
<file path=[Content_Types].xml><?xml version="1.0" encoding="utf-8"?>
<Types xmlns="http://schemas.openxmlformats.org/package/2006/content-types">
  <Default Extension="png" ContentType="image/png"/>
  <Default Extension="jfif" ContentType="image/jpeg"/>
  <Default Extension="jpeg" ContentType="image/jpeg"/>
  <Default Extension="emf" ContentType="image/x-emf"/>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8" r:id="rId2"/>
    <p:sldId id="259" r:id="rId3"/>
    <p:sldId id="256" r:id="rId4"/>
    <p:sldId id="257" r:id="rId5"/>
  </p:sldIdLst>
  <p:sldSz cx="6858000" cy="9906000" type="A4"/>
  <p:notesSz cx="6807200" cy="9939338"/>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7292A2E-F333-43FB-9621-5CBBE7FDCDCB}" styleName="淡色スタイル 2 - アクセント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5882" autoAdjust="0"/>
    <p:restoredTop sz="94660"/>
  </p:normalViewPr>
  <p:slideViewPr>
    <p:cSldViewPr snapToGrid="0">
      <p:cViewPr>
        <p:scale>
          <a:sx n="200" d="100"/>
          <a:sy n="200" d="100"/>
        </p:scale>
        <p:origin x="954" y="-259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viewProps" Target="view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presProps" Target="presProps.xml"/><Relationship Id="rId5" Type="http://schemas.openxmlformats.org/officeDocument/2006/relationships/slide" Target="slides/slide4.xml"/><Relationship Id="rId4" Type="http://schemas.openxmlformats.org/officeDocument/2006/relationships/slide" Target="slides/slide3.xml"/><Relationship Id="rId9"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514350" y="1621191"/>
            <a:ext cx="5829300" cy="3448756"/>
          </a:xfrm>
        </p:spPr>
        <p:txBody>
          <a:bodyPr anchor="b"/>
          <a:lstStyle>
            <a:lvl1pPr algn="ctr">
              <a:defRPr sz="45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857250" y="5202944"/>
            <a:ext cx="5143500" cy="2391656"/>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30967271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37759633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907757" y="527403"/>
            <a:ext cx="1478756" cy="8394877"/>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471488" y="527403"/>
            <a:ext cx="4350544" cy="8394877"/>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5781672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32448299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467916" y="2469624"/>
            <a:ext cx="5915025" cy="4120620"/>
          </a:xfrm>
        </p:spPr>
        <p:txBody>
          <a:bodyPr anchor="b"/>
          <a:lstStyle>
            <a:lvl1pPr>
              <a:defRPr sz="45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467916" y="6629226"/>
            <a:ext cx="5915025" cy="2166937"/>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1210055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471488" y="2637014"/>
            <a:ext cx="2914650" cy="6285266"/>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3471863" y="2637014"/>
            <a:ext cx="2914650" cy="6285266"/>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5705016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472381" y="527405"/>
            <a:ext cx="5915025" cy="1914702"/>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472381" y="2428347"/>
            <a:ext cx="2901255" cy="1190095"/>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ja-JP" altLang="en-US" smtClean="0"/>
              <a:t>マスター テキストの書式設定</a:t>
            </a:r>
          </a:p>
        </p:txBody>
      </p:sp>
      <p:sp>
        <p:nvSpPr>
          <p:cNvPr id="4" name="Content Placeholder 3"/>
          <p:cNvSpPr>
            <a:spLocks noGrp="1"/>
          </p:cNvSpPr>
          <p:nvPr>
            <p:ph sz="half" idx="2"/>
          </p:nvPr>
        </p:nvSpPr>
        <p:spPr>
          <a:xfrm>
            <a:off x="472381" y="3618442"/>
            <a:ext cx="2901255" cy="532218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3471863" y="2428347"/>
            <a:ext cx="2915543" cy="1190095"/>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3471863" y="3618442"/>
            <a:ext cx="2915543" cy="532218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16336061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7588527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20671660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472381" y="660400"/>
            <a:ext cx="2211884" cy="2311400"/>
          </a:xfrm>
        </p:spPr>
        <p:txBody>
          <a:bodyPr anchor="b"/>
          <a:lstStyle>
            <a:lvl1pPr>
              <a:defRPr sz="24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2915543" y="1426283"/>
            <a:ext cx="3471863" cy="7039681"/>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472381" y="2971800"/>
            <a:ext cx="2211884" cy="550562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6345679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472381" y="660400"/>
            <a:ext cx="2211884" cy="2311400"/>
          </a:xfrm>
        </p:spPr>
        <p:txBody>
          <a:bodyPr anchor="b"/>
          <a:lstStyle>
            <a:lvl1pPr>
              <a:defRPr sz="24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2915543" y="1426283"/>
            <a:ext cx="3471863" cy="7039681"/>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ja-JP" altLang="en-US" smtClean="0"/>
              <a:t>図を追加</a:t>
            </a:r>
            <a:endParaRPr lang="en-US" dirty="0"/>
          </a:p>
        </p:txBody>
      </p:sp>
      <p:sp>
        <p:nvSpPr>
          <p:cNvPr id="4" name="Text Placeholder 3"/>
          <p:cNvSpPr>
            <a:spLocks noGrp="1"/>
          </p:cNvSpPr>
          <p:nvPr>
            <p:ph type="body" sz="half" idx="2"/>
          </p:nvPr>
        </p:nvSpPr>
        <p:spPr>
          <a:xfrm>
            <a:off x="472381" y="2971800"/>
            <a:ext cx="2211884" cy="550562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E5DBBBA5-B0B5-4168-A89B-2270B7F721D6}" type="datetimeFigureOut">
              <a:rPr kumimoji="1" lang="ja-JP" altLang="en-US" smtClean="0"/>
              <a:t>2023/10/31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172021903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1488" y="527405"/>
            <a:ext cx="5915025" cy="1914702"/>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471488" y="9181397"/>
            <a:ext cx="1543050" cy="527403"/>
          </a:xfrm>
          <a:prstGeom prst="rect">
            <a:avLst/>
          </a:prstGeom>
        </p:spPr>
        <p:txBody>
          <a:bodyPr vert="horz" lIns="91440" tIns="45720" rIns="91440" bIns="45720" rtlCol="0" anchor="ctr"/>
          <a:lstStyle>
            <a:lvl1pPr algn="l">
              <a:defRPr sz="900">
                <a:solidFill>
                  <a:schemeClr val="tx1">
                    <a:tint val="75000"/>
                  </a:schemeClr>
                </a:solidFill>
              </a:defRPr>
            </a:lvl1pPr>
          </a:lstStyle>
          <a:p>
            <a:fld id="{E5DBBBA5-B0B5-4168-A89B-2270B7F721D6}" type="datetimeFigureOut">
              <a:rPr kumimoji="1" lang="ja-JP" altLang="en-US" smtClean="0"/>
              <a:t>2023/10/31</a:t>
            </a:fld>
            <a:endParaRPr kumimoji="1" lang="ja-JP" altLang="en-US"/>
          </a:p>
        </p:txBody>
      </p:sp>
      <p:sp>
        <p:nvSpPr>
          <p:cNvPr id="5" name="Footer Placeholder 4"/>
          <p:cNvSpPr>
            <a:spLocks noGrp="1"/>
          </p:cNvSpPr>
          <p:nvPr>
            <p:ph type="ftr" sz="quarter" idx="3"/>
          </p:nvPr>
        </p:nvSpPr>
        <p:spPr>
          <a:xfrm>
            <a:off x="2271713" y="9181397"/>
            <a:ext cx="2314575" cy="527403"/>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4843463" y="9181397"/>
            <a:ext cx="1543050" cy="527403"/>
          </a:xfrm>
          <a:prstGeom prst="rect">
            <a:avLst/>
          </a:prstGeom>
        </p:spPr>
        <p:txBody>
          <a:bodyPr vert="horz" lIns="91440" tIns="45720" rIns="91440" bIns="45720" rtlCol="0" anchor="ctr"/>
          <a:lstStyle>
            <a:lvl1pPr algn="r">
              <a:defRPr sz="900">
                <a:solidFill>
                  <a:schemeClr val="tx1">
                    <a:tint val="75000"/>
                  </a:schemeClr>
                </a:solidFill>
              </a:defRPr>
            </a:lvl1pPr>
          </a:lstStyle>
          <a:p>
            <a:fld id="{264DCF52-D7C9-4D67-A06B-DE813C6DDE06}" type="slidenum">
              <a:rPr kumimoji="1" lang="ja-JP" altLang="en-US" smtClean="0"/>
              <a:t>‹#›</a:t>
            </a:fld>
            <a:endParaRPr kumimoji="1" lang="ja-JP" altLang="en-US"/>
          </a:p>
        </p:txBody>
      </p:sp>
    </p:spTree>
    <p:extLst>
      <p:ext uri="{BB962C8B-B14F-4D97-AF65-F5344CB8AC3E}">
        <p14:creationId xmlns:p14="http://schemas.microsoft.com/office/powerpoint/2010/main" val="237108984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p:bodyStyle>
    <p:otherStyle>
      <a:defPPr>
        <a:defRPr lang="en-US"/>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2.wdp"/><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6.png"/><Relationship Id="rId7" Type="http://schemas.openxmlformats.org/officeDocument/2006/relationships/image" Target="../media/image9.jpeg"/><Relationship Id="rId2"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8.png"/><Relationship Id="rId5" Type="http://schemas.microsoft.com/office/2007/relationships/hdphoto" Target="../media/hdphoto3.wdp"/><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2.jpeg"/><Relationship Id="rId7" Type="http://schemas.microsoft.com/office/2007/relationships/hdphoto" Target="../media/hdphoto4.wdp"/><Relationship Id="rId2" Type="http://schemas.openxmlformats.org/officeDocument/2006/relationships/image" Target="../media/image11.jfif"/><Relationship Id="rId1" Type="http://schemas.openxmlformats.org/officeDocument/2006/relationships/slideLayout" Target="../slideLayouts/slideLayout1.xml"/><Relationship Id="rId6" Type="http://schemas.openxmlformats.org/officeDocument/2006/relationships/image" Target="../media/image15.jpeg"/><Relationship Id="rId5" Type="http://schemas.openxmlformats.org/officeDocument/2006/relationships/image" Target="../media/image14.png"/><Relationship Id="rId10" Type="http://schemas.openxmlformats.org/officeDocument/2006/relationships/image" Target="../media/image18.emf"/><Relationship Id="rId4" Type="http://schemas.openxmlformats.org/officeDocument/2006/relationships/image" Target="../media/image13.png"/><Relationship Id="rId9" Type="http://schemas.openxmlformats.org/officeDocument/2006/relationships/image" Target="../media/image17.png"/></Relationships>
</file>

<file path=ppt/slides/_rels/slide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54895" y="152447"/>
            <a:ext cx="6756400" cy="1247001"/>
            <a:chOff x="0" y="0"/>
            <a:chExt cx="6896100" cy="1362075"/>
          </a:xfrm>
        </p:grpSpPr>
        <p:sp>
          <p:nvSpPr>
            <p:cNvPr id="6" name="角丸四角形 5"/>
            <p:cNvSpPr/>
            <p:nvPr/>
          </p:nvSpPr>
          <p:spPr>
            <a:xfrm>
              <a:off x="0" y="0"/>
              <a:ext cx="6896100" cy="1362075"/>
            </a:xfrm>
            <a:prstGeom prst="roundRect">
              <a:avLst>
                <a:gd name="adj" fmla="val 10873"/>
              </a:avLst>
            </a:prstGeom>
            <a:solidFill>
              <a:schemeClr val="bg1"/>
            </a:solidFill>
            <a:ln w="63500"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indent="177800" algn="just">
                <a:spcAft>
                  <a:spcPts val="0"/>
                </a:spcAft>
              </a:pPr>
              <a:r>
                <a:rPr lang="en-US" sz="1400" kern="100">
                  <a:solidFill>
                    <a:srgbClr val="000000"/>
                  </a:solidFill>
                  <a:effectLst/>
                  <a:latin typeface="HG丸ｺﾞｼｯｸM-PRO" panose="020F0600000000000000" pitchFamily="50" charset="-128"/>
                  <a:ea typeface="HG丸ｺﾞｼｯｸM-PRO" panose="020F0600000000000000" pitchFamily="50" charset="-128"/>
                  <a:cs typeface="Times New Roman" panose="02020603050405020304" pitchFamily="18" charset="0"/>
                </a:rPr>
                <a:t> </a:t>
              </a:r>
              <a:endParaRPr lang="ja-JP" sz="1200" kern="100">
                <a:effectLst/>
                <a:ea typeface="HG丸ｺﾞｼｯｸM-PRO" panose="020F0600000000000000" pitchFamily="50" charset="-128"/>
                <a:cs typeface="Times New Roman" panose="02020603050405020304" pitchFamily="18" charset="0"/>
              </a:endParaRPr>
            </a:p>
            <a:p>
              <a:pPr algn="ctr">
                <a:spcAft>
                  <a:spcPts val="0"/>
                </a:spcAft>
              </a:pPr>
              <a:r>
                <a:rPr lang="en-US" sz="1200" kern="100">
                  <a:effectLst/>
                  <a:ea typeface="HG丸ｺﾞｼｯｸM-PRO" panose="020F0600000000000000" pitchFamily="50" charset="-128"/>
                  <a:cs typeface="Times New Roman" panose="02020603050405020304" pitchFamily="18" charset="0"/>
                </a:rPr>
                <a:t> </a:t>
              </a:r>
              <a:endParaRPr lang="ja-JP" sz="1200" kern="100">
                <a:effectLst/>
                <a:ea typeface="HG丸ｺﾞｼｯｸM-PRO" panose="020F0600000000000000" pitchFamily="50" charset="-128"/>
                <a:cs typeface="Times New Roman" panose="02020603050405020304" pitchFamily="18" charset="0"/>
              </a:endParaRPr>
            </a:p>
          </p:txBody>
        </p:sp>
        <p:sp>
          <p:nvSpPr>
            <p:cNvPr id="7" name="テキスト ボックス 11"/>
            <p:cNvSpPr txBox="1"/>
            <p:nvPr/>
          </p:nvSpPr>
          <p:spPr>
            <a:xfrm>
              <a:off x="295275" y="180975"/>
              <a:ext cx="6362700" cy="11811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5000"/>
                </a:lnSpc>
                <a:spcAft>
                  <a:spcPts val="0"/>
                </a:spcAft>
              </a:pPr>
              <a:r>
                <a:rPr lang="ja-JP" sz="4800" b="1" kern="100" spc="-150" dirty="0">
                  <a:ln w="9525" cap="flat" cmpd="sng" algn="ctr">
                    <a:solidFill>
                      <a:srgbClr val="FEFEFE"/>
                    </a:solidFill>
                    <a:prstDash val="solid"/>
                    <a:round/>
                  </a:ln>
                  <a:solidFill>
                    <a:srgbClr val="FF0000"/>
                  </a:solidFill>
                  <a:effectLst>
                    <a:outerShdw blurRad="50000" dist="50800" dir="7500000" algn="tl">
                      <a:srgbClr val="000000">
                        <a:alpha val="35000"/>
                      </a:srgbClr>
                    </a:outerShdw>
                  </a:effectLst>
                  <a:ea typeface="HGP創英角ﾎﾟｯﾌﾟ体" panose="040B0A00000000000000" pitchFamily="50" charset="-128"/>
                  <a:cs typeface="Times New Roman" panose="02020603050405020304" pitchFamily="18" charset="0"/>
                </a:rPr>
                <a:t>すくすく</a:t>
              </a:r>
              <a:r>
                <a:rPr lang="ja-JP" sz="4800" b="1" kern="100" spc="-150" dirty="0">
                  <a:ln w="9525" cap="flat" cmpd="sng" algn="ctr">
                    <a:solidFill>
                      <a:srgbClr val="FEFEFE"/>
                    </a:solidFill>
                    <a:prstDash val="solid"/>
                    <a:round/>
                  </a:ln>
                  <a:solidFill>
                    <a:srgbClr val="00B050"/>
                  </a:solidFill>
                  <a:effectLst>
                    <a:outerShdw blurRad="50000" dist="50800" dir="7500000" algn="tl">
                      <a:srgbClr val="000000">
                        <a:alpha val="35000"/>
                      </a:srgbClr>
                    </a:outerShdw>
                  </a:effectLst>
                  <a:ea typeface="HGP創英角ﾎﾟｯﾌﾟ体" panose="040B0A00000000000000" pitchFamily="50" charset="-128"/>
                  <a:cs typeface="Times New Roman" panose="02020603050405020304" pitchFamily="18" charset="0"/>
                </a:rPr>
                <a:t>みや</a:t>
              </a:r>
              <a:r>
                <a:rPr lang="ja-JP" sz="4800" b="1" kern="100" spc="-150" dirty="0" err="1">
                  <a:ln w="9525" cap="flat" cmpd="sng" algn="ctr">
                    <a:solidFill>
                      <a:srgbClr val="FEFEFE"/>
                    </a:solidFill>
                    <a:prstDash val="solid"/>
                    <a:round/>
                  </a:ln>
                  <a:solidFill>
                    <a:srgbClr val="00B050"/>
                  </a:solidFill>
                  <a:effectLst>
                    <a:outerShdw blurRad="50000" dist="50800" dir="7500000" algn="tl">
                      <a:srgbClr val="000000">
                        <a:alpha val="35000"/>
                      </a:srgbClr>
                    </a:outerShdw>
                  </a:effectLst>
                  <a:ea typeface="HGP創英角ﾎﾟｯﾌﾟ体" panose="040B0A00000000000000" pitchFamily="50" charset="-128"/>
                  <a:cs typeface="Times New Roman" panose="02020603050405020304" pitchFamily="18" charset="0"/>
                </a:rPr>
                <a:t>ぎっ</a:t>
              </a:r>
              <a:r>
                <a:rPr lang="ja-JP" sz="4800" b="1" kern="100" spc="-150" dirty="0">
                  <a:ln w="9525" cap="flat" cmpd="sng" algn="ctr">
                    <a:solidFill>
                      <a:srgbClr val="FEFEFE"/>
                    </a:solidFill>
                    <a:prstDash val="solid"/>
                    <a:round/>
                  </a:ln>
                  <a:solidFill>
                    <a:srgbClr val="00B050"/>
                  </a:solidFill>
                  <a:effectLst>
                    <a:outerShdw blurRad="50000" dist="50800" dir="7500000" algn="tl">
                      <a:srgbClr val="000000">
                        <a:alpha val="35000"/>
                      </a:srgbClr>
                    </a:outerShdw>
                  </a:effectLst>
                  <a:ea typeface="HGP創英角ﾎﾟｯﾌﾟ体" panose="040B0A00000000000000" pitchFamily="50" charset="-128"/>
                  <a:cs typeface="Times New Roman" panose="02020603050405020304" pitchFamily="18" charset="0"/>
                </a:rPr>
                <a:t>子通信</a:t>
              </a:r>
              <a:r>
                <a:rPr lang="ja-JP" sz="4800" kern="100" spc="-150" dirty="0">
                  <a:solidFill>
                    <a:srgbClr val="000000"/>
                  </a:solidFill>
                  <a:effectLst/>
                  <a:ea typeface="HGP創英角ﾎﾟｯﾌﾟ体" panose="040B0A00000000000000" pitchFamily="50" charset="-128"/>
                  <a:cs typeface="Times New Roman" panose="02020603050405020304" pitchFamily="18" charset="0"/>
                </a:rPr>
                <a:t> </a:t>
              </a:r>
              <a:endParaRPr lang="ja-JP" sz="1200" kern="100" dirty="0">
                <a:effectLst/>
                <a:ea typeface="HG丸ｺﾞｼｯｸM-PRO" panose="020F0600000000000000" pitchFamily="50" charset="-128"/>
                <a:cs typeface="Times New Roman" panose="02020603050405020304" pitchFamily="18" charset="0"/>
              </a:endParaRPr>
            </a:p>
            <a:p>
              <a:pPr indent="279400" algn="just">
                <a:spcAft>
                  <a:spcPts val="0"/>
                </a:spcAft>
              </a:pPr>
              <a:r>
                <a:rPr lang="ja-JP" sz="2200" kern="100" dirty="0" smtClean="0">
                  <a:solidFill>
                    <a:srgbClr val="FF0000"/>
                  </a:solidFill>
                  <a:effectLst/>
                  <a:ea typeface="HGP創英角ﾎﾟｯﾌﾟ体" panose="040B0A00000000000000" pitchFamily="50" charset="-128"/>
                  <a:cs typeface="Times New Roman" panose="02020603050405020304" pitchFamily="18" charset="0"/>
                </a:rPr>
                <a:t>令和</a:t>
              </a:r>
              <a:r>
                <a:rPr lang="ja-JP" altLang="en-US" sz="2200" kern="100" dirty="0" smtClean="0">
                  <a:solidFill>
                    <a:srgbClr val="FF0000"/>
                  </a:solidFill>
                  <a:ea typeface="HGP創英角ﾎﾟｯﾌﾟ体" panose="040B0A00000000000000" pitchFamily="50" charset="-128"/>
                  <a:cs typeface="Times New Roman" panose="02020603050405020304" pitchFamily="18" charset="0"/>
                </a:rPr>
                <a:t>５</a:t>
              </a:r>
              <a:r>
                <a:rPr lang="ja-JP" sz="2200" kern="100" dirty="0" smtClean="0">
                  <a:solidFill>
                    <a:srgbClr val="FF0000"/>
                  </a:solidFill>
                  <a:effectLst/>
                  <a:ea typeface="HGP創英角ﾎﾟｯﾌﾟ体" panose="040B0A00000000000000" pitchFamily="50" charset="-128"/>
                  <a:cs typeface="Times New Roman" panose="02020603050405020304" pitchFamily="18" charset="0"/>
                </a:rPr>
                <a:t>年</a:t>
              </a:r>
              <a:r>
                <a:rPr lang="ja-JP" altLang="en-US" sz="2200" kern="100" dirty="0">
                  <a:solidFill>
                    <a:srgbClr val="FF0000"/>
                  </a:solidFill>
                  <a:ea typeface="HGP創英角ﾎﾟｯﾌﾟ体" panose="040B0A00000000000000" pitchFamily="50" charset="-128"/>
                  <a:cs typeface="Times New Roman" panose="02020603050405020304" pitchFamily="18" charset="0"/>
                </a:rPr>
                <a:t>１１</a:t>
              </a:r>
              <a:r>
                <a:rPr lang="ja-JP" altLang="en-US" sz="2200" kern="100" dirty="0" smtClean="0">
                  <a:solidFill>
                    <a:srgbClr val="FF0000"/>
                  </a:solidFill>
                  <a:effectLst/>
                  <a:ea typeface="HGP創英角ﾎﾟｯﾌﾟ体" panose="040B0A00000000000000" pitchFamily="50" charset="-128"/>
                  <a:cs typeface="Times New Roman" panose="02020603050405020304" pitchFamily="18" charset="0"/>
                </a:rPr>
                <a:t>月</a:t>
              </a:r>
              <a:r>
                <a:rPr lang="ja-JP" sz="2200" kern="100" dirty="0" smtClean="0">
                  <a:solidFill>
                    <a:srgbClr val="FF0000"/>
                  </a:solidFill>
                  <a:effectLst/>
                  <a:ea typeface="HGP創英角ﾎﾟｯﾌﾟ体" panose="040B0A00000000000000" pitchFamily="50" charset="-128"/>
                  <a:cs typeface="Times New Roman" panose="02020603050405020304" pitchFamily="18" charset="0"/>
                </a:rPr>
                <a:t>号</a:t>
              </a:r>
              <a:r>
                <a:rPr lang="ja-JP" sz="2200" kern="100" dirty="0">
                  <a:solidFill>
                    <a:srgbClr val="C00000"/>
                  </a:solidFill>
                  <a:effectLst/>
                  <a:ea typeface="HGP創英角ﾎﾟｯﾌﾟ体" panose="040B0A00000000000000" pitchFamily="50" charset="-128"/>
                  <a:cs typeface="Times New Roman" panose="02020603050405020304" pitchFamily="18" charset="0"/>
                </a:rPr>
                <a:t>　</a:t>
              </a:r>
              <a:endParaRPr lang="ja-JP" sz="1200" kern="100" dirty="0">
                <a:effectLst/>
                <a:ea typeface="HG丸ｺﾞｼｯｸM-PRO" panose="020F0600000000000000" pitchFamily="50" charset="-128"/>
                <a:cs typeface="Times New Roman" panose="02020603050405020304" pitchFamily="18" charset="0"/>
              </a:endParaRPr>
            </a:p>
          </p:txBody>
        </p:sp>
        <p:sp>
          <p:nvSpPr>
            <p:cNvPr id="8" name="テキスト ボックス 15"/>
            <p:cNvSpPr txBox="1"/>
            <p:nvPr/>
          </p:nvSpPr>
          <p:spPr>
            <a:xfrm>
              <a:off x="3038475" y="923925"/>
              <a:ext cx="3514725" cy="285750"/>
            </a:xfrm>
            <a:prstGeom prst="rect">
              <a:avLst/>
            </a:prstGeom>
            <a:noFill/>
            <a:ln w="6350">
              <a:solidFill>
                <a:schemeClr val="accent4"/>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ja-JP" sz="1100" kern="100" dirty="0">
                  <a:solidFill>
                    <a:srgbClr val="000000"/>
                  </a:solidFill>
                  <a:effectLst/>
                  <a:ea typeface="HG丸ｺﾞｼｯｸM-PRO" panose="020F0600000000000000" pitchFamily="50" charset="-128"/>
                  <a:cs typeface="Times New Roman" panose="02020603050405020304" pitchFamily="18" charset="0"/>
                </a:rPr>
                <a:t>季節ごとに宮城の旬</a:t>
              </a:r>
              <a:r>
                <a:rPr lang="ja-JP" sz="1100" kern="100" dirty="0" smtClean="0">
                  <a:solidFill>
                    <a:srgbClr val="000000"/>
                  </a:solidFill>
                  <a:effectLst/>
                  <a:ea typeface="HG丸ｺﾞｼｯｸM-PRO" panose="020F0600000000000000" pitchFamily="50" charset="-128"/>
                  <a:cs typeface="Times New Roman" panose="02020603050405020304" pitchFamily="18" charset="0"/>
                </a:rPr>
                <a:t>の</a:t>
              </a:r>
              <a:r>
                <a:rPr lang="ja-JP" altLang="en-US" sz="1100" kern="100" dirty="0">
                  <a:solidFill>
                    <a:srgbClr val="000000"/>
                  </a:solidFill>
                  <a:ea typeface="HG丸ｺﾞｼｯｸM-PRO" panose="020F0600000000000000" pitchFamily="50" charset="-128"/>
                  <a:cs typeface="Times New Roman" panose="02020603050405020304" pitchFamily="18" charset="0"/>
                </a:rPr>
                <a:t>農林水産物</a:t>
              </a:r>
              <a:r>
                <a:rPr lang="ja-JP" sz="1100" kern="100" dirty="0" smtClean="0">
                  <a:solidFill>
                    <a:srgbClr val="000000"/>
                  </a:solidFill>
                  <a:effectLst/>
                  <a:ea typeface="HG丸ｺﾞｼｯｸM-PRO" panose="020F0600000000000000" pitchFamily="50" charset="-128"/>
                  <a:cs typeface="Times New Roman" panose="02020603050405020304" pitchFamily="18" charset="0"/>
                </a:rPr>
                <a:t>を</a:t>
              </a:r>
              <a:r>
                <a:rPr lang="ja-JP" sz="1100" kern="100" dirty="0">
                  <a:solidFill>
                    <a:srgbClr val="000000"/>
                  </a:solidFill>
                  <a:effectLst/>
                  <a:ea typeface="HG丸ｺﾞｼｯｸM-PRO" panose="020F0600000000000000" pitchFamily="50" charset="-128"/>
                  <a:cs typeface="Times New Roman" panose="02020603050405020304" pitchFamily="18" charset="0"/>
                </a:rPr>
                <a:t>ご紹介します！</a:t>
              </a:r>
              <a:endParaRPr lang="ja-JP" sz="1200" kern="100" dirty="0">
                <a:effectLst/>
                <a:ea typeface="HG丸ｺﾞｼｯｸM-PRO" panose="020F0600000000000000" pitchFamily="50" charset="-128"/>
                <a:cs typeface="Times New Roman" panose="02020603050405020304" pitchFamily="18" charset="0"/>
              </a:endParaRPr>
            </a:p>
          </p:txBody>
        </p:sp>
      </p:grpSp>
      <p:grpSp>
        <p:nvGrpSpPr>
          <p:cNvPr id="12" name="グループ化 11"/>
          <p:cNvGrpSpPr/>
          <p:nvPr/>
        </p:nvGrpSpPr>
        <p:grpSpPr>
          <a:xfrm>
            <a:off x="133350" y="1623928"/>
            <a:ext cx="6591300" cy="835660"/>
            <a:chOff x="213678" y="3237934"/>
            <a:chExt cx="6591300" cy="835660"/>
          </a:xfrm>
        </p:grpSpPr>
        <p:sp>
          <p:nvSpPr>
            <p:cNvPr id="10" name="角丸四角形 9"/>
            <p:cNvSpPr/>
            <p:nvPr/>
          </p:nvSpPr>
          <p:spPr>
            <a:xfrm>
              <a:off x="251778" y="3564959"/>
              <a:ext cx="6553200" cy="508635"/>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lgn="ctr">
                <a:spcAft>
                  <a:spcPts val="0"/>
                </a:spcAft>
              </a:pPr>
              <a:r>
                <a:rPr lang="ja-JP" sz="2400" kern="100" dirty="0" smtClean="0">
                  <a:solidFill>
                    <a:srgbClr val="FF0000"/>
                  </a:solidFill>
                  <a:effectLst/>
                  <a:ea typeface="HGP創英角ﾎﾟｯﾌﾟ体" panose="040B0A00000000000000" pitchFamily="50" charset="-128"/>
                  <a:cs typeface="Times New Roman" panose="02020603050405020304" pitchFamily="18" charset="0"/>
                </a:rPr>
                <a:t>　　　</a:t>
              </a:r>
              <a:r>
                <a:rPr lang="ja-JP" altLang="en-US" sz="2400" kern="100" dirty="0">
                  <a:solidFill>
                    <a:srgbClr val="FF0000"/>
                  </a:solidFill>
                  <a:ea typeface="HGP創英角ﾎﾟｯﾌﾟ体" panose="040B0A00000000000000" pitchFamily="50" charset="-128"/>
                  <a:cs typeface="Times New Roman" panose="02020603050405020304" pitchFamily="18" charset="0"/>
                </a:rPr>
                <a:t>カキ</a:t>
              </a:r>
              <a:r>
                <a:rPr lang="ja-JP" sz="2400" kern="100" dirty="0">
                  <a:solidFill>
                    <a:srgbClr val="00B050"/>
                  </a:solidFill>
                  <a:effectLst/>
                  <a:ea typeface="HGP創英角ﾎﾟｯﾌﾟ体" panose="040B0A00000000000000" pitchFamily="50" charset="-128"/>
                  <a:cs typeface="Times New Roman" panose="02020603050405020304" pitchFamily="18" charset="0"/>
                </a:rPr>
                <a:t>　</a:t>
              </a:r>
              <a:r>
                <a:rPr lang="ja-JP" sz="2000" kern="100" dirty="0">
                  <a:solidFill>
                    <a:srgbClr val="00B050"/>
                  </a:solidFill>
                  <a:effectLst/>
                  <a:ea typeface="HGP創英角ﾎﾟｯﾌﾟ体" panose="040B0A00000000000000" pitchFamily="50" charset="-128"/>
                  <a:cs typeface="Times New Roman" panose="02020603050405020304" pitchFamily="18" charset="0"/>
                </a:rPr>
                <a:t>宮城県</a:t>
              </a:r>
              <a:r>
                <a:rPr lang="ja-JP" sz="2000" kern="100" dirty="0" smtClean="0">
                  <a:solidFill>
                    <a:srgbClr val="00B050"/>
                  </a:solidFill>
                  <a:effectLst/>
                  <a:ea typeface="HGP創英角ﾎﾟｯﾌﾟ体" panose="040B0A00000000000000" pitchFamily="50" charset="-128"/>
                  <a:cs typeface="Times New Roman" panose="02020603050405020304" pitchFamily="18" charset="0"/>
                </a:rPr>
                <a:t>は</a:t>
              </a:r>
              <a:r>
                <a:rPr lang="ja-JP" altLang="en-US" sz="2000" kern="100" dirty="0" smtClean="0">
                  <a:solidFill>
                    <a:srgbClr val="00B050"/>
                  </a:solidFill>
                  <a:effectLst/>
                  <a:ea typeface="HGP創英角ﾎﾟｯﾌﾟ体" panose="040B0A00000000000000" pitchFamily="50" charset="-128"/>
                  <a:cs typeface="Times New Roman" panose="02020603050405020304" pitchFamily="18" charset="0"/>
                </a:rPr>
                <a:t>全国屈指のカキ</a:t>
              </a:r>
              <a:r>
                <a:rPr lang="ja-JP" sz="2000" kern="100" dirty="0" smtClean="0">
                  <a:solidFill>
                    <a:srgbClr val="00B050"/>
                  </a:solidFill>
                  <a:effectLst/>
                  <a:ea typeface="HGP創英角ﾎﾟｯﾌﾟ体" panose="040B0A00000000000000" pitchFamily="50" charset="-128"/>
                  <a:cs typeface="Times New Roman" panose="02020603050405020304" pitchFamily="18" charset="0"/>
                </a:rPr>
                <a:t>の産地です！！</a:t>
              </a:r>
              <a:r>
                <a:rPr lang="en-US" sz="2000" kern="100" dirty="0">
                  <a:solidFill>
                    <a:srgbClr val="00B050"/>
                  </a:solidFill>
                  <a:effectLst/>
                  <a:latin typeface="HGP創英角ﾎﾟｯﾌﾟ体" panose="040B0A00000000000000" pitchFamily="50" charset="-128"/>
                  <a:ea typeface="HG丸ｺﾞｼｯｸM-PRO" panose="020F0600000000000000" pitchFamily="50" charset="-128"/>
                  <a:cs typeface="Times New Roman" panose="02020603050405020304" pitchFamily="18" charset="0"/>
                </a:rPr>
                <a:t> </a:t>
              </a:r>
              <a:r>
                <a:rPr lang="en-US" sz="1600" kern="100" dirty="0">
                  <a:solidFill>
                    <a:srgbClr val="4F6228"/>
                  </a:solidFill>
                  <a:effectLst/>
                  <a:latin typeface="HGP創英角ﾎﾟｯﾌﾟ体" panose="040B0A00000000000000" pitchFamily="50" charset="-128"/>
                  <a:ea typeface="HG丸ｺﾞｼｯｸM-PRO" panose="020F0600000000000000" pitchFamily="50" charset="-128"/>
                  <a:cs typeface="Times New Roman" panose="02020603050405020304" pitchFamily="18" charset="0"/>
                </a:rPr>
                <a:t> </a:t>
              </a:r>
              <a:endParaRPr lang="ja-JP" sz="1200" kern="100" dirty="0">
                <a:effectLst/>
                <a:ea typeface="HG丸ｺﾞｼｯｸM-PRO" panose="020F0600000000000000" pitchFamily="50" charset="-128"/>
                <a:cs typeface="Times New Roman" panose="02020603050405020304" pitchFamily="18" charset="0"/>
              </a:endParaRPr>
            </a:p>
          </p:txBody>
        </p:sp>
        <p:sp>
          <p:nvSpPr>
            <p:cNvPr id="11" name="角丸四角形吹き出し 10"/>
            <p:cNvSpPr/>
            <p:nvPr/>
          </p:nvSpPr>
          <p:spPr>
            <a:xfrm>
              <a:off x="213678" y="3237934"/>
              <a:ext cx="1600200" cy="390525"/>
            </a:xfrm>
            <a:prstGeom prst="wedgeRoundRectCallout">
              <a:avLst>
                <a:gd name="adj1" fmla="val -14881"/>
                <a:gd name="adj2" fmla="val 77134"/>
                <a:gd name="adj3" fmla="val 16667"/>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ts val="2000"/>
                </a:lnSpc>
                <a:spcAft>
                  <a:spcPts val="0"/>
                </a:spcAft>
              </a:pPr>
              <a:r>
                <a:rPr lang="ja-JP" sz="2000" kern="100" dirty="0">
                  <a:effectLst/>
                  <a:ea typeface="HGP創英角ﾎﾟｯﾌﾟ体" panose="040B0A00000000000000" pitchFamily="50" charset="-128"/>
                  <a:cs typeface="Times New Roman" panose="02020603050405020304" pitchFamily="18" charset="0"/>
                </a:rPr>
                <a:t>旬の</a:t>
              </a:r>
              <a:r>
                <a:rPr lang="ja-JP" sz="2000" kern="100" dirty="0" smtClean="0">
                  <a:effectLst/>
                  <a:ea typeface="HGP創英角ﾎﾟｯﾌﾟ体" panose="040B0A00000000000000" pitchFamily="50" charset="-128"/>
                  <a:cs typeface="Times New Roman" panose="02020603050405020304" pitchFamily="18" charset="0"/>
                </a:rPr>
                <a:t>食材</a:t>
              </a:r>
              <a:endParaRPr lang="ja-JP" sz="1200" kern="100" dirty="0">
                <a:effectLst/>
                <a:ea typeface="HG丸ｺﾞｼｯｸM-PRO" panose="020F0600000000000000" pitchFamily="50" charset="-128"/>
                <a:cs typeface="Times New Roman" panose="02020603050405020304" pitchFamily="18" charset="0"/>
              </a:endParaRPr>
            </a:p>
          </p:txBody>
        </p:sp>
      </p:grpSp>
      <p:sp>
        <p:nvSpPr>
          <p:cNvPr id="13" name="角丸四角形 12"/>
          <p:cNvSpPr/>
          <p:nvPr/>
        </p:nvSpPr>
        <p:spPr>
          <a:xfrm>
            <a:off x="54895" y="2515710"/>
            <a:ext cx="2336800" cy="39224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○全国の生産状況</a:t>
            </a:r>
            <a:endParaRPr lang="ja-JP" sz="1050" kern="100" dirty="0">
              <a:solidFill>
                <a:srgbClr val="FF0000"/>
              </a:solidFill>
              <a:effectLst/>
              <a:ea typeface="HG丸ｺﾞｼｯｸM-PRO" panose="020F0600000000000000" pitchFamily="50" charset="-128"/>
              <a:cs typeface="Times New Roman" panose="02020603050405020304" pitchFamily="18" charset="0"/>
            </a:endParaRPr>
          </a:p>
        </p:txBody>
      </p:sp>
      <p:sp>
        <p:nvSpPr>
          <p:cNvPr id="14" name="角丸四角形 13"/>
          <p:cNvSpPr/>
          <p:nvPr/>
        </p:nvSpPr>
        <p:spPr>
          <a:xfrm>
            <a:off x="6595" y="7197910"/>
            <a:ext cx="5386192" cy="37379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○おいしいカキを生む秘密は、理想的な漁場にあり</a:t>
            </a:r>
            <a:endParaRPr lang="ja-JP" sz="1050" kern="100" dirty="0">
              <a:solidFill>
                <a:srgbClr val="FF0000"/>
              </a:solidFill>
              <a:effectLst/>
              <a:ea typeface="HG丸ｺﾞｼｯｸM-PRO" panose="020F0600000000000000" pitchFamily="50" charset="-128"/>
              <a:cs typeface="Times New Roman" panose="02020603050405020304" pitchFamily="18" charset="0"/>
            </a:endParaRPr>
          </a:p>
        </p:txBody>
      </p:sp>
      <p:graphicFrame>
        <p:nvGraphicFramePr>
          <p:cNvPr id="2" name="表 1"/>
          <p:cNvGraphicFramePr>
            <a:graphicFrameLocks noGrp="1"/>
          </p:cNvGraphicFramePr>
          <p:nvPr>
            <p:extLst>
              <p:ext uri="{D42A27DB-BD31-4B8C-83A1-F6EECF244321}">
                <p14:modId xmlns:p14="http://schemas.microsoft.com/office/powerpoint/2010/main" val="3842275774"/>
              </p:ext>
            </p:extLst>
          </p:nvPr>
        </p:nvGraphicFramePr>
        <p:xfrm>
          <a:off x="501189" y="3385315"/>
          <a:ext cx="3760012" cy="1097280"/>
        </p:xfrm>
        <a:graphic>
          <a:graphicData uri="http://schemas.openxmlformats.org/drawingml/2006/table">
            <a:tbl>
              <a:tblPr firstRow="1" bandRow="1">
                <a:tableStyleId>{5C22544A-7EE6-4342-B048-85BDC9FD1C3A}</a:tableStyleId>
              </a:tblPr>
              <a:tblGrid>
                <a:gridCol w="904156">
                  <a:extLst>
                    <a:ext uri="{9D8B030D-6E8A-4147-A177-3AD203B41FA5}">
                      <a16:colId xmlns:a16="http://schemas.microsoft.com/office/drawing/2014/main" val="1276986755"/>
                    </a:ext>
                  </a:extLst>
                </a:gridCol>
                <a:gridCol w="1427928">
                  <a:extLst>
                    <a:ext uri="{9D8B030D-6E8A-4147-A177-3AD203B41FA5}">
                      <a16:colId xmlns:a16="http://schemas.microsoft.com/office/drawing/2014/main" val="2106514775"/>
                    </a:ext>
                  </a:extLst>
                </a:gridCol>
                <a:gridCol w="1427928">
                  <a:extLst>
                    <a:ext uri="{9D8B030D-6E8A-4147-A177-3AD203B41FA5}">
                      <a16:colId xmlns:a16="http://schemas.microsoft.com/office/drawing/2014/main" val="3538127460"/>
                    </a:ext>
                  </a:extLst>
                </a:gridCol>
              </a:tblGrid>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順位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200" b="0" dirty="0" smtClean="0">
                          <a:solidFill>
                            <a:schemeClr val="tx1"/>
                          </a:solidFill>
                          <a:latin typeface="HG丸ｺﾞｼｯｸM-PRO" panose="020F0600000000000000" pitchFamily="50" charset="-128"/>
                          <a:ea typeface="HG丸ｺﾞｼｯｸM-PRO" panose="020F0600000000000000" pitchFamily="50" charset="-128"/>
                        </a:rPr>
                        <a:t>都道府県</a:t>
                      </a:r>
                      <a:endParaRPr kumimoji="1" lang="ja-JP" altLang="en-US" sz="120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200" b="0" dirty="0" smtClean="0">
                          <a:solidFill>
                            <a:schemeClr val="tx1"/>
                          </a:solidFill>
                          <a:latin typeface="HG丸ｺﾞｼｯｸM-PRO" panose="020F0600000000000000" pitchFamily="50" charset="-128"/>
                          <a:ea typeface="HG丸ｺﾞｼｯｸM-PRO" panose="020F0600000000000000" pitchFamily="50" charset="-128"/>
                        </a:rPr>
                        <a:t>生産量（ｔ）</a:t>
                      </a:r>
                      <a:endParaRPr kumimoji="1" lang="ja-JP" altLang="en-US" sz="120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1366943"/>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１位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広島県</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92,827</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7208469"/>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２位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宮城県</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22,335</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3784672921"/>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３位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岡山県</a:t>
                      </a:r>
                      <a:endPar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14,798</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87977946"/>
                  </a:ext>
                </a:extLst>
              </a:tr>
            </a:tbl>
          </a:graphicData>
        </a:graphic>
      </p:graphicFrame>
      <p:sp>
        <p:nvSpPr>
          <p:cNvPr id="3" name="テキスト ボックス 2"/>
          <p:cNvSpPr txBox="1"/>
          <p:nvPr/>
        </p:nvSpPr>
        <p:spPr>
          <a:xfrm>
            <a:off x="1590111" y="4433887"/>
            <a:ext cx="2850549" cy="338554"/>
          </a:xfrm>
          <a:prstGeom prst="rect">
            <a:avLst/>
          </a:prstGeom>
          <a:noFill/>
        </p:spPr>
        <p:txBody>
          <a:bodyPr wrap="square" rtlCol="0">
            <a:spAutoFit/>
          </a:bodyPr>
          <a:lstStyle/>
          <a:p>
            <a:r>
              <a:rPr kumimoji="1" lang="ja-JP" altLang="en-US" sz="1200" dirty="0" smtClean="0">
                <a:latin typeface="HG丸ｺﾞｼｯｸM-PRO" panose="020F0600000000000000" pitchFamily="50" charset="-128"/>
                <a:ea typeface="HG丸ｺﾞｼｯｸM-PRO" panose="020F0600000000000000" pitchFamily="50" charset="-128"/>
              </a:rPr>
              <a:t>令和３年度農林水産省都道府県別統計</a:t>
            </a:r>
            <a:r>
              <a:rPr kumimoji="1" lang="ja-JP" altLang="en-US" sz="1600" dirty="0" smtClean="0"/>
              <a:t>　</a:t>
            </a:r>
            <a:endParaRPr kumimoji="1" lang="ja-JP" altLang="en-US" sz="1600" dirty="0"/>
          </a:p>
        </p:txBody>
      </p:sp>
      <p:sp>
        <p:nvSpPr>
          <p:cNvPr id="16" name="テキスト ボックス 15"/>
          <p:cNvSpPr txBox="1"/>
          <p:nvPr/>
        </p:nvSpPr>
        <p:spPr>
          <a:xfrm>
            <a:off x="328208" y="7526912"/>
            <a:ext cx="3269111" cy="2144177"/>
          </a:xfrm>
          <a:prstGeom prst="rect">
            <a:avLst/>
          </a:prstGeom>
          <a:noFill/>
        </p:spPr>
        <p:txBody>
          <a:bodyPr wrap="square" rtlCol="0">
            <a:spAutoFit/>
          </a:bodyPr>
          <a:lstStyle/>
          <a:p>
            <a:pPr>
              <a:lnSpc>
                <a:spcPts val="2000"/>
              </a:lnSpc>
            </a:pPr>
            <a:r>
              <a:rPr kumimoji="1" lang="ja-JP" altLang="en-US" sz="1200" dirty="0" smtClean="0">
                <a:latin typeface="HG丸ｺﾞｼｯｸM-PRO" panose="020F0600000000000000" pitchFamily="50" charset="-128"/>
                <a:ea typeface="HG丸ｺﾞｼｯｸM-PRO" panose="020F0600000000000000" pitchFamily="50" charset="-128"/>
              </a:rPr>
              <a:t>宮城県は、入り組んだ静かな湾に栄養をたっぷり含んだ山からの水が注ぎ込んでおり、さらに沖合は親潮と黒潮がぶつかる潮目であるため、カキのエサとなるプランクトンが豊富で理想的な養殖場が数多くありま</a:t>
            </a:r>
            <a:r>
              <a:rPr kumimoji="1" lang="ja-JP" altLang="en-US" sz="1200" dirty="0">
                <a:latin typeface="HG丸ｺﾞｼｯｸM-PRO" panose="020F0600000000000000" pitchFamily="50" charset="-128"/>
                <a:ea typeface="HG丸ｺﾞｼｯｸM-PRO" panose="020F0600000000000000" pitchFamily="50" charset="-128"/>
              </a:rPr>
              <a:t>す</a:t>
            </a:r>
            <a:r>
              <a:rPr kumimoji="1" lang="ja-JP" altLang="en-US" sz="1200" dirty="0" smtClean="0">
                <a:latin typeface="HG丸ｺﾞｼｯｸM-PRO" panose="020F0600000000000000" pitchFamily="50" charset="-128"/>
                <a:ea typeface="HG丸ｺﾞｼｯｸM-PRO" panose="020F0600000000000000" pitchFamily="50" charset="-128"/>
              </a:rPr>
              <a:t>。そんな宮城の環境が、栄養豊富で</a:t>
            </a:r>
            <a:r>
              <a:rPr kumimoji="1" lang="ja-JP" altLang="en-US" sz="1200" dirty="0">
                <a:latin typeface="HG丸ｺﾞｼｯｸM-PRO" panose="020F0600000000000000" pitchFamily="50" charset="-128"/>
                <a:ea typeface="HG丸ｺﾞｼｯｸM-PRO" panose="020F0600000000000000" pitchFamily="50" charset="-128"/>
              </a:rPr>
              <a:t>濃厚かつ上品な味わいと、プリっとした食感が</a:t>
            </a:r>
            <a:r>
              <a:rPr kumimoji="1" lang="ja-JP" altLang="en-US" sz="1200" dirty="0" smtClean="0">
                <a:latin typeface="HG丸ｺﾞｼｯｸM-PRO" panose="020F0600000000000000" pitchFamily="50" charset="-128"/>
                <a:ea typeface="HG丸ｺﾞｼｯｸM-PRO" panose="020F0600000000000000" pitchFamily="50" charset="-128"/>
              </a:rPr>
              <a:t>魅力のカキを生み出しています。</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18" name="テキスト ボックス 17"/>
          <p:cNvSpPr txBox="1"/>
          <p:nvPr/>
        </p:nvSpPr>
        <p:spPr>
          <a:xfrm>
            <a:off x="269130" y="2822947"/>
            <a:ext cx="6269122" cy="605294"/>
          </a:xfrm>
          <a:prstGeom prst="rect">
            <a:avLst/>
          </a:prstGeom>
          <a:noFill/>
        </p:spPr>
        <p:txBody>
          <a:bodyPr wrap="square" rtlCol="0">
            <a:spAutoFit/>
          </a:bodyPr>
          <a:lstStyle/>
          <a:p>
            <a:pPr>
              <a:lnSpc>
                <a:spcPts val="2000"/>
              </a:lnSpc>
            </a:pPr>
            <a:r>
              <a:rPr kumimoji="1" lang="ja-JP" altLang="en-US" sz="1200" dirty="0" smtClean="0">
                <a:latin typeface="HG丸ｺﾞｼｯｸM-PRO" panose="020F0600000000000000" pitchFamily="50" charset="-128"/>
                <a:ea typeface="HG丸ｺﾞｼｯｸM-PRO" panose="020F0600000000000000" pitchFamily="50" charset="-128"/>
              </a:rPr>
              <a:t>グリコーゲンや亜鉛などの栄養素を多く含み、「海のミルク」とも呼ばれているカキ。宮城県は、全国有数のカキの生産地として知られています。</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22" name="角丸四角形 21"/>
          <p:cNvSpPr/>
          <p:nvPr/>
        </p:nvSpPr>
        <p:spPr>
          <a:xfrm>
            <a:off x="0" y="4681431"/>
            <a:ext cx="2316457" cy="45303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○県内の生産状況</a:t>
            </a:r>
            <a:endParaRPr lang="en-US" altLang="ja-JP" kern="100" dirty="0" smtClean="0">
              <a:solidFill>
                <a:srgbClr val="FF0000"/>
              </a:solidFill>
              <a:ea typeface="HGP創英角ﾎﾟｯﾌﾟ体" panose="040B0A00000000000000" pitchFamily="50" charset="-128"/>
              <a:cs typeface="Times New Roman" panose="02020603050405020304" pitchFamily="18" charset="0"/>
            </a:endParaRPr>
          </a:p>
        </p:txBody>
      </p:sp>
      <p:sp>
        <p:nvSpPr>
          <p:cNvPr id="23" name="テキスト ボックス 22"/>
          <p:cNvSpPr txBox="1"/>
          <p:nvPr/>
        </p:nvSpPr>
        <p:spPr>
          <a:xfrm>
            <a:off x="1325601" y="6902603"/>
            <a:ext cx="3044653" cy="338554"/>
          </a:xfrm>
          <a:prstGeom prst="rect">
            <a:avLst/>
          </a:prstGeom>
          <a:noFill/>
        </p:spPr>
        <p:txBody>
          <a:bodyPr wrap="square" rtlCol="0">
            <a:spAutoFit/>
          </a:bodyPr>
          <a:lstStyle/>
          <a:p>
            <a:r>
              <a:rPr kumimoji="1" lang="ja-JP" altLang="en-US" sz="1200" dirty="0">
                <a:latin typeface="HG丸ｺﾞｼｯｸM-PRO" panose="020F0600000000000000" pitchFamily="50" charset="-128"/>
                <a:ea typeface="HG丸ｺﾞｼｯｸM-PRO" panose="020F0600000000000000" pitchFamily="50" charset="-128"/>
              </a:rPr>
              <a:t>宮城県漁業協同</a:t>
            </a:r>
            <a:r>
              <a:rPr kumimoji="1" lang="ja-JP" altLang="en-US" sz="1200" dirty="0" smtClean="0">
                <a:latin typeface="HG丸ｺﾞｼｯｸM-PRO" panose="020F0600000000000000" pitchFamily="50" charset="-128"/>
                <a:ea typeface="HG丸ｺﾞｼｯｸM-PRO" panose="020F0600000000000000" pitchFamily="50" charset="-128"/>
              </a:rPr>
              <a:t>組合令和</a:t>
            </a:r>
            <a:r>
              <a:rPr kumimoji="1" lang="en-US" altLang="ja-JP" sz="1200" dirty="0" smtClean="0">
                <a:latin typeface="HG丸ｺﾞｼｯｸM-PRO" panose="020F0600000000000000" pitchFamily="50" charset="-128"/>
                <a:ea typeface="HG丸ｺﾞｼｯｸM-PRO" panose="020F0600000000000000" pitchFamily="50" charset="-128"/>
              </a:rPr>
              <a:t>4</a:t>
            </a:r>
            <a:r>
              <a:rPr kumimoji="1" lang="ja-JP" altLang="en-US" sz="1200" dirty="0" smtClean="0">
                <a:latin typeface="HG丸ｺﾞｼｯｸM-PRO" panose="020F0600000000000000" pitchFamily="50" charset="-128"/>
                <a:ea typeface="HG丸ｺﾞｼｯｸM-PRO" panose="020F0600000000000000" pitchFamily="50" charset="-128"/>
              </a:rPr>
              <a:t>年共同販売実績</a:t>
            </a:r>
            <a:r>
              <a:rPr kumimoji="1" lang="ja-JP" altLang="en-US" sz="1600" dirty="0" smtClean="0"/>
              <a:t>　</a:t>
            </a:r>
            <a:endParaRPr kumimoji="1" lang="ja-JP" altLang="en-US" sz="1600" dirty="0"/>
          </a:p>
        </p:txBody>
      </p:sp>
      <p:grpSp>
        <p:nvGrpSpPr>
          <p:cNvPr id="20" name="グループ化 19"/>
          <p:cNvGrpSpPr>
            <a:grpSpLocks noChangeAspect="1"/>
          </p:cNvGrpSpPr>
          <p:nvPr/>
        </p:nvGrpSpPr>
        <p:grpSpPr>
          <a:xfrm>
            <a:off x="3661650" y="7552228"/>
            <a:ext cx="2813691" cy="2221245"/>
            <a:chOff x="-1006814" y="-170670"/>
            <a:chExt cx="9389922" cy="7412831"/>
          </a:xfrm>
        </p:grpSpPr>
        <p:grpSp>
          <p:nvGrpSpPr>
            <p:cNvPr id="24" name="グループ化 23"/>
            <p:cNvGrpSpPr/>
            <p:nvPr/>
          </p:nvGrpSpPr>
          <p:grpSpPr>
            <a:xfrm>
              <a:off x="-1006814" y="-170670"/>
              <a:ext cx="9389922" cy="7412831"/>
              <a:chOff x="-1121945" y="1047601"/>
              <a:chExt cx="9389922" cy="7412831"/>
            </a:xfrm>
          </p:grpSpPr>
          <p:sp>
            <p:nvSpPr>
              <p:cNvPr id="34" name="正方形/長方形 33"/>
              <p:cNvSpPr/>
              <p:nvPr/>
            </p:nvSpPr>
            <p:spPr>
              <a:xfrm>
                <a:off x="-1107504" y="1075562"/>
                <a:ext cx="9375481" cy="738487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5" name="正方形/長方形 34"/>
              <p:cNvSpPr/>
              <p:nvPr/>
            </p:nvSpPr>
            <p:spPr>
              <a:xfrm>
                <a:off x="-1121945" y="1047601"/>
                <a:ext cx="9375482" cy="7384871"/>
              </a:xfrm>
              <a:prstGeom prst="rect">
                <a:avLst/>
              </a:prstGeom>
              <a:solidFill>
                <a:schemeClr val="accent5">
                  <a:lumMod val="20000"/>
                  <a:lumOff val="80000"/>
                  <a:alpha val="3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6" name="フリーフォーム 35"/>
              <p:cNvSpPr/>
              <p:nvPr/>
            </p:nvSpPr>
            <p:spPr>
              <a:xfrm>
                <a:off x="-1121945" y="1047601"/>
                <a:ext cx="6379302" cy="7385050"/>
              </a:xfrm>
              <a:custGeom>
                <a:avLst/>
                <a:gdLst>
                  <a:gd name="connsiteX0" fmla="*/ 11734800 w 11963400"/>
                  <a:gd name="connsiteY0" fmla="*/ 381000 h 13373100"/>
                  <a:gd name="connsiteX1" fmla="*/ 11201400 w 11963400"/>
                  <a:gd name="connsiteY1" fmla="*/ 0 h 13373100"/>
                  <a:gd name="connsiteX2" fmla="*/ 10496550 w 11963400"/>
                  <a:gd name="connsiteY2" fmla="*/ 19050 h 13373100"/>
                  <a:gd name="connsiteX3" fmla="*/ 10458450 w 11963400"/>
                  <a:gd name="connsiteY3" fmla="*/ 1028700 h 13373100"/>
                  <a:gd name="connsiteX4" fmla="*/ 10153650 w 11963400"/>
                  <a:gd name="connsiteY4" fmla="*/ 1485900 h 13373100"/>
                  <a:gd name="connsiteX5" fmla="*/ 9906000 w 11963400"/>
                  <a:gd name="connsiteY5" fmla="*/ 2419350 h 13373100"/>
                  <a:gd name="connsiteX6" fmla="*/ 9105900 w 11963400"/>
                  <a:gd name="connsiteY6" fmla="*/ 2038350 h 13373100"/>
                  <a:gd name="connsiteX7" fmla="*/ 8401050 w 11963400"/>
                  <a:gd name="connsiteY7" fmla="*/ 2781300 h 13373100"/>
                  <a:gd name="connsiteX8" fmla="*/ 7639050 w 11963400"/>
                  <a:gd name="connsiteY8" fmla="*/ 2362200 h 13373100"/>
                  <a:gd name="connsiteX9" fmla="*/ 7353300 w 11963400"/>
                  <a:gd name="connsiteY9" fmla="*/ 1885950 h 13373100"/>
                  <a:gd name="connsiteX10" fmla="*/ 7600950 w 11963400"/>
                  <a:gd name="connsiteY10" fmla="*/ 1485900 h 13373100"/>
                  <a:gd name="connsiteX11" fmla="*/ 7258050 w 11963400"/>
                  <a:gd name="connsiteY11" fmla="*/ 1238250 h 13373100"/>
                  <a:gd name="connsiteX12" fmla="*/ 6248400 w 11963400"/>
                  <a:gd name="connsiteY12" fmla="*/ 1295400 h 13373100"/>
                  <a:gd name="connsiteX13" fmla="*/ 5791200 w 11963400"/>
                  <a:gd name="connsiteY13" fmla="*/ 933450 h 13373100"/>
                  <a:gd name="connsiteX14" fmla="*/ 4819650 w 11963400"/>
                  <a:gd name="connsiteY14" fmla="*/ 476250 h 13373100"/>
                  <a:gd name="connsiteX15" fmla="*/ 4400550 w 11963400"/>
                  <a:gd name="connsiteY15" fmla="*/ 457200 h 13373100"/>
                  <a:gd name="connsiteX16" fmla="*/ 3733800 w 11963400"/>
                  <a:gd name="connsiteY16" fmla="*/ 876300 h 13373100"/>
                  <a:gd name="connsiteX17" fmla="*/ 3257550 w 11963400"/>
                  <a:gd name="connsiteY17" fmla="*/ 1333500 h 13373100"/>
                  <a:gd name="connsiteX18" fmla="*/ 2781300 w 11963400"/>
                  <a:gd name="connsiteY18" fmla="*/ 1162050 h 13373100"/>
                  <a:gd name="connsiteX19" fmla="*/ 2571750 w 11963400"/>
                  <a:gd name="connsiteY19" fmla="*/ 1333500 h 13373100"/>
                  <a:gd name="connsiteX20" fmla="*/ 2324100 w 11963400"/>
                  <a:gd name="connsiteY20" fmla="*/ 1181100 h 13373100"/>
                  <a:gd name="connsiteX21" fmla="*/ 2362200 w 11963400"/>
                  <a:gd name="connsiteY21" fmla="*/ 1562100 h 13373100"/>
                  <a:gd name="connsiteX22" fmla="*/ 2743200 w 11963400"/>
                  <a:gd name="connsiteY22" fmla="*/ 1809750 h 13373100"/>
                  <a:gd name="connsiteX23" fmla="*/ 2762250 w 11963400"/>
                  <a:gd name="connsiteY23" fmla="*/ 2381250 h 13373100"/>
                  <a:gd name="connsiteX24" fmla="*/ 3028950 w 11963400"/>
                  <a:gd name="connsiteY24" fmla="*/ 2552700 h 13373100"/>
                  <a:gd name="connsiteX25" fmla="*/ 3143250 w 11963400"/>
                  <a:gd name="connsiteY25" fmla="*/ 2476500 h 13373100"/>
                  <a:gd name="connsiteX26" fmla="*/ 3143250 w 11963400"/>
                  <a:gd name="connsiteY26" fmla="*/ 2857500 h 13373100"/>
                  <a:gd name="connsiteX27" fmla="*/ 2857500 w 11963400"/>
                  <a:gd name="connsiteY27" fmla="*/ 3181350 h 13373100"/>
                  <a:gd name="connsiteX28" fmla="*/ 3048000 w 11963400"/>
                  <a:gd name="connsiteY28" fmla="*/ 3390900 h 13373100"/>
                  <a:gd name="connsiteX29" fmla="*/ 2762250 w 11963400"/>
                  <a:gd name="connsiteY29" fmla="*/ 4000500 h 13373100"/>
                  <a:gd name="connsiteX30" fmla="*/ 2343150 w 11963400"/>
                  <a:gd name="connsiteY30" fmla="*/ 3924300 h 13373100"/>
                  <a:gd name="connsiteX31" fmla="*/ 2305050 w 11963400"/>
                  <a:gd name="connsiteY31" fmla="*/ 4286250 h 13373100"/>
                  <a:gd name="connsiteX32" fmla="*/ 2533650 w 11963400"/>
                  <a:gd name="connsiteY32" fmla="*/ 4781550 h 13373100"/>
                  <a:gd name="connsiteX33" fmla="*/ 2381250 w 11963400"/>
                  <a:gd name="connsiteY33" fmla="*/ 5219700 h 13373100"/>
                  <a:gd name="connsiteX34" fmla="*/ 2495550 w 11963400"/>
                  <a:gd name="connsiteY34" fmla="*/ 5467350 h 13373100"/>
                  <a:gd name="connsiteX35" fmla="*/ 2876550 w 11963400"/>
                  <a:gd name="connsiteY35" fmla="*/ 5905500 h 13373100"/>
                  <a:gd name="connsiteX36" fmla="*/ 2819400 w 11963400"/>
                  <a:gd name="connsiteY36" fmla="*/ 6172200 h 13373100"/>
                  <a:gd name="connsiteX37" fmla="*/ 2609850 w 11963400"/>
                  <a:gd name="connsiteY37" fmla="*/ 6381750 h 13373100"/>
                  <a:gd name="connsiteX38" fmla="*/ 2514600 w 11963400"/>
                  <a:gd name="connsiteY38" fmla="*/ 6629400 h 13373100"/>
                  <a:gd name="connsiteX39" fmla="*/ 2438400 w 11963400"/>
                  <a:gd name="connsiteY39" fmla="*/ 6953250 h 13373100"/>
                  <a:gd name="connsiteX40" fmla="*/ 2095500 w 11963400"/>
                  <a:gd name="connsiteY40" fmla="*/ 7391400 h 13373100"/>
                  <a:gd name="connsiteX41" fmla="*/ 1905000 w 11963400"/>
                  <a:gd name="connsiteY41" fmla="*/ 7734300 h 13373100"/>
                  <a:gd name="connsiteX42" fmla="*/ 1733550 w 11963400"/>
                  <a:gd name="connsiteY42" fmla="*/ 8191500 h 13373100"/>
                  <a:gd name="connsiteX43" fmla="*/ 1771650 w 11963400"/>
                  <a:gd name="connsiteY43" fmla="*/ 8896350 h 13373100"/>
                  <a:gd name="connsiteX44" fmla="*/ 1619250 w 11963400"/>
                  <a:gd name="connsiteY44" fmla="*/ 9410700 h 13373100"/>
                  <a:gd name="connsiteX45" fmla="*/ 1295400 w 11963400"/>
                  <a:gd name="connsiteY45" fmla="*/ 9772650 h 13373100"/>
                  <a:gd name="connsiteX46" fmla="*/ 1162050 w 11963400"/>
                  <a:gd name="connsiteY46" fmla="*/ 10248900 h 13373100"/>
                  <a:gd name="connsiteX47" fmla="*/ 800100 w 11963400"/>
                  <a:gd name="connsiteY47" fmla="*/ 10401300 h 13373100"/>
                  <a:gd name="connsiteX48" fmla="*/ 381000 w 11963400"/>
                  <a:gd name="connsiteY48" fmla="*/ 10496550 h 13373100"/>
                  <a:gd name="connsiteX49" fmla="*/ 0 w 11963400"/>
                  <a:gd name="connsiteY49" fmla="*/ 10363200 h 13373100"/>
                  <a:gd name="connsiteX50" fmla="*/ 57150 w 11963400"/>
                  <a:gd name="connsiteY50" fmla="*/ 10896600 h 13373100"/>
                  <a:gd name="connsiteX51" fmla="*/ 0 w 11963400"/>
                  <a:gd name="connsiteY51" fmla="*/ 11353800 h 13373100"/>
                  <a:gd name="connsiteX52" fmla="*/ 438150 w 11963400"/>
                  <a:gd name="connsiteY52" fmla="*/ 11430000 h 13373100"/>
                  <a:gd name="connsiteX53" fmla="*/ 895350 w 11963400"/>
                  <a:gd name="connsiteY53" fmla="*/ 11468100 h 13373100"/>
                  <a:gd name="connsiteX54" fmla="*/ 1276350 w 11963400"/>
                  <a:gd name="connsiteY54" fmla="*/ 11296650 h 13373100"/>
                  <a:gd name="connsiteX55" fmla="*/ 1714500 w 11963400"/>
                  <a:gd name="connsiteY55" fmla="*/ 11525250 h 13373100"/>
                  <a:gd name="connsiteX56" fmla="*/ 1676400 w 11963400"/>
                  <a:gd name="connsiteY56" fmla="*/ 11925300 h 13373100"/>
                  <a:gd name="connsiteX57" fmla="*/ 1981200 w 11963400"/>
                  <a:gd name="connsiteY57" fmla="*/ 12077700 h 13373100"/>
                  <a:gd name="connsiteX58" fmla="*/ 2552700 w 11963400"/>
                  <a:gd name="connsiteY58" fmla="*/ 12020550 h 13373100"/>
                  <a:gd name="connsiteX59" fmla="*/ 2876550 w 11963400"/>
                  <a:gd name="connsiteY59" fmla="*/ 11963400 h 13373100"/>
                  <a:gd name="connsiteX60" fmla="*/ 3067050 w 11963400"/>
                  <a:gd name="connsiteY60" fmla="*/ 12115800 h 13373100"/>
                  <a:gd name="connsiteX61" fmla="*/ 3448050 w 11963400"/>
                  <a:gd name="connsiteY61" fmla="*/ 12134850 h 13373100"/>
                  <a:gd name="connsiteX62" fmla="*/ 3600450 w 11963400"/>
                  <a:gd name="connsiteY62" fmla="*/ 12249150 h 13373100"/>
                  <a:gd name="connsiteX63" fmla="*/ 3543300 w 11963400"/>
                  <a:gd name="connsiteY63" fmla="*/ 12706350 h 13373100"/>
                  <a:gd name="connsiteX64" fmla="*/ 3619500 w 11963400"/>
                  <a:gd name="connsiteY64" fmla="*/ 13144500 h 13373100"/>
                  <a:gd name="connsiteX65" fmla="*/ 3905250 w 11963400"/>
                  <a:gd name="connsiteY65" fmla="*/ 13373100 h 13373100"/>
                  <a:gd name="connsiteX66" fmla="*/ 4476750 w 11963400"/>
                  <a:gd name="connsiteY66" fmla="*/ 13373100 h 13373100"/>
                  <a:gd name="connsiteX67" fmla="*/ 4191000 w 11963400"/>
                  <a:gd name="connsiteY67" fmla="*/ 13087350 h 13373100"/>
                  <a:gd name="connsiteX68" fmla="*/ 4933950 w 11963400"/>
                  <a:gd name="connsiteY68" fmla="*/ 13201650 h 13373100"/>
                  <a:gd name="connsiteX69" fmla="*/ 4991100 w 11963400"/>
                  <a:gd name="connsiteY69" fmla="*/ 12611100 h 13373100"/>
                  <a:gd name="connsiteX70" fmla="*/ 5067300 w 11963400"/>
                  <a:gd name="connsiteY70" fmla="*/ 12496800 h 13373100"/>
                  <a:gd name="connsiteX71" fmla="*/ 5029200 w 11963400"/>
                  <a:gd name="connsiteY71" fmla="*/ 12039600 h 13373100"/>
                  <a:gd name="connsiteX72" fmla="*/ 5372100 w 11963400"/>
                  <a:gd name="connsiteY72" fmla="*/ 11925300 h 13373100"/>
                  <a:gd name="connsiteX73" fmla="*/ 5695950 w 11963400"/>
                  <a:gd name="connsiteY73" fmla="*/ 12058650 h 13373100"/>
                  <a:gd name="connsiteX74" fmla="*/ 5524500 w 11963400"/>
                  <a:gd name="connsiteY74" fmla="*/ 11182350 h 13373100"/>
                  <a:gd name="connsiteX75" fmla="*/ 5657850 w 11963400"/>
                  <a:gd name="connsiteY75" fmla="*/ 9696450 h 13373100"/>
                  <a:gd name="connsiteX76" fmla="*/ 5962650 w 11963400"/>
                  <a:gd name="connsiteY76" fmla="*/ 8877300 h 13373100"/>
                  <a:gd name="connsiteX77" fmla="*/ 6438900 w 11963400"/>
                  <a:gd name="connsiteY77" fmla="*/ 8153400 h 13373100"/>
                  <a:gd name="connsiteX78" fmla="*/ 6953250 w 11963400"/>
                  <a:gd name="connsiteY78" fmla="*/ 7810500 h 13373100"/>
                  <a:gd name="connsiteX79" fmla="*/ 6819900 w 11963400"/>
                  <a:gd name="connsiteY79" fmla="*/ 7524750 h 13373100"/>
                  <a:gd name="connsiteX80" fmla="*/ 6610350 w 11963400"/>
                  <a:gd name="connsiteY80" fmla="*/ 7620000 h 13373100"/>
                  <a:gd name="connsiteX81" fmla="*/ 6667500 w 11963400"/>
                  <a:gd name="connsiteY81" fmla="*/ 7334250 h 13373100"/>
                  <a:gd name="connsiteX82" fmla="*/ 6553200 w 11963400"/>
                  <a:gd name="connsiteY82" fmla="*/ 7258050 h 13373100"/>
                  <a:gd name="connsiteX83" fmla="*/ 6838950 w 11963400"/>
                  <a:gd name="connsiteY83" fmla="*/ 6915150 h 13373100"/>
                  <a:gd name="connsiteX84" fmla="*/ 7296150 w 11963400"/>
                  <a:gd name="connsiteY84" fmla="*/ 6819900 h 13373100"/>
                  <a:gd name="connsiteX85" fmla="*/ 7448550 w 11963400"/>
                  <a:gd name="connsiteY85" fmla="*/ 7010400 h 13373100"/>
                  <a:gd name="connsiteX86" fmla="*/ 7524750 w 11963400"/>
                  <a:gd name="connsiteY86" fmla="*/ 7258050 h 13373100"/>
                  <a:gd name="connsiteX87" fmla="*/ 6991350 w 11963400"/>
                  <a:gd name="connsiteY87" fmla="*/ 7372350 h 13373100"/>
                  <a:gd name="connsiteX88" fmla="*/ 7848600 w 11963400"/>
                  <a:gd name="connsiteY88" fmla="*/ 7524750 h 13373100"/>
                  <a:gd name="connsiteX89" fmla="*/ 7677150 w 11963400"/>
                  <a:gd name="connsiteY89" fmla="*/ 6972300 h 13373100"/>
                  <a:gd name="connsiteX90" fmla="*/ 8667750 w 11963400"/>
                  <a:gd name="connsiteY90" fmla="*/ 6381750 h 13373100"/>
                  <a:gd name="connsiteX91" fmla="*/ 9315450 w 11963400"/>
                  <a:gd name="connsiteY91" fmla="*/ 6477000 h 13373100"/>
                  <a:gd name="connsiteX92" fmla="*/ 9467850 w 11963400"/>
                  <a:gd name="connsiteY92" fmla="*/ 6400800 h 13373100"/>
                  <a:gd name="connsiteX93" fmla="*/ 9620250 w 11963400"/>
                  <a:gd name="connsiteY93" fmla="*/ 6191250 h 13373100"/>
                  <a:gd name="connsiteX94" fmla="*/ 9906000 w 11963400"/>
                  <a:gd name="connsiteY94" fmla="*/ 6267450 h 13373100"/>
                  <a:gd name="connsiteX95" fmla="*/ 9772650 w 11963400"/>
                  <a:gd name="connsiteY95" fmla="*/ 6457950 h 13373100"/>
                  <a:gd name="connsiteX96" fmla="*/ 9448800 w 11963400"/>
                  <a:gd name="connsiteY96" fmla="*/ 6515100 h 13373100"/>
                  <a:gd name="connsiteX97" fmla="*/ 9391650 w 11963400"/>
                  <a:gd name="connsiteY97" fmla="*/ 6915150 h 13373100"/>
                  <a:gd name="connsiteX98" fmla="*/ 9601200 w 11963400"/>
                  <a:gd name="connsiteY98" fmla="*/ 6877050 h 13373100"/>
                  <a:gd name="connsiteX99" fmla="*/ 9791700 w 11963400"/>
                  <a:gd name="connsiteY99" fmla="*/ 6629400 h 13373100"/>
                  <a:gd name="connsiteX100" fmla="*/ 10058400 w 11963400"/>
                  <a:gd name="connsiteY100" fmla="*/ 6972300 h 13373100"/>
                  <a:gd name="connsiteX101" fmla="*/ 9772650 w 11963400"/>
                  <a:gd name="connsiteY101" fmla="*/ 7219950 h 13373100"/>
                  <a:gd name="connsiteX102" fmla="*/ 10020300 w 11963400"/>
                  <a:gd name="connsiteY102" fmla="*/ 7315200 h 13373100"/>
                  <a:gd name="connsiteX103" fmla="*/ 10306050 w 11963400"/>
                  <a:gd name="connsiteY103" fmla="*/ 7258050 h 13373100"/>
                  <a:gd name="connsiteX104" fmla="*/ 10344150 w 11963400"/>
                  <a:gd name="connsiteY104" fmla="*/ 7410450 h 13373100"/>
                  <a:gd name="connsiteX105" fmla="*/ 10134600 w 11963400"/>
                  <a:gd name="connsiteY105" fmla="*/ 7524750 h 13373100"/>
                  <a:gd name="connsiteX106" fmla="*/ 10344150 w 11963400"/>
                  <a:gd name="connsiteY106" fmla="*/ 7715250 h 13373100"/>
                  <a:gd name="connsiteX107" fmla="*/ 10496550 w 11963400"/>
                  <a:gd name="connsiteY107" fmla="*/ 7677150 h 13373100"/>
                  <a:gd name="connsiteX108" fmla="*/ 10534650 w 11963400"/>
                  <a:gd name="connsiteY108" fmla="*/ 7962900 h 13373100"/>
                  <a:gd name="connsiteX109" fmla="*/ 10629900 w 11963400"/>
                  <a:gd name="connsiteY109" fmla="*/ 7829550 h 13373100"/>
                  <a:gd name="connsiteX110" fmla="*/ 10801350 w 11963400"/>
                  <a:gd name="connsiteY110" fmla="*/ 8039100 h 13373100"/>
                  <a:gd name="connsiteX111" fmla="*/ 10877550 w 11963400"/>
                  <a:gd name="connsiteY111" fmla="*/ 7734300 h 13373100"/>
                  <a:gd name="connsiteX112" fmla="*/ 10972800 w 11963400"/>
                  <a:gd name="connsiteY112" fmla="*/ 7620000 h 13373100"/>
                  <a:gd name="connsiteX113" fmla="*/ 10801350 w 11963400"/>
                  <a:gd name="connsiteY113" fmla="*/ 7448550 h 13373100"/>
                  <a:gd name="connsiteX114" fmla="*/ 10915650 w 11963400"/>
                  <a:gd name="connsiteY114" fmla="*/ 7219950 h 13373100"/>
                  <a:gd name="connsiteX115" fmla="*/ 10744200 w 11963400"/>
                  <a:gd name="connsiteY115" fmla="*/ 6991350 h 13373100"/>
                  <a:gd name="connsiteX116" fmla="*/ 10401300 w 11963400"/>
                  <a:gd name="connsiteY116" fmla="*/ 6972300 h 13373100"/>
                  <a:gd name="connsiteX117" fmla="*/ 10629900 w 11963400"/>
                  <a:gd name="connsiteY117" fmla="*/ 6743700 h 13373100"/>
                  <a:gd name="connsiteX118" fmla="*/ 10877550 w 11963400"/>
                  <a:gd name="connsiteY118" fmla="*/ 6819900 h 13373100"/>
                  <a:gd name="connsiteX119" fmla="*/ 10858500 w 11963400"/>
                  <a:gd name="connsiteY119" fmla="*/ 6610350 h 13373100"/>
                  <a:gd name="connsiteX120" fmla="*/ 10648950 w 11963400"/>
                  <a:gd name="connsiteY120" fmla="*/ 6705600 h 13373100"/>
                  <a:gd name="connsiteX121" fmla="*/ 10572750 w 11963400"/>
                  <a:gd name="connsiteY121" fmla="*/ 6477000 h 13373100"/>
                  <a:gd name="connsiteX122" fmla="*/ 10344150 w 11963400"/>
                  <a:gd name="connsiteY122" fmla="*/ 6686550 h 13373100"/>
                  <a:gd name="connsiteX123" fmla="*/ 10439400 w 11963400"/>
                  <a:gd name="connsiteY123" fmla="*/ 6343650 h 13373100"/>
                  <a:gd name="connsiteX124" fmla="*/ 10210800 w 11963400"/>
                  <a:gd name="connsiteY124" fmla="*/ 6153150 h 13373100"/>
                  <a:gd name="connsiteX125" fmla="*/ 10591800 w 11963400"/>
                  <a:gd name="connsiteY125" fmla="*/ 6134100 h 13373100"/>
                  <a:gd name="connsiteX126" fmla="*/ 10496550 w 11963400"/>
                  <a:gd name="connsiteY126" fmla="*/ 5886450 h 13373100"/>
                  <a:gd name="connsiteX127" fmla="*/ 10591800 w 11963400"/>
                  <a:gd name="connsiteY127" fmla="*/ 5772150 h 13373100"/>
                  <a:gd name="connsiteX128" fmla="*/ 10591800 w 11963400"/>
                  <a:gd name="connsiteY128" fmla="*/ 5467350 h 13373100"/>
                  <a:gd name="connsiteX129" fmla="*/ 10382250 w 11963400"/>
                  <a:gd name="connsiteY129" fmla="*/ 5314950 h 13373100"/>
                  <a:gd name="connsiteX130" fmla="*/ 10725150 w 11963400"/>
                  <a:gd name="connsiteY130" fmla="*/ 5372100 h 13373100"/>
                  <a:gd name="connsiteX131" fmla="*/ 10877550 w 11963400"/>
                  <a:gd name="connsiteY131" fmla="*/ 5657850 h 13373100"/>
                  <a:gd name="connsiteX132" fmla="*/ 10953750 w 11963400"/>
                  <a:gd name="connsiteY132" fmla="*/ 5219700 h 13373100"/>
                  <a:gd name="connsiteX133" fmla="*/ 10839450 w 11963400"/>
                  <a:gd name="connsiteY133" fmla="*/ 4953000 h 13373100"/>
                  <a:gd name="connsiteX134" fmla="*/ 10629900 w 11963400"/>
                  <a:gd name="connsiteY134" fmla="*/ 5143500 h 13373100"/>
                  <a:gd name="connsiteX135" fmla="*/ 10477500 w 11963400"/>
                  <a:gd name="connsiteY135" fmla="*/ 5010150 h 13373100"/>
                  <a:gd name="connsiteX136" fmla="*/ 10439400 w 11963400"/>
                  <a:gd name="connsiteY136" fmla="*/ 4857750 h 13373100"/>
                  <a:gd name="connsiteX137" fmla="*/ 10287000 w 11963400"/>
                  <a:gd name="connsiteY137" fmla="*/ 4781550 h 13373100"/>
                  <a:gd name="connsiteX138" fmla="*/ 10248900 w 11963400"/>
                  <a:gd name="connsiteY138" fmla="*/ 5086350 h 13373100"/>
                  <a:gd name="connsiteX139" fmla="*/ 10210800 w 11963400"/>
                  <a:gd name="connsiteY139" fmla="*/ 4838700 h 13373100"/>
                  <a:gd name="connsiteX140" fmla="*/ 10077450 w 11963400"/>
                  <a:gd name="connsiteY140" fmla="*/ 4876800 h 13373100"/>
                  <a:gd name="connsiteX141" fmla="*/ 9906000 w 11963400"/>
                  <a:gd name="connsiteY141" fmla="*/ 5105400 h 13373100"/>
                  <a:gd name="connsiteX142" fmla="*/ 10191750 w 11963400"/>
                  <a:gd name="connsiteY142" fmla="*/ 4629150 h 13373100"/>
                  <a:gd name="connsiteX143" fmla="*/ 10572750 w 11963400"/>
                  <a:gd name="connsiteY143" fmla="*/ 4514850 h 13373100"/>
                  <a:gd name="connsiteX144" fmla="*/ 10820400 w 11963400"/>
                  <a:gd name="connsiteY144" fmla="*/ 4114800 h 13373100"/>
                  <a:gd name="connsiteX145" fmla="*/ 10572750 w 11963400"/>
                  <a:gd name="connsiteY145" fmla="*/ 3829050 h 13373100"/>
                  <a:gd name="connsiteX146" fmla="*/ 10134600 w 11963400"/>
                  <a:gd name="connsiteY146" fmla="*/ 3943350 h 13373100"/>
                  <a:gd name="connsiteX147" fmla="*/ 10191750 w 11963400"/>
                  <a:gd name="connsiteY147" fmla="*/ 3581400 h 13373100"/>
                  <a:gd name="connsiteX148" fmla="*/ 10687050 w 11963400"/>
                  <a:gd name="connsiteY148" fmla="*/ 3448050 h 13373100"/>
                  <a:gd name="connsiteX149" fmla="*/ 10801350 w 11963400"/>
                  <a:gd name="connsiteY149" fmla="*/ 3143250 h 13373100"/>
                  <a:gd name="connsiteX150" fmla="*/ 11029950 w 11963400"/>
                  <a:gd name="connsiteY150" fmla="*/ 3219450 h 13373100"/>
                  <a:gd name="connsiteX151" fmla="*/ 11125200 w 11963400"/>
                  <a:gd name="connsiteY151" fmla="*/ 3581400 h 13373100"/>
                  <a:gd name="connsiteX152" fmla="*/ 11163300 w 11963400"/>
                  <a:gd name="connsiteY152" fmla="*/ 2724150 h 13373100"/>
                  <a:gd name="connsiteX153" fmla="*/ 10839450 w 11963400"/>
                  <a:gd name="connsiteY153" fmla="*/ 2952750 h 13373100"/>
                  <a:gd name="connsiteX154" fmla="*/ 10706100 w 11963400"/>
                  <a:gd name="connsiteY154" fmla="*/ 2571750 h 13373100"/>
                  <a:gd name="connsiteX155" fmla="*/ 10801350 w 11963400"/>
                  <a:gd name="connsiteY155" fmla="*/ 2266950 h 13373100"/>
                  <a:gd name="connsiteX156" fmla="*/ 11182350 w 11963400"/>
                  <a:gd name="connsiteY156" fmla="*/ 1981200 h 13373100"/>
                  <a:gd name="connsiteX157" fmla="*/ 11410950 w 11963400"/>
                  <a:gd name="connsiteY157" fmla="*/ 1885950 h 13373100"/>
                  <a:gd name="connsiteX158" fmla="*/ 11258550 w 11963400"/>
                  <a:gd name="connsiteY158" fmla="*/ 1638300 h 13373100"/>
                  <a:gd name="connsiteX159" fmla="*/ 11391900 w 11963400"/>
                  <a:gd name="connsiteY159" fmla="*/ 1200150 h 13373100"/>
                  <a:gd name="connsiteX160" fmla="*/ 11239500 w 11963400"/>
                  <a:gd name="connsiteY160" fmla="*/ 952500 h 13373100"/>
                  <a:gd name="connsiteX161" fmla="*/ 11525250 w 11963400"/>
                  <a:gd name="connsiteY161" fmla="*/ 1295400 h 13373100"/>
                  <a:gd name="connsiteX162" fmla="*/ 11753850 w 11963400"/>
                  <a:gd name="connsiteY162" fmla="*/ 1104900 h 13373100"/>
                  <a:gd name="connsiteX163" fmla="*/ 11963400 w 11963400"/>
                  <a:gd name="connsiteY163" fmla="*/ 1504950 h 13373100"/>
                  <a:gd name="connsiteX164" fmla="*/ 11963400 w 11963400"/>
                  <a:gd name="connsiteY164" fmla="*/ 1504950 h 13373100"/>
                  <a:gd name="connsiteX165" fmla="*/ 11963400 w 11963400"/>
                  <a:gd name="connsiteY165" fmla="*/ 1009650 h 13373100"/>
                  <a:gd name="connsiteX166" fmla="*/ 11811000 w 11963400"/>
                  <a:gd name="connsiteY166" fmla="*/ 800100 h 13373100"/>
                  <a:gd name="connsiteX167" fmla="*/ 11734800 w 11963400"/>
                  <a:gd name="connsiteY167" fmla="*/ 381000 h 13373100"/>
                  <a:gd name="connsiteX0" fmla="*/ 11734800 w 11963400"/>
                  <a:gd name="connsiteY0" fmla="*/ 406400 h 13398500"/>
                  <a:gd name="connsiteX1" fmla="*/ 11201400 w 11963400"/>
                  <a:gd name="connsiteY1" fmla="*/ 25400 h 13398500"/>
                  <a:gd name="connsiteX2" fmla="*/ 10490200 w 11963400"/>
                  <a:gd name="connsiteY2" fmla="*/ 0 h 13398500"/>
                  <a:gd name="connsiteX3" fmla="*/ 10458450 w 11963400"/>
                  <a:gd name="connsiteY3" fmla="*/ 1054100 h 13398500"/>
                  <a:gd name="connsiteX4" fmla="*/ 10153650 w 11963400"/>
                  <a:gd name="connsiteY4" fmla="*/ 1511300 h 13398500"/>
                  <a:gd name="connsiteX5" fmla="*/ 9906000 w 11963400"/>
                  <a:gd name="connsiteY5" fmla="*/ 2444750 h 13398500"/>
                  <a:gd name="connsiteX6" fmla="*/ 9105900 w 11963400"/>
                  <a:gd name="connsiteY6" fmla="*/ 2063750 h 13398500"/>
                  <a:gd name="connsiteX7" fmla="*/ 8401050 w 11963400"/>
                  <a:gd name="connsiteY7" fmla="*/ 2806700 h 13398500"/>
                  <a:gd name="connsiteX8" fmla="*/ 7639050 w 11963400"/>
                  <a:gd name="connsiteY8" fmla="*/ 2387600 h 13398500"/>
                  <a:gd name="connsiteX9" fmla="*/ 7353300 w 11963400"/>
                  <a:gd name="connsiteY9" fmla="*/ 1911350 h 13398500"/>
                  <a:gd name="connsiteX10" fmla="*/ 7600950 w 11963400"/>
                  <a:gd name="connsiteY10" fmla="*/ 1511300 h 13398500"/>
                  <a:gd name="connsiteX11" fmla="*/ 7258050 w 11963400"/>
                  <a:gd name="connsiteY11" fmla="*/ 1263650 h 13398500"/>
                  <a:gd name="connsiteX12" fmla="*/ 6248400 w 11963400"/>
                  <a:gd name="connsiteY12" fmla="*/ 1320800 h 13398500"/>
                  <a:gd name="connsiteX13" fmla="*/ 5791200 w 11963400"/>
                  <a:gd name="connsiteY13" fmla="*/ 958850 h 13398500"/>
                  <a:gd name="connsiteX14" fmla="*/ 4819650 w 11963400"/>
                  <a:gd name="connsiteY14" fmla="*/ 501650 h 13398500"/>
                  <a:gd name="connsiteX15" fmla="*/ 4400550 w 11963400"/>
                  <a:gd name="connsiteY15" fmla="*/ 482600 h 13398500"/>
                  <a:gd name="connsiteX16" fmla="*/ 3733800 w 11963400"/>
                  <a:gd name="connsiteY16" fmla="*/ 901700 h 13398500"/>
                  <a:gd name="connsiteX17" fmla="*/ 3257550 w 11963400"/>
                  <a:gd name="connsiteY17" fmla="*/ 1358900 h 13398500"/>
                  <a:gd name="connsiteX18" fmla="*/ 2781300 w 11963400"/>
                  <a:gd name="connsiteY18" fmla="*/ 1187450 h 13398500"/>
                  <a:gd name="connsiteX19" fmla="*/ 2571750 w 11963400"/>
                  <a:gd name="connsiteY19" fmla="*/ 1358900 h 13398500"/>
                  <a:gd name="connsiteX20" fmla="*/ 2324100 w 11963400"/>
                  <a:gd name="connsiteY20" fmla="*/ 1206500 h 13398500"/>
                  <a:gd name="connsiteX21" fmla="*/ 2362200 w 11963400"/>
                  <a:gd name="connsiteY21" fmla="*/ 1587500 h 13398500"/>
                  <a:gd name="connsiteX22" fmla="*/ 2743200 w 11963400"/>
                  <a:gd name="connsiteY22" fmla="*/ 1835150 h 13398500"/>
                  <a:gd name="connsiteX23" fmla="*/ 2762250 w 11963400"/>
                  <a:gd name="connsiteY23" fmla="*/ 2406650 h 13398500"/>
                  <a:gd name="connsiteX24" fmla="*/ 3028950 w 11963400"/>
                  <a:gd name="connsiteY24" fmla="*/ 2578100 h 13398500"/>
                  <a:gd name="connsiteX25" fmla="*/ 3143250 w 11963400"/>
                  <a:gd name="connsiteY25" fmla="*/ 2501900 h 13398500"/>
                  <a:gd name="connsiteX26" fmla="*/ 3143250 w 11963400"/>
                  <a:gd name="connsiteY26" fmla="*/ 2882900 h 13398500"/>
                  <a:gd name="connsiteX27" fmla="*/ 2857500 w 11963400"/>
                  <a:gd name="connsiteY27" fmla="*/ 3206750 h 13398500"/>
                  <a:gd name="connsiteX28" fmla="*/ 3048000 w 11963400"/>
                  <a:gd name="connsiteY28" fmla="*/ 3416300 h 13398500"/>
                  <a:gd name="connsiteX29" fmla="*/ 2762250 w 11963400"/>
                  <a:gd name="connsiteY29" fmla="*/ 4025900 h 13398500"/>
                  <a:gd name="connsiteX30" fmla="*/ 2343150 w 11963400"/>
                  <a:gd name="connsiteY30" fmla="*/ 3949700 h 13398500"/>
                  <a:gd name="connsiteX31" fmla="*/ 2305050 w 11963400"/>
                  <a:gd name="connsiteY31" fmla="*/ 4311650 h 13398500"/>
                  <a:gd name="connsiteX32" fmla="*/ 2533650 w 11963400"/>
                  <a:gd name="connsiteY32" fmla="*/ 4806950 h 13398500"/>
                  <a:gd name="connsiteX33" fmla="*/ 2381250 w 11963400"/>
                  <a:gd name="connsiteY33" fmla="*/ 5245100 h 13398500"/>
                  <a:gd name="connsiteX34" fmla="*/ 2495550 w 11963400"/>
                  <a:gd name="connsiteY34" fmla="*/ 5492750 h 13398500"/>
                  <a:gd name="connsiteX35" fmla="*/ 2876550 w 11963400"/>
                  <a:gd name="connsiteY35" fmla="*/ 5930900 h 13398500"/>
                  <a:gd name="connsiteX36" fmla="*/ 2819400 w 11963400"/>
                  <a:gd name="connsiteY36" fmla="*/ 6197600 h 13398500"/>
                  <a:gd name="connsiteX37" fmla="*/ 2609850 w 11963400"/>
                  <a:gd name="connsiteY37" fmla="*/ 6407150 h 13398500"/>
                  <a:gd name="connsiteX38" fmla="*/ 2514600 w 11963400"/>
                  <a:gd name="connsiteY38" fmla="*/ 6654800 h 13398500"/>
                  <a:gd name="connsiteX39" fmla="*/ 2438400 w 11963400"/>
                  <a:gd name="connsiteY39" fmla="*/ 6978650 h 13398500"/>
                  <a:gd name="connsiteX40" fmla="*/ 2095500 w 11963400"/>
                  <a:gd name="connsiteY40" fmla="*/ 7416800 h 13398500"/>
                  <a:gd name="connsiteX41" fmla="*/ 1905000 w 11963400"/>
                  <a:gd name="connsiteY41" fmla="*/ 7759700 h 13398500"/>
                  <a:gd name="connsiteX42" fmla="*/ 1733550 w 11963400"/>
                  <a:gd name="connsiteY42" fmla="*/ 8216900 h 13398500"/>
                  <a:gd name="connsiteX43" fmla="*/ 1771650 w 11963400"/>
                  <a:gd name="connsiteY43" fmla="*/ 8921750 h 13398500"/>
                  <a:gd name="connsiteX44" fmla="*/ 1619250 w 11963400"/>
                  <a:gd name="connsiteY44" fmla="*/ 9436100 h 13398500"/>
                  <a:gd name="connsiteX45" fmla="*/ 1295400 w 11963400"/>
                  <a:gd name="connsiteY45" fmla="*/ 9798050 h 13398500"/>
                  <a:gd name="connsiteX46" fmla="*/ 1162050 w 11963400"/>
                  <a:gd name="connsiteY46" fmla="*/ 10274300 h 13398500"/>
                  <a:gd name="connsiteX47" fmla="*/ 800100 w 11963400"/>
                  <a:gd name="connsiteY47" fmla="*/ 10426700 h 13398500"/>
                  <a:gd name="connsiteX48" fmla="*/ 381000 w 11963400"/>
                  <a:gd name="connsiteY48" fmla="*/ 10521950 h 13398500"/>
                  <a:gd name="connsiteX49" fmla="*/ 0 w 11963400"/>
                  <a:gd name="connsiteY49" fmla="*/ 10388600 h 13398500"/>
                  <a:gd name="connsiteX50" fmla="*/ 57150 w 11963400"/>
                  <a:gd name="connsiteY50" fmla="*/ 10922000 h 13398500"/>
                  <a:gd name="connsiteX51" fmla="*/ 0 w 11963400"/>
                  <a:gd name="connsiteY51" fmla="*/ 11379200 h 13398500"/>
                  <a:gd name="connsiteX52" fmla="*/ 438150 w 11963400"/>
                  <a:gd name="connsiteY52" fmla="*/ 11455400 h 13398500"/>
                  <a:gd name="connsiteX53" fmla="*/ 895350 w 11963400"/>
                  <a:gd name="connsiteY53" fmla="*/ 11493500 h 13398500"/>
                  <a:gd name="connsiteX54" fmla="*/ 1276350 w 11963400"/>
                  <a:gd name="connsiteY54" fmla="*/ 11322050 h 13398500"/>
                  <a:gd name="connsiteX55" fmla="*/ 1714500 w 11963400"/>
                  <a:gd name="connsiteY55" fmla="*/ 11550650 h 13398500"/>
                  <a:gd name="connsiteX56" fmla="*/ 1676400 w 11963400"/>
                  <a:gd name="connsiteY56" fmla="*/ 11950700 h 13398500"/>
                  <a:gd name="connsiteX57" fmla="*/ 1981200 w 11963400"/>
                  <a:gd name="connsiteY57" fmla="*/ 12103100 h 13398500"/>
                  <a:gd name="connsiteX58" fmla="*/ 2552700 w 11963400"/>
                  <a:gd name="connsiteY58" fmla="*/ 12045950 h 13398500"/>
                  <a:gd name="connsiteX59" fmla="*/ 2876550 w 11963400"/>
                  <a:gd name="connsiteY59" fmla="*/ 11988800 h 13398500"/>
                  <a:gd name="connsiteX60" fmla="*/ 3067050 w 11963400"/>
                  <a:gd name="connsiteY60" fmla="*/ 12141200 h 13398500"/>
                  <a:gd name="connsiteX61" fmla="*/ 3448050 w 11963400"/>
                  <a:gd name="connsiteY61" fmla="*/ 12160250 h 13398500"/>
                  <a:gd name="connsiteX62" fmla="*/ 3600450 w 11963400"/>
                  <a:gd name="connsiteY62" fmla="*/ 12274550 h 13398500"/>
                  <a:gd name="connsiteX63" fmla="*/ 3543300 w 11963400"/>
                  <a:gd name="connsiteY63" fmla="*/ 12731750 h 13398500"/>
                  <a:gd name="connsiteX64" fmla="*/ 3619500 w 11963400"/>
                  <a:gd name="connsiteY64" fmla="*/ 13169900 h 13398500"/>
                  <a:gd name="connsiteX65" fmla="*/ 3905250 w 11963400"/>
                  <a:gd name="connsiteY65" fmla="*/ 13398500 h 13398500"/>
                  <a:gd name="connsiteX66" fmla="*/ 4476750 w 11963400"/>
                  <a:gd name="connsiteY66" fmla="*/ 13398500 h 13398500"/>
                  <a:gd name="connsiteX67" fmla="*/ 4191000 w 11963400"/>
                  <a:gd name="connsiteY67" fmla="*/ 13112750 h 13398500"/>
                  <a:gd name="connsiteX68" fmla="*/ 4933950 w 11963400"/>
                  <a:gd name="connsiteY68" fmla="*/ 13227050 h 13398500"/>
                  <a:gd name="connsiteX69" fmla="*/ 4991100 w 11963400"/>
                  <a:gd name="connsiteY69" fmla="*/ 12636500 h 13398500"/>
                  <a:gd name="connsiteX70" fmla="*/ 5067300 w 11963400"/>
                  <a:gd name="connsiteY70" fmla="*/ 12522200 h 13398500"/>
                  <a:gd name="connsiteX71" fmla="*/ 5029200 w 11963400"/>
                  <a:gd name="connsiteY71" fmla="*/ 12065000 h 13398500"/>
                  <a:gd name="connsiteX72" fmla="*/ 5372100 w 11963400"/>
                  <a:gd name="connsiteY72" fmla="*/ 11950700 h 13398500"/>
                  <a:gd name="connsiteX73" fmla="*/ 5695950 w 11963400"/>
                  <a:gd name="connsiteY73" fmla="*/ 12084050 h 13398500"/>
                  <a:gd name="connsiteX74" fmla="*/ 5524500 w 11963400"/>
                  <a:gd name="connsiteY74" fmla="*/ 11207750 h 13398500"/>
                  <a:gd name="connsiteX75" fmla="*/ 5657850 w 11963400"/>
                  <a:gd name="connsiteY75" fmla="*/ 9721850 h 13398500"/>
                  <a:gd name="connsiteX76" fmla="*/ 5962650 w 11963400"/>
                  <a:gd name="connsiteY76" fmla="*/ 8902700 h 13398500"/>
                  <a:gd name="connsiteX77" fmla="*/ 6438900 w 11963400"/>
                  <a:gd name="connsiteY77" fmla="*/ 8178800 h 13398500"/>
                  <a:gd name="connsiteX78" fmla="*/ 6953250 w 11963400"/>
                  <a:gd name="connsiteY78" fmla="*/ 7835900 h 13398500"/>
                  <a:gd name="connsiteX79" fmla="*/ 6819900 w 11963400"/>
                  <a:gd name="connsiteY79" fmla="*/ 7550150 h 13398500"/>
                  <a:gd name="connsiteX80" fmla="*/ 6610350 w 11963400"/>
                  <a:gd name="connsiteY80" fmla="*/ 7645400 h 13398500"/>
                  <a:gd name="connsiteX81" fmla="*/ 6667500 w 11963400"/>
                  <a:gd name="connsiteY81" fmla="*/ 7359650 h 13398500"/>
                  <a:gd name="connsiteX82" fmla="*/ 6553200 w 11963400"/>
                  <a:gd name="connsiteY82" fmla="*/ 7283450 h 13398500"/>
                  <a:gd name="connsiteX83" fmla="*/ 6838950 w 11963400"/>
                  <a:gd name="connsiteY83" fmla="*/ 6940550 h 13398500"/>
                  <a:gd name="connsiteX84" fmla="*/ 7296150 w 11963400"/>
                  <a:gd name="connsiteY84" fmla="*/ 6845300 h 13398500"/>
                  <a:gd name="connsiteX85" fmla="*/ 7448550 w 11963400"/>
                  <a:gd name="connsiteY85" fmla="*/ 7035800 h 13398500"/>
                  <a:gd name="connsiteX86" fmla="*/ 7524750 w 11963400"/>
                  <a:gd name="connsiteY86" fmla="*/ 7283450 h 13398500"/>
                  <a:gd name="connsiteX87" fmla="*/ 6991350 w 11963400"/>
                  <a:gd name="connsiteY87" fmla="*/ 7397750 h 13398500"/>
                  <a:gd name="connsiteX88" fmla="*/ 7848600 w 11963400"/>
                  <a:gd name="connsiteY88" fmla="*/ 7550150 h 13398500"/>
                  <a:gd name="connsiteX89" fmla="*/ 7677150 w 11963400"/>
                  <a:gd name="connsiteY89" fmla="*/ 6997700 h 13398500"/>
                  <a:gd name="connsiteX90" fmla="*/ 8667750 w 11963400"/>
                  <a:gd name="connsiteY90" fmla="*/ 6407150 h 13398500"/>
                  <a:gd name="connsiteX91" fmla="*/ 9315450 w 11963400"/>
                  <a:gd name="connsiteY91" fmla="*/ 6502400 h 13398500"/>
                  <a:gd name="connsiteX92" fmla="*/ 9467850 w 11963400"/>
                  <a:gd name="connsiteY92" fmla="*/ 6426200 h 13398500"/>
                  <a:gd name="connsiteX93" fmla="*/ 9620250 w 11963400"/>
                  <a:gd name="connsiteY93" fmla="*/ 6216650 h 13398500"/>
                  <a:gd name="connsiteX94" fmla="*/ 9906000 w 11963400"/>
                  <a:gd name="connsiteY94" fmla="*/ 6292850 h 13398500"/>
                  <a:gd name="connsiteX95" fmla="*/ 9772650 w 11963400"/>
                  <a:gd name="connsiteY95" fmla="*/ 6483350 h 13398500"/>
                  <a:gd name="connsiteX96" fmla="*/ 9448800 w 11963400"/>
                  <a:gd name="connsiteY96" fmla="*/ 6540500 h 13398500"/>
                  <a:gd name="connsiteX97" fmla="*/ 9391650 w 11963400"/>
                  <a:gd name="connsiteY97" fmla="*/ 6940550 h 13398500"/>
                  <a:gd name="connsiteX98" fmla="*/ 9601200 w 11963400"/>
                  <a:gd name="connsiteY98" fmla="*/ 6902450 h 13398500"/>
                  <a:gd name="connsiteX99" fmla="*/ 9791700 w 11963400"/>
                  <a:gd name="connsiteY99" fmla="*/ 6654800 h 13398500"/>
                  <a:gd name="connsiteX100" fmla="*/ 10058400 w 11963400"/>
                  <a:gd name="connsiteY100" fmla="*/ 6997700 h 13398500"/>
                  <a:gd name="connsiteX101" fmla="*/ 9772650 w 11963400"/>
                  <a:gd name="connsiteY101" fmla="*/ 7245350 h 13398500"/>
                  <a:gd name="connsiteX102" fmla="*/ 10020300 w 11963400"/>
                  <a:gd name="connsiteY102" fmla="*/ 7340600 h 13398500"/>
                  <a:gd name="connsiteX103" fmla="*/ 10306050 w 11963400"/>
                  <a:gd name="connsiteY103" fmla="*/ 7283450 h 13398500"/>
                  <a:gd name="connsiteX104" fmla="*/ 10344150 w 11963400"/>
                  <a:gd name="connsiteY104" fmla="*/ 7435850 h 13398500"/>
                  <a:gd name="connsiteX105" fmla="*/ 10134600 w 11963400"/>
                  <a:gd name="connsiteY105" fmla="*/ 7550150 h 13398500"/>
                  <a:gd name="connsiteX106" fmla="*/ 10344150 w 11963400"/>
                  <a:gd name="connsiteY106" fmla="*/ 7740650 h 13398500"/>
                  <a:gd name="connsiteX107" fmla="*/ 10496550 w 11963400"/>
                  <a:gd name="connsiteY107" fmla="*/ 7702550 h 13398500"/>
                  <a:gd name="connsiteX108" fmla="*/ 10534650 w 11963400"/>
                  <a:gd name="connsiteY108" fmla="*/ 7988300 h 13398500"/>
                  <a:gd name="connsiteX109" fmla="*/ 10629900 w 11963400"/>
                  <a:gd name="connsiteY109" fmla="*/ 7854950 h 13398500"/>
                  <a:gd name="connsiteX110" fmla="*/ 10801350 w 11963400"/>
                  <a:gd name="connsiteY110" fmla="*/ 8064500 h 13398500"/>
                  <a:gd name="connsiteX111" fmla="*/ 10877550 w 11963400"/>
                  <a:gd name="connsiteY111" fmla="*/ 7759700 h 13398500"/>
                  <a:gd name="connsiteX112" fmla="*/ 10972800 w 11963400"/>
                  <a:gd name="connsiteY112" fmla="*/ 7645400 h 13398500"/>
                  <a:gd name="connsiteX113" fmla="*/ 10801350 w 11963400"/>
                  <a:gd name="connsiteY113" fmla="*/ 7473950 h 13398500"/>
                  <a:gd name="connsiteX114" fmla="*/ 10915650 w 11963400"/>
                  <a:gd name="connsiteY114" fmla="*/ 7245350 h 13398500"/>
                  <a:gd name="connsiteX115" fmla="*/ 10744200 w 11963400"/>
                  <a:gd name="connsiteY115" fmla="*/ 7016750 h 13398500"/>
                  <a:gd name="connsiteX116" fmla="*/ 10401300 w 11963400"/>
                  <a:gd name="connsiteY116" fmla="*/ 6997700 h 13398500"/>
                  <a:gd name="connsiteX117" fmla="*/ 10629900 w 11963400"/>
                  <a:gd name="connsiteY117" fmla="*/ 6769100 h 13398500"/>
                  <a:gd name="connsiteX118" fmla="*/ 10877550 w 11963400"/>
                  <a:gd name="connsiteY118" fmla="*/ 6845300 h 13398500"/>
                  <a:gd name="connsiteX119" fmla="*/ 10858500 w 11963400"/>
                  <a:gd name="connsiteY119" fmla="*/ 6635750 h 13398500"/>
                  <a:gd name="connsiteX120" fmla="*/ 10648950 w 11963400"/>
                  <a:gd name="connsiteY120" fmla="*/ 6731000 h 13398500"/>
                  <a:gd name="connsiteX121" fmla="*/ 10572750 w 11963400"/>
                  <a:gd name="connsiteY121" fmla="*/ 6502400 h 13398500"/>
                  <a:gd name="connsiteX122" fmla="*/ 10344150 w 11963400"/>
                  <a:gd name="connsiteY122" fmla="*/ 6711950 h 13398500"/>
                  <a:gd name="connsiteX123" fmla="*/ 10439400 w 11963400"/>
                  <a:gd name="connsiteY123" fmla="*/ 6369050 h 13398500"/>
                  <a:gd name="connsiteX124" fmla="*/ 10210800 w 11963400"/>
                  <a:gd name="connsiteY124" fmla="*/ 6178550 h 13398500"/>
                  <a:gd name="connsiteX125" fmla="*/ 10591800 w 11963400"/>
                  <a:gd name="connsiteY125" fmla="*/ 6159500 h 13398500"/>
                  <a:gd name="connsiteX126" fmla="*/ 10496550 w 11963400"/>
                  <a:gd name="connsiteY126" fmla="*/ 5911850 h 13398500"/>
                  <a:gd name="connsiteX127" fmla="*/ 10591800 w 11963400"/>
                  <a:gd name="connsiteY127" fmla="*/ 5797550 h 13398500"/>
                  <a:gd name="connsiteX128" fmla="*/ 10591800 w 11963400"/>
                  <a:gd name="connsiteY128" fmla="*/ 5492750 h 13398500"/>
                  <a:gd name="connsiteX129" fmla="*/ 10382250 w 11963400"/>
                  <a:gd name="connsiteY129" fmla="*/ 5340350 h 13398500"/>
                  <a:gd name="connsiteX130" fmla="*/ 10725150 w 11963400"/>
                  <a:gd name="connsiteY130" fmla="*/ 5397500 h 13398500"/>
                  <a:gd name="connsiteX131" fmla="*/ 10877550 w 11963400"/>
                  <a:gd name="connsiteY131" fmla="*/ 5683250 h 13398500"/>
                  <a:gd name="connsiteX132" fmla="*/ 10953750 w 11963400"/>
                  <a:gd name="connsiteY132" fmla="*/ 5245100 h 13398500"/>
                  <a:gd name="connsiteX133" fmla="*/ 10839450 w 11963400"/>
                  <a:gd name="connsiteY133" fmla="*/ 4978400 h 13398500"/>
                  <a:gd name="connsiteX134" fmla="*/ 10629900 w 11963400"/>
                  <a:gd name="connsiteY134" fmla="*/ 5168900 h 13398500"/>
                  <a:gd name="connsiteX135" fmla="*/ 10477500 w 11963400"/>
                  <a:gd name="connsiteY135" fmla="*/ 5035550 h 13398500"/>
                  <a:gd name="connsiteX136" fmla="*/ 10439400 w 11963400"/>
                  <a:gd name="connsiteY136" fmla="*/ 4883150 h 13398500"/>
                  <a:gd name="connsiteX137" fmla="*/ 10287000 w 11963400"/>
                  <a:gd name="connsiteY137" fmla="*/ 4806950 h 13398500"/>
                  <a:gd name="connsiteX138" fmla="*/ 10248900 w 11963400"/>
                  <a:gd name="connsiteY138" fmla="*/ 5111750 h 13398500"/>
                  <a:gd name="connsiteX139" fmla="*/ 10210800 w 11963400"/>
                  <a:gd name="connsiteY139" fmla="*/ 4864100 h 13398500"/>
                  <a:gd name="connsiteX140" fmla="*/ 10077450 w 11963400"/>
                  <a:gd name="connsiteY140" fmla="*/ 4902200 h 13398500"/>
                  <a:gd name="connsiteX141" fmla="*/ 9906000 w 11963400"/>
                  <a:gd name="connsiteY141" fmla="*/ 5130800 h 13398500"/>
                  <a:gd name="connsiteX142" fmla="*/ 10191750 w 11963400"/>
                  <a:gd name="connsiteY142" fmla="*/ 4654550 h 13398500"/>
                  <a:gd name="connsiteX143" fmla="*/ 10572750 w 11963400"/>
                  <a:gd name="connsiteY143" fmla="*/ 4540250 h 13398500"/>
                  <a:gd name="connsiteX144" fmla="*/ 10820400 w 11963400"/>
                  <a:gd name="connsiteY144" fmla="*/ 4140200 h 13398500"/>
                  <a:gd name="connsiteX145" fmla="*/ 10572750 w 11963400"/>
                  <a:gd name="connsiteY145" fmla="*/ 3854450 h 13398500"/>
                  <a:gd name="connsiteX146" fmla="*/ 10134600 w 11963400"/>
                  <a:gd name="connsiteY146" fmla="*/ 3968750 h 13398500"/>
                  <a:gd name="connsiteX147" fmla="*/ 10191750 w 11963400"/>
                  <a:gd name="connsiteY147" fmla="*/ 3606800 h 13398500"/>
                  <a:gd name="connsiteX148" fmla="*/ 10687050 w 11963400"/>
                  <a:gd name="connsiteY148" fmla="*/ 3473450 h 13398500"/>
                  <a:gd name="connsiteX149" fmla="*/ 10801350 w 11963400"/>
                  <a:gd name="connsiteY149" fmla="*/ 3168650 h 13398500"/>
                  <a:gd name="connsiteX150" fmla="*/ 11029950 w 11963400"/>
                  <a:gd name="connsiteY150" fmla="*/ 3244850 h 13398500"/>
                  <a:gd name="connsiteX151" fmla="*/ 11125200 w 11963400"/>
                  <a:gd name="connsiteY151" fmla="*/ 3606800 h 13398500"/>
                  <a:gd name="connsiteX152" fmla="*/ 11163300 w 11963400"/>
                  <a:gd name="connsiteY152" fmla="*/ 2749550 h 13398500"/>
                  <a:gd name="connsiteX153" fmla="*/ 10839450 w 11963400"/>
                  <a:gd name="connsiteY153" fmla="*/ 2978150 h 13398500"/>
                  <a:gd name="connsiteX154" fmla="*/ 10706100 w 11963400"/>
                  <a:gd name="connsiteY154" fmla="*/ 2597150 h 13398500"/>
                  <a:gd name="connsiteX155" fmla="*/ 10801350 w 11963400"/>
                  <a:gd name="connsiteY155" fmla="*/ 2292350 h 13398500"/>
                  <a:gd name="connsiteX156" fmla="*/ 11182350 w 11963400"/>
                  <a:gd name="connsiteY156" fmla="*/ 2006600 h 13398500"/>
                  <a:gd name="connsiteX157" fmla="*/ 11410950 w 11963400"/>
                  <a:gd name="connsiteY157" fmla="*/ 1911350 h 13398500"/>
                  <a:gd name="connsiteX158" fmla="*/ 11258550 w 11963400"/>
                  <a:gd name="connsiteY158" fmla="*/ 1663700 h 13398500"/>
                  <a:gd name="connsiteX159" fmla="*/ 11391900 w 11963400"/>
                  <a:gd name="connsiteY159" fmla="*/ 1225550 h 13398500"/>
                  <a:gd name="connsiteX160" fmla="*/ 11239500 w 11963400"/>
                  <a:gd name="connsiteY160" fmla="*/ 977900 h 13398500"/>
                  <a:gd name="connsiteX161" fmla="*/ 11525250 w 11963400"/>
                  <a:gd name="connsiteY161" fmla="*/ 1320800 h 13398500"/>
                  <a:gd name="connsiteX162" fmla="*/ 11753850 w 11963400"/>
                  <a:gd name="connsiteY162" fmla="*/ 1130300 h 13398500"/>
                  <a:gd name="connsiteX163" fmla="*/ 11963400 w 11963400"/>
                  <a:gd name="connsiteY163" fmla="*/ 1530350 h 13398500"/>
                  <a:gd name="connsiteX164" fmla="*/ 11963400 w 11963400"/>
                  <a:gd name="connsiteY164" fmla="*/ 1530350 h 13398500"/>
                  <a:gd name="connsiteX165" fmla="*/ 11963400 w 11963400"/>
                  <a:gd name="connsiteY165" fmla="*/ 1035050 h 13398500"/>
                  <a:gd name="connsiteX166" fmla="*/ 11811000 w 11963400"/>
                  <a:gd name="connsiteY166" fmla="*/ 825500 h 13398500"/>
                  <a:gd name="connsiteX167" fmla="*/ 11734800 w 11963400"/>
                  <a:gd name="connsiteY167" fmla="*/ 406400 h 13398500"/>
                  <a:gd name="connsiteX0" fmla="*/ 11734800 w 11963400"/>
                  <a:gd name="connsiteY0" fmla="*/ 406400 h 13398500"/>
                  <a:gd name="connsiteX1" fmla="*/ 11201400 w 11963400"/>
                  <a:gd name="connsiteY1" fmla="*/ 25400 h 13398500"/>
                  <a:gd name="connsiteX2" fmla="*/ 10756900 w 11963400"/>
                  <a:gd name="connsiteY2" fmla="*/ 44450 h 13398500"/>
                  <a:gd name="connsiteX3" fmla="*/ 10490200 w 11963400"/>
                  <a:gd name="connsiteY3" fmla="*/ 0 h 13398500"/>
                  <a:gd name="connsiteX4" fmla="*/ 10458450 w 11963400"/>
                  <a:gd name="connsiteY4" fmla="*/ 1054100 h 13398500"/>
                  <a:gd name="connsiteX5" fmla="*/ 10153650 w 11963400"/>
                  <a:gd name="connsiteY5" fmla="*/ 1511300 h 13398500"/>
                  <a:gd name="connsiteX6" fmla="*/ 9906000 w 11963400"/>
                  <a:gd name="connsiteY6" fmla="*/ 2444750 h 13398500"/>
                  <a:gd name="connsiteX7" fmla="*/ 9105900 w 11963400"/>
                  <a:gd name="connsiteY7" fmla="*/ 2063750 h 13398500"/>
                  <a:gd name="connsiteX8" fmla="*/ 8401050 w 11963400"/>
                  <a:gd name="connsiteY8" fmla="*/ 2806700 h 13398500"/>
                  <a:gd name="connsiteX9" fmla="*/ 7639050 w 11963400"/>
                  <a:gd name="connsiteY9" fmla="*/ 2387600 h 13398500"/>
                  <a:gd name="connsiteX10" fmla="*/ 7353300 w 11963400"/>
                  <a:gd name="connsiteY10" fmla="*/ 1911350 h 13398500"/>
                  <a:gd name="connsiteX11" fmla="*/ 7600950 w 11963400"/>
                  <a:gd name="connsiteY11" fmla="*/ 1511300 h 13398500"/>
                  <a:gd name="connsiteX12" fmla="*/ 7258050 w 11963400"/>
                  <a:gd name="connsiteY12" fmla="*/ 1263650 h 13398500"/>
                  <a:gd name="connsiteX13" fmla="*/ 6248400 w 11963400"/>
                  <a:gd name="connsiteY13" fmla="*/ 1320800 h 13398500"/>
                  <a:gd name="connsiteX14" fmla="*/ 5791200 w 11963400"/>
                  <a:gd name="connsiteY14" fmla="*/ 958850 h 13398500"/>
                  <a:gd name="connsiteX15" fmla="*/ 4819650 w 11963400"/>
                  <a:gd name="connsiteY15" fmla="*/ 501650 h 13398500"/>
                  <a:gd name="connsiteX16" fmla="*/ 4400550 w 11963400"/>
                  <a:gd name="connsiteY16" fmla="*/ 482600 h 13398500"/>
                  <a:gd name="connsiteX17" fmla="*/ 3733800 w 11963400"/>
                  <a:gd name="connsiteY17" fmla="*/ 901700 h 13398500"/>
                  <a:gd name="connsiteX18" fmla="*/ 3257550 w 11963400"/>
                  <a:gd name="connsiteY18" fmla="*/ 1358900 h 13398500"/>
                  <a:gd name="connsiteX19" fmla="*/ 2781300 w 11963400"/>
                  <a:gd name="connsiteY19" fmla="*/ 1187450 h 13398500"/>
                  <a:gd name="connsiteX20" fmla="*/ 2571750 w 11963400"/>
                  <a:gd name="connsiteY20" fmla="*/ 1358900 h 13398500"/>
                  <a:gd name="connsiteX21" fmla="*/ 2324100 w 11963400"/>
                  <a:gd name="connsiteY21" fmla="*/ 1206500 h 13398500"/>
                  <a:gd name="connsiteX22" fmla="*/ 2362200 w 11963400"/>
                  <a:gd name="connsiteY22" fmla="*/ 1587500 h 13398500"/>
                  <a:gd name="connsiteX23" fmla="*/ 2743200 w 11963400"/>
                  <a:gd name="connsiteY23" fmla="*/ 1835150 h 13398500"/>
                  <a:gd name="connsiteX24" fmla="*/ 2762250 w 11963400"/>
                  <a:gd name="connsiteY24" fmla="*/ 2406650 h 13398500"/>
                  <a:gd name="connsiteX25" fmla="*/ 3028950 w 11963400"/>
                  <a:gd name="connsiteY25" fmla="*/ 2578100 h 13398500"/>
                  <a:gd name="connsiteX26" fmla="*/ 3143250 w 11963400"/>
                  <a:gd name="connsiteY26" fmla="*/ 2501900 h 13398500"/>
                  <a:gd name="connsiteX27" fmla="*/ 3143250 w 11963400"/>
                  <a:gd name="connsiteY27" fmla="*/ 2882900 h 13398500"/>
                  <a:gd name="connsiteX28" fmla="*/ 2857500 w 11963400"/>
                  <a:gd name="connsiteY28" fmla="*/ 3206750 h 13398500"/>
                  <a:gd name="connsiteX29" fmla="*/ 3048000 w 11963400"/>
                  <a:gd name="connsiteY29" fmla="*/ 3416300 h 13398500"/>
                  <a:gd name="connsiteX30" fmla="*/ 2762250 w 11963400"/>
                  <a:gd name="connsiteY30" fmla="*/ 4025900 h 13398500"/>
                  <a:gd name="connsiteX31" fmla="*/ 2343150 w 11963400"/>
                  <a:gd name="connsiteY31" fmla="*/ 3949700 h 13398500"/>
                  <a:gd name="connsiteX32" fmla="*/ 2305050 w 11963400"/>
                  <a:gd name="connsiteY32" fmla="*/ 4311650 h 13398500"/>
                  <a:gd name="connsiteX33" fmla="*/ 2533650 w 11963400"/>
                  <a:gd name="connsiteY33" fmla="*/ 4806950 h 13398500"/>
                  <a:gd name="connsiteX34" fmla="*/ 2381250 w 11963400"/>
                  <a:gd name="connsiteY34" fmla="*/ 5245100 h 13398500"/>
                  <a:gd name="connsiteX35" fmla="*/ 2495550 w 11963400"/>
                  <a:gd name="connsiteY35" fmla="*/ 5492750 h 13398500"/>
                  <a:gd name="connsiteX36" fmla="*/ 2876550 w 11963400"/>
                  <a:gd name="connsiteY36" fmla="*/ 5930900 h 13398500"/>
                  <a:gd name="connsiteX37" fmla="*/ 2819400 w 11963400"/>
                  <a:gd name="connsiteY37" fmla="*/ 6197600 h 13398500"/>
                  <a:gd name="connsiteX38" fmla="*/ 2609850 w 11963400"/>
                  <a:gd name="connsiteY38" fmla="*/ 6407150 h 13398500"/>
                  <a:gd name="connsiteX39" fmla="*/ 2514600 w 11963400"/>
                  <a:gd name="connsiteY39" fmla="*/ 6654800 h 13398500"/>
                  <a:gd name="connsiteX40" fmla="*/ 2438400 w 11963400"/>
                  <a:gd name="connsiteY40" fmla="*/ 6978650 h 13398500"/>
                  <a:gd name="connsiteX41" fmla="*/ 2095500 w 11963400"/>
                  <a:gd name="connsiteY41" fmla="*/ 7416800 h 13398500"/>
                  <a:gd name="connsiteX42" fmla="*/ 1905000 w 11963400"/>
                  <a:gd name="connsiteY42" fmla="*/ 7759700 h 13398500"/>
                  <a:gd name="connsiteX43" fmla="*/ 1733550 w 11963400"/>
                  <a:gd name="connsiteY43" fmla="*/ 8216900 h 13398500"/>
                  <a:gd name="connsiteX44" fmla="*/ 1771650 w 11963400"/>
                  <a:gd name="connsiteY44" fmla="*/ 8921750 h 13398500"/>
                  <a:gd name="connsiteX45" fmla="*/ 1619250 w 11963400"/>
                  <a:gd name="connsiteY45" fmla="*/ 9436100 h 13398500"/>
                  <a:gd name="connsiteX46" fmla="*/ 1295400 w 11963400"/>
                  <a:gd name="connsiteY46" fmla="*/ 9798050 h 13398500"/>
                  <a:gd name="connsiteX47" fmla="*/ 1162050 w 11963400"/>
                  <a:gd name="connsiteY47" fmla="*/ 10274300 h 13398500"/>
                  <a:gd name="connsiteX48" fmla="*/ 800100 w 11963400"/>
                  <a:gd name="connsiteY48" fmla="*/ 10426700 h 13398500"/>
                  <a:gd name="connsiteX49" fmla="*/ 381000 w 11963400"/>
                  <a:gd name="connsiteY49" fmla="*/ 10521950 h 13398500"/>
                  <a:gd name="connsiteX50" fmla="*/ 0 w 11963400"/>
                  <a:gd name="connsiteY50" fmla="*/ 10388600 h 13398500"/>
                  <a:gd name="connsiteX51" fmla="*/ 57150 w 11963400"/>
                  <a:gd name="connsiteY51" fmla="*/ 10922000 h 13398500"/>
                  <a:gd name="connsiteX52" fmla="*/ 0 w 11963400"/>
                  <a:gd name="connsiteY52" fmla="*/ 11379200 h 13398500"/>
                  <a:gd name="connsiteX53" fmla="*/ 438150 w 11963400"/>
                  <a:gd name="connsiteY53" fmla="*/ 11455400 h 13398500"/>
                  <a:gd name="connsiteX54" fmla="*/ 895350 w 11963400"/>
                  <a:gd name="connsiteY54" fmla="*/ 11493500 h 13398500"/>
                  <a:gd name="connsiteX55" fmla="*/ 1276350 w 11963400"/>
                  <a:gd name="connsiteY55" fmla="*/ 11322050 h 13398500"/>
                  <a:gd name="connsiteX56" fmla="*/ 1714500 w 11963400"/>
                  <a:gd name="connsiteY56" fmla="*/ 11550650 h 13398500"/>
                  <a:gd name="connsiteX57" fmla="*/ 1676400 w 11963400"/>
                  <a:gd name="connsiteY57" fmla="*/ 11950700 h 13398500"/>
                  <a:gd name="connsiteX58" fmla="*/ 1981200 w 11963400"/>
                  <a:gd name="connsiteY58" fmla="*/ 12103100 h 13398500"/>
                  <a:gd name="connsiteX59" fmla="*/ 2552700 w 11963400"/>
                  <a:gd name="connsiteY59" fmla="*/ 12045950 h 13398500"/>
                  <a:gd name="connsiteX60" fmla="*/ 2876550 w 11963400"/>
                  <a:gd name="connsiteY60" fmla="*/ 11988800 h 13398500"/>
                  <a:gd name="connsiteX61" fmla="*/ 3067050 w 11963400"/>
                  <a:gd name="connsiteY61" fmla="*/ 12141200 h 13398500"/>
                  <a:gd name="connsiteX62" fmla="*/ 3448050 w 11963400"/>
                  <a:gd name="connsiteY62" fmla="*/ 12160250 h 13398500"/>
                  <a:gd name="connsiteX63" fmla="*/ 3600450 w 11963400"/>
                  <a:gd name="connsiteY63" fmla="*/ 12274550 h 13398500"/>
                  <a:gd name="connsiteX64" fmla="*/ 3543300 w 11963400"/>
                  <a:gd name="connsiteY64" fmla="*/ 12731750 h 13398500"/>
                  <a:gd name="connsiteX65" fmla="*/ 3619500 w 11963400"/>
                  <a:gd name="connsiteY65" fmla="*/ 13169900 h 13398500"/>
                  <a:gd name="connsiteX66" fmla="*/ 3905250 w 11963400"/>
                  <a:gd name="connsiteY66" fmla="*/ 13398500 h 13398500"/>
                  <a:gd name="connsiteX67" fmla="*/ 4476750 w 11963400"/>
                  <a:gd name="connsiteY67" fmla="*/ 13398500 h 13398500"/>
                  <a:gd name="connsiteX68" fmla="*/ 4191000 w 11963400"/>
                  <a:gd name="connsiteY68" fmla="*/ 13112750 h 13398500"/>
                  <a:gd name="connsiteX69" fmla="*/ 4933950 w 11963400"/>
                  <a:gd name="connsiteY69" fmla="*/ 13227050 h 13398500"/>
                  <a:gd name="connsiteX70" fmla="*/ 4991100 w 11963400"/>
                  <a:gd name="connsiteY70" fmla="*/ 12636500 h 13398500"/>
                  <a:gd name="connsiteX71" fmla="*/ 5067300 w 11963400"/>
                  <a:gd name="connsiteY71" fmla="*/ 12522200 h 13398500"/>
                  <a:gd name="connsiteX72" fmla="*/ 5029200 w 11963400"/>
                  <a:gd name="connsiteY72" fmla="*/ 12065000 h 13398500"/>
                  <a:gd name="connsiteX73" fmla="*/ 5372100 w 11963400"/>
                  <a:gd name="connsiteY73" fmla="*/ 11950700 h 13398500"/>
                  <a:gd name="connsiteX74" fmla="*/ 5695950 w 11963400"/>
                  <a:gd name="connsiteY74" fmla="*/ 12084050 h 13398500"/>
                  <a:gd name="connsiteX75" fmla="*/ 5524500 w 11963400"/>
                  <a:gd name="connsiteY75" fmla="*/ 11207750 h 13398500"/>
                  <a:gd name="connsiteX76" fmla="*/ 5657850 w 11963400"/>
                  <a:gd name="connsiteY76" fmla="*/ 9721850 h 13398500"/>
                  <a:gd name="connsiteX77" fmla="*/ 5962650 w 11963400"/>
                  <a:gd name="connsiteY77" fmla="*/ 8902700 h 13398500"/>
                  <a:gd name="connsiteX78" fmla="*/ 6438900 w 11963400"/>
                  <a:gd name="connsiteY78" fmla="*/ 8178800 h 13398500"/>
                  <a:gd name="connsiteX79" fmla="*/ 6953250 w 11963400"/>
                  <a:gd name="connsiteY79" fmla="*/ 7835900 h 13398500"/>
                  <a:gd name="connsiteX80" fmla="*/ 6819900 w 11963400"/>
                  <a:gd name="connsiteY80" fmla="*/ 7550150 h 13398500"/>
                  <a:gd name="connsiteX81" fmla="*/ 6610350 w 11963400"/>
                  <a:gd name="connsiteY81" fmla="*/ 7645400 h 13398500"/>
                  <a:gd name="connsiteX82" fmla="*/ 6667500 w 11963400"/>
                  <a:gd name="connsiteY82" fmla="*/ 7359650 h 13398500"/>
                  <a:gd name="connsiteX83" fmla="*/ 6553200 w 11963400"/>
                  <a:gd name="connsiteY83" fmla="*/ 7283450 h 13398500"/>
                  <a:gd name="connsiteX84" fmla="*/ 6838950 w 11963400"/>
                  <a:gd name="connsiteY84" fmla="*/ 6940550 h 13398500"/>
                  <a:gd name="connsiteX85" fmla="*/ 7296150 w 11963400"/>
                  <a:gd name="connsiteY85" fmla="*/ 6845300 h 13398500"/>
                  <a:gd name="connsiteX86" fmla="*/ 7448550 w 11963400"/>
                  <a:gd name="connsiteY86" fmla="*/ 7035800 h 13398500"/>
                  <a:gd name="connsiteX87" fmla="*/ 7524750 w 11963400"/>
                  <a:gd name="connsiteY87" fmla="*/ 7283450 h 13398500"/>
                  <a:gd name="connsiteX88" fmla="*/ 6991350 w 11963400"/>
                  <a:gd name="connsiteY88" fmla="*/ 7397750 h 13398500"/>
                  <a:gd name="connsiteX89" fmla="*/ 7848600 w 11963400"/>
                  <a:gd name="connsiteY89" fmla="*/ 7550150 h 13398500"/>
                  <a:gd name="connsiteX90" fmla="*/ 7677150 w 11963400"/>
                  <a:gd name="connsiteY90" fmla="*/ 6997700 h 13398500"/>
                  <a:gd name="connsiteX91" fmla="*/ 8667750 w 11963400"/>
                  <a:gd name="connsiteY91" fmla="*/ 6407150 h 13398500"/>
                  <a:gd name="connsiteX92" fmla="*/ 9315450 w 11963400"/>
                  <a:gd name="connsiteY92" fmla="*/ 6502400 h 13398500"/>
                  <a:gd name="connsiteX93" fmla="*/ 9467850 w 11963400"/>
                  <a:gd name="connsiteY93" fmla="*/ 6426200 h 13398500"/>
                  <a:gd name="connsiteX94" fmla="*/ 9620250 w 11963400"/>
                  <a:gd name="connsiteY94" fmla="*/ 6216650 h 13398500"/>
                  <a:gd name="connsiteX95" fmla="*/ 9906000 w 11963400"/>
                  <a:gd name="connsiteY95" fmla="*/ 6292850 h 13398500"/>
                  <a:gd name="connsiteX96" fmla="*/ 9772650 w 11963400"/>
                  <a:gd name="connsiteY96" fmla="*/ 6483350 h 13398500"/>
                  <a:gd name="connsiteX97" fmla="*/ 9448800 w 11963400"/>
                  <a:gd name="connsiteY97" fmla="*/ 6540500 h 13398500"/>
                  <a:gd name="connsiteX98" fmla="*/ 9391650 w 11963400"/>
                  <a:gd name="connsiteY98" fmla="*/ 6940550 h 13398500"/>
                  <a:gd name="connsiteX99" fmla="*/ 9601200 w 11963400"/>
                  <a:gd name="connsiteY99" fmla="*/ 6902450 h 13398500"/>
                  <a:gd name="connsiteX100" fmla="*/ 9791700 w 11963400"/>
                  <a:gd name="connsiteY100" fmla="*/ 6654800 h 13398500"/>
                  <a:gd name="connsiteX101" fmla="*/ 10058400 w 11963400"/>
                  <a:gd name="connsiteY101" fmla="*/ 6997700 h 13398500"/>
                  <a:gd name="connsiteX102" fmla="*/ 9772650 w 11963400"/>
                  <a:gd name="connsiteY102" fmla="*/ 7245350 h 13398500"/>
                  <a:gd name="connsiteX103" fmla="*/ 10020300 w 11963400"/>
                  <a:gd name="connsiteY103" fmla="*/ 7340600 h 13398500"/>
                  <a:gd name="connsiteX104" fmla="*/ 10306050 w 11963400"/>
                  <a:gd name="connsiteY104" fmla="*/ 7283450 h 13398500"/>
                  <a:gd name="connsiteX105" fmla="*/ 10344150 w 11963400"/>
                  <a:gd name="connsiteY105" fmla="*/ 7435850 h 13398500"/>
                  <a:gd name="connsiteX106" fmla="*/ 10134600 w 11963400"/>
                  <a:gd name="connsiteY106" fmla="*/ 7550150 h 13398500"/>
                  <a:gd name="connsiteX107" fmla="*/ 10344150 w 11963400"/>
                  <a:gd name="connsiteY107" fmla="*/ 7740650 h 13398500"/>
                  <a:gd name="connsiteX108" fmla="*/ 10496550 w 11963400"/>
                  <a:gd name="connsiteY108" fmla="*/ 7702550 h 13398500"/>
                  <a:gd name="connsiteX109" fmla="*/ 10534650 w 11963400"/>
                  <a:gd name="connsiteY109" fmla="*/ 7988300 h 13398500"/>
                  <a:gd name="connsiteX110" fmla="*/ 10629900 w 11963400"/>
                  <a:gd name="connsiteY110" fmla="*/ 7854950 h 13398500"/>
                  <a:gd name="connsiteX111" fmla="*/ 10801350 w 11963400"/>
                  <a:gd name="connsiteY111" fmla="*/ 8064500 h 13398500"/>
                  <a:gd name="connsiteX112" fmla="*/ 10877550 w 11963400"/>
                  <a:gd name="connsiteY112" fmla="*/ 7759700 h 13398500"/>
                  <a:gd name="connsiteX113" fmla="*/ 10972800 w 11963400"/>
                  <a:gd name="connsiteY113" fmla="*/ 7645400 h 13398500"/>
                  <a:gd name="connsiteX114" fmla="*/ 10801350 w 11963400"/>
                  <a:gd name="connsiteY114" fmla="*/ 7473950 h 13398500"/>
                  <a:gd name="connsiteX115" fmla="*/ 10915650 w 11963400"/>
                  <a:gd name="connsiteY115" fmla="*/ 7245350 h 13398500"/>
                  <a:gd name="connsiteX116" fmla="*/ 10744200 w 11963400"/>
                  <a:gd name="connsiteY116" fmla="*/ 7016750 h 13398500"/>
                  <a:gd name="connsiteX117" fmla="*/ 10401300 w 11963400"/>
                  <a:gd name="connsiteY117" fmla="*/ 6997700 h 13398500"/>
                  <a:gd name="connsiteX118" fmla="*/ 10629900 w 11963400"/>
                  <a:gd name="connsiteY118" fmla="*/ 6769100 h 13398500"/>
                  <a:gd name="connsiteX119" fmla="*/ 10877550 w 11963400"/>
                  <a:gd name="connsiteY119" fmla="*/ 6845300 h 13398500"/>
                  <a:gd name="connsiteX120" fmla="*/ 10858500 w 11963400"/>
                  <a:gd name="connsiteY120" fmla="*/ 6635750 h 13398500"/>
                  <a:gd name="connsiteX121" fmla="*/ 10648950 w 11963400"/>
                  <a:gd name="connsiteY121" fmla="*/ 6731000 h 13398500"/>
                  <a:gd name="connsiteX122" fmla="*/ 10572750 w 11963400"/>
                  <a:gd name="connsiteY122" fmla="*/ 6502400 h 13398500"/>
                  <a:gd name="connsiteX123" fmla="*/ 10344150 w 11963400"/>
                  <a:gd name="connsiteY123" fmla="*/ 6711950 h 13398500"/>
                  <a:gd name="connsiteX124" fmla="*/ 10439400 w 11963400"/>
                  <a:gd name="connsiteY124" fmla="*/ 6369050 h 13398500"/>
                  <a:gd name="connsiteX125" fmla="*/ 10210800 w 11963400"/>
                  <a:gd name="connsiteY125" fmla="*/ 6178550 h 13398500"/>
                  <a:gd name="connsiteX126" fmla="*/ 10591800 w 11963400"/>
                  <a:gd name="connsiteY126" fmla="*/ 6159500 h 13398500"/>
                  <a:gd name="connsiteX127" fmla="*/ 10496550 w 11963400"/>
                  <a:gd name="connsiteY127" fmla="*/ 5911850 h 13398500"/>
                  <a:gd name="connsiteX128" fmla="*/ 10591800 w 11963400"/>
                  <a:gd name="connsiteY128" fmla="*/ 5797550 h 13398500"/>
                  <a:gd name="connsiteX129" fmla="*/ 10591800 w 11963400"/>
                  <a:gd name="connsiteY129" fmla="*/ 5492750 h 13398500"/>
                  <a:gd name="connsiteX130" fmla="*/ 10382250 w 11963400"/>
                  <a:gd name="connsiteY130" fmla="*/ 5340350 h 13398500"/>
                  <a:gd name="connsiteX131" fmla="*/ 10725150 w 11963400"/>
                  <a:gd name="connsiteY131" fmla="*/ 5397500 h 13398500"/>
                  <a:gd name="connsiteX132" fmla="*/ 10877550 w 11963400"/>
                  <a:gd name="connsiteY132" fmla="*/ 5683250 h 13398500"/>
                  <a:gd name="connsiteX133" fmla="*/ 10953750 w 11963400"/>
                  <a:gd name="connsiteY133" fmla="*/ 5245100 h 13398500"/>
                  <a:gd name="connsiteX134" fmla="*/ 10839450 w 11963400"/>
                  <a:gd name="connsiteY134" fmla="*/ 4978400 h 13398500"/>
                  <a:gd name="connsiteX135" fmla="*/ 10629900 w 11963400"/>
                  <a:gd name="connsiteY135" fmla="*/ 5168900 h 13398500"/>
                  <a:gd name="connsiteX136" fmla="*/ 10477500 w 11963400"/>
                  <a:gd name="connsiteY136" fmla="*/ 5035550 h 13398500"/>
                  <a:gd name="connsiteX137" fmla="*/ 10439400 w 11963400"/>
                  <a:gd name="connsiteY137" fmla="*/ 4883150 h 13398500"/>
                  <a:gd name="connsiteX138" fmla="*/ 10287000 w 11963400"/>
                  <a:gd name="connsiteY138" fmla="*/ 4806950 h 13398500"/>
                  <a:gd name="connsiteX139" fmla="*/ 10248900 w 11963400"/>
                  <a:gd name="connsiteY139" fmla="*/ 5111750 h 13398500"/>
                  <a:gd name="connsiteX140" fmla="*/ 10210800 w 11963400"/>
                  <a:gd name="connsiteY140" fmla="*/ 4864100 h 13398500"/>
                  <a:gd name="connsiteX141" fmla="*/ 10077450 w 11963400"/>
                  <a:gd name="connsiteY141" fmla="*/ 4902200 h 13398500"/>
                  <a:gd name="connsiteX142" fmla="*/ 9906000 w 11963400"/>
                  <a:gd name="connsiteY142" fmla="*/ 5130800 h 13398500"/>
                  <a:gd name="connsiteX143" fmla="*/ 10191750 w 11963400"/>
                  <a:gd name="connsiteY143" fmla="*/ 4654550 h 13398500"/>
                  <a:gd name="connsiteX144" fmla="*/ 10572750 w 11963400"/>
                  <a:gd name="connsiteY144" fmla="*/ 4540250 h 13398500"/>
                  <a:gd name="connsiteX145" fmla="*/ 10820400 w 11963400"/>
                  <a:gd name="connsiteY145" fmla="*/ 4140200 h 13398500"/>
                  <a:gd name="connsiteX146" fmla="*/ 10572750 w 11963400"/>
                  <a:gd name="connsiteY146" fmla="*/ 3854450 h 13398500"/>
                  <a:gd name="connsiteX147" fmla="*/ 10134600 w 11963400"/>
                  <a:gd name="connsiteY147" fmla="*/ 3968750 h 13398500"/>
                  <a:gd name="connsiteX148" fmla="*/ 10191750 w 11963400"/>
                  <a:gd name="connsiteY148" fmla="*/ 3606800 h 13398500"/>
                  <a:gd name="connsiteX149" fmla="*/ 10687050 w 11963400"/>
                  <a:gd name="connsiteY149" fmla="*/ 3473450 h 13398500"/>
                  <a:gd name="connsiteX150" fmla="*/ 10801350 w 11963400"/>
                  <a:gd name="connsiteY150" fmla="*/ 3168650 h 13398500"/>
                  <a:gd name="connsiteX151" fmla="*/ 11029950 w 11963400"/>
                  <a:gd name="connsiteY151" fmla="*/ 3244850 h 13398500"/>
                  <a:gd name="connsiteX152" fmla="*/ 11125200 w 11963400"/>
                  <a:gd name="connsiteY152" fmla="*/ 3606800 h 13398500"/>
                  <a:gd name="connsiteX153" fmla="*/ 11163300 w 11963400"/>
                  <a:gd name="connsiteY153" fmla="*/ 2749550 h 13398500"/>
                  <a:gd name="connsiteX154" fmla="*/ 10839450 w 11963400"/>
                  <a:gd name="connsiteY154" fmla="*/ 2978150 h 13398500"/>
                  <a:gd name="connsiteX155" fmla="*/ 10706100 w 11963400"/>
                  <a:gd name="connsiteY155" fmla="*/ 2597150 h 13398500"/>
                  <a:gd name="connsiteX156" fmla="*/ 10801350 w 11963400"/>
                  <a:gd name="connsiteY156" fmla="*/ 2292350 h 13398500"/>
                  <a:gd name="connsiteX157" fmla="*/ 11182350 w 11963400"/>
                  <a:gd name="connsiteY157" fmla="*/ 2006600 h 13398500"/>
                  <a:gd name="connsiteX158" fmla="*/ 11410950 w 11963400"/>
                  <a:gd name="connsiteY158" fmla="*/ 1911350 h 13398500"/>
                  <a:gd name="connsiteX159" fmla="*/ 11258550 w 11963400"/>
                  <a:gd name="connsiteY159" fmla="*/ 1663700 h 13398500"/>
                  <a:gd name="connsiteX160" fmla="*/ 11391900 w 11963400"/>
                  <a:gd name="connsiteY160" fmla="*/ 1225550 h 13398500"/>
                  <a:gd name="connsiteX161" fmla="*/ 11239500 w 11963400"/>
                  <a:gd name="connsiteY161" fmla="*/ 977900 h 13398500"/>
                  <a:gd name="connsiteX162" fmla="*/ 11525250 w 11963400"/>
                  <a:gd name="connsiteY162" fmla="*/ 1320800 h 13398500"/>
                  <a:gd name="connsiteX163" fmla="*/ 11753850 w 11963400"/>
                  <a:gd name="connsiteY163" fmla="*/ 1130300 h 13398500"/>
                  <a:gd name="connsiteX164" fmla="*/ 11963400 w 11963400"/>
                  <a:gd name="connsiteY164" fmla="*/ 1530350 h 13398500"/>
                  <a:gd name="connsiteX165" fmla="*/ 11963400 w 11963400"/>
                  <a:gd name="connsiteY165" fmla="*/ 1530350 h 13398500"/>
                  <a:gd name="connsiteX166" fmla="*/ 11963400 w 11963400"/>
                  <a:gd name="connsiteY166" fmla="*/ 1035050 h 13398500"/>
                  <a:gd name="connsiteX167" fmla="*/ 11811000 w 11963400"/>
                  <a:gd name="connsiteY167" fmla="*/ 825500 h 13398500"/>
                  <a:gd name="connsiteX168" fmla="*/ 11734800 w 11963400"/>
                  <a:gd name="connsiteY168" fmla="*/ 406400 h 13398500"/>
                  <a:gd name="connsiteX0" fmla="*/ 11734800 w 11963400"/>
                  <a:gd name="connsiteY0" fmla="*/ 415679 h 13407779"/>
                  <a:gd name="connsiteX1" fmla="*/ 11201400 w 11963400"/>
                  <a:gd name="connsiteY1" fmla="*/ 34679 h 13407779"/>
                  <a:gd name="connsiteX2" fmla="*/ 10756900 w 11963400"/>
                  <a:gd name="connsiteY2" fmla="*/ 53729 h 13407779"/>
                  <a:gd name="connsiteX3" fmla="*/ 10490200 w 11963400"/>
                  <a:gd name="connsiteY3" fmla="*/ 9279 h 13407779"/>
                  <a:gd name="connsiteX4" fmla="*/ 10458450 w 11963400"/>
                  <a:gd name="connsiteY4" fmla="*/ 1063379 h 13407779"/>
                  <a:gd name="connsiteX5" fmla="*/ 10153650 w 11963400"/>
                  <a:gd name="connsiteY5" fmla="*/ 1520579 h 13407779"/>
                  <a:gd name="connsiteX6" fmla="*/ 9906000 w 11963400"/>
                  <a:gd name="connsiteY6" fmla="*/ 2454029 h 13407779"/>
                  <a:gd name="connsiteX7" fmla="*/ 9105900 w 11963400"/>
                  <a:gd name="connsiteY7" fmla="*/ 2073029 h 13407779"/>
                  <a:gd name="connsiteX8" fmla="*/ 8401050 w 11963400"/>
                  <a:gd name="connsiteY8" fmla="*/ 2815979 h 13407779"/>
                  <a:gd name="connsiteX9" fmla="*/ 7639050 w 11963400"/>
                  <a:gd name="connsiteY9" fmla="*/ 2396879 h 13407779"/>
                  <a:gd name="connsiteX10" fmla="*/ 7353300 w 11963400"/>
                  <a:gd name="connsiteY10" fmla="*/ 1920629 h 13407779"/>
                  <a:gd name="connsiteX11" fmla="*/ 7600950 w 11963400"/>
                  <a:gd name="connsiteY11" fmla="*/ 1520579 h 13407779"/>
                  <a:gd name="connsiteX12" fmla="*/ 7258050 w 11963400"/>
                  <a:gd name="connsiteY12" fmla="*/ 1272929 h 13407779"/>
                  <a:gd name="connsiteX13" fmla="*/ 6248400 w 11963400"/>
                  <a:gd name="connsiteY13" fmla="*/ 1330079 h 13407779"/>
                  <a:gd name="connsiteX14" fmla="*/ 5791200 w 11963400"/>
                  <a:gd name="connsiteY14" fmla="*/ 968129 h 13407779"/>
                  <a:gd name="connsiteX15" fmla="*/ 4819650 w 11963400"/>
                  <a:gd name="connsiteY15" fmla="*/ 510929 h 13407779"/>
                  <a:gd name="connsiteX16" fmla="*/ 4400550 w 11963400"/>
                  <a:gd name="connsiteY16" fmla="*/ 491879 h 13407779"/>
                  <a:gd name="connsiteX17" fmla="*/ 3733800 w 11963400"/>
                  <a:gd name="connsiteY17" fmla="*/ 910979 h 13407779"/>
                  <a:gd name="connsiteX18" fmla="*/ 3257550 w 11963400"/>
                  <a:gd name="connsiteY18" fmla="*/ 1368179 h 13407779"/>
                  <a:gd name="connsiteX19" fmla="*/ 2781300 w 11963400"/>
                  <a:gd name="connsiteY19" fmla="*/ 1196729 h 13407779"/>
                  <a:gd name="connsiteX20" fmla="*/ 2571750 w 11963400"/>
                  <a:gd name="connsiteY20" fmla="*/ 1368179 h 13407779"/>
                  <a:gd name="connsiteX21" fmla="*/ 2324100 w 11963400"/>
                  <a:gd name="connsiteY21" fmla="*/ 1215779 h 13407779"/>
                  <a:gd name="connsiteX22" fmla="*/ 2362200 w 11963400"/>
                  <a:gd name="connsiteY22" fmla="*/ 1596779 h 13407779"/>
                  <a:gd name="connsiteX23" fmla="*/ 2743200 w 11963400"/>
                  <a:gd name="connsiteY23" fmla="*/ 1844429 h 13407779"/>
                  <a:gd name="connsiteX24" fmla="*/ 2762250 w 11963400"/>
                  <a:gd name="connsiteY24" fmla="*/ 2415929 h 13407779"/>
                  <a:gd name="connsiteX25" fmla="*/ 3028950 w 11963400"/>
                  <a:gd name="connsiteY25" fmla="*/ 2587379 h 13407779"/>
                  <a:gd name="connsiteX26" fmla="*/ 3143250 w 11963400"/>
                  <a:gd name="connsiteY26" fmla="*/ 2511179 h 13407779"/>
                  <a:gd name="connsiteX27" fmla="*/ 3143250 w 11963400"/>
                  <a:gd name="connsiteY27" fmla="*/ 2892179 h 13407779"/>
                  <a:gd name="connsiteX28" fmla="*/ 2857500 w 11963400"/>
                  <a:gd name="connsiteY28" fmla="*/ 3216029 h 13407779"/>
                  <a:gd name="connsiteX29" fmla="*/ 3048000 w 11963400"/>
                  <a:gd name="connsiteY29" fmla="*/ 3425579 h 13407779"/>
                  <a:gd name="connsiteX30" fmla="*/ 2762250 w 11963400"/>
                  <a:gd name="connsiteY30" fmla="*/ 4035179 h 13407779"/>
                  <a:gd name="connsiteX31" fmla="*/ 2343150 w 11963400"/>
                  <a:gd name="connsiteY31" fmla="*/ 3958979 h 13407779"/>
                  <a:gd name="connsiteX32" fmla="*/ 2305050 w 11963400"/>
                  <a:gd name="connsiteY32" fmla="*/ 4320929 h 13407779"/>
                  <a:gd name="connsiteX33" fmla="*/ 2533650 w 11963400"/>
                  <a:gd name="connsiteY33" fmla="*/ 4816229 h 13407779"/>
                  <a:gd name="connsiteX34" fmla="*/ 2381250 w 11963400"/>
                  <a:gd name="connsiteY34" fmla="*/ 5254379 h 13407779"/>
                  <a:gd name="connsiteX35" fmla="*/ 2495550 w 11963400"/>
                  <a:gd name="connsiteY35" fmla="*/ 5502029 h 13407779"/>
                  <a:gd name="connsiteX36" fmla="*/ 2876550 w 11963400"/>
                  <a:gd name="connsiteY36" fmla="*/ 5940179 h 13407779"/>
                  <a:gd name="connsiteX37" fmla="*/ 2819400 w 11963400"/>
                  <a:gd name="connsiteY37" fmla="*/ 6206879 h 13407779"/>
                  <a:gd name="connsiteX38" fmla="*/ 2609850 w 11963400"/>
                  <a:gd name="connsiteY38" fmla="*/ 6416429 h 13407779"/>
                  <a:gd name="connsiteX39" fmla="*/ 2514600 w 11963400"/>
                  <a:gd name="connsiteY39" fmla="*/ 6664079 h 13407779"/>
                  <a:gd name="connsiteX40" fmla="*/ 2438400 w 11963400"/>
                  <a:gd name="connsiteY40" fmla="*/ 6987929 h 13407779"/>
                  <a:gd name="connsiteX41" fmla="*/ 2095500 w 11963400"/>
                  <a:gd name="connsiteY41" fmla="*/ 7426079 h 13407779"/>
                  <a:gd name="connsiteX42" fmla="*/ 1905000 w 11963400"/>
                  <a:gd name="connsiteY42" fmla="*/ 7768979 h 13407779"/>
                  <a:gd name="connsiteX43" fmla="*/ 1733550 w 11963400"/>
                  <a:gd name="connsiteY43" fmla="*/ 8226179 h 13407779"/>
                  <a:gd name="connsiteX44" fmla="*/ 1771650 w 11963400"/>
                  <a:gd name="connsiteY44" fmla="*/ 8931029 h 13407779"/>
                  <a:gd name="connsiteX45" fmla="*/ 1619250 w 11963400"/>
                  <a:gd name="connsiteY45" fmla="*/ 9445379 h 13407779"/>
                  <a:gd name="connsiteX46" fmla="*/ 1295400 w 11963400"/>
                  <a:gd name="connsiteY46" fmla="*/ 9807329 h 13407779"/>
                  <a:gd name="connsiteX47" fmla="*/ 1162050 w 11963400"/>
                  <a:gd name="connsiteY47" fmla="*/ 10283579 h 13407779"/>
                  <a:gd name="connsiteX48" fmla="*/ 800100 w 11963400"/>
                  <a:gd name="connsiteY48" fmla="*/ 10435979 h 13407779"/>
                  <a:gd name="connsiteX49" fmla="*/ 381000 w 11963400"/>
                  <a:gd name="connsiteY49" fmla="*/ 10531229 h 13407779"/>
                  <a:gd name="connsiteX50" fmla="*/ 0 w 11963400"/>
                  <a:gd name="connsiteY50" fmla="*/ 10397879 h 13407779"/>
                  <a:gd name="connsiteX51" fmla="*/ 57150 w 11963400"/>
                  <a:gd name="connsiteY51" fmla="*/ 10931279 h 13407779"/>
                  <a:gd name="connsiteX52" fmla="*/ 0 w 11963400"/>
                  <a:gd name="connsiteY52" fmla="*/ 11388479 h 13407779"/>
                  <a:gd name="connsiteX53" fmla="*/ 438150 w 11963400"/>
                  <a:gd name="connsiteY53" fmla="*/ 11464679 h 13407779"/>
                  <a:gd name="connsiteX54" fmla="*/ 895350 w 11963400"/>
                  <a:gd name="connsiteY54" fmla="*/ 11502779 h 13407779"/>
                  <a:gd name="connsiteX55" fmla="*/ 1276350 w 11963400"/>
                  <a:gd name="connsiteY55" fmla="*/ 11331329 h 13407779"/>
                  <a:gd name="connsiteX56" fmla="*/ 1714500 w 11963400"/>
                  <a:gd name="connsiteY56" fmla="*/ 11559929 h 13407779"/>
                  <a:gd name="connsiteX57" fmla="*/ 1676400 w 11963400"/>
                  <a:gd name="connsiteY57" fmla="*/ 11959979 h 13407779"/>
                  <a:gd name="connsiteX58" fmla="*/ 1981200 w 11963400"/>
                  <a:gd name="connsiteY58" fmla="*/ 12112379 h 13407779"/>
                  <a:gd name="connsiteX59" fmla="*/ 2552700 w 11963400"/>
                  <a:gd name="connsiteY59" fmla="*/ 12055229 h 13407779"/>
                  <a:gd name="connsiteX60" fmla="*/ 2876550 w 11963400"/>
                  <a:gd name="connsiteY60" fmla="*/ 11998079 h 13407779"/>
                  <a:gd name="connsiteX61" fmla="*/ 3067050 w 11963400"/>
                  <a:gd name="connsiteY61" fmla="*/ 12150479 h 13407779"/>
                  <a:gd name="connsiteX62" fmla="*/ 3448050 w 11963400"/>
                  <a:gd name="connsiteY62" fmla="*/ 12169529 h 13407779"/>
                  <a:gd name="connsiteX63" fmla="*/ 3600450 w 11963400"/>
                  <a:gd name="connsiteY63" fmla="*/ 12283829 h 13407779"/>
                  <a:gd name="connsiteX64" fmla="*/ 3543300 w 11963400"/>
                  <a:gd name="connsiteY64" fmla="*/ 12741029 h 13407779"/>
                  <a:gd name="connsiteX65" fmla="*/ 3619500 w 11963400"/>
                  <a:gd name="connsiteY65" fmla="*/ 13179179 h 13407779"/>
                  <a:gd name="connsiteX66" fmla="*/ 3905250 w 11963400"/>
                  <a:gd name="connsiteY66" fmla="*/ 13407779 h 13407779"/>
                  <a:gd name="connsiteX67" fmla="*/ 4476750 w 11963400"/>
                  <a:gd name="connsiteY67" fmla="*/ 13407779 h 13407779"/>
                  <a:gd name="connsiteX68" fmla="*/ 4191000 w 11963400"/>
                  <a:gd name="connsiteY68" fmla="*/ 13122029 h 13407779"/>
                  <a:gd name="connsiteX69" fmla="*/ 4933950 w 11963400"/>
                  <a:gd name="connsiteY69" fmla="*/ 13236329 h 13407779"/>
                  <a:gd name="connsiteX70" fmla="*/ 4991100 w 11963400"/>
                  <a:gd name="connsiteY70" fmla="*/ 12645779 h 13407779"/>
                  <a:gd name="connsiteX71" fmla="*/ 5067300 w 11963400"/>
                  <a:gd name="connsiteY71" fmla="*/ 12531479 h 13407779"/>
                  <a:gd name="connsiteX72" fmla="*/ 5029200 w 11963400"/>
                  <a:gd name="connsiteY72" fmla="*/ 12074279 h 13407779"/>
                  <a:gd name="connsiteX73" fmla="*/ 5372100 w 11963400"/>
                  <a:gd name="connsiteY73" fmla="*/ 11959979 h 13407779"/>
                  <a:gd name="connsiteX74" fmla="*/ 5695950 w 11963400"/>
                  <a:gd name="connsiteY74" fmla="*/ 12093329 h 13407779"/>
                  <a:gd name="connsiteX75" fmla="*/ 5524500 w 11963400"/>
                  <a:gd name="connsiteY75" fmla="*/ 11217029 h 13407779"/>
                  <a:gd name="connsiteX76" fmla="*/ 5657850 w 11963400"/>
                  <a:gd name="connsiteY76" fmla="*/ 9731129 h 13407779"/>
                  <a:gd name="connsiteX77" fmla="*/ 5962650 w 11963400"/>
                  <a:gd name="connsiteY77" fmla="*/ 8911979 h 13407779"/>
                  <a:gd name="connsiteX78" fmla="*/ 6438900 w 11963400"/>
                  <a:gd name="connsiteY78" fmla="*/ 8188079 h 13407779"/>
                  <a:gd name="connsiteX79" fmla="*/ 6953250 w 11963400"/>
                  <a:gd name="connsiteY79" fmla="*/ 7845179 h 13407779"/>
                  <a:gd name="connsiteX80" fmla="*/ 6819900 w 11963400"/>
                  <a:gd name="connsiteY80" fmla="*/ 7559429 h 13407779"/>
                  <a:gd name="connsiteX81" fmla="*/ 6610350 w 11963400"/>
                  <a:gd name="connsiteY81" fmla="*/ 7654679 h 13407779"/>
                  <a:gd name="connsiteX82" fmla="*/ 6667500 w 11963400"/>
                  <a:gd name="connsiteY82" fmla="*/ 7368929 h 13407779"/>
                  <a:gd name="connsiteX83" fmla="*/ 6553200 w 11963400"/>
                  <a:gd name="connsiteY83" fmla="*/ 7292729 h 13407779"/>
                  <a:gd name="connsiteX84" fmla="*/ 6838950 w 11963400"/>
                  <a:gd name="connsiteY84" fmla="*/ 6949829 h 13407779"/>
                  <a:gd name="connsiteX85" fmla="*/ 7296150 w 11963400"/>
                  <a:gd name="connsiteY85" fmla="*/ 6854579 h 13407779"/>
                  <a:gd name="connsiteX86" fmla="*/ 7448550 w 11963400"/>
                  <a:gd name="connsiteY86" fmla="*/ 7045079 h 13407779"/>
                  <a:gd name="connsiteX87" fmla="*/ 7524750 w 11963400"/>
                  <a:gd name="connsiteY87" fmla="*/ 7292729 h 13407779"/>
                  <a:gd name="connsiteX88" fmla="*/ 6991350 w 11963400"/>
                  <a:gd name="connsiteY88" fmla="*/ 7407029 h 13407779"/>
                  <a:gd name="connsiteX89" fmla="*/ 7848600 w 11963400"/>
                  <a:gd name="connsiteY89" fmla="*/ 7559429 h 13407779"/>
                  <a:gd name="connsiteX90" fmla="*/ 7677150 w 11963400"/>
                  <a:gd name="connsiteY90" fmla="*/ 7006979 h 13407779"/>
                  <a:gd name="connsiteX91" fmla="*/ 8667750 w 11963400"/>
                  <a:gd name="connsiteY91" fmla="*/ 6416429 h 13407779"/>
                  <a:gd name="connsiteX92" fmla="*/ 9315450 w 11963400"/>
                  <a:gd name="connsiteY92" fmla="*/ 6511679 h 13407779"/>
                  <a:gd name="connsiteX93" fmla="*/ 9467850 w 11963400"/>
                  <a:gd name="connsiteY93" fmla="*/ 6435479 h 13407779"/>
                  <a:gd name="connsiteX94" fmla="*/ 9620250 w 11963400"/>
                  <a:gd name="connsiteY94" fmla="*/ 6225929 h 13407779"/>
                  <a:gd name="connsiteX95" fmla="*/ 9906000 w 11963400"/>
                  <a:gd name="connsiteY95" fmla="*/ 6302129 h 13407779"/>
                  <a:gd name="connsiteX96" fmla="*/ 9772650 w 11963400"/>
                  <a:gd name="connsiteY96" fmla="*/ 6492629 h 13407779"/>
                  <a:gd name="connsiteX97" fmla="*/ 9448800 w 11963400"/>
                  <a:gd name="connsiteY97" fmla="*/ 6549779 h 13407779"/>
                  <a:gd name="connsiteX98" fmla="*/ 9391650 w 11963400"/>
                  <a:gd name="connsiteY98" fmla="*/ 6949829 h 13407779"/>
                  <a:gd name="connsiteX99" fmla="*/ 9601200 w 11963400"/>
                  <a:gd name="connsiteY99" fmla="*/ 6911729 h 13407779"/>
                  <a:gd name="connsiteX100" fmla="*/ 9791700 w 11963400"/>
                  <a:gd name="connsiteY100" fmla="*/ 6664079 h 13407779"/>
                  <a:gd name="connsiteX101" fmla="*/ 10058400 w 11963400"/>
                  <a:gd name="connsiteY101" fmla="*/ 7006979 h 13407779"/>
                  <a:gd name="connsiteX102" fmla="*/ 9772650 w 11963400"/>
                  <a:gd name="connsiteY102" fmla="*/ 7254629 h 13407779"/>
                  <a:gd name="connsiteX103" fmla="*/ 10020300 w 11963400"/>
                  <a:gd name="connsiteY103" fmla="*/ 7349879 h 13407779"/>
                  <a:gd name="connsiteX104" fmla="*/ 10306050 w 11963400"/>
                  <a:gd name="connsiteY104" fmla="*/ 7292729 h 13407779"/>
                  <a:gd name="connsiteX105" fmla="*/ 10344150 w 11963400"/>
                  <a:gd name="connsiteY105" fmla="*/ 7445129 h 13407779"/>
                  <a:gd name="connsiteX106" fmla="*/ 10134600 w 11963400"/>
                  <a:gd name="connsiteY106" fmla="*/ 7559429 h 13407779"/>
                  <a:gd name="connsiteX107" fmla="*/ 10344150 w 11963400"/>
                  <a:gd name="connsiteY107" fmla="*/ 7749929 h 13407779"/>
                  <a:gd name="connsiteX108" fmla="*/ 10496550 w 11963400"/>
                  <a:gd name="connsiteY108" fmla="*/ 7711829 h 13407779"/>
                  <a:gd name="connsiteX109" fmla="*/ 10534650 w 11963400"/>
                  <a:gd name="connsiteY109" fmla="*/ 7997579 h 13407779"/>
                  <a:gd name="connsiteX110" fmla="*/ 10629900 w 11963400"/>
                  <a:gd name="connsiteY110" fmla="*/ 7864229 h 13407779"/>
                  <a:gd name="connsiteX111" fmla="*/ 10801350 w 11963400"/>
                  <a:gd name="connsiteY111" fmla="*/ 8073779 h 13407779"/>
                  <a:gd name="connsiteX112" fmla="*/ 10877550 w 11963400"/>
                  <a:gd name="connsiteY112" fmla="*/ 7768979 h 13407779"/>
                  <a:gd name="connsiteX113" fmla="*/ 10972800 w 11963400"/>
                  <a:gd name="connsiteY113" fmla="*/ 7654679 h 13407779"/>
                  <a:gd name="connsiteX114" fmla="*/ 10801350 w 11963400"/>
                  <a:gd name="connsiteY114" fmla="*/ 7483229 h 13407779"/>
                  <a:gd name="connsiteX115" fmla="*/ 10915650 w 11963400"/>
                  <a:gd name="connsiteY115" fmla="*/ 7254629 h 13407779"/>
                  <a:gd name="connsiteX116" fmla="*/ 10744200 w 11963400"/>
                  <a:gd name="connsiteY116" fmla="*/ 7026029 h 13407779"/>
                  <a:gd name="connsiteX117" fmla="*/ 10401300 w 11963400"/>
                  <a:gd name="connsiteY117" fmla="*/ 7006979 h 13407779"/>
                  <a:gd name="connsiteX118" fmla="*/ 10629900 w 11963400"/>
                  <a:gd name="connsiteY118" fmla="*/ 6778379 h 13407779"/>
                  <a:gd name="connsiteX119" fmla="*/ 10877550 w 11963400"/>
                  <a:gd name="connsiteY119" fmla="*/ 6854579 h 13407779"/>
                  <a:gd name="connsiteX120" fmla="*/ 10858500 w 11963400"/>
                  <a:gd name="connsiteY120" fmla="*/ 6645029 h 13407779"/>
                  <a:gd name="connsiteX121" fmla="*/ 10648950 w 11963400"/>
                  <a:gd name="connsiteY121" fmla="*/ 6740279 h 13407779"/>
                  <a:gd name="connsiteX122" fmla="*/ 10572750 w 11963400"/>
                  <a:gd name="connsiteY122" fmla="*/ 6511679 h 13407779"/>
                  <a:gd name="connsiteX123" fmla="*/ 10344150 w 11963400"/>
                  <a:gd name="connsiteY123" fmla="*/ 6721229 h 13407779"/>
                  <a:gd name="connsiteX124" fmla="*/ 10439400 w 11963400"/>
                  <a:gd name="connsiteY124" fmla="*/ 6378329 h 13407779"/>
                  <a:gd name="connsiteX125" fmla="*/ 10210800 w 11963400"/>
                  <a:gd name="connsiteY125" fmla="*/ 6187829 h 13407779"/>
                  <a:gd name="connsiteX126" fmla="*/ 10591800 w 11963400"/>
                  <a:gd name="connsiteY126" fmla="*/ 6168779 h 13407779"/>
                  <a:gd name="connsiteX127" fmla="*/ 10496550 w 11963400"/>
                  <a:gd name="connsiteY127" fmla="*/ 5921129 h 13407779"/>
                  <a:gd name="connsiteX128" fmla="*/ 10591800 w 11963400"/>
                  <a:gd name="connsiteY128" fmla="*/ 5806829 h 13407779"/>
                  <a:gd name="connsiteX129" fmla="*/ 10591800 w 11963400"/>
                  <a:gd name="connsiteY129" fmla="*/ 5502029 h 13407779"/>
                  <a:gd name="connsiteX130" fmla="*/ 10382250 w 11963400"/>
                  <a:gd name="connsiteY130" fmla="*/ 5349629 h 13407779"/>
                  <a:gd name="connsiteX131" fmla="*/ 10725150 w 11963400"/>
                  <a:gd name="connsiteY131" fmla="*/ 5406779 h 13407779"/>
                  <a:gd name="connsiteX132" fmla="*/ 10877550 w 11963400"/>
                  <a:gd name="connsiteY132" fmla="*/ 5692529 h 13407779"/>
                  <a:gd name="connsiteX133" fmla="*/ 10953750 w 11963400"/>
                  <a:gd name="connsiteY133" fmla="*/ 5254379 h 13407779"/>
                  <a:gd name="connsiteX134" fmla="*/ 10839450 w 11963400"/>
                  <a:gd name="connsiteY134" fmla="*/ 4987679 h 13407779"/>
                  <a:gd name="connsiteX135" fmla="*/ 10629900 w 11963400"/>
                  <a:gd name="connsiteY135" fmla="*/ 5178179 h 13407779"/>
                  <a:gd name="connsiteX136" fmla="*/ 10477500 w 11963400"/>
                  <a:gd name="connsiteY136" fmla="*/ 5044829 h 13407779"/>
                  <a:gd name="connsiteX137" fmla="*/ 10439400 w 11963400"/>
                  <a:gd name="connsiteY137" fmla="*/ 4892429 h 13407779"/>
                  <a:gd name="connsiteX138" fmla="*/ 10287000 w 11963400"/>
                  <a:gd name="connsiteY138" fmla="*/ 4816229 h 13407779"/>
                  <a:gd name="connsiteX139" fmla="*/ 10248900 w 11963400"/>
                  <a:gd name="connsiteY139" fmla="*/ 5121029 h 13407779"/>
                  <a:gd name="connsiteX140" fmla="*/ 10210800 w 11963400"/>
                  <a:gd name="connsiteY140" fmla="*/ 4873379 h 13407779"/>
                  <a:gd name="connsiteX141" fmla="*/ 10077450 w 11963400"/>
                  <a:gd name="connsiteY141" fmla="*/ 4911479 h 13407779"/>
                  <a:gd name="connsiteX142" fmla="*/ 9906000 w 11963400"/>
                  <a:gd name="connsiteY142" fmla="*/ 5140079 h 13407779"/>
                  <a:gd name="connsiteX143" fmla="*/ 10191750 w 11963400"/>
                  <a:gd name="connsiteY143" fmla="*/ 4663829 h 13407779"/>
                  <a:gd name="connsiteX144" fmla="*/ 10572750 w 11963400"/>
                  <a:gd name="connsiteY144" fmla="*/ 4549529 h 13407779"/>
                  <a:gd name="connsiteX145" fmla="*/ 10820400 w 11963400"/>
                  <a:gd name="connsiteY145" fmla="*/ 4149479 h 13407779"/>
                  <a:gd name="connsiteX146" fmla="*/ 10572750 w 11963400"/>
                  <a:gd name="connsiteY146" fmla="*/ 3863729 h 13407779"/>
                  <a:gd name="connsiteX147" fmla="*/ 10134600 w 11963400"/>
                  <a:gd name="connsiteY147" fmla="*/ 3978029 h 13407779"/>
                  <a:gd name="connsiteX148" fmla="*/ 10191750 w 11963400"/>
                  <a:gd name="connsiteY148" fmla="*/ 3616079 h 13407779"/>
                  <a:gd name="connsiteX149" fmla="*/ 10687050 w 11963400"/>
                  <a:gd name="connsiteY149" fmla="*/ 3482729 h 13407779"/>
                  <a:gd name="connsiteX150" fmla="*/ 10801350 w 11963400"/>
                  <a:gd name="connsiteY150" fmla="*/ 3177929 h 13407779"/>
                  <a:gd name="connsiteX151" fmla="*/ 11029950 w 11963400"/>
                  <a:gd name="connsiteY151" fmla="*/ 3254129 h 13407779"/>
                  <a:gd name="connsiteX152" fmla="*/ 11125200 w 11963400"/>
                  <a:gd name="connsiteY152" fmla="*/ 3616079 h 13407779"/>
                  <a:gd name="connsiteX153" fmla="*/ 11163300 w 11963400"/>
                  <a:gd name="connsiteY153" fmla="*/ 2758829 h 13407779"/>
                  <a:gd name="connsiteX154" fmla="*/ 10839450 w 11963400"/>
                  <a:gd name="connsiteY154" fmla="*/ 2987429 h 13407779"/>
                  <a:gd name="connsiteX155" fmla="*/ 10706100 w 11963400"/>
                  <a:gd name="connsiteY155" fmla="*/ 2606429 h 13407779"/>
                  <a:gd name="connsiteX156" fmla="*/ 10801350 w 11963400"/>
                  <a:gd name="connsiteY156" fmla="*/ 2301629 h 13407779"/>
                  <a:gd name="connsiteX157" fmla="*/ 11182350 w 11963400"/>
                  <a:gd name="connsiteY157" fmla="*/ 2015879 h 13407779"/>
                  <a:gd name="connsiteX158" fmla="*/ 11410950 w 11963400"/>
                  <a:gd name="connsiteY158" fmla="*/ 1920629 h 13407779"/>
                  <a:gd name="connsiteX159" fmla="*/ 11258550 w 11963400"/>
                  <a:gd name="connsiteY159" fmla="*/ 1672979 h 13407779"/>
                  <a:gd name="connsiteX160" fmla="*/ 11391900 w 11963400"/>
                  <a:gd name="connsiteY160" fmla="*/ 1234829 h 13407779"/>
                  <a:gd name="connsiteX161" fmla="*/ 11239500 w 11963400"/>
                  <a:gd name="connsiteY161" fmla="*/ 987179 h 13407779"/>
                  <a:gd name="connsiteX162" fmla="*/ 11525250 w 11963400"/>
                  <a:gd name="connsiteY162" fmla="*/ 1330079 h 13407779"/>
                  <a:gd name="connsiteX163" fmla="*/ 11753850 w 11963400"/>
                  <a:gd name="connsiteY163" fmla="*/ 1139579 h 13407779"/>
                  <a:gd name="connsiteX164" fmla="*/ 11963400 w 11963400"/>
                  <a:gd name="connsiteY164" fmla="*/ 1539629 h 13407779"/>
                  <a:gd name="connsiteX165" fmla="*/ 11963400 w 11963400"/>
                  <a:gd name="connsiteY165" fmla="*/ 1539629 h 13407779"/>
                  <a:gd name="connsiteX166" fmla="*/ 11963400 w 11963400"/>
                  <a:gd name="connsiteY166" fmla="*/ 1044329 h 13407779"/>
                  <a:gd name="connsiteX167" fmla="*/ 11811000 w 11963400"/>
                  <a:gd name="connsiteY167" fmla="*/ 834779 h 13407779"/>
                  <a:gd name="connsiteX168" fmla="*/ 11734800 w 11963400"/>
                  <a:gd name="connsiteY168" fmla="*/ 415679 h 13407779"/>
                  <a:gd name="connsiteX0" fmla="*/ 11734800 w 11963400"/>
                  <a:gd name="connsiteY0" fmla="*/ 448082 h 13440182"/>
                  <a:gd name="connsiteX1" fmla="*/ 112014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2014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1633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1633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728450 w 11963400"/>
                  <a:gd name="connsiteY168" fmla="*/ 7338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760200 w 11963400"/>
                  <a:gd name="connsiteY168" fmla="*/ 7211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893550 w 11963400"/>
                  <a:gd name="connsiteY167" fmla="*/ 917982 h 13440182"/>
                  <a:gd name="connsiteX168" fmla="*/ 11760200 w 11963400"/>
                  <a:gd name="connsiteY168" fmla="*/ 7211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06250 w 11963400"/>
                  <a:gd name="connsiteY167" fmla="*/ 1133883 h 13440182"/>
                  <a:gd name="connsiteX168" fmla="*/ 11893550 w 11963400"/>
                  <a:gd name="connsiteY168" fmla="*/ 917982 h 13440182"/>
                  <a:gd name="connsiteX169" fmla="*/ 11760200 w 11963400"/>
                  <a:gd name="connsiteY169" fmla="*/ 721132 h 13440182"/>
                  <a:gd name="connsiteX170" fmla="*/ 11734800 w 11963400"/>
                  <a:gd name="connsiteY170" fmla="*/ 448082 h 13440182"/>
                  <a:gd name="connsiteX0" fmla="*/ 11734800 w 12078310"/>
                  <a:gd name="connsiteY0" fmla="*/ 448082 h 13440182"/>
                  <a:gd name="connsiteX1" fmla="*/ 11277600 w 12078310"/>
                  <a:gd name="connsiteY1" fmla="*/ 168683 h 13440182"/>
                  <a:gd name="connsiteX2" fmla="*/ 11163300 w 12078310"/>
                  <a:gd name="connsiteY2" fmla="*/ 67082 h 13440182"/>
                  <a:gd name="connsiteX3" fmla="*/ 10756900 w 12078310"/>
                  <a:gd name="connsiteY3" fmla="*/ 86132 h 13440182"/>
                  <a:gd name="connsiteX4" fmla="*/ 10490200 w 12078310"/>
                  <a:gd name="connsiteY4" fmla="*/ 41682 h 13440182"/>
                  <a:gd name="connsiteX5" fmla="*/ 10458450 w 12078310"/>
                  <a:gd name="connsiteY5" fmla="*/ 1095782 h 13440182"/>
                  <a:gd name="connsiteX6" fmla="*/ 10153650 w 12078310"/>
                  <a:gd name="connsiteY6" fmla="*/ 1552982 h 13440182"/>
                  <a:gd name="connsiteX7" fmla="*/ 9906000 w 12078310"/>
                  <a:gd name="connsiteY7" fmla="*/ 2486432 h 13440182"/>
                  <a:gd name="connsiteX8" fmla="*/ 9105900 w 12078310"/>
                  <a:gd name="connsiteY8" fmla="*/ 2105432 h 13440182"/>
                  <a:gd name="connsiteX9" fmla="*/ 8401050 w 12078310"/>
                  <a:gd name="connsiteY9" fmla="*/ 2848382 h 13440182"/>
                  <a:gd name="connsiteX10" fmla="*/ 7639050 w 12078310"/>
                  <a:gd name="connsiteY10" fmla="*/ 2429282 h 13440182"/>
                  <a:gd name="connsiteX11" fmla="*/ 7353300 w 12078310"/>
                  <a:gd name="connsiteY11" fmla="*/ 1953032 h 13440182"/>
                  <a:gd name="connsiteX12" fmla="*/ 7600950 w 12078310"/>
                  <a:gd name="connsiteY12" fmla="*/ 1552982 h 13440182"/>
                  <a:gd name="connsiteX13" fmla="*/ 7258050 w 12078310"/>
                  <a:gd name="connsiteY13" fmla="*/ 1305332 h 13440182"/>
                  <a:gd name="connsiteX14" fmla="*/ 6248400 w 12078310"/>
                  <a:gd name="connsiteY14" fmla="*/ 1362482 h 13440182"/>
                  <a:gd name="connsiteX15" fmla="*/ 5791200 w 12078310"/>
                  <a:gd name="connsiteY15" fmla="*/ 1000532 h 13440182"/>
                  <a:gd name="connsiteX16" fmla="*/ 4819650 w 12078310"/>
                  <a:gd name="connsiteY16" fmla="*/ 543332 h 13440182"/>
                  <a:gd name="connsiteX17" fmla="*/ 4400550 w 12078310"/>
                  <a:gd name="connsiteY17" fmla="*/ 524282 h 13440182"/>
                  <a:gd name="connsiteX18" fmla="*/ 3733800 w 12078310"/>
                  <a:gd name="connsiteY18" fmla="*/ 943382 h 13440182"/>
                  <a:gd name="connsiteX19" fmla="*/ 3257550 w 12078310"/>
                  <a:gd name="connsiteY19" fmla="*/ 1400582 h 13440182"/>
                  <a:gd name="connsiteX20" fmla="*/ 2781300 w 12078310"/>
                  <a:gd name="connsiteY20" fmla="*/ 1229132 h 13440182"/>
                  <a:gd name="connsiteX21" fmla="*/ 2571750 w 12078310"/>
                  <a:gd name="connsiteY21" fmla="*/ 1400582 h 13440182"/>
                  <a:gd name="connsiteX22" fmla="*/ 2324100 w 12078310"/>
                  <a:gd name="connsiteY22" fmla="*/ 1248182 h 13440182"/>
                  <a:gd name="connsiteX23" fmla="*/ 2362200 w 12078310"/>
                  <a:gd name="connsiteY23" fmla="*/ 1629182 h 13440182"/>
                  <a:gd name="connsiteX24" fmla="*/ 2743200 w 12078310"/>
                  <a:gd name="connsiteY24" fmla="*/ 1876832 h 13440182"/>
                  <a:gd name="connsiteX25" fmla="*/ 2762250 w 12078310"/>
                  <a:gd name="connsiteY25" fmla="*/ 2448332 h 13440182"/>
                  <a:gd name="connsiteX26" fmla="*/ 3028950 w 12078310"/>
                  <a:gd name="connsiteY26" fmla="*/ 2619782 h 13440182"/>
                  <a:gd name="connsiteX27" fmla="*/ 3143250 w 12078310"/>
                  <a:gd name="connsiteY27" fmla="*/ 2543582 h 13440182"/>
                  <a:gd name="connsiteX28" fmla="*/ 3143250 w 12078310"/>
                  <a:gd name="connsiteY28" fmla="*/ 2924582 h 13440182"/>
                  <a:gd name="connsiteX29" fmla="*/ 2857500 w 12078310"/>
                  <a:gd name="connsiteY29" fmla="*/ 3248432 h 13440182"/>
                  <a:gd name="connsiteX30" fmla="*/ 3048000 w 12078310"/>
                  <a:gd name="connsiteY30" fmla="*/ 3457982 h 13440182"/>
                  <a:gd name="connsiteX31" fmla="*/ 2762250 w 12078310"/>
                  <a:gd name="connsiteY31" fmla="*/ 4067582 h 13440182"/>
                  <a:gd name="connsiteX32" fmla="*/ 2343150 w 12078310"/>
                  <a:gd name="connsiteY32" fmla="*/ 3991382 h 13440182"/>
                  <a:gd name="connsiteX33" fmla="*/ 2305050 w 12078310"/>
                  <a:gd name="connsiteY33" fmla="*/ 4353332 h 13440182"/>
                  <a:gd name="connsiteX34" fmla="*/ 2533650 w 12078310"/>
                  <a:gd name="connsiteY34" fmla="*/ 4848632 h 13440182"/>
                  <a:gd name="connsiteX35" fmla="*/ 2381250 w 12078310"/>
                  <a:gd name="connsiteY35" fmla="*/ 5286782 h 13440182"/>
                  <a:gd name="connsiteX36" fmla="*/ 2495550 w 12078310"/>
                  <a:gd name="connsiteY36" fmla="*/ 5534432 h 13440182"/>
                  <a:gd name="connsiteX37" fmla="*/ 2876550 w 12078310"/>
                  <a:gd name="connsiteY37" fmla="*/ 5972582 h 13440182"/>
                  <a:gd name="connsiteX38" fmla="*/ 2819400 w 12078310"/>
                  <a:gd name="connsiteY38" fmla="*/ 6239282 h 13440182"/>
                  <a:gd name="connsiteX39" fmla="*/ 2609850 w 12078310"/>
                  <a:gd name="connsiteY39" fmla="*/ 6448832 h 13440182"/>
                  <a:gd name="connsiteX40" fmla="*/ 2514600 w 12078310"/>
                  <a:gd name="connsiteY40" fmla="*/ 6696482 h 13440182"/>
                  <a:gd name="connsiteX41" fmla="*/ 2438400 w 12078310"/>
                  <a:gd name="connsiteY41" fmla="*/ 7020332 h 13440182"/>
                  <a:gd name="connsiteX42" fmla="*/ 2095500 w 12078310"/>
                  <a:gd name="connsiteY42" fmla="*/ 7458482 h 13440182"/>
                  <a:gd name="connsiteX43" fmla="*/ 1905000 w 12078310"/>
                  <a:gd name="connsiteY43" fmla="*/ 7801382 h 13440182"/>
                  <a:gd name="connsiteX44" fmla="*/ 1733550 w 12078310"/>
                  <a:gd name="connsiteY44" fmla="*/ 8258582 h 13440182"/>
                  <a:gd name="connsiteX45" fmla="*/ 1771650 w 12078310"/>
                  <a:gd name="connsiteY45" fmla="*/ 8963432 h 13440182"/>
                  <a:gd name="connsiteX46" fmla="*/ 1619250 w 12078310"/>
                  <a:gd name="connsiteY46" fmla="*/ 9477782 h 13440182"/>
                  <a:gd name="connsiteX47" fmla="*/ 1295400 w 12078310"/>
                  <a:gd name="connsiteY47" fmla="*/ 9839732 h 13440182"/>
                  <a:gd name="connsiteX48" fmla="*/ 1162050 w 12078310"/>
                  <a:gd name="connsiteY48" fmla="*/ 10315982 h 13440182"/>
                  <a:gd name="connsiteX49" fmla="*/ 800100 w 12078310"/>
                  <a:gd name="connsiteY49" fmla="*/ 10468382 h 13440182"/>
                  <a:gd name="connsiteX50" fmla="*/ 381000 w 12078310"/>
                  <a:gd name="connsiteY50" fmla="*/ 10563632 h 13440182"/>
                  <a:gd name="connsiteX51" fmla="*/ 0 w 12078310"/>
                  <a:gd name="connsiteY51" fmla="*/ 10430282 h 13440182"/>
                  <a:gd name="connsiteX52" fmla="*/ 57150 w 12078310"/>
                  <a:gd name="connsiteY52" fmla="*/ 10963682 h 13440182"/>
                  <a:gd name="connsiteX53" fmla="*/ 0 w 12078310"/>
                  <a:gd name="connsiteY53" fmla="*/ 11420882 h 13440182"/>
                  <a:gd name="connsiteX54" fmla="*/ 438150 w 12078310"/>
                  <a:gd name="connsiteY54" fmla="*/ 11497082 h 13440182"/>
                  <a:gd name="connsiteX55" fmla="*/ 895350 w 12078310"/>
                  <a:gd name="connsiteY55" fmla="*/ 11535182 h 13440182"/>
                  <a:gd name="connsiteX56" fmla="*/ 1276350 w 12078310"/>
                  <a:gd name="connsiteY56" fmla="*/ 11363732 h 13440182"/>
                  <a:gd name="connsiteX57" fmla="*/ 1714500 w 12078310"/>
                  <a:gd name="connsiteY57" fmla="*/ 11592332 h 13440182"/>
                  <a:gd name="connsiteX58" fmla="*/ 1676400 w 12078310"/>
                  <a:gd name="connsiteY58" fmla="*/ 11992382 h 13440182"/>
                  <a:gd name="connsiteX59" fmla="*/ 1981200 w 12078310"/>
                  <a:gd name="connsiteY59" fmla="*/ 12144782 h 13440182"/>
                  <a:gd name="connsiteX60" fmla="*/ 2552700 w 12078310"/>
                  <a:gd name="connsiteY60" fmla="*/ 12087632 h 13440182"/>
                  <a:gd name="connsiteX61" fmla="*/ 2876550 w 12078310"/>
                  <a:gd name="connsiteY61" fmla="*/ 12030482 h 13440182"/>
                  <a:gd name="connsiteX62" fmla="*/ 3067050 w 12078310"/>
                  <a:gd name="connsiteY62" fmla="*/ 12182882 h 13440182"/>
                  <a:gd name="connsiteX63" fmla="*/ 3448050 w 12078310"/>
                  <a:gd name="connsiteY63" fmla="*/ 12201932 h 13440182"/>
                  <a:gd name="connsiteX64" fmla="*/ 3600450 w 12078310"/>
                  <a:gd name="connsiteY64" fmla="*/ 12316232 h 13440182"/>
                  <a:gd name="connsiteX65" fmla="*/ 3543300 w 12078310"/>
                  <a:gd name="connsiteY65" fmla="*/ 12773432 h 13440182"/>
                  <a:gd name="connsiteX66" fmla="*/ 3619500 w 12078310"/>
                  <a:gd name="connsiteY66" fmla="*/ 13211582 h 13440182"/>
                  <a:gd name="connsiteX67" fmla="*/ 3905250 w 12078310"/>
                  <a:gd name="connsiteY67" fmla="*/ 13440182 h 13440182"/>
                  <a:gd name="connsiteX68" fmla="*/ 4476750 w 12078310"/>
                  <a:gd name="connsiteY68" fmla="*/ 13440182 h 13440182"/>
                  <a:gd name="connsiteX69" fmla="*/ 4191000 w 12078310"/>
                  <a:gd name="connsiteY69" fmla="*/ 13154432 h 13440182"/>
                  <a:gd name="connsiteX70" fmla="*/ 4933950 w 12078310"/>
                  <a:gd name="connsiteY70" fmla="*/ 13268732 h 13440182"/>
                  <a:gd name="connsiteX71" fmla="*/ 4991100 w 12078310"/>
                  <a:gd name="connsiteY71" fmla="*/ 12678182 h 13440182"/>
                  <a:gd name="connsiteX72" fmla="*/ 5067300 w 12078310"/>
                  <a:gd name="connsiteY72" fmla="*/ 12563882 h 13440182"/>
                  <a:gd name="connsiteX73" fmla="*/ 5029200 w 12078310"/>
                  <a:gd name="connsiteY73" fmla="*/ 12106682 h 13440182"/>
                  <a:gd name="connsiteX74" fmla="*/ 5372100 w 12078310"/>
                  <a:gd name="connsiteY74" fmla="*/ 11992382 h 13440182"/>
                  <a:gd name="connsiteX75" fmla="*/ 5695950 w 12078310"/>
                  <a:gd name="connsiteY75" fmla="*/ 12125732 h 13440182"/>
                  <a:gd name="connsiteX76" fmla="*/ 5524500 w 12078310"/>
                  <a:gd name="connsiteY76" fmla="*/ 11249432 h 13440182"/>
                  <a:gd name="connsiteX77" fmla="*/ 5657850 w 12078310"/>
                  <a:gd name="connsiteY77" fmla="*/ 9763532 h 13440182"/>
                  <a:gd name="connsiteX78" fmla="*/ 5962650 w 12078310"/>
                  <a:gd name="connsiteY78" fmla="*/ 8944382 h 13440182"/>
                  <a:gd name="connsiteX79" fmla="*/ 6438900 w 12078310"/>
                  <a:gd name="connsiteY79" fmla="*/ 8220482 h 13440182"/>
                  <a:gd name="connsiteX80" fmla="*/ 6953250 w 12078310"/>
                  <a:gd name="connsiteY80" fmla="*/ 7877582 h 13440182"/>
                  <a:gd name="connsiteX81" fmla="*/ 6819900 w 12078310"/>
                  <a:gd name="connsiteY81" fmla="*/ 7591832 h 13440182"/>
                  <a:gd name="connsiteX82" fmla="*/ 6610350 w 12078310"/>
                  <a:gd name="connsiteY82" fmla="*/ 7687082 h 13440182"/>
                  <a:gd name="connsiteX83" fmla="*/ 6667500 w 12078310"/>
                  <a:gd name="connsiteY83" fmla="*/ 7401332 h 13440182"/>
                  <a:gd name="connsiteX84" fmla="*/ 6553200 w 12078310"/>
                  <a:gd name="connsiteY84" fmla="*/ 7325132 h 13440182"/>
                  <a:gd name="connsiteX85" fmla="*/ 6838950 w 12078310"/>
                  <a:gd name="connsiteY85" fmla="*/ 6982232 h 13440182"/>
                  <a:gd name="connsiteX86" fmla="*/ 7296150 w 12078310"/>
                  <a:gd name="connsiteY86" fmla="*/ 6886982 h 13440182"/>
                  <a:gd name="connsiteX87" fmla="*/ 7448550 w 12078310"/>
                  <a:gd name="connsiteY87" fmla="*/ 7077482 h 13440182"/>
                  <a:gd name="connsiteX88" fmla="*/ 7524750 w 12078310"/>
                  <a:gd name="connsiteY88" fmla="*/ 7325132 h 13440182"/>
                  <a:gd name="connsiteX89" fmla="*/ 6991350 w 12078310"/>
                  <a:gd name="connsiteY89" fmla="*/ 7439432 h 13440182"/>
                  <a:gd name="connsiteX90" fmla="*/ 7848600 w 12078310"/>
                  <a:gd name="connsiteY90" fmla="*/ 7591832 h 13440182"/>
                  <a:gd name="connsiteX91" fmla="*/ 7677150 w 12078310"/>
                  <a:gd name="connsiteY91" fmla="*/ 7039382 h 13440182"/>
                  <a:gd name="connsiteX92" fmla="*/ 8667750 w 12078310"/>
                  <a:gd name="connsiteY92" fmla="*/ 6448832 h 13440182"/>
                  <a:gd name="connsiteX93" fmla="*/ 9315450 w 12078310"/>
                  <a:gd name="connsiteY93" fmla="*/ 6544082 h 13440182"/>
                  <a:gd name="connsiteX94" fmla="*/ 9467850 w 12078310"/>
                  <a:gd name="connsiteY94" fmla="*/ 6467882 h 13440182"/>
                  <a:gd name="connsiteX95" fmla="*/ 9620250 w 12078310"/>
                  <a:gd name="connsiteY95" fmla="*/ 6258332 h 13440182"/>
                  <a:gd name="connsiteX96" fmla="*/ 9906000 w 12078310"/>
                  <a:gd name="connsiteY96" fmla="*/ 6334532 h 13440182"/>
                  <a:gd name="connsiteX97" fmla="*/ 9772650 w 12078310"/>
                  <a:gd name="connsiteY97" fmla="*/ 6525032 h 13440182"/>
                  <a:gd name="connsiteX98" fmla="*/ 9448800 w 12078310"/>
                  <a:gd name="connsiteY98" fmla="*/ 6582182 h 13440182"/>
                  <a:gd name="connsiteX99" fmla="*/ 9391650 w 12078310"/>
                  <a:gd name="connsiteY99" fmla="*/ 6982232 h 13440182"/>
                  <a:gd name="connsiteX100" fmla="*/ 9601200 w 12078310"/>
                  <a:gd name="connsiteY100" fmla="*/ 6944132 h 13440182"/>
                  <a:gd name="connsiteX101" fmla="*/ 9791700 w 12078310"/>
                  <a:gd name="connsiteY101" fmla="*/ 6696482 h 13440182"/>
                  <a:gd name="connsiteX102" fmla="*/ 10058400 w 12078310"/>
                  <a:gd name="connsiteY102" fmla="*/ 7039382 h 13440182"/>
                  <a:gd name="connsiteX103" fmla="*/ 9772650 w 12078310"/>
                  <a:gd name="connsiteY103" fmla="*/ 7287032 h 13440182"/>
                  <a:gd name="connsiteX104" fmla="*/ 10020300 w 12078310"/>
                  <a:gd name="connsiteY104" fmla="*/ 7382282 h 13440182"/>
                  <a:gd name="connsiteX105" fmla="*/ 10306050 w 12078310"/>
                  <a:gd name="connsiteY105" fmla="*/ 7325132 h 13440182"/>
                  <a:gd name="connsiteX106" fmla="*/ 10344150 w 12078310"/>
                  <a:gd name="connsiteY106" fmla="*/ 7477532 h 13440182"/>
                  <a:gd name="connsiteX107" fmla="*/ 10134600 w 12078310"/>
                  <a:gd name="connsiteY107" fmla="*/ 7591832 h 13440182"/>
                  <a:gd name="connsiteX108" fmla="*/ 10344150 w 12078310"/>
                  <a:gd name="connsiteY108" fmla="*/ 7782332 h 13440182"/>
                  <a:gd name="connsiteX109" fmla="*/ 10496550 w 12078310"/>
                  <a:gd name="connsiteY109" fmla="*/ 7744232 h 13440182"/>
                  <a:gd name="connsiteX110" fmla="*/ 10534650 w 12078310"/>
                  <a:gd name="connsiteY110" fmla="*/ 8029982 h 13440182"/>
                  <a:gd name="connsiteX111" fmla="*/ 10629900 w 12078310"/>
                  <a:gd name="connsiteY111" fmla="*/ 7896632 h 13440182"/>
                  <a:gd name="connsiteX112" fmla="*/ 10801350 w 12078310"/>
                  <a:gd name="connsiteY112" fmla="*/ 8106182 h 13440182"/>
                  <a:gd name="connsiteX113" fmla="*/ 10877550 w 12078310"/>
                  <a:gd name="connsiteY113" fmla="*/ 7801382 h 13440182"/>
                  <a:gd name="connsiteX114" fmla="*/ 10972800 w 12078310"/>
                  <a:gd name="connsiteY114" fmla="*/ 7687082 h 13440182"/>
                  <a:gd name="connsiteX115" fmla="*/ 10801350 w 12078310"/>
                  <a:gd name="connsiteY115" fmla="*/ 7515632 h 13440182"/>
                  <a:gd name="connsiteX116" fmla="*/ 10915650 w 12078310"/>
                  <a:gd name="connsiteY116" fmla="*/ 7287032 h 13440182"/>
                  <a:gd name="connsiteX117" fmla="*/ 10744200 w 12078310"/>
                  <a:gd name="connsiteY117" fmla="*/ 7058432 h 13440182"/>
                  <a:gd name="connsiteX118" fmla="*/ 10401300 w 12078310"/>
                  <a:gd name="connsiteY118" fmla="*/ 7039382 h 13440182"/>
                  <a:gd name="connsiteX119" fmla="*/ 10629900 w 12078310"/>
                  <a:gd name="connsiteY119" fmla="*/ 6810782 h 13440182"/>
                  <a:gd name="connsiteX120" fmla="*/ 10877550 w 12078310"/>
                  <a:gd name="connsiteY120" fmla="*/ 6886982 h 13440182"/>
                  <a:gd name="connsiteX121" fmla="*/ 10858500 w 12078310"/>
                  <a:gd name="connsiteY121" fmla="*/ 6677432 h 13440182"/>
                  <a:gd name="connsiteX122" fmla="*/ 10648950 w 12078310"/>
                  <a:gd name="connsiteY122" fmla="*/ 6772682 h 13440182"/>
                  <a:gd name="connsiteX123" fmla="*/ 10572750 w 12078310"/>
                  <a:gd name="connsiteY123" fmla="*/ 6544082 h 13440182"/>
                  <a:gd name="connsiteX124" fmla="*/ 10344150 w 12078310"/>
                  <a:gd name="connsiteY124" fmla="*/ 6753632 h 13440182"/>
                  <a:gd name="connsiteX125" fmla="*/ 10439400 w 12078310"/>
                  <a:gd name="connsiteY125" fmla="*/ 6410732 h 13440182"/>
                  <a:gd name="connsiteX126" fmla="*/ 10210800 w 12078310"/>
                  <a:gd name="connsiteY126" fmla="*/ 6220232 h 13440182"/>
                  <a:gd name="connsiteX127" fmla="*/ 10591800 w 12078310"/>
                  <a:gd name="connsiteY127" fmla="*/ 6201182 h 13440182"/>
                  <a:gd name="connsiteX128" fmla="*/ 10496550 w 12078310"/>
                  <a:gd name="connsiteY128" fmla="*/ 5953532 h 13440182"/>
                  <a:gd name="connsiteX129" fmla="*/ 10591800 w 12078310"/>
                  <a:gd name="connsiteY129" fmla="*/ 5839232 h 13440182"/>
                  <a:gd name="connsiteX130" fmla="*/ 10591800 w 12078310"/>
                  <a:gd name="connsiteY130" fmla="*/ 5534432 h 13440182"/>
                  <a:gd name="connsiteX131" fmla="*/ 10382250 w 12078310"/>
                  <a:gd name="connsiteY131" fmla="*/ 5382032 h 13440182"/>
                  <a:gd name="connsiteX132" fmla="*/ 10725150 w 12078310"/>
                  <a:gd name="connsiteY132" fmla="*/ 5439182 h 13440182"/>
                  <a:gd name="connsiteX133" fmla="*/ 10877550 w 12078310"/>
                  <a:gd name="connsiteY133" fmla="*/ 5724932 h 13440182"/>
                  <a:gd name="connsiteX134" fmla="*/ 10953750 w 12078310"/>
                  <a:gd name="connsiteY134" fmla="*/ 5286782 h 13440182"/>
                  <a:gd name="connsiteX135" fmla="*/ 10839450 w 12078310"/>
                  <a:gd name="connsiteY135" fmla="*/ 5020082 h 13440182"/>
                  <a:gd name="connsiteX136" fmla="*/ 10629900 w 12078310"/>
                  <a:gd name="connsiteY136" fmla="*/ 5210582 h 13440182"/>
                  <a:gd name="connsiteX137" fmla="*/ 10477500 w 12078310"/>
                  <a:gd name="connsiteY137" fmla="*/ 5077232 h 13440182"/>
                  <a:gd name="connsiteX138" fmla="*/ 10439400 w 12078310"/>
                  <a:gd name="connsiteY138" fmla="*/ 4924832 h 13440182"/>
                  <a:gd name="connsiteX139" fmla="*/ 10287000 w 12078310"/>
                  <a:gd name="connsiteY139" fmla="*/ 4848632 h 13440182"/>
                  <a:gd name="connsiteX140" fmla="*/ 10248900 w 12078310"/>
                  <a:gd name="connsiteY140" fmla="*/ 5153432 h 13440182"/>
                  <a:gd name="connsiteX141" fmla="*/ 10210800 w 12078310"/>
                  <a:gd name="connsiteY141" fmla="*/ 4905782 h 13440182"/>
                  <a:gd name="connsiteX142" fmla="*/ 10077450 w 12078310"/>
                  <a:gd name="connsiteY142" fmla="*/ 4943882 h 13440182"/>
                  <a:gd name="connsiteX143" fmla="*/ 9906000 w 12078310"/>
                  <a:gd name="connsiteY143" fmla="*/ 5172482 h 13440182"/>
                  <a:gd name="connsiteX144" fmla="*/ 10191750 w 12078310"/>
                  <a:gd name="connsiteY144" fmla="*/ 4696232 h 13440182"/>
                  <a:gd name="connsiteX145" fmla="*/ 10572750 w 12078310"/>
                  <a:gd name="connsiteY145" fmla="*/ 4581932 h 13440182"/>
                  <a:gd name="connsiteX146" fmla="*/ 10820400 w 12078310"/>
                  <a:gd name="connsiteY146" fmla="*/ 4181882 h 13440182"/>
                  <a:gd name="connsiteX147" fmla="*/ 10572750 w 12078310"/>
                  <a:gd name="connsiteY147" fmla="*/ 3896132 h 13440182"/>
                  <a:gd name="connsiteX148" fmla="*/ 10134600 w 12078310"/>
                  <a:gd name="connsiteY148" fmla="*/ 4010432 h 13440182"/>
                  <a:gd name="connsiteX149" fmla="*/ 10191750 w 12078310"/>
                  <a:gd name="connsiteY149" fmla="*/ 3648482 h 13440182"/>
                  <a:gd name="connsiteX150" fmla="*/ 10687050 w 12078310"/>
                  <a:gd name="connsiteY150" fmla="*/ 3515132 h 13440182"/>
                  <a:gd name="connsiteX151" fmla="*/ 10801350 w 12078310"/>
                  <a:gd name="connsiteY151" fmla="*/ 3210332 h 13440182"/>
                  <a:gd name="connsiteX152" fmla="*/ 11029950 w 12078310"/>
                  <a:gd name="connsiteY152" fmla="*/ 3286532 h 13440182"/>
                  <a:gd name="connsiteX153" fmla="*/ 11125200 w 12078310"/>
                  <a:gd name="connsiteY153" fmla="*/ 3648482 h 13440182"/>
                  <a:gd name="connsiteX154" fmla="*/ 11163300 w 12078310"/>
                  <a:gd name="connsiteY154" fmla="*/ 2791232 h 13440182"/>
                  <a:gd name="connsiteX155" fmla="*/ 10839450 w 12078310"/>
                  <a:gd name="connsiteY155" fmla="*/ 3019832 h 13440182"/>
                  <a:gd name="connsiteX156" fmla="*/ 10706100 w 12078310"/>
                  <a:gd name="connsiteY156" fmla="*/ 2638832 h 13440182"/>
                  <a:gd name="connsiteX157" fmla="*/ 10801350 w 12078310"/>
                  <a:gd name="connsiteY157" fmla="*/ 2334032 h 13440182"/>
                  <a:gd name="connsiteX158" fmla="*/ 11182350 w 12078310"/>
                  <a:gd name="connsiteY158" fmla="*/ 2048282 h 13440182"/>
                  <a:gd name="connsiteX159" fmla="*/ 11410950 w 12078310"/>
                  <a:gd name="connsiteY159" fmla="*/ 1953032 h 13440182"/>
                  <a:gd name="connsiteX160" fmla="*/ 11258550 w 12078310"/>
                  <a:gd name="connsiteY160" fmla="*/ 1705382 h 13440182"/>
                  <a:gd name="connsiteX161" fmla="*/ 11391900 w 12078310"/>
                  <a:gd name="connsiteY161" fmla="*/ 1267232 h 13440182"/>
                  <a:gd name="connsiteX162" fmla="*/ 11239500 w 12078310"/>
                  <a:gd name="connsiteY162" fmla="*/ 1019582 h 13440182"/>
                  <a:gd name="connsiteX163" fmla="*/ 11525250 w 12078310"/>
                  <a:gd name="connsiteY163" fmla="*/ 1362482 h 13440182"/>
                  <a:gd name="connsiteX164" fmla="*/ 11753850 w 12078310"/>
                  <a:gd name="connsiteY164" fmla="*/ 1171982 h 13440182"/>
                  <a:gd name="connsiteX165" fmla="*/ 11963400 w 12078310"/>
                  <a:gd name="connsiteY165" fmla="*/ 1572032 h 13440182"/>
                  <a:gd name="connsiteX166" fmla="*/ 11963400 w 12078310"/>
                  <a:gd name="connsiteY166" fmla="*/ 1572032 h 13440182"/>
                  <a:gd name="connsiteX167" fmla="*/ 12077700 w 12078310"/>
                  <a:gd name="connsiteY167" fmla="*/ 1533933 h 13440182"/>
                  <a:gd name="connsiteX168" fmla="*/ 11906250 w 12078310"/>
                  <a:gd name="connsiteY168" fmla="*/ 1133883 h 13440182"/>
                  <a:gd name="connsiteX169" fmla="*/ 11893550 w 12078310"/>
                  <a:gd name="connsiteY169" fmla="*/ 917982 h 13440182"/>
                  <a:gd name="connsiteX170" fmla="*/ 11760200 w 12078310"/>
                  <a:gd name="connsiteY170" fmla="*/ 721132 h 13440182"/>
                  <a:gd name="connsiteX171" fmla="*/ 11734800 w 12078310"/>
                  <a:gd name="connsiteY171" fmla="*/ 448082 h 13440182"/>
                  <a:gd name="connsiteX0" fmla="*/ 11734800 w 12078310"/>
                  <a:gd name="connsiteY0" fmla="*/ 448082 h 13440182"/>
                  <a:gd name="connsiteX1" fmla="*/ 11277600 w 12078310"/>
                  <a:gd name="connsiteY1" fmla="*/ 168683 h 13440182"/>
                  <a:gd name="connsiteX2" fmla="*/ 11163300 w 12078310"/>
                  <a:gd name="connsiteY2" fmla="*/ 67082 h 13440182"/>
                  <a:gd name="connsiteX3" fmla="*/ 10756900 w 12078310"/>
                  <a:gd name="connsiteY3" fmla="*/ 86132 h 13440182"/>
                  <a:gd name="connsiteX4" fmla="*/ 10490200 w 12078310"/>
                  <a:gd name="connsiteY4" fmla="*/ 41682 h 13440182"/>
                  <a:gd name="connsiteX5" fmla="*/ 10458450 w 12078310"/>
                  <a:gd name="connsiteY5" fmla="*/ 1095782 h 13440182"/>
                  <a:gd name="connsiteX6" fmla="*/ 10153650 w 12078310"/>
                  <a:gd name="connsiteY6" fmla="*/ 1552982 h 13440182"/>
                  <a:gd name="connsiteX7" fmla="*/ 9906000 w 12078310"/>
                  <a:gd name="connsiteY7" fmla="*/ 2486432 h 13440182"/>
                  <a:gd name="connsiteX8" fmla="*/ 9105900 w 12078310"/>
                  <a:gd name="connsiteY8" fmla="*/ 2105432 h 13440182"/>
                  <a:gd name="connsiteX9" fmla="*/ 8401050 w 12078310"/>
                  <a:gd name="connsiteY9" fmla="*/ 2848382 h 13440182"/>
                  <a:gd name="connsiteX10" fmla="*/ 7639050 w 12078310"/>
                  <a:gd name="connsiteY10" fmla="*/ 2429282 h 13440182"/>
                  <a:gd name="connsiteX11" fmla="*/ 7353300 w 12078310"/>
                  <a:gd name="connsiteY11" fmla="*/ 1953032 h 13440182"/>
                  <a:gd name="connsiteX12" fmla="*/ 7600950 w 12078310"/>
                  <a:gd name="connsiteY12" fmla="*/ 1552982 h 13440182"/>
                  <a:gd name="connsiteX13" fmla="*/ 7258050 w 12078310"/>
                  <a:gd name="connsiteY13" fmla="*/ 1305332 h 13440182"/>
                  <a:gd name="connsiteX14" fmla="*/ 6248400 w 12078310"/>
                  <a:gd name="connsiteY14" fmla="*/ 1362482 h 13440182"/>
                  <a:gd name="connsiteX15" fmla="*/ 5791200 w 12078310"/>
                  <a:gd name="connsiteY15" fmla="*/ 1000532 h 13440182"/>
                  <a:gd name="connsiteX16" fmla="*/ 4819650 w 12078310"/>
                  <a:gd name="connsiteY16" fmla="*/ 543332 h 13440182"/>
                  <a:gd name="connsiteX17" fmla="*/ 4400550 w 12078310"/>
                  <a:gd name="connsiteY17" fmla="*/ 524282 h 13440182"/>
                  <a:gd name="connsiteX18" fmla="*/ 3733800 w 12078310"/>
                  <a:gd name="connsiteY18" fmla="*/ 943382 h 13440182"/>
                  <a:gd name="connsiteX19" fmla="*/ 3257550 w 12078310"/>
                  <a:gd name="connsiteY19" fmla="*/ 1400582 h 13440182"/>
                  <a:gd name="connsiteX20" fmla="*/ 2781300 w 12078310"/>
                  <a:gd name="connsiteY20" fmla="*/ 1229132 h 13440182"/>
                  <a:gd name="connsiteX21" fmla="*/ 2571750 w 12078310"/>
                  <a:gd name="connsiteY21" fmla="*/ 1400582 h 13440182"/>
                  <a:gd name="connsiteX22" fmla="*/ 2324100 w 12078310"/>
                  <a:gd name="connsiteY22" fmla="*/ 1248182 h 13440182"/>
                  <a:gd name="connsiteX23" fmla="*/ 2362200 w 12078310"/>
                  <a:gd name="connsiteY23" fmla="*/ 1629182 h 13440182"/>
                  <a:gd name="connsiteX24" fmla="*/ 2743200 w 12078310"/>
                  <a:gd name="connsiteY24" fmla="*/ 1876832 h 13440182"/>
                  <a:gd name="connsiteX25" fmla="*/ 2762250 w 12078310"/>
                  <a:gd name="connsiteY25" fmla="*/ 2448332 h 13440182"/>
                  <a:gd name="connsiteX26" fmla="*/ 3028950 w 12078310"/>
                  <a:gd name="connsiteY26" fmla="*/ 2619782 h 13440182"/>
                  <a:gd name="connsiteX27" fmla="*/ 3143250 w 12078310"/>
                  <a:gd name="connsiteY27" fmla="*/ 2543582 h 13440182"/>
                  <a:gd name="connsiteX28" fmla="*/ 3143250 w 12078310"/>
                  <a:gd name="connsiteY28" fmla="*/ 2924582 h 13440182"/>
                  <a:gd name="connsiteX29" fmla="*/ 2857500 w 12078310"/>
                  <a:gd name="connsiteY29" fmla="*/ 3248432 h 13440182"/>
                  <a:gd name="connsiteX30" fmla="*/ 3048000 w 12078310"/>
                  <a:gd name="connsiteY30" fmla="*/ 3457982 h 13440182"/>
                  <a:gd name="connsiteX31" fmla="*/ 2762250 w 12078310"/>
                  <a:gd name="connsiteY31" fmla="*/ 4067582 h 13440182"/>
                  <a:gd name="connsiteX32" fmla="*/ 2343150 w 12078310"/>
                  <a:gd name="connsiteY32" fmla="*/ 3991382 h 13440182"/>
                  <a:gd name="connsiteX33" fmla="*/ 2305050 w 12078310"/>
                  <a:gd name="connsiteY33" fmla="*/ 4353332 h 13440182"/>
                  <a:gd name="connsiteX34" fmla="*/ 2533650 w 12078310"/>
                  <a:gd name="connsiteY34" fmla="*/ 4848632 h 13440182"/>
                  <a:gd name="connsiteX35" fmla="*/ 2381250 w 12078310"/>
                  <a:gd name="connsiteY35" fmla="*/ 5286782 h 13440182"/>
                  <a:gd name="connsiteX36" fmla="*/ 2495550 w 12078310"/>
                  <a:gd name="connsiteY36" fmla="*/ 5534432 h 13440182"/>
                  <a:gd name="connsiteX37" fmla="*/ 2876550 w 12078310"/>
                  <a:gd name="connsiteY37" fmla="*/ 5972582 h 13440182"/>
                  <a:gd name="connsiteX38" fmla="*/ 2819400 w 12078310"/>
                  <a:gd name="connsiteY38" fmla="*/ 6239282 h 13440182"/>
                  <a:gd name="connsiteX39" fmla="*/ 2609850 w 12078310"/>
                  <a:gd name="connsiteY39" fmla="*/ 6448832 h 13440182"/>
                  <a:gd name="connsiteX40" fmla="*/ 2514600 w 12078310"/>
                  <a:gd name="connsiteY40" fmla="*/ 6696482 h 13440182"/>
                  <a:gd name="connsiteX41" fmla="*/ 2438400 w 12078310"/>
                  <a:gd name="connsiteY41" fmla="*/ 7020332 h 13440182"/>
                  <a:gd name="connsiteX42" fmla="*/ 2095500 w 12078310"/>
                  <a:gd name="connsiteY42" fmla="*/ 7458482 h 13440182"/>
                  <a:gd name="connsiteX43" fmla="*/ 1905000 w 12078310"/>
                  <a:gd name="connsiteY43" fmla="*/ 7801382 h 13440182"/>
                  <a:gd name="connsiteX44" fmla="*/ 1733550 w 12078310"/>
                  <a:gd name="connsiteY44" fmla="*/ 8258582 h 13440182"/>
                  <a:gd name="connsiteX45" fmla="*/ 1771650 w 12078310"/>
                  <a:gd name="connsiteY45" fmla="*/ 8963432 h 13440182"/>
                  <a:gd name="connsiteX46" fmla="*/ 1619250 w 12078310"/>
                  <a:gd name="connsiteY46" fmla="*/ 9477782 h 13440182"/>
                  <a:gd name="connsiteX47" fmla="*/ 1295400 w 12078310"/>
                  <a:gd name="connsiteY47" fmla="*/ 9839732 h 13440182"/>
                  <a:gd name="connsiteX48" fmla="*/ 1162050 w 12078310"/>
                  <a:gd name="connsiteY48" fmla="*/ 10315982 h 13440182"/>
                  <a:gd name="connsiteX49" fmla="*/ 800100 w 12078310"/>
                  <a:gd name="connsiteY49" fmla="*/ 10468382 h 13440182"/>
                  <a:gd name="connsiteX50" fmla="*/ 381000 w 12078310"/>
                  <a:gd name="connsiteY50" fmla="*/ 10563632 h 13440182"/>
                  <a:gd name="connsiteX51" fmla="*/ 0 w 12078310"/>
                  <a:gd name="connsiteY51" fmla="*/ 10430282 h 13440182"/>
                  <a:gd name="connsiteX52" fmla="*/ 57150 w 12078310"/>
                  <a:gd name="connsiteY52" fmla="*/ 10963682 h 13440182"/>
                  <a:gd name="connsiteX53" fmla="*/ 0 w 12078310"/>
                  <a:gd name="connsiteY53" fmla="*/ 11420882 h 13440182"/>
                  <a:gd name="connsiteX54" fmla="*/ 438150 w 12078310"/>
                  <a:gd name="connsiteY54" fmla="*/ 11497082 h 13440182"/>
                  <a:gd name="connsiteX55" fmla="*/ 895350 w 12078310"/>
                  <a:gd name="connsiteY55" fmla="*/ 11535182 h 13440182"/>
                  <a:gd name="connsiteX56" fmla="*/ 1276350 w 12078310"/>
                  <a:gd name="connsiteY56" fmla="*/ 11363732 h 13440182"/>
                  <a:gd name="connsiteX57" fmla="*/ 1714500 w 12078310"/>
                  <a:gd name="connsiteY57" fmla="*/ 11592332 h 13440182"/>
                  <a:gd name="connsiteX58" fmla="*/ 1676400 w 12078310"/>
                  <a:gd name="connsiteY58" fmla="*/ 11992382 h 13440182"/>
                  <a:gd name="connsiteX59" fmla="*/ 1981200 w 12078310"/>
                  <a:gd name="connsiteY59" fmla="*/ 12144782 h 13440182"/>
                  <a:gd name="connsiteX60" fmla="*/ 2552700 w 12078310"/>
                  <a:gd name="connsiteY60" fmla="*/ 12087632 h 13440182"/>
                  <a:gd name="connsiteX61" fmla="*/ 2876550 w 12078310"/>
                  <a:gd name="connsiteY61" fmla="*/ 12030482 h 13440182"/>
                  <a:gd name="connsiteX62" fmla="*/ 3067050 w 12078310"/>
                  <a:gd name="connsiteY62" fmla="*/ 12182882 h 13440182"/>
                  <a:gd name="connsiteX63" fmla="*/ 3448050 w 12078310"/>
                  <a:gd name="connsiteY63" fmla="*/ 12201932 h 13440182"/>
                  <a:gd name="connsiteX64" fmla="*/ 3600450 w 12078310"/>
                  <a:gd name="connsiteY64" fmla="*/ 12316232 h 13440182"/>
                  <a:gd name="connsiteX65" fmla="*/ 3543300 w 12078310"/>
                  <a:gd name="connsiteY65" fmla="*/ 12773432 h 13440182"/>
                  <a:gd name="connsiteX66" fmla="*/ 3619500 w 12078310"/>
                  <a:gd name="connsiteY66" fmla="*/ 13211582 h 13440182"/>
                  <a:gd name="connsiteX67" fmla="*/ 3905250 w 12078310"/>
                  <a:gd name="connsiteY67" fmla="*/ 13440182 h 13440182"/>
                  <a:gd name="connsiteX68" fmla="*/ 4476750 w 12078310"/>
                  <a:gd name="connsiteY68" fmla="*/ 13440182 h 13440182"/>
                  <a:gd name="connsiteX69" fmla="*/ 4191000 w 12078310"/>
                  <a:gd name="connsiteY69" fmla="*/ 13154432 h 13440182"/>
                  <a:gd name="connsiteX70" fmla="*/ 4933950 w 12078310"/>
                  <a:gd name="connsiteY70" fmla="*/ 13268732 h 13440182"/>
                  <a:gd name="connsiteX71" fmla="*/ 4991100 w 12078310"/>
                  <a:gd name="connsiteY71" fmla="*/ 12678182 h 13440182"/>
                  <a:gd name="connsiteX72" fmla="*/ 5067300 w 12078310"/>
                  <a:gd name="connsiteY72" fmla="*/ 12563882 h 13440182"/>
                  <a:gd name="connsiteX73" fmla="*/ 5029200 w 12078310"/>
                  <a:gd name="connsiteY73" fmla="*/ 12106682 h 13440182"/>
                  <a:gd name="connsiteX74" fmla="*/ 5372100 w 12078310"/>
                  <a:gd name="connsiteY74" fmla="*/ 11992382 h 13440182"/>
                  <a:gd name="connsiteX75" fmla="*/ 5695950 w 12078310"/>
                  <a:gd name="connsiteY75" fmla="*/ 12125732 h 13440182"/>
                  <a:gd name="connsiteX76" fmla="*/ 5524500 w 12078310"/>
                  <a:gd name="connsiteY76" fmla="*/ 11249432 h 13440182"/>
                  <a:gd name="connsiteX77" fmla="*/ 5657850 w 12078310"/>
                  <a:gd name="connsiteY77" fmla="*/ 9763532 h 13440182"/>
                  <a:gd name="connsiteX78" fmla="*/ 5962650 w 12078310"/>
                  <a:gd name="connsiteY78" fmla="*/ 8944382 h 13440182"/>
                  <a:gd name="connsiteX79" fmla="*/ 6438900 w 12078310"/>
                  <a:gd name="connsiteY79" fmla="*/ 8220482 h 13440182"/>
                  <a:gd name="connsiteX80" fmla="*/ 6953250 w 12078310"/>
                  <a:gd name="connsiteY80" fmla="*/ 7877582 h 13440182"/>
                  <a:gd name="connsiteX81" fmla="*/ 6819900 w 12078310"/>
                  <a:gd name="connsiteY81" fmla="*/ 7591832 h 13440182"/>
                  <a:gd name="connsiteX82" fmla="*/ 6610350 w 12078310"/>
                  <a:gd name="connsiteY82" fmla="*/ 7687082 h 13440182"/>
                  <a:gd name="connsiteX83" fmla="*/ 6667500 w 12078310"/>
                  <a:gd name="connsiteY83" fmla="*/ 7401332 h 13440182"/>
                  <a:gd name="connsiteX84" fmla="*/ 6553200 w 12078310"/>
                  <a:gd name="connsiteY84" fmla="*/ 7325132 h 13440182"/>
                  <a:gd name="connsiteX85" fmla="*/ 6838950 w 12078310"/>
                  <a:gd name="connsiteY85" fmla="*/ 6982232 h 13440182"/>
                  <a:gd name="connsiteX86" fmla="*/ 7296150 w 12078310"/>
                  <a:gd name="connsiteY86" fmla="*/ 6886982 h 13440182"/>
                  <a:gd name="connsiteX87" fmla="*/ 7448550 w 12078310"/>
                  <a:gd name="connsiteY87" fmla="*/ 7077482 h 13440182"/>
                  <a:gd name="connsiteX88" fmla="*/ 7524750 w 12078310"/>
                  <a:gd name="connsiteY88" fmla="*/ 7325132 h 13440182"/>
                  <a:gd name="connsiteX89" fmla="*/ 6991350 w 12078310"/>
                  <a:gd name="connsiteY89" fmla="*/ 7439432 h 13440182"/>
                  <a:gd name="connsiteX90" fmla="*/ 7848600 w 12078310"/>
                  <a:gd name="connsiteY90" fmla="*/ 7591832 h 13440182"/>
                  <a:gd name="connsiteX91" fmla="*/ 7677150 w 12078310"/>
                  <a:gd name="connsiteY91" fmla="*/ 7039382 h 13440182"/>
                  <a:gd name="connsiteX92" fmla="*/ 8667750 w 12078310"/>
                  <a:gd name="connsiteY92" fmla="*/ 6448832 h 13440182"/>
                  <a:gd name="connsiteX93" fmla="*/ 9315450 w 12078310"/>
                  <a:gd name="connsiteY93" fmla="*/ 6544082 h 13440182"/>
                  <a:gd name="connsiteX94" fmla="*/ 9467850 w 12078310"/>
                  <a:gd name="connsiteY94" fmla="*/ 6467882 h 13440182"/>
                  <a:gd name="connsiteX95" fmla="*/ 9620250 w 12078310"/>
                  <a:gd name="connsiteY95" fmla="*/ 6258332 h 13440182"/>
                  <a:gd name="connsiteX96" fmla="*/ 9906000 w 12078310"/>
                  <a:gd name="connsiteY96" fmla="*/ 6334532 h 13440182"/>
                  <a:gd name="connsiteX97" fmla="*/ 9772650 w 12078310"/>
                  <a:gd name="connsiteY97" fmla="*/ 6525032 h 13440182"/>
                  <a:gd name="connsiteX98" fmla="*/ 9448800 w 12078310"/>
                  <a:gd name="connsiteY98" fmla="*/ 6582182 h 13440182"/>
                  <a:gd name="connsiteX99" fmla="*/ 9391650 w 12078310"/>
                  <a:gd name="connsiteY99" fmla="*/ 6982232 h 13440182"/>
                  <a:gd name="connsiteX100" fmla="*/ 9601200 w 12078310"/>
                  <a:gd name="connsiteY100" fmla="*/ 6944132 h 13440182"/>
                  <a:gd name="connsiteX101" fmla="*/ 9791700 w 12078310"/>
                  <a:gd name="connsiteY101" fmla="*/ 6696482 h 13440182"/>
                  <a:gd name="connsiteX102" fmla="*/ 10058400 w 12078310"/>
                  <a:gd name="connsiteY102" fmla="*/ 7039382 h 13440182"/>
                  <a:gd name="connsiteX103" fmla="*/ 9772650 w 12078310"/>
                  <a:gd name="connsiteY103" fmla="*/ 7287032 h 13440182"/>
                  <a:gd name="connsiteX104" fmla="*/ 10020300 w 12078310"/>
                  <a:gd name="connsiteY104" fmla="*/ 7382282 h 13440182"/>
                  <a:gd name="connsiteX105" fmla="*/ 10306050 w 12078310"/>
                  <a:gd name="connsiteY105" fmla="*/ 7325132 h 13440182"/>
                  <a:gd name="connsiteX106" fmla="*/ 10344150 w 12078310"/>
                  <a:gd name="connsiteY106" fmla="*/ 7477532 h 13440182"/>
                  <a:gd name="connsiteX107" fmla="*/ 10134600 w 12078310"/>
                  <a:gd name="connsiteY107" fmla="*/ 7591832 h 13440182"/>
                  <a:gd name="connsiteX108" fmla="*/ 10344150 w 12078310"/>
                  <a:gd name="connsiteY108" fmla="*/ 7782332 h 13440182"/>
                  <a:gd name="connsiteX109" fmla="*/ 10496550 w 12078310"/>
                  <a:gd name="connsiteY109" fmla="*/ 7744232 h 13440182"/>
                  <a:gd name="connsiteX110" fmla="*/ 10534650 w 12078310"/>
                  <a:gd name="connsiteY110" fmla="*/ 8029982 h 13440182"/>
                  <a:gd name="connsiteX111" fmla="*/ 10629900 w 12078310"/>
                  <a:gd name="connsiteY111" fmla="*/ 7896632 h 13440182"/>
                  <a:gd name="connsiteX112" fmla="*/ 10801350 w 12078310"/>
                  <a:gd name="connsiteY112" fmla="*/ 8106182 h 13440182"/>
                  <a:gd name="connsiteX113" fmla="*/ 10877550 w 12078310"/>
                  <a:gd name="connsiteY113" fmla="*/ 7801382 h 13440182"/>
                  <a:gd name="connsiteX114" fmla="*/ 10972800 w 12078310"/>
                  <a:gd name="connsiteY114" fmla="*/ 7687082 h 13440182"/>
                  <a:gd name="connsiteX115" fmla="*/ 10801350 w 12078310"/>
                  <a:gd name="connsiteY115" fmla="*/ 7515632 h 13440182"/>
                  <a:gd name="connsiteX116" fmla="*/ 10915650 w 12078310"/>
                  <a:gd name="connsiteY116" fmla="*/ 7287032 h 13440182"/>
                  <a:gd name="connsiteX117" fmla="*/ 10744200 w 12078310"/>
                  <a:gd name="connsiteY117" fmla="*/ 7058432 h 13440182"/>
                  <a:gd name="connsiteX118" fmla="*/ 10401300 w 12078310"/>
                  <a:gd name="connsiteY118" fmla="*/ 7039382 h 13440182"/>
                  <a:gd name="connsiteX119" fmla="*/ 10629900 w 12078310"/>
                  <a:gd name="connsiteY119" fmla="*/ 6810782 h 13440182"/>
                  <a:gd name="connsiteX120" fmla="*/ 10877550 w 12078310"/>
                  <a:gd name="connsiteY120" fmla="*/ 6886982 h 13440182"/>
                  <a:gd name="connsiteX121" fmla="*/ 10858500 w 12078310"/>
                  <a:gd name="connsiteY121" fmla="*/ 6677432 h 13440182"/>
                  <a:gd name="connsiteX122" fmla="*/ 10648950 w 12078310"/>
                  <a:gd name="connsiteY122" fmla="*/ 6772682 h 13440182"/>
                  <a:gd name="connsiteX123" fmla="*/ 10572750 w 12078310"/>
                  <a:gd name="connsiteY123" fmla="*/ 6544082 h 13440182"/>
                  <a:gd name="connsiteX124" fmla="*/ 10344150 w 12078310"/>
                  <a:gd name="connsiteY124" fmla="*/ 6753632 h 13440182"/>
                  <a:gd name="connsiteX125" fmla="*/ 10439400 w 12078310"/>
                  <a:gd name="connsiteY125" fmla="*/ 6410732 h 13440182"/>
                  <a:gd name="connsiteX126" fmla="*/ 10210800 w 12078310"/>
                  <a:gd name="connsiteY126" fmla="*/ 6220232 h 13440182"/>
                  <a:gd name="connsiteX127" fmla="*/ 10591800 w 12078310"/>
                  <a:gd name="connsiteY127" fmla="*/ 6201182 h 13440182"/>
                  <a:gd name="connsiteX128" fmla="*/ 10496550 w 12078310"/>
                  <a:gd name="connsiteY128" fmla="*/ 5953532 h 13440182"/>
                  <a:gd name="connsiteX129" fmla="*/ 10591800 w 12078310"/>
                  <a:gd name="connsiteY129" fmla="*/ 5839232 h 13440182"/>
                  <a:gd name="connsiteX130" fmla="*/ 10591800 w 12078310"/>
                  <a:gd name="connsiteY130" fmla="*/ 5534432 h 13440182"/>
                  <a:gd name="connsiteX131" fmla="*/ 10382250 w 12078310"/>
                  <a:gd name="connsiteY131" fmla="*/ 5382032 h 13440182"/>
                  <a:gd name="connsiteX132" fmla="*/ 10725150 w 12078310"/>
                  <a:gd name="connsiteY132" fmla="*/ 5439182 h 13440182"/>
                  <a:gd name="connsiteX133" fmla="*/ 10877550 w 12078310"/>
                  <a:gd name="connsiteY133" fmla="*/ 5724932 h 13440182"/>
                  <a:gd name="connsiteX134" fmla="*/ 10953750 w 12078310"/>
                  <a:gd name="connsiteY134" fmla="*/ 5286782 h 13440182"/>
                  <a:gd name="connsiteX135" fmla="*/ 10839450 w 12078310"/>
                  <a:gd name="connsiteY135" fmla="*/ 5020082 h 13440182"/>
                  <a:gd name="connsiteX136" fmla="*/ 10629900 w 12078310"/>
                  <a:gd name="connsiteY136" fmla="*/ 5210582 h 13440182"/>
                  <a:gd name="connsiteX137" fmla="*/ 10477500 w 12078310"/>
                  <a:gd name="connsiteY137" fmla="*/ 5077232 h 13440182"/>
                  <a:gd name="connsiteX138" fmla="*/ 10439400 w 12078310"/>
                  <a:gd name="connsiteY138" fmla="*/ 4924832 h 13440182"/>
                  <a:gd name="connsiteX139" fmla="*/ 10287000 w 12078310"/>
                  <a:gd name="connsiteY139" fmla="*/ 4848632 h 13440182"/>
                  <a:gd name="connsiteX140" fmla="*/ 10248900 w 12078310"/>
                  <a:gd name="connsiteY140" fmla="*/ 5153432 h 13440182"/>
                  <a:gd name="connsiteX141" fmla="*/ 10210800 w 12078310"/>
                  <a:gd name="connsiteY141" fmla="*/ 4905782 h 13440182"/>
                  <a:gd name="connsiteX142" fmla="*/ 10077450 w 12078310"/>
                  <a:gd name="connsiteY142" fmla="*/ 4943882 h 13440182"/>
                  <a:gd name="connsiteX143" fmla="*/ 9906000 w 12078310"/>
                  <a:gd name="connsiteY143" fmla="*/ 5172482 h 13440182"/>
                  <a:gd name="connsiteX144" fmla="*/ 10191750 w 12078310"/>
                  <a:gd name="connsiteY144" fmla="*/ 4696232 h 13440182"/>
                  <a:gd name="connsiteX145" fmla="*/ 10572750 w 12078310"/>
                  <a:gd name="connsiteY145" fmla="*/ 4581932 h 13440182"/>
                  <a:gd name="connsiteX146" fmla="*/ 10820400 w 12078310"/>
                  <a:gd name="connsiteY146" fmla="*/ 4181882 h 13440182"/>
                  <a:gd name="connsiteX147" fmla="*/ 10572750 w 12078310"/>
                  <a:gd name="connsiteY147" fmla="*/ 3896132 h 13440182"/>
                  <a:gd name="connsiteX148" fmla="*/ 10134600 w 12078310"/>
                  <a:gd name="connsiteY148" fmla="*/ 4010432 h 13440182"/>
                  <a:gd name="connsiteX149" fmla="*/ 10191750 w 12078310"/>
                  <a:gd name="connsiteY149" fmla="*/ 3648482 h 13440182"/>
                  <a:gd name="connsiteX150" fmla="*/ 10687050 w 12078310"/>
                  <a:gd name="connsiteY150" fmla="*/ 3515132 h 13440182"/>
                  <a:gd name="connsiteX151" fmla="*/ 10801350 w 12078310"/>
                  <a:gd name="connsiteY151" fmla="*/ 3210332 h 13440182"/>
                  <a:gd name="connsiteX152" fmla="*/ 11029950 w 12078310"/>
                  <a:gd name="connsiteY152" fmla="*/ 3286532 h 13440182"/>
                  <a:gd name="connsiteX153" fmla="*/ 11125200 w 12078310"/>
                  <a:gd name="connsiteY153" fmla="*/ 3648482 h 13440182"/>
                  <a:gd name="connsiteX154" fmla="*/ 11163300 w 12078310"/>
                  <a:gd name="connsiteY154" fmla="*/ 2791232 h 13440182"/>
                  <a:gd name="connsiteX155" fmla="*/ 10839450 w 12078310"/>
                  <a:gd name="connsiteY155" fmla="*/ 3019832 h 13440182"/>
                  <a:gd name="connsiteX156" fmla="*/ 10706100 w 12078310"/>
                  <a:gd name="connsiteY156" fmla="*/ 2638832 h 13440182"/>
                  <a:gd name="connsiteX157" fmla="*/ 10801350 w 12078310"/>
                  <a:gd name="connsiteY157" fmla="*/ 2334032 h 13440182"/>
                  <a:gd name="connsiteX158" fmla="*/ 11182350 w 12078310"/>
                  <a:gd name="connsiteY158" fmla="*/ 2048282 h 13440182"/>
                  <a:gd name="connsiteX159" fmla="*/ 11410950 w 12078310"/>
                  <a:gd name="connsiteY159" fmla="*/ 1953032 h 13440182"/>
                  <a:gd name="connsiteX160" fmla="*/ 11258550 w 12078310"/>
                  <a:gd name="connsiteY160" fmla="*/ 1705382 h 13440182"/>
                  <a:gd name="connsiteX161" fmla="*/ 11391900 w 12078310"/>
                  <a:gd name="connsiteY161" fmla="*/ 1267232 h 13440182"/>
                  <a:gd name="connsiteX162" fmla="*/ 11239500 w 12078310"/>
                  <a:gd name="connsiteY162" fmla="*/ 1019582 h 13440182"/>
                  <a:gd name="connsiteX163" fmla="*/ 11525250 w 12078310"/>
                  <a:gd name="connsiteY163" fmla="*/ 1362482 h 13440182"/>
                  <a:gd name="connsiteX164" fmla="*/ 11753850 w 12078310"/>
                  <a:gd name="connsiteY164" fmla="*/ 1171982 h 13440182"/>
                  <a:gd name="connsiteX165" fmla="*/ 11963400 w 12078310"/>
                  <a:gd name="connsiteY165" fmla="*/ 1572032 h 13440182"/>
                  <a:gd name="connsiteX166" fmla="*/ 11963400 w 12078310"/>
                  <a:gd name="connsiteY166" fmla="*/ 1572032 h 13440182"/>
                  <a:gd name="connsiteX167" fmla="*/ 12077700 w 12078310"/>
                  <a:gd name="connsiteY167" fmla="*/ 1533933 h 13440182"/>
                  <a:gd name="connsiteX168" fmla="*/ 11906250 w 12078310"/>
                  <a:gd name="connsiteY168" fmla="*/ 1133883 h 13440182"/>
                  <a:gd name="connsiteX169" fmla="*/ 11893550 w 12078310"/>
                  <a:gd name="connsiteY169" fmla="*/ 917982 h 13440182"/>
                  <a:gd name="connsiteX170" fmla="*/ 11760200 w 12078310"/>
                  <a:gd name="connsiteY170" fmla="*/ 721132 h 13440182"/>
                  <a:gd name="connsiteX171" fmla="*/ 11734800 w 12078310"/>
                  <a:gd name="connsiteY171" fmla="*/ 448082 h 13440182"/>
                  <a:gd name="connsiteX0" fmla="*/ 11734800 w 12078175"/>
                  <a:gd name="connsiteY0" fmla="*/ 448082 h 13440182"/>
                  <a:gd name="connsiteX1" fmla="*/ 11277600 w 12078175"/>
                  <a:gd name="connsiteY1" fmla="*/ 168683 h 13440182"/>
                  <a:gd name="connsiteX2" fmla="*/ 11163300 w 12078175"/>
                  <a:gd name="connsiteY2" fmla="*/ 67082 h 13440182"/>
                  <a:gd name="connsiteX3" fmla="*/ 10756900 w 12078175"/>
                  <a:gd name="connsiteY3" fmla="*/ 86132 h 13440182"/>
                  <a:gd name="connsiteX4" fmla="*/ 10490200 w 12078175"/>
                  <a:gd name="connsiteY4" fmla="*/ 41682 h 13440182"/>
                  <a:gd name="connsiteX5" fmla="*/ 10458450 w 12078175"/>
                  <a:gd name="connsiteY5" fmla="*/ 1095782 h 13440182"/>
                  <a:gd name="connsiteX6" fmla="*/ 10153650 w 12078175"/>
                  <a:gd name="connsiteY6" fmla="*/ 1552982 h 13440182"/>
                  <a:gd name="connsiteX7" fmla="*/ 9906000 w 12078175"/>
                  <a:gd name="connsiteY7" fmla="*/ 2486432 h 13440182"/>
                  <a:gd name="connsiteX8" fmla="*/ 9105900 w 12078175"/>
                  <a:gd name="connsiteY8" fmla="*/ 2105432 h 13440182"/>
                  <a:gd name="connsiteX9" fmla="*/ 8401050 w 12078175"/>
                  <a:gd name="connsiteY9" fmla="*/ 2848382 h 13440182"/>
                  <a:gd name="connsiteX10" fmla="*/ 7639050 w 12078175"/>
                  <a:gd name="connsiteY10" fmla="*/ 2429282 h 13440182"/>
                  <a:gd name="connsiteX11" fmla="*/ 7353300 w 12078175"/>
                  <a:gd name="connsiteY11" fmla="*/ 1953032 h 13440182"/>
                  <a:gd name="connsiteX12" fmla="*/ 7600950 w 12078175"/>
                  <a:gd name="connsiteY12" fmla="*/ 1552982 h 13440182"/>
                  <a:gd name="connsiteX13" fmla="*/ 7258050 w 12078175"/>
                  <a:gd name="connsiteY13" fmla="*/ 1305332 h 13440182"/>
                  <a:gd name="connsiteX14" fmla="*/ 6248400 w 12078175"/>
                  <a:gd name="connsiteY14" fmla="*/ 1362482 h 13440182"/>
                  <a:gd name="connsiteX15" fmla="*/ 5791200 w 12078175"/>
                  <a:gd name="connsiteY15" fmla="*/ 1000532 h 13440182"/>
                  <a:gd name="connsiteX16" fmla="*/ 4819650 w 12078175"/>
                  <a:gd name="connsiteY16" fmla="*/ 543332 h 13440182"/>
                  <a:gd name="connsiteX17" fmla="*/ 4400550 w 12078175"/>
                  <a:gd name="connsiteY17" fmla="*/ 524282 h 13440182"/>
                  <a:gd name="connsiteX18" fmla="*/ 3733800 w 12078175"/>
                  <a:gd name="connsiteY18" fmla="*/ 943382 h 13440182"/>
                  <a:gd name="connsiteX19" fmla="*/ 3257550 w 12078175"/>
                  <a:gd name="connsiteY19" fmla="*/ 1400582 h 13440182"/>
                  <a:gd name="connsiteX20" fmla="*/ 2781300 w 12078175"/>
                  <a:gd name="connsiteY20" fmla="*/ 1229132 h 13440182"/>
                  <a:gd name="connsiteX21" fmla="*/ 2571750 w 12078175"/>
                  <a:gd name="connsiteY21" fmla="*/ 1400582 h 13440182"/>
                  <a:gd name="connsiteX22" fmla="*/ 2324100 w 12078175"/>
                  <a:gd name="connsiteY22" fmla="*/ 1248182 h 13440182"/>
                  <a:gd name="connsiteX23" fmla="*/ 2362200 w 12078175"/>
                  <a:gd name="connsiteY23" fmla="*/ 1629182 h 13440182"/>
                  <a:gd name="connsiteX24" fmla="*/ 2743200 w 12078175"/>
                  <a:gd name="connsiteY24" fmla="*/ 1876832 h 13440182"/>
                  <a:gd name="connsiteX25" fmla="*/ 2762250 w 12078175"/>
                  <a:gd name="connsiteY25" fmla="*/ 2448332 h 13440182"/>
                  <a:gd name="connsiteX26" fmla="*/ 3028950 w 12078175"/>
                  <a:gd name="connsiteY26" fmla="*/ 2619782 h 13440182"/>
                  <a:gd name="connsiteX27" fmla="*/ 3143250 w 12078175"/>
                  <a:gd name="connsiteY27" fmla="*/ 2543582 h 13440182"/>
                  <a:gd name="connsiteX28" fmla="*/ 3143250 w 12078175"/>
                  <a:gd name="connsiteY28" fmla="*/ 2924582 h 13440182"/>
                  <a:gd name="connsiteX29" fmla="*/ 2857500 w 12078175"/>
                  <a:gd name="connsiteY29" fmla="*/ 3248432 h 13440182"/>
                  <a:gd name="connsiteX30" fmla="*/ 3048000 w 12078175"/>
                  <a:gd name="connsiteY30" fmla="*/ 3457982 h 13440182"/>
                  <a:gd name="connsiteX31" fmla="*/ 2762250 w 12078175"/>
                  <a:gd name="connsiteY31" fmla="*/ 4067582 h 13440182"/>
                  <a:gd name="connsiteX32" fmla="*/ 2343150 w 12078175"/>
                  <a:gd name="connsiteY32" fmla="*/ 3991382 h 13440182"/>
                  <a:gd name="connsiteX33" fmla="*/ 2305050 w 12078175"/>
                  <a:gd name="connsiteY33" fmla="*/ 4353332 h 13440182"/>
                  <a:gd name="connsiteX34" fmla="*/ 2533650 w 12078175"/>
                  <a:gd name="connsiteY34" fmla="*/ 4848632 h 13440182"/>
                  <a:gd name="connsiteX35" fmla="*/ 2381250 w 12078175"/>
                  <a:gd name="connsiteY35" fmla="*/ 5286782 h 13440182"/>
                  <a:gd name="connsiteX36" fmla="*/ 2495550 w 12078175"/>
                  <a:gd name="connsiteY36" fmla="*/ 5534432 h 13440182"/>
                  <a:gd name="connsiteX37" fmla="*/ 2876550 w 12078175"/>
                  <a:gd name="connsiteY37" fmla="*/ 5972582 h 13440182"/>
                  <a:gd name="connsiteX38" fmla="*/ 2819400 w 12078175"/>
                  <a:gd name="connsiteY38" fmla="*/ 6239282 h 13440182"/>
                  <a:gd name="connsiteX39" fmla="*/ 2609850 w 12078175"/>
                  <a:gd name="connsiteY39" fmla="*/ 6448832 h 13440182"/>
                  <a:gd name="connsiteX40" fmla="*/ 2514600 w 12078175"/>
                  <a:gd name="connsiteY40" fmla="*/ 6696482 h 13440182"/>
                  <a:gd name="connsiteX41" fmla="*/ 2438400 w 12078175"/>
                  <a:gd name="connsiteY41" fmla="*/ 7020332 h 13440182"/>
                  <a:gd name="connsiteX42" fmla="*/ 2095500 w 12078175"/>
                  <a:gd name="connsiteY42" fmla="*/ 7458482 h 13440182"/>
                  <a:gd name="connsiteX43" fmla="*/ 1905000 w 12078175"/>
                  <a:gd name="connsiteY43" fmla="*/ 7801382 h 13440182"/>
                  <a:gd name="connsiteX44" fmla="*/ 1733550 w 12078175"/>
                  <a:gd name="connsiteY44" fmla="*/ 8258582 h 13440182"/>
                  <a:gd name="connsiteX45" fmla="*/ 1771650 w 12078175"/>
                  <a:gd name="connsiteY45" fmla="*/ 8963432 h 13440182"/>
                  <a:gd name="connsiteX46" fmla="*/ 1619250 w 12078175"/>
                  <a:gd name="connsiteY46" fmla="*/ 9477782 h 13440182"/>
                  <a:gd name="connsiteX47" fmla="*/ 1295400 w 12078175"/>
                  <a:gd name="connsiteY47" fmla="*/ 9839732 h 13440182"/>
                  <a:gd name="connsiteX48" fmla="*/ 1162050 w 12078175"/>
                  <a:gd name="connsiteY48" fmla="*/ 10315982 h 13440182"/>
                  <a:gd name="connsiteX49" fmla="*/ 800100 w 12078175"/>
                  <a:gd name="connsiteY49" fmla="*/ 10468382 h 13440182"/>
                  <a:gd name="connsiteX50" fmla="*/ 381000 w 12078175"/>
                  <a:gd name="connsiteY50" fmla="*/ 10563632 h 13440182"/>
                  <a:gd name="connsiteX51" fmla="*/ 0 w 12078175"/>
                  <a:gd name="connsiteY51" fmla="*/ 10430282 h 13440182"/>
                  <a:gd name="connsiteX52" fmla="*/ 57150 w 12078175"/>
                  <a:gd name="connsiteY52" fmla="*/ 10963682 h 13440182"/>
                  <a:gd name="connsiteX53" fmla="*/ 0 w 12078175"/>
                  <a:gd name="connsiteY53" fmla="*/ 11420882 h 13440182"/>
                  <a:gd name="connsiteX54" fmla="*/ 438150 w 12078175"/>
                  <a:gd name="connsiteY54" fmla="*/ 11497082 h 13440182"/>
                  <a:gd name="connsiteX55" fmla="*/ 895350 w 12078175"/>
                  <a:gd name="connsiteY55" fmla="*/ 11535182 h 13440182"/>
                  <a:gd name="connsiteX56" fmla="*/ 1276350 w 12078175"/>
                  <a:gd name="connsiteY56" fmla="*/ 11363732 h 13440182"/>
                  <a:gd name="connsiteX57" fmla="*/ 1714500 w 12078175"/>
                  <a:gd name="connsiteY57" fmla="*/ 11592332 h 13440182"/>
                  <a:gd name="connsiteX58" fmla="*/ 1676400 w 12078175"/>
                  <a:gd name="connsiteY58" fmla="*/ 11992382 h 13440182"/>
                  <a:gd name="connsiteX59" fmla="*/ 1981200 w 12078175"/>
                  <a:gd name="connsiteY59" fmla="*/ 12144782 h 13440182"/>
                  <a:gd name="connsiteX60" fmla="*/ 2552700 w 12078175"/>
                  <a:gd name="connsiteY60" fmla="*/ 12087632 h 13440182"/>
                  <a:gd name="connsiteX61" fmla="*/ 2876550 w 12078175"/>
                  <a:gd name="connsiteY61" fmla="*/ 12030482 h 13440182"/>
                  <a:gd name="connsiteX62" fmla="*/ 3067050 w 12078175"/>
                  <a:gd name="connsiteY62" fmla="*/ 12182882 h 13440182"/>
                  <a:gd name="connsiteX63" fmla="*/ 3448050 w 12078175"/>
                  <a:gd name="connsiteY63" fmla="*/ 12201932 h 13440182"/>
                  <a:gd name="connsiteX64" fmla="*/ 3600450 w 12078175"/>
                  <a:gd name="connsiteY64" fmla="*/ 12316232 h 13440182"/>
                  <a:gd name="connsiteX65" fmla="*/ 3543300 w 12078175"/>
                  <a:gd name="connsiteY65" fmla="*/ 12773432 h 13440182"/>
                  <a:gd name="connsiteX66" fmla="*/ 3619500 w 12078175"/>
                  <a:gd name="connsiteY66" fmla="*/ 13211582 h 13440182"/>
                  <a:gd name="connsiteX67" fmla="*/ 3905250 w 12078175"/>
                  <a:gd name="connsiteY67" fmla="*/ 13440182 h 13440182"/>
                  <a:gd name="connsiteX68" fmla="*/ 4476750 w 12078175"/>
                  <a:gd name="connsiteY68" fmla="*/ 13440182 h 13440182"/>
                  <a:gd name="connsiteX69" fmla="*/ 4191000 w 12078175"/>
                  <a:gd name="connsiteY69" fmla="*/ 13154432 h 13440182"/>
                  <a:gd name="connsiteX70" fmla="*/ 4933950 w 12078175"/>
                  <a:gd name="connsiteY70" fmla="*/ 13268732 h 13440182"/>
                  <a:gd name="connsiteX71" fmla="*/ 4991100 w 12078175"/>
                  <a:gd name="connsiteY71" fmla="*/ 12678182 h 13440182"/>
                  <a:gd name="connsiteX72" fmla="*/ 5067300 w 12078175"/>
                  <a:gd name="connsiteY72" fmla="*/ 12563882 h 13440182"/>
                  <a:gd name="connsiteX73" fmla="*/ 5029200 w 12078175"/>
                  <a:gd name="connsiteY73" fmla="*/ 12106682 h 13440182"/>
                  <a:gd name="connsiteX74" fmla="*/ 5372100 w 12078175"/>
                  <a:gd name="connsiteY74" fmla="*/ 11992382 h 13440182"/>
                  <a:gd name="connsiteX75" fmla="*/ 5695950 w 12078175"/>
                  <a:gd name="connsiteY75" fmla="*/ 12125732 h 13440182"/>
                  <a:gd name="connsiteX76" fmla="*/ 5524500 w 12078175"/>
                  <a:gd name="connsiteY76" fmla="*/ 11249432 h 13440182"/>
                  <a:gd name="connsiteX77" fmla="*/ 5657850 w 12078175"/>
                  <a:gd name="connsiteY77" fmla="*/ 9763532 h 13440182"/>
                  <a:gd name="connsiteX78" fmla="*/ 5962650 w 12078175"/>
                  <a:gd name="connsiteY78" fmla="*/ 8944382 h 13440182"/>
                  <a:gd name="connsiteX79" fmla="*/ 6438900 w 12078175"/>
                  <a:gd name="connsiteY79" fmla="*/ 8220482 h 13440182"/>
                  <a:gd name="connsiteX80" fmla="*/ 6953250 w 12078175"/>
                  <a:gd name="connsiteY80" fmla="*/ 7877582 h 13440182"/>
                  <a:gd name="connsiteX81" fmla="*/ 6819900 w 12078175"/>
                  <a:gd name="connsiteY81" fmla="*/ 7591832 h 13440182"/>
                  <a:gd name="connsiteX82" fmla="*/ 6610350 w 12078175"/>
                  <a:gd name="connsiteY82" fmla="*/ 7687082 h 13440182"/>
                  <a:gd name="connsiteX83" fmla="*/ 6667500 w 12078175"/>
                  <a:gd name="connsiteY83" fmla="*/ 7401332 h 13440182"/>
                  <a:gd name="connsiteX84" fmla="*/ 6553200 w 12078175"/>
                  <a:gd name="connsiteY84" fmla="*/ 7325132 h 13440182"/>
                  <a:gd name="connsiteX85" fmla="*/ 6838950 w 12078175"/>
                  <a:gd name="connsiteY85" fmla="*/ 6982232 h 13440182"/>
                  <a:gd name="connsiteX86" fmla="*/ 7296150 w 12078175"/>
                  <a:gd name="connsiteY86" fmla="*/ 6886982 h 13440182"/>
                  <a:gd name="connsiteX87" fmla="*/ 7448550 w 12078175"/>
                  <a:gd name="connsiteY87" fmla="*/ 7077482 h 13440182"/>
                  <a:gd name="connsiteX88" fmla="*/ 7524750 w 12078175"/>
                  <a:gd name="connsiteY88" fmla="*/ 7325132 h 13440182"/>
                  <a:gd name="connsiteX89" fmla="*/ 6991350 w 12078175"/>
                  <a:gd name="connsiteY89" fmla="*/ 7439432 h 13440182"/>
                  <a:gd name="connsiteX90" fmla="*/ 7848600 w 12078175"/>
                  <a:gd name="connsiteY90" fmla="*/ 7591832 h 13440182"/>
                  <a:gd name="connsiteX91" fmla="*/ 7677150 w 12078175"/>
                  <a:gd name="connsiteY91" fmla="*/ 7039382 h 13440182"/>
                  <a:gd name="connsiteX92" fmla="*/ 8667750 w 12078175"/>
                  <a:gd name="connsiteY92" fmla="*/ 6448832 h 13440182"/>
                  <a:gd name="connsiteX93" fmla="*/ 9315450 w 12078175"/>
                  <a:gd name="connsiteY93" fmla="*/ 6544082 h 13440182"/>
                  <a:gd name="connsiteX94" fmla="*/ 9467850 w 12078175"/>
                  <a:gd name="connsiteY94" fmla="*/ 6467882 h 13440182"/>
                  <a:gd name="connsiteX95" fmla="*/ 9620250 w 12078175"/>
                  <a:gd name="connsiteY95" fmla="*/ 6258332 h 13440182"/>
                  <a:gd name="connsiteX96" fmla="*/ 9906000 w 12078175"/>
                  <a:gd name="connsiteY96" fmla="*/ 6334532 h 13440182"/>
                  <a:gd name="connsiteX97" fmla="*/ 9772650 w 12078175"/>
                  <a:gd name="connsiteY97" fmla="*/ 6525032 h 13440182"/>
                  <a:gd name="connsiteX98" fmla="*/ 9448800 w 12078175"/>
                  <a:gd name="connsiteY98" fmla="*/ 6582182 h 13440182"/>
                  <a:gd name="connsiteX99" fmla="*/ 9391650 w 12078175"/>
                  <a:gd name="connsiteY99" fmla="*/ 6982232 h 13440182"/>
                  <a:gd name="connsiteX100" fmla="*/ 9601200 w 12078175"/>
                  <a:gd name="connsiteY100" fmla="*/ 6944132 h 13440182"/>
                  <a:gd name="connsiteX101" fmla="*/ 9791700 w 12078175"/>
                  <a:gd name="connsiteY101" fmla="*/ 6696482 h 13440182"/>
                  <a:gd name="connsiteX102" fmla="*/ 10058400 w 12078175"/>
                  <a:gd name="connsiteY102" fmla="*/ 7039382 h 13440182"/>
                  <a:gd name="connsiteX103" fmla="*/ 9772650 w 12078175"/>
                  <a:gd name="connsiteY103" fmla="*/ 7287032 h 13440182"/>
                  <a:gd name="connsiteX104" fmla="*/ 10020300 w 12078175"/>
                  <a:gd name="connsiteY104" fmla="*/ 7382282 h 13440182"/>
                  <a:gd name="connsiteX105" fmla="*/ 10306050 w 12078175"/>
                  <a:gd name="connsiteY105" fmla="*/ 7325132 h 13440182"/>
                  <a:gd name="connsiteX106" fmla="*/ 10344150 w 12078175"/>
                  <a:gd name="connsiteY106" fmla="*/ 7477532 h 13440182"/>
                  <a:gd name="connsiteX107" fmla="*/ 10134600 w 12078175"/>
                  <a:gd name="connsiteY107" fmla="*/ 7591832 h 13440182"/>
                  <a:gd name="connsiteX108" fmla="*/ 10344150 w 12078175"/>
                  <a:gd name="connsiteY108" fmla="*/ 7782332 h 13440182"/>
                  <a:gd name="connsiteX109" fmla="*/ 10496550 w 12078175"/>
                  <a:gd name="connsiteY109" fmla="*/ 7744232 h 13440182"/>
                  <a:gd name="connsiteX110" fmla="*/ 10534650 w 12078175"/>
                  <a:gd name="connsiteY110" fmla="*/ 8029982 h 13440182"/>
                  <a:gd name="connsiteX111" fmla="*/ 10629900 w 12078175"/>
                  <a:gd name="connsiteY111" fmla="*/ 7896632 h 13440182"/>
                  <a:gd name="connsiteX112" fmla="*/ 10801350 w 12078175"/>
                  <a:gd name="connsiteY112" fmla="*/ 8106182 h 13440182"/>
                  <a:gd name="connsiteX113" fmla="*/ 10877550 w 12078175"/>
                  <a:gd name="connsiteY113" fmla="*/ 7801382 h 13440182"/>
                  <a:gd name="connsiteX114" fmla="*/ 10972800 w 12078175"/>
                  <a:gd name="connsiteY114" fmla="*/ 7687082 h 13440182"/>
                  <a:gd name="connsiteX115" fmla="*/ 10801350 w 12078175"/>
                  <a:gd name="connsiteY115" fmla="*/ 7515632 h 13440182"/>
                  <a:gd name="connsiteX116" fmla="*/ 10915650 w 12078175"/>
                  <a:gd name="connsiteY116" fmla="*/ 7287032 h 13440182"/>
                  <a:gd name="connsiteX117" fmla="*/ 10744200 w 12078175"/>
                  <a:gd name="connsiteY117" fmla="*/ 7058432 h 13440182"/>
                  <a:gd name="connsiteX118" fmla="*/ 10401300 w 12078175"/>
                  <a:gd name="connsiteY118" fmla="*/ 7039382 h 13440182"/>
                  <a:gd name="connsiteX119" fmla="*/ 10629900 w 12078175"/>
                  <a:gd name="connsiteY119" fmla="*/ 6810782 h 13440182"/>
                  <a:gd name="connsiteX120" fmla="*/ 10877550 w 12078175"/>
                  <a:gd name="connsiteY120" fmla="*/ 6886982 h 13440182"/>
                  <a:gd name="connsiteX121" fmla="*/ 10858500 w 12078175"/>
                  <a:gd name="connsiteY121" fmla="*/ 6677432 h 13440182"/>
                  <a:gd name="connsiteX122" fmla="*/ 10648950 w 12078175"/>
                  <a:gd name="connsiteY122" fmla="*/ 6772682 h 13440182"/>
                  <a:gd name="connsiteX123" fmla="*/ 10572750 w 12078175"/>
                  <a:gd name="connsiteY123" fmla="*/ 6544082 h 13440182"/>
                  <a:gd name="connsiteX124" fmla="*/ 10344150 w 12078175"/>
                  <a:gd name="connsiteY124" fmla="*/ 6753632 h 13440182"/>
                  <a:gd name="connsiteX125" fmla="*/ 10439400 w 12078175"/>
                  <a:gd name="connsiteY125" fmla="*/ 6410732 h 13440182"/>
                  <a:gd name="connsiteX126" fmla="*/ 10210800 w 12078175"/>
                  <a:gd name="connsiteY126" fmla="*/ 6220232 h 13440182"/>
                  <a:gd name="connsiteX127" fmla="*/ 10591800 w 12078175"/>
                  <a:gd name="connsiteY127" fmla="*/ 6201182 h 13440182"/>
                  <a:gd name="connsiteX128" fmla="*/ 10496550 w 12078175"/>
                  <a:gd name="connsiteY128" fmla="*/ 5953532 h 13440182"/>
                  <a:gd name="connsiteX129" fmla="*/ 10591800 w 12078175"/>
                  <a:gd name="connsiteY129" fmla="*/ 5839232 h 13440182"/>
                  <a:gd name="connsiteX130" fmla="*/ 10591800 w 12078175"/>
                  <a:gd name="connsiteY130" fmla="*/ 5534432 h 13440182"/>
                  <a:gd name="connsiteX131" fmla="*/ 10382250 w 12078175"/>
                  <a:gd name="connsiteY131" fmla="*/ 5382032 h 13440182"/>
                  <a:gd name="connsiteX132" fmla="*/ 10725150 w 12078175"/>
                  <a:gd name="connsiteY132" fmla="*/ 5439182 h 13440182"/>
                  <a:gd name="connsiteX133" fmla="*/ 10877550 w 12078175"/>
                  <a:gd name="connsiteY133" fmla="*/ 5724932 h 13440182"/>
                  <a:gd name="connsiteX134" fmla="*/ 10953750 w 12078175"/>
                  <a:gd name="connsiteY134" fmla="*/ 5286782 h 13440182"/>
                  <a:gd name="connsiteX135" fmla="*/ 10839450 w 12078175"/>
                  <a:gd name="connsiteY135" fmla="*/ 5020082 h 13440182"/>
                  <a:gd name="connsiteX136" fmla="*/ 10629900 w 12078175"/>
                  <a:gd name="connsiteY136" fmla="*/ 5210582 h 13440182"/>
                  <a:gd name="connsiteX137" fmla="*/ 10477500 w 12078175"/>
                  <a:gd name="connsiteY137" fmla="*/ 5077232 h 13440182"/>
                  <a:gd name="connsiteX138" fmla="*/ 10439400 w 12078175"/>
                  <a:gd name="connsiteY138" fmla="*/ 4924832 h 13440182"/>
                  <a:gd name="connsiteX139" fmla="*/ 10287000 w 12078175"/>
                  <a:gd name="connsiteY139" fmla="*/ 4848632 h 13440182"/>
                  <a:gd name="connsiteX140" fmla="*/ 10248900 w 12078175"/>
                  <a:gd name="connsiteY140" fmla="*/ 5153432 h 13440182"/>
                  <a:gd name="connsiteX141" fmla="*/ 10210800 w 12078175"/>
                  <a:gd name="connsiteY141" fmla="*/ 4905782 h 13440182"/>
                  <a:gd name="connsiteX142" fmla="*/ 10077450 w 12078175"/>
                  <a:gd name="connsiteY142" fmla="*/ 4943882 h 13440182"/>
                  <a:gd name="connsiteX143" fmla="*/ 9906000 w 12078175"/>
                  <a:gd name="connsiteY143" fmla="*/ 5172482 h 13440182"/>
                  <a:gd name="connsiteX144" fmla="*/ 10191750 w 12078175"/>
                  <a:gd name="connsiteY144" fmla="*/ 4696232 h 13440182"/>
                  <a:gd name="connsiteX145" fmla="*/ 10572750 w 12078175"/>
                  <a:gd name="connsiteY145" fmla="*/ 4581932 h 13440182"/>
                  <a:gd name="connsiteX146" fmla="*/ 10820400 w 12078175"/>
                  <a:gd name="connsiteY146" fmla="*/ 4181882 h 13440182"/>
                  <a:gd name="connsiteX147" fmla="*/ 10572750 w 12078175"/>
                  <a:gd name="connsiteY147" fmla="*/ 3896132 h 13440182"/>
                  <a:gd name="connsiteX148" fmla="*/ 10134600 w 12078175"/>
                  <a:gd name="connsiteY148" fmla="*/ 4010432 h 13440182"/>
                  <a:gd name="connsiteX149" fmla="*/ 10191750 w 12078175"/>
                  <a:gd name="connsiteY149" fmla="*/ 3648482 h 13440182"/>
                  <a:gd name="connsiteX150" fmla="*/ 10687050 w 12078175"/>
                  <a:gd name="connsiteY150" fmla="*/ 3515132 h 13440182"/>
                  <a:gd name="connsiteX151" fmla="*/ 10801350 w 12078175"/>
                  <a:gd name="connsiteY151" fmla="*/ 3210332 h 13440182"/>
                  <a:gd name="connsiteX152" fmla="*/ 11029950 w 12078175"/>
                  <a:gd name="connsiteY152" fmla="*/ 3286532 h 13440182"/>
                  <a:gd name="connsiteX153" fmla="*/ 11125200 w 12078175"/>
                  <a:gd name="connsiteY153" fmla="*/ 3648482 h 13440182"/>
                  <a:gd name="connsiteX154" fmla="*/ 11163300 w 12078175"/>
                  <a:gd name="connsiteY154" fmla="*/ 2791232 h 13440182"/>
                  <a:gd name="connsiteX155" fmla="*/ 10839450 w 12078175"/>
                  <a:gd name="connsiteY155" fmla="*/ 3019832 h 13440182"/>
                  <a:gd name="connsiteX156" fmla="*/ 10706100 w 12078175"/>
                  <a:gd name="connsiteY156" fmla="*/ 2638832 h 13440182"/>
                  <a:gd name="connsiteX157" fmla="*/ 10801350 w 12078175"/>
                  <a:gd name="connsiteY157" fmla="*/ 2334032 h 13440182"/>
                  <a:gd name="connsiteX158" fmla="*/ 11182350 w 12078175"/>
                  <a:gd name="connsiteY158" fmla="*/ 2048282 h 13440182"/>
                  <a:gd name="connsiteX159" fmla="*/ 11410950 w 12078175"/>
                  <a:gd name="connsiteY159" fmla="*/ 1953032 h 13440182"/>
                  <a:gd name="connsiteX160" fmla="*/ 11258550 w 12078175"/>
                  <a:gd name="connsiteY160" fmla="*/ 1705382 h 13440182"/>
                  <a:gd name="connsiteX161" fmla="*/ 11391900 w 12078175"/>
                  <a:gd name="connsiteY161" fmla="*/ 1267232 h 13440182"/>
                  <a:gd name="connsiteX162" fmla="*/ 11239500 w 12078175"/>
                  <a:gd name="connsiteY162" fmla="*/ 1019582 h 13440182"/>
                  <a:gd name="connsiteX163" fmla="*/ 11525250 w 12078175"/>
                  <a:gd name="connsiteY163" fmla="*/ 1362482 h 13440182"/>
                  <a:gd name="connsiteX164" fmla="*/ 11753850 w 12078175"/>
                  <a:gd name="connsiteY164" fmla="*/ 1171982 h 13440182"/>
                  <a:gd name="connsiteX165" fmla="*/ 11963400 w 12078175"/>
                  <a:gd name="connsiteY165" fmla="*/ 1572032 h 13440182"/>
                  <a:gd name="connsiteX166" fmla="*/ 11931650 w 12078175"/>
                  <a:gd name="connsiteY166" fmla="*/ 1495832 h 13440182"/>
                  <a:gd name="connsiteX167" fmla="*/ 12077700 w 12078175"/>
                  <a:gd name="connsiteY167" fmla="*/ 1533933 h 13440182"/>
                  <a:gd name="connsiteX168" fmla="*/ 11906250 w 12078175"/>
                  <a:gd name="connsiteY168" fmla="*/ 1133883 h 13440182"/>
                  <a:gd name="connsiteX169" fmla="*/ 11893550 w 12078175"/>
                  <a:gd name="connsiteY169" fmla="*/ 917982 h 13440182"/>
                  <a:gd name="connsiteX170" fmla="*/ 11760200 w 12078175"/>
                  <a:gd name="connsiteY170" fmla="*/ 721132 h 13440182"/>
                  <a:gd name="connsiteX171" fmla="*/ 11734800 w 12078175"/>
                  <a:gd name="connsiteY171" fmla="*/ 448082 h 13440182"/>
                  <a:gd name="connsiteX0" fmla="*/ 11734800 w 12071843"/>
                  <a:gd name="connsiteY0" fmla="*/ 448082 h 13440182"/>
                  <a:gd name="connsiteX1" fmla="*/ 11277600 w 12071843"/>
                  <a:gd name="connsiteY1" fmla="*/ 168683 h 13440182"/>
                  <a:gd name="connsiteX2" fmla="*/ 11163300 w 12071843"/>
                  <a:gd name="connsiteY2" fmla="*/ 67082 h 13440182"/>
                  <a:gd name="connsiteX3" fmla="*/ 10756900 w 12071843"/>
                  <a:gd name="connsiteY3" fmla="*/ 86132 h 13440182"/>
                  <a:gd name="connsiteX4" fmla="*/ 10490200 w 12071843"/>
                  <a:gd name="connsiteY4" fmla="*/ 41682 h 13440182"/>
                  <a:gd name="connsiteX5" fmla="*/ 10458450 w 12071843"/>
                  <a:gd name="connsiteY5" fmla="*/ 1095782 h 13440182"/>
                  <a:gd name="connsiteX6" fmla="*/ 10153650 w 12071843"/>
                  <a:gd name="connsiteY6" fmla="*/ 1552982 h 13440182"/>
                  <a:gd name="connsiteX7" fmla="*/ 9906000 w 12071843"/>
                  <a:gd name="connsiteY7" fmla="*/ 2486432 h 13440182"/>
                  <a:gd name="connsiteX8" fmla="*/ 9105900 w 12071843"/>
                  <a:gd name="connsiteY8" fmla="*/ 2105432 h 13440182"/>
                  <a:gd name="connsiteX9" fmla="*/ 8401050 w 12071843"/>
                  <a:gd name="connsiteY9" fmla="*/ 2848382 h 13440182"/>
                  <a:gd name="connsiteX10" fmla="*/ 7639050 w 12071843"/>
                  <a:gd name="connsiteY10" fmla="*/ 2429282 h 13440182"/>
                  <a:gd name="connsiteX11" fmla="*/ 7353300 w 12071843"/>
                  <a:gd name="connsiteY11" fmla="*/ 1953032 h 13440182"/>
                  <a:gd name="connsiteX12" fmla="*/ 7600950 w 12071843"/>
                  <a:gd name="connsiteY12" fmla="*/ 1552982 h 13440182"/>
                  <a:gd name="connsiteX13" fmla="*/ 7258050 w 12071843"/>
                  <a:gd name="connsiteY13" fmla="*/ 1305332 h 13440182"/>
                  <a:gd name="connsiteX14" fmla="*/ 6248400 w 12071843"/>
                  <a:gd name="connsiteY14" fmla="*/ 1362482 h 13440182"/>
                  <a:gd name="connsiteX15" fmla="*/ 5791200 w 12071843"/>
                  <a:gd name="connsiteY15" fmla="*/ 1000532 h 13440182"/>
                  <a:gd name="connsiteX16" fmla="*/ 4819650 w 12071843"/>
                  <a:gd name="connsiteY16" fmla="*/ 543332 h 13440182"/>
                  <a:gd name="connsiteX17" fmla="*/ 4400550 w 12071843"/>
                  <a:gd name="connsiteY17" fmla="*/ 524282 h 13440182"/>
                  <a:gd name="connsiteX18" fmla="*/ 3733800 w 12071843"/>
                  <a:gd name="connsiteY18" fmla="*/ 943382 h 13440182"/>
                  <a:gd name="connsiteX19" fmla="*/ 3257550 w 12071843"/>
                  <a:gd name="connsiteY19" fmla="*/ 1400582 h 13440182"/>
                  <a:gd name="connsiteX20" fmla="*/ 2781300 w 12071843"/>
                  <a:gd name="connsiteY20" fmla="*/ 1229132 h 13440182"/>
                  <a:gd name="connsiteX21" fmla="*/ 2571750 w 12071843"/>
                  <a:gd name="connsiteY21" fmla="*/ 1400582 h 13440182"/>
                  <a:gd name="connsiteX22" fmla="*/ 2324100 w 12071843"/>
                  <a:gd name="connsiteY22" fmla="*/ 1248182 h 13440182"/>
                  <a:gd name="connsiteX23" fmla="*/ 2362200 w 12071843"/>
                  <a:gd name="connsiteY23" fmla="*/ 1629182 h 13440182"/>
                  <a:gd name="connsiteX24" fmla="*/ 2743200 w 12071843"/>
                  <a:gd name="connsiteY24" fmla="*/ 1876832 h 13440182"/>
                  <a:gd name="connsiteX25" fmla="*/ 2762250 w 12071843"/>
                  <a:gd name="connsiteY25" fmla="*/ 2448332 h 13440182"/>
                  <a:gd name="connsiteX26" fmla="*/ 3028950 w 12071843"/>
                  <a:gd name="connsiteY26" fmla="*/ 2619782 h 13440182"/>
                  <a:gd name="connsiteX27" fmla="*/ 3143250 w 12071843"/>
                  <a:gd name="connsiteY27" fmla="*/ 2543582 h 13440182"/>
                  <a:gd name="connsiteX28" fmla="*/ 3143250 w 12071843"/>
                  <a:gd name="connsiteY28" fmla="*/ 2924582 h 13440182"/>
                  <a:gd name="connsiteX29" fmla="*/ 2857500 w 12071843"/>
                  <a:gd name="connsiteY29" fmla="*/ 3248432 h 13440182"/>
                  <a:gd name="connsiteX30" fmla="*/ 3048000 w 12071843"/>
                  <a:gd name="connsiteY30" fmla="*/ 3457982 h 13440182"/>
                  <a:gd name="connsiteX31" fmla="*/ 2762250 w 12071843"/>
                  <a:gd name="connsiteY31" fmla="*/ 4067582 h 13440182"/>
                  <a:gd name="connsiteX32" fmla="*/ 2343150 w 12071843"/>
                  <a:gd name="connsiteY32" fmla="*/ 3991382 h 13440182"/>
                  <a:gd name="connsiteX33" fmla="*/ 2305050 w 12071843"/>
                  <a:gd name="connsiteY33" fmla="*/ 4353332 h 13440182"/>
                  <a:gd name="connsiteX34" fmla="*/ 2533650 w 12071843"/>
                  <a:gd name="connsiteY34" fmla="*/ 4848632 h 13440182"/>
                  <a:gd name="connsiteX35" fmla="*/ 2381250 w 12071843"/>
                  <a:gd name="connsiteY35" fmla="*/ 5286782 h 13440182"/>
                  <a:gd name="connsiteX36" fmla="*/ 2495550 w 12071843"/>
                  <a:gd name="connsiteY36" fmla="*/ 5534432 h 13440182"/>
                  <a:gd name="connsiteX37" fmla="*/ 2876550 w 12071843"/>
                  <a:gd name="connsiteY37" fmla="*/ 5972582 h 13440182"/>
                  <a:gd name="connsiteX38" fmla="*/ 2819400 w 12071843"/>
                  <a:gd name="connsiteY38" fmla="*/ 6239282 h 13440182"/>
                  <a:gd name="connsiteX39" fmla="*/ 2609850 w 12071843"/>
                  <a:gd name="connsiteY39" fmla="*/ 6448832 h 13440182"/>
                  <a:gd name="connsiteX40" fmla="*/ 2514600 w 12071843"/>
                  <a:gd name="connsiteY40" fmla="*/ 6696482 h 13440182"/>
                  <a:gd name="connsiteX41" fmla="*/ 2438400 w 12071843"/>
                  <a:gd name="connsiteY41" fmla="*/ 7020332 h 13440182"/>
                  <a:gd name="connsiteX42" fmla="*/ 2095500 w 12071843"/>
                  <a:gd name="connsiteY42" fmla="*/ 7458482 h 13440182"/>
                  <a:gd name="connsiteX43" fmla="*/ 1905000 w 12071843"/>
                  <a:gd name="connsiteY43" fmla="*/ 7801382 h 13440182"/>
                  <a:gd name="connsiteX44" fmla="*/ 1733550 w 12071843"/>
                  <a:gd name="connsiteY44" fmla="*/ 8258582 h 13440182"/>
                  <a:gd name="connsiteX45" fmla="*/ 1771650 w 12071843"/>
                  <a:gd name="connsiteY45" fmla="*/ 8963432 h 13440182"/>
                  <a:gd name="connsiteX46" fmla="*/ 1619250 w 12071843"/>
                  <a:gd name="connsiteY46" fmla="*/ 9477782 h 13440182"/>
                  <a:gd name="connsiteX47" fmla="*/ 1295400 w 12071843"/>
                  <a:gd name="connsiteY47" fmla="*/ 9839732 h 13440182"/>
                  <a:gd name="connsiteX48" fmla="*/ 1162050 w 12071843"/>
                  <a:gd name="connsiteY48" fmla="*/ 10315982 h 13440182"/>
                  <a:gd name="connsiteX49" fmla="*/ 800100 w 12071843"/>
                  <a:gd name="connsiteY49" fmla="*/ 10468382 h 13440182"/>
                  <a:gd name="connsiteX50" fmla="*/ 381000 w 12071843"/>
                  <a:gd name="connsiteY50" fmla="*/ 10563632 h 13440182"/>
                  <a:gd name="connsiteX51" fmla="*/ 0 w 12071843"/>
                  <a:gd name="connsiteY51" fmla="*/ 10430282 h 13440182"/>
                  <a:gd name="connsiteX52" fmla="*/ 57150 w 12071843"/>
                  <a:gd name="connsiteY52" fmla="*/ 10963682 h 13440182"/>
                  <a:gd name="connsiteX53" fmla="*/ 0 w 12071843"/>
                  <a:gd name="connsiteY53" fmla="*/ 11420882 h 13440182"/>
                  <a:gd name="connsiteX54" fmla="*/ 438150 w 12071843"/>
                  <a:gd name="connsiteY54" fmla="*/ 11497082 h 13440182"/>
                  <a:gd name="connsiteX55" fmla="*/ 895350 w 12071843"/>
                  <a:gd name="connsiteY55" fmla="*/ 11535182 h 13440182"/>
                  <a:gd name="connsiteX56" fmla="*/ 1276350 w 12071843"/>
                  <a:gd name="connsiteY56" fmla="*/ 11363732 h 13440182"/>
                  <a:gd name="connsiteX57" fmla="*/ 1714500 w 12071843"/>
                  <a:gd name="connsiteY57" fmla="*/ 11592332 h 13440182"/>
                  <a:gd name="connsiteX58" fmla="*/ 1676400 w 12071843"/>
                  <a:gd name="connsiteY58" fmla="*/ 11992382 h 13440182"/>
                  <a:gd name="connsiteX59" fmla="*/ 1981200 w 12071843"/>
                  <a:gd name="connsiteY59" fmla="*/ 12144782 h 13440182"/>
                  <a:gd name="connsiteX60" fmla="*/ 2552700 w 12071843"/>
                  <a:gd name="connsiteY60" fmla="*/ 12087632 h 13440182"/>
                  <a:gd name="connsiteX61" fmla="*/ 2876550 w 12071843"/>
                  <a:gd name="connsiteY61" fmla="*/ 12030482 h 13440182"/>
                  <a:gd name="connsiteX62" fmla="*/ 3067050 w 12071843"/>
                  <a:gd name="connsiteY62" fmla="*/ 12182882 h 13440182"/>
                  <a:gd name="connsiteX63" fmla="*/ 3448050 w 12071843"/>
                  <a:gd name="connsiteY63" fmla="*/ 12201932 h 13440182"/>
                  <a:gd name="connsiteX64" fmla="*/ 3600450 w 12071843"/>
                  <a:gd name="connsiteY64" fmla="*/ 12316232 h 13440182"/>
                  <a:gd name="connsiteX65" fmla="*/ 3543300 w 12071843"/>
                  <a:gd name="connsiteY65" fmla="*/ 12773432 h 13440182"/>
                  <a:gd name="connsiteX66" fmla="*/ 3619500 w 12071843"/>
                  <a:gd name="connsiteY66" fmla="*/ 13211582 h 13440182"/>
                  <a:gd name="connsiteX67" fmla="*/ 3905250 w 12071843"/>
                  <a:gd name="connsiteY67" fmla="*/ 13440182 h 13440182"/>
                  <a:gd name="connsiteX68" fmla="*/ 4476750 w 12071843"/>
                  <a:gd name="connsiteY68" fmla="*/ 13440182 h 13440182"/>
                  <a:gd name="connsiteX69" fmla="*/ 4191000 w 12071843"/>
                  <a:gd name="connsiteY69" fmla="*/ 13154432 h 13440182"/>
                  <a:gd name="connsiteX70" fmla="*/ 4933950 w 12071843"/>
                  <a:gd name="connsiteY70" fmla="*/ 13268732 h 13440182"/>
                  <a:gd name="connsiteX71" fmla="*/ 4991100 w 12071843"/>
                  <a:gd name="connsiteY71" fmla="*/ 12678182 h 13440182"/>
                  <a:gd name="connsiteX72" fmla="*/ 5067300 w 12071843"/>
                  <a:gd name="connsiteY72" fmla="*/ 12563882 h 13440182"/>
                  <a:gd name="connsiteX73" fmla="*/ 5029200 w 12071843"/>
                  <a:gd name="connsiteY73" fmla="*/ 12106682 h 13440182"/>
                  <a:gd name="connsiteX74" fmla="*/ 5372100 w 12071843"/>
                  <a:gd name="connsiteY74" fmla="*/ 11992382 h 13440182"/>
                  <a:gd name="connsiteX75" fmla="*/ 5695950 w 12071843"/>
                  <a:gd name="connsiteY75" fmla="*/ 12125732 h 13440182"/>
                  <a:gd name="connsiteX76" fmla="*/ 5524500 w 12071843"/>
                  <a:gd name="connsiteY76" fmla="*/ 11249432 h 13440182"/>
                  <a:gd name="connsiteX77" fmla="*/ 5657850 w 12071843"/>
                  <a:gd name="connsiteY77" fmla="*/ 9763532 h 13440182"/>
                  <a:gd name="connsiteX78" fmla="*/ 5962650 w 12071843"/>
                  <a:gd name="connsiteY78" fmla="*/ 8944382 h 13440182"/>
                  <a:gd name="connsiteX79" fmla="*/ 6438900 w 12071843"/>
                  <a:gd name="connsiteY79" fmla="*/ 8220482 h 13440182"/>
                  <a:gd name="connsiteX80" fmla="*/ 6953250 w 12071843"/>
                  <a:gd name="connsiteY80" fmla="*/ 7877582 h 13440182"/>
                  <a:gd name="connsiteX81" fmla="*/ 6819900 w 12071843"/>
                  <a:gd name="connsiteY81" fmla="*/ 7591832 h 13440182"/>
                  <a:gd name="connsiteX82" fmla="*/ 6610350 w 12071843"/>
                  <a:gd name="connsiteY82" fmla="*/ 7687082 h 13440182"/>
                  <a:gd name="connsiteX83" fmla="*/ 6667500 w 12071843"/>
                  <a:gd name="connsiteY83" fmla="*/ 7401332 h 13440182"/>
                  <a:gd name="connsiteX84" fmla="*/ 6553200 w 12071843"/>
                  <a:gd name="connsiteY84" fmla="*/ 7325132 h 13440182"/>
                  <a:gd name="connsiteX85" fmla="*/ 6838950 w 12071843"/>
                  <a:gd name="connsiteY85" fmla="*/ 6982232 h 13440182"/>
                  <a:gd name="connsiteX86" fmla="*/ 7296150 w 12071843"/>
                  <a:gd name="connsiteY86" fmla="*/ 6886982 h 13440182"/>
                  <a:gd name="connsiteX87" fmla="*/ 7448550 w 12071843"/>
                  <a:gd name="connsiteY87" fmla="*/ 7077482 h 13440182"/>
                  <a:gd name="connsiteX88" fmla="*/ 7524750 w 12071843"/>
                  <a:gd name="connsiteY88" fmla="*/ 7325132 h 13440182"/>
                  <a:gd name="connsiteX89" fmla="*/ 6991350 w 12071843"/>
                  <a:gd name="connsiteY89" fmla="*/ 7439432 h 13440182"/>
                  <a:gd name="connsiteX90" fmla="*/ 7848600 w 12071843"/>
                  <a:gd name="connsiteY90" fmla="*/ 7591832 h 13440182"/>
                  <a:gd name="connsiteX91" fmla="*/ 7677150 w 12071843"/>
                  <a:gd name="connsiteY91" fmla="*/ 7039382 h 13440182"/>
                  <a:gd name="connsiteX92" fmla="*/ 8667750 w 12071843"/>
                  <a:gd name="connsiteY92" fmla="*/ 6448832 h 13440182"/>
                  <a:gd name="connsiteX93" fmla="*/ 9315450 w 12071843"/>
                  <a:gd name="connsiteY93" fmla="*/ 6544082 h 13440182"/>
                  <a:gd name="connsiteX94" fmla="*/ 9467850 w 12071843"/>
                  <a:gd name="connsiteY94" fmla="*/ 6467882 h 13440182"/>
                  <a:gd name="connsiteX95" fmla="*/ 9620250 w 12071843"/>
                  <a:gd name="connsiteY95" fmla="*/ 6258332 h 13440182"/>
                  <a:gd name="connsiteX96" fmla="*/ 9906000 w 12071843"/>
                  <a:gd name="connsiteY96" fmla="*/ 6334532 h 13440182"/>
                  <a:gd name="connsiteX97" fmla="*/ 9772650 w 12071843"/>
                  <a:gd name="connsiteY97" fmla="*/ 6525032 h 13440182"/>
                  <a:gd name="connsiteX98" fmla="*/ 9448800 w 12071843"/>
                  <a:gd name="connsiteY98" fmla="*/ 6582182 h 13440182"/>
                  <a:gd name="connsiteX99" fmla="*/ 9391650 w 12071843"/>
                  <a:gd name="connsiteY99" fmla="*/ 6982232 h 13440182"/>
                  <a:gd name="connsiteX100" fmla="*/ 9601200 w 12071843"/>
                  <a:gd name="connsiteY100" fmla="*/ 6944132 h 13440182"/>
                  <a:gd name="connsiteX101" fmla="*/ 9791700 w 12071843"/>
                  <a:gd name="connsiteY101" fmla="*/ 6696482 h 13440182"/>
                  <a:gd name="connsiteX102" fmla="*/ 10058400 w 12071843"/>
                  <a:gd name="connsiteY102" fmla="*/ 7039382 h 13440182"/>
                  <a:gd name="connsiteX103" fmla="*/ 9772650 w 12071843"/>
                  <a:gd name="connsiteY103" fmla="*/ 7287032 h 13440182"/>
                  <a:gd name="connsiteX104" fmla="*/ 10020300 w 12071843"/>
                  <a:gd name="connsiteY104" fmla="*/ 7382282 h 13440182"/>
                  <a:gd name="connsiteX105" fmla="*/ 10306050 w 12071843"/>
                  <a:gd name="connsiteY105" fmla="*/ 7325132 h 13440182"/>
                  <a:gd name="connsiteX106" fmla="*/ 10344150 w 12071843"/>
                  <a:gd name="connsiteY106" fmla="*/ 7477532 h 13440182"/>
                  <a:gd name="connsiteX107" fmla="*/ 10134600 w 12071843"/>
                  <a:gd name="connsiteY107" fmla="*/ 7591832 h 13440182"/>
                  <a:gd name="connsiteX108" fmla="*/ 10344150 w 12071843"/>
                  <a:gd name="connsiteY108" fmla="*/ 7782332 h 13440182"/>
                  <a:gd name="connsiteX109" fmla="*/ 10496550 w 12071843"/>
                  <a:gd name="connsiteY109" fmla="*/ 7744232 h 13440182"/>
                  <a:gd name="connsiteX110" fmla="*/ 10534650 w 12071843"/>
                  <a:gd name="connsiteY110" fmla="*/ 8029982 h 13440182"/>
                  <a:gd name="connsiteX111" fmla="*/ 10629900 w 12071843"/>
                  <a:gd name="connsiteY111" fmla="*/ 7896632 h 13440182"/>
                  <a:gd name="connsiteX112" fmla="*/ 10801350 w 12071843"/>
                  <a:gd name="connsiteY112" fmla="*/ 8106182 h 13440182"/>
                  <a:gd name="connsiteX113" fmla="*/ 10877550 w 12071843"/>
                  <a:gd name="connsiteY113" fmla="*/ 7801382 h 13440182"/>
                  <a:gd name="connsiteX114" fmla="*/ 10972800 w 12071843"/>
                  <a:gd name="connsiteY114" fmla="*/ 7687082 h 13440182"/>
                  <a:gd name="connsiteX115" fmla="*/ 10801350 w 12071843"/>
                  <a:gd name="connsiteY115" fmla="*/ 7515632 h 13440182"/>
                  <a:gd name="connsiteX116" fmla="*/ 10915650 w 12071843"/>
                  <a:gd name="connsiteY116" fmla="*/ 7287032 h 13440182"/>
                  <a:gd name="connsiteX117" fmla="*/ 10744200 w 12071843"/>
                  <a:gd name="connsiteY117" fmla="*/ 7058432 h 13440182"/>
                  <a:gd name="connsiteX118" fmla="*/ 10401300 w 12071843"/>
                  <a:gd name="connsiteY118" fmla="*/ 7039382 h 13440182"/>
                  <a:gd name="connsiteX119" fmla="*/ 10629900 w 12071843"/>
                  <a:gd name="connsiteY119" fmla="*/ 6810782 h 13440182"/>
                  <a:gd name="connsiteX120" fmla="*/ 10877550 w 12071843"/>
                  <a:gd name="connsiteY120" fmla="*/ 6886982 h 13440182"/>
                  <a:gd name="connsiteX121" fmla="*/ 10858500 w 12071843"/>
                  <a:gd name="connsiteY121" fmla="*/ 6677432 h 13440182"/>
                  <a:gd name="connsiteX122" fmla="*/ 10648950 w 12071843"/>
                  <a:gd name="connsiteY122" fmla="*/ 6772682 h 13440182"/>
                  <a:gd name="connsiteX123" fmla="*/ 10572750 w 12071843"/>
                  <a:gd name="connsiteY123" fmla="*/ 6544082 h 13440182"/>
                  <a:gd name="connsiteX124" fmla="*/ 10344150 w 12071843"/>
                  <a:gd name="connsiteY124" fmla="*/ 6753632 h 13440182"/>
                  <a:gd name="connsiteX125" fmla="*/ 10439400 w 12071843"/>
                  <a:gd name="connsiteY125" fmla="*/ 6410732 h 13440182"/>
                  <a:gd name="connsiteX126" fmla="*/ 10210800 w 12071843"/>
                  <a:gd name="connsiteY126" fmla="*/ 6220232 h 13440182"/>
                  <a:gd name="connsiteX127" fmla="*/ 10591800 w 12071843"/>
                  <a:gd name="connsiteY127" fmla="*/ 6201182 h 13440182"/>
                  <a:gd name="connsiteX128" fmla="*/ 10496550 w 12071843"/>
                  <a:gd name="connsiteY128" fmla="*/ 5953532 h 13440182"/>
                  <a:gd name="connsiteX129" fmla="*/ 10591800 w 12071843"/>
                  <a:gd name="connsiteY129" fmla="*/ 5839232 h 13440182"/>
                  <a:gd name="connsiteX130" fmla="*/ 10591800 w 12071843"/>
                  <a:gd name="connsiteY130" fmla="*/ 5534432 h 13440182"/>
                  <a:gd name="connsiteX131" fmla="*/ 10382250 w 12071843"/>
                  <a:gd name="connsiteY131" fmla="*/ 5382032 h 13440182"/>
                  <a:gd name="connsiteX132" fmla="*/ 10725150 w 12071843"/>
                  <a:gd name="connsiteY132" fmla="*/ 5439182 h 13440182"/>
                  <a:gd name="connsiteX133" fmla="*/ 10877550 w 12071843"/>
                  <a:gd name="connsiteY133" fmla="*/ 5724932 h 13440182"/>
                  <a:gd name="connsiteX134" fmla="*/ 10953750 w 12071843"/>
                  <a:gd name="connsiteY134" fmla="*/ 5286782 h 13440182"/>
                  <a:gd name="connsiteX135" fmla="*/ 10839450 w 12071843"/>
                  <a:gd name="connsiteY135" fmla="*/ 5020082 h 13440182"/>
                  <a:gd name="connsiteX136" fmla="*/ 10629900 w 12071843"/>
                  <a:gd name="connsiteY136" fmla="*/ 5210582 h 13440182"/>
                  <a:gd name="connsiteX137" fmla="*/ 10477500 w 12071843"/>
                  <a:gd name="connsiteY137" fmla="*/ 5077232 h 13440182"/>
                  <a:gd name="connsiteX138" fmla="*/ 10439400 w 12071843"/>
                  <a:gd name="connsiteY138" fmla="*/ 4924832 h 13440182"/>
                  <a:gd name="connsiteX139" fmla="*/ 10287000 w 12071843"/>
                  <a:gd name="connsiteY139" fmla="*/ 4848632 h 13440182"/>
                  <a:gd name="connsiteX140" fmla="*/ 10248900 w 12071843"/>
                  <a:gd name="connsiteY140" fmla="*/ 5153432 h 13440182"/>
                  <a:gd name="connsiteX141" fmla="*/ 10210800 w 12071843"/>
                  <a:gd name="connsiteY141" fmla="*/ 4905782 h 13440182"/>
                  <a:gd name="connsiteX142" fmla="*/ 10077450 w 12071843"/>
                  <a:gd name="connsiteY142" fmla="*/ 4943882 h 13440182"/>
                  <a:gd name="connsiteX143" fmla="*/ 9906000 w 12071843"/>
                  <a:gd name="connsiteY143" fmla="*/ 5172482 h 13440182"/>
                  <a:gd name="connsiteX144" fmla="*/ 10191750 w 12071843"/>
                  <a:gd name="connsiteY144" fmla="*/ 4696232 h 13440182"/>
                  <a:gd name="connsiteX145" fmla="*/ 10572750 w 12071843"/>
                  <a:gd name="connsiteY145" fmla="*/ 4581932 h 13440182"/>
                  <a:gd name="connsiteX146" fmla="*/ 10820400 w 12071843"/>
                  <a:gd name="connsiteY146" fmla="*/ 4181882 h 13440182"/>
                  <a:gd name="connsiteX147" fmla="*/ 10572750 w 12071843"/>
                  <a:gd name="connsiteY147" fmla="*/ 3896132 h 13440182"/>
                  <a:gd name="connsiteX148" fmla="*/ 10134600 w 12071843"/>
                  <a:gd name="connsiteY148" fmla="*/ 4010432 h 13440182"/>
                  <a:gd name="connsiteX149" fmla="*/ 10191750 w 12071843"/>
                  <a:gd name="connsiteY149" fmla="*/ 3648482 h 13440182"/>
                  <a:gd name="connsiteX150" fmla="*/ 10687050 w 12071843"/>
                  <a:gd name="connsiteY150" fmla="*/ 3515132 h 13440182"/>
                  <a:gd name="connsiteX151" fmla="*/ 10801350 w 12071843"/>
                  <a:gd name="connsiteY151" fmla="*/ 3210332 h 13440182"/>
                  <a:gd name="connsiteX152" fmla="*/ 11029950 w 12071843"/>
                  <a:gd name="connsiteY152" fmla="*/ 3286532 h 13440182"/>
                  <a:gd name="connsiteX153" fmla="*/ 11125200 w 12071843"/>
                  <a:gd name="connsiteY153" fmla="*/ 3648482 h 13440182"/>
                  <a:gd name="connsiteX154" fmla="*/ 11163300 w 12071843"/>
                  <a:gd name="connsiteY154" fmla="*/ 2791232 h 13440182"/>
                  <a:gd name="connsiteX155" fmla="*/ 10839450 w 12071843"/>
                  <a:gd name="connsiteY155" fmla="*/ 3019832 h 13440182"/>
                  <a:gd name="connsiteX156" fmla="*/ 10706100 w 12071843"/>
                  <a:gd name="connsiteY156" fmla="*/ 2638832 h 13440182"/>
                  <a:gd name="connsiteX157" fmla="*/ 10801350 w 12071843"/>
                  <a:gd name="connsiteY157" fmla="*/ 2334032 h 13440182"/>
                  <a:gd name="connsiteX158" fmla="*/ 11182350 w 12071843"/>
                  <a:gd name="connsiteY158" fmla="*/ 2048282 h 13440182"/>
                  <a:gd name="connsiteX159" fmla="*/ 11410950 w 12071843"/>
                  <a:gd name="connsiteY159" fmla="*/ 1953032 h 13440182"/>
                  <a:gd name="connsiteX160" fmla="*/ 11258550 w 12071843"/>
                  <a:gd name="connsiteY160" fmla="*/ 1705382 h 13440182"/>
                  <a:gd name="connsiteX161" fmla="*/ 11391900 w 12071843"/>
                  <a:gd name="connsiteY161" fmla="*/ 1267232 h 13440182"/>
                  <a:gd name="connsiteX162" fmla="*/ 11239500 w 12071843"/>
                  <a:gd name="connsiteY162" fmla="*/ 1019582 h 13440182"/>
                  <a:gd name="connsiteX163" fmla="*/ 11525250 w 12071843"/>
                  <a:gd name="connsiteY163" fmla="*/ 1362482 h 13440182"/>
                  <a:gd name="connsiteX164" fmla="*/ 11753850 w 12071843"/>
                  <a:gd name="connsiteY164" fmla="*/ 1171982 h 13440182"/>
                  <a:gd name="connsiteX165" fmla="*/ 11963400 w 12071843"/>
                  <a:gd name="connsiteY165" fmla="*/ 1572032 h 13440182"/>
                  <a:gd name="connsiteX166" fmla="*/ 11931650 w 12071843"/>
                  <a:gd name="connsiteY166" fmla="*/ 1495832 h 13440182"/>
                  <a:gd name="connsiteX167" fmla="*/ 12071350 w 12071843"/>
                  <a:gd name="connsiteY167" fmla="*/ 1578383 h 13440182"/>
                  <a:gd name="connsiteX168" fmla="*/ 11906250 w 12071843"/>
                  <a:gd name="connsiteY168" fmla="*/ 1133883 h 13440182"/>
                  <a:gd name="connsiteX169" fmla="*/ 11893550 w 12071843"/>
                  <a:gd name="connsiteY169" fmla="*/ 917982 h 13440182"/>
                  <a:gd name="connsiteX170" fmla="*/ 11760200 w 12071843"/>
                  <a:gd name="connsiteY170" fmla="*/ 721132 h 13440182"/>
                  <a:gd name="connsiteX171" fmla="*/ 11734800 w 12071843"/>
                  <a:gd name="connsiteY171" fmla="*/ 448082 h 13440182"/>
                  <a:gd name="connsiteX0" fmla="*/ 11734800 w 12072007"/>
                  <a:gd name="connsiteY0" fmla="*/ 448082 h 13440182"/>
                  <a:gd name="connsiteX1" fmla="*/ 11277600 w 12072007"/>
                  <a:gd name="connsiteY1" fmla="*/ 168683 h 13440182"/>
                  <a:gd name="connsiteX2" fmla="*/ 11163300 w 12072007"/>
                  <a:gd name="connsiteY2" fmla="*/ 67082 h 13440182"/>
                  <a:gd name="connsiteX3" fmla="*/ 10756900 w 12072007"/>
                  <a:gd name="connsiteY3" fmla="*/ 86132 h 13440182"/>
                  <a:gd name="connsiteX4" fmla="*/ 10490200 w 12072007"/>
                  <a:gd name="connsiteY4" fmla="*/ 41682 h 13440182"/>
                  <a:gd name="connsiteX5" fmla="*/ 10458450 w 12072007"/>
                  <a:gd name="connsiteY5" fmla="*/ 1095782 h 13440182"/>
                  <a:gd name="connsiteX6" fmla="*/ 10153650 w 12072007"/>
                  <a:gd name="connsiteY6" fmla="*/ 1552982 h 13440182"/>
                  <a:gd name="connsiteX7" fmla="*/ 9906000 w 12072007"/>
                  <a:gd name="connsiteY7" fmla="*/ 2486432 h 13440182"/>
                  <a:gd name="connsiteX8" fmla="*/ 9105900 w 12072007"/>
                  <a:gd name="connsiteY8" fmla="*/ 2105432 h 13440182"/>
                  <a:gd name="connsiteX9" fmla="*/ 8401050 w 12072007"/>
                  <a:gd name="connsiteY9" fmla="*/ 2848382 h 13440182"/>
                  <a:gd name="connsiteX10" fmla="*/ 7639050 w 12072007"/>
                  <a:gd name="connsiteY10" fmla="*/ 2429282 h 13440182"/>
                  <a:gd name="connsiteX11" fmla="*/ 7353300 w 12072007"/>
                  <a:gd name="connsiteY11" fmla="*/ 1953032 h 13440182"/>
                  <a:gd name="connsiteX12" fmla="*/ 7600950 w 12072007"/>
                  <a:gd name="connsiteY12" fmla="*/ 1552982 h 13440182"/>
                  <a:gd name="connsiteX13" fmla="*/ 7258050 w 12072007"/>
                  <a:gd name="connsiteY13" fmla="*/ 1305332 h 13440182"/>
                  <a:gd name="connsiteX14" fmla="*/ 6248400 w 12072007"/>
                  <a:gd name="connsiteY14" fmla="*/ 1362482 h 13440182"/>
                  <a:gd name="connsiteX15" fmla="*/ 5791200 w 12072007"/>
                  <a:gd name="connsiteY15" fmla="*/ 1000532 h 13440182"/>
                  <a:gd name="connsiteX16" fmla="*/ 4819650 w 12072007"/>
                  <a:gd name="connsiteY16" fmla="*/ 543332 h 13440182"/>
                  <a:gd name="connsiteX17" fmla="*/ 4400550 w 12072007"/>
                  <a:gd name="connsiteY17" fmla="*/ 524282 h 13440182"/>
                  <a:gd name="connsiteX18" fmla="*/ 3733800 w 12072007"/>
                  <a:gd name="connsiteY18" fmla="*/ 943382 h 13440182"/>
                  <a:gd name="connsiteX19" fmla="*/ 3257550 w 12072007"/>
                  <a:gd name="connsiteY19" fmla="*/ 1400582 h 13440182"/>
                  <a:gd name="connsiteX20" fmla="*/ 2781300 w 12072007"/>
                  <a:gd name="connsiteY20" fmla="*/ 1229132 h 13440182"/>
                  <a:gd name="connsiteX21" fmla="*/ 2571750 w 12072007"/>
                  <a:gd name="connsiteY21" fmla="*/ 1400582 h 13440182"/>
                  <a:gd name="connsiteX22" fmla="*/ 2324100 w 12072007"/>
                  <a:gd name="connsiteY22" fmla="*/ 1248182 h 13440182"/>
                  <a:gd name="connsiteX23" fmla="*/ 2362200 w 12072007"/>
                  <a:gd name="connsiteY23" fmla="*/ 1629182 h 13440182"/>
                  <a:gd name="connsiteX24" fmla="*/ 2743200 w 12072007"/>
                  <a:gd name="connsiteY24" fmla="*/ 1876832 h 13440182"/>
                  <a:gd name="connsiteX25" fmla="*/ 2762250 w 12072007"/>
                  <a:gd name="connsiteY25" fmla="*/ 2448332 h 13440182"/>
                  <a:gd name="connsiteX26" fmla="*/ 3028950 w 12072007"/>
                  <a:gd name="connsiteY26" fmla="*/ 2619782 h 13440182"/>
                  <a:gd name="connsiteX27" fmla="*/ 3143250 w 12072007"/>
                  <a:gd name="connsiteY27" fmla="*/ 2543582 h 13440182"/>
                  <a:gd name="connsiteX28" fmla="*/ 3143250 w 12072007"/>
                  <a:gd name="connsiteY28" fmla="*/ 2924582 h 13440182"/>
                  <a:gd name="connsiteX29" fmla="*/ 2857500 w 12072007"/>
                  <a:gd name="connsiteY29" fmla="*/ 3248432 h 13440182"/>
                  <a:gd name="connsiteX30" fmla="*/ 3048000 w 12072007"/>
                  <a:gd name="connsiteY30" fmla="*/ 3457982 h 13440182"/>
                  <a:gd name="connsiteX31" fmla="*/ 2762250 w 12072007"/>
                  <a:gd name="connsiteY31" fmla="*/ 4067582 h 13440182"/>
                  <a:gd name="connsiteX32" fmla="*/ 2343150 w 12072007"/>
                  <a:gd name="connsiteY32" fmla="*/ 3991382 h 13440182"/>
                  <a:gd name="connsiteX33" fmla="*/ 2305050 w 12072007"/>
                  <a:gd name="connsiteY33" fmla="*/ 4353332 h 13440182"/>
                  <a:gd name="connsiteX34" fmla="*/ 2533650 w 12072007"/>
                  <a:gd name="connsiteY34" fmla="*/ 4848632 h 13440182"/>
                  <a:gd name="connsiteX35" fmla="*/ 2381250 w 12072007"/>
                  <a:gd name="connsiteY35" fmla="*/ 5286782 h 13440182"/>
                  <a:gd name="connsiteX36" fmla="*/ 2495550 w 12072007"/>
                  <a:gd name="connsiteY36" fmla="*/ 5534432 h 13440182"/>
                  <a:gd name="connsiteX37" fmla="*/ 2876550 w 12072007"/>
                  <a:gd name="connsiteY37" fmla="*/ 5972582 h 13440182"/>
                  <a:gd name="connsiteX38" fmla="*/ 2819400 w 12072007"/>
                  <a:gd name="connsiteY38" fmla="*/ 6239282 h 13440182"/>
                  <a:gd name="connsiteX39" fmla="*/ 2609850 w 12072007"/>
                  <a:gd name="connsiteY39" fmla="*/ 6448832 h 13440182"/>
                  <a:gd name="connsiteX40" fmla="*/ 2514600 w 12072007"/>
                  <a:gd name="connsiteY40" fmla="*/ 6696482 h 13440182"/>
                  <a:gd name="connsiteX41" fmla="*/ 2438400 w 12072007"/>
                  <a:gd name="connsiteY41" fmla="*/ 7020332 h 13440182"/>
                  <a:gd name="connsiteX42" fmla="*/ 2095500 w 12072007"/>
                  <a:gd name="connsiteY42" fmla="*/ 7458482 h 13440182"/>
                  <a:gd name="connsiteX43" fmla="*/ 1905000 w 12072007"/>
                  <a:gd name="connsiteY43" fmla="*/ 7801382 h 13440182"/>
                  <a:gd name="connsiteX44" fmla="*/ 1733550 w 12072007"/>
                  <a:gd name="connsiteY44" fmla="*/ 8258582 h 13440182"/>
                  <a:gd name="connsiteX45" fmla="*/ 1771650 w 12072007"/>
                  <a:gd name="connsiteY45" fmla="*/ 8963432 h 13440182"/>
                  <a:gd name="connsiteX46" fmla="*/ 1619250 w 12072007"/>
                  <a:gd name="connsiteY46" fmla="*/ 9477782 h 13440182"/>
                  <a:gd name="connsiteX47" fmla="*/ 1295400 w 12072007"/>
                  <a:gd name="connsiteY47" fmla="*/ 9839732 h 13440182"/>
                  <a:gd name="connsiteX48" fmla="*/ 1162050 w 12072007"/>
                  <a:gd name="connsiteY48" fmla="*/ 10315982 h 13440182"/>
                  <a:gd name="connsiteX49" fmla="*/ 800100 w 12072007"/>
                  <a:gd name="connsiteY49" fmla="*/ 10468382 h 13440182"/>
                  <a:gd name="connsiteX50" fmla="*/ 381000 w 12072007"/>
                  <a:gd name="connsiteY50" fmla="*/ 10563632 h 13440182"/>
                  <a:gd name="connsiteX51" fmla="*/ 0 w 12072007"/>
                  <a:gd name="connsiteY51" fmla="*/ 10430282 h 13440182"/>
                  <a:gd name="connsiteX52" fmla="*/ 57150 w 12072007"/>
                  <a:gd name="connsiteY52" fmla="*/ 10963682 h 13440182"/>
                  <a:gd name="connsiteX53" fmla="*/ 0 w 12072007"/>
                  <a:gd name="connsiteY53" fmla="*/ 11420882 h 13440182"/>
                  <a:gd name="connsiteX54" fmla="*/ 438150 w 12072007"/>
                  <a:gd name="connsiteY54" fmla="*/ 11497082 h 13440182"/>
                  <a:gd name="connsiteX55" fmla="*/ 895350 w 12072007"/>
                  <a:gd name="connsiteY55" fmla="*/ 11535182 h 13440182"/>
                  <a:gd name="connsiteX56" fmla="*/ 1276350 w 12072007"/>
                  <a:gd name="connsiteY56" fmla="*/ 11363732 h 13440182"/>
                  <a:gd name="connsiteX57" fmla="*/ 1714500 w 12072007"/>
                  <a:gd name="connsiteY57" fmla="*/ 11592332 h 13440182"/>
                  <a:gd name="connsiteX58" fmla="*/ 1676400 w 12072007"/>
                  <a:gd name="connsiteY58" fmla="*/ 11992382 h 13440182"/>
                  <a:gd name="connsiteX59" fmla="*/ 1981200 w 12072007"/>
                  <a:gd name="connsiteY59" fmla="*/ 12144782 h 13440182"/>
                  <a:gd name="connsiteX60" fmla="*/ 2552700 w 12072007"/>
                  <a:gd name="connsiteY60" fmla="*/ 12087632 h 13440182"/>
                  <a:gd name="connsiteX61" fmla="*/ 2876550 w 12072007"/>
                  <a:gd name="connsiteY61" fmla="*/ 12030482 h 13440182"/>
                  <a:gd name="connsiteX62" fmla="*/ 3067050 w 12072007"/>
                  <a:gd name="connsiteY62" fmla="*/ 12182882 h 13440182"/>
                  <a:gd name="connsiteX63" fmla="*/ 3448050 w 12072007"/>
                  <a:gd name="connsiteY63" fmla="*/ 12201932 h 13440182"/>
                  <a:gd name="connsiteX64" fmla="*/ 3600450 w 12072007"/>
                  <a:gd name="connsiteY64" fmla="*/ 12316232 h 13440182"/>
                  <a:gd name="connsiteX65" fmla="*/ 3543300 w 12072007"/>
                  <a:gd name="connsiteY65" fmla="*/ 12773432 h 13440182"/>
                  <a:gd name="connsiteX66" fmla="*/ 3619500 w 12072007"/>
                  <a:gd name="connsiteY66" fmla="*/ 13211582 h 13440182"/>
                  <a:gd name="connsiteX67" fmla="*/ 3905250 w 12072007"/>
                  <a:gd name="connsiteY67" fmla="*/ 13440182 h 13440182"/>
                  <a:gd name="connsiteX68" fmla="*/ 4476750 w 12072007"/>
                  <a:gd name="connsiteY68" fmla="*/ 13440182 h 13440182"/>
                  <a:gd name="connsiteX69" fmla="*/ 4191000 w 12072007"/>
                  <a:gd name="connsiteY69" fmla="*/ 13154432 h 13440182"/>
                  <a:gd name="connsiteX70" fmla="*/ 4933950 w 12072007"/>
                  <a:gd name="connsiteY70" fmla="*/ 13268732 h 13440182"/>
                  <a:gd name="connsiteX71" fmla="*/ 4991100 w 12072007"/>
                  <a:gd name="connsiteY71" fmla="*/ 12678182 h 13440182"/>
                  <a:gd name="connsiteX72" fmla="*/ 5067300 w 12072007"/>
                  <a:gd name="connsiteY72" fmla="*/ 12563882 h 13440182"/>
                  <a:gd name="connsiteX73" fmla="*/ 5029200 w 12072007"/>
                  <a:gd name="connsiteY73" fmla="*/ 12106682 h 13440182"/>
                  <a:gd name="connsiteX74" fmla="*/ 5372100 w 12072007"/>
                  <a:gd name="connsiteY74" fmla="*/ 11992382 h 13440182"/>
                  <a:gd name="connsiteX75" fmla="*/ 5695950 w 12072007"/>
                  <a:gd name="connsiteY75" fmla="*/ 12125732 h 13440182"/>
                  <a:gd name="connsiteX76" fmla="*/ 5524500 w 12072007"/>
                  <a:gd name="connsiteY76" fmla="*/ 11249432 h 13440182"/>
                  <a:gd name="connsiteX77" fmla="*/ 5657850 w 12072007"/>
                  <a:gd name="connsiteY77" fmla="*/ 9763532 h 13440182"/>
                  <a:gd name="connsiteX78" fmla="*/ 5962650 w 12072007"/>
                  <a:gd name="connsiteY78" fmla="*/ 8944382 h 13440182"/>
                  <a:gd name="connsiteX79" fmla="*/ 6438900 w 12072007"/>
                  <a:gd name="connsiteY79" fmla="*/ 8220482 h 13440182"/>
                  <a:gd name="connsiteX80" fmla="*/ 6953250 w 12072007"/>
                  <a:gd name="connsiteY80" fmla="*/ 7877582 h 13440182"/>
                  <a:gd name="connsiteX81" fmla="*/ 6819900 w 12072007"/>
                  <a:gd name="connsiteY81" fmla="*/ 7591832 h 13440182"/>
                  <a:gd name="connsiteX82" fmla="*/ 6610350 w 12072007"/>
                  <a:gd name="connsiteY82" fmla="*/ 7687082 h 13440182"/>
                  <a:gd name="connsiteX83" fmla="*/ 6667500 w 12072007"/>
                  <a:gd name="connsiteY83" fmla="*/ 7401332 h 13440182"/>
                  <a:gd name="connsiteX84" fmla="*/ 6553200 w 12072007"/>
                  <a:gd name="connsiteY84" fmla="*/ 7325132 h 13440182"/>
                  <a:gd name="connsiteX85" fmla="*/ 6838950 w 12072007"/>
                  <a:gd name="connsiteY85" fmla="*/ 6982232 h 13440182"/>
                  <a:gd name="connsiteX86" fmla="*/ 7296150 w 12072007"/>
                  <a:gd name="connsiteY86" fmla="*/ 6886982 h 13440182"/>
                  <a:gd name="connsiteX87" fmla="*/ 7448550 w 12072007"/>
                  <a:gd name="connsiteY87" fmla="*/ 7077482 h 13440182"/>
                  <a:gd name="connsiteX88" fmla="*/ 7524750 w 12072007"/>
                  <a:gd name="connsiteY88" fmla="*/ 7325132 h 13440182"/>
                  <a:gd name="connsiteX89" fmla="*/ 6991350 w 12072007"/>
                  <a:gd name="connsiteY89" fmla="*/ 7439432 h 13440182"/>
                  <a:gd name="connsiteX90" fmla="*/ 7848600 w 12072007"/>
                  <a:gd name="connsiteY90" fmla="*/ 7591832 h 13440182"/>
                  <a:gd name="connsiteX91" fmla="*/ 7677150 w 12072007"/>
                  <a:gd name="connsiteY91" fmla="*/ 7039382 h 13440182"/>
                  <a:gd name="connsiteX92" fmla="*/ 8667750 w 12072007"/>
                  <a:gd name="connsiteY92" fmla="*/ 6448832 h 13440182"/>
                  <a:gd name="connsiteX93" fmla="*/ 9315450 w 12072007"/>
                  <a:gd name="connsiteY93" fmla="*/ 6544082 h 13440182"/>
                  <a:gd name="connsiteX94" fmla="*/ 9467850 w 12072007"/>
                  <a:gd name="connsiteY94" fmla="*/ 6467882 h 13440182"/>
                  <a:gd name="connsiteX95" fmla="*/ 9620250 w 12072007"/>
                  <a:gd name="connsiteY95" fmla="*/ 6258332 h 13440182"/>
                  <a:gd name="connsiteX96" fmla="*/ 9906000 w 12072007"/>
                  <a:gd name="connsiteY96" fmla="*/ 6334532 h 13440182"/>
                  <a:gd name="connsiteX97" fmla="*/ 9772650 w 12072007"/>
                  <a:gd name="connsiteY97" fmla="*/ 6525032 h 13440182"/>
                  <a:gd name="connsiteX98" fmla="*/ 9448800 w 12072007"/>
                  <a:gd name="connsiteY98" fmla="*/ 6582182 h 13440182"/>
                  <a:gd name="connsiteX99" fmla="*/ 9391650 w 12072007"/>
                  <a:gd name="connsiteY99" fmla="*/ 6982232 h 13440182"/>
                  <a:gd name="connsiteX100" fmla="*/ 9601200 w 12072007"/>
                  <a:gd name="connsiteY100" fmla="*/ 6944132 h 13440182"/>
                  <a:gd name="connsiteX101" fmla="*/ 9791700 w 12072007"/>
                  <a:gd name="connsiteY101" fmla="*/ 6696482 h 13440182"/>
                  <a:gd name="connsiteX102" fmla="*/ 10058400 w 12072007"/>
                  <a:gd name="connsiteY102" fmla="*/ 7039382 h 13440182"/>
                  <a:gd name="connsiteX103" fmla="*/ 9772650 w 12072007"/>
                  <a:gd name="connsiteY103" fmla="*/ 7287032 h 13440182"/>
                  <a:gd name="connsiteX104" fmla="*/ 10020300 w 12072007"/>
                  <a:gd name="connsiteY104" fmla="*/ 7382282 h 13440182"/>
                  <a:gd name="connsiteX105" fmla="*/ 10306050 w 12072007"/>
                  <a:gd name="connsiteY105" fmla="*/ 7325132 h 13440182"/>
                  <a:gd name="connsiteX106" fmla="*/ 10344150 w 12072007"/>
                  <a:gd name="connsiteY106" fmla="*/ 7477532 h 13440182"/>
                  <a:gd name="connsiteX107" fmla="*/ 10134600 w 12072007"/>
                  <a:gd name="connsiteY107" fmla="*/ 7591832 h 13440182"/>
                  <a:gd name="connsiteX108" fmla="*/ 10344150 w 12072007"/>
                  <a:gd name="connsiteY108" fmla="*/ 7782332 h 13440182"/>
                  <a:gd name="connsiteX109" fmla="*/ 10496550 w 12072007"/>
                  <a:gd name="connsiteY109" fmla="*/ 7744232 h 13440182"/>
                  <a:gd name="connsiteX110" fmla="*/ 10534650 w 12072007"/>
                  <a:gd name="connsiteY110" fmla="*/ 8029982 h 13440182"/>
                  <a:gd name="connsiteX111" fmla="*/ 10629900 w 12072007"/>
                  <a:gd name="connsiteY111" fmla="*/ 7896632 h 13440182"/>
                  <a:gd name="connsiteX112" fmla="*/ 10801350 w 12072007"/>
                  <a:gd name="connsiteY112" fmla="*/ 8106182 h 13440182"/>
                  <a:gd name="connsiteX113" fmla="*/ 10877550 w 12072007"/>
                  <a:gd name="connsiteY113" fmla="*/ 7801382 h 13440182"/>
                  <a:gd name="connsiteX114" fmla="*/ 10972800 w 12072007"/>
                  <a:gd name="connsiteY114" fmla="*/ 7687082 h 13440182"/>
                  <a:gd name="connsiteX115" fmla="*/ 10801350 w 12072007"/>
                  <a:gd name="connsiteY115" fmla="*/ 7515632 h 13440182"/>
                  <a:gd name="connsiteX116" fmla="*/ 10915650 w 12072007"/>
                  <a:gd name="connsiteY116" fmla="*/ 7287032 h 13440182"/>
                  <a:gd name="connsiteX117" fmla="*/ 10744200 w 12072007"/>
                  <a:gd name="connsiteY117" fmla="*/ 7058432 h 13440182"/>
                  <a:gd name="connsiteX118" fmla="*/ 10401300 w 12072007"/>
                  <a:gd name="connsiteY118" fmla="*/ 7039382 h 13440182"/>
                  <a:gd name="connsiteX119" fmla="*/ 10629900 w 12072007"/>
                  <a:gd name="connsiteY119" fmla="*/ 6810782 h 13440182"/>
                  <a:gd name="connsiteX120" fmla="*/ 10877550 w 12072007"/>
                  <a:gd name="connsiteY120" fmla="*/ 6886982 h 13440182"/>
                  <a:gd name="connsiteX121" fmla="*/ 10858500 w 12072007"/>
                  <a:gd name="connsiteY121" fmla="*/ 6677432 h 13440182"/>
                  <a:gd name="connsiteX122" fmla="*/ 10648950 w 12072007"/>
                  <a:gd name="connsiteY122" fmla="*/ 6772682 h 13440182"/>
                  <a:gd name="connsiteX123" fmla="*/ 10572750 w 12072007"/>
                  <a:gd name="connsiteY123" fmla="*/ 6544082 h 13440182"/>
                  <a:gd name="connsiteX124" fmla="*/ 10344150 w 12072007"/>
                  <a:gd name="connsiteY124" fmla="*/ 6753632 h 13440182"/>
                  <a:gd name="connsiteX125" fmla="*/ 10439400 w 12072007"/>
                  <a:gd name="connsiteY125" fmla="*/ 6410732 h 13440182"/>
                  <a:gd name="connsiteX126" fmla="*/ 10210800 w 12072007"/>
                  <a:gd name="connsiteY126" fmla="*/ 6220232 h 13440182"/>
                  <a:gd name="connsiteX127" fmla="*/ 10591800 w 12072007"/>
                  <a:gd name="connsiteY127" fmla="*/ 6201182 h 13440182"/>
                  <a:gd name="connsiteX128" fmla="*/ 10496550 w 12072007"/>
                  <a:gd name="connsiteY128" fmla="*/ 5953532 h 13440182"/>
                  <a:gd name="connsiteX129" fmla="*/ 10591800 w 12072007"/>
                  <a:gd name="connsiteY129" fmla="*/ 5839232 h 13440182"/>
                  <a:gd name="connsiteX130" fmla="*/ 10591800 w 12072007"/>
                  <a:gd name="connsiteY130" fmla="*/ 5534432 h 13440182"/>
                  <a:gd name="connsiteX131" fmla="*/ 10382250 w 12072007"/>
                  <a:gd name="connsiteY131" fmla="*/ 5382032 h 13440182"/>
                  <a:gd name="connsiteX132" fmla="*/ 10725150 w 12072007"/>
                  <a:gd name="connsiteY132" fmla="*/ 5439182 h 13440182"/>
                  <a:gd name="connsiteX133" fmla="*/ 10877550 w 12072007"/>
                  <a:gd name="connsiteY133" fmla="*/ 5724932 h 13440182"/>
                  <a:gd name="connsiteX134" fmla="*/ 10953750 w 12072007"/>
                  <a:gd name="connsiteY134" fmla="*/ 5286782 h 13440182"/>
                  <a:gd name="connsiteX135" fmla="*/ 10839450 w 12072007"/>
                  <a:gd name="connsiteY135" fmla="*/ 5020082 h 13440182"/>
                  <a:gd name="connsiteX136" fmla="*/ 10629900 w 12072007"/>
                  <a:gd name="connsiteY136" fmla="*/ 5210582 h 13440182"/>
                  <a:gd name="connsiteX137" fmla="*/ 10477500 w 12072007"/>
                  <a:gd name="connsiteY137" fmla="*/ 5077232 h 13440182"/>
                  <a:gd name="connsiteX138" fmla="*/ 10439400 w 12072007"/>
                  <a:gd name="connsiteY138" fmla="*/ 4924832 h 13440182"/>
                  <a:gd name="connsiteX139" fmla="*/ 10287000 w 12072007"/>
                  <a:gd name="connsiteY139" fmla="*/ 4848632 h 13440182"/>
                  <a:gd name="connsiteX140" fmla="*/ 10248900 w 12072007"/>
                  <a:gd name="connsiteY140" fmla="*/ 5153432 h 13440182"/>
                  <a:gd name="connsiteX141" fmla="*/ 10210800 w 12072007"/>
                  <a:gd name="connsiteY141" fmla="*/ 4905782 h 13440182"/>
                  <a:gd name="connsiteX142" fmla="*/ 10077450 w 12072007"/>
                  <a:gd name="connsiteY142" fmla="*/ 4943882 h 13440182"/>
                  <a:gd name="connsiteX143" fmla="*/ 9906000 w 12072007"/>
                  <a:gd name="connsiteY143" fmla="*/ 5172482 h 13440182"/>
                  <a:gd name="connsiteX144" fmla="*/ 10191750 w 12072007"/>
                  <a:gd name="connsiteY144" fmla="*/ 4696232 h 13440182"/>
                  <a:gd name="connsiteX145" fmla="*/ 10572750 w 12072007"/>
                  <a:gd name="connsiteY145" fmla="*/ 4581932 h 13440182"/>
                  <a:gd name="connsiteX146" fmla="*/ 10820400 w 12072007"/>
                  <a:gd name="connsiteY146" fmla="*/ 4181882 h 13440182"/>
                  <a:gd name="connsiteX147" fmla="*/ 10572750 w 12072007"/>
                  <a:gd name="connsiteY147" fmla="*/ 3896132 h 13440182"/>
                  <a:gd name="connsiteX148" fmla="*/ 10134600 w 12072007"/>
                  <a:gd name="connsiteY148" fmla="*/ 4010432 h 13440182"/>
                  <a:gd name="connsiteX149" fmla="*/ 10191750 w 12072007"/>
                  <a:gd name="connsiteY149" fmla="*/ 3648482 h 13440182"/>
                  <a:gd name="connsiteX150" fmla="*/ 10687050 w 12072007"/>
                  <a:gd name="connsiteY150" fmla="*/ 3515132 h 13440182"/>
                  <a:gd name="connsiteX151" fmla="*/ 10801350 w 12072007"/>
                  <a:gd name="connsiteY151" fmla="*/ 3210332 h 13440182"/>
                  <a:gd name="connsiteX152" fmla="*/ 11029950 w 12072007"/>
                  <a:gd name="connsiteY152" fmla="*/ 3286532 h 13440182"/>
                  <a:gd name="connsiteX153" fmla="*/ 11125200 w 12072007"/>
                  <a:gd name="connsiteY153" fmla="*/ 3648482 h 13440182"/>
                  <a:gd name="connsiteX154" fmla="*/ 11163300 w 12072007"/>
                  <a:gd name="connsiteY154" fmla="*/ 2791232 h 13440182"/>
                  <a:gd name="connsiteX155" fmla="*/ 10839450 w 12072007"/>
                  <a:gd name="connsiteY155" fmla="*/ 3019832 h 13440182"/>
                  <a:gd name="connsiteX156" fmla="*/ 10706100 w 12072007"/>
                  <a:gd name="connsiteY156" fmla="*/ 2638832 h 13440182"/>
                  <a:gd name="connsiteX157" fmla="*/ 10801350 w 12072007"/>
                  <a:gd name="connsiteY157" fmla="*/ 2334032 h 13440182"/>
                  <a:gd name="connsiteX158" fmla="*/ 11182350 w 12072007"/>
                  <a:gd name="connsiteY158" fmla="*/ 2048282 h 13440182"/>
                  <a:gd name="connsiteX159" fmla="*/ 11410950 w 12072007"/>
                  <a:gd name="connsiteY159" fmla="*/ 1953032 h 13440182"/>
                  <a:gd name="connsiteX160" fmla="*/ 11258550 w 12072007"/>
                  <a:gd name="connsiteY160" fmla="*/ 1705382 h 13440182"/>
                  <a:gd name="connsiteX161" fmla="*/ 11391900 w 12072007"/>
                  <a:gd name="connsiteY161" fmla="*/ 1267232 h 13440182"/>
                  <a:gd name="connsiteX162" fmla="*/ 11239500 w 12072007"/>
                  <a:gd name="connsiteY162" fmla="*/ 1019582 h 13440182"/>
                  <a:gd name="connsiteX163" fmla="*/ 11525250 w 12072007"/>
                  <a:gd name="connsiteY163" fmla="*/ 1362482 h 13440182"/>
                  <a:gd name="connsiteX164" fmla="*/ 11753850 w 12072007"/>
                  <a:gd name="connsiteY164" fmla="*/ 1171982 h 13440182"/>
                  <a:gd name="connsiteX165" fmla="*/ 11931650 w 12072007"/>
                  <a:gd name="connsiteY165" fmla="*/ 1495832 h 13440182"/>
                  <a:gd name="connsiteX166" fmla="*/ 12071350 w 12072007"/>
                  <a:gd name="connsiteY166" fmla="*/ 1578383 h 13440182"/>
                  <a:gd name="connsiteX167" fmla="*/ 11906250 w 12072007"/>
                  <a:gd name="connsiteY167" fmla="*/ 1133883 h 13440182"/>
                  <a:gd name="connsiteX168" fmla="*/ 11893550 w 12072007"/>
                  <a:gd name="connsiteY168" fmla="*/ 917982 h 13440182"/>
                  <a:gd name="connsiteX169" fmla="*/ 11760200 w 12072007"/>
                  <a:gd name="connsiteY169" fmla="*/ 721132 h 13440182"/>
                  <a:gd name="connsiteX170" fmla="*/ 11734800 w 12072007"/>
                  <a:gd name="connsiteY170" fmla="*/ 448082 h 13440182"/>
                  <a:gd name="connsiteX0" fmla="*/ 11734800 w 12071774"/>
                  <a:gd name="connsiteY0" fmla="*/ 448082 h 13440182"/>
                  <a:gd name="connsiteX1" fmla="*/ 11277600 w 12071774"/>
                  <a:gd name="connsiteY1" fmla="*/ 168683 h 13440182"/>
                  <a:gd name="connsiteX2" fmla="*/ 11163300 w 12071774"/>
                  <a:gd name="connsiteY2" fmla="*/ 67082 h 13440182"/>
                  <a:gd name="connsiteX3" fmla="*/ 10756900 w 12071774"/>
                  <a:gd name="connsiteY3" fmla="*/ 86132 h 13440182"/>
                  <a:gd name="connsiteX4" fmla="*/ 10490200 w 12071774"/>
                  <a:gd name="connsiteY4" fmla="*/ 41682 h 13440182"/>
                  <a:gd name="connsiteX5" fmla="*/ 10458450 w 12071774"/>
                  <a:gd name="connsiteY5" fmla="*/ 1095782 h 13440182"/>
                  <a:gd name="connsiteX6" fmla="*/ 10153650 w 12071774"/>
                  <a:gd name="connsiteY6" fmla="*/ 1552982 h 13440182"/>
                  <a:gd name="connsiteX7" fmla="*/ 9906000 w 12071774"/>
                  <a:gd name="connsiteY7" fmla="*/ 2486432 h 13440182"/>
                  <a:gd name="connsiteX8" fmla="*/ 9105900 w 12071774"/>
                  <a:gd name="connsiteY8" fmla="*/ 2105432 h 13440182"/>
                  <a:gd name="connsiteX9" fmla="*/ 8401050 w 12071774"/>
                  <a:gd name="connsiteY9" fmla="*/ 2848382 h 13440182"/>
                  <a:gd name="connsiteX10" fmla="*/ 7639050 w 12071774"/>
                  <a:gd name="connsiteY10" fmla="*/ 2429282 h 13440182"/>
                  <a:gd name="connsiteX11" fmla="*/ 7353300 w 12071774"/>
                  <a:gd name="connsiteY11" fmla="*/ 1953032 h 13440182"/>
                  <a:gd name="connsiteX12" fmla="*/ 7600950 w 12071774"/>
                  <a:gd name="connsiteY12" fmla="*/ 1552982 h 13440182"/>
                  <a:gd name="connsiteX13" fmla="*/ 7258050 w 12071774"/>
                  <a:gd name="connsiteY13" fmla="*/ 1305332 h 13440182"/>
                  <a:gd name="connsiteX14" fmla="*/ 6248400 w 12071774"/>
                  <a:gd name="connsiteY14" fmla="*/ 1362482 h 13440182"/>
                  <a:gd name="connsiteX15" fmla="*/ 5791200 w 12071774"/>
                  <a:gd name="connsiteY15" fmla="*/ 1000532 h 13440182"/>
                  <a:gd name="connsiteX16" fmla="*/ 4819650 w 12071774"/>
                  <a:gd name="connsiteY16" fmla="*/ 543332 h 13440182"/>
                  <a:gd name="connsiteX17" fmla="*/ 4400550 w 12071774"/>
                  <a:gd name="connsiteY17" fmla="*/ 524282 h 13440182"/>
                  <a:gd name="connsiteX18" fmla="*/ 3733800 w 12071774"/>
                  <a:gd name="connsiteY18" fmla="*/ 943382 h 13440182"/>
                  <a:gd name="connsiteX19" fmla="*/ 3257550 w 12071774"/>
                  <a:gd name="connsiteY19" fmla="*/ 1400582 h 13440182"/>
                  <a:gd name="connsiteX20" fmla="*/ 2781300 w 12071774"/>
                  <a:gd name="connsiteY20" fmla="*/ 1229132 h 13440182"/>
                  <a:gd name="connsiteX21" fmla="*/ 2571750 w 12071774"/>
                  <a:gd name="connsiteY21" fmla="*/ 1400582 h 13440182"/>
                  <a:gd name="connsiteX22" fmla="*/ 2324100 w 12071774"/>
                  <a:gd name="connsiteY22" fmla="*/ 1248182 h 13440182"/>
                  <a:gd name="connsiteX23" fmla="*/ 2362200 w 12071774"/>
                  <a:gd name="connsiteY23" fmla="*/ 1629182 h 13440182"/>
                  <a:gd name="connsiteX24" fmla="*/ 2743200 w 12071774"/>
                  <a:gd name="connsiteY24" fmla="*/ 1876832 h 13440182"/>
                  <a:gd name="connsiteX25" fmla="*/ 2762250 w 12071774"/>
                  <a:gd name="connsiteY25" fmla="*/ 2448332 h 13440182"/>
                  <a:gd name="connsiteX26" fmla="*/ 3028950 w 12071774"/>
                  <a:gd name="connsiteY26" fmla="*/ 2619782 h 13440182"/>
                  <a:gd name="connsiteX27" fmla="*/ 3143250 w 12071774"/>
                  <a:gd name="connsiteY27" fmla="*/ 2543582 h 13440182"/>
                  <a:gd name="connsiteX28" fmla="*/ 3143250 w 12071774"/>
                  <a:gd name="connsiteY28" fmla="*/ 2924582 h 13440182"/>
                  <a:gd name="connsiteX29" fmla="*/ 2857500 w 12071774"/>
                  <a:gd name="connsiteY29" fmla="*/ 3248432 h 13440182"/>
                  <a:gd name="connsiteX30" fmla="*/ 3048000 w 12071774"/>
                  <a:gd name="connsiteY30" fmla="*/ 3457982 h 13440182"/>
                  <a:gd name="connsiteX31" fmla="*/ 2762250 w 12071774"/>
                  <a:gd name="connsiteY31" fmla="*/ 4067582 h 13440182"/>
                  <a:gd name="connsiteX32" fmla="*/ 2343150 w 12071774"/>
                  <a:gd name="connsiteY32" fmla="*/ 3991382 h 13440182"/>
                  <a:gd name="connsiteX33" fmla="*/ 2305050 w 12071774"/>
                  <a:gd name="connsiteY33" fmla="*/ 4353332 h 13440182"/>
                  <a:gd name="connsiteX34" fmla="*/ 2533650 w 12071774"/>
                  <a:gd name="connsiteY34" fmla="*/ 4848632 h 13440182"/>
                  <a:gd name="connsiteX35" fmla="*/ 2381250 w 12071774"/>
                  <a:gd name="connsiteY35" fmla="*/ 5286782 h 13440182"/>
                  <a:gd name="connsiteX36" fmla="*/ 2495550 w 12071774"/>
                  <a:gd name="connsiteY36" fmla="*/ 5534432 h 13440182"/>
                  <a:gd name="connsiteX37" fmla="*/ 2876550 w 12071774"/>
                  <a:gd name="connsiteY37" fmla="*/ 5972582 h 13440182"/>
                  <a:gd name="connsiteX38" fmla="*/ 2819400 w 12071774"/>
                  <a:gd name="connsiteY38" fmla="*/ 6239282 h 13440182"/>
                  <a:gd name="connsiteX39" fmla="*/ 2609850 w 12071774"/>
                  <a:gd name="connsiteY39" fmla="*/ 6448832 h 13440182"/>
                  <a:gd name="connsiteX40" fmla="*/ 2514600 w 12071774"/>
                  <a:gd name="connsiteY40" fmla="*/ 6696482 h 13440182"/>
                  <a:gd name="connsiteX41" fmla="*/ 2438400 w 12071774"/>
                  <a:gd name="connsiteY41" fmla="*/ 7020332 h 13440182"/>
                  <a:gd name="connsiteX42" fmla="*/ 2095500 w 12071774"/>
                  <a:gd name="connsiteY42" fmla="*/ 7458482 h 13440182"/>
                  <a:gd name="connsiteX43" fmla="*/ 1905000 w 12071774"/>
                  <a:gd name="connsiteY43" fmla="*/ 7801382 h 13440182"/>
                  <a:gd name="connsiteX44" fmla="*/ 1733550 w 12071774"/>
                  <a:gd name="connsiteY44" fmla="*/ 8258582 h 13440182"/>
                  <a:gd name="connsiteX45" fmla="*/ 1771650 w 12071774"/>
                  <a:gd name="connsiteY45" fmla="*/ 8963432 h 13440182"/>
                  <a:gd name="connsiteX46" fmla="*/ 1619250 w 12071774"/>
                  <a:gd name="connsiteY46" fmla="*/ 9477782 h 13440182"/>
                  <a:gd name="connsiteX47" fmla="*/ 1295400 w 12071774"/>
                  <a:gd name="connsiteY47" fmla="*/ 9839732 h 13440182"/>
                  <a:gd name="connsiteX48" fmla="*/ 1162050 w 12071774"/>
                  <a:gd name="connsiteY48" fmla="*/ 10315982 h 13440182"/>
                  <a:gd name="connsiteX49" fmla="*/ 800100 w 12071774"/>
                  <a:gd name="connsiteY49" fmla="*/ 10468382 h 13440182"/>
                  <a:gd name="connsiteX50" fmla="*/ 381000 w 12071774"/>
                  <a:gd name="connsiteY50" fmla="*/ 10563632 h 13440182"/>
                  <a:gd name="connsiteX51" fmla="*/ 0 w 12071774"/>
                  <a:gd name="connsiteY51" fmla="*/ 10430282 h 13440182"/>
                  <a:gd name="connsiteX52" fmla="*/ 57150 w 12071774"/>
                  <a:gd name="connsiteY52" fmla="*/ 10963682 h 13440182"/>
                  <a:gd name="connsiteX53" fmla="*/ 0 w 12071774"/>
                  <a:gd name="connsiteY53" fmla="*/ 11420882 h 13440182"/>
                  <a:gd name="connsiteX54" fmla="*/ 438150 w 12071774"/>
                  <a:gd name="connsiteY54" fmla="*/ 11497082 h 13440182"/>
                  <a:gd name="connsiteX55" fmla="*/ 895350 w 12071774"/>
                  <a:gd name="connsiteY55" fmla="*/ 11535182 h 13440182"/>
                  <a:gd name="connsiteX56" fmla="*/ 1276350 w 12071774"/>
                  <a:gd name="connsiteY56" fmla="*/ 11363732 h 13440182"/>
                  <a:gd name="connsiteX57" fmla="*/ 1714500 w 12071774"/>
                  <a:gd name="connsiteY57" fmla="*/ 11592332 h 13440182"/>
                  <a:gd name="connsiteX58" fmla="*/ 1676400 w 12071774"/>
                  <a:gd name="connsiteY58" fmla="*/ 11992382 h 13440182"/>
                  <a:gd name="connsiteX59" fmla="*/ 1981200 w 12071774"/>
                  <a:gd name="connsiteY59" fmla="*/ 12144782 h 13440182"/>
                  <a:gd name="connsiteX60" fmla="*/ 2552700 w 12071774"/>
                  <a:gd name="connsiteY60" fmla="*/ 12087632 h 13440182"/>
                  <a:gd name="connsiteX61" fmla="*/ 2876550 w 12071774"/>
                  <a:gd name="connsiteY61" fmla="*/ 12030482 h 13440182"/>
                  <a:gd name="connsiteX62" fmla="*/ 3067050 w 12071774"/>
                  <a:gd name="connsiteY62" fmla="*/ 12182882 h 13440182"/>
                  <a:gd name="connsiteX63" fmla="*/ 3448050 w 12071774"/>
                  <a:gd name="connsiteY63" fmla="*/ 12201932 h 13440182"/>
                  <a:gd name="connsiteX64" fmla="*/ 3600450 w 12071774"/>
                  <a:gd name="connsiteY64" fmla="*/ 12316232 h 13440182"/>
                  <a:gd name="connsiteX65" fmla="*/ 3543300 w 12071774"/>
                  <a:gd name="connsiteY65" fmla="*/ 12773432 h 13440182"/>
                  <a:gd name="connsiteX66" fmla="*/ 3619500 w 12071774"/>
                  <a:gd name="connsiteY66" fmla="*/ 13211582 h 13440182"/>
                  <a:gd name="connsiteX67" fmla="*/ 3905250 w 12071774"/>
                  <a:gd name="connsiteY67" fmla="*/ 13440182 h 13440182"/>
                  <a:gd name="connsiteX68" fmla="*/ 4476750 w 12071774"/>
                  <a:gd name="connsiteY68" fmla="*/ 13440182 h 13440182"/>
                  <a:gd name="connsiteX69" fmla="*/ 4191000 w 12071774"/>
                  <a:gd name="connsiteY69" fmla="*/ 13154432 h 13440182"/>
                  <a:gd name="connsiteX70" fmla="*/ 4933950 w 12071774"/>
                  <a:gd name="connsiteY70" fmla="*/ 13268732 h 13440182"/>
                  <a:gd name="connsiteX71" fmla="*/ 4991100 w 12071774"/>
                  <a:gd name="connsiteY71" fmla="*/ 12678182 h 13440182"/>
                  <a:gd name="connsiteX72" fmla="*/ 5067300 w 12071774"/>
                  <a:gd name="connsiteY72" fmla="*/ 12563882 h 13440182"/>
                  <a:gd name="connsiteX73" fmla="*/ 5029200 w 12071774"/>
                  <a:gd name="connsiteY73" fmla="*/ 12106682 h 13440182"/>
                  <a:gd name="connsiteX74" fmla="*/ 5372100 w 12071774"/>
                  <a:gd name="connsiteY74" fmla="*/ 11992382 h 13440182"/>
                  <a:gd name="connsiteX75" fmla="*/ 5695950 w 12071774"/>
                  <a:gd name="connsiteY75" fmla="*/ 12125732 h 13440182"/>
                  <a:gd name="connsiteX76" fmla="*/ 5524500 w 12071774"/>
                  <a:gd name="connsiteY76" fmla="*/ 11249432 h 13440182"/>
                  <a:gd name="connsiteX77" fmla="*/ 5657850 w 12071774"/>
                  <a:gd name="connsiteY77" fmla="*/ 9763532 h 13440182"/>
                  <a:gd name="connsiteX78" fmla="*/ 5962650 w 12071774"/>
                  <a:gd name="connsiteY78" fmla="*/ 8944382 h 13440182"/>
                  <a:gd name="connsiteX79" fmla="*/ 6438900 w 12071774"/>
                  <a:gd name="connsiteY79" fmla="*/ 8220482 h 13440182"/>
                  <a:gd name="connsiteX80" fmla="*/ 6953250 w 12071774"/>
                  <a:gd name="connsiteY80" fmla="*/ 7877582 h 13440182"/>
                  <a:gd name="connsiteX81" fmla="*/ 6819900 w 12071774"/>
                  <a:gd name="connsiteY81" fmla="*/ 7591832 h 13440182"/>
                  <a:gd name="connsiteX82" fmla="*/ 6610350 w 12071774"/>
                  <a:gd name="connsiteY82" fmla="*/ 7687082 h 13440182"/>
                  <a:gd name="connsiteX83" fmla="*/ 6667500 w 12071774"/>
                  <a:gd name="connsiteY83" fmla="*/ 7401332 h 13440182"/>
                  <a:gd name="connsiteX84" fmla="*/ 6553200 w 12071774"/>
                  <a:gd name="connsiteY84" fmla="*/ 7325132 h 13440182"/>
                  <a:gd name="connsiteX85" fmla="*/ 6838950 w 12071774"/>
                  <a:gd name="connsiteY85" fmla="*/ 6982232 h 13440182"/>
                  <a:gd name="connsiteX86" fmla="*/ 7296150 w 12071774"/>
                  <a:gd name="connsiteY86" fmla="*/ 6886982 h 13440182"/>
                  <a:gd name="connsiteX87" fmla="*/ 7448550 w 12071774"/>
                  <a:gd name="connsiteY87" fmla="*/ 7077482 h 13440182"/>
                  <a:gd name="connsiteX88" fmla="*/ 7524750 w 12071774"/>
                  <a:gd name="connsiteY88" fmla="*/ 7325132 h 13440182"/>
                  <a:gd name="connsiteX89" fmla="*/ 6991350 w 12071774"/>
                  <a:gd name="connsiteY89" fmla="*/ 7439432 h 13440182"/>
                  <a:gd name="connsiteX90" fmla="*/ 7848600 w 12071774"/>
                  <a:gd name="connsiteY90" fmla="*/ 7591832 h 13440182"/>
                  <a:gd name="connsiteX91" fmla="*/ 7677150 w 12071774"/>
                  <a:gd name="connsiteY91" fmla="*/ 7039382 h 13440182"/>
                  <a:gd name="connsiteX92" fmla="*/ 8667750 w 12071774"/>
                  <a:gd name="connsiteY92" fmla="*/ 6448832 h 13440182"/>
                  <a:gd name="connsiteX93" fmla="*/ 9315450 w 12071774"/>
                  <a:gd name="connsiteY93" fmla="*/ 6544082 h 13440182"/>
                  <a:gd name="connsiteX94" fmla="*/ 9467850 w 12071774"/>
                  <a:gd name="connsiteY94" fmla="*/ 6467882 h 13440182"/>
                  <a:gd name="connsiteX95" fmla="*/ 9620250 w 12071774"/>
                  <a:gd name="connsiteY95" fmla="*/ 6258332 h 13440182"/>
                  <a:gd name="connsiteX96" fmla="*/ 9906000 w 12071774"/>
                  <a:gd name="connsiteY96" fmla="*/ 6334532 h 13440182"/>
                  <a:gd name="connsiteX97" fmla="*/ 9772650 w 12071774"/>
                  <a:gd name="connsiteY97" fmla="*/ 6525032 h 13440182"/>
                  <a:gd name="connsiteX98" fmla="*/ 9448800 w 12071774"/>
                  <a:gd name="connsiteY98" fmla="*/ 6582182 h 13440182"/>
                  <a:gd name="connsiteX99" fmla="*/ 9391650 w 12071774"/>
                  <a:gd name="connsiteY99" fmla="*/ 6982232 h 13440182"/>
                  <a:gd name="connsiteX100" fmla="*/ 9601200 w 12071774"/>
                  <a:gd name="connsiteY100" fmla="*/ 6944132 h 13440182"/>
                  <a:gd name="connsiteX101" fmla="*/ 9791700 w 12071774"/>
                  <a:gd name="connsiteY101" fmla="*/ 6696482 h 13440182"/>
                  <a:gd name="connsiteX102" fmla="*/ 10058400 w 12071774"/>
                  <a:gd name="connsiteY102" fmla="*/ 7039382 h 13440182"/>
                  <a:gd name="connsiteX103" fmla="*/ 9772650 w 12071774"/>
                  <a:gd name="connsiteY103" fmla="*/ 7287032 h 13440182"/>
                  <a:gd name="connsiteX104" fmla="*/ 10020300 w 12071774"/>
                  <a:gd name="connsiteY104" fmla="*/ 7382282 h 13440182"/>
                  <a:gd name="connsiteX105" fmla="*/ 10306050 w 12071774"/>
                  <a:gd name="connsiteY105" fmla="*/ 7325132 h 13440182"/>
                  <a:gd name="connsiteX106" fmla="*/ 10344150 w 12071774"/>
                  <a:gd name="connsiteY106" fmla="*/ 7477532 h 13440182"/>
                  <a:gd name="connsiteX107" fmla="*/ 10134600 w 12071774"/>
                  <a:gd name="connsiteY107" fmla="*/ 7591832 h 13440182"/>
                  <a:gd name="connsiteX108" fmla="*/ 10344150 w 12071774"/>
                  <a:gd name="connsiteY108" fmla="*/ 7782332 h 13440182"/>
                  <a:gd name="connsiteX109" fmla="*/ 10496550 w 12071774"/>
                  <a:gd name="connsiteY109" fmla="*/ 7744232 h 13440182"/>
                  <a:gd name="connsiteX110" fmla="*/ 10534650 w 12071774"/>
                  <a:gd name="connsiteY110" fmla="*/ 8029982 h 13440182"/>
                  <a:gd name="connsiteX111" fmla="*/ 10629900 w 12071774"/>
                  <a:gd name="connsiteY111" fmla="*/ 7896632 h 13440182"/>
                  <a:gd name="connsiteX112" fmla="*/ 10801350 w 12071774"/>
                  <a:gd name="connsiteY112" fmla="*/ 8106182 h 13440182"/>
                  <a:gd name="connsiteX113" fmla="*/ 10877550 w 12071774"/>
                  <a:gd name="connsiteY113" fmla="*/ 7801382 h 13440182"/>
                  <a:gd name="connsiteX114" fmla="*/ 10972800 w 12071774"/>
                  <a:gd name="connsiteY114" fmla="*/ 7687082 h 13440182"/>
                  <a:gd name="connsiteX115" fmla="*/ 10801350 w 12071774"/>
                  <a:gd name="connsiteY115" fmla="*/ 7515632 h 13440182"/>
                  <a:gd name="connsiteX116" fmla="*/ 10915650 w 12071774"/>
                  <a:gd name="connsiteY116" fmla="*/ 7287032 h 13440182"/>
                  <a:gd name="connsiteX117" fmla="*/ 10744200 w 12071774"/>
                  <a:gd name="connsiteY117" fmla="*/ 7058432 h 13440182"/>
                  <a:gd name="connsiteX118" fmla="*/ 10401300 w 12071774"/>
                  <a:gd name="connsiteY118" fmla="*/ 7039382 h 13440182"/>
                  <a:gd name="connsiteX119" fmla="*/ 10629900 w 12071774"/>
                  <a:gd name="connsiteY119" fmla="*/ 6810782 h 13440182"/>
                  <a:gd name="connsiteX120" fmla="*/ 10877550 w 12071774"/>
                  <a:gd name="connsiteY120" fmla="*/ 6886982 h 13440182"/>
                  <a:gd name="connsiteX121" fmla="*/ 10858500 w 12071774"/>
                  <a:gd name="connsiteY121" fmla="*/ 6677432 h 13440182"/>
                  <a:gd name="connsiteX122" fmla="*/ 10648950 w 12071774"/>
                  <a:gd name="connsiteY122" fmla="*/ 6772682 h 13440182"/>
                  <a:gd name="connsiteX123" fmla="*/ 10572750 w 12071774"/>
                  <a:gd name="connsiteY123" fmla="*/ 6544082 h 13440182"/>
                  <a:gd name="connsiteX124" fmla="*/ 10344150 w 12071774"/>
                  <a:gd name="connsiteY124" fmla="*/ 6753632 h 13440182"/>
                  <a:gd name="connsiteX125" fmla="*/ 10439400 w 12071774"/>
                  <a:gd name="connsiteY125" fmla="*/ 6410732 h 13440182"/>
                  <a:gd name="connsiteX126" fmla="*/ 10210800 w 12071774"/>
                  <a:gd name="connsiteY126" fmla="*/ 6220232 h 13440182"/>
                  <a:gd name="connsiteX127" fmla="*/ 10591800 w 12071774"/>
                  <a:gd name="connsiteY127" fmla="*/ 6201182 h 13440182"/>
                  <a:gd name="connsiteX128" fmla="*/ 10496550 w 12071774"/>
                  <a:gd name="connsiteY128" fmla="*/ 5953532 h 13440182"/>
                  <a:gd name="connsiteX129" fmla="*/ 10591800 w 12071774"/>
                  <a:gd name="connsiteY129" fmla="*/ 5839232 h 13440182"/>
                  <a:gd name="connsiteX130" fmla="*/ 10591800 w 12071774"/>
                  <a:gd name="connsiteY130" fmla="*/ 5534432 h 13440182"/>
                  <a:gd name="connsiteX131" fmla="*/ 10382250 w 12071774"/>
                  <a:gd name="connsiteY131" fmla="*/ 5382032 h 13440182"/>
                  <a:gd name="connsiteX132" fmla="*/ 10725150 w 12071774"/>
                  <a:gd name="connsiteY132" fmla="*/ 5439182 h 13440182"/>
                  <a:gd name="connsiteX133" fmla="*/ 10877550 w 12071774"/>
                  <a:gd name="connsiteY133" fmla="*/ 5724932 h 13440182"/>
                  <a:gd name="connsiteX134" fmla="*/ 10953750 w 12071774"/>
                  <a:gd name="connsiteY134" fmla="*/ 5286782 h 13440182"/>
                  <a:gd name="connsiteX135" fmla="*/ 10839450 w 12071774"/>
                  <a:gd name="connsiteY135" fmla="*/ 5020082 h 13440182"/>
                  <a:gd name="connsiteX136" fmla="*/ 10629900 w 12071774"/>
                  <a:gd name="connsiteY136" fmla="*/ 5210582 h 13440182"/>
                  <a:gd name="connsiteX137" fmla="*/ 10477500 w 12071774"/>
                  <a:gd name="connsiteY137" fmla="*/ 5077232 h 13440182"/>
                  <a:gd name="connsiteX138" fmla="*/ 10439400 w 12071774"/>
                  <a:gd name="connsiteY138" fmla="*/ 4924832 h 13440182"/>
                  <a:gd name="connsiteX139" fmla="*/ 10287000 w 12071774"/>
                  <a:gd name="connsiteY139" fmla="*/ 4848632 h 13440182"/>
                  <a:gd name="connsiteX140" fmla="*/ 10248900 w 12071774"/>
                  <a:gd name="connsiteY140" fmla="*/ 5153432 h 13440182"/>
                  <a:gd name="connsiteX141" fmla="*/ 10210800 w 12071774"/>
                  <a:gd name="connsiteY141" fmla="*/ 4905782 h 13440182"/>
                  <a:gd name="connsiteX142" fmla="*/ 10077450 w 12071774"/>
                  <a:gd name="connsiteY142" fmla="*/ 4943882 h 13440182"/>
                  <a:gd name="connsiteX143" fmla="*/ 9906000 w 12071774"/>
                  <a:gd name="connsiteY143" fmla="*/ 5172482 h 13440182"/>
                  <a:gd name="connsiteX144" fmla="*/ 10191750 w 12071774"/>
                  <a:gd name="connsiteY144" fmla="*/ 4696232 h 13440182"/>
                  <a:gd name="connsiteX145" fmla="*/ 10572750 w 12071774"/>
                  <a:gd name="connsiteY145" fmla="*/ 4581932 h 13440182"/>
                  <a:gd name="connsiteX146" fmla="*/ 10820400 w 12071774"/>
                  <a:gd name="connsiteY146" fmla="*/ 4181882 h 13440182"/>
                  <a:gd name="connsiteX147" fmla="*/ 10572750 w 12071774"/>
                  <a:gd name="connsiteY147" fmla="*/ 3896132 h 13440182"/>
                  <a:gd name="connsiteX148" fmla="*/ 10134600 w 12071774"/>
                  <a:gd name="connsiteY148" fmla="*/ 4010432 h 13440182"/>
                  <a:gd name="connsiteX149" fmla="*/ 10191750 w 12071774"/>
                  <a:gd name="connsiteY149" fmla="*/ 3648482 h 13440182"/>
                  <a:gd name="connsiteX150" fmla="*/ 10687050 w 12071774"/>
                  <a:gd name="connsiteY150" fmla="*/ 3515132 h 13440182"/>
                  <a:gd name="connsiteX151" fmla="*/ 10801350 w 12071774"/>
                  <a:gd name="connsiteY151" fmla="*/ 3210332 h 13440182"/>
                  <a:gd name="connsiteX152" fmla="*/ 11029950 w 12071774"/>
                  <a:gd name="connsiteY152" fmla="*/ 3286532 h 13440182"/>
                  <a:gd name="connsiteX153" fmla="*/ 11125200 w 12071774"/>
                  <a:gd name="connsiteY153" fmla="*/ 3648482 h 13440182"/>
                  <a:gd name="connsiteX154" fmla="*/ 11163300 w 12071774"/>
                  <a:gd name="connsiteY154" fmla="*/ 2791232 h 13440182"/>
                  <a:gd name="connsiteX155" fmla="*/ 10839450 w 12071774"/>
                  <a:gd name="connsiteY155" fmla="*/ 3019832 h 13440182"/>
                  <a:gd name="connsiteX156" fmla="*/ 10706100 w 12071774"/>
                  <a:gd name="connsiteY156" fmla="*/ 2638832 h 13440182"/>
                  <a:gd name="connsiteX157" fmla="*/ 10801350 w 12071774"/>
                  <a:gd name="connsiteY157" fmla="*/ 2334032 h 13440182"/>
                  <a:gd name="connsiteX158" fmla="*/ 11182350 w 12071774"/>
                  <a:gd name="connsiteY158" fmla="*/ 2048282 h 13440182"/>
                  <a:gd name="connsiteX159" fmla="*/ 11410950 w 12071774"/>
                  <a:gd name="connsiteY159" fmla="*/ 1953032 h 13440182"/>
                  <a:gd name="connsiteX160" fmla="*/ 11258550 w 12071774"/>
                  <a:gd name="connsiteY160" fmla="*/ 1705382 h 13440182"/>
                  <a:gd name="connsiteX161" fmla="*/ 11391900 w 12071774"/>
                  <a:gd name="connsiteY161" fmla="*/ 1267232 h 13440182"/>
                  <a:gd name="connsiteX162" fmla="*/ 11239500 w 12071774"/>
                  <a:gd name="connsiteY162" fmla="*/ 1019582 h 13440182"/>
                  <a:gd name="connsiteX163" fmla="*/ 11525250 w 12071774"/>
                  <a:gd name="connsiteY163" fmla="*/ 1362482 h 13440182"/>
                  <a:gd name="connsiteX164" fmla="*/ 11753850 w 12071774"/>
                  <a:gd name="connsiteY164" fmla="*/ 1171982 h 13440182"/>
                  <a:gd name="connsiteX165" fmla="*/ 11874500 w 12071774"/>
                  <a:gd name="connsiteY165" fmla="*/ 1476782 h 13440182"/>
                  <a:gd name="connsiteX166" fmla="*/ 12071350 w 12071774"/>
                  <a:gd name="connsiteY166" fmla="*/ 1578383 h 13440182"/>
                  <a:gd name="connsiteX167" fmla="*/ 11906250 w 12071774"/>
                  <a:gd name="connsiteY167" fmla="*/ 1133883 h 13440182"/>
                  <a:gd name="connsiteX168" fmla="*/ 11893550 w 12071774"/>
                  <a:gd name="connsiteY168" fmla="*/ 917982 h 13440182"/>
                  <a:gd name="connsiteX169" fmla="*/ 11760200 w 12071774"/>
                  <a:gd name="connsiteY169" fmla="*/ 721132 h 13440182"/>
                  <a:gd name="connsiteX170" fmla="*/ 11734800 w 12071774"/>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76000 w 12071803"/>
                  <a:gd name="connsiteY158" fmla="*/ 21625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76000 w 12071803"/>
                  <a:gd name="connsiteY158" fmla="*/ 2162582 h 13440182"/>
                  <a:gd name="connsiteX159" fmla="*/ 11252201 w 12071803"/>
                  <a:gd name="connsiteY159" fmla="*/ 2029233 h 13440182"/>
                  <a:gd name="connsiteX160" fmla="*/ 11487150 w 12071803"/>
                  <a:gd name="connsiteY160" fmla="*/ 1921282 h 13440182"/>
                  <a:gd name="connsiteX161" fmla="*/ 11341101 w 12071803"/>
                  <a:gd name="connsiteY161" fmla="*/ 1851433 h 13440182"/>
                  <a:gd name="connsiteX162" fmla="*/ 11258550 w 12071803"/>
                  <a:gd name="connsiteY162" fmla="*/ 1705382 h 13440182"/>
                  <a:gd name="connsiteX163" fmla="*/ 11360150 w 12071803"/>
                  <a:gd name="connsiteY163" fmla="*/ 1279932 h 13440182"/>
                  <a:gd name="connsiteX164" fmla="*/ 11239500 w 12071803"/>
                  <a:gd name="connsiteY164" fmla="*/ 1019582 h 13440182"/>
                  <a:gd name="connsiteX165" fmla="*/ 11525250 w 12071803"/>
                  <a:gd name="connsiteY165" fmla="*/ 1362482 h 13440182"/>
                  <a:gd name="connsiteX166" fmla="*/ 11690350 w 12071803"/>
                  <a:gd name="connsiteY166" fmla="*/ 1165632 h 13440182"/>
                  <a:gd name="connsiteX167" fmla="*/ 11874500 w 12071803"/>
                  <a:gd name="connsiteY167" fmla="*/ 1476782 h 13440182"/>
                  <a:gd name="connsiteX168" fmla="*/ 12071350 w 12071803"/>
                  <a:gd name="connsiteY168" fmla="*/ 1578383 h 13440182"/>
                  <a:gd name="connsiteX169" fmla="*/ 11906250 w 12071803"/>
                  <a:gd name="connsiteY169" fmla="*/ 1133883 h 13440182"/>
                  <a:gd name="connsiteX170" fmla="*/ 11893550 w 12071803"/>
                  <a:gd name="connsiteY170" fmla="*/ 917982 h 13440182"/>
                  <a:gd name="connsiteX171" fmla="*/ 11760200 w 12071803"/>
                  <a:gd name="connsiteY171" fmla="*/ 721132 h 13440182"/>
                  <a:gd name="connsiteX172" fmla="*/ 11734800 w 12071803"/>
                  <a:gd name="connsiteY1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176000 w 12071803"/>
                  <a:gd name="connsiteY159" fmla="*/ 216258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76000 w 12071803"/>
                  <a:gd name="connsiteY160" fmla="*/ 216258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731501 w 12071803"/>
                  <a:gd name="connsiteY157" fmla="*/ 2530883 h 13440182"/>
                  <a:gd name="connsiteX158" fmla="*/ 10801350 w 12071803"/>
                  <a:gd name="connsiteY158" fmla="*/ 2334032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91188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911882 h 13440182"/>
                  <a:gd name="connsiteX155" fmla="*/ 10953750 w 12071803"/>
                  <a:gd name="connsiteY155" fmla="*/ 29182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82326 w 12071803"/>
                  <a:gd name="connsiteY156" fmla="*/ 2988083 h 13440182"/>
                  <a:gd name="connsiteX157" fmla="*/ 10953750 w 12071803"/>
                  <a:gd name="connsiteY157" fmla="*/ 2918232 h 13440182"/>
                  <a:gd name="connsiteX158" fmla="*/ 10763250 w 12071803"/>
                  <a:gd name="connsiteY158" fmla="*/ 2715032 h 13440182"/>
                  <a:gd name="connsiteX159" fmla="*/ 10731501 w 12071803"/>
                  <a:gd name="connsiteY159" fmla="*/ 2530883 h 13440182"/>
                  <a:gd name="connsiteX160" fmla="*/ 10699751 w 12071803"/>
                  <a:gd name="connsiteY160" fmla="*/ 2435633 h 13440182"/>
                  <a:gd name="connsiteX161" fmla="*/ 10801350 w 12071803"/>
                  <a:gd name="connsiteY161" fmla="*/ 2334032 h 13440182"/>
                  <a:gd name="connsiteX162" fmla="*/ 11061701 w 12071803"/>
                  <a:gd name="connsiteY162" fmla="*/ 2099083 h 13440182"/>
                  <a:gd name="connsiteX163" fmla="*/ 11182350 w 12071803"/>
                  <a:gd name="connsiteY163" fmla="*/ 2118132 h 13440182"/>
                  <a:gd name="connsiteX164" fmla="*/ 11252201 w 12071803"/>
                  <a:gd name="connsiteY164" fmla="*/ 2029233 h 13440182"/>
                  <a:gd name="connsiteX165" fmla="*/ 11487150 w 12071803"/>
                  <a:gd name="connsiteY165" fmla="*/ 1921282 h 13440182"/>
                  <a:gd name="connsiteX166" fmla="*/ 11341101 w 12071803"/>
                  <a:gd name="connsiteY166" fmla="*/ 1851433 h 13440182"/>
                  <a:gd name="connsiteX167" fmla="*/ 11258550 w 12071803"/>
                  <a:gd name="connsiteY167" fmla="*/ 1705382 h 13440182"/>
                  <a:gd name="connsiteX168" fmla="*/ 11360150 w 12071803"/>
                  <a:gd name="connsiteY168" fmla="*/ 1279932 h 13440182"/>
                  <a:gd name="connsiteX169" fmla="*/ 11239500 w 12071803"/>
                  <a:gd name="connsiteY169" fmla="*/ 1019582 h 13440182"/>
                  <a:gd name="connsiteX170" fmla="*/ 11525250 w 12071803"/>
                  <a:gd name="connsiteY170" fmla="*/ 1362482 h 13440182"/>
                  <a:gd name="connsiteX171" fmla="*/ 11690350 w 12071803"/>
                  <a:gd name="connsiteY171" fmla="*/ 1165632 h 13440182"/>
                  <a:gd name="connsiteX172" fmla="*/ 11874500 w 12071803"/>
                  <a:gd name="connsiteY172" fmla="*/ 1476782 h 13440182"/>
                  <a:gd name="connsiteX173" fmla="*/ 12071350 w 12071803"/>
                  <a:gd name="connsiteY173" fmla="*/ 1578383 h 13440182"/>
                  <a:gd name="connsiteX174" fmla="*/ 11906250 w 12071803"/>
                  <a:gd name="connsiteY174" fmla="*/ 1133883 h 13440182"/>
                  <a:gd name="connsiteX175" fmla="*/ 11893550 w 12071803"/>
                  <a:gd name="connsiteY175" fmla="*/ 917982 h 13440182"/>
                  <a:gd name="connsiteX176" fmla="*/ 11760200 w 12071803"/>
                  <a:gd name="connsiteY176" fmla="*/ 721132 h 13440182"/>
                  <a:gd name="connsiteX177" fmla="*/ 11734800 w 12071803"/>
                  <a:gd name="connsiteY1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82326 w 12071803"/>
                  <a:gd name="connsiteY156" fmla="*/ 2988083 h 13440182"/>
                  <a:gd name="connsiteX157" fmla="*/ 10953750 w 12071803"/>
                  <a:gd name="connsiteY157" fmla="*/ 2918232 h 13440182"/>
                  <a:gd name="connsiteX158" fmla="*/ 10763250 w 12071803"/>
                  <a:gd name="connsiteY158" fmla="*/ 2715032 h 13440182"/>
                  <a:gd name="connsiteX159" fmla="*/ 10731501 w 12071803"/>
                  <a:gd name="connsiteY159" fmla="*/ 2530883 h 13440182"/>
                  <a:gd name="connsiteX160" fmla="*/ 10699751 w 12071803"/>
                  <a:gd name="connsiteY160" fmla="*/ 2435633 h 13440182"/>
                  <a:gd name="connsiteX161" fmla="*/ 10801350 w 12071803"/>
                  <a:gd name="connsiteY161" fmla="*/ 2334032 h 13440182"/>
                  <a:gd name="connsiteX162" fmla="*/ 11061701 w 12071803"/>
                  <a:gd name="connsiteY162" fmla="*/ 2099083 h 13440182"/>
                  <a:gd name="connsiteX163" fmla="*/ 11182350 w 12071803"/>
                  <a:gd name="connsiteY163" fmla="*/ 2118132 h 13440182"/>
                  <a:gd name="connsiteX164" fmla="*/ 11252201 w 12071803"/>
                  <a:gd name="connsiteY164" fmla="*/ 2029233 h 13440182"/>
                  <a:gd name="connsiteX165" fmla="*/ 11487150 w 12071803"/>
                  <a:gd name="connsiteY165" fmla="*/ 1921282 h 13440182"/>
                  <a:gd name="connsiteX166" fmla="*/ 11341101 w 12071803"/>
                  <a:gd name="connsiteY166" fmla="*/ 1851433 h 13440182"/>
                  <a:gd name="connsiteX167" fmla="*/ 11258550 w 12071803"/>
                  <a:gd name="connsiteY167" fmla="*/ 1705382 h 13440182"/>
                  <a:gd name="connsiteX168" fmla="*/ 11360150 w 12071803"/>
                  <a:gd name="connsiteY168" fmla="*/ 1279932 h 13440182"/>
                  <a:gd name="connsiteX169" fmla="*/ 11239500 w 12071803"/>
                  <a:gd name="connsiteY169" fmla="*/ 1019582 h 13440182"/>
                  <a:gd name="connsiteX170" fmla="*/ 11525250 w 12071803"/>
                  <a:gd name="connsiteY170" fmla="*/ 1362482 h 13440182"/>
                  <a:gd name="connsiteX171" fmla="*/ 11690350 w 12071803"/>
                  <a:gd name="connsiteY171" fmla="*/ 1165632 h 13440182"/>
                  <a:gd name="connsiteX172" fmla="*/ 11874500 w 12071803"/>
                  <a:gd name="connsiteY172" fmla="*/ 1476782 h 13440182"/>
                  <a:gd name="connsiteX173" fmla="*/ 12071350 w 12071803"/>
                  <a:gd name="connsiteY173" fmla="*/ 1578383 h 13440182"/>
                  <a:gd name="connsiteX174" fmla="*/ 11906250 w 12071803"/>
                  <a:gd name="connsiteY174" fmla="*/ 1133883 h 13440182"/>
                  <a:gd name="connsiteX175" fmla="*/ 11893550 w 12071803"/>
                  <a:gd name="connsiteY175" fmla="*/ 917982 h 13440182"/>
                  <a:gd name="connsiteX176" fmla="*/ 11760200 w 12071803"/>
                  <a:gd name="connsiteY176" fmla="*/ 721132 h 13440182"/>
                  <a:gd name="connsiteX177" fmla="*/ 11734800 w 12071803"/>
                  <a:gd name="connsiteY1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02975 w 12071803"/>
                  <a:gd name="connsiteY153" fmla="*/ 3537357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42650 w 12071803"/>
                  <a:gd name="connsiteY152" fmla="*/ 3283357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42650 w 12071803"/>
                  <a:gd name="connsiteY152" fmla="*/ 3283357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687050 w 12071803"/>
                  <a:gd name="connsiteY151" fmla="*/ 3515132 h 13440182"/>
                  <a:gd name="connsiteX152" fmla="*/ 10801350 w 12071803"/>
                  <a:gd name="connsiteY152" fmla="*/ 3210332 h 13440182"/>
                  <a:gd name="connsiteX153" fmla="*/ 10902951 w 12071803"/>
                  <a:gd name="connsiteY153" fmla="*/ 3299233 h 13440182"/>
                  <a:gd name="connsiteX154" fmla="*/ 11042650 w 12071803"/>
                  <a:gd name="connsiteY154" fmla="*/ 3283357 h 13440182"/>
                  <a:gd name="connsiteX155" fmla="*/ 11077575 w 12071803"/>
                  <a:gd name="connsiteY155" fmla="*/ 3508782 h 13440182"/>
                  <a:gd name="connsiteX156" fmla="*/ 11153776 w 12071803"/>
                  <a:gd name="connsiteY156" fmla="*/ 3251608 h 13440182"/>
                  <a:gd name="connsiteX157" fmla="*/ 11077576 w 12071803"/>
                  <a:gd name="connsiteY157" fmla="*/ 3165883 h 13440182"/>
                  <a:gd name="connsiteX158" fmla="*/ 11163300 w 12071803"/>
                  <a:gd name="connsiteY158" fmla="*/ 2911882 h 13440182"/>
                  <a:gd name="connsiteX159" fmla="*/ 10982326 w 12071803"/>
                  <a:gd name="connsiteY159" fmla="*/ 2988083 h 13440182"/>
                  <a:gd name="connsiteX160" fmla="*/ 10953750 w 12071803"/>
                  <a:gd name="connsiteY160" fmla="*/ 2918232 h 13440182"/>
                  <a:gd name="connsiteX161" fmla="*/ 10763250 w 12071803"/>
                  <a:gd name="connsiteY161" fmla="*/ 2715032 h 13440182"/>
                  <a:gd name="connsiteX162" fmla="*/ 10731501 w 12071803"/>
                  <a:gd name="connsiteY162" fmla="*/ 2530883 h 13440182"/>
                  <a:gd name="connsiteX163" fmla="*/ 10699751 w 12071803"/>
                  <a:gd name="connsiteY163" fmla="*/ 2435633 h 13440182"/>
                  <a:gd name="connsiteX164" fmla="*/ 10801350 w 12071803"/>
                  <a:gd name="connsiteY164" fmla="*/ 2334032 h 13440182"/>
                  <a:gd name="connsiteX165" fmla="*/ 11061701 w 12071803"/>
                  <a:gd name="connsiteY165" fmla="*/ 2099083 h 13440182"/>
                  <a:gd name="connsiteX166" fmla="*/ 11182350 w 12071803"/>
                  <a:gd name="connsiteY166" fmla="*/ 2118132 h 13440182"/>
                  <a:gd name="connsiteX167" fmla="*/ 11252201 w 12071803"/>
                  <a:gd name="connsiteY167" fmla="*/ 2029233 h 13440182"/>
                  <a:gd name="connsiteX168" fmla="*/ 11487150 w 12071803"/>
                  <a:gd name="connsiteY168" fmla="*/ 1921282 h 13440182"/>
                  <a:gd name="connsiteX169" fmla="*/ 11341101 w 12071803"/>
                  <a:gd name="connsiteY169" fmla="*/ 1851433 h 13440182"/>
                  <a:gd name="connsiteX170" fmla="*/ 11258550 w 12071803"/>
                  <a:gd name="connsiteY170" fmla="*/ 1705382 h 13440182"/>
                  <a:gd name="connsiteX171" fmla="*/ 11360150 w 12071803"/>
                  <a:gd name="connsiteY171" fmla="*/ 1279932 h 13440182"/>
                  <a:gd name="connsiteX172" fmla="*/ 11239500 w 12071803"/>
                  <a:gd name="connsiteY172" fmla="*/ 1019582 h 13440182"/>
                  <a:gd name="connsiteX173" fmla="*/ 11525250 w 12071803"/>
                  <a:gd name="connsiteY173" fmla="*/ 1362482 h 13440182"/>
                  <a:gd name="connsiteX174" fmla="*/ 11690350 w 12071803"/>
                  <a:gd name="connsiteY174" fmla="*/ 1165632 h 13440182"/>
                  <a:gd name="connsiteX175" fmla="*/ 11874500 w 12071803"/>
                  <a:gd name="connsiteY175" fmla="*/ 1476782 h 13440182"/>
                  <a:gd name="connsiteX176" fmla="*/ 12071350 w 12071803"/>
                  <a:gd name="connsiteY176" fmla="*/ 1578383 h 13440182"/>
                  <a:gd name="connsiteX177" fmla="*/ 11906250 w 12071803"/>
                  <a:gd name="connsiteY177" fmla="*/ 1133883 h 13440182"/>
                  <a:gd name="connsiteX178" fmla="*/ 11893550 w 12071803"/>
                  <a:gd name="connsiteY178" fmla="*/ 917982 h 13440182"/>
                  <a:gd name="connsiteX179" fmla="*/ 11760200 w 12071803"/>
                  <a:gd name="connsiteY179" fmla="*/ 721132 h 13440182"/>
                  <a:gd name="connsiteX180" fmla="*/ 11734800 w 12071803"/>
                  <a:gd name="connsiteY1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09201 w 12071803"/>
                  <a:gd name="connsiteY149" fmla="*/ 3670708 h 13440182"/>
                  <a:gd name="connsiteX150" fmla="*/ 10223500 w 12071803"/>
                  <a:gd name="connsiteY150" fmla="*/ 3708807 h 13440182"/>
                  <a:gd name="connsiteX151" fmla="*/ 10344151 w 12071803"/>
                  <a:gd name="connsiteY151" fmla="*/ 3600858 h 13440182"/>
                  <a:gd name="connsiteX152" fmla="*/ 10534651 w 12071803"/>
                  <a:gd name="connsiteY152" fmla="*/ 3661183 h 13440182"/>
                  <a:gd name="connsiteX153" fmla="*/ 10547351 w 12071803"/>
                  <a:gd name="connsiteY153" fmla="*/ 3477033 h 13440182"/>
                  <a:gd name="connsiteX154" fmla="*/ 10687050 w 12071803"/>
                  <a:gd name="connsiteY154" fmla="*/ 3515132 h 13440182"/>
                  <a:gd name="connsiteX155" fmla="*/ 10801350 w 12071803"/>
                  <a:gd name="connsiteY155" fmla="*/ 3210332 h 13440182"/>
                  <a:gd name="connsiteX156" fmla="*/ 10902951 w 12071803"/>
                  <a:gd name="connsiteY156" fmla="*/ 3299233 h 13440182"/>
                  <a:gd name="connsiteX157" fmla="*/ 11042650 w 12071803"/>
                  <a:gd name="connsiteY157" fmla="*/ 3283357 h 13440182"/>
                  <a:gd name="connsiteX158" fmla="*/ 11077575 w 12071803"/>
                  <a:gd name="connsiteY158" fmla="*/ 3508782 h 13440182"/>
                  <a:gd name="connsiteX159" fmla="*/ 11153776 w 12071803"/>
                  <a:gd name="connsiteY159" fmla="*/ 3251608 h 13440182"/>
                  <a:gd name="connsiteX160" fmla="*/ 11077576 w 12071803"/>
                  <a:gd name="connsiteY160" fmla="*/ 3165883 h 13440182"/>
                  <a:gd name="connsiteX161" fmla="*/ 11163300 w 12071803"/>
                  <a:gd name="connsiteY161" fmla="*/ 2911882 h 13440182"/>
                  <a:gd name="connsiteX162" fmla="*/ 10982326 w 12071803"/>
                  <a:gd name="connsiteY162" fmla="*/ 2988083 h 13440182"/>
                  <a:gd name="connsiteX163" fmla="*/ 10953750 w 12071803"/>
                  <a:gd name="connsiteY163" fmla="*/ 2918232 h 13440182"/>
                  <a:gd name="connsiteX164" fmla="*/ 10763250 w 12071803"/>
                  <a:gd name="connsiteY164" fmla="*/ 2715032 h 13440182"/>
                  <a:gd name="connsiteX165" fmla="*/ 10731501 w 12071803"/>
                  <a:gd name="connsiteY165" fmla="*/ 2530883 h 13440182"/>
                  <a:gd name="connsiteX166" fmla="*/ 10699751 w 12071803"/>
                  <a:gd name="connsiteY166" fmla="*/ 2435633 h 13440182"/>
                  <a:gd name="connsiteX167" fmla="*/ 10801350 w 12071803"/>
                  <a:gd name="connsiteY167" fmla="*/ 2334032 h 13440182"/>
                  <a:gd name="connsiteX168" fmla="*/ 11061701 w 12071803"/>
                  <a:gd name="connsiteY168" fmla="*/ 2099083 h 13440182"/>
                  <a:gd name="connsiteX169" fmla="*/ 11182350 w 12071803"/>
                  <a:gd name="connsiteY169" fmla="*/ 2118132 h 13440182"/>
                  <a:gd name="connsiteX170" fmla="*/ 11252201 w 12071803"/>
                  <a:gd name="connsiteY170" fmla="*/ 2029233 h 13440182"/>
                  <a:gd name="connsiteX171" fmla="*/ 11487150 w 12071803"/>
                  <a:gd name="connsiteY171" fmla="*/ 1921282 h 13440182"/>
                  <a:gd name="connsiteX172" fmla="*/ 11341101 w 12071803"/>
                  <a:gd name="connsiteY172" fmla="*/ 1851433 h 13440182"/>
                  <a:gd name="connsiteX173" fmla="*/ 11258550 w 12071803"/>
                  <a:gd name="connsiteY173" fmla="*/ 1705382 h 13440182"/>
                  <a:gd name="connsiteX174" fmla="*/ 11360150 w 12071803"/>
                  <a:gd name="connsiteY174" fmla="*/ 1279932 h 13440182"/>
                  <a:gd name="connsiteX175" fmla="*/ 11239500 w 12071803"/>
                  <a:gd name="connsiteY175" fmla="*/ 1019582 h 13440182"/>
                  <a:gd name="connsiteX176" fmla="*/ 11525250 w 12071803"/>
                  <a:gd name="connsiteY176" fmla="*/ 1362482 h 13440182"/>
                  <a:gd name="connsiteX177" fmla="*/ 11690350 w 12071803"/>
                  <a:gd name="connsiteY177" fmla="*/ 1165632 h 13440182"/>
                  <a:gd name="connsiteX178" fmla="*/ 11874500 w 12071803"/>
                  <a:gd name="connsiteY178" fmla="*/ 1476782 h 13440182"/>
                  <a:gd name="connsiteX179" fmla="*/ 12071350 w 12071803"/>
                  <a:gd name="connsiteY179" fmla="*/ 1578383 h 13440182"/>
                  <a:gd name="connsiteX180" fmla="*/ 11906250 w 12071803"/>
                  <a:gd name="connsiteY180" fmla="*/ 1133883 h 13440182"/>
                  <a:gd name="connsiteX181" fmla="*/ 11893550 w 12071803"/>
                  <a:gd name="connsiteY181" fmla="*/ 917982 h 13440182"/>
                  <a:gd name="connsiteX182" fmla="*/ 11760200 w 12071803"/>
                  <a:gd name="connsiteY182" fmla="*/ 721132 h 13440182"/>
                  <a:gd name="connsiteX183" fmla="*/ 11734800 w 12071803"/>
                  <a:gd name="connsiteY18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60001 w 12071803"/>
                  <a:gd name="connsiteY149" fmla="*/ 3845333 h 13440182"/>
                  <a:gd name="connsiteX150" fmla="*/ 10109201 w 12071803"/>
                  <a:gd name="connsiteY150" fmla="*/ 3670708 h 13440182"/>
                  <a:gd name="connsiteX151" fmla="*/ 10223500 w 12071803"/>
                  <a:gd name="connsiteY151" fmla="*/ 3708807 h 13440182"/>
                  <a:gd name="connsiteX152" fmla="*/ 10344151 w 12071803"/>
                  <a:gd name="connsiteY152" fmla="*/ 3600858 h 13440182"/>
                  <a:gd name="connsiteX153" fmla="*/ 10534651 w 12071803"/>
                  <a:gd name="connsiteY153" fmla="*/ 3661183 h 13440182"/>
                  <a:gd name="connsiteX154" fmla="*/ 10547351 w 12071803"/>
                  <a:gd name="connsiteY154" fmla="*/ 3477033 h 13440182"/>
                  <a:gd name="connsiteX155" fmla="*/ 10687050 w 12071803"/>
                  <a:gd name="connsiteY155" fmla="*/ 3515132 h 13440182"/>
                  <a:gd name="connsiteX156" fmla="*/ 10801350 w 12071803"/>
                  <a:gd name="connsiteY156" fmla="*/ 3210332 h 13440182"/>
                  <a:gd name="connsiteX157" fmla="*/ 10902951 w 12071803"/>
                  <a:gd name="connsiteY157" fmla="*/ 3299233 h 13440182"/>
                  <a:gd name="connsiteX158" fmla="*/ 11042650 w 12071803"/>
                  <a:gd name="connsiteY158" fmla="*/ 3283357 h 13440182"/>
                  <a:gd name="connsiteX159" fmla="*/ 11077575 w 12071803"/>
                  <a:gd name="connsiteY159" fmla="*/ 3508782 h 13440182"/>
                  <a:gd name="connsiteX160" fmla="*/ 11153776 w 12071803"/>
                  <a:gd name="connsiteY160" fmla="*/ 3251608 h 13440182"/>
                  <a:gd name="connsiteX161" fmla="*/ 11077576 w 12071803"/>
                  <a:gd name="connsiteY161" fmla="*/ 3165883 h 13440182"/>
                  <a:gd name="connsiteX162" fmla="*/ 11163300 w 12071803"/>
                  <a:gd name="connsiteY162" fmla="*/ 2911882 h 13440182"/>
                  <a:gd name="connsiteX163" fmla="*/ 10982326 w 12071803"/>
                  <a:gd name="connsiteY163" fmla="*/ 2988083 h 13440182"/>
                  <a:gd name="connsiteX164" fmla="*/ 10953750 w 12071803"/>
                  <a:gd name="connsiteY164" fmla="*/ 2918232 h 13440182"/>
                  <a:gd name="connsiteX165" fmla="*/ 10763250 w 12071803"/>
                  <a:gd name="connsiteY165" fmla="*/ 2715032 h 13440182"/>
                  <a:gd name="connsiteX166" fmla="*/ 10731501 w 12071803"/>
                  <a:gd name="connsiteY166" fmla="*/ 2530883 h 13440182"/>
                  <a:gd name="connsiteX167" fmla="*/ 10699751 w 12071803"/>
                  <a:gd name="connsiteY167" fmla="*/ 2435633 h 13440182"/>
                  <a:gd name="connsiteX168" fmla="*/ 10801350 w 12071803"/>
                  <a:gd name="connsiteY168" fmla="*/ 2334032 h 13440182"/>
                  <a:gd name="connsiteX169" fmla="*/ 11061701 w 12071803"/>
                  <a:gd name="connsiteY169" fmla="*/ 2099083 h 13440182"/>
                  <a:gd name="connsiteX170" fmla="*/ 11182350 w 12071803"/>
                  <a:gd name="connsiteY170" fmla="*/ 2118132 h 13440182"/>
                  <a:gd name="connsiteX171" fmla="*/ 11252201 w 12071803"/>
                  <a:gd name="connsiteY171" fmla="*/ 2029233 h 13440182"/>
                  <a:gd name="connsiteX172" fmla="*/ 11487150 w 12071803"/>
                  <a:gd name="connsiteY172" fmla="*/ 1921282 h 13440182"/>
                  <a:gd name="connsiteX173" fmla="*/ 11341101 w 12071803"/>
                  <a:gd name="connsiteY173" fmla="*/ 1851433 h 13440182"/>
                  <a:gd name="connsiteX174" fmla="*/ 11258550 w 12071803"/>
                  <a:gd name="connsiteY174" fmla="*/ 1705382 h 13440182"/>
                  <a:gd name="connsiteX175" fmla="*/ 11360150 w 12071803"/>
                  <a:gd name="connsiteY175" fmla="*/ 1279932 h 13440182"/>
                  <a:gd name="connsiteX176" fmla="*/ 11239500 w 12071803"/>
                  <a:gd name="connsiteY176" fmla="*/ 1019582 h 13440182"/>
                  <a:gd name="connsiteX177" fmla="*/ 11525250 w 12071803"/>
                  <a:gd name="connsiteY177" fmla="*/ 1362482 h 13440182"/>
                  <a:gd name="connsiteX178" fmla="*/ 11690350 w 12071803"/>
                  <a:gd name="connsiteY178" fmla="*/ 1165632 h 13440182"/>
                  <a:gd name="connsiteX179" fmla="*/ 11874500 w 12071803"/>
                  <a:gd name="connsiteY179" fmla="*/ 1476782 h 13440182"/>
                  <a:gd name="connsiteX180" fmla="*/ 12071350 w 12071803"/>
                  <a:gd name="connsiteY180" fmla="*/ 1578383 h 13440182"/>
                  <a:gd name="connsiteX181" fmla="*/ 11906250 w 12071803"/>
                  <a:gd name="connsiteY181" fmla="*/ 1133883 h 13440182"/>
                  <a:gd name="connsiteX182" fmla="*/ 11893550 w 12071803"/>
                  <a:gd name="connsiteY182" fmla="*/ 917982 h 13440182"/>
                  <a:gd name="connsiteX183" fmla="*/ 11760200 w 12071803"/>
                  <a:gd name="connsiteY183" fmla="*/ 721132 h 13440182"/>
                  <a:gd name="connsiteX184" fmla="*/ 11734800 w 12071803"/>
                  <a:gd name="connsiteY1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82275 w 12071803"/>
                  <a:gd name="connsiteY147" fmla="*/ 39977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10875 w 12071803"/>
                  <a:gd name="connsiteY146" fmla="*/ 4099332 h 13440182"/>
                  <a:gd name="connsiteX147" fmla="*/ 10582275 w 12071803"/>
                  <a:gd name="connsiteY147" fmla="*/ 39977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0875 w 12071803"/>
                  <a:gd name="connsiteY147" fmla="*/ 409933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0875 w 12071803"/>
                  <a:gd name="connsiteY147" fmla="*/ 409933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4050 w 12071803"/>
                  <a:gd name="connsiteY147" fmla="*/ 408028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610851 w 12071803"/>
                  <a:gd name="connsiteY146" fmla="*/ 4461283 h 13440182"/>
                  <a:gd name="connsiteX147" fmla="*/ 10782301 w 12071803"/>
                  <a:gd name="connsiteY147" fmla="*/ 4334283 h 13440182"/>
                  <a:gd name="connsiteX148" fmla="*/ 10814050 w 12071803"/>
                  <a:gd name="connsiteY148" fmla="*/ 4080282 h 13440182"/>
                  <a:gd name="connsiteX149" fmla="*/ 10582275 w 12071803"/>
                  <a:gd name="connsiteY149" fmla="*/ 3997732 h 13440182"/>
                  <a:gd name="connsiteX150" fmla="*/ 10264776 w 12071803"/>
                  <a:gd name="connsiteY150" fmla="*/ 3950108 h 13440182"/>
                  <a:gd name="connsiteX151" fmla="*/ 10134600 w 12071803"/>
                  <a:gd name="connsiteY151" fmla="*/ 4010432 h 13440182"/>
                  <a:gd name="connsiteX152" fmla="*/ 10160001 w 12071803"/>
                  <a:gd name="connsiteY152" fmla="*/ 3845333 h 13440182"/>
                  <a:gd name="connsiteX153" fmla="*/ 10109201 w 12071803"/>
                  <a:gd name="connsiteY153" fmla="*/ 3670708 h 13440182"/>
                  <a:gd name="connsiteX154" fmla="*/ 10223500 w 12071803"/>
                  <a:gd name="connsiteY154" fmla="*/ 3708807 h 13440182"/>
                  <a:gd name="connsiteX155" fmla="*/ 10344151 w 12071803"/>
                  <a:gd name="connsiteY155" fmla="*/ 3600858 h 13440182"/>
                  <a:gd name="connsiteX156" fmla="*/ 10534651 w 12071803"/>
                  <a:gd name="connsiteY156" fmla="*/ 3661183 h 13440182"/>
                  <a:gd name="connsiteX157" fmla="*/ 10547351 w 12071803"/>
                  <a:gd name="connsiteY157" fmla="*/ 3477033 h 13440182"/>
                  <a:gd name="connsiteX158" fmla="*/ 10687050 w 12071803"/>
                  <a:gd name="connsiteY158" fmla="*/ 3515132 h 13440182"/>
                  <a:gd name="connsiteX159" fmla="*/ 10801350 w 12071803"/>
                  <a:gd name="connsiteY159" fmla="*/ 3210332 h 13440182"/>
                  <a:gd name="connsiteX160" fmla="*/ 10902951 w 12071803"/>
                  <a:gd name="connsiteY160" fmla="*/ 3299233 h 13440182"/>
                  <a:gd name="connsiteX161" fmla="*/ 11042650 w 12071803"/>
                  <a:gd name="connsiteY161" fmla="*/ 3283357 h 13440182"/>
                  <a:gd name="connsiteX162" fmla="*/ 11077575 w 12071803"/>
                  <a:gd name="connsiteY162" fmla="*/ 3508782 h 13440182"/>
                  <a:gd name="connsiteX163" fmla="*/ 11153776 w 12071803"/>
                  <a:gd name="connsiteY163" fmla="*/ 3251608 h 13440182"/>
                  <a:gd name="connsiteX164" fmla="*/ 11077576 w 12071803"/>
                  <a:gd name="connsiteY164" fmla="*/ 3165883 h 13440182"/>
                  <a:gd name="connsiteX165" fmla="*/ 11163300 w 12071803"/>
                  <a:gd name="connsiteY165" fmla="*/ 2911882 h 13440182"/>
                  <a:gd name="connsiteX166" fmla="*/ 10982326 w 12071803"/>
                  <a:gd name="connsiteY166" fmla="*/ 2988083 h 13440182"/>
                  <a:gd name="connsiteX167" fmla="*/ 10953750 w 12071803"/>
                  <a:gd name="connsiteY167" fmla="*/ 2918232 h 13440182"/>
                  <a:gd name="connsiteX168" fmla="*/ 10763250 w 12071803"/>
                  <a:gd name="connsiteY168" fmla="*/ 2715032 h 13440182"/>
                  <a:gd name="connsiteX169" fmla="*/ 10731501 w 12071803"/>
                  <a:gd name="connsiteY169" fmla="*/ 2530883 h 13440182"/>
                  <a:gd name="connsiteX170" fmla="*/ 10699751 w 12071803"/>
                  <a:gd name="connsiteY170" fmla="*/ 2435633 h 13440182"/>
                  <a:gd name="connsiteX171" fmla="*/ 10801350 w 12071803"/>
                  <a:gd name="connsiteY171" fmla="*/ 2334032 h 13440182"/>
                  <a:gd name="connsiteX172" fmla="*/ 11061701 w 12071803"/>
                  <a:gd name="connsiteY172" fmla="*/ 2099083 h 13440182"/>
                  <a:gd name="connsiteX173" fmla="*/ 11182350 w 12071803"/>
                  <a:gd name="connsiteY173" fmla="*/ 2118132 h 13440182"/>
                  <a:gd name="connsiteX174" fmla="*/ 11252201 w 12071803"/>
                  <a:gd name="connsiteY174" fmla="*/ 2029233 h 13440182"/>
                  <a:gd name="connsiteX175" fmla="*/ 11487150 w 12071803"/>
                  <a:gd name="connsiteY175" fmla="*/ 1921282 h 13440182"/>
                  <a:gd name="connsiteX176" fmla="*/ 11341101 w 12071803"/>
                  <a:gd name="connsiteY176" fmla="*/ 1851433 h 13440182"/>
                  <a:gd name="connsiteX177" fmla="*/ 11258550 w 12071803"/>
                  <a:gd name="connsiteY177" fmla="*/ 1705382 h 13440182"/>
                  <a:gd name="connsiteX178" fmla="*/ 11360150 w 12071803"/>
                  <a:gd name="connsiteY178" fmla="*/ 1279932 h 13440182"/>
                  <a:gd name="connsiteX179" fmla="*/ 11239500 w 12071803"/>
                  <a:gd name="connsiteY179" fmla="*/ 1019582 h 13440182"/>
                  <a:gd name="connsiteX180" fmla="*/ 11525250 w 12071803"/>
                  <a:gd name="connsiteY180" fmla="*/ 1362482 h 13440182"/>
                  <a:gd name="connsiteX181" fmla="*/ 11690350 w 12071803"/>
                  <a:gd name="connsiteY181" fmla="*/ 1165632 h 13440182"/>
                  <a:gd name="connsiteX182" fmla="*/ 11874500 w 12071803"/>
                  <a:gd name="connsiteY182" fmla="*/ 1476782 h 13440182"/>
                  <a:gd name="connsiteX183" fmla="*/ 12071350 w 12071803"/>
                  <a:gd name="connsiteY183" fmla="*/ 1578383 h 13440182"/>
                  <a:gd name="connsiteX184" fmla="*/ 11906250 w 12071803"/>
                  <a:gd name="connsiteY184" fmla="*/ 1133883 h 13440182"/>
                  <a:gd name="connsiteX185" fmla="*/ 11893550 w 12071803"/>
                  <a:gd name="connsiteY185" fmla="*/ 917982 h 13440182"/>
                  <a:gd name="connsiteX186" fmla="*/ 11760200 w 12071803"/>
                  <a:gd name="connsiteY186" fmla="*/ 721132 h 13440182"/>
                  <a:gd name="connsiteX187" fmla="*/ 11734800 w 12071803"/>
                  <a:gd name="connsiteY1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610851 w 12071803"/>
                  <a:gd name="connsiteY146" fmla="*/ 4461283 h 13440182"/>
                  <a:gd name="connsiteX147" fmla="*/ 10782301 w 12071803"/>
                  <a:gd name="connsiteY147" fmla="*/ 4334283 h 13440182"/>
                  <a:gd name="connsiteX148" fmla="*/ 10814050 w 12071803"/>
                  <a:gd name="connsiteY148" fmla="*/ 4080282 h 13440182"/>
                  <a:gd name="connsiteX149" fmla="*/ 10582275 w 12071803"/>
                  <a:gd name="connsiteY149" fmla="*/ 3997732 h 13440182"/>
                  <a:gd name="connsiteX150" fmla="*/ 10264776 w 12071803"/>
                  <a:gd name="connsiteY150" fmla="*/ 3950108 h 13440182"/>
                  <a:gd name="connsiteX151" fmla="*/ 10134600 w 12071803"/>
                  <a:gd name="connsiteY151" fmla="*/ 4010432 h 13440182"/>
                  <a:gd name="connsiteX152" fmla="*/ 10160001 w 12071803"/>
                  <a:gd name="connsiteY152" fmla="*/ 3845333 h 13440182"/>
                  <a:gd name="connsiteX153" fmla="*/ 10109201 w 12071803"/>
                  <a:gd name="connsiteY153" fmla="*/ 3670708 h 13440182"/>
                  <a:gd name="connsiteX154" fmla="*/ 10223500 w 12071803"/>
                  <a:gd name="connsiteY154" fmla="*/ 3708807 h 13440182"/>
                  <a:gd name="connsiteX155" fmla="*/ 10344151 w 12071803"/>
                  <a:gd name="connsiteY155" fmla="*/ 3600858 h 13440182"/>
                  <a:gd name="connsiteX156" fmla="*/ 10534651 w 12071803"/>
                  <a:gd name="connsiteY156" fmla="*/ 3661183 h 13440182"/>
                  <a:gd name="connsiteX157" fmla="*/ 10547351 w 12071803"/>
                  <a:gd name="connsiteY157" fmla="*/ 3477033 h 13440182"/>
                  <a:gd name="connsiteX158" fmla="*/ 10687050 w 12071803"/>
                  <a:gd name="connsiteY158" fmla="*/ 3515132 h 13440182"/>
                  <a:gd name="connsiteX159" fmla="*/ 10801350 w 12071803"/>
                  <a:gd name="connsiteY159" fmla="*/ 3210332 h 13440182"/>
                  <a:gd name="connsiteX160" fmla="*/ 10902951 w 12071803"/>
                  <a:gd name="connsiteY160" fmla="*/ 3299233 h 13440182"/>
                  <a:gd name="connsiteX161" fmla="*/ 11042650 w 12071803"/>
                  <a:gd name="connsiteY161" fmla="*/ 3283357 h 13440182"/>
                  <a:gd name="connsiteX162" fmla="*/ 11077575 w 12071803"/>
                  <a:gd name="connsiteY162" fmla="*/ 3508782 h 13440182"/>
                  <a:gd name="connsiteX163" fmla="*/ 11153776 w 12071803"/>
                  <a:gd name="connsiteY163" fmla="*/ 3251608 h 13440182"/>
                  <a:gd name="connsiteX164" fmla="*/ 11077576 w 12071803"/>
                  <a:gd name="connsiteY164" fmla="*/ 3165883 h 13440182"/>
                  <a:gd name="connsiteX165" fmla="*/ 11163300 w 12071803"/>
                  <a:gd name="connsiteY165" fmla="*/ 2911882 h 13440182"/>
                  <a:gd name="connsiteX166" fmla="*/ 10982326 w 12071803"/>
                  <a:gd name="connsiteY166" fmla="*/ 2988083 h 13440182"/>
                  <a:gd name="connsiteX167" fmla="*/ 10953750 w 12071803"/>
                  <a:gd name="connsiteY167" fmla="*/ 2918232 h 13440182"/>
                  <a:gd name="connsiteX168" fmla="*/ 10763250 w 12071803"/>
                  <a:gd name="connsiteY168" fmla="*/ 2715032 h 13440182"/>
                  <a:gd name="connsiteX169" fmla="*/ 10731501 w 12071803"/>
                  <a:gd name="connsiteY169" fmla="*/ 2530883 h 13440182"/>
                  <a:gd name="connsiteX170" fmla="*/ 10699751 w 12071803"/>
                  <a:gd name="connsiteY170" fmla="*/ 2435633 h 13440182"/>
                  <a:gd name="connsiteX171" fmla="*/ 10801350 w 12071803"/>
                  <a:gd name="connsiteY171" fmla="*/ 2334032 h 13440182"/>
                  <a:gd name="connsiteX172" fmla="*/ 11061701 w 12071803"/>
                  <a:gd name="connsiteY172" fmla="*/ 2099083 h 13440182"/>
                  <a:gd name="connsiteX173" fmla="*/ 11182350 w 12071803"/>
                  <a:gd name="connsiteY173" fmla="*/ 2118132 h 13440182"/>
                  <a:gd name="connsiteX174" fmla="*/ 11252201 w 12071803"/>
                  <a:gd name="connsiteY174" fmla="*/ 2029233 h 13440182"/>
                  <a:gd name="connsiteX175" fmla="*/ 11487150 w 12071803"/>
                  <a:gd name="connsiteY175" fmla="*/ 1921282 h 13440182"/>
                  <a:gd name="connsiteX176" fmla="*/ 11341101 w 12071803"/>
                  <a:gd name="connsiteY176" fmla="*/ 1851433 h 13440182"/>
                  <a:gd name="connsiteX177" fmla="*/ 11258550 w 12071803"/>
                  <a:gd name="connsiteY177" fmla="*/ 1705382 h 13440182"/>
                  <a:gd name="connsiteX178" fmla="*/ 11360150 w 12071803"/>
                  <a:gd name="connsiteY178" fmla="*/ 1279932 h 13440182"/>
                  <a:gd name="connsiteX179" fmla="*/ 11239500 w 12071803"/>
                  <a:gd name="connsiteY179" fmla="*/ 1019582 h 13440182"/>
                  <a:gd name="connsiteX180" fmla="*/ 11525250 w 12071803"/>
                  <a:gd name="connsiteY180" fmla="*/ 1362482 h 13440182"/>
                  <a:gd name="connsiteX181" fmla="*/ 11690350 w 12071803"/>
                  <a:gd name="connsiteY181" fmla="*/ 1165632 h 13440182"/>
                  <a:gd name="connsiteX182" fmla="*/ 11874500 w 12071803"/>
                  <a:gd name="connsiteY182" fmla="*/ 1476782 h 13440182"/>
                  <a:gd name="connsiteX183" fmla="*/ 12071350 w 12071803"/>
                  <a:gd name="connsiteY183" fmla="*/ 1578383 h 13440182"/>
                  <a:gd name="connsiteX184" fmla="*/ 11906250 w 12071803"/>
                  <a:gd name="connsiteY184" fmla="*/ 1133883 h 13440182"/>
                  <a:gd name="connsiteX185" fmla="*/ 11893550 w 12071803"/>
                  <a:gd name="connsiteY185" fmla="*/ 917982 h 13440182"/>
                  <a:gd name="connsiteX186" fmla="*/ 11760200 w 12071803"/>
                  <a:gd name="connsiteY186" fmla="*/ 721132 h 13440182"/>
                  <a:gd name="connsiteX187" fmla="*/ 11734800 w 12071803"/>
                  <a:gd name="connsiteY1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96500 w 12071803"/>
                  <a:gd name="connsiteY142" fmla="*/ 486133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96500 w 12071803"/>
                  <a:gd name="connsiteY142" fmla="*/ 4861332 h 13440182"/>
                  <a:gd name="connsiteX143" fmla="*/ 10001251 w 12071803"/>
                  <a:gd name="connsiteY143" fmla="*/ 4931183 h 13440182"/>
                  <a:gd name="connsiteX144" fmla="*/ 9893300 w 12071803"/>
                  <a:gd name="connsiteY144" fmla="*/ 5039132 h 13440182"/>
                  <a:gd name="connsiteX145" fmla="*/ 10210800 w 12071803"/>
                  <a:gd name="connsiteY145" fmla="*/ 4724807 h 13440182"/>
                  <a:gd name="connsiteX146" fmla="*/ 10426701 w 12071803"/>
                  <a:gd name="connsiteY146" fmla="*/ 4667658 h 13440182"/>
                  <a:gd name="connsiteX147" fmla="*/ 10572750 w 12071803"/>
                  <a:gd name="connsiteY147" fmla="*/ 4581932 h 13440182"/>
                  <a:gd name="connsiteX148" fmla="*/ 10610851 w 12071803"/>
                  <a:gd name="connsiteY148" fmla="*/ 4461283 h 13440182"/>
                  <a:gd name="connsiteX149" fmla="*/ 10782301 w 12071803"/>
                  <a:gd name="connsiteY149" fmla="*/ 4334283 h 13440182"/>
                  <a:gd name="connsiteX150" fmla="*/ 10814050 w 12071803"/>
                  <a:gd name="connsiteY150" fmla="*/ 4080282 h 13440182"/>
                  <a:gd name="connsiteX151" fmla="*/ 10582275 w 12071803"/>
                  <a:gd name="connsiteY151" fmla="*/ 3997732 h 13440182"/>
                  <a:gd name="connsiteX152" fmla="*/ 10264776 w 12071803"/>
                  <a:gd name="connsiteY152" fmla="*/ 3950108 h 13440182"/>
                  <a:gd name="connsiteX153" fmla="*/ 10134600 w 12071803"/>
                  <a:gd name="connsiteY153" fmla="*/ 4010432 h 13440182"/>
                  <a:gd name="connsiteX154" fmla="*/ 10160001 w 12071803"/>
                  <a:gd name="connsiteY154" fmla="*/ 3845333 h 13440182"/>
                  <a:gd name="connsiteX155" fmla="*/ 10109201 w 12071803"/>
                  <a:gd name="connsiteY155" fmla="*/ 3670708 h 13440182"/>
                  <a:gd name="connsiteX156" fmla="*/ 10223500 w 12071803"/>
                  <a:gd name="connsiteY156" fmla="*/ 3708807 h 13440182"/>
                  <a:gd name="connsiteX157" fmla="*/ 10344151 w 12071803"/>
                  <a:gd name="connsiteY157" fmla="*/ 3600858 h 13440182"/>
                  <a:gd name="connsiteX158" fmla="*/ 10534651 w 12071803"/>
                  <a:gd name="connsiteY158" fmla="*/ 3661183 h 13440182"/>
                  <a:gd name="connsiteX159" fmla="*/ 10547351 w 12071803"/>
                  <a:gd name="connsiteY159" fmla="*/ 3477033 h 13440182"/>
                  <a:gd name="connsiteX160" fmla="*/ 10687050 w 12071803"/>
                  <a:gd name="connsiteY160" fmla="*/ 3515132 h 13440182"/>
                  <a:gd name="connsiteX161" fmla="*/ 10801350 w 12071803"/>
                  <a:gd name="connsiteY161" fmla="*/ 3210332 h 13440182"/>
                  <a:gd name="connsiteX162" fmla="*/ 10902951 w 12071803"/>
                  <a:gd name="connsiteY162" fmla="*/ 3299233 h 13440182"/>
                  <a:gd name="connsiteX163" fmla="*/ 11042650 w 12071803"/>
                  <a:gd name="connsiteY163" fmla="*/ 3283357 h 13440182"/>
                  <a:gd name="connsiteX164" fmla="*/ 11077575 w 12071803"/>
                  <a:gd name="connsiteY164" fmla="*/ 3508782 h 13440182"/>
                  <a:gd name="connsiteX165" fmla="*/ 11153776 w 12071803"/>
                  <a:gd name="connsiteY165" fmla="*/ 3251608 h 13440182"/>
                  <a:gd name="connsiteX166" fmla="*/ 11077576 w 12071803"/>
                  <a:gd name="connsiteY166" fmla="*/ 3165883 h 13440182"/>
                  <a:gd name="connsiteX167" fmla="*/ 11163300 w 12071803"/>
                  <a:gd name="connsiteY167" fmla="*/ 2911882 h 13440182"/>
                  <a:gd name="connsiteX168" fmla="*/ 10982326 w 12071803"/>
                  <a:gd name="connsiteY168" fmla="*/ 2988083 h 13440182"/>
                  <a:gd name="connsiteX169" fmla="*/ 10953750 w 12071803"/>
                  <a:gd name="connsiteY169" fmla="*/ 2918232 h 13440182"/>
                  <a:gd name="connsiteX170" fmla="*/ 10763250 w 12071803"/>
                  <a:gd name="connsiteY170" fmla="*/ 2715032 h 13440182"/>
                  <a:gd name="connsiteX171" fmla="*/ 10731501 w 12071803"/>
                  <a:gd name="connsiteY171" fmla="*/ 2530883 h 13440182"/>
                  <a:gd name="connsiteX172" fmla="*/ 10699751 w 12071803"/>
                  <a:gd name="connsiteY172" fmla="*/ 2435633 h 13440182"/>
                  <a:gd name="connsiteX173" fmla="*/ 10801350 w 12071803"/>
                  <a:gd name="connsiteY173" fmla="*/ 2334032 h 13440182"/>
                  <a:gd name="connsiteX174" fmla="*/ 11061701 w 12071803"/>
                  <a:gd name="connsiteY174" fmla="*/ 2099083 h 13440182"/>
                  <a:gd name="connsiteX175" fmla="*/ 11182350 w 12071803"/>
                  <a:gd name="connsiteY175" fmla="*/ 2118132 h 13440182"/>
                  <a:gd name="connsiteX176" fmla="*/ 11252201 w 12071803"/>
                  <a:gd name="connsiteY176" fmla="*/ 2029233 h 13440182"/>
                  <a:gd name="connsiteX177" fmla="*/ 11487150 w 12071803"/>
                  <a:gd name="connsiteY177" fmla="*/ 1921282 h 13440182"/>
                  <a:gd name="connsiteX178" fmla="*/ 11341101 w 12071803"/>
                  <a:gd name="connsiteY178" fmla="*/ 1851433 h 13440182"/>
                  <a:gd name="connsiteX179" fmla="*/ 11258550 w 12071803"/>
                  <a:gd name="connsiteY179" fmla="*/ 1705382 h 13440182"/>
                  <a:gd name="connsiteX180" fmla="*/ 11360150 w 12071803"/>
                  <a:gd name="connsiteY180" fmla="*/ 1279932 h 13440182"/>
                  <a:gd name="connsiteX181" fmla="*/ 11239500 w 12071803"/>
                  <a:gd name="connsiteY181" fmla="*/ 1019582 h 13440182"/>
                  <a:gd name="connsiteX182" fmla="*/ 11525250 w 12071803"/>
                  <a:gd name="connsiteY182" fmla="*/ 1362482 h 13440182"/>
                  <a:gd name="connsiteX183" fmla="*/ 11690350 w 12071803"/>
                  <a:gd name="connsiteY183" fmla="*/ 1165632 h 13440182"/>
                  <a:gd name="connsiteX184" fmla="*/ 11874500 w 12071803"/>
                  <a:gd name="connsiteY184" fmla="*/ 1476782 h 13440182"/>
                  <a:gd name="connsiteX185" fmla="*/ 12071350 w 12071803"/>
                  <a:gd name="connsiteY185" fmla="*/ 1578383 h 13440182"/>
                  <a:gd name="connsiteX186" fmla="*/ 11906250 w 12071803"/>
                  <a:gd name="connsiteY186" fmla="*/ 1133883 h 13440182"/>
                  <a:gd name="connsiteX187" fmla="*/ 11893550 w 12071803"/>
                  <a:gd name="connsiteY187" fmla="*/ 917982 h 13440182"/>
                  <a:gd name="connsiteX188" fmla="*/ 11760200 w 12071803"/>
                  <a:gd name="connsiteY188" fmla="*/ 721132 h 13440182"/>
                  <a:gd name="connsiteX189" fmla="*/ 11734800 w 12071803"/>
                  <a:gd name="connsiteY1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166350 w 12071803"/>
                  <a:gd name="connsiteY141" fmla="*/ 4972457 h 13440182"/>
                  <a:gd name="connsiteX142" fmla="*/ 10096500 w 12071803"/>
                  <a:gd name="connsiteY142" fmla="*/ 4861332 h 13440182"/>
                  <a:gd name="connsiteX143" fmla="*/ 10001251 w 12071803"/>
                  <a:gd name="connsiteY143" fmla="*/ 4931183 h 13440182"/>
                  <a:gd name="connsiteX144" fmla="*/ 9893300 w 12071803"/>
                  <a:gd name="connsiteY144" fmla="*/ 5039132 h 13440182"/>
                  <a:gd name="connsiteX145" fmla="*/ 10210800 w 12071803"/>
                  <a:gd name="connsiteY145" fmla="*/ 4724807 h 13440182"/>
                  <a:gd name="connsiteX146" fmla="*/ 10426701 w 12071803"/>
                  <a:gd name="connsiteY146" fmla="*/ 4667658 h 13440182"/>
                  <a:gd name="connsiteX147" fmla="*/ 10572750 w 12071803"/>
                  <a:gd name="connsiteY147" fmla="*/ 4581932 h 13440182"/>
                  <a:gd name="connsiteX148" fmla="*/ 10610851 w 12071803"/>
                  <a:gd name="connsiteY148" fmla="*/ 4461283 h 13440182"/>
                  <a:gd name="connsiteX149" fmla="*/ 10782301 w 12071803"/>
                  <a:gd name="connsiteY149" fmla="*/ 4334283 h 13440182"/>
                  <a:gd name="connsiteX150" fmla="*/ 10814050 w 12071803"/>
                  <a:gd name="connsiteY150" fmla="*/ 4080282 h 13440182"/>
                  <a:gd name="connsiteX151" fmla="*/ 10582275 w 12071803"/>
                  <a:gd name="connsiteY151" fmla="*/ 3997732 h 13440182"/>
                  <a:gd name="connsiteX152" fmla="*/ 10264776 w 12071803"/>
                  <a:gd name="connsiteY152" fmla="*/ 3950108 h 13440182"/>
                  <a:gd name="connsiteX153" fmla="*/ 10134600 w 12071803"/>
                  <a:gd name="connsiteY153" fmla="*/ 4010432 h 13440182"/>
                  <a:gd name="connsiteX154" fmla="*/ 10160001 w 12071803"/>
                  <a:gd name="connsiteY154" fmla="*/ 3845333 h 13440182"/>
                  <a:gd name="connsiteX155" fmla="*/ 10109201 w 12071803"/>
                  <a:gd name="connsiteY155" fmla="*/ 3670708 h 13440182"/>
                  <a:gd name="connsiteX156" fmla="*/ 10223500 w 12071803"/>
                  <a:gd name="connsiteY156" fmla="*/ 3708807 h 13440182"/>
                  <a:gd name="connsiteX157" fmla="*/ 10344151 w 12071803"/>
                  <a:gd name="connsiteY157" fmla="*/ 3600858 h 13440182"/>
                  <a:gd name="connsiteX158" fmla="*/ 10534651 w 12071803"/>
                  <a:gd name="connsiteY158" fmla="*/ 3661183 h 13440182"/>
                  <a:gd name="connsiteX159" fmla="*/ 10547351 w 12071803"/>
                  <a:gd name="connsiteY159" fmla="*/ 3477033 h 13440182"/>
                  <a:gd name="connsiteX160" fmla="*/ 10687050 w 12071803"/>
                  <a:gd name="connsiteY160" fmla="*/ 3515132 h 13440182"/>
                  <a:gd name="connsiteX161" fmla="*/ 10801350 w 12071803"/>
                  <a:gd name="connsiteY161" fmla="*/ 3210332 h 13440182"/>
                  <a:gd name="connsiteX162" fmla="*/ 10902951 w 12071803"/>
                  <a:gd name="connsiteY162" fmla="*/ 3299233 h 13440182"/>
                  <a:gd name="connsiteX163" fmla="*/ 11042650 w 12071803"/>
                  <a:gd name="connsiteY163" fmla="*/ 3283357 h 13440182"/>
                  <a:gd name="connsiteX164" fmla="*/ 11077575 w 12071803"/>
                  <a:gd name="connsiteY164" fmla="*/ 3508782 h 13440182"/>
                  <a:gd name="connsiteX165" fmla="*/ 11153776 w 12071803"/>
                  <a:gd name="connsiteY165" fmla="*/ 3251608 h 13440182"/>
                  <a:gd name="connsiteX166" fmla="*/ 11077576 w 12071803"/>
                  <a:gd name="connsiteY166" fmla="*/ 3165883 h 13440182"/>
                  <a:gd name="connsiteX167" fmla="*/ 11163300 w 12071803"/>
                  <a:gd name="connsiteY167" fmla="*/ 2911882 h 13440182"/>
                  <a:gd name="connsiteX168" fmla="*/ 10982326 w 12071803"/>
                  <a:gd name="connsiteY168" fmla="*/ 2988083 h 13440182"/>
                  <a:gd name="connsiteX169" fmla="*/ 10953750 w 12071803"/>
                  <a:gd name="connsiteY169" fmla="*/ 2918232 h 13440182"/>
                  <a:gd name="connsiteX170" fmla="*/ 10763250 w 12071803"/>
                  <a:gd name="connsiteY170" fmla="*/ 2715032 h 13440182"/>
                  <a:gd name="connsiteX171" fmla="*/ 10731501 w 12071803"/>
                  <a:gd name="connsiteY171" fmla="*/ 2530883 h 13440182"/>
                  <a:gd name="connsiteX172" fmla="*/ 10699751 w 12071803"/>
                  <a:gd name="connsiteY172" fmla="*/ 2435633 h 13440182"/>
                  <a:gd name="connsiteX173" fmla="*/ 10801350 w 12071803"/>
                  <a:gd name="connsiteY173" fmla="*/ 2334032 h 13440182"/>
                  <a:gd name="connsiteX174" fmla="*/ 11061701 w 12071803"/>
                  <a:gd name="connsiteY174" fmla="*/ 2099083 h 13440182"/>
                  <a:gd name="connsiteX175" fmla="*/ 11182350 w 12071803"/>
                  <a:gd name="connsiteY175" fmla="*/ 2118132 h 13440182"/>
                  <a:gd name="connsiteX176" fmla="*/ 11252201 w 12071803"/>
                  <a:gd name="connsiteY176" fmla="*/ 2029233 h 13440182"/>
                  <a:gd name="connsiteX177" fmla="*/ 11487150 w 12071803"/>
                  <a:gd name="connsiteY177" fmla="*/ 1921282 h 13440182"/>
                  <a:gd name="connsiteX178" fmla="*/ 11341101 w 12071803"/>
                  <a:gd name="connsiteY178" fmla="*/ 1851433 h 13440182"/>
                  <a:gd name="connsiteX179" fmla="*/ 11258550 w 12071803"/>
                  <a:gd name="connsiteY179" fmla="*/ 1705382 h 13440182"/>
                  <a:gd name="connsiteX180" fmla="*/ 11360150 w 12071803"/>
                  <a:gd name="connsiteY180" fmla="*/ 1279932 h 13440182"/>
                  <a:gd name="connsiteX181" fmla="*/ 11239500 w 12071803"/>
                  <a:gd name="connsiteY181" fmla="*/ 1019582 h 13440182"/>
                  <a:gd name="connsiteX182" fmla="*/ 11525250 w 12071803"/>
                  <a:gd name="connsiteY182" fmla="*/ 1362482 h 13440182"/>
                  <a:gd name="connsiteX183" fmla="*/ 11690350 w 12071803"/>
                  <a:gd name="connsiteY183" fmla="*/ 1165632 h 13440182"/>
                  <a:gd name="connsiteX184" fmla="*/ 11874500 w 12071803"/>
                  <a:gd name="connsiteY184" fmla="*/ 1476782 h 13440182"/>
                  <a:gd name="connsiteX185" fmla="*/ 12071350 w 12071803"/>
                  <a:gd name="connsiteY185" fmla="*/ 1578383 h 13440182"/>
                  <a:gd name="connsiteX186" fmla="*/ 11906250 w 12071803"/>
                  <a:gd name="connsiteY186" fmla="*/ 1133883 h 13440182"/>
                  <a:gd name="connsiteX187" fmla="*/ 11893550 w 12071803"/>
                  <a:gd name="connsiteY187" fmla="*/ 917982 h 13440182"/>
                  <a:gd name="connsiteX188" fmla="*/ 11760200 w 12071803"/>
                  <a:gd name="connsiteY188" fmla="*/ 721132 h 13440182"/>
                  <a:gd name="connsiteX189" fmla="*/ 11734800 w 12071803"/>
                  <a:gd name="connsiteY1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556875 w 12071803"/>
                  <a:gd name="connsiteY136" fmla="*/ 5220107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58476 w 12071803"/>
                  <a:gd name="connsiteY136" fmla="*/ 5216933 h 13440182"/>
                  <a:gd name="connsiteX137" fmla="*/ 10556875 w 12071803"/>
                  <a:gd name="connsiteY137" fmla="*/ 5220107 h 13440182"/>
                  <a:gd name="connsiteX138" fmla="*/ 10477500 w 12071803"/>
                  <a:gd name="connsiteY138" fmla="*/ 5077232 h 13440182"/>
                  <a:gd name="connsiteX139" fmla="*/ 10439400 w 12071803"/>
                  <a:gd name="connsiteY139" fmla="*/ 4924832 h 13440182"/>
                  <a:gd name="connsiteX140" fmla="*/ 10223500 w 12071803"/>
                  <a:gd name="connsiteY140" fmla="*/ 4928007 h 13440182"/>
                  <a:gd name="connsiteX141" fmla="*/ 10248900 w 12071803"/>
                  <a:gd name="connsiteY141" fmla="*/ 5153432 h 13440182"/>
                  <a:gd name="connsiteX142" fmla="*/ 10210801 w 12071803"/>
                  <a:gd name="connsiteY142" fmla="*/ 4959758 h 13440182"/>
                  <a:gd name="connsiteX143" fmla="*/ 10166350 w 12071803"/>
                  <a:gd name="connsiteY143" fmla="*/ 4972457 h 13440182"/>
                  <a:gd name="connsiteX144" fmla="*/ 10096500 w 12071803"/>
                  <a:gd name="connsiteY144" fmla="*/ 4861332 h 13440182"/>
                  <a:gd name="connsiteX145" fmla="*/ 10001251 w 12071803"/>
                  <a:gd name="connsiteY145" fmla="*/ 4931183 h 13440182"/>
                  <a:gd name="connsiteX146" fmla="*/ 9893300 w 12071803"/>
                  <a:gd name="connsiteY146" fmla="*/ 5039132 h 13440182"/>
                  <a:gd name="connsiteX147" fmla="*/ 10210800 w 12071803"/>
                  <a:gd name="connsiteY147" fmla="*/ 4724807 h 13440182"/>
                  <a:gd name="connsiteX148" fmla="*/ 10426701 w 12071803"/>
                  <a:gd name="connsiteY148" fmla="*/ 4667658 h 13440182"/>
                  <a:gd name="connsiteX149" fmla="*/ 10572750 w 12071803"/>
                  <a:gd name="connsiteY149" fmla="*/ 4581932 h 13440182"/>
                  <a:gd name="connsiteX150" fmla="*/ 10610851 w 12071803"/>
                  <a:gd name="connsiteY150" fmla="*/ 4461283 h 13440182"/>
                  <a:gd name="connsiteX151" fmla="*/ 10782301 w 12071803"/>
                  <a:gd name="connsiteY151" fmla="*/ 4334283 h 13440182"/>
                  <a:gd name="connsiteX152" fmla="*/ 10814050 w 12071803"/>
                  <a:gd name="connsiteY152" fmla="*/ 4080282 h 13440182"/>
                  <a:gd name="connsiteX153" fmla="*/ 10582275 w 12071803"/>
                  <a:gd name="connsiteY153" fmla="*/ 3997732 h 13440182"/>
                  <a:gd name="connsiteX154" fmla="*/ 10264776 w 12071803"/>
                  <a:gd name="connsiteY154" fmla="*/ 3950108 h 13440182"/>
                  <a:gd name="connsiteX155" fmla="*/ 10134600 w 12071803"/>
                  <a:gd name="connsiteY155" fmla="*/ 4010432 h 13440182"/>
                  <a:gd name="connsiteX156" fmla="*/ 10160001 w 12071803"/>
                  <a:gd name="connsiteY156" fmla="*/ 3845333 h 13440182"/>
                  <a:gd name="connsiteX157" fmla="*/ 10109201 w 12071803"/>
                  <a:gd name="connsiteY157" fmla="*/ 3670708 h 13440182"/>
                  <a:gd name="connsiteX158" fmla="*/ 10223500 w 12071803"/>
                  <a:gd name="connsiteY158" fmla="*/ 3708807 h 13440182"/>
                  <a:gd name="connsiteX159" fmla="*/ 10344151 w 12071803"/>
                  <a:gd name="connsiteY159" fmla="*/ 3600858 h 13440182"/>
                  <a:gd name="connsiteX160" fmla="*/ 10534651 w 12071803"/>
                  <a:gd name="connsiteY160" fmla="*/ 3661183 h 13440182"/>
                  <a:gd name="connsiteX161" fmla="*/ 10547351 w 12071803"/>
                  <a:gd name="connsiteY161" fmla="*/ 3477033 h 13440182"/>
                  <a:gd name="connsiteX162" fmla="*/ 10687050 w 12071803"/>
                  <a:gd name="connsiteY162" fmla="*/ 3515132 h 13440182"/>
                  <a:gd name="connsiteX163" fmla="*/ 10801350 w 12071803"/>
                  <a:gd name="connsiteY163" fmla="*/ 3210332 h 13440182"/>
                  <a:gd name="connsiteX164" fmla="*/ 10902951 w 12071803"/>
                  <a:gd name="connsiteY164" fmla="*/ 3299233 h 13440182"/>
                  <a:gd name="connsiteX165" fmla="*/ 11042650 w 12071803"/>
                  <a:gd name="connsiteY165" fmla="*/ 3283357 h 13440182"/>
                  <a:gd name="connsiteX166" fmla="*/ 11077575 w 12071803"/>
                  <a:gd name="connsiteY166" fmla="*/ 3508782 h 13440182"/>
                  <a:gd name="connsiteX167" fmla="*/ 11153776 w 12071803"/>
                  <a:gd name="connsiteY167" fmla="*/ 3251608 h 13440182"/>
                  <a:gd name="connsiteX168" fmla="*/ 11077576 w 12071803"/>
                  <a:gd name="connsiteY168" fmla="*/ 3165883 h 13440182"/>
                  <a:gd name="connsiteX169" fmla="*/ 11163300 w 12071803"/>
                  <a:gd name="connsiteY169" fmla="*/ 2911882 h 13440182"/>
                  <a:gd name="connsiteX170" fmla="*/ 10982326 w 12071803"/>
                  <a:gd name="connsiteY170" fmla="*/ 2988083 h 13440182"/>
                  <a:gd name="connsiteX171" fmla="*/ 10953750 w 12071803"/>
                  <a:gd name="connsiteY171" fmla="*/ 2918232 h 13440182"/>
                  <a:gd name="connsiteX172" fmla="*/ 10763250 w 12071803"/>
                  <a:gd name="connsiteY172" fmla="*/ 2715032 h 13440182"/>
                  <a:gd name="connsiteX173" fmla="*/ 10731501 w 12071803"/>
                  <a:gd name="connsiteY173" fmla="*/ 2530883 h 13440182"/>
                  <a:gd name="connsiteX174" fmla="*/ 10699751 w 12071803"/>
                  <a:gd name="connsiteY174" fmla="*/ 2435633 h 13440182"/>
                  <a:gd name="connsiteX175" fmla="*/ 10801350 w 12071803"/>
                  <a:gd name="connsiteY175" fmla="*/ 2334032 h 13440182"/>
                  <a:gd name="connsiteX176" fmla="*/ 11061701 w 12071803"/>
                  <a:gd name="connsiteY176" fmla="*/ 2099083 h 13440182"/>
                  <a:gd name="connsiteX177" fmla="*/ 11182350 w 12071803"/>
                  <a:gd name="connsiteY177" fmla="*/ 2118132 h 13440182"/>
                  <a:gd name="connsiteX178" fmla="*/ 11252201 w 12071803"/>
                  <a:gd name="connsiteY178" fmla="*/ 2029233 h 13440182"/>
                  <a:gd name="connsiteX179" fmla="*/ 11487150 w 12071803"/>
                  <a:gd name="connsiteY179" fmla="*/ 1921282 h 13440182"/>
                  <a:gd name="connsiteX180" fmla="*/ 11341101 w 12071803"/>
                  <a:gd name="connsiteY180" fmla="*/ 1851433 h 13440182"/>
                  <a:gd name="connsiteX181" fmla="*/ 11258550 w 12071803"/>
                  <a:gd name="connsiteY181" fmla="*/ 1705382 h 13440182"/>
                  <a:gd name="connsiteX182" fmla="*/ 11360150 w 12071803"/>
                  <a:gd name="connsiteY182" fmla="*/ 1279932 h 13440182"/>
                  <a:gd name="connsiteX183" fmla="*/ 11239500 w 12071803"/>
                  <a:gd name="connsiteY183" fmla="*/ 1019582 h 13440182"/>
                  <a:gd name="connsiteX184" fmla="*/ 11525250 w 12071803"/>
                  <a:gd name="connsiteY184" fmla="*/ 1362482 h 13440182"/>
                  <a:gd name="connsiteX185" fmla="*/ 11690350 w 12071803"/>
                  <a:gd name="connsiteY185" fmla="*/ 1165632 h 13440182"/>
                  <a:gd name="connsiteX186" fmla="*/ 11874500 w 12071803"/>
                  <a:gd name="connsiteY186" fmla="*/ 1476782 h 13440182"/>
                  <a:gd name="connsiteX187" fmla="*/ 12071350 w 12071803"/>
                  <a:gd name="connsiteY187" fmla="*/ 1578383 h 13440182"/>
                  <a:gd name="connsiteX188" fmla="*/ 11906250 w 12071803"/>
                  <a:gd name="connsiteY188" fmla="*/ 1133883 h 13440182"/>
                  <a:gd name="connsiteX189" fmla="*/ 11893550 w 12071803"/>
                  <a:gd name="connsiteY189" fmla="*/ 917982 h 13440182"/>
                  <a:gd name="connsiteX190" fmla="*/ 11760200 w 12071803"/>
                  <a:gd name="connsiteY190" fmla="*/ 721132 h 13440182"/>
                  <a:gd name="connsiteX191" fmla="*/ 11734800 w 12071803"/>
                  <a:gd name="connsiteY19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74351 w 12071803"/>
                  <a:gd name="connsiteY136" fmla="*/ 5131208 h 13440182"/>
                  <a:gd name="connsiteX137" fmla="*/ 10658476 w 12071803"/>
                  <a:gd name="connsiteY137" fmla="*/ 5216933 h 13440182"/>
                  <a:gd name="connsiteX138" fmla="*/ 10556875 w 12071803"/>
                  <a:gd name="connsiteY138" fmla="*/ 5220107 h 13440182"/>
                  <a:gd name="connsiteX139" fmla="*/ 10477500 w 12071803"/>
                  <a:gd name="connsiteY139" fmla="*/ 5077232 h 13440182"/>
                  <a:gd name="connsiteX140" fmla="*/ 10439400 w 12071803"/>
                  <a:gd name="connsiteY140" fmla="*/ 4924832 h 13440182"/>
                  <a:gd name="connsiteX141" fmla="*/ 10223500 w 12071803"/>
                  <a:gd name="connsiteY141" fmla="*/ 4928007 h 13440182"/>
                  <a:gd name="connsiteX142" fmla="*/ 10248900 w 12071803"/>
                  <a:gd name="connsiteY142" fmla="*/ 5153432 h 13440182"/>
                  <a:gd name="connsiteX143" fmla="*/ 10210801 w 12071803"/>
                  <a:gd name="connsiteY143" fmla="*/ 4959758 h 13440182"/>
                  <a:gd name="connsiteX144" fmla="*/ 10166350 w 12071803"/>
                  <a:gd name="connsiteY144" fmla="*/ 4972457 h 13440182"/>
                  <a:gd name="connsiteX145" fmla="*/ 10096500 w 12071803"/>
                  <a:gd name="connsiteY145" fmla="*/ 4861332 h 13440182"/>
                  <a:gd name="connsiteX146" fmla="*/ 10001251 w 12071803"/>
                  <a:gd name="connsiteY146" fmla="*/ 4931183 h 13440182"/>
                  <a:gd name="connsiteX147" fmla="*/ 9893300 w 12071803"/>
                  <a:gd name="connsiteY147" fmla="*/ 5039132 h 13440182"/>
                  <a:gd name="connsiteX148" fmla="*/ 10210800 w 12071803"/>
                  <a:gd name="connsiteY148" fmla="*/ 4724807 h 13440182"/>
                  <a:gd name="connsiteX149" fmla="*/ 10426701 w 12071803"/>
                  <a:gd name="connsiteY149" fmla="*/ 4667658 h 13440182"/>
                  <a:gd name="connsiteX150" fmla="*/ 10572750 w 12071803"/>
                  <a:gd name="connsiteY150" fmla="*/ 4581932 h 13440182"/>
                  <a:gd name="connsiteX151" fmla="*/ 10610851 w 12071803"/>
                  <a:gd name="connsiteY151" fmla="*/ 4461283 h 13440182"/>
                  <a:gd name="connsiteX152" fmla="*/ 10782301 w 12071803"/>
                  <a:gd name="connsiteY152" fmla="*/ 4334283 h 13440182"/>
                  <a:gd name="connsiteX153" fmla="*/ 10814050 w 12071803"/>
                  <a:gd name="connsiteY153" fmla="*/ 4080282 h 13440182"/>
                  <a:gd name="connsiteX154" fmla="*/ 10582275 w 12071803"/>
                  <a:gd name="connsiteY154" fmla="*/ 3997732 h 13440182"/>
                  <a:gd name="connsiteX155" fmla="*/ 10264776 w 12071803"/>
                  <a:gd name="connsiteY155" fmla="*/ 3950108 h 13440182"/>
                  <a:gd name="connsiteX156" fmla="*/ 10134600 w 12071803"/>
                  <a:gd name="connsiteY156" fmla="*/ 4010432 h 13440182"/>
                  <a:gd name="connsiteX157" fmla="*/ 10160001 w 12071803"/>
                  <a:gd name="connsiteY157" fmla="*/ 3845333 h 13440182"/>
                  <a:gd name="connsiteX158" fmla="*/ 10109201 w 12071803"/>
                  <a:gd name="connsiteY158" fmla="*/ 3670708 h 13440182"/>
                  <a:gd name="connsiteX159" fmla="*/ 10223500 w 12071803"/>
                  <a:gd name="connsiteY159" fmla="*/ 3708807 h 13440182"/>
                  <a:gd name="connsiteX160" fmla="*/ 10344151 w 12071803"/>
                  <a:gd name="connsiteY160" fmla="*/ 3600858 h 13440182"/>
                  <a:gd name="connsiteX161" fmla="*/ 10534651 w 12071803"/>
                  <a:gd name="connsiteY161" fmla="*/ 3661183 h 13440182"/>
                  <a:gd name="connsiteX162" fmla="*/ 10547351 w 12071803"/>
                  <a:gd name="connsiteY162" fmla="*/ 3477033 h 13440182"/>
                  <a:gd name="connsiteX163" fmla="*/ 10687050 w 12071803"/>
                  <a:gd name="connsiteY163" fmla="*/ 3515132 h 13440182"/>
                  <a:gd name="connsiteX164" fmla="*/ 10801350 w 12071803"/>
                  <a:gd name="connsiteY164" fmla="*/ 3210332 h 13440182"/>
                  <a:gd name="connsiteX165" fmla="*/ 10902951 w 12071803"/>
                  <a:gd name="connsiteY165" fmla="*/ 3299233 h 13440182"/>
                  <a:gd name="connsiteX166" fmla="*/ 11042650 w 12071803"/>
                  <a:gd name="connsiteY166" fmla="*/ 3283357 h 13440182"/>
                  <a:gd name="connsiteX167" fmla="*/ 11077575 w 12071803"/>
                  <a:gd name="connsiteY167" fmla="*/ 3508782 h 13440182"/>
                  <a:gd name="connsiteX168" fmla="*/ 11153776 w 12071803"/>
                  <a:gd name="connsiteY168" fmla="*/ 3251608 h 13440182"/>
                  <a:gd name="connsiteX169" fmla="*/ 11077576 w 12071803"/>
                  <a:gd name="connsiteY169" fmla="*/ 3165883 h 13440182"/>
                  <a:gd name="connsiteX170" fmla="*/ 11163300 w 12071803"/>
                  <a:gd name="connsiteY170" fmla="*/ 2911882 h 13440182"/>
                  <a:gd name="connsiteX171" fmla="*/ 10982326 w 12071803"/>
                  <a:gd name="connsiteY171" fmla="*/ 2988083 h 13440182"/>
                  <a:gd name="connsiteX172" fmla="*/ 10953750 w 12071803"/>
                  <a:gd name="connsiteY172" fmla="*/ 2918232 h 13440182"/>
                  <a:gd name="connsiteX173" fmla="*/ 10763250 w 12071803"/>
                  <a:gd name="connsiteY173" fmla="*/ 2715032 h 13440182"/>
                  <a:gd name="connsiteX174" fmla="*/ 10731501 w 12071803"/>
                  <a:gd name="connsiteY174" fmla="*/ 2530883 h 13440182"/>
                  <a:gd name="connsiteX175" fmla="*/ 10699751 w 12071803"/>
                  <a:gd name="connsiteY175" fmla="*/ 2435633 h 13440182"/>
                  <a:gd name="connsiteX176" fmla="*/ 10801350 w 12071803"/>
                  <a:gd name="connsiteY176" fmla="*/ 2334032 h 13440182"/>
                  <a:gd name="connsiteX177" fmla="*/ 11061701 w 12071803"/>
                  <a:gd name="connsiteY177" fmla="*/ 2099083 h 13440182"/>
                  <a:gd name="connsiteX178" fmla="*/ 11182350 w 12071803"/>
                  <a:gd name="connsiteY178" fmla="*/ 2118132 h 13440182"/>
                  <a:gd name="connsiteX179" fmla="*/ 11252201 w 12071803"/>
                  <a:gd name="connsiteY179" fmla="*/ 2029233 h 13440182"/>
                  <a:gd name="connsiteX180" fmla="*/ 11487150 w 12071803"/>
                  <a:gd name="connsiteY180" fmla="*/ 1921282 h 13440182"/>
                  <a:gd name="connsiteX181" fmla="*/ 11341101 w 12071803"/>
                  <a:gd name="connsiteY181" fmla="*/ 1851433 h 13440182"/>
                  <a:gd name="connsiteX182" fmla="*/ 11258550 w 12071803"/>
                  <a:gd name="connsiteY182" fmla="*/ 1705382 h 13440182"/>
                  <a:gd name="connsiteX183" fmla="*/ 11360150 w 12071803"/>
                  <a:gd name="connsiteY183" fmla="*/ 1279932 h 13440182"/>
                  <a:gd name="connsiteX184" fmla="*/ 11239500 w 12071803"/>
                  <a:gd name="connsiteY184" fmla="*/ 1019582 h 13440182"/>
                  <a:gd name="connsiteX185" fmla="*/ 11525250 w 12071803"/>
                  <a:gd name="connsiteY185" fmla="*/ 1362482 h 13440182"/>
                  <a:gd name="connsiteX186" fmla="*/ 11690350 w 12071803"/>
                  <a:gd name="connsiteY186" fmla="*/ 1165632 h 13440182"/>
                  <a:gd name="connsiteX187" fmla="*/ 11874500 w 12071803"/>
                  <a:gd name="connsiteY187" fmla="*/ 1476782 h 13440182"/>
                  <a:gd name="connsiteX188" fmla="*/ 12071350 w 12071803"/>
                  <a:gd name="connsiteY188" fmla="*/ 1578383 h 13440182"/>
                  <a:gd name="connsiteX189" fmla="*/ 11906250 w 12071803"/>
                  <a:gd name="connsiteY189" fmla="*/ 1133883 h 13440182"/>
                  <a:gd name="connsiteX190" fmla="*/ 11893550 w 12071803"/>
                  <a:gd name="connsiteY190" fmla="*/ 917982 h 13440182"/>
                  <a:gd name="connsiteX191" fmla="*/ 11760200 w 12071803"/>
                  <a:gd name="connsiteY191" fmla="*/ 721132 h 13440182"/>
                  <a:gd name="connsiteX192" fmla="*/ 11734800 w 12071803"/>
                  <a:gd name="connsiteY19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74351 w 12071803"/>
                  <a:gd name="connsiteY136" fmla="*/ 5131208 h 13440182"/>
                  <a:gd name="connsiteX137" fmla="*/ 10658476 w 12071803"/>
                  <a:gd name="connsiteY137" fmla="*/ 5216933 h 13440182"/>
                  <a:gd name="connsiteX138" fmla="*/ 10556875 w 12071803"/>
                  <a:gd name="connsiteY138" fmla="*/ 5220107 h 13440182"/>
                  <a:gd name="connsiteX139" fmla="*/ 10477500 w 12071803"/>
                  <a:gd name="connsiteY139" fmla="*/ 5077232 h 13440182"/>
                  <a:gd name="connsiteX140" fmla="*/ 10439400 w 12071803"/>
                  <a:gd name="connsiteY140" fmla="*/ 4924832 h 13440182"/>
                  <a:gd name="connsiteX141" fmla="*/ 10223500 w 12071803"/>
                  <a:gd name="connsiteY141" fmla="*/ 4928007 h 13440182"/>
                  <a:gd name="connsiteX142" fmla="*/ 10248900 w 12071803"/>
                  <a:gd name="connsiteY142" fmla="*/ 5153432 h 13440182"/>
                  <a:gd name="connsiteX143" fmla="*/ 10210801 w 12071803"/>
                  <a:gd name="connsiteY143" fmla="*/ 4959758 h 13440182"/>
                  <a:gd name="connsiteX144" fmla="*/ 10166350 w 12071803"/>
                  <a:gd name="connsiteY144" fmla="*/ 4972457 h 13440182"/>
                  <a:gd name="connsiteX145" fmla="*/ 10096500 w 12071803"/>
                  <a:gd name="connsiteY145" fmla="*/ 4861332 h 13440182"/>
                  <a:gd name="connsiteX146" fmla="*/ 10001251 w 12071803"/>
                  <a:gd name="connsiteY146" fmla="*/ 4931183 h 13440182"/>
                  <a:gd name="connsiteX147" fmla="*/ 9893300 w 12071803"/>
                  <a:gd name="connsiteY147" fmla="*/ 5039132 h 13440182"/>
                  <a:gd name="connsiteX148" fmla="*/ 10210800 w 12071803"/>
                  <a:gd name="connsiteY148" fmla="*/ 4724807 h 13440182"/>
                  <a:gd name="connsiteX149" fmla="*/ 10426701 w 12071803"/>
                  <a:gd name="connsiteY149" fmla="*/ 4667658 h 13440182"/>
                  <a:gd name="connsiteX150" fmla="*/ 10572750 w 12071803"/>
                  <a:gd name="connsiteY150" fmla="*/ 4581932 h 13440182"/>
                  <a:gd name="connsiteX151" fmla="*/ 10610851 w 12071803"/>
                  <a:gd name="connsiteY151" fmla="*/ 4461283 h 13440182"/>
                  <a:gd name="connsiteX152" fmla="*/ 10782301 w 12071803"/>
                  <a:gd name="connsiteY152" fmla="*/ 4334283 h 13440182"/>
                  <a:gd name="connsiteX153" fmla="*/ 10814050 w 12071803"/>
                  <a:gd name="connsiteY153" fmla="*/ 4080282 h 13440182"/>
                  <a:gd name="connsiteX154" fmla="*/ 10582275 w 12071803"/>
                  <a:gd name="connsiteY154" fmla="*/ 3997732 h 13440182"/>
                  <a:gd name="connsiteX155" fmla="*/ 10264776 w 12071803"/>
                  <a:gd name="connsiteY155" fmla="*/ 3950108 h 13440182"/>
                  <a:gd name="connsiteX156" fmla="*/ 10134600 w 12071803"/>
                  <a:gd name="connsiteY156" fmla="*/ 4010432 h 13440182"/>
                  <a:gd name="connsiteX157" fmla="*/ 10160001 w 12071803"/>
                  <a:gd name="connsiteY157" fmla="*/ 3845333 h 13440182"/>
                  <a:gd name="connsiteX158" fmla="*/ 10109201 w 12071803"/>
                  <a:gd name="connsiteY158" fmla="*/ 3670708 h 13440182"/>
                  <a:gd name="connsiteX159" fmla="*/ 10223500 w 12071803"/>
                  <a:gd name="connsiteY159" fmla="*/ 3708807 h 13440182"/>
                  <a:gd name="connsiteX160" fmla="*/ 10344151 w 12071803"/>
                  <a:gd name="connsiteY160" fmla="*/ 3600858 h 13440182"/>
                  <a:gd name="connsiteX161" fmla="*/ 10534651 w 12071803"/>
                  <a:gd name="connsiteY161" fmla="*/ 3661183 h 13440182"/>
                  <a:gd name="connsiteX162" fmla="*/ 10547351 w 12071803"/>
                  <a:gd name="connsiteY162" fmla="*/ 3477033 h 13440182"/>
                  <a:gd name="connsiteX163" fmla="*/ 10687050 w 12071803"/>
                  <a:gd name="connsiteY163" fmla="*/ 3515132 h 13440182"/>
                  <a:gd name="connsiteX164" fmla="*/ 10801350 w 12071803"/>
                  <a:gd name="connsiteY164" fmla="*/ 3210332 h 13440182"/>
                  <a:gd name="connsiteX165" fmla="*/ 10902951 w 12071803"/>
                  <a:gd name="connsiteY165" fmla="*/ 3299233 h 13440182"/>
                  <a:gd name="connsiteX166" fmla="*/ 11042650 w 12071803"/>
                  <a:gd name="connsiteY166" fmla="*/ 3283357 h 13440182"/>
                  <a:gd name="connsiteX167" fmla="*/ 11077575 w 12071803"/>
                  <a:gd name="connsiteY167" fmla="*/ 3508782 h 13440182"/>
                  <a:gd name="connsiteX168" fmla="*/ 11153776 w 12071803"/>
                  <a:gd name="connsiteY168" fmla="*/ 3251608 h 13440182"/>
                  <a:gd name="connsiteX169" fmla="*/ 11077576 w 12071803"/>
                  <a:gd name="connsiteY169" fmla="*/ 3165883 h 13440182"/>
                  <a:gd name="connsiteX170" fmla="*/ 11163300 w 12071803"/>
                  <a:gd name="connsiteY170" fmla="*/ 2911882 h 13440182"/>
                  <a:gd name="connsiteX171" fmla="*/ 10982326 w 12071803"/>
                  <a:gd name="connsiteY171" fmla="*/ 2988083 h 13440182"/>
                  <a:gd name="connsiteX172" fmla="*/ 10953750 w 12071803"/>
                  <a:gd name="connsiteY172" fmla="*/ 2918232 h 13440182"/>
                  <a:gd name="connsiteX173" fmla="*/ 10763250 w 12071803"/>
                  <a:gd name="connsiteY173" fmla="*/ 2715032 h 13440182"/>
                  <a:gd name="connsiteX174" fmla="*/ 10731501 w 12071803"/>
                  <a:gd name="connsiteY174" fmla="*/ 2530883 h 13440182"/>
                  <a:gd name="connsiteX175" fmla="*/ 10699751 w 12071803"/>
                  <a:gd name="connsiteY175" fmla="*/ 2435633 h 13440182"/>
                  <a:gd name="connsiteX176" fmla="*/ 10801350 w 12071803"/>
                  <a:gd name="connsiteY176" fmla="*/ 2334032 h 13440182"/>
                  <a:gd name="connsiteX177" fmla="*/ 11061701 w 12071803"/>
                  <a:gd name="connsiteY177" fmla="*/ 2099083 h 13440182"/>
                  <a:gd name="connsiteX178" fmla="*/ 11182350 w 12071803"/>
                  <a:gd name="connsiteY178" fmla="*/ 2118132 h 13440182"/>
                  <a:gd name="connsiteX179" fmla="*/ 11252201 w 12071803"/>
                  <a:gd name="connsiteY179" fmla="*/ 2029233 h 13440182"/>
                  <a:gd name="connsiteX180" fmla="*/ 11487150 w 12071803"/>
                  <a:gd name="connsiteY180" fmla="*/ 1921282 h 13440182"/>
                  <a:gd name="connsiteX181" fmla="*/ 11341101 w 12071803"/>
                  <a:gd name="connsiteY181" fmla="*/ 1851433 h 13440182"/>
                  <a:gd name="connsiteX182" fmla="*/ 11258550 w 12071803"/>
                  <a:gd name="connsiteY182" fmla="*/ 1705382 h 13440182"/>
                  <a:gd name="connsiteX183" fmla="*/ 11360150 w 12071803"/>
                  <a:gd name="connsiteY183" fmla="*/ 1279932 h 13440182"/>
                  <a:gd name="connsiteX184" fmla="*/ 11239500 w 12071803"/>
                  <a:gd name="connsiteY184" fmla="*/ 1019582 h 13440182"/>
                  <a:gd name="connsiteX185" fmla="*/ 11525250 w 12071803"/>
                  <a:gd name="connsiteY185" fmla="*/ 1362482 h 13440182"/>
                  <a:gd name="connsiteX186" fmla="*/ 11690350 w 12071803"/>
                  <a:gd name="connsiteY186" fmla="*/ 1165632 h 13440182"/>
                  <a:gd name="connsiteX187" fmla="*/ 11874500 w 12071803"/>
                  <a:gd name="connsiteY187" fmla="*/ 1476782 h 13440182"/>
                  <a:gd name="connsiteX188" fmla="*/ 12071350 w 12071803"/>
                  <a:gd name="connsiteY188" fmla="*/ 1578383 h 13440182"/>
                  <a:gd name="connsiteX189" fmla="*/ 11906250 w 12071803"/>
                  <a:gd name="connsiteY189" fmla="*/ 1133883 h 13440182"/>
                  <a:gd name="connsiteX190" fmla="*/ 11893550 w 12071803"/>
                  <a:gd name="connsiteY190" fmla="*/ 917982 h 13440182"/>
                  <a:gd name="connsiteX191" fmla="*/ 11760200 w 12071803"/>
                  <a:gd name="connsiteY191" fmla="*/ 721132 h 13440182"/>
                  <a:gd name="connsiteX192" fmla="*/ 11734800 w 12071803"/>
                  <a:gd name="connsiteY19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74351 w 12071803"/>
                  <a:gd name="connsiteY137" fmla="*/ 5131208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90226 w 12071803"/>
                  <a:gd name="connsiteY137" fmla="*/ 5096283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90226 w 12071803"/>
                  <a:gd name="connsiteY137" fmla="*/ 5096283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96601 w 12071803"/>
                  <a:gd name="connsiteY135" fmla="*/ 5118508 h 13440182"/>
                  <a:gd name="connsiteX136" fmla="*/ 10839450 w 12071803"/>
                  <a:gd name="connsiteY136" fmla="*/ 5020082 h 13440182"/>
                  <a:gd name="connsiteX137" fmla="*/ 10760076 w 12071803"/>
                  <a:gd name="connsiteY137" fmla="*/ 5137558 h 13440182"/>
                  <a:gd name="connsiteX138" fmla="*/ 10690226 w 12071803"/>
                  <a:gd name="connsiteY138" fmla="*/ 5096283 h 13440182"/>
                  <a:gd name="connsiteX139" fmla="*/ 10658476 w 12071803"/>
                  <a:gd name="connsiteY139" fmla="*/ 5216933 h 13440182"/>
                  <a:gd name="connsiteX140" fmla="*/ 10556875 w 12071803"/>
                  <a:gd name="connsiteY140" fmla="*/ 5220107 h 13440182"/>
                  <a:gd name="connsiteX141" fmla="*/ 10477500 w 12071803"/>
                  <a:gd name="connsiteY141" fmla="*/ 5077232 h 13440182"/>
                  <a:gd name="connsiteX142" fmla="*/ 10439400 w 12071803"/>
                  <a:gd name="connsiteY142" fmla="*/ 4924832 h 13440182"/>
                  <a:gd name="connsiteX143" fmla="*/ 10223500 w 12071803"/>
                  <a:gd name="connsiteY143" fmla="*/ 4928007 h 13440182"/>
                  <a:gd name="connsiteX144" fmla="*/ 10248900 w 12071803"/>
                  <a:gd name="connsiteY144" fmla="*/ 5153432 h 13440182"/>
                  <a:gd name="connsiteX145" fmla="*/ 10210801 w 12071803"/>
                  <a:gd name="connsiteY145" fmla="*/ 4959758 h 13440182"/>
                  <a:gd name="connsiteX146" fmla="*/ 10166350 w 12071803"/>
                  <a:gd name="connsiteY146" fmla="*/ 4972457 h 13440182"/>
                  <a:gd name="connsiteX147" fmla="*/ 10096500 w 12071803"/>
                  <a:gd name="connsiteY147" fmla="*/ 4861332 h 13440182"/>
                  <a:gd name="connsiteX148" fmla="*/ 10001251 w 12071803"/>
                  <a:gd name="connsiteY148" fmla="*/ 4931183 h 13440182"/>
                  <a:gd name="connsiteX149" fmla="*/ 9893300 w 12071803"/>
                  <a:gd name="connsiteY149" fmla="*/ 5039132 h 13440182"/>
                  <a:gd name="connsiteX150" fmla="*/ 10210800 w 12071803"/>
                  <a:gd name="connsiteY150" fmla="*/ 4724807 h 13440182"/>
                  <a:gd name="connsiteX151" fmla="*/ 10426701 w 12071803"/>
                  <a:gd name="connsiteY151" fmla="*/ 4667658 h 13440182"/>
                  <a:gd name="connsiteX152" fmla="*/ 10572750 w 12071803"/>
                  <a:gd name="connsiteY152" fmla="*/ 4581932 h 13440182"/>
                  <a:gd name="connsiteX153" fmla="*/ 10610851 w 12071803"/>
                  <a:gd name="connsiteY153" fmla="*/ 4461283 h 13440182"/>
                  <a:gd name="connsiteX154" fmla="*/ 10782301 w 12071803"/>
                  <a:gd name="connsiteY154" fmla="*/ 4334283 h 13440182"/>
                  <a:gd name="connsiteX155" fmla="*/ 10814050 w 12071803"/>
                  <a:gd name="connsiteY155" fmla="*/ 4080282 h 13440182"/>
                  <a:gd name="connsiteX156" fmla="*/ 10582275 w 12071803"/>
                  <a:gd name="connsiteY156" fmla="*/ 3997732 h 13440182"/>
                  <a:gd name="connsiteX157" fmla="*/ 10264776 w 12071803"/>
                  <a:gd name="connsiteY157" fmla="*/ 3950108 h 13440182"/>
                  <a:gd name="connsiteX158" fmla="*/ 10134600 w 12071803"/>
                  <a:gd name="connsiteY158" fmla="*/ 4010432 h 13440182"/>
                  <a:gd name="connsiteX159" fmla="*/ 10160001 w 12071803"/>
                  <a:gd name="connsiteY159" fmla="*/ 3845333 h 13440182"/>
                  <a:gd name="connsiteX160" fmla="*/ 10109201 w 12071803"/>
                  <a:gd name="connsiteY160" fmla="*/ 3670708 h 13440182"/>
                  <a:gd name="connsiteX161" fmla="*/ 10223500 w 12071803"/>
                  <a:gd name="connsiteY161" fmla="*/ 3708807 h 13440182"/>
                  <a:gd name="connsiteX162" fmla="*/ 10344151 w 12071803"/>
                  <a:gd name="connsiteY162" fmla="*/ 3600858 h 13440182"/>
                  <a:gd name="connsiteX163" fmla="*/ 10534651 w 12071803"/>
                  <a:gd name="connsiteY163" fmla="*/ 3661183 h 13440182"/>
                  <a:gd name="connsiteX164" fmla="*/ 10547351 w 12071803"/>
                  <a:gd name="connsiteY164" fmla="*/ 3477033 h 13440182"/>
                  <a:gd name="connsiteX165" fmla="*/ 10687050 w 12071803"/>
                  <a:gd name="connsiteY165" fmla="*/ 3515132 h 13440182"/>
                  <a:gd name="connsiteX166" fmla="*/ 10801350 w 12071803"/>
                  <a:gd name="connsiteY166" fmla="*/ 3210332 h 13440182"/>
                  <a:gd name="connsiteX167" fmla="*/ 10902951 w 12071803"/>
                  <a:gd name="connsiteY167" fmla="*/ 3299233 h 13440182"/>
                  <a:gd name="connsiteX168" fmla="*/ 11042650 w 12071803"/>
                  <a:gd name="connsiteY168" fmla="*/ 3283357 h 13440182"/>
                  <a:gd name="connsiteX169" fmla="*/ 11077575 w 12071803"/>
                  <a:gd name="connsiteY169" fmla="*/ 3508782 h 13440182"/>
                  <a:gd name="connsiteX170" fmla="*/ 11153776 w 12071803"/>
                  <a:gd name="connsiteY170" fmla="*/ 3251608 h 13440182"/>
                  <a:gd name="connsiteX171" fmla="*/ 11077576 w 12071803"/>
                  <a:gd name="connsiteY171" fmla="*/ 3165883 h 13440182"/>
                  <a:gd name="connsiteX172" fmla="*/ 11163300 w 12071803"/>
                  <a:gd name="connsiteY172" fmla="*/ 2911882 h 13440182"/>
                  <a:gd name="connsiteX173" fmla="*/ 10982326 w 12071803"/>
                  <a:gd name="connsiteY173" fmla="*/ 2988083 h 13440182"/>
                  <a:gd name="connsiteX174" fmla="*/ 10953750 w 12071803"/>
                  <a:gd name="connsiteY174" fmla="*/ 2918232 h 13440182"/>
                  <a:gd name="connsiteX175" fmla="*/ 10763250 w 12071803"/>
                  <a:gd name="connsiteY175" fmla="*/ 2715032 h 13440182"/>
                  <a:gd name="connsiteX176" fmla="*/ 10731501 w 12071803"/>
                  <a:gd name="connsiteY176" fmla="*/ 2530883 h 13440182"/>
                  <a:gd name="connsiteX177" fmla="*/ 10699751 w 12071803"/>
                  <a:gd name="connsiteY177" fmla="*/ 2435633 h 13440182"/>
                  <a:gd name="connsiteX178" fmla="*/ 10801350 w 12071803"/>
                  <a:gd name="connsiteY178" fmla="*/ 2334032 h 13440182"/>
                  <a:gd name="connsiteX179" fmla="*/ 11061701 w 12071803"/>
                  <a:gd name="connsiteY179" fmla="*/ 2099083 h 13440182"/>
                  <a:gd name="connsiteX180" fmla="*/ 11182350 w 12071803"/>
                  <a:gd name="connsiteY180" fmla="*/ 2118132 h 13440182"/>
                  <a:gd name="connsiteX181" fmla="*/ 11252201 w 12071803"/>
                  <a:gd name="connsiteY181" fmla="*/ 2029233 h 13440182"/>
                  <a:gd name="connsiteX182" fmla="*/ 11487150 w 12071803"/>
                  <a:gd name="connsiteY182" fmla="*/ 1921282 h 13440182"/>
                  <a:gd name="connsiteX183" fmla="*/ 11341101 w 12071803"/>
                  <a:gd name="connsiteY183" fmla="*/ 1851433 h 13440182"/>
                  <a:gd name="connsiteX184" fmla="*/ 11258550 w 12071803"/>
                  <a:gd name="connsiteY184" fmla="*/ 1705382 h 13440182"/>
                  <a:gd name="connsiteX185" fmla="*/ 11360150 w 12071803"/>
                  <a:gd name="connsiteY185" fmla="*/ 1279932 h 13440182"/>
                  <a:gd name="connsiteX186" fmla="*/ 11239500 w 12071803"/>
                  <a:gd name="connsiteY186" fmla="*/ 1019582 h 13440182"/>
                  <a:gd name="connsiteX187" fmla="*/ 11525250 w 12071803"/>
                  <a:gd name="connsiteY187" fmla="*/ 1362482 h 13440182"/>
                  <a:gd name="connsiteX188" fmla="*/ 11690350 w 12071803"/>
                  <a:gd name="connsiteY188" fmla="*/ 1165632 h 13440182"/>
                  <a:gd name="connsiteX189" fmla="*/ 11874500 w 12071803"/>
                  <a:gd name="connsiteY189" fmla="*/ 1476782 h 13440182"/>
                  <a:gd name="connsiteX190" fmla="*/ 12071350 w 12071803"/>
                  <a:gd name="connsiteY190" fmla="*/ 1578383 h 13440182"/>
                  <a:gd name="connsiteX191" fmla="*/ 11906250 w 12071803"/>
                  <a:gd name="connsiteY191" fmla="*/ 1133883 h 13440182"/>
                  <a:gd name="connsiteX192" fmla="*/ 11893550 w 12071803"/>
                  <a:gd name="connsiteY192" fmla="*/ 917982 h 13440182"/>
                  <a:gd name="connsiteX193" fmla="*/ 11760200 w 12071803"/>
                  <a:gd name="connsiteY193" fmla="*/ 721132 h 13440182"/>
                  <a:gd name="connsiteX194" fmla="*/ 11734800 w 12071803"/>
                  <a:gd name="connsiteY19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96601 w 12071803"/>
                  <a:gd name="connsiteY135" fmla="*/ 5118508 h 13440182"/>
                  <a:gd name="connsiteX136" fmla="*/ 10839450 w 12071803"/>
                  <a:gd name="connsiteY136" fmla="*/ 5020082 h 13440182"/>
                  <a:gd name="connsiteX137" fmla="*/ 10760076 w 12071803"/>
                  <a:gd name="connsiteY137" fmla="*/ 5137558 h 13440182"/>
                  <a:gd name="connsiteX138" fmla="*/ 10690226 w 12071803"/>
                  <a:gd name="connsiteY138" fmla="*/ 5096283 h 13440182"/>
                  <a:gd name="connsiteX139" fmla="*/ 10658476 w 12071803"/>
                  <a:gd name="connsiteY139" fmla="*/ 5216933 h 13440182"/>
                  <a:gd name="connsiteX140" fmla="*/ 10556875 w 12071803"/>
                  <a:gd name="connsiteY140" fmla="*/ 5220107 h 13440182"/>
                  <a:gd name="connsiteX141" fmla="*/ 10477500 w 12071803"/>
                  <a:gd name="connsiteY141" fmla="*/ 5077232 h 13440182"/>
                  <a:gd name="connsiteX142" fmla="*/ 10439400 w 12071803"/>
                  <a:gd name="connsiteY142" fmla="*/ 4924832 h 13440182"/>
                  <a:gd name="connsiteX143" fmla="*/ 10223500 w 12071803"/>
                  <a:gd name="connsiteY143" fmla="*/ 4928007 h 13440182"/>
                  <a:gd name="connsiteX144" fmla="*/ 10248900 w 12071803"/>
                  <a:gd name="connsiteY144" fmla="*/ 5153432 h 13440182"/>
                  <a:gd name="connsiteX145" fmla="*/ 10210801 w 12071803"/>
                  <a:gd name="connsiteY145" fmla="*/ 4959758 h 13440182"/>
                  <a:gd name="connsiteX146" fmla="*/ 10166350 w 12071803"/>
                  <a:gd name="connsiteY146" fmla="*/ 4972457 h 13440182"/>
                  <a:gd name="connsiteX147" fmla="*/ 10096500 w 12071803"/>
                  <a:gd name="connsiteY147" fmla="*/ 4861332 h 13440182"/>
                  <a:gd name="connsiteX148" fmla="*/ 10001251 w 12071803"/>
                  <a:gd name="connsiteY148" fmla="*/ 4931183 h 13440182"/>
                  <a:gd name="connsiteX149" fmla="*/ 9893300 w 12071803"/>
                  <a:gd name="connsiteY149" fmla="*/ 5039132 h 13440182"/>
                  <a:gd name="connsiteX150" fmla="*/ 10210800 w 12071803"/>
                  <a:gd name="connsiteY150" fmla="*/ 4724807 h 13440182"/>
                  <a:gd name="connsiteX151" fmla="*/ 10426701 w 12071803"/>
                  <a:gd name="connsiteY151" fmla="*/ 4667658 h 13440182"/>
                  <a:gd name="connsiteX152" fmla="*/ 10572750 w 12071803"/>
                  <a:gd name="connsiteY152" fmla="*/ 4581932 h 13440182"/>
                  <a:gd name="connsiteX153" fmla="*/ 10610851 w 12071803"/>
                  <a:gd name="connsiteY153" fmla="*/ 4461283 h 13440182"/>
                  <a:gd name="connsiteX154" fmla="*/ 10782301 w 12071803"/>
                  <a:gd name="connsiteY154" fmla="*/ 4334283 h 13440182"/>
                  <a:gd name="connsiteX155" fmla="*/ 10814050 w 12071803"/>
                  <a:gd name="connsiteY155" fmla="*/ 4080282 h 13440182"/>
                  <a:gd name="connsiteX156" fmla="*/ 10582275 w 12071803"/>
                  <a:gd name="connsiteY156" fmla="*/ 3997732 h 13440182"/>
                  <a:gd name="connsiteX157" fmla="*/ 10264776 w 12071803"/>
                  <a:gd name="connsiteY157" fmla="*/ 3950108 h 13440182"/>
                  <a:gd name="connsiteX158" fmla="*/ 10134600 w 12071803"/>
                  <a:gd name="connsiteY158" fmla="*/ 4010432 h 13440182"/>
                  <a:gd name="connsiteX159" fmla="*/ 10160001 w 12071803"/>
                  <a:gd name="connsiteY159" fmla="*/ 3845333 h 13440182"/>
                  <a:gd name="connsiteX160" fmla="*/ 10109201 w 12071803"/>
                  <a:gd name="connsiteY160" fmla="*/ 3670708 h 13440182"/>
                  <a:gd name="connsiteX161" fmla="*/ 10223500 w 12071803"/>
                  <a:gd name="connsiteY161" fmla="*/ 3708807 h 13440182"/>
                  <a:gd name="connsiteX162" fmla="*/ 10344151 w 12071803"/>
                  <a:gd name="connsiteY162" fmla="*/ 3600858 h 13440182"/>
                  <a:gd name="connsiteX163" fmla="*/ 10534651 w 12071803"/>
                  <a:gd name="connsiteY163" fmla="*/ 3661183 h 13440182"/>
                  <a:gd name="connsiteX164" fmla="*/ 10547351 w 12071803"/>
                  <a:gd name="connsiteY164" fmla="*/ 3477033 h 13440182"/>
                  <a:gd name="connsiteX165" fmla="*/ 10687050 w 12071803"/>
                  <a:gd name="connsiteY165" fmla="*/ 3515132 h 13440182"/>
                  <a:gd name="connsiteX166" fmla="*/ 10801350 w 12071803"/>
                  <a:gd name="connsiteY166" fmla="*/ 3210332 h 13440182"/>
                  <a:gd name="connsiteX167" fmla="*/ 10902951 w 12071803"/>
                  <a:gd name="connsiteY167" fmla="*/ 3299233 h 13440182"/>
                  <a:gd name="connsiteX168" fmla="*/ 11042650 w 12071803"/>
                  <a:gd name="connsiteY168" fmla="*/ 3283357 h 13440182"/>
                  <a:gd name="connsiteX169" fmla="*/ 11077575 w 12071803"/>
                  <a:gd name="connsiteY169" fmla="*/ 3508782 h 13440182"/>
                  <a:gd name="connsiteX170" fmla="*/ 11153776 w 12071803"/>
                  <a:gd name="connsiteY170" fmla="*/ 3251608 h 13440182"/>
                  <a:gd name="connsiteX171" fmla="*/ 11077576 w 12071803"/>
                  <a:gd name="connsiteY171" fmla="*/ 3165883 h 13440182"/>
                  <a:gd name="connsiteX172" fmla="*/ 11163300 w 12071803"/>
                  <a:gd name="connsiteY172" fmla="*/ 2911882 h 13440182"/>
                  <a:gd name="connsiteX173" fmla="*/ 10982326 w 12071803"/>
                  <a:gd name="connsiteY173" fmla="*/ 2988083 h 13440182"/>
                  <a:gd name="connsiteX174" fmla="*/ 10953750 w 12071803"/>
                  <a:gd name="connsiteY174" fmla="*/ 2918232 h 13440182"/>
                  <a:gd name="connsiteX175" fmla="*/ 10763250 w 12071803"/>
                  <a:gd name="connsiteY175" fmla="*/ 2715032 h 13440182"/>
                  <a:gd name="connsiteX176" fmla="*/ 10731501 w 12071803"/>
                  <a:gd name="connsiteY176" fmla="*/ 2530883 h 13440182"/>
                  <a:gd name="connsiteX177" fmla="*/ 10699751 w 12071803"/>
                  <a:gd name="connsiteY177" fmla="*/ 2435633 h 13440182"/>
                  <a:gd name="connsiteX178" fmla="*/ 10801350 w 12071803"/>
                  <a:gd name="connsiteY178" fmla="*/ 2334032 h 13440182"/>
                  <a:gd name="connsiteX179" fmla="*/ 11061701 w 12071803"/>
                  <a:gd name="connsiteY179" fmla="*/ 2099083 h 13440182"/>
                  <a:gd name="connsiteX180" fmla="*/ 11182350 w 12071803"/>
                  <a:gd name="connsiteY180" fmla="*/ 2118132 h 13440182"/>
                  <a:gd name="connsiteX181" fmla="*/ 11252201 w 12071803"/>
                  <a:gd name="connsiteY181" fmla="*/ 2029233 h 13440182"/>
                  <a:gd name="connsiteX182" fmla="*/ 11487150 w 12071803"/>
                  <a:gd name="connsiteY182" fmla="*/ 1921282 h 13440182"/>
                  <a:gd name="connsiteX183" fmla="*/ 11341101 w 12071803"/>
                  <a:gd name="connsiteY183" fmla="*/ 1851433 h 13440182"/>
                  <a:gd name="connsiteX184" fmla="*/ 11258550 w 12071803"/>
                  <a:gd name="connsiteY184" fmla="*/ 1705382 h 13440182"/>
                  <a:gd name="connsiteX185" fmla="*/ 11360150 w 12071803"/>
                  <a:gd name="connsiteY185" fmla="*/ 1279932 h 13440182"/>
                  <a:gd name="connsiteX186" fmla="*/ 11239500 w 12071803"/>
                  <a:gd name="connsiteY186" fmla="*/ 1019582 h 13440182"/>
                  <a:gd name="connsiteX187" fmla="*/ 11525250 w 12071803"/>
                  <a:gd name="connsiteY187" fmla="*/ 1362482 h 13440182"/>
                  <a:gd name="connsiteX188" fmla="*/ 11690350 w 12071803"/>
                  <a:gd name="connsiteY188" fmla="*/ 1165632 h 13440182"/>
                  <a:gd name="connsiteX189" fmla="*/ 11874500 w 12071803"/>
                  <a:gd name="connsiteY189" fmla="*/ 1476782 h 13440182"/>
                  <a:gd name="connsiteX190" fmla="*/ 12071350 w 12071803"/>
                  <a:gd name="connsiteY190" fmla="*/ 1578383 h 13440182"/>
                  <a:gd name="connsiteX191" fmla="*/ 11906250 w 12071803"/>
                  <a:gd name="connsiteY191" fmla="*/ 1133883 h 13440182"/>
                  <a:gd name="connsiteX192" fmla="*/ 11893550 w 12071803"/>
                  <a:gd name="connsiteY192" fmla="*/ 917982 h 13440182"/>
                  <a:gd name="connsiteX193" fmla="*/ 11760200 w 12071803"/>
                  <a:gd name="connsiteY193" fmla="*/ 721132 h 13440182"/>
                  <a:gd name="connsiteX194" fmla="*/ 11734800 w 12071803"/>
                  <a:gd name="connsiteY19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53750 w 12071803"/>
                  <a:gd name="connsiteY135" fmla="*/ 5286782 h 13440182"/>
                  <a:gd name="connsiteX136" fmla="*/ 10896601 w 12071803"/>
                  <a:gd name="connsiteY136" fmla="*/ 5118508 h 13440182"/>
                  <a:gd name="connsiteX137" fmla="*/ 10839450 w 12071803"/>
                  <a:gd name="connsiteY137" fmla="*/ 5020082 h 13440182"/>
                  <a:gd name="connsiteX138" fmla="*/ 10760076 w 12071803"/>
                  <a:gd name="connsiteY138" fmla="*/ 5137558 h 13440182"/>
                  <a:gd name="connsiteX139" fmla="*/ 10690226 w 12071803"/>
                  <a:gd name="connsiteY139" fmla="*/ 5096283 h 13440182"/>
                  <a:gd name="connsiteX140" fmla="*/ 10658476 w 12071803"/>
                  <a:gd name="connsiteY140" fmla="*/ 5216933 h 13440182"/>
                  <a:gd name="connsiteX141" fmla="*/ 10556875 w 12071803"/>
                  <a:gd name="connsiteY141" fmla="*/ 5220107 h 13440182"/>
                  <a:gd name="connsiteX142" fmla="*/ 10477500 w 12071803"/>
                  <a:gd name="connsiteY142" fmla="*/ 5077232 h 13440182"/>
                  <a:gd name="connsiteX143" fmla="*/ 10439400 w 12071803"/>
                  <a:gd name="connsiteY143" fmla="*/ 4924832 h 13440182"/>
                  <a:gd name="connsiteX144" fmla="*/ 10223500 w 12071803"/>
                  <a:gd name="connsiteY144" fmla="*/ 4928007 h 13440182"/>
                  <a:gd name="connsiteX145" fmla="*/ 10248900 w 12071803"/>
                  <a:gd name="connsiteY145" fmla="*/ 5153432 h 13440182"/>
                  <a:gd name="connsiteX146" fmla="*/ 10210801 w 12071803"/>
                  <a:gd name="connsiteY146" fmla="*/ 4959758 h 13440182"/>
                  <a:gd name="connsiteX147" fmla="*/ 10166350 w 12071803"/>
                  <a:gd name="connsiteY147" fmla="*/ 4972457 h 13440182"/>
                  <a:gd name="connsiteX148" fmla="*/ 10096500 w 12071803"/>
                  <a:gd name="connsiteY148" fmla="*/ 4861332 h 13440182"/>
                  <a:gd name="connsiteX149" fmla="*/ 10001251 w 12071803"/>
                  <a:gd name="connsiteY149" fmla="*/ 4931183 h 13440182"/>
                  <a:gd name="connsiteX150" fmla="*/ 9893300 w 12071803"/>
                  <a:gd name="connsiteY150" fmla="*/ 5039132 h 13440182"/>
                  <a:gd name="connsiteX151" fmla="*/ 10210800 w 12071803"/>
                  <a:gd name="connsiteY151" fmla="*/ 4724807 h 13440182"/>
                  <a:gd name="connsiteX152" fmla="*/ 10426701 w 12071803"/>
                  <a:gd name="connsiteY152" fmla="*/ 4667658 h 13440182"/>
                  <a:gd name="connsiteX153" fmla="*/ 10572750 w 12071803"/>
                  <a:gd name="connsiteY153" fmla="*/ 4581932 h 13440182"/>
                  <a:gd name="connsiteX154" fmla="*/ 10610851 w 12071803"/>
                  <a:gd name="connsiteY154" fmla="*/ 4461283 h 13440182"/>
                  <a:gd name="connsiteX155" fmla="*/ 10782301 w 12071803"/>
                  <a:gd name="connsiteY155" fmla="*/ 4334283 h 13440182"/>
                  <a:gd name="connsiteX156" fmla="*/ 10814050 w 12071803"/>
                  <a:gd name="connsiteY156" fmla="*/ 4080282 h 13440182"/>
                  <a:gd name="connsiteX157" fmla="*/ 10582275 w 12071803"/>
                  <a:gd name="connsiteY157" fmla="*/ 3997732 h 13440182"/>
                  <a:gd name="connsiteX158" fmla="*/ 10264776 w 12071803"/>
                  <a:gd name="connsiteY158" fmla="*/ 3950108 h 13440182"/>
                  <a:gd name="connsiteX159" fmla="*/ 10134600 w 12071803"/>
                  <a:gd name="connsiteY159" fmla="*/ 4010432 h 13440182"/>
                  <a:gd name="connsiteX160" fmla="*/ 10160001 w 12071803"/>
                  <a:gd name="connsiteY160" fmla="*/ 3845333 h 13440182"/>
                  <a:gd name="connsiteX161" fmla="*/ 10109201 w 12071803"/>
                  <a:gd name="connsiteY161" fmla="*/ 3670708 h 13440182"/>
                  <a:gd name="connsiteX162" fmla="*/ 10223500 w 12071803"/>
                  <a:gd name="connsiteY162" fmla="*/ 3708807 h 13440182"/>
                  <a:gd name="connsiteX163" fmla="*/ 10344151 w 12071803"/>
                  <a:gd name="connsiteY163" fmla="*/ 3600858 h 13440182"/>
                  <a:gd name="connsiteX164" fmla="*/ 10534651 w 12071803"/>
                  <a:gd name="connsiteY164" fmla="*/ 3661183 h 13440182"/>
                  <a:gd name="connsiteX165" fmla="*/ 10547351 w 12071803"/>
                  <a:gd name="connsiteY165" fmla="*/ 3477033 h 13440182"/>
                  <a:gd name="connsiteX166" fmla="*/ 10687050 w 12071803"/>
                  <a:gd name="connsiteY166" fmla="*/ 3515132 h 13440182"/>
                  <a:gd name="connsiteX167" fmla="*/ 10801350 w 12071803"/>
                  <a:gd name="connsiteY167" fmla="*/ 3210332 h 13440182"/>
                  <a:gd name="connsiteX168" fmla="*/ 10902951 w 12071803"/>
                  <a:gd name="connsiteY168" fmla="*/ 3299233 h 13440182"/>
                  <a:gd name="connsiteX169" fmla="*/ 11042650 w 12071803"/>
                  <a:gd name="connsiteY169" fmla="*/ 3283357 h 13440182"/>
                  <a:gd name="connsiteX170" fmla="*/ 11077575 w 12071803"/>
                  <a:gd name="connsiteY170" fmla="*/ 3508782 h 13440182"/>
                  <a:gd name="connsiteX171" fmla="*/ 11153776 w 12071803"/>
                  <a:gd name="connsiteY171" fmla="*/ 3251608 h 13440182"/>
                  <a:gd name="connsiteX172" fmla="*/ 11077576 w 12071803"/>
                  <a:gd name="connsiteY172" fmla="*/ 3165883 h 13440182"/>
                  <a:gd name="connsiteX173" fmla="*/ 11163300 w 12071803"/>
                  <a:gd name="connsiteY173" fmla="*/ 2911882 h 13440182"/>
                  <a:gd name="connsiteX174" fmla="*/ 10982326 w 12071803"/>
                  <a:gd name="connsiteY174" fmla="*/ 2988083 h 13440182"/>
                  <a:gd name="connsiteX175" fmla="*/ 10953750 w 12071803"/>
                  <a:gd name="connsiteY175" fmla="*/ 2918232 h 13440182"/>
                  <a:gd name="connsiteX176" fmla="*/ 10763250 w 12071803"/>
                  <a:gd name="connsiteY176" fmla="*/ 2715032 h 13440182"/>
                  <a:gd name="connsiteX177" fmla="*/ 10731501 w 12071803"/>
                  <a:gd name="connsiteY177" fmla="*/ 2530883 h 13440182"/>
                  <a:gd name="connsiteX178" fmla="*/ 10699751 w 12071803"/>
                  <a:gd name="connsiteY178" fmla="*/ 2435633 h 13440182"/>
                  <a:gd name="connsiteX179" fmla="*/ 10801350 w 12071803"/>
                  <a:gd name="connsiteY179" fmla="*/ 2334032 h 13440182"/>
                  <a:gd name="connsiteX180" fmla="*/ 11061701 w 12071803"/>
                  <a:gd name="connsiteY180" fmla="*/ 2099083 h 13440182"/>
                  <a:gd name="connsiteX181" fmla="*/ 11182350 w 12071803"/>
                  <a:gd name="connsiteY181" fmla="*/ 2118132 h 13440182"/>
                  <a:gd name="connsiteX182" fmla="*/ 11252201 w 12071803"/>
                  <a:gd name="connsiteY182" fmla="*/ 2029233 h 13440182"/>
                  <a:gd name="connsiteX183" fmla="*/ 11487150 w 12071803"/>
                  <a:gd name="connsiteY183" fmla="*/ 1921282 h 13440182"/>
                  <a:gd name="connsiteX184" fmla="*/ 11341101 w 12071803"/>
                  <a:gd name="connsiteY184" fmla="*/ 1851433 h 13440182"/>
                  <a:gd name="connsiteX185" fmla="*/ 11258550 w 12071803"/>
                  <a:gd name="connsiteY185" fmla="*/ 1705382 h 13440182"/>
                  <a:gd name="connsiteX186" fmla="*/ 11360150 w 12071803"/>
                  <a:gd name="connsiteY186" fmla="*/ 1279932 h 13440182"/>
                  <a:gd name="connsiteX187" fmla="*/ 11239500 w 12071803"/>
                  <a:gd name="connsiteY187" fmla="*/ 1019582 h 13440182"/>
                  <a:gd name="connsiteX188" fmla="*/ 11525250 w 12071803"/>
                  <a:gd name="connsiteY188" fmla="*/ 1362482 h 13440182"/>
                  <a:gd name="connsiteX189" fmla="*/ 11690350 w 12071803"/>
                  <a:gd name="connsiteY189" fmla="*/ 1165632 h 13440182"/>
                  <a:gd name="connsiteX190" fmla="*/ 11874500 w 12071803"/>
                  <a:gd name="connsiteY190" fmla="*/ 1476782 h 13440182"/>
                  <a:gd name="connsiteX191" fmla="*/ 12071350 w 12071803"/>
                  <a:gd name="connsiteY191" fmla="*/ 1578383 h 13440182"/>
                  <a:gd name="connsiteX192" fmla="*/ 11906250 w 12071803"/>
                  <a:gd name="connsiteY192" fmla="*/ 1133883 h 13440182"/>
                  <a:gd name="connsiteX193" fmla="*/ 11893550 w 12071803"/>
                  <a:gd name="connsiteY193" fmla="*/ 917982 h 13440182"/>
                  <a:gd name="connsiteX194" fmla="*/ 11760200 w 12071803"/>
                  <a:gd name="connsiteY194" fmla="*/ 721132 h 13440182"/>
                  <a:gd name="connsiteX195" fmla="*/ 11734800 w 12071803"/>
                  <a:gd name="connsiteY19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53750 w 12071803"/>
                  <a:gd name="connsiteY136" fmla="*/ 5286782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12400 w 12071803"/>
                  <a:gd name="connsiteY131" fmla="*/ 537568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06075 w 12071803"/>
                  <a:gd name="connsiteY130" fmla="*/ 5604282 h 13440182"/>
                  <a:gd name="connsiteX131" fmla="*/ 10312400 w 12071803"/>
                  <a:gd name="connsiteY131" fmla="*/ 537568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06075 w 12071803"/>
                  <a:gd name="connsiteY130" fmla="*/ 5604282 h 13440182"/>
                  <a:gd name="connsiteX131" fmla="*/ 10471151 w 12071803"/>
                  <a:gd name="connsiteY131" fmla="*/ 5528083 h 13440182"/>
                  <a:gd name="connsiteX132" fmla="*/ 10312400 w 12071803"/>
                  <a:gd name="connsiteY132" fmla="*/ 5375682 h 13440182"/>
                  <a:gd name="connsiteX133" fmla="*/ 10582276 w 12071803"/>
                  <a:gd name="connsiteY133" fmla="*/ 5480458 h 13440182"/>
                  <a:gd name="connsiteX134" fmla="*/ 10725150 w 12071803"/>
                  <a:gd name="connsiteY134" fmla="*/ 5439182 h 13440182"/>
                  <a:gd name="connsiteX135" fmla="*/ 10699751 w 12071803"/>
                  <a:gd name="connsiteY135" fmla="*/ 5686833 h 13440182"/>
                  <a:gd name="connsiteX136" fmla="*/ 10877550 w 12071803"/>
                  <a:gd name="connsiteY136" fmla="*/ 5724932 h 13440182"/>
                  <a:gd name="connsiteX137" fmla="*/ 10934701 w 12071803"/>
                  <a:gd name="connsiteY137" fmla="*/ 5550308 h 13440182"/>
                  <a:gd name="connsiteX138" fmla="*/ 10975975 w 12071803"/>
                  <a:gd name="connsiteY138" fmla="*/ 5321707 h 13440182"/>
                  <a:gd name="connsiteX139" fmla="*/ 10896601 w 12071803"/>
                  <a:gd name="connsiteY139" fmla="*/ 5118508 h 13440182"/>
                  <a:gd name="connsiteX140" fmla="*/ 10839450 w 12071803"/>
                  <a:gd name="connsiteY140" fmla="*/ 5020082 h 13440182"/>
                  <a:gd name="connsiteX141" fmla="*/ 10760076 w 12071803"/>
                  <a:gd name="connsiteY141" fmla="*/ 5137558 h 13440182"/>
                  <a:gd name="connsiteX142" fmla="*/ 10690226 w 12071803"/>
                  <a:gd name="connsiteY142" fmla="*/ 5096283 h 13440182"/>
                  <a:gd name="connsiteX143" fmla="*/ 10658476 w 12071803"/>
                  <a:gd name="connsiteY143" fmla="*/ 5216933 h 13440182"/>
                  <a:gd name="connsiteX144" fmla="*/ 10556875 w 12071803"/>
                  <a:gd name="connsiteY144" fmla="*/ 5220107 h 13440182"/>
                  <a:gd name="connsiteX145" fmla="*/ 10477500 w 12071803"/>
                  <a:gd name="connsiteY145" fmla="*/ 5077232 h 13440182"/>
                  <a:gd name="connsiteX146" fmla="*/ 10439400 w 12071803"/>
                  <a:gd name="connsiteY146" fmla="*/ 4924832 h 13440182"/>
                  <a:gd name="connsiteX147" fmla="*/ 10223500 w 12071803"/>
                  <a:gd name="connsiteY147" fmla="*/ 4928007 h 13440182"/>
                  <a:gd name="connsiteX148" fmla="*/ 10248900 w 12071803"/>
                  <a:gd name="connsiteY148" fmla="*/ 5153432 h 13440182"/>
                  <a:gd name="connsiteX149" fmla="*/ 10210801 w 12071803"/>
                  <a:gd name="connsiteY149" fmla="*/ 4959758 h 13440182"/>
                  <a:gd name="connsiteX150" fmla="*/ 10166350 w 12071803"/>
                  <a:gd name="connsiteY150" fmla="*/ 4972457 h 13440182"/>
                  <a:gd name="connsiteX151" fmla="*/ 10096500 w 12071803"/>
                  <a:gd name="connsiteY151" fmla="*/ 4861332 h 13440182"/>
                  <a:gd name="connsiteX152" fmla="*/ 10001251 w 12071803"/>
                  <a:gd name="connsiteY152" fmla="*/ 4931183 h 13440182"/>
                  <a:gd name="connsiteX153" fmla="*/ 9893300 w 12071803"/>
                  <a:gd name="connsiteY153" fmla="*/ 5039132 h 13440182"/>
                  <a:gd name="connsiteX154" fmla="*/ 10210800 w 12071803"/>
                  <a:gd name="connsiteY154" fmla="*/ 4724807 h 13440182"/>
                  <a:gd name="connsiteX155" fmla="*/ 10426701 w 12071803"/>
                  <a:gd name="connsiteY155" fmla="*/ 4667658 h 13440182"/>
                  <a:gd name="connsiteX156" fmla="*/ 10572750 w 12071803"/>
                  <a:gd name="connsiteY156" fmla="*/ 4581932 h 13440182"/>
                  <a:gd name="connsiteX157" fmla="*/ 10610851 w 12071803"/>
                  <a:gd name="connsiteY157" fmla="*/ 4461283 h 13440182"/>
                  <a:gd name="connsiteX158" fmla="*/ 10782301 w 12071803"/>
                  <a:gd name="connsiteY158" fmla="*/ 4334283 h 13440182"/>
                  <a:gd name="connsiteX159" fmla="*/ 10814050 w 12071803"/>
                  <a:gd name="connsiteY159" fmla="*/ 4080282 h 13440182"/>
                  <a:gd name="connsiteX160" fmla="*/ 10582275 w 12071803"/>
                  <a:gd name="connsiteY160" fmla="*/ 3997732 h 13440182"/>
                  <a:gd name="connsiteX161" fmla="*/ 10264776 w 12071803"/>
                  <a:gd name="connsiteY161" fmla="*/ 3950108 h 13440182"/>
                  <a:gd name="connsiteX162" fmla="*/ 10134600 w 12071803"/>
                  <a:gd name="connsiteY162" fmla="*/ 4010432 h 13440182"/>
                  <a:gd name="connsiteX163" fmla="*/ 10160001 w 12071803"/>
                  <a:gd name="connsiteY163" fmla="*/ 3845333 h 13440182"/>
                  <a:gd name="connsiteX164" fmla="*/ 10109201 w 12071803"/>
                  <a:gd name="connsiteY164" fmla="*/ 3670708 h 13440182"/>
                  <a:gd name="connsiteX165" fmla="*/ 10223500 w 12071803"/>
                  <a:gd name="connsiteY165" fmla="*/ 3708807 h 13440182"/>
                  <a:gd name="connsiteX166" fmla="*/ 10344151 w 12071803"/>
                  <a:gd name="connsiteY166" fmla="*/ 3600858 h 13440182"/>
                  <a:gd name="connsiteX167" fmla="*/ 10534651 w 12071803"/>
                  <a:gd name="connsiteY167" fmla="*/ 3661183 h 13440182"/>
                  <a:gd name="connsiteX168" fmla="*/ 10547351 w 12071803"/>
                  <a:gd name="connsiteY168" fmla="*/ 3477033 h 13440182"/>
                  <a:gd name="connsiteX169" fmla="*/ 10687050 w 12071803"/>
                  <a:gd name="connsiteY169" fmla="*/ 3515132 h 13440182"/>
                  <a:gd name="connsiteX170" fmla="*/ 10801350 w 12071803"/>
                  <a:gd name="connsiteY170" fmla="*/ 3210332 h 13440182"/>
                  <a:gd name="connsiteX171" fmla="*/ 10902951 w 12071803"/>
                  <a:gd name="connsiteY171" fmla="*/ 3299233 h 13440182"/>
                  <a:gd name="connsiteX172" fmla="*/ 11042650 w 12071803"/>
                  <a:gd name="connsiteY172" fmla="*/ 3283357 h 13440182"/>
                  <a:gd name="connsiteX173" fmla="*/ 11077575 w 12071803"/>
                  <a:gd name="connsiteY173" fmla="*/ 3508782 h 13440182"/>
                  <a:gd name="connsiteX174" fmla="*/ 11153776 w 12071803"/>
                  <a:gd name="connsiteY174" fmla="*/ 3251608 h 13440182"/>
                  <a:gd name="connsiteX175" fmla="*/ 11077576 w 12071803"/>
                  <a:gd name="connsiteY175" fmla="*/ 3165883 h 13440182"/>
                  <a:gd name="connsiteX176" fmla="*/ 11163300 w 12071803"/>
                  <a:gd name="connsiteY176" fmla="*/ 2911882 h 13440182"/>
                  <a:gd name="connsiteX177" fmla="*/ 10982326 w 12071803"/>
                  <a:gd name="connsiteY177" fmla="*/ 2988083 h 13440182"/>
                  <a:gd name="connsiteX178" fmla="*/ 10953750 w 12071803"/>
                  <a:gd name="connsiteY178" fmla="*/ 2918232 h 13440182"/>
                  <a:gd name="connsiteX179" fmla="*/ 10763250 w 12071803"/>
                  <a:gd name="connsiteY179" fmla="*/ 2715032 h 13440182"/>
                  <a:gd name="connsiteX180" fmla="*/ 10731501 w 12071803"/>
                  <a:gd name="connsiteY180" fmla="*/ 2530883 h 13440182"/>
                  <a:gd name="connsiteX181" fmla="*/ 10699751 w 12071803"/>
                  <a:gd name="connsiteY181" fmla="*/ 2435633 h 13440182"/>
                  <a:gd name="connsiteX182" fmla="*/ 10801350 w 12071803"/>
                  <a:gd name="connsiteY182" fmla="*/ 2334032 h 13440182"/>
                  <a:gd name="connsiteX183" fmla="*/ 11061701 w 12071803"/>
                  <a:gd name="connsiteY183" fmla="*/ 2099083 h 13440182"/>
                  <a:gd name="connsiteX184" fmla="*/ 11182350 w 12071803"/>
                  <a:gd name="connsiteY184" fmla="*/ 2118132 h 13440182"/>
                  <a:gd name="connsiteX185" fmla="*/ 11252201 w 12071803"/>
                  <a:gd name="connsiteY185" fmla="*/ 2029233 h 13440182"/>
                  <a:gd name="connsiteX186" fmla="*/ 11487150 w 12071803"/>
                  <a:gd name="connsiteY186" fmla="*/ 1921282 h 13440182"/>
                  <a:gd name="connsiteX187" fmla="*/ 11341101 w 12071803"/>
                  <a:gd name="connsiteY187" fmla="*/ 1851433 h 13440182"/>
                  <a:gd name="connsiteX188" fmla="*/ 11258550 w 12071803"/>
                  <a:gd name="connsiteY188" fmla="*/ 1705382 h 13440182"/>
                  <a:gd name="connsiteX189" fmla="*/ 11360150 w 12071803"/>
                  <a:gd name="connsiteY189" fmla="*/ 1279932 h 13440182"/>
                  <a:gd name="connsiteX190" fmla="*/ 11239500 w 12071803"/>
                  <a:gd name="connsiteY190" fmla="*/ 1019582 h 13440182"/>
                  <a:gd name="connsiteX191" fmla="*/ 11525250 w 12071803"/>
                  <a:gd name="connsiteY191" fmla="*/ 1362482 h 13440182"/>
                  <a:gd name="connsiteX192" fmla="*/ 11690350 w 12071803"/>
                  <a:gd name="connsiteY192" fmla="*/ 1165632 h 13440182"/>
                  <a:gd name="connsiteX193" fmla="*/ 11874500 w 12071803"/>
                  <a:gd name="connsiteY193" fmla="*/ 1476782 h 13440182"/>
                  <a:gd name="connsiteX194" fmla="*/ 12071350 w 12071803"/>
                  <a:gd name="connsiteY194" fmla="*/ 1578383 h 13440182"/>
                  <a:gd name="connsiteX195" fmla="*/ 11906250 w 12071803"/>
                  <a:gd name="connsiteY195" fmla="*/ 1133883 h 13440182"/>
                  <a:gd name="connsiteX196" fmla="*/ 11893550 w 12071803"/>
                  <a:gd name="connsiteY196" fmla="*/ 917982 h 13440182"/>
                  <a:gd name="connsiteX197" fmla="*/ 11760200 w 12071803"/>
                  <a:gd name="connsiteY197" fmla="*/ 721132 h 13440182"/>
                  <a:gd name="connsiteX198" fmla="*/ 11734800 w 12071803"/>
                  <a:gd name="connsiteY19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44176 w 12071803"/>
                  <a:gd name="connsiteY130" fmla="*/ 5607458 h 13440182"/>
                  <a:gd name="connsiteX131" fmla="*/ 10506075 w 12071803"/>
                  <a:gd name="connsiteY131" fmla="*/ 5604282 h 13440182"/>
                  <a:gd name="connsiteX132" fmla="*/ 10471151 w 12071803"/>
                  <a:gd name="connsiteY132" fmla="*/ 5528083 h 13440182"/>
                  <a:gd name="connsiteX133" fmla="*/ 10312400 w 12071803"/>
                  <a:gd name="connsiteY133" fmla="*/ 5375682 h 13440182"/>
                  <a:gd name="connsiteX134" fmla="*/ 10582276 w 12071803"/>
                  <a:gd name="connsiteY134" fmla="*/ 5480458 h 13440182"/>
                  <a:gd name="connsiteX135" fmla="*/ 10725150 w 12071803"/>
                  <a:gd name="connsiteY135" fmla="*/ 5439182 h 13440182"/>
                  <a:gd name="connsiteX136" fmla="*/ 10699751 w 12071803"/>
                  <a:gd name="connsiteY136" fmla="*/ 5686833 h 13440182"/>
                  <a:gd name="connsiteX137" fmla="*/ 10877550 w 12071803"/>
                  <a:gd name="connsiteY137" fmla="*/ 5724932 h 13440182"/>
                  <a:gd name="connsiteX138" fmla="*/ 10934701 w 12071803"/>
                  <a:gd name="connsiteY138" fmla="*/ 5550308 h 13440182"/>
                  <a:gd name="connsiteX139" fmla="*/ 10975975 w 12071803"/>
                  <a:gd name="connsiteY139" fmla="*/ 5321707 h 13440182"/>
                  <a:gd name="connsiteX140" fmla="*/ 10896601 w 12071803"/>
                  <a:gd name="connsiteY140" fmla="*/ 5118508 h 13440182"/>
                  <a:gd name="connsiteX141" fmla="*/ 10839450 w 12071803"/>
                  <a:gd name="connsiteY141" fmla="*/ 5020082 h 13440182"/>
                  <a:gd name="connsiteX142" fmla="*/ 10760076 w 12071803"/>
                  <a:gd name="connsiteY142" fmla="*/ 5137558 h 13440182"/>
                  <a:gd name="connsiteX143" fmla="*/ 10690226 w 12071803"/>
                  <a:gd name="connsiteY143" fmla="*/ 5096283 h 13440182"/>
                  <a:gd name="connsiteX144" fmla="*/ 10658476 w 12071803"/>
                  <a:gd name="connsiteY144" fmla="*/ 5216933 h 13440182"/>
                  <a:gd name="connsiteX145" fmla="*/ 10556875 w 12071803"/>
                  <a:gd name="connsiteY145" fmla="*/ 5220107 h 13440182"/>
                  <a:gd name="connsiteX146" fmla="*/ 10477500 w 12071803"/>
                  <a:gd name="connsiteY146" fmla="*/ 5077232 h 13440182"/>
                  <a:gd name="connsiteX147" fmla="*/ 10439400 w 12071803"/>
                  <a:gd name="connsiteY147" fmla="*/ 4924832 h 13440182"/>
                  <a:gd name="connsiteX148" fmla="*/ 10223500 w 12071803"/>
                  <a:gd name="connsiteY148" fmla="*/ 4928007 h 13440182"/>
                  <a:gd name="connsiteX149" fmla="*/ 10248900 w 12071803"/>
                  <a:gd name="connsiteY149" fmla="*/ 5153432 h 13440182"/>
                  <a:gd name="connsiteX150" fmla="*/ 10210801 w 12071803"/>
                  <a:gd name="connsiteY150" fmla="*/ 4959758 h 13440182"/>
                  <a:gd name="connsiteX151" fmla="*/ 10166350 w 12071803"/>
                  <a:gd name="connsiteY151" fmla="*/ 4972457 h 13440182"/>
                  <a:gd name="connsiteX152" fmla="*/ 10096500 w 12071803"/>
                  <a:gd name="connsiteY152" fmla="*/ 4861332 h 13440182"/>
                  <a:gd name="connsiteX153" fmla="*/ 10001251 w 12071803"/>
                  <a:gd name="connsiteY153" fmla="*/ 4931183 h 13440182"/>
                  <a:gd name="connsiteX154" fmla="*/ 9893300 w 12071803"/>
                  <a:gd name="connsiteY154" fmla="*/ 5039132 h 13440182"/>
                  <a:gd name="connsiteX155" fmla="*/ 10210800 w 12071803"/>
                  <a:gd name="connsiteY155" fmla="*/ 4724807 h 13440182"/>
                  <a:gd name="connsiteX156" fmla="*/ 10426701 w 12071803"/>
                  <a:gd name="connsiteY156" fmla="*/ 4667658 h 13440182"/>
                  <a:gd name="connsiteX157" fmla="*/ 10572750 w 12071803"/>
                  <a:gd name="connsiteY157" fmla="*/ 4581932 h 13440182"/>
                  <a:gd name="connsiteX158" fmla="*/ 10610851 w 12071803"/>
                  <a:gd name="connsiteY158" fmla="*/ 4461283 h 13440182"/>
                  <a:gd name="connsiteX159" fmla="*/ 10782301 w 12071803"/>
                  <a:gd name="connsiteY159" fmla="*/ 4334283 h 13440182"/>
                  <a:gd name="connsiteX160" fmla="*/ 10814050 w 12071803"/>
                  <a:gd name="connsiteY160" fmla="*/ 4080282 h 13440182"/>
                  <a:gd name="connsiteX161" fmla="*/ 10582275 w 12071803"/>
                  <a:gd name="connsiteY161" fmla="*/ 3997732 h 13440182"/>
                  <a:gd name="connsiteX162" fmla="*/ 10264776 w 12071803"/>
                  <a:gd name="connsiteY162" fmla="*/ 3950108 h 13440182"/>
                  <a:gd name="connsiteX163" fmla="*/ 10134600 w 12071803"/>
                  <a:gd name="connsiteY163" fmla="*/ 4010432 h 13440182"/>
                  <a:gd name="connsiteX164" fmla="*/ 10160001 w 12071803"/>
                  <a:gd name="connsiteY164" fmla="*/ 3845333 h 13440182"/>
                  <a:gd name="connsiteX165" fmla="*/ 10109201 w 12071803"/>
                  <a:gd name="connsiteY165" fmla="*/ 3670708 h 13440182"/>
                  <a:gd name="connsiteX166" fmla="*/ 10223500 w 12071803"/>
                  <a:gd name="connsiteY166" fmla="*/ 3708807 h 13440182"/>
                  <a:gd name="connsiteX167" fmla="*/ 10344151 w 12071803"/>
                  <a:gd name="connsiteY167" fmla="*/ 3600858 h 13440182"/>
                  <a:gd name="connsiteX168" fmla="*/ 10534651 w 12071803"/>
                  <a:gd name="connsiteY168" fmla="*/ 3661183 h 13440182"/>
                  <a:gd name="connsiteX169" fmla="*/ 10547351 w 12071803"/>
                  <a:gd name="connsiteY169" fmla="*/ 3477033 h 13440182"/>
                  <a:gd name="connsiteX170" fmla="*/ 10687050 w 12071803"/>
                  <a:gd name="connsiteY170" fmla="*/ 3515132 h 13440182"/>
                  <a:gd name="connsiteX171" fmla="*/ 10801350 w 12071803"/>
                  <a:gd name="connsiteY171" fmla="*/ 3210332 h 13440182"/>
                  <a:gd name="connsiteX172" fmla="*/ 10902951 w 12071803"/>
                  <a:gd name="connsiteY172" fmla="*/ 3299233 h 13440182"/>
                  <a:gd name="connsiteX173" fmla="*/ 11042650 w 12071803"/>
                  <a:gd name="connsiteY173" fmla="*/ 3283357 h 13440182"/>
                  <a:gd name="connsiteX174" fmla="*/ 11077575 w 12071803"/>
                  <a:gd name="connsiteY174" fmla="*/ 3508782 h 13440182"/>
                  <a:gd name="connsiteX175" fmla="*/ 11153776 w 12071803"/>
                  <a:gd name="connsiteY175" fmla="*/ 3251608 h 13440182"/>
                  <a:gd name="connsiteX176" fmla="*/ 11077576 w 12071803"/>
                  <a:gd name="connsiteY176" fmla="*/ 3165883 h 13440182"/>
                  <a:gd name="connsiteX177" fmla="*/ 11163300 w 12071803"/>
                  <a:gd name="connsiteY177" fmla="*/ 2911882 h 13440182"/>
                  <a:gd name="connsiteX178" fmla="*/ 10982326 w 12071803"/>
                  <a:gd name="connsiteY178" fmla="*/ 2988083 h 13440182"/>
                  <a:gd name="connsiteX179" fmla="*/ 10953750 w 12071803"/>
                  <a:gd name="connsiteY179" fmla="*/ 2918232 h 13440182"/>
                  <a:gd name="connsiteX180" fmla="*/ 10763250 w 12071803"/>
                  <a:gd name="connsiteY180" fmla="*/ 2715032 h 13440182"/>
                  <a:gd name="connsiteX181" fmla="*/ 10731501 w 12071803"/>
                  <a:gd name="connsiteY181" fmla="*/ 2530883 h 13440182"/>
                  <a:gd name="connsiteX182" fmla="*/ 10699751 w 12071803"/>
                  <a:gd name="connsiteY182" fmla="*/ 2435633 h 13440182"/>
                  <a:gd name="connsiteX183" fmla="*/ 10801350 w 12071803"/>
                  <a:gd name="connsiteY183" fmla="*/ 2334032 h 13440182"/>
                  <a:gd name="connsiteX184" fmla="*/ 11061701 w 12071803"/>
                  <a:gd name="connsiteY184" fmla="*/ 2099083 h 13440182"/>
                  <a:gd name="connsiteX185" fmla="*/ 11182350 w 12071803"/>
                  <a:gd name="connsiteY185" fmla="*/ 2118132 h 13440182"/>
                  <a:gd name="connsiteX186" fmla="*/ 11252201 w 12071803"/>
                  <a:gd name="connsiteY186" fmla="*/ 2029233 h 13440182"/>
                  <a:gd name="connsiteX187" fmla="*/ 11487150 w 12071803"/>
                  <a:gd name="connsiteY187" fmla="*/ 1921282 h 13440182"/>
                  <a:gd name="connsiteX188" fmla="*/ 11341101 w 12071803"/>
                  <a:gd name="connsiteY188" fmla="*/ 1851433 h 13440182"/>
                  <a:gd name="connsiteX189" fmla="*/ 11258550 w 12071803"/>
                  <a:gd name="connsiteY189" fmla="*/ 1705382 h 13440182"/>
                  <a:gd name="connsiteX190" fmla="*/ 11360150 w 12071803"/>
                  <a:gd name="connsiteY190" fmla="*/ 1279932 h 13440182"/>
                  <a:gd name="connsiteX191" fmla="*/ 11239500 w 12071803"/>
                  <a:gd name="connsiteY191" fmla="*/ 1019582 h 13440182"/>
                  <a:gd name="connsiteX192" fmla="*/ 11525250 w 12071803"/>
                  <a:gd name="connsiteY192" fmla="*/ 1362482 h 13440182"/>
                  <a:gd name="connsiteX193" fmla="*/ 11690350 w 12071803"/>
                  <a:gd name="connsiteY193" fmla="*/ 1165632 h 13440182"/>
                  <a:gd name="connsiteX194" fmla="*/ 11874500 w 12071803"/>
                  <a:gd name="connsiteY194" fmla="*/ 1476782 h 13440182"/>
                  <a:gd name="connsiteX195" fmla="*/ 12071350 w 12071803"/>
                  <a:gd name="connsiteY195" fmla="*/ 1578383 h 13440182"/>
                  <a:gd name="connsiteX196" fmla="*/ 11906250 w 12071803"/>
                  <a:gd name="connsiteY196" fmla="*/ 1133883 h 13440182"/>
                  <a:gd name="connsiteX197" fmla="*/ 11893550 w 12071803"/>
                  <a:gd name="connsiteY197" fmla="*/ 917982 h 13440182"/>
                  <a:gd name="connsiteX198" fmla="*/ 11760200 w 12071803"/>
                  <a:gd name="connsiteY198" fmla="*/ 721132 h 13440182"/>
                  <a:gd name="connsiteX199" fmla="*/ 11734800 w 12071803"/>
                  <a:gd name="connsiteY19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44175 w 12071803"/>
                  <a:gd name="connsiteY129" fmla="*/ 5845582 h 13440182"/>
                  <a:gd name="connsiteX130" fmla="*/ 10544176 w 12071803"/>
                  <a:gd name="connsiteY130" fmla="*/ 5607458 h 13440182"/>
                  <a:gd name="connsiteX131" fmla="*/ 10506075 w 12071803"/>
                  <a:gd name="connsiteY131" fmla="*/ 5604282 h 13440182"/>
                  <a:gd name="connsiteX132" fmla="*/ 10471151 w 12071803"/>
                  <a:gd name="connsiteY132" fmla="*/ 5528083 h 13440182"/>
                  <a:gd name="connsiteX133" fmla="*/ 10312400 w 12071803"/>
                  <a:gd name="connsiteY133" fmla="*/ 5375682 h 13440182"/>
                  <a:gd name="connsiteX134" fmla="*/ 10582276 w 12071803"/>
                  <a:gd name="connsiteY134" fmla="*/ 5480458 h 13440182"/>
                  <a:gd name="connsiteX135" fmla="*/ 10725150 w 12071803"/>
                  <a:gd name="connsiteY135" fmla="*/ 5439182 h 13440182"/>
                  <a:gd name="connsiteX136" fmla="*/ 10699751 w 12071803"/>
                  <a:gd name="connsiteY136" fmla="*/ 5686833 h 13440182"/>
                  <a:gd name="connsiteX137" fmla="*/ 10877550 w 12071803"/>
                  <a:gd name="connsiteY137" fmla="*/ 5724932 h 13440182"/>
                  <a:gd name="connsiteX138" fmla="*/ 10934701 w 12071803"/>
                  <a:gd name="connsiteY138" fmla="*/ 5550308 h 13440182"/>
                  <a:gd name="connsiteX139" fmla="*/ 10975975 w 12071803"/>
                  <a:gd name="connsiteY139" fmla="*/ 5321707 h 13440182"/>
                  <a:gd name="connsiteX140" fmla="*/ 10896601 w 12071803"/>
                  <a:gd name="connsiteY140" fmla="*/ 5118508 h 13440182"/>
                  <a:gd name="connsiteX141" fmla="*/ 10839450 w 12071803"/>
                  <a:gd name="connsiteY141" fmla="*/ 5020082 h 13440182"/>
                  <a:gd name="connsiteX142" fmla="*/ 10760076 w 12071803"/>
                  <a:gd name="connsiteY142" fmla="*/ 5137558 h 13440182"/>
                  <a:gd name="connsiteX143" fmla="*/ 10690226 w 12071803"/>
                  <a:gd name="connsiteY143" fmla="*/ 5096283 h 13440182"/>
                  <a:gd name="connsiteX144" fmla="*/ 10658476 w 12071803"/>
                  <a:gd name="connsiteY144" fmla="*/ 5216933 h 13440182"/>
                  <a:gd name="connsiteX145" fmla="*/ 10556875 w 12071803"/>
                  <a:gd name="connsiteY145" fmla="*/ 5220107 h 13440182"/>
                  <a:gd name="connsiteX146" fmla="*/ 10477500 w 12071803"/>
                  <a:gd name="connsiteY146" fmla="*/ 5077232 h 13440182"/>
                  <a:gd name="connsiteX147" fmla="*/ 10439400 w 12071803"/>
                  <a:gd name="connsiteY147" fmla="*/ 4924832 h 13440182"/>
                  <a:gd name="connsiteX148" fmla="*/ 10223500 w 12071803"/>
                  <a:gd name="connsiteY148" fmla="*/ 4928007 h 13440182"/>
                  <a:gd name="connsiteX149" fmla="*/ 10248900 w 12071803"/>
                  <a:gd name="connsiteY149" fmla="*/ 5153432 h 13440182"/>
                  <a:gd name="connsiteX150" fmla="*/ 10210801 w 12071803"/>
                  <a:gd name="connsiteY150" fmla="*/ 4959758 h 13440182"/>
                  <a:gd name="connsiteX151" fmla="*/ 10166350 w 12071803"/>
                  <a:gd name="connsiteY151" fmla="*/ 4972457 h 13440182"/>
                  <a:gd name="connsiteX152" fmla="*/ 10096500 w 12071803"/>
                  <a:gd name="connsiteY152" fmla="*/ 4861332 h 13440182"/>
                  <a:gd name="connsiteX153" fmla="*/ 10001251 w 12071803"/>
                  <a:gd name="connsiteY153" fmla="*/ 4931183 h 13440182"/>
                  <a:gd name="connsiteX154" fmla="*/ 9893300 w 12071803"/>
                  <a:gd name="connsiteY154" fmla="*/ 5039132 h 13440182"/>
                  <a:gd name="connsiteX155" fmla="*/ 10210800 w 12071803"/>
                  <a:gd name="connsiteY155" fmla="*/ 4724807 h 13440182"/>
                  <a:gd name="connsiteX156" fmla="*/ 10426701 w 12071803"/>
                  <a:gd name="connsiteY156" fmla="*/ 4667658 h 13440182"/>
                  <a:gd name="connsiteX157" fmla="*/ 10572750 w 12071803"/>
                  <a:gd name="connsiteY157" fmla="*/ 4581932 h 13440182"/>
                  <a:gd name="connsiteX158" fmla="*/ 10610851 w 12071803"/>
                  <a:gd name="connsiteY158" fmla="*/ 4461283 h 13440182"/>
                  <a:gd name="connsiteX159" fmla="*/ 10782301 w 12071803"/>
                  <a:gd name="connsiteY159" fmla="*/ 4334283 h 13440182"/>
                  <a:gd name="connsiteX160" fmla="*/ 10814050 w 12071803"/>
                  <a:gd name="connsiteY160" fmla="*/ 4080282 h 13440182"/>
                  <a:gd name="connsiteX161" fmla="*/ 10582275 w 12071803"/>
                  <a:gd name="connsiteY161" fmla="*/ 3997732 h 13440182"/>
                  <a:gd name="connsiteX162" fmla="*/ 10264776 w 12071803"/>
                  <a:gd name="connsiteY162" fmla="*/ 3950108 h 13440182"/>
                  <a:gd name="connsiteX163" fmla="*/ 10134600 w 12071803"/>
                  <a:gd name="connsiteY163" fmla="*/ 4010432 h 13440182"/>
                  <a:gd name="connsiteX164" fmla="*/ 10160001 w 12071803"/>
                  <a:gd name="connsiteY164" fmla="*/ 3845333 h 13440182"/>
                  <a:gd name="connsiteX165" fmla="*/ 10109201 w 12071803"/>
                  <a:gd name="connsiteY165" fmla="*/ 3670708 h 13440182"/>
                  <a:gd name="connsiteX166" fmla="*/ 10223500 w 12071803"/>
                  <a:gd name="connsiteY166" fmla="*/ 3708807 h 13440182"/>
                  <a:gd name="connsiteX167" fmla="*/ 10344151 w 12071803"/>
                  <a:gd name="connsiteY167" fmla="*/ 3600858 h 13440182"/>
                  <a:gd name="connsiteX168" fmla="*/ 10534651 w 12071803"/>
                  <a:gd name="connsiteY168" fmla="*/ 3661183 h 13440182"/>
                  <a:gd name="connsiteX169" fmla="*/ 10547351 w 12071803"/>
                  <a:gd name="connsiteY169" fmla="*/ 3477033 h 13440182"/>
                  <a:gd name="connsiteX170" fmla="*/ 10687050 w 12071803"/>
                  <a:gd name="connsiteY170" fmla="*/ 3515132 h 13440182"/>
                  <a:gd name="connsiteX171" fmla="*/ 10801350 w 12071803"/>
                  <a:gd name="connsiteY171" fmla="*/ 3210332 h 13440182"/>
                  <a:gd name="connsiteX172" fmla="*/ 10902951 w 12071803"/>
                  <a:gd name="connsiteY172" fmla="*/ 3299233 h 13440182"/>
                  <a:gd name="connsiteX173" fmla="*/ 11042650 w 12071803"/>
                  <a:gd name="connsiteY173" fmla="*/ 3283357 h 13440182"/>
                  <a:gd name="connsiteX174" fmla="*/ 11077575 w 12071803"/>
                  <a:gd name="connsiteY174" fmla="*/ 3508782 h 13440182"/>
                  <a:gd name="connsiteX175" fmla="*/ 11153776 w 12071803"/>
                  <a:gd name="connsiteY175" fmla="*/ 3251608 h 13440182"/>
                  <a:gd name="connsiteX176" fmla="*/ 11077576 w 12071803"/>
                  <a:gd name="connsiteY176" fmla="*/ 3165883 h 13440182"/>
                  <a:gd name="connsiteX177" fmla="*/ 11163300 w 12071803"/>
                  <a:gd name="connsiteY177" fmla="*/ 2911882 h 13440182"/>
                  <a:gd name="connsiteX178" fmla="*/ 10982326 w 12071803"/>
                  <a:gd name="connsiteY178" fmla="*/ 2988083 h 13440182"/>
                  <a:gd name="connsiteX179" fmla="*/ 10953750 w 12071803"/>
                  <a:gd name="connsiteY179" fmla="*/ 2918232 h 13440182"/>
                  <a:gd name="connsiteX180" fmla="*/ 10763250 w 12071803"/>
                  <a:gd name="connsiteY180" fmla="*/ 2715032 h 13440182"/>
                  <a:gd name="connsiteX181" fmla="*/ 10731501 w 12071803"/>
                  <a:gd name="connsiteY181" fmla="*/ 2530883 h 13440182"/>
                  <a:gd name="connsiteX182" fmla="*/ 10699751 w 12071803"/>
                  <a:gd name="connsiteY182" fmla="*/ 2435633 h 13440182"/>
                  <a:gd name="connsiteX183" fmla="*/ 10801350 w 12071803"/>
                  <a:gd name="connsiteY183" fmla="*/ 2334032 h 13440182"/>
                  <a:gd name="connsiteX184" fmla="*/ 11061701 w 12071803"/>
                  <a:gd name="connsiteY184" fmla="*/ 2099083 h 13440182"/>
                  <a:gd name="connsiteX185" fmla="*/ 11182350 w 12071803"/>
                  <a:gd name="connsiteY185" fmla="*/ 2118132 h 13440182"/>
                  <a:gd name="connsiteX186" fmla="*/ 11252201 w 12071803"/>
                  <a:gd name="connsiteY186" fmla="*/ 2029233 h 13440182"/>
                  <a:gd name="connsiteX187" fmla="*/ 11487150 w 12071803"/>
                  <a:gd name="connsiteY187" fmla="*/ 1921282 h 13440182"/>
                  <a:gd name="connsiteX188" fmla="*/ 11341101 w 12071803"/>
                  <a:gd name="connsiteY188" fmla="*/ 1851433 h 13440182"/>
                  <a:gd name="connsiteX189" fmla="*/ 11258550 w 12071803"/>
                  <a:gd name="connsiteY189" fmla="*/ 1705382 h 13440182"/>
                  <a:gd name="connsiteX190" fmla="*/ 11360150 w 12071803"/>
                  <a:gd name="connsiteY190" fmla="*/ 1279932 h 13440182"/>
                  <a:gd name="connsiteX191" fmla="*/ 11239500 w 12071803"/>
                  <a:gd name="connsiteY191" fmla="*/ 1019582 h 13440182"/>
                  <a:gd name="connsiteX192" fmla="*/ 11525250 w 12071803"/>
                  <a:gd name="connsiteY192" fmla="*/ 1362482 h 13440182"/>
                  <a:gd name="connsiteX193" fmla="*/ 11690350 w 12071803"/>
                  <a:gd name="connsiteY193" fmla="*/ 1165632 h 13440182"/>
                  <a:gd name="connsiteX194" fmla="*/ 11874500 w 12071803"/>
                  <a:gd name="connsiteY194" fmla="*/ 1476782 h 13440182"/>
                  <a:gd name="connsiteX195" fmla="*/ 12071350 w 12071803"/>
                  <a:gd name="connsiteY195" fmla="*/ 1578383 h 13440182"/>
                  <a:gd name="connsiteX196" fmla="*/ 11906250 w 12071803"/>
                  <a:gd name="connsiteY196" fmla="*/ 1133883 h 13440182"/>
                  <a:gd name="connsiteX197" fmla="*/ 11893550 w 12071803"/>
                  <a:gd name="connsiteY197" fmla="*/ 917982 h 13440182"/>
                  <a:gd name="connsiteX198" fmla="*/ 11760200 w 12071803"/>
                  <a:gd name="connsiteY198" fmla="*/ 721132 h 13440182"/>
                  <a:gd name="connsiteX199" fmla="*/ 11734800 w 12071803"/>
                  <a:gd name="connsiteY19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363200 w 12071803"/>
                  <a:gd name="connsiteY128" fmla="*/ 5975757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363200 w 12071803"/>
                  <a:gd name="connsiteY128" fmla="*/ 5975757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677525 w 12071803"/>
                  <a:gd name="connsiteY127" fmla="*/ 6134507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261601 w 12071803"/>
                  <a:gd name="connsiteY126" fmla="*/ 6452008 h 13440182"/>
                  <a:gd name="connsiteX127" fmla="*/ 10140950 w 12071803"/>
                  <a:gd name="connsiteY127" fmla="*/ 6236107 h 13440182"/>
                  <a:gd name="connsiteX128" fmla="*/ 10306051 w 12071803"/>
                  <a:gd name="connsiteY128" fmla="*/ 6274208 h 13440182"/>
                  <a:gd name="connsiteX129" fmla="*/ 10547351 w 12071803"/>
                  <a:gd name="connsiteY129" fmla="*/ 6274208 h 13440182"/>
                  <a:gd name="connsiteX130" fmla="*/ 10677525 w 12071803"/>
                  <a:gd name="connsiteY130" fmla="*/ 6134507 h 13440182"/>
                  <a:gd name="connsiteX131" fmla="*/ 10575926 w 12071803"/>
                  <a:gd name="connsiteY131" fmla="*/ 6023383 h 13440182"/>
                  <a:gd name="connsiteX132" fmla="*/ 10363200 w 12071803"/>
                  <a:gd name="connsiteY132" fmla="*/ 5975757 h 13440182"/>
                  <a:gd name="connsiteX133" fmla="*/ 10544175 w 12071803"/>
                  <a:gd name="connsiteY133" fmla="*/ 5845582 h 13440182"/>
                  <a:gd name="connsiteX134" fmla="*/ 10490201 w 12071803"/>
                  <a:gd name="connsiteY134" fmla="*/ 5728108 h 13440182"/>
                  <a:gd name="connsiteX135" fmla="*/ 10544176 w 12071803"/>
                  <a:gd name="connsiteY135" fmla="*/ 5607458 h 13440182"/>
                  <a:gd name="connsiteX136" fmla="*/ 10506075 w 12071803"/>
                  <a:gd name="connsiteY136" fmla="*/ 5604282 h 13440182"/>
                  <a:gd name="connsiteX137" fmla="*/ 10471151 w 12071803"/>
                  <a:gd name="connsiteY137" fmla="*/ 5528083 h 13440182"/>
                  <a:gd name="connsiteX138" fmla="*/ 10312400 w 12071803"/>
                  <a:gd name="connsiteY138" fmla="*/ 5375682 h 13440182"/>
                  <a:gd name="connsiteX139" fmla="*/ 10582276 w 12071803"/>
                  <a:gd name="connsiteY139" fmla="*/ 5480458 h 13440182"/>
                  <a:gd name="connsiteX140" fmla="*/ 10725150 w 12071803"/>
                  <a:gd name="connsiteY140" fmla="*/ 5439182 h 13440182"/>
                  <a:gd name="connsiteX141" fmla="*/ 10699751 w 12071803"/>
                  <a:gd name="connsiteY141" fmla="*/ 5686833 h 13440182"/>
                  <a:gd name="connsiteX142" fmla="*/ 10877550 w 12071803"/>
                  <a:gd name="connsiteY142" fmla="*/ 5724932 h 13440182"/>
                  <a:gd name="connsiteX143" fmla="*/ 10934701 w 12071803"/>
                  <a:gd name="connsiteY143" fmla="*/ 5550308 h 13440182"/>
                  <a:gd name="connsiteX144" fmla="*/ 10975975 w 12071803"/>
                  <a:gd name="connsiteY144" fmla="*/ 5321707 h 13440182"/>
                  <a:gd name="connsiteX145" fmla="*/ 10896601 w 12071803"/>
                  <a:gd name="connsiteY145" fmla="*/ 5118508 h 13440182"/>
                  <a:gd name="connsiteX146" fmla="*/ 10839450 w 12071803"/>
                  <a:gd name="connsiteY146" fmla="*/ 5020082 h 13440182"/>
                  <a:gd name="connsiteX147" fmla="*/ 10760076 w 12071803"/>
                  <a:gd name="connsiteY147" fmla="*/ 5137558 h 13440182"/>
                  <a:gd name="connsiteX148" fmla="*/ 10690226 w 12071803"/>
                  <a:gd name="connsiteY148" fmla="*/ 5096283 h 13440182"/>
                  <a:gd name="connsiteX149" fmla="*/ 10658476 w 12071803"/>
                  <a:gd name="connsiteY149" fmla="*/ 5216933 h 13440182"/>
                  <a:gd name="connsiteX150" fmla="*/ 10556875 w 12071803"/>
                  <a:gd name="connsiteY150" fmla="*/ 5220107 h 13440182"/>
                  <a:gd name="connsiteX151" fmla="*/ 10477500 w 12071803"/>
                  <a:gd name="connsiteY151" fmla="*/ 5077232 h 13440182"/>
                  <a:gd name="connsiteX152" fmla="*/ 10439400 w 12071803"/>
                  <a:gd name="connsiteY152" fmla="*/ 4924832 h 13440182"/>
                  <a:gd name="connsiteX153" fmla="*/ 10223500 w 12071803"/>
                  <a:gd name="connsiteY153" fmla="*/ 4928007 h 13440182"/>
                  <a:gd name="connsiteX154" fmla="*/ 10248900 w 12071803"/>
                  <a:gd name="connsiteY154" fmla="*/ 5153432 h 13440182"/>
                  <a:gd name="connsiteX155" fmla="*/ 10210801 w 12071803"/>
                  <a:gd name="connsiteY155" fmla="*/ 4959758 h 13440182"/>
                  <a:gd name="connsiteX156" fmla="*/ 10166350 w 12071803"/>
                  <a:gd name="connsiteY156" fmla="*/ 4972457 h 13440182"/>
                  <a:gd name="connsiteX157" fmla="*/ 10096500 w 12071803"/>
                  <a:gd name="connsiteY157" fmla="*/ 4861332 h 13440182"/>
                  <a:gd name="connsiteX158" fmla="*/ 10001251 w 12071803"/>
                  <a:gd name="connsiteY158" fmla="*/ 4931183 h 13440182"/>
                  <a:gd name="connsiteX159" fmla="*/ 9893300 w 12071803"/>
                  <a:gd name="connsiteY159" fmla="*/ 5039132 h 13440182"/>
                  <a:gd name="connsiteX160" fmla="*/ 10210800 w 12071803"/>
                  <a:gd name="connsiteY160" fmla="*/ 4724807 h 13440182"/>
                  <a:gd name="connsiteX161" fmla="*/ 10426701 w 12071803"/>
                  <a:gd name="connsiteY161" fmla="*/ 4667658 h 13440182"/>
                  <a:gd name="connsiteX162" fmla="*/ 10572750 w 12071803"/>
                  <a:gd name="connsiteY162" fmla="*/ 4581932 h 13440182"/>
                  <a:gd name="connsiteX163" fmla="*/ 10610851 w 12071803"/>
                  <a:gd name="connsiteY163" fmla="*/ 4461283 h 13440182"/>
                  <a:gd name="connsiteX164" fmla="*/ 10782301 w 12071803"/>
                  <a:gd name="connsiteY164" fmla="*/ 4334283 h 13440182"/>
                  <a:gd name="connsiteX165" fmla="*/ 10814050 w 12071803"/>
                  <a:gd name="connsiteY165" fmla="*/ 4080282 h 13440182"/>
                  <a:gd name="connsiteX166" fmla="*/ 10582275 w 12071803"/>
                  <a:gd name="connsiteY166" fmla="*/ 3997732 h 13440182"/>
                  <a:gd name="connsiteX167" fmla="*/ 10264776 w 12071803"/>
                  <a:gd name="connsiteY167" fmla="*/ 3950108 h 13440182"/>
                  <a:gd name="connsiteX168" fmla="*/ 10134600 w 12071803"/>
                  <a:gd name="connsiteY168" fmla="*/ 4010432 h 13440182"/>
                  <a:gd name="connsiteX169" fmla="*/ 10160001 w 12071803"/>
                  <a:gd name="connsiteY169" fmla="*/ 3845333 h 13440182"/>
                  <a:gd name="connsiteX170" fmla="*/ 10109201 w 12071803"/>
                  <a:gd name="connsiteY170" fmla="*/ 3670708 h 13440182"/>
                  <a:gd name="connsiteX171" fmla="*/ 10223500 w 12071803"/>
                  <a:gd name="connsiteY171" fmla="*/ 3708807 h 13440182"/>
                  <a:gd name="connsiteX172" fmla="*/ 10344151 w 12071803"/>
                  <a:gd name="connsiteY172" fmla="*/ 3600858 h 13440182"/>
                  <a:gd name="connsiteX173" fmla="*/ 10534651 w 12071803"/>
                  <a:gd name="connsiteY173" fmla="*/ 3661183 h 13440182"/>
                  <a:gd name="connsiteX174" fmla="*/ 10547351 w 12071803"/>
                  <a:gd name="connsiteY174" fmla="*/ 3477033 h 13440182"/>
                  <a:gd name="connsiteX175" fmla="*/ 10687050 w 12071803"/>
                  <a:gd name="connsiteY175" fmla="*/ 3515132 h 13440182"/>
                  <a:gd name="connsiteX176" fmla="*/ 10801350 w 12071803"/>
                  <a:gd name="connsiteY176" fmla="*/ 3210332 h 13440182"/>
                  <a:gd name="connsiteX177" fmla="*/ 10902951 w 12071803"/>
                  <a:gd name="connsiteY177" fmla="*/ 3299233 h 13440182"/>
                  <a:gd name="connsiteX178" fmla="*/ 11042650 w 12071803"/>
                  <a:gd name="connsiteY178" fmla="*/ 3283357 h 13440182"/>
                  <a:gd name="connsiteX179" fmla="*/ 11077575 w 12071803"/>
                  <a:gd name="connsiteY179" fmla="*/ 3508782 h 13440182"/>
                  <a:gd name="connsiteX180" fmla="*/ 11153776 w 12071803"/>
                  <a:gd name="connsiteY180" fmla="*/ 3251608 h 13440182"/>
                  <a:gd name="connsiteX181" fmla="*/ 11077576 w 12071803"/>
                  <a:gd name="connsiteY181" fmla="*/ 3165883 h 13440182"/>
                  <a:gd name="connsiteX182" fmla="*/ 11163300 w 12071803"/>
                  <a:gd name="connsiteY182" fmla="*/ 2911882 h 13440182"/>
                  <a:gd name="connsiteX183" fmla="*/ 10982326 w 12071803"/>
                  <a:gd name="connsiteY183" fmla="*/ 2988083 h 13440182"/>
                  <a:gd name="connsiteX184" fmla="*/ 10953750 w 12071803"/>
                  <a:gd name="connsiteY184" fmla="*/ 2918232 h 13440182"/>
                  <a:gd name="connsiteX185" fmla="*/ 10763250 w 12071803"/>
                  <a:gd name="connsiteY185" fmla="*/ 2715032 h 13440182"/>
                  <a:gd name="connsiteX186" fmla="*/ 10731501 w 12071803"/>
                  <a:gd name="connsiteY186" fmla="*/ 2530883 h 13440182"/>
                  <a:gd name="connsiteX187" fmla="*/ 10699751 w 12071803"/>
                  <a:gd name="connsiteY187" fmla="*/ 2435633 h 13440182"/>
                  <a:gd name="connsiteX188" fmla="*/ 10801350 w 12071803"/>
                  <a:gd name="connsiteY188" fmla="*/ 2334032 h 13440182"/>
                  <a:gd name="connsiteX189" fmla="*/ 11061701 w 12071803"/>
                  <a:gd name="connsiteY189" fmla="*/ 2099083 h 13440182"/>
                  <a:gd name="connsiteX190" fmla="*/ 11182350 w 12071803"/>
                  <a:gd name="connsiteY190" fmla="*/ 2118132 h 13440182"/>
                  <a:gd name="connsiteX191" fmla="*/ 11252201 w 12071803"/>
                  <a:gd name="connsiteY191" fmla="*/ 2029233 h 13440182"/>
                  <a:gd name="connsiteX192" fmla="*/ 11487150 w 12071803"/>
                  <a:gd name="connsiteY192" fmla="*/ 1921282 h 13440182"/>
                  <a:gd name="connsiteX193" fmla="*/ 11341101 w 12071803"/>
                  <a:gd name="connsiteY193" fmla="*/ 1851433 h 13440182"/>
                  <a:gd name="connsiteX194" fmla="*/ 11258550 w 12071803"/>
                  <a:gd name="connsiteY194" fmla="*/ 1705382 h 13440182"/>
                  <a:gd name="connsiteX195" fmla="*/ 11360150 w 12071803"/>
                  <a:gd name="connsiteY195" fmla="*/ 1279932 h 13440182"/>
                  <a:gd name="connsiteX196" fmla="*/ 11239500 w 12071803"/>
                  <a:gd name="connsiteY196" fmla="*/ 1019582 h 13440182"/>
                  <a:gd name="connsiteX197" fmla="*/ 11525250 w 12071803"/>
                  <a:gd name="connsiteY197" fmla="*/ 1362482 h 13440182"/>
                  <a:gd name="connsiteX198" fmla="*/ 11690350 w 12071803"/>
                  <a:gd name="connsiteY198" fmla="*/ 1165632 h 13440182"/>
                  <a:gd name="connsiteX199" fmla="*/ 11874500 w 12071803"/>
                  <a:gd name="connsiteY199" fmla="*/ 1476782 h 13440182"/>
                  <a:gd name="connsiteX200" fmla="*/ 12071350 w 12071803"/>
                  <a:gd name="connsiteY200" fmla="*/ 1578383 h 13440182"/>
                  <a:gd name="connsiteX201" fmla="*/ 11906250 w 12071803"/>
                  <a:gd name="connsiteY201" fmla="*/ 1133883 h 13440182"/>
                  <a:gd name="connsiteX202" fmla="*/ 11893550 w 12071803"/>
                  <a:gd name="connsiteY202" fmla="*/ 917982 h 13440182"/>
                  <a:gd name="connsiteX203" fmla="*/ 11760200 w 12071803"/>
                  <a:gd name="connsiteY203" fmla="*/ 721132 h 13440182"/>
                  <a:gd name="connsiteX204" fmla="*/ 11734800 w 12071803"/>
                  <a:gd name="connsiteY20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261601 w 12071803"/>
                  <a:gd name="connsiteY126" fmla="*/ 6452008 h 13440182"/>
                  <a:gd name="connsiteX127" fmla="*/ 10140950 w 12071803"/>
                  <a:gd name="connsiteY127" fmla="*/ 6236107 h 13440182"/>
                  <a:gd name="connsiteX128" fmla="*/ 10306051 w 12071803"/>
                  <a:gd name="connsiteY128" fmla="*/ 6274208 h 13440182"/>
                  <a:gd name="connsiteX129" fmla="*/ 10547351 w 12071803"/>
                  <a:gd name="connsiteY129" fmla="*/ 6274208 h 13440182"/>
                  <a:gd name="connsiteX130" fmla="*/ 10677525 w 12071803"/>
                  <a:gd name="connsiteY130" fmla="*/ 6134507 h 13440182"/>
                  <a:gd name="connsiteX131" fmla="*/ 10575926 w 12071803"/>
                  <a:gd name="connsiteY131" fmla="*/ 6023383 h 13440182"/>
                  <a:gd name="connsiteX132" fmla="*/ 10363200 w 12071803"/>
                  <a:gd name="connsiteY132" fmla="*/ 5975757 h 13440182"/>
                  <a:gd name="connsiteX133" fmla="*/ 10544175 w 12071803"/>
                  <a:gd name="connsiteY133" fmla="*/ 5845582 h 13440182"/>
                  <a:gd name="connsiteX134" fmla="*/ 10490201 w 12071803"/>
                  <a:gd name="connsiteY134" fmla="*/ 5728108 h 13440182"/>
                  <a:gd name="connsiteX135" fmla="*/ 10544176 w 12071803"/>
                  <a:gd name="connsiteY135" fmla="*/ 5607458 h 13440182"/>
                  <a:gd name="connsiteX136" fmla="*/ 10506075 w 12071803"/>
                  <a:gd name="connsiteY136" fmla="*/ 5604282 h 13440182"/>
                  <a:gd name="connsiteX137" fmla="*/ 10471151 w 12071803"/>
                  <a:gd name="connsiteY137" fmla="*/ 5528083 h 13440182"/>
                  <a:gd name="connsiteX138" fmla="*/ 10312400 w 12071803"/>
                  <a:gd name="connsiteY138" fmla="*/ 5375682 h 13440182"/>
                  <a:gd name="connsiteX139" fmla="*/ 10582276 w 12071803"/>
                  <a:gd name="connsiteY139" fmla="*/ 5480458 h 13440182"/>
                  <a:gd name="connsiteX140" fmla="*/ 10725150 w 12071803"/>
                  <a:gd name="connsiteY140" fmla="*/ 5439182 h 13440182"/>
                  <a:gd name="connsiteX141" fmla="*/ 10699751 w 12071803"/>
                  <a:gd name="connsiteY141" fmla="*/ 5686833 h 13440182"/>
                  <a:gd name="connsiteX142" fmla="*/ 10877550 w 12071803"/>
                  <a:gd name="connsiteY142" fmla="*/ 5724932 h 13440182"/>
                  <a:gd name="connsiteX143" fmla="*/ 10934701 w 12071803"/>
                  <a:gd name="connsiteY143" fmla="*/ 5550308 h 13440182"/>
                  <a:gd name="connsiteX144" fmla="*/ 10975975 w 12071803"/>
                  <a:gd name="connsiteY144" fmla="*/ 5321707 h 13440182"/>
                  <a:gd name="connsiteX145" fmla="*/ 10896601 w 12071803"/>
                  <a:gd name="connsiteY145" fmla="*/ 5118508 h 13440182"/>
                  <a:gd name="connsiteX146" fmla="*/ 10839450 w 12071803"/>
                  <a:gd name="connsiteY146" fmla="*/ 5020082 h 13440182"/>
                  <a:gd name="connsiteX147" fmla="*/ 10760076 w 12071803"/>
                  <a:gd name="connsiteY147" fmla="*/ 5137558 h 13440182"/>
                  <a:gd name="connsiteX148" fmla="*/ 10690226 w 12071803"/>
                  <a:gd name="connsiteY148" fmla="*/ 5096283 h 13440182"/>
                  <a:gd name="connsiteX149" fmla="*/ 10658476 w 12071803"/>
                  <a:gd name="connsiteY149" fmla="*/ 5216933 h 13440182"/>
                  <a:gd name="connsiteX150" fmla="*/ 10556875 w 12071803"/>
                  <a:gd name="connsiteY150" fmla="*/ 5220107 h 13440182"/>
                  <a:gd name="connsiteX151" fmla="*/ 10477500 w 12071803"/>
                  <a:gd name="connsiteY151" fmla="*/ 5077232 h 13440182"/>
                  <a:gd name="connsiteX152" fmla="*/ 10439400 w 12071803"/>
                  <a:gd name="connsiteY152" fmla="*/ 4924832 h 13440182"/>
                  <a:gd name="connsiteX153" fmla="*/ 10223500 w 12071803"/>
                  <a:gd name="connsiteY153" fmla="*/ 4928007 h 13440182"/>
                  <a:gd name="connsiteX154" fmla="*/ 10248900 w 12071803"/>
                  <a:gd name="connsiteY154" fmla="*/ 5153432 h 13440182"/>
                  <a:gd name="connsiteX155" fmla="*/ 10210801 w 12071803"/>
                  <a:gd name="connsiteY155" fmla="*/ 4959758 h 13440182"/>
                  <a:gd name="connsiteX156" fmla="*/ 10166350 w 12071803"/>
                  <a:gd name="connsiteY156" fmla="*/ 4972457 h 13440182"/>
                  <a:gd name="connsiteX157" fmla="*/ 10096500 w 12071803"/>
                  <a:gd name="connsiteY157" fmla="*/ 4861332 h 13440182"/>
                  <a:gd name="connsiteX158" fmla="*/ 10001251 w 12071803"/>
                  <a:gd name="connsiteY158" fmla="*/ 4931183 h 13440182"/>
                  <a:gd name="connsiteX159" fmla="*/ 9893300 w 12071803"/>
                  <a:gd name="connsiteY159" fmla="*/ 5039132 h 13440182"/>
                  <a:gd name="connsiteX160" fmla="*/ 10210800 w 12071803"/>
                  <a:gd name="connsiteY160" fmla="*/ 4724807 h 13440182"/>
                  <a:gd name="connsiteX161" fmla="*/ 10426701 w 12071803"/>
                  <a:gd name="connsiteY161" fmla="*/ 4667658 h 13440182"/>
                  <a:gd name="connsiteX162" fmla="*/ 10572750 w 12071803"/>
                  <a:gd name="connsiteY162" fmla="*/ 4581932 h 13440182"/>
                  <a:gd name="connsiteX163" fmla="*/ 10610851 w 12071803"/>
                  <a:gd name="connsiteY163" fmla="*/ 4461283 h 13440182"/>
                  <a:gd name="connsiteX164" fmla="*/ 10782301 w 12071803"/>
                  <a:gd name="connsiteY164" fmla="*/ 4334283 h 13440182"/>
                  <a:gd name="connsiteX165" fmla="*/ 10814050 w 12071803"/>
                  <a:gd name="connsiteY165" fmla="*/ 4080282 h 13440182"/>
                  <a:gd name="connsiteX166" fmla="*/ 10582275 w 12071803"/>
                  <a:gd name="connsiteY166" fmla="*/ 3997732 h 13440182"/>
                  <a:gd name="connsiteX167" fmla="*/ 10264776 w 12071803"/>
                  <a:gd name="connsiteY167" fmla="*/ 3950108 h 13440182"/>
                  <a:gd name="connsiteX168" fmla="*/ 10134600 w 12071803"/>
                  <a:gd name="connsiteY168" fmla="*/ 4010432 h 13440182"/>
                  <a:gd name="connsiteX169" fmla="*/ 10160001 w 12071803"/>
                  <a:gd name="connsiteY169" fmla="*/ 3845333 h 13440182"/>
                  <a:gd name="connsiteX170" fmla="*/ 10109201 w 12071803"/>
                  <a:gd name="connsiteY170" fmla="*/ 3670708 h 13440182"/>
                  <a:gd name="connsiteX171" fmla="*/ 10223500 w 12071803"/>
                  <a:gd name="connsiteY171" fmla="*/ 3708807 h 13440182"/>
                  <a:gd name="connsiteX172" fmla="*/ 10344151 w 12071803"/>
                  <a:gd name="connsiteY172" fmla="*/ 3600858 h 13440182"/>
                  <a:gd name="connsiteX173" fmla="*/ 10534651 w 12071803"/>
                  <a:gd name="connsiteY173" fmla="*/ 3661183 h 13440182"/>
                  <a:gd name="connsiteX174" fmla="*/ 10547351 w 12071803"/>
                  <a:gd name="connsiteY174" fmla="*/ 3477033 h 13440182"/>
                  <a:gd name="connsiteX175" fmla="*/ 10687050 w 12071803"/>
                  <a:gd name="connsiteY175" fmla="*/ 3515132 h 13440182"/>
                  <a:gd name="connsiteX176" fmla="*/ 10801350 w 12071803"/>
                  <a:gd name="connsiteY176" fmla="*/ 3210332 h 13440182"/>
                  <a:gd name="connsiteX177" fmla="*/ 10902951 w 12071803"/>
                  <a:gd name="connsiteY177" fmla="*/ 3299233 h 13440182"/>
                  <a:gd name="connsiteX178" fmla="*/ 11042650 w 12071803"/>
                  <a:gd name="connsiteY178" fmla="*/ 3283357 h 13440182"/>
                  <a:gd name="connsiteX179" fmla="*/ 11077575 w 12071803"/>
                  <a:gd name="connsiteY179" fmla="*/ 3508782 h 13440182"/>
                  <a:gd name="connsiteX180" fmla="*/ 11153776 w 12071803"/>
                  <a:gd name="connsiteY180" fmla="*/ 3251608 h 13440182"/>
                  <a:gd name="connsiteX181" fmla="*/ 11077576 w 12071803"/>
                  <a:gd name="connsiteY181" fmla="*/ 3165883 h 13440182"/>
                  <a:gd name="connsiteX182" fmla="*/ 11163300 w 12071803"/>
                  <a:gd name="connsiteY182" fmla="*/ 2911882 h 13440182"/>
                  <a:gd name="connsiteX183" fmla="*/ 10982326 w 12071803"/>
                  <a:gd name="connsiteY183" fmla="*/ 2988083 h 13440182"/>
                  <a:gd name="connsiteX184" fmla="*/ 10953750 w 12071803"/>
                  <a:gd name="connsiteY184" fmla="*/ 2918232 h 13440182"/>
                  <a:gd name="connsiteX185" fmla="*/ 10763250 w 12071803"/>
                  <a:gd name="connsiteY185" fmla="*/ 2715032 h 13440182"/>
                  <a:gd name="connsiteX186" fmla="*/ 10731501 w 12071803"/>
                  <a:gd name="connsiteY186" fmla="*/ 2530883 h 13440182"/>
                  <a:gd name="connsiteX187" fmla="*/ 10699751 w 12071803"/>
                  <a:gd name="connsiteY187" fmla="*/ 2435633 h 13440182"/>
                  <a:gd name="connsiteX188" fmla="*/ 10801350 w 12071803"/>
                  <a:gd name="connsiteY188" fmla="*/ 2334032 h 13440182"/>
                  <a:gd name="connsiteX189" fmla="*/ 11061701 w 12071803"/>
                  <a:gd name="connsiteY189" fmla="*/ 2099083 h 13440182"/>
                  <a:gd name="connsiteX190" fmla="*/ 11182350 w 12071803"/>
                  <a:gd name="connsiteY190" fmla="*/ 2118132 h 13440182"/>
                  <a:gd name="connsiteX191" fmla="*/ 11252201 w 12071803"/>
                  <a:gd name="connsiteY191" fmla="*/ 2029233 h 13440182"/>
                  <a:gd name="connsiteX192" fmla="*/ 11487150 w 12071803"/>
                  <a:gd name="connsiteY192" fmla="*/ 1921282 h 13440182"/>
                  <a:gd name="connsiteX193" fmla="*/ 11341101 w 12071803"/>
                  <a:gd name="connsiteY193" fmla="*/ 1851433 h 13440182"/>
                  <a:gd name="connsiteX194" fmla="*/ 11258550 w 12071803"/>
                  <a:gd name="connsiteY194" fmla="*/ 1705382 h 13440182"/>
                  <a:gd name="connsiteX195" fmla="*/ 11360150 w 12071803"/>
                  <a:gd name="connsiteY195" fmla="*/ 1279932 h 13440182"/>
                  <a:gd name="connsiteX196" fmla="*/ 11239500 w 12071803"/>
                  <a:gd name="connsiteY196" fmla="*/ 1019582 h 13440182"/>
                  <a:gd name="connsiteX197" fmla="*/ 11525250 w 12071803"/>
                  <a:gd name="connsiteY197" fmla="*/ 1362482 h 13440182"/>
                  <a:gd name="connsiteX198" fmla="*/ 11690350 w 12071803"/>
                  <a:gd name="connsiteY198" fmla="*/ 1165632 h 13440182"/>
                  <a:gd name="connsiteX199" fmla="*/ 11874500 w 12071803"/>
                  <a:gd name="connsiteY199" fmla="*/ 1476782 h 13440182"/>
                  <a:gd name="connsiteX200" fmla="*/ 12071350 w 12071803"/>
                  <a:gd name="connsiteY200" fmla="*/ 1578383 h 13440182"/>
                  <a:gd name="connsiteX201" fmla="*/ 11906250 w 12071803"/>
                  <a:gd name="connsiteY201" fmla="*/ 1133883 h 13440182"/>
                  <a:gd name="connsiteX202" fmla="*/ 11893550 w 12071803"/>
                  <a:gd name="connsiteY202" fmla="*/ 917982 h 13440182"/>
                  <a:gd name="connsiteX203" fmla="*/ 11760200 w 12071803"/>
                  <a:gd name="connsiteY203" fmla="*/ 721132 h 13440182"/>
                  <a:gd name="connsiteX204" fmla="*/ 11734800 w 12071803"/>
                  <a:gd name="connsiteY20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42625 w 12071803"/>
                  <a:gd name="connsiteY120" fmla="*/ 68996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0376 w 12071803"/>
                  <a:gd name="connsiteY119" fmla="*/ 6896508 h 13440182"/>
                  <a:gd name="connsiteX120" fmla="*/ 10629900 w 12071803"/>
                  <a:gd name="connsiteY120" fmla="*/ 6810782 h 13440182"/>
                  <a:gd name="connsiteX121" fmla="*/ 10842625 w 12071803"/>
                  <a:gd name="connsiteY121" fmla="*/ 6899682 h 13440182"/>
                  <a:gd name="connsiteX122" fmla="*/ 10858500 w 12071803"/>
                  <a:gd name="connsiteY122" fmla="*/ 6677432 h 13440182"/>
                  <a:gd name="connsiteX123" fmla="*/ 10648950 w 12071803"/>
                  <a:gd name="connsiteY123" fmla="*/ 6772682 h 13440182"/>
                  <a:gd name="connsiteX124" fmla="*/ 10572750 w 12071803"/>
                  <a:gd name="connsiteY124" fmla="*/ 6544082 h 13440182"/>
                  <a:gd name="connsiteX125" fmla="*/ 10344150 w 12071803"/>
                  <a:gd name="connsiteY125" fmla="*/ 6753632 h 13440182"/>
                  <a:gd name="connsiteX126" fmla="*/ 10356851 w 12071803"/>
                  <a:gd name="connsiteY126" fmla="*/ 6588533 h 13440182"/>
                  <a:gd name="connsiteX127" fmla="*/ 10369550 w 12071803"/>
                  <a:gd name="connsiteY127" fmla="*/ 6464707 h 13440182"/>
                  <a:gd name="connsiteX128" fmla="*/ 10261601 w 12071803"/>
                  <a:gd name="connsiteY128" fmla="*/ 6452008 h 13440182"/>
                  <a:gd name="connsiteX129" fmla="*/ 10140950 w 12071803"/>
                  <a:gd name="connsiteY129" fmla="*/ 6236107 h 13440182"/>
                  <a:gd name="connsiteX130" fmla="*/ 10306051 w 12071803"/>
                  <a:gd name="connsiteY130" fmla="*/ 6274208 h 13440182"/>
                  <a:gd name="connsiteX131" fmla="*/ 10547351 w 12071803"/>
                  <a:gd name="connsiteY131" fmla="*/ 6274208 h 13440182"/>
                  <a:gd name="connsiteX132" fmla="*/ 10677525 w 12071803"/>
                  <a:gd name="connsiteY132" fmla="*/ 6134507 h 13440182"/>
                  <a:gd name="connsiteX133" fmla="*/ 10575926 w 12071803"/>
                  <a:gd name="connsiteY133" fmla="*/ 6023383 h 13440182"/>
                  <a:gd name="connsiteX134" fmla="*/ 10363200 w 12071803"/>
                  <a:gd name="connsiteY134" fmla="*/ 5975757 h 13440182"/>
                  <a:gd name="connsiteX135" fmla="*/ 10544175 w 12071803"/>
                  <a:gd name="connsiteY135" fmla="*/ 5845582 h 13440182"/>
                  <a:gd name="connsiteX136" fmla="*/ 10490201 w 12071803"/>
                  <a:gd name="connsiteY136" fmla="*/ 5728108 h 13440182"/>
                  <a:gd name="connsiteX137" fmla="*/ 10544176 w 12071803"/>
                  <a:gd name="connsiteY137" fmla="*/ 5607458 h 13440182"/>
                  <a:gd name="connsiteX138" fmla="*/ 10506075 w 12071803"/>
                  <a:gd name="connsiteY138" fmla="*/ 5604282 h 13440182"/>
                  <a:gd name="connsiteX139" fmla="*/ 10471151 w 12071803"/>
                  <a:gd name="connsiteY139" fmla="*/ 5528083 h 13440182"/>
                  <a:gd name="connsiteX140" fmla="*/ 10312400 w 12071803"/>
                  <a:gd name="connsiteY140" fmla="*/ 5375682 h 13440182"/>
                  <a:gd name="connsiteX141" fmla="*/ 10582276 w 12071803"/>
                  <a:gd name="connsiteY141" fmla="*/ 5480458 h 13440182"/>
                  <a:gd name="connsiteX142" fmla="*/ 10725150 w 12071803"/>
                  <a:gd name="connsiteY142" fmla="*/ 5439182 h 13440182"/>
                  <a:gd name="connsiteX143" fmla="*/ 10699751 w 12071803"/>
                  <a:gd name="connsiteY143" fmla="*/ 5686833 h 13440182"/>
                  <a:gd name="connsiteX144" fmla="*/ 10877550 w 12071803"/>
                  <a:gd name="connsiteY144" fmla="*/ 5724932 h 13440182"/>
                  <a:gd name="connsiteX145" fmla="*/ 10934701 w 12071803"/>
                  <a:gd name="connsiteY145" fmla="*/ 5550308 h 13440182"/>
                  <a:gd name="connsiteX146" fmla="*/ 10975975 w 12071803"/>
                  <a:gd name="connsiteY146" fmla="*/ 5321707 h 13440182"/>
                  <a:gd name="connsiteX147" fmla="*/ 10896601 w 12071803"/>
                  <a:gd name="connsiteY147" fmla="*/ 5118508 h 13440182"/>
                  <a:gd name="connsiteX148" fmla="*/ 10839450 w 12071803"/>
                  <a:gd name="connsiteY148" fmla="*/ 5020082 h 13440182"/>
                  <a:gd name="connsiteX149" fmla="*/ 10760076 w 12071803"/>
                  <a:gd name="connsiteY149" fmla="*/ 5137558 h 13440182"/>
                  <a:gd name="connsiteX150" fmla="*/ 10690226 w 12071803"/>
                  <a:gd name="connsiteY150" fmla="*/ 5096283 h 13440182"/>
                  <a:gd name="connsiteX151" fmla="*/ 10658476 w 12071803"/>
                  <a:gd name="connsiteY151" fmla="*/ 5216933 h 13440182"/>
                  <a:gd name="connsiteX152" fmla="*/ 10556875 w 12071803"/>
                  <a:gd name="connsiteY152" fmla="*/ 5220107 h 13440182"/>
                  <a:gd name="connsiteX153" fmla="*/ 10477500 w 12071803"/>
                  <a:gd name="connsiteY153" fmla="*/ 5077232 h 13440182"/>
                  <a:gd name="connsiteX154" fmla="*/ 10439400 w 12071803"/>
                  <a:gd name="connsiteY154" fmla="*/ 4924832 h 13440182"/>
                  <a:gd name="connsiteX155" fmla="*/ 10223500 w 12071803"/>
                  <a:gd name="connsiteY155" fmla="*/ 4928007 h 13440182"/>
                  <a:gd name="connsiteX156" fmla="*/ 10248900 w 12071803"/>
                  <a:gd name="connsiteY156" fmla="*/ 5153432 h 13440182"/>
                  <a:gd name="connsiteX157" fmla="*/ 10210801 w 12071803"/>
                  <a:gd name="connsiteY157" fmla="*/ 4959758 h 13440182"/>
                  <a:gd name="connsiteX158" fmla="*/ 10166350 w 12071803"/>
                  <a:gd name="connsiteY158" fmla="*/ 4972457 h 13440182"/>
                  <a:gd name="connsiteX159" fmla="*/ 10096500 w 12071803"/>
                  <a:gd name="connsiteY159" fmla="*/ 4861332 h 13440182"/>
                  <a:gd name="connsiteX160" fmla="*/ 10001251 w 12071803"/>
                  <a:gd name="connsiteY160" fmla="*/ 4931183 h 13440182"/>
                  <a:gd name="connsiteX161" fmla="*/ 9893300 w 12071803"/>
                  <a:gd name="connsiteY161" fmla="*/ 5039132 h 13440182"/>
                  <a:gd name="connsiteX162" fmla="*/ 10210800 w 12071803"/>
                  <a:gd name="connsiteY162" fmla="*/ 4724807 h 13440182"/>
                  <a:gd name="connsiteX163" fmla="*/ 10426701 w 12071803"/>
                  <a:gd name="connsiteY163" fmla="*/ 4667658 h 13440182"/>
                  <a:gd name="connsiteX164" fmla="*/ 10572750 w 12071803"/>
                  <a:gd name="connsiteY164" fmla="*/ 4581932 h 13440182"/>
                  <a:gd name="connsiteX165" fmla="*/ 10610851 w 12071803"/>
                  <a:gd name="connsiteY165" fmla="*/ 4461283 h 13440182"/>
                  <a:gd name="connsiteX166" fmla="*/ 10782301 w 12071803"/>
                  <a:gd name="connsiteY166" fmla="*/ 4334283 h 13440182"/>
                  <a:gd name="connsiteX167" fmla="*/ 10814050 w 12071803"/>
                  <a:gd name="connsiteY167" fmla="*/ 4080282 h 13440182"/>
                  <a:gd name="connsiteX168" fmla="*/ 10582275 w 12071803"/>
                  <a:gd name="connsiteY168" fmla="*/ 3997732 h 13440182"/>
                  <a:gd name="connsiteX169" fmla="*/ 10264776 w 12071803"/>
                  <a:gd name="connsiteY169" fmla="*/ 3950108 h 13440182"/>
                  <a:gd name="connsiteX170" fmla="*/ 10134600 w 12071803"/>
                  <a:gd name="connsiteY170" fmla="*/ 4010432 h 13440182"/>
                  <a:gd name="connsiteX171" fmla="*/ 10160001 w 12071803"/>
                  <a:gd name="connsiteY171" fmla="*/ 3845333 h 13440182"/>
                  <a:gd name="connsiteX172" fmla="*/ 10109201 w 12071803"/>
                  <a:gd name="connsiteY172" fmla="*/ 3670708 h 13440182"/>
                  <a:gd name="connsiteX173" fmla="*/ 10223500 w 12071803"/>
                  <a:gd name="connsiteY173" fmla="*/ 3708807 h 13440182"/>
                  <a:gd name="connsiteX174" fmla="*/ 10344151 w 12071803"/>
                  <a:gd name="connsiteY174" fmla="*/ 3600858 h 13440182"/>
                  <a:gd name="connsiteX175" fmla="*/ 10534651 w 12071803"/>
                  <a:gd name="connsiteY175" fmla="*/ 3661183 h 13440182"/>
                  <a:gd name="connsiteX176" fmla="*/ 10547351 w 12071803"/>
                  <a:gd name="connsiteY176" fmla="*/ 3477033 h 13440182"/>
                  <a:gd name="connsiteX177" fmla="*/ 10687050 w 12071803"/>
                  <a:gd name="connsiteY177" fmla="*/ 3515132 h 13440182"/>
                  <a:gd name="connsiteX178" fmla="*/ 10801350 w 12071803"/>
                  <a:gd name="connsiteY178" fmla="*/ 3210332 h 13440182"/>
                  <a:gd name="connsiteX179" fmla="*/ 10902951 w 12071803"/>
                  <a:gd name="connsiteY179" fmla="*/ 3299233 h 13440182"/>
                  <a:gd name="connsiteX180" fmla="*/ 11042650 w 12071803"/>
                  <a:gd name="connsiteY180" fmla="*/ 3283357 h 13440182"/>
                  <a:gd name="connsiteX181" fmla="*/ 11077575 w 12071803"/>
                  <a:gd name="connsiteY181" fmla="*/ 3508782 h 13440182"/>
                  <a:gd name="connsiteX182" fmla="*/ 11153776 w 12071803"/>
                  <a:gd name="connsiteY182" fmla="*/ 3251608 h 13440182"/>
                  <a:gd name="connsiteX183" fmla="*/ 11077576 w 12071803"/>
                  <a:gd name="connsiteY183" fmla="*/ 3165883 h 13440182"/>
                  <a:gd name="connsiteX184" fmla="*/ 11163300 w 12071803"/>
                  <a:gd name="connsiteY184" fmla="*/ 2911882 h 13440182"/>
                  <a:gd name="connsiteX185" fmla="*/ 10982326 w 12071803"/>
                  <a:gd name="connsiteY185" fmla="*/ 2988083 h 13440182"/>
                  <a:gd name="connsiteX186" fmla="*/ 10953750 w 12071803"/>
                  <a:gd name="connsiteY186" fmla="*/ 2918232 h 13440182"/>
                  <a:gd name="connsiteX187" fmla="*/ 10763250 w 12071803"/>
                  <a:gd name="connsiteY187" fmla="*/ 2715032 h 13440182"/>
                  <a:gd name="connsiteX188" fmla="*/ 10731501 w 12071803"/>
                  <a:gd name="connsiteY188" fmla="*/ 2530883 h 13440182"/>
                  <a:gd name="connsiteX189" fmla="*/ 10699751 w 12071803"/>
                  <a:gd name="connsiteY189" fmla="*/ 2435633 h 13440182"/>
                  <a:gd name="connsiteX190" fmla="*/ 10801350 w 12071803"/>
                  <a:gd name="connsiteY190" fmla="*/ 2334032 h 13440182"/>
                  <a:gd name="connsiteX191" fmla="*/ 11061701 w 12071803"/>
                  <a:gd name="connsiteY191" fmla="*/ 2099083 h 13440182"/>
                  <a:gd name="connsiteX192" fmla="*/ 11182350 w 12071803"/>
                  <a:gd name="connsiteY192" fmla="*/ 2118132 h 13440182"/>
                  <a:gd name="connsiteX193" fmla="*/ 11252201 w 12071803"/>
                  <a:gd name="connsiteY193" fmla="*/ 2029233 h 13440182"/>
                  <a:gd name="connsiteX194" fmla="*/ 11487150 w 12071803"/>
                  <a:gd name="connsiteY194" fmla="*/ 1921282 h 13440182"/>
                  <a:gd name="connsiteX195" fmla="*/ 11341101 w 12071803"/>
                  <a:gd name="connsiteY195" fmla="*/ 1851433 h 13440182"/>
                  <a:gd name="connsiteX196" fmla="*/ 11258550 w 12071803"/>
                  <a:gd name="connsiteY196" fmla="*/ 1705382 h 13440182"/>
                  <a:gd name="connsiteX197" fmla="*/ 11360150 w 12071803"/>
                  <a:gd name="connsiteY197" fmla="*/ 1279932 h 13440182"/>
                  <a:gd name="connsiteX198" fmla="*/ 11239500 w 12071803"/>
                  <a:gd name="connsiteY198" fmla="*/ 1019582 h 13440182"/>
                  <a:gd name="connsiteX199" fmla="*/ 11525250 w 12071803"/>
                  <a:gd name="connsiteY199" fmla="*/ 1362482 h 13440182"/>
                  <a:gd name="connsiteX200" fmla="*/ 11690350 w 12071803"/>
                  <a:gd name="connsiteY200" fmla="*/ 1165632 h 13440182"/>
                  <a:gd name="connsiteX201" fmla="*/ 11874500 w 12071803"/>
                  <a:gd name="connsiteY201" fmla="*/ 1476782 h 13440182"/>
                  <a:gd name="connsiteX202" fmla="*/ 12071350 w 12071803"/>
                  <a:gd name="connsiteY202" fmla="*/ 1578383 h 13440182"/>
                  <a:gd name="connsiteX203" fmla="*/ 11906250 w 12071803"/>
                  <a:gd name="connsiteY203" fmla="*/ 1133883 h 13440182"/>
                  <a:gd name="connsiteX204" fmla="*/ 11893550 w 12071803"/>
                  <a:gd name="connsiteY204" fmla="*/ 917982 h 13440182"/>
                  <a:gd name="connsiteX205" fmla="*/ 11760200 w 12071803"/>
                  <a:gd name="connsiteY205" fmla="*/ 721132 h 13440182"/>
                  <a:gd name="connsiteX206" fmla="*/ 11734800 w 12071803"/>
                  <a:gd name="connsiteY20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26700 w 12071803"/>
                  <a:gd name="connsiteY118" fmla="*/ 702033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15638 w 12071803"/>
                  <a:gd name="connsiteY113" fmla="*/ 7815670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26700 w 12071803"/>
                  <a:gd name="connsiteY118" fmla="*/ 702033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44200 w 12071803"/>
                  <a:gd name="connsiteY118" fmla="*/ 7058432 h 13440182"/>
                  <a:gd name="connsiteX119" fmla="*/ 10426700 w 12071803"/>
                  <a:gd name="connsiteY119" fmla="*/ 7020332 h 13440182"/>
                  <a:gd name="connsiteX120" fmla="*/ 10496551 w 12071803"/>
                  <a:gd name="connsiteY120" fmla="*/ 6915558 h 13440182"/>
                  <a:gd name="connsiteX121" fmla="*/ 10620376 w 12071803"/>
                  <a:gd name="connsiteY121" fmla="*/ 6896508 h 13440182"/>
                  <a:gd name="connsiteX122" fmla="*/ 10629900 w 12071803"/>
                  <a:gd name="connsiteY122" fmla="*/ 6810782 h 13440182"/>
                  <a:gd name="connsiteX123" fmla="*/ 10842625 w 12071803"/>
                  <a:gd name="connsiteY123" fmla="*/ 6899682 h 13440182"/>
                  <a:gd name="connsiteX124" fmla="*/ 10858500 w 12071803"/>
                  <a:gd name="connsiteY124" fmla="*/ 6677432 h 13440182"/>
                  <a:gd name="connsiteX125" fmla="*/ 10648950 w 12071803"/>
                  <a:gd name="connsiteY125" fmla="*/ 6772682 h 13440182"/>
                  <a:gd name="connsiteX126" fmla="*/ 10572750 w 12071803"/>
                  <a:gd name="connsiteY126" fmla="*/ 6544082 h 13440182"/>
                  <a:gd name="connsiteX127" fmla="*/ 10344150 w 12071803"/>
                  <a:gd name="connsiteY127" fmla="*/ 6753632 h 13440182"/>
                  <a:gd name="connsiteX128" fmla="*/ 10356851 w 12071803"/>
                  <a:gd name="connsiteY128" fmla="*/ 6588533 h 13440182"/>
                  <a:gd name="connsiteX129" fmla="*/ 10369550 w 12071803"/>
                  <a:gd name="connsiteY129" fmla="*/ 6464707 h 13440182"/>
                  <a:gd name="connsiteX130" fmla="*/ 10261601 w 12071803"/>
                  <a:gd name="connsiteY130" fmla="*/ 6452008 h 13440182"/>
                  <a:gd name="connsiteX131" fmla="*/ 10140950 w 12071803"/>
                  <a:gd name="connsiteY131" fmla="*/ 6236107 h 13440182"/>
                  <a:gd name="connsiteX132" fmla="*/ 10306051 w 12071803"/>
                  <a:gd name="connsiteY132" fmla="*/ 6274208 h 13440182"/>
                  <a:gd name="connsiteX133" fmla="*/ 10547351 w 12071803"/>
                  <a:gd name="connsiteY133" fmla="*/ 6274208 h 13440182"/>
                  <a:gd name="connsiteX134" fmla="*/ 10677525 w 12071803"/>
                  <a:gd name="connsiteY134" fmla="*/ 6134507 h 13440182"/>
                  <a:gd name="connsiteX135" fmla="*/ 10575926 w 12071803"/>
                  <a:gd name="connsiteY135" fmla="*/ 6023383 h 13440182"/>
                  <a:gd name="connsiteX136" fmla="*/ 10363200 w 12071803"/>
                  <a:gd name="connsiteY136" fmla="*/ 5975757 h 13440182"/>
                  <a:gd name="connsiteX137" fmla="*/ 10544175 w 12071803"/>
                  <a:gd name="connsiteY137" fmla="*/ 5845582 h 13440182"/>
                  <a:gd name="connsiteX138" fmla="*/ 10490201 w 12071803"/>
                  <a:gd name="connsiteY138" fmla="*/ 5728108 h 13440182"/>
                  <a:gd name="connsiteX139" fmla="*/ 10544176 w 12071803"/>
                  <a:gd name="connsiteY139" fmla="*/ 5607458 h 13440182"/>
                  <a:gd name="connsiteX140" fmla="*/ 10506075 w 12071803"/>
                  <a:gd name="connsiteY140" fmla="*/ 5604282 h 13440182"/>
                  <a:gd name="connsiteX141" fmla="*/ 10471151 w 12071803"/>
                  <a:gd name="connsiteY141" fmla="*/ 5528083 h 13440182"/>
                  <a:gd name="connsiteX142" fmla="*/ 10312400 w 12071803"/>
                  <a:gd name="connsiteY142" fmla="*/ 5375682 h 13440182"/>
                  <a:gd name="connsiteX143" fmla="*/ 10582276 w 12071803"/>
                  <a:gd name="connsiteY143" fmla="*/ 5480458 h 13440182"/>
                  <a:gd name="connsiteX144" fmla="*/ 10725150 w 12071803"/>
                  <a:gd name="connsiteY144" fmla="*/ 5439182 h 13440182"/>
                  <a:gd name="connsiteX145" fmla="*/ 10699751 w 12071803"/>
                  <a:gd name="connsiteY145" fmla="*/ 5686833 h 13440182"/>
                  <a:gd name="connsiteX146" fmla="*/ 10877550 w 12071803"/>
                  <a:gd name="connsiteY146" fmla="*/ 5724932 h 13440182"/>
                  <a:gd name="connsiteX147" fmla="*/ 10934701 w 12071803"/>
                  <a:gd name="connsiteY147" fmla="*/ 5550308 h 13440182"/>
                  <a:gd name="connsiteX148" fmla="*/ 10975975 w 12071803"/>
                  <a:gd name="connsiteY148" fmla="*/ 5321707 h 13440182"/>
                  <a:gd name="connsiteX149" fmla="*/ 10896601 w 12071803"/>
                  <a:gd name="connsiteY149" fmla="*/ 5118508 h 13440182"/>
                  <a:gd name="connsiteX150" fmla="*/ 10839450 w 12071803"/>
                  <a:gd name="connsiteY150" fmla="*/ 5020082 h 13440182"/>
                  <a:gd name="connsiteX151" fmla="*/ 10760076 w 12071803"/>
                  <a:gd name="connsiteY151" fmla="*/ 5137558 h 13440182"/>
                  <a:gd name="connsiteX152" fmla="*/ 10690226 w 12071803"/>
                  <a:gd name="connsiteY152" fmla="*/ 5096283 h 13440182"/>
                  <a:gd name="connsiteX153" fmla="*/ 10658476 w 12071803"/>
                  <a:gd name="connsiteY153" fmla="*/ 5216933 h 13440182"/>
                  <a:gd name="connsiteX154" fmla="*/ 10556875 w 12071803"/>
                  <a:gd name="connsiteY154" fmla="*/ 5220107 h 13440182"/>
                  <a:gd name="connsiteX155" fmla="*/ 10477500 w 12071803"/>
                  <a:gd name="connsiteY155" fmla="*/ 5077232 h 13440182"/>
                  <a:gd name="connsiteX156" fmla="*/ 10439400 w 12071803"/>
                  <a:gd name="connsiteY156" fmla="*/ 4924832 h 13440182"/>
                  <a:gd name="connsiteX157" fmla="*/ 10223500 w 12071803"/>
                  <a:gd name="connsiteY157" fmla="*/ 4928007 h 13440182"/>
                  <a:gd name="connsiteX158" fmla="*/ 10248900 w 12071803"/>
                  <a:gd name="connsiteY158" fmla="*/ 5153432 h 13440182"/>
                  <a:gd name="connsiteX159" fmla="*/ 10210801 w 12071803"/>
                  <a:gd name="connsiteY159" fmla="*/ 4959758 h 13440182"/>
                  <a:gd name="connsiteX160" fmla="*/ 10166350 w 12071803"/>
                  <a:gd name="connsiteY160" fmla="*/ 4972457 h 13440182"/>
                  <a:gd name="connsiteX161" fmla="*/ 10096500 w 12071803"/>
                  <a:gd name="connsiteY161" fmla="*/ 4861332 h 13440182"/>
                  <a:gd name="connsiteX162" fmla="*/ 10001251 w 12071803"/>
                  <a:gd name="connsiteY162" fmla="*/ 4931183 h 13440182"/>
                  <a:gd name="connsiteX163" fmla="*/ 9893300 w 12071803"/>
                  <a:gd name="connsiteY163" fmla="*/ 5039132 h 13440182"/>
                  <a:gd name="connsiteX164" fmla="*/ 10210800 w 12071803"/>
                  <a:gd name="connsiteY164" fmla="*/ 4724807 h 13440182"/>
                  <a:gd name="connsiteX165" fmla="*/ 10426701 w 12071803"/>
                  <a:gd name="connsiteY165" fmla="*/ 4667658 h 13440182"/>
                  <a:gd name="connsiteX166" fmla="*/ 10572750 w 12071803"/>
                  <a:gd name="connsiteY166" fmla="*/ 4581932 h 13440182"/>
                  <a:gd name="connsiteX167" fmla="*/ 10610851 w 12071803"/>
                  <a:gd name="connsiteY167" fmla="*/ 4461283 h 13440182"/>
                  <a:gd name="connsiteX168" fmla="*/ 10782301 w 12071803"/>
                  <a:gd name="connsiteY168" fmla="*/ 4334283 h 13440182"/>
                  <a:gd name="connsiteX169" fmla="*/ 10814050 w 12071803"/>
                  <a:gd name="connsiteY169" fmla="*/ 4080282 h 13440182"/>
                  <a:gd name="connsiteX170" fmla="*/ 10582275 w 12071803"/>
                  <a:gd name="connsiteY170" fmla="*/ 3997732 h 13440182"/>
                  <a:gd name="connsiteX171" fmla="*/ 10264776 w 12071803"/>
                  <a:gd name="connsiteY171" fmla="*/ 3950108 h 13440182"/>
                  <a:gd name="connsiteX172" fmla="*/ 10134600 w 12071803"/>
                  <a:gd name="connsiteY172" fmla="*/ 4010432 h 13440182"/>
                  <a:gd name="connsiteX173" fmla="*/ 10160001 w 12071803"/>
                  <a:gd name="connsiteY173" fmla="*/ 3845333 h 13440182"/>
                  <a:gd name="connsiteX174" fmla="*/ 10109201 w 12071803"/>
                  <a:gd name="connsiteY174" fmla="*/ 3670708 h 13440182"/>
                  <a:gd name="connsiteX175" fmla="*/ 10223500 w 12071803"/>
                  <a:gd name="connsiteY175" fmla="*/ 3708807 h 13440182"/>
                  <a:gd name="connsiteX176" fmla="*/ 10344151 w 12071803"/>
                  <a:gd name="connsiteY176" fmla="*/ 3600858 h 13440182"/>
                  <a:gd name="connsiteX177" fmla="*/ 10534651 w 12071803"/>
                  <a:gd name="connsiteY177" fmla="*/ 3661183 h 13440182"/>
                  <a:gd name="connsiteX178" fmla="*/ 10547351 w 12071803"/>
                  <a:gd name="connsiteY178" fmla="*/ 3477033 h 13440182"/>
                  <a:gd name="connsiteX179" fmla="*/ 10687050 w 12071803"/>
                  <a:gd name="connsiteY179" fmla="*/ 3515132 h 13440182"/>
                  <a:gd name="connsiteX180" fmla="*/ 10801350 w 12071803"/>
                  <a:gd name="connsiteY180" fmla="*/ 3210332 h 13440182"/>
                  <a:gd name="connsiteX181" fmla="*/ 10902951 w 12071803"/>
                  <a:gd name="connsiteY181" fmla="*/ 3299233 h 13440182"/>
                  <a:gd name="connsiteX182" fmla="*/ 11042650 w 12071803"/>
                  <a:gd name="connsiteY182" fmla="*/ 3283357 h 13440182"/>
                  <a:gd name="connsiteX183" fmla="*/ 11077575 w 12071803"/>
                  <a:gd name="connsiteY183" fmla="*/ 3508782 h 13440182"/>
                  <a:gd name="connsiteX184" fmla="*/ 11153776 w 12071803"/>
                  <a:gd name="connsiteY184" fmla="*/ 3251608 h 13440182"/>
                  <a:gd name="connsiteX185" fmla="*/ 11077576 w 12071803"/>
                  <a:gd name="connsiteY185" fmla="*/ 3165883 h 13440182"/>
                  <a:gd name="connsiteX186" fmla="*/ 11163300 w 12071803"/>
                  <a:gd name="connsiteY186" fmla="*/ 2911882 h 13440182"/>
                  <a:gd name="connsiteX187" fmla="*/ 10982326 w 12071803"/>
                  <a:gd name="connsiteY187" fmla="*/ 2988083 h 13440182"/>
                  <a:gd name="connsiteX188" fmla="*/ 10953750 w 12071803"/>
                  <a:gd name="connsiteY188" fmla="*/ 2918232 h 13440182"/>
                  <a:gd name="connsiteX189" fmla="*/ 10763250 w 12071803"/>
                  <a:gd name="connsiteY189" fmla="*/ 2715032 h 13440182"/>
                  <a:gd name="connsiteX190" fmla="*/ 10731501 w 12071803"/>
                  <a:gd name="connsiteY190" fmla="*/ 2530883 h 13440182"/>
                  <a:gd name="connsiteX191" fmla="*/ 10699751 w 12071803"/>
                  <a:gd name="connsiteY191" fmla="*/ 2435633 h 13440182"/>
                  <a:gd name="connsiteX192" fmla="*/ 10801350 w 12071803"/>
                  <a:gd name="connsiteY192" fmla="*/ 2334032 h 13440182"/>
                  <a:gd name="connsiteX193" fmla="*/ 11061701 w 12071803"/>
                  <a:gd name="connsiteY193" fmla="*/ 2099083 h 13440182"/>
                  <a:gd name="connsiteX194" fmla="*/ 11182350 w 12071803"/>
                  <a:gd name="connsiteY194" fmla="*/ 2118132 h 13440182"/>
                  <a:gd name="connsiteX195" fmla="*/ 11252201 w 12071803"/>
                  <a:gd name="connsiteY195" fmla="*/ 2029233 h 13440182"/>
                  <a:gd name="connsiteX196" fmla="*/ 11487150 w 12071803"/>
                  <a:gd name="connsiteY196" fmla="*/ 1921282 h 13440182"/>
                  <a:gd name="connsiteX197" fmla="*/ 11341101 w 12071803"/>
                  <a:gd name="connsiteY197" fmla="*/ 1851433 h 13440182"/>
                  <a:gd name="connsiteX198" fmla="*/ 11258550 w 12071803"/>
                  <a:gd name="connsiteY198" fmla="*/ 1705382 h 13440182"/>
                  <a:gd name="connsiteX199" fmla="*/ 11360150 w 12071803"/>
                  <a:gd name="connsiteY199" fmla="*/ 1279932 h 13440182"/>
                  <a:gd name="connsiteX200" fmla="*/ 11239500 w 12071803"/>
                  <a:gd name="connsiteY200" fmla="*/ 1019582 h 13440182"/>
                  <a:gd name="connsiteX201" fmla="*/ 11525250 w 12071803"/>
                  <a:gd name="connsiteY201" fmla="*/ 1362482 h 13440182"/>
                  <a:gd name="connsiteX202" fmla="*/ 11690350 w 12071803"/>
                  <a:gd name="connsiteY202" fmla="*/ 1165632 h 13440182"/>
                  <a:gd name="connsiteX203" fmla="*/ 11874500 w 12071803"/>
                  <a:gd name="connsiteY203" fmla="*/ 1476782 h 13440182"/>
                  <a:gd name="connsiteX204" fmla="*/ 12071350 w 12071803"/>
                  <a:gd name="connsiteY204" fmla="*/ 1578383 h 13440182"/>
                  <a:gd name="connsiteX205" fmla="*/ 11906250 w 12071803"/>
                  <a:gd name="connsiteY205" fmla="*/ 1133883 h 13440182"/>
                  <a:gd name="connsiteX206" fmla="*/ 11893550 w 12071803"/>
                  <a:gd name="connsiteY206" fmla="*/ 917982 h 13440182"/>
                  <a:gd name="connsiteX207" fmla="*/ 11760200 w 12071803"/>
                  <a:gd name="connsiteY207" fmla="*/ 721132 h 13440182"/>
                  <a:gd name="connsiteX208" fmla="*/ 11734800 w 12071803"/>
                  <a:gd name="connsiteY20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44200 w 12071803"/>
                  <a:gd name="connsiteY118" fmla="*/ 7058432 h 13440182"/>
                  <a:gd name="connsiteX119" fmla="*/ 10426700 w 12071803"/>
                  <a:gd name="connsiteY119" fmla="*/ 7020332 h 13440182"/>
                  <a:gd name="connsiteX120" fmla="*/ 10496551 w 12071803"/>
                  <a:gd name="connsiteY120" fmla="*/ 6915558 h 13440182"/>
                  <a:gd name="connsiteX121" fmla="*/ 10620376 w 12071803"/>
                  <a:gd name="connsiteY121" fmla="*/ 6896508 h 13440182"/>
                  <a:gd name="connsiteX122" fmla="*/ 10629900 w 12071803"/>
                  <a:gd name="connsiteY122" fmla="*/ 6810782 h 13440182"/>
                  <a:gd name="connsiteX123" fmla="*/ 10842625 w 12071803"/>
                  <a:gd name="connsiteY123" fmla="*/ 6899682 h 13440182"/>
                  <a:gd name="connsiteX124" fmla="*/ 10858500 w 12071803"/>
                  <a:gd name="connsiteY124" fmla="*/ 6677432 h 13440182"/>
                  <a:gd name="connsiteX125" fmla="*/ 10648950 w 12071803"/>
                  <a:gd name="connsiteY125" fmla="*/ 6772682 h 13440182"/>
                  <a:gd name="connsiteX126" fmla="*/ 10572750 w 12071803"/>
                  <a:gd name="connsiteY126" fmla="*/ 6544082 h 13440182"/>
                  <a:gd name="connsiteX127" fmla="*/ 10344150 w 12071803"/>
                  <a:gd name="connsiteY127" fmla="*/ 6753632 h 13440182"/>
                  <a:gd name="connsiteX128" fmla="*/ 10356851 w 12071803"/>
                  <a:gd name="connsiteY128" fmla="*/ 6588533 h 13440182"/>
                  <a:gd name="connsiteX129" fmla="*/ 10369550 w 12071803"/>
                  <a:gd name="connsiteY129" fmla="*/ 6464707 h 13440182"/>
                  <a:gd name="connsiteX130" fmla="*/ 10261601 w 12071803"/>
                  <a:gd name="connsiteY130" fmla="*/ 6452008 h 13440182"/>
                  <a:gd name="connsiteX131" fmla="*/ 10140950 w 12071803"/>
                  <a:gd name="connsiteY131" fmla="*/ 6236107 h 13440182"/>
                  <a:gd name="connsiteX132" fmla="*/ 10306051 w 12071803"/>
                  <a:gd name="connsiteY132" fmla="*/ 6274208 h 13440182"/>
                  <a:gd name="connsiteX133" fmla="*/ 10547351 w 12071803"/>
                  <a:gd name="connsiteY133" fmla="*/ 6274208 h 13440182"/>
                  <a:gd name="connsiteX134" fmla="*/ 10677525 w 12071803"/>
                  <a:gd name="connsiteY134" fmla="*/ 6134507 h 13440182"/>
                  <a:gd name="connsiteX135" fmla="*/ 10575926 w 12071803"/>
                  <a:gd name="connsiteY135" fmla="*/ 6023383 h 13440182"/>
                  <a:gd name="connsiteX136" fmla="*/ 10363200 w 12071803"/>
                  <a:gd name="connsiteY136" fmla="*/ 5975757 h 13440182"/>
                  <a:gd name="connsiteX137" fmla="*/ 10544175 w 12071803"/>
                  <a:gd name="connsiteY137" fmla="*/ 5845582 h 13440182"/>
                  <a:gd name="connsiteX138" fmla="*/ 10490201 w 12071803"/>
                  <a:gd name="connsiteY138" fmla="*/ 5728108 h 13440182"/>
                  <a:gd name="connsiteX139" fmla="*/ 10544176 w 12071803"/>
                  <a:gd name="connsiteY139" fmla="*/ 5607458 h 13440182"/>
                  <a:gd name="connsiteX140" fmla="*/ 10506075 w 12071803"/>
                  <a:gd name="connsiteY140" fmla="*/ 5604282 h 13440182"/>
                  <a:gd name="connsiteX141" fmla="*/ 10471151 w 12071803"/>
                  <a:gd name="connsiteY141" fmla="*/ 5528083 h 13440182"/>
                  <a:gd name="connsiteX142" fmla="*/ 10312400 w 12071803"/>
                  <a:gd name="connsiteY142" fmla="*/ 5375682 h 13440182"/>
                  <a:gd name="connsiteX143" fmla="*/ 10582276 w 12071803"/>
                  <a:gd name="connsiteY143" fmla="*/ 5480458 h 13440182"/>
                  <a:gd name="connsiteX144" fmla="*/ 10725150 w 12071803"/>
                  <a:gd name="connsiteY144" fmla="*/ 5439182 h 13440182"/>
                  <a:gd name="connsiteX145" fmla="*/ 10699751 w 12071803"/>
                  <a:gd name="connsiteY145" fmla="*/ 5686833 h 13440182"/>
                  <a:gd name="connsiteX146" fmla="*/ 10877550 w 12071803"/>
                  <a:gd name="connsiteY146" fmla="*/ 5724932 h 13440182"/>
                  <a:gd name="connsiteX147" fmla="*/ 10934701 w 12071803"/>
                  <a:gd name="connsiteY147" fmla="*/ 5550308 h 13440182"/>
                  <a:gd name="connsiteX148" fmla="*/ 10975975 w 12071803"/>
                  <a:gd name="connsiteY148" fmla="*/ 5321707 h 13440182"/>
                  <a:gd name="connsiteX149" fmla="*/ 10896601 w 12071803"/>
                  <a:gd name="connsiteY149" fmla="*/ 5118508 h 13440182"/>
                  <a:gd name="connsiteX150" fmla="*/ 10839450 w 12071803"/>
                  <a:gd name="connsiteY150" fmla="*/ 5020082 h 13440182"/>
                  <a:gd name="connsiteX151" fmla="*/ 10760076 w 12071803"/>
                  <a:gd name="connsiteY151" fmla="*/ 5137558 h 13440182"/>
                  <a:gd name="connsiteX152" fmla="*/ 10690226 w 12071803"/>
                  <a:gd name="connsiteY152" fmla="*/ 5096283 h 13440182"/>
                  <a:gd name="connsiteX153" fmla="*/ 10658476 w 12071803"/>
                  <a:gd name="connsiteY153" fmla="*/ 5216933 h 13440182"/>
                  <a:gd name="connsiteX154" fmla="*/ 10556875 w 12071803"/>
                  <a:gd name="connsiteY154" fmla="*/ 5220107 h 13440182"/>
                  <a:gd name="connsiteX155" fmla="*/ 10477500 w 12071803"/>
                  <a:gd name="connsiteY155" fmla="*/ 5077232 h 13440182"/>
                  <a:gd name="connsiteX156" fmla="*/ 10439400 w 12071803"/>
                  <a:gd name="connsiteY156" fmla="*/ 4924832 h 13440182"/>
                  <a:gd name="connsiteX157" fmla="*/ 10223500 w 12071803"/>
                  <a:gd name="connsiteY157" fmla="*/ 4928007 h 13440182"/>
                  <a:gd name="connsiteX158" fmla="*/ 10248900 w 12071803"/>
                  <a:gd name="connsiteY158" fmla="*/ 5153432 h 13440182"/>
                  <a:gd name="connsiteX159" fmla="*/ 10210801 w 12071803"/>
                  <a:gd name="connsiteY159" fmla="*/ 4959758 h 13440182"/>
                  <a:gd name="connsiteX160" fmla="*/ 10166350 w 12071803"/>
                  <a:gd name="connsiteY160" fmla="*/ 4972457 h 13440182"/>
                  <a:gd name="connsiteX161" fmla="*/ 10096500 w 12071803"/>
                  <a:gd name="connsiteY161" fmla="*/ 4861332 h 13440182"/>
                  <a:gd name="connsiteX162" fmla="*/ 10001251 w 12071803"/>
                  <a:gd name="connsiteY162" fmla="*/ 4931183 h 13440182"/>
                  <a:gd name="connsiteX163" fmla="*/ 9893300 w 12071803"/>
                  <a:gd name="connsiteY163" fmla="*/ 5039132 h 13440182"/>
                  <a:gd name="connsiteX164" fmla="*/ 10210800 w 12071803"/>
                  <a:gd name="connsiteY164" fmla="*/ 4724807 h 13440182"/>
                  <a:gd name="connsiteX165" fmla="*/ 10426701 w 12071803"/>
                  <a:gd name="connsiteY165" fmla="*/ 4667658 h 13440182"/>
                  <a:gd name="connsiteX166" fmla="*/ 10572750 w 12071803"/>
                  <a:gd name="connsiteY166" fmla="*/ 4581932 h 13440182"/>
                  <a:gd name="connsiteX167" fmla="*/ 10610851 w 12071803"/>
                  <a:gd name="connsiteY167" fmla="*/ 4461283 h 13440182"/>
                  <a:gd name="connsiteX168" fmla="*/ 10782301 w 12071803"/>
                  <a:gd name="connsiteY168" fmla="*/ 4334283 h 13440182"/>
                  <a:gd name="connsiteX169" fmla="*/ 10814050 w 12071803"/>
                  <a:gd name="connsiteY169" fmla="*/ 4080282 h 13440182"/>
                  <a:gd name="connsiteX170" fmla="*/ 10582275 w 12071803"/>
                  <a:gd name="connsiteY170" fmla="*/ 3997732 h 13440182"/>
                  <a:gd name="connsiteX171" fmla="*/ 10264776 w 12071803"/>
                  <a:gd name="connsiteY171" fmla="*/ 3950108 h 13440182"/>
                  <a:gd name="connsiteX172" fmla="*/ 10134600 w 12071803"/>
                  <a:gd name="connsiteY172" fmla="*/ 4010432 h 13440182"/>
                  <a:gd name="connsiteX173" fmla="*/ 10160001 w 12071803"/>
                  <a:gd name="connsiteY173" fmla="*/ 3845333 h 13440182"/>
                  <a:gd name="connsiteX174" fmla="*/ 10109201 w 12071803"/>
                  <a:gd name="connsiteY174" fmla="*/ 3670708 h 13440182"/>
                  <a:gd name="connsiteX175" fmla="*/ 10223500 w 12071803"/>
                  <a:gd name="connsiteY175" fmla="*/ 3708807 h 13440182"/>
                  <a:gd name="connsiteX176" fmla="*/ 10344151 w 12071803"/>
                  <a:gd name="connsiteY176" fmla="*/ 3600858 h 13440182"/>
                  <a:gd name="connsiteX177" fmla="*/ 10534651 w 12071803"/>
                  <a:gd name="connsiteY177" fmla="*/ 3661183 h 13440182"/>
                  <a:gd name="connsiteX178" fmla="*/ 10547351 w 12071803"/>
                  <a:gd name="connsiteY178" fmla="*/ 3477033 h 13440182"/>
                  <a:gd name="connsiteX179" fmla="*/ 10687050 w 12071803"/>
                  <a:gd name="connsiteY179" fmla="*/ 3515132 h 13440182"/>
                  <a:gd name="connsiteX180" fmla="*/ 10801350 w 12071803"/>
                  <a:gd name="connsiteY180" fmla="*/ 3210332 h 13440182"/>
                  <a:gd name="connsiteX181" fmla="*/ 10902951 w 12071803"/>
                  <a:gd name="connsiteY181" fmla="*/ 3299233 h 13440182"/>
                  <a:gd name="connsiteX182" fmla="*/ 11042650 w 12071803"/>
                  <a:gd name="connsiteY182" fmla="*/ 3283357 h 13440182"/>
                  <a:gd name="connsiteX183" fmla="*/ 11077575 w 12071803"/>
                  <a:gd name="connsiteY183" fmla="*/ 3508782 h 13440182"/>
                  <a:gd name="connsiteX184" fmla="*/ 11153776 w 12071803"/>
                  <a:gd name="connsiteY184" fmla="*/ 3251608 h 13440182"/>
                  <a:gd name="connsiteX185" fmla="*/ 11077576 w 12071803"/>
                  <a:gd name="connsiteY185" fmla="*/ 3165883 h 13440182"/>
                  <a:gd name="connsiteX186" fmla="*/ 11163300 w 12071803"/>
                  <a:gd name="connsiteY186" fmla="*/ 2911882 h 13440182"/>
                  <a:gd name="connsiteX187" fmla="*/ 10982326 w 12071803"/>
                  <a:gd name="connsiteY187" fmla="*/ 2988083 h 13440182"/>
                  <a:gd name="connsiteX188" fmla="*/ 10953750 w 12071803"/>
                  <a:gd name="connsiteY188" fmla="*/ 2918232 h 13440182"/>
                  <a:gd name="connsiteX189" fmla="*/ 10763250 w 12071803"/>
                  <a:gd name="connsiteY189" fmla="*/ 2715032 h 13440182"/>
                  <a:gd name="connsiteX190" fmla="*/ 10731501 w 12071803"/>
                  <a:gd name="connsiteY190" fmla="*/ 2530883 h 13440182"/>
                  <a:gd name="connsiteX191" fmla="*/ 10699751 w 12071803"/>
                  <a:gd name="connsiteY191" fmla="*/ 2435633 h 13440182"/>
                  <a:gd name="connsiteX192" fmla="*/ 10801350 w 12071803"/>
                  <a:gd name="connsiteY192" fmla="*/ 2334032 h 13440182"/>
                  <a:gd name="connsiteX193" fmla="*/ 11061701 w 12071803"/>
                  <a:gd name="connsiteY193" fmla="*/ 2099083 h 13440182"/>
                  <a:gd name="connsiteX194" fmla="*/ 11182350 w 12071803"/>
                  <a:gd name="connsiteY194" fmla="*/ 2118132 h 13440182"/>
                  <a:gd name="connsiteX195" fmla="*/ 11252201 w 12071803"/>
                  <a:gd name="connsiteY195" fmla="*/ 2029233 h 13440182"/>
                  <a:gd name="connsiteX196" fmla="*/ 11487150 w 12071803"/>
                  <a:gd name="connsiteY196" fmla="*/ 1921282 h 13440182"/>
                  <a:gd name="connsiteX197" fmla="*/ 11341101 w 12071803"/>
                  <a:gd name="connsiteY197" fmla="*/ 1851433 h 13440182"/>
                  <a:gd name="connsiteX198" fmla="*/ 11258550 w 12071803"/>
                  <a:gd name="connsiteY198" fmla="*/ 1705382 h 13440182"/>
                  <a:gd name="connsiteX199" fmla="*/ 11360150 w 12071803"/>
                  <a:gd name="connsiteY199" fmla="*/ 1279932 h 13440182"/>
                  <a:gd name="connsiteX200" fmla="*/ 11239500 w 12071803"/>
                  <a:gd name="connsiteY200" fmla="*/ 1019582 h 13440182"/>
                  <a:gd name="connsiteX201" fmla="*/ 11525250 w 12071803"/>
                  <a:gd name="connsiteY201" fmla="*/ 1362482 h 13440182"/>
                  <a:gd name="connsiteX202" fmla="*/ 11690350 w 12071803"/>
                  <a:gd name="connsiteY202" fmla="*/ 1165632 h 13440182"/>
                  <a:gd name="connsiteX203" fmla="*/ 11874500 w 12071803"/>
                  <a:gd name="connsiteY203" fmla="*/ 1476782 h 13440182"/>
                  <a:gd name="connsiteX204" fmla="*/ 12071350 w 12071803"/>
                  <a:gd name="connsiteY204" fmla="*/ 1578383 h 13440182"/>
                  <a:gd name="connsiteX205" fmla="*/ 11906250 w 12071803"/>
                  <a:gd name="connsiteY205" fmla="*/ 1133883 h 13440182"/>
                  <a:gd name="connsiteX206" fmla="*/ 11893550 w 12071803"/>
                  <a:gd name="connsiteY206" fmla="*/ 917982 h 13440182"/>
                  <a:gd name="connsiteX207" fmla="*/ 11760200 w 12071803"/>
                  <a:gd name="connsiteY207" fmla="*/ 721132 h 13440182"/>
                  <a:gd name="connsiteX208" fmla="*/ 11734800 w 12071803"/>
                  <a:gd name="connsiteY20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889456 w 12071803"/>
                  <a:gd name="connsiteY117" fmla="*/ 7360851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41832 w 12071803"/>
                  <a:gd name="connsiteY116" fmla="*/ 7479913 h 13440182"/>
                  <a:gd name="connsiteX117" fmla="*/ 10889456 w 12071803"/>
                  <a:gd name="connsiteY117" fmla="*/ 7360851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937082 w 12071803"/>
                  <a:gd name="connsiteY116" fmla="*/ 7491821 h 13440182"/>
                  <a:gd name="connsiteX117" fmla="*/ 10841832 w 12071803"/>
                  <a:gd name="connsiteY117" fmla="*/ 7479913 h 13440182"/>
                  <a:gd name="connsiteX118" fmla="*/ 10889456 w 12071803"/>
                  <a:gd name="connsiteY118" fmla="*/ 7360851 h 13440182"/>
                  <a:gd name="connsiteX119" fmla="*/ 10784682 w 12071803"/>
                  <a:gd name="connsiteY119" fmla="*/ 7289414 h 13440182"/>
                  <a:gd name="connsiteX120" fmla="*/ 10744200 w 12071803"/>
                  <a:gd name="connsiteY120" fmla="*/ 7058432 h 13440182"/>
                  <a:gd name="connsiteX121" fmla="*/ 10426700 w 12071803"/>
                  <a:gd name="connsiteY121" fmla="*/ 7020332 h 13440182"/>
                  <a:gd name="connsiteX122" fmla="*/ 10496551 w 12071803"/>
                  <a:gd name="connsiteY122" fmla="*/ 6915558 h 13440182"/>
                  <a:gd name="connsiteX123" fmla="*/ 10620376 w 12071803"/>
                  <a:gd name="connsiteY123" fmla="*/ 6896508 h 13440182"/>
                  <a:gd name="connsiteX124" fmla="*/ 10629900 w 12071803"/>
                  <a:gd name="connsiteY124" fmla="*/ 6810782 h 13440182"/>
                  <a:gd name="connsiteX125" fmla="*/ 10842625 w 12071803"/>
                  <a:gd name="connsiteY125" fmla="*/ 6899682 h 13440182"/>
                  <a:gd name="connsiteX126" fmla="*/ 10858500 w 12071803"/>
                  <a:gd name="connsiteY126" fmla="*/ 6677432 h 13440182"/>
                  <a:gd name="connsiteX127" fmla="*/ 10648950 w 12071803"/>
                  <a:gd name="connsiteY127" fmla="*/ 6772682 h 13440182"/>
                  <a:gd name="connsiteX128" fmla="*/ 10572750 w 12071803"/>
                  <a:gd name="connsiteY128" fmla="*/ 6544082 h 13440182"/>
                  <a:gd name="connsiteX129" fmla="*/ 10344150 w 12071803"/>
                  <a:gd name="connsiteY129" fmla="*/ 6753632 h 13440182"/>
                  <a:gd name="connsiteX130" fmla="*/ 10356851 w 12071803"/>
                  <a:gd name="connsiteY130" fmla="*/ 6588533 h 13440182"/>
                  <a:gd name="connsiteX131" fmla="*/ 10369550 w 12071803"/>
                  <a:gd name="connsiteY131" fmla="*/ 6464707 h 13440182"/>
                  <a:gd name="connsiteX132" fmla="*/ 10261601 w 12071803"/>
                  <a:gd name="connsiteY132" fmla="*/ 6452008 h 13440182"/>
                  <a:gd name="connsiteX133" fmla="*/ 10140950 w 12071803"/>
                  <a:gd name="connsiteY133" fmla="*/ 6236107 h 13440182"/>
                  <a:gd name="connsiteX134" fmla="*/ 10306051 w 12071803"/>
                  <a:gd name="connsiteY134" fmla="*/ 6274208 h 13440182"/>
                  <a:gd name="connsiteX135" fmla="*/ 10547351 w 12071803"/>
                  <a:gd name="connsiteY135" fmla="*/ 6274208 h 13440182"/>
                  <a:gd name="connsiteX136" fmla="*/ 10677525 w 12071803"/>
                  <a:gd name="connsiteY136" fmla="*/ 6134507 h 13440182"/>
                  <a:gd name="connsiteX137" fmla="*/ 10575926 w 12071803"/>
                  <a:gd name="connsiteY137" fmla="*/ 6023383 h 13440182"/>
                  <a:gd name="connsiteX138" fmla="*/ 10363200 w 12071803"/>
                  <a:gd name="connsiteY138" fmla="*/ 5975757 h 13440182"/>
                  <a:gd name="connsiteX139" fmla="*/ 10544175 w 12071803"/>
                  <a:gd name="connsiteY139" fmla="*/ 5845582 h 13440182"/>
                  <a:gd name="connsiteX140" fmla="*/ 10490201 w 12071803"/>
                  <a:gd name="connsiteY140" fmla="*/ 5728108 h 13440182"/>
                  <a:gd name="connsiteX141" fmla="*/ 10544176 w 12071803"/>
                  <a:gd name="connsiteY141" fmla="*/ 5607458 h 13440182"/>
                  <a:gd name="connsiteX142" fmla="*/ 10506075 w 12071803"/>
                  <a:gd name="connsiteY142" fmla="*/ 5604282 h 13440182"/>
                  <a:gd name="connsiteX143" fmla="*/ 10471151 w 12071803"/>
                  <a:gd name="connsiteY143" fmla="*/ 5528083 h 13440182"/>
                  <a:gd name="connsiteX144" fmla="*/ 10312400 w 12071803"/>
                  <a:gd name="connsiteY144" fmla="*/ 5375682 h 13440182"/>
                  <a:gd name="connsiteX145" fmla="*/ 10582276 w 12071803"/>
                  <a:gd name="connsiteY145" fmla="*/ 5480458 h 13440182"/>
                  <a:gd name="connsiteX146" fmla="*/ 10725150 w 12071803"/>
                  <a:gd name="connsiteY146" fmla="*/ 5439182 h 13440182"/>
                  <a:gd name="connsiteX147" fmla="*/ 10699751 w 12071803"/>
                  <a:gd name="connsiteY147" fmla="*/ 5686833 h 13440182"/>
                  <a:gd name="connsiteX148" fmla="*/ 10877550 w 12071803"/>
                  <a:gd name="connsiteY148" fmla="*/ 5724932 h 13440182"/>
                  <a:gd name="connsiteX149" fmla="*/ 10934701 w 12071803"/>
                  <a:gd name="connsiteY149" fmla="*/ 5550308 h 13440182"/>
                  <a:gd name="connsiteX150" fmla="*/ 10975975 w 12071803"/>
                  <a:gd name="connsiteY150" fmla="*/ 5321707 h 13440182"/>
                  <a:gd name="connsiteX151" fmla="*/ 10896601 w 12071803"/>
                  <a:gd name="connsiteY151" fmla="*/ 5118508 h 13440182"/>
                  <a:gd name="connsiteX152" fmla="*/ 10839450 w 12071803"/>
                  <a:gd name="connsiteY152" fmla="*/ 5020082 h 13440182"/>
                  <a:gd name="connsiteX153" fmla="*/ 10760076 w 12071803"/>
                  <a:gd name="connsiteY153" fmla="*/ 5137558 h 13440182"/>
                  <a:gd name="connsiteX154" fmla="*/ 10690226 w 12071803"/>
                  <a:gd name="connsiteY154" fmla="*/ 5096283 h 13440182"/>
                  <a:gd name="connsiteX155" fmla="*/ 10658476 w 12071803"/>
                  <a:gd name="connsiteY155" fmla="*/ 5216933 h 13440182"/>
                  <a:gd name="connsiteX156" fmla="*/ 10556875 w 12071803"/>
                  <a:gd name="connsiteY156" fmla="*/ 5220107 h 13440182"/>
                  <a:gd name="connsiteX157" fmla="*/ 10477500 w 12071803"/>
                  <a:gd name="connsiteY157" fmla="*/ 5077232 h 13440182"/>
                  <a:gd name="connsiteX158" fmla="*/ 10439400 w 12071803"/>
                  <a:gd name="connsiteY158" fmla="*/ 4924832 h 13440182"/>
                  <a:gd name="connsiteX159" fmla="*/ 10223500 w 12071803"/>
                  <a:gd name="connsiteY159" fmla="*/ 4928007 h 13440182"/>
                  <a:gd name="connsiteX160" fmla="*/ 10248900 w 12071803"/>
                  <a:gd name="connsiteY160" fmla="*/ 5153432 h 13440182"/>
                  <a:gd name="connsiteX161" fmla="*/ 10210801 w 12071803"/>
                  <a:gd name="connsiteY161" fmla="*/ 4959758 h 13440182"/>
                  <a:gd name="connsiteX162" fmla="*/ 10166350 w 12071803"/>
                  <a:gd name="connsiteY162" fmla="*/ 4972457 h 13440182"/>
                  <a:gd name="connsiteX163" fmla="*/ 10096500 w 12071803"/>
                  <a:gd name="connsiteY163" fmla="*/ 4861332 h 13440182"/>
                  <a:gd name="connsiteX164" fmla="*/ 10001251 w 12071803"/>
                  <a:gd name="connsiteY164" fmla="*/ 4931183 h 13440182"/>
                  <a:gd name="connsiteX165" fmla="*/ 9893300 w 12071803"/>
                  <a:gd name="connsiteY165" fmla="*/ 5039132 h 13440182"/>
                  <a:gd name="connsiteX166" fmla="*/ 10210800 w 12071803"/>
                  <a:gd name="connsiteY166" fmla="*/ 4724807 h 13440182"/>
                  <a:gd name="connsiteX167" fmla="*/ 10426701 w 12071803"/>
                  <a:gd name="connsiteY167" fmla="*/ 4667658 h 13440182"/>
                  <a:gd name="connsiteX168" fmla="*/ 10572750 w 12071803"/>
                  <a:gd name="connsiteY168" fmla="*/ 4581932 h 13440182"/>
                  <a:gd name="connsiteX169" fmla="*/ 10610851 w 12071803"/>
                  <a:gd name="connsiteY169" fmla="*/ 4461283 h 13440182"/>
                  <a:gd name="connsiteX170" fmla="*/ 10782301 w 12071803"/>
                  <a:gd name="connsiteY170" fmla="*/ 4334283 h 13440182"/>
                  <a:gd name="connsiteX171" fmla="*/ 10814050 w 12071803"/>
                  <a:gd name="connsiteY171" fmla="*/ 4080282 h 13440182"/>
                  <a:gd name="connsiteX172" fmla="*/ 10582275 w 12071803"/>
                  <a:gd name="connsiteY172" fmla="*/ 3997732 h 13440182"/>
                  <a:gd name="connsiteX173" fmla="*/ 10264776 w 12071803"/>
                  <a:gd name="connsiteY173" fmla="*/ 3950108 h 13440182"/>
                  <a:gd name="connsiteX174" fmla="*/ 10134600 w 12071803"/>
                  <a:gd name="connsiteY174" fmla="*/ 4010432 h 13440182"/>
                  <a:gd name="connsiteX175" fmla="*/ 10160001 w 12071803"/>
                  <a:gd name="connsiteY175" fmla="*/ 3845333 h 13440182"/>
                  <a:gd name="connsiteX176" fmla="*/ 10109201 w 12071803"/>
                  <a:gd name="connsiteY176" fmla="*/ 3670708 h 13440182"/>
                  <a:gd name="connsiteX177" fmla="*/ 10223500 w 12071803"/>
                  <a:gd name="connsiteY177" fmla="*/ 3708807 h 13440182"/>
                  <a:gd name="connsiteX178" fmla="*/ 10344151 w 12071803"/>
                  <a:gd name="connsiteY178" fmla="*/ 3600858 h 13440182"/>
                  <a:gd name="connsiteX179" fmla="*/ 10534651 w 12071803"/>
                  <a:gd name="connsiteY179" fmla="*/ 3661183 h 13440182"/>
                  <a:gd name="connsiteX180" fmla="*/ 10547351 w 12071803"/>
                  <a:gd name="connsiteY180" fmla="*/ 3477033 h 13440182"/>
                  <a:gd name="connsiteX181" fmla="*/ 10687050 w 12071803"/>
                  <a:gd name="connsiteY181" fmla="*/ 3515132 h 13440182"/>
                  <a:gd name="connsiteX182" fmla="*/ 10801350 w 12071803"/>
                  <a:gd name="connsiteY182" fmla="*/ 3210332 h 13440182"/>
                  <a:gd name="connsiteX183" fmla="*/ 10902951 w 12071803"/>
                  <a:gd name="connsiteY183" fmla="*/ 3299233 h 13440182"/>
                  <a:gd name="connsiteX184" fmla="*/ 11042650 w 12071803"/>
                  <a:gd name="connsiteY184" fmla="*/ 3283357 h 13440182"/>
                  <a:gd name="connsiteX185" fmla="*/ 11077575 w 12071803"/>
                  <a:gd name="connsiteY185" fmla="*/ 3508782 h 13440182"/>
                  <a:gd name="connsiteX186" fmla="*/ 11153776 w 12071803"/>
                  <a:gd name="connsiteY186" fmla="*/ 3251608 h 13440182"/>
                  <a:gd name="connsiteX187" fmla="*/ 11077576 w 12071803"/>
                  <a:gd name="connsiteY187" fmla="*/ 3165883 h 13440182"/>
                  <a:gd name="connsiteX188" fmla="*/ 11163300 w 12071803"/>
                  <a:gd name="connsiteY188" fmla="*/ 2911882 h 13440182"/>
                  <a:gd name="connsiteX189" fmla="*/ 10982326 w 12071803"/>
                  <a:gd name="connsiteY189" fmla="*/ 2988083 h 13440182"/>
                  <a:gd name="connsiteX190" fmla="*/ 10953750 w 12071803"/>
                  <a:gd name="connsiteY190" fmla="*/ 2918232 h 13440182"/>
                  <a:gd name="connsiteX191" fmla="*/ 10763250 w 12071803"/>
                  <a:gd name="connsiteY191" fmla="*/ 2715032 h 13440182"/>
                  <a:gd name="connsiteX192" fmla="*/ 10731501 w 12071803"/>
                  <a:gd name="connsiteY192" fmla="*/ 2530883 h 13440182"/>
                  <a:gd name="connsiteX193" fmla="*/ 10699751 w 12071803"/>
                  <a:gd name="connsiteY193" fmla="*/ 2435633 h 13440182"/>
                  <a:gd name="connsiteX194" fmla="*/ 10801350 w 12071803"/>
                  <a:gd name="connsiteY194" fmla="*/ 2334032 h 13440182"/>
                  <a:gd name="connsiteX195" fmla="*/ 11061701 w 12071803"/>
                  <a:gd name="connsiteY195" fmla="*/ 2099083 h 13440182"/>
                  <a:gd name="connsiteX196" fmla="*/ 11182350 w 12071803"/>
                  <a:gd name="connsiteY196" fmla="*/ 2118132 h 13440182"/>
                  <a:gd name="connsiteX197" fmla="*/ 11252201 w 12071803"/>
                  <a:gd name="connsiteY197" fmla="*/ 2029233 h 13440182"/>
                  <a:gd name="connsiteX198" fmla="*/ 11487150 w 12071803"/>
                  <a:gd name="connsiteY198" fmla="*/ 1921282 h 13440182"/>
                  <a:gd name="connsiteX199" fmla="*/ 11341101 w 12071803"/>
                  <a:gd name="connsiteY199" fmla="*/ 1851433 h 13440182"/>
                  <a:gd name="connsiteX200" fmla="*/ 11258550 w 12071803"/>
                  <a:gd name="connsiteY200" fmla="*/ 1705382 h 13440182"/>
                  <a:gd name="connsiteX201" fmla="*/ 11360150 w 12071803"/>
                  <a:gd name="connsiteY201" fmla="*/ 1279932 h 13440182"/>
                  <a:gd name="connsiteX202" fmla="*/ 11239500 w 12071803"/>
                  <a:gd name="connsiteY202" fmla="*/ 1019582 h 13440182"/>
                  <a:gd name="connsiteX203" fmla="*/ 11525250 w 12071803"/>
                  <a:gd name="connsiteY203" fmla="*/ 1362482 h 13440182"/>
                  <a:gd name="connsiteX204" fmla="*/ 11690350 w 12071803"/>
                  <a:gd name="connsiteY204" fmla="*/ 1165632 h 13440182"/>
                  <a:gd name="connsiteX205" fmla="*/ 11874500 w 12071803"/>
                  <a:gd name="connsiteY205" fmla="*/ 1476782 h 13440182"/>
                  <a:gd name="connsiteX206" fmla="*/ 12071350 w 12071803"/>
                  <a:gd name="connsiteY206" fmla="*/ 1578383 h 13440182"/>
                  <a:gd name="connsiteX207" fmla="*/ 11906250 w 12071803"/>
                  <a:gd name="connsiteY207" fmla="*/ 1133883 h 13440182"/>
                  <a:gd name="connsiteX208" fmla="*/ 11893550 w 12071803"/>
                  <a:gd name="connsiteY208" fmla="*/ 917982 h 13440182"/>
                  <a:gd name="connsiteX209" fmla="*/ 11760200 w 12071803"/>
                  <a:gd name="connsiteY209" fmla="*/ 721132 h 13440182"/>
                  <a:gd name="connsiteX210" fmla="*/ 11734800 w 12071803"/>
                  <a:gd name="connsiteY21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5182 w 12071803"/>
                  <a:gd name="connsiteY115" fmla="*/ 7620407 h 13440182"/>
                  <a:gd name="connsiteX116" fmla="*/ 10937082 w 12071803"/>
                  <a:gd name="connsiteY116" fmla="*/ 7491821 h 13440182"/>
                  <a:gd name="connsiteX117" fmla="*/ 10841832 w 12071803"/>
                  <a:gd name="connsiteY117" fmla="*/ 7479913 h 13440182"/>
                  <a:gd name="connsiteX118" fmla="*/ 10889456 w 12071803"/>
                  <a:gd name="connsiteY118" fmla="*/ 7360851 h 13440182"/>
                  <a:gd name="connsiteX119" fmla="*/ 10784682 w 12071803"/>
                  <a:gd name="connsiteY119" fmla="*/ 7289414 h 13440182"/>
                  <a:gd name="connsiteX120" fmla="*/ 10744200 w 12071803"/>
                  <a:gd name="connsiteY120" fmla="*/ 7058432 h 13440182"/>
                  <a:gd name="connsiteX121" fmla="*/ 10426700 w 12071803"/>
                  <a:gd name="connsiteY121" fmla="*/ 7020332 h 13440182"/>
                  <a:gd name="connsiteX122" fmla="*/ 10496551 w 12071803"/>
                  <a:gd name="connsiteY122" fmla="*/ 6915558 h 13440182"/>
                  <a:gd name="connsiteX123" fmla="*/ 10620376 w 12071803"/>
                  <a:gd name="connsiteY123" fmla="*/ 6896508 h 13440182"/>
                  <a:gd name="connsiteX124" fmla="*/ 10629900 w 12071803"/>
                  <a:gd name="connsiteY124" fmla="*/ 6810782 h 13440182"/>
                  <a:gd name="connsiteX125" fmla="*/ 10842625 w 12071803"/>
                  <a:gd name="connsiteY125" fmla="*/ 6899682 h 13440182"/>
                  <a:gd name="connsiteX126" fmla="*/ 10858500 w 12071803"/>
                  <a:gd name="connsiteY126" fmla="*/ 6677432 h 13440182"/>
                  <a:gd name="connsiteX127" fmla="*/ 10648950 w 12071803"/>
                  <a:gd name="connsiteY127" fmla="*/ 6772682 h 13440182"/>
                  <a:gd name="connsiteX128" fmla="*/ 10572750 w 12071803"/>
                  <a:gd name="connsiteY128" fmla="*/ 6544082 h 13440182"/>
                  <a:gd name="connsiteX129" fmla="*/ 10344150 w 12071803"/>
                  <a:gd name="connsiteY129" fmla="*/ 6753632 h 13440182"/>
                  <a:gd name="connsiteX130" fmla="*/ 10356851 w 12071803"/>
                  <a:gd name="connsiteY130" fmla="*/ 6588533 h 13440182"/>
                  <a:gd name="connsiteX131" fmla="*/ 10369550 w 12071803"/>
                  <a:gd name="connsiteY131" fmla="*/ 6464707 h 13440182"/>
                  <a:gd name="connsiteX132" fmla="*/ 10261601 w 12071803"/>
                  <a:gd name="connsiteY132" fmla="*/ 6452008 h 13440182"/>
                  <a:gd name="connsiteX133" fmla="*/ 10140950 w 12071803"/>
                  <a:gd name="connsiteY133" fmla="*/ 6236107 h 13440182"/>
                  <a:gd name="connsiteX134" fmla="*/ 10306051 w 12071803"/>
                  <a:gd name="connsiteY134" fmla="*/ 6274208 h 13440182"/>
                  <a:gd name="connsiteX135" fmla="*/ 10547351 w 12071803"/>
                  <a:gd name="connsiteY135" fmla="*/ 6274208 h 13440182"/>
                  <a:gd name="connsiteX136" fmla="*/ 10677525 w 12071803"/>
                  <a:gd name="connsiteY136" fmla="*/ 6134507 h 13440182"/>
                  <a:gd name="connsiteX137" fmla="*/ 10575926 w 12071803"/>
                  <a:gd name="connsiteY137" fmla="*/ 6023383 h 13440182"/>
                  <a:gd name="connsiteX138" fmla="*/ 10363200 w 12071803"/>
                  <a:gd name="connsiteY138" fmla="*/ 5975757 h 13440182"/>
                  <a:gd name="connsiteX139" fmla="*/ 10544175 w 12071803"/>
                  <a:gd name="connsiteY139" fmla="*/ 5845582 h 13440182"/>
                  <a:gd name="connsiteX140" fmla="*/ 10490201 w 12071803"/>
                  <a:gd name="connsiteY140" fmla="*/ 5728108 h 13440182"/>
                  <a:gd name="connsiteX141" fmla="*/ 10544176 w 12071803"/>
                  <a:gd name="connsiteY141" fmla="*/ 5607458 h 13440182"/>
                  <a:gd name="connsiteX142" fmla="*/ 10506075 w 12071803"/>
                  <a:gd name="connsiteY142" fmla="*/ 5604282 h 13440182"/>
                  <a:gd name="connsiteX143" fmla="*/ 10471151 w 12071803"/>
                  <a:gd name="connsiteY143" fmla="*/ 5528083 h 13440182"/>
                  <a:gd name="connsiteX144" fmla="*/ 10312400 w 12071803"/>
                  <a:gd name="connsiteY144" fmla="*/ 5375682 h 13440182"/>
                  <a:gd name="connsiteX145" fmla="*/ 10582276 w 12071803"/>
                  <a:gd name="connsiteY145" fmla="*/ 5480458 h 13440182"/>
                  <a:gd name="connsiteX146" fmla="*/ 10725150 w 12071803"/>
                  <a:gd name="connsiteY146" fmla="*/ 5439182 h 13440182"/>
                  <a:gd name="connsiteX147" fmla="*/ 10699751 w 12071803"/>
                  <a:gd name="connsiteY147" fmla="*/ 5686833 h 13440182"/>
                  <a:gd name="connsiteX148" fmla="*/ 10877550 w 12071803"/>
                  <a:gd name="connsiteY148" fmla="*/ 5724932 h 13440182"/>
                  <a:gd name="connsiteX149" fmla="*/ 10934701 w 12071803"/>
                  <a:gd name="connsiteY149" fmla="*/ 5550308 h 13440182"/>
                  <a:gd name="connsiteX150" fmla="*/ 10975975 w 12071803"/>
                  <a:gd name="connsiteY150" fmla="*/ 5321707 h 13440182"/>
                  <a:gd name="connsiteX151" fmla="*/ 10896601 w 12071803"/>
                  <a:gd name="connsiteY151" fmla="*/ 5118508 h 13440182"/>
                  <a:gd name="connsiteX152" fmla="*/ 10839450 w 12071803"/>
                  <a:gd name="connsiteY152" fmla="*/ 5020082 h 13440182"/>
                  <a:gd name="connsiteX153" fmla="*/ 10760076 w 12071803"/>
                  <a:gd name="connsiteY153" fmla="*/ 5137558 h 13440182"/>
                  <a:gd name="connsiteX154" fmla="*/ 10690226 w 12071803"/>
                  <a:gd name="connsiteY154" fmla="*/ 5096283 h 13440182"/>
                  <a:gd name="connsiteX155" fmla="*/ 10658476 w 12071803"/>
                  <a:gd name="connsiteY155" fmla="*/ 5216933 h 13440182"/>
                  <a:gd name="connsiteX156" fmla="*/ 10556875 w 12071803"/>
                  <a:gd name="connsiteY156" fmla="*/ 5220107 h 13440182"/>
                  <a:gd name="connsiteX157" fmla="*/ 10477500 w 12071803"/>
                  <a:gd name="connsiteY157" fmla="*/ 5077232 h 13440182"/>
                  <a:gd name="connsiteX158" fmla="*/ 10439400 w 12071803"/>
                  <a:gd name="connsiteY158" fmla="*/ 4924832 h 13440182"/>
                  <a:gd name="connsiteX159" fmla="*/ 10223500 w 12071803"/>
                  <a:gd name="connsiteY159" fmla="*/ 4928007 h 13440182"/>
                  <a:gd name="connsiteX160" fmla="*/ 10248900 w 12071803"/>
                  <a:gd name="connsiteY160" fmla="*/ 5153432 h 13440182"/>
                  <a:gd name="connsiteX161" fmla="*/ 10210801 w 12071803"/>
                  <a:gd name="connsiteY161" fmla="*/ 4959758 h 13440182"/>
                  <a:gd name="connsiteX162" fmla="*/ 10166350 w 12071803"/>
                  <a:gd name="connsiteY162" fmla="*/ 4972457 h 13440182"/>
                  <a:gd name="connsiteX163" fmla="*/ 10096500 w 12071803"/>
                  <a:gd name="connsiteY163" fmla="*/ 4861332 h 13440182"/>
                  <a:gd name="connsiteX164" fmla="*/ 10001251 w 12071803"/>
                  <a:gd name="connsiteY164" fmla="*/ 4931183 h 13440182"/>
                  <a:gd name="connsiteX165" fmla="*/ 9893300 w 12071803"/>
                  <a:gd name="connsiteY165" fmla="*/ 5039132 h 13440182"/>
                  <a:gd name="connsiteX166" fmla="*/ 10210800 w 12071803"/>
                  <a:gd name="connsiteY166" fmla="*/ 4724807 h 13440182"/>
                  <a:gd name="connsiteX167" fmla="*/ 10426701 w 12071803"/>
                  <a:gd name="connsiteY167" fmla="*/ 4667658 h 13440182"/>
                  <a:gd name="connsiteX168" fmla="*/ 10572750 w 12071803"/>
                  <a:gd name="connsiteY168" fmla="*/ 4581932 h 13440182"/>
                  <a:gd name="connsiteX169" fmla="*/ 10610851 w 12071803"/>
                  <a:gd name="connsiteY169" fmla="*/ 4461283 h 13440182"/>
                  <a:gd name="connsiteX170" fmla="*/ 10782301 w 12071803"/>
                  <a:gd name="connsiteY170" fmla="*/ 4334283 h 13440182"/>
                  <a:gd name="connsiteX171" fmla="*/ 10814050 w 12071803"/>
                  <a:gd name="connsiteY171" fmla="*/ 4080282 h 13440182"/>
                  <a:gd name="connsiteX172" fmla="*/ 10582275 w 12071803"/>
                  <a:gd name="connsiteY172" fmla="*/ 3997732 h 13440182"/>
                  <a:gd name="connsiteX173" fmla="*/ 10264776 w 12071803"/>
                  <a:gd name="connsiteY173" fmla="*/ 3950108 h 13440182"/>
                  <a:gd name="connsiteX174" fmla="*/ 10134600 w 12071803"/>
                  <a:gd name="connsiteY174" fmla="*/ 4010432 h 13440182"/>
                  <a:gd name="connsiteX175" fmla="*/ 10160001 w 12071803"/>
                  <a:gd name="connsiteY175" fmla="*/ 3845333 h 13440182"/>
                  <a:gd name="connsiteX176" fmla="*/ 10109201 w 12071803"/>
                  <a:gd name="connsiteY176" fmla="*/ 3670708 h 13440182"/>
                  <a:gd name="connsiteX177" fmla="*/ 10223500 w 12071803"/>
                  <a:gd name="connsiteY177" fmla="*/ 3708807 h 13440182"/>
                  <a:gd name="connsiteX178" fmla="*/ 10344151 w 12071803"/>
                  <a:gd name="connsiteY178" fmla="*/ 3600858 h 13440182"/>
                  <a:gd name="connsiteX179" fmla="*/ 10534651 w 12071803"/>
                  <a:gd name="connsiteY179" fmla="*/ 3661183 h 13440182"/>
                  <a:gd name="connsiteX180" fmla="*/ 10547351 w 12071803"/>
                  <a:gd name="connsiteY180" fmla="*/ 3477033 h 13440182"/>
                  <a:gd name="connsiteX181" fmla="*/ 10687050 w 12071803"/>
                  <a:gd name="connsiteY181" fmla="*/ 3515132 h 13440182"/>
                  <a:gd name="connsiteX182" fmla="*/ 10801350 w 12071803"/>
                  <a:gd name="connsiteY182" fmla="*/ 3210332 h 13440182"/>
                  <a:gd name="connsiteX183" fmla="*/ 10902951 w 12071803"/>
                  <a:gd name="connsiteY183" fmla="*/ 3299233 h 13440182"/>
                  <a:gd name="connsiteX184" fmla="*/ 11042650 w 12071803"/>
                  <a:gd name="connsiteY184" fmla="*/ 3283357 h 13440182"/>
                  <a:gd name="connsiteX185" fmla="*/ 11077575 w 12071803"/>
                  <a:gd name="connsiteY185" fmla="*/ 3508782 h 13440182"/>
                  <a:gd name="connsiteX186" fmla="*/ 11153776 w 12071803"/>
                  <a:gd name="connsiteY186" fmla="*/ 3251608 h 13440182"/>
                  <a:gd name="connsiteX187" fmla="*/ 11077576 w 12071803"/>
                  <a:gd name="connsiteY187" fmla="*/ 3165883 h 13440182"/>
                  <a:gd name="connsiteX188" fmla="*/ 11163300 w 12071803"/>
                  <a:gd name="connsiteY188" fmla="*/ 2911882 h 13440182"/>
                  <a:gd name="connsiteX189" fmla="*/ 10982326 w 12071803"/>
                  <a:gd name="connsiteY189" fmla="*/ 2988083 h 13440182"/>
                  <a:gd name="connsiteX190" fmla="*/ 10953750 w 12071803"/>
                  <a:gd name="connsiteY190" fmla="*/ 2918232 h 13440182"/>
                  <a:gd name="connsiteX191" fmla="*/ 10763250 w 12071803"/>
                  <a:gd name="connsiteY191" fmla="*/ 2715032 h 13440182"/>
                  <a:gd name="connsiteX192" fmla="*/ 10731501 w 12071803"/>
                  <a:gd name="connsiteY192" fmla="*/ 2530883 h 13440182"/>
                  <a:gd name="connsiteX193" fmla="*/ 10699751 w 12071803"/>
                  <a:gd name="connsiteY193" fmla="*/ 2435633 h 13440182"/>
                  <a:gd name="connsiteX194" fmla="*/ 10801350 w 12071803"/>
                  <a:gd name="connsiteY194" fmla="*/ 2334032 h 13440182"/>
                  <a:gd name="connsiteX195" fmla="*/ 11061701 w 12071803"/>
                  <a:gd name="connsiteY195" fmla="*/ 2099083 h 13440182"/>
                  <a:gd name="connsiteX196" fmla="*/ 11182350 w 12071803"/>
                  <a:gd name="connsiteY196" fmla="*/ 2118132 h 13440182"/>
                  <a:gd name="connsiteX197" fmla="*/ 11252201 w 12071803"/>
                  <a:gd name="connsiteY197" fmla="*/ 2029233 h 13440182"/>
                  <a:gd name="connsiteX198" fmla="*/ 11487150 w 12071803"/>
                  <a:gd name="connsiteY198" fmla="*/ 1921282 h 13440182"/>
                  <a:gd name="connsiteX199" fmla="*/ 11341101 w 12071803"/>
                  <a:gd name="connsiteY199" fmla="*/ 1851433 h 13440182"/>
                  <a:gd name="connsiteX200" fmla="*/ 11258550 w 12071803"/>
                  <a:gd name="connsiteY200" fmla="*/ 1705382 h 13440182"/>
                  <a:gd name="connsiteX201" fmla="*/ 11360150 w 12071803"/>
                  <a:gd name="connsiteY201" fmla="*/ 1279932 h 13440182"/>
                  <a:gd name="connsiteX202" fmla="*/ 11239500 w 12071803"/>
                  <a:gd name="connsiteY202" fmla="*/ 1019582 h 13440182"/>
                  <a:gd name="connsiteX203" fmla="*/ 11525250 w 12071803"/>
                  <a:gd name="connsiteY203" fmla="*/ 1362482 h 13440182"/>
                  <a:gd name="connsiteX204" fmla="*/ 11690350 w 12071803"/>
                  <a:gd name="connsiteY204" fmla="*/ 1165632 h 13440182"/>
                  <a:gd name="connsiteX205" fmla="*/ 11874500 w 12071803"/>
                  <a:gd name="connsiteY205" fmla="*/ 1476782 h 13440182"/>
                  <a:gd name="connsiteX206" fmla="*/ 12071350 w 12071803"/>
                  <a:gd name="connsiteY206" fmla="*/ 1578383 h 13440182"/>
                  <a:gd name="connsiteX207" fmla="*/ 11906250 w 12071803"/>
                  <a:gd name="connsiteY207" fmla="*/ 1133883 h 13440182"/>
                  <a:gd name="connsiteX208" fmla="*/ 11893550 w 12071803"/>
                  <a:gd name="connsiteY208" fmla="*/ 917982 h 13440182"/>
                  <a:gd name="connsiteX209" fmla="*/ 11760200 w 12071803"/>
                  <a:gd name="connsiteY209" fmla="*/ 721132 h 13440182"/>
                  <a:gd name="connsiteX210" fmla="*/ 11734800 w 12071803"/>
                  <a:gd name="connsiteY21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48937 w 12071803"/>
                  <a:gd name="connsiteY110" fmla="*/ 7915682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5600 w 12071803"/>
                  <a:gd name="connsiteY109" fmla="*/ 7777570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89393 w 12071803"/>
                  <a:gd name="connsiteY108" fmla="*/ 7732326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17957 w 12071803"/>
                  <a:gd name="connsiteY108" fmla="*/ 7644221 h 13440182"/>
                  <a:gd name="connsiteX109" fmla="*/ 10389393 w 12071803"/>
                  <a:gd name="connsiteY109" fmla="*/ 7732326 h 13440182"/>
                  <a:gd name="connsiteX110" fmla="*/ 10510839 w 12071803"/>
                  <a:gd name="connsiteY110" fmla="*/ 7691846 h 13440182"/>
                  <a:gd name="connsiteX111" fmla="*/ 10515600 w 12071803"/>
                  <a:gd name="connsiteY111" fmla="*/ 7777570 h 13440182"/>
                  <a:gd name="connsiteX112" fmla="*/ 10513219 w 12071803"/>
                  <a:gd name="connsiteY112" fmla="*/ 7875200 h 13440182"/>
                  <a:gd name="connsiteX113" fmla="*/ 10622756 w 12071803"/>
                  <a:gd name="connsiteY113" fmla="*/ 7837101 h 13440182"/>
                  <a:gd name="connsiteX114" fmla="*/ 10663239 w 12071803"/>
                  <a:gd name="connsiteY114" fmla="*/ 8075227 h 13440182"/>
                  <a:gd name="connsiteX115" fmla="*/ 10801350 w 12071803"/>
                  <a:gd name="connsiteY115" fmla="*/ 8106182 h 13440182"/>
                  <a:gd name="connsiteX116" fmla="*/ 10815638 w 12071803"/>
                  <a:gd name="connsiteY116" fmla="*/ 7815670 h 13440182"/>
                  <a:gd name="connsiteX117" fmla="*/ 10906126 w 12071803"/>
                  <a:gd name="connsiteY117" fmla="*/ 7791858 h 13440182"/>
                  <a:gd name="connsiteX118" fmla="*/ 10975182 w 12071803"/>
                  <a:gd name="connsiteY118" fmla="*/ 7620407 h 13440182"/>
                  <a:gd name="connsiteX119" fmla="*/ 10937082 w 12071803"/>
                  <a:gd name="connsiteY119" fmla="*/ 7491821 h 13440182"/>
                  <a:gd name="connsiteX120" fmla="*/ 10841832 w 12071803"/>
                  <a:gd name="connsiteY120" fmla="*/ 7479913 h 13440182"/>
                  <a:gd name="connsiteX121" fmla="*/ 10889456 w 12071803"/>
                  <a:gd name="connsiteY121" fmla="*/ 7360851 h 13440182"/>
                  <a:gd name="connsiteX122" fmla="*/ 10784682 w 12071803"/>
                  <a:gd name="connsiteY122" fmla="*/ 7289414 h 13440182"/>
                  <a:gd name="connsiteX123" fmla="*/ 10744200 w 12071803"/>
                  <a:gd name="connsiteY123" fmla="*/ 7058432 h 13440182"/>
                  <a:gd name="connsiteX124" fmla="*/ 10426700 w 12071803"/>
                  <a:gd name="connsiteY124" fmla="*/ 7020332 h 13440182"/>
                  <a:gd name="connsiteX125" fmla="*/ 10496551 w 12071803"/>
                  <a:gd name="connsiteY125" fmla="*/ 6915558 h 13440182"/>
                  <a:gd name="connsiteX126" fmla="*/ 10620376 w 12071803"/>
                  <a:gd name="connsiteY126" fmla="*/ 6896508 h 13440182"/>
                  <a:gd name="connsiteX127" fmla="*/ 10629900 w 12071803"/>
                  <a:gd name="connsiteY127" fmla="*/ 6810782 h 13440182"/>
                  <a:gd name="connsiteX128" fmla="*/ 10842625 w 12071803"/>
                  <a:gd name="connsiteY128" fmla="*/ 6899682 h 13440182"/>
                  <a:gd name="connsiteX129" fmla="*/ 10858500 w 12071803"/>
                  <a:gd name="connsiteY129" fmla="*/ 6677432 h 13440182"/>
                  <a:gd name="connsiteX130" fmla="*/ 10648950 w 12071803"/>
                  <a:gd name="connsiteY130" fmla="*/ 6772682 h 13440182"/>
                  <a:gd name="connsiteX131" fmla="*/ 10572750 w 12071803"/>
                  <a:gd name="connsiteY131" fmla="*/ 6544082 h 13440182"/>
                  <a:gd name="connsiteX132" fmla="*/ 10344150 w 12071803"/>
                  <a:gd name="connsiteY132" fmla="*/ 6753632 h 13440182"/>
                  <a:gd name="connsiteX133" fmla="*/ 10356851 w 12071803"/>
                  <a:gd name="connsiteY133" fmla="*/ 6588533 h 13440182"/>
                  <a:gd name="connsiteX134" fmla="*/ 10369550 w 12071803"/>
                  <a:gd name="connsiteY134" fmla="*/ 6464707 h 13440182"/>
                  <a:gd name="connsiteX135" fmla="*/ 10261601 w 12071803"/>
                  <a:gd name="connsiteY135" fmla="*/ 6452008 h 13440182"/>
                  <a:gd name="connsiteX136" fmla="*/ 10140950 w 12071803"/>
                  <a:gd name="connsiteY136" fmla="*/ 6236107 h 13440182"/>
                  <a:gd name="connsiteX137" fmla="*/ 10306051 w 12071803"/>
                  <a:gd name="connsiteY137" fmla="*/ 6274208 h 13440182"/>
                  <a:gd name="connsiteX138" fmla="*/ 10547351 w 12071803"/>
                  <a:gd name="connsiteY138" fmla="*/ 6274208 h 13440182"/>
                  <a:gd name="connsiteX139" fmla="*/ 10677525 w 12071803"/>
                  <a:gd name="connsiteY139" fmla="*/ 6134507 h 13440182"/>
                  <a:gd name="connsiteX140" fmla="*/ 10575926 w 12071803"/>
                  <a:gd name="connsiteY140" fmla="*/ 6023383 h 13440182"/>
                  <a:gd name="connsiteX141" fmla="*/ 10363200 w 12071803"/>
                  <a:gd name="connsiteY141" fmla="*/ 5975757 h 13440182"/>
                  <a:gd name="connsiteX142" fmla="*/ 10544175 w 12071803"/>
                  <a:gd name="connsiteY142" fmla="*/ 5845582 h 13440182"/>
                  <a:gd name="connsiteX143" fmla="*/ 10490201 w 12071803"/>
                  <a:gd name="connsiteY143" fmla="*/ 5728108 h 13440182"/>
                  <a:gd name="connsiteX144" fmla="*/ 10544176 w 12071803"/>
                  <a:gd name="connsiteY144" fmla="*/ 5607458 h 13440182"/>
                  <a:gd name="connsiteX145" fmla="*/ 10506075 w 12071803"/>
                  <a:gd name="connsiteY145" fmla="*/ 5604282 h 13440182"/>
                  <a:gd name="connsiteX146" fmla="*/ 10471151 w 12071803"/>
                  <a:gd name="connsiteY146" fmla="*/ 5528083 h 13440182"/>
                  <a:gd name="connsiteX147" fmla="*/ 10312400 w 12071803"/>
                  <a:gd name="connsiteY147" fmla="*/ 5375682 h 13440182"/>
                  <a:gd name="connsiteX148" fmla="*/ 10582276 w 12071803"/>
                  <a:gd name="connsiteY148" fmla="*/ 5480458 h 13440182"/>
                  <a:gd name="connsiteX149" fmla="*/ 10725150 w 12071803"/>
                  <a:gd name="connsiteY149" fmla="*/ 5439182 h 13440182"/>
                  <a:gd name="connsiteX150" fmla="*/ 10699751 w 12071803"/>
                  <a:gd name="connsiteY150" fmla="*/ 5686833 h 13440182"/>
                  <a:gd name="connsiteX151" fmla="*/ 10877550 w 12071803"/>
                  <a:gd name="connsiteY151" fmla="*/ 5724932 h 13440182"/>
                  <a:gd name="connsiteX152" fmla="*/ 10934701 w 12071803"/>
                  <a:gd name="connsiteY152" fmla="*/ 5550308 h 13440182"/>
                  <a:gd name="connsiteX153" fmla="*/ 10975975 w 12071803"/>
                  <a:gd name="connsiteY153" fmla="*/ 5321707 h 13440182"/>
                  <a:gd name="connsiteX154" fmla="*/ 10896601 w 12071803"/>
                  <a:gd name="connsiteY154" fmla="*/ 5118508 h 13440182"/>
                  <a:gd name="connsiteX155" fmla="*/ 10839450 w 12071803"/>
                  <a:gd name="connsiteY155" fmla="*/ 5020082 h 13440182"/>
                  <a:gd name="connsiteX156" fmla="*/ 10760076 w 12071803"/>
                  <a:gd name="connsiteY156" fmla="*/ 5137558 h 13440182"/>
                  <a:gd name="connsiteX157" fmla="*/ 10690226 w 12071803"/>
                  <a:gd name="connsiteY157" fmla="*/ 5096283 h 13440182"/>
                  <a:gd name="connsiteX158" fmla="*/ 10658476 w 12071803"/>
                  <a:gd name="connsiteY158" fmla="*/ 5216933 h 13440182"/>
                  <a:gd name="connsiteX159" fmla="*/ 10556875 w 12071803"/>
                  <a:gd name="connsiteY159" fmla="*/ 5220107 h 13440182"/>
                  <a:gd name="connsiteX160" fmla="*/ 10477500 w 12071803"/>
                  <a:gd name="connsiteY160" fmla="*/ 5077232 h 13440182"/>
                  <a:gd name="connsiteX161" fmla="*/ 10439400 w 12071803"/>
                  <a:gd name="connsiteY161" fmla="*/ 4924832 h 13440182"/>
                  <a:gd name="connsiteX162" fmla="*/ 10223500 w 12071803"/>
                  <a:gd name="connsiteY162" fmla="*/ 4928007 h 13440182"/>
                  <a:gd name="connsiteX163" fmla="*/ 10248900 w 12071803"/>
                  <a:gd name="connsiteY163" fmla="*/ 5153432 h 13440182"/>
                  <a:gd name="connsiteX164" fmla="*/ 10210801 w 12071803"/>
                  <a:gd name="connsiteY164" fmla="*/ 4959758 h 13440182"/>
                  <a:gd name="connsiteX165" fmla="*/ 10166350 w 12071803"/>
                  <a:gd name="connsiteY165" fmla="*/ 4972457 h 13440182"/>
                  <a:gd name="connsiteX166" fmla="*/ 10096500 w 12071803"/>
                  <a:gd name="connsiteY166" fmla="*/ 4861332 h 13440182"/>
                  <a:gd name="connsiteX167" fmla="*/ 10001251 w 12071803"/>
                  <a:gd name="connsiteY167" fmla="*/ 4931183 h 13440182"/>
                  <a:gd name="connsiteX168" fmla="*/ 9893300 w 12071803"/>
                  <a:gd name="connsiteY168" fmla="*/ 5039132 h 13440182"/>
                  <a:gd name="connsiteX169" fmla="*/ 10210800 w 12071803"/>
                  <a:gd name="connsiteY169" fmla="*/ 4724807 h 13440182"/>
                  <a:gd name="connsiteX170" fmla="*/ 10426701 w 12071803"/>
                  <a:gd name="connsiteY170" fmla="*/ 4667658 h 13440182"/>
                  <a:gd name="connsiteX171" fmla="*/ 10572750 w 12071803"/>
                  <a:gd name="connsiteY171" fmla="*/ 4581932 h 13440182"/>
                  <a:gd name="connsiteX172" fmla="*/ 10610851 w 12071803"/>
                  <a:gd name="connsiteY172" fmla="*/ 4461283 h 13440182"/>
                  <a:gd name="connsiteX173" fmla="*/ 10782301 w 12071803"/>
                  <a:gd name="connsiteY173" fmla="*/ 4334283 h 13440182"/>
                  <a:gd name="connsiteX174" fmla="*/ 10814050 w 12071803"/>
                  <a:gd name="connsiteY174" fmla="*/ 4080282 h 13440182"/>
                  <a:gd name="connsiteX175" fmla="*/ 10582275 w 12071803"/>
                  <a:gd name="connsiteY175" fmla="*/ 3997732 h 13440182"/>
                  <a:gd name="connsiteX176" fmla="*/ 10264776 w 12071803"/>
                  <a:gd name="connsiteY176" fmla="*/ 3950108 h 13440182"/>
                  <a:gd name="connsiteX177" fmla="*/ 10134600 w 12071803"/>
                  <a:gd name="connsiteY177" fmla="*/ 4010432 h 13440182"/>
                  <a:gd name="connsiteX178" fmla="*/ 10160001 w 12071803"/>
                  <a:gd name="connsiteY178" fmla="*/ 3845333 h 13440182"/>
                  <a:gd name="connsiteX179" fmla="*/ 10109201 w 12071803"/>
                  <a:gd name="connsiteY179" fmla="*/ 3670708 h 13440182"/>
                  <a:gd name="connsiteX180" fmla="*/ 10223500 w 12071803"/>
                  <a:gd name="connsiteY180" fmla="*/ 3708807 h 13440182"/>
                  <a:gd name="connsiteX181" fmla="*/ 10344151 w 12071803"/>
                  <a:gd name="connsiteY181" fmla="*/ 3600858 h 13440182"/>
                  <a:gd name="connsiteX182" fmla="*/ 10534651 w 12071803"/>
                  <a:gd name="connsiteY182" fmla="*/ 3661183 h 13440182"/>
                  <a:gd name="connsiteX183" fmla="*/ 10547351 w 12071803"/>
                  <a:gd name="connsiteY183" fmla="*/ 3477033 h 13440182"/>
                  <a:gd name="connsiteX184" fmla="*/ 10687050 w 12071803"/>
                  <a:gd name="connsiteY184" fmla="*/ 3515132 h 13440182"/>
                  <a:gd name="connsiteX185" fmla="*/ 10801350 w 12071803"/>
                  <a:gd name="connsiteY185" fmla="*/ 3210332 h 13440182"/>
                  <a:gd name="connsiteX186" fmla="*/ 10902951 w 12071803"/>
                  <a:gd name="connsiteY186" fmla="*/ 3299233 h 13440182"/>
                  <a:gd name="connsiteX187" fmla="*/ 11042650 w 12071803"/>
                  <a:gd name="connsiteY187" fmla="*/ 3283357 h 13440182"/>
                  <a:gd name="connsiteX188" fmla="*/ 11077575 w 12071803"/>
                  <a:gd name="connsiteY188" fmla="*/ 3508782 h 13440182"/>
                  <a:gd name="connsiteX189" fmla="*/ 11153776 w 12071803"/>
                  <a:gd name="connsiteY189" fmla="*/ 3251608 h 13440182"/>
                  <a:gd name="connsiteX190" fmla="*/ 11077576 w 12071803"/>
                  <a:gd name="connsiteY190" fmla="*/ 3165883 h 13440182"/>
                  <a:gd name="connsiteX191" fmla="*/ 11163300 w 12071803"/>
                  <a:gd name="connsiteY191" fmla="*/ 2911882 h 13440182"/>
                  <a:gd name="connsiteX192" fmla="*/ 10982326 w 12071803"/>
                  <a:gd name="connsiteY192" fmla="*/ 2988083 h 13440182"/>
                  <a:gd name="connsiteX193" fmla="*/ 10953750 w 12071803"/>
                  <a:gd name="connsiteY193" fmla="*/ 2918232 h 13440182"/>
                  <a:gd name="connsiteX194" fmla="*/ 10763250 w 12071803"/>
                  <a:gd name="connsiteY194" fmla="*/ 2715032 h 13440182"/>
                  <a:gd name="connsiteX195" fmla="*/ 10731501 w 12071803"/>
                  <a:gd name="connsiteY195" fmla="*/ 2530883 h 13440182"/>
                  <a:gd name="connsiteX196" fmla="*/ 10699751 w 12071803"/>
                  <a:gd name="connsiteY196" fmla="*/ 2435633 h 13440182"/>
                  <a:gd name="connsiteX197" fmla="*/ 10801350 w 12071803"/>
                  <a:gd name="connsiteY197" fmla="*/ 2334032 h 13440182"/>
                  <a:gd name="connsiteX198" fmla="*/ 11061701 w 12071803"/>
                  <a:gd name="connsiteY198" fmla="*/ 2099083 h 13440182"/>
                  <a:gd name="connsiteX199" fmla="*/ 11182350 w 12071803"/>
                  <a:gd name="connsiteY199" fmla="*/ 2118132 h 13440182"/>
                  <a:gd name="connsiteX200" fmla="*/ 11252201 w 12071803"/>
                  <a:gd name="connsiteY200" fmla="*/ 2029233 h 13440182"/>
                  <a:gd name="connsiteX201" fmla="*/ 11487150 w 12071803"/>
                  <a:gd name="connsiteY201" fmla="*/ 1921282 h 13440182"/>
                  <a:gd name="connsiteX202" fmla="*/ 11341101 w 12071803"/>
                  <a:gd name="connsiteY202" fmla="*/ 1851433 h 13440182"/>
                  <a:gd name="connsiteX203" fmla="*/ 11258550 w 12071803"/>
                  <a:gd name="connsiteY203" fmla="*/ 1705382 h 13440182"/>
                  <a:gd name="connsiteX204" fmla="*/ 11360150 w 12071803"/>
                  <a:gd name="connsiteY204" fmla="*/ 1279932 h 13440182"/>
                  <a:gd name="connsiteX205" fmla="*/ 11239500 w 12071803"/>
                  <a:gd name="connsiteY205" fmla="*/ 1019582 h 13440182"/>
                  <a:gd name="connsiteX206" fmla="*/ 11525250 w 12071803"/>
                  <a:gd name="connsiteY206" fmla="*/ 1362482 h 13440182"/>
                  <a:gd name="connsiteX207" fmla="*/ 11690350 w 12071803"/>
                  <a:gd name="connsiteY207" fmla="*/ 1165632 h 13440182"/>
                  <a:gd name="connsiteX208" fmla="*/ 11874500 w 12071803"/>
                  <a:gd name="connsiteY208" fmla="*/ 1476782 h 13440182"/>
                  <a:gd name="connsiteX209" fmla="*/ 12071350 w 12071803"/>
                  <a:gd name="connsiteY209" fmla="*/ 1578383 h 13440182"/>
                  <a:gd name="connsiteX210" fmla="*/ 11906250 w 12071803"/>
                  <a:gd name="connsiteY210" fmla="*/ 1133883 h 13440182"/>
                  <a:gd name="connsiteX211" fmla="*/ 11893550 w 12071803"/>
                  <a:gd name="connsiteY211" fmla="*/ 917982 h 13440182"/>
                  <a:gd name="connsiteX212" fmla="*/ 11760200 w 12071803"/>
                  <a:gd name="connsiteY212" fmla="*/ 721132 h 13440182"/>
                  <a:gd name="connsiteX213" fmla="*/ 11734800 w 12071803"/>
                  <a:gd name="connsiteY21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287001 w 12071803"/>
                  <a:gd name="connsiteY108" fmla="*/ 7741852 h 13440182"/>
                  <a:gd name="connsiteX109" fmla="*/ 10317957 w 12071803"/>
                  <a:gd name="connsiteY109" fmla="*/ 7644221 h 13440182"/>
                  <a:gd name="connsiteX110" fmla="*/ 10389393 w 12071803"/>
                  <a:gd name="connsiteY110" fmla="*/ 7732326 h 13440182"/>
                  <a:gd name="connsiteX111" fmla="*/ 10510839 w 12071803"/>
                  <a:gd name="connsiteY111" fmla="*/ 7691846 h 13440182"/>
                  <a:gd name="connsiteX112" fmla="*/ 10515600 w 12071803"/>
                  <a:gd name="connsiteY112" fmla="*/ 7777570 h 13440182"/>
                  <a:gd name="connsiteX113" fmla="*/ 10513219 w 12071803"/>
                  <a:gd name="connsiteY113" fmla="*/ 7875200 h 13440182"/>
                  <a:gd name="connsiteX114" fmla="*/ 10622756 w 12071803"/>
                  <a:gd name="connsiteY114" fmla="*/ 7837101 h 13440182"/>
                  <a:gd name="connsiteX115" fmla="*/ 10663239 w 12071803"/>
                  <a:gd name="connsiteY115" fmla="*/ 8075227 h 13440182"/>
                  <a:gd name="connsiteX116" fmla="*/ 10801350 w 12071803"/>
                  <a:gd name="connsiteY116" fmla="*/ 8106182 h 13440182"/>
                  <a:gd name="connsiteX117" fmla="*/ 10815638 w 12071803"/>
                  <a:gd name="connsiteY117" fmla="*/ 7815670 h 13440182"/>
                  <a:gd name="connsiteX118" fmla="*/ 10906126 w 12071803"/>
                  <a:gd name="connsiteY118" fmla="*/ 7791858 h 13440182"/>
                  <a:gd name="connsiteX119" fmla="*/ 10975182 w 12071803"/>
                  <a:gd name="connsiteY119" fmla="*/ 7620407 h 13440182"/>
                  <a:gd name="connsiteX120" fmla="*/ 10937082 w 12071803"/>
                  <a:gd name="connsiteY120" fmla="*/ 7491821 h 13440182"/>
                  <a:gd name="connsiteX121" fmla="*/ 10841832 w 12071803"/>
                  <a:gd name="connsiteY121" fmla="*/ 7479913 h 13440182"/>
                  <a:gd name="connsiteX122" fmla="*/ 10889456 w 12071803"/>
                  <a:gd name="connsiteY122" fmla="*/ 7360851 h 13440182"/>
                  <a:gd name="connsiteX123" fmla="*/ 10784682 w 12071803"/>
                  <a:gd name="connsiteY123" fmla="*/ 7289414 h 13440182"/>
                  <a:gd name="connsiteX124" fmla="*/ 10744200 w 12071803"/>
                  <a:gd name="connsiteY124" fmla="*/ 7058432 h 13440182"/>
                  <a:gd name="connsiteX125" fmla="*/ 10426700 w 12071803"/>
                  <a:gd name="connsiteY125" fmla="*/ 7020332 h 13440182"/>
                  <a:gd name="connsiteX126" fmla="*/ 10496551 w 12071803"/>
                  <a:gd name="connsiteY126" fmla="*/ 6915558 h 13440182"/>
                  <a:gd name="connsiteX127" fmla="*/ 10620376 w 12071803"/>
                  <a:gd name="connsiteY127" fmla="*/ 6896508 h 13440182"/>
                  <a:gd name="connsiteX128" fmla="*/ 10629900 w 12071803"/>
                  <a:gd name="connsiteY128" fmla="*/ 6810782 h 13440182"/>
                  <a:gd name="connsiteX129" fmla="*/ 10842625 w 12071803"/>
                  <a:gd name="connsiteY129" fmla="*/ 6899682 h 13440182"/>
                  <a:gd name="connsiteX130" fmla="*/ 10858500 w 12071803"/>
                  <a:gd name="connsiteY130" fmla="*/ 6677432 h 13440182"/>
                  <a:gd name="connsiteX131" fmla="*/ 10648950 w 12071803"/>
                  <a:gd name="connsiteY131" fmla="*/ 6772682 h 13440182"/>
                  <a:gd name="connsiteX132" fmla="*/ 10572750 w 12071803"/>
                  <a:gd name="connsiteY132" fmla="*/ 6544082 h 13440182"/>
                  <a:gd name="connsiteX133" fmla="*/ 10344150 w 12071803"/>
                  <a:gd name="connsiteY133" fmla="*/ 6753632 h 13440182"/>
                  <a:gd name="connsiteX134" fmla="*/ 10356851 w 12071803"/>
                  <a:gd name="connsiteY134" fmla="*/ 6588533 h 13440182"/>
                  <a:gd name="connsiteX135" fmla="*/ 10369550 w 12071803"/>
                  <a:gd name="connsiteY135" fmla="*/ 6464707 h 13440182"/>
                  <a:gd name="connsiteX136" fmla="*/ 10261601 w 12071803"/>
                  <a:gd name="connsiteY136" fmla="*/ 6452008 h 13440182"/>
                  <a:gd name="connsiteX137" fmla="*/ 10140950 w 12071803"/>
                  <a:gd name="connsiteY137" fmla="*/ 6236107 h 13440182"/>
                  <a:gd name="connsiteX138" fmla="*/ 10306051 w 12071803"/>
                  <a:gd name="connsiteY138" fmla="*/ 6274208 h 13440182"/>
                  <a:gd name="connsiteX139" fmla="*/ 10547351 w 12071803"/>
                  <a:gd name="connsiteY139" fmla="*/ 6274208 h 13440182"/>
                  <a:gd name="connsiteX140" fmla="*/ 10677525 w 12071803"/>
                  <a:gd name="connsiteY140" fmla="*/ 6134507 h 13440182"/>
                  <a:gd name="connsiteX141" fmla="*/ 10575926 w 12071803"/>
                  <a:gd name="connsiteY141" fmla="*/ 6023383 h 13440182"/>
                  <a:gd name="connsiteX142" fmla="*/ 10363200 w 12071803"/>
                  <a:gd name="connsiteY142" fmla="*/ 5975757 h 13440182"/>
                  <a:gd name="connsiteX143" fmla="*/ 10544175 w 12071803"/>
                  <a:gd name="connsiteY143" fmla="*/ 5845582 h 13440182"/>
                  <a:gd name="connsiteX144" fmla="*/ 10490201 w 12071803"/>
                  <a:gd name="connsiteY144" fmla="*/ 5728108 h 13440182"/>
                  <a:gd name="connsiteX145" fmla="*/ 10544176 w 12071803"/>
                  <a:gd name="connsiteY145" fmla="*/ 5607458 h 13440182"/>
                  <a:gd name="connsiteX146" fmla="*/ 10506075 w 12071803"/>
                  <a:gd name="connsiteY146" fmla="*/ 5604282 h 13440182"/>
                  <a:gd name="connsiteX147" fmla="*/ 10471151 w 12071803"/>
                  <a:gd name="connsiteY147" fmla="*/ 5528083 h 13440182"/>
                  <a:gd name="connsiteX148" fmla="*/ 10312400 w 12071803"/>
                  <a:gd name="connsiteY148" fmla="*/ 5375682 h 13440182"/>
                  <a:gd name="connsiteX149" fmla="*/ 10582276 w 12071803"/>
                  <a:gd name="connsiteY149" fmla="*/ 5480458 h 13440182"/>
                  <a:gd name="connsiteX150" fmla="*/ 10725150 w 12071803"/>
                  <a:gd name="connsiteY150" fmla="*/ 5439182 h 13440182"/>
                  <a:gd name="connsiteX151" fmla="*/ 10699751 w 12071803"/>
                  <a:gd name="connsiteY151" fmla="*/ 5686833 h 13440182"/>
                  <a:gd name="connsiteX152" fmla="*/ 10877550 w 12071803"/>
                  <a:gd name="connsiteY152" fmla="*/ 5724932 h 13440182"/>
                  <a:gd name="connsiteX153" fmla="*/ 10934701 w 12071803"/>
                  <a:gd name="connsiteY153" fmla="*/ 5550308 h 13440182"/>
                  <a:gd name="connsiteX154" fmla="*/ 10975975 w 12071803"/>
                  <a:gd name="connsiteY154" fmla="*/ 5321707 h 13440182"/>
                  <a:gd name="connsiteX155" fmla="*/ 10896601 w 12071803"/>
                  <a:gd name="connsiteY155" fmla="*/ 5118508 h 13440182"/>
                  <a:gd name="connsiteX156" fmla="*/ 10839450 w 12071803"/>
                  <a:gd name="connsiteY156" fmla="*/ 5020082 h 13440182"/>
                  <a:gd name="connsiteX157" fmla="*/ 10760076 w 12071803"/>
                  <a:gd name="connsiteY157" fmla="*/ 5137558 h 13440182"/>
                  <a:gd name="connsiteX158" fmla="*/ 10690226 w 12071803"/>
                  <a:gd name="connsiteY158" fmla="*/ 5096283 h 13440182"/>
                  <a:gd name="connsiteX159" fmla="*/ 10658476 w 12071803"/>
                  <a:gd name="connsiteY159" fmla="*/ 5216933 h 13440182"/>
                  <a:gd name="connsiteX160" fmla="*/ 10556875 w 12071803"/>
                  <a:gd name="connsiteY160" fmla="*/ 5220107 h 13440182"/>
                  <a:gd name="connsiteX161" fmla="*/ 10477500 w 12071803"/>
                  <a:gd name="connsiteY161" fmla="*/ 5077232 h 13440182"/>
                  <a:gd name="connsiteX162" fmla="*/ 10439400 w 12071803"/>
                  <a:gd name="connsiteY162" fmla="*/ 4924832 h 13440182"/>
                  <a:gd name="connsiteX163" fmla="*/ 10223500 w 12071803"/>
                  <a:gd name="connsiteY163" fmla="*/ 4928007 h 13440182"/>
                  <a:gd name="connsiteX164" fmla="*/ 10248900 w 12071803"/>
                  <a:gd name="connsiteY164" fmla="*/ 5153432 h 13440182"/>
                  <a:gd name="connsiteX165" fmla="*/ 10210801 w 12071803"/>
                  <a:gd name="connsiteY165" fmla="*/ 4959758 h 13440182"/>
                  <a:gd name="connsiteX166" fmla="*/ 10166350 w 12071803"/>
                  <a:gd name="connsiteY166" fmla="*/ 4972457 h 13440182"/>
                  <a:gd name="connsiteX167" fmla="*/ 10096500 w 12071803"/>
                  <a:gd name="connsiteY167" fmla="*/ 4861332 h 13440182"/>
                  <a:gd name="connsiteX168" fmla="*/ 10001251 w 12071803"/>
                  <a:gd name="connsiteY168" fmla="*/ 4931183 h 13440182"/>
                  <a:gd name="connsiteX169" fmla="*/ 9893300 w 12071803"/>
                  <a:gd name="connsiteY169" fmla="*/ 5039132 h 13440182"/>
                  <a:gd name="connsiteX170" fmla="*/ 10210800 w 12071803"/>
                  <a:gd name="connsiteY170" fmla="*/ 4724807 h 13440182"/>
                  <a:gd name="connsiteX171" fmla="*/ 10426701 w 12071803"/>
                  <a:gd name="connsiteY171" fmla="*/ 4667658 h 13440182"/>
                  <a:gd name="connsiteX172" fmla="*/ 10572750 w 12071803"/>
                  <a:gd name="connsiteY172" fmla="*/ 4581932 h 13440182"/>
                  <a:gd name="connsiteX173" fmla="*/ 10610851 w 12071803"/>
                  <a:gd name="connsiteY173" fmla="*/ 4461283 h 13440182"/>
                  <a:gd name="connsiteX174" fmla="*/ 10782301 w 12071803"/>
                  <a:gd name="connsiteY174" fmla="*/ 4334283 h 13440182"/>
                  <a:gd name="connsiteX175" fmla="*/ 10814050 w 12071803"/>
                  <a:gd name="connsiteY175" fmla="*/ 4080282 h 13440182"/>
                  <a:gd name="connsiteX176" fmla="*/ 10582275 w 12071803"/>
                  <a:gd name="connsiteY176" fmla="*/ 3997732 h 13440182"/>
                  <a:gd name="connsiteX177" fmla="*/ 10264776 w 12071803"/>
                  <a:gd name="connsiteY177" fmla="*/ 3950108 h 13440182"/>
                  <a:gd name="connsiteX178" fmla="*/ 10134600 w 12071803"/>
                  <a:gd name="connsiteY178" fmla="*/ 4010432 h 13440182"/>
                  <a:gd name="connsiteX179" fmla="*/ 10160001 w 12071803"/>
                  <a:gd name="connsiteY179" fmla="*/ 3845333 h 13440182"/>
                  <a:gd name="connsiteX180" fmla="*/ 10109201 w 12071803"/>
                  <a:gd name="connsiteY180" fmla="*/ 3670708 h 13440182"/>
                  <a:gd name="connsiteX181" fmla="*/ 10223500 w 12071803"/>
                  <a:gd name="connsiteY181" fmla="*/ 3708807 h 13440182"/>
                  <a:gd name="connsiteX182" fmla="*/ 10344151 w 12071803"/>
                  <a:gd name="connsiteY182" fmla="*/ 3600858 h 13440182"/>
                  <a:gd name="connsiteX183" fmla="*/ 10534651 w 12071803"/>
                  <a:gd name="connsiteY183" fmla="*/ 3661183 h 13440182"/>
                  <a:gd name="connsiteX184" fmla="*/ 10547351 w 12071803"/>
                  <a:gd name="connsiteY184" fmla="*/ 3477033 h 13440182"/>
                  <a:gd name="connsiteX185" fmla="*/ 10687050 w 12071803"/>
                  <a:gd name="connsiteY185" fmla="*/ 3515132 h 13440182"/>
                  <a:gd name="connsiteX186" fmla="*/ 10801350 w 12071803"/>
                  <a:gd name="connsiteY186" fmla="*/ 3210332 h 13440182"/>
                  <a:gd name="connsiteX187" fmla="*/ 10902951 w 12071803"/>
                  <a:gd name="connsiteY187" fmla="*/ 3299233 h 13440182"/>
                  <a:gd name="connsiteX188" fmla="*/ 11042650 w 12071803"/>
                  <a:gd name="connsiteY188" fmla="*/ 3283357 h 13440182"/>
                  <a:gd name="connsiteX189" fmla="*/ 11077575 w 12071803"/>
                  <a:gd name="connsiteY189" fmla="*/ 3508782 h 13440182"/>
                  <a:gd name="connsiteX190" fmla="*/ 11153776 w 12071803"/>
                  <a:gd name="connsiteY190" fmla="*/ 3251608 h 13440182"/>
                  <a:gd name="connsiteX191" fmla="*/ 11077576 w 12071803"/>
                  <a:gd name="connsiteY191" fmla="*/ 3165883 h 13440182"/>
                  <a:gd name="connsiteX192" fmla="*/ 11163300 w 12071803"/>
                  <a:gd name="connsiteY192" fmla="*/ 2911882 h 13440182"/>
                  <a:gd name="connsiteX193" fmla="*/ 10982326 w 12071803"/>
                  <a:gd name="connsiteY193" fmla="*/ 2988083 h 13440182"/>
                  <a:gd name="connsiteX194" fmla="*/ 10953750 w 12071803"/>
                  <a:gd name="connsiteY194" fmla="*/ 2918232 h 13440182"/>
                  <a:gd name="connsiteX195" fmla="*/ 10763250 w 12071803"/>
                  <a:gd name="connsiteY195" fmla="*/ 2715032 h 13440182"/>
                  <a:gd name="connsiteX196" fmla="*/ 10731501 w 12071803"/>
                  <a:gd name="connsiteY196" fmla="*/ 2530883 h 13440182"/>
                  <a:gd name="connsiteX197" fmla="*/ 10699751 w 12071803"/>
                  <a:gd name="connsiteY197" fmla="*/ 2435633 h 13440182"/>
                  <a:gd name="connsiteX198" fmla="*/ 10801350 w 12071803"/>
                  <a:gd name="connsiteY198" fmla="*/ 2334032 h 13440182"/>
                  <a:gd name="connsiteX199" fmla="*/ 11061701 w 12071803"/>
                  <a:gd name="connsiteY199" fmla="*/ 2099083 h 13440182"/>
                  <a:gd name="connsiteX200" fmla="*/ 11182350 w 12071803"/>
                  <a:gd name="connsiteY200" fmla="*/ 2118132 h 13440182"/>
                  <a:gd name="connsiteX201" fmla="*/ 11252201 w 12071803"/>
                  <a:gd name="connsiteY201" fmla="*/ 2029233 h 13440182"/>
                  <a:gd name="connsiteX202" fmla="*/ 11487150 w 12071803"/>
                  <a:gd name="connsiteY202" fmla="*/ 1921282 h 13440182"/>
                  <a:gd name="connsiteX203" fmla="*/ 11341101 w 12071803"/>
                  <a:gd name="connsiteY203" fmla="*/ 1851433 h 13440182"/>
                  <a:gd name="connsiteX204" fmla="*/ 11258550 w 12071803"/>
                  <a:gd name="connsiteY204" fmla="*/ 1705382 h 13440182"/>
                  <a:gd name="connsiteX205" fmla="*/ 11360150 w 12071803"/>
                  <a:gd name="connsiteY205" fmla="*/ 1279932 h 13440182"/>
                  <a:gd name="connsiteX206" fmla="*/ 11239500 w 12071803"/>
                  <a:gd name="connsiteY206" fmla="*/ 1019582 h 13440182"/>
                  <a:gd name="connsiteX207" fmla="*/ 11525250 w 12071803"/>
                  <a:gd name="connsiteY207" fmla="*/ 1362482 h 13440182"/>
                  <a:gd name="connsiteX208" fmla="*/ 11690350 w 12071803"/>
                  <a:gd name="connsiteY208" fmla="*/ 1165632 h 13440182"/>
                  <a:gd name="connsiteX209" fmla="*/ 11874500 w 12071803"/>
                  <a:gd name="connsiteY209" fmla="*/ 1476782 h 13440182"/>
                  <a:gd name="connsiteX210" fmla="*/ 12071350 w 12071803"/>
                  <a:gd name="connsiteY210" fmla="*/ 1578383 h 13440182"/>
                  <a:gd name="connsiteX211" fmla="*/ 11906250 w 12071803"/>
                  <a:gd name="connsiteY211" fmla="*/ 1133883 h 13440182"/>
                  <a:gd name="connsiteX212" fmla="*/ 11893550 w 12071803"/>
                  <a:gd name="connsiteY212" fmla="*/ 917982 h 13440182"/>
                  <a:gd name="connsiteX213" fmla="*/ 11760200 w 12071803"/>
                  <a:gd name="connsiteY213" fmla="*/ 721132 h 13440182"/>
                  <a:gd name="connsiteX214" fmla="*/ 11734800 w 12071803"/>
                  <a:gd name="connsiteY21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270332 w 12071803"/>
                  <a:gd name="connsiteY105" fmla="*/ 7401332 h 13440182"/>
                  <a:gd name="connsiteX106" fmla="*/ 10344150 w 12071803"/>
                  <a:gd name="connsiteY106" fmla="*/ 7477532 h 13440182"/>
                  <a:gd name="connsiteX107" fmla="*/ 10134600 w 12071803"/>
                  <a:gd name="connsiteY107" fmla="*/ 7591832 h 13440182"/>
                  <a:gd name="connsiteX108" fmla="*/ 10287001 w 12071803"/>
                  <a:gd name="connsiteY108" fmla="*/ 7741852 h 13440182"/>
                  <a:gd name="connsiteX109" fmla="*/ 10317957 w 12071803"/>
                  <a:gd name="connsiteY109" fmla="*/ 7644221 h 13440182"/>
                  <a:gd name="connsiteX110" fmla="*/ 10389393 w 12071803"/>
                  <a:gd name="connsiteY110" fmla="*/ 7732326 h 13440182"/>
                  <a:gd name="connsiteX111" fmla="*/ 10510839 w 12071803"/>
                  <a:gd name="connsiteY111" fmla="*/ 7691846 h 13440182"/>
                  <a:gd name="connsiteX112" fmla="*/ 10515600 w 12071803"/>
                  <a:gd name="connsiteY112" fmla="*/ 7777570 h 13440182"/>
                  <a:gd name="connsiteX113" fmla="*/ 10513219 w 12071803"/>
                  <a:gd name="connsiteY113" fmla="*/ 7875200 h 13440182"/>
                  <a:gd name="connsiteX114" fmla="*/ 10622756 w 12071803"/>
                  <a:gd name="connsiteY114" fmla="*/ 7837101 h 13440182"/>
                  <a:gd name="connsiteX115" fmla="*/ 10663239 w 12071803"/>
                  <a:gd name="connsiteY115" fmla="*/ 8075227 h 13440182"/>
                  <a:gd name="connsiteX116" fmla="*/ 10801350 w 12071803"/>
                  <a:gd name="connsiteY116" fmla="*/ 8106182 h 13440182"/>
                  <a:gd name="connsiteX117" fmla="*/ 10815638 w 12071803"/>
                  <a:gd name="connsiteY117" fmla="*/ 7815670 h 13440182"/>
                  <a:gd name="connsiteX118" fmla="*/ 10906126 w 12071803"/>
                  <a:gd name="connsiteY118" fmla="*/ 7791858 h 13440182"/>
                  <a:gd name="connsiteX119" fmla="*/ 10975182 w 12071803"/>
                  <a:gd name="connsiteY119" fmla="*/ 7620407 h 13440182"/>
                  <a:gd name="connsiteX120" fmla="*/ 10937082 w 12071803"/>
                  <a:gd name="connsiteY120" fmla="*/ 7491821 h 13440182"/>
                  <a:gd name="connsiteX121" fmla="*/ 10841832 w 12071803"/>
                  <a:gd name="connsiteY121" fmla="*/ 7479913 h 13440182"/>
                  <a:gd name="connsiteX122" fmla="*/ 10889456 w 12071803"/>
                  <a:gd name="connsiteY122" fmla="*/ 7360851 h 13440182"/>
                  <a:gd name="connsiteX123" fmla="*/ 10784682 w 12071803"/>
                  <a:gd name="connsiteY123" fmla="*/ 7289414 h 13440182"/>
                  <a:gd name="connsiteX124" fmla="*/ 10744200 w 12071803"/>
                  <a:gd name="connsiteY124" fmla="*/ 7058432 h 13440182"/>
                  <a:gd name="connsiteX125" fmla="*/ 10426700 w 12071803"/>
                  <a:gd name="connsiteY125" fmla="*/ 7020332 h 13440182"/>
                  <a:gd name="connsiteX126" fmla="*/ 10496551 w 12071803"/>
                  <a:gd name="connsiteY126" fmla="*/ 6915558 h 13440182"/>
                  <a:gd name="connsiteX127" fmla="*/ 10620376 w 12071803"/>
                  <a:gd name="connsiteY127" fmla="*/ 6896508 h 13440182"/>
                  <a:gd name="connsiteX128" fmla="*/ 10629900 w 12071803"/>
                  <a:gd name="connsiteY128" fmla="*/ 6810782 h 13440182"/>
                  <a:gd name="connsiteX129" fmla="*/ 10842625 w 12071803"/>
                  <a:gd name="connsiteY129" fmla="*/ 6899682 h 13440182"/>
                  <a:gd name="connsiteX130" fmla="*/ 10858500 w 12071803"/>
                  <a:gd name="connsiteY130" fmla="*/ 6677432 h 13440182"/>
                  <a:gd name="connsiteX131" fmla="*/ 10648950 w 12071803"/>
                  <a:gd name="connsiteY131" fmla="*/ 6772682 h 13440182"/>
                  <a:gd name="connsiteX132" fmla="*/ 10572750 w 12071803"/>
                  <a:gd name="connsiteY132" fmla="*/ 6544082 h 13440182"/>
                  <a:gd name="connsiteX133" fmla="*/ 10344150 w 12071803"/>
                  <a:gd name="connsiteY133" fmla="*/ 6753632 h 13440182"/>
                  <a:gd name="connsiteX134" fmla="*/ 10356851 w 12071803"/>
                  <a:gd name="connsiteY134" fmla="*/ 6588533 h 13440182"/>
                  <a:gd name="connsiteX135" fmla="*/ 10369550 w 12071803"/>
                  <a:gd name="connsiteY135" fmla="*/ 6464707 h 13440182"/>
                  <a:gd name="connsiteX136" fmla="*/ 10261601 w 12071803"/>
                  <a:gd name="connsiteY136" fmla="*/ 6452008 h 13440182"/>
                  <a:gd name="connsiteX137" fmla="*/ 10140950 w 12071803"/>
                  <a:gd name="connsiteY137" fmla="*/ 6236107 h 13440182"/>
                  <a:gd name="connsiteX138" fmla="*/ 10306051 w 12071803"/>
                  <a:gd name="connsiteY138" fmla="*/ 6274208 h 13440182"/>
                  <a:gd name="connsiteX139" fmla="*/ 10547351 w 12071803"/>
                  <a:gd name="connsiteY139" fmla="*/ 6274208 h 13440182"/>
                  <a:gd name="connsiteX140" fmla="*/ 10677525 w 12071803"/>
                  <a:gd name="connsiteY140" fmla="*/ 6134507 h 13440182"/>
                  <a:gd name="connsiteX141" fmla="*/ 10575926 w 12071803"/>
                  <a:gd name="connsiteY141" fmla="*/ 6023383 h 13440182"/>
                  <a:gd name="connsiteX142" fmla="*/ 10363200 w 12071803"/>
                  <a:gd name="connsiteY142" fmla="*/ 5975757 h 13440182"/>
                  <a:gd name="connsiteX143" fmla="*/ 10544175 w 12071803"/>
                  <a:gd name="connsiteY143" fmla="*/ 5845582 h 13440182"/>
                  <a:gd name="connsiteX144" fmla="*/ 10490201 w 12071803"/>
                  <a:gd name="connsiteY144" fmla="*/ 5728108 h 13440182"/>
                  <a:gd name="connsiteX145" fmla="*/ 10544176 w 12071803"/>
                  <a:gd name="connsiteY145" fmla="*/ 5607458 h 13440182"/>
                  <a:gd name="connsiteX146" fmla="*/ 10506075 w 12071803"/>
                  <a:gd name="connsiteY146" fmla="*/ 5604282 h 13440182"/>
                  <a:gd name="connsiteX147" fmla="*/ 10471151 w 12071803"/>
                  <a:gd name="connsiteY147" fmla="*/ 5528083 h 13440182"/>
                  <a:gd name="connsiteX148" fmla="*/ 10312400 w 12071803"/>
                  <a:gd name="connsiteY148" fmla="*/ 5375682 h 13440182"/>
                  <a:gd name="connsiteX149" fmla="*/ 10582276 w 12071803"/>
                  <a:gd name="connsiteY149" fmla="*/ 5480458 h 13440182"/>
                  <a:gd name="connsiteX150" fmla="*/ 10725150 w 12071803"/>
                  <a:gd name="connsiteY150" fmla="*/ 5439182 h 13440182"/>
                  <a:gd name="connsiteX151" fmla="*/ 10699751 w 12071803"/>
                  <a:gd name="connsiteY151" fmla="*/ 5686833 h 13440182"/>
                  <a:gd name="connsiteX152" fmla="*/ 10877550 w 12071803"/>
                  <a:gd name="connsiteY152" fmla="*/ 5724932 h 13440182"/>
                  <a:gd name="connsiteX153" fmla="*/ 10934701 w 12071803"/>
                  <a:gd name="connsiteY153" fmla="*/ 5550308 h 13440182"/>
                  <a:gd name="connsiteX154" fmla="*/ 10975975 w 12071803"/>
                  <a:gd name="connsiteY154" fmla="*/ 5321707 h 13440182"/>
                  <a:gd name="connsiteX155" fmla="*/ 10896601 w 12071803"/>
                  <a:gd name="connsiteY155" fmla="*/ 5118508 h 13440182"/>
                  <a:gd name="connsiteX156" fmla="*/ 10839450 w 12071803"/>
                  <a:gd name="connsiteY156" fmla="*/ 5020082 h 13440182"/>
                  <a:gd name="connsiteX157" fmla="*/ 10760076 w 12071803"/>
                  <a:gd name="connsiteY157" fmla="*/ 5137558 h 13440182"/>
                  <a:gd name="connsiteX158" fmla="*/ 10690226 w 12071803"/>
                  <a:gd name="connsiteY158" fmla="*/ 5096283 h 13440182"/>
                  <a:gd name="connsiteX159" fmla="*/ 10658476 w 12071803"/>
                  <a:gd name="connsiteY159" fmla="*/ 5216933 h 13440182"/>
                  <a:gd name="connsiteX160" fmla="*/ 10556875 w 12071803"/>
                  <a:gd name="connsiteY160" fmla="*/ 5220107 h 13440182"/>
                  <a:gd name="connsiteX161" fmla="*/ 10477500 w 12071803"/>
                  <a:gd name="connsiteY161" fmla="*/ 5077232 h 13440182"/>
                  <a:gd name="connsiteX162" fmla="*/ 10439400 w 12071803"/>
                  <a:gd name="connsiteY162" fmla="*/ 4924832 h 13440182"/>
                  <a:gd name="connsiteX163" fmla="*/ 10223500 w 12071803"/>
                  <a:gd name="connsiteY163" fmla="*/ 4928007 h 13440182"/>
                  <a:gd name="connsiteX164" fmla="*/ 10248900 w 12071803"/>
                  <a:gd name="connsiteY164" fmla="*/ 5153432 h 13440182"/>
                  <a:gd name="connsiteX165" fmla="*/ 10210801 w 12071803"/>
                  <a:gd name="connsiteY165" fmla="*/ 4959758 h 13440182"/>
                  <a:gd name="connsiteX166" fmla="*/ 10166350 w 12071803"/>
                  <a:gd name="connsiteY166" fmla="*/ 4972457 h 13440182"/>
                  <a:gd name="connsiteX167" fmla="*/ 10096500 w 12071803"/>
                  <a:gd name="connsiteY167" fmla="*/ 4861332 h 13440182"/>
                  <a:gd name="connsiteX168" fmla="*/ 10001251 w 12071803"/>
                  <a:gd name="connsiteY168" fmla="*/ 4931183 h 13440182"/>
                  <a:gd name="connsiteX169" fmla="*/ 9893300 w 12071803"/>
                  <a:gd name="connsiteY169" fmla="*/ 5039132 h 13440182"/>
                  <a:gd name="connsiteX170" fmla="*/ 10210800 w 12071803"/>
                  <a:gd name="connsiteY170" fmla="*/ 4724807 h 13440182"/>
                  <a:gd name="connsiteX171" fmla="*/ 10426701 w 12071803"/>
                  <a:gd name="connsiteY171" fmla="*/ 4667658 h 13440182"/>
                  <a:gd name="connsiteX172" fmla="*/ 10572750 w 12071803"/>
                  <a:gd name="connsiteY172" fmla="*/ 4581932 h 13440182"/>
                  <a:gd name="connsiteX173" fmla="*/ 10610851 w 12071803"/>
                  <a:gd name="connsiteY173" fmla="*/ 4461283 h 13440182"/>
                  <a:gd name="connsiteX174" fmla="*/ 10782301 w 12071803"/>
                  <a:gd name="connsiteY174" fmla="*/ 4334283 h 13440182"/>
                  <a:gd name="connsiteX175" fmla="*/ 10814050 w 12071803"/>
                  <a:gd name="connsiteY175" fmla="*/ 4080282 h 13440182"/>
                  <a:gd name="connsiteX176" fmla="*/ 10582275 w 12071803"/>
                  <a:gd name="connsiteY176" fmla="*/ 3997732 h 13440182"/>
                  <a:gd name="connsiteX177" fmla="*/ 10264776 w 12071803"/>
                  <a:gd name="connsiteY177" fmla="*/ 3950108 h 13440182"/>
                  <a:gd name="connsiteX178" fmla="*/ 10134600 w 12071803"/>
                  <a:gd name="connsiteY178" fmla="*/ 4010432 h 13440182"/>
                  <a:gd name="connsiteX179" fmla="*/ 10160001 w 12071803"/>
                  <a:gd name="connsiteY179" fmla="*/ 3845333 h 13440182"/>
                  <a:gd name="connsiteX180" fmla="*/ 10109201 w 12071803"/>
                  <a:gd name="connsiteY180" fmla="*/ 3670708 h 13440182"/>
                  <a:gd name="connsiteX181" fmla="*/ 10223500 w 12071803"/>
                  <a:gd name="connsiteY181" fmla="*/ 3708807 h 13440182"/>
                  <a:gd name="connsiteX182" fmla="*/ 10344151 w 12071803"/>
                  <a:gd name="connsiteY182" fmla="*/ 3600858 h 13440182"/>
                  <a:gd name="connsiteX183" fmla="*/ 10534651 w 12071803"/>
                  <a:gd name="connsiteY183" fmla="*/ 3661183 h 13440182"/>
                  <a:gd name="connsiteX184" fmla="*/ 10547351 w 12071803"/>
                  <a:gd name="connsiteY184" fmla="*/ 3477033 h 13440182"/>
                  <a:gd name="connsiteX185" fmla="*/ 10687050 w 12071803"/>
                  <a:gd name="connsiteY185" fmla="*/ 3515132 h 13440182"/>
                  <a:gd name="connsiteX186" fmla="*/ 10801350 w 12071803"/>
                  <a:gd name="connsiteY186" fmla="*/ 3210332 h 13440182"/>
                  <a:gd name="connsiteX187" fmla="*/ 10902951 w 12071803"/>
                  <a:gd name="connsiteY187" fmla="*/ 3299233 h 13440182"/>
                  <a:gd name="connsiteX188" fmla="*/ 11042650 w 12071803"/>
                  <a:gd name="connsiteY188" fmla="*/ 3283357 h 13440182"/>
                  <a:gd name="connsiteX189" fmla="*/ 11077575 w 12071803"/>
                  <a:gd name="connsiteY189" fmla="*/ 3508782 h 13440182"/>
                  <a:gd name="connsiteX190" fmla="*/ 11153776 w 12071803"/>
                  <a:gd name="connsiteY190" fmla="*/ 3251608 h 13440182"/>
                  <a:gd name="connsiteX191" fmla="*/ 11077576 w 12071803"/>
                  <a:gd name="connsiteY191" fmla="*/ 3165883 h 13440182"/>
                  <a:gd name="connsiteX192" fmla="*/ 11163300 w 12071803"/>
                  <a:gd name="connsiteY192" fmla="*/ 2911882 h 13440182"/>
                  <a:gd name="connsiteX193" fmla="*/ 10982326 w 12071803"/>
                  <a:gd name="connsiteY193" fmla="*/ 2988083 h 13440182"/>
                  <a:gd name="connsiteX194" fmla="*/ 10953750 w 12071803"/>
                  <a:gd name="connsiteY194" fmla="*/ 2918232 h 13440182"/>
                  <a:gd name="connsiteX195" fmla="*/ 10763250 w 12071803"/>
                  <a:gd name="connsiteY195" fmla="*/ 2715032 h 13440182"/>
                  <a:gd name="connsiteX196" fmla="*/ 10731501 w 12071803"/>
                  <a:gd name="connsiteY196" fmla="*/ 2530883 h 13440182"/>
                  <a:gd name="connsiteX197" fmla="*/ 10699751 w 12071803"/>
                  <a:gd name="connsiteY197" fmla="*/ 2435633 h 13440182"/>
                  <a:gd name="connsiteX198" fmla="*/ 10801350 w 12071803"/>
                  <a:gd name="connsiteY198" fmla="*/ 2334032 h 13440182"/>
                  <a:gd name="connsiteX199" fmla="*/ 11061701 w 12071803"/>
                  <a:gd name="connsiteY199" fmla="*/ 2099083 h 13440182"/>
                  <a:gd name="connsiteX200" fmla="*/ 11182350 w 12071803"/>
                  <a:gd name="connsiteY200" fmla="*/ 2118132 h 13440182"/>
                  <a:gd name="connsiteX201" fmla="*/ 11252201 w 12071803"/>
                  <a:gd name="connsiteY201" fmla="*/ 2029233 h 13440182"/>
                  <a:gd name="connsiteX202" fmla="*/ 11487150 w 12071803"/>
                  <a:gd name="connsiteY202" fmla="*/ 1921282 h 13440182"/>
                  <a:gd name="connsiteX203" fmla="*/ 11341101 w 12071803"/>
                  <a:gd name="connsiteY203" fmla="*/ 1851433 h 13440182"/>
                  <a:gd name="connsiteX204" fmla="*/ 11258550 w 12071803"/>
                  <a:gd name="connsiteY204" fmla="*/ 1705382 h 13440182"/>
                  <a:gd name="connsiteX205" fmla="*/ 11360150 w 12071803"/>
                  <a:gd name="connsiteY205" fmla="*/ 1279932 h 13440182"/>
                  <a:gd name="connsiteX206" fmla="*/ 11239500 w 12071803"/>
                  <a:gd name="connsiteY206" fmla="*/ 1019582 h 13440182"/>
                  <a:gd name="connsiteX207" fmla="*/ 11525250 w 12071803"/>
                  <a:gd name="connsiteY207" fmla="*/ 1362482 h 13440182"/>
                  <a:gd name="connsiteX208" fmla="*/ 11690350 w 12071803"/>
                  <a:gd name="connsiteY208" fmla="*/ 1165632 h 13440182"/>
                  <a:gd name="connsiteX209" fmla="*/ 11874500 w 12071803"/>
                  <a:gd name="connsiteY209" fmla="*/ 1476782 h 13440182"/>
                  <a:gd name="connsiteX210" fmla="*/ 12071350 w 12071803"/>
                  <a:gd name="connsiteY210" fmla="*/ 1578383 h 13440182"/>
                  <a:gd name="connsiteX211" fmla="*/ 11906250 w 12071803"/>
                  <a:gd name="connsiteY211" fmla="*/ 1133883 h 13440182"/>
                  <a:gd name="connsiteX212" fmla="*/ 11893550 w 12071803"/>
                  <a:gd name="connsiteY212" fmla="*/ 917982 h 13440182"/>
                  <a:gd name="connsiteX213" fmla="*/ 11760200 w 12071803"/>
                  <a:gd name="connsiteY213" fmla="*/ 721132 h 13440182"/>
                  <a:gd name="connsiteX214" fmla="*/ 11734800 w 12071803"/>
                  <a:gd name="connsiteY21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244139 w 12071803"/>
                  <a:gd name="connsiteY105" fmla="*/ 7239408 h 13440182"/>
                  <a:gd name="connsiteX106" fmla="*/ 10270332 w 12071803"/>
                  <a:gd name="connsiteY106" fmla="*/ 7401332 h 13440182"/>
                  <a:gd name="connsiteX107" fmla="*/ 10344150 w 12071803"/>
                  <a:gd name="connsiteY107" fmla="*/ 7477532 h 13440182"/>
                  <a:gd name="connsiteX108" fmla="*/ 10134600 w 12071803"/>
                  <a:gd name="connsiteY108" fmla="*/ 7591832 h 13440182"/>
                  <a:gd name="connsiteX109" fmla="*/ 10287001 w 12071803"/>
                  <a:gd name="connsiteY109" fmla="*/ 7741852 h 13440182"/>
                  <a:gd name="connsiteX110" fmla="*/ 10317957 w 12071803"/>
                  <a:gd name="connsiteY110" fmla="*/ 7644221 h 13440182"/>
                  <a:gd name="connsiteX111" fmla="*/ 10389393 w 12071803"/>
                  <a:gd name="connsiteY111" fmla="*/ 7732326 h 13440182"/>
                  <a:gd name="connsiteX112" fmla="*/ 10510839 w 12071803"/>
                  <a:gd name="connsiteY112" fmla="*/ 7691846 h 13440182"/>
                  <a:gd name="connsiteX113" fmla="*/ 10515600 w 12071803"/>
                  <a:gd name="connsiteY113" fmla="*/ 7777570 h 13440182"/>
                  <a:gd name="connsiteX114" fmla="*/ 10513219 w 12071803"/>
                  <a:gd name="connsiteY114" fmla="*/ 7875200 h 13440182"/>
                  <a:gd name="connsiteX115" fmla="*/ 10622756 w 12071803"/>
                  <a:gd name="connsiteY115" fmla="*/ 7837101 h 13440182"/>
                  <a:gd name="connsiteX116" fmla="*/ 10663239 w 12071803"/>
                  <a:gd name="connsiteY116" fmla="*/ 8075227 h 13440182"/>
                  <a:gd name="connsiteX117" fmla="*/ 10801350 w 12071803"/>
                  <a:gd name="connsiteY117" fmla="*/ 8106182 h 13440182"/>
                  <a:gd name="connsiteX118" fmla="*/ 10815638 w 12071803"/>
                  <a:gd name="connsiteY118" fmla="*/ 7815670 h 13440182"/>
                  <a:gd name="connsiteX119" fmla="*/ 10906126 w 12071803"/>
                  <a:gd name="connsiteY119" fmla="*/ 7791858 h 13440182"/>
                  <a:gd name="connsiteX120" fmla="*/ 10975182 w 12071803"/>
                  <a:gd name="connsiteY120" fmla="*/ 7620407 h 13440182"/>
                  <a:gd name="connsiteX121" fmla="*/ 10937082 w 12071803"/>
                  <a:gd name="connsiteY121" fmla="*/ 7491821 h 13440182"/>
                  <a:gd name="connsiteX122" fmla="*/ 10841832 w 12071803"/>
                  <a:gd name="connsiteY122" fmla="*/ 7479913 h 13440182"/>
                  <a:gd name="connsiteX123" fmla="*/ 10889456 w 12071803"/>
                  <a:gd name="connsiteY123" fmla="*/ 7360851 h 13440182"/>
                  <a:gd name="connsiteX124" fmla="*/ 10784682 w 12071803"/>
                  <a:gd name="connsiteY124" fmla="*/ 7289414 h 13440182"/>
                  <a:gd name="connsiteX125" fmla="*/ 10744200 w 12071803"/>
                  <a:gd name="connsiteY125" fmla="*/ 7058432 h 13440182"/>
                  <a:gd name="connsiteX126" fmla="*/ 10426700 w 12071803"/>
                  <a:gd name="connsiteY126" fmla="*/ 7020332 h 13440182"/>
                  <a:gd name="connsiteX127" fmla="*/ 10496551 w 12071803"/>
                  <a:gd name="connsiteY127" fmla="*/ 6915558 h 13440182"/>
                  <a:gd name="connsiteX128" fmla="*/ 10620376 w 12071803"/>
                  <a:gd name="connsiteY128" fmla="*/ 6896508 h 13440182"/>
                  <a:gd name="connsiteX129" fmla="*/ 10629900 w 12071803"/>
                  <a:gd name="connsiteY129" fmla="*/ 6810782 h 13440182"/>
                  <a:gd name="connsiteX130" fmla="*/ 10842625 w 12071803"/>
                  <a:gd name="connsiteY130" fmla="*/ 6899682 h 13440182"/>
                  <a:gd name="connsiteX131" fmla="*/ 10858500 w 12071803"/>
                  <a:gd name="connsiteY131" fmla="*/ 6677432 h 13440182"/>
                  <a:gd name="connsiteX132" fmla="*/ 10648950 w 12071803"/>
                  <a:gd name="connsiteY132" fmla="*/ 6772682 h 13440182"/>
                  <a:gd name="connsiteX133" fmla="*/ 10572750 w 12071803"/>
                  <a:gd name="connsiteY133" fmla="*/ 6544082 h 13440182"/>
                  <a:gd name="connsiteX134" fmla="*/ 10344150 w 12071803"/>
                  <a:gd name="connsiteY134" fmla="*/ 6753632 h 13440182"/>
                  <a:gd name="connsiteX135" fmla="*/ 10356851 w 12071803"/>
                  <a:gd name="connsiteY135" fmla="*/ 6588533 h 13440182"/>
                  <a:gd name="connsiteX136" fmla="*/ 10369550 w 12071803"/>
                  <a:gd name="connsiteY136" fmla="*/ 6464707 h 13440182"/>
                  <a:gd name="connsiteX137" fmla="*/ 10261601 w 12071803"/>
                  <a:gd name="connsiteY137" fmla="*/ 6452008 h 13440182"/>
                  <a:gd name="connsiteX138" fmla="*/ 10140950 w 12071803"/>
                  <a:gd name="connsiteY138" fmla="*/ 6236107 h 13440182"/>
                  <a:gd name="connsiteX139" fmla="*/ 10306051 w 12071803"/>
                  <a:gd name="connsiteY139" fmla="*/ 6274208 h 13440182"/>
                  <a:gd name="connsiteX140" fmla="*/ 10547351 w 12071803"/>
                  <a:gd name="connsiteY140" fmla="*/ 6274208 h 13440182"/>
                  <a:gd name="connsiteX141" fmla="*/ 10677525 w 12071803"/>
                  <a:gd name="connsiteY141" fmla="*/ 6134507 h 13440182"/>
                  <a:gd name="connsiteX142" fmla="*/ 10575926 w 12071803"/>
                  <a:gd name="connsiteY142" fmla="*/ 6023383 h 13440182"/>
                  <a:gd name="connsiteX143" fmla="*/ 10363200 w 12071803"/>
                  <a:gd name="connsiteY143" fmla="*/ 5975757 h 13440182"/>
                  <a:gd name="connsiteX144" fmla="*/ 10544175 w 12071803"/>
                  <a:gd name="connsiteY144" fmla="*/ 5845582 h 13440182"/>
                  <a:gd name="connsiteX145" fmla="*/ 10490201 w 12071803"/>
                  <a:gd name="connsiteY145" fmla="*/ 5728108 h 13440182"/>
                  <a:gd name="connsiteX146" fmla="*/ 10544176 w 12071803"/>
                  <a:gd name="connsiteY146" fmla="*/ 5607458 h 13440182"/>
                  <a:gd name="connsiteX147" fmla="*/ 10506075 w 12071803"/>
                  <a:gd name="connsiteY147" fmla="*/ 5604282 h 13440182"/>
                  <a:gd name="connsiteX148" fmla="*/ 10471151 w 12071803"/>
                  <a:gd name="connsiteY148" fmla="*/ 5528083 h 13440182"/>
                  <a:gd name="connsiteX149" fmla="*/ 10312400 w 12071803"/>
                  <a:gd name="connsiteY149" fmla="*/ 5375682 h 13440182"/>
                  <a:gd name="connsiteX150" fmla="*/ 10582276 w 12071803"/>
                  <a:gd name="connsiteY150" fmla="*/ 5480458 h 13440182"/>
                  <a:gd name="connsiteX151" fmla="*/ 10725150 w 12071803"/>
                  <a:gd name="connsiteY151" fmla="*/ 5439182 h 13440182"/>
                  <a:gd name="connsiteX152" fmla="*/ 10699751 w 12071803"/>
                  <a:gd name="connsiteY152" fmla="*/ 5686833 h 13440182"/>
                  <a:gd name="connsiteX153" fmla="*/ 10877550 w 12071803"/>
                  <a:gd name="connsiteY153" fmla="*/ 5724932 h 13440182"/>
                  <a:gd name="connsiteX154" fmla="*/ 10934701 w 12071803"/>
                  <a:gd name="connsiteY154" fmla="*/ 5550308 h 13440182"/>
                  <a:gd name="connsiteX155" fmla="*/ 10975975 w 12071803"/>
                  <a:gd name="connsiteY155" fmla="*/ 5321707 h 13440182"/>
                  <a:gd name="connsiteX156" fmla="*/ 10896601 w 12071803"/>
                  <a:gd name="connsiteY156" fmla="*/ 5118508 h 13440182"/>
                  <a:gd name="connsiteX157" fmla="*/ 10839450 w 12071803"/>
                  <a:gd name="connsiteY157" fmla="*/ 5020082 h 13440182"/>
                  <a:gd name="connsiteX158" fmla="*/ 10760076 w 12071803"/>
                  <a:gd name="connsiteY158" fmla="*/ 5137558 h 13440182"/>
                  <a:gd name="connsiteX159" fmla="*/ 10690226 w 12071803"/>
                  <a:gd name="connsiteY159" fmla="*/ 5096283 h 13440182"/>
                  <a:gd name="connsiteX160" fmla="*/ 10658476 w 12071803"/>
                  <a:gd name="connsiteY160" fmla="*/ 5216933 h 13440182"/>
                  <a:gd name="connsiteX161" fmla="*/ 10556875 w 12071803"/>
                  <a:gd name="connsiteY161" fmla="*/ 5220107 h 13440182"/>
                  <a:gd name="connsiteX162" fmla="*/ 10477500 w 12071803"/>
                  <a:gd name="connsiteY162" fmla="*/ 5077232 h 13440182"/>
                  <a:gd name="connsiteX163" fmla="*/ 10439400 w 12071803"/>
                  <a:gd name="connsiteY163" fmla="*/ 4924832 h 13440182"/>
                  <a:gd name="connsiteX164" fmla="*/ 10223500 w 12071803"/>
                  <a:gd name="connsiteY164" fmla="*/ 4928007 h 13440182"/>
                  <a:gd name="connsiteX165" fmla="*/ 10248900 w 12071803"/>
                  <a:gd name="connsiteY165" fmla="*/ 5153432 h 13440182"/>
                  <a:gd name="connsiteX166" fmla="*/ 10210801 w 12071803"/>
                  <a:gd name="connsiteY166" fmla="*/ 4959758 h 13440182"/>
                  <a:gd name="connsiteX167" fmla="*/ 10166350 w 12071803"/>
                  <a:gd name="connsiteY167" fmla="*/ 4972457 h 13440182"/>
                  <a:gd name="connsiteX168" fmla="*/ 10096500 w 12071803"/>
                  <a:gd name="connsiteY168" fmla="*/ 4861332 h 13440182"/>
                  <a:gd name="connsiteX169" fmla="*/ 10001251 w 12071803"/>
                  <a:gd name="connsiteY169" fmla="*/ 4931183 h 13440182"/>
                  <a:gd name="connsiteX170" fmla="*/ 9893300 w 12071803"/>
                  <a:gd name="connsiteY170" fmla="*/ 5039132 h 13440182"/>
                  <a:gd name="connsiteX171" fmla="*/ 10210800 w 12071803"/>
                  <a:gd name="connsiteY171" fmla="*/ 4724807 h 13440182"/>
                  <a:gd name="connsiteX172" fmla="*/ 10426701 w 12071803"/>
                  <a:gd name="connsiteY172" fmla="*/ 4667658 h 13440182"/>
                  <a:gd name="connsiteX173" fmla="*/ 10572750 w 12071803"/>
                  <a:gd name="connsiteY173" fmla="*/ 4581932 h 13440182"/>
                  <a:gd name="connsiteX174" fmla="*/ 10610851 w 12071803"/>
                  <a:gd name="connsiteY174" fmla="*/ 4461283 h 13440182"/>
                  <a:gd name="connsiteX175" fmla="*/ 10782301 w 12071803"/>
                  <a:gd name="connsiteY175" fmla="*/ 4334283 h 13440182"/>
                  <a:gd name="connsiteX176" fmla="*/ 10814050 w 12071803"/>
                  <a:gd name="connsiteY176" fmla="*/ 4080282 h 13440182"/>
                  <a:gd name="connsiteX177" fmla="*/ 10582275 w 12071803"/>
                  <a:gd name="connsiteY177" fmla="*/ 3997732 h 13440182"/>
                  <a:gd name="connsiteX178" fmla="*/ 10264776 w 12071803"/>
                  <a:gd name="connsiteY178" fmla="*/ 3950108 h 13440182"/>
                  <a:gd name="connsiteX179" fmla="*/ 10134600 w 12071803"/>
                  <a:gd name="connsiteY179" fmla="*/ 4010432 h 13440182"/>
                  <a:gd name="connsiteX180" fmla="*/ 10160001 w 12071803"/>
                  <a:gd name="connsiteY180" fmla="*/ 3845333 h 13440182"/>
                  <a:gd name="connsiteX181" fmla="*/ 10109201 w 12071803"/>
                  <a:gd name="connsiteY181" fmla="*/ 3670708 h 13440182"/>
                  <a:gd name="connsiteX182" fmla="*/ 10223500 w 12071803"/>
                  <a:gd name="connsiteY182" fmla="*/ 3708807 h 13440182"/>
                  <a:gd name="connsiteX183" fmla="*/ 10344151 w 12071803"/>
                  <a:gd name="connsiteY183" fmla="*/ 3600858 h 13440182"/>
                  <a:gd name="connsiteX184" fmla="*/ 10534651 w 12071803"/>
                  <a:gd name="connsiteY184" fmla="*/ 3661183 h 13440182"/>
                  <a:gd name="connsiteX185" fmla="*/ 10547351 w 12071803"/>
                  <a:gd name="connsiteY185" fmla="*/ 3477033 h 13440182"/>
                  <a:gd name="connsiteX186" fmla="*/ 10687050 w 12071803"/>
                  <a:gd name="connsiteY186" fmla="*/ 3515132 h 13440182"/>
                  <a:gd name="connsiteX187" fmla="*/ 10801350 w 12071803"/>
                  <a:gd name="connsiteY187" fmla="*/ 3210332 h 13440182"/>
                  <a:gd name="connsiteX188" fmla="*/ 10902951 w 12071803"/>
                  <a:gd name="connsiteY188" fmla="*/ 3299233 h 13440182"/>
                  <a:gd name="connsiteX189" fmla="*/ 11042650 w 12071803"/>
                  <a:gd name="connsiteY189" fmla="*/ 3283357 h 13440182"/>
                  <a:gd name="connsiteX190" fmla="*/ 11077575 w 12071803"/>
                  <a:gd name="connsiteY190" fmla="*/ 3508782 h 13440182"/>
                  <a:gd name="connsiteX191" fmla="*/ 11153776 w 12071803"/>
                  <a:gd name="connsiteY191" fmla="*/ 3251608 h 13440182"/>
                  <a:gd name="connsiteX192" fmla="*/ 11077576 w 12071803"/>
                  <a:gd name="connsiteY192" fmla="*/ 3165883 h 13440182"/>
                  <a:gd name="connsiteX193" fmla="*/ 11163300 w 12071803"/>
                  <a:gd name="connsiteY193" fmla="*/ 2911882 h 13440182"/>
                  <a:gd name="connsiteX194" fmla="*/ 10982326 w 12071803"/>
                  <a:gd name="connsiteY194" fmla="*/ 2988083 h 13440182"/>
                  <a:gd name="connsiteX195" fmla="*/ 10953750 w 12071803"/>
                  <a:gd name="connsiteY195" fmla="*/ 2918232 h 13440182"/>
                  <a:gd name="connsiteX196" fmla="*/ 10763250 w 12071803"/>
                  <a:gd name="connsiteY196" fmla="*/ 2715032 h 13440182"/>
                  <a:gd name="connsiteX197" fmla="*/ 10731501 w 12071803"/>
                  <a:gd name="connsiteY197" fmla="*/ 2530883 h 13440182"/>
                  <a:gd name="connsiteX198" fmla="*/ 10699751 w 12071803"/>
                  <a:gd name="connsiteY198" fmla="*/ 2435633 h 13440182"/>
                  <a:gd name="connsiteX199" fmla="*/ 10801350 w 12071803"/>
                  <a:gd name="connsiteY199" fmla="*/ 2334032 h 13440182"/>
                  <a:gd name="connsiteX200" fmla="*/ 11061701 w 12071803"/>
                  <a:gd name="connsiteY200" fmla="*/ 2099083 h 13440182"/>
                  <a:gd name="connsiteX201" fmla="*/ 11182350 w 12071803"/>
                  <a:gd name="connsiteY201" fmla="*/ 2118132 h 13440182"/>
                  <a:gd name="connsiteX202" fmla="*/ 11252201 w 12071803"/>
                  <a:gd name="connsiteY202" fmla="*/ 2029233 h 13440182"/>
                  <a:gd name="connsiteX203" fmla="*/ 11487150 w 12071803"/>
                  <a:gd name="connsiteY203" fmla="*/ 1921282 h 13440182"/>
                  <a:gd name="connsiteX204" fmla="*/ 11341101 w 12071803"/>
                  <a:gd name="connsiteY204" fmla="*/ 1851433 h 13440182"/>
                  <a:gd name="connsiteX205" fmla="*/ 11258550 w 12071803"/>
                  <a:gd name="connsiteY205" fmla="*/ 1705382 h 13440182"/>
                  <a:gd name="connsiteX206" fmla="*/ 11360150 w 12071803"/>
                  <a:gd name="connsiteY206" fmla="*/ 1279932 h 13440182"/>
                  <a:gd name="connsiteX207" fmla="*/ 11239500 w 12071803"/>
                  <a:gd name="connsiteY207" fmla="*/ 1019582 h 13440182"/>
                  <a:gd name="connsiteX208" fmla="*/ 11525250 w 12071803"/>
                  <a:gd name="connsiteY208" fmla="*/ 1362482 h 13440182"/>
                  <a:gd name="connsiteX209" fmla="*/ 11690350 w 12071803"/>
                  <a:gd name="connsiteY209" fmla="*/ 1165632 h 13440182"/>
                  <a:gd name="connsiteX210" fmla="*/ 11874500 w 12071803"/>
                  <a:gd name="connsiteY210" fmla="*/ 1476782 h 13440182"/>
                  <a:gd name="connsiteX211" fmla="*/ 12071350 w 12071803"/>
                  <a:gd name="connsiteY211" fmla="*/ 1578383 h 13440182"/>
                  <a:gd name="connsiteX212" fmla="*/ 11906250 w 12071803"/>
                  <a:gd name="connsiteY212" fmla="*/ 1133883 h 13440182"/>
                  <a:gd name="connsiteX213" fmla="*/ 11893550 w 12071803"/>
                  <a:gd name="connsiteY213" fmla="*/ 917982 h 13440182"/>
                  <a:gd name="connsiteX214" fmla="*/ 11760200 w 12071803"/>
                  <a:gd name="connsiteY214" fmla="*/ 721132 h 13440182"/>
                  <a:gd name="connsiteX215" fmla="*/ 11734800 w 12071803"/>
                  <a:gd name="connsiteY21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148889 w 12071803"/>
                  <a:gd name="connsiteY105" fmla="*/ 7356089 h 13440182"/>
                  <a:gd name="connsiteX106" fmla="*/ 10244139 w 12071803"/>
                  <a:gd name="connsiteY106" fmla="*/ 7239408 h 13440182"/>
                  <a:gd name="connsiteX107" fmla="*/ 10270332 w 12071803"/>
                  <a:gd name="connsiteY107" fmla="*/ 7401332 h 13440182"/>
                  <a:gd name="connsiteX108" fmla="*/ 10344150 w 12071803"/>
                  <a:gd name="connsiteY108" fmla="*/ 7477532 h 13440182"/>
                  <a:gd name="connsiteX109" fmla="*/ 10134600 w 12071803"/>
                  <a:gd name="connsiteY109" fmla="*/ 7591832 h 13440182"/>
                  <a:gd name="connsiteX110" fmla="*/ 10287001 w 12071803"/>
                  <a:gd name="connsiteY110" fmla="*/ 7741852 h 13440182"/>
                  <a:gd name="connsiteX111" fmla="*/ 10317957 w 12071803"/>
                  <a:gd name="connsiteY111" fmla="*/ 7644221 h 13440182"/>
                  <a:gd name="connsiteX112" fmla="*/ 10389393 w 12071803"/>
                  <a:gd name="connsiteY112" fmla="*/ 7732326 h 13440182"/>
                  <a:gd name="connsiteX113" fmla="*/ 10510839 w 12071803"/>
                  <a:gd name="connsiteY113" fmla="*/ 7691846 h 13440182"/>
                  <a:gd name="connsiteX114" fmla="*/ 10515600 w 12071803"/>
                  <a:gd name="connsiteY114" fmla="*/ 7777570 h 13440182"/>
                  <a:gd name="connsiteX115" fmla="*/ 10513219 w 12071803"/>
                  <a:gd name="connsiteY115" fmla="*/ 7875200 h 13440182"/>
                  <a:gd name="connsiteX116" fmla="*/ 10622756 w 12071803"/>
                  <a:gd name="connsiteY116" fmla="*/ 7837101 h 13440182"/>
                  <a:gd name="connsiteX117" fmla="*/ 10663239 w 12071803"/>
                  <a:gd name="connsiteY117" fmla="*/ 8075227 h 13440182"/>
                  <a:gd name="connsiteX118" fmla="*/ 10801350 w 12071803"/>
                  <a:gd name="connsiteY118" fmla="*/ 8106182 h 13440182"/>
                  <a:gd name="connsiteX119" fmla="*/ 10815638 w 12071803"/>
                  <a:gd name="connsiteY119" fmla="*/ 7815670 h 13440182"/>
                  <a:gd name="connsiteX120" fmla="*/ 10906126 w 12071803"/>
                  <a:gd name="connsiteY120" fmla="*/ 7791858 h 13440182"/>
                  <a:gd name="connsiteX121" fmla="*/ 10975182 w 12071803"/>
                  <a:gd name="connsiteY121" fmla="*/ 7620407 h 13440182"/>
                  <a:gd name="connsiteX122" fmla="*/ 10937082 w 12071803"/>
                  <a:gd name="connsiteY122" fmla="*/ 7491821 h 13440182"/>
                  <a:gd name="connsiteX123" fmla="*/ 10841832 w 12071803"/>
                  <a:gd name="connsiteY123" fmla="*/ 7479913 h 13440182"/>
                  <a:gd name="connsiteX124" fmla="*/ 10889456 w 12071803"/>
                  <a:gd name="connsiteY124" fmla="*/ 7360851 h 13440182"/>
                  <a:gd name="connsiteX125" fmla="*/ 10784682 w 12071803"/>
                  <a:gd name="connsiteY125" fmla="*/ 7289414 h 13440182"/>
                  <a:gd name="connsiteX126" fmla="*/ 10744200 w 12071803"/>
                  <a:gd name="connsiteY126" fmla="*/ 7058432 h 13440182"/>
                  <a:gd name="connsiteX127" fmla="*/ 10426700 w 12071803"/>
                  <a:gd name="connsiteY127" fmla="*/ 7020332 h 13440182"/>
                  <a:gd name="connsiteX128" fmla="*/ 10496551 w 12071803"/>
                  <a:gd name="connsiteY128" fmla="*/ 6915558 h 13440182"/>
                  <a:gd name="connsiteX129" fmla="*/ 10620376 w 12071803"/>
                  <a:gd name="connsiteY129" fmla="*/ 6896508 h 13440182"/>
                  <a:gd name="connsiteX130" fmla="*/ 10629900 w 12071803"/>
                  <a:gd name="connsiteY130" fmla="*/ 6810782 h 13440182"/>
                  <a:gd name="connsiteX131" fmla="*/ 10842625 w 12071803"/>
                  <a:gd name="connsiteY131" fmla="*/ 6899682 h 13440182"/>
                  <a:gd name="connsiteX132" fmla="*/ 10858500 w 12071803"/>
                  <a:gd name="connsiteY132" fmla="*/ 6677432 h 13440182"/>
                  <a:gd name="connsiteX133" fmla="*/ 10648950 w 12071803"/>
                  <a:gd name="connsiteY133" fmla="*/ 6772682 h 13440182"/>
                  <a:gd name="connsiteX134" fmla="*/ 10572750 w 12071803"/>
                  <a:gd name="connsiteY134" fmla="*/ 6544082 h 13440182"/>
                  <a:gd name="connsiteX135" fmla="*/ 10344150 w 12071803"/>
                  <a:gd name="connsiteY135" fmla="*/ 6753632 h 13440182"/>
                  <a:gd name="connsiteX136" fmla="*/ 10356851 w 12071803"/>
                  <a:gd name="connsiteY136" fmla="*/ 6588533 h 13440182"/>
                  <a:gd name="connsiteX137" fmla="*/ 10369550 w 12071803"/>
                  <a:gd name="connsiteY137" fmla="*/ 6464707 h 13440182"/>
                  <a:gd name="connsiteX138" fmla="*/ 10261601 w 12071803"/>
                  <a:gd name="connsiteY138" fmla="*/ 6452008 h 13440182"/>
                  <a:gd name="connsiteX139" fmla="*/ 10140950 w 12071803"/>
                  <a:gd name="connsiteY139" fmla="*/ 6236107 h 13440182"/>
                  <a:gd name="connsiteX140" fmla="*/ 10306051 w 12071803"/>
                  <a:gd name="connsiteY140" fmla="*/ 6274208 h 13440182"/>
                  <a:gd name="connsiteX141" fmla="*/ 10547351 w 12071803"/>
                  <a:gd name="connsiteY141" fmla="*/ 6274208 h 13440182"/>
                  <a:gd name="connsiteX142" fmla="*/ 10677525 w 12071803"/>
                  <a:gd name="connsiteY142" fmla="*/ 6134507 h 13440182"/>
                  <a:gd name="connsiteX143" fmla="*/ 10575926 w 12071803"/>
                  <a:gd name="connsiteY143" fmla="*/ 6023383 h 13440182"/>
                  <a:gd name="connsiteX144" fmla="*/ 10363200 w 12071803"/>
                  <a:gd name="connsiteY144" fmla="*/ 5975757 h 13440182"/>
                  <a:gd name="connsiteX145" fmla="*/ 10544175 w 12071803"/>
                  <a:gd name="connsiteY145" fmla="*/ 5845582 h 13440182"/>
                  <a:gd name="connsiteX146" fmla="*/ 10490201 w 12071803"/>
                  <a:gd name="connsiteY146" fmla="*/ 5728108 h 13440182"/>
                  <a:gd name="connsiteX147" fmla="*/ 10544176 w 12071803"/>
                  <a:gd name="connsiteY147" fmla="*/ 5607458 h 13440182"/>
                  <a:gd name="connsiteX148" fmla="*/ 10506075 w 12071803"/>
                  <a:gd name="connsiteY148" fmla="*/ 5604282 h 13440182"/>
                  <a:gd name="connsiteX149" fmla="*/ 10471151 w 12071803"/>
                  <a:gd name="connsiteY149" fmla="*/ 5528083 h 13440182"/>
                  <a:gd name="connsiteX150" fmla="*/ 10312400 w 12071803"/>
                  <a:gd name="connsiteY150" fmla="*/ 5375682 h 13440182"/>
                  <a:gd name="connsiteX151" fmla="*/ 10582276 w 12071803"/>
                  <a:gd name="connsiteY151" fmla="*/ 5480458 h 13440182"/>
                  <a:gd name="connsiteX152" fmla="*/ 10725150 w 12071803"/>
                  <a:gd name="connsiteY152" fmla="*/ 5439182 h 13440182"/>
                  <a:gd name="connsiteX153" fmla="*/ 10699751 w 12071803"/>
                  <a:gd name="connsiteY153" fmla="*/ 5686833 h 13440182"/>
                  <a:gd name="connsiteX154" fmla="*/ 10877550 w 12071803"/>
                  <a:gd name="connsiteY154" fmla="*/ 5724932 h 13440182"/>
                  <a:gd name="connsiteX155" fmla="*/ 10934701 w 12071803"/>
                  <a:gd name="connsiteY155" fmla="*/ 5550308 h 13440182"/>
                  <a:gd name="connsiteX156" fmla="*/ 10975975 w 12071803"/>
                  <a:gd name="connsiteY156" fmla="*/ 5321707 h 13440182"/>
                  <a:gd name="connsiteX157" fmla="*/ 10896601 w 12071803"/>
                  <a:gd name="connsiteY157" fmla="*/ 5118508 h 13440182"/>
                  <a:gd name="connsiteX158" fmla="*/ 10839450 w 12071803"/>
                  <a:gd name="connsiteY158" fmla="*/ 5020082 h 13440182"/>
                  <a:gd name="connsiteX159" fmla="*/ 10760076 w 12071803"/>
                  <a:gd name="connsiteY159" fmla="*/ 5137558 h 13440182"/>
                  <a:gd name="connsiteX160" fmla="*/ 10690226 w 12071803"/>
                  <a:gd name="connsiteY160" fmla="*/ 5096283 h 13440182"/>
                  <a:gd name="connsiteX161" fmla="*/ 10658476 w 12071803"/>
                  <a:gd name="connsiteY161" fmla="*/ 5216933 h 13440182"/>
                  <a:gd name="connsiteX162" fmla="*/ 10556875 w 12071803"/>
                  <a:gd name="connsiteY162" fmla="*/ 5220107 h 13440182"/>
                  <a:gd name="connsiteX163" fmla="*/ 10477500 w 12071803"/>
                  <a:gd name="connsiteY163" fmla="*/ 5077232 h 13440182"/>
                  <a:gd name="connsiteX164" fmla="*/ 10439400 w 12071803"/>
                  <a:gd name="connsiteY164" fmla="*/ 4924832 h 13440182"/>
                  <a:gd name="connsiteX165" fmla="*/ 10223500 w 12071803"/>
                  <a:gd name="connsiteY165" fmla="*/ 4928007 h 13440182"/>
                  <a:gd name="connsiteX166" fmla="*/ 10248900 w 12071803"/>
                  <a:gd name="connsiteY166" fmla="*/ 5153432 h 13440182"/>
                  <a:gd name="connsiteX167" fmla="*/ 10210801 w 12071803"/>
                  <a:gd name="connsiteY167" fmla="*/ 4959758 h 13440182"/>
                  <a:gd name="connsiteX168" fmla="*/ 10166350 w 12071803"/>
                  <a:gd name="connsiteY168" fmla="*/ 4972457 h 13440182"/>
                  <a:gd name="connsiteX169" fmla="*/ 10096500 w 12071803"/>
                  <a:gd name="connsiteY169" fmla="*/ 4861332 h 13440182"/>
                  <a:gd name="connsiteX170" fmla="*/ 10001251 w 12071803"/>
                  <a:gd name="connsiteY170" fmla="*/ 4931183 h 13440182"/>
                  <a:gd name="connsiteX171" fmla="*/ 9893300 w 12071803"/>
                  <a:gd name="connsiteY171" fmla="*/ 5039132 h 13440182"/>
                  <a:gd name="connsiteX172" fmla="*/ 10210800 w 12071803"/>
                  <a:gd name="connsiteY172" fmla="*/ 4724807 h 13440182"/>
                  <a:gd name="connsiteX173" fmla="*/ 10426701 w 12071803"/>
                  <a:gd name="connsiteY173" fmla="*/ 4667658 h 13440182"/>
                  <a:gd name="connsiteX174" fmla="*/ 10572750 w 12071803"/>
                  <a:gd name="connsiteY174" fmla="*/ 4581932 h 13440182"/>
                  <a:gd name="connsiteX175" fmla="*/ 10610851 w 12071803"/>
                  <a:gd name="connsiteY175" fmla="*/ 4461283 h 13440182"/>
                  <a:gd name="connsiteX176" fmla="*/ 10782301 w 12071803"/>
                  <a:gd name="connsiteY176" fmla="*/ 4334283 h 13440182"/>
                  <a:gd name="connsiteX177" fmla="*/ 10814050 w 12071803"/>
                  <a:gd name="connsiteY177" fmla="*/ 4080282 h 13440182"/>
                  <a:gd name="connsiteX178" fmla="*/ 10582275 w 12071803"/>
                  <a:gd name="connsiteY178" fmla="*/ 3997732 h 13440182"/>
                  <a:gd name="connsiteX179" fmla="*/ 10264776 w 12071803"/>
                  <a:gd name="connsiteY179" fmla="*/ 3950108 h 13440182"/>
                  <a:gd name="connsiteX180" fmla="*/ 10134600 w 12071803"/>
                  <a:gd name="connsiteY180" fmla="*/ 4010432 h 13440182"/>
                  <a:gd name="connsiteX181" fmla="*/ 10160001 w 12071803"/>
                  <a:gd name="connsiteY181" fmla="*/ 3845333 h 13440182"/>
                  <a:gd name="connsiteX182" fmla="*/ 10109201 w 12071803"/>
                  <a:gd name="connsiteY182" fmla="*/ 3670708 h 13440182"/>
                  <a:gd name="connsiteX183" fmla="*/ 10223500 w 12071803"/>
                  <a:gd name="connsiteY183" fmla="*/ 3708807 h 13440182"/>
                  <a:gd name="connsiteX184" fmla="*/ 10344151 w 12071803"/>
                  <a:gd name="connsiteY184" fmla="*/ 3600858 h 13440182"/>
                  <a:gd name="connsiteX185" fmla="*/ 10534651 w 12071803"/>
                  <a:gd name="connsiteY185" fmla="*/ 3661183 h 13440182"/>
                  <a:gd name="connsiteX186" fmla="*/ 10547351 w 12071803"/>
                  <a:gd name="connsiteY186" fmla="*/ 3477033 h 13440182"/>
                  <a:gd name="connsiteX187" fmla="*/ 10687050 w 12071803"/>
                  <a:gd name="connsiteY187" fmla="*/ 3515132 h 13440182"/>
                  <a:gd name="connsiteX188" fmla="*/ 10801350 w 12071803"/>
                  <a:gd name="connsiteY188" fmla="*/ 3210332 h 13440182"/>
                  <a:gd name="connsiteX189" fmla="*/ 10902951 w 12071803"/>
                  <a:gd name="connsiteY189" fmla="*/ 3299233 h 13440182"/>
                  <a:gd name="connsiteX190" fmla="*/ 11042650 w 12071803"/>
                  <a:gd name="connsiteY190" fmla="*/ 3283357 h 13440182"/>
                  <a:gd name="connsiteX191" fmla="*/ 11077575 w 12071803"/>
                  <a:gd name="connsiteY191" fmla="*/ 3508782 h 13440182"/>
                  <a:gd name="connsiteX192" fmla="*/ 11153776 w 12071803"/>
                  <a:gd name="connsiteY192" fmla="*/ 3251608 h 13440182"/>
                  <a:gd name="connsiteX193" fmla="*/ 11077576 w 12071803"/>
                  <a:gd name="connsiteY193" fmla="*/ 3165883 h 13440182"/>
                  <a:gd name="connsiteX194" fmla="*/ 11163300 w 12071803"/>
                  <a:gd name="connsiteY194" fmla="*/ 2911882 h 13440182"/>
                  <a:gd name="connsiteX195" fmla="*/ 10982326 w 12071803"/>
                  <a:gd name="connsiteY195" fmla="*/ 2988083 h 13440182"/>
                  <a:gd name="connsiteX196" fmla="*/ 10953750 w 12071803"/>
                  <a:gd name="connsiteY196" fmla="*/ 2918232 h 13440182"/>
                  <a:gd name="connsiteX197" fmla="*/ 10763250 w 12071803"/>
                  <a:gd name="connsiteY197" fmla="*/ 2715032 h 13440182"/>
                  <a:gd name="connsiteX198" fmla="*/ 10731501 w 12071803"/>
                  <a:gd name="connsiteY198" fmla="*/ 2530883 h 13440182"/>
                  <a:gd name="connsiteX199" fmla="*/ 10699751 w 12071803"/>
                  <a:gd name="connsiteY199" fmla="*/ 2435633 h 13440182"/>
                  <a:gd name="connsiteX200" fmla="*/ 10801350 w 12071803"/>
                  <a:gd name="connsiteY200" fmla="*/ 2334032 h 13440182"/>
                  <a:gd name="connsiteX201" fmla="*/ 11061701 w 12071803"/>
                  <a:gd name="connsiteY201" fmla="*/ 2099083 h 13440182"/>
                  <a:gd name="connsiteX202" fmla="*/ 11182350 w 12071803"/>
                  <a:gd name="connsiteY202" fmla="*/ 2118132 h 13440182"/>
                  <a:gd name="connsiteX203" fmla="*/ 11252201 w 12071803"/>
                  <a:gd name="connsiteY203" fmla="*/ 2029233 h 13440182"/>
                  <a:gd name="connsiteX204" fmla="*/ 11487150 w 12071803"/>
                  <a:gd name="connsiteY204" fmla="*/ 1921282 h 13440182"/>
                  <a:gd name="connsiteX205" fmla="*/ 11341101 w 12071803"/>
                  <a:gd name="connsiteY205" fmla="*/ 1851433 h 13440182"/>
                  <a:gd name="connsiteX206" fmla="*/ 11258550 w 12071803"/>
                  <a:gd name="connsiteY206" fmla="*/ 1705382 h 13440182"/>
                  <a:gd name="connsiteX207" fmla="*/ 11360150 w 12071803"/>
                  <a:gd name="connsiteY207" fmla="*/ 1279932 h 13440182"/>
                  <a:gd name="connsiteX208" fmla="*/ 11239500 w 12071803"/>
                  <a:gd name="connsiteY208" fmla="*/ 1019582 h 13440182"/>
                  <a:gd name="connsiteX209" fmla="*/ 11525250 w 12071803"/>
                  <a:gd name="connsiteY209" fmla="*/ 1362482 h 13440182"/>
                  <a:gd name="connsiteX210" fmla="*/ 11690350 w 12071803"/>
                  <a:gd name="connsiteY210" fmla="*/ 1165632 h 13440182"/>
                  <a:gd name="connsiteX211" fmla="*/ 11874500 w 12071803"/>
                  <a:gd name="connsiteY211" fmla="*/ 1476782 h 13440182"/>
                  <a:gd name="connsiteX212" fmla="*/ 12071350 w 12071803"/>
                  <a:gd name="connsiteY212" fmla="*/ 1578383 h 13440182"/>
                  <a:gd name="connsiteX213" fmla="*/ 11906250 w 12071803"/>
                  <a:gd name="connsiteY213" fmla="*/ 1133883 h 13440182"/>
                  <a:gd name="connsiteX214" fmla="*/ 11893550 w 12071803"/>
                  <a:gd name="connsiteY214" fmla="*/ 917982 h 13440182"/>
                  <a:gd name="connsiteX215" fmla="*/ 11760200 w 12071803"/>
                  <a:gd name="connsiteY215" fmla="*/ 721132 h 13440182"/>
                  <a:gd name="connsiteX216" fmla="*/ 11734800 w 12071803"/>
                  <a:gd name="connsiteY21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113170 w 12071803"/>
                  <a:gd name="connsiteY105" fmla="*/ 7210833 h 13440182"/>
                  <a:gd name="connsiteX106" fmla="*/ 10148889 w 12071803"/>
                  <a:gd name="connsiteY106" fmla="*/ 7356089 h 13440182"/>
                  <a:gd name="connsiteX107" fmla="*/ 10244139 w 12071803"/>
                  <a:gd name="connsiteY107" fmla="*/ 7239408 h 13440182"/>
                  <a:gd name="connsiteX108" fmla="*/ 10270332 w 12071803"/>
                  <a:gd name="connsiteY108" fmla="*/ 7401332 h 13440182"/>
                  <a:gd name="connsiteX109" fmla="*/ 10344150 w 12071803"/>
                  <a:gd name="connsiteY109" fmla="*/ 7477532 h 13440182"/>
                  <a:gd name="connsiteX110" fmla="*/ 10134600 w 12071803"/>
                  <a:gd name="connsiteY110" fmla="*/ 7591832 h 13440182"/>
                  <a:gd name="connsiteX111" fmla="*/ 10287001 w 12071803"/>
                  <a:gd name="connsiteY111" fmla="*/ 7741852 h 13440182"/>
                  <a:gd name="connsiteX112" fmla="*/ 10317957 w 12071803"/>
                  <a:gd name="connsiteY112" fmla="*/ 7644221 h 13440182"/>
                  <a:gd name="connsiteX113" fmla="*/ 10389393 w 12071803"/>
                  <a:gd name="connsiteY113" fmla="*/ 7732326 h 13440182"/>
                  <a:gd name="connsiteX114" fmla="*/ 10510839 w 12071803"/>
                  <a:gd name="connsiteY114" fmla="*/ 7691846 h 13440182"/>
                  <a:gd name="connsiteX115" fmla="*/ 10515600 w 12071803"/>
                  <a:gd name="connsiteY115" fmla="*/ 7777570 h 13440182"/>
                  <a:gd name="connsiteX116" fmla="*/ 10513219 w 12071803"/>
                  <a:gd name="connsiteY116" fmla="*/ 7875200 h 13440182"/>
                  <a:gd name="connsiteX117" fmla="*/ 10622756 w 12071803"/>
                  <a:gd name="connsiteY117" fmla="*/ 7837101 h 13440182"/>
                  <a:gd name="connsiteX118" fmla="*/ 10663239 w 12071803"/>
                  <a:gd name="connsiteY118" fmla="*/ 8075227 h 13440182"/>
                  <a:gd name="connsiteX119" fmla="*/ 10801350 w 12071803"/>
                  <a:gd name="connsiteY119" fmla="*/ 8106182 h 13440182"/>
                  <a:gd name="connsiteX120" fmla="*/ 10815638 w 12071803"/>
                  <a:gd name="connsiteY120" fmla="*/ 7815670 h 13440182"/>
                  <a:gd name="connsiteX121" fmla="*/ 10906126 w 12071803"/>
                  <a:gd name="connsiteY121" fmla="*/ 7791858 h 13440182"/>
                  <a:gd name="connsiteX122" fmla="*/ 10975182 w 12071803"/>
                  <a:gd name="connsiteY122" fmla="*/ 7620407 h 13440182"/>
                  <a:gd name="connsiteX123" fmla="*/ 10937082 w 12071803"/>
                  <a:gd name="connsiteY123" fmla="*/ 7491821 h 13440182"/>
                  <a:gd name="connsiteX124" fmla="*/ 10841832 w 12071803"/>
                  <a:gd name="connsiteY124" fmla="*/ 7479913 h 13440182"/>
                  <a:gd name="connsiteX125" fmla="*/ 10889456 w 12071803"/>
                  <a:gd name="connsiteY125" fmla="*/ 7360851 h 13440182"/>
                  <a:gd name="connsiteX126" fmla="*/ 10784682 w 12071803"/>
                  <a:gd name="connsiteY126" fmla="*/ 7289414 h 13440182"/>
                  <a:gd name="connsiteX127" fmla="*/ 10744200 w 12071803"/>
                  <a:gd name="connsiteY127" fmla="*/ 7058432 h 13440182"/>
                  <a:gd name="connsiteX128" fmla="*/ 10426700 w 12071803"/>
                  <a:gd name="connsiteY128" fmla="*/ 7020332 h 13440182"/>
                  <a:gd name="connsiteX129" fmla="*/ 10496551 w 12071803"/>
                  <a:gd name="connsiteY129" fmla="*/ 6915558 h 13440182"/>
                  <a:gd name="connsiteX130" fmla="*/ 10620376 w 12071803"/>
                  <a:gd name="connsiteY130" fmla="*/ 6896508 h 13440182"/>
                  <a:gd name="connsiteX131" fmla="*/ 10629900 w 12071803"/>
                  <a:gd name="connsiteY131" fmla="*/ 6810782 h 13440182"/>
                  <a:gd name="connsiteX132" fmla="*/ 10842625 w 12071803"/>
                  <a:gd name="connsiteY132" fmla="*/ 6899682 h 13440182"/>
                  <a:gd name="connsiteX133" fmla="*/ 10858500 w 12071803"/>
                  <a:gd name="connsiteY133" fmla="*/ 6677432 h 13440182"/>
                  <a:gd name="connsiteX134" fmla="*/ 10648950 w 12071803"/>
                  <a:gd name="connsiteY134" fmla="*/ 6772682 h 13440182"/>
                  <a:gd name="connsiteX135" fmla="*/ 10572750 w 12071803"/>
                  <a:gd name="connsiteY135" fmla="*/ 6544082 h 13440182"/>
                  <a:gd name="connsiteX136" fmla="*/ 10344150 w 12071803"/>
                  <a:gd name="connsiteY136" fmla="*/ 6753632 h 13440182"/>
                  <a:gd name="connsiteX137" fmla="*/ 10356851 w 12071803"/>
                  <a:gd name="connsiteY137" fmla="*/ 6588533 h 13440182"/>
                  <a:gd name="connsiteX138" fmla="*/ 10369550 w 12071803"/>
                  <a:gd name="connsiteY138" fmla="*/ 6464707 h 13440182"/>
                  <a:gd name="connsiteX139" fmla="*/ 10261601 w 12071803"/>
                  <a:gd name="connsiteY139" fmla="*/ 6452008 h 13440182"/>
                  <a:gd name="connsiteX140" fmla="*/ 10140950 w 12071803"/>
                  <a:gd name="connsiteY140" fmla="*/ 6236107 h 13440182"/>
                  <a:gd name="connsiteX141" fmla="*/ 10306051 w 12071803"/>
                  <a:gd name="connsiteY141" fmla="*/ 6274208 h 13440182"/>
                  <a:gd name="connsiteX142" fmla="*/ 10547351 w 12071803"/>
                  <a:gd name="connsiteY142" fmla="*/ 6274208 h 13440182"/>
                  <a:gd name="connsiteX143" fmla="*/ 10677525 w 12071803"/>
                  <a:gd name="connsiteY143" fmla="*/ 6134507 h 13440182"/>
                  <a:gd name="connsiteX144" fmla="*/ 10575926 w 12071803"/>
                  <a:gd name="connsiteY144" fmla="*/ 6023383 h 13440182"/>
                  <a:gd name="connsiteX145" fmla="*/ 10363200 w 12071803"/>
                  <a:gd name="connsiteY145" fmla="*/ 5975757 h 13440182"/>
                  <a:gd name="connsiteX146" fmla="*/ 10544175 w 12071803"/>
                  <a:gd name="connsiteY146" fmla="*/ 5845582 h 13440182"/>
                  <a:gd name="connsiteX147" fmla="*/ 10490201 w 12071803"/>
                  <a:gd name="connsiteY147" fmla="*/ 5728108 h 13440182"/>
                  <a:gd name="connsiteX148" fmla="*/ 10544176 w 12071803"/>
                  <a:gd name="connsiteY148" fmla="*/ 5607458 h 13440182"/>
                  <a:gd name="connsiteX149" fmla="*/ 10506075 w 12071803"/>
                  <a:gd name="connsiteY149" fmla="*/ 5604282 h 13440182"/>
                  <a:gd name="connsiteX150" fmla="*/ 10471151 w 12071803"/>
                  <a:gd name="connsiteY150" fmla="*/ 5528083 h 13440182"/>
                  <a:gd name="connsiteX151" fmla="*/ 10312400 w 12071803"/>
                  <a:gd name="connsiteY151" fmla="*/ 5375682 h 13440182"/>
                  <a:gd name="connsiteX152" fmla="*/ 10582276 w 12071803"/>
                  <a:gd name="connsiteY152" fmla="*/ 5480458 h 13440182"/>
                  <a:gd name="connsiteX153" fmla="*/ 10725150 w 12071803"/>
                  <a:gd name="connsiteY153" fmla="*/ 5439182 h 13440182"/>
                  <a:gd name="connsiteX154" fmla="*/ 10699751 w 12071803"/>
                  <a:gd name="connsiteY154" fmla="*/ 5686833 h 13440182"/>
                  <a:gd name="connsiteX155" fmla="*/ 10877550 w 12071803"/>
                  <a:gd name="connsiteY155" fmla="*/ 5724932 h 13440182"/>
                  <a:gd name="connsiteX156" fmla="*/ 10934701 w 12071803"/>
                  <a:gd name="connsiteY156" fmla="*/ 5550308 h 13440182"/>
                  <a:gd name="connsiteX157" fmla="*/ 10975975 w 12071803"/>
                  <a:gd name="connsiteY157" fmla="*/ 5321707 h 13440182"/>
                  <a:gd name="connsiteX158" fmla="*/ 10896601 w 12071803"/>
                  <a:gd name="connsiteY158" fmla="*/ 5118508 h 13440182"/>
                  <a:gd name="connsiteX159" fmla="*/ 10839450 w 12071803"/>
                  <a:gd name="connsiteY159" fmla="*/ 5020082 h 13440182"/>
                  <a:gd name="connsiteX160" fmla="*/ 10760076 w 12071803"/>
                  <a:gd name="connsiteY160" fmla="*/ 5137558 h 13440182"/>
                  <a:gd name="connsiteX161" fmla="*/ 10690226 w 12071803"/>
                  <a:gd name="connsiteY161" fmla="*/ 5096283 h 13440182"/>
                  <a:gd name="connsiteX162" fmla="*/ 10658476 w 12071803"/>
                  <a:gd name="connsiteY162" fmla="*/ 5216933 h 13440182"/>
                  <a:gd name="connsiteX163" fmla="*/ 10556875 w 12071803"/>
                  <a:gd name="connsiteY163" fmla="*/ 5220107 h 13440182"/>
                  <a:gd name="connsiteX164" fmla="*/ 10477500 w 12071803"/>
                  <a:gd name="connsiteY164" fmla="*/ 5077232 h 13440182"/>
                  <a:gd name="connsiteX165" fmla="*/ 10439400 w 12071803"/>
                  <a:gd name="connsiteY165" fmla="*/ 4924832 h 13440182"/>
                  <a:gd name="connsiteX166" fmla="*/ 10223500 w 12071803"/>
                  <a:gd name="connsiteY166" fmla="*/ 4928007 h 13440182"/>
                  <a:gd name="connsiteX167" fmla="*/ 10248900 w 12071803"/>
                  <a:gd name="connsiteY167" fmla="*/ 5153432 h 13440182"/>
                  <a:gd name="connsiteX168" fmla="*/ 10210801 w 12071803"/>
                  <a:gd name="connsiteY168" fmla="*/ 4959758 h 13440182"/>
                  <a:gd name="connsiteX169" fmla="*/ 10166350 w 12071803"/>
                  <a:gd name="connsiteY169" fmla="*/ 4972457 h 13440182"/>
                  <a:gd name="connsiteX170" fmla="*/ 10096500 w 12071803"/>
                  <a:gd name="connsiteY170" fmla="*/ 4861332 h 13440182"/>
                  <a:gd name="connsiteX171" fmla="*/ 10001251 w 12071803"/>
                  <a:gd name="connsiteY171" fmla="*/ 4931183 h 13440182"/>
                  <a:gd name="connsiteX172" fmla="*/ 9893300 w 12071803"/>
                  <a:gd name="connsiteY172" fmla="*/ 5039132 h 13440182"/>
                  <a:gd name="connsiteX173" fmla="*/ 10210800 w 12071803"/>
                  <a:gd name="connsiteY173" fmla="*/ 4724807 h 13440182"/>
                  <a:gd name="connsiteX174" fmla="*/ 10426701 w 12071803"/>
                  <a:gd name="connsiteY174" fmla="*/ 4667658 h 13440182"/>
                  <a:gd name="connsiteX175" fmla="*/ 10572750 w 12071803"/>
                  <a:gd name="connsiteY175" fmla="*/ 4581932 h 13440182"/>
                  <a:gd name="connsiteX176" fmla="*/ 10610851 w 12071803"/>
                  <a:gd name="connsiteY176" fmla="*/ 4461283 h 13440182"/>
                  <a:gd name="connsiteX177" fmla="*/ 10782301 w 12071803"/>
                  <a:gd name="connsiteY177" fmla="*/ 4334283 h 13440182"/>
                  <a:gd name="connsiteX178" fmla="*/ 10814050 w 12071803"/>
                  <a:gd name="connsiteY178" fmla="*/ 4080282 h 13440182"/>
                  <a:gd name="connsiteX179" fmla="*/ 10582275 w 12071803"/>
                  <a:gd name="connsiteY179" fmla="*/ 3997732 h 13440182"/>
                  <a:gd name="connsiteX180" fmla="*/ 10264776 w 12071803"/>
                  <a:gd name="connsiteY180" fmla="*/ 3950108 h 13440182"/>
                  <a:gd name="connsiteX181" fmla="*/ 10134600 w 12071803"/>
                  <a:gd name="connsiteY181" fmla="*/ 4010432 h 13440182"/>
                  <a:gd name="connsiteX182" fmla="*/ 10160001 w 12071803"/>
                  <a:gd name="connsiteY182" fmla="*/ 3845333 h 13440182"/>
                  <a:gd name="connsiteX183" fmla="*/ 10109201 w 12071803"/>
                  <a:gd name="connsiteY183" fmla="*/ 3670708 h 13440182"/>
                  <a:gd name="connsiteX184" fmla="*/ 10223500 w 12071803"/>
                  <a:gd name="connsiteY184" fmla="*/ 3708807 h 13440182"/>
                  <a:gd name="connsiteX185" fmla="*/ 10344151 w 12071803"/>
                  <a:gd name="connsiteY185" fmla="*/ 3600858 h 13440182"/>
                  <a:gd name="connsiteX186" fmla="*/ 10534651 w 12071803"/>
                  <a:gd name="connsiteY186" fmla="*/ 3661183 h 13440182"/>
                  <a:gd name="connsiteX187" fmla="*/ 10547351 w 12071803"/>
                  <a:gd name="connsiteY187" fmla="*/ 3477033 h 13440182"/>
                  <a:gd name="connsiteX188" fmla="*/ 10687050 w 12071803"/>
                  <a:gd name="connsiteY188" fmla="*/ 3515132 h 13440182"/>
                  <a:gd name="connsiteX189" fmla="*/ 10801350 w 12071803"/>
                  <a:gd name="connsiteY189" fmla="*/ 3210332 h 13440182"/>
                  <a:gd name="connsiteX190" fmla="*/ 10902951 w 12071803"/>
                  <a:gd name="connsiteY190" fmla="*/ 3299233 h 13440182"/>
                  <a:gd name="connsiteX191" fmla="*/ 11042650 w 12071803"/>
                  <a:gd name="connsiteY191" fmla="*/ 3283357 h 13440182"/>
                  <a:gd name="connsiteX192" fmla="*/ 11077575 w 12071803"/>
                  <a:gd name="connsiteY192" fmla="*/ 3508782 h 13440182"/>
                  <a:gd name="connsiteX193" fmla="*/ 11153776 w 12071803"/>
                  <a:gd name="connsiteY193" fmla="*/ 3251608 h 13440182"/>
                  <a:gd name="connsiteX194" fmla="*/ 11077576 w 12071803"/>
                  <a:gd name="connsiteY194" fmla="*/ 3165883 h 13440182"/>
                  <a:gd name="connsiteX195" fmla="*/ 11163300 w 12071803"/>
                  <a:gd name="connsiteY195" fmla="*/ 2911882 h 13440182"/>
                  <a:gd name="connsiteX196" fmla="*/ 10982326 w 12071803"/>
                  <a:gd name="connsiteY196" fmla="*/ 2988083 h 13440182"/>
                  <a:gd name="connsiteX197" fmla="*/ 10953750 w 12071803"/>
                  <a:gd name="connsiteY197" fmla="*/ 2918232 h 13440182"/>
                  <a:gd name="connsiteX198" fmla="*/ 10763250 w 12071803"/>
                  <a:gd name="connsiteY198" fmla="*/ 2715032 h 13440182"/>
                  <a:gd name="connsiteX199" fmla="*/ 10731501 w 12071803"/>
                  <a:gd name="connsiteY199" fmla="*/ 2530883 h 13440182"/>
                  <a:gd name="connsiteX200" fmla="*/ 10699751 w 12071803"/>
                  <a:gd name="connsiteY200" fmla="*/ 2435633 h 13440182"/>
                  <a:gd name="connsiteX201" fmla="*/ 10801350 w 12071803"/>
                  <a:gd name="connsiteY201" fmla="*/ 2334032 h 13440182"/>
                  <a:gd name="connsiteX202" fmla="*/ 11061701 w 12071803"/>
                  <a:gd name="connsiteY202" fmla="*/ 2099083 h 13440182"/>
                  <a:gd name="connsiteX203" fmla="*/ 11182350 w 12071803"/>
                  <a:gd name="connsiteY203" fmla="*/ 2118132 h 13440182"/>
                  <a:gd name="connsiteX204" fmla="*/ 11252201 w 12071803"/>
                  <a:gd name="connsiteY204" fmla="*/ 2029233 h 13440182"/>
                  <a:gd name="connsiteX205" fmla="*/ 11487150 w 12071803"/>
                  <a:gd name="connsiteY205" fmla="*/ 1921282 h 13440182"/>
                  <a:gd name="connsiteX206" fmla="*/ 11341101 w 12071803"/>
                  <a:gd name="connsiteY206" fmla="*/ 1851433 h 13440182"/>
                  <a:gd name="connsiteX207" fmla="*/ 11258550 w 12071803"/>
                  <a:gd name="connsiteY207" fmla="*/ 1705382 h 13440182"/>
                  <a:gd name="connsiteX208" fmla="*/ 11360150 w 12071803"/>
                  <a:gd name="connsiteY208" fmla="*/ 1279932 h 13440182"/>
                  <a:gd name="connsiteX209" fmla="*/ 11239500 w 12071803"/>
                  <a:gd name="connsiteY209" fmla="*/ 1019582 h 13440182"/>
                  <a:gd name="connsiteX210" fmla="*/ 11525250 w 12071803"/>
                  <a:gd name="connsiteY210" fmla="*/ 1362482 h 13440182"/>
                  <a:gd name="connsiteX211" fmla="*/ 11690350 w 12071803"/>
                  <a:gd name="connsiteY211" fmla="*/ 1165632 h 13440182"/>
                  <a:gd name="connsiteX212" fmla="*/ 11874500 w 12071803"/>
                  <a:gd name="connsiteY212" fmla="*/ 1476782 h 13440182"/>
                  <a:gd name="connsiteX213" fmla="*/ 12071350 w 12071803"/>
                  <a:gd name="connsiteY213" fmla="*/ 1578383 h 13440182"/>
                  <a:gd name="connsiteX214" fmla="*/ 11906250 w 12071803"/>
                  <a:gd name="connsiteY214" fmla="*/ 1133883 h 13440182"/>
                  <a:gd name="connsiteX215" fmla="*/ 11893550 w 12071803"/>
                  <a:gd name="connsiteY215" fmla="*/ 917982 h 13440182"/>
                  <a:gd name="connsiteX216" fmla="*/ 11760200 w 12071803"/>
                  <a:gd name="connsiteY216" fmla="*/ 721132 h 13440182"/>
                  <a:gd name="connsiteX217" fmla="*/ 11734800 w 12071803"/>
                  <a:gd name="connsiteY21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98869 w 12071803"/>
                  <a:gd name="connsiteY104" fmla="*/ 7348944 h 13440182"/>
                  <a:gd name="connsiteX105" fmla="*/ 10113170 w 12071803"/>
                  <a:gd name="connsiteY105" fmla="*/ 7210833 h 13440182"/>
                  <a:gd name="connsiteX106" fmla="*/ 10148889 w 12071803"/>
                  <a:gd name="connsiteY106" fmla="*/ 7356089 h 13440182"/>
                  <a:gd name="connsiteX107" fmla="*/ 10244139 w 12071803"/>
                  <a:gd name="connsiteY107" fmla="*/ 7239408 h 13440182"/>
                  <a:gd name="connsiteX108" fmla="*/ 10270332 w 12071803"/>
                  <a:gd name="connsiteY108" fmla="*/ 7401332 h 13440182"/>
                  <a:gd name="connsiteX109" fmla="*/ 10344150 w 12071803"/>
                  <a:gd name="connsiteY109" fmla="*/ 7477532 h 13440182"/>
                  <a:gd name="connsiteX110" fmla="*/ 10134600 w 12071803"/>
                  <a:gd name="connsiteY110" fmla="*/ 7591832 h 13440182"/>
                  <a:gd name="connsiteX111" fmla="*/ 10287001 w 12071803"/>
                  <a:gd name="connsiteY111" fmla="*/ 7741852 h 13440182"/>
                  <a:gd name="connsiteX112" fmla="*/ 10317957 w 12071803"/>
                  <a:gd name="connsiteY112" fmla="*/ 7644221 h 13440182"/>
                  <a:gd name="connsiteX113" fmla="*/ 10389393 w 12071803"/>
                  <a:gd name="connsiteY113" fmla="*/ 7732326 h 13440182"/>
                  <a:gd name="connsiteX114" fmla="*/ 10510839 w 12071803"/>
                  <a:gd name="connsiteY114" fmla="*/ 7691846 h 13440182"/>
                  <a:gd name="connsiteX115" fmla="*/ 10515600 w 12071803"/>
                  <a:gd name="connsiteY115" fmla="*/ 7777570 h 13440182"/>
                  <a:gd name="connsiteX116" fmla="*/ 10513219 w 12071803"/>
                  <a:gd name="connsiteY116" fmla="*/ 7875200 h 13440182"/>
                  <a:gd name="connsiteX117" fmla="*/ 10622756 w 12071803"/>
                  <a:gd name="connsiteY117" fmla="*/ 7837101 h 13440182"/>
                  <a:gd name="connsiteX118" fmla="*/ 10663239 w 12071803"/>
                  <a:gd name="connsiteY118" fmla="*/ 8075227 h 13440182"/>
                  <a:gd name="connsiteX119" fmla="*/ 10801350 w 12071803"/>
                  <a:gd name="connsiteY119" fmla="*/ 8106182 h 13440182"/>
                  <a:gd name="connsiteX120" fmla="*/ 10815638 w 12071803"/>
                  <a:gd name="connsiteY120" fmla="*/ 7815670 h 13440182"/>
                  <a:gd name="connsiteX121" fmla="*/ 10906126 w 12071803"/>
                  <a:gd name="connsiteY121" fmla="*/ 7791858 h 13440182"/>
                  <a:gd name="connsiteX122" fmla="*/ 10975182 w 12071803"/>
                  <a:gd name="connsiteY122" fmla="*/ 7620407 h 13440182"/>
                  <a:gd name="connsiteX123" fmla="*/ 10937082 w 12071803"/>
                  <a:gd name="connsiteY123" fmla="*/ 7491821 h 13440182"/>
                  <a:gd name="connsiteX124" fmla="*/ 10841832 w 12071803"/>
                  <a:gd name="connsiteY124" fmla="*/ 7479913 h 13440182"/>
                  <a:gd name="connsiteX125" fmla="*/ 10889456 w 12071803"/>
                  <a:gd name="connsiteY125" fmla="*/ 7360851 h 13440182"/>
                  <a:gd name="connsiteX126" fmla="*/ 10784682 w 12071803"/>
                  <a:gd name="connsiteY126" fmla="*/ 7289414 h 13440182"/>
                  <a:gd name="connsiteX127" fmla="*/ 10744200 w 12071803"/>
                  <a:gd name="connsiteY127" fmla="*/ 7058432 h 13440182"/>
                  <a:gd name="connsiteX128" fmla="*/ 10426700 w 12071803"/>
                  <a:gd name="connsiteY128" fmla="*/ 7020332 h 13440182"/>
                  <a:gd name="connsiteX129" fmla="*/ 10496551 w 12071803"/>
                  <a:gd name="connsiteY129" fmla="*/ 6915558 h 13440182"/>
                  <a:gd name="connsiteX130" fmla="*/ 10620376 w 12071803"/>
                  <a:gd name="connsiteY130" fmla="*/ 6896508 h 13440182"/>
                  <a:gd name="connsiteX131" fmla="*/ 10629900 w 12071803"/>
                  <a:gd name="connsiteY131" fmla="*/ 6810782 h 13440182"/>
                  <a:gd name="connsiteX132" fmla="*/ 10842625 w 12071803"/>
                  <a:gd name="connsiteY132" fmla="*/ 6899682 h 13440182"/>
                  <a:gd name="connsiteX133" fmla="*/ 10858500 w 12071803"/>
                  <a:gd name="connsiteY133" fmla="*/ 6677432 h 13440182"/>
                  <a:gd name="connsiteX134" fmla="*/ 10648950 w 12071803"/>
                  <a:gd name="connsiteY134" fmla="*/ 6772682 h 13440182"/>
                  <a:gd name="connsiteX135" fmla="*/ 10572750 w 12071803"/>
                  <a:gd name="connsiteY135" fmla="*/ 6544082 h 13440182"/>
                  <a:gd name="connsiteX136" fmla="*/ 10344150 w 12071803"/>
                  <a:gd name="connsiteY136" fmla="*/ 6753632 h 13440182"/>
                  <a:gd name="connsiteX137" fmla="*/ 10356851 w 12071803"/>
                  <a:gd name="connsiteY137" fmla="*/ 6588533 h 13440182"/>
                  <a:gd name="connsiteX138" fmla="*/ 10369550 w 12071803"/>
                  <a:gd name="connsiteY138" fmla="*/ 6464707 h 13440182"/>
                  <a:gd name="connsiteX139" fmla="*/ 10261601 w 12071803"/>
                  <a:gd name="connsiteY139" fmla="*/ 6452008 h 13440182"/>
                  <a:gd name="connsiteX140" fmla="*/ 10140950 w 12071803"/>
                  <a:gd name="connsiteY140" fmla="*/ 6236107 h 13440182"/>
                  <a:gd name="connsiteX141" fmla="*/ 10306051 w 12071803"/>
                  <a:gd name="connsiteY141" fmla="*/ 6274208 h 13440182"/>
                  <a:gd name="connsiteX142" fmla="*/ 10547351 w 12071803"/>
                  <a:gd name="connsiteY142" fmla="*/ 6274208 h 13440182"/>
                  <a:gd name="connsiteX143" fmla="*/ 10677525 w 12071803"/>
                  <a:gd name="connsiteY143" fmla="*/ 6134507 h 13440182"/>
                  <a:gd name="connsiteX144" fmla="*/ 10575926 w 12071803"/>
                  <a:gd name="connsiteY144" fmla="*/ 6023383 h 13440182"/>
                  <a:gd name="connsiteX145" fmla="*/ 10363200 w 12071803"/>
                  <a:gd name="connsiteY145" fmla="*/ 5975757 h 13440182"/>
                  <a:gd name="connsiteX146" fmla="*/ 10544175 w 12071803"/>
                  <a:gd name="connsiteY146" fmla="*/ 5845582 h 13440182"/>
                  <a:gd name="connsiteX147" fmla="*/ 10490201 w 12071803"/>
                  <a:gd name="connsiteY147" fmla="*/ 5728108 h 13440182"/>
                  <a:gd name="connsiteX148" fmla="*/ 10544176 w 12071803"/>
                  <a:gd name="connsiteY148" fmla="*/ 5607458 h 13440182"/>
                  <a:gd name="connsiteX149" fmla="*/ 10506075 w 12071803"/>
                  <a:gd name="connsiteY149" fmla="*/ 5604282 h 13440182"/>
                  <a:gd name="connsiteX150" fmla="*/ 10471151 w 12071803"/>
                  <a:gd name="connsiteY150" fmla="*/ 5528083 h 13440182"/>
                  <a:gd name="connsiteX151" fmla="*/ 10312400 w 12071803"/>
                  <a:gd name="connsiteY151" fmla="*/ 5375682 h 13440182"/>
                  <a:gd name="connsiteX152" fmla="*/ 10582276 w 12071803"/>
                  <a:gd name="connsiteY152" fmla="*/ 5480458 h 13440182"/>
                  <a:gd name="connsiteX153" fmla="*/ 10725150 w 12071803"/>
                  <a:gd name="connsiteY153" fmla="*/ 5439182 h 13440182"/>
                  <a:gd name="connsiteX154" fmla="*/ 10699751 w 12071803"/>
                  <a:gd name="connsiteY154" fmla="*/ 5686833 h 13440182"/>
                  <a:gd name="connsiteX155" fmla="*/ 10877550 w 12071803"/>
                  <a:gd name="connsiteY155" fmla="*/ 5724932 h 13440182"/>
                  <a:gd name="connsiteX156" fmla="*/ 10934701 w 12071803"/>
                  <a:gd name="connsiteY156" fmla="*/ 5550308 h 13440182"/>
                  <a:gd name="connsiteX157" fmla="*/ 10975975 w 12071803"/>
                  <a:gd name="connsiteY157" fmla="*/ 5321707 h 13440182"/>
                  <a:gd name="connsiteX158" fmla="*/ 10896601 w 12071803"/>
                  <a:gd name="connsiteY158" fmla="*/ 5118508 h 13440182"/>
                  <a:gd name="connsiteX159" fmla="*/ 10839450 w 12071803"/>
                  <a:gd name="connsiteY159" fmla="*/ 5020082 h 13440182"/>
                  <a:gd name="connsiteX160" fmla="*/ 10760076 w 12071803"/>
                  <a:gd name="connsiteY160" fmla="*/ 5137558 h 13440182"/>
                  <a:gd name="connsiteX161" fmla="*/ 10690226 w 12071803"/>
                  <a:gd name="connsiteY161" fmla="*/ 5096283 h 13440182"/>
                  <a:gd name="connsiteX162" fmla="*/ 10658476 w 12071803"/>
                  <a:gd name="connsiteY162" fmla="*/ 5216933 h 13440182"/>
                  <a:gd name="connsiteX163" fmla="*/ 10556875 w 12071803"/>
                  <a:gd name="connsiteY163" fmla="*/ 5220107 h 13440182"/>
                  <a:gd name="connsiteX164" fmla="*/ 10477500 w 12071803"/>
                  <a:gd name="connsiteY164" fmla="*/ 5077232 h 13440182"/>
                  <a:gd name="connsiteX165" fmla="*/ 10439400 w 12071803"/>
                  <a:gd name="connsiteY165" fmla="*/ 4924832 h 13440182"/>
                  <a:gd name="connsiteX166" fmla="*/ 10223500 w 12071803"/>
                  <a:gd name="connsiteY166" fmla="*/ 4928007 h 13440182"/>
                  <a:gd name="connsiteX167" fmla="*/ 10248900 w 12071803"/>
                  <a:gd name="connsiteY167" fmla="*/ 5153432 h 13440182"/>
                  <a:gd name="connsiteX168" fmla="*/ 10210801 w 12071803"/>
                  <a:gd name="connsiteY168" fmla="*/ 4959758 h 13440182"/>
                  <a:gd name="connsiteX169" fmla="*/ 10166350 w 12071803"/>
                  <a:gd name="connsiteY169" fmla="*/ 4972457 h 13440182"/>
                  <a:gd name="connsiteX170" fmla="*/ 10096500 w 12071803"/>
                  <a:gd name="connsiteY170" fmla="*/ 4861332 h 13440182"/>
                  <a:gd name="connsiteX171" fmla="*/ 10001251 w 12071803"/>
                  <a:gd name="connsiteY171" fmla="*/ 4931183 h 13440182"/>
                  <a:gd name="connsiteX172" fmla="*/ 9893300 w 12071803"/>
                  <a:gd name="connsiteY172" fmla="*/ 5039132 h 13440182"/>
                  <a:gd name="connsiteX173" fmla="*/ 10210800 w 12071803"/>
                  <a:gd name="connsiteY173" fmla="*/ 4724807 h 13440182"/>
                  <a:gd name="connsiteX174" fmla="*/ 10426701 w 12071803"/>
                  <a:gd name="connsiteY174" fmla="*/ 4667658 h 13440182"/>
                  <a:gd name="connsiteX175" fmla="*/ 10572750 w 12071803"/>
                  <a:gd name="connsiteY175" fmla="*/ 4581932 h 13440182"/>
                  <a:gd name="connsiteX176" fmla="*/ 10610851 w 12071803"/>
                  <a:gd name="connsiteY176" fmla="*/ 4461283 h 13440182"/>
                  <a:gd name="connsiteX177" fmla="*/ 10782301 w 12071803"/>
                  <a:gd name="connsiteY177" fmla="*/ 4334283 h 13440182"/>
                  <a:gd name="connsiteX178" fmla="*/ 10814050 w 12071803"/>
                  <a:gd name="connsiteY178" fmla="*/ 4080282 h 13440182"/>
                  <a:gd name="connsiteX179" fmla="*/ 10582275 w 12071803"/>
                  <a:gd name="connsiteY179" fmla="*/ 3997732 h 13440182"/>
                  <a:gd name="connsiteX180" fmla="*/ 10264776 w 12071803"/>
                  <a:gd name="connsiteY180" fmla="*/ 3950108 h 13440182"/>
                  <a:gd name="connsiteX181" fmla="*/ 10134600 w 12071803"/>
                  <a:gd name="connsiteY181" fmla="*/ 4010432 h 13440182"/>
                  <a:gd name="connsiteX182" fmla="*/ 10160001 w 12071803"/>
                  <a:gd name="connsiteY182" fmla="*/ 3845333 h 13440182"/>
                  <a:gd name="connsiteX183" fmla="*/ 10109201 w 12071803"/>
                  <a:gd name="connsiteY183" fmla="*/ 3670708 h 13440182"/>
                  <a:gd name="connsiteX184" fmla="*/ 10223500 w 12071803"/>
                  <a:gd name="connsiteY184" fmla="*/ 3708807 h 13440182"/>
                  <a:gd name="connsiteX185" fmla="*/ 10344151 w 12071803"/>
                  <a:gd name="connsiteY185" fmla="*/ 3600858 h 13440182"/>
                  <a:gd name="connsiteX186" fmla="*/ 10534651 w 12071803"/>
                  <a:gd name="connsiteY186" fmla="*/ 3661183 h 13440182"/>
                  <a:gd name="connsiteX187" fmla="*/ 10547351 w 12071803"/>
                  <a:gd name="connsiteY187" fmla="*/ 3477033 h 13440182"/>
                  <a:gd name="connsiteX188" fmla="*/ 10687050 w 12071803"/>
                  <a:gd name="connsiteY188" fmla="*/ 3515132 h 13440182"/>
                  <a:gd name="connsiteX189" fmla="*/ 10801350 w 12071803"/>
                  <a:gd name="connsiteY189" fmla="*/ 3210332 h 13440182"/>
                  <a:gd name="connsiteX190" fmla="*/ 10902951 w 12071803"/>
                  <a:gd name="connsiteY190" fmla="*/ 3299233 h 13440182"/>
                  <a:gd name="connsiteX191" fmla="*/ 11042650 w 12071803"/>
                  <a:gd name="connsiteY191" fmla="*/ 3283357 h 13440182"/>
                  <a:gd name="connsiteX192" fmla="*/ 11077575 w 12071803"/>
                  <a:gd name="connsiteY192" fmla="*/ 3508782 h 13440182"/>
                  <a:gd name="connsiteX193" fmla="*/ 11153776 w 12071803"/>
                  <a:gd name="connsiteY193" fmla="*/ 3251608 h 13440182"/>
                  <a:gd name="connsiteX194" fmla="*/ 11077576 w 12071803"/>
                  <a:gd name="connsiteY194" fmla="*/ 3165883 h 13440182"/>
                  <a:gd name="connsiteX195" fmla="*/ 11163300 w 12071803"/>
                  <a:gd name="connsiteY195" fmla="*/ 2911882 h 13440182"/>
                  <a:gd name="connsiteX196" fmla="*/ 10982326 w 12071803"/>
                  <a:gd name="connsiteY196" fmla="*/ 2988083 h 13440182"/>
                  <a:gd name="connsiteX197" fmla="*/ 10953750 w 12071803"/>
                  <a:gd name="connsiteY197" fmla="*/ 2918232 h 13440182"/>
                  <a:gd name="connsiteX198" fmla="*/ 10763250 w 12071803"/>
                  <a:gd name="connsiteY198" fmla="*/ 2715032 h 13440182"/>
                  <a:gd name="connsiteX199" fmla="*/ 10731501 w 12071803"/>
                  <a:gd name="connsiteY199" fmla="*/ 2530883 h 13440182"/>
                  <a:gd name="connsiteX200" fmla="*/ 10699751 w 12071803"/>
                  <a:gd name="connsiteY200" fmla="*/ 2435633 h 13440182"/>
                  <a:gd name="connsiteX201" fmla="*/ 10801350 w 12071803"/>
                  <a:gd name="connsiteY201" fmla="*/ 2334032 h 13440182"/>
                  <a:gd name="connsiteX202" fmla="*/ 11061701 w 12071803"/>
                  <a:gd name="connsiteY202" fmla="*/ 2099083 h 13440182"/>
                  <a:gd name="connsiteX203" fmla="*/ 11182350 w 12071803"/>
                  <a:gd name="connsiteY203" fmla="*/ 2118132 h 13440182"/>
                  <a:gd name="connsiteX204" fmla="*/ 11252201 w 12071803"/>
                  <a:gd name="connsiteY204" fmla="*/ 2029233 h 13440182"/>
                  <a:gd name="connsiteX205" fmla="*/ 11487150 w 12071803"/>
                  <a:gd name="connsiteY205" fmla="*/ 1921282 h 13440182"/>
                  <a:gd name="connsiteX206" fmla="*/ 11341101 w 12071803"/>
                  <a:gd name="connsiteY206" fmla="*/ 1851433 h 13440182"/>
                  <a:gd name="connsiteX207" fmla="*/ 11258550 w 12071803"/>
                  <a:gd name="connsiteY207" fmla="*/ 1705382 h 13440182"/>
                  <a:gd name="connsiteX208" fmla="*/ 11360150 w 12071803"/>
                  <a:gd name="connsiteY208" fmla="*/ 1279932 h 13440182"/>
                  <a:gd name="connsiteX209" fmla="*/ 11239500 w 12071803"/>
                  <a:gd name="connsiteY209" fmla="*/ 1019582 h 13440182"/>
                  <a:gd name="connsiteX210" fmla="*/ 11525250 w 12071803"/>
                  <a:gd name="connsiteY210" fmla="*/ 1362482 h 13440182"/>
                  <a:gd name="connsiteX211" fmla="*/ 11690350 w 12071803"/>
                  <a:gd name="connsiteY211" fmla="*/ 1165632 h 13440182"/>
                  <a:gd name="connsiteX212" fmla="*/ 11874500 w 12071803"/>
                  <a:gd name="connsiteY212" fmla="*/ 1476782 h 13440182"/>
                  <a:gd name="connsiteX213" fmla="*/ 12071350 w 12071803"/>
                  <a:gd name="connsiteY213" fmla="*/ 1578383 h 13440182"/>
                  <a:gd name="connsiteX214" fmla="*/ 11906250 w 12071803"/>
                  <a:gd name="connsiteY214" fmla="*/ 1133883 h 13440182"/>
                  <a:gd name="connsiteX215" fmla="*/ 11893550 w 12071803"/>
                  <a:gd name="connsiteY215" fmla="*/ 917982 h 13440182"/>
                  <a:gd name="connsiteX216" fmla="*/ 11760200 w 12071803"/>
                  <a:gd name="connsiteY216" fmla="*/ 721132 h 13440182"/>
                  <a:gd name="connsiteX217" fmla="*/ 11734800 w 12071803"/>
                  <a:gd name="connsiteY21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86964 w 12071803"/>
                  <a:gd name="connsiteY104" fmla="*/ 7287033 h 13440182"/>
                  <a:gd name="connsiteX105" fmla="*/ 9998869 w 12071803"/>
                  <a:gd name="connsiteY105" fmla="*/ 7348944 h 13440182"/>
                  <a:gd name="connsiteX106" fmla="*/ 10113170 w 12071803"/>
                  <a:gd name="connsiteY106" fmla="*/ 7210833 h 13440182"/>
                  <a:gd name="connsiteX107" fmla="*/ 10148889 w 12071803"/>
                  <a:gd name="connsiteY107" fmla="*/ 7356089 h 13440182"/>
                  <a:gd name="connsiteX108" fmla="*/ 10244139 w 12071803"/>
                  <a:gd name="connsiteY108" fmla="*/ 7239408 h 13440182"/>
                  <a:gd name="connsiteX109" fmla="*/ 10270332 w 12071803"/>
                  <a:gd name="connsiteY109" fmla="*/ 7401332 h 13440182"/>
                  <a:gd name="connsiteX110" fmla="*/ 10344150 w 12071803"/>
                  <a:gd name="connsiteY110" fmla="*/ 7477532 h 13440182"/>
                  <a:gd name="connsiteX111" fmla="*/ 10134600 w 12071803"/>
                  <a:gd name="connsiteY111" fmla="*/ 7591832 h 13440182"/>
                  <a:gd name="connsiteX112" fmla="*/ 10287001 w 12071803"/>
                  <a:gd name="connsiteY112" fmla="*/ 7741852 h 13440182"/>
                  <a:gd name="connsiteX113" fmla="*/ 10317957 w 12071803"/>
                  <a:gd name="connsiteY113" fmla="*/ 7644221 h 13440182"/>
                  <a:gd name="connsiteX114" fmla="*/ 10389393 w 12071803"/>
                  <a:gd name="connsiteY114" fmla="*/ 7732326 h 13440182"/>
                  <a:gd name="connsiteX115" fmla="*/ 10510839 w 12071803"/>
                  <a:gd name="connsiteY115" fmla="*/ 7691846 h 13440182"/>
                  <a:gd name="connsiteX116" fmla="*/ 10515600 w 12071803"/>
                  <a:gd name="connsiteY116" fmla="*/ 7777570 h 13440182"/>
                  <a:gd name="connsiteX117" fmla="*/ 10513219 w 12071803"/>
                  <a:gd name="connsiteY117" fmla="*/ 7875200 h 13440182"/>
                  <a:gd name="connsiteX118" fmla="*/ 10622756 w 12071803"/>
                  <a:gd name="connsiteY118" fmla="*/ 7837101 h 13440182"/>
                  <a:gd name="connsiteX119" fmla="*/ 10663239 w 12071803"/>
                  <a:gd name="connsiteY119" fmla="*/ 8075227 h 13440182"/>
                  <a:gd name="connsiteX120" fmla="*/ 10801350 w 12071803"/>
                  <a:gd name="connsiteY120" fmla="*/ 8106182 h 13440182"/>
                  <a:gd name="connsiteX121" fmla="*/ 10815638 w 12071803"/>
                  <a:gd name="connsiteY121" fmla="*/ 7815670 h 13440182"/>
                  <a:gd name="connsiteX122" fmla="*/ 10906126 w 12071803"/>
                  <a:gd name="connsiteY122" fmla="*/ 7791858 h 13440182"/>
                  <a:gd name="connsiteX123" fmla="*/ 10975182 w 12071803"/>
                  <a:gd name="connsiteY123" fmla="*/ 7620407 h 13440182"/>
                  <a:gd name="connsiteX124" fmla="*/ 10937082 w 12071803"/>
                  <a:gd name="connsiteY124" fmla="*/ 7491821 h 13440182"/>
                  <a:gd name="connsiteX125" fmla="*/ 10841832 w 12071803"/>
                  <a:gd name="connsiteY125" fmla="*/ 7479913 h 13440182"/>
                  <a:gd name="connsiteX126" fmla="*/ 10889456 w 12071803"/>
                  <a:gd name="connsiteY126" fmla="*/ 7360851 h 13440182"/>
                  <a:gd name="connsiteX127" fmla="*/ 10784682 w 12071803"/>
                  <a:gd name="connsiteY127" fmla="*/ 7289414 h 13440182"/>
                  <a:gd name="connsiteX128" fmla="*/ 10744200 w 12071803"/>
                  <a:gd name="connsiteY128" fmla="*/ 7058432 h 13440182"/>
                  <a:gd name="connsiteX129" fmla="*/ 10426700 w 12071803"/>
                  <a:gd name="connsiteY129" fmla="*/ 7020332 h 13440182"/>
                  <a:gd name="connsiteX130" fmla="*/ 10496551 w 12071803"/>
                  <a:gd name="connsiteY130" fmla="*/ 6915558 h 13440182"/>
                  <a:gd name="connsiteX131" fmla="*/ 10620376 w 12071803"/>
                  <a:gd name="connsiteY131" fmla="*/ 6896508 h 13440182"/>
                  <a:gd name="connsiteX132" fmla="*/ 10629900 w 12071803"/>
                  <a:gd name="connsiteY132" fmla="*/ 6810782 h 13440182"/>
                  <a:gd name="connsiteX133" fmla="*/ 10842625 w 12071803"/>
                  <a:gd name="connsiteY133" fmla="*/ 6899682 h 13440182"/>
                  <a:gd name="connsiteX134" fmla="*/ 10858500 w 12071803"/>
                  <a:gd name="connsiteY134" fmla="*/ 6677432 h 13440182"/>
                  <a:gd name="connsiteX135" fmla="*/ 10648950 w 12071803"/>
                  <a:gd name="connsiteY135" fmla="*/ 6772682 h 13440182"/>
                  <a:gd name="connsiteX136" fmla="*/ 10572750 w 12071803"/>
                  <a:gd name="connsiteY136" fmla="*/ 6544082 h 13440182"/>
                  <a:gd name="connsiteX137" fmla="*/ 10344150 w 12071803"/>
                  <a:gd name="connsiteY137" fmla="*/ 6753632 h 13440182"/>
                  <a:gd name="connsiteX138" fmla="*/ 10356851 w 12071803"/>
                  <a:gd name="connsiteY138" fmla="*/ 6588533 h 13440182"/>
                  <a:gd name="connsiteX139" fmla="*/ 10369550 w 12071803"/>
                  <a:gd name="connsiteY139" fmla="*/ 6464707 h 13440182"/>
                  <a:gd name="connsiteX140" fmla="*/ 10261601 w 12071803"/>
                  <a:gd name="connsiteY140" fmla="*/ 6452008 h 13440182"/>
                  <a:gd name="connsiteX141" fmla="*/ 10140950 w 12071803"/>
                  <a:gd name="connsiteY141" fmla="*/ 6236107 h 13440182"/>
                  <a:gd name="connsiteX142" fmla="*/ 10306051 w 12071803"/>
                  <a:gd name="connsiteY142" fmla="*/ 6274208 h 13440182"/>
                  <a:gd name="connsiteX143" fmla="*/ 10547351 w 12071803"/>
                  <a:gd name="connsiteY143" fmla="*/ 6274208 h 13440182"/>
                  <a:gd name="connsiteX144" fmla="*/ 10677525 w 12071803"/>
                  <a:gd name="connsiteY144" fmla="*/ 6134507 h 13440182"/>
                  <a:gd name="connsiteX145" fmla="*/ 10575926 w 12071803"/>
                  <a:gd name="connsiteY145" fmla="*/ 6023383 h 13440182"/>
                  <a:gd name="connsiteX146" fmla="*/ 10363200 w 12071803"/>
                  <a:gd name="connsiteY146" fmla="*/ 5975757 h 13440182"/>
                  <a:gd name="connsiteX147" fmla="*/ 10544175 w 12071803"/>
                  <a:gd name="connsiteY147" fmla="*/ 5845582 h 13440182"/>
                  <a:gd name="connsiteX148" fmla="*/ 10490201 w 12071803"/>
                  <a:gd name="connsiteY148" fmla="*/ 5728108 h 13440182"/>
                  <a:gd name="connsiteX149" fmla="*/ 10544176 w 12071803"/>
                  <a:gd name="connsiteY149" fmla="*/ 5607458 h 13440182"/>
                  <a:gd name="connsiteX150" fmla="*/ 10506075 w 12071803"/>
                  <a:gd name="connsiteY150" fmla="*/ 5604282 h 13440182"/>
                  <a:gd name="connsiteX151" fmla="*/ 10471151 w 12071803"/>
                  <a:gd name="connsiteY151" fmla="*/ 5528083 h 13440182"/>
                  <a:gd name="connsiteX152" fmla="*/ 10312400 w 12071803"/>
                  <a:gd name="connsiteY152" fmla="*/ 5375682 h 13440182"/>
                  <a:gd name="connsiteX153" fmla="*/ 10582276 w 12071803"/>
                  <a:gd name="connsiteY153" fmla="*/ 5480458 h 13440182"/>
                  <a:gd name="connsiteX154" fmla="*/ 10725150 w 12071803"/>
                  <a:gd name="connsiteY154" fmla="*/ 5439182 h 13440182"/>
                  <a:gd name="connsiteX155" fmla="*/ 10699751 w 12071803"/>
                  <a:gd name="connsiteY155" fmla="*/ 5686833 h 13440182"/>
                  <a:gd name="connsiteX156" fmla="*/ 10877550 w 12071803"/>
                  <a:gd name="connsiteY156" fmla="*/ 5724932 h 13440182"/>
                  <a:gd name="connsiteX157" fmla="*/ 10934701 w 12071803"/>
                  <a:gd name="connsiteY157" fmla="*/ 5550308 h 13440182"/>
                  <a:gd name="connsiteX158" fmla="*/ 10975975 w 12071803"/>
                  <a:gd name="connsiteY158" fmla="*/ 5321707 h 13440182"/>
                  <a:gd name="connsiteX159" fmla="*/ 10896601 w 12071803"/>
                  <a:gd name="connsiteY159" fmla="*/ 5118508 h 13440182"/>
                  <a:gd name="connsiteX160" fmla="*/ 10839450 w 12071803"/>
                  <a:gd name="connsiteY160" fmla="*/ 5020082 h 13440182"/>
                  <a:gd name="connsiteX161" fmla="*/ 10760076 w 12071803"/>
                  <a:gd name="connsiteY161" fmla="*/ 5137558 h 13440182"/>
                  <a:gd name="connsiteX162" fmla="*/ 10690226 w 12071803"/>
                  <a:gd name="connsiteY162" fmla="*/ 5096283 h 13440182"/>
                  <a:gd name="connsiteX163" fmla="*/ 10658476 w 12071803"/>
                  <a:gd name="connsiteY163" fmla="*/ 5216933 h 13440182"/>
                  <a:gd name="connsiteX164" fmla="*/ 10556875 w 12071803"/>
                  <a:gd name="connsiteY164" fmla="*/ 5220107 h 13440182"/>
                  <a:gd name="connsiteX165" fmla="*/ 10477500 w 12071803"/>
                  <a:gd name="connsiteY165" fmla="*/ 5077232 h 13440182"/>
                  <a:gd name="connsiteX166" fmla="*/ 10439400 w 12071803"/>
                  <a:gd name="connsiteY166" fmla="*/ 4924832 h 13440182"/>
                  <a:gd name="connsiteX167" fmla="*/ 10223500 w 12071803"/>
                  <a:gd name="connsiteY167" fmla="*/ 4928007 h 13440182"/>
                  <a:gd name="connsiteX168" fmla="*/ 10248900 w 12071803"/>
                  <a:gd name="connsiteY168" fmla="*/ 5153432 h 13440182"/>
                  <a:gd name="connsiteX169" fmla="*/ 10210801 w 12071803"/>
                  <a:gd name="connsiteY169" fmla="*/ 4959758 h 13440182"/>
                  <a:gd name="connsiteX170" fmla="*/ 10166350 w 12071803"/>
                  <a:gd name="connsiteY170" fmla="*/ 4972457 h 13440182"/>
                  <a:gd name="connsiteX171" fmla="*/ 10096500 w 12071803"/>
                  <a:gd name="connsiteY171" fmla="*/ 4861332 h 13440182"/>
                  <a:gd name="connsiteX172" fmla="*/ 10001251 w 12071803"/>
                  <a:gd name="connsiteY172" fmla="*/ 4931183 h 13440182"/>
                  <a:gd name="connsiteX173" fmla="*/ 9893300 w 12071803"/>
                  <a:gd name="connsiteY173" fmla="*/ 5039132 h 13440182"/>
                  <a:gd name="connsiteX174" fmla="*/ 10210800 w 12071803"/>
                  <a:gd name="connsiteY174" fmla="*/ 4724807 h 13440182"/>
                  <a:gd name="connsiteX175" fmla="*/ 10426701 w 12071803"/>
                  <a:gd name="connsiteY175" fmla="*/ 4667658 h 13440182"/>
                  <a:gd name="connsiteX176" fmla="*/ 10572750 w 12071803"/>
                  <a:gd name="connsiteY176" fmla="*/ 4581932 h 13440182"/>
                  <a:gd name="connsiteX177" fmla="*/ 10610851 w 12071803"/>
                  <a:gd name="connsiteY177" fmla="*/ 4461283 h 13440182"/>
                  <a:gd name="connsiteX178" fmla="*/ 10782301 w 12071803"/>
                  <a:gd name="connsiteY178" fmla="*/ 4334283 h 13440182"/>
                  <a:gd name="connsiteX179" fmla="*/ 10814050 w 12071803"/>
                  <a:gd name="connsiteY179" fmla="*/ 4080282 h 13440182"/>
                  <a:gd name="connsiteX180" fmla="*/ 10582275 w 12071803"/>
                  <a:gd name="connsiteY180" fmla="*/ 3997732 h 13440182"/>
                  <a:gd name="connsiteX181" fmla="*/ 10264776 w 12071803"/>
                  <a:gd name="connsiteY181" fmla="*/ 3950108 h 13440182"/>
                  <a:gd name="connsiteX182" fmla="*/ 10134600 w 12071803"/>
                  <a:gd name="connsiteY182" fmla="*/ 4010432 h 13440182"/>
                  <a:gd name="connsiteX183" fmla="*/ 10160001 w 12071803"/>
                  <a:gd name="connsiteY183" fmla="*/ 3845333 h 13440182"/>
                  <a:gd name="connsiteX184" fmla="*/ 10109201 w 12071803"/>
                  <a:gd name="connsiteY184" fmla="*/ 3670708 h 13440182"/>
                  <a:gd name="connsiteX185" fmla="*/ 10223500 w 12071803"/>
                  <a:gd name="connsiteY185" fmla="*/ 3708807 h 13440182"/>
                  <a:gd name="connsiteX186" fmla="*/ 10344151 w 12071803"/>
                  <a:gd name="connsiteY186" fmla="*/ 3600858 h 13440182"/>
                  <a:gd name="connsiteX187" fmla="*/ 10534651 w 12071803"/>
                  <a:gd name="connsiteY187" fmla="*/ 3661183 h 13440182"/>
                  <a:gd name="connsiteX188" fmla="*/ 10547351 w 12071803"/>
                  <a:gd name="connsiteY188" fmla="*/ 3477033 h 13440182"/>
                  <a:gd name="connsiteX189" fmla="*/ 10687050 w 12071803"/>
                  <a:gd name="connsiteY189" fmla="*/ 3515132 h 13440182"/>
                  <a:gd name="connsiteX190" fmla="*/ 10801350 w 12071803"/>
                  <a:gd name="connsiteY190" fmla="*/ 3210332 h 13440182"/>
                  <a:gd name="connsiteX191" fmla="*/ 10902951 w 12071803"/>
                  <a:gd name="connsiteY191" fmla="*/ 3299233 h 13440182"/>
                  <a:gd name="connsiteX192" fmla="*/ 11042650 w 12071803"/>
                  <a:gd name="connsiteY192" fmla="*/ 3283357 h 13440182"/>
                  <a:gd name="connsiteX193" fmla="*/ 11077575 w 12071803"/>
                  <a:gd name="connsiteY193" fmla="*/ 3508782 h 13440182"/>
                  <a:gd name="connsiteX194" fmla="*/ 11153776 w 12071803"/>
                  <a:gd name="connsiteY194" fmla="*/ 3251608 h 13440182"/>
                  <a:gd name="connsiteX195" fmla="*/ 11077576 w 12071803"/>
                  <a:gd name="connsiteY195" fmla="*/ 3165883 h 13440182"/>
                  <a:gd name="connsiteX196" fmla="*/ 11163300 w 12071803"/>
                  <a:gd name="connsiteY196" fmla="*/ 2911882 h 13440182"/>
                  <a:gd name="connsiteX197" fmla="*/ 10982326 w 12071803"/>
                  <a:gd name="connsiteY197" fmla="*/ 2988083 h 13440182"/>
                  <a:gd name="connsiteX198" fmla="*/ 10953750 w 12071803"/>
                  <a:gd name="connsiteY198" fmla="*/ 2918232 h 13440182"/>
                  <a:gd name="connsiteX199" fmla="*/ 10763250 w 12071803"/>
                  <a:gd name="connsiteY199" fmla="*/ 2715032 h 13440182"/>
                  <a:gd name="connsiteX200" fmla="*/ 10731501 w 12071803"/>
                  <a:gd name="connsiteY200" fmla="*/ 2530883 h 13440182"/>
                  <a:gd name="connsiteX201" fmla="*/ 10699751 w 12071803"/>
                  <a:gd name="connsiteY201" fmla="*/ 2435633 h 13440182"/>
                  <a:gd name="connsiteX202" fmla="*/ 10801350 w 12071803"/>
                  <a:gd name="connsiteY202" fmla="*/ 2334032 h 13440182"/>
                  <a:gd name="connsiteX203" fmla="*/ 11061701 w 12071803"/>
                  <a:gd name="connsiteY203" fmla="*/ 2099083 h 13440182"/>
                  <a:gd name="connsiteX204" fmla="*/ 11182350 w 12071803"/>
                  <a:gd name="connsiteY204" fmla="*/ 2118132 h 13440182"/>
                  <a:gd name="connsiteX205" fmla="*/ 11252201 w 12071803"/>
                  <a:gd name="connsiteY205" fmla="*/ 2029233 h 13440182"/>
                  <a:gd name="connsiteX206" fmla="*/ 11487150 w 12071803"/>
                  <a:gd name="connsiteY206" fmla="*/ 1921282 h 13440182"/>
                  <a:gd name="connsiteX207" fmla="*/ 11341101 w 12071803"/>
                  <a:gd name="connsiteY207" fmla="*/ 1851433 h 13440182"/>
                  <a:gd name="connsiteX208" fmla="*/ 11258550 w 12071803"/>
                  <a:gd name="connsiteY208" fmla="*/ 1705382 h 13440182"/>
                  <a:gd name="connsiteX209" fmla="*/ 11360150 w 12071803"/>
                  <a:gd name="connsiteY209" fmla="*/ 1279932 h 13440182"/>
                  <a:gd name="connsiteX210" fmla="*/ 11239500 w 12071803"/>
                  <a:gd name="connsiteY210" fmla="*/ 1019582 h 13440182"/>
                  <a:gd name="connsiteX211" fmla="*/ 11525250 w 12071803"/>
                  <a:gd name="connsiteY211" fmla="*/ 1362482 h 13440182"/>
                  <a:gd name="connsiteX212" fmla="*/ 11690350 w 12071803"/>
                  <a:gd name="connsiteY212" fmla="*/ 1165632 h 13440182"/>
                  <a:gd name="connsiteX213" fmla="*/ 11874500 w 12071803"/>
                  <a:gd name="connsiteY213" fmla="*/ 1476782 h 13440182"/>
                  <a:gd name="connsiteX214" fmla="*/ 12071350 w 12071803"/>
                  <a:gd name="connsiteY214" fmla="*/ 1578383 h 13440182"/>
                  <a:gd name="connsiteX215" fmla="*/ 11906250 w 12071803"/>
                  <a:gd name="connsiteY215" fmla="*/ 1133883 h 13440182"/>
                  <a:gd name="connsiteX216" fmla="*/ 11893550 w 12071803"/>
                  <a:gd name="connsiteY216" fmla="*/ 917982 h 13440182"/>
                  <a:gd name="connsiteX217" fmla="*/ 11760200 w 12071803"/>
                  <a:gd name="connsiteY217" fmla="*/ 721132 h 13440182"/>
                  <a:gd name="connsiteX218" fmla="*/ 11734800 w 12071803"/>
                  <a:gd name="connsiteY21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08382 w 12071803"/>
                  <a:gd name="connsiteY104" fmla="*/ 7320371 h 13440182"/>
                  <a:gd name="connsiteX105" fmla="*/ 9986964 w 12071803"/>
                  <a:gd name="connsiteY105" fmla="*/ 7287033 h 13440182"/>
                  <a:gd name="connsiteX106" fmla="*/ 9998869 w 12071803"/>
                  <a:gd name="connsiteY106" fmla="*/ 7348944 h 13440182"/>
                  <a:gd name="connsiteX107" fmla="*/ 10113170 w 12071803"/>
                  <a:gd name="connsiteY107" fmla="*/ 7210833 h 13440182"/>
                  <a:gd name="connsiteX108" fmla="*/ 10148889 w 12071803"/>
                  <a:gd name="connsiteY108" fmla="*/ 7356089 h 13440182"/>
                  <a:gd name="connsiteX109" fmla="*/ 10244139 w 12071803"/>
                  <a:gd name="connsiteY109" fmla="*/ 7239408 h 13440182"/>
                  <a:gd name="connsiteX110" fmla="*/ 10270332 w 12071803"/>
                  <a:gd name="connsiteY110" fmla="*/ 7401332 h 13440182"/>
                  <a:gd name="connsiteX111" fmla="*/ 10344150 w 12071803"/>
                  <a:gd name="connsiteY111" fmla="*/ 7477532 h 13440182"/>
                  <a:gd name="connsiteX112" fmla="*/ 10134600 w 12071803"/>
                  <a:gd name="connsiteY112" fmla="*/ 7591832 h 13440182"/>
                  <a:gd name="connsiteX113" fmla="*/ 10287001 w 12071803"/>
                  <a:gd name="connsiteY113" fmla="*/ 7741852 h 13440182"/>
                  <a:gd name="connsiteX114" fmla="*/ 10317957 w 12071803"/>
                  <a:gd name="connsiteY114" fmla="*/ 7644221 h 13440182"/>
                  <a:gd name="connsiteX115" fmla="*/ 10389393 w 12071803"/>
                  <a:gd name="connsiteY115" fmla="*/ 7732326 h 13440182"/>
                  <a:gd name="connsiteX116" fmla="*/ 10510839 w 12071803"/>
                  <a:gd name="connsiteY116" fmla="*/ 7691846 h 13440182"/>
                  <a:gd name="connsiteX117" fmla="*/ 10515600 w 12071803"/>
                  <a:gd name="connsiteY117" fmla="*/ 7777570 h 13440182"/>
                  <a:gd name="connsiteX118" fmla="*/ 10513219 w 12071803"/>
                  <a:gd name="connsiteY118" fmla="*/ 7875200 h 13440182"/>
                  <a:gd name="connsiteX119" fmla="*/ 10622756 w 12071803"/>
                  <a:gd name="connsiteY119" fmla="*/ 7837101 h 13440182"/>
                  <a:gd name="connsiteX120" fmla="*/ 10663239 w 12071803"/>
                  <a:gd name="connsiteY120" fmla="*/ 8075227 h 13440182"/>
                  <a:gd name="connsiteX121" fmla="*/ 10801350 w 12071803"/>
                  <a:gd name="connsiteY121" fmla="*/ 8106182 h 13440182"/>
                  <a:gd name="connsiteX122" fmla="*/ 10815638 w 12071803"/>
                  <a:gd name="connsiteY122" fmla="*/ 7815670 h 13440182"/>
                  <a:gd name="connsiteX123" fmla="*/ 10906126 w 12071803"/>
                  <a:gd name="connsiteY123" fmla="*/ 7791858 h 13440182"/>
                  <a:gd name="connsiteX124" fmla="*/ 10975182 w 12071803"/>
                  <a:gd name="connsiteY124" fmla="*/ 7620407 h 13440182"/>
                  <a:gd name="connsiteX125" fmla="*/ 10937082 w 12071803"/>
                  <a:gd name="connsiteY125" fmla="*/ 7491821 h 13440182"/>
                  <a:gd name="connsiteX126" fmla="*/ 10841832 w 12071803"/>
                  <a:gd name="connsiteY126" fmla="*/ 7479913 h 13440182"/>
                  <a:gd name="connsiteX127" fmla="*/ 10889456 w 12071803"/>
                  <a:gd name="connsiteY127" fmla="*/ 7360851 h 13440182"/>
                  <a:gd name="connsiteX128" fmla="*/ 10784682 w 12071803"/>
                  <a:gd name="connsiteY128" fmla="*/ 7289414 h 13440182"/>
                  <a:gd name="connsiteX129" fmla="*/ 10744200 w 12071803"/>
                  <a:gd name="connsiteY129" fmla="*/ 7058432 h 13440182"/>
                  <a:gd name="connsiteX130" fmla="*/ 10426700 w 12071803"/>
                  <a:gd name="connsiteY130" fmla="*/ 7020332 h 13440182"/>
                  <a:gd name="connsiteX131" fmla="*/ 10496551 w 12071803"/>
                  <a:gd name="connsiteY131" fmla="*/ 6915558 h 13440182"/>
                  <a:gd name="connsiteX132" fmla="*/ 10620376 w 12071803"/>
                  <a:gd name="connsiteY132" fmla="*/ 6896508 h 13440182"/>
                  <a:gd name="connsiteX133" fmla="*/ 10629900 w 12071803"/>
                  <a:gd name="connsiteY133" fmla="*/ 6810782 h 13440182"/>
                  <a:gd name="connsiteX134" fmla="*/ 10842625 w 12071803"/>
                  <a:gd name="connsiteY134" fmla="*/ 6899682 h 13440182"/>
                  <a:gd name="connsiteX135" fmla="*/ 10858500 w 12071803"/>
                  <a:gd name="connsiteY135" fmla="*/ 6677432 h 13440182"/>
                  <a:gd name="connsiteX136" fmla="*/ 10648950 w 12071803"/>
                  <a:gd name="connsiteY136" fmla="*/ 6772682 h 13440182"/>
                  <a:gd name="connsiteX137" fmla="*/ 10572750 w 12071803"/>
                  <a:gd name="connsiteY137" fmla="*/ 6544082 h 13440182"/>
                  <a:gd name="connsiteX138" fmla="*/ 10344150 w 12071803"/>
                  <a:gd name="connsiteY138" fmla="*/ 6753632 h 13440182"/>
                  <a:gd name="connsiteX139" fmla="*/ 10356851 w 12071803"/>
                  <a:gd name="connsiteY139" fmla="*/ 6588533 h 13440182"/>
                  <a:gd name="connsiteX140" fmla="*/ 10369550 w 12071803"/>
                  <a:gd name="connsiteY140" fmla="*/ 6464707 h 13440182"/>
                  <a:gd name="connsiteX141" fmla="*/ 10261601 w 12071803"/>
                  <a:gd name="connsiteY141" fmla="*/ 6452008 h 13440182"/>
                  <a:gd name="connsiteX142" fmla="*/ 10140950 w 12071803"/>
                  <a:gd name="connsiteY142" fmla="*/ 6236107 h 13440182"/>
                  <a:gd name="connsiteX143" fmla="*/ 10306051 w 12071803"/>
                  <a:gd name="connsiteY143" fmla="*/ 6274208 h 13440182"/>
                  <a:gd name="connsiteX144" fmla="*/ 10547351 w 12071803"/>
                  <a:gd name="connsiteY144" fmla="*/ 6274208 h 13440182"/>
                  <a:gd name="connsiteX145" fmla="*/ 10677525 w 12071803"/>
                  <a:gd name="connsiteY145" fmla="*/ 6134507 h 13440182"/>
                  <a:gd name="connsiteX146" fmla="*/ 10575926 w 12071803"/>
                  <a:gd name="connsiteY146" fmla="*/ 6023383 h 13440182"/>
                  <a:gd name="connsiteX147" fmla="*/ 10363200 w 12071803"/>
                  <a:gd name="connsiteY147" fmla="*/ 5975757 h 13440182"/>
                  <a:gd name="connsiteX148" fmla="*/ 10544175 w 12071803"/>
                  <a:gd name="connsiteY148" fmla="*/ 5845582 h 13440182"/>
                  <a:gd name="connsiteX149" fmla="*/ 10490201 w 12071803"/>
                  <a:gd name="connsiteY149" fmla="*/ 5728108 h 13440182"/>
                  <a:gd name="connsiteX150" fmla="*/ 10544176 w 12071803"/>
                  <a:gd name="connsiteY150" fmla="*/ 5607458 h 13440182"/>
                  <a:gd name="connsiteX151" fmla="*/ 10506075 w 12071803"/>
                  <a:gd name="connsiteY151" fmla="*/ 5604282 h 13440182"/>
                  <a:gd name="connsiteX152" fmla="*/ 10471151 w 12071803"/>
                  <a:gd name="connsiteY152" fmla="*/ 5528083 h 13440182"/>
                  <a:gd name="connsiteX153" fmla="*/ 10312400 w 12071803"/>
                  <a:gd name="connsiteY153" fmla="*/ 5375682 h 13440182"/>
                  <a:gd name="connsiteX154" fmla="*/ 10582276 w 12071803"/>
                  <a:gd name="connsiteY154" fmla="*/ 5480458 h 13440182"/>
                  <a:gd name="connsiteX155" fmla="*/ 10725150 w 12071803"/>
                  <a:gd name="connsiteY155" fmla="*/ 5439182 h 13440182"/>
                  <a:gd name="connsiteX156" fmla="*/ 10699751 w 12071803"/>
                  <a:gd name="connsiteY156" fmla="*/ 5686833 h 13440182"/>
                  <a:gd name="connsiteX157" fmla="*/ 10877550 w 12071803"/>
                  <a:gd name="connsiteY157" fmla="*/ 5724932 h 13440182"/>
                  <a:gd name="connsiteX158" fmla="*/ 10934701 w 12071803"/>
                  <a:gd name="connsiteY158" fmla="*/ 5550308 h 13440182"/>
                  <a:gd name="connsiteX159" fmla="*/ 10975975 w 12071803"/>
                  <a:gd name="connsiteY159" fmla="*/ 5321707 h 13440182"/>
                  <a:gd name="connsiteX160" fmla="*/ 10896601 w 12071803"/>
                  <a:gd name="connsiteY160" fmla="*/ 5118508 h 13440182"/>
                  <a:gd name="connsiteX161" fmla="*/ 10839450 w 12071803"/>
                  <a:gd name="connsiteY161" fmla="*/ 5020082 h 13440182"/>
                  <a:gd name="connsiteX162" fmla="*/ 10760076 w 12071803"/>
                  <a:gd name="connsiteY162" fmla="*/ 5137558 h 13440182"/>
                  <a:gd name="connsiteX163" fmla="*/ 10690226 w 12071803"/>
                  <a:gd name="connsiteY163" fmla="*/ 5096283 h 13440182"/>
                  <a:gd name="connsiteX164" fmla="*/ 10658476 w 12071803"/>
                  <a:gd name="connsiteY164" fmla="*/ 5216933 h 13440182"/>
                  <a:gd name="connsiteX165" fmla="*/ 10556875 w 12071803"/>
                  <a:gd name="connsiteY165" fmla="*/ 5220107 h 13440182"/>
                  <a:gd name="connsiteX166" fmla="*/ 10477500 w 12071803"/>
                  <a:gd name="connsiteY166" fmla="*/ 5077232 h 13440182"/>
                  <a:gd name="connsiteX167" fmla="*/ 10439400 w 12071803"/>
                  <a:gd name="connsiteY167" fmla="*/ 4924832 h 13440182"/>
                  <a:gd name="connsiteX168" fmla="*/ 10223500 w 12071803"/>
                  <a:gd name="connsiteY168" fmla="*/ 4928007 h 13440182"/>
                  <a:gd name="connsiteX169" fmla="*/ 10248900 w 12071803"/>
                  <a:gd name="connsiteY169" fmla="*/ 5153432 h 13440182"/>
                  <a:gd name="connsiteX170" fmla="*/ 10210801 w 12071803"/>
                  <a:gd name="connsiteY170" fmla="*/ 4959758 h 13440182"/>
                  <a:gd name="connsiteX171" fmla="*/ 10166350 w 12071803"/>
                  <a:gd name="connsiteY171" fmla="*/ 4972457 h 13440182"/>
                  <a:gd name="connsiteX172" fmla="*/ 10096500 w 12071803"/>
                  <a:gd name="connsiteY172" fmla="*/ 4861332 h 13440182"/>
                  <a:gd name="connsiteX173" fmla="*/ 10001251 w 12071803"/>
                  <a:gd name="connsiteY173" fmla="*/ 4931183 h 13440182"/>
                  <a:gd name="connsiteX174" fmla="*/ 9893300 w 12071803"/>
                  <a:gd name="connsiteY174" fmla="*/ 5039132 h 13440182"/>
                  <a:gd name="connsiteX175" fmla="*/ 10210800 w 12071803"/>
                  <a:gd name="connsiteY175" fmla="*/ 4724807 h 13440182"/>
                  <a:gd name="connsiteX176" fmla="*/ 10426701 w 12071803"/>
                  <a:gd name="connsiteY176" fmla="*/ 4667658 h 13440182"/>
                  <a:gd name="connsiteX177" fmla="*/ 10572750 w 12071803"/>
                  <a:gd name="connsiteY177" fmla="*/ 4581932 h 13440182"/>
                  <a:gd name="connsiteX178" fmla="*/ 10610851 w 12071803"/>
                  <a:gd name="connsiteY178" fmla="*/ 4461283 h 13440182"/>
                  <a:gd name="connsiteX179" fmla="*/ 10782301 w 12071803"/>
                  <a:gd name="connsiteY179" fmla="*/ 4334283 h 13440182"/>
                  <a:gd name="connsiteX180" fmla="*/ 10814050 w 12071803"/>
                  <a:gd name="connsiteY180" fmla="*/ 4080282 h 13440182"/>
                  <a:gd name="connsiteX181" fmla="*/ 10582275 w 12071803"/>
                  <a:gd name="connsiteY181" fmla="*/ 3997732 h 13440182"/>
                  <a:gd name="connsiteX182" fmla="*/ 10264776 w 12071803"/>
                  <a:gd name="connsiteY182" fmla="*/ 3950108 h 13440182"/>
                  <a:gd name="connsiteX183" fmla="*/ 10134600 w 12071803"/>
                  <a:gd name="connsiteY183" fmla="*/ 4010432 h 13440182"/>
                  <a:gd name="connsiteX184" fmla="*/ 10160001 w 12071803"/>
                  <a:gd name="connsiteY184" fmla="*/ 3845333 h 13440182"/>
                  <a:gd name="connsiteX185" fmla="*/ 10109201 w 12071803"/>
                  <a:gd name="connsiteY185" fmla="*/ 3670708 h 13440182"/>
                  <a:gd name="connsiteX186" fmla="*/ 10223500 w 12071803"/>
                  <a:gd name="connsiteY186" fmla="*/ 3708807 h 13440182"/>
                  <a:gd name="connsiteX187" fmla="*/ 10344151 w 12071803"/>
                  <a:gd name="connsiteY187" fmla="*/ 3600858 h 13440182"/>
                  <a:gd name="connsiteX188" fmla="*/ 10534651 w 12071803"/>
                  <a:gd name="connsiteY188" fmla="*/ 3661183 h 13440182"/>
                  <a:gd name="connsiteX189" fmla="*/ 10547351 w 12071803"/>
                  <a:gd name="connsiteY189" fmla="*/ 3477033 h 13440182"/>
                  <a:gd name="connsiteX190" fmla="*/ 10687050 w 12071803"/>
                  <a:gd name="connsiteY190" fmla="*/ 3515132 h 13440182"/>
                  <a:gd name="connsiteX191" fmla="*/ 10801350 w 12071803"/>
                  <a:gd name="connsiteY191" fmla="*/ 3210332 h 13440182"/>
                  <a:gd name="connsiteX192" fmla="*/ 10902951 w 12071803"/>
                  <a:gd name="connsiteY192" fmla="*/ 3299233 h 13440182"/>
                  <a:gd name="connsiteX193" fmla="*/ 11042650 w 12071803"/>
                  <a:gd name="connsiteY193" fmla="*/ 3283357 h 13440182"/>
                  <a:gd name="connsiteX194" fmla="*/ 11077575 w 12071803"/>
                  <a:gd name="connsiteY194" fmla="*/ 3508782 h 13440182"/>
                  <a:gd name="connsiteX195" fmla="*/ 11153776 w 12071803"/>
                  <a:gd name="connsiteY195" fmla="*/ 3251608 h 13440182"/>
                  <a:gd name="connsiteX196" fmla="*/ 11077576 w 12071803"/>
                  <a:gd name="connsiteY196" fmla="*/ 3165883 h 13440182"/>
                  <a:gd name="connsiteX197" fmla="*/ 11163300 w 12071803"/>
                  <a:gd name="connsiteY197" fmla="*/ 2911882 h 13440182"/>
                  <a:gd name="connsiteX198" fmla="*/ 10982326 w 12071803"/>
                  <a:gd name="connsiteY198" fmla="*/ 2988083 h 13440182"/>
                  <a:gd name="connsiteX199" fmla="*/ 10953750 w 12071803"/>
                  <a:gd name="connsiteY199" fmla="*/ 2918232 h 13440182"/>
                  <a:gd name="connsiteX200" fmla="*/ 10763250 w 12071803"/>
                  <a:gd name="connsiteY200" fmla="*/ 2715032 h 13440182"/>
                  <a:gd name="connsiteX201" fmla="*/ 10731501 w 12071803"/>
                  <a:gd name="connsiteY201" fmla="*/ 2530883 h 13440182"/>
                  <a:gd name="connsiteX202" fmla="*/ 10699751 w 12071803"/>
                  <a:gd name="connsiteY202" fmla="*/ 2435633 h 13440182"/>
                  <a:gd name="connsiteX203" fmla="*/ 10801350 w 12071803"/>
                  <a:gd name="connsiteY203" fmla="*/ 2334032 h 13440182"/>
                  <a:gd name="connsiteX204" fmla="*/ 11061701 w 12071803"/>
                  <a:gd name="connsiteY204" fmla="*/ 2099083 h 13440182"/>
                  <a:gd name="connsiteX205" fmla="*/ 11182350 w 12071803"/>
                  <a:gd name="connsiteY205" fmla="*/ 2118132 h 13440182"/>
                  <a:gd name="connsiteX206" fmla="*/ 11252201 w 12071803"/>
                  <a:gd name="connsiteY206" fmla="*/ 2029233 h 13440182"/>
                  <a:gd name="connsiteX207" fmla="*/ 11487150 w 12071803"/>
                  <a:gd name="connsiteY207" fmla="*/ 1921282 h 13440182"/>
                  <a:gd name="connsiteX208" fmla="*/ 11341101 w 12071803"/>
                  <a:gd name="connsiteY208" fmla="*/ 1851433 h 13440182"/>
                  <a:gd name="connsiteX209" fmla="*/ 11258550 w 12071803"/>
                  <a:gd name="connsiteY209" fmla="*/ 1705382 h 13440182"/>
                  <a:gd name="connsiteX210" fmla="*/ 11360150 w 12071803"/>
                  <a:gd name="connsiteY210" fmla="*/ 1279932 h 13440182"/>
                  <a:gd name="connsiteX211" fmla="*/ 11239500 w 12071803"/>
                  <a:gd name="connsiteY211" fmla="*/ 1019582 h 13440182"/>
                  <a:gd name="connsiteX212" fmla="*/ 11525250 w 12071803"/>
                  <a:gd name="connsiteY212" fmla="*/ 1362482 h 13440182"/>
                  <a:gd name="connsiteX213" fmla="*/ 11690350 w 12071803"/>
                  <a:gd name="connsiteY213" fmla="*/ 1165632 h 13440182"/>
                  <a:gd name="connsiteX214" fmla="*/ 11874500 w 12071803"/>
                  <a:gd name="connsiteY214" fmla="*/ 1476782 h 13440182"/>
                  <a:gd name="connsiteX215" fmla="*/ 12071350 w 12071803"/>
                  <a:gd name="connsiteY215" fmla="*/ 1578383 h 13440182"/>
                  <a:gd name="connsiteX216" fmla="*/ 11906250 w 12071803"/>
                  <a:gd name="connsiteY216" fmla="*/ 1133883 h 13440182"/>
                  <a:gd name="connsiteX217" fmla="*/ 11893550 w 12071803"/>
                  <a:gd name="connsiteY217" fmla="*/ 917982 h 13440182"/>
                  <a:gd name="connsiteX218" fmla="*/ 11760200 w 12071803"/>
                  <a:gd name="connsiteY218" fmla="*/ 721132 h 13440182"/>
                  <a:gd name="connsiteX219" fmla="*/ 11734800 w 12071803"/>
                  <a:gd name="connsiteY21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865519 w 12071803"/>
                  <a:gd name="connsiteY103" fmla="*/ 7270363 h 13440182"/>
                  <a:gd name="connsiteX104" fmla="*/ 9908382 w 12071803"/>
                  <a:gd name="connsiteY104" fmla="*/ 7320371 h 13440182"/>
                  <a:gd name="connsiteX105" fmla="*/ 9986964 w 12071803"/>
                  <a:gd name="connsiteY105" fmla="*/ 7287033 h 13440182"/>
                  <a:gd name="connsiteX106" fmla="*/ 9998869 w 12071803"/>
                  <a:gd name="connsiteY106" fmla="*/ 7348944 h 13440182"/>
                  <a:gd name="connsiteX107" fmla="*/ 10113170 w 12071803"/>
                  <a:gd name="connsiteY107" fmla="*/ 7210833 h 13440182"/>
                  <a:gd name="connsiteX108" fmla="*/ 10148889 w 12071803"/>
                  <a:gd name="connsiteY108" fmla="*/ 7356089 h 13440182"/>
                  <a:gd name="connsiteX109" fmla="*/ 10244139 w 12071803"/>
                  <a:gd name="connsiteY109" fmla="*/ 7239408 h 13440182"/>
                  <a:gd name="connsiteX110" fmla="*/ 10270332 w 12071803"/>
                  <a:gd name="connsiteY110" fmla="*/ 7401332 h 13440182"/>
                  <a:gd name="connsiteX111" fmla="*/ 10344150 w 12071803"/>
                  <a:gd name="connsiteY111" fmla="*/ 7477532 h 13440182"/>
                  <a:gd name="connsiteX112" fmla="*/ 10134600 w 12071803"/>
                  <a:gd name="connsiteY112" fmla="*/ 7591832 h 13440182"/>
                  <a:gd name="connsiteX113" fmla="*/ 10287001 w 12071803"/>
                  <a:gd name="connsiteY113" fmla="*/ 7741852 h 13440182"/>
                  <a:gd name="connsiteX114" fmla="*/ 10317957 w 12071803"/>
                  <a:gd name="connsiteY114" fmla="*/ 7644221 h 13440182"/>
                  <a:gd name="connsiteX115" fmla="*/ 10389393 w 12071803"/>
                  <a:gd name="connsiteY115" fmla="*/ 7732326 h 13440182"/>
                  <a:gd name="connsiteX116" fmla="*/ 10510839 w 12071803"/>
                  <a:gd name="connsiteY116" fmla="*/ 7691846 h 13440182"/>
                  <a:gd name="connsiteX117" fmla="*/ 10515600 w 12071803"/>
                  <a:gd name="connsiteY117" fmla="*/ 7777570 h 13440182"/>
                  <a:gd name="connsiteX118" fmla="*/ 10513219 w 12071803"/>
                  <a:gd name="connsiteY118" fmla="*/ 7875200 h 13440182"/>
                  <a:gd name="connsiteX119" fmla="*/ 10622756 w 12071803"/>
                  <a:gd name="connsiteY119" fmla="*/ 7837101 h 13440182"/>
                  <a:gd name="connsiteX120" fmla="*/ 10663239 w 12071803"/>
                  <a:gd name="connsiteY120" fmla="*/ 8075227 h 13440182"/>
                  <a:gd name="connsiteX121" fmla="*/ 10801350 w 12071803"/>
                  <a:gd name="connsiteY121" fmla="*/ 8106182 h 13440182"/>
                  <a:gd name="connsiteX122" fmla="*/ 10815638 w 12071803"/>
                  <a:gd name="connsiteY122" fmla="*/ 7815670 h 13440182"/>
                  <a:gd name="connsiteX123" fmla="*/ 10906126 w 12071803"/>
                  <a:gd name="connsiteY123" fmla="*/ 7791858 h 13440182"/>
                  <a:gd name="connsiteX124" fmla="*/ 10975182 w 12071803"/>
                  <a:gd name="connsiteY124" fmla="*/ 7620407 h 13440182"/>
                  <a:gd name="connsiteX125" fmla="*/ 10937082 w 12071803"/>
                  <a:gd name="connsiteY125" fmla="*/ 7491821 h 13440182"/>
                  <a:gd name="connsiteX126" fmla="*/ 10841832 w 12071803"/>
                  <a:gd name="connsiteY126" fmla="*/ 7479913 h 13440182"/>
                  <a:gd name="connsiteX127" fmla="*/ 10889456 w 12071803"/>
                  <a:gd name="connsiteY127" fmla="*/ 7360851 h 13440182"/>
                  <a:gd name="connsiteX128" fmla="*/ 10784682 w 12071803"/>
                  <a:gd name="connsiteY128" fmla="*/ 7289414 h 13440182"/>
                  <a:gd name="connsiteX129" fmla="*/ 10744200 w 12071803"/>
                  <a:gd name="connsiteY129" fmla="*/ 7058432 h 13440182"/>
                  <a:gd name="connsiteX130" fmla="*/ 10426700 w 12071803"/>
                  <a:gd name="connsiteY130" fmla="*/ 7020332 h 13440182"/>
                  <a:gd name="connsiteX131" fmla="*/ 10496551 w 12071803"/>
                  <a:gd name="connsiteY131" fmla="*/ 6915558 h 13440182"/>
                  <a:gd name="connsiteX132" fmla="*/ 10620376 w 12071803"/>
                  <a:gd name="connsiteY132" fmla="*/ 6896508 h 13440182"/>
                  <a:gd name="connsiteX133" fmla="*/ 10629900 w 12071803"/>
                  <a:gd name="connsiteY133" fmla="*/ 6810782 h 13440182"/>
                  <a:gd name="connsiteX134" fmla="*/ 10842625 w 12071803"/>
                  <a:gd name="connsiteY134" fmla="*/ 6899682 h 13440182"/>
                  <a:gd name="connsiteX135" fmla="*/ 10858500 w 12071803"/>
                  <a:gd name="connsiteY135" fmla="*/ 6677432 h 13440182"/>
                  <a:gd name="connsiteX136" fmla="*/ 10648950 w 12071803"/>
                  <a:gd name="connsiteY136" fmla="*/ 6772682 h 13440182"/>
                  <a:gd name="connsiteX137" fmla="*/ 10572750 w 12071803"/>
                  <a:gd name="connsiteY137" fmla="*/ 6544082 h 13440182"/>
                  <a:gd name="connsiteX138" fmla="*/ 10344150 w 12071803"/>
                  <a:gd name="connsiteY138" fmla="*/ 6753632 h 13440182"/>
                  <a:gd name="connsiteX139" fmla="*/ 10356851 w 12071803"/>
                  <a:gd name="connsiteY139" fmla="*/ 6588533 h 13440182"/>
                  <a:gd name="connsiteX140" fmla="*/ 10369550 w 12071803"/>
                  <a:gd name="connsiteY140" fmla="*/ 6464707 h 13440182"/>
                  <a:gd name="connsiteX141" fmla="*/ 10261601 w 12071803"/>
                  <a:gd name="connsiteY141" fmla="*/ 6452008 h 13440182"/>
                  <a:gd name="connsiteX142" fmla="*/ 10140950 w 12071803"/>
                  <a:gd name="connsiteY142" fmla="*/ 6236107 h 13440182"/>
                  <a:gd name="connsiteX143" fmla="*/ 10306051 w 12071803"/>
                  <a:gd name="connsiteY143" fmla="*/ 6274208 h 13440182"/>
                  <a:gd name="connsiteX144" fmla="*/ 10547351 w 12071803"/>
                  <a:gd name="connsiteY144" fmla="*/ 6274208 h 13440182"/>
                  <a:gd name="connsiteX145" fmla="*/ 10677525 w 12071803"/>
                  <a:gd name="connsiteY145" fmla="*/ 6134507 h 13440182"/>
                  <a:gd name="connsiteX146" fmla="*/ 10575926 w 12071803"/>
                  <a:gd name="connsiteY146" fmla="*/ 6023383 h 13440182"/>
                  <a:gd name="connsiteX147" fmla="*/ 10363200 w 12071803"/>
                  <a:gd name="connsiteY147" fmla="*/ 5975757 h 13440182"/>
                  <a:gd name="connsiteX148" fmla="*/ 10544175 w 12071803"/>
                  <a:gd name="connsiteY148" fmla="*/ 5845582 h 13440182"/>
                  <a:gd name="connsiteX149" fmla="*/ 10490201 w 12071803"/>
                  <a:gd name="connsiteY149" fmla="*/ 5728108 h 13440182"/>
                  <a:gd name="connsiteX150" fmla="*/ 10544176 w 12071803"/>
                  <a:gd name="connsiteY150" fmla="*/ 5607458 h 13440182"/>
                  <a:gd name="connsiteX151" fmla="*/ 10506075 w 12071803"/>
                  <a:gd name="connsiteY151" fmla="*/ 5604282 h 13440182"/>
                  <a:gd name="connsiteX152" fmla="*/ 10471151 w 12071803"/>
                  <a:gd name="connsiteY152" fmla="*/ 5528083 h 13440182"/>
                  <a:gd name="connsiteX153" fmla="*/ 10312400 w 12071803"/>
                  <a:gd name="connsiteY153" fmla="*/ 5375682 h 13440182"/>
                  <a:gd name="connsiteX154" fmla="*/ 10582276 w 12071803"/>
                  <a:gd name="connsiteY154" fmla="*/ 5480458 h 13440182"/>
                  <a:gd name="connsiteX155" fmla="*/ 10725150 w 12071803"/>
                  <a:gd name="connsiteY155" fmla="*/ 5439182 h 13440182"/>
                  <a:gd name="connsiteX156" fmla="*/ 10699751 w 12071803"/>
                  <a:gd name="connsiteY156" fmla="*/ 5686833 h 13440182"/>
                  <a:gd name="connsiteX157" fmla="*/ 10877550 w 12071803"/>
                  <a:gd name="connsiteY157" fmla="*/ 5724932 h 13440182"/>
                  <a:gd name="connsiteX158" fmla="*/ 10934701 w 12071803"/>
                  <a:gd name="connsiteY158" fmla="*/ 5550308 h 13440182"/>
                  <a:gd name="connsiteX159" fmla="*/ 10975975 w 12071803"/>
                  <a:gd name="connsiteY159" fmla="*/ 5321707 h 13440182"/>
                  <a:gd name="connsiteX160" fmla="*/ 10896601 w 12071803"/>
                  <a:gd name="connsiteY160" fmla="*/ 5118508 h 13440182"/>
                  <a:gd name="connsiteX161" fmla="*/ 10839450 w 12071803"/>
                  <a:gd name="connsiteY161" fmla="*/ 5020082 h 13440182"/>
                  <a:gd name="connsiteX162" fmla="*/ 10760076 w 12071803"/>
                  <a:gd name="connsiteY162" fmla="*/ 5137558 h 13440182"/>
                  <a:gd name="connsiteX163" fmla="*/ 10690226 w 12071803"/>
                  <a:gd name="connsiteY163" fmla="*/ 5096283 h 13440182"/>
                  <a:gd name="connsiteX164" fmla="*/ 10658476 w 12071803"/>
                  <a:gd name="connsiteY164" fmla="*/ 5216933 h 13440182"/>
                  <a:gd name="connsiteX165" fmla="*/ 10556875 w 12071803"/>
                  <a:gd name="connsiteY165" fmla="*/ 5220107 h 13440182"/>
                  <a:gd name="connsiteX166" fmla="*/ 10477500 w 12071803"/>
                  <a:gd name="connsiteY166" fmla="*/ 5077232 h 13440182"/>
                  <a:gd name="connsiteX167" fmla="*/ 10439400 w 12071803"/>
                  <a:gd name="connsiteY167" fmla="*/ 4924832 h 13440182"/>
                  <a:gd name="connsiteX168" fmla="*/ 10223500 w 12071803"/>
                  <a:gd name="connsiteY168" fmla="*/ 4928007 h 13440182"/>
                  <a:gd name="connsiteX169" fmla="*/ 10248900 w 12071803"/>
                  <a:gd name="connsiteY169" fmla="*/ 5153432 h 13440182"/>
                  <a:gd name="connsiteX170" fmla="*/ 10210801 w 12071803"/>
                  <a:gd name="connsiteY170" fmla="*/ 4959758 h 13440182"/>
                  <a:gd name="connsiteX171" fmla="*/ 10166350 w 12071803"/>
                  <a:gd name="connsiteY171" fmla="*/ 4972457 h 13440182"/>
                  <a:gd name="connsiteX172" fmla="*/ 10096500 w 12071803"/>
                  <a:gd name="connsiteY172" fmla="*/ 4861332 h 13440182"/>
                  <a:gd name="connsiteX173" fmla="*/ 10001251 w 12071803"/>
                  <a:gd name="connsiteY173" fmla="*/ 4931183 h 13440182"/>
                  <a:gd name="connsiteX174" fmla="*/ 9893300 w 12071803"/>
                  <a:gd name="connsiteY174" fmla="*/ 5039132 h 13440182"/>
                  <a:gd name="connsiteX175" fmla="*/ 10210800 w 12071803"/>
                  <a:gd name="connsiteY175" fmla="*/ 4724807 h 13440182"/>
                  <a:gd name="connsiteX176" fmla="*/ 10426701 w 12071803"/>
                  <a:gd name="connsiteY176" fmla="*/ 4667658 h 13440182"/>
                  <a:gd name="connsiteX177" fmla="*/ 10572750 w 12071803"/>
                  <a:gd name="connsiteY177" fmla="*/ 4581932 h 13440182"/>
                  <a:gd name="connsiteX178" fmla="*/ 10610851 w 12071803"/>
                  <a:gd name="connsiteY178" fmla="*/ 4461283 h 13440182"/>
                  <a:gd name="connsiteX179" fmla="*/ 10782301 w 12071803"/>
                  <a:gd name="connsiteY179" fmla="*/ 4334283 h 13440182"/>
                  <a:gd name="connsiteX180" fmla="*/ 10814050 w 12071803"/>
                  <a:gd name="connsiteY180" fmla="*/ 4080282 h 13440182"/>
                  <a:gd name="connsiteX181" fmla="*/ 10582275 w 12071803"/>
                  <a:gd name="connsiteY181" fmla="*/ 3997732 h 13440182"/>
                  <a:gd name="connsiteX182" fmla="*/ 10264776 w 12071803"/>
                  <a:gd name="connsiteY182" fmla="*/ 3950108 h 13440182"/>
                  <a:gd name="connsiteX183" fmla="*/ 10134600 w 12071803"/>
                  <a:gd name="connsiteY183" fmla="*/ 4010432 h 13440182"/>
                  <a:gd name="connsiteX184" fmla="*/ 10160001 w 12071803"/>
                  <a:gd name="connsiteY184" fmla="*/ 3845333 h 13440182"/>
                  <a:gd name="connsiteX185" fmla="*/ 10109201 w 12071803"/>
                  <a:gd name="connsiteY185" fmla="*/ 3670708 h 13440182"/>
                  <a:gd name="connsiteX186" fmla="*/ 10223500 w 12071803"/>
                  <a:gd name="connsiteY186" fmla="*/ 3708807 h 13440182"/>
                  <a:gd name="connsiteX187" fmla="*/ 10344151 w 12071803"/>
                  <a:gd name="connsiteY187" fmla="*/ 3600858 h 13440182"/>
                  <a:gd name="connsiteX188" fmla="*/ 10534651 w 12071803"/>
                  <a:gd name="connsiteY188" fmla="*/ 3661183 h 13440182"/>
                  <a:gd name="connsiteX189" fmla="*/ 10547351 w 12071803"/>
                  <a:gd name="connsiteY189" fmla="*/ 3477033 h 13440182"/>
                  <a:gd name="connsiteX190" fmla="*/ 10687050 w 12071803"/>
                  <a:gd name="connsiteY190" fmla="*/ 3515132 h 13440182"/>
                  <a:gd name="connsiteX191" fmla="*/ 10801350 w 12071803"/>
                  <a:gd name="connsiteY191" fmla="*/ 3210332 h 13440182"/>
                  <a:gd name="connsiteX192" fmla="*/ 10902951 w 12071803"/>
                  <a:gd name="connsiteY192" fmla="*/ 3299233 h 13440182"/>
                  <a:gd name="connsiteX193" fmla="*/ 11042650 w 12071803"/>
                  <a:gd name="connsiteY193" fmla="*/ 3283357 h 13440182"/>
                  <a:gd name="connsiteX194" fmla="*/ 11077575 w 12071803"/>
                  <a:gd name="connsiteY194" fmla="*/ 3508782 h 13440182"/>
                  <a:gd name="connsiteX195" fmla="*/ 11153776 w 12071803"/>
                  <a:gd name="connsiteY195" fmla="*/ 3251608 h 13440182"/>
                  <a:gd name="connsiteX196" fmla="*/ 11077576 w 12071803"/>
                  <a:gd name="connsiteY196" fmla="*/ 3165883 h 13440182"/>
                  <a:gd name="connsiteX197" fmla="*/ 11163300 w 12071803"/>
                  <a:gd name="connsiteY197" fmla="*/ 2911882 h 13440182"/>
                  <a:gd name="connsiteX198" fmla="*/ 10982326 w 12071803"/>
                  <a:gd name="connsiteY198" fmla="*/ 2988083 h 13440182"/>
                  <a:gd name="connsiteX199" fmla="*/ 10953750 w 12071803"/>
                  <a:gd name="connsiteY199" fmla="*/ 2918232 h 13440182"/>
                  <a:gd name="connsiteX200" fmla="*/ 10763250 w 12071803"/>
                  <a:gd name="connsiteY200" fmla="*/ 2715032 h 13440182"/>
                  <a:gd name="connsiteX201" fmla="*/ 10731501 w 12071803"/>
                  <a:gd name="connsiteY201" fmla="*/ 2530883 h 13440182"/>
                  <a:gd name="connsiteX202" fmla="*/ 10699751 w 12071803"/>
                  <a:gd name="connsiteY202" fmla="*/ 2435633 h 13440182"/>
                  <a:gd name="connsiteX203" fmla="*/ 10801350 w 12071803"/>
                  <a:gd name="connsiteY203" fmla="*/ 2334032 h 13440182"/>
                  <a:gd name="connsiteX204" fmla="*/ 11061701 w 12071803"/>
                  <a:gd name="connsiteY204" fmla="*/ 2099083 h 13440182"/>
                  <a:gd name="connsiteX205" fmla="*/ 11182350 w 12071803"/>
                  <a:gd name="connsiteY205" fmla="*/ 2118132 h 13440182"/>
                  <a:gd name="connsiteX206" fmla="*/ 11252201 w 12071803"/>
                  <a:gd name="connsiteY206" fmla="*/ 2029233 h 13440182"/>
                  <a:gd name="connsiteX207" fmla="*/ 11487150 w 12071803"/>
                  <a:gd name="connsiteY207" fmla="*/ 1921282 h 13440182"/>
                  <a:gd name="connsiteX208" fmla="*/ 11341101 w 12071803"/>
                  <a:gd name="connsiteY208" fmla="*/ 1851433 h 13440182"/>
                  <a:gd name="connsiteX209" fmla="*/ 11258550 w 12071803"/>
                  <a:gd name="connsiteY209" fmla="*/ 1705382 h 13440182"/>
                  <a:gd name="connsiteX210" fmla="*/ 11360150 w 12071803"/>
                  <a:gd name="connsiteY210" fmla="*/ 1279932 h 13440182"/>
                  <a:gd name="connsiteX211" fmla="*/ 11239500 w 12071803"/>
                  <a:gd name="connsiteY211" fmla="*/ 1019582 h 13440182"/>
                  <a:gd name="connsiteX212" fmla="*/ 11525250 w 12071803"/>
                  <a:gd name="connsiteY212" fmla="*/ 1362482 h 13440182"/>
                  <a:gd name="connsiteX213" fmla="*/ 11690350 w 12071803"/>
                  <a:gd name="connsiteY213" fmla="*/ 1165632 h 13440182"/>
                  <a:gd name="connsiteX214" fmla="*/ 11874500 w 12071803"/>
                  <a:gd name="connsiteY214" fmla="*/ 1476782 h 13440182"/>
                  <a:gd name="connsiteX215" fmla="*/ 12071350 w 12071803"/>
                  <a:gd name="connsiteY215" fmla="*/ 1578383 h 13440182"/>
                  <a:gd name="connsiteX216" fmla="*/ 11906250 w 12071803"/>
                  <a:gd name="connsiteY216" fmla="*/ 1133883 h 13440182"/>
                  <a:gd name="connsiteX217" fmla="*/ 11893550 w 12071803"/>
                  <a:gd name="connsiteY217" fmla="*/ 917982 h 13440182"/>
                  <a:gd name="connsiteX218" fmla="*/ 11760200 w 12071803"/>
                  <a:gd name="connsiteY218" fmla="*/ 721132 h 13440182"/>
                  <a:gd name="connsiteX219" fmla="*/ 11734800 w 12071803"/>
                  <a:gd name="connsiteY21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829801 w 12071803"/>
                  <a:gd name="connsiteY103" fmla="*/ 7210833 h 13440182"/>
                  <a:gd name="connsiteX104" fmla="*/ 9865519 w 12071803"/>
                  <a:gd name="connsiteY104" fmla="*/ 7270363 h 13440182"/>
                  <a:gd name="connsiteX105" fmla="*/ 9908382 w 12071803"/>
                  <a:gd name="connsiteY105" fmla="*/ 7320371 h 13440182"/>
                  <a:gd name="connsiteX106" fmla="*/ 9986964 w 12071803"/>
                  <a:gd name="connsiteY106" fmla="*/ 7287033 h 13440182"/>
                  <a:gd name="connsiteX107" fmla="*/ 9998869 w 12071803"/>
                  <a:gd name="connsiteY107" fmla="*/ 7348944 h 13440182"/>
                  <a:gd name="connsiteX108" fmla="*/ 10113170 w 12071803"/>
                  <a:gd name="connsiteY108" fmla="*/ 7210833 h 13440182"/>
                  <a:gd name="connsiteX109" fmla="*/ 10148889 w 12071803"/>
                  <a:gd name="connsiteY109" fmla="*/ 7356089 h 13440182"/>
                  <a:gd name="connsiteX110" fmla="*/ 10244139 w 12071803"/>
                  <a:gd name="connsiteY110" fmla="*/ 7239408 h 13440182"/>
                  <a:gd name="connsiteX111" fmla="*/ 10270332 w 12071803"/>
                  <a:gd name="connsiteY111" fmla="*/ 7401332 h 13440182"/>
                  <a:gd name="connsiteX112" fmla="*/ 10344150 w 12071803"/>
                  <a:gd name="connsiteY112" fmla="*/ 7477532 h 13440182"/>
                  <a:gd name="connsiteX113" fmla="*/ 10134600 w 12071803"/>
                  <a:gd name="connsiteY113" fmla="*/ 7591832 h 13440182"/>
                  <a:gd name="connsiteX114" fmla="*/ 10287001 w 12071803"/>
                  <a:gd name="connsiteY114" fmla="*/ 7741852 h 13440182"/>
                  <a:gd name="connsiteX115" fmla="*/ 10317957 w 12071803"/>
                  <a:gd name="connsiteY115" fmla="*/ 7644221 h 13440182"/>
                  <a:gd name="connsiteX116" fmla="*/ 10389393 w 12071803"/>
                  <a:gd name="connsiteY116" fmla="*/ 7732326 h 13440182"/>
                  <a:gd name="connsiteX117" fmla="*/ 10510839 w 12071803"/>
                  <a:gd name="connsiteY117" fmla="*/ 7691846 h 13440182"/>
                  <a:gd name="connsiteX118" fmla="*/ 10515600 w 12071803"/>
                  <a:gd name="connsiteY118" fmla="*/ 7777570 h 13440182"/>
                  <a:gd name="connsiteX119" fmla="*/ 10513219 w 12071803"/>
                  <a:gd name="connsiteY119" fmla="*/ 7875200 h 13440182"/>
                  <a:gd name="connsiteX120" fmla="*/ 10622756 w 12071803"/>
                  <a:gd name="connsiteY120" fmla="*/ 7837101 h 13440182"/>
                  <a:gd name="connsiteX121" fmla="*/ 10663239 w 12071803"/>
                  <a:gd name="connsiteY121" fmla="*/ 8075227 h 13440182"/>
                  <a:gd name="connsiteX122" fmla="*/ 10801350 w 12071803"/>
                  <a:gd name="connsiteY122" fmla="*/ 8106182 h 13440182"/>
                  <a:gd name="connsiteX123" fmla="*/ 10815638 w 12071803"/>
                  <a:gd name="connsiteY123" fmla="*/ 7815670 h 13440182"/>
                  <a:gd name="connsiteX124" fmla="*/ 10906126 w 12071803"/>
                  <a:gd name="connsiteY124" fmla="*/ 7791858 h 13440182"/>
                  <a:gd name="connsiteX125" fmla="*/ 10975182 w 12071803"/>
                  <a:gd name="connsiteY125" fmla="*/ 7620407 h 13440182"/>
                  <a:gd name="connsiteX126" fmla="*/ 10937082 w 12071803"/>
                  <a:gd name="connsiteY126" fmla="*/ 7491821 h 13440182"/>
                  <a:gd name="connsiteX127" fmla="*/ 10841832 w 12071803"/>
                  <a:gd name="connsiteY127" fmla="*/ 7479913 h 13440182"/>
                  <a:gd name="connsiteX128" fmla="*/ 10889456 w 12071803"/>
                  <a:gd name="connsiteY128" fmla="*/ 7360851 h 13440182"/>
                  <a:gd name="connsiteX129" fmla="*/ 10784682 w 12071803"/>
                  <a:gd name="connsiteY129" fmla="*/ 7289414 h 13440182"/>
                  <a:gd name="connsiteX130" fmla="*/ 10744200 w 12071803"/>
                  <a:gd name="connsiteY130" fmla="*/ 7058432 h 13440182"/>
                  <a:gd name="connsiteX131" fmla="*/ 10426700 w 12071803"/>
                  <a:gd name="connsiteY131" fmla="*/ 7020332 h 13440182"/>
                  <a:gd name="connsiteX132" fmla="*/ 10496551 w 12071803"/>
                  <a:gd name="connsiteY132" fmla="*/ 6915558 h 13440182"/>
                  <a:gd name="connsiteX133" fmla="*/ 10620376 w 12071803"/>
                  <a:gd name="connsiteY133" fmla="*/ 6896508 h 13440182"/>
                  <a:gd name="connsiteX134" fmla="*/ 10629900 w 12071803"/>
                  <a:gd name="connsiteY134" fmla="*/ 6810782 h 13440182"/>
                  <a:gd name="connsiteX135" fmla="*/ 10842625 w 12071803"/>
                  <a:gd name="connsiteY135" fmla="*/ 6899682 h 13440182"/>
                  <a:gd name="connsiteX136" fmla="*/ 10858500 w 12071803"/>
                  <a:gd name="connsiteY136" fmla="*/ 6677432 h 13440182"/>
                  <a:gd name="connsiteX137" fmla="*/ 10648950 w 12071803"/>
                  <a:gd name="connsiteY137" fmla="*/ 6772682 h 13440182"/>
                  <a:gd name="connsiteX138" fmla="*/ 10572750 w 12071803"/>
                  <a:gd name="connsiteY138" fmla="*/ 6544082 h 13440182"/>
                  <a:gd name="connsiteX139" fmla="*/ 10344150 w 12071803"/>
                  <a:gd name="connsiteY139" fmla="*/ 6753632 h 13440182"/>
                  <a:gd name="connsiteX140" fmla="*/ 10356851 w 12071803"/>
                  <a:gd name="connsiteY140" fmla="*/ 6588533 h 13440182"/>
                  <a:gd name="connsiteX141" fmla="*/ 10369550 w 12071803"/>
                  <a:gd name="connsiteY141" fmla="*/ 6464707 h 13440182"/>
                  <a:gd name="connsiteX142" fmla="*/ 10261601 w 12071803"/>
                  <a:gd name="connsiteY142" fmla="*/ 6452008 h 13440182"/>
                  <a:gd name="connsiteX143" fmla="*/ 10140950 w 12071803"/>
                  <a:gd name="connsiteY143" fmla="*/ 6236107 h 13440182"/>
                  <a:gd name="connsiteX144" fmla="*/ 10306051 w 12071803"/>
                  <a:gd name="connsiteY144" fmla="*/ 6274208 h 13440182"/>
                  <a:gd name="connsiteX145" fmla="*/ 10547351 w 12071803"/>
                  <a:gd name="connsiteY145" fmla="*/ 6274208 h 13440182"/>
                  <a:gd name="connsiteX146" fmla="*/ 10677525 w 12071803"/>
                  <a:gd name="connsiteY146" fmla="*/ 6134507 h 13440182"/>
                  <a:gd name="connsiteX147" fmla="*/ 10575926 w 12071803"/>
                  <a:gd name="connsiteY147" fmla="*/ 6023383 h 13440182"/>
                  <a:gd name="connsiteX148" fmla="*/ 10363200 w 12071803"/>
                  <a:gd name="connsiteY148" fmla="*/ 5975757 h 13440182"/>
                  <a:gd name="connsiteX149" fmla="*/ 10544175 w 12071803"/>
                  <a:gd name="connsiteY149" fmla="*/ 5845582 h 13440182"/>
                  <a:gd name="connsiteX150" fmla="*/ 10490201 w 12071803"/>
                  <a:gd name="connsiteY150" fmla="*/ 5728108 h 13440182"/>
                  <a:gd name="connsiteX151" fmla="*/ 10544176 w 12071803"/>
                  <a:gd name="connsiteY151" fmla="*/ 5607458 h 13440182"/>
                  <a:gd name="connsiteX152" fmla="*/ 10506075 w 12071803"/>
                  <a:gd name="connsiteY152" fmla="*/ 5604282 h 13440182"/>
                  <a:gd name="connsiteX153" fmla="*/ 10471151 w 12071803"/>
                  <a:gd name="connsiteY153" fmla="*/ 5528083 h 13440182"/>
                  <a:gd name="connsiteX154" fmla="*/ 10312400 w 12071803"/>
                  <a:gd name="connsiteY154" fmla="*/ 5375682 h 13440182"/>
                  <a:gd name="connsiteX155" fmla="*/ 10582276 w 12071803"/>
                  <a:gd name="connsiteY155" fmla="*/ 5480458 h 13440182"/>
                  <a:gd name="connsiteX156" fmla="*/ 10725150 w 12071803"/>
                  <a:gd name="connsiteY156" fmla="*/ 5439182 h 13440182"/>
                  <a:gd name="connsiteX157" fmla="*/ 10699751 w 12071803"/>
                  <a:gd name="connsiteY157" fmla="*/ 5686833 h 13440182"/>
                  <a:gd name="connsiteX158" fmla="*/ 10877550 w 12071803"/>
                  <a:gd name="connsiteY158" fmla="*/ 5724932 h 13440182"/>
                  <a:gd name="connsiteX159" fmla="*/ 10934701 w 12071803"/>
                  <a:gd name="connsiteY159" fmla="*/ 5550308 h 13440182"/>
                  <a:gd name="connsiteX160" fmla="*/ 10975975 w 12071803"/>
                  <a:gd name="connsiteY160" fmla="*/ 5321707 h 13440182"/>
                  <a:gd name="connsiteX161" fmla="*/ 10896601 w 12071803"/>
                  <a:gd name="connsiteY161" fmla="*/ 5118508 h 13440182"/>
                  <a:gd name="connsiteX162" fmla="*/ 10839450 w 12071803"/>
                  <a:gd name="connsiteY162" fmla="*/ 5020082 h 13440182"/>
                  <a:gd name="connsiteX163" fmla="*/ 10760076 w 12071803"/>
                  <a:gd name="connsiteY163" fmla="*/ 5137558 h 13440182"/>
                  <a:gd name="connsiteX164" fmla="*/ 10690226 w 12071803"/>
                  <a:gd name="connsiteY164" fmla="*/ 5096283 h 13440182"/>
                  <a:gd name="connsiteX165" fmla="*/ 10658476 w 12071803"/>
                  <a:gd name="connsiteY165" fmla="*/ 5216933 h 13440182"/>
                  <a:gd name="connsiteX166" fmla="*/ 10556875 w 12071803"/>
                  <a:gd name="connsiteY166" fmla="*/ 5220107 h 13440182"/>
                  <a:gd name="connsiteX167" fmla="*/ 10477500 w 12071803"/>
                  <a:gd name="connsiteY167" fmla="*/ 5077232 h 13440182"/>
                  <a:gd name="connsiteX168" fmla="*/ 10439400 w 12071803"/>
                  <a:gd name="connsiteY168" fmla="*/ 4924832 h 13440182"/>
                  <a:gd name="connsiteX169" fmla="*/ 10223500 w 12071803"/>
                  <a:gd name="connsiteY169" fmla="*/ 4928007 h 13440182"/>
                  <a:gd name="connsiteX170" fmla="*/ 10248900 w 12071803"/>
                  <a:gd name="connsiteY170" fmla="*/ 5153432 h 13440182"/>
                  <a:gd name="connsiteX171" fmla="*/ 10210801 w 12071803"/>
                  <a:gd name="connsiteY171" fmla="*/ 4959758 h 13440182"/>
                  <a:gd name="connsiteX172" fmla="*/ 10166350 w 12071803"/>
                  <a:gd name="connsiteY172" fmla="*/ 4972457 h 13440182"/>
                  <a:gd name="connsiteX173" fmla="*/ 10096500 w 12071803"/>
                  <a:gd name="connsiteY173" fmla="*/ 4861332 h 13440182"/>
                  <a:gd name="connsiteX174" fmla="*/ 10001251 w 12071803"/>
                  <a:gd name="connsiteY174" fmla="*/ 4931183 h 13440182"/>
                  <a:gd name="connsiteX175" fmla="*/ 9893300 w 12071803"/>
                  <a:gd name="connsiteY175" fmla="*/ 5039132 h 13440182"/>
                  <a:gd name="connsiteX176" fmla="*/ 10210800 w 12071803"/>
                  <a:gd name="connsiteY176" fmla="*/ 4724807 h 13440182"/>
                  <a:gd name="connsiteX177" fmla="*/ 10426701 w 12071803"/>
                  <a:gd name="connsiteY177" fmla="*/ 4667658 h 13440182"/>
                  <a:gd name="connsiteX178" fmla="*/ 10572750 w 12071803"/>
                  <a:gd name="connsiteY178" fmla="*/ 4581932 h 13440182"/>
                  <a:gd name="connsiteX179" fmla="*/ 10610851 w 12071803"/>
                  <a:gd name="connsiteY179" fmla="*/ 4461283 h 13440182"/>
                  <a:gd name="connsiteX180" fmla="*/ 10782301 w 12071803"/>
                  <a:gd name="connsiteY180" fmla="*/ 4334283 h 13440182"/>
                  <a:gd name="connsiteX181" fmla="*/ 10814050 w 12071803"/>
                  <a:gd name="connsiteY181" fmla="*/ 4080282 h 13440182"/>
                  <a:gd name="connsiteX182" fmla="*/ 10582275 w 12071803"/>
                  <a:gd name="connsiteY182" fmla="*/ 3997732 h 13440182"/>
                  <a:gd name="connsiteX183" fmla="*/ 10264776 w 12071803"/>
                  <a:gd name="connsiteY183" fmla="*/ 3950108 h 13440182"/>
                  <a:gd name="connsiteX184" fmla="*/ 10134600 w 12071803"/>
                  <a:gd name="connsiteY184" fmla="*/ 4010432 h 13440182"/>
                  <a:gd name="connsiteX185" fmla="*/ 10160001 w 12071803"/>
                  <a:gd name="connsiteY185" fmla="*/ 3845333 h 13440182"/>
                  <a:gd name="connsiteX186" fmla="*/ 10109201 w 12071803"/>
                  <a:gd name="connsiteY186" fmla="*/ 3670708 h 13440182"/>
                  <a:gd name="connsiteX187" fmla="*/ 10223500 w 12071803"/>
                  <a:gd name="connsiteY187" fmla="*/ 3708807 h 13440182"/>
                  <a:gd name="connsiteX188" fmla="*/ 10344151 w 12071803"/>
                  <a:gd name="connsiteY188" fmla="*/ 3600858 h 13440182"/>
                  <a:gd name="connsiteX189" fmla="*/ 10534651 w 12071803"/>
                  <a:gd name="connsiteY189" fmla="*/ 3661183 h 13440182"/>
                  <a:gd name="connsiteX190" fmla="*/ 10547351 w 12071803"/>
                  <a:gd name="connsiteY190" fmla="*/ 3477033 h 13440182"/>
                  <a:gd name="connsiteX191" fmla="*/ 10687050 w 12071803"/>
                  <a:gd name="connsiteY191" fmla="*/ 3515132 h 13440182"/>
                  <a:gd name="connsiteX192" fmla="*/ 10801350 w 12071803"/>
                  <a:gd name="connsiteY192" fmla="*/ 3210332 h 13440182"/>
                  <a:gd name="connsiteX193" fmla="*/ 10902951 w 12071803"/>
                  <a:gd name="connsiteY193" fmla="*/ 3299233 h 13440182"/>
                  <a:gd name="connsiteX194" fmla="*/ 11042650 w 12071803"/>
                  <a:gd name="connsiteY194" fmla="*/ 3283357 h 13440182"/>
                  <a:gd name="connsiteX195" fmla="*/ 11077575 w 12071803"/>
                  <a:gd name="connsiteY195" fmla="*/ 3508782 h 13440182"/>
                  <a:gd name="connsiteX196" fmla="*/ 11153776 w 12071803"/>
                  <a:gd name="connsiteY196" fmla="*/ 3251608 h 13440182"/>
                  <a:gd name="connsiteX197" fmla="*/ 11077576 w 12071803"/>
                  <a:gd name="connsiteY197" fmla="*/ 3165883 h 13440182"/>
                  <a:gd name="connsiteX198" fmla="*/ 11163300 w 12071803"/>
                  <a:gd name="connsiteY198" fmla="*/ 2911882 h 13440182"/>
                  <a:gd name="connsiteX199" fmla="*/ 10982326 w 12071803"/>
                  <a:gd name="connsiteY199" fmla="*/ 2988083 h 13440182"/>
                  <a:gd name="connsiteX200" fmla="*/ 10953750 w 12071803"/>
                  <a:gd name="connsiteY200" fmla="*/ 2918232 h 13440182"/>
                  <a:gd name="connsiteX201" fmla="*/ 10763250 w 12071803"/>
                  <a:gd name="connsiteY201" fmla="*/ 2715032 h 13440182"/>
                  <a:gd name="connsiteX202" fmla="*/ 10731501 w 12071803"/>
                  <a:gd name="connsiteY202" fmla="*/ 2530883 h 13440182"/>
                  <a:gd name="connsiteX203" fmla="*/ 10699751 w 12071803"/>
                  <a:gd name="connsiteY203" fmla="*/ 2435633 h 13440182"/>
                  <a:gd name="connsiteX204" fmla="*/ 10801350 w 12071803"/>
                  <a:gd name="connsiteY204" fmla="*/ 2334032 h 13440182"/>
                  <a:gd name="connsiteX205" fmla="*/ 11061701 w 12071803"/>
                  <a:gd name="connsiteY205" fmla="*/ 2099083 h 13440182"/>
                  <a:gd name="connsiteX206" fmla="*/ 11182350 w 12071803"/>
                  <a:gd name="connsiteY206" fmla="*/ 2118132 h 13440182"/>
                  <a:gd name="connsiteX207" fmla="*/ 11252201 w 12071803"/>
                  <a:gd name="connsiteY207" fmla="*/ 2029233 h 13440182"/>
                  <a:gd name="connsiteX208" fmla="*/ 11487150 w 12071803"/>
                  <a:gd name="connsiteY208" fmla="*/ 1921282 h 13440182"/>
                  <a:gd name="connsiteX209" fmla="*/ 11341101 w 12071803"/>
                  <a:gd name="connsiteY209" fmla="*/ 1851433 h 13440182"/>
                  <a:gd name="connsiteX210" fmla="*/ 11258550 w 12071803"/>
                  <a:gd name="connsiteY210" fmla="*/ 1705382 h 13440182"/>
                  <a:gd name="connsiteX211" fmla="*/ 11360150 w 12071803"/>
                  <a:gd name="connsiteY211" fmla="*/ 1279932 h 13440182"/>
                  <a:gd name="connsiteX212" fmla="*/ 11239500 w 12071803"/>
                  <a:gd name="connsiteY212" fmla="*/ 1019582 h 13440182"/>
                  <a:gd name="connsiteX213" fmla="*/ 11525250 w 12071803"/>
                  <a:gd name="connsiteY213" fmla="*/ 1362482 h 13440182"/>
                  <a:gd name="connsiteX214" fmla="*/ 11690350 w 12071803"/>
                  <a:gd name="connsiteY214" fmla="*/ 1165632 h 13440182"/>
                  <a:gd name="connsiteX215" fmla="*/ 11874500 w 12071803"/>
                  <a:gd name="connsiteY215" fmla="*/ 1476782 h 13440182"/>
                  <a:gd name="connsiteX216" fmla="*/ 12071350 w 12071803"/>
                  <a:gd name="connsiteY216" fmla="*/ 1578383 h 13440182"/>
                  <a:gd name="connsiteX217" fmla="*/ 11906250 w 12071803"/>
                  <a:gd name="connsiteY217" fmla="*/ 1133883 h 13440182"/>
                  <a:gd name="connsiteX218" fmla="*/ 11893550 w 12071803"/>
                  <a:gd name="connsiteY218" fmla="*/ 917982 h 13440182"/>
                  <a:gd name="connsiteX219" fmla="*/ 11760200 w 12071803"/>
                  <a:gd name="connsiteY219" fmla="*/ 721132 h 13440182"/>
                  <a:gd name="connsiteX220" fmla="*/ 11734800 w 12071803"/>
                  <a:gd name="connsiteY22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948864 w 12071803"/>
                  <a:gd name="connsiteY103" fmla="*/ 7096533 h 13440182"/>
                  <a:gd name="connsiteX104" fmla="*/ 9829801 w 12071803"/>
                  <a:gd name="connsiteY104" fmla="*/ 7210833 h 13440182"/>
                  <a:gd name="connsiteX105" fmla="*/ 9865519 w 12071803"/>
                  <a:gd name="connsiteY105" fmla="*/ 7270363 h 13440182"/>
                  <a:gd name="connsiteX106" fmla="*/ 9908382 w 12071803"/>
                  <a:gd name="connsiteY106" fmla="*/ 7320371 h 13440182"/>
                  <a:gd name="connsiteX107" fmla="*/ 9986964 w 12071803"/>
                  <a:gd name="connsiteY107" fmla="*/ 7287033 h 13440182"/>
                  <a:gd name="connsiteX108" fmla="*/ 9998869 w 12071803"/>
                  <a:gd name="connsiteY108" fmla="*/ 7348944 h 13440182"/>
                  <a:gd name="connsiteX109" fmla="*/ 10113170 w 12071803"/>
                  <a:gd name="connsiteY109" fmla="*/ 7210833 h 13440182"/>
                  <a:gd name="connsiteX110" fmla="*/ 10148889 w 12071803"/>
                  <a:gd name="connsiteY110" fmla="*/ 7356089 h 13440182"/>
                  <a:gd name="connsiteX111" fmla="*/ 10244139 w 12071803"/>
                  <a:gd name="connsiteY111" fmla="*/ 7239408 h 13440182"/>
                  <a:gd name="connsiteX112" fmla="*/ 10270332 w 12071803"/>
                  <a:gd name="connsiteY112" fmla="*/ 7401332 h 13440182"/>
                  <a:gd name="connsiteX113" fmla="*/ 10344150 w 12071803"/>
                  <a:gd name="connsiteY113" fmla="*/ 7477532 h 13440182"/>
                  <a:gd name="connsiteX114" fmla="*/ 10134600 w 12071803"/>
                  <a:gd name="connsiteY114" fmla="*/ 7591832 h 13440182"/>
                  <a:gd name="connsiteX115" fmla="*/ 10287001 w 12071803"/>
                  <a:gd name="connsiteY115" fmla="*/ 7741852 h 13440182"/>
                  <a:gd name="connsiteX116" fmla="*/ 10317957 w 12071803"/>
                  <a:gd name="connsiteY116" fmla="*/ 7644221 h 13440182"/>
                  <a:gd name="connsiteX117" fmla="*/ 10389393 w 12071803"/>
                  <a:gd name="connsiteY117" fmla="*/ 7732326 h 13440182"/>
                  <a:gd name="connsiteX118" fmla="*/ 10510839 w 12071803"/>
                  <a:gd name="connsiteY118" fmla="*/ 7691846 h 13440182"/>
                  <a:gd name="connsiteX119" fmla="*/ 10515600 w 12071803"/>
                  <a:gd name="connsiteY119" fmla="*/ 7777570 h 13440182"/>
                  <a:gd name="connsiteX120" fmla="*/ 10513219 w 12071803"/>
                  <a:gd name="connsiteY120" fmla="*/ 7875200 h 13440182"/>
                  <a:gd name="connsiteX121" fmla="*/ 10622756 w 12071803"/>
                  <a:gd name="connsiteY121" fmla="*/ 7837101 h 13440182"/>
                  <a:gd name="connsiteX122" fmla="*/ 10663239 w 12071803"/>
                  <a:gd name="connsiteY122" fmla="*/ 8075227 h 13440182"/>
                  <a:gd name="connsiteX123" fmla="*/ 10801350 w 12071803"/>
                  <a:gd name="connsiteY123" fmla="*/ 8106182 h 13440182"/>
                  <a:gd name="connsiteX124" fmla="*/ 10815638 w 12071803"/>
                  <a:gd name="connsiteY124" fmla="*/ 7815670 h 13440182"/>
                  <a:gd name="connsiteX125" fmla="*/ 10906126 w 12071803"/>
                  <a:gd name="connsiteY125" fmla="*/ 7791858 h 13440182"/>
                  <a:gd name="connsiteX126" fmla="*/ 10975182 w 12071803"/>
                  <a:gd name="connsiteY126" fmla="*/ 7620407 h 13440182"/>
                  <a:gd name="connsiteX127" fmla="*/ 10937082 w 12071803"/>
                  <a:gd name="connsiteY127" fmla="*/ 7491821 h 13440182"/>
                  <a:gd name="connsiteX128" fmla="*/ 10841832 w 12071803"/>
                  <a:gd name="connsiteY128" fmla="*/ 7479913 h 13440182"/>
                  <a:gd name="connsiteX129" fmla="*/ 10889456 w 12071803"/>
                  <a:gd name="connsiteY129" fmla="*/ 7360851 h 13440182"/>
                  <a:gd name="connsiteX130" fmla="*/ 10784682 w 12071803"/>
                  <a:gd name="connsiteY130" fmla="*/ 7289414 h 13440182"/>
                  <a:gd name="connsiteX131" fmla="*/ 10744200 w 12071803"/>
                  <a:gd name="connsiteY131" fmla="*/ 7058432 h 13440182"/>
                  <a:gd name="connsiteX132" fmla="*/ 10426700 w 12071803"/>
                  <a:gd name="connsiteY132" fmla="*/ 7020332 h 13440182"/>
                  <a:gd name="connsiteX133" fmla="*/ 10496551 w 12071803"/>
                  <a:gd name="connsiteY133" fmla="*/ 6915558 h 13440182"/>
                  <a:gd name="connsiteX134" fmla="*/ 10620376 w 12071803"/>
                  <a:gd name="connsiteY134" fmla="*/ 6896508 h 13440182"/>
                  <a:gd name="connsiteX135" fmla="*/ 10629900 w 12071803"/>
                  <a:gd name="connsiteY135" fmla="*/ 6810782 h 13440182"/>
                  <a:gd name="connsiteX136" fmla="*/ 10842625 w 12071803"/>
                  <a:gd name="connsiteY136" fmla="*/ 6899682 h 13440182"/>
                  <a:gd name="connsiteX137" fmla="*/ 10858500 w 12071803"/>
                  <a:gd name="connsiteY137" fmla="*/ 6677432 h 13440182"/>
                  <a:gd name="connsiteX138" fmla="*/ 10648950 w 12071803"/>
                  <a:gd name="connsiteY138" fmla="*/ 6772682 h 13440182"/>
                  <a:gd name="connsiteX139" fmla="*/ 10572750 w 12071803"/>
                  <a:gd name="connsiteY139" fmla="*/ 6544082 h 13440182"/>
                  <a:gd name="connsiteX140" fmla="*/ 10344150 w 12071803"/>
                  <a:gd name="connsiteY140" fmla="*/ 6753632 h 13440182"/>
                  <a:gd name="connsiteX141" fmla="*/ 10356851 w 12071803"/>
                  <a:gd name="connsiteY141" fmla="*/ 6588533 h 13440182"/>
                  <a:gd name="connsiteX142" fmla="*/ 10369550 w 12071803"/>
                  <a:gd name="connsiteY142" fmla="*/ 6464707 h 13440182"/>
                  <a:gd name="connsiteX143" fmla="*/ 10261601 w 12071803"/>
                  <a:gd name="connsiteY143" fmla="*/ 6452008 h 13440182"/>
                  <a:gd name="connsiteX144" fmla="*/ 10140950 w 12071803"/>
                  <a:gd name="connsiteY144" fmla="*/ 6236107 h 13440182"/>
                  <a:gd name="connsiteX145" fmla="*/ 10306051 w 12071803"/>
                  <a:gd name="connsiteY145" fmla="*/ 6274208 h 13440182"/>
                  <a:gd name="connsiteX146" fmla="*/ 10547351 w 12071803"/>
                  <a:gd name="connsiteY146" fmla="*/ 6274208 h 13440182"/>
                  <a:gd name="connsiteX147" fmla="*/ 10677525 w 12071803"/>
                  <a:gd name="connsiteY147" fmla="*/ 6134507 h 13440182"/>
                  <a:gd name="connsiteX148" fmla="*/ 10575926 w 12071803"/>
                  <a:gd name="connsiteY148" fmla="*/ 6023383 h 13440182"/>
                  <a:gd name="connsiteX149" fmla="*/ 10363200 w 12071803"/>
                  <a:gd name="connsiteY149" fmla="*/ 5975757 h 13440182"/>
                  <a:gd name="connsiteX150" fmla="*/ 10544175 w 12071803"/>
                  <a:gd name="connsiteY150" fmla="*/ 5845582 h 13440182"/>
                  <a:gd name="connsiteX151" fmla="*/ 10490201 w 12071803"/>
                  <a:gd name="connsiteY151" fmla="*/ 5728108 h 13440182"/>
                  <a:gd name="connsiteX152" fmla="*/ 10544176 w 12071803"/>
                  <a:gd name="connsiteY152" fmla="*/ 5607458 h 13440182"/>
                  <a:gd name="connsiteX153" fmla="*/ 10506075 w 12071803"/>
                  <a:gd name="connsiteY153" fmla="*/ 5604282 h 13440182"/>
                  <a:gd name="connsiteX154" fmla="*/ 10471151 w 12071803"/>
                  <a:gd name="connsiteY154" fmla="*/ 5528083 h 13440182"/>
                  <a:gd name="connsiteX155" fmla="*/ 10312400 w 12071803"/>
                  <a:gd name="connsiteY155" fmla="*/ 5375682 h 13440182"/>
                  <a:gd name="connsiteX156" fmla="*/ 10582276 w 12071803"/>
                  <a:gd name="connsiteY156" fmla="*/ 5480458 h 13440182"/>
                  <a:gd name="connsiteX157" fmla="*/ 10725150 w 12071803"/>
                  <a:gd name="connsiteY157" fmla="*/ 5439182 h 13440182"/>
                  <a:gd name="connsiteX158" fmla="*/ 10699751 w 12071803"/>
                  <a:gd name="connsiteY158" fmla="*/ 5686833 h 13440182"/>
                  <a:gd name="connsiteX159" fmla="*/ 10877550 w 12071803"/>
                  <a:gd name="connsiteY159" fmla="*/ 5724932 h 13440182"/>
                  <a:gd name="connsiteX160" fmla="*/ 10934701 w 12071803"/>
                  <a:gd name="connsiteY160" fmla="*/ 5550308 h 13440182"/>
                  <a:gd name="connsiteX161" fmla="*/ 10975975 w 12071803"/>
                  <a:gd name="connsiteY161" fmla="*/ 5321707 h 13440182"/>
                  <a:gd name="connsiteX162" fmla="*/ 10896601 w 12071803"/>
                  <a:gd name="connsiteY162" fmla="*/ 5118508 h 13440182"/>
                  <a:gd name="connsiteX163" fmla="*/ 10839450 w 12071803"/>
                  <a:gd name="connsiteY163" fmla="*/ 5020082 h 13440182"/>
                  <a:gd name="connsiteX164" fmla="*/ 10760076 w 12071803"/>
                  <a:gd name="connsiteY164" fmla="*/ 5137558 h 13440182"/>
                  <a:gd name="connsiteX165" fmla="*/ 10690226 w 12071803"/>
                  <a:gd name="connsiteY165" fmla="*/ 5096283 h 13440182"/>
                  <a:gd name="connsiteX166" fmla="*/ 10658476 w 12071803"/>
                  <a:gd name="connsiteY166" fmla="*/ 5216933 h 13440182"/>
                  <a:gd name="connsiteX167" fmla="*/ 10556875 w 12071803"/>
                  <a:gd name="connsiteY167" fmla="*/ 5220107 h 13440182"/>
                  <a:gd name="connsiteX168" fmla="*/ 10477500 w 12071803"/>
                  <a:gd name="connsiteY168" fmla="*/ 5077232 h 13440182"/>
                  <a:gd name="connsiteX169" fmla="*/ 10439400 w 12071803"/>
                  <a:gd name="connsiteY169" fmla="*/ 4924832 h 13440182"/>
                  <a:gd name="connsiteX170" fmla="*/ 10223500 w 12071803"/>
                  <a:gd name="connsiteY170" fmla="*/ 4928007 h 13440182"/>
                  <a:gd name="connsiteX171" fmla="*/ 10248900 w 12071803"/>
                  <a:gd name="connsiteY171" fmla="*/ 5153432 h 13440182"/>
                  <a:gd name="connsiteX172" fmla="*/ 10210801 w 12071803"/>
                  <a:gd name="connsiteY172" fmla="*/ 4959758 h 13440182"/>
                  <a:gd name="connsiteX173" fmla="*/ 10166350 w 12071803"/>
                  <a:gd name="connsiteY173" fmla="*/ 4972457 h 13440182"/>
                  <a:gd name="connsiteX174" fmla="*/ 10096500 w 12071803"/>
                  <a:gd name="connsiteY174" fmla="*/ 4861332 h 13440182"/>
                  <a:gd name="connsiteX175" fmla="*/ 10001251 w 12071803"/>
                  <a:gd name="connsiteY175" fmla="*/ 4931183 h 13440182"/>
                  <a:gd name="connsiteX176" fmla="*/ 9893300 w 12071803"/>
                  <a:gd name="connsiteY176" fmla="*/ 5039132 h 13440182"/>
                  <a:gd name="connsiteX177" fmla="*/ 10210800 w 12071803"/>
                  <a:gd name="connsiteY177" fmla="*/ 4724807 h 13440182"/>
                  <a:gd name="connsiteX178" fmla="*/ 10426701 w 12071803"/>
                  <a:gd name="connsiteY178" fmla="*/ 4667658 h 13440182"/>
                  <a:gd name="connsiteX179" fmla="*/ 10572750 w 12071803"/>
                  <a:gd name="connsiteY179" fmla="*/ 4581932 h 13440182"/>
                  <a:gd name="connsiteX180" fmla="*/ 10610851 w 12071803"/>
                  <a:gd name="connsiteY180" fmla="*/ 4461283 h 13440182"/>
                  <a:gd name="connsiteX181" fmla="*/ 10782301 w 12071803"/>
                  <a:gd name="connsiteY181" fmla="*/ 4334283 h 13440182"/>
                  <a:gd name="connsiteX182" fmla="*/ 10814050 w 12071803"/>
                  <a:gd name="connsiteY182" fmla="*/ 4080282 h 13440182"/>
                  <a:gd name="connsiteX183" fmla="*/ 10582275 w 12071803"/>
                  <a:gd name="connsiteY183" fmla="*/ 3997732 h 13440182"/>
                  <a:gd name="connsiteX184" fmla="*/ 10264776 w 12071803"/>
                  <a:gd name="connsiteY184" fmla="*/ 3950108 h 13440182"/>
                  <a:gd name="connsiteX185" fmla="*/ 10134600 w 12071803"/>
                  <a:gd name="connsiteY185" fmla="*/ 4010432 h 13440182"/>
                  <a:gd name="connsiteX186" fmla="*/ 10160001 w 12071803"/>
                  <a:gd name="connsiteY186" fmla="*/ 3845333 h 13440182"/>
                  <a:gd name="connsiteX187" fmla="*/ 10109201 w 12071803"/>
                  <a:gd name="connsiteY187" fmla="*/ 3670708 h 13440182"/>
                  <a:gd name="connsiteX188" fmla="*/ 10223500 w 12071803"/>
                  <a:gd name="connsiteY188" fmla="*/ 3708807 h 13440182"/>
                  <a:gd name="connsiteX189" fmla="*/ 10344151 w 12071803"/>
                  <a:gd name="connsiteY189" fmla="*/ 3600858 h 13440182"/>
                  <a:gd name="connsiteX190" fmla="*/ 10534651 w 12071803"/>
                  <a:gd name="connsiteY190" fmla="*/ 3661183 h 13440182"/>
                  <a:gd name="connsiteX191" fmla="*/ 10547351 w 12071803"/>
                  <a:gd name="connsiteY191" fmla="*/ 3477033 h 13440182"/>
                  <a:gd name="connsiteX192" fmla="*/ 10687050 w 12071803"/>
                  <a:gd name="connsiteY192" fmla="*/ 3515132 h 13440182"/>
                  <a:gd name="connsiteX193" fmla="*/ 10801350 w 12071803"/>
                  <a:gd name="connsiteY193" fmla="*/ 3210332 h 13440182"/>
                  <a:gd name="connsiteX194" fmla="*/ 10902951 w 12071803"/>
                  <a:gd name="connsiteY194" fmla="*/ 3299233 h 13440182"/>
                  <a:gd name="connsiteX195" fmla="*/ 11042650 w 12071803"/>
                  <a:gd name="connsiteY195" fmla="*/ 3283357 h 13440182"/>
                  <a:gd name="connsiteX196" fmla="*/ 11077575 w 12071803"/>
                  <a:gd name="connsiteY196" fmla="*/ 3508782 h 13440182"/>
                  <a:gd name="connsiteX197" fmla="*/ 11153776 w 12071803"/>
                  <a:gd name="connsiteY197" fmla="*/ 3251608 h 13440182"/>
                  <a:gd name="connsiteX198" fmla="*/ 11077576 w 12071803"/>
                  <a:gd name="connsiteY198" fmla="*/ 3165883 h 13440182"/>
                  <a:gd name="connsiteX199" fmla="*/ 11163300 w 12071803"/>
                  <a:gd name="connsiteY199" fmla="*/ 2911882 h 13440182"/>
                  <a:gd name="connsiteX200" fmla="*/ 10982326 w 12071803"/>
                  <a:gd name="connsiteY200" fmla="*/ 2988083 h 13440182"/>
                  <a:gd name="connsiteX201" fmla="*/ 10953750 w 12071803"/>
                  <a:gd name="connsiteY201" fmla="*/ 2918232 h 13440182"/>
                  <a:gd name="connsiteX202" fmla="*/ 10763250 w 12071803"/>
                  <a:gd name="connsiteY202" fmla="*/ 2715032 h 13440182"/>
                  <a:gd name="connsiteX203" fmla="*/ 10731501 w 12071803"/>
                  <a:gd name="connsiteY203" fmla="*/ 2530883 h 13440182"/>
                  <a:gd name="connsiteX204" fmla="*/ 10699751 w 12071803"/>
                  <a:gd name="connsiteY204" fmla="*/ 2435633 h 13440182"/>
                  <a:gd name="connsiteX205" fmla="*/ 10801350 w 12071803"/>
                  <a:gd name="connsiteY205" fmla="*/ 2334032 h 13440182"/>
                  <a:gd name="connsiteX206" fmla="*/ 11061701 w 12071803"/>
                  <a:gd name="connsiteY206" fmla="*/ 2099083 h 13440182"/>
                  <a:gd name="connsiteX207" fmla="*/ 11182350 w 12071803"/>
                  <a:gd name="connsiteY207" fmla="*/ 2118132 h 13440182"/>
                  <a:gd name="connsiteX208" fmla="*/ 11252201 w 12071803"/>
                  <a:gd name="connsiteY208" fmla="*/ 2029233 h 13440182"/>
                  <a:gd name="connsiteX209" fmla="*/ 11487150 w 12071803"/>
                  <a:gd name="connsiteY209" fmla="*/ 1921282 h 13440182"/>
                  <a:gd name="connsiteX210" fmla="*/ 11341101 w 12071803"/>
                  <a:gd name="connsiteY210" fmla="*/ 1851433 h 13440182"/>
                  <a:gd name="connsiteX211" fmla="*/ 11258550 w 12071803"/>
                  <a:gd name="connsiteY211" fmla="*/ 1705382 h 13440182"/>
                  <a:gd name="connsiteX212" fmla="*/ 11360150 w 12071803"/>
                  <a:gd name="connsiteY212" fmla="*/ 1279932 h 13440182"/>
                  <a:gd name="connsiteX213" fmla="*/ 11239500 w 12071803"/>
                  <a:gd name="connsiteY213" fmla="*/ 1019582 h 13440182"/>
                  <a:gd name="connsiteX214" fmla="*/ 11525250 w 12071803"/>
                  <a:gd name="connsiteY214" fmla="*/ 1362482 h 13440182"/>
                  <a:gd name="connsiteX215" fmla="*/ 11690350 w 12071803"/>
                  <a:gd name="connsiteY215" fmla="*/ 1165632 h 13440182"/>
                  <a:gd name="connsiteX216" fmla="*/ 11874500 w 12071803"/>
                  <a:gd name="connsiteY216" fmla="*/ 1476782 h 13440182"/>
                  <a:gd name="connsiteX217" fmla="*/ 12071350 w 12071803"/>
                  <a:gd name="connsiteY217" fmla="*/ 1578383 h 13440182"/>
                  <a:gd name="connsiteX218" fmla="*/ 11906250 w 12071803"/>
                  <a:gd name="connsiteY218" fmla="*/ 1133883 h 13440182"/>
                  <a:gd name="connsiteX219" fmla="*/ 11893550 w 12071803"/>
                  <a:gd name="connsiteY219" fmla="*/ 917982 h 13440182"/>
                  <a:gd name="connsiteX220" fmla="*/ 11760200 w 12071803"/>
                  <a:gd name="connsiteY220" fmla="*/ 721132 h 13440182"/>
                  <a:gd name="connsiteX221" fmla="*/ 11734800 w 12071803"/>
                  <a:gd name="connsiteY22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058400 w 12071803"/>
                  <a:gd name="connsiteY103" fmla="*/ 7039382 h 13440182"/>
                  <a:gd name="connsiteX104" fmla="*/ 9948864 w 12071803"/>
                  <a:gd name="connsiteY104" fmla="*/ 7096533 h 13440182"/>
                  <a:gd name="connsiteX105" fmla="*/ 9829801 w 12071803"/>
                  <a:gd name="connsiteY105" fmla="*/ 7210833 h 13440182"/>
                  <a:gd name="connsiteX106" fmla="*/ 9865519 w 12071803"/>
                  <a:gd name="connsiteY106" fmla="*/ 7270363 h 13440182"/>
                  <a:gd name="connsiteX107" fmla="*/ 9908382 w 12071803"/>
                  <a:gd name="connsiteY107" fmla="*/ 7320371 h 13440182"/>
                  <a:gd name="connsiteX108" fmla="*/ 9986964 w 12071803"/>
                  <a:gd name="connsiteY108" fmla="*/ 7287033 h 13440182"/>
                  <a:gd name="connsiteX109" fmla="*/ 9998869 w 12071803"/>
                  <a:gd name="connsiteY109" fmla="*/ 7348944 h 13440182"/>
                  <a:gd name="connsiteX110" fmla="*/ 10113170 w 12071803"/>
                  <a:gd name="connsiteY110" fmla="*/ 7210833 h 13440182"/>
                  <a:gd name="connsiteX111" fmla="*/ 10148889 w 12071803"/>
                  <a:gd name="connsiteY111" fmla="*/ 7356089 h 13440182"/>
                  <a:gd name="connsiteX112" fmla="*/ 10244139 w 12071803"/>
                  <a:gd name="connsiteY112" fmla="*/ 7239408 h 13440182"/>
                  <a:gd name="connsiteX113" fmla="*/ 10270332 w 12071803"/>
                  <a:gd name="connsiteY113" fmla="*/ 7401332 h 13440182"/>
                  <a:gd name="connsiteX114" fmla="*/ 10344150 w 12071803"/>
                  <a:gd name="connsiteY114" fmla="*/ 7477532 h 13440182"/>
                  <a:gd name="connsiteX115" fmla="*/ 10134600 w 12071803"/>
                  <a:gd name="connsiteY115" fmla="*/ 7591832 h 13440182"/>
                  <a:gd name="connsiteX116" fmla="*/ 10287001 w 12071803"/>
                  <a:gd name="connsiteY116" fmla="*/ 7741852 h 13440182"/>
                  <a:gd name="connsiteX117" fmla="*/ 10317957 w 12071803"/>
                  <a:gd name="connsiteY117" fmla="*/ 7644221 h 13440182"/>
                  <a:gd name="connsiteX118" fmla="*/ 10389393 w 12071803"/>
                  <a:gd name="connsiteY118" fmla="*/ 7732326 h 13440182"/>
                  <a:gd name="connsiteX119" fmla="*/ 10510839 w 12071803"/>
                  <a:gd name="connsiteY119" fmla="*/ 7691846 h 13440182"/>
                  <a:gd name="connsiteX120" fmla="*/ 10515600 w 12071803"/>
                  <a:gd name="connsiteY120" fmla="*/ 7777570 h 13440182"/>
                  <a:gd name="connsiteX121" fmla="*/ 10513219 w 12071803"/>
                  <a:gd name="connsiteY121" fmla="*/ 7875200 h 13440182"/>
                  <a:gd name="connsiteX122" fmla="*/ 10622756 w 12071803"/>
                  <a:gd name="connsiteY122" fmla="*/ 7837101 h 13440182"/>
                  <a:gd name="connsiteX123" fmla="*/ 10663239 w 12071803"/>
                  <a:gd name="connsiteY123" fmla="*/ 8075227 h 13440182"/>
                  <a:gd name="connsiteX124" fmla="*/ 10801350 w 12071803"/>
                  <a:gd name="connsiteY124" fmla="*/ 8106182 h 13440182"/>
                  <a:gd name="connsiteX125" fmla="*/ 10815638 w 12071803"/>
                  <a:gd name="connsiteY125" fmla="*/ 7815670 h 13440182"/>
                  <a:gd name="connsiteX126" fmla="*/ 10906126 w 12071803"/>
                  <a:gd name="connsiteY126" fmla="*/ 7791858 h 13440182"/>
                  <a:gd name="connsiteX127" fmla="*/ 10975182 w 12071803"/>
                  <a:gd name="connsiteY127" fmla="*/ 7620407 h 13440182"/>
                  <a:gd name="connsiteX128" fmla="*/ 10937082 w 12071803"/>
                  <a:gd name="connsiteY128" fmla="*/ 7491821 h 13440182"/>
                  <a:gd name="connsiteX129" fmla="*/ 10841832 w 12071803"/>
                  <a:gd name="connsiteY129" fmla="*/ 7479913 h 13440182"/>
                  <a:gd name="connsiteX130" fmla="*/ 10889456 w 12071803"/>
                  <a:gd name="connsiteY130" fmla="*/ 7360851 h 13440182"/>
                  <a:gd name="connsiteX131" fmla="*/ 10784682 w 12071803"/>
                  <a:gd name="connsiteY131" fmla="*/ 7289414 h 13440182"/>
                  <a:gd name="connsiteX132" fmla="*/ 10744200 w 12071803"/>
                  <a:gd name="connsiteY132" fmla="*/ 7058432 h 13440182"/>
                  <a:gd name="connsiteX133" fmla="*/ 10426700 w 12071803"/>
                  <a:gd name="connsiteY133" fmla="*/ 7020332 h 13440182"/>
                  <a:gd name="connsiteX134" fmla="*/ 10496551 w 12071803"/>
                  <a:gd name="connsiteY134" fmla="*/ 6915558 h 13440182"/>
                  <a:gd name="connsiteX135" fmla="*/ 10620376 w 12071803"/>
                  <a:gd name="connsiteY135" fmla="*/ 6896508 h 13440182"/>
                  <a:gd name="connsiteX136" fmla="*/ 10629900 w 12071803"/>
                  <a:gd name="connsiteY136" fmla="*/ 6810782 h 13440182"/>
                  <a:gd name="connsiteX137" fmla="*/ 10842625 w 12071803"/>
                  <a:gd name="connsiteY137" fmla="*/ 6899682 h 13440182"/>
                  <a:gd name="connsiteX138" fmla="*/ 10858500 w 12071803"/>
                  <a:gd name="connsiteY138" fmla="*/ 6677432 h 13440182"/>
                  <a:gd name="connsiteX139" fmla="*/ 10648950 w 12071803"/>
                  <a:gd name="connsiteY139" fmla="*/ 6772682 h 13440182"/>
                  <a:gd name="connsiteX140" fmla="*/ 10572750 w 12071803"/>
                  <a:gd name="connsiteY140" fmla="*/ 6544082 h 13440182"/>
                  <a:gd name="connsiteX141" fmla="*/ 10344150 w 12071803"/>
                  <a:gd name="connsiteY141" fmla="*/ 6753632 h 13440182"/>
                  <a:gd name="connsiteX142" fmla="*/ 10356851 w 12071803"/>
                  <a:gd name="connsiteY142" fmla="*/ 6588533 h 13440182"/>
                  <a:gd name="connsiteX143" fmla="*/ 10369550 w 12071803"/>
                  <a:gd name="connsiteY143" fmla="*/ 6464707 h 13440182"/>
                  <a:gd name="connsiteX144" fmla="*/ 10261601 w 12071803"/>
                  <a:gd name="connsiteY144" fmla="*/ 6452008 h 13440182"/>
                  <a:gd name="connsiteX145" fmla="*/ 10140950 w 12071803"/>
                  <a:gd name="connsiteY145" fmla="*/ 6236107 h 13440182"/>
                  <a:gd name="connsiteX146" fmla="*/ 10306051 w 12071803"/>
                  <a:gd name="connsiteY146" fmla="*/ 6274208 h 13440182"/>
                  <a:gd name="connsiteX147" fmla="*/ 10547351 w 12071803"/>
                  <a:gd name="connsiteY147" fmla="*/ 6274208 h 13440182"/>
                  <a:gd name="connsiteX148" fmla="*/ 10677525 w 12071803"/>
                  <a:gd name="connsiteY148" fmla="*/ 6134507 h 13440182"/>
                  <a:gd name="connsiteX149" fmla="*/ 10575926 w 12071803"/>
                  <a:gd name="connsiteY149" fmla="*/ 6023383 h 13440182"/>
                  <a:gd name="connsiteX150" fmla="*/ 10363200 w 12071803"/>
                  <a:gd name="connsiteY150" fmla="*/ 5975757 h 13440182"/>
                  <a:gd name="connsiteX151" fmla="*/ 10544175 w 12071803"/>
                  <a:gd name="connsiteY151" fmla="*/ 5845582 h 13440182"/>
                  <a:gd name="connsiteX152" fmla="*/ 10490201 w 12071803"/>
                  <a:gd name="connsiteY152" fmla="*/ 5728108 h 13440182"/>
                  <a:gd name="connsiteX153" fmla="*/ 10544176 w 12071803"/>
                  <a:gd name="connsiteY153" fmla="*/ 5607458 h 13440182"/>
                  <a:gd name="connsiteX154" fmla="*/ 10506075 w 12071803"/>
                  <a:gd name="connsiteY154" fmla="*/ 5604282 h 13440182"/>
                  <a:gd name="connsiteX155" fmla="*/ 10471151 w 12071803"/>
                  <a:gd name="connsiteY155" fmla="*/ 5528083 h 13440182"/>
                  <a:gd name="connsiteX156" fmla="*/ 10312400 w 12071803"/>
                  <a:gd name="connsiteY156" fmla="*/ 5375682 h 13440182"/>
                  <a:gd name="connsiteX157" fmla="*/ 10582276 w 12071803"/>
                  <a:gd name="connsiteY157" fmla="*/ 5480458 h 13440182"/>
                  <a:gd name="connsiteX158" fmla="*/ 10725150 w 12071803"/>
                  <a:gd name="connsiteY158" fmla="*/ 5439182 h 13440182"/>
                  <a:gd name="connsiteX159" fmla="*/ 10699751 w 12071803"/>
                  <a:gd name="connsiteY159" fmla="*/ 5686833 h 13440182"/>
                  <a:gd name="connsiteX160" fmla="*/ 10877550 w 12071803"/>
                  <a:gd name="connsiteY160" fmla="*/ 5724932 h 13440182"/>
                  <a:gd name="connsiteX161" fmla="*/ 10934701 w 12071803"/>
                  <a:gd name="connsiteY161" fmla="*/ 5550308 h 13440182"/>
                  <a:gd name="connsiteX162" fmla="*/ 10975975 w 12071803"/>
                  <a:gd name="connsiteY162" fmla="*/ 5321707 h 13440182"/>
                  <a:gd name="connsiteX163" fmla="*/ 10896601 w 12071803"/>
                  <a:gd name="connsiteY163" fmla="*/ 5118508 h 13440182"/>
                  <a:gd name="connsiteX164" fmla="*/ 10839450 w 12071803"/>
                  <a:gd name="connsiteY164" fmla="*/ 5020082 h 13440182"/>
                  <a:gd name="connsiteX165" fmla="*/ 10760076 w 12071803"/>
                  <a:gd name="connsiteY165" fmla="*/ 5137558 h 13440182"/>
                  <a:gd name="connsiteX166" fmla="*/ 10690226 w 12071803"/>
                  <a:gd name="connsiteY166" fmla="*/ 5096283 h 13440182"/>
                  <a:gd name="connsiteX167" fmla="*/ 10658476 w 12071803"/>
                  <a:gd name="connsiteY167" fmla="*/ 5216933 h 13440182"/>
                  <a:gd name="connsiteX168" fmla="*/ 10556875 w 12071803"/>
                  <a:gd name="connsiteY168" fmla="*/ 5220107 h 13440182"/>
                  <a:gd name="connsiteX169" fmla="*/ 10477500 w 12071803"/>
                  <a:gd name="connsiteY169" fmla="*/ 5077232 h 13440182"/>
                  <a:gd name="connsiteX170" fmla="*/ 10439400 w 12071803"/>
                  <a:gd name="connsiteY170" fmla="*/ 4924832 h 13440182"/>
                  <a:gd name="connsiteX171" fmla="*/ 10223500 w 12071803"/>
                  <a:gd name="connsiteY171" fmla="*/ 4928007 h 13440182"/>
                  <a:gd name="connsiteX172" fmla="*/ 10248900 w 12071803"/>
                  <a:gd name="connsiteY172" fmla="*/ 5153432 h 13440182"/>
                  <a:gd name="connsiteX173" fmla="*/ 10210801 w 12071803"/>
                  <a:gd name="connsiteY173" fmla="*/ 4959758 h 13440182"/>
                  <a:gd name="connsiteX174" fmla="*/ 10166350 w 12071803"/>
                  <a:gd name="connsiteY174" fmla="*/ 4972457 h 13440182"/>
                  <a:gd name="connsiteX175" fmla="*/ 10096500 w 12071803"/>
                  <a:gd name="connsiteY175" fmla="*/ 4861332 h 13440182"/>
                  <a:gd name="connsiteX176" fmla="*/ 10001251 w 12071803"/>
                  <a:gd name="connsiteY176" fmla="*/ 4931183 h 13440182"/>
                  <a:gd name="connsiteX177" fmla="*/ 9893300 w 12071803"/>
                  <a:gd name="connsiteY177" fmla="*/ 5039132 h 13440182"/>
                  <a:gd name="connsiteX178" fmla="*/ 10210800 w 12071803"/>
                  <a:gd name="connsiteY178" fmla="*/ 4724807 h 13440182"/>
                  <a:gd name="connsiteX179" fmla="*/ 10426701 w 12071803"/>
                  <a:gd name="connsiteY179" fmla="*/ 4667658 h 13440182"/>
                  <a:gd name="connsiteX180" fmla="*/ 10572750 w 12071803"/>
                  <a:gd name="connsiteY180" fmla="*/ 4581932 h 13440182"/>
                  <a:gd name="connsiteX181" fmla="*/ 10610851 w 12071803"/>
                  <a:gd name="connsiteY181" fmla="*/ 4461283 h 13440182"/>
                  <a:gd name="connsiteX182" fmla="*/ 10782301 w 12071803"/>
                  <a:gd name="connsiteY182" fmla="*/ 4334283 h 13440182"/>
                  <a:gd name="connsiteX183" fmla="*/ 10814050 w 12071803"/>
                  <a:gd name="connsiteY183" fmla="*/ 4080282 h 13440182"/>
                  <a:gd name="connsiteX184" fmla="*/ 10582275 w 12071803"/>
                  <a:gd name="connsiteY184" fmla="*/ 3997732 h 13440182"/>
                  <a:gd name="connsiteX185" fmla="*/ 10264776 w 12071803"/>
                  <a:gd name="connsiteY185" fmla="*/ 3950108 h 13440182"/>
                  <a:gd name="connsiteX186" fmla="*/ 10134600 w 12071803"/>
                  <a:gd name="connsiteY186" fmla="*/ 4010432 h 13440182"/>
                  <a:gd name="connsiteX187" fmla="*/ 10160001 w 12071803"/>
                  <a:gd name="connsiteY187" fmla="*/ 3845333 h 13440182"/>
                  <a:gd name="connsiteX188" fmla="*/ 10109201 w 12071803"/>
                  <a:gd name="connsiteY188" fmla="*/ 3670708 h 13440182"/>
                  <a:gd name="connsiteX189" fmla="*/ 10223500 w 12071803"/>
                  <a:gd name="connsiteY189" fmla="*/ 3708807 h 13440182"/>
                  <a:gd name="connsiteX190" fmla="*/ 10344151 w 12071803"/>
                  <a:gd name="connsiteY190" fmla="*/ 3600858 h 13440182"/>
                  <a:gd name="connsiteX191" fmla="*/ 10534651 w 12071803"/>
                  <a:gd name="connsiteY191" fmla="*/ 3661183 h 13440182"/>
                  <a:gd name="connsiteX192" fmla="*/ 10547351 w 12071803"/>
                  <a:gd name="connsiteY192" fmla="*/ 3477033 h 13440182"/>
                  <a:gd name="connsiteX193" fmla="*/ 10687050 w 12071803"/>
                  <a:gd name="connsiteY193" fmla="*/ 3515132 h 13440182"/>
                  <a:gd name="connsiteX194" fmla="*/ 10801350 w 12071803"/>
                  <a:gd name="connsiteY194" fmla="*/ 3210332 h 13440182"/>
                  <a:gd name="connsiteX195" fmla="*/ 10902951 w 12071803"/>
                  <a:gd name="connsiteY195" fmla="*/ 3299233 h 13440182"/>
                  <a:gd name="connsiteX196" fmla="*/ 11042650 w 12071803"/>
                  <a:gd name="connsiteY196" fmla="*/ 3283357 h 13440182"/>
                  <a:gd name="connsiteX197" fmla="*/ 11077575 w 12071803"/>
                  <a:gd name="connsiteY197" fmla="*/ 3508782 h 13440182"/>
                  <a:gd name="connsiteX198" fmla="*/ 11153776 w 12071803"/>
                  <a:gd name="connsiteY198" fmla="*/ 3251608 h 13440182"/>
                  <a:gd name="connsiteX199" fmla="*/ 11077576 w 12071803"/>
                  <a:gd name="connsiteY199" fmla="*/ 3165883 h 13440182"/>
                  <a:gd name="connsiteX200" fmla="*/ 11163300 w 12071803"/>
                  <a:gd name="connsiteY200" fmla="*/ 2911882 h 13440182"/>
                  <a:gd name="connsiteX201" fmla="*/ 10982326 w 12071803"/>
                  <a:gd name="connsiteY201" fmla="*/ 2988083 h 13440182"/>
                  <a:gd name="connsiteX202" fmla="*/ 10953750 w 12071803"/>
                  <a:gd name="connsiteY202" fmla="*/ 2918232 h 13440182"/>
                  <a:gd name="connsiteX203" fmla="*/ 10763250 w 12071803"/>
                  <a:gd name="connsiteY203" fmla="*/ 2715032 h 13440182"/>
                  <a:gd name="connsiteX204" fmla="*/ 10731501 w 12071803"/>
                  <a:gd name="connsiteY204" fmla="*/ 2530883 h 13440182"/>
                  <a:gd name="connsiteX205" fmla="*/ 10699751 w 12071803"/>
                  <a:gd name="connsiteY205" fmla="*/ 2435633 h 13440182"/>
                  <a:gd name="connsiteX206" fmla="*/ 10801350 w 12071803"/>
                  <a:gd name="connsiteY206" fmla="*/ 2334032 h 13440182"/>
                  <a:gd name="connsiteX207" fmla="*/ 11061701 w 12071803"/>
                  <a:gd name="connsiteY207" fmla="*/ 2099083 h 13440182"/>
                  <a:gd name="connsiteX208" fmla="*/ 11182350 w 12071803"/>
                  <a:gd name="connsiteY208" fmla="*/ 2118132 h 13440182"/>
                  <a:gd name="connsiteX209" fmla="*/ 11252201 w 12071803"/>
                  <a:gd name="connsiteY209" fmla="*/ 2029233 h 13440182"/>
                  <a:gd name="connsiteX210" fmla="*/ 11487150 w 12071803"/>
                  <a:gd name="connsiteY210" fmla="*/ 1921282 h 13440182"/>
                  <a:gd name="connsiteX211" fmla="*/ 11341101 w 12071803"/>
                  <a:gd name="connsiteY211" fmla="*/ 1851433 h 13440182"/>
                  <a:gd name="connsiteX212" fmla="*/ 11258550 w 12071803"/>
                  <a:gd name="connsiteY212" fmla="*/ 1705382 h 13440182"/>
                  <a:gd name="connsiteX213" fmla="*/ 11360150 w 12071803"/>
                  <a:gd name="connsiteY213" fmla="*/ 1279932 h 13440182"/>
                  <a:gd name="connsiteX214" fmla="*/ 11239500 w 12071803"/>
                  <a:gd name="connsiteY214" fmla="*/ 1019582 h 13440182"/>
                  <a:gd name="connsiteX215" fmla="*/ 11525250 w 12071803"/>
                  <a:gd name="connsiteY215" fmla="*/ 1362482 h 13440182"/>
                  <a:gd name="connsiteX216" fmla="*/ 11690350 w 12071803"/>
                  <a:gd name="connsiteY216" fmla="*/ 1165632 h 13440182"/>
                  <a:gd name="connsiteX217" fmla="*/ 11874500 w 12071803"/>
                  <a:gd name="connsiteY217" fmla="*/ 1476782 h 13440182"/>
                  <a:gd name="connsiteX218" fmla="*/ 12071350 w 12071803"/>
                  <a:gd name="connsiteY218" fmla="*/ 1578383 h 13440182"/>
                  <a:gd name="connsiteX219" fmla="*/ 11906250 w 12071803"/>
                  <a:gd name="connsiteY219" fmla="*/ 1133883 h 13440182"/>
                  <a:gd name="connsiteX220" fmla="*/ 11893550 w 12071803"/>
                  <a:gd name="connsiteY220" fmla="*/ 917982 h 13440182"/>
                  <a:gd name="connsiteX221" fmla="*/ 11760200 w 12071803"/>
                  <a:gd name="connsiteY221" fmla="*/ 721132 h 13440182"/>
                  <a:gd name="connsiteX222" fmla="*/ 11734800 w 12071803"/>
                  <a:gd name="connsiteY22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217945 w 12071803"/>
                  <a:gd name="connsiteY103" fmla="*/ 6984614 h 13440182"/>
                  <a:gd name="connsiteX104" fmla="*/ 10058400 w 12071803"/>
                  <a:gd name="connsiteY104" fmla="*/ 7039382 h 13440182"/>
                  <a:gd name="connsiteX105" fmla="*/ 9948864 w 12071803"/>
                  <a:gd name="connsiteY105" fmla="*/ 7096533 h 13440182"/>
                  <a:gd name="connsiteX106" fmla="*/ 9829801 w 12071803"/>
                  <a:gd name="connsiteY106" fmla="*/ 7210833 h 13440182"/>
                  <a:gd name="connsiteX107" fmla="*/ 9865519 w 12071803"/>
                  <a:gd name="connsiteY107" fmla="*/ 7270363 h 13440182"/>
                  <a:gd name="connsiteX108" fmla="*/ 9908382 w 12071803"/>
                  <a:gd name="connsiteY108" fmla="*/ 7320371 h 13440182"/>
                  <a:gd name="connsiteX109" fmla="*/ 9986964 w 12071803"/>
                  <a:gd name="connsiteY109" fmla="*/ 7287033 h 13440182"/>
                  <a:gd name="connsiteX110" fmla="*/ 9998869 w 12071803"/>
                  <a:gd name="connsiteY110" fmla="*/ 7348944 h 13440182"/>
                  <a:gd name="connsiteX111" fmla="*/ 10113170 w 12071803"/>
                  <a:gd name="connsiteY111" fmla="*/ 7210833 h 13440182"/>
                  <a:gd name="connsiteX112" fmla="*/ 10148889 w 12071803"/>
                  <a:gd name="connsiteY112" fmla="*/ 7356089 h 13440182"/>
                  <a:gd name="connsiteX113" fmla="*/ 10244139 w 12071803"/>
                  <a:gd name="connsiteY113" fmla="*/ 7239408 h 13440182"/>
                  <a:gd name="connsiteX114" fmla="*/ 10270332 w 12071803"/>
                  <a:gd name="connsiteY114" fmla="*/ 7401332 h 13440182"/>
                  <a:gd name="connsiteX115" fmla="*/ 10344150 w 12071803"/>
                  <a:gd name="connsiteY115" fmla="*/ 7477532 h 13440182"/>
                  <a:gd name="connsiteX116" fmla="*/ 10134600 w 12071803"/>
                  <a:gd name="connsiteY116" fmla="*/ 7591832 h 13440182"/>
                  <a:gd name="connsiteX117" fmla="*/ 10287001 w 12071803"/>
                  <a:gd name="connsiteY117" fmla="*/ 7741852 h 13440182"/>
                  <a:gd name="connsiteX118" fmla="*/ 10317957 w 12071803"/>
                  <a:gd name="connsiteY118" fmla="*/ 7644221 h 13440182"/>
                  <a:gd name="connsiteX119" fmla="*/ 10389393 w 12071803"/>
                  <a:gd name="connsiteY119" fmla="*/ 7732326 h 13440182"/>
                  <a:gd name="connsiteX120" fmla="*/ 10510839 w 12071803"/>
                  <a:gd name="connsiteY120" fmla="*/ 7691846 h 13440182"/>
                  <a:gd name="connsiteX121" fmla="*/ 10515600 w 12071803"/>
                  <a:gd name="connsiteY121" fmla="*/ 7777570 h 13440182"/>
                  <a:gd name="connsiteX122" fmla="*/ 10513219 w 12071803"/>
                  <a:gd name="connsiteY122" fmla="*/ 7875200 h 13440182"/>
                  <a:gd name="connsiteX123" fmla="*/ 10622756 w 12071803"/>
                  <a:gd name="connsiteY123" fmla="*/ 7837101 h 13440182"/>
                  <a:gd name="connsiteX124" fmla="*/ 10663239 w 12071803"/>
                  <a:gd name="connsiteY124" fmla="*/ 8075227 h 13440182"/>
                  <a:gd name="connsiteX125" fmla="*/ 10801350 w 12071803"/>
                  <a:gd name="connsiteY125" fmla="*/ 8106182 h 13440182"/>
                  <a:gd name="connsiteX126" fmla="*/ 10815638 w 12071803"/>
                  <a:gd name="connsiteY126" fmla="*/ 7815670 h 13440182"/>
                  <a:gd name="connsiteX127" fmla="*/ 10906126 w 12071803"/>
                  <a:gd name="connsiteY127" fmla="*/ 7791858 h 13440182"/>
                  <a:gd name="connsiteX128" fmla="*/ 10975182 w 12071803"/>
                  <a:gd name="connsiteY128" fmla="*/ 7620407 h 13440182"/>
                  <a:gd name="connsiteX129" fmla="*/ 10937082 w 12071803"/>
                  <a:gd name="connsiteY129" fmla="*/ 7491821 h 13440182"/>
                  <a:gd name="connsiteX130" fmla="*/ 10841832 w 12071803"/>
                  <a:gd name="connsiteY130" fmla="*/ 7479913 h 13440182"/>
                  <a:gd name="connsiteX131" fmla="*/ 10889456 w 12071803"/>
                  <a:gd name="connsiteY131" fmla="*/ 7360851 h 13440182"/>
                  <a:gd name="connsiteX132" fmla="*/ 10784682 w 12071803"/>
                  <a:gd name="connsiteY132" fmla="*/ 7289414 h 13440182"/>
                  <a:gd name="connsiteX133" fmla="*/ 10744200 w 12071803"/>
                  <a:gd name="connsiteY133" fmla="*/ 7058432 h 13440182"/>
                  <a:gd name="connsiteX134" fmla="*/ 10426700 w 12071803"/>
                  <a:gd name="connsiteY134" fmla="*/ 7020332 h 13440182"/>
                  <a:gd name="connsiteX135" fmla="*/ 10496551 w 12071803"/>
                  <a:gd name="connsiteY135" fmla="*/ 6915558 h 13440182"/>
                  <a:gd name="connsiteX136" fmla="*/ 10620376 w 12071803"/>
                  <a:gd name="connsiteY136" fmla="*/ 6896508 h 13440182"/>
                  <a:gd name="connsiteX137" fmla="*/ 10629900 w 12071803"/>
                  <a:gd name="connsiteY137" fmla="*/ 6810782 h 13440182"/>
                  <a:gd name="connsiteX138" fmla="*/ 10842625 w 12071803"/>
                  <a:gd name="connsiteY138" fmla="*/ 6899682 h 13440182"/>
                  <a:gd name="connsiteX139" fmla="*/ 10858500 w 12071803"/>
                  <a:gd name="connsiteY139" fmla="*/ 6677432 h 13440182"/>
                  <a:gd name="connsiteX140" fmla="*/ 10648950 w 12071803"/>
                  <a:gd name="connsiteY140" fmla="*/ 6772682 h 13440182"/>
                  <a:gd name="connsiteX141" fmla="*/ 10572750 w 12071803"/>
                  <a:gd name="connsiteY141" fmla="*/ 6544082 h 13440182"/>
                  <a:gd name="connsiteX142" fmla="*/ 10344150 w 12071803"/>
                  <a:gd name="connsiteY142" fmla="*/ 6753632 h 13440182"/>
                  <a:gd name="connsiteX143" fmla="*/ 10356851 w 12071803"/>
                  <a:gd name="connsiteY143" fmla="*/ 6588533 h 13440182"/>
                  <a:gd name="connsiteX144" fmla="*/ 10369550 w 12071803"/>
                  <a:gd name="connsiteY144" fmla="*/ 6464707 h 13440182"/>
                  <a:gd name="connsiteX145" fmla="*/ 10261601 w 12071803"/>
                  <a:gd name="connsiteY145" fmla="*/ 6452008 h 13440182"/>
                  <a:gd name="connsiteX146" fmla="*/ 10140950 w 12071803"/>
                  <a:gd name="connsiteY146" fmla="*/ 6236107 h 13440182"/>
                  <a:gd name="connsiteX147" fmla="*/ 10306051 w 12071803"/>
                  <a:gd name="connsiteY147" fmla="*/ 6274208 h 13440182"/>
                  <a:gd name="connsiteX148" fmla="*/ 10547351 w 12071803"/>
                  <a:gd name="connsiteY148" fmla="*/ 6274208 h 13440182"/>
                  <a:gd name="connsiteX149" fmla="*/ 10677525 w 12071803"/>
                  <a:gd name="connsiteY149" fmla="*/ 6134507 h 13440182"/>
                  <a:gd name="connsiteX150" fmla="*/ 10575926 w 12071803"/>
                  <a:gd name="connsiteY150" fmla="*/ 6023383 h 13440182"/>
                  <a:gd name="connsiteX151" fmla="*/ 10363200 w 12071803"/>
                  <a:gd name="connsiteY151" fmla="*/ 5975757 h 13440182"/>
                  <a:gd name="connsiteX152" fmla="*/ 10544175 w 12071803"/>
                  <a:gd name="connsiteY152" fmla="*/ 5845582 h 13440182"/>
                  <a:gd name="connsiteX153" fmla="*/ 10490201 w 12071803"/>
                  <a:gd name="connsiteY153" fmla="*/ 5728108 h 13440182"/>
                  <a:gd name="connsiteX154" fmla="*/ 10544176 w 12071803"/>
                  <a:gd name="connsiteY154" fmla="*/ 5607458 h 13440182"/>
                  <a:gd name="connsiteX155" fmla="*/ 10506075 w 12071803"/>
                  <a:gd name="connsiteY155" fmla="*/ 5604282 h 13440182"/>
                  <a:gd name="connsiteX156" fmla="*/ 10471151 w 12071803"/>
                  <a:gd name="connsiteY156" fmla="*/ 5528083 h 13440182"/>
                  <a:gd name="connsiteX157" fmla="*/ 10312400 w 12071803"/>
                  <a:gd name="connsiteY157" fmla="*/ 5375682 h 13440182"/>
                  <a:gd name="connsiteX158" fmla="*/ 10582276 w 12071803"/>
                  <a:gd name="connsiteY158" fmla="*/ 5480458 h 13440182"/>
                  <a:gd name="connsiteX159" fmla="*/ 10725150 w 12071803"/>
                  <a:gd name="connsiteY159" fmla="*/ 5439182 h 13440182"/>
                  <a:gd name="connsiteX160" fmla="*/ 10699751 w 12071803"/>
                  <a:gd name="connsiteY160" fmla="*/ 5686833 h 13440182"/>
                  <a:gd name="connsiteX161" fmla="*/ 10877550 w 12071803"/>
                  <a:gd name="connsiteY161" fmla="*/ 5724932 h 13440182"/>
                  <a:gd name="connsiteX162" fmla="*/ 10934701 w 12071803"/>
                  <a:gd name="connsiteY162" fmla="*/ 5550308 h 13440182"/>
                  <a:gd name="connsiteX163" fmla="*/ 10975975 w 12071803"/>
                  <a:gd name="connsiteY163" fmla="*/ 5321707 h 13440182"/>
                  <a:gd name="connsiteX164" fmla="*/ 10896601 w 12071803"/>
                  <a:gd name="connsiteY164" fmla="*/ 5118508 h 13440182"/>
                  <a:gd name="connsiteX165" fmla="*/ 10839450 w 12071803"/>
                  <a:gd name="connsiteY165" fmla="*/ 5020082 h 13440182"/>
                  <a:gd name="connsiteX166" fmla="*/ 10760076 w 12071803"/>
                  <a:gd name="connsiteY166" fmla="*/ 5137558 h 13440182"/>
                  <a:gd name="connsiteX167" fmla="*/ 10690226 w 12071803"/>
                  <a:gd name="connsiteY167" fmla="*/ 5096283 h 13440182"/>
                  <a:gd name="connsiteX168" fmla="*/ 10658476 w 12071803"/>
                  <a:gd name="connsiteY168" fmla="*/ 5216933 h 13440182"/>
                  <a:gd name="connsiteX169" fmla="*/ 10556875 w 12071803"/>
                  <a:gd name="connsiteY169" fmla="*/ 5220107 h 13440182"/>
                  <a:gd name="connsiteX170" fmla="*/ 10477500 w 12071803"/>
                  <a:gd name="connsiteY170" fmla="*/ 5077232 h 13440182"/>
                  <a:gd name="connsiteX171" fmla="*/ 10439400 w 12071803"/>
                  <a:gd name="connsiteY171" fmla="*/ 4924832 h 13440182"/>
                  <a:gd name="connsiteX172" fmla="*/ 10223500 w 12071803"/>
                  <a:gd name="connsiteY172" fmla="*/ 4928007 h 13440182"/>
                  <a:gd name="connsiteX173" fmla="*/ 10248900 w 12071803"/>
                  <a:gd name="connsiteY173" fmla="*/ 5153432 h 13440182"/>
                  <a:gd name="connsiteX174" fmla="*/ 10210801 w 12071803"/>
                  <a:gd name="connsiteY174" fmla="*/ 4959758 h 13440182"/>
                  <a:gd name="connsiteX175" fmla="*/ 10166350 w 12071803"/>
                  <a:gd name="connsiteY175" fmla="*/ 4972457 h 13440182"/>
                  <a:gd name="connsiteX176" fmla="*/ 10096500 w 12071803"/>
                  <a:gd name="connsiteY176" fmla="*/ 4861332 h 13440182"/>
                  <a:gd name="connsiteX177" fmla="*/ 10001251 w 12071803"/>
                  <a:gd name="connsiteY177" fmla="*/ 4931183 h 13440182"/>
                  <a:gd name="connsiteX178" fmla="*/ 9893300 w 12071803"/>
                  <a:gd name="connsiteY178" fmla="*/ 5039132 h 13440182"/>
                  <a:gd name="connsiteX179" fmla="*/ 10210800 w 12071803"/>
                  <a:gd name="connsiteY179" fmla="*/ 4724807 h 13440182"/>
                  <a:gd name="connsiteX180" fmla="*/ 10426701 w 12071803"/>
                  <a:gd name="connsiteY180" fmla="*/ 4667658 h 13440182"/>
                  <a:gd name="connsiteX181" fmla="*/ 10572750 w 12071803"/>
                  <a:gd name="connsiteY181" fmla="*/ 4581932 h 13440182"/>
                  <a:gd name="connsiteX182" fmla="*/ 10610851 w 12071803"/>
                  <a:gd name="connsiteY182" fmla="*/ 4461283 h 13440182"/>
                  <a:gd name="connsiteX183" fmla="*/ 10782301 w 12071803"/>
                  <a:gd name="connsiteY183" fmla="*/ 4334283 h 13440182"/>
                  <a:gd name="connsiteX184" fmla="*/ 10814050 w 12071803"/>
                  <a:gd name="connsiteY184" fmla="*/ 4080282 h 13440182"/>
                  <a:gd name="connsiteX185" fmla="*/ 10582275 w 12071803"/>
                  <a:gd name="connsiteY185" fmla="*/ 3997732 h 13440182"/>
                  <a:gd name="connsiteX186" fmla="*/ 10264776 w 12071803"/>
                  <a:gd name="connsiteY186" fmla="*/ 3950108 h 13440182"/>
                  <a:gd name="connsiteX187" fmla="*/ 10134600 w 12071803"/>
                  <a:gd name="connsiteY187" fmla="*/ 4010432 h 13440182"/>
                  <a:gd name="connsiteX188" fmla="*/ 10160001 w 12071803"/>
                  <a:gd name="connsiteY188" fmla="*/ 3845333 h 13440182"/>
                  <a:gd name="connsiteX189" fmla="*/ 10109201 w 12071803"/>
                  <a:gd name="connsiteY189" fmla="*/ 3670708 h 13440182"/>
                  <a:gd name="connsiteX190" fmla="*/ 10223500 w 12071803"/>
                  <a:gd name="connsiteY190" fmla="*/ 3708807 h 13440182"/>
                  <a:gd name="connsiteX191" fmla="*/ 10344151 w 12071803"/>
                  <a:gd name="connsiteY191" fmla="*/ 3600858 h 13440182"/>
                  <a:gd name="connsiteX192" fmla="*/ 10534651 w 12071803"/>
                  <a:gd name="connsiteY192" fmla="*/ 3661183 h 13440182"/>
                  <a:gd name="connsiteX193" fmla="*/ 10547351 w 12071803"/>
                  <a:gd name="connsiteY193" fmla="*/ 3477033 h 13440182"/>
                  <a:gd name="connsiteX194" fmla="*/ 10687050 w 12071803"/>
                  <a:gd name="connsiteY194" fmla="*/ 3515132 h 13440182"/>
                  <a:gd name="connsiteX195" fmla="*/ 10801350 w 12071803"/>
                  <a:gd name="connsiteY195" fmla="*/ 3210332 h 13440182"/>
                  <a:gd name="connsiteX196" fmla="*/ 10902951 w 12071803"/>
                  <a:gd name="connsiteY196" fmla="*/ 3299233 h 13440182"/>
                  <a:gd name="connsiteX197" fmla="*/ 11042650 w 12071803"/>
                  <a:gd name="connsiteY197" fmla="*/ 3283357 h 13440182"/>
                  <a:gd name="connsiteX198" fmla="*/ 11077575 w 12071803"/>
                  <a:gd name="connsiteY198" fmla="*/ 3508782 h 13440182"/>
                  <a:gd name="connsiteX199" fmla="*/ 11153776 w 12071803"/>
                  <a:gd name="connsiteY199" fmla="*/ 3251608 h 13440182"/>
                  <a:gd name="connsiteX200" fmla="*/ 11077576 w 12071803"/>
                  <a:gd name="connsiteY200" fmla="*/ 3165883 h 13440182"/>
                  <a:gd name="connsiteX201" fmla="*/ 11163300 w 12071803"/>
                  <a:gd name="connsiteY201" fmla="*/ 2911882 h 13440182"/>
                  <a:gd name="connsiteX202" fmla="*/ 10982326 w 12071803"/>
                  <a:gd name="connsiteY202" fmla="*/ 2988083 h 13440182"/>
                  <a:gd name="connsiteX203" fmla="*/ 10953750 w 12071803"/>
                  <a:gd name="connsiteY203" fmla="*/ 2918232 h 13440182"/>
                  <a:gd name="connsiteX204" fmla="*/ 10763250 w 12071803"/>
                  <a:gd name="connsiteY204" fmla="*/ 2715032 h 13440182"/>
                  <a:gd name="connsiteX205" fmla="*/ 10731501 w 12071803"/>
                  <a:gd name="connsiteY205" fmla="*/ 2530883 h 13440182"/>
                  <a:gd name="connsiteX206" fmla="*/ 10699751 w 12071803"/>
                  <a:gd name="connsiteY206" fmla="*/ 2435633 h 13440182"/>
                  <a:gd name="connsiteX207" fmla="*/ 10801350 w 12071803"/>
                  <a:gd name="connsiteY207" fmla="*/ 2334032 h 13440182"/>
                  <a:gd name="connsiteX208" fmla="*/ 11061701 w 12071803"/>
                  <a:gd name="connsiteY208" fmla="*/ 2099083 h 13440182"/>
                  <a:gd name="connsiteX209" fmla="*/ 11182350 w 12071803"/>
                  <a:gd name="connsiteY209" fmla="*/ 2118132 h 13440182"/>
                  <a:gd name="connsiteX210" fmla="*/ 11252201 w 12071803"/>
                  <a:gd name="connsiteY210" fmla="*/ 2029233 h 13440182"/>
                  <a:gd name="connsiteX211" fmla="*/ 11487150 w 12071803"/>
                  <a:gd name="connsiteY211" fmla="*/ 1921282 h 13440182"/>
                  <a:gd name="connsiteX212" fmla="*/ 11341101 w 12071803"/>
                  <a:gd name="connsiteY212" fmla="*/ 1851433 h 13440182"/>
                  <a:gd name="connsiteX213" fmla="*/ 11258550 w 12071803"/>
                  <a:gd name="connsiteY213" fmla="*/ 1705382 h 13440182"/>
                  <a:gd name="connsiteX214" fmla="*/ 11360150 w 12071803"/>
                  <a:gd name="connsiteY214" fmla="*/ 1279932 h 13440182"/>
                  <a:gd name="connsiteX215" fmla="*/ 11239500 w 12071803"/>
                  <a:gd name="connsiteY215" fmla="*/ 1019582 h 13440182"/>
                  <a:gd name="connsiteX216" fmla="*/ 11525250 w 12071803"/>
                  <a:gd name="connsiteY216" fmla="*/ 1362482 h 13440182"/>
                  <a:gd name="connsiteX217" fmla="*/ 11690350 w 12071803"/>
                  <a:gd name="connsiteY217" fmla="*/ 1165632 h 13440182"/>
                  <a:gd name="connsiteX218" fmla="*/ 11874500 w 12071803"/>
                  <a:gd name="connsiteY218" fmla="*/ 1476782 h 13440182"/>
                  <a:gd name="connsiteX219" fmla="*/ 12071350 w 12071803"/>
                  <a:gd name="connsiteY219" fmla="*/ 1578383 h 13440182"/>
                  <a:gd name="connsiteX220" fmla="*/ 11906250 w 12071803"/>
                  <a:gd name="connsiteY220" fmla="*/ 1133883 h 13440182"/>
                  <a:gd name="connsiteX221" fmla="*/ 11893550 w 12071803"/>
                  <a:gd name="connsiteY221" fmla="*/ 917982 h 13440182"/>
                  <a:gd name="connsiteX222" fmla="*/ 11760200 w 12071803"/>
                  <a:gd name="connsiteY222" fmla="*/ 721132 h 13440182"/>
                  <a:gd name="connsiteX223" fmla="*/ 11734800 w 12071803"/>
                  <a:gd name="connsiteY22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217945 w 12071803"/>
                  <a:gd name="connsiteY103" fmla="*/ 6984614 h 13440182"/>
                  <a:gd name="connsiteX104" fmla="*/ 10058400 w 12071803"/>
                  <a:gd name="connsiteY104" fmla="*/ 7039382 h 13440182"/>
                  <a:gd name="connsiteX105" fmla="*/ 9948864 w 12071803"/>
                  <a:gd name="connsiteY105" fmla="*/ 7096533 h 13440182"/>
                  <a:gd name="connsiteX106" fmla="*/ 9829801 w 12071803"/>
                  <a:gd name="connsiteY106" fmla="*/ 7210833 h 13440182"/>
                  <a:gd name="connsiteX107" fmla="*/ 9865519 w 12071803"/>
                  <a:gd name="connsiteY107" fmla="*/ 7270363 h 13440182"/>
                  <a:gd name="connsiteX108" fmla="*/ 9908382 w 12071803"/>
                  <a:gd name="connsiteY108" fmla="*/ 7320371 h 13440182"/>
                  <a:gd name="connsiteX109" fmla="*/ 9986964 w 12071803"/>
                  <a:gd name="connsiteY109" fmla="*/ 7287033 h 13440182"/>
                  <a:gd name="connsiteX110" fmla="*/ 9998869 w 12071803"/>
                  <a:gd name="connsiteY110" fmla="*/ 7348944 h 13440182"/>
                  <a:gd name="connsiteX111" fmla="*/ 10113170 w 12071803"/>
                  <a:gd name="connsiteY111" fmla="*/ 7210833 h 13440182"/>
                  <a:gd name="connsiteX112" fmla="*/ 10148889 w 12071803"/>
                  <a:gd name="connsiteY112" fmla="*/ 7356089 h 13440182"/>
                  <a:gd name="connsiteX113" fmla="*/ 10244139 w 12071803"/>
                  <a:gd name="connsiteY113" fmla="*/ 7239408 h 13440182"/>
                  <a:gd name="connsiteX114" fmla="*/ 10270332 w 12071803"/>
                  <a:gd name="connsiteY114" fmla="*/ 7401332 h 13440182"/>
                  <a:gd name="connsiteX115" fmla="*/ 10344150 w 12071803"/>
                  <a:gd name="connsiteY115" fmla="*/ 7477532 h 13440182"/>
                  <a:gd name="connsiteX116" fmla="*/ 10134600 w 12071803"/>
                  <a:gd name="connsiteY116" fmla="*/ 7591832 h 13440182"/>
                  <a:gd name="connsiteX117" fmla="*/ 10287001 w 12071803"/>
                  <a:gd name="connsiteY117" fmla="*/ 7741852 h 13440182"/>
                  <a:gd name="connsiteX118" fmla="*/ 10317957 w 12071803"/>
                  <a:gd name="connsiteY118" fmla="*/ 7644221 h 13440182"/>
                  <a:gd name="connsiteX119" fmla="*/ 10389393 w 12071803"/>
                  <a:gd name="connsiteY119" fmla="*/ 7732326 h 13440182"/>
                  <a:gd name="connsiteX120" fmla="*/ 10510839 w 12071803"/>
                  <a:gd name="connsiteY120" fmla="*/ 7691846 h 13440182"/>
                  <a:gd name="connsiteX121" fmla="*/ 10515600 w 12071803"/>
                  <a:gd name="connsiteY121" fmla="*/ 7777570 h 13440182"/>
                  <a:gd name="connsiteX122" fmla="*/ 10513219 w 12071803"/>
                  <a:gd name="connsiteY122" fmla="*/ 7875200 h 13440182"/>
                  <a:gd name="connsiteX123" fmla="*/ 10622756 w 12071803"/>
                  <a:gd name="connsiteY123" fmla="*/ 7837101 h 13440182"/>
                  <a:gd name="connsiteX124" fmla="*/ 10663239 w 12071803"/>
                  <a:gd name="connsiteY124" fmla="*/ 8075227 h 13440182"/>
                  <a:gd name="connsiteX125" fmla="*/ 10801350 w 12071803"/>
                  <a:gd name="connsiteY125" fmla="*/ 8106182 h 13440182"/>
                  <a:gd name="connsiteX126" fmla="*/ 10815638 w 12071803"/>
                  <a:gd name="connsiteY126" fmla="*/ 7815670 h 13440182"/>
                  <a:gd name="connsiteX127" fmla="*/ 10906126 w 12071803"/>
                  <a:gd name="connsiteY127" fmla="*/ 7791858 h 13440182"/>
                  <a:gd name="connsiteX128" fmla="*/ 10975182 w 12071803"/>
                  <a:gd name="connsiteY128" fmla="*/ 7620407 h 13440182"/>
                  <a:gd name="connsiteX129" fmla="*/ 10937082 w 12071803"/>
                  <a:gd name="connsiteY129" fmla="*/ 7491821 h 13440182"/>
                  <a:gd name="connsiteX130" fmla="*/ 10841832 w 12071803"/>
                  <a:gd name="connsiteY130" fmla="*/ 7479913 h 13440182"/>
                  <a:gd name="connsiteX131" fmla="*/ 10889456 w 12071803"/>
                  <a:gd name="connsiteY131" fmla="*/ 7360851 h 13440182"/>
                  <a:gd name="connsiteX132" fmla="*/ 10784682 w 12071803"/>
                  <a:gd name="connsiteY132" fmla="*/ 7289414 h 13440182"/>
                  <a:gd name="connsiteX133" fmla="*/ 10744200 w 12071803"/>
                  <a:gd name="connsiteY133" fmla="*/ 7058432 h 13440182"/>
                  <a:gd name="connsiteX134" fmla="*/ 10426700 w 12071803"/>
                  <a:gd name="connsiteY134" fmla="*/ 7020332 h 13440182"/>
                  <a:gd name="connsiteX135" fmla="*/ 10496551 w 12071803"/>
                  <a:gd name="connsiteY135" fmla="*/ 6915558 h 13440182"/>
                  <a:gd name="connsiteX136" fmla="*/ 10620376 w 12071803"/>
                  <a:gd name="connsiteY136" fmla="*/ 6896508 h 13440182"/>
                  <a:gd name="connsiteX137" fmla="*/ 10629900 w 12071803"/>
                  <a:gd name="connsiteY137" fmla="*/ 6810782 h 13440182"/>
                  <a:gd name="connsiteX138" fmla="*/ 10842625 w 12071803"/>
                  <a:gd name="connsiteY138" fmla="*/ 6899682 h 13440182"/>
                  <a:gd name="connsiteX139" fmla="*/ 10858500 w 12071803"/>
                  <a:gd name="connsiteY139" fmla="*/ 6677432 h 13440182"/>
                  <a:gd name="connsiteX140" fmla="*/ 10648950 w 12071803"/>
                  <a:gd name="connsiteY140" fmla="*/ 6772682 h 13440182"/>
                  <a:gd name="connsiteX141" fmla="*/ 10572750 w 12071803"/>
                  <a:gd name="connsiteY141" fmla="*/ 6544082 h 13440182"/>
                  <a:gd name="connsiteX142" fmla="*/ 10344150 w 12071803"/>
                  <a:gd name="connsiteY142" fmla="*/ 6753632 h 13440182"/>
                  <a:gd name="connsiteX143" fmla="*/ 10356851 w 12071803"/>
                  <a:gd name="connsiteY143" fmla="*/ 6588533 h 13440182"/>
                  <a:gd name="connsiteX144" fmla="*/ 10369550 w 12071803"/>
                  <a:gd name="connsiteY144" fmla="*/ 6464707 h 13440182"/>
                  <a:gd name="connsiteX145" fmla="*/ 10261601 w 12071803"/>
                  <a:gd name="connsiteY145" fmla="*/ 6452008 h 13440182"/>
                  <a:gd name="connsiteX146" fmla="*/ 10140950 w 12071803"/>
                  <a:gd name="connsiteY146" fmla="*/ 6236107 h 13440182"/>
                  <a:gd name="connsiteX147" fmla="*/ 10306051 w 12071803"/>
                  <a:gd name="connsiteY147" fmla="*/ 6274208 h 13440182"/>
                  <a:gd name="connsiteX148" fmla="*/ 10547351 w 12071803"/>
                  <a:gd name="connsiteY148" fmla="*/ 6274208 h 13440182"/>
                  <a:gd name="connsiteX149" fmla="*/ 10677525 w 12071803"/>
                  <a:gd name="connsiteY149" fmla="*/ 6134507 h 13440182"/>
                  <a:gd name="connsiteX150" fmla="*/ 10575926 w 12071803"/>
                  <a:gd name="connsiteY150" fmla="*/ 6023383 h 13440182"/>
                  <a:gd name="connsiteX151" fmla="*/ 10363200 w 12071803"/>
                  <a:gd name="connsiteY151" fmla="*/ 5975757 h 13440182"/>
                  <a:gd name="connsiteX152" fmla="*/ 10544175 w 12071803"/>
                  <a:gd name="connsiteY152" fmla="*/ 5845582 h 13440182"/>
                  <a:gd name="connsiteX153" fmla="*/ 10490201 w 12071803"/>
                  <a:gd name="connsiteY153" fmla="*/ 5728108 h 13440182"/>
                  <a:gd name="connsiteX154" fmla="*/ 10544176 w 12071803"/>
                  <a:gd name="connsiteY154" fmla="*/ 5607458 h 13440182"/>
                  <a:gd name="connsiteX155" fmla="*/ 10506075 w 12071803"/>
                  <a:gd name="connsiteY155" fmla="*/ 5604282 h 13440182"/>
                  <a:gd name="connsiteX156" fmla="*/ 10471151 w 12071803"/>
                  <a:gd name="connsiteY156" fmla="*/ 5528083 h 13440182"/>
                  <a:gd name="connsiteX157" fmla="*/ 10312400 w 12071803"/>
                  <a:gd name="connsiteY157" fmla="*/ 5375682 h 13440182"/>
                  <a:gd name="connsiteX158" fmla="*/ 10582276 w 12071803"/>
                  <a:gd name="connsiteY158" fmla="*/ 5480458 h 13440182"/>
                  <a:gd name="connsiteX159" fmla="*/ 10725150 w 12071803"/>
                  <a:gd name="connsiteY159" fmla="*/ 5439182 h 13440182"/>
                  <a:gd name="connsiteX160" fmla="*/ 10699751 w 12071803"/>
                  <a:gd name="connsiteY160" fmla="*/ 5686833 h 13440182"/>
                  <a:gd name="connsiteX161" fmla="*/ 10877550 w 12071803"/>
                  <a:gd name="connsiteY161" fmla="*/ 5724932 h 13440182"/>
                  <a:gd name="connsiteX162" fmla="*/ 10934701 w 12071803"/>
                  <a:gd name="connsiteY162" fmla="*/ 5550308 h 13440182"/>
                  <a:gd name="connsiteX163" fmla="*/ 10975975 w 12071803"/>
                  <a:gd name="connsiteY163" fmla="*/ 5321707 h 13440182"/>
                  <a:gd name="connsiteX164" fmla="*/ 10896601 w 12071803"/>
                  <a:gd name="connsiteY164" fmla="*/ 5118508 h 13440182"/>
                  <a:gd name="connsiteX165" fmla="*/ 10839450 w 12071803"/>
                  <a:gd name="connsiteY165" fmla="*/ 5020082 h 13440182"/>
                  <a:gd name="connsiteX166" fmla="*/ 10760076 w 12071803"/>
                  <a:gd name="connsiteY166" fmla="*/ 5137558 h 13440182"/>
                  <a:gd name="connsiteX167" fmla="*/ 10690226 w 12071803"/>
                  <a:gd name="connsiteY167" fmla="*/ 5096283 h 13440182"/>
                  <a:gd name="connsiteX168" fmla="*/ 10658476 w 12071803"/>
                  <a:gd name="connsiteY168" fmla="*/ 5216933 h 13440182"/>
                  <a:gd name="connsiteX169" fmla="*/ 10556875 w 12071803"/>
                  <a:gd name="connsiteY169" fmla="*/ 5220107 h 13440182"/>
                  <a:gd name="connsiteX170" fmla="*/ 10477500 w 12071803"/>
                  <a:gd name="connsiteY170" fmla="*/ 5077232 h 13440182"/>
                  <a:gd name="connsiteX171" fmla="*/ 10439400 w 12071803"/>
                  <a:gd name="connsiteY171" fmla="*/ 4924832 h 13440182"/>
                  <a:gd name="connsiteX172" fmla="*/ 10223500 w 12071803"/>
                  <a:gd name="connsiteY172" fmla="*/ 4928007 h 13440182"/>
                  <a:gd name="connsiteX173" fmla="*/ 10248900 w 12071803"/>
                  <a:gd name="connsiteY173" fmla="*/ 5153432 h 13440182"/>
                  <a:gd name="connsiteX174" fmla="*/ 10210801 w 12071803"/>
                  <a:gd name="connsiteY174" fmla="*/ 4959758 h 13440182"/>
                  <a:gd name="connsiteX175" fmla="*/ 10166350 w 12071803"/>
                  <a:gd name="connsiteY175" fmla="*/ 4972457 h 13440182"/>
                  <a:gd name="connsiteX176" fmla="*/ 10096500 w 12071803"/>
                  <a:gd name="connsiteY176" fmla="*/ 4861332 h 13440182"/>
                  <a:gd name="connsiteX177" fmla="*/ 10001251 w 12071803"/>
                  <a:gd name="connsiteY177" fmla="*/ 4931183 h 13440182"/>
                  <a:gd name="connsiteX178" fmla="*/ 9893300 w 12071803"/>
                  <a:gd name="connsiteY178" fmla="*/ 5039132 h 13440182"/>
                  <a:gd name="connsiteX179" fmla="*/ 10210800 w 12071803"/>
                  <a:gd name="connsiteY179" fmla="*/ 4724807 h 13440182"/>
                  <a:gd name="connsiteX180" fmla="*/ 10426701 w 12071803"/>
                  <a:gd name="connsiteY180" fmla="*/ 4667658 h 13440182"/>
                  <a:gd name="connsiteX181" fmla="*/ 10572750 w 12071803"/>
                  <a:gd name="connsiteY181" fmla="*/ 4581932 h 13440182"/>
                  <a:gd name="connsiteX182" fmla="*/ 10610851 w 12071803"/>
                  <a:gd name="connsiteY182" fmla="*/ 4461283 h 13440182"/>
                  <a:gd name="connsiteX183" fmla="*/ 10782301 w 12071803"/>
                  <a:gd name="connsiteY183" fmla="*/ 4334283 h 13440182"/>
                  <a:gd name="connsiteX184" fmla="*/ 10814050 w 12071803"/>
                  <a:gd name="connsiteY184" fmla="*/ 4080282 h 13440182"/>
                  <a:gd name="connsiteX185" fmla="*/ 10582275 w 12071803"/>
                  <a:gd name="connsiteY185" fmla="*/ 3997732 h 13440182"/>
                  <a:gd name="connsiteX186" fmla="*/ 10264776 w 12071803"/>
                  <a:gd name="connsiteY186" fmla="*/ 3950108 h 13440182"/>
                  <a:gd name="connsiteX187" fmla="*/ 10134600 w 12071803"/>
                  <a:gd name="connsiteY187" fmla="*/ 4010432 h 13440182"/>
                  <a:gd name="connsiteX188" fmla="*/ 10160001 w 12071803"/>
                  <a:gd name="connsiteY188" fmla="*/ 3845333 h 13440182"/>
                  <a:gd name="connsiteX189" fmla="*/ 10109201 w 12071803"/>
                  <a:gd name="connsiteY189" fmla="*/ 3670708 h 13440182"/>
                  <a:gd name="connsiteX190" fmla="*/ 10223500 w 12071803"/>
                  <a:gd name="connsiteY190" fmla="*/ 3708807 h 13440182"/>
                  <a:gd name="connsiteX191" fmla="*/ 10344151 w 12071803"/>
                  <a:gd name="connsiteY191" fmla="*/ 3600858 h 13440182"/>
                  <a:gd name="connsiteX192" fmla="*/ 10534651 w 12071803"/>
                  <a:gd name="connsiteY192" fmla="*/ 3661183 h 13440182"/>
                  <a:gd name="connsiteX193" fmla="*/ 10547351 w 12071803"/>
                  <a:gd name="connsiteY193" fmla="*/ 3477033 h 13440182"/>
                  <a:gd name="connsiteX194" fmla="*/ 10687050 w 12071803"/>
                  <a:gd name="connsiteY194" fmla="*/ 3515132 h 13440182"/>
                  <a:gd name="connsiteX195" fmla="*/ 10801350 w 12071803"/>
                  <a:gd name="connsiteY195" fmla="*/ 3210332 h 13440182"/>
                  <a:gd name="connsiteX196" fmla="*/ 10902951 w 12071803"/>
                  <a:gd name="connsiteY196" fmla="*/ 3299233 h 13440182"/>
                  <a:gd name="connsiteX197" fmla="*/ 11042650 w 12071803"/>
                  <a:gd name="connsiteY197" fmla="*/ 3283357 h 13440182"/>
                  <a:gd name="connsiteX198" fmla="*/ 11077575 w 12071803"/>
                  <a:gd name="connsiteY198" fmla="*/ 3508782 h 13440182"/>
                  <a:gd name="connsiteX199" fmla="*/ 11153776 w 12071803"/>
                  <a:gd name="connsiteY199" fmla="*/ 3251608 h 13440182"/>
                  <a:gd name="connsiteX200" fmla="*/ 11077576 w 12071803"/>
                  <a:gd name="connsiteY200" fmla="*/ 3165883 h 13440182"/>
                  <a:gd name="connsiteX201" fmla="*/ 11163300 w 12071803"/>
                  <a:gd name="connsiteY201" fmla="*/ 2911882 h 13440182"/>
                  <a:gd name="connsiteX202" fmla="*/ 10982326 w 12071803"/>
                  <a:gd name="connsiteY202" fmla="*/ 2988083 h 13440182"/>
                  <a:gd name="connsiteX203" fmla="*/ 10953750 w 12071803"/>
                  <a:gd name="connsiteY203" fmla="*/ 2918232 h 13440182"/>
                  <a:gd name="connsiteX204" fmla="*/ 10763250 w 12071803"/>
                  <a:gd name="connsiteY204" fmla="*/ 2715032 h 13440182"/>
                  <a:gd name="connsiteX205" fmla="*/ 10731501 w 12071803"/>
                  <a:gd name="connsiteY205" fmla="*/ 2530883 h 13440182"/>
                  <a:gd name="connsiteX206" fmla="*/ 10699751 w 12071803"/>
                  <a:gd name="connsiteY206" fmla="*/ 2435633 h 13440182"/>
                  <a:gd name="connsiteX207" fmla="*/ 10801350 w 12071803"/>
                  <a:gd name="connsiteY207" fmla="*/ 2334032 h 13440182"/>
                  <a:gd name="connsiteX208" fmla="*/ 11061701 w 12071803"/>
                  <a:gd name="connsiteY208" fmla="*/ 2099083 h 13440182"/>
                  <a:gd name="connsiteX209" fmla="*/ 11182350 w 12071803"/>
                  <a:gd name="connsiteY209" fmla="*/ 2118132 h 13440182"/>
                  <a:gd name="connsiteX210" fmla="*/ 11252201 w 12071803"/>
                  <a:gd name="connsiteY210" fmla="*/ 2029233 h 13440182"/>
                  <a:gd name="connsiteX211" fmla="*/ 11487150 w 12071803"/>
                  <a:gd name="connsiteY211" fmla="*/ 1921282 h 13440182"/>
                  <a:gd name="connsiteX212" fmla="*/ 11341101 w 12071803"/>
                  <a:gd name="connsiteY212" fmla="*/ 1851433 h 13440182"/>
                  <a:gd name="connsiteX213" fmla="*/ 11258550 w 12071803"/>
                  <a:gd name="connsiteY213" fmla="*/ 1705382 h 13440182"/>
                  <a:gd name="connsiteX214" fmla="*/ 11360150 w 12071803"/>
                  <a:gd name="connsiteY214" fmla="*/ 1279932 h 13440182"/>
                  <a:gd name="connsiteX215" fmla="*/ 11239500 w 12071803"/>
                  <a:gd name="connsiteY215" fmla="*/ 1019582 h 13440182"/>
                  <a:gd name="connsiteX216" fmla="*/ 11525250 w 12071803"/>
                  <a:gd name="connsiteY216" fmla="*/ 1362482 h 13440182"/>
                  <a:gd name="connsiteX217" fmla="*/ 11690350 w 12071803"/>
                  <a:gd name="connsiteY217" fmla="*/ 1165632 h 13440182"/>
                  <a:gd name="connsiteX218" fmla="*/ 11874500 w 12071803"/>
                  <a:gd name="connsiteY218" fmla="*/ 1476782 h 13440182"/>
                  <a:gd name="connsiteX219" fmla="*/ 12071350 w 12071803"/>
                  <a:gd name="connsiteY219" fmla="*/ 1578383 h 13440182"/>
                  <a:gd name="connsiteX220" fmla="*/ 11906250 w 12071803"/>
                  <a:gd name="connsiteY220" fmla="*/ 1133883 h 13440182"/>
                  <a:gd name="connsiteX221" fmla="*/ 11893550 w 12071803"/>
                  <a:gd name="connsiteY221" fmla="*/ 917982 h 13440182"/>
                  <a:gd name="connsiteX222" fmla="*/ 11760200 w 12071803"/>
                  <a:gd name="connsiteY222" fmla="*/ 721132 h 13440182"/>
                  <a:gd name="connsiteX223" fmla="*/ 11734800 w 12071803"/>
                  <a:gd name="connsiteY22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9986964 w 12071803"/>
                  <a:gd name="connsiteY103" fmla="*/ 6986996 h 13440182"/>
                  <a:gd name="connsiteX104" fmla="*/ 10217945 w 12071803"/>
                  <a:gd name="connsiteY104" fmla="*/ 6984614 h 13440182"/>
                  <a:gd name="connsiteX105" fmla="*/ 10058400 w 12071803"/>
                  <a:gd name="connsiteY105" fmla="*/ 7039382 h 13440182"/>
                  <a:gd name="connsiteX106" fmla="*/ 9948864 w 12071803"/>
                  <a:gd name="connsiteY106" fmla="*/ 7096533 h 13440182"/>
                  <a:gd name="connsiteX107" fmla="*/ 9829801 w 12071803"/>
                  <a:gd name="connsiteY107" fmla="*/ 7210833 h 13440182"/>
                  <a:gd name="connsiteX108" fmla="*/ 9865519 w 12071803"/>
                  <a:gd name="connsiteY108" fmla="*/ 7270363 h 13440182"/>
                  <a:gd name="connsiteX109" fmla="*/ 9908382 w 12071803"/>
                  <a:gd name="connsiteY109" fmla="*/ 7320371 h 13440182"/>
                  <a:gd name="connsiteX110" fmla="*/ 9986964 w 12071803"/>
                  <a:gd name="connsiteY110" fmla="*/ 7287033 h 13440182"/>
                  <a:gd name="connsiteX111" fmla="*/ 9998869 w 12071803"/>
                  <a:gd name="connsiteY111" fmla="*/ 7348944 h 13440182"/>
                  <a:gd name="connsiteX112" fmla="*/ 10113170 w 12071803"/>
                  <a:gd name="connsiteY112" fmla="*/ 7210833 h 13440182"/>
                  <a:gd name="connsiteX113" fmla="*/ 10148889 w 12071803"/>
                  <a:gd name="connsiteY113" fmla="*/ 7356089 h 13440182"/>
                  <a:gd name="connsiteX114" fmla="*/ 10244139 w 12071803"/>
                  <a:gd name="connsiteY114" fmla="*/ 7239408 h 13440182"/>
                  <a:gd name="connsiteX115" fmla="*/ 10270332 w 12071803"/>
                  <a:gd name="connsiteY115" fmla="*/ 7401332 h 13440182"/>
                  <a:gd name="connsiteX116" fmla="*/ 10344150 w 12071803"/>
                  <a:gd name="connsiteY116" fmla="*/ 7477532 h 13440182"/>
                  <a:gd name="connsiteX117" fmla="*/ 10134600 w 12071803"/>
                  <a:gd name="connsiteY117" fmla="*/ 7591832 h 13440182"/>
                  <a:gd name="connsiteX118" fmla="*/ 10287001 w 12071803"/>
                  <a:gd name="connsiteY118" fmla="*/ 7741852 h 13440182"/>
                  <a:gd name="connsiteX119" fmla="*/ 10317957 w 12071803"/>
                  <a:gd name="connsiteY119" fmla="*/ 7644221 h 13440182"/>
                  <a:gd name="connsiteX120" fmla="*/ 10389393 w 12071803"/>
                  <a:gd name="connsiteY120" fmla="*/ 7732326 h 13440182"/>
                  <a:gd name="connsiteX121" fmla="*/ 10510839 w 12071803"/>
                  <a:gd name="connsiteY121" fmla="*/ 7691846 h 13440182"/>
                  <a:gd name="connsiteX122" fmla="*/ 10515600 w 12071803"/>
                  <a:gd name="connsiteY122" fmla="*/ 7777570 h 13440182"/>
                  <a:gd name="connsiteX123" fmla="*/ 10513219 w 12071803"/>
                  <a:gd name="connsiteY123" fmla="*/ 7875200 h 13440182"/>
                  <a:gd name="connsiteX124" fmla="*/ 10622756 w 12071803"/>
                  <a:gd name="connsiteY124" fmla="*/ 7837101 h 13440182"/>
                  <a:gd name="connsiteX125" fmla="*/ 10663239 w 12071803"/>
                  <a:gd name="connsiteY125" fmla="*/ 8075227 h 13440182"/>
                  <a:gd name="connsiteX126" fmla="*/ 10801350 w 12071803"/>
                  <a:gd name="connsiteY126" fmla="*/ 8106182 h 13440182"/>
                  <a:gd name="connsiteX127" fmla="*/ 10815638 w 12071803"/>
                  <a:gd name="connsiteY127" fmla="*/ 7815670 h 13440182"/>
                  <a:gd name="connsiteX128" fmla="*/ 10906126 w 12071803"/>
                  <a:gd name="connsiteY128" fmla="*/ 7791858 h 13440182"/>
                  <a:gd name="connsiteX129" fmla="*/ 10975182 w 12071803"/>
                  <a:gd name="connsiteY129" fmla="*/ 7620407 h 13440182"/>
                  <a:gd name="connsiteX130" fmla="*/ 10937082 w 12071803"/>
                  <a:gd name="connsiteY130" fmla="*/ 7491821 h 13440182"/>
                  <a:gd name="connsiteX131" fmla="*/ 10841832 w 12071803"/>
                  <a:gd name="connsiteY131" fmla="*/ 7479913 h 13440182"/>
                  <a:gd name="connsiteX132" fmla="*/ 10889456 w 12071803"/>
                  <a:gd name="connsiteY132" fmla="*/ 7360851 h 13440182"/>
                  <a:gd name="connsiteX133" fmla="*/ 10784682 w 12071803"/>
                  <a:gd name="connsiteY133" fmla="*/ 7289414 h 13440182"/>
                  <a:gd name="connsiteX134" fmla="*/ 10744200 w 12071803"/>
                  <a:gd name="connsiteY134" fmla="*/ 7058432 h 13440182"/>
                  <a:gd name="connsiteX135" fmla="*/ 10426700 w 12071803"/>
                  <a:gd name="connsiteY135" fmla="*/ 7020332 h 13440182"/>
                  <a:gd name="connsiteX136" fmla="*/ 10496551 w 12071803"/>
                  <a:gd name="connsiteY136" fmla="*/ 6915558 h 13440182"/>
                  <a:gd name="connsiteX137" fmla="*/ 10620376 w 12071803"/>
                  <a:gd name="connsiteY137" fmla="*/ 6896508 h 13440182"/>
                  <a:gd name="connsiteX138" fmla="*/ 10629900 w 12071803"/>
                  <a:gd name="connsiteY138" fmla="*/ 6810782 h 13440182"/>
                  <a:gd name="connsiteX139" fmla="*/ 10842625 w 12071803"/>
                  <a:gd name="connsiteY139" fmla="*/ 6899682 h 13440182"/>
                  <a:gd name="connsiteX140" fmla="*/ 10858500 w 12071803"/>
                  <a:gd name="connsiteY140" fmla="*/ 6677432 h 13440182"/>
                  <a:gd name="connsiteX141" fmla="*/ 10648950 w 12071803"/>
                  <a:gd name="connsiteY141" fmla="*/ 6772682 h 13440182"/>
                  <a:gd name="connsiteX142" fmla="*/ 10572750 w 12071803"/>
                  <a:gd name="connsiteY142" fmla="*/ 6544082 h 13440182"/>
                  <a:gd name="connsiteX143" fmla="*/ 10344150 w 12071803"/>
                  <a:gd name="connsiteY143" fmla="*/ 6753632 h 13440182"/>
                  <a:gd name="connsiteX144" fmla="*/ 10356851 w 12071803"/>
                  <a:gd name="connsiteY144" fmla="*/ 6588533 h 13440182"/>
                  <a:gd name="connsiteX145" fmla="*/ 10369550 w 12071803"/>
                  <a:gd name="connsiteY145" fmla="*/ 6464707 h 13440182"/>
                  <a:gd name="connsiteX146" fmla="*/ 10261601 w 12071803"/>
                  <a:gd name="connsiteY146" fmla="*/ 6452008 h 13440182"/>
                  <a:gd name="connsiteX147" fmla="*/ 10140950 w 12071803"/>
                  <a:gd name="connsiteY147" fmla="*/ 6236107 h 13440182"/>
                  <a:gd name="connsiteX148" fmla="*/ 10306051 w 12071803"/>
                  <a:gd name="connsiteY148" fmla="*/ 6274208 h 13440182"/>
                  <a:gd name="connsiteX149" fmla="*/ 10547351 w 12071803"/>
                  <a:gd name="connsiteY149" fmla="*/ 6274208 h 13440182"/>
                  <a:gd name="connsiteX150" fmla="*/ 10677525 w 12071803"/>
                  <a:gd name="connsiteY150" fmla="*/ 6134507 h 13440182"/>
                  <a:gd name="connsiteX151" fmla="*/ 10575926 w 12071803"/>
                  <a:gd name="connsiteY151" fmla="*/ 6023383 h 13440182"/>
                  <a:gd name="connsiteX152" fmla="*/ 10363200 w 12071803"/>
                  <a:gd name="connsiteY152" fmla="*/ 5975757 h 13440182"/>
                  <a:gd name="connsiteX153" fmla="*/ 10544175 w 12071803"/>
                  <a:gd name="connsiteY153" fmla="*/ 5845582 h 13440182"/>
                  <a:gd name="connsiteX154" fmla="*/ 10490201 w 12071803"/>
                  <a:gd name="connsiteY154" fmla="*/ 5728108 h 13440182"/>
                  <a:gd name="connsiteX155" fmla="*/ 10544176 w 12071803"/>
                  <a:gd name="connsiteY155" fmla="*/ 5607458 h 13440182"/>
                  <a:gd name="connsiteX156" fmla="*/ 10506075 w 12071803"/>
                  <a:gd name="connsiteY156" fmla="*/ 5604282 h 13440182"/>
                  <a:gd name="connsiteX157" fmla="*/ 10471151 w 12071803"/>
                  <a:gd name="connsiteY157" fmla="*/ 5528083 h 13440182"/>
                  <a:gd name="connsiteX158" fmla="*/ 10312400 w 12071803"/>
                  <a:gd name="connsiteY158" fmla="*/ 5375682 h 13440182"/>
                  <a:gd name="connsiteX159" fmla="*/ 10582276 w 12071803"/>
                  <a:gd name="connsiteY159" fmla="*/ 5480458 h 13440182"/>
                  <a:gd name="connsiteX160" fmla="*/ 10725150 w 12071803"/>
                  <a:gd name="connsiteY160" fmla="*/ 5439182 h 13440182"/>
                  <a:gd name="connsiteX161" fmla="*/ 10699751 w 12071803"/>
                  <a:gd name="connsiteY161" fmla="*/ 5686833 h 13440182"/>
                  <a:gd name="connsiteX162" fmla="*/ 10877550 w 12071803"/>
                  <a:gd name="connsiteY162" fmla="*/ 5724932 h 13440182"/>
                  <a:gd name="connsiteX163" fmla="*/ 10934701 w 12071803"/>
                  <a:gd name="connsiteY163" fmla="*/ 5550308 h 13440182"/>
                  <a:gd name="connsiteX164" fmla="*/ 10975975 w 12071803"/>
                  <a:gd name="connsiteY164" fmla="*/ 5321707 h 13440182"/>
                  <a:gd name="connsiteX165" fmla="*/ 10896601 w 12071803"/>
                  <a:gd name="connsiteY165" fmla="*/ 5118508 h 13440182"/>
                  <a:gd name="connsiteX166" fmla="*/ 10839450 w 12071803"/>
                  <a:gd name="connsiteY166" fmla="*/ 5020082 h 13440182"/>
                  <a:gd name="connsiteX167" fmla="*/ 10760076 w 12071803"/>
                  <a:gd name="connsiteY167" fmla="*/ 5137558 h 13440182"/>
                  <a:gd name="connsiteX168" fmla="*/ 10690226 w 12071803"/>
                  <a:gd name="connsiteY168" fmla="*/ 5096283 h 13440182"/>
                  <a:gd name="connsiteX169" fmla="*/ 10658476 w 12071803"/>
                  <a:gd name="connsiteY169" fmla="*/ 5216933 h 13440182"/>
                  <a:gd name="connsiteX170" fmla="*/ 10556875 w 12071803"/>
                  <a:gd name="connsiteY170" fmla="*/ 5220107 h 13440182"/>
                  <a:gd name="connsiteX171" fmla="*/ 10477500 w 12071803"/>
                  <a:gd name="connsiteY171" fmla="*/ 5077232 h 13440182"/>
                  <a:gd name="connsiteX172" fmla="*/ 10439400 w 12071803"/>
                  <a:gd name="connsiteY172" fmla="*/ 4924832 h 13440182"/>
                  <a:gd name="connsiteX173" fmla="*/ 10223500 w 12071803"/>
                  <a:gd name="connsiteY173" fmla="*/ 4928007 h 13440182"/>
                  <a:gd name="connsiteX174" fmla="*/ 10248900 w 12071803"/>
                  <a:gd name="connsiteY174" fmla="*/ 5153432 h 13440182"/>
                  <a:gd name="connsiteX175" fmla="*/ 10210801 w 12071803"/>
                  <a:gd name="connsiteY175" fmla="*/ 4959758 h 13440182"/>
                  <a:gd name="connsiteX176" fmla="*/ 10166350 w 12071803"/>
                  <a:gd name="connsiteY176" fmla="*/ 4972457 h 13440182"/>
                  <a:gd name="connsiteX177" fmla="*/ 10096500 w 12071803"/>
                  <a:gd name="connsiteY177" fmla="*/ 4861332 h 13440182"/>
                  <a:gd name="connsiteX178" fmla="*/ 10001251 w 12071803"/>
                  <a:gd name="connsiteY178" fmla="*/ 4931183 h 13440182"/>
                  <a:gd name="connsiteX179" fmla="*/ 9893300 w 12071803"/>
                  <a:gd name="connsiteY179" fmla="*/ 5039132 h 13440182"/>
                  <a:gd name="connsiteX180" fmla="*/ 10210800 w 12071803"/>
                  <a:gd name="connsiteY180" fmla="*/ 4724807 h 13440182"/>
                  <a:gd name="connsiteX181" fmla="*/ 10426701 w 12071803"/>
                  <a:gd name="connsiteY181" fmla="*/ 4667658 h 13440182"/>
                  <a:gd name="connsiteX182" fmla="*/ 10572750 w 12071803"/>
                  <a:gd name="connsiteY182" fmla="*/ 4581932 h 13440182"/>
                  <a:gd name="connsiteX183" fmla="*/ 10610851 w 12071803"/>
                  <a:gd name="connsiteY183" fmla="*/ 4461283 h 13440182"/>
                  <a:gd name="connsiteX184" fmla="*/ 10782301 w 12071803"/>
                  <a:gd name="connsiteY184" fmla="*/ 4334283 h 13440182"/>
                  <a:gd name="connsiteX185" fmla="*/ 10814050 w 12071803"/>
                  <a:gd name="connsiteY185" fmla="*/ 4080282 h 13440182"/>
                  <a:gd name="connsiteX186" fmla="*/ 10582275 w 12071803"/>
                  <a:gd name="connsiteY186" fmla="*/ 3997732 h 13440182"/>
                  <a:gd name="connsiteX187" fmla="*/ 10264776 w 12071803"/>
                  <a:gd name="connsiteY187" fmla="*/ 3950108 h 13440182"/>
                  <a:gd name="connsiteX188" fmla="*/ 10134600 w 12071803"/>
                  <a:gd name="connsiteY188" fmla="*/ 4010432 h 13440182"/>
                  <a:gd name="connsiteX189" fmla="*/ 10160001 w 12071803"/>
                  <a:gd name="connsiteY189" fmla="*/ 3845333 h 13440182"/>
                  <a:gd name="connsiteX190" fmla="*/ 10109201 w 12071803"/>
                  <a:gd name="connsiteY190" fmla="*/ 3670708 h 13440182"/>
                  <a:gd name="connsiteX191" fmla="*/ 10223500 w 12071803"/>
                  <a:gd name="connsiteY191" fmla="*/ 3708807 h 13440182"/>
                  <a:gd name="connsiteX192" fmla="*/ 10344151 w 12071803"/>
                  <a:gd name="connsiteY192" fmla="*/ 3600858 h 13440182"/>
                  <a:gd name="connsiteX193" fmla="*/ 10534651 w 12071803"/>
                  <a:gd name="connsiteY193" fmla="*/ 3661183 h 13440182"/>
                  <a:gd name="connsiteX194" fmla="*/ 10547351 w 12071803"/>
                  <a:gd name="connsiteY194" fmla="*/ 3477033 h 13440182"/>
                  <a:gd name="connsiteX195" fmla="*/ 10687050 w 12071803"/>
                  <a:gd name="connsiteY195" fmla="*/ 3515132 h 13440182"/>
                  <a:gd name="connsiteX196" fmla="*/ 10801350 w 12071803"/>
                  <a:gd name="connsiteY196" fmla="*/ 3210332 h 13440182"/>
                  <a:gd name="connsiteX197" fmla="*/ 10902951 w 12071803"/>
                  <a:gd name="connsiteY197" fmla="*/ 3299233 h 13440182"/>
                  <a:gd name="connsiteX198" fmla="*/ 11042650 w 12071803"/>
                  <a:gd name="connsiteY198" fmla="*/ 3283357 h 13440182"/>
                  <a:gd name="connsiteX199" fmla="*/ 11077575 w 12071803"/>
                  <a:gd name="connsiteY199" fmla="*/ 3508782 h 13440182"/>
                  <a:gd name="connsiteX200" fmla="*/ 11153776 w 12071803"/>
                  <a:gd name="connsiteY200" fmla="*/ 3251608 h 13440182"/>
                  <a:gd name="connsiteX201" fmla="*/ 11077576 w 12071803"/>
                  <a:gd name="connsiteY201" fmla="*/ 3165883 h 13440182"/>
                  <a:gd name="connsiteX202" fmla="*/ 11163300 w 12071803"/>
                  <a:gd name="connsiteY202" fmla="*/ 2911882 h 13440182"/>
                  <a:gd name="connsiteX203" fmla="*/ 10982326 w 12071803"/>
                  <a:gd name="connsiteY203" fmla="*/ 2988083 h 13440182"/>
                  <a:gd name="connsiteX204" fmla="*/ 10953750 w 12071803"/>
                  <a:gd name="connsiteY204" fmla="*/ 2918232 h 13440182"/>
                  <a:gd name="connsiteX205" fmla="*/ 10763250 w 12071803"/>
                  <a:gd name="connsiteY205" fmla="*/ 2715032 h 13440182"/>
                  <a:gd name="connsiteX206" fmla="*/ 10731501 w 12071803"/>
                  <a:gd name="connsiteY206" fmla="*/ 2530883 h 13440182"/>
                  <a:gd name="connsiteX207" fmla="*/ 10699751 w 12071803"/>
                  <a:gd name="connsiteY207" fmla="*/ 2435633 h 13440182"/>
                  <a:gd name="connsiteX208" fmla="*/ 10801350 w 12071803"/>
                  <a:gd name="connsiteY208" fmla="*/ 2334032 h 13440182"/>
                  <a:gd name="connsiteX209" fmla="*/ 11061701 w 12071803"/>
                  <a:gd name="connsiteY209" fmla="*/ 2099083 h 13440182"/>
                  <a:gd name="connsiteX210" fmla="*/ 11182350 w 12071803"/>
                  <a:gd name="connsiteY210" fmla="*/ 2118132 h 13440182"/>
                  <a:gd name="connsiteX211" fmla="*/ 11252201 w 12071803"/>
                  <a:gd name="connsiteY211" fmla="*/ 2029233 h 13440182"/>
                  <a:gd name="connsiteX212" fmla="*/ 11487150 w 12071803"/>
                  <a:gd name="connsiteY212" fmla="*/ 1921282 h 13440182"/>
                  <a:gd name="connsiteX213" fmla="*/ 11341101 w 12071803"/>
                  <a:gd name="connsiteY213" fmla="*/ 1851433 h 13440182"/>
                  <a:gd name="connsiteX214" fmla="*/ 11258550 w 12071803"/>
                  <a:gd name="connsiteY214" fmla="*/ 1705382 h 13440182"/>
                  <a:gd name="connsiteX215" fmla="*/ 11360150 w 12071803"/>
                  <a:gd name="connsiteY215" fmla="*/ 1279932 h 13440182"/>
                  <a:gd name="connsiteX216" fmla="*/ 11239500 w 12071803"/>
                  <a:gd name="connsiteY216" fmla="*/ 1019582 h 13440182"/>
                  <a:gd name="connsiteX217" fmla="*/ 11525250 w 12071803"/>
                  <a:gd name="connsiteY217" fmla="*/ 1362482 h 13440182"/>
                  <a:gd name="connsiteX218" fmla="*/ 11690350 w 12071803"/>
                  <a:gd name="connsiteY218" fmla="*/ 1165632 h 13440182"/>
                  <a:gd name="connsiteX219" fmla="*/ 11874500 w 12071803"/>
                  <a:gd name="connsiteY219" fmla="*/ 1476782 h 13440182"/>
                  <a:gd name="connsiteX220" fmla="*/ 12071350 w 12071803"/>
                  <a:gd name="connsiteY220" fmla="*/ 1578383 h 13440182"/>
                  <a:gd name="connsiteX221" fmla="*/ 11906250 w 12071803"/>
                  <a:gd name="connsiteY221" fmla="*/ 1133883 h 13440182"/>
                  <a:gd name="connsiteX222" fmla="*/ 11893550 w 12071803"/>
                  <a:gd name="connsiteY222" fmla="*/ 917982 h 13440182"/>
                  <a:gd name="connsiteX223" fmla="*/ 11760200 w 12071803"/>
                  <a:gd name="connsiteY223" fmla="*/ 721132 h 13440182"/>
                  <a:gd name="connsiteX224" fmla="*/ 11734800 w 12071803"/>
                  <a:gd name="connsiteY22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96476 w 12071803"/>
                  <a:gd name="connsiteY102" fmla="*/ 69250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10701 w 12071803"/>
                  <a:gd name="connsiteY99" fmla="*/ 6786970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584532 w 12071803"/>
                  <a:gd name="connsiteY99" fmla="*/ 6882220 h 13440182"/>
                  <a:gd name="connsiteX100" fmla="*/ 9791700 w 12071803"/>
                  <a:gd name="connsiteY100" fmla="*/ 6696482 h 13440182"/>
                  <a:gd name="connsiteX101" fmla="*/ 9829801 w 12071803"/>
                  <a:gd name="connsiteY101" fmla="*/ 6794114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53563 w 12071803"/>
                  <a:gd name="connsiteY98" fmla="*/ 65440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27407 w 12071803"/>
                  <a:gd name="connsiteY97" fmla="*/ 6434546 h 13440182"/>
                  <a:gd name="connsiteX98" fmla="*/ 9772650 w 12071803"/>
                  <a:gd name="connsiteY98" fmla="*/ 6525032 h 13440182"/>
                  <a:gd name="connsiteX99" fmla="*/ 9453563 w 12071803"/>
                  <a:gd name="connsiteY99" fmla="*/ 6544082 h 13440182"/>
                  <a:gd name="connsiteX100" fmla="*/ 9422607 w 12071803"/>
                  <a:gd name="connsiteY100" fmla="*/ 6848883 h 13440182"/>
                  <a:gd name="connsiteX101" fmla="*/ 9584532 w 12071803"/>
                  <a:gd name="connsiteY101" fmla="*/ 6882220 h 13440182"/>
                  <a:gd name="connsiteX102" fmla="*/ 9791700 w 12071803"/>
                  <a:gd name="connsiteY102" fmla="*/ 6696482 h 13440182"/>
                  <a:gd name="connsiteX103" fmla="*/ 9829801 w 12071803"/>
                  <a:gd name="connsiteY103" fmla="*/ 6794114 h 13440182"/>
                  <a:gd name="connsiteX104" fmla="*/ 9977439 w 12071803"/>
                  <a:gd name="connsiteY104" fmla="*/ 6717914 h 13440182"/>
                  <a:gd name="connsiteX105" fmla="*/ 9896476 w 12071803"/>
                  <a:gd name="connsiteY105" fmla="*/ 6925083 h 13440182"/>
                  <a:gd name="connsiteX106" fmla="*/ 10020301 w 12071803"/>
                  <a:gd name="connsiteY106" fmla="*/ 6898889 h 13440182"/>
                  <a:gd name="connsiteX107" fmla="*/ 9986964 w 12071803"/>
                  <a:gd name="connsiteY107" fmla="*/ 6986996 h 13440182"/>
                  <a:gd name="connsiteX108" fmla="*/ 10217945 w 12071803"/>
                  <a:gd name="connsiteY108" fmla="*/ 6984614 h 13440182"/>
                  <a:gd name="connsiteX109" fmla="*/ 10058400 w 12071803"/>
                  <a:gd name="connsiteY109" fmla="*/ 7039382 h 13440182"/>
                  <a:gd name="connsiteX110" fmla="*/ 9948864 w 12071803"/>
                  <a:gd name="connsiteY110" fmla="*/ 7096533 h 13440182"/>
                  <a:gd name="connsiteX111" fmla="*/ 9829801 w 12071803"/>
                  <a:gd name="connsiteY111" fmla="*/ 7210833 h 13440182"/>
                  <a:gd name="connsiteX112" fmla="*/ 9865519 w 12071803"/>
                  <a:gd name="connsiteY112" fmla="*/ 7270363 h 13440182"/>
                  <a:gd name="connsiteX113" fmla="*/ 9908382 w 12071803"/>
                  <a:gd name="connsiteY113" fmla="*/ 7320371 h 13440182"/>
                  <a:gd name="connsiteX114" fmla="*/ 9986964 w 12071803"/>
                  <a:gd name="connsiteY114" fmla="*/ 7287033 h 13440182"/>
                  <a:gd name="connsiteX115" fmla="*/ 9998869 w 12071803"/>
                  <a:gd name="connsiteY115" fmla="*/ 7348944 h 13440182"/>
                  <a:gd name="connsiteX116" fmla="*/ 10113170 w 12071803"/>
                  <a:gd name="connsiteY116" fmla="*/ 7210833 h 13440182"/>
                  <a:gd name="connsiteX117" fmla="*/ 10148889 w 12071803"/>
                  <a:gd name="connsiteY117" fmla="*/ 7356089 h 13440182"/>
                  <a:gd name="connsiteX118" fmla="*/ 10244139 w 12071803"/>
                  <a:gd name="connsiteY118" fmla="*/ 7239408 h 13440182"/>
                  <a:gd name="connsiteX119" fmla="*/ 10270332 w 12071803"/>
                  <a:gd name="connsiteY119" fmla="*/ 7401332 h 13440182"/>
                  <a:gd name="connsiteX120" fmla="*/ 10344150 w 12071803"/>
                  <a:gd name="connsiteY120" fmla="*/ 7477532 h 13440182"/>
                  <a:gd name="connsiteX121" fmla="*/ 10134600 w 12071803"/>
                  <a:gd name="connsiteY121" fmla="*/ 7591832 h 13440182"/>
                  <a:gd name="connsiteX122" fmla="*/ 10287001 w 12071803"/>
                  <a:gd name="connsiteY122" fmla="*/ 7741852 h 13440182"/>
                  <a:gd name="connsiteX123" fmla="*/ 10317957 w 12071803"/>
                  <a:gd name="connsiteY123" fmla="*/ 7644221 h 13440182"/>
                  <a:gd name="connsiteX124" fmla="*/ 10389393 w 12071803"/>
                  <a:gd name="connsiteY124" fmla="*/ 7732326 h 13440182"/>
                  <a:gd name="connsiteX125" fmla="*/ 10510839 w 12071803"/>
                  <a:gd name="connsiteY125" fmla="*/ 7691846 h 13440182"/>
                  <a:gd name="connsiteX126" fmla="*/ 10515600 w 12071803"/>
                  <a:gd name="connsiteY126" fmla="*/ 7777570 h 13440182"/>
                  <a:gd name="connsiteX127" fmla="*/ 10513219 w 12071803"/>
                  <a:gd name="connsiteY127" fmla="*/ 7875200 h 13440182"/>
                  <a:gd name="connsiteX128" fmla="*/ 10622756 w 12071803"/>
                  <a:gd name="connsiteY128" fmla="*/ 7837101 h 13440182"/>
                  <a:gd name="connsiteX129" fmla="*/ 10663239 w 12071803"/>
                  <a:gd name="connsiteY129" fmla="*/ 8075227 h 13440182"/>
                  <a:gd name="connsiteX130" fmla="*/ 10801350 w 12071803"/>
                  <a:gd name="connsiteY130" fmla="*/ 8106182 h 13440182"/>
                  <a:gd name="connsiteX131" fmla="*/ 10815638 w 12071803"/>
                  <a:gd name="connsiteY131" fmla="*/ 7815670 h 13440182"/>
                  <a:gd name="connsiteX132" fmla="*/ 10906126 w 12071803"/>
                  <a:gd name="connsiteY132" fmla="*/ 7791858 h 13440182"/>
                  <a:gd name="connsiteX133" fmla="*/ 10975182 w 12071803"/>
                  <a:gd name="connsiteY133" fmla="*/ 7620407 h 13440182"/>
                  <a:gd name="connsiteX134" fmla="*/ 10937082 w 12071803"/>
                  <a:gd name="connsiteY134" fmla="*/ 7491821 h 13440182"/>
                  <a:gd name="connsiteX135" fmla="*/ 10841832 w 12071803"/>
                  <a:gd name="connsiteY135" fmla="*/ 7479913 h 13440182"/>
                  <a:gd name="connsiteX136" fmla="*/ 10889456 w 12071803"/>
                  <a:gd name="connsiteY136" fmla="*/ 7360851 h 13440182"/>
                  <a:gd name="connsiteX137" fmla="*/ 10784682 w 12071803"/>
                  <a:gd name="connsiteY137" fmla="*/ 7289414 h 13440182"/>
                  <a:gd name="connsiteX138" fmla="*/ 10744200 w 12071803"/>
                  <a:gd name="connsiteY138" fmla="*/ 7058432 h 13440182"/>
                  <a:gd name="connsiteX139" fmla="*/ 10426700 w 12071803"/>
                  <a:gd name="connsiteY139" fmla="*/ 7020332 h 13440182"/>
                  <a:gd name="connsiteX140" fmla="*/ 10496551 w 12071803"/>
                  <a:gd name="connsiteY140" fmla="*/ 6915558 h 13440182"/>
                  <a:gd name="connsiteX141" fmla="*/ 10620376 w 12071803"/>
                  <a:gd name="connsiteY141" fmla="*/ 6896508 h 13440182"/>
                  <a:gd name="connsiteX142" fmla="*/ 10629900 w 12071803"/>
                  <a:gd name="connsiteY142" fmla="*/ 6810782 h 13440182"/>
                  <a:gd name="connsiteX143" fmla="*/ 10842625 w 12071803"/>
                  <a:gd name="connsiteY143" fmla="*/ 6899682 h 13440182"/>
                  <a:gd name="connsiteX144" fmla="*/ 10858500 w 12071803"/>
                  <a:gd name="connsiteY144" fmla="*/ 6677432 h 13440182"/>
                  <a:gd name="connsiteX145" fmla="*/ 10648950 w 12071803"/>
                  <a:gd name="connsiteY145" fmla="*/ 6772682 h 13440182"/>
                  <a:gd name="connsiteX146" fmla="*/ 10572750 w 12071803"/>
                  <a:gd name="connsiteY146" fmla="*/ 6544082 h 13440182"/>
                  <a:gd name="connsiteX147" fmla="*/ 10344150 w 12071803"/>
                  <a:gd name="connsiteY147" fmla="*/ 6753632 h 13440182"/>
                  <a:gd name="connsiteX148" fmla="*/ 10356851 w 12071803"/>
                  <a:gd name="connsiteY148" fmla="*/ 6588533 h 13440182"/>
                  <a:gd name="connsiteX149" fmla="*/ 10369550 w 12071803"/>
                  <a:gd name="connsiteY149" fmla="*/ 6464707 h 13440182"/>
                  <a:gd name="connsiteX150" fmla="*/ 10261601 w 12071803"/>
                  <a:gd name="connsiteY150" fmla="*/ 6452008 h 13440182"/>
                  <a:gd name="connsiteX151" fmla="*/ 10140950 w 12071803"/>
                  <a:gd name="connsiteY151" fmla="*/ 6236107 h 13440182"/>
                  <a:gd name="connsiteX152" fmla="*/ 10306051 w 12071803"/>
                  <a:gd name="connsiteY152" fmla="*/ 6274208 h 13440182"/>
                  <a:gd name="connsiteX153" fmla="*/ 10547351 w 12071803"/>
                  <a:gd name="connsiteY153" fmla="*/ 6274208 h 13440182"/>
                  <a:gd name="connsiteX154" fmla="*/ 10677525 w 12071803"/>
                  <a:gd name="connsiteY154" fmla="*/ 6134507 h 13440182"/>
                  <a:gd name="connsiteX155" fmla="*/ 10575926 w 12071803"/>
                  <a:gd name="connsiteY155" fmla="*/ 6023383 h 13440182"/>
                  <a:gd name="connsiteX156" fmla="*/ 10363200 w 12071803"/>
                  <a:gd name="connsiteY156" fmla="*/ 5975757 h 13440182"/>
                  <a:gd name="connsiteX157" fmla="*/ 10544175 w 12071803"/>
                  <a:gd name="connsiteY157" fmla="*/ 5845582 h 13440182"/>
                  <a:gd name="connsiteX158" fmla="*/ 10490201 w 12071803"/>
                  <a:gd name="connsiteY158" fmla="*/ 5728108 h 13440182"/>
                  <a:gd name="connsiteX159" fmla="*/ 10544176 w 12071803"/>
                  <a:gd name="connsiteY159" fmla="*/ 5607458 h 13440182"/>
                  <a:gd name="connsiteX160" fmla="*/ 10506075 w 12071803"/>
                  <a:gd name="connsiteY160" fmla="*/ 5604282 h 13440182"/>
                  <a:gd name="connsiteX161" fmla="*/ 10471151 w 12071803"/>
                  <a:gd name="connsiteY161" fmla="*/ 5528083 h 13440182"/>
                  <a:gd name="connsiteX162" fmla="*/ 10312400 w 12071803"/>
                  <a:gd name="connsiteY162" fmla="*/ 5375682 h 13440182"/>
                  <a:gd name="connsiteX163" fmla="*/ 10582276 w 12071803"/>
                  <a:gd name="connsiteY163" fmla="*/ 5480458 h 13440182"/>
                  <a:gd name="connsiteX164" fmla="*/ 10725150 w 12071803"/>
                  <a:gd name="connsiteY164" fmla="*/ 5439182 h 13440182"/>
                  <a:gd name="connsiteX165" fmla="*/ 10699751 w 12071803"/>
                  <a:gd name="connsiteY165" fmla="*/ 5686833 h 13440182"/>
                  <a:gd name="connsiteX166" fmla="*/ 10877550 w 12071803"/>
                  <a:gd name="connsiteY166" fmla="*/ 5724932 h 13440182"/>
                  <a:gd name="connsiteX167" fmla="*/ 10934701 w 12071803"/>
                  <a:gd name="connsiteY167" fmla="*/ 5550308 h 13440182"/>
                  <a:gd name="connsiteX168" fmla="*/ 10975975 w 12071803"/>
                  <a:gd name="connsiteY168" fmla="*/ 5321707 h 13440182"/>
                  <a:gd name="connsiteX169" fmla="*/ 10896601 w 12071803"/>
                  <a:gd name="connsiteY169" fmla="*/ 5118508 h 13440182"/>
                  <a:gd name="connsiteX170" fmla="*/ 10839450 w 12071803"/>
                  <a:gd name="connsiteY170" fmla="*/ 5020082 h 13440182"/>
                  <a:gd name="connsiteX171" fmla="*/ 10760076 w 12071803"/>
                  <a:gd name="connsiteY171" fmla="*/ 5137558 h 13440182"/>
                  <a:gd name="connsiteX172" fmla="*/ 10690226 w 12071803"/>
                  <a:gd name="connsiteY172" fmla="*/ 5096283 h 13440182"/>
                  <a:gd name="connsiteX173" fmla="*/ 10658476 w 12071803"/>
                  <a:gd name="connsiteY173" fmla="*/ 5216933 h 13440182"/>
                  <a:gd name="connsiteX174" fmla="*/ 10556875 w 12071803"/>
                  <a:gd name="connsiteY174" fmla="*/ 5220107 h 13440182"/>
                  <a:gd name="connsiteX175" fmla="*/ 10477500 w 12071803"/>
                  <a:gd name="connsiteY175" fmla="*/ 5077232 h 13440182"/>
                  <a:gd name="connsiteX176" fmla="*/ 10439400 w 12071803"/>
                  <a:gd name="connsiteY176" fmla="*/ 4924832 h 13440182"/>
                  <a:gd name="connsiteX177" fmla="*/ 10223500 w 12071803"/>
                  <a:gd name="connsiteY177" fmla="*/ 4928007 h 13440182"/>
                  <a:gd name="connsiteX178" fmla="*/ 10248900 w 12071803"/>
                  <a:gd name="connsiteY178" fmla="*/ 5153432 h 13440182"/>
                  <a:gd name="connsiteX179" fmla="*/ 10210801 w 12071803"/>
                  <a:gd name="connsiteY179" fmla="*/ 4959758 h 13440182"/>
                  <a:gd name="connsiteX180" fmla="*/ 10166350 w 12071803"/>
                  <a:gd name="connsiteY180" fmla="*/ 4972457 h 13440182"/>
                  <a:gd name="connsiteX181" fmla="*/ 10096500 w 12071803"/>
                  <a:gd name="connsiteY181" fmla="*/ 4861332 h 13440182"/>
                  <a:gd name="connsiteX182" fmla="*/ 10001251 w 12071803"/>
                  <a:gd name="connsiteY182" fmla="*/ 4931183 h 13440182"/>
                  <a:gd name="connsiteX183" fmla="*/ 9893300 w 12071803"/>
                  <a:gd name="connsiteY183" fmla="*/ 5039132 h 13440182"/>
                  <a:gd name="connsiteX184" fmla="*/ 10210800 w 12071803"/>
                  <a:gd name="connsiteY184" fmla="*/ 4724807 h 13440182"/>
                  <a:gd name="connsiteX185" fmla="*/ 10426701 w 12071803"/>
                  <a:gd name="connsiteY185" fmla="*/ 4667658 h 13440182"/>
                  <a:gd name="connsiteX186" fmla="*/ 10572750 w 12071803"/>
                  <a:gd name="connsiteY186" fmla="*/ 4581932 h 13440182"/>
                  <a:gd name="connsiteX187" fmla="*/ 10610851 w 12071803"/>
                  <a:gd name="connsiteY187" fmla="*/ 4461283 h 13440182"/>
                  <a:gd name="connsiteX188" fmla="*/ 10782301 w 12071803"/>
                  <a:gd name="connsiteY188" fmla="*/ 4334283 h 13440182"/>
                  <a:gd name="connsiteX189" fmla="*/ 10814050 w 12071803"/>
                  <a:gd name="connsiteY189" fmla="*/ 4080282 h 13440182"/>
                  <a:gd name="connsiteX190" fmla="*/ 10582275 w 12071803"/>
                  <a:gd name="connsiteY190" fmla="*/ 3997732 h 13440182"/>
                  <a:gd name="connsiteX191" fmla="*/ 10264776 w 12071803"/>
                  <a:gd name="connsiteY191" fmla="*/ 3950108 h 13440182"/>
                  <a:gd name="connsiteX192" fmla="*/ 10134600 w 12071803"/>
                  <a:gd name="connsiteY192" fmla="*/ 4010432 h 13440182"/>
                  <a:gd name="connsiteX193" fmla="*/ 10160001 w 12071803"/>
                  <a:gd name="connsiteY193" fmla="*/ 3845333 h 13440182"/>
                  <a:gd name="connsiteX194" fmla="*/ 10109201 w 12071803"/>
                  <a:gd name="connsiteY194" fmla="*/ 3670708 h 13440182"/>
                  <a:gd name="connsiteX195" fmla="*/ 10223500 w 12071803"/>
                  <a:gd name="connsiteY195" fmla="*/ 3708807 h 13440182"/>
                  <a:gd name="connsiteX196" fmla="*/ 10344151 w 12071803"/>
                  <a:gd name="connsiteY196" fmla="*/ 3600858 h 13440182"/>
                  <a:gd name="connsiteX197" fmla="*/ 10534651 w 12071803"/>
                  <a:gd name="connsiteY197" fmla="*/ 3661183 h 13440182"/>
                  <a:gd name="connsiteX198" fmla="*/ 10547351 w 12071803"/>
                  <a:gd name="connsiteY198" fmla="*/ 3477033 h 13440182"/>
                  <a:gd name="connsiteX199" fmla="*/ 10687050 w 12071803"/>
                  <a:gd name="connsiteY199" fmla="*/ 3515132 h 13440182"/>
                  <a:gd name="connsiteX200" fmla="*/ 10801350 w 12071803"/>
                  <a:gd name="connsiteY200" fmla="*/ 3210332 h 13440182"/>
                  <a:gd name="connsiteX201" fmla="*/ 10902951 w 12071803"/>
                  <a:gd name="connsiteY201" fmla="*/ 3299233 h 13440182"/>
                  <a:gd name="connsiteX202" fmla="*/ 11042650 w 12071803"/>
                  <a:gd name="connsiteY202" fmla="*/ 3283357 h 13440182"/>
                  <a:gd name="connsiteX203" fmla="*/ 11077575 w 12071803"/>
                  <a:gd name="connsiteY203" fmla="*/ 3508782 h 13440182"/>
                  <a:gd name="connsiteX204" fmla="*/ 11153776 w 12071803"/>
                  <a:gd name="connsiteY204" fmla="*/ 3251608 h 13440182"/>
                  <a:gd name="connsiteX205" fmla="*/ 11077576 w 12071803"/>
                  <a:gd name="connsiteY205" fmla="*/ 3165883 h 13440182"/>
                  <a:gd name="connsiteX206" fmla="*/ 11163300 w 12071803"/>
                  <a:gd name="connsiteY206" fmla="*/ 2911882 h 13440182"/>
                  <a:gd name="connsiteX207" fmla="*/ 10982326 w 12071803"/>
                  <a:gd name="connsiteY207" fmla="*/ 2988083 h 13440182"/>
                  <a:gd name="connsiteX208" fmla="*/ 10953750 w 12071803"/>
                  <a:gd name="connsiteY208" fmla="*/ 2918232 h 13440182"/>
                  <a:gd name="connsiteX209" fmla="*/ 10763250 w 12071803"/>
                  <a:gd name="connsiteY209" fmla="*/ 2715032 h 13440182"/>
                  <a:gd name="connsiteX210" fmla="*/ 10731501 w 12071803"/>
                  <a:gd name="connsiteY210" fmla="*/ 2530883 h 13440182"/>
                  <a:gd name="connsiteX211" fmla="*/ 10699751 w 12071803"/>
                  <a:gd name="connsiteY211" fmla="*/ 2435633 h 13440182"/>
                  <a:gd name="connsiteX212" fmla="*/ 10801350 w 12071803"/>
                  <a:gd name="connsiteY212" fmla="*/ 2334032 h 13440182"/>
                  <a:gd name="connsiteX213" fmla="*/ 11061701 w 12071803"/>
                  <a:gd name="connsiteY213" fmla="*/ 2099083 h 13440182"/>
                  <a:gd name="connsiteX214" fmla="*/ 11182350 w 12071803"/>
                  <a:gd name="connsiteY214" fmla="*/ 2118132 h 13440182"/>
                  <a:gd name="connsiteX215" fmla="*/ 11252201 w 12071803"/>
                  <a:gd name="connsiteY215" fmla="*/ 2029233 h 13440182"/>
                  <a:gd name="connsiteX216" fmla="*/ 11487150 w 12071803"/>
                  <a:gd name="connsiteY216" fmla="*/ 1921282 h 13440182"/>
                  <a:gd name="connsiteX217" fmla="*/ 11341101 w 12071803"/>
                  <a:gd name="connsiteY217" fmla="*/ 1851433 h 13440182"/>
                  <a:gd name="connsiteX218" fmla="*/ 11258550 w 12071803"/>
                  <a:gd name="connsiteY218" fmla="*/ 1705382 h 13440182"/>
                  <a:gd name="connsiteX219" fmla="*/ 11360150 w 12071803"/>
                  <a:gd name="connsiteY219" fmla="*/ 1279932 h 13440182"/>
                  <a:gd name="connsiteX220" fmla="*/ 11239500 w 12071803"/>
                  <a:gd name="connsiteY220" fmla="*/ 1019582 h 13440182"/>
                  <a:gd name="connsiteX221" fmla="*/ 11525250 w 12071803"/>
                  <a:gd name="connsiteY221" fmla="*/ 1362482 h 13440182"/>
                  <a:gd name="connsiteX222" fmla="*/ 11690350 w 12071803"/>
                  <a:gd name="connsiteY222" fmla="*/ 1165632 h 13440182"/>
                  <a:gd name="connsiteX223" fmla="*/ 11874500 w 12071803"/>
                  <a:gd name="connsiteY223" fmla="*/ 1476782 h 13440182"/>
                  <a:gd name="connsiteX224" fmla="*/ 12071350 w 12071803"/>
                  <a:gd name="connsiteY224" fmla="*/ 1578383 h 13440182"/>
                  <a:gd name="connsiteX225" fmla="*/ 11906250 w 12071803"/>
                  <a:gd name="connsiteY225" fmla="*/ 1133883 h 13440182"/>
                  <a:gd name="connsiteX226" fmla="*/ 11893550 w 12071803"/>
                  <a:gd name="connsiteY226" fmla="*/ 917982 h 13440182"/>
                  <a:gd name="connsiteX227" fmla="*/ 11760200 w 12071803"/>
                  <a:gd name="connsiteY227" fmla="*/ 721132 h 13440182"/>
                  <a:gd name="connsiteX228" fmla="*/ 11734800 w 12071803"/>
                  <a:gd name="connsiteY22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72650 w 12071803"/>
                  <a:gd name="connsiteY99" fmla="*/ 6525032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539289 w 12071803"/>
                  <a:gd name="connsiteY100" fmla="*/ 6508364 h 13440182"/>
                  <a:gd name="connsiteX101" fmla="*/ 9453563 w 12071803"/>
                  <a:gd name="connsiteY101" fmla="*/ 6544082 h 13440182"/>
                  <a:gd name="connsiteX102" fmla="*/ 9422607 w 12071803"/>
                  <a:gd name="connsiteY102" fmla="*/ 6848883 h 13440182"/>
                  <a:gd name="connsiteX103" fmla="*/ 9584532 w 12071803"/>
                  <a:gd name="connsiteY103" fmla="*/ 6882220 h 13440182"/>
                  <a:gd name="connsiteX104" fmla="*/ 9791700 w 12071803"/>
                  <a:gd name="connsiteY104" fmla="*/ 6696482 h 13440182"/>
                  <a:gd name="connsiteX105" fmla="*/ 9829801 w 12071803"/>
                  <a:gd name="connsiteY105" fmla="*/ 6794114 h 13440182"/>
                  <a:gd name="connsiteX106" fmla="*/ 9977439 w 12071803"/>
                  <a:gd name="connsiteY106" fmla="*/ 6717914 h 13440182"/>
                  <a:gd name="connsiteX107" fmla="*/ 9896476 w 12071803"/>
                  <a:gd name="connsiteY107" fmla="*/ 6925083 h 13440182"/>
                  <a:gd name="connsiteX108" fmla="*/ 10020301 w 12071803"/>
                  <a:gd name="connsiteY108" fmla="*/ 6898889 h 13440182"/>
                  <a:gd name="connsiteX109" fmla="*/ 9986964 w 12071803"/>
                  <a:gd name="connsiteY109" fmla="*/ 6986996 h 13440182"/>
                  <a:gd name="connsiteX110" fmla="*/ 10217945 w 12071803"/>
                  <a:gd name="connsiteY110" fmla="*/ 6984614 h 13440182"/>
                  <a:gd name="connsiteX111" fmla="*/ 10058400 w 12071803"/>
                  <a:gd name="connsiteY111" fmla="*/ 7039382 h 13440182"/>
                  <a:gd name="connsiteX112" fmla="*/ 9948864 w 12071803"/>
                  <a:gd name="connsiteY112" fmla="*/ 7096533 h 13440182"/>
                  <a:gd name="connsiteX113" fmla="*/ 9829801 w 12071803"/>
                  <a:gd name="connsiteY113" fmla="*/ 7210833 h 13440182"/>
                  <a:gd name="connsiteX114" fmla="*/ 9865519 w 12071803"/>
                  <a:gd name="connsiteY114" fmla="*/ 7270363 h 13440182"/>
                  <a:gd name="connsiteX115" fmla="*/ 9908382 w 12071803"/>
                  <a:gd name="connsiteY115" fmla="*/ 7320371 h 13440182"/>
                  <a:gd name="connsiteX116" fmla="*/ 9986964 w 12071803"/>
                  <a:gd name="connsiteY116" fmla="*/ 7287033 h 13440182"/>
                  <a:gd name="connsiteX117" fmla="*/ 9998869 w 12071803"/>
                  <a:gd name="connsiteY117" fmla="*/ 7348944 h 13440182"/>
                  <a:gd name="connsiteX118" fmla="*/ 10113170 w 12071803"/>
                  <a:gd name="connsiteY118" fmla="*/ 7210833 h 13440182"/>
                  <a:gd name="connsiteX119" fmla="*/ 10148889 w 12071803"/>
                  <a:gd name="connsiteY119" fmla="*/ 7356089 h 13440182"/>
                  <a:gd name="connsiteX120" fmla="*/ 10244139 w 12071803"/>
                  <a:gd name="connsiteY120" fmla="*/ 7239408 h 13440182"/>
                  <a:gd name="connsiteX121" fmla="*/ 10270332 w 12071803"/>
                  <a:gd name="connsiteY121" fmla="*/ 7401332 h 13440182"/>
                  <a:gd name="connsiteX122" fmla="*/ 10344150 w 12071803"/>
                  <a:gd name="connsiteY122" fmla="*/ 7477532 h 13440182"/>
                  <a:gd name="connsiteX123" fmla="*/ 10134600 w 12071803"/>
                  <a:gd name="connsiteY123" fmla="*/ 7591832 h 13440182"/>
                  <a:gd name="connsiteX124" fmla="*/ 10287001 w 12071803"/>
                  <a:gd name="connsiteY124" fmla="*/ 7741852 h 13440182"/>
                  <a:gd name="connsiteX125" fmla="*/ 10317957 w 12071803"/>
                  <a:gd name="connsiteY125" fmla="*/ 7644221 h 13440182"/>
                  <a:gd name="connsiteX126" fmla="*/ 10389393 w 12071803"/>
                  <a:gd name="connsiteY126" fmla="*/ 7732326 h 13440182"/>
                  <a:gd name="connsiteX127" fmla="*/ 10510839 w 12071803"/>
                  <a:gd name="connsiteY127" fmla="*/ 7691846 h 13440182"/>
                  <a:gd name="connsiteX128" fmla="*/ 10515600 w 12071803"/>
                  <a:gd name="connsiteY128" fmla="*/ 7777570 h 13440182"/>
                  <a:gd name="connsiteX129" fmla="*/ 10513219 w 12071803"/>
                  <a:gd name="connsiteY129" fmla="*/ 7875200 h 13440182"/>
                  <a:gd name="connsiteX130" fmla="*/ 10622756 w 12071803"/>
                  <a:gd name="connsiteY130" fmla="*/ 7837101 h 13440182"/>
                  <a:gd name="connsiteX131" fmla="*/ 10663239 w 12071803"/>
                  <a:gd name="connsiteY131" fmla="*/ 8075227 h 13440182"/>
                  <a:gd name="connsiteX132" fmla="*/ 10801350 w 12071803"/>
                  <a:gd name="connsiteY132" fmla="*/ 8106182 h 13440182"/>
                  <a:gd name="connsiteX133" fmla="*/ 10815638 w 12071803"/>
                  <a:gd name="connsiteY133" fmla="*/ 7815670 h 13440182"/>
                  <a:gd name="connsiteX134" fmla="*/ 10906126 w 12071803"/>
                  <a:gd name="connsiteY134" fmla="*/ 7791858 h 13440182"/>
                  <a:gd name="connsiteX135" fmla="*/ 10975182 w 12071803"/>
                  <a:gd name="connsiteY135" fmla="*/ 7620407 h 13440182"/>
                  <a:gd name="connsiteX136" fmla="*/ 10937082 w 12071803"/>
                  <a:gd name="connsiteY136" fmla="*/ 7491821 h 13440182"/>
                  <a:gd name="connsiteX137" fmla="*/ 10841832 w 12071803"/>
                  <a:gd name="connsiteY137" fmla="*/ 7479913 h 13440182"/>
                  <a:gd name="connsiteX138" fmla="*/ 10889456 w 12071803"/>
                  <a:gd name="connsiteY138" fmla="*/ 7360851 h 13440182"/>
                  <a:gd name="connsiteX139" fmla="*/ 10784682 w 12071803"/>
                  <a:gd name="connsiteY139" fmla="*/ 7289414 h 13440182"/>
                  <a:gd name="connsiteX140" fmla="*/ 10744200 w 12071803"/>
                  <a:gd name="connsiteY140" fmla="*/ 7058432 h 13440182"/>
                  <a:gd name="connsiteX141" fmla="*/ 10426700 w 12071803"/>
                  <a:gd name="connsiteY141" fmla="*/ 7020332 h 13440182"/>
                  <a:gd name="connsiteX142" fmla="*/ 10496551 w 12071803"/>
                  <a:gd name="connsiteY142" fmla="*/ 6915558 h 13440182"/>
                  <a:gd name="connsiteX143" fmla="*/ 10620376 w 12071803"/>
                  <a:gd name="connsiteY143" fmla="*/ 6896508 h 13440182"/>
                  <a:gd name="connsiteX144" fmla="*/ 10629900 w 12071803"/>
                  <a:gd name="connsiteY144" fmla="*/ 6810782 h 13440182"/>
                  <a:gd name="connsiteX145" fmla="*/ 10842625 w 12071803"/>
                  <a:gd name="connsiteY145" fmla="*/ 6899682 h 13440182"/>
                  <a:gd name="connsiteX146" fmla="*/ 10858500 w 12071803"/>
                  <a:gd name="connsiteY146" fmla="*/ 6677432 h 13440182"/>
                  <a:gd name="connsiteX147" fmla="*/ 10648950 w 12071803"/>
                  <a:gd name="connsiteY147" fmla="*/ 6772682 h 13440182"/>
                  <a:gd name="connsiteX148" fmla="*/ 10572750 w 12071803"/>
                  <a:gd name="connsiteY148" fmla="*/ 6544082 h 13440182"/>
                  <a:gd name="connsiteX149" fmla="*/ 10344150 w 12071803"/>
                  <a:gd name="connsiteY149" fmla="*/ 6753632 h 13440182"/>
                  <a:gd name="connsiteX150" fmla="*/ 10356851 w 12071803"/>
                  <a:gd name="connsiteY150" fmla="*/ 6588533 h 13440182"/>
                  <a:gd name="connsiteX151" fmla="*/ 10369550 w 12071803"/>
                  <a:gd name="connsiteY151" fmla="*/ 6464707 h 13440182"/>
                  <a:gd name="connsiteX152" fmla="*/ 10261601 w 12071803"/>
                  <a:gd name="connsiteY152" fmla="*/ 6452008 h 13440182"/>
                  <a:gd name="connsiteX153" fmla="*/ 10140950 w 12071803"/>
                  <a:gd name="connsiteY153" fmla="*/ 6236107 h 13440182"/>
                  <a:gd name="connsiteX154" fmla="*/ 10306051 w 12071803"/>
                  <a:gd name="connsiteY154" fmla="*/ 6274208 h 13440182"/>
                  <a:gd name="connsiteX155" fmla="*/ 10547351 w 12071803"/>
                  <a:gd name="connsiteY155" fmla="*/ 6274208 h 13440182"/>
                  <a:gd name="connsiteX156" fmla="*/ 10677525 w 12071803"/>
                  <a:gd name="connsiteY156" fmla="*/ 6134507 h 13440182"/>
                  <a:gd name="connsiteX157" fmla="*/ 10575926 w 12071803"/>
                  <a:gd name="connsiteY157" fmla="*/ 6023383 h 13440182"/>
                  <a:gd name="connsiteX158" fmla="*/ 10363200 w 12071803"/>
                  <a:gd name="connsiteY158" fmla="*/ 5975757 h 13440182"/>
                  <a:gd name="connsiteX159" fmla="*/ 10544175 w 12071803"/>
                  <a:gd name="connsiteY159" fmla="*/ 5845582 h 13440182"/>
                  <a:gd name="connsiteX160" fmla="*/ 10490201 w 12071803"/>
                  <a:gd name="connsiteY160" fmla="*/ 5728108 h 13440182"/>
                  <a:gd name="connsiteX161" fmla="*/ 10544176 w 12071803"/>
                  <a:gd name="connsiteY161" fmla="*/ 5607458 h 13440182"/>
                  <a:gd name="connsiteX162" fmla="*/ 10506075 w 12071803"/>
                  <a:gd name="connsiteY162" fmla="*/ 5604282 h 13440182"/>
                  <a:gd name="connsiteX163" fmla="*/ 10471151 w 12071803"/>
                  <a:gd name="connsiteY163" fmla="*/ 5528083 h 13440182"/>
                  <a:gd name="connsiteX164" fmla="*/ 10312400 w 12071803"/>
                  <a:gd name="connsiteY164" fmla="*/ 5375682 h 13440182"/>
                  <a:gd name="connsiteX165" fmla="*/ 10582276 w 12071803"/>
                  <a:gd name="connsiteY165" fmla="*/ 5480458 h 13440182"/>
                  <a:gd name="connsiteX166" fmla="*/ 10725150 w 12071803"/>
                  <a:gd name="connsiteY166" fmla="*/ 5439182 h 13440182"/>
                  <a:gd name="connsiteX167" fmla="*/ 10699751 w 12071803"/>
                  <a:gd name="connsiteY167" fmla="*/ 5686833 h 13440182"/>
                  <a:gd name="connsiteX168" fmla="*/ 10877550 w 12071803"/>
                  <a:gd name="connsiteY168" fmla="*/ 5724932 h 13440182"/>
                  <a:gd name="connsiteX169" fmla="*/ 10934701 w 12071803"/>
                  <a:gd name="connsiteY169" fmla="*/ 5550308 h 13440182"/>
                  <a:gd name="connsiteX170" fmla="*/ 10975975 w 12071803"/>
                  <a:gd name="connsiteY170" fmla="*/ 5321707 h 13440182"/>
                  <a:gd name="connsiteX171" fmla="*/ 10896601 w 12071803"/>
                  <a:gd name="connsiteY171" fmla="*/ 5118508 h 13440182"/>
                  <a:gd name="connsiteX172" fmla="*/ 10839450 w 12071803"/>
                  <a:gd name="connsiteY172" fmla="*/ 5020082 h 13440182"/>
                  <a:gd name="connsiteX173" fmla="*/ 10760076 w 12071803"/>
                  <a:gd name="connsiteY173" fmla="*/ 5137558 h 13440182"/>
                  <a:gd name="connsiteX174" fmla="*/ 10690226 w 12071803"/>
                  <a:gd name="connsiteY174" fmla="*/ 5096283 h 13440182"/>
                  <a:gd name="connsiteX175" fmla="*/ 10658476 w 12071803"/>
                  <a:gd name="connsiteY175" fmla="*/ 5216933 h 13440182"/>
                  <a:gd name="connsiteX176" fmla="*/ 10556875 w 12071803"/>
                  <a:gd name="connsiteY176" fmla="*/ 5220107 h 13440182"/>
                  <a:gd name="connsiteX177" fmla="*/ 10477500 w 12071803"/>
                  <a:gd name="connsiteY177" fmla="*/ 5077232 h 13440182"/>
                  <a:gd name="connsiteX178" fmla="*/ 10439400 w 12071803"/>
                  <a:gd name="connsiteY178" fmla="*/ 4924832 h 13440182"/>
                  <a:gd name="connsiteX179" fmla="*/ 10223500 w 12071803"/>
                  <a:gd name="connsiteY179" fmla="*/ 4928007 h 13440182"/>
                  <a:gd name="connsiteX180" fmla="*/ 10248900 w 12071803"/>
                  <a:gd name="connsiteY180" fmla="*/ 5153432 h 13440182"/>
                  <a:gd name="connsiteX181" fmla="*/ 10210801 w 12071803"/>
                  <a:gd name="connsiteY181" fmla="*/ 4959758 h 13440182"/>
                  <a:gd name="connsiteX182" fmla="*/ 10166350 w 12071803"/>
                  <a:gd name="connsiteY182" fmla="*/ 4972457 h 13440182"/>
                  <a:gd name="connsiteX183" fmla="*/ 10096500 w 12071803"/>
                  <a:gd name="connsiteY183" fmla="*/ 4861332 h 13440182"/>
                  <a:gd name="connsiteX184" fmla="*/ 10001251 w 12071803"/>
                  <a:gd name="connsiteY184" fmla="*/ 4931183 h 13440182"/>
                  <a:gd name="connsiteX185" fmla="*/ 9893300 w 12071803"/>
                  <a:gd name="connsiteY185" fmla="*/ 5039132 h 13440182"/>
                  <a:gd name="connsiteX186" fmla="*/ 10210800 w 12071803"/>
                  <a:gd name="connsiteY186" fmla="*/ 4724807 h 13440182"/>
                  <a:gd name="connsiteX187" fmla="*/ 10426701 w 12071803"/>
                  <a:gd name="connsiteY187" fmla="*/ 4667658 h 13440182"/>
                  <a:gd name="connsiteX188" fmla="*/ 10572750 w 12071803"/>
                  <a:gd name="connsiteY188" fmla="*/ 4581932 h 13440182"/>
                  <a:gd name="connsiteX189" fmla="*/ 10610851 w 12071803"/>
                  <a:gd name="connsiteY189" fmla="*/ 4461283 h 13440182"/>
                  <a:gd name="connsiteX190" fmla="*/ 10782301 w 12071803"/>
                  <a:gd name="connsiteY190" fmla="*/ 4334283 h 13440182"/>
                  <a:gd name="connsiteX191" fmla="*/ 10814050 w 12071803"/>
                  <a:gd name="connsiteY191" fmla="*/ 4080282 h 13440182"/>
                  <a:gd name="connsiteX192" fmla="*/ 10582275 w 12071803"/>
                  <a:gd name="connsiteY192" fmla="*/ 3997732 h 13440182"/>
                  <a:gd name="connsiteX193" fmla="*/ 10264776 w 12071803"/>
                  <a:gd name="connsiteY193" fmla="*/ 3950108 h 13440182"/>
                  <a:gd name="connsiteX194" fmla="*/ 10134600 w 12071803"/>
                  <a:gd name="connsiteY194" fmla="*/ 4010432 h 13440182"/>
                  <a:gd name="connsiteX195" fmla="*/ 10160001 w 12071803"/>
                  <a:gd name="connsiteY195" fmla="*/ 3845333 h 13440182"/>
                  <a:gd name="connsiteX196" fmla="*/ 10109201 w 12071803"/>
                  <a:gd name="connsiteY196" fmla="*/ 3670708 h 13440182"/>
                  <a:gd name="connsiteX197" fmla="*/ 10223500 w 12071803"/>
                  <a:gd name="connsiteY197" fmla="*/ 3708807 h 13440182"/>
                  <a:gd name="connsiteX198" fmla="*/ 10344151 w 12071803"/>
                  <a:gd name="connsiteY198" fmla="*/ 3600858 h 13440182"/>
                  <a:gd name="connsiteX199" fmla="*/ 10534651 w 12071803"/>
                  <a:gd name="connsiteY199" fmla="*/ 3661183 h 13440182"/>
                  <a:gd name="connsiteX200" fmla="*/ 10547351 w 12071803"/>
                  <a:gd name="connsiteY200" fmla="*/ 3477033 h 13440182"/>
                  <a:gd name="connsiteX201" fmla="*/ 10687050 w 12071803"/>
                  <a:gd name="connsiteY201" fmla="*/ 3515132 h 13440182"/>
                  <a:gd name="connsiteX202" fmla="*/ 10801350 w 12071803"/>
                  <a:gd name="connsiteY202" fmla="*/ 3210332 h 13440182"/>
                  <a:gd name="connsiteX203" fmla="*/ 10902951 w 12071803"/>
                  <a:gd name="connsiteY203" fmla="*/ 3299233 h 13440182"/>
                  <a:gd name="connsiteX204" fmla="*/ 11042650 w 12071803"/>
                  <a:gd name="connsiteY204" fmla="*/ 3283357 h 13440182"/>
                  <a:gd name="connsiteX205" fmla="*/ 11077575 w 12071803"/>
                  <a:gd name="connsiteY205" fmla="*/ 3508782 h 13440182"/>
                  <a:gd name="connsiteX206" fmla="*/ 11153776 w 12071803"/>
                  <a:gd name="connsiteY206" fmla="*/ 3251608 h 13440182"/>
                  <a:gd name="connsiteX207" fmla="*/ 11077576 w 12071803"/>
                  <a:gd name="connsiteY207" fmla="*/ 3165883 h 13440182"/>
                  <a:gd name="connsiteX208" fmla="*/ 11163300 w 12071803"/>
                  <a:gd name="connsiteY208" fmla="*/ 2911882 h 13440182"/>
                  <a:gd name="connsiteX209" fmla="*/ 10982326 w 12071803"/>
                  <a:gd name="connsiteY209" fmla="*/ 2988083 h 13440182"/>
                  <a:gd name="connsiteX210" fmla="*/ 10953750 w 12071803"/>
                  <a:gd name="connsiteY210" fmla="*/ 2918232 h 13440182"/>
                  <a:gd name="connsiteX211" fmla="*/ 10763250 w 12071803"/>
                  <a:gd name="connsiteY211" fmla="*/ 2715032 h 13440182"/>
                  <a:gd name="connsiteX212" fmla="*/ 10731501 w 12071803"/>
                  <a:gd name="connsiteY212" fmla="*/ 2530883 h 13440182"/>
                  <a:gd name="connsiteX213" fmla="*/ 10699751 w 12071803"/>
                  <a:gd name="connsiteY213" fmla="*/ 2435633 h 13440182"/>
                  <a:gd name="connsiteX214" fmla="*/ 10801350 w 12071803"/>
                  <a:gd name="connsiteY214" fmla="*/ 2334032 h 13440182"/>
                  <a:gd name="connsiteX215" fmla="*/ 11061701 w 12071803"/>
                  <a:gd name="connsiteY215" fmla="*/ 2099083 h 13440182"/>
                  <a:gd name="connsiteX216" fmla="*/ 11182350 w 12071803"/>
                  <a:gd name="connsiteY216" fmla="*/ 2118132 h 13440182"/>
                  <a:gd name="connsiteX217" fmla="*/ 11252201 w 12071803"/>
                  <a:gd name="connsiteY217" fmla="*/ 2029233 h 13440182"/>
                  <a:gd name="connsiteX218" fmla="*/ 11487150 w 12071803"/>
                  <a:gd name="connsiteY218" fmla="*/ 1921282 h 13440182"/>
                  <a:gd name="connsiteX219" fmla="*/ 11341101 w 12071803"/>
                  <a:gd name="connsiteY219" fmla="*/ 1851433 h 13440182"/>
                  <a:gd name="connsiteX220" fmla="*/ 11258550 w 12071803"/>
                  <a:gd name="connsiteY220" fmla="*/ 1705382 h 13440182"/>
                  <a:gd name="connsiteX221" fmla="*/ 11360150 w 12071803"/>
                  <a:gd name="connsiteY221" fmla="*/ 1279932 h 13440182"/>
                  <a:gd name="connsiteX222" fmla="*/ 11239500 w 12071803"/>
                  <a:gd name="connsiteY222" fmla="*/ 1019582 h 13440182"/>
                  <a:gd name="connsiteX223" fmla="*/ 11525250 w 12071803"/>
                  <a:gd name="connsiteY223" fmla="*/ 1362482 h 13440182"/>
                  <a:gd name="connsiteX224" fmla="*/ 11690350 w 12071803"/>
                  <a:gd name="connsiteY224" fmla="*/ 1165632 h 13440182"/>
                  <a:gd name="connsiteX225" fmla="*/ 11874500 w 12071803"/>
                  <a:gd name="connsiteY225" fmla="*/ 1476782 h 13440182"/>
                  <a:gd name="connsiteX226" fmla="*/ 12071350 w 12071803"/>
                  <a:gd name="connsiteY226" fmla="*/ 1578383 h 13440182"/>
                  <a:gd name="connsiteX227" fmla="*/ 11906250 w 12071803"/>
                  <a:gd name="connsiteY227" fmla="*/ 1133883 h 13440182"/>
                  <a:gd name="connsiteX228" fmla="*/ 11893550 w 12071803"/>
                  <a:gd name="connsiteY228" fmla="*/ 917982 h 13440182"/>
                  <a:gd name="connsiteX229" fmla="*/ 11760200 w 12071803"/>
                  <a:gd name="connsiteY229" fmla="*/ 721132 h 13440182"/>
                  <a:gd name="connsiteX230" fmla="*/ 11734800 w 12071803"/>
                  <a:gd name="connsiteY23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503569 w 12071803"/>
                  <a:gd name="connsiteY94" fmla="*/ 6494075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772525 w 12071803"/>
                  <a:gd name="connsiteY92" fmla="*/ 6548844 h 13440182"/>
                  <a:gd name="connsiteX93" fmla="*/ 9315450 w 12071803"/>
                  <a:gd name="connsiteY93" fmla="*/ 6544082 h 13440182"/>
                  <a:gd name="connsiteX94" fmla="*/ 9503569 w 12071803"/>
                  <a:gd name="connsiteY94" fmla="*/ 6494075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72525 w 12071803"/>
                  <a:gd name="connsiteY93" fmla="*/ 6548844 h 13440182"/>
                  <a:gd name="connsiteX94" fmla="*/ 9315450 w 12071803"/>
                  <a:gd name="connsiteY94" fmla="*/ 6544082 h 13440182"/>
                  <a:gd name="connsiteX95" fmla="*/ 9503569 w 12071803"/>
                  <a:gd name="connsiteY95" fmla="*/ 6494075 h 13440182"/>
                  <a:gd name="connsiteX96" fmla="*/ 9629775 w 12071803"/>
                  <a:gd name="connsiteY96" fmla="*/ 6298813 h 13440182"/>
                  <a:gd name="connsiteX97" fmla="*/ 9906000 w 12071803"/>
                  <a:gd name="connsiteY97" fmla="*/ 6334532 h 13440182"/>
                  <a:gd name="connsiteX98" fmla="*/ 9870282 w 12071803"/>
                  <a:gd name="connsiteY98" fmla="*/ 6420258 h 13440182"/>
                  <a:gd name="connsiteX99" fmla="*/ 9727407 w 12071803"/>
                  <a:gd name="connsiteY99" fmla="*/ 6434546 h 13440182"/>
                  <a:gd name="connsiteX100" fmla="*/ 9796462 w 12071803"/>
                  <a:gd name="connsiteY100" fmla="*/ 6489313 h 13440182"/>
                  <a:gd name="connsiteX101" fmla="*/ 9665495 w 12071803"/>
                  <a:gd name="connsiteY101" fmla="*/ 6517889 h 13440182"/>
                  <a:gd name="connsiteX102" fmla="*/ 9539289 w 12071803"/>
                  <a:gd name="connsiteY102" fmla="*/ 6508364 h 13440182"/>
                  <a:gd name="connsiteX103" fmla="*/ 9453563 w 12071803"/>
                  <a:gd name="connsiteY103" fmla="*/ 6544082 h 13440182"/>
                  <a:gd name="connsiteX104" fmla="*/ 9422607 w 12071803"/>
                  <a:gd name="connsiteY104" fmla="*/ 6848883 h 13440182"/>
                  <a:gd name="connsiteX105" fmla="*/ 9584532 w 12071803"/>
                  <a:gd name="connsiteY105" fmla="*/ 6882220 h 13440182"/>
                  <a:gd name="connsiteX106" fmla="*/ 9791700 w 12071803"/>
                  <a:gd name="connsiteY106" fmla="*/ 6696482 h 13440182"/>
                  <a:gd name="connsiteX107" fmla="*/ 9829801 w 12071803"/>
                  <a:gd name="connsiteY107" fmla="*/ 6794114 h 13440182"/>
                  <a:gd name="connsiteX108" fmla="*/ 9977439 w 12071803"/>
                  <a:gd name="connsiteY108" fmla="*/ 6717914 h 13440182"/>
                  <a:gd name="connsiteX109" fmla="*/ 9896476 w 12071803"/>
                  <a:gd name="connsiteY109" fmla="*/ 6925083 h 13440182"/>
                  <a:gd name="connsiteX110" fmla="*/ 10020301 w 12071803"/>
                  <a:gd name="connsiteY110" fmla="*/ 6898889 h 13440182"/>
                  <a:gd name="connsiteX111" fmla="*/ 9986964 w 12071803"/>
                  <a:gd name="connsiteY111" fmla="*/ 6986996 h 13440182"/>
                  <a:gd name="connsiteX112" fmla="*/ 10217945 w 12071803"/>
                  <a:gd name="connsiteY112" fmla="*/ 6984614 h 13440182"/>
                  <a:gd name="connsiteX113" fmla="*/ 10058400 w 12071803"/>
                  <a:gd name="connsiteY113" fmla="*/ 7039382 h 13440182"/>
                  <a:gd name="connsiteX114" fmla="*/ 9948864 w 12071803"/>
                  <a:gd name="connsiteY114" fmla="*/ 7096533 h 13440182"/>
                  <a:gd name="connsiteX115" fmla="*/ 9829801 w 12071803"/>
                  <a:gd name="connsiteY115" fmla="*/ 7210833 h 13440182"/>
                  <a:gd name="connsiteX116" fmla="*/ 9865519 w 12071803"/>
                  <a:gd name="connsiteY116" fmla="*/ 7270363 h 13440182"/>
                  <a:gd name="connsiteX117" fmla="*/ 9908382 w 12071803"/>
                  <a:gd name="connsiteY117" fmla="*/ 7320371 h 13440182"/>
                  <a:gd name="connsiteX118" fmla="*/ 9986964 w 12071803"/>
                  <a:gd name="connsiteY118" fmla="*/ 7287033 h 13440182"/>
                  <a:gd name="connsiteX119" fmla="*/ 9998869 w 12071803"/>
                  <a:gd name="connsiteY119" fmla="*/ 7348944 h 13440182"/>
                  <a:gd name="connsiteX120" fmla="*/ 10113170 w 12071803"/>
                  <a:gd name="connsiteY120" fmla="*/ 7210833 h 13440182"/>
                  <a:gd name="connsiteX121" fmla="*/ 10148889 w 12071803"/>
                  <a:gd name="connsiteY121" fmla="*/ 7356089 h 13440182"/>
                  <a:gd name="connsiteX122" fmla="*/ 10244139 w 12071803"/>
                  <a:gd name="connsiteY122" fmla="*/ 7239408 h 13440182"/>
                  <a:gd name="connsiteX123" fmla="*/ 10270332 w 12071803"/>
                  <a:gd name="connsiteY123" fmla="*/ 7401332 h 13440182"/>
                  <a:gd name="connsiteX124" fmla="*/ 10344150 w 12071803"/>
                  <a:gd name="connsiteY124" fmla="*/ 7477532 h 13440182"/>
                  <a:gd name="connsiteX125" fmla="*/ 10134600 w 12071803"/>
                  <a:gd name="connsiteY125" fmla="*/ 7591832 h 13440182"/>
                  <a:gd name="connsiteX126" fmla="*/ 10287001 w 12071803"/>
                  <a:gd name="connsiteY126" fmla="*/ 7741852 h 13440182"/>
                  <a:gd name="connsiteX127" fmla="*/ 10317957 w 12071803"/>
                  <a:gd name="connsiteY127" fmla="*/ 7644221 h 13440182"/>
                  <a:gd name="connsiteX128" fmla="*/ 10389393 w 12071803"/>
                  <a:gd name="connsiteY128" fmla="*/ 7732326 h 13440182"/>
                  <a:gd name="connsiteX129" fmla="*/ 10510839 w 12071803"/>
                  <a:gd name="connsiteY129" fmla="*/ 7691846 h 13440182"/>
                  <a:gd name="connsiteX130" fmla="*/ 10515600 w 12071803"/>
                  <a:gd name="connsiteY130" fmla="*/ 7777570 h 13440182"/>
                  <a:gd name="connsiteX131" fmla="*/ 10513219 w 12071803"/>
                  <a:gd name="connsiteY131" fmla="*/ 7875200 h 13440182"/>
                  <a:gd name="connsiteX132" fmla="*/ 10622756 w 12071803"/>
                  <a:gd name="connsiteY132" fmla="*/ 7837101 h 13440182"/>
                  <a:gd name="connsiteX133" fmla="*/ 10663239 w 12071803"/>
                  <a:gd name="connsiteY133" fmla="*/ 8075227 h 13440182"/>
                  <a:gd name="connsiteX134" fmla="*/ 10801350 w 12071803"/>
                  <a:gd name="connsiteY134" fmla="*/ 8106182 h 13440182"/>
                  <a:gd name="connsiteX135" fmla="*/ 10815638 w 12071803"/>
                  <a:gd name="connsiteY135" fmla="*/ 7815670 h 13440182"/>
                  <a:gd name="connsiteX136" fmla="*/ 10906126 w 12071803"/>
                  <a:gd name="connsiteY136" fmla="*/ 7791858 h 13440182"/>
                  <a:gd name="connsiteX137" fmla="*/ 10975182 w 12071803"/>
                  <a:gd name="connsiteY137" fmla="*/ 7620407 h 13440182"/>
                  <a:gd name="connsiteX138" fmla="*/ 10937082 w 12071803"/>
                  <a:gd name="connsiteY138" fmla="*/ 7491821 h 13440182"/>
                  <a:gd name="connsiteX139" fmla="*/ 10841832 w 12071803"/>
                  <a:gd name="connsiteY139" fmla="*/ 7479913 h 13440182"/>
                  <a:gd name="connsiteX140" fmla="*/ 10889456 w 12071803"/>
                  <a:gd name="connsiteY140" fmla="*/ 7360851 h 13440182"/>
                  <a:gd name="connsiteX141" fmla="*/ 10784682 w 12071803"/>
                  <a:gd name="connsiteY141" fmla="*/ 7289414 h 13440182"/>
                  <a:gd name="connsiteX142" fmla="*/ 10744200 w 12071803"/>
                  <a:gd name="connsiteY142" fmla="*/ 7058432 h 13440182"/>
                  <a:gd name="connsiteX143" fmla="*/ 10426700 w 12071803"/>
                  <a:gd name="connsiteY143" fmla="*/ 7020332 h 13440182"/>
                  <a:gd name="connsiteX144" fmla="*/ 10496551 w 12071803"/>
                  <a:gd name="connsiteY144" fmla="*/ 6915558 h 13440182"/>
                  <a:gd name="connsiteX145" fmla="*/ 10620376 w 12071803"/>
                  <a:gd name="connsiteY145" fmla="*/ 6896508 h 13440182"/>
                  <a:gd name="connsiteX146" fmla="*/ 10629900 w 12071803"/>
                  <a:gd name="connsiteY146" fmla="*/ 6810782 h 13440182"/>
                  <a:gd name="connsiteX147" fmla="*/ 10842625 w 12071803"/>
                  <a:gd name="connsiteY147" fmla="*/ 6899682 h 13440182"/>
                  <a:gd name="connsiteX148" fmla="*/ 10858500 w 12071803"/>
                  <a:gd name="connsiteY148" fmla="*/ 6677432 h 13440182"/>
                  <a:gd name="connsiteX149" fmla="*/ 10648950 w 12071803"/>
                  <a:gd name="connsiteY149" fmla="*/ 6772682 h 13440182"/>
                  <a:gd name="connsiteX150" fmla="*/ 10572750 w 12071803"/>
                  <a:gd name="connsiteY150" fmla="*/ 6544082 h 13440182"/>
                  <a:gd name="connsiteX151" fmla="*/ 10344150 w 12071803"/>
                  <a:gd name="connsiteY151" fmla="*/ 6753632 h 13440182"/>
                  <a:gd name="connsiteX152" fmla="*/ 10356851 w 12071803"/>
                  <a:gd name="connsiteY152" fmla="*/ 6588533 h 13440182"/>
                  <a:gd name="connsiteX153" fmla="*/ 10369550 w 12071803"/>
                  <a:gd name="connsiteY153" fmla="*/ 6464707 h 13440182"/>
                  <a:gd name="connsiteX154" fmla="*/ 10261601 w 12071803"/>
                  <a:gd name="connsiteY154" fmla="*/ 6452008 h 13440182"/>
                  <a:gd name="connsiteX155" fmla="*/ 10140950 w 12071803"/>
                  <a:gd name="connsiteY155" fmla="*/ 6236107 h 13440182"/>
                  <a:gd name="connsiteX156" fmla="*/ 10306051 w 12071803"/>
                  <a:gd name="connsiteY156" fmla="*/ 6274208 h 13440182"/>
                  <a:gd name="connsiteX157" fmla="*/ 10547351 w 12071803"/>
                  <a:gd name="connsiteY157" fmla="*/ 6274208 h 13440182"/>
                  <a:gd name="connsiteX158" fmla="*/ 10677525 w 12071803"/>
                  <a:gd name="connsiteY158" fmla="*/ 6134507 h 13440182"/>
                  <a:gd name="connsiteX159" fmla="*/ 10575926 w 12071803"/>
                  <a:gd name="connsiteY159" fmla="*/ 6023383 h 13440182"/>
                  <a:gd name="connsiteX160" fmla="*/ 10363200 w 12071803"/>
                  <a:gd name="connsiteY160" fmla="*/ 5975757 h 13440182"/>
                  <a:gd name="connsiteX161" fmla="*/ 10544175 w 12071803"/>
                  <a:gd name="connsiteY161" fmla="*/ 5845582 h 13440182"/>
                  <a:gd name="connsiteX162" fmla="*/ 10490201 w 12071803"/>
                  <a:gd name="connsiteY162" fmla="*/ 5728108 h 13440182"/>
                  <a:gd name="connsiteX163" fmla="*/ 10544176 w 12071803"/>
                  <a:gd name="connsiteY163" fmla="*/ 5607458 h 13440182"/>
                  <a:gd name="connsiteX164" fmla="*/ 10506075 w 12071803"/>
                  <a:gd name="connsiteY164" fmla="*/ 5604282 h 13440182"/>
                  <a:gd name="connsiteX165" fmla="*/ 10471151 w 12071803"/>
                  <a:gd name="connsiteY165" fmla="*/ 5528083 h 13440182"/>
                  <a:gd name="connsiteX166" fmla="*/ 10312400 w 12071803"/>
                  <a:gd name="connsiteY166" fmla="*/ 5375682 h 13440182"/>
                  <a:gd name="connsiteX167" fmla="*/ 10582276 w 12071803"/>
                  <a:gd name="connsiteY167" fmla="*/ 5480458 h 13440182"/>
                  <a:gd name="connsiteX168" fmla="*/ 10725150 w 12071803"/>
                  <a:gd name="connsiteY168" fmla="*/ 5439182 h 13440182"/>
                  <a:gd name="connsiteX169" fmla="*/ 10699751 w 12071803"/>
                  <a:gd name="connsiteY169" fmla="*/ 5686833 h 13440182"/>
                  <a:gd name="connsiteX170" fmla="*/ 10877550 w 12071803"/>
                  <a:gd name="connsiteY170" fmla="*/ 5724932 h 13440182"/>
                  <a:gd name="connsiteX171" fmla="*/ 10934701 w 12071803"/>
                  <a:gd name="connsiteY171" fmla="*/ 5550308 h 13440182"/>
                  <a:gd name="connsiteX172" fmla="*/ 10975975 w 12071803"/>
                  <a:gd name="connsiteY172" fmla="*/ 5321707 h 13440182"/>
                  <a:gd name="connsiteX173" fmla="*/ 10896601 w 12071803"/>
                  <a:gd name="connsiteY173" fmla="*/ 5118508 h 13440182"/>
                  <a:gd name="connsiteX174" fmla="*/ 10839450 w 12071803"/>
                  <a:gd name="connsiteY174" fmla="*/ 5020082 h 13440182"/>
                  <a:gd name="connsiteX175" fmla="*/ 10760076 w 12071803"/>
                  <a:gd name="connsiteY175" fmla="*/ 5137558 h 13440182"/>
                  <a:gd name="connsiteX176" fmla="*/ 10690226 w 12071803"/>
                  <a:gd name="connsiteY176" fmla="*/ 5096283 h 13440182"/>
                  <a:gd name="connsiteX177" fmla="*/ 10658476 w 12071803"/>
                  <a:gd name="connsiteY177" fmla="*/ 5216933 h 13440182"/>
                  <a:gd name="connsiteX178" fmla="*/ 10556875 w 12071803"/>
                  <a:gd name="connsiteY178" fmla="*/ 5220107 h 13440182"/>
                  <a:gd name="connsiteX179" fmla="*/ 10477500 w 12071803"/>
                  <a:gd name="connsiteY179" fmla="*/ 5077232 h 13440182"/>
                  <a:gd name="connsiteX180" fmla="*/ 10439400 w 12071803"/>
                  <a:gd name="connsiteY180" fmla="*/ 4924832 h 13440182"/>
                  <a:gd name="connsiteX181" fmla="*/ 10223500 w 12071803"/>
                  <a:gd name="connsiteY181" fmla="*/ 4928007 h 13440182"/>
                  <a:gd name="connsiteX182" fmla="*/ 10248900 w 12071803"/>
                  <a:gd name="connsiteY182" fmla="*/ 5153432 h 13440182"/>
                  <a:gd name="connsiteX183" fmla="*/ 10210801 w 12071803"/>
                  <a:gd name="connsiteY183" fmla="*/ 4959758 h 13440182"/>
                  <a:gd name="connsiteX184" fmla="*/ 10166350 w 12071803"/>
                  <a:gd name="connsiteY184" fmla="*/ 4972457 h 13440182"/>
                  <a:gd name="connsiteX185" fmla="*/ 10096500 w 12071803"/>
                  <a:gd name="connsiteY185" fmla="*/ 4861332 h 13440182"/>
                  <a:gd name="connsiteX186" fmla="*/ 10001251 w 12071803"/>
                  <a:gd name="connsiteY186" fmla="*/ 4931183 h 13440182"/>
                  <a:gd name="connsiteX187" fmla="*/ 9893300 w 12071803"/>
                  <a:gd name="connsiteY187" fmla="*/ 5039132 h 13440182"/>
                  <a:gd name="connsiteX188" fmla="*/ 10210800 w 12071803"/>
                  <a:gd name="connsiteY188" fmla="*/ 4724807 h 13440182"/>
                  <a:gd name="connsiteX189" fmla="*/ 10426701 w 12071803"/>
                  <a:gd name="connsiteY189" fmla="*/ 4667658 h 13440182"/>
                  <a:gd name="connsiteX190" fmla="*/ 10572750 w 12071803"/>
                  <a:gd name="connsiteY190" fmla="*/ 4581932 h 13440182"/>
                  <a:gd name="connsiteX191" fmla="*/ 10610851 w 12071803"/>
                  <a:gd name="connsiteY191" fmla="*/ 4461283 h 13440182"/>
                  <a:gd name="connsiteX192" fmla="*/ 10782301 w 12071803"/>
                  <a:gd name="connsiteY192" fmla="*/ 4334283 h 13440182"/>
                  <a:gd name="connsiteX193" fmla="*/ 10814050 w 12071803"/>
                  <a:gd name="connsiteY193" fmla="*/ 4080282 h 13440182"/>
                  <a:gd name="connsiteX194" fmla="*/ 10582275 w 12071803"/>
                  <a:gd name="connsiteY194" fmla="*/ 3997732 h 13440182"/>
                  <a:gd name="connsiteX195" fmla="*/ 10264776 w 12071803"/>
                  <a:gd name="connsiteY195" fmla="*/ 3950108 h 13440182"/>
                  <a:gd name="connsiteX196" fmla="*/ 10134600 w 12071803"/>
                  <a:gd name="connsiteY196" fmla="*/ 4010432 h 13440182"/>
                  <a:gd name="connsiteX197" fmla="*/ 10160001 w 12071803"/>
                  <a:gd name="connsiteY197" fmla="*/ 3845333 h 13440182"/>
                  <a:gd name="connsiteX198" fmla="*/ 10109201 w 12071803"/>
                  <a:gd name="connsiteY198" fmla="*/ 3670708 h 13440182"/>
                  <a:gd name="connsiteX199" fmla="*/ 10223500 w 12071803"/>
                  <a:gd name="connsiteY199" fmla="*/ 3708807 h 13440182"/>
                  <a:gd name="connsiteX200" fmla="*/ 10344151 w 12071803"/>
                  <a:gd name="connsiteY200" fmla="*/ 3600858 h 13440182"/>
                  <a:gd name="connsiteX201" fmla="*/ 10534651 w 12071803"/>
                  <a:gd name="connsiteY201" fmla="*/ 3661183 h 13440182"/>
                  <a:gd name="connsiteX202" fmla="*/ 10547351 w 12071803"/>
                  <a:gd name="connsiteY202" fmla="*/ 3477033 h 13440182"/>
                  <a:gd name="connsiteX203" fmla="*/ 10687050 w 12071803"/>
                  <a:gd name="connsiteY203" fmla="*/ 3515132 h 13440182"/>
                  <a:gd name="connsiteX204" fmla="*/ 10801350 w 12071803"/>
                  <a:gd name="connsiteY204" fmla="*/ 3210332 h 13440182"/>
                  <a:gd name="connsiteX205" fmla="*/ 10902951 w 12071803"/>
                  <a:gd name="connsiteY205" fmla="*/ 3299233 h 13440182"/>
                  <a:gd name="connsiteX206" fmla="*/ 11042650 w 12071803"/>
                  <a:gd name="connsiteY206" fmla="*/ 3283357 h 13440182"/>
                  <a:gd name="connsiteX207" fmla="*/ 11077575 w 12071803"/>
                  <a:gd name="connsiteY207" fmla="*/ 3508782 h 13440182"/>
                  <a:gd name="connsiteX208" fmla="*/ 11153776 w 12071803"/>
                  <a:gd name="connsiteY208" fmla="*/ 3251608 h 13440182"/>
                  <a:gd name="connsiteX209" fmla="*/ 11077576 w 12071803"/>
                  <a:gd name="connsiteY209" fmla="*/ 3165883 h 13440182"/>
                  <a:gd name="connsiteX210" fmla="*/ 11163300 w 12071803"/>
                  <a:gd name="connsiteY210" fmla="*/ 2911882 h 13440182"/>
                  <a:gd name="connsiteX211" fmla="*/ 10982326 w 12071803"/>
                  <a:gd name="connsiteY211" fmla="*/ 2988083 h 13440182"/>
                  <a:gd name="connsiteX212" fmla="*/ 10953750 w 12071803"/>
                  <a:gd name="connsiteY212" fmla="*/ 2918232 h 13440182"/>
                  <a:gd name="connsiteX213" fmla="*/ 10763250 w 12071803"/>
                  <a:gd name="connsiteY213" fmla="*/ 2715032 h 13440182"/>
                  <a:gd name="connsiteX214" fmla="*/ 10731501 w 12071803"/>
                  <a:gd name="connsiteY214" fmla="*/ 2530883 h 13440182"/>
                  <a:gd name="connsiteX215" fmla="*/ 10699751 w 12071803"/>
                  <a:gd name="connsiteY215" fmla="*/ 2435633 h 13440182"/>
                  <a:gd name="connsiteX216" fmla="*/ 10801350 w 12071803"/>
                  <a:gd name="connsiteY216" fmla="*/ 2334032 h 13440182"/>
                  <a:gd name="connsiteX217" fmla="*/ 11061701 w 12071803"/>
                  <a:gd name="connsiteY217" fmla="*/ 2099083 h 13440182"/>
                  <a:gd name="connsiteX218" fmla="*/ 11182350 w 12071803"/>
                  <a:gd name="connsiteY218" fmla="*/ 2118132 h 13440182"/>
                  <a:gd name="connsiteX219" fmla="*/ 11252201 w 12071803"/>
                  <a:gd name="connsiteY219" fmla="*/ 2029233 h 13440182"/>
                  <a:gd name="connsiteX220" fmla="*/ 11487150 w 12071803"/>
                  <a:gd name="connsiteY220" fmla="*/ 1921282 h 13440182"/>
                  <a:gd name="connsiteX221" fmla="*/ 11341101 w 12071803"/>
                  <a:gd name="connsiteY221" fmla="*/ 1851433 h 13440182"/>
                  <a:gd name="connsiteX222" fmla="*/ 11258550 w 12071803"/>
                  <a:gd name="connsiteY222" fmla="*/ 1705382 h 13440182"/>
                  <a:gd name="connsiteX223" fmla="*/ 11360150 w 12071803"/>
                  <a:gd name="connsiteY223" fmla="*/ 1279932 h 13440182"/>
                  <a:gd name="connsiteX224" fmla="*/ 11239500 w 12071803"/>
                  <a:gd name="connsiteY224" fmla="*/ 1019582 h 13440182"/>
                  <a:gd name="connsiteX225" fmla="*/ 11525250 w 12071803"/>
                  <a:gd name="connsiteY225" fmla="*/ 1362482 h 13440182"/>
                  <a:gd name="connsiteX226" fmla="*/ 11690350 w 12071803"/>
                  <a:gd name="connsiteY226" fmla="*/ 1165632 h 13440182"/>
                  <a:gd name="connsiteX227" fmla="*/ 11874500 w 12071803"/>
                  <a:gd name="connsiteY227" fmla="*/ 1476782 h 13440182"/>
                  <a:gd name="connsiteX228" fmla="*/ 12071350 w 12071803"/>
                  <a:gd name="connsiteY228" fmla="*/ 1578383 h 13440182"/>
                  <a:gd name="connsiteX229" fmla="*/ 11906250 w 12071803"/>
                  <a:gd name="connsiteY229" fmla="*/ 1133883 h 13440182"/>
                  <a:gd name="connsiteX230" fmla="*/ 11893550 w 12071803"/>
                  <a:gd name="connsiteY230" fmla="*/ 917982 h 13440182"/>
                  <a:gd name="connsiteX231" fmla="*/ 11760200 w 12071803"/>
                  <a:gd name="connsiteY231" fmla="*/ 721132 h 13440182"/>
                  <a:gd name="connsiteX232" fmla="*/ 11734800 w 12071803"/>
                  <a:gd name="connsiteY23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96339 w 12071803"/>
                  <a:gd name="connsiteY93" fmla="*/ 6701246 h 13440182"/>
                  <a:gd name="connsiteX94" fmla="*/ 8772525 w 12071803"/>
                  <a:gd name="connsiteY94" fmla="*/ 6548844 h 13440182"/>
                  <a:gd name="connsiteX95" fmla="*/ 9315450 w 12071803"/>
                  <a:gd name="connsiteY95" fmla="*/ 6544082 h 13440182"/>
                  <a:gd name="connsiteX96" fmla="*/ 9503569 w 12071803"/>
                  <a:gd name="connsiteY96" fmla="*/ 6494075 h 13440182"/>
                  <a:gd name="connsiteX97" fmla="*/ 9629775 w 12071803"/>
                  <a:gd name="connsiteY97" fmla="*/ 6298813 h 13440182"/>
                  <a:gd name="connsiteX98" fmla="*/ 9906000 w 12071803"/>
                  <a:gd name="connsiteY98" fmla="*/ 6334532 h 13440182"/>
                  <a:gd name="connsiteX99" fmla="*/ 9870282 w 12071803"/>
                  <a:gd name="connsiteY99" fmla="*/ 6420258 h 13440182"/>
                  <a:gd name="connsiteX100" fmla="*/ 9727407 w 12071803"/>
                  <a:gd name="connsiteY100" fmla="*/ 6434546 h 13440182"/>
                  <a:gd name="connsiteX101" fmla="*/ 9796462 w 12071803"/>
                  <a:gd name="connsiteY101" fmla="*/ 6489313 h 13440182"/>
                  <a:gd name="connsiteX102" fmla="*/ 9665495 w 12071803"/>
                  <a:gd name="connsiteY102" fmla="*/ 6517889 h 13440182"/>
                  <a:gd name="connsiteX103" fmla="*/ 9539289 w 12071803"/>
                  <a:gd name="connsiteY103" fmla="*/ 6508364 h 13440182"/>
                  <a:gd name="connsiteX104" fmla="*/ 9453563 w 12071803"/>
                  <a:gd name="connsiteY104" fmla="*/ 6544082 h 13440182"/>
                  <a:gd name="connsiteX105" fmla="*/ 9422607 w 12071803"/>
                  <a:gd name="connsiteY105" fmla="*/ 6848883 h 13440182"/>
                  <a:gd name="connsiteX106" fmla="*/ 9584532 w 12071803"/>
                  <a:gd name="connsiteY106" fmla="*/ 6882220 h 13440182"/>
                  <a:gd name="connsiteX107" fmla="*/ 9791700 w 12071803"/>
                  <a:gd name="connsiteY107" fmla="*/ 6696482 h 13440182"/>
                  <a:gd name="connsiteX108" fmla="*/ 9829801 w 12071803"/>
                  <a:gd name="connsiteY108" fmla="*/ 6794114 h 13440182"/>
                  <a:gd name="connsiteX109" fmla="*/ 9977439 w 12071803"/>
                  <a:gd name="connsiteY109" fmla="*/ 6717914 h 13440182"/>
                  <a:gd name="connsiteX110" fmla="*/ 9896476 w 12071803"/>
                  <a:gd name="connsiteY110" fmla="*/ 6925083 h 13440182"/>
                  <a:gd name="connsiteX111" fmla="*/ 10020301 w 12071803"/>
                  <a:gd name="connsiteY111" fmla="*/ 6898889 h 13440182"/>
                  <a:gd name="connsiteX112" fmla="*/ 9986964 w 12071803"/>
                  <a:gd name="connsiteY112" fmla="*/ 6986996 h 13440182"/>
                  <a:gd name="connsiteX113" fmla="*/ 10217945 w 12071803"/>
                  <a:gd name="connsiteY113" fmla="*/ 6984614 h 13440182"/>
                  <a:gd name="connsiteX114" fmla="*/ 10058400 w 12071803"/>
                  <a:gd name="connsiteY114" fmla="*/ 7039382 h 13440182"/>
                  <a:gd name="connsiteX115" fmla="*/ 9948864 w 12071803"/>
                  <a:gd name="connsiteY115" fmla="*/ 7096533 h 13440182"/>
                  <a:gd name="connsiteX116" fmla="*/ 9829801 w 12071803"/>
                  <a:gd name="connsiteY116" fmla="*/ 7210833 h 13440182"/>
                  <a:gd name="connsiteX117" fmla="*/ 9865519 w 12071803"/>
                  <a:gd name="connsiteY117" fmla="*/ 7270363 h 13440182"/>
                  <a:gd name="connsiteX118" fmla="*/ 9908382 w 12071803"/>
                  <a:gd name="connsiteY118" fmla="*/ 7320371 h 13440182"/>
                  <a:gd name="connsiteX119" fmla="*/ 9986964 w 12071803"/>
                  <a:gd name="connsiteY119" fmla="*/ 7287033 h 13440182"/>
                  <a:gd name="connsiteX120" fmla="*/ 9998869 w 12071803"/>
                  <a:gd name="connsiteY120" fmla="*/ 7348944 h 13440182"/>
                  <a:gd name="connsiteX121" fmla="*/ 10113170 w 12071803"/>
                  <a:gd name="connsiteY121" fmla="*/ 7210833 h 13440182"/>
                  <a:gd name="connsiteX122" fmla="*/ 10148889 w 12071803"/>
                  <a:gd name="connsiteY122" fmla="*/ 7356089 h 13440182"/>
                  <a:gd name="connsiteX123" fmla="*/ 10244139 w 12071803"/>
                  <a:gd name="connsiteY123" fmla="*/ 7239408 h 13440182"/>
                  <a:gd name="connsiteX124" fmla="*/ 10270332 w 12071803"/>
                  <a:gd name="connsiteY124" fmla="*/ 7401332 h 13440182"/>
                  <a:gd name="connsiteX125" fmla="*/ 10344150 w 12071803"/>
                  <a:gd name="connsiteY125" fmla="*/ 7477532 h 13440182"/>
                  <a:gd name="connsiteX126" fmla="*/ 10134600 w 12071803"/>
                  <a:gd name="connsiteY126" fmla="*/ 7591832 h 13440182"/>
                  <a:gd name="connsiteX127" fmla="*/ 10287001 w 12071803"/>
                  <a:gd name="connsiteY127" fmla="*/ 7741852 h 13440182"/>
                  <a:gd name="connsiteX128" fmla="*/ 10317957 w 12071803"/>
                  <a:gd name="connsiteY128" fmla="*/ 7644221 h 13440182"/>
                  <a:gd name="connsiteX129" fmla="*/ 10389393 w 12071803"/>
                  <a:gd name="connsiteY129" fmla="*/ 7732326 h 13440182"/>
                  <a:gd name="connsiteX130" fmla="*/ 10510839 w 12071803"/>
                  <a:gd name="connsiteY130" fmla="*/ 7691846 h 13440182"/>
                  <a:gd name="connsiteX131" fmla="*/ 10515600 w 12071803"/>
                  <a:gd name="connsiteY131" fmla="*/ 7777570 h 13440182"/>
                  <a:gd name="connsiteX132" fmla="*/ 10513219 w 12071803"/>
                  <a:gd name="connsiteY132" fmla="*/ 7875200 h 13440182"/>
                  <a:gd name="connsiteX133" fmla="*/ 10622756 w 12071803"/>
                  <a:gd name="connsiteY133" fmla="*/ 7837101 h 13440182"/>
                  <a:gd name="connsiteX134" fmla="*/ 10663239 w 12071803"/>
                  <a:gd name="connsiteY134" fmla="*/ 8075227 h 13440182"/>
                  <a:gd name="connsiteX135" fmla="*/ 10801350 w 12071803"/>
                  <a:gd name="connsiteY135" fmla="*/ 8106182 h 13440182"/>
                  <a:gd name="connsiteX136" fmla="*/ 10815638 w 12071803"/>
                  <a:gd name="connsiteY136" fmla="*/ 7815670 h 13440182"/>
                  <a:gd name="connsiteX137" fmla="*/ 10906126 w 12071803"/>
                  <a:gd name="connsiteY137" fmla="*/ 7791858 h 13440182"/>
                  <a:gd name="connsiteX138" fmla="*/ 10975182 w 12071803"/>
                  <a:gd name="connsiteY138" fmla="*/ 7620407 h 13440182"/>
                  <a:gd name="connsiteX139" fmla="*/ 10937082 w 12071803"/>
                  <a:gd name="connsiteY139" fmla="*/ 7491821 h 13440182"/>
                  <a:gd name="connsiteX140" fmla="*/ 10841832 w 12071803"/>
                  <a:gd name="connsiteY140" fmla="*/ 7479913 h 13440182"/>
                  <a:gd name="connsiteX141" fmla="*/ 10889456 w 12071803"/>
                  <a:gd name="connsiteY141" fmla="*/ 7360851 h 13440182"/>
                  <a:gd name="connsiteX142" fmla="*/ 10784682 w 12071803"/>
                  <a:gd name="connsiteY142" fmla="*/ 7289414 h 13440182"/>
                  <a:gd name="connsiteX143" fmla="*/ 10744200 w 12071803"/>
                  <a:gd name="connsiteY143" fmla="*/ 7058432 h 13440182"/>
                  <a:gd name="connsiteX144" fmla="*/ 10426700 w 12071803"/>
                  <a:gd name="connsiteY144" fmla="*/ 7020332 h 13440182"/>
                  <a:gd name="connsiteX145" fmla="*/ 10496551 w 12071803"/>
                  <a:gd name="connsiteY145" fmla="*/ 6915558 h 13440182"/>
                  <a:gd name="connsiteX146" fmla="*/ 10620376 w 12071803"/>
                  <a:gd name="connsiteY146" fmla="*/ 6896508 h 13440182"/>
                  <a:gd name="connsiteX147" fmla="*/ 10629900 w 12071803"/>
                  <a:gd name="connsiteY147" fmla="*/ 6810782 h 13440182"/>
                  <a:gd name="connsiteX148" fmla="*/ 10842625 w 12071803"/>
                  <a:gd name="connsiteY148" fmla="*/ 6899682 h 13440182"/>
                  <a:gd name="connsiteX149" fmla="*/ 10858500 w 12071803"/>
                  <a:gd name="connsiteY149" fmla="*/ 6677432 h 13440182"/>
                  <a:gd name="connsiteX150" fmla="*/ 10648950 w 12071803"/>
                  <a:gd name="connsiteY150" fmla="*/ 6772682 h 13440182"/>
                  <a:gd name="connsiteX151" fmla="*/ 10572750 w 12071803"/>
                  <a:gd name="connsiteY151" fmla="*/ 6544082 h 13440182"/>
                  <a:gd name="connsiteX152" fmla="*/ 10344150 w 12071803"/>
                  <a:gd name="connsiteY152" fmla="*/ 6753632 h 13440182"/>
                  <a:gd name="connsiteX153" fmla="*/ 10356851 w 12071803"/>
                  <a:gd name="connsiteY153" fmla="*/ 6588533 h 13440182"/>
                  <a:gd name="connsiteX154" fmla="*/ 10369550 w 12071803"/>
                  <a:gd name="connsiteY154" fmla="*/ 6464707 h 13440182"/>
                  <a:gd name="connsiteX155" fmla="*/ 10261601 w 12071803"/>
                  <a:gd name="connsiteY155" fmla="*/ 6452008 h 13440182"/>
                  <a:gd name="connsiteX156" fmla="*/ 10140950 w 12071803"/>
                  <a:gd name="connsiteY156" fmla="*/ 6236107 h 13440182"/>
                  <a:gd name="connsiteX157" fmla="*/ 10306051 w 12071803"/>
                  <a:gd name="connsiteY157" fmla="*/ 6274208 h 13440182"/>
                  <a:gd name="connsiteX158" fmla="*/ 10547351 w 12071803"/>
                  <a:gd name="connsiteY158" fmla="*/ 6274208 h 13440182"/>
                  <a:gd name="connsiteX159" fmla="*/ 10677525 w 12071803"/>
                  <a:gd name="connsiteY159" fmla="*/ 6134507 h 13440182"/>
                  <a:gd name="connsiteX160" fmla="*/ 10575926 w 12071803"/>
                  <a:gd name="connsiteY160" fmla="*/ 6023383 h 13440182"/>
                  <a:gd name="connsiteX161" fmla="*/ 10363200 w 12071803"/>
                  <a:gd name="connsiteY161" fmla="*/ 5975757 h 13440182"/>
                  <a:gd name="connsiteX162" fmla="*/ 10544175 w 12071803"/>
                  <a:gd name="connsiteY162" fmla="*/ 5845582 h 13440182"/>
                  <a:gd name="connsiteX163" fmla="*/ 10490201 w 12071803"/>
                  <a:gd name="connsiteY163" fmla="*/ 5728108 h 13440182"/>
                  <a:gd name="connsiteX164" fmla="*/ 10544176 w 12071803"/>
                  <a:gd name="connsiteY164" fmla="*/ 5607458 h 13440182"/>
                  <a:gd name="connsiteX165" fmla="*/ 10506075 w 12071803"/>
                  <a:gd name="connsiteY165" fmla="*/ 5604282 h 13440182"/>
                  <a:gd name="connsiteX166" fmla="*/ 10471151 w 12071803"/>
                  <a:gd name="connsiteY166" fmla="*/ 5528083 h 13440182"/>
                  <a:gd name="connsiteX167" fmla="*/ 10312400 w 12071803"/>
                  <a:gd name="connsiteY167" fmla="*/ 5375682 h 13440182"/>
                  <a:gd name="connsiteX168" fmla="*/ 10582276 w 12071803"/>
                  <a:gd name="connsiteY168" fmla="*/ 5480458 h 13440182"/>
                  <a:gd name="connsiteX169" fmla="*/ 10725150 w 12071803"/>
                  <a:gd name="connsiteY169" fmla="*/ 5439182 h 13440182"/>
                  <a:gd name="connsiteX170" fmla="*/ 10699751 w 12071803"/>
                  <a:gd name="connsiteY170" fmla="*/ 5686833 h 13440182"/>
                  <a:gd name="connsiteX171" fmla="*/ 10877550 w 12071803"/>
                  <a:gd name="connsiteY171" fmla="*/ 5724932 h 13440182"/>
                  <a:gd name="connsiteX172" fmla="*/ 10934701 w 12071803"/>
                  <a:gd name="connsiteY172" fmla="*/ 5550308 h 13440182"/>
                  <a:gd name="connsiteX173" fmla="*/ 10975975 w 12071803"/>
                  <a:gd name="connsiteY173" fmla="*/ 5321707 h 13440182"/>
                  <a:gd name="connsiteX174" fmla="*/ 10896601 w 12071803"/>
                  <a:gd name="connsiteY174" fmla="*/ 5118508 h 13440182"/>
                  <a:gd name="connsiteX175" fmla="*/ 10839450 w 12071803"/>
                  <a:gd name="connsiteY175" fmla="*/ 5020082 h 13440182"/>
                  <a:gd name="connsiteX176" fmla="*/ 10760076 w 12071803"/>
                  <a:gd name="connsiteY176" fmla="*/ 5137558 h 13440182"/>
                  <a:gd name="connsiteX177" fmla="*/ 10690226 w 12071803"/>
                  <a:gd name="connsiteY177" fmla="*/ 5096283 h 13440182"/>
                  <a:gd name="connsiteX178" fmla="*/ 10658476 w 12071803"/>
                  <a:gd name="connsiteY178" fmla="*/ 5216933 h 13440182"/>
                  <a:gd name="connsiteX179" fmla="*/ 10556875 w 12071803"/>
                  <a:gd name="connsiteY179" fmla="*/ 5220107 h 13440182"/>
                  <a:gd name="connsiteX180" fmla="*/ 10477500 w 12071803"/>
                  <a:gd name="connsiteY180" fmla="*/ 5077232 h 13440182"/>
                  <a:gd name="connsiteX181" fmla="*/ 10439400 w 12071803"/>
                  <a:gd name="connsiteY181" fmla="*/ 4924832 h 13440182"/>
                  <a:gd name="connsiteX182" fmla="*/ 10223500 w 12071803"/>
                  <a:gd name="connsiteY182" fmla="*/ 4928007 h 13440182"/>
                  <a:gd name="connsiteX183" fmla="*/ 10248900 w 12071803"/>
                  <a:gd name="connsiteY183" fmla="*/ 5153432 h 13440182"/>
                  <a:gd name="connsiteX184" fmla="*/ 10210801 w 12071803"/>
                  <a:gd name="connsiteY184" fmla="*/ 4959758 h 13440182"/>
                  <a:gd name="connsiteX185" fmla="*/ 10166350 w 12071803"/>
                  <a:gd name="connsiteY185" fmla="*/ 4972457 h 13440182"/>
                  <a:gd name="connsiteX186" fmla="*/ 10096500 w 12071803"/>
                  <a:gd name="connsiteY186" fmla="*/ 4861332 h 13440182"/>
                  <a:gd name="connsiteX187" fmla="*/ 10001251 w 12071803"/>
                  <a:gd name="connsiteY187" fmla="*/ 4931183 h 13440182"/>
                  <a:gd name="connsiteX188" fmla="*/ 9893300 w 12071803"/>
                  <a:gd name="connsiteY188" fmla="*/ 5039132 h 13440182"/>
                  <a:gd name="connsiteX189" fmla="*/ 10210800 w 12071803"/>
                  <a:gd name="connsiteY189" fmla="*/ 4724807 h 13440182"/>
                  <a:gd name="connsiteX190" fmla="*/ 10426701 w 12071803"/>
                  <a:gd name="connsiteY190" fmla="*/ 4667658 h 13440182"/>
                  <a:gd name="connsiteX191" fmla="*/ 10572750 w 12071803"/>
                  <a:gd name="connsiteY191" fmla="*/ 4581932 h 13440182"/>
                  <a:gd name="connsiteX192" fmla="*/ 10610851 w 12071803"/>
                  <a:gd name="connsiteY192" fmla="*/ 4461283 h 13440182"/>
                  <a:gd name="connsiteX193" fmla="*/ 10782301 w 12071803"/>
                  <a:gd name="connsiteY193" fmla="*/ 4334283 h 13440182"/>
                  <a:gd name="connsiteX194" fmla="*/ 10814050 w 12071803"/>
                  <a:gd name="connsiteY194" fmla="*/ 4080282 h 13440182"/>
                  <a:gd name="connsiteX195" fmla="*/ 10582275 w 12071803"/>
                  <a:gd name="connsiteY195" fmla="*/ 3997732 h 13440182"/>
                  <a:gd name="connsiteX196" fmla="*/ 10264776 w 12071803"/>
                  <a:gd name="connsiteY196" fmla="*/ 3950108 h 13440182"/>
                  <a:gd name="connsiteX197" fmla="*/ 10134600 w 12071803"/>
                  <a:gd name="connsiteY197" fmla="*/ 4010432 h 13440182"/>
                  <a:gd name="connsiteX198" fmla="*/ 10160001 w 12071803"/>
                  <a:gd name="connsiteY198" fmla="*/ 3845333 h 13440182"/>
                  <a:gd name="connsiteX199" fmla="*/ 10109201 w 12071803"/>
                  <a:gd name="connsiteY199" fmla="*/ 3670708 h 13440182"/>
                  <a:gd name="connsiteX200" fmla="*/ 10223500 w 12071803"/>
                  <a:gd name="connsiteY200" fmla="*/ 3708807 h 13440182"/>
                  <a:gd name="connsiteX201" fmla="*/ 10344151 w 12071803"/>
                  <a:gd name="connsiteY201" fmla="*/ 3600858 h 13440182"/>
                  <a:gd name="connsiteX202" fmla="*/ 10534651 w 12071803"/>
                  <a:gd name="connsiteY202" fmla="*/ 3661183 h 13440182"/>
                  <a:gd name="connsiteX203" fmla="*/ 10547351 w 12071803"/>
                  <a:gd name="connsiteY203" fmla="*/ 3477033 h 13440182"/>
                  <a:gd name="connsiteX204" fmla="*/ 10687050 w 12071803"/>
                  <a:gd name="connsiteY204" fmla="*/ 3515132 h 13440182"/>
                  <a:gd name="connsiteX205" fmla="*/ 10801350 w 12071803"/>
                  <a:gd name="connsiteY205" fmla="*/ 3210332 h 13440182"/>
                  <a:gd name="connsiteX206" fmla="*/ 10902951 w 12071803"/>
                  <a:gd name="connsiteY206" fmla="*/ 3299233 h 13440182"/>
                  <a:gd name="connsiteX207" fmla="*/ 11042650 w 12071803"/>
                  <a:gd name="connsiteY207" fmla="*/ 3283357 h 13440182"/>
                  <a:gd name="connsiteX208" fmla="*/ 11077575 w 12071803"/>
                  <a:gd name="connsiteY208" fmla="*/ 3508782 h 13440182"/>
                  <a:gd name="connsiteX209" fmla="*/ 11153776 w 12071803"/>
                  <a:gd name="connsiteY209" fmla="*/ 3251608 h 13440182"/>
                  <a:gd name="connsiteX210" fmla="*/ 11077576 w 12071803"/>
                  <a:gd name="connsiteY210" fmla="*/ 3165883 h 13440182"/>
                  <a:gd name="connsiteX211" fmla="*/ 11163300 w 12071803"/>
                  <a:gd name="connsiteY211" fmla="*/ 2911882 h 13440182"/>
                  <a:gd name="connsiteX212" fmla="*/ 10982326 w 12071803"/>
                  <a:gd name="connsiteY212" fmla="*/ 2988083 h 13440182"/>
                  <a:gd name="connsiteX213" fmla="*/ 10953750 w 12071803"/>
                  <a:gd name="connsiteY213" fmla="*/ 2918232 h 13440182"/>
                  <a:gd name="connsiteX214" fmla="*/ 10763250 w 12071803"/>
                  <a:gd name="connsiteY214" fmla="*/ 2715032 h 13440182"/>
                  <a:gd name="connsiteX215" fmla="*/ 10731501 w 12071803"/>
                  <a:gd name="connsiteY215" fmla="*/ 2530883 h 13440182"/>
                  <a:gd name="connsiteX216" fmla="*/ 10699751 w 12071803"/>
                  <a:gd name="connsiteY216" fmla="*/ 2435633 h 13440182"/>
                  <a:gd name="connsiteX217" fmla="*/ 10801350 w 12071803"/>
                  <a:gd name="connsiteY217" fmla="*/ 2334032 h 13440182"/>
                  <a:gd name="connsiteX218" fmla="*/ 11061701 w 12071803"/>
                  <a:gd name="connsiteY218" fmla="*/ 2099083 h 13440182"/>
                  <a:gd name="connsiteX219" fmla="*/ 11182350 w 12071803"/>
                  <a:gd name="connsiteY219" fmla="*/ 2118132 h 13440182"/>
                  <a:gd name="connsiteX220" fmla="*/ 11252201 w 12071803"/>
                  <a:gd name="connsiteY220" fmla="*/ 2029233 h 13440182"/>
                  <a:gd name="connsiteX221" fmla="*/ 11487150 w 12071803"/>
                  <a:gd name="connsiteY221" fmla="*/ 1921282 h 13440182"/>
                  <a:gd name="connsiteX222" fmla="*/ 11341101 w 12071803"/>
                  <a:gd name="connsiteY222" fmla="*/ 1851433 h 13440182"/>
                  <a:gd name="connsiteX223" fmla="*/ 11258550 w 12071803"/>
                  <a:gd name="connsiteY223" fmla="*/ 1705382 h 13440182"/>
                  <a:gd name="connsiteX224" fmla="*/ 11360150 w 12071803"/>
                  <a:gd name="connsiteY224" fmla="*/ 1279932 h 13440182"/>
                  <a:gd name="connsiteX225" fmla="*/ 11239500 w 12071803"/>
                  <a:gd name="connsiteY225" fmla="*/ 1019582 h 13440182"/>
                  <a:gd name="connsiteX226" fmla="*/ 11525250 w 12071803"/>
                  <a:gd name="connsiteY226" fmla="*/ 1362482 h 13440182"/>
                  <a:gd name="connsiteX227" fmla="*/ 11690350 w 12071803"/>
                  <a:gd name="connsiteY227" fmla="*/ 1165632 h 13440182"/>
                  <a:gd name="connsiteX228" fmla="*/ 11874500 w 12071803"/>
                  <a:gd name="connsiteY228" fmla="*/ 1476782 h 13440182"/>
                  <a:gd name="connsiteX229" fmla="*/ 12071350 w 12071803"/>
                  <a:gd name="connsiteY229" fmla="*/ 1578383 h 13440182"/>
                  <a:gd name="connsiteX230" fmla="*/ 11906250 w 12071803"/>
                  <a:gd name="connsiteY230" fmla="*/ 1133883 h 13440182"/>
                  <a:gd name="connsiteX231" fmla="*/ 11893550 w 12071803"/>
                  <a:gd name="connsiteY231" fmla="*/ 917982 h 13440182"/>
                  <a:gd name="connsiteX232" fmla="*/ 11760200 w 12071803"/>
                  <a:gd name="connsiteY232" fmla="*/ 721132 h 13440182"/>
                  <a:gd name="connsiteX233" fmla="*/ 11734800 w 12071803"/>
                  <a:gd name="connsiteY23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22520 w 12071803"/>
                  <a:gd name="connsiteY93" fmla="*/ 6696483 h 13440182"/>
                  <a:gd name="connsiteX94" fmla="*/ 8796339 w 12071803"/>
                  <a:gd name="connsiteY94" fmla="*/ 6701246 h 13440182"/>
                  <a:gd name="connsiteX95" fmla="*/ 8772525 w 12071803"/>
                  <a:gd name="connsiteY95" fmla="*/ 6548844 h 13440182"/>
                  <a:gd name="connsiteX96" fmla="*/ 9315450 w 12071803"/>
                  <a:gd name="connsiteY96" fmla="*/ 6544082 h 13440182"/>
                  <a:gd name="connsiteX97" fmla="*/ 9503569 w 12071803"/>
                  <a:gd name="connsiteY97" fmla="*/ 6494075 h 13440182"/>
                  <a:gd name="connsiteX98" fmla="*/ 9629775 w 12071803"/>
                  <a:gd name="connsiteY98" fmla="*/ 6298813 h 13440182"/>
                  <a:gd name="connsiteX99" fmla="*/ 9906000 w 12071803"/>
                  <a:gd name="connsiteY99" fmla="*/ 6334532 h 13440182"/>
                  <a:gd name="connsiteX100" fmla="*/ 9870282 w 12071803"/>
                  <a:gd name="connsiteY100" fmla="*/ 6420258 h 13440182"/>
                  <a:gd name="connsiteX101" fmla="*/ 9727407 w 12071803"/>
                  <a:gd name="connsiteY101" fmla="*/ 6434546 h 13440182"/>
                  <a:gd name="connsiteX102" fmla="*/ 9796462 w 12071803"/>
                  <a:gd name="connsiteY102" fmla="*/ 6489313 h 13440182"/>
                  <a:gd name="connsiteX103" fmla="*/ 9665495 w 12071803"/>
                  <a:gd name="connsiteY103" fmla="*/ 6517889 h 13440182"/>
                  <a:gd name="connsiteX104" fmla="*/ 9539289 w 12071803"/>
                  <a:gd name="connsiteY104" fmla="*/ 6508364 h 13440182"/>
                  <a:gd name="connsiteX105" fmla="*/ 9453563 w 12071803"/>
                  <a:gd name="connsiteY105" fmla="*/ 6544082 h 13440182"/>
                  <a:gd name="connsiteX106" fmla="*/ 9422607 w 12071803"/>
                  <a:gd name="connsiteY106" fmla="*/ 6848883 h 13440182"/>
                  <a:gd name="connsiteX107" fmla="*/ 9584532 w 12071803"/>
                  <a:gd name="connsiteY107" fmla="*/ 6882220 h 13440182"/>
                  <a:gd name="connsiteX108" fmla="*/ 9791700 w 12071803"/>
                  <a:gd name="connsiteY108" fmla="*/ 6696482 h 13440182"/>
                  <a:gd name="connsiteX109" fmla="*/ 9829801 w 12071803"/>
                  <a:gd name="connsiteY109" fmla="*/ 6794114 h 13440182"/>
                  <a:gd name="connsiteX110" fmla="*/ 9977439 w 12071803"/>
                  <a:gd name="connsiteY110" fmla="*/ 6717914 h 13440182"/>
                  <a:gd name="connsiteX111" fmla="*/ 9896476 w 12071803"/>
                  <a:gd name="connsiteY111" fmla="*/ 6925083 h 13440182"/>
                  <a:gd name="connsiteX112" fmla="*/ 10020301 w 12071803"/>
                  <a:gd name="connsiteY112" fmla="*/ 6898889 h 13440182"/>
                  <a:gd name="connsiteX113" fmla="*/ 9986964 w 12071803"/>
                  <a:gd name="connsiteY113" fmla="*/ 6986996 h 13440182"/>
                  <a:gd name="connsiteX114" fmla="*/ 10217945 w 12071803"/>
                  <a:gd name="connsiteY114" fmla="*/ 6984614 h 13440182"/>
                  <a:gd name="connsiteX115" fmla="*/ 10058400 w 12071803"/>
                  <a:gd name="connsiteY115" fmla="*/ 7039382 h 13440182"/>
                  <a:gd name="connsiteX116" fmla="*/ 9948864 w 12071803"/>
                  <a:gd name="connsiteY116" fmla="*/ 7096533 h 13440182"/>
                  <a:gd name="connsiteX117" fmla="*/ 9829801 w 12071803"/>
                  <a:gd name="connsiteY117" fmla="*/ 7210833 h 13440182"/>
                  <a:gd name="connsiteX118" fmla="*/ 9865519 w 12071803"/>
                  <a:gd name="connsiteY118" fmla="*/ 7270363 h 13440182"/>
                  <a:gd name="connsiteX119" fmla="*/ 9908382 w 12071803"/>
                  <a:gd name="connsiteY119" fmla="*/ 7320371 h 13440182"/>
                  <a:gd name="connsiteX120" fmla="*/ 9986964 w 12071803"/>
                  <a:gd name="connsiteY120" fmla="*/ 7287033 h 13440182"/>
                  <a:gd name="connsiteX121" fmla="*/ 9998869 w 12071803"/>
                  <a:gd name="connsiteY121" fmla="*/ 7348944 h 13440182"/>
                  <a:gd name="connsiteX122" fmla="*/ 10113170 w 12071803"/>
                  <a:gd name="connsiteY122" fmla="*/ 7210833 h 13440182"/>
                  <a:gd name="connsiteX123" fmla="*/ 10148889 w 12071803"/>
                  <a:gd name="connsiteY123" fmla="*/ 7356089 h 13440182"/>
                  <a:gd name="connsiteX124" fmla="*/ 10244139 w 12071803"/>
                  <a:gd name="connsiteY124" fmla="*/ 7239408 h 13440182"/>
                  <a:gd name="connsiteX125" fmla="*/ 10270332 w 12071803"/>
                  <a:gd name="connsiteY125" fmla="*/ 7401332 h 13440182"/>
                  <a:gd name="connsiteX126" fmla="*/ 10344150 w 12071803"/>
                  <a:gd name="connsiteY126" fmla="*/ 7477532 h 13440182"/>
                  <a:gd name="connsiteX127" fmla="*/ 10134600 w 12071803"/>
                  <a:gd name="connsiteY127" fmla="*/ 7591832 h 13440182"/>
                  <a:gd name="connsiteX128" fmla="*/ 10287001 w 12071803"/>
                  <a:gd name="connsiteY128" fmla="*/ 7741852 h 13440182"/>
                  <a:gd name="connsiteX129" fmla="*/ 10317957 w 12071803"/>
                  <a:gd name="connsiteY129" fmla="*/ 7644221 h 13440182"/>
                  <a:gd name="connsiteX130" fmla="*/ 10389393 w 12071803"/>
                  <a:gd name="connsiteY130" fmla="*/ 7732326 h 13440182"/>
                  <a:gd name="connsiteX131" fmla="*/ 10510839 w 12071803"/>
                  <a:gd name="connsiteY131" fmla="*/ 7691846 h 13440182"/>
                  <a:gd name="connsiteX132" fmla="*/ 10515600 w 12071803"/>
                  <a:gd name="connsiteY132" fmla="*/ 7777570 h 13440182"/>
                  <a:gd name="connsiteX133" fmla="*/ 10513219 w 12071803"/>
                  <a:gd name="connsiteY133" fmla="*/ 7875200 h 13440182"/>
                  <a:gd name="connsiteX134" fmla="*/ 10622756 w 12071803"/>
                  <a:gd name="connsiteY134" fmla="*/ 7837101 h 13440182"/>
                  <a:gd name="connsiteX135" fmla="*/ 10663239 w 12071803"/>
                  <a:gd name="connsiteY135" fmla="*/ 8075227 h 13440182"/>
                  <a:gd name="connsiteX136" fmla="*/ 10801350 w 12071803"/>
                  <a:gd name="connsiteY136" fmla="*/ 8106182 h 13440182"/>
                  <a:gd name="connsiteX137" fmla="*/ 10815638 w 12071803"/>
                  <a:gd name="connsiteY137" fmla="*/ 7815670 h 13440182"/>
                  <a:gd name="connsiteX138" fmla="*/ 10906126 w 12071803"/>
                  <a:gd name="connsiteY138" fmla="*/ 7791858 h 13440182"/>
                  <a:gd name="connsiteX139" fmla="*/ 10975182 w 12071803"/>
                  <a:gd name="connsiteY139" fmla="*/ 7620407 h 13440182"/>
                  <a:gd name="connsiteX140" fmla="*/ 10937082 w 12071803"/>
                  <a:gd name="connsiteY140" fmla="*/ 7491821 h 13440182"/>
                  <a:gd name="connsiteX141" fmla="*/ 10841832 w 12071803"/>
                  <a:gd name="connsiteY141" fmla="*/ 7479913 h 13440182"/>
                  <a:gd name="connsiteX142" fmla="*/ 10889456 w 12071803"/>
                  <a:gd name="connsiteY142" fmla="*/ 7360851 h 13440182"/>
                  <a:gd name="connsiteX143" fmla="*/ 10784682 w 12071803"/>
                  <a:gd name="connsiteY143" fmla="*/ 7289414 h 13440182"/>
                  <a:gd name="connsiteX144" fmla="*/ 10744200 w 12071803"/>
                  <a:gd name="connsiteY144" fmla="*/ 7058432 h 13440182"/>
                  <a:gd name="connsiteX145" fmla="*/ 10426700 w 12071803"/>
                  <a:gd name="connsiteY145" fmla="*/ 7020332 h 13440182"/>
                  <a:gd name="connsiteX146" fmla="*/ 10496551 w 12071803"/>
                  <a:gd name="connsiteY146" fmla="*/ 6915558 h 13440182"/>
                  <a:gd name="connsiteX147" fmla="*/ 10620376 w 12071803"/>
                  <a:gd name="connsiteY147" fmla="*/ 6896508 h 13440182"/>
                  <a:gd name="connsiteX148" fmla="*/ 10629900 w 12071803"/>
                  <a:gd name="connsiteY148" fmla="*/ 6810782 h 13440182"/>
                  <a:gd name="connsiteX149" fmla="*/ 10842625 w 12071803"/>
                  <a:gd name="connsiteY149" fmla="*/ 6899682 h 13440182"/>
                  <a:gd name="connsiteX150" fmla="*/ 10858500 w 12071803"/>
                  <a:gd name="connsiteY150" fmla="*/ 6677432 h 13440182"/>
                  <a:gd name="connsiteX151" fmla="*/ 10648950 w 12071803"/>
                  <a:gd name="connsiteY151" fmla="*/ 6772682 h 13440182"/>
                  <a:gd name="connsiteX152" fmla="*/ 10572750 w 12071803"/>
                  <a:gd name="connsiteY152" fmla="*/ 6544082 h 13440182"/>
                  <a:gd name="connsiteX153" fmla="*/ 10344150 w 12071803"/>
                  <a:gd name="connsiteY153" fmla="*/ 6753632 h 13440182"/>
                  <a:gd name="connsiteX154" fmla="*/ 10356851 w 12071803"/>
                  <a:gd name="connsiteY154" fmla="*/ 6588533 h 13440182"/>
                  <a:gd name="connsiteX155" fmla="*/ 10369550 w 12071803"/>
                  <a:gd name="connsiteY155" fmla="*/ 6464707 h 13440182"/>
                  <a:gd name="connsiteX156" fmla="*/ 10261601 w 12071803"/>
                  <a:gd name="connsiteY156" fmla="*/ 6452008 h 13440182"/>
                  <a:gd name="connsiteX157" fmla="*/ 10140950 w 12071803"/>
                  <a:gd name="connsiteY157" fmla="*/ 6236107 h 13440182"/>
                  <a:gd name="connsiteX158" fmla="*/ 10306051 w 12071803"/>
                  <a:gd name="connsiteY158" fmla="*/ 6274208 h 13440182"/>
                  <a:gd name="connsiteX159" fmla="*/ 10547351 w 12071803"/>
                  <a:gd name="connsiteY159" fmla="*/ 6274208 h 13440182"/>
                  <a:gd name="connsiteX160" fmla="*/ 10677525 w 12071803"/>
                  <a:gd name="connsiteY160" fmla="*/ 6134507 h 13440182"/>
                  <a:gd name="connsiteX161" fmla="*/ 10575926 w 12071803"/>
                  <a:gd name="connsiteY161" fmla="*/ 6023383 h 13440182"/>
                  <a:gd name="connsiteX162" fmla="*/ 10363200 w 12071803"/>
                  <a:gd name="connsiteY162" fmla="*/ 5975757 h 13440182"/>
                  <a:gd name="connsiteX163" fmla="*/ 10544175 w 12071803"/>
                  <a:gd name="connsiteY163" fmla="*/ 5845582 h 13440182"/>
                  <a:gd name="connsiteX164" fmla="*/ 10490201 w 12071803"/>
                  <a:gd name="connsiteY164" fmla="*/ 5728108 h 13440182"/>
                  <a:gd name="connsiteX165" fmla="*/ 10544176 w 12071803"/>
                  <a:gd name="connsiteY165" fmla="*/ 5607458 h 13440182"/>
                  <a:gd name="connsiteX166" fmla="*/ 10506075 w 12071803"/>
                  <a:gd name="connsiteY166" fmla="*/ 5604282 h 13440182"/>
                  <a:gd name="connsiteX167" fmla="*/ 10471151 w 12071803"/>
                  <a:gd name="connsiteY167" fmla="*/ 5528083 h 13440182"/>
                  <a:gd name="connsiteX168" fmla="*/ 10312400 w 12071803"/>
                  <a:gd name="connsiteY168" fmla="*/ 5375682 h 13440182"/>
                  <a:gd name="connsiteX169" fmla="*/ 10582276 w 12071803"/>
                  <a:gd name="connsiteY169" fmla="*/ 5480458 h 13440182"/>
                  <a:gd name="connsiteX170" fmla="*/ 10725150 w 12071803"/>
                  <a:gd name="connsiteY170" fmla="*/ 5439182 h 13440182"/>
                  <a:gd name="connsiteX171" fmla="*/ 10699751 w 12071803"/>
                  <a:gd name="connsiteY171" fmla="*/ 5686833 h 13440182"/>
                  <a:gd name="connsiteX172" fmla="*/ 10877550 w 12071803"/>
                  <a:gd name="connsiteY172" fmla="*/ 5724932 h 13440182"/>
                  <a:gd name="connsiteX173" fmla="*/ 10934701 w 12071803"/>
                  <a:gd name="connsiteY173" fmla="*/ 5550308 h 13440182"/>
                  <a:gd name="connsiteX174" fmla="*/ 10975975 w 12071803"/>
                  <a:gd name="connsiteY174" fmla="*/ 5321707 h 13440182"/>
                  <a:gd name="connsiteX175" fmla="*/ 10896601 w 12071803"/>
                  <a:gd name="connsiteY175" fmla="*/ 5118508 h 13440182"/>
                  <a:gd name="connsiteX176" fmla="*/ 10839450 w 12071803"/>
                  <a:gd name="connsiteY176" fmla="*/ 5020082 h 13440182"/>
                  <a:gd name="connsiteX177" fmla="*/ 10760076 w 12071803"/>
                  <a:gd name="connsiteY177" fmla="*/ 5137558 h 13440182"/>
                  <a:gd name="connsiteX178" fmla="*/ 10690226 w 12071803"/>
                  <a:gd name="connsiteY178" fmla="*/ 5096283 h 13440182"/>
                  <a:gd name="connsiteX179" fmla="*/ 10658476 w 12071803"/>
                  <a:gd name="connsiteY179" fmla="*/ 5216933 h 13440182"/>
                  <a:gd name="connsiteX180" fmla="*/ 10556875 w 12071803"/>
                  <a:gd name="connsiteY180" fmla="*/ 5220107 h 13440182"/>
                  <a:gd name="connsiteX181" fmla="*/ 10477500 w 12071803"/>
                  <a:gd name="connsiteY181" fmla="*/ 5077232 h 13440182"/>
                  <a:gd name="connsiteX182" fmla="*/ 10439400 w 12071803"/>
                  <a:gd name="connsiteY182" fmla="*/ 4924832 h 13440182"/>
                  <a:gd name="connsiteX183" fmla="*/ 10223500 w 12071803"/>
                  <a:gd name="connsiteY183" fmla="*/ 4928007 h 13440182"/>
                  <a:gd name="connsiteX184" fmla="*/ 10248900 w 12071803"/>
                  <a:gd name="connsiteY184" fmla="*/ 5153432 h 13440182"/>
                  <a:gd name="connsiteX185" fmla="*/ 10210801 w 12071803"/>
                  <a:gd name="connsiteY185" fmla="*/ 4959758 h 13440182"/>
                  <a:gd name="connsiteX186" fmla="*/ 10166350 w 12071803"/>
                  <a:gd name="connsiteY186" fmla="*/ 4972457 h 13440182"/>
                  <a:gd name="connsiteX187" fmla="*/ 10096500 w 12071803"/>
                  <a:gd name="connsiteY187" fmla="*/ 4861332 h 13440182"/>
                  <a:gd name="connsiteX188" fmla="*/ 10001251 w 12071803"/>
                  <a:gd name="connsiteY188" fmla="*/ 4931183 h 13440182"/>
                  <a:gd name="connsiteX189" fmla="*/ 9893300 w 12071803"/>
                  <a:gd name="connsiteY189" fmla="*/ 5039132 h 13440182"/>
                  <a:gd name="connsiteX190" fmla="*/ 10210800 w 12071803"/>
                  <a:gd name="connsiteY190" fmla="*/ 4724807 h 13440182"/>
                  <a:gd name="connsiteX191" fmla="*/ 10426701 w 12071803"/>
                  <a:gd name="connsiteY191" fmla="*/ 4667658 h 13440182"/>
                  <a:gd name="connsiteX192" fmla="*/ 10572750 w 12071803"/>
                  <a:gd name="connsiteY192" fmla="*/ 4581932 h 13440182"/>
                  <a:gd name="connsiteX193" fmla="*/ 10610851 w 12071803"/>
                  <a:gd name="connsiteY193" fmla="*/ 4461283 h 13440182"/>
                  <a:gd name="connsiteX194" fmla="*/ 10782301 w 12071803"/>
                  <a:gd name="connsiteY194" fmla="*/ 4334283 h 13440182"/>
                  <a:gd name="connsiteX195" fmla="*/ 10814050 w 12071803"/>
                  <a:gd name="connsiteY195" fmla="*/ 4080282 h 13440182"/>
                  <a:gd name="connsiteX196" fmla="*/ 10582275 w 12071803"/>
                  <a:gd name="connsiteY196" fmla="*/ 3997732 h 13440182"/>
                  <a:gd name="connsiteX197" fmla="*/ 10264776 w 12071803"/>
                  <a:gd name="connsiteY197" fmla="*/ 3950108 h 13440182"/>
                  <a:gd name="connsiteX198" fmla="*/ 10134600 w 12071803"/>
                  <a:gd name="connsiteY198" fmla="*/ 4010432 h 13440182"/>
                  <a:gd name="connsiteX199" fmla="*/ 10160001 w 12071803"/>
                  <a:gd name="connsiteY199" fmla="*/ 3845333 h 13440182"/>
                  <a:gd name="connsiteX200" fmla="*/ 10109201 w 12071803"/>
                  <a:gd name="connsiteY200" fmla="*/ 3670708 h 13440182"/>
                  <a:gd name="connsiteX201" fmla="*/ 10223500 w 12071803"/>
                  <a:gd name="connsiteY201" fmla="*/ 3708807 h 13440182"/>
                  <a:gd name="connsiteX202" fmla="*/ 10344151 w 12071803"/>
                  <a:gd name="connsiteY202" fmla="*/ 3600858 h 13440182"/>
                  <a:gd name="connsiteX203" fmla="*/ 10534651 w 12071803"/>
                  <a:gd name="connsiteY203" fmla="*/ 3661183 h 13440182"/>
                  <a:gd name="connsiteX204" fmla="*/ 10547351 w 12071803"/>
                  <a:gd name="connsiteY204" fmla="*/ 3477033 h 13440182"/>
                  <a:gd name="connsiteX205" fmla="*/ 10687050 w 12071803"/>
                  <a:gd name="connsiteY205" fmla="*/ 3515132 h 13440182"/>
                  <a:gd name="connsiteX206" fmla="*/ 10801350 w 12071803"/>
                  <a:gd name="connsiteY206" fmla="*/ 3210332 h 13440182"/>
                  <a:gd name="connsiteX207" fmla="*/ 10902951 w 12071803"/>
                  <a:gd name="connsiteY207" fmla="*/ 3299233 h 13440182"/>
                  <a:gd name="connsiteX208" fmla="*/ 11042650 w 12071803"/>
                  <a:gd name="connsiteY208" fmla="*/ 3283357 h 13440182"/>
                  <a:gd name="connsiteX209" fmla="*/ 11077575 w 12071803"/>
                  <a:gd name="connsiteY209" fmla="*/ 3508782 h 13440182"/>
                  <a:gd name="connsiteX210" fmla="*/ 11153776 w 12071803"/>
                  <a:gd name="connsiteY210" fmla="*/ 3251608 h 13440182"/>
                  <a:gd name="connsiteX211" fmla="*/ 11077576 w 12071803"/>
                  <a:gd name="connsiteY211" fmla="*/ 3165883 h 13440182"/>
                  <a:gd name="connsiteX212" fmla="*/ 11163300 w 12071803"/>
                  <a:gd name="connsiteY212" fmla="*/ 2911882 h 13440182"/>
                  <a:gd name="connsiteX213" fmla="*/ 10982326 w 12071803"/>
                  <a:gd name="connsiteY213" fmla="*/ 2988083 h 13440182"/>
                  <a:gd name="connsiteX214" fmla="*/ 10953750 w 12071803"/>
                  <a:gd name="connsiteY214" fmla="*/ 2918232 h 13440182"/>
                  <a:gd name="connsiteX215" fmla="*/ 10763250 w 12071803"/>
                  <a:gd name="connsiteY215" fmla="*/ 2715032 h 13440182"/>
                  <a:gd name="connsiteX216" fmla="*/ 10731501 w 12071803"/>
                  <a:gd name="connsiteY216" fmla="*/ 2530883 h 13440182"/>
                  <a:gd name="connsiteX217" fmla="*/ 10699751 w 12071803"/>
                  <a:gd name="connsiteY217" fmla="*/ 2435633 h 13440182"/>
                  <a:gd name="connsiteX218" fmla="*/ 10801350 w 12071803"/>
                  <a:gd name="connsiteY218" fmla="*/ 2334032 h 13440182"/>
                  <a:gd name="connsiteX219" fmla="*/ 11061701 w 12071803"/>
                  <a:gd name="connsiteY219" fmla="*/ 2099083 h 13440182"/>
                  <a:gd name="connsiteX220" fmla="*/ 11182350 w 12071803"/>
                  <a:gd name="connsiteY220" fmla="*/ 2118132 h 13440182"/>
                  <a:gd name="connsiteX221" fmla="*/ 11252201 w 12071803"/>
                  <a:gd name="connsiteY221" fmla="*/ 2029233 h 13440182"/>
                  <a:gd name="connsiteX222" fmla="*/ 11487150 w 12071803"/>
                  <a:gd name="connsiteY222" fmla="*/ 1921282 h 13440182"/>
                  <a:gd name="connsiteX223" fmla="*/ 11341101 w 12071803"/>
                  <a:gd name="connsiteY223" fmla="*/ 1851433 h 13440182"/>
                  <a:gd name="connsiteX224" fmla="*/ 11258550 w 12071803"/>
                  <a:gd name="connsiteY224" fmla="*/ 1705382 h 13440182"/>
                  <a:gd name="connsiteX225" fmla="*/ 11360150 w 12071803"/>
                  <a:gd name="connsiteY225" fmla="*/ 1279932 h 13440182"/>
                  <a:gd name="connsiteX226" fmla="*/ 11239500 w 12071803"/>
                  <a:gd name="connsiteY226" fmla="*/ 1019582 h 13440182"/>
                  <a:gd name="connsiteX227" fmla="*/ 11525250 w 12071803"/>
                  <a:gd name="connsiteY227" fmla="*/ 1362482 h 13440182"/>
                  <a:gd name="connsiteX228" fmla="*/ 11690350 w 12071803"/>
                  <a:gd name="connsiteY228" fmla="*/ 1165632 h 13440182"/>
                  <a:gd name="connsiteX229" fmla="*/ 11874500 w 12071803"/>
                  <a:gd name="connsiteY229" fmla="*/ 1476782 h 13440182"/>
                  <a:gd name="connsiteX230" fmla="*/ 12071350 w 12071803"/>
                  <a:gd name="connsiteY230" fmla="*/ 1578383 h 13440182"/>
                  <a:gd name="connsiteX231" fmla="*/ 11906250 w 12071803"/>
                  <a:gd name="connsiteY231" fmla="*/ 1133883 h 13440182"/>
                  <a:gd name="connsiteX232" fmla="*/ 11893550 w 12071803"/>
                  <a:gd name="connsiteY232" fmla="*/ 917982 h 13440182"/>
                  <a:gd name="connsiteX233" fmla="*/ 11760200 w 12071803"/>
                  <a:gd name="connsiteY233" fmla="*/ 721132 h 13440182"/>
                  <a:gd name="connsiteX234" fmla="*/ 11734800 w 12071803"/>
                  <a:gd name="connsiteY23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03470 w 12071803"/>
                  <a:gd name="connsiteY93" fmla="*/ 6591708 h 13440182"/>
                  <a:gd name="connsiteX94" fmla="*/ 8722520 w 12071803"/>
                  <a:gd name="connsiteY94" fmla="*/ 6696483 h 13440182"/>
                  <a:gd name="connsiteX95" fmla="*/ 8796339 w 12071803"/>
                  <a:gd name="connsiteY95" fmla="*/ 6701246 h 13440182"/>
                  <a:gd name="connsiteX96" fmla="*/ 8772525 w 12071803"/>
                  <a:gd name="connsiteY96" fmla="*/ 6548844 h 13440182"/>
                  <a:gd name="connsiteX97" fmla="*/ 9315450 w 12071803"/>
                  <a:gd name="connsiteY97" fmla="*/ 6544082 h 13440182"/>
                  <a:gd name="connsiteX98" fmla="*/ 9503569 w 12071803"/>
                  <a:gd name="connsiteY98" fmla="*/ 6494075 h 13440182"/>
                  <a:gd name="connsiteX99" fmla="*/ 9629775 w 12071803"/>
                  <a:gd name="connsiteY99" fmla="*/ 6298813 h 13440182"/>
                  <a:gd name="connsiteX100" fmla="*/ 9906000 w 12071803"/>
                  <a:gd name="connsiteY100" fmla="*/ 6334532 h 13440182"/>
                  <a:gd name="connsiteX101" fmla="*/ 9870282 w 12071803"/>
                  <a:gd name="connsiteY101" fmla="*/ 6420258 h 13440182"/>
                  <a:gd name="connsiteX102" fmla="*/ 9727407 w 12071803"/>
                  <a:gd name="connsiteY102" fmla="*/ 6434546 h 13440182"/>
                  <a:gd name="connsiteX103" fmla="*/ 9796462 w 12071803"/>
                  <a:gd name="connsiteY103" fmla="*/ 6489313 h 13440182"/>
                  <a:gd name="connsiteX104" fmla="*/ 9665495 w 12071803"/>
                  <a:gd name="connsiteY104" fmla="*/ 6517889 h 13440182"/>
                  <a:gd name="connsiteX105" fmla="*/ 9539289 w 12071803"/>
                  <a:gd name="connsiteY105" fmla="*/ 6508364 h 13440182"/>
                  <a:gd name="connsiteX106" fmla="*/ 9453563 w 12071803"/>
                  <a:gd name="connsiteY106" fmla="*/ 6544082 h 13440182"/>
                  <a:gd name="connsiteX107" fmla="*/ 9422607 w 12071803"/>
                  <a:gd name="connsiteY107" fmla="*/ 6848883 h 13440182"/>
                  <a:gd name="connsiteX108" fmla="*/ 9584532 w 12071803"/>
                  <a:gd name="connsiteY108" fmla="*/ 6882220 h 13440182"/>
                  <a:gd name="connsiteX109" fmla="*/ 9791700 w 12071803"/>
                  <a:gd name="connsiteY109" fmla="*/ 6696482 h 13440182"/>
                  <a:gd name="connsiteX110" fmla="*/ 9829801 w 12071803"/>
                  <a:gd name="connsiteY110" fmla="*/ 6794114 h 13440182"/>
                  <a:gd name="connsiteX111" fmla="*/ 9977439 w 12071803"/>
                  <a:gd name="connsiteY111" fmla="*/ 6717914 h 13440182"/>
                  <a:gd name="connsiteX112" fmla="*/ 9896476 w 12071803"/>
                  <a:gd name="connsiteY112" fmla="*/ 6925083 h 13440182"/>
                  <a:gd name="connsiteX113" fmla="*/ 10020301 w 12071803"/>
                  <a:gd name="connsiteY113" fmla="*/ 6898889 h 13440182"/>
                  <a:gd name="connsiteX114" fmla="*/ 9986964 w 12071803"/>
                  <a:gd name="connsiteY114" fmla="*/ 6986996 h 13440182"/>
                  <a:gd name="connsiteX115" fmla="*/ 10217945 w 12071803"/>
                  <a:gd name="connsiteY115" fmla="*/ 6984614 h 13440182"/>
                  <a:gd name="connsiteX116" fmla="*/ 10058400 w 12071803"/>
                  <a:gd name="connsiteY116" fmla="*/ 7039382 h 13440182"/>
                  <a:gd name="connsiteX117" fmla="*/ 9948864 w 12071803"/>
                  <a:gd name="connsiteY117" fmla="*/ 7096533 h 13440182"/>
                  <a:gd name="connsiteX118" fmla="*/ 9829801 w 12071803"/>
                  <a:gd name="connsiteY118" fmla="*/ 7210833 h 13440182"/>
                  <a:gd name="connsiteX119" fmla="*/ 9865519 w 12071803"/>
                  <a:gd name="connsiteY119" fmla="*/ 7270363 h 13440182"/>
                  <a:gd name="connsiteX120" fmla="*/ 9908382 w 12071803"/>
                  <a:gd name="connsiteY120" fmla="*/ 7320371 h 13440182"/>
                  <a:gd name="connsiteX121" fmla="*/ 9986964 w 12071803"/>
                  <a:gd name="connsiteY121" fmla="*/ 7287033 h 13440182"/>
                  <a:gd name="connsiteX122" fmla="*/ 9998869 w 12071803"/>
                  <a:gd name="connsiteY122" fmla="*/ 7348944 h 13440182"/>
                  <a:gd name="connsiteX123" fmla="*/ 10113170 w 12071803"/>
                  <a:gd name="connsiteY123" fmla="*/ 7210833 h 13440182"/>
                  <a:gd name="connsiteX124" fmla="*/ 10148889 w 12071803"/>
                  <a:gd name="connsiteY124" fmla="*/ 7356089 h 13440182"/>
                  <a:gd name="connsiteX125" fmla="*/ 10244139 w 12071803"/>
                  <a:gd name="connsiteY125" fmla="*/ 7239408 h 13440182"/>
                  <a:gd name="connsiteX126" fmla="*/ 10270332 w 12071803"/>
                  <a:gd name="connsiteY126" fmla="*/ 7401332 h 13440182"/>
                  <a:gd name="connsiteX127" fmla="*/ 10344150 w 12071803"/>
                  <a:gd name="connsiteY127" fmla="*/ 7477532 h 13440182"/>
                  <a:gd name="connsiteX128" fmla="*/ 10134600 w 12071803"/>
                  <a:gd name="connsiteY128" fmla="*/ 7591832 h 13440182"/>
                  <a:gd name="connsiteX129" fmla="*/ 10287001 w 12071803"/>
                  <a:gd name="connsiteY129" fmla="*/ 7741852 h 13440182"/>
                  <a:gd name="connsiteX130" fmla="*/ 10317957 w 12071803"/>
                  <a:gd name="connsiteY130" fmla="*/ 7644221 h 13440182"/>
                  <a:gd name="connsiteX131" fmla="*/ 10389393 w 12071803"/>
                  <a:gd name="connsiteY131" fmla="*/ 7732326 h 13440182"/>
                  <a:gd name="connsiteX132" fmla="*/ 10510839 w 12071803"/>
                  <a:gd name="connsiteY132" fmla="*/ 7691846 h 13440182"/>
                  <a:gd name="connsiteX133" fmla="*/ 10515600 w 12071803"/>
                  <a:gd name="connsiteY133" fmla="*/ 7777570 h 13440182"/>
                  <a:gd name="connsiteX134" fmla="*/ 10513219 w 12071803"/>
                  <a:gd name="connsiteY134" fmla="*/ 7875200 h 13440182"/>
                  <a:gd name="connsiteX135" fmla="*/ 10622756 w 12071803"/>
                  <a:gd name="connsiteY135" fmla="*/ 7837101 h 13440182"/>
                  <a:gd name="connsiteX136" fmla="*/ 10663239 w 12071803"/>
                  <a:gd name="connsiteY136" fmla="*/ 8075227 h 13440182"/>
                  <a:gd name="connsiteX137" fmla="*/ 10801350 w 12071803"/>
                  <a:gd name="connsiteY137" fmla="*/ 8106182 h 13440182"/>
                  <a:gd name="connsiteX138" fmla="*/ 10815638 w 12071803"/>
                  <a:gd name="connsiteY138" fmla="*/ 7815670 h 13440182"/>
                  <a:gd name="connsiteX139" fmla="*/ 10906126 w 12071803"/>
                  <a:gd name="connsiteY139" fmla="*/ 7791858 h 13440182"/>
                  <a:gd name="connsiteX140" fmla="*/ 10975182 w 12071803"/>
                  <a:gd name="connsiteY140" fmla="*/ 7620407 h 13440182"/>
                  <a:gd name="connsiteX141" fmla="*/ 10937082 w 12071803"/>
                  <a:gd name="connsiteY141" fmla="*/ 7491821 h 13440182"/>
                  <a:gd name="connsiteX142" fmla="*/ 10841832 w 12071803"/>
                  <a:gd name="connsiteY142" fmla="*/ 7479913 h 13440182"/>
                  <a:gd name="connsiteX143" fmla="*/ 10889456 w 12071803"/>
                  <a:gd name="connsiteY143" fmla="*/ 7360851 h 13440182"/>
                  <a:gd name="connsiteX144" fmla="*/ 10784682 w 12071803"/>
                  <a:gd name="connsiteY144" fmla="*/ 7289414 h 13440182"/>
                  <a:gd name="connsiteX145" fmla="*/ 10744200 w 12071803"/>
                  <a:gd name="connsiteY145" fmla="*/ 7058432 h 13440182"/>
                  <a:gd name="connsiteX146" fmla="*/ 10426700 w 12071803"/>
                  <a:gd name="connsiteY146" fmla="*/ 7020332 h 13440182"/>
                  <a:gd name="connsiteX147" fmla="*/ 10496551 w 12071803"/>
                  <a:gd name="connsiteY147" fmla="*/ 6915558 h 13440182"/>
                  <a:gd name="connsiteX148" fmla="*/ 10620376 w 12071803"/>
                  <a:gd name="connsiteY148" fmla="*/ 6896508 h 13440182"/>
                  <a:gd name="connsiteX149" fmla="*/ 10629900 w 12071803"/>
                  <a:gd name="connsiteY149" fmla="*/ 6810782 h 13440182"/>
                  <a:gd name="connsiteX150" fmla="*/ 10842625 w 12071803"/>
                  <a:gd name="connsiteY150" fmla="*/ 6899682 h 13440182"/>
                  <a:gd name="connsiteX151" fmla="*/ 10858500 w 12071803"/>
                  <a:gd name="connsiteY151" fmla="*/ 6677432 h 13440182"/>
                  <a:gd name="connsiteX152" fmla="*/ 10648950 w 12071803"/>
                  <a:gd name="connsiteY152" fmla="*/ 6772682 h 13440182"/>
                  <a:gd name="connsiteX153" fmla="*/ 10572750 w 12071803"/>
                  <a:gd name="connsiteY153" fmla="*/ 6544082 h 13440182"/>
                  <a:gd name="connsiteX154" fmla="*/ 10344150 w 12071803"/>
                  <a:gd name="connsiteY154" fmla="*/ 6753632 h 13440182"/>
                  <a:gd name="connsiteX155" fmla="*/ 10356851 w 12071803"/>
                  <a:gd name="connsiteY155" fmla="*/ 6588533 h 13440182"/>
                  <a:gd name="connsiteX156" fmla="*/ 10369550 w 12071803"/>
                  <a:gd name="connsiteY156" fmla="*/ 6464707 h 13440182"/>
                  <a:gd name="connsiteX157" fmla="*/ 10261601 w 12071803"/>
                  <a:gd name="connsiteY157" fmla="*/ 6452008 h 13440182"/>
                  <a:gd name="connsiteX158" fmla="*/ 10140950 w 12071803"/>
                  <a:gd name="connsiteY158" fmla="*/ 6236107 h 13440182"/>
                  <a:gd name="connsiteX159" fmla="*/ 10306051 w 12071803"/>
                  <a:gd name="connsiteY159" fmla="*/ 6274208 h 13440182"/>
                  <a:gd name="connsiteX160" fmla="*/ 10547351 w 12071803"/>
                  <a:gd name="connsiteY160" fmla="*/ 6274208 h 13440182"/>
                  <a:gd name="connsiteX161" fmla="*/ 10677525 w 12071803"/>
                  <a:gd name="connsiteY161" fmla="*/ 6134507 h 13440182"/>
                  <a:gd name="connsiteX162" fmla="*/ 10575926 w 12071803"/>
                  <a:gd name="connsiteY162" fmla="*/ 6023383 h 13440182"/>
                  <a:gd name="connsiteX163" fmla="*/ 10363200 w 12071803"/>
                  <a:gd name="connsiteY163" fmla="*/ 5975757 h 13440182"/>
                  <a:gd name="connsiteX164" fmla="*/ 10544175 w 12071803"/>
                  <a:gd name="connsiteY164" fmla="*/ 5845582 h 13440182"/>
                  <a:gd name="connsiteX165" fmla="*/ 10490201 w 12071803"/>
                  <a:gd name="connsiteY165" fmla="*/ 5728108 h 13440182"/>
                  <a:gd name="connsiteX166" fmla="*/ 10544176 w 12071803"/>
                  <a:gd name="connsiteY166" fmla="*/ 5607458 h 13440182"/>
                  <a:gd name="connsiteX167" fmla="*/ 10506075 w 12071803"/>
                  <a:gd name="connsiteY167" fmla="*/ 5604282 h 13440182"/>
                  <a:gd name="connsiteX168" fmla="*/ 10471151 w 12071803"/>
                  <a:gd name="connsiteY168" fmla="*/ 5528083 h 13440182"/>
                  <a:gd name="connsiteX169" fmla="*/ 10312400 w 12071803"/>
                  <a:gd name="connsiteY169" fmla="*/ 5375682 h 13440182"/>
                  <a:gd name="connsiteX170" fmla="*/ 10582276 w 12071803"/>
                  <a:gd name="connsiteY170" fmla="*/ 5480458 h 13440182"/>
                  <a:gd name="connsiteX171" fmla="*/ 10725150 w 12071803"/>
                  <a:gd name="connsiteY171" fmla="*/ 5439182 h 13440182"/>
                  <a:gd name="connsiteX172" fmla="*/ 10699751 w 12071803"/>
                  <a:gd name="connsiteY172" fmla="*/ 5686833 h 13440182"/>
                  <a:gd name="connsiteX173" fmla="*/ 10877550 w 12071803"/>
                  <a:gd name="connsiteY173" fmla="*/ 5724932 h 13440182"/>
                  <a:gd name="connsiteX174" fmla="*/ 10934701 w 12071803"/>
                  <a:gd name="connsiteY174" fmla="*/ 5550308 h 13440182"/>
                  <a:gd name="connsiteX175" fmla="*/ 10975975 w 12071803"/>
                  <a:gd name="connsiteY175" fmla="*/ 5321707 h 13440182"/>
                  <a:gd name="connsiteX176" fmla="*/ 10896601 w 12071803"/>
                  <a:gd name="connsiteY176" fmla="*/ 5118508 h 13440182"/>
                  <a:gd name="connsiteX177" fmla="*/ 10839450 w 12071803"/>
                  <a:gd name="connsiteY177" fmla="*/ 5020082 h 13440182"/>
                  <a:gd name="connsiteX178" fmla="*/ 10760076 w 12071803"/>
                  <a:gd name="connsiteY178" fmla="*/ 5137558 h 13440182"/>
                  <a:gd name="connsiteX179" fmla="*/ 10690226 w 12071803"/>
                  <a:gd name="connsiteY179" fmla="*/ 5096283 h 13440182"/>
                  <a:gd name="connsiteX180" fmla="*/ 10658476 w 12071803"/>
                  <a:gd name="connsiteY180" fmla="*/ 5216933 h 13440182"/>
                  <a:gd name="connsiteX181" fmla="*/ 10556875 w 12071803"/>
                  <a:gd name="connsiteY181" fmla="*/ 5220107 h 13440182"/>
                  <a:gd name="connsiteX182" fmla="*/ 10477500 w 12071803"/>
                  <a:gd name="connsiteY182" fmla="*/ 5077232 h 13440182"/>
                  <a:gd name="connsiteX183" fmla="*/ 10439400 w 12071803"/>
                  <a:gd name="connsiteY183" fmla="*/ 4924832 h 13440182"/>
                  <a:gd name="connsiteX184" fmla="*/ 10223500 w 12071803"/>
                  <a:gd name="connsiteY184" fmla="*/ 4928007 h 13440182"/>
                  <a:gd name="connsiteX185" fmla="*/ 10248900 w 12071803"/>
                  <a:gd name="connsiteY185" fmla="*/ 5153432 h 13440182"/>
                  <a:gd name="connsiteX186" fmla="*/ 10210801 w 12071803"/>
                  <a:gd name="connsiteY186" fmla="*/ 4959758 h 13440182"/>
                  <a:gd name="connsiteX187" fmla="*/ 10166350 w 12071803"/>
                  <a:gd name="connsiteY187" fmla="*/ 4972457 h 13440182"/>
                  <a:gd name="connsiteX188" fmla="*/ 10096500 w 12071803"/>
                  <a:gd name="connsiteY188" fmla="*/ 4861332 h 13440182"/>
                  <a:gd name="connsiteX189" fmla="*/ 10001251 w 12071803"/>
                  <a:gd name="connsiteY189" fmla="*/ 4931183 h 13440182"/>
                  <a:gd name="connsiteX190" fmla="*/ 9893300 w 12071803"/>
                  <a:gd name="connsiteY190" fmla="*/ 5039132 h 13440182"/>
                  <a:gd name="connsiteX191" fmla="*/ 10210800 w 12071803"/>
                  <a:gd name="connsiteY191" fmla="*/ 4724807 h 13440182"/>
                  <a:gd name="connsiteX192" fmla="*/ 10426701 w 12071803"/>
                  <a:gd name="connsiteY192" fmla="*/ 4667658 h 13440182"/>
                  <a:gd name="connsiteX193" fmla="*/ 10572750 w 12071803"/>
                  <a:gd name="connsiteY193" fmla="*/ 4581932 h 13440182"/>
                  <a:gd name="connsiteX194" fmla="*/ 10610851 w 12071803"/>
                  <a:gd name="connsiteY194" fmla="*/ 4461283 h 13440182"/>
                  <a:gd name="connsiteX195" fmla="*/ 10782301 w 12071803"/>
                  <a:gd name="connsiteY195" fmla="*/ 4334283 h 13440182"/>
                  <a:gd name="connsiteX196" fmla="*/ 10814050 w 12071803"/>
                  <a:gd name="connsiteY196" fmla="*/ 4080282 h 13440182"/>
                  <a:gd name="connsiteX197" fmla="*/ 10582275 w 12071803"/>
                  <a:gd name="connsiteY197" fmla="*/ 3997732 h 13440182"/>
                  <a:gd name="connsiteX198" fmla="*/ 10264776 w 12071803"/>
                  <a:gd name="connsiteY198" fmla="*/ 3950108 h 13440182"/>
                  <a:gd name="connsiteX199" fmla="*/ 10134600 w 12071803"/>
                  <a:gd name="connsiteY199" fmla="*/ 4010432 h 13440182"/>
                  <a:gd name="connsiteX200" fmla="*/ 10160001 w 12071803"/>
                  <a:gd name="connsiteY200" fmla="*/ 3845333 h 13440182"/>
                  <a:gd name="connsiteX201" fmla="*/ 10109201 w 12071803"/>
                  <a:gd name="connsiteY201" fmla="*/ 3670708 h 13440182"/>
                  <a:gd name="connsiteX202" fmla="*/ 10223500 w 12071803"/>
                  <a:gd name="connsiteY202" fmla="*/ 3708807 h 13440182"/>
                  <a:gd name="connsiteX203" fmla="*/ 10344151 w 12071803"/>
                  <a:gd name="connsiteY203" fmla="*/ 3600858 h 13440182"/>
                  <a:gd name="connsiteX204" fmla="*/ 10534651 w 12071803"/>
                  <a:gd name="connsiteY204" fmla="*/ 3661183 h 13440182"/>
                  <a:gd name="connsiteX205" fmla="*/ 10547351 w 12071803"/>
                  <a:gd name="connsiteY205" fmla="*/ 3477033 h 13440182"/>
                  <a:gd name="connsiteX206" fmla="*/ 10687050 w 12071803"/>
                  <a:gd name="connsiteY206" fmla="*/ 3515132 h 13440182"/>
                  <a:gd name="connsiteX207" fmla="*/ 10801350 w 12071803"/>
                  <a:gd name="connsiteY207" fmla="*/ 3210332 h 13440182"/>
                  <a:gd name="connsiteX208" fmla="*/ 10902951 w 12071803"/>
                  <a:gd name="connsiteY208" fmla="*/ 3299233 h 13440182"/>
                  <a:gd name="connsiteX209" fmla="*/ 11042650 w 12071803"/>
                  <a:gd name="connsiteY209" fmla="*/ 3283357 h 13440182"/>
                  <a:gd name="connsiteX210" fmla="*/ 11077575 w 12071803"/>
                  <a:gd name="connsiteY210" fmla="*/ 3508782 h 13440182"/>
                  <a:gd name="connsiteX211" fmla="*/ 11153776 w 12071803"/>
                  <a:gd name="connsiteY211" fmla="*/ 3251608 h 13440182"/>
                  <a:gd name="connsiteX212" fmla="*/ 11077576 w 12071803"/>
                  <a:gd name="connsiteY212" fmla="*/ 3165883 h 13440182"/>
                  <a:gd name="connsiteX213" fmla="*/ 11163300 w 12071803"/>
                  <a:gd name="connsiteY213" fmla="*/ 2911882 h 13440182"/>
                  <a:gd name="connsiteX214" fmla="*/ 10982326 w 12071803"/>
                  <a:gd name="connsiteY214" fmla="*/ 2988083 h 13440182"/>
                  <a:gd name="connsiteX215" fmla="*/ 10953750 w 12071803"/>
                  <a:gd name="connsiteY215" fmla="*/ 2918232 h 13440182"/>
                  <a:gd name="connsiteX216" fmla="*/ 10763250 w 12071803"/>
                  <a:gd name="connsiteY216" fmla="*/ 2715032 h 13440182"/>
                  <a:gd name="connsiteX217" fmla="*/ 10731501 w 12071803"/>
                  <a:gd name="connsiteY217" fmla="*/ 2530883 h 13440182"/>
                  <a:gd name="connsiteX218" fmla="*/ 10699751 w 12071803"/>
                  <a:gd name="connsiteY218" fmla="*/ 2435633 h 13440182"/>
                  <a:gd name="connsiteX219" fmla="*/ 10801350 w 12071803"/>
                  <a:gd name="connsiteY219" fmla="*/ 2334032 h 13440182"/>
                  <a:gd name="connsiteX220" fmla="*/ 11061701 w 12071803"/>
                  <a:gd name="connsiteY220" fmla="*/ 2099083 h 13440182"/>
                  <a:gd name="connsiteX221" fmla="*/ 11182350 w 12071803"/>
                  <a:gd name="connsiteY221" fmla="*/ 2118132 h 13440182"/>
                  <a:gd name="connsiteX222" fmla="*/ 11252201 w 12071803"/>
                  <a:gd name="connsiteY222" fmla="*/ 2029233 h 13440182"/>
                  <a:gd name="connsiteX223" fmla="*/ 11487150 w 12071803"/>
                  <a:gd name="connsiteY223" fmla="*/ 1921282 h 13440182"/>
                  <a:gd name="connsiteX224" fmla="*/ 11341101 w 12071803"/>
                  <a:gd name="connsiteY224" fmla="*/ 1851433 h 13440182"/>
                  <a:gd name="connsiteX225" fmla="*/ 11258550 w 12071803"/>
                  <a:gd name="connsiteY225" fmla="*/ 1705382 h 13440182"/>
                  <a:gd name="connsiteX226" fmla="*/ 11360150 w 12071803"/>
                  <a:gd name="connsiteY226" fmla="*/ 1279932 h 13440182"/>
                  <a:gd name="connsiteX227" fmla="*/ 11239500 w 12071803"/>
                  <a:gd name="connsiteY227" fmla="*/ 1019582 h 13440182"/>
                  <a:gd name="connsiteX228" fmla="*/ 11525250 w 12071803"/>
                  <a:gd name="connsiteY228" fmla="*/ 1362482 h 13440182"/>
                  <a:gd name="connsiteX229" fmla="*/ 11690350 w 12071803"/>
                  <a:gd name="connsiteY229" fmla="*/ 1165632 h 13440182"/>
                  <a:gd name="connsiteX230" fmla="*/ 11874500 w 12071803"/>
                  <a:gd name="connsiteY230" fmla="*/ 1476782 h 13440182"/>
                  <a:gd name="connsiteX231" fmla="*/ 12071350 w 12071803"/>
                  <a:gd name="connsiteY231" fmla="*/ 1578383 h 13440182"/>
                  <a:gd name="connsiteX232" fmla="*/ 11906250 w 12071803"/>
                  <a:gd name="connsiteY232" fmla="*/ 1133883 h 13440182"/>
                  <a:gd name="connsiteX233" fmla="*/ 11893550 w 12071803"/>
                  <a:gd name="connsiteY233" fmla="*/ 917982 h 13440182"/>
                  <a:gd name="connsiteX234" fmla="*/ 11760200 w 12071803"/>
                  <a:gd name="connsiteY234" fmla="*/ 721132 h 13440182"/>
                  <a:gd name="connsiteX235" fmla="*/ 11734800 w 12071803"/>
                  <a:gd name="connsiteY23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03470 w 12071803"/>
                  <a:gd name="connsiteY93" fmla="*/ 6591708 h 13440182"/>
                  <a:gd name="connsiteX94" fmla="*/ 8722520 w 12071803"/>
                  <a:gd name="connsiteY94" fmla="*/ 6696483 h 13440182"/>
                  <a:gd name="connsiteX95" fmla="*/ 8796339 w 12071803"/>
                  <a:gd name="connsiteY95" fmla="*/ 6701246 h 13440182"/>
                  <a:gd name="connsiteX96" fmla="*/ 8772525 w 12071803"/>
                  <a:gd name="connsiteY96" fmla="*/ 6548844 h 13440182"/>
                  <a:gd name="connsiteX97" fmla="*/ 9315450 w 12071803"/>
                  <a:gd name="connsiteY97" fmla="*/ 6544082 h 13440182"/>
                  <a:gd name="connsiteX98" fmla="*/ 9503569 w 12071803"/>
                  <a:gd name="connsiteY98" fmla="*/ 6494075 h 13440182"/>
                  <a:gd name="connsiteX99" fmla="*/ 9629775 w 12071803"/>
                  <a:gd name="connsiteY99" fmla="*/ 6298813 h 13440182"/>
                  <a:gd name="connsiteX100" fmla="*/ 9906000 w 12071803"/>
                  <a:gd name="connsiteY100" fmla="*/ 6334532 h 13440182"/>
                  <a:gd name="connsiteX101" fmla="*/ 9870282 w 12071803"/>
                  <a:gd name="connsiteY101" fmla="*/ 6420258 h 13440182"/>
                  <a:gd name="connsiteX102" fmla="*/ 9727407 w 12071803"/>
                  <a:gd name="connsiteY102" fmla="*/ 6434546 h 13440182"/>
                  <a:gd name="connsiteX103" fmla="*/ 9796462 w 12071803"/>
                  <a:gd name="connsiteY103" fmla="*/ 6489313 h 13440182"/>
                  <a:gd name="connsiteX104" fmla="*/ 9665495 w 12071803"/>
                  <a:gd name="connsiteY104" fmla="*/ 6517889 h 13440182"/>
                  <a:gd name="connsiteX105" fmla="*/ 9539289 w 12071803"/>
                  <a:gd name="connsiteY105" fmla="*/ 6508364 h 13440182"/>
                  <a:gd name="connsiteX106" fmla="*/ 9453563 w 12071803"/>
                  <a:gd name="connsiteY106" fmla="*/ 6544082 h 13440182"/>
                  <a:gd name="connsiteX107" fmla="*/ 9422607 w 12071803"/>
                  <a:gd name="connsiteY107" fmla="*/ 6848883 h 13440182"/>
                  <a:gd name="connsiteX108" fmla="*/ 9584532 w 12071803"/>
                  <a:gd name="connsiteY108" fmla="*/ 6882220 h 13440182"/>
                  <a:gd name="connsiteX109" fmla="*/ 9791700 w 12071803"/>
                  <a:gd name="connsiteY109" fmla="*/ 6696482 h 13440182"/>
                  <a:gd name="connsiteX110" fmla="*/ 9829801 w 12071803"/>
                  <a:gd name="connsiteY110" fmla="*/ 6794114 h 13440182"/>
                  <a:gd name="connsiteX111" fmla="*/ 9977439 w 12071803"/>
                  <a:gd name="connsiteY111" fmla="*/ 6717914 h 13440182"/>
                  <a:gd name="connsiteX112" fmla="*/ 9896476 w 12071803"/>
                  <a:gd name="connsiteY112" fmla="*/ 6925083 h 13440182"/>
                  <a:gd name="connsiteX113" fmla="*/ 10020301 w 12071803"/>
                  <a:gd name="connsiteY113" fmla="*/ 6898889 h 13440182"/>
                  <a:gd name="connsiteX114" fmla="*/ 9986964 w 12071803"/>
                  <a:gd name="connsiteY114" fmla="*/ 6986996 h 13440182"/>
                  <a:gd name="connsiteX115" fmla="*/ 10217945 w 12071803"/>
                  <a:gd name="connsiteY115" fmla="*/ 6984614 h 13440182"/>
                  <a:gd name="connsiteX116" fmla="*/ 10058400 w 12071803"/>
                  <a:gd name="connsiteY116" fmla="*/ 7039382 h 13440182"/>
                  <a:gd name="connsiteX117" fmla="*/ 9948864 w 12071803"/>
                  <a:gd name="connsiteY117" fmla="*/ 7096533 h 13440182"/>
                  <a:gd name="connsiteX118" fmla="*/ 9829801 w 12071803"/>
                  <a:gd name="connsiteY118" fmla="*/ 7210833 h 13440182"/>
                  <a:gd name="connsiteX119" fmla="*/ 9865519 w 12071803"/>
                  <a:gd name="connsiteY119" fmla="*/ 7270363 h 13440182"/>
                  <a:gd name="connsiteX120" fmla="*/ 9908382 w 12071803"/>
                  <a:gd name="connsiteY120" fmla="*/ 7320371 h 13440182"/>
                  <a:gd name="connsiteX121" fmla="*/ 9986964 w 12071803"/>
                  <a:gd name="connsiteY121" fmla="*/ 7287033 h 13440182"/>
                  <a:gd name="connsiteX122" fmla="*/ 9998869 w 12071803"/>
                  <a:gd name="connsiteY122" fmla="*/ 7348944 h 13440182"/>
                  <a:gd name="connsiteX123" fmla="*/ 10113170 w 12071803"/>
                  <a:gd name="connsiteY123" fmla="*/ 7210833 h 13440182"/>
                  <a:gd name="connsiteX124" fmla="*/ 10148889 w 12071803"/>
                  <a:gd name="connsiteY124" fmla="*/ 7356089 h 13440182"/>
                  <a:gd name="connsiteX125" fmla="*/ 10244139 w 12071803"/>
                  <a:gd name="connsiteY125" fmla="*/ 7239408 h 13440182"/>
                  <a:gd name="connsiteX126" fmla="*/ 10270332 w 12071803"/>
                  <a:gd name="connsiteY126" fmla="*/ 7401332 h 13440182"/>
                  <a:gd name="connsiteX127" fmla="*/ 10344150 w 12071803"/>
                  <a:gd name="connsiteY127" fmla="*/ 7477532 h 13440182"/>
                  <a:gd name="connsiteX128" fmla="*/ 10134600 w 12071803"/>
                  <a:gd name="connsiteY128" fmla="*/ 7591832 h 13440182"/>
                  <a:gd name="connsiteX129" fmla="*/ 10287001 w 12071803"/>
                  <a:gd name="connsiteY129" fmla="*/ 7741852 h 13440182"/>
                  <a:gd name="connsiteX130" fmla="*/ 10317957 w 12071803"/>
                  <a:gd name="connsiteY130" fmla="*/ 7644221 h 13440182"/>
                  <a:gd name="connsiteX131" fmla="*/ 10389393 w 12071803"/>
                  <a:gd name="connsiteY131" fmla="*/ 7732326 h 13440182"/>
                  <a:gd name="connsiteX132" fmla="*/ 10510839 w 12071803"/>
                  <a:gd name="connsiteY132" fmla="*/ 7691846 h 13440182"/>
                  <a:gd name="connsiteX133" fmla="*/ 10515600 w 12071803"/>
                  <a:gd name="connsiteY133" fmla="*/ 7777570 h 13440182"/>
                  <a:gd name="connsiteX134" fmla="*/ 10513219 w 12071803"/>
                  <a:gd name="connsiteY134" fmla="*/ 7875200 h 13440182"/>
                  <a:gd name="connsiteX135" fmla="*/ 10622756 w 12071803"/>
                  <a:gd name="connsiteY135" fmla="*/ 7837101 h 13440182"/>
                  <a:gd name="connsiteX136" fmla="*/ 10663239 w 12071803"/>
                  <a:gd name="connsiteY136" fmla="*/ 8075227 h 13440182"/>
                  <a:gd name="connsiteX137" fmla="*/ 10801350 w 12071803"/>
                  <a:gd name="connsiteY137" fmla="*/ 8106182 h 13440182"/>
                  <a:gd name="connsiteX138" fmla="*/ 10815638 w 12071803"/>
                  <a:gd name="connsiteY138" fmla="*/ 7815670 h 13440182"/>
                  <a:gd name="connsiteX139" fmla="*/ 10906126 w 12071803"/>
                  <a:gd name="connsiteY139" fmla="*/ 7791858 h 13440182"/>
                  <a:gd name="connsiteX140" fmla="*/ 10975182 w 12071803"/>
                  <a:gd name="connsiteY140" fmla="*/ 7620407 h 13440182"/>
                  <a:gd name="connsiteX141" fmla="*/ 10937082 w 12071803"/>
                  <a:gd name="connsiteY141" fmla="*/ 7491821 h 13440182"/>
                  <a:gd name="connsiteX142" fmla="*/ 10841832 w 12071803"/>
                  <a:gd name="connsiteY142" fmla="*/ 7479913 h 13440182"/>
                  <a:gd name="connsiteX143" fmla="*/ 10889456 w 12071803"/>
                  <a:gd name="connsiteY143" fmla="*/ 7360851 h 13440182"/>
                  <a:gd name="connsiteX144" fmla="*/ 10784682 w 12071803"/>
                  <a:gd name="connsiteY144" fmla="*/ 7289414 h 13440182"/>
                  <a:gd name="connsiteX145" fmla="*/ 10744200 w 12071803"/>
                  <a:gd name="connsiteY145" fmla="*/ 7058432 h 13440182"/>
                  <a:gd name="connsiteX146" fmla="*/ 10426700 w 12071803"/>
                  <a:gd name="connsiteY146" fmla="*/ 7020332 h 13440182"/>
                  <a:gd name="connsiteX147" fmla="*/ 10496551 w 12071803"/>
                  <a:gd name="connsiteY147" fmla="*/ 6915558 h 13440182"/>
                  <a:gd name="connsiteX148" fmla="*/ 10620376 w 12071803"/>
                  <a:gd name="connsiteY148" fmla="*/ 6896508 h 13440182"/>
                  <a:gd name="connsiteX149" fmla="*/ 10629900 w 12071803"/>
                  <a:gd name="connsiteY149" fmla="*/ 6810782 h 13440182"/>
                  <a:gd name="connsiteX150" fmla="*/ 10842625 w 12071803"/>
                  <a:gd name="connsiteY150" fmla="*/ 6899682 h 13440182"/>
                  <a:gd name="connsiteX151" fmla="*/ 10858500 w 12071803"/>
                  <a:gd name="connsiteY151" fmla="*/ 6677432 h 13440182"/>
                  <a:gd name="connsiteX152" fmla="*/ 10648950 w 12071803"/>
                  <a:gd name="connsiteY152" fmla="*/ 6772682 h 13440182"/>
                  <a:gd name="connsiteX153" fmla="*/ 10572750 w 12071803"/>
                  <a:gd name="connsiteY153" fmla="*/ 6544082 h 13440182"/>
                  <a:gd name="connsiteX154" fmla="*/ 10344150 w 12071803"/>
                  <a:gd name="connsiteY154" fmla="*/ 6753632 h 13440182"/>
                  <a:gd name="connsiteX155" fmla="*/ 10356851 w 12071803"/>
                  <a:gd name="connsiteY155" fmla="*/ 6588533 h 13440182"/>
                  <a:gd name="connsiteX156" fmla="*/ 10369550 w 12071803"/>
                  <a:gd name="connsiteY156" fmla="*/ 6464707 h 13440182"/>
                  <a:gd name="connsiteX157" fmla="*/ 10261601 w 12071803"/>
                  <a:gd name="connsiteY157" fmla="*/ 6452008 h 13440182"/>
                  <a:gd name="connsiteX158" fmla="*/ 10140950 w 12071803"/>
                  <a:gd name="connsiteY158" fmla="*/ 6236107 h 13440182"/>
                  <a:gd name="connsiteX159" fmla="*/ 10306051 w 12071803"/>
                  <a:gd name="connsiteY159" fmla="*/ 6274208 h 13440182"/>
                  <a:gd name="connsiteX160" fmla="*/ 10547351 w 12071803"/>
                  <a:gd name="connsiteY160" fmla="*/ 6274208 h 13440182"/>
                  <a:gd name="connsiteX161" fmla="*/ 10677525 w 12071803"/>
                  <a:gd name="connsiteY161" fmla="*/ 6134507 h 13440182"/>
                  <a:gd name="connsiteX162" fmla="*/ 10575926 w 12071803"/>
                  <a:gd name="connsiteY162" fmla="*/ 6023383 h 13440182"/>
                  <a:gd name="connsiteX163" fmla="*/ 10363200 w 12071803"/>
                  <a:gd name="connsiteY163" fmla="*/ 5975757 h 13440182"/>
                  <a:gd name="connsiteX164" fmla="*/ 10544175 w 12071803"/>
                  <a:gd name="connsiteY164" fmla="*/ 5845582 h 13440182"/>
                  <a:gd name="connsiteX165" fmla="*/ 10490201 w 12071803"/>
                  <a:gd name="connsiteY165" fmla="*/ 5728108 h 13440182"/>
                  <a:gd name="connsiteX166" fmla="*/ 10544176 w 12071803"/>
                  <a:gd name="connsiteY166" fmla="*/ 5607458 h 13440182"/>
                  <a:gd name="connsiteX167" fmla="*/ 10506075 w 12071803"/>
                  <a:gd name="connsiteY167" fmla="*/ 5604282 h 13440182"/>
                  <a:gd name="connsiteX168" fmla="*/ 10471151 w 12071803"/>
                  <a:gd name="connsiteY168" fmla="*/ 5528083 h 13440182"/>
                  <a:gd name="connsiteX169" fmla="*/ 10312400 w 12071803"/>
                  <a:gd name="connsiteY169" fmla="*/ 5375682 h 13440182"/>
                  <a:gd name="connsiteX170" fmla="*/ 10582276 w 12071803"/>
                  <a:gd name="connsiteY170" fmla="*/ 5480458 h 13440182"/>
                  <a:gd name="connsiteX171" fmla="*/ 10725150 w 12071803"/>
                  <a:gd name="connsiteY171" fmla="*/ 5439182 h 13440182"/>
                  <a:gd name="connsiteX172" fmla="*/ 10699751 w 12071803"/>
                  <a:gd name="connsiteY172" fmla="*/ 5686833 h 13440182"/>
                  <a:gd name="connsiteX173" fmla="*/ 10877550 w 12071803"/>
                  <a:gd name="connsiteY173" fmla="*/ 5724932 h 13440182"/>
                  <a:gd name="connsiteX174" fmla="*/ 10934701 w 12071803"/>
                  <a:gd name="connsiteY174" fmla="*/ 5550308 h 13440182"/>
                  <a:gd name="connsiteX175" fmla="*/ 10975975 w 12071803"/>
                  <a:gd name="connsiteY175" fmla="*/ 5321707 h 13440182"/>
                  <a:gd name="connsiteX176" fmla="*/ 10896601 w 12071803"/>
                  <a:gd name="connsiteY176" fmla="*/ 5118508 h 13440182"/>
                  <a:gd name="connsiteX177" fmla="*/ 10839450 w 12071803"/>
                  <a:gd name="connsiteY177" fmla="*/ 5020082 h 13440182"/>
                  <a:gd name="connsiteX178" fmla="*/ 10760076 w 12071803"/>
                  <a:gd name="connsiteY178" fmla="*/ 5137558 h 13440182"/>
                  <a:gd name="connsiteX179" fmla="*/ 10690226 w 12071803"/>
                  <a:gd name="connsiteY179" fmla="*/ 5096283 h 13440182"/>
                  <a:gd name="connsiteX180" fmla="*/ 10658476 w 12071803"/>
                  <a:gd name="connsiteY180" fmla="*/ 5216933 h 13440182"/>
                  <a:gd name="connsiteX181" fmla="*/ 10556875 w 12071803"/>
                  <a:gd name="connsiteY181" fmla="*/ 5220107 h 13440182"/>
                  <a:gd name="connsiteX182" fmla="*/ 10477500 w 12071803"/>
                  <a:gd name="connsiteY182" fmla="*/ 5077232 h 13440182"/>
                  <a:gd name="connsiteX183" fmla="*/ 10439400 w 12071803"/>
                  <a:gd name="connsiteY183" fmla="*/ 4924832 h 13440182"/>
                  <a:gd name="connsiteX184" fmla="*/ 10223500 w 12071803"/>
                  <a:gd name="connsiteY184" fmla="*/ 4928007 h 13440182"/>
                  <a:gd name="connsiteX185" fmla="*/ 10248900 w 12071803"/>
                  <a:gd name="connsiteY185" fmla="*/ 5153432 h 13440182"/>
                  <a:gd name="connsiteX186" fmla="*/ 10210801 w 12071803"/>
                  <a:gd name="connsiteY186" fmla="*/ 4959758 h 13440182"/>
                  <a:gd name="connsiteX187" fmla="*/ 10166350 w 12071803"/>
                  <a:gd name="connsiteY187" fmla="*/ 4972457 h 13440182"/>
                  <a:gd name="connsiteX188" fmla="*/ 10096500 w 12071803"/>
                  <a:gd name="connsiteY188" fmla="*/ 4861332 h 13440182"/>
                  <a:gd name="connsiteX189" fmla="*/ 10001251 w 12071803"/>
                  <a:gd name="connsiteY189" fmla="*/ 4931183 h 13440182"/>
                  <a:gd name="connsiteX190" fmla="*/ 9893300 w 12071803"/>
                  <a:gd name="connsiteY190" fmla="*/ 5039132 h 13440182"/>
                  <a:gd name="connsiteX191" fmla="*/ 10210800 w 12071803"/>
                  <a:gd name="connsiteY191" fmla="*/ 4724807 h 13440182"/>
                  <a:gd name="connsiteX192" fmla="*/ 10426701 w 12071803"/>
                  <a:gd name="connsiteY192" fmla="*/ 4667658 h 13440182"/>
                  <a:gd name="connsiteX193" fmla="*/ 10572750 w 12071803"/>
                  <a:gd name="connsiteY193" fmla="*/ 4581932 h 13440182"/>
                  <a:gd name="connsiteX194" fmla="*/ 10610851 w 12071803"/>
                  <a:gd name="connsiteY194" fmla="*/ 4461283 h 13440182"/>
                  <a:gd name="connsiteX195" fmla="*/ 10782301 w 12071803"/>
                  <a:gd name="connsiteY195" fmla="*/ 4334283 h 13440182"/>
                  <a:gd name="connsiteX196" fmla="*/ 10814050 w 12071803"/>
                  <a:gd name="connsiteY196" fmla="*/ 4080282 h 13440182"/>
                  <a:gd name="connsiteX197" fmla="*/ 10582275 w 12071803"/>
                  <a:gd name="connsiteY197" fmla="*/ 3997732 h 13440182"/>
                  <a:gd name="connsiteX198" fmla="*/ 10264776 w 12071803"/>
                  <a:gd name="connsiteY198" fmla="*/ 3950108 h 13440182"/>
                  <a:gd name="connsiteX199" fmla="*/ 10134600 w 12071803"/>
                  <a:gd name="connsiteY199" fmla="*/ 4010432 h 13440182"/>
                  <a:gd name="connsiteX200" fmla="*/ 10160001 w 12071803"/>
                  <a:gd name="connsiteY200" fmla="*/ 3845333 h 13440182"/>
                  <a:gd name="connsiteX201" fmla="*/ 10109201 w 12071803"/>
                  <a:gd name="connsiteY201" fmla="*/ 3670708 h 13440182"/>
                  <a:gd name="connsiteX202" fmla="*/ 10223500 w 12071803"/>
                  <a:gd name="connsiteY202" fmla="*/ 3708807 h 13440182"/>
                  <a:gd name="connsiteX203" fmla="*/ 10344151 w 12071803"/>
                  <a:gd name="connsiteY203" fmla="*/ 3600858 h 13440182"/>
                  <a:gd name="connsiteX204" fmla="*/ 10534651 w 12071803"/>
                  <a:gd name="connsiteY204" fmla="*/ 3661183 h 13440182"/>
                  <a:gd name="connsiteX205" fmla="*/ 10547351 w 12071803"/>
                  <a:gd name="connsiteY205" fmla="*/ 3477033 h 13440182"/>
                  <a:gd name="connsiteX206" fmla="*/ 10687050 w 12071803"/>
                  <a:gd name="connsiteY206" fmla="*/ 3515132 h 13440182"/>
                  <a:gd name="connsiteX207" fmla="*/ 10801350 w 12071803"/>
                  <a:gd name="connsiteY207" fmla="*/ 3210332 h 13440182"/>
                  <a:gd name="connsiteX208" fmla="*/ 10902951 w 12071803"/>
                  <a:gd name="connsiteY208" fmla="*/ 3299233 h 13440182"/>
                  <a:gd name="connsiteX209" fmla="*/ 11042650 w 12071803"/>
                  <a:gd name="connsiteY209" fmla="*/ 3283357 h 13440182"/>
                  <a:gd name="connsiteX210" fmla="*/ 11077575 w 12071803"/>
                  <a:gd name="connsiteY210" fmla="*/ 3508782 h 13440182"/>
                  <a:gd name="connsiteX211" fmla="*/ 11153776 w 12071803"/>
                  <a:gd name="connsiteY211" fmla="*/ 3251608 h 13440182"/>
                  <a:gd name="connsiteX212" fmla="*/ 11077576 w 12071803"/>
                  <a:gd name="connsiteY212" fmla="*/ 3165883 h 13440182"/>
                  <a:gd name="connsiteX213" fmla="*/ 11163300 w 12071803"/>
                  <a:gd name="connsiteY213" fmla="*/ 2911882 h 13440182"/>
                  <a:gd name="connsiteX214" fmla="*/ 10982326 w 12071803"/>
                  <a:gd name="connsiteY214" fmla="*/ 2988083 h 13440182"/>
                  <a:gd name="connsiteX215" fmla="*/ 10953750 w 12071803"/>
                  <a:gd name="connsiteY215" fmla="*/ 2918232 h 13440182"/>
                  <a:gd name="connsiteX216" fmla="*/ 10763250 w 12071803"/>
                  <a:gd name="connsiteY216" fmla="*/ 2715032 h 13440182"/>
                  <a:gd name="connsiteX217" fmla="*/ 10731501 w 12071803"/>
                  <a:gd name="connsiteY217" fmla="*/ 2530883 h 13440182"/>
                  <a:gd name="connsiteX218" fmla="*/ 10699751 w 12071803"/>
                  <a:gd name="connsiteY218" fmla="*/ 2435633 h 13440182"/>
                  <a:gd name="connsiteX219" fmla="*/ 10801350 w 12071803"/>
                  <a:gd name="connsiteY219" fmla="*/ 2334032 h 13440182"/>
                  <a:gd name="connsiteX220" fmla="*/ 11061701 w 12071803"/>
                  <a:gd name="connsiteY220" fmla="*/ 2099083 h 13440182"/>
                  <a:gd name="connsiteX221" fmla="*/ 11182350 w 12071803"/>
                  <a:gd name="connsiteY221" fmla="*/ 2118132 h 13440182"/>
                  <a:gd name="connsiteX222" fmla="*/ 11252201 w 12071803"/>
                  <a:gd name="connsiteY222" fmla="*/ 2029233 h 13440182"/>
                  <a:gd name="connsiteX223" fmla="*/ 11487150 w 12071803"/>
                  <a:gd name="connsiteY223" fmla="*/ 1921282 h 13440182"/>
                  <a:gd name="connsiteX224" fmla="*/ 11341101 w 12071803"/>
                  <a:gd name="connsiteY224" fmla="*/ 1851433 h 13440182"/>
                  <a:gd name="connsiteX225" fmla="*/ 11258550 w 12071803"/>
                  <a:gd name="connsiteY225" fmla="*/ 1705382 h 13440182"/>
                  <a:gd name="connsiteX226" fmla="*/ 11360150 w 12071803"/>
                  <a:gd name="connsiteY226" fmla="*/ 1279932 h 13440182"/>
                  <a:gd name="connsiteX227" fmla="*/ 11239500 w 12071803"/>
                  <a:gd name="connsiteY227" fmla="*/ 1019582 h 13440182"/>
                  <a:gd name="connsiteX228" fmla="*/ 11525250 w 12071803"/>
                  <a:gd name="connsiteY228" fmla="*/ 1362482 h 13440182"/>
                  <a:gd name="connsiteX229" fmla="*/ 11690350 w 12071803"/>
                  <a:gd name="connsiteY229" fmla="*/ 1165632 h 13440182"/>
                  <a:gd name="connsiteX230" fmla="*/ 11874500 w 12071803"/>
                  <a:gd name="connsiteY230" fmla="*/ 1476782 h 13440182"/>
                  <a:gd name="connsiteX231" fmla="*/ 12071350 w 12071803"/>
                  <a:gd name="connsiteY231" fmla="*/ 1578383 h 13440182"/>
                  <a:gd name="connsiteX232" fmla="*/ 11906250 w 12071803"/>
                  <a:gd name="connsiteY232" fmla="*/ 1133883 h 13440182"/>
                  <a:gd name="connsiteX233" fmla="*/ 11893550 w 12071803"/>
                  <a:gd name="connsiteY233" fmla="*/ 917982 h 13440182"/>
                  <a:gd name="connsiteX234" fmla="*/ 11760200 w 12071803"/>
                  <a:gd name="connsiteY234" fmla="*/ 721132 h 13440182"/>
                  <a:gd name="connsiteX235" fmla="*/ 11734800 w 12071803"/>
                  <a:gd name="connsiteY23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677150 w 12071803"/>
                  <a:gd name="connsiteY92" fmla="*/ 7039382 h 13440182"/>
                  <a:gd name="connsiteX93" fmla="*/ 8374857 w 12071803"/>
                  <a:gd name="connsiteY93" fmla="*/ 6653621 h 13440182"/>
                  <a:gd name="connsiteX94" fmla="*/ 8703470 w 12071803"/>
                  <a:gd name="connsiteY94" fmla="*/ 6591708 h 13440182"/>
                  <a:gd name="connsiteX95" fmla="*/ 8722520 w 12071803"/>
                  <a:gd name="connsiteY95" fmla="*/ 6696483 h 13440182"/>
                  <a:gd name="connsiteX96" fmla="*/ 8796339 w 12071803"/>
                  <a:gd name="connsiteY96" fmla="*/ 6701246 h 13440182"/>
                  <a:gd name="connsiteX97" fmla="*/ 8772525 w 12071803"/>
                  <a:gd name="connsiteY97" fmla="*/ 6548844 h 13440182"/>
                  <a:gd name="connsiteX98" fmla="*/ 9315450 w 12071803"/>
                  <a:gd name="connsiteY98" fmla="*/ 6544082 h 13440182"/>
                  <a:gd name="connsiteX99" fmla="*/ 9503569 w 12071803"/>
                  <a:gd name="connsiteY99" fmla="*/ 6494075 h 13440182"/>
                  <a:gd name="connsiteX100" fmla="*/ 9629775 w 12071803"/>
                  <a:gd name="connsiteY100" fmla="*/ 6298813 h 13440182"/>
                  <a:gd name="connsiteX101" fmla="*/ 9906000 w 12071803"/>
                  <a:gd name="connsiteY101" fmla="*/ 6334532 h 13440182"/>
                  <a:gd name="connsiteX102" fmla="*/ 9870282 w 12071803"/>
                  <a:gd name="connsiteY102" fmla="*/ 6420258 h 13440182"/>
                  <a:gd name="connsiteX103" fmla="*/ 9727407 w 12071803"/>
                  <a:gd name="connsiteY103" fmla="*/ 6434546 h 13440182"/>
                  <a:gd name="connsiteX104" fmla="*/ 9796462 w 12071803"/>
                  <a:gd name="connsiteY104" fmla="*/ 6489313 h 13440182"/>
                  <a:gd name="connsiteX105" fmla="*/ 9665495 w 12071803"/>
                  <a:gd name="connsiteY105" fmla="*/ 6517889 h 13440182"/>
                  <a:gd name="connsiteX106" fmla="*/ 9539289 w 12071803"/>
                  <a:gd name="connsiteY106" fmla="*/ 6508364 h 13440182"/>
                  <a:gd name="connsiteX107" fmla="*/ 9453563 w 12071803"/>
                  <a:gd name="connsiteY107" fmla="*/ 6544082 h 13440182"/>
                  <a:gd name="connsiteX108" fmla="*/ 9422607 w 12071803"/>
                  <a:gd name="connsiteY108" fmla="*/ 6848883 h 13440182"/>
                  <a:gd name="connsiteX109" fmla="*/ 9584532 w 12071803"/>
                  <a:gd name="connsiteY109" fmla="*/ 6882220 h 13440182"/>
                  <a:gd name="connsiteX110" fmla="*/ 9791700 w 12071803"/>
                  <a:gd name="connsiteY110" fmla="*/ 6696482 h 13440182"/>
                  <a:gd name="connsiteX111" fmla="*/ 9829801 w 12071803"/>
                  <a:gd name="connsiteY111" fmla="*/ 6794114 h 13440182"/>
                  <a:gd name="connsiteX112" fmla="*/ 9977439 w 12071803"/>
                  <a:gd name="connsiteY112" fmla="*/ 6717914 h 13440182"/>
                  <a:gd name="connsiteX113" fmla="*/ 9896476 w 12071803"/>
                  <a:gd name="connsiteY113" fmla="*/ 6925083 h 13440182"/>
                  <a:gd name="connsiteX114" fmla="*/ 10020301 w 12071803"/>
                  <a:gd name="connsiteY114" fmla="*/ 6898889 h 13440182"/>
                  <a:gd name="connsiteX115" fmla="*/ 9986964 w 12071803"/>
                  <a:gd name="connsiteY115" fmla="*/ 6986996 h 13440182"/>
                  <a:gd name="connsiteX116" fmla="*/ 10217945 w 12071803"/>
                  <a:gd name="connsiteY116" fmla="*/ 6984614 h 13440182"/>
                  <a:gd name="connsiteX117" fmla="*/ 10058400 w 12071803"/>
                  <a:gd name="connsiteY117" fmla="*/ 7039382 h 13440182"/>
                  <a:gd name="connsiteX118" fmla="*/ 9948864 w 12071803"/>
                  <a:gd name="connsiteY118" fmla="*/ 7096533 h 13440182"/>
                  <a:gd name="connsiteX119" fmla="*/ 9829801 w 12071803"/>
                  <a:gd name="connsiteY119" fmla="*/ 7210833 h 13440182"/>
                  <a:gd name="connsiteX120" fmla="*/ 9865519 w 12071803"/>
                  <a:gd name="connsiteY120" fmla="*/ 7270363 h 13440182"/>
                  <a:gd name="connsiteX121" fmla="*/ 9908382 w 12071803"/>
                  <a:gd name="connsiteY121" fmla="*/ 7320371 h 13440182"/>
                  <a:gd name="connsiteX122" fmla="*/ 9986964 w 12071803"/>
                  <a:gd name="connsiteY122" fmla="*/ 7287033 h 13440182"/>
                  <a:gd name="connsiteX123" fmla="*/ 9998869 w 12071803"/>
                  <a:gd name="connsiteY123" fmla="*/ 7348944 h 13440182"/>
                  <a:gd name="connsiteX124" fmla="*/ 10113170 w 12071803"/>
                  <a:gd name="connsiteY124" fmla="*/ 7210833 h 13440182"/>
                  <a:gd name="connsiteX125" fmla="*/ 10148889 w 12071803"/>
                  <a:gd name="connsiteY125" fmla="*/ 7356089 h 13440182"/>
                  <a:gd name="connsiteX126" fmla="*/ 10244139 w 12071803"/>
                  <a:gd name="connsiteY126" fmla="*/ 7239408 h 13440182"/>
                  <a:gd name="connsiteX127" fmla="*/ 10270332 w 12071803"/>
                  <a:gd name="connsiteY127" fmla="*/ 7401332 h 13440182"/>
                  <a:gd name="connsiteX128" fmla="*/ 10344150 w 12071803"/>
                  <a:gd name="connsiteY128" fmla="*/ 7477532 h 13440182"/>
                  <a:gd name="connsiteX129" fmla="*/ 10134600 w 12071803"/>
                  <a:gd name="connsiteY129" fmla="*/ 7591832 h 13440182"/>
                  <a:gd name="connsiteX130" fmla="*/ 10287001 w 12071803"/>
                  <a:gd name="connsiteY130" fmla="*/ 7741852 h 13440182"/>
                  <a:gd name="connsiteX131" fmla="*/ 10317957 w 12071803"/>
                  <a:gd name="connsiteY131" fmla="*/ 7644221 h 13440182"/>
                  <a:gd name="connsiteX132" fmla="*/ 10389393 w 12071803"/>
                  <a:gd name="connsiteY132" fmla="*/ 7732326 h 13440182"/>
                  <a:gd name="connsiteX133" fmla="*/ 10510839 w 12071803"/>
                  <a:gd name="connsiteY133" fmla="*/ 7691846 h 13440182"/>
                  <a:gd name="connsiteX134" fmla="*/ 10515600 w 12071803"/>
                  <a:gd name="connsiteY134" fmla="*/ 7777570 h 13440182"/>
                  <a:gd name="connsiteX135" fmla="*/ 10513219 w 12071803"/>
                  <a:gd name="connsiteY135" fmla="*/ 7875200 h 13440182"/>
                  <a:gd name="connsiteX136" fmla="*/ 10622756 w 12071803"/>
                  <a:gd name="connsiteY136" fmla="*/ 7837101 h 13440182"/>
                  <a:gd name="connsiteX137" fmla="*/ 10663239 w 12071803"/>
                  <a:gd name="connsiteY137" fmla="*/ 8075227 h 13440182"/>
                  <a:gd name="connsiteX138" fmla="*/ 10801350 w 12071803"/>
                  <a:gd name="connsiteY138" fmla="*/ 8106182 h 13440182"/>
                  <a:gd name="connsiteX139" fmla="*/ 10815638 w 12071803"/>
                  <a:gd name="connsiteY139" fmla="*/ 7815670 h 13440182"/>
                  <a:gd name="connsiteX140" fmla="*/ 10906126 w 12071803"/>
                  <a:gd name="connsiteY140" fmla="*/ 7791858 h 13440182"/>
                  <a:gd name="connsiteX141" fmla="*/ 10975182 w 12071803"/>
                  <a:gd name="connsiteY141" fmla="*/ 7620407 h 13440182"/>
                  <a:gd name="connsiteX142" fmla="*/ 10937082 w 12071803"/>
                  <a:gd name="connsiteY142" fmla="*/ 7491821 h 13440182"/>
                  <a:gd name="connsiteX143" fmla="*/ 10841832 w 12071803"/>
                  <a:gd name="connsiteY143" fmla="*/ 7479913 h 13440182"/>
                  <a:gd name="connsiteX144" fmla="*/ 10889456 w 12071803"/>
                  <a:gd name="connsiteY144" fmla="*/ 7360851 h 13440182"/>
                  <a:gd name="connsiteX145" fmla="*/ 10784682 w 12071803"/>
                  <a:gd name="connsiteY145" fmla="*/ 7289414 h 13440182"/>
                  <a:gd name="connsiteX146" fmla="*/ 10744200 w 12071803"/>
                  <a:gd name="connsiteY146" fmla="*/ 7058432 h 13440182"/>
                  <a:gd name="connsiteX147" fmla="*/ 10426700 w 12071803"/>
                  <a:gd name="connsiteY147" fmla="*/ 7020332 h 13440182"/>
                  <a:gd name="connsiteX148" fmla="*/ 10496551 w 12071803"/>
                  <a:gd name="connsiteY148" fmla="*/ 6915558 h 13440182"/>
                  <a:gd name="connsiteX149" fmla="*/ 10620376 w 12071803"/>
                  <a:gd name="connsiteY149" fmla="*/ 6896508 h 13440182"/>
                  <a:gd name="connsiteX150" fmla="*/ 10629900 w 12071803"/>
                  <a:gd name="connsiteY150" fmla="*/ 6810782 h 13440182"/>
                  <a:gd name="connsiteX151" fmla="*/ 10842625 w 12071803"/>
                  <a:gd name="connsiteY151" fmla="*/ 6899682 h 13440182"/>
                  <a:gd name="connsiteX152" fmla="*/ 10858500 w 12071803"/>
                  <a:gd name="connsiteY152" fmla="*/ 6677432 h 13440182"/>
                  <a:gd name="connsiteX153" fmla="*/ 10648950 w 12071803"/>
                  <a:gd name="connsiteY153" fmla="*/ 6772682 h 13440182"/>
                  <a:gd name="connsiteX154" fmla="*/ 10572750 w 12071803"/>
                  <a:gd name="connsiteY154" fmla="*/ 6544082 h 13440182"/>
                  <a:gd name="connsiteX155" fmla="*/ 10344150 w 12071803"/>
                  <a:gd name="connsiteY155" fmla="*/ 6753632 h 13440182"/>
                  <a:gd name="connsiteX156" fmla="*/ 10356851 w 12071803"/>
                  <a:gd name="connsiteY156" fmla="*/ 6588533 h 13440182"/>
                  <a:gd name="connsiteX157" fmla="*/ 10369550 w 12071803"/>
                  <a:gd name="connsiteY157" fmla="*/ 6464707 h 13440182"/>
                  <a:gd name="connsiteX158" fmla="*/ 10261601 w 12071803"/>
                  <a:gd name="connsiteY158" fmla="*/ 6452008 h 13440182"/>
                  <a:gd name="connsiteX159" fmla="*/ 10140950 w 12071803"/>
                  <a:gd name="connsiteY159" fmla="*/ 6236107 h 13440182"/>
                  <a:gd name="connsiteX160" fmla="*/ 10306051 w 12071803"/>
                  <a:gd name="connsiteY160" fmla="*/ 6274208 h 13440182"/>
                  <a:gd name="connsiteX161" fmla="*/ 10547351 w 12071803"/>
                  <a:gd name="connsiteY161" fmla="*/ 6274208 h 13440182"/>
                  <a:gd name="connsiteX162" fmla="*/ 10677525 w 12071803"/>
                  <a:gd name="connsiteY162" fmla="*/ 6134507 h 13440182"/>
                  <a:gd name="connsiteX163" fmla="*/ 10575926 w 12071803"/>
                  <a:gd name="connsiteY163" fmla="*/ 6023383 h 13440182"/>
                  <a:gd name="connsiteX164" fmla="*/ 10363200 w 12071803"/>
                  <a:gd name="connsiteY164" fmla="*/ 5975757 h 13440182"/>
                  <a:gd name="connsiteX165" fmla="*/ 10544175 w 12071803"/>
                  <a:gd name="connsiteY165" fmla="*/ 5845582 h 13440182"/>
                  <a:gd name="connsiteX166" fmla="*/ 10490201 w 12071803"/>
                  <a:gd name="connsiteY166" fmla="*/ 5728108 h 13440182"/>
                  <a:gd name="connsiteX167" fmla="*/ 10544176 w 12071803"/>
                  <a:gd name="connsiteY167" fmla="*/ 5607458 h 13440182"/>
                  <a:gd name="connsiteX168" fmla="*/ 10506075 w 12071803"/>
                  <a:gd name="connsiteY168" fmla="*/ 5604282 h 13440182"/>
                  <a:gd name="connsiteX169" fmla="*/ 10471151 w 12071803"/>
                  <a:gd name="connsiteY169" fmla="*/ 5528083 h 13440182"/>
                  <a:gd name="connsiteX170" fmla="*/ 10312400 w 12071803"/>
                  <a:gd name="connsiteY170" fmla="*/ 5375682 h 13440182"/>
                  <a:gd name="connsiteX171" fmla="*/ 10582276 w 12071803"/>
                  <a:gd name="connsiteY171" fmla="*/ 5480458 h 13440182"/>
                  <a:gd name="connsiteX172" fmla="*/ 10725150 w 12071803"/>
                  <a:gd name="connsiteY172" fmla="*/ 5439182 h 13440182"/>
                  <a:gd name="connsiteX173" fmla="*/ 10699751 w 12071803"/>
                  <a:gd name="connsiteY173" fmla="*/ 5686833 h 13440182"/>
                  <a:gd name="connsiteX174" fmla="*/ 10877550 w 12071803"/>
                  <a:gd name="connsiteY174" fmla="*/ 5724932 h 13440182"/>
                  <a:gd name="connsiteX175" fmla="*/ 10934701 w 12071803"/>
                  <a:gd name="connsiteY175" fmla="*/ 5550308 h 13440182"/>
                  <a:gd name="connsiteX176" fmla="*/ 10975975 w 12071803"/>
                  <a:gd name="connsiteY176" fmla="*/ 5321707 h 13440182"/>
                  <a:gd name="connsiteX177" fmla="*/ 10896601 w 12071803"/>
                  <a:gd name="connsiteY177" fmla="*/ 5118508 h 13440182"/>
                  <a:gd name="connsiteX178" fmla="*/ 10839450 w 12071803"/>
                  <a:gd name="connsiteY178" fmla="*/ 5020082 h 13440182"/>
                  <a:gd name="connsiteX179" fmla="*/ 10760076 w 12071803"/>
                  <a:gd name="connsiteY179" fmla="*/ 5137558 h 13440182"/>
                  <a:gd name="connsiteX180" fmla="*/ 10690226 w 12071803"/>
                  <a:gd name="connsiteY180" fmla="*/ 5096283 h 13440182"/>
                  <a:gd name="connsiteX181" fmla="*/ 10658476 w 12071803"/>
                  <a:gd name="connsiteY181" fmla="*/ 5216933 h 13440182"/>
                  <a:gd name="connsiteX182" fmla="*/ 10556875 w 12071803"/>
                  <a:gd name="connsiteY182" fmla="*/ 5220107 h 13440182"/>
                  <a:gd name="connsiteX183" fmla="*/ 10477500 w 12071803"/>
                  <a:gd name="connsiteY183" fmla="*/ 5077232 h 13440182"/>
                  <a:gd name="connsiteX184" fmla="*/ 10439400 w 12071803"/>
                  <a:gd name="connsiteY184" fmla="*/ 4924832 h 13440182"/>
                  <a:gd name="connsiteX185" fmla="*/ 10223500 w 12071803"/>
                  <a:gd name="connsiteY185" fmla="*/ 4928007 h 13440182"/>
                  <a:gd name="connsiteX186" fmla="*/ 10248900 w 12071803"/>
                  <a:gd name="connsiteY186" fmla="*/ 5153432 h 13440182"/>
                  <a:gd name="connsiteX187" fmla="*/ 10210801 w 12071803"/>
                  <a:gd name="connsiteY187" fmla="*/ 4959758 h 13440182"/>
                  <a:gd name="connsiteX188" fmla="*/ 10166350 w 12071803"/>
                  <a:gd name="connsiteY188" fmla="*/ 4972457 h 13440182"/>
                  <a:gd name="connsiteX189" fmla="*/ 10096500 w 12071803"/>
                  <a:gd name="connsiteY189" fmla="*/ 4861332 h 13440182"/>
                  <a:gd name="connsiteX190" fmla="*/ 10001251 w 12071803"/>
                  <a:gd name="connsiteY190" fmla="*/ 4931183 h 13440182"/>
                  <a:gd name="connsiteX191" fmla="*/ 9893300 w 12071803"/>
                  <a:gd name="connsiteY191" fmla="*/ 5039132 h 13440182"/>
                  <a:gd name="connsiteX192" fmla="*/ 10210800 w 12071803"/>
                  <a:gd name="connsiteY192" fmla="*/ 4724807 h 13440182"/>
                  <a:gd name="connsiteX193" fmla="*/ 10426701 w 12071803"/>
                  <a:gd name="connsiteY193" fmla="*/ 4667658 h 13440182"/>
                  <a:gd name="connsiteX194" fmla="*/ 10572750 w 12071803"/>
                  <a:gd name="connsiteY194" fmla="*/ 4581932 h 13440182"/>
                  <a:gd name="connsiteX195" fmla="*/ 10610851 w 12071803"/>
                  <a:gd name="connsiteY195" fmla="*/ 4461283 h 13440182"/>
                  <a:gd name="connsiteX196" fmla="*/ 10782301 w 12071803"/>
                  <a:gd name="connsiteY196" fmla="*/ 4334283 h 13440182"/>
                  <a:gd name="connsiteX197" fmla="*/ 10814050 w 12071803"/>
                  <a:gd name="connsiteY197" fmla="*/ 4080282 h 13440182"/>
                  <a:gd name="connsiteX198" fmla="*/ 10582275 w 12071803"/>
                  <a:gd name="connsiteY198" fmla="*/ 3997732 h 13440182"/>
                  <a:gd name="connsiteX199" fmla="*/ 10264776 w 12071803"/>
                  <a:gd name="connsiteY199" fmla="*/ 3950108 h 13440182"/>
                  <a:gd name="connsiteX200" fmla="*/ 10134600 w 12071803"/>
                  <a:gd name="connsiteY200" fmla="*/ 4010432 h 13440182"/>
                  <a:gd name="connsiteX201" fmla="*/ 10160001 w 12071803"/>
                  <a:gd name="connsiteY201" fmla="*/ 3845333 h 13440182"/>
                  <a:gd name="connsiteX202" fmla="*/ 10109201 w 12071803"/>
                  <a:gd name="connsiteY202" fmla="*/ 3670708 h 13440182"/>
                  <a:gd name="connsiteX203" fmla="*/ 10223500 w 12071803"/>
                  <a:gd name="connsiteY203" fmla="*/ 3708807 h 13440182"/>
                  <a:gd name="connsiteX204" fmla="*/ 10344151 w 12071803"/>
                  <a:gd name="connsiteY204" fmla="*/ 3600858 h 13440182"/>
                  <a:gd name="connsiteX205" fmla="*/ 10534651 w 12071803"/>
                  <a:gd name="connsiteY205" fmla="*/ 3661183 h 13440182"/>
                  <a:gd name="connsiteX206" fmla="*/ 10547351 w 12071803"/>
                  <a:gd name="connsiteY206" fmla="*/ 3477033 h 13440182"/>
                  <a:gd name="connsiteX207" fmla="*/ 10687050 w 12071803"/>
                  <a:gd name="connsiteY207" fmla="*/ 3515132 h 13440182"/>
                  <a:gd name="connsiteX208" fmla="*/ 10801350 w 12071803"/>
                  <a:gd name="connsiteY208" fmla="*/ 3210332 h 13440182"/>
                  <a:gd name="connsiteX209" fmla="*/ 10902951 w 12071803"/>
                  <a:gd name="connsiteY209" fmla="*/ 3299233 h 13440182"/>
                  <a:gd name="connsiteX210" fmla="*/ 11042650 w 12071803"/>
                  <a:gd name="connsiteY210" fmla="*/ 3283357 h 13440182"/>
                  <a:gd name="connsiteX211" fmla="*/ 11077575 w 12071803"/>
                  <a:gd name="connsiteY211" fmla="*/ 3508782 h 13440182"/>
                  <a:gd name="connsiteX212" fmla="*/ 11153776 w 12071803"/>
                  <a:gd name="connsiteY212" fmla="*/ 3251608 h 13440182"/>
                  <a:gd name="connsiteX213" fmla="*/ 11077576 w 12071803"/>
                  <a:gd name="connsiteY213" fmla="*/ 3165883 h 13440182"/>
                  <a:gd name="connsiteX214" fmla="*/ 11163300 w 12071803"/>
                  <a:gd name="connsiteY214" fmla="*/ 2911882 h 13440182"/>
                  <a:gd name="connsiteX215" fmla="*/ 10982326 w 12071803"/>
                  <a:gd name="connsiteY215" fmla="*/ 2988083 h 13440182"/>
                  <a:gd name="connsiteX216" fmla="*/ 10953750 w 12071803"/>
                  <a:gd name="connsiteY216" fmla="*/ 2918232 h 13440182"/>
                  <a:gd name="connsiteX217" fmla="*/ 10763250 w 12071803"/>
                  <a:gd name="connsiteY217" fmla="*/ 2715032 h 13440182"/>
                  <a:gd name="connsiteX218" fmla="*/ 10731501 w 12071803"/>
                  <a:gd name="connsiteY218" fmla="*/ 2530883 h 13440182"/>
                  <a:gd name="connsiteX219" fmla="*/ 10699751 w 12071803"/>
                  <a:gd name="connsiteY219" fmla="*/ 2435633 h 13440182"/>
                  <a:gd name="connsiteX220" fmla="*/ 10801350 w 12071803"/>
                  <a:gd name="connsiteY220" fmla="*/ 2334032 h 13440182"/>
                  <a:gd name="connsiteX221" fmla="*/ 11061701 w 12071803"/>
                  <a:gd name="connsiteY221" fmla="*/ 2099083 h 13440182"/>
                  <a:gd name="connsiteX222" fmla="*/ 11182350 w 12071803"/>
                  <a:gd name="connsiteY222" fmla="*/ 2118132 h 13440182"/>
                  <a:gd name="connsiteX223" fmla="*/ 11252201 w 12071803"/>
                  <a:gd name="connsiteY223" fmla="*/ 2029233 h 13440182"/>
                  <a:gd name="connsiteX224" fmla="*/ 11487150 w 12071803"/>
                  <a:gd name="connsiteY224" fmla="*/ 1921282 h 13440182"/>
                  <a:gd name="connsiteX225" fmla="*/ 11341101 w 12071803"/>
                  <a:gd name="connsiteY225" fmla="*/ 1851433 h 13440182"/>
                  <a:gd name="connsiteX226" fmla="*/ 11258550 w 12071803"/>
                  <a:gd name="connsiteY226" fmla="*/ 1705382 h 13440182"/>
                  <a:gd name="connsiteX227" fmla="*/ 11360150 w 12071803"/>
                  <a:gd name="connsiteY227" fmla="*/ 1279932 h 13440182"/>
                  <a:gd name="connsiteX228" fmla="*/ 11239500 w 12071803"/>
                  <a:gd name="connsiteY228" fmla="*/ 1019582 h 13440182"/>
                  <a:gd name="connsiteX229" fmla="*/ 11525250 w 12071803"/>
                  <a:gd name="connsiteY229" fmla="*/ 1362482 h 13440182"/>
                  <a:gd name="connsiteX230" fmla="*/ 11690350 w 12071803"/>
                  <a:gd name="connsiteY230" fmla="*/ 1165632 h 13440182"/>
                  <a:gd name="connsiteX231" fmla="*/ 11874500 w 12071803"/>
                  <a:gd name="connsiteY231" fmla="*/ 1476782 h 13440182"/>
                  <a:gd name="connsiteX232" fmla="*/ 12071350 w 12071803"/>
                  <a:gd name="connsiteY232" fmla="*/ 1578383 h 13440182"/>
                  <a:gd name="connsiteX233" fmla="*/ 11906250 w 12071803"/>
                  <a:gd name="connsiteY233" fmla="*/ 1133883 h 13440182"/>
                  <a:gd name="connsiteX234" fmla="*/ 11893550 w 12071803"/>
                  <a:gd name="connsiteY234" fmla="*/ 917982 h 13440182"/>
                  <a:gd name="connsiteX235" fmla="*/ 11760200 w 12071803"/>
                  <a:gd name="connsiteY235" fmla="*/ 721132 h 13440182"/>
                  <a:gd name="connsiteX236" fmla="*/ 11734800 w 12071803"/>
                  <a:gd name="connsiteY23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612857 w 12071803"/>
                  <a:gd name="connsiteY92" fmla="*/ 7206071 h 13440182"/>
                  <a:gd name="connsiteX93" fmla="*/ 7677150 w 12071803"/>
                  <a:gd name="connsiteY93" fmla="*/ 7039382 h 13440182"/>
                  <a:gd name="connsiteX94" fmla="*/ 8374857 w 12071803"/>
                  <a:gd name="connsiteY94" fmla="*/ 6653621 h 13440182"/>
                  <a:gd name="connsiteX95" fmla="*/ 8703470 w 12071803"/>
                  <a:gd name="connsiteY95" fmla="*/ 6591708 h 13440182"/>
                  <a:gd name="connsiteX96" fmla="*/ 8722520 w 12071803"/>
                  <a:gd name="connsiteY96" fmla="*/ 6696483 h 13440182"/>
                  <a:gd name="connsiteX97" fmla="*/ 8796339 w 12071803"/>
                  <a:gd name="connsiteY97" fmla="*/ 6701246 h 13440182"/>
                  <a:gd name="connsiteX98" fmla="*/ 8772525 w 12071803"/>
                  <a:gd name="connsiteY98" fmla="*/ 6548844 h 13440182"/>
                  <a:gd name="connsiteX99" fmla="*/ 9315450 w 12071803"/>
                  <a:gd name="connsiteY99" fmla="*/ 6544082 h 13440182"/>
                  <a:gd name="connsiteX100" fmla="*/ 9503569 w 12071803"/>
                  <a:gd name="connsiteY100" fmla="*/ 6494075 h 13440182"/>
                  <a:gd name="connsiteX101" fmla="*/ 9629775 w 12071803"/>
                  <a:gd name="connsiteY101" fmla="*/ 6298813 h 13440182"/>
                  <a:gd name="connsiteX102" fmla="*/ 9906000 w 12071803"/>
                  <a:gd name="connsiteY102" fmla="*/ 6334532 h 13440182"/>
                  <a:gd name="connsiteX103" fmla="*/ 9870282 w 12071803"/>
                  <a:gd name="connsiteY103" fmla="*/ 6420258 h 13440182"/>
                  <a:gd name="connsiteX104" fmla="*/ 9727407 w 12071803"/>
                  <a:gd name="connsiteY104" fmla="*/ 6434546 h 13440182"/>
                  <a:gd name="connsiteX105" fmla="*/ 9796462 w 12071803"/>
                  <a:gd name="connsiteY105" fmla="*/ 6489313 h 13440182"/>
                  <a:gd name="connsiteX106" fmla="*/ 9665495 w 12071803"/>
                  <a:gd name="connsiteY106" fmla="*/ 6517889 h 13440182"/>
                  <a:gd name="connsiteX107" fmla="*/ 9539289 w 12071803"/>
                  <a:gd name="connsiteY107" fmla="*/ 6508364 h 13440182"/>
                  <a:gd name="connsiteX108" fmla="*/ 9453563 w 12071803"/>
                  <a:gd name="connsiteY108" fmla="*/ 6544082 h 13440182"/>
                  <a:gd name="connsiteX109" fmla="*/ 9422607 w 12071803"/>
                  <a:gd name="connsiteY109" fmla="*/ 6848883 h 13440182"/>
                  <a:gd name="connsiteX110" fmla="*/ 9584532 w 12071803"/>
                  <a:gd name="connsiteY110" fmla="*/ 6882220 h 13440182"/>
                  <a:gd name="connsiteX111" fmla="*/ 9791700 w 12071803"/>
                  <a:gd name="connsiteY111" fmla="*/ 6696482 h 13440182"/>
                  <a:gd name="connsiteX112" fmla="*/ 9829801 w 12071803"/>
                  <a:gd name="connsiteY112" fmla="*/ 6794114 h 13440182"/>
                  <a:gd name="connsiteX113" fmla="*/ 9977439 w 12071803"/>
                  <a:gd name="connsiteY113" fmla="*/ 6717914 h 13440182"/>
                  <a:gd name="connsiteX114" fmla="*/ 9896476 w 12071803"/>
                  <a:gd name="connsiteY114" fmla="*/ 6925083 h 13440182"/>
                  <a:gd name="connsiteX115" fmla="*/ 10020301 w 12071803"/>
                  <a:gd name="connsiteY115" fmla="*/ 6898889 h 13440182"/>
                  <a:gd name="connsiteX116" fmla="*/ 9986964 w 12071803"/>
                  <a:gd name="connsiteY116" fmla="*/ 6986996 h 13440182"/>
                  <a:gd name="connsiteX117" fmla="*/ 10217945 w 12071803"/>
                  <a:gd name="connsiteY117" fmla="*/ 6984614 h 13440182"/>
                  <a:gd name="connsiteX118" fmla="*/ 10058400 w 12071803"/>
                  <a:gd name="connsiteY118" fmla="*/ 7039382 h 13440182"/>
                  <a:gd name="connsiteX119" fmla="*/ 9948864 w 12071803"/>
                  <a:gd name="connsiteY119" fmla="*/ 7096533 h 13440182"/>
                  <a:gd name="connsiteX120" fmla="*/ 9829801 w 12071803"/>
                  <a:gd name="connsiteY120" fmla="*/ 7210833 h 13440182"/>
                  <a:gd name="connsiteX121" fmla="*/ 9865519 w 12071803"/>
                  <a:gd name="connsiteY121" fmla="*/ 7270363 h 13440182"/>
                  <a:gd name="connsiteX122" fmla="*/ 9908382 w 12071803"/>
                  <a:gd name="connsiteY122" fmla="*/ 7320371 h 13440182"/>
                  <a:gd name="connsiteX123" fmla="*/ 9986964 w 12071803"/>
                  <a:gd name="connsiteY123" fmla="*/ 7287033 h 13440182"/>
                  <a:gd name="connsiteX124" fmla="*/ 9998869 w 12071803"/>
                  <a:gd name="connsiteY124" fmla="*/ 7348944 h 13440182"/>
                  <a:gd name="connsiteX125" fmla="*/ 10113170 w 12071803"/>
                  <a:gd name="connsiteY125" fmla="*/ 7210833 h 13440182"/>
                  <a:gd name="connsiteX126" fmla="*/ 10148889 w 12071803"/>
                  <a:gd name="connsiteY126" fmla="*/ 7356089 h 13440182"/>
                  <a:gd name="connsiteX127" fmla="*/ 10244139 w 12071803"/>
                  <a:gd name="connsiteY127" fmla="*/ 7239408 h 13440182"/>
                  <a:gd name="connsiteX128" fmla="*/ 10270332 w 12071803"/>
                  <a:gd name="connsiteY128" fmla="*/ 7401332 h 13440182"/>
                  <a:gd name="connsiteX129" fmla="*/ 10344150 w 12071803"/>
                  <a:gd name="connsiteY129" fmla="*/ 7477532 h 13440182"/>
                  <a:gd name="connsiteX130" fmla="*/ 10134600 w 12071803"/>
                  <a:gd name="connsiteY130" fmla="*/ 7591832 h 13440182"/>
                  <a:gd name="connsiteX131" fmla="*/ 10287001 w 12071803"/>
                  <a:gd name="connsiteY131" fmla="*/ 7741852 h 13440182"/>
                  <a:gd name="connsiteX132" fmla="*/ 10317957 w 12071803"/>
                  <a:gd name="connsiteY132" fmla="*/ 7644221 h 13440182"/>
                  <a:gd name="connsiteX133" fmla="*/ 10389393 w 12071803"/>
                  <a:gd name="connsiteY133" fmla="*/ 7732326 h 13440182"/>
                  <a:gd name="connsiteX134" fmla="*/ 10510839 w 12071803"/>
                  <a:gd name="connsiteY134" fmla="*/ 7691846 h 13440182"/>
                  <a:gd name="connsiteX135" fmla="*/ 10515600 w 12071803"/>
                  <a:gd name="connsiteY135" fmla="*/ 7777570 h 13440182"/>
                  <a:gd name="connsiteX136" fmla="*/ 10513219 w 12071803"/>
                  <a:gd name="connsiteY136" fmla="*/ 7875200 h 13440182"/>
                  <a:gd name="connsiteX137" fmla="*/ 10622756 w 12071803"/>
                  <a:gd name="connsiteY137" fmla="*/ 7837101 h 13440182"/>
                  <a:gd name="connsiteX138" fmla="*/ 10663239 w 12071803"/>
                  <a:gd name="connsiteY138" fmla="*/ 8075227 h 13440182"/>
                  <a:gd name="connsiteX139" fmla="*/ 10801350 w 12071803"/>
                  <a:gd name="connsiteY139" fmla="*/ 8106182 h 13440182"/>
                  <a:gd name="connsiteX140" fmla="*/ 10815638 w 12071803"/>
                  <a:gd name="connsiteY140" fmla="*/ 7815670 h 13440182"/>
                  <a:gd name="connsiteX141" fmla="*/ 10906126 w 12071803"/>
                  <a:gd name="connsiteY141" fmla="*/ 7791858 h 13440182"/>
                  <a:gd name="connsiteX142" fmla="*/ 10975182 w 12071803"/>
                  <a:gd name="connsiteY142" fmla="*/ 7620407 h 13440182"/>
                  <a:gd name="connsiteX143" fmla="*/ 10937082 w 12071803"/>
                  <a:gd name="connsiteY143" fmla="*/ 7491821 h 13440182"/>
                  <a:gd name="connsiteX144" fmla="*/ 10841832 w 12071803"/>
                  <a:gd name="connsiteY144" fmla="*/ 7479913 h 13440182"/>
                  <a:gd name="connsiteX145" fmla="*/ 10889456 w 12071803"/>
                  <a:gd name="connsiteY145" fmla="*/ 7360851 h 13440182"/>
                  <a:gd name="connsiteX146" fmla="*/ 10784682 w 12071803"/>
                  <a:gd name="connsiteY146" fmla="*/ 7289414 h 13440182"/>
                  <a:gd name="connsiteX147" fmla="*/ 10744200 w 12071803"/>
                  <a:gd name="connsiteY147" fmla="*/ 7058432 h 13440182"/>
                  <a:gd name="connsiteX148" fmla="*/ 10426700 w 12071803"/>
                  <a:gd name="connsiteY148" fmla="*/ 7020332 h 13440182"/>
                  <a:gd name="connsiteX149" fmla="*/ 10496551 w 12071803"/>
                  <a:gd name="connsiteY149" fmla="*/ 6915558 h 13440182"/>
                  <a:gd name="connsiteX150" fmla="*/ 10620376 w 12071803"/>
                  <a:gd name="connsiteY150" fmla="*/ 6896508 h 13440182"/>
                  <a:gd name="connsiteX151" fmla="*/ 10629900 w 12071803"/>
                  <a:gd name="connsiteY151" fmla="*/ 6810782 h 13440182"/>
                  <a:gd name="connsiteX152" fmla="*/ 10842625 w 12071803"/>
                  <a:gd name="connsiteY152" fmla="*/ 6899682 h 13440182"/>
                  <a:gd name="connsiteX153" fmla="*/ 10858500 w 12071803"/>
                  <a:gd name="connsiteY153" fmla="*/ 6677432 h 13440182"/>
                  <a:gd name="connsiteX154" fmla="*/ 10648950 w 12071803"/>
                  <a:gd name="connsiteY154" fmla="*/ 6772682 h 13440182"/>
                  <a:gd name="connsiteX155" fmla="*/ 10572750 w 12071803"/>
                  <a:gd name="connsiteY155" fmla="*/ 6544082 h 13440182"/>
                  <a:gd name="connsiteX156" fmla="*/ 10344150 w 12071803"/>
                  <a:gd name="connsiteY156" fmla="*/ 6753632 h 13440182"/>
                  <a:gd name="connsiteX157" fmla="*/ 10356851 w 12071803"/>
                  <a:gd name="connsiteY157" fmla="*/ 6588533 h 13440182"/>
                  <a:gd name="connsiteX158" fmla="*/ 10369550 w 12071803"/>
                  <a:gd name="connsiteY158" fmla="*/ 6464707 h 13440182"/>
                  <a:gd name="connsiteX159" fmla="*/ 10261601 w 12071803"/>
                  <a:gd name="connsiteY159" fmla="*/ 6452008 h 13440182"/>
                  <a:gd name="connsiteX160" fmla="*/ 10140950 w 12071803"/>
                  <a:gd name="connsiteY160" fmla="*/ 6236107 h 13440182"/>
                  <a:gd name="connsiteX161" fmla="*/ 10306051 w 12071803"/>
                  <a:gd name="connsiteY161" fmla="*/ 6274208 h 13440182"/>
                  <a:gd name="connsiteX162" fmla="*/ 10547351 w 12071803"/>
                  <a:gd name="connsiteY162" fmla="*/ 6274208 h 13440182"/>
                  <a:gd name="connsiteX163" fmla="*/ 10677525 w 12071803"/>
                  <a:gd name="connsiteY163" fmla="*/ 6134507 h 13440182"/>
                  <a:gd name="connsiteX164" fmla="*/ 10575926 w 12071803"/>
                  <a:gd name="connsiteY164" fmla="*/ 6023383 h 13440182"/>
                  <a:gd name="connsiteX165" fmla="*/ 10363200 w 12071803"/>
                  <a:gd name="connsiteY165" fmla="*/ 5975757 h 13440182"/>
                  <a:gd name="connsiteX166" fmla="*/ 10544175 w 12071803"/>
                  <a:gd name="connsiteY166" fmla="*/ 5845582 h 13440182"/>
                  <a:gd name="connsiteX167" fmla="*/ 10490201 w 12071803"/>
                  <a:gd name="connsiteY167" fmla="*/ 5728108 h 13440182"/>
                  <a:gd name="connsiteX168" fmla="*/ 10544176 w 12071803"/>
                  <a:gd name="connsiteY168" fmla="*/ 5607458 h 13440182"/>
                  <a:gd name="connsiteX169" fmla="*/ 10506075 w 12071803"/>
                  <a:gd name="connsiteY169" fmla="*/ 5604282 h 13440182"/>
                  <a:gd name="connsiteX170" fmla="*/ 10471151 w 12071803"/>
                  <a:gd name="connsiteY170" fmla="*/ 5528083 h 13440182"/>
                  <a:gd name="connsiteX171" fmla="*/ 10312400 w 12071803"/>
                  <a:gd name="connsiteY171" fmla="*/ 5375682 h 13440182"/>
                  <a:gd name="connsiteX172" fmla="*/ 10582276 w 12071803"/>
                  <a:gd name="connsiteY172" fmla="*/ 5480458 h 13440182"/>
                  <a:gd name="connsiteX173" fmla="*/ 10725150 w 12071803"/>
                  <a:gd name="connsiteY173" fmla="*/ 5439182 h 13440182"/>
                  <a:gd name="connsiteX174" fmla="*/ 10699751 w 12071803"/>
                  <a:gd name="connsiteY174" fmla="*/ 5686833 h 13440182"/>
                  <a:gd name="connsiteX175" fmla="*/ 10877550 w 12071803"/>
                  <a:gd name="connsiteY175" fmla="*/ 5724932 h 13440182"/>
                  <a:gd name="connsiteX176" fmla="*/ 10934701 w 12071803"/>
                  <a:gd name="connsiteY176" fmla="*/ 5550308 h 13440182"/>
                  <a:gd name="connsiteX177" fmla="*/ 10975975 w 12071803"/>
                  <a:gd name="connsiteY177" fmla="*/ 5321707 h 13440182"/>
                  <a:gd name="connsiteX178" fmla="*/ 10896601 w 12071803"/>
                  <a:gd name="connsiteY178" fmla="*/ 5118508 h 13440182"/>
                  <a:gd name="connsiteX179" fmla="*/ 10839450 w 12071803"/>
                  <a:gd name="connsiteY179" fmla="*/ 5020082 h 13440182"/>
                  <a:gd name="connsiteX180" fmla="*/ 10760076 w 12071803"/>
                  <a:gd name="connsiteY180" fmla="*/ 5137558 h 13440182"/>
                  <a:gd name="connsiteX181" fmla="*/ 10690226 w 12071803"/>
                  <a:gd name="connsiteY181" fmla="*/ 5096283 h 13440182"/>
                  <a:gd name="connsiteX182" fmla="*/ 10658476 w 12071803"/>
                  <a:gd name="connsiteY182" fmla="*/ 5216933 h 13440182"/>
                  <a:gd name="connsiteX183" fmla="*/ 10556875 w 12071803"/>
                  <a:gd name="connsiteY183" fmla="*/ 5220107 h 13440182"/>
                  <a:gd name="connsiteX184" fmla="*/ 10477500 w 12071803"/>
                  <a:gd name="connsiteY184" fmla="*/ 5077232 h 13440182"/>
                  <a:gd name="connsiteX185" fmla="*/ 10439400 w 12071803"/>
                  <a:gd name="connsiteY185" fmla="*/ 4924832 h 13440182"/>
                  <a:gd name="connsiteX186" fmla="*/ 10223500 w 12071803"/>
                  <a:gd name="connsiteY186" fmla="*/ 4928007 h 13440182"/>
                  <a:gd name="connsiteX187" fmla="*/ 10248900 w 12071803"/>
                  <a:gd name="connsiteY187" fmla="*/ 5153432 h 13440182"/>
                  <a:gd name="connsiteX188" fmla="*/ 10210801 w 12071803"/>
                  <a:gd name="connsiteY188" fmla="*/ 4959758 h 13440182"/>
                  <a:gd name="connsiteX189" fmla="*/ 10166350 w 12071803"/>
                  <a:gd name="connsiteY189" fmla="*/ 4972457 h 13440182"/>
                  <a:gd name="connsiteX190" fmla="*/ 10096500 w 12071803"/>
                  <a:gd name="connsiteY190" fmla="*/ 4861332 h 13440182"/>
                  <a:gd name="connsiteX191" fmla="*/ 10001251 w 12071803"/>
                  <a:gd name="connsiteY191" fmla="*/ 4931183 h 13440182"/>
                  <a:gd name="connsiteX192" fmla="*/ 9893300 w 12071803"/>
                  <a:gd name="connsiteY192" fmla="*/ 5039132 h 13440182"/>
                  <a:gd name="connsiteX193" fmla="*/ 10210800 w 12071803"/>
                  <a:gd name="connsiteY193" fmla="*/ 4724807 h 13440182"/>
                  <a:gd name="connsiteX194" fmla="*/ 10426701 w 12071803"/>
                  <a:gd name="connsiteY194" fmla="*/ 4667658 h 13440182"/>
                  <a:gd name="connsiteX195" fmla="*/ 10572750 w 12071803"/>
                  <a:gd name="connsiteY195" fmla="*/ 4581932 h 13440182"/>
                  <a:gd name="connsiteX196" fmla="*/ 10610851 w 12071803"/>
                  <a:gd name="connsiteY196" fmla="*/ 4461283 h 13440182"/>
                  <a:gd name="connsiteX197" fmla="*/ 10782301 w 12071803"/>
                  <a:gd name="connsiteY197" fmla="*/ 4334283 h 13440182"/>
                  <a:gd name="connsiteX198" fmla="*/ 10814050 w 12071803"/>
                  <a:gd name="connsiteY198" fmla="*/ 4080282 h 13440182"/>
                  <a:gd name="connsiteX199" fmla="*/ 10582275 w 12071803"/>
                  <a:gd name="connsiteY199" fmla="*/ 3997732 h 13440182"/>
                  <a:gd name="connsiteX200" fmla="*/ 10264776 w 12071803"/>
                  <a:gd name="connsiteY200" fmla="*/ 3950108 h 13440182"/>
                  <a:gd name="connsiteX201" fmla="*/ 10134600 w 12071803"/>
                  <a:gd name="connsiteY201" fmla="*/ 4010432 h 13440182"/>
                  <a:gd name="connsiteX202" fmla="*/ 10160001 w 12071803"/>
                  <a:gd name="connsiteY202" fmla="*/ 3845333 h 13440182"/>
                  <a:gd name="connsiteX203" fmla="*/ 10109201 w 12071803"/>
                  <a:gd name="connsiteY203" fmla="*/ 3670708 h 13440182"/>
                  <a:gd name="connsiteX204" fmla="*/ 10223500 w 12071803"/>
                  <a:gd name="connsiteY204" fmla="*/ 3708807 h 13440182"/>
                  <a:gd name="connsiteX205" fmla="*/ 10344151 w 12071803"/>
                  <a:gd name="connsiteY205" fmla="*/ 3600858 h 13440182"/>
                  <a:gd name="connsiteX206" fmla="*/ 10534651 w 12071803"/>
                  <a:gd name="connsiteY206" fmla="*/ 3661183 h 13440182"/>
                  <a:gd name="connsiteX207" fmla="*/ 10547351 w 12071803"/>
                  <a:gd name="connsiteY207" fmla="*/ 3477033 h 13440182"/>
                  <a:gd name="connsiteX208" fmla="*/ 10687050 w 12071803"/>
                  <a:gd name="connsiteY208" fmla="*/ 3515132 h 13440182"/>
                  <a:gd name="connsiteX209" fmla="*/ 10801350 w 12071803"/>
                  <a:gd name="connsiteY209" fmla="*/ 3210332 h 13440182"/>
                  <a:gd name="connsiteX210" fmla="*/ 10902951 w 12071803"/>
                  <a:gd name="connsiteY210" fmla="*/ 3299233 h 13440182"/>
                  <a:gd name="connsiteX211" fmla="*/ 11042650 w 12071803"/>
                  <a:gd name="connsiteY211" fmla="*/ 3283357 h 13440182"/>
                  <a:gd name="connsiteX212" fmla="*/ 11077575 w 12071803"/>
                  <a:gd name="connsiteY212" fmla="*/ 3508782 h 13440182"/>
                  <a:gd name="connsiteX213" fmla="*/ 11153776 w 12071803"/>
                  <a:gd name="connsiteY213" fmla="*/ 3251608 h 13440182"/>
                  <a:gd name="connsiteX214" fmla="*/ 11077576 w 12071803"/>
                  <a:gd name="connsiteY214" fmla="*/ 3165883 h 13440182"/>
                  <a:gd name="connsiteX215" fmla="*/ 11163300 w 12071803"/>
                  <a:gd name="connsiteY215" fmla="*/ 2911882 h 13440182"/>
                  <a:gd name="connsiteX216" fmla="*/ 10982326 w 12071803"/>
                  <a:gd name="connsiteY216" fmla="*/ 2988083 h 13440182"/>
                  <a:gd name="connsiteX217" fmla="*/ 10953750 w 12071803"/>
                  <a:gd name="connsiteY217" fmla="*/ 2918232 h 13440182"/>
                  <a:gd name="connsiteX218" fmla="*/ 10763250 w 12071803"/>
                  <a:gd name="connsiteY218" fmla="*/ 2715032 h 13440182"/>
                  <a:gd name="connsiteX219" fmla="*/ 10731501 w 12071803"/>
                  <a:gd name="connsiteY219" fmla="*/ 2530883 h 13440182"/>
                  <a:gd name="connsiteX220" fmla="*/ 10699751 w 12071803"/>
                  <a:gd name="connsiteY220" fmla="*/ 2435633 h 13440182"/>
                  <a:gd name="connsiteX221" fmla="*/ 10801350 w 12071803"/>
                  <a:gd name="connsiteY221" fmla="*/ 2334032 h 13440182"/>
                  <a:gd name="connsiteX222" fmla="*/ 11061701 w 12071803"/>
                  <a:gd name="connsiteY222" fmla="*/ 2099083 h 13440182"/>
                  <a:gd name="connsiteX223" fmla="*/ 11182350 w 12071803"/>
                  <a:gd name="connsiteY223" fmla="*/ 2118132 h 13440182"/>
                  <a:gd name="connsiteX224" fmla="*/ 11252201 w 12071803"/>
                  <a:gd name="connsiteY224" fmla="*/ 2029233 h 13440182"/>
                  <a:gd name="connsiteX225" fmla="*/ 11487150 w 12071803"/>
                  <a:gd name="connsiteY225" fmla="*/ 1921282 h 13440182"/>
                  <a:gd name="connsiteX226" fmla="*/ 11341101 w 12071803"/>
                  <a:gd name="connsiteY226" fmla="*/ 1851433 h 13440182"/>
                  <a:gd name="connsiteX227" fmla="*/ 11258550 w 12071803"/>
                  <a:gd name="connsiteY227" fmla="*/ 1705382 h 13440182"/>
                  <a:gd name="connsiteX228" fmla="*/ 11360150 w 12071803"/>
                  <a:gd name="connsiteY228" fmla="*/ 1279932 h 13440182"/>
                  <a:gd name="connsiteX229" fmla="*/ 11239500 w 12071803"/>
                  <a:gd name="connsiteY229" fmla="*/ 1019582 h 13440182"/>
                  <a:gd name="connsiteX230" fmla="*/ 11525250 w 12071803"/>
                  <a:gd name="connsiteY230" fmla="*/ 1362482 h 13440182"/>
                  <a:gd name="connsiteX231" fmla="*/ 11690350 w 12071803"/>
                  <a:gd name="connsiteY231" fmla="*/ 1165632 h 13440182"/>
                  <a:gd name="connsiteX232" fmla="*/ 11874500 w 12071803"/>
                  <a:gd name="connsiteY232" fmla="*/ 1476782 h 13440182"/>
                  <a:gd name="connsiteX233" fmla="*/ 12071350 w 12071803"/>
                  <a:gd name="connsiteY233" fmla="*/ 1578383 h 13440182"/>
                  <a:gd name="connsiteX234" fmla="*/ 11906250 w 12071803"/>
                  <a:gd name="connsiteY234" fmla="*/ 1133883 h 13440182"/>
                  <a:gd name="connsiteX235" fmla="*/ 11893550 w 12071803"/>
                  <a:gd name="connsiteY235" fmla="*/ 917982 h 13440182"/>
                  <a:gd name="connsiteX236" fmla="*/ 11760200 w 12071803"/>
                  <a:gd name="connsiteY236" fmla="*/ 721132 h 13440182"/>
                  <a:gd name="connsiteX237" fmla="*/ 11734800 w 12071803"/>
                  <a:gd name="connsiteY23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12881 w 12071803"/>
                  <a:gd name="connsiteY90" fmla="*/ 7606120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12881 w 12071803"/>
                  <a:gd name="connsiteY90" fmla="*/ 7606120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639051 w 12071803"/>
                  <a:gd name="connsiteY90" fmla="*/ 7615646 h 13440182"/>
                  <a:gd name="connsiteX91" fmla="*/ 7812881 w 12071803"/>
                  <a:gd name="connsiteY91" fmla="*/ 7606120 h 13440182"/>
                  <a:gd name="connsiteX92" fmla="*/ 7705726 w 12071803"/>
                  <a:gd name="connsiteY92" fmla="*/ 7370377 h 13440182"/>
                  <a:gd name="connsiteX93" fmla="*/ 7708107 w 12071803"/>
                  <a:gd name="connsiteY93" fmla="*/ 7234646 h 13440182"/>
                  <a:gd name="connsiteX94" fmla="*/ 7612857 w 12071803"/>
                  <a:gd name="connsiteY94" fmla="*/ 7206071 h 13440182"/>
                  <a:gd name="connsiteX95" fmla="*/ 7677150 w 12071803"/>
                  <a:gd name="connsiteY95" fmla="*/ 7039382 h 13440182"/>
                  <a:gd name="connsiteX96" fmla="*/ 8374857 w 12071803"/>
                  <a:gd name="connsiteY96" fmla="*/ 6653621 h 13440182"/>
                  <a:gd name="connsiteX97" fmla="*/ 8703470 w 12071803"/>
                  <a:gd name="connsiteY97" fmla="*/ 6591708 h 13440182"/>
                  <a:gd name="connsiteX98" fmla="*/ 8722520 w 12071803"/>
                  <a:gd name="connsiteY98" fmla="*/ 6696483 h 13440182"/>
                  <a:gd name="connsiteX99" fmla="*/ 8796339 w 12071803"/>
                  <a:gd name="connsiteY99" fmla="*/ 6701246 h 13440182"/>
                  <a:gd name="connsiteX100" fmla="*/ 8772525 w 12071803"/>
                  <a:gd name="connsiteY100" fmla="*/ 6548844 h 13440182"/>
                  <a:gd name="connsiteX101" fmla="*/ 9315450 w 12071803"/>
                  <a:gd name="connsiteY101" fmla="*/ 6544082 h 13440182"/>
                  <a:gd name="connsiteX102" fmla="*/ 9503569 w 12071803"/>
                  <a:gd name="connsiteY102" fmla="*/ 6494075 h 13440182"/>
                  <a:gd name="connsiteX103" fmla="*/ 9629775 w 12071803"/>
                  <a:gd name="connsiteY103" fmla="*/ 6298813 h 13440182"/>
                  <a:gd name="connsiteX104" fmla="*/ 9906000 w 12071803"/>
                  <a:gd name="connsiteY104" fmla="*/ 6334532 h 13440182"/>
                  <a:gd name="connsiteX105" fmla="*/ 9870282 w 12071803"/>
                  <a:gd name="connsiteY105" fmla="*/ 6420258 h 13440182"/>
                  <a:gd name="connsiteX106" fmla="*/ 9727407 w 12071803"/>
                  <a:gd name="connsiteY106" fmla="*/ 6434546 h 13440182"/>
                  <a:gd name="connsiteX107" fmla="*/ 9796462 w 12071803"/>
                  <a:gd name="connsiteY107" fmla="*/ 6489313 h 13440182"/>
                  <a:gd name="connsiteX108" fmla="*/ 9665495 w 12071803"/>
                  <a:gd name="connsiteY108" fmla="*/ 6517889 h 13440182"/>
                  <a:gd name="connsiteX109" fmla="*/ 9539289 w 12071803"/>
                  <a:gd name="connsiteY109" fmla="*/ 6508364 h 13440182"/>
                  <a:gd name="connsiteX110" fmla="*/ 9453563 w 12071803"/>
                  <a:gd name="connsiteY110" fmla="*/ 6544082 h 13440182"/>
                  <a:gd name="connsiteX111" fmla="*/ 9422607 w 12071803"/>
                  <a:gd name="connsiteY111" fmla="*/ 6848883 h 13440182"/>
                  <a:gd name="connsiteX112" fmla="*/ 9584532 w 12071803"/>
                  <a:gd name="connsiteY112" fmla="*/ 6882220 h 13440182"/>
                  <a:gd name="connsiteX113" fmla="*/ 9791700 w 12071803"/>
                  <a:gd name="connsiteY113" fmla="*/ 6696482 h 13440182"/>
                  <a:gd name="connsiteX114" fmla="*/ 9829801 w 12071803"/>
                  <a:gd name="connsiteY114" fmla="*/ 6794114 h 13440182"/>
                  <a:gd name="connsiteX115" fmla="*/ 9977439 w 12071803"/>
                  <a:gd name="connsiteY115" fmla="*/ 6717914 h 13440182"/>
                  <a:gd name="connsiteX116" fmla="*/ 9896476 w 12071803"/>
                  <a:gd name="connsiteY116" fmla="*/ 6925083 h 13440182"/>
                  <a:gd name="connsiteX117" fmla="*/ 10020301 w 12071803"/>
                  <a:gd name="connsiteY117" fmla="*/ 6898889 h 13440182"/>
                  <a:gd name="connsiteX118" fmla="*/ 9986964 w 12071803"/>
                  <a:gd name="connsiteY118" fmla="*/ 6986996 h 13440182"/>
                  <a:gd name="connsiteX119" fmla="*/ 10217945 w 12071803"/>
                  <a:gd name="connsiteY119" fmla="*/ 6984614 h 13440182"/>
                  <a:gd name="connsiteX120" fmla="*/ 10058400 w 12071803"/>
                  <a:gd name="connsiteY120" fmla="*/ 7039382 h 13440182"/>
                  <a:gd name="connsiteX121" fmla="*/ 9948864 w 12071803"/>
                  <a:gd name="connsiteY121" fmla="*/ 7096533 h 13440182"/>
                  <a:gd name="connsiteX122" fmla="*/ 9829801 w 12071803"/>
                  <a:gd name="connsiteY122" fmla="*/ 7210833 h 13440182"/>
                  <a:gd name="connsiteX123" fmla="*/ 9865519 w 12071803"/>
                  <a:gd name="connsiteY123" fmla="*/ 7270363 h 13440182"/>
                  <a:gd name="connsiteX124" fmla="*/ 9908382 w 12071803"/>
                  <a:gd name="connsiteY124" fmla="*/ 7320371 h 13440182"/>
                  <a:gd name="connsiteX125" fmla="*/ 9986964 w 12071803"/>
                  <a:gd name="connsiteY125" fmla="*/ 7287033 h 13440182"/>
                  <a:gd name="connsiteX126" fmla="*/ 9998869 w 12071803"/>
                  <a:gd name="connsiteY126" fmla="*/ 7348944 h 13440182"/>
                  <a:gd name="connsiteX127" fmla="*/ 10113170 w 12071803"/>
                  <a:gd name="connsiteY127" fmla="*/ 7210833 h 13440182"/>
                  <a:gd name="connsiteX128" fmla="*/ 10148889 w 12071803"/>
                  <a:gd name="connsiteY128" fmla="*/ 7356089 h 13440182"/>
                  <a:gd name="connsiteX129" fmla="*/ 10244139 w 12071803"/>
                  <a:gd name="connsiteY129" fmla="*/ 7239408 h 13440182"/>
                  <a:gd name="connsiteX130" fmla="*/ 10270332 w 12071803"/>
                  <a:gd name="connsiteY130" fmla="*/ 7401332 h 13440182"/>
                  <a:gd name="connsiteX131" fmla="*/ 10344150 w 12071803"/>
                  <a:gd name="connsiteY131" fmla="*/ 7477532 h 13440182"/>
                  <a:gd name="connsiteX132" fmla="*/ 10134600 w 12071803"/>
                  <a:gd name="connsiteY132" fmla="*/ 7591832 h 13440182"/>
                  <a:gd name="connsiteX133" fmla="*/ 10287001 w 12071803"/>
                  <a:gd name="connsiteY133" fmla="*/ 7741852 h 13440182"/>
                  <a:gd name="connsiteX134" fmla="*/ 10317957 w 12071803"/>
                  <a:gd name="connsiteY134" fmla="*/ 7644221 h 13440182"/>
                  <a:gd name="connsiteX135" fmla="*/ 10389393 w 12071803"/>
                  <a:gd name="connsiteY135" fmla="*/ 7732326 h 13440182"/>
                  <a:gd name="connsiteX136" fmla="*/ 10510839 w 12071803"/>
                  <a:gd name="connsiteY136" fmla="*/ 7691846 h 13440182"/>
                  <a:gd name="connsiteX137" fmla="*/ 10515600 w 12071803"/>
                  <a:gd name="connsiteY137" fmla="*/ 7777570 h 13440182"/>
                  <a:gd name="connsiteX138" fmla="*/ 10513219 w 12071803"/>
                  <a:gd name="connsiteY138" fmla="*/ 7875200 h 13440182"/>
                  <a:gd name="connsiteX139" fmla="*/ 10622756 w 12071803"/>
                  <a:gd name="connsiteY139" fmla="*/ 7837101 h 13440182"/>
                  <a:gd name="connsiteX140" fmla="*/ 10663239 w 12071803"/>
                  <a:gd name="connsiteY140" fmla="*/ 8075227 h 13440182"/>
                  <a:gd name="connsiteX141" fmla="*/ 10801350 w 12071803"/>
                  <a:gd name="connsiteY141" fmla="*/ 8106182 h 13440182"/>
                  <a:gd name="connsiteX142" fmla="*/ 10815638 w 12071803"/>
                  <a:gd name="connsiteY142" fmla="*/ 7815670 h 13440182"/>
                  <a:gd name="connsiteX143" fmla="*/ 10906126 w 12071803"/>
                  <a:gd name="connsiteY143" fmla="*/ 7791858 h 13440182"/>
                  <a:gd name="connsiteX144" fmla="*/ 10975182 w 12071803"/>
                  <a:gd name="connsiteY144" fmla="*/ 7620407 h 13440182"/>
                  <a:gd name="connsiteX145" fmla="*/ 10937082 w 12071803"/>
                  <a:gd name="connsiteY145" fmla="*/ 7491821 h 13440182"/>
                  <a:gd name="connsiteX146" fmla="*/ 10841832 w 12071803"/>
                  <a:gd name="connsiteY146" fmla="*/ 7479913 h 13440182"/>
                  <a:gd name="connsiteX147" fmla="*/ 10889456 w 12071803"/>
                  <a:gd name="connsiteY147" fmla="*/ 7360851 h 13440182"/>
                  <a:gd name="connsiteX148" fmla="*/ 10784682 w 12071803"/>
                  <a:gd name="connsiteY148" fmla="*/ 7289414 h 13440182"/>
                  <a:gd name="connsiteX149" fmla="*/ 10744200 w 12071803"/>
                  <a:gd name="connsiteY149" fmla="*/ 7058432 h 13440182"/>
                  <a:gd name="connsiteX150" fmla="*/ 10426700 w 12071803"/>
                  <a:gd name="connsiteY150" fmla="*/ 7020332 h 13440182"/>
                  <a:gd name="connsiteX151" fmla="*/ 10496551 w 12071803"/>
                  <a:gd name="connsiteY151" fmla="*/ 6915558 h 13440182"/>
                  <a:gd name="connsiteX152" fmla="*/ 10620376 w 12071803"/>
                  <a:gd name="connsiteY152" fmla="*/ 6896508 h 13440182"/>
                  <a:gd name="connsiteX153" fmla="*/ 10629900 w 12071803"/>
                  <a:gd name="connsiteY153" fmla="*/ 6810782 h 13440182"/>
                  <a:gd name="connsiteX154" fmla="*/ 10842625 w 12071803"/>
                  <a:gd name="connsiteY154" fmla="*/ 6899682 h 13440182"/>
                  <a:gd name="connsiteX155" fmla="*/ 10858500 w 12071803"/>
                  <a:gd name="connsiteY155" fmla="*/ 6677432 h 13440182"/>
                  <a:gd name="connsiteX156" fmla="*/ 10648950 w 12071803"/>
                  <a:gd name="connsiteY156" fmla="*/ 6772682 h 13440182"/>
                  <a:gd name="connsiteX157" fmla="*/ 10572750 w 12071803"/>
                  <a:gd name="connsiteY157" fmla="*/ 6544082 h 13440182"/>
                  <a:gd name="connsiteX158" fmla="*/ 10344150 w 12071803"/>
                  <a:gd name="connsiteY158" fmla="*/ 6753632 h 13440182"/>
                  <a:gd name="connsiteX159" fmla="*/ 10356851 w 12071803"/>
                  <a:gd name="connsiteY159" fmla="*/ 6588533 h 13440182"/>
                  <a:gd name="connsiteX160" fmla="*/ 10369550 w 12071803"/>
                  <a:gd name="connsiteY160" fmla="*/ 6464707 h 13440182"/>
                  <a:gd name="connsiteX161" fmla="*/ 10261601 w 12071803"/>
                  <a:gd name="connsiteY161" fmla="*/ 6452008 h 13440182"/>
                  <a:gd name="connsiteX162" fmla="*/ 10140950 w 12071803"/>
                  <a:gd name="connsiteY162" fmla="*/ 6236107 h 13440182"/>
                  <a:gd name="connsiteX163" fmla="*/ 10306051 w 12071803"/>
                  <a:gd name="connsiteY163" fmla="*/ 6274208 h 13440182"/>
                  <a:gd name="connsiteX164" fmla="*/ 10547351 w 12071803"/>
                  <a:gd name="connsiteY164" fmla="*/ 6274208 h 13440182"/>
                  <a:gd name="connsiteX165" fmla="*/ 10677525 w 12071803"/>
                  <a:gd name="connsiteY165" fmla="*/ 6134507 h 13440182"/>
                  <a:gd name="connsiteX166" fmla="*/ 10575926 w 12071803"/>
                  <a:gd name="connsiteY166" fmla="*/ 6023383 h 13440182"/>
                  <a:gd name="connsiteX167" fmla="*/ 10363200 w 12071803"/>
                  <a:gd name="connsiteY167" fmla="*/ 5975757 h 13440182"/>
                  <a:gd name="connsiteX168" fmla="*/ 10544175 w 12071803"/>
                  <a:gd name="connsiteY168" fmla="*/ 5845582 h 13440182"/>
                  <a:gd name="connsiteX169" fmla="*/ 10490201 w 12071803"/>
                  <a:gd name="connsiteY169" fmla="*/ 5728108 h 13440182"/>
                  <a:gd name="connsiteX170" fmla="*/ 10544176 w 12071803"/>
                  <a:gd name="connsiteY170" fmla="*/ 5607458 h 13440182"/>
                  <a:gd name="connsiteX171" fmla="*/ 10506075 w 12071803"/>
                  <a:gd name="connsiteY171" fmla="*/ 5604282 h 13440182"/>
                  <a:gd name="connsiteX172" fmla="*/ 10471151 w 12071803"/>
                  <a:gd name="connsiteY172" fmla="*/ 5528083 h 13440182"/>
                  <a:gd name="connsiteX173" fmla="*/ 10312400 w 12071803"/>
                  <a:gd name="connsiteY173" fmla="*/ 5375682 h 13440182"/>
                  <a:gd name="connsiteX174" fmla="*/ 10582276 w 12071803"/>
                  <a:gd name="connsiteY174" fmla="*/ 5480458 h 13440182"/>
                  <a:gd name="connsiteX175" fmla="*/ 10725150 w 12071803"/>
                  <a:gd name="connsiteY175" fmla="*/ 5439182 h 13440182"/>
                  <a:gd name="connsiteX176" fmla="*/ 10699751 w 12071803"/>
                  <a:gd name="connsiteY176" fmla="*/ 5686833 h 13440182"/>
                  <a:gd name="connsiteX177" fmla="*/ 10877550 w 12071803"/>
                  <a:gd name="connsiteY177" fmla="*/ 5724932 h 13440182"/>
                  <a:gd name="connsiteX178" fmla="*/ 10934701 w 12071803"/>
                  <a:gd name="connsiteY178" fmla="*/ 5550308 h 13440182"/>
                  <a:gd name="connsiteX179" fmla="*/ 10975975 w 12071803"/>
                  <a:gd name="connsiteY179" fmla="*/ 5321707 h 13440182"/>
                  <a:gd name="connsiteX180" fmla="*/ 10896601 w 12071803"/>
                  <a:gd name="connsiteY180" fmla="*/ 5118508 h 13440182"/>
                  <a:gd name="connsiteX181" fmla="*/ 10839450 w 12071803"/>
                  <a:gd name="connsiteY181" fmla="*/ 5020082 h 13440182"/>
                  <a:gd name="connsiteX182" fmla="*/ 10760076 w 12071803"/>
                  <a:gd name="connsiteY182" fmla="*/ 5137558 h 13440182"/>
                  <a:gd name="connsiteX183" fmla="*/ 10690226 w 12071803"/>
                  <a:gd name="connsiteY183" fmla="*/ 5096283 h 13440182"/>
                  <a:gd name="connsiteX184" fmla="*/ 10658476 w 12071803"/>
                  <a:gd name="connsiteY184" fmla="*/ 5216933 h 13440182"/>
                  <a:gd name="connsiteX185" fmla="*/ 10556875 w 12071803"/>
                  <a:gd name="connsiteY185" fmla="*/ 5220107 h 13440182"/>
                  <a:gd name="connsiteX186" fmla="*/ 10477500 w 12071803"/>
                  <a:gd name="connsiteY186" fmla="*/ 5077232 h 13440182"/>
                  <a:gd name="connsiteX187" fmla="*/ 10439400 w 12071803"/>
                  <a:gd name="connsiteY187" fmla="*/ 4924832 h 13440182"/>
                  <a:gd name="connsiteX188" fmla="*/ 10223500 w 12071803"/>
                  <a:gd name="connsiteY188" fmla="*/ 4928007 h 13440182"/>
                  <a:gd name="connsiteX189" fmla="*/ 10248900 w 12071803"/>
                  <a:gd name="connsiteY189" fmla="*/ 5153432 h 13440182"/>
                  <a:gd name="connsiteX190" fmla="*/ 10210801 w 12071803"/>
                  <a:gd name="connsiteY190" fmla="*/ 4959758 h 13440182"/>
                  <a:gd name="connsiteX191" fmla="*/ 10166350 w 12071803"/>
                  <a:gd name="connsiteY191" fmla="*/ 4972457 h 13440182"/>
                  <a:gd name="connsiteX192" fmla="*/ 10096500 w 12071803"/>
                  <a:gd name="connsiteY192" fmla="*/ 4861332 h 13440182"/>
                  <a:gd name="connsiteX193" fmla="*/ 10001251 w 12071803"/>
                  <a:gd name="connsiteY193" fmla="*/ 4931183 h 13440182"/>
                  <a:gd name="connsiteX194" fmla="*/ 9893300 w 12071803"/>
                  <a:gd name="connsiteY194" fmla="*/ 5039132 h 13440182"/>
                  <a:gd name="connsiteX195" fmla="*/ 10210800 w 12071803"/>
                  <a:gd name="connsiteY195" fmla="*/ 4724807 h 13440182"/>
                  <a:gd name="connsiteX196" fmla="*/ 10426701 w 12071803"/>
                  <a:gd name="connsiteY196" fmla="*/ 4667658 h 13440182"/>
                  <a:gd name="connsiteX197" fmla="*/ 10572750 w 12071803"/>
                  <a:gd name="connsiteY197" fmla="*/ 4581932 h 13440182"/>
                  <a:gd name="connsiteX198" fmla="*/ 10610851 w 12071803"/>
                  <a:gd name="connsiteY198" fmla="*/ 4461283 h 13440182"/>
                  <a:gd name="connsiteX199" fmla="*/ 10782301 w 12071803"/>
                  <a:gd name="connsiteY199" fmla="*/ 4334283 h 13440182"/>
                  <a:gd name="connsiteX200" fmla="*/ 10814050 w 12071803"/>
                  <a:gd name="connsiteY200" fmla="*/ 4080282 h 13440182"/>
                  <a:gd name="connsiteX201" fmla="*/ 10582275 w 12071803"/>
                  <a:gd name="connsiteY201" fmla="*/ 3997732 h 13440182"/>
                  <a:gd name="connsiteX202" fmla="*/ 10264776 w 12071803"/>
                  <a:gd name="connsiteY202" fmla="*/ 3950108 h 13440182"/>
                  <a:gd name="connsiteX203" fmla="*/ 10134600 w 12071803"/>
                  <a:gd name="connsiteY203" fmla="*/ 4010432 h 13440182"/>
                  <a:gd name="connsiteX204" fmla="*/ 10160001 w 12071803"/>
                  <a:gd name="connsiteY204" fmla="*/ 3845333 h 13440182"/>
                  <a:gd name="connsiteX205" fmla="*/ 10109201 w 12071803"/>
                  <a:gd name="connsiteY205" fmla="*/ 3670708 h 13440182"/>
                  <a:gd name="connsiteX206" fmla="*/ 10223500 w 12071803"/>
                  <a:gd name="connsiteY206" fmla="*/ 3708807 h 13440182"/>
                  <a:gd name="connsiteX207" fmla="*/ 10344151 w 12071803"/>
                  <a:gd name="connsiteY207" fmla="*/ 3600858 h 13440182"/>
                  <a:gd name="connsiteX208" fmla="*/ 10534651 w 12071803"/>
                  <a:gd name="connsiteY208" fmla="*/ 3661183 h 13440182"/>
                  <a:gd name="connsiteX209" fmla="*/ 10547351 w 12071803"/>
                  <a:gd name="connsiteY209" fmla="*/ 3477033 h 13440182"/>
                  <a:gd name="connsiteX210" fmla="*/ 10687050 w 12071803"/>
                  <a:gd name="connsiteY210" fmla="*/ 3515132 h 13440182"/>
                  <a:gd name="connsiteX211" fmla="*/ 10801350 w 12071803"/>
                  <a:gd name="connsiteY211" fmla="*/ 3210332 h 13440182"/>
                  <a:gd name="connsiteX212" fmla="*/ 10902951 w 12071803"/>
                  <a:gd name="connsiteY212" fmla="*/ 3299233 h 13440182"/>
                  <a:gd name="connsiteX213" fmla="*/ 11042650 w 12071803"/>
                  <a:gd name="connsiteY213" fmla="*/ 3283357 h 13440182"/>
                  <a:gd name="connsiteX214" fmla="*/ 11077575 w 12071803"/>
                  <a:gd name="connsiteY214" fmla="*/ 3508782 h 13440182"/>
                  <a:gd name="connsiteX215" fmla="*/ 11153776 w 12071803"/>
                  <a:gd name="connsiteY215" fmla="*/ 3251608 h 13440182"/>
                  <a:gd name="connsiteX216" fmla="*/ 11077576 w 12071803"/>
                  <a:gd name="connsiteY216" fmla="*/ 3165883 h 13440182"/>
                  <a:gd name="connsiteX217" fmla="*/ 11163300 w 12071803"/>
                  <a:gd name="connsiteY217" fmla="*/ 2911882 h 13440182"/>
                  <a:gd name="connsiteX218" fmla="*/ 10982326 w 12071803"/>
                  <a:gd name="connsiteY218" fmla="*/ 2988083 h 13440182"/>
                  <a:gd name="connsiteX219" fmla="*/ 10953750 w 12071803"/>
                  <a:gd name="connsiteY219" fmla="*/ 2918232 h 13440182"/>
                  <a:gd name="connsiteX220" fmla="*/ 10763250 w 12071803"/>
                  <a:gd name="connsiteY220" fmla="*/ 2715032 h 13440182"/>
                  <a:gd name="connsiteX221" fmla="*/ 10731501 w 12071803"/>
                  <a:gd name="connsiteY221" fmla="*/ 2530883 h 13440182"/>
                  <a:gd name="connsiteX222" fmla="*/ 10699751 w 12071803"/>
                  <a:gd name="connsiteY222" fmla="*/ 2435633 h 13440182"/>
                  <a:gd name="connsiteX223" fmla="*/ 10801350 w 12071803"/>
                  <a:gd name="connsiteY223" fmla="*/ 2334032 h 13440182"/>
                  <a:gd name="connsiteX224" fmla="*/ 11061701 w 12071803"/>
                  <a:gd name="connsiteY224" fmla="*/ 2099083 h 13440182"/>
                  <a:gd name="connsiteX225" fmla="*/ 11182350 w 12071803"/>
                  <a:gd name="connsiteY225" fmla="*/ 2118132 h 13440182"/>
                  <a:gd name="connsiteX226" fmla="*/ 11252201 w 12071803"/>
                  <a:gd name="connsiteY226" fmla="*/ 2029233 h 13440182"/>
                  <a:gd name="connsiteX227" fmla="*/ 11487150 w 12071803"/>
                  <a:gd name="connsiteY227" fmla="*/ 1921282 h 13440182"/>
                  <a:gd name="connsiteX228" fmla="*/ 11341101 w 12071803"/>
                  <a:gd name="connsiteY228" fmla="*/ 1851433 h 13440182"/>
                  <a:gd name="connsiteX229" fmla="*/ 11258550 w 12071803"/>
                  <a:gd name="connsiteY229" fmla="*/ 1705382 h 13440182"/>
                  <a:gd name="connsiteX230" fmla="*/ 11360150 w 12071803"/>
                  <a:gd name="connsiteY230" fmla="*/ 1279932 h 13440182"/>
                  <a:gd name="connsiteX231" fmla="*/ 11239500 w 12071803"/>
                  <a:gd name="connsiteY231" fmla="*/ 1019582 h 13440182"/>
                  <a:gd name="connsiteX232" fmla="*/ 11525250 w 12071803"/>
                  <a:gd name="connsiteY232" fmla="*/ 1362482 h 13440182"/>
                  <a:gd name="connsiteX233" fmla="*/ 11690350 w 12071803"/>
                  <a:gd name="connsiteY233" fmla="*/ 1165632 h 13440182"/>
                  <a:gd name="connsiteX234" fmla="*/ 11874500 w 12071803"/>
                  <a:gd name="connsiteY234" fmla="*/ 1476782 h 13440182"/>
                  <a:gd name="connsiteX235" fmla="*/ 12071350 w 12071803"/>
                  <a:gd name="connsiteY235" fmla="*/ 1578383 h 13440182"/>
                  <a:gd name="connsiteX236" fmla="*/ 11906250 w 12071803"/>
                  <a:gd name="connsiteY236" fmla="*/ 1133883 h 13440182"/>
                  <a:gd name="connsiteX237" fmla="*/ 11893550 w 12071803"/>
                  <a:gd name="connsiteY237" fmla="*/ 917982 h 13440182"/>
                  <a:gd name="connsiteX238" fmla="*/ 11760200 w 12071803"/>
                  <a:gd name="connsiteY238" fmla="*/ 721132 h 13440182"/>
                  <a:gd name="connsiteX239" fmla="*/ 11734800 w 12071803"/>
                  <a:gd name="connsiteY23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639051 w 12071803"/>
                  <a:gd name="connsiteY90" fmla="*/ 7615646 h 13440182"/>
                  <a:gd name="connsiteX91" fmla="*/ 7639051 w 12071803"/>
                  <a:gd name="connsiteY91" fmla="*/ 7510871 h 13440182"/>
                  <a:gd name="connsiteX92" fmla="*/ 7812881 w 12071803"/>
                  <a:gd name="connsiteY92" fmla="*/ 7606120 h 13440182"/>
                  <a:gd name="connsiteX93" fmla="*/ 7705726 w 12071803"/>
                  <a:gd name="connsiteY93" fmla="*/ 7370377 h 13440182"/>
                  <a:gd name="connsiteX94" fmla="*/ 7708107 w 12071803"/>
                  <a:gd name="connsiteY94" fmla="*/ 7234646 h 13440182"/>
                  <a:gd name="connsiteX95" fmla="*/ 7612857 w 12071803"/>
                  <a:gd name="connsiteY95" fmla="*/ 7206071 h 13440182"/>
                  <a:gd name="connsiteX96" fmla="*/ 7677150 w 12071803"/>
                  <a:gd name="connsiteY96" fmla="*/ 7039382 h 13440182"/>
                  <a:gd name="connsiteX97" fmla="*/ 8374857 w 12071803"/>
                  <a:gd name="connsiteY97" fmla="*/ 6653621 h 13440182"/>
                  <a:gd name="connsiteX98" fmla="*/ 8703470 w 12071803"/>
                  <a:gd name="connsiteY98" fmla="*/ 6591708 h 13440182"/>
                  <a:gd name="connsiteX99" fmla="*/ 8722520 w 12071803"/>
                  <a:gd name="connsiteY99" fmla="*/ 6696483 h 13440182"/>
                  <a:gd name="connsiteX100" fmla="*/ 8796339 w 12071803"/>
                  <a:gd name="connsiteY100" fmla="*/ 6701246 h 13440182"/>
                  <a:gd name="connsiteX101" fmla="*/ 8772525 w 12071803"/>
                  <a:gd name="connsiteY101" fmla="*/ 6548844 h 13440182"/>
                  <a:gd name="connsiteX102" fmla="*/ 9315450 w 12071803"/>
                  <a:gd name="connsiteY102" fmla="*/ 6544082 h 13440182"/>
                  <a:gd name="connsiteX103" fmla="*/ 9503569 w 12071803"/>
                  <a:gd name="connsiteY103" fmla="*/ 6494075 h 13440182"/>
                  <a:gd name="connsiteX104" fmla="*/ 9629775 w 12071803"/>
                  <a:gd name="connsiteY104" fmla="*/ 6298813 h 13440182"/>
                  <a:gd name="connsiteX105" fmla="*/ 9906000 w 12071803"/>
                  <a:gd name="connsiteY105" fmla="*/ 6334532 h 13440182"/>
                  <a:gd name="connsiteX106" fmla="*/ 9870282 w 12071803"/>
                  <a:gd name="connsiteY106" fmla="*/ 6420258 h 13440182"/>
                  <a:gd name="connsiteX107" fmla="*/ 9727407 w 12071803"/>
                  <a:gd name="connsiteY107" fmla="*/ 6434546 h 13440182"/>
                  <a:gd name="connsiteX108" fmla="*/ 9796462 w 12071803"/>
                  <a:gd name="connsiteY108" fmla="*/ 6489313 h 13440182"/>
                  <a:gd name="connsiteX109" fmla="*/ 9665495 w 12071803"/>
                  <a:gd name="connsiteY109" fmla="*/ 6517889 h 13440182"/>
                  <a:gd name="connsiteX110" fmla="*/ 9539289 w 12071803"/>
                  <a:gd name="connsiteY110" fmla="*/ 6508364 h 13440182"/>
                  <a:gd name="connsiteX111" fmla="*/ 9453563 w 12071803"/>
                  <a:gd name="connsiteY111" fmla="*/ 6544082 h 13440182"/>
                  <a:gd name="connsiteX112" fmla="*/ 9422607 w 12071803"/>
                  <a:gd name="connsiteY112" fmla="*/ 6848883 h 13440182"/>
                  <a:gd name="connsiteX113" fmla="*/ 9584532 w 12071803"/>
                  <a:gd name="connsiteY113" fmla="*/ 6882220 h 13440182"/>
                  <a:gd name="connsiteX114" fmla="*/ 9791700 w 12071803"/>
                  <a:gd name="connsiteY114" fmla="*/ 6696482 h 13440182"/>
                  <a:gd name="connsiteX115" fmla="*/ 9829801 w 12071803"/>
                  <a:gd name="connsiteY115" fmla="*/ 6794114 h 13440182"/>
                  <a:gd name="connsiteX116" fmla="*/ 9977439 w 12071803"/>
                  <a:gd name="connsiteY116" fmla="*/ 6717914 h 13440182"/>
                  <a:gd name="connsiteX117" fmla="*/ 9896476 w 12071803"/>
                  <a:gd name="connsiteY117" fmla="*/ 6925083 h 13440182"/>
                  <a:gd name="connsiteX118" fmla="*/ 10020301 w 12071803"/>
                  <a:gd name="connsiteY118" fmla="*/ 6898889 h 13440182"/>
                  <a:gd name="connsiteX119" fmla="*/ 9986964 w 12071803"/>
                  <a:gd name="connsiteY119" fmla="*/ 6986996 h 13440182"/>
                  <a:gd name="connsiteX120" fmla="*/ 10217945 w 12071803"/>
                  <a:gd name="connsiteY120" fmla="*/ 6984614 h 13440182"/>
                  <a:gd name="connsiteX121" fmla="*/ 10058400 w 12071803"/>
                  <a:gd name="connsiteY121" fmla="*/ 7039382 h 13440182"/>
                  <a:gd name="connsiteX122" fmla="*/ 9948864 w 12071803"/>
                  <a:gd name="connsiteY122" fmla="*/ 7096533 h 13440182"/>
                  <a:gd name="connsiteX123" fmla="*/ 9829801 w 12071803"/>
                  <a:gd name="connsiteY123" fmla="*/ 7210833 h 13440182"/>
                  <a:gd name="connsiteX124" fmla="*/ 9865519 w 12071803"/>
                  <a:gd name="connsiteY124" fmla="*/ 7270363 h 13440182"/>
                  <a:gd name="connsiteX125" fmla="*/ 9908382 w 12071803"/>
                  <a:gd name="connsiteY125" fmla="*/ 7320371 h 13440182"/>
                  <a:gd name="connsiteX126" fmla="*/ 9986964 w 12071803"/>
                  <a:gd name="connsiteY126" fmla="*/ 7287033 h 13440182"/>
                  <a:gd name="connsiteX127" fmla="*/ 9998869 w 12071803"/>
                  <a:gd name="connsiteY127" fmla="*/ 7348944 h 13440182"/>
                  <a:gd name="connsiteX128" fmla="*/ 10113170 w 12071803"/>
                  <a:gd name="connsiteY128" fmla="*/ 7210833 h 13440182"/>
                  <a:gd name="connsiteX129" fmla="*/ 10148889 w 12071803"/>
                  <a:gd name="connsiteY129" fmla="*/ 7356089 h 13440182"/>
                  <a:gd name="connsiteX130" fmla="*/ 10244139 w 12071803"/>
                  <a:gd name="connsiteY130" fmla="*/ 7239408 h 13440182"/>
                  <a:gd name="connsiteX131" fmla="*/ 10270332 w 12071803"/>
                  <a:gd name="connsiteY131" fmla="*/ 7401332 h 13440182"/>
                  <a:gd name="connsiteX132" fmla="*/ 10344150 w 12071803"/>
                  <a:gd name="connsiteY132" fmla="*/ 7477532 h 13440182"/>
                  <a:gd name="connsiteX133" fmla="*/ 10134600 w 12071803"/>
                  <a:gd name="connsiteY133" fmla="*/ 7591832 h 13440182"/>
                  <a:gd name="connsiteX134" fmla="*/ 10287001 w 12071803"/>
                  <a:gd name="connsiteY134" fmla="*/ 7741852 h 13440182"/>
                  <a:gd name="connsiteX135" fmla="*/ 10317957 w 12071803"/>
                  <a:gd name="connsiteY135" fmla="*/ 7644221 h 13440182"/>
                  <a:gd name="connsiteX136" fmla="*/ 10389393 w 12071803"/>
                  <a:gd name="connsiteY136" fmla="*/ 7732326 h 13440182"/>
                  <a:gd name="connsiteX137" fmla="*/ 10510839 w 12071803"/>
                  <a:gd name="connsiteY137" fmla="*/ 7691846 h 13440182"/>
                  <a:gd name="connsiteX138" fmla="*/ 10515600 w 12071803"/>
                  <a:gd name="connsiteY138" fmla="*/ 7777570 h 13440182"/>
                  <a:gd name="connsiteX139" fmla="*/ 10513219 w 12071803"/>
                  <a:gd name="connsiteY139" fmla="*/ 7875200 h 13440182"/>
                  <a:gd name="connsiteX140" fmla="*/ 10622756 w 12071803"/>
                  <a:gd name="connsiteY140" fmla="*/ 7837101 h 13440182"/>
                  <a:gd name="connsiteX141" fmla="*/ 10663239 w 12071803"/>
                  <a:gd name="connsiteY141" fmla="*/ 8075227 h 13440182"/>
                  <a:gd name="connsiteX142" fmla="*/ 10801350 w 12071803"/>
                  <a:gd name="connsiteY142" fmla="*/ 8106182 h 13440182"/>
                  <a:gd name="connsiteX143" fmla="*/ 10815638 w 12071803"/>
                  <a:gd name="connsiteY143" fmla="*/ 7815670 h 13440182"/>
                  <a:gd name="connsiteX144" fmla="*/ 10906126 w 12071803"/>
                  <a:gd name="connsiteY144" fmla="*/ 7791858 h 13440182"/>
                  <a:gd name="connsiteX145" fmla="*/ 10975182 w 12071803"/>
                  <a:gd name="connsiteY145" fmla="*/ 7620407 h 13440182"/>
                  <a:gd name="connsiteX146" fmla="*/ 10937082 w 12071803"/>
                  <a:gd name="connsiteY146" fmla="*/ 7491821 h 13440182"/>
                  <a:gd name="connsiteX147" fmla="*/ 10841832 w 12071803"/>
                  <a:gd name="connsiteY147" fmla="*/ 7479913 h 13440182"/>
                  <a:gd name="connsiteX148" fmla="*/ 10889456 w 12071803"/>
                  <a:gd name="connsiteY148" fmla="*/ 7360851 h 13440182"/>
                  <a:gd name="connsiteX149" fmla="*/ 10784682 w 12071803"/>
                  <a:gd name="connsiteY149" fmla="*/ 7289414 h 13440182"/>
                  <a:gd name="connsiteX150" fmla="*/ 10744200 w 12071803"/>
                  <a:gd name="connsiteY150" fmla="*/ 7058432 h 13440182"/>
                  <a:gd name="connsiteX151" fmla="*/ 10426700 w 12071803"/>
                  <a:gd name="connsiteY151" fmla="*/ 7020332 h 13440182"/>
                  <a:gd name="connsiteX152" fmla="*/ 10496551 w 12071803"/>
                  <a:gd name="connsiteY152" fmla="*/ 6915558 h 13440182"/>
                  <a:gd name="connsiteX153" fmla="*/ 10620376 w 12071803"/>
                  <a:gd name="connsiteY153" fmla="*/ 6896508 h 13440182"/>
                  <a:gd name="connsiteX154" fmla="*/ 10629900 w 12071803"/>
                  <a:gd name="connsiteY154" fmla="*/ 6810782 h 13440182"/>
                  <a:gd name="connsiteX155" fmla="*/ 10842625 w 12071803"/>
                  <a:gd name="connsiteY155" fmla="*/ 6899682 h 13440182"/>
                  <a:gd name="connsiteX156" fmla="*/ 10858500 w 12071803"/>
                  <a:gd name="connsiteY156" fmla="*/ 6677432 h 13440182"/>
                  <a:gd name="connsiteX157" fmla="*/ 10648950 w 12071803"/>
                  <a:gd name="connsiteY157" fmla="*/ 6772682 h 13440182"/>
                  <a:gd name="connsiteX158" fmla="*/ 10572750 w 12071803"/>
                  <a:gd name="connsiteY158" fmla="*/ 6544082 h 13440182"/>
                  <a:gd name="connsiteX159" fmla="*/ 10344150 w 12071803"/>
                  <a:gd name="connsiteY159" fmla="*/ 6753632 h 13440182"/>
                  <a:gd name="connsiteX160" fmla="*/ 10356851 w 12071803"/>
                  <a:gd name="connsiteY160" fmla="*/ 6588533 h 13440182"/>
                  <a:gd name="connsiteX161" fmla="*/ 10369550 w 12071803"/>
                  <a:gd name="connsiteY161" fmla="*/ 6464707 h 13440182"/>
                  <a:gd name="connsiteX162" fmla="*/ 10261601 w 12071803"/>
                  <a:gd name="connsiteY162" fmla="*/ 6452008 h 13440182"/>
                  <a:gd name="connsiteX163" fmla="*/ 10140950 w 12071803"/>
                  <a:gd name="connsiteY163" fmla="*/ 6236107 h 13440182"/>
                  <a:gd name="connsiteX164" fmla="*/ 10306051 w 12071803"/>
                  <a:gd name="connsiteY164" fmla="*/ 6274208 h 13440182"/>
                  <a:gd name="connsiteX165" fmla="*/ 10547351 w 12071803"/>
                  <a:gd name="connsiteY165" fmla="*/ 6274208 h 13440182"/>
                  <a:gd name="connsiteX166" fmla="*/ 10677525 w 12071803"/>
                  <a:gd name="connsiteY166" fmla="*/ 6134507 h 13440182"/>
                  <a:gd name="connsiteX167" fmla="*/ 10575926 w 12071803"/>
                  <a:gd name="connsiteY167" fmla="*/ 6023383 h 13440182"/>
                  <a:gd name="connsiteX168" fmla="*/ 10363200 w 12071803"/>
                  <a:gd name="connsiteY168" fmla="*/ 5975757 h 13440182"/>
                  <a:gd name="connsiteX169" fmla="*/ 10544175 w 12071803"/>
                  <a:gd name="connsiteY169" fmla="*/ 5845582 h 13440182"/>
                  <a:gd name="connsiteX170" fmla="*/ 10490201 w 12071803"/>
                  <a:gd name="connsiteY170" fmla="*/ 5728108 h 13440182"/>
                  <a:gd name="connsiteX171" fmla="*/ 10544176 w 12071803"/>
                  <a:gd name="connsiteY171" fmla="*/ 5607458 h 13440182"/>
                  <a:gd name="connsiteX172" fmla="*/ 10506075 w 12071803"/>
                  <a:gd name="connsiteY172" fmla="*/ 5604282 h 13440182"/>
                  <a:gd name="connsiteX173" fmla="*/ 10471151 w 12071803"/>
                  <a:gd name="connsiteY173" fmla="*/ 5528083 h 13440182"/>
                  <a:gd name="connsiteX174" fmla="*/ 10312400 w 12071803"/>
                  <a:gd name="connsiteY174" fmla="*/ 5375682 h 13440182"/>
                  <a:gd name="connsiteX175" fmla="*/ 10582276 w 12071803"/>
                  <a:gd name="connsiteY175" fmla="*/ 5480458 h 13440182"/>
                  <a:gd name="connsiteX176" fmla="*/ 10725150 w 12071803"/>
                  <a:gd name="connsiteY176" fmla="*/ 5439182 h 13440182"/>
                  <a:gd name="connsiteX177" fmla="*/ 10699751 w 12071803"/>
                  <a:gd name="connsiteY177" fmla="*/ 5686833 h 13440182"/>
                  <a:gd name="connsiteX178" fmla="*/ 10877550 w 12071803"/>
                  <a:gd name="connsiteY178" fmla="*/ 5724932 h 13440182"/>
                  <a:gd name="connsiteX179" fmla="*/ 10934701 w 12071803"/>
                  <a:gd name="connsiteY179" fmla="*/ 5550308 h 13440182"/>
                  <a:gd name="connsiteX180" fmla="*/ 10975975 w 12071803"/>
                  <a:gd name="connsiteY180" fmla="*/ 5321707 h 13440182"/>
                  <a:gd name="connsiteX181" fmla="*/ 10896601 w 12071803"/>
                  <a:gd name="connsiteY181" fmla="*/ 5118508 h 13440182"/>
                  <a:gd name="connsiteX182" fmla="*/ 10839450 w 12071803"/>
                  <a:gd name="connsiteY182" fmla="*/ 5020082 h 13440182"/>
                  <a:gd name="connsiteX183" fmla="*/ 10760076 w 12071803"/>
                  <a:gd name="connsiteY183" fmla="*/ 5137558 h 13440182"/>
                  <a:gd name="connsiteX184" fmla="*/ 10690226 w 12071803"/>
                  <a:gd name="connsiteY184" fmla="*/ 5096283 h 13440182"/>
                  <a:gd name="connsiteX185" fmla="*/ 10658476 w 12071803"/>
                  <a:gd name="connsiteY185" fmla="*/ 5216933 h 13440182"/>
                  <a:gd name="connsiteX186" fmla="*/ 10556875 w 12071803"/>
                  <a:gd name="connsiteY186" fmla="*/ 5220107 h 13440182"/>
                  <a:gd name="connsiteX187" fmla="*/ 10477500 w 12071803"/>
                  <a:gd name="connsiteY187" fmla="*/ 5077232 h 13440182"/>
                  <a:gd name="connsiteX188" fmla="*/ 10439400 w 12071803"/>
                  <a:gd name="connsiteY188" fmla="*/ 4924832 h 13440182"/>
                  <a:gd name="connsiteX189" fmla="*/ 10223500 w 12071803"/>
                  <a:gd name="connsiteY189" fmla="*/ 4928007 h 13440182"/>
                  <a:gd name="connsiteX190" fmla="*/ 10248900 w 12071803"/>
                  <a:gd name="connsiteY190" fmla="*/ 5153432 h 13440182"/>
                  <a:gd name="connsiteX191" fmla="*/ 10210801 w 12071803"/>
                  <a:gd name="connsiteY191" fmla="*/ 4959758 h 13440182"/>
                  <a:gd name="connsiteX192" fmla="*/ 10166350 w 12071803"/>
                  <a:gd name="connsiteY192" fmla="*/ 4972457 h 13440182"/>
                  <a:gd name="connsiteX193" fmla="*/ 10096500 w 12071803"/>
                  <a:gd name="connsiteY193" fmla="*/ 4861332 h 13440182"/>
                  <a:gd name="connsiteX194" fmla="*/ 10001251 w 12071803"/>
                  <a:gd name="connsiteY194" fmla="*/ 4931183 h 13440182"/>
                  <a:gd name="connsiteX195" fmla="*/ 9893300 w 12071803"/>
                  <a:gd name="connsiteY195" fmla="*/ 5039132 h 13440182"/>
                  <a:gd name="connsiteX196" fmla="*/ 10210800 w 12071803"/>
                  <a:gd name="connsiteY196" fmla="*/ 4724807 h 13440182"/>
                  <a:gd name="connsiteX197" fmla="*/ 10426701 w 12071803"/>
                  <a:gd name="connsiteY197" fmla="*/ 4667658 h 13440182"/>
                  <a:gd name="connsiteX198" fmla="*/ 10572750 w 12071803"/>
                  <a:gd name="connsiteY198" fmla="*/ 4581932 h 13440182"/>
                  <a:gd name="connsiteX199" fmla="*/ 10610851 w 12071803"/>
                  <a:gd name="connsiteY199" fmla="*/ 4461283 h 13440182"/>
                  <a:gd name="connsiteX200" fmla="*/ 10782301 w 12071803"/>
                  <a:gd name="connsiteY200" fmla="*/ 4334283 h 13440182"/>
                  <a:gd name="connsiteX201" fmla="*/ 10814050 w 12071803"/>
                  <a:gd name="connsiteY201" fmla="*/ 4080282 h 13440182"/>
                  <a:gd name="connsiteX202" fmla="*/ 10582275 w 12071803"/>
                  <a:gd name="connsiteY202" fmla="*/ 3997732 h 13440182"/>
                  <a:gd name="connsiteX203" fmla="*/ 10264776 w 12071803"/>
                  <a:gd name="connsiteY203" fmla="*/ 3950108 h 13440182"/>
                  <a:gd name="connsiteX204" fmla="*/ 10134600 w 12071803"/>
                  <a:gd name="connsiteY204" fmla="*/ 4010432 h 13440182"/>
                  <a:gd name="connsiteX205" fmla="*/ 10160001 w 12071803"/>
                  <a:gd name="connsiteY205" fmla="*/ 3845333 h 13440182"/>
                  <a:gd name="connsiteX206" fmla="*/ 10109201 w 12071803"/>
                  <a:gd name="connsiteY206" fmla="*/ 3670708 h 13440182"/>
                  <a:gd name="connsiteX207" fmla="*/ 10223500 w 12071803"/>
                  <a:gd name="connsiteY207" fmla="*/ 3708807 h 13440182"/>
                  <a:gd name="connsiteX208" fmla="*/ 10344151 w 12071803"/>
                  <a:gd name="connsiteY208" fmla="*/ 3600858 h 13440182"/>
                  <a:gd name="connsiteX209" fmla="*/ 10534651 w 12071803"/>
                  <a:gd name="connsiteY209" fmla="*/ 3661183 h 13440182"/>
                  <a:gd name="connsiteX210" fmla="*/ 10547351 w 12071803"/>
                  <a:gd name="connsiteY210" fmla="*/ 3477033 h 13440182"/>
                  <a:gd name="connsiteX211" fmla="*/ 10687050 w 12071803"/>
                  <a:gd name="connsiteY211" fmla="*/ 3515132 h 13440182"/>
                  <a:gd name="connsiteX212" fmla="*/ 10801350 w 12071803"/>
                  <a:gd name="connsiteY212" fmla="*/ 3210332 h 13440182"/>
                  <a:gd name="connsiteX213" fmla="*/ 10902951 w 12071803"/>
                  <a:gd name="connsiteY213" fmla="*/ 3299233 h 13440182"/>
                  <a:gd name="connsiteX214" fmla="*/ 11042650 w 12071803"/>
                  <a:gd name="connsiteY214" fmla="*/ 3283357 h 13440182"/>
                  <a:gd name="connsiteX215" fmla="*/ 11077575 w 12071803"/>
                  <a:gd name="connsiteY215" fmla="*/ 3508782 h 13440182"/>
                  <a:gd name="connsiteX216" fmla="*/ 11153776 w 12071803"/>
                  <a:gd name="connsiteY216" fmla="*/ 3251608 h 13440182"/>
                  <a:gd name="connsiteX217" fmla="*/ 11077576 w 12071803"/>
                  <a:gd name="connsiteY217" fmla="*/ 3165883 h 13440182"/>
                  <a:gd name="connsiteX218" fmla="*/ 11163300 w 12071803"/>
                  <a:gd name="connsiteY218" fmla="*/ 2911882 h 13440182"/>
                  <a:gd name="connsiteX219" fmla="*/ 10982326 w 12071803"/>
                  <a:gd name="connsiteY219" fmla="*/ 2988083 h 13440182"/>
                  <a:gd name="connsiteX220" fmla="*/ 10953750 w 12071803"/>
                  <a:gd name="connsiteY220" fmla="*/ 2918232 h 13440182"/>
                  <a:gd name="connsiteX221" fmla="*/ 10763250 w 12071803"/>
                  <a:gd name="connsiteY221" fmla="*/ 2715032 h 13440182"/>
                  <a:gd name="connsiteX222" fmla="*/ 10731501 w 12071803"/>
                  <a:gd name="connsiteY222" fmla="*/ 2530883 h 13440182"/>
                  <a:gd name="connsiteX223" fmla="*/ 10699751 w 12071803"/>
                  <a:gd name="connsiteY223" fmla="*/ 2435633 h 13440182"/>
                  <a:gd name="connsiteX224" fmla="*/ 10801350 w 12071803"/>
                  <a:gd name="connsiteY224" fmla="*/ 2334032 h 13440182"/>
                  <a:gd name="connsiteX225" fmla="*/ 11061701 w 12071803"/>
                  <a:gd name="connsiteY225" fmla="*/ 2099083 h 13440182"/>
                  <a:gd name="connsiteX226" fmla="*/ 11182350 w 12071803"/>
                  <a:gd name="connsiteY226" fmla="*/ 2118132 h 13440182"/>
                  <a:gd name="connsiteX227" fmla="*/ 11252201 w 12071803"/>
                  <a:gd name="connsiteY227" fmla="*/ 2029233 h 13440182"/>
                  <a:gd name="connsiteX228" fmla="*/ 11487150 w 12071803"/>
                  <a:gd name="connsiteY228" fmla="*/ 1921282 h 13440182"/>
                  <a:gd name="connsiteX229" fmla="*/ 11341101 w 12071803"/>
                  <a:gd name="connsiteY229" fmla="*/ 1851433 h 13440182"/>
                  <a:gd name="connsiteX230" fmla="*/ 11258550 w 12071803"/>
                  <a:gd name="connsiteY230" fmla="*/ 1705382 h 13440182"/>
                  <a:gd name="connsiteX231" fmla="*/ 11360150 w 12071803"/>
                  <a:gd name="connsiteY231" fmla="*/ 1279932 h 13440182"/>
                  <a:gd name="connsiteX232" fmla="*/ 11239500 w 12071803"/>
                  <a:gd name="connsiteY232" fmla="*/ 1019582 h 13440182"/>
                  <a:gd name="connsiteX233" fmla="*/ 11525250 w 12071803"/>
                  <a:gd name="connsiteY233" fmla="*/ 1362482 h 13440182"/>
                  <a:gd name="connsiteX234" fmla="*/ 11690350 w 12071803"/>
                  <a:gd name="connsiteY234" fmla="*/ 1165632 h 13440182"/>
                  <a:gd name="connsiteX235" fmla="*/ 11874500 w 12071803"/>
                  <a:gd name="connsiteY235" fmla="*/ 1476782 h 13440182"/>
                  <a:gd name="connsiteX236" fmla="*/ 12071350 w 12071803"/>
                  <a:gd name="connsiteY236" fmla="*/ 1578383 h 13440182"/>
                  <a:gd name="connsiteX237" fmla="*/ 11906250 w 12071803"/>
                  <a:gd name="connsiteY237" fmla="*/ 1133883 h 13440182"/>
                  <a:gd name="connsiteX238" fmla="*/ 11893550 w 12071803"/>
                  <a:gd name="connsiteY238" fmla="*/ 917982 h 13440182"/>
                  <a:gd name="connsiteX239" fmla="*/ 11760200 w 12071803"/>
                  <a:gd name="connsiteY239" fmla="*/ 721132 h 13440182"/>
                  <a:gd name="connsiteX240" fmla="*/ 11734800 w 12071803"/>
                  <a:gd name="connsiteY24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546182 w 12071803"/>
                  <a:gd name="connsiteY90" fmla="*/ 7529921 h 13440182"/>
                  <a:gd name="connsiteX91" fmla="*/ 7639051 w 12071803"/>
                  <a:gd name="connsiteY91" fmla="*/ 7615646 h 13440182"/>
                  <a:gd name="connsiteX92" fmla="*/ 7639051 w 12071803"/>
                  <a:gd name="connsiteY92" fmla="*/ 7510871 h 13440182"/>
                  <a:gd name="connsiteX93" fmla="*/ 7812881 w 12071803"/>
                  <a:gd name="connsiteY93" fmla="*/ 7606120 h 13440182"/>
                  <a:gd name="connsiteX94" fmla="*/ 7705726 w 12071803"/>
                  <a:gd name="connsiteY94" fmla="*/ 7370377 h 13440182"/>
                  <a:gd name="connsiteX95" fmla="*/ 7708107 w 12071803"/>
                  <a:gd name="connsiteY95" fmla="*/ 7234646 h 13440182"/>
                  <a:gd name="connsiteX96" fmla="*/ 7612857 w 12071803"/>
                  <a:gd name="connsiteY96" fmla="*/ 7206071 h 13440182"/>
                  <a:gd name="connsiteX97" fmla="*/ 7677150 w 12071803"/>
                  <a:gd name="connsiteY97" fmla="*/ 7039382 h 13440182"/>
                  <a:gd name="connsiteX98" fmla="*/ 8374857 w 12071803"/>
                  <a:gd name="connsiteY98" fmla="*/ 6653621 h 13440182"/>
                  <a:gd name="connsiteX99" fmla="*/ 8703470 w 12071803"/>
                  <a:gd name="connsiteY99" fmla="*/ 6591708 h 13440182"/>
                  <a:gd name="connsiteX100" fmla="*/ 8722520 w 12071803"/>
                  <a:gd name="connsiteY100" fmla="*/ 6696483 h 13440182"/>
                  <a:gd name="connsiteX101" fmla="*/ 8796339 w 12071803"/>
                  <a:gd name="connsiteY101" fmla="*/ 6701246 h 13440182"/>
                  <a:gd name="connsiteX102" fmla="*/ 8772525 w 12071803"/>
                  <a:gd name="connsiteY102" fmla="*/ 6548844 h 13440182"/>
                  <a:gd name="connsiteX103" fmla="*/ 9315450 w 12071803"/>
                  <a:gd name="connsiteY103" fmla="*/ 6544082 h 13440182"/>
                  <a:gd name="connsiteX104" fmla="*/ 9503569 w 12071803"/>
                  <a:gd name="connsiteY104" fmla="*/ 6494075 h 13440182"/>
                  <a:gd name="connsiteX105" fmla="*/ 9629775 w 12071803"/>
                  <a:gd name="connsiteY105" fmla="*/ 6298813 h 13440182"/>
                  <a:gd name="connsiteX106" fmla="*/ 9906000 w 12071803"/>
                  <a:gd name="connsiteY106" fmla="*/ 6334532 h 13440182"/>
                  <a:gd name="connsiteX107" fmla="*/ 9870282 w 12071803"/>
                  <a:gd name="connsiteY107" fmla="*/ 6420258 h 13440182"/>
                  <a:gd name="connsiteX108" fmla="*/ 9727407 w 12071803"/>
                  <a:gd name="connsiteY108" fmla="*/ 6434546 h 13440182"/>
                  <a:gd name="connsiteX109" fmla="*/ 9796462 w 12071803"/>
                  <a:gd name="connsiteY109" fmla="*/ 6489313 h 13440182"/>
                  <a:gd name="connsiteX110" fmla="*/ 9665495 w 12071803"/>
                  <a:gd name="connsiteY110" fmla="*/ 6517889 h 13440182"/>
                  <a:gd name="connsiteX111" fmla="*/ 9539289 w 12071803"/>
                  <a:gd name="connsiteY111" fmla="*/ 6508364 h 13440182"/>
                  <a:gd name="connsiteX112" fmla="*/ 9453563 w 12071803"/>
                  <a:gd name="connsiteY112" fmla="*/ 6544082 h 13440182"/>
                  <a:gd name="connsiteX113" fmla="*/ 9422607 w 12071803"/>
                  <a:gd name="connsiteY113" fmla="*/ 6848883 h 13440182"/>
                  <a:gd name="connsiteX114" fmla="*/ 9584532 w 12071803"/>
                  <a:gd name="connsiteY114" fmla="*/ 6882220 h 13440182"/>
                  <a:gd name="connsiteX115" fmla="*/ 9791700 w 12071803"/>
                  <a:gd name="connsiteY115" fmla="*/ 6696482 h 13440182"/>
                  <a:gd name="connsiteX116" fmla="*/ 9829801 w 12071803"/>
                  <a:gd name="connsiteY116" fmla="*/ 6794114 h 13440182"/>
                  <a:gd name="connsiteX117" fmla="*/ 9977439 w 12071803"/>
                  <a:gd name="connsiteY117" fmla="*/ 6717914 h 13440182"/>
                  <a:gd name="connsiteX118" fmla="*/ 9896476 w 12071803"/>
                  <a:gd name="connsiteY118" fmla="*/ 6925083 h 13440182"/>
                  <a:gd name="connsiteX119" fmla="*/ 10020301 w 12071803"/>
                  <a:gd name="connsiteY119" fmla="*/ 6898889 h 13440182"/>
                  <a:gd name="connsiteX120" fmla="*/ 9986964 w 12071803"/>
                  <a:gd name="connsiteY120" fmla="*/ 6986996 h 13440182"/>
                  <a:gd name="connsiteX121" fmla="*/ 10217945 w 12071803"/>
                  <a:gd name="connsiteY121" fmla="*/ 6984614 h 13440182"/>
                  <a:gd name="connsiteX122" fmla="*/ 10058400 w 12071803"/>
                  <a:gd name="connsiteY122" fmla="*/ 7039382 h 13440182"/>
                  <a:gd name="connsiteX123" fmla="*/ 9948864 w 12071803"/>
                  <a:gd name="connsiteY123" fmla="*/ 7096533 h 13440182"/>
                  <a:gd name="connsiteX124" fmla="*/ 9829801 w 12071803"/>
                  <a:gd name="connsiteY124" fmla="*/ 7210833 h 13440182"/>
                  <a:gd name="connsiteX125" fmla="*/ 9865519 w 12071803"/>
                  <a:gd name="connsiteY125" fmla="*/ 7270363 h 13440182"/>
                  <a:gd name="connsiteX126" fmla="*/ 9908382 w 12071803"/>
                  <a:gd name="connsiteY126" fmla="*/ 7320371 h 13440182"/>
                  <a:gd name="connsiteX127" fmla="*/ 9986964 w 12071803"/>
                  <a:gd name="connsiteY127" fmla="*/ 7287033 h 13440182"/>
                  <a:gd name="connsiteX128" fmla="*/ 9998869 w 12071803"/>
                  <a:gd name="connsiteY128" fmla="*/ 7348944 h 13440182"/>
                  <a:gd name="connsiteX129" fmla="*/ 10113170 w 12071803"/>
                  <a:gd name="connsiteY129" fmla="*/ 7210833 h 13440182"/>
                  <a:gd name="connsiteX130" fmla="*/ 10148889 w 12071803"/>
                  <a:gd name="connsiteY130" fmla="*/ 7356089 h 13440182"/>
                  <a:gd name="connsiteX131" fmla="*/ 10244139 w 12071803"/>
                  <a:gd name="connsiteY131" fmla="*/ 7239408 h 13440182"/>
                  <a:gd name="connsiteX132" fmla="*/ 10270332 w 12071803"/>
                  <a:gd name="connsiteY132" fmla="*/ 7401332 h 13440182"/>
                  <a:gd name="connsiteX133" fmla="*/ 10344150 w 12071803"/>
                  <a:gd name="connsiteY133" fmla="*/ 7477532 h 13440182"/>
                  <a:gd name="connsiteX134" fmla="*/ 10134600 w 12071803"/>
                  <a:gd name="connsiteY134" fmla="*/ 7591832 h 13440182"/>
                  <a:gd name="connsiteX135" fmla="*/ 10287001 w 12071803"/>
                  <a:gd name="connsiteY135" fmla="*/ 7741852 h 13440182"/>
                  <a:gd name="connsiteX136" fmla="*/ 10317957 w 12071803"/>
                  <a:gd name="connsiteY136" fmla="*/ 7644221 h 13440182"/>
                  <a:gd name="connsiteX137" fmla="*/ 10389393 w 12071803"/>
                  <a:gd name="connsiteY137" fmla="*/ 7732326 h 13440182"/>
                  <a:gd name="connsiteX138" fmla="*/ 10510839 w 12071803"/>
                  <a:gd name="connsiteY138" fmla="*/ 7691846 h 13440182"/>
                  <a:gd name="connsiteX139" fmla="*/ 10515600 w 12071803"/>
                  <a:gd name="connsiteY139" fmla="*/ 7777570 h 13440182"/>
                  <a:gd name="connsiteX140" fmla="*/ 10513219 w 12071803"/>
                  <a:gd name="connsiteY140" fmla="*/ 7875200 h 13440182"/>
                  <a:gd name="connsiteX141" fmla="*/ 10622756 w 12071803"/>
                  <a:gd name="connsiteY141" fmla="*/ 7837101 h 13440182"/>
                  <a:gd name="connsiteX142" fmla="*/ 10663239 w 12071803"/>
                  <a:gd name="connsiteY142" fmla="*/ 8075227 h 13440182"/>
                  <a:gd name="connsiteX143" fmla="*/ 10801350 w 12071803"/>
                  <a:gd name="connsiteY143" fmla="*/ 8106182 h 13440182"/>
                  <a:gd name="connsiteX144" fmla="*/ 10815638 w 12071803"/>
                  <a:gd name="connsiteY144" fmla="*/ 7815670 h 13440182"/>
                  <a:gd name="connsiteX145" fmla="*/ 10906126 w 12071803"/>
                  <a:gd name="connsiteY145" fmla="*/ 7791858 h 13440182"/>
                  <a:gd name="connsiteX146" fmla="*/ 10975182 w 12071803"/>
                  <a:gd name="connsiteY146" fmla="*/ 7620407 h 13440182"/>
                  <a:gd name="connsiteX147" fmla="*/ 10937082 w 12071803"/>
                  <a:gd name="connsiteY147" fmla="*/ 7491821 h 13440182"/>
                  <a:gd name="connsiteX148" fmla="*/ 10841832 w 12071803"/>
                  <a:gd name="connsiteY148" fmla="*/ 7479913 h 13440182"/>
                  <a:gd name="connsiteX149" fmla="*/ 10889456 w 12071803"/>
                  <a:gd name="connsiteY149" fmla="*/ 7360851 h 13440182"/>
                  <a:gd name="connsiteX150" fmla="*/ 10784682 w 12071803"/>
                  <a:gd name="connsiteY150" fmla="*/ 7289414 h 13440182"/>
                  <a:gd name="connsiteX151" fmla="*/ 10744200 w 12071803"/>
                  <a:gd name="connsiteY151" fmla="*/ 7058432 h 13440182"/>
                  <a:gd name="connsiteX152" fmla="*/ 10426700 w 12071803"/>
                  <a:gd name="connsiteY152" fmla="*/ 7020332 h 13440182"/>
                  <a:gd name="connsiteX153" fmla="*/ 10496551 w 12071803"/>
                  <a:gd name="connsiteY153" fmla="*/ 6915558 h 13440182"/>
                  <a:gd name="connsiteX154" fmla="*/ 10620376 w 12071803"/>
                  <a:gd name="connsiteY154" fmla="*/ 6896508 h 13440182"/>
                  <a:gd name="connsiteX155" fmla="*/ 10629900 w 12071803"/>
                  <a:gd name="connsiteY155" fmla="*/ 6810782 h 13440182"/>
                  <a:gd name="connsiteX156" fmla="*/ 10842625 w 12071803"/>
                  <a:gd name="connsiteY156" fmla="*/ 6899682 h 13440182"/>
                  <a:gd name="connsiteX157" fmla="*/ 10858500 w 12071803"/>
                  <a:gd name="connsiteY157" fmla="*/ 6677432 h 13440182"/>
                  <a:gd name="connsiteX158" fmla="*/ 10648950 w 12071803"/>
                  <a:gd name="connsiteY158" fmla="*/ 6772682 h 13440182"/>
                  <a:gd name="connsiteX159" fmla="*/ 10572750 w 12071803"/>
                  <a:gd name="connsiteY159" fmla="*/ 6544082 h 13440182"/>
                  <a:gd name="connsiteX160" fmla="*/ 10344150 w 12071803"/>
                  <a:gd name="connsiteY160" fmla="*/ 6753632 h 13440182"/>
                  <a:gd name="connsiteX161" fmla="*/ 10356851 w 12071803"/>
                  <a:gd name="connsiteY161" fmla="*/ 6588533 h 13440182"/>
                  <a:gd name="connsiteX162" fmla="*/ 10369550 w 12071803"/>
                  <a:gd name="connsiteY162" fmla="*/ 6464707 h 13440182"/>
                  <a:gd name="connsiteX163" fmla="*/ 10261601 w 12071803"/>
                  <a:gd name="connsiteY163" fmla="*/ 6452008 h 13440182"/>
                  <a:gd name="connsiteX164" fmla="*/ 10140950 w 12071803"/>
                  <a:gd name="connsiteY164" fmla="*/ 6236107 h 13440182"/>
                  <a:gd name="connsiteX165" fmla="*/ 10306051 w 12071803"/>
                  <a:gd name="connsiteY165" fmla="*/ 6274208 h 13440182"/>
                  <a:gd name="connsiteX166" fmla="*/ 10547351 w 12071803"/>
                  <a:gd name="connsiteY166" fmla="*/ 6274208 h 13440182"/>
                  <a:gd name="connsiteX167" fmla="*/ 10677525 w 12071803"/>
                  <a:gd name="connsiteY167" fmla="*/ 6134507 h 13440182"/>
                  <a:gd name="connsiteX168" fmla="*/ 10575926 w 12071803"/>
                  <a:gd name="connsiteY168" fmla="*/ 6023383 h 13440182"/>
                  <a:gd name="connsiteX169" fmla="*/ 10363200 w 12071803"/>
                  <a:gd name="connsiteY169" fmla="*/ 5975757 h 13440182"/>
                  <a:gd name="connsiteX170" fmla="*/ 10544175 w 12071803"/>
                  <a:gd name="connsiteY170" fmla="*/ 5845582 h 13440182"/>
                  <a:gd name="connsiteX171" fmla="*/ 10490201 w 12071803"/>
                  <a:gd name="connsiteY171" fmla="*/ 5728108 h 13440182"/>
                  <a:gd name="connsiteX172" fmla="*/ 10544176 w 12071803"/>
                  <a:gd name="connsiteY172" fmla="*/ 5607458 h 13440182"/>
                  <a:gd name="connsiteX173" fmla="*/ 10506075 w 12071803"/>
                  <a:gd name="connsiteY173" fmla="*/ 5604282 h 13440182"/>
                  <a:gd name="connsiteX174" fmla="*/ 10471151 w 12071803"/>
                  <a:gd name="connsiteY174" fmla="*/ 5528083 h 13440182"/>
                  <a:gd name="connsiteX175" fmla="*/ 10312400 w 12071803"/>
                  <a:gd name="connsiteY175" fmla="*/ 5375682 h 13440182"/>
                  <a:gd name="connsiteX176" fmla="*/ 10582276 w 12071803"/>
                  <a:gd name="connsiteY176" fmla="*/ 5480458 h 13440182"/>
                  <a:gd name="connsiteX177" fmla="*/ 10725150 w 12071803"/>
                  <a:gd name="connsiteY177" fmla="*/ 5439182 h 13440182"/>
                  <a:gd name="connsiteX178" fmla="*/ 10699751 w 12071803"/>
                  <a:gd name="connsiteY178" fmla="*/ 5686833 h 13440182"/>
                  <a:gd name="connsiteX179" fmla="*/ 10877550 w 12071803"/>
                  <a:gd name="connsiteY179" fmla="*/ 5724932 h 13440182"/>
                  <a:gd name="connsiteX180" fmla="*/ 10934701 w 12071803"/>
                  <a:gd name="connsiteY180" fmla="*/ 5550308 h 13440182"/>
                  <a:gd name="connsiteX181" fmla="*/ 10975975 w 12071803"/>
                  <a:gd name="connsiteY181" fmla="*/ 5321707 h 13440182"/>
                  <a:gd name="connsiteX182" fmla="*/ 10896601 w 12071803"/>
                  <a:gd name="connsiteY182" fmla="*/ 5118508 h 13440182"/>
                  <a:gd name="connsiteX183" fmla="*/ 10839450 w 12071803"/>
                  <a:gd name="connsiteY183" fmla="*/ 5020082 h 13440182"/>
                  <a:gd name="connsiteX184" fmla="*/ 10760076 w 12071803"/>
                  <a:gd name="connsiteY184" fmla="*/ 5137558 h 13440182"/>
                  <a:gd name="connsiteX185" fmla="*/ 10690226 w 12071803"/>
                  <a:gd name="connsiteY185" fmla="*/ 5096283 h 13440182"/>
                  <a:gd name="connsiteX186" fmla="*/ 10658476 w 12071803"/>
                  <a:gd name="connsiteY186" fmla="*/ 5216933 h 13440182"/>
                  <a:gd name="connsiteX187" fmla="*/ 10556875 w 12071803"/>
                  <a:gd name="connsiteY187" fmla="*/ 5220107 h 13440182"/>
                  <a:gd name="connsiteX188" fmla="*/ 10477500 w 12071803"/>
                  <a:gd name="connsiteY188" fmla="*/ 5077232 h 13440182"/>
                  <a:gd name="connsiteX189" fmla="*/ 10439400 w 12071803"/>
                  <a:gd name="connsiteY189" fmla="*/ 4924832 h 13440182"/>
                  <a:gd name="connsiteX190" fmla="*/ 10223500 w 12071803"/>
                  <a:gd name="connsiteY190" fmla="*/ 4928007 h 13440182"/>
                  <a:gd name="connsiteX191" fmla="*/ 10248900 w 12071803"/>
                  <a:gd name="connsiteY191" fmla="*/ 5153432 h 13440182"/>
                  <a:gd name="connsiteX192" fmla="*/ 10210801 w 12071803"/>
                  <a:gd name="connsiteY192" fmla="*/ 4959758 h 13440182"/>
                  <a:gd name="connsiteX193" fmla="*/ 10166350 w 12071803"/>
                  <a:gd name="connsiteY193" fmla="*/ 4972457 h 13440182"/>
                  <a:gd name="connsiteX194" fmla="*/ 10096500 w 12071803"/>
                  <a:gd name="connsiteY194" fmla="*/ 4861332 h 13440182"/>
                  <a:gd name="connsiteX195" fmla="*/ 10001251 w 12071803"/>
                  <a:gd name="connsiteY195" fmla="*/ 4931183 h 13440182"/>
                  <a:gd name="connsiteX196" fmla="*/ 9893300 w 12071803"/>
                  <a:gd name="connsiteY196" fmla="*/ 5039132 h 13440182"/>
                  <a:gd name="connsiteX197" fmla="*/ 10210800 w 12071803"/>
                  <a:gd name="connsiteY197" fmla="*/ 4724807 h 13440182"/>
                  <a:gd name="connsiteX198" fmla="*/ 10426701 w 12071803"/>
                  <a:gd name="connsiteY198" fmla="*/ 4667658 h 13440182"/>
                  <a:gd name="connsiteX199" fmla="*/ 10572750 w 12071803"/>
                  <a:gd name="connsiteY199" fmla="*/ 4581932 h 13440182"/>
                  <a:gd name="connsiteX200" fmla="*/ 10610851 w 12071803"/>
                  <a:gd name="connsiteY200" fmla="*/ 4461283 h 13440182"/>
                  <a:gd name="connsiteX201" fmla="*/ 10782301 w 12071803"/>
                  <a:gd name="connsiteY201" fmla="*/ 4334283 h 13440182"/>
                  <a:gd name="connsiteX202" fmla="*/ 10814050 w 12071803"/>
                  <a:gd name="connsiteY202" fmla="*/ 4080282 h 13440182"/>
                  <a:gd name="connsiteX203" fmla="*/ 10582275 w 12071803"/>
                  <a:gd name="connsiteY203" fmla="*/ 3997732 h 13440182"/>
                  <a:gd name="connsiteX204" fmla="*/ 10264776 w 12071803"/>
                  <a:gd name="connsiteY204" fmla="*/ 3950108 h 13440182"/>
                  <a:gd name="connsiteX205" fmla="*/ 10134600 w 12071803"/>
                  <a:gd name="connsiteY205" fmla="*/ 4010432 h 13440182"/>
                  <a:gd name="connsiteX206" fmla="*/ 10160001 w 12071803"/>
                  <a:gd name="connsiteY206" fmla="*/ 3845333 h 13440182"/>
                  <a:gd name="connsiteX207" fmla="*/ 10109201 w 12071803"/>
                  <a:gd name="connsiteY207" fmla="*/ 3670708 h 13440182"/>
                  <a:gd name="connsiteX208" fmla="*/ 10223500 w 12071803"/>
                  <a:gd name="connsiteY208" fmla="*/ 3708807 h 13440182"/>
                  <a:gd name="connsiteX209" fmla="*/ 10344151 w 12071803"/>
                  <a:gd name="connsiteY209" fmla="*/ 3600858 h 13440182"/>
                  <a:gd name="connsiteX210" fmla="*/ 10534651 w 12071803"/>
                  <a:gd name="connsiteY210" fmla="*/ 3661183 h 13440182"/>
                  <a:gd name="connsiteX211" fmla="*/ 10547351 w 12071803"/>
                  <a:gd name="connsiteY211" fmla="*/ 3477033 h 13440182"/>
                  <a:gd name="connsiteX212" fmla="*/ 10687050 w 12071803"/>
                  <a:gd name="connsiteY212" fmla="*/ 3515132 h 13440182"/>
                  <a:gd name="connsiteX213" fmla="*/ 10801350 w 12071803"/>
                  <a:gd name="connsiteY213" fmla="*/ 3210332 h 13440182"/>
                  <a:gd name="connsiteX214" fmla="*/ 10902951 w 12071803"/>
                  <a:gd name="connsiteY214" fmla="*/ 3299233 h 13440182"/>
                  <a:gd name="connsiteX215" fmla="*/ 11042650 w 12071803"/>
                  <a:gd name="connsiteY215" fmla="*/ 3283357 h 13440182"/>
                  <a:gd name="connsiteX216" fmla="*/ 11077575 w 12071803"/>
                  <a:gd name="connsiteY216" fmla="*/ 3508782 h 13440182"/>
                  <a:gd name="connsiteX217" fmla="*/ 11153776 w 12071803"/>
                  <a:gd name="connsiteY217" fmla="*/ 3251608 h 13440182"/>
                  <a:gd name="connsiteX218" fmla="*/ 11077576 w 12071803"/>
                  <a:gd name="connsiteY218" fmla="*/ 3165883 h 13440182"/>
                  <a:gd name="connsiteX219" fmla="*/ 11163300 w 12071803"/>
                  <a:gd name="connsiteY219" fmla="*/ 2911882 h 13440182"/>
                  <a:gd name="connsiteX220" fmla="*/ 10982326 w 12071803"/>
                  <a:gd name="connsiteY220" fmla="*/ 2988083 h 13440182"/>
                  <a:gd name="connsiteX221" fmla="*/ 10953750 w 12071803"/>
                  <a:gd name="connsiteY221" fmla="*/ 2918232 h 13440182"/>
                  <a:gd name="connsiteX222" fmla="*/ 10763250 w 12071803"/>
                  <a:gd name="connsiteY222" fmla="*/ 2715032 h 13440182"/>
                  <a:gd name="connsiteX223" fmla="*/ 10731501 w 12071803"/>
                  <a:gd name="connsiteY223" fmla="*/ 2530883 h 13440182"/>
                  <a:gd name="connsiteX224" fmla="*/ 10699751 w 12071803"/>
                  <a:gd name="connsiteY224" fmla="*/ 2435633 h 13440182"/>
                  <a:gd name="connsiteX225" fmla="*/ 10801350 w 12071803"/>
                  <a:gd name="connsiteY225" fmla="*/ 2334032 h 13440182"/>
                  <a:gd name="connsiteX226" fmla="*/ 11061701 w 12071803"/>
                  <a:gd name="connsiteY226" fmla="*/ 2099083 h 13440182"/>
                  <a:gd name="connsiteX227" fmla="*/ 11182350 w 12071803"/>
                  <a:gd name="connsiteY227" fmla="*/ 2118132 h 13440182"/>
                  <a:gd name="connsiteX228" fmla="*/ 11252201 w 12071803"/>
                  <a:gd name="connsiteY228" fmla="*/ 2029233 h 13440182"/>
                  <a:gd name="connsiteX229" fmla="*/ 11487150 w 12071803"/>
                  <a:gd name="connsiteY229" fmla="*/ 1921282 h 13440182"/>
                  <a:gd name="connsiteX230" fmla="*/ 11341101 w 12071803"/>
                  <a:gd name="connsiteY230" fmla="*/ 1851433 h 13440182"/>
                  <a:gd name="connsiteX231" fmla="*/ 11258550 w 12071803"/>
                  <a:gd name="connsiteY231" fmla="*/ 1705382 h 13440182"/>
                  <a:gd name="connsiteX232" fmla="*/ 11360150 w 12071803"/>
                  <a:gd name="connsiteY232" fmla="*/ 1279932 h 13440182"/>
                  <a:gd name="connsiteX233" fmla="*/ 11239500 w 12071803"/>
                  <a:gd name="connsiteY233" fmla="*/ 1019582 h 13440182"/>
                  <a:gd name="connsiteX234" fmla="*/ 11525250 w 12071803"/>
                  <a:gd name="connsiteY234" fmla="*/ 1362482 h 13440182"/>
                  <a:gd name="connsiteX235" fmla="*/ 11690350 w 12071803"/>
                  <a:gd name="connsiteY235" fmla="*/ 1165632 h 13440182"/>
                  <a:gd name="connsiteX236" fmla="*/ 11874500 w 12071803"/>
                  <a:gd name="connsiteY236" fmla="*/ 1476782 h 13440182"/>
                  <a:gd name="connsiteX237" fmla="*/ 12071350 w 12071803"/>
                  <a:gd name="connsiteY237" fmla="*/ 1578383 h 13440182"/>
                  <a:gd name="connsiteX238" fmla="*/ 11906250 w 12071803"/>
                  <a:gd name="connsiteY238" fmla="*/ 1133883 h 13440182"/>
                  <a:gd name="connsiteX239" fmla="*/ 11893550 w 12071803"/>
                  <a:gd name="connsiteY239" fmla="*/ 917982 h 13440182"/>
                  <a:gd name="connsiteX240" fmla="*/ 11760200 w 12071803"/>
                  <a:gd name="connsiteY240" fmla="*/ 721132 h 13440182"/>
                  <a:gd name="connsiteX241" fmla="*/ 11734800 w 12071803"/>
                  <a:gd name="connsiteY24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441407 w 12071803"/>
                  <a:gd name="connsiteY90" fmla="*/ 7484677 h 13440182"/>
                  <a:gd name="connsiteX91" fmla="*/ 7546182 w 12071803"/>
                  <a:gd name="connsiteY91" fmla="*/ 7529921 h 13440182"/>
                  <a:gd name="connsiteX92" fmla="*/ 7639051 w 12071803"/>
                  <a:gd name="connsiteY92" fmla="*/ 7615646 h 13440182"/>
                  <a:gd name="connsiteX93" fmla="*/ 7639051 w 12071803"/>
                  <a:gd name="connsiteY93" fmla="*/ 7510871 h 13440182"/>
                  <a:gd name="connsiteX94" fmla="*/ 7812881 w 12071803"/>
                  <a:gd name="connsiteY94" fmla="*/ 7606120 h 13440182"/>
                  <a:gd name="connsiteX95" fmla="*/ 7705726 w 12071803"/>
                  <a:gd name="connsiteY95" fmla="*/ 7370377 h 13440182"/>
                  <a:gd name="connsiteX96" fmla="*/ 7708107 w 12071803"/>
                  <a:gd name="connsiteY96" fmla="*/ 7234646 h 13440182"/>
                  <a:gd name="connsiteX97" fmla="*/ 7612857 w 12071803"/>
                  <a:gd name="connsiteY97" fmla="*/ 7206071 h 13440182"/>
                  <a:gd name="connsiteX98" fmla="*/ 7677150 w 12071803"/>
                  <a:gd name="connsiteY98" fmla="*/ 7039382 h 13440182"/>
                  <a:gd name="connsiteX99" fmla="*/ 8374857 w 12071803"/>
                  <a:gd name="connsiteY99" fmla="*/ 6653621 h 13440182"/>
                  <a:gd name="connsiteX100" fmla="*/ 8703470 w 12071803"/>
                  <a:gd name="connsiteY100" fmla="*/ 6591708 h 13440182"/>
                  <a:gd name="connsiteX101" fmla="*/ 8722520 w 12071803"/>
                  <a:gd name="connsiteY101" fmla="*/ 6696483 h 13440182"/>
                  <a:gd name="connsiteX102" fmla="*/ 8796339 w 12071803"/>
                  <a:gd name="connsiteY102" fmla="*/ 6701246 h 13440182"/>
                  <a:gd name="connsiteX103" fmla="*/ 8772525 w 12071803"/>
                  <a:gd name="connsiteY103" fmla="*/ 6548844 h 13440182"/>
                  <a:gd name="connsiteX104" fmla="*/ 9315450 w 12071803"/>
                  <a:gd name="connsiteY104" fmla="*/ 6544082 h 13440182"/>
                  <a:gd name="connsiteX105" fmla="*/ 9503569 w 12071803"/>
                  <a:gd name="connsiteY105" fmla="*/ 6494075 h 13440182"/>
                  <a:gd name="connsiteX106" fmla="*/ 9629775 w 12071803"/>
                  <a:gd name="connsiteY106" fmla="*/ 6298813 h 13440182"/>
                  <a:gd name="connsiteX107" fmla="*/ 9906000 w 12071803"/>
                  <a:gd name="connsiteY107" fmla="*/ 6334532 h 13440182"/>
                  <a:gd name="connsiteX108" fmla="*/ 9870282 w 12071803"/>
                  <a:gd name="connsiteY108" fmla="*/ 6420258 h 13440182"/>
                  <a:gd name="connsiteX109" fmla="*/ 9727407 w 12071803"/>
                  <a:gd name="connsiteY109" fmla="*/ 6434546 h 13440182"/>
                  <a:gd name="connsiteX110" fmla="*/ 9796462 w 12071803"/>
                  <a:gd name="connsiteY110" fmla="*/ 6489313 h 13440182"/>
                  <a:gd name="connsiteX111" fmla="*/ 9665495 w 12071803"/>
                  <a:gd name="connsiteY111" fmla="*/ 6517889 h 13440182"/>
                  <a:gd name="connsiteX112" fmla="*/ 9539289 w 12071803"/>
                  <a:gd name="connsiteY112" fmla="*/ 6508364 h 13440182"/>
                  <a:gd name="connsiteX113" fmla="*/ 9453563 w 12071803"/>
                  <a:gd name="connsiteY113" fmla="*/ 6544082 h 13440182"/>
                  <a:gd name="connsiteX114" fmla="*/ 9422607 w 12071803"/>
                  <a:gd name="connsiteY114" fmla="*/ 6848883 h 13440182"/>
                  <a:gd name="connsiteX115" fmla="*/ 9584532 w 12071803"/>
                  <a:gd name="connsiteY115" fmla="*/ 6882220 h 13440182"/>
                  <a:gd name="connsiteX116" fmla="*/ 9791700 w 12071803"/>
                  <a:gd name="connsiteY116" fmla="*/ 6696482 h 13440182"/>
                  <a:gd name="connsiteX117" fmla="*/ 9829801 w 12071803"/>
                  <a:gd name="connsiteY117" fmla="*/ 6794114 h 13440182"/>
                  <a:gd name="connsiteX118" fmla="*/ 9977439 w 12071803"/>
                  <a:gd name="connsiteY118" fmla="*/ 6717914 h 13440182"/>
                  <a:gd name="connsiteX119" fmla="*/ 9896476 w 12071803"/>
                  <a:gd name="connsiteY119" fmla="*/ 6925083 h 13440182"/>
                  <a:gd name="connsiteX120" fmla="*/ 10020301 w 12071803"/>
                  <a:gd name="connsiteY120" fmla="*/ 6898889 h 13440182"/>
                  <a:gd name="connsiteX121" fmla="*/ 9986964 w 12071803"/>
                  <a:gd name="connsiteY121" fmla="*/ 6986996 h 13440182"/>
                  <a:gd name="connsiteX122" fmla="*/ 10217945 w 12071803"/>
                  <a:gd name="connsiteY122" fmla="*/ 6984614 h 13440182"/>
                  <a:gd name="connsiteX123" fmla="*/ 10058400 w 12071803"/>
                  <a:gd name="connsiteY123" fmla="*/ 7039382 h 13440182"/>
                  <a:gd name="connsiteX124" fmla="*/ 9948864 w 12071803"/>
                  <a:gd name="connsiteY124" fmla="*/ 7096533 h 13440182"/>
                  <a:gd name="connsiteX125" fmla="*/ 9829801 w 12071803"/>
                  <a:gd name="connsiteY125" fmla="*/ 7210833 h 13440182"/>
                  <a:gd name="connsiteX126" fmla="*/ 9865519 w 12071803"/>
                  <a:gd name="connsiteY126" fmla="*/ 7270363 h 13440182"/>
                  <a:gd name="connsiteX127" fmla="*/ 9908382 w 12071803"/>
                  <a:gd name="connsiteY127" fmla="*/ 7320371 h 13440182"/>
                  <a:gd name="connsiteX128" fmla="*/ 9986964 w 12071803"/>
                  <a:gd name="connsiteY128" fmla="*/ 7287033 h 13440182"/>
                  <a:gd name="connsiteX129" fmla="*/ 9998869 w 12071803"/>
                  <a:gd name="connsiteY129" fmla="*/ 7348944 h 13440182"/>
                  <a:gd name="connsiteX130" fmla="*/ 10113170 w 12071803"/>
                  <a:gd name="connsiteY130" fmla="*/ 7210833 h 13440182"/>
                  <a:gd name="connsiteX131" fmla="*/ 10148889 w 12071803"/>
                  <a:gd name="connsiteY131" fmla="*/ 7356089 h 13440182"/>
                  <a:gd name="connsiteX132" fmla="*/ 10244139 w 12071803"/>
                  <a:gd name="connsiteY132" fmla="*/ 7239408 h 13440182"/>
                  <a:gd name="connsiteX133" fmla="*/ 10270332 w 12071803"/>
                  <a:gd name="connsiteY133" fmla="*/ 7401332 h 13440182"/>
                  <a:gd name="connsiteX134" fmla="*/ 10344150 w 12071803"/>
                  <a:gd name="connsiteY134" fmla="*/ 7477532 h 13440182"/>
                  <a:gd name="connsiteX135" fmla="*/ 10134600 w 12071803"/>
                  <a:gd name="connsiteY135" fmla="*/ 7591832 h 13440182"/>
                  <a:gd name="connsiteX136" fmla="*/ 10287001 w 12071803"/>
                  <a:gd name="connsiteY136" fmla="*/ 7741852 h 13440182"/>
                  <a:gd name="connsiteX137" fmla="*/ 10317957 w 12071803"/>
                  <a:gd name="connsiteY137" fmla="*/ 7644221 h 13440182"/>
                  <a:gd name="connsiteX138" fmla="*/ 10389393 w 12071803"/>
                  <a:gd name="connsiteY138" fmla="*/ 7732326 h 13440182"/>
                  <a:gd name="connsiteX139" fmla="*/ 10510839 w 12071803"/>
                  <a:gd name="connsiteY139" fmla="*/ 7691846 h 13440182"/>
                  <a:gd name="connsiteX140" fmla="*/ 10515600 w 12071803"/>
                  <a:gd name="connsiteY140" fmla="*/ 7777570 h 13440182"/>
                  <a:gd name="connsiteX141" fmla="*/ 10513219 w 12071803"/>
                  <a:gd name="connsiteY141" fmla="*/ 7875200 h 13440182"/>
                  <a:gd name="connsiteX142" fmla="*/ 10622756 w 12071803"/>
                  <a:gd name="connsiteY142" fmla="*/ 7837101 h 13440182"/>
                  <a:gd name="connsiteX143" fmla="*/ 10663239 w 12071803"/>
                  <a:gd name="connsiteY143" fmla="*/ 8075227 h 13440182"/>
                  <a:gd name="connsiteX144" fmla="*/ 10801350 w 12071803"/>
                  <a:gd name="connsiteY144" fmla="*/ 8106182 h 13440182"/>
                  <a:gd name="connsiteX145" fmla="*/ 10815638 w 12071803"/>
                  <a:gd name="connsiteY145" fmla="*/ 7815670 h 13440182"/>
                  <a:gd name="connsiteX146" fmla="*/ 10906126 w 12071803"/>
                  <a:gd name="connsiteY146" fmla="*/ 7791858 h 13440182"/>
                  <a:gd name="connsiteX147" fmla="*/ 10975182 w 12071803"/>
                  <a:gd name="connsiteY147" fmla="*/ 7620407 h 13440182"/>
                  <a:gd name="connsiteX148" fmla="*/ 10937082 w 12071803"/>
                  <a:gd name="connsiteY148" fmla="*/ 7491821 h 13440182"/>
                  <a:gd name="connsiteX149" fmla="*/ 10841832 w 12071803"/>
                  <a:gd name="connsiteY149" fmla="*/ 7479913 h 13440182"/>
                  <a:gd name="connsiteX150" fmla="*/ 10889456 w 12071803"/>
                  <a:gd name="connsiteY150" fmla="*/ 7360851 h 13440182"/>
                  <a:gd name="connsiteX151" fmla="*/ 10784682 w 12071803"/>
                  <a:gd name="connsiteY151" fmla="*/ 7289414 h 13440182"/>
                  <a:gd name="connsiteX152" fmla="*/ 10744200 w 12071803"/>
                  <a:gd name="connsiteY152" fmla="*/ 7058432 h 13440182"/>
                  <a:gd name="connsiteX153" fmla="*/ 10426700 w 12071803"/>
                  <a:gd name="connsiteY153" fmla="*/ 7020332 h 13440182"/>
                  <a:gd name="connsiteX154" fmla="*/ 10496551 w 12071803"/>
                  <a:gd name="connsiteY154" fmla="*/ 6915558 h 13440182"/>
                  <a:gd name="connsiteX155" fmla="*/ 10620376 w 12071803"/>
                  <a:gd name="connsiteY155" fmla="*/ 6896508 h 13440182"/>
                  <a:gd name="connsiteX156" fmla="*/ 10629900 w 12071803"/>
                  <a:gd name="connsiteY156" fmla="*/ 6810782 h 13440182"/>
                  <a:gd name="connsiteX157" fmla="*/ 10842625 w 12071803"/>
                  <a:gd name="connsiteY157" fmla="*/ 6899682 h 13440182"/>
                  <a:gd name="connsiteX158" fmla="*/ 10858500 w 12071803"/>
                  <a:gd name="connsiteY158" fmla="*/ 6677432 h 13440182"/>
                  <a:gd name="connsiteX159" fmla="*/ 10648950 w 12071803"/>
                  <a:gd name="connsiteY159" fmla="*/ 6772682 h 13440182"/>
                  <a:gd name="connsiteX160" fmla="*/ 10572750 w 12071803"/>
                  <a:gd name="connsiteY160" fmla="*/ 6544082 h 13440182"/>
                  <a:gd name="connsiteX161" fmla="*/ 10344150 w 12071803"/>
                  <a:gd name="connsiteY161" fmla="*/ 6753632 h 13440182"/>
                  <a:gd name="connsiteX162" fmla="*/ 10356851 w 12071803"/>
                  <a:gd name="connsiteY162" fmla="*/ 6588533 h 13440182"/>
                  <a:gd name="connsiteX163" fmla="*/ 10369550 w 12071803"/>
                  <a:gd name="connsiteY163" fmla="*/ 6464707 h 13440182"/>
                  <a:gd name="connsiteX164" fmla="*/ 10261601 w 12071803"/>
                  <a:gd name="connsiteY164" fmla="*/ 6452008 h 13440182"/>
                  <a:gd name="connsiteX165" fmla="*/ 10140950 w 12071803"/>
                  <a:gd name="connsiteY165" fmla="*/ 6236107 h 13440182"/>
                  <a:gd name="connsiteX166" fmla="*/ 10306051 w 12071803"/>
                  <a:gd name="connsiteY166" fmla="*/ 6274208 h 13440182"/>
                  <a:gd name="connsiteX167" fmla="*/ 10547351 w 12071803"/>
                  <a:gd name="connsiteY167" fmla="*/ 6274208 h 13440182"/>
                  <a:gd name="connsiteX168" fmla="*/ 10677525 w 12071803"/>
                  <a:gd name="connsiteY168" fmla="*/ 6134507 h 13440182"/>
                  <a:gd name="connsiteX169" fmla="*/ 10575926 w 12071803"/>
                  <a:gd name="connsiteY169" fmla="*/ 6023383 h 13440182"/>
                  <a:gd name="connsiteX170" fmla="*/ 10363200 w 12071803"/>
                  <a:gd name="connsiteY170" fmla="*/ 5975757 h 13440182"/>
                  <a:gd name="connsiteX171" fmla="*/ 10544175 w 12071803"/>
                  <a:gd name="connsiteY171" fmla="*/ 5845582 h 13440182"/>
                  <a:gd name="connsiteX172" fmla="*/ 10490201 w 12071803"/>
                  <a:gd name="connsiteY172" fmla="*/ 5728108 h 13440182"/>
                  <a:gd name="connsiteX173" fmla="*/ 10544176 w 12071803"/>
                  <a:gd name="connsiteY173" fmla="*/ 5607458 h 13440182"/>
                  <a:gd name="connsiteX174" fmla="*/ 10506075 w 12071803"/>
                  <a:gd name="connsiteY174" fmla="*/ 5604282 h 13440182"/>
                  <a:gd name="connsiteX175" fmla="*/ 10471151 w 12071803"/>
                  <a:gd name="connsiteY175" fmla="*/ 5528083 h 13440182"/>
                  <a:gd name="connsiteX176" fmla="*/ 10312400 w 12071803"/>
                  <a:gd name="connsiteY176" fmla="*/ 5375682 h 13440182"/>
                  <a:gd name="connsiteX177" fmla="*/ 10582276 w 12071803"/>
                  <a:gd name="connsiteY177" fmla="*/ 5480458 h 13440182"/>
                  <a:gd name="connsiteX178" fmla="*/ 10725150 w 12071803"/>
                  <a:gd name="connsiteY178" fmla="*/ 5439182 h 13440182"/>
                  <a:gd name="connsiteX179" fmla="*/ 10699751 w 12071803"/>
                  <a:gd name="connsiteY179" fmla="*/ 5686833 h 13440182"/>
                  <a:gd name="connsiteX180" fmla="*/ 10877550 w 12071803"/>
                  <a:gd name="connsiteY180" fmla="*/ 5724932 h 13440182"/>
                  <a:gd name="connsiteX181" fmla="*/ 10934701 w 12071803"/>
                  <a:gd name="connsiteY181" fmla="*/ 5550308 h 13440182"/>
                  <a:gd name="connsiteX182" fmla="*/ 10975975 w 12071803"/>
                  <a:gd name="connsiteY182" fmla="*/ 5321707 h 13440182"/>
                  <a:gd name="connsiteX183" fmla="*/ 10896601 w 12071803"/>
                  <a:gd name="connsiteY183" fmla="*/ 5118508 h 13440182"/>
                  <a:gd name="connsiteX184" fmla="*/ 10839450 w 12071803"/>
                  <a:gd name="connsiteY184" fmla="*/ 5020082 h 13440182"/>
                  <a:gd name="connsiteX185" fmla="*/ 10760076 w 12071803"/>
                  <a:gd name="connsiteY185" fmla="*/ 5137558 h 13440182"/>
                  <a:gd name="connsiteX186" fmla="*/ 10690226 w 12071803"/>
                  <a:gd name="connsiteY186" fmla="*/ 5096283 h 13440182"/>
                  <a:gd name="connsiteX187" fmla="*/ 10658476 w 12071803"/>
                  <a:gd name="connsiteY187" fmla="*/ 5216933 h 13440182"/>
                  <a:gd name="connsiteX188" fmla="*/ 10556875 w 12071803"/>
                  <a:gd name="connsiteY188" fmla="*/ 5220107 h 13440182"/>
                  <a:gd name="connsiteX189" fmla="*/ 10477500 w 12071803"/>
                  <a:gd name="connsiteY189" fmla="*/ 5077232 h 13440182"/>
                  <a:gd name="connsiteX190" fmla="*/ 10439400 w 12071803"/>
                  <a:gd name="connsiteY190" fmla="*/ 4924832 h 13440182"/>
                  <a:gd name="connsiteX191" fmla="*/ 10223500 w 12071803"/>
                  <a:gd name="connsiteY191" fmla="*/ 4928007 h 13440182"/>
                  <a:gd name="connsiteX192" fmla="*/ 10248900 w 12071803"/>
                  <a:gd name="connsiteY192" fmla="*/ 5153432 h 13440182"/>
                  <a:gd name="connsiteX193" fmla="*/ 10210801 w 12071803"/>
                  <a:gd name="connsiteY193" fmla="*/ 4959758 h 13440182"/>
                  <a:gd name="connsiteX194" fmla="*/ 10166350 w 12071803"/>
                  <a:gd name="connsiteY194" fmla="*/ 4972457 h 13440182"/>
                  <a:gd name="connsiteX195" fmla="*/ 10096500 w 12071803"/>
                  <a:gd name="connsiteY195" fmla="*/ 4861332 h 13440182"/>
                  <a:gd name="connsiteX196" fmla="*/ 10001251 w 12071803"/>
                  <a:gd name="connsiteY196" fmla="*/ 4931183 h 13440182"/>
                  <a:gd name="connsiteX197" fmla="*/ 9893300 w 12071803"/>
                  <a:gd name="connsiteY197" fmla="*/ 5039132 h 13440182"/>
                  <a:gd name="connsiteX198" fmla="*/ 10210800 w 12071803"/>
                  <a:gd name="connsiteY198" fmla="*/ 4724807 h 13440182"/>
                  <a:gd name="connsiteX199" fmla="*/ 10426701 w 12071803"/>
                  <a:gd name="connsiteY199" fmla="*/ 4667658 h 13440182"/>
                  <a:gd name="connsiteX200" fmla="*/ 10572750 w 12071803"/>
                  <a:gd name="connsiteY200" fmla="*/ 4581932 h 13440182"/>
                  <a:gd name="connsiteX201" fmla="*/ 10610851 w 12071803"/>
                  <a:gd name="connsiteY201" fmla="*/ 4461283 h 13440182"/>
                  <a:gd name="connsiteX202" fmla="*/ 10782301 w 12071803"/>
                  <a:gd name="connsiteY202" fmla="*/ 4334283 h 13440182"/>
                  <a:gd name="connsiteX203" fmla="*/ 10814050 w 12071803"/>
                  <a:gd name="connsiteY203" fmla="*/ 4080282 h 13440182"/>
                  <a:gd name="connsiteX204" fmla="*/ 10582275 w 12071803"/>
                  <a:gd name="connsiteY204" fmla="*/ 3997732 h 13440182"/>
                  <a:gd name="connsiteX205" fmla="*/ 10264776 w 12071803"/>
                  <a:gd name="connsiteY205" fmla="*/ 3950108 h 13440182"/>
                  <a:gd name="connsiteX206" fmla="*/ 10134600 w 12071803"/>
                  <a:gd name="connsiteY206" fmla="*/ 4010432 h 13440182"/>
                  <a:gd name="connsiteX207" fmla="*/ 10160001 w 12071803"/>
                  <a:gd name="connsiteY207" fmla="*/ 3845333 h 13440182"/>
                  <a:gd name="connsiteX208" fmla="*/ 10109201 w 12071803"/>
                  <a:gd name="connsiteY208" fmla="*/ 3670708 h 13440182"/>
                  <a:gd name="connsiteX209" fmla="*/ 10223500 w 12071803"/>
                  <a:gd name="connsiteY209" fmla="*/ 3708807 h 13440182"/>
                  <a:gd name="connsiteX210" fmla="*/ 10344151 w 12071803"/>
                  <a:gd name="connsiteY210" fmla="*/ 3600858 h 13440182"/>
                  <a:gd name="connsiteX211" fmla="*/ 10534651 w 12071803"/>
                  <a:gd name="connsiteY211" fmla="*/ 3661183 h 13440182"/>
                  <a:gd name="connsiteX212" fmla="*/ 10547351 w 12071803"/>
                  <a:gd name="connsiteY212" fmla="*/ 3477033 h 13440182"/>
                  <a:gd name="connsiteX213" fmla="*/ 10687050 w 12071803"/>
                  <a:gd name="connsiteY213" fmla="*/ 3515132 h 13440182"/>
                  <a:gd name="connsiteX214" fmla="*/ 10801350 w 12071803"/>
                  <a:gd name="connsiteY214" fmla="*/ 3210332 h 13440182"/>
                  <a:gd name="connsiteX215" fmla="*/ 10902951 w 12071803"/>
                  <a:gd name="connsiteY215" fmla="*/ 3299233 h 13440182"/>
                  <a:gd name="connsiteX216" fmla="*/ 11042650 w 12071803"/>
                  <a:gd name="connsiteY216" fmla="*/ 3283357 h 13440182"/>
                  <a:gd name="connsiteX217" fmla="*/ 11077575 w 12071803"/>
                  <a:gd name="connsiteY217" fmla="*/ 3508782 h 13440182"/>
                  <a:gd name="connsiteX218" fmla="*/ 11153776 w 12071803"/>
                  <a:gd name="connsiteY218" fmla="*/ 3251608 h 13440182"/>
                  <a:gd name="connsiteX219" fmla="*/ 11077576 w 12071803"/>
                  <a:gd name="connsiteY219" fmla="*/ 3165883 h 13440182"/>
                  <a:gd name="connsiteX220" fmla="*/ 11163300 w 12071803"/>
                  <a:gd name="connsiteY220" fmla="*/ 2911882 h 13440182"/>
                  <a:gd name="connsiteX221" fmla="*/ 10982326 w 12071803"/>
                  <a:gd name="connsiteY221" fmla="*/ 2988083 h 13440182"/>
                  <a:gd name="connsiteX222" fmla="*/ 10953750 w 12071803"/>
                  <a:gd name="connsiteY222" fmla="*/ 2918232 h 13440182"/>
                  <a:gd name="connsiteX223" fmla="*/ 10763250 w 12071803"/>
                  <a:gd name="connsiteY223" fmla="*/ 2715032 h 13440182"/>
                  <a:gd name="connsiteX224" fmla="*/ 10731501 w 12071803"/>
                  <a:gd name="connsiteY224" fmla="*/ 2530883 h 13440182"/>
                  <a:gd name="connsiteX225" fmla="*/ 10699751 w 12071803"/>
                  <a:gd name="connsiteY225" fmla="*/ 2435633 h 13440182"/>
                  <a:gd name="connsiteX226" fmla="*/ 10801350 w 12071803"/>
                  <a:gd name="connsiteY226" fmla="*/ 2334032 h 13440182"/>
                  <a:gd name="connsiteX227" fmla="*/ 11061701 w 12071803"/>
                  <a:gd name="connsiteY227" fmla="*/ 2099083 h 13440182"/>
                  <a:gd name="connsiteX228" fmla="*/ 11182350 w 12071803"/>
                  <a:gd name="connsiteY228" fmla="*/ 2118132 h 13440182"/>
                  <a:gd name="connsiteX229" fmla="*/ 11252201 w 12071803"/>
                  <a:gd name="connsiteY229" fmla="*/ 2029233 h 13440182"/>
                  <a:gd name="connsiteX230" fmla="*/ 11487150 w 12071803"/>
                  <a:gd name="connsiteY230" fmla="*/ 1921282 h 13440182"/>
                  <a:gd name="connsiteX231" fmla="*/ 11341101 w 12071803"/>
                  <a:gd name="connsiteY231" fmla="*/ 1851433 h 13440182"/>
                  <a:gd name="connsiteX232" fmla="*/ 11258550 w 12071803"/>
                  <a:gd name="connsiteY232" fmla="*/ 1705382 h 13440182"/>
                  <a:gd name="connsiteX233" fmla="*/ 11360150 w 12071803"/>
                  <a:gd name="connsiteY233" fmla="*/ 1279932 h 13440182"/>
                  <a:gd name="connsiteX234" fmla="*/ 11239500 w 12071803"/>
                  <a:gd name="connsiteY234" fmla="*/ 1019582 h 13440182"/>
                  <a:gd name="connsiteX235" fmla="*/ 11525250 w 12071803"/>
                  <a:gd name="connsiteY235" fmla="*/ 1362482 h 13440182"/>
                  <a:gd name="connsiteX236" fmla="*/ 11690350 w 12071803"/>
                  <a:gd name="connsiteY236" fmla="*/ 1165632 h 13440182"/>
                  <a:gd name="connsiteX237" fmla="*/ 11874500 w 12071803"/>
                  <a:gd name="connsiteY237" fmla="*/ 1476782 h 13440182"/>
                  <a:gd name="connsiteX238" fmla="*/ 12071350 w 12071803"/>
                  <a:gd name="connsiteY238" fmla="*/ 1578383 h 13440182"/>
                  <a:gd name="connsiteX239" fmla="*/ 11906250 w 12071803"/>
                  <a:gd name="connsiteY239" fmla="*/ 1133883 h 13440182"/>
                  <a:gd name="connsiteX240" fmla="*/ 11893550 w 12071803"/>
                  <a:gd name="connsiteY240" fmla="*/ 917982 h 13440182"/>
                  <a:gd name="connsiteX241" fmla="*/ 11760200 w 12071803"/>
                  <a:gd name="connsiteY241" fmla="*/ 721132 h 13440182"/>
                  <a:gd name="connsiteX242" fmla="*/ 11734800 w 12071803"/>
                  <a:gd name="connsiteY24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386639 w 12071803"/>
                  <a:gd name="connsiteY90" fmla="*/ 7425146 h 13440182"/>
                  <a:gd name="connsiteX91" fmla="*/ 7441407 w 12071803"/>
                  <a:gd name="connsiteY91" fmla="*/ 7484677 h 13440182"/>
                  <a:gd name="connsiteX92" fmla="*/ 7546182 w 12071803"/>
                  <a:gd name="connsiteY92" fmla="*/ 7529921 h 13440182"/>
                  <a:gd name="connsiteX93" fmla="*/ 7639051 w 12071803"/>
                  <a:gd name="connsiteY93" fmla="*/ 7615646 h 13440182"/>
                  <a:gd name="connsiteX94" fmla="*/ 7639051 w 12071803"/>
                  <a:gd name="connsiteY94" fmla="*/ 7510871 h 13440182"/>
                  <a:gd name="connsiteX95" fmla="*/ 7812881 w 12071803"/>
                  <a:gd name="connsiteY95" fmla="*/ 7606120 h 13440182"/>
                  <a:gd name="connsiteX96" fmla="*/ 7705726 w 12071803"/>
                  <a:gd name="connsiteY96" fmla="*/ 7370377 h 13440182"/>
                  <a:gd name="connsiteX97" fmla="*/ 7708107 w 12071803"/>
                  <a:gd name="connsiteY97" fmla="*/ 7234646 h 13440182"/>
                  <a:gd name="connsiteX98" fmla="*/ 7612857 w 12071803"/>
                  <a:gd name="connsiteY98" fmla="*/ 7206071 h 13440182"/>
                  <a:gd name="connsiteX99" fmla="*/ 7677150 w 12071803"/>
                  <a:gd name="connsiteY99" fmla="*/ 7039382 h 13440182"/>
                  <a:gd name="connsiteX100" fmla="*/ 8374857 w 12071803"/>
                  <a:gd name="connsiteY100" fmla="*/ 6653621 h 13440182"/>
                  <a:gd name="connsiteX101" fmla="*/ 8703470 w 12071803"/>
                  <a:gd name="connsiteY101" fmla="*/ 6591708 h 13440182"/>
                  <a:gd name="connsiteX102" fmla="*/ 8722520 w 12071803"/>
                  <a:gd name="connsiteY102" fmla="*/ 6696483 h 13440182"/>
                  <a:gd name="connsiteX103" fmla="*/ 8796339 w 12071803"/>
                  <a:gd name="connsiteY103" fmla="*/ 6701246 h 13440182"/>
                  <a:gd name="connsiteX104" fmla="*/ 8772525 w 12071803"/>
                  <a:gd name="connsiteY104" fmla="*/ 6548844 h 13440182"/>
                  <a:gd name="connsiteX105" fmla="*/ 9315450 w 12071803"/>
                  <a:gd name="connsiteY105" fmla="*/ 6544082 h 13440182"/>
                  <a:gd name="connsiteX106" fmla="*/ 9503569 w 12071803"/>
                  <a:gd name="connsiteY106" fmla="*/ 6494075 h 13440182"/>
                  <a:gd name="connsiteX107" fmla="*/ 9629775 w 12071803"/>
                  <a:gd name="connsiteY107" fmla="*/ 6298813 h 13440182"/>
                  <a:gd name="connsiteX108" fmla="*/ 9906000 w 12071803"/>
                  <a:gd name="connsiteY108" fmla="*/ 6334532 h 13440182"/>
                  <a:gd name="connsiteX109" fmla="*/ 9870282 w 12071803"/>
                  <a:gd name="connsiteY109" fmla="*/ 6420258 h 13440182"/>
                  <a:gd name="connsiteX110" fmla="*/ 9727407 w 12071803"/>
                  <a:gd name="connsiteY110" fmla="*/ 6434546 h 13440182"/>
                  <a:gd name="connsiteX111" fmla="*/ 9796462 w 12071803"/>
                  <a:gd name="connsiteY111" fmla="*/ 6489313 h 13440182"/>
                  <a:gd name="connsiteX112" fmla="*/ 9665495 w 12071803"/>
                  <a:gd name="connsiteY112" fmla="*/ 6517889 h 13440182"/>
                  <a:gd name="connsiteX113" fmla="*/ 9539289 w 12071803"/>
                  <a:gd name="connsiteY113" fmla="*/ 6508364 h 13440182"/>
                  <a:gd name="connsiteX114" fmla="*/ 9453563 w 12071803"/>
                  <a:gd name="connsiteY114" fmla="*/ 6544082 h 13440182"/>
                  <a:gd name="connsiteX115" fmla="*/ 9422607 w 12071803"/>
                  <a:gd name="connsiteY115" fmla="*/ 6848883 h 13440182"/>
                  <a:gd name="connsiteX116" fmla="*/ 9584532 w 12071803"/>
                  <a:gd name="connsiteY116" fmla="*/ 6882220 h 13440182"/>
                  <a:gd name="connsiteX117" fmla="*/ 9791700 w 12071803"/>
                  <a:gd name="connsiteY117" fmla="*/ 6696482 h 13440182"/>
                  <a:gd name="connsiteX118" fmla="*/ 9829801 w 12071803"/>
                  <a:gd name="connsiteY118" fmla="*/ 6794114 h 13440182"/>
                  <a:gd name="connsiteX119" fmla="*/ 9977439 w 12071803"/>
                  <a:gd name="connsiteY119" fmla="*/ 6717914 h 13440182"/>
                  <a:gd name="connsiteX120" fmla="*/ 9896476 w 12071803"/>
                  <a:gd name="connsiteY120" fmla="*/ 6925083 h 13440182"/>
                  <a:gd name="connsiteX121" fmla="*/ 10020301 w 12071803"/>
                  <a:gd name="connsiteY121" fmla="*/ 6898889 h 13440182"/>
                  <a:gd name="connsiteX122" fmla="*/ 9986964 w 12071803"/>
                  <a:gd name="connsiteY122" fmla="*/ 6986996 h 13440182"/>
                  <a:gd name="connsiteX123" fmla="*/ 10217945 w 12071803"/>
                  <a:gd name="connsiteY123" fmla="*/ 6984614 h 13440182"/>
                  <a:gd name="connsiteX124" fmla="*/ 10058400 w 12071803"/>
                  <a:gd name="connsiteY124" fmla="*/ 7039382 h 13440182"/>
                  <a:gd name="connsiteX125" fmla="*/ 9948864 w 12071803"/>
                  <a:gd name="connsiteY125" fmla="*/ 7096533 h 13440182"/>
                  <a:gd name="connsiteX126" fmla="*/ 9829801 w 12071803"/>
                  <a:gd name="connsiteY126" fmla="*/ 7210833 h 13440182"/>
                  <a:gd name="connsiteX127" fmla="*/ 9865519 w 12071803"/>
                  <a:gd name="connsiteY127" fmla="*/ 7270363 h 13440182"/>
                  <a:gd name="connsiteX128" fmla="*/ 9908382 w 12071803"/>
                  <a:gd name="connsiteY128" fmla="*/ 7320371 h 13440182"/>
                  <a:gd name="connsiteX129" fmla="*/ 9986964 w 12071803"/>
                  <a:gd name="connsiteY129" fmla="*/ 7287033 h 13440182"/>
                  <a:gd name="connsiteX130" fmla="*/ 9998869 w 12071803"/>
                  <a:gd name="connsiteY130" fmla="*/ 7348944 h 13440182"/>
                  <a:gd name="connsiteX131" fmla="*/ 10113170 w 12071803"/>
                  <a:gd name="connsiteY131" fmla="*/ 7210833 h 13440182"/>
                  <a:gd name="connsiteX132" fmla="*/ 10148889 w 12071803"/>
                  <a:gd name="connsiteY132" fmla="*/ 7356089 h 13440182"/>
                  <a:gd name="connsiteX133" fmla="*/ 10244139 w 12071803"/>
                  <a:gd name="connsiteY133" fmla="*/ 7239408 h 13440182"/>
                  <a:gd name="connsiteX134" fmla="*/ 10270332 w 12071803"/>
                  <a:gd name="connsiteY134" fmla="*/ 7401332 h 13440182"/>
                  <a:gd name="connsiteX135" fmla="*/ 10344150 w 12071803"/>
                  <a:gd name="connsiteY135" fmla="*/ 7477532 h 13440182"/>
                  <a:gd name="connsiteX136" fmla="*/ 10134600 w 12071803"/>
                  <a:gd name="connsiteY136" fmla="*/ 7591832 h 13440182"/>
                  <a:gd name="connsiteX137" fmla="*/ 10287001 w 12071803"/>
                  <a:gd name="connsiteY137" fmla="*/ 7741852 h 13440182"/>
                  <a:gd name="connsiteX138" fmla="*/ 10317957 w 12071803"/>
                  <a:gd name="connsiteY138" fmla="*/ 7644221 h 13440182"/>
                  <a:gd name="connsiteX139" fmla="*/ 10389393 w 12071803"/>
                  <a:gd name="connsiteY139" fmla="*/ 7732326 h 13440182"/>
                  <a:gd name="connsiteX140" fmla="*/ 10510839 w 12071803"/>
                  <a:gd name="connsiteY140" fmla="*/ 7691846 h 13440182"/>
                  <a:gd name="connsiteX141" fmla="*/ 10515600 w 12071803"/>
                  <a:gd name="connsiteY141" fmla="*/ 7777570 h 13440182"/>
                  <a:gd name="connsiteX142" fmla="*/ 10513219 w 12071803"/>
                  <a:gd name="connsiteY142" fmla="*/ 7875200 h 13440182"/>
                  <a:gd name="connsiteX143" fmla="*/ 10622756 w 12071803"/>
                  <a:gd name="connsiteY143" fmla="*/ 7837101 h 13440182"/>
                  <a:gd name="connsiteX144" fmla="*/ 10663239 w 12071803"/>
                  <a:gd name="connsiteY144" fmla="*/ 8075227 h 13440182"/>
                  <a:gd name="connsiteX145" fmla="*/ 10801350 w 12071803"/>
                  <a:gd name="connsiteY145" fmla="*/ 8106182 h 13440182"/>
                  <a:gd name="connsiteX146" fmla="*/ 10815638 w 12071803"/>
                  <a:gd name="connsiteY146" fmla="*/ 7815670 h 13440182"/>
                  <a:gd name="connsiteX147" fmla="*/ 10906126 w 12071803"/>
                  <a:gd name="connsiteY147" fmla="*/ 7791858 h 13440182"/>
                  <a:gd name="connsiteX148" fmla="*/ 10975182 w 12071803"/>
                  <a:gd name="connsiteY148" fmla="*/ 7620407 h 13440182"/>
                  <a:gd name="connsiteX149" fmla="*/ 10937082 w 12071803"/>
                  <a:gd name="connsiteY149" fmla="*/ 7491821 h 13440182"/>
                  <a:gd name="connsiteX150" fmla="*/ 10841832 w 12071803"/>
                  <a:gd name="connsiteY150" fmla="*/ 7479913 h 13440182"/>
                  <a:gd name="connsiteX151" fmla="*/ 10889456 w 12071803"/>
                  <a:gd name="connsiteY151" fmla="*/ 7360851 h 13440182"/>
                  <a:gd name="connsiteX152" fmla="*/ 10784682 w 12071803"/>
                  <a:gd name="connsiteY152" fmla="*/ 7289414 h 13440182"/>
                  <a:gd name="connsiteX153" fmla="*/ 10744200 w 12071803"/>
                  <a:gd name="connsiteY153" fmla="*/ 7058432 h 13440182"/>
                  <a:gd name="connsiteX154" fmla="*/ 10426700 w 12071803"/>
                  <a:gd name="connsiteY154" fmla="*/ 7020332 h 13440182"/>
                  <a:gd name="connsiteX155" fmla="*/ 10496551 w 12071803"/>
                  <a:gd name="connsiteY155" fmla="*/ 6915558 h 13440182"/>
                  <a:gd name="connsiteX156" fmla="*/ 10620376 w 12071803"/>
                  <a:gd name="connsiteY156" fmla="*/ 6896508 h 13440182"/>
                  <a:gd name="connsiteX157" fmla="*/ 10629900 w 12071803"/>
                  <a:gd name="connsiteY157" fmla="*/ 6810782 h 13440182"/>
                  <a:gd name="connsiteX158" fmla="*/ 10842625 w 12071803"/>
                  <a:gd name="connsiteY158" fmla="*/ 6899682 h 13440182"/>
                  <a:gd name="connsiteX159" fmla="*/ 10858500 w 12071803"/>
                  <a:gd name="connsiteY159" fmla="*/ 6677432 h 13440182"/>
                  <a:gd name="connsiteX160" fmla="*/ 10648950 w 12071803"/>
                  <a:gd name="connsiteY160" fmla="*/ 6772682 h 13440182"/>
                  <a:gd name="connsiteX161" fmla="*/ 10572750 w 12071803"/>
                  <a:gd name="connsiteY161" fmla="*/ 6544082 h 13440182"/>
                  <a:gd name="connsiteX162" fmla="*/ 10344150 w 12071803"/>
                  <a:gd name="connsiteY162" fmla="*/ 6753632 h 13440182"/>
                  <a:gd name="connsiteX163" fmla="*/ 10356851 w 12071803"/>
                  <a:gd name="connsiteY163" fmla="*/ 6588533 h 13440182"/>
                  <a:gd name="connsiteX164" fmla="*/ 10369550 w 12071803"/>
                  <a:gd name="connsiteY164" fmla="*/ 6464707 h 13440182"/>
                  <a:gd name="connsiteX165" fmla="*/ 10261601 w 12071803"/>
                  <a:gd name="connsiteY165" fmla="*/ 6452008 h 13440182"/>
                  <a:gd name="connsiteX166" fmla="*/ 10140950 w 12071803"/>
                  <a:gd name="connsiteY166" fmla="*/ 6236107 h 13440182"/>
                  <a:gd name="connsiteX167" fmla="*/ 10306051 w 12071803"/>
                  <a:gd name="connsiteY167" fmla="*/ 6274208 h 13440182"/>
                  <a:gd name="connsiteX168" fmla="*/ 10547351 w 12071803"/>
                  <a:gd name="connsiteY168" fmla="*/ 6274208 h 13440182"/>
                  <a:gd name="connsiteX169" fmla="*/ 10677525 w 12071803"/>
                  <a:gd name="connsiteY169" fmla="*/ 6134507 h 13440182"/>
                  <a:gd name="connsiteX170" fmla="*/ 10575926 w 12071803"/>
                  <a:gd name="connsiteY170" fmla="*/ 6023383 h 13440182"/>
                  <a:gd name="connsiteX171" fmla="*/ 10363200 w 12071803"/>
                  <a:gd name="connsiteY171" fmla="*/ 5975757 h 13440182"/>
                  <a:gd name="connsiteX172" fmla="*/ 10544175 w 12071803"/>
                  <a:gd name="connsiteY172" fmla="*/ 5845582 h 13440182"/>
                  <a:gd name="connsiteX173" fmla="*/ 10490201 w 12071803"/>
                  <a:gd name="connsiteY173" fmla="*/ 5728108 h 13440182"/>
                  <a:gd name="connsiteX174" fmla="*/ 10544176 w 12071803"/>
                  <a:gd name="connsiteY174" fmla="*/ 5607458 h 13440182"/>
                  <a:gd name="connsiteX175" fmla="*/ 10506075 w 12071803"/>
                  <a:gd name="connsiteY175" fmla="*/ 5604282 h 13440182"/>
                  <a:gd name="connsiteX176" fmla="*/ 10471151 w 12071803"/>
                  <a:gd name="connsiteY176" fmla="*/ 5528083 h 13440182"/>
                  <a:gd name="connsiteX177" fmla="*/ 10312400 w 12071803"/>
                  <a:gd name="connsiteY177" fmla="*/ 5375682 h 13440182"/>
                  <a:gd name="connsiteX178" fmla="*/ 10582276 w 12071803"/>
                  <a:gd name="connsiteY178" fmla="*/ 5480458 h 13440182"/>
                  <a:gd name="connsiteX179" fmla="*/ 10725150 w 12071803"/>
                  <a:gd name="connsiteY179" fmla="*/ 5439182 h 13440182"/>
                  <a:gd name="connsiteX180" fmla="*/ 10699751 w 12071803"/>
                  <a:gd name="connsiteY180" fmla="*/ 5686833 h 13440182"/>
                  <a:gd name="connsiteX181" fmla="*/ 10877550 w 12071803"/>
                  <a:gd name="connsiteY181" fmla="*/ 5724932 h 13440182"/>
                  <a:gd name="connsiteX182" fmla="*/ 10934701 w 12071803"/>
                  <a:gd name="connsiteY182" fmla="*/ 5550308 h 13440182"/>
                  <a:gd name="connsiteX183" fmla="*/ 10975975 w 12071803"/>
                  <a:gd name="connsiteY183" fmla="*/ 5321707 h 13440182"/>
                  <a:gd name="connsiteX184" fmla="*/ 10896601 w 12071803"/>
                  <a:gd name="connsiteY184" fmla="*/ 5118508 h 13440182"/>
                  <a:gd name="connsiteX185" fmla="*/ 10839450 w 12071803"/>
                  <a:gd name="connsiteY185" fmla="*/ 5020082 h 13440182"/>
                  <a:gd name="connsiteX186" fmla="*/ 10760076 w 12071803"/>
                  <a:gd name="connsiteY186" fmla="*/ 5137558 h 13440182"/>
                  <a:gd name="connsiteX187" fmla="*/ 10690226 w 12071803"/>
                  <a:gd name="connsiteY187" fmla="*/ 5096283 h 13440182"/>
                  <a:gd name="connsiteX188" fmla="*/ 10658476 w 12071803"/>
                  <a:gd name="connsiteY188" fmla="*/ 5216933 h 13440182"/>
                  <a:gd name="connsiteX189" fmla="*/ 10556875 w 12071803"/>
                  <a:gd name="connsiteY189" fmla="*/ 5220107 h 13440182"/>
                  <a:gd name="connsiteX190" fmla="*/ 10477500 w 12071803"/>
                  <a:gd name="connsiteY190" fmla="*/ 5077232 h 13440182"/>
                  <a:gd name="connsiteX191" fmla="*/ 10439400 w 12071803"/>
                  <a:gd name="connsiteY191" fmla="*/ 4924832 h 13440182"/>
                  <a:gd name="connsiteX192" fmla="*/ 10223500 w 12071803"/>
                  <a:gd name="connsiteY192" fmla="*/ 4928007 h 13440182"/>
                  <a:gd name="connsiteX193" fmla="*/ 10248900 w 12071803"/>
                  <a:gd name="connsiteY193" fmla="*/ 5153432 h 13440182"/>
                  <a:gd name="connsiteX194" fmla="*/ 10210801 w 12071803"/>
                  <a:gd name="connsiteY194" fmla="*/ 4959758 h 13440182"/>
                  <a:gd name="connsiteX195" fmla="*/ 10166350 w 12071803"/>
                  <a:gd name="connsiteY195" fmla="*/ 4972457 h 13440182"/>
                  <a:gd name="connsiteX196" fmla="*/ 10096500 w 12071803"/>
                  <a:gd name="connsiteY196" fmla="*/ 4861332 h 13440182"/>
                  <a:gd name="connsiteX197" fmla="*/ 10001251 w 12071803"/>
                  <a:gd name="connsiteY197" fmla="*/ 4931183 h 13440182"/>
                  <a:gd name="connsiteX198" fmla="*/ 9893300 w 12071803"/>
                  <a:gd name="connsiteY198" fmla="*/ 5039132 h 13440182"/>
                  <a:gd name="connsiteX199" fmla="*/ 10210800 w 12071803"/>
                  <a:gd name="connsiteY199" fmla="*/ 4724807 h 13440182"/>
                  <a:gd name="connsiteX200" fmla="*/ 10426701 w 12071803"/>
                  <a:gd name="connsiteY200" fmla="*/ 4667658 h 13440182"/>
                  <a:gd name="connsiteX201" fmla="*/ 10572750 w 12071803"/>
                  <a:gd name="connsiteY201" fmla="*/ 4581932 h 13440182"/>
                  <a:gd name="connsiteX202" fmla="*/ 10610851 w 12071803"/>
                  <a:gd name="connsiteY202" fmla="*/ 4461283 h 13440182"/>
                  <a:gd name="connsiteX203" fmla="*/ 10782301 w 12071803"/>
                  <a:gd name="connsiteY203" fmla="*/ 4334283 h 13440182"/>
                  <a:gd name="connsiteX204" fmla="*/ 10814050 w 12071803"/>
                  <a:gd name="connsiteY204" fmla="*/ 4080282 h 13440182"/>
                  <a:gd name="connsiteX205" fmla="*/ 10582275 w 12071803"/>
                  <a:gd name="connsiteY205" fmla="*/ 3997732 h 13440182"/>
                  <a:gd name="connsiteX206" fmla="*/ 10264776 w 12071803"/>
                  <a:gd name="connsiteY206" fmla="*/ 3950108 h 13440182"/>
                  <a:gd name="connsiteX207" fmla="*/ 10134600 w 12071803"/>
                  <a:gd name="connsiteY207" fmla="*/ 4010432 h 13440182"/>
                  <a:gd name="connsiteX208" fmla="*/ 10160001 w 12071803"/>
                  <a:gd name="connsiteY208" fmla="*/ 3845333 h 13440182"/>
                  <a:gd name="connsiteX209" fmla="*/ 10109201 w 12071803"/>
                  <a:gd name="connsiteY209" fmla="*/ 3670708 h 13440182"/>
                  <a:gd name="connsiteX210" fmla="*/ 10223500 w 12071803"/>
                  <a:gd name="connsiteY210" fmla="*/ 3708807 h 13440182"/>
                  <a:gd name="connsiteX211" fmla="*/ 10344151 w 12071803"/>
                  <a:gd name="connsiteY211" fmla="*/ 3600858 h 13440182"/>
                  <a:gd name="connsiteX212" fmla="*/ 10534651 w 12071803"/>
                  <a:gd name="connsiteY212" fmla="*/ 3661183 h 13440182"/>
                  <a:gd name="connsiteX213" fmla="*/ 10547351 w 12071803"/>
                  <a:gd name="connsiteY213" fmla="*/ 3477033 h 13440182"/>
                  <a:gd name="connsiteX214" fmla="*/ 10687050 w 12071803"/>
                  <a:gd name="connsiteY214" fmla="*/ 3515132 h 13440182"/>
                  <a:gd name="connsiteX215" fmla="*/ 10801350 w 12071803"/>
                  <a:gd name="connsiteY215" fmla="*/ 3210332 h 13440182"/>
                  <a:gd name="connsiteX216" fmla="*/ 10902951 w 12071803"/>
                  <a:gd name="connsiteY216" fmla="*/ 3299233 h 13440182"/>
                  <a:gd name="connsiteX217" fmla="*/ 11042650 w 12071803"/>
                  <a:gd name="connsiteY217" fmla="*/ 3283357 h 13440182"/>
                  <a:gd name="connsiteX218" fmla="*/ 11077575 w 12071803"/>
                  <a:gd name="connsiteY218" fmla="*/ 3508782 h 13440182"/>
                  <a:gd name="connsiteX219" fmla="*/ 11153776 w 12071803"/>
                  <a:gd name="connsiteY219" fmla="*/ 3251608 h 13440182"/>
                  <a:gd name="connsiteX220" fmla="*/ 11077576 w 12071803"/>
                  <a:gd name="connsiteY220" fmla="*/ 3165883 h 13440182"/>
                  <a:gd name="connsiteX221" fmla="*/ 11163300 w 12071803"/>
                  <a:gd name="connsiteY221" fmla="*/ 2911882 h 13440182"/>
                  <a:gd name="connsiteX222" fmla="*/ 10982326 w 12071803"/>
                  <a:gd name="connsiteY222" fmla="*/ 2988083 h 13440182"/>
                  <a:gd name="connsiteX223" fmla="*/ 10953750 w 12071803"/>
                  <a:gd name="connsiteY223" fmla="*/ 2918232 h 13440182"/>
                  <a:gd name="connsiteX224" fmla="*/ 10763250 w 12071803"/>
                  <a:gd name="connsiteY224" fmla="*/ 2715032 h 13440182"/>
                  <a:gd name="connsiteX225" fmla="*/ 10731501 w 12071803"/>
                  <a:gd name="connsiteY225" fmla="*/ 2530883 h 13440182"/>
                  <a:gd name="connsiteX226" fmla="*/ 10699751 w 12071803"/>
                  <a:gd name="connsiteY226" fmla="*/ 2435633 h 13440182"/>
                  <a:gd name="connsiteX227" fmla="*/ 10801350 w 12071803"/>
                  <a:gd name="connsiteY227" fmla="*/ 2334032 h 13440182"/>
                  <a:gd name="connsiteX228" fmla="*/ 11061701 w 12071803"/>
                  <a:gd name="connsiteY228" fmla="*/ 2099083 h 13440182"/>
                  <a:gd name="connsiteX229" fmla="*/ 11182350 w 12071803"/>
                  <a:gd name="connsiteY229" fmla="*/ 2118132 h 13440182"/>
                  <a:gd name="connsiteX230" fmla="*/ 11252201 w 12071803"/>
                  <a:gd name="connsiteY230" fmla="*/ 2029233 h 13440182"/>
                  <a:gd name="connsiteX231" fmla="*/ 11487150 w 12071803"/>
                  <a:gd name="connsiteY231" fmla="*/ 1921282 h 13440182"/>
                  <a:gd name="connsiteX232" fmla="*/ 11341101 w 12071803"/>
                  <a:gd name="connsiteY232" fmla="*/ 1851433 h 13440182"/>
                  <a:gd name="connsiteX233" fmla="*/ 11258550 w 12071803"/>
                  <a:gd name="connsiteY233" fmla="*/ 1705382 h 13440182"/>
                  <a:gd name="connsiteX234" fmla="*/ 11360150 w 12071803"/>
                  <a:gd name="connsiteY234" fmla="*/ 1279932 h 13440182"/>
                  <a:gd name="connsiteX235" fmla="*/ 11239500 w 12071803"/>
                  <a:gd name="connsiteY235" fmla="*/ 1019582 h 13440182"/>
                  <a:gd name="connsiteX236" fmla="*/ 11525250 w 12071803"/>
                  <a:gd name="connsiteY236" fmla="*/ 1362482 h 13440182"/>
                  <a:gd name="connsiteX237" fmla="*/ 11690350 w 12071803"/>
                  <a:gd name="connsiteY237" fmla="*/ 1165632 h 13440182"/>
                  <a:gd name="connsiteX238" fmla="*/ 11874500 w 12071803"/>
                  <a:gd name="connsiteY238" fmla="*/ 1476782 h 13440182"/>
                  <a:gd name="connsiteX239" fmla="*/ 12071350 w 12071803"/>
                  <a:gd name="connsiteY239" fmla="*/ 1578383 h 13440182"/>
                  <a:gd name="connsiteX240" fmla="*/ 11906250 w 12071803"/>
                  <a:gd name="connsiteY240" fmla="*/ 1133883 h 13440182"/>
                  <a:gd name="connsiteX241" fmla="*/ 11893550 w 12071803"/>
                  <a:gd name="connsiteY241" fmla="*/ 917982 h 13440182"/>
                  <a:gd name="connsiteX242" fmla="*/ 11760200 w 12071803"/>
                  <a:gd name="connsiteY242" fmla="*/ 721132 h 13440182"/>
                  <a:gd name="connsiteX243" fmla="*/ 11734800 w 12071803"/>
                  <a:gd name="connsiteY24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329489 w 12071803"/>
                  <a:gd name="connsiteY90" fmla="*/ 7508489 h 13440182"/>
                  <a:gd name="connsiteX91" fmla="*/ 7386639 w 12071803"/>
                  <a:gd name="connsiteY91" fmla="*/ 7425146 h 13440182"/>
                  <a:gd name="connsiteX92" fmla="*/ 7441407 w 12071803"/>
                  <a:gd name="connsiteY92" fmla="*/ 7484677 h 13440182"/>
                  <a:gd name="connsiteX93" fmla="*/ 7546182 w 12071803"/>
                  <a:gd name="connsiteY93" fmla="*/ 7529921 h 13440182"/>
                  <a:gd name="connsiteX94" fmla="*/ 7639051 w 12071803"/>
                  <a:gd name="connsiteY94" fmla="*/ 7615646 h 13440182"/>
                  <a:gd name="connsiteX95" fmla="*/ 7639051 w 12071803"/>
                  <a:gd name="connsiteY95" fmla="*/ 7510871 h 13440182"/>
                  <a:gd name="connsiteX96" fmla="*/ 7812881 w 12071803"/>
                  <a:gd name="connsiteY96" fmla="*/ 7606120 h 13440182"/>
                  <a:gd name="connsiteX97" fmla="*/ 7705726 w 12071803"/>
                  <a:gd name="connsiteY97" fmla="*/ 7370377 h 13440182"/>
                  <a:gd name="connsiteX98" fmla="*/ 7708107 w 12071803"/>
                  <a:gd name="connsiteY98" fmla="*/ 7234646 h 13440182"/>
                  <a:gd name="connsiteX99" fmla="*/ 7612857 w 12071803"/>
                  <a:gd name="connsiteY99" fmla="*/ 7206071 h 13440182"/>
                  <a:gd name="connsiteX100" fmla="*/ 7677150 w 12071803"/>
                  <a:gd name="connsiteY100" fmla="*/ 7039382 h 13440182"/>
                  <a:gd name="connsiteX101" fmla="*/ 8374857 w 12071803"/>
                  <a:gd name="connsiteY101" fmla="*/ 6653621 h 13440182"/>
                  <a:gd name="connsiteX102" fmla="*/ 8703470 w 12071803"/>
                  <a:gd name="connsiteY102" fmla="*/ 6591708 h 13440182"/>
                  <a:gd name="connsiteX103" fmla="*/ 8722520 w 12071803"/>
                  <a:gd name="connsiteY103" fmla="*/ 6696483 h 13440182"/>
                  <a:gd name="connsiteX104" fmla="*/ 8796339 w 12071803"/>
                  <a:gd name="connsiteY104" fmla="*/ 6701246 h 13440182"/>
                  <a:gd name="connsiteX105" fmla="*/ 8772525 w 12071803"/>
                  <a:gd name="connsiteY105" fmla="*/ 6548844 h 13440182"/>
                  <a:gd name="connsiteX106" fmla="*/ 9315450 w 12071803"/>
                  <a:gd name="connsiteY106" fmla="*/ 6544082 h 13440182"/>
                  <a:gd name="connsiteX107" fmla="*/ 9503569 w 12071803"/>
                  <a:gd name="connsiteY107" fmla="*/ 6494075 h 13440182"/>
                  <a:gd name="connsiteX108" fmla="*/ 9629775 w 12071803"/>
                  <a:gd name="connsiteY108" fmla="*/ 6298813 h 13440182"/>
                  <a:gd name="connsiteX109" fmla="*/ 9906000 w 12071803"/>
                  <a:gd name="connsiteY109" fmla="*/ 6334532 h 13440182"/>
                  <a:gd name="connsiteX110" fmla="*/ 9870282 w 12071803"/>
                  <a:gd name="connsiteY110" fmla="*/ 6420258 h 13440182"/>
                  <a:gd name="connsiteX111" fmla="*/ 9727407 w 12071803"/>
                  <a:gd name="connsiteY111" fmla="*/ 6434546 h 13440182"/>
                  <a:gd name="connsiteX112" fmla="*/ 9796462 w 12071803"/>
                  <a:gd name="connsiteY112" fmla="*/ 6489313 h 13440182"/>
                  <a:gd name="connsiteX113" fmla="*/ 9665495 w 12071803"/>
                  <a:gd name="connsiteY113" fmla="*/ 6517889 h 13440182"/>
                  <a:gd name="connsiteX114" fmla="*/ 9539289 w 12071803"/>
                  <a:gd name="connsiteY114" fmla="*/ 6508364 h 13440182"/>
                  <a:gd name="connsiteX115" fmla="*/ 9453563 w 12071803"/>
                  <a:gd name="connsiteY115" fmla="*/ 6544082 h 13440182"/>
                  <a:gd name="connsiteX116" fmla="*/ 9422607 w 12071803"/>
                  <a:gd name="connsiteY116" fmla="*/ 6848883 h 13440182"/>
                  <a:gd name="connsiteX117" fmla="*/ 9584532 w 12071803"/>
                  <a:gd name="connsiteY117" fmla="*/ 6882220 h 13440182"/>
                  <a:gd name="connsiteX118" fmla="*/ 9791700 w 12071803"/>
                  <a:gd name="connsiteY118" fmla="*/ 6696482 h 13440182"/>
                  <a:gd name="connsiteX119" fmla="*/ 9829801 w 12071803"/>
                  <a:gd name="connsiteY119" fmla="*/ 6794114 h 13440182"/>
                  <a:gd name="connsiteX120" fmla="*/ 9977439 w 12071803"/>
                  <a:gd name="connsiteY120" fmla="*/ 6717914 h 13440182"/>
                  <a:gd name="connsiteX121" fmla="*/ 9896476 w 12071803"/>
                  <a:gd name="connsiteY121" fmla="*/ 6925083 h 13440182"/>
                  <a:gd name="connsiteX122" fmla="*/ 10020301 w 12071803"/>
                  <a:gd name="connsiteY122" fmla="*/ 6898889 h 13440182"/>
                  <a:gd name="connsiteX123" fmla="*/ 9986964 w 12071803"/>
                  <a:gd name="connsiteY123" fmla="*/ 6986996 h 13440182"/>
                  <a:gd name="connsiteX124" fmla="*/ 10217945 w 12071803"/>
                  <a:gd name="connsiteY124" fmla="*/ 6984614 h 13440182"/>
                  <a:gd name="connsiteX125" fmla="*/ 10058400 w 12071803"/>
                  <a:gd name="connsiteY125" fmla="*/ 7039382 h 13440182"/>
                  <a:gd name="connsiteX126" fmla="*/ 9948864 w 12071803"/>
                  <a:gd name="connsiteY126" fmla="*/ 7096533 h 13440182"/>
                  <a:gd name="connsiteX127" fmla="*/ 9829801 w 12071803"/>
                  <a:gd name="connsiteY127" fmla="*/ 7210833 h 13440182"/>
                  <a:gd name="connsiteX128" fmla="*/ 9865519 w 12071803"/>
                  <a:gd name="connsiteY128" fmla="*/ 7270363 h 13440182"/>
                  <a:gd name="connsiteX129" fmla="*/ 9908382 w 12071803"/>
                  <a:gd name="connsiteY129" fmla="*/ 7320371 h 13440182"/>
                  <a:gd name="connsiteX130" fmla="*/ 9986964 w 12071803"/>
                  <a:gd name="connsiteY130" fmla="*/ 7287033 h 13440182"/>
                  <a:gd name="connsiteX131" fmla="*/ 9998869 w 12071803"/>
                  <a:gd name="connsiteY131" fmla="*/ 7348944 h 13440182"/>
                  <a:gd name="connsiteX132" fmla="*/ 10113170 w 12071803"/>
                  <a:gd name="connsiteY132" fmla="*/ 7210833 h 13440182"/>
                  <a:gd name="connsiteX133" fmla="*/ 10148889 w 12071803"/>
                  <a:gd name="connsiteY133" fmla="*/ 7356089 h 13440182"/>
                  <a:gd name="connsiteX134" fmla="*/ 10244139 w 12071803"/>
                  <a:gd name="connsiteY134" fmla="*/ 7239408 h 13440182"/>
                  <a:gd name="connsiteX135" fmla="*/ 10270332 w 12071803"/>
                  <a:gd name="connsiteY135" fmla="*/ 7401332 h 13440182"/>
                  <a:gd name="connsiteX136" fmla="*/ 10344150 w 12071803"/>
                  <a:gd name="connsiteY136" fmla="*/ 7477532 h 13440182"/>
                  <a:gd name="connsiteX137" fmla="*/ 10134600 w 12071803"/>
                  <a:gd name="connsiteY137" fmla="*/ 7591832 h 13440182"/>
                  <a:gd name="connsiteX138" fmla="*/ 10287001 w 12071803"/>
                  <a:gd name="connsiteY138" fmla="*/ 7741852 h 13440182"/>
                  <a:gd name="connsiteX139" fmla="*/ 10317957 w 12071803"/>
                  <a:gd name="connsiteY139" fmla="*/ 7644221 h 13440182"/>
                  <a:gd name="connsiteX140" fmla="*/ 10389393 w 12071803"/>
                  <a:gd name="connsiteY140" fmla="*/ 7732326 h 13440182"/>
                  <a:gd name="connsiteX141" fmla="*/ 10510839 w 12071803"/>
                  <a:gd name="connsiteY141" fmla="*/ 7691846 h 13440182"/>
                  <a:gd name="connsiteX142" fmla="*/ 10515600 w 12071803"/>
                  <a:gd name="connsiteY142" fmla="*/ 7777570 h 13440182"/>
                  <a:gd name="connsiteX143" fmla="*/ 10513219 w 12071803"/>
                  <a:gd name="connsiteY143" fmla="*/ 7875200 h 13440182"/>
                  <a:gd name="connsiteX144" fmla="*/ 10622756 w 12071803"/>
                  <a:gd name="connsiteY144" fmla="*/ 7837101 h 13440182"/>
                  <a:gd name="connsiteX145" fmla="*/ 10663239 w 12071803"/>
                  <a:gd name="connsiteY145" fmla="*/ 8075227 h 13440182"/>
                  <a:gd name="connsiteX146" fmla="*/ 10801350 w 12071803"/>
                  <a:gd name="connsiteY146" fmla="*/ 8106182 h 13440182"/>
                  <a:gd name="connsiteX147" fmla="*/ 10815638 w 12071803"/>
                  <a:gd name="connsiteY147" fmla="*/ 7815670 h 13440182"/>
                  <a:gd name="connsiteX148" fmla="*/ 10906126 w 12071803"/>
                  <a:gd name="connsiteY148" fmla="*/ 7791858 h 13440182"/>
                  <a:gd name="connsiteX149" fmla="*/ 10975182 w 12071803"/>
                  <a:gd name="connsiteY149" fmla="*/ 7620407 h 13440182"/>
                  <a:gd name="connsiteX150" fmla="*/ 10937082 w 12071803"/>
                  <a:gd name="connsiteY150" fmla="*/ 7491821 h 13440182"/>
                  <a:gd name="connsiteX151" fmla="*/ 10841832 w 12071803"/>
                  <a:gd name="connsiteY151" fmla="*/ 7479913 h 13440182"/>
                  <a:gd name="connsiteX152" fmla="*/ 10889456 w 12071803"/>
                  <a:gd name="connsiteY152" fmla="*/ 7360851 h 13440182"/>
                  <a:gd name="connsiteX153" fmla="*/ 10784682 w 12071803"/>
                  <a:gd name="connsiteY153" fmla="*/ 7289414 h 13440182"/>
                  <a:gd name="connsiteX154" fmla="*/ 10744200 w 12071803"/>
                  <a:gd name="connsiteY154" fmla="*/ 7058432 h 13440182"/>
                  <a:gd name="connsiteX155" fmla="*/ 10426700 w 12071803"/>
                  <a:gd name="connsiteY155" fmla="*/ 7020332 h 13440182"/>
                  <a:gd name="connsiteX156" fmla="*/ 10496551 w 12071803"/>
                  <a:gd name="connsiteY156" fmla="*/ 6915558 h 13440182"/>
                  <a:gd name="connsiteX157" fmla="*/ 10620376 w 12071803"/>
                  <a:gd name="connsiteY157" fmla="*/ 6896508 h 13440182"/>
                  <a:gd name="connsiteX158" fmla="*/ 10629900 w 12071803"/>
                  <a:gd name="connsiteY158" fmla="*/ 6810782 h 13440182"/>
                  <a:gd name="connsiteX159" fmla="*/ 10842625 w 12071803"/>
                  <a:gd name="connsiteY159" fmla="*/ 6899682 h 13440182"/>
                  <a:gd name="connsiteX160" fmla="*/ 10858500 w 12071803"/>
                  <a:gd name="connsiteY160" fmla="*/ 6677432 h 13440182"/>
                  <a:gd name="connsiteX161" fmla="*/ 10648950 w 12071803"/>
                  <a:gd name="connsiteY161" fmla="*/ 6772682 h 13440182"/>
                  <a:gd name="connsiteX162" fmla="*/ 10572750 w 12071803"/>
                  <a:gd name="connsiteY162" fmla="*/ 6544082 h 13440182"/>
                  <a:gd name="connsiteX163" fmla="*/ 10344150 w 12071803"/>
                  <a:gd name="connsiteY163" fmla="*/ 6753632 h 13440182"/>
                  <a:gd name="connsiteX164" fmla="*/ 10356851 w 12071803"/>
                  <a:gd name="connsiteY164" fmla="*/ 6588533 h 13440182"/>
                  <a:gd name="connsiteX165" fmla="*/ 10369550 w 12071803"/>
                  <a:gd name="connsiteY165" fmla="*/ 6464707 h 13440182"/>
                  <a:gd name="connsiteX166" fmla="*/ 10261601 w 12071803"/>
                  <a:gd name="connsiteY166" fmla="*/ 6452008 h 13440182"/>
                  <a:gd name="connsiteX167" fmla="*/ 10140950 w 12071803"/>
                  <a:gd name="connsiteY167" fmla="*/ 6236107 h 13440182"/>
                  <a:gd name="connsiteX168" fmla="*/ 10306051 w 12071803"/>
                  <a:gd name="connsiteY168" fmla="*/ 6274208 h 13440182"/>
                  <a:gd name="connsiteX169" fmla="*/ 10547351 w 12071803"/>
                  <a:gd name="connsiteY169" fmla="*/ 6274208 h 13440182"/>
                  <a:gd name="connsiteX170" fmla="*/ 10677525 w 12071803"/>
                  <a:gd name="connsiteY170" fmla="*/ 6134507 h 13440182"/>
                  <a:gd name="connsiteX171" fmla="*/ 10575926 w 12071803"/>
                  <a:gd name="connsiteY171" fmla="*/ 6023383 h 13440182"/>
                  <a:gd name="connsiteX172" fmla="*/ 10363200 w 12071803"/>
                  <a:gd name="connsiteY172" fmla="*/ 5975757 h 13440182"/>
                  <a:gd name="connsiteX173" fmla="*/ 10544175 w 12071803"/>
                  <a:gd name="connsiteY173" fmla="*/ 5845582 h 13440182"/>
                  <a:gd name="connsiteX174" fmla="*/ 10490201 w 12071803"/>
                  <a:gd name="connsiteY174" fmla="*/ 5728108 h 13440182"/>
                  <a:gd name="connsiteX175" fmla="*/ 10544176 w 12071803"/>
                  <a:gd name="connsiteY175" fmla="*/ 5607458 h 13440182"/>
                  <a:gd name="connsiteX176" fmla="*/ 10506075 w 12071803"/>
                  <a:gd name="connsiteY176" fmla="*/ 5604282 h 13440182"/>
                  <a:gd name="connsiteX177" fmla="*/ 10471151 w 12071803"/>
                  <a:gd name="connsiteY177" fmla="*/ 5528083 h 13440182"/>
                  <a:gd name="connsiteX178" fmla="*/ 10312400 w 12071803"/>
                  <a:gd name="connsiteY178" fmla="*/ 5375682 h 13440182"/>
                  <a:gd name="connsiteX179" fmla="*/ 10582276 w 12071803"/>
                  <a:gd name="connsiteY179" fmla="*/ 5480458 h 13440182"/>
                  <a:gd name="connsiteX180" fmla="*/ 10725150 w 12071803"/>
                  <a:gd name="connsiteY180" fmla="*/ 5439182 h 13440182"/>
                  <a:gd name="connsiteX181" fmla="*/ 10699751 w 12071803"/>
                  <a:gd name="connsiteY181" fmla="*/ 5686833 h 13440182"/>
                  <a:gd name="connsiteX182" fmla="*/ 10877550 w 12071803"/>
                  <a:gd name="connsiteY182" fmla="*/ 5724932 h 13440182"/>
                  <a:gd name="connsiteX183" fmla="*/ 10934701 w 12071803"/>
                  <a:gd name="connsiteY183" fmla="*/ 5550308 h 13440182"/>
                  <a:gd name="connsiteX184" fmla="*/ 10975975 w 12071803"/>
                  <a:gd name="connsiteY184" fmla="*/ 5321707 h 13440182"/>
                  <a:gd name="connsiteX185" fmla="*/ 10896601 w 12071803"/>
                  <a:gd name="connsiteY185" fmla="*/ 5118508 h 13440182"/>
                  <a:gd name="connsiteX186" fmla="*/ 10839450 w 12071803"/>
                  <a:gd name="connsiteY186" fmla="*/ 5020082 h 13440182"/>
                  <a:gd name="connsiteX187" fmla="*/ 10760076 w 12071803"/>
                  <a:gd name="connsiteY187" fmla="*/ 5137558 h 13440182"/>
                  <a:gd name="connsiteX188" fmla="*/ 10690226 w 12071803"/>
                  <a:gd name="connsiteY188" fmla="*/ 5096283 h 13440182"/>
                  <a:gd name="connsiteX189" fmla="*/ 10658476 w 12071803"/>
                  <a:gd name="connsiteY189" fmla="*/ 5216933 h 13440182"/>
                  <a:gd name="connsiteX190" fmla="*/ 10556875 w 12071803"/>
                  <a:gd name="connsiteY190" fmla="*/ 5220107 h 13440182"/>
                  <a:gd name="connsiteX191" fmla="*/ 10477500 w 12071803"/>
                  <a:gd name="connsiteY191" fmla="*/ 5077232 h 13440182"/>
                  <a:gd name="connsiteX192" fmla="*/ 10439400 w 12071803"/>
                  <a:gd name="connsiteY192" fmla="*/ 4924832 h 13440182"/>
                  <a:gd name="connsiteX193" fmla="*/ 10223500 w 12071803"/>
                  <a:gd name="connsiteY193" fmla="*/ 4928007 h 13440182"/>
                  <a:gd name="connsiteX194" fmla="*/ 10248900 w 12071803"/>
                  <a:gd name="connsiteY194" fmla="*/ 5153432 h 13440182"/>
                  <a:gd name="connsiteX195" fmla="*/ 10210801 w 12071803"/>
                  <a:gd name="connsiteY195" fmla="*/ 4959758 h 13440182"/>
                  <a:gd name="connsiteX196" fmla="*/ 10166350 w 12071803"/>
                  <a:gd name="connsiteY196" fmla="*/ 4972457 h 13440182"/>
                  <a:gd name="connsiteX197" fmla="*/ 10096500 w 12071803"/>
                  <a:gd name="connsiteY197" fmla="*/ 4861332 h 13440182"/>
                  <a:gd name="connsiteX198" fmla="*/ 10001251 w 12071803"/>
                  <a:gd name="connsiteY198" fmla="*/ 4931183 h 13440182"/>
                  <a:gd name="connsiteX199" fmla="*/ 9893300 w 12071803"/>
                  <a:gd name="connsiteY199" fmla="*/ 5039132 h 13440182"/>
                  <a:gd name="connsiteX200" fmla="*/ 10210800 w 12071803"/>
                  <a:gd name="connsiteY200" fmla="*/ 4724807 h 13440182"/>
                  <a:gd name="connsiteX201" fmla="*/ 10426701 w 12071803"/>
                  <a:gd name="connsiteY201" fmla="*/ 4667658 h 13440182"/>
                  <a:gd name="connsiteX202" fmla="*/ 10572750 w 12071803"/>
                  <a:gd name="connsiteY202" fmla="*/ 4581932 h 13440182"/>
                  <a:gd name="connsiteX203" fmla="*/ 10610851 w 12071803"/>
                  <a:gd name="connsiteY203" fmla="*/ 4461283 h 13440182"/>
                  <a:gd name="connsiteX204" fmla="*/ 10782301 w 12071803"/>
                  <a:gd name="connsiteY204" fmla="*/ 4334283 h 13440182"/>
                  <a:gd name="connsiteX205" fmla="*/ 10814050 w 12071803"/>
                  <a:gd name="connsiteY205" fmla="*/ 4080282 h 13440182"/>
                  <a:gd name="connsiteX206" fmla="*/ 10582275 w 12071803"/>
                  <a:gd name="connsiteY206" fmla="*/ 3997732 h 13440182"/>
                  <a:gd name="connsiteX207" fmla="*/ 10264776 w 12071803"/>
                  <a:gd name="connsiteY207" fmla="*/ 3950108 h 13440182"/>
                  <a:gd name="connsiteX208" fmla="*/ 10134600 w 12071803"/>
                  <a:gd name="connsiteY208" fmla="*/ 4010432 h 13440182"/>
                  <a:gd name="connsiteX209" fmla="*/ 10160001 w 12071803"/>
                  <a:gd name="connsiteY209" fmla="*/ 3845333 h 13440182"/>
                  <a:gd name="connsiteX210" fmla="*/ 10109201 w 12071803"/>
                  <a:gd name="connsiteY210" fmla="*/ 3670708 h 13440182"/>
                  <a:gd name="connsiteX211" fmla="*/ 10223500 w 12071803"/>
                  <a:gd name="connsiteY211" fmla="*/ 3708807 h 13440182"/>
                  <a:gd name="connsiteX212" fmla="*/ 10344151 w 12071803"/>
                  <a:gd name="connsiteY212" fmla="*/ 3600858 h 13440182"/>
                  <a:gd name="connsiteX213" fmla="*/ 10534651 w 12071803"/>
                  <a:gd name="connsiteY213" fmla="*/ 3661183 h 13440182"/>
                  <a:gd name="connsiteX214" fmla="*/ 10547351 w 12071803"/>
                  <a:gd name="connsiteY214" fmla="*/ 3477033 h 13440182"/>
                  <a:gd name="connsiteX215" fmla="*/ 10687050 w 12071803"/>
                  <a:gd name="connsiteY215" fmla="*/ 3515132 h 13440182"/>
                  <a:gd name="connsiteX216" fmla="*/ 10801350 w 12071803"/>
                  <a:gd name="connsiteY216" fmla="*/ 3210332 h 13440182"/>
                  <a:gd name="connsiteX217" fmla="*/ 10902951 w 12071803"/>
                  <a:gd name="connsiteY217" fmla="*/ 3299233 h 13440182"/>
                  <a:gd name="connsiteX218" fmla="*/ 11042650 w 12071803"/>
                  <a:gd name="connsiteY218" fmla="*/ 3283357 h 13440182"/>
                  <a:gd name="connsiteX219" fmla="*/ 11077575 w 12071803"/>
                  <a:gd name="connsiteY219" fmla="*/ 3508782 h 13440182"/>
                  <a:gd name="connsiteX220" fmla="*/ 11153776 w 12071803"/>
                  <a:gd name="connsiteY220" fmla="*/ 3251608 h 13440182"/>
                  <a:gd name="connsiteX221" fmla="*/ 11077576 w 12071803"/>
                  <a:gd name="connsiteY221" fmla="*/ 3165883 h 13440182"/>
                  <a:gd name="connsiteX222" fmla="*/ 11163300 w 12071803"/>
                  <a:gd name="connsiteY222" fmla="*/ 2911882 h 13440182"/>
                  <a:gd name="connsiteX223" fmla="*/ 10982326 w 12071803"/>
                  <a:gd name="connsiteY223" fmla="*/ 2988083 h 13440182"/>
                  <a:gd name="connsiteX224" fmla="*/ 10953750 w 12071803"/>
                  <a:gd name="connsiteY224" fmla="*/ 2918232 h 13440182"/>
                  <a:gd name="connsiteX225" fmla="*/ 10763250 w 12071803"/>
                  <a:gd name="connsiteY225" fmla="*/ 2715032 h 13440182"/>
                  <a:gd name="connsiteX226" fmla="*/ 10731501 w 12071803"/>
                  <a:gd name="connsiteY226" fmla="*/ 2530883 h 13440182"/>
                  <a:gd name="connsiteX227" fmla="*/ 10699751 w 12071803"/>
                  <a:gd name="connsiteY227" fmla="*/ 2435633 h 13440182"/>
                  <a:gd name="connsiteX228" fmla="*/ 10801350 w 12071803"/>
                  <a:gd name="connsiteY228" fmla="*/ 2334032 h 13440182"/>
                  <a:gd name="connsiteX229" fmla="*/ 11061701 w 12071803"/>
                  <a:gd name="connsiteY229" fmla="*/ 2099083 h 13440182"/>
                  <a:gd name="connsiteX230" fmla="*/ 11182350 w 12071803"/>
                  <a:gd name="connsiteY230" fmla="*/ 2118132 h 13440182"/>
                  <a:gd name="connsiteX231" fmla="*/ 11252201 w 12071803"/>
                  <a:gd name="connsiteY231" fmla="*/ 2029233 h 13440182"/>
                  <a:gd name="connsiteX232" fmla="*/ 11487150 w 12071803"/>
                  <a:gd name="connsiteY232" fmla="*/ 1921282 h 13440182"/>
                  <a:gd name="connsiteX233" fmla="*/ 11341101 w 12071803"/>
                  <a:gd name="connsiteY233" fmla="*/ 1851433 h 13440182"/>
                  <a:gd name="connsiteX234" fmla="*/ 11258550 w 12071803"/>
                  <a:gd name="connsiteY234" fmla="*/ 1705382 h 13440182"/>
                  <a:gd name="connsiteX235" fmla="*/ 11360150 w 12071803"/>
                  <a:gd name="connsiteY235" fmla="*/ 1279932 h 13440182"/>
                  <a:gd name="connsiteX236" fmla="*/ 11239500 w 12071803"/>
                  <a:gd name="connsiteY236" fmla="*/ 1019582 h 13440182"/>
                  <a:gd name="connsiteX237" fmla="*/ 11525250 w 12071803"/>
                  <a:gd name="connsiteY237" fmla="*/ 1362482 h 13440182"/>
                  <a:gd name="connsiteX238" fmla="*/ 11690350 w 12071803"/>
                  <a:gd name="connsiteY238" fmla="*/ 1165632 h 13440182"/>
                  <a:gd name="connsiteX239" fmla="*/ 11874500 w 12071803"/>
                  <a:gd name="connsiteY239" fmla="*/ 1476782 h 13440182"/>
                  <a:gd name="connsiteX240" fmla="*/ 12071350 w 12071803"/>
                  <a:gd name="connsiteY240" fmla="*/ 1578383 h 13440182"/>
                  <a:gd name="connsiteX241" fmla="*/ 11906250 w 12071803"/>
                  <a:gd name="connsiteY241" fmla="*/ 1133883 h 13440182"/>
                  <a:gd name="connsiteX242" fmla="*/ 11893550 w 12071803"/>
                  <a:gd name="connsiteY242" fmla="*/ 917982 h 13440182"/>
                  <a:gd name="connsiteX243" fmla="*/ 11760200 w 12071803"/>
                  <a:gd name="connsiteY243" fmla="*/ 721132 h 13440182"/>
                  <a:gd name="connsiteX244" fmla="*/ 11734800 w 12071803"/>
                  <a:gd name="connsiteY24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246145 w 12071803"/>
                  <a:gd name="connsiteY90" fmla="*/ 7437052 h 13440182"/>
                  <a:gd name="connsiteX91" fmla="*/ 7329489 w 12071803"/>
                  <a:gd name="connsiteY91" fmla="*/ 7508489 h 13440182"/>
                  <a:gd name="connsiteX92" fmla="*/ 7386639 w 12071803"/>
                  <a:gd name="connsiteY92" fmla="*/ 7425146 h 13440182"/>
                  <a:gd name="connsiteX93" fmla="*/ 7441407 w 12071803"/>
                  <a:gd name="connsiteY93" fmla="*/ 7484677 h 13440182"/>
                  <a:gd name="connsiteX94" fmla="*/ 7546182 w 12071803"/>
                  <a:gd name="connsiteY94" fmla="*/ 7529921 h 13440182"/>
                  <a:gd name="connsiteX95" fmla="*/ 7639051 w 12071803"/>
                  <a:gd name="connsiteY95" fmla="*/ 7615646 h 13440182"/>
                  <a:gd name="connsiteX96" fmla="*/ 7639051 w 12071803"/>
                  <a:gd name="connsiteY96" fmla="*/ 7510871 h 13440182"/>
                  <a:gd name="connsiteX97" fmla="*/ 7812881 w 12071803"/>
                  <a:gd name="connsiteY97" fmla="*/ 7606120 h 13440182"/>
                  <a:gd name="connsiteX98" fmla="*/ 7705726 w 12071803"/>
                  <a:gd name="connsiteY98" fmla="*/ 7370377 h 13440182"/>
                  <a:gd name="connsiteX99" fmla="*/ 7708107 w 12071803"/>
                  <a:gd name="connsiteY99" fmla="*/ 7234646 h 13440182"/>
                  <a:gd name="connsiteX100" fmla="*/ 7612857 w 12071803"/>
                  <a:gd name="connsiteY100" fmla="*/ 7206071 h 13440182"/>
                  <a:gd name="connsiteX101" fmla="*/ 7677150 w 12071803"/>
                  <a:gd name="connsiteY101" fmla="*/ 7039382 h 13440182"/>
                  <a:gd name="connsiteX102" fmla="*/ 8374857 w 12071803"/>
                  <a:gd name="connsiteY102" fmla="*/ 6653621 h 13440182"/>
                  <a:gd name="connsiteX103" fmla="*/ 8703470 w 12071803"/>
                  <a:gd name="connsiteY103" fmla="*/ 6591708 h 13440182"/>
                  <a:gd name="connsiteX104" fmla="*/ 8722520 w 12071803"/>
                  <a:gd name="connsiteY104" fmla="*/ 6696483 h 13440182"/>
                  <a:gd name="connsiteX105" fmla="*/ 8796339 w 12071803"/>
                  <a:gd name="connsiteY105" fmla="*/ 6701246 h 13440182"/>
                  <a:gd name="connsiteX106" fmla="*/ 8772525 w 12071803"/>
                  <a:gd name="connsiteY106" fmla="*/ 6548844 h 13440182"/>
                  <a:gd name="connsiteX107" fmla="*/ 9315450 w 12071803"/>
                  <a:gd name="connsiteY107" fmla="*/ 6544082 h 13440182"/>
                  <a:gd name="connsiteX108" fmla="*/ 9503569 w 12071803"/>
                  <a:gd name="connsiteY108" fmla="*/ 6494075 h 13440182"/>
                  <a:gd name="connsiteX109" fmla="*/ 9629775 w 12071803"/>
                  <a:gd name="connsiteY109" fmla="*/ 6298813 h 13440182"/>
                  <a:gd name="connsiteX110" fmla="*/ 9906000 w 12071803"/>
                  <a:gd name="connsiteY110" fmla="*/ 6334532 h 13440182"/>
                  <a:gd name="connsiteX111" fmla="*/ 9870282 w 12071803"/>
                  <a:gd name="connsiteY111" fmla="*/ 6420258 h 13440182"/>
                  <a:gd name="connsiteX112" fmla="*/ 9727407 w 12071803"/>
                  <a:gd name="connsiteY112" fmla="*/ 6434546 h 13440182"/>
                  <a:gd name="connsiteX113" fmla="*/ 9796462 w 12071803"/>
                  <a:gd name="connsiteY113" fmla="*/ 6489313 h 13440182"/>
                  <a:gd name="connsiteX114" fmla="*/ 9665495 w 12071803"/>
                  <a:gd name="connsiteY114" fmla="*/ 6517889 h 13440182"/>
                  <a:gd name="connsiteX115" fmla="*/ 9539289 w 12071803"/>
                  <a:gd name="connsiteY115" fmla="*/ 6508364 h 13440182"/>
                  <a:gd name="connsiteX116" fmla="*/ 9453563 w 12071803"/>
                  <a:gd name="connsiteY116" fmla="*/ 6544082 h 13440182"/>
                  <a:gd name="connsiteX117" fmla="*/ 9422607 w 12071803"/>
                  <a:gd name="connsiteY117" fmla="*/ 6848883 h 13440182"/>
                  <a:gd name="connsiteX118" fmla="*/ 9584532 w 12071803"/>
                  <a:gd name="connsiteY118" fmla="*/ 6882220 h 13440182"/>
                  <a:gd name="connsiteX119" fmla="*/ 9791700 w 12071803"/>
                  <a:gd name="connsiteY119" fmla="*/ 6696482 h 13440182"/>
                  <a:gd name="connsiteX120" fmla="*/ 9829801 w 12071803"/>
                  <a:gd name="connsiteY120" fmla="*/ 6794114 h 13440182"/>
                  <a:gd name="connsiteX121" fmla="*/ 9977439 w 12071803"/>
                  <a:gd name="connsiteY121" fmla="*/ 6717914 h 13440182"/>
                  <a:gd name="connsiteX122" fmla="*/ 9896476 w 12071803"/>
                  <a:gd name="connsiteY122" fmla="*/ 6925083 h 13440182"/>
                  <a:gd name="connsiteX123" fmla="*/ 10020301 w 12071803"/>
                  <a:gd name="connsiteY123" fmla="*/ 6898889 h 13440182"/>
                  <a:gd name="connsiteX124" fmla="*/ 9986964 w 12071803"/>
                  <a:gd name="connsiteY124" fmla="*/ 6986996 h 13440182"/>
                  <a:gd name="connsiteX125" fmla="*/ 10217945 w 12071803"/>
                  <a:gd name="connsiteY125" fmla="*/ 6984614 h 13440182"/>
                  <a:gd name="connsiteX126" fmla="*/ 10058400 w 12071803"/>
                  <a:gd name="connsiteY126" fmla="*/ 7039382 h 13440182"/>
                  <a:gd name="connsiteX127" fmla="*/ 9948864 w 12071803"/>
                  <a:gd name="connsiteY127" fmla="*/ 7096533 h 13440182"/>
                  <a:gd name="connsiteX128" fmla="*/ 9829801 w 12071803"/>
                  <a:gd name="connsiteY128" fmla="*/ 7210833 h 13440182"/>
                  <a:gd name="connsiteX129" fmla="*/ 9865519 w 12071803"/>
                  <a:gd name="connsiteY129" fmla="*/ 7270363 h 13440182"/>
                  <a:gd name="connsiteX130" fmla="*/ 9908382 w 12071803"/>
                  <a:gd name="connsiteY130" fmla="*/ 7320371 h 13440182"/>
                  <a:gd name="connsiteX131" fmla="*/ 9986964 w 12071803"/>
                  <a:gd name="connsiteY131" fmla="*/ 7287033 h 13440182"/>
                  <a:gd name="connsiteX132" fmla="*/ 9998869 w 12071803"/>
                  <a:gd name="connsiteY132" fmla="*/ 7348944 h 13440182"/>
                  <a:gd name="connsiteX133" fmla="*/ 10113170 w 12071803"/>
                  <a:gd name="connsiteY133" fmla="*/ 7210833 h 13440182"/>
                  <a:gd name="connsiteX134" fmla="*/ 10148889 w 12071803"/>
                  <a:gd name="connsiteY134" fmla="*/ 7356089 h 13440182"/>
                  <a:gd name="connsiteX135" fmla="*/ 10244139 w 12071803"/>
                  <a:gd name="connsiteY135" fmla="*/ 7239408 h 13440182"/>
                  <a:gd name="connsiteX136" fmla="*/ 10270332 w 12071803"/>
                  <a:gd name="connsiteY136" fmla="*/ 7401332 h 13440182"/>
                  <a:gd name="connsiteX137" fmla="*/ 10344150 w 12071803"/>
                  <a:gd name="connsiteY137" fmla="*/ 7477532 h 13440182"/>
                  <a:gd name="connsiteX138" fmla="*/ 10134600 w 12071803"/>
                  <a:gd name="connsiteY138" fmla="*/ 7591832 h 13440182"/>
                  <a:gd name="connsiteX139" fmla="*/ 10287001 w 12071803"/>
                  <a:gd name="connsiteY139" fmla="*/ 7741852 h 13440182"/>
                  <a:gd name="connsiteX140" fmla="*/ 10317957 w 12071803"/>
                  <a:gd name="connsiteY140" fmla="*/ 7644221 h 13440182"/>
                  <a:gd name="connsiteX141" fmla="*/ 10389393 w 12071803"/>
                  <a:gd name="connsiteY141" fmla="*/ 7732326 h 13440182"/>
                  <a:gd name="connsiteX142" fmla="*/ 10510839 w 12071803"/>
                  <a:gd name="connsiteY142" fmla="*/ 7691846 h 13440182"/>
                  <a:gd name="connsiteX143" fmla="*/ 10515600 w 12071803"/>
                  <a:gd name="connsiteY143" fmla="*/ 7777570 h 13440182"/>
                  <a:gd name="connsiteX144" fmla="*/ 10513219 w 12071803"/>
                  <a:gd name="connsiteY144" fmla="*/ 7875200 h 13440182"/>
                  <a:gd name="connsiteX145" fmla="*/ 10622756 w 12071803"/>
                  <a:gd name="connsiteY145" fmla="*/ 7837101 h 13440182"/>
                  <a:gd name="connsiteX146" fmla="*/ 10663239 w 12071803"/>
                  <a:gd name="connsiteY146" fmla="*/ 8075227 h 13440182"/>
                  <a:gd name="connsiteX147" fmla="*/ 10801350 w 12071803"/>
                  <a:gd name="connsiteY147" fmla="*/ 8106182 h 13440182"/>
                  <a:gd name="connsiteX148" fmla="*/ 10815638 w 12071803"/>
                  <a:gd name="connsiteY148" fmla="*/ 7815670 h 13440182"/>
                  <a:gd name="connsiteX149" fmla="*/ 10906126 w 12071803"/>
                  <a:gd name="connsiteY149" fmla="*/ 7791858 h 13440182"/>
                  <a:gd name="connsiteX150" fmla="*/ 10975182 w 12071803"/>
                  <a:gd name="connsiteY150" fmla="*/ 7620407 h 13440182"/>
                  <a:gd name="connsiteX151" fmla="*/ 10937082 w 12071803"/>
                  <a:gd name="connsiteY151" fmla="*/ 7491821 h 13440182"/>
                  <a:gd name="connsiteX152" fmla="*/ 10841832 w 12071803"/>
                  <a:gd name="connsiteY152" fmla="*/ 7479913 h 13440182"/>
                  <a:gd name="connsiteX153" fmla="*/ 10889456 w 12071803"/>
                  <a:gd name="connsiteY153" fmla="*/ 7360851 h 13440182"/>
                  <a:gd name="connsiteX154" fmla="*/ 10784682 w 12071803"/>
                  <a:gd name="connsiteY154" fmla="*/ 7289414 h 13440182"/>
                  <a:gd name="connsiteX155" fmla="*/ 10744200 w 12071803"/>
                  <a:gd name="connsiteY155" fmla="*/ 7058432 h 13440182"/>
                  <a:gd name="connsiteX156" fmla="*/ 10426700 w 12071803"/>
                  <a:gd name="connsiteY156" fmla="*/ 7020332 h 13440182"/>
                  <a:gd name="connsiteX157" fmla="*/ 10496551 w 12071803"/>
                  <a:gd name="connsiteY157" fmla="*/ 6915558 h 13440182"/>
                  <a:gd name="connsiteX158" fmla="*/ 10620376 w 12071803"/>
                  <a:gd name="connsiteY158" fmla="*/ 6896508 h 13440182"/>
                  <a:gd name="connsiteX159" fmla="*/ 10629900 w 12071803"/>
                  <a:gd name="connsiteY159" fmla="*/ 6810782 h 13440182"/>
                  <a:gd name="connsiteX160" fmla="*/ 10842625 w 12071803"/>
                  <a:gd name="connsiteY160" fmla="*/ 6899682 h 13440182"/>
                  <a:gd name="connsiteX161" fmla="*/ 10858500 w 12071803"/>
                  <a:gd name="connsiteY161" fmla="*/ 6677432 h 13440182"/>
                  <a:gd name="connsiteX162" fmla="*/ 10648950 w 12071803"/>
                  <a:gd name="connsiteY162" fmla="*/ 6772682 h 13440182"/>
                  <a:gd name="connsiteX163" fmla="*/ 10572750 w 12071803"/>
                  <a:gd name="connsiteY163" fmla="*/ 6544082 h 13440182"/>
                  <a:gd name="connsiteX164" fmla="*/ 10344150 w 12071803"/>
                  <a:gd name="connsiteY164" fmla="*/ 6753632 h 13440182"/>
                  <a:gd name="connsiteX165" fmla="*/ 10356851 w 12071803"/>
                  <a:gd name="connsiteY165" fmla="*/ 6588533 h 13440182"/>
                  <a:gd name="connsiteX166" fmla="*/ 10369550 w 12071803"/>
                  <a:gd name="connsiteY166" fmla="*/ 6464707 h 13440182"/>
                  <a:gd name="connsiteX167" fmla="*/ 10261601 w 12071803"/>
                  <a:gd name="connsiteY167" fmla="*/ 6452008 h 13440182"/>
                  <a:gd name="connsiteX168" fmla="*/ 10140950 w 12071803"/>
                  <a:gd name="connsiteY168" fmla="*/ 6236107 h 13440182"/>
                  <a:gd name="connsiteX169" fmla="*/ 10306051 w 12071803"/>
                  <a:gd name="connsiteY169" fmla="*/ 6274208 h 13440182"/>
                  <a:gd name="connsiteX170" fmla="*/ 10547351 w 12071803"/>
                  <a:gd name="connsiteY170" fmla="*/ 6274208 h 13440182"/>
                  <a:gd name="connsiteX171" fmla="*/ 10677525 w 12071803"/>
                  <a:gd name="connsiteY171" fmla="*/ 6134507 h 13440182"/>
                  <a:gd name="connsiteX172" fmla="*/ 10575926 w 12071803"/>
                  <a:gd name="connsiteY172" fmla="*/ 6023383 h 13440182"/>
                  <a:gd name="connsiteX173" fmla="*/ 10363200 w 12071803"/>
                  <a:gd name="connsiteY173" fmla="*/ 5975757 h 13440182"/>
                  <a:gd name="connsiteX174" fmla="*/ 10544175 w 12071803"/>
                  <a:gd name="connsiteY174" fmla="*/ 5845582 h 13440182"/>
                  <a:gd name="connsiteX175" fmla="*/ 10490201 w 12071803"/>
                  <a:gd name="connsiteY175" fmla="*/ 5728108 h 13440182"/>
                  <a:gd name="connsiteX176" fmla="*/ 10544176 w 12071803"/>
                  <a:gd name="connsiteY176" fmla="*/ 5607458 h 13440182"/>
                  <a:gd name="connsiteX177" fmla="*/ 10506075 w 12071803"/>
                  <a:gd name="connsiteY177" fmla="*/ 5604282 h 13440182"/>
                  <a:gd name="connsiteX178" fmla="*/ 10471151 w 12071803"/>
                  <a:gd name="connsiteY178" fmla="*/ 5528083 h 13440182"/>
                  <a:gd name="connsiteX179" fmla="*/ 10312400 w 12071803"/>
                  <a:gd name="connsiteY179" fmla="*/ 5375682 h 13440182"/>
                  <a:gd name="connsiteX180" fmla="*/ 10582276 w 12071803"/>
                  <a:gd name="connsiteY180" fmla="*/ 5480458 h 13440182"/>
                  <a:gd name="connsiteX181" fmla="*/ 10725150 w 12071803"/>
                  <a:gd name="connsiteY181" fmla="*/ 5439182 h 13440182"/>
                  <a:gd name="connsiteX182" fmla="*/ 10699751 w 12071803"/>
                  <a:gd name="connsiteY182" fmla="*/ 5686833 h 13440182"/>
                  <a:gd name="connsiteX183" fmla="*/ 10877550 w 12071803"/>
                  <a:gd name="connsiteY183" fmla="*/ 5724932 h 13440182"/>
                  <a:gd name="connsiteX184" fmla="*/ 10934701 w 12071803"/>
                  <a:gd name="connsiteY184" fmla="*/ 5550308 h 13440182"/>
                  <a:gd name="connsiteX185" fmla="*/ 10975975 w 12071803"/>
                  <a:gd name="connsiteY185" fmla="*/ 5321707 h 13440182"/>
                  <a:gd name="connsiteX186" fmla="*/ 10896601 w 12071803"/>
                  <a:gd name="connsiteY186" fmla="*/ 5118508 h 13440182"/>
                  <a:gd name="connsiteX187" fmla="*/ 10839450 w 12071803"/>
                  <a:gd name="connsiteY187" fmla="*/ 5020082 h 13440182"/>
                  <a:gd name="connsiteX188" fmla="*/ 10760076 w 12071803"/>
                  <a:gd name="connsiteY188" fmla="*/ 5137558 h 13440182"/>
                  <a:gd name="connsiteX189" fmla="*/ 10690226 w 12071803"/>
                  <a:gd name="connsiteY189" fmla="*/ 5096283 h 13440182"/>
                  <a:gd name="connsiteX190" fmla="*/ 10658476 w 12071803"/>
                  <a:gd name="connsiteY190" fmla="*/ 5216933 h 13440182"/>
                  <a:gd name="connsiteX191" fmla="*/ 10556875 w 12071803"/>
                  <a:gd name="connsiteY191" fmla="*/ 5220107 h 13440182"/>
                  <a:gd name="connsiteX192" fmla="*/ 10477500 w 12071803"/>
                  <a:gd name="connsiteY192" fmla="*/ 5077232 h 13440182"/>
                  <a:gd name="connsiteX193" fmla="*/ 10439400 w 12071803"/>
                  <a:gd name="connsiteY193" fmla="*/ 4924832 h 13440182"/>
                  <a:gd name="connsiteX194" fmla="*/ 10223500 w 12071803"/>
                  <a:gd name="connsiteY194" fmla="*/ 4928007 h 13440182"/>
                  <a:gd name="connsiteX195" fmla="*/ 10248900 w 12071803"/>
                  <a:gd name="connsiteY195" fmla="*/ 5153432 h 13440182"/>
                  <a:gd name="connsiteX196" fmla="*/ 10210801 w 12071803"/>
                  <a:gd name="connsiteY196" fmla="*/ 4959758 h 13440182"/>
                  <a:gd name="connsiteX197" fmla="*/ 10166350 w 12071803"/>
                  <a:gd name="connsiteY197" fmla="*/ 4972457 h 13440182"/>
                  <a:gd name="connsiteX198" fmla="*/ 10096500 w 12071803"/>
                  <a:gd name="connsiteY198" fmla="*/ 4861332 h 13440182"/>
                  <a:gd name="connsiteX199" fmla="*/ 10001251 w 12071803"/>
                  <a:gd name="connsiteY199" fmla="*/ 4931183 h 13440182"/>
                  <a:gd name="connsiteX200" fmla="*/ 9893300 w 12071803"/>
                  <a:gd name="connsiteY200" fmla="*/ 5039132 h 13440182"/>
                  <a:gd name="connsiteX201" fmla="*/ 10210800 w 12071803"/>
                  <a:gd name="connsiteY201" fmla="*/ 4724807 h 13440182"/>
                  <a:gd name="connsiteX202" fmla="*/ 10426701 w 12071803"/>
                  <a:gd name="connsiteY202" fmla="*/ 4667658 h 13440182"/>
                  <a:gd name="connsiteX203" fmla="*/ 10572750 w 12071803"/>
                  <a:gd name="connsiteY203" fmla="*/ 4581932 h 13440182"/>
                  <a:gd name="connsiteX204" fmla="*/ 10610851 w 12071803"/>
                  <a:gd name="connsiteY204" fmla="*/ 4461283 h 13440182"/>
                  <a:gd name="connsiteX205" fmla="*/ 10782301 w 12071803"/>
                  <a:gd name="connsiteY205" fmla="*/ 4334283 h 13440182"/>
                  <a:gd name="connsiteX206" fmla="*/ 10814050 w 12071803"/>
                  <a:gd name="connsiteY206" fmla="*/ 4080282 h 13440182"/>
                  <a:gd name="connsiteX207" fmla="*/ 10582275 w 12071803"/>
                  <a:gd name="connsiteY207" fmla="*/ 3997732 h 13440182"/>
                  <a:gd name="connsiteX208" fmla="*/ 10264776 w 12071803"/>
                  <a:gd name="connsiteY208" fmla="*/ 3950108 h 13440182"/>
                  <a:gd name="connsiteX209" fmla="*/ 10134600 w 12071803"/>
                  <a:gd name="connsiteY209" fmla="*/ 4010432 h 13440182"/>
                  <a:gd name="connsiteX210" fmla="*/ 10160001 w 12071803"/>
                  <a:gd name="connsiteY210" fmla="*/ 3845333 h 13440182"/>
                  <a:gd name="connsiteX211" fmla="*/ 10109201 w 12071803"/>
                  <a:gd name="connsiteY211" fmla="*/ 3670708 h 13440182"/>
                  <a:gd name="connsiteX212" fmla="*/ 10223500 w 12071803"/>
                  <a:gd name="connsiteY212" fmla="*/ 3708807 h 13440182"/>
                  <a:gd name="connsiteX213" fmla="*/ 10344151 w 12071803"/>
                  <a:gd name="connsiteY213" fmla="*/ 3600858 h 13440182"/>
                  <a:gd name="connsiteX214" fmla="*/ 10534651 w 12071803"/>
                  <a:gd name="connsiteY214" fmla="*/ 3661183 h 13440182"/>
                  <a:gd name="connsiteX215" fmla="*/ 10547351 w 12071803"/>
                  <a:gd name="connsiteY215" fmla="*/ 3477033 h 13440182"/>
                  <a:gd name="connsiteX216" fmla="*/ 10687050 w 12071803"/>
                  <a:gd name="connsiteY216" fmla="*/ 3515132 h 13440182"/>
                  <a:gd name="connsiteX217" fmla="*/ 10801350 w 12071803"/>
                  <a:gd name="connsiteY217" fmla="*/ 3210332 h 13440182"/>
                  <a:gd name="connsiteX218" fmla="*/ 10902951 w 12071803"/>
                  <a:gd name="connsiteY218" fmla="*/ 3299233 h 13440182"/>
                  <a:gd name="connsiteX219" fmla="*/ 11042650 w 12071803"/>
                  <a:gd name="connsiteY219" fmla="*/ 3283357 h 13440182"/>
                  <a:gd name="connsiteX220" fmla="*/ 11077575 w 12071803"/>
                  <a:gd name="connsiteY220" fmla="*/ 3508782 h 13440182"/>
                  <a:gd name="connsiteX221" fmla="*/ 11153776 w 12071803"/>
                  <a:gd name="connsiteY221" fmla="*/ 3251608 h 13440182"/>
                  <a:gd name="connsiteX222" fmla="*/ 11077576 w 12071803"/>
                  <a:gd name="connsiteY222" fmla="*/ 3165883 h 13440182"/>
                  <a:gd name="connsiteX223" fmla="*/ 11163300 w 12071803"/>
                  <a:gd name="connsiteY223" fmla="*/ 2911882 h 13440182"/>
                  <a:gd name="connsiteX224" fmla="*/ 10982326 w 12071803"/>
                  <a:gd name="connsiteY224" fmla="*/ 2988083 h 13440182"/>
                  <a:gd name="connsiteX225" fmla="*/ 10953750 w 12071803"/>
                  <a:gd name="connsiteY225" fmla="*/ 2918232 h 13440182"/>
                  <a:gd name="connsiteX226" fmla="*/ 10763250 w 12071803"/>
                  <a:gd name="connsiteY226" fmla="*/ 2715032 h 13440182"/>
                  <a:gd name="connsiteX227" fmla="*/ 10731501 w 12071803"/>
                  <a:gd name="connsiteY227" fmla="*/ 2530883 h 13440182"/>
                  <a:gd name="connsiteX228" fmla="*/ 10699751 w 12071803"/>
                  <a:gd name="connsiteY228" fmla="*/ 2435633 h 13440182"/>
                  <a:gd name="connsiteX229" fmla="*/ 10801350 w 12071803"/>
                  <a:gd name="connsiteY229" fmla="*/ 2334032 h 13440182"/>
                  <a:gd name="connsiteX230" fmla="*/ 11061701 w 12071803"/>
                  <a:gd name="connsiteY230" fmla="*/ 2099083 h 13440182"/>
                  <a:gd name="connsiteX231" fmla="*/ 11182350 w 12071803"/>
                  <a:gd name="connsiteY231" fmla="*/ 2118132 h 13440182"/>
                  <a:gd name="connsiteX232" fmla="*/ 11252201 w 12071803"/>
                  <a:gd name="connsiteY232" fmla="*/ 2029233 h 13440182"/>
                  <a:gd name="connsiteX233" fmla="*/ 11487150 w 12071803"/>
                  <a:gd name="connsiteY233" fmla="*/ 1921282 h 13440182"/>
                  <a:gd name="connsiteX234" fmla="*/ 11341101 w 12071803"/>
                  <a:gd name="connsiteY234" fmla="*/ 1851433 h 13440182"/>
                  <a:gd name="connsiteX235" fmla="*/ 11258550 w 12071803"/>
                  <a:gd name="connsiteY235" fmla="*/ 1705382 h 13440182"/>
                  <a:gd name="connsiteX236" fmla="*/ 11360150 w 12071803"/>
                  <a:gd name="connsiteY236" fmla="*/ 1279932 h 13440182"/>
                  <a:gd name="connsiteX237" fmla="*/ 11239500 w 12071803"/>
                  <a:gd name="connsiteY237" fmla="*/ 1019582 h 13440182"/>
                  <a:gd name="connsiteX238" fmla="*/ 11525250 w 12071803"/>
                  <a:gd name="connsiteY238" fmla="*/ 1362482 h 13440182"/>
                  <a:gd name="connsiteX239" fmla="*/ 11690350 w 12071803"/>
                  <a:gd name="connsiteY239" fmla="*/ 1165632 h 13440182"/>
                  <a:gd name="connsiteX240" fmla="*/ 11874500 w 12071803"/>
                  <a:gd name="connsiteY240" fmla="*/ 1476782 h 13440182"/>
                  <a:gd name="connsiteX241" fmla="*/ 12071350 w 12071803"/>
                  <a:gd name="connsiteY241" fmla="*/ 1578383 h 13440182"/>
                  <a:gd name="connsiteX242" fmla="*/ 11906250 w 12071803"/>
                  <a:gd name="connsiteY242" fmla="*/ 1133883 h 13440182"/>
                  <a:gd name="connsiteX243" fmla="*/ 11893550 w 12071803"/>
                  <a:gd name="connsiteY243" fmla="*/ 917982 h 13440182"/>
                  <a:gd name="connsiteX244" fmla="*/ 11760200 w 12071803"/>
                  <a:gd name="connsiteY244" fmla="*/ 721132 h 13440182"/>
                  <a:gd name="connsiteX245" fmla="*/ 11734800 w 12071803"/>
                  <a:gd name="connsiteY24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184232 w 12071803"/>
                  <a:gd name="connsiteY90" fmla="*/ 7408477 h 13440182"/>
                  <a:gd name="connsiteX91" fmla="*/ 7246145 w 12071803"/>
                  <a:gd name="connsiteY91" fmla="*/ 7437052 h 13440182"/>
                  <a:gd name="connsiteX92" fmla="*/ 7329489 w 12071803"/>
                  <a:gd name="connsiteY92" fmla="*/ 7508489 h 13440182"/>
                  <a:gd name="connsiteX93" fmla="*/ 7386639 w 12071803"/>
                  <a:gd name="connsiteY93" fmla="*/ 7425146 h 13440182"/>
                  <a:gd name="connsiteX94" fmla="*/ 7441407 w 12071803"/>
                  <a:gd name="connsiteY94" fmla="*/ 7484677 h 13440182"/>
                  <a:gd name="connsiteX95" fmla="*/ 7546182 w 12071803"/>
                  <a:gd name="connsiteY95" fmla="*/ 7529921 h 13440182"/>
                  <a:gd name="connsiteX96" fmla="*/ 7639051 w 12071803"/>
                  <a:gd name="connsiteY96" fmla="*/ 7615646 h 13440182"/>
                  <a:gd name="connsiteX97" fmla="*/ 7639051 w 12071803"/>
                  <a:gd name="connsiteY97" fmla="*/ 7510871 h 13440182"/>
                  <a:gd name="connsiteX98" fmla="*/ 7812881 w 12071803"/>
                  <a:gd name="connsiteY98" fmla="*/ 7606120 h 13440182"/>
                  <a:gd name="connsiteX99" fmla="*/ 7705726 w 12071803"/>
                  <a:gd name="connsiteY99" fmla="*/ 7370377 h 13440182"/>
                  <a:gd name="connsiteX100" fmla="*/ 7708107 w 12071803"/>
                  <a:gd name="connsiteY100" fmla="*/ 7234646 h 13440182"/>
                  <a:gd name="connsiteX101" fmla="*/ 7612857 w 12071803"/>
                  <a:gd name="connsiteY101" fmla="*/ 7206071 h 13440182"/>
                  <a:gd name="connsiteX102" fmla="*/ 7677150 w 12071803"/>
                  <a:gd name="connsiteY102" fmla="*/ 7039382 h 13440182"/>
                  <a:gd name="connsiteX103" fmla="*/ 8374857 w 12071803"/>
                  <a:gd name="connsiteY103" fmla="*/ 6653621 h 13440182"/>
                  <a:gd name="connsiteX104" fmla="*/ 8703470 w 12071803"/>
                  <a:gd name="connsiteY104" fmla="*/ 6591708 h 13440182"/>
                  <a:gd name="connsiteX105" fmla="*/ 8722520 w 12071803"/>
                  <a:gd name="connsiteY105" fmla="*/ 6696483 h 13440182"/>
                  <a:gd name="connsiteX106" fmla="*/ 8796339 w 12071803"/>
                  <a:gd name="connsiteY106" fmla="*/ 6701246 h 13440182"/>
                  <a:gd name="connsiteX107" fmla="*/ 8772525 w 12071803"/>
                  <a:gd name="connsiteY107" fmla="*/ 6548844 h 13440182"/>
                  <a:gd name="connsiteX108" fmla="*/ 9315450 w 12071803"/>
                  <a:gd name="connsiteY108" fmla="*/ 6544082 h 13440182"/>
                  <a:gd name="connsiteX109" fmla="*/ 9503569 w 12071803"/>
                  <a:gd name="connsiteY109" fmla="*/ 6494075 h 13440182"/>
                  <a:gd name="connsiteX110" fmla="*/ 9629775 w 12071803"/>
                  <a:gd name="connsiteY110" fmla="*/ 6298813 h 13440182"/>
                  <a:gd name="connsiteX111" fmla="*/ 9906000 w 12071803"/>
                  <a:gd name="connsiteY111" fmla="*/ 6334532 h 13440182"/>
                  <a:gd name="connsiteX112" fmla="*/ 9870282 w 12071803"/>
                  <a:gd name="connsiteY112" fmla="*/ 6420258 h 13440182"/>
                  <a:gd name="connsiteX113" fmla="*/ 9727407 w 12071803"/>
                  <a:gd name="connsiteY113" fmla="*/ 6434546 h 13440182"/>
                  <a:gd name="connsiteX114" fmla="*/ 9796462 w 12071803"/>
                  <a:gd name="connsiteY114" fmla="*/ 6489313 h 13440182"/>
                  <a:gd name="connsiteX115" fmla="*/ 9665495 w 12071803"/>
                  <a:gd name="connsiteY115" fmla="*/ 6517889 h 13440182"/>
                  <a:gd name="connsiteX116" fmla="*/ 9539289 w 12071803"/>
                  <a:gd name="connsiteY116" fmla="*/ 6508364 h 13440182"/>
                  <a:gd name="connsiteX117" fmla="*/ 9453563 w 12071803"/>
                  <a:gd name="connsiteY117" fmla="*/ 6544082 h 13440182"/>
                  <a:gd name="connsiteX118" fmla="*/ 9422607 w 12071803"/>
                  <a:gd name="connsiteY118" fmla="*/ 6848883 h 13440182"/>
                  <a:gd name="connsiteX119" fmla="*/ 9584532 w 12071803"/>
                  <a:gd name="connsiteY119" fmla="*/ 6882220 h 13440182"/>
                  <a:gd name="connsiteX120" fmla="*/ 9791700 w 12071803"/>
                  <a:gd name="connsiteY120" fmla="*/ 6696482 h 13440182"/>
                  <a:gd name="connsiteX121" fmla="*/ 9829801 w 12071803"/>
                  <a:gd name="connsiteY121" fmla="*/ 6794114 h 13440182"/>
                  <a:gd name="connsiteX122" fmla="*/ 9977439 w 12071803"/>
                  <a:gd name="connsiteY122" fmla="*/ 6717914 h 13440182"/>
                  <a:gd name="connsiteX123" fmla="*/ 9896476 w 12071803"/>
                  <a:gd name="connsiteY123" fmla="*/ 6925083 h 13440182"/>
                  <a:gd name="connsiteX124" fmla="*/ 10020301 w 12071803"/>
                  <a:gd name="connsiteY124" fmla="*/ 6898889 h 13440182"/>
                  <a:gd name="connsiteX125" fmla="*/ 9986964 w 12071803"/>
                  <a:gd name="connsiteY125" fmla="*/ 6986996 h 13440182"/>
                  <a:gd name="connsiteX126" fmla="*/ 10217945 w 12071803"/>
                  <a:gd name="connsiteY126" fmla="*/ 6984614 h 13440182"/>
                  <a:gd name="connsiteX127" fmla="*/ 10058400 w 12071803"/>
                  <a:gd name="connsiteY127" fmla="*/ 7039382 h 13440182"/>
                  <a:gd name="connsiteX128" fmla="*/ 9948864 w 12071803"/>
                  <a:gd name="connsiteY128" fmla="*/ 7096533 h 13440182"/>
                  <a:gd name="connsiteX129" fmla="*/ 9829801 w 12071803"/>
                  <a:gd name="connsiteY129" fmla="*/ 7210833 h 13440182"/>
                  <a:gd name="connsiteX130" fmla="*/ 9865519 w 12071803"/>
                  <a:gd name="connsiteY130" fmla="*/ 7270363 h 13440182"/>
                  <a:gd name="connsiteX131" fmla="*/ 9908382 w 12071803"/>
                  <a:gd name="connsiteY131" fmla="*/ 7320371 h 13440182"/>
                  <a:gd name="connsiteX132" fmla="*/ 9986964 w 12071803"/>
                  <a:gd name="connsiteY132" fmla="*/ 7287033 h 13440182"/>
                  <a:gd name="connsiteX133" fmla="*/ 9998869 w 12071803"/>
                  <a:gd name="connsiteY133" fmla="*/ 7348944 h 13440182"/>
                  <a:gd name="connsiteX134" fmla="*/ 10113170 w 12071803"/>
                  <a:gd name="connsiteY134" fmla="*/ 7210833 h 13440182"/>
                  <a:gd name="connsiteX135" fmla="*/ 10148889 w 12071803"/>
                  <a:gd name="connsiteY135" fmla="*/ 7356089 h 13440182"/>
                  <a:gd name="connsiteX136" fmla="*/ 10244139 w 12071803"/>
                  <a:gd name="connsiteY136" fmla="*/ 7239408 h 13440182"/>
                  <a:gd name="connsiteX137" fmla="*/ 10270332 w 12071803"/>
                  <a:gd name="connsiteY137" fmla="*/ 7401332 h 13440182"/>
                  <a:gd name="connsiteX138" fmla="*/ 10344150 w 12071803"/>
                  <a:gd name="connsiteY138" fmla="*/ 7477532 h 13440182"/>
                  <a:gd name="connsiteX139" fmla="*/ 10134600 w 12071803"/>
                  <a:gd name="connsiteY139" fmla="*/ 7591832 h 13440182"/>
                  <a:gd name="connsiteX140" fmla="*/ 10287001 w 12071803"/>
                  <a:gd name="connsiteY140" fmla="*/ 7741852 h 13440182"/>
                  <a:gd name="connsiteX141" fmla="*/ 10317957 w 12071803"/>
                  <a:gd name="connsiteY141" fmla="*/ 7644221 h 13440182"/>
                  <a:gd name="connsiteX142" fmla="*/ 10389393 w 12071803"/>
                  <a:gd name="connsiteY142" fmla="*/ 7732326 h 13440182"/>
                  <a:gd name="connsiteX143" fmla="*/ 10510839 w 12071803"/>
                  <a:gd name="connsiteY143" fmla="*/ 7691846 h 13440182"/>
                  <a:gd name="connsiteX144" fmla="*/ 10515600 w 12071803"/>
                  <a:gd name="connsiteY144" fmla="*/ 7777570 h 13440182"/>
                  <a:gd name="connsiteX145" fmla="*/ 10513219 w 12071803"/>
                  <a:gd name="connsiteY145" fmla="*/ 7875200 h 13440182"/>
                  <a:gd name="connsiteX146" fmla="*/ 10622756 w 12071803"/>
                  <a:gd name="connsiteY146" fmla="*/ 7837101 h 13440182"/>
                  <a:gd name="connsiteX147" fmla="*/ 10663239 w 12071803"/>
                  <a:gd name="connsiteY147" fmla="*/ 8075227 h 13440182"/>
                  <a:gd name="connsiteX148" fmla="*/ 10801350 w 12071803"/>
                  <a:gd name="connsiteY148" fmla="*/ 8106182 h 13440182"/>
                  <a:gd name="connsiteX149" fmla="*/ 10815638 w 12071803"/>
                  <a:gd name="connsiteY149" fmla="*/ 7815670 h 13440182"/>
                  <a:gd name="connsiteX150" fmla="*/ 10906126 w 12071803"/>
                  <a:gd name="connsiteY150" fmla="*/ 7791858 h 13440182"/>
                  <a:gd name="connsiteX151" fmla="*/ 10975182 w 12071803"/>
                  <a:gd name="connsiteY151" fmla="*/ 7620407 h 13440182"/>
                  <a:gd name="connsiteX152" fmla="*/ 10937082 w 12071803"/>
                  <a:gd name="connsiteY152" fmla="*/ 7491821 h 13440182"/>
                  <a:gd name="connsiteX153" fmla="*/ 10841832 w 12071803"/>
                  <a:gd name="connsiteY153" fmla="*/ 7479913 h 13440182"/>
                  <a:gd name="connsiteX154" fmla="*/ 10889456 w 12071803"/>
                  <a:gd name="connsiteY154" fmla="*/ 7360851 h 13440182"/>
                  <a:gd name="connsiteX155" fmla="*/ 10784682 w 12071803"/>
                  <a:gd name="connsiteY155" fmla="*/ 7289414 h 13440182"/>
                  <a:gd name="connsiteX156" fmla="*/ 10744200 w 12071803"/>
                  <a:gd name="connsiteY156" fmla="*/ 7058432 h 13440182"/>
                  <a:gd name="connsiteX157" fmla="*/ 10426700 w 12071803"/>
                  <a:gd name="connsiteY157" fmla="*/ 7020332 h 13440182"/>
                  <a:gd name="connsiteX158" fmla="*/ 10496551 w 12071803"/>
                  <a:gd name="connsiteY158" fmla="*/ 6915558 h 13440182"/>
                  <a:gd name="connsiteX159" fmla="*/ 10620376 w 12071803"/>
                  <a:gd name="connsiteY159" fmla="*/ 6896508 h 13440182"/>
                  <a:gd name="connsiteX160" fmla="*/ 10629900 w 12071803"/>
                  <a:gd name="connsiteY160" fmla="*/ 6810782 h 13440182"/>
                  <a:gd name="connsiteX161" fmla="*/ 10842625 w 12071803"/>
                  <a:gd name="connsiteY161" fmla="*/ 6899682 h 13440182"/>
                  <a:gd name="connsiteX162" fmla="*/ 10858500 w 12071803"/>
                  <a:gd name="connsiteY162" fmla="*/ 6677432 h 13440182"/>
                  <a:gd name="connsiteX163" fmla="*/ 10648950 w 12071803"/>
                  <a:gd name="connsiteY163" fmla="*/ 6772682 h 13440182"/>
                  <a:gd name="connsiteX164" fmla="*/ 10572750 w 12071803"/>
                  <a:gd name="connsiteY164" fmla="*/ 6544082 h 13440182"/>
                  <a:gd name="connsiteX165" fmla="*/ 10344150 w 12071803"/>
                  <a:gd name="connsiteY165" fmla="*/ 6753632 h 13440182"/>
                  <a:gd name="connsiteX166" fmla="*/ 10356851 w 12071803"/>
                  <a:gd name="connsiteY166" fmla="*/ 6588533 h 13440182"/>
                  <a:gd name="connsiteX167" fmla="*/ 10369550 w 12071803"/>
                  <a:gd name="connsiteY167" fmla="*/ 6464707 h 13440182"/>
                  <a:gd name="connsiteX168" fmla="*/ 10261601 w 12071803"/>
                  <a:gd name="connsiteY168" fmla="*/ 6452008 h 13440182"/>
                  <a:gd name="connsiteX169" fmla="*/ 10140950 w 12071803"/>
                  <a:gd name="connsiteY169" fmla="*/ 6236107 h 13440182"/>
                  <a:gd name="connsiteX170" fmla="*/ 10306051 w 12071803"/>
                  <a:gd name="connsiteY170" fmla="*/ 6274208 h 13440182"/>
                  <a:gd name="connsiteX171" fmla="*/ 10547351 w 12071803"/>
                  <a:gd name="connsiteY171" fmla="*/ 6274208 h 13440182"/>
                  <a:gd name="connsiteX172" fmla="*/ 10677525 w 12071803"/>
                  <a:gd name="connsiteY172" fmla="*/ 6134507 h 13440182"/>
                  <a:gd name="connsiteX173" fmla="*/ 10575926 w 12071803"/>
                  <a:gd name="connsiteY173" fmla="*/ 6023383 h 13440182"/>
                  <a:gd name="connsiteX174" fmla="*/ 10363200 w 12071803"/>
                  <a:gd name="connsiteY174" fmla="*/ 5975757 h 13440182"/>
                  <a:gd name="connsiteX175" fmla="*/ 10544175 w 12071803"/>
                  <a:gd name="connsiteY175" fmla="*/ 5845582 h 13440182"/>
                  <a:gd name="connsiteX176" fmla="*/ 10490201 w 12071803"/>
                  <a:gd name="connsiteY176" fmla="*/ 5728108 h 13440182"/>
                  <a:gd name="connsiteX177" fmla="*/ 10544176 w 12071803"/>
                  <a:gd name="connsiteY177" fmla="*/ 5607458 h 13440182"/>
                  <a:gd name="connsiteX178" fmla="*/ 10506075 w 12071803"/>
                  <a:gd name="connsiteY178" fmla="*/ 5604282 h 13440182"/>
                  <a:gd name="connsiteX179" fmla="*/ 10471151 w 12071803"/>
                  <a:gd name="connsiteY179" fmla="*/ 5528083 h 13440182"/>
                  <a:gd name="connsiteX180" fmla="*/ 10312400 w 12071803"/>
                  <a:gd name="connsiteY180" fmla="*/ 5375682 h 13440182"/>
                  <a:gd name="connsiteX181" fmla="*/ 10582276 w 12071803"/>
                  <a:gd name="connsiteY181" fmla="*/ 5480458 h 13440182"/>
                  <a:gd name="connsiteX182" fmla="*/ 10725150 w 12071803"/>
                  <a:gd name="connsiteY182" fmla="*/ 5439182 h 13440182"/>
                  <a:gd name="connsiteX183" fmla="*/ 10699751 w 12071803"/>
                  <a:gd name="connsiteY183" fmla="*/ 5686833 h 13440182"/>
                  <a:gd name="connsiteX184" fmla="*/ 10877550 w 12071803"/>
                  <a:gd name="connsiteY184" fmla="*/ 5724932 h 13440182"/>
                  <a:gd name="connsiteX185" fmla="*/ 10934701 w 12071803"/>
                  <a:gd name="connsiteY185" fmla="*/ 5550308 h 13440182"/>
                  <a:gd name="connsiteX186" fmla="*/ 10975975 w 12071803"/>
                  <a:gd name="connsiteY186" fmla="*/ 5321707 h 13440182"/>
                  <a:gd name="connsiteX187" fmla="*/ 10896601 w 12071803"/>
                  <a:gd name="connsiteY187" fmla="*/ 5118508 h 13440182"/>
                  <a:gd name="connsiteX188" fmla="*/ 10839450 w 12071803"/>
                  <a:gd name="connsiteY188" fmla="*/ 5020082 h 13440182"/>
                  <a:gd name="connsiteX189" fmla="*/ 10760076 w 12071803"/>
                  <a:gd name="connsiteY189" fmla="*/ 5137558 h 13440182"/>
                  <a:gd name="connsiteX190" fmla="*/ 10690226 w 12071803"/>
                  <a:gd name="connsiteY190" fmla="*/ 5096283 h 13440182"/>
                  <a:gd name="connsiteX191" fmla="*/ 10658476 w 12071803"/>
                  <a:gd name="connsiteY191" fmla="*/ 5216933 h 13440182"/>
                  <a:gd name="connsiteX192" fmla="*/ 10556875 w 12071803"/>
                  <a:gd name="connsiteY192" fmla="*/ 5220107 h 13440182"/>
                  <a:gd name="connsiteX193" fmla="*/ 10477500 w 12071803"/>
                  <a:gd name="connsiteY193" fmla="*/ 5077232 h 13440182"/>
                  <a:gd name="connsiteX194" fmla="*/ 10439400 w 12071803"/>
                  <a:gd name="connsiteY194" fmla="*/ 4924832 h 13440182"/>
                  <a:gd name="connsiteX195" fmla="*/ 10223500 w 12071803"/>
                  <a:gd name="connsiteY195" fmla="*/ 4928007 h 13440182"/>
                  <a:gd name="connsiteX196" fmla="*/ 10248900 w 12071803"/>
                  <a:gd name="connsiteY196" fmla="*/ 5153432 h 13440182"/>
                  <a:gd name="connsiteX197" fmla="*/ 10210801 w 12071803"/>
                  <a:gd name="connsiteY197" fmla="*/ 4959758 h 13440182"/>
                  <a:gd name="connsiteX198" fmla="*/ 10166350 w 12071803"/>
                  <a:gd name="connsiteY198" fmla="*/ 4972457 h 13440182"/>
                  <a:gd name="connsiteX199" fmla="*/ 10096500 w 12071803"/>
                  <a:gd name="connsiteY199" fmla="*/ 4861332 h 13440182"/>
                  <a:gd name="connsiteX200" fmla="*/ 10001251 w 12071803"/>
                  <a:gd name="connsiteY200" fmla="*/ 4931183 h 13440182"/>
                  <a:gd name="connsiteX201" fmla="*/ 9893300 w 12071803"/>
                  <a:gd name="connsiteY201" fmla="*/ 5039132 h 13440182"/>
                  <a:gd name="connsiteX202" fmla="*/ 10210800 w 12071803"/>
                  <a:gd name="connsiteY202" fmla="*/ 4724807 h 13440182"/>
                  <a:gd name="connsiteX203" fmla="*/ 10426701 w 12071803"/>
                  <a:gd name="connsiteY203" fmla="*/ 4667658 h 13440182"/>
                  <a:gd name="connsiteX204" fmla="*/ 10572750 w 12071803"/>
                  <a:gd name="connsiteY204" fmla="*/ 4581932 h 13440182"/>
                  <a:gd name="connsiteX205" fmla="*/ 10610851 w 12071803"/>
                  <a:gd name="connsiteY205" fmla="*/ 4461283 h 13440182"/>
                  <a:gd name="connsiteX206" fmla="*/ 10782301 w 12071803"/>
                  <a:gd name="connsiteY206" fmla="*/ 4334283 h 13440182"/>
                  <a:gd name="connsiteX207" fmla="*/ 10814050 w 12071803"/>
                  <a:gd name="connsiteY207" fmla="*/ 4080282 h 13440182"/>
                  <a:gd name="connsiteX208" fmla="*/ 10582275 w 12071803"/>
                  <a:gd name="connsiteY208" fmla="*/ 3997732 h 13440182"/>
                  <a:gd name="connsiteX209" fmla="*/ 10264776 w 12071803"/>
                  <a:gd name="connsiteY209" fmla="*/ 3950108 h 13440182"/>
                  <a:gd name="connsiteX210" fmla="*/ 10134600 w 12071803"/>
                  <a:gd name="connsiteY210" fmla="*/ 4010432 h 13440182"/>
                  <a:gd name="connsiteX211" fmla="*/ 10160001 w 12071803"/>
                  <a:gd name="connsiteY211" fmla="*/ 3845333 h 13440182"/>
                  <a:gd name="connsiteX212" fmla="*/ 10109201 w 12071803"/>
                  <a:gd name="connsiteY212" fmla="*/ 3670708 h 13440182"/>
                  <a:gd name="connsiteX213" fmla="*/ 10223500 w 12071803"/>
                  <a:gd name="connsiteY213" fmla="*/ 3708807 h 13440182"/>
                  <a:gd name="connsiteX214" fmla="*/ 10344151 w 12071803"/>
                  <a:gd name="connsiteY214" fmla="*/ 3600858 h 13440182"/>
                  <a:gd name="connsiteX215" fmla="*/ 10534651 w 12071803"/>
                  <a:gd name="connsiteY215" fmla="*/ 3661183 h 13440182"/>
                  <a:gd name="connsiteX216" fmla="*/ 10547351 w 12071803"/>
                  <a:gd name="connsiteY216" fmla="*/ 3477033 h 13440182"/>
                  <a:gd name="connsiteX217" fmla="*/ 10687050 w 12071803"/>
                  <a:gd name="connsiteY217" fmla="*/ 3515132 h 13440182"/>
                  <a:gd name="connsiteX218" fmla="*/ 10801350 w 12071803"/>
                  <a:gd name="connsiteY218" fmla="*/ 3210332 h 13440182"/>
                  <a:gd name="connsiteX219" fmla="*/ 10902951 w 12071803"/>
                  <a:gd name="connsiteY219" fmla="*/ 3299233 h 13440182"/>
                  <a:gd name="connsiteX220" fmla="*/ 11042650 w 12071803"/>
                  <a:gd name="connsiteY220" fmla="*/ 3283357 h 13440182"/>
                  <a:gd name="connsiteX221" fmla="*/ 11077575 w 12071803"/>
                  <a:gd name="connsiteY221" fmla="*/ 3508782 h 13440182"/>
                  <a:gd name="connsiteX222" fmla="*/ 11153776 w 12071803"/>
                  <a:gd name="connsiteY222" fmla="*/ 3251608 h 13440182"/>
                  <a:gd name="connsiteX223" fmla="*/ 11077576 w 12071803"/>
                  <a:gd name="connsiteY223" fmla="*/ 3165883 h 13440182"/>
                  <a:gd name="connsiteX224" fmla="*/ 11163300 w 12071803"/>
                  <a:gd name="connsiteY224" fmla="*/ 2911882 h 13440182"/>
                  <a:gd name="connsiteX225" fmla="*/ 10982326 w 12071803"/>
                  <a:gd name="connsiteY225" fmla="*/ 2988083 h 13440182"/>
                  <a:gd name="connsiteX226" fmla="*/ 10953750 w 12071803"/>
                  <a:gd name="connsiteY226" fmla="*/ 2918232 h 13440182"/>
                  <a:gd name="connsiteX227" fmla="*/ 10763250 w 12071803"/>
                  <a:gd name="connsiteY227" fmla="*/ 2715032 h 13440182"/>
                  <a:gd name="connsiteX228" fmla="*/ 10731501 w 12071803"/>
                  <a:gd name="connsiteY228" fmla="*/ 2530883 h 13440182"/>
                  <a:gd name="connsiteX229" fmla="*/ 10699751 w 12071803"/>
                  <a:gd name="connsiteY229" fmla="*/ 2435633 h 13440182"/>
                  <a:gd name="connsiteX230" fmla="*/ 10801350 w 12071803"/>
                  <a:gd name="connsiteY230" fmla="*/ 2334032 h 13440182"/>
                  <a:gd name="connsiteX231" fmla="*/ 11061701 w 12071803"/>
                  <a:gd name="connsiteY231" fmla="*/ 2099083 h 13440182"/>
                  <a:gd name="connsiteX232" fmla="*/ 11182350 w 12071803"/>
                  <a:gd name="connsiteY232" fmla="*/ 2118132 h 13440182"/>
                  <a:gd name="connsiteX233" fmla="*/ 11252201 w 12071803"/>
                  <a:gd name="connsiteY233" fmla="*/ 2029233 h 13440182"/>
                  <a:gd name="connsiteX234" fmla="*/ 11487150 w 12071803"/>
                  <a:gd name="connsiteY234" fmla="*/ 1921282 h 13440182"/>
                  <a:gd name="connsiteX235" fmla="*/ 11341101 w 12071803"/>
                  <a:gd name="connsiteY235" fmla="*/ 1851433 h 13440182"/>
                  <a:gd name="connsiteX236" fmla="*/ 11258550 w 12071803"/>
                  <a:gd name="connsiteY236" fmla="*/ 1705382 h 13440182"/>
                  <a:gd name="connsiteX237" fmla="*/ 11360150 w 12071803"/>
                  <a:gd name="connsiteY237" fmla="*/ 1279932 h 13440182"/>
                  <a:gd name="connsiteX238" fmla="*/ 11239500 w 12071803"/>
                  <a:gd name="connsiteY238" fmla="*/ 1019582 h 13440182"/>
                  <a:gd name="connsiteX239" fmla="*/ 11525250 w 12071803"/>
                  <a:gd name="connsiteY239" fmla="*/ 1362482 h 13440182"/>
                  <a:gd name="connsiteX240" fmla="*/ 11690350 w 12071803"/>
                  <a:gd name="connsiteY240" fmla="*/ 1165632 h 13440182"/>
                  <a:gd name="connsiteX241" fmla="*/ 11874500 w 12071803"/>
                  <a:gd name="connsiteY241" fmla="*/ 1476782 h 13440182"/>
                  <a:gd name="connsiteX242" fmla="*/ 12071350 w 12071803"/>
                  <a:gd name="connsiteY242" fmla="*/ 1578383 h 13440182"/>
                  <a:gd name="connsiteX243" fmla="*/ 11906250 w 12071803"/>
                  <a:gd name="connsiteY243" fmla="*/ 1133883 h 13440182"/>
                  <a:gd name="connsiteX244" fmla="*/ 11893550 w 12071803"/>
                  <a:gd name="connsiteY244" fmla="*/ 917982 h 13440182"/>
                  <a:gd name="connsiteX245" fmla="*/ 11760200 w 12071803"/>
                  <a:gd name="connsiteY245" fmla="*/ 721132 h 13440182"/>
                  <a:gd name="connsiteX246" fmla="*/ 11734800 w 12071803"/>
                  <a:gd name="connsiteY24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184232 w 12071803"/>
                  <a:gd name="connsiteY89" fmla="*/ 7408477 h 13440182"/>
                  <a:gd name="connsiteX90" fmla="*/ 7246145 w 12071803"/>
                  <a:gd name="connsiteY90" fmla="*/ 7437052 h 13440182"/>
                  <a:gd name="connsiteX91" fmla="*/ 7329489 w 12071803"/>
                  <a:gd name="connsiteY91" fmla="*/ 7508489 h 13440182"/>
                  <a:gd name="connsiteX92" fmla="*/ 7386639 w 12071803"/>
                  <a:gd name="connsiteY92" fmla="*/ 7425146 h 13440182"/>
                  <a:gd name="connsiteX93" fmla="*/ 7441407 w 12071803"/>
                  <a:gd name="connsiteY93" fmla="*/ 7484677 h 13440182"/>
                  <a:gd name="connsiteX94" fmla="*/ 7546182 w 12071803"/>
                  <a:gd name="connsiteY94" fmla="*/ 7529921 h 13440182"/>
                  <a:gd name="connsiteX95" fmla="*/ 7639051 w 12071803"/>
                  <a:gd name="connsiteY95" fmla="*/ 7615646 h 13440182"/>
                  <a:gd name="connsiteX96" fmla="*/ 7639051 w 12071803"/>
                  <a:gd name="connsiteY96" fmla="*/ 7510871 h 13440182"/>
                  <a:gd name="connsiteX97" fmla="*/ 7812881 w 12071803"/>
                  <a:gd name="connsiteY97" fmla="*/ 7606120 h 13440182"/>
                  <a:gd name="connsiteX98" fmla="*/ 7705726 w 12071803"/>
                  <a:gd name="connsiteY98" fmla="*/ 7370377 h 13440182"/>
                  <a:gd name="connsiteX99" fmla="*/ 7708107 w 12071803"/>
                  <a:gd name="connsiteY99" fmla="*/ 7234646 h 13440182"/>
                  <a:gd name="connsiteX100" fmla="*/ 7612857 w 12071803"/>
                  <a:gd name="connsiteY100" fmla="*/ 7206071 h 13440182"/>
                  <a:gd name="connsiteX101" fmla="*/ 7677150 w 12071803"/>
                  <a:gd name="connsiteY101" fmla="*/ 7039382 h 13440182"/>
                  <a:gd name="connsiteX102" fmla="*/ 8374857 w 12071803"/>
                  <a:gd name="connsiteY102" fmla="*/ 6653621 h 13440182"/>
                  <a:gd name="connsiteX103" fmla="*/ 8703470 w 12071803"/>
                  <a:gd name="connsiteY103" fmla="*/ 6591708 h 13440182"/>
                  <a:gd name="connsiteX104" fmla="*/ 8722520 w 12071803"/>
                  <a:gd name="connsiteY104" fmla="*/ 6696483 h 13440182"/>
                  <a:gd name="connsiteX105" fmla="*/ 8796339 w 12071803"/>
                  <a:gd name="connsiteY105" fmla="*/ 6701246 h 13440182"/>
                  <a:gd name="connsiteX106" fmla="*/ 8772525 w 12071803"/>
                  <a:gd name="connsiteY106" fmla="*/ 6548844 h 13440182"/>
                  <a:gd name="connsiteX107" fmla="*/ 9315450 w 12071803"/>
                  <a:gd name="connsiteY107" fmla="*/ 6544082 h 13440182"/>
                  <a:gd name="connsiteX108" fmla="*/ 9503569 w 12071803"/>
                  <a:gd name="connsiteY108" fmla="*/ 6494075 h 13440182"/>
                  <a:gd name="connsiteX109" fmla="*/ 9629775 w 12071803"/>
                  <a:gd name="connsiteY109" fmla="*/ 6298813 h 13440182"/>
                  <a:gd name="connsiteX110" fmla="*/ 9906000 w 12071803"/>
                  <a:gd name="connsiteY110" fmla="*/ 6334532 h 13440182"/>
                  <a:gd name="connsiteX111" fmla="*/ 9870282 w 12071803"/>
                  <a:gd name="connsiteY111" fmla="*/ 6420258 h 13440182"/>
                  <a:gd name="connsiteX112" fmla="*/ 9727407 w 12071803"/>
                  <a:gd name="connsiteY112" fmla="*/ 6434546 h 13440182"/>
                  <a:gd name="connsiteX113" fmla="*/ 9796462 w 12071803"/>
                  <a:gd name="connsiteY113" fmla="*/ 6489313 h 13440182"/>
                  <a:gd name="connsiteX114" fmla="*/ 9665495 w 12071803"/>
                  <a:gd name="connsiteY114" fmla="*/ 6517889 h 13440182"/>
                  <a:gd name="connsiteX115" fmla="*/ 9539289 w 12071803"/>
                  <a:gd name="connsiteY115" fmla="*/ 6508364 h 13440182"/>
                  <a:gd name="connsiteX116" fmla="*/ 9453563 w 12071803"/>
                  <a:gd name="connsiteY116" fmla="*/ 6544082 h 13440182"/>
                  <a:gd name="connsiteX117" fmla="*/ 9422607 w 12071803"/>
                  <a:gd name="connsiteY117" fmla="*/ 6848883 h 13440182"/>
                  <a:gd name="connsiteX118" fmla="*/ 9584532 w 12071803"/>
                  <a:gd name="connsiteY118" fmla="*/ 6882220 h 13440182"/>
                  <a:gd name="connsiteX119" fmla="*/ 9791700 w 12071803"/>
                  <a:gd name="connsiteY119" fmla="*/ 6696482 h 13440182"/>
                  <a:gd name="connsiteX120" fmla="*/ 9829801 w 12071803"/>
                  <a:gd name="connsiteY120" fmla="*/ 6794114 h 13440182"/>
                  <a:gd name="connsiteX121" fmla="*/ 9977439 w 12071803"/>
                  <a:gd name="connsiteY121" fmla="*/ 6717914 h 13440182"/>
                  <a:gd name="connsiteX122" fmla="*/ 9896476 w 12071803"/>
                  <a:gd name="connsiteY122" fmla="*/ 6925083 h 13440182"/>
                  <a:gd name="connsiteX123" fmla="*/ 10020301 w 12071803"/>
                  <a:gd name="connsiteY123" fmla="*/ 6898889 h 13440182"/>
                  <a:gd name="connsiteX124" fmla="*/ 9986964 w 12071803"/>
                  <a:gd name="connsiteY124" fmla="*/ 6986996 h 13440182"/>
                  <a:gd name="connsiteX125" fmla="*/ 10217945 w 12071803"/>
                  <a:gd name="connsiteY125" fmla="*/ 6984614 h 13440182"/>
                  <a:gd name="connsiteX126" fmla="*/ 10058400 w 12071803"/>
                  <a:gd name="connsiteY126" fmla="*/ 7039382 h 13440182"/>
                  <a:gd name="connsiteX127" fmla="*/ 9948864 w 12071803"/>
                  <a:gd name="connsiteY127" fmla="*/ 7096533 h 13440182"/>
                  <a:gd name="connsiteX128" fmla="*/ 9829801 w 12071803"/>
                  <a:gd name="connsiteY128" fmla="*/ 7210833 h 13440182"/>
                  <a:gd name="connsiteX129" fmla="*/ 9865519 w 12071803"/>
                  <a:gd name="connsiteY129" fmla="*/ 7270363 h 13440182"/>
                  <a:gd name="connsiteX130" fmla="*/ 9908382 w 12071803"/>
                  <a:gd name="connsiteY130" fmla="*/ 7320371 h 13440182"/>
                  <a:gd name="connsiteX131" fmla="*/ 9986964 w 12071803"/>
                  <a:gd name="connsiteY131" fmla="*/ 7287033 h 13440182"/>
                  <a:gd name="connsiteX132" fmla="*/ 9998869 w 12071803"/>
                  <a:gd name="connsiteY132" fmla="*/ 7348944 h 13440182"/>
                  <a:gd name="connsiteX133" fmla="*/ 10113170 w 12071803"/>
                  <a:gd name="connsiteY133" fmla="*/ 7210833 h 13440182"/>
                  <a:gd name="connsiteX134" fmla="*/ 10148889 w 12071803"/>
                  <a:gd name="connsiteY134" fmla="*/ 7356089 h 13440182"/>
                  <a:gd name="connsiteX135" fmla="*/ 10244139 w 12071803"/>
                  <a:gd name="connsiteY135" fmla="*/ 7239408 h 13440182"/>
                  <a:gd name="connsiteX136" fmla="*/ 10270332 w 12071803"/>
                  <a:gd name="connsiteY136" fmla="*/ 7401332 h 13440182"/>
                  <a:gd name="connsiteX137" fmla="*/ 10344150 w 12071803"/>
                  <a:gd name="connsiteY137" fmla="*/ 7477532 h 13440182"/>
                  <a:gd name="connsiteX138" fmla="*/ 10134600 w 12071803"/>
                  <a:gd name="connsiteY138" fmla="*/ 7591832 h 13440182"/>
                  <a:gd name="connsiteX139" fmla="*/ 10287001 w 12071803"/>
                  <a:gd name="connsiteY139" fmla="*/ 7741852 h 13440182"/>
                  <a:gd name="connsiteX140" fmla="*/ 10317957 w 12071803"/>
                  <a:gd name="connsiteY140" fmla="*/ 7644221 h 13440182"/>
                  <a:gd name="connsiteX141" fmla="*/ 10389393 w 12071803"/>
                  <a:gd name="connsiteY141" fmla="*/ 7732326 h 13440182"/>
                  <a:gd name="connsiteX142" fmla="*/ 10510839 w 12071803"/>
                  <a:gd name="connsiteY142" fmla="*/ 7691846 h 13440182"/>
                  <a:gd name="connsiteX143" fmla="*/ 10515600 w 12071803"/>
                  <a:gd name="connsiteY143" fmla="*/ 7777570 h 13440182"/>
                  <a:gd name="connsiteX144" fmla="*/ 10513219 w 12071803"/>
                  <a:gd name="connsiteY144" fmla="*/ 7875200 h 13440182"/>
                  <a:gd name="connsiteX145" fmla="*/ 10622756 w 12071803"/>
                  <a:gd name="connsiteY145" fmla="*/ 7837101 h 13440182"/>
                  <a:gd name="connsiteX146" fmla="*/ 10663239 w 12071803"/>
                  <a:gd name="connsiteY146" fmla="*/ 8075227 h 13440182"/>
                  <a:gd name="connsiteX147" fmla="*/ 10801350 w 12071803"/>
                  <a:gd name="connsiteY147" fmla="*/ 8106182 h 13440182"/>
                  <a:gd name="connsiteX148" fmla="*/ 10815638 w 12071803"/>
                  <a:gd name="connsiteY148" fmla="*/ 7815670 h 13440182"/>
                  <a:gd name="connsiteX149" fmla="*/ 10906126 w 12071803"/>
                  <a:gd name="connsiteY149" fmla="*/ 7791858 h 13440182"/>
                  <a:gd name="connsiteX150" fmla="*/ 10975182 w 12071803"/>
                  <a:gd name="connsiteY150" fmla="*/ 7620407 h 13440182"/>
                  <a:gd name="connsiteX151" fmla="*/ 10937082 w 12071803"/>
                  <a:gd name="connsiteY151" fmla="*/ 7491821 h 13440182"/>
                  <a:gd name="connsiteX152" fmla="*/ 10841832 w 12071803"/>
                  <a:gd name="connsiteY152" fmla="*/ 7479913 h 13440182"/>
                  <a:gd name="connsiteX153" fmla="*/ 10889456 w 12071803"/>
                  <a:gd name="connsiteY153" fmla="*/ 7360851 h 13440182"/>
                  <a:gd name="connsiteX154" fmla="*/ 10784682 w 12071803"/>
                  <a:gd name="connsiteY154" fmla="*/ 7289414 h 13440182"/>
                  <a:gd name="connsiteX155" fmla="*/ 10744200 w 12071803"/>
                  <a:gd name="connsiteY155" fmla="*/ 7058432 h 13440182"/>
                  <a:gd name="connsiteX156" fmla="*/ 10426700 w 12071803"/>
                  <a:gd name="connsiteY156" fmla="*/ 7020332 h 13440182"/>
                  <a:gd name="connsiteX157" fmla="*/ 10496551 w 12071803"/>
                  <a:gd name="connsiteY157" fmla="*/ 6915558 h 13440182"/>
                  <a:gd name="connsiteX158" fmla="*/ 10620376 w 12071803"/>
                  <a:gd name="connsiteY158" fmla="*/ 6896508 h 13440182"/>
                  <a:gd name="connsiteX159" fmla="*/ 10629900 w 12071803"/>
                  <a:gd name="connsiteY159" fmla="*/ 6810782 h 13440182"/>
                  <a:gd name="connsiteX160" fmla="*/ 10842625 w 12071803"/>
                  <a:gd name="connsiteY160" fmla="*/ 6899682 h 13440182"/>
                  <a:gd name="connsiteX161" fmla="*/ 10858500 w 12071803"/>
                  <a:gd name="connsiteY161" fmla="*/ 6677432 h 13440182"/>
                  <a:gd name="connsiteX162" fmla="*/ 10648950 w 12071803"/>
                  <a:gd name="connsiteY162" fmla="*/ 6772682 h 13440182"/>
                  <a:gd name="connsiteX163" fmla="*/ 10572750 w 12071803"/>
                  <a:gd name="connsiteY163" fmla="*/ 6544082 h 13440182"/>
                  <a:gd name="connsiteX164" fmla="*/ 10344150 w 12071803"/>
                  <a:gd name="connsiteY164" fmla="*/ 6753632 h 13440182"/>
                  <a:gd name="connsiteX165" fmla="*/ 10356851 w 12071803"/>
                  <a:gd name="connsiteY165" fmla="*/ 6588533 h 13440182"/>
                  <a:gd name="connsiteX166" fmla="*/ 10369550 w 12071803"/>
                  <a:gd name="connsiteY166" fmla="*/ 6464707 h 13440182"/>
                  <a:gd name="connsiteX167" fmla="*/ 10261601 w 12071803"/>
                  <a:gd name="connsiteY167" fmla="*/ 6452008 h 13440182"/>
                  <a:gd name="connsiteX168" fmla="*/ 10140950 w 12071803"/>
                  <a:gd name="connsiteY168" fmla="*/ 6236107 h 13440182"/>
                  <a:gd name="connsiteX169" fmla="*/ 10306051 w 12071803"/>
                  <a:gd name="connsiteY169" fmla="*/ 6274208 h 13440182"/>
                  <a:gd name="connsiteX170" fmla="*/ 10547351 w 12071803"/>
                  <a:gd name="connsiteY170" fmla="*/ 6274208 h 13440182"/>
                  <a:gd name="connsiteX171" fmla="*/ 10677525 w 12071803"/>
                  <a:gd name="connsiteY171" fmla="*/ 6134507 h 13440182"/>
                  <a:gd name="connsiteX172" fmla="*/ 10575926 w 12071803"/>
                  <a:gd name="connsiteY172" fmla="*/ 6023383 h 13440182"/>
                  <a:gd name="connsiteX173" fmla="*/ 10363200 w 12071803"/>
                  <a:gd name="connsiteY173" fmla="*/ 5975757 h 13440182"/>
                  <a:gd name="connsiteX174" fmla="*/ 10544175 w 12071803"/>
                  <a:gd name="connsiteY174" fmla="*/ 5845582 h 13440182"/>
                  <a:gd name="connsiteX175" fmla="*/ 10490201 w 12071803"/>
                  <a:gd name="connsiteY175" fmla="*/ 5728108 h 13440182"/>
                  <a:gd name="connsiteX176" fmla="*/ 10544176 w 12071803"/>
                  <a:gd name="connsiteY176" fmla="*/ 5607458 h 13440182"/>
                  <a:gd name="connsiteX177" fmla="*/ 10506075 w 12071803"/>
                  <a:gd name="connsiteY177" fmla="*/ 5604282 h 13440182"/>
                  <a:gd name="connsiteX178" fmla="*/ 10471151 w 12071803"/>
                  <a:gd name="connsiteY178" fmla="*/ 5528083 h 13440182"/>
                  <a:gd name="connsiteX179" fmla="*/ 10312400 w 12071803"/>
                  <a:gd name="connsiteY179" fmla="*/ 5375682 h 13440182"/>
                  <a:gd name="connsiteX180" fmla="*/ 10582276 w 12071803"/>
                  <a:gd name="connsiteY180" fmla="*/ 5480458 h 13440182"/>
                  <a:gd name="connsiteX181" fmla="*/ 10725150 w 12071803"/>
                  <a:gd name="connsiteY181" fmla="*/ 5439182 h 13440182"/>
                  <a:gd name="connsiteX182" fmla="*/ 10699751 w 12071803"/>
                  <a:gd name="connsiteY182" fmla="*/ 5686833 h 13440182"/>
                  <a:gd name="connsiteX183" fmla="*/ 10877550 w 12071803"/>
                  <a:gd name="connsiteY183" fmla="*/ 5724932 h 13440182"/>
                  <a:gd name="connsiteX184" fmla="*/ 10934701 w 12071803"/>
                  <a:gd name="connsiteY184" fmla="*/ 5550308 h 13440182"/>
                  <a:gd name="connsiteX185" fmla="*/ 10975975 w 12071803"/>
                  <a:gd name="connsiteY185" fmla="*/ 5321707 h 13440182"/>
                  <a:gd name="connsiteX186" fmla="*/ 10896601 w 12071803"/>
                  <a:gd name="connsiteY186" fmla="*/ 5118508 h 13440182"/>
                  <a:gd name="connsiteX187" fmla="*/ 10839450 w 12071803"/>
                  <a:gd name="connsiteY187" fmla="*/ 5020082 h 13440182"/>
                  <a:gd name="connsiteX188" fmla="*/ 10760076 w 12071803"/>
                  <a:gd name="connsiteY188" fmla="*/ 5137558 h 13440182"/>
                  <a:gd name="connsiteX189" fmla="*/ 10690226 w 12071803"/>
                  <a:gd name="connsiteY189" fmla="*/ 5096283 h 13440182"/>
                  <a:gd name="connsiteX190" fmla="*/ 10658476 w 12071803"/>
                  <a:gd name="connsiteY190" fmla="*/ 5216933 h 13440182"/>
                  <a:gd name="connsiteX191" fmla="*/ 10556875 w 12071803"/>
                  <a:gd name="connsiteY191" fmla="*/ 5220107 h 13440182"/>
                  <a:gd name="connsiteX192" fmla="*/ 10477500 w 12071803"/>
                  <a:gd name="connsiteY192" fmla="*/ 5077232 h 13440182"/>
                  <a:gd name="connsiteX193" fmla="*/ 10439400 w 12071803"/>
                  <a:gd name="connsiteY193" fmla="*/ 4924832 h 13440182"/>
                  <a:gd name="connsiteX194" fmla="*/ 10223500 w 12071803"/>
                  <a:gd name="connsiteY194" fmla="*/ 4928007 h 13440182"/>
                  <a:gd name="connsiteX195" fmla="*/ 10248900 w 12071803"/>
                  <a:gd name="connsiteY195" fmla="*/ 5153432 h 13440182"/>
                  <a:gd name="connsiteX196" fmla="*/ 10210801 w 12071803"/>
                  <a:gd name="connsiteY196" fmla="*/ 4959758 h 13440182"/>
                  <a:gd name="connsiteX197" fmla="*/ 10166350 w 12071803"/>
                  <a:gd name="connsiteY197" fmla="*/ 4972457 h 13440182"/>
                  <a:gd name="connsiteX198" fmla="*/ 10096500 w 12071803"/>
                  <a:gd name="connsiteY198" fmla="*/ 4861332 h 13440182"/>
                  <a:gd name="connsiteX199" fmla="*/ 10001251 w 12071803"/>
                  <a:gd name="connsiteY199" fmla="*/ 4931183 h 13440182"/>
                  <a:gd name="connsiteX200" fmla="*/ 9893300 w 12071803"/>
                  <a:gd name="connsiteY200" fmla="*/ 5039132 h 13440182"/>
                  <a:gd name="connsiteX201" fmla="*/ 10210800 w 12071803"/>
                  <a:gd name="connsiteY201" fmla="*/ 4724807 h 13440182"/>
                  <a:gd name="connsiteX202" fmla="*/ 10426701 w 12071803"/>
                  <a:gd name="connsiteY202" fmla="*/ 4667658 h 13440182"/>
                  <a:gd name="connsiteX203" fmla="*/ 10572750 w 12071803"/>
                  <a:gd name="connsiteY203" fmla="*/ 4581932 h 13440182"/>
                  <a:gd name="connsiteX204" fmla="*/ 10610851 w 12071803"/>
                  <a:gd name="connsiteY204" fmla="*/ 4461283 h 13440182"/>
                  <a:gd name="connsiteX205" fmla="*/ 10782301 w 12071803"/>
                  <a:gd name="connsiteY205" fmla="*/ 4334283 h 13440182"/>
                  <a:gd name="connsiteX206" fmla="*/ 10814050 w 12071803"/>
                  <a:gd name="connsiteY206" fmla="*/ 4080282 h 13440182"/>
                  <a:gd name="connsiteX207" fmla="*/ 10582275 w 12071803"/>
                  <a:gd name="connsiteY207" fmla="*/ 3997732 h 13440182"/>
                  <a:gd name="connsiteX208" fmla="*/ 10264776 w 12071803"/>
                  <a:gd name="connsiteY208" fmla="*/ 3950108 h 13440182"/>
                  <a:gd name="connsiteX209" fmla="*/ 10134600 w 12071803"/>
                  <a:gd name="connsiteY209" fmla="*/ 4010432 h 13440182"/>
                  <a:gd name="connsiteX210" fmla="*/ 10160001 w 12071803"/>
                  <a:gd name="connsiteY210" fmla="*/ 3845333 h 13440182"/>
                  <a:gd name="connsiteX211" fmla="*/ 10109201 w 12071803"/>
                  <a:gd name="connsiteY211" fmla="*/ 3670708 h 13440182"/>
                  <a:gd name="connsiteX212" fmla="*/ 10223500 w 12071803"/>
                  <a:gd name="connsiteY212" fmla="*/ 3708807 h 13440182"/>
                  <a:gd name="connsiteX213" fmla="*/ 10344151 w 12071803"/>
                  <a:gd name="connsiteY213" fmla="*/ 3600858 h 13440182"/>
                  <a:gd name="connsiteX214" fmla="*/ 10534651 w 12071803"/>
                  <a:gd name="connsiteY214" fmla="*/ 3661183 h 13440182"/>
                  <a:gd name="connsiteX215" fmla="*/ 10547351 w 12071803"/>
                  <a:gd name="connsiteY215" fmla="*/ 3477033 h 13440182"/>
                  <a:gd name="connsiteX216" fmla="*/ 10687050 w 12071803"/>
                  <a:gd name="connsiteY216" fmla="*/ 3515132 h 13440182"/>
                  <a:gd name="connsiteX217" fmla="*/ 10801350 w 12071803"/>
                  <a:gd name="connsiteY217" fmla="*/ 3210332 h 13440182"/>
                  <a:gd name="connsiteX218" fmla="*/ 10902951 w 12071803"/>
                  <a:gd name="connsiteY218" fmla="*/ 3299233 h 13440182"/>
                  <a:gd name="connsiteX219" fmla="*/ 11042650 w 12071803"/>
                  <a:gd name="connsiteY219" fmla="*/ 3283357 h 13440182"/>
                  <a:gd name="connsiteX220" fmla="*/ 11077575 w 12071803"/>
                  <a:gd name="connsiteY220" fmla="*/ 3508782 h 13440182"/>
                  <a:gd name="connsiteX221" fmla="*/ 11153776 w 12071803"/>
                  <a:gd name="connsiteY221" fmla="*/ 3251608 h 13440182"/>
                  <a:gd name="connsiteX222" fmla="*/ 11077576 w 12071803"/>
                  <a:gd name="connsiteY222" fmla="*/ 3165883 h 13440182"/>
                  <a:gd name="connsiteX223" fmla="*/ 11163300 w 12071803"/>
                  <a:gd name="connsiteY223" fmla="*/ 2911882 h 13440182"/>
                  <a:gd name="connsiteX224" fmla="*/ 10982326 w 12071803"/>
                  <a:gd name="connsiteY224" fmla="*/ 2988083 h 13440182"/>
                  <a:gd name="connsiteX225" fmla="*/ 10953750 w 12071803"/>
                  <a:gd name="connsiteY225" fmla="*/ 2918232 h 13440182"/>
                  <a:gd name="connsiteX226" fmla="*/ 10763250 w 12071803"/>
                  <a:gd name="connsiteY226" fmla="*/ 2715032 h 13440182"/>
                  <a:gd name="connsiteX227" fmla="*/ 10731501 w 12071803"/>
                  <a:gd name="connsiteY227" fmla="*/ 2530883 h 13440182"/>
                  <a:gd name="connsiteX228" fmla="*/ 10699751 w 12071803"/>
                  <a:gd name="connsiteY228" fmla="*/ 2435633 h 13440182"/>
                  <a:gd name="connsiteX229" fmla="*/ 10801350 w 12071803"/>
                  <a:gd name="connsiteY229" fmla="*/ 2334032 h 13440182"/>
                  <a:gd name="connsiteX230" fmla="*/ 11061701 w 12071803"/>
                  <a:gd name="connsiteY230" fmla="*/ 2099083 h 13440182"/>
                  <a:gd name="connsiteX231" fmla="*/ 11182350 w 12071803"/>
                  <a:gd name="connsiteY231" fmla="*/ 2118132 h 13440182"/>
                  <a:gd name="connsiteX232" fmla="*/ 11252201 w 12071803"/>
                  <a:gd name="connsiteY232" fmla="*/ 2029233 h 13440182"/>
                  <a:gd name="connsiteX233" fmla="*/ 11487150 w 12071803"/>
                  <a:gd name="connsiteY233" fmla="*/ 1921282 h 13440182"/>
                  <a:gd name="connsiteX234" fmla="*/ 11341101 w 12071803"/>
                  <a:gd name="connsiteY234" fmla="*/ 1851433 h 13440182"/>
                  <a:gd name="connsiteX235" fmla="*/ 11258550 w 12071803"/>
                  <a:gd name="connsiteY235" fmla="*/ 1705382 h 13440182"/>
                  <a:gd name="connsiteX236" fmla="*/ 11360150 w 12071803"/>
                  <a:gd name="connsiteY236" fmla="*/ 1279932 h 13440182"/>
                  <a:gd name="connsiteX237" fmla="*/ 11239500 w 12071803"/>
                  <a:gd name="connsiteY237" fmla="*/ 1019582 h 13440182"/>
                  <a:gd name="connsiteX238" fmla="*/ 11525250 w 12071803"/>
                  <a:gd name="connsiteY238" fmla="*/ 1362482 h 13440182"/>
                  <a:gd name="connsiteX239" fmla="*/ 11690350 w 12071803"/>
                  <a:gd name="connsiteY239" fmla="*/ 1165632 h 13440182"/>
                  <a:gd name="connsiteX240" fmla="*/ 11874500 w 12071803"/>
                  <a:gd name="connsiteY240" fmla="*/ 1476782 h 13440182"/>
                  <a:gd name="connsiteX241" fmla="*/ 12071350 w 12071803"/>
                  <a:gd name="connsiteY241" fmla="*/ 1578383 h 13440182"/>
                  <a:gd name="connsiteX242" fmla="*/ 11906250 w 12071803"/>
                  <a:gd name="connsiteY242" fmla="*/ 1133883 h 13440182"/>
                  <a:gd name="connsiteX243" fmla="*/ 11893550 w 12071803"/>
                  <a:gd name="connsiteY243" fmla="*/ 917982 h 13440182"/>
                  <a:gd name="connsiteX244" fmla="*/ 11760200 w 12071803"/>
                  <a:gd name="connsiteY244" fmla="*/ 721132 h 13440182"/>
                  <a:gd name="connsiteX245" fmla="*/ 11734800 w 12071803"/>
                  <a:gd name="connsiteY24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358064 w 12071803"/>
                  <a:gd name="connsiteY89" fmla="*/ 7296558 h 13440182"/>
                  <a:gd name="connsiteX90" fmla="*/ 7184232 w 12071803"/>
                  <a:gd name="connsiteY90" fmla="*/ 7408477 h 13440182"/>
                  <a:gd name="connsiteX91" fmla="*/ 7246145 w 12071803"/>
                  <a:gd name="connsiteY91" fmla="*/ 7437052 h 13440182"/>
                  <a:gd name="connsiteX92" fmla="*/ 7329489 w 12071803"/>
                  <a:gd name="connsiteY92" fmla="*/ 7508489 h 13440182"/>
                  <a:gd name="connsiteX93" fmla="*/ 7386639 w 12071803"/>
                  <a:gd name="connsiteY93" fmla="*/ 7425146 h 13440182"/>
                  <a:gd name="connsiteX94" fmla="*/ 7441407 w 12071803"/>
                  <a:gd name="connsiteY94" fmla="*/ 7484677 h 13440182"/>
                  <a:gd name="connsiteX95" fmla="*/ 7546182 w 12071803"/>
                  <a:gd name="connsiteY95" fmla="*/ 7529921 h 13440182"/>
                  <a:gd name="connsiteX96" fmla="*/ 7639051 w 12071803"/>
                  <a:gd name="connsiteY96" fmla="*/ 7615646 h 13440182"/>
                  <a:gd name="connsiteX97" fmla="*/ 7639051 w 12071803"/>
                  <a:gd name="connsiteY97" fmla="*/ 7510871 h 13440182"/>
                  <a:gd name="connsiteX98" fmla="*/ 7812881 w 12071803"/>
                  <a:gd name="connsiteY98" fmla="*/ 7606120 h 13440182"/>
                  <a:gd name="connsiteX99" fmla="*/ 7705726 w 12071803"/>
                  <a:gd name="connsiteY99" fmla="*/ 7370377 h 13440182"/>
                  <a:gd name="connsiteX100" fmla="*/ 7708107 w 12071803"/>
                  <a:gd name="connsiteY100" fmla="*/ 7234646 h 13440182"/>
                  <a:gd name="connsiteX101" fmla="*/ 7612857 w 12071803"/>
                  <a:gd name="connsiteY101" fmla="*/ 7206071 h 13440182"/>
                  <a:gd name="connsiteX102" fmla="*/ 7677150 w 12071803"/>
                  <a:gd name="connsiteY102" fmla="*/ 7039382 h 13440182"/>
                  <a:gd name="connsiteX103" fmla="*/ 8374857 w 12071803"/>
                  <a:gd name="connsiteY103" fmla="*/ 6653621 h 13440182"/>
                  <a:gd name="connsiteX104" fmla="*/ 8703470 w 12071803"/>
                  <a:gd name="connsiteY104" fmla="*/ 6591708 h 13440182"/>
                  <a:gd name="connsiteX105" fmla="*/ 8722520 w 12071803"/>
                  <a:gd name="connsiteY105" fmla="*/ 6696483 h 13440182"/>
                  <a:gd name="connsiteX106" fmla="*/ 8796339 w 12071803"/>
                  <a:gd name="connsiteY106" fmla="*/ 6701246 h 13440182"/>
                  <a:gd name="connsiteX107" fmla="*/ 8772525 w 12071803"/>
                  <a:gd name="connsiteY107" fmla="*/ 6548844 h 13440182"/>
                  <a:gd name="connsiteX108" fmla="*/ 9315450 w 12071803"/>
                  <a:gd name="connsiteY108" fmla="*/ 6544082 h 13440182"/>
                  <a:gd name="connsiteX109" fmla="*/ 9503569 w 12071803"/>
                  <a:gd name="connsiteY109" fmla="*/ 6494075 h 13440182"/>
                  <a:gd name="connsiteX110" fmla="*/ 9629775 w 12071803"/>
                  <a:gd name="connsiteY110" fmla="*/ 6298813 h 13440182"/>
                  <a:gd name="connsiteX111" fmla="*/ 9906000 w 12071803"/>
                  <a:gd name="connsiteY111" fmla="*/ 6334532 h 13440182"/>
                  <a:gd name="connsiteX112" fmla="*/ 9870282 w 12071803"/>
                  <a:gd name="connsiteY112" fmla="*/ 6420258 h 13440182"/>
                  <a:gd name="connsiteX113" fmla="*/ 9727407 w 12071803"/>
                  <a:gd name="connsiteY113" fmla="*/ 6434546 h 13440182"/>
                  <a:gd name="connsiteX114" fmla="*/ 9796462 w 12071803"/>
                  <a:gd name="connsiteY114" fmla="*/ 6489313 h 13440182"/>
                  <a:gd name="connsiteX115" fmla="*/ 9665495 w 12071803"/>
                  <a:gd name="connsiteY115" fmla="*/ 6517889 h 13440182"/>
                  <a:gd name="connsiteX116" fmla="*/ 9539289 w 12071803"/>
                  <a:gd name="connsiteY116" fmla="*/ 6508364 h 13440182"/>
                  <a:gd name="connsiteX117" fmla="*/ 9453563 w 12071803"/>
                  <a:gd name="connsiteY117" fmla="*/ 6544082 h 13440182"/>
                  <a:gd name="connsiteX118" fmla="*/ 9422607 w 12071803"/>
                  <a:gd name="connsiteY118" fmla="*/ 6848883 h 13440182"/>
                  <a:gd name="connsiteX119" fmla="*/ 9584532 w 12071803"/>
                  <a:gd name="connsiteY119" fmla="*/ 6882220 h 13440182"/>
                  <a:gd name="connsiteX120" fmla="*/ 9791700 w 12071803"/>
                  <a:gd name="connsiteY120" fmla="*/ 6696482 h 13440182"/>
                  <a:gd name="connsiteX121" fmla="*/ 9829801 w 12071803"/>
                  <a:gd name="connsiteY121" fmla="*/ 6794114 h 13440182"/>
                  <a:gd name="connsiteX122" fmla="*/ 9977439 w 12071803"/>
                  <a:gd name="connsiteY122" fmla="*/ 6717914 h 13440182"/>
                  <a:gd name="connsiteX123" fmla="*/ 9896476 w 12071803"/>
                  <a:gd name="connsiteY123" fmla="*/ 6925083 h 13440182"/>
                  <a:gd name="connsiteX124" fmla="*/ 10020301 w 12071803"/>
                  <a:gd name="connsiteY124" fmla="*/ 6898889 h 13440182"/>
                  <a:gd name="connsiteX125" fmla="*/ 9986964 w 12071803"/>
                  <a:gd name="connsiteY125" fmla="*/ 6986996 h 13440182"/>
                  <a:gd name="connsiteX126" fmla="*/ 10217945 w 12071803"/>
                  <a:gd name="connsiteY126" fmla="*/ 6984614 h 13440182"/>
                  <a:gd name="connsiteX127" fmla="*/ 10058400 w 12071803"/>
                  <a:gd name="connsiteY127" fmla="*/ 7039382 h 13440182"/>
                  <a:gd name="connsiteX128" fmla="*/ 9948864 w 12071803"/>
                  <a:gd name="connsiteY128" fmla="*/ 7096533 h 13440182"/>
                  <a:gd name="connsiteX129" fmla="*/ 9829801 w 12071803"/>
                  <a:gd name="connsiteY129" fmla="*/ 7210833 h 13440182"/>
                  <a:gd name="connsiteX130" fmla="*/ 9865519 w 12071803"/>
                  <a:gd name="connsiteY130" fmla="*/ 7270363 h 13440182"/>
                  <a:gd name="connsiteX131" fmla="*/ 9908382 w 12071803"/>
                  <a:gd name="connsiteY131" fmla="*/ 7320371 h 13440182"/>
                  <a:gd name="connsiteX132" fmla="*/ 9986964 w 12071803"/>
                  <a:gd name="connsiteY132" fmla="*/ 7287033 h 13440182"/>
                  <a:gd name="connsiteX133" fmla="*/ 9998869 w 12071803"/>
                  <a:gd name="connsiteY133" fmla="*/ 7348944 h 13440182"/>
                  <a:gd name="connsiteX134" fmla="*/ 10113170 w 12071803"/>
                  <a:gd name="connsiteY134" fmla="*/ 7210833 h 13440182"/>
                  <a:gd name="connsiteX135" fmla="*/ 10148889 w 12071803"/>
                  <a:gd name="connsiteY135" fmla="*/ 7356089 h 13440182"/>
                  <a:gd name="connsiteX136" fmla="*/ 10244139 w 12071803"/>
                  <a:gd name="connsiteY136" fmla="*/ 7239408 h 13440182"/>
                  <a:gd name="connsiteX137" fmla="*/ 10270332 w 12071803"/>
                  <a:gd name="connsiteY137" fmla="*/ 7401332 h 13440182"/>
                  <a:gd name="connsiteX138" fmla="*/ 10344150 w 12071803"/>
                  <a:gd name="connsiteY138" fmla="*/ 7477532 h 13440182"/>
                  <a:gd name="connsiteX139" fmla="*/ 10134600 w 12071803"/>
                  <a:gd name="connsiteY139" fmla="*/ 7591832 h 13440182"/>
                  <a:gd name="connsiteX140" fmla="*/ 10287001 w 12071803"/>
                  <a:gd name="connsiteY140" fmla="*/ 7741852 h 13440182"/>
                  <a:gd name="connsiteX141" fmla="*/ 10317957 w 12071803"/>
                  <a:gd name="connsiteY141" fmla="*/ 7644221 h 13440182"/>
                  <a:gd name="connsiteX142" fmla="*/ 10389393 w 12071803"/>
                  <a:gd name="connsiteY142" fmla="*/ 7732326 h 13440182"/>
                  <a:gd name="connsiteX143" fmla="*/ 10510839 w 12071803"/>
                  <a:gd name="connsiteY143" fmla="*/ 7691846 h 13440182"/>
                  <a:gd name="connsiteX144" fmla="*/ 10515600 w 12071803"/>
                  <a:gd name="connsiteY144" fmla="*/ 7777570 h 13440182"/>
                  <a:gd name="connsiteX145" fmla="*/ 10513219 w 12071803"/>
                  <a:gd name="connsiteY145" fmla="*/ 7875200 h 13440182"/>
                  <a:gd name="connsiteX146" fmla="*/ 10622756 w 12071803"/>
                  <a:gd name="connsiteY146" fmla="*/ 7837101 h 13440182"/>
                  <a:gd name="connsiteX147" fmla="*/ 10663239 w 12071803"/>
                  <a:gd name="connsiteY147" fmla="*/ 8075227 h 13440182"/>
                  <a:gd name="connsiteX148" fmla="*/ 10801350 w 12071803"/>
                  <a:gd name="connsiteY148" fmla="*/ 8106182 h 13440182"/>
                  <a:gd name="connsiteX149" fmla="*/ 10815638 w 12071803"/>
                  <a:gd name="connsiteY149" fmla="*/ 7815670 h 13440182"/>
                  <a:gd name="connsiteX150" fmla="*/ 10906126 w 12071803"/>
                  <a:gd name="connsiteY150" fmla="*/ 7791858 h 13440182"/>
                  <a:gd name="connsiteX151" fmla="*/ 10975182 w 12071803"/>
                  <a:gd name="connsiteY151" fmla="*/ 7620407 h 13440182"/>
                  <a:gd name="connsiteX152" fmla="*/ 10937082 w 12071803"/>
                  <a:gd name="connsiteY152" fmla="*/ 7491821 h 13440182"/>
                  <a:gd name="connsiteX153" fmla="*/ 10841832 w 12071803"/>
                  <a:gd name="connsiteY153" fmla="*/ 7479913 h 13440182"/>
                  <a:gd name="connsiteX154" fmla="*/ 10889456 w 12071803"/>
                  <a:gd name="connsiteY154" fmla="*/ 7360851 h 13440182"/>
                  <a:gd name="connsiteX155" fmla="*/ 10784682 w 12071803"/>
                  <a:gd name="connsiteY155" fmla="*/ 7289414 h 13440182"/>
                  <a:gd name="connsiteX156" fmla="*/ 10744200 w 12071803"/>
                  <a:gd name="connsiteY156" fmla="*/ 7058432 h 13440182"/>
                  <a:gd name="connsiteX157" fmla="*/ 10426700 w 12071803"/>
                  <a:gd name="connsiteY157" fmla="*/ 7020332 h 13440182"/>
                  <a:gd name="connsiteX158" fmla="*/ 10496551 w 12071803"/>
                  <a:gd name="connsiteY158" fmla="*/ 6915558 h 13440182"/>
                  <a:gd name="connsiteX159" fmla="*/ 10620376 w 12071803"/>
                  <a:gd name="connsiteY159" fmla="*/ 6896508 h 13440182"/>
                  <a:gd name="connsiteX160" fmla="*/ 10629900 w 12071803"/>
                  <a:gd name="connsiteY160" fmla="*/ 6810782 h 13440182"/>
                  <a:gd name="connsiteX161" fmla="*/ 10842625 w 12071803"/>
                  <a:gd name="connsiteY161" fmla="*/ 6899682 h 13440182"/>
                  <a:gd name="connsiteX162" fmla="*/ 10858500 w 12071803"/>
                  <a:gd name="connsiteY162" fmla="*/ 6677432 h 13440182"/>
                  <a:gd name="connsiteX163" fmla="*/ 10648950 w 12071803"/>
                  <a:gd name="connsiteY163" fmla="*/ 6772682 h 13440182"/>
                  <a:gd name="connsiteX164" fmla="*/ 10572750 w 12071803"/>
                  <a:gd name="connsiteY164" fmla="*/ 6544082 h 13440182"/>
                  <a:gd name="connsiteX165" fmla="*/ 10344150 w 12071803"/>
                  <a:gd name="connsiteY165" fmla="*/ 6753632 h 13440182"/>
                  <a:gd name="connsiteX166" fmla="*/ 10356851 w 12071803"/>
                  <a:gd name="connsiteY166" fmla="*/ 6588533 h 13440182"/>
                  <a:gd name="connsiteX167" fmla="*/ 10369550 w 12071803"/>
                  <a:gd name="connsiteY167" fmla="*/ 6464707 h 13440182"/>
                  <a:gd name="connsiteX168" fmla="*/ 10261601 w 12071803"/>
                  <a:gd name="connsiteY168" fmla="*/ 6452008 h 13440182"/>
                  <a:gd name="connsiteX169" fmla="*/ 10140950 w 12071803"/>
                  <a:gd name="connsiteY169" fmla="*/ 6236107 h 13440182"/>
                  <a:gd name="connsiteX170" fmla="*/ 10306051 w 12071803"/>
                  <a:gd name="connsiteY170" fmla="*/ 6274208 h 13440182"/>
                  <a:gd name="connsiteX171" fmla="*/ 10547351 w 12071803"/>
                  <a:gd name="connsiteY171" fmla="*/ 6274208 h 13440182"/>
                  <a:gd name="connsiteX172" fmla="*/ 10677525 w 12071803"/>
                  <a:gd name="connsiteY172" fmla="*/ 6134507 h 13440182"/>
                  <a:gd name="connsiteX173" fmla="*/ 10575926 w 12071803"/>
                  <a:gd name="connsiteY173" fmla="*/ 6023383 h 13440182"/>
                  <a:gd name="connsiteX174" fmla="*/ 10363200 w 12071803"/>
                  <a:gd name="connsiteY174" fmla="*/ 5975757 h 13440182"/>
                  <a:gd name="connsiteX175" fmla="*/ 10544175 w 12071803"/>
                  <a:gd name="connsiteY175" fmla="*/ 5845582 h 13440182"/>
                  <a:gd name="connsiteX176" fmla="*/ 10490201 w 12071803"/>
                  <a:gd name="connsiteY176" fmla="*/ 5728108 h 13440182"/>
                  <a:gd name="connsiteX177" fmla="*/ 10544176 w 12071803"/>
                  <a:gd name="connsiteY177" fmla="*/ 5607458 h 13440182"/>
                  <a:gd name="connsiteX178" fmla="*/ 10506075 w 12071803"/>
                  <a:gd name="connsiteY178" fmla="*/ 5604282 h 13440182"/>
                  <a:gd name="connsiteX179" fmla="*/ 10471151 w 12071803"/>
                  <a:gd name="connsiteY179" fmla="*/ 5528083 h 13440182"/>
                  <a:gd name="connsiteX180" fmla="*/ 10312400 w 12071803"/>
                  <a:gd name="connsiteY180" fmla="*/ 5375682 h 13440182"/>
                  <a:gd name="connsiteX181" fmla="*/ 10582276 w 12071803"/>
                  <a:gd name="connsiteY181" fmla="*/ 5480458 h 13440182"/>
                  <a:gd name="connsiteX182" fmla="*/ 10725150 w 12071803"/>
                  <a:gd name="connsiteY182" fmla="*/ 5439182 h 13440182"/>
                  <a:gd name="connsiteX183" fmla="*/ 10699751 w 12071803"/>
                  <a:gd name="connsiteY183" fmla="*/ 5686833 h 13440182"/>
                  <a:gd name="connsiteX184" fmla="*/ 10877550 w 12071803"/>
                  <a:gd name="connsiteY184" fmla="*/ 5724932 h 13440182"/>
                  <a:gd name="connsiteX185" fmla="*/ 10934701 w 12071803"/>
                  <a:gd name="connsiteY185" fmla="*/ 5550308 h 13440182"/>
                  <a:gd name="connsiteX186" fmla="*/ 10975975 w 12071803"/>
                  <a:gd name="connsiteY186" fmla="*/ 5321707 h 13440182"/>
                  <a:gd name="connsiteX187" fmla="*/ 10896601 w 12071803"/>
                  <a:gd name="connsiteY187" fmla="*/ 5118508 h 13440182"/>
                  <a:gd name="connsiteX188" fmla="*/ 10839450 w 12071803"/>
                  <a:gd name="connsiteY188" fmla="*/ 5020082 h 13440182"/>
                  <a:gd name="connsiteX189" fmla="*/ 10760076 w 12071803"/>
                  <a:gd name="connsiteY189" fmla="*/ 5137558 h 13440182"/>
                  <a:gd name="connsiteX190" fmla="*/ 10690226 w 12071803"/>
                  <a:gd name="connsiteY190" fmla="*/ 5096283 h 13440182"/>
                  <a:gd name="connsiteX191" fmla="*/ 10658476 w 12071803"/>
                  <a:gd name="connsiteY191" fmla="*/ 5216933 h 13440182"/>
                  <a:gd name="connsiteX192" fmla="*/ 10556875 w 12071803"/>
                  <a:gd name="connsiteY192" fmla="*/ 5220107 h 13440182"/>
                  <a:gd name="connsiteX193" fmla="*/ 10477500 w 12071803"/>
                  <a:gd name="connsiteY193" fmla="*/ 5077232 h 13440182"/>
                  <a:gd name="connsiteX194" fmla="*/ 10439400 w 12071803"/>
                  <a:gd name="connsiteY194" fmla="*/ 4924832 h 13440182"/>
                  <a:gd name="connsiteX195" fmla="*/ 10223500 w 12071803"/>
                  <a:gd name="connsiteY195" fmla="*/ 4928007 h 13440182"/>
                  <a:gd name="connsiteX196" fmla="*/ 10248900 w 12071803"/>
                  <a:gd name="connsiteY196" fmla="*/ 5153432 h 13440182"/>
                  <a:gd name="connsiteX197" fmla="*/ 10210801 w 12071803"/>
                  <a:gd name="connsiteY197" fmla="*/ 4959758 h 13440182"/>
                  <a:gd name="connsiteX198" fmla="*/ 10166350 w 12071803"/>
                  <a:gd name="connsiteY198" fmla="*/ 4972457 h 13440182"/>
                  <a:gd name="connsiteX199" fmla="*/ 10096500 w 12071803"/>
                  <a:gd name="connsiteY199" fmla="*/ 4861332 h 13440182"/>
                  <a:gd name="connsiteX200" fmla="*/ 10001251 w 12071803"/>
                  <a:gd name="connsiteY200" fmla="*/ 4931183 h 13440182"/>
                  <a:gd name="connsiteX201" fmla="*/ 9893300 w 12071803"/>
                  <a:gd name="connsiteY201" fmla="*/ 5039132 h 13440182"/>
                  <a:gd name="connsiteX202" fmla="*/ 10210800 w 12071803"/>
                  <a:gd name="connsiteY202" fmla="*/ 4724807 h 13440182"/>
                  <a:gd name="connsiteX203" fmla="*/ 10426701 w 12071803"/>
                  <a:gd name="connsiteY203" fmla="*/ 4667658 h 13440182"/>
                  <a:gd name="connsiteX204" fmla="*/ 10572750 w 12071803"/>
                  <a:gd name="connsiteY204" fmla="*/ 4581932 h 13440182"/>
                  <a:gd name="connsiteX205" fmla="*/ 10610851 w 12071803"/>
                  <a:gd name="connsiteY205" fmla="*/ 4461283 h 13440182"/>
                  <a:gd name="connsiteX206" fmla="*/ 10782301 w 12071803"/>
                  <a:gd name="connsiteY206" fmla="*/ 4334283 h 13440182"/>
                  <a:gd name="connsiteX207" fmla="*/ 10814050 w 12071803"/>
                  <a:gd name="connsiteY207" fmla="*/ 4080282 h 13440182"/>
                  <a:gd name="connsiteX208" fmla="*/ 10582275 w 12071803"/>
                  <a:gd name="connsiteY208" fmla="*/ 3997732 h 13440182"/>
                  <a:gd name="connsiteX209" fmla="*/ 10264776 w 12071803"/>
                  <a:gd name="connsiteY209" fmla="*/ 3950108 h 13440182"/>
                  <a:gd name="connsiteX210" fmla="*/ 10134600 w 12071803"/>
                  <a:gd name="connsiteY210" fmla="*/ 4010432 h 13440182"/>
                  <a:gd name="connsiteX211" fmla="*/ 10160001 w 12071803"/>
                  <a:gd name="connsiteY211" fmla="*/ 3845333 h 13440182"/>
                  <a:gd name="connsiteX212" fmla="*/ 10109201 w 12071803"/>
                  <a:gd name="connsiteY212" fmla="*/ 3670708 h 13440182"/>
                  <a:gd name="connsiteX213" fmla="*/ 10223500 w 12071803"/>
                  <a:gd name="connsiteY213" fmla="*/ 3708807 h 13440182"/>
                  <a:gd name="connsiteX214" fmla="*/ 10344151 w 12071803"/>
                  <a:gd name="connsiteY214" fmla="*/ 3600858 h 13440182"/>
                  <a:gd name="connsiteX215" fmla="*/ 10534651 w 12071803"/>
                  <a:gd name="connsiteY215" fmla="*/ 3661183 h 13440182"/>
                  <a:gd name="connsiteX216" fmla="*/ 10547351 w 12071803"/>
                  <a:gd name="connsiteY216" fmla="*/ 3477033 h 13440182"/>
                  <a:gd name="connsiteX217" fmla="*/ 10687050 w 12071803"/>
                  <a:gd name="connsiteY217" fmla="*/ 3515132 h 13440182"/>
                  <a:gd name="connsiteX218" fmla="*/ 10801350 w 12071803"/>
                  <a:gd name="connsiteY218" fmla="*/ 3210332 h 13440182"/>
                  <a:gd name="connsiteX219" fmla="*/ 10902951 w 12071803"/>
                  <a:gd name="connsiteY219" fmla="*/ 3299233 h 13440182"/>
                  <a:gd name="connsiteX220" fmla="*/ 11042650 w 12071803"/>
                  <a:gd name="connsiteY220" fmla="*/ 3283357 h 13440182"/>
                  <a:gd name="connsiteX221" fmla="*/ 11077575 w 12071803"/>
                  <a:gd name="connsiteY221" fmla="*/ 3508782 h 13440182"/>
                  <a:gd name="connsiteX222" fmla="*/ 11153776 w 12071803"/>
                  <a:gd name="connsiteY222" fmla="*/ 3251608 h 13440182"/>
                  <a:gd name="connsiteX223" fmla="*/ 11077576 w 12071803"/>
                  <a:gd name="connsiteY223" fmla="*/ 3165883 h 13440182"/>
                  <a:gd name="connsiteX224" fmla="*/ 11163300 w 12071803"/>
                  <a:gd name="connsiteY224" fmla="*/ 2911882 h 13440182"/>
                  <a:gd name="connsiteX225" fmla="*/ 10982326 w 12071803"/>
                  <a:gd name="connsiteY225" fmla="*/ 2988083 h 13440182"/>
                  <a:gd name="connsiteX226" fmla="*/ 10953750 w 12071803"/>
                  <a:gd name="connsiteY226" fmla="*/ 2918232 h 13440182"/>
                  <a:gd name="connsiteX227" fmla="*/ 10763250 w 12071803"/>
                  <a:gd name="connsiteY227" fmla="*/ 2715032 h 13440182"/>
                  <a:gd name="connsiteX228" fmla="*/ 10731501 w 12071803"/>
                  <a:gd name="connsiteY228" fmla="*/ 2530883 h 13440182"/>
                  <a:gd name="connsiteX229" fmla="*/ 10699751 w 12071803"/>
                  <a:gd name="connsiteY229" fmla="*/ 2435633 h 13440182"/>
                  <a:gd name="connsiteX230" fmla="*/ 10801350 w 12071803"/>
                  <a:gd name="connsiteY230" fmla="*/ 2334032 h 13440182"/>
                  <a:gd name="connsiteX231" fmla="*/ 11061701 w 12071803"/>
                  <a:gd name="connsiteY231" fmla="*/ 2099083 h 13440182"/>
                  <a:gd name="connsiteX232" fmla="*/ 11182350 w 12071803"/>
                  <a:gd name="connsiteY232" fmla="*/ 2118132 h 13440182"/>
                  <a:gd name="connsiteX233" fmla="*/ 11252201 w 12071803"/>
                  <a:gd name="connsiteY233" fmla="*/ 2029233 h 13440182"/>
                  <a:gd name="connsiteX234" fmla="*/ 11487150 w 12071803"/>
                  <a:gd name="connsiteY234" fmla="*/ 1921282 h 13440182"/>
                  <a:gd name="connsiteX235" fmla="*/ 11341101 w 12071803"/>
                  <a:gd name="connsiteY235" fmla="*/ 1851433 h 13440182"/>
                  <a:gd name="connsiteX236" fmla="*/ 11258550 w 12071803"/>
                  <a:gd name="connsiteY236" fmla="*/ 1705382 h 13440182"/>
                  <a:gd name="connsiteX237" fmla="*/ 11360150 w 12071803"/>
                  <a:gd name="connsiteY237" fmla="*/ 1279932 h 13440182"/>
                  <a:gd name="connsiteX238" fmla="*/ 11239500 w 12071803"/>
                  <a:gd name="connsiteY238" fmla="*/ 1019582 h 13440182"/>
                  <a:gd name="connsiteX239" fmla="*/ 11525250 w 12071803"/>
                  <a:gd name="connsiteY239" fmla="*/ 1362482 h 13440182"/>
                  <a:gd name="connsiteX240" fmla="*/ 11690350 w 12071803"/>
                  <a:gd name="connsiteY240" fmla="*/ 1165632 h 13440182"/>
                  <a:gd name="connsiteX241" fmla="*/ 11874500 w 12071803"/>
                  <a:gd name="connsiteY241" fmla="*/ 1476782 h 13440182"/>
                  <a:gd name="connsiteX242" fmla="*/ 12071350 w 12071803"/>
                  <a:gd name="connsiteY242" fmla="*/ 1578383 h 13440182"/>
                  <a:gd name="connsiteX243" fmla="*/ 11906250 w 12071803"/>
                  <a:gd name="connsiteY243" fmla="*/ 1133883 h 13440182"/>
                  <a:gd name="connsiteX244" fmla="*/ 11893550 w 12071803"/>
                  <a:gd name="connsiteY244" fmla="*/ 917982 h 13440182"/>
                  <a:gd name="connsiteX245" fmla="*/ 11760200 w 12071803"/>
                  <a:gd name="connsiteY245" fmla="*/ 721132 h 13440182"/>
                  <a:gd name="connsiteX246" fmla="*/ 11734800 w 12071803"/>
                  <a:gd name="connsiteY24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450932 w 12071803"/>
                  <a:gd name="connsiteY89" fmla="*/ 7344183 h 13440182"/>
                  <a:gd name="connsiteX90" fmla="*/ 7358064 w 12071803"/>
                  <a:gd name="connsiteY90" fmla="*/ 7296558 h 13440182"/>
                  <a:gd name="connsiteX91" fmla="*/ 7184232 w 12071803"/>
                  <a:gd name="connsiteY91" fmla="*/ 7408477 h 13440182"/>
                  <a:gd name="connsiteX92" fmla="*/ 7246145 w 12071803"/>
                  <a:gd name="connsiteY92" fmla="*/ 7437052 h 13440182"/>
                  <a:gd name="connsiteX93" fmla="*/ 7329489 w 12071803"/>
                  <a:gd name="connsiteY93" fmla="*/ 7508489 h 13440182"/>
                  <a:gd name="connsiteX94" fmla="*/ 7386639 w 12071803"/>
                  <a:gd name="connsiteY94" fmla="*/ 7425146 h 13440182"/>
                  <a:gd name="connsiteX95" fmla="*/ 7441407 w 12071803"/>
                  <a:gd name="connsiteY95" fmla="*/ 7484677 h 13440182"/>
                  <a:gd name="connsiteX96" fmla="*/ 7546182 w 12071803"/>
                  <a:gd name="connsiteY96" fmla="*/ 7529921 h 13440182"/>
                  <a:gd name="connsiteX97" fmla="*/ 7639051 w 12071803"/>
                  <a:gd name="connsiteY97" fmla="*/ 7615646 h 13440182"/>
                  <a:gd name="connsiteX98" fmla="*/ 7639051 w 12071803"/>
                  <a:gd name="connsiteY98" fmla="*/ 7510871 h 13440182"/>
                  <a:gd name="connsiteX99" fmla="*/ 7812881 w 12071803"/>
                  <a:gd name="connsiteY99" fmla="*/ 7606120 h 13440182"/>
                  <a:gd name="connsiteX100" fmla="*/ 7705726 w 12071803"/>
                  <a:gd name="connsiteY100" fmla="*/ 7370377 h 13440182"/>
                  <a:gd name="connsiteX101" fmla="*/ 7708107 w 12071803"/>
                  <a:gd name="connsiteY101" fmla="*/ 7234646 h 13440182"/>
                  <a:gd name="connsiteX102" fmla="*/ 7612857 w 12071803"/>
                  <a:gd name="connsiteY102" fmla="*/ 7206071 h 13440182"/>
                  <a:gd name="connsiteX103" fmla="*/ 7677150 w 12071803"/>
                  <a:gd name="connsiteY103" fmla="*/ 7039382 h 13440182"/>
                  <a:gd name="connsiteX104" fmla="*/ 8374857 w 12071803"/>
                  <a:gd name="connsiteY104" fmla="*/ 6653621 h 13440182"/>
                  <a:gd name="connsiteX105" fmla="*/ 8703470 w 12071803"/>
                  <a:gd name="connsiteY105" fmla="*/ 6591708 h 13440182"/>
                  <a:gd name="connsiteX106" fmla="*/ 8722520 w 12071803"/>
                  <a:gd name="connsiteY106" fmla="*/ 6696483 h 13440182"/>
                  <a:gd name="connsiteX107" fmla="*/ 8796339 w 12071803"/>
                  <a:gd name="connsiteY107" fmla="*/ 6701246 h 13440182"/>
                  <a:gd name="connsiteX108" fmla="*/ 8772525 w 12071803"/>
                  <a:gd name="connsiteY108" fmla="*/ 6548844 h 13440182"/>
                  <a:gd name="connsiteX109" fmla="*/ 9315450 w 12071803"/>
                  <a:gd name="connsiteY109" fmla="*/ 6544082 h 13440182"/>
                  <a:gd name="connsiteX110" fmla="*/ 9503569 w 12071803"/>
                  <a:gd name="connsiteY110" fmla="*/ 6494075 h 13440182"/>
                  <a:gd name="connsiteX111" fmla="*/ 9629775 w 12071803"/>
                  <a:gd name="connsiteY111" fmla="*/ 6298813 h 13440182"/>
                  <a:gd name="connsiteX112" fmla="*/ 9906000 w 12071803"/>
                  <a:gd name="connsiteY112" fmla="*/ 6334532 h 13440182"/>
                  <a:gd name="connsiteX113" fmla="*/ 9870282 w 12071803"/>
                  <a:gd name="connsiteY113" fmla="*/ 6420258 h 13440182"/>
                  <a:gd name="connsiteX114" fmla="*/ 9727407 w 12071803"/>
                  <a:gd name="connsiteY114" fmla="*/ 6434546 h 13440182"/>
                  <a:gd name="connsiteX115" fmla="*/ 9796462 w 12071803"/>
                  <a:gd name="connsiteY115" fmla="*/ 6489313 h 13440182"/>
                  <a:gd name="connsiteX116" fmla="*/ 9665495 w 12071803"/>
                  <a:gd name="connsiteY116" fmla="*/ 6517889 h 13440182"/>
                  <a:gd name="connsiteX117" fmla="*/ 9539289 w 12071803"/>
                  <a:gd name="connsiteY117" fmla="*/ 6508364 h 13440182"/>
                  <a:gd name="connsiteX118" fmla="*/ 9453563 w 12071803"/>
                  <a:gd name="connsiteY118" fmla="*/ 6544082 h 13440182"/>
                  <a:gd name="connsiteX119" fmla="*/ 9422607 w 12071803"/>
                  <a:gd name="connsiteY119" fmla="*/ 6848883 h 13440182"/>
                  <a:gd name="connsiteX120" fmla="*/ 9584532 w 12071803"/>
                  <a:gd name="connsiteY120" fmla="*/ 6882220 h 13440182"/>
                  <a:gd name="connsiteX121" fmla="*/ 9791700 w 12071803"/>
                  <a:gd name="connsiteY121" fmla="*/ 6696482 h 13440182"/>
                  <a:gd name="connsiteX122" fmla="*/ 9829801 w 12071803"/>
                  <a:gd name="connsiteY122" fmla="*/ 6794114 h 13440182"/>
                  <a:gd name="connsiteX123" fmla="*/ 9977439 w 12071803"/>
                  <a:gd name="connsiteY123" fmla="*/ 6717914 h 13440182"/>
                  <a:gd name="connsiteX124" fmla="*/ 9896476 w 12071803"/>
                  <a:gd name="connsiteY124" fmla="*/ 6925083 h 13440182"/>
                  <a:gd name="connsiteX125" fmla="*/ 10020301 w 12071803"/>
                  <a:gd name="connsiteY125" fmla="*/ 6898889 h 13440182"/>
                  <a:gd name="connsiteX126" fmla="*/ 9986964 w 12071803"/>
                  <a:gd name="connsiteY126" fmla="*/ 6986996 h 13440182"/>
                  <a:gd name="connsiteX127" fmla="*/ 10217945 w 12071803"/>
                  <a:gd name="connsiteY127" fmla="*/ 6984614 h 13440182"/>
                  <a:gd name="connsiteX128" fmla="*/ 10058400 w 12071803"/>
                  <a:gd name="connsiteY128" fmla="*/ 7039382 h 13440182"/>
                  <a:gd name="connsiteX129" fmla="*/ 9948864 w 12071803"/>
                  <a:gd name="connsiteY129" fmla="*/ 7096533 h 13440182"/>
                  <a:gd name="connsiteX130" fmla="*/ 9829801 w 12071803"/>
                  <a:gd name="connsiteY130" fmla="*/ 7210833 h 13440182"/>
                  <a:gd name="connsiteX131" fmla="*/ 9865519 w 12071803"/>
                  <a:gd name="connsiteY131" fmla="*/ 7270363 h 13440182"/>
                  <a:gd name="connsiteX132" fmla="*/ 9908382 w 12071803"/>
                  <a:gd name="connsiteY132" fmla="*/ 7320371 h 13440182"/>
                  <a:gd name="connsiteX133" fmla="*/ 9986964 w 12071803"/>
                  <a:gd name="connsiteY133" fmla="*/ 7287033 h 13440182"/>
                  <a:gd name="connsiteX134" fmla="*/ 9998869 w 12071803"/>
                  <a:gd name="connsiteY134" fmla="*/ 7348944 h 13440182"/>
                  <a:gd name="connsiteX135" fmla="*/ 10113170 w 12071803"/>
                  <a:gd name="connsiteY135" fmla="*/ 7210833 h 13440182"/>
                  <a:gd name="connsiteX136" fmla="*/ 10148889 w 12071803"/>
                  <a:gd name="connsiteY136" fmla="*/ 7356089 h 13440182"/>
                  <a:gd name="connsiteX137" fmla="*/ 10244139 w 12071803"/>
                  <a:gd name="connsiteY137" fmla="*/ 7239408 h 13440182"/>
                  <a:gd name="connsiteX138" fmla="*/ 10270332 w 12071803"/>
                  <a:gd name="connsiteY138" fmla="*/ 7401332 h 13440182"/>
                  <a:gd name="connsiteX139" fmla="*/ 10344150 w 12071803"/>
                  <a:gd name="connsiteY139" fmla="*/ 7477532 h 13440182"/>
                  <a:gd name="connsiteX140" fmla="*/ 10134600 w 12071803"/>
                  <a:gd name="connsiteY140" fmla="*/ 7591832 h 13440182"/>
                  <a:gd name="connsiteX141" fmla="*/ 10287001 w 12071803"/>
                  <a:gd name="connsiteY141" fmla="*/ 7741852 h 13440182"/>
                  <a:gd name="connsiteX142" fmla="*/ 10317957 w 12071803"/>
                  <a:gd name="connsiteY142" fmla="*/ 7644221 h 13440182"/>
                  <a:gd name="connsiteX143" fmla="*/ 10389393 w 12071803"/>
                  <a:gd name="connsiteY143" fmla="*/ 7732326 h 13440182"/>
                  <a:gd name="connsiteX144" fmla="*/ 10510839 w 12071803"/>
                  <a:gd name="connsiteY144" fmla="*/ 7691846 h 13440182"/>
                  <a:gd name="connsiteX145" fmla="*/ 10515600 w 12071803"/>
                  <a:gd name="connsiteY145" fmla="*/ 7777570 h 13440182"/>
                  <a:gd name="connsiteX146" fmla="*/ 10513219 w 12071803"/>
                  <a:gd name="connsiteY146" fmla="*/ 7875200 h 13440182"/>
                  <a:gd name="connsiteX147" fmla="*/ 10622756 w 12071803"/>
                  <a:gd name="connsiteY147" fmla="*/ 7837101 h 13440182"/>
                  <a:gd name="connsiteX148" fmla="*/ 10663239 w 12071803"/>
                  <a:gd name="connsiteY148" fmla="*/ 8075227 h 13440182"/>
                  <a:gd name="connsiteX149" fmla="*/ 10801350 w 12071803"/>
                  <a:gd name="connsiteY149" fmla="*/ 8106182 h 13440182"/>
                  <a:gd name="connsiteX150" fmla="*/ 10815638 w 12071803"/>
                  <a:gd name="connsiteY150" fmla="*/ 7815670 h 13440182"/>
                  <a:gd name="connsiteX151" fmla="*/ 10906126 w 12071803"/>
                  <a:gd name="connsiteY151" fmla="*/ 7791858 h 13440182"/>
                  <a:gd name="connsiteX152" fmla="*/ 10975182 w 12071803"/>
                  <a:gd name="connsiteY152" fmla="*/ 7620407 h 13440182"/>
                  <a:gd name="connsiteX153" fmla="*/ 10937082 w 12071803"/>
                  <a:gd name="connsiteY153" fmla="*/ 7491821 h 13440182"/>
                  <a:gd name="connsiteX154" fmla="*/ 10841832 w 12071803"/>
                  <a:gd name="connsiteY154" fmla="*/ 7479913 h 13440182"/>
                  <a:gd name="connsiteX155" fmla="*/ 10889456 w 12071803"/>
                  <a:gd name="connsiteY155" fmla="*/ 7360851 h 13440182"/>
                  <a:gd name="connsiteX156" fmla="*/ 10784682 w 12071803"/>
                  <a:gd name="connsiteY156" fmla="*/ 7289414 h 13440182"/>
                  <a:gd name="connsiteX157" fmla="*/ 10744200 w 12071803"/>
                  <a:gd name="connsiteY157" fmla="*/ 7058432 h 13440182"/>
                  <a:gd name="connsiteX158" fmla="*/ 10426700 w 12071803"/>
                  <a:gd name="connsiteY158" fmla="*/ 7020332 h 13440182"/>
                  <a:gd name="connsiteX159" fmla="*/ 10496551 w 12071803"/>
                  <a:gd name="connsiteY159" fmla="*/ 6915558 h 13440182"/>
                  <a:gd name="connsiteX160" fmla="*/ 10620376 w 12071803"/>
                  <a:gd name="connsiteY160" fmla="*/ 6896508 h 13440182"/>
                  <a:gd name="connsiteX161" fmla="*/ 10629900 w 12071803"/>
                  <a:gd name="connsiteY161" fmla="*/ 6810782 h 13440182"/>
                  <a:gd name="connsiteX162" fmla="*/ 10842625 w 12071803"/>
                  <a:gd name="connsiteY162" fmla="*/ 6899682 h 13440182"/>
                  <a:gd name="connsiteX163" fmla="*/ 10858500 w 12071803"/>
                  <a:gd name="connsiteY163" fmla="*/ 6677432 h 13440182"/>
                  <a:gd name="connsiteX164" fmla="*/ 10648950 w 12071803"/>
                  <a:gd name="connsiteY164" fmla="*/ 6772682 h 13440182"/>
                  <a:gd name="connsiteX165" fmla="*/ 10572750 w 12071803"/>
                  <a:gd name="connsiteY165" fmla="*/ 6544082 h 13440182"/>
                  <a:gd name="connsiteX166" fmla="*/ 10344150 w 12071803"/>
                  <a:gd name="connsiteY166" fmla="*/ 6753632 h 13440182"/>
                  <a:gd name="connsiteX167" fmla="*/ 10356851 w 12071803"/>
                  <a:gd name="connsiteY167" fmla="*/ 6588533 h 13440182"/>
                  <a:gd name="connsiteX168" fmla="*/ 10369550 w 12071803"/>
                  <a:gd name="connsiteY168" fmla="*/ 6464707 h 13440182"/>
                  <a:gd name="connsiteX169" fmla="*/ 10261601 w 12071803"/>
                  <a:gd name="connsiteY169" fmla="*/ 6452008 h 13440182"/>
                  <a:gd name="connsiteX170" fmla="*/ 10140950 w 12071803"/>
                  <a:gd name="connsiteY170" fmla="*/ 6236107 h 13440182"/>
                  <a:gd name="connsiteX171" fmla="*/ 10306051 w 12071803"/>
                  <a:gd name="connsiteY171" fmla="*/ 6274208 h 13440182"/>
                  <a:gd name="connsiteX172" fmla="*/ 10547351 w 12071803"/>
                  <a:gd name="connsiteY172" fmla="*/ 6274208 h 13440182"/>
                  <a:gd name="connsiteX173" fmla="*/ 10677525 w 12071803"/>
                  <a:gd name="connsiteY173" fmla="*/ 6134507 h 13440182"/>
                  <a:gd name="connsiteX174" fmla="*/ 10575926 w 12071803"/>
                  <a:gd name="connsiteY174" fmla="*/ 6023383 h 13440182"/>
                  <a:gd name="connsiteX175" fmla="*/ 10363200 w 12071803"/>
                  <a:gd name="connsiteY175" fmla="*/ 5975757 h 13440182"/>
                  <a:gd name="connsiteX176" fmla="*/ 10544175 w 12071803"/>
                  <a:gd name="connsiteY176" fmla="*/ 5845582 h 13440182"/>
                  <a:gd name="connsiteX177" fmla="*/ 10490201 w 12071803"/>
                  <a:gd name="connsiteY177" fmla="*/ 5728108 h 13440182"/>
                  <a:gd name="connsiteX178" fmla="*/ 10544176 w 12071803"/>
                  <a:gd name="connsiteY178" fmla="*/ 5607458 h 13440182"/>
                  <a:gd name="connsiteX179" fmla="*/ 10506075 w 12071803"/>
                  <a:gd name="connsiteY179" fmla="*/ 5604282 h 13440182"/>
                  <a:gd name="connsiteX180" fmla="*/ 10471151 w 12071803"/>
                  <a:gd name="connsiteY180" fmla="*/ 5528083 h 13440182"/>
                  <a:gd name="connsiteX181" fmla="*/ 10312400 w 12071803"/>
                  <a:gd name="connsiteY181" fmla="*/ 5375682 h 13440182"/>
                  <a:gd name="connsiteX182" fmla="*/ 10582276 w 12071803"/>
                  <a:gd name="connsiteY182" fmla="*/ 5480458 h 13440182"/>
                  <a:gd name="connsiteX183" fmla="*/ 10725150 w 12071803"/>
                  <a:gd name="connsiteY183" fmla="*/ 5439182 h 13440182"/>
                  <a:gd name="connsiteX184" fmla="*/ 10699751 w 12071803"/>
                  <a:gd name="connsiteY184" fmla="*/ 5686833 h 13440182"/>
                  <a:gd name="connsiteX185" fmla="*/ 10877550 w 12071803"/>
                  <a:gd name="connsiteY185" fmla="*/ 5724932 h 13440182"/>
                  <a:gd name="connsiteX186" fmla="*/ 10934701 w 12071803"/>
                  <a:gd name="connsiteY186" fmla="*/ 5550308 h 13440182"/>
                  <a:gd name="connsiteX187" fmla="*/ 10975975 w 12071803"/>
                  <a:gd name="connsiteY187" fmla="*/ 5321707 h 13440182"/>
                  <a:gd name="connsiteX188" fmla="*/ 10896601 w 12071803"/>
                  <a:gd name="connsiteY188" fmla="*/ 5118508 h 13440182"/>
                  <a:gd name="connsiteX189" fmla="*/ 10839450 w 12071803"/>
                  <a:gd name="connsiteY189" fmla="*/ 5020082 h 13440182"/>
                  <a:gd name="connsiteX190" fmla="*/ 10760076 w 12071803"/>
                  <a:gd name="connsiteY190" fmla="*/ 5137558 h 13440182"/>
                  <a:gd name="connsiteX191" fmla="*/ 10690226 w 12071803"/>
                  <a:gd name="connsiteY191" fmla="*/ 5096283 h 13440182"/>
                  <a:gd name="connsiteX192" fmla="*/ 10658476 w 12071803"/>
                  <a:gd name="connsiteY192" fmla="*/ 5216933 h 13440182"/>
                  <a:gd name="connsiteX193" fmla="*/ 10556875 w 12071803"/>
                  <a:gd name="connsiteY193" fmla="*/ 5220107 h 13440182"/>
                  <a:gd name="connsiteX194" fmla="*/ 10477500 w 12071803"/>
                  <a:gd name="connsiteY194" fmla="*/ 5077232 h 13440182"/>
                  <a:gd name="connsiteX195" fmla="*/ 10439400 w 12071803"/>
                  <a:gd name="connsiteY195" fmla="*/ 4924832 h 13440182"/>
                  <a:gd name="connsiteX196" fmla="*/ 10223500 w 12071803"/>
                  <a:gd name="connsiteY196" fmla="*/ 4928007 h 13440182"/>
                  <a:gd name="connsiteX197" fmla="*/ 10248900 w 12071803"/>
                  <a:gd name="connsiteY197" fmla="*/ 5153432 h 13440182"/>
                  <a:gd name="connsiteX198" fmla="*/ 10210801 w 12071803"/>
                  <a:gd name="connsiteY198" fmla="*/ 4959758 h 13440182"/>
                  <a:gd name="connsiteX199" fmla="*/ 10166350 w 12071803"/>
                  <a:gd name="connsiteY199" fmla="*/ 4972457 h 13440182"/>
                  <a:gd name="connsiteX200" fmla="*/ 10096500 w 12071803"/>
                  <a:gd name="connsiteY200" fmla="*/ 4861332 h 13440182"/>
                  <a:gd name="connsiteX201" fmla="*/ 10001251 w 12071803"/>
                  <a:gd name="connsiteY201" fmla="*/ 4931183 h 13440182"/>
                  <a:gd name="connsiteX202" fmla="*/ 9893300 w 12071803"/>
                  <a:gd name="connsiteY202" fmla="*/ 5039132 h 13440182"/>
                  <a:gd name="connsiteX203" fmla="*/ 10210800 w 12071803"/>
                  <a:gd name="connsiteY203" fmla="*/ 4724807 h 13440182"/>
                  <a:gd name="connsiteX204" fmla="*/ 10426701 w 12071803"/>
                  <a:gd name="connsiteY204" fmla="*/ 4667658 h 13440182"/>
                  <a:gd name="connsiteX205" fmla="*/ 10572750 w 12071803"/>
                  <a:gd name="connsiteY205" fmla="*/ 4581932 h 13440182"/>
                  <a:gd name="connsiteX206" fmla="*/ 10610851 w 12071803"/>
                  <a:gd name="connsiteY206" fmla="*/ 4461283 h 13440182"/>
                  <a:gd name="connsiteX207" fmla="*/ 10782301 w 12071803"/>
                  <a:gd name="connsiteY207" fmla="*/ 4334283 h 13440182"/>
                  <a:gd name="connsiteX208" fmla="*/ 10814050 w 12071803"/>
                  <a:gd name="connsiteY208" fmla="*/ 4080282 h 13440182"/>
                  <a:gd name="connsiteX209" fmla="*/ 10582275 w 12071803"/>
                  <a:gd name="connsiteY209" fmla="*/ 3997732 h 13440182"/>
                  <a:gd name="connsiteX210" fmla="*/ 10264776 w 12071803"/>
                  <a:gd name="connsiteY210" fmla="*/ 3950108 h 13440182"/>
                  <a:gd name="connsiteX211" fmla="*/ 10134600 w 12071803"/>
                  <a:gd name="connsiteY211" fmla="*/ 4010432 h 13440182"/>
                  <a:gd name="connsiteX212" fmla="*/ 10160001 w 12071803"/>
                  <a:gd name="connsiteY212" fmla="*/ 3845333 h 13440182"/>
                  <a:gd name="connsiteX213" fmla="*/ 10109201 w 12071803"/>
                  <a:gd name="connsiteY213" fmla="*/ 3670708 h 13440182"/>
                  <a:gd name="connsiteX214" fmla="*/ 10223500 w 12071803"/>
                  <a:gd name="connsiteY214" fmla="*/ 3708807 h 13440182"/>
                  <a:gd name="connsiteX215" fmla="*/ 10344151 w 12071803"/>
                  <a:gd name="connsiteY215" fmla="*/ 3600858 h 13440182"/>
                  <a:gd name="connsiteX216" fmla="*/ 10534651 w 12071803"/>
                  <a:gd name="connsiteY216" fmla="*/ 3661183 h 13440182"/>
                  <a:gd name="connsiteX217" fmla="*/ 10547351 w 12071803"/>
                  <a:gd name="connsiteY217" fmla="*/ 3477033 h 13440182"/>
                  <a:gd name="connsiteX218" fmla="*/ 10687050 w 12071803"/>
                  <a:gd name="connsiteY218" fmla="*/ 3515132 h 13440182"/>
                  <a:gd name="connsiteX219" fmla="*/ 10801350 w 12071803"/>
                  <a:gd name="connsiteY219" fmla="*/ 3210332 h 13440182"/>
                  <a:gd name="connsiteX220" fmla="*/ 10902951 w 12071803"/>
                  <a:gd name="connsiteY220" fmla="*/ 3299233 h 13440182"/>
                  <a:gd name="connsiteX221" fmla="*/ 11042650 w 12071803"/>
                  <a:gd name="connsiteY221" fmla="*/ 3283357 h 13440182"/>
                  <a:gd name="connsiteX222" fmla="*/ 11077575 w 12071803"/>
                  <a:gd name="connsiteY222" fmla="*/ 3508782 h 13440182"/>
                  <a:gd name="connsiteX223" fmla="*/ 11153776 w 12071803"/>
                  <a:gd name="connsiteY223" fmla="*/ 3251608 h 13440182"/>
                  <a:gd name="connsiteX224" fmla="*/ 11077576 w 12071803"/>
                  <a:gd name="connsiteY224" fmla="*/ 3165883 h 13440182"/>
                  <a:gd name="connsiteX225" fmla="*/ 11163300 w 12071803"/>
                  <a:gd name="connsiteY225" fmla="*/ 2911882 h 13440182"/>
                  <a:gd name="connsiteX226" fmla="*/ 10982326 w 12071803"/>
                  <a:gd name="connsiteY226" fmla="*/ 2988083 h 13440182"/>
                  <a:gd name="connsiteX227" fmla="*/ 10953750 w 12071803"/>
                  <a:gd name="connsiteY227" fmla="*/ 2918232 h 13440182"/>
                  <a:gd name="connsiteX228" fmla="*/ 10763250 w 12071803"/>
                  <a:gd name="connsiteY228" fmla="*/ 2715032 h 13440182"/>
                  <a:gd name="connsiteX229" fmla="*/ 10731501 w 12071803"/>
                  <a:gd name="connsiteY229" fmla="*/ 2530883 h 13440182"/>
                  <a:gd name="connsiteX230" fmla="*/ 10699751 w 12071803"/>
                  <a:gd name="connsiteY230" fmla="*/ 2435633 h 13440182"/>
                  <a:gd name="connsiteX231" fmla="*/ 10801350 w 12071803"/>
                  <a:gd name="connsiteY231" fmla="*/ 2334032 h 13440182"/>
                  <a:gd name="connsiteX232" fmla="*/ 11061701 w 12071803"/>
                  <a:gd name="connsiteY232" fmla="*/ 2099083 h 13440182"/>
                  <a:gd name="connsiteX233" fmla="*/ 11182350 w 12071803"/>
                  <a:gd name="connsiteY233" fmla="*/ 2118132 h 13440182"/>
                  <a:gd name="connsiteX234" fmla="*/ 11252201 w 12071803"/>
                  <a:gd name="connsiteY234" fmla="*/ 2029233 h 13440182"/>
                  <a:gd name="connsiteX235" fmla="*/ 11487150 w 12071803"/>
                  <a:gd name="connsiteY235" fmla="*/ 1921282 h 13440182"/>
                  <a:gd name="connsiteX236" fmla="*/ 11341101 w 12071803"/>
                  <a:gd name="connsiteY236" fmla="*/ 1851433 h 13440182"/>
                  <a:gd name="connsiteX237" fmla="*/ 11258550 w 12071803"/>
                  <a:gd name="connsiteY237" fmla="*/ 1705382 h 13440182"/>
                  <a:gd name="connsiteX238" fmla="*/ 11360150 w 12071803"/>
                  <a:gd name="connsiteY238" fmla="*/ 1279932 h 13440182"/>
                  <a:gd name="connsiteX239" fmla="*/ 11239500 w 12071803"/>
                  <a:gd name="connsiteY239" fmla="*/ 1019582 h 13440182"/>
                  <a:gd name="connsiteX240" fmla="*/ 11525250 w 12071803"/>
                  <a:gd name="connsiteY240" fmla="*/ 1362482 h 13440182"/>
                  <a:gd name="connsiteX241" fmla="*/ 11690350 w 12071803"/>
                  <a:gd name="connsiteY241" fmla="*/ 1165632 h 13440182"/>
                  <a:gd name="connsiteX242" fmla="*/ 11874500 w 12071803"/>
                  <a:gd name="connsiteY242" fmla="*/ 1476782 h 13440182"/>
                  <a:gd name="connsiteX243" fmla="*/ 12071350 w 12071803"/>
                  <a:gd name="connsiteY243" fmla="*/ 1578383 h 13440182"/>
                  <a:gd name="connsiteX244" fmla="*/ 11906250 w 12071803"/>
                  <a:gd name="connsiteY244" fmla="*/ 1133883 h 13440182"/>
                  <a:gd name="connsiteX245" fmla="*/ 11893550 w 12071803"/>
                  <a:gd name="connsiteY245" fmla="*/ 917982 h 13440182"/>
                  <a:gd name="connsiteX246" fmla="*/ 11760200 w 12071803"/>
                  <a:gd name="connsiteY246" fmla="*/ 721132 h 13440182"/>
                  <a:gd name="connsiteX247" fmla="*/ 11734800 w 12071803"/>
                  <a:gd name="connsiteY24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460457 w 12071803"/>
                  <a:gd name="connsiteY88" fmla="*/ 7244171 h 13440182"/>
                  <a:gd name="connsiteX89" fmla="*/ 7524750 w 12071803"/>
                  <a:gd name="connsiteY89" fmla="*/ 7325132 h 13440182"/>
                  <a:gd name="connsiteX90" fmla="*/ 7450932 w 12071803"/>
                  <a:gd name="connsiteY90" fmla="*/ 7344183 h 13440182"/>
                  <a:gd name="connsiteX91" fmla="*/ 7358064 w 12071803"/>
                  <a:gd name="connsiteY91" fmla="*/ 7296558 h 13440182"/>
                  <a:gd name="connsiteX92" fmla="*/ 7184232 w 12071803"/>
                  <a:gd name="connsiteY92" fmla="*/ 7408477 h 13440182"/>
                  <a:gd name="connsiteX93" fmla="*/ 7246145 w 12071803"/>
                  <a:gd name="connsiteY93" fmla="*/ 7437052 h 13440182"/>
                  <a:gd name="connsiteX94" fmla="*/ 7329489 w 12071803"/>
                  <a:gd name="connsiteY94" fmla="*/ 7508489 h 13440182"/>
                  <a:gd name="connsiteX95" fmla="*/ 7386639 w 12071803"/>
                  <a:gd name="connsiteY95" fmla="*/ 7425146 h 13440182"/>
                  <a:gd name="connsiteX96" fmla="*/ 7441407 w 12071803"/>
                  <a:gd name="connsiteY96" fmla="*/ 7484677 h 13440182"/>
                  <a:gd name="connsiteX97" fmla="*/ 7546182 w 12071803"/>
                  <a:gd name="connsiteY97" fmla="*/ 7529921 h 13440182"/>
                  <a:gd name="connsiteX98" fmla="*/ 7639051 w 12071803"/>
                  <a:gd name="connsiteY98" fmla="*/ 7615646 h 13440182"/>
                  <a:gd name="connsiteX99" fmla="*/ 7639051 w 12071803"/>
                  <a:gd name="connsiteY99" fmla="*/ 7510871 h 13440182"/>
                  <a:gd name="connsiteX100" fmla="*/ 7812881 w 12071803"/>
                  <a:gd name="connsiteY100" fmla="*/ 7606120 h 13440182"/>
                  <a:gd name="connsiteX101" fmla="*/ 7705726 w 12071803"/>
                  <a:gd name="connsiteY101" fmla="*/ 7370377 h 13440182"/>
                  <a:gd name="connsiteX102" fmla="*/ 7708107 w 12071803"/>
                  <a:gd name="connsiteY102" fmla="*/ 7234646 h 13440182"/>
                  <a:gd name="connsiteX103" fmla="*/ 7612857 w 12071803"/>
                  <a:gd name="connsiteY103" fmla="*/ 7206071 h 13440182"/>
                  <a:gd name="connsiteX104" fmla="*/ 7677150 w 12071803"/>
                  <a:gd name="connsiteY104" fmla="*/ 7039382 h 13440182"/>
                  <a:gd name="connsiteX105" fmla="*/ 8374857 w 12071803"/>
                  <a:gd name="connsiteY105" fmla="*/ 6653621 h 13440182"/>
                  <a:gd name="connsiteX106" fmla="*/ 8703470 w 12071803"/>
                  <a:gd name="connsiteY106" fmla="*/ 6591708 h 13440182"/>
                  <a:gd name="connsiteX107" fmla="*/ 8722520 w 12071803"/>
                  <a:gd name="connsiteY107" fmla="*/ 6696483 h 13440182"/>
                  <a:gd name="connsiteX108" fmla="*/ 8796339 w 12071803"/>
                  <a:gd name="connsiteY108" fmla="*/ 6701246 h 13440182"/>
                  <a:gd name="connsiteX109" fmla="*/ 8772525 w 12071803"/>
                  <a:gd name="connsiteY109" fmla="*/ 6548844 h 13440182"/>
                  <a:gd name="connsiteX110" fmla="*/ 9315450 w 12071803"/>
                  <a:gd name="connsiteY110" fmla="*/ 6544082 h 13440182"/>
                  <a:gd name="connsiteX111" fmla="*/ 9503569 w 12071803"/>
                  <a:gd name="connsiteY111" fmla="*/ 6494075 h 13440182"/>
                  <a:gd name="connsiteX112" fmla="*/ 9629775 w 12071803"/>
                  <a:gd name="connsiteY112" fmla="*/ 6298813 h 13440182"/>
                  <a:gd name="connsiteX113" fmla="*/ 9906000 w 12071803"/>
                  <a:gd name="connsiteY113" fmla="*/ 6334532 h 13440182"/>
                  <a:gd name="connsiteX114" fmla="*/ 9870282 w 12071803"/>
                  <a:gd name="connsiteY114" fmla="*/ 6420258 h 13440182"/>
                  <a:gd name="connsiteX115" fmla="*/ 9727407 w 12071803"/>
                  <a:gd name="connsiteY115" fmla="*/ 6434546 h 13440182"/>
                  <a:gd name="connsiteX116" fmla="*/ 9796462 w 12071803"/>
                  <a:gd name="connsiteY116" fmla="*/ 6489313 h 13440182"/>
                  <a:gd name="connsiteX117" fmla="*/ 9665495 w 12071803"/>
                  <a:gd name="connsiteY117" fmla="*/ 6517889 h 13440182"/>
                  <a:gd name="connsiteX118" fmla="*/ 9539289 w 12071803"/>
                  <a:gd name="connsiteY118" fmla="*/ 6508364 h 13440182"/>
                  <a:gd name="connsiteX119" fmla="*/ 9453563 w 12071803"/>
                  <a:gd name="connsiteY119" fmla="*/ 6544082 h 13440182"/>
                  <a:gd name="connsiteX120" fmla="*/ 9422607 w 12071803"/>
                  <a:gd name="connsiteY120" fmla="*/ 6848883 h 13440182"/>
                  <a:gd name="connsiteX121" fmla="*/ 9584532 w 12071803"/>
                  <a:gd name="connsiteY121" fmla="*/ 6882220 h 13440182"/>
                  <a:gd name="connsiteX122" fmla="*/ 9791700 w 12071803"/>
                  <a:gd name="connsiteY122" fmla="*/ 6696482 h 13440182"/>
                  <a:gd name="connsiteX123" fmla="*/ 9829801 w 12071803"/>
                  <a:gd name="connsiteY123" fmla="*/ 6794114 h 13440182"/>
                  <a:gd name="connsiteX124" fmla="*/ 9977439 w 12071803"/>
                  <a:gd name="connsiteY124" fmla="*/ 6717914 h 13440182"/>
                  <a:gd name="connsiteX125" fmla="*/ 9896476 w 12071803"/>
                  <a:gd name="connsiteY125" fmla="*/ 6925083 h 13440182"/>
                  <a:gd name="connsiteX126" fmla="*/ 10020301 w 12071803"/>
                  <a:gd name="connsiteY126" fmla="*/ 6898889 h 13440182"/>
                  <a:gd name="connsiteX127" fmla="*/ 9986964 w 12071803"/>
                  <a:gd name="connsiteY127" fmla="*/ 6986996 h 13440182"/>
                  <a:gd name="connsiteX128" fmla="*/ 10217945 w 12071803"/>
                  <a:gd name="connsiteY128" fmla="*/ 6984614 h 13440182"/>
                  <a:gd name="connsiteX129" fmla="*/ 10058400 w 12071803"/>
                  <a:gd name="connsiteY129" fmla="*/ 7039382 h 13440182"/>
                  <a:gd name="connsiteX130" fmla="*/ 9948864 w 12071803"/>
                  <a:gd name="connsiteY130" fmla="*/ 7096533 h 13440182"/>
                  <a:gd name="connsiteX131" fmla="*/ 9829801 w 12071803"/>
                  <a:gd name="connsiteY131" fmla="*/ 7210833 h 13440182"/>
                  <a:gd name="connsiteX132" fmla="*/ 9865519 w 12071803"/>
                  <a:gd name="connsiteY132" fmla="*/ 7270363 h 13440182"/>
                  <a:gd name="connsiteX133" fmla="*/ 9908382 w 12071803"/>
                  <a:gd name="connsiteY133" fmla="*/ 7320371 h 13440182"/>
                  <a:gd name="connsiteX134" fmla="*/ 9986964 w 12071803"/>
                  <a:gd name="connsiteY134" fmla="*/ 7287033 h 13440182"/>
                  <a:gd name="connsiteX135" fmla="*/ 9998869 w 12071803"/>
                  <a:gd name="connsiteY135" fmla="*/ 7348944 h 13440182"/>
                  <a:gd name="connsiteX136" fmla="*/ 10113170 w 12071803"/>
                  <a:gd name="connsiteY136" fmla="*/ 7210833 h 13440182"/>
                  <a:gd name="connsiteX137" fmla="*/ 10148889 w 12071803"/>
                  <a:gd name="connsiteY137" fmla="*/ 7356089 h 13440182"/>
                  <a:gd name="connsiteX138" fmla="*/ 10244139 w 12071803"/>
                  <a:gd name="connsiteY138" fmla="*/ 7239408 h 13440182"/>
                  <a:gd name="connsiteX139" fmla="*/ 10270332 w 12071803"/>
                  <a:gd name="connsiteY139" fmla="*/ 7401332 h 13440182"/>
                  <a:gd name="connsiteX140" fmla="*/ 10344150 w 12071803"/>
                  <a:gd name="connsiteY140" fmla="*/ 7477532 h 13440182"/>
                  <a:gd name="connsiteX141" fmla="*/ 10134600 w 12071803"/>
                  <a:gd name="connsiteY141" fmla="*/ 7591832 h 13440182"/>
                  <a:gd name="connsiteX142" fmla="*/ 10287001 w 12071803"/>
                  <a:gd name="connsiteY142" fmla="*/ 7741852 h 13440182"/>
                  <a:gd name="connsiteX143" fmla="*/ 10317957 w 12071803"/>
                  <a:gd name="connsiteY143" fmla="*/ 7644221 h 13440182"/>
                  <a:gd name="connsiteX144" fmla="*/ 10389393 w 12071803"/>
                  <a:gd name="connsiteY144" fmla="*/ 7732326 h 13440182"/>
                  <a:gd name="connsiteX145" fmla="*/ 10510839 w 12071803"/>
                  <a:gd name="connsiteY145" fmla="*/ 7691846 h 13440182"/>
                  <a:gd name="connsiteX146" fmla="*/ 10515600 w 12071803"/>
                  <a:gd name="connsiteY146" fmla="*/ 7777570 h 13440182"/>
                  <a:gd name="connsiteX147" fmla="*/ 10513219 w 12071803"/>
                  <a:gd name="connsiteY147" fmla="*/ 7875200 h 13440182"/>
                  <a:gd name="connsiteX148" fmla="*/ 10622756 w 12071803"/>
                  <a:gd name="connsiteY148" fmla="*/ 7837101 h 13440182"/>
                  <a:gd name="connsiteX149" fmla="*/ 10663239 w 12071803"/>
                  <a:gd name="connsiteY149" fmla="*/ 8075227 h 13440182"/>
                  <a:gd name="connsiteX150" fmla="*/ 10801350 w 12071803"/>
                  <a:gd name="connsiteY150" fmla="*/ 8106182 h 13440182"/>
                  <a:gd name="connsiteX151" fmla="*/ 10815638 w 12071803"/>
                  <a:gd name="connsiteY151" fmla="*/ 7815670 h 13440182"/>
                  <a:gd name="connsiteX152" fmla="*/ 10906126 w 12071803"/>
                  <a:gd name="connsiteY152" fmla="*/ 7791858 h 13440182"/>
                  <a:gd name="connsiteX153" fmla="*/ 10975182 w 12071803"/>
                  <a:gd name="connsiteY153" fmla="*/ 7620407 h 13440182"/>
                  <a:gd name="connsiteX154" fmla="*/ 10937082 w 12071803"/>
                  <a:gd name="connsiteY154" fmla="*/ 7491821 h 13440182"/>
                  <a:gd name="connsiteX155" fmla="*/ 10841832 w 12071803"/>
                  <a:gd name="connsiteY155" fmla="*/ 7479913 h 13440182"/>
                  <a:gd name="connsiteX156" fmla="*/ 10889456 w 12071803"/>
                  <a:gd name="connsiteY156" fmla="*/ 7360851 h 13440182"/>
                  <a:gd name="connsiteX157" fmla="*/ 10784682 w 12071803"/>
                  <a:gd name="connsiteY157" fmla="*/ 7289414 h 13440182"/>
                  <a:gd name="connsiteX158" fmla="*/ 10744200 w 12071803"/>
                  <a:gd name="connsiteY158" fmla="*/ 7058432 h 13440182"/>
                  <a:gd name="connsiteX159" fmla="*/ 10426700 w 12071803"/>
                  <a:gd name="connsiteY159" fmla="*/ 7020332 h 13440182"/>
                  <a:gd name="connsiteX160" fmla="*/ 10496551 w 12071803"/>
                  <a:gd name="connsiteY160" fmla="*/ 6915558 h 13440182"/>
                  <a:gd name="connsiteX161" fmla="*/ 10620376 w 12071803"/>
                  <a:gd name="connsiteY161" fmla="*/ 6896508 h 13440182"/>
                  <a:gd name="connsiteX162" fmla="*/ 10629900 w 12071803"/>
                  <a:gd name="connsiteY162" fmla="*/ 6810782 h 13440182"/>
                  <a:gd name="connsiteX163" fmla="*/ 10842625 w 12071803"/>
                  <a:gd name="connsiteY163" fmla="*/ 6899682 h 13440182"/>
                  <a:gd name="connsiteX164" fmla="*/ 10858500 w 12071803"/>
                  <a:gd name="connsiteY164" fmla="*/ 6677432 h 13440182"/>
                  <a:gd name="connsiteX165" fmla="*/ 10648950 w 12071803"/>
                  <a:gd name="connsiteY165" fmla="*/ 6772682 h 13440182"/>
                  <a:gd name="connsiteX166" fmla="*/ 10572750 w 12071803"/>
                  <a:gd name="connsiteY166" fmla="*/ 6544082 h 13440182"/>
                  <a:gd name="connsiteX167" fmla="*/ 10344150 w 12071803"/>
                  <a:gd name="connsiteY167" fmla="*/ 6753632 h 13440182"/>
                  <a:gd name="connsiteX168" fmla="*/ 10356851 w 12071803"/>
                  <a:gd name="connsiteY168" fmla="*/ 6588533 h 13440182"/>
                  <a:gd name="connsiteX169" fmla="*/ 10369550 w 12071803"/>
                  <a:gd name="connsiteY169" fmla="*/ 6464707 h 13440182"/>
                  <a:gd name="connsiteX170" fmla="*/ 10261601 w 12071803"/>
                  <a:gd name="connsiteY170" fmla="*/ 6452008 h 13440182"/>
                  <a:gd name="connsiteX171" fmla="*/ 10140950 w 12071803"/>
                  <a:gd name="connsiteY171" fmla="*/ 6236107 h 13440182"/>
                  <a:gd name="connsiteX172" fmla="*/ 10306051 w 12071803"/>
                  <a:gd name="connsiteY172" fmla="*/ 6274208 h 13440182"/>
                  <a:gd name="connsiteX173" fmla="*/ 10547351 w 12071803"/>
                  <a:gd name="connsiteY173" fmla="*/ 6274208 h 13440182"/>
                  <a:gd name="connsiteX174" fmla="*/ 10677525 w 12071803"/>
                  <a:gd name="connsiteY174" fmla="*/ 6134507 h 13440182"/>
                  <a:gd name="connsiteX175" fmla="*/ 10575926 w 12071803"/>
                  <a:gd name="connsiteY175" fmla="*/ 6023383 h 13440182"/>
                  <a:gd name="connsiteX176" fmla="*/ 10363200 w 12071803"/>
                  <a:gd name="connsiteY176" fmla="*/ 5975757 h 13440182"/>
                  <a:gd name="connsiteX177" fmla="*/ 10544175 w 12071803"/>
                  <a:gd name="connsiteY177" fmla="*/ 5845582 h 13440182"/>
                  <a:gd name="connsiteX178" fmla="*/ 10490201 w 12071803"/>
                  <a:gd name="connsiteY178" fmla="*/ 5728108 h 13440182"/>
                  <a:gd name="connsiteX179" fmla="*/ 10544176 w 12071803"/>
                  <a:gd name="connsiteY179" fmla="*/ 5607458 h 13440182"/>
                  <a:gd name="connsiteX180" fmla="*/ 10506075 w 12071803"/>
                  <a:gd name="connsiteY180" fmla="*/ 5604282 h 13440182"/>
                  <a:gd name="connsiteX181" fmla="*/ 10471151 w 12071803"/>
                  <a:gd name="connsiteY181" fmla="*/ 5528083 h 13440182"/>
                  <a:gd name="connsiteX182" fmla="*/ 10312400 w 12071803"/>
                  <a:gd name="connsiteY182" fmla="*/ 5375682 h 13440182"/>
                  <a:gd name="connsiteX183" fmla="*/ 10582276 w 12071803"/>
                  <a:gd name="connsiteY183" fmla="*/ 5480458 h 13440182"/>
                  <a:gd name="connsiteX184" fmla="*/ 10725150 w 12071803"/>
                  <a:gd name="connsiteY184" fmla="*/ 5439182 h 13440182"/>
                  <a:gd name="connsiteX185" fmla="*/ 10699751 w 12071803"/>
                  <a:gd name="connsiteY185" fmla="*/ 5686833 h 13440182"/>
                  <a:gd name="connsiteX186" fmla="*/ 10877550 w 12071803"/>
                  <a:gd name="connsiteY186" fmla="*/ 5724932 h 13440182"/>
                  <a:gd name="connsiteX187" fmla="*/ 10934701 w 12071803"/>
                  <a:gd name="connsiteY187" fmla="*/ 5550308 h 13440182"/>
                  <a:gd name="connsiteX188" fmla="*/ 10975975 w 12071803"/>
                  <a:gd name="connsiteY188" fmla="*/ 5321707 h 13440182"/>
                  <a:gd name="connsiteX189" fmla="*/ 10896601 w 12071803"/>
                  <a:gd name="connsiteY189" fmla="*/ 5118508 h 13440182"/>
                  <a:gd name="connsiteX190" fmla="*/ 10839450 w 12071803"/>
                  <a:gd name="connsiteY190" fmla="*/ 5020082 h 13440182"/>
                  <a:gd name="connsiteX191" fmla="*/ 10760076 w 12071803"/>
                  <a:gd name="connsiteY191" fmla="*/ 5137558 h 13440182"/>
                  <a:gd name="connsiteX192" fmla="*/ 10690226 w 12071803"/>
                  <a:gd name="connsiteY192" fmla="*/ 5096283 h 13440182"/>
                  <a:gd name="connsiteX193" fmla="*/ 10658476 w 12071803"/>
                  <a:gd name="connsiteY193" fmla="*/ 5216933 h 13440182"/>
                  <a:gd name="connsiteX194" fmla="*/ 10556875 w 12071803"/>
                  <a:gd name="connsiteY194" fmla="*/ 5220107 h 13440182"/>
                  <a:gd name="connsiteX195" fmla="*/ 10477500 w 12071803"/>
                  <a:gd name="connsiteY195" fmla="*/ 5077232 h 13440182"/>
                  <a:gd name="connsiteX196" fmla="*/ 10439400 w 12071803"/>
                  <a:gd name="connsiteY196" fmla="*/ 4924832 h 13440182"/>
                  <a:gd name="connsiteX197" fmla="*/ 10223500 w 12071803"/>
                  <a:gd name="connsiteY197" fmla="*/ 4928007 h 13440182"/>
                  <a:gd name="connsiteX198" fmla="*/ 10248900 w 12071803"/>
                  <a:gd name="connsiteY198" fmla="*/ 5153432 h 13440182"/>
                  <a:gd name="connsiteX199" fmla="*/ 10210801 w 12071803"/>
                  <a:gd name="connsiteY199" fmla="*/ 4959758 h 13440182"/>
                  <a:gd name="connsiteX200" fmla="*/ 10166350 w 12071803"/>
                  <a:gd name="connsiteY200" fmla="*/ 4972457 h 13440182"/>
                  <a:gd name="connsiteX201" fmla="*/ 10096500 w 12071803"/>
                  <a:gd name="connsiteY201" fmla="*/ 4861332 h 13440182"/>
                  <a:gd name="connsiteX202" fmla="*/ 10001251 w 12071803"/>
                  <a:gd name="connsiteY202" fmla="*/ 4931183 h 13440182"/>
                  <a:gd name="connsiteX203" fmla="*/ 9893300 w 12071803"/>
                  <a:gd name="connsiteY203" fmla="*/ 5039132 h 13440182"/>
                  <a:gd name="connsiteX204" fmla="*/ 10210800 w 12071803"/>
                  <a:gd name="connsiteY204" fmla="*/ 4724807 h 13440182"/>
                  <a:gd name="connsiteX205" fmla="*/ 10426701 w 12071803"/>
                  <a:gd name="connsiteY205" fmla="*/ 4667658 h 13440182"/>
                  <a:gd name="connsiteX206" fmla="*/ 10572750 w 12071803"/>
                  <a:gd name="connsiteY206" fmla="*/ 4581932 h 13440182"/>
                  <a:gd name="connsiteX207" fmla="*/ 10610851 w 12071803"/>
                  <a:gd name="connsiteY207" fmla="*/ 4461283 h 13440182"/>
                  <a:gd name="connsiteX208" fmla="*/ 10782301 w 12071803"/>
                  <a:gd name="connsiteY208" fmla="*/ 4334283 h 13440182"/>
                  <a:gd name="connsiteX209" fmla="*/ 10814050 w 12071803"/>
                  <a:gd name="connsiteY209" fmla="*/ 4080282 h 13440182"/>
                  <a:gd name="connsiteX210" fmla="*/ 10582275 w 12071803"/>
                  <a:gd name="connsiteY210" fmla="*/ 3997732 h 13440182"/>
                  <a:gd name="connsiteX211" fmla="*/ 10264776 w 12071803"/>
                  <a:gd name="connsiteY211" fmla="*/ 3950108 h 13440182"/>
                  <a:gd name="connsiteX212" fmla="*/ 10134600 w 12071803"/>
                  <a:gd name="connsiteY212" fmla="*/ 4010432 h 13440182"/>
                  <a:gd name="connsiteX213" fmla="*/ 10160001 w 12071803"/>
                  <a:gd name="connsiteY213" fmla="*/ 3845333 h 13440182"/>
                  <a:gd name="connsiteX214" fmla="*/ 10109201 w 12071803"/>
                  <a:gd name="connsiteY214" fmla="*/ 3670708 h 13440182"/>
                  <a:gd name="connsiteX215" fmla="*/ 10223500 w 12071803"/>
                  <a:gd name="connsiteY215" fmla="*/ 3708807 h 13440182"/>
                  <a:gd name="connsiteX216" fmla="*/ 10344151 w 12071803"/>
                  <a:gd name="connsiteY216" fmla="*/ 3600858 h 13440182"/>
                  <a:gd name="connsiteX217" fmla="*/ 10534651 w 12071803"/>
                  <a:gd name="connsiteY217" fmla="*/ 3661183 h 13440182"/>
                  <a:gd name="connsiteX218" fmla="*/ 10547351 w 12071803"/>
                  <a:gd name="connsiteY218" fmla="*/ 3477033 h 13440182"/>
                  <a:gd name="connsiteX219" fmla="*/ 10687050 w 12071803"/>
                  <a:gd name="connsiteY219" fmla="*/ 3515132 h 13440182"/>
                  <a:gd name="connsiteX220" fmla="*/ 10801350 w 12071803"/>
                  <a:gd name="connsiteY220" fmla="*/ 3210332 h 13440182"/>
                  <a:gd name="connsiteX221" fmla="*/ 10902951 w 12071803"/>
                  <a:gd name="connsiteY221" fmla="*/ 3299233 h 13440182"/>
                  <a:gd name="connsiteX222" fmla="*/ 11042650 w 12071803"/>
                  <a:gd name="connsiteY222" fmla="*/ 3283357 h 13440182"/>
                  <a:gd name="connsiteX223" fmla="*/ 11077575 w 12071803"/>
                  <a:gd name="connsiteY223" fmla="*/ 3508782 h 13440182"/>
                  <a:gd name="connsiteX224" fmla="*/ 11153776 w 12071803"/>
                  <a:gd name="connsiteY224" fmla="*/ 3251608 h 13440182"/>
                  <a:gd name="connsiteX225" fmla="*/ 11077576 w 12071803"/>
                  <a:gd name="connsiteY225" fmla="*/ 3165883 h 13440182"/>
                  <a:gd name="connsiteX226" fmla="*/ 11163300 w 12071803"/>
                  <a:gd name="connsiteY226" fmla="*/ 2911882 h 13440182"/>
                  <a:gd name="connsiteX227" fmla="*/ 10982326 w 12071803"/>
                  <a:gd name="connsiteY227" fmla="*/ 2988083 h 13440182"/>
                  <a:gd name="connsiteX228" fmla="*/ 10953750 w 12071803"/>
                  <a:gd name="connsiteY228" fmla="*/ 2918232 h 13440182"/>
                  <a:gd name="connsiteX229" fmla="*/ 10763250 w 12071803"/>
                  <a:gd name="connsiteY229" fmla="*/ 2715032 h 13440182"/>
                  <a:gd name="connsiteX230" fmla="*/ 10731501 w 12071803"/>
                  <a:gd name="connsiteY230" fmla="*/ 2530883 h 13440182"/>
                  <a:gd name="connsiteX231" fmla="*/ 10699751 w 12071803"/>
                  <a:gd name="connsiteY231" fmla="*/ 2435633 h 13440182"/>
                  <a:gd name="connsiteX232" fmla="*/ 10801350 w 12071803"/>
                  <a:gd name="connsiteY232" fmla="*/ 2334032 h 13440182"/>
                  <a:gd name="connsiteX233" fmla="*/ 11061701 w 12071803"/>
                  <a:gd name="connsiteY233" fmla="*/ 2099083 h 13440182"/>
                  <a:gd name="connsiteX234" fmla="*/ 11182350 w 12071803"/>
                  <a:gd name="connsiteY234" fmla="*/ 2118132 h 13440182"/>
                  <a:gd name="connsiteX235" fmla="*/ 11252201 w 12071803"/>
                  <a:gd name="connsiteY235" fmla="*/ 2029233 h 13440182"/>
                  <a:gd name="connsiteX236" fmla="*/ 11487150 w 12071803"/>
                  <a:gd name="connsiteY236" fmla="*/ 1921282 h 13440182"/>
                  <a:gd name="connsiteX237" fmla="*/ 11341101 w 12071803"/>
                  <a:gd name="connsiteY237" fmla="*/ 1851433 h 13440182"/>
                  <a:gd name="connsiteX238" fmla="*/ 11258550 w 12071803"/>
                  <a:gd name="connsiteY238" fmla="*/ 1705382 h 13440182"/>
                  <a:gd name="connsiteX239" fmla="*/ 11360150 w 12071803"/>
                  <a:gd name="connsiteY239" fmla="*/ 1279932 h 13440182"/>
                  <a:gd name="connsiteX240" fmla="*/ 11239500 w 12071803"/>
                  <a:gd name="connsiteY240" fmla="*/ 1019582 h 13440182"/>
                  <a:gd name="connsiteX241" fmla="*/ 11525250 w 12071803"/>
                  <a:gd name="connsiteY241" fmla="*/ 1362482 h 13440182"/>
                  <a:gd name="connsiteX242" fmla="*/ 11690350 w 12071803"/>
                  <a:gd name="connsiteY242" fmla="*/ 1165632 h 13440182"/>
                  <a:gd name="connsiteX243" fmla="*/ 11874500 w 12071803"/>
                  <a:gd name="connsiteY243" fmla="*/ 1476782 h 13440182"/>
                  <a:gd name="connsiteX244" fmla="*/ 12071350 w 12071803"/>
                  <a:gd name="connsiteY244" fmla="*/ 1578383 h 13440182"/>
                  <a:gd name="connsiteX245" fmla="*/ 11906250 w 12071803"/>
                  <a:gd name="connsiteY245" fmla="*/ 1133883 h 13440182"/>
                  <a:gd name="connsiteX246" fmla="*/ 11893550 w 12071803"/>
                  <a:gd name="connsiteY246" fmla="*/ 917982 h 13440182"/>
                  <a:gd name="connsiteX247" fmla="*/ 11760200 w 12071803"/>
                  <a:gd name="connsiteY247" fmla="*/ 721132 h 13440182"/>
                  <a:gd name="connsiteX248" fmla="*/ 11734800 w 12071803"/>
                  <a:gd name="connsiteY24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1 w 12071803"/>
                  <a:gd name="connsiteY88" fmla="*/ 7163208 h 13440182"/>
                  <a:gd name="connsiteX89" fmla="*/ 7460457 w 12071803"/>
                  <a:gd name="connsiteY89" fmla="*/ 7244171 h 13440182"/>
                  <a:gd name="connsiteX90" fmla="*/ 7524750 w 12071803"/>
                  <a:gd name="connsiteY90" fmla="*/ 7325132 h 13440182"/>
                  <a:gd name="connsiteX91" fmla="*/ 7450932 w 12071803"/>
                  <a:gd name="connsiteY91" fmla="*/ 7344183 h 13440182"/>
                  <a:gd name="connsiteX92" fmla="*/ 7358064 w 12071803"/>
                  <a:gd name="connsiteY92" fmla="*/ 7296558 h 13440182"/>
                  <a:gd name="connsiteX93" fmla="*/ 7184232 w 12071803"/>
                  <a:gd name="connsiteY93" fmla="*/ 7408477 h 13440182"/>
                  <a:gd name="connsiteX94" fmla="*/ 7246145 w 12071803"/>
                  <a:gd name="connsiteY94" fmla="*/ 7437052 h 13440182"/>
                  <a:gd name="connsiteX95" fmla="*/ 7329489 w 12071803"/>
                  <a:gd name="connsiteY95" fmla="*/ 7508489 h 13440182"/>
                  <a:gd name="connsiteX96" fmla="*/ 7386639 w 12071803"/>
                  <a:gd name="connsiteY96" fmla="*/ 7425146 h 13440182"/>
                  <a:gd name="connsiteX97" fmla="*/ 7441407 w 12071803"/>
                  <a:gd name="connsiteY97" fmla="*/ 7484677 h 13440182"/>
                  <a:gd name="connsiteX98" fmla="*/ 7546182 w 12071803"/>
                  <a:gd name="connsiteY98" fmla="*/ 7529921 h 13440182"/>
                  <a:gd name="connsiteX99" fmla="*/ 7639051 w 12071803"/>
                  <a:gd name="connsiteY99" fmla="*/ 7615646 h 13440182"/>
                  <a:gd name="connsiteX100" fmla="*/ 7639051 w 12071803"/>
                  <a:gd name="connsiteY100" fmla="*/ 7510871 h 13440182"/>
                  <a:gd name="connsiteX101" fmla="*/ 7812881 w 12071803"/>
                  <a:gd name="connsiteY101" fmla="*/ 7606120 h 13440182"/>
                  <a:gd name="connsiteX102" fmla="*/ 7705726 w 12071803"/>
                  <a:gd name="connsiteY102" fmla="*/ 7370377 h 13440182"/>
                  <a:gd name="connsiteX103" fmla="*/ 7708107 w 12071803"/>
                  <a:gd name="connsiteY103" fmla="*/ 7234646 h 13440182"/>
                  <a:gd name="connsiteX104" fmla="*/ 7612857 w 12071803"/>
                  <a:gd name="connsiteY104" fmla="*/ 7206071 h 13440182"/>
                  <a:gd name="connsiteX105" fmla="*/ 7677150 w 12071803"/>
                  <a:gd name="connsiteY105" fmla="*/ 7039382 h 13440182"/>
                  <a:gd name="connsiteX106" fmla="*/ 8374857 w 12071803"/>
                  <a:gd name="connsiteY106" fmla="*/ 6653621 h 13440182"/>
                  <a:gd name="connsiteX107" fmla="*/ 8703470 w 12071803"/>
                  <a:gd name="connsiteY107" fmla="*/ 6591708 h 13440182"/>
                  <a:gd name="connsiteX108" fmla="*/ 8722520 w 12071803"/>
                  <a:gd name="connsiteY108" fmla="*/ 6696483 h 13440182"/>
                  <a:gd name="connsiteX109" fmla="*/ 8796339 w 12071803"/>
                  <a:gd name="connsiteY109" fmla="*/ 6701246 h 13440182"/>
                  <a:gd name="connsiteX110" fmla="*/ 8772525 w 12071803"/>
                  <a:gd name="connsiteY110" fmla="*/ 6548844 h 13440182"/>
                  <a:gd name="connsiteX111" fmla="*/ 9315450 w 12071803"/>
                  <a:gd name="connsiteY111" fmla="*/ 6544082 h 13440182"/>
                  <a:gd name="connsiteX112" fmla="*/ 9503569 w 12071803"/>
                  <a:gd name="connsiteY112" fmla="*/ 6494075 h 13440182"/>
                  <a:gd name="connsiteX113" fmla="*/ 9629775 w 12071803"/>
                  <a:gd name="connsiteY113" fmla="*/ 6298813 h 13440182"/>
                  <a:gd name="connsiteX114" fmla="*/ 9906000 w 12071803"/>
                  <a:gd name="connsiteY114" fmla="*/ 6334532 h 13440182"/>
                  <a:gd name="connsiteX115" fmla="*/ 9870282 w 12071803"/>
                  <a:gd name="connsiteY115" fmla="*/ 6420258 h 13440182"/>
                  <a:gd name="connsiteX116" fmla="*/ 9727407 w 12071803"/>
                  <a:gd name="connsiteY116" fmla="*/ 6434546 h 13440182"/>
                  <a:gd name="connsiteX117" fmla="*/ 9796462 w 12071803"/>
                  <a:gd name="connsiteY117" fmla="*/ 6489313 h 13440182"/>
                  <a:gd name="connsiteX118" fmla="*/ 9665495 w 12071803"/>
                  <a:gd name="connsiteY118" fmla="*/ 6517889 h 13440182"/>
                  <a:gd name="connsiteX119" fmla="*/ 9539289 w 12071803"/>
                  <a:gd name="connsiteY119" fmla="*/ 6508364 h 13440182"/>
                  <a:gd name="connsiteX120" fmla="*/ 9453563 w 12071803"/>
                  <a:gd name="connsiteY120" fmla="*/ 6544082 h 13440182"/>
                  <a:gd name="connsiteX121" fmla="*/ 9422607 w 12071803"/>
                  <a:gd name="connsiteY121" fmla="*/ 6848883 h 13440182"/>
                  <a:gd name="connsiteX122" fmla="*/ 9584532 w 12071803"/>
                  <a:gd name="connsiteY122" fmla="*/ 6882220 h 13440182"/>
                  <a:gd name="connsiteX123" fmla="*/ 9791700 w 12071803"/>
                  <a:gd name="connsiteY123" fmla="*/ 6696482 h 13440182"/>
                  <a:gd name="connsiteX124" fmla="*/ 9829801 w 12071803"/>
                  <a:gd name="connsiteY124" fmla="*/ 6794114 h 13440182"/>
                  <a:gd name="connsiteX125" fmla="*/ 9977439 w 12071803"/>
                  <a:gd name="connsiteY125" fmla="*/ 6717914 h 13440182"/>
                  <a:gd name="connsiteX126" fmla="*/ 9896476 w 12071803"/>
                  <a:gd name="connsiteY126" fmla="*/ 6925083 h 13440182"/>
                  <a:gd name="connsiteX127" fmla="*/ 10020301 w 12071803"/>
                  <a:gd name="connsiteY127" fmla="*/ 6898889 h 13440182"/>
                  <a:gd name="connsiteX128" fmla="*/ 9986964 w 12071803"/>
                  <a:gd name="connsiteY128" fmla="*/ 6986996 h 13440182"/>
                  <a:gd name="connsiteX129" fmla="*/ 10217945 w 12071803"/>
                  <a:gd name="connsiteY129" fmla="*/ 6984614 h 13440182"/>
                  <a:gd name="connsiteX130" fmla="*/ 10058400 w 12071803"/>
                  <a:gd name="connsiteY130" fmla="*/ 7039382 h 13440182"/>
                  <a:gd name="connsiteX131" fmla="*/ 9948864 w 12071803"/>
                  <a:gd name="connsiteY131" fmla="*/ 7096533 h 13440182"/>
                  <a:gd name="connsiteX132" fmla="*/ 9829801 w 12071803"/>
                  <a:gd name="connsiteY132" fmla="*/ 7210833 h 13440182"/>
                  <a:gd name="connsiteX133" fmla="*/ 9865519 w 12071803"/>
                  <a:gd name="connsiteY133" fmla="*/ 7270363 h 13440182"/>
                  <a:gd name="connsiteX134" fmla="*/ 9908382 w 12071803"/>
                  <a:gd name="connsiteY134" fmla="*/ 7320371 h 13440182"/>
                  <a:gd name="connsiteX135" fmla="*/ 9986964 w 12071803"/>
                  <a:gd name="connsiteY135" fmla="*/ 7287033 h 13440182"/>
                  <a:gd name="connsiteX136" fmla="*/ 9998869 w 12071803"/>
                  <a:gd name="connsiteY136" fmla="*/ 7348944 h 13440182"/>
                  <a:gd name="connsiteX137" fmla="*/ 10113170 w 12071803"/>
                  <a:gd name="connsiteY137" fmla="*/ 7210833 h 13440182"/>
                  <a:gd name="connsiteX138" fmla="*/ 10148889 w 12071803"/>
                  <a:gd name="connsiteY138" fmla="*/ 7356089 h 13440182"/>
                  <a:gd name="connsiteX139" fmla="*/ 10244139 w 12071803"/>
                  <a:gd name="connsiteY139" fmla="*/ 7239408 h 13440182"/>
                  <a:gd name="connsiteX140" fmla="*/ 10270332 w 12071803"/>
                  <a:gd name="connsiteY140" fmla="*/ 7401332 h 13440182"/>
                  <a:gd name="connsiteX141" fmla="*/ 10344150 w 12071803"/>
                  <a:gd name="connsiteY141" fmla="*/ 7477532 h 13440182"/>
                  <a:gd name="connsiteX142" fmla="*/ 10134600 w 12071803"/>
                  <a:gd name="connsiteY142" fmla="*/ 7591832 h 13440182"/>
                  <a:gd name="connsiteX143" fmla="*/ 10287001 w 12071803"/>
                  <a:gd name="connsiteY143" fmla="*/ 7741852 h 13440182"/>
                  <a:gd name="connsiteX144" fmla="*/ 10317957 w 12071803"/>
                  <a:gd name="connsiteY144" fmla="*/ 7644221 h 13440182"/>
                  <a:gd name="connsiteX145" fmla="*/ 10389393 w 12071803"/>
                  <a:gd name="connsiteY145" fmla="*/ 7732326 h 13440182"/>
                  <a:gd name="connsiteX146" fmla="*/ 10510839 w 12071803"/>
                  <a:gd name="connsiteY146" fmla="*/ 7691846 h 13440182"/>
                  <a:gd name="connsiteX147" fmla="*/ 10515600 w 12071803"/>
                  <a:gd name="connsiteY147" fmla="*/ 7777570 h 13440182"/>
                  <a:gd name="connsiteX148" fmla="*/ 10513219 w 12071803"/>
                  <a:gd name="connsiteY148" fmla="*/ 7875200 h 13440182"/>
                  <a:gd name="connsiteX149" fmla="*/ 10622756 w 12071803"/>
                  <a:gd name="connsiteY149" fmla="*/ 7837101 h 13440182"/>
                  <a:gd name="connsiteX150" fmla="*/ 10663239 w 12071803"/>
                  <a:gd name="connsiteY150" fmla="*/ 8075227 h 13440182"/>
                  <a:gd name="connsiteX151" fmla="*/ 10801350 w 12071803"/>
                  <a:gd name="connsiteY151" fmla="*/ 8106182 h 13440182"/>
                  <a:gd name="connsiteX152" fmla="*/ 10815638 w 12071803"/>
                  <a:gd name="connsiteY152" fmla="*/ 7815670 h 13440182"/>
                  <a:gd name="connsiteX153" fmla="*/ 10906126 w 12071803"/>
                  <a:gd name="connsiteY153" fmla="*/ 7791858 h 13440182"/>
                  <a:gd name="connsiteX154" fmla="*/ 10975182 w 12071803"/>
                  <a:gd name="connsiteY154" fmla="*/ 7620407 h 13440182"/>
                  <a:gd name="connsiteX155" fmla="*/ 10937082 w 12071803"/>
                  <a:gd name="connsiteY155" fmla="*/ 7491821 h 13440182"/>
                  <a:gd name="connsiteX156" fmla="*/ 10841832 w 12071803"/>
                  <a:gd name="connsiteY156" fmla="*/ 7479913 h 13440182"/>
                  <a:gd name="connsiteX157" fmla="*/ 10889456 w 12071803"/>
                  <a:gd name="connsiteY157" fmla="*/ 7360851 h 13440182"/>
                  <a:gd name="connsiteX158" fmla="*/ 10784682 w 12071803"/>
                  <a:gd name="connsiteY158" fmla="*/ 7289414 h 13440182"/>
                  <a:gd name="connsiteX159" fmla="*/ 10744200 w 12071803"/>
                  <a:gd name="connsiteY159" fmla="*/ 7058432 h 13440182"/>
                  <a:gd name="connsiteX160" fmla="*/ 10426700 w 12071803"/>
                  <a:gd name="connsiteY160" fmla="*/ 7020332 h 13440182"/>
                  <a:gd name="connsiteX161" fmla="*/ 10496551 w 12071803"/>
                  <a:gd name="connsiteY161" fmla="*/ 6915558 h 13440182"/>
                  <a:gd name="connsiteX162" fmla="*/ 10620376 w 12071803"/>
                  <a:gd name="connsiteY162" fmla="*/ 6896508 h 13440182"/>
                  <a:gd name="connsiteX163" fmla="*/ 10629900 w 12071803"/>
                  <a:gd name="connsiteY163" fmla="*/ 6810782 h 13440182"/>
                  <a:gd name="connsiteX164" fmla="*/ 10842625 w 12071803"/>
                  <a:gd name="connsiteY164" fmla="*/ 6899682 h 13440182"/>
                  <a:gd name="connsiteX165" fmla="*/ 10858500 w 12071803"/>
                  <a:gd name="connsiteY165" fmla="*/ 6677432 h 13440182"/>
                  <a:gd name="connsiteX166" fmla="*/ 10648950 w 12071803"/>
                  <a:gd name="connsiteY166" fmla="*/ 6772682 h 13440182"/>
                  <a:gd name="connsiteX167" fmla="*/ 10572750 w 12071803"/>
                  <a:gd name="connsiteY167" fmla="*/ 6544082 h 13440182"/>
                  <a:gd name="connsiteX168" fmla="*/ 10344150 w 12071803"/>
                  <a:gd name="connsiteY168" fmla="*/ 6753632 h 13440182"/>
                  <a:gd name="connsiteX169" fmla="*/ 10356851 w 12071803"/>
                  <a:gd name="connsiteY169" fmla="*/ 6588533 h 13440182"/>
                  <a:gd name="connsiteX170" fmla="*/ 10369550 w 12071803"/>
                  <a:gd name="connsiteY170" fmla="*/ 6464707 h 13440182"/>
                  <a:gd name="connsiteX171" fmla="*/ 10261601 w 12071803"/>
                  <a:gd name="connsiteY171" fmla="*/ 6452008 h 13440182"/>
                  <a:gd name="connsiteX172" fmla="*/ 10140950 w 12071803"/>
                  <a:gd name="connsiteY172" fmla="*/ 6236107 h 13440182"/>
                  <a:gd name="connsiteX173" fmla="*/ 10306051 w 12071803"/>
                  <a:gd name="connsiteY173" fmla="*/ 6274208 h 13440182"/>
                  <a:gd name="connsiteX174" fmla="*/ 10547351 w 12071803"/>
                  <a:gd name="connsiteY174" fmla="*/ 6274208 h 13440182"/>
                  <a:gd name="connsiteX175" fmla="*/ 10677525 w 12071803"/>
                  <a:gd name="connsiteY175" fmla="*/ 6134507 h 13440182"/>
                  <a:gd name="connsiteX176" fmla="*/ 10575926 w 12071803"/>
                  <a:gd name="connsiteY176" fmla="*/ 6023383 h 13440182"/>
                  <a:gd name="connsiteX177" fmla="*/ 10363200 w 12071803"/>
                  <a:gd name="connsiteY177" fmla="*/ 5975757 h 13440182"/>
                  <a:gd name="connsiteX178" fmla="*/ 10544175 w 12071803"/>
                  <a:gd name="connsiteY178" fmla="*/ 5845582 h 13440182"/>
                  <a:gd name="connsiteX179" fmla="*/ 10490201 w 12071803"/>
                  <a:gd name="connsiteY179" fmla="*/ 5728108 h 13440182"/>
                  <a:gd name="connsiteX180" fmla="*/ 10544176 w 12071803"/>
                  <a:gd name="connsiteY180" fmla="*/ 5607458 h 13440182"/>
                  <a:gd name="connsiteX181" fmla="*/ 10506075 w 12071803"/>
                  <a:gd name="connsiteY181" fmla="*/ 5604282 h 13440182"/>
                  <a:gd name="connsiteX182" fmla="*/ 10471151 w 12071803"/>
                  <a:gd name="connsiteY182" fmla="*/ 5528083 h 13440182"/>
                  <a:gd name="connsiteX183" fmla="*/ 10312400 w 12071803"/>
                  <a:gd name="connsiteY183" fmla="*/ 5375682 h 13440182"/>
                  <a:gd name="connsiteX184" fmla="*/ 10582276 w 12071803"/>
                  <a:gd name="connsiteY184" fmla="*/ 5480458 h 13440182"/>
                  <a:gd name="connsiteX185" fmla="*/ 10725150 w 12071803"/>
                  <a:gd name="connsiteY185" fmla="*/ 5439182 h 13440182"/>
                  <a:gd name="connsiteX186" fmla="*/ 10699751 w 12071803"/>
                  <a:gd name="connsiteY186" fmla="*/ 5686833 h 13440182"/>
                  <a:gd name="connsiteX187" fmla="*/ 10877550 w 12071803"/>
                  <a:gd name="connsiteY187" fmla="*/ 5724932 h 13440182"/>
                  <a:gd name="connsiteX188" fmla="*/ 10934701 w 12071803"/>
                  <a:gd name="connsiteY188" fmla="*/ 5550308 h 13440182"/>
                  <a:gd name="connsiteX189" fmla="*/ 10975975 w 12071803"/>
                  <a:gd name="connsiteY189" fmla="*/ 5321707 h 13440182"/>
                  <a:gd name="connsiteX190" fmla="*/ 10896601 w 12071803"/>
                  <a:gd name="connsiteY190" fmla="*/ 5118508 h 13440182"/>
                  <a:gd name="connsiteX191" fmla="*/ 10839450 w 12071803"/>
                  <a:gd name="connsiteY191" fmla="*/ 5020082 h 13440182"/>
                  <a:gd name="connsiteX192" fmla="*/ 10760076 w 12071803"/>
                  <a:gd name="connsiteY192" fmla="*/ 5137558 h 13440182"/>
                  <a:gd name="connsiteX193" fmla="*/ 10690226 w 12071803"/>
                  <a:gd name="connsiteY193" fmla="*/ 5096283 h 13440182"/>
                  <a:gd name="connsiteX194" fmla="*/ 10658476 w 12071803"/>
                  <a:gd name="connsiteY194" fmla="*/ 5216933 h 13440182"/>
                  <a:gd name="connsiteX195" fmla="*/ 10556875 w 12071803"/>
                  <a:gd name="connsiteY195" fmla="*/ 5220107 h 13440182"/>
                  <a:gd name="connsiteX196" fmla="*/ 10477500 w 12071803"/>
                  <a:gd name="connsiteY196" fmla="*/ 5077232 h 13440182"/>
                  <a:gd name="connsiteX197" fmla="*/ 10439400 w 12071803"/>
                  <a:gd name="connsiteY197" fmla="*/ 4924832 h 13440182"/>
                  <a:gd name="connsiteX198" fmla="*/ 10223500 w 12071803"/>
                  <a:gd name="connsiteY198" fmla="*/ 4928007 h 13440182"/>
                  <a:gd name="connsiteX199" fmla="*/ 10248900 w 12071803"/>
                  <a:gd name="connsiteY199" fmla="*/ 5153432 h 13440182"/>
                  <a:gd name="connsiteX200" fmla="*/ 10210801 w 12071803"/>
                  <a:gd name="connsiteY200" fmla="*/ 4959758 h 13440182"/>
                  <a:gd name="connsiteX201" fmla="*/ 10166350 w 12071803"/>
                  <a:gd name="connsiteY201" fmla="*/ 4972457 h 13440182"/>
                  <a:gd name="connsiteX202" fmla="*/ 10096500 w 12071803"/>
                  <a:gd name="connsiteY202" fmla="*/ 4861332 h 13440182"/>
                  <a:gd name="connsiteX203" fmla="*/ 10001251 w 12071803"/>
                  <a:gd name="connsiteY203" fmla="*/ 4931183 h 13440182"/>
                  <a:gd name="connsiteX204" fmla="*/ 9893300 w 12071803"/>
                  <a:gd name="connsiteY204" fmla="*/ 5039132 h 13440182"/>
                  <a:gd name="connsiteX205" fmla="*/ 10210800 w 12071803"/>
                  <a:gd name="connsiteY205" fmla="*/ 4724807 h 13440182"/>
                  <a:gd name="connsiteX206" fmla="*/ 10426701 w 12071803"/>
                  <a:gd name="connsiteY206" fmla="*/ 4667658 h 13440182"/>
                  <a:gd name="connsiteX207" fmla="*/ 10572750 w 12071803"/>
                  <a:gd name="connsiteY207" fmla="*/ 4581932 h 13440182"/>
                  <a:gd name="connsiteX208" fmla="*/ 10610851 w 12071803"/>
                  <a:gd name="connsiteY208" fmla="*/ 4461283 h 13440182"/>
                  <a:gd name="connsiteX209" fmla="*/ 10782301 w 12071803"/>
                  <a:gd name="connsiteY209" fmla="*/ 4334283 h 13440182"/>
                  <a:gd name="connsiteX210" fmla="*/ 10814050 w 12071803"/>
                  <a:gd name="connsiteY210" fmla="*/ 4080282 h 13440182"/>
                  <a:gd name="connsiteX211" fmla="*/ 10582275 w 12071803"/>
                  <a:gd name="connsiteY211" fmla="*/ 3997732 h 13440182"/>
                  <a:gd name="connsiteX212" fmla="*/ 10264776 w 12071803"/>
                  <a:gd name="connsiteY212" fmla="*/ 3950108 h 13440182"/>
                  <a:gd name="connsiteX213" fmla="*/ 10134600 w 12071803"/>
                  <a:gd name="connsiteY213" fmla="*/ 4010432 h 13440182"/>
                  <a:gd name="connsiteX214" fmla="*/ 10160001 w 12071803"/>
                  <a:gd name="connsiteY214" fmla="*/ 3845333 h 13440182"/>
                  <a:gd name="connsiteX215" fmla="*/ 10109201 w 12071803"/>
                  <a:gd name="connsiteY215" fmla="*/ 3670708 h 13440182"/>
                  <a:gd name="connsiteX216" fmla="*/ 10223500 w 12071803"/>
                  <a:gd name="connsiteY216" fmla="*/ 3708807 h 13440182"/>
                  <a:gd name="connsiteX217" fmla="*/ 10344151 w 12071803"/>
                  <a:gd name="connsiteY217" fmla="*/ 3600858 h 13440182"/>
                  <a:gd name="connsiteX218" fmla="*/ 10534651 w 12071803"/>
                  <a:gd name="connsiteY218" fmla="*/ 3661183 h 13440182"/>
                  <a:gd name="connsiteX219" fmla="*/ 10547351 w 12071803"/>
                  <a:gd name="connsiteY219" fmla="*/ 3477033 h 13440182"/>
                  <a:gd name="connsiteX220" fmla="*/ 10687050 w 12071803"/>
                  <a:gd name="connsiteY220" fmla="*/ 3515132 h 13440182"/>
                  <a:gd name="connsiteX221" fmla="*/ 10801350 w 12071803"/>
                  <a:gd name="connsiteY221" fmla="*/ 3210332 h 13440182"/>
                  <a:gd name="connsiteX222" fmla="*/ 10902951 w 12071803"/>
                  <a:gd name="connsiteY222" fmla="*/ 3299233 h 13440182"/>
                  <a:gd name="connsiteX223" fmla="*/ 11042650 w 12071803"/>
                  <a:gd name="connsiteY223" fmla="*/ 3283357 h 13440182"/>
                  <a:gd name="connsiteX224" fmla="*/ 11077575 w 12071803"/>
                  <a:gd name="connsiteY224" fmla="*/ 3508782 h 13440182"/>
                  <a:gd name="connsiteX225" fmla="*/ 11153776 w 12071803"/>
                  <a:gd name="connsiteY225" fmla="*/ 3251608 h 13440182"/>
                  <a:gd name="connsiteX226" fmla="*/ 11077576 w 12071803"/>
                  <a:gd name="connsiteY226" fmla="*/ 3165883 h 13440182"/>
                  <a:gd name="connsiteX227" fmla="*/ 11163300 w 12071803"/>
                  <a:gd name="connsiteY227" fmla="*/ 2911882 h 13440182"/>
                  <a:gd name="connsiteX228" fmla="*/ 10982326 w 12071803"/>
                  <a:gd name="connsiteY228" fmla="*/ 2988083 h 13440182"/>
                  <a:gd name="connsiteX229" fmla="*/ 10953750 w 12071803"/>
                  <a:gd name="connsiteY229" fmla="*/ 2918232 h 13440182"/>
                  <a:gd name="connsiteX230" fmla="*/ 10763250 w 12071803"/>
                  <a:gd name="connsiteY230" fmla="*/ 2715032 h 13440182"/>
                  <a:gd name="connsiteX231" fmla="*/ 10731501 w 12071803"/>
                  <a:gd name="connsiteY231" fmla="*/ 2530883 h 13440182"/>
                  <a:gd name="connsiteX232" fmla="*/ 10699751 w 12071803"/>
                  <a:gd name="connsiteY232" fmla="*/ 2435633 h 13440182"/>
                  <a:gd name="connsiteX233" fmla="*/ 10801350 w 12071803"/>
                  <a:gd name="connsiteY233" fmla="*/ 2334032 h 13440182"/>
                  <a:gd name="connsiteX234" fmla="*/ 11061701 w 12071803"/>
                  <a:gd name="connsiteY234" fmla="*/ 2099083 h 13440182"/>
                  <a:gd name="connsiteX235" fmla="*/ 11182350 w 12071803"/>
                  <a:gd name="connsiteY235" fmla="*/ 2118132 h 13440182"/>
                  <a:gd name="connsiteX236" fmla="*/ 11252201 w 12071803"/>
                  <a:gd name="connsiteY236" fmla="*/ 2029233 h 13440182"/>
                  <a:gd name="connsiteX237" fmla="*/ 11487150 w 12071803"/>
                  <a:gd name="connsiteY237" fmla="*/ 1921282 h 13440182"/>
                  <a:gd name="connsiteX238" fmla="*/ 11341101 w 12071803"/>
                  <a:gd name="connsiteY238" fmla="*/ 1851433 h 13440182"/>
                  <a:gd name="connsiteX239" fmla="*/ 11258550 w 12071803"/>
                  <a:gd name="connsiteY239" fmla="*/ 1705382 h 13440182"/>
                  <a:gd name="connsiteX240" fmla="*/ 11360150 w 12071803"/>
                  <a:gd name="connsiteY240" fmla="*/ 1279932 h 13440182"/>
                  <a:gd name="connsiteX241" fmla="*/ 11239500 w 12071803"/>
                  <a:gd name="connsiteY241" fmla="*/ 1019582 h 13440182"/>
                  <a:gd name="connsiteX242" fmla="*/ 11525250 w 12071803"/>
                  <a:gd name="connsiteY242" fmla="*/ 1362482 h 13440182"/>
                  <a:gd name="connsiteX243" fmla="*/ 11690350 w 12071803"/>
                  <a:gd name="connsiteY243" fmla="*/ 1165632 h 13440182"/>
                  <a:gd name="connsiteX244" fmla="*/ 11874500 w 12071803"/>
                  <a:gd name="connsiteY244" fmla="*/ 1476782 h 13440182"/>
                  <a:gd name="connsiteX245" fmla="*/ 12071350 w 12071803"/>
                  <a:gd name="connsiteY245" fmla="*/ 1578383 h 13440182"/>
                  <a:gd name="connsiteX246" fmla="*/ 11906250 w 12071803"/>
                  <a:gd name="connsiteY246" fmla="*/ 1133883 h 13440182"/>
                  <a:gd name="connsiteX247" fmla="*/ 11893550 w 12071803"/>
                  <a:gd name="connsiteY247" fmla="*/ 917982 h 13440182"/>
                  <a:gd name="connsiteX248" fmla="*/ 11760200 w 12071803"/>
                  <a:gd name="connsiteY248" fmla="*/ 721132 h 13440182"/>
                  <a:gd name="connsiteX249" fmla="*/ 11734800 w 12071803"/>
                  <a:gd name="connsiteY24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58076 w 12071803"/>
                  <a:gd name="connsiteY87" fmla="*/ 7108439 h 13440182"/>
                  <a:gd name="connsiteX88" fmla="*/ 7448550 w 12071803"/>
                  <a:gd name="connsiteY88" fmla="*/ 7077482 h 13440182"/>
                  <a:gd name="connsiteX89" fmla="*/ 7524751 w 12071803"/>
                  <a:gd name="connsiteY89" fmla="*/ 7163208 h 13440182"/>
                  <a:gd name="connsiteX90" fmla="*/ 7460457 w 12071803"/>
                  <a:gd name="connsiteY90" fmla="*/ 7244171 h 13440182"/>
                  <a:gd name="connsiteX91" fmla="*/ 7524750 w 12071803"/>
                  <a:gd name="connsiteY91" fmla="*/ 7325132 h 13440182"/>
                  <a:gd name="connsiteX92" fmla="*/ 7450932 w 12071803"/>
                  <a:gd name="connsiteY92" fmla="*/ 7344183 h 13440182"/>
                  <a:gd name="connsiteX93" fmla="*/ 7358064 w 12071803"/>
                  <a:gd name="connsiteY93" fmla="*/ 7296558 h 13440182"/>
                  <a:gd name="connsiteX94" fmla="*/ 7184232 w 12071803"/>
                  <a:gd name="connsiteY94" fmla="*/ 7408477 h 13440182"/>
                  <a:gd name="connsiteX95" fmla="*/ 7246145 w 12071803"/>
                  <a:gd name="connsiteY95" fmla="*/ 7437052 h 13440182"/>
                  <a:gd name="connsiteX96" fmla="*/ 7329489 w 12071803"/>
                  <a:gd name="connsiteY96" fmla="*/ 7508489 h 13440182"/>
                  <a:gd name="connsiteX97" fmla="*/ 7386639 w 12071803"/>
                  <a:gd name="connsiteY97" fmla="*/ 7425146 h 13440182"/>
                  <a:gd name="connsiteX98" fmla="*/ 7441407 w 12071803"/>
                  <a:gd name="connsiteY98" fmla="*/ 7484677 h 13440182"/>
                  <a:gd name="connsiteX99" fmla="*/ 7546182 w 12071803"/>
                  <a:gd name="connsiteY99" fmla="*/ 7529921 h 13440182"/>
                  <a:gd name="connsiteX100" fmla="*/ 7639051 w 12071803"/>
                  <a:gd name="connsiteY100" fmla="*/ 7615646 h 13440182"/>
                  <a:gd name="connsiteX101" fmla="*/ 7639051 w 12071803"/>
                  <a:gd name="connsiteY101" fmla="*/ 7510871 h 13440182"/>
                  <a:gd name="connsiteX102" fmla="*/ 7812881 w 12071803"/>
                  <a:gd name="connsiteY102" fmla="*/ 7606120 h 13440182"/>
                  <a:gd name="connsiteX103" fmla="*/ 7705726 w 12071803"/>
                  <a:gd name="connsiteY103" fmla="*/ 7370377 h 13440182"/>
                  <a:gd name="connsiteX104" fmla="*/ 7708107 w 12071803"/>
                  <a:gd name="connsiteY104" fmla="*/ 7234646 h 13440182"/>
                  <a:gd name="connsiteX105" fmla="*/ 7612857 w 12071803"/>
                  <a:gd name="connsiteY105" fmla="*/ 7206071 h 13440182"/>
                  <a:gd name="connsiteX106" fmla="*/ 7677150 w 12071803"/>
                  <a:gd name="connsiteY106" fmla="*/ 7039382 h 13440182"/>
                  <a:gd name="connsiteX107" fmla="*/ 8374857 w 12071803"/>
                  <a:gd name="connsiteY107" fmla="*/ 6653621 h 13440182"/>
                  <a:gd name="connsiteX108" fmla="*/ 8703470 w 12071803"/>
                  <a:gd name="connsiteY108" fmla="*/ 6591708 h 13440182"/>
                  <a:gd name="connsiteX109" fmla="*/ 8722520 w 12071803"/>
                  <a:gd name="connsiteY109" fmla="*/ 6696483 h 13440182"/>
                  <a:gd name="connsiteX110" fmla="*/ 8796339 w 12071803"/>
                  <a:gd name="connsiteY110" fmla="*/ 6701246 h 13440182"/>
                  <a:gd name="connsiteX111" fmla="*/ 8772525 w 12071803"/>
                  <a:gd name="connsiteY111" fmla="*/ 6548844 h 13440182"/>
                  <a:gd name="connsiteX112" fmla="*/ 9315450 w 12071803"/>
                  <a:gd name="connsiteY112" fmla="*/ 6544082 h 13440182"/>
                  <a:gd name="connsiteX113" fmla="*/ 9503569 w 12071803"/>
                  <a:gd name="connsiteY113" fmla="*/ 6494075 h 13440182"/>
                  <a:gd name="connsiteX114" fmla="*/ 9629775 w 12071803"/>
                  <a:gd name="connsiteY114" fmla="*/ 6298813 h 13440182"/>
                  <a:gd name="connsiteX115" fmla="*/ 9906000 w 12071803"/>
                  <a:gd name="connsiteY115" fmla="*/ 6334532 h 13440182"/>
                  <a:gd name="connsiteX116" fmla="*/ 9870282 w 12071803"/>
                  <a:gd name="connsiteY116" fmla="*/ 6420258 h 13440182"/>
                  <a:gd name="connsiteX117" fmla="*/ 9727407 w 12071803"/>
                  <a:gd name="connsiteY117" fmla="*/ 6434546 h 13440182"/>
                  <a:gd name="connsiteX118" fmla="*/ 9796462 w 12071803"/>
                  <a:gd name="connsiteY118" fmla="*/ 6489313 h 13440182"/>
                  <a:gd name="connsiteX119" fmla="*/ 9665495 w 12071803"/>
                  <a:gd name="connsiteY119" fmla="*/ 6517889 h 13440182"/>
                  <a:gd name="connsiteX120" fmla="*/ 9539289 w 12071803"/>
                  <a:gd name="connsiteY120" fmla="*/ 6508364 h 13440182"/>
                  <a:gd name="connsiteX121" fmla="*/ 9453563 w 12071803"/>
                  <a:gd name="connsiteY121" fmla="*/ 6544082 h 13440182"/>
                  <a:gd name="connsiteX122" fmla="*/ 9422607 w 12071803"/>
                  <a:gd name="connsiteY122" fmla="*/ 6848883 h 13440182"/>
                  <a:gd name="connsiteX123" fmla="*/ 9584532 w 12071803"/>
                  <a:gd name="connsiteY123" fmla="*/ 6882220 h 13440182"/>
                  <a:gd name="connsiteX124" fmla="*/ 9791700 w 12071803"/>
                  <a:gd name="connsiteY124" fmla="*/ 6696482 h 13440182"/>
                  <a:gd name="connsiteX125" fmla="*/ 9829801 w 12071803"/>
                  <a:gd name="connsiteY125" fmla="*/ 6794114 h 13440182"/>
                  <a:gd name="connsiteX126" fmla="*/ 9977439 w 12071803"/>
                  <a:gd name="connsiteY126" fmla="*/ 6717914 h 13440182"/>
                  <a:gd name="connsiteX127" fmla="*/ 9896476 w 12071803"/>
                  <a:gd name="connsiteY127" fmla="*/ 6925083 h 13440182"/>
                  <a:gd name="connsiteX128" fmla="*/ 10020301 w 12071803"/>
                  <a:gd name="connsiteY128" fmla="*/ 6898889 h 13440182"/>
                  <a:gd name="connsiteX129" fmla="*/ 9986964 w 12071803"/>
                  <a:gd name="connsiteY129" fmla="*/ 6986996 h 13440182"/>
                  <a:gd name="connsiteX130" fmla="*/ 10217945 w 12071803"/>
                  <a:gd name="connsiteY130" fmla="*/ 6984614 h 13440182"/>
                  <a:gd name="connsiteX131" fmla="*/ 10058400 w 12071803"/>
                  <a:gd name="connsiteY131" fmla="*/ 7039382 h 13440182"/>
                  <a:gd name="connsiteX132" fmla="*/ 9948864 w 12071803"/>
                  <a:gd name="connsiteY132" fmla="*/ 7096533 h 13440182"/>
                  <a:gd name="connsiteX133" fmla="*/ 9829801 w 12071803"/>
                  <a:gd name="connsiteY133" fmla="*/ 7210833 h 13440182"/>
                  <a:gd name="connsiteX134" fmla="*/ 9865519 w 12071803"/>
                  <a:gd name="connsiteY134" fmla="*/ 7270363 h 13440182"/>
                  <a:gd name="connsiteX135" fmla="*/ 9908382 w 12071803"/>
                  <a:gd name="connsiteY135" fmla="*/ 7320371 h 13440182"/>
                  <a:gd name="connsiteX136" fmla="*/ 9986964 w 12071803"/>
                  <a:gd name="connsiteY136" fmla="*/ 7287033 h 13440182"/>
                  <a:gd name="connsiteX137" fmla="*/ 9998869 w 12071803"/>
                  <a:gd name="connsiteY137" fmla="*/ 7348944 h 13440182"/>
                  <a:gd name="connsiteX138" fmla="*/ 10113170 w 12071803"/>
                  <a:gd name="connsiteY138" fmla="*/ 7210833 h 13440182"/>
                  <a:gd name="connsiteX139" fmla="*/ 10148889 w 12071803"/>
                  <a:gd name="connsiteY139" fmla="*/ 7356089 h 13440182"/>
                  <a:gd name="connsiteX140" fmla="*/ 10244139 w 12071803"/>
                  <a:gd name="connsiteY140" fmla="*/ 7239408 h 13440182"/>
                  <a:gd name="connsiteX141" fmla="*/ 10270332 w 12071803"/>
                  <a:gd name="connsiteY141" fmla="*/ 7401332 h 13440182"/>
                  <a:gd name="connsiteX142" fmla="*/ 10344150 w 12071803"/>
                  <a:gd name="connsiteY142" fmla="*/ 7477532 h 13440182"/>
                  <a:gd name="connsiteX143" fmla="*/ 10134600 w 12071803"/>
                  <a:gd name="connsiteY143" fmla="*/ 7591832 h 13440182"/>
                  <a:gd name="connsiteX144" fmla="*/ 10287001 w 12071803"/>
                  <a:gd name="connsiteY144" fmla="*/ 7741852 h 13440182"/>
                  <a:gd name="connsiteX145" fmla="*/ 10317957 w 12071803"/>
                  <a:gd name="connsiteY145" fmla="*/ 7644221 h 13440182"/>
                  <a:gd name="connsiteX146" fmla="*/ 10389393 w 12071803"/>
                  <a:gd name="connsiteY146" fmla="*/ 7732326 h 13440182"/>
                  <a:gd name="connsiteX147" fmla="*/ 10510839 w 12071803"/>
                  <a:gd name="connsiteY147" fmla="*/ 7691846 h 13440182"/>
                  <a:gd name="connsiteX148" fmla="*/ 10515600 w 12071803"/>
                  <a:gd name="connsiteY148" fmla="*/ 7777570 h 13440182"/>
                  <a:gd name="connsiteX149" fmla="*/ 10513219 w 12071803"/>
                  <a:gd name="connsiteY149" fmla="*/ 7875200 h 13440182"/>
                  <a:gd name="connsiteX150" fmla="*/ 10622756 w 12071803"/>
                  <a:gd name="connsiteY150" fmla="*/ 7837101 h 13440182"/>
                  <a:gd name="connsiteX151" fmla="*/ 10663239 w 12071803"/>
                  <a:gd name="connsiteY151" fmla="*/ 8075227 h 13440182"/>
                  <a:gd name="connsiteX152" fmla="*/ 10801350 w 12071803"/>
                  <a:gd name="connsiteY152" fmla="*/ 8106182 h 13440182"/>
                  <a:gd name="connsiteX153" fmla="*/ 10815638 w 12071803"/>
                  <a:gd name="connsiteY153" fmla="*/ 7815670 h 13440182"/>
                  <a:gd name="connsiteX154" fmla="*/ 10906126 w 12071803"/>
                  <a:gd name="connsiteY154" fmla="*/ 7791858 h 13440182"/>
                  <a:gd name="connsiteX155" fmla="*/ 10975182 w 12071803"/>
                  <a:gd name="connsiteY155" fmla="*/ 7620407 h 13440182"/>
                  <a:gd name="connsiteX156" fmla="*/ 10937082 w 12071803"/>
                  <a:gd name="connsiteY156" fmla="*/ 7491821 h 13440182"/>
                  <a:gd name="connsiteX157" fmla="*/ 10841832 w 12071803"/>
                  <a:gd name="connsiteY157" fmla="*/ 7479913 h 13440182"/>
                  <a:gd name="connsiteX158" fmla="*/ 10889456 w 12071803"/>
                  <a:gd name="connsiteY158" fmla="*/ 7360851 h 13440182"/>
                  <a:gd name="connsiteX159" fmla="*/ 10784682 w 12071803"/>
                  <a:gd name="connsiteY159" fmla="*/ 7289414 h 13440182"/>
                  <a:gd name="connsiteX160" fmla="*/ 10744200 w 12071803"/>
                  <a:gd name="connsiteY160" fmla="*/ 7058432 h 13440182"/>
                  <a:gd name="connsiteX161" fmla="*/ 10426700 w 12071803"/>
                  <a:gd name="connsiteY161" fmla="*/ 7020332 h 13440182"/>
                  <a:gd name="connsiteX162" fmla="*/ 10496551 w 12071803"/>
                  <a:gd name="connsiteY162" fmla="*/ 6915558 h 13440182"/>
                  <a:gd name="connsiteX163" fmla="*/ 10620376 w 12071803"/>
                  <a:gd name="connsiteY163" fmla="*/ 6896508 h 13440182"/>
                  <a:gd name="connsiteX164" fmla="*/ 10629900 w 12071803"/>
                  <a:gd name="connsiteY164" fmla="*/ 6810782 h 13440182"/>
                  <a:gd name="connsiteX165" fmla="*/ 10842625 w 12071803"/>
                  <a:gd name="connsiteY165" fmla="*/ 6899682 h 13440182"/>
                  <a:gd name="connsiteX166" fmla="*/ 10858500 w 12071803"/>
                  <a:gd name="connsiteY166" fmla="*/ 6677432 h 13440182"/>
                  <a:gd name="connsiteX167" fmla="*/ 10648950 w 12071803"/>
                  <a:gd name="connsiteY167" fmla="*/ 6772682 h 13440182"/>
                  <a:gd name="connsiteX168" fmla="*/ 10572750 w 12071803"/>
                  <a:gd name="connsiteY168" fmla="*/ 6544082 h 13440182"/>
                  <a:gd name="connsiteX169" fmla="*/ 10344150 w 12071803"/>
                  <a:gd name="connsiteY169" fmla="*/ 6753632 h 13440182"/>
                  <a:gd name="connsiteX170" fmla="*/ 10356851 w 12071803"/>
                  <a:gd name="connsiteY170" fmla="*/ 6588533 h 13440182"/>
                  <a:gd name="connsiteX171" fmla="*/ 10369550 w 12071803"/>
                  <a:gd name="connsiteY171" fmla="*/ 6464707 h 13440182"/>
                  <a:gd name="connsiteX172" fmla="*/ 10261601 w 12071803"/>
                  <a:gd name="connsiteY172" fmla="*/ 6452008 h 13440182"/>
                  <a:gd name="connsiteX173" fmla="*/ 10140950 w 12071803"/>
                  <a:gd name="connsiteY173" fmla="*/ 6236107 h 13440182"/>
                  <a:gd name="connsiteX174" fmla="*/ 10306051 w 12071803"/>
                  <a:gd name="connsiteY174" fmla="*/ 6274208 h 13440182"/>
                  <a:gd name="connsiteX175" fmla="*/ 10547351 w 12071803"/>
                  <a:gd name="connsiteY175" fmla="*/ 6274208 h 13440182"/>
                  <a:gd name="connsiteX176" fmla="*/ 10677525 w 12071803"/>
                  <a:gd name="connsiteY176" fmla="*/ 6134507 h 13440182"/>
                  <a:gd name="connsiteX177" fmla="*/ 10575926 w 12071803"/>
                  <a:gd name="connsiteY177" fmla="*/ 6023383 h 13440182"/>
                  <a:gd name="connsiteX178" fmla="*/ 10363200 w 12071803"/>
                  <a:gd name="connsiteY178" fmla="*/ 5975757 h 13440182"/>
                  <a:gd name="connsiteX179" fmla="*/ 10544175 w 12071803"/>
                  <a:gd name="connsiteY179" fmla="*/ 5845582 h 13440182"/>
                  <a:gd name="connsiteX180" fmla="*/ 10490201 w 12071803"/>
                  <a:gd name="connsiteY180" fmla="*/ 5728108 h 13440182"/>
                  <a:gd name="connsiteX181" fmla="*/ 10544176 w 12071803"/>
                  <a:gd name="connsiteY181" fmla="*/ 5607458 h 13440182"/>
                  <a:gd name="connsiteX182" fmla="*/ 10506075 w 12071803"/>
                  <a:gd name="connsiteY182" fmla="*/ 5604282 h 13440182"/>
                  <a:gd name="connsiteX183" fmla="*/ 10471151 w 12071803"/>
                  <a:gd name="connsiteY183" fmla="*/ 5528083 h 13440182"/>
                  <a:gd name="connsiteX184" fmla="*/ 10312400 w 12071803"/>
                  <a:gd name="connsiteY184" fmla="*/ 5375682 h 13440182"/>
                  <a:gd name="connsiteX185" fmla="*/ 10582276 w 12071803"/>
                  <a:gd name="connsiteY185" fmla="*/ 5480458 h 13440182"/>
                  <a:gd name="connsiteX186" fmla="*/ 10725150 w 12071803"/>
                  <a:gd name="connsiteY186" fmla="*/ 5439182 h 13440182"/>
                  <a:gd name="connsiteX187" fmla="*/ 10699751 w 12071803"/>
                  <a:gd name="connsiteY187" fmla="*/ 5686833 h 13440182"/>
                  <a:gd name="connsiteX188" fmla="*/ 10877550 w 12071803"/>
                  <a:gd name="connsiteY188" fmla="*/ 5724932 h 13440182"/>
                  <a:gd name="connsiteX189" fmla="*/ 10934701 w 12071803"/>
                  <a:gd name="connsiteY189" fmla="*/ 5550308 h 13440182"/>
                  <a:gd name="connsiteX190" fmla="*/ 10975975 w 12071803"/>
                  <a:gd name="connsiteY190" fmla="*/ 5321707 h 13440182"/>
                  <a:gd name="connsiteX191" fmla="*/ 10896601 w 12071803"/>
                  <a:gd name="connsiteY191" fmla="*/ 5118508 h 13440182"/>
                  <a:gd name="connsiteX192" fmla="*/ 10839450 w 12071803"/>
                  <a:gd name="connsiteY192" fmla="*/ 5020082 h 13440182"/>
                  <a:gd name="connsiteX193" fmla="*/ 10760076 w 12071803"/>
                  <a:gd name="connsiteY193" fmla="*/ 5137558 h 13440182"/>
                  <a:gd name="connsiteX194" fmla="*/ 10690226 w 12071803"/>
                  <a:gd name="connsiteY194" fmla="*/ 5096283 h 13440182"/>
                  <a:gd name="connsiteX195" fmla="*/ 10658476 w 12071803"/>
                  <a:gd name="connsiteY195" fmla="*/ 5216933 h 13440182"/>
                  <a:gd name="connsiteX196" fmla="*/ 10556875 w 12071803"/>
                  <a:gd name="connsiteY196" fmla="*/ 5220107 h 13440182"/>
                  <a:gd name="connsiteX197" fmla="*/ 10477500 w 12071803"/>
                  <a:gd name="connsiteY197" fmla="*/ 5077232 h 13440182"/>
                  <a:gd name="connsiteX198" fmla="*/ 10439400 w 12071803"/>
                  <a:gd name="connsiteY198" fmla="*/ 4924832 h 13440182"/>
                  <a:gd name="connsiteX199" fmla="*/ 10223500 w 12071803"/>
                  <a:gd name="connsiteY199" fmla="*/ 4928007 h 13440182"/>
                  <a:gd name="connsiteX200" fmla="*/ 10248900 w 12071803"/>
                  <a:gd name="connsiteY200" fmla="*/ 5153432 h 13440182"/>
                  <a:gd name="connsiteX201" fmla="*/ 10210801 w 12071803"/>
                  <a:gd name="connsiteY201" fmla="*/ 4959758 h 13440182"/>
                  <a:gd name="connsiteX202" fmla="*/ 10166350 w 12071803"/>
                  <a:gd name="connsiteY202" fmla="*/ 4972457 h 13440182"/>
                  <a:gd name="connsiteX203" fmla="*/ 10096500 w 12071803"/>
                  <a:gd name="connsiteY203" fmla="*/ 4861332 h 13440182"/>
                  <a:gd name="connsiteX204" fmla="*/ 10001251 w 12071803"/>
                  <a:gd name="connsiteY204" fmla="*/ 4931183 h 13440182"/>
                  <a:gd name="connsiteX205" fmla="*/ 9893300 w 12071803"/>
                  <a:gd name="connsiteY205" fmla="*/ 5039132 h 13440182"/>
                  <a:gd name="connsiteX206" fmla="*/ 10210800 w 12071803"/>
                  <a:gd name="connsiteY206" fmla="*/ 4724807 h 13440182"/>
                  <a:gd name="connsiteX207" fmla="*/ 10426701 w 12071803"/>
                  <a:gd name="connsiteY207" fmla="*/ 4667658 h 13440182"/>
                  <a:gd name="connsiteX208" fmla="*/ 10572750 w 12071803"/>
                  <a:gd name="connsiteY208" fmla="*/ 4581932 h 13440182"/>
                  <a:gd name="connsiteX209" fmla="*/ 10610851 w 12071803"/>
                  <a:gd name="connsiteY209" fmla="*/ 4461283 h 13440182"/>
                  <a:gd name="connsiteX210" fmla="*/ 10782301 w 12071803"/>
                  <a:gd name="connsiteY210" fmla="*/ 4334283 h 13440182"/>
                  <a:gd name="connsiteX211" fmla="*/ 10814050 w 12071803"/>
                  <a:gd name="connsiteY211" fmla="*/ 4080282 h 13440182"/>
                  <a:gd name="connsiteX212" fmla="*/ 10582275 w 12071803"/>
                  <a:gd name="connsiteY212" fmla="*/ 3997732 h 13440182"/>
                  <a:gd name="connsiteX213" fmla="*/ 10264776 w 12071803"/>
                  <a:gd name="connsiteY213" fmla="*/ 3950108 h 13440182"/>
                  <a:gd name="connsiteX214" fmla="*/ 10134600 w 12071803"/>
                  <a:gd name="connsiteY214" fmla="*/ 4010432 h 13440182"/>
                  <a:gd name="connsiteX215" fmla="*/ 10160001 w 12071803"/>
                  <a:gd name="connsiteY215" fmla="*/ 3845333 h 13440182"/>
                  <a:gd name="connsiteX216" fmla="*/ 10109201 w 12071803"/>
                  <a:gd name="connsiteY216" fmla="*/ 3670708 h 13440182"/>
                  <a:gd name="connsiteX217" fmla="*/ 10223500 w 12071803"/>
                  <a:gd name="connsiteY217" fmla="*/ 3708807 h 13440182"/>
                  <a:gd name="connsiteX218" fmla="*/ 10344151 w 12071803"/>
                  <a:gd name="connsiteY218" fmla="*/ 3600858 h 13440182"/>
                  <a:gd name="connsiteX219" fmla="*/ 10534651 w 12071803"/>
                  <a:gd name="connsiteY219" fmla="*/ 3661183 h 13440182"/>
                  <a:gd name="connsiteX220" fmla="*/ 10547351 w 12071803"/>
                  <a:gd name="connsiteY220" fmla="*/ 3477033 h 13440182"/>
                  <a:gd name="connsiteX221" fmla="*/ 10687050 w 12071803"/>
                  <a:gd name="connsiteY221" fmla="*/ 3515132 h 13440182"/>
                  <a:gd name="connsiteX222" fmla="*/ 10801350 w 12071803"/>
                  <a:gd name="connsiteY222" fmla="*/ 3210332 h 13440182"/>
                  <a:gd name="connsiteX223" fmla="*/ 10902951 w 12071803"/>
                  <a:gd name="connsiteY223" fmla="*/ 3299233 h 13440182"/>
                  <a:gd name="connsiteX224" fmla="*/ 11042650 w 12071803"/>
                  <a:gd name="connsiteY224" fmla="*/ 3283357 h 13440182"/>
                  <a:gd name="connsiteX225" fmla="*/ 11077575 w 12071803"/>
                  <a:gd name="connsiteY225" fmla="*/ 3508782 h 13440182"/>
                  <a:gd name="connsiteX226" fmla="*/ 11153776 w 12071803"/>
                  <a:gd name="connsiteY226" fmla="*/ 3251608 h 13440182"/>
                  <a:gd name="connsiteX227" fmla="*/ 11077576 w 12071803"/>
                  <a:gd name="connsiteY227" fmla="*/ 3165883 h 13440182"/>
                  <a:gd name="connsiteX228" fmla="*/ 11163300 w 12071803"/>
                  <a:gd name="connsiteY228" fmla="*/ 2911882 h 13440182"/>
                  <a:gd name="connsiteX229" fmla="*/ 10982326 w 12071803"/>
                  <a:gd name="connsiteY229" fmla="*/ 2988083 h 13440182"/>
                  <a:gd name="connsiteX230" fmla="*/ 10953750 w 12071803"/>
                  <a:gd name="connsiteY230" fmla="*/ 2918232 h 13440182"/>
                  <a:gd name="connsiteX231" fmla="*/ 10763250 w 12071803"/>
                  <a:gd name="connsiteY231" fmla="*/ 2715032 h 13440182"/>
                  <a:gd name="connsiteX232" fmla="*/ 10731501 w 12071803"/>
                  <a:gd name="connsiteY232" fmla="*/ 2530883 h 13440182"/>
                  <a:gd name="connsiteX233" fmla="*/ 10699751 w 12071803"/>
                  <a:gd name="connsiteY233" fmla="*/ 2435633 h 13440182"/>
                  <a:gd name="connsiteX234" fmla="*/ 10801350 w 12071803"/>
                  <a:gd name="connsiteY234" fmla="*/ 2334032 h 13440182"/>
                  <a:gd name="connsiteX235" fmla="*/ 11061701 w 12071803"/>
                  <a:gd name="connsiteY235" fmla="*/ 2099083 h 13440182"/>
                  <a:gd name="connsiteX236" fmla="*/ 11182350 w 12071803"/>
                  <a:gd name="connsiteY236" fmla="*/ 2118132 h 13440182"/>
                  <a:gd name="connsiteX237" fmla="*/ 11252201 w 12071803"/>
                  <a:gd name="connsiteY237" fmla="*/ 2029233 h 13440182"/>
                  <a:gd name="connsiteX238" fmla="*/ 11487150 w 12071803"/>
                  <a:gd name="connsiteY238" fmla="*/ 1921282 h 13440182"/>
                  <a:gd name="connsiteX239" fmla="*/ 11341101 w 12071803"/>
                  <a:gd name="connsiteY239" fmla="*/ 1851433 h 13440182"/>
                  <a:gd name="connsiteX240" fmla="*/ 11258550 w 12071803"/>
                  <a:gd name="connsiteY240" fmla="*/ 1705382 h 13440182"/>
                  <a:gd name="connsiteX241" fmla="*/ 11360150 w 12071803"/>
                  <a:gd name="connsiteY241" fmla="*/ 1279932 h 13440182"/>
                  <a:gd name="connsiteX242" fmla="*/ 11239500 w 12071803"/>
                  <a:gd name="connsiteY242" fmla="*/ 1019582 h 13440182"/>
                  <a:gd name="connsiteX243" fmla="*/ 11525250 w 12071803"/>
                  <a:gd name="connsiteY243" fmla="*/ 1362482 h 13440182"/>
                  <a:gd name="connsiteX244" fmla="*/ 11690350 w 12071803"/>
                  <a:gd name="connsiteY244" fmla="*/ 1165632 h 13440182"/>
                  <a:gd name="connsiteX245" fmla="*/ 11874500 w 12071803"/>
                  <a:gd name="connsiteY245" fmla="*/ 1476782 h 13440182"/>
                  <a:gd name="connsiteX246" fmla="*/ 12071350 w 12071803"/>
                  <a:gd name="connsiteY246" fmla="*/ 1578383 h 13440182"/>
                  <a:gd name="connsiteX247" fmla="*/ 11906250 w 12071803"/>
                  <a:gd name="connsiteY247" fmla="*/ 1133883 h 13440182"/>
                  <a:gd name="connsiteX248" fmla="*/ 11893550 w 12071803"/>
                  <a:gd name="connsiteY248" fmla="*/ 917982 h 13440182"/>
                  <a:gd name="connsiteX249" fmla="*/ 11760200 w 12071803"/>
                  <a:gd name="connsiteY249" fmla="*/ 721132 h 13440182"/>
                  <a:gd name="connsiteX250" fmla="*/ 11734800 w 12071803"/>
                  <a:gd name="connsiteY25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386639 w 12071803"/>
                  <a:gd name="connsiteY87" fmla="*/ 7144158 h 13440182"/>
                  <a:gd name="connsiteX88" fmla="*/ 7458076 w 12071803"/>
                  <a:gd name="connsiteY88" fmla="*/ 7108439 h 13440182"/>
                  <a:gd name="connsiteX89" fmla="*/ 7448550 w 12071803"/>
                  <a:gd name="connsiteY89" fmla="*/ 7077482 h 13440182"/>
                  <a:gd name="connsiteX90" fmla="*/ 7524751 w 12071803"/>
                  <a:gd name="connsiteY90" fmla="*/ 7163208 h 13440182"/>
                  <a:gd name="connsiteX91" fmla="*/ 7460457 w 12071803"/>
                  <a:gd name="connsiteY91" fmla="*/ 7244171 h 13440182"/>
                  <a:gd name="connsiteX92" fmla="*/ 7524750 w 12071803"/>
                  <a:gd name="connsiteY92" fmla="*/ 7325132 h 13440182"/>
                  <a:gd name="connsiteX93" fmla="*/ 7450932 w 12071803"/>
                  <a:gd name="connsiteY93" fmla="*/ 7344183 h 13440182"/>
                  <a:gd name="connsiteX94" fmla="*/ 7358064 w 12071803"/>
                  <a:gd name="connsiteY94" fmla="*/ 7296558 h 13440182"/>
                  <a:gd name="connsiteX95" fmla="*/ 7184232 w 12071803"/>
                  <a:gd name="connsiteY95" fmla="*/ 7408477 h 13440182"/>
                  <a:gd name="connsiteX96" fmla="*/ 7246145 w 12071803"/>
                  <a:gd name="connsiteY96" fmla="*/ 7437052 h 13440182"/>
                  <a:gd name="connsiteX97" fmla="*/ 7329489 w 12071803"/>
                  <a:gd name="connsiteY97" fmla="*/ 7508489 h 13440182"/>
                  <a:gd name="connsiteX98" fmla="*/ 7386639 w 12071803"/>
                  <a:gd name="connsiteY98" fmla="*/ 7425146 h 13440182"/>
                  <a:gd name="connsiteX99" fmla="*/ 7441407 w 12071803"/>
                  <a:gd name="connsiteY99" fmla="*/ 7484677 h 13440182"/>
                  <a:gd name="connsiteX100" fmla="*/ 7546182 w 12071803"/>
                  <a:gd name="connsiteY100" fmla="*/ 7529921 h 13440182"/>
                  <a:gd name="connsiteX101" fmla="*/ 7639051 w 12071803"/>
                  <a:gd name="connsiteY101" fmla="*/ 7615646 h 13440182"/>
                  <a:gd name="connsiteX102" fmla="*/ 7639051 w 12071803"/>
                  <a:gd name="connsiteY102" fmla="*/ 7510871 h 13440182"/>
                  <a:gd name="connsiteX103" fmla="*/ 7812881 w 12071803"/>
                  <a:gd name="connsiteY103" fmla="*/ 7606120 h 13440182"/>
                  <a:gd name="connsiteX104" fmla="*/ 7705726 w 12071803"/>
                  <a:gd name="connsiteY104" fmla="*/ 7370377 h 13440182"/>
                  <a:gd name="connsiteX105" fmla="*/ 7708107 w 12071803"/>
                  <a:gd name="connsiteY105" fmla="*/ 7234646 h 13440182"/>
                  <a:gd name="connsiteX106" fmla="*/ 7612857 w 12071803"/>
                  <a:gd name="connsiteY106" fmla="*/ 7206071 h 13440182"/>
                  <a:gd name="connsiteX107" fmla="*/ 7677150 w 12071803"/>
                  <a:gd name="connsiteY107" fmla="*/ 7039382 h 13440182"/>
                  <a:gd name="connsiteX108" fmla="*/ 8374857 w 12071803"/>
                  <a:gd name="connsiteY108" fmla="*/ 6653621 h 13440182"/>
                  <a:gd name="connsiteX109" fmla="*/ 8703470 w 12071803"/>
                  <a:gd name="connsiteY109" fmla="*/ 6591708 h 13440182"/>
                  <a:gd name="connsiteX110" fmla="*/ 8722520 w 12071803"/>
                  <a:gd name="connsiteY110" fmla="*/ 6696483 h 13440182"/>
                  <a:gd name="connsiteX111" fmla="*/ 8796339 w 12071803"/>
                  <a:gd name="connsiteY111" fmla="*/ 6701246 h 13440182"/>
                  <a:gd name="connsiteX112" fmla="*/ 8772525 w 12071803"/>
                  <a:gd name="connsiteY112" fmla="*/ 6548844 h 13440182"/>
                  <a:gd name="connsiteX113" fmla="*/ 9315450 w 12071803"/>
                  <a:gd name="connsiteY113" fmla="*/ 6544082 h 13440182"/>
                  <a:gd name="connsiteX114" fmla="*/ 9503569 w 12071803"/>
                  <a:gd name="connsiteY114" fmla="*/ 6494075 h 13440182"/>
                  <a:gd name="connsiteX115" fmla="*/ 9629775 w 12071803"/>
                  <a:gd name="connsiteY115" fmla="*/ 6298813 h 13440182"/>
                  <a:gd name="connsiteX116" fmla="*/ 9906000 w 12071803"/>
                  <a:gd name="connsiteY116" fmla="*/ 6334532 h 13440182"/>
                  <a:gd name="connsiteX117" fmla="*/ 9870282 w 12071803"/>
                  <a:gd name="connsiteY117" fmla="*/ 6420258 h 13440182"/>
                  <a:gd name="connsiteX118" fmla="*/ 9727407 w 12071803"/>
                  <a:gd name="connsiteY118" fmla="*/ 6434546 h 13440182"/>
                  <a:gd name="connsiteX119" fmla="*/ 9796462 w 12071803"/>
                  <a:gd name="connsiteY119" fmla="*/ 6489313 h 13440182"/>
                  <a:gd name="connsiteX120" fmla="*/ 9665495 w 12071803"/>
                  <a:gd name="connsiteY120" fmla="*/ 6517889 h 13440182"/>
                  <a:gd name="connsiteX121" fmla="*/ 9539289 w 12071803"/>
                  <a:gd name="connsiteY121" fmla="*/ 6508364 h 13440182"/>
                  <a:gd name="connsiteX122" fmla="*/ 9453563 w 12071803"/>
                  <a:gd name="connsiteY122" fmla="*/ 6544082 h 13440182"/>
                  <a:gd name="connsiteX123" fmla="*/ 9422607 w 12071803"/>
                  <a:gd name="connsiteY123" fmla="*/ 6848883 h 13440182"/>
                  <a:gd name="connsiteX124" fmla="*/ 9584532 w 12071803"/>
                  <a:gd name="connsiteY124" fmla="*/ 6882220 h 13440182"/>
                  <a:gd name="connsiteX125" fmla="*/ 9791700 w 12071803"/>
                  <a:gd name="connsiteY125" fmla="*/ 6696482 h 13440182"/>
                  <a:gd name="connsiteX126" fmla="*/ 9829801 w 12071803"/>
                  <a:gd name="connsiteY126" fmla="*/ 6794114 h 13440182"/>
                  <a:gd name="connsiteX127" fmla="*/ 9977439 w 12071803"/>
                  <a:gd name="connsiteY127" fmla="*/ 6717914 h 13440182"/>
                  <a:gd name="connsiteX128" fmla="*/ 9896476 w 12071803"/>
                  <a:gd name="connsiteY128" fmla="*/ 6925083 h 13440182"/>
                  <a:gd name="connsiteX129" fmla="*/ 10020301 w 12071803"/>
                  <a:gd name="connsiteY129" fmla="*/ 6898889 h 13440182"/>
                  <a:gd name="connsiteX130" fmla="*/ 9986964 w 12071803"/>
                  <a:gd name="connsiteY130" fmla="*/ 6986996 h 13440182"/>
                  <a:gd name="connsiteX131" fmla="*/ 10217945 w 12071803"/>
                  <a:gd name="connsiteY131" fmla="*/ 6984614 h 13440182"/>
                  <a:gd name="connsiteX132" fmla="*/ 10058400 w 12071803"/>
                  <a:gd name="connsiteY132" fmla="*/ 7039382 h 13440182"/>
                  <a:gd name="connsiteX133" fmla="*/ 9948864 w 12071803"/>
                  <a:gd name="connsiteY133" fmla="*/ 7096533 h 13440182"/>
                  <a:gd name="connsiteX134" fmla="*/ 9829801 w 12071803"/>
                  <a:gd name="connsiteY134" fmla="*/ 7210833 h 13440182"/>
                  <a:gd name="connsiteX135" fmla="*/ 9865519 w 12071803"/>
                  <a:gd name="connsiteY135" fmla="*/ 7270363 h 13440182"/>
                  <a:gd name="connsiteX136" fmla="*/ 9908382 w 12071803"/>
                  <a:gd name="connsiteY136" fmla="*/ 7320371 h 13440182"/>
                  <a:gd name="connsiteX137" fmla="*/ 9986964 w 12071803"/>
                  <a:gd name="connsiteY137" fmla="*/ 7287033 h 13440182"/>
                  <a:gd name="connsiteX138" fmla="*/ 9998869 w 12071803"/>
                  <a:gd name="connsiteY138" fmla="*/ 7348944 h 13440182"/>
                  <a:gd name="connsiteX139" fmla="*/ 10113170 w 12071803"/>
                  <a:gd name="connsiteY139" fmla="*/ 7210833 h 13440182"/>
                  <a:gd name="connsiteX140" fmla="*/ 10148889 w 12071803"/>
                  <a:gd name="connsiteY140" fmla="*/ 7356089 h 13440182"/>
                  <a:gd name="connsiteX141" fmla="*/ 10244139 w 12071803"/>
                  <a:gd name="connsiteY141" fmla="*/ 7239408 h 13440182"/>
                  <a:gd name="connsiteX142" fmla="*/ 10270332 w 12071803"/>
                  <a:gd name="connsiteY142" fmla="*/ 7401332 h 13440182"/>
                  <a:gd name="connsiteX143" fmla="*/ 10344150 w 12071803"/>
                  <a:gd name="connsiteY143" fmla="*/ 7477532 h 13440182"/>
                  <a:gd name="connsiteX144" fmla="*/ 10134600 w 12071803"/>
                  <a:gd name="connsiteY144" fmla="*/ 7591832 h 13440182"/>
                  <a:gd name="connsiteX145" fmla="*/ 10287001 w 12071803"/>
                  <a:gd name="connsiteY145" fmla="*/ 7741852 h 13440182"/>
                  <a:gd name="connsiteX146" fmla="*/ 10317957 w 12071803"/>
                  <a:gd name="connsiteY146" fmla="*/ 7644221 h 13440182"/>
                  <a:gd name="connsiteX147" fmla="*/ 10389393 w 12071803"/>
                  <a:gd name="connsiteY147" fmla="*/ 7732326 h 13440182"/>
                  <a:gd name="connsiteX148" fmla="*/ 10510839 w 12071803"/>
                  <a:gd name="connsiteY148" fmla="*/ 7691846 h 13440182"/>
                  <a:gd name="connsiteX149" fmla="*/ 10515600 w 12071803"/>
                  <a:gd name="connsiteY149" fmla="*/ 7777570 h 13440182"/>
                  <a:gd name="connsiteX150" fmla="*/ 10513219 w 12071803"/>
                  <a:gd name="connsiteY150" fmla="*/ 7875200 h 13440182"/>
                  <a:gd name="connsiteX151" fmla="*/ 10622756 w 12071803"/>
                  <a:gd name="connsiteY151" fmla="*/ 7837101 h 13440182"/>
                  <a:gd name="connsiteX152" fmla="*/ 10663239 w 12071803"/>
                  <a:gd name="connsiteY152" fmla="*/ 8075227 h 13440182"/>
                  <a:gd name="connsiteX153" fmla="*/ 10801350 w 12071803"/>
                  <a:gd name="connsiteY153" fmla="*/ 8106182 h 13440182"/>
                  <a:gd name="connsiteX154" fmla="*/ 10815638 w 12071803"/>
                  <a:gd name="connsiteY154" fmla="*/ 7815670 h 13440182"/>
                  <a:gd name="connsiteX155" fmla="*/ 10906126 w 12071803"/>
                  <a:gd name="connsiteY155" fmla="*/ 7791858 h 13440182"/>
                  <a:gd name="connsiteX156" fmla="*/ 10975182 w 12071803"/>
                  <a:gd name="connsiteY156" fmla="*/ 7620407 h 13440182"/>
                  <a:gd name="connsiteX157" fmla="*/ 10937082 w 12071803"/>
                  <a:gd name="connsiteY157" fmla="*/ 7491821 h 13440182"/>
                  <a:gd name="connsiteX158" fmla="*/ 10841832 w 12071803"/>
                  <a:gd name="connsiteY158" fmla="*/ 7479913 h 13440182"/>
                  <a:gd name="connsiteX159" fmla="*/ 10889456 w 12071803"/>
                  <a:gd name="connsiteY159" fmla="*/ 7360851 h 13440182"/>
                  <a:gd name="connsiteX160" fmla="*/ 10784682 w 12071803"/>
                  <a:gd name="connsiteY160" fmla="*/ 7289414 h 13440182"/>
                  <a:gd name="connsiteX161" fmla="*/ 10744200 w 12071803"/>
                  <a:gd name="connsiteY161" fmla="*/ 7058432 h 13440182"/>
                  <a:gd name="connsiteX162" fmla="*/ 10426700 w 12071803"/>
                  <a:gd name="connsiteY162" fmla="*/ 7020332 h 13440182"/>
                  <a:gd name="connsiteX163" fmla="*/ 10496551 w 12071803"/>
                  <a:gd name="connsiteY163" fmla="*/ 6915558 h 13440182"/>
                  <a:gd name="connsiteX164" fmla="*/ 10620376 w 12071803"/>
                  <a:gd name="connsiteY164" fmla="*/ 6896508 h 13440182"/>
                  <a:gd name="connsiteX165" fmla="*/ 10629900 w 12071803"/>
                  <a:gd name="connsiteY165" fmla="*/ 6810782 h 13440182"/>
                  <a:gd name="connsiteX166" fmla="*/ 10842625 w 12071803"/>
                  <a:gd name="connsiteY166" fmla="*/ 6899682 h 13440182"/>
                  <a:gd name="connsiteX167" fmla="*/ 10858500 w 12071803"/>
                  <a:gd name="connsiteY167" fmla="*/ 6677432 h 13440182"/>
                  <a:gd name="connsiteX168" fmla="*/ 10648950 w 12071803"/>
                  <a:gd name="connsiteY168" fmla="*/ 6772682 h 13440182"/>
                  <a:gd name="connsiteX169" fmla="*/ 10572750 w 12071803"/>
                  <a:gd name="connsiteY169" fmla="*/ 6544082 h 13440182"/>
                  <a:gd name="connsiteX170" fmla="*/ 10344150 w 12071803"/>
                  <a:gd name="connsiteY170" fmla="*/ 6753632 h 13440182"/>
                  <a:gd name="connsiteX171" fmla="*/ 10356851 w 12071803"/>
                  <a:gd name="connsiteY171" fmla="*/ 6588533 h 13440182"/>
                  <a:gd name="connsiteX172" fmla="*/ 10369550 w 12071803"/>
                  <a:gd name="connsiteY172" fmla="*/ 6464707 h 13440182"/>
                  <a:gd name="connsiteX173" fmla="*/ 10261601 w 12071803"/>
                  <a:gd name="connsiteY173" fmla="*/ 6452008 h 13440182"/>
                  <a:gd name="connsiteX174" fmla="*/ 10140950 w 12071803"/>
                  <a:gd name="connsiteY174" fmla="*/ 6236107 h 13440182"/>
                  <a:gd name="connsiteX175" fmla="*/ 10306051 w 12071803"/>
                  <a:gd name="connsiteY175" fmla="*/ 6274208 h 13440182"/>
                  <a:gd name="connsiteX176" fmla="*/ 10547351 w 12071803"/>
                  <a:gd name="connsiteY176" fmla="*/ 6274208 h 13440182"/>
                  <a:gd name="connsiteX177" fmla="*/ 10677525 w 12071803"/>
                  <a:gd name="connsiteY177" fmla="*/ 6134507 h 13440182"/>
                  <a:gd name="connsiteX178" fmla="*/ 10575926 w 12071803"/>
                  <a:gd name="connsiteY178" fmla="*/ 6023383 h 13440182"/>
                  <a:gd name="connsiteX179" fmla="*/ 10363200 w 12071803"/>
                  <a:gd name="connsiteY179" fmla="*/ 5975757 h 13440182"/>
                  <a:gd name="connsiteX180" fmla="*/ 10544175 w 12071803"/>
                  <a:gd name="connsiteY180" fmla="*/ 5845582 h 13440182"/>
                  <a:gd name="connsiteX181" fmla="*/ 10490201 w 12071803"/>
                  <a:gd name="connsiteY181" fmla="*/ 5728108 h 13440182"/>
                  <a:gd name="connsiteX182" fmla="*/ 10544176 w 12071803"/>
                  <a:gd name="connsiteY182" fmla="*/ 5607458 h 13440182"/>
                  <a:gd name="connsiteX183" fmla="*/ 10506075 w 12071803"/>
                  <a:gd name="connsiteY183" fmla="*/ 5604282 h 13440182"/>
                  <a:gd name="connsiteX184" fmla="*/ 10471151 w 12071803"/>
                  <a:gd name="connsiteY184" fmla="*/ 5528083 h 13440182"/>
                  <a:gd name="connsiteX185" fmla="*/ 10312400 w 12071803"/>
                  <a:gd name="connsiteY185" fmla="*/ 5375682 h 13440182"/>
                  <a:gd name="connsiteX186" fmla="*/ 10582276 w 12071803"/>
                  <a:gd name="connsiteY186" fmla="*/ 5480458 h 13440182"/>
                  <a:gd name="connsiteX187" fmla="*/ 10725150 w 12071803"/>
                  <a:gd name="connsiteY187" fmla="*/ 5439182 h 13440182"/>
                  <a:gd name="connsiteX188" fmla="*/ 10699751 w 12071803"/>
                  <a:gd name="connsiteY188" fmla="*/ 5686833 h 13440182"/>
                  <a:gd name="connsiteX189" fmla="*/ 10877550 w 12071803"/>
                  <a:gd name="connsiteY189" fmla="*/ 5724932 h 13440182"/>
                  <a:gd name="connsiteX190" fmla="*/ 10934701 w 12071803"/>
                  <a:gd name="connsiteY190" fmla="*/ 5550308 h 13440182"/>
                  <a:gd name="connsiteX191" fmla="*/ 10975975 w 12071803"/>
                  <a:gd name="connsiteY191" fmla="*/ 5321707 h 13440182"/>
                  <a:gd name="connsiteX192" fmla="*/ 10896601 w 12071803"/>
                  <a:gd name="connsiteY192" fmla="*/ 5118508 h 13440182"/>
                  <a:gd name="connsiteX193" fmla="*/ 10839450 w 12071803"/>
                  <a:gd name="connsiteY193" fmla="*/ 5020082 h 13440182"/>
                  <a:gd name="connsiteX194" fmla="*/ 10760076 w 12071803"/>
                  <a:gd name="connsiteY194" fmla="*/ 5137558 h 13440182"/>
                  <a:gd name="connsiteX195" fmla="*/ 10690226 w 12071803"/>
                  <a:gd name="connsiteY195" fmla="*/ 5096283 h 13440182"/>
                  <a:gd name="connsiteX196" fmla="*/ 10658476 w 12071803"/>
                  <a:gd name="connsiteY196" fmla="*/ 5216933 h 13440182"/>
                  <a:gd name="connsiteX197" fmla="*/ 10556875 w 12071803"/>
                  <a:gd name="connsiteY197" fmla="*/ 5220107 h 13440182"/>
                  <a:gd name="connsiteX198" fmla="*/ 10477500 w 12071803"/>
                  <a:gd name="connsiteY198" fmla="*/ 5077232 h 13440182"/>
                  <a:gd name="connsiteX199" fmla="*/ 10439400 w 12071803"/>
                  <a:gd name="connsiteY199" fmla="*/ 4924832 h 13440182"/>
                  <a:gd name="connsiteX200" fmla="*/ 10223500 w 12071803"/>
                  <a:gd name="connsiteY200" fmla="*/ 4928007 h 13440182"/>
                  <a:gd name="connsiteX201" fmla="*/ 10248900 w 12071803"/>
                  <a:gd name="connsiteY201" fmla="*/ 5153432 h 13440182"/>
                  <a:gd name="connsiteX202" fmla="*/ 10210801 w 12071803"/>
                  <a:gd name="connsiteY202" fmla="*/ 4959758 h 13440182"/>
                  <a:gd name="connsiteX203" fmla="*/ 10166350 w 12071803"/>
                  <a:gd name="connsiteY203" fmla="*/ 4972457 h 13440182"/>
                  <a:gd name="connsiteX204" fmla="*/ 10096500 w 12071803"/>
                  <a:gd name="connsiteY204" fmla="*/ 4861332 h 13440182"/>
                  <a:gd name="connsiteX205" fmla="*/ 10001251 w 12071803"/>
                  <a:gd name="connsiteY205" fmla="*/ 4931183 h 13440182"/>
                  <a:gd name="connsiteX206" fmla="*/ 9893300 w 12071803"/>
                  <a:gd name="connsiteY206" fmla="*/ 5039132 h 13440182"/>
                  <a:gd name="connsiteX207" fmla="*/ 10210800 w 12071803"/>
                  <a:gd name="connsiteY207" fmla="*/ 4724807 h 13440182"/>
                  <a:gd name="connsiteX208" fmla="*/ 10426701 w 12071803"/>
                  <a:gd name="connsiteY208" fmla="*/ 4667658 h 13440182"/>
                  <a:gd name="connsiteX209" fmla="*/ 10572750 w 12071803"/>
                  <a:gd name="connsiteY209" fmla="*/ 4581932 h 13440182"/>
                  <a:gd name="connsiteX210" fmla="*/ 10610851 w 12071803"/>
                  <a:gd name="connsiteY210" fmla="*/ 4461283 h 13440182"/>
                  <a:gd name="connsiteX211" fmla="*/ 10782301 w 12071803"/>
                  <a:gd name="connsiteY211" fmla="*/ 4334283 h 13440182"/>
                  <a:gd name="connsiteX212" fmla="*/ 10814050 w 12071803"/>
                  <a:gd name="connsiteY212" fmla="*/ 4080282 h 13440182"/>
                  <a:gd name="connsiteX213" fmla="*/ 10582275 w 12071803"/>
                  <a:gd name="connsiteY213" fmla="*/ 3997732 h 13440182"/>
                  <a:gd name="connsiteX214" fmla="*/ 10264776 w 12071803"/>
                  <a:gd name="connsiteY214" fmla="*/ 3950108 h 13440182"/>
                  <a:gd name="connsiteX215" fmla="*/ 10134600 w 12071803"/>
                  <a:gd name="connsiteY215" fmla="*/ 4010432 h 13440182"/>
                  <a:gd name="connsiteX216" fmla="*/ 10160001 w 12071803"/>
                  <a:gd name="connsiteY216" fmla="*/ 3845333 h 13440182"/>
                  <a:gd name="connsiteX217" fmla="*/ 10109201 w 12071803"/>
                  <a:gd name="connsiteY217" fmla="*/ 3670708 h 13440182"/>
                  <a:gd name="connsiteX218" fmla="*/ 10223500 w 12071803"/>
                  <a:gd name="connsiteY218" fmla="*/ 3708807 h 13440182"/>
                  <a:gd name="connsiteX219" fmla="*/ 10344151 w 12071803"/>
                  <a:gd name="connsiteY219" fmla="*/ 3600858 h 13440182"/>
                  <a:gd name="connsiteX220" fmla="*/ 10534651 w 12071803"/>
                  <a:gd name="connsiteY220" fmla="*/ 3661183 h 13440182"/>
                  <a:gd name="connsiteX221" fmla="*/ 10547351 w 12071803"/>
                  <a:gd name="connsiteY221" fmla="*/ 3477033 h 13440182"/>
                  <a:gd name="connsiteX222" fmla="*/ 10687050 w 12071803"/>
                  <a:gd name="connsiteY222" fmla="*/ 3515132 h 13440182"/>
                  <a:gd name="connsiteX223" fmla="*/ 10801350 w 12071803"/>
                  <a:gd name="connsiteY223" fmla="*/ 3210332 h 13440182"/>
                  <a:gd name="connsiteX224" fmla="*/ 10902951 w 12071803"/>
                  <a:gd name="connsiteY224" fmla="*/ 3299233 h 13440182"/>
                  <a:gd name="connsiteX225" fmla="*/ 11042650 w 12071803"/>
                  <a:gd name="connsiteY225" fmla="*/ 3283357 h 13440182"/>
                  <a:gd name="connsiteX226" fmla="*/ 11077575 w 12071803"/>
                  <a:gd name="connsiteY226" fmla="*/ 3508782 h 13440182"/>
                  <a:gd name="connsiteX227" fmla="*/ 11153776 w 12071803"/>
                  <a:gd name="connsiteY227" fmla="*/ 3251608 h 13440182"/>
                  <a:gd name="connsiteX228" fmla="*/ 11077576 w 12071803"/>
                  <a:gd name="connsiteY228" fmla="*/ 3165883 h 13440182"/>
                  <a:gd name="connsiteX229" fmla="*/ 11163300 w 12071803"/>
                  <a:gd name="connsiteY229" fmla="*/ 2911882 h 13440182"/>
                  <a:gd name="connsiteX230" fmla="*/ 10982326 w 12071803"/>
                  <a:gd name="connsiteY230" fmla="*/ 2988083 h 13440182"/>
                  <a:gd name="connsiteX231" fmla="*/ 10953750 w 12071803"/>
                  <a:gd name="connsiteY231" fmla="*/ 2918232 h 13440182"/>
                  <a:gd name="connsiteX232" fmla="*/ 10763250 w 12071803"/>
                  <a:gd name="connsiteY232" fmla="*/ 2715032 h 13440182"/>
                  <a:gd name="connsiteX233" fmla="*/ 10731501 w 12071803"/>
                  <a:gd name="connsiteY233" fmla="*/ 2530883 h 13440182"/>
                  <a:gd name="connsiteX234" fmla="*/ 10699751 w 12071803"/>
                  <a:gd name="connsiteY234" fmla="*/ 2435633 h 13440182"/>
                  <a:gd name="connsiteX235" fmla="*/ 10801350 w 12071803"/>
                  <a:gd name="connsiteY235" fmla="*/ 2334032 h 13440182"/>
                  <a:gd name="connsiteX236" fmla="*/ 11061701 w 12071803"/>
                  <a:gd name="connsiteY236" fmla="*/ 2099083 h 13440182"/>
                  <a:gd name="connsiteX237" fmla="*/ 11182350 w 12071803"/>
                  <a:gd name="connsiteY237" fmla="*/ 2118132 h 13440182"/>
                  <a:gd name="connsiteX238" fmla="*/ 11252201 w 12071803"/>
                  <a:gd name="connsiteY238" fmla="*/ 2029233 h 13440182"/>
                  <a:gd name="connsiteX239" fmla="*/ 11487150 w 12071803"/>
                  <a:gd name="connsiteY239" fmla="*/ 1921282 h 13440182"/>
                  <a:gd name="connsiteX240" fmla="*/ 11341101 w 12071803"/>
                  <a:gd name="connsiteY240" fmla="*/ 1851433 h 13440182"/>
                  <a:gd name="connsiteX241" fmla="*/ 11258550 w 12071803"/>
                  <a:gd name="connsiteY241" fmla="*/ 1705382 h 13440182"/>
                  <a:gd name="connsiteX242" fmla="*/ 11360150 w 12071803"/>
                  <a:gd name="connsiteY242" fmla="*/ 1279932 h 13440182"/>
                  <a:gd name="connsiteX243" fmla="*/ 11239500 w 12071803"/>
                  <a:gd name="connsiteY243" fmla="*/ 1019582 h 13440182"/>
                  <a:gd name="connsiteX244" fmla="*/ 11525250 w 12071803"/>
                  <a:gd name="connsiteY244" fmla="*/ 1362482 h 13440182"/>
                  <a:gd name="connsiteX245" fmla="*/ 11690350 w 12071803"/>
                  <a:gd name="connsiteY245" fmla="*/ 1165632 h 13440182"/>
                  <a:gd name="connsiteX246" fmla="*/ 11874500 w 12071803"/>
                  <a:gd name="connsiteY246" fmla="*/ 1476782 h 13440182"/>
                  <a:gd name="connsiteX247" fmla="*/ 12071350 w 12071803"/>
                  <a:gd name="connsiteY247" fmla="*/ 1578383 h 13440182"/>
                  <a:gd name="connsiteX248" fmla="*/ 11906250 w 12071803"/>
                  <a:gd name="connsiteY248" fmla="*/ 1133883 h 13440182"/>
                  <a:gd name="connsiteX249" fmla="*/ 11893550 w 12071803"/>
                  <a:gd name="connsiteY249" fmla="*/ 917982 h 13440182"/>
                  <a:gd name="connsiteX250" fmla="*/ 11760200 w 12071803"/>
                  <a:gd name="connsiteY250" fmla="*/ 721132 h 13440182"/>
                  <a:gd name="connsiteX251" fmla="*/ 11734800 w 12071803"/>
                  <a:gd name="connsiteY25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17595 w 12071803"/>
                  <a:gd name="connsiteY87" fmla="*/ 7006046 h 13440182"/>
                  <a:gd name="connsiteX88" fmla="*/ 7386639 w 12071803"/>
                  <a:gd name="connsiteY88" fmla="*/ 7144158 h 13440182"/>
                  <a:gd name="connsiteX89" fmla="*/ 7458076 w 12071803"/>
                  <a:gd name="connsiteY89" fmla="*/ 7108439 h 13440182"/>
                  <a:gd name="connsiteX90" fmla="*/ 7448550 w 12071803"/>
                  <a:gd name="connsiteY90" fmla="*/ 7077482 h 13440182"/>
                  <a:gd name="connsiteX91" fmla="*/ 7524751 w 12071803"/>
                  <a:gd name="connsiteY91" fmla="*/ 7163208 h 13440182"/>
                  <a:gd name="connsiteX92" fmla="*/ 7460457 w 12071803"/>
                  <a:gd name="connsiteY92" fmla="*/ 7244171 h 13440182"/>
                  <a:gd name="connsiteX93" fmla="*/ 7524750 w 12071803"/>
                  <a:gd name="connsiteY93" fmla="*/ 7325132 h 13440182"/>
                  <a:gd name="connsiteX94" fmla="*/ 7450932 w 12071803"/>
                  <a:gd name="connsiteY94" fmla="*/ 7344183 h 13440182"/>
                  <a:gd name="connsiteX95" fmla="*/ 7358064 w 12071803"/>
                  <a:gd name="connsiteY95" fmla="*/ 7296558 h 13440182"/>
                  <a:gd name="connsiteX96" fmla="*/ 7184232 w 12071803"/>
                  <a:gd name="connsiteY96" fmla="*/ 7408477 h 13440182"/>
                  <a:gd name="connsiteX97" fmla="*/ 7246145 w 12071803"/>
                  <a:gd name="connsiteY97" fmla="*/ 7437052 h 13440182"/>
                  <a:gd name="connsiteX98" fmla="*/ 7329489 w 12071803"/>
                  <a:gd name="connsiteY98" fmla="*/ 7508489 h 13440182"/>
                  <a:gd name="connsiteX99" fmla="*/ 7386639 w 12071803"/>
                  <a:gd name="connsiteY99" fmla="*/ 7425146 h 13440182"/>
                  <a:gd name="connsiteX100" fmla="*/ 7441407 w 12071803"/>
                  <a:gd name="connsiteY100" fmla="*/ 7484677 h 13440182"/>
                  <a:gd name="connsiteX101" fmla="*/ 7546182 w 12071803"/>
                  <a:gd name="connsiteY101" fmla="*/ 7529921 h 13440182"/>
                  <a:gd name="connsiteX102" fmla="*/ 7639051 w 12071803"/>
                  <a:gd name="connsiteY102" fmla="*/ 7615646 h 13440182"/>
                  <a:gd name="connsiteX103" fmla="*/ 7639051 w 12071803"/>
                  <a:gd name="connsiteY103" fmla="*/ 7510871 h 13440182"/>
                  <a:gd name="connsiteX104" fmla="*/ 7812881 w 12071803"/>
                  <a:gd name="connsiteY104" fmla="*/ 7606120 h 13440182"/>
                  <a:gd name="connsiteX105" fmla="*/ 7705726 w 12071803"/>
                  <a:gd name="connsiteY105" fmla="*/ 7370377 h 13440182"/>
                  <a:gd name="connsiteX106" fmla="*/ 7708107 w 12071803"/>
                  <a:gd name="connsiteY106" fmla="*/ 7234646 h 13440182"/>
                  <a:gd name="connsiteX107" fmla="*/ 7612857 w 12071803"/>
                  <a:gd name="connsiteY107" fmla="*/ 7206071 h 13440182"/>
                  <a:gd name="connsiteX108" fmla="*/ 7677150 w 12071803"/>
                  <a:gd name="connsiteY108" fmla="*/ 7039382 h 13440182"/>
                  <a:gd name="connsiteX109" fmla="*/ 8374857 w 12071803"/>
                  <a:gd name="connsiteY109" fmla="*/ 6653621 h 13440182"/>
                  <a:gd name="connsiteX110" fmla="*/ 8703470 w 12071803"/>
                  <a:gd name="connsiteY110" fmla="*/ 6591708 h 13440182"/>
                  <a:gd name="connsiteX111" fmla="*/ 8722520 w 12071803"/>
                  <a:gd name="connsiteY111" fmla="*/ 6696483 h 13440182"/>
                  <a:gd name="connsiteX112" fmla="*/ 8796339 w 12071803"/>
                  <a:gd name="connsiteY112" fmla="*/ 6701246 h 13440182"/>
                  <a:gd name="connsiteX113" fmla="*/ 8772525 w 12071803"/>
                  <a:gd name="connsiteY113" fmla="*/ 6548844 h 13440182"/>
                  <a:gd name="connsiteX114" fmla="*/ 9315450 w 12071803"/>
                  <a:gd name="connsiteY114" fmla="*/ 6544082 h 13440182"/>
                  <a:gd name="connsiteX115" fmla="*/ 9503569 w 12071803"/>
                  <a:gd name="connsiteY115" fmla="*/ 6494075 h 13440182"/>
                  <a:gd name="connsiteX116" fmla="*/ 9629775 w 12071803"/>
                  <a:gd name="connsiteY116" fmla="*/ 6298813 h 13440182"/>
                  <a:gd name="connsiteX117" fmla="*/ 9906000 w 12071803"/>
                  <a:gd name="connsiteY117" fmla="*/ 6334532 h 13440182"/>
                  <a:gd name="connsiteX118" fmla="*/ 9870282 w 12071803"/>
                  <a:gd name="connsiteY118" fmla="*/ 6420258 h 13440182"/>
                  <a:gd name="connsiteX119" fmla="*/ 9727407 w 12071803"/>
                  <a:gd name="connsiteY119" fmla="*/ 6434546 h 13440182"/>
                  <a:gd name="connsiteX120" fmla="*/ 9796462 w 12071803"/>
                  <a:gd name="connsiteY120" fmla="*/ 6489313 h 13440182"/>
                  <a:gd name="connsiteX121" fmla="*/ 9665495 w 12071803"/>
                  <a:gd name="connsiteY121" fmla="*/ 6517889 h 13440182"/>
                  <a:gd name="connsiteX122" fmla="*/ 9539289 w 12071803"/>
                  <a:gd name="connsiteY122" fmla="*/ 6508364 h 13440182"/>
                  <a:gd name="connsiteX123" fmla="*/ 9453563 w 12071803"/>
                  <a:gd name="connsiteY123" fmla="*/ 6544082 h 13440182"/>
                  <a:gd name="connsiteX124" fmla="*/ 9422607 w 12071803"/>
                  <a:gd name="connsiteY124" fmla="*/ 6848883 h 13440182"/>
                  <a:gd name="connsiteX125" fmla="*/ 9584532 w 12071803"/>
                  <a:gd name="connsiteY125" fmla="*/ 6882220 h 13440182"/>
                  <a:gd name="connsiteX126" fmla="*/ 9791700 w 12071803"/>
                  <a:gd name="connsiteY126" fmla="*/ 6696482 h 13440182"/>
                  <a:gd name="connsiteX127" fmla="*/ 9829801 w 12071803"/>
                  <a:gd name="connsiteY127" fmla="*/ 6794114 h 13440182"/>
                  <a:gd name="connsiteX128" fmla="*/ 9977439 w 12071803"/>
                  <a:gd name="connsiteY128" fmla="*/ 6717914 h 13440182"/>
                  <a:gd name="connsiteX129" fmla="*/ 9896476 w 12071803"/>
                  <a:gd name="connsiteY129" fmla="*/ 6925083 h 13440182"/>
                  <a:gd name="connsiteX130" fmla="*/ 10020301 w 12071803"/>
                  <a:gd name="connsiteY130" fmla="*/ 6898889 h 13440182"/>
                  <a:gd name="connsiteX131" fmla="*/ 9986964 w 12071803"/>
                  <a:gd name="connsiteY131" fmla="*/ 6986996 h 13440182"/>
                  <a:gd name="connsiteX132" fmla="*/ 10217945 w 12071803"/>
                  <a:gd name="connsiteY132" fmla="*/ 6984614 h 13440182"/>
                  <a:gd name="connsiteX133" fmla="*/ 10058400 w 12071803"/>
                  <a:gd name="connsiteY133" fmla="*/ 7039382 h 13440182"/>
                  <a:gd name="connsiteX134" fmla="*/ 9948864 w 12071803"/>
                  <a:gd name="connsiteY134" fmla="*/ 7096533 h 13440182"/>
                  <a:gd name="connsiteX135" fmla="*/ 9829801 w 12071803"/>
                  <a:gd name="connsiteY135" fmla="*/ 7210833 h 13440182"/>
                  <a:gd name="connsiteX136" fmla="*/ 9865519 w 12071803"/>
                  <a:gd name="connsiteY136" fmla="*/ 7270363 h 13440182"/>
                  <a:gd name="connsiteX137" fmla="*/ 9908382 w 12071803"/>
                  <a:gd name="connsiteY137" fmla="*/ 7320371 h 13440182"/>
                  <a:gd name="connsiteX138" fmla="*/ 9986964 w 12071803"/>
                  <a:gd name="connsiteY138" fmla="*/ 7287033 h 13440182"/>
                  <a:gd name="connsiteX139" fmla="*/ 9998869 w 12071803"/>
                  <a:gd name="connsiteY139" fmla="*/ 7348944 h 13440182"/>
                  <a:gd name="connsiteX140" fmla="*/ 10113170 w 12071803"/>
                  <a:gd name="connsiteY140" fmla="*/ 7210833 h 13440182"/>
                  <a:gd name="connsiteX141" fmla="*/ 10148889 w 12071803"/>
                  <a:gd name="connsiteY141" fmla="*/ 7356089 h 13440182"/>
                  <a:gd name="connsiteX142" fmla="*/ 10244139 w 12071803"/>
                  <a:gd name="connsiteY142" fmla="*/ 7239408 h 13440182"/>
                  <a:gd name="connsiteX143" fmla="*/ 10270332 w 12071803"/>
                  <a:gd name="connsiteY143" fmla="*/ 7401332 h 13440182"/>
                  <a:gd name="connsiteX144" fmla="*/ 10344150 w 12071803"/>
                  <a:gd name="connsiteY144" fmla="*/ 7477532 h 13440182"/>
                  <a:gd name="connsiteX145" fmla="*/ 10134600 w 12071803"/>
                  <a:gd name="connsiteY145" fmla="*/ 7591832 h 13440182"/>
                  <a:gd name="connsiteX146" fmla="*/ 10287001 w 12071803"/>
                  <a:gd name="connsiteY146" fmla="*/ 7741852 h 13440182"/>
                  <a:gd name="connsiteX147" fmla="*/ 10317957 w 12071803"/>
                  <a:gd name="connsiteY147" fmla="*/ 7644221 h 13440182"/>
                  <a:gd name="connsiteX148" fmla="*/ 10389393 w 12071803"/>
                  <a:gd name="connsiteY148" fmla="*/ 7732326 h 13440182"/>
                  <a:gd name="connsiteX149" fmla="*/ 10510839 w 12071803"/>
                  <a:gd name="connsiteY149" fmla="*/ 7691846 h 13440182"/>
                  <a:gd name="connsiteX150" fmla="*/ 10515600 w 12071803"/>
                  <a:gd name="connsiteY150" fmla="*/ 7777570 h 13440182"/>
                  <a:gd name="connsiteX151" fmla="*/ 10513219 w 12071803"/>
                  <a:gd name="connsiteY151" fmla="*/ 7875200 h 13440182"/>
                  <a:gd name="connsiteX152" fmla="*/ 10622756 w 12071803"/>
                  <a:gd name="connsiteY152" fmla="*/ 7837101 h 13440182"/>
                  <a:gd name="connsiteX153" fmla="*/ 10663239 w 12071803"/>
                  <a:gd name="connsiteY153" fmla="*/ 8075227 h 13440182"/>
                  <a:gd name="connsiteX154" fmla="*/ 10801350 w 12071803"/>
                  <a:gd name="connsiteY154" fmla="*/ 8106182 h 13440182"/>
                  <a:gd name="connsiteX155" fmla="*/ 10815638 w 12071803"/>
                  <a:gd name="connsiteY155" fmla="*/ 7815670 h 13440182"/>
                  <a:gd name="connsiteX156" fmla="*/ 10906126 w 12071803"/>
                  <a:gd name="connsiteY156" fmla="*/ 7791858 h 13440182"/>
                  <a:gd name="connsiteX157" fmla="*/ 10975182 w 12071803"/>
                  <a:gd name="connsiteY157" fmla="*/ 7620407 h 13440182"/>
                  <a:gd name="connsiteX158" fmla="*/ 10937082 w 12071803"/>
                  <a:gd name="connsiteY158" fmla="*/ 7491821 h 13440182"/>
                  <a:gd name="connsiteX159" fmla="*/ 10841832 w 12071803"/>
                  <a:gd name="connsiteY159" fmla="*/ 7479913 h 13440182"/>
                  <a:gd name="connsiteX160" fmla="*/ 10889456 w 12071803"/>
                  <a:gd name="connsiteY160" fmla="*/ 7360851 h 13440182"/>
                  <a:gd name="connsiteX161" fmla="*/ 10784682 w 12071803"/>
                  <a:gd name="connsiteY161" fmla="*/ 7289414 h 13440182"/>
                  <a:gd name="connsiteX162" fmla="*/ 10744200 w 12071803"/>
                  <a:gd name="connsiteY162" fmla="*/ 7058432 h 13440182"/>
                  <a:gd name="connsiteX163" fmla="*/ 10426700 w 12071803"/>
                  <a:gd name="connsiteY163" fmla="*/ 7020332 h 13440182"/>
                  <a:gd name="connsiteX164" fmla="*/ 10496551 w 12071803"/>
                  <a:gd name="connsiteY164" fmla="*/ 6915558 h 13440182"/>
                  <a:gd name="connsiteX165" fmla="*/ 10620376 w 12071803"/>
                  <a:gd name="connsiteY165" fmla="*/ 6896508 h 13440182"/>
                  <a:gd name="connsiteX166" fmla="*/ 10629900 w 12071803"/>
                  <a:gd name="connsiteY166" fmla="*/ 6810782 h 13440182"/>
                  <a:gd name="connsiteX167" fmla="*/ 10842625 w 12071803"/>
                  <a:gd name="connsiteY167" fmla="*/ 6899682 h 13440182"/>
                  <a:gd name="connsiteX168" fmla="*/ 10858500 w 12071803"/>
                  <a:gd name="connsiteY168" fmla="*/ 6677432 h 13440182"/>
                  <a:gd name="connsiteX169" fmla="*/ 10648950 w 12071803"/>
                  <a:gd name="connsiteY169" fmla="*/ 6772682 h 13440182"/>
                  <a:gd name="connsiteX170" fmla="*/ 10572750 w 12071803"/>
                  <a:gd name="connsiteY170" fmla="*/ 6544082 h 13440182"/>
                  <a:gd name="connsiteX171" fmla="*/ 10344150 w 12071803"/>
                  <a:gd name="connsiteY171" fmla="*/ 6753632 h 13440182"/>
                  <a:gd name="connsiteX172" fmla="*/ 10356851 w 12071803"/>
                  <a:gd name="connsiteY172" fmla="*/ 6588533 h 13440182"/>
                  <a:gd name="connsiteX173" fmla="*/ 10369550 w 12071803"/>
                  <a:gd name="connsiteY173" fmla="*/ 6464707 h 13440182"/>
                  <a:gd name="connsiteX174" fmla="*/ 10261601 w 12071803"/>
                  <a:gd name="connsiteY174" fmla="*/ 6452008 h 13440182"/>
                  <a:gd name="connsiteX175" fmla="*/ 10140950 w 12071803"/>
                  <a:gd name="connsiteY175" fmla="*/ 6236107 h 13440182"/>
                  <a:gd name="connsiteX176" fmla="*/ 10306051 w 12071803"/>
                  <a:gd name="connsiteY176" fmla="*/ 6274208 h 13440182"/>
                  <a:gd name="connsiteX177" fmla="*/ 10547351 w 12071803"/>
                  <a:gd name="connsiteY177" fmla="*/ 6274208 h 13440182"/>
                  <a:gd name="connsiteX178" fmla="*/ 10677525 w 12071803"/>
                  <a:gd name="connsiteY178" fmla="*/ 6134507 h 13440182"/>
                  <a:gd name="connsiteX179" fmla="*/ 10575926 w 12071803"/>
                  <a:gd name="connsiteY179" fmla="*/ 6023383 h 13440182"/>
                  <a:gd name="connsiteX180" fmla="*/ 10363200 w 12071803"/>
                  <a:gd name="connsiteY180" fmla="*/ 5975757 h 13440182"/>
                  <a:gd name="connsiteX181" fmla="*/ 10544175 w 12071803"/>
                  <a:gd name="connsiteY181" fmla="*/ 5845582 h 13440182"/>
                  <a:gd name="connsiteX182" fmla="*/ 10490201 w 12071803"/>
                  <a:gd name="connsiteY182" fmla="*/ 5728108 h 13440182"/>
                  <a:gd name="connsiteX183" fmla="*/ 10544176 w 12071803"/>
                  <a:gd name="connsiteY183" fmla="*/ 5607458 h 13440182"/>
                  <a:gd name="connsiteX184" fmla="*/ 10506075 w 12071803"/>
                  <a:gd name="connsiteY184" fmla="*/ 5604282 h 13440182"/>
                  <a:gd name="connsiteX185" fmla="*/ 10471151 w 12071803"/>
                  <a:gd name="connsiteY185" fmla="*/ 5528083 h 13440182"/>
                  <a:gd name="connsiteX186" fmla="*/ 10312400 w 12071803"/>
                  <a:gd name="connsiteY186" fmla="*/ 5375682 h 13440182"/>
                  <a:gd name="connsiteX187" fmla="*/ 10582276 w 12071803"/>
                  <a:gd name="connsiteY187" fmla="*/ 5480458 h 13440182"/>
                  <a:gd name="connsiteX188" fmla="*/ 10725150 w 12071803"/>
                  <a:gd name="connsiteY188" fmla="*/ 5439182 h 13440182"/>
                  <a:gd name="connsiteX189" fmla="*/ 10699751 w 12071803"/>
                  <a:gd name="connsiteY189" fmla="*/ 5686833 h 13440182"/>
                  <a:gd name="connsiteX190" fmla="*/ 10877550 w 12071803"/>
                  <a:gd name="connsiteY190" fmla="*/ 5724932 h 13440182"/>
                  <a:gd name="connsiteX191" fmla="*/ 10934701 w 12071803"/>
                  <a:gd name="connsiteY191" fmla="*/ 5550308 h 13440182"/>
                  <a:gd name="connsiteX192" fmla="*/ 10975975 w 12071803"/>
                  <a:gd name="connsiteY192" fmla="*/ 5321707 h 13440182"/>
                  <a:gd name="connsiteX193" fmla="*/ 10896601 w 12071803"/>
                  <a:gd name="connsiteY193" fmla="*/ 5118508 h 13440182"/>
                  <a:gd name="connsiteX194" fmla="*/ 10839450 w 12071803"/>
                  <a:gd name="connsiteY194" fmla="*/ 5020082 h 13440182"/>
                  <a:gd name="connsiteX195" fmla="*/ 10760076 w 12071803"/>
                  <a:gd name="connsiteY195" fmla="*/ 5137558 h 13440182"/>
                  <a:gd name="connsiteX196" fmla="*/ 10690226 w 12071803"/>
                  <a:gd name="connsiteY196" fmla="*/ 5096283 h 13440182"/>
                  <a:gd name="connsiteX197" fmla="*/ 10658476 w 12071803"/>
                  <a:gd name="connsiteY197" fmla="*/ 5216933 h 13440182"/>
                  <a:gd name="connsiteX198" fmla="*/ 10556875 w 12071803"/>
                  <a:gd name="connsiteY198" fmla="*/ 5220107 h 13440182"/>
                  <a:gd name="connsiteX199" fmla="*/ 10477500 w 12071803"/>
                  <a:gd name="connsiteY199" fmla="*/ 5077232 h 13440182"/>
                  <a:gd name="connsiteX200" fmla="*/ 10439400 w 12071803"/>
                  <a:gd name="connsiteY200" fmla="*/ 4924832 h 13440182"/>
                  <a:gd name="connsiteX201" fmla="*/ 10223500 w 12071803"/>
                  <a:gd name="connsiteY201" fmla="*/ 4928007 h 13440182"/>
                  <a:gd name="connsiteX202" fmla="*/ 10248900 w 12071803"/>
                  <a:gd name="connsiteY202" fmla="*/ 5153432 h 13440182"/>
                  <a:gd name="connsiteX203" fmla="*/ 10210801 w 12071803"/>
                  <a:gd name="connsiteY203" fmla="*/ 4959758 h 13440182"/>
                  <a:gd name="connsiteX204" fmla="*/ 10166350 w 12071803"/>
                  <a:gd name="connsiteY204" fmla="*/ 4972457 h 13440182"/>
                  <a:gd name="connsiteX205" fmla="*/ 10096500 w 12071803"/>
                  <a:gd name="connsiteY205" fmla="*/ 4861332 h 13440182"/>
                  <a:gd name="connsiteX206" fmla="*/ 10001251 w 12071803"/>
                  <a:gd name="connsiteY206" fmla="*/ 4931183 h 13440182"/>
                  <a:gd name="connsiteX207" fmla="*/ 9893300 w 12071803"/>
                  <a:gd name="connsiteY207" fmla="*/ 5039132 h 13440182"/>
                  <a:gd name="connsiteX208" fmla="*/ 10210800 w 12071803"/>
                  <a:gd name="connsiteY208" fmla="*/ 4724807 h 13440182"/>
                  <a:gd name="connsiteX209" fmla="*/ 10426701 w 12071803"/>
                  <a:gd name="connsiteY209" fmla="*/ 4667658 h 13440182"/>
                  <a:gd name="connsiteX210" fmla="*/ 10572750 w 12071803"/>
                  <a:gd name="connsiteY210" fmla="*/ 4581932 h 13440182"/>
                  <a:gd name="connsiteX211" fmla="*/ 10610851 w 12071803"/>
                  <a:gd name="connsiteY211" fmla="*/ 4461283 h 13440182"/>
                  <a:gd name="connsiteX212" fmla="*/ 10782301 w 12071803"/>
                  <a:gd name="connsiteY212" fmla="*/ 4334283 h 13440182"/>
                  <a:gd name="connsiteX213" fmla="*/ 10814050 w 12071803"/>
                  <a:gd name="connsiteY213" fmla="*/ 4080282 h 13440182"/>
                  <a:gd name="connsiteX214" fmla="*/ 10582275 w 12071803"/>
                  <a:gd name="connsiteY214" fmla="*/ 3997732 h 13440182"/>
                  <a:gd name="connsiteX215" fmla="*/ 10264776 w 12071803"/>
                  <a:gd name="connsiteY215" fmla="*/ 3950108 h 13440182"/>
                  <a:gd name="connsiteX216" fmla="*/ 10134600 w 12071803"/>
                  <a:gd name="connsiteY216" fmla="*/ 4010432 h 13440182"/>
                  <a:gd name="connsiteX217" fmla="*/ 10160001 w 12071803"/>
                  <a:gd name="connsiteY217" fmla="*/ 3845333 h 13440182"/>
                  <a:gd name="connsiteX218" fmla="*/ 10109201 w 12071803"/>
                  <a:gd name="connsiteY218" fmla="*/ 3670708 h 13440182"/>
                  <a:gd name="connsiteX219" fmla="*/ 10223500 w 12071803"/>
                  <a:gd name="connsiteY219" fmla="*/ 3708807 h 13440182"/>
                  <a:gd name="connsiteX220" fmla="*/ 10344151 w 12071803"/>
                  <a:gd name="connsiteY220" fmla="*/ 3600858 h 13440182"/>
                  <a:gd name="connsiteX221" fmla="*/ 10534651 w 12071803"/>
                  <a:gd name="connsiteY221" fmla="*/ 3661183 h 13440182"/>
                  <a:gd name="connsiteX222" fmla="*/ 10547351 w 12071803"/>
                  <a:gd name="connsiteY222" fmla="*/ 3477033 h 13440182"/>
                  <a:gd name="connsiteX223" fmla="*/ 10687050 w 12071803"/>
                  <a:gd name="connsiteY223" fmla="*/ 3515132 h 13440182"/>
                  <a:gd name="connsiteX224" fmla="*/ 10801350 w 12071803"/>
                  <a:gd name="connsiteY224" fmla="*/ 3210332 h 13440182"/>
                  <a:gd name="connsiteX225" fmla="*/ 10902951 w 12071803"/>
                  <a:gd name="connsiteY225" fmla="*/ 3299233 h 13440182"/>
                  <a:gd name="connsiteX226" fmla="*/ 11042650 w 12071803"/>
                  <a:gd name="connsiteY226" fmla="*/ 3283357 h 13440182"/>
                  <a:gd name="connsiteX227" fmla="*/ 11077575 w 12071803"/>
                  <a:gd name="connsiteY227" fmla="*/ 3508782 h 13440182"/>
                  <a:gd name="connsiteX228" fmla="*/ 11153776 w 12071803"/>
                  <a:gd name="connsiteY228" fmla="*/ 3251608 h 13440182"/>
                  <a:gd name="connsiteX229" fmla="*/ 11077576 w 12071803"/>
                  <a:gd name="connsiteY229" fmla="*/ 3165883 h 13440182"/>
                  <a:gd name="connsiteX230" fmla="*/ 11163300 w 12071803"/>
                  <a:gd name="connsiteY230" fmla="*/ 2911882 h 13440182"/>
                  <a:gd name="connsiteX231" fmla="*/ 10982326 w 12071803"/>
                  <a:gd name="connsiteY231" fmla="*/ 2988083 h 13440182"/>
                  <a:gd name="connsiteX232" fmla="*/ 10953750 w 12071803"/>
                  <a:gd name="connsiteY232" fmla="*/ 2918232 h 13440182"/>
                  <a:gd name="connsiteX233" fmla="*/ 10763250 w 12071803"/>
                  <a:gd name="connsiteY233" fmla="*/ 2715032 h 13440182"/>
                  <a:gd name="connsiteX234" fmla="*/ 10731501 w 12071803"/>
                  <a:gd name="connsiteY234" fmla="*/ 2530883 h 13440182"/>
                  <a:gd name="connsiteX235" fmla="*/ 10699751 w 12071803"/>
                  <a:gd name="connsiteY235" fmla="*/ 2435633 h 13440182"/>
                  <a:gd name="connsiteX236" fmla="*/ 10801350 w 12071803"/>
                  <a:gd name="connsiteY236" fmla="*/ 2334032 h 13440182"/>
                  <a:gd name="connsiteX237" fmla="*/ 11061701 w 12071803"/>
                  <a:gd name="connsiteY237" fmla="*/ 2099083 h 13440182"/>
                  <a:gd name="connsiteX238" fmla="*/ 11182350 w 12071803"/>
                  <a:gd name="connsiteY238" fmla="*/ 2118132 h 13440182"/>
                  <a:gd name="connsiteX239" fmla="*/ 11252201 w 12071803"/>
                  <a:gd name="connsiteY239" fmla="*/ 2029233 h 13440182"/>
                  <a:gd name="connsiteX240" fmla="*/ 11487150 w 12071803"/>
                  <a:gd name="connsiteY240" fmla="*/ 1921282 h 13440182"/>
                  <a:gd name="connsiteX241" fmla="*/ 11341101 w 12071803"/>
                  <a:gd name="connsiteY241" fmla="*/ 1851433 h 13440182"/>
                  <a:gd name="connsiteX242" fmla="*/ 11258550 w 12071803"/>
                  <a:gd name="connsiteY242" fmla="*/ 1705382 h 13440182"/>
                  <a:gd name="connsiteX243" fmla="*/ 11360150 w 12071803"/>
                  <a:gd name="connsiteY243" fmla="*/ 1279932 h 13440182"/>
                  <a:gd name="connsiteX244" fmla="*/ 11239500 w 12071803"/>
                  <a:gd name="connsiteY244" fmla="*/ 1019582 h 13440182"/>
                  <a:gd name="connsiteX245" fmla="*/ 11525250 w 12071803"/>
                  <a:gd name="connsiteY245" fmla="*/ 1362482 h 13440182"/>
                  <a:gd name="connsiteX246" fmla="*/ 11690350 w 12071803"/>
                  <a:gd name="connsiteY246" fmla="*/ 1165632 h 13440182"/>
                  <a:gd name="connsiteX247" fmla="*/ 11874500 w 12071803"/>
                  <a:gd name="connsiteY247" fmla="*/ 1476782 h 13440182"/>
                  <a:gd name="connsiteX248" fmla="*/ 12071350 w 12071803"/>
                  <a:gd name="connsiteY248" fmla="*/ 1578383 h 13440182"/>
                  <a:gd name="connsiteX249" fmla="*/ 11906250 w 12071803"/>
                  <a:gd name="connsiteY249" fmla="*/ 1133883 h 13440182"/>
                  <a:gd name="connsiteX250" fmla="*/ 11893550 w 12071803"/>
                  <a:gd name="connsiteY250" fmla="*/ 917982 h 13440182"/>
                  <a:gd name="connsiteX251" fmla="*/ 11760200 w 12071803"/>
                  <a:gd name="connsiteY251" fmla="*/ 721132 h 13440182"/>
                  <a:gd name="connsiteX252" fmla="*/ 11734800 w 12071803"/>
                  <a:gd name="connsiteY25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417595 w 12071803"/>
                  <a:gd name="connsiteY87" fmla="*/ 7006046 h 13440182"/>
                  <a:gd name="connsiteX88" fmla="*/ 7386639 w 12071803"/>
                  <a:gd name="connsiteY88" fmla="*/ 7144158 h 13440182"/>
                  <a:gd name="connsiteX89" fmla="*/ 7458076 w 12071803"/>
                  <a:gd name="connsiteY89" fmla="*/ 7108439 h 13440182"/>
                  <a:gd name="connsiteX90" fmla="*/ 7448550 w 12071803"/>
                  <a:gd name="connsiteY90" fmla="*/ 7077482 h 13440182"/>
                  <a:gd name="connsiteX91" fmla="*/ 7524751 w 12071803"/>
                  <a:gd name="connsiteY91" fmla="*/ 7163208 h 13440182"/>
                  <a:gd name="connsiteX92" fmla="*/ 7460457 w 12071803"/>
                  <a:gd name="connsiteY92" fmla="*/ 7244171 h 13440182"/>
                  <a:gd name="connsiteX93" fmla="*/ 7524750 w 12071803"/>
                  <a:gd name="connsiteY93" fmla="*/ 7325132 h 13440182"/>
                  <a:gd name="connsiteX94" fmla="*/ 7450932 w 12071803"/>
                  <a:gd name="connsiteY94" fmla="*/ 7344183 h 13440182"/>
                  <a:gd name="connsiteX95" fmla="*/ 7358064 w 12071803"/>
                  <a:gd name="connsiteY95" fmla="*/ 7296558 h 13440182"/>
                  <a:gd name="connsiteX96" fmla="*/ 7184232 w 12071803"/>
                  <a:gd name="connsiteY96" fmla="*/ 7408477 h 13440182"/>
                  <a:gd name="connsiteX97" fmla="*/ 7246145 w 12071803"/>
                  <a:gd name="connsiteY97" fmla="*/ 7437052 h 13440182"/>
                  <a:gd name="connsiteX98" fmla="*/ 7329489 w 12071803"/>
                  <a:gd name="connsiteY98" fmla="*/ 7508489 h 13440182"/>
                  <a:gd name="connsiteX99" fmla="*/ 7386639 w 12071803"/>
                  <a:gd name="connsiteY99" fmla="*/ 7425146 h 13440182"/>
                  <a:gd name="connsiteX100" fmla="*/ 7441407 w 12071803"/>
                  <a:gd name="connsiteY100" fmla="*/ 7484677 h 13440182"/>
                  <a:gd name="connsiteX101" fmla="*/ 7546182 w 12071803"/>
                  <a:gd name="connsiteY101" fmla="*/ 7529921 h 13440182"/>
                  <a:gd name="connsiteX102" fmla="*/ 7639051 w 12071803"/>
                  <a:gd name="connsiteY102" fmla="*/ 7615646 h 13440182"/>
                  <a:gd name="connsiteX103" fmla="*/ 7639051 w 12071803"/>
                  <a:gd name="connsiteY103" fmla="*/ 7510871 h 13440182"/>
                  <a:gd name="connsiteX104" fmla="*/ 7812881 w 12071803"/>
                  <a:gd name="connsiteY104" fmla="*/ 7606120 h 13440182"/>
                  <a:gd name="connsiteX105" fmla="*/ 7705726 w 12071803"/>
                  <a:gd name="connsiteY105" fmla="*/ 7370377 h 13440182"/>
                  <a:gd name="connsiteX106" fmla="*/ 7708107 w 12071803"/>
                  <a:gd name="connsiteY106" fmla="*/ 7234646 h 13440182"/>
                  <a:gd name="connsiteX107" fmla="*/ 7612857 w 12071803"/>
                  <a:gd name="connsiteY107" fmla="*/ 7206071 h 13440182"/>
                  <a:gd name="connsiteX108" fmla="*/ 7677150 w 12071803"/>
                  <a:gd name="connsiteY108" fmla="*/ 7039382 h 13440182"/>
                  <a:gd name="connsiteX109" fmla="*/ 8374857 w 12071803"/>
                  <a:gd name="connsiteY109" fmla="*/ 6653621 h 13440182"/>
                  <a:gd name="connsiteX110" fmla="*/ 8703470 w 12071803"/>
                  <a:gd name="connsiteY110" fmla="*/ 6591708 h 13440182"/>
                  <a:gd name="connsiteX111" fmla="*/ 8722520 w 12071803"/>
                  <a:gd name="connsiteY111" fmla="*/ 6696483 h 13440182"/>
                  <a:gd name="connsiteX112" fmla="*/ 8796339 w 12071803"/>
                  <a:gd name="connsiteY112" fmla="*/ 6701246 h 13440182"/>
                  <a:gd name="connsiteX113" fmla="*/ 8772525 w 12071803"/>
                  <a:gd name="connsiteY113" fmla="*/ 6548844 h 13440182"/>
                  <a:gd name="connsiteX114" fmla="*/ 9315450 w 12071803"/>
                  <a:gd name="connsiteY114" fmla="*/ 6544082 h 13440182"/>
                  <a:gd name="connsiteX115" fmla="*/ 9503569 w 12071803"/>
                  <a:gd name="connsiteY115" fmla="*/ 6494075 h 13440182"/>
                  <a:gd name="connsiteX116" fmla="*/ 9629775 w 12071803"/>
                  <a:gd name="connsiteY116" fmla="*/ 6298813 h 13440182"/>
                  <a:gd name="connsiteX117" fmla="*/ 9906000 w 12071803"/>
                  <a:gd name="connsiteY117" fmla="*/ 6334532 h 13440182"/>
                  <a:gd name="connsiteX118" fmla="*/ 9870282 w 12071803"/>
                  <a:gd name="connsiteY118" fmla="*/ 6420258 h 13440182"/>
                  <a:gd name="connsiteX119" fmla="*/ 9727407 w 12071803"/>
                  <a:gd name="connsiteY119" fmla="*/ 6434546 h 13440182"/>
                  <a:gd name="connsiteX120" fmla="*/ 9796462 w 12071803"/>
                  <a:gd name="connsiteY120" fmla="*/ 6489313 h 13440182"/>
                  <a:gd name="connsiteX121" fmla="*/ 9665495 w 12071803"/>
                  <a:gd name="connsiteY121" fmla="*/ 6517889 h 13440182"/>
                  <a:gd name="connsiteX122" fmla="*/ 9539289 w 12071803"/>
                  <a:gd name="connsiteY122" fmla="*/ 6508364 h 13440182"/>
                  <a:gd name="connsiteX123" fmla="*/ 9453563 w 12071803"/>
                  <a:gd name="connsiteY123" fmla="*/ 6544082 h 13440182"/>
                  <a:gd name="connsiteX124" fmla="*/ 9422607 w 12071803"/>
                  <a:gd name="connsiteY124" fmla="*/ 6848883 h 13440182"/>
                  <a:gd name="connsiteX125" fmla="*/ 9584532 w 12071803"/>
                  <a:gd name="connsiteY125" fmla="*/ 6882220 h 13440182"/>
                  <a:gd name="connsiteX126" fmla="*/ 9791700 w 12071803"/>
                  <a:gd name="connsiteY126" fmla="*/ 6696482 h 13440182"/>
                  <a:gd name="connsiteX127" fmla="*/ 9829801 w 12071803"/>
                  <a:gd name="connsiteY127" fmla="*/ 6794114 h 13440182"/>
                  <a:gd name="connsiteX128" fmla="*/ 9977439 w 12071803"/>
                  <a:gd name="connsiteY128" fmla="*/ 6717914 h 13440182"/>
                  <a:gd name="connsiteX129" fmla="*/ 9896476 w 12071803"/>
                  <a:gd name="connsiteY129" fmla="*/ 6925083 h 13440182"/>
                  <a:gd name="connsiteX130" fmla="*/ 10020301 w 12071803"/>
                  <a:gd name="connsiteY130" fmla="*/ 6898889 h 13440182"/>
                  <a:gd name="connsiteX131" fmla="*/ 9986964 w 12071803"/>
                  <a:gd name="connsiteY131" fmla="*/ 6986996 h 13440182"/>
                  <a:gd name="connsiteX132" fmla="*/ 10217945 w 12071803"/>
                  <a:gd name="connsiteY132" fmla="*/ 6984614 h 13440182"/>
                  <a:gd name="connsiteX133" fmla="*/ 10058400 w 12071803"/>
                  <a:gd name="connsiteY133" fmla="*/ 7039382 h 13440182"/>
                  <a:gd name="connsiteX134" fmla="*/ 9948864 w 12071803"/>
                  <a:gd name="connsiteY134" fmla="*/ 7096533 h 13440182"/>
                  <a:gd name="connsiteX135" fmla="*/ 9829801 w 12071803"/>
                  <a:gd name="connsiteY135" fmla="*/ 7210833 h 13440182"/>
                  <a:gd name="connsiteX136" fmla="*/ 9865519 w 12071803"/>
                  <a:gd name="connsiteY136" fmla="*/ 7270363 h 13440182"/>
                  <a:gd name="connsiteX137" fmla="*/ 9908382 w 12071803"/>
                  <a:gd name="connsiteY137" fmla="*/ 7320371 h 13440182"/>
                  <a:gd name="connsiteX138" fmla="*/ 9986964 w 12071803"/>
                  <a:gd name="connsiteY138" fmla="*/ 7287033 h 13440182"/>
                  <a:gd name="connsiteX139" fmla="*/ 9998869 w 12071803"/>
                  <a:gd name="connsiteY139" fmla="*/ 7348944 h 13440182"/>
                  <a:gd name="connsiteX140" fmla="*/ 10113170 w 12071803"/>
                  <a:gd name="connsiteY140" fmla="*/ 7210833 h 13440182"/>
                  <a:gd name="connsiteX141" fmla="*/ 10148889 w 12071803"/>
                  <a:gd name="connsiteY141" fmla="*/ 7356089 h 13440182"/>
                  <a:gd name="connsiteX142" fmla="*/ 10244139 w 12071803"/>
                  <a:gd name="connsiteY142" fmla="*/ 7239408 h 13440182"/>
                  <a:gd name="connsiteX143" fmla="*/ 10270332 w 12071803"/>
                  <a:gd name="connsiteY143" fmla="*/ 7401332 h 13440182"/>
                  <a:gd name="connsiteX144" fmla="*/ 10344150 w 12071803"/>
                  <a:gd name="connsiteY144" fmla="*/ 7477532 h 13440182"/>
                  <a:gd name="connsiteX145" fmla="*/ 10134600 w 12071803"/>
                  <a:gd name="connsiteY145" fmla="*/ 7591832 h 13440182"/>
                  <a:gd name="connsiteX146" fmla="*/ 10287001 w 12071803"/>
                  <a:gd name="connsiteY146" fmla="*/ 7741852 h 13440182"/>
                  <a:gd name="connsiteX147" fmla="*/ 10317957 w 12071803"/>
                  <a:gd name="connsiteY147" fmla="*/ 7644221 h 13440182"/>
                  <a:gd name="connsiteX148" fmla="*/ 10389393 w 12071803"/>
                  <a:gd name="connsiteY148" fmla="*/ 7732326 h 13440182"/>
                  <a:gd name="connsiteX149" fmla="*/ 10510839 w 12071803"/>
                  <a:gd name="connsiteY149" fmla="*/ 7691846 h 13440182"/>
                  <a:gd name="connsiteX150" fmla="*/ 10515600 w 12071803"/>
                  <a:gd name="connsiteY150" fmla="*/ 7777570 h 13440182"/>
                  <a:gd name="connsiteX151" fmla="*/ 10513219 w 12071803"/>
                  <a:gd name="connsiteY151" fmla="*/ 7875200 h 13440182"/>
                  <a:gd name="connsiteX152" fmla="*/ 10622756 w 12071803"/>
                  <a:gd name="connsiteY152" fmla="*/ 7837101 h 13440182"/>
                  <a:gd name="connsiteX153" fmla="*/ 10663239 w 12071803"/>
                  <a:gd name="connsiteY153" fmla="*/ 8075227 h 13440182"/>
                  <a:gd name="connsiteX154" fmla="*/ 10801350 w 12071803"/>
                  <a:gd name="connsiteY154" fmla="*/ 8106182 h 13440182"/>
                  <a:gd name="connsiteX155" fmla="*/ 10815638 w 12071803"/>
                  <a:gd name="connsiteY155" fmla="*/ 7815670 h 13440182"/>
                  <a:gd name="connsiteX156" fmla="*/ 10906126 w 12071803"/>
                  <a:gd name="connsiteY156" fmla="*/ 7791858 h 13440182"/>
                  <a:gd name="connsiteX157" fmla="*/ 10975182 w 12071803"/>
                  <a:gd name="connsiteY157" fmla="*/ 7620407 h 13440182"/>
                  <a:gd name="connsiteX158" fmla="*/ 10937082 w 12071803"/>
                  <a:gd name="connsiteY158" fmla="*/ 7491821 h 13440182"/>
                  <a:gd name="connsiteX159" fmla="*/ 10841832 w 12071803"/>
                  <a:gd name="connsiteY159" fmla="*/ 7479913 h 13440182"/>
                  <a:gd name="connsiteX160" fmla="*/ 10889456 w 12071803"/>
                  <a:gd name="connsiteY160" fmla="*/ 7360851 h 13440182"/>
                  <a:gd name="connsiteX161" fmla="*/ 10784682 w 12071803"/>
                  <a:gd name="connsiteY161" fmla="*/ 7289414 h 13440182"/>
                  <a:gd name="connsiteX162" fmla="*/ 10744200 w 12071803"/>
                  <a:gd name="connsiteY162" fmla="*/ 7058432 h 13440182"/>
                  <a:gd name="connsiteX163" fmla="*/ 10426700 w 12071803"/>
                  <a:gd name="connsiteY163" fmla="*/ 7020332 h 13440182"/>
                  <a:gd name="connsiteX164" fmla="*/ 10496551 w 12071803"/>
                  <a:gd name="connsiteY164" fmla="*/ 6915558 h 13440182"/>
                  <a:gd name="connsiteX165" fmla="*/ 10620376 w 12071803"/>
                  <a:gd name="connsiteY165" fmla="*/ 6896508 h 13440182"/>
                  <a:gd name="connsiteX166" fmla="*/ 10629900 w 12071803"/>
                  <a:gd name="connsiteY166" fmla="*/ 6810782 h 13440182"/>
                  <a:gd name="connsiteX167" fmla="*/ 10842625 w 12071803"/>
                  <a:gd name="connsiteY167" fmla="*/ 6899682 h 13440182"/>
                  <a:gd name="connsiteX168" fmla="*/ 10858500 w 12071803"/>
                  <a:gd name="connsiteY168" fmla="*/ 6677432 h 13440182"/>
                  <a:gd name="connsiteX169" fmla="*/ 10648950 w 12071803"/>
                  <a:gd name="connsiteY169" fmla="*/ 6772682 h 13440182"/>
                  <a:gd name="connsiteX170" fmla="*/ 10572750 w 12071803"/>
                  <a:gd name="connsiteY170" fmla="*/ 6544082 h 13440182"/>
                  <a:gd name="connsiteX171" fmla="*/ 10344150 w 12071803"/>
                  <a:gd name="connsiteY171" fmla="*/ 6753632 h 13440182"/>
                  <a:gd name="connsiteX172" fmla="*/ 10356851 w 12071803"/>
                  <a:gd name="connsiteY172" fmla="*/ 6588533 h 13440182"/>
                  <a:gd name="connsiteX173" fmla="*/ 10369550 w 12071803"/>
                  <a:gd name="connsiteY173" fmla="*/ 6464707 h 13440182"/>
                  <a:gd name="connsiteX174" fmla="*/ 10261601 w 12071803"/>
                  <a:gd name="connsiteY174" fmla="*/ 6452008 h 13440182"/>
                  <a:gd name="connsiteX175" fmla="*/ 10140950 w 12071803"/>
                  <a:gd name="connsiteY175" fmla="*/ 6236107 h 13440182"/>
                  <a:gd name="connsiteX176" fmla="*/ 10306051 w 12071803"/>
                  <a:gd name="connsiteY176" fmla="*/ 6274208 h 13440182"/>
                  <a:gd name="connsiteX177" fmla="*/ 10547351 w 12071803"/>
                  <a:gd name="connsiteY177" fmla="*/ 6274208 h 13440182"/>
                  <a:gd name="connsiteX178" fmla="*/ 10677525 w 12071803"/>
                  <a:gd name="connsiteY178" fmla="*/ 6134507 h 13440182"/>
                  <a:gd name="connsiteX179" fmla="*/ 10575926 w 12071803"/>
                  <a:gd name="connsiteY179" fmla="*/ 6023383 h 13440182"/>
                  <a:gd name="connsiteX180" fmla="*/ 10363200 w 12071803"/>
                  <a:gd name="connsiteY180" fmla="*/ 5975757 h 13440182"/>
                  <a:gd name="connsiteX181" fmla="*/ 10544175 w 12071803"/>
                  <a:gd name="connsiteY181" fmla="*/ 5845582 h 13440182"/>
                  <a:gd name="connsiteX182" fmla="*/ 10490201 w 12071803"/>
                  <a:gd name="connsiteY182" fmla="*/ 5728108 h 13440182"/>
                  <a:gd name="connsiteX183" fmla="*/ 10544176 w 12071803"/>
                  <a:gd name="connsiteY183" fmla="*/ 5607458 h 13440182"/>
                  <a:gd name="connsiteX184" fmla="*/ 10506075 w 12071803"/>
                  <a:gd name="connsiteY184" fmla="*/ 5604282 h 13440182"/>
                  <a:gd name="connsiteX185" fmla="*/ 10471151 w 12071803"/>
                  <a:gd name="connsiteY185" fmla="*/ 5528083 h 13440182"/>
                  <a:gd name="connsiteX186" fmla="*/ 10312400 w 12071803"/>
                  <a:gd name="connsiteY186" fmla="*/ 5375682 h 13440182"/>
                  <a:gd name="connsiteX187" fmla="*/ 10582276 w 12071803"/>
                  <a:gd name="connsiteY187" fmla="*/ 5480458 h 13440182"/>
                  <a:gd name="connsiteX188" fmla="*/ 10725150 w 12071803"/>
                  <a:gd name="connsiteY188" fmla="*/ 5439182 h 13440182"/>
                  <a:gd name="connsiteX189" fmla="*/ 10699751 w 12071803"/>
                  <a:gd name="connsiteY189" fmla="*/ 5686833 h 13440182"/>
                  <a:gd name="connsiteX190" fmla="*/ 10877550 w 12071803"/>
                  <a:gd name="connsiteY190" fmla="*/ 5724932 h 13440182"/>
                  <a:gd name="connsiteX191" fmla="*/ 10934701 w 12071803"/>
                  <a:gd name="connsiteY191" fmla="*/ 5550308 h 13440182"/>
                  <a:gd name="connsiteX192" fmla="*/ 10975975 w 12071803"/>
                  <a:gd name="connsiteY192" fmla="*/ 5321707 h 13440182"/>
                  <a:gd name="connsiteX193" fmla="*/ 10896601 w 12071803"/>
                  <a:gd name="connsiteY193" fmla="*/ 5118508 h 13440182"/>
                  <a:gd name="connsiteX194" fmla="*/ 10839450 w 12071803"/>
                  <a:gd name="connsiteY194" fmla="*/ 5020082 h 13440182"/>
                  <a:gd name="connsiteX195" fmla="*/ 10760076 w 12071803"/>
                  <a:gd name="connsiteY195" fmla="*/ 5137558 h 13440182"/>
                  <a:gd name="connsiteX196" fmla="*/ 10690226 w 12071803"/>
                  <a:gd name="connsiteY196" fmla="*/ 5096283 h 13440182"/>
                  <a:gd name="connsiteX197" fmla="*/ 10658476 w 12071803"/>
                  <a:gd name="connsiteY197" fmla="*/ 5216933 h 13440182"/>
                  <a:gd name="connsiteX198" fmla="*/ 10556875 w 12071803"/>
                  <a:gd name="connsiteY198" fmla="*/ 5220107 h 13440182"/>
                  <a:gd name="connsiteX199" fmla="*/ 10477500 w 12071803"/>
                  <a:gd name="connsiteY199" fmla="*/ 5077232 h 13440182"/>
                  <a:gd name="connsiteX200" fmla="*/ 10439400 w 12071803"/>
                  <a:gd name="connsiteY200" fmla="*/ 4924832 h 13440182"/>
                  <a:gd name="connsiteX201" fmla="*/ 10223500 w 12071803"/>
                  <a:gd name="connsiteY201" fmla="*/ 4928007 h 13440182"/>
                  <a:gd name="connsiteX202" fmla="*/ 10248900 w 12071803"/>
                  <a:gd name="connsiteY202" fmla="*/ 5153432 h 13440182"/>
                  <a:gd name="connsiteX203" fmla="*/ 10210801 w 12071803"/>
                  <a:gd name="connsiteY203" fmla="*/ 4959758 h 13440182"/>
                  <a:gd name="connsiteX204" fmla="*/ 10166350 w 12071803"/>
                  <a:gd name="connsiteY204" fmla="*/ 4972457 h 13440182"/>
                  <a:gd name="connsiteX205" fmla="*/ 10096500 w 12071803"/>
                  <a:gd name="connsiteY205" fmla="*/ 4861332 h 13440182"/>
                  <a:gd name="connsiteX206" fmla="*/ 10001251 w 12071803"/>
                  <a:gd name="connsiteY206" fmla="*/ 4931183 h 13440182"/>
                  <a:gd name="connsiteX207" fmla="*/ 9893300 w 12071803"/>
                  <a:gd name="connsiteY207" fmla="*/ 5039132 h 13440182"/>
                  <a:gd name="connsiteX208" fmla="*/ 10210800 w 12071803"/>
                  <a:gd name="connsiteY208" fmla="*/ 4724807 h 13440182"/>
                  <a:gd name="connsiteX209" fmla="*/ 10426701 w 12071803"/>
                  <a:gd name="connsiteY209" fmla="*/ 4667658 h 13440182"/>
                  <a:gd name="connsiteX210" fmla="*/ 10572750 w 12071803"/>
                  <a:gd name="connsiteY210" fmla="*/ 4581932 h 13440182"/>
                  <a:gd name="connsiteX211" fmla="*/ 10610851 w 12071803"/>
                  <a:gd name="connsiteY211" fmla="*/ 4461283 h 13440182"/>
                  <a:gd name="connsiteX212" fmla="*/ 10782301 w 12071803"/>
                  <a:gd name="connsiteY212" fmla="*/ 4334283 h 13440182"/>
                  <a:gd name="connsiteX213" fmla="*/ 10814050 w 12071803"/>
                  <a:gd name="connsiteY213" fmla="*/ 4080282 h 13440182"/>
                  <a:gd name="connsiteX214" fmla="*/ 10582275 w 12071803"/>
                  <a:gd name="connsiteY214" fmla="*/ 3997732 h 13440182"/>
                  <a:gd name="connsiteX215" fmla="*/ 10264776 w 12071803"/>
                  <a:gd name="connsiteY215" fmla="*/ 3950108 h 13440182"/>
                  <a:gd name="connsiteX216" fmla="*/ 10134600 w 12071803"/>
                  <a:gd name="connsiteY216" fmla="*/ 4010432 h 13440182"/>
                  <a:gd name="connsiteX217" fmla="*/ 10160001 w 12071803"/>
                  <a:gd name="connsiteY217" fmla="*/ 3845333 h 13440182"/>
                  <a:gd name="connsiteX218" fmla="*/ 10109201 w 12071803"/>
                  <a:gd name="connsiteY218" fmla="*/ 3670708 h 13440182"/>
                  <a:gd name="connsiteX219" fmla="*/ 10223500 w 12071803"/>
                  <a:gd name="connsiteY219" fmla="*/ 3708807 h 13440182"/>
                  <a:gd name="connsiteX220" fmla="*/ 10344151 w 12071803"/>
                  <a:gd name="connsiteY220" fmla="*/ 3600858 h 13440182"/>
                  <a:gd name="connsiteX221" fmla="*/ 10534651 w 12071803"/>
                  <a:gd name="connsiteY221" fmla="*/ 3661183 h 13440182"/>
                  <a:gd name="connsiteX222" fmla="*/ 10547351 w 12071803"/>
                  <a:gd name="connsiteY222" fmla="*/ 3477033 h 13440182"/>
                  <a:gd name="connsiteX223" fmla="*/ 10687050 w 12071803"/>
                  <a:gd name="connsiteY223" fmla="*/ 3515132 h 13440182"/>
                  <a:gd name="connsiteX224" fmla="*/ 10801350 w 12071803"/>
                  <a:gd name="connsiteY224" fmla="*/ 3210332 h 13440182"/>
                  <a:gd name="connsiteX225" fmla="*/ 10902951 w 12071803"/>
                  <a:gd name="connsiteY225" fmla="*/ 3299233 h 13440182"/>
                  <a:gd name="connsiteX226" fmla="*/ 11042650 w 12071803"/>
                  <a:gd name="connsiteY226" fmla="*/ 3283357 h 13440182"/>
                  <a:gd name="connsiteX227" fmla="*/ 11077575 w 12071803"/>
                  <a:gd name="connsiteY227" fmla="*/ 3508782 h 13440182"/>
                  <a:gd name="connsiteX228" fmla="*/ 11153776 w 12071803"/>
                  <a:gd name="connsiteY228" fmla="*/ 3251608 h 13440182"/>
                  <a:gd name="connsiteX229" fmla="*/ 11077576 w 12071803"/>
                  <a:gd name="connsiteY229" fmla="*/ 3165883 h 13440182"/>
                  <a:gd name="connsiteX230" fmla="*/ 11163300 w 12071803"/>
                  <a:gd name="connsiteY230" fmla="*/ 2911882 h 13440182"/>
                  <a:gd name="connsiteX231" fmla="*/ 10982326 w 12071803"/>
                  <a:gd name="connsiteY231" fmla="*/ 2988083 h 13440182"/>
                  <a:gd name="connsiteX232" fmla="*/ 10953750 w 12071803"/>
                  <a:gd name="connsiteY232" fmla="*/ 2918232 h 13440182"/>
                  <a:gd name="connsiteX233" fmla="*/ 10763250 w 12071803"/>
                  <a:gd name="connsiteY233" fmla="*/ 2715032 h 13440182"/>
                  <a:gd name="connsiteX234" fmla="*/ 10731501 w 12071803"/>
                  <a:gd name="connsiteY234" fmla="*/ 2530883 h 13440182"/>
                  <a:gd name="connsiteX235" fmla="*/ 10699751 w 12071803"/>
                  <a:gd name="connsiteY235" fmla="*/ 2435633 h 13440182"/>
                  <a:gd name="connsiteX236" fmla="*/ 10801350 w 12071803"/>
                  <a:gd name="connsiteY236" fmla="*/ 2334032 h 13440182"/>
                  <a:gd name="connsiteX237" fmla="*/ 11061701 w 12071803"/>
                  <a:gd name="connsiteY237" fmla="*/ 2099083 h 13440182"/>
                  <a:gd name="connsiteX238" fmla="*/ 11182350 w 12071803"/>
                  <a:gd name="connsiteY238" fmla="*/ 2118132 h 13440182"/>
                  <a:gd name="connsiteX239" fmla="*/ 11252201 w 12071803"/>
                  <a:gd name="connsiteY239" fmla="*/ 2029233 h 13440182"/>
                  <a:gd name="connsiteX240" fmla="*/ 11487150 w 12071803"/>
                  <a:gd name="connsiteY240" fmla="*/ 1921282 h 13440182"/>
                  <a:gd name="connsiteX241" fmla="*/ 11341101 w 12071803"/>
                  <a:gd name="connsiteY241" fmla="*/ 1851433 h 13440182"/>
                  <a:gd name="connsiteX242" fmla="*/ 11258550 w 12071803"/>
                  <a:gd name="connsiteY242" fmla="*/ 1705382 h 13440182"/>
                  <a:gd name="connsiteX243" fmla="*/ 11360150 w 12071803"/>
                  <a:gd name="connsiteY243" fmla="*/ 1279932 h 13440182"/>
                  <a:gd name="connsiteX244" fmla="*/ 11239500 w 12071803"/>
                  <a:gd name="connsiteY244" fmla="*/ 1019582 h 13440182"/>
                  <a:gd name="connsiteX245" fmla="*/ 11525250 w 12071803"/>
                  <a:gd name="connsiteY245" fmla="*/ 1362482 h 13440182"/>
                  <a:gd name="connsiteX246" fmla="*/ 11690350 w 12071803"/>
                  <a:gd name="connsiteY246" fmla="*/ 1165632 h 13440182"/>
                  <a:gd name="connsiteX247" fmla="*/ 11874500 w 12071803"/>
                  <a:gd name="connsiteY247" fmla="*/ 1476782 h 13440182"/>
                  <a:gd name="connsiteX248" fmla="*/ 12071350 w 12071803"/>
                  <a:gd name="connsiteY248" fmla="*/ 1578383 h 13440182"/>
                  <a:gd name="connsiteX249" fmla="*/ 11906250 w 12071803"/>
                  <a:gd name="connsiteY249" fmla="*/ 1133883 h 13440182"/>
                  <a:gd name="connsiteX250" fmla="*/ 11893550 w 12071803"/>
                  <a:gd name="connsiteY250" fmla="*/ 917982 h 13440182"/>
                  <a:gd name="connsiteX251" fmla="*/ 11760200 w 12071803"/>
                  <a:gd name="connsiteY251" fmla="*/ 721132 h 13440182"/>
                  <a:gd name="connsiteX252" fmla="*/ 11734800 w 12071803"/>
                  <a:gd name="connsiteY25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293770 w 12071803"/>
                  <a:gd name="connsiteY87" fmla="*/ 6924832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343776 w 12071803"/>
                  <a:gd name="connsiteY87" fmla="*/ 6934357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7094 w 12071803"/>
                  <a:gd name="connsiteY86" fmla="*/ 6896506 h 13440182"/>
                  <a:gd name="connsiteX87" fmla="*/ 7343776 w 12071803"/>
                  <a:gd name="connsiteY87" fmla="*/ 6934357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9945 w 12071803"/>
                  <a:gd name="connsiteY86" fmla="*/ 6843869 h 13440182"/>
                  <a:gd name="connsiteX87" fmla="*/ 7227094 w 12071803"/>
                  <a:gd name="connsiteY87" fmla="*/ 6896506 h 13440182"/>
                  <a:gd name="connsiteX88" fmla="*/ 7343776 w 12071803"/>
                  <a:gd name="connsiteY88" fmla="*/ 6934357 h 13440182"/>
                  <a:gd name="connsiteX89" fmla="*/ 7417595 w 12071803"/>
                  <a:gd name="connsiteY89" fmla="*/ 7006046 h 13440182"/>
                  <a:gd name="connsiteX90" fmla="*/ 7386639 w 12071803"/>
                  <a:gd name="connsiteY90" fmla="*/ 7144158 h 13440182"/>
                  <a:gd name="connsiteX91" fmla="*/ 7458076 w 12071803"/>
                  <a:gd name="connsiteY91" fmla="*/ 7108439 h 13440182"/>
                  <a:gd name="connsiteX92" fmla="*/ 7448550 w 12071803"/>
                  <a:gd name="connsiteY92" fmla="*/ 7077482 h 13440182"/>
                  <a:gd name="connsiteX93" fmla="*/ 7524751 w 12071803"/>
                  <a:gd name="connsiteY93" fmla="*/ 7163208 h 13440182"/>
                  <a:gd name="connsiteX94" fmla="*/ 7460457 w 12071803"/>
                  <a:gd name="connsiteY94" fmla="*/ 7244171 h 13440182"/>
                  <a:gd name="connsiteX95" fmla="*/ 7524750 w 12071803"/>
                  <a:gd name="connsiteY95" fmla="*/ 7325132 h 13440182"/>
                  <a:gd name="connsiteX96" fmla="*/ 7450932 w 12071803"/>
                  <a:gd name="connsiteY96" fmla="*/ 7344183 h 13440182"/>
                  <a:gd name="connsiteX97" fmla="*/ 7358064 w 12071803"/>
                  <a:gd name="connsiteY97" fmla="*/ 7296558 h 13440182"/>
                  <a:gd name="connsiteX98" fmla="*/ 7184232 w 12071803"/>
                  <a:gd name="connsiteY98" fmla="*/ 7408477 h 13440182"/>
                  <a:gd name="connsiteX99" fmla="*/ 7246145 w 12071803"/>
                  <a:gd name="connsiteY99" fmla="*/ 7437052 h 13440182"/>
                  <a:gd name="connsiteX100" fmla="*/ 7329489 w 12071803"/>
                  <a:gd name="connsiteY100" fmla="*/ 7508489 h 13440182"/>
                  <a:gd name="connsiteX101" fmla="*/ 7386639 w 12071803"/>
                  <a:gd name="connsiteY101" fmla="*/ 7425146 h 13440182"/>
                  <a:gd name="connsiteX102" fmla="*/ 7441407 w 12071803"/>
                  <a:gd name="connsiteY102" fmla="*/ 7484677 h 13440182"/>
                  <a:gd name="connsiteX103" fmla="*/ 7546182 w 12071803"/>
                  <a:gd name="connsiteY103" fmla="*/ 7529921 h 13440182"/>
                  <a:gd name="connsiteX104" fmla="*/ 7639051 w 12071803"/>
                  <a:gd name="connsiteY104" fmla="*/ 7615646 h 13440182"/>
                  <a:gd name="connsiteX105" fmla="*/ 7639051 w 12071803"/>
                  <a:gd name="connsiteY105" fmla="*/ 7510871 h 13440182"/>
                  <a:gd name="connsiteX106" fmla="*/ 7812881 w 12071803"/>
                  <a:gd name="connsiteY106" fmla="*/ 7606120 h 13440182"/>
                  <a:gd name="connsiteX107" fmla="*/ 7705726 w 12071803"/>
                  <a:gd name="connsiteY107" fmla="*/ 7370377 h 13440182"/>
                  <a:gd name="connsiteX108" fmla="*/ 7708107 w 12071803"/>
                  <a:gd name="connsiteY108" fmla="*/ 7234646 h 13440182"/>
                  <a:gd name="connsiteX109" fmla="*/ 7612857 w 12071803"/>
                  <a:gd name="connsiteY109" fmla="*/ 7206071 h 13440182"/>
                  <a:gd name="connsiteX110" fmla="*/ 7677150 w 12071803"/>
                  <a:gd name="connsiteY110" fmla="*/ 7039382 h 13440182"/>
                  <a:gd name="connsiteX111" fmla="*/ 8374857 w 12071803"/>
                  <a:gd name="connsiteY111" fmla="*/ 6653621 h 13440182"/>
                  <a:gd name="connsiteX112" fmla="*/ 8703470 w 12071803"/>
                  <a:gd name="connsiteY112" fmla="*/ 6591708 h 13440182"/>
                  <a:gd name="connsiteX113" fmla="*/ 8722520 w 12071803"/>
                  <a:gd name="connsiteY113" fmla="*/ 6696483 h 13440182"/>
                  <a:gd name="connsiteX114" fmla="*/ 8796339 w 12071803"/>
                  <a:gd name="connsiteY114" fmla="*/ 6701246 h 13440182"/>
                  <a:gd name="connsiteX115" fmla="*/ 8772525 w 12071803"/>
                  <a:gd name="connsiteY115" fmla="*/ 6548844 h 13440182"/>
                  <a:gd name="connsiteX116" fmla="*/ 9315450 w 12071803"/>
                  <a:gd name="connsiteY116" fmla="*/ 6544082 h 13440182"/>
                  <a:gd name="connsiteX117" fmla="*/ 9503569 w 12071803"/>
                  <a:gd name="connsiteY117" fmla="*/ 6494075 h 13440182"/>
                  <a:gd name="connsiteX118" fmla="*/ 9629775 w 12071803"/>
                  <a:gd name="connsiteY118" fmla="*/ 6298813 h 13440182"/>
                  <a:gd name="connsiteX119" fmla="*/ 9906000 w 12071803"/>
                  <a:gd name="connsiteY119" fmla="*/ 6334532 h 13440182"/>
                  <a:gd name="connsiteX120" fmla="*/ 9870282 w 12071803"/>
                  <a:gd name="connsiteY120" fmla="*/ 6420258 h 13440182"/>
                  <a:gd name="connsiteX121" fmla="*/ 9727407 w 12071803"/>
                  <a:gd name="connsiteY121" fmla="*/ 6434546 h 13440182"/>
                  <a:gd name="connsiteX122" fmla="*/ 9796462 w 12071803"/>
                  <a:gd name="connsiteY122" fmla="*/ 6489313 h 13440182"/>
                  <a:gd name="connsiteX123" fmla="*/ 9665495 w 12071803"/>
                  <a:gd name="connsiteY123" fmla="*/ 6517889 h 13440182"/>
                  <a:gd name="connsiteX124" fmla="*/ 9539289 w 12071803"/>
                  <a:gd name="connsiteY124" fmla="*/ 6508364 h 13440182"/>
                  <a:gd name="connsiteX125" fmla="*/ 9453563 w 12071803"/>
                  <a:gd name="connsiteY125" fmla="*/ 6544082 h 13440182"/>
                  <a:gd name="connsiteX126" fmla="*/ 9422607 w 12071803"/>
                  <a:gd name="connsiteY126" fmla="*/ 6848883 h 13440182"/>
                  <a:gd name="connsiteX127" fmla="*/ 9584532 w 12071803"/>
                  <a:gd name="connsiteY127" fmla="*/ 6882220 h 13440182"/>
                  <a:gd name="connsiteX128" fmla="*/ 9791700 w 12071803"/>
                  <a:gd name="connsiteY128" fmla="*/ 6696482 h 13440182"/>
                  <a:gd name="connsiteX129" fmla="*/ 9829801 w 12071803"/>
                  <a:gd name="connsiteY129" fmla="*/ 6794114 h 13440182"/>
                  <a:gd name="connsiteX130" fmla="*/ 9977439 w 12071803"/>
                  <a:gd name="connsiteY130" fmla="*/ 6717914 h 13440182"/>
                  <a:gd name="connsiteX131" fmla="*/ 9896476 w 12071803"/>
                  <a:gd name="connsiteY131" fmla="*/ 6925083 h 13440182"/>
                  <a:gd name="connsiteX132" fmla="*/ 10020301 w 12071803"/>
                  <a:gd name="connsiteY132" fmla="*/ 6898889 h 13440182"/>
                  <a:gd name="connsiteX133" fmla="*/ 9986964 w 12071803"/>
                  <a:gd name="connsiteY133" fmla="*/ 6986996 h 13440182"/>
                  <a:gd name="connsiteX134" fmla="*/ 10217945 w 12071803"/>
                  <a:gd name="connsiteY134" fmla="*/ 6984614 h 13440182"/>
                  <a:gd name="connsiteX135" fmla="*/ 10058400 w 12071803"/>
                  <a:gd name="connsiteY135" fmla="*/ 7039382 h 13440182"/>
                  <a:gd name="connsiteX136" fmla="*/ 9948864 w 12071803"/>
                  <a:gd name="connsiteY136" fmla="*/ 7096533 h 13440182"/>
                  <a:gd name="connsiteX137" fmla="*/ 9829801 w 12071803"/>
                  <a:gd name="connsiteY137" fmla="*/ 7210833 h 13440182"/>
                  <a:gd name="connsiteX138" fmla="*/ 9865519 w 12071803"/>
                  <a:gd name="connsiteY138" fmla="*/ 7270363 h 13440182"/>
                  <a:gd name="connsiteX139" fmla="*/ 9908382 w 12071803"/>
                  <a:gd name="connsiteY139" fmla="*/ 7320371 h 13440182"/>
                  <a:gd name="connsiteX140" fmla="*/ 9986964 w 12071803"/>
                  <a:gd name="connsiteY140" fmla="*/ 7287033 h 13440182"/>
                  <a:gd name="connsiteX141" fmla="*/ 9998869 w 12071803"/>
                  <a:gd name="connsiteY141" fmla="*/ 7348944 h 13440182"/>
                  <a:gd name="connsiteX142" fmla="*/ 10113170 w 12071803"/>
                  <a:gd name="connsiteY142" fmla="*/ 7210833 h 13440182"/>
                  <a:gd name="connsiteX143" fmla="*/ 10148889 w 12071803"/>
                  <a:gd name="connsiteY143" fmla="*/ 7356089 h 13440182"/>
                  <a:gd name="connsiteX144" fmla="*/ 10244139 w 12071803"/>
                  <a:gd name="connsiteY144" fmla="*/ 7239408 h 13440182"/>
                  <a:gd name="connsiteX145" fmla="*/ 10270332 w 12071803"/>
                  <a:gd name="connsiteY145" fmla="*/ 7401332 h 13440182"/>
                  <a:gd name="connsiteX146" fmla="*/ 10344150 w 12071803"/>
                  <a:gd name="connsiteY146" fmla="*/ 7477532 h 13440182"/>
                  <a:gd name="connsiteX147" fmla="*/ 10134600 w 12071803"/>
                  <a:gd name="connsiteY147" fmla="*/ 7591832 h 13440182"/>
                  <a:gd name="connsiteX148" fmla="*/ 10287001 w 12071803"/>
                  <a:gd name="connsiteY148" fmla="*/ 7741852 h 13440182"/>
                  <a:gd name="connsiteX149" fmla="*/ 10317957 w 12071803"/>
                  <a:gd name="connsiteY149" fmla="*/ 7644221 h 13440182"/>
                  <a:gd name="connsiteX150" fmla="*/ 10389393 w 12071803"/>
                  <a:gd name="connsiteY150" fmla="*/ 7732326 h 13440182"/>
                  <a:gd name="connsiteX151" fmla="*/ 10510839 w 12071803"/>
                  <a:gd name="connsiteY151" fmla="*/ 7691846 h 13440182"/>
                  <a:gd name="connsiteX152" fmla="*/ 10515600 w 12071803"/>
                  <a:gd name="connsiteY152" fmla="*/ 7777570 h 13440182"/>
                  <a:gd name="connsiteX153" fmla="*/ 10513219 w 12071803"/>
                  <a:gd name="connsiteY153" fmla="*/ 7875200 h 13440182"/>
                  <a:gd name="connsiteX154" fmla="*/ 10622756 w 12071803"/>
                  <a:gd name="connsiteY154" fmla="*/ 7837101 h 13440182"/>
                  <a:gd name="connsiteX155" fmla="*/ 10663239 w 12071803"/>
                  <a:gd name="connsiteY155" fmla="*/ 8075227 h 13440182"/>
                  <a:gd name="connsiteX156" fmla="*/ 10801350 w 12071803"/>
                  <a:gd name="connsiteY156" fmla="*/ 8106182 h 13440182"/>
                  <a:gd name="connsiteX157" fmla="*/ 10815638 w 12071803"/>
                  <a:gd name="connsiteY157" fmla="*/ 7815670 h 13440182"/>
                  <a:gd name="connsiteX158" fmla="*/ 10906126 w 12071803"/>
                  <a:gd name="connsiteY158" fmla="*/ 7791858 h 13440182"/>
                  <a:gd name="connsiteX159" fmla="*/ 10975182 w 12071803"/>
                  <a:gd name="connsiteY159" fmla="*/ 7620407 h 13440182"/>
                  <a:gd name="connsiteX160" fmla="*/ 10937082 w 12071803"/>
                  <a:gd name="connsiteY160" fmla="*/ 7491821 h 13440182"/>
                  <a:gd name="connsiteX161" fmla="*/ 10841832 w 12071803"/>
                  <a:gd name="connsiteY161" fmla="*/ 7479913 h 13440182"/>
                  <a:gd name="connsiteX162" fmla="*/ 10889456 w 12071803"/>
                  <a:gd name="connsiteY162" fmla="*/ 7360851 h 13440182"/>
                  <a:gd name="connsiteX163" fmla="*/ 10784682 w 12071803"/>
                  <a:gd name="connsiteY163" fmla="*/ 7289414 h 13440182"/>
                  <a:gd name="connsiteX164" fmla="*/ 10744200 w 12071803"/>
                  <a:gd name="connsiteY164" fmla="*/ 7058432 h 13440182"/>
                  <a:gd name="connsiteX165" fmla="*/ 10426700 w 12071803"/>
                  <a:gd name="connsiteY165" fmla="*/ 7020332 h 13440182"/>
                  <a:gd name="connsiteX166" fmla="*/ 10496551 w 12071803"/>
                  <a:gd name="connsiteY166" fmla="*/ 6915558 h 13440182"/>
                  <a:gd name="connsiteX167" fmla="*/ 10620376 w 12071803"/>
                  <a:gd name="connsiteY167" fmla="*/ 6896508 h 13440182"/>
                  <a:gd name="connsiteX168" fmla="*/ 10629900 w 12071803"/>
                  <a:gd name="connsiteY168" fmla="*/ 6810782 h 13440182"/>
                  <a:gd name="connsiteX169" fmla="*/ 10842625 w 12071803"/>
                  <a:gd name="connsiteY169" fmla="*/ 6899682 h 13440182"/>
                  <a:gd name="connsiteX170" fmla="*/ 10858500 w 12071803"/>
                  <a:gd name="connsiteY170" fmla="*/ 6677432 h 13440182"/>
                  <a:gd name="connsiteX171" fmla="*/ 10648950 w 12071803"/>
                  <a:gd name="connsiteY171" fmla="*/ 6772682 h 13440182"/>
                  <a:gd name="connsiteX172" fmla="*/ 10572750 w 12071803"/>
                  <a:gd name="connsiteY172" fmla="*/ 6544082 h 13440182"/>
                  <a:gd name="connsiteX173" fmla="*/ 10344150 w 12071803"/>
                  <a:gd name="connsiteY173" fmla="*/ 6753632 h 13440182"/>
                  <a:gd name="connsiteX174" fmla="*/ 10356851 w 12071803"/>
                  <a:gd name="connsiteY174" fmla="*/ 6588533 h 13440182"/>
                  <a:gd name="connsiteX175" fmla="*/ 10369550 w 12071803"/>
                  <a:gd name="connsiteY175" fmla="*/ 6464707 h 13440182"/>
                  <a:gd name="connsiteX176" fmla="*/ 10261601 w 12071803"/>
                  <a:gd name="connsiteY176" fmla="*/ 6452008 h 13440182"/>
                  <a:gd name="connsiteX177" fmla="*/ 10140950 w 12071803"/>
                  <a:gd name="connsiteY177" fmla="*/ 6236107 h 13440182"/>
                  <a:gd name="connsiteX178" fmla="*/ 10306051 w 12071803"/>
                  <a:gd name="connsiteY178" fmla="*/ 6274208 h 13440182"/>
                  <a:gd name="connsiteX179" fmla="*/ 10547351 w 12071803"/>
                  <a:gd name="connsiteY179" fmla="*/ 6274208 h 13440182"/>
                  <a:gd name="connsiteX180" fmla="*/ 10677525 w 12071803"/>
                  <a:gd name="connsiteY180" fmla="*/ 6134507 h 13440182"/>
                  <a:gd name="connsiteX181" fmla="*/ 10575926 w 12071803"/>
                  <a:gd name="connsiteY181" fmla="*/ 6023383 h 13440182"/>
                  <a:gd name="connsiteX182" fmla="*/ 10363200 w 12071803"/>
                  <a:gd name="connsiteY182" fmla="*/ 5975757 h 13440182"/>
                  <a:gd name="connsiteX183" fmla="*/ 10544175 w 12071803"/>
                  <a:gd name="connsiteY183" fmla="*/ 5845582 h 13440182"/>
                  <a:gd name="connsiteX184" fmla="*/ 10490201 w 12071803"/>
                  <a:gd name="connsiteY184" fmla="*/ 5728108 h 13440182"/>
                  <a:gd name="connsiteX185" fmla="*/ 10544176 w 12071803"/>
                  <a:gd name="connsiteY185" fmla="*/ 5607458 h 13440182"/>
                  <a:gd name="connsiteX186" fmla="*/ 10506075 w 12071803"/>
                  <a:gd name="connsiteY186" fmla="*/ 5604282 h 13440182"/>
                  <a:gd name="connsiteX187" fmla="*/ 10471151 w 12071803"/>
                  <a:gd name="connsiteY187" fmla="*/ 5528083 h 13440182"/>
                  <a:gd name="connsiteX188" fmla="*/ 10312400 w 12071803"/>
                  <a:gd name="connsiteY188" fmla="*/ 5375682 h 13440182"/>
                  <a:gd name="connsiteX189" fmla="*/ 10582276 w 12071803"/>
                  <a:gd name="connsiteY189" fmla="*/ 5480458 h 13440182"/>
                  <a:gd name="connsiteX190" fmla="*/ 10725150 w 12071803"/>
                  <a:gd name="connsiteY190" fmla="*/ 5439182 h 13440182"/>
                  <a:gd name="connsiteX191" fmla="*/ 10699751 w 12071803"/>
                  <a:gd name="connsiteY191" fmla="*/ 5686833 h 13440182"/>
                  <a:gd name="connsiteX192" fmla="*/ 10877550 w 12071803"/>
                  <a:gd name="connsiteY192" fmla="*/ 5724932 h 13440182"/>
                  <a:gd name="connsiteX193" fmla="*/ 10934701 w 12071803"/>
                  <a:gd name="connsiteY193" fmla="*/ 5550308 h 13440182"/>
                  <a:gd name="connsiteX194" fmla="*/ 10975975 w 12071803"/>
                  <a:gd name="connsiteY194" fmla="*/ 5321707 h 13440182"/>
                  <a:gd name="connsiteX195" fmla="*/ 10896601 w 12071803"/>
                  <a:gd name="connsiteY195" fmla="*/ 5118508 h 13440182"/>
                  <a:gd name="connsiteX196" fmla="*/ 10839450 w 12071803"/>
                  <a:gd name="connsiteY196" fmla="*/ 5020082 h 13440182"/>
                  <a:gd name="connsiteX197" fmla="*/ 10760076 w 12071803"/>
                  <a:gd name="connsiteY197" fmla="*/ 5137558 h 13440182"/>
                  <a:gd name="connsiteX198" fmla="*/ 10690226 w 12071803"/>
                  <a:gd name="connsiteY198" fmla="*/ 5096283 h 13440182"/>
                  <a:gd name="connsiteX199" fmla="*/ 10658476 w 12071803"/>
                  <a:gd name="connsiteY199" fmla="*/ 5216933 h 13440182"/>
                  <a:gd name="connsiteX200" fmla="*/ 10556875 w 12071803"/>
                  <a:gd name="connsiteY200" fmla="*/ 5220107 h 13440182"/>
                  <a:gd name="connsiteX201" fmla="*/ 10477500 w 12071803"/>
                  <a:gd name="connsiteY201" fmla="*/ 5077232 h 13440182"/>
                  <a:gd name="connsiteX202" fmla="*/ 10439400 w 12071803"/>
                  <a:gd name="connsiteY202" fmla="*/ 4924832 h 13440182"/>
                  <a:gd name="connsiteX203" fmla="*/ 10223500 w 12071803"/>
                  <a:gd name="connsiteY203" fmla="*/ 4928007 h 13440182"/>
                  <a:gd name="connsiteX204" fmla="*/ 10248900 w 12071803"/>
                  <a:gd name="connsiteY204" fmla="*/ 5153432 h 13440182"/>
                  <a:gd name="connsiteX205" fmla="*/ 10210801 w 12071803"/>
                  <a:gd name="connsiteY205" fmla="*/ 4959758 h 13440182"/>
                  <a:gd name="connsiteX206" fmla="*/ 10166350 w 12071803"/>
                  <a:gd name="connsiteY206" fmla="*/ 4972457 h 13440182"/>
                  <a:gd name="connsiteX207" fmla="*/ 10096500 w 12071803"/>
                  <a:gd name="connsiteY207" fmla="*/ 4861332 h 13440182"/>
                  <a:gd name="connsiteX208" fmla="*/ 10001251 w 12071803"/>
                  <a:gd name="connsiteY208" fmla="*/ 4931183 h 13440182"/>
                  <a:gd name="connsiteX209" fmla="*/ 9893300 w 12071803"/>
                  <a:gd name="connsiteY209" fmla="*/ 5039132 h 13440182"/>
                  <a:gd name="connsiteX210" fmla="*/ 10210800 w 12071803"/>
                  <a:gd name="connsiteY210" fmla="*/ 4724807 h 13440182"/>
                  <a:gd name="connsiteX211" fmla="*/ 10426701 w 12071803"/>
                  <a:gd name="connsiteY211" fmla="*/ 4667658 h 13440182"/>
                  <a:gd name="connsiteX212" fmla="*/ 10572750 w 12071803"/>
                  <a:gd name="connsiteY212" fmla="*/ 4581932 h 13440182"/>
                  <a:gd name="connsiteX213" fmla="*/ 10610851 w 12071803"/>
                  <a:gd name="connsiteY213" fmla="*/ 4461283 h 13440182"/>
                  <a:gd name="connsiteX214" fmla="*/ 10782301 w 12071803"/>
                  <a:gd name="connsiteY214" fmla="*/ 4334283 h 13440182"/>
                  <a:gd name="connsiteX215" fmla="*/ 10814050 w 12071803"/>
                  <a:gd name="connsiteY215" fmla="*/ 4080282 h 13440182"/>
                  <a:gd name="connsiteX216" fmla="*/ 10582275 w 12071803"/>
                  <a:gd name="connsiteY216" fmla="*/ 3997732 h 13440182"/>
                  <a:gd name="connsiteX217" fmla="*/ 10264776 w 12071803"/>
                  <a:gd name="connsiteY217" fmla="*/ 3950108 h 13440182"/>
                  <a:gd name="connsiteX218" fmla="*/ 10134600 w 12071803"/>
                  <a:gd name="connsiteY218" fmla="*/ 4010432 h 13440182"/>
                  <a:gd name="connsiteX219" fmla="*/ 10160001 w 12071803"/>
                  <a:gd name="connsiteY219" fmla="*/ 3845333 h 13440182"/>
                  <a:gd name="connsiteX220" fmla="*/ 10109201 w 12071803"/>
                  <a:gd name="connsiteY220" fmla="*/ 3670708 h 13440182"/>
                  <a:gd name="connsiteX221" fmla="*/ 10223500 w 12071803"/>
                  <a:gd name="connsiteY221" fmla="*/ 3708807 h 13440182"/>
                  <a:gd name="connsiteX222" fmla="*/ 10344151 w 12071803"/>
                  <a:gd name="connsiteY222" fmla="*/ 3600858 h 13440182"/>
                  <a:gd name="connsiteX223" fmla="*/ 10534651 w 12071803"/>
                  <a:gd name="connsiteY223" fmla="*/ 3661183 h 13440182"/>
                  <a:gd name="connsiteX224" fmla="*/ 10547351 w 12071803"/>
                  <a:gd name="connsiteY224" fmla="*/ 3477033 h 13440182"/>
                  <a:gd name="connsiteX225" fmla="*/ 10687050 w 12071803"/>
                  <a:gd name="connsiteY225" fmla="*/ 3515132 h 13440182"/>
                  <a:gd name="connsiteX226" fmla="*/ 10801350 w 12071803"/>
                  <a:gd name="connsiteY226" fmla="*/ 3210332 h 13440182"/>
                  <a:gd name="connsiteX227" fmla="*/ 10902951 w 12071803"/>
                  <a:gd name="connsiteY227" fmla="*/ 3299233 h 13440182"/>
                  <a:gd name="connsiteX228" fmla="*/ 11042650 w 12071803"/>
                  <a:gd name="connsiteY228" fmla="*/ 3283357 h 13440182"/>
                  <a:gd name="connsiteX229" fmla="*/ 11077575 w 12071803"/>
                  <a:gd name="connsiteY229" fmla="*/ 3508782 h 13440182"/>
                  <a:gd name="connsiteX230" fmla="*/ 11153776 w 12071803"/>
                  <a:gd name="connsiteY230" fmla="*/ 3251608 h 13440182"/>
                  <a:gd name="connsiteX231" fmla="*/ 11077576 w 12071803"/>
                  <a:gd name="connsiteY231" fmla="*/ 3165883 h 13440182"/>
                  <a:gd name="connsiteX232" fmla="*/ 11163300 w 12071803"/>
                  <a:gd name="connsiteY232" fmla="*/ 2911882 h 13440182"/>
                  <a:gd name="connsiteX233" fmla="*/ 10982326 w 12071803"/>
                  <a:gd name="connsiteY233" fmla="*/ 2988083 h 13440182"/>
                  <a:gd name="connsiteX234" fmla="*/ 10953750 w 12071803"/>
                  <a:gd name="connsiteY234" fmla="*/ 2918232 h 13440182"/>
                  <a:gd name="connsiteX235" fmla="*/ 10763250 w 12071803"/>
                  <a:gd name="connsiteY235" fmla="*/ 2715032 h 13440182"/>
                  <a:gd name="connsiteX236" fmla="*/ 10731501 w 12071803"/>
                  <a:gd name="connsiteY236" fmla="*/ 2530883 h 13440182"/>
                  <a:gd name="connsiteX237" fmla="*/ 10699751 w 12071803"/>
                  <a:gd name="connsiteY237" fmla="*/ 2435633 h 13440182"/>
                  <a:gd name="connsiteX238" fmla="*/ 10801350 w 12071803"/>
                  <a:gd name="connsiteY238" fmla="*/ 2334032 h 13440182"/>
                  <a:gd name="connsiteX239" fmla="*/ 11061701 w 12071803"/>
                  <a:gd name="connsiteY239" fmla="*/ 2099083 h 13440182"/>
                  <a:gd name="connsiteX240" fmla="*/ 11182350 w 12071803"/>
                  <a:gd name="connsiteY240" fmla="*/ 2118132 h 13440182"/>
                  <a:gd name="connsiteX241" fmla="*/ 11252201 w 12071803"/>
                  <a:gd name="connsiteY241" fmla="*/ 2029233 h 13440182"/>
                  <a:gd name="connsiteX242" fmla="*/ 11487150 w 12071803"/>
                  <a:gd name="connsiteY242" fmla="*/ 1921282 h 13440182"/>
                  <a:gd name="connsiteX243" fmla="*/ 11341101 w 12071803"/>
                  <a:gd name="connsiteY243" fmla="*/ 1851433 h 13440182"/>
                  <a:gd name="connsiteX244" fmla="*/ 11258550 w 12071803"/>
                  <a:gd name="connsiteY244" fmla="*/ 1705382 h 13440182"/>
                  <a:gd name="connsiteX245" fmla="*/ 11360150 w 12071803"/>
                  <a:gd name="connsiteY245" fmla="*/ 1279932 h 13440182"/>
                  <a:gd name="connsiteX246" fmla="*/ 11239500 w 12071803"/>
                  <a:gd name="connsiteY246" fmla="*/ 1019582 h 13440182"/>
                  <a:gd name="connsiteX247" fmla="*/ 11525250 w 12071803"/>
                  <a:gd name="connsiteY247" fmla="*/ 1362482 h 13440182"/>
                  <a:gd name="connsiteX248" fmla="*/ 11690350 w 12071803"/>
                  <a:gd name="connsiteY248" fmla="*/ 1165632 h 13440182"/>
                  <a:gd name="connsiteX249" fmla="*/ 11874500 w 12071803"/>
                  <a:gd name="connsiteY249" fmla="*/ 1476782 h 13440182"/>
                  <a:gd name="connsiteX250" fmla="*/ 12071350 w 12071803"/>
                  <a:gd name="connsiteY250" fmla="*/ 1578383 h 13440182"/>
                  <a:gd name="connsiteX251" fmla="*/ 11906250 w 12071803"/>
                  <a:gd name="connsiteY251" fmla="*/ 1133883 h 13440182"/>
                  <a:gd name="connsiteX252" fmla="*/ 11893550 w 12071803"/>
                  <a:gd name="connsiteY252" fmla="*/ 917982 h 13440182"/>
                  <a:gd name="connsiteX253" fmla="*/ 11760200 w 12071803"/>
                  <a:gd name="connsiteY253" fmla="*/ 721132 h 13440182"/>
                  <a:gd name="connsiteX254" fmla="*/ 11734800 w 12071803"/>
                  <a:gd name="connsiteY25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9476 w 12071803"/>
                  <a:gd name="connsiteY86" fmla="*/ 6979600 h 13440182"/>
                  <a:gd name="connsiteX87" fmla="*/ 7169945 w 12071803"/>
                  <a:gd name="connsiteY87" fmla="*/ 6843869 h 13440182"/>
                  <a:gd name="connsiteX88" fmla="*/ 7227094 w 12071803"/>
                  <a:gd name="connsiteY88" fmla="*/ 6896506 h 13440182"/>
                  <a:gd name="connsiteX89" fmla="*/ 7343776 w 12071803"/>
                  <a:gd name="connsiteY89" fmla="*/ 6934357 h 13440182"/>
                  <a:gd name="connsiteX90" fmla="*/ 7417595 w 12071803"/>
                  <a:gd name="connsiteY90" fmla="*/ 7006046 h 13440182"/>
                  <a:gd name="connsiteX91" fmla="*/ 7386639 w 12071803"/>
                  <a:gd name="connsiteY91" fmla="*/ 7144158 h 13440182"/>
                  <a:gd name="connsiteX92" fmla="*/ 7458076 w 12071803"/>
                  <a:gd name="connsiteY92" fmla="*/ 7108439 h 13440182"/>
                  <a:gd name="connsiteX93" fmla="*/ 7448550 w 12071803"/>
                  <a:gd name="connsiteY93" fmla="*/ 7077482 h 13440182"/>
                  <a:gd name="connsiteX94" fmla="*/ 7524751 w 12071803"/>
                  <a:gd name="connsiteY94" fmla="*/ 7163208 h 13440182"/>
                  <a:gd name="connsiteX95" fmla="*/ 7460457 w 12071803"/>
                  <a:gd name="connsiteY95" fmla="*/ 7244171 h 13440182"/>
                  <a:gd name="connsiteX96" fmla="*/ 7524750 w 12071803"/>
                  <a:gd name="connsiteY96" fmla="*/ 7325132 h 13440182"/>
                  <a:gd name="connsiteX97" fmla="*/ 7450932 w 12071803"/>
                  <a:gd name="connsiteY97" fmla="*/ 7344183 h 13440182"/>
                  <a:gd name="connsiteX98" fmla="*/ 7358064 w 12071803"/>
                  <a:gd name="connsiteY98" fmla="*/ 7296558 h 13440182"/>
                  <a:gd name="connsiteX99" fmla="*/ 7184232 w 12071803"/>
                  <a:gd name="connsiteY99" fmla="*/ 7408477 h 13440182"/>
                  <a:gd name="connsiteX100" fmla="*/ 7246145 w 12071803"/>
                  <a:gd name="connsiteY100" fmla="*/ 7437052 h 13440182"/>
                  <a:gd name="connsiteX101" fmla="*/ 7329489 w 12071803"/>
                  <a:gd name="connsiteY101" fmla="*/ 7508489 h 13440182"/>
                  <a:gd name="connsiteX102" fmla="*/ 7386639 w 12071803"/>
                  <a:gd name="connsiteY102" fmla="*/ 7425146 h 13440182"/>
                  <a:gd name="connsiteX103" fmla="*/ 7441407 w 12071803"/>
                  <a:gd name="connsiteY103" fmla="*/ 7484677 h 13440182"/>
                  <a:gd name="connsiteX104" fmla="*/ 7546182 w 12071803"/>
                  <a:gd name="connsiteY104" fmla="*/ 7529921 h 13440182"/>
                  <a:gd name="connsiteX105" fmla="*/ 7639051 w 12071803"/>
                  <a:gd name="connsiteY105" fmla="*/ 7615646 h 13440182"/>
                  <a:gd name="connsiteX106" fmla="*/ 7639051 w 12071803"/>
                  <a:gd name="connsiteY106" fmla="*/ 7510871 h 13440182"/>
                  <a:gd name="connsiteX107" fmla="*/ 7812881 w 12071803"/>
                  <a:gd name="connsiteY107" fmla="*/ 7606120 h 13440182"/>
                  <a:gd name="connsiteX108" fmla="*/ 7705726 w 12071803"/>
                  <a:gd name="connsiteY108" fmla="*/ 7370377 h 13440182"/>
                  <a:gd name="connsiteX109" fmla="*/ 7708107 w 12071803"/>
                  <a:gd name="connsiteY109" fmla="*/ 7234646 h 13440182"/>
                  <a:gd name="connsiteX110" fmla="*/ 7612857 w 12071803"/>
                  <a:gd name="connsiteY110" fmla="*/ 7206071 h 13440182"/>
                  <a:gd name="connsiteX111" fmla="*/ 7677150 w 12071803"/>
                  <a:gd name="connsiteY111" fmla="*/ 7039382 h 13440182"/>
                  <a:gd name="connsiteX112" fmla="*/ 8374857 w 12071803"/>
                  <a:gd name="connsiteY112" fmla="*/ 6653621 h 13440182"/>
                  <a:gd name="connsiteX113" fmla="*/ 8703470 w 12071803"/>
                  <a:gd name="connsiteY113" fmla="*/ 6591708 h 13440182"/>
                  <a:gd name="connsiteX114" fmla="*/ 8722520 w 12071803"/>
                  <a:gd name="connsiteY114" fmla="*/ 6696483 h 13440182"/>
                  <a:gd name="connsiteX115" fmla="*/ 8796339 w 12071803"/>
                  <a:gd name="connsiteY115" fmla="*/ 6701246 h 13440182"/>
                  <a:gd name="connsiteX116" fmla="*/ 8772525 w 12071803"/>
                  <a:gd name="connsiteY116" fmla="*/ 6548844 h 13440182"/>
                  <a:gd name="connsiteX117" fmla="*/ 9315450 w 12071803"/>
                  <a:gd name="connsiteY117" fmla="*/ 6544082 h 13440182"/>
                  <a:gd name="connsiteX118" fmla="*/ 9503569 w 12071803"/>
                  <a:gd name="connsiteY118" fmla="*/ 6494075 h 13440182"/>
                  <a:gd name="connsiteX119" fmla="*/ 9629775 w 12071803"/>
                  <a:gd name="connsiteY119" fmla="*/ 6298813 h 13440182"/>
                  <a:gd name="connsiteX120" fmla="*/ 9906000 w 12071803"/>
                  <a:gd name="connsiteY120" fmla="*/ 6334532 h 13440182"/>
                  <a:gd name="connsiteX121" fmla="*/ 9870282 w 12071803"/>
                  <a:gd name="connsiteY121" fmla="*/ 6420258 h 13440182"/>
                  <a:gd name="connsiteX122" fmla="*/ 9727407 w 12071803"/>
                  <a:gd name="connsiteY122" fmla="*/ 6434546 h 13440182"/>
                  <a:gd name="connsiteX123" fmla="*/ 9796462 w 12071803"/>
                  <a:gd name="connsiteY123" fmla="*/ 6489313 h 13440182"/>
                  <a:gd name="connsiteX124" fmla="*/ 9665495 w 12071803"/>
                  <a:gd name="connsiteY124" fmla="*/ 6517889 h 13440182"/>
                  <a:gd name="connsiteX125" fmla="*/ 9539289 w 12071803"/>
                  <a:gd name="connsiteY125" fmla="*/ 6508364 h 13440182"/>
                  <a:gd name="connsiteX126" fmla="*/ 9453563 w 12071803"/>
                  <a:gd name="connsiteY126" fmla="*/ 6544082 h 13440182"/>
                  <a:gd name="connsiteX127" fmla="*/ 9422607 w 12071803"/>
                  <a:gd name="connsiteY127" fmla="*/ 6848883 h 13440182"/>
                  <a:gd name="connsiteX128" fmla="*/ 9584532 w 12071803"/>
                  <a:gd name="connsiteY128" fmla="*/ 6882220 h 13440182"/>
                  <a:gd name="connsiteX129" fmla="*/ 9791700 w 12071803"/>
                  <a:gd name="connsiteY129" fmla="*/ 6696482 h 13440182"/>
                  <a:gd name="connsiteX130" fmla="*/ 9829801 w 12071803"/>
                  <a:gd name="connsiteY130" fmla="*/ 6794114 h 13440182"/>
                  <a:gd name="connsiteX131" fmla="*/ 9977439 w 12071803"/>
                  <a:gd name="connsiteY131" fmla="*/ 6717914 h 13440182"/>
                  <a:gd name="connsiteX132" fmla="*/ 9896476 w 12071803"/>
                  <a:gd name="connsiteY132" fmla="*/ 6925083 h 13440182"/>
                  <a:gd name="connsiteX133" fmla="*/ 10020301 w 12071803"/>
                  <a:gd name="connsiteY133" fmla="*/ 6898889 h 13440182"/>
                  <a:gd name="connsiteX134" fmla="*/ 9986964 w 12071803"/>
                  <a:gd name="connsiteY134" fmla="*/ 6986996 h 13440182"/>
                  <a:gd name="connsiteX135" fmla="*/ 10217945 w 12071803"/>
                  <a:gd name="connsiteY135" fmla="*/ 6984614 h 13440182"/>
                  <a:gd name="connsiteX136" fmla="*/ 10058400 w 12071803"/>
                  <a:gd name="connsiteY136" fmla="*/ 7039382 h 13440182"/>
                  <a:gd name="connsiteX137" fmla="*/ 9948864 w 12071803"/>
                  <a:gd name="connsiteY137" fmla="*/ 7096533 h 13440182"/>
                  <a:gd name="connsiteX138" fmla="*/ 9829801 w 12071803"/>
                  <a:gd name="connsiteY138" fmla="*/ 7210833 h 13440182"/>
                  <a:gd name="connsiteX139" fmla="*/ 9865519 w 12071803"/>
                  <a:gd name="connsiteY139" fmla="*/ 7270363 h 13440182"/>
                  <a:gd name="connsiteX140" fmla="*/ 9908382 w 12071803"/>
                  <a:gd name="connsiteY140" fmla="*/ 7320371 h 13440182"/>
                  <a:gd name="connsiteX141" fmla="*/ 9986964 w 12071803"/>
                  <a:gd name="connsiteY141" fmla="*/ 7287033 h 13440182"/>
                  <a:gd name="connsiteX142" fmla="*/ 9998869 w 12071803"/>
                  <a:gd name="connsiteY142" fmla="*/ 7348944 h 13440182"/>
                  <a:gd name="connsiteX143" fmla="*/ 10113170 w 12071803"/>
                  <a:gd name="connsiteY143" fmla="*/ 7210833 h 13440182"/>
                  <a:gd name="connsiteX144" fmla="*/ 10148889 w 12071803"/>
                  <a:gd name="connsiteY144" fmla="*/ 7356089 h 13440182"/>
                  <a:gd name="connsiteX145" fmla="*/ 10244139 w 12071803"/>
                  <a:gd name="connsiteY145" fmla="*/ 7239408 h 13440182"/>
                  <a:gd name="connsiteX146" fmla="*/ 10270332 w 12071803"/>
                  <a:gd name="connsiteY146" fmla="*/ 7401332 h 13440182"/>
                  <a:gd name="connsiteX147" fmla="*/ 10344150 w 12071803"/>
                  <a:gd name="connsiteY147" fmla="*/ 7477532 h 13440182"/>
                  <a:gd name="connsiteX148" fmla="*/ 10134600 w 12071803"/>
                  <a:gd name="connsiteY148" fmla="*/ 7591832 h 13440182"/>
                  <a:gd name="connsiteX149" fmla="*/ 10287001 w 12071803"/>
                  <a:gd name="connsiteY149" fmla="*/ 7741852 h 13440182"/>
                  <a:gd name="connsiteX150" fmla="*/ 10317957 w 12071803"/>
                  <a:gd name="connsiteY150" fmla="*/ 7644221 h 13440182"/>
                  <a:gd name="connsiteX151" fmla="*/ 10389393 w 12071803"/>
                  <a:gd name="connsiteY151" fmla="*/ 7732326 h 13440182"/>
                  <a:gd name="connsiteX152" fmla="*/ 10510839 w 12071803"/>
                  <a:gd name="connsiteY152" fmla="*/ 7691846 h 13440182"/>
                  <a:gd name="connsiteX153" fmla="*/ 10515600 w 12071803"/>
                  <a:gd name="connsiteY153" fmla="*/ 7777570 h 13440182"/>
                  <a:gd name="connsiteX154" fmla="*/ 10513219 w 12071803"/>
                  <a:gd name="connsiteY154" fmla="*/ 7875200 h 13440182"/>
                  <a:gd name="connsiteX155" fmla="*/ 10622756 w 12071803"/>
                  <a:gd name="connsiteY155" fmla="*/ 7837101 h 13440182"/>
                  <a:gd name="connsiteX156" fmla="*/ 10663239 w 12071803"/>
                  <a:gd name="connsiteY156" fmla="*/ 8075227 h 13440182"/>
                  <a:gd name="connsiteX157" fmla="*/ 10801350 w 12071803"/>
                  <a:gd name="connsiteY157" fmla="*/ 8106182 h 13440182"/>
                  <a:gd name="connsiteX158" fmla="*/ 10815638 w 12071803"/>
                  <a:gd name="connsiteY158" fmla="*/ 7815670 h 13440182"/>
                  <a:gd name="connsiteX159" fmla="*/ 10906126 w 12071803"/>
                  <a:gd name="connsiteY159" fmla="*/ 7791858 h 13440182"/>
                  <a:gd name="connsiteX160" fmla="*/ 10975182 w 12071803"/>
                  <a:gd name="connsiteY160" fmla="*/ 7620407 h 13440182"/>
                  <a:gd name="connsiteX161" fmla="*/ 10937082 w 12071803"/>
                  <a:gd name="connsiteY161" fmla="*/ 7491821 h 13440182"/>
                  <a:gd name="connsiteX162" fmla="*/ 10841832 w 12071803"/>
                  <a:gd name="connsiteY162" fmla="*/ 7479913 h 13440182"/>
                  <a:gd name="connsiteX163" fmla="*/ 10889456 w 12071803"/>
                  <a:gd name="connsiteY163" fmla="*/ 7360851 h 13440182"/>
                  <a:gd name="connsiteX164" fmla="*/ 10784682 w 12071803"/>
                  <a:gd name="connsiteY164" fmla="*/ 7289414 h 13440182"/>
                  <a:gd name="connsiteX165" fmla="*/ 10744200 w 12071803"/>
                  <a:gd name="connsiteY165" fmla="*/ 7058432 h 13440182"/>
                  <a:gd name="connsiteX166" fmla="*/ 10426700 w 12071803"/>
                  <a:gd name="connsiteY166" fmla="*/ 7020332 h 13440182"/>
                  <a:gd name="connsiteX167" fmla="*/ 10496551 w 12071803"/>
                  <a:gd name="connsiteY167" fmla="*/ 6915558 h 13440182"/>
                  <a:gd name="connsiteX168" fmla="*/ 10620376 w 12071803"/>
                  <a:gd name="connsiteY168" fmla="*/ 6896508 h 13440182"/>
                  <a:gd name="connsiteX169" fmla="*/ 10629900 w 12071803"/>
                  <a:gd name="connsiteY169" fmla="*/ 6810782 h 13440182"/>
                  <a:gd name="connsiteX170" fmla="*/ 10842625 w 12071803"/>
                  <a:gd name="connsiteY170" fmla="*/ 6899682 h 13440182"/>
                  <a:gd name="connsiteX171" fmla="*/ 10858500 w 12071803"/>
                  <a:gd name="connsiteY171" fmla="*/ 6677432 h 13440182"/>
                  <a:gd name="connsiteX172" fmla="*/ 10648950 w 12071803"/>
                  <a:gd name="connsiteY172" fmla="*/ 6772682 h 13440182"/>
                  <a:gd name="connsiteX173" fmla="*/ 10572750 w 12071803"/>
                  <a:gd name="connsiteY173" fmla="*/ 6544082 h 13440182"/>
                  <a:gd name="connsiteX174" fmla="*/ 10344150 w 12071803"/>
                  <a:gd name="connsiteY174" fmla="*/ 6753632 h 13440182"/>
                  <a:gd name="connsiteX175" fmla="*/ 10356851 w 12071803"/>
                  <a:gd name="connsiteY175" fmla="*/ 6588533 h 13440182"/>
                  <a:gd name="connsiteX176" fmla="*/ 10369550 w 12071803"/>
                  <a:gd name="connsiteY176" fmla="*/ 6464707 h 13440182"/>
                  <a:gd name="connsiteX177" fmla="*/ 10261601 w 12071803"/>
                  <a:gd name="connsiteY177" fmla="*/ 6452008 h 13440182"/>
                  <a:gd name="connsiteX178" fmla="*/ 10140950 w 12071803"/>
                  <a:gd name="connsiteY178" fmla="*/ 6236107 h 13440182"/>
                  <a:gd name="connsiteX179" fmla="*/ 10306051 w 12071803"/>
                  <a:gd name="connsiteY179" fmla="*/ 6274208 h 13440182"/>
                  <a:gd name="connsiteX180" fmla="*/ 10547351 w 12071803"/>
                  <a:gd name="connsiteY180" fmla="*/ 6274208 h 13440182"/>
                  <a:gd name="connsiteX181" fmla="*/ 10677525 w 12071803"/>
                  <a:gd name="connsiteY181" fmla="*/ 6134507 h 13440182"/>
                  <a:gd name="connsiteX182" fmla="*/ 10575926 w 12071803"/>
                  <a:gd name="connsiteY182" fmla="*/ 6023383 h 13440182"/>
                  <a:gd name="connsiteX183" fmla="*/ 10363200 w 12071803"/>
                  <a:gd name="connsiteY183" fmla="*/ 5975757 h 13440182"/>
                  <a:gd name="connsiteX184" fmla="*/ 10544175 w 12071803"/>
                  <a:gd name="connsiteY184" fmla="*/ 5845582 h 13440182"/>
                  <a:gd name="connsiteX185" fmla="*/ 10490201 w 12071803"/>
                  <a:gd name="connsiteY185" fmla="*/ 5728108 h 13440182"/>
                  <a:gd name="connsiteX186" fmla="*/ 10544176 w 12071803"/>
                  <a:gd name="connsiteY186" fmla="*/ 5607458 h 13440182"/>
                  <a:gd name="connsiteX187" fmla="*/ 10506075 w 12071803"/>
                  <a:gd name="connsiteY187" fmla="*/ 5604282 h 13440182"/>
                  <a:gd name="connsiteX188" fmla="*/ 10471151 w 12071803"/>
                  <a:gd name="connsiteY188" fmla="*/ 5528083 h 13440182"/>
                  <a:gd name="connsiteX189" fmla="*/ 10312400 w 12071803"/>
                  <a:gd name="connsiteY189" fmla="*/ 5375682 h 13440182"/>
                  <a:gd name="connsiteX190" fmla="*/ 10582276 w 12071803"/>
                  <a:gd name="connsiteY190" fmla="*/ 5480458 h 13440182"/>
                  <a:gd name="connsiteX191" fmla="*/ 10725150 w 12071803"/>
                  <a:gd name="connsiteY191" fmla="*/ 5439182 h 13440182"/>
                  <a:gd name="connsiteX192" fmla="*/ 10699751 w 12071803"/>
                  <a:gd name="connsiteY192" fmla="*/ 5686833 h 13440182"/>
                  <a:gd name="connsiteX193" fmla="*/ 10877550 w 12071803"/>
                  <a:gd name="connsiteY193" fmla="*/ 5724932 h 13440182"/>
                  <a:gd name="connsiteX194" fmla="*/ 10934701 w 12071803"/>
                  <a:gd name="connsiteY194" fmla="*/ 5550308 h 13440182"/>
                  <a:gd name="connsiteX195" fmla="*/ 10975975 w 12071803"/>
                  <a:gd name="connsiteY195" fmla="*/ 5321707 h 13440182"/>
                  <a:gd name="connsiteX196" fmla="*/ 10896601 w 12071803"/>
                  <a:gd name="connsiteY196" fmla="*/ 5118508 h 13440182"/>
                  <a:gd name="connsiteX197" fmla="*/ 10839450 w 12071803"/>
                  <a:gd name="connsiteY197" fmla="*/ 5020082 h 13440182"/>
                  <a:gd name="connsiteX198" fmla="*/ 10760076 w 12071803"/>
                  <a:gd name="connsiteY198" fmla="*/ 5137558 h 13440182"/>
                  <a:gd name="connsiteX199" fmla="*/ 10690226 w 12071803"/>
                  <a:gd name="connsiteY199" fmla="*/ 5096283 h 13440182"/>
                  <a:gd name="connsiteX200" fmla="*/ 10658476 w 12071803"/>
                  <a:gd name="connsiteY200" fmla="*/ 5216933 h 13440182"/>
                  <a:gd name="connsiteX201" fmla="*/ 10556875 w 12071803"/>
                  <a:gd name="connsiteY201" fmla="*/ 5220107 h 13440182"/>
                  <a:gd name="connsiteX202" fmla="*/ 10477500 w 12071803"/>
                  <a:gd name="connsiteY202" fmla="*/ 5077232 h 13440182"/>
                  <a:gd name="connsiteX203" fmla="*/ 10439400 w 12071803"/>
                  <a:gd name="connsiteY203" fmla="*/ 4924832 h 13440182"/>
                  <a:gd name="connsiteX204" fmla="*/ 10223500 w 12071803"/>
                  <a:gd name="connsiteY204" fmla="*/ 4928007 h 13440182"/>
                  <a:gd name="connsiteX205" fmla="*/ 10248900 w 12071803"/>
                  <a:gd name="connsiteY205" fmla="*/ 5153432 h 13440182"/>
                  <a:gd name="connsiteX206" fmla="*/ 10210801 w 12071803"/>
                  <a:gd name="connsiteY206" fmla="*/ 4959758 h 13440182"/>
                  <a:gd name="connsiteX207" fmla="*/ 10166350 w 12071803"/>
                  <a:gd name="connsiteY207" fmla="*/ 4972457 h 13440182"/>
                  <a:gd name="connsiteX208" fmla="*/ 10096500 w 12071803"/>
                  <a:gd name="connsiteY208" fmla="*/ 4861332 h 13440182"/>
                  <a:gd name="connsiteX209" fmla="*/ 10001251 w 12071803"/>
                  <a:gd name="connsiteY209" fmla="*/ 4931183 h 13440182"/>
                  <a:gd name="connsiteX210" fmla="*/ 9893300 w 12071803"/>
                  <a:gd name="connsiteY210" fmla="*/ 5039132 h 13440182"/>
                  <a:gd name="connsiteX211" fmla="*/ 10210800 w 12071803"/>
                  <a:gd name="connsiteY211" fmla="*/ 4724807 h 13440182"/>
                  <a:gd name="connsiteX212" fmla="*/ 10426701 w 12071803"/>
                  <a:gd name="connsiteY212" fmla="*/ 4667658 h 13440182"/>
                  <a:gd name="connsiteX213" fmla="*/ 10572750 w 12071803"/>
                  <a:gd name="connsiteY213" fmla="*/ 4581932 h 13440182"/>
                  <a:gd name="connsiteX214" fmla="*/ 10610851 w 12071803"/>
                  <a:gd name="connsiteY214" fmla="*/ 4461283 h 13440182"/>
                  <a:gd name="connsiteX215" fmla="*/ 10782301 w 12071803"/>
                  <a:gd name="connsiteY215" fmla="*/ 4334283 h 13440182"/>
                  <a:gd name="connsiteX216" fmla="*/ 10814050 w 12071803"/>
                  <a:gd name="connsiteY216" fmla="*/ 4080282 h 13440182"/>
                  <a:gd name="connsiteX217" fmla="*/ 10582275 w 12071803"/>
                  <a:gd name="connsiteY217" fmla="*/ 3997732 h 13440182"/>
                  <a:gd name="connsiteX218" fmla="*/ 10264776 w 12071803"/>
                  <a:gd name="connsiteY218" fmla="*/ 3950108 h 13440182"/>
                  <a:gd name="connsiteX219" fmla="*/ 10134600 w 12071803"/>
                  <a:gd name="connsiteY219" fmla="*/ 4010432 h 13440182"/>
                  <a:gd name="connsiteX220" fmla="*/ 10160001 w 12071803"/>
                  <a:gd name="connsiteY220" fmla="*/ 3845333 h 13440182"/>
                  <a:gd name="connsiteX221" fmla="*/ 10109201 w 12071803"/>
                  <a:gd name="connsiteY221" fmla="*/ 3670708 h 13440182"/>
                  <a:gd name="connsiteX222" fmla="*/ 10223500 w 12071803"/>
                  <a:gd name="connsiteY222" fmla="*/ 3708807 h 13440182"/>
                  <a:gd name="connsiteX223" fmla="*/ 10344151 w 12071803"/>
                  <a:gd name="connsiteY223" fmla="*/ 3600858 h 13440182"/>
                  <a:gd name="connsiteX224" fmla="*/ 10534651 w 12071803"/>
                  <a:gd name="connsiteY224" fmla="*/ 3661183 h 13440182"/>
                  <a:gd name="connsiteX225" fmla="*/ 10547351 w 12071803"/>
                  <a:gd name="connsiteY225" fmla="*/ 3477033 h 13440182"/>
                  <a:gd name="connsiteX226" fmla="*/ 10687050 w 12071803"/>
                  <a:gd name="connsiteY226" fmla="*/ 3515132 h 13440182"/>
                  <a:gd name="connsiteX227" fmla="*/ 10801350 w 12071803"/>
                  <a:gd name="connsiteY227" fmla="*/ 3210332 h 13440182"/>
                  <a:gd name="connsiteX228" fmla="*/ 10902951 w 12071803"/>
                  <a:gd name="connsiteY228" fmla="*/ 3299233 h 13440182"/>
                  <a:gd name="connsiteX229" fmla="*/ 11042650 w 12071803"/>
                  <a:gd name="connsiteY229" fmla="*/ 3283357 h 13440182"/>
                  <a:gd name="connsiteX230" fmla="*/ 11077575 w 12071803"/>
                  <a:gd name="connsiteY230" fmla="*/ 3508782 h 13440182"/>
                  <a:gd name="connsiteX231" fmla="*/ 11153776 w 12071803"/>
                  <a:gd name="connsiteY231" fmla="*/ 3251608 h 13440182"/>
                  <a:gd name="connsiteX232" fmla="*/ 11077576 w 12071803"/>
                  <a:gd name="connsiteY232" fmla="*/ 3165883 h 13440182"/>
                  <a:gd name="connsiteX233" fmla="*/ 11163300 w 12071803"/>
                  <a:gd name="connsiteY233" fmla="*/ 2911882 h 13440182"/>
                  <a:gd name="connsiteX234" fmla="*/ 10982326 w 12071803"/>
                  <a:gd name="connsiteY234" fmla="*/ 2988083 h 13440182"/>
                  <a:gd name="connsiteX235" fmla="*/ 10953750 w 12071803"/>
                  <a:gd name="connsiteY235" fmla="*/ 2918232 h 13440182"/>
                  <a:gd name="connsiteX236" fmla="*/ 10763250 w 12071803"/>
                  <a:gd name="connsiteY236" fmla="*/ 2715032 h 13440182"/>
                  <a:gd name="connsiteX237" fmla="*/ 10731501 w 12071803"/>
                  <a:gd name="connsiteY237" fmla="*/ 2530883 h 13440182"/>
                  <a:gd name="connsiteX238" fmla="*/ 10699751 w 12071803"/>
                  <a:gd name="connsiteY238" fmla="*/ 2435633 h 13440182"/>
                  <a:gd name="connsiteX239" fmla="*/ 10801350 w 12071803"/>
                  <a:gd name="connsiteY239" fmla="*/ 2334032 h 13440182"/>
                  <a:gd name="connsiteX240" fmla="*/ 11061701 w 12071803"/>
                  <a:gd name="connsiteY240" fmla="*/ 2099083 h 13440182"/>
                  <a:gd name="connsiteX241" fmla="*/ 11182350 w 12071803"/>
                  <a:gd name="connsiteY241" fmla="*/ 2118132 h 13440182"/>
                  <a:gd name="connsiteX242" fmla="*/ 11252201 w 12071803"/>
                  <a:gd name="connsiteY242" fmla="*/ 2029233 h 13440182"/>
                  <a:gd name="connsiteX243" fmla="*/ 11487150 w 12071803"/>
                  <a:gd name="connsiteY243" fmla="*/ 1921282 h 13440182"/>
                  <a:gd name="connsiteX244" fmla="*/ 11341101 w 12071803"/>
                  <a:gd name="connsiteY244" fmla="*/ 1851433 h 13440182"/>
                  <a:gd name="connsiteX245" fmla="*/ 11258550 w 12071803"/>
                  <a:gd name="connsiteY245" fmla="*/ 1705382 h 13440182"/>
                  <a:gd name="connsiteX246" fmla="*/ 11360150 w 12071803"/>
                  <a:gd name="connsiteY246" fmla="*/ 1279932 h 13440182"/>
                  <a:gd name="connsiteX247" fmla="*/ 11239500 w 12071803"/>
                  <a:gd name="connsiteY247" fmla="*/ 1019582 h 13440182"/>
                  <a:gd name="connsiteX248" fmla="*/ 11525250 w 12071803"/>
                  <a:gd name="connsiteY248" fmla="*/ 1362482 h 13440182"/>
                  <a:gd name="connsiteX249" fmla="*/ 11690350 w 12071803"/>
                  <a:gd name="connsiteY249" fmla="*/ 1165632 h 13440182"/>
                  <a:gd name="connsiteX250" fmla="*/ 11874500 w 12071803"/>
                  <a:gd name="connsiteY250" fmla="*/ 1476782 h 13440182"/>
                  <a:gd name="connsiteX251" fmla="*/ 12071350 w 12071803"/>
                  <a:gd name="connsiteY251" fmla="*/ 1578383 h 13440182"/>
                  <a:gd name="connsiteX252" fmla="*/ 11906250 w 12071803"/>
                  <a:gd name="connsiteY252" fmla="*/ 1133883 h 13440182"/>
                  <a:gd name="connsiteX253" fmla="*/ 11893550 w 12071803"/>
                  <a:gd name="connsiteY253" fmla="*/ 917982 h 13440182"/>
                  <a:gd name="connsiteX254" fmla="*/ 11760200 w 12071803"/>
                  <a:gd name="connsiteY254" fmla="*/ 721132 h 13440182"/>
                  <a:gd name="connsiteX255" fmla="*/ 11734800 w 12071803"/>
                  <a:gd name="connsiteY25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9476 w 12071803"/>
                  <a:gd name="connsiteY86" fmla="*/ 6979600 h 13440182"/>
                  <a:gd name="connsiteX87" fmla="*/ 7169945 w 12071803"/>
                  <a:gd name="connsiteY87" fmla="*/ 6843869 h 13440182"/>
                  <a:gd name="connsiteX88" fmla="*/ 7227094 w 12071803"/>
                  <a:gd name="connsiteY88" fmla="*/ 6896506 h 13440182"/>
                  <a:gd name="connsiteX89" fmla="*/ 7343776 w 12071803"/>
                  <a:gd name="connsiteY89" fmla="*/ 6934357 h 13440182"/>
                  <a:gd name="connsiteX90" fmla="*/ 7417595 w 12071803"/>
                  <a:gd name="connsiteY90" fmla="*/ 7006046 h 13440182"/>
                  <a:gd name="connsiteX91" fmla="*/ 7386639 w 12071803"/>
                  <a:gd name="connsiteY91" fmla="*/ 7144158 h 13440182"/>
                  <a:gd name="connsiteX92" fmla="*/ 7458076 w 12071803"/>
                  <a:gd name="connsiteY92" fmla="*/ 7108439 h 13440182"/>
                  <a:gd name="connsiteX93" fmla="*/ 7448550 w 12071803"/>
                  <a:gd name="connsiteY93" fmla="*/ 7077482 h 13440182"/>
                  <a:gd name="connsiteX94" fmla="*/ 7524751 w 12071803"/>
                  <a:gd name="connsiteY94" fmla="*/ 7163208 h 13440182"/>
                  <a:gd name="connsiteX95" fmla="*/ 7460457 w 12071803"/>
                  <a:gd name="connsiteY95" fmla="*/ 7244171 h 13440182"/>
                  <a:gd name="connsiteX96" fmla="*/ 7524750 w 12071803"/>
                  <a:gd name="connsiteY96" fmla="*/ 7325132 h 13440182"/>
                  <a:gd name="connsiteX97" fmla="*/ 7450932 w 12071803"/>
                  <a:gd name="connsiteY97" fmla="*/ 7344183 h 13440182"/>
                  <a:gd name="connsiteX98" fmla="*/ 7358064 w 12071803"/>
                  <a:gd name="connsiteY98" fmla="*/ 7296558 h 13440182"/>
                  <a:gd name="connsiteX99" fmla="*/ 7184232 w 12071803"/>
                  <a:gd name="connsiteY99" fmla="*/ 7408477 h 13440182"/>
                  <a:gd name="connsiteX100" fmla="*/ 7246145 w 12071803"/>
                  <a:gd name="connsiteY100" fmla="*/ 7437052 h 13440182"/>
                  <a:gd name="connsiteX101" fmla="*/ 7329489 w 12071803"/>
                  <a:gd name="connsiteY101" fmla="*/ 7508489 h 13440182"/>
                  <a:gd name="connsiteX102" fmla="*/ 7386639 w 12071803"/>
                  <a:gd name="connsiteY102" fmla="*/ 7425146 h 13440182"/>
                  <a:gd name="connsiteX103" fmla="*/ 7441407 w 12071803"/>
                  <a:gd name="connsiteY103" fmla="*/ 7484677 h 13440182"/>
                  <a:gd name="connsiteX104" fmla="*/ 7546182 w 12071803"/>
                  <a:gd name="connsiteY104" fmla="*/ 7529921 h 13440182"/>
                  <a:gd name="connsiteX105" fmla="*/ 7639051 w 12071803"/>
                  <a:gd name="connsiteY105" fmla="*/ 7615646 h 13440182"/>
                  <a:gd name="connsiteX106" fmla="*/ 7639051 w 12071803"/>
                  <a:gd name="connsiteY106" fmla="*/ 7510871 h 13440182"/>
                  <a:gd name="connsiteX107" fmla="*/ 7812881 w 12071803"/>
                  <a:gd name="connsiteY107" fmla="*/ 7606120 h 13440182"/>
                  <a:gd name="connsiteX108" fmla="*/ 7705726 w 12071803"/>
                  <a:gd name="connsiteY108" fmla="*/ 7370377 h 13440182"/>
                  <a:gd name="connsiteX109" fmla="*/ 7708107 w 12071803"/>
                  <a:gd name="connsiteY109" fmla="*/ 7234646 h 13440182"/>
                  <a:gd name="connsiteX110" fmla="*/ 7612857 w 12071803"/>
                  <a:gd name="connsiteY110" fmla="*/ 7206071 h 13440182"/>
                  <a:gd name="connsiteX111" fmla="*/ 7677150 w 12071803"/>
                  <a:gd name="connsiteY111" fmla="*/ 7039382 h 13440182"/>
                  <a:gd name="connsiteX112" fmla="*/ 8374857 w 12071803"/>
                  <a:gd name="connsiteY112" fmla="*/ 6653621 h 13440182"/>
                  <a:gd name="connsiteX113" fmla="*/ 8703470 w 12071803"/>
                  <a:gd name="connsiteY113" fmla="*/ 6591708 h 13440182"/>
                  <a:gd name="connsiteX114" fmla="*/ 8722520 w 12071803"/>
                  <a:gd name="connsiteY114" fmla="*/ 6696483 h 13440182"/>
                  <a:gd name="connsiteX115" fmla="*/ 8796339 w 12071803"/>
                  <a:gd name="connsiteY115" fmla="*/ 6701246 h 13440182"/>
                  <a:gd name="connsiteX116" fmla="*/ 8772525 w 12071803"/>
                  <a:gd name="connsiteY116" fmla="*/ 6548844 h 13440182"/>
                  <a:gd name="connsiteX117" fmla="*/ 9315450 w 12071803"/>
                  <a:gd name="connsiteY117" fmla="*/ 6544082 h 13440182"/>
                  <a:gd name="connsiteX118" fmla="*/ 9503569 w 12071803"/>
                  <a:gd name="connsiteY118" fmla="*/ 6494075 h 13440182"/>
                  <a:gd name="connsiteX119" fmla="*/ 9629775 w 12071803"/>
                  <a:gd name="connsiteY119" fmla="*/ 6298813 h 13440182"/>
                  <a:gd name="connsiteX120" fmla="*/ 9906000 w 12071803"/>
                  <a:gd name="connsiteY120" fmla="*/ 6334532 h 13440182"/>
                  <a:gd name="connsiteX121" fmla="*/ 9870282 w 12071803"/>
                  <a:gd name="connsiteY121" fmla="*/ 6420258 h 13440182"/>
                  <a:gd name="connsiteX122" fmla="*/ 9727407 w 12071803"/>
                  <a:gd name="connsiteY122" fmla="*/ 6434546 h 13440182"/>
                  <a:gd name="connsiteX123" fmla="*/ 9796462 w 12071803"/>
                  <a:gd name="connsiteY123" fmla="*/ 6489313 h 13440182"/>
                  <a:gd name="connsiteX124" fmla="*/ 9665495 w 12071803"/>
                  <a:gd name="connsiteY124" fmla="*/ 6517889 h 13440182"/>
                  <a:gd name="connsiteX125" fmla="*/ 9539289 w 12071803"/>
                  <a:gd name="connsiteY125" fmla="*/ 6508364 h 13440182"/>
                  <a:gd name="connsiteX126" fmla="*/ 9453563 w 12071803"/>
                  <a:gd name="connsiteY126" fmla="*/ 6544082 h 13440182"/>
                  <a:gd name="connsiteX127" fmla="*/ 9422607 w 12071803"/>
                  <a:gd name="connsiteY127" fmla="*/ 6848883 h 13440182"/>
                  <a:gd name="connsiteX128" fmla="*/ 9584532 w 12071803"/>
                  <a:gd name="connsiteY128" fmla="*/ 6882220 h 13440182"/>
                  <a:gd name="connsiteX129" fmla="*/ 9791700 w 12071803"/>
                  <a:gd name="connsiteY129" fmla="*/ 6696482 h 13440182"/>
                  <a:gd name="connsiteX130" fmla="*/ 9829801 w 12071803"/>
                  <a:gd name="connsiteY130" fmla="*/ 6794114 h 13440182"/>
                  <a:gd name="connsiteX131" fmla="*/ 9977439 w 12071803"/>
                  <a:gd name="connsiteY131" fmla="*/ 6717914 h 13440182"/>
                  <a:gd name="connsiteX132" fmla="*/ 9896476 w 12071803"/>
                  <a:gd name="connsiteY132" fmla="*/ 6925083 h 13440182"/>
                  <a:gd name="connsiteX133" fmla="*/ 10020301 w 12071803"/>
                  <a:gd name="connsiteY133" fmla="*/ 6898889 h 13440182"/>
                  <a:gd name="connsiteX134" fmla="*/ 9986964 w 12071803"/>
                  <a:gd name="connsiteY134" fmla="*/ 6986996 h 13440182"/>
                  <a:gd name="connsiteX135" fmla="*/ 10217945 w 12071803"/>
                  <a:gd name="connsiteY135" fmla="*/ 6984614 h 13440182"/>
                  <a:gd name="connsiteX136" fmla="*/ 10058400 w 12071803"/>
                  <a:gd name="connsiteY136" fmla="*/ 7039382 h 13440182"/>
                  <a:gd name="connsiteX137" fmla="*/ 9948864 w 12071803"/>
                  <a:gd name="connsiteY137" fmla="*/ 7096533 h 13440182"/>
                  <a:gd name="connsiteX138" fmla="*/ 9829801 w 12071803"/>
                  <a:gd name="connsiteY138" fmla="*/ 7210833 h 13440182"/>
                  <a:gd name="connsiteX139" fmla="*/ 9865519 w 12071803"/>
                  <a:gd name="connsiteY139" fmla="*/ 7270363 h 13440182"/>
                  <a:gd name="connsiteX140" fmla="*/ 9908382 w 12071803"/>
                  <a:gd name="connsiteY140" fmla="*/ 7320371 h 13440182"/>
                  <a:gd name="connsiteX141" fmla="*/ 9986964 w 12071803"/>
                  <a:gd name="connsiteY141" fmla="*/ 7287033 h 13440182"/>
                  <a:gd name="connsiteX142" fmla="*/ 9998869 w 12071803"/>
                  <a:gd name="connsiteY142" fmla="*/ 7348944 h 13440182"/>
                  <a:gd name="connsiteX143" fmla="*/ 10113170 w 12071803"/>
                  <a:gd name="connsiteY143" fmla="*/ 7210833 h 13440182"/>
                  <a:gd name="connsiteX144" fmla="*/ 10148889 w 12071803"/>
                  <a:gd name="connsiteY144" fmla="*/ 7356089 h 13440182"/>
                  <a:gd name="connsiteX145" fmla="*/ 10244139 w 12071803"/>
                  <a:gd name="connsiteY145" fmla="*/ 7239408 h 13440182"/>
                  <a:gd name="connsiteX146" fmla="*/ 10270332 w 12071803"/>
                  <a:gd name="connsiteY146" fmla="*/ 7401332 h 13440182"/>
                  <a:gd name="connsiteX147" fmla="*/ 10344150 w 12071803"/>
                  <a:gd name="connsiteY147" fmla="*/ 7477532 h 13440182"/>
                  <a:gd name="connsiteX148" fmla="*/ 10134600 w 12071803"/>
                  <a:gd name="connsiteY148" fmla="*/ 7591832 h 13440182"/>
                  <a:gd name="connsiteX149" fmla="*/ 10287001 w 12071803"/>
                  <a:gd name="connsiteY149" fmla="*/ 7741852 h 13440182"/>
                  <a:gd name="connsiteX150" fmla="*/ 10317957 w 12071803"/>
                  <a:gd name="connsiteY150" fmla="*/ 7644221 h 13440182"/>
                  <a:gd name="connsiteX151" fmla="*/ 10389393 w 12071803"/>
                  <a:gd name="connsiteY151" fmla="*/ 7732326 h 13440182"/>
                  <a:gd name="connsiteX152" fmla="*/ 10510839 w 12071803"/>
                  <a:gd name="connsiteY152" fmla="*/ 7691846 h 13440182"/>
                  <a:gd name="connsiteX153" fmla="*/ 10515600 w 12071803"/>
                  <a:gd name="connsiteY153" fmla="*/ 7777570 h 13440182"/>
                  <a:gd name="connsiteX154" fmla="*/ 10513219 w 12071803"/>
                  <a:gd name="connsiteY154" fmla="*/ 7875200 h 13440182"/>
                  <a:gd name="connsiteX155" fmla="*/ 10622756 w 12071803"/>
                  <a:gd name="connsiteY155" fmla="*/ 7837101 h 13440182"/>
                  <a:gd name="connsiteX156" fmla="*/ 10663239 w 12071803"/>
                  <a:gd name="connsiteY156" fmla="*/ 8075227 h 13440182"/>
                  <a:gd name="connsiteX157" fmla="*/ 10801350 w 12071803"/>
                  <a:gd name="connsiteY157" fmla="*/ 8106182 h 13440182"/>
                  <a:gd name="connsiteX158" fmla="*/ 10815638 w 12071803"/>
                  <a:gd name="connsiteY158" fmla="*/ 7815670 h 13440182"/>
                  <a:gd name="connsiteX159" fmla="*/ 10906126 w 12071803"/>
                  <a:gd name="connsiteY159" fmla="*/ 7791858 h 13440182"/>
                  <a:gd name="connsiteX160" fmla="*/ 10975182 w 12071803"/>
                  <a:gd name="connsiteY160" fmla="*/ 7620407 h 13440182"/>
                  <a:gd name="connsiteX161" fmla="*/ 10937082 w 12071803"/>
                  <a:gd name="connsiteY161" fmla="*/ 7491821 h 13440182"/>
                  <a:gd name="connsiteX162" fmla="*/ 10841832 w 12071803"/>
                  <a:gd name="connsiteY162" fmla="*/ 7479913 h 13440182"/>
                  <a:gd name="connsiteX163" fmla="*/ 10889456 w 12071803"/>
                  <a:gd name="connsiteY163" fmla="*/ 7360851 h 13440182"/>
                  <a:gd name="connsiteX164" fmla="*/ 10784682 w 12071803"/>
                  <a:gd name="connsiteY164" fmla="*/ 7289414 h 13440182"/>
                  <a:gd name="connsiteX165" fmla="*/ 10744200 w 12071803"/>
                  <a:gd name="connsiteY165" fmla="*/ 7058432 h 13440182"/>
                  <a:gd name="connsiteX166" fmla="*/ 10426700 w 12071803"/>
                  <a:gd name="connsiteY166" fmla="*/ 7020332 h 13440182"/>
                  <a:gd name="connsiteX167" fmla="*/ 10496551 w 12071803"/>
                  <a:gd name="connsiteY167" fmla="*/ 6915558 h 13440182"/>
                  <a:gd name="connsiteX168" fmla="*/ 10620376 w 12071803"/>
                  <a:gd name="connsiteY168" fmla="*/ 6896508 h 13440182"/>
                  <a:gd name="connsiteX169" fmla="*/ 10629900 w 12071803"/>
                  <a:gd name="connsiteY169" fmla="*/ 6810782 h 13440182"/>
                  <a:gd name="connsiteX170" fmla="*/ 10842625 w 12071803"/>
                  <a:gd name="connsiteY170" fmla="*/ 6899682 h 13440182"/>
                  <a:gd name="connsiteX171" fmla="*/ 10858500 w 12071803"/>
                  <a:gd name="connsiteY171" fmla="*/ 6677432 h 13440182"/>
                  <a:gd name="connsiteX172" fmla="*/ 10648950 w 12071803"/>
                  <a:gd name="connsiteY172" fmla="*/ 6772682 h 13440182"/>
                  <a:gd name="connsiteX173" fmla="*/ 10572750 w 12071803"/>
                  <a:gd name="connsiteY173" fmla="*/ 6544082 h 13440182"/>
                  <a:gd name="connsiteX174" fmla="*/ 10344150 w 12071803"/>
                  <a:gd name="connsiteY174" fmla="*/ 6753632 h 13440182"/>
                  <a:gd name="connsiteX175" fmla="*/ 10356851 w 12071803"/>
                  <a:gd name="connsiteY175" fmla="*/ 6588533 h 13440182"/>
                  <a:gd name="connsiteX176" fmla="*/ 10369550 w 12071803"/>
                  <a:gd name="connsiteY176" fmla="*/ 6464707 h 13440182"/>
                  <a:gd name="connsiteX177" fmla="*/ 10261601 w 12071803"/>
                  <a:gd name="connsiteY177" fmla="*/ 6452008 h 13440182"/>
                  <a:gd name="connsiteX178" fmla="*/ 10140950 w 12071803"/>
                  <a:gd name="connsiteY178" fmla="*/ 6236107 h 13440182"/>
                  <a:gd name="connsiteX179" fmla="*/ 10306051 w 12071803"/>
                  <a:gd name="connsiteY179" fmla="*/ 6274208 h 13440182"/>
                  <a:gd name="connsiteX180" fmla="*/ 10547351 w 12071803"/>
                  <a:gd name="connsiteY180" fmla="*/ 6274208 h 13440182"/>
                  <a:gd name="connsiteX181" fmla="*/ 10677525 w 12071803"/>
                  <a:gd name="connsiteY181" fmla="*/ 6134507 h 13440182"/>
                  <a:gd name="connsiteX182" fmla="*/ 10575926 w 12071803"/>
                  <a:gd name="connsiteY182" fmla="*/ 6023383 h 13440182"/>
                  <a:gd name="connsiteX183" fmla="*/ 10363200 w 12071803"/>
                  <a:gd name="connsiteY183" fmla="*/ 5975757 h 13440182"/>
                  <a:gd name="connsiteX184" fmla="*/ 10544175 w 12071803"/>
                  <a:gd name="connsiteY184" fmla="*/ 5845582 h 13440182"/>
                  <a:gd name="connsiteX185" fmla="*/ 10490201 w 12071803"/>
                  <a:gd name="connsiteY185" fmla="*/ 5728108 h 13440182"/>
                  <a:gd name="connsiteX186" fmla="*/ 10544176 w 12071803"/>
                  <a:gd name="connsiteY186" fmla="*/ 5607458 h 13440182"/>
                  <a:gd name="connsiteX187" fmla="*/ 10506075 w 12071803"/>
                  <a:gd name="connsiteY187" fmla="*/ 5604282 h 13440182"/>
                  <a:gd name="connsiteX188" fmla="*/ 10471151 w 12071803"/>
                  <a:gd name="connsiteY188" fmla="*/ 5528083 h 13440182"/>
                  <a:gd name="connsiteX189" fmla="*/ 10312400 w 12071803"/>
                  <a:gd name="connsiteY189" fmla="*/ 5375682 h 13440182"/>
                  <a:gd name="connsiteX190" fmla="*/ 10582276 w 12071803"/>
                  <a:gd name="connsiteY190" fmla="*/ 5480458 h 13440182"/>
                  <a:gd name="connsiteX191" fmla="*/ 10725150 w 12071803"/>
                  <a:gd name="connsiteY191" fmla="*/ 5439182 h 13440182"/>
                  <a:gd name="connsiteX192" fmla="*/ 10699751 w 12071803"/>
                  <a:gd name="connsiteY192" fmla="*/ 5686833 h 13440182"/>
                  <a:gd name="connsiteX193" fmla="*/ 10877550 w 12071803"/>
                  <a:gd name="connsiteY193" fmla="*/ 5724932 h 13440182"/>
                  <a:gd name="connsiteX194" fmla="*/ 10934701 w 12071803"/>
                  <a:gd name="connsiteY194" fmla="*/ 5550308 h 13440182"/>
                  <a:gd name="connsiteX195" fmla="*/ 10975975 w 12071803"/>
                  <a:gd name="connsiteY195" fmla="*/ 5321707 h 13440182"/>
                  <a:gd name="connsiteX196" fmla="*/ 10896601 w 12071803"/>
                  <a:gd name="connsiteY196" fmla="*/ 5118508 h 13440182"/>
                  <a:gd name="connsiteX197" fmla="*/ 10839450 w 12071803"/>
                  <a:gd name="connsiteY197" fmla="*/ 5020082 h 13440182"/>
                  <a:gd name="connsiteX198" fmla="*/ 10760076 w 12071803"/>
                  <a:gd name="connsiteY198" fmla="*/ 5137558 h 13440182"/>
                  <a:gd name="connsiteX199" fmla="*/ 10690226 w 12071803"/>
                  <a:gd name="connsiteY199" fmla="*/ 5096283 h 13440182"/>
                  <a:gd name="connsiteX200" fmla="*/ 10658476 w 12071803"/>
                  <a:gd name="connsiteY200" fmla="*/ 5216933 h 13440182"/>
                  <a:gd name="connsiteX201" fmla="*/ 10556875 w 12071803"/>
                  <a:gd name="connsiteY201" fmla="*/ 5220107 h 13440182"/>
                  <a:gd name="connsiteX202" fmla="*/ 10477500 w 12071803"/>
                  <a:gd name="connsiteY202" fmla="*/ 5077232 h 13440182"/>
                  <a:gd name="connsiteX203" fmla="*/ 10439400 w 12071803"/>
                  <a:gd name="connsiteY203" fmla="*/ 4924832 h 13440182"/>
                  <a:gd name="connsiteX204" fmla="*/ 10223500 w 12071803"/>
                  <a:gd name="connsiteY204" fmla="*/ 4928007 h 13440182"/>
                  <a:gd name="connsiteX205" fmla="*/ 10248900 w 12071803"/>
                  <a:gd name="connsiteY205" fmla="*/ 5153432 h 13440182"/>
                  <a:gd name="connsiteX206" fmla="*/ 10210801 w 12071803"/>
                  <a:gd name="connsiteY206" fmla="*/ 4959758 h 13440182"/>
                  <a:gd name="connsiteX207" fmla="*/ 10166350 w 12071803"/>
                  <a:gd name="connsiteY207" fmla="*/ 4972457 h 13440182"/>
                  <a:gd name="connsiteX208" fmla="*/ 10096500 w 12071803"/>
                  <a:gd name="connsiteY208" fmla="*/ 4861332 h 13440182"/>
                  <a:gd name="connsiteX209" fmla="*/ 10001251 w 12071803"/>
                  <a:gd name="connsiteY209" fmla="*/ 4931183 h 13440182"/>
                  <a:gd name="connsiteX210" fmla="*/ 9893300 w 12071803"/>
                  <a:gd name="connsiteY210" fmla="*/ 5039132 h 13440182"/>
                  <a:gd name="connsiteX211" fmla="*/ 10210800 w 12071803"/>
                  <a:gd name="connsiteY211" fmla="*/ 4724807 h 13440182"/>
                  <a:gd name="connsiteX212" fmla="*/ 10426701 w 12071803"/>
                  <a:gd name="connsiteY212" fmla="*/ 4667658 h 13440182"/>
                  <a:gd name="connsiteX213" fmla="*/ 10572750 w 12071803"/>
                  <a:gd name="connsiteY213" fmla="*/ 4581932 h 13440182"/>
                  <a:gd name="connsiteX214" fmla="*/ 10610851 w 12071803"/>
                  <a:gd name="connsiteY214" fmla="*/ 4461283 h 13440182"/>
                  <a:gd name="connsiteX215" fmla="*/ 10782301 w 12071803"/>
                  <a:gd name="connsiteY215" fmla="*/ 4334283 h 13440182"/>
                  <a:gd name="connsiteX216" fmla="*/ 10814050 w 12071803"/>
                  <a:gd name="connsiteY216" fmla="*/ 4080282 h 13440182"/>
                  <a:gd name="connsiteX217" fmla="*/ 10582275 w 12071803"/>
                  <a:gd name="connsiteY217" fmla="*/ 3997732 h 13440182"/>
                  <a:gd name="connsiteX218" fmla="*/ 10264776 w 12071803"/>
                  <a:gd name="connsiteY218" fmla="*/ 3950108 h 13440182"/>
                  <a:gd name="connsiteX219" fmla="*/ 10134600 w 12071803"/>
                  <a:gd name="connsiteY219" fmla="*/ 4010432 h 13440182"/>
                  <a:gd name="connsiteX220" fmla="*/ 10160001 w 12071803"/>
                  <a:gd name="connsiteY220" fmla="*/ 3845333 h 13440182"/>
                  <a:gd name="connsiteX221" fmla="*/ 10109201 w 12071803"/>
                  <a:gd name="connsiteY221" fmla="*/ 3670708 h 13440182"/>
                  <a:gd name="connsiteX222" fmla="*/ 10223500 w 12071803"/>
                  <a:gd name="connsiteY222" fmla="*/ 3708807 h 13440182"/>
                  <a:gd name="connsiteX223" fmla="*/ 10344151 w 12071803"/>
                  <a:gd name="connsiteY223" fmla="*/ 3600858 h 13440182"/>
                  <a:gd name="connsiteX224" fmla="*/ 10534651 w 12071803"/>
                  <a:gd name="connsiteY224" fmla="*/ 3661183 h 13440182"/>
                  <a:gd name="connsiteX225" fmla="*/ 10547351 w 12071803"/>
                  <a:gd name="connsiteY225" fmla="*/ 3477033 h 13440182"/>
                  <a:gd name="connsiteX226" fmla="*/ 10687050 w 12071803"/>
                  <a:gd name="connsiteY226" fmla="*/ 3515132 h 13440182"/>
                  <a:gd name="connsiteX227" fmla="*/ 10801350 w 12071803"/>
                  <a:gd name="connsiteY227" fmla="*/ 3210332 h 13440182"/>
                  <a:gd name="connsiteX228" fmla="*/ 10902951 w 12071803"/>
                  <a:gd name="connsiteY228" fmla="*/ 3299233 h 13440182"/>
                  <a:gd name="connsiteX229" fmla="*/ 11042650 w 12071803"/>
                  <a:gd name="connsiteY229" fmla="*/ 3283357 h 13440182"/>
                  <a:gd name="connsiteX230" fmla="*/ 11077575 w 12071803"/>
                  <a:gd name="connsiteY230" fmla="*/ 3508782 h 13440182"/>
                  <a:gd name="connsiteX231" fmla="*/ 11153776 w 12071803"/>
                  <a:gd name="connsiteY231" fmla="*/ 3251608 h 13440182"/>
                  <a:gd name="connsiteX232" fmla="*/ 11077576 w 12071803"/>
                  <a:gd name="connsiteY232" fmla="*/ 3165883 h 13440182"/>
                  <a:gd name="connsiteX233" fmla="*/ 11163300 w 12071803"/>
                  <a:gd name="connsiteY233" fmla="*/ 2911882 h 13440182"/>
                  <a:gd name="connsiteX234" fmla="*/ 10982326 w 12071803"/>
                  <a:gd name="connsiteY234" fmla="*/ 2988083 h 13440182"/>
                  <a:gd name="connsiteX235" fmla="*/ 10953750 w 12071803"/>
                  <a:gd name="connsiteY235" fmla="*/ 2918232 h 13440182"/>
                  <a:gd name="connsiteX236" fmla="*/ 10763250 w 12071803"/>
                  <a:gd name="connsiteY236" fmla="*/ 2715032 h 13440182"/>
                  <a:gd name="connsiteX237" fmla="*/ 10731501 w 12071803"/>
                  <a:gd name="connsiteY237" fmla="*/ 2530883 h 13440182"/>
                  <a:gd name="connsiteX238" fmla="*/ 10699751 w 12071803"/>
                  <a:gd name="connsiteY238" fmla="*/ 2435633 h 13440182"/>
                  <a:gd name="connsiteX239" fmla="*/ 10801350 w 12071803"/>
                  <a:gd name="connsiteY239" fmla="*/ 2334032 h 13440182"/>
                  <a:gd name="connsiteX240" fmla="*/ 11061701 w 12071803"/>
                  <a:gd name="connsiteY240" fmla="*/ 2099083 h 13440182"/>
                  <a:gd name="connsiteX241" fmla="*/ 11182350 w 12071803"/>
                  <a:gd name="connsiteY241" fmla="*/ 2118132 h 13440182"/>
                  <a:gd name="connsiteX242" fmla="*/ 11252201 w 12071803"/>
                  <a:gd name="connsiteY242" fmla="*/ 2029233 h 13440182"/>
                  <a:gd name="connsiteX243" fmla="*/ 11487150 w 12071803"/>
                  <a:gd name="connsiteY243" fmla="*/ 1921282 h 13440182"/>
                  <a:gd name="connsiteX244" fmla="*/ 11341101 w 12071803"/>
                  <a:gd name="connsiteY244" fmla="*/ 1851433 h 13440182"/>
                  <a:gd name="connsiteX245" fmla="*/ 11258550 w 12071803"/>
                  <a:gd name="connsiteY245" fmla="*/ 1705382 h 13440182"/>
                  <a:gd name="connsiteX246" fmla="*/ 11360150 w 12071803"/>
                  <a:gd name="connsiteY246" fmla="*/ 1279932 h 13440182"/>
                  <a:gd name="connsiteX247" fmla="*/ 11239500 w 12071803"/>
                  <a:gd name="connsiteY247" fmla="*/ 1019582 h 13440182"/>
                  <a:gd name="connsiteX248" fmla="*/ 11525250 w 12071803"/>
                  <a:gd name="connsiteY248" fmla="*/ 1362482 h 13440182"/>
                  <a:gd name="connsiteX249" fmla="*/ 11690350 w 12071803"/>
                  <a:gd name="connsiteY249" fmla="*/ 1165632 h 13440182"/>
                  <a:gd name="connsiteX250" fmla="*/ 11874500 w 12071803"/>
                  <a:gd name="connsiteY250" fmla="*/ 1476782 h 13440182"/>
                  <a:gd name="connsiteX251" fmla="*/ 12071350 w 12071803"/>
                  <a:gd name="connsiteY251" fmla="*/ 1578383 h 13440182"/>
                  <a:gd name="connsiteX252" fmla="*/ 11906250 w 12071803"/>
                  <a:gd name="connsiteY252" fmla="*/ 1133883 h 13440182"/>
                  <a:gd name="connsiteX253" fmla="*/ 11893550 w 12071803"/>
                  <a:gd name="connsiteY253" fmla="*/ 917982 h 13440182"/>
                  <a:gd name="connsiteX254" fmla="*/ 11760200 w 12071803"/>
                  <a:gd name="connsiteY254" fmla="*/ 721132 h 13440182"/>
                  <a:gd name="connsiteX255" fmla="*/ 11734800 w 12071803"/>
                  <a:gd name="connsiteY25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2801 w 12071803"/>
                  <a:gd name="connsiteY86" fmla="*/ 7039132 h 13440182"/>
                  <a:gd name="connsiteX87" fmla="*/ 7229476 w 12071803"/>
                  <a:gd name="connsiteY87" fmla="*/ 6979600 h 13440182"/>
                  <a:gd name="connsiteX88" fmla="*/ 7169945 w 12071803"/>
                  <a:gd name="connsiteY88" fmla="*/ 6843869 h 13440182"/>
                  <a:gd name="connsiteX89" fmla="*/ 7227094 w 12071803"/>
                  <a:gd name="connsiteY89" fmla="*/ 6896506 h 13440182"/>
                  <a:gd name="connsiteX90" fmla="*/ 7343776 w 12071803"/>
                  <a:gd name="connsiteY90" fmla="*/ 6934357 h 13440182"/>
                  <a:gd name="connsiteX91" fmla="*/ 7417595 w 12071803"/>
                  <a:gd name="connsiteY91" fmla="*/ 7006046 h 13440182"/>
                  <a:gd name="connsiteX92" fmla="*/ 7386639 w 12071803"/>
                  <a:gd name="connsiteY92" fmla="*/ 7144158 h 13440182"/>
                  <a:gd name="connsiteX93" fmla="*/ 7458076 w 12071803"/>
                  <a:gd name="connsiteY93" fmla="*/ 7108439 h 13440182"/>
                  <a:gd name="connsiteX94" fmla="*/ 7448550 w 12071803"/>
                  <a:gd name="connsiteY94" fmla="*/ 7077482 h 13440182"/>
                  <a:gd name="connsiteX95" fmla="*/ 7524751 w 12071803"/>
                  <a:gd name="connsiteY95" fmla="*/ 7163208 h 13440182"/>
                  <a:gd name="connsiteX96" fmla="*/ 7460457 w 12071803"/>
                  <a:gd name="connsiteY96" fmla="*/ 7244171 h 13440182"/>
                  <a:gd name="connsiteX97" fmla="*/ 7524750 w 12071803"/>
                  <a:gd name="connsiteY97" fmla="*/ 7325132 h 13440182"/>
                  <a:gd name="connsiteX98" fmla="*/ 7450932 w 12071803"/>
                  <a:gd name="connsiteY98" fmla="*/ 7344183 h 13440182"/>
                  <a:gd name="connsiteX99" fmla="*/ 7358064 w 12071803"/>
                  <a:gd name="connsiteY99" fmla="*/ 7296558 h 13440182"/>
                  <a:gd name="connsiteX100" fmla="*/ 7184232 w 12071803"/>
                  <a:gd name="connsiteY100" fmla="*/ 7408477 h 13440182"/>
                  <a:gd name="connsiteX101" fmla="*/ 7246145 w 12071803"/>
                  <a:gd name="connsiteY101" fmla="*/ 7437052 h 13440182"/>
                  <a:gd name="connsiteX102" fmla="*/ 7329489 w 12071803"/>
                  <a:gd name="connsiteY102" fmla="*/ 7508489 h 13440182"/>
                  <a:gd name="connsiteX103" fmla="*/ 7386639 w 12071803"/>
                  <a:gd name="connsiteY103" fmla="*/ 7425146 h 13440182"/>
                  <a:gd name="connsiteX104" fmla="*/ 7441407 w 12071803"/>
                  <a:gd name="connsiteY104" fmla="*/ 7484677 h 13440182"/>
                  <a:gd name="connsiteX105" fmla="*/ 7546182 w 12071803"/>
                  <a:gd name="connsiteY105" fmla="*/ 7529921 h 13440182"/>
                  <a:gd name="connsiteX106" fmla="*/ 7639051 w 12071803"/>
                  <a:gd name="connsiteY106" fmla="*/ 7615646 h 13440182"/>
                  <a:gd name="connsiteX107" fmla="*/ 7639051 w 12071803"/>
                  <a:gd name="connsiteY107" fmla="*/ 7510871 h 13440182"/>
                  <a:gd name="connsiteX108" fmla="*/ 7812881 w 12071803"/>
                  <a:gd name="connsiteY108" fmla="*/ 7606120 h 13440182"/>
                  <a:gd name="connsiteX109" fmla="*/ 7705726 w 12071803"/>
                  <a:gd name="connsiteY109" fmla="*/ 7370377 h 13440182"/>
                  <a:gd name="connsiteX110" fmla="*/ 7708107 w 12071803"/>
                  <a:gd name="connsiteY110" fmla="*/ 7234646 h 13440182"/>
                  <a:gd name="connsiteX111" fmla="*/ 7612857 w 12071803"/>
                  <a:gd name="connsiteY111" fmla="*/ 7206071 h 13440182"/>
                  <a:gd name="connsiteX112" fmla="*/ 7677150 w 12071803"/>
                  <a:gd name="connsiteY112" fmla="*/ 7039382 h 13440182"/>
                  <a:gd name="connsiteX113" fmla="*/ 8374857 w 12071803"/>
                  <a:gd name="connsiteY113" fmla="*/ 6653621 h 13440182"/>
                  <a:gd name="connsiteX114" fmla="*/ 8703470 w 12071803"/>
                  <a:gd name="connsiteY114" fmla="*/ 6591708 h 13440182"/>
                  <a:gd name="connsiteX115" fmla="*/ 8722520 w 12071803"/>
                  <a:gd name="connsiteY115" fmla="*/ 6696483 h 13440182"/>
                  <a:gd name="connsiteX116" fmla="*/ 8796339 w 12071803"/>
                  <a:gd name="connsiteY116" fmla="*/ 6701246 h 13440182"/>
                  <a:gd name="connsiteX117" fmla="*/ 8772525 w 12071803"/>
                  <a:gd name="connsiteY117" fmla="*/ 6548844 h 13440182"/>
                  <a:gd name="connsiteX118" fmla="*/ 9315450 w 12071803"/>
                  <a:gd name="connsiteY118" fmla="*/ 6544082 h 13440182"/>
                  <a:gd name="connsiteX119" fmla="*/ 9503569 w 12071803"/>
                  <a:gd name="connsiteY119" fmla="*/ 6494075 h 13440182"/>
                  <a:gd name="connsiteX120" fmla="*/ 9629775 w 12071803"/>
                  <a:gd name="connsiteY120" fmla="*/ 6298813 h 13440182"/>
                  <a:gd name="connsiteX121" fmla="*/ 9906000 w 12071803"/>
                  <a:gd name="connsiteY121" fmla="*/ 6334532 h 13440182"/>
                  <a:gd name="connsiteX122" fmla="*/ 9870282 w 12071803"/>
                  <a:gd name="connsiteY122" fmla="*/ 6420258 h 13440182"/>
                  <a:gd name="connsiteX123" fmla="*/ 9727407 w 12071803"/>
                  <a:gd name="connsiteY123" fmla="*/ 6434546 h 13440182"/>
                  <a:gd name="connsiteX124" fmla="*/ 9796462 w 12071803"/>
                  <a:gd name="connsiteY124" fmla="*/ 6489313 h 13440182"/>
                  <a:gd name="connsiteX125" fmla="*/ 9665495 w 12071803"/>
                  <a:gd name="connsiteY125" fmla="*/ 6517889 h 13440182"/>
                  <a:gd name="connsiteX126" fmla="*/ 9539289 w 12071803"/>
                  <a:gd name="connsiteY126" fmla="*/ 6508364 h 13440182"/>
                  <a:gd name="connsiteX127" fmla="*/ 9453563 w 12071803"/>
                  <a:gd name="connsiteY127" fmla="*/ 6544082 h 13440182"/>
                  <a:gd name="connsiteX128" fmla="*/ 9422607 w 12071803"/>
                  <a:gd name="connsiteY128" fmla="*/ 6848883 h 13440182"/>
                  <a:gd name="connsiteX129" fmla="*/ 9584532 w 12071803"/>
                  <a:gd name="connsiteY129" fmla="*/ 6882220 h 13440182"/>
                  <a:gd name="connsiteX130" fmla="*/ 9791700 w 12071803"/>
                  <a:gd name="connsiteY130" fmla="*/ 6696482 h 13440182"/>
                  <a:gd name="connsiteX131" fmla="*/ 9829801 w 12071803"/>
                  <a:gd name="connsiteY131" fmla="*/ 6794114 h 13440182"/>
                  <a:gd name="connsiteX132" fmla="*/ 9977439 w 12071803"/>
                  <a:gd name="connsiteY132" fmla="*/ 6717914 h 13440182"/>
                  <a:gd name="connsiteX133" fmla="*/ 9896476 w 12071803"/>
                  <a:gd name="connsiteY133" fmla="*/ 6925083 h 13440182"/>
                  <a:gd name="connsiteX134" fmla="*/ 10020301 w 12071803"/>
                  <a:gd name="connsiteY134" fmla="*/ 6898889 h 13440182"/>
                  <a:gd name="connsiteX135" fmla="*/ 9986964 w 12071803"/>
                  <a:gd name="connsiteY135" fmla="*/ 6986996 h 13440182"/>
                  <a:gd name="connsiteX136" fmla="*/ 10217945 w 12071803"/>
                  <a:gd name="connsiteY136" fmla="*/ 6984614 h 13440182"/>
                  <a:gd name="connsiteX137" fmla="*/ 10058400 w 12071803"/>
                  <a:gd name="connsiteY137" fmla="*/ 7039382 h 13440182"/>
                  <a:gd name="connsiteX138" fmla="*/ 9948864 w 12071803"/>
                  <a:gd name="connsiteY138" fmla="*/ 7096533 h 13440182"/>
                  <a:gd name="connsiteX139" fmla="*/ 9829801 w 12071803"/>
                  <a:gd name="connsiteY139" fmla="*/ 7210833 h 13440182"/>
                  <a:gd name="connsiteX140" fmla="*/ 9865519 w 12071803"/>
                  <a:gd name="connsiteY140" fmla="*/ 7270363 h 13440182"/>
                  <a:gd name="connsiteX141" fmla="*/ 9908382 w 12071803"/>
                  <a:gd name="connsiteY141" fmla="*/ 7320371 h 13440182"/>
                  <a:gd name="connsiteX142" fmla="*/ 9986964 w 12071803"/>
                  <a:gd name="connsiteY142" fmla="*/ 7287033 h 13440182"/>
                  <a:gd name="connsiteX143" fmla="*/ 9998869 w 12071803"/>
                  <a:gd name="connsiteY143" fmla="*/ 7348944 h 13440182"/>
                  <a:gd name="connsiteX144" fmla="*/ 10113170 w 12071803"/>
                  <a:gd name="connsiteY144" fmla="*/ 7210833 h 13440182"/>
                  <a:gd name="connsiteX145" fmla="*/ 10148889 w 12071803"/>
                  <a:gd name="connsiteY145" fmla="*/ 7356089 h 13440182"/>
                  <a:gd name="connsiteX146" fmla="*/ 10244139 w 12071803"/>
                  <a:gd name="connsiteY146" fmla="*/ 7239408 h 13440182"/>
                  <a:gd name="connsiteX147" fmla="*/ 10270332 w 12071803"/>
                  <a:gd name="connsiteY147" fmla="*/ 7401332 h 13440182"/>
                  <a:gd name="connsiteX148" fmla="*/ 10344150 w 12071803"/>
                  <a:gd name="connsiteY148" fmla="*/ 7477532 h 13440182"/>
                  <a:gd name="connsiteX149" fmla="*/ 10134600 w 12071803"/>
                  <a:gd name="connsiteY149" fmla="*/ 7591832 h 13440182"/>
                  <a:gd name="connsiteX150" fmla="*/ 10287001 w 12071803"/>
                  <a:gd name="connsiteY150" fmla="*/ 7741852 h 13440182"/>
                  <a:gd name="connsiteX151" fmla="*/ 10317957 w 12071803"/>
                  <a:gd name="connsiteY151" fmla="*/ 7644221 h 13440182"/>
                  <a:gd name="connsiteX152" fmla="*/ 10389393 w 12071803"/>
                  <a:gd name="connsiteY152" fmla="*/ 7732326 h 13440182"/>
                  <a:gd name="connsiteX153" fmla="*/ 10510839 w 12071803"/>
                  <a:gd name="connsiteY153" fmla="*/ 7691846 h 13440182"/>
                  <a:gd name="connsiteX154" fmla="*/ 10515600 w 12071803"/>
                  <a:gd name="connsiteY154" fmla="*/ 7777570 h 13440182"/>
                  <a:gd name="connsiteX155" fmla="*/ 10513219 w 12071803"/>
                  <a:gd name="connsiteY155" fmla="*/ 7875200 h 13440182"/>
                  <a:gd name="connsiteX156" fmla="*/ 10622756 w 12071803"/>
                  <a:gd name="connsiteY156" fmla="*/ 7837101 h 13440182"/>
                  <a:gd name="connsiteX157" fmla="*/ 10663239 w 12071803"/>
                  <a:gd name="connsiteY157" fmla="*/ 8075227 h 13440182"/>
                  <a:gd name="connsiteX158" fmla="*/ 10801350 w 12071803"/>
                  <a:gd name="connsiteY158" fmla="*/ 8106182 h 13440182"/>
                  <a:gd name="connsiteX159" fmla="*/ 10815638 w 12071803"/>
                  <a:gd name="connsiteY159" fmla="*/ 7815670 h 13440182"/>
                  <a:gd name="connsiteX160" fmla="*/ 10906126 w 12071803"/>
                  <a:gd name="connsiteY160" fmla="*/ 7791858 h 13440182"/>
                  <a:gd name="connsiteX161" fmla="*/ 10975182 w 12071803"/>
                  <a:gd name="connsiteY161" fmla="*/ 7620407 h 13440182"/>
                  <a:gd name="connsiteX162" fmla="*/ 10937082 w 12071803"/>
                  <a:gd name="connsiteY162" fmla="*/ 7491821 h 13440182"/>
                  <a:gd name="connsiteX163" fmla="*/ 10841832 w 12071803"/>
                  <a:gd name="connsiteY163" fmla="*/ 7479913 h 13440182"/>
                  <a:gd name="connsiteX164" fmla="*/ 10889456 w 12071803"/>
                  <a:gd name="connsiteY164" fmla="*/ 7360851 h 13440182"/>
                  <a:gd name="connsiteX165" fmla="*/ 10784682 w 12071803"/>
                  <a:gd name="connsiteY165" fmla="*/ 7289414 h 13440182"/>
                  <a:gd name="connsiteX166" fmla="*/ 10744200 w 12071803"/>
                  <a:gd name="connsiteY166" fmla="*/ 7058432 h 13440182"/>
                  <a:gd name="connsiteX167" fmla="*/ 10426700 w 12071803"/>
                  <a:gd name="connsiteY167" fmla="*/ 7020332 h 13440182"/>
                  <a:gd name="connsiteX168" fmla="*/ 10496551 w 12071803"/>
                  <a:gd name="connsiteY168" fmla="*/ 6915558 h 13440182"/>
                  <a:gd name="connsiteX169" fmla="*/ 10620376 w 12071803"/>
                  <a:gd name="connsiteY169" fmla="*/ 6896508 h 13440182"/>
                  <a:gd name="connsiteX170" fmla="*/ 10629900 w 12071803"/>
                  <a:gd name="connsiteY170" fmla="*/ 6810782 h 13440182"/>
                  <a:gd name="connsiteX171" fmla="*/ 10842625 w 12071803"/>
                  <a:gd name="connsiteY171" fmla="*/ 6899682 h 13440182"/>
                  <a:gd name="connsiteX172" fmla="*/ 10858500 w 12071803"/>
                  <a:gd name="connsiteY172" fmla="*/ 6677432 h 13440182"/>
                  <a:gd name="connsiteX173" fmla="*/ 10648950 w 12071803"/>
                  <a:gd name="connsiteY173" fmla="*/ 6772682 h 13440182"/>
                  <a:gd name="connsiteX174" fmla="*/ 10572750 w 12071803"/>
                  <a:gd name="connsiteY174" fmla="*/ 6544082 h 13440182"/>
                  <a:gd name="connsiteX175" fmla="*/ 10344150 w 12071803"/>
                  <a:gd name="connsiteY175" fmla="*/ 6753632 h 13440182"/>
                  <a:gd name="connsiteX176" fmla="*/ 10356851 w 12071803"/>
                  <a:gd name="connsiteY176" fmla="*/ 6588533 h 13440182"/>
                  <a:gd name="connsiteX177" fmla="*/ 10369550 w 12071803"/>
                  <a:gd name="connsiteY177" fmla="*/ 6464707 h 13440182"/>
                  <a:gd name="connsiteX178" fmla="*/ 10261601 w 12071803"/>
                  <a:gd name="connsiteY178" fmla="*/ 6452008 h 13440182"/>
                  <a:gd name="connsiteX179" fmla="*/ 10140950 w 12071803"/>
                  <a:gd name="connsiteY179" fmla="*/ 6236107 h 13440182"/>
                  <a:gd name="connsiteX180" fmla="*/ 10306051 w 12071803"/>
                  <a:gd name="connsiteY180" fmla="*/ 6274208 h 13440182"/>
                  <a:gd name="connsiteX181" fmla="*/ 10547351 w 12071803"/>
                  <a:gd name="connsiteY181" fmla="*/ 6274208 h 13440182"/>
                  <a:gd name="connsiteX182" fmla="*/ 10677525 w 12071803"/>
                  <a:gd name="connsiteY182" fmla="*/ 6134507 h 13440182"/>
                  <a:gd name="connsiteX183" fmla="*/ 10575926 w 12071803"/>
                  <a:gd name="connsiteY183" fmla="*/ 6023383 h 13440182"/>
                  <a:gd name="connsiteX184" fmla="*/ 10363200 w 12071803"/>
                  <a:gd name="connsiteY184" fmla="*/ 5975757 h 13440182"/>
                  <a:gd name="connsiteX185" fmla="*/ 10544175 w 12071803"/>
                  <a:gd name="connsiteY185" fmla="*/ 5845582 h 13440182"/>
                  <a:gd name="connsiteX186" fmla="*/ 10490201 w 12071803"/>
                  <a:gd name="connsiteY186" fmla="*/ 5728108 h 13440182"/>
                  <a:gd name="connsiteX187" fmla="*/ 10544176 w 12071803"/>
                  <a:gd name="connsiteY187" fmla="*/ 5607458 h 13440182"/>
                  <a:gd name="connsiteX188" fmla="*/ 10506075 w 12071803"/>
                  <a:gd name="connsiteY188" fmla="*/ 5604282 h 13440182"/>
                  <a:gd name="connsiteX189" fmla="*/ 10471151 w 12071803"/>
                  <a:gd name="connsiteY189" fmla="*/ 5528083 h 13440182"/>
                  <a:gd name="connsiteX190" fmla="*/ 10312400 w 12071803"/>
                  <a:gd name="connsiteY190" fmla="*/ 5375682 h 13440182"/>
                  <a:gd name="connsiteX191" fmla="*/ 10582276 w 12071803"/>
                  <a:gd name="connsiteY191" fmla="*/ 5480458 h 13440182"/>
                  <a:gd name="connsiteX192" fmla="*/ 10725150 w 12071803"/>
                  <a:gd name="connsiteY192" fmla="*/ 5439182 h 13440182"/>
                  <a:gd name="connsiteX193" fmla="*/ 10699751 w 12071803"/>
                  <a:gd name="connsiteY193" fmla="*/ 5686833 h 13440182"/>
                  <a:gd name="connsiteX194" fmla="*/ 10877550 w 12071803"/>
                  <a:gd name="connsiteY194" fmla="*/ 5724932 h 13440182"/>
                  <a:gd name="connsiteX195" fmla="*/ 10934701 w 12071803"/>
                  <a:gd name="connsiteY195" fmla="*/ 5550308 h 13440182"/>
                  <a:gd name="connsiteX196" fmla="*/ 10975975 w 12071803"/>
                  <a:gd name="connsiteY196" fmla="*/ 5321707 h 13440182"/>
                  <a:gd name="connsiteX197" fmla="*/ 10896601 w 12071803"/>
                  <a:gd name="connsiteY197" fmla="*/ 5118508 h 13440182"/>
                  <a:gd name="connsiteX198" fmla="*/ 10839450 w 12071803"/>
                  <a:gd name="connsiteY198" fmla="*/ 5020082 h 13440182"/>
                  <a:gd name="connsiteX199" fmla="*/ 10760076 w 12071803"/>
                  <a:gd name="connsiteY199" fmla="*/ 5137558 h 13440182"/>
                  <a:gd name="connsiteX200" fmla="*/ 10690226 w 12071803"/>
                  <a:gd name="connsiteY200" fmla="*/ 5096283 h 13440182"/>
                  <a:gd name="connsiteX201" fmla="*/ 10658476 w 12071803"/>
                  <a:gd name="connsiteY201" fmla="*/ 5216933 h 13440182"/>
                  <a:gd name="connsiteX202" fmla="*/ 10556875 w 12071803"/>
                  <a:gd name="connsiteY202" fmla="*/ 5220107 h 13440182"/>
                  <a:gd name="connsiteX203" fmla="*/ 10477500 w 12071803"/>
                  <a:gd name="connsiteY203" fmla="*/ 5077232 h 13440182"/>
                  <a:gd name="connsiteX204" fmla="*/ 10439400 w 12071803"/>
                  <a:gd name="connsiteY204" fmla="*/ 4924832 h 13440182"/>
                  <a:gd name="connsiteX205" fmla="*/ 10223500 w 12071803"/>
                  <a:gd name="connsiteY205" fmla="*/ 4928007 h 13440182"/>
                  <a:gd name="connsiteX206" fmla="*/ 10248900 w 12071803"/>
                  <a:gd name="connsiteY206" fmla="*/ 5153432 h 13440182"/>
                  <a:gd name="connsiteX207" fmla="*/ 10210801 w 12071803"/>
                  <a:gd name="connsiteY207" fmla="*/ 4959758 h 13440182"/>
                  <a:gd name="connsiteX208" fmla="*/ 10166350 w 12071803"/>
                  <a:gd name="connsiteY208" fmla="*/ 4972457 h 13440182"/>
                  <a:gd name="connsiteX209" fmla="*/ 10096500 w 12071803"/>
                  <a:gd name="connsiteY209" fmla="*/ 4861332 h 13440182"/>
                  <a:gd name="connsiteX210" fmla="*/ 10001251 w 12071803"/>
                  <a:gd name="connsiteY210" fmla="*/ 4931183 h 13440182"/>
                  <a:gd name="connsiteX211" fmla="*/ 9893300 w 12071803"/>
                  <a:gd name="connsiteY211" fmla="*/ 5039132 h 13440182"/>
                  <a:gd name="connsiteX212" fmla="*/ 10210800 w 12071803"/>
                  <a:gd name="connsiteY212" fmla="*/ 4724807 h 13440182"/>
                  <a:gd name="connsiteX213" fmla="*/ 10426701 w 12071803"/>
                  <a:gd name="connsiteY213" fmla="*/ 4667658 h 13440182"/>
                  <a:gd name="connsiteX214" fmla="*/ 10572750 w 12071803"/>
                  <a:gd name="connsiteY214" fmla="*/ 4581932 h 13440182"/>
                  <a:gd name="connsiteX215" fmla="*/ 10610851 w 12071803"/>
                  <a:gd name="connsiteY215" fmla="*/ 4461283 h 13440182"/>
                  <a:gd name="connsiteX216" fmla="*/ 10782301 w 12071803"/>
                  <a:gd name="connsiteY216" fmla="*/ 4334283 h 13440182"/>
                  <a:gd name="connsiteX217" fmla="*/ 10814050 w 12071803"/>
                  <a:gd name="connsiteY217" fmla="*/ 4080282 h 13440182"/>
                  <a:gd name="connsiteX218" fmla="*/ 10582275 w 12071803"/>
                  <a:gd name="connsiteY218" fmla="*/ 3997732 h 13440182"/>
                  <a:gd name="connsiteX219" fmla="*/ 10264776 w 12071803"/>
                  <a:gd name="connsiteY219" fmla="*/ 3950108 h 13440182"/>
                  <a:gd name="connsiteX220" fmla="*/ 10134600 w 12071803"/>
                  <a:gd name="connsiteY220" fmla="*/ 4010432 h 13440182"/>
                  <a:gd name="connsiteX221" fmla="*/ 10160001 w 12071803"/>
                  <a:gd name="connsiteY221" fmla="*/ 3845333 h 13440182"/>
                  <a:gd name="connsiteX222" fmla="*/ 10109201 w 12071803"/>
                  <a:gd name="connsiteY222" fmla="*/ 3670708 h 13440182"/>
                  <a:gd name="connsiteX223" fmla="*/ 10223500 w 12071803"/>
                  <a:gd name="connsiteY223" fmla="*/ 3708807 h 13440182"/>
                  <a:gd name="connsiteX224" fmla="*/ 10344151 w 12071803"/>
                  <a:gd name="connsiteY224" fmla="*/ 3600858 h 13440182"/>
                  <a:gd name="connsiteX225" fmla="*/ 10534651 w 12071803"/>
                  <a:gd name="connsiteY225" fmla="*/ 3661183 h 13440182"/>
                  <a:gd name="connsiteX226" fmla="*/ 10547351 w 12071803"/>
                  <a:gd name="connsiteY226" fmla="*/ 3477033 h 13440182"/>
                  <a:gd name="connsiteX227" fmla="*/ 10687050 w 12071803"/>
                  <a:gd name="connsiteY227" fmla="*/ 3515132 h 13440182"/>
                  <a:gd name="connsiteX228" fmla="*/ 10801350 w 12071803"/>
                  <a:gd name="connsiteY228" fmla="*/ 3210332 h 13440182"/>
                  <a:gd name="connsiteX229" fmla="*/ 10902951 w 12071803"/>
                  <a:gd name="connsiteY229" fmla="*/ 3299233 h 13440182"/>
                  <a:gd name="connsiteX230" fmla="*/ 11042650 w 12071803"/>
                  <a:gd name="connsiteY230" fmla="*/ 3283357 h 13440182"/>
                  <a:gd name="connsiteX231" fmla="*/ 11077575 w 12071803"/>
                  <a:gd name="connsiteY231" fmla="*/ 3508782 h 13440182"/>
                  <a:gd name="connsiteX232" fmla="*/ 11153776 w 12071803"/>
                  <a:gd name="connsiteY232" fmla="*/ 3251608 h 13440182"/>
                  <a:gd name="connsiteX233" fmla="*/ 11077576 w 12071803"/>
                  <a:gd name="connsiteY233" fmla="*/ 3165883 h 13440182"/>
                  <a:gd name="connsiteX234" fmla="*/ 11163300 w 12071803"/>
                  <a:gd name="connsiteY234" fmla="*/ 2911882 h 13440182"/>
                  <a:gd name="connsiteX235" fmla="*/ 10982326 w 12071803"/>
                  <a:gd name="connsiteY235" fmla="*/ 2988083 h 13440182"/>
                  <a:gd name="connsiteX236" fmla="*/ 10953750 w 12071803"/>
                  <a:gd name="connsiteY236" fmla="*/ 2918232 h 13440182"/>
                  <a:gd name="connsiteX237" fmla="*/ 10763250 w 12071803"/>
                  <a:gd name="connsiteY237" fmla="*/ 2715032 h 13440182"/>
                  <a:gd name="connsiteX238" fmla="*/ 10731501 w 12071803"/>
                  <a:gd name="connsiteY238" fmla="*/ 2530883 h 13440182"/>
                  <a:gd name="connsiteX239" fmla="*/ 10699751 w 12071803"/>
                  <a:gd name="connsiteY239" fmla="*/ 2435633 h 13440182"/>
                  <a:gd name="connsiteX240" fmla="*/ 10801350 w 12071803"/>
                  <a:gd name="connsiteY240" fmla="*/ 2334032 h 13440182"/>
                  <a:gd name="connsiteX241" fmla="*/ 11061701 w 12071803"/>
                  <a:gd name="connsiteY241" fmla="*/ 2099083 h 13440182"/>
                  <a:gd name="connsiteX242" fmla="*/ 11182350 w 12071803"/>
                  <a:gd name="connsiteY242" fmla="*/ 2118132 h 13440182"/>
                  <a:gd name="connsiteX243" fmla="*/ 11252201 w 12071803"/>
                  <a:gd name="connsiteY243" fmla="*/ 2029233 h 13440182"/>
                  <a:gd name="connsiteX244" fmla="*/ 11487150 w 12071803"/>
                  <a:gd name="connsiteY244" fmla="*/ 1921282 h 13440182"/>
                  <a:gd name="connsiteX245" fmla="*/ 11341101 w 12071803"/>
                  <a:gd name="connsiteY245" fmla="*/ 1851433 h 13440182"/>
                  <a:gd name="connsiteX246" fmla="*/ 11258550 w 12071803"/>
                  <a:gd name="connsiteY246" fmla="*/ 1705382 h 13440182"/>
                  <a:gd name="connsiteX247" fmla="*/ 11360150 w 12071803"/>
                  <a:gd name="connsiteY247" fmla="*/ 1279932 h 13440182"/>
                  <a:gd name="connsiteX248" fmla="*/ 11239500 w 12071803"/>
                  <a:gd name="connsiteY248" fmla="*/ 1019582 h 13440182"/>
                  <a:gd name="connsiteX249" fmla="*/ 11525250 w 12071803"/>
                  <a:gd name="connsiteY249" fmla="*/ 1362482 h 13440182"/>
                  <a:gd name="connsiteX250" fmla="*/ 11690350 w 12071803"/>
                  <a:gd name="connsiteY250" fmla="*/ 1165632 h 13440182"/>
                  <a:gd name="connsiteX251" fmla="*/ 11874500 w 12071803"/>
                  <a:gd name="connsiteY251" fmla="*/ 1476782 h 13440182"/>
                  <a:gd name="connsiteX252" fmla="*/ 12071350 w 12071803"/>
                  <a:gd name="connsiteY252" fmla="*/ 1578383 h 13440182"/>
                  <a:gd name="connsiteX253" fmla="*/ 11906250 w 12071803"/>
                  <a:gd name="connsiteY253" fmla="*/ 1133883 h 13440182"/>
                  <a:gd name="connsiteX254" fmla="*/ 11893550 w 12071803"/>
                  <a:gd name="connsiteY254" fmla="*/ 917982 h 13440182"/>
                  <a:gd name="connsiteX255" fmla="*/ 11760200 w 12071803"/>
                  <a:gd name="connsiteY255" fmla="*/ 721132 h 13440182"/>
                  <a:gd name="connsiteX256" fmla="*/ 11734800 w 12071803"/>
                  <a:gd name="connsiteY25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2801 w 12071803"/>
                  <a:gd name="connsiteY86" fmla="*/ 7039132 h 13440182"/>
                  <a:gd name="connsiteX87" fmla="*/ 7229476 w 12071803"/>
                  <a:gd name="connsiteY87" fmla="*/ 6979600 h 13440182"/>
                  <a:gd name="connsiteX88" fmla="*/ 7169945 w 12071803"/>
                  <a:gd name="connsiteY88" fmla="*/ 6843869 h 13440182"/>
                  <a:gd name="connsiteX89" fmla="*/ 7227094 w 12071803"/>
                  <a:gd name="connsiteY89" fmla="*/ 6896506 h 13440182"/>
                  <a:gd name="connsiteX90" fmla="*/ 7343776 w 12071803"/>
                  <a:gd name="connsiteY90" fmla="*/ 6934357 h 13440182"/>
                  <a:gd name="connsiteX91" fmla="*/ 7417595 w 12071803"/>
                  <a:gd name="connsiteY91" fmla="*/ 7006046 h 13440182"/>
                  <a:gd name="connsiteX92" fmla="*/ 7386639 w 12071803"/>
                  <a:gd name="connsiteY92" fmla="*/ 7144158 h 13440182"/>
                  <a:gd name="connsiteX93" fmla="*/ 7458076 w 12071803"/>
                  <a:gd name="connsiteY93" fmla="*/ 7108439 h 13440182"/>
                  <a:gd name="connsiteX94" fmla="*/ 7448550 w 12071803"/>
                  <a:gd name="connsiteY94" fmla="*/ 7077482 h 13440182"/>
                  <a:gd name="connsiteX95" fmla="*/ 7524751 w 12071803"/>
                  <a:gd name="connsiteY95" fmla="*/ 7163208 h 13440182"/>
                  <a:gd name="connsiteX96" fmla="*/ 7460457 w 12071803"/>
                  <a:gd name="connsiteY96" fmla="*/ 7244171 h 13440182"/>
                  <a:gd name="connsiteX97" fmla="*/ 7524750 w 12071803"/>
                  <a:gd name="connsiteY97" fmla="*/ 7325132 h 13440182"/>
                  <a:gd name="connsiteX98" fmla="*/ 7450932 w 12071803"/>
                  <a:gd name="connsiteY98" fmla="*/ 7344183 h 13440182"/>
                  <a:gd name="connsiteX99" fmla="*/ 7358064 w 12071803"/>
                  <a:gd name="connsiteY99" fmla="*/ 7296558 h 13440182"/>
                  <a:gd name="connsiteX100" fmla="*/ 7184232 w 12071803"/>
                  <a:gd name="connsiteY100" fmla="*/ 7408477 h 13440182"/>
                  <a:gd name="connsiteX101" fmla="*/ 7246145 w 12071803"/>
                  <a:gd name="connsiteY101" fmla="*/ 7437052 h 13440182"/>
                  <a:gd name="connsiteX102" fmla="*/ 7329489 w 12071803"/>
                  <a:gd name="connsiteY102" fmla="*/ 7508489 h 13440182"/>
                  <a:gd name="connsiteX103" fmla="*/ 7386639 w 12071803"/>
                  <a:gd name="connsiteY103" fmla="*/ 7425146 h 13440182"/>
                  <a:gd name="connsiteX104" fmla="*/ 7441407 w 12071803"/>
                  <a:gd name="connsiteY104" fmla="*/ 7484677 h 13440182"/>
                  <a:gd name="connsiteX105" fmla="*/ 7546182 w 12071803"/>
                  <a:gd name="connsiteY105" fmla="*/ 7529921 h 13440182"/>
                  <a:gd name="connsiteX106" fmla="*/ 7639051 w 12071803"/>
                  <a:gd name="connsiteY106" fmla="*/ 7615646 h 13440182"/>
                  <a:gd name="connsiteX107" fmla="*/ 7639051 w 12071803"/>
                  <a:gd name="connsiteY107" fmla="*/ 7510871 h 13440182"/>
                  <a:gd name="connsiteX108" fmla="*/ 7812881 w 12071803"/>
                  <a:gd name="connsiteY108" fmla="*/ 7606120 h 13440182"/>
                  <a:gd name="connsiteX109" fmla="*/ 7705726 w 12071803"/>
                  <a:gd name="connsiteY109" fmla="*/ 7370377 h 13440182"/>
                  <a:gd name="connsiteX110" fmla="*/ 7708107 w 12071803"/>
                  <a:gd name="connsiteY110" fmla="*/ 7234646 h 13440182"/>
                  <a:gd name="connsiteX111" fmla="*/ 7612857 w 12071803"/>
                  <a:gd name="connsiteY111" fmla="*/ 7206071 h 13440182"/>
                  <a:gd name="connsiteX112" fmla="*/ 7677150 w 12071803"/>
                  <a:gd name="connsiteY112" fmla="*/ 7039382 h 13440182"/>
                  <a:gd name="connsiteX113" fmla="*/ 8374857 w 12071803"/>
                  <a:gd name="connsiteY113" fmla="*/ 6653621 h 13440182"/>
                  <a:gd name="connsiteX114" fmla="*/ 8703470 w 12071803"/>
                  <a:gd name="connsiteY114" fmla="*/ 6591708 h 13440182"/>
                  <a:gd name="connsiteX115" fmla="*/ 8722520 w 12071803"/>
                  <a:gd name="connsiteY115" fmla="*/ 6696483 h 13440182"/>
                  <a:gd name="connsiteX116" fmla="*/ 8796339 w 12071803"/>
                  <a:gd name="connsiteY116" fmla="*/ 6701246 h 13440182"/>
                  <a:gd name="connsiteX117" fmla="*/ 8772525 w 12071803"/>
                  <a:gd name="connsiteY117" fmla="*/ 6548844 h 13440182"/>
                  <a:gd name="connsiteX118" fmla="*/ 9315450 w 12071803"/>
                  <a:gd name="connsiteY118" fmla="*/ 6544082 h 13440182"/>
                  <a:gd name="connsiteX119" fmla="*/ 9503569 w 12071803"/>
                  <a:gd name="connsiteY119" fmla="*/ 6494075 h 13440182"/>
                  <a:gd name="connsiteX120" fmla="*/ 9629775 w 12071803"/>
                  <a:gd name="connsiteY120" fmla="*/ 6298813 h 13440182"/>
                  <a:gd name="connsiteX121" fmla="*/ 9906000 w 12071803"/>
                  <a:gd name="connsiteY121" fmla="*/ 6334532 h 13440182"/>
                  <a:gd name="connsiteX122" fmla="*/ 9870282 w 12071803"/>
                  <a:gd name="connsiteY122" fmla="*/ 6420258 h 13440182"/>
                  <a:gd name="connsiteX123" fmla="*/ 9727407 w 12071803"/>
                  <a:gd name="connsiteY123" fmla="*/ 6434546 h 13440182"/>
                  <a:gd name="connsiteX124" fmla="*/ 9796462 w 12071803"/>
                  <a:gd name="connsiteY124" fmla="*/ 6489313 h 13440182"/>
                  <a:gd name="connsiteX125" fmla="*/ 9665495 w 12071803"/>
                  <a:gd name="connsiteY125" fmla="*/ 6517889 h 13440182"/>
                  <a:gd name="connsiteX126" fmla="*/ 9539289 w 12071803"/>
                  <a:gd name="connsiteY126" fmla="*/ 6508364 h 13440182"/>
                  <a:gd name="connsiteX127" fmla="*/ 9453563 w 12071803"/>
                  <a:gd name="connsiteY127" fmla="*/ 6544082 h 13440182"/>
                  <a:gd name="connsiteX128" fmla="*/ 9422607 w 12071803"/>
                  <a:gd name="connsiteY128" fmla="*/ 6848883 h 13440182"/>
                  <a:gd name="connsiteX129" fmla="*/ 9584532 w 12071803"/>
                  <a:gd name="connsiteY129" fmla="*/ 6882220 h 13440182"/>
                  <a:gd name="connsiteX130" fmla="*/ 9791700 w 12071803"/>
                  <a:gd name="connsiteY130" fmla="*/ 6696482 h 13440182"/>
                  <a:gd name="connsiteX131" fmla="*/ 9829801 w 12071803"/>
                  <a:gd name="connsiteY131" fmla="*/ 6794114 h 13440182"/>
                  <a:gd name="connsiteX132" fmla="*/ 9977439 w 12071803"/>
                  <a:gd name="connsiteY132" fmla="*/ 6717914 h 13440182"/>
                  <a:gd name="connsiteX133" fmla="*/ 9896476 w 12071803"/>
                  <a:gd name="connsiteY133" fmla="*/ 6925083 h 13440182"/>
                  <a:gd name="connsiteX134" fmla="*/ 10020301 w 12071803"/>
                  <a:gd name="connsiteY134" fmla="*/ 6898889 h 13440182"/>
                  <a:gd name="connsiteX135" fmla="*/ 9986964 w 12071803"/>
                  <a:gd name="connsiteY135" fmla="*/ 6986996 h 13440182"/>
                  <a:gd name="connsiteX136" fmla="*/ 10217945 w 12071803"/>
                  <a:gd name="connsiteY136" fmla="*/ 6984614 h 13440182"/>
                  <a:gd name="connsiteX137" fmla="*/ 10058400 w 12071803"/>
                  <a:gd name="connsiteY137" fmla="*/ 7039382 h 13440182"/>
                  <a:gd name="connsiteX138" fmla="*/ 9948864 w 12071803"/>
                  <a:gd name="connsiteY138" fmla="*/ 7096533 h 13440182"/>
                  <a:gd name="connsiteX139" fmla="*/ 9829801 w 12071803"/>
                  <a:gd name="connsiteY139" fmla="*/ 7210833 h 13440182"/>
                  <a:gd name="connsiteX140" fmla="*/ 9865519 w 12071803"/>
                  <a:gd name="connsiteY140" fmla="*/ 7270363 h 13440182"/>
                  <a:gd name="connsiteX141" fmla="*/ 9908382 w 12071803"/>
                  <a:gd name="connsiteY141" fmla="*/ 7320371 h 13440182"/>
                  <a:gd name="connsiteX142" fmla="*/ 9986964 w 12071803"/>
                  <a:gd name="connsiteY142" fmla="*/ 7287033 h 13440182"/>
                  <a:gd name="connsiteX143" fmla="*/ 9998869 w 12071803"/>
                  <a:gd name="connsiteY143" fmla="*/ 7348944 h 13440182"/>
                  <a:gd name="connsiteX144" fmla="*/ 10113170 w 12071803"/>
                  <a:gd name="connsiteY144" fmla="*/ 7210833 h 13440182"/>
                  <a:gd name="connsiteX145" fmla="*/ 10148889 w 12071803"/>
                  <a:gd name="connsiteY145" fmla="*/ 7356089 h 13440182"/>
                  <a:gd name="connsiteX146" fmla="*/ 10244139 w 12071803"/>
                  <a:gd name="connsiteY146" fmla="*/ 7239408 h 13440182"/>
                  <a:gd name="connsiteX147" fmla="*/ 10270332 w 12071803"/>
                  <a:gd name="connsiteY147" fmla="*/ 7401332 h 13440182"/>
                  <a:gd name="connsiteX148" fmla="*/ 10344150 w 12071803"/>
                  <a:gd name="connsiteY148" fmla="*/ 7477532 h 13440182"/>
                  <a:gd name="connsiteX149" fmla="*/ 10134600 w 12071803"/>
                  <a:gd name="connsiteY149" fmla="*/ 7591832 h 13440182"/>
                  <a:gd name="connsiteX150" fmla="*/ 10287001 w 12071803"/>
                  <a:gd name="connsiteY150" fmla="*/ 7741852 h 13440182"/>
                  <a:gd name="connsiteX151" fmla="*/ 10317957 w 12071803"/>
                  <a:gd name="connsiteY151" fmla="*/ 7644221 h 13440182"/>
                  <a:gd name="connsiteX152" fmla="*/ 10389393 w 12071803"/>
                  <a:gd name="connsiteY152" fmla="*/ 7732326 h 13440182"/>
                  <a:gd name="connsiteX153" fmla="*/ 10510839 w 12071803"/>
                  <a:gd name="connsiteY153" fmla="*/ 7691846 h 13440182"/>
                  <a:gd name="connsiteX154" fmla="*/ 10515600 w 12071803"/>
                  <a:gd name="connsiteY154" fmla="*/ 7777570 h 13440182"/>
                  <a:gd name="connsiteX155" fmla="*/ 10513219 w 12071803"/>
                  <a:gd name="connsiteY155" fmla="*/ 7875200 h 13440182"/>
                  <a:gd name="connsiteX156" fmla="*/ 10622756 w 12071803"/>
                  <a:gd name="connsiteY156" fmla="*/ 7837101 h 13440182"/>
                  <a:gd name="connsiteX157" fmla="*/ 10663239 w 12071803"/>
                  <a:gd name="connsiteY157" fmla="*/ 8075227 h 13440182"/>
                  <a:gd name="connsiteX158" fmla="*/ 10801350 w 12071803"/>
                  <a:gd name="connsiteY158" fmla="*/ 8106182 h 13440182"/>
                  <a:gd name="connsiteX159" fmla="*/ 10815638 w 12071803"/>
                  <a:gd name="connsiteY159" fmla="*/ 7815670 h 13440182"/>
                  <a:gd name="connsiteX160" fmla="*/ 10906126 w 12071803"/>
                  <a:gd name="connsiteY160" fmla="*/ 7791858 h 13440182"/>
                  <a:gd name="connsiteX161" fmla="*/ 10975182 w 12071803"/>
                  <a:gd name="connsiteY161" fmla="*/ 7620407 h 13440182"/>
                  <a:gd name="connsiteX162" fmla="*/ 10937082 w 12071803"/>
                  <a:gd name="connsiteY162" fmla="*/ 7491821 h 13440182"/>
                  <a:gd name="connsiteX163" fmla="*/ 10841832 w 12071803"/>
                  <a:gd name="connsiteY163" fmla="*/ 7479913 h 13440182"/>
                  <a:gd name="connsiteX164" fmla="*/ 10889456 w 12071803"/>
                  <a:gd name="connsiteY164" fmla="*/ 7360851 h 13440182"/>
                  <a:gd name="connsiteX165" fmla="*/ 10784682 w 12071803"/>
                  <a:gd name="connsiteY165" fmla="*/ 7289414 h 13440182"/>
                  <a:gd name="connsiteX166" fmla="*/ 10744200 w 12071803"/>
                  <a:gd name="connsiteY166" fmla="*/ 7058432 h 13440182"/>
                  <a:gd name="connsiteX167" fmla="*/ 10426700 w 12071803"/>
                  <a:gd name="connsiteY167" fmla="*/ 7020332 h 13440182"/>
                  <a:gd name="connsiteX168" fmla="*/ 10496551 w 12071803"/>
                  <a:gd name="connsiteY168" fmla="*/ 6915558 h 13440182"/>
                  <a:gd name="connsiteX169" fmla="*/ 10620376 w 12071803"/>
                  <a:gd name="connsiteY169" fmla="*/ 6896508 h 13440182"/>
                  <a:gd name="connsiteX170" fmla="*/ 10629900 w 12071803"/>
                  <a:gd name="connsiteY170" fmla="*/ 6810782 h 13440182"/>
                  <a:gd name="connsiteX171" fmla="*/ 10842625 w 12071803"/>
                  <a:gd name="connsiteY171" fmla="*/ 6899682 h 13440182"/>
                  <a:gd name="connsiteX172" fmla="*/ 10858500 w 12071803"/>
                  <a:gd name="connsiteY172" fmla="*/ 6677432 h 13440182"/>
                  <a:gd name="connsiteX173" fmla="*/ 10648950 w 12071803"/>
                  <a:gd name="connsiteY173" fmla="*/ 6772682 h 13440182"/>
                  <a:gd name="connsiteX174" fmla="*/ 10572750 w 12071803"/>
                  <a:gd name="connsiteY174" fmla="*/ 6544082 h 13440182"/>
                  <a:gd name="connsiteX175" fmla="*/ 10344150 w 12071803"/>
                  <a:gd name="connsiteY175" fmla="*/ 6753632 h 13440182"/>
                  <a:gd name="connsiteX176" fmla="*/ 10356851 w 12071803"/>
                  <a:gd name="connsiteY176" fmla="*/ 6588533 h 13440182"/>
                  <a:gd name="connsiteX177" fmla="*/ 10369550 w 12071803"/>
                  <a:gd name="connsiteY177" fmla="*/ 6464707 h 13440182"/>
                  <a:gd name="connsiteX178" fmla="*/ 10261601 w 12071803"/>
                  <a:gd name="connsiteY178" fmla="*/ 6452008 h 13440182"/>
                  <a:gd name="connsiteX179" fmla="*/ 10140950 w 12071803"/>
                  <a:gd name="connsiteY179" fmla="*/ 6236107 h 13440182"/>
                  <a:gd name="connsiteX180" fmla="*/ 10306051 w 12071803"/>
                  <a:gd name="connsiteY180" fmla="*/ 6274208 h 13440182"/>
                  <a:gd name="connsiteX181" fmla="*/ 10547351 w 12071803"/>
                  <a:gd name="connsiteY181" fmla="*/ 6274208 h 13440182"/>
                  <a:gd name="connsiteX182" fmla="*/ 10677525 w 12071803"/>
                  <a:gd name="connsiteY182" fmla="*/ 6134507 h 13440182"/>
                  <a:gd name="connsiteX183" fmla="*/ 10575926 w 12071803"/>
                  <a:gd name="connsiteY183" fmla="*/ 6023383 h 13440182"/>
                  <a:gd name="connsiteX184" fmla="*/ 10363200 w 12071803"/>
                  <a:gd name="connsiteY184" fmla="*/ 5975757 h 13440182"/>
                  <a:gd name="connsiteX185" fmla="*/ 10544175 w 12071803"/>
                  <a:gd name="connsiteY185" fmla="*/ 5845582 h 13440182"/>
                  <a:gd name="connsiteX186" fmla="*/ 10490201 w 12071803"/>
                  <a:gd name="connsiteY186" fmla="*/ 5728108 h 13440182"/>
                  <a:gd name="connsiteX187" fmla="*/ 10544176 w 12071803"/>
                  <a:gd name="connsiteY187" fmla="*/ 5607458 h 13440182"/>
                  <a:gd name="connsiteX188" fmla="*/ 10506075 w 12071803"/>
                  <a:gd name="connsiteY188" fmla="*/ 5604282 h 13440182"/>
                  <a:gd name="connsiteX189" fmla="*/ 10471151 w 12071803"/>
                  <a:gd name="connsiteY189" fmla="*/ 5528083 h 13440182"/>
                  <a:gd name="connsiteX190" fmla="*/ 10312400 w 12071803"/>
                  <a:gd name="connsiteY190" fmla="*/ 5375682 h 13440182"/>
                  <a:gd name="connsiteX191" fmla="*/ 10582276 w 12071803"/>
                  <a:gd name="connsiteY191" fmla="*/ 5480458 h 13440182"/>
                  <a:gd name="connsiteX192" fmla="*/ 10725150 w 12071803"/>
                  <a:gd name="connsiteY192" fmla="*/ 5439182 h 13440182"/>
                  <a:gd name="connsiteX193" fmla="*/ 10699751 w 12071803"/>
                  <a:gd name="connsiteY193" fmla="*/ 5686833 h 13440182"/>
                  <a:gd name="connsiteX194" fmla="*/ 10877550 w 12071803"/>
                  <a:gd name="connsiteY194" fmla="*/ 5724932 h 13440182"/>
                  <a:gd name="connsiteX195" fmla="*/ 10934701 w 12071803"/>
                  <a:gd name="connsiteY195" fmla="*/ 5550308 h 13440182"/>
                  <a:gd name="connsiteX196" fmla="*/ 10975975 w 12071803"/>
                  <a:gd name="connsiteY196" fmla="*/ 5321707 h 13440182"/>
                  <a:gd name="connsiteX197" fmla="*/ 10896601 w 12071803"/>
                  <a:gd name="connsiteY197" fmla="*/ 5118508 h 13440182"/>
                  <a:gd name="connsiteX198" fmla="*/ 10839450 w 12071803"/>
                  <a:gd name="connsiteY198" fmla="*/ 5020082 h 13440182"/>
                  <a:gd name="connsiteX199" fmla="*/ 10760076 w 12071803"/>
                  <a:gd name="connsiteY199" fmla="*/ 5137558 h 13440182"/>
                  <a:gd name="connsiteX200" fmla="*/ 10690226 w 12071803"/>
                  <a:gd name="connsiteY200" fmla="*/ 5096283 h 13440182"/>
                  <a:gd name="connsiteX201" fmla="*/ 10658476 w 12071803"/>
                  <a:gd name="connsiteY201" fmla="*/ 5216933 h 13440182"/>
                  <a:gd name="connsiteX202" fmla="*/ 10556875 w 12071803"/>
                  <a:gd name="connsiteY202" fmla="*/ 5220107 h 13440182"/>
                  <a:gd name="connsiteX203" fmla="*/ 10477500 w 12071803"/>
                  <a:gd name="connsiteY203" fmla="*/ 5077232 h 13440182"/>
                  <a:gd name="connsiteX204" fmla="*/ 10439400 w 12071803"/>
                  <a:gd name="connsiteY204" fmla="*/ 4924832 h 13440182"/>
                  <a:gd name="connsiteX205" fmla="*/ 10223500 w 12071803"/>
                  <a:gd name="connsiteY205" fmla="*/ 4928007 h 13440182"/>
                  <a:gd name="connsiteX206" fmla="*/ 10248900 w 12071803"/>
                  <a:gd name="connsiteY206" fmla="*/ 5153432 h 13440182"/>
                  <a:gd name="connsiteX207" fmla="*/ 10210801 w 12071803"/>
                  <a:gd name="connsiteY207" fmla="*/ 4959758 h 13440182"/>
                  <a:gd name="connsiteX208" fmla="*/ 10166350 w 12071803"/>
                  <a:gd name="connsiteY208" fmla="*/ 4972457 h 13440182"/>
                  <a:gd name="connsiteX209" fmla="*/ 10096500 w 12071803"/>
                  <a:gd name="connsiteY209" fmla="*/ 4861332 h 13440182"/>
                  <a:gd name="connsiteX210" fmla="*/ 10001251 w 12071803"/>
                  <a:gd name="connsiteY210" fmla="*/ 4931183 h 13440182"/>
                  <a:gd name="connsiteX211" fmla="*/ 9893300 w 12071803"/>
                  <a:gd name="connsiteY211" fmla="*/ 5039132 h 13440182"/>
                  <a:gd name="connsiteX212" fmla="*/ 10210800 w 12071803"/>
                  <a:gd name="connsiteY212" fmla="*/ 4724807 h 13440182"/>
                  <a:gd name="connsiteX213" fmla="*/ 10426701 w 12071803"/>
                  <a:gd name="connsiteY213" fmla="*/ 4667658 h 13440182"/>
                  <a:gd name="connsiteX214" fmla="*/ 10572750 w 12071803"/>
                  <a:gd name="connsiteY214" fmla="*/ 4581932 h 13440182"/>
                  <a:gd name="connsiteX215" fmla="*/ 10610851 w 12071803"/>
                  <a:gd name="connsiteY215" fmla="*/ 4461283 h 13440182"/>
                  <a:gd name="connsiteX216" fmla="*/ 10782301 w 12071803"/>
                  <a:gd name="connsiteY216" fmla="*/ 4334283 h 13440182"/>
                  <a:gd name="connsiteX217" fmla="*/ 10814050 w 12071803"/>
                  <a:gd name="connsiteY217" fmla="*/ 4080282 h 13440182"/>
                  <a:gd name="connsiteX218" fmla="*/ 10582275 w 12071803"/>
                  <a:gd name="connsiteY218" fmla="*/ 3997732 h 13440182"/>
                  <a:gd name="connsiteX219" fmla="*/ 10264776 w 12071803"/>
                  <a:gd name="connsiteY219" fmla="*/ 3950108 h 13440182"/>
                  <a:gd name="connsiteX220" fmla="*/ 10134600 w 12071803"/>
                  <a:gd name="connsiteY220" fmla="*/ 4010432 h 13440182"/>
                  <a:gd name="connsiteX221" fmla="*/ 10160001 w 12071803"/>
                  <a:gd name="connsiteY221" fmla="*/ 3845333 h 13440182"/>
                  <a:gd name="connsiteX222" fmla="*/ 10109201 w 12071803"/>
                  <a:gd name="connsiteY222" fmla="*/ 3670708 h 13440182"/>
                  <a:gd name="connsiteX223" fmla="*/ 10223500 w 12071803"/>
                  <a:gd name="connsiteY223" fmla="*/ 3708807 h 13440182"/>
                  <a:gd name="connsiteX224" fmla="*/ 10344151 w 12071803"/>
                  <a:gd name="connsiteY224" fmla="*/ 3600858 h 13440182"/>
                  <a:gd name="connsiteX225" fmla="*/ 10534651 w 12071803"/>
                  <a:gd name="connsiteY225" fmla="*/ 3661183 h 13440182"/>
                  <a:gd name="connsiteX226" fmla="*/ 10547351 w 12071803"/>
                  <a:gd name="connsiteY226" fmla="*/ 3477033 h 13440182"/>
                  <a:gd name="connsiteX227" fmla="*/ 10687050 w 12071803"/>
                  <a:gd name="connsiteY227" fmla="*/ 3515132 h 13440182"/>
                  <a:gd name="connsiteX228" fmla="*/ 10801350 w 12071803"/>
                  <a:gd name="connsiteY228" fmla="*/ 3210332 h 13440182"/>
                  <a:gd name="connsiteX229" fmla="*/ 10902951 w 12071803"/>
                  <a:gd name="connsiteY229" fmla="*/ 3299233 h 13440182"/>
                  <a:gd name="connsiteX230" fmla="*/ 11042650 w 12071803"/>
                  <a:gd name="connsiteY230" fmla="*/ 3283357 h 13440182"/>
                  <a:gd name="connsiteX231" fmla="*/ 11077575 w 12071803"/>
                  <a:gd name="connsiteY231" fmla="*/ 3508782 h 13440182"/>
                  <a:gd name="connsiteX232" fmla="*/ 11153776 w 12071803"/>
                  <a:gd name="connsiteY232" fmla="*/ 3251608 h 13440182"/>
                  <a:gd name="connsiteX233" fmla="*/ 11077576 w 12071803"/>
                  <a:gd name="connsiteY233" fmla="*/ 3165883 h 13440182"/>
                  <a:gd name="connsiteX234" fmla="*/ 11163300 w 12071803"/>
                  <a:gd name="connsiteY234" fmla="*/ 2911882 h 13440182"/>
                  <a:gd name="connsiteX235" fmla="*/ 10982326 w 12071803"/>
                  <a:gd name="connsiteY235" fmla="*/ 2988083 h 13440182"/>
                  <a:gd name="connsiteX236" fmla="*/ 10953750 w 12071803"/>
                  <a:gd name="connsiteY236" fmla="*/ 2918232 h 13440182"/>
                  <a:gd name="connsiteX237" fmla="*/ 10763250 w 12071803"/>
                  <a:gd name="connsiteY237" fmla="*/ 2715032 h 13440182"/>
                  <a:gd name="connsiteX238" fmla="*/ 10731501 w 12071803"/>
                  <a:gd name="connsiteY238" fmla="*/ 2530883 h 13440182"/>
                  <a:gd name="connsiteX239" fmla="*/ 10699751 w 12071803"/>
                  <a:gd name="connsiteY239" fmla="*/ 2435633 h 13440182"/>
                  <a:gd name="connsiteX240" fmla="*/ 10801350 w 12071803"/>
                  <a:gd name="connsiteY240" fmla="*/ 2334032 h 13440182"/>
                  <a:gd name="connsiteX241" fmla="*/ 11061701 w 12071803"/>
                  <a:gd name="connsiteY241" fmla="*/ 2099083 h 13440182"/>
                  <a:gd name="connsiteX242" fmla="*/ 11182350 w 12071803"/>
                  <a:gd name="connsiteY242" fmla="*/ 2118132 h 13440182"/>
                  <a:gd name="connsiteX243" fmla="*/ 11252201 w 12071803"/>
                  <a:gd name="connsiteY243" fmla="*/ 2029233 h 13440182"/>
                  <a:gd name="connsiteX244" fmla="*/ 11487150 w 12071803"/>
                  <a:gd name="connsiteY244" fmla="*/ 1921282 h 13440182"/>
                  <a:gd name="connsiteX245" fmla="*/ 11341101 w 12071803"/>
                  <a:gd name="connsiteY245" fmla="*/ 1851433 h 13440182"/>
                  <a:gd name="connsiteX246" fmla="*/ 11258550 w 12071803"/>
                  <a:gd name="connsiteY246" fmla="*/ 1705382 h 13440182"/>
                  <a:gd name="connsiteX247" fmla="*/ 11360150 w 12071803"/>
                  <a:gd name="connsiteY247" fmla="*/ 1279932 h 13440182"/>
                  <a:gd name="connsiteX248" fmla="*/ 11239500 w 12071803"/>
                  <a:gd name="connsiteY248" fmla="*/ 1019582 h 13440182"/>
                  <a:gd name="connsiteX249" fmla="*/ 11525250 w 12071803"/>
                  <a:gd name="connsiteY249" fmla="*/ 1362482 h 13440182"/>
                  <a:gd name="connsiteX250" fmla="*/ 11690350 w 12071803"/>
                  <a:gd name="connsiteY250" fmla="*/ 1165632 h 13440182"/>
                  <a:gd name="connsiteX251" fmla="*/ 11874500 w 12071803"/>
                  <a:gd name="connsiteY251" fmla="*/ 1476782 h 13440182"/>
                  <a:gd name="connsiteX252" fmla="*/ 12071350 w 12071803"/>
                  <a:gd name="connsiteY252" fmla="*/ 1578383 h 13440182"/>
                  <a:gd name="connsiteX253" fmla="*/ 11906250 w 12071803"/>
                  <a:gd name="connsiteY253" fmla="*/ 1133883 h 13440182"/>
                  <a:gd name="connsiteX254" fmla="*/ 11893550 w 12071803"/>
                  <a:gd name="connsiteY254" fmla="*/ 917982 h 13440182"/>
                  <a:gd name="connsiteX255" fmla="*/ 11760200 w 12071803"/>
                  <a:gd name="connsiteY255" fmla="*/ 721132 h 13440182"/>
                  <a:gd name="connsiteX256" fmla="*/ 11734800 w 12071803"/>
                  <a:gd name="connsiteY25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088982 w 12071803"/>
                  <a:gd name="connsiteY86" fmla="*/ 6936738 h 13440182"/>
                  <a:gd name="connsiteX87" fmla="*/ 7162801 w 12071803"/>
                  <a:gd name="connsiteY87" fmla="*/ 7039132 h 13440182"/>
                  <a:gd name="connsiteX88" fmla="*/ 7229476 w 12071803"/>
                  <a:gd name="connsiteY88" fmla="*/ 6979600 h 13440182"/>
                  <a:gd name="connsiteX89" fmla="*/ 7169945 w 12071803"/>
                  <a:gd name="connsiteY89" fmla="*/ 6843869 h 13440182"/>
                  <a:gd name="connsiteX90" fmla="*/ 7227094 w 12071803"/>
                  <a:gd name="connsiteY90" fmla="*/ 6896506 h 13440182"/>
                  <a:gd name="connsiteX91" fmla="*/ 7343776 w 12071803"/>
                  <a:gd name="connsiteY91" fmla="*/ 6934357 h 13440182"/>
                  <a:gd name="connsiteX92" fmla="*/ 7417595 w 12071803"/>
                  <a:gd name="connsiteY92" fmla="*/ 7006046 h 13440182"/>
                  <a:gd name="connsiteX93" fmla="*/ 7386639 w 12071803"/>
                  <a:gd name="connsiteY93" fmla="*/ 7144158 h 13440182"/>
                  <a:gd name="connsiteX94" fmla="*/ 7458076 w 12071803"/>
                  <a:gd name="connsiteY94" fmla="*/ 7108439 h 13440182"/>
                  <a:gd name="connsiteX95" fmla="*/ 7448550 w 12071803"/>
                  <a:gd name="connsiteY95" fmla="*/ 7077482 h 13440182"/>
                  <a:gd name="connsiteX96" fmla="*/ 7524751 w 12071803"/>
                  <a:gd name="connsiteY96" fmla="*/ 7163208 h 13440182"/>
                  <a:gd name="connsiteX97" fmla="*/ 7460457 w 12071803"/>
                  <a:gd name="connsiteY97" fmla="*/ 7244171 h 13440182"/>
                  <a:gd name="connsiteX98" fmla="*/ 7524750 w 12071803"/>
                  <a:gd name="connsiteY98" fmla="*/ 7325132 h 13440182"/>
                  <a:gd name="connsiteX99" fmla="*/ 7450932 w 12071803"/>
                  <a:gd name="connsiteY99" fmla="*/ 7344183 h 13440182"/>
                  <a:gd name="connsiteX100" fmla="*/ 7358064 w 12071803"/>
                  <a:gd name="connsiteY100" fmla="*/ 7296558 h 13440182"/>
                  <a:gd name="connsiteX101" fmla="*/ 7184232 w 12071803"/>
                  <a:gd name="connsiteY101" fmla="*/ 7408477 h 13440182"/>
                  <a:gd name="connsiteX102" fmla="*/ 7246145 w 12071803"/>
                  <a:gd name="connsiteY102" fmla="*/ 7437052 h 13440182"/>
                  <a:gd name="connsiteX103" fmla="*/ 7329489 w 12071803"/>
                  <a:gd name="connsiteY103" fmla="*/ 7508489 h 13440182"/>
                  <a:gd name="connsiteX104" fmla="*/ 7386639 w 12071803"/>
                  <a:gd name="connsiteY104" fmla="*/ 7425146 h 13440182"/>
                  <a:gd name="connsiteX105" fmla="*/ 7441407 w 12071803"/>
                  <a:gd name="connsiteY105" fmla="*/ 7484677 h 13440182"/>
                  <a:gd name="connsiteX106" fmla="*/ 7546182 w 12071803"/>
                  <a:gd name="connsiteY106" fmla="*/ 7529921 h 13440182"/>
                  <a:gd name="connsiteX107" fmla="*/ 7639051 w 12071803"/>
                  <a:gd name="connsiteY107" fmla="*/ 7615646 h 13440182"/>
                  <a:gd name="connsiteX108" fmla="*/ 7639051 w 12071803"/>
                  <a:gd name="connsiteY108" fmla="*/ 7510871 h 13440182"/>
                  <a:gd name="connsiteX109" fmla="*/ 7812881 w 12071803"/>
                  <a:gd name="connsiteY109" fmla="*/ 7606120 h 13440182"/>
                  <a:gd name="connsiteX110" fmla="*/ 7705726 w 12071803"/>
                  <a:gd name="connsiteY110" fmla="*/ 7370377 h 13440182"/>
                  <a:gd name="connsiteX111" fmla="*/ 7708107 w 12071803"/>
                  <a:gd name="connsiteY111" fmla="*/ 7234646 h 13440182"/>
                  <a:gd name="connsiteX112" fmla="*/ 7612857 w 12071803"/>
                  <a:gd name="connsiteY112" fmla="*/ 7206071 h 13440182"/>
                  <a:gd name="connsiteX113" fmla="*/ 7677150 w 12071803"/>
                  <a:gd name="connsiteY113" fmla="*/ 7039382 h 13440182"/>
                  <a:gd name="connsiteX114" fmla="*/ 8374857 w 12071803"/>
                  <a:gd name="connsiteY114" fmla="*/ 6653621 h 13440182"/>
                  <a:gd name="connsiteX115" fmla="*/ 8703470 w 12071803"/>
                  <a:gd name="connsiteY115" fmla="*/ 6591708 h 13440182"/>
                  <a:gd name="connsiteX116" fmla="*/ 8722520 w 12071803"/>
                  <a:gd name="connsiteY116" fmla="*/ 6696483 h 13440182"/>
                  <a:gd name="connsiteX117" fmla="*/ 8796339 w 12071803"/>
                  <a:gd name="connsiteY117" fmla="*/ 6701246 h 13440182"/>
                  <a:gd name="connsiteX118" fmla="*/ 8772525 w 12071803"/>
                  <a:gd name="connsiteY118" fmla="*/ 6548844 h 13440182"/>
                  <a:gd name="connsiteX119" fmla="*/ 9315450 w 12071803"/>
                  <a:gd name="connsiteY119" fmla="*/ 6544082 h 13440182"/>
                  <a:gd name="connsiteX120" fmla="*/ 9503569 w 12071803"/>
                  <a:gd name="connsiteY120" fmla="*/ 6494075 h 13440182"/>
                  <a:gd name="connsiteX121" fmla="*/ 9629775 w 12071803"/>
                  <a:gd name="connsiteY121" fmla="*/ 6298813 h 13440182"/>
                  <a:gd name="connsiteX122" fmla="*/ 9906000 w 12071803"/>
                  <a:gd name="connsiteY122" fmla="*/ 6334532 h 13440182"/>
                  <a:gd name="connsiteX123" fmla="*/ 9870282 w 12071803"/>
                  <a:gd name="connsiteY123" fmla="*/ 6420258 h 13440182"/>
                  <a:gd name="connsiteX124" fmla="*/ 9727407 w 12071803"/>
                  <a:gd name="connsiteY124" fmla="*/ 6434546 h 13440182"/>
                  <a:gd name="connsiteX125" fmla="*/ 9796462 w 12071803"/>
                  <a:gd name="connsiteY125" fmla="*/ 6489313 h 13440182"/>
                  <a:gd name="connsiteX126" fmla="*/ 9665495 w 12071803"/>
                  <a:gd name="connsiteY126" fmla="*/ 6517889 h 13440182"/>
                  <a:gd name="connsiteX127" fmla="*/ 9539289 w 12071803"/>
                  <a:gd name="connsiteY127" fmla="*/ 6508364 h 13440182"/>
                  <a:gd name="connsiteX128" fmla="*/ 9453563 w 12071803"/>
                  <a:gd name="connsiteY128" fmla="*/ 6544082 h 13440182"/>
                  <a:gd name="connsiteX129" fmla="*/ 9422607 w 12071803"/>
                  <a:gd name="connsiteY129" fmla="*/ 6848883 h 13440182"/>
                  <a:gd name="connsiteX130" fmla="*/ 9584532 w 12071803"/>
                  <a:gd name="connsiteY130" fmla="*/ 6882220 h 13440182"/>
                  <a:gd name="connsiteX131" fmla="*/ 9791700 w 12071803"/>
                  <a:gd name="connsiteY131" fmla="*/ 6696482 h 13440182"/>
                  <a:gd name="connsiteX132" fmla="*/ 9829801 w 12071803"/>
                  <a:gd name="connsiteY132" fmla="*/ 6794114 h 13440182"/>
                  <a:gd name="connsiteX133" fmla="*/ 9977439 w 12071803"/>
                  <a:gd name="connsiteY133" fmla="*/ 6717914 h 13440182"/>
                  <a:gd name="connsiteX134" fmla="*/ 9896476 w 12071803"/>
                  <a:gd name="connsiteY134" fmla="*/ 6925083 h 13440182"/>
                  <a:gd name="connsiteX135" fmla="*/ 10020301 w 12071803"/>
                  <a:gd name="connsiteY135" fmla="*/ 6898889 h 13440182"/>
                  <a:gd name="connsiteX136" fmla="*/ 9986964 w 12071803"/>
                  <a:gd name="connsiteY136" fmla="*/ 6986996 h 13440182"/>
                  <a:gd name="connsiteX137" fmla="*/ 10217945 w 12071803"/>
                  <a:gd name="connsiteY137" fmla="*/ 6984614 h 13440182"/>
                  <a:gd name="connsiteX138" fmla="*/ 10058400 w 12071803"/>
                  <a:gd name="connsiteY138" fmla="*/ 7039382 h 13440182"/>
                  <a:gd name="connsiteX139" fmla="*/ 9948864 w 12071803"/>
                  <a:gd name="connsiteY139" fmla="*/ 7096533 h 13440182"/>
                  <a:gd name="connsiteX140" fmla="*/ 9829801 w 12071803"/>
                  <a:gd name="connsiteY140" fmla="*/ 7210833 h 13440182"/>
                  <a:gd name="connsiteX141" fmla="*/ 9865519 w 12071803"/>
                  <a:gd name="connsiteY141" fmla="*/ 7270363 h 13440182"/>
                  <a:gd name="connsiteX142" fmla="*/ 9908382 w 12071803"/>
                  <a:gd name="connsiteY142" fmla="*/ 7320371 h 13440182"/>
                  <a:gd name="connsiteX143" fmla="*/ 9986964 w 12071803"/>
                  <a:gd name="connsiteY143" fmla="*/ 7287033 h 13440182"/>
                  <a:gd name="connsiteX144" fmla="*/ 9998869 w 12071803"/>
                  <a:gd name="connsiteY144" fmla="*/ 7348944 h 13440182"/>
                  <a:gd name="connsiteX145" fmla="*/ 10113170 w 12071803"/>
                  <a:gd name="connsiteY145" fmla="*/ 7210833 h 13440182"/>
                  <a:gd name="connsiteX146" fmla="*/ 10148889 w 12071803"/>
                  <a:gd name="connsiteY146" fmla="*/ 7356089 h 13440182"/>
                  <a:gd name="connsiteX147" fmla="*/ 10244139 w 12071803"/>
                  <a:gd name="connsiteY147" fmla="*/ 7239408 h 13440182"/>
                  <a:gd name="connsiteX148" fmla="*/ 10270332 w 12071803"/>
                  <a:gd name="connsiteY148" fmla="*/ 7401332 h 13440182"/>
                  <a:gd name="connsiteX149" fmla="*/ 10344150 w 12071803"/>
                  <a:gd name="connsiteY149" fmla="*/ 7477532 h 13440182"/>
                  <a:gd name="connsiteX150" fmla="*/ 10134600 w 12071803"/>
                  <a:gd name="connsiteY150" fmla="*/ 7591832 h 13440182"/>
                  <a:gd name="connsiteX151" fmla="*/ 10287001 w 12071803"/>
                  <a:gd name="connsiteY151" fmla="*/ 7741852 h 13440182"/>
                  <a:gd name="connsiteX152" fmla="*/ 10317957 w 12071803"/>
                  <a:gd name="connsiteY152" fmla="*/ 7644221 h 13440182"/>
                  <a:gd name="connsiteX153" fmla="*/ 10389393 w 12071803"/>
                  <a:gd name="connsiteY153" fmla="*/ 7732326 h 13440182"/>
                  <a:gd name="connsiteX154" fmla="*/ 10510839 w 12071803"/>
                  <a:gd name="connsiteY154" fmla="*/ 7691846 h 13440182"/>
                  <a:gd name="connsiteX155" fmla="*/ 10515600 w 12071803"/>
                  <a:gd name="connsiteY155" fmla="*/ 7777570 h 13440182"/>
                  <a:gd name="connsiteX156" fmla="*/ 10513219 w 12071803"/>
                  <a:gd name="connsiteY156" fmla="*/ 7875200 h 13440182"/>
                  <a:gd name="connsiteX157" fmla="*/ 10622756 w 12071803"/>
                  <a:gd name="connsiteY157" fmla="*/ 7837101 h 13440182"/>
                  <a:gd name="connsiteX158" fmla="*/ 10663239 w 12071803"/>
                  <a:gd name="connsiteY158" fmla="*/ 8075227 h 13440182"/>
                  <a:gd name="connsiteX159" fmla="*/ 10801350 w 12071803"/>
                  <a:gd name="connsiteY159" fmla="*/ 8106182 h 13440182"/>
                  <a:gd name="connsiteX160" fmla="*/ 10815638 w 12071803"/>
                  <a:gd name="connsiteY160" fmla="*/ 7815670 h 13440182"/>
                  <a:gd name="connsiteX161" fmla="*/ 10906126 w 12071803"/>
                  <a:gd name="connsiteY161" fmla="*/ 7791858 h 13440182"/>
                  <a:gd name="connsiteX162" fmla="*/ 10975182 w 12071803"/>
                  <a:gd name="connsiteY162" fmla="*/ 7620407 h 13440182"/>
                  <a:gd name="connsiteX163" fmla="*/ 10937082 w 12071803"/>
                  <a:gd name="connsiteY163" fmla="*/ 7491821 h 13440182"/>
                  <a:gd name="connsiteX164" fmla="*/ 10841832 w 12071803"/>
                  <a:gd name="connsiteY164" fmla="*/ 7479913 h 13440182"/>
                  <a:gd name="connsiteX165" fmla="*/ 10889456 w 12071803"/>
                  <a:gd name="connsiteY165" fmla="*/ 7360851 h 13440182"/>
                  <a:gd name="connsiteX166" fmla="*/ 10784682 w 12071803"/>
                  <a:gd name="connsiteY166" fmla="*/ 7289414 h 13440182"/>
                  <a:gd name="connsiteX167" fmla="*/ 10744200 w 12071803"/>
                  <a:gd name="connsiteY167" fmla="*/ 7058432 h 13440182"/>
                  <a:gd name="connsiteX168" fmla="*/ 10426700 w 12071803"/>
                  <a:gd name="connsiteY168" fmla="*/ 7020332 h 13440182"/>
                  <a:gd name="connsiteX169" fmla="*/ 10496551 w 12071803"/>
                  <a:gd name="connsiteY169" fmla="*/ 6915558 h 13440182"/>
                  <a:gd name="connsiteX170" fmla="*/ 10620376 w 12071803"/>
                  <a:gd name="connsiteY170" fmla="*/ 6896508 h 13440182"/>
                  <a:gd name="connsiteX171" fmla="*/ 10629900 w 12071803"/>
                  <a:gd name="connsiteY171" fmla="*/ 6810782 h 13440182"/>
                  <a:gd name="connsiteX172" fmla="*/ 10842625 w 12071803"/>
                  <a:gd name="connsiteY172" fmla="*/ 6899682 h 13440182"/>
                  <a:gd name="connsiteX173" fmla="*/ 10858500 w 12071803"/>
                  <a:gd name="connsiteY173" fmla="*/ 6677432 h 13440182"/>
                  <a:gd name="connsiteX174" fmla="*/ 10648950 w 12071803"/>
                  <a:gd name="connsiteY174" fmla="*/ 6772682 h 13440182"/>
                  <a:gd name="connsiteX175" fmla="*/ 10572750 w 12071803"/>
                  <a:gd name="connsiteY175" fmla="*/ 6544082 h 13440182"/>
                  <a:gd name="connsiteX176" fmla="*/ 10344150 w 12071803"/>
                  <a:gd name="connsiteY176" fmla="*/ 6753632 h 13440182"/>
                  <a:gd name="connsiteX177" fmla="*/ 10356851 w 12071803"/>
                  <a:gd name="connsiteY177" fmla="*/ 6588533 h 13440182"/>
                  <a:gd name="connsiteX178" fmla="*/ 10369550 w 12071803"/>
                  <a:gd name="connsiteY178" fmla="*/ 6464707 h 13440182"/>
                  <a:gd name="connsiteX179" fmla="*/ 10261601 w 12071803"/>
                  <a:gd name="connsiteY179" fmla="*/ 6452008 h 13440182"/>
                  <a:gd name="connsiteX180" fmla="*/ 10140950 w 12071803"/>
                  <a:gd name="connsiteY180" fmla="*/ 6236107 h 13440182"/>
                  <a:gd name="connsiteX181" fmla="*/ 10306051 w 12071803"/>
                  <a:gd name="connsiteY181" fmla="*/ 6274208 h 13440182"/>
                  <a:gd name="connsiteX182" fmla="*/ 10547351 w 12071803"/>
                  <a:gd name="connsiteY182" fmla="*/ 6274208 h 13440182"/>
                  <a:gd name="connsiteX183" fmla="*/ 10677525 w 12071803"/>
                  <a:gd name="connsiteY183" fmla="*/ 6134507 h 13440182"/>
                  <a:gd name="connsiteX184" fmla="*/ 10575926 w 12071803"/>
                  <a:gd name="connsiteY184" fmla="*/ 6023383 h 13440182"/>
                  <a:gd name="connsiteX185" fmla="*/ 10363200 w 12071803"/>
                  <a:gd name="connsiteY185" fmla="*/ 5975757 h 13440182"/>
                  <a:gd name="connsiteX186" fmla="*/ 10544175 w 12071803"/>
                  <a:gd name="connsiteY186" fmla="*/ 5845582 h 13440182"/>
                  <a:gd name="connsiteX187" fmla="*/ 10490201 w 12071803"/>
                  <a:gd name="connsiteY187" fmla="*/ 5728108 h 13440182"/>
                  <a:gd name="connsiteX188" fmla="*/ 10544176 w 12071803"/>
                  <a:gd name="connsiteY188" fmla="*/ 5607458 h 13440182"/>
                  <a:gd name="connsiteX189" fmla="*/ 10506075 w 12071803"/>
                  <a:gd name="connsiteY189" fmla="*/ 5604282 h 13440182"/>
                  <a:gd name="connsiteX190" fmla="*/ 10471151 w 12071803"/>
                  <a:gd name="connsiteY190" fmla="*/ 5528083 h 13440182"/>
                  <a:gd name="connsiteX191" fmla="*/ 10312400 w 12071803"/>
                  <a:gd name="connsiteY191" fmla="*/ 5375682 h 13440182"/>
                  <a:gd name="connsiteX192" fmla="*/ 10582276 w 12071803"/>
                  <a:gd name="connsiteY192" fmla="*/ 5480458 h 13440182"/>
                  <a:gd name="connsiteX193" fmla="*/ 10725150 w 12071803"/>
                  <a:gd name="connsiteY193" fmla="*/ 5439182 h 13440182"/>
                  <a:gd name="connsiteX194" fmla="*/ 10699751 w 12071803"/>
                  <a:gd name="connsiteY194" fmla="*/ 5686833 h 13440182"/>
                  <a:gd name="connsiteX195" fmla="*/ 10877550 w 12071803"/>
                  <a:gd name="connsiteY195" fmla="*/ 5724932 h 13440182"/>
                  <a:gd name="connsiteX196" fmla="*/ 10934701 w 12071803"/>
                  <a:gd name="connsiteY196" fmla="*/ 5550308 h 13440182"/>
                  <a:gd name="connsiteX197" fmla="*/ 10975975 w 12071803"/>
                  <a:gd name="connsiteY197" fmla="*/ 5321707 h 13440182"/>
                  <a:gd name="connsiteX198" fmla="*/ 10896601 w 12071803"/>
                  <a:gd name="connsiteY198" fmla="*/ 5118508 h 13440182"/>
                  <a:gd name="connsiteX199" fmla="*/ 10839450 w 12071803"/>
                  <a:gd name="connsiteY199" fmla="*/ 5020082 h 13440182"/>
                  <a:gd name="connsiteX200" fmla="*/ 10760076 w 12071803"/>
                  <a:gd name="connsiteY200" fmla="*/ 5137558 h 13440182"/>
                  <a:gd name="connsiteX201" fmla="*/ 10690226 w 12071803"/>
                  <a:gd name="connsiteY201" fmla="*/ 5096283 h 13440182"/>
                  <a:gd name="connsiteX202" fmla="*/ 10658476 w 12071803"/>
                  <a:gd name="connsiteY202" fmla="*/ 5216933 h 13440182"/>
                  <a:gd name="connsiteX203" fmla="*/ 10556875 w 12071803"/>
                  <a:gd name="connsiteY203" fmla="*/ 5220107 h 13440182"/>
                  <a:gd name="connsiteX204" fmla="*/ 10477500 w 12071803"/>
                  <a:gd name="connsiteY204" fmla="*/ 5077232 h 13440182"/>
                  <a:gd name="connsiteX205" fmla="*/ 10439400 w 12071803"/>
                  <a:gd name="connsiteY205" fmla="*/ 4924832 h 13440182"/>
                  <a:gd name="connsiteX206" fmla="*/ 10223500 w 12071803"/>
                  <a:gd name="connsiteY206" fmla="*/ 4928007 h 13440182"/>
                  <a:gd name="connsiteX207" fmla="*/ 10248900 w 12071803"/>
                  <a:gd name="connsiteY207" fmla="*/ 5153432 h 13440182"/>
                  <a:gd name="connsiteX208" fmla="*/ 10210801 w 12071803"/>
                  <a:gd name="connsiteY208" fmla="*/ 4959758 h 13440182"/>
                  <a:gd name="connsiteX209" fmla="*/ 10166350 w 12071803"/>
                  <a:gd name="connsiteY209" fmla="*/ 4972457 h 13440182"/>
                  <a:gd name="connsiteX210" fmla="*/ 10096500 w 12071803"/>
                  <a:gd name="connsiteY210" fmla="*/ 4861332 h 13440182"/>
                  <a:gd name="connsiteX211" fmla="*/ 10001251 w 12071803"/>
                  <a:gd name="connsiteY211" fmla="*/ 4931183 h 13440182"/>
                  <a:gd name="connsiteX212" fmla="*/ 9893300 w 12071803"/>
                  <a:gd name="connsiteY212" fmla="*/ 5039132 h 13440182"/>
                  <a:gd name="connsiteX213" fmla="*/ 10210800 w 12071803"/>
                  <a:gd name="connsiteY213" fmla="*/ 4724807 h 13440182"/>
                  <a:gd name="connsiteX214" fmla="*/ 10426701 w 12071803"/>
                  <a:gd name="connsiteY214" fmla="*/ 4667658 h 13440182"/>
                  <a:gd name="connsiteX215" fmla="*/ 10572750 w 12071803"/>
                  <a:gd name="connsiteY215" fmla="*/ 4581932 h 13440182"/>
                  <a:gd name="connsiteX216" fmla="*/ 10610851 w 12071803"/>
                  <a:gd name="connsiteY216" fmla="*/ 4461283 h 13440182"/>
                  <a:gd name="connsiteX217" fmla="*/ 10782301 w 12071803"/>
                  <a:gd name="connsiteY217" fmla="*/ 4334283 h 13440182"/>
                  <a:gd name="connsiteX218" fmla="*/ 10814050 w 12071803"/>
                  <a:gd name="connsiteY218" fmla="*/ 4080282 h 13440182"/>
                  <a:gd name="connsiteX219" fmla="*/ 10582275 w 12071803"/>
                  <a:gd name="connsiteY219" fmla="*/ 3997732 h 13440182"/>
                  <a:gd name="connsiteX220" fmla="*/ 10264776 w 12071803"/>
                  <a:gd name="connsiteY220" fmla="*/ 3950108 h 13440182"/>
                  <a:gd name="connsiteX221" fmla="*/ 10134600 w 12071803"/>
                  <a:gd name="connsiteY221" fmla="*/ 4010432 h 13440182"/>
                  <a:gd name="connsiteX222" fmla="*/ 10160001 w 12071803"/>
                  <a:gd name="connsiteY222" fmla="*/ 3845333 h 13440182"/>
                  <a:gd name="connsiteX223" fmla="*/ 10109201 w 12071803"/>
                  <a:gd name="connsiteY223" fmla="*/ 3670708 h 13440182"/>
                  <a:gd name="connsiteX224" fmla="*/ 10223500 w 12071803"/>
                  <a:gd name="connsiteY224" fmla="*/ 3708807 h 13440182"/>
                  <a:gd name="connsiteX225" fmla="*/ 10344151 w 12071803"/>
                  <a:gd name="connsiteY225" fmla="*/ 3600858 h 13440182"/>
                  <a:gd name="connsiteX226" fmla="*/ 10534651 w 12071803"/>
                  <a:gd name="connsiteY226" fmla="*/ 3661183 h 13440182"/>
                  <a:gd name="connsiteX227" fmla="*/ 10547351 w 12071803"/>
                  <a:gd name="connsiteY227" fmla="*/ 3477033 h 13440182"/>
                  <a:gd name="connsiteX228" fmla="*/ 10687050 w 12071803"/>
                  <a:gd name="connsiteY228" fmla="*/ 3515132 h 13440182"/>
                  <a:gd name="connsiteX229" fmla="*/ 10801350 w 12071803"/>
                  <a:gd name="connsiteY229" fmla="*/ 3210332 h 13440182"/>
                  <a:gd name="connsiteX230" fmla="*/ 10902951 w 12071803"/>
                  <a:gd name="connsiteY230" fmla="*/ 3299233 h 13440182"/>
                  <a:gd name="connsiteX231" fmla="*/ 11042650 w 12071803"/>
                  <a:gd name="connsiteY231" fmla="*/ 3283357 h 13440182"/>
                  <a:gd name="connsiteX232" fmla="*/ 11077575 w 12071803"/>
                  <a:gd name="connsiteY232" fmla="*/ 3508782 h 13440182"/>
                  <a:gd name="connsiteX233" fmla="*/ 11153776 w 12071803"/>
                  <a:gd name="connsiteY233" fmla="*/ 3251608 h 13440182"/>
                  <a:gd name="connsiteX234" fmla="*/ 11077576 w 12071803"/>
                  <a:gd name="connsiteY234" fmla="*/ 3165883 h 13440182"/>
                  <a:gd name="connsiteX235" fmla="*/ 11163300 w 12071803"/>
                  <a:gd name="connsiteY235" fmla="*/ 2911882 h 13440182"/>
                  <a:gd name="connsiteX236" fmla="*/ 10982326 w 12071803"/>
                  <a:gd name="connsiteY236" fmla="*/ 2988083 h 13440182"/>
                  <a:gd name="connsiteX237" fmla="*/ 10953750 w 12071803"/>
                  <a:gd name="connsiteY237" fmla="*/ 2918232 h 13440182"/>
                  <a:gd name="connsiteX238" fmla="*/ 10763250 w 12071803"/>
                  <a:gd name="connsiteY238" fmla="*/ 2715032 h 13440182"/>
                  <a:gd name="connsiteX239" fmla="*/ 10731501 w 12071803"/>
                  <a:gd name="connsiteY239" fmla="*/ 2530883 h 13440182"/>
                  <a:gd name="connsiteX240" fmla="*/ 10699751 w 12071803"/>
                  <a:gd name="connsiteY240" fmla="*/ 2435633 h 13440182"/>
                  <a:gd name="connsiteX241" fmla="*/ 10801350 w 12071803"/>
                  <a:gd name="connsiteY241" fmla="*/ 2334032 h 13440182"/>
                  <a:gd name="connsiteX242" fmla="*/ 11061701 w 12071803"/>
                  <a:gd name="connsiteY242" fmla="*/ 2099083 h 13440182"/>
                  <a:gd name="connsiteX243" fmla="*/ 11182350 w 12071803"/>
                  <a:gd name="connsiteY243" fmla="*/ 2118132 h 13440182"/>
                  <a:gd name="connsiteX244" fmla="*/ 11252201 w 12071803"/>
                  <a:gd name="connsiteY244" fmla="*/ 2029233 h 13440182"/>
                  <a:gd name="connsiteX245" fmla="*/ 11487150 w 12071803"/>
                  <a:gd name="connsiteY245" fmla="*/ 1921282 h 13440182"/>
                  <a:gd name="connsiteX246" fmla="*/ 11341101 w 12071803"/>
                  <a:gd name="connsiteY246" fmla="*/ 1851433 h 13440182"/>
                  <a:gd name="connsiteX247" fmla="*/ 11258550 w 12071803"/>
                  <a:gd name="connsiteY247" fmla="*/ 1705382 h 13440182"/>
                  <a:gd name="connsiteX248" fmla="*/ 11360150 w 12071803"/>
                  <a:gd name="connsiteY248" fmla="*/ 1279932 h 13440182"/>
                  <a:gd name="connsiteX249" fmla="*/ 11239500 w 12071803"/>
                  <a:gd name="connsiteY249" fmla="*/ 1019582 h 13440182"/>
                  <a:gd name="connsiteX250" fmla="*/ 11525250 w 12071803"/>
                  <a:gd name="connsiteY250" fmla="*/ 1362482 h 13440182"/>
                  <a:gd name="connsiteX251" fmla="*/ 11690350 w 12071803"/>
                  <a:gd name="connsiteY251" fmla="*/ 1165632 h 13440182"/>
                  <a:gd name="connsiteX252" fmla="*/ 11874500 w 12071803"/>
                  <a:gd name="connsiteY252" fmla="*/ 1476782 h 13440182"/>
                  <a:gd name="connsiteX253" fmla="*/ 12071350 w 12071803"/>
                  <a:gd name="connsiteY253" fmla="*/ 1578383 h 13440182"/>
                  <a:gd name="connsiteX254" fmla="*/ 11906250 w 12071803"/>
                  <a:gd name="connsiteY254" fmla="*/ 1133883 h 13440182"/>
                  <a:gd name="connsiteX255" fmla="*/ 11893550 w 12071803"/>
                  <a:gd name="connsiteY255" fmla="*/ 917982 h 13440182"/>
                  <a:gd name="connsiteX256" fmla="*/ 11760200 w 12071803"/>
                  <a:gd name="connsiteY256" fmla="*/ 721132 h 13440182"/>
                  <a:gd name="connsiteX257" fmla="*/ 11734800 w 12071803"/>
                  <a:gd name="connsiteY25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088982 w 12071803"/>
                  <a:gd name="connsiteY86" fmla="*/ 6936738 h 13440182"/>
                  <a:gd name="connsiteX87" fmla="*/ 7162801 w 12071803"/>
                  <a:gd name="connsiteY87" fmla="*/ 7039132 h 13440182"/>
                  <a:gd name="connsiteX88" fmla="*/ 7229476 w 12071803"/>
                  <a:gd name="connsiteY88" fmla="*/ 6979600 h 13440182"/>
                  <a:gd name="connsiteX89" fmla="*/ 7169945 w 12071803"/>
                  <a:gd name="connsiteY89" fmla="*/ 6843869 h 13440182"/>
                  <a:gd name="connsiteX90" fmla="*/ 7227094 w 12071803"/>
                  <a:gd name="connsiteY90" fmla="*/ 6896506 h 13440182"/>
                  <a:gd name="connsiteX91" fmla="*/ 7343776 w 12071803"/>
                  <a:gd name="connsiteY91" fmla="*/ 6934357 h 13440182"/>
                  <a:gd name="connsiteX92" fmla="*/ 7417595 w 12071803"/>
                  <a:gd name="connsiteY92" fmla="*/ 7006046 h 13440182"/>
                  <a:gd name="connsiteX93" fmla="*/ 7386639 w 12071803"/>
                  <a:gd name="connsiteY93" fmla="*/ 7144158 h 13440182"/>
                  <a:gd name="connsiteX94" fmla="*/ 7458076 w 12071803"/>
                  <a:gd name="connsiteY94" fmla="*/ 7108439 h 13440182"/>
                  <a:gd name="connsiteX95" fmla="*/ 7448550 w 12071803"/>
                  <a:gd name="connsiteY95" fmla="*/ 7077482 h 13440182"/>
                  <a:gd name="connsiteX96" fmla="*/ 7524751 w 12071803"/>
                  <a:gd name="connsiteY96" fmla="*/ 7163208 h 13440182"/>
                  <a:gd name="connsiteX97" fmla="*/ 7460457 w 12071803"/>
                  <a:gd name="connsiteY97" fmla="*/ 7244171 h 13440182"/>
                  <a:gd name="connsiteX98" fmla="*/ 7524750 w 12071803"/>
                  <a:gd name="connsiteY98" fmla="*/ 7325132 h 13440182"/>
                  <a:gd name="connsiteX99" fmla="*/ 7450932 w 12071803"/>
                  <a:gd name="connsiteY99" fmla="*/ 7344183 h 13440182"/>
                  <a:gd name="connsiteX100" fmla="*/ 7358064 w 12071803"/>
                  <a:gd name="connsiteY100" fmla="*/ 7296558 h 13440182"/>
                  <a:gd name="connsiteX101" fmla="*/ 7184232 w 12071803"/>
                  <a:gd name="connsiteY101" fmla="*/ 7408477 h 13440182"/>
                  <a:gd name="connsiteX102" fmla="*/ 7246145 w 12071803"/>
                  <a:gd name="connsiteY102" fmla="*/ 7437052 h 13440182"/>
                  <a:gd name="connsiteX103" fmla="*/ 7329489 w 12071803"/>
                  <a:gd name="connsiteY103" fmla="*/ 7508489 h 13440182"/>
                  <a:gd name="connsiteX104" fmla="*/ 7386639 w 12071803"/>
                  <a:gd name="connsiteY104" fmla="*/ 7425146 h 13440182"/>
                  <a:gd name="connsiteX105" fmla="*/ 7441407 w 12071803"/>
                  <a:gd name="connsiteY105" fmla="*/ 7484677 h 13440182"/>
                  <a:gd name="connsiteX106" fmla="*/ 7546182 w 12071803"/>
                  <a:gd name="connsiteY106" fmla="*/ 7529921 h 13440182"/>
                  <a:gd name="connsiteX107" fmla="*/ 7639051 w 12071803"/>
                  <a:gd name="connsiteY107" fmla="*/ 7615646 h 13440182"/>
                  <a:gd name="connsiteX108" fmla="*/ 7639051 w 12071803"/>
                  <a:gd name="connsiteY108" fmla="*/ 7510871 h 13440182"/>
                  <a:gd name="connsiteX109" fmla="*/ 7812881 w 12071803"/>
                  <a:gd name="connsiteY109" fmla="*/ 7606120 h 13440182"/>
                  <a:gd name="connsiteX110" fmla="*/ 7705726 w 12071803"/>
                  <a:gd name="connsiteY110" fmla="*/ 7370377 h 13440182"/>
                  <a:gd name="connsiteX111" fmla="*/ 7708107 w 12071803"/>
                  <a:gd name="connsiteY111" fmla="*/ 7234646 h 13440182"/>
                  <a:gd name="connsiteX112" fmla="*/ 7612857 w 12071803"/>
                  <a:gd name="connsiteY112" fmla="*/ 7206071 h 13440182"/>
                  <a:gd name="connsiteX113" fmla="*/ 7677150 w 12071803"/>
                  <a:gd name="connsiteY113" fmla="*/ 7039382 h 13440182"/>
                  <a:gd name="connsiteX114" fmla="*/ 8374857 w 12071803"/>
                  <a:gd name="connsiteY114" fmla="*/ 6653621 h 13440182"/>
                  <a:gd name="connsiteX115" fmla="*/ 8703470 w 12071803"/>
                  <a:gd name="connsiteY115" fmla="*/ 6591708 h 13440182"/>
                  <a:gd name="connsiteX116" fmla="*/ 8722520 w 12071803"/>
                  <a:gd name="connsiteY116" fmla="*/ 6696483 h 13440182"/>
                  <a:gd name="connsiteX117" fmla="*/ 8796339 w 12071803"/>
                  <a:gd name="connsiteY117" fmla="*/ 6701246 h 13440182"/>
                  <a:gd name="connsiteX118" fmla="*/ 8772525 w 12071803"/>
                  <a:gd name="connsiteY118" fmla="*/ 6548844 h 13440182"/>
                  <a:gd name="connsiteX119" fmla="*/ 9315450 w 12071803"/>
                  <a:gd name="connsiteY119" fmla="*/ 6544082 h 13440182"/>
                  <a:gd name="connsiteX120" fmla="*/ 9503569 w 12071803"/>
                  <a:gd name="connsiteY120" fmla="*/ 6494075 h 13440182"/>
                  <a:gd name="connsiteX121" fmla="*/ 9629775 w 12071803"/>
                  <a:gd name="connsiteY121" fmla="*/ 6298813 h 13440182"/>
                  <a:gd name="connsiteX122" fmla="*/ 9906000 w 12071803"/>
                  <a:gd name="connsiteY122" fmla="*/ 6334532 h 13440182"/>
                  <a:gd name="connsiteX123" fmla="*/ 9870282 w 12071803"/>
                  <a:gd name="connsiteY123" fmla="*/ 6420258 h 13440182"/>
                  <a:gd name="connsiteX124" fmla="*/ 9727407 w 12071803"/>
                  <a:gd name="connsiteY124" fmla="*/ 6434546 h 13440182"/>
                  <a:gd name="connsiteX125" fmla="*/ 9796462 w 12071803"/>
                  <a:gd name="connsiteY125" fmla="*/ 6489313 h 13440182"/>
                  <a:gd name="connsiteX126" fmla="*/ 9665495 w 12071803"/>
                  <a:gd name="connsiteY126" fmla="*/ 6517889 h 13440182"/>
                  <a:gd name="connsiteX127" fmla="*/ 9539289 w 12071803"/>
                  <a:gd name="connsiteY127" fmla="*/ 6508364 h 13440182"/>
                  <a:gd name="connsiteX128" fmla="*/ 9453563 w 12071803"/>
                  <a:gd name="connsiteY128" fmla="*/ 6544082 h 13440182"/>
                  <a:gd name="connsiteX129" fmla="*/ 9422607 w 12071803"/>
                  <a:gd name="connsiteY129" fmla="*/ 6848883 h 13440182"/>
                  <a:gd name="connsiteX130" fmla="*/ 9584532 w 12071803"/>
                  <a:gd name="connsiteY130" fmla="*/ 6882220 h 13440182"/>
                  <a:gd name="connsiteX131" fmla="*/ 9791700 w 12071803"/>
                  <a:gd name="connsiteY131" fmla="*/ 6696482 h 13440182"/>
                  <a:gd name="connsiteX132" fmla="*/ 9829801 w 12071803"/>
                  <a:gd name="connsiteY132" fmla="*/ 6794114 h 13440182"/>
                  <a:gd name="connsiteX133" fmla="*/ 9977439 w 12071803"/>
                  <a:gd name="connsiteY133" fmla="*/ 6717914 h 13440182"/>
                  <a:gd name="connsiteX134" fmla="*/ 9896476 w 12071803"/>
                  <a:gd name="connsiteY134" fmla="*/ 6925083 h 13440182"/>
                  <a:gd name="connsiteX135" fmla="*/ 10020301 w 12071803"/>
                  <a:gd name="connsiteY135" fmla="*/ 6898889 h 13440182"/>
                  <a:gd name="connsiteX136" fmla="*/ 9986964 w 12071803"/>
                  <a:gd name="connsiteY136" fmla="*/ 6986996 h 13440182"/>
                  <a:gd name="connsiteX137" fmla="*/ 10217945 w 12071803"/>
                  <a:gd name="connsiteY137" fmla="*/ 6984614 h 13440182"/>
                  <a:gd name="connsiteX138" fmla="*/ 10058400 w 12071803"/>
                  <a:gd name="connsiteY138" fmla="*/ 7039382 h 13440182"/>
                  <a:gd name="connsiteX139" fmla="*/ 9948864 w 12071803"/>
                  <a:gd name="connsiteY139" fmla="*/ 7096533 h 13440182"/>
                  <a:gd name="connsiteX140" fmla="*/ 9829801 w 12071803"/>
                  <a:gd name="connsiteY140" fmla="*/ 7210833 h 13440182"/>
                  <a:gd name="connsiteX141" fmla="*/ 9865519 w 12071803"/>
                  <a:gd name="connsiteY141" fmla="*/ 7270363 h 13440182"/>
                  <a:gd name="connsiteX142" fmla="*/ 9908382 w 12071803"/>
                  <a:gd name="connsiteY142" fmla="*/ 7320371 h 13440182"/>
                  <a:gd name="connsiteX143" fmla="*/ 9986964 w 12071803"/>
                  <a:gd name="connsiteY143" fmla="*/ 7287033 h 13440182"/>
                  <a:gd name="connsiteX144" fmla="*/ 9998869 w 12071803"/>
                  <a:gd name="connsiteY144" fmla="*/ 7348944 h 13440182"/>
                  <a:gd name="connsiteX145" fmla="*/ 10113170 w 12071803"/>
                  <a:gd name="connsiteY145" fmla="*/ 7210833 h 13440182"/>
                  <a:gd name="connsiteX146" fmla="*/ 10148889 w 12071803"/>
                  <a:gd name="connsiteY146" fmla="*/ 7356089 h 13440182"/>
                  <a:gd name="connsiteX147" fmla="*/ 10244139 w 12071803"/>
                  <a:gd name="connsiteY147" fmla="*/ 7239408 h 13440182"/>
                  <a:gd name="connsiteX148" fmla="*/ 10270332 w 12071803"/>
                  <a:gd name="connsiteY148" fmla="*/ 7401332 h 13440182"/>
                  <a:gd name="connsiteX149" fmla="*/ 10344150 w 12071803"/>
                  <a:gd name="connsiteY149" fmla="*/ 7477532 h 13440182"/>
                  <a:gd name="connsiteX150" fmla="*/ 10134600 w 12071803"/>
                  <a:gd name="connsiteY150" fmla="*/ 7591832 h 13440182"/>
                  <a:gd name="connsiteX151" fmla="*/ 10287001 w 12071803"/>
                  <a:gd name="connsiteY151" fmla="*/ 7741852 h 13440182"/>
                  <a:gd name="connsiteX152" fmla="*/ 10317957 w 12071803"/>
                  <a:gd name="connsiteY152" fmla="*/ 7644221 h 13440182"/>
                  <a:gd name="connsiteX153" fmla="*/ 10389393 w 12071803"/>
                  <a:gd name="connsiteY153" fmla="*/ 7732326 h 13440182"/>
                  <a:gd name="connsiteX154" fmla="*/ 10510839 w 12071803"/>
                  <a:gd name="connsiteY154" fmla="*/ 7691846 h 13440182"/>
                  <a:gd name="connsiteX155" fmla="*/ 10515600 w 12071803"/>
                  <a:gd name="connsiteY155" fmla="*/ 7777570 h 13440182"/>
                  <a:gd name="connsiteX156" fmla="*/ 10513219 w 12071803"/>
                  <a:gd name="connsiteY156" fmla="*/ 7875200 h 13440182"/>
                  <a:gd name="connsiteX157" fmla="*/ 10622756 w 12071803"/>
                  <a:gd name="connsiteY157" fmla="*/ 7837101 h 13440182"/>
                  <a:gd name="connsiteX158" fmla="*/ 10663239 w 12071803"/>
                  <a:gd name="connsiteY158" fmla="*/ 8075227 h 13440182"/>
                  <a:gd name="connsiteX159" fmla="*/ 10801350 w 12071803"/>
                  <a:gd name="connsiteY159" fmla="*/ 8106182 h 13440182"/>
                  <a:gd name="connsiteX160" fmla="*/ 10815638 w 12071803"/>
                  <a:gd name="connsiteY160" fmla="*/ 7815670 h 13440182"/>
                  <a:gd name="connsiteX161" fmla="*/ 10906126 w 12071803"/>
                  <a:gd name="connsiteY161" fmla="*/ 7791858 h 13440182"/>
                  <a:gd name="connsiteX162" fmla="*/ 10975182 w 12071803"/>
                  <a:gd name="connsiteY162" fmla="*/ 7620407 h 13440182"/>
                  <a:gd name="connsiteX163" fmla="*/ 10937082 w 12071803"/>
                  <a:gd name="connsiteY163" fmla="*/ 7491821 h 13440182"/>
                  <a:gd name="connsiteX164" fmla="*/ 10841832 w 12071803"/>
                  <a:gd name="connsiteY164" fmla="*/ 7479913 h 13440182"/>
                  <a:gd name="connsiteX165" fmla="*/ 10889456 w 12071803"/>
                  <a:gd name="connsiteY165" fmla="*/ 7360851 h 13440182"/>
                  <a:gd name="connsiteX166" fmla="*/ 10784682 w 12071803"/>
                  <a:gd name="connsiteY166" fmla="*/ 7289414 h 13440182"/>
                  <a:gd name="connsiteX167" fmla="*/ 10744200 w 12071803"/>
                  <a:gd name="connsiteY167" fmla="*/ 7058432 h 13440182"/>
                  <a:gd name="connsiteX168" fmla="*/ 10426700 w 12071803"/>
                  <a:gd name="connsiteY168" fmla="*/ 7020332 h 13440182"/>
                  <a:gd name="connsiteX169" fmla="*/ 10496551 w 12071803"/>
                  <a:gd name="connsiteY169" fmla="*/ 6915558 h 13440182"/>
                  <a:gd name="connsiteX170" fmla="*/ 10620376 w 12071803"/>
                  <a:gd name="connsiteY170" fmla="*/ 6896508 h 13440182"/>
                  <a:gd name="connsiteX171" fmla="*/ 10629900 w 12071803"/>
                  <a:gd name="connsiteY171" fmla="*/ 6810782 h 13440182"/>
                  <a:gd name="connsiteX172" fmla="*/ 10842625 w 12071803"/>
                  <a:gd name="connsiteY172" fmla="*/ 6899682 h 13440182"/>
                  <a:gd name="connsiteX173" fmla="*/ 10858500 w 12071803"/>
                  <a:gd name="connsiteY173" fmla="*/ 6677432 h 13440182"/>
                  <a:gd name="connsiteX174" fmla="*/ 10648950 w 12071803"/>
                  <a:gd name="connsiteY174" fmla="*/ 6772682 h 13440182"/>
                  <a:gd name="connsiteX175" fmla="*/ 10572750 w 12071803"/>
                  <a:gd name="connsiteY175" fmla="*/ 6544082 h 13440182"/>
                  <a:gd name="connsiteX176" fmla="*/ 10344150 w 12071803"/>
                  <a:gd name="connsiteY176" fmla="*/ 6753632 h 13440182"/>
                  <a:gd name="connsiteX177" fmla="*/ 10356851 w 12071803"/>
                  <a:gd name="connsiteY177" fmla="*/ 6588533 h 13440182"/>
                  <a:gd name="connsiteX178" fmla="*/ 10369550 w 12071803"/>
                  <a:gd name="connsiteY178" fmla="*/ 6464707 h 13440182"/>
                  <a:gd name="connsiteX179" fmla="*/ 10261601 w 12071803"/>
                  <a:gd name="connsiteY179" fmla="*/ 6452008 h 13440182"/>
                  <a:gd name="connsiteX180" fmla="*/ 10140950 w 12071803"/>
                  <a:gd name="connsiteY180" fmla="*/ 6236107 h 13440182"/>
                  <a:gd name="connsiteX181" fmla="*/ 10306051 w 12071803"/>
                  <a:gd name="connsiteY181" fmla="*/ 6274208 h 13440182"/>
                  <a:gd name="connsiteX182" fmla="*/ 10547351 w 12071803"/>
                  <a:gd name="connsiteY182" fmla="*/ 6274208 h 13440182"/>
                  <a:gd name="connsiteX183" fmla="*/ 10677525 w 12071803"/>
                  <a:gd name="connsiteY183" fmla="*/ 6134507 h 13440182"/>
                  <a:gd name="connsiteX184" fmla="*/ 10575926 w 12071803"/>
                  <a:gd name="connsiteY184" fmla="*/ 6023383 h 13440182"/>
                  <a:gd name="connsiteX185" fmla="*/ 10363200 w 12071803"/>
                  <a:gd name="connsiteY185" fmla="*/ 5975757 h 13440182"/>
                  <a:gd name="connsiteX186" fmla="*/ 10544175 w 12071803"/>
                  <a:gd name="connsiteY186" fmla="*/ 5845582 h 13440182"/>
                  <a:gd name="connsiteX187" fmla="*/ 10490201 w 12071803"/>
                  <a:gd name="connsiteY187" fmla="*/ 5728108 h 13440182"/>
                  <a:gd name="connsiteX188" fmla="*/ 10544176 w 12071803"/>
                  <a:gd name="connsiteY188" fmla="*/ 5607458 h 13440182"/>
                  <a:gd name="connsiteX189" fmla="*/ 10506075 w 12071803"/>
                  <a:gd name="connsiteY189" fmla="*/ 5604282 h 13440182"/>
                  <a:gd name="connsiteX190" fmla="*/ 10471151 w 12071803"/>
                  <a:gd name="connsiteY190" fmla="*/ 5528083 h 13440182"/>
                  <a:gd name="connsiteX191" fmla="*/ 10312400 w 12071803"/>
                  <a:gd name="connsiteY191" fmla="*/ 5375682 h 13440182"/>
                  <a:gd name="connsiteX192" fmla="*/ 10582276 w 12071803"/>
                  <a:gd name="connsiteY192" fmla="*/ 5480458 h 13440182"/>
                  <a:gd name="connsiteX193" fmla="*/ 10725150 w 12071803"/>
                  <a:gd name="connsiteY193" fmla="*/ 5439182 h 13440182"/>
                  <a:gd name="connsiteX194" fmla="*/ 10699751 w 12071803"/>
                  <a:gd name="connsiteY194" fmla="*/ 5686833 h 13440182"/>
                  <a:gd name="connsiteX195" fmla="*/ 10877550 w 12071803"/>
                  <a:gd name="connsiteY195" fmla="*/ 5724932 h 13440182"/>
                  <a:gd name="connsiteX196" fmla="*/ 10934701 w 12071803"/>
                  <a:gd name="connsiteY196" fmla="*/ 5550308 h 13440182"/>
                  <a:gd name="connsiteX197" fmla="*/ 10975975 w 12071803"/>
                  <a:gd name="connsiteY197" fmla="*/ 5321707 h 13440182"/>
                  <a:gd name="connsiteX198" fmla="*/ 10896601 w 12071803"/>
                  <a:gd name="connsiteY198" fmla="*/ 5118508 h 13440182"/>
                  <a:gd name="connsiteX199" fmla="*/ 10839450 w 12071803"/>
                  <a:gd name="connsiteY199" fmla="*/ 5020082 h 13440182"/>
                  <a:gd name="connsiteX200" fmla="*/ 10760076 w 12071803"/>
                  <a:gd name="connsiteY200" fmla="*/ 5137558 h 13440182"/>
                  <a:gd name="connsiteX201" fmla="*/ 10690226 w 12071803"/>
                  <a:gd name="connsiteY201" fmla="*/ 5096283 h 13440182"/>
                  <a:gd name="connsiteX202" fmla="*/ 10658476 w 12071803"/>
                  <a:gd name="connsiteY202" fmla="*/ 5216933 h 13440182"/>
                  <a:gd name="connsiteX203" fmla="*/ 10556875 w 12071803"/>
                  <a:gd name="connsiteY203" fmla="*/ 5220107 h 13440182"/>
                  <a:gd name="connsiteX204" fmla="*/ 10477500 w 12071803"/>
                  <a:gd name="connsiteY204" fmla="*/ 5077232 h 13440182"/>
                  <a:gd name="connsiteX205" fmla="*/ 10439400 w 12071803"/>
                  <a:gd name="connsiteY205" fmla="*/ 4924832 h 13440182"/>
                  <a:gd name="connsiteX206" fmla="*/ 10223500 w 12071803"/>
                  <a:gd name="connsiteY206" fmla="*/ 4928007 h 13440182"/>
                  <a:gd name="connsiteX207" fmla="*/ 10248900 w 12071803"/>
                  <a:gd name="connsiteY207" fmla="*/ 5153432 h 13440182"/>
                  <a:gd name="connsiteX208" fmla="*/ 10210801 w 12071803"/>
                  <a:gd name="connsiteY208" fmla="*/ 4959758 h 13440182"/>
                  <a:gd name="connsiteX209" fmla="*/ 10166350 w 12071803"/>
                  <a:gd name="connsiteY209" fmla="*/ 4972457 h 13440182"/>
                  <a:gd name="connsiteX210" fmla="*/ 10096500 w 12071803"/>
                  <a:gd name="connsiteY210" fmla="*/ 4861332 h 13440182"/>
                  <a:gd name="connsiteX211" fmla="*/ 10001251 w 12071803"/>
                  <a:gd name="connsiteY211" fmla="*/ 4931183 h 13440182"/>
                  <a:gd name="connsiteX212" fmla="*/ 9893300 w 12071803"/>
                  <a:gd name="connsiteY212" fmla="*/ 5039132 h 13440182"/>
                  <a:gd name="connsiteX213" fmla="*/ 10210800 w 12071803"/>
                  <a:gd name="connsiteY213" fmla="*/ 4724807 h 13440182"/>
                  <a:gd name="connsiteX214" fmla="*/ 10426701 w 12071803"/>
                  <a:gd name="connsiteY214" fmla="*/ 4667658 h 13440182"/>
                  <a:gd name="connsiteX215" fmla="*/ 10572750 w 12071803"/>
                  <a:gd name="connsiteY215" fmla="*/ 4581932 h 13440182"/>
                  <a:gd name="connsiteX216" fmla="*/ 10610851 w 12071803"/>
                  <a:gd name="connsiteY216" fmla="*/ 4461283 h 13440182"/>
                  <a:gd name="connsiteX217" fmla="*/ 10782301 w 12071803"/>
                  <a:gd name="connsiteY217" fmla="*/ 4334283 h 13440182"/>
                  <a:gd name="connsiteX218" fmla="*/ 10814050 w 12071803"/>
                  <a:gd name="connsiteY218" fmla="*/ 4080282 h 13440182"/>
                  <a:gd name="connsiteX219" fmla="*/ 10582275 w 12071803"/>
                  <a:gd name="connsiteY219" fmla="*/ 3997732 h 13440182"/>
                  <a:gd name="connsiteX220" fmla="*/ 10264776 w 12071803"/>
                  <a:gd name="connsiteY220" fmla="*/ 3950108 h 13440182"/>
                  <a:gd name="connsiteX221" fmla="*/ 10134600 w 12071803"/>
                  <a:gd name="connsiteY221" fmla="*/ 4010432 h 13440182"/>
                  <a:gd name="connsiteX222" fmla="*/ 10160001 w 12071803"/>
                  <a:gd name="connsiteY222" fmla="*/ 3845333 h 13440182"/>
                  <a:gd name="connsiteX223" fmla="*/ 10109201 w 12071803"/>
                  <a:gd name="connsiteY223" fmla="*/ 3670708 h 13440182"/>
                  <a:gd name="connsiteX224" fmla="*/ 10223500 w 12071803"/>
                  <a:gd name="connsiteY224" fmla="*/ 3708807 h 13440182"/>
                  <a:gd name="connsiteX225" fmla="*/ 10344151 w 12071803"/>
                  <a:gd name="connsiteY225" fmla="*/ 3600858 h 13440182"/>
                  <a:gd name="connsiteX226" fmla="*/ 10534651 w 12071803"/>
                  <a:gd name="connsiteY226" fmla="*/ 3661183 h 13440182"/>
                  <a:gd name="connsiteX227" fmla="*/ 10547351 w 12071803"/>
                  <a:gd name="connsiteY227" fmla="*/ 3477033 h 13440182"/>
                  <a:gd name="connsiteX228" fmla="*/ 10687050 w 12071803"/>
                  <a:gd name="connsiteY228" fmla="*/ 3515132 h 13440182"/>
                  <a:gd name="connsiteX229" fmla="*/ 10801350 w 12071803"/>
                  <a:gd name="connsiteY229" fmla="*/ 3210332 h 13440182"/>
                  <a:gd name="connsiteX230" fmla="*/ 10902951 w 12071803"/>
                  <a:gd name="connsiteY230" fmla="*/ 3299233 h 13440182"/>
                  <a:gd name="connsiteX231" fmla="*/ 11042650 w 12071803"/>
                  <a:gd name="connsiteY231" fmla="*/ 3283357 h 13440182"/>
                  <a:gd name="connsiteX232" fmla="*/ 11077575 w 12071803"/>
                  <a:gd name="connsiteY232" fmla="*/ 3508782 h 13440182"/>
                  <a:gd name="connsiteX233" fmla="*/ 11153776 w 12071803"/>
                  <a:gd name="connsiteY233" fmla="*/ 3251608 h 13440182"/>
                  <a:gd name="connsiteX234" fmla="*/ 11077576 w 12071803"/>
                  <a:gd name="connsiteY234" fmla="*/ 3165883 h 13440182"/>
                  <a:gd name="connsiteX235" fmla="*/ 11163300 w 12071803"/>
                  <a:gd name="connsiteY235" fmla="*/ 2911882 h 13440182"/>
                  <a:gd name="connsiteX236" fmla="*/ 10982326 w 12071803"/>
                  <a:gd name="connsiteY236" fmla="*/ 2988083 h 13440182"/>
                  <a:gd name="connsiteX237" fmla="*/ 10953750 w 12071803"/>
                  <a:gd name="connsiteY237" fmla="*/ 2918232 h 13440182"/>
                  <a:gd name="connsiteX238" fmla="*/ 10763250 w 12071803"/>
                  <a:gd name="connsiteY238" fmla="*/ 2715032 h 13440182"/>
                  <a:gd name="connsiteX239" fmla="*/ 10731501 w 12071803"/>
                  <a:gd name="connsiteY239" fmla="*/ 2530883 h 13440182"/>
                  <a:gd name="connsiteX240" fmla="*/ 10699751 w 12071803"/>
                  <a:gd name="connsiteY240" fmla="*/ 2435633 h 13440182"/>
                  <a:gd name="connsiteX241" fmla="*/ 10801350 w 12071803"/>
                  <a:gd name="connsiteY241" fmla="*/ 2334032 h 13440182"/>
                  <a:gd name="connsiteX242" fmla="*/ 11061701 w 12071803"/>
                  <a:gd name="connsiteY242" fmla="*/ 2099083 h 13440182"/>
                  <a:gd name="connsiteX243" fmla="*/ 11182350 w 12071803"/>
                  <a:gd name="connsiteY243" fmla="*/ 2118132 h 13440182"/>
                  <a:gd name="connsiteX244" fmla="*/ 11252201 w 12071803"/>
                  <a:gd name="connsiteY244" fmla="*/ 2029233 h 13440182"/>
                  <a:gd name="connsiteX245" fmla="*/ 11487150 w 12071803"/>
                  <a:gd name="connsiteY245" fmla="*/ 1921282 h 13440182"/>
                  <a:gd name="connsiteX246" fmla="*/ 11341101 w 12071803"/>
                  <a:gd name="connsiteY246" fmla="*/ 1851433 h 13440182"/>
                  <a:gd name="connsiteX247" fmla="*/ 11258550 w 12071803"/>
                  <a:gd name="connsiteY247" fmla="*/ 1705382 h 13440182"/>
                  <a:gd name="connsiteX248" fmla="*/ 11360150 w 12071803"/>
                  <a:gd name="connsiteY248" fmla="*/ 1279932 h 13440182"/>
                  <a:gd name="connsiteX249" fmla="*/ 11239500 w 12071803"/>
                  <a:gd name="connsiteY249" fmla="*/ 1019582 h 13440182"/>
                  <a:gd name="connsiteX250" fmla="*/ 11525250 w 12071803"/>
                  <a:gd name="connsiteY250" fmla="*/ 1362482 h 13440182"/>
                  <a:gd name="connsiteX251" fmla="*/ 11690350 w 12071803"/>
                  <a:gd name="connsiteY251" fmla="*/ 1165632 h 13440182"/>
                  <a:gd name="connsiteX252" fmla="*/ 11874500 w 12071803"/>
                  <a:gd name="connsiteY252" fmla="*/ 1476782 h 13440182"/>
                  <a:gd name="connsiteX253" fmla="*/ 12071350 w 12071803"/>
                  <a:gd name="connsiteY253" fmla="*/ 1578383 h 13440182"/>
                  <a:gd name="connsiteX254" fmla="*/ 11906250 w 12071803"/>
                  <a:gd name="connsiteY254" fmla="*/ 1133883 h 13440182"/>
                  <a:gd name="connsiteX255" fmla="*/ 11893550 w 12071803"/>
                  <a:gd name="connsiteY255" fmla="*/ 917982 h 13440182"/>
                  <a:gd name="connsiteX256" fmla="*/ 11760200 w 12071803"/>
                  <a:gd name="connsiteY256" fmla="*/ 721132 h 13440182"/>
                  <a:gd name="connsiteX257" fmla="*/ 11734800 w 12071803"/>
                  <a:gd name="connsiteY25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86589 w 12071803"/>
                  <a:gd name="connsiteY86" fmla="*/ 6903400 h 13440182"/>
                  <a:gd name="connsiteX87" fmla="*/ 7088982 w 12071803"/>
                  <a:gd name="connsiteY87" fmla="*/ 6936738 h 13440182"/>
                  <a:gd name="connsiteX88" fmla="*/ 7162801 w 12071803"/>
                  <a:gd name="connsiteY88" fmla="*/ 7039132 h 13440182"/>
                  <a:gd name="connsiteX89" fmla="*/ 7229476 w 12071803"/>
                  <a:gd name="connsiteY89" fmla="*/ 6979600 h 13440182"/>
                  <a:gd name="connsiteX90" fmla="*/ 7169945 w 12071803"/>
                  <a:gd name="connsiteY90" fmla="*/ 6843869 h 13440182"/>
                  <a:gd name="connsiteX91" fmla="*/ 7227094 w 12071803"/>
                  <a:gd name="connsiteY91" fmla="*/ 6896506 h 13440182"/>
                  <a:gd name="connsiteX92" fmla="*/ 7343776 w 12071803"/>
                  <a:gd name="connsiteY92" fmla="*/ 6934357 h 13440182"/>
                  <a:gd name="connsiteX93" fmla="*/ 7417595 w 12071803"/>
                  <a:gd name="connsiteY93" fmla="*/ 7006046 h 13440182"/>
                  <a:gd name="connsiteX94" fmla="*/ 7386639 w 12071803"/>
                  <a:gd name="connsiteY94" fmla="*/ 7144158 h 13440182"/>
                  <a:gd name="connsiteX95" fmla="*/ 7458076 w 12071803"/>
                  <a:gd name="connsiteY95" fmla="*/ 7108439 h 13440182"/>
                  <a:gd name="connsiteX96" fmla="*/ 7448550 w 12071803"/>
                  <a:gd name="connsiteY96" fmla="*/ 7077482 h 13440182"/>
                  <a:gd name="connsiteX97" fmla="*/ 7524751 w 12071803"/>
                  <a:gd name="connsiteY97" fmla="*/ 7163208 h 13440182"/>
                  <a:gd name="connsiteX98" fmla="*/ 7460457 w 12071803"/>
                  <a:gd name="connsiteY98" fmla="*/ 7244171 h 13440182"/>
                  <a:gd name="connsiteX99" fmla="*/ 7524750 w 12071803"/>
                  <a:gd name="connsiteY99" fmla="*/ 7325132 h 13440182"/>
                  <a:gd name="connsiteX100" fmla="*/ 7450932 w 12071803"/>
                  <a:gd name="connsiteY100" fmla="*/ 7344183 h 13440182"/>
                  <a:gd name="connsiteX101" fmla="*/ 7358064 w 12071803"/>
                  <a:gd name="connsiteY101" fmla="*/ 7296558 h 13440182"/>
                  <a:gd name="connsiteX102" fmla="*/ 7184232 w 12071803"/>
                  <a:gd name="connsiteY102" fmla="*/ 7408477 h 13440182"/>
                  <a:gd name="connsiteX103" fmla="*/ 7246145 w 12071803"/>
                  <a:gd name="connsiteY103" fmla="*/ 7437052 h 13440182"/>
                  <a:gd name="connsiteX104" fmla="*/ 7329489 w 12071803"/>
                  <a:gd name="connsiteY104" fmla="*/ 7508489 h 13440182"/>
                  <a:gd name="connsiteX105" fmla="*/ 7386639 w 12071803"/>
                  <a:gd name="connsiteY105" fmla="*/ 7425146 h 13440182"/>
                  <a:gd name="connsiteX106" fmla="*/ 7441407 w 12071803"/>
                  <a:gd name="connsiteY106" fmla="*/ 7484677 h 13440182"/>
                  <a:gd name="connsiteX107" fmla="*/ 7546182 w 12071803"/>
                  <a:gd name="connsiteY107" fmla="*/ 7529921 h 13440182"/>
                  <a:gd name="connsiteX108" fmla="*/ 7639051 w 12071803"/>
                  <a:gd name="connsiteY108" fmla="*/ 7615646 h 13440182"/>
                  <a:gd name="connsiteX109" fmla="*/ 7639051 w 12071803"/>
                  <a:gd name="connsiteY109" fmla="*/ 7510871 h 13440182"/>
                  <a:gd name="connsiteX110" fmla="*/ 7812881 w 12071803"/>
                  <a:gd name="connsiteY110" fmla="*/ 7606120 h 13440182"/>
                  <a:gd name="connsiteX111" fmla="*/ 7705726 w 12071803"/>
                  <a:gd name="connsiteY111" fmla="*/ 7370377 h 13440182"/>
                  <a:gd name="connsiteX112" fmla="*/ 7708107 w 12071803"/>
                  <a:gd name="connsiteY112" fmla="*/ 7234646 h 13440182"/>
                  <a:gd name="connsiteX113" fmla="*/ 7612857 w 12071803"/>
                  <a:gd name="connsiteY113" fmla="*/ 7206071 h 13440182"/>
                  <a:gd name="connsiteX114" fmla="*/ 7677150 w 12071803"/>
                  <a:gd name="connsiteY114" fmla="*/ 7039382 h 13440182"/>
                  <a:gd name="connsiteX115" fmla="*/ 8374857 w 12071803"/>
                  <a:gd name="connsiteY115" fmla="*/ 6653621 h 13440182"/>
                  <a:gd name="connsiteX116" fmla="*/ 8703470 w 12071803"/>
                  <a:gd name="connsiteY116" fmla="*/ 6591708 h 13440182"/>
                  <a:gd name="connsiteX117" fmla="*/ 8722520 w 12071803"/>
                  <a:gd name="connsiteY117" fmla="*/ 6696483 h 13440182"/>
                  <a:gd name="connsiteX118" fmla="*/ 8796339 w 12071803"/>
                  <a:gd name="connsiteY118" fmla="*/ 6701246 h 13440182"/>
                  <a:gd name="connsiteX119" fmla="*/ 8772525 w 12071803"/>
                  <a:gd name="connsiteY119" fmla="*/ 6548844 h 13440182"/>
                  <a:gd name="connsiteX120" fmla="*/ 9315450 w 12071803"/>
                  <a:gd name="connsiteY120" fmla="*/ 6544082 h 13440182"/>
                  <a:gd name="connsiteX121" fmla="*/ 9503569 w 12071803"/>
                  <a:gd name="connsiteY121" fmla="*/ 6494075 h 13440182"/>
                  <a:gd name="connsiteX122" fmla="*/ 9629775 w 12071803"/>
                  <a:gd name="connsiteY122" fmla="*/ 6298813 h 13440182"/>
                  <a:gd name="connsiteX123" fmla="*/ 9906000 w 12071803"/>
                  <a:gd name="connsiteY123" fmla="*/ 6334532 h 13440182"/>
                  <a:gd name="connsiteX124" fmla="*/ 9870282 w 12071803"/>
                  <a:gd name="connsiteY124" fmla="*/ 6420258 h 13440182"/>
                  <a:gd name="connsiteX125" fmla="*/ 9727407 w 12071803"/>
                  <a:gd name="connsiteY125" fmla="*/ 6434546 h 13440182"/>
                  <a:gd name="connsiteX126" fmla="*/ 9796462 w 12071803"/>
                  <a:gd name="connsiteY126" fmla="*/ 6489313 h 13440182"/>
                  <a:gd name="connsiteX127" fmla="*/ 9665495 w 12071803"/>
                  <a:gd name="connsiteY127" fmla="*/ 6517889 h 13440182"/>
                  <a:gd name="connsiteX128" fmla="*/ 9539289 w 12071803"/>
                  <a:gd name="connsiteY128" fmla="*/ 6508364 h 13440182"/>
                  <a:gd name="connsiteX129" fmla="*/ 9453563 w 12071803"/>
                  <a:gd name="connsiteY129" fmla="*/ 6544082 h 13440182"/>
                  <a:gd name="connsiteX130" fmla="*/ 9422607 w 12071803"/>
                  <a:gd name="connsiteY130" fmla="*/ 6848883 h 13440182"/>
                  <a:gd name="connsiteX131" fmla="*/ 9584532 w 12071803"/>
                  <a:gd name="connsiteY131" fmla="*/ 6882220 h 13440182"/>
                  <a:gd name="connsiteX132" fmla="*/ 9791700 w 12071803"/>
                  <a:gd name="connsiteY132" fmla="*/ 6696482 h 13440182"/>
                  <a:gd name="connsiteX133" fmla="*/ 9829801 w 12071803"/>
                  <a:gd name="connsiteY133" fmla="*/ 6794114 h 13440182"/>
                  <a:gd name="connsiteX134" fmla="*/ 9977439 w 12071803"/>
                  <a:gd name="connsiteY134" fmla="*/ 6717914 h 13440182"/>
                  <a:gd name="connsiteX135" fmla="*/ 9896476 w 12071803"/>
                  <a:gd name="connsiteY135" fmla="*/ 6925083 h 13440182"/>
                  <a:gd name="connsiteX136" fmla="*/ 10020301 w 12071803"/>
                  <a:gd name="connsiteY136" fmla="*/ 6898889 h 13440182"/>
                  <a:gd name="connsiteX137" fmla="*/ 9986964 w 12071803"/>
                  <a:gd name="connsiteY137" fmla="*/ 6986996 h 13440182"/>
                  <a:gd name="connsiteX138" fmla="*/ 10217945 w 12071803"/>
                  <a:gd name="connsiteY138" fmla="*/ 6984614 h 13440182"/>
                  <a:gd name="connsiteX139" fmla="*/ 10058400 w 12071803"/>
                  <a:gd name="connsiteY139" fmla="*/ 7039382 h 13440182"/>
                  <a:gd name="connsiteX140" fmla="*/ 9948864 w 12071803"/>
                  <a:gd name="connsiteY140" fmla="*/ 7096533 h 13440182"/>
                  <a:gd name="connsiteX141" fmla="*/ 9829801 w 12071803"/>
                  <a:gd name="connsiteY141" fmla="*/ 7210833 h 13440182"/>
                  <a:gd name="connsiteX142" fmla="*/ 9865519 w 12071803"/>
                  <a:gd name="connsiteY142" fmla="*/ 7270363 h 13440182"/>
                  <a:gd name="connsiteX143" fmla="*/ 9908382 w 12071803"/>
                  <a:gd name="connsiteY143" fmla="*/ 7320371 h 13440182"/>
                  <a:gd name="connsiteX144" fmla="*/ 9986964 w 12071803"/>
                  <a:gd name="connsiteY144" fmla="*/ 7287033 h 13440182"/>
                  <a:gd name="connsiteX145" fmla="*/ 9998869 w 12071803"/>
                  <a:gd name="connsiteY145" fmla="*/ 7348944 h 13440182"/>
                  <a:gd name="connsiteX146" fmla="*/ 10113170 w 12071803"/>
                  <a:gd name="connsiteY146" fmla="*/ 7210833 h 13440182"/>
                  <a:gd name="connsiteX147" fmla="*/ 10148889 w 12071803"/>
                  <a:gd name="connsiteY147" fmla="*/ 7356089 h 13440182"/>
                  <a:gd name="connsiteX148" fmla="*/ 10244139 w 12071803"/>
                  <a:gd name="connsiteY148" fmla="*/ 7239408 h 13440182"/>
                  <a:gd name="connsiteX149" fmla="*/ 10270332 w 12071803"/>
                  <a:gd name="connsiteY149" fmla="*/ 7401332 h 13440182"/>
                  <a:gd name="connsiteX150" fmla="*/ 10344150 w 12071803"/>
                  <a:gd name="connsiteY150" fmla="*/ 7477532 h 13440182"/>
                  <a:gd name="connsiteX151" fmla="*/ 10134600 w 12071803"/>
                  <a:gd name="connsiteY151" fmla="*/ 7591832 h 13440182"/>
                  <a:gd name="connsiteX152" fmla="*/ 10287001 w 12071803"/>
                  <a:gd name="connsiteY152" fmla="*/ 7741852 h 13440182"/>
                  <a:gd name="connsiteX153" fmla="*/ 10317957 w 12071803"/>
                  <a:gd name="connsiteY153" fmla="*/ 7644221 h 13440182"/>
                  <a:gd name="connsiteX154" fmla="*/ 10389393 w 12071803"/>
                  <a:gd name="connsiteY154" fmla="*/ 7732326 h 13440182"/>
                  <a:gd name="connsiteX155" fmla="*/ 10510839 w 12071803"/>
                  <a:gd name="connsiteY155" fmla="*/ 7691846 h 13440182"/>
                  <a:gd name="connsiteX156" fmla="*/ 10515600 w 12071803"/>
                  <a:gd name="connsiteY156" fmla="*/ 7777570 h 13440182"/>
                  <a:gd name="connsiteX157" fmla="*/ 10513219 w 12071803"/>
                  <a:gd name="connsiteY157" fmla="*/ 7875200 h 13440182"/>
                  <a:gd name="connsiteX158" fmla="*/ 10622756 w 12071803"/>
                  <a:gd name="connsiteY158" fmla="*/ 7837101 h 13440182"/>
                  <a:gd name="connsiteX159" fmla="*/ 10663239 w 12071803"/>
                  <a:gd name="connsiteY159" fmla="*/ 8075227 h 13440182"/>
                  <a:gd name="connsiteX160" fmla="*/ 10801350 w 12071803"/>
                  <a:gd name="connsiteY160" fmla="*/ 8106182 h 13440182"/>
                  <a:gd name="connsiteX161" fmla="*/ 10815638 w 12071803"/>
                  <a:gd name="connsiteY161" fmla="*/ 7815670 h 13440182"/>
                  <a:gd name="connsiteX162" fmla="*/ 10906126 w 12071803"/>
                  <a:gd name="connsiteY162" fmla="*/ 7791858 h 13440182"/>
                  <a:gd name="connsiteX163" fmla="*/ 10975182 w 12071803"/>
                  <a:gd name="connsiteY163" fmla="*/ 7620407 h 13440182"/>
                  <a:gd name="connsiteX164" fmla="*/ 10937082 w 12071803"/>
                  <a:gd name="connsiteY164" fmla="*/ 7491821 h 13440182"/>
                  <a:gd name="connsiteX165" fmla="*/ 10841832 w 12071803"/>
                  <a:gd name="connsiteY165" fmla="*/ 7479913 h 13440182"/>
                  <a:gd name="connsiteX166" fmla="*/ 10889456 w 12071803"/>
                  <a:gd name="connsiteY166" fmla="*/ 7360851 h 13440182"/>
                  <a:gd name="connsiteX167" fmla="*/ 10784682 w 12071803"/>
                  <a:gd name="connsiteY167" fmla="*/ 7289414 h 13440182"/>
                  <a:gd name="connsiteX168" fmla="*/ 10744200 w 12071803"/>
                  <a:gd name="connsiteY168" fmla="*/ 7058432 h 13440182"/>
                  <a:gd name="connsiteX169" fmla="*/ 10426700 w 12071803"/>
                  <a:gd name="connsiteY169" fmla="*/ 7020332 h 13440182"/>
                  <a:gd name="connsiteX170" fmla="*/ 10496551 w 12071803"/>
                  <a:gd name="connsiteY170" fmla="*/ 6915558 h 13440182"/>
                  <a:gd name="connsiteX171" fmla="*/ 10620376 w 12071803"/>
                  <a:gd name="connsiteY171" fmla="*/ 6896508 h 13440182"/>
                  <a:gd name="connsiteX172" fmla="*/ 10629900 w 12071803"/>
                  <a:gd name="connsiteY172" fmla="*/ 6810782 h 13440182"/>
                  <a:gd name="connsiteX173" fmla="*/ 10842625 w 12071803"/>
                  <a:gd name="connsiteY173" fmla="*/ 6899682 h 13440182"/>
                  <a:gd name="connsiteX174" fmla="*/ 10858500 w 12071803"/>
                  <a:gd name="connsiteY174" fmla="*/ 6677432 h 13440182"/>
                  <a:gd name="connsiteX175" fmla="*/ 10648950 w 12071803"/>
                  <a:gd name="connsiteY175" fmla="*/ 6772682 h 13440182"/>
                  <a:gd name="connsiteX176" fmla="*/ 10572750 w 12071803"/>
                  <a:gd name="connsiteY176" fmla="*/ 6544082 h 13440182"/>
                  <a:gd name="connsiteX177" fmla="*/ 10344150 w 12071803"/>
                  <a:gd name="connsiteY177" fmla="*/ 6753632 h 13440182"/>
                  <a:gd name="connsiteX178" fmla="*/ 10356851 w 12071803"/>
                  <a:gd name="connsiteY178" fmla="*/ 6588533 h 13440182"/>
                  <a:gd name="connsiteX179" fmla="*/ 10369550 w 12071803"/>
                  <a:gd name="connsiteY179" fmla="*/ 6464707 h 13440182"/>
                  <a:gd name="connsiteX180" fmla="*/ 10261601 w 12071803"/>
                  <a:gd name="connsiteY180" fmla="*/ 6452008 h 13440182"/>
                  <a:gd name="connsiteX181" fmla="*/ 10140950 w 12071803"/>
                  <a:gd name="connsiteY181" fmla="*/ 6236107 h 13440182"/>
                  <a:gd name="connsiteX182" fmla="*/ 10306051 w 12071803"/>
                  <a:gd name="connsiteY182" fmla="*/ 6274208 h 13440182"/>
                  <a:gd name="connsiteX183" fmla="*/ 10547351 w 12071803"/>
                  <a:gd name="connsiteY183" fmla="*/ 6274208 h 13440182"/>
                  <a:gd name="connsiteX184" fmla="*/ 10677525 w 12071803"/>
                  <a:gd name="connsiteY184" fmla="*/ 6134507 h 13440182"/>
                  <a:gd name="connsiteX185" fmla="*/ 10575926 w 12071803"/>
                  <a:gd name="connsiteY185" fmla="*/ 6023383 h 13440182"/>
                  <a:gd name="connsiteX186" fmla="*/ 10363200 w 12071803"/>
                  <a:gd name="connsiteY186" fmla="*/ 5975757 h 13440182"/>
                  <a:gd name="connsiteX187" fmla="*/ 10544175 w 12071803"/>
                  <a:gd name="connsiteY187" fmla="*/ 5845582 h 13440182"/>
                  <a:gd name="connsiteX188" fmla="*/ 10490201 w 12071803"/>
                  <a:gd name="connsiteY188" fmla="*/ 5728108 h 13440182"/>
                  <a:gd name="connsiteX189" fmla="*/ 10544176 w 12071803"/>
                  <a:gd name="connsiteY189" fmla="*/ 5607458 h 13440182"/>
                  <a:gd name="connsiteX190" fmla="*/ 10506075 w 12071803"/>
                  <a:gd name="connsiteY190" fmla="*/ 5604282 h 13440182"/>
                  <a:gd name="connsiteX191" fmla="*/ 10471151 w 12071803"/>
                  <a:gd name="connsiteY191" fmla="*/ 5528083 h 13440182"/>
                  <a:gd name="connsiteX192" fmla="*/ 10312400 w 12071803"/>
                  <a:gd name="connsiteY192" fmla="*/ 5375682 h 13440182"/>
                  <a:gd name="connsiteX193" fmla="*/ 10582276 w 12071803"/>
                  <a:gd name="connsiteY193" fmla="*/ 5480458 h 13440182"/>
                  <a:gd name="connsiteX194" fmla="*/ 10725150 w 12071803"/>
                  <a:gd name="connsiteY194" fmla="*/ 5439182 h 13440182"/>
                  <a:gd name="connsiteX195" fmla="*/ 10699751 w 12071803"/>
                  <a:gd name="connsiteY195" fmla="*/ 5686833 h 13440182"/>
                  <a:gd name="connsiteX196" fmla="*/ 10877550 w 12071803"/>
                  <a:gd name="connsiteY196" fmla="*/ 5724932 h 13440182"/>
                  <a:gd name="connsiteX197" fmla="*/ 10934701 w 12071803"/>
                  <a:gd name="connsiteY197" fmla="*/ 5550308 h 13440182"/>
                  <a:gd name="connsiteX198" fmla="*/ 10975975 w 12071803"/>
                  <a:gd name="connsiteY198" fmla="*/ 5321707 h 13440182"/>
                  <a:gd name="connsiteX199" fmla="*/ 10896601 w 12071803"/>
                  <a:gd name="connsiteY199" fmla="*/ 5118508 h 13440182"/>
                  <a:gd name="connsiteX200" fmla="*/ 10839450 w 12071803"/>
                  <a:gd name="connsiteY200" fmla="*/ 5020082 h 13440182"/>
                  <a:gd name="connsiteX201" fmla="*/ 10760076 w 12071803"/>
                  <a:gd name="connsiteY201" fmla="*/ 5137558 h 13440182"/>
                  <a:gd name="connsiteX202" fmla="*/ 10690226 w 12071803"/>
                  <a:gd name="connsiteY202" fmla="*/ 5096283 h 13440182"/>
                  <a:gd name="connsiteX203" fmla="*/ 10658476 w 12071803"/>
                  <a:gd name="connsiteY203" fmla="*/ 5216933 h 13440182"/>
                  <a:gd name="connsiteX204" fmla="*/ 10556875 w 12071803"/>
                  <a:gd name="connsiteY204" fmla="*/ 5220107 h 13440182"/>
                  <a:gd name="connsiteX205" fmla="*/ 10477500 w 12071803"/>
                  <a:gd name="connsiteY205" fmla="*/ 5077232 h 13440182"/>
                  <a:gd name="connsiteX206" fmla="*/ 10439400 w 12071803"/>
                  <a:gd name="connsiteY206" fmla="*/ 4924832 h 13440182"/>
                  <a:gd name="connsiteX207" fmla="*/ 10223500 w 12071803"/>
                  <a:gd name="connsiteY207" fmla="*/ 4928007 h 13440182"/>
                  <a:gd name="connsiteX208" fmla="*/ 10248900 w 12071803"/>
                  <a:gd name="connsiteY208" fmla="*/ 5153432 h 13440182"/>
                  <a:gd name="connsiteX209" fmla="*/ 10210801 w 12071803"/>
                  <a:gd name="connsiteY209" fmla="*/ 4959758 h 13440182"/>
                  <a:gd name="connsiteX210" fmla="*/ 10166350 w 12071803"/>
                  <a:gd name="connsiteY210" fmla="*/ 4972457 h 13440182"/>
                  <a:gd name="connsiteX211" fmla="*/ 10096500 w 12071803"/>
                  <a:gd name="connsiteY211" fmla="*/ 4861332 h 13440182"/>
                  <a:gd name="connsiteX212" fmla="*/ 10001251 w 12071803"/>
                  <a:gd name="connsiteY212" fmla="*/ 4931183 h 13440182"/>
                  <a:gd name="connsiteX213" fmla="*/ 9893300 w 12071803"/>
                  <a:gd name="connsiteY213" fmla="*/ 5039132 h 13440182"/>
                  <a:gd name="connsiteX214" fmla="*/ 10210800 w 12071803"/>
                  <a:gd name="connsiteY214" fmla="*/ 4724807 h 13440182"/>
                  <a:gd name="connsiteX215" fmla="*/ 10426701 w 12071803"/>
                  <a:gd name="connsiteY215" fmla="*/ 4667658 h 13440182"/>
                  <a:gd name="connsiteX216" fmla="*/ 10572750 w 12071803"/>
                  <a:gd name="connsiteY216" fmla="*/ 4581932 h 13440182"/>
                  <a:gd name="connsiteX217" fmla="*/ 10610851 w 12071803"/>
                  <a:gd name="connsiteY217" fmla="*/ 4461283 h 13440182"/>
                  <a:gd name="connsiteX218" fmla="*/ 10782301 w 12071803"/>
                  <a:gd name="connsiteY218" fmla="*/ 4334283 h 13440182"/>
                  <a:gd name="connsiteX219" fmla="*/ 10814050 w 12071803"/>
                  <a:gd name="connsiteY219" fmla="*/ 4080282 h 13440182"/>
                  <a:gd name="connsiteX220" fmla="*/ 10582275 w 12071803"/>
                  <a:gd name="connsiteY220" fmla="*/ 3997732 h 13440182"/>
                  <a:gd name="connsiteX221" fmla="*/ 10264776 w 12071803"/>
                  <a:gd name="connsiteY221" fmla="*/ 3950108 h 13440182"/>
                  <a:gd name="connsiteX222" fmla="*/ 10134600 w 12071803"/>
                  <a:gd name="connsiteY222" fmla="*/ 4010432 h 13440182"/>
                  <a:gd name="connsiteX223" fmla="*/ 10160001 w 12071803"/>
                  <a:gd name="connsiteY223" fmla="*/ 3845333 h 13440182"/>
                  <a:gd name="connsiteX224" fmla="*/ 10109201 w 12071803"/>
                  <a:gd name="connsiteY224" fmla="*/ 3670708 h 13440182"/>
                  <a:gd name="connsiteX225" fmla="*/ 10223500 w 12071803"/>
                  <a:gd name="connsiteY225" fmla="*/ 3708807 h 13440182"/>
                  <a:gd name="connsiteX226" fmla="*/ 10344151 w 12071803"/>
                  <a:gd name="connsiteY226" fmla="*/ 3600858 h 13440182"/>
                  <a:gd name="connsiteX227" fmla="*/ 10534651 w 12071803"/>
                  <a:gd name="connsiteY227" fmla="*/ 3661183 h 13440182"/>
                  <a:gd name="connsiteX228" fmla="*/ 10547351 w 12071803"/>
                  <a:gd name="connsiteY228" fmla="*/ 3477033 h 13440182"/>
                  <a:gd name="connsiteX229" fmla="*/ 10687050 w 12071803"/>
                  <a:gd name="connsiteY229" fmla="*/ 3515132 h 13440182"/>
                  <a:gd name="connsiteX230" fmla="*/ 10801350 w 12071803"/>
                  <a:gd name="connsiteY230" fmla="*/ 3210332 h 13440182"/>
                  <a:gd name="connsiteX231" fmla="*/ 10902951 w 12071803"/>
                  <a:gd name="connsiteY231" fmla="*/ 3299233 h 13440182"/>
                  <a:gd name="connsiteX232" fmla="*/ 11042650 w 12071803"/>
                  <a:gd name="connsiteY232" fmla="*/ 3283357 h 13440182"/>
                  <a:gd name="connsiteX233" fmla="*/ 11077575 w 12071803"/>
                  <a:gd name="connsiteY233" fmla="*/ 3508782 h 13440182"/>
                  <a:gd name="connsiteX234" fmla="*/ 11153776 w 12071803"/>
                  <a:gd name="connsiteY234" fmla="*/ 3251608 h 13440182"/>
                  <a:gd name="connsiteX235" fmla="*/ 11077576 w 12071803"/>
                  <a:gd name="connsiteY235" fmla="*/ 3165883 h 13440182"/>
                  <a:gd name="connsiteX236" fmla="*/ 11163300 w 12071803"/>
                  <a:gd name="connsiteY236" fmla="*/ 2911882 h 13440182"/>
                  <a:gd name="connsiteX237" fmla="*/ 10982326 w 12071803"/>
                  <a:gd name="connsiteY237" fmla="*/ 2988083 h 13440182"/>
                  <a:gd name="connsiteX238" fmla="*/ 10953750 w 12071803"/>
                  <a:gd name="connsiteY238" fmla="*/ 2918232 h 13440182"/>
                  <a:gd name="connsiteX239" fmla="*/ 10763250 w 12071803"/>
                  <a:gd name="connsiteY239" fmla="*/ 2715032 h 13440182"/>
                  <a:gd name="connsiteX240" fmla="*/ 10731501 w 12071803"/>
                  <a:gd name="connsiteY240" fmla="*/ 2530883 h 13440182"/>
                  <a:gd name="connsiteX241" fmla="*/ 10699751 w 12071803"/>
                  <a:gd name="connsiteY241" fmla="*/ 2435633 h 13440182"/>
                  <a:gd name="connsiteX242" fmla="*/ 10801350 w 12071803"/>
                  <a:gd name="connsiteY242" fmla="*/ 2334032 h 13440182"/>
                  <a:gd name="connsiteX243" fmla="*/ 11061701 w 12071803"/>
                  <a:gd name="connsiteY243" fmla="*/ 2099083 h 13440182"/>
                  <a:gd name="connsiteX244" fmla="*/ 11182350 w 12071803"/>
                  <a:gd name="connsiteY244" fmla="*/ 2118132 h 13440182"/>
                  <a:gd name="connsiteX245" fmla="*/ 11252201 w 12071803"/>
                  <a:gd name="connsiteY245" fmla="*/ 2029233 h 13440182"/>
                  <a:gd name="connsiteX246" fmla="*/ 11487150 w 12071803"/>
                  <a:gd name="connsiteY246" fmla="*/ 1921282 h 13440182"/>
                  <a:gd name="connsiteX247" fmla="*/ 11341101 w 12071803"/>
                  <a:gd name="connsiteY247" fmla="*/ 1851433 h 13440182"/>
                  <a:gd name="connsiteX248" fmla="*/ 11258550 w 12071803"/>
                  <a:gd name="connsiteY248" fmla="*/ 1705382 h 13440182"/>
                  <a:gd name="connsiteX249" fmla="*/ 11360150 w 12071803"/>
                  <a:gd name="connsiteY249" fmla="*/ 1279932 h 13440182"/>
                  <a:gd name="connsiteX250" fmla="*/ 11239500 w 12071803"/>
                  <a:gd name="connsiteY250" fmla="*/ 1019582 h 13440182"/>
                  <a:gd name="connsiteX251" fmla="*/ 11525250 w 12071803"/>
                  <a:gd name="connsiteY251" fmla="*/ 1362482 h 13440182"/>
                  <a:gd name="connsiteX252" fmla="*/ 11690350 w 12071803"/>
                  <a:gd name="connsiteY252" fmla="*/ 1165632 h 13440182"/>
                  <a:gd name="connsiteX253" fmla="*/ 11874500 w 12071803"/>
                  <a:gd name="connsiteY253" fmla="*/ 1476782 h 13440182"/>
                  <a:gd name="connsiteX254" fmla="*/ 12071350 w 12071803"/>
                  <a:gd name="connsiteY254" fmla="*/ 1578383 h 13440182"/>
                  <a:gd name="connsiteX255" fmla="*/ 11906250 w 12071803"/>
                  <a:gd name="connsiteY255" fmla="*/ 1133883 h 13440182"/>
                  <a:gd name="connsiteX256" fmla="*/ 11893550 w 12071803"/>
                  <a:gd name="connsiteY256" fmla="*/ 917982 h 13440182"/>
                  <a:gd name="connsiteX257" fmla="*/ 11760200 w 12071803"/>
                  <a:gd name="connsiteY257" fmla="*/ 721132 h 13440182"/>
                  <a:gd name="connsiteX258" fmla="*/ 11734800 w 12071803"/>
                  <a:gd name="connsiteY25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86589 w 12071803"/>
                  <a:gd name="connsiteY86" fmla="*/ 6903400 h 13440182"/>
                  <a:gd name="connsiteX87" fmla="*/ 7088982 w 12071803"/>
                  <a:gd name="connsiteY87" fmla="*/ 6936738 h 13440182"/>
                  <a:gd name="connsiteX88" fmla="*/ 7162801 w 12071803"/>
                  <a:gd name="connsiteY88" fmla="*/ 7039132 h 13440182"/>
                  <a:gd name="connsiteX89" fmla="*/ 7229476 w 12071803"/>
                  <a:gd name="connsiteY89" fmla="*/ 6979600 h 13440182"/>
                  <a:gd name="connsiteX90" fmla="*/ 7169945 w 12071803"/>
                  <a:gd name="connsiteY90" fmla="*/ 6843869 h 13440182"/>
                  <a:gd name="connsiteX91" fmla="*/ 7227094 w 12071803"/>
                  <a:gd name="connsiteY91" fmla="*/ 6896506 h 13440182"/>
                  <a:gd name="connsiteX92" fmla="*/ 7343776 w 12071803"/>
                  <a:gd name="connsiteY92" fmla="*/ 6934357 h 13440182"/>
                  <a:gd name="connsiteX93" fmla="*/ 7417595 w 12071803"/>
                  <a:gd name="connsiteY93" fmla="*/ 7006046 h 13440182"/>
                  <a:gd name="connsiteX94" fmla="*/ 7386639 w 12071803"/>
                  <a:gd name="connsiteY94" fmla="*/ 7144158 h 13440182"/>
                  <a:gd name="connsiteX95" fmla="*/ 7458076 w 12071803"/>
                  <a:gd name="connsiteY95" fmla="*/ 7108439 h 13440182"/>
                  <a:gd name="connsiteX96" fmla="*/ 7448550 w 12071803"/>
                  <a:gd name="connsiteY96" fmla="*/ 7077482 h 13440182"/>
                  <a:gd name="connsiteX97" fmla="*/ 7524751 w 12071803"/>
                  <a:gd name="connsiteY97" fmla="*/ 7163208 h 13440182"/>
                  <a:gd name="connsiteX98" fmla="*/ 7460457 w 12071803"/>
                  <a:gd name="connsiteY98" fmla="*/ 7244171 h 13440182"/>
                  <a:gd name="connsiteX99" fmla="*/ 7524750 w 12071803"/>
                  <a:gd name="connsiteY99" fmla="*/ 7325132 h 13440182"/>
                  <a:gd name="connsiteX100" fmla="*/ 7450932 w 12071803"/>
                  <a:gd name="connsiteY100" fmla="*/ 7344183 h 13440182"/>
                  <a:gd name="connsiteX101" fmla="*/ 7358064 w 12071803"/>
                  <a:gd name="connsiteY101" fmla="*/ 7296558 h 13440182"/>
                  <a:gd name="connsiteX102" fmla="*/ 7184232 w 12071803"/>
                  <a:gd name="connsiteY102" fmla="*/ 7408477 h 13440182"/>
                  <a:gd name="connsiteX103" fmla="*/ 7246145 w 12071803"/>
                  <a:gd name="connsiteY103" fmla="*/ 7437052 h 13440182"/>
                  <a:gd name="connsiteX104" fmla="*/ 7329489 w 12071803"/>
                  <a:gd name="connsiteY104" fmla="*/ 7508489 h 13440182"/>
                  <a:gd name="connsiteX105" fmla="*/ 7386639 w 12071803"/>
                  <a:gd name="connsiteY105" fmla="*/ 7425146 h 13440182"/>
                  <a:gd name="connsiteX106" fmla="*/ 7441407 w 12071803"/>
                  <a:gd name="connsiteY106" fmla="*/ 7484677 h 13440182"/>
                  <a:gd name="connsiteX107" fmla="*/ 7546182 w 12071803"/>
                  <a:gd name="connsiteY107" fmla="*/ 7529921 h 13440182"/>
                  <a:gd name="connsiteX108" fmla="*/ 7639051 w 12071803"/>
                  <a:gd name="connsiteY108" fmla="*/ 7615646 h 13440182"/>
                  <a:gd name="connsiteX109" fmla="*/ 7639051 w 12071803"/>
                  <a:gd name="connsiteY109" fmla="*/ 7510871 h 13440182"/>
                  <a:gd name="connsiteX110" fmla="*/ 7812881 w 12071803"/>
                  <a:gd name="connsiteY110" fmla="*/ 7606120 h 13440182"/>
                  <a:gd name="connsiteX111" fmla="*/ 7705726 w 12071803"/>
                  <a:gd name="connsiteY111" fmla="*/ 7370377 h 13440182"/>
                  <a:gd name="connsiteX112" fmla="*/ 7708107 w 12071803"/>
                  <a:gd name="connsiteY112" fmla="*/ 7234646 h 13440182"/>
                  <a:gd name="connsiteX113" fmla="*/ 7612857 w 12071803"/>
                  <a:gd name="connsiteY113" fmla="*/ 7206071 h 13440182"/>
                  <a:gd name="connsiteX114" fmla="*/ 7677150 w 12071803"/>
                  <a:gd name="connsiteY114" fmla="*/ 7039382 h 13440182"/>
                  <a:gd name="connsiteX115" fmla="*/ 8374857 w 12071803"/>
                  <a:gd name="connsiteY115" fmla="*/ 6653621 h 13440182"/>
                  <a:gd name="connsiteX116" fmla="*/ 8703470 w 12071803"/>
                  <a:gd name="connsiteY116" fmla="*/ 6591708 h 13440182"/>
                  <a:gd name="connsiteX117" fmla="*/ 8722520 w 12071803"/>
                  <a:gd name="connsiteY117" fmla="*/ 6696483 h 13440182"/>
                  <a:gd name="connsiteX118" fmla="*/ 8796339 w 12071803"/>
                  <a:gd name="connsiteY118" fmla="*/ 6701246 h 13440182"/>
                  <a:gd name="connsiteX119" fmla="*/ 8772525 w 12071803"/>
                  <a:gd name="connsiteY119" fmla="*/ 6548844 h 13440182"/>
                  <a:gd name="connsiteX120" fmla="*/ 9315450 w 12071803"/>
                  <a:gd name="connsiteY120" fmla="*/ 6544082 h 13440182"/>
                  <a:gd name="connsiteX121" fmla="*/ 9503569 w 12071803"/>
                  <a:gd name="connsiteY121" fmla="*/ 6494075 h 13440182"/>
                  <a:gd name="connsiteX122" fmla="*/ 9629775 w 12071803"/>
                  <a:gd name="connsiteY122" fmla="*/ 6298813 h 13440182"/>
                  <a:gd name="connsiteX123" fmla="*/ 9906000 w 12071803"/>
                  <a:gd name="connsiteY123" fmla="*/ 6334532 h 13440182"/>
                  <a:gd name="connsiteX124" fmla="*/ 9870282 w 12071803"/>
                  <a:gd name="connsiteY124" fmla="*/ 6420258 h 13440182"/>
                  <a:gd name="connsiteX125" fmla="*/ 9727407 w 12071803"/>
                  <a:gd name="connsiteY125" fmla="*/ 6434546 h 13440182"/>
                  <a:gd name="connsiteX126" fmla="*/ 9796462 w 12071803"/>
                  <a:gd name="connsiteY126" fmla="*/ 6489313 h 13440182"/>
                  <a:gd name="connsiteX127" fmla="*/ 9665495 w 12071803"/>
                  <a:gd name="connsiteY127" fmla="*/ 6517889 h 13440182"/>
                  <a:gd name="connsiteX128" fmla="*/ 9539289 w 12071803"/>
                  <a:gd name="connsiteY128" fmla="*/ 6508364 h 13440182"/>
                  <a:gd name="connsiteX129" fmla="*/ 9453563 w 12071803"/>
                  <a:gd name="connsiteY129" fmla="*/ 6544082 h 13440182"/>
                  <a:gd name="connsiteX130" fmla="*/ 9422607 w 12071803"/>
                  <a:gd name="connsiteY130" fmla="*/ 6848883 h 13440182"/>
                  <a:gd name="connsiteX131" fmla="*/ 9584532 w 12071803"/>
                  <a:gd name="connsiteY131" fmla="*/ 6882220 h 13440182"/>
                  <a:gd name="connsiteX132" fmla="*/ 9791700 w 12071803"/>
                  <a:gd name="connsiteY132" fmla="*/ 6696482 h 13440182"/>
                  <a:gd name="connsiteX133" fmla="*/ 9829801 w 12071803"/>
                  <a:gd name="connsiteY133" fmla="*/ 6794114 h 13440182"/>
                  <a:gd name="connsiteX134" fmla="*/ 9977439 w 12071803"/>
                  <a:gd name="connsiteY134" fmla="*/ 6717914 h 13440182"/>
                  <a:gd name="connsiteX135" fmla="*/ 9896476 w 12071803"/>
                  <a:gd name="connsiteY135" fmla="*/ 6925083 h 13440182"/>
                  <a:gd name="connsiteX136" fmla="*/ 10020301 w 12071803"/>
                  <a:gd name="connsiteY136" fmla="*/ 6898889 h 13440182"/>
                  <a:gd name="connsiteX137" fmla="*/ 9986964 w 12071803"/>
                  <a:gd name="connsiteY137" fmla="*/ 6986996 h 13440182"/>
                  <a:gd name="connsiteX138" fmla="*/ 10217945 w 12071803"/>
                  <a:gd name="connsiteY138" fmla="*/ 6984614 h 13440182"/>
                  <a:gd name="connsiteX139" fmla="*/ 10058400 w 12071803"/>
                  <a:gd name="connsiteY139" fmla="*/ 7039382 h 13440182"/>
                  <a:gd name="connsiteX140" fmla="*/ 9948864 w 12071803"/>
                  <a:gd name="connsiteY140" fmla="*/ 7096533 h 13440182"/>
                  <a:gd name="connsiteX141" fmla="*/ 9829801 w 12071803"/>
                  <a:gd name="connsiteY141" fmla="*/ 7210833 h 13440182"/>
                  <a:gd name="connsiteX142" fmla="*/ 9865519 w 12071803"/>
                  <a:gd name="connsiteY142" fmla="*/ 7270363 h 13440182"/>
                  <a:gd name="connsiteX143" fmla="*/ 9908382 w 12071803"/>
                  <a:gd name="connsiteY143" fmla="*/ 7320371 h 13440182"/>
                  <a:gd name="connsiteX144" fmla="*/ 9986964 w 12071803"/>
                  <a:gd name="connsiteY144" fmla="*/ 7287033 h 13440182"/>
                  <a:gd name="connsiteX145" fmla="*/ 9998869 w 12071803"/>
                  <a:gd name="connsiteY145" fmla="*/ 7348944 h 13440182"/>
                  <a:gd name="connsiteX146" fmla="*/ 10113170 w 12071803"/>
                  <a:gd name="connsiteY146" fmla="*/ 7210833 h 13440182"/>
                  <a:gd name="connsiteX147" fmla="*/ 10148889 w 12071803"/>
                  <a:gd name="connsiteY147" fmla="*/ 7356089 h 13440182"/>
                  <a:gd name="connsiteX148" fmla="*/ 10244139 w 12071803"/>
                  <a:gd name="connsiteY148" fmla="*/ 7239408 h 13440182"/>
                  <a:gd name="connsiteX149" fmla="*/ 10270332 w 12071803"/>
                  <a:gd name="connsiteY149" fmla="*/ 7401332 h 13440182"/>
                  <a:gd name="connsiteX150" fmla="*/ 10344150 w 12071803"/>
                  <a:gd name="connsiteY150" fmla="*/ 7477532 h 13440182"/>
                  <a:gd name="connsiteX151" fmla="*/ 10134600 w 12071803"/>
                  <a:gd name="connsiteY151" fmla="*/ 7591832 h 13440182"/>
                  <a:gd name="connsiteX152" fmla="*/ 10287001 w 12071803"/>
                  <a:gd name="connsiteY152" fmla="*/ 7741852 h 13440182"/>
                  <a:gd name="connsiteX153" fmla="*/ 10317957 w 12071803"/>
                  <a:gd name="connsiteY153" fmla="*/ 7644221 h 13440182"/>
                  <a:gd name="connsiteX154" fmla="*/ 10389393 w 12071803"/>
                  <a:gd name="connsiteY154" fmla="*/ 7732326 h 13440182"/>
                  <a:gd name="connsiteX155" fmla="*/ 10510839 w 12071803"/>
                  <a:gd name="connsiteY155" fmla="*/ 7691846 h 13440182"/>
                  <a:gd name="connsiteX156" fmla="*/ 10515600 w 12071803"/>
                  <a:gd name="connsiteY156" fmla="*/ 7777570 h 13440182"/>
                  <a:gd name="connsiteX157" fmla="*/ 10513219 w 12071803"/>
                  <a:gd name="connsiteY157" fmla="*/ 7875200 h 13440182"/>
                  <a:gd name="connsiteX158" fmla="*/ 10622756 w 12071803"/>
                  <a:gd name="connsiteY158" fmla="*/ 7837101 h 13440182"/>
                  <a:gd name="connsiteX159" fmla="*/ 10663239 w 12071803"/>
                  <a:gd name="connsiteY159" fmla="*/ 8075227 h 13440182"/>
                  <a:gd name="connsiteX160" fmla="*/ 10801350 w 12071803"/>
                  <a:gd name="connsiteY160" fmla="*/ 8106182 h 13440182"/>
                  <a:gd name="connsiteX161" fmla="*/ 10815638 w 12071803"/>
                  <a:gd name="connsiteY161" fmla="*/ 7815670 h 13440182"/>
                  <a:gd name="connsiteX162" fmla="*/ 10906126 w 12071803"/>
                  <a:gd name="connsiteY162" fmla="*/ 7791858 h 13440182"/>
                  <a:gd name="connsiteX163" fmla="*/ 10975182 w 12071803"/>
                  <a:gd name="connsiteY163" fmla="*/ 7620407 h 13440182"/>
                  <a:gd name="connsiteX164" fmla="*/ 10937082 w 12071803"/>
                  <a:gd name="connsiteY164" fmla="*/ 7491821 h 13440182"/>
                  <a:gd name="connsiteX165" fmla="*/ 10841832 w 12071803"/>
                  <a:gd name="connsiteY165" fmla="*/ 7479913 h 13440182"/>
                  <a:gd name="connsiteX166" fmla="*/ 10889456 w 12071803"/>
                  <a:gd name="connsiteY166" fmla="*/ 7360851 h 13440182"/>
                  <a:gd name="connsiteX167" fmla="*/ 10784682 w 12071803"/>
                  <a:gd name="connsiteY167" fmla="*/ 7289414 h 13440182"/>
                  <a:gd name="connsiteX168" fmla="*/ 10744200 w 12071803"/>
                  <a:gd name="connsiteY168" fmla="*/ 7058432 h 13440182"/>
                  <a:gd name="connsiteX169" fmla="*/ 10426700 w 12071803"/>
                  <a:gd name="connsiteY169" fmla="*/ 7020332 h 13440182"/>
                  <a:gd name="connsiteX170" fmla="*/ 10496551 w 12071803"/>
                  <a:gd name="connsiteY170" fmla="*/ 6915558 h 13440182"/>
                  <a:gd name="connsiteX171" fmla="*/ 10620376 w 12071803"/>
                  <a:gd name="connsiteY171" fmla="*/ 6896508 h 13440182"/>
                  <a:gd name="connsiteX172" fmla="*/ 10629900 w 12071803"/>
                  <a:gd name="connsiteY172" fmla="*/ 6810782 h 13440182"/>
                  <a:gd name="connsiteX173" fmla="*/ 10842625 w 12071803"/>
                  <a:gd name="connsiteY173" fmla="*/ 6899682 h 13440182"/>
                  <a:gd name="connsiteX174" fmla="*/ 10858500 w 12071803"/>
                  <a:gd name="connsiteY174" fmla="*/ 6677432 h 13440182"/>
                  <a:gd name="connsiteX175" fmla="*/ 10648950 w 12071803"/>
                  <a:gd name="connsiteY175" fmla="*/ 6772682 h 13440182"/>
                  <a:gd name="connsiteX176" fmla="*/ 10572750 w 12071803"/>
                  <a:gd name="connsiteY176" fmla="*/ 6544082 h 13440182"/>
                  <a:gd name="connsiteX177" fmla="*/ 10344150 w 12071803"/>
                  <a:gd name="connsiteY177" fmla="*/ 6753632 h 13440182"/>
                  <a:gd name="connsiteX178" fmla="*/ 10356851 w 12071803"/>
                  <a:gd name="connsiteY178" fmla="*/ 6588533 h 13440182"/>
                  <a:gd name="connsiteX179" fmla="*/ 10369550 w 12071803"/>
                  <a:gd name="connsiteY179" fmla="*/ 6464707 h 13440182"/>
                  <a:gd name="connsiteX180" fmla="*/ 10261601 w 12071803"/>
                  <a:gd name="connsiteY180" fmla="*/ 6452008 h 13440182"/>
                  <a:gd name="connsiteX181" fmla="*/ 10140950 w 12071803"/>
                  <a:gd name="connsiteY181" fmla="*/ 6236107 h 13440182"/>
                  <a:gd name="connsiteX182" fmla="*/ 10306051 w 12071803"/>
                  <a:gd name="connsiteY182" fmla="*/ 6274208 h 13440182"/>
                  <a:gd name="connsiteX183" fmla="*/ 10547351 w 12071803"/>
                  <a:gd name="connsiteY183" fmla="*/ 6274208 h 13440182"/>
                  <a:gd name="connsiteX184" fmla="*/ 10677525 w 12071803"/>
                  <a:gd name="connsiteY184" fmla="*/ 6134507 h 13440182"/>
                  <a:gd name="connsiteX185" fmla="*/ 10575926 w 12071803"/>
                  <a:gd name="connsiteY185" fmla="*/ 6023383 h 13440182"/>
                  <a:gd name="connsiteX186" fmla="*/ 10363200 w 12071803"/>
                  <a:gd name="connsiteY186" fmla="*/ 5975757 h 13440182"/>
                  <a:gd name="connsiteX187" fmla="*/ 10544175 w 12071803"/>
                  <a:gd name="connsiteY187" fmla="*/ 5845582 h 13440182"/>
                  <a:gd name="connsiteX188" fmla="*/ 10490201 w 12071803"/>
                  <a:gd name="connsiteY188" fmla="*/ 5728108 h 13440182"/>
                  <a:gd name="connsiteX189" fmla="*/ 10544176 w 12071803"/>
                  <a:gd name="connsiteY189" fmla="*/ 5607458 h 13440182"/>
                  <a:gd name="connsiteX190" fmla="*/ 10506075 w 12071803"/>
                  <a:gd name="connsiteY190" fmla="*/ 5604282 h 13440182"/>
                  <a:gd name="connsiteX191" fmla="*/ 10471151 w 12071803"/>
                  <a:gd name="connsiteY191" fmla="*/ 5528083 h 13440182"/>
                  <a:gd name="connsiteX192" fmla="*/ 10312400 w 12071803"/>
                  <a:gd name="connsiteY192" fmla="*/ 5375682 h 13440182"/>
                  <a:gd name="connsiteX193" fmla="*/ 10582276 w 12071803"/>
                  <a:gd name="connsiteY193" fmla="*/ 5480458 h 13440182"/>
                  <a:gd name="connsiteX194" fmla="*/ 10725150 w 12071803"/>
                  <a:gd name="connsiteY194" fmla="*/ 5439182 h 13440182"/>
                  <a:gd name="connsiteX195" fmla="*/ 10699751 w 12071803"/>
                  <a:gd name="connsiteY195" fmla="*/ 5686833 h 13440182"/>
                  <a:gd name="connsiteX196" fmla="*/ 10877550 w 12071803"/>
                  <a:gd name="connsiteY196" fmla="*/ 5724932 h 13440182"/>
                  <a:gd name="connsiteX197" fmla="*/ 10934701 w 12071803"/>
                  <a:gd name="connsiteY197" fmla="*/ 5550308 h 13440182"/>
                  <a:gd name="connsiteX198" fmla="*/ 10975975 w 12071803"/>
                  <a:gd name="connsiteY198" fmla="*/ 5321707 h 13440182"/>
                  <a:gd name="connsiteX199" fmla="*/ 10896601 w 12071803"/>
                  <a:gd name="connsiteY199" fmla="*/ 5118508 h 13440182"/>
                  <a:gd name="connsiteX200" fmla="*/ 10839450 w 12071803"/>
                  <a:gd name="connsiteY200" fmla="*/ 5020082 h 13440182"/>
                  <a:gd name="connsiteX201" fmla="*/ 10760076 w 12071803"/>
                  <a:gd name="connsiteY201" fmla="*/ 5137558 h 13440182"/>
                  <a:gd name="connsiteX202" fmla="*/ 10690226 w 12071803"/>
                  <a:gd name="connsiteY202" fmla="*/ 5096283 h 13440182"/>
                  <a:gd name="connsiteX203" fmla="*/ 10658476 w 12071803"/>
                  <a:gd name="connsiteY203" fmla="*/ 5216933 h 13440182"/>
                  <a:gd name="connsiteX204" fmla="*/ 10556875 w 12071803"/>
                  <a:gd name="connsiteY204" fmla="*/ 5220107 h 13440182"/>
                  <a:gd name="connsiteX205" fmla="*/ 10477500 w 12071803"/>
                  <a:gd name="connsiteY205" fmla="*/ 5077232 h 13440182"/>
                  <a:gd name="connsiteX206" fmla="*/ 10439400 w 12071803"/>
                  <a:gd name="connsiteY206" fmla="*/ 4924832 h 13440182"/>
                  <a:gd name="connsiteX207" fmla="*/ 10223500 w 12071803"/>
                  <a:gd name="connsiteY207" fmla="*/ 4928007 h 13440182"/>
                  <a:gd name="connsiteX208" fmla="*/ 10248900 w 12071803"/>
                  <a:gd name="connsiteY208" fmla="*/ 5153432 h 13440182"/>
                  <a:gd name="connsiteX209" fmla="*/ 10210801 w 12071803"/>
                  <a:gd name="connsiteY209" fmla="*/ 4959758 h 13440182"/>
                  <a:gd name="connsiteX210" fmla="*/ 10166350 w 12071803"/>
                  <a:gd name="connsiteY210" fmla="*/ 4972457 h 13440182"/>
                  <a:gd name="connsiteX211" fmla="*/ 10096500 w 12071803"/>
                  <a:gd name="connsiteY211" fmla="*/ 4861332 h 13440182"/>
                  <a:gd name="connsiteX212" fmla="*/ 10001251 w 12071803"/>
                  <a:gd name="connsiteY212" fmla="*/ 4931183 h 13440182"/>
                  <a:gd name="connsiteX213" fmla="*/ 9893300 w 12071803"/>
                  <a:gd name="connsiteY213" fmla="*/ 5039132 h 13440182"/>
                  <a:gd name="connsiteX214" fmla="*/ 10210800 w 12071803"/>
                  <a:gd name="connsiteY214" fmla="*/ 4724807 h 13440182"/>
                  <a:gd name="connsiteX215" fmla="*/ 10426701 w 12071803"/>
                  <a:gd name="connsiteY215" fmla="*/ 4667658 h 13440182"/>
                  <a:gd name="connsiteX216" fmla="*/ 10572750 w 12071803"/>
                  <a:gd name="connsiteY216" fmla="*/ 4581932 h 13440182"/>
                  <a:gd name="connsiteX217" fmla="*/ 10610851 w 12071803"/>
                  <a:gd name="connsiteY217" fmla="*/ 4461283 h 13440182"/>
                  <a:gd name="connsiteX218" fmla="*/ 10782301 w 12071803"/>
                  <a:gd name="connsiteY218" fmla="*/ 4334283 h 13440182"/>
                  <a:gd name="connsiteX219" fmla="*/ 10814050 w 12071803"/>
                  <a:gd name="connsiteY219" fmla="*/ 4080282 h 13440182"/>
                  <a:gd name="connsiteX220" fmla="*/ 10582275 w 12071803"/>
                  <a:gd name="connsiteY220" fmla="*/ 3997732 h 13440182"/>
                  <a:gd name="connsiteX221" fmla="*/ 10264776 w 12071803"/>
                  <a:gd name="connsiteY221" fmla="*/ 3950108 h 13440182"/>
                  <a:gd name="connsiteX222" fmla="*/ 10134600 w 12071803"/>
                  <a:gd name="connsiteY222" fmla="*/ 4010432 h 13440182"/>
                  <a:gd name="connsiteX223" fmla="*/ 10160001 w 12071803"/>
                  <a:gd name="connsiteY223" fmla="*/ 3845333 h 13440182"/>
                  <a:gd name="connsiteX224" fmla="*/ 10109201 w 12071803"/>
                  <a:gd name="connsiteY224" fmla="*/ 3670708 h 13440182"/>
                  <a:gd name="connsiteX225" fmla="*/ 10223500 w 12071803"/>
                  <a:gd name="connsiteY225" fmla="*/ 3708807 h 13440182"/>
                  <a:gd name="connsiteX226" fmla="*/ 10344151 w 12071803"/>
                  <a:gd name="connsiteY226" fmla="*/ 3600858 h 13440182"/>
                  <a:gd name="connsiteX227" fmla="*/ 10534651 w 12071803"/>
                  <a:gd name="connsiteY227" fmla="*/ 3661183 h 13440182"/>
                  <a:gd name="connsiteX228" fmla="*/ 10547351 w 12071803"/>
                  <a:gd name="connsiteY228" fmla="*/ 3477033 h 13440182"/>
                  <a:gd name="connsiteX229" fmla="*/ 10687050 w 12071803"/>
                  <a:gd name="connsiteY229" fmla="*/ 3515132 h 13440182"/>
                  <a:gd name="connsiteX230" fmla="*/ 10801350 w 12071803"/>
                  <a:gd name="connsiteY230" fmla="*/ 3210332 h 13440182"/>
                  <a:gd name="connsiteX231" fmla="*/ 10902951 w 12071803"/>
                  <a:gd name="connsiteY231" fmla="*/ 3299233 h 13440182"/>
                  <a:gd name="connsiteX232" fmla="*/ 11042650 w 12071803"/>
                  <a:gd name="connsiteY232" fmla="*/ 3283357 h 13440182"/>
                  <a:gd name="connsiteX233" fmla="*/ 11077575 w 12071803"/>
                  <a:gd name="connsiteY233" fmla="*/ 3508782 h 13440182"/>
                  <a:gd name="connsiteX234" fmla="*/ 11153776 w 12071803"/>
                  <a:gd name="connsiteY234" fmla="*/ 3251608 h 13440182"/>
                  <a:gd name="connsiteX235" fmla="*/ 11077576 w 12071803"/>
                  <a:gd name="connsiteY235" fmla="*/ 3165883 h 13440182"/>
                  <a:gd name="connsiteX236" fmla="*/ 11163300 w 12071803"/>
                  <a:gd name="connsiteY236" fmla="*/ 2911882 h 13440182"/>
                  <a:gd name="connsiteX237" fmla="*/ 10982326 w 12071803"/>
                  <a:gd name="connsiteY237" fmla="*/ 2988083 h 13440182"/>
                  <a:gd name="connsiteX238" fmla="*/ 10953750 w 12071803"/>
                  <a:gd name="connsiteY238" fmla="*/ 2918232 h 13440182"/>
                  <a:gd name="connsiteX239" fmla="*/ 10763250 w 12071803"/>
                  <a:gd name="connsiteY239" fmla="*/ 2715032 h 13440182"/>
                  <a:gd name="connsiteX240" fmla="*/ 10731501 w 12071803"/>
                  <a:gd name="connsiteY240" fmla="*/ 2530883 h 13440182"/>
                  <a:gd name="connsiteX241" fmla="*/ 10699751 w 12071803"/>
                  <a:gd name="connsiteY241" fmla="*/ 2435633 h 13440182"/>
                  <a:gd name="connsiteX242" fmla="*/ 10801350 w 12071803"/>
                  <a:gd name="connsiteY242" fmla="*/ 2334032 h 13440182"/>
                  <a:gd name="connsiteX243" fmla="*/ 11061701 w 12071803"/>
                  <a:gd name="connsiteY243" fmla="*/ 2099083 h 13440182"/>
                  <a:gd name="connsiteX244" fmla="*/ 11182350 w 12071803"/>
                  <a:gd name="connsiteY244" fmla="*/ 2118132 h 13440182"/>
                  <a:gd name="connsiteX245" fmla="*/ 11252201 w 12071803"/>
                  <a:gd name="connsiteY245" fmla="*/ 2029233 h 13440182"/>
                  <a:gd name="connsiteX246" fmla="*/ 11487150 w 12071803"/>
                  <a:gd name="connsiteY246" fmla="*/ 1921282 h 13440182"/>
                  <a:gd name="connsiteX247" fmla="*/ 11341101 w 12071803"/>
                  <a:gd name="connsiteY247" fmla="*/ 1851433 h 13440182"/>
                  <a:gd name="connsiteX248" fmla="*/ 11258550 w 12071803"/>
                  <a:gd name="connsiteY248" fmla="*/ 1705382 h 13440182"/>
                  <a:gd name="connsiteX249" fmla="*/ 11360150 w 12071803"/>
                  <a:gd name="connsiteY249" fmla="*/ 1279932 h 13440182"/>
                  <a:gd name="connsiteX250" fmla="*/ 11239500 w 12071803"/>
                  <a:gd name="connsiteY250" fmla="*/ 1019582 h 13440182"/>
                  <a:gd name="connsiteX251" fmla="*/ 11525250 w 12071803"/>
                  <a:gd name="connsiteY251" fmla="*/ 1362482 h 13440182"/>
                  <a:gd name="connsiteX252" fmla="*/ 11690350 w 12071803"/>
                  <a:gd name="connsiteY252" fmla="*/ 1165632 h 13440182"/>
                  <a:gd name="connsiteX253" fmla="*/ 11874500 w 12071803"/>
                  <a:gd name="connsiteY253" fmla="*/ 1476782 h 13440182"/>
                  <a:gd name="connsiteX254" fmla="*/ 12071350 w 12071803"/>
                  <a:gd name="connsiteY254" fmla="*/ 1578383 h 13440182"/>
                  <a:gd name="connsiteX255" fmla="*/ 11906250 w 12071803"/>
                  <a:gd name="connsiteY255" fmla="*/ 1133883 h 13440182"/>
                  <a:gd name="connsiteX256" fmla="*/ 11893550 w 12071803"/>
                  <a:gd name="connsiteY256" fmla="*/ 917982 h 13440182"/>
                  <a:gd name="connsiteX257" fmla="*/ 11760200 w 12071803"/>
                  <a:gd name="connsiteY257" fmla="*/ 721132 h 13440182"/>
                  <a:gd name="connsiteX258" fmla="*/ 11734800 w 12071803"/>
                  <a:gd name="connsiteY25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43726 w 12071803"/>
                  <a:gd name="connsiteY86" fmla="*/ 6984363 h 13440182"/>
                  <a:gd name="connsiteX87" fmla="*/ 6986589 w 12071803"/>
                  <a:gd name="connsiteY87" fmla="*/ 6903400 h 13440182"/>
                  <a:gd name="connsiteX88" fmla="*/ 7088982 w 12071803"/>
                  <a:gd name="connsiteY88" fmla="*/ 6936738 h 13440182"/>
                  <a:gd name="connsiteX89" fmla="*/ 7162801 w 12071803"/>
                  <a:gd name="connsiteY89" fmla="*/ 7039132 h 13440182"/>
                  <a:gd name="connsiteX90" fmla="*/ 7229476 w 12071803"/>
                  <a:gd name="connsiteY90" fmla="*/ 6979600 h 13440182"/>
                  <a:gd name="connsiteX91" fmla="*/ 7169945 w 12071803"/>
                  <a:gd name="connsiteY91" fmla="*/ 6843869 h 13440182"/>
                  <a:gd name="connsiteX92" fmla="*/ 7227094 w 12071803"/>
                  <a:gd name="connsiteY92" fmla="*/ 6896506 h 13440182"/>
                  <a:gd name="connsiteX93" fmla="*/ 7343776 w 12071803"/>
                  <a:gd name="connsiteY93" fmla="*/ 6934357 h 13440182"/>
                  <a:gd name="connsiteX94" fmla="*/ 7417595 w 12071803"/>
                  <a:gd name="connsiteY94" fmla="*/ 7006046 h 13440182"/>
                  <a:gd name="connsiteX95" fmla="*/ 7386639 w 12071803"/>
                  <a:gd name="connsiteY95" fmla="*/ 7144158 h 13440182"/>
                  <a:gd name="connsiteX96" fmla="*/ 7458076 w 12071803"/>
                  <a:gd name="connsiteY96" fmla="*/ 7108439 h 13440182"/>
                  <a:gd name="connsiteX97" fmla="*/ 7448550 w 12071803"/>
                  <a:gd name="connsiteY97" fmla="*/ 7077482 h 13440182"/>
                  <a:gd name="connsiteX98" fmla="*/ 7524751 w 12071803"/>
                  <a:gd name="connsiteY98" fmla="*/ 7163208 h 13440182"/>
                  <a:gd name="connsiteX99" fmla="*/ 7460457 w 12071803"/>
                  <a:gd name="connsiteY99" fmla="*/ 7244171 h 13440182"/>
                  <a:gd name="connsiteX100" fmla="*/ 7524750 w 12071803"/>
                  <a:gd name="connsiteY100" fmla="*/ 7325132 h 13440182"/>
                  <a:gd name="connsiteX101" fmla="*/ 7450932 w 12071803"/>
                  <a:gd name="connsiteY101" fmla="*/ 7344183 h 13440182"/>
                  <a:gd name="connsiteX102" fmla="*/ 7358064 w 12071803"/>
                  <a:gd name="connsiteY102" fmla="*/ 7296558 h 13440182"/>
                  <a:gd name="connsiteX103" fmla="*/ 7184232 w 12071803"/>
                  <a:gd name="connsiteY103" fmla="*/ 7408477 h 13440182"/>
                  <a:gd name="connsiteX104" fmla="*/ 7246145 w 12071803"/>
                  <a:gd name="connsiteY104" fmla="*/ 7437052 h 13440182"/>
                  <a:gd name="connsiteX105" fmla="*/ 7329489 w 12071803"/>
                  <a:gd name="connsiteY105" fmla="*/ 7508489 h 13440182"/>
                  <a:gd name="connsiteX106" fmla="*/ 7386639 w 12071803"/>
                  <a:gd name="connsiteY106" fmla="*/ 7425146 h 13440182"/>
                  <a:gd name="connsiteX107" fmla="*/ 7441407 w 12071803"/>
                  <a:gd name="connsiteY107" fmla="*/ 7484677 h 13440182"/>
                  <a:gd name="connsiteX108" fmla="*/ 7546182 w 12071803"/>
                  <a:gd name="connsiteY108" fmla="*/ 7529921 h 13440182"/>
                  <a:gd name="connsiteX109" fmla="*/ 7639051 w 12071803"/>
                  <a:gd name="connsiteY109" fmla="*/ 7615646 h 13440182"/>
                  <a:gd name="connsiteX110" fmla="*/ 7639051 w 12071803"/>
                  <a:gd name="connsiteY110" fmla="*/ 7510871 h 13440182"/>
                  <a:gd name="connsiteX111" fmla="*/ 7812881 w 12071803"/>
                  <a:gd name="connsiteY111" fmla="*/ 7606120 h 13440182"/>
                  <a:gd name="connsiteX112" fmla="*/ 7705726 w 12071803"/>
                  <a:gd name="connsiteY112" fmla="*/ 7370377 h 13440182"/>
                  <a:gd name="connsiteX113" fmla="*/ 7708107 w 12071803"/>
                  <a:gd name="connsiteY113" fmla="*/ 7234646 h 13440182"/>
                  <a:gd name="connsiteX114" fmla="*/ 7612857 w 12071803"/>
                  <a:gd name="connsiteY114" fmla="*/ 7206071 h 13440182"/>
                  <a:gd name="connsiteX115" fmla="*/ 7677150 w 12071803"/>
                  <a:gd name="connsiteY115" fmla="*/ 7039382 h 13440182"/>
                  <a:gd name="connsiteX116" fmla="*/ 8374857 w 12071803"/>
                  <a:gd name="connsiteY116" fmla="*/ 6653621 h 13440182"/>
                  <a:gd name="connsiteX117" fmla="*/ 8703470 w 12071803"/>
                  <a:gd name="connsiteY117" fmla="*/ 6591708 h 13440182"/>
                  <a:gd name="connsiteX118" fmla="*/ 8722520 w 12071803"/>
                  <a:gd name="connsiteY118" fmla="*/ 6696483 h 13440182"/>
                  <a:gd name="connsiteX119" fmla="*/ 8796339 w 12071803"/>
                  <a:gd name="connsiteY119" fmla="*/ 6701246 h 13440182"/>
                  <a:gd name="connsiteX120" fmla="*/ 8772525 w 12071803"/>
                  <a:gd name="connsiteY120" fmla="*/ 6548844 h 13440182"/>
                  <a:gd name="connsiteX121" fmla="*/ 9315450 w 12071803"/>
                  <a:gd name="connsiteY121" fmla="*/ 6544082 h 13440182"/>
                  <a:gd name="connsiteX122" fmla="*/ 9503569 w 12071803"/>
                  <a:gd name="connsiteY122" fmla="*/ 6494075 h 13440182"/>
                  <a:gd name="connsiteX123" fmla="*/ 9629775 w 12071803"/>
                  <a:gd name="connsiteY123" fmla="*/ 6298813 h 13440182"/>
                  <a:gd name="connsiteX124" fmla="*/ 9906000 w 12071803"/>
                  <a:gd name="connsiteY124" fmla="*/ 6334532 h 13440182"/>
                  <a:gd name="connsiteX125" fmla="*/ 9870282 w 12071803"/>
                  <a:gd name="connsiteY125" fmla="*/ 6420258 h 13440182"/>
                  <a:gd name="connsiteX126" fmla="*/ 9727407 w 12071803"/>
                  <a:gd name="connsiteY126" fmla="*/ 6434546 h 13440182"/>
                  <a:gd name="connsiteX127" fmla="*/ 9796462 w 12071803"/>
                  <a:gd name="connsiteY127" fmla="*/ 6489313 h 13440182"/>
                  <a:gd name="connsiteX128" fmla="*/ 9665495 w 12071803"/>
                  <a:gd name="connsiteY128" fmla="*/ 6517889 h 13440182"/>
                  <a:gd name="connsiteX129" fmla="*/ 9539289 w 12071803"/>
                  <a:gd name="connsiteY129" fmla="*/ 6508364 h 13440182"/>
                  <a:gd name="connsiteX130" fmla="*/ 9453563 w 12071803"/>
                  <a:gd name="connsiteY130" fmla="*/ 6544082 h 13440182"/>
                  <a:gd name="connsiteX131" fmla="*/ 9422607 w 12071803"/>
                  <a:gd name="connsiteY131" fmla="*/ 6848883 h 13440182"/>
                  <a:gd name="connsiteX132" fmla="*/ 9584532 w 12071803"/>
                  <a:gd name="connsiteY132" fmla="*/ 6882220 h 13440182"/>
                  <a:gd name="connsiteX133" fmla="*/ 9791700 w 12071803"/>
                  <a:gd name="connsiteY133" fmla="*/ 6696482 h 13440182"/>
                  <a:gd name="connsiteX134" fmla="*/ 9829801 w 12071803"/>
                  <a:gd name="connsiteY134" fmla="*/ 6794114 h 13440182"/>
                  <a:gd name="connsiteX135" fmla="*/ 9977439 w 12071803"/>
                  <a:gd name="connsiteY135" fmla="*/ 6717914 h 13440182"/>
                  <a:gd name="connsiteX136" fmla="*/ 9896476 w 12071803"/>
                  <a:gd name="connsiteY136" fmla="*/ 6925083 h 13440182"/>
                  <a:gd name="connsiteX137" fmla="*/ 10020301 w 12071803"/>
                  <a:gd name="connsiteY137" fmla="*/ 6898889 h 13440182"/>
                  <a:gd name="connsiteX138" fmla="*/ 9986964 w 12071803"/>
                  <a:gd name="connsiteY138" fmla="*/ 6986996 h 13440182"/>
                  <a:gd name="connsiteX139" fmla="*/ 10217945 w 12071803"/>
                  <a:gd name="connsiteY139" fmla="*/ 6984614 h 13440182"/>
                  <a:gd name="connsiteX140" fmla="*/ 10058400 w 12071803"/>
                  <a:gd name="connsiteY140" fmla="*/ 7039382 h 13440182"/>
                  <a:gd name="connsiteX141" fmla="*/ 9948864 w 12071803"/>
                  <a:gd name="connsiteY141" fmla="*/ 7096533 h 13440182"/>
                  <a:gd name="connsiteX142" fmla="*/ 9829801 w 12071803"/>
                  <a:gd name="connsiteY142" fmla="*/ 7210833 h 13440182"/>
                  <a:gd name="connsiteX143" fmla="*/ 9865519 w 12071803"/>
                  <a:gd name="connsiteY143" fmla="*/ 7270363 h 13440182"/>
                  <a:gd name="connsiteX144" fmla="*/ 9908382 w 12071803"/>
                  <a:gd name="connsiteY144" fmla="*/ 7320371 h 13440182"/>
                  <a:gd name="connsiteX145" fmla="*/ 9986964 w 12071803"/>
                  <a:gd name="connsiteY145" fmla="*/ 7287033 h 13440182"/>
                  <a:gd name="connsiteX146" fmla="*/ 9998869 w 12071803"/>
                  <a:gd name="connsiteY146" fmla="*/ 7348944 h 13440182"/>
                  <a:gd name="connsiteX147" fmla="*/ 10113170 w 12071803"/>
                  <a:gd name="connsiteY147" fmla="*/ 7210833 h 13440182"/>
                  <a:gd name="connsiteX148" fmla="*/ 10148889 w 12071803"/>
                  <a:gd name="connsiteY148" fmla="*/ 7356089 h 13440182"/>
                  <a:gd name="connsiteX149" fmla="*/ 10244139 w 12071803"/>
                  <a:gd name="connsiteY149" fmla="*/ 7239408 h 13440182"/>
                  <a:gd name="connsiteX150" fmla="*/ 10270332 w 12071803"/>
                  <a:gd name="connsiteY150" fmla="*/ 7401332 h 13440182"/>
                  <a:gd name="connsiteX151" fmla="*/ 10344150 w 12071803"/>
                  <a:gd name="connsiteY151" fmla="*/ 7477532 h 13440182"/>
                  <a:gd name="connsiteX152" fmla="*/ 10134600 w 12071803"/>
                  <a:gd name="connsiteY152" fmla="*/ 7591832 h 13440182"/>
                  <a:gd name="connsiteX153" fmla="*/ 10287001 w 12071803"/>
                  <a:gd name="connsiteY153" fmla="*/ 7741852 h 13440182"/>
                  <a:gd name="connsiteX154" fmla="*/ 10317957 w 12071803"/>
                  <a:gd name="connsiteY154" fmla="*/ 7644221 h 13440182"/>
                  <a:gd name="connsiteX155" fmla="*/ 10389393 w 12071803"/>
                  <a:gd name="connsiteY155" fmla="*/ 7732326 h 13440182"/>
                  <a:gd name="connsiteX156" fmla="*/ 10510839 w 12071803"/>
                  <a:gd name="connsiteY156" fmla="*/ 7691846 h 13440182"/>
                  <a:gd name="connsiteX157" fmla="*/ 10515600 w 12071803"/>
                  <a:gd name="connsiteY157" fmla="*/ 7777570 h 13440182"/>
                  <a:gd name="connsiteX158" fmla="*/ 10513219 w 12071803"/>
                  <a:gd name="connsiteY158" fmla="*/ 7875200 h 13440182"/>
                  <a:gd name="connsiteX159" fmla="*/ 10622756 w 12071803"/>
                  <a:gd name="connsiteY159" fmla="*/ 7837101 h 13440182"/>
                  <a:gd name="connsiteX160" fmla="*/ 10663239 w 12071803"/>
                  <a:gd name="connsiteY160" fmla="*/ 8075227 h 13440182"/>
                  <a:gd name="connsiteX161" fmla="*/ 10801350 w 12071803"/>
                  <a:gd name="connsiteY161" fmla="*/ 8106182 h 13440182"/>
                  <a:gd name="connsiteX162" fmla="*/ 10815638 w 12071803"/>
                  <a:gd name="connsiteY162" fmla="*/ 7815670 h 13440182"/>
                  <a:gd name="connsiteX163" fmla="*/ 10906126 w 12071803"/>
                  <a:gd name="connsiteY163" fmla="*/ 7791858 h 13440182"/>
                  <a:gd name="connsiteX164" fmla="*/ 10975182 w 12071803"/>
                  <a:gd name="connsiteY164" fmla="*/ 7620407 h 13440182"/>
                  <a:gd name="connsiteX165" fmla="*/ 10937082 w 12071803"/>
                  <a:gd name="connsiteY165" fmla="*/ 7491821 h 13440182"/>
                  <a:gd name="connsiteX166" fmla="*/ 10841832 w 12071803"/>
                  <a:gd name="connsiteY166" fmla="*/ 7479913 h 13440182"/>
                  <a:gd name="connsiteX167" fmla="*/ 10889456 w 12071803"/>
                  <a:gd name="connsiteY167" fmla="*/ 7360851 h 13440182"/>
                  <a:gd name="connsiteX168" fmla="*/ 10784682 w 12071803"/>
                  <a:gd name="connsiteY168" fmla="*/ 7289414 h 13440182"/>
                  <a:gd name="connsiteX169" fmla="*/ 10744200 w 12071803"/>
                  <a:gd name="connsiteY169" fmla="*/ 7058432 h 13440182"/>
                  <a:gd name="connsiteX170" fmla="*/ 10426700 w 12071803"/>
                  <a:gd name="connsiteY170" fmla="*/ 7020332 h 13440182"/>
                  <a:gd name="connsiteX171" fmla="*/ 10496551 w 12071803"/>
                  <a:gd name="connsiteY171" fmla="*/ 6915558 h 13440182"/>
                  <a:gd name="connsiteX172" fmla="*/ 10620376 w 12071803"/>
                  <a:gd name="connsiteY172" fmla="*/ 6896508 h 13440182"/>
                  <a:gd name="connsiteX173" fmla="*/ 10629900 w 12071803"/>
                  <a:gd name="connsiteY173" fmla="*/ 6810782 h 13440182"/>
                  <a:gd name="connsiteX174" fmla="*/ 10842625 w 12071803"/>
                  <a:gd name="connsiteY174" fmla="*/ 6899682 h 13440182"/>
                  <a:gd name="connsiteX175" fmla="*/ 10858500 w 12071803"/>
                  <a:gd name="connsiteY175" fmla="*/ 6677432 h 13440182"/>
                  <a:gd name="connsiteX176" fmla="*/ 10648950 w 12071803"/>
                  <a:gd name="connsiteY176" fmla="*/ 6772682 h 13440182"/>
                  <a:gd name="connsiteX177" fmla="*/ 10572750 w 12071803"/>
                  <a:gd name="connsiteY177" fmla="*/ 6544082 h 13440182"/>
                  <a:gd name="connsiteX178" fmla="*/ 10344150 w 12071803"/>
                  <a:gd name="connsiteY178" fmla="*/ 6753632 h 13440182"/>
                  <a:gd name="connsiteX179" fmla="*/ 10356851 w 12071803"/>
                  <a:gd name="connsiteY179" fmla="*/ 6588533 h 13440182"/>
                  <a:gd name="connsiteX180" fmla="*/ 10369550 w 12071803"/>
                  <a:gd name="connsiteY180" fmla="*/ 6464707 h 13440182"/>
                  <a:gd name="connsiteX181" fmla="*/ 10261601 w 12071803"/>
                  <a:gd name="connsiteY181" fmla="*/ 6452008 h 13440182"/>
                  <a:gd name="connsiteX182" fmla="*/ 10140950 w 12071803"/>
                  <a:gd name="connsiteY182" fmla="*/ 6236107 h 13440182"/>
                  <a:gd name="connsiteX183" fmla="*/ 10306051 w 12071803"/>
                  <a:gd name="connsiteY183" fmla="*/ 6274208 h 13440182"/>
                  <a:gd name="connsiteX184" fmla="*/ 10547351 w 12071803"/>
                  <a:gd name="connsiteY184" fmla="*/ 6274208 h 13440182"/>
                  <a:gd name="connsiteX185" fmla="*/ 10677525 w 12071803"/>
                  <a:gd name="connsiteY185" fmla="*/ 6134507 h 13440182"/>
                  <a:gd name="connsiteX186" fmla="*/ 10575926 w 12071803"/>
                  <a:gd name="connsiteY186" fmla="*/ 6023383 h 13440182"/>
                  <a:gd name="connsiteX187" fmla="*/ 10363200 w 12071803"/>
                  <a:gd name="connsiteY187" fmla="*/ 5975757 h 13440182"/>
                  <a:gd name="connsiteX188" fmla="*/ 10544175 w 12071803"/>
                  <a:gd name="connsiteY188" fmla="*/ 5845582 h 13440182"/>
                  <a:gd name="connsiteX189" fmla="*/ 10490201 w 12071803"/>
                  <a:gd name="connsiteY189" fmla="*/ 5728108 h 13440182"/>
                  <a:gd name="connsiteX190" fmla="*/ 10544176 w 12071803"/>
                  <a:gd name="connsiteY190" fmla="*/ 5607458 h 13440182"/>
                  <a:gd name="connsiteX191" fmla="*/ 10506075 w 12071803"/>
                  <a:gd name="connsiteY191" fmla="*/ 5604282 h 13440182"/>
                  <a:gd name="connsiteX192" fmla="*/ 10471151 w 12071803"/>
                  <a:gd name="connsiteY192" fmla="*/ 5528083 h 13440182"/>
                  <a:gd name="connsiteX193" fmla="*/ 10312400 w 12071803"/>
                  <a:gd name="connsiteY193" fmla="*/ 5375682 h 13440182"/>
                  <a:gd name="connsiteX194" fmla="*/ 10582276 w 12071803"/>
                  <a:gd name="connsiteY194" fmla="*/ 5480458 h 13440182"/>
                  <a:gd name="connsiteX195" fmla="*/ 10725150 w 12071803"/>
                  <a:gd name="connsiteY195" fmla="*/ 5439182 h 13440182"/>
                  <a:gd name="connsiteX196" fmla="*/ 10699751 w 12071803"/>
                  <a:gd name="connsiteY196" fmla="*/ 5686833 h 13440182"/>
                  <a:gd name="connsiteX197" fmla="*/ 10877550 w 12071803"/>
                  <a:gd name="connsiteY197" fmla="*/ 5724932 h 13440182"/>
                  <a:gd name="connsiteX198" fmla="*/ 10934701 w 12071803"/>
                  <a:gd name="connsiteY198" fmla="*/ 5550308 h 13440182"/>
                  <a:gd name="connsiteX199" fmla="*/ 10975975 w 12071803"/>
                  <a:gd name="connsiteY199" fmla="*/ 5321707 h 13440182"/>
                  <a:gd name="connsiteX200" fmla="*/ 10896601 w 12071803"/>
                  <a:gd name="connsiteY200" fmla="*/ 5118508 h 13440182"/>
                  <a:gd name="connsiteX201" fmla="*/ 10839450 w 12071803"/>
                  <a:gd name="connsiteY201" fmla="*/ 5020082 h 13440182"/>
                  <a:gd name="connsiteX202" fmla="*/ 10760076 w 12071803"/>
                  <a:gd name="connsiteY202" fmla="*/ 5137558 h 13440182"/>
                  <a:gd name="connsiteX203" fmla="*/ 10690226 w 12071803"/>
                  <a:gd name="connsiteY203" fmla="*/ 5096283 h 13440182"/>
                  <a:gd name="connsiteX204" fmla="*/ 10658476 w 12071803"/>
                  <a:gd name="connsiteY204" fmla="*/ 5216933 h 13440182"/>
                  <a:gd name="connsiteX205" fmla="*/ 10556875 w 12071803"/>
                  <a:gd name="connsiteY205" fmla="*/ 5220107 h 13440182"/>
                  <a:gd name="connsiteX206" fmla="*/ 10477500 w 12071803"/>
                  <a:gd name="connsiteY206" fmla="*/ 5077232 h 13440182"/>
                  <a:gd name="connsiteX207" fmla="*/ 10439400 w 12071803"/>
                  <a:gd name="connsiteY207" fmla="*/ 4924832 h 13440182"/>
                  <a:gd name="connsiteX208" fmla="*/ 10223500 w 12071803"/>
                  <a:gd name="connsiteY208" fmla="*/ 4928007 h 13440182"/>
                  <a:gd name="connsiteX209" fmla="*/ 10248900 w 12071803"/>
                  <a:gd name="connsiteY209" fmla="*/ 5153432 h 13440182"/>
                  <a:gd name="connsiteX210" fmla="*/ 10210801 w 12071803"/>
                  <a:gd name="connsiteY210" fmla="*/ 4959758 h 13440182"/>
                  <a:gd name="connsiteX211" fmla="*/ 10166350 w 12071803"/>
                  <a:gd name="connsiteY211" fmla="*/ 4972457 h 13440182"/>
                  <a:gd name="connsiteX212" fmla="*/ 10096500 w 12071803"/>
                  <a:gd name="connsiteY212" fmla="*/ 4861332 h 13440182"/>
                  <a:gd name="connsiteX213" fmla="*/ 10001251 w 12071803"/>
                  <a:gd name="connsiteY213" fmla="*/ 4931183 h 13440182"/>
                  <a:gd name="connsiteX214" fmla="*/ 9893300 w 12071803"/>
                  <a:gd name="connsiteY214" fmla="*/ 5039132 h 13440182"/>
                  <a:gd name="connsiteX215" fmla="*/ 10210800 w 12071803"/>
                  <a:gd name="connsiteY215" fmla="*/ 4724807 h 13440182"/>
                  <a:gd name="connsiteX216" fmla="*/ 10426701 w 12071803"/>
                  <a:gd name="connsiteY216" fmla="*/ 4667658 h 13440182"/>
                  <a:gd name="connsiteX217" fmla="*/ 10572750 w 12071803"/>
                  <a:gd name="connsiteY217" fmla="*/ 4581932 h 13440182"/>
                  <a:gd name="connsiteX218" fmla="*/ 10610851 w 12071803"/>
                  <a:gd name="connsiteY218" fmla="*/ 4461283 h 13440182"/>
                  <a:gd name="connsiteX219" fmla="*/ 10782301 w 12071803"/>
                  <a:gd name="connsiteY219" fmla="*/ 4334283 h 13440182"/>
                  <a:gd name="connsiteX220" fmla="*/ 10814050 w 12071803"/>
                  <a:gd name="connsiteY220" fmla="*/ 4080282 h 13440182"/>
                  <a:gd name="connsiteX221" fmla="*/ 10582275 w 12071803"/>
                  <a:gd name="connsiteY221" fmla="*/ 3997732 h 13440182"/>
                  <a:gd name="connsiteX222" fmla="*/ 10264776 w 12071803"/>
                  <a:gd name="connsiteY222" fmla="*/ 3950108 h 13440182"/>
                  <a:gd name="connsiteX223" fmla="*/ 10134600 w 12071803"/>
                  <a:gd name="connsiteY223" fmla="*/ 4010432 h 13440182"/>
                  <a:gd name="connsiteX224" fmla="*/ 10160001 w 12071803"/>
                  <a:gd name="connsiteY224" fmla="*/ 3845333 h 13440182"/>
                  <a:gd name="connsiteX225" fmla="*/ 10109201 w 12071803"/>
                  <a:gd name="connsiteY225" fmla="*/ 3670708 h 13440182"/>
                  <a:gd name="connsiteX226" fmla="*/ 10223500 w 12071803"/>
                  <a:gd name="connsiteY226" fmla="*/ 3708807 h 13440182"/>
                  <a:gd name="connsiteX227" fmla="*/ 10344151 w 12071803"/>
                  <a:gd name="connsiteY227" fmla="*/ 3600858 h 13440182"/>
                  <a:gd name="connsiteX228" fmla="*/ 10534651 w 12071803"/>
                  <a:gd name="connsiteY228" fmla="*/ 3661183 h 13440182"/>
                  <a:gd name="connsiteX229" fmla="*/ 10547351 w 12071803"/>
                  <a:gd name="connsiteY229" fmla="*/ 3477033 h 13440182"/>
                  <a:gd name="connsiteX230" fmla="*/ 10687050 w 12071803"/>
                  <a:gd name="connsiteY230" fmla="*/ 3515132 h 13440182"/>
                  <a:gd name="connsiteX231" fmla="*/ 10801350 w 12071803"/>
                  <a:gd name="connsiteY231" fmla="*/ 3210332 h 13440182"/>
                  <a:gd name="connsiteX232" fmla="*/ 10902951 w 12071803"/>
                  <a:gd name="connsiteY232" fmla="*/ 3299233 h 13440182"/>
                  <a:gd name="connsiteX233" fmla="*/ 11042650 w 12071803"/>
                  <a:gd name="connsiteY233" fmla="*/ 3283357 h 13440182"/>
                  <a:gd name="connsiteX234" fmla="*/ 11077575 w 12071803"/>
                  <a:gd name="connsiteY234" fmla="*/ 3508782 h 13440182"/>
                  <a:gd name="connsiteX235" fmla="*/ 11153776 w 12071803"/>
                  <a:gd name="connsiteY235" fmla="*/ 3251608 h 13440182"/>
                  <a:gd name="connsiteX236" fmla="*/ 11077576 w 12071803"/>
                  <a:gd name="connsiteY236" fmla="*/ 3165883 h 13440182"/>
                  <a:gd name="connsiteX237" fmla="*/ 11163300 w 12071803"/>
                  <a:gd name="connsiteY237" fmla="*/ 2911882 h 13440182"/>
                  <a:gd name="connsiteX238" fmla="*/ 10982326 w 12071803"/>
                  <a:gd name="connsiteY238" fmla="*/ 2988083 h 13440182"/>
                  <a:gd name="connsiteX239" fmla="*/ 10953750 w 12071803"/>
                  <a:gd name="connsiteY239" fmla="*/ 2918232 h 13440182"/>
                  <a:gd name="connsiteX240" fmla="*/ 10763250 w 12071803"/>
                  <a:gd name="connsiteY240" fmla="*/ 2715032 h 13440182"/>
                  <a:gd name="connsiteX241" fmla="*/ 10731501 w 12071803"/>
                  <a:gd name="connsiteY241" fmla="*/ 2530883 h 13440182"/>
                  <a:gd name="connsiteX242" fmla="*/ 10699751 w 12071803"/>
                  <a:gd name="connsiteY242" fmla="*/ 2435633 h 13440182"/>
                  <a:gd name="connsiteX243" fmla="*/ 10801350 w 12071803"/>
                  <a:gd name="connsiteY243" fmla="*/ 2334032 h 13440182"/>
                  <a:gd name="connsiteX244" fmla="*/ 11061701 w 12071803"/>
                  <a:gd name="connsiteY244" fmla="*/ 2099083 h 13440182"/>
                  <a:gd name="connsiteX245" fmla="*/ 11182350 w 12071803"/>
                  <a:gd name="connsiteY245" fmla="*/ 2118132 h 13440182"/>
                  <a:gd name="connsiteX246" fmla="*/ 11252201 w 12071803"/>
                  <a:gd name="connsiteY246" fmla="*/ 2029233 h 13440182"/>
                  <a:gd name="connsiteX247" fmla="*/ 11487150 w 12071803"/>
                  <a:gd name="connsiteY247" fmla="*/ 1921282 h 13440182"/>
                  <a:gd name="connsiteX248" fmla="*/ 11341101 w 12071803"/>
                  <a:gd name="connsiteY248" fmla="*/ 1851433 h 13440182"/>
                  <a:gd name="connsiteX249" fmla="*/ 11258550 w 12071803"/>
                  <a:gd name="connsiteY249" fmla="*/ 1705382 h 13440182"/>
                  <a:gd name="connsiteX250" fmla="*/ 11360150 w 12071803"/>
                  <a:gd name="connsiteY250" fmla="*/ 1279932 h 13440182"/>
                  <a:gd name="connsiteX251" fmla="*/ 11239500 w 12071803"/>
                  <a:gd name="connsiteY251" fmla="*/ 1019582 h 13440182"/>
                  <a:gd name="connsiteX252" fmla="*/ 11525250 w 12071803"/>
                  <a:gd name="connsiteY252" fmla="*/ 1362482 h 13440182"/>
                  <a:gd name="connsiteX253" fmla="*/ 11690350 w 12071803"/>
                  <a:gd name="connsiteY253" fmla="*/ 1165632 h 13440182"/>
                  <a:gd name="connsiteX254" fmla="*/ 11874500 w 12071803"/>
                  <a:gd name="connsiteY254" fmla="*/ 1476782 h 13440182"/>
                  <a:gd name="connsiteX255" fmla="*/ 12071350 w 12071803"/>
                  <a:gd name="connsiteY255" fmla="*/ 1578383 h 13440182"/>
                  <a:gd name="connsiteX256" fmla="*/ 11906250 w 12071803"/>
                  <a:gd name="connsiteY256" fmla="*/ 1133883 h 13440182"/>
                  <a:gd name="connsiteX257" fmla="*/ 11893550 w 12071803"/>
                  <a:gd name="connsiteY257" fmla="*/ 917982 h 13440182"/>
                  <a:gd name="connsiteX258" fmla="*/ 11760200 w 12071803"/>
                  <a:gd name="connsiteY258" fmla="*/ 721132 h 13440182"/>
                  <a:gd name="connsiteX259" fmla="*/ 11734800 w 12071803"/>
                  <a:gd name="connsiteY25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60382 w 12071803"/>
                  <a:gd name="connsiteY85" fmla="*/ 7072469 h 13440182"/>
                  <a:gd name="connsiteX86" fmla="*/ 6838950 w 12071803"/>
                  <a:gd name="connsiteY86" fmla="*/ 6982232 h 13440182"/>
                  <a:gd name="connsiteX87" fmla="*/ 6943726 w 12071803"/>
                  <a:gd name="connsiteY87" fmla="*/ 6984363 h 13440182"/>
                  <a:gd name="connsiteX88" fmla="*/ 6986589 w 12071803"/>
                  <a:gd name="connsiteY88" fmla="*/ 6903400 h 13440182"/>
                  <a:gd name="connsiteX89" fmla="*/ 7088982 w 12071803"/>
                  <a:gd name="connsiteY89" fmla="*/ 6936738 h 13440182"/>
                  <a:gd name="connsiteX90" fmla="*/ 7162801 w 12071803"/>
                  <a:gd name="connsiteY90" fmla="*/ 7039132 h 13440182"/>
                  <a:gd name="connsiteX91" fmla="*/ 7229476 w 12071803"/>
                  <a:gd name="connsiteY91" fmla="*/ 6979600 h 13440182"/>
                  <a:gd name="connsiteX92" fmla="*/ 7169945 w 12071803"/>
                  <a:gd name="connsiteY92" fmla="*/ 6843869 h 13440182"/>
                  <a:gd name="connsiteX93" fmla="*/ 7227094 w 12071803"/>
                  <a:gd name="connsiteY93" fmla="*/ 6896506 h 13440182"/>
                  <a:gd name="connsiteX94" fmla="*/ 7343776 w 12071803"/>
                  <a:gd name="connsiteY94" fmla="*/ 6934357 h 13440182"/>
                  <a:gd name="connsiteX95" fmla="*/ 7417595 w 12071803"/>
                  <a:gd name="connsiteY95" fmla="*/ 7006046 h 13440182"/>
                  <a:gd name="connsiteX96" fmla="*/ 7386639 w 12071803"/>
                  <a:gd name="connsiteY96" fmla="*/ 7144158 h 13440182"/>
                  <a:gd name="connsiteX97" fmla="*/ 7458076 w 12071803"/>
                  <a:gd name="connsiteY97" fmla="*/ 7108439 h 13440182"/>
                  <a:gd name="connsiteX98" fmla="*/ 7448550 w 12071803"/>
                  <a:gd name="connsiteY98" fmla="*/ 7077482 h 13440182"/>
                  <a:gd name="connsiteX99" fmla="*/ 7524751 w 12071803"/>
                  <a:gd name="connsiteY99" fmla="*/ 7163208 h 13440182"/>
                  <a:gd name="connsiteX100" fmla="*/ 7460457 w 12071803"/>
                  <a:gd name="connsiteY100" fmla="*/ 7244171 h 13440182"/>
                  <a:gd name="connsiteX101" fmla="*/ 7524750 w 12071803"/>
                  <a:gd name="connsiteY101" fmla="*/ 7325132 h 13440182"/>
                  <a:gd name="connsiteX102" fmla="*/ 7450932 w 12071803"/>
                  <a:gd name="connsiteY102" fmla="*/ 7344183 h 13440182"/>
                  <a:gd name="connsiteX103" fmla="*/ 7358064 w 12071803"/>
                  <a:gd name="connsiteY103" fmla="*/ 7296558 h 13440182"/>
                  <a:gd name="connsiteX104" fmla="*/ 7184232 w 12071803"/>
                  <a:gd name="connsiteY104" fmla="*/ 7408477 h 13440182"/>
                  <a:gd name="connsiteX105" fmla="*/ 7246145 w 12071803"/>
                  <a:gd name="connsiteY105" fmla="*/ 7437052 h 13440182"/>
                  <a:gd name="connsiteX106" fmla="*/ 7329489 w 12071803"/>
                  <a:gd name="connsiteY106" fmla="*/ 7508489 h 13440182"/>
                  <a:gd name="connsiteX107" fmla="*/ 7386639 w 12071803"/>
                  <a:gd name="connsiteY107" fmla="*/ 7425146 h 13440182"/>
                  <a:gd name="connsiteX108" fmla="*/ 7441407 w 12071803"/>
                  <a:gd name="connsiteY108" fmla="*/ 7484677 h 13440182"/>
                  <a:gd name="connsiteX109" fmla="*/ 7546182 w 12071803"/>
                  <a:gd name="connsiteY109" fmla="*/ 7529921 h 13440182"/>
                  <a:gd name="connsiteX110" fmla="*/ 7639051 w 12071803"/>
                  <a:gd name="connsiteY110" fmla="*/ 7615646 h 13440182"/>
                  <a:gd name="connsiteX111" fmla="*/ 7639051 w 12071803"/>
                  <a:gd name="connsiteY111" fmla="*/ 7510871 h 13440182"/>
                  <a:gd name="connsiteX112" fmla="*/ 7812881 w 12071803"/>
                  <a:gd name="connsiteY112" fmla="*/ 7606120 h 13440182"/>
                  <a:gd name="connsiteX113" fmla="*/ 7705726 w 12071803"/>
                  <a:gd name="connsiteY113" fmla="*/ 7370377 h 13440182"/>
                  <a:gd name="connsiteX114" fmla="*/ 7708107 w 12071803"/>
                  <a:gd name="connsiteY114" fmla="*/ 7234646 h 13440182"/>
                  <a:gd name="connsiteX115" fmla="*/ 7612857 w 12071803"/>
                  <a:gd name="connsiteY115" fmla="*/ 7206071 h 13440182"/>
                  <a:gd name="connsiteX116" fmla="*/ 7677150 w 12071803"/>
                  <a:gd name="connsiteY116" fmla="*/ 7039382 h 13440182"/>
                  <a:gd name="connsiteX117" fmla="*/ 8374857 w 12071803"/>
                  <a:gd name="connsiteY117" fmla="*/ 6653621 h 13440182"/>
                  <a:gd name="connsiteX118" fmla="*/ 8703470 w 12071803"/>
                  <a:gd name="connsiteY118" fmla="*/ 6591708 h 13440182"/>
                  <a:gd name="connsiteX119" fmla="*/ 8722520 w 12071803"/>
                  <a:gd name="connsiteY119" fmla="*/ 6696483 h 13440182"/>
                  <a:gd name="connsiteX120" fmla="*/ 8796339 w 12071803"/>
                  <a:gd name="connsiteY120" fmla="*/ 6701246 h 13440182"/>
                  <a:gd name="connsiteX121" fmla="*/ 8772525 w 12071803"/>
                  <a:gd name="connsiteY121" fmla="*/ 6548844 h 13440182"/>
                  <a:gd name="connsiteX122" fmla="*/ 9315450 w 12071803"/>
                  <a:gd name="connsiteY122" fmla="*/ 6544082 h 13440182"/>
                  <a:gd name="connsiteX123" fmla="*/ 9503569 w 12071803"/>
                  <a:gd name="connsiteY123" fmla="*/ 6494075 h 13440182"/>
                  <a:gd name="connsiteX124" fmla="*/ 9629775 w 12071803"/>
                  <a:gd name="connsiteY124" fmla="*/ 6298813 h 13440182"/>
                  <a:gd name="connsiteX125" fmla="*/ 9906000 w 12071803"/>
                  <a:gd name="connsiteY125" fmla="*/ 6334532 h 13440182"/>
                  <a:gd name="connsiteX126" fmla="*/ 9870282 w 12071803"/>
                  <a:gd name="connsiteY126" fmla="*/ 6420258 h 13440182"/>
                  <a:gd name="connsiteX127" fmla="*/ 9727407 w 12071803"/>
                  <a:gd name="connsiteY127" fmla="*/ 6434546 h 13440182"/>
                  <a:gd name="connsiteX128" fmla="*/ 9796462 w 12071803"/>
                  <a:gd name="connsiteY128" fmla="*/ 6489313 h 13440182"/>
                  <a:gd name="connsiteX129" fmla="*/ 9665495 w 12071803"/>
                  <a:gd name="connsiteY129" fmla="*/ 6517889 h 13440182"/>
                  <a:gd name="connsiteX130" fmla="*/ 9539289 w 12071803"/>
                  <a:gd name="connsiteY130" fmla="*/ 6508364 h 13440182"/>
                  <a:gd name="connsiteX131" fmla="*/ 9453563 w 12071803"/>
                  <a:gd name="connsiteY131" fmla="*/ 6544082 h 13440182"/>
                  <a:gd name="connsiteX132" fmla="*/ 9422607 w 12071803"/>
                  <a:gd name="connsiteY132" fmla="*/ 6848883 h 13440182"/>
                  <a:gd name="connsiteX133" fmla="*/ 9584532 w 12071803"/>
                  <a:gd name="connsiteY133" fmla="*/ 6882220 h 13440182"/>
                  <a:gd name="connsiteX134" fmla="*/ 9791700 w 12071803"/>
                  <a:gd name="connsiteY134" fmla="*/ 6696482 h 13440182"/>
                  <a:gd name="connsiteX135" fmla="*/ 9829801 w 12071803"/>
                  <a:gd name="connsiteY135" fmla="*/ 6794114 h 13440182"/>
                  <a:gd name="connsiteX136" fmla="*/ 9977439 w 12071803"/>
                  <a:gd name="connsiteY136" fmla="*/ 6717914 h 13440182"/>
                  <a:gd name="connsiteX137" fmla="*/ 9896476 w 12071803"/>
                  <a:gd name="connsiteY137" fmla="*/ 6925083 h 13440182"/>
                  <a:gd name="connsiteX138" fmla="*/ 10020301 w 12071803"/>
                  <a:gd name="connsiteY138" fmla="*/ 6898889 h 13440182"/>
                  <a:gd name="connsiteX139" fmla="*/ 9986964 w 12071803"/>
                  <a:gd name="connsiteY139" fmla="*/ 6986996 h 13440182"/>
                  <a:gd name="connsiteX140" fmla="*/ 10217945 w 12071803"/>
                  <a:gd name="connsiteY140" fmla="*/ 6984614 h 13440182"/>
                  <a:gd name="connsiteX141" fmla="*/ 10058400 w 12071803"/>
                  <a:gd name="connsiteY141" fmla="*/ 7039382 h 13440182"/>
                  <a:gd name="connsiteX142" fmla="*/ 9948864 w 12071803"/>
                  <a:gd name="connsiteY142" fmla="*/ 7096533 h 13440182"/>
                  <a:gd name="connsiteX143" fmla="*/ 9829801 w 12071803"/>
                  <a:gd name="connsiteY143" fmla="*/ 7210833 h 13440182"/>
                  <a:gd name="connsiteX144" fmla="*/ 9865519 w 12071803"/>
                  <a:gd name="connsiteY144" fmla="*/ 7270363 h 13440182"/>
                  <a:gd name="connsiteX145" fmla="*/ 9908382 w 12071803"/>
                  <a:gd name="connsiteY145" fmla="*/ 7320371 h 13440182"/>
                  <a:gd name="connsiteX146" fmla="*/ 9986964 w 12071803"/>
                  <a:gd name="connsiteY146" fmla="*/ 7287033 h 13440182"/>
                  <a:gd name="connsiteX147" fmla="*/ 9998869 w 12071803"/>
                  <a:gd name="connsiteY147" fmla="*/ 7348944 h 13440182"/>
                  <a:gd name="connsiteX148" fmla="*/ 10113170 w 12071803"/>
                  <a:gd name="connsiteY148" fmla="*/ 7210833 h 13440182"/>
                  <a:gd name="connsiteX149" fmla="*/ 10148889 w 12071803"/>
                  <a:gd name="connsiteY149" fmla="*/ 7356089 h 13440182"/>
                  <a:gd name="connsiteX150" fmla="*/ 10244139 w 12071803"/>
                  <a:gd name="connsiteY150" fmla="*/ 7239408 h 13440182"/>
                  <a:gd name="connsiteX151" fmla="*/ 10270332 w 12071803"/>
                  <a:gd name="connsiteY151" fmla="*/ 7401332 h 13440182"/>
                  <a:gd name="connsiteX152" fmla="*/ 10344150 w 12071803"/>
                  <a:gd name="connsiteY152" fmla="*/ 7477532 h 13440182"/>
                  <a:gd name="connsiteX153" fmla="*/ 10134600 w 12071803"/>
                  <a:gd name="connsiteY153" fmla="*/ 7591832 h 13440182"/>
                  <a:gd name="connsiteX154" fmla="*/ 10287001 w 12071803"/>
                  <a:gd name="connsiteY154" fmla="*/ 7741852 h 13440182"/>
                  <a:gd name="connsiteX155" fmla="*/ 10317957 w 12071803"/>
                  <a:gd name="connsiteY155" fmla="*/ 7644221 h 13440182"/>
                  <a:gd name="connsiteX156" fmla="*/ 10389393 w 12071803"/>
                  <a:gd name="connsiteY156" fmla="*/ 7732326 h 13440182"/>
                  <a:gd name="connsiteX157" fmla="*/ 10510839 w 12071803"/>
                  <a:gd name="connsiteY157" fmla="*/ 7691846 h 13440182"/>
                  <a:gd name="connsiteX158" fmla="*/ 10515600 w 12071803"/>
                  <a:gd name="connsiteY158" fmla="*/ 7777570 h 13440182"/>
                  <a:gd name="connsiteX159" fmla="*/ 10513219 w 12071803"/>
                  <a:gd name="connsiteY159" fmla="*/ 7875200 h 13440182"/>
                  <a:gd name="connsiteX160" fmla="*/ 10622756 w 12071803"/>
                  <a:gd name="connsiteY160" fmla="*/ 7837101 h 13440182"/>
                  <a:gd name="connsiteX161" fmla="*/ 10663239 w 12071803"/>
                  <a:gd name="connsiteY161" fmla="*/ 8075227 h 13440182"/>
                  <a:gd name="connsiteX162" fmla="*/ 10801350 w 12071803"/>
                  <a:gd name="connsiteY162" fmla="*/ 8106182 h 13440182"/>
                  <a:gd name="connsiteX163" fmla="*/ 10815638 w 12071803"/>
                  <a:gd name="connsiteY163" fmla="*/ 7815670 h 13440182"/>
                  <a:gd name="connsiteX164" fmla="*/ 10906126 w 12071803"/>
                  <a:gd name="connsiteY164" fmla="*/ 7791858 h 13440182"/>
                  <a:gd name="connsiteX165" fmla="*/ 10975182 w 12071803"/>
                  <a:gd name="connsiteY165" fmla="*/ 7620407 h 13440182"/>
                  <a:gd name="connsiteX166" fmla="*/ 10937082 w 12071803"/>
                  <a:gd name="connsiteY166" fmla="*/ 7491821 h 13440182"/>
                  <a:gd name="connsiteX167" fmla="*/ 10841832 w 12071803"/>
                  <a:gd name="connsiteY167" fmla="*/ 7479913 h 13440182"/>
                  <a:gd name="connsiteX168" fmla="*/ 10889456 w 12071803"/>
                  <a:gd name="connsiteY168" fmla="*/ 7360851 h 13440182"/>
                  <a:gd name="connsiteX169" fmla="*/ 10784682 w 12071803"/>
                  <a:gd name="connsiteY169" fmla="*/ 7289414 h 13440182"/>
                  <a:gd name="connsiteX170" fmla="*/ 10744200 w 12071803"/>
                  <a:gd name="connsiteY170" fmla="*/ 7058432 h 13440182"/>
                  <a:gd name="connsiteX171" fmla="*/ 10426700 w 12071803"/>
                  <a:gd name="connsiteY171" fmla="*/ 7020332 h 13440182"/>
                  <a:gd name="connsiteX172" fmla="*/ 10496551 w 12071803"/>
                  <a:gd name="connsiteY172" fmla="*/ 6915558 h 13440182"/>
                  <a:gd name="connsiteX173" fmla="*/ 10620376 w 12071803"/>
                  <a:gd name="connsiteY173" fmla="*/ 6896508 h 13440182"/>
                  <a:gd name="connsiteX174" fmla="*/ 10629900 w 12071803"/>
                  <a:gd name="connsiteY174" fmla="*/ 6810782 h 13440182"/>
                  <a:gd name="connsiteX175" fmla="*/ 10842625 w 12071803"/>
                  <a:gd name="connsiteY175" fmla="*/ 6899682 h 13440182"/>
                  <a:gd name="connsiteX176" fmla="*/ 10858500 w 12071803"/>
                  <a:gd name="connsiteY176" fmla="*/ 6677432 h 13440182"/>
                  <a:gd name="connsiteX177" fmla="*/ 10648950 w 12071803"/>
                  <a:gd name="connsiteY177" fmla="*/ 6772682 h 13440182"/>
                  <a:gd name="connsiteX178" fmla="*/ 10572750 w 12071803"/>
                  <a:gd name="connsiteY178" fmla="*/ 6544082 h 13440182"/>
                  <a:gd name="connsiteX179" fmla="*/ 10344150 w 12071803"/>
                  <a:gd name="connsiteY179" fmla="*/ 6753632 h 13440182"/>
                  <a:gd name="connsiteX180" fmla="*/ 10356851 w 12071803"/>
                  <a:gd name="connsiteY180" fmla="*/ 6588533 h 13440182"/>
                  <a:gd name="connsiteX181" fmla="*/ 10369550 w 12071803"/>
                  <a:gd name="connsiteY181" fmla="*/ 6464707 h 13440182"/>
                  <a:gd name="connsiteX182" fmla="*/ 10261601 w 12071803"/>
                  <a:gd name="connsiteY182" fmla="*/ 6452008 h 13440182"/>
                  <a:gd name="connsiteX183" fmla="*/ 10140950 w 12071803"/>
                  <a:gd name="connsiteY183" fmla="*/ 6236107 h 13440182"/>
                  <a:gd name="connsiteX184" fmla="*/ 10306051 w 12071803"/>
                  <a:gd name="connsiteY184" fmla="*/ 6274208 h 13440182"/>
                  <a:gd name="connsiteX185" fmla="*/ 10547351 w 12071803"/>
                  <a:gd name="connsiteY185" fmla="*/ 6274208 h 13440182"/>
                  <a:gd name="connsiteX186" fmla="*/ 10677525 w 12071803"/>
                  <a:gd name="connsiteY186" fmla="*/ 6134507 h 13440182"/>
                  <a:gd name="connsiteX187" fmla="*/ 10575926 w 12071803"/>
                  <a:gd name="connsiteY187" fmla="*/ 6023383 h 13440182"/>
                  <a:gd name="connsiteX188" fmla="*/ 10363200 w 12071803"/>
                  <a:gd name="connsiteY188" fmla="*/ 5975757 h 13440182"/>
                  <a:gd name="connsiteX189" fmla="*/ 10544175 w 12071803"/>
                  <a:gd name="connsiteY189" fmla="*/ 5845582 h 13440182"/>
                  <a:gd name="connsiteX190" fmla="*/ 10490201 w 12071803"/>
                  <a:gd name="connsiteY190" fmla="*/ 5728108 h 13440182"/>
                  <a:gd name="connsiteX191" fmla="*/ 10544176 w 12071803"/>
                  <a:gd name="connsiteY191" fmla="*/ 5607458 h 13440182"/>
                  <a:gd name="connsiteX192" fmla="*/ 10506075 w 12071803"/>
                  <a:gd name="connsiteY192" fmla="*/ 5604282 h 13440182"/>
                  <a:gd name="connsiteX193" fmla="*/ 10471151 w 12071803"/>
                  <a:gd name="connsiteY193" fmla="*/ 5528083 h 13440182"/>
                  <a:gd name="connsiteX194" fmla="*/ 10312400 w 12071803"/>
                  <a:gd name="connsiteY194" fmla="*/ 5375682 h 13440182"/>
                  <a:gd name="connsiteX195" fmla="*/ 10582276 w 12071803"/>
                  <a:gd name="connsiteY195" fmla="*/ 5480458 h 13440182"/>
                  <a:gd name="connsiteX196" fmla="*/ 10725150 w 12071803"/>
                  <a:gd name="connsiteY196" fmla="*/ 5439182 h 13440182"/>
                  <a:gd name="connsiteX197" fmla="*/ 10699751 w 12071803"/>
                  <a:gd name="connsiteY197" fmla="*/ 5686833 h 13440182"/>
                  <a:gd name="connsiteX198" fmla="*/ 10877550 w 12071803"/>
                  <a:gd name="connsiteY198" fmla="*/ 5724932 h 13440182"/>
                  <a:gd name="connsiteX199" fmla="*/ 10934701 w 12071803"/>
                  <a:gd name="connsiteY199" fmla="*/ 5550308 h 13440182"/>
                  <a:gd name="connsiteX200" fmla="*/ 10975975 w 12071803"/>
                  <a:gd name="connsiteY200" fmla="*/ 5321707 h 13440182"/>
                  <a:gd name="connsiteX201" fmla="*/ 10896601 w 12071803"/>
                  <a:gd name="connsiteY201" fmla="*/ 5118508 h 13440182"/>
                  <a:gd name="connsiteX202" fmla="*/ 10839450 w 12071803"/>
                  <a:gd name="connsiteY202" fmla="*/ 5020082 h 13440182"/>
                  <a:gd name="connsiteX203" fmla="*/ 10760076 w 12071803"/>
                  <a:gd name="connsiteY203" fmla="*/ 5137558 h 13440182"/>
                  <a:gd name="connsiteX204" fmla="*/ 10690226 w 12071803"/>
                  <a:gd name="connsiteY204" fmla="*/ 5096283 h 13440182"/>
                  <a:gd name="connsiteX205" fmla="*/ 10658476 w 12071803"/>
                  <a:gd name="connsiteY205" fmla="*/ 5216933 h 13440182"/>
                  <a:gd name="connsiteX206" fmla="*/ 10556875 w 12071803"/>
                  <a:gd name="connsiteY206" fmla="*/ 5220107 h 13440182"/>
                  <a:gd name="connsiteX207" fmla="*/ 10477500 w 12071803"/>
                  <a:gd name="connsiteY207" fmla="*/ 5077232 h 13440182"/>
                  <a:gd name="connsiteX208" fmla="*/ 10439400 w 12071803"/>
                  <a:gd name="connsiteY208" fmla="*/ 4924832 h 13440182"/>
                  <a:gd name="connsiteX209" fmla="*/ 10223500 w 12071803"/>
                  <a:gd name="connsiteY209" fmla="*/ 4928007 h 13440182"/>
                  <a:gd name="connsiteX210" fmla="*/ 10248900 w 12071803"/>
                  <a:gd name="connsiteY210" fmla="*/ 5153432 h 13440182"/>
                  <a:gd name="connsiteX211" fmla="*/ 10210801 w 12071803"/>
                  <a:gd name="connsiteY211" fmla="*/ 4959758 h 13440182"/>
                  <a:gd name="connsiteX212" fmla="*/ 10166350 w 12071803"/>
                  <a:gd name="connsiteY212" fmla="*/ 4972457 h 13440182"/>
                  <a:gd name="connsiteX213" fmla="*/ 10096500 w 12071803"/>
                  <a:gd name="connsiteY213" fmla="*/ 4861332 h 13440182"/>
                  <a:gd name="connsiteX214" fmla="*/ 10001251 w 12071803"/>
                  <a:gd name="connsiteY214" fmla="*/ 4931183 h 13440182"/>
                  <a:gd name="connsiteX215" fmla="*/ 9893300 w 12071803"/>
                  <a:gd name="connsiteY215" fmla="*/ 5039132 h 13440182"/>
                  <a:gd name="connsiteX216" fmla="*/ 10210800 w 12071803"/>
                  <a:gd name="connsiteY216" fmla="*/ 4724807 h 13440182"/>
                  <a:gd name="connsiteX217" fmla="*/ 10426701 w 12071803"/>
                  <a:gd name="connsiteY217" fmla="*/ 4667658 h 13440182"/>
                  <a:gd name="connsiteX218" fmla="*/ 10572750 w 12071803"/>
                  <a:gd name="connsiteY218" fmla="*/ 4581932 h 13440182"/>
                  <a:gd name="connsiteX219" fmla="*/ 10610851 w 12071803"/>
                  <a:gd name="connsiteY219" fmla="*/ 4461283 h 13440182"/>
                  <a:gd name="connsiteX220" fmla="*/ 10782301 w 12071803"/>
                  <a:gd name="connsiteY220" fmla="*/ 4334283 h 13440182"/>
                  <a:gd name="connsiteX221" fmla="*/ 10814050 w 12071803"/>
                  <a:gd name="connsiteY221" fmla="*/ 4080282 h 13440182"/>
                  <a:gd name="connsiteX222" fmla="*/ 10582275 w 12071803"/>
                  <a:gd name="connsiteY222" fmla="*/ 3997732 h 13440182"/>
                  <a:gd name="connsiteX223" fmla="*/ 10264776 w 12071803"/>
                  <a:gd name="connsiteY223" fmla="*/ 3950108 h 13440182"/>
                  <a:gd name="connsiteX224" fmla="*/ 10134600 w 12071803"/>
                  <a:gd name="connsiteY224" fmla="*/ 4010432 h 13440182"/>
                  <a:gd name="connsiteX225" fmla="*/ 10160001 w 12071803"/>
                  <a:gd name="connsiteY225" fmla="*/ 3845333 h 13440182"/>
                  <a:gd name="connsiteX226" fmla="*/ 10109201 w 12071803"/>
                  <a:gd name="connsiteY226" fmla="*/ 3670708 h 13440182"/>
                  <a:gd name="connsiteX227" fmla="*/ 10223500 w 12071803"/>
                  <a:gd name="connsiteY227" fmla="*/ 3708807 h 13440182"/>
                  <a:gd name="connsiteX228" fmla="*/ 10344151 w 12071803"/>
                  <a:gd name="connsiteY228" fmla="*/ 3600858 h 13440182"/>
                  <a:gd name="connsiteX229" fmla="*/ 10534651 w 12071803"/>
                  <a:gd name="connsiteY229" fmla="*/ 3661183 h 13440182"/>
                  <a:gd name="connsiteX230" fmla="*/ 10547351 w 12071803"/>
                  <a:gd name="connsiteY230" fmla="*/ 3477033 h 13440182"/>
                  <a:gd name="connsiteX231" fmla="*/ 10687050 w 12071803"/>
                  <a:gd name="connsiteY231" fmla="*/ 3515132 h 13440182"/>
                  <a:gd name="connsiteX232" fmla="*/ 10801350 w 12071803"/>
                  <a:gd name="connsiteY232" fmla="*/ 3210332 h 13440182"/>
                  <a:gd name="connsiteX233" fmla="*/ 10902951 w 12071803"/>
                  <a:gd name="connsiteY233" fmla="*/ 3299233 h 13440182"/>
                  <a:gd name="connsiteX234" fmla="*/ 11042650 w 12071803"/>
                  <a:gd name="connsiteY234" fmla="*/ 3283357 h 13440182"/>
                  <a:gd name="connsiteX235" fmla="*/ 11077575 w 12071803"/>
                  <a:gd name="connsiteY235" fmla="*/ 3508782 h 13440182"/>
                  <a:gd name="connsiteX236" fmla="*/ 11153776 w 12071803"/>
                  <a:gd name="connsiteY236" fmla="*/ 3251608 h 13440182"/>
                  <a:gd name="connsiteX237" fmla="*/ 11077576 w 12071803"/>
                  <a:gd name="connsiteY237" fmla="*/ 3165883 h 13440182"/>
                  <a:gd name="connsiteX238" fmla="*/ 11163300 w 12071803"/>
                  <a:gd name="connsiteY238" fmla="*/ 2911882 h 13440182"/>
                  <a:gd name="connsiteX239" fmla="*/ 10982326 w 12071803"/>
                  <a:gd name="connsiteY239" fmla="*/ 2988083 h 13440182"/>
                  <a:gd name="connsiteX240" fmla="*/ 10953750 w 12071803"/>
                  <a:gd name="connsiteY240" fmla="*/ 2918232 h 13440182"/>
                  <a:gd name="connsiteX241" fmla="*/ 10763250 w 12071803"/>
                  <a:gd name="connsiteY241" fmla="*/ 2715032 h 13440182"/>
                  <a:gd name="connsiteX242" fmla="*/ 10731501 w 12071803"/>
                  <a:gd name="connsiteY242" fmla="*/ 2530883 h 13440182"/>
                  <a:gd name="connsiteX243" fmla="*/ 10699751 w 12071803"/>
                  <a:gd name="connsiteY243" fmla="*/ 2435633 h 13440182"/>
                  <a:gd name="connsiteX244" fmla="*/ 10801350 w 12071803"/>
                  <a:gd name="connsiteY244" fmla="*/ 2334032 h 13440182"/>
                  <a:gd name="connsiteX245" fmla="*/ 11061701 w 12071803"/>
                  <a:gd name="connsiteY245" fmla="*/ 2099083 h 13440182"/>
                  <a:gd name="connsiteX246" fmla="*/ 11182350 w 12071803"/>
                  <a:gd name="connsiteY246" fmla="*/ 2118132 h 13440182"/>
                  <a:gd name="connsiteX247" fmla="*/ 11252201 w 12071803"/>
                  <a:gd name="connsiteY247" fmla="*/ 2029233 h 13440182"/>
                  <a:gd name="connsiteX248" fmla="*/ 11487150 w 12071803"/>
                  <a:gd name="connsiteY248" fmla="*/ 1921282 h 13440182"/>
                  <a:gd name="connsiteX249" fmla="*/ 11341101 w 12071803"/>
                  <a:gd name="connsiteY249" fmla="*/ 1851433 h 13440182"/>
                  <a:gd name="connsiteX250" fmla="*/ 11258550 w 12071803"/>
                  <a:gd name="connsiteY250" fmla="*/ 1705382 h 13440182"/>
                  <a:gd name="connsiteX251" fmla="*/ 11360150 w 12071803"/>
                  <a:gd name="connsiteY251" fmla="*/ 1279932 h 13440182"/>
                  <a:gd name="connsiteX252" fmla="*/ 11239500 w 12071803"/>
                  <a:gd name="connsiteY252" fmla="*/ 1019582 h 13440182"/>
                  <a:gd name="connsiteX253" fmla="*/ 11525250 w 12071803"/>
                  <a:gd name="connsiteY253" fmla="*/ 1362482 h 13440182"/>
                  <a:gd name="connsiteX254" fmla="*/ 11690350 w 12071803"/>
                  <a:gd name="connsiteY254" fmla="*/ 1165632 h 13440182"/>
                  <a:gd name="connsiteX255" fmla="*/ 11874500 w 12071803"/>
                  <a:gd name="connsiteY255" fmla="*/ 1476782 h 13440182"/>
                  <a:gd name="connsiteX256" fmla="*/ 12071350 w 12071803"/>
                  <a:gd name="connsiteY256" fmla="*/ 1578383 h 13440182"/>
                  <a:gd name="connsiteX257" fmla="*/ 11906250 w 12071803"/>
                  <a:gd name="connsiteY257" fmla="*/ 1133883 h 13440182"/>
                  <a:gd name="connsiteX258" fmla="*/ 11893550 w 12071803"/>
                  <a:gd name="connsiteY258" fmla="*/ 917982 h 13440182"/>
                  <a:gd name="connsiteX259" fmla="*/ 11760200 w 12071803"/>
                  <a:gd name="connsiteY259" fmla="*/ 721132 h 13440182"/>
                  <a:gd name="connsiteX260" fmla="*/ 11734800 w 12071803"/>
                  <a:gd name="connsiteY26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860382 w 12071803"/>
                  <a:gd name="connsiteY86" fmla="*/ 7072469 h 13440182"/>
                  <a:gd name="connsiteX87" fmla="*/ 6838950 w 12071803"/>
                  <a:gd name="connsiteY87" fmla="*/ 6982232 h 13440182"/>
                  <a:gd name="connsiteX88" fmla="*/ 6943726 w 12071803"/>
                  <a:gd name="connsiteY88" fmla="*/ 6984363 h 13440182"/>
                  <a:gd name="connsiteX89" fmla="*/ 6986589 w 12071803"/>
                  <a:gd name="connsiteY89" fmla="*/ 6903400 h 13440182"/>
                  <a:gd name="connsiteX90" fmla="*/ 7088982 w 12071803"/>
                  <a:gd name="connsiteY90" fmla="*/ 6936738 h 13440182"/>
                  <a:gd name="connsiteX91" fmla="*/ 7162801 w 12071803"/>
                  <a:gd name="connsiteY91" fmla="*/ 7039132 h 13440182"/>
                  <a:gd name="connsiteX92" fmla="*/ 7229476 w 12071803"/>
                  <a:gd name="connsiteY92" fmla="*/ 6979600 h 13440182"/>
                  <a:gd name="connsiteX93" fmla="*/ 7169945 w 12071803"/>
                  <a:gd name="connsiteY93" fmla="*/ 6843869 h 13440182"/>
                  <a:gd name="connsiteX94" fmla="*/ 7227094 w 12071803"/>
                  <a:gd name="connsiteY94" fmla="*/ 6896506 h 13440182"/>
                  <a:gd name="connsiteX95" fmla="*/ 7343776 w 12071803"/>
                  <a:gd name="connsiteY95" fmla="*/ 6934357 h 13440182"/>
                  <a:gd name="connsiteX96" fmla="*/ 7417595 w 12071803"/>
                  <a:gd name="connsiteY96" fmla="*/ 7006046 h 13440182"/>
                  <a:gd name="connsiteX97" fmla="*/ 7386639 w 12071803"/>
                  <a:gd name="connsiteY97" fmla="*/ 7144158 h 13440182"/>
                  <a:gd name="connsiteX98" fmla="*/ 7458076 w 12071803"/>
                  <a:gd name="connsiteY98" fmla="*/ 7108439 h 13440182"/>
                  <a:gd name="connsiteX99" fmla="*/ 7448550 w 12071803"/>
                  <a:gd name="connsiteY99" fmla="*/ 7077482 h 13440182"/>
                  <a:gd name="connsiteX100" fmla="*/ 7524751 w 12071803"/>
                  <a:gd name="connsiteY100" fmla="*/ 7163208 h 13440182"/>
                  <a:gd name="connsiteX101" fmla="*/ 7460457 w 12071803"/>
                  <a:gd name="connsiteY101" fmla="*/ 7244171 h 13440182"/>
                  <a:gd name="connsiteX102" fmla="*/ 7524750 w 12071803"/>
                  <a:gd name="connsiteY102" fmla="*/ 7325132 h 13440182"/>
                  <a:gd name="connsiteX103" fmla="*/ 7450932 w 12071803"/>
                  <a:gd name="connsiteY103" fmla="*/ 7344183 h 13440182"/>
                  <a:gd name="connsiteX104" fmla="*/ 7358064 w 12071803"/>
                  <a:gd name="connsiteY104" fmla="*/ 7296558 h 13440182"/>
                  <a:gd name="connsiteX105" fmla="*/ 7184232 w 12071803"/>
                  <a:gd name="connsiteY105" fmla="*/ 7408477 h 13440182"/>
                  <a:gd name="connsiteX106" fmla="*/ 7246145 w 12071803"/>
                  <a:gd name="connsiteY106" fmla="*/ 7437052 h 13440182"/>
                  <a:gd name="connsiteX107" fmla="*/ 7329489 w 12071803"/>
                  <a:gd name="connsiteY107" fmla="*/ 7508489 h 13440182"/>
                  <a:gd name="connsiteX108" fmla="*/ 7386639 w 12071803"/>
                  <a:gd name="connsiteY108" fmla="*/ 7425146 h 13440182"/>
                  <a:gd name="connsiteX109" fmla="*/ 7441407 w 12071803"/>
                  <a:gd name="connsiteY109" fmla="*/ 7484677 h 13440182"/>
                  <a:gd name="connsiteX110" fmla="*/ 7546182 w 12071803"/>
                  <a:gd name="connsiteY110" fmla="*/ 7529921 h 13440182"/>
                  <a:gd name="connsiteX111" fmla="*/ 7639051 w 12071803"/>
                  <a:gd name="connsiteY111" fmla="*/ 7615646 h 13440182"/>
                  <a:gd name="connsiteX112" fmla="*/ 7639051 w 12071803"/>
                  <a:gd name="connsiteY112" fmla="*/ 7510871 h 13440182"/>
                  <a:gd name="connsiteX113" fmla="*/ 7812881 w 12071803"/>
                  <a:gd name="connsiteY113" fmla="*/ 7606120 h 13440182"/>
                  <a:gd name="connsiteX114" fmla="*/ 7705726 w 12071803"/>
                  <a:gd name="connsiteY114" fmla="*/ 7370377 h 13440182"/>
                  <a:gd name="connsiteX115" fmla="*/ 7708107 w 12071803"/>
                  <a:gd name="connsiteY115" fmla="*/ 7234646 h 13440182"/>
                  <a:gd name="connsiteX116" fmla="*/ 7612857 w 12071803"/>
                  <a:gd name="connsiteY116" fmla="*/ 7206071 h 13440182"/>
                  <a:gd name="connsiteX117" fmla="*/ 7677150 w 12071803"/>
                  <a:gd name="connsiteY117" fmla="*/ 7039382 h 13440182"/>
                  <a:gd name="connsiteX118" fmla="*/ 8374857 w 12071803"/>
                  <a:gd name="connsiteY118" fmla="*/ 6653621 h 13440182"/>
                  <a:gd name="connsiteX119" fmla="*/ 8703470 w 12071803"/>
                  <a:gd name="connsiteY119" fmla="*/ 6591708 h 13440182"/>
                  <a:gd name="connsiteX120" fmla="*/ 8722520 w 12071803"/>
                  <a:gd name="connsiteY120" fmla="*/ 6696483 h 13440182"/>
                  <a:gd name="connsiteX121" fmla="*/ 8796339 w 12071803"/>
                  <a:gd name="connsiteY121" fmla="*/ 6701246 h 13440182"/>
                  <a:gd name="connsiteX122" fmla="*/ 8772525 w 12071803"/>
                  <a:gd name="connsiteY122" fmla="*/ 6548844 h 13440182"/>
                  <a:gd name="connsiteX123" fmla="*/ 9315450 w 12071803"/>
                  <a:gd name="connsiteY123" fmla="*/ 6544082 h 13440182"/>
                  <a:gd name="connsiteX124" fmla="*/ 9503569 w 12071803"/>
                  <a:gd name="connsiteY124" fmla="*/ 6494075 h 13440182"/>
                  <a:gd name="connsiteX125" fmla="*/ 9629775 w 12071803"/>
                  <a:gd name="connsiteY125" fmla="*/ 6298813 h 13440182"/>
                  <a:gd name="connsiteX126" fmla="*/ 9906000 w 12071803"/>
                  <a:gd name="connsiteY126" fmla="*/ 6334532 h 13440182"/>
                  <a:gd name="connsiteX127" fmla="*/ 9870282 w 12071803"/>
                  <a:gd name="connsiteY127" fmla="*/ 6420258 h 13440182"/>
                  <a:gd name="connsiteX128" fmla="*/ 9727407 w 12071803"/>
                  <a:gd name="connsiteY128" fmla="*/ 6434546 h 13440182"/>
                  <a:gd name="connsiteX129" fmla="*/ 9796462 w 12071803"/>
                  <a:gd name="connsiteY129" fmla="*/ 6489313 h 13440182"/>
                  <a:gd name="connsiteX130" fmla="*/ 9665495 w 12071803"/>
                  <a:gd name="connsiteY130" fmla="*/ 6517889 h 13440182"/>
                  <a:gd name="connsiteX131" fmla="*/ 9539289 w 12071803"/>
                  <a:gd name="connsiteY131" fmla="*/ 6508364 h 13440182"/>
                  <a:gd name="connsiteX132" fmla="*/ 9453563 w 12071803"/>
                  <a:gd name="connsiteY132" fmla="*/ 6544082 h 13440182"/>
                  <a:gd name="connsiteX133" fmla="*/ 9422607 w 12071803"/>
                  <a:gd name="connsiteY133" fmla="*/ 6848883 h 13440182"/>
                  <a:gd name="connsiteX134" fmla="*/ 9584532 w 12071803"/>
                  <a:gd name="connsiteY134" fmla="*/ 6882220 h 13440182"/>
                  <a:gd name="connsiteX135" fmla="*/ 9791700 w 12071803"/>
                  <a:gd name="connsiteY135" fmla="*/ 6696482 h 13440182"/>
                  <a:gd name="connsiteX136" fmla="*/ 9829801 w 12071803"/>
                  <a:gd name="connsiteY136" fmla="*/ 6794114 h 13440182"/>
                  <a:gd name="connsiteX137" fmla="*/ 9977439 w 12071803"/>
                  <a:gd name="connsiteY137" fmla="*/ 6717914 h 13440182"/>
                  <a:gd name="connsiteX138" fmla="*/ 9896476 w 12071803"/>
                  <a:gd name="connsiteY138" fmla="*/ 6925083 h 13440182"/>
                  <a:gd name="connsiteX139" fmla="*/ 10020301 w 12071803"/>
                  <a:gd name="connsiteY139" fmla="*/ 6898889 h 13440182"/>
                  <a:gd name="connsiteX140" fmla="*/ 9986964 w 12071803"/>
                  <a:gd name="connsiteY140" fmla="*/ 6986996 h 13440182"/>
                  <a:gd name="connsiteX141" fmla="*/ 10217945 w 12071803"/>
                  <a:gd name="connsiteY141" fmla="*/ 6984614 h 13440182"/>
                  <a:gd name="connsiteX142" fmla="*/ 10058400 w 12071803"/>
                  <a:gd name="connsiteY142" fmla="*/ 7039382 h 13440182"/>
                  <a:gd name="connsiteX143" fmla="*/ 9948864 w 12071803"/>
                  <a:gd name="connsiteY143" fmla="*/ 7096533 h 13440182"/>
                  <a:gd name="connsiteX144" fmla="*/ 9829801 w 12071803"/>
                  <a:gd name="connsiteY144" fmla="*/ 7210833 h 13440182"/>
                  <a:gd name="connsiteX145" fmla="*/ 9865519 w 12071803"/>
                  <a:gd name="connsiteY145" fmla="*/ 7270363 h 13440182"/>
                  <a:gd name="connsiteX146" fmla="*/ 9908382 w 12071803"/>
                  <a:gd name="connsiteY146" fmla="*/ 7320371 h 13440182"/>
                  <a:gd name="connsiteX147" fmla="*/ 9986964 w 12071803"/>
                  <a:gd name="connsiteY147" fmla="*/ 7287033 h 13440182"/>
                  <a:gd name="connsiteX148" fmla="*/ 9998869 w 12071803"/>
                  <a:gd name="connsiteY148" fmla="*/ 7348944 h 13440182"/>
                  <a:gd name="connsiteX149" fmla="*/ 10113170 w 12071803"/>
                  <a:gd name="connsiteY149" fmla="*/ 7210833 h 13440182"/>
                  <a:gd name="connsiteX150" fmla="*/ 10148889 w 12071803"/>
                  <a:gd name="connsiteY150" fmla="*/ 7356089 h 13440182"/>
                  <a:gd name="connsiteX151" fmla="*/ 10244139 w 12071803"/>
                  <a:gd name="connsiteY151" fmla="*/ 7239408 h 13440182"/>
                  <a:gd name="connsiteX152" fmla="*/ 10270332 w 12071803"/>
                  <a:gd name="connsiteY152" fmla="*/ 7401332 h 13440182"/>
                  <a:gd name="connsiteX153" fmla="*/ 10344150 w 12071803"/>
                  <a:gd name="connsiteY153" fmla="*/ 7477532 h 13440182"/>
                  <a:gd name="connsiteX154" fmla="*/ 10134600 w 12071803"/>
                  <a:gd name="connsiteY154" fmla="*/ 7591832 h 13440182"/>
                  <a:gd name="connsiteX155" fmla="*/ 10287001 w 12071803"/>
                  <a:gd name="connsiteY155" fmla="*/ 7741852 h 13440182"/>
                  <a:gd name="connsiteX156" fmla="*/ 10317957 w 12071803"/>
                  <a:gd name="connsiteY156" fmla="*/ 7644221 h 13440182"/>
                  <a:gd name="connsiteX157" fmla="*/ 10389393 w 12071803"/>
                  <a:gd name="connsiteY157" fmla="*/ 7732326 h 13440182"/>
                  <a:gd name="connsiteX158" fmla="*/ 10510839 w 12071803"/>
                  <a:gd name="connsiteY158" fmla="*/ 7691846 h 13440182"/>
                  <a:gd name="connsiteX159" fmla="*/ 10515600 w 12071803"/>
                  <a:gd name="connsiteY159" fmla="*/ 7777570 h 13440182"/>
                  <a:gd name="connsiteX160" fmla="*/ 10513219 w 12071803"/>
                  <a:gd name="connsiteY160" fmla="*/ 7875200 h 13440182"/>
                  <a:gd name="connsiteX161" fmla="*/ 10622756 w 12071803"/>
                  <a:gd name="connsiteY161" fmla="*/ 7837101 h 13440182"/>
                  <a:gd name="connsiteX162" fmla="*/ 10663239 w 12071803"/>
                  <a:gd name="connsiteY162" fmla="*/ 8075227 h 13440182"/>
                  <a:gd name="connsiteX163" fmla="*/ 10801350 w 12071803"/>
                  <a:gd name="connsiteY163" fmla="*/ 8106182 h 13440182"/>
                  <a:gd name="connsiteX164" fmla="*/ 10815638 w 12071803"/>
                  <a:gd name="connsiteY164" fmla="*/ 7815670 h 13440182"/>
                  <a:gd name="connsiteX165" fmla="*/ 10906126 w 12071803"/>
                  <a:gd name="connsiteY165" fmla="*/ 7791858 h 13440182"/>
                  <a:gd name="connsiteX166" fmla="*/ 10975182 w 12071803"/>
                  <a:gd name="connsiteY166" fmla="*/ 7620407 h 13440182"/>
                  <a:gd name="connsiteX167" fmla="*/ 10937082 w 12071803"/>
                  <a:gd name="connsiteY167" fmla="*/ 7491821 h 13440182"/>
                  <a:gd name="connsiteX168" fmla="*/ 10841832 w 12071803"/>
                  <a:gd name="connsiteY168" fmla="*/ 7479913 h 13440182"/>
                  <a:gd name="connsiteX169" fmla="*/ 10889456 w 12071803"/>
                  <a:gd name="connsiteY169" fmla="*/ 7360851 h 13440182"/>
                  <a:gd name="connsiteX170" fmla="*/ 10784682 w 12071803"/>
                  <a:gd name="connsiteY170" fmla="*/ 7289414 h 13440182"/>
                  <a:gd name="connsiteX171" fmla="*/ 10744200 w 12071803"/>
                  <a:gd name="connsiteY171" fmla="*/ 7058432 h 13440182"/>
                  <a:gd name="connsiteX172" fmla="*/ 10426700 w 12071803"/>
                  <a:gd name="connsiteY172" fmla="*/ 7020332 h 13440182"/>
                  <a:gd name="connsiteX173" fmla="*/ 10496551 w 12071803"/>
                  <a:gd name="connsiteY173" fmla="*/ 6915558 h 13440182"/>
                  <a:gd name="connsiteX174" fmla="*/ 10620376 w 12071803"/>
                  <a:gd name="connsiteY174" fmla="*/ 6896508 h 13440182"/>
                  <a:gd name="connsiteX175" fmla="*/ 10629900 w 12071803"/>
                  <a:gd name="connsiteY175" fmla="*/ 6810782 h 13440182"/>
                  <a:gd name="connsiteX176" fmla="*/ 10842625 w 12071803"/>
                  <a:gd name="connsiteY176" fmla="*/ 6899682 h 13440182"/>
                  <a:gd name="connsiteX177" fmla="*/ 10858500 w 12071803"/>
                  <a:gd name="connsiteY177" fmla="*/ 6677432 h 13440182"/>
                  <a:gd name="connsiteX178" fmla="*/ 10648950 w 12071803"/>
                  <a:gd name="connsiteY178" fmla="*/ 6772682 h 13440182"/>
                  <a:gd name="connsiteX179" fmla="*/ 10572750 w 12071803"/>
                  <a:gd name="connsiteY179" fmla="*/ 6544082 h 13440182"/>
                  <a:gd name="connsiteX180" fmla="*/ 10344150 w 12071803"/>
                  <a:gd name="connsiteY180" fmla="*/ 6753632 h 13440182"/>
                  <a:gd name="connsiteX181" fmla="*/ 10356851 w 12071803"/>
                  <a:gd name="connsiteY181" fmla="*/ 6588533 h 13440182"/>
                  <a:gd name="connsiteX182" fmla="*/ 10369550 w 12071803"/>
                  <a:gd name="connsiteY182" fmla="*/ 6464707 h 13440182"/>
                  <a:gd name="connsiteX183" fmla="*/ 10261601 w 12071803"/>
                  <a:gd name="connsiteY183" fmla="*/ 6452008 h 13440182"/>
                  <a:gd name="connsiteX184" fmla="*/ 10140950 w 12071803"/>
                  <a:gd name="connsiteY184" fmla="*/ 6236107 h 13440182"/>
                  <a:gd name="connsiteX185" fmla="*/ 10306051 w 12071803"/>
                  <a:gd name="connsiteY185" fmla="*/ 6274208 h 13440182"/>
                  <a:gd name="connsiteX186" fmla="*/ 10547351 w 12071803"/>
                  <a:gd name="connsiteY186" fmla="*/ 6274208 h 13440182"/>
                  <a:gd name="connsiteX187" fmla="*/ 10677525 w 12071803"/>
                  <a:gd name="connsiteY187" fmla="*/ 6134507 h 13440182"/>
                  <a:gd name="connsiteX188" fmla="*/ 10575926 w 12071803"/>
                  <a:gd name="connsiteY188" fmla="*/ 6023383 h 13440182"/>
                  <a:gd name="connsiteX189" fmla="*/ 10363200 w 12071803"/>
                  <a:gd name="connsiteY189" fmla="*/ 5975757 h 13440182"/>
                  <a:gd name="connsiteX190" fmla="*/ 10544175 w 12071803"/>
                  <a:gd name="connsiteY190" fmla="*/ 5845582 h 13440182"/>
                  <a:gd name="connsiteX191" fmla="*/ 10490201 w 12071803"/>
                  <a:gd name="connsiteY191" fmla="*/ 5728108 h 13440182"/>
                  <a:gd name="connsiteX192" fmla="*/ 10544176 w 12071803"/>
                  <a:gd name="connsiteY192" fmla="*/ 5607458 h 13440182"/>
                  <a:gd name="connsiteX193" fmla="*/ 10506075 w 12071803"/>
                  <a:gd name="connsiteY193" fmla="*/ 5604282 h 13440182"/>
                  <a:gd name="connsiteX194" fmla="*/ 10471151 w 12071803"/>
                  <a:gd name="connsiteY194" fmla="*/ 5528083 h 13440182"/>
                  <a:gd name="connsiteX195" fmla="*/ 10312400 w 12071803"/>
                  <a:gd name="connsiteY195" fmla="*/ 5375682 h 13440182"/>
                  <a:gd name="connsiteX196" fmla="*/ 10582276 w 12071803"/>
                  <a:gd name="connsiteY196" fmla="*/ 5480458 h 13440182"/>
                  <a:gd name="connsiteX197" fmla="*/ 10725150 w 12071803"/>
                  <a:gd name="connsiteY197" fmla="*/ 5439182 h 13440182"/>
                  <a:gd name="connsiteX198" fmla="*/ 10699751 w 12071803"/>
                  <a:gd name="connsiteY198" fmla="*/ 5686833 h 13440182"/>
                  <a:gd name="connsiteX199" fmla="*/ 10877550 w 12071803"/>
                  <a:gd name="connsiteY199" fmla="*/ 5724932 h 13440182"/>
                  <a:gd name="connsiteX200" fmla="*/ 10934701 w 12071803"/>
                  <a:gd name="connsiteY200" fmla="*/ 5550308 h 13440182"/>
                  <a:gd name="connsiteX201" fmla="*/ 10975975 w 12071803"/>
                  <a:gd name="connsiteY201" fmla="*/ 5321707 h 13440182"/>
                  <a:gd name="connsiteX202" fmla="*/ 10896601 w 12071803"/>
                  <a:gd name="connsiteY202" fmla="*/ 5118508 h 13440182"/>
                  <a:gd name="connsiteX203" fmla="*/ 10839450 w 12071803"/>
                  <a:gd name="connsiteY203" fmla="*/ 5020082 h 13440182"/>
                  <a:gd name="connsiteX204" fmla="*/ 10760076 w 12071803"/>
                  <a:gd name="connsiteY204" fmla="*/ 5137558 h 13440182"/>
                  <a:gd name="connsiteX205" fmla="*/ 10690226 w 12071803"/>
                  <a:gd name="connsiteY205" fmla="*/ 5096283 h 13440182"/>
                  <a:gd name="connsiteX206" fmla="*/ 10658476 w 12071803"/>
                  <a:gd name="connsiteY206" fmla="*/ 5216933 h 13440182"/>
                  <a:gd name="connsiteX207" fmla="*/ 10556875 w 12071803"/>
                  <a:gd name="connsiteY207" fmla="*/ 5220107 h 13440182"/>
                  <a:gd name="connsiteX208" fmla="*/ 10477500 w 12071803"/>
                  <a:gd name="connsiteY208" fmla="*/ 5077232 h 13440182"/>
                  <a:gd name="connsiteX209" fmla="*/ 10439400 w 12071803"/>
                  <a:gd name="connsiteY209" fmla="*/ 4924832 h 13440182"/>
                  <a:gd name="connsiteX210" fmla="*/ 10223500 w 12071803"/>
                  <a:gd name="connsiteY210" fmla="*/ 4928007 h 13440182"/>
                  <a:gd name="connsiteX211" fmla="*/ 10248900 w 12071803"/>
                  <a:gd name="connsiteY211" fmla="*/ 5153432 h 13440182"/>
                  <a:gd name="connsiteX212" fmla="*/ 10210801 w 12071803"/>
                  <a:gd name="connsiteY212" fmla="*/ 4959758 h 13440182"/>
                  <a:gd name="connsiteX213" fmla="*/ 10166350 w 12071803"/>
                  <a:gd name="connsiteY213" fmla="*/ 4972457 h 13440182"/>
                  <a:gd name="connsiteX214" fmla="*/ 10096500 w 12071803"/>
                  <a:gd name="connsiteY214" fmla="*/ 4861332 h 13440182"/>
                  <a:gd name="connsiteX215" fmla="*/ 10001251 w 12071803"/>
                  <a:gd name="connsiteY215" fmla="*/ 4931183 h 13440182"/>
                  <a:gd name="connsiteX216" fmla="*/ 9893300 w 12071803"/>
                  <a:gd name="connsiteY216" fmla="*/ 5039132 h 13440182"/>
                  <a:gd name="connsiteX217" fmla="*/ 10210800 w 12071803"/>
                  <a:gd name="connsiteY217" fmla="*/ 4724807 h 13440182"/>
                  <a:gd name="connsiteX218" fmla="*/ 10426701 w 12071803"/>
                  <a:gd name="connsiteY218" fmla="*/ 4667658 h 13440182"/>
                  <a:gd name="connsiteX219" fmla="*/ 10572750 w 12071803"/>
                  <a:gd name="connsiteY219" fmla="*/ 4581932 h 13440182"/>
                  <a:gd name="connsiteX220" fmla="*/ 10610851 w 12071803"/>
                  <a:gd name="connsiteY220" fmla="*/ 4461283 h 13440182"/>
                  <a:gd name="connsiteX221" fmla="*/ 10782301 w 12071803"/>
                  <a:gd name="connsiteY221" fmla="*/ 4334283 h 13440182"/>
                  <a:gd name="connsiteX222" fmla="*/ 10814050 w 12071803"/>
                  <a:gd name="connsiteY222" fmla="*/ 4080282 h 13440182"/>
                  <a:gd name="connsiteX223" fmla="*/ 10582275 w 12071803"/>
                  <a:gd name="connsiteY223" fmla="*/ 3997732 h 13440182"/>
                  <a:gd name="connsiteX224" fmla="*/ 10264776 w 12071803"/>
                  <a:gd name="connsiteY224" fmla="*/ 3950108 h 13440182"/>
                  <a:gd name="connsiteX225" fmla="*/ 10134600 w 12071803"/>
                  <a:gd name="connsiteY225" fmla="*/ 4010432 h 13440182"/>
                  <a:gd name="connsiteX226" fmla="*/ 10160001 w 12071803"/>
                  <a:gd name="connsiteY226" fmla="*/ 3845333 h 13440182"/>
                  <a:gd name="connsiteX227" fmla="*/ 10109201 w 12071803"/>
                  <a:gd name="connsiteY227" fmla="*/ 3670708 h 13440182"/>
                  <a:gd name="connsiteX228" fmla="*/ 10223500 w 12071803"/>
                  <a:gd name="connsiteY228" fmla="*/ 3708807 h 13440182"/>
                  <a:gd name="connsiteX229" fmla="*/ 10344151 w 12071803"/>
                  <a:gd name="connsiteY229" fmla="*/ 3600858 h 13440182"/>
                  <a:gd name="connsiteX230" fmla="*/ 10534651 w 12071803"/>
                  <a:gd name="connsiteY230" fmla="*/ 3661183 h 13440182"/>
                  <a:gd name="connsiteX231" fmla="*/ 10547351 w 12071803"/>
                  <a:gd name="connsiteY231" fmla="*/ 3477033 h 13440182"/>
                  <a:gd name="connsiteX232" fmla="*/ 10687050 w 12071803"/>
                  <a:gd name="connsiteY232" fmla="*/ 3515132 h 13440182"/>
                  <a:gd name="connsiteX233" fmla="*/ 10801350 w 12071803"/>
                  <a:gd name="connsiteY233" fmla="*/ 3210332 h 13440182"/>
                  <a:gd name="connsiteX234" fmla="*/ 10902951 w 12071803"/>
                  <a:gd name="connsiteY234" fmla="*/ 3299233 h 13440182"/>
                  <a:gd name="connsiteX235" fmla="*/ 11042650 w 12071803"/>
                  <a:gd name="connsiteY235" fmla="*/ 3283357 h 13440182"/>
                  <a:gd name="connsiteX236" fmla="*/ 11077575 w 12071803"/>
                  <a:gd name="connsiteY236" fmla="*/ 3508782 h 13440182"/>
                  <a:gd name="connsiteX237" fmla="*/ 11153776 w 12071803"/>
                  <a:gd name="connsiteY237" fmla="*/ 3251608 h 13440182"/>
                  <a:gd name="connsiteX238" fmla="*/ 11077576 w 12071803"/>
                  <a:gd name="connsiteY238" fmla="*/ 3165883 h 13440182"/>
                  <a:gd name="connsiteX239" fmla="*/ 11163300 w 12071803"/>
                  <a:gd name="connsiteY239" fmla="*/ 2911882 h 13440182"/>
                  <a:gd name="connsiteX240" fmla="*/ 10982326 w 12071803"/>
                  <a:gd name="connsiteY240" fmla="*/ 2988083 h 13440182"/>
                  <a:gd name="connsiteX241" fmla="*/ 10953750 w 12071803"/>
                  <a:gd name="connsiteY241" fmla="*/ 2918232 h 13440182"/>
                  <a:gd name="connsiteX242" fmla="*/ 10763250 w 12071803"/>
                  <a:gd name="connsiteY242" fmla="*/ 2715032 h 13440182"/>
                  <a:gd name="connsiteX243" fmla="*/ 10731501 w 12071803"/>
                  <a:gd name="connsiteY243" fmla="*/ 2530883 h 13440182"/>
                  <a:gd name="connsiteX244" fmla="*/ 10699751 w 12071803"/>
                  <a:gd name="connsiteY244" fmla="*/ 2435633 h 13440182"/>
                  <a:gd name="connsiteX245" fmla="*/ 10801350 w 12071803"/>
                  <a:gd name="connsiteY245" fmla="*/ 2334032 h 13440182"/>
                  <a:gd name="connsiteX246" fmla="*/ 11061701 w 12071803"/>
                  <a:gd name="connsiteY246" fmla="*/ 2099083 h 13440182"/>
                  <a:gd name="connsiteX247" fmla="*/ 11182350 w 12071803"/>
                  <a:gd name="connsiteY247" fmla="*/ 2118132 h 13440182"/>
                  <a:gd name="connsiteX248" fmla="*/ 11252201 w 12071803"/>
                  <a:gd name="connsiteY248" fmla="*/ 2029233 h 13440182"/>
                  <a:gd name="connsiteX249" fmla="*/ 11487150 w 12071803"/>
                  <a:gd name="connsiteY249" fmla="*/ 1921282 h 13440182"/>
                  <a:gd name="connsiteX250" fmla="*/ 11341101 w 12071803"/>
                  <a:gd name="connsiteY250" fmla="*/ 1851433 h 13440182"/>
                  <a:gd name="connsiteX251" fmla="*/ 11258550 w 12071803"/>
                  <a:gd name="connsiteY251" fmla="*/ 1705382 h 13440182"/>
                  <a:gd name="connsiteX252" fmla="*/ 11360150 w 12071803"/>
                  <a:gd name="connsiteY252" fmla="*/ 1279932 h 13440182"/>
                  <a:gd name="connsiteX253" fmla="*/ 11239500 w 12071803"/>
                  <a:gd name="connsiteY253" fmla="*/ 1019582 h 13440182"/>
                  <a:gd name="connsiteX254" fmla="*/ 11525250 w 12071803"/>
                  <a:gd name="connsiteY254" fmla="*/ 1362482 h 13440182"/>
                  <a:gd name="connsiteX255" fmla="*/ 11690350 w 12071803"/>
                  <a:gd name="connsiteY255" fmla="*/ 1165632 h 13440182"/>
                  <a:gd name="connsiteX256" fmla="*/ 11874500 w 12071803"/>
                  <a:gd name="connsiteY256" fmla="*/ 1476782 h 13440182"/>
                  <a:gd name="connsiteX257" fmla="*/ 12071350 w 12071803"/>
                  <a:gd name="connsiteY257" fmla="*/ 1578383 h 13440182"/>
                  <a:gd name="connsiteX258" fmla="*/ 11906250 w 12071803"/>
                  <a:gd name="connsiteY258" fmla="*/ 1133883 h 13440182"/>
                  <a:gd name="connsiteX259" fmla="*/ 11893550 w 12071803"/>
                  <a:gd name="connsiteY259" fmla="*/ 917982 h 13440182"/>
                  <a:gd name="connsiteX260" fmla="*/ 11760200 w 12071803"/>
                  <a:gd name="connsiteY260" fmla="*/ 721132 h 13440182"/>
                  <a:gd name="connsiteX261" fmla="*/ 11734800 w 12071803"/>
                  <a:gd name="connsiteY26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860382 w 12071803"/>
                  <a:gd name="connsiteY86" fmla="*/ 7072469 h 13440182"/>
                  <a:gd name="connsiteX87" fmla="*/ 6838950 w 12071803"/>
                  <a:gd name="connsiteY87" fmla="*/ 6982232 h 13440182"/>
                  <a:gd name="connsiteX88" fmla="*/ 6943726 w 12071803"/>
                  <a:gd name="connsiteY88" fmla="*/ 6984363 h 13440182"/>
                  <a:gd name="connsiteX89" fmla="*/ 6986589 w 12071803"/>
                  <a:gd name="connsiteY89" fmla="*/ 6903400 h 13440182"/>
                  <a:gd name="connsiteX90" fmla="*/ 7088982 w 12071803"/>
                  <a:gd name="connsiteY90" fmla="*/ 6936738 h 13440182"/>
                  <a:gd name="connsiteX91" fmla="*/ 7162801 w 12071803"/>
                  <a:gd name="connsiteY91" fmla="*/ 7039132 h 13440182"/>
                  <a:gd name="connsiteX92" fmla="*/ 7229476 w 12071803"/>
                  <a:gd name="connsiteY92" fmla="*/ 6979600 h 13440182"/>
                  <a:gd name="connsiteX93" fmla="*/ 7169945 w 12071803"/>
                  <a:gd name="connsiteY93" fmla="*/ 6843869 h 13440182"/>
                  <a:gd name="connsiteX94" fmla="*/ 7227094 w 12071803"/>
                  <a:gd name="connsiteY94" fmla="*/ 6896506 h 13440182"/>
                  <a:gd name="connsiteX95" fmla="*/ 7343776 w 12071803"/>
                  <a:gd name="connsiteY95" fmla="*/ 6934357 h 13440182"/>
                  <a:gd name="connsiteX96" fmla="*/ 7417595 w 12071803"/>
                  <a:gd name="connsiteY96" fmla="*/ 7006046 h 13440182"/>
                  <a:gd name="connsiteX97" fmla="*/ 7386639 w 12071803"/>
                  <a:gd name="connsiteY97" fmla="*/ 7144158 h 13440182"/>
                  <a:gd name="connsiteX98" fmla="*/ 7458076 w 12071803"/>
                  <a:gd name="connsiteY98" fmla="*/ 7108439 h 13440182"/>
                  <a:gd name="connsiteX99" fmla="*/ 7448550 w 12071803"/>
                  <a:gd name="connsiteY99" fmla="*/ 7077482 h 13440182"/>
                  <a:gd name="connsiteX100" fmla="*/ 7524751 w 12071803"/>
                  <a:gd name="connsiteY100" fmla="*/ 7163208 h 13440182"/>
                  <a:gd name="connsiteX101" fmla="*/ 7460457 w 12071803"/>
                  <a:gd name="connsiteY101" fmla="*/ 7244171 h 13440182"/>
                  <a:gd name="connsiteX102" fmla="*/ 7524750 w 12071803"/>
                  <a:gd name="connsiteY102" fmla="*/ 7325132 h 13440182"/>
                  <a:gd name="connsiteX103" fmla="*/ 7450932 w 12071803"/>
                  <a:gd name="connsiteY103" fmla="*/ 7344183 h 13440182"/>
                  <a:gd name="connsiteX104" fmla="*/ 7358064 w 12071803"/>
                  <a:gd name="connsiteY104" fmla="*/ 7296558 h 13440182"/>
                  <a:gd name="connsiteX105" fmla="*/ 7184232 w 12071803"/>
                  <a:gd name="connsiteY105" fmla="*/ 7408477 h 13440182"/>
                  <a:gd name="connsiteX106" fmla="*/ 7246145 w 12071803"/>
                  <a:gd name="connsiteY106" fmla="*/ 7437052 h 13440182"/>
                  <a:gd name="connsiteX107" fmla="*/ 7329489 w 12071803"/>
                  <a:gd name="connsiteY107" fmla="*/ 7508489 h 13440182"/>
                  <a:gd name="connsiteX108" fmla="*/ 7386639 w 12071803"/>
                  <a:gd name="connsiteY108" fmla="*/ 7425146 h 13440182"/>
                  <a:gd name="connsiteX109" fmla="*/ 7441407 w 12071803"/>
                  <a:gd name="connsiteY109" fmla="*/ 7484677 h 13440182"/>
                  <a:gd name="connsiteX110" fmla="*/ 7546182 w 12071803"/>
                  <a:gd name="connsiteY110" fmla="*/ 7529921 h 13440182"/>
                  <a:gd name="connsiteX111" fmla="*/ 7639051 w 12071803"/>
                  <a:gd name="connsiteY111" fmla="*/ 7615646 h 13440182"/>
                  <a:gd name="connsiteX112" fmla="*/ 7639051 w 12071803"/>
                  <a:gd name="connsiteY112" fmla="*/ 7510871 h 13440182"/>
                  <a:gd name="connsiteX113" fmla="*/ 7812881 w 12071803"/>
                  <a:gd name="connsiteY113" fmla="*/ 7606120 h 13440182"/>
                  <a:gd name="connsiteX114" fmla="*/ 7705726 w 12071803"/>
                  <a:gd name="connsiteY114" fmla="*/ 7370377 h 13440182"/>
                  <a:gd name="connsiteX115" fmla="*/ 7708107 w 12071803"/>
                  <a:gd name="connsiteY115" fmla="*/ 7234646 h 13440182"/>
                  <a:gd name="connsiteX116" fmla="*/ 7612857 w 12071803"/>
                  <a:gd name="connsiteY116" fmla="*/ 7206071 h 13440182"/>
                  <a:gd name="connsiteX117" fmla="*/ 7677150 w 12071803"/>
                  <a:gd name="connsiteY117" fmla="*/ 7039382 h 13440182"/>
                  <a:gd name="connsiteX118" fmla="*/ 8374857 w 12071803"/>
                  <a:gd name="connsiteY118" fmla="*/ 6653621 h 13440182"/>
                  <a:gd name="connsiteX119" fmla="*/ 8703470 w 12071803"/>
                  <a:gd name="connsiteY119" fmla="*/ 6591708 h 13440182"/>
                  <a:gd name="connsiteX120" fmla="*/ 8722520 w 12071803"/>
                  <a:gd name="connsiteY120" fmla="*/ 6696483 h 13440182"/>
                  <a:gd name="connsiteX121" fmla="*/ 8796339 w 12071803"/>
                  <a:gd name="connsiteY121" fmla="*/ 6701246 h 13440182"/>
                  <a:gd name="connsiteX122" fmla="*/ 8772525 w 12071803"/>
                  <a:gd name="connsiteY122" fmla="*/ 6548844 h 13440182"/>
                  <a:gd name="connsiteX123" fmla="*/ 9315450 w 12071803"/>
                  <a:gd name="connsiteY123" fmla="*/ 6544082 h 13440182"/>
                  <a:gd name="connsiteX124" fmla="*/ 9503569 w 12071803"/>
                  <a:gd name="connsiteY124" fmla="*/ 6494075 h 13440182"/>
                  <a:gd name="connsiteX125" fmla="*/ 9629775 w 12071803"/>
                  <a:gd name="connsiteY125" fmla="*/ 6298813 h 13440182"/>
                  <a:gd name="connsiteX126" fmla="*/ 9906000 w 12071803"/>
                  <a:gd name="connsiteY126" fmla="*/ 6334532 h 13440182"/>
                  <a:gd name="connsiteX127" fmla="*/ 9870282 w 12071803"/>
                  <a:gd name="connsiteY127" fmla="*/ 6420258 h 13440182"/>
                  <a:gd name="connsiteX128" fmla="*/ 9727407 w 12071803"/>
                  <a:gd name="connsiteY128" fmla="*/ 6434546 h 13440182"/>
                  <a:gd name="connsiteX129" fmla="*/ 9796462 w 12071803"/>
                  <a:gd name="connsiteY129" fmla="*/ 6489313 h 13440182"/>
                  <a:gd name="connsiteX130" fmla="*/ 9665495 w 12071803"/>
                  <a:gd name="connsiteY130" fmla="*/ 6517889 h 13440182"/>
                  <a:gd name="connsiteX131" fmla="*/ 9539289 w 12071803"/>
                  <a:gd name="connsiteY131" fmla="*/ 6508364 h 13440182"/>
                  <a:gd name="connsiteX132" fmla="*/ 9453563 w 12071803"/>
                  <a:gd name="connsiteY132" fmla="*/ 6544082 h 13440182"/>
                  <a:gd name="connsiteX133" fmla="*/ 9422607 w 12071803"/>
                  <a:gd name="connsiteY133" fmla="*/ 6848883 h 13440182"/>
                  <a:gd name="connsiteX134" fmla="*/ 9584532 w 12071803"/>
                  <a:gd name="connsiteY134" fmla="*/ 6882220 h 13440182"/>
                  <a:gd name="connsiteX135" fmla="*/ 9791700 w 12071803"/>
                  <a:gd name="connsiteY135" fmla="*/ 6696482 h 13440182"/>
                  <a:gd name="connsiteX136" fmla="*/ 9829801 w 12071803"/>
                  <a:gd name="connsiteY136" fmla="*/ 6794114 h 13440182"/>
                  <a:gd name="connsiteX137" fmla="*/ 9977439 w 12071803"/>
                  <a:gd name="connsiteY137" fmla="*/ 6717914 h 13440182"/>
                  <a:gd name="connsiteX138" fmla="*/ 9896476 w 12071803"/>
                  <a:gd name="connsiteY138" fmla="*/ 6925083 h 13440182"/>
                  <a:gd name="connsiteX139" fmla="*/ 10020301 w 12071803"/>
                  <a:gd name="connsiteY139" fmla="*/ 6898889 h 13440182"/>
                  <a:gd name="connsiteX140" fmla="*/ 9986964 w 12071803"/>
                  <a:gd name="connsiteY140" fmla="*/ 6986996 h 13440182"/>
                  <a:gd name="connsiteX141" fmla="*/ 10217945 w 12071803"/>
                  <a:gd name="connsiteY141" fmla="*/ 6984614 h 13440182"/>
                  <a:gd name="connsiteX142" fmla="*/ 10058400 w 12071803"/>
                  <a:gd name="connsiteY142" fmla="*/ 7039382 h 13440182"/>
                  <a:gd name="connsiteX143" fmla="*/ 9948864 w 12071803"/>
                  <a:gd name="connsiteY143" fmla="*/ 7096533 h 13440182"/>
                  <a:gd name="connsiteX144" fmla="*/ 9829801 w 12071803"/>
                  <a:gd name="connsiteY144" fmla="*/ 7210833 h 13440182"/>
                  <a:gd name="connsiteX145" fmla="*/ 9865519 w 12071803"/>
                  <a:gd name="connsiteY145" fmla="*/ 7270363 h 13440182"/>
                  <a:gd name="connsiteX146" fmla="*/ 9908382 w 12071803"/>
                  <a:gd name="connsiteY146" fmla="*/ 7320371 h 13440182"/>
                  <a:gd name="connsiteX147" fmla="*/ 9986964 w 12071803"/>
                  <a:gd name="connsiteY147" fmla="*/ 7287033 h 13440182"/>
                  <a:gd name="connsiteX148" fmla="*/ 9998869 w 12071803"/>
                  <a:gd name="connsiteY148" fmla="*/ 7348944 h 13440182"/>
                  <a:gd name="connsiteX149" fmla="*/ 10113170 w 12071803"/>
                  <a:gd name="connsiteY149" fmla="*/ 7210833 h 13440182"/>
                  <a:gd name="connsiteX150" fmla="*/ 10148889 w 12071803"/>
                  <a:gd name="connsiteY150" fmla="*/ 7356089 h 13440182"/>
                  <a:gd name="connsiteX151" fmla="*/ 10244139 w 12071803"/>
                  <a:gd name="connsiteY151" fmla="*/ 7239408 h 13440182"/>
                  <a:gd name="connsiteX152" fmla="*/ 10270332 w 12071803"/>
                  <a:gd name="connsiteY152" fmla="*/ 7401332 h 13440182"/>
                  <a:gd name="connsiteX153" fmla="*/ 10344150 w 12071803"/>
                  <a:gd name="connsiteY153" fmla="*/ 7477532 h 13440182"/>
                  <a:gd name="connsiteX154" fmla="*/ 10134600 w 12071803"/>
                  <a:gd name="connsiteY154" fmla="*/ 7591832 h 13440182"/>
                  <a:gd name="connsiteX155" fmla="*/ 10287001 w 12071803"/>
                  <a:gd name="connsiteY155" fmla="*/ 7741852 h 13440182"/>
                  <a:gd name="connsiteX156" fmla="*/ 10317957 w 12071803"/>
                  <a:gd name="connsiteY156" fmla="*/ 7644221 h 13440182"/>
                  <a:gd name="connsiteX157" fmla="*/ 10389393 w 12071803"/>
                  <a:gd name="connsiteY157" fmla="*/ 7732326 h 13440182"/>
                  <a:gd name="connsiteX158" fmla="*/ 10510839 w 12071803"/>
                  <a:gd name="connsiteY158" fmla="*/ 7691846 h 13440182"/>
                  <a:gd name="connsiteX159" fmla="*/ 10515600 w 12071803"/>
                  <a:gd name="connsiteY159" fmla="*/ 7777570 h 13440182"/>
                  <a:gd name="connsiteX160" fmla="*/ 10513219 w 12071803"/>
                  <a:gd name="connsiteY160" fmla="*/ 7875200 h 13440182"/>
                  <a:gd name="connsiteX161" fmla="*/ 10622756 w 12071803"/>
                  <a:gd name="connsiteY161" fmla="*/ 7837101 h 13440182"/>
                  <a:gd name="connsiteX162" fmla="*/ 10663239 w 12071803"/>
                  <a:gd name="connsiteY162" fmla="*/ 8075227 h 13440182"/>
                  <a:gd name="connsiteX163" fmla="*/ 10801350 w 12071803"/>
                  <a:gd name="connsiteY163" fmla="*/ 8106182 h 13440182"/>
                  <a:gd name="connsiteX164" fmla="*/ 10815638 w 12071803"/>
                  <a:gd name="connsiteY164" fmla="*/ 7815670 h 13440182"/>
                  <a:gd name="connsiteX165" fmla="*/ 10906126 w 12071803"/>
                  <a:gd name="connsiteY165" fmla="*/ 7791858 h 13440182"/>
                  <a:gd name="connsiteX166" fmla="*/ 10975182 w 12071803"/>
                  <a:gd name="connsiteY166" fmla="*/ 7620407 h 13440182"/>
                  <a:gd name="connsiteX167" fmla="*/ 10937082 w 12071803"/>
                  <a:gd name="connsiteY167" fmla="*/ 7491821 h 13440182"/>
                  <a:gd name="connsiteX168" fmla="*/ 10841832 w 12071803"/>
                  <a:gd name="connsiteY168" fmla="*/ 7479913 h 13440182"/>
                  <a:gd name="connsiteX169" fmla="*/ 10889456 w 12071803"/>
                  <a:gd name="connsiteY169" fmla="*/ 7360851 h 13440182"/>
                  <a:gd name="connsiteX170" fmla="*/ 10784682 w 12071803"/>
                  <a:gd name="connsiteY170" fmla="*/ 7289414 h 13440182"/>
                  <a:gd name="connsiteX171" fmla="*/ 10744200 w 12071803"/>
                  <a:gd name="connsiteY171" fmla="*/ 7058432 h 13440182"/>
                  <a:gd name="connsiteX172" fmla="*/ 10426700 w 12071803"/>
                  <a:gd name="connsiteY172" fmla="*/ 7020332 h 13440182"/>
                  <a:gd name="connsiteX173" fmla="*/ 10496551 w 12071803"/>
                  <a:gd name="connsiteY173" fmla="*/ 6915558 h 13440182"/>
                  <a:gd name="connsiteX174" fmla="*/ 10620376 w 12071803"/>
                  <a:gd name="connsiteY174" fmla="*/ 6896508 h 13440182"/>
                  <a:gd name="connsiteX175" fmla="*/ 10629900 w 12071803"/>
                  <a:gd name="connsiteY175" fmla="*/ 6810782 h 13440182"/>
                  <a:gd name="connsiteX176" fmla="*/ 10842625 w 12071803"/>
                  <a:gd name="connsiteY176" fmla="*/ 6899682 h 13440182"/>
                  <a:gd name="connsiteX177" fmla="*/ 10858500 w 12071803"/>
                  <a:gd name="connsiteY177" fmla="*/ 6677432 h 13440182"/>
                  <a:gd name="connsiteX178" fmla="*/ 10648950 w 12071803"/>
                  <a:gd name="connsiteY178" fmla="*/ 6772682 h 13440182"/>
                  <a:gd name="connsiteX179" fmla="*/ 10572750 w 12071803"/>
                  <a:gd name="connsiteY179" fmla="*/ 6544082 h 13440182"/>
                  <a:gd name="connsiteX180" fmla="*/ 10344150 w 12071803"/>
                  <a:gd name="connsiteY180" fmla="*/ 6753632 h 13440182"/>
                  <a:gd name="connsiteX181" fmla="*/ 10356851 w 12071803"/>
                  <a:gd name="connsiteY181" fmla="*/ 6588533 h 13440182"/>
                  <a:gd name="connsiteX182" fmla="*/ 10369550 w 12071803"/>
                  <a:gd name="connsiteY182" fmla="*/ 6464707 h 13440182"/>
                  <a:gd name="connsiteX183" fmla="*/ 10261601 w 12071803"/>
                  <a:gd name="connsiteY183" fmla="*/ 6452008 h 13440182"/>
                  <a:gd name="connsiteX184" fmla="*/ 10140950 w 12071803"/>
                  <a:gd name="connsiteY184" fmla="*/ 6236107 h 13440182"/>
                  <a:gd name="connsiteX185" fmla="*/ 10306051 w 12071803"/>
                  <a:gd name="connsiteY185" fmla="*/ 6274208 h 13440182"/>
                  <a:gd name="connsiteX186" fmla="*/ 10547351 w 12071803"/>
                  <a:gd name="connsiteY186" fmla="*/ 6274208 h 13440182"/>
                  <a:gd name="connsiteX187" fmla="*/ 10677525 w 12071803"/>
                  <a:gd name="connsiteY187" fmla="*/ 6134507 h 13440182"/>
                  <a:gd name="connsiteX188" fmla="*/ 10575926 w 12071803"/>
                  <a:gd name="connsiteY188" fmla="*/ 6023383 h 13440182"/>
                  <a:gd name="connsiteX189" fmla="*/ 10363200 w 12071803"/>
                  <a:gd name="connsiteY189" fmla="*/ 5975757 h 13440182"/>
                  <a:gd name="connsiteX190" fmla="*/ 10544175 w 12071803"/>
                  <a:gd name="connsiteY190" fmla="*/ 5845582 h 13440182"/>
                  <a:gd name="connsiteX191" fmla="*/ 10490201 w 12071803"/>
                  <a:gd name="connsiteY191" fmla="*/ 5728108 h 13440182"/>
                  <a:gd name="connsiteX192" fmla="*/ 10544176 w 12071803"/>
                  <a:gd name="connsiteY192" fmla="*/ 5607458 h 13440182"/>
                  <a:gd name="connsiteX193" fmla="*/ 10506075 w 12071803"/>
                  <a:gd name="connsiteY193" fmla="*/ 5604282 h 13440182"/>
                  <a:gd name="connsiteX194" fmla="*/ 10471151 w 12071803"/>
                  <a:gd name="connsiteY194" fmla="*/ 5528083 h 13440182"/>
                  <a:gd name="connsiteX195" fmla="*/ 10312400 w 12071803"/>
                  <a:gd name="connsiteY195" fmla="*/ 5375682 h 13440182"/>
                  <a:gd name="connsiteX196" fmla="*/ 10582276 w 12071803"/>
                  <a:gd name="connsiteY196" fmla="*/ 5480458 h 13440182"/>
                  <a:gd name="connsiteX197" fmla="*/ 10725150 w 12071803"/>
                  <a:gd name="connsiteY197" fmla="*/ 5439182 h 13440182"/>
                  <a:gd name="connsiteX198" fmla="*/ 10699751 w 12071803"/>
                  <a:gd name="connsiteY198" fmla="*/ 5686833 h 13440182"/>
                  <a:gd name="connsiteX199" fmla="*/ 10877550 w 12071803"/>
                  <a:gd name="connsiteY199" fmla="*/ 5724932 h 13440182"/>
                  <a:gd name="connsiteX200" fmla="*/ 10934701 w 12071803"/>
                  <a:gd name="connsiteY200" fmla="*/ 5550308 h 13440182"/>
                  <a:gd name="connsiteX201" fmla="*/ 10975975 w 12071803"/>
                  <a:gd name="connsiteY201" fmla="*/ 5321707 h 13440182"/>
                  <a:gd name="connsiteX202" fmla="*/ 10896601 w 12071803"/>
                  <a:gd name="connsiteY202" fmla="*/ 5118508 h 13440182"/>
                  <a:gd name="connsiteX203" fmla="*/ 10839450 w 12071803"/>
                  <a:gd name="connsiteY203" fmla="*/ 5020082 h 13440182"/>
                  <a:gd name="connsiteX204" fmla="*/ 10760076 w 12071803"/>
                  <a:gd name="connsiteY204" fmla="*/ 5137558 h 13440182"/>
                  <a:gd name="connsiteX205" fmla="*/ 10690226 w 12071803"/>
                  <a:gd name="connsiteY205" fmla="*/ 5096283 h 13440182"/>
                  <a:gd name="connsiteX206" fmla="*/ 10658476 w 12071803"/>
                  <a:gd name="connsiteY206" fmla="*/ 5216933 h 13440182"/>
                  <a:gd name="connsiteX207" fmla="*/ 10556875 w 12071803"/>
                  <a:gd name="connsiteY207" fmla="*/ 5220107 h 13440182"/>
                  <a:gd name="connsiteX208" fmla="*/ 10477500 w 12071803"/>
                  <a:gd name="connsiteY208" fmla="*/ 5077232 h 13440182"/>
                  <a:gd name="connsiteX209" fmla="*/ 10439400 w 12071803"/>
                  <a:gd name="connsiteY209" fmla="*/ 4924832 h 13440182"/>
                  <a:gd name="connsiteX210" fmla="*/ 10223500 w 12071803"/>
                  <a:gd name="connsiteY210" fmla="*/ 4928007 h 13440182"/>
                  <a:gd name="connsiteX211" fmla="*/ 10248900 w 12071803"/>
                  <a:gd name="connsiteY211" fmla="*/ 5153432 h 13440182"/>
                  <a:gd name="connsiteX212" fmla="*/ 10210801 w 12071803"/>
                  <a:gd name="connsiteY212" fmla="*/ 4959758 h 13440182"/>
                  <a:gd name="connsiteX213" fmla="*/ 10166350 w 12071803"/>
                  <a:gd name="connsiteY213" fmla="*/ 4972457 h 13440182"/>
                  <a:gd name="connsiteX214" fmla="*/ 10096500 w 12071803"/>
                  <a:gd name="connsiteY214" fmla="*/ 4861332 h 13440182"/>
                  <a:gd name="connsiteX215" fmla="*/ 10001251 w 12071803"/>
                  <a:gd name="connsiteY215" fmla="*/ 4931183 h 13440182"/>
                  <a:gd name="connsiteX216" fmla="*/ 9893300 w 12071803"/>
                  <a:gd name="connsiteY216" fmla="*/ 5039132 h 13440182"/>
                  <a:gd name="connsiteX217" fmla="*/ 10210800 w 12071803"/>
                  <a:gd name="connsiteY217" fmla="*/ 4724807 h 13440182"/>
                  <a:gd name="connsiteX218" fmla="*/ 10426701 w 12071803"/>
                  <a:gd name="connsiteY218" fmla="*/ 4667658 h 13440182"/>
                  <a:gd name="connsiteX219" fmla="*/ 10572750 w 12071803"/>
                  <a:gd name="connsiteY219" fmla="*/ 4581932 h 13440182"/>
                  <a:gd name="connsiteX220" fmla="*/ 10610851 w 12071803"/>
                  <a:gd name="connsiteY220" fmla="*/ 4461283 h 13440182"/>
                  <a:gd name="connsiteX221" fmla="*/ 10782301 w 12071803"/>
                  <a:gd name="connsiteY221" fmla="*/ 4334283 h 13440182"/>
                  <a:gd name="connsiteX222" fmla="*/ 10814050 w 12071803"/>
                  <a:gd name="connsiteY222" fmla="*/ 4080282 h 13440182"/>
                  <a:gd name="connsiteX223" fmla="*/ 10582275 w 12071803"/>
                  <a:gd name="connsiteY223" fmla="*/ 3997732 h 13440182"/>
                  <a:gd name="connsiteX224" fmla="*/ 10264776 w 12071803"/>
                  <a:gd name="connsiteY224" fmla="*/ 3950108 h 13440182"/>
                  <a:gd name="connsiteX225" fmla="*/ 10134600 w 12071803"/>
                  <a:gd name="connsiteY225" fmla="*/ 4010432 h 13440182"/>
                  <a:gd name="connsiteX226" fmla="*/ 10160001 w 12071803"/>
                  <a:gd name="connsiteY226" fmla="*/ 3845333 h 13440182"/>
                  <a:gd name="connsiteX227" fmla="*/ 10109201 w 12071803"/>
                  <a:gd name="connsiteY227" fmla="*/ 3670708 h 13440182"/>
                  <a:gd name="connsiteX228" fmla="*/ 10223500 w 12071803"/>
                  <a:gd name="connsiteY228" fmla="*/ 3708807 h 13440182"/>
                  <a:gd name="connsiteX229" fmla="*/ 10344151 w 12071803"/>
                  <a:gd name="connsiteY229" fmla="*/ 3600858 h 13440182"/>
                  <a:gd name="connsiteX230" fmla="*/ 10534651 w 12071803"/>
                  <a:gd name="connsiteY230" fmla="*/ 3661183 h 13440182"/>
                  <a:gd name="connsiteX231" fmla="*/ 10547351 w 12071803"/>
                  <a:gd name="connsiteY231" fmla="*/ 3477033 h 13440182"/>
                  <a:gd name="connsiteX232" fmla="*/ 10687050 w 12071803"/>
                  <a:gd name="connsiteY232" fmla="*/ 3515132 h 13440182"/>
                  <a:gd name="connsiteX233" fmla="*/ 10801350 w 12071803"/>
                  <a:gd name="connsiteY233" fmla="*/ 3210332 h 13440182"/>
                  <a:gd name="connsiteX234" fmla="*/ 10902951 w 12071803"/>
                  <a:gd name="connsiteY234" fmla="*/ 3299233 h 13440182"/>
                  <a:gd name="connsiteX235" fmla="*/ 11042650 w 12071803"/>
                  <a:gd name="connsiteY235" fmla="*/ 3283357 h 13440182"/>
                  <a:gd name="connsiteX236" fmla="*/ 11077575 w 12071803"/>
                  <a:gd name="connsiteY236" fmla="*/ 3508782 h 13440182"/>
                  <a:gd name="connsiteX237" fmla="*/ 11153776 w 12071803"/>
                  <a:gd name="connsiteY237" fmla="*/ 3251608 h 13440182"/>
                  <a:gd name="connsiteX238" fmla="*/ 11077576 w 12071803"/>
                  <a:gd name="connsiteY238" fmla="*/ 3165883 h 13440182"/>
                  <a:gd name="connsiteX239" fmla="*/ 11163300 w 12071803"/>
                  <a:gd name="connsiteY239" fmla="*/ 2911882 h 13440182"/>
                  <a:gd name="connsiteX240" fmla="*/ 10982326 w 12071803"/>
                  <a:gd name="connsiteY240" fmla="*/ 2988083 h 13440182"/>
                  <a:gd name="connsiteX241" fmla="*/ 10953750 w 12071803"/>
                  <a:gd name="connsiteY241" fmla="*/ 2918232 h 13440182"/>
                  <a:gd name="connsiteX242" fmla="*/ 10763250 w 12071803"/>
                  <a:gd name="connsiteY242" fmla="*/ 2715032 h 13440182"/>
                  <a:gd name="connsiteX243" fmla="*/ 10731501 w 12071803"/>
                  <a:gd name="connsiteY243" fmla="*/ 2530883 h 13440182"/>
                  <a:gd name="connsiteX244" fmla="*/ 10699751 w 12071803"/>
                  <a:gd name="connsiteY244" fmla="*/ 2435633 h 13440182"/>
                  <a:gd name="connsiteX245" fmla="*/ 10801350 w 12071803"/>
                  <a:gd name="connsiteY245" fmla="*/ 2334032 h 13440182"/>
                  <a:gd name="connsiteX246" fmla="*/ 11061701 w 12071803"/>
                  <a:gd name="connsiteY246" fmla="*/ 2099083 h 13440182"/>
                  <a:gd name="connsiteX247" fmla="*/ 11182350 w 12071803"/>
                  <a:gd name="connsiteY247" fmla="*/ 2118132 h 13440182"/>
                  <a:gd name="connsiteX248" fmla="*/ 11252201 w 12071803"/>
                  <a:gd name="connsiteY248" fmla="*/ 2029233 h 13440182"/>
                  <a:gd name="connsiteX249" fmla="*/ 11487150 w 12071803"/>
                  <a:gd name="connsiteY249" fmla="*/ 1921282 h 13440182"/>
                  <a:gd name="connsiteX250" fmla="*/ 11341101 w 12071803"/>
                  <a:gd name="connsiteY250" fmla="*/ 1851433 h 13440182"/>
                  <a:gd name="connsiteX251" fmla="*/ 11258550 w 12071803"/>
                  <a:gd name="connsiteY251" fmla="*/ 1705382 h 13440182"/>
                  <a:gd name="connsiteX252" fmla="*/ 11360150 w 12071803"/>
                  <a:gd name="connsiteY252" fmla="*/ 1279932 h 13440182"/>
                  <a:gd name="connsiteX253" fmla="*/ 11239500 w 12071803"/>
                  <a:gd name="connsiteY253" fmla="*/ 1019582 h 13440182"/>
                  <a:gd name="connsiteX254" fmla="*/ 11525250 w 12071803"/>
                  <a:gd name="connsiteY254" fmla="*/ 1362482 h 13440182"/>
                  <a:gd name="connsiteX255" fmla="*/ 11690350 w 12071803"/>
                  <a:gd name="connsiteY255" fmla="*/ 1165632 h 13440182"/>
                  <a:gd name="connsiteX256" fmla="*/ 11874500 w 12071803"/>
                  <a:gd name="connsiteY256" fmla="*/ 1476782 h 13440182"/>
                  <a:gd name="connsiteX257" fmla="*/ 12071350 w 12071803"/>
                  <a:gd name="connsiteY257" fmla="*/ 1578383 h 13440182"/>
                  <a:gd name="connsiteX258" fmla="*/ 11906250 w 12071803"/>
                  <a:gd name="connsiteY258" fmla="*/ 1133883 h 13440182"/>
                  <a:gd name="connsiteX259" fmla="*/ 11893550 w 12071803"/>
                  <a:gd name="connsiteY259" fmla="*/ 917982 h 13440182"/>
                  <a:gd name="connsiteX260" fmla="*/ 11760200 w 12071803"/>
                  <a:gd name="connsiteY260" fmla="*/ 721132 h 13440182"/>
                  <a:gd name="connsiteX261" fmla="*/ 11734800 w 12071803"/>
                  <a:gd name="connsiteY26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784182 w 12071803"/>
                  <a:gd name="connsiteY86" fmla="*/ 7089138 h 13440182"/>
                  <a:gd name="connsiteX87" fmla="*/ 6860382 w 12071803"/>
                  <a:gd name="connsiteY87" fmla="*/ 7072469 h 13440182"/>
                  <a:gd name="connsiteX88" fmla="*/ 6838950 w 12071803"/>
                  <a:gd name="connsiteY88" fmla="*/ 6982232 h 13440182"/>
                  <a:gd name="connsiteX89" fmla="*/ 6943726 w 12071803"/>
                  <a:gd name="connsiteY89" fmla="*/ 6984363 h 13440182"/>
                  <a:gd name="connsiteX90" fmla="*/ 6986589 w 12071803"/>
                  <a:gd name="connsiteY90" fmla="*/ 6903400 h 13440182"/>
                  <a:gd name="connsiteX91" fmla="*/ 7088982 w 12071803"/>
                  <a:gd name="connsiteY91" fmla="*/ 6936738 h 13440182"/>
                  <a:gd name="connsiteX92" fmla="*/ 7162801 w 12071803"/>
                  <a:gd name="connsiteY92" fmla="*/ 7039132 h 13440182"/>
                  <a:gd name="connsiteX93" fmla="*/ 7229476 w 12071803"/>
                  <a:gd name="connsiteY93" fmla="*/ 6979600 h 13440182"/>
                  <a:gd name="connsiteX94" fmla="*/ 7169945 w 12071803"/>
                  <a:gd name="connsiteY94" fmla="*/ 6843869 h 13440182"/>
                  <a:gd name="connsiteX95" fmla="*/ 7227094 w 12071803"/>
                  <a:gd name="connsiteY95" fmla="*/ 6896506 h 13440182"/>
                  <a:gd name="connsiteX96" fmla="*/ 7343776 w 12071803"/>
                  <a:gd name="connsiteY96" fmla="*/ 6934357 h 13440182"/>
                  <a:gd name="connsiteX97" fmla="*/ 7417595 w 12071803"/>
                  <a:gd name="connsiteY97" fmla="*/ 7006046 h 13440182"/>
                  <a:gd name="connsiteX98" fmla="*/ 7386639 w 12071803"/>
                  <a:gd name="connsiteY98" fmla="*/ 7144158 h 13440182"/>
                  <a:gd name="connsiteX99" fmla="*/ 7458076 w 12071803"/>
                  <a:gd name="connsiteY99" fmla="*/ 7108439 h 13440182"/>
                  <a:gd name="connsiteX100" fmla="*/ 7448550 w 12071803"/>
                  <a:gd name="connsiteY100" fmla="*/ 7077482 h 13440182"/>
                  <a:gd name="connsiteX101" fmla="*/ 7524751 w 12071803"/>
                  <a:gd name="connsiteY101" fmla="*/ 7163208 h 13440182"/>
                  <a:gd name="connsiteX102" fmla="*/ 7460457 w 12071803"/>
                  <a:gd name="connsiteY102" fmla="*/ 7244171 h 13440182"/>
                  <a:gd name="connsiteX103" fmla="*/ 7524750 w 12071803"/>
                  <a:gd name="connsiteY103" fmla="*/ 7325132 h 13440182"/>
                  <a:gd name="connsiteX104" fmla="*/ 7450932 w 12071803"/>
                  <a:gd name="connsiteY104" fmla="*/ 7344183 h 13440182"/>
                  <a:gd name="connsiteX105" fmla="*/ 7358064 w 12071803"/>
                  <a:gd name="connsiteY105" fmla="*/ 7296558 h 13440182"/>
                  <a:gd name="connsiteX106" fmla="*/ 7184232 w 12071803"/>
                  <a:gd name="connsiteY106" fmla="*/ 7408477 h 13440182"/>
                  <a:gd name="connsiteX107" fmla="*/ 7246145 w 12071803"/>
                  <a:gd name="connsiteY107" fmla="*/ 7437052 h 13440182"/>
                  <a:gd name="connsiteX108" fmla="*/ 7329489 w 12071803"/>
                  <a:gd name="connsiteY108" fmla="*/ 7508489 h 13440182"/>
                  <a:gd name="connsiteX109" fmla="*/ 7386639 w 12071803"/>
                  <a:gd name="connsiteY109" fmla="*/ 7425146 h 13440182"/>
                  <a:gd name="connsiteX110" fmla="*/ 7441407 w 12071803"/>
                  <a:gd name="connsiteY110" fmla="*/ 7484677 h 13440182"/>
                  <a:gd name="connsiteX111" fmla="*/ 7546182 w 12071803"/>
                  <a:gd name="connsiteY111" fmla="*/ 7529921 h 13440182"/>
                  <a:gd name="connsiteX112" fmla="*/ 7639051 w 12071803"/>
                  <a:gd name="connsiteY112" fmla="*/ 7615646 h 13440182"/>
                  <a:gd name="connsiteX113" fmla="*/ 7639051 w 12071803"/>
                  <a:gd name="connsiteY113" fmla="*/ 7510871 h 13440182"/>
                  <a:gd name="connsiteX114" fmla="*/ 7812881 w 12071803"/>
                  <a:gd name="connsiteY114" fmla="*/ 7606120 h 13440182"/>
                  <a:gd name="connsiteX115" fmla="*/ 7705726 w 12071803"/>
                  <a:gd name="connsiteY115" fmla="*/ 7370377 h 13440182"/>
                  <a:gd name="connsiteX116" fmla="*/ 7708107 w 12071803"/>
                  <a:gd name="connsiteY116" fmla="*/ 7234646 h 13440182"/>
                  <a:gd name="connsiteX117" fmla="*/ 7612857 w 12071803"/>
                  <a:gd name="connsiteY117" fmla="*/ 7206071 h 13440182"/>
                  <a:gd name="connsiteX118" fmla="*/ 7677150 w 12071803"/>
                  <a:gd name="connsiteY118" fmla="*/ 7039382 h 13440182"/>
                  <a:gd name="connsiteX119" fmla="*/ 8374857 w 12071803"/>
                  <a:gd name="connsiteY119" fmla="*/ 6653621 h 13440182"/>
                  <a:gd name="connsiteX120" fmla="*/ 8703470 w 12071803"/>
                  <a:gd name="connsiteY120" fmla="*/ 6591708 h 13440182"/>
                  <a:gd name="connsiteX121" fmla="*/ 8722520 w 12071803"/>
                  <a:gd name="connsiteY121" fmla="*/ 6696483 h 13440182"/>
                  <a:gd name="connsiteX122" fmla="*/ 8796339 w 12071803"/>
                  <a:gd name="connsiteY122" fmla="*/ 6701246 h 13440182"/>
                  <a:gd name="connsiteX123" fmla="*/ 8772525 w 12071803"/>
                  <a:gd name="connsiteY123" fmla="*/ 6548844 h 13440182"/>
                  <a:gd name="connsiteX124" fmla="*/ 9315450 w 12071803"/>
                  <a:gd name="connsiteY124" fmla="*/ 6544082 h 13440182"/>
                  <a:gd name="connsiteX125" fmla="*/ 9503569 w 12071803"/>
                  <a:gd name="connsiteY125" fmla="*/ 6494075 h 13440182"/>
                  <a:gd name="connsiteX126" fmla="*/ 9629775 w 12071803"/>
                  <a:gd name="connsiteY126" fmla="*/ 6298813 h 13440182"/>
                  <a:gd name="connsiteX127" fmla="*/ 9906000 w 12071803"/>
                  <a:gd name="connsiteY127" fmla="*/ 6334532 h 13440182"/>
                  <a:gd name="connsiteX128" fmla="*/ 9870282 w 12071803"/>
                  <a:gd name="connsiteY128" fmla="*/ 6420258 h 13440182"/>
                  <a:gd name="connsiteX129" fmla="*/ 9727407 w 12071803"/>
                  <a:gd name="connsiteY129" fmla="*/ 6434546 h 13440182"/>
                  <a:gd name="connsiteX130" fmla="*/ 9796462 w 12071803"/>
                  <a:gd name="connsiteY130" fmla="*/ 6489313 h 13440182"/>
                  <a:gd name="connsiteX131" fmla="*/ 9665495 w 12071803"/>
                  <a:gd name="connsiteY131" fmla="*/ 6517889 h 13440182"/>
                  <a:gd name="connsiteX132" fmla="*/ 9539289 w 12071803"/>
                  <a:gd name="connsiteY132" fmla="*/ 6508364 h 13440182"/>
                  <a:gd name="connsiteX133" fmla="*/ 9453563 w 12071803"/>
                  <a:gd name="connsiteY133" fmla="*/ 6544082 h 13440182"/>
                  <a:gd name="connsiteX134" fmla="*/ 9422607 w 12071803"/>
                  <a:gd name="connsiteY134" fmla="*/ 6848883 h 13440182"/>
                  <a:gd name="connsiteX135" fmla="*/ 9584532 w 12071803"/>
                  <a:gd name="connsiteY135" fmla="*/ 6882220 h 13440182"/>
                  <a:gd name="connsiteX136" fmla="*/ 9791700 w 12071803"/>
                  <a:gd name="connsiteY136" fmla="*/ 6696482 h 13440182"/>
                  <a:gd name="connsiteX137" fmla="*/ 9829801 w 12071803"/>
                  <a:gd name="connsiteY137" fmla="*/ 6794114 h 13440182"/>
                  <a:gd name="connsiteX138" fmla="*/ 9977439 w 12071803"/>
                  <a:gd name="connsiteY138" fmla="*/ 6717914 h 13440182"/>
                  <a:gd name="connsiteX139" fmla="*/ 9896476 w 12071803"/>
                  <a:gd name="connsiteY139" fmla="*/ 6925083 h 13440182"/>
                  <a:gd name="connsiteX140" fmla="*/ 10020301 w 12071803"/>
                  <a:gd name="connsiteY140" fmla="*/ 6898889 h 13440182"/>
                  <a:gd name="connsiteX141" fmla="*/ 9986964 w 12071803"/>
                  <a:gd name="connsiteY141" fmla="*/ 6986996 h 13440182"/>
                  <a:gd name="connsiteX142" fmla="*/ 10217945 w 12071803"/>
                  <a:gd name="connsiteY142" fmla="*/ 6984614 h 13440182"/>
                  <a:gd name="connsiteX143" fmla="*/ 10058400 w 12071803"/>
                  <a:gd name="connsiteY143" fmla="*/ 7039382 h 13440182"/>
                  <a:gd name="connsiteX144" fmla="*/ 9948864 w 12071803"/>
                  <a:gd name="connsiteY144" fmla="*/ 7096533 h 13440182"/>
                  <a:gd name="connsiteX145" fmla="*/ 9829801 w 12071803"/>
                  <a:gd name="connsiteY145" fmla="*/ 7210833 h 13440182"/>
                  <a:gd name="connsiteX146" fmla="*/ 9865519 w 12071803"/>
                  <a:gd name="connsiteY146" fmla="*/ 7270363 h 13440182"/>
                  <a:gd name="connsiteX147" fmla="*/ 9908382 w 12071803"/>
                  <a:gd name="connsiteY147" fmla="*/ 7320371 h 13440182"/>
                  <a:gd name="connsiteX148" fmla="*/ 9986964 w 12071803"/>
                  <a:gd name="connsiteY148" fmla="*/ 7287033 h 13440182"/>
                  <a:gd name="connsiteX149" fmla="*/ 9998869 w 12071803"/>
                  <a:gd name="connsiteY149" fmla="*/ 7348944 h 13440182"/>
                  <a:gd name="connsiteX150" fmla="*/ 10113170 w 12071803"/>
                  <a:gd name="connsiteY150" fmla="*/ 7210833 h 13440182"/>
                  <a:gd name="connsiteX151" fmla="*/ 10148889 w 12071803"/>
                  <a:gd name="connsiteY151" fmla="*/ 7356089 h 13440182"/>
                  <a:gd name="connsiteX152" fmla="*/ 10244139 w 12071803"/>
                  <a:gd name="connsiteY152" fmla="*/ 7239408 h 13440182"/>
                  <a:gd name="connsiteX153" fmla="*/ 10270332 w 12071803"/>
                  <a:gd name="connsiteY153" fmla="*/ 7401332 h 13440182"/>
                  <a:gd name="connsiteX154" fmla="*/ 10344150 w 12071803"/>
                  <a:gd name="connsiteY154" fmla="*/ 7477532 h 13440182"/>
                  <a:gd name="connsiteX155" fmla="*/ 10134600 w 12071803"/>
                  <a:gd name="connsiteY155" fmla="*/ 7591832 h 13440182"/>
                  <a:gd name="connsiteX156" fmla="*/ 10287001 w 12071803"/>
                  <a:gd name="connsiteY156" fmla="*/ 7741852 h 13440182"/>
                  <a:gd name="connsiteX157" fmla="*/ 10317957 w 12071803"/>
                  <a:gd name="connsiteY157" fmla="*/ 7644221 h 13440182"/>
                  <a:gd name="connsiteX158" fmla="*/ 10389393 w 12071803"/>
                  <a:gd name="connsiteY158" fmla="*/ 7732326 h 13440182"/>
                  <a:gd name="connsiteX159" fmla="*/ 10510839 w 12071803"/>
                  <a:gd name="connsiteY159" fmla="*/ 7691846 h 13440182"/>
                  <a:gd name="connsiteX160" fmla="*/ 10515600 w 12071803"/>
                  <a:gd name="connsiteY160" fmla="*/ 7777570 h 13440182"/>
                  <a:gd name="connsiteX161" fmla="*/ 10513219 w 12071803"/>
                  <a:gd name="connsiteY161" fmla="*/ 7875200 h 13440182"/>
                  <a:gd name="connsiteX162" fmla="*/ 10622756 w 12071803"/>
                  <a:gd name="connsiteY162" fmla="*/ 7837101 h 13440182"/>
                  <a:gd name="connsiteX163" fmla="*/ 10663239 w 12071803"/>
                  <a:gd name="connsiteY163" fmla="*/ 8075227 h 13440182"/>
                  <a:gd name="connsiteX164" fmla="*/ 10801350 w 12071803"/>
                  <a:gd name="connsiteY164" fmla="*/ 8106182 h 13440182"/>
                  <a:gd name="connsiteX165" fmla="*/ 10815638 w 12071803"/>
                  <a:gd name="connsiteY165" fmla="*/ 7815670 h 13440182"/>
                  <a:gd name="connsiteX166" fmla="*/ 10906126 w 12071803"/>
                  <a:gd name="connsiteY166" fmla="*/ 7791858 h 13440182"/>
                  <a:gd name="connsiteX167" fmla="*/ 10975182 w 12071803"/>
                  <a:gd name="connsiteY167" fmla="*/ 7620407 h 13440182"/>
                  <a:gd name="connsiteX168" fmla="*/ 10937082 w 12071803"/>
                  <a:gd name="connsiteY168" fmla="*/ 7491821 h 13440182"/>
                  <a:gd name="connsiteX169" fmla="*/ 10841832 w 12071803"/>
                  <a:gd name="connsiteY169" fmla="*/ 7479913 h 13440182"/>
                  <a:gd name="connsiteX170" fmla="*/ 10889456 w 12071803"/>
                  <a:gd name="connsiteY170" fmla="*/ 7360851 h 13440182"/>
                  <a:gd name="connsiteX171" fmla="*/ 10784682 w 12071803"/>
                  <a:gd name="connsiteY171" fmla="*/ 7289414 h 13440182"/>
                  <a:gd name="connsiteX172" fmla="*/ 10744200 w 12071803"/>
                  <a:gd name="connsiteY172" fmla="*/ 7058432 h 13440182"/>
                  <a:gd name="connsiteX173" fmla="*/ 10426700 w 12071803"/>
                  <a:gd name="connsiteY173" fmla="*/ 7020332 h 13440182"/>
                  <a:gd name="connsiteX174" fmla="*/ 10496551 w 12071803"/>
                  <a:gd name="connsiteY174" fmla="*/ 6915558 h 13440182"/>
                  <a:gd name="connsiteX175" fmla="*/ 10620376 w 12071803"/>
                  <a:gd name="connsiteY175" fmla="*/ 6896508 h 13440182"/>
                  <a:gd name="connsiteX176" fmla="*/ 10629900 w 12071803"/>
                  <a:gd name="connsiteY176" fmla="*/ 6810782 h 13440182"/>
                  <a:gd name="connsiteX177" fmla="*/ 10842625 w 12071803"/>
                  <a:gd name="connsiteY177" fmla="*/ 6899682 h 13440182"/>
                  <a:gd name="connsiteX178" fmla="*/ 10858500 w 12071803"/>
                  <a:gd name="connsiteY178" fmla="*/ 6677432 h 13440182"/>
                  <a:gd name="connsiteX179" fmla="*/ 10648950 w 12071803"/>
                  <a:gd name="connsiteY179" fmla="*/ 6772682 h 13440182"/>
                  <a:gd name="connsiteX180" fmla="*/ 10572750 w 12071803"/>
                  <a:gd name="connsiteY180" fmla="*/ 6544082 h 13440182"/>
                  <a:gd name="connsiteX181" fmla="*/ 10344150 w 12071803"/>
                  <a:gd name="connsiteY181" fmla="*/ 6753632 h 13440182"/>
                  <a:gd name="connsiteX182" fmla="*/ 10356851 w 12071803"/>
                  <a:gd name="connsiteY182" fmla="*/ 6588533 h 13440182"/>
                  <a:gd name="connsiteX183" fmla="*/ 10369550 w 12071803"/>
                  <a:gd name="connsiteY183" fmla="*/ 6464707 h 13440182"/>
                  <a:gd name="connsiteX184" fmla="*/ 10261601 w 12071803"/>
                  <a:gd name="connsiteY184" fmla="*/ 6452008 h 13440182"/>
                  <a:gd name="connsiteX185" fmla="*/ 10140950 w 12071803"/>
                  <a:gd name="connsiteY185" fmla="*/ 6236107 h 13440182"/>
                  <a:gd name="connsiteX186" fmla="*/ 10306051 w 12071803"/>
                  <a:gd name="connsiteY186" fmla="*/ 6274208 h 13440182"/>
                  <a:gd name="connsiteX187" fmla="*/ 10547351 w 12071803"/>
                  <a:gd name="connsiteY187" fmla="*/ 6274208 h 13440182"/>
                  <a:gd name="connsiteX188" fmla="*/ 10677525 w 12071803"/>
                  <a:gd name="connsiteY188" fmla="*/ 6134507 h 13440182"/>
                  <a:gd name="connsiteX189" fmla="*/ 10575926 w 12071803"/>
                  <a:gd name="connsiteY189" fmla="*/ 6023383 h 13440182"/>
                  <a:gd name="connsiteX190" fmla="*/ 10363200 w 12071803"/>
                  <a:gd name="connsiteY190" fmla="*/ 5975757 h 13440182"/>
                  <a:gd name="connsiteX191" fmla="*/ 10544175 w 12071803"/>
                  <a:gd name="connsiteY191" fmla="*/ 5845582 h 13440182"/>
                  <a:gd name="connsiteX192" fmla="*/ 10490201 w 12071803"/>
                  <a:gd name="connsiteY192" fmla="*/ 5728108 h 13440182"/>
                  <a:gd name="connsiteX193" fmla="*/ 10544176 w 12071803"/>
                  <a:gd name="connsiteY193" fmla="*/ 5607458 h 13440182"/>
                  <a:gd name="connsiteX194" fmla="*/ 10506075 w 12071803"/>
                  <a:gd name="connsiteY194" fmla="*/ 5604282 h 13440182"/>
                  <a:gd name="connsiteX195" fmla="*/ 10471151 w 12071803"/>
                  <a:gd name="connsiteY195" fmla="*/ 5528083 h 13440182"/>
                  <a:gd name="connsiteX196" fmla="*/ 10312400 w 12071803"/>
                  <a:gd name="connsiteY196" fmla="*/ 5375682 h 13440182"/>
                  <a:gd name="connsiteX197" fmla="*/ 10582276 w 12071803"/>
                  <a:gd name="connsiteY197" fmla="*/ 5480458 h 13440182"/>
                  <a:gd name="connsiteX198" fmla="*/ 10725150 w 12071803"/>
                  <a:gd name="connsiteY198" fmla="*/ 5439182 h 13440182"/>
                  <a:gd name="connsiteX199" fmla="*/ 10699751 w 12071803"/>
                  <a:gd name="connsiteY199" fmla="*/ 5686833 h 13440182"/>
                  <a:gd name="connsiteX200" fmla="*/ 10877550 w 12071803"/>
                  <a:gd name="connsiteY200" fmla="*/ 5724932 h 13440182"/>
                  <a:gd name="connsiteX201" fmla="*/ 10934701 w 12071803"/>
                  <a:gd name="connsiteY201" fmla="*/ 5550308 h 13440182"/>
                  <a:gd name="connsiteX202" fmla="*/ 10975975 w 12071803"/>
                  <a:gd name="connsiteY202" fmla="*/ 5321707 h 13440182"/>
                  <a:gd name="connsiteX203" fmla="*/ 10896601 w 12071803"/>
                  <a:gd name="connsiteY203" fmla="*/ 5118508 h 13440182"/>
                  <a:gd name="connsiteX204" fmla="*/ 10839450 w 12071803"/>
                  <a:gd name="connsiteY204" fmla="*/ 5020082 h 13440182"/>
                  <a:gd name="connsiteX205" fmla="*/ 10760076 w 12071803"/>
                  <a:gd name="connsiteY205" fmla="*/ 5137558 h 13440182"/>
                  <a:gd name="connsiteX206" fmla="*/ 10690226 w 12071803"/>
                  <a:gd name="connsiteY206" fmla="*/ 5096283 h 13440182"/>
                  <a:gd name="connsiteX207" fmla="*/ 10658476 w 12071803"/>
                  <a:gd name="connsiteY207" fmla="*/ 5216933 h 13440182"/>
                  <a:gd name="connsiteX208" fmla="*/ 10556875 w 12071803"/>
                  <a:gd name="connsiteY208" fmla="*/ 5220107 h 13440182"/>
                  <a:gd name="connsiteX209" fmla="*/ 10477500 w 12071803"/>
                  <a:gd name="connsiteY209" fmla="*/ 5077232 h 13440182"/>
                  <a:gd name="connsiteX210" fmla="*/ 10439400 w 12071803"/>
                  <a:gd name="connsiteY210" fmla="*/ 4924832 h 13440182"/>
                  <a:gd name="connsiteX211" fmla="*/ 10223500 w 12071803"/>
                  <a:gd name="connsiteY211" fmla="*/ 4928007 h 13440182"/>
                  <a:gd name="connsiteX212" fmla="*/ 10248900 w 12071803"/>
                  <a:gd name="connsiteY212" fmla="*/ 5153432 h 13440182"/>
                  <a:gd name="connsiteX213" fmla="*/ 10210801 w 12071803"/>
                  <a:gd name="connsiteY213" fmla="*/ 4959758 h 13440182"/>
                  <a:gd name="connsiteX214" fmla="*/ 10166350 w 12071803"/>
                  <a:gd name="connsiteY214" fmla="*/ 4972457 h 13440182"/>
                  <a:gd name="connsiteX215" fmla="*/ 10096500 w 12071803"/>
                  <a:gd name="connsiteY215" fmla="*/ 4861332 h 13440182"/>
                  <a:gd name="connsiteX216" fmla="*/ 10001251 w 12071803"/>
                  <a:gd name="connsiteY216" fmla="*/ 4931183 h 13440182"/>
                  <a:gd name="connsiteX217" fmla="*/ 9893300 w 12071803"/>
                  <a:gd name="connsiteY217" fmla="*/ 5039132 h 13440182"/>
                  <a:gd name="connsiteX218" fmla="*/ 10210800 w 12071803"/>
                  <a:gd name="connsiteY218" fmla="*/ 4724807 h 13440182"/>
                  <a:gd name="connsiteX219" fmla="*/ 10426701 w 12071803"/>
                  <a:gd name="connsiteY219" fmla="*/ 4667658 h 13440182"/>
                  <a:gd name="connsiteX220" fmla="*/ 10572750 w 12071803"/>
                  <a:gd name="connsiteY220" fmla="*/ 4581932 h 13440182"/>
                  <a:gd name="connsiteX221" fmla="*/ 10610851 w 12071803"/>
                  <a:gd name="connsiteY221" fmla="*/ 4461283 h 13440182"/>
                  <a:gd name="connsiteX222" fmla="*/ 10782301 w 12071803"/>
                  <a:gd name="connsiteY222" fmla="*/ 4334283 h 13440182"/>
                  <a:gd name="connsiteX223" fmla="*/ 10814050 w 12071803"/>
                  <a:gd name="connsiteY223" fmla="*/ 4080282 h 13440182"/>
                  <a:gd name="connsiteX224" fmla="*/ 10582275 w 12071803"/>
                  <a:gd name="connsiteY224" fmla="*/ 3997732 h 13440182"/>
                  <a:gd name="connsiteX225" fmla="*/ 10264776 w 12071803"/>
                  <a:gd name="connsiteY225" fmla="*/ 3950108 h 13440182"/>
                  <a:gd name="connsiteX226" fmla="*/ 10134600 w 12071803"/>
                  <a:gd name="connsiteY226" fmla="*/ 4010432 h 13440182"/>
                  <a:gd name="connsiteX227" fmla="*/ 10160001 w 12071803"/>
                  <a:gd name="connsiteY227" fmla="*/ 3845333 h 13440182"/>
                  <a:gd name="connsiteX228" fmla="*/ 10109201 w 12071803"/>
                  <a:gd name="connsiteY228" fmla="*/ 3670708 h 13440182"/>
                  <a:gd name="connsiteX229" fmla="*/ 10223500 w 12071803"/>
                  <a:gd name="connsiteY229" fmla="*/ 3708807 h 13440182"/>
                  <a:gd name="connsiteX230" fmla="*/ 10344151 w 12071803"/>
                  <a:gd name="connsiteY230" fmla="*/ 3600858 h 13440182"/>
                  <a:gd name="connsiteX231" fmla="*/ 10534651 w 12071803"/>
                  <a:gd name="connsiteY231" fmla="*/ 3661183 h 13440182"/>
                  <a:gd name="connsiteX232" fmla="*/ 10547351 w 12071803"/>
                  <a:gd name="connsiteY232" fmla="*/ 3477033 h 13440182"/>
                  <a:gd name="connsiteX233" fmla="*/ 10687050 w 12071803"/>
                  <a:gd name="connsiteY233" fmla="*/ 3515132 h 13440182"/>
                  <a:gd name="connsiteX234" fmla="*/ 10801350 w 12071803"/>
                  <a:gd name="connsiteY234" fmla="*/ 3210332 h 13440182"/>
                  <a:gd name="connsiteX235" fmla="*/ 10902951 w 12071803"/>
                  <a:gd name="connsiteY235" fmla="*/ 3299233 h 13440182"/>
                  <a:gd name="connsiteX236" fmla="*/ 11042650 w 12071803"/>
                  <a:gd name="connsiteY236" fmla="*/ 3283357 h 13440182"/>
                  <a:gd name="connsiteX237" fmla="*/ 11077575 w 12071803"/>
                  <a:gd name="connsiteY237" fmla="*/ 3508782 h 13440182"/>
                  <a:gd name="connsiteX238" fmla="*/ 11153776 w 12071803"/>
                  <a:gd name="connsiteY238" fmla="*/ 3251608 h 13440182"/>
                  <a:gd name="connsiteX239" fmla="*/ 11077576 w 12071803"/>
                  <a:gd name="connsiteY239" fmla="*/ 3165883 h 13440182"/>
                  <a:gd name="connsiteX240" fmla="*/ 11163300 w 12071803"/>
                  <a:gd name="connsiteY240" fmla="*/ 2911882 h 13440182"/>
                  <a:gd name="connsiteX241" fmla="*/ 10982326 w 12071803"/>
                  <a:gd name="connsiteY241" fmla="*/ 2988083 h 13440182"/>
                  <a:gd name="connsiteX242" fmla="*/ 10953750 w 12071803"/>
                  <a:gd name="connsiteY242" fmla="*/ 2918232 h 13440182"/>
                  <a:gd name="connsiteX243" fmla="*/ 10763250 w 12071803"/>
                  <a:gd name="connsiteY243" fmla="*/ 2715032 h 13440182"/>
                  <a:gd name="connsiteX244" fmla="*/ 10731501 w 12071803"/>
                  <a:gd name="connsiteY244" fmla="*/ 2530883 h 13440182"/>
                  <a:gd name="connsiteX245" fmla="*/ 10699751 w 12071803"/>
                  <a:gd name="connsiteY245" fmla="*/ 2435633 h 13440182"/>
                  <a:gd name="connsiteX246" fmla="*/ 10801350 w 12071803"/>
                  <a:gd name="connsiteY246" fmla="*/ 2334032 h 13440182"/>
                  <a:gd name="connsiteX247" fmla="*/ 11061701 w 12071803"/>
                  <a:gd name="connsiteY247" fmla="*/ 2099083 h 13440182"/>
                  <a:gd name="connsiteX248" fmla="*/ 11182350 w 12071803"/>
                  <a:gd name="connsiteY248" fmla="*/ 2118132 h 13440182"/>
                  <a:gd name="connsiteX249" fmla="*/ 11252201 w 12071803"/>
                  <a:gd name="connsiteY249" fmla="*/ 2029233 h 13440182"/>
                  <a:gd name="connsiteX250" fmla="*/ 11487150 w 12071803"/>
                  <a:gd name="connsiteY250" fmla="*/ 1921282 h 13440182"/>
                  <a:gd name="connsiteX251" fmla="*/ 11341101 w 12071803"/>
                  <a:gd name="connsiteY251" fmla="*/ 1851433 h 13440182"/>
                  <a:gd name="connsiteX252" fmla="*/ 11258550 w 12071803"/>
                  <a:gd name="connsiteY252" fmla="*/ 1705382 h 13440182"/>
                  <a:gd name="connsiteX253" fmla="*/ 11360150 w 12071803"/>
                  <a:gd name="connsiteY253" fmla="*/ 1279932 h 13440182"/>
                  <a:gd name="connsiteX254" fmla="*/ 11239500 w 12071803"/>
                  <a:gd name="connsiteY254" fmla="*/ 1019582 h 13440182"/>
                  <a:gd name="connsiteX255" fmla="*/ 11525250 w 12071803"/>
                  <a:gd name="connsiteY255" fmla="*/ 1362482 h 13440182"/>
                  <a:gd name="connsiteX256" fmla="*/ 11690350 w 12071803"/>
                  <a:gd name="connsiteY256" fmla="*/ 1165632 h 13440182"/>
                  <a:gd name="connsiteX257" fmla="*/ 11874500 w 12071803"/>
                  <a:gd name="connsiteY257" fmla="*/ 1476782 h 13440182"/>
                  <a:gd name="connsiteX258" fmla="*/ 12071350 w 12071803"/>
                  <a:gd name="connsiteY258" fmla="*/ 1578383 h 13440182"/>
                  <a:gd name="connsiteX259" fmla="*/ 11906250 w 12071803"/>
                  <a:gd name="connsiteY259" fmla="*/ 1133883 h 13440182"/>
                  <a:gd name="connsiteX260" fmla="*/ 11893550 w 12071803"/>
                  <a:gd name="connsiteY260" fmla="*/ 917982 h 13440182"/>
                  <a:gd name="connsiteX261" fmla="*/ 11760200 w 12071803"/>
                  <a:gd name="connsiteY261" fmla="*/ 721132 h 13440182"/>
                  <a:gd name="connsiteX262" fmla="*/ 11734800 w 12071803"/>
                  <a:gd name="connsiteY26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784182 w 12071803"/>
                  <a:gd name="connsiteY86" fmla="*/ 7089138 h 13440182"/>
                  <a:gd name="connsiteX87" fmla="*/ 6860382 w 12071803"/>
                  <a:gd name="connsiteY87" fmla="*/ 7072469 h 13440182"/>
                  <a:gd name="connsiteX88" fmla="*/ 6838950 w 12071803"/>
                  <a:gd name="connsiteY88" fmla="*/ 6982232 h 13440182"/>
                  <a:gd name="connsiteX89" fmla="*/ 6943726 w 12071803"/>
                  <a:gd name="connsiteY89" fmla="*/ 6984363 h 13440182"/>
                  <a:gd name="connsiteX90" fmla="*/ 6986589 w 12071803"/>
                  <a:gd name="connsiteY90" fmla="*/ 6903400 h 13440182"/>
                  <a:gd name="connsiteX91" fmla="*/ 7088982 w 12071803"/>
                  <a:gd name="connsiteY91" fmla="*/ 6936738 h 13440182"/>
                  <a:gd name="connsiteX92" fmla="*/ 7162801 w 12071803"/>
                  <a:gd name="connsiteY92" fmla="*/ 7039132 h 13440182"/>
                  <a:gd name="connsiteX93" fmla="*/ 7229476 w 12071803"/>
                  <a:gd name="connsiteY93" fmla="*/ 6979600 h 13440182"/>
                  <a:gd name="connsiteX94" fmla="*/ 7169945 w 12071803"/>
                  <a:gd name="connsiteY94" fmla="*/ 6843869 h 13440182"/>
                  <a:gd name="connsiteX95" fmla="*/ 7227094 w 12071803"/>
                  <a:gd name="connsiteY95" fmla="*/ 6896506 h 13440182"/>
                  <a:gd name="connsiteX96" fmla="*/ 7343776 w 12071803"/>
                  <a:gd name="connsiteY96" fmla="*/ 6934357 h 13440182"/>
                  <a:gd name="connsiteX97" fmla="*/ 7417595 w 12071803"/>
                  <a:gd name="connsiteY97" fmla="*/ 7006046 h 13440182"/>
                  <a:gd name="connsiteX98" fmla="*/ 7386639 w 12071803"/>
                  <a:gd name="connsiteY98" fmla="*/ 7144158 h 13440182"/>
                  <a:gd name="connsiteX99" fmla="*/ 7458076 w 12071803"/>
                  <a:gd name="connsiteY99" fmla="*/ 7108439 h 13440182"/>
                  <a:gd name="connsiteX100" fmla="*/ 7448550 w 12071803"/>
                  <a:gd name="connsiteY100" fmla="*/ 7077482 h 13440182"/>
                  <a:gd name="connsiteX101" fmla="*/ 7524751 w 12071803"/>
                  <a:gd name="connsiteY101" fmla="*/ 7163208 h 13440182"/>
                  <a:gd name="connsiteX102" fmla="*/ 7460457 w 12071803"/>
                  <a:gd name="connsiteY102" fmla="*/ 7244171 h 13440182"/>
                  <a:gd name="connsiteX103" fmla="*/ 7524750 w 12071803"/>
                  <a:gd name="connsiteY103" fmla="*/ 7325132 h 13440182"/>
                  <a:gd name="connsiteX104" fmla="*/ 7450932 w 12071803"/>
                  <a:gd name="connsiteY104" fmla="*/ 7344183 h 13440182"/>
                  <a:gd name="connsiteX105" fmla="*/ 7358064 w 12071803"/>
                  <a:gd name="connsiteY105" fmla="*/ 7296558 h 13440182"/>
                  <a:gd name="connsiteX106" fmla="*/ 7184232 w 12071803"/>
                  <a:gd name="connsiteY106" fmla="*/ 7408477 h 13440182"/>
                  <a:gd name="connsiteX107" fmla="*/ 7246145 w 12071803"/>
                  <a:gd name="connsiteY107" fmla="*/ 7437052 h 13440182"/>
                  <a:gd name="connsiteX108" fmla="*/ 7329489 w 12071803"/>
                  <a:gd name="connsiteY108" fmla="*/ 7508489 h 13440182"/>
                  <a:gd name="connsiteX109" fmla="*/ 7386639 w 12071803"/>
                  <a:gd name="connsiteY109" fmla="*/ 7425146 h 13440182"/>
                  <a:gd name="connsiteX110" fmla="*/ 7441407 w 12071803"/>
                  <a:gd name="connsiteY110" fmla="*/ 7484677 h 13440182"/>
                  <a:gd name="connsiteX111" fmla="*/ 7546182 w 12071803"/>
                  <a:gd name="connsiteY111" fmla="*/ 7529921 h 13440182"/>
                  <a:gd name="connsiteX112" fmla="*/ 7639051 w 12071803"/>
                  <a:gd name="connsiteY112" fmla="*/ 7615646 h 13440182"/>
                  <a:gd name="connsiteX113" fmla="*/ 7639051 w 12071803"/>
                  <a:gd name="connsiteY113" fmla="*/ 7510871 h 13440182"/>
                  <a:gd name="connsiteX114" fmla="*/ 7812881 w 12071803"/>
                  <a:gd name="connsiteY114" fmla="*/ 7606120 h 13440182"/>
                  <a:gd name="connsiteX115" fmla="*/ 7705726 w 12071803"/>
                  <a:gd name="connsiteY115" fmla="*/ 7370377 h 13440182"/>
                  <a:gd name="connsiteX116" fmla="*/ 7708107 w 12071803"/>
                  <a:gd name="connsiteY116" fmla="*/ 7234646 h 13440182"/>
                  <a:gd name="connsiteX117" fmla="*/ 7612857 w 12071803"/>
                  <a:gd name="connsiteY117" fmla="*/ 7206071 h 13440182"/>
                  <a:gd name="connsiteX118" fmla="*/ 7677150 w 12071803"/>
                  <a:gd name="connsiteY118" fmla="*/ 7039382 h 13440182"/>
                  <a:gd name="connsiteX119" fmla="*/ 8374857 w 12071803"/>
                  <a:gd name="connsiteY119" fmla="*/ 6653621 h 13440182"/>
                  <a:gd name="connsiteX120" fmla="*/ 8703470 w 12071803"/>
                  <a:gd name="connsiteY120" fmla="*/ 6591708 h 13440182"/>
                  <a:gd name="connsiteX121" fmla="*/ 8722520 w 12071803"/>
                  <a:gd name="connsiteY121" fmla="*/ 6696483 h 13440182"/>
                  <a:gd name="connsiteX122" fmla="*/ 8796339 w 12071803"/>
                  <a:gd name="connsiteY122" fmla="*/ 6701246 h 13440182"/>
                  <a:gd name="connsiteX123" fmla="*/ 8772525 w 12071803"/>
                  <a:gd name="connsiteY123" fmla="*/ 6548844 h 13440182"/>
                  <a:gd name="connsiteX124" fmla="*/ 9315450 w 12071803"/>
                  <a:gd name="connsiteY124" fmla="*/ 6544082 h 13440182"/>
                  <a:gd name="connsiteX125" fmla="*/ 9503569 w 12071803"/>
                  <a:gd name="connsiteY125" fmla="*/ 6494075 h 13440182"/>
                  <a:gd name="connsiteX126" fmla="*/ 9629775 w 12071803"/>
                  <a:gd name="connsiteY126" fmla="*/ 6298813 h 13440182"/>
                  <a:gd name="connsiteX127" fmla="*/ 9906000 w 12071803"/>
                  <a:gd name="connsiteY127" fmla="*/ 6334532 h 13440182"/>
                  <a:gd name="connsiteX128" fmla="*/ 9870282 w 12071803"/>
                  <a:gd name="connsiteY128" fmla="*/ 6420258 h 13440182"/>
                  <a:gd name="connsiteX129" fmla="*/ 9727407 w 12071803"/>
                  <a:gd name="connsiteY129" fmla="*/ 6434546 h 13440182"/>
                  <a:gd name="connsiteX130" fmla="*/ 9796462 w 12071803"/>
                  <a:gd name="connsiteY130" fmla="*/ 6489313 h 13440182"/>
                  <a:gd name="connsiteX131" fmla="*/ 9665495 w 12071803"/>
                  <a:gd name="connsiteY131" fmla="*/ 6517889 h 13440182"/>
                  <a:gd name="connsiteX132" fmla="*/ 9539289 w 12071803"/>
                  <a:gd name="connsiteY132" fmla="*/ 6508364 h 13440182"/>
                  <a:gd name="connsiteX133" fmla="*/ 9453563 w 12071803"/>
                  <a:gd name="connsiteY133" fmla="*/ 6544082 h 13440182"/>
                  <a:gd name="connsiteX134" fmla="*/ 9422607 w 12071803"/>
                  <a:gd name="connsiteY134" fmla="*/ 6848883 h 13440182"/>
                  <a:gd name="connsiteX135" fmla="*/ 9584532 w 12071803"/>
                  <a:gd name="connsiteY135" fmla="*/ 6882220 h 13440182"/>
                  <a:gd name="connsiteX136" fmla="*/ 9791700 w 12071803"/>
                  <a:gd name="connsiteY136" fmla="*/ 6696482 h 13440182"/>
                  <a:gd name="connsiteX137" fmla="*/ 9829801 w 12071803"/>
                  <a:gd name="connsiteY137" fmla="*/ 6794114 h 13440182"/>
                  <a:gd name="connsiteX138" fmla="*/ 9977439 w 12071803"/>
                  <a:gd name="connsiteY138" fmla="*/ 6717914 h 13440182"/>
                  <a:gd name="connsiteX139" fmla="*/ 9896476 w 12071803"/>
                  <a:gd name="connsiteY139" fmla="*/ 6925083 h 13440182"/>
                  <a:gd name="connsiteX140" fmla="*/ 10020301 w 12071803"/>
                  <a:gd name="connsiteY140" fmla="*/ 6898889 h 13440182"/>
                  <a:gd name="connsiteX141" fmla="*/ 9986964 w 12071803"/>
                  <a:gd name="connsiteY141" fmla="*/ 6986996 h 13440182"/>
                  <a:gd name="connsiteX142" fmla="*/ 10217945 w 12071803"/>
                  <a:gd name="connsiteY142" fmla="*/ 6984614 h 13440182"/>
                  <a:gd name="connsiteX143" fmla="*/ 10058400 w 12071803"/>
                  <a:gd name="connsiteY143" fmla="*/ 7039382 h 13440182"/>
                  <a:gd name="connsiteX144" fmla="*/ 9948864 w 12071803"/>
                  <a:gd name="connsiteY144" fmla="*/ 7096533 h 13440182"/>
                  <a:gd name="connsiteX145" fmla="*/ 9829801 w 12071803"/>
                  <a:gd name="connsiteY145" fmla="*/ 7210833 h 13440182"/>
                  <a:gd name="connsiteX146" fmla="*/ 9865519 w 12071803"/>
                  <a:gd name="connsiteY146" fmla="*/ 7270363 h 13440182"/>
                  <a:gd name="connsiteX147" fmla="*/ 9908382 w 12071803"/>
                  <a:gd name="connsiteY147" fmla="*/ 7320371 h 13440182"/>
                  <a:gd name="connsiteX148" fmla="*/ 9986964 w 12071803"/>
                  <a:gd name="connsiteY148" fmla="*/ 7287033 h 13440182"/>
                  <a:gd name="connsiteX149" fmla="*/ 9998869 w 12071803"/>
                  <a:gd name="connsiteY149" fmla="*/ 7348944 h 13440182"/>
                  <a:gd name="connsiteX150" fmla="*/ 10113170 w 12071803"/>
                  <a:gd name="connsiteY150" fmla="*/ 7210833 h 13440182"/>
                  <a:gd name="connsiteX151" fmla="*/ 10148889 w 12071803"/>
                  <a:gd name="connsiteY151" fmla="*/ 7356089 h 13440182"/>
                  <a:gd name="connsiteX152" fmla="*/ 10244139 w 12071803"/>
                  <a:gd name="connsiteY152" fmla="*/ 7239408 h 13440182"/>
                  <a:gd name="connsiteX153" fmla="*/ 10270332 w 12071803"/>
                  <a:gd name="connsiteY153" fmla="*/ 7401332 h 13440182"/>
                  <a:gd name="connsiteX154" fmla="*/ 10344150 w 12071803"/>
                  <a:gd name="connsiteY154" fmla="*/ 7477532 h 13440182"/>
                  <a:gd name="connsiteX155" fmla="*/ 10134600 w 12071803"/>
                  <a:gd name="connsiteY155" fmla="*/ 7591832 h 13440182"/>
                  <a:gd name="connsiteX156" fmla="*/ 10287001 w 12071803"/>
                  <a:gd name="connsiteY156" fmla="*/ 7741852 h 13440182"/>
                  <a:gd name="connsiteX157" fmla="*/ 10317957 w 12071803"/>
                  <a:gd name="connsiteY157" fmla="*/ 7644221 h 13440182"/>
                  <a:gd name="connsiteX158" fmla="*/ 10389393 w 12071803"/>
                  <a:gd name="connsiteY158" fmla="*/ 7732326 h 13440182"/>
                  <a:gd name="connsiteX159" fmla="*/ 10510839 w 12071803"/>
                  <a:gd name="connsiteY159" fmla="*/ 7691846 h 13440182"/>
                  <a:gd name="connsiteX160" fmla="*/ 10515600 w 12071803"/>
                  <a:gd name="connsiteY160" fmla="*/ 7777570 h 13440182"/>
                  <a:gd name="connsiteX161" fmla="*/ 10513219 w 12071803"/>
                  <a:gd name="connsiteY161" fmla="*/ 7875200 h 13440182"/>
                  <a:gd name="connsiteX162" fmla="*/ 10622756 w 12071803"/>
                  <a:gd name="connsiteY162" fmla="*/ 7837101 h 13440182"/>
                  <a:gd name="connsiteX163" fmla="*/ 10663239 w 12071803"/>
                  <a:gd name="connsiteY163" fmla="*/ 8075227 h 13440182"/>
                  <a:gd name="connsiteX164" fmla="*/ 10801350 w 12071803"/>
                  <a:gd name="connsiteY164" fmla="*/ 8106182 h 13440182"/>
                  <a:gd name="connsiteX165" fmla="*/ 10815638 w 12071803"/>
                  <a:gd name="connsiteY165" fmla="*/ 7815670 h 13440182"/>
                  <a:gd name="connsiteX166" fmla="*/ 10906126 w 12071803"/>
                  <a:gd name="connsiteY166" fmla="*/ 7791858 h 13440182"/>
                  <a:gd name="connsiteX167" fmla="*/ 10975182 w 12071803"/>
                  <a:gd name="connsiteY167" fmla="*/ 7620407 h 13440182"/>
                  <a:gd name="connsiteX168" fmla="*/ 10937082 w 12071803"/>
                  <a:gd name="connsiteY168" fmla="*/ 7491821 h 13440182"/>
                  <a:gd name="connsiteX169" fmla="*/ 10841832 w 12071803"/>
                  <a:gd name="connsiteY169" fmla="*/ 7479913 h 13440182"/>
                  <a:gd name="connsiteX170" fmla="*/ 10889456 w 12071803"/>
                  <a:gd name="connsiteY170" fmla="*/ 7360851 h 13440182"/>
                  <a:gd name="connsiteX171" fmla="*/ 10784682 w 12071803"/>
                  <a:gd name="connsiteY171" fmla="*/ 7289414 h 13440182"/>
                  <a:gd name="connsiteX172" fmla="*/ 10744200 w 12071803"/>
                  <a:gd name="connsiteY172" fmla="*/ 7058432 h 13440182"/>
                  <a:gd name="connsiteX173" fmla="*/ 10426700 w 12071803"/>
                  <a:gd name="connsiteY173" fmla="*/ 7020332 h 13440182"/>
                  <a:gd name="connsiteX174" fmla="*/ 10496551 w 12071803"/>
                  <a:gd name="connsiteY174" fmla="*/ 6915558 h 13440182"/>
                  <a:gd name="connsiteX175" fmla="*/ 10620376 w 12071803"/>
                  <a:gd name="connsiteY175" fmla="*/ 6896508 h 13440182"/>
                  <a:gd name="connsiteX176" fmla="*/ 10629900 w 12071803"/>
                  <a:gd name="connsiteY176" fmla="*/ 6810782 h 13440182"/>
                  <a:gd name="connsiteX177" fmla="*/ 10842625 w 12071803"/>
                  <a:gd name="connsiteY177" fmla="*/ 6899682 h 13440182"/>
                  <a:gd name="connsiteX178" fmla="*/ 10858500 w 12071803"/>
                  <a:gd name="connsiteY178" fmla="*/ 6677432 h 13440182"/>
                  <a:gd name="connsiteX179" fmla="*/ 10648950 w 12071803"/>
                  <a:gd name="connsiteY179" fmla="*/ 6772682 h 13440182"/>
                  <a:gd name="connsiteX180" fmla="*/ 10572750 w 12071803"/>
                  <a:gd name="connsiteY180" fmla="*/ 6544082 h 13440182"/>
                  <a:gd name="connsiteX181" fmla="*/ 10344150 w 12071803"/>
                  <a:gd name="connsiteY181" fmla="*/ 6753632 h 13440182"/>
                  <a:gd name="connsiteX182" fmla="*/ 10356851 w 12071803"/>
                  <a:gd name="connsiteY182" fmla="*/ 6588533 h 13440182"/>
                  <a:gd name="connsiteX183" fmla="*/ 10369550 w 12071803"/>
                  <a:gd name="connsiteY183" fmla="*/ 6464707 h 13440182"/>
                  <a:gd name="connsiteX184" fmla="*/ 10261601 w 12071803"/>
                  <a:gd name="connsiteY184" fmla="*/ 6452008 h 13440182"/>
                  <a:gd name="connsiteX185" fmla="*/ 10140950 w 12071803"/>
                  <a:gd name="connsiteY185" fmla="*/ 6236107 h 13440182"/>
                  <a:gd name="connsiteX186" fmla="*/ 10306051 w 12071803"/>
                  <a:gd name="connsiteY186" fmla="*/ 6274208 h 13440182"/>
                  <a:gd name="connsiteX187" fmla="*/ 10547351 w 12071803"/>
                  <a:gd name="connsiteY187" fmla="*/ 6274208 h 13440182"/>
                  <a:gd name="connsiteX188" fmla="*/ 10677525 w 12071803"/>
                  <a:gd name="connsiteY188" fmla="*/ 6134507 h 13440182"/>
                  <a:gd name="connsiteX189" fmla="*/ 10575926 w 12071803"/>
                  <a:gd name="connsiteY189" fmla="*/ 6023383 h 13440182"/>
                  <a:gd name="connsiteX190" fmla="*/ 10363200 w 12071803"/>
                  <a:gd name="connsiteY190" fmla="*/ 5975757 h 13440182"/>
                  <a:gd name="connsiteX191" fmla="*/ 10544175 w 12071803"/>
                  <a:gd name="connsiteY191" fmla="*/ 5845582 h 13440182"/>
                  <a:gd name="connsiteX192" fmla="*/ 10490201 w 12071803"/>
                  <a:gd name="connsiteY192" fmla="*/ 5728108 h 13440182"/>
                  <a:gd name="connsiteX193" fmla="*/ 10544176 w 12071803"/>
                  <a:gd name="connsiteY193" fmla="*/ 5607458 h 13440182"/>
                  <a:gd name="connsiteX194" fmla="*/ 10506075 w 12071803"/>
                  <a:gd name="connsiteY194" fmla="*/ 5604282 h 13440182"/>
                  <a:gd name="connsiteX195" fmla="*/ 10471151 w 12071803"/>
                  <a:gd name="connsiteY195" fmla="*/ 5528083 h 13440182"/>
                  <a:gd name="connsiteX196" fmla="*/ 10312400 w 12071803"/>
                  <a:gd name="connsiteY196" fmla="*/ 5375682 h 13440182"/>
                  <a:gd name="connsiteX197" fmla="*/ 10582276 w 12071803"/>
                  <a:gd name="connsiteY197" fmla="*/ 5480458 h 13440182"/>
                  <a:gd name="connsiteX198" fmla="*/ 10725150 w 12071803"/>
                  <a:gd name="connsiteY198" fmla="*/ 5439182 h 13440182"/>
                  <a:gd name="connsiteX199" fmla="*/ 10699751 w 12071803"/>
                  <a:gd name="connsiteY199" fmla="*/ 5686833 h 13440182"/>
                  <a:gd name="connsiteX200" fmla="*/ 10877550 w 12071803"/>
                  <a:gd name="connsiteY200" fmla="*/ 5724932 h 13440182"/>
                  <a:gd name="connsiteX201" fmla="*/ 10934701 w 12071803"/>
                  <a:gd name="connsiteY201" fmla="*/ 5550308 h 13440182"/>
                  <a:gd name="connsiteX202" fmla="*/ 10975975 w 12071803"/>
                  <a:gd name="connsiteY202" fmla="*/ 5321707 h 13440182"/>
                  <a:gd name="connsiteX203" fmla="*/ 10896601 w 12071803"/>
                  <a:gd name="connsiteY203" fmla="*/ 5118508 h 13440182"/>
                  <a:gd name="connsiteX204" fmla="*/ 10839450 w 12071803"/>
                  <a:gd name="connsiteY204" fmla="*/ 5020082 h 13440182"/>
                  <a:gd name="connsiteX205" fmla="*/ 10760076 w 12071803"/>
                  <a:gd name="connsiteY205" fmla="*/ 5137558 h 13440182"/>
                  <a:gd name="connsiteX206" fmla="*/ 10690226 w 12071803"/>
                  <a:gd name="connsiteY206" fmla="*/ 5096283 h 13440182"/>
                  <a:gd name="connsiteX207" fmla="*/ 10658476 w 12071803"/>
                  <a:gd name="connsiteY207" fmla="*/ 5216933 h 13440182"/>
                  <a:gd name="connsiteX208" fmla="*/ 10556875 w 12071803"/>
                  <a:gd name="connsiteY208" fmla="*/ 5220107 h 13440182"/>
                  <a:gd name="connsiteX209" fmla="*/ 10477500 w 12071803"/>
                  <a:gd name="connsiteY209" fmla="*/ 5077232 h 13440182"/>
                  <a:gd name="connsiteX210" fmla="*/ 10439400 w 12071803"/>
                  <a:gd name="connsiteY210" fmla="*/ 4924832 h 13440182"/>
                  <a:gd name="connsiteX211" fmla="*/ 10223500 w 12071803"/>
                  <a:gd name="connsiteY211" fmla="*/ 4928007 h 13440182"/>
                  <a:gd name="connsiteX212" fmla="*/ 10248900 w 12071803"/>
                  <a:gd name="connsiteY212" fmla="*/ 5153432 h 13440182"/>
                  <a:gd name="connsiteX213" fmla="*/ 10210801 w 12071803"/>
                  <a:gd name="connsiteY213" fmla="*/ 4959758 h 13440182"/>
                  <a:gd name="connsiteX214" fmla="*/ 10166350 w 12071803"/>
                  <a:gd name="connsiteY214" fmla="*/ 4972457 h 13440182"/>
                  <a:gd name="connsiteX215" fmla="*/ 10096500 w 12071803"/>
                  <a:gd name="connsiteY215" fmla="*/ 4861332 h 13440182"/>
                  <a:gd name="connsiteX216" fmla="*/ 10001251 w 12071803"/>
                  <a:gd name="connsiteY216" fmla="*/ 4931183 h 13440182"/>
                  <a:gd name="connsiteX217" fmla="*/ 9893300 w 12071803"/>
                  <a:gd name="connsiteY217" fmla="*/ 5039132 h 13440182"/>
                  <a:gd name="connsiteX218" fmla="*/ 10210800 w 12071803"/>
                  <a:gd name="connsiteY218" fmla="*/ 4724807 h 13440182"/>
                  <a:gd name="connsiteX219" fmla="*/ 10426701 w 12071803"/>
                  <a:gd name="connsiteY219" fmla="*/ 4667658 h 13440182"/>
                  <a:gd name="connsiteX220" fmla="*/ 10572750 w 12071803"/>
                  <a:gd name="connsiteY220" fmla="*/ 4581932 h 13440182"/>
                  <a:gd name="connsiteX221" fmla="*/ 10610851 w 12071803"/>
                  <a:gd name="connsiteY221" fmla="*/ 4461283 h 13440182"/>
                  <a:gd name="connsiteX222" fmla="*/ 10782301 w 12071803"/>
                  <a:gd name="connsiteY222" fmla="*/ 4334283 h 13440182"/>
                  <a:gd name="connsiteX223" fmla="*/ 10814050 w 12071803"/>
                  <a:gd name="connsiteY223" fmla="*/ 4080282 h 13440182"/>
                  <a:gd name="connsiteX224" fmla="*/ 10582275 w 12071803"/>
                  <a:gd name="connsiteY224" fmla="*/ 3997732 h 13440182"/>
                  <a:gd name="connsiteX225" fmla="*/ 10264776 w 12071803"/>
                  <a:gd name="connsiteY225" fmla="*/ 3950108 h 13440182"/>
                  <a:gd name="connsiteX226" fmla="*/ 10134600 w 12071803"/>
                  <a:gd name="connsiteY226" fmla="*/ 4010432 h 13440182"/>
                  <a:gd name="connsiteX227" fmla="*/ 10160001 w 12071803"/>
                  <a:gd name="connsiteY227" fmla="*/ 3845333 h 13440182"/>
                  <a:gd name="connsiteX228" fmla="*/ 10109201 w 12071803"/>
                  <a:gd name="connsiteY228" fmla="*/ 3670708 h 13440182"/>
                  <a:gd name="connsiteX229" fmla="*/ 10223500 w 12071803"/>
                  <a:gd name="connsiteY229" fmla="*/ 3708807 h 13440182"/>
                  <a:gd name="connsiteX230" fmla="*/ 10344151 w 12071803"/>
                  <a:gd name="connsiteY230" fmla="*/ 3600858 h 13440182"/>
                  <a:gd name="connsiteX231" fmla="*/ 10534651 w 12071803"/>
                  <a:gd name="connsiteY231" fmla="*/ 3661183 h 13440182"/>
                  <a:gd name="connsiteX232" fmla="*/ 10547351 w 12071803"/>
                  <a:gd name="connsiteY232" fmla="*/ 3477033 h 13440182"/>
                  <a:gd name="connsiteX233" fmla="*/ 10687050 w 12071803"/>
                  <a:gd name="connsiteY233" fmla="*/ 3515132 h 13440182"/>
                  <a:gd name="connsiteX234" fmla="*/ 10801350 w 12071803"/>
                  <a:gd name="connsiteY234" fmla="*/ 3210332 h 13440182"/>
                  <a:gd name="connsiteX235" fmla="*/ 10902951 w 12071803"/>
                  <a:gd name="connsiteY235" fmla="*/ 3299233 h 13440182"/>
                  <a:gd name="connsiteX236" fmla="*/ 11042650 w 12071803"/>
                  <a:gd name="connsiteY236" fmla="*/ 3283357 h 13440182"/>
                  <a:gd name="connsiteX237" fmla="*/ 11077575 w 12071803"/>
                  <a:gd name="connsiteY237" fmla="*/ 3508782 h 13440182"/>
                  <a:gd name="connsiteX238" fmla="*/ 11153776 w 12071803"/>
                  <a:gd name="connsiteY238" fmla="*/ 3251608 h 13440182"/>
                  <a:gd name="connsiteX239" fmla="*/ 11077576 w 12071803"/>
                  <a:gd name="connsiteY239" fmla="*/ 3165883 h 13440182"/>
                  <a:gd name="connsiteX240" fmla="*/ 11163300 w 12071803"/>
                  <a:gd name="connsiteY240" fmla="*/ 2911882 h 13440182"/>
                  <a:gd name="connsiteX241" fmla="*/ 10982326 w 12071803"/>
                  <a:gd name="connsiteY241" fmla="*/ 2988083 h 13440182"/>
                  <a:gd name="connsiteX242" fmla="*/ 10953750 w 12071803"/>
                  <a:gd name="connsiteY242" fmla="*/ 2918232 h 13440182"/>
                  <a:gd name="connsiteX243" fmla="*/ 10763250 w 12071803"/>
                  <a:gd name="connsiteY243" fmla="*/ 2715032 h 13440182"/>
                  <a:gd name="connsiteX244" fmla="*/ 10731501 w 12071803"/>
                  <a:gd name="connsiteY244" fmla="*/ 2530883 h 13440182"/>
                  <a:gd name="connsiteX245" fmla="*/ 10699751 w 12071803"/>
                  <a:gd name="connsiteY245" fmla="*/ 2435633 h 13440182"/>
                  <a:gd name="connsiteX246" fmla="*/ 10801350 w 12071803"/>
                  <a:gd name="connsiteY246" fmla="*/ 2334032 h 13440182"/>
                  <a:gd name="connsiteX247" fmla="*/ 11061701 w 12071803"/>
                  <a:gd name="connsiteY247" fmla="*/ 2099083 h 13440182"/>
                  <a:gd name="connsiteX248" fmla="*/ 11182350 w 12071803"/>
                  <a:gd name="connsiteY248" fmla="*/ 2118132 h 13440182"/>
                  <a:gd name="connsiteX249" fmla="*/ 11252201 w 12071803"/>
                  <a:gd name="connsiteY249" fmla="*/ 2029233 h 13440182"/>
                  <a:gd name="connsiteX250" fmla="*/ 11487150 w 12071803"/>
                  <a:gd name="connsiteY250" fmla="*/ 1921282 h 13440182"/>
                  <a:gd name="connsiteX251" fmla="*/ 11341101 w 12071803"/>
                  <a:gd name="connsiteY251" fmla="*/ 1851433 h 13440182"/>
                  <a:gd name="connsiteX252" fmla="*/ 11258550 w 12071803"/>
                  <a:gd name="connsiteY252" fmla="*/ 1705382 h 13440182"/>
                  <a:gd name="connsiteX253" fmla="*/ 11360150 w 12071803"/>
                  <a:gd name="connsiteY253" fmla="*/ 1279932 h 13440182"/>
                  <a:gd name="connsiteX254" fmla="*/ 11239500 w 12071803"/>
                  <a:gd name="connsiteY254" fmla="*/ 1019582 h 13440182"/>
                  <a:gd name="connsiteX255" fmla="*/ 11525250 w 12071803"/>
                  <a:gd name="connsiteY255" fmla="*/ 1362482 h 13440182"/>
                  <a:gd name="connsiteX256" fmla="*/ 11690350 w 12071803"/>
                  <a:gd name="connsiteY256" fmla="*/ 1165632 h 13440182"/>
                  <a:gd name="connsiteX257" fmla="*/ 11874500 w 12071803"/>
                  <a:gd name="connsiteY257" fmla="*/ 1476782 h 13440182"/>
                  <a:gd name="connsiteX258" fmla="*/ 12071350 w 12071803"/>
                  <a:gd name="connsiteY258" fmla="*/ 1578383 h 13440182"/>
                  <a:gd name="connsiteX259" fmla="*/ 11906250 w 12071803"/>
                  <a:gd name="connsiteY259" fmla="*/ 1133883 h 13440182"/>
                  <a:gd name="connsiteX260" fmla="*/ 11893550 w 12071803"/>
                  <a:gd name="connsiteY260" fmla="*/ 917982 h 13440182"/>
                  <a:gd name="connsiteX261" fmla="*/ 11760200 w 12071803"/>
                  <a:gd name="connsiteY261" fmla="*/ 721132 h 13440182"/>
                  <a:gd name="connsiteX262" fmla="*/ 11734800 w 12071803"/>
                  <a:gd name="connsiteY26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12732 w 12071803"/>
                  <a:gd name="connsiteY83" fmla="*/ 7460613 h 13440182"/>
                  <a:gd name="connsiteX84" fmla="*/ 6667500 w 12071803"/>
                  <a:gd name="connsiteY84" fmla="*/ 7401332 h 13440182"/>
                  <a:gd name="connsiteX85" fmla="*/ 6553200 w 12071803"/>
                  <a:gd name="connsiteY85" fmla="*/ 7325132 h 13440182"/>
                  <a:gd name="connsiteX86" fmla="*/ 6819901 w 12071803"/>
                  <a:gd name="connsiteY86" fmla="*/ 7243919 h 13440182"/>
                  <a:gd name="connsiteX87" fmla="*/ 6784182 w 12071803"/>
                  <a:gd name="connsiteY87" fmla="*/ 7089138 h 13440182"/>
                  <a:gd name="connsiteX88" fmla="*/ 6860382 w 12071803"/>
                  <a:gd name="connsiteY88" fmla="*/ 7072469 h 13440182"/>
                  <a:gd name="connsiteX89" fmla="*/ 6838950 w 12071803"/>
                  <a:gd name="connsiteY89" fmla="*/ 6982232 h 13440182"/>
                  <a:gd name="connsiteX90" fmla="*/ 6943726 w 12071803"/>
                  <a:gd name="connsiteY90" fmla="*/ 6984363 h 13440182"/>
                  <a:gd name="connsiteX91" fmla="*/ 6986589 w 12071803"/>
                  <a:gd name="connsiteY91" fmla="*/ 6903400 h 13440182"/>
                  <a:gd name="connsiteX92" fmla="*/ 7088982 w 12071803"/>
                  <a:gd name="connsiteY92" fmla="*/ 6936738 h 13440182"/>
                  <a:gd name="connsiteX93" fmla="*/ 7162801 w 12071803"/>
                  <a:gd name="connsiteY93" fmla="*/ 7039132 h 13440182"/>
                  <a:gd name="connsiteX94" fmla="*/ 7229476 w 12071803"/>
                  <a:gd name="connsiteY94" fmla="*/ 6979600 h 13440182"/>
                  <a:gd name="connsiteX95" fmla="*/ 7169945 w 12071803"/>
                  <a:gd name="connsiteY95" fmla="*/ 6843869 h 13440182"/>
                  <a:gd name="connsiteX96" fmla="*/ 7227094 w 12071803"/>
                  <a:gd name="connsiteY96" fmla="*/ 6896506 h 13440182"/>
                  <a:gd name="connsiteX97" fmla="*/ 7343776 w 12071803"/>
                  <a:gd name="connsiteY97" fmla="*/ 6934357 h 13440182"/>
                  <a:gd name="connsiteX98" fmla="*/ 7417595 w 12071803"/>
                  <a:gd name="connsiteY98" fmla="*/ 7006046 h 13440182"/>
                  <a:gd name="connsiteX99" fmla="*/ 7386639 w 12071803"/>
                  <a:gd name="connsiteY99" fmla="*/ 7144158 h 13440182"/>
                  <a:gd name="connsiteX100" fmla="*/ 7458076 w 12071803"/>
                  <a:gd name="connsiteY100" fmla="*/ 7108439 h 13440182"/>
                  <a:gd name="connsiteX101" fmla="*/ 7448550 w 12071803"/>
                  <a:gd name="connsiteY101" fmla="*/ 7077482 h 13440182"/>
                  <a:gd name="connsiteX102" fmla="*/ 7524751 w 12071803"/>
                  <a:gd name="connsiteY102" fmla="*/ 7163208 h 13440182"/>
                  <a:gd name="connsiteX103" fmla="*/ 7460457 w 12071803"/>
                  <a:gd name="connsiteY103" fmla="*/ 7244171 h 13440182"/>
                  <a:gd name="connsiteX104" fmla="*/ 7524750 w 12071803"/>
                  <a:gd name="connsiteY104" fmla="*/ 7325132 h 13440182"/>
                  <a:gd name="connsiteX105" fmla="*/ 7450932 w 12071803"/>
                  <a:gd name="connsiteY105" fmla="*/ 7344183 h 13440182"/>
                  <a:gd name="connsiteX106" fmla="*/ 7358064 w 12071803"/>
                  <a:gd name="connsiteY106" fmla="*/ 7296558 h 13440182"/>
                  <a:gd name="connsiteX107" fmla="*/ 7184232 w 12071803"/>
                  <a:gd name="connsiteY107" fmla="*/ 7408477 h 13440182"/>
                  <a:gd name="connsiteX108" fmla="*/ 7246145 w 12071803"/>
                  <a:gd name="connsiteY108" fmla="*/ 7437052 h 13440182"/>
                  <a:gd name="connsiteX109" fmla="*/ 7329489 w 12071803"/>
                  <a:gd name="connsiteY109" fmla="*/ 7508489 h 13440182"/>
                  <a:gd name="connsiteX110" fmla="*/ 7386639 w 12071803"/>
                  <a:gd name="connsiteY110" fmla="*/ 7425146 h 13440182"/>
                  <a:gd name="connsiteX111" fmla="*/ 7441407 w 12071803"/>
                  <a:gd name="connsiteY111" fmla="*/ 7484677 h 13440182"/>
                  <a:gd name="connsiteX112" fmla="*/ 7546182 w 12071803"/>
                  <a:gd name="connsiteY112" fmla="*/ 7529921 h 13440182"/>
                  <a:gd name="connsiteX113" fmla="*/ 7639051 w 12071803"/>
                  <a:gd name="connsiteY113" fmla="*/ 7615646 h 13440182"/>
                  <a:gd name="connsiteX114" fmla="*/ 7639051 w 12071803"/>
                  <a:gd name="connsiteY114" fmla="*/ 7510871 h 13440182"/>
                  <a:gd name="connsiteX115" fmla="*/ 7812881 w 12071803"/>
                  <a:gd name="connsiteY115" fmla="*/ 7606120 h 13440182"/>
                  <a:gd name="connsiteX116" fmla="*/ 7705726 w 12071803"/>
                  <a:gd name="connsiteY116" fmla="*/ 7370377 h 13440182"/>
                  <a:gd name="connsiteX117" fmla="*/ 7708107 w 12071803"/>
                  <a:gd name="connsiteY117" fmla="*/ 7234646 h 13440182"/>
                  <a:gd name="connsiteX118" fmla="*/ 7612857 w 12071803"/>
                  <a:gd name="connsiteY118" fmla="*/ 7206071 h 13440182"/>
                  <a:gd name="connsiteX119" fmla="*/ 7677150 w 12071803"/>
                  <a:gd name="connsiteY119" fmla="*/ 7039382 h 13440182"/>
                  <a:gd name="connsiteX120" fmla="*/ 8374857 w 12071803"/>
                  <a:gd name="connsiteY120" fmla="*/ 6653621 h 13440182"/>
                  <a:gd name="connsiteX121" fmla="*/ 8703470 w 12071803"/>
                  <a:gd name="connsiteY121" fmla="*/ 6591708 h 13440182"/>
                  <a:gd name="connsiteX122" fmla="*/ 8722520 w 12071803"/>
                  <a:gd name="connsiteY122" fmla="*/ 6696483 h 13440182"/>
                  <a:gd name="connsiteX123" fmla="*/ 8796339 w 12071803"/>
                  <a:gd name="connsiteY123" fmla="*/ 6701246 h 13440182"/>
                  <a:gd name="connsiteX124" fmla="*/ 8772525 w 12071803"/>
                  <a:gd name="connsiteY124" fmla="*/ 6548844 h 13440182"/>
                  <a:gd name="connsiteX125" fmla="*/ 9315450 w 12071803"/>
                  <a:gd name="connsiteY125" fmla="*/ 6544082 h 13440182"/>
                  <a:gd name="connsiteX126" fmla="*/ 9503569 w 12071803"/>
                  <a:gd name="connsiteY126" fmla="*/ 6494075 h 13440182"/>
                  <a:gd name="connsiteX127" fmla="*/ 9629775 w 12071803"/>
                  <a:gd name="connsiteY127" fmla="*/ 6298813 h 13440182"/>
                  <a:gd name="connsiteX128" fmla="*/ 9906000 w 12071803"/>
                  <a:gd name="connsiteY128" fmla="*/ 6334532 h 13440182"/>
                  <a:gd name="connsiteX129" fmla="*/ 9870282 w 12071803"/>
                  <a:gd name="connsiteY129" fmla="*/ 6420258 h 13440182"/>
                  <a:gd name="connsiteX130" fmla="*/ 9727407 w 12071803"/>
                  <a:gd name="connsiteY130" fmla="*/ 6434546 h 13440182"/>
                  <a:gd name="connsiteX131" fmla="*/ 9796462 w 12071803"/>
                  <a:gd name="connsiteY131" fmla="*/ 6489313 h 13440182"/>
                  <a:gd name="connsiteX132" fmla="*/ 9665495 w 12071803"/>
                  <a:gd name="connsiteY132" fmla="*/ 6517889 h 13440182"/>
                  <a:gd name="connsiteX133" fmla="*/ 9539289 w 12071803"/>
                  <a:gd name="connsiteY133" fmla="*/ 6508364 h 13440182"/>
                  <a:gd name="connsiteX134" fmla="*/ 9453563 w 12071803"/>
                  <a:gd name="connsiteY134" fmla="*/ 6544082 h 13440182"/>
                  <a:gd name="connsiteX135" fmla="*/ 9422607 w 12071803"/>
                  <a:gd name="connsiteY135" fmla="*/ 6848883 h 13440182"/>
                  <a:gd name="connsiteX136" fmla="*/ 9584532 w 12071803"/>
                  <a:gd name="connsiteY136" fmla="*/ 6882220 h 13440182"/>
                  <a:gd name="connsiteX137" fmla="*/ 9791700 w 12071803"/>
                  <a:gd name="connsiteY137" fmla="*/ 6696482 h 13440182"/>
                  <a:gd name="connsiteX138" fmla="*/ 9829801 w 12071803"/>
                  <a:gd name="connsiteY138" fmla="*/ 6794114 h 13440182"/>
                  <a:gd name="connsiteX139" fmla="*/ 9977439 w 12071803"/>
                  <a:gd name="connsiteY139" fmla="*/ 6717914 h 13440182"/>
                  <a:gd name="connsiteX140" fmla="*/ 9896476 w 12071803"/>
                  <a:gd name="connsiteY140" fmla="*/ 6925083 h 13440182"/>
                  <a:gd name="connsiteX141" fmla="*/ 10020301 w 12071803"/>
                  <a:gd name="connsiteY141" fmla="*/ 6898889 h 13440182"/>
                  <a:gd name="connsiteX142" fmla="*/ 9986964 w 12071803"/>
                  <a:gd name="connsiteY142" fmla="*/ 6986996 h 13440182"/>
                  <a:gd name="connsiteX143" fmla="*/ 10217945 w 12071803"/>
                  <a:gd name="connsiteY143" fmla="*/ 6984614 h 13440182"/>
                  <a:gd name="connsiteX144" fmla="*/ 10058400 w 12071803"/>
                  <a:gd name="connsiteY144" fmla="*/ 7039382 h 13440182"/>
                  <a:gd name="connsiteX145" fmla="*/ 9948864 w 12071803"/>
                  <a:gd name="connsiteY145" fmla="*/ 7096533 h 13440182"/>
                  <a:gd name="connsiteX146" fmla="*/ 9829801 w 12071803"/>
                  <a:gd name="connsiteY146" fmla="*/ 7210833 h 13440182"/>
                  <a:gd name="connsiteX147" fmla="*/ 9865519 w 12071803"/>
                  <a:gd name="connsiteY147" fmla="*/ 7270363 h 13440182"/>
                  <a:gd name="connsiteX148" fmla="*/ 9908382 w 12071803"/>
                  <a:gd name="connsiteY148" fmla="*/ 7320371 h 13440182"/>
                  <a:gd name="connsiteX149" fmla="*/ 9986964 w 12071803"/>
                  <a:gd name="connsiteY149" fmla="*/ 7287033 h 13440182"/>
                  <a:gd name="connsiteX150" fmla="*/ 9998869 w 12071803"/>
                  <a:gd name="connsiteY150" fmla="*/ 7348944 h 13440182"/>
                  <a:gd name="connsiteX151" fmla="*/ 10113170 w 12071803"/>
                  <a:gd name="connsiteY151" fmla="*/ 7210833 h 13440182"/>
                  <a:gd name="connsiteX152" fmla="*/ 10148889 w 12071803"/>
                  <a:gd name="connsiteY152" fmla="*/ 7356089 h 13440182"/>
                  <a:gd name="connsiteX153" fmla="*/ 10244139 w 12071803"/>
                  <a:gd name="connsiteY153" fmla="*/ 7239408 h 13440182"/>
                  <a:gd name="connsiteX154" fmla="*/ 10270332 w 12071803"/>
                  <a:gd name="connsiteY154" fmla="*/ 7401332 h 13440182"/>
                  <a:gd name="connsiteX155" fmla="*/ 10344150 w 12071803"/>
                  <a:gd name="connsiteY155" fmla="*/ 7477532 h 13440182"/>
                  <a:gd name="connsiteX156" fmla="*/ 10134600 w 12071803"/>
                  <a:gd name="connsiteY156" fmla="*/ 7591832 h 13440182"/>
                  <a:gd name="connsiteX157" fmla="*/ 10287001 w 12071803"/>
                  <a:gd name="connsiteY157" fmla="*/ 7741852 h 13440182"/>
                  <a:gd name="connsiteX158" fmla="*/ 10317957 w 12071803"/>
                  <a:gd name="connsiteY158" fmla="*/ 7644221 h 13440182"/>
                  <a:gd name="connsiteX159" fmla="*/ 10389393 w 12071803"/>
                  <a:gd name="connsiteY159" fmla="*/ 7732326 h 13440182"/>
                  <a:gd name="connsiteX160" fmla="*/ 10510839 w 12071803"/>
                  <a:gd name="connsiteY160" fmla="*/ 7691846 h 13440182"/>
                  <a:gd name="connsiteX161" fmla="*/ 10515600 w 12071803"/>
                  <a:gd name="connsiteY161" fmla="*/ 7777570 h 13440182"/>
                  <a:gd name="connsiteX162" fmla="*/ 10513219 w 12071803"/>
                  <a:gd name="connsiteY162" fmla="*/ 7875200 h 13440182"/>
                  <a:gd name="connsiteX163" fmla="*/ 10622756 w 12071803"/>
                  <a:gd name="connsiteY163" fmla="*/ 7837101 h 13440182"/>
                  <a:gd name="connsiteX164" fmla="*/ 10663239 w 12071803"/>
                  <a:gd name="connsiteY164" fmla="*/ 8075227 h 13440182"/>
                  <a:gd name="connsiteX165" fmla="*/ 10801350 w 12071803"/>
                  <a:gd name="connsiteY165" fmla="*/ 8106182 h 13440182"/>
                  <a:gd name="connsiteX166" fmla="*/ 10815638 w 12071803"/>
                  <a:gd name="connsiteY166" fmla="*/ 7815670 h 13440182"/>
                  <a:gd name="connsiteX167" fmla="*/ 10906126 w 12071803"/>
                  <a:gd name="connsiteY167" fmla="*/ 7791858 h 13440182"/>
                  <a:gd name="connsiteX168" fmla="*/ 10975182 w 12071803"/>
                  <a:gd name="connsiteY168" fmla="*/ 7620407 h 13440182"/>
                  <a:gd name="connsiteX169" fmla="*/ 10937082 w 12071803"/>
                  <a:gd name="connsiteY169" fmla="*/ 7491821 h 13440182"/>
                  <a:gd name="connsiteX170" fmla="*/ 10841832 w 12071803"/>
                  <a:gd name="connsiteY170" fmla="*/ 7479913 h 13440182"/>
                  <a:gd name="connsiteX171" fmla="*/ 10889456 w 12071803"/>
                  <a:gd name="connsiteY171" fmla="*/ 7360851 h 13440182"/>
                  <a:gd name="connsiteX172" fmla="*/ 10784682 w 12071803"/>
                  <a:gd name="connsiteY172" fmla="*/ 7289414 h 13440182"/>
                  <a:gd name="connsiteX173" fmla="*/ 10744200 w 12071803"/>
                  <a:gd name="connsiteY173" fmla="*/ 7058432 h 13440182"/>
                  <a:gd name="connsiteX174" fmla="*/ 10426700 w 12071803"/>
                  <a:gd name="connsiteY174" fmla="*/ 7020332 h 13440182"/>
                  <a:gd name="connsiteX175" fmla="*/ 10496551 w 12071803"/>
                  <a:gd name="connsiteY175" fmla="*/ 6915558 h 13440182"/>
                  <a:gd name="connsiteX176" fmla="*/ 10620376 w 12071803"/>
                  <a:gd name="connsiteY176" fmla="*/ 6896508 h 13440182"/>
                  <a:gd name="connsiteX177" fmla="*/ 10629900 w 12071803"/>
                  <a:gd name="connsiteY177" fmla="*/ 6810782 h 13440182"/>
                  <a:gd name="connsiteX178" fmla="*/ 10842625 w 12071803"/>
                  <a:gd name="connsiteY178" fmla="*/ 6899682 h 13440182"/>
                  <a:gd name="connsiteX179" fmla="*/ 10858500 w 12071803"/>
                  <a:gd name="connsiteY179" fmla="*/ 6677432 h 13440182"/>
                  <a:gd name="connsiteX180" fmla="*/ 10648950 w 12071803"/>
                  <a:gd name="connsiteY180" fmla="*/ 6772682 h 13440182"/>
                  <a:gd name="connsiteX181" fmla="*/ 10572750 w 12071803"/>
                  <a:gd name="connsiteY181" fmla="*/ 6544082 h 13440182"/>
                  <a:gd name="connsiteX182" fmla="*/ 10344150 w 12071803"/>
                  <a:gd name="connsiteY182" fmla="*/ 6753632 h 13440182"/>
                  <a:gd name="connsiteX183" fmla="*/ 10356851 w 12071803"/>
                  <a:gd name="connsiteY183" fmla="*/ 6588533 h 13440182"/>
                  <a:gd name="connsiteX184" fmla="*/ 10369550 w 12071803"/>
                  <a:gd name="connsiteY184" fmla="*/ 6464707 h 13440182"/>
                  <a:gd name="connsiteX185" fmla="*/ 10261601 w 12071803"/>
                  <a:gd name="connsiteY185" fmla="*/ 6452008 h 13440182"/>
                  <a:gd name="connsiteX186" fmla="*/ 10140950 w 12071803"/>
                  <a:gd name="connsiteY186" fmla="*/ 6236107 h 13440182"/>
                  <a:gd name="connsiteX187" fmla="*/ 10306051 w 12071803"/>
                  <a:gd name="connsiteY187" fmla="*/ 6274208 h 13440182"/>
                  <a:gd name="connsiteX188" fmla="*/ 10547351 w 12071803"/>
                  <a:gd name="connsiteY188" fmla="*/ 6274208 h 13440182"/>
                  <a:gd name="connsiteX189" fmla="*/ 10677525 w 12071803"/>
                  <a:gd name="connsiteY189" fmla="*/ 6134507 h 13440182"/>
                  <a:gd name="connsiteX190" fmla="*/ 10575926 w 12071803"/>
                  <a:gd name="connsiteY190" fmla="*/ 6023383 h 13440182"/>
                  <a:gd name="connsiteX191" fmla="*/ 10363200 w 12071803"/>
                  <a:gd name="connsiteY191" fmla="*/ 5975757 h 13440182"/>
                  <a:gd name="connsiteX192" fmla="*/ 10544175 w 12071803"/>
                  <a:gd name="connsiteY192" fmla="*/ 5845582 h 13440182"/>
                  <a:gd name="connsiteX193" fmla="*/ 10490201 w 12071803"/>
                  <a:gd name="connsiteY193" fmla="*/ 5728108 h 13440182"/>
                  <a:gd name="connsiteX194" fmla="*/ 10544176 w 12071803"/>
                  <a:gd name="connsiteY194" fmla="*/ 5607458 h 13440182"/>
                  <a:gd name="connsiteX195" fmla="*/ 10506075 w 12071803"/>
                  <a:gd name="connsiteY195" fmla="*/ 5604282 h 13440182"/>
                  <a:gd name="connsiteX196" fmla="*/ 10471151 w 12071803"/>
                  <a:gd name="connsiteY196" fmla="*/ 5528083 h 13440182"/>
                  <a:gd name="connsiteX197" fmla="*/ 10312400 w 12071803"/>
                  <a:gd name="connsiteY197" fmla="*/ 5375682 h 13440182"/>
                  <a:gd name="connsiteX198" fmla="*/ 10582276 w 12071803"/>
                  <a:gd name="connsiteY198" fmla="*/ 5480458 h 13440182"/>
                  <a:gd name="connsiteX199" fmla="*/ 10725150 w 12071803"/>
                  <a:gd name="connsiteY199" fmla="*/ 5439182 h 13440182"/>
                  <a:gd name="connsiteX200" fmla="*/ 10699751 w 12071803"/>
                  <a:gd name="connsiteY200" fmla="*/ 5686833 h 13440182"/>
                  <a:gd name="connsiteX201" fmla="*/ 10877550 w 12071803"/>
                  <a:gd name="connsiteY201" fmla="*/ 5724932 h 13440182"/>
                  <a:gd name="connsiteX202" fmla="*/ 10934701 w 12071803"/>
                  <a:gd name="connsiteY202" fmla="*/ 5550308 h 13440182"/>
                  <a:gd name="connsiteX203" fmla="*/ 10975975 w 12071803"/>
                  <a:gd name="connsiteY203" fmla="*/ 5321707 h 13440182"/>
                  <a:gd name="connsiteX204" fmla="*/ 10896601 w 12071803"/>
                  <a:gd name="connsiteY204" fmla="*/ 5118508 h 13440182"/>
                  <a:gd name="connsiteX205" fmla="*/ 10839450 w 12071803"/>
                  <a:gd name="connsiteY205" fmla="*/ 5020082 h 13440182"/>
                  <a:gd name="connsiteX206" fmla="*/ 10760076 w 12071803"/>
                  <a:gd name="connsiteY206" fmla="*/ 5137558 h 13440182"/>
                  <a:gd name="connsiteX207" fmla="*/ 10690226 w 12071803"/>
                  <a:gd name="connsiteY207" fmla="*/ 5096283 h 13440182"/>
                  <a:gd name="connsiteX208" fmla="*/ 10658476 w 12071803"/>
                  <a:gd name="connsiteY208" fmla="*/ 5216933 h 13440182"/>
                  <a:gd name="connsiteX209" fmla="*/ 10556875 w 12071803"/>
                  <a:gd name="connsiteY209" fmla="*/ 5220107 h 13440182"/>
                  <a:gd name="connsiteX210" fmla="*/ 10477500 w 12071803"/>
                  <a:gd name="connsiteY210" fmla="*/ 5077232 h 13440182"/>
                  <a:gd name="connsiteX211" fmla="*/ 10439400 w 12071803"/>
                  <a:gd name="connsiteY211" fmla="*/ 4924832 h 13440182"/>
                  <a:gd name="connsiteX212" fmla="*/ 10223500 w 12071803"/>
                  <a:gd name="connsiteY212" fmla="*/ 4928007 h 13440182"/>
                  <a:gd name="connsiteX213" fmla="*/ 10248900 w 12071803"/>
                  <a:gd name="connsiteY213" fmla="*/ 5153432 h 13440182"/>
                  <a:gd name="connsiteX214" fmla="*/ 10210801 w 12071803"/>
                  <a:gd name="connsiteY214" fmla="*/ 4959758 h 13440182"/>
                  <a:gd name="connsiteX215" fmla="*/ 10166350 w 12071803"/>
                  <a:gd name="connsiteY215" fmla="*/ 4972457 h 13440182"/>
                  <a:gd name="connsiteX216" fmla="*/ 10096500 w 12071803"/>
                  <a:gd name="connsiteY216" fmla="*/ 4861332 h 13440182"/>
                  <a:gd name="connsiteX217" fmla="*/ 10001251 w 12071803"/>
                  <a:gd name="connsiteY217" fmla="*/ 4931183 h 13440182"/>
                  <a:gd name="connsiteX218" fmla="*/ 9893300 w 12071803"/>
                  <a:gd name="connsiteY218" fmla="*/ 5039132 h 13440182"/>
                  <a:gd name="connsiteX219" fmla="*/ 10210800 w 12071803"/>
                  <a:gd name="connsiteY219" fmla="*/ 4724807 h 13440182"/>
                  <a:gd name="connsiteX220" fmla="*/ 10426701 w 12071803"/>
                  <a:gd name="connsiteY220" fmla="*/ 4667658 h 13440182"/>
                  <a:gd name="connsiteX221" fmla="*/ 10572750 w 12071803"/>
                  <a:gd name="connsiteY221" fmla="*/ 4581932 h 13440182"/>
                  <a:gd name="connsiteX222" fmla="*/ 10610851 w 12071803"/>
                  <a:gd name="connsiteY222" fmla="*/ 4461283 h 13440182"/>
                  <a:gd name="connsiteX223" fmla="*/ 10782301 w 12071803"/>
                  <a:gd name="connsiteY223" fmla="*/ 4334283 h 13440182"/>
                  <a:gd name="connsiteX224" fmla="*/ 10814050 w 12071803"/>
                  <a:gd name="connsiteY224" fmla="*/ 4080282 h 13440182"/>
                  <a:gd name="connsiteX225" fmla="*/ 10582275 w 12071803"/>
                  <a:gd name="connsiteY225" fmla="*/ 3997732 h 13440182"/>
                  <a:gd name="connsiteX226" fmla="*/ 10264776 w 12071803"/>
                  <a:gd name="connsiteY226" fmla="*/ 3950108 h 13440182"/>
                  <a:gd name="connsiteX227" fmla="*/ 10134600 w 12071803"/>
                  <a:gd name="connsiteY227" fmla="*/ 4010432 h 13440182"/>
                  <a:gd name="connsiteX228" fmla="*/ 10160001 w 12071803"/>
                  <a:gd name="connsiteY228" fmla="*/ 3845333 h 13440182"/>
                  <a:gd name="connsiteX229" fmla="*/ 10109201 w 12071803"/>
                  <a:gd name="connsiteY229" fmla="*/ 3670708 h 13440182"/>
                  <a:gd name="connsiteX230" fmla="*/ 10223500 w 12071803"/>
                  <a:gd name="connsiteY230" fmla="*/ 3708807 h 13440182"/>
                  <a:gd name="connsiteX231" fmla="*/ 10344151 w 12071803"/>
                  <a:gd name="connsiteY231" fmla="*/ 3600858 h 13440182"/>
                  <a:gd name="connsiteX232" fmla="*/ 10534651 w 12071803"/>
                  <a:gd name="connsiteY232" fmla="*/ 3661183 h 13440182"/>
                  <a:gd name="connsiteX233" fmla="*/ 10547351 w 12071803"/>
                  <a:gd name="connsiteY233" fmla="*/ 3477033 h 13440182"/>
                  <a:gd name="connsiteX234" fmla="*/ 10687050 w 12071803"/>
                  <a:gd name="connsiteY234" fmla="*/ 3515132 h 13440182"/>
                  <a:gd name="connsiteX235" fmla="*/ 10801350 w 12071803"/>
                  <a:gd name="connsiteY235" fmla="*/ 3210332 h 13440182"/>
                  <a:gd name="connsiteX236" fmla="*/ 10902951 w 12071803"/>
                  <a:gd name="connsiteY236" fmla="*/ 3299233 h 13440182"/>
                  <a:gd name="connsiteX237" fmla="*/ 11042650 w 12071803"/>
                  <a:gd name="connsiteY237" fmla="*/ 3283357 h 13440182"/>
                  <a:gd name="connsiteX238" fmla="*/ 11077575 w 12071803"/>
                  <a:gd name="connsiteY238" fmla="*/ 3508782 h 13440182"/>
                  <a:gd name="connsiteX239" fmla="*/ 11153776 w 12071803"/>
                  <a:gd name="connsiteY239" fmla="*/ 3251608 h 13440182"/>
                  <a:gd name="connsiteX240" fmla="*/ 11077576 w 12071803"/>
                  <a:gd name="connsiteY240" fmla="*/ 3165883 h 13440182"/>
                  <a:gd name="connsiteX241" fmla="*/ 11163300 w 12071803"/>
                  <a:gd name="connsiteY241" fmla="*/ 2911882 h 13440182"/>
                  <a:gd name="connsiteX242" fmla="*/ 10982326 w 12071803"/>
                  <a:gd name="connsiteY242" fmla="*/ 2988083 h 13440182"/>
                  <a:gd name="connsiteX243" fmla="*/ 10953750 w 12071803"/>
                  <a:gd name="connsiteY243" fmla="*/ 2918232 h 13440182"/>
                  <a:gd name="connsiteX244" fmla="*/ 10763250 w 12071803"/>
                  <a:gd name="connsiteY244" fmla="*/ 2715032 h 13440182"/>
                  <a:gd name="connsiteX245" fmla="*/ 10731501 w 12071803"/>
                  <a:gd name="connsiteY245" fmla="*/ 2530883 h 13440182"/>
                  <a:gd name="connsiteX246" fmla="*/ 10699751 w 12071803"/>
                  <a:gd name="connsiteY246" fmla="*/ 2435633 h 13440182"/>
                  <a:gd name="connsiteX247" fmla="*/ 10801350 w 12071803"/>
                  <a:gd name="connsiteY247" fmla="*/ 2334032 h 13440182"/>
                  <a:gd name="connsiteX248" fmla="*/ 11061701 w 12071803"/>
                  <a:gd name="connsiteY248" fmla="*/ 2099083 h 13440182"/>
                  <a:gd name="connsiteX249" fmla="*/ 11182350 w 12071803"/>
                  <a:gd name="connsiteY249" fmla="*/ 2118132 h 13440182"/>
                  <a:gd name="connsiteX250" fmla="*/ 11252201 w 12071803"/>
                  <a:gd name="connsiteY250" fmla="*/ 2029233 h 13440182"/>
                  <a:gd name="connsiteX251" fmla="*/ 11487150 w 12071803"/>
                  <a:gd name="connsiteY251" fmla="*/ 1921282 h 13440182"/>
                  <a:gd name="connsiteX252" fmla="*/ 11341101 w 12071803"/>
                  <a:gd name="connsiteY252" fmla="*/ 1851433 h 13440182"/>
                  <a:gd name="connsiteX253" fmla="*/ 11258550 w 12071803"/>
                  <a:gd name="connsiteY253" fmla="*/ 1705382 h 13440182"/>
                  <a:gd name="connsiteX254" fmla="*/ 11360150 w 12071803"/>
                  <a:gd name="connsiteY254" fmla="*/ 1279932 h 13440182"/>
                  <a:gd name="connsiteX255" fmla="*/ 11239500 w 12071803"/>
                  <a:gd name="connsiteY255" fmla="*/ 1019582 h 13440182"/>
                  <a:gd name="connsiteX256" fmla="*/ 11525250 w 12071803"/>
                  <a:gd name="connsiteY256" fmla="*/ 1362482 h 13440182"/>
                  <a:gd name="connsiteX257" fmla="*/ 11690350 w 12071803"/>
                  <a:gd name="connsiteY257" fmla="*/ 1165632 h 13440182"/>
                  <a:gd name="connsiteX258" fmla="*/ 11874500 w 12071803"/>
                  <a:gd name="connsiteY258" fmla="*/ 1476782 h 13440182"/>
                  <a:gd name="connsiteX259" fmla="*/ 12071350 w 12071803"/>
                  <a:gd name="connsiteY259" fmla="*/ 1578383 h 13440182"/>
                  <a:gd name="connsiteX260" fmla="*/ 11906250 w 12071803"/>
                  <a:gd name="connsiteY260" fmla="*/ 1133883 h 13440182"/>
                  <a:gd name="connsiteX261" fmla="*/ 11893550 w 12071803"/>
                  <a:gd name="connsiteY261" fmla="*/ 917982 h 13440182"/>
                  <a:gd name="connsiteX262" fmla="*/ 11760200 w 12071803"/>
                  <a:gd name="connsiteY262" fmla="*/ 721132 h 13440182"/>
                  <a:gd name="connsiteX263" fmla="*/ 11734800 w 12071803"/>
                  <a:gd name="connsiteY26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612732 w 12071803"/>
                  <a:gd name="connsiteY84" fmla="*/ 7460613 h 13440182"/>
                  <a:gd name="connsiteX85" fmla="*/ 6667500 w 12071803"/>
                  <a:gd name="connsiteY85" fmla="*/ 7401332 h 13440182"/>
                  <a:gd name="connsiteX86" fmla="*/ 6553200 w 12071803"/>
                  <a:gd name="connsiteY86" fmla="*/ 7325132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553200 w 12071803"/>
                  <a:gd name="connsiteY86" fmla="*/ 7325132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22370 w 12071803"/>
                  <a:gd name="connsiteY113" fmla="*/ 7422513 h 13440182"/>
                  <a:gd name="connsiteX114" fmla="*/ 7546182 w 12071803"/>
                  <a:gd name="connsiteY114" fmla="*/ 7529921 h 13440182"/>
                  <a:gd name="connsiteX115" fmla="*/ 7639051 w 12071803"/>
                  <a:gd name="connsiteY115" fmla="*/ 7615646 h 13440182"/>
                  <a:gd name="connsiteX116" fmla="*/ 7639051 w 12071803"/>
                  <a:gd name="connsiteY116" fmla="*/ 7510871 h 13440182"/>
                  <a:gd name="connsiteX117" fmla="*/ 7812881 w 12071803"/>
                  <a:gd name="connsiteY117" fmla="*/ 7606120 h 13440182"/>
                  <a:gd name="connsiteX118" fmla="*/ 7705726 w 12071803"/>
                  <a:gd name="connsiteY118" fmla="*/ 7370377 h 13440182"/>
                  <a:gd name="connsiteX119" fmla="*/ 7708107 w 12071803"/>
                  <a:gd name="connsiteY119" fmla="*/ 7234646 h 13440182"/>
                  <a:gd name="connsiteX120" fmla="*/ 7612857 w 12071803"/>
                  <a:gd name="connsiteY120" fmla="*/ 7206071 h 13440182"/>
                  <a:gd name="connsiteX121" fmla="*/ 7677150 w 12071803"/>
                  <a:gd name="connsiteY121" fmla="*/ 7039382 h 13440182"/>
                  <a:gd name="connsiteX122" fmla="*/ 8374857 w 12071803"/>
                  <a:gd name="connsiteY122" fmla="*/ 6653621 h 13440182"/>
                  <a:gd name="connsiteX123" fmla="*/ 8703470 w 12071803"/>
                  <a:gd name="connsiteY123" fmla="*/ 6591708 h 13440182"/>
                  <a:gd name="connsiteX124" fmla="*/ 8722520 w 12071803"/>
                  <a:gd name="connsiteY124" fmla="*/ 6696483 h 13440182"/>
                  <a:gd name="connsiteX125" fmla="*/ 8796339 w 12071803"/>
                  <a:gd name="connsiteY125" fmla="*/ 6701246 h 13440182"/>
                  <a:gd name="connsiteX126" fmla="*/ 8772525 w 12071803"/>
                  <a:gd name="connsiteY126" fmla="*/ 6548844 h 13440182"/>
                  <a:gd name="connsiteX127" fmla="*/ 9315450 w 12071803"/>
                  <a:gd name="connsiteY127" fmla="*/ 6544082 h 13440182"/>
                  <a:gd name="connsiteX128" fmla="*/ 9503569 w 12071803"/>
                  <a:gd name="connsiteY128" fmla="*/ 6494075 h 13440182"/>
                  <a:gd name="connsiteX129" fmla="*/ 9629775 w 12071803"/>
                  <a:gd name="connsiteY129" fmla="*/ 6298813 h 13440182"/>
                  <a:gd name="connsiteX130" fmla="*/ 9906000 w 12071803"/>
                  <a:gd name="connsiteY130" fmla="*/ 6334532 h 13440182"/>
                  <a:gd name="connsiteX131" fmla="*/ 9870282 w 12071803"/>
                  <a:gd name="connsiteY131" fmla="*/ 6420258 h 13440182"/>
                  <a:gd name="connsiteX132" fmla="*/ 9727407 w 12071803"/>
                  <a:gd name="connsiteY132" fmla="*/ 6434546 h 13440182"/>
                  <a:gd name="connsiteX133" fmla="*/ 9796462 w 12071803"/>
                  <a:gd name="connsiteY133" fmla="*/ 6489313 h 13440182"/>
                  <a:gd name="connsiteX134" fmla="*/ 9665495 w 12071803"/>
                  <a:gd name="connsiteY134" fmla="*/ 6517889 h 13440182"/>
                  <a:gd name="connsiteX135" fmla="*/ 9539289 w 12071803"/>
                  <a:gd name="connsiteY135" fmla="*/ 6508364 h 13440182"/>
                  <a:gd name="connsiteX136" fmla="*/ 9453563 w 12071803"/>
                  <a:gd name="connsiteY136" fmla="*/ 6544082 h 13440182"/>
                  <a:gd name="connsiteX137" fmla="*/ 9422607 w 12071803"/>
                  <a:gd name="connsiteY137" fmla="*/ 6848883 h 13440182"/>
                  <a:gd name="connsiteX138" fmla="*/ 9584532 w 12071803"/>
                  <a:gd name="connsiteY138" fmla="*/ 6882220 h 13440182"/>
                  <a:gd name="connsiteX139" fmla="*/ 9791700 w 12071803"/>
                  <a:gd name="connsiteY139" fmla="*/ 6696482 h 13440182"/>
                  <a:gd name="connsiteX140" fmla="*/ 9829801 w 12071803"/>
                  <a:gd name="connsiteY140" fmla="*/ 6794114 h 13440182"/>
                  <a:gd name="connsiteX141" fmla="*/ 9977439 w 12071803"/>
                  <a:gd name="connsiteY141" fmla="*/ 6717914 h 13440182"/>
                  <a:gd name="connsiteX142" fmla="*/ 9896476 w 12071803"/>
                  <a:gd name="connsiteY142" fmla="*/ 6925083 h 13440182"/>
                  <a:gd name="connsiteX143" fmla="*/ 10020301 w 12071803"/>
                  <a:gd name="connsiteY143" fmla="*/ 6898889 h 13440182"/>
                  <a:gd name="connsiteX144" fmla="*/ 9986964 w 12071803"/>
                  <a:gd name="connsiteY144" fmla="*/ 6986996 h 13440182"/>
                  <a:gd name="connsiteX145" fmla="*/ 10217945 w 12071803"/>
                  <a:gd name="connsiteY145" fmla="*/ 6984614 h 13440182"/>
                  <a:gd name="connsiteX146" fmla="*/ 10058400 w 12071803"/>
                  <a:gd name="connsiteY146" fmla="*/ 7039382 h 13440182"/>
                  <a:gd name="connsiteX147" fmla="*/ 9948864 w 12071803"/>
                  <a:gd name="connsiteY147" fmla="*/ 7096533 h 13440182"/>
                  <a:gd name="connsiteX148" fmla="*/ 9829801 w 12071803"/>
                  <a:gd name="connsiteY148" fmla="*/ 7210833 h 13440182"/>
                  <a:gd name="connsiteX149" fmla="*/ 9865519 w 12071803"/>
                  <a:gd name="connsiteY149" fmla="*/ 7270363 h 13440182"/>
                  <a:gd name="connsiteX150" fmla="*/ 9908382 w 12071803"/>
                  <a:gd name="connsiteY150" fmla="*/ 7320371 h 13440182"/>
                  <a:gd name="connsiteX151" fmla="*/ 9986964 w 12071803"/>
                  <a:gd name="connsiteY151" fmla="*/ 7287033 h 13440182"/>
                  <a:gd name="connsiteX152" fmla="*/ 9998869 w 12071803"/>
                  <a:gd name="connsiteY152" fmla="*/ 7348944 h 13440182"/>
                  <a:gd name="connsiteX153" fmla="*/ 10113170 w 12071803"/>
                  <a:gd name="connsiteY153" fmla="*/ 7210833 h 13440182"/>
                  <a:gd name="connsiteX154" fmla="*/ 10148889 w 12071803"/>
                  <a:gd name="connsiteY154" fmla="*/ 7356089 h 13440182"/>
                  <a:gd name="connsiteX155" fmla="*/ 10244139 w 12071803"/>
                  <a:gd name="connsiteY155" fmla="*/ 7239408 h 13440182"/>
                  <a:gd name="connsiteX156" fmla="*/ 10270332 w 12071803"/>
                  <a:gd name="connsiteY156" fmla="*/ 7401332 h 13440182"/>
                  <a:gd name="connsiteX157" fmla="*/ 10344150 w 12071803"/>
                  <a:gd name="connsiteY157" fmla="*/ 7477532 h 13440182"/>
                  <a:gd name="connsiteX158" fmla="*/ 10134600 w 12071803"/>
                  <a:gd name="connsiteY158" fmla="*/ 7591832 h 13440182"/>
                  <a:gd name="connsiteX159" fmla="*/ 10287001 w 12071803"/>
                  <a:gd name="connsiteY159" fmla="*/ 7741852 h 13440182"/>
                  <a:gd name="connsiteX160" fmla="*/ 10317957 w 12071803"/>
                  <a:gd name="connsiteY160" fmla="*/ 7644221 h 13440182"/>
                  <a:gd name="connsiteX161" fmla="*/ 10389393 w 12071803"/>
                  <a:gd name="connsiteY161" fmla="*/ 7732326 h 13440182"/>
                  <a:gd name="connsiteX162" fmla="*/ 10510839 w 12071803"/>
                  <a:gd name="connsiteY162" fmla="*/ 7691846 h 13440182"/>
                  <a:gd name="connsiteX163" fmla="*/ 10515600 w 12071803"/>
                  <a:gd name="connsiteY163" fmla="*/ 7777570 h 13440182"/>
                  <a:gd name="connsiteX164" fmla="*/ 10513219 w 12071803"/>
                  <a:gd name="connsiteY164" fmla="*/ 7875200 h 13440182"/>
                  <a:gd name="connsiteX165" fmla="*/ 10622756 w 12071803"/>
                  <a:gd name="connsiteY165" fmla="*/ 7837101 h 13440182"/>
                  <a:gd name="connsiteX166" fmla="*/ 10663239 w 12071803"/>
                  <a:gd name="connsiteY166" fmla="*/ 8075227 h 13440182"/>
                  <a:gd name="connsiteX167" fmla="*/ 10801350 w 12071803"/>
                  <a:gd name="connsiteY167" fmla="*/ 8106182 h 13440182"/>
                  <a:gd name="connsiteX168" fmla="*/ 10815638 w 12071803"/>
                  <a:gd name="connsiteY168" fmla="*/ 7815670 h 13440182"/>
                  <a:gd name="connsiteX169" fmla="*/ 10906126 w 12071803"/>
                  <a:gd name="connsiteY169" fmla="*/ 7791858 h 13440182"/>
                  <a:gd name="connsiteX170" fmla="*/ 10975182 w 12071803"/>
                  <a:gd name="connsiteY170" fmla="*/ 7620407 h 13440182"/>
                  <a:gd name="connsiteX171" fmla="*/ 10937082 w 12071803"/>
                  <a:gd name="connsiteY171" fmla="*/ 7491821 h 13440182"/>
                  <a:gd name="connsiteX172" fmla="*/ 10841832 w 12071803"/>
                  <a:gd name="connsiteY172" fmla="*/ 7479913 h 13440182"/>
                  <a:gd name="connsiteX173" fmla="*/ 10889456 w 12071803"/>
                  <a:gd name="connsiteY173" fmla="*/ 7360851 h 13440182"/>
                  <a:gd name="connsiteX174" fmla="*/ 10784682 w 12071803"/>
                  <a:gd name="connsiteY174" fmla="*/ 7289414 h 13440182"/>
                  <a:gd name="connsiteX175" fmla="*/ 10744200 w 12071803"/>
                  <a:gd name="connsiteY175" fmla="*/ 7058432 h 13440182"/>
                  <a:gd name="connsiteX176" fmla="*/ 10426700 w 12071803"/>
                  <a:gd name="connsiteY176" fmla="*/ 7020332 h 13440182"/>
                  <a:gd name="connsiteX177" fmla="*/ 10496551 w 12071803"/>
                  <a:gd name="connsiteY177" fmla="*/ 6915558 h 13440182"/>
                  <a:gd name="connsiteX178" fmla="*/ 10620376 w 12071803"/>
                  <a:gd name="connsiteY178" fmla="*/ 6896508 h 13440182"/>
                  <a:gd name="connsiteX179" fmla="*/ 10629900 w 12071803"/>
                  <a:gd name="connsiteY179" fmla="*/ 6810782 h 13440182"/>
                  <a:gd name="connsiteX180" fmla="*/ 10842625 w 12071803"/>
                  <a:gd name="connsiteY180" fmla="*/ 6899682 h 13440182"/>
                  <a:gd name="connsiteX181" fmla="*/ 10858500 w 12071803"/>
                  <a:gd name="connsiteY181" fmla="*/ 6677432 h 13440182"/>
                  <a:gd name="connsiteX182" fmla="*/ 10648950 w 12071803"/>
                  <a:gd name="connsiteY182" fmla="*/ 6772682 h 13440182"/>
                  <a:gd name="connsiteX183" fmla="*/ 10572750 w 12071803"/>
                  <a:gd name="connsiteY183" fmla="*/ 6544082 h 13440182"/>
                  <a:gd name="connsiteX184" fmla="*/ 10344150 w 12071803"/>
                  <a:gd name="connsiteY184" fmla="*/ 6753632 h 13440182"/>
                  <a:gd name="connsiteX185" fmla="*/ 10356851 w 12071803"/>
                  <a:gd name="connsiteY185" fmla="*/ 6588533 h 13440182"/>
                  <a:gd name="connsiteX186" fmla="*/ 10369550 w 12071803"/>
                  <a:gd name="connsiteY186" fmla="*/ 6464707 h 13440182"/>
                  <a:gd name="connsiteX187" fmla="*/ 10261601 w 12071803"/>
                  <a:gd name="connsiteY187" fmla="*/ 6452008 h 13440182"/>
                  <a:gd name="connsiteX188" fmla="*/ 10140950 w 12071803"/>
                  <a:gd name="connsiteY188" fmla="*/ 6236107 h 13440182"/>
                  <a:gd name="connsiteX189" fmla="*/ 10306051 w 12071803"/>
                  <a:gd name="connsiteY189" fmla="*/ 6274208 h 13440182"/>
                  <a:gd name="connsiteX190" fmla="*/ 10547351 w 12071803"/>
                  <a:gd name="connsiteY190" fmla="*/ 6274208 h 13440182"/>
                  <a:gd name="connsiteX191" fmla="*/ 10677525 w 12071803"/>
                  <a:gd name="connsiteY191" fmla="*/ 6134507 h 13440182"/>
                  <a:gd name="connsiteX192" fmla="*/ 10575926 w 12071803"/>
                  <a:gd name="connsiteY192" fmla="*/ 6023383 h 13440182"/>
                  <a:gd name="connsiteX193" fmla="*/ 10363200 w 12071803"/>
                  <a:gd name="connsiteY193" fmla="*/ 5975757 h 13440182"/>
                  <a:gd name="connsiteX194" fmla="*/ 10544175 w 12071803"/>
                  <a:gd name="connsiteY194" fmla="*/ 5845582 h 13440182"/>
                  <a:gd name="connsiteX195" fmla="*/ 10490201 w 12071803"/>
                  <a:gd name="connsiteY195" fmla="*/ 5728108 h 13440182"/>
                  <a:gd name="connsiteX196" fmla="*/ 10544176 w 12071803"/>
                  <a:gd name="connsiteY196" fmla="*/ 5607458 h 13440182"/>
                  <a:gd name="connsiteX197" fmla="*/ 10506075 w 12071803"/>
                  <a:gd name="connsiteY197" fmla="*/ 5604282 h 13440182"/>
                  <a:gd name="connsiteX198" fmla="*/ 10471151 w 12071803"/>
                  <a:gd name="connsiteY198" fmla="*/ 5528083 h 13440182"/>
                  <a:gd name="connsiteX199" fmla="*/ 10312400 w 12071803"/>
                  <a:gd name="connsiteY199" fmla="*/ 5375682 h 13440182"/>
                  <a:gd name="connsiteX200" fmla="*/ 10582276 w 12071803"/>
                  <a:gd name="connsiteY200" fmla="*/ 5480458 h 13440182"/>
                  <a:gd name="connsiteX201" fmla="*/ 10725150 w 12071803"/>
                  <a:gd name="connsiteY201" fmla="*/ 5439182 h 13440182"/>
                  <a:gd name="connsiteX202" fmla="*/ 10699751 w 12071803"/>
                  <a:gd name="connsiteY202" fmla="*/ 5686833 h 13440182"/>
                  <a:gd name="connsiteX203" fmla="*/ 10877550 w 12071803"/>
                  <a:gd name="connsiteY203" fmla="*/ 5724932 h 13440182"/>
                  <a:gd name="connsiteX204" fmla="*/ 10934701 w 12071803"/>
                  <a:gd name="connsiteY204" fmla="*/ 5550308 h 13440182"/>
                  <a:gd name="connsiteX205" fmla="*/ 10975975 w 12071803"/>
                  <a:gd name="connsiteY205" fmla="*/ 5321707 h 13440182"/>
                  <a:gd name="connsiteX206" fmla="*/ 10896601 w 12071803"/>
                  <a:gd name="connsiteY206" fmla="*/ 5118508 h 13440182"/>
                  <a:gd name="connsiteX207" fmla="*/ 10839450 w 12071803"/>
                  <a:gd name="connsiteY207" fmla="*/ 5020082 h 13440182"/>
                  <a:gd name="connsiteX208" fmla="*/ 10760076 w 12071803"/>
                  <a:gd name="connsiteY208" fmla="*/ 5137558 h 13440182"/>
                  <a:gd name="connsiteX209" fmla="*/ 10690226 w 12071803"/>
                  <a:gd name="connsiteY209" fmla="*/ 5096283 h 13440182"/>
                  <a:gd name="connsiteX210" fmla="*/ 10658476 w 12071803"/>
                  <a:gd name="connsiteY210" fmla="*/ 5216933 h 13440182"/>
                  <a:gd name="connsiteX211" fmla="*/ 10556875 w 12071803"/>
                  <a:gd name="connsiteY211" fmla="*/ 5220107 h 13440182"/>
                  <a:gd name="connsiteX212" fmla="*/ 10477500 w 12071803"/>
                  <a:gd name="connsiteY212" fmla="*/ 5077232 h 13440182"/>
                  <a:gd name="connsiteX213" fmla="*/ 10439400 w 12071803"/>
                  <a:gd name="connsiteY213" fmla="*/ 4924832 h 13440182"/>
                  <a:gd name="connsiteX214" fmla="*/ 10223500 w 12071803"/>
                  <a:gd name="connsiteY214" fmla="*/ 4928007 h 13440182"/>
                  <a:gd name="connsiteX215" fmla="*/ 10248900 w 12071803"/>
                  <a:gd name="connsiteY215" fmla="*/ 5153432 h 13440182"/>
                  <a:gd name="connsiteX216" fmla="*/ 10210801 w 12071803"/>
                  <a:gd name="connsiteY216" fmla="*/ 4959758 h 13440182"/>
                  <a:gd name="connsiteX217" fmla="*/ 10166350 w 12071803"/>
                  <a:gd name="connsiteY217" fmla="*/ 4972457 h 13440182"/>
                  <a:gd name="connsiteX218" fmla="*/ 10096500 w 12071803"/>
                  <a:gd name="connsiteY218" fmla="*/ 4861332 h 13440182"/>
                  <a:gd name="connsiteX219" fmla="*/ 10001251 w 12071803"/>
                  <a:gd name="connsiteY219" fmla="*/ 4931183 h 13440182"/>
                  <a:gd name="connsiteX220" fmla="*/ 9893300 w 12071803"/>
                  <a:gd name="connsiteY220" fmla="*/ 5039132 h 13440182"/>
                  <a:gd name="connsiteX221" fmla="*/ 10210800 w 12071803"/>
                  <a:gd name="connsiteY221" fmla="*/ 4724807 h 13440182"/>
                  <a:gd name="connsiteX222" fmla="*/ 10426701 w 12071803"/>
                  <a:gd name="connsiteY222" fmla="*/ 4667658 h 13440182"/>
                  <a:gd name="connsiteX223" fmla="*/ 10572750 w 12071803"/>
                  <a:gd name="connsiteY223" fmla="*/ 4581932 h 13440182"/>
                  <a:gd name="connsiteX224" fmla="*/ 10610851 w 12071803"/>
                  <a:gd name="connsiteY224" fmla="*/ 4461283 h 13440182"/>
                  <a:gd name="connsiteX225" fmla="*/ 10782301 w 12071803"/>
                  <a:gd name="connsiteY225" fmla="*/ 4334283 h 13440182"/>
                  <a:gd name="connsiteX226" fmla="*/ 10814050 w 12071803"/>
                  <a:gd name="connsiteY226" fmla="*/ 4080282 h 13440182"/>
                  <a:gd name="connsiteX227" fmla="*/ 10582275 w 12071803"/>
                  <a:gd name="connsiteY227" fmla="*/ 3997732 h 13440182"/>
                  <a:gd name="connsiteX228" fmla="*/ 10264776 w 12071803"/>
                  <a:gd name="connsiteY228" fmla="*/ 3950108 h 13440182"/>
                  <a:gd name="connsiteX229" fmla="*/ 10134600 w 12071803"/>
                  <a:gd name="connsiteY229" fmla="*/ 4010432 h 13440182"/>
                  <a:gd name="connsiteX230" fmla="*/ 10160001 w 12071803"/>
                  <a:gd name="connsiteY230" fmla="*/ 3845333 h 13440182"/>
                  <a:gd name="connsiteX231" fmla="*/ 10109201 w 12071803"/>
                  <a:gd name="connsiteY231" fmla="*/ 3670708 h 13440182"/>
                  <a:gd name="connsiteX232" fmla="*/ 10223500 w 12071803"/>
                  <a:gd name="connsiteY232" fmla="*/ 3708807 h 13440182"/>
                  <a:gd name="connsiteX233" fmla="*/ 10344151 w 12071803"/>
                  <a:gd name="connsiteY233" fmla="*/ 3600858 h 13440182"/>
                  <a:gd name="connsiteX234" fmla="*/ 10534651 w 12071803"/>
                  <a:gd name="connsiteY234" fmla="*/ 3661183 h 13440182"/>
                  <a:gd name="connsiteX235" fmla="*/ 10547351 w 12071803"/>
                  <a:gd name="connsiteY235" fmla="*/ 3477033 h 13440182"/>
                  <a:gd name="connsiteX236" fmla="*/ 10687050 w 12071803"/>
                  <a:gd name="connsiteY236" fmla="*/ 3515132 h 13440182"/>
                  <a:gd name="connsiteX237" fmla="*/ 10801350 w 12071803"/>
                  <a:gd name="connsiteY237" fmla="*/ 3210332 h 13440182"/>
                  <a:gd name="connsiteX238" fmla="*/ 10902951 w 12071803"/>
                  <a:gd name="connsiteY238" fmla="*/ 3299233 h 13440182"/>
                  <a:gd name="connsiteX239" fmla="*/ 11042650 w 12071803"/>
                  <a:gd name="connsiteY239" fmla="*/ 3283357 h 13440182"/>
                  <a:gd name="connsiteX240" fmla="*/ 11077575 w 12071803"/>
                  <a:gd name="connsiteY240" fmla="*/ 3508782 h 13440182"/>
                  <a:gd name="connsiteX241" fmla="*/ 11153776 w 12071803"/>
                  <a:gd name="connsiteY241" fmla="*/ 3251608 h 13440182"/>
                  <a:gd name="connsiteX242" fmla="*/ 11077576 w 12071803"/>
                  <a:gd name="connsiteY242" fmla="*/ 3165883 h 13440182"/>
                  <a:gd name="connsiteX243" fmla="*/ 11163300 w 12071803"/>
                  <a:gd name="connsiteY243" fmla="*/ 2911882 h 13440182"/>
                  <a:gd name="connsiteX244" fmla="*/ 10982326 w 12071803"/>
                  <a:gd name="connsiteY244" fmla="*/ 2988083 h 13440182"/>
                  <a:gd name="connsiteX245" fmla="*/ 10953750 w 12071803"/>
                  <a:gd name="connsiteY245" fmla="*/ 2918232 h 13440182"/>
                  <a:gd name="connsiteX246" fmla="*/ 10763250 w 12071803"/>
                  <a:gd name="connsiteY246" fmla="*/ 2715032 h 13440182"/>
                  <a:gd name="connsiteX247" fmla="*/ 10731501 w 12071803"/>
                  <a:gd name="connsiteY247" fmla="*/ 2530883 h 13440182"/>
                  <a:gd name="connsiteX248" fmla="*/ 10699751 w 12071803"/>
                  <a:gd name="connsiteY248" fmla="*/ 2435633 h 13440182"/>
                  <a:gd name="connsiteX249" fmla="*/ 10801350 w 12071803"/>
                  <a:gd name="connsiteY249" fmla="*/ 2334032 h 13440182"/>
                  <a:gd name="connsiteX250" fmla="*/ 11061701 w 12071803"/>
                  <a:gd name="connsiteY250" fmla="*/ 2099083 h 13440182"/>
                  <a:gd name="connsiteX251" fmla="*/ 11182350 w 12071803"/>
                  <a:gd name="connsiteY251" fmla="*/ 2118132 h 13440182"/>
                  <a:gd name="connsiteX252" fmla="*/ 11252201 w 12071803"/>
                  <a:gd name="connsiteY252" fmla="*/ 2029233 h 13440182"/>
                  <a:gd name="connsiteX253" fmla="*/ 11487150 w 12071803"/>
                  <a:gd name="connsiteY253" fmla="*/ 1921282 h 13440182"/>
                  <a:gd name="connsiteX254" fmla="*/ 11341101 w 12071803"/>
                  <a:gd name="connsiteY254" fmla="*/ 1851433 h 13440182"/>
                  <a:gd name="connsiteX255" fmla="*/ 11258550 w 12071803"/>
                  <a:gd name="connsiteY255" fmla="*/ 1705382 h 13440182"/>
                  <a:gd name="connsiteX256" fmla="*/ 11360150 w 12071803"/>
                  <a:gd name="connsiteY256" fmla="*/ 1279932 h 13440182"/>
                  <a:gd name="connsiteX257" fmla="*/ 11239500 w 12071803"/>
                  <a:gd name="connsiteY257" fmla="*/ 1019582 h 13440182"/>
                  <a:gd name="connsiteX258" fmla="*/ 11525250 w 12071803"/>
                  <a:gd name="connsiteY258" fmla="*/ 1362482 h 13440182"/>
                  <a:gd name="connsiteX259" fmla="*/ 11690350 w 12071803"/>
                  <a:gd name="connsiteY259" fmla="*/ 1165632 h 13440182"/>
                  <a:gd name="connsiteX260" fmla="*/ 11874500 w 12071803"/>
                  <a:gd name="connsiteY260" fmla="*/ 1476782 h 13440182"/>
                  <a:gd name="connsiteX261" fmla="*/ 12071350 w 12071803"/>
                  <a:gd name="connsiteY261" fmla="*/ 1578383 h 13440182"/>
                  <a:gd name="connsiteX262" fmla="*/ 11906250 w 12071803"/>
                  <a:gd name="connsiteY262" fmla="*/ 1133883 h 13440182"/>
                  <a:gd name="connsiteX263" fmla="*/ 11893550 w 12071803"/>
                  <a:gd name="connsiteY263" fmla="*/ 917982 h 13440182"/>
                  <a:gd name="connsiteX264" fmla="*/ 11760200 w 12071803"/>
                  <a:gd name="connsiteY264" fmla="*/ 721132 h 13440182"/>
                  <a:gd name="connsiteX265" fmla="*/ 11734800 w 12071803"/>
                  <a:gd name="connsiteY26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22370 w 12071803"/>
                  <a:gd name="connsiteY113" fmla="*/ 7422513 h 13440182"/>
                  <a:gd name="connsiteX114" fmla="*/ 7546182 w 12071803"/>
                  <a:gd name="connsiteY114" fmla="*/ 7529921 h 13440182"/>
                  <a:gd name="connsiteX115" fmla="*/ 7639051 w 12071803"/>
                  <a:gd name="connsiteY115" fmla="*/ 7615646 h 13440182"/>
                  <a:gd name="connsiteX116" fmla="*/ 7639051 w 12071803"/>
                  <a:gd name="connsiteY116" fmla="*/ 7510871 h 13440182"/>
                  <a:gd name="connsiteX117" fmla="*/ 7812881 w 12071803"/>
                  <a:gd name="connsiteY117" fmla="*/ 7606120 h 13440182"/>
                  <a:gd name="connsiteX118" fmla="*/ 7705726 w 12071803"/>
                  <a:gd name="connsiteY118" fmla="*/ 7370377 h 13440182"/>
                  <a:gd name="connsiteX119" fmla="*/ 7708107 w 12071803"/>
                  <a:gd name="connsiteY119" fmla="*/ 7234646 h 13440182"/>
                  <a:gd name="connsiteX120" fmla="*/ 7612857 w 12071803"/>
                  <a:gd name="connsiteY120" fmla="*/ 7206071 h 13440182"/>
                  <a:gd name="connsiteX121" fmla="*/ 7677150 w 12071803"/>
                  <a:gd name="connsiteY121" fmla="*/ 7039382 h 13440182"/>
                  <a:gd name="connsiteX122" fmla="*/ 8374857 w 12071803"/>
                  <a:gd name="connsiteY122" fmla="*/ 6653621 h 13440182"/>
                  <a:gd name="connsiteX123" fmla="*/ 8703470 w 12071803"/>
                  <a:gd name="connsiteY123" fmla="*/ 6591708 h 13440182"/>
                  <a:gd name="connsiteX124" fmla="*/ 8722520 w 12071803"/>
                  <a:gd name="connsiteY124" fmla="*/ 6696483 h 13440182"/>
                  <a:gd name="connsiteX125" fmla="*/ 8796339 w 12071803"/>
                  <a:gd name="connsiteY125" fmla="*/ 6701246 h 13440182"/>
                  <a:gd name="connsiteX126" fmla="*/ 8772525 w 12071803"/>
                  <a:gd name="connsiteY126" fmla="*/ 6548844 h 13440182"/>
                  <a:gd name="connsiteX127" fmla="*/ 9315450 w 12071803"/>
                  <a:gd name="connsiteY127" fmla="*/ 6544082 h 13440182"/>
                  <a:gd name="connsiteX128" fmla="*/ 9503569 w 12071803"/>
                  <a:gd name="connsiteY128" fmla="*/ 6494075 h 13440182"/>
                  <a:gd name="connsiteX129" fmla="*/ 9629775 w 12071803"/>
                  <a:gd name="connsiteY129" fmla="*/ 6298813 h 13440182"/>
                  <a:gd name="connsiteX130" fmla="*/ 9906000 w 12071803"/>
                  <a:gd name="connsiteY130" fmla="*/ 6334532 h 13440182"/>
                  <a:gd name="connsiteX131" fmla="*/ 9870282 w 12071803"/>
                  <a:gd name="connsiteY131" fmla="*/ 6420258 h 13440182"/>
                  <a:gd name="connsiteX132" fmla="*/ 9727407 w 12071803"/>
                  <a:gd name="connsiteY132" fmla="*/ 6434546 h 13440182"/>
                  <a:gd name="connsiteX133" fmla="*/ 9796462 w 12071803"/>
                  <a:gd name="connsiteY133" fmla="*/ 6489313 h 13440182"/>
                  <a:gd name="connsiteX134" fmla="*/ 9665495 w 12071803"/>
                  <a:gd name="connsiteY134" fmla="*/ 6517889 h 13440182"/>
                  <a:gd name="connsiteX135" fmla="*/ 9539289 w 12071803"/>
                  <a:gd name="connsiteY135" fmla="*/ 6508364 h 13440182"/>
                  <a:gd name="connsiteX136" fmla="*/ 9453563 w 12071803"/>
                  <a:gd name="connsiteY136" fmla="*/ 6544082 h 13440182"/>
                  <a:gd name="connsiteX137" fmla="*/ 9422607 w 12071803"/>
                  <a:gd name="connsiteY137" fmla="*/ 6848883 h 13440182"/>
                  <a:gd name="connsiteX138" fmla="*/ 9584532 w 12071803"/>
                  <a:gd name="connsiteY138" fmla="*/ 6882220 h 13440182"/>
                  <a:gd name="connsiteX139" fmla="*/ 9791700 w 12071803"/>
                  <a:gd name="connsiteY139" fmla="*/ 6696482 h 13440182"/>
                  <a:gd name="connsiteX140" fmla="*/ 9829801 w 12071803"/>
                  <a:gd name="connsiteY140" fmla="*/ 6794114 h 13440182"/>
                  <a:gd name="connsiteX141" fmla="*/ 9977439 w 12071803"/>
                  <a:gd name="connsiteY141" fmla="*/ 6717914 h 13440182"/>
                  <a:gd name="connsiteX142" fmla="*/ 9896476 w 12071803"/>
                  <a:gd name="connsiteY142" fmla="*/ 6925083 h 13440182"/>
                  <a:gd name="connsiteX143" fmla="*/ 10020301 w 12071803"/>
                  <a:gd name="connsiteY143" fmla="*/ 6898889 h 13440182"/>
                  <a:gd name="connsiteX144" fmla="*/ 9986964 w 12071803"/>
                  <a:gd name="connsiteY144" fmla="*/ 6986996 h 13440182"/>
                  <a:gd name="connsiteX145" fmla="*/ 10217945 w 12071803"/>
                  <a:gd name="connsiteY145" fmla="*/ 6984614 h 13440182"/>
                  <a:gd name="connsiteX146" fmla="*/ 10058400 w 12071803"/>
                  <a:gd name="connsiteY146" fmla="*/ 7039382 h 13440182"/>
                  <a:gd name="connsiteX147" fmla="*/ 9948864 w 12071803"/>
                  <a:gd name="connsiteY147" fmla="*/ 7096533 h 13440182"/>
                  <a:gd name="connsiteX148" fmla="*/ 9829801 w 12071803"/>
                  <a:gd name="connsiteY148" fmla="*/ 7210833 h 13440182"/>
                  <a:gd name="connsiteX149" fmla="*/ 9865519 w 12071803"/>
                  <a:gd name="connsiteY149" fmla="*/ 7270363 h 13440182"/>
                  <a:gd name="connsiteX150" fmla="*/ 9908382 w 12071803"/>
                  <a:gd name="connsiteY150" fmla="*/ 7320371 h 13440182"/>
                  <a:gd name="connsiteX151" fmla="*/ 9986964 w 12071803"/>
                  <a:gd name="connsiteY151" fmla="*/ 7287033 h 13440182"/>
                  <a:gd name="connsiteX152" fmla="*/ 9998869 w 12071803"/>
                  <a:gd name="connsiteY152" fmla="*/ 7348944 h 13440182"/>
                  <a:gd name="connsiteX153" fmla="*/ 10113170 w 12071803"/>
                  <a:gd name="connsiteY153" fmla="*/ 7210833 h 13440182"/>
                  <a:gd name="connsiteX154" fmla="*/ 10148889 w 12071803"/>
                  <a:gd name="connsiteY154" fmla="*/ 7356089 h 13440182"/>
                  <a:gd name="connsiteX155" fmla="*/ 10244139 w 12071803"/>
                  <a:gd name="connsiteY155" fmla="*/ 7239408 h 13440182"/>
                  <a:gd name="connsiteX156" fmla="*/ 10270332 w 12071803"/>
                  <a:gd name="connsiteY156" fmla="*/ 7401332 h 13440182"/>
                  <a:gd name="connsiteX157" fmla="*/ 10344150 w 12071803"/>
                  <a:gd name="connsiteY157" fmla="*/ 7477532 h 13440182"/>
                  <a:gd name="connsiteX158" fmla="*/ 10134600 w 12071803"/>
                  <a:gd name="connsiteY158" fmla="*/ 7591832 h 13440182"/>
                  <a:gd name="connsiteX159" fmla="*/ 10287001 w 12071803"/>
                  <a:gd name="connsiteY159" fmla="*/ 7741852 h 13440182"/>
                  <a:gd name="connsiteX160" fmla="*/ 10317957 w 12071803"/>
                  <a:gd name="connsiteY160" fmla="*/ 7644221 h 13440182"/>
                  <a:gd name="connsiteX161" fmla="*/ 10389393 w 12071803"/>
                  <a:gd name="connsiteY161" fmla="*/ 7732326 h 13440182"/>
                  <a:gd name="connsiteX162" fmla="*/ 10510839 w 12071803"/>
                  <a:gd name="connsiteY162" fmla="*/ 7691846 h 13440182"/>
                  <a:gd name="connsiteX163" fmla="*/ 10515600 w 12071803"/>
                  <a:gd name="connsiteY163" fmla="*/ 7777570 h 13440182"/>
                  <a:gd name="connsiteX164" fmla="*/ 10513219 w 12071803"/>
                  <a:gd name="connsiteY164" fmla="*/ 7875200 h 13440182"/>
                  <a:gd name="connsiteX165" fmla="*/ 10622756 w 12071803"/>
                  <a:gd name="connsiteY165" fmla="*/ 7837101 h 13440182"/>
                  <a:gd name="connsiteX166" fmla="*/ 10663239 w 12071803"/>
                  <a:gd name="connsiteY166" fmla="*/ 8075227 h 13440182"/>
                  <a:gd name="connsiteX167" fmla="*/ 10801350 w 12071803"/>
                  <a:gd name="connsiteY167" fmla="*/ 8106182 h 13440182"/>
                  <a:gd name="connsiteX168" fmla="*/ 10815638 w 12071803"/>
                  <a:gd name="connsiteY168" fmla="*/ 7815670 h 13440182"/>
                  <a:gd name="connsiteX169" fmla="*/ 10906126 w 12071803"/>
                  <a:gd name="connsiteY169" fmla="*/ 7791858 h 13440182"/>
                  <a:gd name="connsiteX170" fmla="*/ 10975182 w 12071803"/>
                  <a:gd name="connsiteY170" fmla="*/ 7620407 h 13440182"/>
                  <a:gd name="connsiteX171" fmla="*/ 10937082 w 12071803"/>
                  <a:gd name="connsiteY171" fmla="*/ 7491821 h 13440182"/>
                  <a:gd name="connsiteX172" fmla="*/ 10841832 w 12071803"/>
                  <a:gd name="connsiteY172" fmla="*/ 7479913 h 13440182"/>
                  <a:gd name="connsiteX173" fmla="*/ 10889456 w 12071803"/>
                  <a:gd name="connsiteY173" fmla="*/ 7360851 h 13440182"/>
                  <a:gd name="connsiteX174" fmla="*/ 10784682 w 12071803"/>
                  <a:gd name="connsiteY174" fmla="*/ 7289414 h 13440182"/>
                  <a:gd name="connsiteX175" fmla="*/ 10744200 w 12071803"/>
                  <a:gd name="connsiteY175" fmla="*/ 7058432 h 13440182"/>
                  <a:gd name="connsiteX176" fmla="*/ 10426700 w 12071803"/>
                  <a:gd name="connsiteY176" fmla="*/ 7020332 h 13440182"/>
                  <a:gd name="connsiteX177" fmla="*/ 10496551 w 12071803"/>
                  <a:gd name="connsiteY177" fmla="*/ 6915558 h 13440182"/>
                  <a:gd name="connsiteX178" fmla="*/ 10620376 w 12071803"/>
                  <a:gd name="connsiteY178" fmla="*/ 6896508 h 13440182"/>
                  <a:gd name="connsiteX179" fmla="*/ 10629900 w 12071803"/>
                  <a:gd name="connsiteY179" fmla="*/ 6810782 h 13440182"/>
                  <a:gd name="connsiteX180" fmla="*/ 10842625 w 12071803"/>
                  <a:gd name="connsiteY180" fmla="*/ 6899682 h 13440182"/>
                  <a:gd name="connsiteX181" fmla="*/ 10858500 w 12071803"/>
                  <a:gd name="connsiteY181" fmla="*/ 6677432 h 13440182"/>
                  <a:gd name="connsiteX182" fmla="*/ 10648950 w 12071803"/>
                  <a:gd name="connsiteY182" fmla="*/ 6772682 h 13440182"/>
                  <a:gd name="connsiteX183" fmla="*/ 10572750 w 12071803"/>
                  <a:gd name="connsiteY183" fmla="*/ 6544082 h 13440182"/>
                  <a:gd name="connsiteX184" fmla="*/ 10344150 w 12071803"/>
                  <a:gd name="connsiteY184" fmla="*/ 6753632 h 13440182"/>
                  <a:gd name="connsiteX185" fmla="*/ 10356851 w 12071803"/>
                  <a:gd name="connsiteY185" fmla="*/ 6588533 h 13440182"/>
                  <a:gd name="connsiteX186" fmla="*/ 10369550 w 12071803"/>
                  <a:gd name="connsiteY186" fmla="*/ 6464707 h 13440182"/>
                  <a:gd name="connsiteX187" fmla="*/ 10261601 w 12071803"/>
                  <a:gd name="connsiteY187" fmla="*/ 6452008 h 13440182"/>
                  <a:gd name="connsiteX188" fmla="*/ 10140950 w 12071803"/>
                  <a:gd name="connsiteY188" fmla="*/ 6236107 h 13440182"/>
                  <a:gd name="connsiteX189" fmla="*/ 10306051 w 12071803"/>
                  <a:gd name="connsiteY189" fmla="*/ 6274208 h 13440182"/>
                  <a:gd name="connsiteX190" fmla="*/ 10547351 w 12071803"/>
                  <a:gd name="connsiteY190" fmla="*/ 6274208 h 13440182"/>
                  <a:gd name="connsiteX191" fmla="*/ 10677525 w 12071803"/>
                  <a:gd name="connsiteY191" fmla="*/ 6134507 h 13440182"/>
                  <a:gd name="connsiteX192" fmla="*/ 10575926 w 12071803"/>
                  <a:gd name="connsiteY192" fmla="*/ 6023383 h 13440182"/>
                  <a:gd name="connsiteX193" fmla="*/ 10363200 w 12071803"/>
                  <a:gd name="connsiteY193" fmla="*/ 5975757 h 13440182"/>
                  <a:gd name="connsiteX194" fmla="*/ 10544175 w 12071803"/>
                  <a:gd name="connsiteY194" fmla="*/ 5845582 h 13440182"/>
                  <a:gd name="connsiteX195" fmla="*/ 10490201 w 12071803"/>
                  <a:gd name="connsiteY195" fmla="*/ 5728108 h 13440182"/>
                  <a:gd name="connsiteX196" fmla="*/ 10544176 w 12071803"/>
                  <a:gd name="connsiteY196" fmla="*/ 5607458 h 13440182"/>
                  <a:gd name="connsiteX197" fmla="*/ 10506075 w 12071803"/>
                  <a:gd name="connsiteY197" fmla="*/ 5604282 h 13440182"/>
                  <a:gd name="connsiteX198" fmla="*/ 10471151 w 12071803"/>
                  <a:gd name="connsiteY198" fmla="*/ 5528083 h 13440182"/>
                  <a:gd name="connsiteX199" fmla="*/ 10312400 w 12071803"/>
                  <a:gd name="connsiteY199" fmla="*/ 5375682 h 13440182"/>
                  <a:gd name="connsiteX200" fmla="*/ 10582276 w 12071803"/>
                  <a:gd name="connsiteY200" fmla="*/ 5480458 h 13440182"/>
                  <a:gd name="connsiteX201" fmla="*/ 10725150 w 12071803"/>
                  <a:gd name="connsiteY201" fmla="*/ 5439182 h 13440182"/>
                  <a:gd name="connsiteX202" fmla="*/ 10699751 w 12071803"/>
                  <a:gd name="connsiteY202" fmla="*/ 5686833 h 13440182"/>
                  <a:gd name="connsiteX203" fmla="*/ 10877550 w 12071803"/>
                  <a:gd name="connsiteY203" fmla="*/ 5724932 h 13440182"/>
                  <a:gd name="connsiteX204" fmla="*/ 10934701 w 12071803"/>
                  <a:gd name="connsiteY204" fmla="*/ 5550308 h 13440182"/>
                  <a:gd name="connsiteX205" fmla="*/ 10975975 w 12071803"/>
                  <a:gd name="connsiteY205" fmla="*/ 5321707 h 13440182"/>
                  <a:gd name="connsiteX206" fmla="*/ 10896601 w 12071803"/>
                  <a:gd name="connsiteY206" fmla="*/ 5118508 h 13440182"/>
                  <a:gd name="connsiteX207" fmla="*/ 10839450 w 12071803"/>
                  <a:gd name="connsiteY207" fmla="*/ 5020082 h 13440182"/>
                  <a:gd name="connsiteX208" fmla="*/ 10760076 w 12071803"/>
                  <a:gd name="connsiteY208" fmla="*/ 5137558 h 13440182"/>
                  <a:gd name="connsiteX209" fmla="*/ 10690226 w 12071803"/>
                  <a:gd name="connsiteY209" fmla="*/ 5096283 h 13440182"/>
                  <a:gd name="connsiteX210" fmla="*/ 10658476 w 12071803"/>
                  <a:gd name="connsiteY210" fmla="*/ 5216933 h 13440182"/>
                  <a:gd name="connsiteX211" fmla="*/ 10556875 w 12071803"/>
                  <a:gd name="connsiteY211" fmla="*/ 5220107 h 13440182"/>
                  <a:gd name="connsiteX212" fmla="*/ 10477500 w 12071803"/>
                  <a:gd name="connsiteY212" fmla="*/ 5077232 h 13440182"/>
                  <a:gd name="connsiteX213" fmla="*/ 10439400 w 12071803"/>
                  <a:gd name="connsiteY213" fmla="*/ 4924832 h 13440182"/>
                  <a:gd name="connsiteX214" fmla="*/ 10223500 w 12071803"/>
                  <a:gd name="connsiteY214" fmla="*/ 4928007 h 13440182"/>
                  <a:gd name="connsiteX215" fmla="*/ 10248900 w 12071803"/>
                  <a:gd name="connsiteY215" fmla="*/ 5153432 h 13440182"/>
                  <a:gd name="connsiteX216" fmla="*/ 10210801 w 12071803"/>
                  <a:gd name="connsiteY216" fmla="*/ 4959758 h 13440182"/>
                  <a:gd name="connsiteX217" fmla="*/ 10166350 w 12071803"/>
                  <a:gd name="connsiteY217" fmla="*/ 4972457 h 13440182"/>
                  <a:gd name="connsiteX218" fmla="*/ 10096500 w 12071803"/>
                  <a:gd name="connsiteY218" fmla="*/ 4861332 h 13440182"/>
                  <a:gd name="connsiteX219" fmla="*/ 10001251 w 12071803"/>
                  <a:gd name="connsiteY219" fmla="*/ 4931183 h 13440182"/>
                  <a:gd name="connsiteX220" fmla="*/ 9893300 w 12071803"/>
                  <a:gd name="connsiteY220" fmla="*/ 5039132 h 13440182"/>
                  <a:gd name="connsiteX221" fmla="*/ 10210800 w 12071803"/>
                  <a:gd name="connsiteY221" fmla="*/ 4724807 h 13440182"/>
                  <a:gd name="connsiteX222" fmla="*/ 10426701 w 12071803"/>
                  <a:gd name="connsiteY222" fmla="*/ 4667658 h 13440182"/>
                  <a:gd name="connsiteX223" fmla="*/ 10572750 w 12071803"/>
                  <a:gd name="connsiteY223" fmla="*/ 4581932 h 13440182"/>
                  <a:gd name="connsiteX224" fmla="*/ 10610851 w 12071803"/>
                  <a:gd name="connsiteY224" fmla="*/ 4461283 h 13440182"/>
                  <a:gd name="connsiteX225" fmla="*/ 10782301 w 12071803"/>
                  <a:gd name="connsiteY225" fmla="*/ 4334283 h 13440182"/>
                  <a:gd name="connsiteX226" fmla="*/ 10814050 w 12071803"/>
                  <a:gd name="connsiteY226" fmla="*/ 4080282 h 13440182"/>
                  <a:gd name="connsiteX227" fmla="*/ 10582275 w 12071803"/>
                  <a:gd name="connsiteY227" fmla="*/ 3997732 h 13440182"/>
                  <a:gd name="connsiteX228" fmla="*/ 10264776 w 12071803"/>
                  <a:gd name="connsiteY228" fmla="*/ 3950108 h 13440182"/>
                  <a:gd name="connsiteX229" fmla="*/ 10134600 w 12071803"/>
                  <a:gd name="connsiteY229" fmla="*/ 4010432 h 13440182"/>
                  <a:gd name="connsiteX230" fmla="*/ 10160001 w 12071803"/>
                  <a:gd name="connsiteY230" fmla="*/ 3845333 h 13440182"/>
                  <a:gd name="connsiteX231" fmla="*/ 10109201 w 12071803"/>
                  <a:gd name="connsiteY231" fmla="*/ 3670708 h 13440182"/>
                  <a:gd name="connsiteX232" fmla="*/ 10223500 w 12071803"/>
                  <a:gd name="connsiteY232" fmla="*/ 3708807 h 13440182"/>
                  <a:gd name="connsiteX233" fmla="*/ 10344151 w 12071803"/>
                  <a:gd name="connsiteY233" fmla="*/ 3600858 h 13440182"/>
                  <a:gd name="connsiteX234" fmla="*/ 10534651 w 12071803"/>
                  <a:gd name="connsiteY234" fmla="*/ 3661183 h 13440182"/>
                  <a:gd name="connsiteX235" fmla="*/ 10547351 w 12071803"/>
                  <a:gd name="connsiteY235" fmla="*/ 3477033 h 13440182"/>
                  <a:gd name="connsiteX236" fmla="*/ 10687050 w 12071803"/>
                  <a:gd name="connsiteY236" fmla="*/ 3515132 h 13440182"/>
                  <a:gd name="connsiteX237" fmla="*/ 10801350 w 12071803"/>
                  <a:gd name="connsiteY237" fmla="*/ 3210332 h 13440182"/>
                  <a:gd name="connsiteX238" fmla="*/ 10902951 w 12071803"/>
                  <a:gd name="connsiteY238" fmla="*/ 3299233 h 13440182"/>
                  <a:gd name="connsiteX239" fmla="*/ 11042650 w 12071803"/>
                  <a:gd name="connsiteY239" fmla="*/ 3283357 h 13440182"/>
                  <a:gd name="connsiteX240" fmla="*/ 11077575 w 12071803"/>
                  <a:gd name="connsiteY240" fmla="*/ 3508782 h 13440182"/>
                  <a:gd name="connsiteX241" fmla="*/ 11153776 w 12071803"/>
                  <a:gd name="connsiteY241" fmla="*/ 3251608 h 13440182"/>
                  <a:gd name="connsiteX242" fmla="*/ 11077576 w 12071803"/>
                  <a:gd name="connsiteY242" fmla="*/ 3165883 h 13440182"/>
                  <a:gd name="connsiteX243" fmla="*/ 11163300 w 12071803"/>
                  <a:gd name="connsiteY243" fmla="*/ 2911882 h 13440182"/>
                  <a:gd name="connsiteX244" fmla="*/ 10982326 w 12071803"/>
                  <a:gd name="connsiteY244" fmla="*/ 2988083 h 13440182"/>
                  <a:gd name="connsiteX245" fmla="*/ 10953750 w 12071803"/>
                  <a:gd name="connsiteY245" fmla="*/ 2918232 h 13440182"/>
                  <a:gd name="connsiteX246" fmla="*/ 10763250 w 12071803"/>
                  <a:gd name="connsiteY246" fmla="*/ 2715032 h 13440182"/>
                  <a:gd name="connsiteX247" fmla="*/ 10731501 w 12071803"/>
                  <a:gd name="connsiteY247" fmla="*/ 2530883 h 13440182"/>
                  <a:gd name="connsiteX248" fmla="*/ 10699751 w 12071803"/>
                  <a:gd name="connsiteY248" fmla="*/ 2435633 h 13440182"/>
                  <a:gd name="connsiteX249" fmla="*/ 10801350 w 12071803"/>
                  <a:gd name="connsiteY249" fmla="*/ 2334032 h 13440182"/>
                  <a:gd name="connsiteX250" fmla="*/ 11061701 w 12071803"/>
                  <a:gd name="connsiteY250" fmla="*/ 2099083 h 13440182"/>
                  <a:gd name="connsiteX251" fmla="*/ 11182350 w 12071803"/>
                  <a:gd name="connsiteY251" fmla="*/ 2118132 h 13440182"/>
                  <a:gd name="connsiteX252" fmla="*/ 11252201 w 12071803"/>
                  <a:gd name="connsiteY252" fmla="*/ 2029233 h 13440182"/>
                  <a:gd name="connsiteX253" fmla="*/ 11487150 w 12071803"/>
                  <a:gd name="connsiteY253" fmla="*/ 1921282 h 13440182"/>
                  <a:gd name="connsiteX254" fmla="*/ 11341101 w 12071803"/>
                  <a:gd name="connsiteY254" fmla="*/ 1851433 h 13440182"/>
                  <a:gd name="connsiteX255" fmla="*/ 11258550 w 12071803"/>
                  <a:gd name="connsiteY255" fmla="*/ 1705382 h 13440182"/>
                  <a:gd name="connsiteX256" fmla="*/ 11360150 w 12071803"/>
                  <a:gd name="connsiteY256" fmla="*/ 1279932 h 13440182"/>
                  <a:gd name="connsiteX257" fmla="*/ 11239500 w 12071803"/>
                  <a:gd name="connsiteY257" fmla="*/ 1019582 h 13440182"/>
                  <a:gd name="connsiteX258" fmla="*/ 11525250 w 12071803"/>
                  <a:gd name="connsiteY258" fmla="*/ 1362482 h 13440182"/>
                  <a:gd name="connsiteX259" fmla="*/ 11690350 w 12071803"/>
                  <a:gd name="connsiteY259" fmla="*/ 1165632 h 13440182"/>
                  <a:gd name="connsiteX260" fmla="*/ 11874500 w 12071803"/>
                  <a:gd name="connsiteY260" fmla="*/ 1476782 h 13440182"/>
                  <a:gd name="connsiteX261" fmla="*/ 12071350 w 12071803"/>
                  <a:gd name="connsiteY261" fmla="*/ 1578383 h 13440182"/>
                  <a:gd name="connsiteX262" fmla="*/ 11906250 w 12071803"/>
                  <a:gd name="connsiteY262" fmla="*/ 1133883 h 13440182"/>
                  <a:gd name="connsiteX263" fmla="*/ 11893550 w 12071803"/>
                  <a:gd name="connsiteY263" fmla="*/ 917982 h 13440182"/>
                  <a:gd name="connsiteX264" fmla="*/ 11760200 w 12071803"/>
                  <a:gd name="connsiteY264" fmla="*/ 721132 h 13440182"/>
                  <a:gd name="connsiteX265" fmla="*/ 11734800 w 12071803"/>
                  <a:gd name="connsiteY26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81789 w 12071803"/>
                  <a:gd name="connsiteY84" fmla="*/ 7529669 h 13440182"/>
                  <a:gd name="connsiteX85" fmla="*/ 6703219 w 12071803"/>
                  <a:gd name="connsiteY85" fmla="*/ 7467756 h 13440182"/>
                  <a:gd name="connsiteX86" fmla="*/ 6667500 w 12071803"/>
                  <a:gd name="connsiteY86" fmla="*/ 7401332 h 13440182"/>
                  <a:gd name="connsiteX87" fmla="*/ 6600825 w 12071803"/>
                  <a:gd name="connsiteY87" fmla="*/ 7351326 h 13440182"/>
                  <a:gd name="connsiteX88" fmla="*/ 6819901 w 12071803"/>
                  <a:gd name="connsiteY88" fmla="*/ 7243919 h 13440182"/>
                  <a:gd name="connsiteX89" fmla="*/ 6784182 w 12071803"/>
                  <a:gd name="connsiteY89" fmla="*/ 7089138 h 13440182"/>
                  <a:gd name="connsiteX90" fmla="*/ 6860382 w 12071803"/>
                  <a:gd name="connsiteY90" fmla="*/ 7072469 h 13440182"/>
                  <a:gd name="connsiteX91" fmla="*/ 6838950 w 12071803"/>
                  <a:gd name="connsiteY91" fmla="*/ 6982232 h 13440182"/>
                  <a:gd name="connsiteX92" fmla="*/ 6943726 w 12071803"/>
                  <a:gd name="connsiteY92" fmla="*/ 6984363 h 13440182"/>
                  <a:gd name="connsiteX93" fmla="*/ 6986589 w 12071803"/>
                  <a:gd name="connsiteY93" fmla="*/ 6903400 h 13440182"/>
                  <a:gd name="connsiteX94" fmla="*/ 7088982 w 12071803"/>
                  <a:gd name="connsiteY94" fmla="*/ 6936738 h 13440182"/>
                  <a:gd name="connsiteX95" fmla="*/ 7162801 w 12071803"/>
                  <a:gd name="connsiteY95" fmla="*/ 7039132 h 13440182"/>
                  <a:gd name="connsiteX96" fmla="*/ 7229476 w 12071803"/>
                  <a:gd name="connsiteY96" fmla="*/ 6979600 h 13440182"/>
                  <a:gd name="connsiteX97" fmla="*/ 7169945 w 12071803"/>
                  <a:gd name="connsiteY97" fmla="*/ 6843869 h 13440182"/>
                  <a:gd name="connsiteX98" fmla="*/ 7227094 w 12071803"/>
                  <a:gd name="connsiteY98" fmla="*/ 6896506 h 13440182"/>
                  <a:gd name="connsiteX99" fmla="*/ 7343776 w 12071803"/>
                  <a:gd name="connsiteY99" fmla="*/ 6934357 h 13440182"/>
                  <a:gd name="connsiteX100" fmla="*/ 7417595 w 12071803"/>
                  <a:gd name="connsiteY100" fmla="*/ 7006046 h 13440182"/>
                  <a:gd name="connsiteX101" fmla="*/ 7386639 w 12071803"/>
                  <a:gd name="connsiteY101" fmla="*/ 7144158 h 13440182"/>
                  <a:gd name="connsiteX102" fmla="*/ 7458076 w 12071803"/>
                  <a:gd name="connsiteY102" fmla="*/ 7108439 h 13440182"/>
                  <a:gd name="connsiteX103" fmla="*/ 7448550 w 12071803"/>
                  <a:gd name="connsiteY103" fmla="*/ 7077482 h 13440182"/>
                  <a:gd name="connsiteX104" fmla="*/ 7524751 w 12071803"/>
                  <a:gd name="connsiteY104" fmla="*/ 7163208 h 13440182"/>
                  <a:gd name="connsiteX105" fmla="*/ 7460457 w 12071803"/>
                  <a:gd name="connsiteY105" fmla="*/ 7244171 h 13440182"/>
                  <a:gd name="connsiteX106" fmla="*/ 7524750 w 12071803"/>
                  <a:gd name="connsiteY106" fmla="*/ 7325132 h 13440182"/>
                  <a:gd name="connsiteX107" fmla="*/ 7450932 w 12071803"/>
                  <a:gd name="connsiteY107" fmla="*/ 7344183 h 13440182"/>
                  <a:gd name="connsiteX108" fmla="*/ 7358064 w 12071803"/>
                  <a:gd name="connsiteY108" fmla="*/ 7296558 h 13440182"/>
                  <a:gd name="connsiteX109" fmla="*/ 7184232 w 12071803"/>
                  <a:gd name="connsiteY109" fmla="*/ 7408477 h 13440182"/>
                  <a:gd name="connsiteX110" fmla="*/ 7246145 w 12071803"/>
                  <a:gd name="connsiteY110" fmla="*/ 7437052 h 13440182"/>
                  <a:gd name="connsiteX111" fmla="*/ 7329489 w 12071803"/>
                  <a:gd name="connsiteY111" fmla="*/ 7508489 h 13440182"/>
                  <a:gd name="connsiteX112" fmla="*/ 7386639 w 12071803"/>
                  <a:gd name="connsiteY112" fmla="*/ 7425146 h 13440182"/>
                  <a:gd name="connsiteX113" fmla="*/ 7441407 w 12071803"/>
                  <a:gd name="connsiteY113" fmla="*/ 7484677 h 13440182"/>
                  <a:gd name="connsiteX114" fmla="*/ 7522370 w 12071803"/>
                  <a:gd name="connsiteY114" fmla="*/ 7422513 h 13440182"/>
                  <a:gd name="connsiteX115" fmla="*/ 7546182 w 12071803"/>
                  <a:gd name="connsiteY115" fmla="*/ 7529921 h 13440182"/>
                  <a:gd name="connsiteX116" fmla="*/ 7639051 w 12071803"/>
                  <a:gd name="connsiteY116" fmla="*/ 7615646 h 13440182"/>
                  <a:gd name="connsiteX117" fmla="*/ 7639051 w 12071803"/>
                  <a:gd name="connsiteY117" fmla="*/ 7510871 h 13440182"/>
                  <a:gd name="connsiteX118" fmla="*/ 7812881 w 12071803"/>
                  <a:gd name="connsiteY118" fmla="*/ 7606120 h 13440182"/>
                  <a:gd name="connsiteX119" fmla="*/ 7705726 w 12071803"/>
                  <a:gd name="connsiteY119" fmla="*/ 7370377 h 13440182"/>
                  <a:gd name="connsiteX120" fmla="*/ 7708107 w 12071803"/>
                  <a:gd name="connsiteY120" fmla="*/ 7234646 h 13440182"/>
                  <a:gd name="connsiteX121" fmla="*/ 7612857 w 12071803"/>
                  <a:gd name="connsiteY121" fmla="*/ 7206071 h 13440182"/>
                  <a:gd name="connsiteX122" fmla="*/ 7677150 w 12071803"/>
                  <a:gd name="connsiteY122" fmla="*/ 7039382 h 13440182"/>
                  <a:gd name="connsiteX123" fmla="*/ 8374857 w 12071803"/>
                  <a:gd name="connsiteY123" fmla="*/ 6653621 h 13440182"/>
                  <a:gd name="connsiteX124" fmla="*/ 8703470 w 12071803"/>
                  <a:gd name="connsiteY124" fmla="*/ 6591708 h 13440182"/>
                  <a:gd name="connsiteX125" fmla="*/ 8722520 w 12071803"/>
                  <a:gd name="connsiteY125" fmla="*/ 6696483 h 13440182"/>
                  <a:gd name="connsiteX126" fmla="*/ 8796339 w 12071803"/>
                  <a:gd name="connsiteY126" fmla="*/ 6701246 h 13440182"/>
                  <a:gd name="connsiteX127" fmla="*/ 8772525 w 12071803"/>
                  <a:gd name="connsiteY127" fmla="*/ 6548844 h 13440182"/>
                  <a:gd name="connsiteX128" fmla="*/ 9315450 w 12071803"/>
                  <a:gd name="connsiteY128" fmla="*/ 6544082 h 13440182"/>
                  <a:gd name="connsiteX129" fmla="*/ 9503569 w 12071803"/>
                  <a:gd name="connsiteY129" fmla="*/ 6494075 h 13440182"/>
                  <a:gd name="connsiteX130" fmla="*/ 9629775 w 12071803"/>
                  <a:gd name="connsiteY130" fmla="*/ 6298813 h 13440182"/>
                  <a:gd name="connsiteX131" fmla="*/ 9906000 w 12071803"/>
                  <a:gd name="connsiteY131" fmla="*/ 6334532 h 13440182"/>
                  <a:gd name="connsiteX132" fmla="*/ 9870282 w 12071803"/>
                  <a:gd name="connsiteY132" fmla="*/ 6420258 h 13440182"/>
                  <a:gd name="connsiteX133" fmla="*/ 9727407 w 12071803"/>
                  <a:gd name="connsiteY133" fmla="*/ 6434546 h 13440182"/>
                  <a:gd name="connsiteX134" fmla="*/ 9796462 w 12071803"/>
                  <a:gd name="connsiteY134" fmla="*/ 6489313 h 13440182"/>
                  <a:gd name="connsiteX135" fmla="*/ 9665495 w 12071803"/>
                  <a:gd name="connsiteY135" fmla="*/ 6517889 h 13440182"/>
                  <a:gd name="connsiteX136" fmla="*/ 9539289 w 12071803"/>
                  <a:gd name="connsiteY136" fmla="*/ 6508364 h 13440182"/>
                  <a:gd name="connsiteX137" fmla="*/ 9453563 w 12071803"/>
                  <a:gd name="connsiteY137" fmla="*/ 6544082 h 13440182"/>
                  <a:gd name="connsiteX138" fmla="*/ 9422607 w 12071803"/>
                  <a:gd name="connsiteY138" fmla="*/ 6848883 h 13440182"/>
                  <a:gd name="connsiteX139" fmla="*/ 9584532 w 12071803"/>
                  <a:gd name="connsiteY139" fmla="*/ 6882220 h 13440182"/>
                  <a:gd name="connsiteX140" fmla="*/ 9791700 w 12071803"/>
                  <a:gd name="connsiteY140" fmla="*/ 6696482 h 13440182"/>
                  <a:gd name="connsiteX141" fmla="*/ 9829801 w 12071803"/>
                  <a:gd name="connsiteY141" fmla="*/ 6794114 h 13440182"/>
                  <a:gd name="connsiteX142" fmla="*/ 9977439 w 12071803"/>
                  <a:gd name="connsiteY142" fmla="*/ 6717914 h 13440182"/>
                  <a:gd name="connsiteX143" fmla="*/ 9896476 w 12071803"/>
                  <a:gd name="connsiteY143" fmla="*/ 6925083 h 13440182"/>
                  <a:gd name="connsiteX144" fmla="*/ 10020301 w 12071803"/>
                  <a:gd name="connsiteY144" fmla="*/ 6898889 h 13440182"/>
                  <a:gd name="connsiteX145" fmla="*/ 9986964 w 12071803"/>
                  <a:gd name="connsiteY145" fmla="*/ 6986996 h 13440182"/>
                  <a:gd name="connsiteX146" fmla="*/ 10217945 w 12071803"/>
                  <a:gd name="connsiteY146" fmla="*/ 6984614 h 13440182"/>
                  <a:gd name="connsiteX147" fmla="*/ 10058400 w 12071803"/>
                  <a:gd name="connsiteY147" fmla="*/ 7039382 h 13440182"/>
                  <a:gd name="connsiteX148" fmla="*/ 9948864 w 12071803"/>
                  <a:gd name="connsiteY148" fmla="*/ 7096533 h 13440182"/>
                  <a:gd name="connsiteX149" fmla="*/ 9829801 w 12071803"/>
                  <a:gd name="connsiteY149" fmla="*/ 7210833 h 13440182"/>
                  <a:gd name="connsiteX150" fmla="*/ 9865519 w 12071803"/>
                  <a:gd name="connsiteY150" fmla="*/ 7270363 h 13440182"/>
                  <a:gd name="connsiteX151" fmla="*/ 9908382 w 12071803"/>
                  <a:gd name="connsiteY151" fmla="*/ 7320371 h 13440182"/>
                  <a:gd name="connsiteX152" fmla="*/ 9986964 w 12071803"/>
                  <a:gd name="connsiteY152" fmla="*/ 7287033 h 13440182"/>
                  <a:gd name="connsiteX153" fmla="*/ 9998869 w 12071803"/>
                  <a:gd name="connsiteY153" fmla="*/ 7348944 h 13440182"/>
                  <a:gd name="connsiteX154" fmla="*/ 10113170 w 12071803"/>
                  <a:gd name="connsiteY154" fmla="*/ 7210833 h 13440182"/>
                  <a:gd name="connsiteX155" fmla="*/ 10148889 w 12071803"/>
                  <a:gd name="connsiteY155" fmla="*/ 7356089 h 13440182"/>
                  <a:gd name="connsiteX156" fmla="*/ 10244139 w 12071803"/>
                  <a:gd name="connsiteY156" fmla="*/ 7239408 h 13440182"/>
                  <a:gd name="connsiteX157" fmla="*/ 10270332 w 12071803"/>
                  <a:gd name="connsiteY157" fmla="*/ 7401332 h 13440182"/>
                  <a:gd name="connsiteX158" fmla="*/ 10344150 w 12071803"/>
                  <a:gd name="connsiteY158" fmla="*/ 7477532 h 13440182"/>
                  <a:gd name="connsiteX159" fmla="*/ 10134600 w 12071803"/>
                  <a:gd name="connsiteY159" fmla="*/ 7591832 h 13440182"/>
                  <a:gd name="connsiteX160" fmla="*/ 10287001 w 12071803"/>
                  <a:gd name="connsiteY160" fmla="*/ 7741852 h 13440182"/>
                  <a:gd name="connsiteX161" fmla="*/ 10317957 w 12071803"/>
                  <a:gd name="connsiteY161" fmla="*/ 7644221 h 13440182"/>
                  <a:gd name="connsiteX162" fmla="*/ 10389393 w 12071803"/>
                  <a:gd name="connsiteY162" fmla="*/ 7732326 h 13440182"/>
                  <a:gd name="connsiteX163" fmla="*/ 10510839 w 12071803"/>
                  <a:gd name="connsiteY163" fmla="*/ 7691846 h 13440182"/>
                  <a:gd name="connsiteX164" fmla="*/ 10515600 w 12071803"/>
                  <a:gd name="connsiteY164" fmla="*/ 7777570 h 13440182"/>
                  <a:gd name="connsiteX165" fmla="*/ 10513219 w 12071803"/>
                  <a:gd name="connsiteY165" fmla="*/ 7875200 h 13440182"/>
                  <a:gd name="connsiteX166" fmla="*/ 10622756 w 12071803"/>
                  <a:gd name="connsiteY166" fmla="*/ 7837101 h 13440182"/>
                  <a:gd name="connsiteX167" fmla="*/ 10663239 w 12071803"/>
                  <a:gd name="connsiteY167" fmla="*/ 8075227 h 13440182"/>
                  <a:gd name="connsiteX168" fmla="*/ 10801350 w 12071803"/>
                  <a:gd name="connsiteY168" fmla="*/ 8106182 h 13440182"/>
                  <a:gd name="connsiteX169" fmla="*/ 10815638 w 12071803"/>
                  <a:gd name="connsiteY169" fmla="*/ 7815670 h 13440182"/>
                  <a:gd name="connsiteX170" fmla="*/ 10906126 w 12071803"/>
                  <a:gd name="connsiteY170" fmla="*/ 7791858 h 13440182"/>
                  <a:gd name="connsiteX171" fmla="*/ 10975182 w 12071803"/>
                  <a:gd name="connsiteY171" fmla="*/ 7620407 h 13440182"/>
                  <a:gd name="connsiteX172" fmla="*/ 10937082 w 12071803"/>
                  <a:gd name="connsiteY172" fmla="*/ 7491821 h 13440182"/>
                  <a:gd name="connsiteX173" fmla="*/ 10841832 w 12071803"/>
                  <a:gd name="connsiteY173" fmla="*/ 7479913 h 13440182"/>
                  <a:gd name="connsiteX174" fmla="*/ 10889456 w 12071803"/>
                  <a:gd name="connsiteY174" fmla="*/ 7360851 h 13440182"/>
                  <a:gd name="connsiteX175" fmla="*/ 10784682 w 12071803"/>
                  <a:gd name="connsiteY175" fmla="*/ 7289414 h 13440182"/>
                  <a:gd name="connsiteX176" fmla="*/ 10744200 w 12071803"/>
                  <a:gd name="connsiteY176" fmla="*/ 7058432 h 13440182"/>
                  <a:gd name="connsiteX177" fmla="*/ 10426700 w 12071803"/>
                  <a:gd name="connsiteY177" fmla="*/ 7020332 h 13440182"/>
                  <a:gd name="connsiteX178" fmla="*/ 10496551 w 12071803"/>
                  <a:gd name="connsiteY178" fmla="*/ 6915558 h 13440182"/>
                  <a:gd name="connsiteX179" fmla="*/ 10620376 w 12071803"/>
                  <a:gd name="connsiteY179" fmla="*/ 6896508 h 13440182"/>
                  <a:gd name="connsiteX180" fmla="*/ 10629900 w 12071803"/>
                  <a:gd name="connsiteY180" fmla="*/ 6810782 h 13440182"/>
                  <a:gd name="connsiteX181" fmla="*/ 10842625 w 12071803"/>
                  <a:gd name="connsiteY181" fmla="*/ 6899682 h 13440182"/>
                  <a:gd name="connsiteX182" fmla="*/ 10858500 w 12071803"/>
                  <a:gd name="connsiteY182" fmla="*/ 6677432 h 13440182"/>
                  <a:gd name="connsiteX183" fmla="*/ 10648950 w 12071803"/>
                  <a:gd name="connsiteY183" fmla="*/ 6772682 h 13440182"/>
                  <a:gd name="connsiteX184" fmla="*/ 10572750 w 12071803"/>
                  <a:gd name="connsiteY184" fmla="*/ 6544082 h 13440182"/>
                  <a:gd name="connsiteX185" fmla="*/ 10344150 w 12071803"/>
                  <a:gd name="connsiteY185" fmla="*/ 6753632 h 13440182"/>
                  <a:gd name="connsiteX186" fmla="*/ 10356851 w 12071803"/>
                  <a:gd name="connsiteY186" fmla="*/ 6588533 h 13440182"/>
                  <a:gd name="connsiteX187" fmla="*/ 10369550 w 12071803"/>
                  <a:gd name="connsiteY187" fmla="*/ 6464707 h 13440182"/>
                  <a:gd name="connsiteX188" fmla="*/ 10261601 w 12071803"/>
                  <a:gd name="connsiteY188" fmla="*/ 6452008 h 13440182"/>
                  <a:gd name="connsiteX189" fmla="*/ 10140950 w 12071803"/>
                  <a:gd name="connsiteY189" fmla="*/ 6236107 h 13440182"/>
                  <a:gd name="connsiteX190" fmla="*/ 10306051 w 12071803"/>
                  <a:gd name="connsiteY190" fmla="*/ 6274208 h 13440182"/>
                  <a:gd name="connsiteX191" fmla="*/ 10547351 w 12071803"/>
                  <a:gd name="connsiteY191" fmla="*/ 6274208 h 13440182"/>
                  <a:gd name="connsiteX192" fmla="*/ 10677525 w 12071803"/>
                  <a:gd name="connsiteY192" fmla="*/ 6134507 h 13440182"/>
                  <a:gd name="connsiteX193" fmla="*/ 10575926 w 12071803"/>
                  <a:gd name="connsiteY193" fmla="*/ 6023383 h 13440182"/>
                  <a:gd name="connsiteX194" fmla="*/ 10363200 w 12071803"/>
                  <a:gd name="connsiteY194" fmla="*/ 5975757 h 13440182"/>
                  <a:gd name="connsiteX195" fmla="*/ 10544175 w 12071803"/>
                  <a:gd name="connsiteY195" fmla="*/ 5845582 h 13440182"/>
                  <a:gd name="connsiteX196" fmla="*/ 10490201 w 12071803"/>
                  <a:gd name="connsiteY196" fmla="*/ 5728108 h 13440182"/>
                  <a:gd name="connsiteX197" fmla="*/ 10544176 w 12071803"/>
                  <a:gd name="connsiteY197" fmla="*/ 5607458 h 13440182"/>
                  <a:gd name="connsiteX198" fmla="*/ 10506075 w 12071803"/>
                  <a:gd name="connsiteY198" fmla="*/ 5604282 h 13440182"/>
                  <a:gd name="connsiteX199" fmla="*/ 10471151 w 12071803"/>
                  <a:gd name="connsiteY199" fmla="*/ 5528083 h 13440182"/>
                  <a:gd name="connsiteX200" fmla="*/ 10312400 w 12071803"/>
                  <a:gd name="connsiteY200" fmla="*/ 5375682 h 13440182"/>
                  <a:gd name="connsiteX201" fmla="*/ 10582276 w 12071803"/>
                  <a:gd name="connsiteY201" fmla="*/ 5480458 h 13440182"/>
                  <a:gd name="connsiteX202" fmla="*/ 10725150 w 12071803"/>
                  <a:gd name="connsiteY202" fmla="*/ 5439182 h 13440182"/>
                  <a:gd name="connsiteX203" fmla="*/ 10699751 w 12071803"/>
                  <a:gd name="connsiteY203" fmla="*/ 5686833 h 13440182"/>
                  <a:gd name="connsiteX204" fmla="*/ 10877550 w 12071803"/>
                  <a:gd name="connsiteY204" fmla="*/ 5724932 h 13440182"/>
                  <a:gd name="connsiteX205" fmla="*/ 10934701 w 12071803"/>
                  <a:gd name="connsiteY205" fmla="*/ 5550308 h 13440182"/>
                  <a:gd name="connsiteX206" fmla="*/ 10975975 w 12071803"/>
                  <a:gd name="connsiteY206" fmla="*/ 5321707 h 13440182"/>
                  <a:gd name="connsiteX207" fmla="*/ 10896601 w 12071803"/>
                  <a:gd name="connsiteY207" fmla="*/ 5118508 h 13440182"/>
                  <a:gd name="connsiteX208" fmla="*/ 10839450 w 12071803"/>
                  <a:gd name="connsiteY208" fmla="*/ 5020082 h 13440182"/>
                  <a:gd name="connsiteX209" fmla="*/ 10760076 w 12071803"/>
                  <a:gd name="connsiteY209" fmla="*/ 5137558 h 13440182"/>
                  <a:gd name="connsiteX210" fmla="*/ 10690226 w 12071803"/>
                  <a:gd name="connsiteY210" fmla="*/ 5096283 h 13440182"/>
                  <a:gd name="connsiteX211" fmla="*/ 10658476 w 12071803"/>
                  <a:gd name="connsiteY211" fmla="*/ 5216933 h 13440182"/>
                  <a:gd name="connsiteX212" fmla="*/ 10556875 w 12071803"/>
                  <a:gd name="connsiteY212" fmla="*/ 5220107 h 13440182"/>
                  <a:gd name="connsiteX213" fmla="*/ 10477500 w 12071803"/>
                  <a:gd name="connsiteY213" fmla="*/ 5077232 h 13440182"/>
                  <a:gd name="connsiteX214" fmla="*/ 10439400 w 12071803"/>
                  <a:gd name="connsiteY214" fmla="*/ 4924832 h 13440182"/>
                  <a:gd name="connsiteX215" fmla="*/ 10223500 w 12071803"/>
                  <a:gd name="connsiteY215" fmla="*/ 4928007 h 13440182"/>
                  <a:gd name="connsiteX216" fmla="*/ 10248900 w 12071803"/>
                  <a:gd name="connsiteY216" fmla="*/ 5153432 h 13440182"/>
                  <a:gd name="connsiteX217" fmla="*/ 10210801 w 12071803"/>
                  <a:gd name="connsiteY217" fmla="*/ 4959758 h 13440182"/>
                  <a:gd name="connsiteX218" fmla="*/ 10166350 w 12071803"/>
                  <a:gd name="connsiteY218" fmla="*/ 4972457 h 13440182"/>
                  <a:gd name="connsiteX219" fmla="*/ 10096500 w 12071803"/>
                  <a:gd name="connsiteY219" fmla="*/ 4861332 h 13440182"/>
                  <a:gd name="connsiteX220" fmla="*/ 10001251 w 12071803"/>
                  <a:gd name="connsiteY220" fmla="*/ 4931183 h 13440182"/>
                  <a:gd name="connsiteX221" fmla="*/ 9893300 w 12071803"/>
                  <a:gd name="connsiteY221" fmla="*/ 5039132 h 13440182"/>
                  <a:gd name="connsiteX222" fmla="*/ 10210800 w 12071803"/>
                  <a:gd name="connsiteY222" fmla="*/ 4724807 h 13440182"/>
                  <a:gd name="connsiteX223" fmla="*/ 10426701 w 12071803"/>
                  <a:gd name="connsiteY223" fmla="*/ 4667658 h 13440182"/>
                  <a:gd name="connsiteX224" fmla="*/ 10572750 w 12071803"/>
                  <a:gd name="connsiteY224" fmla="*/ 4581932 h 13440182"/>
                  <a:gd name="connsiteX225" fmla="*/ 10610851 w 12071803"/>
                  <a:gd name="connsiteY225" fmla="*/ 4461283 h 13440182"/>
                  <a:gd name="connsiteX226" fmla="*/ 10782301 w 12071803"/>
                  <a:gd name="connsiteY226" fmla="*/ 4334283 h 13440182"/>
                  <a:gd name="connsiteX227" fmla="*/ 10814050 w 12071803"/>
                  <a:gd name="connsiteY227" fmla="*/ 4080282 h 13440182"/>
                  <a:gd name="connsiteX228" fmla="*/ 10582275 w 12071803"/>
                  <a:gd name="connsiteY228" fmla="*/ 3997732 h 13440182"/>
                  <a:gd name="connsiteX229" fmla="*/ 10264776 w 12071803"/>
                  <a:gd name="connsiteY229" fmla="*/ 3950108 h 13440182"/>
                  <a:gd name="connsiteX230" fmla="*/ 10134600 w 12071803"/>
                  <a:gd name="connsiteY230" fmla="*/ 4010432 h 13440182"/>
                  <a:gd name="connsiteX231" fmla="*/ 10160001 w 12071803"/>
                  <a:gd name="connsiteY231" fmla="*/ 3845333 h 13440182"/>
                  <a:gd name="connsiteX232" fmla="*/ 10109201 w 12071803"/>
                  <a:gd name="connsiteY232" fmla="*/ 3670708 h 13440182"/>
                  <a:gd name="connsiteX233" fmla="*/ 10223500 w 12071803"/>
                  <a:gd name="connsiteY233" fmla="*/ 3708807 h 13440182"/>
                  <a:gd name="connsiteX234" fmla="*/ 10344151 w 12071803"/>
                  <a:gd name="connsiteY234" fmla="*/ 3600858 h 13440182"/>
                  <a:gd name="connsiteX235" fmla="*/ 10534651 w 12071803"/>
                  <a:gd name="connsiteY235" fmla="*/ 3661183 h 13440182"/>
                  <a:gd name="connsiteX236" fmla="*/ 10547351 w 12071803"/>
                  <a:gd name="connsiteY236" fmla="*/ 3477033 h 13440182"/>
                  <a:gd name="connsiteX237" fmla="*/ 10687050 w 12071803"/>
                  <a:gd name="connsiteY237" fmla="*/ 3515132 h 13440182"/>
                  <a:gd name="connsiteX238" fmla="*/ 10801350 w 12071803"/>
                  <a:gd name="connsiteY238" fmla="*/ 3210332 h 13440182"/>
                  <a:gd name="connsiteX239" fmla="*/ 10902951 w 12071803"/>
                  <a:gd name="connsiteY239" fmla="*/ 3299233 h 13440182"/>
                  <a:gd name="connsiteX240" fmla="*/ 11042650 w 12071803"/>
                  <a:gd name="connsiteY240" fmla="*/ 3283357 h 13440182"/>
                  <a:gd name="connsiteX241" fmla="*/ 11077575 w 12071803"/>
                  <a:gd name="connsiteY241" fmla="*/ 3508782 h 13440182"/>
                  <a:gd name="connsiteX242" fmla="*/ 11153776 w 12071803"/>
                  <a:gd name="connsiteY242" fmla="*/ 3251608 h 13440182"/>
                  <a:gd name="connsiteX243" fmla="*/ 11077576 w 12071803"/>
                  <a:gd name="connsiteY243" fmla="*/ 3165883 h 13440182"/>
                  <a:gd name="connsiteX244" fmla="*/ 11163300 w 12071803"/>
                  <a:gd name="connsiteY244" fmla="*/ 2911882 h 13440182"/>
                  <a:gd name="connsiteX245" fmla="*/ 10982326 w 12071803"/>
                  <a:gd name="connsiteY245" fmla="*/ 2988083 h 13440182"/>
                  <a:gd name="connsiteX246" fmla="*/ 10953750 w 12071803"/>
                  <a:gd name="connsiteY246" fmla="*/ 2918232 h 13440182"/>
                  <a:gd name="connsiteX247" fmla="*/ 10763250 w 12071803"/>
                  <a:gd name="connsiteY247" fmla="*/ 2715032 h 13440182"/>
                  <a:gd name="connsiteX248" fmla="*/ 10731501 w 12071803"/>
                  <a:gd name="connsiteY248" fmla="*/ 2530883 h 13440182"/>
                  <a:gd name="connsiteX249" fmla="*/ 10699751 w 12071803"/>
                  <a:gd name="connsiteY249" fmla="*/ 2435633 h 13440182"/>
                  <a:gd name="connsiteX250" fmla="*/ 10801350 w 12071803"/>
                  <a:gd name="connsiteY250" fmla="*/ 2334032 h 13440182"/>
                  <a:gd name="connsiteX251" fmla="*/ 11061701 w 12071803"/>
                  <a:gd name="connsiteY251" fmla="*/ 2099083 h 13440182"/>
                  <a:gd name="connsiteX252" fmla="*/ 11182350 w 12071803"/>
                  <a:gd name="connsiteY252" fmla="*/ 2118132 h 13440182"/>
                  <a:gd name="connsiteX253" fmla="*/ 11252201 w 12071803"/>
                  <a:gd name="connsiteY253" fmla="*/ 2029233 h 13440182"/>
                  <a:gd name="connsiteX254" fmla="*/ 11487150 w 12071803"/>
                  <a:gd name="connsiteY254" fmla="*/ 1921282 h 13440182"/>
                  <a:gd name="connsiteX255" fmla="*/ 11341101 w 12071803"/>
                  <a:gd name="connsiteY255" fmla="*/ 1851433 h 13440182"/>
                  <a:gd name="connsiteX256" fmla="*/ 11258550 w 12071803"/>
                  <a:gd name="connsiteY256" fmla="*/ 1705382 h 13440182"/>
                  <a:gd name="connsiteX257" fmla="*/ 11360150 w 12071803"/>
                  <a:gd name="connsiteY257" fmla="*/ 1279932 h 13440182"/>
                  <a:gd name="connsiteX258" fmla="*/ 11239500 w 12071803"/>
                  <a:gd name="connsiteY258" fmla="*/ 1019582 h 13440182"/>
                  <a:gd name="connsiteX259" fmla="*/ 11525250 w 12071803"/>
                  <a:gd name="connsiteY259" fmla="*/ 1362482 h 13440182"/>
                  <a:gd name="connsiteX260" fmla="*/ 11690350 w 12071803"/>
                  <a:gd name="connsiteY260" fmla="*/ 1165632 h 13440182"/>
                  <a:gd name="connsiteX261" fmla="*/ 11874500 w 12071803"/>
                  <a:gd name="connsiteY261" fmla="*/ 1476782 h 13440182"/>
                  <a:gd name="connsiteX262" fmla="*/ 12071350 w 12071803"/>
                  <a:gd name="connsiteY262" fmla="*/ 1578383 h 13440182"/>
                  <a:gd name="connsiteX263" fmla="*/ 11906250 w 12071803"/>
                  <a:gd name="connsiteY263" fmla="*/ 1133883 h 13440182"/>
                  <a:gd name="connsiteX264" fmla="*/ 11893550 w 12071803"/>
                  <a:gd name="connsiteY264" fmla="*/ 917982 h 13440182"/>
                  <a:gd name="connsiteX265" fmla="*/ 11760200 w 12071803"/>
                  <a:gd name="connsiteY265" fmla="*/ 721132 h 13440182"/>
                  <a:gd name="connsiteX266" fmla="*/ 11734800 w 12071803"/>
                  <a:gd name="connsiteY26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81789 w 12071803"/>
                  <a:gd name="connsiteY84" fmla="*/ 7529669 h 13440182"/>
                  <a:gd name="connsiteX85" fmla="*/ 6703219 w 12071803"/>
                  <a:gd name="connsiteY85" fmla="*/ 7467756 h 13440182"/>
                  <a:gd name="connsiteX86" fmla="*/ 6667500 w 12071803"/>
                  <a:gd name="connsiteY86" fmla="*/ 7401332 h 13440182"/>
                  <a:gd name="connsiteX87" fmla="*/ 6600825 w 12071803"/>
                  <a:gd name="connsiteY87" fmla="*/ 7351326 h 13440182"/>
                  <a:gd name="connsiteX88" fmla="*/ 6819901 w 12071803"/>
                  <a:gd name="connsiteY88" fmla="*/ 7243919 h 13440182"/>
                  <a:gd name="connsiteX89" fmla="*/ 6784182 w 12071803"/>
                  <a:gd name="connsiteY89" fmla="*/ 7089138 h 13440182"/>
                  <a:gd name="connsiteX90" fmla="*/ 6860382 w 12071803"/>
                  <a:gd name="connsiteY90" fmla="*/ 7072469 h 13440182"/>
                  <a:gd name="connsiteX91" fmla="*/ 6838950 w 12071803"/>
                  <a:gd name="connsiteY91" fmla="*/ 6982232 h 13440182"/>
                  <a:gd name="connsiteX92" fmla="*/ 6943726 w 12071803"/>
                  <a:gd name="connsiteY92" fmla="*/ 6984363 h 13440182"/>
                  <a:gd name="connsiteX93" fmla="*/ 6986589 w 12071803"/>
                  <a:gd name="connsiteY93" fmla="*/ 6903400 h 13440182"/>
                  <a:gd name="connsiteX94" fmla="*/ 7088982 w 12071803"/>
                  <a:gd name="connsiteY94" fmla="*/ 6936738 h 13440182"/>
                  <a:gd name="connsiteX95" fmla="*/ 7162801 w 12071803"/>
                  <a:gd name="connsiteY95" fmla="*/ 7039132 h 13440182"/>
                  <a:gd name="connsiteX96" fmla="*/ 7229476 w 12071803"/>
                  <a:gd name="connsiteY96" fmla="*/ 6979600 h 13440182"/>
                  <a:gd name="connsiteX97" fmla="*/ 7169945 w 12071803"/>
                  <a:gd name="connsiteY97" fmla="*/ 6843869 h 13440182"/>
                  <a:gd name="connsiteX98" fmla="*/ 7227094 w 12071803"/>
                  <a:gd name="connsiteY98" fmla="*/ 6896506 h 13440182"/>
                  <a:gd name="connsiteX99" fmla="*/ 7343776 w 12071803"/>
                  <a:gd name="connsiteY99" fmla="*/ 6934357 h 13440182"/>
                  <a:gd name="connsiteX100" fmla="*/ 7417595 w 12071803"/>
                  <a:gd name="connsiteY100" fmla="*/ 7006046 h 13440182"/>
                  <a:gd name="connsiteX101" fmla="*/ 7386639 w 12071803"/>
                  <a:gd name="connsiteY101" fmla="*/ 7144158 h 13440182"/>
                  <a:gd name="connsiteX102" fmla="*/ 7458076 w 12071803"/>
                  <a:gd name="connsiteY102" fmla="*/ 7108439 h 13440182"/>
                  <a:gd name="connsiteX103" fmla="*/ 7448550 w 12071803"/>
                  <a:gd name="connsiteY103" fmla="*/ 7077482 h 13440182"/>
                  <a:gd name="connsiteX104" fmla="*/ 7524751 w 12071803"/>
                  <a:gd name="connsiteY104" fmla="*/ 7163208 h 13440182"/>
                  <a:gd name="connsiteX105" fmla="*/ 7460457 w 12071803"/>
                  <a:gd name="connsiteY105" fmla="*/ 7244171 h 13440182"/>
                  <a:gd name="connsiteX106" fmla="*/ 7524750 w 12071803"/>
                  <a:gd name="connsiteY106" fmla="*/ 7325132 h 13440182"/>
                  <a:gd name="connsiteX107" fmla="*/ 7450932 w 12071803"/>
                  <a:gd name="connsiteY107" fmla="*/ 7344183 h 13440182"/>
                  <a:gd name="connsiteX108" fmla="*/ 7358064 w 12071803"/>
                  <a:gd name="connsiteY108" fmla="*/ 7296558 h 13440182"/>
                  <a:gd name="connsiteX109" fmla="*/ 7184232 w 12071803"/>
                  <a:gd name="connsiteY109" fmla="*/ 7408477 h 13440182"/>
                  <a:gd name="connsiteX110" fmla="*/ 7246145 w 12071803"/>
                  <a:gd name="connsiteY110" fmla="*/ 7437052 h 13440182"/>
                  <a:gd name="connsiteX111" fmla="*/ 7329489 w 12071803"/>
                  <a:gd name="connsiteY111" fmla="*/ 7508489 h 13440182"/>
                  <a:gd name="connsiteX112" fmla="*/ 7386639 w 12071803"/>
                  <a:gd name="connsiteY112" fmla="*/ 7425146 h 13440182"/>
                  <a:gd name="connsiteX113" fmla="*/ 7441407 w 12071803"/>
                  <a:gd name="connsiteY113" fmla="*/ 7484677 h 13440182"/>
                  <a:gd name="connsiteX114" fmla="*/ 7522370 w 12071803"/>
                  <a:gd name="connsiteY114" fmla="*/ 7422513 h 13440182"/>
                  <a:gd name="connsiteX115" fmla="*/ 7546182 w 12071803"/>
                  <a:gd name="connsiteY115" fmla="*/ 7529921 h 13440182"/>
                  <a:gd name="connsiteX116" fmla="*/ 7639051 w 12071803"/>
                  <a:gd name="connsiteY116" fmla="*/ 7615646 h 13440182"/>
                  <a:gd name="connsiteX117" fmla="*/ 7639051 w 12071803"/>
                  <a:gd name="connsiteY117" fmla="*/ 7510871 h 13440182"/>
                  <a:gd name="connsiteX118" fmla="*/ 7812881 w 12071803"/>
                  <a:gd name="connsiteY118" fmla="*/ 7606120 h 13440182"/>
                  <a:gd name="connsiteX119" fmla="*/ 7705726 w 12071803"/>
                  <a:gd name="connsiteY119" fmla="*/ 7370377 h 13440182"/>
                  <a:gd name="connsiteX120" fmla="*/ 7708107 w 12071803"/>
                  <a:gd name="connsiteY120" fmla="*/ 7234646 h 13440182"/>
                  <a:gd name="connsiteX121" fmla="*/ 7612857 w 12071803"/>
                  <a:gd name="connsiteY121" fmla="*/ 7206071 h 13440182"/>
                  <a:gd name="connsiteX122" fmla="*/ 7677150 w 12071803"/>
                  <a:gd name="connsiteY122" fmla="*/ 7039382 h 13440182"/>
                  <a:gd name="connsiteX123" fmla="*/ 8374857 w 12071803"/>
                  <a:gd name="connsiteY123" fmla="*/ 6653621 h 13440182"/>
                  <a:gd name="connsiteX124" fmla="*/ 8703470 w 12071803"/>
                  <a:gd name="connsiteY124" fmla="*/ 6591708 h 13440182"/>
                  <a:gd name="connsiteX125" fmla="*/ 8722520 w 12071803"/>
                  <a:gd name="connsiteY125" fmla="*/ 6696483 h 13440182"/>
                  <a:gd name="connsiteX126" fmla="*/ 8796339 w 12071803"/>
                  <a:gd name="connsiteY126" fmla="*/ 6701246 h 13440182"/>
                  <a:gd name="connsiteX127" fmla="*/ 8772525 w 12071803"/>
                  <a:gd name="connsiteY127" fmla="*/ 6548844 h 13440182"/>
                  <a:gd name="connsiteX128" fmla="*/ 9315450 w 12071803"/>
                  <a:gd name="connsiteY128" fmla="*/ 6544082 h 13440182"/>
                  <a:gd name="connsiteX129" fmla="*/ 9503569 w 12071803"/>
                  <a:gd name="connsiteY129" fmla="*/ 6494075 h 13440182"/>
                  <a:gd name="connsiteX130" fmla="*/ 9629775 w 12071803"/>
                  <a:gd name="connsiteY130" fmla="*/ 6298813 h 13440182"/>
                  <a:gd name="connsiteX131" fmla="*/ 9906000 w 12071803"/>
                  <a:gd name="connsiteY131" fmla="*/ 6334532 h 13440182"/>
                  <a:gd name="connsiteX132" fmla="*/ 9870282 w 12071803"/>
                  <a:gd name="connsiteY132" fmla="*/ 6420258 h 13440182"/>
                  <a:gd name="connsiteX133" fmla="*/ 9727407 w 12071803"/>
                  <a:gd name="connsiteY133" fmla="*/ 6434546 h 13440182"/>
                  <a:gd name="connsiteX134" fmla="*/ 9796462 w 12071803"/>
                  <a:gd name="connsiteY134" fmla="*/ 6489313 h 13440182"/>
                  <a:gd name="connsiteX135" fmla="*/ 9665495 w 12071803"/>
                  <a:gd name="connsiteY135" fmla="*/ 6517889 h 13440182"/>
                  <a:gd name="connsiteX136" fmla="*/ 9539289 w 12071803"/>
                  <a:gd name="connsiteY136" fmla="*/ 6508364 h 13440182"/>
                  <a:gd name="connsiteX137" fmla="*/ 9453563 w 12071803"/>
                  <a:gd name="connsiteY137" fmla="*/ 6544082 h 13440182"/>
                  <a:gd name="connsiteX138" fmla="*/ 9422607 w 12071803"/>
                  <a:gd name="connsiteY138" fmla="*/ 6848883 h 13440182"/>
                  <a:gd name="connsiteX139" fmla="*/ 9584532 w 12071803"/>
                  <a:gd name="connsiteY139" fmla="*/ 6882220 h 13440182"/>
                  <a:gd name="connsiteX140" fmla="*/ 9791700 w 12071803"/>
                  <a:gd name="connsiteY140" fmla="*/ 6696482 h 13440182"/>
                  <a:gd name="connsiteX141" fmla="*/ 9829801 w 12071803"/>
                  <a:gd name="connsiteY141" fmla="*/ 6794114 h 13440182"/>
                  <a:gd name="connsiteX142" fmla="*/ 9977439 w 12071803"/>
                  <a:gd name="connsiteY142" fmla="*/ 6717914 h 13440182"/>
                  <a:gd name="connsiteX143" fmla="*/ 9896476 w 12071803"/>
                  <a:gd name="connsiteY143" fmla="*/ 6925083 h 13440182"/>
                  <a:gd name="connsiteX144" fmla="*/ 10020301 w 12071803"/>
                  <a:gd name="connsiteY144" fmla="*/ 6898889 h 13440182"/>
                  <a:gd name="connsiteX145" fmla="*/ 9986964 w 12071803"/>
                  <a:gd name="connsiteY145" fmla="*/ 6986996 h 13440182"/>
                  <a:gd name="connsiteX146" fmla="*/ 10217945 w 12071803"/>
                  <a:gd name="connsiteY146" fmla="*/ 6984614 h 13440182"/>
                  <a:gd name="connsiteX147" fmla="*/ 10058400 w 12071803"/>
                  <a:gd name="connsiteY147" fmla="*/ 7039382 h 13440182"/>
                  <a:gd name="connsiteX148" fmla="*/ 9948864 w 12071803"/>
                  <a:gd name="connsiteY148" fmla="*/ 7096533 h 13440182"/>
                  <a:gd name="connsiteX149" fmla="*/ 9829801 w 12071803"/>
                  <a:gd name="connsiteY149" fmla="*/ 7210833 h 13440182"/>
                  <a:gd name="connsiteX150" fmla="*/ 9865519 w 12071803"/>
                  <a:gd name="connsiteY150" fmla="*/ 7270363 h 13440182"/>
                  <a:gd name="connsiteX151" fmla="*/ 9908382 w 12071803"/>
                  <a:gd name="connsiteY151" fmla="*/ 7320371 h 13440182"/>
                  <a:gd name="connsiteX152" fmla="*/ 9986964 w 12071803"/>
                  <a:gd name="connsiteY152" fmla="*/ 7287033 h 13440182"/>
                  <a:gd name="connsiteX153" fmla="*/ 9998869 w 12071803"/>
                  <a:gd name="connsiteY153" fmla="*/ 7348944 h 13440182"/>
                  <a:gd name="connsiteX154" fmla="*/ 10113170 w 12071803"/>
                  <a:gd name="connsiteY154" fmla="*/ 7210833 h 13440182"/>
                  <a:gd name="connsiteX155" fmla="*/ 10148889 w 12071803"/>
                  <a:gd name="connsiteY155" fmla="*/ 7356089 h 13440182"/>
                  <a:gd name="connsiteX156" fmla="*/ 10244139 w 12071803"/>
                  <a:gd name="connsiteY156" fmla="*/ 7239408 h 13440182"/>
                  <a:gd name="connsiteX157" fmla="*/ 10270332 w 12071803"/>
                  <a:gd name="connsiteY157" fmla="*/ 7401332 h 13440182"/>
                  <a:gd name="connsiteX158" fmla="*/ 10344150 w 12071803"/>
                  <a:gd name="connsiteY158" fmla="*/ 7477532 h 13440182"/>
                  <a:gd name="connsiteX159" fmla="*/ 10134600 w 12071803"/>
                  <a:gd name="connsiteY159" fmla="*/ 7591832 h 13440182"/>
                  <a:gd name="connsiteX160" fmla="*/ 10287001 w 12071803"/>
                  <a:gd name="connsiteY160" fmla="*/ 7741852 h 13440182"/>
                  <a:gd name="connsiteX161" fmla="*/ 10317957 w 12071803"/>
                  <a:gd name="connsiteY161" fmla="*/ 7644221 h 13440182"/>
                  <a:gd name="connsiteX162" fmla="*/ 10389393 w 12071803"/>
                  <a:gd name="connsiteY162" fmla="*/ 7732326 h 13440182"/>
                  <a:gd name="connsiteX163" fmla="*/ 10510839 w 12071803"/>
                  <a:gd name="connsiteY163" fmla="*/ 7691846 h 13440182"/>
                  <a:gd name="connsiteX164" fmla="*/ 10515600 w 12071803"/>
                  <a:gd name="connsiteY164" fmla="*/ 7777570 h 13440182"/>
                  <a:gd name="connsiteX165" fmla="*/ 10513219 w 12071803"/>
                  <a:gd name="connsiteY165" fmla="*/ 7875200 h 13440182"/>
                  <a:gd name="connsiteX166" fmla="*/ 10622756 w 12071803"/>
                  <a:gd name="connsiteY166" fmla="*/ 7837101 h 13440182"/>
                  <a:gd name="connsiteX167" fmla="*/ 10663239 w 12071803"/>
                  <a:gd name="connsiteY167" fmla="*/ 8075227 h 13440182"/>
                  <a:gd name="connsiteX168" fmla="*/ 10801350 w 12071803"/>
                  <a:gd name="connsiteY168" fmla="*/ 8106182 h 13440182"/>
                  <a:gd name="connsiteX169" fmla="*/ 10815638 w 12071803"/>
                  <a:gd name="connsiteY169" fmla="*/ 7815670 h 13440182"/>
                  <a:gd name="connsiteX170" fmla="*/ 10906126 w 12071803"/>
                  <a:gd name="connsiteY170" fmla="*/ 7791858 h 13440182"/>
                  <a:gd name="connsiteX171" fmla="*/ 10975182 w 12071803"/>
                  <a:gd name="connsiteY171" fmla="*/ 7620407 h 13440182"/>
                  <a:gd name="connsiteX172" fmla="*/ 10937082 w 12071803"/>
                  <a:gd name="connsiteY172" fmla="*/ 7491821 h 13440182"/>
                  <a:gd name="connsiteX173" fmla="*/ 10841832 w 12071803"/>
                  <a:gd name="connsiteY173" fmla="*/ 7479913 h 13440182"/>
                  <a:gd name="connsiteX174" fmla="*/ 10889456 w 12071803"/>
                  <a:gd name="connsiteY174" fmla="*/ 7360851 h 13440182"/>
                  <a:gd name="connsiteX175" fmla="*/ 10784682 w 12071803"/>
                  <a:gd name="connsiteY175" fmla="*/ 7289414 h 13440182"/>
                  <a:gd name="connsiteX176" fmla="*/ 10744200 w 12071803"/>
                  <a:gd name="connsiteY176" fmla="*/ 7058432 h 13440182"/>
                  <a:gd name="connsiteX177" fmla="*/ 10426700 w 12071803"/>
                  <a:gd name="connsiteY177" fmla="*/ 7020332 h 13440182"/>
                  <a:gd name="connsiteX178" fmla="*/ 10496551 w 12071803"/>
                  <a:gd name="connsiteY178" fmla="*/ 6915558 h 13440182"/>
                  <a:gd name="connsiteX179" fmla="*/ 10620376 w 12071803"/>
                  <a:gd name="connsiteY179" fmla="*/ 6896508 h 13440182"/>
                  <a:gd name="connsiteX180" fmla="*/ 10629900 w 12071803"/>
                  <a:gd name="connsiteY180" fmla="*/ 6810782 h 13440182"/>
                  <a:gd name="connsiteX181" fmla="*/ 10842625 w 12071803"/>
                  <a:gd name="connsiteY181" fmla="*/ 6899682 h 13440182"/>
                  <a:gd name="connsiteX182" fmla="*/ 10858500 w 12071803"/>
                  <a:gd name="connsiteY182" fmla="*/ 6677432 h 13440182"/>
                  <a:gd name="connsiteX183" fmla="*/ 10648950 w 12071803"/>
                  <a:gd name="connsiteY183" fmla="*/ 6772682 h 13440182"/>
                  <a:gd name="connsiteX184" fmla="*/ 10572750 w 12071803"/>
                  <a:gd name="connsiteY184" fmla="*/ 6544082 h 13440182"/>
                  <a:gd name="connsiteX185" fmla="*/ 10344150 w 12071803"/>
                  <a:gd name="connsiteY185" fmla="*/ 6753632 h 13440182"/>
                  <a:gd name="connsiteX186" fmla="*/ 10356851 w 12071803"/>
                  <a:gd name="connsiteY186" fmla="*/ 6588533 h 13440182"/>
                  <a:gd name="connsiteX187" fmla="*/ 10369550 w 12071803"/>
                  <a:gd name="connsiteY187" fmla="*/ 6464707 h 13440182"/>
                  <a:gd name="connsiteX188" fmla="*/ 10261601 w 12071803"/>
                  <a:gd name="connsiteY188" fmla="*/ 6452008 h 13440182"/>
                  <a:gd name="connsiteX189" fmla="*/ 10140950 w 12071803"/>
                  <a:gd name="connsiteY189" fmla="*/ 6236107 h 13440182"/>
                  <a:gd name="connsiteX190" fmla="*/ 10306051 w 12071803"/>
                  <a:gd name="connsiteY190" fmla="*/ 6274208 h 13440182"/>
                  <a:gd name="connsiteX191" fmla="*/ 10547351 w 12071803"/>
                  <a:gd name="connsiteY191" fmla="*/ 6274208 h 13440182"/>
                  <a:gd name="connsiteX192" fmla="*/ 10677525 w 12071803"/>
                  <a:gd name="connsiteY192" fmla="*/ 6134507 h 13440182"/>
                  <a:gd name="connsiteX193" fmla="*/ 10575926 w 12071803"/>
                  <a:gd name="connsiteY193" fmla="*/ 6023383 h 13440182"/>
                  <a:gd name="connsiteX194" fmla="*/ 10363200 w 12071803"/>
                  <a:gd name="connsiteY194" fmla="*/ 5975757 h 13440182"/>
                  <a:gd name="connsiteX195" fmla="*/ 10544175 w 12071803"/>
                  <a:gd name="connsiteY195" fmla="*/ 5845582 h 13440182"/>
                  <a:gd name="connsiteX196" fmla="*/ 10490201 w 12071803"/>
                  <a:gd name="connsiteY196" fmla="*/ 5728108 h 13440182"/>
                  <a:gd name="connsiteX197" fmla="*/ 10544176 w 12071803"/>
                  <a:gd name="connsiteY197" fmla="*/ 5607458 h 13440182"/>
                  <a:gd name="connsiteX198" fmla="*/ 10506075 w 12071803"/>
                  <a:gd name="connsiteY198" fmla="*/ 5604282 h 13440182"/>
                  <a:gd name="connsiteX199" fmla="*/ 10471151 w 12071803"/>
                  <a:gd name="connsiteY199" fmla="*/ 5528083 h 13440182"/>
                  <a:gd name="connsiteX200" fmla="*/ 10312400 w 12071803"/>
                  <a:gd name="connsiteY200" fmla="*/ 5375682 h 13440182"/>
                  <a:gd name="connsiteX201" fmla="*/ 10582276 w 12071803"/>
                  <a:gd name="connsiteY201" fmla="*/ 5480458 h 13440182"/>
                  <a:gd name="connsiteX202" fmla="*/ 10725150 w 12071803"/>
                  <a:gd name="connsiteY202" fmla="*/ 5439182 h 13440182"/>
                  <a:gd name="connsiteX203" fmla="*/ 10699751 w 12071803"/>
                  <a:gd name="connsiteY203" fmla="*/ 5686833 h 13440182"/>
                  <a:gd name="connsiteX204" fmla="*/ 10877550 w 12071803"/>
                  <a:gd name="connsiteY204" fmla="*/ 5724932 h 13440182"/>
                  <a:gd name="connsiteX205" fmla="*/ 10934701 w 12071803"/>
                  <a:gd name="connsiteY205" fmla="*/ 5550308 h 13440182"/>
                  <a:gd name="connsiteX206" fmla="*/ 10975975 w 12071803"/>
                  <a:gd name="connsiteY206" fmla="*/ 5321707 h 13440182"/>
                  <a:gd name="connsiteX207" fmla="*/ 10896601 w 12071803"/>
                  <a:gd name="connsiteY207" fmla="*/ 5118508 h 13440182"/>
                  <a:gd name="connsiteX208" fmla="*/ 10839450 w 12071803"/>
                  <a:gd name="connsiteY208" fmla="*/ 5020082 h 13440182"/>
                  <a:gd name="connsiteX209" fmla="*/ 10760076 w 12071803"/>
                  <a:gd name="connsiteY209" fmla="*/ 5137558 h 13440182"/>
                  <a:gd name="connsiteX210" fmla="*/ 10690226 w 12071803"/>
                  <a:gd name="connsiteY210" fmla="*/ 5096283 h 13440182"/>
                  <a:gd name="connsiteX211" fmla="*/ 10658476 w 12071803"/>
                  <a:gd name="connsiteY211" fmla="*/ 5216933 h 13440182"/>
                  <a:gd name="connsiteX212" fmla="*/ 10556875 w 12071803"/>
                  <a:gd name="connsiteY212" fmla="*/ 5220107 h 13440182"/>
                  <a:gd name="connsiteX213" fmla="*/ 10477500 w 12071803"/>
                  <a:gd name="connsiteY213" fmla="*/ 5077232 h 13440182"/>
                  <a:gd name="connsiteX214" fmla="*/ 10439400 w 12071803"/>
                  <a:gd name="connsiteY214" fmla="*/ 4924832 h 13440182"/>
                  <a:gd name="connsiteX215" fmla="*/ 10223500 w 12071803"/>
                  <a:gd name="connsiteY215" fmla="*/ 4928007 h 13440182"/>
                  <a:gd name="connsiteX216" fmla="*/ 10248900 w 12071803"/>
                  <a:gd name="connsiteY216" fmla="*/ 5153432 h 13440182"/>
                  <a:gd name="connsiteX217" fmla="*/ 10210801 w 12071803"/>
                  <a:gd name="connsiteY217" fmla="*/ 4959758 h 13440182"/>
                  <a:gd name="connsiteX218" fmla="*/ 10166350 w 12071803"/>
                  <a:gd name="connsiteY218" fmla="*/ 4972457 h 13440182"/>
                  <a:gd name="connsiteX219" fmla="*/ 10096500 w 12071803"/>
                  <a:gd name="connsiteY219" fmla="*/ 4861332 h 13440182"/>
                  <a:gd name="connsiteX220" fmla="*/ 10001251 w 12071803"/>
                  <a:gd name="connsiteY220" fmla="*/ 4931183 h 13440182"/>
                  <a:gd name="connsiteX221" fmla="*/ 9893300 w 12071803"/>
                  <a:gd name="connsiteY221" fmla="*/ 5039132 h 13440182"/>
                  <a:gd name="connsiteX222" fmla="*/ 10210800 w 12071803"/>
                  <a:gd name="connsiteY222" fmla="*/ 4724807 h 13440182"/>
                  <a:gd name="connsiteX223" fmla="*/ 10426701 w 12071803"/>
                  <a:gd name="connsiteY223" fmla="*/ 4667658 h 13440182"/>
                  <a:gd name="connsiteX224" fmla="*/ 10572750 w 12071803"/>
                  <a:gd name="connsiteY224" fmla="*/ 4581932 h 13440182"/>
                  <a:gd name="connsiteX225" fmla="*/ 10610851 w 12071803"/>
                  <a:gd name="connsiteY225" fmla="*/ 4461283 h 13440182"/>
                  <a:gd name="connsiteX226" fmla="*/ 10782301 w 12071803"/>
                  <a:gd name="connsiteY226" fmla="*/ 4334283 h 13440182"/>
                  <a:gd name="connsiteX227" fmla="*/ 10814050 w 12071803"/>
                  <a:gd name="connsiteY227" fmla="*/ 4080282 h 13440182"/>
                  <a:gd name="connsiteX228" fmla="*/ 10582275 w 12071803"/>
                  <a:gd name="connsiteY228" fmla="*/ 3997732 h 13440182"/>
                  <a:gd name="connsiteX229" fmla="*/ 10264776 w 12071803"/>
                  <a:gd name="connsiteY229" fmla="*/ 3950108 h 13440182"/>
                  <a:gd name="connsiteX230" fmla="*/ 10134600 w 12071803"/>
                  <a:gd name="connsiteY230" fmla="*/ 4010432 h 13440182"/>
                  <a:gd name="connsiteX231" fmla="*/ 10160001 w 12071803"/>
                  <a:gd name="connsiteY231" fmla="*/ 3845333 h 13440182"/>
                  <a:gd name="connsiteX232" fmla="*/ 10109201 w 12071803"/>
                  <a:gd name="connsiteY232" fmla="*/ 3670708 h 13440182"/>
                  <a:gd name="connsiteX233" fmla="*/ 10223500 w 12071803"/>
                  <a:gd name="connsiteY233" fmla="*/ 3708807 h 13440182"/>
                  <a:gd name="connsiteX234" fmla="*/ 10344151 w 12071803"/>
                  <a:gd name="connsiteY234" fmla="*/ 3600858 h 13440182"/>
                  <a:gd name="connsiteX235" fmla="*/ 10534651 w 12071803"/>
                  <a:gd name="connsiteY235" fmla="*/ 3661183 h 13440182"/>
                  <a:gd name="connsiteX236" fmla="*/ 10547351 w 12071803"/>
                  <a:gd name="connsiteY236" fmla="*/ 3477033 h 13440182"/>
                  <a:gd name="connsiteX237" fmla="*/ 10687050 w 12071803"/>
                  <a:gd name="connsiteY237" fmla="*/ 3515132 h 13440182"/>
                  <a:gd name="connsiteX238" fmla="*/ 10801350 w 12071803"/>
                  <a:gd name="connsiteY238" fmla="*/ 3210332 h 13440182"/>
                  <a:gd name="connsiteX239" fmla="*/ 10902951 w 12071803"/>
                  <a:gd name="connsiteY239" fmla="*/ 3299233 h 13440182"/>
                  <a:gd name="connsiteX240" fmla="*/ 11042650 w 12071803"/>
                  <a:gd name="connsiteY240" fmla="*/ 3283357 h 13440182"/>
                  <a:gd name="connsiteX241" fmla="*/ 11077575 w 12071803"/>
                  <a:gd name="connsiteY241" fmla="*/ 3508782 h 13440182"/>
                  <a:gd name="connsiteX242" fmla="*/ 11153776 w 12071803"/>
                  <a:gd name="connsiteY242" fmla="*/ 3251608 h 13440182"/>
                  <a:gd name="connsiteX243" fmla="*/ 11077576 w 12071803"/>
                  <a:gd name="connsiteY243" fmla="*/ 3165883 h 13440182"/>
                  <a:gd name="connsiteX244" fmla="*/ 11163300 w 12071803"/>
                  <a:gd name="connsiteY244" fmla="*/ 2911882 h 13440182"/>
                  <a:gd name="connsiteX245" fmla="*/ 10982326 w 12071803"/>
                  <a:gd name="connsiteY245" fmla="*/ 2988083 h 13440182"/>
                  <a:gd name="connsiteX246" fmla="*/ 10953750 w 12071803"/>
                  <a:gd name="connsiteY246" fmla="*/ 2918232 h 13440182"/>
                  <a:gd name="connsiteX247" fmla="*/ 10763250 w 12071803"/>
                  <a:gd name="connsiteY247" fmla="*/ 2715032 h 13440182"/>
                  <a:gd name="connsiteX248" fmla="*/ 10731501 w 12071803"/>
                  <a:gd name="connsiteY248" fmla="*/ 2530883 h 13440182"/>
                  <a:gd name="connsiteX249" fmla="*/ 10699751 w 12071803"/>
                  <a:gd name="connsiteY249" fmla="*/ 2435633 h 13440182"/>
                  <a:gd name="connsiteX250" fmla="*/ 10801350 w 12071803"/>
                  <a:gd name="connsiteY250" fmla="*/ 2334032 h 13440182"/>
                  <a:gd name="connsiteX251" fmla="*/ 11061701 w 12071803"/>
                  <a:gd name="connsiteY251" fmla="*/ 2099083 h 13440182"/>
                  <a:gd name="connsiteX252" fmla="*/ 11182350 w 12071803"/>
                  <a:gd name="connsiteY252" fmla="*/ 2118132 h 13440182"/>
                  <a:gd name="connsiteX253" fmla="*/ 11252201 w 12071803"/>
                  <a:gd name="connsiteY253" fmla="*/ 2029233 h 13440182"/>
                  <a:gd name="connsiteX254" fmla="*/ 11487150 w 12071803"/>
                  <a:gd name="connsiteY254" fmla="*/ 1921282 h 13440182"/>
                  <a:gd name="connsiteX255" fmla="*/ 11341101 w 12071803"/>
                  <a:gd name="connsiteY255" fmla="*/ 1851433 h 13440182"/>
                  <a:gd name="connsiteX256" fmla="*/ 11258550 w 12071803"/>
                  <a:gd name="connsiteY256" fmla="*/ 1705382 h 13440182"/>
                  <a:gd name="connsiteX257" fmla="*/ 11360150 w 12071803"/>
                  <a:gd name="connsiteY257" fmla="*/ 1279932 h 13440182"/>
                  <a:gd name="connsiteX258" fmla="*/ 11239500 w 12071803"/>
                  <a:gd name="connsiteY258" fmla="*/ 1019582 h 13440182"/>
                  <a:gd name="connsiteX259" fmla="*/ 11525250 w 12071803"/>
                  <a:gd name="connsiteY259" fmla="*/ 1362482 h 13440182"/>
                  <a:gd name="connsiteX260" fmla="*/ 11690350 w 12071803"/>
                  <a:gd name="connsiteY260" fmla="*/ 1165632 h 13440182"/>
                  <a:gd name="connsiteX261" fmla="*/ 11874500 w 12071803"/>
                  <a:gd name="connsiteY261" fmla="*/ 1476782 h 13440182"/>
                  <a:gd name="connsiteX262" fmla="*/ 12071350 w 12071803"/>
                  <a:gd name="connsiteY262" fmla="*/ 1578383 h 13440182"/>
                  <a:gd name="connsiteX263" fmla="*/ 11906250 w 12071803"/>
                  <a:gd name="connsiteY263" fmla="*/ 1133883 h 13440182"/>
                  <a:gd name="connsiteX264" fmla="*/ 11893550 w 12071803"/>
                  <a:gd name="connsiteY264" fmla="*/ 917982 h 13440182"/>
                  <a:gd name="connsiteX265" fmla="*/ 11760200 w 12071803"/>
                  <a:gd name="connsiteY265" fmla="*/ 721132 h 13440182"/>
                  <a:gd name="connsiteX266" fmla="*/ 11734800 w 12071803"/>
                  <a:gd name="connsiteY26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69882 w 12071803"/>
                  <a:gd name="connsiteY84" fmla="*/ 7617775 h 13440182"/>
                  <a:gd name="connsiteX85" fmla="*/ 6681789 w 12071803"/>
                  <a:gd name="connsiteY85" fmla="*/ 7529669 h 13440182"/>
                  <a:gd name="connsiteX86" fmla="*/ 6703219 w 12071803"/>
                  <a:gd name="connsiteY86" fmla="*/ 7467756 h 13440182"/>
                  <a:gd name="connsiteX87" fmla="*/ 6667500 w 12071803"/>
                  <a:gd name="connsiteY87" fmla="*/ 7401332 h 13440182"/>
                  <a:gd name="connsiteX88" fmla="*/ 6600825 w 12071803"/>
                  <a:gd name="connsiteY88" fmla="*/ 7351326 h 13440182"/>
                  <a:gd name="connsiteX89" fmla="*/ 6819901 w 12071803"/>
                  <a:gd name="connsiteY89" fmla="*/ 7243919 h 13440182"/>
                  <a:gd name="connsiteX90" fmla="*/ 6784182 w 12071803"/>
                  <a:gd name="connsiteY90" fmla="*/ 7089138 h 13440182"/>
                  <a:gd name="connsiteX91" fmla="*/ 6860382 w 12071803"/>
                  <a:gd name="connsiteY91" fmla="*/ 7072469 h 13440182"/>
                  <a:gd name="connsiteX92" fmla="*/ 6838950 w 12071803"/>
                  <a:gd name="connsiteY92" fmla="*/ 6982232 h 13440182"/>
                  <a:gd name="connsiteX93" fmla="*/ 6943726 w 12071803"/>
                  <a:gd name="connsiteY93" fmla="*/ 6984363 h 13440182"/>
                  <a:gd name="connsiteX94" fmla="*/ 6986589 w 12071803"/>
                  <a:gd name="connsiteY94" fmla="*/ 6903400 h 13440182"/>
                  <a:gd name="connsiteX95" fmla="*/ 7088982 w 12071803"/>
                  <a:gd name="connsiteY95" fmla="*/ 6936738 h 13440182"/>
                  <a:gd name="connsiteX96" fmla="*/ 7162801 w 12071803"/>
                  <a:gd name="connsiteY96" fmla="*/ 7039132 h 13440182"/>
                  <a:gd name="connsiteX97" fmla="*/ 7229476 w 12071803"/>
                  <a:gd name="connsiteY97" fmla="*/ 6979600 h 13440182"/>
                  <a:gd name="connsiteX98" fmla="*/ 7169945 w 12071803"/>
                  <a:gd name="connsiteY98" fmla="*/ 6843869 h 13440182"/>
                  <a:gd name="connsiteX99" fmla="*/ 7227094 w 12071803"/>
                  <a:gd name="connsiteY99" fmla="*/ 6896506 h 13440182"/>
                  <a:gd name="connsiteX100" fmla="*/ 7343776 w 12071803"/>
                  <a:gd name="connsiteY100" fmla="*/ 6934357 h 13440182"/>
                  <a:gd name="connsiteX101" fmla="*/ 7417595 w 12071803"/>
                  <a:gd name="connsiteY101" fmla="*/ 7006046 h 13440182"/>
                  <a:gd name="connsiteX102" fmla="*/ 7386639 w 12071803"/>
                  <a:gd name="connsiteY102" fmla="*/ 7144158 h 13440182"/>
                  <a:gd name="connsiteX103" fmla="*/ 7458076 w 12071803"/>
                  <a:gd name="connsiteY103" fmla="*/ 7108439 h 13440182"/>
                  <a:gd name="connsiteX104" fmla="*/ 7448550 w 12071803"/>
                  <a:gd name="connsiteY104" fmla="*/ 7077482 h 13440182"/>
                  <a:gd name="connsiteX105" fmla="*/ 7524751 w 12071803"/>
                  <a:gd name="connsiteY105" fmla="*/ 7163208 h 13440182"/>
                  <a:gd name="connsiteX106" fmla="*/ 7460457 w 12071803"/>
                  <a:gd name="connsiteY106" fmla="*/ 7244171 h 13440182"/>
                  <a:gd name="connsiteX107" fmla="*/ 7524750 w 12071803"/>
                  <a:gd name="connsiteY107" fmla="*/ 7325132 h 13440182"/>
                  <a:gd name="connsiteX108" fmla="*/ 7450932 w 12071803"/>
                  <a:gd name="connsiteY108" fmla="*/ 7344183 h 13440182"/>
                  <a:gd name="connsiteX109" fmla="*/ 7358064 w 12071803"/>
                  <a:gd name="connsiteY109" fmla="*/ 7296558 h 13440182"/>
                  <a:gd name="connsiteX110" fmla="*/ 7184232 w 12071803"/>
                  <a:gd name="connsiteY110" fmla="*/ 7408477 h 13440182"/>
                  <a:gd name="connsiteX111" fmla="*/ 7246145 w 12071803"/>
                  <a:gd name="connsiteY111" fmla="*/ 7437052 h 13440182"/>
                  <a:gd name="connsiteX112" fmla="*/ 7329489 w 12071803"/>
                  <a:gd name="connsiteY112" fmla="*/ 7508489 h 13440182"/>
                  <a:gd name="connsiteX113" fmla="*/ 7386639 w 12071803"/>
                  <a:gd name="connsiteY113" fmla="*/ 7425146 h 13440182"/>
                  <a:gd name="connsiteX114" fmla="*/ 7441407 w 12071803"/>
                  <a:gd name="connsiteY114" fmla="*/ 7484677 h 13440182"/>
                  <a:gd name="connsiteX115" fmla="*/ 7522370 w 12071803"/>
                  <a:gd name="connsiteY115" fmla="*/ 7422513 h 13440182"/>
                  <a:gd name="connsiteX116" fmla="*/ 7546182 w 12071803"/>
                  <a:gd name="connsiteY116" fmla="*/ 7529921 h 13440182"/>
                  <a:gd name="connsiteX117" fmla="*/ 7639051 w 12071803"/>
                  <a:gd name="connsiteY117" fmla="*/ 7615646 h 13440182"/>
                  <a:gd name="connsiteX118" fmla="*/ 7639051 w 12071803"/>
                  <a:gd name="connsiteY118" fmla="*/ 7510871 h 13440182"/>
                  <a:gd name="connsiteX119" fmla="*/ 7812881 w 12071803"/>
                  <a:gd name="connsiteY119" fmla="*/ 7606120 h 13440182"/>
                  <a:gd name="connsiteX120" fmla="*/ 7705726 w 12071803"/>
                  <a:gd name="connsiteY120" fmla="*/ 7370377 h 13440182"/>
                  <a:gd name="connsiteX121" fmla="*/ 7708107 w 12071803"/>
                  <a:gd name="connsiteY121" fmla="*/ 7234646 h 13440182"/>
                  <a:gd name="connsiteX122" fmla="*/ 7612857 w 12071803"/>
                  <a:gd name="connsiteY122" fmla="*/ 7206071 h 13440182"/>
                  <a:gd name="connsiteX123" fmla="*/ 7677150 w 12071803"/>
                  <a:gd name="connsiteY123" fmla="*/ 7039382 h 13440182"/>
                  <a:gd name="connsiteX124" fmla="*/ 8374857 w 12071803"/>
                  <a:gd name="connsiteY124" fmla="*/ 6653621 h 13440182"/>
                  <a:gd name="connsiteX125" fmla="*/ 8703470 w 12071803"/>
                  <a:gd name="connsiteY125" fmla="*/ 6591708 h 13440182"/>
                  <a:gd name="connsiteX126" fmla="*/ 8722520 w 12071803"/>
                  <a:gd name="connsiteY126" fmla="*/ 6696483 h 13440182"/>
                  <a:gd name="connsiteX127" fmla="*/ 8796339 w 12071803"/>
                  <a:gd name="connsiteY127" fmla="*/ 6701246 h 13440182"/>
                  <a:gd name="connsiteX128" fmla="*/ 8772525 w 12071803"/>
                  <a:gd name="connsiteY128" fmla="*/ 6548844 h 13440182"/>
                  <a:gd name="connsiteX129" fmla="*/ 9315450 w 12071803"/>
                  <a:gd name="connsiteY129" fmla="*/ 6544082 h 13440182"/>
                  <a:gd name="connsiteX130" fmla="*/ 9503569 w 12071803"/>
                  <a:gd name="connsiteY130" fmla="*/ 6494075 h 13440182"/>
                  <a:gd name="connsiteX131" fmla="*/ 9629775 w 12071803"/>
                  <a:gd name="connsiteY131" fmla="*/ 6298813 h 13440182"/>
                  <a:gd name="connsiteX132" fmla="*/ 9906000 w 12071803"/>
                  <a:gd name="connsiteY132" fmla="*/ 6334532 h 13440182"/>
                  <a:gd name="connsiteX133" fmla="*/ 9870282 w 12071803"/>
                  <a:gd name="connsiteY133" fmla="*/ 6420258 h 13440182"/>
                  <a:gd name="connsiteX134" fmla="*/ 9727407 w 12071803"/>
                  <a:gd name="connsiteY134" fmla="*/ 6434546 h 13440182"/>
                  <a:gd name="connsiteX135" fmla="*/ 9796462 w 12071803"/>
                  <a:gd name="connsiteY135" fmla="*/ 6489313 h 13440182"/>
                  <a:gd name="connsiteX136" fmla="*/ 9665495 w 12071803"/>
                  <a:gd name="connsiteY136" fmla="*/ 6517889 h 13440182"/>
                  <a:gd name="connsiteX137" fmla="*/ 9539289 w 12071803"/>
                  <a:gd name="connsiteY137" fmla="*/ 6508364 h 13440182"/>
                  <a:gd name="connsiteX138" fmla="*/ 9453563 w 12071803"/>
                  <a:gd name="connsiteY138" fmla="*/ 6544082 h 13440182"/>
                  <a:gd name="connsiteX139" fmla="*/ 9422607 w 12071803"/>
                  <a:gd name="connsiteY139" fmla="*/ 6848883 h 13440182"/>
                  <a:gd name="connsiteX140" fmla="*/ 9584532 w 12071803"/>
                  <a:gd name="connsiteY140" fmla="*/ 6882220 h 13440182"/>
                  <a:gd name="connsiteX141" fmla="*/ 9791700 w 12071803"/>
                  <a:gd name="connsiteY141" fmla="*/ 6696482 h 13440182"/>
                  <a:gd name="connsiteX142" fmla="*/ 9829801 w 12071803"/>
                  <a:gd name="connsiteY142" fmla="*/ 6794114 h 13440182"/>
                  <a:gd name="connsiteX143" fmla="*/ 9977439 w 12071803"/>
                  <a:gd name="connsiteY143" fmla="*/ 6717914 h 13440182"/>
                  <a:gd name="connsiteX144" fmla="*/ 9896476 w 12071803"/>
                  <a:gd name="connsiteY144" fmla="*/ 6925083 h 13440182"/>
                  <a:gd name="connsiteX145" fmla="*/ 10020301 w 12071803"/>
                  <a:gd name="connsiteY145" fmla="*/ 6898889 h 13440182"/>
                  <a:gd name="connsiteX146" fmla="*/ 9986964 w 12071803"/>
                  <a:gd name="connsiteY146" fmla="*/ 6986996 h 13440182"/>
                  <a:gd name="connsiteX147" fmla="*/ 10217945 w 12071803"/>
                  <a:gd name="connsiteY147" fmla="*/ 6984614 h 13440182"/>
                  <a:gd name="connsiteX148" fmla="*/ 10058400 w 12071803"/>
                  <a:gd name="connsiteY148" fmla="*/ 7039382 h 13440182"/>
                  <a:gd name="connsiteX149" fmla="*/ 9948864 w 12071803"/>
                  <a:gd name="connsiteY149" fmla="*/ 7096533 h 13440182"/>
                  <a:gd name="connsiteX150" fmla="*/ 9829801 w 12071803"/>
                  <a:gd name="connsiteY150" fmla="*/ 7210833 h 13440182"/>
                  <a:gd name="connsiteX151" fmla="*/ 9865519 w 12071803"/>
                  <a:gd name="connsiteY151" fmla="*/ 7270363 h 13440182"/>
                  <a:gd name="connsiteX152" fmla="*/ 9908382 w 12071803"/>
                  <a:gd name="connsiteY152" fmla="*/ 7320371 h 13440182"/>
                  <a:gd name="connsiteX153" fmla="*/ 9986964 w 12071803"/>
                  <a:gd name="connsiteY153" fmla="*/ 7287033 h 13440182"/>
                  <a:gd name="connsiteX154" fmla="*/ 9998869 w 12071803"/>
                  <a:gd name="connsiteY154" fmla="*/ 7348944 h 13440182"/>
                  <a:gd name="connsiteX155" fmla="*/ 10113170 w 12071803"/>
                  <a:gd name="connsiteY155" fmla="*/ 7210833 h 13440182"/>
                  <a:gd name="connsiteX156" fmla="*/ 10148889 w 12071803"/>
                  <a:gd name="connsiteY156" fmla="*/ 7356089 h 13440182"/>
                  <a:gd name="connsiteX157" fmla="*/ 10244139 w 12071803"/>
                  <a:gd name="connsiteY157" fmla="*/ 7239408 h 13440182"/>
                  <a:gd name="connsiteX158" fmla="*/ 10270332 w 12071803"/>
                  <a:gd name="connsiteY158" fmla="*/ 7401332 h 13440182"/>
                  <a:gd name="connsiteX159" fmla="*/ 10344150 w 12071803"/>
                  <a:gd name="connsiteY159" fmla="*/ 7477532 h 13440182"/>
                  <a:gd name="connsiteX160" fmla="*/ 10134600 w 12071803"/>
                  <a:gd name="connsiteY160" fmla="*/ 7591832 h 13440182"/>
                  <a:gd name="connsiteX161" fmla="*/ 10287001 w 12071803"/>
                  <a:gd name="connsiteY161" fmla="*/ 7741852 h 13440182"/>
                  <a:gd name="connsiteX162" fmla="*/ 10317957 w 12071803"/>
                  <a:gd name="connsiteY162" fmla="*/ 7644221 h 13440182"/>
                  <a:gd name="connsiteX163" fmla="*/ 10389393 w 12071803"/>
                  <a:gd name="connsiteY163" fmla="*/ 7732326 h 13440182"/>
                  <a:gd name="connsiteX164" fmla="*/ 10510839 w 12071803"/>
                  <a:gd name="connsiteY164" fmla="*/ 7691846 h 13440182"/>
                  <a:gd name="connsiteX165" fmla="*/ 10515600 w 12071803"/>
                  <a:gd name="connsiteY165" fmla="*/ 7777570 h 13440182"/>
                  <a:gd name="connsiteX166" fmla="*/ 10513219 w 12071803"/>
                  <a:gd name="connsiteY166" fmla="*/ 7875200 h 13440182"/>
                  <a:gd name="connsiteX167" fmla="*/ 10622756 w 12071803"/>
                  <a:gd name="connsiteY167" fmla="*/ 7837101 h 13440182"/>
                  <a:gd name="connsiteX168" fmla="*/ 10663239 w 12071803"/>
                  <a:gd name="connsiteY168" fmla="*/ 8075227 h 13440182"/>
                  <a:gd name="connsiteX169" fmla="*/ 10801350 w 12071803"/>
                  <a:gd name="connsiteY169" fmla="*/ 8106182 h 13440182"/>
                  <a:gd name="connsiteX170" fmla="*/ 10815638 w 12071803"/>
                  <a:gd name="connsiteY170" fmla="*/ 7815670 h 13440182"/>
                  <a:gd name="connsiteX171" fmla="*/ 10906126 w 12071803"/>
                  <a:gd name="connsiteY171" fmla="*/ 7791858 h 13440182"/>
                  <a:gd name="connsiteX172" fmla="*/ 10975182 w 12071803"/>
                  <a:gd name="connsiteY172" fmla="*/ 7620407 h 13440182"/>
                  <a:gd name="connsiteX173" fmla="*/ 10937082 w 12071803"/>
                  <a:gd name="connsiteY173" fmla="*/ 7491821 h 13440182"/>
                  <a:gd name="connsiteX174" fmla="*/ 10841832 w 12071803"/>
                  <a:gd name="connsiteY174" fmla="*/ 7479913 h 13440182"/>
                  <a:gd name="connsiteX175" fmla="*/ 10889456 w 12071803"/>
                  <a:gd name="connsiteY175" fmla="*/ 7360851 h 13440182"/>
                  <a:gd name="connsiteX176" fmla="*/ 10784682 w 12071803"/>
                  <a:gd name="connsiteY176" fmla="*/ 7289414 h 13440182"/>
                  <a:gd name="connsiteX177" fmla="*/ 10744200 w 12071803"/>
                  <a:gd name="connsiteY177" fmla="*/ 7058432 h 13440182"/>
                  <a:gd name="connsiteX178" fmla="*/ 10426700 w 12071803"/>
                  <a:gd name="connsiteY178" fmla="*/ 7020332 h 13440182"/>
                  <a:gd name="connsiteX179" fmla="*/ 10496551 w 12071803"/>
                  <a:gd name="connsiteY179" fmla="*/ 6915558 h 13440182"/>
                  <a:gd name="connsiteX180" fmla="*/ 10620376 w 12071803"/>
                  <a:gd name="connsiteY180" fmla="*/ 6896508 h 13440182"/>
                  <a:gd name="connsiteX181" fmla="*/ 10629900 w 12071803"/>
                  <a:gd name="connsiteY181" fmla="*/ 6810782 h 13440182"/>
                  <a:gd name="connsiteX182" fmla="*/ 10842625 w 12071803"/>
                  <a:gd name="connsiteY182" fmla="*/ 6899682 h 13440182"/>
                  <a:gd name="connsiteX183" fmla="*/ 10858500 w 12071803"/>
                  <a:gd name="connsiteY183" fmla="*/ 6677432 h 13440182"/>
                  <a:gd name="connsiteX184" fmla="*/ 10648950 w 12071803"/>
                  <a:gd name="connsiteY184" fmla="*/ 6772682 h 13440182"/>
                  <a:gd name="connsiteX185" fmla="*/ 10572750 w 12071803"/>
                  <a:gd name="connsiteY185" fmla="*/ 6544082 h 13440182"/>
                  <a:gd name="connsiteX186" fmla="*/ 10344150 w 12071803"/>
                  <a:gd name="connsiteY186" fmla="*/ 6753632 h 13440182"/>
                  <a:gd name="connsiteX187" fmla="*/ 10356851 w 12071803"/>
                  <a:gd name="connsiteY187" fmla="*/ 6588533 h 13440182"/>
                  <a:gd name="connsiteX188" fmla="*/ 10369550 w 12071803"/>
                  <a:gd name="connsiteY188" fmla="*/ 6464707 h 13440182"/>
                  <a:gd name="connsiteX189" fmla="*/ 10261601 w 12071803"/>
                  <a:gd name="connsiteY189" fmla="*/ 6452008 h 13440182"/>
                  <a:gd name="connsiteX190" fmla="*/ 10140950 w 12071803"/>
                  <a:gd name="connsiteY190" fmla="*/ 6236107 h 13440182"/>
                  <a:gd name="connsiteX191" fmla="*/ 10306051 w 12071803"/>
                  <a:gd name="connsiteY191" fmla="*/ 6274208 h 13440182"/>
                  <a:gd name="connsiteX192" fmla="*/ 10547351 w 12071803"/>
                  <a:gd name="connsiteY192" fmla="*/ 6274208 h 13440182"/>
                  <a:gd name="connsiteX193" fmla="*/ 10677525 w 12071803"/>
                  <a:gd name="connsiteY193" fmla="*/ 6134507 h 13440182"/>
                  <a:gd name="connsiteX194" fmla="*/ 10575926 w 12071803"/>
                  <a:gd name="connsiteY194" fmla="*/ 6023383 h 13440182"/>
                  <a:gd name="connsiteX195" fmla="*/ 10363200 w 12071803"/>
                  <a:gd name="connsiteY195" fmla="*/ 5975757 h 13440182"/>
                  <a:gd name="connsiteX196" fmla="*/ 10544175 w 12071803"/>
                  <a:gd name="connsiteY196" fmla="*/ 5845582 h 13440182"/>
                  <a:gd name="connsiteX197" fmla="*/ 10490201 w 12071803"/>
                  <a:gd name="connsiteY197" fmla="*/ 5728108 h 13440182"/>
                  <a:gd name="connsiteX198" fmla="*/ 10544176 w 12071803"/>
                  <a:gd name="connsiteY198" fmla="*/ 5607458 h 13440182"/>
                  <a:gd name="connsiteX199" fmla="*/ 10506075 w 12071803"/>
                  <a:gd name="connsiteY199" fmla="*/ 5604282 h 13440182"/>
                  <a:gd name="connsiteX200" fmla="*/ 10471151 w 12071803"/>
                  <a:gd name="connsiteY200" fmla="*/ 5528083 h 13440182"/>
                  <a:gd name="connsiteX201" fmla="*/ 10312400 w 12071803"/>
                  <a:gd name="connsiteY201" fmla="*/ 5375682 h 13440182"/>
                  <a:gd name="connsiteX202" fmla="*/ 10582276 w 12071803"/>
                  <a:gd name="connsiteY202" fmla="*/ 5480458 h 13440182"/>
                  <a:gd name="connsiteX203" fmla="*/ 10725150 w 12071803"/>
                  <a:gd name="connsiteY203" fmla="*/ 5439182 h 13440182"/>
                  <a:gd name="connsiteX204" fmla="*/ 10699751 w 12071803"/>
                  <a:gd name="connsiteY204" fmla="*/ 5686833 h 13440182"/>
                  <a:gd name="connsiteX205" fmla="*/ 10877550 w 12071803"/>
                  <a:gd name="connsiteY205" fmla="*/ 5724932 h 13440182"/>
                  <a:gd name="connsiteX206" fmla="*/ 10934701 w 12071803"/>
                  <a:gd name="connsiteY206" fmla="*/ 5550308 h 13440182"/>
                  <a:gd name="connsiteX207" fmla="*/ 10975975 w 12071803"/>
                  <a:gd name="connsiteY207" fmla="*/ 5321707 h 13440182"/>
                  <a:gd name="connsiteX208" fmla="*/ 10896601 w 12071803"/>
                  <a:gd name="connsiteY208" fmla="*/ 5118508 h 13440182"/>
                  <a:gd name="connsiteX209" fmla="*/ 10839450 w 12071803"/>
                  <a:gd name="connsiteY209" fmla="*/ 5020082 h 13440182"/>
                  <a:gd name="connsiteX210" fmla="*/ 10760076 w 12071803"/>
                  <a:gd name="connsiteY210" fmla="*/ 5137558 h 13440182"/>
                  <a:gd name="connsiteX211" fmla="*/ 10690226 w 12071803"/>
                  <a:gd name="connsiteY211" fmla="*/ 5096283 h 13440182"/>
                  <a:gd name="connsiteX212" fmla="*/ 10658476 w 12071803"/>
                  <a:gd name="connsiteY212" fmla="*/ 5216933 h 13440182"/>
                  <a:gd name="connsiteX213" fmla="*/ 10556875 w 12071803"/>
                  <a:gd name="connsiteY213" fmla="*/ 5220107 h 13440182"/>
                  <a:gd name="connsiteX214" fmla="*/ 10477500 w 12071803"/>
                  <a:gd name="connsiteY214" fmla="*/ 5077232 h 13440182"/>
                  <a:gd name="connsiteX215" fmla="*/ 10439400 w 12071803"/>
                  <a:gd name="connsiteY215" fmla="*/ 4924832 h 13440182"/>
                  <a:gd name="connsiteX216" fmla="*/ 10223500 w 12071803"/>
                  <a:gd name="connsiteY216" fmla="*/ 4928007 h 13440182"/>
                  <a:gd name="connsiteX217" fmla="*/ 10248900 w 12071803"/>
                  <a:gd name="connsiteY217" fmla="*/ 5153432 h 13440182"/>
                  <a:gd name="connsiteX218" fmla="*/ 10210801 w 12071803"/>
                  <a:gd name="connsiteY218" fmla="*/ 4959758 h 13440182"/>
                  <a:gd name="connsiteX219" fmla="*/ 10166350 w 12071803"/>
                  <a:gd name="connsiteY219" fmla="*/ 4972457 h 13440182"/>
                  <a:gd name="connsiteX220" fmla="*/ 10096500 w 12071803"/>
                  <a:gd name="connsiteY220" fmla="*/ 4861332 h 13440182"/>
                  <a:gd name="connsiteX221" fmla="*/ 10001251 w 12071803"/>
                  <a:gd name="connsiteY221" fmla="*/ 4931183 h 13440182"/>
                  <a:gd name="connsiteX222" fmla="*/ 9893300 w 12071803"/>
                  <a:gd name="connsiteY222" fmla="*/ 5039132 h 13440182"/>
                  <a:gd name="connsiteX223" fmla="*/ 10210800 w 12071803"/>
                  <a:gd name="connsiteY223" fmla="*/ 4724807 h 13440182"/>
                  <a:gd name="connsiteX224" fmla="*/ 10426701 w 12071803"/>
                  <a:gd name="connsiteY224" fmla="*/ 4667658 h 13440182"/>
                  <a:gd name="connsiteX225" fmla="*/ 10572750 w 12071803"/>
                  <a:gd name="connsiteY225" fmla="*/ 4581932 h 13440182"/>
                  <a:gd name="connsiteX226" fmla="*/ 10610851 w 12071803"/>
                  <a:gd name="connsiteY226" fmla="*/ 4461283 h 13440182"/>
                  <a:gd name="connsiteX227" fmla="*/ 10782301 w 12071803"/>
                  <a:gd name="connsiteY227" fmla="*/ 4334283 h 13440182"/>
                  <a:gd name="connsiteX228" fmla="*/ 10814050 w 12071803"/>
                  <a:gd name="connsiteY228" fmla="*/ 4080282 h 13440182"/>
                  <a:gd name="connsiteX229" fmla="*/ 10582275 w 12071803"/>
                  <a:gd name="connsiteY229" fmla="*/ 3997732 h 13440182"/>
                  <a:gd name="connsiteX230" fmla="*/ 10264776 w 12071803"/>
                  <a:gd name="connsiteY230" fmla="*/ 3950108 h 13440182"/>
                  <a:gd name="connsiteX231" fmla="*/ 10134600 w 12071803"/>
                  <a:gd name="connsiteY231" fmla="*/ 4010432 h 13440182"/>
                  <a:gd name="connsiteX232" fmla="*/ 10160001 w 12071803"/>
                  <a:gd name="connsiteY232" fmla="*/ 3845333 h 13440182"/>
                  <a:gd name="connsiteX233" fmla="*/ 10109201 w 12071803"/>
                  <a:gd name="connsiteY233" fmla="*/ 3670708 h 13440182"/>
                  <a:gd name="connsiteX234" fmla="*/ 10223500 w 12071803"/>
                  <a:gd name="connsiteY234" fmla="*/ 3708807 h 13440182"/>
                  <a:gd name="connsiteX235" fmla="*/ 10344151 w 12071803"/>
                  <a:gd name="connsiteY235" fmla="*/ 3600858 h 13440182"/>
                  <a:gd name="connsiteX236" fmla="*/ 10534651 w 12071803"/>
                  <a:gd name="connsiteY236" fmla="*/ 3661183 h 13440182"/>
                  <a:gd name="connsiteX237" fmla="*/ 10547351 w 12071803"/>
                  <a:gd name="connsiteY237" fmla="*/ 3477033 h 13440182"/>
                  <a:gd name="connsiteX238" fmla="*/ 10687050 w 12071803"/>
                  <a:gd name="connsiteY238" fmla="*/ 3515132 h 13440182"/>
                  <a:gd name="connsiteX239" fmla="*/ 10801350 w 12071803"/>
                  <a:gd name="connsiteY239" fmla="*/ 3210332 h 13440182"/>
                  <a:gd name="connsiteX240" fmla="*/ 10902951 w 12071803"/>
                  <a:gd name="connsiteY240" fmla="*/ 3299233 h 13440182"/>
                  <a:gd name="connsiteX241" fmla="*/ 11042650 w 12071803"/>
                  <a:gd name="connsiteY241" fmla="*/ 3283357 h 13440182"/>
                  <a:gd name="connsiteX242" fmla="*/ 11077575 w 12071803"/>
                  <a:gd name="connsiteY242" fmla="*/ 3508782 h 13440182"/>
                  <a:gd name="connsiteX243" fmla="*/ 11153776 w 12071803"/>
                  <a:gd name="connsiteY243" fmla="*/ 3251608 h 13440182"/>
                  <a:gd name="connsiteX244" fmla="*/ 11077576 w 12071803"/>
                  <a:gd name="connsiteY244" fmla="*/ 3165883 h 13440182"/>
                  <a:gd name="connsiteX245" fmla="*/ 11163300 w 12071803"/>
                  <a:gd name="connsiteY245" fmla="*/ 2911882 h 13440182"/>
                  <a:gd name="connsiteX246" fmla="*/ 10982326 w 12071803"/>
                  <a:gd name="connsiteY246" fmla="*/ 2988083 h 13440182"/>
                  <a:gd name="connsiteX247" fmla="*/ 10953750 w 12071803"/>
                  <a:gd name="connsiteY247" fmla="*/ 2918232 h 13440182"/>
                  <a:gd name="connsiteX248" fmla="*/ 10763250 w 12071803"/>
                  <a:gd name="connsiteY248" fmla="*/ 2715032 h 13440182"/>
                  <a:gd name="connsiteX249" fmla="*/ 10731501 w 12071803"/>
                  <a:gd name="connsiteY249" fmla="*/ 2530883 h 13440182"/>
                  <a:gd name="connsiteX250" fmla="*/ 10699751 w 12071803"/>
                  <a:gd name="connsiteY250" fmla="*/ 2435633 h 13440182"/>
                  <a:gd name="connsiteX251" fmla="*/ 10801350 w 12071803"/>
                  <a:gd name="connsiteY251" fmla="*/ 2334032 h 13440182"/>
                  <a:gd name="connsiteX252" fmla="*/ 11061701 w 12071803"/>
                  <a:gd name="connsiteY252" fmla="*/ 2099083 h 13440182"/>
                  <a:gd name="connsiteX253" fmla="*/ 11182350 w 12071803"/>
                  <a:gd name="connsiteY253" fmla="*/ 2118132 h 13440182"/>
                  <a:gd name="connsiteX254" fmla="*/ 11252201 w 12071803"/>
                  <a:gd name="connsiteY254" fmla="*/ 2029233 h 13440182"/>
                  <a:gd name="connsiteX255" fmla="*/ 11487150 w 12071803"/>
                  <a:gd name="connsiteY255" fmla="*/ 1921282 h 13440182"/>
                  <a:gd name="connsiteX256" fmla="*/ 11341101 w 12071803"/>
                  <a:gd name="connsiteY256" fmla="*/ 1851433 h 13440182"/>
                  <a:gd name="connsiteX257" fmla="*/ 11258550 w 12071803"/>
                  <a:gd name="connsiteY257" fmla="*/ 1705382 h 13440182"/>
                  <a:gd name="connsiteX258" fmla="*/ 11360150 w 12071803"/>
                  <a:gd name="connsiteY258" fmla="*/ 1279932 h 13440182"/>
                  <a:gd name="connsiteX259" fmla="*/ 11239500 w 12071803"/>
                  <a:gd name="connsiteY259" fmla="*/ 1019582 h 13440182"/>
                  <a:gd name="connsiteX260" fmla="*/ 11525250 w 12071803"/>
                  <a:gd name="connsiteY260" fmla="*/ 1362482 h 13440182"/>
                  <a:gd name="connsiteX261" fmla="*/ 11690350 w 12071803"/>
                  <a:gd name="connsiteY261" fmla="*/ 1165632 h 13440182"/>
                  <a:gd name="connsiteX262" fmla="*/ 11874500 w 12071803"/>
                  <a:gd name="connsiteY262" fmla="*/ 1476782 h 13440182"/>
                  <a:gd name="connsiteX263" fmla="*/ 12071350 w 12071803"/>
                  <a:gd name="connsiteY263" fmla="*/ 1578383 h 13440182"/>
                  <a:gd name="connsiteX264" fmla="*/ 11906250 w 12071803"/>
                  <a:gd name="connsiteY264" fmla="*/ 1133883 h 13440182"/>
                  <a:gd name="connsiteX265" fmla="*/ 11893550 w 12071803"/>
                  <a:gd name="connsiteY265" fmla="*/ 917982 h 13440182"/>
                  <a:gd name="connsiteX266" fmla="*/ 11760200 w 12071803"/>
                  <a:gd name="connsiteY266" fmla="*/ 721132 h 13440182"/>
                  <a:gd name="connsiteX267" fmla="*/ 11734800 w 12071803"/>
                  <a:gd name="connsiteY26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69882 w 12071803"/>
                  <a:gd name="connsiteY84" fmla="*/ 7617775 h 13440182"/>
                  <a:gd name="connsiteX85" fmla="*/ 6681789 w 12071803"/>
                  <a:gd name="connsiteY85" fmla="*/ 7529669 h 13440182"/>
                  <a:gd name="connsiteX86" fmla="*/ 6703219 w 12071803"/>
                  <a:gd name="connsiteY86" fmla="*/ 7467756 h 13440182"/>
                  <a:gd name="connsiteX87" fmla="*/ 6667500 w 12071803"/>
                  <a:gd name="connsiteY87" fmla="*/ 7401332 h 13440182"/>
                  <a:gd name="connsiteX88" fmla="*/ 6600825 w 12071803"/>
                  <a:gd name="connsiteY88" fmla="*/ 7351326 h 13440182"/>
                  <a:gd name="connsiteX89" fmla="*/ 6819901 w 12071803"/>
                  <a:gd name="connsiteY89" fmla="*/ 7243919 h 13440182"/>
                  <a:gd name="connsiteX90" fmla="*/ 6784182 w 12071803"/>
                  <a:gd name="connsiteY90" fmla="*/ 7089138 h 13440182"/>
                  <a:gd name="connsiteX91" fmla="*/ 6860382 w 12071803"/>
                  <a:gd name="connsiteY91" fmla="*/ 7072469 h 13440182"/>
                  <a:gd name="connsiteX92" fmla="*/ 6838950 w 12071803"/>
                  <a:gd name="connsiteY92" fmla="*/ 6982232 h 13440182"/>
                  <a:gd name="connsiteX93" fmla="*/ 6943726 w 12071803"/>
                  <a:gd name="connsiteY93" fmla="*/ 6984363 h 13440182"/>
                  <a:gd name="connsiteX94" fmla="*/ 6986589 w 12071803"/>
                  <a:gd name="connsiteY94" fmla="*/ 6903400 h 13440182"/>
                  <a:gd name="connsiteX95" fmla="*/ 7088982 w 12071803"/>
                  <a:gd name="connsiteY95" fmla="*/ 6936738 h 13440182"/>
                  <a:gd name="connsiteX96" fmla="*/ 7162801 w 12071803"/>
                  <a:gd name="connsiteY96" fmla="*/ 7039132 h 13440182"/>
                  <a:gd name="connsiteX97" fmla="*/ 7229476 w 12071803"/>
                  <a:gd name="connsiteY97" fmla="*/ 6979600 h 13440182"/>
                  <a:gd name="connsiteX98" fmla="*/ 7169945 w 12071803"/>
                  <a:gd name="connsiteY98" fmla="*/ 6843869 h 13440182"/>
                  <a:gd name="connsiteX99" fmla="*/ 7227094 w 12071803"/>
                  <a:gd name="connsiteY99" fmla="*/ 6896506 h 13440182"/>
                  <a:gd name="connsiteX100" fmla="*/ 7343776 w 12071803"/>
                  <a:gd name="connsiteY100" fmla="*/ 6934357 h 13440182"/>
                  <a:gd name="connsiteX101" fmla="*/ 7417595 w 12071803"/>
                  <a:gd name="connsiteY101" fmla="*/ 7006046 h 13440182"/>
                  <a:gd name="connsiteX102" fmla="*/ 7386639 w 12071803"/>
                  <a:gd name="connsiteY102" fmla="*/ 7144158 h 13440182"/>
                  <a:gd name="connsiteX103" fmla="*/ 7458076 w 12071803"/>
                  <a:gd name="connsiteY103" fmla="*/ 7108439 h 13440182"/>
                  <a:gd name="connsiteX104" fmla="*/ 7448550 w 12071803"/>
                  <a:gd name="connsiteY104" fmla="*/ 7077482 h 13440182"/>
                  <a:gd name="connsiteX105" fmla="*/ 7524751 w 12071803"/>
                  <a:gd name="connsiteY105" fmla="*/ 7163208 h 13440182"/>
                  <a:gd name="connsiteX106" fmla="*/ 7460457 w 12071803"/>
                  <a:gd name="connsiteY106" fmla="*/ 7244171 h 13440182"/>
                  <a:gd name="connsiteX107" fmla="*/ 7524750 w 12071803"/>
                  <a:gd name="connsiteY107" fmla="*/ 7325132 h 13440182"/>
                  <a:gd name="connsiteX108" fmla="*/ 7450932 w 12071803"/>
                  <a:gd name="connsiteY108" fmla="*/ 7344183 h 13440182"/>
                  <a:gd name="connsiteX109" fmla="*/ 7358064 w 12071803"/>
                  <a:gd name="connsiteY109" fmla="*/ 7296558 h 13440182"/>
                  <a:gd name="connsiteX110" fmla="*/ 7184232 w 12071803"/>
                  <a:gd name="connsiteY110" fmla="*/ 7408477 h 13440182"/>
                  <a:gd name="connsiteX111" fmla="*/ 7246145 w 12071803"/>
                  <a:gd name="connsiteY111" fmla="*/ 7437052 h 13440182"/>
                  <a:gd name="connsiteX112" fmla="*/ 7329489 w 12071803"/>
                  <a:gd name="connsiteY112" fmla="*/ 7508489 h 13440182"/>
                  <a:gd name="connsiteX113" fmla="*/ 7386639 w 12071803"/>
                  <a:gd name="connsiteY113" fmla="*/ 7425146 h 13440182"/>
                  <a:gd name="connsiteX114" fmla="*/ 7441407 w 12071803"/>
                  <a:gd name="connsiteY114" fmla="*/ 7484677 h 13440182"/>
                  <a:gd name="connsiteX115" fmla="*/ 7522370 w 12071803"/>
                  <a:gd name="connsiteY115" fmla="*/ 7422513 h 13440182"/>
                  <a:gd name="connsiteX116" fmla="*/ 7546182 w 12071803"/>
                  <a:gd name="connsiteY116" fmla="*/ 7529921 h 13440182"/>
                  <a:gd name="connsiteX117" fmla="*/ 7639051 w 12071803"/>
                  <a:gd name="connsiteY117" fmla="*/ 7615646 h 13440182"/>
                  <a:gd name="connsiteX118" fmla="*/ 7639051 w 12071803"/>
                  <a:gd name="connsiteY118" fmla="*/ 7510871 h 13440182"/>
                  <a:gd name="connsiteX119" fmla="*/ 7812881 w 12071803"/>
                  <a:gd name="connsiteY119" fmla="*/ 7606120 h 13440182"/>
                  <a:gd name="connsiteX120" fmla="*/ 7705726 w 12071803"/>
                  <a:gd name="connsiteY120" fmla="*/ 7370377 h 13440182"/>
                  <a:gd name="connsiteX121" fmla="*/ 7708107 w 12071803"/>
                  <a:gd name="connsiteY121" fmla="*/ 7234646 h 13440182"/>
                  <a:gd name="connsiteX122" fmla="*/ 7612857 w 12071803"/>
                  <a:gd name="connsiteY122" fmla="*/ 7206071 h 13440182"/>
                  <a:gd name="connsiteX123" fmla="*/ 7677150 w 12071803"/>
                  <a:gd name="connsiteY123" fmla="*/ 7039382 h 13440182"/>
                  <a:gd name="connsiteX124" fmla="*/ 8374857 w 12071803"/>
                  <a:gd name="connsiteY124" fmla="*/ 6653621 h 13440182"/>
                  <a:gd name="connsiteX125" fmla="*/ 8703470 w 12071803"/>
                  <a:gd name="connsiteY125" fmla="*/ 6591708 h 13440182"/>
                  <a:gd name="connsiteX126" fmla="*/ 8722520 w 12071803"/>
                  <a:gd name="connsiteY126" fmla="*/ 6696483 h 13440182"/>
                  <a:gd name="connsiteX127" fmla="*/ 8796339 w 12071803"/>
                  <a:gd name="connsiteY127" fmla="*/ 6701246 h 13440182"/>
                  <a:gd name="connsiteX128" fmla="*/ 8772525 w 12071803"/>
                  <a:gd name="connsiteY128" fmla="*/ 6548844 h 13440182"/>
                  <a:gd name="connsiteX129" fmla="*/ 9315450 w 12071803"/>
                  <a:gd name="connsiteY129" fmla="*/ 6544082 h 13440182"/>
                  <a:gd name="connsiteX130" fmla="*/ 9503569 w 12071803"/>
                  <a:gd name="connsiteY130" fmla="*/ 6494075 h 13440182"/>
                  <a:gd name="connsiteX131" fmla="*/ 9629775 w 12071803"/>
                  <a:gd name="connsiteY131" fmla="*/ 6298813 h 13440182"/>
                  <a:gd name="connsiteX132" fmla="*/ 9906000 w 12071803"/>
                  <a:gd name="connsiteY132" fmla="*/ 6334532 h 13440182"/>
                  <a:gd name="connsiteX133" fmla="*/ 9870282 w 12071803"/>
                  <a:gd name="connsiteY133" fmla="*/ 6420258 h 13440182"/>
                  <a:gd name="connsiteX134" fmla="*/ 9727407 w 12071803"/>
                  <a:gd name="connsiteY134" fmla="*/ 6434546 h 13440182"/>
                  <a:gd name="connsiteX135" fmla="*/ 9796462 w 12071803"/>
                  <a:gd name="connsiteY135" fmla="*/ 6489313 h 13440182"/>
                  <a:gd name="connsiteX136" fmla="*/ 9665495 w 12071803"/>
                  <a:gd name="connsiteY136" fmla="*/ 6517889 h 13440182"/>
                  <a:gd name="connsiteX137" fmla="*/ 9539289 w 12071803"/>
                  <a:gd name="connsiteY137" fmla="*/ 6508364 h 13440182"/>
                  <a:gd name="connsiteX138" fmla="*/ 9453563 w 12071803"/>
                  <a:gd name="connsiteY138" fmla="*/ 6544082 h 13440182"/>
                  <a:gd name="connsiteX139" fmla="*/ 9422607 w 12071803"/>
                  <a:gd name="connsiteY139" fmla="*/ 6848883 h 13440182"/>
                  <a:gd name="connsiteX140" fmla="*/ 9584532 w 12071803"/>
                  <a:gd name="connsiteY140" fmla="*/ 6882220 h 13440182"/>
                  <a:gd name="connsiteX141" fmla="*/ 9791700 w 12071803"/>
                  <a:gd name="connsiteY141" fmla="*/ 6696482 h 13440182"/>
                  <a:gd name="connsiteX142" fmla="*/ 9829801 w 12071803"/>
                  <a:gd name="connsiteY142" fmla="*/ 6794114 h 13440182"/>
                  <a:gd name="connsiteX143" fmla="*/ 9977439 w 12071803"/>
                  <a:gd name="connsiteY143" fmla="*/ 6717914 h 13440182"/>
                  <a:gd name="connsiteX144" fmla="*/ 9896476 w 12071803"/>
                  <a:gd name="connsiteY144" fmla="*/ 6925083 h 13440182"/>
                  <a:gd name="connsiteX145" fmla="*/ 10020301 w 12071803"/>
                  <a:gd name="connsiteY145" fmla="*/ 6898889 h 13440182"/>
                  <a:gd name="connsiteX146" fmla="*/ 9986964 w 12071803"/>
                  <a:gd name="connsiteY146" fmla="*/ 6986996 h 13440182"/>
                  <a:gd name="connsiteX147" fmla="*/ 10217945 w 12071803"/>
                  <a:gd name="connsiteY147" fmla="*/ 6984614 h 13440182"/>
                  <a:gd name="connsiteX148" fmla="*/ 10058400 w 12071803"/>
                  <a:gd name="connsiteY148" fmla="*/ 7039382 h 13440182"/>
                  <a:gd name="connsiteX149" fmla="*/ 9948864 w 12071803"/>
                  <a:gd name="connsiteY149" fmla="*/ 7096533 h 13440182"/>
                  <a:gd name="connsiteX150" fmla="*/ 9829801 w 12071803"/>
                  <a:gd name="connsiteY150" fmla="*/ 7210833 h 13440182"/>
                  <a:gd name="connsiteX151" fmla="*/ 9865519 w 12071803"/>
                  <a:gd name="connsiteY151" fmla="*/ 7270363 h 13440182"/>
                  <a:gd name="connsiteX152" fmla="*/ 9908382 w 12071803"/>
                  <a:gd name="connsiteY152" fmla="*/ 7320371 h 13440182"/>
                  <a:gd name="connsiteX153" fmla="*/ 9986964 w 12071803"/>
                  <a:gd name="connsiteY153" fmla="*/ 7287033 h 13440182"/>
                  <a:gd name="connsiteX154" fmla="*/ 9998869 w 12071803"/>
                  <a:gd name="connsiteY154" fmla="*/ 7348944 h 13440182"/>
                  <a:gd name="connsiteX155" fmla="*/ 10113170 w 12071803"/>
                  <a:gd name="connsiteY155" fmla="*/ 7210833 h 13440182"/>
                  <a:gd name="connsiteX156" fmla="*/ 10148889 w 12071803"/>
                  <a:gd name="connsiteY156" fmla="*/ 7356089 h 13440182"/>
                  <a:gd name="connsiteX157" fmla="*/ 10244139 w 12071803"/>
                  <a:gd name="connsiteY157" fmla="*/ 7239408 h 13440182"/>
                  <a:gd name="connsiteX158" fmla="*/ 10270332 w 12071803"/>
                  <a:gd name="connsiteY158" fmla="*/ 7401332 h 13440182"/>
                  <a:gd name="connsiteX159" fmla="*/ 10344150 w 12071803"/>
                  <a:gd name="connsiteY159" fmla="*/ 7477532 h 13440182"/>
                  <a:gd name="connsiteX160" fmla="*/ 10134600 w 12071803"/>
                  <a:gd name="connsiteY160" fmla="*/ 7591832 h 13440182"/>
                  <a:gd name="connsiteX161" fmla="*/ 10287001 w 12071803"/>
                  <a:gd name="connsiteY161" fmla="*/ 7741852 h 13440182"/>
                  <a:gd name="connsiteX162" fmla="*/ 10317957 w 12071803"/>
                  <a:gd name="connsiteY162" fmla="*/ 7644221 h 13440182"/>
                  <a:gd name="connsiteX163" fmla="*/ 10389393 w 12071803"/>
                  <a:gd name="connsiteY163" fmla="*/ 7732326 h 13440182"/>
                  <a:gd name="connsiteX164" fmla="*/ 10510839 w 12071803"/>
                  <a:gd name="connsiteY164" fmla="*/ 7691846 h 13440182"/>
                  <a:gd name="connsiteX165" fmla="*/ 10515600 w 12071803"/>
                  <a:gd name="connsiteY165" fmla="*/ 7777570 h 13440182"/>
                  <a:gd name="connsiteX166" fmla="*/ 10513219 w 12071803"/>
                  <a:gd name="connsiteY166" fmla="*/ 7875200 h 13440182"/>
                  <a:gd name="connsiteX167" fmla="*/ 10622756 w 12071803"/>
                  <a:gd name="connsiteY167" fmla="*/ 7837101 h 13440182"/>
                  <a:gd name="connsiteX168" fmla="*/ 10663239 w 12071803"/>
                  <a:gd name="connsiteY168" fmla="*/ 8075227 h 13440182"/>
                  <a:gd name="connsiteX169" fmla="*/ 10801350 w 12071803"/>
                  <a:gd name="connsiteY169" fmla="*/ 8106182 h 13440182"/>
                  <a:gd name="connsiteX170" fmla="*/ 10815638 w 12071803"/>
                  <a:gd name="connsiteY170" fmla="*/ 7815670 h 13440182"/>
                  <a:gd name="connsiteX171" fmla="*/ 10906126 w 12071803"/>
                  <a:gd name="connsiteY171" fmla="*/ 7791858 h 13440182"/>
                  <a:gd name="connsiteX172" fmla="*/ 10975182 w 12071803"/>
                  <a:gd name="connsiteY172" fmla="*/ 7620407 h 13440182"/>
                  <a:gd name="connsiteX173" fmla="*/ 10937082 w 12071803"/>
                  <a:gd name="connsiteY173" fmla="*/ 7491821 h 13440182"/>
                  <a:gd name="connsiteX174" fmla="*/ 10841832 w 12071803"/>
                  <a:gd name="connsiteY174" fmla="*/ 7479913 h 13440182"/>
                  <a:gd name="connsiteX175" fmla="*/ 10889456 w 12071803"/>
                  <a:gd name="connsiteY175" fmla="*/ 7360851 h 13440182"/>
                  <a:gd name="connsiteX176" fmla="*/ 10784682 w 12071803"/>
                  <a:gd name="connsiteY176" fmla="*/ 7289414 h 13440182"/>
                  <a:gd name="connsiteX177" fmla="*/ 10744200 w 12071803"/>
                  <a:gd name="connsiteY177" fmla="*/ 7058432 h 13440182"/>
                  <a:gd name="connsiteX178" fmla="*/ 10426700 w 12071803"/>
                  <a:gd name="connsiteY178" fmla="*/ 7020332 h 13440182"/>
                  <a:gd name="connsiteX179" fmla="*/ 10496551 w 12071803"/>
                  <a:gd name="connsiteY179" fmla="*/ 6915558 h 13440182"/>
                  <a:gd name="connsiteX180" fmla="*/ 10620376 w 12071803"/>
                  <a:gd name="connsiteY180" fmla="*/ 6896508 h 13440182"/>
                  <a:gd name="connsiteX181" fmla="*/ 10629900 w 12071803"/>
                  <a:gd name="connsiteY181" fmla="*/ 6810782 h 13440182"/>
                  <a:gd name="connsiteX182" fmla="*/ 10842625 w 12071803"/>
                  <a:gd name="connsiteY182" fmla="*/ 6899682 h 13440182"/>
                  <a:gd name="connsiteX183" fmla="*/ 10858500 w 12071803"/>
                  <a:gd name="connsiteY183" fmla="*/ 6677432 h 13440182"/>
                  <a:gd name="connsiteX184" fmla="*/ 10648950 w 12071803"/>
                  <a:gd name="connsiteY184" fmla="*/ 6772682 h 13440182"/>
                  <a:gd name="connsiteX185" fmla="*/ 10572750 w 12071803"/>
                  <a:gd name="connsiteY185" fmla="*/ 6544082 h 13440182"/>
                  <a:gd name="connsiteX186" fmla="*/ 10344150 w 12071803"/>
                  <a:gd name="connsiteY186" fmla="*/ 6753632 h 13440182"/>
                  <a:gd name="connsiteX187" fmla="*/ 10356851 w 12071803"/>
                  <a:gd name="connsiteY187" fmla="*/ 6588533 h 13440182"/>
                  <a:gd name="connsiteX188" fmla="*/ 10369550 w 12071803"/>
                  <a:gd name="connsiteY188" fmla="*/ 6464707 h 13440182"/>
                  <a:gd name="connsiteX189" fmla="*/ 10261601 w 12071803"/>
                  <a:gd name="connsiteY189" fmla="*/ 6452008 h 13440182"/>
                  <a:gd name="connsiteX190" fmla="*/ 10140950 w 12071803"/>
                  <a:gd name="connsiteY190" fmla="*/ 6236107 h 13440182"/>
                  <a:gd name="connsiteX191" fmla="*/ 10306051 w 12071803"/>
                  <a:gd name="connsiteY191" fmla="*/ 6274208 h 13440182"/>
                  <a:gd name="connsiteX192" fmla="*/ 10547351 w 12071803"/>
                  <a:gd name="connsiteY192" fmla="*/ 6274208 h 13440182"/>
                  <a:gd name="connsiteX193" fmla="*/ 10677525 w 12071803"/>
                  <a:gd name="connsiteY193" fmla="*/ 6134507 h 13440182"/>
                  <a:gd name="connsiteX194" fmla="*/ 10575926 w 12071803"/>
                  <a:gd name="connsiteY194" fmla="*/ 6023383 h 13440182"/>
                  <a:gd name="connsiteX195" fmla="*/ 10363200 w 12071803"/>
                  <a:gd name="connsiteY195" fmla="*/ 5975757 h 13440182"/>
                  <a:gd name="connsiteX196" fmla="*/ 10544175 w 12071803"/>
                  <a:gd name="connsiteY196" fmla="*/ 5845582 h 13440182"/>
                  <a:gd name="connsiteX197" fmla="*/ 10490201 w 12071803"/>
                  <a:gd name="connsiteY197" fmla="*/ 5728108 h 13440182"/>
                  <a:gd name="connsiteX198" fmla="*/ 10544176 w 12071803"/>
                  <a:gd name="connsiteY198" fmla="*/ 5607458 h 13440182"/>
                  <a:gd name="connsiteX199" fmla="*/ 10506075 w 12071803"/>
                  <a:gd name="connsiteY199" fmla="*/ 5604282 h 13440182"/>
                  <a:gd name="connsiteX200" fmla="*/ 10471151 w 12071803"/>
                  <a:gd name="connsiteY200" fmla="*/ 5528083 h 13440182"/>
                  <a:gd name="connsiteX201" fmla="*/ 10312400 w 12071803"/>
                  <a:gd name="connsiteY201" fmla="*/ 5375682 h 13440182"/>
                  <a:gd name="connsiteX202" fmla="*/ 10582276 w 12071803"/>
                  <a:gd name="connsiteY202" fmla="*/ 5480458 h 13440182"/>
                  <a:gd name="connsiteX203" fmla="*/ 10725150 w 12071803"/>
                  <a:gd name="connsiteY203" fmla="*/ 5439182 h 13440182"/>
                  <a:gd name="connsiteX204" fmla="*/ 10699751 w 12071803"/>
                  <a:gd name="connsiteY204" fmla="*/ 5686833 h 13440182"/>
                  <a:gd name="connsiteX205" fmla="*/ 10877550 w 12071803"/>
                  <a:gd name="connsiteY205" fmla="*/ 5724932 h 13440182"/>
                  <a:gd name="connsiteX206" fmla="*/ 10934701 w 12071803"/>
                  <a:gd name="connsiteY206" fmla="*/ 5550308 h 13440182"/>
                  <a:gd name="connsiteX207" fmla="*/ 10975975 w 12071803"/>
                  <a:gd name="connsiteY207" fmla="*/ 5321707 h 13440182"/>
                  <a:gd name="connsiteX208" fmla="*/ 10896601 w 12071803"/>
                  <a:gd name="connsiteY208" fmla="*/ 5118508 h 13440182"/>
                  <a:gd name="connsiteX209" fmla="*/ 10839450 w 12071803"/>
                  <a:gd name="connsiteY209" fmla="*/ 5020082 h 13440182"/>
                  <a:gd name="connsiteX210" fmla="*/ 10760076 w 12071803"/>
                  <a:gd name="connsiteY210" fmla="*/ 5137558 h 13440182"/>
                  <a:gd name="connsiteX211" fmla="*/ 10690226 w 12071803"/>
                  <a:gd name="connsiteY211" fmla="*/ 5096283 h 13440182"/>
                  <a:gd name="connsiteX212" fmla="*/ 10658476 w 12071803"/>
                  <a:gd name="connsiteY212" fmla="*/ 5216933 h 13440182"/>
                  <a:gd name="connsiteX213" fmla="*/ 10556875 w 12071803"/>
                  <a:gd name="connsiteY213" fmla="*/ 5220107 h 13440182"/>
                  <a:gd name="connsiteX214" fmla="*/ 10477500 w 12071803"/>
                  <a:gd name="connsiteY214" fmla="*/ 5077232 h 13440182"/>
                  <a:gd name="connsiteX215" fmla="*/ 10439400 w 12071803"/>
                  <a:gd name="connsiteY215" fmla="*/ 4924832 h 13440182"/>
                  <a:gd name="connsiteX216" fmla="*/ 10223500 w 12071803"/>
                  <a:gd name="connsiteY216" fmla="*/ 4928007 h 13440182"/>
                  <a:gd name="connsiteX217" fmla="*/ 10248900 w 12071803"/>
                  <a:gd name="connsiteY217" fmla="*/ 5153432 h 13440182"/>
                  <a:gd name="connsiteX218" fmla="*/ 10210801 w 12071803"/>
                  <a:gd name="connsiteY218" fmla="*/ 4959758 h 13440182"/>
                  <a:gd name="connsiteX219" fmla="*/ 10166350 w 12071803"/>
                  <a:gd name="connsiteY219" fmla="*/ 4972457 h 13440182"/>
                  <a:gd name="connsiteX220" fmla="*/ 10096500 w 12071803"/>
                  <a:gd name="connsiteY220" fmla="*/ 4861332 h 13440182"/>
                  <a:gd name="connsiteX221" fmla="*/ 10001251 w 12071803"/>
                  <a:gd name="connsiteY221" fmla="*/ 4931183 h 13440182"/>
                  <a:gd name="connsiteX222" fmla="*/ 9893300 w 12071803"/>
                  <a:gd name="connsiteY222" fmla="*/ 5039132 h 13440182"/>
                  <a:gd name="connsiteX223" fmla="*/ 10210800 w 12071803"/>
                  <a:gd name="connsiteY223" fmla="*/ 4724807 h 13440182"/>
                  <a:gd name="connsiteX224" fmla="*/ 10426701 w 12071803"/>
                  <a:gd name="connsiteY224" fmla="*/ 4667658 h 13440182"/>
                  <a:gd name="connsiteX225" fmla="*/ 10572750 w 12071803"/>
                  <a:gd name="connsiteY225" fmla="*/ 4581932 h 13440182"/>
                  <a:gd name="connsiteX226" fmla="*/ 10610851 w 12071803"/>
                  <a:gd name="connsiteY226" fmla="*/ 4461283 h 13440182"/>
                  <a:gd name="connsiteX227" fmla="*/ 10782301 w 12071803"/>
                  <a:gd name="connsiteY227" fmla="*/ 4334283 h 13440182"/>
                  <a:gd name="connsiteX228" fmla="*/ 10814050 w 12071803"/>
                  <a:gd name="connsiteY228" fmla="*/ 4080282 h 13440182"/>
                  <a:gd name="connsiteX229" fmla="*/ 10582275 w 12071803"/>
                  <a:gd name="connsiteY229" fmla="*/ 3997732 h 13440182"/>
                  <a:gd name="connsiteX230" fmla="*/ 10264776 w 12071803"/>
                  <a:gd name="connsiteY230" fmla="*/ 3950108 h 13440182"/>
                  <a:gd name="connsiteX231" fmla="*/ 10134600 w 12071803"/>
                  <a:gd name="connsiteY231" fmla="*/ 4010432 h 13440182"/>
                  <a:gd name="connsiteX232" fmla="*/ 10160001 w 12071803"/>
                  <a:gd name="connsiteY232" fmla="*/ 3845333 h 13440182"/>
                  <a:gd name="connsiteX233" fmla="*/ 10109201 w 12071803"/>
                  <a:gd name="connsiteY233" fmla="*/ 3670708 h 13440182"/>
                  <a:gd name="connsiteX234" fmla="*/ 10223500 w 12071803"/>
                  <a:gd name="connsiteY234" fmla="*/ 3708807 h 13440182"/>
                  <a:gd name="connsiteX235" fmla="*/ 10344151 w 12071803"/>
                  <a:gd name="connsiteY235" fmla="*/ 3600858 h 13440182"/>
                  <a:gd name="connsiteX236" fmla="*/ 10534651 w 12071803"/>
                  <a:gd name="connsiteY236" fmla="*/ 3661183 h 13440182"/>
                  <a:gd name="connsiteX237" fmla="*/ 10547351 w 12071803"/>
                  <a:gd name="connsiteY237" fmla="*/ 3477033 h 13440182"/>
                  <a:gd name="connsiteX238" fmla="*/ 10687050 w 12071803"/>
                  <a:gd name="connsiteY238" fmla="*/ 3515132 h 13440182"/>
                  <a:gd name="connsiteX239" fmla="*/ 10801350 w 12071803"/>
                  <a:gd name="connsiteY239" fmla="*/ 3210332 h 13440182"/>
                  <a:gd name="connsiteX240" fmla="*/ 10902951 w 12071803"/>
                  <a:gd name="connsiteY240" fmla="*/ 3299233 h 13440182"/>
                  <a:gd name="connsiteX241" fmla="*/ 11042650 w 12071803"/>
                  <a:gd name="connsiteY241" fmla="*/ 3283357 h 13440182"/>
                  <a:gd name="connsiteX242" fmla="*/ 11077575 w 12071803"/>
                  <a:gd name="connsiteY242" fmla="*/ 3508782 h 13440182"/>
                  <a:gd name="connsiteX243" fmla="*/ 11153776 w 12071803"/>
                  <a:gd name="connsiteY243" fmla="*/ 3251608 h 13440182"/>
                  <a:gd name="connsiteX244" fmla="*/ 11077576 w 12071803"/>
                  <a:gd name="connsiteY244" fmla="*/ 3165883 h 13440182"/>
                  <a:gd name="connsiteX245" fmla="*/ 11163300 w 12071803"/>
                  <a:gd name="connsiteY245" fmla="*/ 2911882 h 13440182"/>
                  <a:gd name="connsiteX246" fmla="*/ 10982326 w 12071803"/>
                  <a:gd name="connsiteY246" fmla="*/ 2988083 h 13440182"/>
                  <a:gd name="connsiteX247" fmla="*/ 10953750 w 12071803"/>
                  <a:gd name="connsiteY247" fmla="*/ 2918232 h 13440182"/>
                  <a:gd name="connsiteX248" fmla="*/ 10763250 w 12071803"/>
                  <a:gd name="connsiteY248" fmla="*/ 2715032 h 13440182"/>
                  <a:gd name="connsiteX249" fmla="*/ 10731501 w 12071803"/>
                  <a:gd name="connsiteY249" fmla="*/ 2530883 h 13440182"/>
                  <a:gd name="connsiteX250" fmla="*/ 10699751 w 12071803"/>
                  <a:gd name="connsiteY250" fmla="*/ 2435633 h 13440182"/>
                  <a:gd name="connsiteX251" fmla="*/ 10801350 w 12071803"/>
                  <a:gd name="connsiteY251" fmla="*/ 2334032 h 13440182"/>
                  <a:gd name="connsiteX252" fmla="*/ 11061701 w 12071803"/>
                  <a:gd name="connsiteY252" fmla="*/ 2099083 h 13440182"/>
                  <a:gd name="connsiteX253" fmla="*/ 11182350 w 12071803"/>
                  <a:gd name="connsiteY253" fmla="*/ 2118132 h 13440182"/>
                  <a:gd name="connsiteX254" fmla="*/ 11252201 w 12071803"/>
                  <a:gd name="connsiteY254" fmla="*/ 2029233 h 13440182"/>
                  <a:gd name="connsiteX255" fmla="*/ 11487150 w 12071803"/>
                  <a:gd name="connsiteY255" fmla="*/ 1921282 h 13440182"/>
                  <a:gd name="connsiteX256" fmla="*/ 11341101 w 12071803"/>
                  <a:gd name="connsiteY256" fmla="*/ 1851433 h 13440182"/>
                  <a:gd name="connsiteX257" fmla="*/ 11258550 w 12071803"/>
                  <a:gd name="connsiteY257" fmla="*/ 1705382 h 13440182"/>
                  <a:gd name="connsiteX258" fmla="*/ 11360150 w 12071803"/>
                  <a:gd name="connsiteY258" fmla="*/ 1279932 h 13440182"/>
                  <a:gd name="connsiteX259" fmla="*/ 11239500 w 12071803"/>
                  <a:gd name="connsiteY259" fmla="*/ 1019582 h 13440182"/>
                  <a:gd name="connsiteX260" fmla="*/ 11525250 w 12071803"/>
                  <a:gd name="connsiteY260" fmla="*/ 1362482 h 13440182"/>
                  <a:gd name="connsiteX261" fmla="*/ 11690350 w 12071803"/>
                  <a:gd name="connsiteY261" fmla="*/ 1165632 h 13440182"/>
                  <a:gd name="connsiteX262" fmla="*/ 11874500 w 12071803"/>
                  <a:gd name="connsiteY262" fmla="*/ 1476782 h 13440182"/>
                  <a:gd name="connsiteX263" fmla="*/ 12071350 w 12071803"/>
                  <a:gd name="connsiteY263" fmla="*/ 1578383 h 13440182"/>
                  <a:gd name="connsiteX264" fmla="*/ 11906250 w 12071803"/>
                  <a:gd name="connsiteY264" fmla="*/ 1133883 h 13440182"/>
                  <a:gd name="connsiteX265" fmla="*/ 11893550 w 12071803"/>
                  <a:gd name="connsiteY265" fmla="*/ 917982 h 13440182"/>
                  <a:gd name="connsiteX266" fmla="*/ 11760200 w 12071803"/>
                  <a:gd name="connsiteY266" fmla="*/ 721132 h 13440182"/>
                  <a:gd name="connsiteX267" fmla="*/ 11734800 w 12071803"/>
                  <a:gd name="connsiteY26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943726 w 12071803"/>
                  <a:gd name="connsiteY81" fmla="*/ 7693975 h 13440182"/>
                  <a:gd name="connsiteX82" fmla="*/ 6819900 w 12071803"/>
                  <a:gd name="connsiteY82" fmla="*/ 7591832 h 13440182"/>
                  <a:gd name="connsiteX83" fmla="*/ 6746082 w 12071803"/>
                  <a:gd name="connsiteY83" fmla="*/ 7674925 h 13440182"/>
                  <a:gd name="connsiteX84" fmla="*/ 6610350 w 12071803"/>
                  <a:gd name="connsiteY84" fmla="*/ 7687082 h 13440182"/>
                  <a:gd name="connsiteX85" fmla="*/ 6669882 w 12071803"/>
                  <a:gd name="connsiteY85" fmla="*/ 7617775 h 13440182"/>
                  <a:gd name="connsiteX86" fmla="*/ 6681789 w 12071803"/>
                  <a:gd name="connsiteY86" fmla="*/ 7529669 h 13440182"/>
                  <a:gd name="connsiteX87" fmla="*/ 6703219 w 12071803"/>
                  <a:gd name="connsiteY87" fmla="*/ 7467756 h 13440182"/>
                  <a:gd name="connsiteX88" fmla="*/ 6667500 w 12071803"/>
                  <a:gd name="connsiteY88" fmla="*/ 7401332 h 13440182"/>
                  <a:gd name="connsiteX89" fmla="*/ 6600825 w 12071803"/>
                  <a:gd name="connsiteY89" fmla="*/ 7351326 h 13440182"/>
                  <a:gd name="connsiteX90" fmla="*/ 6819901 w 12071803"/>
                  <a:gd name="connsiteY90" fmla="*/ 7243919 h 13440182"/>
                  <a:gd name="connsiteX91" fmla="*/ 6784182 w 12071803"/>
                  <a:gd name="connsiteY91" fmla="*/ 7089138 h 13440182"/>
                  <a:gd name="connsiteX92" fmla="*/ 6860382 w 12071803"/>
                  <a:gd name="connsiteY92" fmla="*/ 7072469 h 13440182"/>
                  <a:gd name="connsiteX93" fmla="*/ 6838950 w 12071803"/>
                  <a:gd name="connsiteY93" fmla="*/ 6982232 h 13440182"/>
                  <a:gd name="connsiteX94" fmla="*/ 6943726 w 12071803"/>
                  <a:gd name="connsiteY94" fmla="*/ 6984363 h 13440182"/>
                  <a:gd name="connsiteX95" fmla="*/ 6986589 w 12071803"/>
                  <a:gd name="connsiteY95" fmla="*/ 6903400 h 13440182"/>
                  <a:gd name="connsiteX96" fmla="*/ 7088982 w 12071803"/>
                  <a:gd name="connsiteY96" fmla="*/ 6936738 h 13440182"/>
                  <a:gd name="connsiteX97" fmla="*/ 7162801 w 12071803"/>
                  <a:gd name="connsiteY97" fmla="*/ 7039132 h 13440182"/>
                  <a:gd name="connsiteX98" fmla="*/ 7229476 w 12071803"/>
                  <a:gd name="connsiteY98" fmla="*/ 6979600 h 13440182"/>
                  <a:gd name="connsiteX99" fmla="*/ 7169945 w 12071803"/>
                  <a:gd name="connsiteY99" fmla="*/ 6843869 h 13440182"/>
                  <a:gd name="connsiteX100" fmla="*/ 7227094 w 12071803"/>
                  <a:gd name="connsiteY100" fmla="*/ 6896506 h 13440182"/>
                  <a:gd name="connsiteX101" fmla="*/ 7343776 w 12071803"/>
                  <a:gd name="connsiteY101" fmla="*/ 6934357 h 13440182"/>
                  <a:gd name="connsiteX102" fmla="*/ 7417595 w 12071803"/>
                  <a:gd name="connsiteY102" fmla="*/ 7006046 h 13440182"/>
                  <a:gd name="connsiteX103" fmla="*/ 7386639 w 12071803"/>
                  <a:gd name="connsiteY103" fmla="*/ 7144158 h 13440182"/>
                  <a:gd name="connsiteX104" fmla="*/ 7458076 w 12071803"/>
                  <a:gd name="connsiteY104" fmla="*/ 7108439 h 13440182"/>
                  <a:gd name="connsiteX105" fmla="*/ 7448550 w 12071803"/>
                  <a:gd name="connsiteY105" fmla="*/ 7077482 h 13440182"/>
                  <a:gd name="connsiteX106" fmla="*/ 7524751 w 12071803"/>
                  <a:gd name="connsiteY106" fmla="*/ 7163208 h 13440182"/>
                  <a:gd name="connsiteX107" fmla="*/ 7460457 w 12071803"/>
                  <a:gd name="connsiteY107" fmla="*/ 7244171 h 13440182"/>
                  <a:gd name="connsiteX108" fmla="*/ 7524750 w 12071803"/>
                  <a:gd name="connsiteY108" fmla="*/ 7325132 h 13440182"/>
                  <a:gd name="connsiteX109" fmla="*/ 7450932 w 12071803"/>
                  <a:gd name="connsiteY109" fmla="*/ 7344183 h 13440182"/>
                  <a:gd name="connsiteX110" fmla="*/ 7358064 w 12071803"/>
                  <a:gd name="connsiteY110" fmla="*/ 7296558 h 13440182"/>
                  <a:gd name="connsiteX111" fmla="*/ 7184232 w 12071803"/>
                  <a:gd name="connsiteY111" fmla="*/ 7408477 h 13440182"/>
                  <a:gd name="connsiteX112" fmla="*/ 7246145 w 12071803"/>
                  <a:gd name="connsiteY112" fmla="*/ 7437052 h 13440182"/>
                  <a:gd name="connsiteX113" fmla="*/ 7329489 w 12071803"/>
                  <a:gd name="connsiteY113" fmla="*/ 7508489 h 13440182"/>
                  <a:gd name="connsiteX114" fmla="*/ 7386639 w 12071803"/>
                  <a:gd name="connsiteY114" fmla="*/ 7425146 h 13440182"/>
                  <a:gd name="connsiteX115" fmla="*/ 7441407 w 12071803"/>
                  <a:gd name="connsiteY115" fmla="*/ 7484677 h 13440182"/>
                  <a:gd name="connsiteX116" fmla="*/ 7522370 w 12071803"/>
                  <a:gd name="connsiteY116" fmla="*/ 7422513 h 13440182"/>
                  <a:gd name="connsiteX117" fmla="*/ 7546182 w 12071803"/>
                  <a:gd name="connsiteY117" fmla="*/ 7529921 h 13440182"/>
                  <a:gd name="connsiteX118" fmla="*/ 7639051 w 12071803"/>
                  <a:gd name="connsiteY118" fmla="*/ 7615646 h 13440182"/>
                  <a:gd name="connsiteX119" fmla="*/ 7639051 w 12071803"/>
                  <a:gd name="connsiteY119" fmla="*/ 7510871 h 13440182"/>
                  <a:gd name="connsiteX120" fmla="*/ 7812881 w 12071803"/>
                  <a:gd name="connsiteY120" fmla="*/ 7606120 h 13440182"/>
                  <a:gd name="connsiteX121" fmla="*/ 7705726 w 12071803"/>
                  <a:gd name="connsiteY121" fmla="*/ 7370377 h 13440182"/>
                  <a:gd name="connsiteX122" fmla="*/ 7708107 w 12071803"/>
                  <a:gd name="connsiteY122" fmla="*/ 7234646 h 13440182"/>
                  <a:gd name="connsiteX123" fmla="*/ 7612857 w 12071803"/>
                  <a:gd name="connsiteY123" fmla="*/ 7206071 h 13440182"/>
                  <a:gd name="connsiteX124" fmla="*/ 7677150 w 12071803"/>
                  <a:gd name="connsiteY124" fmla="*/ 7039382 h 13440182"/>
                  <a:gd name="connsiteX125" fmla="*/ 8374857 w 12071803"/>
                  <a:gd name="connsiteY125" fmla="*/ 6653621 h 13440182"/>
                  <a:gd name="connsiteX126" fmla="*/ 8703470 w 12071803"/>
                  <a:gd name="connsiteY126" fmla="*/ 6591708 h 13440182"/>
                  <a:gd name="connsiteX127" fmla="*/ 8722520 w 12071803"/>
                  <a:gd name="connsiteY127" fmla="*/ 6696483 h 13440182"/>
                  <a:gd name="connsiteX128" fmla="*/ 8796339 w 12071803"/>
                  <a:gd name="connsiteY128" fmla="*/ 6701246 h 13440182"/>
                  <a:gd name="connsiteX129" fmla="*/ 8772525 w 12071803"/>
                  <a:gd name="connsiteY129" fmla="*/ 6548844 h 13440182"/>
                  <a:gd name="connsiteX130" fmla="*/ 9315450 w 12071803"/>
                  <a:gd name="connsiteY130" fmla="*/ 6544082 h 13440182"/>
                  <a:gd name="connsiteX131" fmla="*/ 9503569 w 12071803"/>
                  <a:gd name="connsiteY131" fmla="*/ 6494075 h 13440182"/>
                  <a:gd name="connsiteX132" fmla="*/ 9629775 w 12071803"/>
                  <a:gd name="connsiteY132" fmla="*/ 6298813 h 13440182"/>
                  <a:gd name="connsiteX133" fmla="*/ 9906000 w 12071803"/>
                  <a:gd name="connsiteY133" fmla="*/ 6334532 h 13440182"/>
                  <a:gd name="connsiteX134" fmla="*/ 9870282 w 12071803"/>
                  <a:gd name="connsiteY134" fmla="*/ 6420258 h 13440182"/>
                  <a:gd name="connsiteX135" fmla="*/ 9727407 w 12071803"/>
                  <a:gd name="connsiteY135" fmla="*/ 6434546 h 13440182"/>
                  <a:gd name="connsiteX136" fmla="*/ 9796462 w 12071803"/>
                  <a:gd name="connsiteY136" fmla="*/ 6489313 h 13440182"/>
                  <a:gd name="connsiteX137" fmla="*/ 9665495 w 12071803"/>
                  <a:gd name="connsiteY137" fmla="*/ 6517889 h 13440182"/>
                  <a:gd name="connsiteX138" fmla="*/ 9539289 w 12071803"/>
                  <a:gd name="connsiteY138" fmla="*/ 6508364 h 13440182"/>
                  <a:gd name="connsiteX139" fmla="*/ 9453563 w 12071803"/>
                  <a:gd name="connsiteY139" fmla="*/ 6544082 h 13440182"/>
                  <a:gd name="connsiteX140" fmla="*/ 9422607 w 12071803"/>
                  <a:gd name="connsiteY140" fmla="*/ 6848883 h 13440182"/>
                  <a:gd name="connsiteX141" fmla="*/ 9584532 w 12071803"/>
                  <a:gd name="connsiteY141" fmla="*/ 6882220 h 13440182"/>
                  <a:gd name="connsiteX142" fmla="*/ 9791700 w 12071803"/>
                  <a:gd name="connsiteY142" fmla="*/ 6696482 h 13440182"/>
                  <a:gd name="connsiteX143" fmla="*/ 9829801 w 12071803"/>
                  <a:gd name="connsiteY143" fmla="*/ 6794114 h 13440182"/>
                  <a:gd name="connsiteX144" fmla="*/ 9977439 w 12071803"/>
                  <a:gd name="connsiteY144" fmla="*/ 6717914 h 13440182"/>
                  <a:gd name="connsiteX145" fmla="*/ 9896476 w 12071803"/>
                  <a:gd name="connsiteY145" fmla="*/ 6925083 h 13440182"/>
                  <a:gd name="connsiteX146" fmla="*/ 10020301 w 12071803"/>
                  <a:gd name="connsiteY146" fmla="*/ 6898889 h 13440182"/>
                  <a:gd name="connsiteX147" fmla="*/ 9986964 w 12071803"/>
                  <a:gd name="connsiteY147" fmla="*/ 6986996 h 13440182"/>
                  <a:gd name="connsiteX148" fmla="*/ 10217945 w 12071803"/>
                  <a:gd name="connsiteY148" fmla="*/ 6984614 h 13440182"/>
                  <a:gd name="connsiteX149" fmla="*/ 10058400 w 12071803"/>
                  <a:gd name="connsiteY149" fmla="*/ 7039382 h 13440182"/>
                  <a:gd name="connsiteX150" fmla="*/ 9948864 w 12071803"/>
                  <a:gd name="connsiteY150" fmla="*/ 7096533 h 13440182"/>
                  <a:gd name="connsiteX151" fmla="*/ 9829801 w 12071803"/>
                  <a:gd name="connsiteY151" fmla="*/ 7210833 h 13440182"/>
                  <a:gd name="connsiteX152" fmla="*/ 9865519 w 12071803"/>
                  <a:gd name="connsiteY152" fmla="*/ 7270363 h 13440182"/>
                  <a:gd name="connsiteX153" fmla="*/ 9908382 w 12071803"/>
                  <a:gd name="connsiteY153" fmla="*/ 7320371 h 13440182"/>
                  <a:gd name="connsiteX154" fmla="*/ 9986964 w 12071803"/>
                  <a:gd name="connsiteY154" fmla="*/ 7287033 h 13440182"/>
                  <a:gd name="connsiteX155" fmla="*/ 9998869 w 12071803"/>
                  <a:gd name="connsiteY155" fmla="*/ 7348944 h 13440182"/>
                  <a:gd name="connsiteX156" fmla="*/ 10113170 w 12071803"/>
                  <a:gd name="connsiteY156" fmla="*/ 7210833 h 13440182"/>
                  <a:gd name="connsiteX157" fmla="*/ 10148889 w 12071803"/>
                  <a:gd name="connsiteY157" fmla="*/ 7356089 h 13440182"/>
                  <a:gd name="connsiteX158" fmla="*/ 10244139 w 12071803"/>
                  <a:gd name="connsiteY158" fmla="*/ 7239408 h 13440182"/>
                  <a:gd name="connsiteX159" fmla="*/ 10270332 w 12071803"/>
                  <a:gd name="connsiteY159" fmla="*/ 7401332 h 13440182"/>
                  <a:gd name="connsiteX160" fmla="*/ 10344150 w 12071803"/>
                  <a:gd name="connsiteY160" fmla="*/ 7477532 h 13440182"/>
                  <a:gd name="connsiteX161" fmla="*/ 10134600 w 12071803"/>
                  <a:gd name="connsiteY161" fmla="*/ 7591832 h 13440182"/>
                  <a:gd name="connsiteX162" fmla="*/ 10287001 w 12071803"/>
                  <a:gd name="connsiteY162" fmla="*/ 7741852 h 13440182"/>
                  <a:gd name="connsiteX163" fmla="*/ 10317957 w 12071803"/>
                  <a:gd name="connsiteY163" fmla="*/ 7644221 h 13440182"/>
                  <a:gd name="connsiteX164" fmla="*/ 10389393 w 12071803"/>
                  <a:gd name="connsiteY164" fmla="*/ 7732326 h 13440182"/>
                  <a:gd name="connsiteX165" fmla="*/ 10510839 w 12071803"/>
                  <a:gd name="connsiteY165" fmla="*/ 7691846 h 13440182"/>
                  <a:gd name="connsiteX166" fmla="*/ 10515600 w 12071803"/>
                  <a:gd name="connsiteY166" fmla="*/ 7777570 h 13440182"/>
                  <a:gd name="connsiteX167" fmla="*/ 10513219 w 12071803"/>
                  <a:gd name="connsiteY167" fmla="*/ 7875200 h 13440182"/>
                  <a:gd name="connsiteX168" fmla="*/ 10622756 w 12071803"/>
                  <a:gd name="connsiteY168" fmla="*/ 7837101 h 13440182"/>
                  <a:gd name="connsiteX169" fmla="*/ 10663239 w 12071803"/>
                  <a:gd name="connsiteY169" fmla="*/ 8075227 h 13440182"/>
                  <a:gd name="connsiteX170" fmla="*/ 10801350 w 12071803"/>
                  <a:gd name="connsiteY170" fmla="*/ 8106182 h 13440182"/>
                  <a:gd name="connsiteX171" fmla="*/ 10815638 w 12071803"/>
                  <a:gd name="connsiteY171" fmla="*/ 7815670 h 13440182"/>
                  <a:gd name="connsiteX172" fmla="*/ 10906126 w 12071803"/>
                  <a:gd name="connsiteY172" fmla="*/ 7791858 h 13440182"/>
                  <a:gd name="connsiteX173" fmla="*/ 10975182 w 12071803"/>
                  <a:gd name="connsiteY173" fmla="*/ 7620407 h 13440182"/>
                  <a:gd name="connsiteX174" fmla="*/ 10937082 w 12071803"/>
                  <a:gd name="connsiteY174" fmla="*/ 7491821 h 13440182"/>
                  <a:gd name="connsiteX175" fmla="*/ 10841832 w 12071803"/>
                  <a:gd name="connsiteY175" fmla="*/ 7479913 h 13440182"/>
                  <a:gd name="connsiteX176" fmla="*/ 10889456 w 12071803"/>
                  <a:gd name="connsiteY176" fmla="*/ 7360851 h 13440182"/>
                  <a:gd name="connsiteX177" fmla="*/ 10784682 w 12071803"/>
                  <a:gd name="connsiteY177" fmla="*/ 7289414 h 13440182"/>
                  <a:gd name="connsiteX178" fmla="*/ 10744200 w 12071803"/>
                  <a:gd name="connsiteY178" fmla="*/ 7058432 h 13440182"/>
                  <a:gd name="connsiteX179" fmla="*/ 10426700 w 12071803"/>
                  <a:gd name="connsiteY179" fmla="*/ 7020332 h 13440182"/>
                  <a:gd name="connsiteX180" fmla="*/ 10496551 w 12071803"/>
                  <a:gd name="connsiteY180" fmla="*/ 6915558 h 13440182"/>
                  <a:gd name="connsiteX181" fmla="*/ 10620376 w 12071803"/>
                  <a:gd name="connsiteY181" fmla="*/ 6896508 h 13440182"/>
                  <a:gd name="connsiteX182" fmla="*/ 10629900 w 12071803"/>
                  <a:gd name="connsiteY182" fmla="*/ 6810782 h 13440182"/>
                  <a:gd name="connsiteX183" fmla="*/ 10842625 w 12071803"/>
                  <a:gd name="connsiteY183" fmla="*/ 6899682 h 13440182"/>
                  <a:gd name="connsiteX184" fmla="*/ 10858500 w 12071803"/>
                  <a:gd name="connsiteY184" fmla="*/ 6677432 h 13440182"/>
                  <a:gd name="connsiteX185" fmla="*/ 10648950 w 12071803"/>
                  <a:gd name="connsiteY185" fmla="*/ 6772682 h 13440182"/>
                  <a:gd name="connsiteX186" fmla="*/ 10572750 w 12071803"/>
                  <a:gd name="connsiteY186" fmla="*/ 6544082 h 13440182"/>
                  <a:gd name="connsiteX187" fmla="*/ 10344150 w 12071803"/>
                  <a:gd name="connsiteY187" fmla="*/ 6753632 h 13440182"/>
                  <a:gd name="connsiteX188" fmla="*/ 10356851 w 12071803"/>
                  <a:gd name="connsiteY188" fmla="*/ 6588533 h 13440182"/>
                  <a:gd name="connsiteX189" fmla="*/ 10369550 w 12071803"/>
                  <a:gd name="connsiteY189" fmla="*/ 6464707 h 13440182"/>
                  <a:gd name="connsiteX190" fmla="*/ 10261601 w 12071803"/>
                  <a:gd name="connsiteY190" fmla="*/ 6452008 h 13440182"/>
                  <a:gd name="connsiteX191" fmla="*/ 10140950 w 12071803"/>
                  <a:gd name="connsiteY191" fmla="*/ 6236107 h 13440182"/>
                  <a:gd name="connsiteX192" fmla="*/ 10306051 w 12071803"/>
                  <a:gd name="connsiteY192" fmla="*/ 6274208 h 13440182"/>
                  <a:gd name="connsiteX193" fmla="*/ 10547351 w 12071803"/>
                  <a:gd name="connsiteY193" fmla="*/ 6274208 h 13440182"/>
                  <a:gd name="connsiteX194" fmla="*/ 10677525 w 12071803"/>
                  <a:gd name="connsiteY194" fmla="*/ 6134507 h 13440182"/>
                  <a:gd name="connsiteX195" fmla="*/ 10575926 w 12071803"/>
                  <a:gd name="connsiteY195" fmla="*/ 6023383 h 13440182"/>
                  <a:gd name="connsiteX196" fmla="*/ 10363200 w 12071803"/>
                  <a:gd name="connsiteY196" fmla="*/ 5975757 h 13440182"/>
                  <a:gd name="connsiteX197" fmla="*/ 10544175 w 12071803"/>
                  <a:gd name="connsiteY197" fmla="*/ 5845582 h 13440182"/>
                  <a:gd name="connsiteX198" fmla="*/ 10490201 w 12071803"/>
                  <a:gd name="connsiteY198" fmla="*/ 5728108 h 13440182"/>
                  <a:gd name="connsiteX199" fmla="*/ 10544176 w 12071803"/>
                  <a:gd name="connsiteY199" fmla="*/ 5607458 h 13440182"/>
                  <a:gd name="connsiteX200" fmla="*/ 10506075 w 12071803"/>
                  <a:gd name="connsiteY200" fmla="*/ 5604282 h 13440182"/>
                  <a:gd name="connsiteX201" fmla="*/ 10471151 w 12071803"/>
                  <a:gd name="connsiteY201" fmla="*/ 5528083 h 13440182"/>
                  <a:gd name="connsiteX202" fmla="*/ 10312400 w 12071803"/>
                  <a:gd name="connsiteY202" fmla="*/ 5375682 h 13440182"/>
                  <a:gd name="connsiteX203" fmla="*/ 10582276 w 12071803"/>
                  <a:gd name="connsiteY203" fmla="*/ 5480458 h 13440182"/>
                  <a:gd name="connsiteX204" fmla="*/ 10725150 w 12071803"/>
                  <a:gd name="connsiteY204" fmla="*/ 5439182 h 13440182"/>
                  <a:gd name="connsiteX205" fmla="*/ 10699751 w 12071803"/>
                  <a:gd name="connsiteY205" fmla="*/ 5686833 h 13440182"/>
                  <a:gd name="connsiteX206" fmla="*/ 10877550 w 12071803"/>
                  <a:gd name="connsiteY206" fmla="*/ 5724932 h 13440182"/>
                  <a:gd name="connsiteX207" fmla="*/ 10934701 w 12071803"/>
                  <a:gd name="connsiteY207" fmla="*/ 5550308 h 13440182"/>
                  <a:gd name="connsiteX208" fmla="*/ 10975975 w 12071803"/>
                  <a:gd name="connsiteY208" fmla="*/ 5321707 h 13440182"/>
                  <a:gd name="connsiteX209" fmla="*/ 10896601 w 12071803"/>
                  <a:gd name="connsiteY209" fmla="*/ 5118508 h 13440182"/>
                  <a:gd name="connsiteX210" fmla="*/ 10839450 w 12071803"/>
                  <a:gd name="connsiteY210" fmla="*/ 5020082 h 13440182"/>
                  <a:gd name="connsiteX211" fmla="*/ 10760076 w 12071803"/>
                  <a:gd name="connsiteY211" fmla="*/ 5137558 h 13440182"/>
                  <a:gd name="connsiteX212" fmla="*/ 10690226 w 12071803"/>
                  <a:gd name="connsiteY212" fmla="*/ 5096283 h 13440182"/>
                  <a:gd name="connsiteX213" fmla="*/ 10658476 w 12071803"/>
                  <a:gd name="connsiteY213" fmla="*/ 5216933 h 13440182"/>
                  <a:gd name="connsiteX214" fmla="*/ 10556875 w 12071803"/>
                  <a:gd name="connsiteY214" fmla="*/ 5220107 h 13440182"/>
                  <a:gd name="connsiteX215" fmla="*/ 10477500 w 12071803"/>
                  <a:gd name="connsiteY215" fmla="*/ 5077232 h 13440182"/>
                  <a:gd name="connsiteX216" fmla="*/ 10439400 w 12071803"/>
                  <a:gd name="connsiteY216" fmla="*/ 4924832 h 13440182"/>
                  <a:gd name="connsiteX217" fmla="*/ 10223500 w 12071803"/>
                  <a:gd name="connsiteY217" fmla="*/ 4928007 h 13440182"/>
                  <a:gd name="connsiteX218" fmla="*/ 10248900 w 12071803"/>
                  <a:gd name="connsiteY218" fmla="*/ 5153432 h 13440182"/>
                  <a:gd name="connsiteX219" fmla="*/ 10210801 w 12071803"/>
                  <a:gd name="connsiteY219" fmla="*/ 4959758 h 13440182"/>
                  <a:gd name="connsiteX220" fmla="*/ 10166350 w 12071803"/>
                  <a:gd name="connsiteY220" fmla="*/ 4972457 h 13440182"/>
                  <a:gd name="connsiteX221" fmla="*/ 10096500 w 12071803"/>
                  <a:gd name="connsiteY221" fmla="*/ 4861332 h 13440182"/>
                  <a:gd name="connsiteX222" fmla="*/ 10001251 w 12071803"/>
                  <a:gd name="connsiteY222" fmla="*/ 4931183 h 13440182"/>
                  <a:gd name="connsiteX223" fmla="*/ 9893300 w 12071803"/>
                  <a:gd name="connsiteY223" fmla="*/ 5039132 h 13440182"/>
                  <a:gd name="connsiteX224" fmla="*/ 10210800 w 12071803"/>
                  <a:gd name="connsiteY224" fmla="*/ 4724807 h 13440182"/>
                  <a:gd name="connsiteX225" fmla="*/ 10426701 w 12071803"/>
                  <a:gd name="connsiteY225" fmla="*/ 4667658 h 13440182"/>
                  <a:gd name="connsiteX226" fmla="*/ 10572750 w 12071803"/>
                  <a:gd name="connsiteY226" fmla="*/ 4581932 h 13440182"/>
                  <a:gd name="connsiteX227" fmla="*/ 10610851 w 12071803"/>
                  <a:gd name="connsiteY227" fmla="*/ 4461283 h 13440182"/>
                  <a:gd name="connsiteX228" fmla="*/ 10782301 w 12071803"/>
                  <a:gd name="connsiteY228" fmla="*/ 4334283 h 13440182"/>
                  <a:gd name="connsiteX229" fmla="*/ 10814050 w 12071803"/>
                  <a:gd name="connsiteY229" fmla="*/ 4080282 h 13440182"/>
                  <a:gd name="connsiteX230" fmla="*/ 10582275 w 12071803"/>
                  <a:gd name="connsiteY230" fmla="*/ 3997732 h 13440182"/>
                  <a:gd name="connsiteX231" fmla="*/ 10264776 w 12071803"/>
                  <a:gd name="connsiteY231" fmla="*/ 3950108 h 13440182"/>
                  <a:gd name="connsiteX232" fmla="*/ 10134600 w 12071803"/>
                  <a:gd name="connsiteY232" fmla="*/ 4010432 h 13440182"/>
                  <a:gd name="connsiteX233" fmla="*/ 10160001 w 12071803"/>
                  <a:gd name="connsiteY233" fmla="*/ 3845333 h 13440182"/>
                  <a:gd name="connsiteX234" fmla="*/ 10109201 w 12071803"/>
                  <a:gd name="connsiteY234" fmla="*/ 3670708 h 13440182"/>
                  <a:gd name="connsiteX235" fmla="*/ 10223500 w 12071803"/>
                  <a:gd name="connsiteY235" fmla="*/ 3708807 h 13440182"/>
                  <a:gd name="connsiteX236" fmla="*/ 10344151 w 12071803"/>
                  <a:gd name="connsiteY236" fmla="*/ 3600858 h 13440182"/>
                  <a:gd name="connsiteX237" fmla="*/ 10534651 w 12071803"/>
                  <a:gd name="connsiteY237" fmla="*/ 3661183 h 13440182"/>
                  <a:gd name="connsiteX238" fmla="*/ 10547351 w 12071803"/>
                  <a:gd name="connsiteY238" fmla="*/ 3477033 h 13440182"/>
                  <a:gd name="connsiteX239" fmla="*/ 10687050 w 12071803"/>
                  <a:gd name="connsiteY239" fmla="*/ 3515132 h 13440182"/>
                  <a:gd name="connsiteX240" fmla="*/ 10801350 w 12071803"/>
                  <a:gd name="connsiteY240" fmla="*/ 3210332 h 13440182"/>
                  <a:gd name="connsiteX241" fmla="*/ 10902951 w 12071803"/>
                  <a:gd name="connsiteY241" fmla="*/ 3299233 h 13440182"/>
                  <a:gd name="connsiteX242" fmla="*/ 11042650 w 12071803"/>
                  <a:gd name="connsiteY242" fmla="*/ 3283357 h 13440182"/>
                  <a:gd name="connsiteX243" fmla="*/ 11077575 w 12071803"/>
                  <a:gd name="connsiteY243" fmla="*/ 3508782 h 13440182"/>
                  <a:gd name="connsiteX244" fmla="*/ 11153776 w 12071803"/>
                  <a:gd name="connsiteY244" fmla="*/ 3251608 h 13440182"/>
                  <a:gd name="connsiteX245" fmla="*/ 11077576 w 12071803"/>
                  <a:gd name="connsiteY245" fmla="*/ 3165883 h 13440182"/>
                  <a:gd name="connsiteX246" fmla="*/ 11163300 w 12071803"/>
                  <a:gd name="connsiteY246" fmla="*/ 2911882 h 13440182"/>
                  <a:gd name="connsiteX247" fmla="*/ 10982326 w 12071803"/>
                  <a:gd name="connsiteY247" fmla="*/ 2988083 h 13440182"/>
                  <a:gd name="connsiteX248" fmla="*/ 10953750 w 12071803"/>
                  <a:gd name="connsiteY248" fmla="*/ 2918232 h 13440182"/>
                  <a:gd name="connsiteX249" fmla="*/ 10763250 w 12071803"/>
                  <a:gd name="connsiteY249" fmla="*/ 2715032 h 13440182"/>
                  <a:gd name="connsiteX250" fmla="*/ 10731501 w 12071803"/>
                  <a:gd name="connsiteY250" fmla="*/ 2530883 h 13440182"/>
                  <a:gd name="connsiteX251" fmla="*/ 10699751 w 12071803"/>
                  <a:gd name="connsiteY251" fmla="*/ 2435633 h 13440182"/>
                  <a:gd name="connsiteX252" fmla="*/ 10801350 w 12071803"/>
                  <a:gd name="connsiteY252" fmla="*/ 2334032 h 13440182"/>
                  <a:gd name="connsiteX253" fmla="*/ 11061701 w 12071803"/>
                  <a:gd name="connsiteY253" fmla="*/ 2099083 h 13440182"/>
                  <a:gd name="connsiteX254" fmla="*/ 11182350 w 12071803"/>
                  <a:gd name="connsiteY254" fmla="*/ 2118132 h 13440182"/>
                  <a:gd name="connsiteX255" fmla="*/ 11252201 w 12071803"/>
                  <a:gd name="connsiteY255" fmla="*/ 2029233 h 13440182"/>
                  <a:gd name="connsiteX256" fmla="*/ 11487150 w 12071803"/>
                  <a:gd name="connsiteY256" fmla="*/ 1921282 h 13440182"/>
                  <a:gd name="connsiteX257" fmla="*/ 11341101 w 12071803"/>
                  <a:gd name="connsiteY257" fmla="*/ 1851433 h 13440182"/>
                  <a:gd name="connsiteX258" fmla="*/ 11258550 w 12071803"/>
                  <a:gd name="connsiteY258" fmla="*/ 1705382 h 13440182"/>
                  <a:gd name="connsiteX259" fmla="*/ 11360150 w 12071803"/>
                  <a:gd name="connsiteY259" fmla="*/ 1279932 h 13440182"/>
                  <a:gd name="connsiteX260" fmla="*/ 11239500 w 12071803"/>
                  <a:gd name="connsiteY260" fmla="*/ 1019582 h 13440182"/>
                  <a:gd name="connsiteX261" fmla="*/ 11525250 w 12071803"/>
                  <a:gd name="connsiteY261" fmla="*/ 1362482 h 13440182"/>
                  <a:gd name="connsiteX262" fmla="*/ 11690350 w 12071803"/>
                  <a:gd name="connsiteY262" fmla="*/ 1165632 h 13440182"/>
                  <a:gd name="connsiteX263" fmla="*/ 11874500 w 12071803"/>
                  <a:gd name="connsiteY263" fmla="*/ 1476782 h 13440182"/>
                  <a:gd name="connsiteX264" fmla="*/ 12071350 w 12071803"/>
                  <a:gd name="connsiteY264" fmla="*/ 1578383 h 13440182"/>
                  <a:gd name="connsiteX265" fmla="*/ 11906250 w 12071803"/>
                  <a:gd name="connsiteY265" fmla="*/ 1133883 h 13440182"/>
                  <a:gd name="connsiteX266" fmla="*/ 11893550 w 12071803"/>
                  <a:gd name="connsiteY266" fmla="*/ 917982 h 13440182"/>
                  <a:gd name="connsiteX267" fmla="*/ 11760200 w 12071803"/>
                  <a:gd name="connsiteY267" fmla="*/ 721132 h 13440182"/>
                  <a:gd name="connsiteX268" fmla="*/ 11734800 w 12071803"/>
                  <a:gd name="connsiteY26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943726 w 12071803"/>
                  <a:gd name="connsiteY81" fmla="*/ 7693975 h 13440182"/>
                  <a:gd name="connsiteX82" fmla="*/ 6910389 w 12071803"/>
                  <a:gd name="connsiteY82" fmla="*/ 7596344 h 13440182"/>
                  <a:gd name="connsiteX83" fmla="*/ 6819900 w 12071803"/>
                  <a:gd name="connsiteY83" fmla="*/ 7591832 h 13440182"/>
                  <a:gd name="connsiteX84" fmla="*/ 6746082 w 12071803"/>
                  <a:gd name="connsiteY84" fmla="*/ 7674925 h 13440182"/>
                  <a:gd name="connsiteX85" fmla="*/ 6610350 w 12071803"/>
                  <a:gd name="connsiteY85" fmla="*/ 7687082 h 13440182"/>
                  <a:gd name="connsiteX86" fmla="*/ 6669882 w 12071803"/>
                  <a:gd name="connsiteY86" fmla="*/ 7617775 h 13440182"/>
                  <a:gd name="connsiteX87" fmla="*/ 6681789 w 12071803"/>
                  <a:gd name="connsiteY87" fmla="*/ 7529669 h 13440182"/>
                  <a:gd name="connsiteX88" fmla="*/ 6703219 w 12071803"/>
                  <a:gd name="connsiteY88" fmla="*/ 7467756 h 13440182"/>
                  <a:gd name="connsiteX89" fmla="*/ 6667500 w 12071803"/>
                  <a:gd name="connsiteY89" fmla="*/ 7401332 h 13440182"/>
                  <a:gd name="connsiteX90" fmla="*/ 6600825 w 12071803"/>
                  <a:gd name="connsiteY90" fmla="*/ 7351326 h 13440182"/>
                  <a:gd name="connsiteX91" fmla="*/ 6819901 w 12071803"/>
                  <a:gd name="connsiteY91" fmla="*/ 7243919 h 13440182"/>
                  <a:gd name="connsiteX92" fmla="*/ 6784182 w 12071803"/>
                  <a:gd name="connsiteY92" fmla="*/ 7089138 h 13440182"/>
                  <a:gd name="connsiteX93" fmla="*/ 6860382 w 12071803"/>
                  <a:gd name="connsiteY93" fmla="*/ 7072469 h 13440182"/>
                  <a:gd name="connsiteX94" fmla="*/ 6838950 w 12071803"/>
                  <a:gd name="connsiteY94" fmla="*/ 6982232 h 13440182"/>
                  <a:gd name="connsiteX95" fmla="*/ 6943726 w 12071803"/>
                  <a:gd name="connsiteY95" fmla="*/ 6984363 h 13440182"/>
                  <a:gd name="connsiteX96" fmla="*/ 6986589 w 12071803"/>
                  <a:gd name="connsiteY96" fmla="*/ 6903400 h 13440182"/>
                  <a:gd name="connsiteX97" fmla="*/ 7088982 w 12071803"/>
                  <a:gd name="connsiteY97" fmla="*/ 6936738 h 13440182"/>
                  <a:gd name="connsiteX98" fmla="*/ 7162801 w 12071803"/>
                  <a:gd name="connsiteY98" fmla="*/ 7039132 h 13440182"/>
                  <a:gd name="connsiteX99" fmla="*/ 7229476 w 12071803"/>
                  <a:gd name="connsiteY99" fmla="*/ 6979600 h 13440182"/>
                  <a:gd name="connsiteX100" fmla="*/ 7169945 w 12071803"/>
                  <a:gd name="connsiteY100" fmla="*/ 6843869 h 13440182"/>
                  <a:gd name="connsiteX101" fmla="*/ 7227094 w 12071803"/>
                  <a:gd name="connsiteY101" fmla="*/ 6896506 h 13440182"/>
                  <a:gd name="connsiteX102" fmla="*/ 7343776 w 12071803"/>
                  <a:gd name="connsiteY102" fmla="*/ 6934357 h 13440182"/>
                  <a:gd name="connsiteX103" fmla="*/ 7417595 w 12071803"/>
                  <a:gd name="connsiteY103" fmla="*/ 7006046 h 13440182"/>
                  <a:gd name="connsiteX104" fmla="*/ 7386639 w 12071803"/>
                  <a:gd name="connsiteY104" fmla="*/ 7144158 h 13440182"/>
                  <a:gd name="connsiteX105" fmla="*/ 7458076 w 12071803"/>
                  <a:gd name="connsiteY105" fmla="*/ 7108439 h 13440182"/>
                  <a:gd name="connsiteX106" fmla="*/ 7448550 w 12071803"/>
                  <a:gd name="connsiteY106" fmla="*/ 7077482 h 13440182"/>
                  <a:gd name="connsiteX107" fmla="*/ 7524751 w 12071803"/>
                  <a:gd name="connsiteY107" fmla="*/ 7163208 h 13440182"/>
                  <a:gd name="connsiteX108" fmla="*/ 7460457 w 12071803"/>
                  <a:gd name="connsiteY108" fmla="*/ 7244171 h 13440182"/>
                  <a:gd name="connsiteX109" fmla="*/ 7524750 w 12071803"/>
                  <a:gd name="connsiteY109" fmla="*/ 7325132 h 13440182"/>
                  <a:gd name="connsiteX110" fmla="*/ 7450932 w 12071803"/>
                  <a:gd name="connsiteY110" fmla="*/ 7344183 h 13440182"/>
                  <a:gd name="connsiteX111" fmla="*/ 7358064 w 12071803"/>
                  <a:gd name="connsiteY111" fmla="*/ 7296558 h 13440182"/>
                  <a:gd name="connsiteX112" fmla="*/ 7184232 w 12071803"/>
                  <a:gd name="connsiteY112" fmla="*/ 7408477 h 13440182"/>
                  <a:gd name="connsiteX113" fmla="*/ 7246145 w 12071803"/>
                  <a:gd name="connsiteY113" fmla="*/ 7437052 h 13440182"/>
                  <a:gd name="connsiteX114" fmla="*/ 7329489 w 12071803"/>
                  <a:gd name="connsiteY114" fmla="*/ 7508489 h 13440182"/>
                  <a:gd name="connsiteX115" fmla="*/ 7386639 w 12071803"/>
                  <a:gd name="connsiteY115" fmla="*/ 7425146 h 13440182"/>
                  <a:gd name="connsiteX116" fmla="*/ 7441407 w 12071803"/>
                  <a:gd name="connsiteY116" fmla="*/ 7484677 h 13440182"/>
                  <a:gd name="connsiteX117" fmla="*/ 7522370 w 12071803"/>
                  <a:gd name="connsiteY117" fmla="*/ 7422513 h 13440182"/>
                  <a:gd name="connsiteX118" fmla="*/ 7546182 w 12071803"/>
                  <a:gd name="connsiteY118" fmla="*/ 7529921 h 13440182"/>
                  <a:gd name="connsiteX119" fmla="*/ 7639051 w 12071803"/>
                  <a:gd name="connsiteY119" fmla="*/ 7615646 h 13440182"/>
                  <a:gd name="connsiteX120" fmla="*/ 7639051 w 12071803"/>
                  <a:gd name="connsiteY120" fmla="*/ 7510871 h 13440182"/>
                  <a:gd name="connsiteX121" fmla="*/ 7812881 w 12071803"/>
                  <a:gd name="connsiteY121" fmla="*/ 7606120 h 13440182"/>
                  <a:gd name="connsiteX122" fmla="*/ 7705726 w 12071803"/>
                  <a:gd name="connsiteY122" fmla="*/ 7370377 h 13440182"/>
                  <a:gd name="connsiteX123" fmla="*/ 7708107 w 12071803"/>
                  <a:gd name="connsiteY123" fmla="*/ 7234646 h 13440182"/>
                  <a:gd name="connsiteX124" fmla="*/ 7612857 w 12071803"/>
                  <a:gd name="connsiteY124" fmla="*/ 7206071 h 13440182"/>
                  <a:gd name="connsiteX125" fmla="*/ 7677150 w 12071803"/>
                  <a:gd name="connsiteY125" fmla="*/ 7039382 h 13440182"/>
                  <a:gd name="connsiteX126" fmla="*/ 8374857 w 12071803"/>
                  <a:gd name="connsiteY126" fmla="*/ 6653621 h 13440182"/>
                  <a:gd name="connsiteX127" fmla="*/ 8703470 w 12071803"/>
                  <a:gd name="connsiteY127" fmla="*/ 6591708 h 13440182"/>
                  <a:gd name="connsiteX128" fmla="*/ 8722520 w 12071803"/>
                  <a:gd name="connsiteY128" fmla="*/ 6696483 h 13440182"/>
                  <a:gd name="connsiteX129" fmla="*/ 8796339 w 12071803"/>
                  <a:gd name="connsiteY129" fmla="*/ 6701246 h 13440182"/>
                  <a:gd name="connsiteX130" fmla="*/ 8772525 w 12071803"/>
                  <a:gd name="connsiteY130" fmla="*/ 6548844 h 13440182"/>
                  <a:gd name="connsiteX131" fmla="*/ 9315450 w 12071803"/>
                  <a:gd name="connsiteY131" fmla="*/ 6544082 h 13440182"/>
                  <a:gd name="connsiteX132" fmla="*/ 9503569 w 12071803"/>
                  <a:gd name="connsiteY132" fmla="*/ 6494075 h 13440182"/>
                  <a:gd name="connsiteX133" fmla="*/ 9629775 w 12071803"/>
                  <a:gd name="connsiteY133" fmla="*/ 6298813 h 13440182"/>
                  <a:gd name="connsiteX134" fmla="*/ 9906000 w 12071803"/>
                  <a:gd name="connsiteY134" fmla="*/ 6334532 h 13440182"/>
                  <a:gd name="connsiteX135" fmla="*/ 9870282 w 12071803"/>
                  <a:gd name="connsiteY135" fmla="*/ 6420258 h 13440182"/>
                  <a:gd name="connsiteX136" fmla="*/ 9727407 w 12071803"/>
                  <a:gd name="connsiteY136" fmla="*/ 6434546 h 13440182"/>
                  <a:gd name="connsiteX137" fmla="*/ 9796462 w 12071803"/>
                  <a:gd name="connsiteY137" fmla="*/ 6489313 h 13440182"/>
                  <a:gd name="connsiteX138" fmla="*/ 9665495 w 12071803"/>
                  <a:gd name="connsiteY138" fmla="*/ 6517889 h 13440182"/>
                  <a:gd name="connsiteX139" fmla="*/ 9539289 w 12071803"/>
                  <a:gd name="connsiteY139" fmla="*/ 6508364 h 13440182"/>
                  <a:gd name="connsiteX140" fmla="*/ 9453563 w 12071803"/>
                  <a:gd name="connsiteY140" fmla="*/ 6544082 h 13440182"/>
                  <a:gd name="connsiteX141" fmla="*/ 9422607 w 12071803"/>
                  <a:gd name="connsiteY141" fmla="*/ 6848883 h 13440182"/>
                  <a:gd name="connsiteX142" fmla="*/ 9584532 w 12071803"/>
                  <a:gd name="connsiteY142" fmla="*/ 6882220 h 13440182"/>
                  <a:gd name="connsiteX143" fmla="*/ 9791700 w 12071803"/>
                  <a:gd name="connsiteY143" fmla="*/ 6696482 h 13440182"/>
                  <a:gd name="connsiteX144" fmla="*/ 9829801 w 12071803"/>
                  <a:gd name="connsiteY144" fmla="*/ 6794114 h 13440182"/>
                  <a:gd name="connsiteX145" fmla="*/ 9977439 w 12071803"/>
                  <a:gd name="connsiteY145" fmla="*/ 6717914 h 13440182"/>
                  <a:gd name="connsiteX146" fmla="*/ 9896476 w 12071803"/>
                  <a:gd name="connsiteY146" fmla="*/ 6925083 h 13440182"/>
                  <a:gd name="connsiteX147" fmla="*/ 10020301 w 12071803"/>
                  <a:gd name="connsiteY147" fmla="*/ 6898889 h 13440182"/>
                  <a:gd name="connsiteX148" fmla="*/ 9986964 w 12071803"/>
                  <a:gd name="connsiteY148" fmla="*/ 6986996 h 13440182"/>
                  <a:gd name="connsiteX149" fmla="*/ 10217945 w 12071803"/>
                  <a:gd name="connsiteY149" fmla="*/ 6984614 h 13440182"/>
                  <a:gd name="connsiteX150" fmla="*/ 10058400 w 12071803"/>
                  <a:gd name="connsiteY150" fmla="*/ 7039382 h 13440182"/>
                  <a:gd name="connsiteX151" fmla="*/ 9948864 w 12071803"/>
                  <a:gd name="connsiteY151" fmla="*/ 7096533 h 13440182"/>
                  <a:gd name="connsiteX152" fmla="*/ 9829801 w 12071803"/>
                  <a:gd name="connsiteY152" fmla="*/ 7210833 h 13440182"/>
                  <a:gd name="connsiteX153" fmla="*/ 9865519 w 12071803"/>
                  <a:gd name="connsiteY153" fmla="*/ 7270363 h 13440182"/>
                  <a:gd name="connsiteX154" fmla="*/ 9908382 w 12071803"/>
                  <a:gd name="connsiteY154" fmla="*/ 7320371 h 13440182"/>
                  <a:gd name="connsiteX155" fmla="*/ 9986964 w 12071803"/>
                  <a:gd name="connsiteY155" fmla="*/ 7287033 h 13440182"/>
                  <a:gd name="connsiteX156" fmla="*/ 9998869 w 12071803"/>
                  <a:gd name="connsiteY156" fmla="*/ 7348944 h 13440182"/>
                  <a:gd name="connsiteX157" fmla="*/ 10113170 w 12071803"/>
                  <a:gd name="connsiteY157" fmla="*/ 7210833 h 13440182"/>
                  <a:gd name="connsiteX158" fmla="*/ 10148889 w 12071803"/>
                  <a:gd name="connsiteY158" fmla="*/ 7356089 h 13440182"/>
                  <a:gd name="connsiteX159" fmla="*/ 10244139 w 12071803"/>
                  <a:gd name="connsiteY159" fmla="*/ 7239408 h 13440182"/>
                  <a:gd name="connsiteX160" fmla="*/ 10270332 w 12071803"/>
                  <a:gd name="connsiteY160" fmla="*/ 7401332 h 13440182"/>
                  <a:gd name="connsiteX161" fmla="*/ 10344150 w 12071803"/>
                  <a:gd name="connsiteY161" fmla="*/ 7477532 h 13440182"/>
                  <a:gd name="connsiteX162" fmla="*/ 10134600 w 12071803"/>
                  <a:gd name="connsiteY162" fmla="*/ 7591832 h 13440182"/>
                  <a:gd name="connsiteX163" fmla="*/ 10287001 w 12071803"/>
                  <a:gd name="connsiteY163" fmla="*/ 7741852 h 13440182"/>
                  <a:gd name="connsiteX164" fmla="*/ 10317957 w 12071803"/>
                  <a:gd name="connsiteY164" fmla="*/ 7644221 h 13440182"/>
                  <a:gd name="connsiteX165" fmla="*/ 10389393 w 12071803"/>
                  <a:gd name="connsiteY165" fmla="*/ 7732326 h 13440182"/>
                  <a:gd name="connsiteX166" fmla="*/ 10510839 w 12071803"/>
                  <a:gd name="connsiteY166" fmla="*/ 7691846 h 13440182"/>
                  <a:gd name="connsiteX167" fmla="*/ 10515600 w 12071803"/>
                  <a:gd name="connsiteY167" fmla="*/ 7777570 h 13440182"/>
                  <a:gd name="connsiteX168" fmla="*/ 10513219 w 12071803"/>
                  <a:gd name="connsiteY168" fmla="*/ 7875200 h 13440182"/>
                  <a:gd name="connsiteX169" fmla="*/ 10622756 w 12071803"/>
                  <a:gd name="connsiteY169" fmla="*/ 7837101 h 13440182"/>
                  <a:gd name="connsiteX170" fmla="*/ 10663239 w 12071803"/>
                  <a:gd name="connsiteY170" fmla="*/ 8075227 h 13440182"/>
                  <a:gd name="connsiteX171" fmla="*/ 10801350 w 12071803"/>
                  <a:gd name="connsiteY171" fmla="*/ 8106182 h 13440182"/>
                  <a:gd name="connsiteX172" fmla="*/ 10815638 w 12071803"/>
                  <a:gd name="connsiteY172" fmla="*/ 7815670 h 13440182"/>
                  <a:gd name="connsiteX173" fmla="*/ 10906126 w 12071803"/>
                  <a:gd name="connsiteY173" fmla="*/ 7791858 h 13440182"/>
                  <a:gd name="connsiteX174" fmla="*/ 10975182 w 12071803"/>
                  <a:gd name="connsiteY174" fmla="*/ 7620407 h 13440182"/>
                  <a:gd name="connsiteX175" fmla="*/ 10937082 w 12071803"/>
                  <a:gd name="connsiteY175" fmla="*/ 7491821 h 13440182"/>
                  <a:gd name="connsiteX176" fmla="*/ 10841832 w 12071803"/>
                  <a:gd name="connsiteY176" fmla="*/ 7479913 h 13440182"/>
                  <a:gd name="connsiteX177" fmla="*/ 10889456 w 12071803"/>
                  <a:gd name="connsiteY177" fmla="*/ 7360851 h 13440182"/>
                  <a:gd name="connsiteX178" fmla="*/ 10784682 w 12071803"/>
                  <a:gd name="connsiteY178" fmla="*/ 7289414 h 13440182"/>
                  <a:gd name="connsiteX179" fmla="*/ 10744200 w 12071803"/>
                  <a:gd name="connsiteY179" fmla="*/ 7058432 h 13440182"/>
                  <a:gd name="connsiteX180" fmla="*/ 10426700 w 12071803"/>
                  <a:gd name="connsiteY180" fmla="*/ 7020332 h 13440182"/>
                  <a:gd name="connsiteX181" fmla="*/ 10496551 w 12071803"/>
                  <a:gd name="connsiteY181" fmla="*/ 6915558 h 13440182"/>
                  <a:gd name="connsiteX182" fmla="*/ 10620376 w 12071803"/>
                  <a:gd name="connsiteY182" fmla="*/ 6896508 h 13440182"/>
                  <a:gd name="connsiteX183" fmla="*/ 10629900 w 12071803"/>
                  <a:gd name="connsiteY183" fmla="*/ 6810782 h 13440182"/>
                  <a:gd name="connsiteX184" fmla="*/ 10842625 w 12071803"/>
                  <a:gd name="connsiteY184" fmla="*/ 6899682 h 13440182"/>
                  <a:gd name="connsiteX185" fmla="*/ 10858500 w 12071803"/>
                  <a:gd name="connsiteY185" fmla="*/ 6677432 h 13440182"/>
                  <a:gd name="connsiteX186" fmla="*/ 10648950 w 12071803"/>
                  <a:gd name="connsiteY186" fmla="*/ 6772682 h 13440182"/>
                  <a:gd name="connsiteX187" fmla="*/ 10572750 w 12071803"/>
                  <a:gd name="connsiteY187" fmla="*/ 6544082 h 13440182"/>
                  <a:gd name="connsiteX188" fmla="*/ 10344150 w 12071803"/>
                  <a:gd name="connsiteY188" fmla="*/ 6753632 h 13440182"/>
                  <a:gd name="connsiteX189" fmla="*/ 10356851 w 12071803"/>
                  <a:gd name="connsiteY189" fmla="*/ 6588533 h 13440182"/>
                  <a:gd name="connsiteX190" fmla="*/ 10369550 w 12071803"/>
                  <a:gd name="connsiteY190" fmla="*/ 6464707 h 13440182"/>
                  <a:gd name="connsiteX191" fmla="*/ 10261601 w 12071803"/>
                  <a:gd name="connsiteY191" fmla="*/ 6452008 h 13440182"/>
                  <a:gd name="connsiteX192" fmla="*/ 10140950 w 12071803"/>
                  <a:gd name="connsiteY192" fmla="*/ 6236107 h 13440182"/>
                  <a:gd name="connsiteX193" fmla="*/ 10306051 w 12071803"/>
                  <a:gd name="connsiteY193" fmla="*/ 6274208 h 13440182"/>
                  <a:gd name="connsiteX194" fmla="*/ 10547351 w 12071803"/>
                  <a:gd name="connsiteY194" fmla="*/ 6274208 h 13440182"/>
                  <a:gd name="connsiteX195" fmla="*/ 10677525 w 12071803"/>
                  <a:gd name="connsiteY195" fmla="*/ 6134507 h 13440182"/>
                  <a:gd name="connsiteX196" fmla="*/ 10575926 w 12071803"/>
                  <a:gd name="connsiteY196" fmla="*/ 6023383 h 13440182"/>
                  <a:gd name="connsiteX197" fmla="*/ 10363200 w 12071803"/>
                  <a:gd name="connsiteY197" fmla="*/ 5975757 h 13440182"/>
                  <a:gd name="connsiteX198" fmla="*/ 10544175 w 12071803"/>
                  <a:gd name="connsiteY198" fmla="*/ 5845582 h 13440182"/>
                  <a:gd name="connsiteX199" fmla="*/ 10490201 w 12071803"/>
                  <a:gd name="connsiteY199" fmla="*/ 5728108 h 13440182"/>
                  <a:gd name="connsiteX200" fmla="*/ 10544176 w 12071803"/>
                  <a:gd name="connsiteY200" fmla="*/ 5607458 h 13440182"/>
                  <a:gd name="connsiteX201" fmla="*/ 10506075 w 12071803"/>
                  <a:gd name="connsiteY201" fmla="*/ 5604282 h 13440182"/>
                  <a:gd name="connsiteX202" fmla="*/ 10471151 w 12071803"/>
                  <a:gd name="connsiteY202" fmla="*/ 5528083 h 13440182"/>
                  <a:gd name="connsiteX203" fmla="*/ 10312400 w 12071803"/>
                  <a:gd name="connsiteY203" fmla="*/ 5375682 h 13440182"/>
                  <a:gd name="connsiteX204" fmla="*/ 10582276 w 12071803"/>
                  <a:gd name="connsiteY204" fmla="*/ 5480458 h 13440182"/>
                  <a:gd name="connsiteX205" fmla="*/ 10725150 w 12071803"/>
                  <a:gd name="connsiteY205" fmla="*/ 5439182 h 13440182"/>
                  <a:gd name="connsiteX206" fmla="*/ 10699751 w 12071803"/>
                  <a:gd name="connsiteY206" fmla="*/ 5686833 h 13440182"/>
                  <a:gd name="connsiteX207" fmla="*/ 10877550 w 12071803"/>
                  <a:gd name="connsiteY207" fmla="*/ 5724932 h 13440182"/>
                  <a:gd name="connsiteX208" fmla="*/ 10934701 w 12071803"/>
                  <a:gd name="connsiteY208" fmla="*/ 5550308 h 13440182"/>
                  <a:gd name="connsiteX209" fmla="*/ 10975975 w 12071803"/>
                  <a:gd name="connsiteY209" fmla="*/ 5321707 h 13440182"/>
                  <a:gd name="connsiteX210" fmla="*/ 10896601 w 12071803"/>
                  <a:gd name="connsiteY210" fmla="*/ 5118508 h 13440182"/>
                  <a:gd name="connsiteX211" fmla="*/ 10839450 w 12071803"/>
                  <a:gd name="connsiteY211" fmla="*/ 5020082 h 13440182"/>
                  <a:gd name="connsiteX212" fmla="*/ 10760076 w 12071803"/>
                  <a:gd name="connsiteY212" fmla="*/ 5137558 h 13440182"/>
                  <a:gd name="connsiteX213" fmla="*/ 10690226 w 12071803"/>
                  <a:gd name="connsiteY213" fmla="*/ 5096283 h 13440182"/>
                  <a:gd name="connsiteX214" fmla="*/ 10658476 w 12071803"/>
                  <a:gd name="connsiteY214" fmla="*/ 5216933 h 13440182"/>
                  <a:gd name="connsiteX215" fmla="*/ 10556875 w 12071803"/>
                  <a:gd name="connsiteY215" fmla="*/ 5220107 h 13440182"/>
                  <a:gd name="connsiteX216" fmla="*/ 10477500 w 12071803"/>
                  <a:gd name="connsiteY216" fmla="*/ 5077232 h 13440182"/>
                  <a:gd name="connsiteX217" fmla="*/ 10439400 w 12071803"/>
                  <a:gd name="connsiteY217" fmla="*/ 4924832 h 13440182"/>
                  <a:gd name="connsiteX218" fmla="*/ 10223500 w 12071803"/>
                  <a:gd name="connsiteY218" fmla="*/ 4928007 h 13440182"/>
                  <a:gd name="connsiteX219" fmla="*/ 10248900 w 12071803"/>
                  <a:gd name="connsiteY219" fmla="*/ 5153432 h 13440182"/>
                  <a:gd name="connsiteX220" fmla="*/ 10210801 w 12071803"/>
                  <a:gd name="connsiteY220" fmla="*/ 4959758 h 13440182"/>
                  <a:gd name="connsiteX221" fmla="*/ 10166350 w 12071803"/>
                  <a:gd name="connsiteY221" fmla="*/ 4972457 h 13440182"/>
                  <a:gd name="connsiteX222" fmla="*/ 10096500 w 12071803"/>
                  <a:gd name="connsiteY222" fmla="*/ 4861332 h 13440182"/>
                  <a:gd name="connsiteX223" fmla="*/ 10001251 w 12071803"/>
                  <a:gd name="connsiteY223" fmla="*/ 4931183 h 13440182"/>
                  <a:gd name="connsiteX224" fmla="*/ 9893300 w 12071803"/>
                  <a:gd name="connsiteY224" fmla="*/ 5039132 h 13440182"/>
                  <a:gd name="connsiteX225" fmla="*/ 10210800 w 12071803"/>
                  <a:gd name="connsiteY225" fmla="*/ 4724807 h 13440182"/>
                  <a:gd name="connsiteX226" fmla="*/ 10426701 w 12071803"/>
                  <a:gd name="connsiteY226" fmla="*/ 4667658 h 13440182"/>
                  <a:gd name="connsiteX227" fmla="*/ 10572750 w 12071803"/>
                  <a:gd name="connsiteY227" fmla="*/ 4581932 h 13440182"/>
                  <a:gd name="connsiteX228" fmla="*/ 10610851 w 12071803"/>
                  <a:gd name="connsiteY228" fmla="*/ 4461283 h 13440182"/>
                  <a:gd name="connsiteX229" fmla="*/ 10782301 w 12071803"/>
                  <a:gd name="connsiteY229" fmla="*/ 4334283 h 13440182"/>
                  <a:gd name="connsiteX230" fmla="*/ 10814050 w 12071803"/>
                  <a:gd name="connsiteY230" fmla="*/ 4080282 h 13440182"/>
                  <a:gd name="connsiteX231" fmla="*/ 10582275 w 12071803"/>
                  <a:gd name="connsiteY231" fmla="*/ 3997732 h 13440182"/>
                  <a:gd name="connsiteX232" fmla="*/ 10264776 w 12071803"/>
                  <a:gd name="connsiteY232" fmla="*/ 3950108 h 13440182"/>
                  <a:gd name="connsiteX233" fmla="*/ 10134600 w 12071803"/>
                  <a:gd name="connsiteY233" fmla="*/ 4010432 h 13440182"/>
                  <a:gd name="connsiteX234" fmla="*/ 10160001 w 12071803"/>
                  <a:gd name="connsiteY234" fmla="*/ 3845333 h 13440182"/>
                  <a:gd name="connsiteX235" fmla="*/ 10109201 w 12071803"/>
                  <a:gd name="connsiteY235" fmla="*/ 3670708 h 13440182"/>
                  <a:gd name="connsiteX236" fmla="*/ 10223500 w 12071803"/>
                  <a:gd name="connsiteY236" fmla="*/ 3708807 h 13440182"/>
                  <a:gd name="connsiteX237" fmla="*/ 10344151 w 12071803"/>
                  <a:gd name="connsiteY237" fmla="*/ 3600858 h 13440182"/>
                  <a:gd name="connsiteX238" fmla="*/ 10534651 w 12071803"/>
                  <a:gd name="connsiteY238" fmla="*/ 3661183 h 13440182"/>
                  <a:gd name="connsiteX239" fmla="*/ 10547351 w 12071803"/>
                  <a:gd name="connsiteY239" fmla="*/ 3477033 h 13440182"/>
                  <a:gd name="connsiteX240" fmla="*/ 10687050 w 12071803"/>
                  <a:gd name="connsiteY240" fmla="*/ 3515132 h 13440182"/>
                  <a:gd name="connsiteX241" fmla="*/ 10801350 w 12071803"/>
                  <a:gd name="connsiteY241" fmla="*/ 3210332 h 13440182"/>
                  <a:gd name="connsiteX242" fmla="*/ 10902951 w 12071803"/>
                  <a:gd name="connsiteY242" fmla="*/ 3299233 h 13440182"/>
                  <a:gd name="connsiteX243" fmla="*/ 11042650 w 12071803"/>
                  <a:gd name="connsiteY243" fmla="*/ 3283357 h 13440182"/>
                  <a:gd name="connsiteX244" fmla="*/ 11077575 w 12071803"/>
                  <a:gd name="connsiteY244" fmla="*/ 3508782 h 13440182"/>
                  <a:gd name="connsiteX245" fmla="*/ 11153776 w 12071803"/>
                  <a:gd name="connsiteY245" fmla="*/ 3251608 h 13440182"/>
                  <a:gd name="connsiteX246" fmla="*/ 11077576 w 12071803"/>
                  <a:gd name="connsiteY246" fmla="*/ 3165883 h 13440182"/>
                  <a:gd name="connsiteX247" fmla="*/ 11163300 w 12071803"/>
                  <a:gd name="connsiteY247" fmla="*/ 2911882 h 13440182"/>
                  <a:gd name="connsiteX248" fmla="*/ 10982326 w 12071803"/>
                  <a:gd name="connsiteY248" fmla="*/ 2988083 h 13440182"/>
                  <a:gd name="connsiteX249" fmla="*/ 10953750 w 12071803"/>
                  <a:gd name="connsiteY249" fmla="*/ 2918232 h 13440182"/>
                  <a:gd name="connsiteX250" fmla="*/ 10763250 w 12071803"/>
                  <a:gd name="connsiteY250" fmla="*/ 2715032 h 13440182"/>
                  <a:gd name="connsiteX251" fmla="*/ 10731501 w 12071803"/>
                  <a:gd name="connsiteY251" fmla="*/ 2530883 h 13440182"/>
                  <a:gd name="connsiteX252" fmla="*/ 10699751 w 12071803"/>
                  <a:gd name="connsiteY252" fmla="*/ 2435633 h 13440182"/>
                  <a:gd name="connsiteX253" fmla="*/ 10801350 w 12071803"/>
                  <a:gd name="connsiteY253" fmla="*/ 2334032 h 13440182"/>
                  <a:gd name="connsiteX254" fmla="*/ 11061701 w 12071803"/>
                  <a:gd name="connsiteY254" fmla="*/ 2099083 h 13440182"/>
                  <a:gd name="connsiteX255" fmla="*/ 11182350 w 12071803"/>
                  <a:gd name="connsiteY255" fmla="*/ 2118132 h 13440182"/>
                  <a:gd name="connsiteX256" fmla="*/ 11252201 w 12071803"/>
                  <a:gd name="connsiteY256" fmla="*/ 2029233 h 13440182"/>
                  <a:gd name="connsiteX257" fmla="*/ 11487150 w 12071803"/>
                  <a:gd name="connsiteY257" fmla="*/ 1921282 h 13440182"/>
                  <a:gd name="connsiteX258" fmla="*/ 11341101 w 12071803"/>
                  <a:gd name="connsiteY258" fmla="*/ 1851433 h 13440182"/>
                  <a:gd name="connsiteX259" fmla="*/ 11258550 w 12071803"/>
                  <a:gd name="connsiteY259" fmla="*/ 1705382 h 13440182"/>
                  <a:gd name="connsiteX260" fmla="*/ 11360150 w 12071803"/>
                  <a:gd name="connsiteY260" fmla="*/ 1279932 h 13440182"/>
                  <a:gd name="connsiteX261" fmla="*/ 11239500 w 12071803"/>
                  <a:gd name="connsiteY261" fmla="*/ 1019582 h 13440182"/>
                  <a:gd name="connsiteX262" fmla="*/ 11525250 w 12071803"/>
                  <a:gd name="connsiteY262" fmla="*/ 1362482 h 13440182"/>
                  <a:gd name="connsiteX263" fmla="*/ 11690350 w 12071803"/>
                  <a:gd name="connsiteY263" fmla="*/ 1165632 h 13440182"/>
                  <a:gd name="connsiteX264" fmla="*/ 11874500 w 12071803"/>
                  <a:gd name="connsiteY264" fmla="*/ 1476782 h 13440182"/>
                  <a:gd name="connsiteX265" fmla="*/ 12071350 w 12071803"/>
                  <a:gd name="connsiteY265" fmla="*/ 1578383 h 13440182"/>
                  <a:gd name="connsiteX266" fmla="*/ 11906250 w 12071803"/>
                  <a:gd name="connsiteY266" fmla="*/ 1133883 h 13440182"/>
                  <a:gd name="connsiteX267" fmla="*/ 11893550 w 12071803"/>
                  <a:gd name="connsiteY267" fmla="*/ 917982 h 13440182"/>
                  <a:gd name="connsiteX268" fmla="*/ 11760200 w 12071803"/>
                  <a:gd name="connsiteY268" fmla="*/ 721132 h 13440182"/>
                  <a:gd name="connsiteX269" fmla="*/ 11734800 w 12071803"/>
                  <a:gd name="connsiteY26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0825 w 12071803"/>
                  <a:gd name="connsiteY91" fmla="*/ 7351326 h 13440182"/>
                  <a:gd name="connsiteX92" fmla="*/ 6819901 w 12071803"/>
                  <a:gd name="connsiteY92" fmla="*/ 7243919 h 13440182"/>
                  <a:gd name="connsiteX93" fmla="*/ 6784182 w 12071803"/>
                  <a:gd name="connsiteY93" fmla="*/ 7089138 h 13440182"/>
                  <a:gd name="connsiteX94" fmla="*/ 6860382 w 12071803"/>
                  <a:gd name="connsiteY94" fmla="*/ 7072469 h 13440182"/>
                  <a:gd name="connsiteX95" fmla="*/ 6838950 w 12071803"/>
                  <a:gd name="connsiteY95" fmla="*/ 6982232 h 13440182"/>
                  <a:gd name="connsiteX96" fmla="*/ 6943726 w 12071803"/>
                  <a:gd name="connsiteY96" fmla="*/ 6984363 h 13440182"/>
                  <a:gd name="connsiteX97" fmla="*/ 6986589 w 12071803"/>
                  <a:gd name="connsiteY97" fmla="*/ 6903400 h 13440182"/>
                  <a:gd name="connsiteX98" fmla="*/ 7088982 w 12071803"/>
                  <a:gd name="connsiteY98" fmla="*/ 6936738 h 13440182"/>
                  <a:gd name="connsiteX99" fmla="*/ 7162801 w 12071803"/>
                  <a:gd name="connsiteY99" fmla="*/ 7039132 h 13440182"/>
                  <a:gd name="connsiteX100" fmla="*/ 7229476 w 12071803"/>
                  <a:gd name="connsiteY100" fmla="*/ 6979600 h 13440182"/>
                  <a:gd name="connsiteX101" fmla="*/ 7169945 w 12071803"/>
                  <a:gd name="connsiteY101" fmla="*/ 6843869 h 13440182"/>
                  <a:gd name="connsiteX102" fmla="*/ 7227094 w 12071803"/>
                  <a:gd name="connsiteY102" fmla="*/ 6896506 h 13440182"/>
                  <a:gd name="connsiteX103" fmla="*/ 7343776 w 12071803"/>
                  <a:gd name="connsiteY103" fmla="*/ 6934357 h 13440182"/>
                  <a:gd name="connsiteX104" fmla="*/ 7417595 w 12071803"/>
                  <a:gd name="connsiteY104" fmla="*/ 7006046 h 13440182"/>
                  <a:gd name="connsiteX105" fmla="*/ 7386639 w 12071803"/>
                  <a:gd name="connsiteY105" fmla="*/ 7144158 h 13440182"/>
                  <a:gd name="connsiteX106" fmla="*/ 7458076 w 12071803"/>
                  <a:gd name="connsiteY106" fmla="*/ 7108439 h 13440182"/>
                  <a:gd name="connsiteX107" fmla="*/ 7448550 w 12071803"/>
                  <a:gd name="connsiteY107" fmla="*/ 7077482 h 13440182"/>
                  <a:gd name="connsiteX108" fmla="*/ 7524751 w 12071803"/>
                  <a:gd name="connsiteY108" fmla="*/ 7163208 h 13440182"/>
                  <a:gd name="connsiteX109" fmla="*/ 7460457 w 12071803"/>
                  <a:gd name="connsiteY109" fmla="*/ 7244171 h 13440182"/>
                  <a:gd name="connsiteX110" fmla="*/ 7524750 w 12071803"/>
                  <a:gd name="connsiteY110" fmla="*/ 7325132 h 13440182"/>
                  <a:gd name="connsiteX111" fmla="*/ 7450932 w 12071803"/>
                  <a:gd name="connsiteY111" fmla="*/ 7344183 h 13440182"/>
                  <a:gd name="connsiteX112" fmla="*/ 7358064 w 12071803"/>
                  <a:gd name="connsiteY112" fmla="*/ 7296558 h 13440182"/>
                  <a:gd name="connsiteX113" fmla="*/ 7184232 w 12071803"/>
                  <a:gd name="connsiteY113" fmla="*/ 7408477 h 13440182"/>
                  <a:gd name="connsiteX114" fmla="*/ 7246145 w 12071803"/>
                  <a:gd name="connsiteY114" fmla="*/ 7437052 h 13440182"/>
                  <a:gd name="connsiteX115" fmla="*/ 7329489 w 12071803"/>
                  <a:gd name="connsiteY115" fmla="*/ 7508489 h 13440182"/>
                  <a:gd name="connsiteX116" fmla="*/ 7386639 w 12071803"/>
                  <a:gd name="connsiteY116" fmla="*/ 7425146 h 13440182"/>
                  <a:gd name="connsiteX117" fmla="*/ 7441407 w 12071803"/>
                  <a:gd name="connsiteY117" fmla="*/ 7484677 h 13440182"/>
                  <a:gd name="connsiteX118" fmla="*/ 7522370 w 12071803"/>
                  <a:gd name="connsiteY118" fmla="*/ 7422513 h 13440182"/>
                  <a:gd name="connsiteX119" fmla="*/ 7546182 w 12071803"/>
                  <a:gd name="connsiteY119" fmla="*/ 7529921 h 13440182"/>
                  <a:gd name="connsiteX120" fmla="*/ 7639051 w 12071803"/>
                  <a:gd name="connsiteY120" fmla="*/ 7615646 h 13440182"/>
                  <a:gd name="connsiteX121" fmla="*/ 7639051 w 12071803"/>
                  <a:gd name="connsiteY121" fmla="*/ 7510871 h 13440182"/>
                  <a:gd name="connsiteX122" fmla="*/ 7812881 w 12071803"/>
                  <a:gd name="connsiteY122" fmla="*/ 7606120 h 13440182"/>
                  <a:gd name="connsiteX123" fmla="*/ 7705726 w 12071803"/>
                  <a:gd name="connsiteY123" fmla="*/ 7370377 h 13440182"/>
                  <a:gd name="connsiteX124" fmla="*/ 7708107 w 12071803"/>
                  <a:gd name="connsiteY124" fmla="*/ 7234646 h 13440182"/>
                  <a:gd name="connsiteX125" fmla="*/ 7612857 w 12071803"/>
                  <a:gd name="connsiteY125" fmla="*/ 7206071 h 13440182"/>
                  <a:gd name="connsiteX126" fmla="*/ 7677150 w 12071803"/>
                  <a:gd name="connsiteY126" fmla="*/ 7039382 h 13440182"/>
                  <a:gd name="connsiteX127" fmla="*/ 8374857 w 12071803"/>
                  <a:gd name="connsiteY127" fmla="*/ 6653621 h 13440182"/>
                  <a:gd name="connsiteX128" fmla="*/ 8703470 w 12071803"/>
                  <a:gd name="connsiteY128" fmla="*/ 6591708 h 13440182"/>
                  <a:gd name="connsiteX129" fmla="*/ 8722520 w 12071803"/>
                  <a:gd name="connsiteY129" fmla="*/ 6696483 h 13440182"/>
                  <a:gd name="connsiteX130" fmla="*/ 8796339 w 12071803"/>
                  <a:gd name="connsiteY130" fmla="*/ 6701246 h 13440182"/>
                  <a:gd name="connsiteX131" fmla="*/ 8772525 w 12071803"/>
                  <a:gd name="connsiteY131" fmla="*/ 6548844 h 13440182"/>
                  <a:gd name="connsiteX132" fmla="*/ 9315450 w 12071803"/>
                  <a:gd name="connsiteY132" fmla="*/ 6544082 h 13440182"/>
                  <a:gd name="connsiteX133" fmla="*/ 9503569 w 12071803"/>
                  <a:gd name="connsiteY133" fmla="*/ 6494075 h 13440182"/>
                  <a:gd name="connsiteX134" fmla="*/ 9629775 w 12071803"/>
                  <a:gd name="connsiteY134" fmla="*/ 6298813 h 13440182"/>
                  <a:gd name="connsiteX135" fmla="*/ 9906000 w 12071803"/>
                  <a:gd name="connsiteY135" fmla="*/ 6334532 h 13440182"/>
                  <a:gd name="connsiteX136" fmla="*/ 9870282 w 12071803"/>
                  <a:gd name="connsiteY136" fmla="*/ 6420258 h 13440182"/>
                  <a:gd name="connsiteX137" fmla="*/ 9727407 w 12071803"/>
                  <a:gd name="connsiteY137" fmla="*/ 6434546 h 13440182"/>
                  <a:gd name="connsiteX138" fmla="*/ 9796462 w 12071803"/>
                  <a:gd name="connsiteY138" fmla="*/ 6489313 h 13440182"/>
                  <a:gd name="connsiteX139" fmla="*/ 9665495 w 12071803"/>
                  <a:gd name="connsiteY139" fmla="*/ 6517889 h 13440182"/>
                  <a:gd name="connsiteX140" fmla="*/ 9539289 w 12071803"/>
                  <a:gd name="connsiteY140" fmla="*/ 6508364 h 13440182"/>
                  <a:gd name="connsiteX141" fmla="*/ 9453563 w 12071803"/>
                  <a:gd name="connsiteY141" fmla="*/ 6544082 h 13440182"/>
                  <a:gd name="connsiteX142" fmla="*/ 9422607 w 12071803"/>
                  <a:gd name="connsiteY142" fmla="*/ 6848883 h 13440182"/>
                  <a:gd name="connsiteX143" fmla="*/ 9584532 w 12071803"/>
                  <a:gd name="connsiteY143" fmla="*/ 6882220 h 13440182"/>
                  <a:gd name="connsiteX144" fmla="*/ 9791700 w 12071803"/>
                  <a:gd name="connsiteY144" fmla="*/ 6696482 h 13440182"/>
                  <a:gd name="connsiteX145" fmla="*/ 9829801 w 12071803"/>
                  <a:gd name="connsiteY145" fmla="*/ 6794114 h 13440182"/>
                  <a:gd name="connsiteX146" fmla="*/ 9977439 w 12071803"/>
                  <a:gd name="connsiteY146" fmla="*/ 6717914 h 13440182"/>
                  <a:gd name="connsiteX147" fmla="*/ 9896476 w 12071803"/>
                  <a:gd name="connsiteY147" fmla="*/ 6925083 h 13440182"/>
                  <a:gd name="connsiteX148" fmla="*/ 10020301 w 12071803"/>
                  <a:gd name="connsiteY148" fmla="*/ 6898889 h 13440182"/>
                  <a:gd name="connsiteX149" fmla="*/ 9986964 w 12071803"/>
                  <a:gd name="connsiteY149" fmla="*/ 6986996 h 13440182"/>
                  <a:gd name="connsiteX150" fmla="*/ 10217945 w 12071803"/>
                  <a:gd name="connsiteY150" fmla="*/ 6984614 h 13440182"/>
                  <a:gd name="connsiteX151" fmla="*/ 10058400 w 12071803"/>
                  <a:gd name="connsiteY151" fmla="*/ 7039382 h 13440182"/>
                  <a:gd name="connsiteX152" fmla="*/ 9948864 w 12071803"/>
                  <a:gd name="connsiteY152" fmla="*/ 7096533 h 13440182"/>
                  <a:gd name="connsiteX153" fmla="*/ 9829801 w 12071803"/>
                  <a:gd name="connsiteY153" fmla="*/ 7210833 h 13440182"/>
                  <a:gd name="connsiteX154" fmla="*/ 9865519 w 12071803"/>
                  <a:gd name="connsiteY154" fmla="*/ 7270363 h 13440182"/>
                  <a:gd name="connsiteX155" fmla="*/ 9908382 w 12071803"/>
                  <a:gd name="connsiteY155" fmla="*/ 7320371 h 13440182"/>
                  <a:gd name="connsiteX156" fmla="*/ 9986964 w 12071803"/>
                  <a:gd name="connsiteY156" fmla="*/ 7287033 h 13440182"/>
                  <a:gd name="connsiteX157" fmla="*/ 9998869 w 12071803"/>
                  <a:gd name="connsiteY157" fmla="*/ 7348944 h 13440182"/>
                  <a:gd name="connsiteX158" fmla="*/ 10113170 w 12071803"/>
                  <a:gd name="connsiteY158" fmla="*/ 7210833 h 13440182"/>
                  <a:gd name="connsiteX159" fmla="*/ 10148889 w 12071803"/>
                  <a:gd name="connsiteY159" fmla="*/ 7356089 h 13440182"/>
                  <a:gd name="connsiteX160" fmla="*/ 10244139 w 12071803"/>
                  <a:gd name="connsiteY160" fmla="*/ 7239408 h 13440182"/>
                  <a:gd name="connsiteX161" fmla="*/ 10270332 w 12071803"/>
                  <a:gd name="connsiteY161" fmla="*/ 7401332 h 13440182"/>
                  <a:gd name="connsiteX162" fmla="*/ 10344150 w 12071803"/>
                  <a:gd name="connsiteY162" fmla="*/ 7477532 h 13440182"/>
                  <a:gd name="connsiteX163" fmla="*/ 10134600 w 12071803"/>
                  <a:gd name="connsiteY163" fmla="*/ 7591832 h 13440182"/>
                  <a:gd name="connsiteX164" fmla="*/ 10287001 w 12071803"/>
                  <a:gd name="connsiteY164" fmla="*/ 7741852 h 13440182"/>
                  <a:gd name="connsiteX165" fmla="*/ 10317957 w 12071803"/>
                  <a:gd name="connsiteY165" fmla="*/ 7644221 h 13440182"/>
                  <a:gd name="connsiteX166" fmla="*/ 10389393 w 12071803"/>
                  <a:gd name="connsiteY166" fmla="*/ 7732326 h 13440182"/>
                  <a:gd name="connsiteX167" fmla="*/ 10510839 w 12071803"/>
                  <a:gd name="connsiteY167" fmla="*/ 7691846 h 13440182"/>
                  <a:gd name="connsiteX168" fmla="*/ 10515600 w 12071803"/>
                  <a:gd name="connsiteY168" fmla="*/ 7777570 h 13440182"/>
                  <a:gd name="connsiteX169" fmla="*/ 10513219 w 12071803"/>
                  <a:gd name="connsiteY169" fmla="*/ 7875200 h 13440182"/>
                  <a:gd name="connsiteX170" fmla="*/ 10622756 w 12071803"/>
                  <a:gd name="connsiteY170" fmla="*/ 7837101 h 13440182"/>
                  <a:gd name="connsiteX171" fmla="*/ 10663239 w 12071803"/>
                  <a:gd name="connsiteY171" fmla="*/ 8075227 h 13440182"/>
                  <a:gd name="connsiteX172" fmla="*/ 10801350 w 12071803"/>
                  <a:gd name="connsiteY172" fmla="*/ 8106182 h 13440182"/>
                  <a:gd name="connsiteX173" fmla="*/ 10815638 w 12071803"/>
                  <a:gd name="connsiteY173" fmla="*/ 7815670 h 13440182"/>
                  <a:gd name="connsiteX174" fmla="*/ 10906126 w 12071803"/>
                  <a:gd name="connsiteY174" fmla="*/ 7791858 h 13440182"/>
                  <a:gd name="connsiteX175" fmla="*/ 10975182 w 12071803"/>
                  <a:gd name="connsiteY175" fmla="*/ 7620407 h 13440182"/>
                  <a:gd name="connsiteX176" fmla="*/ 10937082 w 12071803"/>
                  <a:gd name="connsiteY176" fmla="*/ 7491821 h 13440182"/>
                  <a:gd name="connsiteX177" fmla="*/ 10841832 w 12071803"/>
                  <a:gd name="connsiteY177" fmla="*/ 7479913 h 13440182"/>
                  <a:gd name="connsiteX178" fmla="*/ 10889456 w 12071803"/>
                  <a:gd name="connsiteY178" fmla="*/ 7360851 h 13440182"/>
                  <a:gd name="connsiteX179" fmla="*/ 10784682 w 12071803"/>
                  <a:gd name="connsiteY179" fmla="*/ 7289414 h 13440182"/>
                  <a:gd name="connsiteX180" fmla="*/ 10744200 w 12071803"/>
                  <a:gd name="connsiteY180" fmla="*/ 7058432 h 13440182"/>
                  <a:gd name="connsiteX181" fmla="*/ 10426700 w 12071803"/>
                  <a:gd name="connsiteY181" fmla="*/ 7020332 h 13440182"/>
                  <a:gd name="connsiteX182" fmla="*/ 10496551 w 12071803"/>
                  <a:gd name="connsiteY182" fmla="*/ 6915558 h 13440182"/>
                  <a:gd name="connsiteX183" fmla="*/ 10620376 w 12071803"/>
                  <a:gd name="connsiteY183" fmla="*/ 6896508 h 13440182"/>
                  <a:gd name="connsiteX184" fmla="*/ 10629900 w 12071803"/>
                  <a:gd name="connsiteY184" fmla="*/ 6810782 h 13440182"/>
                  <a:gd name="connsiteX185" fmla="*/ 10842625 w 12071803"/>
                  <a:gd name="connsiteY185" fmla="*/ 6899682 h 13440182"/>
                  <a:gd name="connsiteX186" fmla="*/ 10858500 w 12071803"/>
                  <a:gd name="connsiteY186" fmla="*/ 6677432 h 13440182"/>
                  <a:gd name="connsiteX187" fmla="*/ 10648950 w 12071803"/>
                  <a:gd name="connsiteY187" fmla="*/ 6772682 h 13440182"/>
                  <a:gd name="connsiteX188" fmla="*/ 10572750 w 12071803"/>
                  <a:gd name="connsiteY188" fmla="*/ 6544082 h 13440182"/>
                  <a:gd name="connsiteX189" fmla="*/ 10344150 w 12071803"/>
                  <a:gd name="connsiteY189" fmla="*/ 6753632 h 13440182"/>
                  <a:gd name="connsiteX190" fmla="*/ 10356851 w 12071803"/>
                  <a:gd name="connsiteY190" fmla="*/ 6588533 h 13440182"/>
                  <a:gd name="connsiteX191" fmla="*/ 10369550 w 12071803"/>
                  <a:gd name="connsiteY191" fmla="*/ 6464707 h 13440182"/>
                  <a:gd name="connsiteX192" fmla="*/ 10261601 w 12071803"/>
                  <a:gd name="connsiteY192" fmla="*/ 6452008 h 13440182"/>
                  <a:gd name="connsiteX193" fmla="*/ 10140950 w 12071803"/>
                  <a:gd name="connsiteY193" fmla="*/ 6236107 h 13440182"/>
                  <a:gd name="connsiteX194" fmla="*/ 10306051 w 12071803"/>
                  <a:gd name="connsiteY194" fmla="*/ 6274208 h 13440182"/>
                  <a:gd name="connsiteX195" fmla="*/ 10547351 w 12071803"/>
                  <a:gd name="connsiteY195" fmla="*/ 6274208 h 13440182"/>
                  <a:gd name="connsiteX196" fmla="*/ 10677525 w 12071803"/>
                  <a:gd name="connsiteY196" fmla="*/ 6134507 h 13440182"/>
                  <a:gd name="connsiteX197" fmla="*/ 10575926 w 12071803"/>
                  <a:gd name="connsiteY197" fmla="*/ 6023383 h 13440182"/>
                  <a:gd name="connsiteX198" fmla="*/ 10363200 w 12071803"/>
                  <a:gd name="connsiteY198" fmla="*/ 5975757 h 13440182"/>
                  <a:gd name="connsiteX199" fmla="*/ 10544175 w 12071803"/>
                  <a:gd name="connsiteY199" fmla="*/ 5845582 h 13440182"/>
                  <a:gd name="connsiteX200" fmla="*/ 10490201 w 12071803"/>
                  <a:gd name="connsiteY200" fmla="*/ 5728108 h 13440182"/>
                  <a:gd name="connsiteX201" fmla="*/ 10544176 w 12071803"/>
                  <a:gd name="connsiteY201" fmla="*/ 5607458 h 13440182"/>
                  <a:gd name="connsiteX202" fmla="*/ 10506075 w 12071803"/>
                  <a:gd name="connsiteY202" fmla="*/ 5604282 h 13440182"/>
                  <a:gd name="connsiteX203" fmla="*/ 10471151 w 12071803"/>
                  <a:gd name="connsiteY203" fmla="*/ 5528083 h 13440182"/>
                  <a:gd name="connsiteX204" fmla="*/ 10312400 w 12071803"/>
                  <a:gd name="connsiteY204" fmla="*/ 5375682 h 13440182"/>
                  <a:gd name="connsiteX205" fmla="*/ 10582276 w 12071803"/>
                  <a:gd name="connsiteY205" fmla="*/ 5480458 h 13440182"/>
                  <a:gd name="connsiteX206" fmla="*/ 10725150 w 12071803"/>
                  <a:gd name="connsiteY206" fmla="*/ 5439182 h 13440182"/>
                  <a:gd name="connsiteX207" fmla="*/ 10699751 w 12071803"/>
                  <a:gd name="connsiteY207" fmla="*/ 5686833 h 13440182"/>
                  <a:gd name="connsiteX208" fmla="*/ 10877550 w 12071803"/>
                  <a:gd name="connsiteY208" fmla="*/ 5724932 h 13440182"/>
                  <a:gd name="connsiteX209" fmla="*/ 10934701 w 12071803"/>
                  <a:gd name="connsiteY209" fmla="*/ 5550308 h 13440182"/>
                  <a:gd name="connsiteX210" fmla="*/ 10975975 w 12071803"/>
                  <a:gd name="connsiteY210" fmla="*/ 5321707 h 13440182"/>
                  <a:gd name="connsiteX211" fmla="*/ 10896601 w 12071803"/>
                  <a:gd name="connsiteY211" fmla="*/ 5118508 h 13440182"/>
                  <a:gd name="connsiteX212" fmla="*/ 10839450 w 12071803"/>
                  <a:gd name="connsiteY212" fmla="*/ 5020082 h 13440182"/>
                  <a:gd name="connsiteX213" fmla="*/ 10760076 w 12071803"/>
                  <a:gd name="connsiteY213" fmla="*/ 5137558 h 13440182"/>
                  <a:gd name="connsiteX214" fmla="*/ 10690226 w 12071803"/>
                  <a:gd name="connsiteY214" fmla="*/ 5096283 h 13440182"/>
                  <a:gd name="connsiteX215" fmla="*/ 10658476 w 12071803"/>
                  <a:gd name="connsiteY215" fmla="*/ 5216933 h 13440182"/>
                  <a:gd name="connsiteX216" fmla="*/ 10556875 w 12071803"/>
                  <a:gd name="connsiteY216" fmla="*/ 5220107 h 13440182"/>
                  <a:gd name="connsiteX217" fmla="*/ 10477500 w 12071803"/>
                  <a:gd name="connsiteY217" fmla="*/ 5077232 h 13440182"/>
                  <a:gd name="connsiteX218" fmla="*/ 10439400 w 12071803"/>
                  <a:gd name="connsiteY218" fmla="*/ 4924832 h 13440182"/>
                  <a:gd name="connsiteX219" fmla="*/ 10223500 w 12071803"/>
                  <a:gd name="connsiteY219" fmla="*/ 4928007 h 13440182"/>
                  <a:gd name="connsiteX220" fmla="*/ 10248900 w 12071803"/>
                  <a:gd name="connsiteY220" fmla="*/ 5153432 h 13440182"/>
                  <a:gd name="connsiteX221" fmla="*/ 10210801 w 12071803"/>
                  <a:gd name="connsiteY221" fmla="*/ 4959758 h 13440182"/>
                  <a:gd name="connsiteX222" fmla="*/ 10166350 w 12071803"/>
                  <a:gd name="connsiteY222" fmla="*/ 4972457 h 13440182"/>
                  <a:gd name="connsiteX223" fmla="*/ 10096500 w 12071803"/>
                  <a:gd name="connsiteY223" fmla="*/ 4861332 h 13440182"/>
                  <a:gd name="connsiteX224" fmla="*/ 10001251 w 12071803"/>
                  <a:gd name="connsiteY224" fmla="*/ 4931183 h 13440182"/>
                  <a:gd name="connsiteX225" fmla="*/ 9893300 w 12071803"/>
                  <a:gd name="connsiteY225" fmla="*/ 5039132 h 13440182"/>
                  <a:gd name="connsiteX226" fmla="*/ 10210800 w 12071803"/>
                  <a:gd name="connsiteY226" fmla="*/ 4724807 h 13440182"/>
                  <a:gd name="connsiteX227" fmla="*/ 10426701 w 12071803"/>
                  <a:gd name="connsiteY227" fmla="*/ 4667658 h 13440182"/>
                  <a:gd name="connsiteX228" fmla="*/ 10572750 w 12071803"/>
                  <a:gd name="connsiteY228" fmla="*/ 4581932 h 13440182"/>
                  <a:gd name="connsiteX229" fmla="*/ 10610851 w 12071803"/>
                  <a:gd name="connsiteY229" fmla="*/ 4461283 h 13440182"/>
                  <a:gd name="connsiteX230" fmla="*/ 10782301 w 12071803"/>
                  <a:gd name="connsiteY230" fmla="*/ 4334283 h 13440182"/>
                  <a:gd name="connsiteX231" fmla="*/ 10814050 w 12071803"/>
                  <a:gd name="connsiteY231" fmla="*/ 4080282 h 13440182"/>
                  <a:gd name="connsiteX232" fmla="*/ 10582275 w 12071803"/>
                  <a:gd name="connsiteY232" fmla="*/ 3997732 h 13440182"/>
                  <a:gd name="connsiteX233" fmla="*/ 10264776 w 12071803"/>
                  <a:gd name="connsiteY233" fmla="*/ 3950108 h 13440182"/>
                  <a:gd name="connsiteX234" fmla="*/ 10134600 w 12071803"/>
                  <a:gd name="connsiteY234" fmla="*/ 4010432 h 13440182"/>
                  <a:gd name="connsiteX235" fmla="*/ 10160001 w 12071803"/>
                  <a:gd name="connsiteY235" fmla="*/ 3845333 h 13440182"/>
                  <a:gd name="connsiteX236" fmla="*/ 10109201 w 12071803"/>
                  <a:gd name="connsiteY236" fmla="*/ 3670708 h 13440182"/>
                  <a:gd name="connsiteX237" fmla="*/ 10223500 w 12071803"/>
                  <a:gd name="connsiteY237" fmla="*/ 3708807 h 13440182"/>
                  <a:gd name="connsiteX238" fmla="*/ 10344151 w 12071803"/>
                  <a:gd name="connsiteY238" fmla="*/ 3600858 h 13440182"/>
                  <a:gd name="connsiteX239" fmla="*/ 10534651 w 12071803"/>
                  <a:gd name="connsiteY239" fmla="*/ 3661183 h 13440182"/>
                  <a:gd name="connsiteX240" fmla="*/ 10547351 w 12071803"/>
                  <a:gd name="connsiteY240" fmla="*/ 3477033 h 13440182"/>
                  <a:gd name="connsiteX241" fmla="*/ 10687050 w 12071803"/>
                  <a:gd name="connsiteY241" fmla="*/ 3515132 h 13440182"/>
                  <a:gd name="connsiteX242" fmla="*/ 10801350 w 12071803"/>
                  <a:gd name="connsiteY242" fmla="*/ 3210332 h 13440182"/>
                  <a:gd name="connsiteX243" fmla="*/ 10902951 w 12071803"/>
                  <a:gd name="connsiteY243" fmla="*/ 3299233 h 13440182"/>
                  <a:gd name="connsiteX244" fmla="*/ 11042650 w 12071803"/>
                  <a:gd name="connsiteY244" fmla="*/ 3283357 h 13440182"/>
                  <a:gd name="connsiteX245" fmla="*/ 11077575 w 12071803"/>
                  <a:gd name="connsiteY245" fmla="*/ 3508782 h 13440182"/>
                  <a:gd name="connsiteX246" fmla="*/ 11153776 w 12071803"/>
                  <a:gd name="connsiteY246" fmla="*/ 3251608 h 13440182"/>
                  <a:gd name="connsiteX247" fmla="*/ 11077576 w 12071803"/>
                  <a:gd name="connsiteY247" fmla="*/ 3165883 h 13440182"/>
                  <a:gd name="connsiteX248" fmla="*/ 11163300 w 12071803"/>
                  <a:gd name="connsiteY248" fmla="*/ 2911882 h 13440182"/>
                  <a:gd name="connsiteX249" fmla="*/ 10982326 w 12071803"/>
                  <a:gd name="connsiteY249" fmla="*/ 2988083 h 13440182"/>
                  <a:gd name="connsiteX250" fmla="*/ 10953750 w 12071803"/>
                  <a:gd name="connsiteY250" fmla="*/ 2918232 h 13440182"/>
                  <a:gd name="connsiteX251" fmla="*/ 10763250 w 12071803"/>
                  <a:gd name="connsiteY251" fmla="*/ 2715032 h 13440182"/>
                  <a:gd name="connsiteX252" fmla="*/ 10731501 w 12071803"/>
                  <a:gd name="connsiteY252" fmla="*/ 2530883 h 13440182"/>
                  <a:gd name="connsiteX253" fmla="*/ 10699751 w 12071803"/>
                  <a:gd name="connsiteY253" fmla="*/ 2435633 h 13440182"/>
                  <a:gd name="connsiteX254" fmla="*/ 10801350 w 12071803"/>
                  <a:gd name="connsiteY254" fmla="*/ 2334032 h 13440182"/>
                  <a:gd name="connsiteX255" fmla="*/ 11061701 w 12071803"/>
                  <a:gd name="connsiteY255" fmla="*/ 2099083 h 13440182"/>
                  <a:gd name="connsiteX256" fmla="*/ 11182350 w 12071803"/>
                  <a:gd name="connsiteY256" fmla="*/ 2118132 h 13440182"/>
                  <a:gd name="connsiteX257" fmla="*/ 11252201 w 12071803"/>
                  <a:gd name="connsiteY257" fmla="*/ 2029233 h 13440182"/>
                  <a:gd name="connsiteX258" fmla="*/ 11487150 w 12071803"/>
                  <a:gd name="connsiteY258" fmla="*/ 1921282 h 13440182"/>
                  <a:gd name="connsiteX259" fmla="*/ 11341101 w 12071803"/>
                  <a:gd name="connsiteY259" fmla="*/ 1851433 h 13440182"/>
                  <a:gd name="connsiteX260" fmla="*/ 11258550 w 12071803"/>
                  <a:gd name="connsiteY260" fmla="*/ 1705382 h 13440182"/>
                  <a:gd name="connsiteX261" fmla="*/ 11360150 w 12071803"/>
                  <a:gd name="connsiteY261" fmla="*/ 1279932 h 13440182"/>
                  <a:gd name="connsiteX262" fmla="*/ 11239500 w 12071803"/>
                  <a:gd name="connsiteY262" fmla="*/ 1019582 h 13440182"/>
                  <a:gd name="connsiteX263" fmla="*/ 11525250 w 12071803"/>
                  <a:gd name="connsiteY263" fmla="*/ 1362482 h 13440182"/>
                  <a:gd name="connsiteX264" fmla="*/ 11690350 w 12071803"/>
                  <a:gd name="connsiteY264" fmla="*/ 1165632 h 13440182"/>
                  <a:gd name="connsiteX265" fmla="*/ 11874500 w 12071803"/>
                  <a:gd name="connsiteY265" fmla="*/ 1476782 h 13440182"/>
                  <a:gd name="connsiteX266" fmla="*/ 12071350 w 12071803"/>
                  <a:gd name="connsiteY266" fmla="*/ 1578383 h 13440182"/>
                  <a:gd name="connsiteX267" fmla="*/ 11906250 w 12071803"/>
                  <a:gd name="connsiteY267" fmla="*/ 1133883 h 13440182"/>
                  <a:gd name="connsiteX268" fmla="*/ 11893550 w 12071803"/>
                  <a:gd name="connsiteY268" fmla="*/ 917982 h 13440182"/>
                  <a:gd name="connsiteX269" fmla="*/ 11760200 w 12071803"/>
                  <a:gd name="connsiteY269" fmla="*/ 721132 h 13440182"/>
                  <a:gd name="connsiteX270" fmla="*/ 11734800 w 12071803"/>
                  <a:gd name="connsiteY2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3207 w 12071803"/>
                  <a:gd name="connsiteY91" fmla="*/ 7432038 h 13440182"/>
                  <a:gd name="connsiteX92" fmla="*/ 6600825 w 12071803"/>
                  <a:gd name="connsiteY92" fmla="*/ 7351326 h 13440182"/>
                  <a:gd name="connsiteX93" fmla="*/ 6819901 w 12071803"/>
                  <a:gd name="connsiteY93" fmla="*/ 7243919 h 13440182"/>
                  <a:gd name="connsiteX94" fmla="*/ 6784182 w 12071803"/>
                  <a:gd name="connsiteY94" fmla="*/ 7089138 h 13440182"/>
                  <a:gd name="connsiteX95" fmla="*/ 6860382 w 12071803"/>
                  <a:gd name="connsiteY95" fmla="*/ 7072469 h 13440182"/>
                  <a:gd name="connsiteX96" fmla="*/ 6838950 w 12071803"/>
                  <a:gd name="connsiteY96" fmla="*/ 6982232 h 13440182"/>
                  <a:gd name="connsiteX97" fmla="*/ 6943726 w 12071803"/>
                  <a:gd name="connsiteY97" fmla="*/ 6984363 h 13440182"/>
                  <a:gd name="connsiteX98" fmla="*/ 6986589 w 12071803"/>
                  <a:gd name="connsiteY98" fmla="*/ 6903400 h 13440182"/>
                  <a:gd name="connsiteX99" fmla="*/ 7088982 w 12071803"/>
                  <a:gd name="connsiteY99" fmla="*/ 6936738 h 13440182"/>
                  <a:gd name="connsiteX100" fmla="*/ 7162801 w 12071803"/>
                  <a:gd name="connsiteY100" fmla="*/ 7039132 h 13440182"/>
                  <a:gd name="connsiteX101" fmla="*/ 7229476 w 12071803"/>
                  <a:gd name="connsiteY101" fmla="*/ 6979600 h 13440182"/>
                  <a:gd name="connsiteX102" fmla="*/ 7169945 w 12071803"/>
                  <a:gd name="connsiteY102" fmla="*/ 6843869 h 13440182"/>
                  <a:gd name="connsiteX103" fmla="*/ 7227094 w 12071803"/>
                  <a:gd name="connsiteY103" fmla="*/ 6896506 h 13440182"/>
                  <a:gd name="connsiteX104" fmla="*/ 7343776 w 12071803"/>
                  <a:gd name="connsiteY104" fmla="*/ 6934357 h 13440182"/>
                  <a:gd name="connsiteX105" fmla="*/ 7417595 w 12071803"/>
                  <a:gd name="connsiteY105" fmla="*/ 7006046 h 13440182"/>
                  <a:gd name="connsiteX106" fmla="*/ 7386639 w 12071803"/>
                  <a:gd name="connsiteY106" fmla="*/ 7144158 h 13440182"/>
                  <a:gd name="connsiteX107" fmla="*/ 7458076 w 12071803"/>
                  <a:gd name="connsiteY107" fmla="*/ 7108439 h 13440182"/>
                  <a:gd name="connsiteX108" fmla="*/ 7448550 w 12071803"/>
                  <a:gd name="connsiteY108" fmla="*/ 7077482 h 13440182"/>
                  <a:gd name="connsiteX109" fmla="*/ 7524751 w 12071803"/>
                  <a:gd name="connsiteY109" fmla="*/ 7163208 h 13440182"/>
                  <a:gd name="connsiteX110" fmla="*/ 7460457 w 12071803"/>
                  <a:gd name="connsiteY110" fmla="*/ 7244171 h 13440182"/>
                  <a:gd name="connsiteX111" fmla="*/ 7524750 w 12071803"/>
                  <a:gd name="connsiteY111" fmla="*/ 7325132 h 13440182"/>
                  <a:gd name="connsiteX112" fmla="*/ 7450932 w 12071803"/>
                  <a:gd name="connsiteY112" fmla="*/ 7344183 h 13440182"/>
                  <a:gd name="connsiteX113" fmla="*/ 7358064 w 12071803"/>
                  <a:gd name="connsiteY113" fmla="*/ 7296558 h 13440182"/>
                  <a:gd name="connsiteX114" fmla="*/ 7184232 w 12071803"/>
                  <a:gd name="connsiteY114" fmla="*/ 7408477 h 13440182"/>
                  <a:gd name="connsiteX115" fmla="*/ 7246145 w 12071803"/>
                  <a:gd name="connsiteY115" fmla="*/ 7437052 h 13440182"/>
                  <a:gd name="connsiteX116" fmla="*/ 7329489 w 12071803"/>
                  <a:gd name="connsiteY116" fmla="*/ 7508489 h 13440182"/>
                  <a:gd name="connsiteX117" fmla="*/ 7386639 w 12071803"/>
                  <a:gd name="connsiteY117" fmla="*/ 7425146 h 13440182"/>
                  <a:gd name="connsiteX118" fmla="*/ 7441407 w 12071803"/>
                  <a:gd name="connsiteY118" fmla="*/ 7484677 h 13440182"/>
                  <a:gd name="connsiteX119" fmla="*/ 7522370 w 12071803"/>
                  <a:gd name="connsiteY119" fmla="*/ 7422513 h 13440182"/>
                  <a:gd name="connsiteX120" fmla="*/ 7546182 w 12071803"/>
                  <a:gd name="connsiteY120" fmla="*/ 7529921 h 13440182"/>
                  <a:gd name="connsiteX121" fmla="*/ 7639051 w 12071803"/>
                  <a:gd name="connsiteY121" fmla="*/ 7615646 h 13440182"/>
                  <a:gd name="connsiteX122" fmla="*/ 7639051 w 12071803"/>
                  <a:gd name="connsiteY122" fmla="*/ 7510871 h 13440182"/>
                  <a:gd name="connsiteX123" fmla="*/ 7812881 w 12071803"/>
                  <a:gd name="connsiteY123" fmla="*/ 7606120 h 13440182"/>
                  <a:gd name="connsiteX124" fmla="*/ 7705726 w 12071803"/>
                  <a:gd name="connsiteY124" fmla="*/ 7370377 h 13440182"/>
                  <a:gd name="connsiteX125" fmla="*/ 7708107 w 12071803"/>
                  <a:gd name="connsiteY125" fmla="*/ 7234646 h 13440182"/>
                  <a:gd name="connsiteX126" fmla="*/ 7612857 w 12071803"/>
                  <a:gd name="connsiteY126" fmla="*/ 7206071 h 13440182"/>
                  <a:gd name="connsiteX127" fmla="*/ 7677150 w 12071803"/>
                  <a:gd name="connsiteY127" fmla="*/ 7039382 h 13440182"/>
                  <a:gd name="connsiteX128" fmla="*/ 8374857 w 12071803"/>
                  <a:gd name="connsiteY128" fmla="*/ 6653621 h 13440182"/>
                  <a:gd name="connsiteX129" fmla="*/ 8703470 w 12071803"/>
                  <a:gd name="connsiteY129" fmla="*/ 6591708 h 13440182"/>
                  <a:gd name="connsiteX130" fmla="*/ 8722520 w 12071803"/>
                  <a:gd name="connsiteY130" fmla="*/ 6696483 h 13440182"/>
                  <a:gd name="connsiteX131" fmla="*/ 8796339 w 12071803"/>
                  <a:gd name="connsiteY131" fmla="*/ 6701246 h 13440182"/>
                  <a:gd name="connsiteX132" fmla="*/ 8772525 w 12071803"/>
                  <a:gd name="connsiteY132" fmla="*/ 6548844 h 13440182"/>
                  <a:gd name="connsiteX133" fmla="*/ 9315450 w 12071803"/>
                  <a:gd name="connsiteY133" fmla="*/ 6544082 h 13440182"/>
                  <a:gd name="connsiteX134" fmla="*/ 9503569 w 12071803"/>
                  <a:gd name="connsiteY134" fmla="*/ 6494075 h 13440182"/>
                  <a:gd name="connsiteX135" fmla="*/ 9629775 w 12071803"/>
                  <a:gd name="connsiteY135" fmla="*/ 6298813 h 13440182"/>
                  <a:gd name="connsiteX136" fmla="*/ 9906000 w 12071803"/>
                  <a:gd name="connsiteY136" fmla="*/ 6334532 h 13440182"/>
                  <a:gd name="connsiteX137" fmla="*/ 9870282 w 12071803"/>
                  <a:gd name="connsiteY137" fmla="*/ 6420258 h 13440182"/>
                  <a:gd name="connsiteX138" fmla="*/ 9727407 w 12071803"/>
                  <a:gd name="connsiteY138" fmla="*/ 6434546 h 13440182"/>
                  <a:gd name="connsiteX139" fmla="*/ 9796462 w 12071803"/>
                  <a:gd name="connsiteY139" fmla="*/ 6489313 h 13440182"/>
                  <a:gd name="connsiteX140" fmla="*/ 9665495 w 12071803"/>
                  <a:gd name="connsiteY140" fmla="*/ 6517889 h 13440182"/>
                  <a:gd name="connsiteX141" fmla="*/ 9539289 w 12071803"/>
                  <a:gd name="connsiteY141" fmla="*/ 6508364 h 13440182"/>
                  <a:gd name="connsiteX142" fmla="*/ 9453563 w 12071803"/>
                  <a:gd name="connsiteY142" fmla="*/ 6544082 h 13440182"/>
                  <a:gd name="connsiteX143" fmla="*/ 9422607 w 12071803"/>
                  <a:gd name="connsiteY143" fmla="*/ 6848883 h 13440182"/>
                  <a:gd name="connsiteX144" fmla="*/ 9584532 w 12071803"/>
                  <a:gd name="connsiteY144" fmla="*/ 6882220 h 13440182"/>
                  <a:gd name="connsiteX145" fmla="*/ 9791700 w 12071803"/>
                  <a:gd name="connsiteY145" fmla="*/ 6696482 h 13440182"/>
                  <a:gd name="connsiteX146" fmla="*/ 9829801 w 12071803"/>
                  <a:gd name="connsiteY146" fmla="*/ 6794114 h 13440182"/>
                  <a:gd name="connsiteX147" fmla="*/ 9977439 w 12071803"/>
                  <a:gd name="connsiteY147" fmla="*/ 6717914 h 13440182"/>
                  <a:gd name="connsiteX148" fmla="*/ 9896476 w 12071803"/>
                  <a:gd name="connsiteY148" fmla="*/ 6925083 h 13440182"/>
                  <a:gd name="connsiteX149" fmla="*/ 10020301 w 12071803"/>
                  <a:gd name="connsiteY149" fmla="*/ 6898889 h 13440182"/>
                  <a:gd name="connsiteX150" fmla="*/ 9986964 w 12071803"/>
                  <a:gd name="connsiteY150" fmla="*/ 6986996 h 13440182"/>
                  <a:gd name="connsiteX151" fmla="*/ 10217945 w 12071803"/>
                  <a:gd name="connsiteY151" fmla="*/ 6984614 h 13440182"/>
                  <a:gd name="connsiteX152" fmla="*/ 10058400 w 12071803"/>
                  <a:gd name="connsiteY152" fmla="*/ 7039382 h 13440182"/>
                  <a:gd name="connsiteX153" fmla="*/ 9948864 w 12071803"/>
                  <a:gd name="connsiteY153" fmla="*/ 7096533 h 13440182"/>
                  <a:gd name="connsiteX154" fmla="*/ 9829801 w 12071803"/>
                  <a:gd name="connsiteY154" fmla="*/ 7210833 h 13440182"/>
                  <a:gd name="connsiteX155" fmla="*/ 9865519 w 12071803"/>
                  <a:gd name="connsiteY155" fmla="*/ 7270363 h 13440182"/>
                  <a:gd name="connsiteX156" fmla="*/ 9908382 w 12071803"/>
                  <a:gd name="connsiteY156" fmla="*/ 7320371 h 13440182"/>
                  <a:gd name="connsiteX157" fmla="*/ 9986964 w 12071803"/>
                  <a:gd name="connsiteY157" fmla="*/ 7287033 h 13440182"/>
                  <a:gd name="connsiteX158" fmla="*/ 9998869 w 12071803"/>
                  <a:gd name="connsiteY158" fmla="*/ 7348944 h 13440182"/>
                  <a:gd name="connsiteX159" fmla="*/ 10113170 w 12071803"/>
                  <a:gd name="connsiteY159" fmla="*/ 7210833 h 13440182"/>
                  <a:gd name="connsiteX160" fmla="*/ 10148889 w 12071803"/>
                  <a:gd name="connsiteY160" fmla="*/ 7356089 h 13440182"/>
                  <a:gd name="connsiteX161" fmla="*/ 10244139 w 12071803"/>
                  <a:gd name="connsiteY161" fmla="*/ 7239408 h 13440182"/>
                  <a:gd name="connsiteX162" fmla="*/ 10270332 w 12071803"/>
                  <a:gd name="connsiteY162" fmla="*/ 7401332 h 13440182"/>
                  <a:gd name="connsiteX163" fmla="*/ 10344150 w 12071803"/>
                  <a:gd name="connsiteY163" fmla="*/ 7477532 h 13440182"/>
                  <a:gd name="connsiteX164" fmla="*/ 10134600 w 12071803"/>
                  <a:gd name="connsiteY164" fmla="*/ 7591832 h 13440182"/>
                  <a:gd name="connsiteX165" fmla="*/ 10287001 w 12071803"/>
                  <a:gd name="connsiteY165" fmla="*/ 7741852 h 13440182"/>
                  <a:gd name="connsiteX166" fmla="*/ 10317957 w 12071803"/>
                  <a:gd name="connsiteY166" fmla="*/ 7644221 h 13440182"/>
                  <a:gd name="connsiteX167" fmla="*/ 10389393 w 12071803"/>
                  <a:gd name="connsiteY167" fmla="*/ 7732326 h 13440182"/>
                  <a:gd name="connsiteX168" fmla="*/ 10510839 w 12071803"/>
                  <a:gd name="connsiteY168" fmla="*/ 7691846 h 13440182"/>
                  <a:gd name="connsiteX169" fmla="*/ 10515600 w 12071803"/>
                  <a:gd name="connsiteY169" fmla="*/ 7777570 h 13440182"/>
                  <a:gd name="connsiteX170" fmla="*/ 10513219 w 12071803"/>
                  <a:gd name="connsiteY170" fmla="*/ 7875200 h 13440182"/>
                  <a:gd name="connsiteX171" fmla="*/ 10622756 w 12071803"/>
                  <a:gd name="connsiteY171" fmla="*/ 7837101 h 13440182"/>
                  <a:gd name="connsiteX172" fmla="*/ 10663239 w 12071803"/>
                  <a:gd name="connsiteY172" fmla="*/ 8075227 h 13440182"/>
                  <a:gd name="connsiteX173" fmla="*/ 10801350 w 12071803"/>
                  <a:gd name="connsiteY173" fmla="*/ 8106182 h 13440182"/>
                  <a:gd name="connsiteX174" fmla="*/ 10815638 w 12071803"/>
                  <a:gd name="connsiteY174" fmla="*/ 7815670 h 13440182"/>
                  <a:gd name="connsiteX175" fmla="*/ 10906126 w 12071803"/>
                  <a:gd name="connsiteY175" fmla="*/ 7791858 h 13440182"/>
                  <a:gd name="connsiteX176" fmla="*/ 10975182 w 12071803"/>
                  <a:gd name="connsiteY176" fmla="*/ 7620407 h 13440182"/>
                  <a:gd name="connsiteX177" fmla="*/ 10937082 w 12071803"/>
                  <a:gd name="connsiteY177" fmla="*/ 7491821 h 13440182"/>
                  <a:gd name="connsiteX178" fmla="*/ 10841832 w 12071803"/>
                  <a:gd name="connsiteY178" fmla="*/ 7479913 h 13440182"/>
                  <a:gd name="connsiteX179" fmla="*/ 10889456 w 12071803"/>
                  <a:gd name="connsiteY179" fmla="*/ 7360851 h 13440182"/>
                  <a:gd name="connsiteX180" fmla="*/ 10784682 w 12071803"/>
                  <a:gd name="connsiteY180" fmla="*/ 7289414 h 13440182"/>
                  <a:gd name="connsiteX181" fmla="*/ 10744200 w 12071803"/>
                  <a:gd name="connsiteY181" fmla="*/ 7058432 h 13440182"/>
                  <a:gd name="connsiteX182" fmla="*/ 10426700 w 12071803"/>
                  <a:gd name="connsiteY182" fmla="*/ 7020332 h 13440182"/>
                  <a:gd name="connsiteX183" fmla="*/ 10496551 w 12071803"/>
                  <a:gd name="connsiteY183" fmla="*/ 6915558 h 13440182"/>
                  <a:gd name="connsiteX184" fmla="*/ 10620376 w 12071803"/>
                  <a:gd name="connsiteY184" fmla="*/ 6896508 h 13440182"/>
                  <a:gd name="connsiteX185" fmla="*/ 10629900 w 12071803"/>
                  <a:gd name="connsiteY185" fmla="*/ 6810782 h 13440182"/>
                  <a:gd name="connsiteX186" fmla="*/ 10842625 w 12071803"/>
                  <a:gd name="connsiteY186" fmla="*/ 6899682 h 13440182"/>
                  <a:gd name="connsiteX187" fmla="*/ 10858500 w 12071803"/>
                  <a:gd name="connsiteY187" fmla="*/ 6677432 h 13440182"/>
                  <a:gd name="connsiteX188" fmla="*/ 10648950 w 12071803"/>
                  <a:gd name="connsiteY188" fmla="*/ 6772682 h 13440182"/>
                  <a:gd name="connsiteX189" fmla="*/ 10572750 w 12071803"/>
                  <a:gd name="connsiteY189" fmla="*/ 6544082 h 13440182"/>
                  <a:gd name="connsiteX190" fmla="*/ 10344150 w 12071803"/>
                  <a:gd name="connsiteY190" fmla="*/ 6753632 h 13440182"/>
                  <a:gd name="connsiteX191" fmla="*/ 10356851 w 12071803"/>
                  <a:gd name="connsiteY191" fmla="*/ 6588533 h 13440182"/>
                  <a:gd name="connsiteX192" fmla="*/ 10369550 w 12071803"/>
                  <a:gd name="connsiteY192" fmla="*/ 6464707 h 13440182"/>
                  <a:gd name="connsiteX193" fmla="*/ 10261601 w 12071803"/>
                  <a:gd name="connsiteY193" fmla="*/ 6452008 h 13440182"/>
                  <a:gd name="connsiteX194" fmla="*/ 10140950 w 12071803"/>
                  <a:gd name="connsiteY194" fmla="*/ 6236107 h 13440182"/>
                  <a:gd name="connsiteX195" fmla="*/ 10306051 w 12071803"/>
                  <a:gd name="connsiteY195" fmla="*/ 6274208 h 13440182"/>
                  <a:gd name="connsiteX196" fmla="*/ 10547351 w 12071803"/>
                  <a:gd name="connsiteY196" fmla="*/ 6274208 h 13440182"/>
                  <a:gd name="connsiteX197" fmla="*/ 10677525 w 12071803"/>
                  <a:gd name="connsiteY197" fmla="*/ 6134507 h 13440182"/>
                  <a:gd name="connsiteX198" fmla="*/ 10575926 w 12071803"/>
                  <a:gd name="connsiteY198" fmla="*/ 6023383 h 13440182"/>
                  <a:gd name="connsiteX199" fmla="*/ 10363200 w 12071803"/>
                  <a:gd name="connsiteY199" fmla="*/ 5975757 h 13440182"/>
                  <a:gd name="connsiteX200" fmla="*/ 10544175 w 12071803"/>
                  <a:gd name="connsiteY200" fmla="*/ 5845582 h 13440182"/>
                  <a:gd name="connsiteX201" fmla="*/ 10490201 w 12071803"/>
                  <a:gd name="connsiteY201" fmla="*/ 5728108 h 13440182"/>
                  <a:gd name="connsiteX202" fmla="*/ 10544176 w 12071803"/>
                  <a:gd name="connsiteY202" fmla="*/ 5607458 h 13440182"/>
                  <a:gd name="connsiteX203" fmla="*/ 10506075 w 12071803"/>
                  <a:gd name="connsiteY203" fmla="*/ 5604282 h 13440182"/>
                  <a:gd name="connsiteX204" fmla="*/ 10471151 w 12071803"/>
                  <a:gd name="connsiteY204" fmla="*/ 5528083 h 13440182"/>
                  <a:gd name="connsiteX205" fmla="*/ 10312400 w 12071803"/>
                  <a:gd name="connsiteY205" fmla="*/ 5375682 h 13440182"/>
                  <a:gd name="connsiteX206" fmla="*/ 10582276 w 12071803"/>
                  <a:gd name="connsiteY206" fmla="*/ 5480458 h 13440182"/>
                  <a:gd name="connsiteX207" fmla="*/ 10725150 w 12071803"/>
                  <a:gd name="connsiteY207" fmla="*/ 5439182 h 13440182"/>
                  <a:gd name="connsiteX208" fmla="*/ 10699751 w 12071803"/>
                  <a:gd name="connsiteY208" fmla="*/ 5686833 h 13440182"/>
                  <a:gd name="connsiteX209" fmla="*/ 10877550 w 12071803"/>
                  <a:gd name="connsiteY209" fmla="*/ 5724932 h 13440182"/>
                  <a:gd name="connsiteX210" fmla="*/ 10934701 w 12071803"/>
                  <a:gd name="connsiteY210" fmla="*/ 5550308 h 13440182"/>
                  <a:gd name="connsiteX211" fmla="*/ 10975975 w 12071803"/>
                  <a:gd name="connsiteY211" fmla="*/ 5321707 h 13440182"/>
                  <a:gd name="connsiteX212" fmla="*/ 10896601 w 12071803"/>
                  <a:gd name="connsiteY212" fmla="*/ 5118508 h 13440182"/>
                  <a:gd name="connsiteX213" fmla="*/ 10839450 w 12071803"/>
                  <a:gd name="connsiteY213" fmla="*/ 5020082 h 13440182"/>
                  <a:gd name="connsiteX214" fmla="*/ 10760076 w 12071803"/>
                  <a:gd name="connsiteY214" fmla="*/ 5137558 h 13440182"/>
                  <a:gd name="connsiteX215" fmla="*/ 10690226 w 12071803"/>
                  <a:gd name="connsiteY215" fmla="*/ 5096283 h 13440182"/>
                  <a:gd name="connsiteX216" fmla="*/ 10658476 w 12071803"/>
                  <a:gd name="connsiteY216" fmla="*/ 5216933 h 13440182"/>
                  <a:gd name="connsiteX217" fmla="*/ 10556875 w 12071803"/>
                  <a:gd name="connsiteY217" fmla="*/ 5220107 h 13440182"/>
                  <a:gd name="connsiteX218" fmla="*/ 10477500 w 12071803"/>
                  <a:gd name="connsiteY218" fmla="*/ 5077232 h 13440182"/>
                  <a:gd name="connsiteX219" fmla="*/ 10439400 w 12071803"/>
                  <a:gd name="connsiteY219" fmla="*/ 4924832 h 13440182"/>
                  <a:gd name="connsiteX220" fmla="*/ 10223500 w 12071803"/>
                  <a:gd name="connsiteY220" fmla="*/ 4928007 h 13440182"/>
                  <a:gd name="connsiteX221" fmla="*/ 10248900 w 12071803"/>
                  <a:gd name="connsiteY221" fmla="*/ 5153432 h 13440182"/>
                  <a:gd name="connsiteX222" fmla="*/ 10210801 w 12071803"/>
                  <a:gd name="connsiteY222" fmla="*/ 4959758 h 13440182"/>
                  <a:gd name="connsiteX223" fmla="*/ 10166350 w 12071803"/>
                  <a:gd name="connsiteY223" fmla="*/ 4972457 h 13440182"/>
                  <a:gd name="connsiteX224" fmla="*/ 10096500 w 12071803"/>
                  <a:gd name="connsiteY224" fmla="*/ 4861332 h 13440182"/>
                  <a:gd name="connsiteX225" fmla="*/ 10001251 w 12071803"/>
                  <a:gd name="connsiteY225" fmla="*/ 4931183 h 13440182"/>
                  <a:gd name="connsiteX226" fmla="*/ 9893300 w 12071803"/>
                  <a:gd name="connsiteY226" fmla="*/ 5039132 h 13440182"/>
                  <a:gd name="connsiteX227" fmla="*/ 10210800 w 12071803"/>
                  <a:gd name="connsiteY227" fmla="*/ 4724807 h 13440182"/>
                  <a:gd name="connsiteX228" fmla="*/ 10426701 w 12071803"/>
                  <a:gd name="connsiteY228" fmla="*/ 4667658 h 13440182"/>
                  <a:gd name="connsiteX229" fmla="*/ 10572750 w 12071803"/>
                  <a:gd name="connsiteY229" fmla="*/ 4581932 h 13440182"/>
                  <a:gd name="connsiteX230" fmla="*/ 10610851 w 12071803"/>
                  <a:gd name="connsiteY230" fmla="*/ 4461283 h 13440182"/>
                  <a:gd name="connsiteX231" fmla="*/ 10782301 w 12071803"/>
                  <a:gd name="connsiteY231" fmla="*/ 4334283 h 13440182"/>
                  <a:gd name="connsiteX232" fmla="*/ 10814050 w 12071803"/>
                  <a:gd name="connsiteY232" fmla="*/ 4080282 h 13440182"/>
                  <a:gd name="connsiteX233" fmla="*/ 10582275 w 12071803"/>
                  <a:gd name="connsiteY233" fmla="*/ 3997732 h 13440182"/>
                  <a:gd name="connsiteX234" fmla="*/ 10264776 w 12071803"/>
                  <a:gd name="connsiteY234" fmla="*/ 3950108 h 13440182"/>
                  <a:gd name="connsiteX235" fmla="*/ 10134600 w 12071803"/>
                  <a:gd name="connsiteY235" fmla="*/ 4010432 h 13440182"/>
                  <a:gd name="connsiteX236" fmla="*/ 10160001 w 12071803"/>
                  <a:gd name="connsiteY236" fmla="*/ 3845333 h 13440182"/>
                  <a:gd name="connsiteX237" fmla="*/ 10109201 w 12071803"/>
                  <a:gd name="connsiteY237" fmla="*/ 3670708 h 13440182"/>
                  <a:gd name="connsiteX238" fmla="*/ 10223500 w 12071803"/>
                  <a:gd name="connsiteY238" fmla="*/ 3708807 h 13440182"/>
                  <a:gd name="connsiteX239" fmla="*/ 10344151 w 12071803"/>
                  <a:gd name="connsiteY239" fmla="*/ 3600858 h 13440182"/>
                  <a:gd name="connsiteX240" fmla="*/ 10534651 w 12071803"/>
                  <a:gd name="connsiteY240" fmla="*/ 3661183 h 13440182"/>
                  <a:gd name="connsiteX241" fmla="*/ 10547351 w 12071803"/>
                  <a:gd name="connsiteY241" fmla="*/ 3477033 h 13440182"/>
                  <a:gd name="connsiteX242" fmla="*/ 10687050 w 12071803"/>
                  <a:gd name="connsiteY242" fmla="*/ 3515132 h 13440182"/>
                  <a:gd name="connsiteX243" fmla="*/ 10801350 w 12071803"/>
                  <a:gd name="connsiteY243" fmla="*/ 3210332 h 13440182"/>
                  <a:gd name="connsiteX244" fmla="*/ 10902951 w 12071803"/>
                  <a:gd name="connsiteY244" fmla="*/ 3299233 h 13440182"/>
                  <a:gd name="connsiteX245" fmla="*/ 11042650 w 12071803"/>
                  <a:gd name="connsiteY245" fmla="*/ 3283357 h 13440182"/>
                  <a:gd name="connsiteX246" fmla="*/ 11077575 w 12071803"/>
                  <a:gd name="connsiteY246" fmla="*/ 3508782 h 13440182"/>
                  <a:gd name="connsiteX247" fmla="*/ 11153776 w 12071803"/>
                  <a:gd name="connsiteY247" fmla="*/ 3251608 h 13440182"/>
                  <a:gd name="connsiteX248" fmla="*/ 11077576 w 12071803"/>
                  <a:gd name="connsiteY248" fmla="*/ 3165883 h 13440182"/>
                  <a:gd name="connsiteX249" fmla="*/ 11163300 w 12071803"/>
                  <a:gd name="connsiteY249" fmla="*/ 2911882 h 13440182"/>
                  <a:gd name="connsiteX250" fmla="*/ 10982326 w 12071803"/>
                  <a:gd name="connsiteY250" fmla="*/ 2988083 h 13440182"/>
                  <a:gd name="connsiteX251" fmla="*/ 10953750 w 12071803"/>
                  <a:gd name="connsiteY251" fmla="*/ 2918232 h 13440182"/>
                  <a:gd name="connsiteX252" fmla="*/ 10763250 w 12071803"/>
                  <a:gd name="connsiteY252" fmla="*/ 2715032 h 13440182"/>
                  <a:gd name="connsiteX253" fmla="*/ 10731501 w 12071803"/>
                  <a:gd name="connsiteY253" fmla="*/ 2530883 h 13440182"/>
                  <a:gd name="connsiteX254" fmla="*/ 10699751 w 12071803"/>
                  <a:gd name="connsiteY254" fmla="*/ 2435633 h 13440182"/>
                  <a:gd name="connsiteX255" fmla="*/ 10801350 w 12071803"/>
                  <a:gd name="connsiteY255" fmla="*/ 2334032 h 13440182"/>
                  <a:gd name="connsiteX256" fmla="*/ 11061701 w 12071803"/>
                  <a:gd name="connsiteY256" fmla="*/ 2099083 h 13440182"/>
                  <a:gd name="connsiteX257" fmla="*/ 11182350 w 12071803"/>
                  <a:gd name="connsiteY257" fmla="*/ 2118132 h 13440182"/>
                  <a:gd name="connsiteX258" fmla="*/ 11252201 w 12071803"/>
                  <a:gd name="connsiteY258" fmla="*/ 2029233 h 13440182"/>
                  <a:gd name="connsiteX259" fmla="*/ 11487150 w 12071803"/>
                  <a:gd name="connsiteY259" fmla="*/ 1921282 h 13440182"/>
                  <a:gd name="connsiteX260" fmla="*/ 11341101 w 12071803"/>
                  <a:gd name="connsiteY260" fmla="*/ 1851433 h 13440182"/>
                  <a:gd name="connsiteX261" fmla="*/ 11258550 w 12071803"/>
                  <a:gd name="connsiteY261" fmla="*/ 1705382 h 13440182"/>
                  <a:gd name="connsiteX262" fmla="*/ 11360150 w 12071803"/>
                  <a:gd name="connsiteY262" fmla="*/ 1279932 h 13440182"/>
                  <a:gd name="connsiteX263" fmla="*/ 11239500 w 12071803"/>
                  <a:gd name="connsiteY263" fmla="*/ 1019582 h 13440182"/>
                  <a:gd name="connsiteX264" fmla="*/ 11525250 w 12071803"/>
                  <a:gd name="connsiteY264" fmla="*/ 1362482 h 13440182"/>
                  <a:gd name="connsiteX265" fmla="*/ 11690350 w 12071803"/>
                  <a:gd name="connsiteY265" fmla="*/ 1165632 h 13440182"/>
                  <a:gd name="connsiteX266" fmla="*/ 11874500 w 12071803"/>
                  <a:gd name="connsiteY266" fmla="*/ 1476782 h 13440182"/>
                  <a:gd name="connsiteX267" fmla="*/ 12071350 w 12071803"/>
                  <a:gd name="connsiteY267" fmla="*/ 1578383 h 13440182"/>
                  <a:gd name="connsiteX268" fmla="*/ 11906250 w 12071803"/>
                  <a:gd name="connsiteY268" fmla="*/ 1133883 h 13440182"/>
                  <a:gd name="connsiteX269" fmla="*/ 11893550 w 12071803"/>
                  <a:gd name="connsiteY269" fmla="*/ 917982 h 13440182"/>
                  <a:gd name="connsiteX270" fmla="*/ 11760200 w 12071803"/>
                  <a:gd name="connsiteY270" fmla="*/ 721132 h 13440182"/>
                  <a:gd name="connsiteX271" fmla="*/ 11734800 w 12071803"/>
                  <a:gd name="connsiteY2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12769 w 12071803"/>
                  <a:gd name="connsiteY80" fmla="*/ 7856150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3207 w 12071803"/>
                  <a:gd name="connsiteY91" fmla="*/ 7432038 h 13440182"/>
                  <a:gd name="connsiteX92" fmla="*/ 6600825 w 12071803"/>
                  <a:gd name="connsiteY92" fmla="*/ 7351326 h 13440182"/>
                  <a:gd name="connsiteX93" fmla="*/ 6819901 w 12071803"/>
                  <a:gd name="connsiteY93" fmla="*/ 7243919 h 13440182"/>
                  <a:gd name="connsiteX94" fmla="*/ 6784182 w 12071803"/>
                  <a:gd name="connsiteY94" fmla="*/ 7089138 h 13440182"/>
                  <a:gd name="connsiteX95" fmla="*/ 6860382 w 12071803"/>
                  <a:gd name="connsiteY95" fmla="*/ 7072469 h 13440182"/>
                  <a:gd name="connsiteX96" fmla="*/ 6838950 w 12071803"/>
                  <a:gd name="connsiteY96" fmla="*/ 6982232 h 13440182"/>
                  <a:gd name="connsiteX97" fmla="*/ 6943726 w 12071803"/>
                  <a:gd name="connsiteY97" fmla="*/ 6984363 h 13440182"/>
                  <a:gd name="connsiteX98" fmla="*/ 6986589 w 12071803"/>
                  <a:gd name="connsiteY98" fmla="*/ 6903400 h 13440182"/>
                  <a:gd name="connsiteX99" fmla="*/ 7088982 w 12071803"/>
                  <a:gd name="connsiteY99" fmla="*/ 6936738 h 13440182"/>
                  <a:gd name="connsiteX100" fmla="*/ 7162801 w 12071803"/>
                  <a:gd name="connsiteY100" fmla="*/ 7039132 h 13440182"/>
                  <a:gd name="connsiteX101" fmla="*/ 7229476 w 12071803"/>
                  <a:gd name="connsiteY101" fmla="*/ 6979600 h 13440182"/>
                  <a:gd name="connsiteX102" fmla="*/ 7169945 w 12071803"/>
                  <a:gd name="connsiteY102" fmla="*/ 6843869 h 13440182"/>
                  <a:gd name="connsiteX103" fmla="*/ 7227094 w 12071803"/>
                  <a:gd name="connsiteY103" fmla="*/ 6896506 h 13440182"/>
                  <a:gd name="connsiteX104" fmla="*/ 7343776 w 12071803"/>
                  <a:gd name="connsiteY104" fmla="*/ 6934357 h 13440182"/>
                  <a:gd name="connsiteX105" fmla="*/ 7417595 w 12071803"/>
                  <a:gd name="connsiteY105" fmla="*/ 7006046 h 13440182"/>
                  <a:gd name="connsiteX106" fmla="*/ 7386639 w 12071803"/>
                  <a:gd name="connsiteY106" fmla="*/ 7144158 h 13440182"/>
                  <a:gd name="connsiteX107" fmla="*/ 7458076 w 12071803"/>
                  <a:gd name="connsiteY107" fmla="*/ 7108439 h 13440182"/>
                  <a:gd name="connsiteX108" fmla="*/ 7448550 w 12071803"/>
                  <a:gd name="connsiteY108" fmla="*/ 7077482 h 13440182"/>
                  <a:gd name="connsiteX109" fmla="*/ 7524751 w 12071803"/>
                  <a:gd name="connsiteY109" fmla="*/ 7163208 h 13440182"/>
                  <a:gd name="connsiteX110" fmla="*/ 7460457 w 12071803"/>
                  <a:gd name="connsiteY110" fmla="*/ 7244171 h 13440182"/>
                  <a:gd name="connsiteX111" fmla="*/ 7524750 w 12071803"/>
                  <a:gd name="connsiteY111" fmla="*/ 7325132 h 13440182"/>
                  <a:gd name="connsiteX112" fmla="*/ 7450932 w 12071803"/>
                  <a:gd name="connsiteY112" fmla="*/ 7344183 h 13440182"/>
                  <a:gd name="connsiteX113" fmla="*/ 7358064 w 12071803"/>
                  <a:gd name="connsiteY113" fmla="*/ 7296558 h 13440182"/>
                  <a:gd name="connsiteX114" fmla="*/ 7184232 w 12071803"/>
                  <a:gd name="connsiteY114" fmla="*/ 7408477 h 13440182"/>
                  <a:gd name="connsiteX115" fmla="*/ 7246145 w 12071803"/>
                  <a:gd name="connsiteY115" fmla="*/ 7437052 h 13440182"/>
                  <a:gd name="connsiteX116" fmla="*/ 7329489 w 12071803"/>
                  <a:gd name="connsiteY116" fmla="*/ 7508489 h 13440182"/>
                  <a:gd name="connsiteX117" fmla="*/ 7386639 w 12071803"/>
                  <a:gd name="connsiteY117" fmla="*/ 7425146 h 13440182"/>
                  <a:gd name="connsiteX118" fmla="*/ 7441407 w 12071803"/>
                  <a:gd name="connsiteY118" fmla="*/ 7484677 h 13440182"/>
                  <a:gd name="connsiteX119" fmla="*/ 7522370 w 12071803"/>
                  <a:gd name="connsiteY119" fmla="*/ 7422513 h 13440182"/>
                  <a:gd name="connsiteX120" fmla="*/ 7546182 w 12071803"/>
                  <a:gd name="connsiteY120" fmla="*/ 7529921 h 13440182"/>
                  <a:gd name="connsiteX121" fmla="*/ 7639051 w 12071803"/>
                  <a:gd name="connsiteY121" fmla="*/ 7615646 h 13440182"/>
                  <a:gd name="connsiteX122" fmla="*/ 7639051 w 12071803"/>
                  <a:gd name="connsiteY122" fmla="*/ 7510871 h 13440182"/>
                  <a:gd name="connsiteX123" fmla="*/ 7812881 w 12071803"/>
                  <a:gd name="connsiteY123" fmla="*/ 7606120 h 13440182"/>
                  <a:gd name="connsiteX124" fmla="*/ 7705726 w 12071803"/>
                  <a:gd name="connsiteY124" fmla="*/ 7370377 h 13440182"/>
                  <a:gd name="connsiteX125" fmla="*/ 7708107 w 12071803"/>
                  <a:gd name="connsiteY125" fmla="*/ 7234646 h 13440182"/>
                  <a:gd name="connsiteX126" fmla="*/ 7612857 w 12071803"/>
                  <a:gd name="connsiteY126" fmla="*/ 7206071 h 13440182"/>
                  <a:gd name="connsiteX127" fmla="*/ 7677150 w 12071803"/>
                  <a:gd name="connsiteY127" fmla="*/ 7039382 h 13440182"/>
                  <a:gd name="connsiteX128" fmla="*/ 8374857 w 12071803"/>
                  <a:gd name="connsiteY128" fmla="*/ 6653621 h 13440182"/>
                  <a:gd name="connsiteX129" fmla="*/ 8703470 w 12071803"/>
                  <a:gd name="connsiteY129" fmla="*/ 6591708 h 13440182"/>
                  <a:gd name="connsiteX130" fmla="*/ 8722520 w 12071803"/>
                  <a:gd name="connsiteY130" fmla="*/ 6696483 h 13440182"/>
                  <a:gd name="connsiteX131" fmla="*/ 8796339 w 12071803"/>
                  <a:gd name="connsiteY131" fmla="*/ 6701246 h 13440182"/>
                  <a:gd name="connsiteX132" fmla="*/ 8772525 w 12071803"/>
                  <a:gd name="connsiteY132" fmla="*/ 6548844 h 13440182"/>
                  <a:gd name="connsiteX133" fmla="*/ 9315450 w 12071803"/>
                  <a:gd name="connsiteY133" fmla="*/ 6544082 h 13440182"/>
                  <a:gd name="connsiteX134" fmla="*/ 9503569 w 12071803"/>
                  <a:gd name="connsiteY134" fmla="*/ 6494075 h 13440182"/>
                  <a:gd name="connsiteX135" fmla="*/ 9629775 w 12071803"/>
                  <a:gd name="connsiteY135" fmla="*/ 6298813 h 13440182"/>
                  <a:gd name="connsiteX136" fmla="*/ 9906000 w 12071803"/>
                  <a:gd name="connsiteY136" fmla="*/ 6334532 h 13440182"/>
                  <a:gd name="connsiteX137" fmla="*/ 9870282 w 12071803"/>
                  <a:gd name="connsiteY137" fmla="*/ 6420258 h 13440182"/>
                  <a:gd name="connsiteX138" fmla="*/ 9727407 w 12071803"/>
                  <a:gd name="connsiteY138" fmla="*/ 6434546 h 13440182"/>
                  <a:gd name="connsiteX139" fmla="*/ 9796462 w 12071803"/>
                  <a:gd name="connsiteY139" fmla="*/ 6489313 h 13440182"/>
                  <a:gd name="connsiteX140" fmla="*/ 9665495 w 12071803"/>
                  <a:gd name="connsiteY140" fmla="*/ 6517889 h 13440182"/>
                  <a:gd name="connsiteX141" fmla="*/ 9539289 w 12071803"/>
                  <a:gd name="connsiteY141" fmla="*/ 6508364 h 13440182"/>
                  <a:gd name="connsiteX142" fmla="*/ 9453563 w 12071803"/>
                  <a:gd name="connsiteY142" fmla="*/ 6544082 h 13440182"/>
                  <a:gd name="connsiteX143" fmla="*/ 9422607 w 12071803"/>
                  <a:gd name="connsiteY143" fmla="*/ 6848883 h 13440182"/>
                  <a:gd name="connsiteX144" fmla="*/ 9584532 w 12071803"/>
                  <a:gd name="connsiteY144" fmla="*/ 6882220 h 13440182"/>
                  <a:gd name="connsiteX145" fmla="*/ 9791700 w 12071803"/>
                  <a:gd name="connsiteY145" fmla="*/ 6696482 h 13440182"/>
                  <a:gd name="connsiteX146" fmla="*/ 9829801 w 12071803"/>
                  <a:gd name="connsiteY146" fmla="*/ 6794114 h 13440182"/>
                  <a:gd name="connsiteX147" fmla="*/ 9977439 w 12071803"/>
                  <a:gd name="connsiteY147" fmla="*/ 6717914 h 13440182"/>
                  <a:gd name="connsiteX148" fmla="*/ 9896476 w 12071803"/>
                  <a:gd name="connsiteY148" fmla="*/ 6925083 h 13440182"/>
                  <a:gd name="connsiteX149" fmla="*/ 10020301 w 12071803"/>
                  <a:gd name="connsiteY149" fmla="*/ 6898889 h 13440182"/>
                  <a:gd name="connsiteX150" fmla="*/ 9986964 w 12071803"/>
                  <a:gd name="connsiteY150" fmla="*/ 6986996 h 13440182"/>
                  <a:gd name="connsiteX151" fmla="*/ 10217945 w 12071803"/>
                  <a:gd name="connsiteY151" fmla="*/ 6984614 h 13440182"/>
                  <a:gd name="connsiteX152" fmla="*/ 10058400 w 12071803"/>
                  <a:gd name="connsiteY152" fmla="*/ 7039382 h 13440182"/>
                  <a:gd name="connsiteX153" fmla="*/ 9948864 w 12071803"/>
                  <a:gd name="connsiteY153" fmla="*/ 7096533 h 13440182"/>
                  <a:gd name="connsiteX154" fmla="*/ 9829801 w 12071803"/>
                  <a:gd name="connsiteY154" fmla="*/ 7210833 h 13440182"/>
                  <a:gd name="connsiteX155" fmla="*/ 9865519 w 12071803"/>
                  <a:gd name="connsiteY155" fmla="*/ 7270363 h 13440182"/>
                  <a:gd name="connsiteX156" fmla="*/ 9908382 w 12071803"/>
                  <a:gd name="connsiteY156" fmla="*/ 7320371 h 13440182"/>
                  <a:gd name="connsiteX157" fmla="*/ 9986964 w 12071803"/>
                  <a:gd name="connsiteY157" fmla="*/ 7287033 h 13440182"/>
                  <a:gd name="connsiteX158" fmla="*/ 9998869 w 12071803"/>
                  <a:gd name="connsiteY158" fmla="*/ 7348944 h 13440182"/>
                  <a:gd name="connsiteX159" fmla="*/ 10113170 w 12071803"/>
                  <a:gd name="connsiteY159" fmla="*/ 7210833 h 13440182"/>
                  <a:gd name="connsiteX160" fmla="*/ 10148889 w 12071803"/>
                  <a:gd name="connsiteY160" fmla="*/ 7356089 h 13440182"/>
                  <a:gd name="connsiteX161" fmla="*/ 10244139 w 12071803"/>
                  <a:gd name="connsiteY161" fmla="*/ 7239408 h 13440182"/>
                  <a:gd name="connsiteX162" fmla="*/ 10270332 w 12071803"/>
                  <a:gd name="connsiteY162" fmla="*/ 7401332 h 13440182"/>
                  <a:gd name="connsiteX163" fmla="*/ 10344150 w 12071803"/>
                  <a:gd name="connsiteY163" fmla="*/ 7477532 h 13440182"/>
                  <a:gd name="connsiteX164" fmla="*/ 10134600 w 12071803"/>
                  <a:gd name="connsiteY164" fmla="*/ 7591832 h 13440182"/>
                  <a:gd name="connsiteX165" fmla="*/ 10287001 w 12071803"/>
                  <a:gd name="connsiteY165" fmla="*/ 7741852 h 13440182"/>
                  <a:gd name="connsiteX166" fmla="*/ 10317957 w 12071803"/>
                  <a:gd name="connsiteY166" fmla="*/ 7644221 h 13440182"/>
                  <a:gd name="connsiteX167" fmla="*/ 10389393 w 12071803"/>
                  <a:gd name="connsiteY167" fmla="*/ 7732326 h 13440182"/>
                  <a:gd name="connsiteX168" fmla="*/ 10510839 w 12071803"/>
                  <a:gd name="connsiteY168" fmla="*/ 7691846 h 13440182"/>
                  <a:gd name="connsiteX169" fmla="*/ 10515600 w 12071803"/>
                  <a:gd name="connsiteY169" fmla="*/ 7777570 h 13440182"/>
                  <a:gd name="connsiteX170" fmla="*/ 10513219 w 12071803"/>
                  <a:gd name="connsiteY170" fmla="*/ 7875200 h 13440182"/>
                  <a:gd name="connsiteX171" fmla="*/ 10622756 w 12071803"/>
                  <a:gd name="connsiteY171" fmla="*/ 7837101 h 13440182"/>
                  <a:gd name="connsiteX172" fmla="*/ 10663239 w 12071803"/>
                  <a:gd name="connsiteY172" fmla="*/ 8075227 h 13440182"/>
                  <a:gd name="connsiteX173" fmla="*/ 10801350 w 12071803"/>
                  <a:gd name="connsiteY173" fmla="*/ 8106182 h 13440182"/>
                  <a:gd name="connsiteX174" fmla="*/ 10815638 w 12071803"/>
                  <a:gd name="connsiteY174" fmla="*/ 7815670 h 13440182"/>
                  <a:gd name="connsiteX175" fmla="*/ 10906126 w 12071803"/>
                  <a:gd name="connsiteY175" fmla="*/ 7791858 h 13440182"/>
                  <a:gd name="connsiteX176" fmla="*/ 10975182 w 12071803"/>
                  <a:gd name="connsiteY176" fmla="*/ 7620407 h 13440182"/>
                  <a:gd name="connsiteX177" fmla="*/ 10937082 w 12071803"/>
                  <a:gd name="connsiteY177" fmla="*/ 7491821 h 13440182"/>
                  <a:gd name="connsiteX178" fmla="*/ 10841832 w 12071803"/>
                  <a:gd name="connsiteY178" fmla="*/ 7479913 h 13440182"/>
                  <a:gd name="connsiteX179" fmla="*/ 10889456 w 12071803"/>
                  <a:gd name="connsiteY179" fmla="*/ 7360851 h 13440182"/>
                  <a:gd name="connsiteX180" fmla="*/ 10784682 w 12071803"/>
                  <a:gd name="connsiteY180" fmla="*/ 7289414 h 13440182"/>
                  <a:gd name="connsiteX181" fmla="*/ 10744200 w 12071803"/>
                  <a:gd name="connsiteY181" fmla="*/ 7058432 h 13440182"/>
                  <a:gd name="connsiteX182" fmla="*/ 10426700 w 12071803"/>
                  <a:gd name="connsiteY182" fmla="*/ 7020332 h 13440182"/>
                  <a:gd name="connsiteX183" fmla="*/ 10496551 w 12071803"/>
                  <a:gd name="connsiteY183" fmla="*/ 6915558 h 13440182"/>
                  <a:gd name="connsiteX184" fmla="*/ 10620376 w 12071803"/>
                  <a:gd name="connsiteY184" fmla="*/ 6896508 h 13440182"/>
                  <a:gd name="connsiteX185" fmla="*/ 10629900 w 12071803"/>
                  <a:gd name="connsiteY185" fmla="*/ 6810782 h 13440182"/>
                  <a:gd name="connsiteX186" fmla="*/ 10842625 w 12071803"/>
                  <a:gd name="connsiteY186" fmla="*/ 6899682 h 13440182"/>
                  <a:gd name="connsiteX187" fmla="*/ 10858500 w 12071803"/>
                  <a:gd name="connsiteY187" fmla="*/ 6677432 h 13440182"/>
                  <a:gd name="connsiteX188" fmla="*/ 10648950 w 12071803"/>
                  <a:gd name="connsiteY188" fmla="*/ 6772682 h 13440182"/>
                  <a:gd name="connsiteX189" fmla="*/ 10572750 w 12071803"/>
                  <a:gd name="connsiteY189" fmla="*/ 6544082 h 13440182"/>
                  <a:gd name="connsiteX190" fmla="*/ 10344150 w 12071803"/>
                  <a:gd name="connsiteY190" fmla="*/ 6753632 h 13440182"/>
                  <a:gd name="connsiteX191" fmla="*/ 10356851 w 12071803"/>
                  <a:gd name="connsiteY191" fmla="*/ 6588533 h 13440182"/>
                  <a:gd name="connsiteX192" fmla="*/ 10369550 w 12071803"/>
                  <a:gd name="connsiteY192" fmla="*/ 6464707 h 13440182"/>
                  <a:gd name="connsiteX193" fmla="*/ 10261601 w 12071803"/>
                  <a:gd name="connsiteY193" fmla="*/ 6452008 h 13440182"/>
                  <a:gd name="connsiteX194" fmla="*/ 10140950 w 12071803"/>
                  <a:gd name="connsiteY194" fmla="*/ 6236107 h 13440182"/>
                  <a:gd name="connsiteX195" fmla="*/ 10306051 w 12071803"/>
                  <a:gd name="connsiteY195" fmla="*/ 6274208 h 13440182"/>
                  <a:gd name="connsiteX196" fmla="*/ 10547351 w 12071803"/>
                  <a:gd name="connsiteY196" fmla="*/ 6274208 h 13440182"/>
                  <a:gd name="connsiteX197" fmla="*/ 10677525 w 12071803"/>
                  <a:gd name="connsiteY197" fmla="*/ 6134507 h 13440182"/>
                  <a:gd name="connsiteX198" fmla="*/ 10575926 w 12071803"/>
                  <a:gd name="connsiteY198" fmla="*/ 6023383 h 13440182"/>
                  <a:gd name="connsiteX199" fmla="*/ 10363200 w 12071803"/>
                  <a:gd name="connsiteY199" fmla="*/ 5975757 h 13440182"/>
                  <a:gd name="connsiteX200" fmla="*/ 10544175 w 12071803"/>
                  <a:gd name="connsiteY200" fmla="*/ 5845582 h 13440182"/>
                  <a:gd name="connsiteX201" fmla="*/ 10490201 w 12071803"/>
                  <a:gd name="connsiteY201" fmla="*/ 5728108 h 13440182"/>
                  <a:gd name="connsiteX202" fmla="*/ 10544176 w 12071803"/>
                  <a:gd name="connsiteY202" fmla="*/ 5607458 h 13440182"/>
                  <a:gd name="connsiteX203" fmla="*/ 10506075 w 12071803"/>
                  <a:gd name="connsiteY203" fmla="*/ 5604282 h 13440182"/>
                  <a:gd name="connsiteX204" fmla="*/ 10471151 w 12071803"/>
                  <a:gd name="connsiteY204" fmla="*/ 5528083 h 13440182"/>
                  <a:gd name="connsiteX205" fmla="*/ 10312400 w 12071803"/>
                  <a:gd name="connsiteY205" fmla="*/ 5375682 h 13440182"/>
                  <a:gd name="connsiteX206" fmla="*/ 10582276 w 12071803"/>
                  <a:gd name="connsiteY206" fmla="*/ 5480458 h 13440182"/>
                  <a:gd name="connsiteX207" fmla="*/ 10725150 w 12071803"/>
                  <a:gd name="connsiteY207" fmla="*/ 5439182 h 13440182"/>
                  <a:gd name="connsiteX208" fmla="*/ 10699751 w 12071803"/>
                  <a:gd name="connsiteY208" fmla="*/ 5686833 h 13440182"/>
                  <a:gd name="connsiteX209" fmla="*/ 10877550 w 12071803"/>
                  <a:gd name="connsiteY209" fmla="*/ 5724932 h 13440182"/>
                  <a:gd name="connsiteX210" fmla="*/ 10934701 w 12071803"/>
                  <a:gd name="connsiteY210" fmla="*/ 5550308 h 13440182"/>
                  <a:gd name="connsiteX211" fmla="*/ 10975975 w 12071803"/>
                  <a:gd name="connsiteY211" fmla="*/ 5321707 h 13440182"/>
                  <a:gd name="connsiteX212" fmla="*/ 10896601 w 12071803"/>
                  <a:gd name="connsiteY212" fmla="*/ 5118508 h 13440182"/>
                  <a:gd name="connsiteX213" fmla="*/ 10839450 w 12071803"/>
                  <a:gd name="connsiteY213" fmla="*/ 5020082 h 13440182"/>
                  <a:gd name="connsiteX214" fmla="*/ 10760076 w 12071803"/>
                  <a:gd name="connsiteY214" fmla="*/ 5137558 h 13440182"/>
                  <a:gd name="connsiteX215" fmla="*/ 10690226 w 12071803"/>
                  <a:gd name="connsiteY215" fmla="*/ 5096283 h 13440182"/>
                  <a:gd name="connsiteX216" fmla="*/ 10658476 w 12071803"/>
                  <a:gd name="connsiteY216" fmla="*/ 5216933 h 13440182"/>
                  <a:gd name="connsiteX217" fmla="*/ 10556875 w 12071803"/>
                  <a:gd name="connsiteY217" fmla="*/ 5220107 h 13440182"/>
                  <a:gd name="connsiteX218" fmla="*/ 10477500 w 12071803"/>
                  <a:gd name="connsiteY218" fmla="*/ 5077232 h 13440182"/>
                  <a:gd name="connsiteX219" fmla="*/ 10439400 w 12071803"/>
                  <a:gd name="connsiteY219" fmla="*/ 4924832 h 13440182"/>
                  <a:gd name="connsiteX220" fmla="*/ 10223500 w 12071803"/>
                  <a:gd name="connsiteY220" fmla="*/ 4928007 h 13440182"/>
                  <a:gd name="connsiteX221" fmla="*/ 10248900 w 12071803"/>
                  <a:gd name="connsiteY221" fmla="*/ 5153432 h 13440182"/>
                  <a:gd name="connsiteX222" fmla="*/ 10210801 w 12071803"/>
                  <a:gd name="connsiteY222" fmla="*/ 4959758 h 13440182"/>
                  <a:gd name="connsiteX223" fmla="*/ 10166350 w 12071803"/>
                  <a:gd name="connsiteY223" fmla="*/ 4972457 h 13440182"/>
                  <a:gd name="connsiteX224" fmla="*/ 10096500 w 12071803"/>
                  <a:gd name="connsiteY224" fmla="*/ 4861332 h 13440182"/>
                  <a:gd name="connsiteX225" fmla="*/ 10001251 w 12071803"/>
                  <a:gd name="connsiteY225" fmla="*/ 4931183 h 13440182"/>
                  <a:gd name="connsiteX226" fmla="*/ 9893300 w 12071803"/>
                  <a:gd name="connsiteY226" fmla="*/ 5039132 h 13440182"/>
                  <a:gd name="connsiteX227" fmla="*/ 10210800 w 12071803"/>
                  <a:gd name="connsiteY227" fmla="*/ 4724807 h 13440182"/>
                  <a:gd name="connsiteX228" fmla="*/ 10426701 w 12071803"/>
                  <a:gd name="connsiteY228" fmla="*/ 4667658 h 13440182"/>
                  <a:gd name="connsiteX229" fmla="*/ 10572750 w 12071803"/>
                  <a:gd name="connsiteY229" fmla="*/ 4581932 h 13440182"/>
                  <a:gd name="connsiteX230" fmla="*/ 10610851 w 12071803"/>
                  <a:gd name="connsiteY230" fmla="*/ 4461283 h 13440182"/>
                  <a:gd name="connsiteX231" fmla="*/ 10782301 w 12071803"/>
                  <a:gd name="connsiteY231" fmla="*/ 4334283 h 13440182"/>
                  <a:gd name="connsiteX232" fmla="*/ 10814050 w 12071803"/>
                  <a:gd name="connsiteY232" fmla="*/ 4080282 h 13440182"/>
                  <a:gd name="connsiteX233" fmla="*/ 10582275 w 12071803"/>
                  <a:gd name="connsiteY233" fmla="*/ 3997732 h 13440182"/>
                  <a:gd name="connsiteX234" fmla="*/ 10264776 w 12071803"/>
                  <a:gd name="connsiteY234" fmla="*/ 3950108 h 13440182"/>
                  <a:gd name="connsiteX235" fmla="*/ 10134600 w 12071803"/>
                  <a:gd name="connsiteY235" fmla="*/ 4010432 h 13440182"/>
                  <a:gd name="connsiteX236" fmla="*/ 10160001 w 12071803"/>
                  <a:gd name="connsiteY236" fmla="*/ 3845333 h 13440182"/>
                  <a:gd name="connsiteX237" fmla="*/ 10109201 w 12071803"/>
                  <a:gd name="connsiteY237" fmla="*/ 3670708 h 13440182"/>
                  <a:gd name="connsiteX238" fmla="*/ 10223500 w 12071803"/>
                  <a:gd name="connsiteY238" fmla="*/ 3708807 h 13440182"/>
                  <a:gd name="connsiteX239" fmla="*/ 10344151 w 12071803"/>
                  <a:gd name="connsiteY239" fmla="*/ 3600858 h 13440182"/>
                  <a:gd name="connsiteX240" fmla="*/ 10534651 w 12071803"/>
                  <a:gd name="connsiteY240" fmla="*/ 3661183 h 13440182"/>
                  <a:gd name="connsiteX241" fmla="*/ 10547351 w 12071803"/>
                  <a:gd name="connsiteY241" fmla="*/ 3477033 h 13440182"/>
                  <a:gd name="connsiteX242" fmla="*/ 10687050 w 12071803"/>
                  <a:gd name="connsiteY242" fmla="*/ 3515132 h 13440182"/>
                  <a:gd name="connsiteX243" fmla="*/ 10801350 w 12071803"/>
                  <a:gd name="connsiteY243" fmla="*/ 3210332 h 13440182"/>
                  <a:gd name="connsiteX244" fmla="*/ 10902951 w 12071803"/>
                  <a:gd name="connsiteY244" fmla="*/ 3299233 h 13440182"/>
                  <a:gd name="connsiteX245" fmla="*/ 11042650 w 12071803"/>
                  <a:gd name="connsiteY245" fmla="*/ 3283357 h 13440182"/>
                  <a:gd name="connsiteX246" fmla="*/ 11077575 w 12071803"/>
                  <a:gd name="connsiteY246" fmla="*/ 3508782 h 13440182"/>
                  <a:gd name="connsiteX247" fmla="*/ 11153776 w 12071803"/>
                  <a:gd name="connsiteY247" fmla="*/ 3251608 h 13440182"/>
                  <a:gd name="connsiteX248" fmla="*/ 11077576 w 12071803"/>
                  <a:gd name="connsiteY248" fmla="*/ 3165883 h 13440182"/>
                  <a:gd name="connsiteX249" fmla="*/ 11163300 w 12071803"/>
                  <a:gd name="connsiteY249" fmla="*/ 2911882 h 13440182"/>
                  <a:gd name="connsiteX250" fmla="*/ 10982326 w 12071803"/>
                  <a:gd name="connsiteY250" fmla="*/ 2988083 h 13440182"/>
                  <a:gd name="connsiteX251" fmla="*/ 10953750 w 12071803"/>
                  <a:gd name="connsiteY251" fmla="*/ 2918232 h 13440182"/>
                  <a:gd name="connsiteX252" fmla="*/ 10763250 w 12071803"/>
                  <a:gd name="connsiteY252" fmla="*/ 2715032 h 13440182"/>
                  <a:gd name="connsiteX253" fmla="*/ 10731501 w 12071803"/>
                  <a:gd name="connsiteY253" fmla="*/ 2530883 h 13440182"/>
                  <a:gd name="connsiteX254" fmla="*/ 10699751 w 12071803"/>
                  <a:gd name="connsiteY254" fmla="*/ 2435633 h 13440182"/>
                  <a:gd name="connsiteX255" fmla="*/ 10801350 w 12071803"/>
                  <a:gd name="connsiteY255" fmla="*/ 2334032 h 13440182"/>
                  <a:gd name="connsiteX256" fmla="*/ 11061701 w 12071803"/>
                  <a:gd name="connsiteY256" fmla="*/ 2099083 h 13440182"/>
                  <a:gd name="connsiteX257" fmla="*/ 11182350 w 12071803"/>
                  <a:gd name="connsiteY257" fmla="*/ 2118132 h 13440182"/>
                  <a:gd name="connsiteX258" fmla="*/ 11252201 w 12071803"/>
                  <a:gd name="connsiteY258" fmla="*/ 2029233 h 13440182"/>
                  <a:gd name="connsiteX259" fmla="*/ 11487150 w 12071803"/>
                  <a:gd name="connsiteY259" fmla="*/ 1921282 h 13440182"/>
                  <a:gd name="connsiteX260" fmla="*/ 11341101 w 12071803"/>
                  <a:gd name="connsiteY260" fmla="*/ 1851433 h 13440182"/>
                  <a:gd name="connsiteX261" fmla="*/ 11258550 w 12071803"/>
                  <a:gd name="connsiteY261" fmla="*/ 1705382 h 13440182"/>
                  <a:gd name="connsiteX262" fmla="*/ 11360150 w 12071803"/>
                  <a:gd name="connsiteY262" fmla="*/ 1279932 h 13440182"/>
                  <a:gd name="connsiteX263" fmla="*/ 11239500 w 12071803"/>
                  <a:gd name="connsiteY263" fmla="*/ 1019582 h 13440182"/>
                  <a:gd name="connsiteX264" fmla="*/ 11525250 w 12071803"/>
                  <a:gd name="connsiteY264" fmla="*/ 1362482 h 13440182"/>
                  <a:gd name="connsiteX265" fmla="*/ 11690350 w 12071803"/>
                  <a:gd name="connsiteY265" fmla="*/ 1165632 h 13440182"/>
                  <a:gd name="connsiteX266" fmla="*/ 11874500 w 12071803"/>
                  <a:gd name="connsiteY266" fmla="*/ 1476782 h 13440182"/>
                  <a:gd name="connsiteX267" fmla="*/ 12071350 w 12071803"/>
                  <a:gd name="connsiteY267" fmla="*/ 1578383 h 13440182"/>
                  <a:gd name="connsiteX268" fmla="*/ 11906250 w 12071803"/>
                  <a:gd name="connsiteY268" fmla="*/ 1133883 h 13440182"/>
                  <a:gd name="connsiteX269" fmla="*/ 11893550 w 12071803"/>
                  <a:gd name="connsiteY269" fmla="*/ 917982 h 13440182"/>
                  <a:gd name="connsiteX270" fmla="*/ 11760200 w 12071803"/>
                  <a:gd name="connsiteY270" fmla="*/ 721132 h 13440182"/>
                  <a:gd name="connsiteX271" fmla="*/ 11734800 w 12071803"/>
                  <a:gd name="connsiteY2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855620 w 12071803"/>
                  <a:gd name="connsiteY80" fmla="*/ 8032113 h 13440182"/>
                  <a:gd name="connsiteX81" fmla="*/ 6912769 w 12071803"/>
                  <a:gd name="connsiteY81" fmla="*/ 7856150 h 13440182"/>
                  <a:gd name="connsiteX82" fmla="*/ 7010401 w 12071803"/>
                  <a:gd name="connsiteY82" fmla="*/ 7791607 h 13440182"/>
                  <a:gd name="connsiteX83" fmla="*/ 6943726 w 12071803"/>
                  <a:gd name="connsiteY83" fmla="*/ 7693975 h 13440182"/>
                  <a:gd name="connsiteX84" fmla="*/ 6910389 w 12071803"/>
                  <a:gd name="connsiteY84" fmla="*/ 7596344 h 13440182"/>
                  <a:gd name="connsiteX85" fmla="*/ 6819900 w 12071803"/>
                  <a:gd name="connsiteY85" fmla="*/ 7591832 h 13440182"/>
                  <a:gd name="connsiteX86" fmla="*/ 6746082 w 12071803"/>
                  <a:gd name="connsiteY86" fmla="*/ 7674925 h 13440182"/>
                  <a:gd name="connsiteX87" fmla="*/ 6610350 w 12071803"/>
                  <a:gd name="connsiteY87" fmla="*/ 7687082 h 13440182"/>
                  <a:gd name="connsiteX88" fmla="*/ 6669882 w 12071803"/>
                  <a:gd name="connsiteY88" fmla="*/ 7617775 h 13440182"/>
                  <a:gd name="connsiteX89" fmla="*/ 6681789 w 12071803"/>
                  <a:gd name="connsiteY89" fmla="*/ 7529669 h 13440182"/>
                  <a:gd name="connsiteX90" fmla="*/ 6703219 w 12071803"/>
                  <a:gd name="connsiteY90" fmla="*/ 7467756 h 13440182"/>
                  <a:gd name="connsiteX91" fmla="*/ 6667500 w 12071803"/>
                  <a:gd name="connsiteY91" fmla="*/ 7401332 h 13440182"/>
                  <a:gd name="connsiteX92" fmla="*/ 6603207 w 12071803"/>
                  <a:gd name="connsiteY92" fmla="*/ 7432038 h 13440182"/>
                  <a:gd name="connsiteX93" fmla="*/ 6600825 w 12071803"/>
                  <a:gd name="connsiteY93" fmla="*/ 7351326 h 13440182"/>
                  <a:gd name="connsiteX94" fmla="*/ 6819901 w 12071803"/>
                  <a:gd name="connsiteY94" fmla="*/ 7243919 h 13440182"/>
                  <a:gd name="connsiteX95" fmla="*/ 6784182 w 12071803"/>
                  <a:gd name="connsiteY95" fmla="*/ 7089138 h 13440182"/>
                  <a:gd name="connsiteX96" fmla="*/ 6860382 w 12071803"/>
                  <a:gd name="connsiteY96" fmla="*/ 7072469 h 13440182"/>
                  <a:gd name="connsiteX97" fmla="*/ 6838950 w 12071803"/>
                  <a:gd name="connsiteY97" fmla="*/ 6982232 h 13440182"/>
                  <a:gd name="connsiteX98" fmla="*/ 6943726 w 12071803"/>
                  <a:gd name="connsiteY98" fmla="*/ 6984363 h 13440182"/>
                  <a:gd name="connsiteX99" fmla="*/ 6986589 w 12071803"/>
                  <a:gd name="connsiteY99" fmla="*/ 6903400 h 13440182"/>
                  <a:gd name="connsiteX100" fmla="*/ 7088982 w 12071803"/>
                  <a:gd name="connsiteY100" fmla="*/ 6936738 h 13440182"/>
                  <a:gd name="connsiteX101" fmla="*/ 7162801 w 12071803"/>
                  <a:gd name="connsiteY101" fmla="*/ 7039132 h 13440182"/>
                  <a:gd name="connsiteX102" fmla="*/ 7229476 w 12071803"/>
                  <a:gd name="connsiteY102" fmla="*/ 6979600 h 13440182"/>
                  <a:gd name="connsiteX103" fmla="*/ 7169945 w 12071803"/>
                  <a:gd name="connsiteY103" fmla="*/ 6843869 h 13440182"/>
                  <a:gd name="connsiteX104" fmla="*/ 7227094 w 12071803"/>
                  <a:gd name="connsiteY104" fmla="*/ 6896506 h 13440182"/>
                  <a:gd name="connsiteX105" fmla="*/ 7343776 w 12071803"/>
                  <a:gd name="connsiteY105" fmla="*/ 6934357 h 13440182"/>
                  <a:gd name="connsiteX106" fmla="*/ 7417595 w 12071803"/>
                  <a:gd name="connsiteY106" fmla="*/ 7006046 h 13440182"/>
                  <a:gd name="connsiteX107" fmla="*/ 7386639 w 12071803"/>
                  <a:gd name="connsiteY107" fmla="*/ 7144158 h 13440182"/>
                  <a:gd name="connsiteX108" fmla="*/ 7458076 w 12071803"/>
                  <a:gd name="connsiteY108" fmla="*/ 7108439 h 13440182"/>
                  <a:gd name="connsiteX109" fmla="*/ 7448550 w 12071803"/>
                  <a:gd name="connsiteY109" fmla="*/ 7077482 h 13440182"/>
                  <a:gd name="connsiteX110" fmla="*/ 7524751 w 12071803"/>
                  <a:gd name="connsiteY110" fmla="*/ 7163208 h 13440182"/>
                  <a:gd name="connsiteX111" fmla="*/ 7460457 w 12071803"/>
                  <a:gd name="connsiteY111" fmla="*/ 7244171 h 13440182"/>
                  <a:gd name="connsiteX112" fmla="*/ 7524750 w 12071803"/>
                  <a:gd name="connsiteY112" fmla="*/ 7325132 h 13440182"/>
                  <a:gd name="connsiteX113" fmla="*/ 7450932 w 12071803"/>
                  <a:gd name="connsiteY113" fmla="*/ 7344183 h 13440182"/>
                  <a:gd name="connsiteX114" fmla="*/ 7358064 w 12071803"/>
                  <a:gd name="connsiteY114" fmla="*/ 7296558 h 13440182"/>
                  <a:gd name="connsiteX115" fmla="*/ 7184232 w 12071803"/>
                  <a:gd name="connsiteY115" fmla="*/ 7408477 h 13440182"/>
                  <a:gd name="connsiteX116" fmla="*/ 7246145 w 12071803"/>
                  <a:gd name="connsiteY116" fmla="*/ 7437052 h 13440182"/>
                  <a:gd name="connsiteX117" fmla="*/ 7329489 w 12071803"/>
                  <a:gd name="connsiteY117" fmla="*/ 7508489 h 13440182"/>
                  <a:gd name="connsiteX118" fmla="*/ 7386639 w 12071803"/>
                  <a:gd name="connsiteY118" fmla="*/ 7425146 h 13440182"/>
                  <a:gd name="connsiteX119" fmla="*/ 7441407 w 12071803"/>
                  <a:gd name="connsiteY119" fmla="*/ 7484677 h 13440182"/>
                  <a:gd name="connsiteX120" fmla="*/ 7522370 w 12071803"/>
                  <a:gd name="connsiteY120" fmla="*/ 7422513 h 13440182"/>
                  <a:gd name="connsiteX121" fmla="*/ 7546182 w 12071803"/>
                  <a:gd name="connsiteY121" fmla="*/ 7529921 h 13440182"/>
                  <a:gd name="connsiteX122" fmla="*/ 7639051 w 12071803"/>
                  <a:gd name="connsiteY122" fmla="*/ 7615646 h 13440182"/>
                  <a:gd name="connsiteX123" fmla="*/ 7639051 w 12071803"/>
                  <a:gd name="connsiteY123" fmla="*/ 7510871 h 13440182"/>
                  <a:gd name="connsiteX124" fmla="*/ 7812881 w 12071803"/>
                  <a:gd name="connsiteY124" fmla="*/ 7606120 h 13440182"/>
                  <a:gd name="connsiteX125" fmla="*/ 7705726 w 12071803"/>
                  <a:gd name="connsiteY125" fmla="*/ 7370377 h 13440182"/>
                  <a:gd name="connsiteX126" fmla="*/ 7708107 w 12071803"/>
                  <a:gd name="connsiteY126" fmla="*/ 7234646 h 13440182"/>
                  <a:gd name="connsiteX127" fmla="*/ 7612857 w 12071803"/>
                  <a:gd name="connsiteY127" fmla="*/ 7206071 h 13440182"/>
                  <a:gd name="connsiteX128" fmla="*/ 7677150 w 12071803"/>
                  <a:gd name="connsiteY128" fmla="*/ 7039382 h 13440182"/>
                  <a:gd name="connsiteX129" fmla="*/ 8374857 w 12071803"/>
                  <a:gd name="connsiteY129" fmla="*/ 6653621 h 13440182"/>
                  <a:gd name="connsiteX130" fmla="*/ 8703470 w 12071803"/>
                  <a:gd name="connsiteY130" fmla="*/ 6591708 h 13440182"/>
                  <a:gd name="connsiteX131" fmla="*/ 8722520 w 12071803"/>
                  <a:gd name="connsiteY131" fmla="*/ 6696483 h 13440182"/>
                  <a:gd name="connsiteX132" fmla="*/ 8796339 w 12071803"/>
                  <a:gd name="connsiteY132" fmla="*/ 6701246 h 13440182"/>
                  <a:gd name="connsiteX133" fmla="*/ 8772525 w 12071803"/>
                  <a:gd name="connsiteY133" fmla="*/ 6548844 h 13440182"/>
                  <a:gd name="connsiteX134" fmla="*/ 9315450 w 12071803"/>
                  <a:gd name="connsiteY134" fmla="*/ 6544082 h 13440182"/>
                  <a:gd name="connsiteX135" fmla="*/ 9503569 w 12071803"/>
                  <a:gd name="connsiteY135" fmla="*/ 6494075 h 13440182"/>
                  <a:gd name="connsiteX136" fmla="*/ 9629775 w 12071803"/>
                  <a:gd name="connsiteY136" fmla="*/ 6298813 h 13440182"/>
                  <a:gd name="connsiteX137" fmla="*/ 9906000 w 12071803"/>
                  <a:gd name="connsiteY137" fmla="*/ 6334532 h 13440182"/>
                  <a:gd name="connsiteX138" fmla="*/ 9870282 w 12071803"/>
                  <a:gd name="connsiteY138" fmla="*/ 6420258 h 13440182"/>
                  <a:gd name="connsiteX139" fmla="*/ 9727407 w 12071803"/>
                  <a:gd name="connsiteY139" fmla="*/ 6434546 h 13440182"/>
                  <a:gd name="connsiteX140" fmla="*/ 9796462 w 12071803"/>
                  <a:gd name="connsiteY140" fmla="*/ 6489313 h 13440182"/>
                  <a:gd name="connsiteX141" fmla="*/ 9665495 w 12071803"/>
                  <a:gd name="connsiteY141" fmla="*/ 6517889 h 13440182"/>
                  <a:gd name="connsiteX142" fmla="*/ 9539289 w 12071803"/>
                  <a:gd name="connsiteY142" fmla="*/ 6508364 h 13440182"/>
                  <a:gd name="connsiteX143" fmla="*/ 9453563 w 12071803"/>
                  <a:gd name="connsiteY143" fmla="*/ 6544082 h 13440182"/>
                  <a:gd name="connsiteX144" fmla="*/ 9422607 w 12071803"/>
                  <a:gd name="connsiteY144" fmla="*/ 6848883 h 13440182"/>
                  <a:gd name="connsiteX145" fmla="*/ 9584532 w 12071803"/>
                  <a:gd name="connsiteY145" fmla="*/ 6882220 h 13440182"/>
                  <a:gd name="connsiteX146" fmla="*/ 9791700 w 12071803"/>
                  <a:gd name="connsiteY146" fmla="*/ 6696482 h 13440182"/>
                  <a:gd name="connsiteX147" fmla="*/ 9829801 w 12071803"/>
                  <a:gd name="connsiteY147" fmla="*/ 6794114 h 13440182"/>
                  <a:gd name="connsiteX148" fmla="*/ 9977439 w 12071803"/>
                  <a:gd name="connsiteY148" fmla="*/ 6717914 h 13440182"/>
                  <a:gd name="connsiteX149" fmla="*/ 9896476 w 12071803"/>
                  <a:gd name="connsiteY149" fmla="*/ 6925083 h 13440182"/>
                  <a:gd name="connsiteX150" fmla="*/ 10020301 w 12071803"/>
                  <a:gd name="connsiteY150" fmla="*/ 6898889 h 13440182"/>
                  <a:gd name="connsiteX151" fmla="*/ 9986964 w 12071803"/>
                  <a:gd name="connsiteY151" fmla="*/ 6986996 h 13440182"/>
                  <a:gd name="connsiteX152" fmla="*/ 10217945 w 12071803"/>
                  <a:gd name="connsiteY152" fmla="*/ 6984614 h 13440182"/>
                  <a:gd name="connsiteX153" fmla="*/ 10058400 w 12071803"/>
                  <a:gd name="connsiteY153" fmla="*/ 7039382 h 13440182"/>
                  <a:gd name="connsiteX154" fmla="*/ 9948864 w 12071803"/>
                  <a:gd name="connsiteY154" fmla="*/ 7096533 h 13440182"/>
                  <a:gd name="connsiteX155" fmla="*/ 9829801 w 12071803"/>
                  <a:gd name="connsiteY155" fmla="*/ 7210833 h 13440182"/>
                  <a:gd name="connsiteX156" fmla="*/ 9865519 w 12071803"/>
                  <a:gd name="connsiteY156" fmla="*/ 7270363 h 13440182"/>
                  <a:gd name="connsiteX157" fmla="*/ 9908382 w 12071803"/>
                  <a:gd name="connsiteY157" fmla="*/ 7320371 h 13440182"/>
                  <a:gd name="connsiteX158" fmla="*/ 9986964 w 12071803"/>
                  <a:gd name="connsiteY158" fmla="*/ 7287033 h 13440182"/>
                  <a:gd name="connsiteX159" fmla="*/ 9998869 w 12071803"/>
                  <a:gd name="connsiteY159" fmla="*/ 7348944 h 13440182"/>
                  <a:gd name="connsiteX160" fmla="*/ 10113170 w 12071803"/>
                  <a:gd name="connsiteY160" fmla="*/ 7210833 h 13440182"/>
                  <a:gd name="connsiteX161" fmla="*/ 10148889 w 12071803"/>
                  <a:gd name="connsiteY161" fmla="*/ 7356089 h 13440182"/>
                  <a:gd name="connsiteX162" fmla="*/ 10244139 w 12071803"/>
                  <a:gd name="connsiteY162" fmla="*/ 7239408 h 13440182"/>
                  <a:gd name="connsiteX163" fmla="*/ 10270332 w 12071803"/>
                  <a:gd name="connsiteY163" fmla="*/ 7401332 h 13440182"/>
                  <a:gd name="connsiteX164" fmla="*/ 10344150 w 12071803"/>
                  <a:gd name="connsiteY164" fmla="*/ 7477532 h 13440182"/>
                  <a:gd name="connsiteX165" fmla="*/ 10134600 w 12071803"/>
                  <a:gd name="connsiteY165" fmla="*/ 7591832 h 13440182"/>
                  <a:gd name="connsiteX166" fmla="*/ 10287001 w 12071803"/>
                  <a:gd name="connsiteY166" fmla="*/ 7741852 h 13440182"/>
                  <a:gd name="connsiteX167" fmla="*/ 10317957 w 12071803"/>
                  <a:gd name="connsiteY167" fmla="*/ 7644221 h 13440182"/>
                  <a:gd name="connsiteX168" fmla="*/ 10389393 w 12071803"/>
                  <a:gd name="connsiteY168" fmla="*/ 7732326 h 13440182"/>
                  <a:gd name="connsiteX169" fmla="*/ 10510839 w 12071803"/>
                  <a:gd name="connsiteY169" fmla="*/ 7691846 h 13440182"/>
                  <a:gd name="connsiteX170" fmla="*/ 10515600 w 12071803"/>
                  <a:gd name="connsiteY170" fmla="*/ 7777570 h 13440182"/>
                  <a:gd name="connsiteX171" fmla="*/ 10513219 w 12071803"/>
                  <a:gd name="connsiteY171" fmla="*/ 7875200 h 13440182"/>
                  <a:gd name="connsiteX172" fmla="*/ 10622756 w 12071803"/>
                  <a:gd name="connsiteY172" fmla="*/ 7837101 h 13440182"/>
                  <a:gd name="connsiteX173" fmla="*/ 10663239 w 12071803"/>
                  <a:gd name="connsiteY173" fmla="*/ 8075227 h 13440182"/>
                  <a:gd name="connsiteX174" fmla="*/ 10801350 w 12071803"/>
                  <a:gd name="connsiteY174" fmla="*/ 8106182 h 13440182"/>
                  <a:gd name="connsiteX175" fmla="*/ 10815638 w 12071803"/>
                  <a:gd name="connsiteY175" fmla="*/ 7815670 h 13440182"/>
                  <a:gd name="connsiteX176" fmla="*/ 10906126 w 12071803"/>
                  <a:gd name="connsiteY176" fmla="*/ 7791858 h 13440182"/>
                  <a:gd name="connsiteX177" fmla="*/ 10975182 w 12071803"/>
                  <a:gd name="connsiteY177" fmla="*/ 7620407 h 13440182"/>
                  <a:gd name="connsiteX178" fmla="*/ 10937082 w 12071803"/>
                  <a:gd name="connsiteY178" fmla="*/ 7491821 h 13440182"/>
                  <a:gd name="connsiteX179" fmla="*/ 10841832 w 12071803"/>
                  <a:gd name="connsiteY179" fmla="*/ 7479913 h 13440182"/>
                  <a:gd name="connsiteX180" fmla="*/ 10889456 w 12071803"/>
                  <a:gd name="connsiteY180" fmla="*/ 7360851 h 13440182"/>
                  <a:gd name="connsiteX181" fmla="*/ 10784682 w 12071803"/>
                  <a:gd name="connsiteY181" fmla="*/ 7289414 h 13440182"/>
                  <a:gd name="connsiteX182" fmla="*/ 10744200 w 12071803"/>
                  <a:gd name="connsiteY182" fmla="*/ 7058432 h 13440182"/>
                  <a:gd name="connsiteX183" fmla="*/ 10426700 w 12071803"/>
                  <a:gd name="connsiteY183" fmla="*/ 7020332 h 13440182"/>
                  <a:gd name="connsiteX184" fmla="*/ 10496551 w 12071803"/>
                  <a:gd name="connsiteY184" fmla="*/ 6915558 h 13440182"/>
                  <a:gd name="connsiteX185" fmla="*/ 10620376 w 12071803"/>
                  <a:gd name="connsiteY185" fmla="*/ 6896508 h 13440182"/>
                  <a:gd name="connsiteX186" fmla="*/ 10629900 w 12071803"/>
                  <a:gd name="connsiteY186" fmla="*/ 6810782 h 13440182"/>
                  <a:gd name="connsiteX187" fmla="*/ 10842625 w 12071803"/>
                  <a:gd name="connsiteY187" fmla="*/ 6899682 h 13440182"/>
                  <a:gd name="connsiteX188" fmla="*/ 10858500 w 12071803"/>
                  <a:gd name="connsiteY188" fmla="*/ 6677432 h 13440182"/>
                  <a:gd name="connsiteX189" fmla="*/ 10648950 w 12071803"/>
                  <a:gd name="connsiteY189" fmla="*/ 6772682 h 13440182"/>
                  <a:gd name="connsiteX190" fmla="*/ 10572750 w 12071803"/>
                  <a:gd name="connsiteY190" fmla="*/ 6544082 h 13440182"/>
                  <a:gd name="connsiteX191" fmla="*/ 10344150 w 12071803"/>
                  <a:gd name="connsiteY191" fmla="*/ 6753632 h 13440182"/>
                  <a:gd name="connsiteX192" fmla="*/ 10356851 w 12071803"/>
                  <a:gd name="connsiteY192" fmla="*/ 6588533 h 13440182"/>
                  <a:gd name="connsiteX193" fmla="*/ 10369550 w 12071803"/>
                  <a:gd name="connsiteY193" fmla="*/ 6464707 h 13440182"/>
                  <a:gd name="connsiteX194" fmla="*/ 10261601 w 12071803"/>
                  <a:gd name="connsiteY194" fmla="*/ 6452008 h 13440182"/>
                  <a:gd name="connsiteX195" fmla="*/ 10140950 w 12071803"/>
                  <a:gd name="connsiteY195" fmla="*/ 6236107 h 13440182"/>
                  <a:gd name="connsiteX196" fmla="*/ 10306051 w 12071803"/>
                  <a:gd name="connsiteY196" fmla="*/ 6274208 h 13440182"/>
                  <a:gd name="connsiteX197" fmla="*/ 10547351 w 12071803"/>
                  <a:gd name="connsiteY197" fmla="*/ 6274208 h 13440182"/>
                  <a:gd name="connsiteX198" fmla="*/ 10677525 w 12071803"/>
                  <a:gd name="connsiteY198" fmla="*/ 6134507 h 13440182"/>
                  <a:gd name="connsiteX199" fmla="*/ 10575926 w 12071803"/>
                  <a:gd name="connsiteY199" fmla="*/ 6023383 h 13440182"/>
                  <a:gd name="connsiteX200" fmla="*/ 10363200 w 12071803"/>
                  <a:gd name="connsiteY200" fmla="*/ 5975757 h 13440182"/>
                  <a:gd name="connsiteX201" fmla="*/ 10544175 w 12071803"/>
                  <a:gd name="connsiteY201" fmla="*/ 5845582 h 13440182"/>
                  <a:gd name="connsiteX202" fmla="*/ 10490201 w 12071803"/>
                  <a:gd name="connsiteY202" fmla="*/ 5728108 h 13440182"/>
                  <a:gd name="connsiteX203" fmla="*/ 10544176 w 12071803"/>
                  <a:gd name="connsiteY203" fmla="*/ 5607458 h 13440182"/>
                  <a:gd name="connsiteX204" fmla="*/ 10506075 w 12071803"/>
                  <a:gd name="connsiteY204" fmla="*/ 5604282 h 13440182"/>
                  <a:gd name="connsiteX205" fmla="*/ 10471151 w 12071803"/>
                  <a:gd name="connsiteY205" fmla="*/ 5528083 h 13440182"/>
                  <a:gd name="connsiteX206" fmla="*/ 10312400 w 12071803"/>
                  <a:gd name="connsiteY206" fmla="*/ 5375682 h 13440182"/>
                  <a:gd name="connsiteX207" fmla="*/ 10582276 w 12071803"/>
                  <a:gd name="connsiteY207" fmla="*/ 5480458 h 13440182"/>
                  <a:gd name="connsiteX208" fmla="*/ 10725150 w 12071803"/>
                  <a:gd name="connsiteY208" fmla="*/ 5439182 h 13440182"/>
                  <a:gd name="connsiteX209" fmla="*/ 10699751 w 12071803"/>
                  <a:gd name="connsiteY209" fmla="*/ 5686833 h 13440182"/>
                  <a:gd name="connsiteX210" fmla="*/ 10877550 w 12071803"/>
                  <a:gd name="connsiteY210" fmla="*/ 5724932 h 13440182"/>
                  <a:gd name="connsiteX211" fmla="*/ 10934701 w 12071803"/>
                  <a:gd name="connsiteY211" fmla="*/ 5550308 h 13440182"/>
                  <a:gd name="connsiteX212" fmla="*/ 10975975 w 12071803"/>
                  <a:gd name="connsiteY212" fmla="*/ 5321707 h 13440182"/>
                  <a:gd name="connsiteX213" fmla="*/ 10896601 w 12071803"/>
                  <a:gd name="connsiteY213" fmla="*/ 5118508 h 13440182"/>
                  <a:gd name="connsiteX214" fmla="*/ 10839450 w 12071803"/>
                  <a:gd name="connsiteY214" fmla="*/ 5020082 h 13440182"/>
                  <a:gd name="connsiteX215" fmla="*/ 10760076 w 12071803"/>
                  <a:gd name="connsiteY215" fmla="*/ 5137558 h 13440182"/>
                  <a:gd name="connsiteX216" fmla="*/ 10690226 w 12071803"/>
                  <a:gd name="connsiteY216" fmla="*/ 5096283 h 13440182"/>
                  <a:gd name="connsiteX217" fmla="*/ 10658476 w 12071803"/>
                  <a:gd name="connsiteY217" fmla="*/ 5216933 h 13440182"/>
                  <a:gd name="connsiteX218" fmla="*/ 10556875 w 12071803"/>
                  <a:gd name="connsiteY218" fmla="*/ 5220107 h 13440182"/>
                  <a:gd name="connsiteX219" fmla="*/ 10477500 w 12071803"/>
                  <a:gd name="connsiteY219" fmla="*/ 5077232 h 13440182"/>
                  <a:gd name="connsiteX220" fmla="*/ 10439400 w 12071803"/>
                  <a:gd name="connsiteY220" fmla="*/ 4924832 h 13440182"/>
                  <a:gd name="connsiteX221" fmla="*/ 10223500 w 12071803"/>
                  <a:gd name="connsiteY221" fmla="*/ 4928007 h 13440182"/>
                  <a:gd name="connsiteX222" fmla="*/ 10248900 w 12071803"/>
                  <a:gd name="connsiteY222" fmla="*/ 5153432 h 13440182"/>
                  <a:gd name="connsiteX223" fmla="*/ 10210801 w 12071803"/>
                  <a:gd name="connsiteY223" fmla="*/ 4959758 h 13440182"/>
                  <a:gd name="connsiteX224" fmla="*/ 10166350 w 12071803"/>
                  <a:gd name="connsiteY224" fmla="*/ 4972457 h 13440182"/>
                  <a:gd name="connsiteX225" fmla="*/ 10096500 w 12071803"/>
                  <a:gd name="connsiteY225" fmla="*/ 4861332 h 13440182"/>
                  <a:gd name="connsiteX226" fmla="*/ 10001251 w 12071803"/>
                  <a:gd name="connsiteY226" fmla="*/ 4931183 h 13440182"/>
                  <a:gd name="connsiteX227" fmla="*/ 9893300 w 12071803"/>
                  <a:gd name="connsiteY227" fmla="*/ 5039132 h 13440182"/>
                  <a:gd name="connsiteX228" fmla="*/ 10210800 w 12071803"/>
                  <a:gd name="connsiteY228" fmla="*/ 4724807 h 13440182"/>
                  <a:gd name="connsiteX229" fmla="*/ 10426701 w 12071803"/>
                  <a:gd name="connsiteY229" fmla="*/ 4667658 h 13440182"/>
                  <a:gd name="connsiteX230" fmla="*/ 10572750 w 12071803"/>
                  <a:gd name="connsiteY230" fmla="*/ 4581932 h 13440182"/>
                  <a:gd name="connsiteX231" fmla="*/ 10610851 w 12071803"/>
                  <a:gd name="connsiteY231" fmla="*/ 4461283 h 13440182"/>
                  <a:gd name="connsiteX232" fmla="*/ 10782301 w 12071803"/>
                  <a:gd name="connsiteY232" fmla="*/ 4334283 h 13440182"/>
                  <a:gd name="connsiteX233" fmla="*/ 10814050 w 12071803"/>
                  <a:gd name="connsiteY233" fmla="*/ 4080282 h 13440182"/>
                  <a:gd name="connsiteX234" fmla="*/ 10582275 w 12071803"/>
                  <a:gd name="connsiteY234" fmla="*/ 3997732 h 13440182"/>
                  <a:gd name="connsiteX235" fmla="*/ 10264776 w 12071803"/>
                  <a:gd name="connsiteY235" fmla="*/ 3950108 h 13440182"/>
                  <a:gd name="connsiteX236" fmla="*/ 10134600 w 12071803"/>
                  <a:gd name="connsiteY236" fmla="*/ 4010432 h 13440182"/>
                  <a:gd name="connsiteX237" fmla="*/ 10160001 w 12071803"/>
                  <a:gd name="connsiteY237" fmla="*/ 3845333 h 13440182"/>
                  <a:gd name="connsiteX238" fmla="*/ 10109201 w 12071803"/>
                  <a:gd name="connsiteY238" fmla="*/ 3670708 h 13440182"/>
                  <a:gd name="connsiteX239" fmla="*/ 10223500 w 12071803"/>
                  <a:gd name="connsiteY239" fmla="*/ 3708807 h 13440182"/>
                  <a:gd name="connsiteX240" fmla="*/ 10344151 w 12071803"/>
                  <a:gd name="connsiteY240" fmla="*/ 3600858 h 13440182"/>
                  <a:gd name="connsiteX241" fmla="*/ 10534651 w 12071803"/>
                  <a:gd name="connsiteY241" fmla="*/ 3661183 h 13440182"/>
                  <a:gd name="connsiteX242" fmla="*/ 10547351 w 12071803"/>
                  <a:gd name="connsiteY242" fmla="*/ 3477033 h 13440182"/>
                  <a:gd name="connsiteX243" fmla="*/ 10687050 w 12071803"/>
                  <a:gd name="connsiteY243" fmla="*/ 3515132 h 13440182"/>
                  <a:gd name="connsiteX244" fmla="*/ 10801350 w 12071803"/>
                  <a:gd name="connsiteY244" fmla="*/ 3210332 h 13440182"/>
                  <a:gd name="connsiteX245" fmla="*/ 10902951 w 12071803"/>
                  <a:gd name="connsiteY245" fmla="*/ 3299233 h 13440182"/>
                  <a:gd name="connsiteX246" fmla="*/ 11042650 w 12071803"/>
                  <a:gd name="connsiteY246" fmla="*/ 3283357 h 13440182"/>
                  <a:gd name="connsiteX247" fmla="*/ 11077575 w 12071803"/>
                  <a:gd name="connsiteY247" fmla="*/ 3508782 h 13440182"/>
                  <a:gd name="connsiteX248" fmla="*/ 11153776 w 12071803"/>
                  <a:gd name="connsiteY248" fmla="*/ 3251608 h 13440182"/>
                  <a:gd name="connsiteX249" fmla="*/ 11077576 w 12071803"/>
                  <a:gd name="connsiteY249" fmla="*/ 3165883 h 13440182"/>
                  <a:gd name="connsiteX250" fmla="*/ 11163300 w 12071803"/>
                  <a:gd name="connsiteY250" fmla="*/ 2911882 h 13440182"/>
                  <a:gd name="connsiteX251" fmla="*/ 10982326 w 12071803"/>
                  <a:gd name="connsiteY251" fmla="*/ 2988083 h 13440182"/>
                  <a:gd name="connsiteX252" fmla="*/ 10953750 w 12071803"/>
                  <a:gd name="connsiteY252" fmla="*/ 2918232 h 13440182"/>
                  <a:gd name="connsiteX253" fmla="*/ 10763250 w 12071803"/>
                  <a:gd name="connsiteY253" fmla="*/ 2715032 h 13440182"/>
                  <a:gd name="connsiteX254" fmla="*/ 10731501 w 12071803"/>
                  <a:gd name="connsiteY254" fmla="*/ 2530883 h 13440182"/>
                  <a:gd name="connsiteX255" fmla="*/ 10699751 w 12071803"/>
                  <a:gd name="connsiteY255" fmla="*/ 2435633 h 13440182"/>
                  <a:gd name="connsiteX256" fmla="*/ 10801350 w 12071803"/>
                  <a:gd name="connsiteY256" fmla="*/ 2334032 h 13440182"/>
                  <a:gd name="connsiteX257" fmla="*/ 11061701 w 12071803"/>
                  <a:gd name="connsiteY257" fmla="*/ 2099083 h 13440182"/>
                  <a:gd name="connsiteX258" fmla="*/ 11182350 w 12071803"/>
                  <a:gd name="connsiteY258" fmla="*/ 2118132 h 13440182"/>
                  <a:gd name="connsiteX259" fmla="*/ 11252201 w 12071803"/>
                  <a:gd name="connsiteY259" fmla="*/ 2029233 h 13440182"/>
                  <a:gd name="connsiteX260" fmla="*/ 11487150 w 12071803"/>
                  <a:gd name="connsiteY260" fmla="*/ 1921282 h 13440182"/>
                  <a:gd name="connsiteX261" fmla="*/ 11341101 w 12071803"/>
                  <a:gd name="connsiteY261" fmla="*/ 1851433 h 13440182"/>
                  <a:gd name="connsiteX262" fmla="*/ 11258550 w 12071803"/>
                  <a:gd name="connsiteY262" fmla="*/ 1705382 h 13440182"/>
                  <a:gd name="connsiteX263" fmla="*/ 11360150 w 12071803"/>
                  <a:gd name="connsiteY263" fmla="*/ 1279932 h 13440182"/>
                  <a:gd name="connsiteX264" fmla="*/ 11239500 w 12071803"/>
                  <a:gd name="connsiteY264" fmla="*/ 1019582 h 13440182"/>
                  <a:gd name="connsiteX265" fmla="*/ 11525250 w 12071803"/>
                  <a:gd name="connsiteY265" fmla="*/ 1362482 h 13440182"/>
                  <a:gd name="connsiteX266" fmla="*/ 11690350 w 12071803"/>
                  <a:gd name="connsiteY266" fmla="*/ 1165632 h 13440182"/>
                  <a:gd name="connsiteX267" fmla="*/ 11874500 w 12071803"/>
                  <a:gd name="connsiteY267" fmla="*/ 1476782 h 13440182"/>
                  <a:gd name="connsiteX268" fmla="*/ 12071350 w 12071803"/>
                  <a:gd name="connsiteY268" fmla="*/ 1578383 h 13440182"/>
                  <a:gd name="connsiteX269" fmla="*/ 11906250 w 12071803"/>
                  <a:gd name="connsiteY269" fmla="*/ 1133883 h 13440182"/>
                  <a:gd name="connsiteX270" fmla="*/ 11893550 w 12071803"/>
                  <a:gd name="connsiteY270" fmla="*/ 917982 h 13440182"/>
                  <a:gd name="connsiteX271" fmla="*/ 11760200 w 12071803"/>
                  <a:gd name="connsiteY271" fmla="*/ 721132 h 13440182"/>
                  <a:gd name="connsiteX272" fmla="*/ 11734800 w 12071803"/>
                  <a:gd name="connsiteY2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855620 w 12071803"/>
                  <a:gd name="connsiteY80" fmla="*/ 8032113 h 13440182"/>
                  <a:gd name="connsiteX81" fmla="*/ 6912769 w 12071803"/>
                  <a:gd name="connsiteY81" fmla="*/ 7856150 h 13440182"/>
                  <a:gd name="connsiteX82" fmla="*/ 7010401 w 12071803"/>
                  <a:gd name="connsiteY82" fmla="*/ 7791607 h 13440182"/>
                  <a:gd name="connsiteX83" fmla="*/ 6943726 w 12071803"/>
                  <a:gd name="connsiteY83" fmla="*/ 7693975 h 13440182"/>
                  <a:gd name="connsiteX84" fmla="*/ 6910389 w 12071803"/>
                  <a:gd name="connsiteY84" fmla="*/ 7596344 h 13440182"/>
                  <a:gd name="connsiteX85" fmla="*/ 6819900 w 12071803"/>
                  <a:gd name="connsiteY85" fmla="*/ 7591832 h 13440182"/>
                  <a:gd name="connsiteX86" fmla="*/ 6746082 w 12071803"/>
                  <a:gd name="connsiteY86" fmla="*/ 7674925 h 13440182"/>
                  <a:gd name="connsiteX87" fmla="*/ 6610350 w 12071803"/>
                  <a:gd name="connsiteY87" fmla="*/ 7687082 h 13440182"/>
                  <a:gd name="connsiteX88" fmla="*/ 6669882 w 12071803"/>
                  <a:gd name="connsiteY88" fmla="*/ 7617775 h 13440182"/>
                  <a:gd name="connsiteX89" fmla="*/ 6681789 w 12071803"/>
                  <a:gd name="connsiteY89" fmla="*/ 7529669 h 13440182"/>
                  <a:gd name="connsiteX90" fmla="*/ 6703219 w 12071803"/>
                  <a:gd name="connsiteY90" fmla="*/ 7467756 h 13440182"/>
                  <a:gd name="connsiteX91" fmla="*/ 6667500 w 12071803"/>
                  <a:gd name="connsiteY91" fmla="*/ 7401332 h 13440182"/>
                  <a:gd name="connsiteX92" fmla="*/ 6603207 w 12071803"/>
                  <a:gd name="connsiteY92" fmla="*/ 7432038 h 13440182"/>
                  <a:gd name="connsiteX93" fmla="*/ 6600825 w 12071803"/>
                  <a:gd name="connsiteY93" fmla="*/ 7351326 h 13440182"/>
                  <a:gd name="connsiteX94" fmla="*/ 6819901 w 12071803"/>
                  <a:gd name="connsiteY94" fmla="*/ 7243919 h 13440182"/>
                  <a:gd name="connsiteX95" fmla="*/ 6784182 w 12071803"/>
                  <a:gd name="connsiteY95" fmla="*/ 7089138 h 13440182"/>
                  <a:gd name="connsiteX96" fmla="*/ 6860382 w 12071803"/>
                  <a:gd name="connsiteY96" fmla="*/ 7072469 h 13440182"/>
                  <a:gd name="connsiteX97" fmla="*/ 6838950 w 12071803"/>
                  <a:gd name="connsiteY97" fmla="*/ 6982232 h 13440182"/>
                  <a:gd name="connsiteX98" fmla="*/ 6943726 w 12071803"/>
                  <a:gd name="connsiteY98" fmla="*/ 6984363 h 13440182"/>
                  <a:gd name="connsiteX99" fmla="*/ 6986589 w 12071803"/>
                  <a:gd name="connsiteY99" fmla="*/ 6903400 h 13440182"/>
                  <a:gd name="connsiteX100" fmla="*/ 7088982 w 12071803"/>
                  <a:gd name="connsiteY100" fmla="*/ 6936738 h 13440182"/>
                  <a:gd name="connsiteX101" fmla="*/ 7162801 w 12071803"/>
                  <a:gd name="connsiteY101" fmla="*/ 7039132 h 13440182"/>
                  <a:gd name="connsiteX102" fmla="*/ 7229476 w 12071803"/>
                  <a:gd name="connsiteY102" fmla="*/ 6979600 h 13440182"/>
                  <a:gd name="connsiteX103" fmla="*/ 7169945 w 12071803"/>
                  <a:gd name="connsiteY103" fmla="*/ 6843869 h 13440182"/>
                  <a:gd name="connsiteX104" fmla="*/ 7227094 w 12071803"/>
                  <a:gd name="connsiteY104" fmla="*/ 6896506 h 13440182"/>
                  <a:gd name="connsiteX105" fmla="*/ 7343776 w 12071803"/>
                  <a:gd name="connsiteY105" fmla="*/ 6934357 h 13440182"/>
                  <a:gd name="connsiteX106" fmla="*/ 7417595 w 12071803"/>
                  <a:gd name="connsiteY106" fmla="*/ 7006046 h 13440182"/>
                  <a:gd name="connsiteX107" fmla="*/ 7386639 w 12071803"/>
                  <a:gd name="connsiteY107" fmla="*/ 7144158 h 13440182"/>
                  <a:gd name="connsiteX108" fmla="*/ 7458076 w 12071803"/>
                  <a:gd name="connsiteY108" fmla="*/ 7108439 h 13440182"/>
                  <a:gd name="connsiteX109" fmla="*/ 7448550 w 12071803"/>
                  <a:gd name="connsiteY109" fmla="*/ 7077482 h 13440182"/>
                  <a:gd name="connsiteX110" fmla="*/ 7524751 w 12071803"/>
                  <a:gd name="connsiteY110" fmla="*/ 7163208 h 13440182"/>
                  <a:gd name="connsiteX111" fmla="*/ 7460457 w 12071803"/>
                  <a:gd name="connsiteY111" fmla="*/ 7244171 h 13440182"/>
                  <a:gd name="connsiteX112" fmla="*/ 7524750 w 12071803"/>
                  <a:gd name="connsiteY112" fmla="*/ 7325132 h 13440182"/>
                  <a:gd name="connsiteX113" fmla="*/ 7450932 w 12071803"/>
                  <a:gd name="connsiteY113" fmla="*/ 7344183 h 13440182"/>
                  <a:gd name="connsiteX114" fmla="*/ 7358064 w 12071803"/>
                  <a:gd name="connsiteY114" fmla="*/ 7296558 h 13440182"/>
                  <a:gd name="connsiteX115" fmla="*/ 7184232 w 12071803"/>
                  <a:gd name="connsiteY115" fmla="*/ 7408477 h 13440182"/>
                  <a:gd name="connsiteX116" fmla="*/ 7246145 w 12071803"/>
                  <a:gd name="connsiteY116" fmla="*/ 7437052 h 13440182"/>
                  <a:gd name="connsiteX117" fmla="*/ 7329489 w 12071803"/>
                  <a:gd name="connsiteY117" fmla="*/ 7508489 h 13440182"/>
                  <a:gd name="connsiteX118" fmla="*/ 7386639 w 12071803"/>
                  <a:gd name="connsiteY118" fmla="*/ 7425146 h 13440182"/>
                  <a:gd name="connsiteX119" fmla="*/ 7441407 w 12071803"/>
                  <a:gd name="connsiteY119" fmla="*/ 7484677 h 13440182"/>
                  <a:gd name="connsiteX120" fmla="*/ 7522370 w 12071803"/>
                  <a:gd name="connsiteY120" fmla="*/ 7422513 h 13440182"/>
                  <a:gd name="connsiteX121" fmla="*/ 7546182 w 12071803"/>
                  <a:gd name="connsiteY121" fmla="*/ 7529921 h 13440182"/>
                  <a:gd name="connsiteX122" fmla="*/ 7639051 w 12071803"/>
                  <a:gd name="connsiteY122" fmla="*/ 7615646 h 13440182"/>
                  <a:gd name="connsiteX123" fmla="*/ 7639051 w 12071803"/>
                  <a:gd name="connsiteY123" fmla="*/ 7510871 h 13440182"/>
                  <a:gd name="connsiteX124" fmla="*/ 7812881 w 12071803"/>
                  <a:gd name="connsiteY124" fmla="*/ 7606120 h 13440182"/>
                  <a:gd name="connsiteX125" fmla="*/ 7705726 w 12071803"/>
                  <a:gd name="connsiteY125" fmla="*/ 7370377 h 13440182"/>
                  <a:gd name="connsiteX126" fmla="*/ 7708107 w 12071803"/>
                  <a:gd name="connsiteY126" fmla="*/ 7234646 h 13440182"/>
                  <a:gd name="connsiteX127" fmla="*/ 7612857 w 12071803"/>
                  <a:gd name="connsiteY127" fmla="*/ 7206071 h 13440182"/>
                  <a:gd name="connsiteX128" fmla="*/ 7677150 w 12071803"/>
                  <a:gd name="connsiteY128" fmla="*/ 7039382 h 13440182"/>
                  <a:gd name="connsiteX129" fmla="*/ 8374857 w 12071803"/>
                  <a:gd name="connsiteY129" fmla="*/ 6653621 h 13440182"/>
                  <a:gd name="connsiteX130" fmla="*/ 8703470 w 12071803"/>
                  <a:gd name="connsiteY130" fmla="*/ 6591708 h 13440182"/>
                  <a:gd name="connsiteX131" fmla="*/ 8722520 w 12071803"/>
                  <a:gd name="connsiteY131" fmla="*/ 6696483 h 13440182"/>
                  <a:gd name="connsiteX132" fmla="*/ 8796339 w 12071803"/>
                  <a:gd name="connsiteY132" fmla="*/ 6701246 h 13440182"/>
                  <a:gd name="connsiteX133" fmla="*/ 8772525 w 12071803"/>
                  <a:gd name="connsiteY133" fmla="*/ 6548844 h 13440182"/>
                  <a:gd name="connsiteX134" fmla="*/ 9315450 w 12071803"/>
                  <a:gd name="connsiteY134" fmla="*/ 6544082 h 13440182"/>
                  <a:gd name="connsiteX135" fmla="*/ 9503569 w 12071803"/>
                  <a:gd name="connsiteY135" fmla="*/ 6494075 h 13440182"/>
                  <a:gd name="connsiteX136" fmla="*/ 9629775 w 12071803"/>
                  <a:gd name="connsiteY136" fmla="*/ 6298813 h 13440182"/>
                  <a:gd name="connsiteX137" fmla="*/ 9906000 w 12071803"/>
                  <a:gd name="connsiteY137" fmla="*/ 6334532 h 13440182"/>
                  <a:gd name="connsiteX138" fmla="*/ 9870282 w 12071803"/>
                  <a:gd name="connsiteY138" fmla="*/ 6420258 h 13440182"/>
                  <a:gd name="connsiteX139" fmla="*/ 9727407 w 12071803"/>
                  <a:gd name="connsiteY139" fmla="*/ 6434546 h 13440182"/>
                  <a:gd name="connsiteX140" fmla="*/ 9796462 w 12071803"/>
                  <a:gd name="connsiteY140" fmla="*/ 6489313 h 13440182"/>
                  <a:gd name="connsiteX141" fmla="*/ 9665495 w 12071803"/>
                  <a:gd name="connsiteY141" fmla="*/ 6517889 h 13440182"/>
                  <a:gd name="connsiteX142" fmla="*/ 9539289 w 12071803"/>
                  <a:gd name="connsiteY142" fmla="*/ 6508364 h 13440182"/>
                  <a:gd name="connsiteX143" fmla="*/ 9453563 w 12071803"/>
                  <a:gd name="connsiteY143" fmla="*/ 6544082 h 13440182"/>
                  <a:gd name="connsiteX144" fmla="*/ 9422607 w 12071803"/>
                  <a:gd name="connsiteY144" fmla="*/ 6848883 h 13440182"/>
                  <a:gd name="connsiteX145" fmla="*/ 9584532 w 12071803"/>
                  <a:gd name="connsiteY145" fmla="*/ 6882220 h 13440182"/>
                  <a:gd name="connsiteX146" fmla="*/ 9791700 w 12071803"/>
                  <a:gd name="connsiteY146" fmla="*/ 6696482 h 13440182"/>
                  <a:gd name="connsiteX147" fmla="*/ 9829801 w 12071803"/>
                  <a:gd name="connsiteY147" fmla="*/ 6794114 h 13440182"/>
                  <a:gd name="connsiteX148" fmla="*/ 9977439 w 12071803"/>
                  <a:gd name="connsiteY148" fmla="*/ 6717914 h 13440182"/>
                  <a:gd name="connsiteX149" fmla="*/ 9896476 w 12071803"/>
                  <a:gd name="connsiteY149" fmla="*/ 6925083 h 13440182"/>
                  <a:gd name="connsiteX150" fmla="*/ 10020301 w 12071803"/>
                  <a:gd name="connsiteY150" fmla="*/ 6898889 h 13440182"/>
                  <a:gd name="connsiteX151" fmla="*/ 9986964 w 12071803"/>
                  <a:gd name="connsiteY151" fmla="*/ 6986996 h 13440182"/>
                  <a:gd name="connsiteX152" fmla="*/ 10217945 w 12071803"/>
                  <a:gd name="connsiteY152" fmla="*/ 6984614 h 13440182"/>
                  <a:gd name="connsiteX153" fmla="*/ 10058400 w 12071803"/>
                  <a:gd name="connsiteY153" fmla="*/ 7039382 h 13440182"/>
                  <a:gd name="connsiteX154" fmla="*/ 9948864 w 12071803"/>
                  <a:gd name="connsiteY154" fmla="*/ 7096533 h 13440182"/>
                  <a:gd name="connsiteX155" fmla="*/ 9829801 w 12071803"/>
                  <a:gd name="connsiteY155" fmla="*/ 7210833 h 13440182"/>
                  <a:gd name="connsiteX156" fmla="*/ 9865519 w 12071803"/>
                  <a:gd name="connsiteY156" fmla="*/ 7270363 h 13440182"/>
                  <a:gd name="connsiteX157" fmla="*/ 9908382 w 12071803"/>
                  <a:gd name="connsiteY157" fmla="*/ 7320371 h 13440182"/>
                  <a:gd name="connsiteX158" fmla="*/ 9986964 w 12071803"/>
                  <a:gd name="connsiteY158" fmla="*/ 7287033 h 13440182"/>
                  <a:gd name="connsiteX159" fmla="*/ 9998869 w 12071803"/>
                  <a:gd name="connsiteY159" fmla="*/ 7348944 h 13440182"/>
                  <a:gd name="connsiteX160" fmla="*/ 10113170 w 12071803"/>
                  <a:gd name="connsiteY160" fmla="*/ 7210833 h 13440182"/>
                  <a:gd name="connsiteX161" fmla="*/ 10148889 w 12071803"/>
                  <a:gd name="connsiteY161" fmla="*/ 7356089 h 13440182"/>
                  <a:gd name="connsiteX162" fmla="*/ 10244139 w 12071803"/>
                  <a:gd name="connsiteY162" fmla="*/ 7239408 h 13440182"/>
                  <a:gd name="connsiteX163" fmla="*/ 10270332 w 12071803"/>
                  <a:gd name="connsiteY163" fmla="*/ 7401332 h 13440182"/>
                  <a:gd name="connsiteX164" fmla="*/ 10344150 w 12071803"/>
                  <a:gd name="connsiteY164" fmla="*/ 7477532 h 13440182"/>
                  <a:gd name="connsiteX165" fmla="*/ 10134600 w 12071803"/>
                  <a:gd name="connsiteY165" fmla="*/ 7591832 h 13440182"/>
                  <a:gd name="connsiteX166" fmla="*/ 10287001 w 12071803"/>
                  <a:gd name="connsiteY166" fmla="*/ 7741852 h 13440182"/>
                  <a:gd name="connsiteX167" fmla="*/ 10317957 w 12071803"/>
                  <a:gd name="connsiteY167" fmla="*/ 7644221 h 13440182"/>
                  <a:gd name="connsiteX168" fmla="*/ 10389393 w 12071803"/>
                  <a:gd name="connsiteY168" fmla="*/ 7732326 h 13440182"/>
                  <a:gd name="connsiteX169" fmla="*/ 10510839 w 12071803"/>
                  <a:gd name="connsiteY169" fmla="*/ 7691846 h 13440182"/>
                  <a:gd name="connsiteX170" fmla="*/ 10515600 w 12071803"/>
                  <a:gd name="connsiteY170" fmla="*/ 7777570 h 13440182"/>
                  <a:gd name="connsiteX171" fmla="*/ 10513219 w 12071803"/>
                  <a:gd name="connsiteY171" fmla="*/ 7875200 h 13440182"/>
                  <a:gd name="connsiteX172" fmla="*/ 10622756 w 12071803"/>
                  <a:gd name="connsiteY172" fmla="*/ 7837101 h 13440182"/>
                  <a:gd name="connsiteX173" fmla="*/ 10663239 w 12071803"/>
                  <a:gd name="connsiteY173" fmla="*/ 8075227 h 13440182"/>
                  <a:gd name="connsiteX174" fmla="*/ 10801350 w 12071803"/>
                  <a:gd name="connsiteY174" fmla="*/ 8106182 h 13440182"/>
                  <a:gd name="connsiteX175" fmla="*/ 10815638 w 12071803"/>
                  <a:gd name="connsiteY175" fmla="*/ 7815670 h 13440182"/>
                  <a:gd name="connsiteX176" fmla="*/ 10906126 w 12071803"/>
                  <a:gd name="connsiteY176" fmla="*/ 7791858 h 13440182"/>
                  <a:gd name="connsiteX177" fmla="*/ 10975182 w 12071803"/>
                  <a:gd name="connsiteY177" fmla="*/ 7620407 h 13440182"/>
                  <a:gd name="connsiteX178" fmla="*/ 10937082 w 12071803"/>
                  <a:gd name="connsiteY178" fmla="*/ 7491821 h 13440182"/>
                  <a:gd name="connsiteX179" fmla="*/ 10841832 w 12071803"/>
                  <a:gd name="connsiteY179" fmla="*/ 7479913 h 13440182"/>
                  <a:gd name="connsiteX180" fmla="*/ 10889456 w 12071803"/>
                  <a:gd name="connsiteY180" fmla="*/ 7360851 h 13440182"/>
                  <a:gd name="connsiteX181" fmla="*/ 10784682 w 12071803"/>
                  <a:gd name="connsiteY181" fmla="*/ 7289414 h 13440182"/>
                  <a:gd name="connsiteX182" fmla="*/ 10744200 w 12071803"/>
                  <a:gd name="connsiteY182" fmla="*/ 7058432 h 13440182"/>
                  <a:gd name="connsiteX183" fmla="*/ 10426700 w 12071803"/>
                  <a:gd name="connsiteY183" fmla="*/ 7020332 h 13440182"/>
                  <a:gd name="connsiteX184" fmla="*/ 10496551 w 12071803"/>
                  <a:gd name="connsiteY184" fmla="*/ 6915558 h 13440182"/>
                  <a:gd name="connsiteX185" fmla="*/ 10620376 w 12071803"/>
                  <a:gd name="connsiteY185" fmla="*/ 6896508 h 13440182"/>
                  <a:gd name="connsiteX186" fmla="*/ 10629900 w 12071803"/>
                  <a:gd name="connsiteY186" fmla="*/ 6810782 h 13440182"/>
                  <a:gd name="connsiteX187" fmla="*/ 10842625 w 12071803"/>
                  <a:gd name="connsiteY187" fmla="*/ 6899682 h 13440182"/>
                  <a:gd name="connsiteX188" fmla="*/ 10858500 w 12071803"/>
                  <a:gd name="connsiteY188" fmla="*/ 6677432 h 13440182"/>
                  <a:gd name="connsiteX189" fmla="*/ 10648950 w 12071803"/>
                  <a:gd name="connsiteY189" fmla="*/ 6772682 h 13440182"/>
                  <a:gd name="connsiteX190" fmla="*/ 10572750 w 12071803"/>
                  <a:gd name="connsiteY190" fmla="*/ 6544082 h 13440182"/>
                  <a:gd name="connsiteX191" fmla="*/ 10344150 w 12071803"/>
                  <a:gd name="connsiteY191" fmla="*/ 6753632 h 13440182"/>
                  <a:gd name="connsiteX192" fmla="*/ 10356851 w 12071803"/>
                  <a:gd name="connsiteY192" fmla="*/ 6588533 h 13440182"/>
                  <a:gd name="connsiteX193" fmla="*/ 10369550 w 12071803"/>
                  <a:gd name="connsiteY193" fmla="*/ 6464707 h 13440182"/>
                  <a:gd name="connsiteX194" fmla="*/ 10261601 w 12071803"/>
                  <a:gd name="connsiteY194" fmla="*/ 6452008 h 13440182"/>
                  <a:gd name="connsiteX195" fmla="*/ 10140950 w 12071803"/>
                  <a:gd name="connsiteY195" fmla="*/ 6236107 h 13440182"/>
                  <a:gd name="connsiteX196" fmla="*/ 10306051 w 12071803"/>
                  <a:gd name="connsiteY196" fmla="*/ 6274208 h 13440182"/>
                  <a:gd name="connsiteX197" fmla="*/ 10547351 w 12071803"/>
                  <a:gd name="connsiteY197" fmla="*/ 6274208 h 13440182"/>
                  <a:gd name="connsiteX198" fmla="*/ 10677525 w 12071803"/>
                  <a:gd name="connsiteY198" fmla="*/ 6134507 h 13440182"/>
                  <a:gd name="connsiteX199" fmla="*/ 10575926 w 12071803"/>
                  <a:gd name="connsiteY199" fmla="*/ 6023383 h 13440182"/>
                  <a:gd name="connsiteX200" fmla="*/ 10363200 w 12071803"/>
                  <a:gd name="connsiteY200" fmla="*/ 5975757 h 13440182"/>
                  <a:gd name="connsiteX201" fmla="*/ 10544175 w 12071803"/>
                  <a:gd name="connsiteY201" fmla="*/ 5845582 h 13440182"/>
                  <a:gd name="connsiteX202" fmla="*/ 10490201 w 12071803"/>
                  <a:gd name="connsiteY202" fmla="*/ 5728108 h 13440182"/>
                  <a:gd name="connsiteX203" fmla="*/ 10544176 w 12071803"/>
                  <a:gd name="connsiteY203" fmla="*/ 5607458 h 13440182"/>
                  <a:gd name="connsiteX204" fmla="*/ 10506075 w 12071803"/>
                  <a:gd name="connsiteY204" fmla="*/ 5604282 h 13440182"/>
                  <a:gd name="connsiteX205" fmla="*/ 10471151 w 12071803"/>
                  <a:gd name="connsiteY205" fmla="*/ 5528083 h 13440182"/>
                  <a:gd name="connsiteX206" fmla="*/ 10312400 w 12071803"/>
                  <a:gd name="connsiteY206" fmla="*/ 5375682 h 13440182"/>
                  <a:gd name="connsiteX207" fmla="*/ 10582276 w 12071803"/>
                  <a:gd name="connsiteY207" fmla="*/ 5480458 h 13440182"/>
                  <a:gd name="connsiteX208" fmla="*/ 10725150 w 12071803"/>
                  <a:gd name="connsiteY208" fmla="*/ 5439182 h 13440182"/>
                  <a:gd name="connsiteX209" fmla="*/ 10699751 w 12071803"/>
                  <a:gd name="connsiteY209" fmla="*/ 5686833 h 13440182"/>
                  <a:gd name="connsiteX210" fmla="*/ 10877550 w 12071803"/>
                  <a:gd name="connsiteY210" fmla="*/ 5724932 h 13440182"/>
                  <a:gd name="connsiteX211" fmla="*/ 10934701 w 12071803"/>
                  <a:gd name="connsiteY211" fmla="*/ 5550308 h 13440182"/>
                  <a:gd name="connsiteX212" fmla="*/ 10975975 w 12071803"/>
                  <a:gd name="connsiteY212" fmla="*/ 5321707 h 13440182"/>
                  <a:gd name="connsiteX213" fmla="*/ 10896601 w 12071803"/>
                  <a:gd name="connsiteY213" fmla="*/ 5118508 h 13440182"/>
                  <a:gd name="connsiteX214" fmla="*/ 10839450 w 12071803"/>
                  <a:gd name="connsiteY214" fmla="*/ 5020082 h 13440182"/>
                  <a:gd name="connsiteX215" fmla="*/ 10760076 w 12071803"/>
                  <a:gd name="connsiteY215" fmla="*/ 5137558 h 13440182"/>
                  <a:gd name="connsiteX216" fmla="*/ 10690226 w 12071803"/>
                  <a:gd name="connsiteY216" fmla="*/ 5096283 h 13440182"/>
                  <a:gd name="connsiteX217" fmla="*/ 10658476 w 12071803"/>
                  <a:gd name="connsiteY217" fmla="*/ 5216933 h 13440182"/>
                  <a:gd name="connsiteX218" fmla="*/ 10556875 w 12071803"/>
                  <a:gd name="connsiteY218" fmla="*/ 5220107 h 13440182"/>
                  <a:gd name="connsiteX219" fmla="*/ 10477500 w 12071803"/>
                  <a:gd name="connsiteY219" fmla="*/ 5077232 h 13440182"/>
                  <a:gd name="connsiteX220" fmla="*/ 10439400 w 12071803"/>
                  <a:gd name="connsiteY220" fmla="*/ 4924832 h 13440182"/>
                  <a:gd name="connsiteX221" fmla="*/ 10223500 w 12071803"/>
                  <a:gd name="connsiteY221" fmla="*/ 4928007 h 13440182"/>
                  <a:gd name="connsiteX222" fmla="*/ 10248900 w 12071803"/>
                  <a:gd name="connsiteY222" fmla="*/ 5153432 h 13440182"/>
                  <a:gd name="connsiteX223" fmla="*/ 10210801 w 12071803"/>
                  <a:gd name="connsiteY223" fmla="*/ 4959758 h 13440182"/>
                  <a:gd name="connsiteX224" fmla="*/ 10166350 w 12071803"/>
                  <a:gd name="connsiteY224" fmla="*/ 4972457 h 13440182"/>
                  <a:gd name="connsiteX225" fmla="*/ 10096500 w 12071803"/>
                  <a:gd name="connsiteY225" fmla="*/ 4861332 h 13440182"/>
                  <a:gd name="connsiteX226" fmla="*/ 10001251 w 12071803"/>
                  <a:gd name="connsiteY226" fmla="*/ 4931183 h 13440182"/>
                  <a:gd name="connsiteX227" fmla="*/ 9893300 w 12071803"/>
                  <a:gd name="connsiteY227" fmla="*/ 5039132 h 13440182"/>
                  <a:gd name="connsiteX228" fmla="*/ 10210800 w 12071803"/>
                  <a:gd name="connsiteY228" fmla="*/ 4724807 h 13440182"/>
                  <a:gd name="connsiteX229" fmla="*/ 10426701 w 12071803"/>
                  <a:gd name="connsiteY229" fmla="*/ 4667658 h 13440182"/>
                  <a:gd name="connsiteX230" fmla="*/ 10572750 w 12071803"/>
                  <a:gd name="connsiteY230" fmla="*/ 4581932 h 13440182"/>
                  <a:gd name="connsiteX231" fmla="*/ 10610851 w 12071803"/>
                  <a:gd name="connsiteY231" fmla="*/ 4461283 h 13440182"/>
                  <a:gd name="connsiteX232" fmla="*/ 10782301 w 12071803"/>
                  <a:gd name="connsiteY232" fmla="*/ 4334283 h 13440182"/>
                  <a:gd name="connsiteX233" fmla="*/ 10814050 w 12071803"/>
                  <a:gd name="connsiteY233" fmla="*/ 4080282 h 13440182"/>
                  <a:gd name="connsiteX234" fmla="*/ 10582275 w 12071803"/>
                  <a:gd name="connsiteY234" fmla="*/ 3997732 h 13440182"/>
                  <a:gd name="connsiteX235" fmla="*/ 10264776 w 12071803"/>
                  <a:gd name="connsiteY235" fmla="*/ 3950108 h 13440182"/>
                  <a:gd name="connsiteX236" fmla="*/ 10134600 w 12071803"/>
                  <a:gd name="connsiteY236" fmla="*/ 4010432 h 13440182"/>
                  <a:gd name="connsiteX237" fmla="*/ 10160001 w 12071803"/>
                  <a:gd name="connsiteY237" fmla="*/ 3845333 h 13440182"/>
                  <a:gd name="connsiteX238" fmla="*/ 10109201 w 12071803"/>
                  <a:gd name="connsiteY238" fmla="*/ 3670708 h 13440182"/>
                  <a:gd name="connsiteX239" fmla="*/ 10223500 w 12071803"/>
                  <a:gd name="connsiteY239" fmla="*/ 3708807 h 13440182"/>
                  <a:gd name="connsiteX240" fmla="*/ 10344151 w 12071803"/>
                  <a:gd name="connsiteY240" fmla="*/ 3600858 h 13440182"/>
                  <a:gd name="connsiteX241" fmla="*/ 10534651 w 12071803"/>
                  <a:gd name="connsiteY241" fmla="*/ 3661183 h 13440182"/>
                  <a:gd name="connsiteX242" fmla="*/ 10547351 w 12071803"/>
                  <a:gd name="connsiteY242" fmla="*/ 3477033 h 13440182"/>
                  <a:gd name="connsiteX243" fmla="*/ 10687050 w 12071803"/>
                  <a:gd name="connsiteY243" fmla="*/ 3515132 h 13440182"/>
                  <a:gd name="connsiteX244" fmla="*/ 10801350 w 12071803"/>
                  <a:gd name="connsiteY244" fmla="*/ 3210332 h 13440182"/>
                  <a:gd name="connsiteX245" fmla="*/ 10902951 w 12071803"/>
                  <a:gd name="connsiteY245" fmla="*/ 3299233 h 13440182"/>
                  <a:gd name="connsiteX246" fmla="*/ 11042650 w 12071803"/>
                  <a:gd name="connsiteY246" fmla="*/ 3283357 h 13440182"/>
                  <a:gd name="connsiteX247" fmla="*/ 11077575 w 12071803"/>
                  <a:gd name="connsiteY247" fmla="*/ 3508782 h 13440182"/>
                  <a:gd name="connsiteX248" fmla="*/ 11153776 w 12071803"/>
                  <a:gd name="connsiteY248" fmla="*/ 3251608 h 13440182"/>
                  <a:gd name="connsiteX249" fmla="*/ 11077576 w 12071803"/>
                  <a:gd name="connsiteY249" fmla="*/ 3165883 h 13440182"/>
                  <a:gd name="connsiteX250" fmla="*/ 11163300 w 12071803"/>
                  <a:gd name="connsiteY250" fmla="*/ 2911882 h 13440182"/>
                  <a:gd name="connsiteX251" fmla="*/ 10982326 w 12071803"/>
                  <a:gd name="connsiteY251" fmla="*/ 2988083 h 13440182"/>
                  <a:gd name="connsiteX252" fmla="*/ 10953750 w 12071803"/>
                  <a:gd name="connsiteY252" fmla="*/ 2918232 h 13440182"/>
                  <a:gd name="connsiteX253" fmla="*/ 10763250 w 12071803"/>
                  <a:gd name="connsiteY253" fmla="*/ 2715032 h 13440182"/>
                  <a:gd name="connsiteX254" fmla="*/ 10731501 w 12071803"/>
                  <a:gd name="connsiteY254" fmla="*/ 2530883 h 13440182"/>
                  <a:gd name="connsiteX255" fmla="*/ 10699751 w 12071803"/>
                  <a:gd name="connsiteY255" fmla="*/ 2435633 h 13440182"/>
                  <a:gd name="connsiteX256" fmla="*/ 10801350 w 12071803"/>
                  <a:gd name="connsiteY256" fmla="*/ 2334032 h 13440182"/>
                  <a:gd name="connsiteX257" fmla="*/ 11061701 w 12071803"/>
                  <a:gd name="connsiteY257" fmla="*/ 2099083 h 13440182"/>
                  <a:gd name="connsiteX258" fmla="*/ 11182350 w 12071803"/>
                  <a:gd name="connsiteY258" fmla="*/ 2118132 h 13440182"/>
                  <a:gd name="connsiteX259" fmla="*/ 11252201 w 12071803"/>
                  <a:gd name="connsiteY259" fmla="*/ 2029233 h 13440182"/>
                  <a:gd name="connsiteX260" fmla="*/ 11487150 w 12071803"/>
                  <a:gd name="connsiteY260" fmla="*/ 1921282 h 13440182"/>
                  <a:gd name="connsiteX261" fmla="*/ 11341101 w 12071803"/>
                  <a:gd name="connsiteY261" fmla="*/ 1851433 h 13440182"/>
                  <a:gd name="connsiteX262" fmla="*/ 11258550 w 12071803"/>
                  <a:gd name="connsiteY262" fmla="*/ 1705382 h 13440182"/>
                  <a:gd name="connsiteX263" fmla="*/ 11360150 w 12071803"/>
                  <a:gd name="connsiteY263" fmla="*/ 1279932 h 13440182"/>
                  <a:gd name="connsiteX264" fmla="*/ 11239500 w 12071803"/>
                  <a:gd name="connsiteY264" fmla="*/ 1019582 h 13440182"/>
                  <a:gd name="connsiteX265" fmla="*/ 11525250 w 12071803"/>
                  <a:gd name="connsiteY265" fmla="*/ 1362482 h 13440182"/>
                  <a:gd name="connsiteX266" fmla="*/ 11690350 w 12071803"/>
                  <a:gd name="connsiteY266" fmla="*/ 1165632 h 13440182"/>
                  <a:gd name="connsiteX267" fmla="*/ 11874500 w 12071803"/>
                  <a:gd name="connsiteY267" fmla="*/ 1476782 h 13440182"/>
                  <a:gd name="connsiteX268" fmla="*/ 12071350 w 12071803"/>
                  <a:gd name="connsiteY268" fmla="*/ 1578383 h 13440182"/>
                  <a:gd name="connsiteX269" fmla="*/ 11906250 w 12071803"/>
                  <a:gd name="connsiteY269" fmla="*/ 1133883 h 13440182"/>
                  <a:gd name="connsiteX270" fmla="*/ 11893550 w 12071803"/>
                  <a:gd name="connsiteY270" fmla="*/ 917982 h 13440182"/>
                  <a:gd name="connsiteX271" fmla="*/ 11760200 w 12071803"/>
                  <a:gd name="connsiteY271" fmla="*/ 721132 h 13440182"/>
                  <a:gd name="connsiteX272" fmla="*/ 11734800 w 12071803"/>
                  <a:gd name="connsiteY2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329362 w 12071803"/>
                  <a:gd name="connsiteY79" fmla="*/ 8189526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962776 w 12071803"/>
                  <a:gd name="connsiteY82" fmla="*/ 7887107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6998495 w 12071803"/>
                  <a:gd name="connsiteY83" fmla="*/ 7834470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6969920 w 12071803"/>
                  <a:gd name="connsiteY83" fmla="*/ 7867808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2783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7545 w 12071803"/>
                  <a:gd name="connsiteY83" fmla="*/ 7793990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522370 w 12071803"/>
                  <a:gd name="connsiteY122" fmla="*/ 7422513 h 13440182"/>
                  <a:gd name="connsiteX123" fmla="*/ 7546182 w 12071803"/>
                  <a:gd name="connsiteY123" fmla="*/ 7529921 h 13440182"/>
                  <a:gd name="connsiteX124" fmla="*/ 7639051 w 12071803"/>
                  <a:gd name="connsiteY124" fmla="*/ 7615646 h 13440182"/>
                  <a:gd name="connsiteX125" fmla="*/ 7639051 w 12071803"/>
                  <a:gd name="connsiteY125" fmla="*/ 7510871 h 13440182"/>
                  <a:gd name="connsiteX126" fmla="*/ 7812881 w 12071803"/>
                  <a:gd name="connsiteY126" fmla="*/ 7606120 h 13440182"/>
                  <a:gd name="connsiteX127" fmla="*/ 7705726 w 12071803"/>
                  <a:gd name="connsiteY127" fmla="*/ 7370377 h 13440182"/>
                  <a:gd name="connsiteX128" fmla="*/ 7708107 w 12071803"/>
                  <a:gd name="connsiteY128" fmla="*/ 7234646 h 13440182"/>
                  <a:gd name="connsiteX129" fmla="*/ 7612857 w 12071803"/>
                  <a:gd name="connsiteY129" fmla="*/ 7206071 h 13440182"/>
                  <a:gd name="connsiteX130" fmla="*/ 7677150 w 12071803"/>
                  <a:gd name="connsiteY130" fmla="*/ 7039382 h 13440182"/>
                  <a:gd name="connsiteX131" fmla="*/ 8374857 w 12071803"/>
                  <a:gd name="connsiteY131" fmla="*/ 6653621 h 13440182"/>
                  <a:gd name="connsiteX132" fmla="*/ 8703470 w 12071803"/>
                  <a:gd name="connsiteY132" fmla="*/ 6591708 h 13440182"/>
                  <a:gd name="connsiteX133" fmla="*/ 8722520 w 12071803"/>
                  <a:gd name="connsiteY133" fmla="*/ 6696483 h 13440182"/>
                  <a:gd name="connsiteX134" fmla="*/ 8796339 w 12071803"/>
                  <a:gd name="connsiteY134" fmla="*/ 6701246 h 13440182"/>
                  <a:gd name="connsiteX135" fmla="*/ 8772525 w 12071803"/>
                  <a:gd name="connsiteY135" fmla="*/ 6548844 h 13440182"/>
                  <a:gd name="connsiteX136" fmla="*/ 9315450 w 12071803"/>
                  <a:gd name="connsiteY136" fmla="*/ 6544082 h 13440182"/>
                  <a:gd name="connsiteX137" fmla="*/ 9503569 w 12071803"/>
                  <a:gd name="connsiteY137" fmla="*/ 6494075 h 13440182"/>
                  <a:gd name="connsiteX138" fmla="*/ 9629775 w 12071803"/>
                  <a:gd name="connsiteY138" fmla="*/ 6298813 h 13440182"/>
                  <a:gd name="connsiteX139" fmla="*/ 9906000 w 12071803"/>
                  <a:gd name="connsiteY139" fmla="*/ 6334532 h 13440182"/>
                  <a:gd name="connsiteX140" fmla="*/ 9870282 w 12071803"/>
                  <a:gd name="connsiteY140" fmla="*/ 6420258 h 13440182"/>
                  <a:gd name="connsiteX141" fmla="*/ 9727407 w 12071803"/>
                  <a:gd name="connsiteY141" fmla="*/ 6434546 h 13440182"/>
                  <a:gd name="connsiteX142" fmla="*/ 9796462 w 12071803"/>
                  <a:gd name="connsiteY142" fmla="*/ 6489313 h 13440182"/>
                  <a:gd name="connsiteX143" fmla="*/ 9665495 w 12071803"/>
                  <a:gd name="connsiteY143" fmla="*/ 6517889 h 13440182"/>
                  <a:gd name="connsiteX144" fmla="*/ 9539289 w 12071803"/>
                  <a:gd name="connsiteY144" fmla="*/ 6508364 h 13440182"/>
                  <a:gd name="connsiteX145" fmla="*/ 9453563 w 12071803"/>
                  <a:gd name="connsiteY145" fmla="*/ 6544082 h 13440182"/>
                  <a:gd name="connsiteX146" fmla="*/ 9422607 w 12071803"/>
                  <a:gd name="connsiteY146" fmla="*/ 6848883 h 13440182"/>
                  <a:gd name="connsiteX147" fmla="*/ 9584532 w 12071803"/>
                  <a:gd name="connsiteY147" fmla="*/ 6882220 h 13440182"/>
                  <a:gd name="connsiteX148" fmla="*/ 9791700 w 12071803"/>
                  <a:gd name="connsiteY148" fmla="*/ 6696482 h 13440182"/>
                  <a:gd name="connsiteX149" fmla="*/ 9829801 w 12071803"/>
                  <a:gd name="connsiteY149" fmla="*/ 6794114 h 13440182"/>
                  <a:gd name="connsiteX150" fmla="*/ 9977439 w 12071803"/>
                  <a:gd name="connsiteY150" fmla="*/ 6717914 h 13440182"/>
                  <a:gd name="connsiteX151" fmla="*/ 9896476 w 12071803"/>
                  <a:gd name="connsiteY151" fmla="*/ 6925083 h 13440182"/>
                  <a:gd name="connsiteX152" fmla="*/ 10020301 w 12071803"/>
                  <a:gd name="connsiteY152" fmla="*/ 6898889 h 13440182"/>
                  <a:gd name="connsiteX153" fmla="*/ 9986964 w 12071803"/>
                  <a:gd name="connsiteY153" fmla="*/ 6986996 h 13440182"/>
                  <a:gd name="connsiteX154" fmla="*/ 10217945 w 12071803"/>
                  <a:gd name="connsiteY154" fmla="*/ 6984614 h 13440182"/>
                  <a:gd name="connsiteX155" fmla="*/ 10058400 w 12071803"/>
                  <a:gd name="connsiteY155" fmla="*/ 7039382 h 13440182"/>
                  <a:gd name="connsiteX156" fmla="*/ 9948864 w 12071803"/>
                  <a:gd name="connsiteY156" fmla="*/ 7096533 h 13440182"/>
                  <a:gd name="connsiteX157" fmla="*/ 9829801 w 12071803"/>
                  <a:gd name="connsiteY157" fmla="*/ 7210833 h 13440182"/>
                  <a:gd name="connsiteX158" fmla="*/ 9865519 w 12071803"/>
                  <a:gd name="connsiteY158" fmla="*/ 7270363 h 13440182"/>
                  <a:gd name="connsiteX159" fmla="*/ 9908382 w 12071803"/>
                  <a:gd name="connsiteY159" fmla="*/ 7320371 h 13440182"/>
                  <a:gd name="connsiteX160" fmla="*/ 9986964 w 12071803"/>
                  <a:gd name="connsiteY160" fmla="*/ 7287033 h 13440182"/>
                  <a:gd name="connsiteX161" fmla="*/ 9998869 w 12071803"/>
                  <a:gd name="connsiteY161" fmla="*/ 7348944 h 13440182"/>
                  <a:gd name="connsiteX162" fmla="*/ 10113170 w 12071803"/>
                  <a:gd name="connsiteY162" fmla="*/ 7210833 h 13440182"/>
                  <a:gd name="connsiteX163" fmla="*/ 10148889 w 12071803"/>
                  <a:gd name="connsiteY163" fmla="*/ 7356089 h 13440182"/>
                  <a:gd name="connsiteX164" fmla="*/ 10244139 w 12071803"/>
                  <a:gd name="connsiteY164" fmla="*/ 7239408 h 13440182"/>
                  <a:gd name="connsiteX165" fmla="*/ 10270332 w 12071803"/>
                  <a:gd name="connsiteY165" fmla="*/ 7401332 h 13440182"/>
                  <a:gd name="connsiteX166" fmla="*/ 10344150 w 12071803"/>
                  <a:gd name="connsiteY166" fmla="*/ 7477532 h 13440182"/>
                  <a:gd name="connsiteX167" fmla="*/ 10134600 w 12071803"/>
                  <a:gd name="connsiteY167" fmla="*/ 7591832 h 13440182"/>
                  <a:gd name="connsiteX168" fmla="*/ 10287001 w 12071803"/>
                  <a:gd name="connsiteY168" fmla="*/ 7741852 h 13440182"/>
                  <a:gd name="connsiteX169" fmla="*/ 10317957 w 12071803"/>
                  <a:gd name="connsiteY169" fmla="*/ 7644221 h 13440182"/>
                  <a:gd name="connsiteX170" fmla="*/ 10389393 w 12071803"/>
                  <a:gd name="connsiteY170" fmla="*/ 7732326 h 13440182"/>
                  <a:gd name="connsiteX171" fmla="*/ 10510839 w 12071803"/>
                  <a:gd name="connsiteY171" fmla="*/ 7691846 h 13440182"/>
                  <a:gd name="connsiteX172" fmla="*/ 10515600 w 12071803"/>
                  <a:gd name="connsiteY172" fmla="*/ 7777570 h 13440182"/>
                  <a:gd name="connsiteX173" fmla="*/ 10513219 w 12071803"/>
                  <a:gd name="connsiteY173" fmla="*/ 7875200 h 13440182"/>
                  <a:gd name="connsiteX174" fmla="*/ 10622756 w 12071803"/>
                  <a:gd name="connsiteY174" fmla="*/ 7837101 h 13440182"/>
                  <a:gd name="connsiteX175" fmla="*/ 10663239 w 12071803"/>
                  <a:gd name="connsiteY175" fmla="*/ 8075227 h 13440182"/>
                  <a:gd name="connsiteX176" fmla="*/ 10801350 w 12071803"/>
                  <a:gd name="connsiteY176" fmla="*/ 8106182 h 13440182"/>
                  <a:gd name="connsiteX177" fmla="*/ 10815638 w 12071803"/>
                  <a:gd name="connsiteY177" fmla="*/ 7815670 h 13440182"/>
                  <a:gd name="connsiteX178" fmla="*/ 10906126 w 12071803"/>
                  <a:gd name="connsiteY178" fmla="*/ 7791858 h 13440182"/>
                  <a:gd name="connsiteX179" fmla="*/ 10975182 w 12071803"/>
                  <a:gd name="connsiteY179" fmla="*/ 7620407 h 13440182"/>
                  <a:gd name="connsiteX180" fmla="*/ 10937082 w 12071803"/>
                  <a:gd name="connsiteY180" fmla="*/ 7491821 h 13440182"/>
                  <a:gd name="connsiteX181" fmla="*/ 10841832 w 12071803"/>
                  <a:gd name="connsiteY181" fmla="*/ 7479913 h 13440182"/>
                  <a:gd name="connsiteX182" fmla="*/ 10889456 w 12071803"/>
                  <a:gd name="connsiteY182" fmla="*/ 7360851 h 13440182"/>
                  <a:gd name="connsiteX183" fmla="*/ 10784682 w 12071803"/>
                  <a:gd name="connsiteY183" fmla="*/ 7289414 h 13440182"/>
                  <a:gd name="connsiteX184" fmla="*/ 10744200 w 12071803"/>
                  <a:gd name="connsiteY184" fmla="*/ 7058432 h 13440182"/>
                  <a:gd name="connsiteX185" fmla="*/ 10426700 w 12071803"/>
                  <a:gd name="connsiteY185" fmla="*/ 7020332 h 13440182"/>
                  <a:gd name="connsiteX186" fmla="*/ 10496551 w 12071803"/>
                  <a:gd name="connsiteY186" fmla="*/ 6915558 h 13440182"/>
                  <a:gd name="connsiteX187" fmla="*/ 10620376 w 12071803"/>
                  <a:gd name="connsiteY187" fmla="*/ 6896508 h 13440182"/>
                  <a:gd name="connsiteX188" fmla="*/ 10629900 w 12071803"/>
                  <a:gd name="connsiteY188" fmla="*/ 6810782 h 13440182"/>
                  <a:gd name="connsiteX189" fmla="*/ 10842625 w 12071803"/>
                  <a:gd name="connsiteY189" fmla="*/ 6899682 h 13440182"/>
                  <a:gd name="connsiteX190" fmla="*/ 10858500 w 12071803"/>
                  <a:gd name="connsiteY190" fmla="*/ 6677432 h 13440182"/>
                  <a:gd name="connsiteX191" fmla="*/ 10648950 w 12071803"/>
                  <a:gd name="connsiteY191" fmla="*/ 6772682 h 13440182"/>
                  <a:gd name="connsiteX192" fmla="*/ 10572750 w 12071803"/>
                  <a:gd name="connsiteY192" fmla="*/ 6544082 h 13440182"/>
                  <a:gd name="connsiteX193" fmla="*/ 10344150 w 12071803"/>
                  <a:gd name="connsiteY193" fmla="*/ 6753632 h 13440182"/>
                  <a:gd name="connsiteX194" fmla="*/ 10356851 w 12071803"/>
                  <a:gd name="connsiteY194" fmla="*/ 6588533 h 13440182"/>
                  <a:gd name="connsiteX195" fmla="*/ 10369550 w 12071803"/>
                  <a:gd name="connsiteY195" fmla="*/ 6464707 h 13440182"/>
                  <a:gd name="connsiteX196" fmla="*/ 10261601 w 12071803"/>
                  <a:gd name="connsiteY196" fmla="*/ 6452008 h 13440182"/>
                  <a:gd name="connsiteX197" fmla="*/ 10140950 w 12071803"/>
                  <a:gd name="connsiteY197" fmla="*/ 6236107 h 13440182"/>
                  <a:gd name="connsiteX198" fmla="*/ 10306051 w 12071803"/>
                  <a:gd name="connsiteY198" fmla="*/ 6274208 h 13440182"/>
                  <a:gd name="connsiteX199" fmla="*/ 10547351 w 12071803"/>
                  <a:gd name="connsiteY199" fmla="*/ 6274208 h 13440182"/>
                  <a:gd name="connsiteX200" fmla="*/ 10677525 w 12071803"/>
                  <a:gd name="connsiteY200" fmla="*/ 6134507 h 13440182"/>
                  <a:gd name="connsiteX201" fmla="*/ 10575926 w 12071803"/>
                  <a:gd name="connsiteY201" fmla="*/ 6023383 h 13440182"/>
                  <a:gd name="connsiteX202" fmla="*/ 10363200 w 12071803"/>
                  <a:gd name="connsiteY202" fmla="*/ 5975757 h 13440182"/>
                  <a:gd name="connsiteX203" fmla="*/ 10544175 w 12071803"/>
                  <a:gd name="connsiteY203" fmla="*/ 5845582 h 13440182"/>
                  <a:gd name="connsiteX204" fmla="*/ 10490201 w 12071803"/>
                  <a:gd name="connsiteY204" fmla="*/ 5728108 h 13440182"/>
                  <a:gd name="connsiteX205" fmla="*/ 10544176 w 12071803"/>
                  <a:gd name="connsiteY205" fmla="*/ 5607458 h 13440182"/>
                  <a:gd name="connsiteX206" fmla="*/ 10506075 w 12071803"/>
                  <a:gd name="connsiteY206" fmla="*/ 5604282 h 13440182"/>
                  <a:gd name="connsiteX207" fmla="*/ 10471151 w 12071803"/>
                  <a:gd name="connsiteY207" fmla="*/ 5528083 h 13440182"/>
                  <a:gd name="connsiteX208" fmla="*/ 10312400 w 12071803"/>
                  <a:gd name="connsiteY208" fmla="*/ 5375682 h 13440182"/>
                  <a:gd name="connsiteX209" fmla="*/ 10582276 w 12071803"/>
                  <a:gd name="connsiteY209" fmla="*/ 5480458 h 13440182"/>
                  <a:gd name="connsiteX210" fmla="*/ 10725150 w 12071803"/>
                  <a:gd name="connsiteY210" fmla="*/ 5439182 h 13440182"/>
                  <a:gd name="connsiteX211" fmla="*/ 10699751 w 12071803"/>
                  <a:gd name="connsiteY211" fmla="*/ 5686833 h 13440182"/>
                  <a:gd name="connsiteX212" fmla="*/ 10877550 w 12071803"/>
                  <a:gd name="connsiteY212" fmla="*/ 5724932 h 13440182"/>
                  <a:gd name="connsiteX213" fmla="*/ 10934701 w 12071803"/>
                  <a:gd name="connsiteY213" fmla="*/ 5550308 h 13440182"/>
                  <a:gd name="connsiteX214" fmla="*/ 10975975 w 12071803"/>
                  <a:gd name="connsiteY214" fmla="*/ 5321707 h 13440182"/>
                  <a:gd name="connsiteX215" fmla="*/ 10896601 w 12071803"/>
                  <a:gd name="connsiteY215" fmla="*/ 5118508 h 13440182"/>
                  <a:gd name="connsiteX216" fmla="*/ 10839450 w 12071803"/>
                  <a:gd name="connsiteY216" fmla="*/ 5020082 h 13440182"/>
                  <a:gd name="connsiteX217" fmla="*/ 10760076 w 12071803"/>
                  <a:gd name="connsiteY217" fmla="*/ 5137558 h 13440182"/>
                  <a:gd name="connsiteX218" fmla="*/ 10690226 w 12071803"/>
                  <a:gd name="connsiteY218" fmla="*/ 5096283 h 13440182"/>
                  <a:gd name="connsiteX219" fmla="*/ 10658476 w 12071803"/>
                  <a:gd name="connsiteY219" fmla="*/ 5216933 h 13440182"/>
                  <a:gd name="connsiteX220" fmla="*/ 10556875 w 12071803"/>
                  <a:gd name="connsiteY220" fmla="*/ 5220107 h 13440182"/>
                  <a:gd name="connsiteX221" fmla="*/ 10477500 w 12071803"/>
                  <a:gd name="connsiteY221" fmla="*/ 5077232 h 13440182"/>
                  <a:gd name="connsiteX222" fmla="*/ 10439400 w 12071803"/>
                  <a:gd name="connsiteY222" fmla="*/ 4924832 h 13440182"/>
                  <a:gd name="connsiteX223" fmla="*/ 10223500 w 12071803"/>
                  <a:gd name="connsiteY223" fmla="*/ 4928007 h 13440182"/>
                  <a:gd name="connsiteX224" fmla="*/ 10248900 w 12071803"/>
                  <a:gd name="connsiteY224" fmla="*/ 5153432 h 13440182"/>
                  <a:gd name="connsiteX225" fmla="*/ 10210801 w 12071803"/>
                  <a:gd name="connsiteY225" fmla="*/ 4959758 h 13440182"/>
                  <a:gd name="connsiteX226" fmla="*/ 10166350 w 12071803"/>
                  <a:gd name="connsiteY226" fmla="*/ 4972457 h 13440182"/>
                  <a:gd name="connsiteX227" fmla="*/ 10096500 w 12071803"/>
                  <a:gd name="connsiteY227" fmla="*/ 4861332 h 13440182"/>
                  <a:gd name="connsiteX228" fmla="*/ 10001251 w 12071803"/>
                  <a:gd name="connsiteY228" fmla="*/ 4931183 h 13440182"/>
                  <a:gd name="connsiteX229" fmla="*/ 9893300 w 12071803"/>
                  <a:gd name="connsiteY229" fmla="*/ 5039132 h 13440182"/>
                  <a:gd name="connsiteX230" fmla="*/ 10210800 w 12071803"/>
                  <a:gd name="connsiteY230" fmla="*/ 4724807 h 13440182"/>
                  <a:gd name="connsiteX231" fmla="*/ 10426701 w 12071803"/>
                  <a:gd name="connsiteY231" fmla="*/ 4667658 h 13440182"/>
                  <a:gd name="connsiteX232" fmla="*/ 10572750 w 12071803"/>
                  <a:gd name="connsiteY232" fmla="*/ 4581932 h 13440182"/>
                  <a:gd name="connsiteX233" fmla="*/ 10610851 w 12071803"/>
                  <a:gd name="connsiteY233" fmla="*/ 4461283 h 13440182"/>
                  <a:gd name="connsiteX234" fmla="*/ 10782301 w 12071803"/>
                  <a:gd name="connsiteY234" fmla="*/ 4334283 h 13440182"/>
                  <a:gd name="connsiteX235" fmla="*/ 10814050 w 12071803"/>
                  <a:gd name="connsiteY235" fmla="*/ 4080282 h 13440182"/>
                  <a:gd name="connsiteX236" fmla="*/ 10582275 w 12071803"/>
                  <a:gd name="connsiteY236" fmla="*/ 3997732 h 13440182"/>
                  <a:gd name="connsiteX237" fmla="*/ 10264776 w 12071803"/>
                  <a:gd name="connsiteY237" fmla="*/ 3950108 h 13440182"/>
                  <a:gd name="connsiteX238" fmla="*/ 10134600 w 12071803"/>
                  <a:gd name="connsiteY238" fmla="*/ 4010432 h 13440182"/>
                  <a:gd name="connsiteX239" fmla="*/ 10160001 w 12071803"/>
                  <a:gd name="connsiteY239" fmla="*/ 3845333 h 13440182"/>
                  <a:gd name="connsiteX240" fmla="*/ 10109201 w 12071803"/>
                  <a:gd name="connsiteY240" fmla="*/ 3670708 h 13440182"/>
                  <a:gd name="connsiteX241" fmla="*/ 10223500 w 12071803"/>
                  <a:gd name="connsiteY241" fmla="*/ 3708807 h 13440182"/>
                  <a:gd name="connsiteX242" fmla="*/ 10344151 w 12071803"/>
                  <a:gd name="connsiteY242" fmla="*/ 3600858 h 13440182"/>
                  <a:gd name="connsiteX243" fmla="*/ 10534651 w 12071803"/>
                  <a:gd name="connsiteY243" fmla="*/ 3661183 h 13440182"/>
                  <a:gd name="connsiteX244" fmla="*/ 10547351 w 12071803"/>
                  <a:gd name="connsiteY244" fmla="*/ 3477033 h 13440182"/>
                  <a:gd name="connsiteX245" fmla="*/ 10687050 w 12071803"/>
                  <a:gd name="connsiteY245" fmla="*/ 3515132 h 13440182"/>
                  <a:gd name="connsiteX246" fmla="*/ 10801350 w 12071803"/>
                  <a:gd name="connsiteY246" fmla="*/ 3210332 h 13440182"/>
                  <a:gd name="connsiteX247" fmla="*/ 10902951 w 12071803"/>
                  <a:gd name="connsiteY247" fmla="*/ 3299233 h 13440182"/>
                  <a:gd name="connsiteX248" fmla="*/ 11042650 w 12071803"/>
                  <a:gd name="connsiteY248" fmla="*/ 3283357 h 13440182"/>
                  <a:gd name="connsiteX249" fmla="*/ 11077575 w 12071803"/>
                  <a:gd name="connsiteY249" fmla="*/ 3508782 h 13440182"/>
                  <a:gd name="connsiteX250" fmla="*/ 11153776 w 12071803"/>
                  <a:gd name="connsiteY250" fmla="*/ 3251608 h 13440182"/>
                  <a:gd name="connsiteX251" fmla="*/ 11077576 w 12071803"/>
                  <a:gd name="connsiteY251" fmla="*/ 3165883 h 13440182"/>
                  <a:gd name="connsiteX252" fmla="*/ 11163300 w 12071803"/>
                  <a:gd name="connsiteY252" fmla="*/ 2911882 h 13440182"/>
                  <a:gd name="connsiteX253" fmla="*/ 10982326 w 12071803"/>
                  <a:gd name="connsiteY253" fmla="*/ 2988083 h 13440182"/>
                  <a:gd name="connsiteX254" fmla="*/ 10953750 w 12071803"/>
                  <a:gd name="connsiteY254" fmla="*/ 2918232 h 13440182"/>
                  <a:gd name="connsiteX255" fmla="*/ 10763250 w 12071803"/>
                  <a:gd name="connsiteY255" fmla="*/ 2715032 h 13440182"/>
                  <a:gd name="connsiteX256" fmla="*/ 10731501 w 12071803"/>
                  <a:gd name="connsiteY256" fmla="*/ 2530883 h 13440182"/>
                  <a:gd name="connsiteX257" fmla="*/ 10699751 w 12071803"/>
                  <a:gd name="connsiteY257" fmla="*/ 2435633 h 13440182"/>
                  <a:gd name="connsiteX258" fmla="*/ 10801350 w 12071803"/>
                  <a:gd name="connsiteY258" fmla="*/ 2334032 h 13440182"/>
                  <a:gd name="connsiteX259" fmla="*/ 11061701 w 12071803"/>
                  <a:gd name="connsiteY259" fmla="*/ 2099083 h 13440182"/>
                  <a:gd name="connsiteX260" fmla="*/ 11182350 w 12071803"/>
                  <a:gd name="connsiteY260" fmla="*/ 2118132 h 13440182"/>
                  <a:gd name="connsiteX261" fmla="*/ 11252201 w 12071803"/>
                  <a:gd name="connsiteY261" fmla="*/ 2029233 h 13440182"/>
                  <a:gd name="connsiteX262" fmla="*/ 11487150 w 12071803"/>
                  <a:gd name="connsiteY262" fmla="*/ 1921282 h 13440182"/>
                  <a:gd name="connsiteX263" fmla="*/ 11341101 w 12071803"/>
                  <a:gd name="connsiteY263" fmla="*/ 1851433 h 13440182"/>
                  <a:gd name="connsiteX264" fmla="*/ 11258550 w 12071803"/>
                  <a:gd name="connsiteY264" fmla="*/ 1705382 h 13440182"/>
                  <a:gd name="connsiteX265" fmla="*/ 11360150 w 12071803"/>
                  <a:gd name="connsiteY265" fmla="*/ 1279932 h 13440182"/>
                  <a:gd name="connsiteX266" fmla="*/ 11239500 w 12071803"/>
                  <a:gd name="connsiteY266" fmla="*/ 1019582 h 13440182"/>
                  <a:gd name="connsiteX267" fmla="*/ 11525250 w 12071803"/>
                  <a:gd name="connsiteY267" fmla="*/ 1362482 h 13440182"/>
                  <a:gd name="connsiteX268" fmla="*/ 11690350 w 12071803"/>
                  <a:gd name="connsiteY268" fmla="*/ 1165632 h 13440182"/>
                  <a:gd name="connsiteX269" fmla="*/ 11874500 w 12071803"/>
                  <a:gd name="connsiteY269" fmla="*/ 1476782 h 13440182"/>
                  <a:gd name="connsiteX270" fmla="*/ 12071350 w 12071803"/>
                  <a:gd name="connsiteY270" fmla="*/ 1578383 h 13440182"/>
                  <a:gd name="connsiteX271" fmla="*/ 11906250 w 12071803"/>
                  <a:gd name="connsiteY271" fmla="*/ 1133883 h 13440182"/>
                  <a:gd name="connsiteX272" fmla="*/ 11893550 w 12071803"/>
                  <a:gd name="connsiteY272" fmla="*/ 917982 h 13440182"/>
                  <a:gd name="connsiteX273" fmla="*/ 11760200 w 12071803"/>
                  <a:gd name="connsiteY273" fmla="*/ 721132 h 13440182"/>
                  <a:gd name="connsiteX274" fmla="*/ 11734800 w 12071803"/>
                  <a:gd name="connsiteY2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546182 w 12071803"/>
                  <a:gd name="connsiteY123" fmla="*/ 7529921 h 13440182"/>
                  <a:gd name="connsiteX124" fmla="*/ 7639051 w 12071803"/>
                  <a:gd name="connsiteY124" fmla="*/ 7615646 h 13440182"/>
                  <a:gd name="connsiteX125" fmla="*/ 7639051 w 12071803"/>
                  <a:gd name="connsiteY125" fmla="*/ 7510871 h 13440182"/>
                  <a:gd name="connsiteX126" fmla="*/ 7812881 w 12071803"/>
                  <a:gd name="connsiteY126" fmla="*/ 7606120 h 13440182"/>
                  <a:gd name="connsiteX127" fmla="*/ 7705726 w 12071803"/>
                  <a:gd name="connsiteY127" fmla="*/ 7370377 h 13440182"/>
                  <a:gd name="connsiteX128" fmla="*/ 7708107 w 12071803"/>
                  <a:gd name="connsiteY128" fmla="*/ 7234646 h 13440182"/>
                  <a:gd name="connsiteX129" fmla="*/ 7612857 w 12071803"/>
                  <a:gd name="connsiteY129" fmla="*/ 7206071 h 13440182"/>
                  <a:gd name="connsiteX130" fmla="*/ 7677150 w 12071803"/>
                  <a:gd name="connsiteY130" fmla="*/ 7039382 h 13440182"/>
                  <a:gd name="connsiteX131" fmla="*/ 8374857 w 12071803"/>
                  <a:gd name="connsiteY131" fmla="*/ 6653621 h 13440182"/>
                  <a:gd name="connsiteX132" fmla="*/ 8703470 w 12071803"/>
                  <a:gd name="connsiteY132" fmla="*/ 6591708 h 13440182"/>
                  <a:gd name="connsiteX133" fmla="*/ 8722520 w 12071803"/>
                  <a:gd name="connsiteY133" fmla="*/ 6696483 h 13440182"/>
                  <a:gd name="connsiteX134" fmla="*/ 8796339 w 12071803"/>
                  <a:gd name="connsiteY134" fmla="*/ 6701246 h 13440182"/>
                  <a:gd name="connsiteX135" fmla="*/ 8772525 w 12071803"/>
                  <a:gd name="connsiteY135" fmla="*/ 6548844 h 13440182"/>
                  <a:gd name="connsiteX136" fmla="*/ 9315450 w 12071803"/>
                  <a:gd name="connsiteY136" fmla="*/ 6544082 h 13440182"/>
                  <a:gd name="connsiteX137" fmla="*/ 9503569 w 12071803"/>
                  <a:gd name="connsiteY137" fmla="*/ 6494075 h 13440182"/>
                  <a:gd name="connsiteX138" fmla="*/ 9629775 w 12071803"/>
                  <a:gd name="connsiteY138" fmla="*/ 6298813 h 13440182"/>
                  <a:gd name="connsiteX139" fmla="*/ 9906000 w 12071803"/>
                  <a:gd name="connsiteY139" fmla="*/ 6334532 h 13440182"/>
                  <a:gd name="connsiteX140" fmla="*/ 9870282 w 12071803"/>
                  <a:gd name="connsiteY140" fmla="*/ 6420258 h 13440182"/>
                  <a:gd name="connsiteX141" fmla="*/ 9727407 w 12071803"/>
                  <a:gd name="connsiteY141" fmla="*/ 6434546 h 13440182"/>
                  <a:gd name="connsiteX142" fmla="*/ 9796462 w 12071803"/>
                  <a:gd name="connsiteY142" fmla="*/ 6489313 h 13440182"/>
                  <a:gd name="connsiteX143" fmla="*/ 9665495 w 12071803"/>
                  <a:gd name="connsiteY143" fmla="*/ 6517889 h 13440182"/>
                  <a:gd name="connsiteX144" fmla="*/ 9539289 w 12071803"/>
                  <a:gd name="connsiteY144" fmla="*/ 6508364 h 13440182"/>
                  <a:gd name="connsiteX145" fmla="*/ 9453563 w 12071803"/>
                  <a:gd name="connsiteY145" fmla="*/ 6544082 h 13440182"/>
                  <a:gd name="connsiteX146" fmla="*/ 9422607 w 12071803"/>
                  <a:gd name="connsiteY146" fmla="*/ 6848883 h 13440182"/>
                  <a:gd name="connsiteX147" fmla="*/ 9584532 w 12071803"/>
                  <a:gd name="connsiteY147" fmla="*/ 6882220 h 13440182"/>
                  <a:gd name="connsiteX148" fmla="*/ 9791700 w 12071803"/>
                  <a:gd name="connsiteY148" fmla="*/ 6696482 h 13440182"/>
                  <a:gd name="connsiteX149" fmla="*/ 9829801 w 12071803"/>
                  <a:gd name="connsiteY149" fmla="*/ 6794114 h 13440182"/>
                  <a:gd name="connsiteX150" fmla="*/ 9977439 w 12071803"/>
                  <a:gd name="connsiteY150" fmla="*/ 6717914 h 13440182"/>
                  <a:gd name="connsiteX151" fmla="*/ 9896476 w 12071803"/>
                  <a:gd name="connsiteY151" fmla="*/ 6925083 h 13440182"/>
                  <a:gd name="connsiteX152" fmla="*/ 10020301 w 12071803"/>
                  <a:gd name="connsiteY152" fmla="*/ 6898889 h 13440182"/>
                  <a:gd name="connsiteX153" fmla="*/ 9986964 w 12071803"/>
                  <a:gd name="connsiteY153" fmla="*/ 6986996 h 13440182"/>
                  <a:gd name="connsiteX154" fmla="*/ 10217945 w 12071803"/>
                  <a:gd name="connsiteY154" fmla="*/ 6984614 h 13440182"/>
                  <a:gd name="connsiteX155" fmla="*/ 10058400 w 12071803"/>
                  <a:gd name="connsiteY155" fmla="*/ 7039382 h 13440182"/>
                  <a:gd name="connsiteX156" fmla="*/ 9948864 w 12071803"/>
                  <a:gd name="connsiteY156" fmla="*/ 7096533 h 13440182"/>
                  <a:gd name="connsiteX157" fmla="*/ 9829801 w 12071803"/>
                  <a:gd name="connsiteY157" fmla="*/ 7210833 h 13440182"/>
                  <a:gd name="connsiteX158" fmla="*/ 9865519 w 12071803"/>
                  <a:gd name="connsiteY158" fmla="*/ 7270363 h 13440182"/>
                  <a:gd name="connsiteX159" fmla="*/ 9908382 w 12071803"/>
                  <a:gd name="connsiteY159" fmla="*/ 7320371 h 13440182"/>
                  <a:gd name="connsiteX160" fmla="*/ 9986964 w 12071803"/>
                  <a:gd name="connsiteY160" fmla="*/ 7287033 h 13440182"/>
                  <a:gd name="connsiteX161" fmla="*/ 9998869 w 12071803"/>
                  <a:gd name="connsiteY161" fmla="*/ 7348944 h 13440182"/>
                  <a:gd name="connsiteX162" fmla="*/ 10113170 w 12071803"/>
                  <a:gd name="connsiteY162" fmla="*/ 7210833 h 13440182"/>
                  <a:gd name="connsiteX163" fmla="*/ 10148889 w 12071803"/>
                  <a:gd name="connsiteY163" fmla="*/ 7356089 h 13440182"/>
                  <a:gd name="connsiteX164" fmla="*/ 10244139 w 12071803"/>
                  <a:gd name="connsiteY164" fmla="*/ 7239408 h 13440182"/>
                  <a:gd name="connsiteX165" fmla="*/ 10270332 w 12071803"/>
                  <a:gd name="connsiteY165" fmla="*/ 7401332 h 13440182"/>
                  <a:gd name="connsiteX166" fmla="*/ 10344150 w 12071803"/>
                  <a:gd name="connsiteY166" fmla="*/ 7477532 h 13440182"/>
                  <a:gd name="connsiteX167" fmla="*/ 10134600 w 12071803"/>
                  <a:gd name="connsiteY167" fmla="*/ 7591832 h 13440182"/>
                  <a:gd name="connsiteX168" fmla="*/ 10287001 w 12071803"/>
                  <a:gd name="connsiteY168" fmla="*/ 7741852 h 13440182"/>
                  <a:gd name="connsiteX169" fmla="*/ 10317957 w 12071803"/>
                  <a:gd name="connsiteY169" fmla="*/ 7644221 h 13440182"/>
                  <a:gd name="connsiteX170" fmla="*/ 10389393 w 12071803"/>
                  <a:gd name="connsiteY170" fmla="*/ 7732326 h 13440182"/>
                  <a:gd name="connsiteX171" fmla="*/ 10510839 w 12071803"/>
                  <a:gd name="connsiteY171" fmla="*/ 7691846 h 13440182"/>
                  <a:gd name="connsiteX172" fmla="*/ 10515600 w 12071803"/>
                  <a:gd name="connsiteY172" fmla="*/ 7777570 h 13440182"/>
                  <a:gd name="connsiteX173" fmla="*/ 10513219 w 12071803"/>
                  <a:gd name="connsiteY173" fmla="*/ 7875200 h 13440182"/>
                  <a:gd name="connsiteX174" fmla="*/ 10622756 w 12071803"/>
                  <a:gd name="connsiteY174" fmla="*/ 7837101 h 13440182"/>
                  <a:gd name="connsiteX175" fmla="*/ 10663239 w 12071803"/>
                  <a:gd name="connsiteY175" fmla="*/ 8075227 h 13440182"/>
                  <a:gd name="connsiteX176" fmla="*/ 10801350 w 12071803"/>
                  <a:gd name="connsiteY176" fmla="*/ 8106182 h 13440182"/>
                  <a:gd name="connsiteX177" fmla="*/ 10815638 w 12071803"/>
                  <a:gd name="connsiteY177" fmla="*/ 7815670 h 13440182"/>
                  <a:gd name="connsiteX178" fmla="*/ 10906126 w 12071803"/>
                  <a:gd name="connsiteY178" fmla="*/ 7791858 h 13440182"/>
                  <a:gd name="connsiteX179" fmla="*/ 10975182 w 12071803"/>
                  <a:gd name="connsiteY179" fmla="*/ 7620407 h 13440182"/>
                  <a:gd name="connsiteX180" fmla="*/ 10937082 w 12071803"/>
                  <a:gd name="connsiteY180" fmla="*/ 7491821 h 13440182"/>
                  <a:gd name="connsiteX181" fmla="*/ 10841832 w 12071803"/>
                  <a:gd name="connsiteY181" fmla="*/ 7479913 h 13440182"/>
                  <a:gd name="connsiteX182" fmla="*/ 10889456 w 12071803"/>
                  <a:gd name="connsiteY182" fmla="*/ 7360851 h 13440182"/>
                  <a:gd name="connsiteX183" fmla="*/ 10784682 w 12071803"/>
                  <a:gd name="connsiteY183" fmla="*/ 7289414 h 13440182"/>
                  <a:gd name="connsiteX184" fmla="*/ 10744200 w 12071803"/>
                  <a:gd name="connsiteY184" fmla="*/ 7058432 h 13440182"/>
                  <a:gd name="connsiteX185" fmla="*/ 10426700 w 12071803"/>
                  <a:gd name="connsiteY185" fmla="*/ 7020332 h 13440182"/>
                  <a:gd name="connsiteX186" fmla="*/ 10496551 w 12071803"/>
                  <a:gd name="connsiteY186" fmla="*/ 6915558 h 13440182"/>
                  <a:gd name="connsiteX187" fmla="*/ 10620376 w 12071803"/>
                  <a:gd name="connsiteY187" fmla="*/ 6896508 h 13440182"/>
                  <a:gd name="connsiteX188" fmla="*/ 10629900 w 12071803"/>
                  <a:gd name="connsiteY188" fmla="*/ 6810782 h 13440182"/>
                  <a:gd name="connsiteX189" fmla="*/ 10842625 w 12071803"/>
                  <a:gd name="connsiteY189" fmla="*/ 6899682 h 13440182"/>
                  <a:gd name="connsiteX190" fmla="*/ 10858500 w 12071803"/>
                  <a:gd name="connsiteY190" fmla="*/ 6677432 h 13440182"/>
                  <a:gd name="connsiteX191" fmla="*/ 10648950 w 12071803"/>
                  <a:gd name="connsiteY191" fmla="*/ 6772682 h 13440182"/>
                  <a:gd name="connsiteX192" fmla="*/ 10572750 w 12071803"/>
                  <a:gd name="connsiteY192" fmla="*/ 6544082 h 13440182"/>
                  <a:gd name="connsiteX193" fmla="*/ 10344150 w 12071803"/>
                  <a:gd name="connsiteY193" fmla="*/ 6753632 h 13440182"/>
                  <a:gd name="connsiteX194" fmla="*/ 10356851 w 12071803"/>
                  <a:gd name="connsiteY194" fmla="*/ 6588533 h 13440182"/>
                  <a:gd name="connsiteX195" fmla="*/ 10369550 w 12071803"/>
                  <a:gd name="connsiteY195" fmla="*/ 6464707 h 13440182"/>
                  <a:gd name="connsiteX196" fmla="*/ 10261601 w 12071803"/>
                  <a:gd name="connsiteY196" fmla="*/ 6452008 h 13440182"/>
                  <a:gd name="connsiteX197" fmla="*/ 10140950 w 12071803"/>
                  <a:gd name="connsiteY197" fmla="*/ 6236107 h 13440182"/>
                  <a:gd name="connsiteX198" fmla="*/ 10306051 w 12071803"/>
                  <a:gd name="connsiteY198" fmla="*/ 6274208 h 13440182"/>
                  <a:gd name="connsiteX199" fmla="*/ 10547351 w 12071803"/>
                  <a:gd name="connsiteY199" fmla="*/ 6274208 h 13440182"/>
                  <a:gd name="connsiteX200" fmla="*/ 10677525 w 12071803"/>
                  <a:gd name="connsiteY200" fmla="*/ 6134507 h 13440182"/>
                  <a:gd name="connsiteX201" fmla="*/ 10575926 w 12071803"/>
                  <a:gd name="connsiteY201" fmla="*/ 6023383 h 13440182"/>
                  <a:gd name="connsiteX202" fmla="*/ 10363200 w 12071803"/>
                  <a:gd name="connsiteY202" fmla="*/ 5975757 h 13440182"/>
                  <a:gd name="connsiteX203" fmla="*/ 10544175 w 12071803"/>
                  <a:gd name="connsiteY203" fmla="*/ 5845582 h 13440182"/>
                  <a:gd name="connsiteX204" fmla="*/ 10490201 w 12071803"/>
                  <a:gd name="connsiteY204" fmla="*/ 5728108 h 13440182"/>
                  <a:gd name="connsiteX205" fmla="*/ 10544176 w 12071803"/>
                  <a:gd name="connsiteY205" fmla="*/ 5607458 h 13440182"/>
                  <a:gd name="connsiteX206" fmla="*/ 10506075 w 12071803"/>
                  <a:gd name="connsiteY206" fmla="*/ 5604282 h 13440182"/>
                  <a:gd name="connsiteX207" fmla="*/ 10471151 w 12071803"/>
                  <a:gd name="connsiteY207" fmla="*/ 5528083 h 13440182"/>
                  <a:gd name="connsiteX208" fmla="*/ 10312400 w 12071803"/>
                  <a:gd name="connsiteY208" fmla="*/ 5375682 h 13440182"/>
                  <a:gd name="connsiteX209" fmla="*/ 10582276 w 12071803"/>
                  <a:gd name="connsiteY209" fmla="*/ 5480458 h 13440182"/>
                  <a:gd name="connsiteX210" fmla="*/ 10725150 w 12071803"/>
                  <a:gd name="connsiteY210" fmla="*/ 5439182 h 13440182"/>
                  <a:gd name="connsiteX211" fmla="*/ 10699751 w 12071803"/>
                  <a:gd name="connsiteY211" fmla="*/ 5686833 h 13440182"/>
                  <a:gd name="connsiteX212" fmla="*/ 10877550 w 12071803"/>
                  <a:gd name="connsiteY212" fmla="*/ 5724932 h 13440182"/>
                  <a:gd name="connsiteX213" fmla="*/ 10934701 w 12071803"/>
                  <a:gd name="connsiteY213" fmla="*/ 5550308 h 13440182"/>
                  <a:gd name="connsiteX214" fmla="*/ 10975975 w 12071803"/>
                  <a:gd name="connsiteY214" fmla="*/ 5321707 h 13440182"/>
                  <a:gd name="connsiteX215" fmla="*/ 10896601 w 12071803"/>
                  <a:gd name="connsiteY215" fmla="*/ 5118508 h 13440182"/>
                  <a:gd name="connsiteX216" fmla="*/ 10839450 w 12071803"/>
                  <a:gd name="connsiteY216" fmla="*/ 5020082 h 13440182"/>
                  <a:gd name="connsiteX217" fmla="*/ 10760076 w 12071803"/>
                  <a:gd name="connsiteY217" fmla="*/ 5137558 h 13440182"/>
                  <a:gd name="connsiteX218" fmla="*/ 10690226 w 12071803"/>
                  <a:gd name="connsiteY218" fmla="*/ 5096283 h 13440182"/>
                  <a:gd name="connsiteX219" fmla="*/ 10658476 w 12071803"/>
                  <a:gd name="connsiteY219" fmla="*/ 5216933 h 13440182"/>
                  <a:gd name="connsiteX220" fmla="*/ 10556875 w 12071803"/>
                  <a:gd name="connsiteY220" fmla="*/ 5220107 h 13440182"/>
                  <a:gd name="connsiteX221" fmla="*/ 10477500 w 12071803"/>
                  <a:gd name="connsiteY221" fmla="*/ 5077232 h 13440182"/>
                  <a:gd name="connsiteX222" fmla="*/ 10439400 w 12071803"/>
                  <a:gd name="connsiteY222" fmla="*/ 4924832 h 13440182"/>
                  <a:gd name="connsiteX223" fmla="*/ 10223500 w 12071803"/>
                  <a:gd name="connsiteY223" fmla="*/ 4928007 h 13440182"/>
                  <a:gd name="connsiteX224" fmla="*/ 10248900 w 12071803"/>
                  <a:gd name="connsiteY224" fmla="*/ 5153432 h 13440182"/>
                  <a:gd name="connsiteX225" fmla="*/ 10210801 w 12071803"/>
                  <a:gd name="connsiteY225" fmla="*/ 4959758 h 13440182"/>
                  <a:gd name="connsiteX226" fmla="*/ 10166350 w 12071803"/>
                  <a:gd name="connsiteY226" fmla="*/ 4972457 h 13440182"/>
                  <a:gd name="connsiteX227" fmla="*/ 10096500 w 12071803"/>
                  <a:gd name="connsiteY227" fmla="*/ 4861332 h 13440182"/>
                  <a:gd name="connsiteX228" fmla="*/ 10001251 w 12071803"/>
                  <a:gd name="connsiteY228" fmla="*/ 4931183 h 13440182"/>
                  <a:gd name="connsiteX229" fmla="*/ 9893300 w 12071803"/>
                  <a:gd name="connsiteY229" fmla="*/ 5039132 h 13440182"/>
                  <a:gd name="connsiteX230" fmla="*/ 10210800 w 12071803"/>
                  <a:gd name="connsiteY230" fmla="*/ 4724807 h 13440182"/>
                  <a:gd name="connsiteX231" fmla="*/ 10426701 w 12071803"/>
                  <a:gd name="connsiteY231" fmla="*/ 4667658 h 13440182"/>
                  <a:gd name="connsiteX232" fmla="*/ 10572750 w 12071803"/>
                  <a:gd name="connsiteY232" fmla="*/ 4581932 h 13440182"/>
                  <a:gd name="connsiteX233" fmla="*/ 10610851 w 12071803"/>
                  <a:gd name="connsiteY233" fmla="*/ 4461283 h 13440182"/>
                  <a:gd name="connsiteX234" fmla="*/ 10782301 w 12071803"/>
                  <a:gd name="connsiteY234" fmla="*/ 4334283 h 13440182"/>
                  <a:gd name="connsiteX235" fmla="*/ 10814050 w 12071803"/>
                  <a:gd name="connsiteY235" fmla="*/ 4080282 h 13440182"/>
                  <a:gd name="connsiteX236" fmla="*/ 10582275 w 12071803"/>
                  <a:gd name="connsiteY236" fmla="*/ 3997732 h 13440182"/>
                  <a:gd name="connsiteX237" fmla="*/ 10264776 w 12071803"/>
                  <a:gd name="connsiteY237" fmla="*/ 3950108 h 13440182"/>
                  <a:gd name="connsiteX238" fmla="*/ 10134600 w 12071803"/>
                  <a:gd name="connsiteY238" fmla="*/ 4010432 h 13440182"/>
                  <a:gd name="connsiteX239" fmla="*/ 10160001 w 12071803"/>
                  <a:gd name="connsiteY239" fmla="*/ 3845333 h 13440182"/>
                  <a:gd name="connsiteX240" fmla="*/ 10109201 w 12071803"/>
                  <a:gd name="connsiteY240" fmla="*/ 3670708 h 13440182"/>
                  <a:gd name="connsiteX241" fmla="*/ 10223500 w 12071803"/>
                  <a:gd name="connsiteY241" fmla="*/ 3708807 h 13440182"/>
                  <a:gd name="connsiteX242" fmla="*/ 10344151 w 12071803"/>
                  <a:gd name="connsiteY242" fmla="*/ 3600858 h 13440182"/>
                  <a:gd name="connsiteX243" fmla="*/ 10534651 w 12071803"/>
                  <a:gd name="connsiteY243" fmla="*/ 3661183 h 13440182"/>
                  <a:gd name="connsiteX244" fmla="*/ 10547351 w 12071803"/>
                  <a:gd name="connsiteY244" fmla="*/ 3477033 h 13440182"/>
                  <a:gd name="connsiteX245" fmla="*/ 10687050 w 12071803"/>
                  <a:gd name="connsiteY245" fmla="*/ 3515132 h 13440182"/>
                  <a:gd name="connsiteX246" fmla="*/ 10801350 w 12071803"/>
                  <a:gd name="connsiteY246" fmla="*/ 3210332 h 13440182"/>
                  <a:gd name="connsiteX247" fmla="*/ 10902951 w 12071803"/>
                  <a:gd name="connsiteY247" fmla="*/ 3299233 h 13440182"/>
                  <a:gd name="connsiteX248" fmla="*/ 11042650 w 12071803"/>
                  <a:gd name="connsiteY248" fmla="*/ 3283357 h 13440182"/>
                  <a:gd name="connsiteX249" fmla="*/ 11077575 w 12071803"/>
                  <a:gd name="connsiteY249" fmla="*/ 3508782 h 13440182"/>
                  <a:gd name="connsiteX250" fmla="*/ 11153776 w 12071803"/>
                  <a:gd name="connsiteY250" fmla="*/ 3251608 h 13440182"/>
                  <a:gd name="connsiteX251" fmla="*/ 11077576 w 12071803"/>
                  <a:gd name="connsiteY251" fmla="*/ 3165883 h 13440182"/>
                  <a:gd name="connsiteX252" fmla="*/ 11163300 w 12071803"/>
                  <a:gd name="connsiteY252" fmla="*/ 2911882 h 13440182"/>
                  <a:gd name="connsiteX253" fmla="*/ 10982326 w 12071803"/>
                  <a:gd name="connsiteY253" fmla="*/ 2988083 h 13440182"/>
                  <a:gd name="connsiteX254" fmla="*/ 10953750 w 12071803"/>
                  <a:gd name="connsiteY254" fmla="*/ 2918232 h 13440182"/>
                  <a:gd name="connsiteX255" fmla="*/ 10763250 w 12071803"/>
                  <a:gd name="connsiteY255" fmla="*/ 2715032 h 13440182"/>
                  <a:gd name="connsiteX256" fmla="*/ 10731501 w 12071803"/>
                  <a:gd name="connsiteY256" fmla="*/ 2530883 h 13440182"/>
                  <a:gd name="connsiteX257" fmla="*/ 10699751 w 12071803"/>
                  <a:gd name="connsiteY257" fmla="*/ 2435633 h 13440182"/>
                  <a:gd name="connsiteX258" fmla="*/ 10801350 w 12071803"/>
                  <a:gd name="connsiteY258" fmla="*/ 2334032 h 13440182"/>
                  <a:gd name="connsiteX259" fmla="*/ 11061701 w 12071803"/>
                  <a:gd name="connsiteY259" fmla="*/ 2099083 h 13440182"/>
                  <a:gd name="connsiteX260" fmla="*/ 11182350 w 12071803"/>
                  <a:gd name="connsiteY260" fmla="*/ 2118132 h 13440182"/>
                  <a:gd name="connsiteX261" fmla="*/ 11252201 w 12071803"/>
                  <a:gd name="connsiteY261" fmla="*/ 2029233 h 13440182"/>
                  <a:gd name="connsiteX262" fmla="*/ 11487150 w 12071803"/>
                  <a:gd name="connsiteY262" fmla="*/ 1921282 h 13440182"/>
                  <a:gd name="connsiteX263" fmla="*/ 11341101 w 12071803"/>
                  <a:gd name="connsiteY263" fmla="*/ 1851433 h 13440182"/>
                  <a:gd name="connsiteX264" fmla="*/ 11258550 w 12071803"/>
                  <a:gd name="connsiteY264" fmla="*/ 1705382 h 13440182"/>
                  <a:gd name="connsiteX265" fmla="*/ 11360150 w 12071803"/>
                  <a:gd name="connsiteY265" fmla="*/ 1279932 h 13440182"/>
                  <a:gd name="connsiteX266" fmla="*/ 11239500 w 12071803"/>
                  <a:gd name="connsiteY266" fmla="*/ 1019582 h 13440182"/>
                  <a:gd name="connsiteX267" fmla="*/ 11525250 w 12071803"/>
                  <a:gd name="connsiteY267" fmla="*/ 1362482 h 13440182"/>
                  <a:gd name="connsiteX268" fmla="*/ 11690350 w 12071803"/>
                  <a:gd name="connsiteY268" fmla="*/ 1165632 h 13440182"/>
                  <a:gd name="connsiteX269" fmla="*/ 11874500 w 12071803"/>
                  <a:gd name="connsiteY269" fmla="*/ 1476782 h 13440182"/>
                  <a:gd name="connsiteX270" fmla="*/ 12071350 w 12071803"/>
                  <a:gd name="connsiteY270" fmla="*/ 1578383 h 13440182"/>
                  <a:gd name="connsiteX271" fmla="*/ 11906250 w 12071803"/>
                  <a:gd name="connsiteY271" fmla="*/ 1133883 h 13440182"/>
                  <a:gd name="connsiteX272" fmla="*/ 11893550 w 12071803"/>
                  <a:gd name="connsiteY272" fmla="*/ 917982 h 13440182"/>
                  <a:gd name="connsiteX273" fmla="*/ 11760200 w 12071803"/>
                  <a:gd name="connsiteY273" fmla="*/ 721132 h 13440182"/>
                  <a:gd name="connsiteX274" fmla="*/ 11734800 w 12071803"/>
                  <a:gd name="connsiteY2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92603 w 12071803"/>
                  <a:gd name="connsiteY123" fmla="*/ 7493950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99747 w 12071803"/>
                  <a:gd name="connsiteY123" fmla="*/ 7527287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76900 w 12071803"/>
                  <a:gd name="connsiteY77" fmla="*/ 9768294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73403 w 12071803"/>
                  <a:gd name="connsiteY80" fmla="*/ 8096407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96476 w 12071803"/>
                  <a:gd name="connsiteY153" fmla="*/ 6925083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96476 w 12071803"/>
                  <a:gd name="connsiteY153" fmla="*/ 6925083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93300 w 12071803"/>
                  <a:gd name="connsiteY232" fmla="*/ 5039132 h 13440182"/>
                  <a:gd name="connsiteX233" fmla="*/ 10210800 w 12071803"/>
                  <a:gd name="connsiteY233" fmla="*/ 4724807 h 13440182"/>
                  <a:gd name="connsiteX234" fmla="*/ 10426701 w 12071803"/>
                  <a:gd name="connsiteY234" fmla="*/ 4667658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45675 w 12071803"/>
                  <a:gd name="connsiteY232" fmla="*/ 5058182 h 13440182"/>
                  <a:gd name="connsiteX233" fmla="*/ 10210800 w 12071803"/>
                  <a:gd name="connsiteY233" fmla="*/ 4724807 h 13440182"/>
                  <a:gd name="connsiteX234" fmla="*/ 10426701 w 12071803"/>
                  <a:gd name="connsiteY234" fmla="*/ 4667658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45675 w 12071803"/>
                  <a:gd name="connsiteY232" fmla="*/ 5058182 h 13440182"/>
                  <a:gd name="connsiteX233" fmla="*/ 10210800 w 12071803"/>
                  <a:gd name="connsiteY233" fmla="*/ 4724807 h 13440182"/>
                  <a:gd name="connsiteX234" fmla="*/ 10355263 w 12071803"/>
                  <a:gd name="connsiteY234" fmla="*/ 4634321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04272 w 12071803"/>
                  <a:gd name="connsiteY77" fmla="*/ 10670538 h 13440182"/>
                  <a:gd name="connsiteX78" fmla="*/ 5676900 w 12071803"/>
                  <a:gd name="connsiteY78" fmla="*/ 9768294 h 13440182"/>
                  <a:gd name="connsiteX79" fmla="*/ 5979319 w 12071803"/>
                  <a:gd name="connsiteY79" fmla="*/ 8956289 h 13440182"/>
                  <a:gd name="connsiteX80" fmla="*/ 6441280 w 12071803"/>
                  <a:gd name="connsiteY80" fmla="*/ 8201432 h 13440182"/>
                  <a:gd name="connsiteX81" fmla="*/ 6204347 w 12071803"/>
                  <a:gd name="connsiteY81" fmla="*/ 8101170 h 13440182"/>
                  <a:gd name="connsiteX82" fmla="*/ 6696076 w 12071803"/>
                  <a:gd name="connsiteY82" fmla="*/ 8074975 h 13440182"/>
                  <a:gd name="connsiteX83" fmla="*/ 6855620 w 12071803"/>
                  <a:gd name="connsiteY83" fmla="*/ 8032113 h 13440182"/>
                  <a:gd name="connsiteX84" fmla="*/ 6877052 w 12071803"/>
                  <a:gd name="connsiteY84" fmla="*/ 7846626 h 13440182"/>
                  <a:gd name="connsiteX85" fmla="*/ 6980634 w 12071803"/>
                  <a:gd name="connsiteY85" fmla="*/ 7867807 h 13440182"/>
                  <a:gd name="connsiteX86" fmla="*/ 7017545 w 12071803"/>
                  <a:gd name="connsiteY86" fmla="*/ 7793990 h 13440182"/>
                  <a:gd name="connsiteX87" fmla="*/ 6943726 w 12071803"/>
                  <a:gd name="connsiteY87" fmla="*/ 7693975 h 13440182"/>
                  <a:gd name="connsiteX88" fmla="*/ 6910389 w 12071803"/>
                  <a:gd name="connsiteY88" fmla="*/ 7596344 h 13440182"/>
                  <a:gd name="connsiteX89" fmla="*/ 6819900 w 12071803"/>
                  <a:gd name="connsiteY89" fmla="*/ 7591832 h 13440182"/>
                  <a:gd name="connsiteX90" fmla="*/ 6746082 w 12071803"/>
                  <a:gd name="connsiteY90" fmla="*/ 7674925 h 13440182"/>
                  <a:gd name="connsiteX91" fmla="*/ 6610350 w 12071803"/>
                  <a:gd name="connsiteY91" fmla="*/ 7687082 h 13440182"/>
                  <a:gd name="connsiteX92" fmla="*/ 6669882 w 12071803"/>
                  <a:gd name="connsiteY92" fmla="*/ 7617775 h 13440182"/>
                  <a:gd name="connsiteX93" fmla="*/ 6681789 w 12071803"/>
                  <a:gd name="connsiteY93" fmla="*/ 7529669 h 13440182"/>
                  <a:gd name="connsiteX94" fmla="*/ 6703219 w 12071803"/>
                  <a:gd name="connsiteY94" fmla="*/ 7467756 h 13440182"/>
                  <a:gd name="connsiteX95" fmla="*/ 6667500 w 12071803"/>
                  <a:gd name="connsiteY95" fmla="*/ 7401332 h 13440182"/>
                  <a:gd name="connsiteX96" fmla="*/ 6603207 w 12071803"/>
                  <a:gd name="connsiteY96" fmla="*/ 7432038 h 13440182"/>
                  <a:gd name="connsiteX97" fmla="*/ 6600825 w 12071803"/>
                  <a:gd name="connsiteY97" fmla="*/ 7351326 h 13440182"/>
                  <a:gd name="connsiteX98" fmla="*/ 6819901 w 12071803"/>
                  <a:gd name="connsiteY98" fmla="*/ 7243919 h 13440182"/>
                  <a:gd name="connsiteX99" fmla="*/ 6784182 w 12071803"/>
                  <a:gd name="connsiteY99" fmla="*/ 7089138 h 13440182"/>
                  <a:gd name="connsiteX100" fmla="*/ 6860382 w 12071803"/>
                  <a:gd name="connsiteY100" fmla="*/ 7072469 h 13440182"/>
                  <a:gd name="connsiteX101" fmla="*/ 6838950 w 12071803"/>
                  <a:gd name="connsiteY101" fmla="*/ 6982232 h 13440182"/>
                  <a:gd name="connsiteX102" fmla="*/ 6943726 w 12071803"/>
                  <a:gd name="connsiteY102" fmla="*/ 6984363 h 13440182"/>
                  <a:gd name="connsiteX103" fmla="*/ 6986589 w 12071803"/>
                  <a:gd name="connsiteY103" fmla="*/ 6903400 h 13440182"/>
                  <a:gd name="connsiteX104" fmla="*/ 7088982 w 12071803"/>
                  <a:gd name="connsiteY104" fmla="*/ 6936738 h 13440182"/>
                  <a:gd name="connsiteX105" fmla="*/ 7162801 w 12071803"/>
                  <a:gd name="connsiteY105" fmla="*/ 7039132 h 13440182"/>
                  <a:gd name="connsiteX106" fmla="*/ 7229476 w 12071803"/>
                  <a:gd name="connsiteY106" fmla="*/ 6979600 h 13440182"/>
                  <a:gd name="connsiteX107" fmla="*/ 7169945 w 12071803"/>
                  <a:gd name="connsiteY107" fmla="*/ 6843869 h 13440182"/>
                  <a:gd name="connsiteX108" fmla="*/ 7227094 w 12071803"/>
                  <a:gd name="connsiteY108" fmla="*/ 6896506 h 13440182"/>
                  <a:gd name="connsiteX109" fmla="*/ 7343776 w 12071803"/>
                  <a:gd name="connsiteY109" fmla="*/ 6934357 h 13440182"/>
                  <a:gd name="connsiteX110" fmla="*/ 7417595 w 12071803"/>
                  <a:gd name="connsiteY110" fmla="*/ 7006046 h 13440182"/>
                  <a:gd name="connsiteX111" fmla="*/ 7386639 w 12071803"/>
                  <a:gd name="connsiteY111" fmla="*/ 7144158 h 13440182"/>
                  <a:gd name="connsiteX112" fmla="*/ 7458076 w 12071803"/>
                  <a:gd name="connsiteY112" fmla="*/ 7108439 h 13440182"/>
                  <a:gd name="connsiteX113" fmla="*/ 7448550 w 12071803"/>
                  <a:gd name="connsiteY113" fmla="*/ 7077482 h 13440182"/>
                  <a:gd name="connsiteX114" fmla="*/ 7524751 w 12071803"/>
                  <a:gd name="connsiteY114" fmla="*/ 7163208 h 13440182"/>
                  <a:gd name="connsiteX115" fmla="*/ 7460457 w 12071803"/>
                  <a:gd name="connsiteY115" fmla="*/ 7244171 h 13440182"/>
                  <a:gd name="connsiteX116" fmla="*/ 7524750 w 12071803"/>
                  <a:gd name="connsiteY116" fmla="*/ 7325132 h 13440182"/>
                  <a:gd name="connsiteX117" fmla="*/ 7450932 w 12071803"/>
                  <a:gd name="connsiteY117" fmla="*/ 7344183 h 13440182"/>
                  <a:gd name="connsiteX118" fmla="*/ 7358064 w 12071803"/>
                  <a:gd name="connsiteY118" fmla="*/ 7296558 h 13440182"/>
                  <a:gd name="connsiteX119" fmla="*/ 7184232 w 12071803"/>
                  <a:gd name="connsiteY119" fmla="*/ 7408477 h 13440182"/>
                  <a:gd name="connsiteX120" fmla="*/ 7246145 w 12071803"/>
                  <a:gd name="connsiteY120" fmla="*/ 7437052 h 13440182"/>
                  <a:gd name="connsiteX121" fmla="*/ 7329489 w 12071803"/>
                  <a:gd name="connsiteY121" fmla="*/ 7508489 h 13440182"/>
                  <a:gd name="connsiteX122" fmla="*/ 7386639 w 12071803"/>
                  <a:gd name="connsiteY122" fmla="*/ 7425146 h 13440182"/>
                  <a:gd name="connsiteX123" fmla="*/ 7441407 w 12071803"/>
                  <a:gd name="connsiteY123" fmla="*/ 7484677 h 13440182"/>
                  <a:gd name="connsiteX124" fmla="*/ 7467601 w 12071803"/>
                  <a:gd name="connsiteY124" fmla="*/ 7515382 h 13440182"/>
                  <a:gd name="connsiteX125" fmla="*/ 7487841 w 12071803"/>
                  <a:gd name="connsiteY125" fmla="*/ 7467755 h 13440182"/>
                  <a:gd name="connsiteX126" fmla="*/ 7546182 w 12071803"/>
                  <a:gd name="connsiteY126" fmla="*/ 7529921 h 13440182"/>
                  <a:gd name="connsiteX127" fmla="*/ 7639051 w 12071803"/>
                  <a:gd name="connsiteY127" fmla="*/ 7615646 h 13440182"/>
                  <a:gd name="connsiteX128" fmla="*/ 7639051 w 12071803"/>
                  <a:gd name="connsiteY128" fmla="*/ 7510871 h 13440182"/>
                  <a:gd name="connsiteX129" fmla="*/ 7812881 w 12071803"/>
                  <a:gd name="connsiteY129" fmla="*/ 7606120 h 13440182"/>
                  <a:gd name="connsiteX130" fmla="*/ 7705726 w 12071803"/>
                  <a:gd name="connsiteY130" fmla="*/ 7370377 h 13440182"/>
                  <a:gd name="connsiteX131" fmla="*/ 7708107 w 12071803"/>
                  <a:gd name="connsiteY131" fmla="*/ 7234646 h 13440182"/>
                  <a:gd name="connsiteX132" fmla="*/ 7612857 w 12071803"/>
                  <a:gd name="connsiteY132" fmla="*/ 7206071 h 13440182"/>
                  <a:gd name="connsiteX133" fmla="*/ 7677150 w 12071803"/>
                  <a:gd name="connsiteY133" fmla="*/ 7039382 h 13440182"/>
                  <a:gd name="connsiteX134" fmla="*/ 8374857 w 12071803"/>
                  <a:gd name="connsiteY134" fmla="*/ 6653621 h 13440182"/>
                  <a:gd name="connsiteX135" fmla="*/ 8703470 w 12071803"/>
                  <a:gd name="connsiteY135" fmla="*/ 6591708 h 13440182"/>
                  <a:gd name="connsiteX136" fmla="*/ 8722520 w 12071803"/>
                  <a:gd name="connsiteY136" fmla="*/ 6696483 h 13440182"/>
                  <a:gd name="connsiteX137" fmla="*/ 8796339 w 12071803"/>
                  <a:gd name="connsiteY137" fmla="*/ 6701246 h 13440182"/>
                  <a:gd name="connsiteX138" fmla="*/ 8772525 w 12071803"/>
                  <a:gd name="connsiteY138" fmla="*/ 6548844 h 13440182"/>
                  <a:gd name="connsiteX139" fmla="*/ 9315450 w 12071803"/>
                  <a:gd name="connsiteY139" fmla="*/ 6544082 h 13440182"/>
                  <a:gd name="connsiteX140" fmla="*/ 9503569 w 12071803"/>
                  <a:gd name="connsiteY140" fmla="*/ 6494075 h 13440182"/>
                  <a:gd name="connsiteX141" fmla="*/ 9629775 w 12071803"/>
                  <a:gd name="connsiteY141" fmla="*/ 6298813 h 13440182"/>
                  <a:gd name="connsiteX142" fmla="*/ 9906000 w 12071803"/>
                  <a:gd name="connsiteY142" fmla="*/ 6334532 h 13440182"/>
                  <a:gd name="connsiteX143" fmla="*/ 9870282 w 12071803"/>
                  <a:gd name="connsiteY143" fmla="*/ 6420258 h 13440182"/>
                  <a:gd name="connsiteX144" fmla="*/ 9727407 w 12071803"/>
                  <a:gd name="connsiteY144" fmla="*/ 6434546 h 13440182"/>
                  <a:gd name="connsiteX145" fmla="*/ 9796462 w 12071803"/>
                  <a:gd name="connsiteY145" fmla="*/ 6489313 h 13440182"/>
                  <a:gd name="connsiteX146" fmla="*/ 9665495 w 12071803"/>
                  <a:gd name="connsiteY146" fmla="*/ 6517889 h 13440182"/>
                  <a:gd name="connsiteX147" fmla="*/ 9539289 w 12071803"/>
                  <a:gd name="connsiteY147" fmla="*/ 6508364 h 13440182"/>
                  <a:gd name="connsiteX148" fmla="*/ 9453563 w 12071803"/>
                  <a:gd name="connsiteY148" fmla="*/ 6544082 h 13440182"/>
                  <a:gd name="connsiteX149" fmla="*/ 9422607 w 12071803"/>
                  <a:gd name="connsiteY149" fmla="*/ 6848883 h 13440182"/>
                  <a:gd name="connsiteX150" fmla="*/ 9584532 w 12071803"/>
                  <a:gd name="connsiteY150" fmla="*/ 6882220 h 13440182"/>
                  <a:gd name="connsiteX151" fmla="*/ 9791700 w 12071803"/>
                  <a:gd name="connsiteY151" fmla="*/ 6696482 h 13440182"/>
                  <a:gd name="connsiteX152" fmla="*/ 9829801 w 12071803"/>
                  <a:gd name="connsiteY152" fmla="*/ 6794114 h 13440182"/>
                  <a:gd name="connsiteX153" fmla="*/ 9977439 w 12071803"/>
                  <a:gd name="connsiteY153" fmla="*/ 6717914 h 13440182"/>
                  <a:gd name="connsiteX154" fmla="*/ 9877426 w 12071803"/>
                  <a:gd name="connsiteY154" fmla="*/ 6956040 h 13440182"/>
                  <a:gd name="connsiteX155" fmla="*/ 10020301 w 12071803"/>
                  <a:gd name="connsiteY155" fmla="*/ 6898889 h 13440182"/>
                  <a:gd name="connsiteX156" fmla="*/ 9986964 w 12071803"/>
                  <a:gd name="connsiteY156" fmla="*/ 6986996 h 13440182"/>
                  <a:gd name="connsiteX157" fmla="*/ 10217945 w 12071803"/>
                  <a:gd name="connsiteY157" fmla="*/ 6984614 h 13440182"/>
                  <a:gd name="connsiteX158" fmla="*/ 10058400 w 12071803"/>
                  <a:gd name="connsiteY158" fmla="*/ 7039382 h 13440182"/>
                  <a:gd name="connsiteX159" fmla="*/ 9948864 w 12071803"/>
                  <a:gd name="connsiteY159" fmla="*/ 7096533 h 13440182"/>
                  <a:gd name="connsiteX160" fmla="*/ 9829801 w 12071803"/>
                  <a:gd name="connsiteY160" fmla="*/ 7210833 h 13440182"/>
                  <a:gd name="connsiteX161" fmla="*/ 9865519 w 12071803"/>
                  <a:gd name="connsiteY161" fmla="*/ 7270363 h 13440182"/>
                  <a:gd name="connsiteX162" fmla="*/ 9908382 w 12071803"/>
                  <a:gd name="connsiteY162" fmla="*/ 7320371 h 13440182"/>
                  <a:gd name="connsiteX163" fmla="*/ 9986964 w 12071803"/>
                  <a:gd name="connsiteY163" fmla="*/ 7287033 h 13440182"/>
                  <a:gd name="connsiteX164" fmla="*/ 9998869 w 12071803"/>
                  <a:gd name="connsiteY164" fmla="*/ 7348944 h 13440182"/>
                  <a:gd name="connsiteX165" fmla="*/ 10113170 w 12071803"/>
                  <a:gd name="connsiteY165" fmla="*/ 7210833 h 13440182"/>
                  <a:gd name="connsiteX166" fmla="*/ 10148889 w 12071803"/>
                  <a:gd name="connsiteY166" fmla="*/ 7356089 h 13440182"/>
                  <a:gd name="connsiteX167" fmla="*/ 10244139 w 12071803"/>
                  <a:gd name="connsiteY167" fmla="*/ 7239408 h 13440182"/>
                  <a:gd name="connsiteX168" fmla="*/ 10270332 w 12071803"/>
                  <a:gd name="connsiteY168" fmla="*/ 7401332 h 13440182"/>
                  <a:gd name="connsiteX169" fmla="*/ 10344150 w 12071803"/>
                  <a:gd name="connsiteY169" fmla="*/ 7477532 h 13440182"/>
                  <a:gd name="connsiteX170" fmla="*/ 10134600 w 12071803"/>
                  <a:gd name="connsiteY170" fmla="*/ 7591832 h 13440182"/>
                  <a:gd name="connsiteX171" fmla="*/ 10287001 w 12071803"/>
                  <a:gd name="connsiteY171" fmla="*/ 7741852 h 13440182"/>
                  <a:gd name="connsiteX172" fmla="*/ 10317957 w 12071803"/>
                  <a:gd name="connsiteY172" fmla="*/ 7644221 h 13440182"/>
                  <a:gd name="connsiteX173" fmla="*/ 10389393 w 12071803"/>
                  <a:gd name="connsiteY173" fmla="*/ 7732326 h 13440182"/>
                  <a:gd name="connsiteX174" fmla="*/ 10510839 w 12071803"/>
                  <a:gd name="connsiteY174" fmla="*/ 7691846 h 13440182"/>
                  <a:gd name="connsiteX175" fmla="*/ 10515600 w 12071803"/>
                  <a:gd name="connsiteY175" fmla="*/ 7777570 h 13440182"/>
                  <a:gd name="connsiteX176" fmla="*/ 10513219 w 12071803"/>
                  <a:gd name="connsiteY176" fmla="*/ 7875200 h 13440182"/>
                  <a:gd name="connsiteX177" fmla="*/ 10622756 w 12071803"/>
                  <a:gd name="connsiteY177" fmla="*/ 7837101 h 13440182"/>
                  <a:gd name="connsiteX178" fmla="*/ 10663239 w 12071803"/>
                  <a:gd name="connsiteY178" fmla="*/ 8075227 h 13440182"/>
                  <a:gd name="connsiteX179" fmla="*/ 10801350 w 12071803"/>
                  <a:gd name="connsiteY179" fmla="*/ 8106182 h 13440182"/>
                  <a:gd name="connsiteX180" fmla="*/ 10815638 w 12071803"/>
                  <a:gd name="connsiteY180" fmla="*/ 7815670 h 13440182"/>
                  <a:gd name="connsiteX181" fmla="*/ 10906126 w 12071803"/>
                  <a:gd name="connsiteY181" fmla="*/ 7791858 h 13440182"/>
                  <a:gd name="connsiteX182" fmla="*/ 10975182 w 12071803"/>
                  <a:gd name="connsiteY182" fmla="*/ 7620407 h 13440182"/>
                  <a:gd name="connsiteX183" fmla="*/ 10937082 w 12071803"/>
                  <a:gd name="connsiteY183" fmla="*/ 7491821 h 13440182"/>
                  <a:gd name="connsiteX184" fmla="*/ 10841832 w 12071803"/>
                  <a:gd name="connsiteY184" fmla="*/ 7479913 h 13440182"/>
                  <a:gd name="connsiteX185" fmla="*/ 10889456 w 12071803"/>
                  <a:gd name="connsiteY185" fmla="*/ 7360851 h 13440182"/>
                  <a:gd name="connsiteX186" fmla="*/ 10784682 w 12071803"/>
                  <a:gd name="connsiteY186" fmla="*/ 7289414 h 13440182"/>
                  <a:gd name="connsiteX187" fmla="*/ 10744200 w 12071803"/>
                  <a:gd name="connsiteY187" fmla="*/ 7058432 h 13440182"/>
                  <a:gd name="connsiteX188" fmla="*/ 10426700 w 12071803"/>
                  <a:gd name="connsiteY188" fmla="*/ 7020332 h 13440182"/>
                  <a:gd name="connsiteX189" fmla="*/ 10496551 w 12071803"/>
                  <a:gd name="connsiteY189" fmla="*/ 6915558 h 13440182"/>
                  <a:gd name="connsiteX190" fmla="*/ 10620376 w 12071803"/>
                  <a:gd name="connsiteY190" fmla="*/ 6896508 h 13440182"/>
                  <a:gd name="connsiteX191" fmla="*/ 10629900 w 12071803"/>
                  <a:gd name="connsiteY191" fmla="*/ 6810782 h 13440182"/>
                  <a:gd name="connsiteX192" fmla="*/ 10842625 w 12071803"/>
                  <a:gd name="connsiteY192" fmla="*/ 6899682 h 13440182"/>
                  <a:gd name="connsiteX193" fmla="*/ 10858500 w 12071803"/>
                  <a:gd name="connsiteY193" fmla="*/ 6677432 h 13440182"/>
                  <a:gd name="connsiteX194" fmla="*/ 10648950 w 12071803"/>
                  <a:gd name="connsiteY194" fmla="*/ 6772682 h 13440182"/>
                  <a:gd name="connsiteX195" fmla="*/ 10572750 w 12071803"/>
                  <a:gd name="connsiteY195" fmla="*/ 6544082 h 13440182"/>
                  <a:gd name="connsiteX196" fmla="*/ 10344150 w 12071803"/>
                  <a:gd name="connsiteY196" fmla="*/ 6753632 h 13440182"/>
                  <a:gd name="connsiteX197" fmla="*/ 10356851 w 12071803"/>
                  <a:gd name="connsiteY197" fmla="*/ 6588533 h 13440182"/>
                  <a:gd name="connsiteX198" fmla="*/ 10369550 w 12071803"/>
                  <a:gd name="connsiteY198" fmla="*/ 6464707 h 13440182"/>
                  <a:gd name="connsiteX199" fmla="*/ 10314385 w 12071803"/>
                  <a:gd name="connsiteY199" fmla="*/ 6436675 h 13440182"/>
                  <a:gd name="connsiteX200" fmla="*/ 10261601 w 12071803"/>
                  <a:gd name="connsiteY200" fmla="*/ 6452008 h 13440182"/>
                  <a:gd name="connsiteX201" fmla="*/ 10140950 w 12071803"/>
                  <a:gd name="connsiteY201" fmla="*/ 6236107 h 13440182"/>
                  <a:gd name="connsiteX202" fmla="*/ 10306051 w 12071803"/>
                  <a:gd name="connsiteY202" fmla="*/ 6274208 h 13440182"/>
                  <a:gd name="connsiteX203" fmla="*/ 10547351 w 12071803"/>
                  <a:gd name="connsiteY203" fmla="*/ 6274208 h 13440182"/>
                  <a:gd name="connsiteX204" fmla="*/ 10677525 w 12071803"/>
                  <a:gd name="connsiteY204" fmla="*/ 6134507 h 13440182"/>
                  <a:gd name="connsiteX205" fmla="*/ 10575926 w 12071803"/>
                  <a:gd name="connsiteY205" fmla="*/ 6023383 h 13440182"/>
                  <a:gd name="connsiteX206" fmla="*/ 10363200 w 12071803"/>
                  <a:gd name="connsiteY206" fmla="*/ 5975757 h 13440182"/>
                  <a:gd name="connsiteX207" fmla="*/ 10544175 w 12071803"/>
                  <a:gd name="connsiteY207" fmla="*/ 5845582 h 13440182"/>
                  <a:gd name="connsiteX208" fmla="*/ 10490201 w 12071803"/>
                  <a:gd name="connsiteY208" fmla="*/ 5728108 h 13440182"/>
                  <a:gd name="connsiteX209" fmla="*/ 10544176 w 12071803"/>
                  <a:gd name="connsiteY209" fmla="*/ 5607458 h 13440182"/>
                  <a:gd name="connsiteX210" fmla="*/ 10506075 w 12071803"/>
                  <a:gd name="connsiteY210" fmla="*/ 5604282 h 13440182"/>
                  <a:gd name="connsiteX211" fmla="*/ 10471151 w 12071803"/>
                  <a:gd name="connsiteY211" fmla="*/ 5528083 h 13440182"/>
                  <a:gd name="connsiteX212" fmla="*/ 10312400 w 12071803"/>
                  <a:gd name="connsiteY212" fmla="*/ 5375682 h 13440182"/>
                  <a:gd name="connsiteX213" fmla="*/ 10582276 w 12071803"/>
                  <a:gd name="connsiteY213" fmla="*/ 5480458 h 13440182"/>
                  <a:gd name="connsiteX214" fmla="*/ 10725150 w 12071803"/>
                  <a:gd name="connsiteY214" fmla="*/ 5439182 h 13440182"/>
                  <a:gd name="connsiteX215" fmla="*/ 10699751 w 12071803"/>
                  <a:gd name="connsiteY215" fmla="*/ 5686833 h 13440182"/>
                  <a:gd name="connsiteX216" fmla="*/ 10877550 w 12071803"/>
                  <a:gd name="connsiteY216" fmla="*/ 5724932 h 13440182"/>
                  <a:gd name="connsiteX217" fmla="*/ 10934701 w 12071803"/>
                  <a:gd name="connsiteY217" fmla="*/ 5550308 h 13440182"/>
                  <a:gd name="connsiteX218" fmla="*/ 10975975 w 12071803"/>
                  <a:gd name="connsiteY218" fmla="*/ 5321707 h 13440182"/>
                  <a:gd name="connsiteX219" fmla="*/ 10896601 w 12071803"/>
                  <a:gd name="connsiteY219" fmla="*/ 5118508 h 13440182"/>
                  <a:gd name="connsiteX220" fmla="*/ 10839450 w 12071803"/>
                  <a:gd name="connsiteY220" fmla="*/ 5020082 h 13440182"/>
                  <a:gd name="connsiteX221" fmla="*/ 10760076 w 12071803"/>
                  <a:gd name="connsiteY221" fmla="*/ 5137558 h 13440182"/>
                  <a:gd name="connsiteX222" fmla="*/ 10690226 w 12071803"/>
                  <a:gd name="connsiteY222" fmla="*/ 5096283 h 13440182"/>
                  <a:gd name="connsiteX223" fmla="*/ 10658476 w 12071803"/>
                  <a:gd name="connsiteY223" fmla="*/ 5216933 h 13440182"/>
                  <a:gd name="connsiteX224" fmla="*/ 10556875 w 12071803"/>
                  <a:gd name="connsiteY224" fmla="*/ 5220107 h 13440182"/>
                  <a:gd name="connsiteX225" fmla="*/ 10477500 w 12071803"/>
                  <a:gd name="connsiteY225" fmla="*/ 5077232 h 13440182"/>
                  <a:gd name="connsiteX226" fmla="*/ 10439400 w 12071803"/>
                  <a:gd name="connsiteY226" fmla="*/ 4924832 h 13440182"/>
                  <a:gd name="connsiteX227" fmla="*/ 10223500 w 12071803"/>
                  <a:gd name="connsiteY227" fmla="*/ 4928007 h 13440182"/>
                  <a:gd name="connsiteX228" fmla="*/ 10248900 w 12071803"/>
                  <a:gd name="connsiteY228" fmla="*/ 5153432 h 13440182"/>
                  <a:gd name="connsiteX229" fmla="*/ 10210801 w 12071803"/>
                  <a:gd name="connsiteY229" fmla="*/ 4959758 h 13440182"/>
                  <a:gd name="connsiteX230" fmla="*/ 10166350 w 12071803"/>
                  <a:gd name="connsiteY230" fmla="*/ 4972457 h 13440182"/>
                  <a:gd name="connsiteX231" fmla="*/ 10096500 w 12071803"/>
                  <a:gd name="connsiteY231" fmla="*/ 4861332 h 13440182"/>
                  <a:gd name="connsiteX232" fmla="*/ 10001251 w 12071803"/>
                  <a:gd name="connsiteY232" fmla="*/ 4931183 h 13440182"/>
                  <a:gd name="connsiteX233" fmla="*/ 9845675 w 12071803"/>
                  <a:gd name="connsiteY233" fmla="*/ 5058182 h 13440182"/>
                  <a:gd name="connsiteX234" fmla="*/ 10210800 w 12071803"/>
                  <a:gd name="connsiteY234" fmla="*/ 4724807 h 13440182"/>
                  <a:gd name="connsiteX235" fmla="*/ 10355263 w 12071803"/>
                  <a:gd name="connsiteY235" fmla="*/ 4634321 h 13440182"/>
                  <a:gd name="connsiteX236" fmla="*/ 10572750 w 12071803"/>
                  <a:gd name="connsiteY236" fmla="*/ 4581932 h 13440182"/>
                  <a:gd name="connsiteX237" fmla="*/ 10610851 w 12071803"/>
                  <a:gd name="connsiteY237" fmla="*/ 4461283 h 13440182"/>
                  <a:gd name="connsiteX238" fmla="*/ 10782301 w 12071803"/>
                  <a:gd name="connsiteY238" fmla="*/ 4334283 h 13440182"/>
                  <a:gd name="connsiteX239" fmla="*/ 10814050 w 12071803"/>
                  <a:gd name="connsiteY239" fmla="*/ 4080282 h 13440182"/>
                  <a:gd name="connsiteX240" fmla="*/ 10582275 w 12071803"/>
                  <a:gd name="connsiteY240" fmla="*/ 3997732 h 13440182"/>
                  <a:gd name="connsiteX241" fmla="*/ 10264776 w 12071803"/>
                  <a:gd name="connsiteY241" fmla="*/ 3950108 h 13440182"/>
                  <a:gd name="connsiteX242" fmla="*/ 10134600 w 12071803"/>
                  <a:gd name="connsiteY242" fmla="*/ 4010432 h 13440182"/>
                  <a:gd name="connsiteX243" fmla="*/ 10160001 w 12071803"/>
                  <a:gd name="connsiteY243" fmla="*/ 3845333 h 13440182"/>
                  <a:gd name="connsiteX244" fmla="*/ 10109201 w 12071803"/>
                  <a:gd name="connsiteY244" fmla="*/ 3670708 h 13440182"/>
                  <a:gd name="connsiteX245" fmla="*/ 10223500 w 12071803"/>
                  <a:gd name="connsiteY245" fmla="*/ 3708807 h 13440182"/>
                  <a:gd name="connsiteX246" fmla="*/ 10344151 w 12071803"/>
                  <a:gd name="connsiteY246" fmla="*/ 3600858 h 13440182"/>
                  <a:gd name="connsiteX247" fmla="*/ 10534651 w 12071803"/>
                  <a:gd name="connsiteY247" fmla="*/ 3661183 h 13440182"/>
                  <a:gd name="connsiteX248" fmla="*/ 10547351 w 12071803"/>
                  <a:gd name="connsiteY248" fmla="*/ 3477033 h 13440182"/>
                  <a:gd name="connsiteX249" fmla="*/ 10687050 w 12071803"/>
                  <a:gd name="connsiteY249" fmla="*/ 3515132 h 13440182"/>
                  <a:gd name="connsiteX250" fmla="*/ 10801350 w 12071803"/>
                  <a:gd name="connsiteY250" fmla="*/ 3210332 h 13440182"/>
                  <a:gd name="connsiteX251" fmla="*/ 10902951 w 12071803"/>
                  <a:gd name="connsiteY251" fmla="*/ 3299233 h 13440182"/>
                  <a:gd name="connsiteX252" fmla="*/ 11042650 w 12071803"/>
                  <a:gd name="connsiteY252" fmla="*/ 3283357 h 13440182"/>
                  <a:gd name="connsiteX253" fmla="*/ 11077575 w 12071803"/>
                  <a:gd name="connsiteY253" fmla="*/ 3508782 h 13440182"/>
                  <a:gd name="connsiteX254" fmla="*/ 11153776 w 12071803"/>
                  <a:gd name="connsiteY254" fmla="*/ 3251608 h 13440182"/>
                  <a:gd name="connsiteX255" fmla="*/ 11077576 w 12071803"/>
                  <a:gd name="connsiteY255" fmla="*/ 3165883 h 13440182"/>
                  <a:gd name="connsiteX256" fmla="*/ 11163300 w 12071803"/>
                  <a:gd name="connsiteY256" fmla="*/ 2911882 h 13440182"/>
                  <a:gd name="connsiteX257" fmla="*/ 10982326 w 12071803"/>
                  <a:gd name="connsiteY257" fmla="*/ 2988083 h 13440182"/>
                  <a:gd name="connsiteX258" fmla="*/ 10953750 w 12071803"/>
                  <a:gd name="connsiteY258" fmla="*/ 2918232 h 13440182"/>
                  <a:gd name="connsiteX259" fmla="*/ 10763250 w 12071803"/>
                  <a:gd name="connsiteY259" fmla="*/ 2715032 h 13440182"/>
                  <a:gd name="connsiteX260" fmla="*/ 10731501 w 12071803"/>
                  <a:gd name="connsiteY260" fmla="*/ 2530883 h 13440182"/>
                  <a:gd name="connsiteX261" fmla="*/ 10699751 w 12071803"/>
                  <a:gd name="connsiteY261" fmla="*/ 2435633 h 13440182"/>
                  <a:gd name="connsiteX262" fmla="*/ 10801350 w 12071803"/>
                  <a:gd name="connsiteY262" fmla="*/ 2334032 h 13440182"/>
                  <a:gd name="connsiteX263" fmla="*/ 11061701 w 12071803"/>
                  <a:gd name="connsiteY263" fmla="*/ 2099083 h 13440182"/>
                  <a:gd name="connsiteX264" fmla="*/ 11182350 w 12071803"/>
                  <a:gd name="connsiteY264" fmla="*/ 2118132 h 13440182"/>
                  <a:gd name="connsiteX265" fmla="*/ 11252201 w 12071803"/>
                  <a:gd name="connsiteY265" fmla="*/ 2029233 h 13440182"/>
                  <a:gd name="connsiteX266" fmla="*/ 11487150 w 12071803"/>
                  <a:gd name="connsiteY266" fmla="*/ 1921282 h 13440182"/>
                  <a:gd name="connsiteX267" fmla="*/ 11341101 w 12071803"/>
                  <a:gd name="connsiteY267" fmla="*/ 1851433 h 13440182"/>
                  <a:gd name="connsiteX268" fmla="*/ 11258550 w 12071803"/>
                  <a:gd name="connsiteY268" fmla="*/ 1705382 h 13440182"/>
                  <a:gd name="connsiteX269" fmla="*/ 11360150 w 12071803"/>
                  <a:gd name="connsiteY269" fmla="*/ 1279932 h 13440182"/>
                  <a:gd name="connsiteX270" fmla="*/ 11239500 w 12071803"/>
                  <a:gd name="connsiteY270" fmla="*/ 1019582 h 13440182"/>
                  <a:gd name="connsiteX271" fmla="*/ 11525250 w 12071803"/>
                  <a:gd name="connsiteY271" fmla="*/ 1362482 h 13440182"/>
                  <a:gd name="connsiteX272" fmla="*/ 11690350 w 12071803"/>
                  <a:gd name="connsiteY272" fmla="*/ 1165632 h 13440182"/>
                  <a:gd name="connsiteX273" fmla="*/ 11874500 w 12071803"/>
                  <a:gd name="connsiteY273" fmla="*/ 1476782 h 13440182"/>
                  <a:gd name="connsiteX274" fmla="*/ 12071350 w 12071803"/>
                  <a:gd name="connsiteY274" fmla="*/ 1578383 h 13440182"/>
                  <a:gd name="connsiteX275" fmla="*/ 11906250 w 12071803"/>
                  <a:gd name="connsiteY275" fmla="*/ 1133883 h 13440182"/>
                  <a:gd name="connsiteX276" fmla="*/ 11893550 w 12071803"/>
                  <a:gd name="connsiteY276" fmla="*/ 917982 h 13440182"/>
                  <a:gd name="connsiteX277" fmla="*/ 11760200 w 12071803"/>
                  <a:gd name="connsiteY277" fmla="*/ 721132 h 13440182"/>
                  <a:gd name="connsiteX278" fmla="*/ 11734800 w 12071803"/>
                  <a:gd name="connsiteY2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68553 w 12071803"/>
                  <a:gd name="connsiteY77" fmla="*/ 10706257 h 13440182"/>
                  <a:gd name="connsiteX78" fmla="*/ 5604272 w 12071803"/>
                  <a:gd name="connsiteY78" fmla="*/ 10670538 h 13440182"/>
                  <a:gd name="connsiteX79" fmla="*/ 5676900 w 12071803"/>
                  <a:gd name="connsiteY79" fmla="*/ 9768294 h 13440182"/>
                  <a:gd name="connsiteX80" fmla="*/ 5979319 w 12071803"/>
                  <a:gd name="connsiteY80" fmla="*/ 8956289 h 13440182"/>
                  <a:gd name="connsiteX81" fmla="*/ 6441280 w 12071803"/>
                  <a:gd name="connsiteY81" fmla="*/ 8201432 h 13440182"/>
                  <a:gd name="connsiteX82" fmla="*/ 6204347 w 12071803"/>
                  <a:gd name="connsiteY82" fmla="*/ 8101170 h 13440182"/>
                  <a:gd name="connsiteX83" fmla="*/ 6696076 w 12071803"/>
                  <a:gd name="connsiteY83" fmla="*/ 8074975 h 13440182"/>
                  <a:gd name="connsiteX84" fmla="*/ 6855620 w 12071803"/>
                  <a:gd name="connsiteY84" fmla="*/ 8032113 h 13440182"/>
                  <a:gd name="connsiteX85" fmla="*/ 6877052 w 12071803"/>
                  <a:gd name="connsiteY85" fmla="*/ 7846626 h 13440182"/>
                  <a:gd name="connsiteX86" fmla="*/ 6980634 w 12071803"/>
                  <a:gd name="connsiteY86" fmla="*/ 7867807 h 13440182"/>
                  <a:gd name="connsiteX87" fmla="*/ 7017545 w 12071803"/>
                  <a:gd name="connsiteY87" fmla="*/ 7793990 h 13440182"/>
                  <a:gd name="connsiteX88" fmla="*/ 6943726 w 12071803"/>
                  <a:gd name="connsiteY88" fmla="*/ 7693975 h 13440182"/>
                  <a:gd name="connsiteX89" fmla="*/ 6910389 w 12071803"/>
                  <a:gd name="connsiteY89" fmla="*/ 7596344 h 13440182"/>
                  <a:gd name="connsiteX90" fmla="*/ 6819900 w 12071803"/>
                  <a:gd name="connsiteY90" fmla="*/ 7591832 h 13440182"/>
                  <a:gd name="connsiteX91" fmla="*/ 6746082 w 12071803"/>
                  <a:gd name="connsiteY91" fmla="*/ 7674925 h 13440182"/>
                  <a:gd name="connsiteX92" fmla="*/ 6610350 w 12071803"/>
                  <a:gd name="connsiteY92" fmla="*/ 7687082 h 13440182"/>
                  <a:gd name="connsiteX93" fmla="*/ 6669882 w 12071803"/>
                  <a:gd name="connsiteY93" fmla="*/ 7617775 h 13440182"/>
                  <a:gd name="connsiteX94" fmla="*/ 6681789 w 12071803"/>
                  <a:gd name="connsiteY94" fmla="*/ 7529669 h 13440182"/>
                  <a:gd name="connsiteX95" fmla="*/ 6703219 w 12071803"/>
                  <a:gd name="connsiteY95" fmla="*/ 7467756 h 13440182"/>
                  <a:gd name="connsiteX96" fmla="*/ 6667500 w 12071803"/>
                  <a:gd name="connsiteY96" fmla="*/ 7401332 h 13440182"/>
                  <a:gd name="connsiteX97" fmla="*/ 6603207 w 12071803"/>
                  <a:gd name="connsiteY97" fmla="*/ 7432038 h 13440182"/>
                  <a:gd name="connsiteX98" fmla="*/ 6600825 w 12071803"/>
                  <a:gd name="connsiteY98" fmla="*/ 7351326 h 13440182"/>
                  <a:gd name="connsiteX99" fmla="*/ 6819901 w 12071803"/>
                  <a:gd name="connsiteY99" fmla="*/ 7243919 h 13440182"/>
                  <a:gd name="connsiteX100" fmla="*/ 6784182 w 12071803"/>
                  <a:gd name="connsiteY100" fmla="*/ 7089138 h 13440182"/>
                  <a:gd name="connsiteX101" fmla="*/ 6860382 w 12071803"/>
                  <a:gd name="connsiteY101" fmla="*/ 7072469 h 13440182"/>
                  <a:gd name="connsiteX102" fmla="*/ 6838950 w 12071803"/>
                  <a:gd name="connsiteY102" fmla="*/ 6982232 h 13440182"/>
                  <a:gd name="connsiteX103" fmla="*/ 6943726 w 12071803"/>
                  <a:gd name="connsiteY103" fmla="*/ 6984363 h 13440182"/>
                  <a:gd name="connsiteX104" fmla="*/ 6986589 w 12071803"/>
                  <a:gd name="connsiteY104" fmla="*/ 6903400 h 13440182"/>
                  <a:gd name="connsiteX105" fmla="*/ 7088982 w 12071803"/>
                  <a:gd name="connsiteY105" fmla="*/ 6936738 h 13440182"/>
                  <a:gd name="connsiteX106" fmla="*/ 7162801 w 12071803"/>
                  <a:gd name="connsiteY106" fmla="*/ 7039132 h 13440182"/>
                  <a:gd name="connsiteX107" fmla="*/ 7229476 w 12071803"/>
                  <a:gd name="connsiteY107" fmla="*/ 6979600 h 13440182"/>
                  <a:gd name="connsiteX108" fmla="*/ 7169945 w 12071803"/>
                  <a:gd name="connsiteY108" fmla="*/ 6843869 h 13440182"/>
                  <a:gd name="connsiteX109" fmla="*/ 7227094 w 12071803"/>
                  <a:gd name="connsiteY109" fmla="*/ 6896506 h 13440182"/>
                  <a:gd name="connsiteX110" fmla="*/ 7343776 w 12071803"/>
                  <a:gd name="connsiteY110" fmla="*/ 6934357 h 13440182"/>
                  <a:gd name="connsiteX111" fmla="*/ 7417595 w 12071803"/>
                  <a:gd name="connsiteY111" fmla="*/ 7006046 h 13440182"/>
                  <a:gd name="connsiteX112" fmla="*/ 7386639 w 12071803"/>
                  <a:gd name="connsiteY112" fmla="*/ 7144158 h 13440182"/>
                  <a:gd name="connsiteX113" fmla="*/ 7458076 w 12071803"/>
                  <a:gd name="connsiteY113" fmla="*/ 7108439 h 13440182"/>
                  <a:gd name="connsiteX114" fmla="*/ 7448550 w 12071803"/>
                  <a:gd name="connsiteY114" fmla="*/ 7077482 h 13440182"/>
                  <a:gd name="connsiteX115" fmla="*/ 7524751 w 12071803"/>
                  <a:gd name="connsiteY115" fmla="*/ 7163208 h 13440182"/>
                  <a:gd name="connsiteX116" fmla="*/ 7460457 w 12071803"/>
                  <a:gd name="connsiteY116" fmla="*/ 7244171 h 13440182"/>
                  <a:gd name="connsiteX117" fmla="*/ 7524750 w 12071803"/>
                  <a:gd name="connsiteY117" fmla="*/ 7325132 h 13440182"/>
                  <a:gd name="connsiteX118" fmla="*/ 7450932 w 12071803"/>
                  <a:gd name="connsiteY118" fmla="*/ 7344183 h 13440182"/>
                  <a:gd name="connsiteX119" fmla="*/ 7358064 w 12071803"/>
                  <a:gd name="connsiteY119" fmla="*/ 7296558 h 13440182"/>
                  <a:gd name="connsiteX120" fmla="*/ 7184232 w 12071803"/>
                  <a:gd name="connsiteY120" fmla="*/ 7408477 h 13440182"/>
                  <a:gd name="connsiteX121" fmla="*/ 7246145 w 12071803"/>
                  <a:gd name="connsiteY121" fmla="*/ 7437052 h 13440182"/>
                  <a:gd name="connsiteX122" fmla="*/ 7329489 w 12071803"/>
                  <a:gd name="connsiteY122" fmla="*/ 7508489 h 13440182"/>
                  <a:gd name="connsiteX123" fmla="*/ 7386639 w 12071803"/>
                  <a:gd name="connsiteY123" fmla="*/ 7425146 h 13440182"/>
                  <a:gd name="connsiteX124" fmla="*/ 7441407 w 12071803"/>
                  <a:gd name="connsiteY124" fmla="*/ 7484677 h 13440182"/>
                  <a:gd name="connsiteX125" fmla="*/ 7467601 w 12071803"/>
                  <a:gd name="connsiteY125" fmla="*/ 7515382 h 13440182"/>
                  <a:gd name="connsiteX126" fmla="*/ 7487841 w 12071803"/>
                  <a:gd name="connsiteY126" fmla="*/ 7467755 h 13440182"/>
                  <a:gd name="connsiteX127" fmla="*/ 7546182 w 12071803"/>
                  <a:gd name="connsiteY127" fmla="*/ 7529921 h 13440182"/>
                  <a:gd name="connsiteX128" fmla="*/ 7639051 w 12071803"/>
                  <a:gd name="connsiteY128" fmla="*/ 7615646 h 13440182"/>
                  <a:gd name="connsiteX129" fmla="*/ 7639051 w 12071803"/>
                  <a:gd name="connsiteY129" fmla="*/ 7510871 h 13440182"/>
                  <a:gd name="connsiteX130" fmla="*/ 7812881 w 12071803"/>
                  <a:gd name="connsiteY130" fmla="*/ 7606120 h 13440182"/>
                  <a:gd name="connsiteX131" fmla="*/ 7705726 w 12071803"/>
                  <a:gd name="connsiteY131" fmla="*/ 7370377 h 13440182"/>
                  <a:gd name="connsiteX132" fmla="*/ 7708107 w 12071803"/>
                  <a:gd name="connsiteY132" fmla="*/ 7234646 h 13440182"/>
                  <a:gd name="connsiteX133" fmla="*/ 7612857 w 12071803"/>
                  <a:gd name="connsiteY133" fmla="*/ 7206071 h 13440182"/>
                  <a:gd name="connsiteX134" fmla="*/ 7677150 w 12071803"/>
                  <a:gd name="connsiteY134" fmla="*/ 7039382 h 13440182"/>
                  <a:gd name="connsiteX135" fmla="*/ 8374857 w 12071803"/>
                  <a:gd name="connsiteY135" fmla="*/ 6653621 h 13440182"/>
                  <a:gd name="connsiteX136" fmla="*/ 8703470 w 12071803"/>
                  <a:gd name="connsiteY136" fmla="*/ 6591708 h 13440182"/>
                  <a:gd name="connsiteX137" fmla="*/ 8722520 w 12071803"/>
                  <a:gd name="connsiteY137" fmla="*/ 6696483 h 13440182"/>
                  <a:gd name="connsiteX138" fmla="*/ 8796339 w 12071803"/>
                  <a:gd name="connsiteY138" fmla="*/ 6701246 h 13440182"/>
                  <a:gd name="connsiteX139" fmla="*/ 8772525 w 12071803"/>
                  <a:gd name="connsiteY139" fmla="*/ 6548844 h 13440182"/>
                  <a:gd name="connsiteX140" fmla="*/ 9315450 w 12071803"/>
                  <a:gd name="connsiteY140" fmla="*/ 6544082 h 13440182"/>
                  <a:gd name="connsiteX141" fmla="*/ 9503569 w 12071803"/>
                  <a:gd name="connsiteY141" fmla="*/ 6494075 h 13440182"/>
                  <a:gd name="connsiteX142" fmla="*/ 9629775 w 12071803"/>
                  <a:gd name="connsiteY142" fmla="*/ 6298813 h 13440182"/>
                  <a:gd name="connsiteX143" fmla="*/ 9906000 w 12071803"/>
                  <a:gd name="connsiteY143" fmla="*/ 6334532 h 13440182"/>
                  <a:gd name="connsiteX144" fmla="*/ 9870282 w 12071803"/>
                  <a:gd name="connsiteY144" fmla="*/ 6420258 h 13440182"/>
                  <a:gd name="connsiteX145" fmla="*/ 9727407 w 12071803"/>
                  <a:gd name="connsiteY145" fmla="*/ 6434546 h 13440182"/>
                  <a:gd name="connsiteX146" fmla="*/ 9796462 w 12071803"/>
                  <a:gd name="connsiteY146" fmla="*/ 6489313 h 13440182"/>
                  <a:gd name="connsiteX147" fmla="*/ 9665495 w 12071803"/>
                  <a:gd name="connsiteY147" fmla="*/ 6517889 h 13440182"/>
                  <a:gd name="connsiteX148" fmla="*/ 9539289 w 12071803"/>
                  <a:gd name="connsiteY148" fmla="*/ 6508364 h 13440182"/>
                  <a:gd name="connsiteX149" fmla="*/ 9453563 w 12071803"/>
                  <a:gd name="connsiteY149" fmla="*/ 6544082 h 13440182"/>
                  <a:gd name="connsiteX150" fmla="*/ 9422607 w 12071803"/>
                  <a:gd name="connsiteY150" fmla="*/ 6848883 h 13440182"/>
                  <a:gd name="connsiteX151" fmla="*/ 9584532 w 12071803"/>
                  <a:gd name="connsiteY151" fmla="*/ 6882220 h 13440182"/>
                  <a:gd name="connsiteX152" fmla="*/ 9791700 w 12071803"/>
                  <a:gd name="connsiteY152" fmla="*/ 6696482 h 13440182"/>
                  <a:gd name="connsiteX153" fmla="*/ 9829801 w 12071803"/>
                  <a:gd name="connsiteY153" fmla="*/ 6794114 h 13440182"/>
                  <a:gd name="connsiteX154" fmla="*/ 9977439 w 12071803"/>
                  <a:gd name="connsiteY154" fmla="*/ 6717914 h 13440182"/>
                  <a:gd name="connsiteX155" fmla="*/ 9877426 w 12071803"/>
                  <a:gd name="connsiteY155" fmla="*/ 6956040 h 13440182"/>
                  <a:gd name="connsiteX156" fmla="*/ 10020301 w 12071803"/>
                  <a:gd name="connsiteY156" fmla="*/ 6898889 h 13440182"/>
                  <a:gd name="connsiteX157" fmla="*/ 9986964 w 12071803"/>
                  <a:gd name="connsiteY157" fmla="*/ 6986996 h 13440182"/>
                  <a:gd name="connsiteX158" fmla="*/ 10217945 w 12071803"/>
                  <a:gd name="connsiteY158" fmla="*/ 6984614 h 13440182"/>
                  <a:gd name="connsiteX159" fmla="*/ 10058400 w 12071803"/>
                  <a:gd name="connsiteY159" fmla="*/ 7039382 h 13440182"/>
                  <a:gd name="connsiteX160" fmla="*/ 9948864 w 12071803"/>
                  <a:gd name="connsiteY160" fmla="*/ 7096533 h 13440182"/>
                  <a:gd name="connsiteX161" fmla="*/ 9829801 w 12071803"/>
                  <a:gd name="connsiteY161" fmla="*/ 7210833 h 13440182"/>
                  <a:gd name="connsiteX162" fmla="*/ 9865519 w 12071803"/>
                  <a:gd name="connsiteY162" fmla="*/ 7270363 h 13440182"/>
                  <a:gd name="connsiteX163" fmla="*/ 9908382 w 12071803"/>
                  <a:gd name="connsiteY163" fmla="*/ 7320371 h 13440182"/>
                  <a:gd name="connsiteX164" fmla="*/ 9986964 w 12071803"/>
                  <a:gd name="connsiteY164" fmla="*/ 7287033 h 13440182"/>
                  <a:gd name="connsiteX165" fmla="*/ 9998869 w 12071803"/>
                  <a:gd name="connsiteY165" fmla="*/ 7348944 h 13440182"/>
                  <a:gd name="connsiteX166" fmla="*/ 10113170 w 12071803"/>
                  <a:gd name="connsiteY166" fmla="*/ 7210833 h 13440182"/>
                  <a:gd name="connsiteX167" fmla="*/ 10148889 w 12071803"/>
                  <a:gd name="connsiteY167" fmla="*/ 7356089 h 13440182"/>
                  <a:gd name="connsiteX168" fmla="*/ 10244139 w 12071803"/>
                  <a:gd name="connsiteY168" fmla="*/ 7239408 h 13440182"/>
                  <a:gd name="connsiteX169" fmla="*/ 10270332 w 12071803"/>
                  <a:gd name="connsiteY169" fmla="*/ 7401332 h 13440182"/>
                  <a:gd name="connsiteX170" fmla="*/ 10344150 w 12071803"/>
                  <a:gd name="connsiteY170" fmla="*/ 7477532 h 13440182"/>
                  <a:gd name="connsiteX171" fmla="*/ 10134600 w 12071803"/>
                  <a:gd name="connsiteY171" fmla="*/ 7591832 h 13440182"/>
                  <a:gd name="connsiteX172" fmla="*/ 10287001 w 12071803"/>
                  <a:gd name="connsiteY172" fmla="*/ 7741852 h 13440182"/>
                  <a:gd name="connsiteX173" fmla="*/ 10317957 w 12071803"/>
                  <a:gd name="connsiteY173" fmla="*/ 7644221 h 13440182"/>
                  <a:gd name="connsiteX174" fmla="*/ 10389393 w 12071803"/>
                  <a:gd name="connsiteY174" fmla="*/ 7732326 h 13440182"/>
                  <a:gd name="connsiteX175" fmla="*/ 10510839 w 12071803"/>
                  <a:gd name="connsiteY175" fmla="*/ 7691846 h 13440182"/>
                  <a:gd name="connsiteX176" fmla="*/ 10515600 w 12071803"/>
                  <a:gd name="connsiteY176" fmla="*/ 7777570 h 13440182"/>
                  <a:gd name="connsiteX177" fmla="*/ 10513219 w 12071803"/>
                  <a:gd name="connsiteY177" fmla="*/ 7875200 h 13440182"/>
                  <a:gd name="connsiteX178" fmla="*/ 10622756 w 12071803"/>
                  <a:gd name="connsiteY178" fmla="*/ 7837101 h 13440182"/>
                  <a:gd name="connsiteX179" fmla="*/ 10663239 w 12071803"/>
                  <a:gd name="connsiteY179" fmla="*/ 8075227 h 13440182"/>
                  <a:gd name="connsiteX180" fmla="*/ 10801350 w 12071803"/>
                  <a:gd name="connsiteY180" fmla="*/ 8106182 h 13440182"/>
                  <a:gd name="connsiteX181" fmla="*/ 10815638 w 12071803"/>
                  <a:gd name="connsiteY181" fmla="*/ 7815670 h 13440182"/>
                  <a:gd name="connsiteX182" fmla="*/ 10906126 w 12071803"/>
                  <a:gd name="connsiteY182" fmla="*/ 7791858 h 13440182"/>
                  <a:gd name="connsiteX183" fmla="*/ 10975182 w 12071803"/>
                  <a:gd name="connsiteY183" fmla="*/ 7620407 h 13440182"/>
                  <a:gd name="connsiteX184" fmla="*/ 10937082 w 12071803"/>
                  <a:gd name="connsiteY184" fmla="*/ 7491821 h 13440182"/>
                  <a:gd name="connsiteX185" fmla="*/ 10841832 w 12071803"/>
                  <a:gd name="connsiteY185" fmla="*/ 7479913 h 13440182"/>
                  <a:gd name="connsiteX186" fmla="*/ 10889456 w 12071803"/>
                  <a:gd name="connsiteY186" fmla="*/ 7360851 h 13440182"/>
                  <a:gd name="connsiteX187" fmla="*/ 10784682 w 12071803"/>
                  <a:gd name="connsiteY187" fmla="*/ 7289414 h 13440182"/>
                  <a:gd name="connsiteX188" fmla="*/ 10744200 w 12071803"/>
                  <a:gd name="connsiteY188" fmla="*/ 7058432 h 13440182"/>
                  <a:gd name="connsiteX189" fmla="*/ 10426700 w 12071803"/>
                  <a:gd name="connsiteY189" fmla="*/ 7020332 h 13440182"/>
                  <a:gd name="connsiteX190" fmla="*/ 10496551 w 12071803"/>
                  <a:gd name="connsiteY190" fmla="*/ 6915558 h 13440182"/>
                  <a:gd name="connsiteX191" fmla="*/ 10620376 w 12071803"/>
                  <a:gd name="connsiteY191" fmla="*/ 6896508 h 13440182"/>
                  <a:gd name="connsiteX192" fmla="*/ 10629900 w 12071803"/>
                  <a:gd name="connsiteY192" fmla="*/ 6810782 h 13440182"/>
                  <a:gd name="connsiteX193" fmla="*/ 10842625 w 12071803"/>
                  <a:gd name="connsiteY193" fmla="*/ 6899682 h 13440182"/>
                  <a:gd name="connsiteX194" fmla="*/ 10858500 w 12071803"/>
                  <a:gd name="connsiteY194" fmla="*/ 6677432 h 13440182"/>
                  <a:gd name="connsiteX195" fmla="*/ 10648950 w 12071803"/>
                  <a:gd name="connsiteY195" fmla="*/ 6772682 h 13440182"/>
                  <a:gd name="connsiteX196" fmla="*/ 10572750 w 12071803"/>
                  <a:gd name="connsiteY196" fmla="*/ 6544082 h 13440182"/>
                  <a:gd name="connsiteX197" fmla="*/ 10344150 w 12071803"/>
                  <a:gd name="connsiteY197" fmla="*/ 6753632 h 13440182"/>
                  <a:gd name="connsiteX198" fmla="*/ 10356851 w 12071803"/>
                  <a:gd name="connsiteY198" fmla="*/ 6588533 h 13440182"/>
                  <a:gd name="connsiteX199" fmla="*/ 10369550 w 12071803"/>
                  <a:gd name="connsiteY199" fmla="*/ 6464707 h 13440182"/>
                  <a:gd name="connsiteX200" fmla="*/ 10314385 w 12071803"/>
                  <a:gd name="connsiteY200" fmla="*/ 6436675 h 13440182"/>
                  <a:gd name="connsiteX201" fmla="*/ 10261601 w 12071803"/>
                  <a:gd name="connsiteY201" fmla="*/ 6452008 h 13440182"/>
                  <a:gd name="connsiteX202" fmla="*/ 10140950 w 12071803"/>
                  <a:gd name="connsiteY202" fmla="*/ 6236107 h 13440182"/>
                  <a:gd name="connsiteX203" fmla="*/ 10306051 w 12071803"/>
                  <a:gd name="connsiteY203" fmla="*/ 6274208 h 13440182"/>
                  <a:gd name="connsiteX204" fmla="*/ 10547351 w 12071803"/>
                  <a:gd name="connsiteY204" fmla="*/ 6274208 h 13440182"/>
                  <a:gd name="connsiteX205" fmla="*/ 10677525 w 12071803"/>
                  <a:gd name="connsiteY205" fmla="*/ 6134507 h 13440182"/>
                  <a:gd name="connsiteX206" fmla="*/ 10575926 w 12071803"/>
                  <a:gd name="connsiteY206" fmla="*/ 6023383 h 13440182"/>
                  <a:gd name="connsiteX207" fmla="*/ 10363200 w 12071803"/>
                  <a:gd name="connsiteY207" fmla="*/ 5975757 h 13440182"/>
                  <a:gd name="connsiteX208" fmla="*/ 10544175 w 12071803"/>
                  <a:gd name="connsiteY208" fmla="*/ 5845582 h 13440182"/>
                  <a:gd name="connsiteX209" fmla="*/ 10490201 w 12071803"/>
                  <a:gd name="connsiteY209" fmla="*/ 5728108 h 13440182"/>
                  <a:gd name="connsiteX210" fmla="*/ 10544176 w 12071803"/>
                  <a:gd name="connsiteY210" fmla="*/ 5607458 h 13440182"/>
                  <a:gd name="connsiteX211" fmla="*/ 10506075 w 12071803"/>
                  <a:gd name="connsiteY211" fmla="*/ 5604282 h 13440182"/>
                  <a:gd name="connsiteX212" fmla="*/ 10471151 w 12071803"/>
                  <a:gd name="connsiteY212" fmla="*/ 5528083 h 13440182"/>
                  <a:gd name="connsiteX213" fmla="*/ 10312400 w 12071803"/>
                  <a:gd name="connsiteY213" fmla="*/ 5375682 h 13440182"/>
                  <a:gd name="connsiteX214" fmla="*/ 10582276 w 12071803"/>
                  <a:gd name="connsiteY214" fmla="*/ 5480458 h 13440182"/>
                  <a:gd name="connsiteX215" fmla="*/ 10725150 w 12071803"/>
                  <a:gd name="connsiteY215" fmla="*/ 5439182 h 13440182"/>
                  <a:gd name="connsiteX216" fmla="*/ 10699751 w 12071803"/>
                  <a:gd name="connsiteY216" fmla="*/ 5686833 h 13440182"/>
                  <a:gd name="connsiteX217" fmla="*/ 10877550 w 12071803"/>
                  <a:gd name="connsiteY217" fmla="*/ 5724932 h 13440182"/>
                  <a:gd name="connsiteX218" fmla="*/ 10934701 w 12071803"/>
                  <a:gd name="connsiteY218" fmla="*/ 5550308 h 13440182"/>
                  <a:gd name="connsiteX219" fmla="*/ 10975975 w 12071803"/>
                  <a:gd name="connsiteY219" fmla="*/ 5321707 h 13440182"/>
                  <a:gd name="connsiteX220" fmla="*/ 10896601 w 12071803"/>
                  <a:gd name="connsiteY220" fmla="*/ 5118508 h 13440182"/>
                  <a:gd name="connsiteX221" fmla="*/ 10839450 w 12071803"/>
                  <a:gd name="connsiteY221" fmla="*/ 5020082 h 13440182"/>
                  <a:gd name="connsiteX222" fmla="*/ 10760076 w 12071803"/>
                  <a:gd name="connsiteY222" fmla="*/ 5137558 h 13440182"/>
                  <a:gd name="connsiteX223" fmla="*/ 10690226 w 12071803"/>
                  <a:gd name="connsiteY223" fmla="*/ 5096283 h 13440182"/>
                  <a:gd name="connsiteX224" fmla="*/ 10658476 w 12071803"/>
                  <a:gd name="connsiteY224" fmla="*/ 5216933 h 13440182"/>
                  <a:gd name="connsiteX225" fmla="*/ 10556875 w 12071803"/>
                  <a:gd name="connsiteY225" fmla="*/ 5220107 h 13440182"/>
                  <a:gd name="connsiteX226" fmla="*/ 10477500 w 12071803"/>
                  <a:gd name="connsiteY226" fmla="*/ 5077232 h 13440182"/>
                  <a:gd name="connsiteX227" fmla="*/ 10439400 w 12071803"/>
                  <a:gd name="connsiteY227" fmla="*/ 4924832 h 13440182"/>
                  <a:gd name="connsiteX228" fmla="*/ 10223500 w 12071803"/>
                  <a:gd name="connsiteY228" fmla="*/ 4928007 h 13440182"/>
                  <a:gd name="connsiteX229" fmla="*/ 10248900 w 12071803"/>
                  <a:gd name="connsiteY229" fmla="*/ 5153432 h 13440182"/>
                  <a:gd name="connsiteX230" fmla="*/ 10210801 w 12071803"/>
                  <a:gd name="connsiteY230" fmla="*/ 4959758 h 13440182"/>
                  <a:gd name="connsiteX231" fmla="*/ 10166350 w 12071803"/>
                  <a:gd name="connsiteY231" fmla="*/ 4972457 h 13440182"/>
                  <a:gd name="connsiteX232" fmla="*/ 10096500 w 12071803"/>
                  <a:gd name="connsiteY232" fmla="*/ 4861332 h 13440182"/>
                  <a:gd name="connsiteX233" fmla="*/ 10001251 w 12071803"/>
                  <a:gd name="connsiteY233" fmla="*/ 4931183 h 13440182"/>
                  <a:gd name="connsiteX234" fmla="*/ 9845675 w 12071803"/>
                  <a:gd name="connsiteY234" fmla="*/ 5058182 h 13440182"/>
                  <a:gd name="connsiteX235" fmla="*/ 10210800 w 12071803"/>
                  <a:gd name="connsiteY235" fmla="*/ 4724807 h 13440182"/>
                  <a:gd name="connsiteX236" fmla="*/ 10355263 w 12071803"/>
                  <a:gd name="connsiteY236" fmla="*/ 4634321 h 13440182"/>
                  <a:gd name="connsiteX237" fmla="*/ 10572750 w 12071803"/>
                  <a:gd name="connsiteY237" fmla="*/ 4581932 h 13440182"/>
                  <a:gd name="connsiteX238" fmla="*/ 10610851 w 12071803"/>
                  <a:gd name="connsiteY238" fmla="*/ 4461283 h 13440182"/>
                  <a:gd name="connsiteX239" fmla="*/ 10782301 w 12071803"/>
                  <a:gd name="connsiteY239" fmla="*/ 4334283 h 13440182"/>
                  <a:gd name="connsiteX240" fmla="*/ 10814050 w 12071803"/>
                  <a:gd name="connsiteY240" fmla="*/ 4080282 h 13440182"/>
                  <a:gd name="connsiteX241" fmla="*/ 10582275 w 12071803"/>
                  <a:gd name="connsiteY241" fmla="*/ 3997732 h 13440182"/>
                  <a:gd name="connsiteX242" fmla="*/ 10264776 w 12071803"/>
                  <a:gd name="connsiteY242" fmla="*/ 3950108 h 13440182"/>
                  <a:gd name="connsiteX243" fmla="*/ 10134600 w 12071803"/>
                  <a:gd name="connsiteY243" fmla="*/ 4010432 h 13440182"/>
                  <a:gd name="connsiteX244" fmla="*/ 10160001 w 12071803"/>
                  <a:gd name="connsiteY244" fmla="*/ 3845333 h 13440182"/>
                  <a:gd name="connsiteX245" fmla="*/ 10109201 w 12071803"/>
                  <a:gd name="connsiteY245" fmla="*/ 3670708 h 13440182"/>
                  <a:gd name="connsiteX246" fmla="*/ 10223500 w 12071803"/>
                  <a:gd name="connsiteY246" fmla="*/ 3708807 h 13440182"/>
                  <a:gd name="connsiteX247" fmla="*/ 10344151 w 12071803"/>
                  <a:gd name="connsiteY247" fmla="*/ 3600858 h 13440182"/>
                  <a:gd name="connsiteX248" fmla="*/ 10534651 w 12071803"/>
                  <a:gd name="connsiteY248" fmla="*/ 3661183 h 13440182"/>
                  <a:gd name="connsiteX249" fmla="*/ 10547351 w 12071803"/>
                  <a:gd name="connsiteY249" fmla="*/ 3477033 h 13440182"/>
                  <a:gd name="connsiteX250" fmla="*/ 10687050 w 12071803"/>
                  <a:gd name="connsiteY250" fmla="*/ 3515132 h 13440182"/>
                  <a:gd name="connsiteX251" fmla="*/ 10801350 w 12071803"/>
                  <a:gd name="connsiteY251" fmla="*/ 3210332 h 13440182"/>
                  <a:gd name="connsiteX252" fmla="*/ 10902951 w 12071803"/>
                  <a:gd name="connsiteY252" fmla="*/ 3299233 h 13440182"/>
                  <a:gd name="connsiteX253" fmla="*/ 11042650 w 12071803"/>
                  <a:gd name="connsiteY253" fmla="*/ 3283357 h 13440182"/>
                  <a:gd name="connsiteX254" fmla="*/ 11077575 w 12071803"/>
                  <a:gd name="connsiteY254" fmla="*/ 3508782 h 13440182"/>
                  <a:gd name="connsiteX255" fmla="*/ 11153776 w 12071803"/>
                  <a:gd name="connsiteY255" fmla="*/ 3251608 h 13440182"/>
                  <a:gd name="connsiteX256" fmla="*/ 11077576 w 12071803"/>
                  <a:gd name="connsiteY256" fmla="*/ 3165883 h 13440182"/>
                  <a:gd name="connsiteX257" fmla="*/ 11163300 w 12071803"/>
                  <a:gd name="connsiteY257" fmla="*/ 2911882 h 13440182"/>
                  <a:gd name="connsiteX258" fmla="*/ 10982326 w 12071803"/>
                  <a:gd name="connsiteY258" fmla="*/ 2988083 h 13440182"/>
                  <a:gd name="connsiteX259" fmla="*/ 10953750 w 12071803"/>
                  <a:gd name="connsiteY259" fmla="*/ 2918232 h 13440182"/>
                  <a:gd name="connsiteX260" fmla="*/ 10763250 w 12071803"/>
                  <a:gd name="connsiteY260" fmla="*/ 2715032 h 13440182"/>
                  <a:gd name="connsiteX261" fmla="*/ 10731501 w 12071803"/>
                  <a:gd name="connsiteY261" fmla="*/ 2530883 h 13440182"/>
                  <a:gd name="connsiteX262" fmla="*/ 10699751 w 12071803"/>
                  <a:gd name="connsiteY262" fmla="*/ 2435633 h 13440182"/>
                  <a:gd name="connsiteX263" fmla="*/ 10801350 w 12071803"/>
                  <a:gd name="connsiteY263" fmla="*/ 2334032 h 13440182"/>
                  <a:gd name="connsiteX264" fmla="*/ 11061701 w 12071803"/>
                  <a:gd name="connsiteY264" fmla="*/ 2099083 h 13440182"/>
                  <a:gd name="connsiteX265" fmla="*/ 11182350 w 12071803"/>
                  <a:gd name="connsiteY265" fmla="*/ 2118132 h 13440182"/>
                  <a:gd name="connsiteX266" fmla="*/ 11252201 w 12071803"/>
                  <a:gd name="connsiteY266" fmla="*/ 2029233 h 13440182"/>
                  <a:gd name="connsiteX267" fmla="*/ 11487150 w 12071803"/>
                  <a:gd name="connsiteY267" fmla="*/ 1921282 h 13440182"/>
                  <a:gd name="connsiteX268" fmla="*/ 11341101 w 12071803"/>
                  <a:gd name="connsiteY268" fmla="*/ 1851433 h 13440182"/>
                  <a:gd name="connsiteX269" fmla="*/ 11258550 w 12071803"/>
                  <a:gd name="connsiteY269" fmla="*/ 1705382 h 13440182"/>
                  <a:gd name="connsiteX270" fmla="*/ 11360150 w 12071803"/>
                  <a:gd name="connsiteY270" fmla="*/ 1279932 h 13440182"/>
                  <a:gd name="connsiteX271" fmla="*/ 11239500 w 12071803"/>
                  <a:gd name="connsiteY271" fmla="*/ 1019582 h 13440182"/>
                  <a:gd name="connsiteX272" fmla="*/ 11525250 w 12071803"/>
                  <a:gd name="connsiteY272" fmla="*/ 1362482 h 13440182"/>
                  <a:gd name="connsiteX273" fmla="*/ 11690350 w 12071803"/>
                  <a:gd name="connsiteY273" fmla="*/ 1165632 h 13440182"/>
                  <a:gd name="connsiteX274" fmla="*/ 11874500 w 12071803"/>
                  <a:gd name="connsiteY274" fmla="*/ 1476782 h 13440182"/>
                  <a:gd name="connsiteX275" fmla="*/ 12071350 w 12071803"/>
                  <a:gd name="connsiteY275" fmla="*/ 1578383 h 13440182"/>
                  <a:gd name="connsiteX276" fmla="*/ 11906250 w 12071803"/>
                  <a:gd name="connsiteY276" fmla="*/ 1133883 h 13440182"/>
                  <a:gd name="connsiteX277" fmla="*/ 11893550 w 12071803"/>
                  <a:gd name="connsiteY277" fmla="*/ 917982 h 13440182"/>
                  <a:gd name="connsiteX278" fmla="*/ 11760200 w 12071803"/>
                  <a:gd name="connsiteY278" fmla="*/ 721132 h 13440182"/>
                  <a:gd name="connsiteX279" fmla="*/ 11734800 w 12071803"/>
                  <a:gd name="connsiteY2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468540 w 12071803"/>
                  <a:gd name="connsiteY77" fmla="*/ 10663394 h 13440182"/>
                  <a:gd name="connsiteX78" fmla="*/ 5604272 w 12071803"/>
                  <a:gd name="connsiteY78" fmla="*/ 10670538 h 13440182"/>
                  <a:gd name="connsiteX79" fmla="*/ 5676900 w 12071803"/>
                  <a:gd name="connsiteY79" fmla="*/ 9768294 h 13440182"/>
                  <a:gd name="connsiteX80" fmla="*/ 5979319 w 12071803"/>
                  <a:gd name="connsiteY80" fmla="*/ 8956289 h 13440182"/>
                  <a:gd name="connsiteX81" fmla="*/ 6441280 w 12071803"/>
                  <a:gd name="connsiteY81" fmla="*/ 8201432 h 13440182"/>
                  <a:gd name="connsiteX82" fmla="*/ 6204347 w 12071803"/>
                  <a:gd name="connsiteY82" fmla="*/ 8101170 h 13440182"/>
                  <a:gd name="connsiteX83" fmla="*/ 6696076 w 12071803"/>
                  <a:gd name="connsiteY83" fmla="*/ 8074975 h 13440182"/>
                  <a:gd name="connsiteX84" fmla="*/ 6855620 w 12071803"/>
                  <a:gd name="connsiteY84" fmla="*/ 8032113 h 13440182"/>
                  <a:gd name="connsiteX85" fmla="*/ 6877052 w 12071803"/>
                  <a:gd name="connsiteY85" fmla="*/ 7846626 h 13440182"/>
                  <a:gd name="connsiteX86" fmla="*/ 6980634 w 12071803"/>
                  <a:gd name="connsiteY86" fmla="*/ 7867807 h 13440182"/>
                  <a:gd name="connsiteX87" fmla="*/ 7017545 w 12071803"/>
                  <a:gd name="connsiteY87" fmla="*/ 7793990 h 13440182"/>
                  <a:gd name="connsiteX88" fmla="*/ 6943726 w 12071803"/>
                  <a:gd name="connsiteY88" fmla="*/ 7693975 h 13440182"/>
                  <a:gd name="connsiteX89" fmla="*/ 6910389 w 12071803"/>
                  <a:gd name="connsiteY89" fmla="*/ 7596344 h 13440182"/>
                  <a:gd name="connsiteX90" fmla="*/ 6819900 w 12071803"/>
                  <a:gd name="connsiteY90" fmla="*/ 7591832 h 13440182"/>
                  <a:gd name="connsiteX91" fmla="*/ 6746082 w 12071803"/>
                  <a:gd name="connsiteY91" fmla="*/ 7674925 h 13440182"/>
                  <a:gd name="connsiteX92" fmla="*/ 6610350 w 12071803"/>
                  <a:gd name="connsiteY92" fmla="*/ 7687082 h 13440182"/>
                  <a:gd name="connsiteX93" fmla="*/ 6669882 w 12071803"/>
                  <a:gd name="connsiteY93" fmla="*/ 7617775 h 13440182"/>
                  <a:gd name="connsiteX94" fmla="*/ 6681789 w 12071803"/>
                  <a:gd name="connsiteY94" fmla="*/ 7529669 h 13440182"/>
                  <a:gd name="connsiteX95" fmla="*/ 6703219 w 12071803"/>
                  <a:gd name="connsiteY95" fmla="*/ 7467756 h 13440182"/>
                  <a:gd name="connsiteX96" fmla="*/ 6667500 w 12071803"/>
                  <a:gd name="connsiteY96" fmla="*/ 7401332 h 13440182"/>
                  <a:gd name="connsiteX97" fmla="*/ 6603207 w 12071803"/>
                  <a:gd name="connsiteY97" fmla="*/ 7432038 h 13440182"/>
                  <a:gd name="connsiteX98" fmla="*/ 6600825 w 12071803"/>
                  <a:gd name="connsiteY98" fmla="*/ 7351326 h 13440182"/>
                  <a:gd name="connsiteX99" fmla="*/ 6819901 w 12071803"/>
                  <a:gd name="connsiteY99" fmla="*/ 7243919 h 13440182"/>
                  <a:gd name="connsiteX100" fmla="*/ 6784182 w 12071803"/>
                  <a:gd name="connsiteY100" fmla="*/ 7089138 h 13440182"/>
                  <a:gd name="connsiteX101" fmla="*/ 6860382 w 12071803"/>
                  <a:gd name="connsiteY101" fmla="*/ 7072469 h 13440182"/>
                  <a:gd name="connsiteX102" fmla="*/ 6838950 w 12071803"/>
                  <a:gd name="connsiteY102" fmla="*/ 6982232 h 13440182"/>
                  <a:gd name="connsiteX103" fmla="*/ 6943726 w 12071803"/>
                  <a:gd name="connsiteY103" fmla="*/ 6984363 h 13440182"/>
                  <a:gd name="connsiteX104" fmla="*/ 6986589 w 12071803"/>
                  <a:gd name="connsiteY104" fmla="*/ 6903400 h 13440182"/>
                  <a:gd name="connsiteX105" fmla="*/ 7088982 w 12071803"/>
                  <a:gd name="connsiteY105" fmla="*/ 6936738 h 13440182"/>
                  <a:gd name="connsiteX106" fmla="*/ 7162801 w 12071803"/>
                  <a:gd name="connsiteY106" fmla="*/ 7039132 h 13440182"/>
                  <a:gd name="connsiteX107" fmla="*/ 7229476 w 12071803"/>
                  <a:gd name="connsiteY107" fmla="*/ 6979600 h 13440182"/>
                  <a:gd name="connsiteX108" fmla="*/ 7169945 w 12071803"/>
                  <a:gd name="connsiteY108" fmla="*/ 6843869 h 13440182"/>
                  <a:gd name="connsiteX109" fmla="*/ 7227094 w 12071803"/>
                  <a:gd name="connsiteY109" fmla="*/ 6896506 h 13440182"/>
                  <a:gd name="connsiteX110" fmla="*/ 7343776 w 12071803"/>
                  <a:gd name="connsiteY110" fmla="*/ 6934357 h 13440182"/>
                  <a:gd name="connsiteX111" fmla="*/ 7417595 w 12071803"/>
                  <a:gd name="connsiteY111" fmla="*/ 7006046 h 13440182"/>
                  <a:gd name="connsiteX112" fmla="*/ 7386639 w 12071803"/>
                  <a:gd name="connsiteY112" fmla="*/ 7144158 h 13440182"/>
                  <a:gd name="connsiteX113" fmla="*/ 7458076 w 12071803"/>
                  <a:gd name="connsiteY113" fmla="*/ 7108439 h 13440182"/>
                  <a:gd name="connsiteX114" fmla="*/ 7448550 w 12071803"/>
                  <a:gd name="connsiteY114" fmla="*/ 7077482 h 13440182"/>
                  <a:gd name="connsiteX115" fmla="*/ 7524751 w 12071803"/>
                  <a:gd name="connsiteY115" fmla="*/ 7163208 h 13440182"/>
                  <a:gd name="connsiteX116" fmla="*/ 7460457 w 12071803"/>
                  <a:gd name="connsiteY116" fmla="*/ 7244171 h 13440182"/>
                  <a:gd name="connsiteX117" fmla="*/ 7524750 w 12071803"/>
                  <a:gd name="connsiteY117" fmla="*/ 7325132 h 13440182"/>
                  <a:gd name="connsiteX118" fmla="*/ 7450932 w 12071803"/>
                  <a:gd name="connsiteY118" fmla="*/ 7344183 h 13440182"/>
                  <a:gd name="connsiteX119" fmla="*/ 7358064 w 12071803"/>
                  <a:gd name="connsiteY119" fmla="*/ 7296558 h 13440182"/>
                  <a:gd name="connsiteX120" fmla="*/ 7184232 w 12071803"/>
                  <a:gd name="connsiteY120" fmla="*/ 7408477 h 13440182"/>
                  <a:gd name="connsiteX121" fmla="*/ 7246145 w 12071803"/>
                  <a:gd name="connsiteY121" fmla="*/ 7437052 h 13440182"/>
                  <a:gd name="connsiteX122" fmla="*/ 7329489 w 12071803"/>
                  <a:gd name="connsiteY122" fmla="*/ 7508489 h 13440182"/>
                  <a:gd name="connsiteX123" fmla="*/ 7386639 w 12071803"/>
                  <a:gd name="connsiteY123" fmla="*/ 7425146 h 13440182"/>
                  <a:gd name="connsiteX124" fmla="*/ 7441407 w 12071803"/>
                  <a:gd name="connsiteY124" fmla="*/ 7484677 h 13440182"/>
                  <a:gd name="connsiteX125" fmla="*/ 7467601 w 12071803"/>
                  <a:gd name="connsiteY125" fmla="*/ 7515382 h 13440182"/>
                  <a:gd name="connsiteX126" fmla="*/ 7487841 w 12071803"/>
                  <a:gd name="connsiteY126" fmla="*/ 7467755 h 13440182"/>
                  <a:gd name="connsiteX127" fmla="*/ 7546182 w 12071803"/>
                  <a:gd name="connsiteY127" fmla="*/ 7529921 h 13440182"/>
                  <a:gd name="connsiteX128" fmla="*/ 7639051 w 12071803"/>
                  <a:gd name="connsiteY128" fmla="*/ 7615646 h 13440182"/>
                  <a:gd name="connsiteX129" fmla="*/ 7639051 w 12071803"/>
                  <a:gd name="connsiteY129" fmla="*/ 7510871 h 13440182"/>
                  <a:gd name="connsiteX130" fmla="*/ 7812881 w 12071803"/>
                  <a:gd name="connsiteY130" fmla="*/ 7606120 h 13440182"/>
                  <a:gd name="connsiteX131" fmla="*/ 7705726 w 12071803"/>
                  <a:gd name="connsiteY131" fmla="*/ 7370377 h 13440182"/>
                  <a:gd name="connsiteX132" fmla="*/ 7708107 w 12071803"/>
                  <a:gd name="connsiteY132" fmla="*/ 7234646 h 13440182"/>
                  <a:gd name="connsiteX133" fmla="*/ 7612857 w 12071803"/>
                  <a:gd name="connsiteY133" fmla="*/ 7206071 h 13440182"/>
                  <a:gd name="connsiteX134" fmla="*/ 7677150 w 12071803"/>
                  <a:gd name="connsiteY134" fmla="*/ 7039382 h 13440182"/>
                  <a:gd name="connsiteX135" fmla="*/ 8374857 w 12071803"/>
                  <a:gd name="connsiteY135" fmla="*/ 6653621 h 13440182"/>
                  <a:gd name="connsiteX136" fmla="*/ 8703470 w 12071803"/>
                  <a:gd name="connsiteY136" fmla="*/ 6591708 h 13440182"/>
                  <a:gd name="connsiteX137" fmla="*/ 8722520 w 12071803"/>
                  <a:gd name="connsiteY137" fmla="*/ 6696483 h 13440182"/>
                  <a:gd name="connsiteX138" fmla="*/ 8796339 w 12071803"/>
                  <a:gd name="connsiteY138" fmla="*/ 6701246 h 13440182"/>
                  <a:gd name="connsiteX139" fmla="*/ 8772525 w 12071803"/>
                  <a:gd name="connsiteY139" fmla="*/ 6548844 h 13440182"/>
                  <a:gd name="connsiteX140" fmla="*/ 9315450 w 12071803"/>
                  <a:gd name="connsiteY140" fmla="*/ 6544082 h 13440182"/>
                  <a:gd name="connsiteX141" fmla="*/ 9503569 w 12071803"/>
                  <a:gd name="connsiteY141" fmla="*/ 6494075 h 13440182"/>
                  <a:gd name="connsiteX142" fmla="*/ 9629775 w 12071803"/>
                  <a:gd name="connsiteY142" fmla="*/ 6298813 h 13440182"/>
                  <a:gd name="connsiteX143" fmla="*/ 9906000 w 12071803"/>
                  <a:gd name="connsiteY143" fmla="*/ 6334532 h 13440182"/>
                  <a:gd name="connsiteX144" fmla="*/ 9870282 w 12071803"/>
                  <a:gd name="connsiteY144" fmla="*/ 6420258 h 13440182"/>
                  <a:gd name="connsiteX145" fmla="*/ 9727407 w 12071803"/>
                  <a:gd name="connsiteY145" fmla="*/ 6434546 h 13440182"/>
                  <a:gd name="connsiteX146" fmla="*/ 9796462 w 12071803"/>
                  <a:gd name="connsiteY146" fmla="*/ 6489313 h 13440182"/>
                  <a:gd name="connsiteX147" fmla="*/ 9665495 w 12071803"/>
                  <a:gd name="connsiteY147" fmla="*/ 6517889 h 13440182"/>
                  <a:gd name="connsiteX148" fmla="*/ 9539289 w 12071803"/>
                  <a:gd name="connsiteY148" fmla="*/ 6508364 h 13440182"/>
                  <a:gd name="connsiteX149" fmla="*/ 9453563 w 12071803"/>
                  <a:gd name="connsiteY149" fmla="*/ 6544082 h 13440182"/>
                  <a:gd name="connsiteX150" fmla="*/ 9422607 w 12071803"/>
                  <a:gd name="connsiteY150" fmla="*/ 6848883 h 13440182"/>
                  <a:gd name="connsiteX151" fmla="*/ 9584532 w 12071803"/>
                  <a:gd name="connsiteY151" fmla="*/ 6882220 h 13440182"/>
                  <a:gd name="connsiteX152" fmla="*/ 9791700 w 12071803"/>
                  <a:gd name="connsiteY152" fmla="*/ 6696482 h 13440182"/>
                  <a:gd name="connsiteX153" fmla="*/ 9829801 w 12071803"/>
                  <a:gd name="connsiteY153" fmla="*/ 6794114 h 13440182"/>
                  <a:gd name="connsiteX154" fmla="*/ 9977439 w 12071803"/>
                  <a:gd name="connsiteY154" fmla="*/ 6717914 h 13440182"/>
                  <a:gd name="connsiteX155" fmla="*/ 9877426 w 12071803"/>
                  <a:gd name="connsiteY155" fmla="*/ 6956040 h 13440182"/>
                  <a:gd name="connsiteX156" fmla="*/ 10020301 w 12071803"/>
                  <a:gd name="connsiteY156" fmla="*/ 6898889 h 13440182"/>
                  <a:gd name="connsiteX157" fmla="*/ 9986964 w 12071803"/>
                  <a:gd name="connsiteY157" fmla="*/ 6986996 h 13440182"/>
                  <a:gd name="connsiteX158" fmla="*/ 10217945 w 12071803"/>
                  <a:gd name="connsiteY158" fmla="*/ 6984614 h 13440182"/>
                  <a:gd name="connsiteX159" fmla="*/ 10058400 w 12071803"/>
                  <a:gd name="connsiteY159" fmla="*/ 7039382 h 13440182"/>
                  <a:gd name="connsiteX160" fmla="*/ 9948864 w 12071803"/>
                  <a:gd name="connsiteY160" fmla="*/ 7096533 h 13440182"/>
                  <a:gd name="connsiteX161" fmla="*/ 9829801 w 12071803"/>
                  <a:gd name="connsiteY161" fmla="*/ 7210833 h 13440182"/>
                  <a:gd name="connsiteX162" fmla="*/ 9865519 w 12071803"/>
                  <a:gd name="connsiteY162" fmla="*/ 7270363 h 13440182"/>
                  <a:gd name="connsiteX163" fmla="*/ 9908382 w 12071803"/>
                  <a:gd name="connsiteY163" fmla="*/ 7320371 h 13440182"/>
                  <a:gd name="connsiteX164" fmla="*/ 9986964 w 12071803"/>
                  <a:gd name="connsiteY164" fmla="*/ 7287033 h 13440182"/>
                  <a:gd name="connsiteX165" fmla="*/ 9998869 w 12071803"/>
                  <a:gd name="connsiteY165" fmla="*/ 7348944 h 13440182"/>
                  <a:gd name="connsiteX166" fmla="*/ 10113170 w 12071803"/>
                  <a:gd name="connsiteY166" fmla="*/ 7210833 h 13440182"/>
                  <a:gd name="connsiteX167" fmla="*/ 10148889 w 12071803"/>
                  <a:gd name="connsiteY167" fmla="*/ 7356089 h 13440182"/>
                  <a:gd name="connsiteX168" fmla="*/ 10244139 w 12071803"/>
                  <a:gd name="connsiteY168" fmla="*/ 7239408 h 13440182"/>
                  <a:gd name="connsiteX169" fmla="*/ 10270332 w 12071803"/>
                  <a:gd name="connsiteY169" fmla="*/ 7401332 h 13440182"/>
                  <a:gd name="connsiteX170" fmla="*/ 10344150 w 12071803"/>
                  <a:gd name="connsiteY170" fmla="*/ 7477532 h 13440182"/>
                  <a:gd name="connsiteX171" fmla="*/ 10134600 w 12071803"/>
                  <a:gd name="connsiteY171" fmla="*/ 7591832 h 13440182"/>
                  <a:gd name="connsiteX172" fmla="*/ 10287001 w 12071803"/>
                  <a:gd name="connsiteY172" fmla="*/ 7741852 h 13440182"/>
                  <a:gd name="connsiteX173" fmla="*/ 10317957 w 12071803"/>
                  <a:gd name="connsiteY173" fmla="*/ 7644221 h 13440182"/>
                  <a:gd name="connsiteX174" fmla="*/ 10389393 w 12071803"/>
                  <a:gd name="connsiteY174" fmla="*/ 7732326 h 13440182"/>
                  <a:gd name="connsiteX175" fmla="*/ 10510839 w 12071803"/>
                  <a:gd name="connsiteY175" fmla="*/ 7691846 h 13440182"/>
                  <a:gd name="connsiteX176" fmla="*/ 10515600 w 12071803"/>
                  <a:gd name="connsiteY176" fmla="*/ 7777570 h 13440182"/>
                  <a:gd name="connsiteX177" fmla="*/ 10513219 w 12071803"/>
                  <a:gd name="connsiteY177" fmla="*/ 7875200 h 13440182"/>
                  <a:gd name="connsiteX178" fmla="*/ 10622756 w 12071803"/>
                  <a:gd name="connsiteY178" fmla="*/ 7837101 h 13440182"/>
                  <a:gd name="connsiteX179" fmla="*/ 10663239 w 12071803"/>
                  <a:gd name="connsiteY179" fmla="*/ 8075227 h 13440182"/>
                  <a:gd name="connsiteX180" fmla="*/ 10801350 w 12071803"/>
                  <a:gd name="connsiteY180" fmla="*/ 8106182 h 13440182"/>
                  <a:gd name="connsiteX181" fmla="*/ 10815638 w 12071803"/>
                  <a:gd name="connsiteY181" fmla="*/ 7815670 h 13440182"/>
                  <a:gd name="connsiteX182" fmla="*/ 10906126 w 12071803"/>
                  <a:gd name="connsiteY182" fmla="*/ 7791858 h 13440182"/>
                  <a:gd name="connsiteX183" fmla="*/ 10975182 w 12071803"/>
                  <a:gd name="connsiteY183" fmla="*/ 7620407 h 13440182"/>
                  <a:gd name="connsiteX184" fmla="*/ 10937082 w 12071803"/>
                  <a:gd name="connsiteY184" fmla="*/ 7491821 h 13440182"/>
                  <a:gd name="connsiteX185" fmla="*/ 10841832 w 12071803"/>
                  <a:gd name="connsiteY185" fmla="*/ 7479913 h 13440182"/>
                  <a:gd name="connsiteX186" fmla="*/ 10889456 w 12071803"/>
                  <a:gd name="connsiteY186" fmla="*/ 7360851 h 13440182"/>
                  <a:gd name="connsiteX187" fmla="*/ 10784682 w 12071803"/>
                  <a:gd name="connsiteY187" fmla="*/ 7289414 h 13440182"/>
                  <a:gd name="connsiteX188" fmla="*/ 10744200 w 12071803"/>
                  <a:gd name="connsiteY188" fmla="*/ 7058432 h 13440182"/>
                  <a:gd name="connsiteX189" fmla="*/ 10426700 w 12071803"/>
                  <a:gd name="connsiteY189" fmla="*/ 7020332 h 13440182"/>
                  <a:gd name="connsiteX190" fmla="*/ 10496551 w 12071803"/>
                  <a:gd name="connsiteY190" fmla="*/ 6915558 h 13440182"/>
                  <a:gd name="connsiteX191" fmla="*/ 10620376 w 12071803"/>
                  <a:gd name="connsiteY191" fmla="*/ 6896508 h 13440182"/>
                  <a:gd name="connsiteX192" fmla="*/ 10629900 w 12071803"/>
                  <a:gd name="connsiteY192" fmla="*/ 6810782 h 13440182"/>
                  <a:gd name="connsiteX193" fmla="*/ 10842625 w 12071803"/>
                  <a:gd name="connsiteY193" fmla="*/ 6899682 h 13440182"/>
                  <a:gd name="connsiteX194" fmla="*/ 10858500 w 12071803"/>
                  <a:gd name="connsiteY194" fmla="*/ 6677432 h 13440182"/>
                  <a:gd name="connsiteX195" fmla="*/ 10648950 w 12071803"/>
                  <a:gd name="connsiteY195" fmla="*/ 6772682 h 13440182"/>
                  <a:gd name="connsiteX196" fmla="*/ 10572750 w 12071803"/>
                  <a:gd name="connsiteY196" fmla="*/ 6544082 h 13440182"/>
                  <a:gd name="connsiteX197" fmla="*/ 10344150 w 12071803"/>
                  <a:gd name="connsiteY197" fmla="*/ 6753632 h 13440182"/>
                  <a:gd name="connsiteX198" fmla="*/ 10356851 w 12071803"/>
                  <a:gd name="connsiteY198" fmla="*/ 6588533 h 13440182"/>
                  <a:gd name="connsiteX199" fmla="*/ 10369550 w 12071803"/>
                  <a:gd name="connsiteY199" fmla="*/ 6464707 h 13440182"/>
                  <a:gd name="connsiteX200" fmla="*/ 10314385 w 12071803"/>
                  <a:gd name="connsiteY200" fmla="*/ 6436675 h 13440182"/>
                  <a:gd name="connsiteX201" fmla="*/ 10261601 w 12071803"/>
                  <a:gd name="connsiteY201" fmla="*/ 6452008 h 13440182"/>
                  <a:gd name="connsiteX202" fmla="*/ 10140950 w 12071803"/>
                  <a:gd name="connsiteY202" fmla="*/ 6236107 h 13440182"/>
                  <a:gd name="connsiteX203" fmla="*/ 10306051 w 12071803"/>
                  <a:gd name="connsiteY203" fmla="*/ 6274208 h 13440182"/>
                  <a:gd name="connsiteX204" fmla="*/ 10547351 w 12071803"/>
                  <a:gd name="connsiteY204" fmla="*/ 6274208 h 13440182"/>
                  <a:gd name="connsiteX205" fmla="*/ 10677525 w 12071803"/>
                  <a:gd name="connsiteY205" fmla="*/ 6134507 h 13440182"/>
                  <a:gd name="connsiteX206" fmla="*/ 10575926 w 12071803"/>
                  <a:gd name="connsiteY206" fmla="*/ 6023383 h 13440182"/>
                  <a:gd name="connsiteX207" fmla="*/ 10363200 w 12071803"/>
                  <a:gd name="connsiteY207" fmla="*/ 5975757 h 13440182"/>
                  <a:gd name="connsiteX208" fmla="*/ 10544175 w 12071803"/>
                  <a:gd name="connsiteY208" fmla="*/ 5845582 h 13440182"/>
                  <a:gd name="connsiteX209" fmla="*/ 10490201 w 12071803"/>
                  <a:gd name="connsiteY209" fmla="*/ 5728108 h 13440182"/>
                  <a:gd name="connsiteX210" fmla="*/ 10544176 w 12071803"/>
                  <a:gd name="connsiteY210" fmla="*/ 5607458 h 13440182"/>
                  <a:gd name="connsiteX211" fmla="*/ 10506075 w 12071803"/>
                  <a:gd name="connsiteY211" fmla="*/ 5604282 h 13440182"/>
                  <a:gd name="connsiteX212" fmla="*/ 10471151 w 12071803"/>
                  <a:gd name="connsiteY212" fmla="*/ 5528083 h 13440182"/>
                  <a:gd name="connsiteX213" fmla="*/ 10312400 w 12071803"/>
                  <a:gd name="connsiteY213" fmla="*/ 5375682 h 13440182"/>
                  <a:gd name="connsiteX214" fmla="*/ 10582276 w 12071803"/>
                  <a:gd name="connsiteY214" fmla="*/ 5480458 h 13440182"/>
                  <a:gd name="connsiteX215" fmla="*/ 10725150 w 12071803"/>
                  <a:gd name="connsiteY215" fmla="*/ 5439182 h 13440182"/>
                  <a:gd name="connsiteX216" fmla="*/ 10699751 w 12071803"/>
                  <a:gd name="connsiteY216" fmla="*/ 5686833 h 13440182"/>
                  <a:gd name="connsiteX217" fmla="*/ 10877550 w 12071803"/>
                  <a:gd name="connsiteY217" fmla="*/ 5724932 h 13440182"/>
                  <a:gd name="connsiteX218" fmla="*/ 10934701 w 12071803"/>
                  <a:gd name="connsiteY218" fmla="*/ 5550308 h 13440182"/>
                  <a:gd name="connsiteX219" fmla="*/ 10975975 w 12071803"/>
                  <a:gd name="connsiteY219" fmla="*/ 5321707 h 13440182"/>
                  <a:gd name="connsiteX220" fmla="*/ 10896601 w 12071803"/>
                  <a:gd name="connsiteY220" fmla="*/ 5118508 h 13440182"/>
                  <a:gd name="connsiteX221" fmla="*/ 10839450 w 12071803"/>
                  <a:gd name="connsiteY221" fmla="*/ 5020082 h 13440182"/>
                  <a:gd name="connsiteX222" fmla="*/ 10760076 w 12071803"/>
                  <a:gd name="connsiteY222" fmla="*/ 5137558 h 13440182"/>
                  <a:gd name="connsiteX223" fmla="*/ 10690226 w 12071803"/>
                  <a:gd name="connsiteY223" fmla="*/ 5096283 h 13440182"/>
                  <a:gd name="connsiteX224" fmla="*/ 10658476 w 12071803"/>
                  <a:gd name="connsiteY224" fmla="*/ 5216933 h 13440182"/>
                  <a:gd name="connsiteX225" fmla="*/ 10556875 w 12071803"/>
                  <a:gd name="connsiteY225" fmla="*/ 5220107 h 13440182"/>
                  <a:gd name="connsiteX226" fmla="*/ 10477500 w 12071803"/>
                  <a:gd name="connsiteY226" fmla="*/ 5077232 h 13440182"/>
                  <a:gd name="connsiteX227" fmla="*/ 10439400 w 12071803"/>
                  <a:gd name="connsiteY227" fmla="*/ 4924832 h 13440182"/>
                  <a:gd name="connsiteX228" fmla="*/ 10223500 w 12071803"/>
                  <a:gd name="connsiteY228" fmla="*/ 4928007 h 13440182"/>
                  <a:gd name="connsiteX229" fmla="*/ 10248900 w 12071803"/>
                  <a:gd name="connsiteY229" fmla="*/ 5153432 h 13440182"/>
                  <a:gd name="connsiteX230" fmla="*/ 10210801 w 12071803"/>
                  <a:gd name="connsiteY230" fmla="*/ 4959758 h 13440182"/>
                  <a:gd name="connsiteX231" fmla="*/ 10166350 w 12071803"/>
                  <a:gd name="connsiteY231" fmla="*/ 4972457 h 13440182"/>
                  <a:gd name="connsiteX232" fmla="*/ 10096500 w 12071803"/>
                  <a:gd name="connsiteY232" fmla="*/ 4861332 h 13440182"/>
                  <a:gd name="connsiteX233" fmla="*/ 10001251 w 12071803"/>
                  <a:gd name="connsiteY233" fmla="*/ 4931183 h 13440182"/>
                  <a:gd name="connsiteX234" fmla="*/ 9845675 w 12071803"/>
                  <a:gd name="connsiteY234" fmla="*/ 5058182 h 13440182"/>
                  <a:gd name="connsiteX235" fmla="*/ 10210800 w 12071803"/>
                  <a:gd name="connsiteY235" fmla="*/ 4724807 h 13440182"/>
                  <a:gd name="connsiteX236" fmla="*/ 10355263 w 12071803"/>
                  <a:gd name="connsiteY236" fmla="*/ 4634321 h 13440182"/>
                  <a:gd name="connsiteX237" fmla="*/ 10572750 w 12071803"/>
                  <a:gd name="connsiteY237" fmla="*/ 4581932 h 13440182"/>
                  <a:gd name="connsiteX238" fmla="*/ 10610851 w 12071803"/>
                  <a:gd name="connsiteY238" fmla="*/ 4461283 h 13440182"/>
                  <a:gd name="connsiteX239" fmla="*/ 10782301 w 12071803"/>
                  <a:gd name="connsiteY239" fmla="*/ 4334283 h 13440182"/>
                  <a:gd name="connsiteX240" fmla="*/ 10814050 w 12071803"/>
                  <a:gd name="connsiteY240" fmla="*/ 4080282 h 13440182"/>
                  <a:gd name="connsiteX241" fmla="*/ 10582275 w 12071803"/>
                  <a:gd name="connsiteY241" fmla="*/ 3997732 h 13440182"/>
                  <a:gd name="connsiteX242" fmla="*/ 10264776 w 12071803"/>
                  <a:gd name="connsiteY242" fmla="*/ 3950108 h 13440182"/>
                  <a:gd name="connsiteX243" fmla="*/ 10134600 w 12071803"/>
                  <a:gd name="connsiteY243" fmla="*/ 4010432 h 13440182"/>
                  <a:gd name="connsiteX244" fmla="*/ 10160001 w 12071803"/>
                  <a:gd name="connsiteY244" fmla="*/ 3845333 h 13440182"/>
                  <a:gd name="connsiteX245" fmla="*/ 10109201 w 12071803"/>
                  <a:gd name="connsiteY245" fmla="*/ 3670708 h 13440182"/>
                  <a:gd name="connsiteX246" fmla="*/ 10223500 w 12071803"/>
                  <a:gd name="connsiteY246" fmla="*/ 3708807 h 13440182"/>
                  <a:gd name="connsiteX247" fmla="*/ 10344151 w 12071803"/>
                  <a:gd name="connsiteY247" fmla="*/ 3600858 h 13440182"/>
                  <a:gd name="connsiteX248" fmla="*/ 10534651 w 12071803"/>
                  <a:gd name="connsiteY248" fmla="*/ 3661183 h 13440182"/>
                  <a:gd name="connsiteX249" fmla="*/ 10547351 w 12071803"/>
                  <a:gd name="connsiteY249" fmla="*/ 3477033 h 13440182"/>
                  <a:gd name="connsiteX250" fmla="*/ 10687050 w 12071803"/>
                  <a:gd name="connsiteY250" fmla="*/ 3515132 h 13440182"/>
                  <a:gd name="connsiteX251" fmla="*/ 10801350 w 12071803"/>
                  <a:gd name="connsiteY251" fmla="*/ 3210332 h 13440182"/>
                  <a:gd name="connsiteX252" fmla="*/ 10902951 w 12071803"/>
                  <a:gd name="connsiteY252" fmla="*/ 3299233 h 13440182"/>
                  <a:gd name="connsiteX253" fmla="*/ 11042650 w 12071803"/>
                  <a:gd name="connsiteY253" fmla="*/ 3283357 h 13440182"/>
                  <a:gd name="connsiteX254" fmla="*/ 11077575 w 12071803"/>
                  <a:gd name="connsiteY254" fmla="*/ 3508782 h 13440182"/>
                  <a:gd name="connsiteX255" fmla="*/ 11153776 w 12071803"/>
                  <a:gd name="connsiteY255" fmla="*/ 3251608 h 13440182"/>
                  <a:gd name="connsiteX256" fmla="*/ 11077576 w 12071803"/>
                  <a:gd name="connsiteY256" fmla="*/ 3165883 h 13440182"/>
                  <a:gd name="connsiteX257" fmla="*/ 11163300 w 12071803"/>
                  <a:gd name="connsiteY257" fmla="*/ 2911882 h 13440182"/>
                  <a:gd name="connsiteX258" fmla="*/ 10982326 w 12071803"/>
                  <a:gd name="connsiteY258" fmla="*/ 2988083 h 13440182"/>
                  <a:gd name="connsiteX259" fmla="*/ 10953750 w 12071803"/>
                  <a:gd name="connsiteY259" fmla="*/ 2918232 h 13440182"/>
                  <a:gd name="connsiteX260" fmla="*/ 10763250 w 12071803"/>
                  <a:gd name="connsiteY260" fmla="*/ 2715032 h 13440182"/>
                  <a:gd name="connsiteX261" fmla="*/ 10731501 w 12071803"/>
                  <a:gd name="connsiteY261" fmla="*/ 2530883 h 13440182"/>
                  <a:gd name="connsiteX262" fmla="*/ 10699751 w 12071803"/>
                  <a:gd name="connsiteY262" fmla="*/ 2435633 h 13440182"/>
                  <a:gd name="connsiteX263" fmla="*/ 10801350 w 12071803"/>
                  <a:gd name="connsiteY263" fmla="*/ 2334032 h 13440182"/>
                  <a:gd name="connsiteX264" fmla="*/ 11061701 w 12071803"/>
                  <a:gd name="connsiteY264" fmla="*/ 2099083 h 13440182"/>
                  <a:gd name="connsiteX265" fmla="*/ 11182350 w 12071803"/>
                  <a:gd name="connsiteY265" fmla="*/ 2118132 h 13440182"/>
                  <a:gd name="connsiteX266" fmla="*/ 11252201 w 12071803"/>
                  <a:gd name="connsiteY266" fmla="*/ 2029233 h 13440182"/>
                  <a:gd name="connsiteX267" fmla="*/ 11487150 w 12071803"/>
                  <a:gd name="connsiteY267" fmla="*/ 1921282 h 13440182"/>
                  <a:gd name="connsiteX268" fmla="*/ 11341101 w 12071803"/>
                  <a:gd name="connsiteY268" fmla="*/ 1851433 h 13440182"/>
                  <a:gd name="connsiteX269" fmla="*/ 11258550 w 12071803"/>
                  <a:gd name="connsiteY269" fmla="*/ 1705382 h 13440182"/>
                  <a:gd name="connsiteX270" fmla="*/ 11360150 w 12071803"/>
                  <a:gd name="connsiteY270" fmla="*/ 1279932 h 13440182"/>
                  <a:gd name="connsiteX271" fmla="*/ 11239500 w 12071803"/>
                  <a:gd name="connsiteY271" fmla="*/ 1019582 h 13440182"/>
                  <a:gd name="connsiteX272" fmla="*/ 11525250 w 12071803"/>
                  <a:gd name="connsiteY272" fmla="*/ 1362482 h 13440182"/>
                  <a:gd name="connsiteX273" fmla="*/ 11690350 w 12071803"/>
                  <a:gd name="connsiteY273" fmla="*/ 1165632 h 13440182"/>
                  <a:gd name="connsiteX274" fmla="*/ 11874500 w 12071803"/>
                  <a:gd name="connsiteY274" fmla="*/ 1476782 h 13440182"/>
                  <a:gd name="connsiteX275" fmla="*/ 12071350 w 12071803"/>
                  <a:gd name="connsiteY275" fmla="*/ 1578383 h 13440182"/>
                  <a:gd name="connsiteX276" fmla="*/ 11906250 w 12071803"/>
                  <a:gd name="connsiteY276" fmla="*/ 1133883 h 13440182"/>
                  <a:gd name="connsiteX277" fmla="*/ 11893550 w 12071803"/>
                  <a:gd name="connsiteY277" fmla="*/ 917982 h 13440182"/>
                  <a:gd name="connsiteX278" fmla="*/ 11760200 w 12071803"/>
                  <a:gd name="connsiteY278" fmla="*/ 721132 h 13440182"/>
                  <a:gd name="connsiteX279" fmla="*/ 11734800 w 12071803"/>
                  <a:gd name="connsiteY2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98331 w 12071803"/>
                  <a:gd name="connsiteY80" fmla="*/ 9775438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979319 w 12071803"/>
                  <a:gd name="connsiteY82" fmla="*/ 8956289 h 13440182"/>
                  <a:gd name="connsiteX83" fmla="*/ 6441280 w 12071803"/>
                  <a:gd name="connsiteY83" fmla="*/ 8201432 h 13440182"/>
                  <a:gd name="connsiteX84" fmla="*/ 6204347 w 12071803"/>
                  <a:gd name="connsiteY84" fmla="*/ 8101170 h 13440182"/>
                  <a:gd name="connsiteX85" fmla="*/ 6696076 w 12071803"/>
                  <a:gd name="connsiteY85" fmla="*/ 8074975 h 13440182"/>
                  <a:gd name="connsiteX86" fmla="*/ 6855620 w 12071803"/>
                  <a:gd name="connsiteY86" fmla="*/ 8032113 h 13440182"/>
                  <a:gd name="connsiteX87" fmla="*/ 6877052 w 12071803"/>
                  <a:gd name="connsiteY87" fmla="*/ 7846626 h 13440182"/>
                  <a:gd name="connsiteX88" fmla="*/ 6980634 w 12071803"/>
                  <a:gd name="connsiteY88" fmla="*/ 7867807 h 13440182"/>
                  <a:gd name="connsiteX89" fmla="*/ 7017545 w 12071803"/>
                  <a:gd name="connsiteY89" fmla="*/ 7793990 h 13440182"/>
                  <a:gd name="connsiteX90" fmla="*/ 6943726 w 12071803"/>
                  <a:gd name="connsiteY90" fmla="*/ 7693975 h 13440182"/>
                  <a:gd name="connsiteX91" fmla="*/ 6910389 w 12071803"/>
                  <a:gd name="connsiteY91" fmla="*/ 7596344 h 13440182"/>
                  <a:gd name="connsiteX92" fmla="*/ 6819900 w 12071803"/>
                  <a:gd name="connsiteY92" fmla="*/ 7591832 h 13440182"/>
                  <a:gd name="connsiteX93" fmla="*/ 6746082 w 12071803"/>
                  <a:gd name="connsiteY93" fmla="*/ 7674925 h 13440182"/>
                  <a:gd name="connsiteX94" fmla="*/ 6610350 w 12071803"/>
                  <a:gd name="connsiteY94" fmla="*/ 7687082 h 13440182"/>
                  <a:gd name="connsiteX95" fmla="*/ 6669882 w 12071803"/>
                  <a:gd name="connsiteY95" fmla="*/ 7617775 h 13440182"/>
                  <a:gd name="connsiteX96" fmla="*/ 6681789 w 12071803"/>
                  <a:gd name="connsiteY96" fmla="*/ 7529669 h 13440182"/>
                  <a:gd name="connsiteX97" fmla="*/ 6703219 w 12071803"/>
                  <a:gd name="connsiteY97" fmla="*/ 7467756 h 13440182"/>
                  <a:gd name="connsiteX98" fmla="*/ 6667500 w 12071803"/>
                  <a:gd name="connsiteY98" fmla="*/ 7401332 h 13440182"/>
                  <a:gd name="connsiteX99" fmla="*/ 6603207 w 12071803"/>
                  <a:gd name="connsiteY99" fmla="*/ 7432038 h 13440182"/>
                  <a:gd name="connsiteX100" fmla="*/ 6600825 w 12071803"/>
                  <a:gd name="connsiteY100" fmla="*/ 7351326 h 13440182"/>
                  <a:gd name="connsiteX101" fmla="*/ 6819901 w 12071803"/>
                  <a:gd name="connsiteY101" fmla="*/ 7243919 h 13440182"/>
                  <a:gd name="connsiteX102" fmla="*/ 6784182 w 12071803"/>
                  <a:gd name="connsiteY102" fmla="*/ 7089138 h 13440182"/>
                  <a:gd name="connsiteX103" fmla="*/ 6860382 w 12071803"/>
                  <a:gd name="connsiteY103" fmla="*/ 7072469 h 13440182"/>
                  <a:gd name="connsiteX104" fmla="*/ 6838950 w 12071803"/>
                  <a:gd name="connsiteY104" fmla="*/ 6982232 h 13440182"/>
                  <a:gd name="connsiteX105" fmla="*/ 6943726 w 12071803"/>
                  <a:gd name="connsiteY105" fmla="*/ 6984363 h 13440182"/>
                  <a:gd name="connsiteX106" fmla="*/ 6986589 w 12071803"/>
                  <a:gd name="connsiteY106" fmla="*/ 6903400 h 13440182"/>
                  <a:gd name="connsiteX107" fmla="*/ 7088982 w 12071803"/>
                  <a:gd name="connsiteY107" fmla="*/ 6936738 h 13440182"/>
                  <a:gd name="connsiteX108" fmla="*/ 7162801 w 12071803"/>
                  <a:gd name="connsiteY108" fmla="*/ 7039132 h 13440182"/>
                  <a:gd name="connsiteX109" fmla="*/ 7229476 w 12071803"/>
                  <a:gd name="connsiteY109" fmla="*/ 6979600 h 13440182"/>
                  <a:gd name="connsiteX110" fmla="*/ 7169945 w 12071803"/>
                  <a:gd name="connsiteY110" fmla="*/ 6843869 h 13440182"/>
                  <a:gd name="connsiteX111" fmla="*/ 7227094 w 12071803"/>
                  <a:gd name="connsiteY111" fmla="*/ 6896506 h 13440182"/>
                  <a:gd name="connsiteX112" fmla="*/ 7343776 w 12071803"/>
                  <a:gd name="connsiteY112" fmla="*/ 6934357 h 13440182"/>
                  <a:gd name="connsiteX113" fmla="*/ 7417595 w 12071803"/>
                  <a:gd name="connsiteY113" fmla="*/ 7006046 h 13440182"/>
                  <a:gd name="connsiteX114" fmla="*/ 7386639 w 12071803"/>
                  <a:gd name="connsiteY114" fmla="*/ 7144158 h 13440182"/>
                  <a:gd name="connsiteX115" fmla="*/ 7458076 w 12071803"/>
                  <a:gd name="connsiteY115" fmla="*/ 7108439 h 13440182"/>
                  <a:gd name="connsiteX116" fmla="*/ 7448550 w 12071803"/>
                  <a:gd name="connsiteY116" fmla="*/ 7077482 h 13440182"/>
                  <a:gd name="connsiteX117" fmla="*/ 7524751 w 12071803"/>
                  <a:gd name="connsiteY117" fmla="*/ 7163208 h 13440182"/>
                  <a:gd name="connsiteX118" fmla="*/ 7460457 w 12071803"/>
                  <a:gd name="connsiteY118" fmla="*/ 7244171 h 13440182"/>
                  <a:gd name="connsiteX119" fmla="*/ 7524750 w 12071803"/>
                  <a:gd name="connsiteY119" fmla="*/ 7325132 h 13440182"/>
                  <a:gd name="connsiteX120" fmla="*/ 7450932 w 12071803"/>
                  <a:gd name="connsiteY120" fmla="*/ 7344183 h 13440182"/>
                  <a:gd name="connsiteX121" fmla="*/ 7358064 w 12071803"/>
                  <a:gd name="connsiteY121" fmla="*/ 7296558 h 13440182"/>
                  <a:gd name="connsiteX122" fmla="*/ 7184232 w 12071803"/>
                  <a:gd name="connsiteY122" fmla="*/ 7408477 h 13440182"/>
                  <a:gd name="connsiteX123" fmla="*/ 7246145 w 12071803"/>
                  <a:gd name="connsiteY123" fmla="*/ 7437052 h 13440182"/>
                  <a:gd name="connsiteX124" fmla="*/ 7329489 w 12071803"/>
                  <a:gd name="connsiteY124" fmla="*/ 7508489 h 13440182"/>
                  <a:gd name="connsiteX125" fmla="*/ 7386639 w 12071803"/>
                  <a:gd name="connsiteY125" fmla="*/ 7425146 h 13440182"/>
                  <a:gd name="connsiteX126" fmla="*/ 7441407 w 12071803"/>
                  <a:gd name="connsiteY126" fmla="*/ 7484677 h 13440182"/>
                  <a:gd name="connsiteX127" fmla="*/ 7467601 w 12071803"/>
                  <a:gd name="connsiteY127" fmla="*/ 7515382 h 13440182"/>
                  <a:gd name="connsiteX128" fmla="*/ 7487841 w 12071803"/>
                  <a:gd name="connsiteY128" fmla="*/ 7467755 h 13440182"/>
                  <a:gd name="connsiteX129" fmla="*/ 7546182 w 12071803"/>
                  <a:gd name="connsiteY129" fmla="*/ 7529921 h 13440182"/>
                  <a:gd name="connsiteX130" fmla="*/ 7639051 w 12071803"/>
                  <a:gd name="connsiteY130" fmla="*/ 7615646 h 13440182"/>
                  <a:gd name="connsiteX131" fmla="*/ 7639051 w 12071803"/>
                  <a:gd name="connsiteY131" fmla="*/ 7510871 h 13440182"/>
                  <a:gd name="connsiteX132" fmla="*/ 7812881 w 12071803"/>
                  <a:gd name="connsiteY132" fmla="*/ 7606120 h 13440182"/>
                  <a:gd name="connsiteX133" fmla="*/ 7705726 w 12071803"/>
                  <a:gd name="connsiteY133" fmla="*/ 7370377 h 13440182"/>
                  <a:gd name="connsiteX134" fmla="*/ 7708107 w 12071803"/>
                  <a:gd name="connsiteY134" fmla="*/ 7234646 h 13440182"/>
                  <a:gd name="connsiteX135" fmla="*/ 7612857 w 12071803"/>
                  <a:gd name="connsiteY135" fmla="*/ 7206071 h 13440182"/>
                  <a:gd name="connsiteX136" fmla="*/ 7677150 w 12071803"/>
                  <a:gd name="connsiteY136" fmla="*/ 7039382 h 13440182"/>
                  <a:gd name="connsiteX137" fmla="*/ 8374857 w 12071803"/>
                  <a:gd name="connsiteY137" fmla="*/ 6653621 h 13440182"/>
                  <a:gd name="connsiteX138" fmla="*/ 8703470 w 12071803"/>
                  <a:gd name="connsiteY138" fmla="*/ 6591708 h 13440182"/>
                  <a:gd name="connsiteX139" fmla="*/ 8722520 w 12071803"/>
                  <a:gd name="connsiteY139" fmla="*/ 6696483 h 13440182"/>
                  <a:gd name="connsiteX140" fmla="*/ 8796339 w 12071803"/>
                  <a:gd name="connsiteY140" fmla="*/ 6701246 h 13440182"/>
                  <a:gd name="connsiteX141" fmla="*/ 8772525 w 12071803"/>
                  <a:gd name="connsiteY141" fmla="*/ 6548844 h 13440182"/>
                  <a:gd name="connsiteX142" fmla="*/ 9315450 w 12071803"/>
                  <a:gd name="connsiteY142" fmla="*/ 6544082 h 13440182"/>
                  <a:gd name="connsiteX143" fmla="*/ 9503569 w 12071803"/>
                  <a:gd name="connsiteY143" fmla="*/ 6494075 h 13440182"/>
                  <a:gd name="connsiteX144" fmla="*/ 9629775 w 12071803"/>
                  <a:gd name="connsiteY144" fmla="*/ 6298813 h 13440182"/>
                  <a:gd name="connsiteX145" fmla="*/ 9906000 w 12071803"/>
                  <a:gd name="connsiteY145" fmla="*/ 6334532 h 13440182"/>
                  <a:gd name="connsiteX146" fmla="*/ 9870282 w 12071803"/>
                  <a:gd name="connsiteY146" fmla="*/ 6420258 h 13440182"/>
                  <a:gd name="connsiteX147" fmla="*/ 9727407 w 12071803"/>
                  <a:gd name="connsiteY147" fmla="*/ 6434546 h 13440182"/>
                  <a:gd name="connsiteX148" fmla="*/ 9796462 w 12071803"/>
                  <a:gd name="connsiteY148" fmla="*/ 6489313 h 13440182"/>
                  <a:gd name="connsiteX149" fmla="*/ 9665495 w 12071803"/>
                  <a:gd name="connsiteY149" fmla="*/ 6517889 h 13440182"/>
                  <a:gd name="connsiteX150" fmla="*/ 9539289 w 12071803"/>
                  <a:gd name="connsiteY150" fmla="*/ 6508364 h 13440182"/>
                  <a:gd name="connsiteX151" fmla="*/ 9453563 w 12071803"/>
                  <a:gd name="connsiteY151" fmla="*/ 6544082 h 13440182"/>
                  <a:gd name="connsiteX152" fmla="*/ 9422607 w 12071803"/>
                  <a:gd name="connsiteY152" fmla="*/ 6848883 h 13440182"/>
                  <a:gd name="connsiteX153" fmla="*/ 9584532 w 12071803"/>
                  <a:gd name="connsiteY153" fmla="*/ 6882220 h 13440182"/>
                  <a:gd name="connsiteX154" fmla="*/ 9791700 w 12071803"/>
                  <a:gd name="connsiteY154" fmla="*/ 6696482 h 13440182"/>
                  <a:gd name="connsiteX155" fmla="*/ 9829801 w 12071803"/>
                  <a:gd name="connsiteY155" fmla="*/ 6794114 h 13440182"/>
                  <a:gd name="connsiteX156" fmla="*/ 9977439 w 12071803"/>
                  <a:gd name="connsiteY156" fmla="*/ 6717914 h 13440182"/>
                  <a:gd name="connsiteX157" fmla="*/ 9877426 w 12071803"/>
                  <a:gd name="connsiteY157" fmla="*/ 6956040 h 13440182"/>
                  <a:gd name="connsiteX158" fmla="*/ 10020301 w 12071803"/>
                  <a:gd name="connsiteY158" fmla="*/ 6898889 h 13440182"/>
                  <a:gd name="connsiteX159" fmla="*/ 9986964 w 12071803"/>
                  <a:gd name="connsiteY159" fmla="*/ 6986996 h 13440182"/>
                  <a:gd name="connsiteX160" fmla="*/ 10217945 w 12071803"/>
                  <a:gd name="connsiteY160" fmla="*/ 6984614 h 13440182"/>
                  <a:gd name="connsiteX161" fmla="*/ 10058400 w 12071803"/>
                  <a:gd name="connsiteY161" fmla="*/ 7039382 h 13440182"/>
                  <a:gd name="connsiteX162" fmla="*/ 9948864 w 12071803"/>
                  <a:gd name="connsiteY162" fmla="*/ 7096533 h 13440182"/>
                  <a:gd name="connsiteX163" fmla="*/ 9829801 w 12071803"/>
                  <a:gd name="connsiteY163" fmla="*/ 7210833 h 13440182"/>
                  <a:gd name="connsiteX164" fmla="*/ 9865519 w 12071803"/>
                  <a:gd name="connsiteY164" fmla="*/ 7270363 h 13440182"/>
                  <a:gd name="connsiteX165" fmla="*/ 9908382 w 12071803"/>
                  <a:gd name="connsiteY165" fmla="*/ 7320371 h 13440182"/>
                  <a:gd name="connsiteX166" fmla="*/ 9986964 w 12071803"/>
                  <a:gd name="connsiteY166" fmla="*/ 7287033 h 13440182"/>
                  <a:gd name="connsiteX167" fmla="*/ 9998869 w 12071803"/>
                  <a:gd name="connsiteY167" fmla="*/ 7348944 h 13440182"/>
                  <a:gd name="connsiteX168" fmla="*/ 10113170 w 12071803"/>
                  <a:gd name="connsiteY168" fmla="*/ 7210833 h 13440182"/>
                  <a:gd name="connsiteX169" fmla="*/ 10148889 w 12071803"/>
                  <a:gd name="connsiteY169" fmla="*/ 7356089 h 13440182"/>
                  <a:gd name="connsiteX170" fmla="*/ 10244139 w 12071803"/>
                  <a:gd name="connsiteY170" fmla="*/ 7239408 h 13440182"/>
                  <a:gd name="connsiteX171" fmla="*/ 10270332 w 12071803"/>
                  <a:gd name="connsiteY171" fmla="*/ 7401332 h 13440182"/>
                  <a:gd name="connsiteX172" fmla="*/ 10344150 w 12071803"/>
                  <a:gd name="connsiteY172" fmla="*/ 7477532 h 13440182"/>
                  <a:gd name="connsiteX173" fmla="*/ 10134600 w 12071803"/>
                  <a:gd name="connsiteY173" fmla="*/ 7591832 h 13440182"/>
                  <a:gd name="connsiteX174" fmla="*/ 10287001 w 12071803"/>
                  <a:gd name="connsiteY174" fmla="*/ 7741852 h 13440182"/>
                  <a:gd name="connsiteX175" fmla="*/ 10317957 w 12071803"/>
                  <a:gd name="connsiteY175" fmla="*/ 7644221 h 13440182"/>
                  <a:gd name="connsiteX176" fmla="*/ 10389393 w 12071803"/>
                  <a:gd name="connsiteY176" fmla="*/ 7732326 h 13440182"/>
                  <a:gd name="connsiteX177" fmla="*/ 10510839 w 12071803"/>
                  <a:gd name="connsiteY177" fmla="*/ 7691846 h 13440182"/>
                  <a:gd name="connsiteX178" fmla="*/ 10515600 w 12071803"/>
                  <a:gd name="connsiteY178" fmla="*/ 7777570 h 13440182"/>
                  <a:gd name="connsiteX179" fmla="*/ 10513219 w 12071803"/>
                  <a:gd name="connsiteY179" fmla="*/ 7875200 h 13440182"/>
                  <a:gd name="connsiteX180" fmla="*/ 10622756 w 12071803"/>
                  <a:gd name="connsiteY180" fmla="*/ 7837101 h 13440182"/>
                  <a:gd name="connsiteX181" fmla="*/ 10663239 w 12071803"/>
                  <a:gd name="connsiteY181" fmla="*/ 8075227 h 13440182"/>
                  <a:gd name="connsiteX182" fmla="*/ 10801350 w 12071803"/>
                  <a:gd name="connsiteY182" fmla="*/ 8106182 h 13440182"/>
                  <a:gd name="connsiteX183" fmla="*/ 10815638 w 12071803"/>
                  <a:gd name="connsiteY183" fmla="*/ 7815670 h 13440182"/>
                  <a:gd name="connsiteX184" fmla="*/ 10906126 w 12071803"/>
                  <a:gd name="connsiteY184" fmla="*/ 7791858 h 13440182"/>
                  <a:gd name="connsiteX185" fmla="*/ 10975182 w 12071803"/>
                  <a:gd name="connsiteY185" fmla="*/ 7620407 h 13440182"/>
                  <a:gd name="connsiteX186" fmla="*/ 10937082 w 12071803"/>
                  <a:gd name="connsiteY186" fmla="*/ 7491821 h 13440182"/>
                  <a:gd name="connsiteX187" fmla="*/ 10841832 w 12071803"/>
                  <a:gd name="connsiteY187" fmla="*/ 7479913 h 13440182"/>
                  <a:gd name="connsiteX188" fmla="*/ 10889456 w 12071803"/>
                  <a:gd name="connsiteY188" fmla="*/ 7360851 h 13440182"/>
                  <a:gd name="connsiteX189" fmla="*/ 10784682 w 12071803"/>
                  <a:gd name="connsiteY189" fmla="*/ 7289414 h 13440182"/>
                  <a:gd name="connsiteX190" fmla="*/ 10744200 w 12071803"/>
                  <a:gd name="connsiteY190" fmla="*/ 7058432 h 13440182"/>
                  <a:gd name="connsiteX191" fmla="*/ 10426700 w 12071803"/>
                  <a:gd name="connsiteY191" fmla="*/ 7020332 h 13440182"/>
                  <a:gd name="connsiteX192" fmla="*/ 10496551 w 12071803"/>
                  <a:gd name="connsiteY192" fmla="*/ 6915558 h 13440182"/>
                  <a:gd name="connsiteX193" fmla="*/ 10620376 w 12071803"/>
                  <a:gd name="connsiteY193" fmla="*/ 6896508 h 13440182"/>
                  <a:gd name="connsiteX194" fmla="*/ 10629900 w 12071803"/>
                  <a:gd name="connsiteY194" fmla="*/ 6810782 h 13440182"/>
                  <a:gd name="connsiteX195" fmla="*/ 10842625 w 12071803"/>
                  <a:gd name="connsiteY195" fmla="*/ 6899682 h 13440182"/>
                  <a:gd name="connsiteX196" fmla="*/ 10858500 w 12071803"/>
                  <a:gd name="connsiteY196" fmla="*/ 6677432 h 13440182"/>
                  <a:gd name="connsiteX197" fmla="*/ 10648950 w 12071803"/>
                  <a:gd name="connsiteY197" fmla="*/ 6772682 h 13440182"/>
                  <a:gd name="connsiteX198" fmla="*/ 10572750 w 12071803"/>
                  <a:gd name="connsiteY198" fmla="*/ 6544082 h 13440182"/>
                  <a:gd name="connsiteX199" fmla="*/ 10344150 w 12071803"/>
                  <a:gd name="connsiteY199" fmla="*/ 6753632 h 13440182"/>
                  <a:gd name="connsiteX200" fmla="*/ 10356851 w 12071803"/>
                  <a:gd name="connsiteY200" fmla="*/ 6588533 h 13440182"/>
                  <a:gd name="connsiteX201" fmla="*/ 10369550 w 12071803"/>
                  <a:gd name="connsiteY201" fmla="*/ 6464707 h 13440182"/>
                  <a:gd name="connsiteX202" fmla="*/ 10314385 w 12071803"/>
                  <a:gd name="connsiteY202" fmla="*/ 6436675 h 13440182"/>
                  <a:gd name="connsiteX203" fmla="*/ 10261601 w 12071803"/>
                  <a:gd name="connsiteY203" fmla="*/ 6452008 h 13440182"/>
                  <a:gd name="connsiteX204" fmla="*/ 10140950 w 12071803"/>
                  <a:gd name="connsiteY204" fmla="*/ 6236107 h 13440182"/>
                  <a:gd name="connsiteX205" fmla="*/ 10306051 w 12071803"/>
                  <a:gd name="connsiteY205" fmla="*/ 6274208 h 13440182"/>
                  <a:gd name="connsiteX206" fmla="*/ 10547351 w 12071803"/>
                  <a:gd name="connsiteY206" fmla="*/ 6274208 h 13440182"/>
                  <a:gd name="connsiteX207" fmla="*/ 10677525 w 12071803"/>
                  <a:gd name="connsiteY207" fmla="*/ 6134507 h 13440182"/>
                  <a:gd name="connsiteX208" fmla="*/ 10575926 w 12071803"/>
                  <a:gd name="connsiteY208" fmla="*/ 6023383 h 13440182"/>
                  <a:gd name="connsiteX209" fmla="*/ 10363200 w 12071803"/>
                  <a:gd name="connsiteY209" fmla="*/ 5975757 h 13440182"/>
                  <a:gd name="connsiteX210" fmla="*/ 10544175 w 12071803"/>
                  <a:gd name="connsiteY210" fmla="*/ 5845582 h 13440182"/>
                  <a:gd name="connsiteX211" fmla="*/ 10490201 w 12071803"/>
                  <a:gd name="connsiteY211" fmla="*/ 5728108 h 13440182"/>
                  <a:gd name="connsiteX212" fmla="*/ 10544176 w 12071803"/>
                  <a:gd name="connsiteY212" fmla="*/ 5607458 h 13440182"/>
                  <a:gd name="connsiteX213" fmla="*/ 10506075 w 12071803"/>
                  <a:gd name="connsiteY213" fmla="*/ 5604282 h 13440182"/>
                  <a:gd name="connsiteX214" fmla="*/ 10471151 w 12071803"/>
                  <a:gd name="connsiteY214" fmla="*/ 5528083 h 13440182"/>
                  <a:gd name="connsiteX215" fmla="*/ 10312400 w 12071803"/>
                  <a:gd name="connsiteY215" fmla="*/ 5375682 h 13440182"/>
                  <a:gd name="connsiteX216" fmla="*/ 10582276 w 12071803"/>
                  <a:gd name="connsiteY216" fmla="*/ 5480458 h 13440182"/>
                  <a:gd name="connsiteX217" fmla="*/ 10725150 w 12071803"/>
                  <a:gd name="connsiteY217" fmla="*/ 5439182 h 13440182"/>
                  <a:gd name="connsiteX218" fmla="*/ 10699751 w 12071803"/>
                  <a:gd name="connsiteY218" fmla="*/ 5686833 h 13440182"/>
                  <a:gd name="connsiteX219" fmla="*/ 10877550 w 12071803"/>
                  <a:gd name="connsiteY219" fmla="*/ 5724932 h 13440182"/>
                  <a:gd name="connsiteX220" fmla="*/ 10934701 w 12071803"/>
                  <a:gd name="connsiteY220" fmla="*/ 5550308 h 13440182"/>
                  <a:gd name="connsiteX221" fmla="*/ 10975975 w 12071803"/>
                  <a:gd name="connsiteY221" fmla="*/ 5321707 h 13440182"/>
                  <a:gd name="connsiteX222" fmla="*/ 10896601 w 12071803"/>
                  <a:gd name="connsiteY222" fmla="*/ 5118508 h 13440182"/>
                  <a:gd name="connsiteX223" fmla="*/ 10839450 w 12071803"/>
                  <a:gd name="connsiteY223" fmla="*/ 5020082 h 13440182"/>
                  <a:gd name="connsiteX224" fmla="*/ 10760076 w 12071803"/>
                  <a:gd name="connsiteY224" fmla="*/ 5137558 h 13440182"/>
                  <a:gd name="connsiteX225" fmla="*/ 10690226 w 12071803"/>
                  <a:gd name="connsiteY225" fmla="*/ 5096283 h 13440182"/>
                  <a:gd name="connsiteX226" fmla="*/ 10658476 w 12071803"/>
                  <a:gd name="connsiteY226" fmla="*/ 5216933 h 13440182"/>
                  <a:gd name="connsiteX227" fmla="*/ 10556875 w 12071803"/>
                  <a:gd name="connsiteY227" fmla="*/ 5220107 h 13440182"/>
                  <a:gd name="connsiteX228" fmla="*/ 10477500 w 12071803"/>
                  <a:gd name="connsiteY228" fmla="*/ 5077232 h 13440182"/>
                  <a:gd name="connsiteX229" fmla="*/ 10439400 w 12071803"/>
                  <a:gd name="connsiteY229" fmla="*/ 4924832 h 13440182"/>
                  <a:gd name="connsiteX230" fmla="*/ 10223500 w 12071803"/>
                  <a:gd name="connsiteY230" fmla="*/ 4928007 h 13440182"/>
                  <a:gd name="connsiteX231" fmla="*/ 10248900 w 12071803"/>
                  <a:gd name="connsiteY231" fmla="*/ 5153432 h 13440182"/>
                  <a:gd name="connsiteX232" fmla="*/ 10210801 w 12071803"/>
                  <a:gd name="connsiteY232" fmla="*/ 4959758 h 13440182"/>
                  <a:gd name="connsiteX233" fmla="*/ 10166350 w 12071803"/>
                  <a:gd name="connsiteY233" fmla="*/ 4972457 h 13440182"/>
                  <a:gd name="connsiteX234" fmla="*/ 10096500 w 12071803"/>
                  <a:gd name="connsiteY234" fmla="*/ 4861332 h 13440182"/>
                  <a:gd name="connsiteX235" fmla="*/ 10001251 w 12071803"/>
                  <a:gd name="connsiteY235" fmla="*/ 4931183 h 13440182"/>
                  <a:gd name="connsiteX236" fmla="*/ 9845675 w 12071803"/>
                  <a:gd name="connsiteY236" fmla="*/ 5058182 h 13440182"/>
                  <a:gd name="connsiteX237" fmla="*/ 10210800 w 12071803"/>
                  <a:gd name="connsiteY237" fmla="*/ 4724807 h 13440182"/>
                  <a:gd name="connsiteX238" fmla="*/ 10355263 w 12071803"/>
                  <a:gd name="connsiteY238" fmla="*/ 4634321 h 13440182"/>
                  <a:gd name="connsiteX239" fmla="*/ 10572750 w 12071803"/>
                  <a:gd name="connsiteY239" fmla="*/ 4581932 h 13440182"/>
                  <a:gd name="connsiteX240" fmla="*/ 10610851 w 12071803"/>
                  <a:gd name="connsiteY240" fmla="*/ 4461283 h 13440182"/>
                  <a:gd name="connsiteX241" fmla="*/ 10782301 w 12071803"/>
                  <a:gd name="connsiteY241" fmla="*/ 4334283 h 13440182"/>
                  <a:gd name="connsiteX242" fmla="*/ 10814050 w 12071803"/>
                  <a:gd name="connsiteY242" fmla="*/ 4080282 h 13440182"/>
                  <a:gd name="connsiteX243" fmla="*/ 10582275 w 12071803"/>
                  <a:gd name="connsiteY243" fmla="*/ 3997732 h 13440182"/>
                  <a:gd name="connsiteX244" fmla="*/ 10264776 w 12071803"/>
                  <a:gd name="connsiteY244" fmla="*/ 3950108 h 13440182"/>
                  <a:gd name="connsiteX245" fmla="*/ 10134600 w 12071803"/>
                  <a:gd name="connsiteY245" fmla="*/ 4010432 h 13440182"/>
                  <a:gd name="connsiteX246" fmla="*/ 10160001 w 12071803"/>
                  <a:gd name="connsiteY246" fmla="*/ 3845333 h 13440182"/>
                  <a:gd name="connsiteX247" fmla="*/ 10109201 w 12071803"/>
                  <a:gd name="connsiteY247" fmla="*/ 3670708 h 13440182"/>
                  <a:gd name="connsiteX248" fmla="*/ 10223500 w 12071803"/>
                  <a:gd name="connsiteY248" fmla="*/ 3708807 h 13440182"/>
                  <a:gd name="connsiteX249" fmla="*/ 10344151 w 12071803"/>
                  <a:gd name="connsiteY249" fmla="*/ 3600858 h 13440182"/>
                  <a:gd name="connsiteX250" fmla="*/ 10534651 w 12071803"/>
                  <a:gd name="connsiteY250" fmla="*/ 3661183 h 13440182"/>
                  <a:gd name="connsiteX251" fmla="*/ 10547351 w 12071803"/>
                  <a:gd name="connsiteY251" fmla="*/ 3477033 h 13440182"/>
                  <a:gd name="connsiteX252" fmla="*/ 10687050 w 12071803"/>
                  <a:gd name="connsiteY252" fmla="*/ 3515132 h 13440182"/>
                  <a:gd name="connsiteX253" fmla="*/ 10801350 w 12071803"/>
                  <a:gd name="connsiteY253" fmla="*/ 3210332 h 13440182"/>
                  <a:gd name="connsiteX254" fmla="*/ 10902951 w 12071803"/>
                  <a:gd name="connsiteY254" fmla="*/ 3299233 h 13440182"/>
                  <a:gd name="connsiteX255" fmla="*/ 11042650 w 12071803"/>
                  <a:gd name="connsiteY255" fmla="*/ 3283357 h 13440182"/>
                  <a:gd name="connsiteX256" fmla="*/ 11077575 w 12071803"/>
                  <a:gd name="connsiteY256" fmla="*/ 3508782 h 13440182"/>
                  <a:gd name="connsiteX257" fmla="*/ 11153776 w 12071803"/>
                  <a:gd name="connsiteY257" fmla="*/ 3251608 h 13440182"/>
                  <a:gd name="connsiteX258" fmla="*/ 11077576 w 12071803"/>
                  <a:gd name="connsiteY258" fmla="*/ 3165883 h 13440182"/>
                  <a:gd name="connsiteX259" fmla="*/ 11163300 w 12071803"/>
                  <a:gd name="connsiteY259" fmla="*/ 2911882 h 13440182"/>
                  <a:gd name="connsiteX260" fmla="*/ 10982326 w 12071803"/>
                  <a:gd name="connsiteY260" fmla="*/ 2988083 h 13440182"/>
                  <a:gd name="connsiteX261" fmla="*/ 10953750 w 12071803"/>
                  <a:gd name="connsiteY261" fmla="*/ 2918232 h 13440182"/>
                  <a:gd name="connsiteX262" fmla="*/ 10763250 w 12071803"/>
                  <a:gd name="connsiteY262" fmla="*/ 2715032 h 13440182"/>
                  <a:gd name="connsiteX263" fmla="*/ 10731501 w 12071803"/>
                  <a:gd name="connsiteY263" fmla="*/ 2530883 h 13440182"/>
                  <a:gd name="connsiteX264" fmla="*/ 10699751 w 12071803"/>
                  <a:gd name="connsiteY264" fmla="*/ 2435633 h 13440182"/>
                  <a:gd name="connsiteX265" fmla="*/ 10801350 w 12071803"/>
                  <a:gd name="connsiteY265" fmla="*/ 2334032 h 13440182"/>
                  <a:gd name="connsiteX266" fmla="*/ 11061701 w 12071803"/>
                  <a:gd name="connsiteY266" fmla="*/ 2099083 h 13440182"/>
                  <a:gd name="connsiteX267" fmla="*/ 11182350 w 12071803"/>
                  <a:gd name="connsiteY267" fmla="*/ 2118132 h 13440182"/>
                  <a:gd name="connsiteX268" fmla="*/ 11252201 w 12071803"/>
                  <a:gd name="connsiteY268" fmla="*/ 2029233 h 13440182"/>
                  <a:gd name="connsiteX269" fmla="*/ 11487150 w 12071803"/>
                  <a:gd name="connsiteY269" fmla="*/ 1921282 h 13440182"/>
                  <a:gd name="connsiteX270" fmla="*/ 11341101 w 12071803"/>
                  <a:gd name="connsiteY270" fmla="*/ 1851433 h 13440182"/>
                  <a:gd name="connsiteX271" fmla="*/ 11258550 w 12071803"/>
                  <a:gd name="connsiteY271" fmla="*/ 1705382 h 13440182"/>
                  <a:gd name="connsiteX272" fmla="*/ 11360150 w 12071803"/>
                  <a:gd name="connsiteY272" fmla="*/ 1279932 h 13440182"/>
                  <a:gd name="connsiteX273" fmla="*/ 11239500 w 12071803"/>
                  <a:gd name="connsiteY273" fmla="*/ 1019582 h 13440182"/>
                  <a:gd name="connsiteX274" fmla="*/ 11525250 w 12071803"/>
                  <a:gd name="connsiteY274" fmla="*/ 1362482 h 13440182"/>
                  <a:gd name="connsiteX275" fmla="*/ 11690350 w 12071803"/>
                  <a:gd name="connsiteY275" fmla="*/ 1165632 h 13440182"/>
                  <a:gd name="connsiteX276" fmla="*/ 11874500 w 12071803"/>
                  <a:gd name="connsiteY276" fmla="*/ 1476782 h 13440182"/>
                  <a:gd name="connsiteX277" fmla="*/ 12071350 w 12071803"/>
                  <a:gd name="connsiteY277" fmla="*/ 1578383 h 13440182"/>
                  <a:gd name="connsiteX278" fmla="*/ 11906250 w 12071803"/>
                  <a:gd name="connsiteY278" fmla="*/ 1133883 h 13440182"/>
                  <a:gd name="connsiteX279" fmla="*/ 11893550 w 12071803"/>
                  <a:gd name="connsiteY279" fmla="*/ 917982 h 13440182"/>
                  <a:gd name="connsiteX280" fmla="*/ 11760200 w 12071803"/>
                  <a:gd name="connsiteY280" fmla="*/ 721132 h 13440182"/>
                  <a:gd name="connsiteX281" fmla="*/ 11734800 w 12071803"/>
                  <a:gd name="connsiteY2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759053 w 12071803"/>
                  <a:gd name="connsiteY82" fmla="*/ 9329894 h 13440182"/>
                  <a:gd name="connsiteX83" fmla="*/ 5979319 w 12071803"/>
                  <a:gd name="connsiteY83" fmla="*/ 8956289 h 13440182"/>
                  <a:gd name="connsiteX84" fmla="*/ 6441280 w 12071803"/>
                  <a:gd name="connsiteY84" fmla="*/ 8201432 h 13440182"/>
                  <a:gd name="connsiteX85" fmla="*/ 6204347 w 12071803"/>
                  <a:gd name="connsiteY85" fmla="*/ 8101170 h 13440182"/>
                  <a:gd name="connsiteX86" fmla="*/ 6696076 w 12071803"/>
                  <a:gd name="connsiteY86" fmla="*/ 8074975 h 13440182"/>
                  <a:gd name="connsiteX87" fmla="*/ 6855620 w 12071803"/>
                  <a:gd name="connsiteY87" fmla="*/ 8032113 h 13440182"/>
                  <a:gd name="connsiteX88" fmla="*/ 6877052 w 12071803"/>
                  <a:gd name="connsiteY88" fmla="*/ 7846626 h 13440182"/>
                  <a:gd name="connsiteX89" fmla="*/ 6980634 w 12071803"/>
                  <a:gd name="connsiteY89" fmla="*/ 7867807 h 13440182"/>
                  <a:gd name="connsiteX90" fmla="*/ 7017545 w 12071803"/>
                  <a:gd name="connsiteY90" fmla="*/ 7793990 h 13440182"/>
                  <a:gd name="connsiteX91" fmla="*/ 6943726 w 12071803"/>
                  <a:gd name="connsiteY91" fmla="*/ 7693975 h 13440182"/>
                  <a:gd name="connsiteX92" fmla="*/ 6910389 w 12071803"/>
                  <a:gd name="connsiteY92" fmla="*/ 7596344 h 13440182"/>
                  <a:gd name="connsiteX93" fmla="*/ 6819900 w 12071803"/>
                  <a:gd name="connsiteY93" fmla="*/ 7591832 h 13440182"/>
                  <a:gd name="connsiteX94" fmla="*/ 6746082 w 12071803"/>
                  <a:gd name="connsiteY94" fmla="*/ 7674925 h 13440182"/>
                  <a:gd name="connsiteX95" fmla="*/ 6610350 w 12071803"/>
                  <a:gd name="connsiteY95" fmla="*/ 7687082 h 13440182"/>
                  <a:gd name="connsiteX96" fmla="*/ 6669882 w 12071803"/>
                  <a:gd name="connsiteY96" fmla="*/ 7617775 h 13440182"/>
                  <a:gd name="connsiteX97" fmla="*/ 6681789 w 12071803"/>
                  <a:gd name="connsiteY97" fmla="*/ 7529669 h 13440182"/>
                  <a:gd name="connsiteX98" fmla="*/ 6703219 w 12071803"/>
                  <a:gd name="connsiteY98" fmla="*/ 7467756 h 13440182"/>
                  <a:gd name="connsiteX99" fmla="*/ 6667500 w 12071803"/>
                  <a:gd name="connsiteY99" fmla="*/ 7401332 h 13440182"/>
                  <a:gd name="connsiteX100" fmla="*/ 6603207 w 12071803"/>
                  <a:gd name="connsiteY100" fmla="*/ 7432038 h 13440182"/>
                  <a:gd name="connsiteX101" fmla="*/ 6600825 w 12071803"/>
                  <a:gd name="connsiteY101" fmla="*/ 7351326 h 13440182"/>
                  <a:gd name="connsiteX102" fmla="*/ 6819901 w 12071803"/>
                  <a:gd name="connsiteY102" fmla="*/ 7243919 h 13440182"/>
                  <a:gd name="connsiteX103" fmla="*/ 6784182 w 12071803"/>
                  <a:gd name="connsiteY103" fmla="*/ 7089138 h 13440182"/>
                  <a:gd name="connsiteX104" fmla="*/ 6860382 w 12071803"/>
                  <a:gd name="connsiteY104" fmla="*/ 7072469 h 13440182"/>
                  <a:gd name="connsiteX105" fmla="*/ 6838950 w 12071803"/>
                  <a:gd name="connsiteY105" fmla="*/ 6982232 h 13440182"/>
                  <a:gd name="connsiteX106" fmla="*/ 6943726 w 12071803"/>
                  <a:gd name="connsiteY106" fmla="*/ 6984363 h 13440182"/>
                  <a:gd name="connsiteX107" fmla="*/ 6986589 w 12071803"/>
                  <a:gd name="connsiteY107" fmla="*/ 6903400 h 13440182"/>
                  <a:gd name="connsiteX108" fmla="*/ 7088982 w 12071803"/>
                  <a:gd name="connsiteY108" fmla="*/ 6936738 h 13440182"/>
                  <a:gd name="connsiteX109" fmla="*/ 7162801 w 12071803"/>
                  <a:gd name="connsiteY109" fmla="*/ 7039132 h 13440182"/>
                  <a:gd name="connsiteX110" fmla="*/ 7229476 w 12071803"/>
                  <a:gd name="connsiteY110" fmla="*/ 6979600 h 13440182"/>
                  <a:gd name="connsiteX111" fmla="*/ 7169945 w 12071803"/>
                  <a:gd name="connsiteY111" fmla="*/ 6843869 h 13440182"/>
                  <a:gd name="connsiteX112" fmla="*/ 7227094 w 12071803"/>
                  <a:gd name="connsiteY112" fmla="*/ 6896506 h 13440182"/>
                  <a:gd name="connsiteX113" fmla="*/ 7343776 w 12071803"/>
                  <a:gd name="connsiteY113" fmla="*/ 6934357 h 13440182"/>
                  <a:gd name="connsiteX114" fmla="*/ 7417595 w 12071803"/>
                  <a:gd name="connsiteY114" fmla="*/ 7006046 h 13440182"/>
                  <a:gd name="connsiteX115" fmla="*/ 7386639 w 12071803"/>
                  <a:gd name="connsiteY115" fmla="*/ 7144158 h 13440182"/>
                  <a:gd name="connsiteX116" fmla="*/ 7458076 w 12071803"/>
                  <a:gd name="connsiteY116" fmla="*/ 7108439 h 13440182"/>
                  <a:gd name="connsiteX117" fmla="*/ 7448550 w 12071803"/>
                  <a:gd name="connsiteY117" fmla="*/ 7077482 h 13440182"/>
                  <a:gd name="connsiteX118" fmla="*/ 7524751 w 12071803"/>
                  <a:gd name="connsiteY118" fmla="*/ 7163208 h 13440182"/>
                  <a:gd name="connsiteX119" fmla="*/ 7460457 w 12071803"/>
                  <a:gd name="connsiteY119" fmla="*/ 7244171 h 13440182"/>
                  <a:gd name="connsiteX120" fmla="*/ 7524750 w 12071803"/>
                  <a:gd name="connsiteY120" fmla="*/ 7325132 h 13440182"/>
                  <a:gd name="connsiteX121" fmla="*/ 7450932 w 12071803"/>
                  <a:gd name="connsiteY121" fmla="*/ 7344183 h 13440182"/>
                  <a:gd name="connsiteX122" fmla="*/ 7358064 w 12071803"/>
                  <a:gd name="connsiteY122" fmla="*/ 7296558 h 13440182"/>
                  <a:gd name="connsiteX123" fmla="*/ 7184232 w 12071803"/>
                  <a:gd name="connsiteY123" fmla="*/ 7408477 h 13440182"/>
                  <a:gd name="connsiteX124" fmla="*/ 7246145 w 12071803"/>
                  <a:gd name="connsiteY124" fmla="*/ 7437052 h 13440182"/>
                  <a:gd name="connsiteX125" fmla="*/ 7329489 w 12071803"/>
                  <a:gd name="connsiteY125" fmla="*/ 7508489 h 13440182"/>
                  <a:gd name="connsiteX126" fmla="*/ 7386639 w 12071803"/>
                  <a:gd name="connsiteY126" fmla="*/ 7425146 h 13440182"/>
                  <a:gd name="connsiteX127" fmla="*/ 7441407 w 12071803"/>
                  <a:gd name="connsiteY127" fmla="*/ 7484677 h 13440182"/>
                  <a:gd name="connsiteX128" fmla="*/ 7467601 w 12071803"/>
                  <a:gd name="connsiteY128" fmla="*/ 7515382 h 13440182"/>
                  <a:gd name="connsiteX129" fmla="*/ 7487841 w 12071803"/>
                  <a:gd name="connsiteY129" fmla="*/ 7467755 h 13440182"/>
                  <a:gd name="connsiteX130" fmla="*/ 7546182 w 12071803"/>
                  <a:gd name="connsiteY130" fmla="*/ 7529921 h 13440182"/>
                  <a:gd name="connsiteX131" fmla="*/ 7639051 w 12071803"/>
                  <a:gd name="connsiteY131" fmla="*/ 7615646 h 13440182"/>
                  <a:gd name="connsiteX132" fmla="*/ 7639051 w 12071803"/>
                  <a:gd name="connsiteY132" fmla="*/ 7510871 h 13440182"/>
                  <a:gd name="connsiteX133" fmla="*/ 7812881 w 12071803"/>
                  <a:gd name="connsiteY133" fmla="*/ 7606120 h 13440182"/>
                  <a:gd name="connsiteX134" fmla="*/ 7705726 w 12071803"/>
                  <a:gd name="connsiteY134" fmla="*/ 7370377 h 13440182"/>
                  <a:gd name="connsiteX135" fmla="*/ 7708107 w 12071803"/>
                  <a:gd name="connsiteY135" fmla="*/ 7234646 h 13440182"/>
                  <a:gd name="connsiteX136" fmla="*/ 7612857 w 12071803"/>
                  <a:gd name="connsiteY136" fmla="*/ 7206071 h 13440182"/>
                  <a:gd name="connsiteX137" fmla="*/ 7677150 w 12071803"/>
                  <a:gd name="connsiteY137" fmla="*/ 7039382 h 13440182"/>
                  <a:gd name="connsiteX138" fmla="*/ 8374857 w 12071803"/>
                  <a:gd name="connsiteY138" fmla="*/ 6653621 h 13440182"/>
                  <a:gd name="connsiteX139" fmla="*/ 8703470 w 12071803"/>
                  <a:gd name="connsiteY139" fmla="*/ 6591708 h 13440182"/>
                  <a:gd name="connsiteX140" fmla="*/ 8722520 w 12071803"/>
                  <a:gd name="connsiteY140" fmla="*/ 6696483 h 13440182"/>
                  <a:gd name="connsiteX141" fmla="*/ 8796339 w 12071803"/>
                  <a:gd name="connsiteY141" fmla="*/ 6701246 h 13440182"/>
                  <a:gd name="connsiteX142" fmla="*/ 8772525 w 12071803"/>
                  <a:gd name="connsiteY142" fmla="*/ 6548844 h 13440182"/>
                  <a:gd name="connsiteX143" fmla="*/ 9315450 w 12071803"/>
                  <a:gd name="connsiteY143" fmla="*/ 6544082 h 13440182"/>
                  <a:gd name="connsiteX144" fmla="*/ 9503569 w 12071803"/>
                  <a:gd name="connsiteY144" fmla="*/ 6494075 h 13440182"/>
                  <a:gd name="connsiteX145" fmla="*/ 9629775 w 12071803"/>
                  <a:gd name="connsiteY145" fmla="*/ 6298813 h 13440182"/>
                  <a:gd name="connsiteX146" fmla="*/ 9906000 w 12071803"/>
                  <a:gd name="connsiteY146" fmla="*/ 6334532 h 13440182"/>
                  <a:gd name="connsiteX147" fmla="*/ 9870282 w 12071803"/>
                  <a:gd name="connsiteY147" fmla="*/ 6420258 h 13440182"/>
                  <a:gd name="connsiteX148" fmla="*/ 9727407 w 12071803"/>
                  <a:gd name="connsiteY148" fmla="*/ 6434546 h 13440182"/>
                  <a:gd name="connsiteX149" fmla="*/ 9796462 w 12071803"/>
                  <a:gd name="connsiteY149" fmla="*/ 6489313 h 13440182"/>
                  <a:gd name="connsiteX150" fmla="*/ 9665495 w 12071803"/>
                  <a:gd name="connsiteY150" fmla="*/ 6517889 h 13440182"/>
                  <a:gd name="connsiteX151" fmla="*/ 9539289 w 12071803"/>
                  <a:gd name="connsiteY151" fmla="*/ 6508364 h 13440182"/>
                  <a:gd name="connsiteX152" fmla="*/ 9453563 w 12071803"/>
                  <a:gd name="connsiteY152" fmla="*/ 6544082 h 13440182"/>
                  <a:gd name="connsiteX153" fmla="*/ 9422607 w 12071803"/>
                  <a:gd name="connsiteY153" fmla="*/ 6848883 h 13440182"/>
                  <a:gd name="connsiteX154" fmla="*/ 9584532 w 12071803"/>
                  <a:gd name="connsiteY154" fmla="*/ 6882220 h 13440182"/>
                  <a:gd name="connsiteX155" fmla="*/ 9791700 w 12071803"/>
                  <a:gd name="connsiteY155" fmla="*/ 6696482 h 13440182"/>
                  <a:gd name="connsiteX156" fmla="*/ 9829801 w 12071803"/>
                  <a:gd name="connsiteY156" fmla="*/ 6794114 h 13440182"/>
                  <a:gd name="connsiteX157" fmla="*/ 9977439 w 12071803"/>
                  <a:gd name="connsiteY157" fmla="*/ 6717914 h 13440182"/>
                  <a:gd name="connsiteX158" fmla="*/ 9877426 w 12071803"/>
                  <a:gd name="connsiteY158" fmla="*/ 6956040 h 13440182"/>
                  <a:gd name="connsiteX159" fmla="*/ 10020301 w 12071803"/>
                  <a:gd name="connsiteY159" fmla="*/ 6898889 h 13440182"/>
                  <a:gd name="connsiteX160" fmla="*/ 9986964 w 12071803"/>
                  <a:gd name="connsiteY160" fmla="*/ 6986996 h 13440182"/>
                  <a:gd name="connsiteX161" fmla="*/ 10217945 w 12071803"/>
                  <a:gd name="connsiteY161" fmla="*/ 6984614 h 13440182"/>
                  <a:gd name="connsiteX162" fmla="*/ 10058400 w 12071803"/>
                  <a:gd name="connsiteY162" fmla="*/ 7039382 h 13440182"/>
                  <a:gd name="connsiteX163" fmla="*/ 9948864 w 12071803"/>
                  <a:gd name="connsiteY163" fmla="*/ 7096533 h 13440182"/>
                  <a:gd name="connsiteX164" fmla="*/ 9829801 w 12071803"/>
                  <a:gd name="connsiteY164" fmla="*/ 7210833 h 13440182"/>
                  <a:gd name="connsiteX165" fmla="*/ 9865519 w 12071803"/>
                  <a:gd name="connsiteY165" fmla="*/ 7270363 h 13440182"/>
                  <a:gd name="connsiteX166" fmla="*/ 9908382 w 12071803"/>
                  <a:gd name="connsiteY166" fmla="*/ 7320371 h 13440182"/>
                  <a:gd name="connsiteX167" fmla="*/ 9986964 w 12071803"/>
                  <a:gd name="connsiteY167" fmla="*/ 7287033 h 13440182"/>
                  <a:gd name="connsiteX168" fmla="*/ 9998869 w 12071803"/>
                  <a:gd name="connsiteY168" fmla="*/ 7348944 h 13440182"/>
                  <a:gd name="connsiteX169" fmla="*/ 10113170 w 12071803"/>
                  <a:gd name="connsiteY169" fmla="*/ 7210833 h 13440182"/>
                  <a:gd name="connsiteX170" fmla="*/ 10148889 w 12071803"/>
                  <a:gd name="connsiteY170" fmla="*/ 7356089 h 13440182"/>
                  <a:gd name="connsiteX171" fmla="*/ 10244139 w 12071803"/>
                  <a:gd name="connsiteY171" fmla="*/ 7239408 h 13440182"/>
                  <a:gd name="connsiteX172" fmla="*/ 10270332 w 12071803"/>
                  <a:gd name="connsiteY172" fmla="*/ 7401332 h 13440182"/>
                  <a:gd name="connsiteX173" fmla="*/ 10344150 w 12071803"/>
                  <a:gd name="connsiteY173" fmla="*/ 7477532 h 13440182"/>
                  <a:gd name="connsiteX174" fmla="*/ 10134600 w 12071803"/>
                  <a:gd name="connsiteY174" fmla="*/ 7591832 h 13440182"/>
                  <a:gd name="connsiteX175" fmla="*/ 10287001 w 12071803"/>
                  <a:gd name="connsiteY175" fmla="*/ 7741852 h 13440182"/>
                  <a:gd name="connsiteX176" fmla="*/ 10317957 w 12071803"/>
                  <a:gd name="connsiteY176" fmla="*/ 7644221 h 13440182"/>
                  <a:gd name="connsiteX177" fmla="*/ 10389393 w 12071803"/>
                  <a:gd name="connsiteY177" fmla="*/ 7732326 h 13440182"/>
                  <a:gd name="connsiteX178" fmla="*/ 10510839 w 12071803"/>
                  <a:gd name="connsiteY178" fmla="*/ 7691846 h 13440182"/>
                  <a:gd name="connsiteX179" fmla="*/ 10515600 w 12071803"/>
                  <a:gd name="connsiteY179" fmla="*/ 7777570 h 13440182"/>
                  <a:gd name="connsiteX180" fmla="*/ 10513219 w 12071803"/>
                  <a:gd name="connsiteY180" fmla="*/ 7875200 h 13440182"/>
                  <a:gd name="connsiteX181" fmla="*/ 10622756 w 12071803"/>
                  <a:gd name="connsiteY181" fmla="*/ 7837101 h 13440182"/>
                  <a:gd name="connsiteX182" fmla="*/ 10663239 w 12071803"/>
                  <a:gd name="connsiteY182" fmla="*/ 8075227 h 13440182"/>
                  <a:gd name="connsiteX183" fmla="*/ 10801350 w 12071803"/>
                  <a:gd name="connsiteY183" fmla="*/ 8106182 h 13440182"/>
                  <a:gd name="connsiteX184" fmla="*/ 10815638 w 12071803"/>
                  <a:gd name="connsiteY184" fmla="*/ 7815670 h 13440182"/>
                  <a:gd name="connsiteX185" fmla="*/ 10906126 w 12071803"/>
                  <a:gd name="connsiteY185" fmla="*/ 7791858 h 13440182"/>
                  <a:gd name="connsiteX186" fmla="*/ 10975182 w 12071803"/>
                  <a:gd name="connsiteY186" fmla="*/ 7620407 h 13440182"/>
                  <a:gd name="connsiteX187" fmla="*/ 10937082 w 12071803"/>
                  <a:gd name="connsiteY187" fmla="*/ 7491821 h 13440182"/>
                  <a:gd name="connsiteX188" fmla="*/ 10841832 w 12071803"/>
                  <a:gd name="connsiteY188" fmla="*/ 7479913 h 13440182"/>
                  <a:gd name="connsiteX189" fmla="*/ 10889456 w 12071803"/>
                  <a:gd name="connsiteY189" fmla="*/ 7360851 h 13440182"/>
                  <a:gd name="connsiteX190" fmla="*/ 10784682 w 12071803"/>
                  <a:gd name="connsiteY190" fmla="*/ 7289414 h 13440182"/>
                  <a:gd name="connsiteX191" fmla="*/ 10744200 w 12071803"/>
                  <a:gd name="connsiteY191" fmla="*/ 7058432 h 13440182"/>
                  <a:gd name="connsiteX192" fmla="*/ 10426700 w 12071803"/>
                  <a:gd name="connsiteY192" fmla="*/ 7020332 h 13440182"/>
                  <a:gd name="connsiteX193" fmla="*/ 10496551 w 12071803"/>
                  <a:gd name="connsiteY193" fmla="*/ 6915558 h 13440182"/>
                  <a:gd name="connsiteX194" fmla="*/ 10620376 w 12071803"/>
                  <a:gd name="connsiteY194" fmla="*/ 6896508 h 13440182"/>
                  <a:gd name="connsiteX195" fmla="*/ 10629900 w 12071803"/>
                  <a:gd name="connsiteY195" fmla="*/ 6810782 h 13440182"/>
                  <a:gd name="connsiteX196" fmla="*/ 10842625 w 12071803"/>
                  <a:gd name="connsiteY196" fmla="*/ 6899682 h 13440182"/>
                  <a:gd name="connsiteX197" fmla="*/ 10858500 w 12071803"/>
                  <a:gd name="connsiteY197" fmla="*/ 6677432 h 13440182"/>
                  <a:gd name="connsiteX198" fmla="*/ 10648950 w 12071803"/>
                  <a:gd name="connsiteY198" fmla="*/ 6772682 h 13440182"/>
                  <a:gd name="connsiteX199" fmla="*/ 10572750 w 12071803"/>
                  <a:gd name="connsiteY199" fmla="*/ 6544082 h 13440182"/>
                  <a:gd name="connsiteX200" fmla="*/ 10344150 w 12071803"/>
                  <a:gd name="connsiteY200" fmla="*/ 6753632 h 13440182"/>
                  <a:gd name="connsiteX201" fmla="*/ 10356851 w 12071803"/>
                  <a:gd name="connsiteY201" fmla="*/ 6588533 h 13440182"/>
                  <a:gd name="connsiteX202" fmla="*/ 10369550 w 12071803"/>
                  <a:gd name="connsiteY202" fmla="*/ 6464707 h 13440182"/>
                  <a:gd name="connsiteX203" fmla="*/ 10314385 w 12071803"/>
                  <a:gd name="connsiteY203" fmla="*/ 6436675 h 13440182"/>
                  <a:gd name="connsiteX204" fmla="*/ 10261601 w 12071803"/>
                  <a:gd name="connsiteY204" fmla="*/ 6452008 h 13440182"/>
                  <a:gd name="connsiteX205" fmla="*/ 10140950 w 12071803"/>
                  <a:gd name="connsiteY205" fmla="*/ 6236107 h 13440182"/>
                  <a:gd name="connsiteX206" fmla="*/ 10306051 w 12071803"/>
                  <a:gd name="connsiteY206" fmla="*/ 6274208 h 13440182"/>
                  <a:gd name="connsiteX207" fmla="*/ 10547351 w 12071803"/>
                  <a:gd name="connsiteY207" fmla="*/ 6274208 h 13440182"/>
                  <a:gd name="connsiteX208" fmla="*/ 10677525 w 12071803"/>
                  <a:gd name="connsiteY208" fmla="*/ 6134507 h 13440182"/>
                  <a:gd name="connsiteX209" fmla="*/ 10575926 w 12071803"/>
                  <a:gd name="connsiteY209" fmla="*/ 6023383 h 13440182"/>
                  <a:gd name="connsiteX210" fmla="*/ 10363200 w 12071803"/>
                  <a:gd name="connsiteY210" fmla="*/ 5975757 h 13440182"/>
                  <a:gd name="connsiteX211" fmla="*/ 10544175 w 12071803"/>
                  <a:gd name="connsiteY211" fmla="*/ 5845582 h 13440182"/>
                  <a:gd name="connsiteX212" fmla="*/ 10490201 w 12071803"/>
                  <a:gd name="connsiteY212" fmla="*/ 5728108 h 13440182"/>
                  <a:gd name="connsiteX213" fmla="*/ 10544176 w 12071803"/>
                  <a:gd name="connsiteY213" fmla="*/ 5607458 h 13440182"/>
                  <a:gd name="connsiteX214" fmla="*/ 10506075 w 12071803"/>
                  <a:gd name="connsiteY214" fmla="*/ 5604282 h 13440182"/>
                  <a:gd name="connsiteX215" fmla="*/ 10471151 w 12071803"/>
                  <a:gd name="connsiteY215" fmla="*/ 5528083 h 13440182"/>
                  <a:gd name="connsiteX216" fmla="*/ 10312400 w 12071803"/>
                  <a:gd name="connsiteY216" fmla="*/ 5375682 h 13440182"/>
                  <a:gd name="connsiteX217" fmla="*/ 10582276 w 12071803"/>
                  <a:gd name="connsiteY217" fmla="*/ 5480458 h 13440182"/>
                  <a:gd name="connsiteX218" fmla="*/ 10725150 w 12071803"/>
                  <a:gd name="connsiteY218" fmla="*/ 5439182 h 13440182"/>
                  <a:gd name="connsiteX219" fmla="*/ 10699751 w 12071803"/>
                  <a:gd name="connsiteY219" fmla="*/ 5686833 h 13440182"/>
                  <a:gd name="connsiteX220" fmla="*/ 10877550 w 12071803"/>
                  <a:gd name="connsiteY220" fmla="*/ 5724932 h 13440182"/>
                  <a:gd name="connsiteX221" fmla="*/ 10934701 w 12071803"/>
                  <a:gd name="connsiteY221" fmla="*/ 5550308 h 13440182"/>
                  <a:gd name="connsiteX222" fmla="*/ 10975975 w 12071803"/>
                  <a:gd name="connsiteY222" fmla="*/ 5321707 h 13440182"/>
                  <a:gd name="connsiteX223" fmla="*/ 10896601 w 12071803"/>
                  <a:gd name="connsiteY223" fmla="*/ 5118508 h 13440182"/>
                  <a:gd name="connsiteX224" fmla="*/ 10839450 w 12071803"/>
                  <a:gd name="connsiteY224" fmla="*/ 5020082 h 13440182"/>
                  <a:gd name="connsiteX225" fmla="*/ 10760076 w 12071803"/>
                  <a:gd name="connsiteY225" fmla="*/ 5137558 h 13440182"/>
                  <a:gd name="connsiteX226" fmla="*/ 10690226 w 12071803"/>
                  <a:gd name="connsiteY226" fmla="*/ 5096283 h 13440182"/>
                  <a:gd name="connsiteX227" fmla="*/ 10658476 w 12071803"/>
                  <a:gd name="connsiteY227" fmla="*/ 5216933 h 13440182"/>
                  <a:gd name="connsiteX228" fmla="*/ 10556875 w 12071803"/>
                  <a:gd name="connsiteY228" fmla="*/ 5220107 h 13440182"/>
                  <a:gd name="connsiteX229" fmla="*/ 10477500 w 12071803"/>
                  <a:gd name="connsiteY229" fmla="*/ 5077232 h 13440182"/>
                  <a:gd name="connsiteX230" fmla="*/ 10439400 w 12071803"/>
                  <a:gd name="connsiteY230" fmla="*/ 4924832 h 13440182"/>
                  <a:gd name="connsiteX231" fmla="*/ 10223500 w 12071803"/>
                  <a:gd name="connsiteY231" fmla="*/ 4928007 h 13440182"/>
                  <a:gd name="connsiteX232" fmla="*/ 10248900 w 12071803"/>
                  <a:gd name="connsiteY232" fmla="*/ 5153432 h 13440182"/>
                  <a:gd name="connsiteX233" fmla="*/ 10210801 w 12071803"/>
                  <a:gd name="connsiteY233" fmla="*/ 4959758 h 13440182"/>
                  <a:gd name="connsiteX234" fmla="*/ 10166350 w 12071803"/>
                  <a:gd name="connsiteY234" fmla="*/ 4972457 h 13440182"/>
                  <a:gd name="connsiteX235" fmla="*/ 10096500 w 12071803"/>
                  <a:gd name="connsiteY235" fmla="*/ 4861332 h 13440182"/>
                  <a:gd name="connsiteX236" fmla="*/ 10001251 w 12071803"/>
                  <a:gd name="connsiteY236" fmla="*/ 4931183 h 13440182"/>
                  <a:gd name="connsiteX237" fmla="*/ 9845675 w 12071803"/>
                  <a:gd name="connsiteY237" fmla="*/ 5058182 h 13440182"/>
                  <a:gd name="connsiteX238" fmla="*/ 10210800 w 12071803"/>
                  <a:gd name="connsiteY238" fmla="*/ 4724807 h 13440182"/>
                  <a:gd name="connsiteX239" fmla="*/ 10355263 w 12071803"/>
                  <a:gd name="connsiteY239" fmla="*/ 4634321 h 13440182"/>
                  <a:gd name="connsiteX240" fmla="*/ 10572750 w 12071803"/>
                  <a:gd name="connsiteY240" fmla="*/ 4581932 h 13440182"/>
                  <a:gd name="connsiteX241" fmla="*/ 10610851 w 12071803"/>
                  <a:gd name="connsiteY241" fmla="*/ 4461283 h 13440182"/>
                  <a:gd name="connsiteX242" fmla="*/ 10782301 w 12071803"/>
                  <a:gd name="connsiteY242" fmla="*/ 4334283 h 13440182"/>
                  <a:gd name="connsiteX243" fmla="*/ 10814050 w 12071803"/>
                  <a:gd name="connsiteY243" fmla="*/ 4080282 h 13440182"/>
                  <a:gd name="connsiteX244" fmla="*/ 10582275 w 12071803"/>
                  <a:gd name="connsiteY244" fmla="*/ 3997732 h 13440182"/>
                  <a:gd name="connsiteX245" fmla="*/ 10264776 w 12071803"/>
                  <a:gd name="connsiteY245" fmla="*/ 3950108 h 13440182"/>
                  <a:gd name="connsiteX246" fmla="*/ 10134600 w 12071803"/>
                  <a:gd name="connsiteY246" fmla="*/ 4010432 h 13440182"/>
                  <a:gd name="connsiteX247" fmla="*/ 10160001 w 12071803"/>
                  <a:gd name="connsiteY247" fmla="*/ 3845333 h 13440182"/>
                  <a:gd name="connsiteX248" fmla="*/ 10109201 w 12071803"/>
                  <a:gd name="connsiteY248" fmla="*/ 3670708 h 13440182"/>
                  <a:gd name="connsiteX249" fmla="*/ 10223500 w 12071803"/>
                  <a:gd name="connsiteY249" fmla="*/ 3708807 h 13440182"/>
                  <a:gd name="connsiteX250" fmla="*/ 10344151 w 12071803"/>
                  <a:gd name="connsiteY250" fmla="*/ 3600858 h 13440182"/>
                  <a:gd name="connsiteX251" fmla="*/ 10534651 w 12071803"/>
                  <a:gd name="connsiteY251" fmla="*/ 3661183 h 13440182"/>
                  <a:gd name="connsiteX252" fmla="*/ 10547351 w 12071803"/>
                  <a:gd name="connsiteY252" fmla="*/ 3477033 h 13440182"/>
                  <a:gd name="connsiteX253" fmla="*/ 10687050 w 12071803"/>
                  <a:gd name="connsiteY253" fmla="*/ 3515132 h 13440182"/>
                  <a:gd name="connsiteX254" fmla="*/ 10801350 w 12071803"/>
                  <a:gd name="connsiteY254" fmla="*/ 3210332 h 13440182"/>
                  <a:gd name="connsiteX255" fmla="*/ 10902951 w 12071803"/>
                  <a:gd name="connsiteY255" fmla="*/ 3299233 h 13440182"/>
                  <a:gd name="connsiteX256" fmla="*/ 11042650 w 12071803"/>
                  <a:gd name="connsiteY256" fmla="*/ 3283357 h 13440182"/>
                  <a:gd name="connsiteX257" fmla="*/ 11077575 w 12071803"/>
                  <a:gd name="connsiteY257" fmla="*/ 3508782 h 13440182"/>
                  <a:gd name="connsiteX258" fmla="*/ 11153776 w 12071803"/>
                  <a:gd name="connsiteY258" fmla="*/ 3251608 h 13440182"/>
                  <a:gd name="connsiteX259" fmla="*/ 11077576 w 12071803"/>
                  <a:gd name="connsiteY259" fmla="*/ 3165883 h 13440182"/>
                  <a:gd name="connsiteX260" fmla="*/ 11163300 w 12071803"/>
                  <a:gd name="connsiteY260" fmla="*/ 2911882 h 13440182"/>
                  <a:gd name="connsiteX261" fmla="*/ 10982326 w 12071803"/>
                  <a:gd name="connsiteY261" fmla="*/ 2988083 h 13440182"/>
                  <a:gd name="connsiteX262" fmla="*/ 10953750 w 12071803"/>
                  <a:gd name="connsiteY262" fmla="*/ 2918232 h 13440182"/>
                  <a:gd name="connsiteX263" fmla="*/ 10763250 w 12071803"/>
                  <a:gd name="connsiteY263" fmla="*/ 2715032 h 13440182"/>
                  <a:gd name="connsiteX264" fmla="*/ 10731501 w 12071803"/>
                  <a:gd name="connsiteY264" fmla="*/ 2530883 h 13440182"/>
                  <a:gd name="connsiteX265" fmla="*/ 10699751 w 12071803"/>
                  <a:gd name="connsiteY265" fmla="*/ 2435633 h 13440182"/>
                  <a:gd name="connsiteX266" fmla="*/ 10801350 w 12071803"/>
                  <a:gd name="connsiteY266" fmla="*/ 2334032 h 13440182"/>
                  <a:gd name="connsiteX267" fmla="*/ 11061701 w 12071803"/>
                  <a:gd name="connsiteY267" fmla="*/ 2099083 h 13440182"/>
                  <a:gd name="connsiteX268" fmla="*/ 11182350 w 12071803"/>
                  <a:gd name="connsiteY268" fmla="*/ 2118132 h 13440182"/>
                  <a:gd name="connsiteX269" fmla="*/ 11252201 w 12071803"/>
                  <a:gd name="connsiteY269" fmla="*/ 2029233 h 13440182"/>
                  <a:gd name="connsiteX270" fmla="*/ 11487150 w 12071803"/>
                  <a:gd name="connsiteY270" fmla="*/ 1921282 h 13440182"/>
                  <a:gd name="connsiteX271" fmla="*/ 11341101 w 12071803"/>
                  <a:gd name="connsiteY271" fmla="*/ 1851433 h 13440182"/>
                  <a:gd name="connsiteX272" fmla="*/ 11258550 w 12071803"/>
                  <a:gd name="connsiteY272" fmla="*/ 1705382 h 13440182"/>
                  <a:gd name="connsiteX273" fmla="*/ 11360150 w 12071803"/>
                  <a:gd name="connsiteY273" fmla="*/ 1279932 h 13440182"/>
                  <a:gd name="connsiteX274" fmla="*/ 11239500 w 12071803"/>
                  <a:gd name="connsiteY274" fmla="*/ 1019582 h 13440182"/>
                  <a:gd name="connsiteX275" fmla="*/ 11525250 w 12071803"/>
                  <a:gd name="connsiteY275" fmla="*/ 1362482 h 13440182"/>
                  <a:gd name="connsiteX276" fmla="*/ 11690350 w 12071803"/>
                  <a:gd name="connsiteY276" fmla="*/ 1165632 h 13440182"/>
                  <a:gd name="connsiteX277" fmla="*/ 11874500 w 12071803"/>
                  <a:gd name="connsiteY277" fmla="*/ 1476782 h 13440182"/>
                  <a:gd name="connsiteX278" fmla="*/ 12071350 w 12071803"/>
                  <a:gd name="connsiteY278" fmla="*/ 1578383 h 13440182"/>
                  <a:gd name="connsiteX279" fmla="*/ 11906250 w 12071803"/>
                  <a:gd name="connsiteY279" fmla="*/ 1133883 h 13440182"/>
                  <a:gd name="connsiteX280" fmla="*/ 11893550 w 12071803"/>
                  <a:gd name="connsiteY280" fmla="*/ 917982 h 13440182"/>
                  <a:gd name="connsiteX281" fmla="*/ 11760200 w 12071803"/>
                  <a:gd name="connsiteY281" fmla="*/ 721132 h 13440182"/>
                  <a:gd name="connsiteX282" fmla="*/ 11734800 w 12071803"/>
                  <a:gd name="connsiteY2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759053 w 12071803"/>
                  <a:gd name="connsiteY83" fmla="*/ 9329894 h 13440182"/>
                  <a:gd name="connsiteX84" fmla="*/ 5979319 w 12071803"/>
                  <a:gd name="connsiteY84" fmla="*/ 8956289 h 13440182"/>
                  <a:gd name="connsiteX85" fmla="*/ 6441280 w 12071803"/>
                  <a:gd name="connsiteY85" fmla="*/ 8201432 h 13440182"/>
                  <a:gd name="connsiteX86" fmla="*/ 6204347 w 12071803"/>
                  <a:gd name="connsiteY86" fmla="*/ 8101170 h 13440182"/>
                  <a:gd name="connsiteX87" fmla="*/ 6696076 w 12071803"/>
                  <a:gd name="connsiteY87" fmla="*/ 8074975 h 13440182"/>
                  <a:gd name="connsiteX88" fmla="*/ 6855620 w 12071803"/>
                  <a:gd name="connsiteY88" fmla="*/ 8032113 h 13440182"/>
                  <a:gd name="connsiteX89" fmla="*/ 6877052 w 12071803"/>
                  <a:gd name="connsiteY89" fmla="*/ 7846626 h 13440182"/>
                  <a:gd name="connsiteX90" fmla="*/ 6980634 w 12071803"/>
                  <a:gd name="connsiteY90" fmla="*/ 7867807 h 13440182"/>
                  <a:gd name="connsiteX91" fmla="*/ 7017545 w 12071803"/>
                  <a:gd name="connsiteY91" fmla="*/ 7793990 h 13440182"/>
                  <a:gd name="connsiteX92" fmla="*/ 6943726 w 12071803"/>
                  <a:gd name="connsiteY92" fmla="*/ 7693975 h 13440182"/>
                  <a:gd name="connsiteX93" fmla="*/ 6910389 w 12071803"/>
                  <a:gd name="connsiteY93" fmla="*/ 7596344 h 13440182"/>
                  <a:gd name="connsiteX94" fmla="*/ 6819900 w 12071803"/>
                  <a:gd name="connsiteY94" fmla="*/ 7591832 h 13440182"/>
                  <a:gd name="connsiteX95" fmla="*/ 6746082 w 12071803"/>
                  <a:gd name="connsiteY95" fmla="*/ 7674925 h 13440182"/>
                  <a:gd name="connsiteX96" fmla="*/ 6610350 w 12071803"/>
                  <a:gd name="connsiteY96" fmla="*/ 7687082 h 13440182"/>
                  <a:gd name="connsiteX97" fmla="*/ 6669882 w 12071803"/>
                  <a:gd name="connsiteY97" fmla="*/ 7617775 h 13440182"/>
                  <a:gd name="connsiteX98" fmla="*/ 6681789 w 12071803"/>
                  <a:gd name="connsiteY98" fmla="*/ 7529669 h 13440182"/>
                  <a:gd name="connsiteX99" fmla="*/ 6703219 w 12071803"/>
                  <a:gd name="connsiteY99" fmla="*/ 7467756 h 13440182"/>
                  <a:gd name="connsiteX100" fmla="*/ 6667500 w 12071803"/>
                  <a:gd name="connsiteY100" fmla="*/ 7401332 h 13440182"/>
                  <a:gd name="connsiteX101" fmla="*/ 6603207 w 12071803"/>
                  <a:gd name="connsiteY101" fmla="*/ 7432038 h 13440182"/>
                  <a:gd name="connsiteX102" fmla="*/ 6600825 w 12071803"/>
                  <a:gd name="connsiteY102" fmla="*/ 7351326 h 13440182"/>
                  <a:gd name="connsiteX103" fmla="*/ 6819901 w 12071803"/>
                  <a:gd name="connsiteY103" fmla="*/ 7243919 h 13440182"/>
                  <a:gd name="connsiteX104" fmla="*/ 6784182 w 12071803"/>
                  <a:gd name="connsiteY104" fmla="*/ 7089138 h 13440182"/>
                  <a:gd name="connsiteX105" fmla="*/ 6860382 w 12071803"/>
                  <a:gd name="connsiteY105" fmla="*/ 7072469 h 13440182"/>
                  <a:gd name="connsiteX106" fmla="*/ 6838950 w 12071803"/>
                  <a:gd name="connsiteY106" fmla="*/ 6982232 h 13440182"/>
                  <a:gd name="connsiteX107" fmla="*/ 6943726 w 12071803"/>
                  <a:gd name="connsiteY107" fmla="*/ 6984363 h 13440182"/>
                  <a:gd name="connsiteX108" fmla="*/ 6986589 w 12071803"/>
                  <a:gd name="connsiteY108" fmla="*/ 6903400 h 13440182"/>
                  <a:gd name="connsiteX109" fmla="*/ 7088982 w 12071803"/>
                  <a:gd name="connsiteY109" fmla="*/ 6936738 h 13440182"/>
                  <a:gd name="connsiteX110" fmla="*/ 7162801 w 12071803"/>
                  <a:gd name="connsiteY110" fmla="*/ 7039132 h 13440182"/>
                  <a:gd name="connsiteX111" fmla="*/ 7229476 w 12071803"/>
                  <a:gd name="connsiteY111" fmla="*/ 6979600 h 13440182"/>
                  <a:gd name="connsiteX112" fmla="*/ 7169945 w 12071803"/>
                  <a:gd name="connsiteY112" fmla="*/ 6843869 h 13440182"/>
                  <a:gd name="connsiteX113" fmla="*/ 7227094 w 12071803"/>
                  <a:gd name="connsiteY113" fmla="*/ 6896506 h 13440182"/>
                  <a:gd name="connsiteX114" fmla="*/ 7343776 w 12071803"/>
                  <a:gd name="connsiteY114" fmla="*/ 6934357 h 13440182"/>
                  <a:gd name="connsiteX115" fmla="*/ 7417595 w 12071803"/>
                  <a:gd name="connsiteY115" fmla="*/ 7006046 h 13440182"/>
                  <a:gd name="connsiteX116" fmla="*/ 7386639 w 12071803"/>
                  <a:gd name="connsiteY116" fmla="*/ 7144158 h 13440182"/>
                  <a:gd name="connsiteX117" fmla="*/ 7458076 w 12071803"/>
                  <a:gd name="connsiteY117" fmla="*/ 7108439 h 13440182"/>
                  <a:gd name="connsiteX118" fmla="*/ 7448550 w 12071803"/>
                  <a:gd name="connsiteY118" fmla="*/ 7077482 h 13440182"/>
                  <a:gd name="connsiteX119" fmla="*/ 7524751 w 12071803"/>
                  <a:gd name="connsiteY119" fmla="*/ 7163208 h 13440182"/>
                  <a:gd name="connsiteX120" fmla="*/ 7460457 w 12071803"/>
                  <a:gd name="connsiteY120" fmla="*/ 7244171 h 13440182"/>
                  <a:gd name="connsiteX121" fmla="*/ 7524750 w 12071803"/>
                  <a:gd name="connsiteY121" fmla="*/ 7325132 h 13440182"/>
                  <a:gd name="connsiteX122" fmla="*/ 7450932 w 12071803"/>
                  <a:gd name="connsiteY122" fmla="*/ 7344183 h 13440182"/>
                  <a:gd name="connsiteX123" fmla="*/ 7358064 w 12071803"/>
                  <a:gd name="connsiteY123" fmla="*/ 7296558 h 13440182"/>
                  <a:gd name="connsiteX124" fmla="*/ 7184232 w 12071803"/>
                  <a:gd name="connsiteY124" fmla="*/ 7408477 h 13440182"/>
                  <a:gd name="connsiteX125" fmla="*/ 7246145 w 12071803"/>
                  <a:gd name="connsiteY125" fmla="*/ 7437052 h 13440182"/>
                  <a:gd name="connsiteX126" fmla="*/ 7329489 w 12071803"/>
                  <a:gd name="connsiteY126" fmla="*/ 7508489 h 13440182"/>
                  <a:gd name="connsiteX127" fmla="*/ 7386639 w 12071803"/>
                  <a:gd name="connsiteY127" fmla="*/ 7425146 h 13440182"/>
                  <a:gd name="connsiteX128" fmla="*/ 7441407 w 12071803"/>
                  <a:gd name="connsiteY128" fmla="*/ 7484677 h 13440182"/>
                  <a:gd name="connsiteX129" fmla="*/ 7467601 w 12071803"/>
                  <a:gd name="connsiteY129" fmla="*/ 7515382 h 13440182"/>
                  <a:gd name="connsiteX130" fmla="*/ 7487841 w 12071803"/>
                  <a:gd name="connsiteY130" fmla="*/ 7467755 h 13440182"/>
                  <a:gd name="connsiteX131" fmla="*/ 7546182 w 12071803"/>
                  <a:gd name="connsiteY131" fmla="*/ 7529921 h 13440182"/>
                  <a:gd name="connsiteX132" fmla="*/ 7639051 w 12071803"/>
                  <a:gd name="connsiteY132" fmla="*/ 7615646 h 13440182"/>
                  <a:gd name="connsiteX133" fmla="*/ 7639051 w 12071803"/>
                  <a:gd name="connsiteY133" fmla="*/ 7510871 h 13440182"/>
                  <a:gd name="connsiteX134" fmla="*/ 7812881 w 12071803"/>
                  <a:gd name="connsiteY134" fmla="*/ 7606120 h 13440182"/>
                  <a:gd name="connsiteX135" fmla="*/ 7705726 w 12071803"/>
                  <a:gd name="connsiteY135" fmla="*/ 7370377 h 13440182"/>
                  <a:gd name="connsiteX136" fmla="*/ 7708107 w 12071803"/>
                  <a:gd name="connsiteY136" fmla="*/ 7234646 h 13440182"/>
                  <a:gd name="connsiteX137" fmla="*/ 7612857 w 12071803"/>
                  <a:gd name="connsiteY137" fmla="*/ 7206071 h 13440182"/>
                  <a:gd name="connsiteX138" fmla="*/ 7677150 w 12071803"/>
                  <a:gd name="connsiteY138" fmla="*/ 7039382 h 13440182"/>
                  <a:gd name="connsiteX139" fmla="*/ 8374857 w 12071803"/>
                  <a:gd name="connsiteY139" fmla="*/ 6653621 h 13440182"/>
                  <a:gd name="connsiteX140" fmla="*/ 8703470 w 12071803"/>
                  <a:gd name="connsiteY140" fmla="*/ 6591708 h 13440182"/>
                  <a:gd name="connsiteX141" fmla="*/ 8722520 w 12071803"/>
                  <a:gd name="connsiteY141" fmla="*/ 6696483 h 13440182"/>
                  <a:gd name="connsiteX142" fmla="*/ 8796339 w 12071803"/>
                  <a:gd name="connsiteY142" fmla="*/ 6701246 h 13440182"/>
                  <a:gd name="connsiteX143" fmla="*/ 8772525 w 12071803"/>
                  <a:gd name="connsiteY143" fmla="*/ 6548844 h 13440182"/>
                  <a:gd name="connsiteX144" fmla="*/ 9315450 w 12071803"/>
                  <a:gd name="connsiteY144" fmla="*/ 6544082 h 13440182"/>
                  <a:gd name="connsiteX145" fmla="*/ 9503569 w 12071803"/>
                  <a:gd name="connsiteY145" fmla="*/ 6494075 h 13440182"/>
                  <a:gd name="connsiteX146" fmla="*/ 9629775 w 12071803"/>
                  <a:gd name="connsiteY146" fmla="*/ 6298813 h 13440182"/>
                  <a:gd name="connsiteX147" fmla="*/ 9906000 w 12071803"/>
                  <a:gd name="connsiteY147" fmla="*/ 6334532 h 13440182"/>
                  <a:gd name="connsiteX148" fmla="*/ 9870282 w 12071803"/>
                  <a:gd name="connsiteY148" fmla="*/ 6420258 h 13440182"/>
                  <a:gd name="connsiteX149" fmla="*/ 9727407 w 12071803"/>
                  <a:gd name="connsiteY149" fmla="*/ 6434546 h 13440182"/>
                  <a:gd name="connsiteX150" fmla="*/ 9796462 w 12071803"/>
                  <a:gd name="connsiteY150" fmla="*/ 6489313 h 13440182"/>
                  <a:gd name="connsiteX151" fmla="*/ 9665495 w 12071803"/>
                  <a:gd name="connsiteY151" fmla="*/ 6517889 h 13440182"/>
                  <a:gd name="connsiteX152" fmla="*/ 9539289 w 12071803"/>
                  <a:gd name="connsiteY152" fmla="*/ 6508364 h 13440182"/>
                  <a:gd name="connsiteX153" fmla="*/ 9453563 w 12071803"/>
                  <a:gd name="connsiteY153" fmla="*/ 6544082 h 13440182"/>
                  <a:gd name="connsiteX154" fmla="*/ 9422607 w 12071803"/>
                  <a:gd name="connsiteY154" fmla="*/ 6848883 h 13440182"/>
                  <a:gd name="connsiteX155" fmla="*/ 9584532 w 12071803"/>
                  <a:gd name="connsiteY155" fmla="*/ 6882220 h 13440182"/>
                  <a:gd name="connsiteX156" fmla="*/ 9791700 w 12071803"/>
                  <a:gd name="connsiteY156" fmla="*/ 6696482 h 13440182"/>
                  <a:gd name="connsiteX157" fmla="*/ 9829801 w 12071803"/>
                  <a:gd name="connsiteY157" fmla="*/ 6794114 h 13440182"/>
                  <a:gd name="connsiteX158" fmla="*/ 9977439 w 12071803"/>
                  <a:gd name="connsiteY158" fmla="*/ 6717914 h 13440182"/>
                  <a:gd name="connsiteX159" fmla="*/ 9877426 w 12071803"/>
                  <a:gd name="connsiteY159" fmla="*/ 6956040 h 13440182"/>
                  <a:gd name="connsiteX160" fmla="*/ 10020301 w 12071803"/>
                  <a:gd name="connsiteY160" fmla="*/ 6898889 h 13440182"/>
                  <a:gd name="connsiteX161" fmla="*/ 9986964 w 12071803"/>
                  <a:gd name="connsiteY161" fmla="*/ 6986996 h 13440182"/>
                  <a:gd name="connsiteX162" fmla="*/ 10217945 w 12071803"/>
                  <a:gd name="connsiteY162" fmla="*/ 6984614 h 13440182"/>
                  <a:gd name="connsiteX163" fmla="*/ 10058400 w 12071803"/>
                  <a:gd name="connsiteY163" fmla="*/ 7039382 h 13440182"/>
                  <a:gd name="connsiteX164" fmla="*/ 9948864 w 12071803"/>
                  <a:gd name="connsiteY164" fmla="*/ 7096533 h 13440182"/>
                  <a:gd name="connsiteX165" fmla="*/ 9829801 w 12071803"/>
                  <a:gd name="connsiteY165" fmla="*/ 7210833 h 13440182"/>
                  <a:gd name="connsiteX166" fmla="*/ 9865519 w 12071803"/>
                  <a:gd name="connsiteY166" fmla="*/ 7270363 h 13440182"/>
                  <a:gd name="connsiteX167" fmla="*/ 9908382 w 12071803"/>
                  <a:gd name="connsiteY167" fmla="*/ 7320371 h 13440182"/>
                  <a:gd name="connsiteX168" fmla="*/ 9986964 w 12071803"/>
                  <a:gd name="connsiteY168" fmla="*/ 7287033 h 13440182"/>
                  <a:gd name="connsiteX169" fmla="*/ 9998869 w 12071803"/>
                  <a:gd name="connsiteY169" fmla="*/ 7348944 h 13440182"/>
                  <a:gd name="connsiteX170" fmla="*/ 10113170 w 12071803"/>
                  <a:gd name="connsiteY170" fmla="*/ 7210833 h 13440182"/>
                  <a:gd name="connsiteX171" fmla="*/ 10148889 w 12071803"/>
                  <a:gd name="connsiteY171" fmla="*/ 7356089 h 13440182"/>
                  <a:gd name="connsiteX172" fmla="*/ 10244139 w 12071803"/>
                  <a:gd name="connsiteY172" fmla="*/ 7239408 h 13440182"/>
                  <a:gd name="connsiteX173" fmla="*/ 10270332 w 12071803"/>
                  <a:gd name="connsiteY173" fmla="*/ 7401332 h 13440182"/>
                  <a:gd name="connsiteX174" fmla="*/ 10344150 w 12071803"/>
                  <a:gd name="connsiteY174" fmla="*/ 7477532 h 13440182"/>
                  <a:gd name="connsiteX175" fmla="*/ 10134600 w 12071803"/>
                  <a:gd name="connsiteY175" fmla="*/ 7591832 h 13440182"/>
                  <a:gd name="connsiteX176" fmla="*/ 10287001 w 12071803"/>
                  <a:gd name="connsiteY176" fmla="*/ 7741852 h 13440182"/>
                  <a:gd name="connsiteX177" fmla="*/ 10317957 w 12071803"/>
                  <a:gd name="connsiteY177" fmla="*/ 7644221 h 13440182"/>
                  <a:gd name="connsiteX178" fmla="*/ 10389393 w 12071803"/>
                  <a:gd name="connsiteY178" fmla="*/ 7732326 h 13440182"/>
                  <a:gd name="connsiteX179" fmla="*/ 10510839 w 12071803"/>
                  <a:gd name="connsiteY179" fmla="*/ 7691846 h 13440182"/>
                  <a:gd name="connsiteX180" fmla="*/ 10515600 w 12071803"/>
                  <a:gd name="connsiteY180" fmla="*/ 7777570 h 13440182"/>
                  <a:gd name="connsiteX181" fmla="*/ 10513219 w 12071803"/>
                  <a:gd name="connsiteY181" fmla="*/ 7875200 h 13440182"/>
                  <a:gd name="connsiteX182" fmla="*/ 10622756 w 12071803"/>
                  <a:gd name="connsiteY182" fmla="*/ 7837101 h 13440182"/>
                  <a:gd name="connsiteX183" fmla="*/ 10663239 w 12071803"/>
                  <a:gd name="connsiteY183" fmla="*/ 8075227 h 13440182"/>
                  <a:gd name="connsiteX184" fmla="*/ 10801350 w 12071803"/>
                  <a:gd name="connsiteY184" fmla="*/ 8106182 h 13440182"/>
                  <a:gd name="connsiteX185" fmla="*/ 10815638 w 12071803"/>
                  <a:gd name="connsiteY185" fmla="*/ 7815670 h 13440182"/>
                  <a:gd name="connsiteX186" fmla="*/ 10906126 w 12071803"/>
                  <a:gd name="connsiteY186" fmla="*/ 7791858 h 13440182"/>
                  <a:gd name="connsiteX187" fmla="*/ 10975182 w 12071803"/>
                  <a:gd name="connsiteY187" fmla="*/ 7620407 h 13440182"/>
                  <a:gd name="connsiteX188" fmla="*/ 10937082 w 12071803"/>
                  <a:gd name="connsiteY188" fmla="*/ 7491821 h 13440182"/>
                  <a:gd name="connsiteX189" fmla="*/ 10841832 w 12071803"/>
                  <a:gd name="connsiteY189" fmla="*/ 7479913 h 13440182"/>
                  <a:gd name="connsiteX190" fmla="*/ 10889456 w 12071803"/>
                  <a:gd name="connsiteY190" fmla="*/ 7360851 h 13440182"/>
                  <a:gd name="connsiteX191" fmla="*/ 10784682 w 12071803"/>
                  <a:gd name="connsiteY191" fmla="*/ 7289414 h 13440182"/>
                  <a:gd name="connsiteX192" fmla="*/ 10744200 w 12071803"/>
                  <a:gd name="connsiteY192" fmla="*/ 7058432 h 13440182"/>
                  <a:gd name="connsiteX193" fmla="*/ 10426700 w 12071803"/>
                  <a:gd name="connsiteY193" fmla="*/ 7020332 h 13440182"/>
                  <a:gd name="connsiteX194" fmla="*/ 10496551 w 12071803"/>
                  <a:gd name="connsiteY194" fmla="*/ 6915558 h 13440182"/>
                  <a:gd name="connsiteX195" fmla="*/ 10620376 w 12071803"/>
                  <a:gd name="connsiteY195" fmla="*/ 6896508 h 13440182"/>
                  <a:gd name="connsiteX196" fmla="*/ 10629900 w 12071803"/>
                  <a:gd name="connsiteY196" fmla="*/ 6810782 h 13440182"/>
                  <a:gd name="connsiteX197" fmla="*/ 10842625 w 12071803"/>
                  <a:gd name="connsiteY197" fmla="*/ 6899682 h 13440182"/>
                  <a:gd name="connsiteX198" fmla="*/ 10858500 w 12071803"/>
                  <a:gd name="connsiteY198" fmla="*/ 6677432 h 13440182"/>
                  <a:gd name="connsiteX199" fmla="*/ 10648950 w 12071803"/>
                  <a:gd name="connsiteY199" fmla="*/ 6772682 h 13440182"/>
                  <a:gd name="connsiteX200" fmla="*/ 10572750 w 12071803"/>
                  <a:gd name="connsiteY200" fmla="*/ 6544082 h 13440182"/>
                  <a:gd name="connsiteX201" fmla="*/ 10344150 w 12071803"/>
                  <a:gd name="connsiteY201" fmla="*/ 6753632 h 13440182"/>
                  <a:gd name="connsiteX202" fmla="*/ 10356851 w 12071803"/>
                  <a:gd name="connsiteY202" fmla="*/ 6588533 h 13440182"/>
                  <a:gd name="connsiteX203" fmla="*/ 10369550 w 12071803"/>
                  <a:gd name="connsiteY203" fmla="*/ 6464707 h 13440182"/>
                  <a:gd name="connsiteX204" fmla="*/ 10314385 w 12071803"/>
                  <a:gd name="connsiteY204" fmla="*/ 6436675 h 13440182"/>
                  <a:gd name="connsiteX205" fmla="*/ 10261601 w 12071803"/>
                  <a:gd name="connsiteY205" fmla="*/ 6452008 h 13440182"/>
                  <a:gd name="connsiteX206" fmla="*/ 10140950 w 12071803"/>
                  <a:gd name="connsiteY206" fmla="*/ 6236107 h 13440182"/>
                  <a:gd name="connsiteX207" fmla="*/ 10306051 w 12071803"/>
                  <a:gd name="connsiteY207" fmla="*/ 6274208 h 13440182"/>
                  <a:gd name="connsiteX208" fmla="*/ 10547351 w 12071803"/>
                  <a:gd name="connsiteY208" fmla="*/ 6274208 h 13440182"/>
                  <a:gd name="connsiteX209" fmla="*/ 10677525 w 12071803"/>
                  <a:gd name="connsiteY209" fmla="*/ 6134507 h 13440182"/>
                  <a:gd name="connsiteX210" fmla="*/ 10575926 w 12071803"/>
                  <a:gd name="connsiteY210" fmla="*/ 6023383 h 13440182"/>
                  <a:gd name="connsiteX211" fmla="*/ 10363200 w 12071803"/>
                  <a:gd name="connsiteY211" fmla="*/ 5975757 h 13440182"/>
                  <a:gd name="connsiteX212" fmla="*/ 10544175 w 12071803"/>
                  <a:gd name="connsiteY212" fmla="*/ 5845582 h 13440182"/>
                  <a:gd name="connsiteX213" fmla="*/ 10490201 w 12071803"/>
                  <a:gd name="connsiteY213" fmla="*/ 5728108 h 13440182"/>
                  <a:gd name="connsiteX214" fmla="*/ 10544176 w 12071803"/>
                  <a:gd name="connsiteY214" fmla="*/ 5607458 h 13440182"/>
                  <a:gd name="connsiteX215" fmla="*/ 10506075 w 12071803"/>
                  <a:gd name="connsiteY215" fmla="*/ 5604282 h 13440182"/>
                  <a:gd name="connsiteX216" fmla="*/ 10471151 w 12071803"/>
                  <a:gd name="connsiteY216" fmla="*/ 5528083 h 13440182"/>
                  <a:gd name="connsiteX217" fmla="*/ 10312400 w 12071803"/>
                  <a:gd name="connsiteY217" fmla="*/ 5375682 h 13440182"/>
                  <a:gd name="connsiteX218" fmla="*/ 10582276 w 12071803"/>
                  <a:gd name="connsiteY218" fmla="*/ 5480458 h 13440182"/>
                  <a:gd name="connsiteX219" fmla="*/ 10725150 w 12071803"/>
                  <a:gd name="connsiteY219" fmla="*/ 5439182 h 13440182"/>
                  <a:gd name="connsiteX220" fmla="*/ 10699751 w 12071803"/>
                  <a:gd name="connsiteY220" fmla="*/ 5686833 h 13440182"/>
                  <a:gd name="connsiteX221" fmla="*/ 10877550 w 12071803"/>
                  <a:gd name="connsiteY221" fmla="*/ 5724932 h 13440182"/>
                  <a:gd name="connsiteX222" fmla="*/ 10934701 w 12071803"/>
                  <a:gd name="connsiteY222" fmla="*/ 5550308 h 13440182"/>
                  <a:gd name="connsiteX223" fmla="*/ 10975975 w 12071803"/>
                  <a:gd name="connsiteY223" fmla="*/ 5321707 h 13440182"/>
                  <a:gd name="connsiteX224" fmla="*/ 10896601 w 12071803"/>
                  <a:gd name="connsiteY224" fmla="*/ 5118508 h 13440182"/>
                  <a:gd name="connsiteX225" fmla="*/ 10839450 w 12071803"/>
                  <a:gd name="connsiteY225" fmla="*/ 5020082 h 13440182"/>
                  <a:gd name="connsiteX226" fmla="*/ 10760076 w 12071803"/>
                  <a:gd name="connsiteY226" fmla="*/ 5137558 h 13440182"/>
                  <a:gd name="connsiteX227" fmla="*/ 10690226 w 12071803"/>
                  <a:gd name="connsiteY227" fmla="*/ 5096283 h 13440182"/>
                  <a:gd name="connsiteX228" fmla="*/ 10658476 w 12071803"/>
                  <a:gd name="connsiteY228" fmla="*/ 5216933 h 13440182"/>
                  <a:gd name="connsiteX229" fmla="*/ 10556875 w 12071803"/>
                  <a:gd name="connsiteY229" fmla="*/ 5220107 h 13440182"/>
                  <a:gd name="connsiteX230" fmla="*/ 10477500 w 12071803"/>
                  <a:gd name="connsiteY230" fmla="*/ 5077232 h 13440182"/>
                  <a:gd name="connsiteX231" fmla="*/ 10439400 w 12071803"/>
                  <a:gd name="connsiteY231" fmla="*/ 4924832 h 13440182"/>
                  <a:gd name="connsiteX232" fmla="*/ 10223500 w 12071803"/>
                  <a:gd name="connsiteY232" fmla="*/ 4928007 h 13440182"/>
                  <a:gd name="connsiteX233" fmla="*/ 10248900 w 12071803"/>
                  <a:gd name="connsiteY233" fmla="*/ 5153432 h 13440182"/>
                  <a:gd name="connsiteX234" fmla="*/ 10210801 w 12071803"/>
                  <a:gd name="connsiteY234" fmla="*/ 4959758 h 13440182"/>
                  <a:gd name="connsiteX235" fmla="*/ 10166350 w 12071803"/>
                  <a:gd name="connsiteY235" fmla="*/ 4972457 h 13440182"/>
                  <a:gd name="connsiteX236" fmla="*/ 10096500 w 12071803"/>
                  <a:gd name="connsiteY236" fmla="*/ 4861332 h 13440182"/>
                  <a:gd name="connsiteX237" fmla="*/ 10001251 w 12071803"/>
                  <a:gd name="connsiteY237" fmla="*/ 4931183 h 13440182"/>
                  <a:gd name="connsiteX238" fmla="*/ 9845675 w 12071803"/>
                  <a:gd name="connsiteY238" fmla="*/ 5058182 h 13440182"/>
                  <a:gd name="connsiteX239" fmla="*/ 10210800 w 12071803"/>
                  <a:gd name="connsiteY239" fmla="*/ 4724807 h 13440182"/>
                  <a:gd name="connsiteX240" fmla="*/ 10355263 w 12071803"/>
                  <a:gd name="connsiteY240" fmla="*/ 4634321 h 13440182"/>
                  <a:gd name="connsiteX241" fmla="*/ 10572750 w 12071803"/>
                  <a:gd name="connsiteY241" fmla="*/ 4581932 h 13440182"/>
                  <a:gd name="connsiteX242" fmla="*/ 10610851 w 12071803"/>
                  <a:gd name="connsiteY242" fmla="*/ 4461283 h 13440182"/>
                  <a:gd name="connsiteX243" fmla="*/ 10782301 w 12071803"/>
                  <a:gd name="connsiteY243" fmla="*/ 4334283 h 13440182"/>
                  <a:gd name="connsiteX244" fmla="*/ 10814050 w 12071803"/>
                  <a:gd name="connsiteY244" fmla="*/ 4080282 h 13440182"/>
                  <a:gd name="connsiteX245" fmla="*/ 10582275 w 12071803"/>
                  <a:gd name="connsiteY245" fmla="*/ 3997732 h 13440182"/>
                  <a:gd name="connsiteX246" fmla="*/ 10264776 w 12071803"/>
                  <a:gd name="connsiteY246" fmla="*/ 3950108 h 13440182"/>
                  <a:gd name="connsiteX247" fmla="*/ 10134600 w 12071803"/>
                  <a:gd name="connsiteY247" fmla="*/ 4010432 h 13440182"/>
                  <a:gd name="connsiteX248" fmla="*/ 10160001 w 12071803"/>
                  <a:gd name="connsiteY248" fmla="*/ 3845333 h 13440182"/>
                  <a:gd name="connsiteX249" fmla="*/ 10109201 w 12071803"/>
                  <a:gd name="connsiteY249" fmla="*/ 3670708 h 13440182"/>
                  <a:gd name="connsiteX250" fmla="*/ 10223500 w 12071803"/>
                  <a:gd name="connsiteY250" fmla="*/ 3708807 h 13440182"/>
                  <a:gd name="connsiteX251" fmla="*/ 10344151 w 12071803"/>
                  <a:gd name="connsiteY251" fmla="*/ 3600858 h 13440182"/>
                  <a:gd name="connsiteX252" fmla="*/ 10534651 w 12071803"/>
                  <a:gd name="connsiteY252" fmla="*/ 3661183 h 13440182"/>
                  <a:gd name="connsiteX253" fmla="*/ 10547351 w 12071803"/>
                  <a:gd name="connsiteY253" fmla="*/ 3477033 h 13440182"/>
                  <a:gd name="connsiteX254" fmla="*/ 10687050 w 12071803"/>
                  <a:gd name="connsiteY254" fmla="*/ 3515132 h 13440182"/>
                  <a:gd name="connsiteX255" fmla="*/ 10801350 w 12071803"/>
                  <a:gd name="connsiteY255" fmla="*/ 3210332 h 13440182"/>
                  <a:gd name="connsiteX256" fmla="*/ 10902951 w 12071803"/>
                  <a:gd name="connsiteY256" fmla="*/ 3299233 h 13440182"/>
                  <a:gd name="connsiteX257" fmla="*/ 11042650 w 12071803"/>
                  <a:gd name="connsiteY257" fmla="*/ 3283357 h 13440182"/>
                  <a:gd name="connsiteX258" fmla="*/ 11077575 w 12071803"/>
                  <a:gd name="connsiteY258" fmla="*/ 3508782 h 13440182"/>
                  <a:gd name="connsiteX259" fmla="*/ 11153776 w 12071803"/>
                  <a:gd name="connsiteY259" fmla="*/ 3251608 h 13440182"/>
                  <a:gd name="connsiteX260" fmla="*/ 11077576 w 12071803"/>
                  <a:gd name="connsiteY260" fmla="*/ 3165883 h 13440182"/>
                  <a:gd name="connsiteX261" fmla="*/ 11163300 w 12071803"/>
                  <a:gd name="connsiteY261" fmla="*/ 2911882 h 13440182"/>
                  <a:gd name="connsiteX262" fmla="*/ 10982326 w 12071803"/>
                  <a:gd name="connsiteY262" fmla="*/ 2988083 h 13440182"/>
                  <a:gd name="connsiteX263" fmla="*/ 10953750 w 12071803"/>
                  <a:gd name="connsiteY263" fmla="*/ 2918232 h 13440182"/>
                  <a:gd name="connsiteX264" fmla="*/ 10763250 w 12071803"/>
                  <a:gd name="connsiteY264" fmla="*/ 2715032 h 13440182"/>
                  <a:gd name="connsiteX265" fmla="*/ 10731501 w 12071803"/>
                  <a:gd name="connsiteY265" fmla="*/ 2530883 h 13440182"/>
                  <a:gd name="connsiteX266" fmla="*/ 10699751 w 12071803"/>
                  <a:gd name="connsiteY266" fmla="*/ 2435633 h 13440182"/>
                  <a:gd name="connsiteX267" fmla="*/ 10801350 w 12071803"/>
                  <a:gd name="connsiteY267" fmla="*/ 2334032 h 13440182"/>
                  <a:gd name="connsiteX268" fmla="*/ 11061701 w 12071803"/>
                  <a:gd name="connsiteY268" fmla="*/ 2099083 h 13440182"/>
                  <a:gd name="connsiteX269" fmla="*/ 11182350 w 12071803"/>
                  <a:gd name="connsiteY269" fmla="*/ 2118132 h 13440182"/>
                  <a:gd name="connsiteX270" fmla="*/ 11252201 w 12071803"/>
                  <a:gd name="connsiteY270" fmla="*/ 2029233 h 13440182"/>
                  <a:gd name="connsiteX271" fmla="*/ 11487150 w 12071803"/>
                  <a:gd name="connsiteY271" fmla="*/ 1921282 h 13440182"/>
                  <a:gd name="connsiteX272" fmla="*/ 11341101 w 12071803"/>
                  <a:gd name="connsiteY272" fmla="*/ 1851433 h 13440182"/>
                  <a:gd name="connsiteX273" fmla="*/ 11258550 w 12071803"/>
                  <a:gd name="connsiteY273" fmla="*/ 1705382 h 13440182"/>
                  <a:gd name="connsiteX274" fmla="*/ 11360150 w 12071803"/>
                  <a:gd name="connsiteY274" fmla="*/ 1279932 h 13440182"/>
                  <a:gd name="connsiteX275" fmla="*/ 11239500 w 12071803"/>
                  <a:gd name="connsiteY275" fmla="*/ 1019582 h 13440182"/>
                  <a:gd name="connsiteX276" fmla="*/ 11525250 w 12071803"/>
                  <a:gd name="connsiteY276" fmla="*/ 1362482 h 13440182"/>
                  <a:gd name="connsiteX277" fmla="*/ 11690350 w 12071803"/>
                  <a:gd name="connsiteY277" fmla="*/ 1165632 h 13440182"/>
                  <a:gd name="connsiteX278" fmla="*/ 11874500 w 12071803"/>
                  <a:gd name="connsiteY278" fmla="*/ 1476782 h 13440182"/>
                  <a:gd name="connsiteX279" fmla="*/ 12071350 w 12071803"/>
                  <a:gd name="connsiteY279" fmla="*/ 1578383 h 13440182"/>
                  <a:gd name="connsiteX280" fmla="*/ 11906250 w 12071803"/>
                  <a:gd name="connsiteY280" fmla="*/ 1133883 h 13440182"/>
                  <a:gd name="connsiteX281" fmla="*/ 11893550 w 12071803"/>
                  <a:gd name="connsiteY281" fmla="*/ 917982 h 13440182"/>
                  <a:gd name="connsiteX282" fmla="*/ 11760200 w 12071803"/>
                  <a:gd name="connsiteY282" fmla="*/ 721132 h 13440182"/>
                  <a:gd name="connsiteX283" fmla="*/ 11734800 w 12071803"/>
                  <a:gd name="connsiteY28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79319 w 12071803"/>
                  <a:gd name="connsiteY85" fmla="*/ 8956289 h 13440182"/>
                  <a:gd name="connsiteX86" fmla="*/ 6441280 w 12071803"/>
                  <a:gd name="connsiteY86" fmla="*/ 8201432 h 13440182"/>
                  <a:gd name="connsiteX87" fmla="*/ 6204347 w 12071803"/>
                  <a:gd name="connsiteY87" fmla="*/ 8101170 h 13440182"/>
                  <a:gd name="connsiteX88" fmla="*/ 6696076 w 12071803"/>
                  <a:gd name="connsiteY88" fmla="*/ 8074975 h 13440182"/>
                  <a:gd name="connsiteX89" fmla="*/ 6855620 w 12071803"/>
                  <a:gd name="connsiteY89" fmla="*/ 8032113 h 13440182"/>
                  <a:gd name="connsiteX90" fmla="*/ 6877052 w 12071803"/>
                  <a:gd name="connsiteY90" fmla="*/ 7846626 h 13440182"/>
                  <a:gd name="connsiteX91" fmla="*/ 6980634 w 12071803"/>
                  <a:gd name="connsiteY91" fmla="*/ 7867807 h 13440182"/>
                  <a:gd name="connsiteX92" fmla="*/ 7017545 w 12071803"/>
                  <a:gd name="connsiteY92" fmla="*/ 7793990 h 13440182"/>
                  <a:gd name="connsiteX93" fmla="*/ 6943726 w 12071803"/>
                  <a:gd name="connsiteY93" fmla="*/ 7693975 h 13440182"/>
                  <a:gd name="connsiteX94" fmla="*/ 6910389 w 12071803"/>
                  <a:gd name="connsiteY94" fmla="*/ 7596344 h 13440182"/>
                  <a:gd name="connsiteX95" fmla="*/ 6819900 w 12071803"/>
                  <a:gd name="connsiteY95" fmla="*/ 7591832 h 13440182"/>
                  <a:gd name="connsiteX96" fmla="*/ 6746082 w 12071803"/>
                  <a:gd name="connsiteY96" fmla="*/ 7674925 h 13440182"/>
                  <a:gd name="connsiteX97" fmla="*/ 6610350 w 12071803"/>
                  <a:gd name="connsiteY97" fmla="*/ 7687082 h 13440182"/>
                  <a:gd name="connsiteX98" fmla="*/ 6669882 w 12071803"/>
                  <a:gd name="connsiteY98" fmla="*/ 7617775 h 13440182"/>
                  <a:gd name="connsiteX99" fmla="*/ 6681789 w 12071803"/>
                  <a:gd name="connsiteY99" fmla="*/ 7529669 h 13440182"/>
                  <a:gd name="connsiteX100" fmla="*/ 6703219 w 12071803"/>
                  <a:gd name="connsiteY100" fmla="*/ 7467756 h 13440182"/>
                  <a:gd name="connsiteX101" fmla="*/ 6667500 w 12071803"/>
                  <a:gd name="connsiteY101" fmla="*/ 7401332 h 13440182"/>
                  <a:gd name="connsiteX102" fmla="*/ 6603207 w 12071803"/>
                  <a:gd name="connsiteY102" fmla="*/ 7432038 h 13440182"/>
                  <a:gd name="connsiteX103" fmla="*/ 6600825 w 12071803"/>
                  <a:gd name="connsiteY103" fmla="*/ 7351326 h 13440182"/>
                  <a:gd name="connsiteX104" fmla="*/ 6819901 w 12071803"/>
                  <a:gd name="connsiteY104" fmla="*/ 7243919 h 13440182"/>
                  <a:gd name="connsiteX105" fmla="*/ 6784182 w 12071803"/>
                  <a:gd name="connsiteY105" fmla="*/ 7089138 h 13440182"/>
                  <a:gd name="connsiteX106" fmla="*/ 6860382 w 12071803"/>
                  <a:gd name="connsiteY106" fmla="*/ 7072469 h 13440182"/>
                  <a:gd name="connsiteX107" fmla="*/ 6838950 w 12071803"/>
                  <a:gd name="connsiteY107" fmla="*/ 6982232 h 13440182"/>
                  <a:gd name="connsiteX108" fmla="*/ 6943726 w 12071803"/>
                  <a:gd name="connsiteY108" fmla="*/ 6984363 h 13440182"/>
                  <a:gd name="connsiteX109" fmla="*/ 6986589 w 12071803"/>
                  <a:gd name="connsiteY109" fmla="*/ 6903400 h 13440182"/>
                  <a:gd name="connsiteX110" fmla="*/ 7088982 w 12071803"/>
                  <a:gd name="connsiteY110" fmla="*/ 6936738 h 13440182"/>
                  <a:gd name="connsiteX111" fmla="*/ 7162801 w 12071803"/>
                  <a:gd name="connsiteY111" fmla="*/ 7039132 h 13440182"/>
                  <a:gd name="connsiteX112" fmla="*/ 7229476 w 12071803"/>
                  <a:gd name="connsiteY112" fmla="*/ 6979600 h 13440182"/>
                  <a:gd name="connsiteX113" fmla="*/ 7169945 w 12071803"/>
                  <a:gd name="connsiteY113" fmla="*/ 6843869 h 13440182"/>
                  <a:gd name="connsiteX114" fmla="*/ 7227094 w 12071803"/>
                  <a:gd name="connsiteY114" fmla="*/ 6896506 h 13440182"/>
                  <a:gd name="connsiteX115" fmla="*/ 7343776 w 12071803"/>
                  <a:gd name="connsiteY115" fmla="*/ 6934357 h 13440182"/>
                  <a:gd name="connsiteX116" fmla="*/ 7417595 w 12071803"/>
                  <a:gd name="connsiteY116" fmla="*/ 7006046 h 13440182"/>
                  <a:gd name="connsiteX117" fmla="*/ 7386639 w 12071803"/>
                  <a:gd name="connsiteY117" fmla="*/ 7144158 h 13440182"/>
                  <a:gd name="connsiteX118" fmla="*/ 7458076 w 12071803"/>
                  <a:gd name="connsiteY118" fmla="*/ 7108439 h 13440182"/>
                  <a:gd name="connsiteX119" fmla="*/ 7448550 w 12071803"/>
                  <a:gd name="connsiteY119" fmla="*/ 7077482 h 13440182"/>
                  <a:gd name="connsiteX120" fmla="*/ 7524751 w 12071803"/>
                  <a:gd name="connsiteY120" fmla="*/ 7163208 h 13440182"/>
                  <a:gd name="connsiteX121" fmla="*/ 7460457 w 12071803"/>
                  <a:gd name="connsiteY121" fmla="*/ 7244171 h 13440182"/>
                  <a:gd name="connsiteX122" fmla="*/ 7524750 w 12071803"/>
                  <a:gd name="connsiteY122" fmla="*/ 7325132 h 13440182"/>
                  <a:gd name="connsiteX123" fmla="*/ 7450932 w 12071803"/>
                  <a:gd name="connsiteY123" fmla="*/ 7344183 h 13440182"/>
                  <a:gd name="connsiteX124" fmla="*/ 7358064 w 12071803"/>
                  <a:gd name="connsiteY124" fmla="*/ 7296558 h 13440182"/>
                  <a:gd name="connsiteX125" fmla="*/ 7184232 w 12071803"/>
                  <a:gd name="connsiteY125" fmla="*/ 7408477 h 13440182"/>
                  <a:gd name="connsiteX126" fmla="*/ 7246145 w 12071803"/>
                  <a:gd name="connsiteY126" fmla="*/ 7437052 h 13440182"/>
                  <a:gd name="connsiteX127" fmla="*/ 7329489 w 12071803"/>
                  <a:gd name="connsiteY127" fmla="*/ 7508489 h 13440182"/>
                  <a:gd name="connsiteX128" fmla="*/ 7386639 w 12071803"/>
                  <a:gd name="connsiteY128" fmla="*/ 7425146 h 13440182"/>
                  <a:gd name="connsiteX129" fmla="*/ 7441407 w 12071803"/>
                  <a:gd name="connsiteY129" fmla="*/ 7484677 h 13440182"/>
                  <a:gd name="connsiteX130" fmla="*/ 7467601 w 12071803"/>
                  <a:gd name="connsiteY130" fmla="*/ 7515382 h 13440182"/>
                  <a:gd name="connsiteX131" fmla="*/ 7487841 w 12071803"/>
                  <a:gd name="connsiteY131" fmla="*/ 7467755 h 13440182"/>
                  <a:gd name="connsiteX132" fmla="*/ 7546182 w 12071803"/>
                  <a:gd name="connsiteY132" fmla="*/ 7529921 h 13440182"/>
                  <a:gd name="connsiteX133" fmla="*/ 7639051 w 12071803"/>
                  <a:gd name="connsiteY133" fmla="*/ 7615646 h 13440182"/>
                  <a:gd name="connsiteX134" fmla="*/ 7639051 w 12071803"/>
                  <a:gd name="connsiteY134" fmla="*/ 7510871 h 13440182"/>
                  <a:gd name="connsiteX135" fmla="*/ 7812881 w 12071803"/>
                  <a:gd name="connsiteY135" fmla="*/ 7606120 h 13440182"/>
                  <a:gd name="connsiteX136" fmla="*/ 7705726 w 12071803"/>
                  <a:gd name="connsiteY136" fmla="*/ 7370377 h 13440182"/>
                  <a:gd name="connsiteX137" fmla="*/ 7708107 w 12071803"/>
                  <a:gd name="connsiteY137" fmla="*/ 7234646 h 13440182"/>
                  <a:gd name="connsiteX138" fmla="*/ 7612857 w 12071803"/>
                  <a:gd name="connsiteY138" fmla="*/ 7206071 h 13440182"/>
                  <a:gd name="connsiteX139" fmla="*/ 7677150 w 12071803"/>
                  <a:gd name="connsiteY139" fmla="*/ 7039382 h 13440182"/>
                  <a:gd name="connsiteX140" fmla="*/ 8374857 w 12071803"/>
                  <a:gd name="connsiteY140" fmla="*/ 6653621 h 13440182"/>
                  <a:gd name="connsiteX141" fmla="*/ 8703470 w 12071803"/>
                  <a:gd name="connsiteY141" fmla="*/ 6591708 h 13440182"/>
                  <a:gd name="connsiteX142" fmla="*/ 8722520 w 12071803"/>
                  <a:gd name="connsiteY142" fmla="*/ 6696483 h 13440182"/>
                  <a:gd name="connsiteX143" fmla="*/ 8796339 w 12071803"/>
                  <a:gd name="connsiteY143" fmla="*/ 6701246 h 13440182"/>
                  <a:gd name="connsiteX144" fmla="*/ 8772525 w 12071803"/>
                  <a:gd name="connsiteY144" fmla="*/ 6548844 h 13440182"/>
                  <a:gd name="connsiteX145" fmla="*/ 9315450 w 12071803"/>
                  <a:gd name="connsiteY145" fmla="*/ 6544082 h 13440182"/>
                  <a:gd name="connsiteX146" fmla="*/ 9503569 w 12071803"/>
                  <a:gd name="connsiteY146" fmla="*/ 6494075 h 13440182"/>
                  <a:gd name="connsiteX147" fmla="*/ 9629775 w 12071803"/>
                  <a:gd name="connsiteY147" fmla="*/ 6298813 h 13440182"/>
                  <a:gd name="connsiteX148" fmla="*/ 9906000 w 12071803"/>
                  <a:gd name="connsiteY148" fmla="*/ 6334532 h 13440182"/>
                  <a:gd name="connsiteX149" fmla="*/ 9870282 w 12071803"/>
                  <a:gd name="connsiteY149" fmla="*/ 6420258 h 13440182"/>
                  <a:gd name="connsiteX150" fmla="*/ 9727407 w 12071803"/>
                  <a:gd name="connsiteY150" fmla="*/ 6434546 h 13440182"/>
                  <a:gd name="connsiteX151" fmla="*/ 9796462 w 12071803"/>
                  <a:gd name="connsiteY151" fmla="*/ 6489313 h 13440182"/>
                  <a:gd name="connsiteX152" fmla="*/ 9665495 w 12071803"/>
                  <a:gd name="connsiteY152" fmla="*/ 6517889 h 13440182"/>
                  <a:gd name="connsiteX153" fmla="*/ 9539289 w 12071803"/>
                  <a:gd name="connsiteY153" fmla="*/ 6508364 h 13440182"/>
                  <a:gd name="connsiteX154" fmla="*/ 9453563 w 12071803"/>
                  <a:gd name="connsiteY154" fmla="*/ 6544082 h 13440182"/>
                  <a:gd name="connsiteX155" fmla="*/ 9422607 w 12071803"/>
                  <a:gd name="connsiteY155" fmla="*/ 6848883 h 13440182"/>
                  <a:gd name="connsiteX156" fmla="*/ 9584532 w 12071803"/>
                  <a:gd name="connsiteY156" fmla="*/ 6882220 h 13440182"/>
                  <a:gd name="connsiteX157" fmla="*/ 9791700 w 12071803"/>
                  <a:gd name="connsiteY157" fmla="*/ 6696482 h 13440182"/>
                  <a:gd name="connsiteX158" fmla="*/ 9829801 w 12071803"/>
                  <a:gd name="connsiteY158" fmla="*/ 6794114 h 13440182"/>
                  <a:gd name="connsiteX159" fmla="*/ 9977439 w 12071803"/>
                  <a:gd name="connsiteY159" fmla="*/ 6717914 h 13440182"/>
                  <a:gd name="connsiteX160" fmla="*/ 9877426 w 12071803"/>
                  <a:gd name="connsiteY160" fmla="*/ 6956040 h 13440182"/>
                  <a:gd name="connsiteX161" fmla="*/ 10020301 w 12071803"/>
                  <a:gd name="connsiteY161" fmla="*/ 6898889 h 13440182"/>
                  <a:gd name="connsiteX162" fmla="*/ 9986964 w 12071803"/>
                  <a:gd name="connsiteY162" fmla="*/ 6986996 h 13440182"/>
                  <a:gd name="connsiteX163" fmla="*/ 10217945 w 12071803"/>
                  <a:gd name="connsiteY163" fmla="*/ 6984614 h 13440182"/>
                  <a:gd name="connsiteX164" fmla="*/ 10058400 w 12071803"/>
                  <a:gd name="connsiteY164" fmla="*/ 7039382 h 13440182"/>
                  <a:gd name="connsiteX165" fmla="*/ 9948864 w 12071803"/>
                  <a:gd name="connsiteY165" fmla="*/ 7096533 h 13440182"/>
                  <a:gd name="connsiteX166" fmla="*/ 9829801 w 12071803"/>
                  <a:gd name="connsiteY166" fmla="*/ 7210833 h 13440182"/>
                  <a:gd name="connsiteX167" fmla="*/ 9865519 w 12071803"/>
                  <a:gd name="connsiteY167" fmla="*/ 7270363 h 13440182"/>
                  <a:gd name="connsiteX168" fmla="*/ 9908382 w 12071803"/>
                  <a:gd name="connsiteY168" fmla="*/ 7320371 h 13440182"/>
                  <a:gd name="connsiteX169" fmla="*/ 9986964 w 12071803"/>
                  <a:gd name="connsiteY169" fmla="*/ 7287033 h 13440182"/>
                  <a:gd name="connsiteX170" fmla="*/ 9998869 w 12071803"/>
                  <a:gd name="connsiteY170" fmla="*/ 7348944 h 13440182"/>
                  <a:gd name="connsiteX171" fmla="*/ 10113170 w 12071803"/>
                  <a:gd name="connsiteY171" fmla="*/ 7210833 h 13440182"/>
                  <a:gd name="connsiteX172" fmla="*/ 10148889 w 12071803"/>
                  <a:gd name="connsiteY172" fmla="*/ 7356089 h 13440182"/>
                  <a:gd name="connsiteX173" fmla="*/ 10244139 w 12071803"/>
                  <a:gd name="connsiteY173" fmla="*/ 7239408 h 13440182"/>
                  <a:gd name="connsiteX174" fmla="*/ 10270332 w 12071803"/>
                  <a:gd name="connsiteY174" fmla="*/ 7401332 h 13440182"/>
                  <a:gd name="connsiteX175" fmla="*/ 10344150 w 12071803"/>
                  <a:gd name="connsiteY175" fmla="*/ 7477532 h 13440182"/>
                  <a:gd name="connsiteX176" fmla="*/ 10134600 w 12071803"/>
                  <a:gd name="connsiteY176" fmla="*/ 7591832 h 13440182"/>
                  <a:gd name="connsiteX177" fmla="*/ 10287001 w 12071803"/>
                  <a:gd name="connsiteY177" fmla="*/ 7741852 h 13440182"/>
                  <a:gd name="connsiteX178" fmla="*/ 10317957 w 12071803"/>
                  <a:gd name="connsiteY178" fmla="*/ 7644221 h 13440182"/>
                  <a:gd name="connsiteX179" fmla="*/ 10389393 w 12071803"/>
                  <a:gd name="connsiteY179" fmla="*/ 7732326 h 13440182"/>
                  <a:gd name="connsiteX180" fmla="*/ 10510839 w 12071803"/>
                  <a:gd name="connsiteY180" fmla="*/ 7691846 h 13440182"/>
                  <a:gd name="connsiteX181" fmla="*/ 10515600 w 12071803"/>
                  <a:gd name="connsiteY181" fmla="*/ 7777570 h 13440182"/>
                  <a:gd name="connsiteX182" fmla="*/ 10513219 w 12071803"/>
                  <a:gd name="connsiteY182" fmla="*/ 7875200 h 13440182"/>
                  <a:gd name="connsiteX183" fmla="*/ 10622756 w 12071803"/>
                  <a:gd name="connsiteY183" fmla="*/ 7837101 h 13440182"/>
                  <a:gd name="connsiteX184" fmla="*/ 10663239 w 12071803"/>
                  <a:gd name="connsiteY184" fmla="*/ 8075227 h 13440182"/>
                  <a:gd name="connsiteX185" fmla="*/ 10801350 w 12071803"/>
                  <a:gd name="connsiteY185" fmla="*/ 8106182 h 13440182"/>
                  <a:gd name="connsiteX186" fmla="*/ 10815638 w 12071803"/>
                  <a:gd name="connsiteY186" fmla="*/ 7815670 h 13440182"/>
                  <a:gd name="connsiteX187" fmla="*/ 10906126 w 12071803"/>
                  <a:gd name="connsiteY187" fmla="*/ 7791858 h 13440182"/>
                  <a:gd name="connsiteX188" fmla="*/ 10975182 w 12071803"/>
                  <a:gd name="connsiteY188" fmla="*/ 7620407 h 13440182"/>
                  <a:gd name="connsiteX189" fmla="*/ 10937082 w 12071803"/>
                  <a:gd name="connsiteY189" fmla="*/ 7491821 h 13440182"/>
                  <a:gd name="connsiteX190" fmla="*/ 10841832 w 12071803"/>
                  <a:gd name="connsiteY190" fmla="*/ 7479913 h 13440182"/>
                  <a:gd name="connsiteX191" fmla="*/ 10889456 w 12071803"/>
                  <a:gd name="connsiteY191" fmla="*/ 7360851 h 13440182"/>
                  <a:gd name="connsiteX192" fmla="*/ 10784682 w 12071803"/>
                  <a:gd name="connsiteY192" fmla="*/ 7289414 h 13440182"/>
                  <a:gd name="connsiteX193" fmla="*/ 10744200 w 12071803"/>
                  <a:gd name="connsiteY193" fmla="*/ 7058432 h 13440182"/>
                  <a:gd name="connsiteX194" fmla="*/ 10426700 w 12071803"/>
                  <a:gd name="connsiteY194" fmla="*/ 7020332 h 13440182"/>
                  <a:gd name="connsiteX195" fmla="*/ 10496551 w 12071803"/>
                  <a:gd name="connsiteY195" fmla="*/ 6915558 h 13440182"/>
                  <a:gd name="connsiteX196" fmla="*/ 10620376 w 12071803"/>
                  <a:gd name="connsiteY196" fmla="*/ 6896508 h 13440182"/>
                  <a:gd name="connsiteX197" fmla="*/ 10629900 w 12071803"/>
                  <a:gd name="connsiteY197" fmla="*/ 6810782 h 13440182"/>
                  <a:gd name="connsiteX198" fmla="*/ 10842625 w 12071803"/>
                  <a:gd name="connsiteY198" fmla="*/ 6899682 h 13440182"/>
                  <a:gd name="connsiteX199" fmla="*/ 10858500 w 12071803"/>
                  <a:gd name="connsiteY199" fmla="*/ 6677432 h 13440182"/>
                  <a:gd name="connsiteX200" fmla="*/ 10648950 w 12071803"/>
                  <a:gd name="connsiteY200" fmla="*/ 6772682 h 13440182"/>
                  <a:gd name="connsiteX201" fmla="*/ 10572750 w 12071803"/>
                  <a:gd name="connsiteY201" fmla="*/ 6544082 h 13440182"/>
                  <a:gd name="connsiteX202" fmla="*/ 10344150 w 12071803"/>
                  <a:gd name="connsiteY202" fmla="*/ 6753632 h 13440182"/>
                  <a:gd name="connsiteX203" fmla="*/ 10356851 w 12071803"/>
                  <a:gd name="connsiteY203" fmla="*/ 6588533 h 13440182"/>
                  <a:gd name="connsiteX204" fmla="*/ 10369550 w 12071803"/>
                  <a:gd name="connsiteY204" fmla="*/ 6464707 h 13440182"/>
                  <a:gd name="connsiteX205" fmla="*/ 10314385 w 12071803"/>
                  <a:gd name="connsiteY205" fmla="*/ 6436675 h 13440182"/>
                  <a:gd name="connsiteX206" fmla="*/ 10261601 w 12071803"/>
                  <a:gd name="connsiteY206" fmla="*/ 6452008 h 13440182"/>
                  <a:gd name="connsiteX207" fmla="*/ 10140950 w 12071803"/>
                  <a:gd name="connsiteY207" fmla="*/ 6236107 h 13440182"/>
                  <a:gd name="connsiteX208" fmla="*/ 10306051 w 12071803"/>
                  <a:gd name="connsiteY208" fmla="*/ 6274208 h 13440182"/>
                  <a:gd name="connsiteX209" fmla="*/ 10547351 w 12071803"/>
                  <a:gd name="connsiteY209" fmla="*/ 6274208 h 13440182"/>
                  <a:gd name="connsiteX210" fmla="*/ 10677525 w 12071803"/>
                  <a:gd name="connsiteY210" fmla="*/ 6134507 h 13440182"/>
                  <a:gd name="connsiteX211" fmla="*/ 10575926 w 12071803"/>
                  <a:gd name="connsiteY211" fmla="*/ 6023383 h 13440182"/>
                  <a:gd name="connsiteX212" fmla="*/ 10363200 w 12071803"/>
                  <a:gd name="connsiteY212" fmla="*/ 5975757 h 13440182"/>
                  <a:gd name="connsiteX213" fmla="*/ 10544175 w 12071803"/>
                  <a:gd name="connsiteY213" fmla="*/ 5845582 h 13440182"/>
                  <a:gd name="connsiteX214" fmla="*/ 10490201 w 12071803"/>
                  <a:gd name="connsiteY214" fmla="*/ 5728108 h 13440182"/>
                  <a:gd name="connsiteX215" fmla="*/ 10544176 w 12071803"/>
                  <a:gd name="connsiteY215" fmla="*/ 5607458 h 13440182"/>
                  <a:gd name="connsiteX216" fmla="*/ 10506075 w 12071803"/>
                  <a:gd name="connsiteY216" fmla="*/ 5604282 h 13440182"/>
                  <a:gd name="connsiteX217" fmla="*/ 10471151 w 12071803"/>
                  <a:gd name="connsiteY217" fmla="*/ 5528083 h 13440182"/>
                  <a:gd name="connsiteX218" fmla="*/ 10312400 w 12071803"/>
                  <a:gd name="connsiteY218" fmla="*/ 5375682 h 13440182"/>
                  <a:gd name="connsiteX219" fmla="*/ 10582276 w 12071803"/>
                  <a:gd name="connsiteY219" fmla="*/ 5480458 h 13440182"/>
                  <a:gd name="connsiteX220" fmla="*/ 10725150 w 12071803"/>
                  <a:gd name="connsiteY220" fmla="*/ 5439182 h 13440182"/>
                  <a:gd name="connsiteX221" fmla="*/ 10699751 w 12071803"/>
                  <a:gd name="connsiteY221" fmla="*/ 5686833 h 13440182"/>
                  <a:gd name="connsiteX222" fmla="*/ 10877550 w 12071803"/>
                  <a:gd name="connsiteY222" fmla="*/ 5724932 h 13440182"/>
                  <a:gd name="connsiteX223" fmla="*/ 10934701 w 12071803"/>
                  <a:gd name="connsiteY223" fmla="*/ 5550308 h 13440182"/>
                  <a:gd name="connsiteX224" fmla="*/ 10975975 w 12071803"/>
                  <a:gd name="connsiteY224" fmla="*/ 5321707 h 13440182"/>
                  <a:gd name="connsiteX225" fmla="*/ 10896601 w 12071803"/>
                  <a:gd name="connsiteY225" fmla="*/ 5118508 h 13440182"/>
                  <a:gd name="connsiteX226" fmla="*/ 10839450 w 12071803"/>
                  <a:gd name="connsiteY226" fmla="*/ 5020082 h 13440182"/>
                  <a:gd name="connsiteX227" fmla="*/ 10760076 w 12071803"/>
                  <a:gd name="connsiteY227" fmla="*/ 5137558 h 13440182"/>
                  <a:gd name="connsiteX228" fmla="*/ 10690226 w 12071803"/>
                  <a:gd name="connsiteY228" fmla="*/ 5096283 h 13440182"/>
                  <a:gd name="connsiteX229" fmla="*/ 10658476 w 12071803"/>
                  <a:gd name="connsiteY229" fmla="*/ 5216933 h 13440182"/>
                  <a:gd name="connsiteX230" fmla="*/ 10556875 w 12071803"/>
                  <a:gd name="connsiteY230" fmla="*/ 5220107 h 13440182"/>
                  <a:gd name="connsiteX231" fmla="*/ 10477500 w 12071803"/>
                  <a:gd name="connsiteY231" fmla="*/ 5077232 h 13440182"/>
                  <a:gd name="connsiteX232" fmla="*/ 10439400 w 12071803"/>
                  <a:gd name="connsiteY232" fmla="*/ 4924832 h 13440182"/>
                  <a:gd name="connsiteX233" fmla="*/ 10223500 w 12071803"/>
                  <a:gd name="connsiteY233" fmla="*/ 4928007 h 13440182"/>
                  <a:gd name="connsiteX234" fmla="*/ 10248900 w 12071803"/>
                  <a:gd name="connsiteY234" fmla="*/ 5153432 h 13440182"/>
                  <a:gd name="connsiteX235" fmla="*/ 10210801 w 12071803"/>
                  <a:gd name="connsiteY235" fmla="*/ 4959758 h 13440182"/>
                  <a:gd name="connsiteX236" fmla="*/ 10166350 w 12071803"/>
                  <a:gd name="connsiteY236" fmla="*/ 4972457 h 13440182"/>
                  <a:gd name="connsiteX237" fmla="*/ 10096500 w 12071803"/>
                  <a:gd name="connsiteY237" fmla="*/ 4861332 h 13440182"/>
                  <a:gd name="connsiteX238" fmla="*/ 10001251 w 12071803"/>
                  <a:gd name="connsiteY238" fmla="*/ 4931183 h 13440182"/>
                  <a:gd name="connsiteX239" fmla="*/ 9845675 w 12071803"/>
                  <a:gd name="connsiteY239" fmla="*/ 5058182 h 13440182"/>
                  <a:gd name="connsiteX240" fmla="*/ 10210800 w 12071803"/>
                  <a:gd name="connsiteY240" fmla="*/ 4724807 h 13440182"/>
                  <a:gd name="connsiteX241" fmla="*/ 10355263 w 12071803"/>
                  <a:gd name="connsiteY241" fmla="*/ 4634321 h 13440182"/>
                  <a:gd name="connsiteX242" fmla="*/ 10572750 w 12071803"/>
                  <a:gd name="connsiteY242" fmla="*/ 4581932 h 13440182"/>
                  <a:gd name="connsiteX243" fmla="*/ 10610851 w 12071803"/>
                  <a:gd name="connsiteY243" fmla="*/ 4461283 h 13440182"/>
                  <a:gd name="connsiteX244" fmla="*/ 10782301 w 12071803"/>
                  <a:gd name="connsiteY244" fmla="*/ 4334283 h 13440182"/>
                  <a:gd name="connsiteX245" fmla="*/ 10814050 w 12071803"/>
                  <a:gd name="connsiteY245" fmla="*/ 4080282 h 13440182"/>
                  <a:gd name="connsiteX246" fmla="*/ 10582275 w 12071803"/>
                  <a:gd name="connsiteY246" fmla="*/ 3997732 h 13440182"/>
                  <a:gd name="connsiteX247" fmla="*/ 10264776 w 12071803"/>
                  <a:gd name="connsiteY247" fmla="*/ 3950108 h 13440182"/>
                  <a:gd name="connsiteX248" fmla="*/ 10134600 w 12071803"/>
                  <a:gd name="connsiteY248" fmla="*/ 4010432 h 13440182"/>
                  <a:gd name="connsiteX249" fmla="*/ 10160001 w 12071803"/>
                  <a:gd name="connsiteY249" fmla="*/ 3845333 h 13440182"/>
                  <a:gd name="connsiteX250" fmla="*/ 10109201 w 12071803"/>
                  <a:gd name="connsiteY250" fmla="*/ 3670708 h 13440182"/>
                  <a:gd name="connsiteX251" fmla="*/ 10223500 w 12071803"/>
                  <a:gd name="connsiteY251" fmla="*/ 3708807 h 13440182"/>
                  <a:gd name="connsiteX252" fmla="*/ 10344151 w 12071803"/>
                  <a:gd name="connsiteY252" fmla="*/ 3600858 h 13440182"/>
                  <a:gd name="connsiteX253" fmla="*/ 10534651 w 12071803"/>
                  <a:gd name="connsiteY253" fmla="*/ 3661183 h 13440182"/>
                  <a:gd name="connsiteX254" fmla="*/ 10547351 w 12071803"/>
                  <a:gd name="connsiteY254" fmla="*/ 3477033 h 13440182"/>
                  <a:gd name="connsiteX255" fmla="*/ 10687050 w 12071803"/>
                  <a:gd name="connsiteY255" fmla="*/ 3515132 h 13440182"/>
                  <a:gd name="connsiteX256" fmla="*/ 10801350 w 12071803"/>
                  <a:gd name="connsiteY256" fmla="*/ 3210332 h 13440182"/>
                  <a:gd name="connsiteX257" fmla="*/ 10902951 w 12071803"/>
                  <a:gd name="connsiteY257" fmla="*/ 3299233 h 13440182"/>
                  <a:gd name="connsiteX258" fmla="*/ 11042650 w 12071803"/>
                  <a:gd name="connsiteY258" fmla="*/ 3283357 h 13440182"/>
                  <a:gd name="connsiteX259" fmla="*/ 11077575 w 12071803"/>
                  <a:gd name="connsiteY259" fmla="*/ 3508782 h 13440182"/>
                  <a:gd name="connsiteX260" fmla="*/ 11153776 w 12071803"/>
                  <a:gd name="connsiteY260" fmla="*/ 3251608 h 13440182"/>
                  <a:gd name="connsiteX261" fmla="*/ 11077576 w 12071803"/>
                  <a:gd name="connsiteY261" fmla="*/ 3165883 h 13440182"/>
                  <a:gd name="connsiteX262" fmla="*/ 11163300 w 12071803"/>
                  <a:gd name="connsiteY262" fmla="*/ 2911882 h 13440182"/>
                  <a:gd name="connsiteX263" fmla="*/ 10982326 w 12071803"/>
                  <a:gd name="connsiteY263" fmla="*/ 2988083 h 13440182"/>
                  <a:gd name="connsiteX264" fmla="*/ 10953750 w 12071803"/>
                  <a:gd name="connsiteY264" fmla="*/ 2918232 h 13440182"/>
                  <a:gd name="connsiteX265" fmla="*/ 10763250 w 12071803"/>
                  <a:gd name="connsiteY265" fmla="*/ 2715032 h 13440182"/>
                  <a:gd name="connsiteX266" fmla="*/ 10731501 w 12071803"/>
                  <a:gd name="connsiteY266" fmla="*/ 2530883 h 13440182"/>
                  <a:gd name="connsiteX267" fmla="*/ 10699751 w 12071803"/>
                  <a:gd name="connsiteY267" fmla="*/ 2435633 h 13440182"/>
                  <a:gd name="connsiteX268" fmla="*/ 10801350 w 12071803"/>
                  <a:gd name="connsiteY268" fmla="*/ 2334032 h 13440182"/>
                  <a:gd name="connsiteX269" fmla="*/ 11061701 w 12071803"/>
                  <a:gd name="connsiteY269" fmla="*/ 2099083 h 13440182"/>
                  <a:gd name="connsiteX270" fmla="*/ 11182350 w 12071803"/>
                  <a:gd name="connsiteY270" fmla="*/ 2118132 h 13440182"/>
                  <a:gd name="connsiteX271" fmla="*/ 11252201 w 12071803"/>
                  <a:gd name="connsiteY271" fmla="*/ 2029233 h 13440182"/>
                  <a:gd name="connsiteX272" fmla="*/ 11487150 w 12071803"/>
                  <a:gd name="connsiteY272" fmla="*/ 1921282 h 13440182"/>
                  <a:gd name="connsiteX273" fmla="*/ 11341101 w 12071803"/>
                  <a:gd name="connsiteY273" fmla="*/ 1851433 h 13440182"/>
                  <a:gd name="connsiteX274" fmla="*/ 11258550 w 12071803"/>
                  <a:gd name="connsiteY274" fmla="*/ 1705382 h 13440182"/>
                  <a:gd name="connsiteX275" fmla="*/ 11360150 w 12071803"/>
                  <a:gd name="connsiteY275" fmla="*/ 1279932 h 13440182"/>
                  <a:gd name="connsiteX276" fmla="*/ 11239500 w 12071803"/>
                  <a:gd name="connsiteY276" fmla="*/ 1019582 h 13440182"/>
                  <a:gd name="connsiteX277" fmla="*/ 11525250 w 12071803"/>
                  <a:gd name="connsiteY277" fmla="*/ 1362482 h 13440182"/>
                  <a:gd name="connsiteX278" fmla="*/ 11690350 w 12071803"/>
                  <a:gd name="connsiteY278" fmla="*/ 1165632 h 13440182"/>
                  <a:gd name="connsiteX279" fmla="*/ 11874500 w 12071803"/>
                  <a:gd name="connsiteY279" fmla="*/ 1476782 h 13440182"/>
                  <a:gd name="connsiteX280" fmla="*/ 12071350 w 12071803"/>
                  <a:gd name="connsiteY280" fmla="*/ 1578383 h 13440182"/>
                  <a:gd name="connsiteX281" fmla="*/ 11906250 w 12071803"/>
                  <a:gd name="connsiteY281" fmla="*/ 1133883 h 13440182"/>
                  <a:gd name="connsiteX282" fmla="*/ 11893550 w 12071803"/>
                  <a:gd name="connsiteY282" fmla="*/ 917982 h 13440182"/>
                  <a:gd name="connsiteX283" fmla="*/ 11760200 w 12071803"/>
                  <a:gd name="connsiteY283" fmla="*/ 721132 h 13440182"/>
                  <a:gd name="connsiteX284" fmla="*/ 11734800 w 12071803"/>
                  <a:gd name="connsiteY2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79319 w 12071803"/>
                  <a:gd name="connsiteY85" fmla="*/ 8956289 h 13440182"/>
                  <a:gd name="connsiteX86" fmla="*/ 6441280 w 12071803"/>
                  <a:gd name="connsiteY86" fmla="*/ 8201432 h 13440182"/>
                  <a:gd name="connsiteX87" fmla="*/ 6204347 w 12071803"/>
                  <a:gd name="connsiteY87" fmla="*/ 8101170 h 13440182"/>
                  <a:gd name="connsiteX88" fmla="*/ 6696076 w 12071803"/>
                  <a:gd name="connsiteY88" fmla="*/ 8074975 h 13440182"/>
                  <a:gd name="connsiteX89" fmla="*/ 6855620 w 12071803"/>
                  <a:gd name="connsiteY89" fmla="*/ 8032113 h 13440182"/>
                  <a:gd name="connsiteX90" fmla="*/ 6877052 w 12071803"/>
                  <a:gd name="connsiteY90" fmla="*/ 7846626 h 13440182"/>
                  <a:gd name="connsiteX91" fmla="*/ 6980634 w 12071803"/>
                  <a:gd name="connsiteY91" fmla="*/ 7867807 h 13440182"/>
                  <a:gd name="connsiteX92" fmla="*/ 7017545 w 12071803"/>
                  <a:gd name="connsiteY92" fmla="*/ 7793990 h 13440182"/>
                  <a:gd name="connsiteX93" fmla="*/ 6943726 w 12071803"/>
                  <a:gd name="connsiteY93" fmla="*/ 7693975 h 13440182"/>
                  <a:gd name="connsiteX94" fmla="*/ 6910389 w 12071803"/>
                  <a:gd name="connsiteY94" fmla="*/ 7596344 h 13440182"/>
                  <a:gd name="connsiteX95" fmla="*/ 6819900 w 12071803"/>
                  <a:gd name="connsiteY95" fmla="*/ 7591832 h 13440182"/>
                  <a:gd name="connsiteX96" fmla="*/ 6746082 w 12071803"/>
                  <a:gd name="connsiteY96" fmla="*/ 7674925 h 13440182"/>
                  <a:gd name="connsiteX97" fmla="*/ 6610350 w 12071803"/>
                  <a:gd name="connsiteY97" fmla="*/ 7687082 h 13440182"/>
                  <a:gd name="connsiteX98" fmla="*/ 6669882 w 12071803"/>
                  <a:gd name="connsiteY98" fmla="*/ 7617775 h 13440182"/>
                  <a:gd name="connsiteX99" fmla="*/ 6681789 w 12071803"/>
                  <a:gd name="connsiteY99" fmla="*/ 7529669 h 13440182"/>
                  <a:gd name="connsiteX100" fmla="*/ 6703219 w 12071803"/>
                  <a:gd name="connsiteY100" fmla="*/ 7467756 h 13440182"/>
                  <a:gd name="connsiteX101" fmla="*/ 6667500 w 12071803"/>
                  <a:gd name="connsiteY101" fmla="*/ 7401332 h 13440182"/>
                  <a:gd name="connsiteX102" fmla="*/ 6603207 w 12071803"/>
                  <a:gd name="connsiteY102" fmla="*/ 7432038 h 13440182"/>
                  <a:gd name="connsiteX103" fmla="*/ 6600825 w 12071803"/>
                  <a:gd name="connsiteY103" fmla="*/ 7351326 h 13440182"/>
                  <a:gd name="connsiteX104" fmla="*/ 6819901 w 12071803"/>
                  <a:gd name="connsiteY104" fmla="*/ 7243919 h 13440182"/>
                  <a:gd name="connsiteX105" fmla="*/ 6784182 w 12071803"/>
                  <a:gd name="connsiteY105" fmla="*/ 7089138 h 13440182"/>
                  <a:gd name="connsiteX106" fmla="*/ 6860382 w 12071803"/>
                  <a:gd name="connsiteY106" fmla="*/ 7072469 h 13440182"/>
                  <a:gd name="connsiteX107" fmla="*/ 6838950 w 12071803"/>
                  <a:gd name="connsiteY107" fmla="*/ 6982232 h 13440182"/>
                  <a:gd name="connsiteX108" fmla="*/ 6943726 w 12071803"/>
                  <a:gd name="connsiteY108" fmla="*/ 6984363 h 13440182"/>
                  <a:gd name="connsiteX109" fmla="*/ 6986589 w 12071803"/>
                  <a:gd name="connsiteY109" fmla="*/ 6903400 h 13440182"/>
                  <a:gd name="connsiteX110" fmla="*/ 7088982 w 12071803"/>
                  <a:gd name="connsiteY110" fmla="*/ 6936738 h 13440182"/>
                  <a:gd name="connsiteX111" fmla="*/ 7162801 w 12071803"/>
                  <a:gd name="connsiteY111" fmla="*/ 7039132 h 13440182"/>
                  <a:gd name="connsiteX112" fmla="*/ 7229476 w 12071803"/>
                  <a:gd name="connsiteY112" fmla="*/ 6979600 h 13440182"/>
                  <a:gd name="connsiteX113" fmla="*/ 7169945 w 12071803"/>
                  <a:gd name="connsiteY113" fmla="*/ 6843869 h 13440182"/>
                  <a:gd name="connsiteX114" fmla="*/ 7227094 w 12071803"/>
                  <a:gd name="connsiteY114" fmla="*/ 6896506 h 13440182"/>
                  <a:gd name="connsiteX115" fmla="*/ 7343776 w 12071803"/>
                  <a:gd name="connsiteY115" fmla="*/ 6934357 h 13440182"/>
                  <a:gd name="connsiteX116" fmla="*/ 7417595 w 12071803"/>
                  <a:gd name="connsiteY116" fmla="*/ 7006046 h 13440182"/>
                  <a:gd name="connsiteX117" fmla="*/ 7386639 w 12071803"/>
                  <a:gd name="connsiteY117" fmla="*/ 7144158 h 13440182"/>
                  <a:gd name="connsiteX118" fmla="*/ 7458076 w 12071803"/>
                  <a:gd name="connsiteY118" fmla="*/ 7108439 h 13440182"/>
                  <a:gd name="connsiteX119" fmla="*/ 7448550 w 12071803"/>
                  <a:gd name="connsiteY119" fmla="*/ 7077482 h 13440182"/>
                  <a:gd name="connsiteX120" fmla="*/ 7524751 w 12071803"/>
                  <a:gd name="connsiteY120" fmla="*/ 7163208 h 13440182"/>
                  <a:gd name="connsiteX121" fmla="*/ 7460457 w 12071803"/>
                  <a:gd name="connsiteY121" fmla="*/ 7244171 h 13440182"/>
                  <a:gd name="connsiteX122" fmla="*/ 7524750 w 12071803"/>
                  <a:gd name="connsiteY122" fmla="*/ 7325132 h 13440182"/>
                  <a:gd name="connsiteX123" fmla="*/ 7450932 w 12071803"/>
                  <a:gd name="connsiteY123" fmla="*/ 7344183 h 13440182"/>
                  <a:gd name="connsiteX124" fmla="*/ 7358064 w 12071803"/>
                  <a:gd name="connsiteY124" fmla="*/ 7296558 h 13440182"/>
                  <a:gd name="connsiteX125" fmla="*/ 7184232 w 12071803"/>
                  <a:gd name="connsiteY125" fmla="*/ 7408477 h 13440182"/>
                  <a:gd name="connsiteX126" fmla="*/ 7246145 w 12071803"/>
                  <a:gd name="connsiteY126" fmla="*/ 7437052 h 13440182"/>
                  <a:gd name="connsiteX127" fmla="*/ 7329489 w 12071803"/>
                  <a:gd name="connsiteY127" fmla="*/ 7508489 h 13440182"/>
                  <a:gd name="connsiteX128" fmla="*/ 7386639 w 12071803"/>
                  <a:gd name="connsiteY128" fmla="*/ 7425146 h 13440182"/>
                  <a:gd name="connsiteX129" fmla="*/ 7441407 w 12071803"/>
                  <a:gd name="connsiteY129" fmla="*/ 7484677 h 13440182"/>
                  <a:gd name="connsiteX130" fmla="*/ 7467601 w 12071803"/>
                  <a:gd name="connsiteY130" fmla="*/ 7515382 h 13440182"/>
                  <a:gd name="connsiteX131" fmla="*/ 7487841 w 12071803"/>
                  <a:gd name="connsiteY131" fmla="*/ 7467755 h 13440182"/>
                  <a:gd name="connsiteX132" fmla="*/ 7546182 w 12071803"/>
                  <a:gd name="connsiteY132" fmla="*/ 7529921 h 13440182"/>
                  <a:gd name="connsiteX133" fmla="*/ 7639051 w 12071803"/>
                  <a:gd name="connsiteY133" fmla="*/ 7615646 h 13440182"/>
                  <a:gd name="connsiteX134" fmla="*/ 7639051 w 12071803"/>
                  <a:gd name="connsiteY134" fmla="*/ 7510871 h 13440182"/>
                  <a:gd name="connsiteX135" fmla="*/ 7812881 w 12071803"/>
                  <a:gd name="connsiteY135" fmla="*/ 7606120 h 13440182"/>
                  <a:gd name="connsiteX136" fmla="*/ 7705726 w 12071803"/>
                  <a:gd name="connsiteY136" fmla="*/ 7370377 h 13440182"/>
                  <a:gd name="connsiteX137" fmla="*/ 7708107 w 12071803"/>
                  <a:gd name="connsiteY137" fmla="*/ 7234646 h 13440182"/>
                  <a:gd name="connsiteX138" fmla="*/ 7612857 w 12071803"/>
                  <a:gd name="connsiteY138" fmla="*/ 7206071 h 13440182"/>
                  <a:gd name="connsiteX139" fmla="*/ 7677150 w 12071803"/>
                  <a:gd name="connsiteY139" fmla="*/ 7039382 h 13440182"/>
                  <a:gd name="connsiteX140" fmla="*/ 8374857 w 12071803"/>
                  <a:gd name="connsiteY140" fmla="*/ 6653621 h 13440182"/>
                  <a:gd name="connsiteX141" fmla="*/ 8703470 w 12071803"/>
                  <a:gd name="connsiteY141" fmla="*/ 6591708 h 13440182"/>
                  <a:gd name="connsiteX142" fmla="*/ 8722520 w 12071803"/>
                  <a:gd name="connsiteY142" fmla="*/ 6696483 h 13440182"/>
                  <a:gd name="connsiteX143" fmla="*/ 8796339 w 12071803"/>
                  <a:gd name="connsiteY143" fmla="*/ 6701246 h 13440182"/>
                  <a:gd name="connsiteX144" fmla="*/ 8772525 w 12071803"/>
                  <a:gd name="connsiteY144" fmla="*/ 6548844 h 13440182"/>
                  <a:gd name="connsiteX145" fmla="*/ 9315450 w 12071803"/>
                  <a:gd name="connsiteY145" fmla="*/ 6544082 h 13440182"/>
                  <a:gd name="connsiteX146" fmla="*/ 9503569 w 12071803"/>
                  <a:gd name="connsiteY146" fmla="*/ 6494075 h 13440182"/>
                  <a:gd name="connsiteX147" fmla="*/ 9629775 w 12071803"/>
                  <a:gd name="connsiteY147" fmla="*/ 6298813 h 13440182"/>
                  <a:gd name="connsiteX148" fmla="*/ 9906000 w 12071803"/>
                  <a:gd name="connsiteY148" fmla="*/ 6334532 h 13440182"/>
                  <a:gd name="connsiteX149" fmla="*/ 9870282 w 12071803"/>
                  <a:gd name="connsiteY149" fmla="*/ 6420258 h 13440182"/>
                  <a:gd name="connsiteX150" fmla="*/ 9727407 w 12071803"/>
                  <a:gd name="connsiteY150" fmla="*/ 6434546 h 13440182"/>
                  <a:gd name="connsiteX151" fmla="*/ 9796462 w 12071803"/>
                  <a:gd name="connsiteY151" fmla="*/ 6489313 h 13440182"/>
                  <a:gd name="connsiteX152" fmla="*/ 9665495 w 12071803"/>
                  <a:gd name="connsiteY152" fmla="*/ 6517889 h 13440182"/>
                  <a:gd name="connsiteX153" fmla="*/ 9539289 w 12071803"/>
                  <a:gd name="connsiteY153" fmla="*/ 6508364 h 13440182"/>
                  <a:gd name="connsiteX154" fmla="*/ 9453563 w 12071803"/>
                  <a:gd name="connsiteY154" fmla="*/ 6544082 h 13440182"/>
                  <a:gd name="connsiteX155" fmla="*/ 9422607 w 12071803"/>
                  <a:gd name="connsiteY155" fmla="*/ 6848883 h 13440182"/>
                  <a:gd name="connsiteX156" fmla="*/ 9584532 w 12071803"/>
                  <a:gd name="connsiteY156" fmla="*/ 6882220 h 13440182"/>
                  <a:gd name="connsiteX157" fmla="*/ 9791700 w 12071803"/>
                  <a:gd name="connsiteY157" fmla="*/ 6696482 h 13440182"/>
                  <a:gd name="connsiteX158" fmla="*/ 9829801 w 12071803"/>
                  <a:gd name="connsiteY158" fmla="*/ 6794114 h 13440182"/>
                  <a:gd name="connsiteX159" fmla="*/ 9977439 w 12071803"/>
                  <a:gd name="connsiteY159" fmla="*/ 6717914 h 13440182"/>
                  <a:gd name="connsiteX160" fmla="*/ 9877426 w 12071803"/>
                  <a:gd name="connsiteY160" fmla="*/ 6956040 h 13440182"/>
                  <a:gd name="connsiteX161" fmla="*/ 10020301 w 12071803"/>
                  <a:gd name="connsiteY161" fmla="*/ 6898889 h 13440182"/>
                  <a:gd name="connsiteX162" fmla="*/ 9986964 w 12071803"/>
                  <a:gd name="connsiteY162" fmla="*/ 6986996 h 13440182"/>
                  <a:gd name="connsiteX163" fmla="*/ 10217945 w 12071803"/>
                  <a:gd name="connsiteY163" fmla="*/ 6984614 h 13440182"/>
                  <a:gd name="connsiteX164" fmla="*/ 10058400 w 12071803"/>
                  <a:gd name="connsiteY164" fmla="*/ 7039382 h 13440182"/>
                  <a:gd name="connsiteX165" fmla="*/ 9948864 w 12071803"/>
                  <a:gd name="connsiteY165" fmla="*/ 7096533 h 13440182"/>
                  <a:gd name="connsiteX166" fmla="*/ 9829801 w 12071803"/>
                  <a:gd name="connsiteY166" fmla="*/ 7210833 h 13440182"/>
                  <a:gd name="connsiteX167" fmla="*/ 9865519 w 12071803"/>
                  <a:gd name="connsiteY167" fmla="*/ 7270363 h 13440182"/>
                  <a:gd name="connsiteX168" fmla="*/ 9908382 w 12071803"/>
                  <a:gd name="connsiteY168" fmla="*/ 7320371 h 13440182"/>
                  <a:gd name="connsiteX169" fmla="*/ 9986964 w 12071803"/>
                  <a:gd name="connsiteY169" fmla="*/ 7287033 h 13440182"/>
                  <a:gd name="connsiteX170" fmla="*/ 9998869 w 12071803"/>
                  <a:gd name="connsiteY170" fmla="*/ 7348944 h 13440182"/>
                  <a:gd name="connsiteX171" fmla="*/ 10113170 w 12071803"/>
                  <a:gd name="connsiteY171" fmla="*/ 7210833 h 13440182"/>
                  <a:gd name="connsiteX172" fmla="*/ 10148889 w 12071803"/>
                  <a:gd name="connsiteY172" fmla="*/ 7356089 h 13440182"/>
                  <a:gd name="connsiteX173" fmla="*/ 10244139 w 12071803"/>
                  <a:gd name="connsiteY173" fmla="*/ 7239408 h 13440182"/>
                  <a:gd name="connsiteX174" fmla="*/ 10270332 w 12071803"/>
                  <a:gd name="connsiteY174" fmla="*/ 7401332 h 13440182"/>
                  <a:gd name="connsiteX175" fmla="*/ 10344150 w 12071803"/>
                  <a:gd name="connsiteY175" fmla="*/ 7477532 h 13440182"/>
                  <a:gd name="connsiteX176" fmla="*/ 10134600 w 12071803"/>
                  <a:gd name="connsiteY176" fmla="*/ 7591832 h 13440182"/>
                  <a:gd name="connsiteX177" fmla="*/ 10287001 w 12071803"/>
                  <a:gd name="connsiteY177" fmla="*/ 7741852 h 13440182"/>
                  <a:gd name="connsiteX178" fmla="*/ 10317957 w 12071803"/>
                  <a:gd name="connsiteY178" fmla="*/ 7644221 h 13440182"/>
                  <a:gd name="connsiteX179" fmla="*/ 10389393 w 12071803"/>
                  <a:gd name="connsiteY179" fmla="*/ 7732326 h 13440182"/>
                  <a:gd name="connsiteX180" fmla="*/ 10510839 w 12071803"/>
                  <a:gd name="connsiteY180" fmla="*/ 7691846 h 13440182"/>
                  <a:gd name="connsiteX181" fmla="*/ 10515600 w 12071803"/>
                  <a:gd name="connsiteY181" fmla="*/ 7777570 h 13440182"/>
                  <a:gd name="connsiteX182" fmla="*/ 10513219 w 12071803"/>
                  <a:gd name="connsiteY182" fmla="*/ 7875200 h 13440182"/>
                  <a:gd name="connsiteX183" fmla="*/ 10622756 w 12071803"/>
                  <a:gd name="connsiteY183" fmla="*/ 7837101 h 13440182"/>
                  <a:gd name="connsiteX184" fmla="*/ 10663239 w 12071803"/>
                  <a:gd name="connsiteY184" fmla="*/ 8075227 h 13440182"/>
                  <a:gd name="connsiteX185" fmla="*/ 10801350 w 12071803"/>
                  <a:gd name="connsiteY185" fmla="*/ 8106182 h 13440182"/>
                  <a:gd name="connsiteX186" fmla="*/ 10815638 w 12071803"/>
                  <a:gd name="connsiteY186" fmla="*/ 7815670 h 13440182"/>
                  <a:gd name="connsiteX187" fmla="*/ 10906126 w 12071803"/>
                  <a:gd name="connsiteY187" fmla="*/ 7791858 h 13440182"/>
                  <a:gd name="connsiteX188" fmla="*/ 10975182 w 12071803"/>
                  <a:gd name="connsiteY188" fmla="*/ 7620407 h 13440182"/>
                  <a:gd name="connsiteX189" fmla="*/ 10937082 w 12071803"/>
                  <a:gd name="connsiteY189" fmla="*/ 7491821 h 13440182"/>
                  <a:gd name="connsiteX190" fmla="*/ 10841832 w 12071803"/>
                  <a:gd name="connsiteY190" fmla="*/ 7479913 h 13440182"/>
                  <a:gd name="connsiteX191" fmla="*/ 10889456 w 12071803"/>
                  <a:gd name="connsiteY191" fmla="*/ 7360851 h 13440182"/>
                  <a:gd name="connsiteX192" fmla="*/ 10784682 w 12071803"/>
                  <a:gd name="connsiteY192" fmla="*/ 7289414 h 13440182"/>
                  <a:gd name="connsiteX193" fmla="*/ 10744200 w 12071803"/>
                  <a:gd name="connsiteY193" fmla="*/ 7058432 h 13440182"/>
                  <a:gd name="connsiteX194" fmla="*/ 10426700 w 12071803"/>
                  <a:gd name="connsiteY194" fmla="*/ 7020332 h 13440182"/>
                  <a:gd name="connsiteX195" fmla="*/ 10496551 w 12071803"/>
                  <a:gd name="connsiteY195" fmla="*/ 6915558 h 13440182"/>
                  <a:gd name="connsiteX196" fmla="*/ 10620376 w 12071803"/>
                  <a:gd name="connsiteY196" fmla="*/ 6896508 h 13440182"/>
                  <a:gd name="connsiteX197" fmla="*/ 10629900 w 12071803"/>
                  <a:gd name="connsiteY197" fmla="*/ 6810782 h 13440182"/>
                  <a:gd name="connsiteX198" fmla="*/ 10842625 w 12071803"/>
                  <a:gd name="connsiteY198" fmla="*/ 6899682 h 13440182"/>
                  <a:gd name="connsiteX199" fmla="*/ 10858500 w 12071803"/>
                  <a:gd name="connsiteY199" fmla="*/ 6677432 h 13440182"/>
                  <a:gd name="connsiteX200" fmla="*/ 10648950 w 12071803"/>
                  <a:gd name="connsiteY200" fmla="*/ 6772682 h 13440182"/>
                  <a:gd name="connsiteX201" fmla="*/ 10572750 w 12071803"/>
                  <a:gd name="connsiteY201" fmla="*/ 6544082 h 13440182"/>
                  <a:gd name="connsiteX202" fmla="*/ 10344150 w 12071803"/>
                  <a:gd name="connsiteY202" fmla="*/ 6753632 h 13440182"/>
                  <a:gd name="connsiteX203" fmla="*/ 10356851 w 12071803"/>
                  <a:gd name="connsiteY203" fmla="*/ 6588533 h 13440182"/>
                  <a:gd name="connsiteX204" fmla="*/ 10369550 w 12071803"/>
                  <a:gd name="connsiteY204" fmla="*/ 6464707 h 13440182"/>
                  <a:gd name="connsiteX205" fmla="*/ 10314385 w 12071803"/>
                  <a:gd name="connsiteY205" fmla="*/ 6436675 h 13440182"/>
                  <a:gd name="connsiteX206" fmla="*/ 10261601 w 12071803"/>
                  <a:gd name="connsiteY206" fmla="*/ 6452008 h 13440182"/>
                  <a:gd name="connsiteX207" fmla="*/ 10140950 w 12071803"/>
                  <a:gd name="connsiteY207" fmla="*/ 6236107 h 13440182"/>
                  <a:gd name="connsiteX208" fmla="*/ 10306051 w 12071803"/>
                  <a:gd name="connsiteY208" fmla="*/ 6274208 h 13440182"/>
                  <a:gd name="connsiteX209" fmla="*/ 10547351 w 12071803"/>
                  <a:gd name="connsiteY209" fmla="*/ 6274208 h 13440182"/>
                  <a:gd name="connsiteX210" fmla="*/ 10677525 w 12071803"/>
                  <a:gd name="connsiteY210" fmla="*/ 6134507 h 13440182"/>
                  <a:gd name="connsiteX211" fmla="*/ 10575926 w 12071803"/>
                  <a:gd name="connsiteY211" fmla="*/ 6023383 h 13440182"/>
                  <a:gd name="connsiteX212" fmla="*/ 10363200 w 12071803"/>
                  <a:gd name="connsiteY212" fmla="*/ 5975757 h 13440182"/>
                  <a:gd name="connsiteX213" fmla="*/ 10544175 w 12071803"/>
                  <a:gd name="connsiteY213" fmla="*/ 5845582 h 13440182"/>
                  <a:gd name="connsiteX214" fmla="*/ 10490201 w 12071803"/>
                  <a:gd name="connsiteY214" fmla="*/ 5728108 h 13440182"/>
                  <a:gd name="connsiteX215" fmla="*/ 10544176 w 12071803"/>
                  <a:gd name="connsiteY215" fmla="*/ 5607458 h 13440182"/>
                  <a:gd name="connsiteX216" fmla="*/ 10506075 w 12071803"/>
                  <a:gd name="connsiteY216" fmla="*/ 5604282 h 13440182"/>
                  <a:gd name="connsiteX217" fmla="*/ 10471151 w 12071803"/>
                  <a:gd name="connsiteY217" fmla="*/ 5528083 h 13440182"/>
                  <a:gd name="connsiteX218" fmla="*/ 10312400 w 12071803"/>
                  <a:gd name="connsiteY218" fmla="*/ 5375682 h 13440182"/>
                  <a:gd name="connsiteX219" fmla="*/ 10582276 w 12071803"/>
                  <a:gd name="connsiteY219" fmla="*/ 5480458 h 13440182"/>
                  <a:gd name="connsiteX220" fmla="*/ 10725150 w 12071803"/>
                  <a:gd name="connsiteY220" fmla="*/ 5439182 h 13440182"/>
                  <a:gd name="connsiteX221" fmla="*/ 10699751 w 12071803"/>
                  <a:gd name="connsiteY221" fmla="*/ 5686833 h 13440182"/>
                  <a:gd name="connsiteX222" fmla="*/ 10877550 w 12071803"/>
                  <a:gd name="connsiteY222" fmla="*/ 5724932 h 13440182"/>
                  <a:gd name="connsiteX223" fmla="*/ 10934701 w 12071803"/>
                  <a:gd name="connsiteY223" fmla="*/ 5550308 h 13440182"/>
                  <a:gd name="connsiteX224" fmla="*/ 10975975 w 12071803"/>
                  <a:gd name="connsiteY224" fmla="*/ 5321707 h 13440182"/>
                  <a:gd name="connsiteX225" fmla="*/ 10896601 w 12071803"/>
                  <a:gd name="connsiteY225" fmla="*/ 5118508 h 13440182"/>
                  <a:gd name="connsiteX226" fmla="*/ 10839450 w 12071803"/>
                  <a:gd name="connsiteY226" fmla="*/ 5020082 h 13440182"/>
                  <a:gd name="connsiteX227" fmla="*/ 10760076 w 12071803"/>
                  <a:gd name="connsiteY227" fmla="*/ 5137558 h 13440182"/>
                  <a:gd name="connsiteX228" fmla="*/ 10690226 w 12071803"/>
                  <a:gd name="connsiteY228" fmla="*/ 5096283 h 13440182"/>
                  <a:gd name="connsiteX229" fmla="*/ 10658476 w 12071803"/>
                  <a:gd name="connsiteY229" fmla="*/ 5216933 h 13440182"/>
                  <a:gd name="connsiteX230" fmla="*/ 10556875 w 12071803"/>
                  <a:gd name="connsiteY230" fmla="*/ 5220107 h 13440182"/>
                  <a:gd name="connsiteX231" fmla="*/ 10477500 w 12071803"/>
                  <a:gd name="connsiteY231" fmla="*/ 5077232 h 13440182"/>
                  <a:gd name="connsiteX232" fmla="*/ 10439400 w 12071803"/>
                  <a:gd name="connsiteY232" fmla="*/ 4924832 h 13440182"/>
                  <a:gd name="connsiteX233" fmla="*/ 10223500 w 12071803"/>
                  <a:gd name="connsiteY233" fmla="*/ 4928007 h 13440182"/>
                  <a:gd name="connsiteX234" fmla="*/ 10248900 w 12071803"/>
                  <a:gd name="connsiteY234" fmla="*/ 5153432 h 13440182"/>
                  <a:gd name="connsiteX235" fmla="*/ 10210801 w 12071803"/>
                  <a:gd name="connsiteY235" fmla="*/ 4959758 h 13440182"/>
                  <a:gd name="connsiteX236" fmla="*/ 10166350 w 12071803"/>
                  <a:gd name="connsiteY236" fmla="*/ 4972457 h 13440182"/>
                  <a:gd name="connsiteX237" fmla="*/ 10096500 w 12071803"/>
                  <a:gd name="connsiteY237" fmla="*/ 4861332 h 13440182"/>
                  <a:gd name="connsiteX238" fmla="*/ 10001251 w 12071803"/>
                  <a:gd name="connsiteY238" fmla="*/ 4931183 h 13440182"/>
                  <a:gd name="connsiteX239" fmla="*/ 9845675 w 12071803"/>
                  <a:gd name="connsiteY239" fmla="*/ 5058182 h 13440182"/>
                  <a:gd name="connsiteX240" fmla="*/ 10210800 w 12071803"/>
                  <a:gd name="connsiteY240" fmla="*/ 4724807 h 13440182"/>
                  <a:gd name="connsiteX241" fmla="*/ 10355263 w 12071803"/>
                  <a:gd name="connsiteY241" fmla="*/ 4634321 h 13440182"/>
                  <a:gd name="connsiteX242" fmla="*/ 10572750 w 12071803"/>
                  <a:gd name="connsiteY242" fmla="*/ 4581932 h 13440182"/>
                  <a:gd name="connsiteX243" fmla="*/ 10610851 w 12071803"/>
                  <a:gd name="connsiteY243" fmla="*/ 4461283 h 13440182"/>
                  <a:gd name="connsiteX244" fmla="*/ 10782301 w 12071803"/>
                  <a:gd name="connsiteY244" fmla="*/ 4334283 h 13440182"/>
                  <a:gd name="connsiteX245" fmla="*/ 10814050 w 12071803"/>
                  <a:gd name="connsiteY245" fmla="*/ 4080282 h 13440182"/>
                  <a:gd name="connsiteX246" fmla="*/ 10582275 w 12071803"/>
                  <a:gd name="connsiteY246" fmla="*/ 3997732 h 13440182"/>
                  <a:gd name="connsiteX247" fmla="*/ 10264776 w 12071803"/>
                  <a:gd name="connsiteY247" fmla="*/ 3950108 h 13440182"/>
                  <a:gd name="connsiteX248" fmla="*/ 10134600 w 12071803"/>
                  <a:gd name="connsiteY248" fmla="*/ 4010432 h 13440182"/>
                  <a:gd name="connsiteX249" fmla="*/ 10160001 w 12071803"/>
                  <a:gd name="connsiteY249" fmla="*/ 3845333 h 13440182"/>
                  <a:gd name="connsiteX250" fmla="*/ 10109201 w 12071803"/>
                  <a:gd name="connsiteY250" fmla="*/ 3670708 h 13440182"/>
                  <a:gd name="connsiteX251" fmla="*/ 10223500 w 12071803"/>
                  <a:gd name="connsiteY251" fmla="*/ 3708807 h 13440182"/>
                  <a:gd name="connsiteX252" fmla="*/ 10344151 w 12071803"/>
                  <a:gd name="connsiteY252" fmla="*/ 3600858 h 13440182"/>
                  <a:gd name="connsiteX253" fmla="*/ 10534651 w 12071803"/>
                  <a:gd name="connsiteY253" fmla="*/ 3661183 h 13440182"/>
                  <a:gd name="connsiteX254" fmla="*/ 10547351 w 12071803"/>
                  <a:gd name="connsiteY254" fmla="*/ 3477033 h 13440182"/>
                  <a:gd name="connsiteX255" fmla="*/ 10687050 w 12071803"/>
                  <a:gd name="connsiteY255" fmla="*/ 3515132 h 13440182"/>
                  <a:gd name="connsiteX256" fmla="*/ 10801350 w 12071803"/>
                  <a:gd name="connsiteY256" fmla="*/ 3210332 h 13440182"/>
                  <a:gd name="connsiteX257" fmla="*/ 10902951 w 12071803"/>
                  <a:gd name="connsiteY257" fmla="*/ 3299233 h 13440182"/>
                  <a:gd name="connsiteX258" fmla="*/ 11042650 w 12071803"/>
                  <a:gd name="connsiteY258" fmla="*/ 3283357 h 13440182"/>
                  <a:gd name="connsiteX259" fmla="*/ 11077575 w 12071803"/>
                  <a:gd name="connsiteY259" fmla="*/ 3508782 h 13440182"/>
                  <a:gd name="connsiteX260" fmla="*/ 11153776 w 12071803"/>
                  <a:gd name="connsiteY260" fmla="*/ 3251608 h 13440182"/>
                  <a:gd name="connsiteX261" fmla="*/ 11077576 w 12071803"/>
                  <a:gd name="connsiteY261" fmla="*/ 3165883 h 13440182"/>
                  <a:gd name="connsiteX262" fmla="*/ 11163300 w 12071803"/>
                  <a:gd name="connsiteY262" fmla="*/ 2911882 h 13440182"/>
                  <a:gd name="connsiteX263" fmla="*/ 10982326 w 12071803"/>
                  <a:gd name="connsiteY263" fmla="*/ 2988083 h 13440182"/>
                  <a:gd name="connsiteX264" fmla="*/ 10953750 w 12071803"/>
                  <a:gd name="connsiteY264" fmla="*/ 2918232 h 13440182"/>
                  <a:gd name="connsiteX265" fmla="*/ 10763250 w 12071803"/>
                  <a:gd name="connsiteY265" fmla="*/ 2715032 h 13440182"/>
                  <a:gd name="connsiteX266" fmla="*/ 10731501 w 12071803"/>
                  <a:gd name="connsiteY266" fmla="*/ 2530883 h 13440182"/>
                  <a:gd name="connsiteX267" fmla="*/ 10699751 w 12071803"/>
                  <a:gd name="connsiteY267" fmla="*/ 2435633 h 13440182"/>
                  <a:gd name="connsiteX268" fmla="*/ 10801350 w 12071803"/>
                  <a:gd name="connsiteY268" fmla="*/ 2334032 h 13440182"/>
                  <a:gd name="connsiteX269" fmla="*/ 11061701 w 12071803"/>
                  <a:gd name="connsiteY269" fmla="*/ 2099083 h 13440182"/>
                  <a:gd name="connsiteX270" fmla="*/ 11182350 w 12071803"/>
                  <a:gd name="connsiteY270" fmla="*/ 2118132 h 13440182"/>
                  <a:gd name="connsiteX271" fmla="*/ 11252201 w 12071803"/>
                  <a:gd name="connsiteY271" fmla="*/ 2029233 h 13440182"/>
                  <a:gd name="connsiteX272" fmla="*/ 11487150 w 12071803"/>
                  <a:gd name="connsiteY272" fmla="*/ 1921282 h 13440182"/>
                  <a:gd name="connsiteX273" fmla="*/ 11341101 w 12071803"/>
                  <a:gd name="connsiteY273" fmla="*/ 1851433 h 13440182"/>
                  <a:gd name="connsiteX274" fmla="*/ 11258550 w 12071803"/>
                  <a:gd name="connsiteY274" fmla="*/ 1705382 h 13440182"/>
                  <a:gd name="connsiteX275" fmla="*/ 11360150 w 12071803"/>
                  <a:gd name="connsiteY275" fmla="*/ 1279932 h 13440182"/>
                  <a:gd name="connsiteX276" fmla="*/ 11239500 w 12071803"/>
                  <a:gd name="connsiteY276" fmla="*/ 1019582 h 13440182"/>
                  <a:gd name="connsiteX277" fmla="*/ 11525250 w 12071803"/>
                  <a:gd name="connsiteY277" fmla="*/ 1362482 h 13440182"/>
                  <a:gd name="connsiteX278" fmla="*/ 11690350 w 12071803"/>
                  <a:gd name="connsiteY278" fmla="*/ 1165632 h 13440182"/>
                  <a:gd name="connsiteX279" fmla="*/ 11874500 w 12071803"/>
                  <a:gd name="connsiteY279" fmla="*/ 1476782 h 13440182"/>
                  <a:gd name="connsiteX280" fmla="*/ 12071350 w 12071803"/>
                  <a:gd name="connsiteY280" fmla="*/ 1578383 h 13440182"/>
                  <a:gd name="connsiteX281" fmla="*/ 11906250 w 12071803"/>
                  <a:gd name="connsiteY281" fmla="*/ 1133883 h 13440182"/>
                  <a:gd name="connsiteX282" fmla="*/ 11893550 w 12071803"/>
                  <a:gd name="connsiteY282" fmla="*/ 917982 h 13440182"/>
                  <a:gd name="connsiteX283" fmla="*/ 11760200 w 12071803"/>
                  <a:gd name="connsiteY283" fmla="*/ 721132 h 13440182"/>
                  <a:gd name="connsiteX284" fmla="*/ 11734800 w 12071803"/>
                  <a:gd name="connsiteY2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79319 w 12071803"/>
                  <a:gd name="connsiteY86" fmla="*/ 8956289 h 13440182"/>
                  <a:gd name="connsiteX87" fmla="*/ 6441280 w 12071803"/>
                  <a:gd name="connsiteY87" fmla="*/ 8201432 h 13440182"/>
                  <a:gd name="connsiteX88" fmla="*/ 6204347 w 12071803"/>
                  <a:gd name="connsiteY88" fmla="*/ 8101170 h 13440182"/>
                  <a:gd name="connsiteX89" fmla="*/ 6696076 w 12071803"/>
                  <a:gd name="connsiteY89" fmla="*/ 8074975 h 13440182"/>
                  <a:gd name="connsiteX90" fmla="*/ 6855620 w 12071803"/>
                  <a:gd name="connsiteY90" fmla="*/ 8032113 h 13440182"/>
                  <a:gd name="connsiteX91" fmla="*/ 6877052 w 12071803"/>
                  <a:gd name="connsiteY91" fmla="*/ 7846626 h 13440182"/>
                  <a:gd name="connsiteX92" fmla="*/ 6980634 w 12071803"/>
                  <a:gd name="connsiteY92" fmla="*/ 7867807 h 13440182"/>
                  <a:gd name="connsiteX93" fmla="*/ 7017545 w 12071803"/>
                  <a:gd name="connsiteY93" fmla="*/ 7793990 h 13440182"/>
                  <a:gd name="connsiteX94" fmla="*/ 6943726 w 12071803"/>
                  <a:gd name="connsiteY94" fmla="*/ 7693975 h 13440182"/>
                  <a:gd name="connsiteX95" fmla="*/ 6910389 w 12071803"/>
                  <a:gd name="connsiteY95" fmla="*/ 7596344 h 13440182"/>
                  <a:gd name="connsiteX96" fmla="*/ 6819900 w 12071803"/>
                  <a:gd name="connsiteY96" fmla="*/ 7591832 h 13440182"/>
                  <a:gd name="connsiteX97" fmla="*/ 6746082 w 12071803"/>
                  <a:gd name="connsiteY97" fmla="*/ 7674925 h 13440182"/>
                  <a:gd name="connsiteX98" fmla="*/ 6610350 w 12071803"/>
                  <a:gd name="connsiteY98" fmla="*/ 7687082 h 13440182"/>
                  <a:gd name="connsiteX99" fmla="*/ 6669882 w 12071803"/>
                  <a:gd name="connsiteY99" fmla="*/ 7617775 h 13440182"/>
                  <a:gd name="connsiteX100" fmla="*/ 6681789 w 12071803"/>
                  <a:gd name="connsiteY100" fmla="*/ 7529669 h 13440182"/>
                  <a:gd name="connsiteX101" fmla="*/ 6703219 w 12071803"/>
                  <a:gd name="connsiteY101" fmla="*/ 7467756 h 13440182"/>
                  <a:gd name="connsiteX102" fmla="*/ 6667500 w 12071803"/>
                  <a:gd name="connsiteY102" fmla="*/ 7401332 h 13440182"/>
                  <a:gd name="connsiteX103" fmla="*/ 6603207 w 12071803"/>
                  <a:gd name="connsiteY103" fmla="*/ 7432038 h 13440182"/>
                  <a:gd name="connsiteX104" fmla="*/ 6600825 w 12071803"/>
                  <a:gd name="connsiteY104" fmla="*/ 7351326 h 13440182"/>
                  <a:gd name="connsiteX105" fmla="*/ 6819901 w 12071803"/>
                  <a:gd name="connsiteY105" fmla="*/ 7243919 h 13440182"/>
                  <a:gd name="connsiteX106" fmla="*/ 6784182 w 12071803"/>
                  <a:gd name="connsiteY106" fmla="*/ 7089138 h 13440182"/>
                  <a:gd name="connsiteX107" fmla="*/ 6860382 w 12071803"/>
                  <a:gd name="connsiteY107" fmla="*/ 7072469 h 13440182"/>
                  <a:gd name="connsiteX108" fmla="*/ 6838950 w 12071803"/>
                  <a:gd name="connsiteY108" fmla="*/ 6982232 h 13440182"/>
                  <a:gd name="connsiteX109" fmla="*/ 6943726 w 12071803"/>
                  <a:gd name="connsiteY109" fmla="*/ 6984363 h 13440182"/>
                  <a:gd name="connsiteX110" fmla="*/ 6986589 w 12071803"/>
                  <a:gd name="connsiteY110" fmla="*/ 6903400 h 13440182"/>
                  <a:gd name="connsiteX111" fmla="*/ 7088982 w 12071803"/>
                  <a:gd name="connsiteY111" fmla="*/ 6936738 h 13440182"/>
                  <a:gd name="connsiteX112" fmla="*/ 7162801 w 12071803"/>
                  <a:gd name="connsiteY112" fmla="*/ 7039132 h 13440182"/>
                  <a:gd name="connsiteX113" fmla="*/ 7229476 w 12071803"/>
                  <a:gd name="connsiteY113" fmla="*/ 6979600 h 13440182"/>
                  <a:gd name="connsiteX114" fmla="*/ 7169945 w 12071803"/>
                  <a:gd name="connsiteY114" fmla="*/ 6843869 h 13440182"/>
                  <a:gd name="connsiteX115" fmla="*/ 7227094 w 12071803"/>
                  <a:gd name="connsiteY115" fmla="*/ 6896506 h 13440182"/>
                  <a:gd name="connsiteX116" fmla="*/ 7343776 w 12071803"/>
                  <a:gd name="connsiteY116" fmla="*/ 6934357 h 13440182"/>
                  <a:gd name="connsiteX117" fmla="*/ 7417595 w 12071803"/>
                  <a:gd name="connsiteY117" fmla="*/ 7006046 h 13440182"/>
                  <a:gd name="connsiteX118" fmla="*/ 7386639 w 12071803"/>
                  <a:gd name="connsiteY118" fmla="*/ 7144158 h 13440182"/>
                  <a:gd name="connsiteX119" fmla="*/ 7458076 w 12071803"/>
                  <a:gd name="connsiteY119" fmla="*/ 7108439 h 13440182"/>
                  <a:gd name="connsiteX120" fmla="*/ 7448550 w 12071803"/>
                  <a:gd name="connsiteY120" fmla="*/ 7077482 h 13440182"/>
                  <a:gd name="connsiteX121" fmla="*/ 7524751 w 12071803"/>
                  <a:gd name="connsiteY121" fmla="*/ 7163208 h 13440182"/>
                  <a:gd name="connsiteX122" fmla="*/ 7460457 w 12071803"/>
                  <a:gd name="connsiteY122" fmla="*/ 7244171 h 13440182"/>
                  <a:gd name="connsiteX123" fmla="*/ 7524750 w 12071803"/>
                  <a:gd name="connsiteY123" fmla="*/ 7325132 h 13440182"/>
                  <a:gd name="connsiteX124" fmla="*/ 7450932 w 12071803"/>
                  <a:gd name="connsiteY124" fmla="*/ 7344183 h 13440182"/>
                  <a:gd name="connsiteX125" fmla="*/ 7358064 w 12071803"/>
                  <a:gd name="connsiteY125" fmla="*/ 7296558 h 13440182"/>
                  <a:gd name="connsiteX126" fmla="*/ 7184232 w 12071803"/>
                  <a:gd name="connsiteY126" fmla="*/ 7408477 h 13440182"/>
                  <a:gd name="connsiteX127" fmla="*/ 7246145 w 12071803"/>
                  <a:gd name="connsiteY127" fmla="*/ 7437052 h 13440182"/>
                  <a:gd name="connsiteX128" fmla="*/ 7329489 w 12071803"/>
                  <a:gd name="connsiteY128" fmla="*/ 7508489 h 13440182"/>
                  <a:gd name="connsiteX129" fmla="*/ 7386639 w 12071803"/>
                  <a:gd name="connsiteY129" fmla="*/ 7425146 h 13440182"/>
                  <a:gd name="connsiteX130" fmla="*/ 7441407 w 12071803"/>
                  <a:gd name="connsiteY130" fmla="*/ 7484677 h 13440182"/>
                  <a:gd name="connsiteX131" fmla="*/ 7467601 w 12071803"/>
                  <a:gd name="connsiteY131" fmla="*/ 7515382 h 13440182"/>
                  <a:gd name="connsiteX132" fmla="*/ 7487841 w 12071803"/>
                  <a:gd name="connsiteY132" fmla="*/ 7467755 h 13440182"/>
                  <a:gd name="connsiteX133" fmla="*/ 7546182 w 12071803"/>
                  <a:gd name="connsiteY133" fmla="*/ 7529921 h 13440182"/>
                  <a:gd name="connsiteX134" fmla="*/ 7639051 w 12071803"/>
                  <a:gd name="connsiteY134" fmla="*/ 7615646 h 13440182"/>
                  <a:gd name="connsiteX135" fmla="*/ 7639051 w 12071803"/>
                  <a:gd name="connsiteY135" fmla="*/ 7510871 h 13440182"/>
                  <a:gd name="connsiteX136" fmla="*/ 7812881 w 12071803"/>
                  <a:gd name="connsiteY136" fmla="*/ 7606120 h 13440182"/>
                  <a:gd name="connsiteX137" fmla="*/ 7705726 w 12071803"/>
                  <a:gd name="connsiteY137" fmla="*/ 7370377 h 13440182"/>
                  <a:gd name="connsiteX138" fmla="*/ 7708107 w 12071803"/>
                  <a:gd name="connsiteY138" fmla="*/ 7234646 h 13440182"/>
                  <a:gd name="connsiteX139" fmla="*/ 7612857 w 12071803"/>
                  <a:gd name="connsiteY139" fmla="*/ 7206071 h 13440182"/>
                  <a:gd name="connsiteX140" fmla="*/ 7677150 w 12071803"/>
                  <a:gd name="connsiteY140" fmla="*/ 7039382 h 13440182"/>
                  <a:gd name="connsiteX141" fmla="*/ 8374857 w 12071803"/>
                  <a:gd name="connsiteY141" fmla="*/ 6653621 h 13440182"/>
                  <a:gd name="connsiteX142" fmla="*/ 8703470 w 12071803"/>
                  <a:gd name="connsiteY142" fmla="*/ 6591708 h 13440182"/>
                  <a:gd name="connsiteX143" fmla="*/ 8722520 w 12071803"/>
                  <a:gd name="connsiteY143" fmla="*/ 6696483 h 13440182"/>
                  <a:gd name="connsiteX144" fmla="*/ 8796339 w 12071803"/>
                  <a:gd name="connsiteY144" fmla="*/ 6701246 h 13440182"/>
                  <a:gd name="connsiteX145" fmla="*/ 8772525 w 12071803"/>
                  <a:gd name="connsiteY145" fmla="*/ 6548844 h 13440182"/>
                  <a:gd name="connsiteX146" fmla="*/ 9315450 w 12071803"/>
                  <a:gd name="connsiteY146" fmla="*/ 6544082 h 13440182"/>
                  <a:gd name="connsiteX147" fmla="*/ 9503569 w 12071803"/>
                  <a:gd name="connsiteY147" fmla="*/ 6494075 h 13440182"/>
                  <a:gd name="connsiteX148" fmla="*/ 9629775 w 12071803"/>
                  <a:gd name="connsiteY148" fmla="*/ 6298813 h 13440182"/>
                  <a:gd name="connsiteX149" fmla="*/ 9906000 w 12071803"/>
                  <a:gd name="connsiteY149" fmla="*/ 6334532 h 13440182"/>
                  <a:gd name="connsiteX150" fmla="*/ 9870282 w 12071803"/>
                  <a:gd name="connsiteY150" fmla="*/ 6420258 h 13440182"/>
                  <a:gd name="connsiteX151" fmla="*/ 9727407 w 12071803"/>
                  <a:gd name="connsiteY151" fmla="*/ 6434546 h 13440182"/>
                  <a:gd name="connsiteX152" fmla="*/ 9796462 w 12071803"/>
                  <a:gd name="connsiteY152" fmla="*/ 6489313 h 13440182"/>
                  <a:gd name="connsiteX153" fmla="*/ 9665495 w 12071803"/>
                  <a:gd name="connsiteY153" fmla="*/ 6517889 h 13440182"/>
                  <a:gd name="connsiteX154" fmla="*/ 9539289 w 12071803"/>
                  <a:gd name="connsiteY154" fmla="*/ 6508364 h 13440182"/>
                  <a:gd name="connsiteX155" fmla="*/ 9453563 w 12071803"/>
                  <a:gd name="connsiteY155" fmla="*/ 6544082 h 13440182"/>
                  <a:gd name="connsiteX156" fmla="*/ 9422607 w 12071803"/>
                  <a:gd name="connsiteY156" fmla="*/ 6848883 h 13440182"/>
                  <a:gd name="connsiteX157" fmla="*/ 9584532 w 12071803"/>
                  <a:gd name="connsiteY157" fmla="*/ 6882220 h 13440182"/>
                  <a:gd name="connsiteX158" fmla="*/ 9791700 w 12071803"/>
                  <a:gd name="connsiteY158" fmla="*/ 6696482 h 13440182"/>
                  <a:gd name="connsiteX159" fmla="*/ 9829801 w 12071803"/>
                  <a:gd name="connsiteY159" fmla="*/ 6794114 h 13440182"/>
                  <a:gd name="connsiteX160" fmla="*/ 9977439 w 12071803"/>
                  <a:gd name="connsiteY160" fmla="*/ 6717914 h 13440182"/>
                  <a:gd name="connsiteX161" fmla="*/ 9877426 w 12071803"/>
                  <a:gd name="connsiteY161" fmla="*/ 6956040 h 13440182"/>
                  <a:gd name="connsiteX162" fmla="*/ 10020301 w 12071803"/>
                  <a:gd name="connsiteY162" fmla="*/ 6898889 h 13440182"/>
                  <a:gd name="connsiteX163" fmla="*/ 9986964 w 12071803"/>
                  <a:gd name="connsiteY163" fmla="*/ 6986996 h 13440182"/>
                  <a:gd name="connsiteX164" fmla="*/ 10217945 w 12071803"/>
                  <a:gd name="connsiteY164" fmla="*/ 6984614 h 13440182"/>
                  <a:gd name="connsiteX165" fmla="*/ 10058400 w 12071803"/>
                  <a:gd name="connsiteY165" fmla="*/ 7039382 h 13440182"/>
                  <a:gd name="connsiteX166" fmla="*/ 9948864 w 12071803"/>
                  <a:gd name="connsiteY166" fmla="*/ 7096533 h 13440182"/>
                  <a:gd name="connsiteX167" fmla="*/ 9829801 w 12071803"/>
                  <a:gd name="connsiteY167" fmla="*/ 7210833 h 13440182"/>
                  <a:gd name="connsiteX168" fmla="*/ 9865519 w 12071803"/>
                  <a:gd name="connsiteY168" fmla="*/ 7270363 h 13440182"/>
                  <a:gd name="connsiteX169" fmla="*/ 9908382 w 12071803"/>
                  <a:gd name="connsiteY169" fmla="*/ 7320371 h 13440182"/>
                  <a:gd name="connsiteX170" fmla="*/ 9986964 w 12071803"/>
                  <a:gd name="connsiteY170" fmla="*/ 7287033 h 13440182"/>
                  <a:gd name="connsiteX171" fmla="*/ 9998869 w 12071803"/>
                  <a:gd name="connsiteY171" fmla="*/ 7348944 h 13440182"/>
                  <a:gd name="connsiteX172" fmla="*/ 10113170 w 12071803"/>
                  <a:gd name="connsiteY172" fmla="*/ 7210833 h 13440182"/>
                  <a:gd name="connsiteX173" fmla="*/ 10148889 w 12071803"/>
                  <a:gd name="connsiteY173" fmla="*/ 7356089 h 13440182"/>
                  <a:gd name="connsiteX174" fmla="*/ 10244139 w 12071803"/>
                  <a:gd name="connsiteY174" fmla="*/ 7239408 h 13440182"/>
                  <a:gd name="connsiteX175" fmla="*/ 10270332 w 12071803"/>
                  <a:gd name="connsiteY175" fmla="*/ 7401332 h 13440182"/>
                  <a:gd name="connsiteX176" fmla="*/ 10344150 w 12071803"/>
                  <a:gd name="connsiteY176" fmla="*/ 7477532 h 13440182"/>
                  <a:gd name="connsiteX177" fmla="*/ 10134600 w 12071803"/>
                  <a:gd name="connsiteY177" fmla="*/ 7591832 h 13440182"/>
                  <a:gd name="connsiteX178" fmla="*/ 10287001 w 12071803"/>
                  <a:gd name="connsiteY178" fmla="*/ 7741852 h 13440182"/>
                  <a:gd name="connsiteX179" fmla="*/ 10317957 w 12071803"/>
                  <a:gd name="connsiteY179" fmla="*/ 7644221 h 13440182"/>
                  <a:gd name="connsiteX180" fmla="*/ 10389393 w 12071803"/>
                  <a:gd name="connsiteY180" fmla="*/ 7732326 h 13440182"/>
                  <a:gd name="connsiteX181" fmla="*/ 10510839 w 12071803"/>
                  <a:gd name="connsiteY181" fmla="*/ 7691846 h 13440182"/>
                  <a:gd name="connsiteX182" fmla="*/ 10515600 w 12071803"/>
                  <a:gd name="connsiteY182" fmla="*/ 7777570 h 13440182"/>
                  <a:gd name="connsiteX183" fmla="*/ 10513219 w 12071803"/>
                  <a:gd name="connsiteY183" fmla="*/ 7875200 h 13440182"/>
                  <a:gd name="connsiteX184" fmla="*/ 10622756 w 12071803"/>
                  <a:gd name="connsiteY184" fmla="*/ 7837101 h 13440182"/>
                  <a:gd name="connsiteX185" fmla="*/ 10663239 w 12071803"/>
                  <a:gd name="connsiteY185" fmla="*/ 8075227 h 13440182"/>
                  <a:gd name="connsiteX186" fmla="*/ 10801350 w 12071803"/>
                  <a:gd name="connsiteY186" fmla="*/ 8106182 h 13440182"/>
                  <a:gd name="connsiteX187" fmla="*/ 10815638 w 12071803"/>
                  <a:gd name="connsiteY187" fmla="*/ 7815670 h 13440182"/>
                  <a:gd name="connsiteX188" fmla="*/ 10906126 w 12071803"/>
                  <a:gd name="connsiteY188" fmla="*/ 7791858 h 13440182"/>
                  <a:gd name="connsiteX189" fmla="*/ 10975182 w 12071803"/>
                  <a:gd name="connsiteY189" fmla="*/ 7620407 h 13440182"/>
                  <a:gd name="connsiteX190" fmla="*/ 10937082 w 12071803"/>
                  <a:gd name="connsiteY190" fmla="*/ 7491821 h 13440182"/>
                  <a:gd name="connsiteX191" fmla="*/ 10841832 w 12071803"/>
                  <a:gd name="connsiteY191" fmla="*/ 7479913 h 13440182"/>
                  <a:gd name="connsiteX192" fmla="*/ 10889456 w 12071803"/>
                  <a:gd name="connsiteY192" fmla="*/ 7360851 h 13440182"/>
                  <a:gd name="connsiteX193" fmla="*/ 10784682 w 12071803"/>
                  <a:gd name="connsiteY193" fmla="*/ 7289414 h 13440182"/>
                  <a:gd name="connsiteX194" fmla="*/ 10744200 w 12071803"/>
                  <a:gd name="connsiteY194" fmla="*/ 7058432 h 13440182"/>
                  <a:gd name="connsiteX195" fmla="*/ 10426700 w 12071803"/>
                  <a:gd name="connsiteY195" fmla="*/ 7020332 h 13440182"/>
                  <a:gd name="connsiteX196" fmla="*/ 10496551 w 12071803"/>
                  <a:gd name="connsiteY196" fmla="*/ 6915558 h 13440182"/>
                  <a:gd name="connsiteX197" fmla="*/ 10620376 w 12071803"/>
                  <a:gd name="connsiteY197" fmla="*/ 6896508 h 13440182"/>
                  <a:gd name="connsiteX198" fmla="*/ 10629900 w 12071803"/>
                  <a:gd name="connsiteY198" fmla="*/ 6810782 h 13440182"/>
                  <a:gd name="connsiteX199" fmla="*/ 10842625 w 12071803"/>
                  <a:gd name="connsiteY199" fmla="*/ 6899682 h 13440182"/>
                  <a:gd name="connsiteX200" fmla="*/ 10858500 w 12071803"/>
                  <a:gd name="connsiteY200" fmla="*/ 6677432 h 13440182"/>
                  <a:gd name="connsiteX201" fmla="*/ 10648950 w 12071803"/>
                  <a:gd name="connsiteY201" fmla="*/ 6772682 h 13440182"/>
                  <a:gd name="connsiteX202" fmla="*/ 10572750 w 12071803"/>
                  <a:gd name="connsiteY202" fmla="*/ 6544082 h 13440182"/>
                  <a:gd name="connsiteX203" fmla="*/ 10344150 w 12071803"/>
                  <a:gd name="connsiteY203" fmla="*/ 6753632 h 13440182"/>
                  <a:gd name="connsiteX204" fmla="*/ 10356851 w 12071803"/>
                  <a:gd name="connsiteY204" fmla="*/ 6588533 h 13440182"/>
                  <a:gd name="connsiteX205" fmla="*/ 10369550 w 12071803"/>
                  <a:gd name="connsiteY205" fmla="*/ 6464707 h 13440182"/>
                  <a:gd name="connsiteX206" fmla="*/ 10314385 w 12071803"/>
                  <a:gd name="connsiteY206" fmla="*/ 6436675 h 13440182"/>
                  <a:gd name="connsiteX207" fmla="*/ 10261601 w 12071803"/>
                  <a:gd name="connsiteY207" fmla="*/ 6452008 h 13440182"/>
                  <a:gd name="connsiteX208" fmla="*/ 10140950 w 12071803"/>
                  <a:gd name="connsiteY208" fmla="*/ 6236107 h 13440182"/>
                  <a:gd name="connsiteX209" fmla="*/ 10306051 w 12071803"/>
                  <a:gd name="connsiteY209" fmla="*/ 6274208 h 13440182"/>
                  <a:gd name="connsiteX210" fmla="*/ 10547351 w 12071803"/>
                  <a:gd name="connsiteY210" fmla="*/ 6274208 h 13440182"/>
                  <a:gd name="connsiteX211" fmla="*/ 10677525 w 12071803"/>
                  <a:gd name="connsiteY211" fmla="*/ 6134507 h 13440182"/>
                  <a:gd name="connsiteX212" fmla="*/ 10575926 w 12071803"/>
                  <a:gd name="connsiteY212" fmla="*/ 6023383 h 13440182"/>
                  <a:gd name="connsiteX213" fmla="*/ 10363200 w 12071803"/>
                  <a:gd name="connsiteY213" fmla="*/ 5975757 h 13440182"/>
                  <a:gd name="connsiteX214" fmla="*/ 10544175 w 12071803"/>
                  <a:gd name="connsiteY214" fmla="*/ 5845582 h 13440182"/>
                  <a:gd name="connsiteX215" fmla="*/ 10490201 w 12071803"/>
                  <a:gd name="connsiteY215" fmla="*/ 5728108 h 13440182"/>
                  <a:gd name="connsiteX216" fmla="*/ 10544176 w 12071803"/>
                  <a:gd name="connsiteY216" fmla="*/ 5607458 h 13440182"/>
                  <a:gd name="connsiteX217" fmla="*/ 10506075 w 12071803"/>
                  <a:gd name="connsiteY217" fmla="*/ 5604282 h 13440182"/>
                  <a:gd name="connsiteX218" fmla="*/ 10471151 w 12071803"/>
                  <a:gd name="connsiteY218" fmla="*/ 5528083 h 13440182"/>
                  <a:gd name="connsiteX219" fmla="*/ 10312400 w 12071803"/>
                  <a:gd name="connsiteY219" fmla="*/ 5375682 h 13440182"/>
                  <a:gd name="connsiteX220" fmla="*/ 10582276 w 12071803"/>
                  <a:gd name="connsiteY220" fmla="*/ 5480458 h 13440182"/>
                  <a:gd name="connsiteX221" fmla="*/ 10725150 w 12071803"/>
                  <a:gd name="connsiteY221" fmla="*/ 5439182 h 13440182"/>
                  <a:gd name="connsiteX222" fmla="*/ 10699751 w 12071803"/>
                  <a:gd name="connsiteY222" fmla="*/ 5686833 h 13440182"/>
                  <a:gd name="connsiteX223" fmla="*/ 10877550 w 12071803"/>
                  <a:gd name="connsiteY223" fmla="*/ 5724932 h 13440182"/>
                  <a:gd name="connsiteX224" fmla="*/ 10934701 w 12071803"/>
                  <a:gd name="connsiteY224" fmla="*/ 5550308 h 13440182"/>
                  <a:gd name="connsiteX225" fmla="*/ 10975975 w 12071803"/>
                  <a:gd name="connsiteY225" fmla="*/ 5321707 h 13440182"/>
                  <a:gd name="connsiteX226" fmla="*/ 10896601 w 12071803"/>
                  <a:gd name="connsiteY226" fmla="*/ 5118508 h 13440182"/>
                  <a:gd name="connsiteX227" fmla="*/ 10839450 w 12071803"/>
                  <a:gd name="connsiteY227" fmla="*/ 5020082 h 13440182"/>
                  <a:gd name="connsiteX228" fmla="*/ 10760076 w 12071803"/>
                  <a:gd name="connsiteY228" fmla="*/ 5137558 h 13440182"/>
                  <a:gd name="connsiteX229" fmla="*/ 10690226 w 12071803"/>
                  <a:gd name="connsiteY229" fmla="*/ 5096283 h 13440182"/>
                  <a:gd name="connsiteX230" fmla="*/ 10658476 w 12071803"/>
                  <a:gd name="connsiteY230" fmla="*/ 5216933 h 13440182"/>
                  <a:gd name="connsiteX231" fmla="*/ 10556875 w 12071803"/>
                  <a:gd name="connsiteY231" fmla="*/ 5220107 h 13440182"/>
                  <a:gd name="connsiteX232" fmla="*/ 10477500 w 12071803"/>
                  <a:gd name="connsiteY232" fmla="*/ 5077232 h 13440182"/>
                  <a:gd name="connsiteX233" fmla="*/ 10439400 w 12071803"/>
                  <a:gd name="connsiteY233" fmla="*/ 4924832 h 13440182"/>
                  <a:gd name="connsiteX234" fmla="*/ 10223500 w 12071803"/>
                  <a:gd name="connsiteY234" fmla="*/ 4928007 h 13440182"/>
                  <a:gd name="connsiteX235" fmla="*/ 10248900 w 12071803"/>
                  <a:gd name="connsiteY235" fmla="*/ 5153432 h 13440182"/>
                  <a:gd name="connsiteX236" fmla="*/ 10210801 w 12071803"/>
                  <a:gd name="connsiteY236" fmla="*/ 4959758 h 13440182"/>
                  <a:gd name="connsiteX237" fmla="*/ 10166350 w 12071803"/>
                  <a:gd name="connsiteY237" fmla="*/ 4972457 h 13440182"/>
                  <a:gd name="connsiteX238" fmla="*/ 10096500 w 12071803"/>
                  <a:gd name="connsiteY238" fmla="*/ 4861332 h 13440182"/>
                  <a:gd name="connsiteX239" fmla="*/ 10001251 w 12071803"/>
                  <a:gd name="connsiteY239" fmla="*/ 4931183 h 13440182"/>
                  <a:gd name="connsiteX240" fmla="*/ 9845675 w 12071803"/>
                  <a:gd name="connsiteY240" fmla="*/ 5058182 h 13440182"/>
                  <a:gd name="connsiteX241" fmla="*/ 10210800 w 12071803"/>
                  <a:gd name="connsiteY241" fmla="*/ 4724807 h 13440182"/>
                  <a:gd name="connsiteX242" fmla="*/ 10355263 w 12071803"/>
                  <a:gd name="connsiteY242" fmla="*/ 4634321 h 13440182"/>
                  <a:gd name="connsiteX243" fmla="*/ 10572750 w 12071803"/>
                  <a:gd name="connsiteY243" fmla="*/ 4581932 h 13440182"/>
                  <a:gd name="connsiteX244" fmla="*/ 10610851 w 12071803"/>
                  <a:gd name="connsiteY244" fmla="*/ 4461283 h 13440182"/>
                  <a:gd name="connsiteX245" fmla="*/ 10782301 w 12071803"/>
                  <a:gd name="connsiteY245" fmla="*/ 4334283 h 13440182"/>
                  <a:gd name="connsiteX246" fmla="*/ 10814050 w 12071803"/>
                  <a:gd name="connsiteY246" fmla="*/ 4080282 h 13440182"/>
                  <a:gd name="connsiteX247" fmla="*/ 10582275 w 12071803"/>
                  <a:gd name="connsiteY247" fmla="*/ 3997732 h 13440182"/>
                  <a:gd name="connsiteX248" fmla="*/ 10264776 w 12071803"/>
                  <a:gd name="connsiteY248" fmla="*/ 3950108 h 13440182"/>
                  <a:gd name="connsiteX249" fmla="*/ 10134600 w 12071803"/>
                  <a:gd name="connsiteY249" fmla="*/ 4010432 h 13440182"/>
                  <a:gd name="connsiteX250" fmla="*/ 10160001 w 12071803"/>
                  <a:gd name="connsiteY250" fmla="*/ 3845333 h 13440182"/>
                  <a:gd name="connsiteX251" fmla="*/ 10109201 w 12071803"/>
                  <a:gd name="connsiteY251" fmla="*/ 3670708 h 13440182"/>
                  <a:gd name="connsiteX252" fmla="*/ 10223500 w 12071803"/>
                  <a:gd name="connsiteY252" fmla="*/ 3708807 h 13440182"/>
                  <a:gd name="connsiteX253" fmla="*/ 10344151 w 12071803"/>
                  <a:gd name="connsiteY253" fmla="*/ 3600858 h 13440182"/>
                  <a:gd name="connsiteX254" fmla="*/ 10534651 w 12071803"/>
                  <a:gd name="connsiteY254" fmla="*/ 3661183 h 13440182"/>
                  <a:gd name="connsiteX255" fmla="*/ 10547351 w 12071803"/>
                  <a:gd name="connsiteY255" fmla="*/ 3477033 h 13440182"/>
                  <a:gd name="connsiteX256" fmla="*/ 10687050 w 12071803"/>
                  <a:gd name="connsiteY256" fmla="*/ 3515132 h 13440182"/>
                  <a:gd name="connsiteX257" fmla="*/ 10801350 w 12071803"/>
                  <a:gd name="connsiteY257" fmla="*/ 3210332 h 13440182"/>
                  <a:gd name="connsiteX258" fmla="*/ 10902951 w 12071803"/>
                  <a:gd name="connsiteY258" fmla="*/ 3299233 h 13440182"/>
                  <a:gd name="connsiteX259" fmla="*/ 11042650 w 12071803"/>
                  <a:gd name="connsiteY259" fmla="*/ 3283357 h 13440182"/>
                  <a:gd name="connsiteX260" fmla="*/ 11077575 w 12071803"/>
                  <a:gd name="connsiteY260" fmla="*/ 3508782 h 13440182"/>
                  <a:gd name="connsiteX261" fmla="*/ 11153776 w 12071803"/>
                  <a:gd name="connsiteY261" fmla="*/ 3251608 h 13440182"/>
                  <a:gd name="connsiteX262" fmla="*/ 11077576 w 12071803"/>
                  <a:gd name="connsiteY262" fmla="*/ 3165883 h 13440182"/>
                  <a:gd name="connsiteX263" fmla="*/ 11163300 w 12071803"/>
                  <a:gd name="connsiteY263" fmla="*/ 2911882 h 13440182"/>
                  <a:gd name="connsiteX264" fmla="*/ 10982326 w 12071803"/>
                  <a:gd name="connsiteY264" fmla="*/ 2988083 h 13440182"/>
                  <a:gd name="connsiteX265" fmla="*/ 10953750 w 12071803"/>
                  <a:gd name="connsiteY265" fmla="*/ 2918232 h 13440182"/>
                  <a:gd name="connsiteX266" fmla="*/ 10763250 w 12071803"/>
                  <a:gd name="connsiteY266" fmla="*/ 2715032 h 13440182"/>
                  <a:gd name="connsiteX267" fmla="*/ 10731501 w 12071803"/>
                  <a:gd name="connsiteY267" fmla="*/ 2530883 h 13440182"/>
                  <a:gd name="connsiteX268" fmla="*/ 10699751 w 12071803"/>
                  <a:gd name="connsiteY268" fmla="*/ 2435633 h 13440182"/>
                  <a:gd name="connsiteX269" fmla="*/ 10801350 w 12071803"/>
                  <a:gd name="connsiteY269" fmla="*/ 2334032 h 13440182"/>
                  <a:gd name="connsiteX270" fmla="*/ 11061701 w 12071803"/>
                  <a:gd name="connsiteY270" fmla="*/ 2099083 h 13440182"/>
                  <a:gd name="connsiteX271" fmla="*/ 11182350 w 12071803"/>
                  <a:gd name="connsiteY271" fmla="*/ 2118132 h 13440182"/>
                  <a:gd name="connsiteX272" fmla="*/ 11252201 w 12071803"/>
                  <a:gd name="connsiteY272" fmla="*/ 2029233 h 13440182"/>
                  <a:gd name="connsiteX273" fmla="*/ 11487150 w 12071803"/>
                  <a:gd name="connsiteY273" fmla="*/ 1921282 h 13440182"/>
                  <a:gd name="connsiteX274" fmla="*/ 11341101 w 12071803"/>
                  <a:gd name="connsiteY274" fmla="*/ 1851433 h 13440182"/>
                  <a:gd name="connsiteX275" fmla="*/ 11258550 w 12071803"/>
                  <a:gd name="connsiteY275" fmla="*/ 1705382 h 13440182"/>
                  <a:gd name="connsiteX276" fmla="*/ 11360150 w 12071803"/>
                  <a:gd name="connsiteY276" fmla="*/ 1279932 h 13440182"/>
                  <a:gd name="connsiteX277" fmla="*/ 11239500 w 12071803"/>
                  <a:gd name="connsiteY277" fmla="*/ 1019582 h 13440182"/>
                  <a:gd name="connsiteX278" fmla="*/ 11525250 w 12071803"/>
                  <a:gd name="connsiteY278" fmla="*/ 1362482 h 13440182"/>
                  <a:gd name="connsiteX279" fmla="*/ 11690350 w 12071803"/>
                  <a:gd name="connsiteY279" fmla="*/ 1165632 h 13440182"/>
                  <a:gd name="connsiteX280" fmla="*/ 11874500 w 12071803"/>
                  <a:gd name="connsiteY280" fmla="*/ 1476782 h 13440182"/>
                  <a:gd name="connsiteX281" fmla="*/ 12071350 w 12071803"/>
                  <a:gd name="connsiteY281" fmla="*/ 1578383 h 13440182"/>
                  <a:gd name="connsiteX282" fmla="*/ 11906250 w 12071803"/>
                  <a:gd name="connsiteY282" fmla="*/ 1133883 h 13440182"/>
                  <a:gd name="connsiteX283" fmla="*/ 11893550 w 12071803"/>
                  <a:gd name="connsiteY283" fmla="*/ 917982 h 13440182"/>
                  <a:gd name="connsiteX284" fmla="*/ 11760200 w 12071803"/>
                  <a:gd name="connsiteY284" fmla="*/ 721132 h 13440182"/>
                  <a:gd name="connsiteX285" fmla="*/ 11734800 w 12071803"/>
                  <a:gd name="connsiteY2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6441280 w 12071803"/>
                  <a:gd name="connsiteY87" fmla="*/ 8201432 h 13440182"/>
                  <a:gd name="connsiteX88" fmla="*/ 6204347 w 12071803"/>
                  <a:gd name="connsiteY88" fmla="*/ 8101170 h 13440182"/>
                  <a:gd name="connsiteX89" fmla="*/ 6696076 w 12071803"/>
                  <a:gd name="connsiteY89" fmla="*/ 8074975 h 13440182"/>
                  <a:gd name="connsiteX90" fmla="*/ 6855620 w 12071803"/>
                  <a:gd name="connsiteY90" fmla="*/ 8032113 h 13440182"/>
                  <a:gd name="connsiteX91" fmla="*/ 6877052 w 12071803"/>
                  <a:gd name="connsiteY91" fmla="*/ 7846626 h 13440182"/>
                  <a:gd name="connsiteX92" fmla="*/ 6980634 w 12071803"/>
                  <a:gd name="connsiteY92" fmla="*/ 7867807 h 13440182"/>
                  <a:gd name="connsiteX93" fmla="*/ 7017545 w 12071803"/>
                  <a:gd name="connsiteY93" fmla="*/ 7793990 h 13440182"/>
                  <a:gd name="connsiteX94" fmla="*/ 6943726 w 12071803"/>
                  <a:gd name="connsiteY94" fmla="*/ 7693975 h 13440182"/>
                  <a:gd name="connsiteX95" fmla="*/ 6910389 w 12071803"/>
                  <a:gd name="connsiteY95" fmla="*/ 7596344 h 13440182"/>
                  <a:gd name="connsiteX96" fmla="*/ 6819900 w 12071803"/>
                  <a:gd name="connsiteY96" fmla="*/ 7591832 h 13440182"/>
                  <a:gd name="connsiteX97" fmla="*/ 6746082 w 12071803"/>
                  <a:gd name="connsiteY97" fmla="*/ 7674925 h 13440182"/>
                  <a:gd name="connsiteX98" fmla="*/ 6610350 w 12071803"/>
                  <a:gd name="connsiteY98" fmla="*/ 7687082 h 13440182"/>
                  <a:gd name="connsiteX99" fmla="*/ 6669882 w 12071803"/>
                  <a:gd name="connsiteY99" fmla="*/ 7617775 h 13440182"/>
                  <a:gd name="connsiteX100" fmla="*/ 6681789 w 12071803"/>
                  <a:gd name="connsiteY100" fmla="*/ 7529669 h 13440182"/>
                  <a:gd name="connsiteX101" fmla="*/ 6703219 w 12071803"/>
                  <a:gd name="connsiteY101" fmla="*/ 7467756 h 13440182"/>
                  <a:gd name="connsiteX102" fmla="*/ 6667500 w 12071803"/>
                  <a:gd name="connsiteY102" fmla="*/ 7401332 h 13440182"/>
                  <a:gd name="connsiteX103" fmla="*/ 6603207 w 12071803"/>
                  <a:gd name="connsiteY103" fmla="*/ 7432038 h 13440182"/>
                  <a:gd name="connsiteX104" fmla="*/ 6600825 w 12071803"/>
                  <a:gd name="connsiteY104" fmla="*/ 7351326 h 13440182"/>
                  <a:gd name="connsiteX105" fmla="*/ 6819901 w 12071803"/>
                  <a:gd name="connsiteY105" fmla="*/ 7243919 h 13440182"/>
                  <a:gd name="connsiteX106" fmla="*/ 6784182 w 12071803"/>
                  <a:gd name="connsiteY106" fmla="*/ 7089138 h 13440182"/>
                  <a:gd name="connsiteX107" fmla="*/ 6860382 w 12071803"/>
                  <a:gd name="connsiteY107" fmla="*/ 7072469 h 13440182"/>
                  <a:gd name="connsiteX108" fmla="*/ 6838950 w 12071803"/>
                  <a:gd name="connsiteY108" fmla="*/ 6982232 h 13440182"/>
                  <a:gd name="connsiteX109" fmla="*/ 6943726 w 12071803"/>
                  <a:gd name="connsiteY109" fmla="*/ 6984363 h 13440182"/>
                  <a:gd name="connsiteX110" fmla="*/ 6986589 w 12071803"/>
                  <a:gd name="connsiteY110" fmla="*/ 6903400 h 13440182"/>
                  <a:gd name="connsiteX111" fmla="*/ 7088982 w 12071803"/>
                  <a:gd name="connsiteY111" fmla="*/ 6936738 h 13440182"/>
                  <a:gd name="connsiteX112" fmla="*/ 7162801 w 12071803"/>
                  <a:gd name="connsiteY112" fmla="*/ 7039132 h 13440182"/>
                  <a:gd name="connsiteX113" fmla="*/ 7229476 w 12071803"/>
                  <a:gd name="connsiteY113" fmla="*/ 6979600 h 13440182"/>
                  <a:gd name="connsiteX114" fmla="*/ 7169945 w 12071803"/>
                  <a:gd name="connsiteY114" fmla="*/ 6843869 h 13440182"/>
                  <a:gd name="connsiteX115" fmla="*/ 7227094 w 12071803"/>
                  <a:gd name="connsiteY115" fmla="*/ 6896506 h 13440182"/>
                  <a:gd name="connsiteX116" fmla="*/ 7343776 w 12071803"/>
                  <a:gd name="connsiteY116" fmla="*/ 6934357 h 13440182"/>
                  <a:gd name="connsiteX117" fmla="*/ 7417595 w 12071803"/>
                  <a:gd name="connsiteY117" fmla="*/ 7006046 h 13440182"/>
                  <a:gd name="connsiteX118" fmla="*/ 7386639 w 12071803"/>
                  <a:gd name="connsiteY118" fmla="*/ 7144158 h 13440182"/>
                  <a:gd name="connsiteX119" fmla="*/ 7458076 w 12071803"/>
                  <a:gd name="connsiteY119" fmla="*/ 7108439 h 13440182"/>
                  <a:gd name="connsiteX120" fmla="*/ 7448550 w 12071803"/>
                  <a:gd name="connsiteY120" fmla="*/ 7077482 h 13440182"/>
                  <a:gd name="connsiteX121" fmla="*/ 7524751 w 12071803"/>
                  <a:gd name="connsiteY121" fmla="*/ 7163208 h 13440182"/>
                  <a:gd name="connsiteX122" fmla="*/ 7460457 w 12071803"/>
                  <a:gd name="connsiteY122" fmla="*/ 7244171 h 13440182"/>
                  <a:gd name="connsiteX123" fmla="*/ 7524750 w 12071803"/>
                  <a:gd name="connsiteY123" fmla="*/ 7325132 h 13440182"/>
                  <a:gd name="connsiteX124" fmla="*/ 7450932 w 12071803"/>
                  <a:gd name="connsiteY124" fmla="*/ 7344183 h 13440182"/>
                  <a:gd name="connsiteX125" fmla="*/ 7358064 w 12071803"/>
                  <a:gd name="connsiteY125" fmla="*/ 7296558 h 13440182"/>
                  <a:gd name="connsiteX126" fmla="*/ 7184232 w 12071803"/>
                  <a:gd name="connsiteY126" fmla="*/ 7408477 h 13440182"/>
                  <a:gd name="connsiteX127" fmla="*/ 7246145 w 12071803"/>
                  <a:gd name="connsiteY127" fmla="*/ 7437052 h 13440182"/>
                  <a:gd name="connsiteX128" fmla="*/ 7329489 w 12071803"/>
                  <a:gd name="connsiteY128" fmla="*/ 7508489 h 13440182"/>
                  <a:gd name="connsiteX129" fmla="*/ 7386639 w 12071803"/>
                  <a:gd name="connsiteY129" fmla="*/ 7425146 h 13440182"/>
                  <a:gd name="connsiteX130" fmla="*/ 7441407 w 12071803"/>
                  <a:gd name="connsiteY130" fmla="*/ 7484677 h 13440182"/>
                  <a:gd name="connsiteX131" fmla="*/ 7467601 w 12071803"/>
                  <a:gd name="connsiteY131" fmla="*/ 7515382 h 13440182"/>
                  <a:gd name="connsiteX132" fmla="*/ 7487841 w 12071803"/>
                  <a:gd name="connsiteY132" fmla="*/ 7467755 h 13440182"/>
                  <a:gd name="connsiteX133" fmla="*/ 7546182 w 12071803"/>
                  <a:gd name="connsiteY133" fmla="*/ 7529921 h 13440182"/>
                  <a:gd name="connsiteX134" fmla="*/ 7639051 w 12071803"/>
                  <a:gd name="connsiteY134" fmla="*/ 7615646 h 13440182"/>
                  <a:gd name="connsiteX135" fmla="*/ 7639051 w 12071803"/>
                  <a:gd name="connsiteY135" fmla="*/ 7510871 h 13440182"/>
                  <a:gd name="connsiteX136" fmla="*/ 7812881 w 12071803"/>
                  <a:gd name="connsiteY136" fmla="*/ 7606120 h 13440182"/>
                  <a:gd name="connsiteX137" fmla="*/ 7705726 w 12071803"/>
                  <a:gd name="connsiteY137" fmla="*/ 7370377 h 13440182"/>
                  <a:gd name="connsiteX138" fmla="*/ 7708107 w 12071803"/>
                  <a:gd name="connsiteY138" fmla="*/ 7234646 h 13440182"/>
                  <a:gd name="connsiteX139" fmla="*/ 7612857 w 12071803"/>
                  <a:gd name="connsiteY139" fmla="*/ 7206071 h 13440182"/>
                  <a:gd name="connsiteX140" fmla="*/ 7677150 w 12071803"/>
                  <a:gd name="connsiteY140" fmla="*/ 7039382 h 13440182"/>
                  <a:gd name="connsiteX141" fmla="*/ 8374857 w 12071803"/>
                  <a:gd name="connsiteY141" fmla="*/ 6653621 h 13440182"/>
                  <a:gd name="connsiteX142" fmla="*/ 8703470 w 12071803"/>
                  <a:gd name="connsiteY142" fmla="*/ 6591708 h 13440182"/>
                  <a:gd name="connsiteX143" fmla="*/ 8722520 w 12071803"/>
                  <a:gd name="connsiteY143" fmla="*/ 6696483 h 13440182"/>
                  <a:gd name="connsiteX144" fmla="*/ 8796339 w 12071803"/>
                  <a:gd name="connsiteY144" fmla="*/ 6701246 h 13440182"/>
                  <a:gd name="connsiteX145" fmla="*/ 8772525 w 12071803"/>
                  <a:gd name="connsiteY145" fmla="*/ 6548844 h 13440182"/>
                  <a:gd name="connsiteX146" fmla="*/ 9315450 w 12071803"/>
                  <a:gd name="connsiteY146" fmla="*/ 6544082 h 13440182"/>
                  <a:gd name="connsiteX147" fmla="*/ 9503569 w 12071803"/>
                  <a:gd name="connsiteY147" fmla="*/ 6494075 h 13440182"/>
                  <a:gd name="connsiteX148" fmla="*/ 9629775 w 12071803"/>
                  <a:gd name="connsiteY148" fmla="*/ 6298813 h 13440182"/>
                  <a:gd name="connsiteX149" fmla="*/ 9906000 w 12071803"/>
                  <a:gd name="connsiteY149" fmla="*/ 6334532 h 13440182"/>
                  <a:gd name="connsiteX150" fmla="*/ 9870282 w 12071803"/>
                  <a:gd name="connsiteY150" fmla="*/ 6420258 h 13440182"/>
                  <a:gd name="connsiteX151" fmla="*/ 9727407 w 12071803"/>
                  <a:gd name="connsiteY151" fmla="*/ 6434546 h 13440182"/>
                  <a:gd name="connsiteX152" fmla="*/ 9796462 w 12071803"/>
                  <a:gd name="connsiteY152" fmla="*/ 6489313 h 13440182"/>
                  <a:gd name="connsiteX153" fmla="*/ 9665495 w 12071803"/>
                  <a:gd name="connsiteY153" fmla="*/ 6517889 h 13440182"/>
                  <a:gd name="connsiteX154" fmla="*/ 9539289 w 12071803"/>
                  <a:gd name="connsiteY154" fmla="*/ 6508364 h 13440182"/>
                  <a:gd name="connsiteX155" fmla="*/ 9453563 w 12071803"/>
                  <a:gd name="connsiteY155" fmla="*/ 6544082 h 13440182"/>
                  <a:gd name="connsiteX156" fmla="*/ 9422607 w 12071803"/>
                  <a:gd name="connsiteY156" fmla="*/ 6848883 h 13440182"/>
                  <a:gd name="connsiteX157" fmla="*/ 9584532 w 12071803"/>
                  <a:gd name="connsiteY157" fmla="*/ 6882220 h 13440182"/>
                  <a:gd name="connsiteX158" fmla="*/ 9791700 w 12071803"/>
                  <a:gd name="connsiteY158" fmla="*/ 6696482 h 13440182"/>
                  <a:gd name="connsiteX159" fmla="*/ 9829801 w 12071803"/>
                  <a:gd name="connsiteY159" fmla="*/ 6794114 h 13440182"/>
                  <a:gd name="connsiteX160" fmla="*/ 9977439 w 12071803"/>
                  <a:gd name="connsiteY160" fmla="*/ 6717914 h 13440182"/>
                  <a:gd name="connsiteX161" fmla="*/ 9877426 w 12071803"/>
                  <a:gd name="connsiteY161" fmla="*/ 6956040 h 13440182"/>
                  <a:gd name="connsiteX162" fmla="*/ 10020301 w 12071803"/>
                  <a:gd name="connsiteY162" fmla="*/ 6898889 h 13440182"/>
                  <a:gd name="connsiteX163" fmla="*/ 9986964 w 12071803"/>
                  <a:gd name="connsiteY163" fmla="*/ 6986996 h 13440182"/>
                  <a:gd name="connsiteX164" fmla="*/ 10217945 w 12071803"/>
                  <a:gd name="connsiteY164" fmla="*/ 6984614 h 13440182"/>
                  <a:gd name="connsiteX165" fmla="*/ 10058400 w 12071803"/>
                  <a:gd name="connsiteY165" fmla="*/ 7039382 h 13440182"/>
                  <a:gd name="connsiteX166" fmla="*/ 9948864 w 12071803"/>
                  <a:gd name="connsiteY166" fmla="*/ 7096533 h 13440182"/>
                  <a:gd name="connsiteX167" fmla="*/ 9829801 w 12071803"/>
                  <a:gd name="connsiteY167" fmla="*/ 7210833 h 13440182"/>
                  <a:gd name="connsiteX168" fmla="*/ 9865519 w 12071803"/>
                  <a:gd name="connsiteY168" fmla="*/ 7270363 h 13440182"/>
                  <a:gd name="connsiteX169" fmla="*/ 9908382 w 12071803"/>
                  <a:gd name="connsiteY169" fmla="*/ 7320371 h 13440182"/>
                  <a:gd name="connsiteX170" fmla="*/ 9986964 w 12071803"/>
                  <a:gd name="connsiteY170" fmla="*/ 7287033 h 13440182"/>
                  <a:gd name="connsiteX171" fmla="*/ 9998869 w 12071803"/>
                  <a:gd name="connsiteY171" fmla="*/ 7348944 h 13440182"/>
                  <a:gd name="connsiteX172" fmla="*/ 10113170 w 12071803"/>
                  <a:gd name="connsiteY172" fmla="*/ 7210833 h 13440182"/>
                  <a:gd name="connsiteX173" fmla="*/ 10148889 w 12071803"/>
                  <a:gd name="connsiteY173" fmla="*/ 7356089 h 13440182"/>
                  <a:gd name="connsiteX174" fmla="*/ 10244139 w 12071803"/>
                  <a:gd name="connsiteY174" fmla="*/ 7239408 h 13440182"/>
                  <a:gd name="connsiteX175" fmla="*/ 10270332 w 12071803"/>
                  <a:gd name="connsiteY175" fmla="*/ 7401332 h 13440182"/>
                  <a:gd name="connsiteX176" fmla="*/ 10344150 w 12071803"/>
                  <a:gd name="connsiteY176" fmla="*/ 7477532 h 13440182"/>
                  <a:gd name="connsiteX177" fmla="*/ 10134600 w 12071803"/>
                  <a:gd name="connsiteY177" fmla="*/ 7591832 h 13440182"/>
                  <a:gd name="connsiteX178" fmla="*/ 10287001 w 12071803"/>
                  <a:gd name="connsiteY178" fmla="*/ 7741852 h 13440182"/>
                  <a:gd name="connsiteX179" fmla="*/ 10317957 w 12071803"/>
                  <a:gd name="connsiteY179" fmla="*/ 7644221 h 13440182"/>
                  <a:gd name="connsiteX180" fmla="*/ 10389393 w 12071803"/>
                  <a:gd name="connsiteY180" fmla="*/ 7732326 h 13440182"/>
                  <a:gd name="connsiteX181" fmla="*/ 10510839 w 12071803"/>
                  <a:gd name="connsiteY181" fmla="*/ 7691846 h 13440182"/>
                  <a:gd name="connsiteX182" fmla="*/ 10515600 w 12071803"/>
                  <a:gd name="connsiteY182" fmla="*/ 7777570 h 13440182"/>
                  <a:gd name="connsiteX183" fmla="*/ 10513219 w 12071803"/>
                  <a:gd name="connsiteY183" fmla="*/ 7875200 h 13440182"/>
                  <a:gd name="connsiteX184" fmla="*/ 10622756 w 12071803"/>
                  <a:gd name="connsiteY184" fmla="*/ 7837101 h 13440182"/>
                  <a:gd name="connsiteX185" fmla="*/ 10663239 w 12071803"/>
                  <a:gd name="connsiteY185" fmla="*/ 8075227 h 13440182"/>
                  <a:gd name="connsiteX186" fmla="*/ 10801350 w 12071803"/>
                  <a:gd name="connsiteY186" fmla="*/ 8106182 h 13440182"/>
                  <a:gd name="connsiteX187" fmla="*/ 10815638 w 12071803"/>
                  <a:gd name="connsiteY187" fmla="*/ 7815670 h 13440182"/>
                  <a:gd name="connsiteX188" fmla="*/ 10906126 w 12071803"/>
                  <a:gd name="connsiteY188" fmla="*/ 7791858 h 13440182"/>
                  <a:gd name="connsiteX189" fmla="*/ 10975182 w 12071803"/>
                  <a:gd name="connsiteY189" fmla="*/ 7620407 h 13440182"/>
                  <a:gd name="connsiteX190" fmla="*/ 10937082 w 12071803"/>
                  <a:gd name="connsiteY190" fmla="*/ 7491821 h 13440182"/>
                  <a:gd name="connsiteX191" fmla="*/ 10841832 w 12071803"/>
                  <a:gd name="connsiteY191" fmla="*/ 7479913 h 13440182"/>
                  <a:gd name="connsiteX192" fmla="*/ 10889456 w 12071803"/>
                  <a:gd name="connsiteY192" fmla="*/ 7360851 h 13440182"/>
                  <a:gd name="connsiteX193" fmla="*/ 10784682 w 12071803"/>
                  <a:gd name="connsiteY193" fmla="*/ 7289414 h 13440182"/>
                  <a:gd name="connsiteX194" fmla="*/ 10744200 w 12071803"/>
                  <a:gd name="connsiteY194" fmla="*/ 7058432 h 13440182"/>
                  <a:gd name="connsiteX195" fmla="*/ 10426700 w 12071803"/>
                  <a:gd name="connsiteY195" fmla="*/ 7020332 h 13440182"/>
                  <a:gd name="connsiteX196" fmla="*/ 10496551 w 12071803"/>
                  <a:gd name="connsiteY196" fmla="*/ 6915558 h 13440182"/>
                  <a:gd name="connsiteX197" fmla="*/ 10620376 w 12071803"/>
                  <a:gd name="connsiteY197" fmla="*/ 6896508 h 13440182"/>
                  <a:gd name="connsiteX198" fmla="*/ 10629900 w 12071803"/>
                  <a:gd name="connsiteY198" fmla="*/ 6810782 h 13440182"/>
                  <a:gd name="connsiteX199" fmla="*/ 10842625 w 12071803"/>
                  <a:gd name="connsiteY199" fmla="*/ 6899682 h 13440182"/>
                  <a:gd name="connsiteX200" fmla="*/ 10858500 w 12071803"/>
                  <a:gd name="connsiteY200" fmla="*/ 6677432 h 13440182"/>
                  <a:gd name="connsiteX201" fmla="*/ 10648950 w 12071803"/>
                  <a:gd name="connsiteY201" fmla="*/ 6772682 h 13440182"/>
                  <a:gd name="connsiteX202" fmla="*/ 10572750 w 12071803"/>
                  <a:gd name="connsiteY202" fmla="*/ 6544082 h 13440182"/>
                  <a:gd name="connsiteX203" fmla="*/ 10344150 w 12071803"/>
                  <a:gd name="connsiteY203" fmla="*/ 6753632 h 13440182"/>
                  <a:gd name="connsiteX204" fmla="*/ 10356851 w 12071803"/>
                  <a:gd name="connsiteY204" fmla="*/ 6588533 h 13440182"/>
                  <a:gd name="connsiteX205" fmla="*/ 10369550 w 12071803"/>
                  <a:gd name="connsiteY205" fmla="*/ 6464707 h 13440182"/>
                  <a:gd name="connsiteX206" fmla="*/ 10314385 w 12071803"/>
                  <a:gd name="connsiteY206" fmla="*/ 6436675 h 13440182"/>
                  <a:gd name="connsiteX207" fmla="*/ 10261601 w 12071803"/>
                  <a:gd name="connsiteY207" fmla="*/ 6452008 h 13440182"/>
                  <a:gd name="connsiteX208" fmla="*/ 10140950 w 12071803"/>
                  <a:gd name="connsiteY208" fmla="*/ 6236107 h 13440182"/>
                  <a:gd name="connsiteX209" fmla="*/ 10306051 w 12071803"/>
                  <a:gd name="connsiteY209" fmla="*/ 6274208 h 13440182"/>
                  <a:gd name="connsiteX210" fmla="*/ 10547351 w 12071803"/>
                  <a:gd name="connsiteY210" fmla="*/ 6274208 h 13440182"/>
                  <a:gd name="connsiteX211" fmla="*/ 10677525 w 12071803"/>
                  <a:gd name="connsiteY211" fmla="*/ 6134507 h 13440182"/>
                  <a:gd name="connsiteX212" fmla="*/ 10575926 w 12071803"/>
                  <a:gd name="connsiteY212" fmla="*/ 6023383 h 13440182"/>
                  <a:gd name="connsiteX213" fmla="*/ 10363200 w 12071803"/>
                  <a:gd name="connsiteY213" fmla="*/ 5975757 h 13440182"/>
                  <a:gd name="connsiteX214" fmla="*/ 10544175 w 12071803"/>
                  <a:gd name="connsiteY214" fmla="*/ 5845582 h 13440182"/>
                  <a:gd name="connsiteX215" fmla="*/ 10490201 w 12071803"/>
                  <a:gd name="connsiteY215" fmla="*/ 5728108 h 13440182"/>
                  <a:gd name="connsiteX216" fmla="*/ 10544176 w 12071803"/>
                  <a:gd name="connsiteY216" fmla="*/ 5607458 h 13440182"/>
                  <a:gd name="connsiteX217" fmla="*/ 10506075 w 12071803"/>
                  <a:gd name="connsiteY217" fmla="*/ 5604282 h 13440182"/>
                  <a:gd name="connsiteX218" fmla="*/ 10471151 w 12071803"/>
                  <a:gd name="connsiteY218" fmla="*/ 5528083 h 13440182"/>
                  <a:gd name="connsiteX219" fmla="*/ 10312400 w 12071803"/>
                  <a:gd name="connsiteY219" fmla="*/ 5375682 h 13440182"/>
                  <a:gd name="connsiteX220" fmla="*/ 10582276 w 12071803"/>
                  <a:gd name="connsiteY220" fmla="*/ 5480458 h 13440182"/>
                  <a:gd name="connsiteX221" fmla="*/ 10725150 w 12071803"/>
                  <a:gd name="connsiteY221" fmla="*/ 5439182 h 13440182"/>
                  <a:gd name="connsiteX222" fmla="*/ 10699751 w 12071803"/>
                  <a:gd name="connsiteY222" fmla="*/ 5686833 h 13440182"/>
                  <a:gd name="connsiteX223" fmla="*/ 10877550 w 12071803"/>
                  <a:gd name="connsiteY223" fmla="*/ 5724932 h 13440182"/>
                  <a:gd name="connsiteX224" fmla="*/ 10934701 w 12071803"/>
                  <a:gd name="connsiteY224" fmla="*/ 5550308 h 13440182"/>
                  <a:gd name="connsiteX225" fmla="*/ 10975975 w 12071803"/>
                  <a:gd name="connsiteY225" fmla="*/ 5321707 h 13440182"/>
                  <a:gd name="connsiteX226" fmla="*/ 10896601 w 12071803"/>
                  <a:gd name="connsiteY226" fmla="*/ 5118508 h 13440182"/>
                  <a:gd name="connsiteX227" fmla="*/ 10839450 w 12071803"/>
                  <a:gd name="connsiteY227" fmla="*/ 5020082 h 13440182"/>
                  <a:gd name="connsiteX228" fmla="*/ 10760076 w 12071803"/>
                  <a:gd name="connsiteY228" fmla="*/ 5137558 h 13440182"/>
                  <a:gd name="connsiteX229" fmla="*/ 10690226 w 12071803"/>
                  <a:gd name="connsiteY229" fmla="*/ 5096283 h 13440182"/>
                  <a:gd name="connsiteX230" fmla="*/ 10658476 w 12071803"/>
                  <a:gd name="connsiteY230" fmla="*/ 5216933 h 13440182"/>
                  <a:gd name="connsiteX231" fmla="*/ 10556875 w 12071803"/>
                  <a:gd name="connsiteY231" fmla="*/ 5220107 h 13440182"/>
                  <a:gd name="connsiteX232" fmla="*/ 10477500 w 12071803"/>
                  <a:gd name="connsiteY232" fmla="*/ 5077232 h 13440182"/>
                  <a:gd name="connsiteX233" fmla="*/ 10439400 w 12071803"/>
                  <a:gd name="connsiteY233" fmla="*/ 4924832 h 13440182"/>
                  <a:gd name="connsiteX234" fmla="*/ 10223500 w 12071803"/>
                  <a:gd name="connsiteY234" fmla="*/ 4928007 h 13440182"/>
                  <a:gd name="connsiteX235" fmla="*/ 10248900 w 12071803"/>
                  <a:gd name="connsiteY235" fmla="*/ 5153432 h 13440182"/>
                  <a:gd name="connsiteX236" fmla="*/ 10210801 w 12071803"/>
                  <a:gd name="connsiteY236" fmla="*/ 4959758 h 13440182"/>
                  <a:gd name="connsiteX237" fmla="*/ 10166350 w 12071803"/>
                  <a:gd name="connsiteY237" fmla="*/ 4972457 h 13440182"/>
                  <a:gd name="connsiteX238" fmla="*/ 10096500 w 12071803"/>
                  <a:gd name="connsiteY238" fmla="*/ 4861332 h 13440182"/>
                  <a:gd name="connsiteX239" fmla="*/ 10001251 w 12071803"/>
                  <a:gd name="connsiteY239" fmla="*/ 4931183 h 13440182"/>
                  <a:gd name="connsiteX240" fmla="*/ 9845675 w 12071803"/>
                  <a:gd name="connsiteY240" fmla="*/ 5058182 h 13440182"/>
                  <a:gd name="connsiteX241" fmla="*/ 10210800 w 12071803"/>
                  <a:gd name="connsiteY241" fmla="*/ 4724807 h 13440182"/>
                  <a:gd name="connsiteX242" fmla="*/ 10355263 w 12071803"/>
                  <a:gd name="connsiteY242" fmla="*/ 4634321 h 13440182"/>
                  <a:gd name="connsiteX243" fmla="*/ 10572750 w 12071803"/>
                  <a:gd name="connsiteY243" fmla="*/ 4581932 h 13440182"/>
                  <a:gd name="connsiteX244" fmla="*/ 10610851 w 12071803"/>
                  <a:gd name="connsiteY244" fmla="*/ 4461283 h 13440182"/>
                  <a:gd name="connsiteX245" fmla="*/ 10782301 w 12071803"/>
                  <a:gd name="connsiteY245" fmla="*/ 4334283 h 13440182"/>
                  <a:gd name="connsiteX246" fmla="*/ 10814050 w 12071803"/>
                  <a:gd name="connsiteY246" fmla="*/ 4080282 h 13440182"/>
                  <a:gd name="connsiteX247" fmla="*/ 10582275 w 12071803"/>
                  <a:gd name="connsiteY247" fmla="*/ 3997732 h 13440182"/>
                  <a:gd name="connsiteX248" fmla="*/ 10264776 w 12071803"/>
                  <a:gd name="connsiteY248" fmla="*/ 3950108 h 13440182"/>
                  <a:gd name="connsiteX249" fmla="*/ 10134600 w 12071803"/>
                  <a:gd name="connsiteY249" fmla="*/ 4010432 h 13440182"/>
                  <a:gd name="connsiteX250" fmla="*/ 10160001 w 12071803"/>
                  <a:gd name="connsiteY250" fmla="*/ 3845333 h 13440182"/>
                  <a:gd name="connsiteX251" fmla="*/ 10109201 w 12071803"/>
                  <a:gd name="connsiteY251" fmla="*/ 3670708 h 13440182"/>
                  <a:gd name="connsiteX252" fmla="*/ 10223500 w 12071803"/>
                  <a:gd name="connsiteY252" fmla="*/ 3708807 h 13440182"/>
                  <a:gd name="connsiteX253" fmla="*/ 10344151 w 12071803"/>
                  <a:gd name="connsiteY253" fmla="*/ 3600858 h 13440182"/>
                  <a:gd name="connsiteX254" fmla="*/ 10534651 w 12071803"/>
                  <a:gd name="connsiteY254" fmla="*/ 3661183 h 13440182"/>
                  <a:gd name="connsiteX255" fmla="*/ 10547351 w 12071803"/>
                  <a:gd name="connsiteY255" fmla="*/ 3477033 h 13440182"/>
                  <a:gd name="connsiteX256" fmla="*/ 10687050 w 12071803"/>
                  <a:gd name="connsiteY256" fmla="*/ 3515132 h 13440182"/>
                  <a:gd name="connsiteX257" fmla="*/ 10801350 w 12071803"/>
                  <a:gd name="connsiteY257" fmla="*/ 3210332 h 13440182"/>
                  <a:gd name="connsiteX258" fmla="*/ 10902951 w 12071803"/>
                  <a:gd name="connsiteY258" fmla="*/ 3299233 h 13440182"/>
                  <a:gd name="connsiteX259" fmla="*/ 11042650 w 12071803"/>
                  <a:gd name="connsiteY259" fmla="*/ 3283357 h 13440182"/>
                  <a:gd name="connsiteX260" fmla="*/ 11077575 w 12071803"/>
                  <a:gd name="connsiteY260" fmla="*/ 3508782 h 13440182"/>
                  <a:gd name="connsiteX261" fmla="*/ 11153776 w 12071803"/>
                  <a:gd name="connsiteY261" fmla="*/ 3251608 h 13440182"/>
                  <a:gd name="connsiteX262" fmla="*/ 11077576 w 12071803"/>
                  <a:gd name="connsiteY262" fmla="*/ 3165883 h 13440182"/>
                  <a:gd name="connsiteX263" fmla="*/ 11163300 w 12071803"/>
                  <a:gd name="connsiteY263" fmla="*/ 2911882 h 13440182"/>
                  <a:gd name="connsiteX264" fmla="*/ 10982326 w 12071803"/>
                  <a:gd name="connsiteY264" fmla="*/ 2988083 h 13440182"/>
                  <a:gd name="connsiteX265" fmla="*/ 10953750 w 12071803"/>
                  <a:gd name="connsiteY265" fmla="*/ 2918232 h 13440182"/>
                  <a:gd name="connsiteX266" fmla="*/ 10763250 w 12071803"/>
                  <a:gd name="connsiteY266" fmla="*/ 2715032 h 13440182"/>
                  <a:gd name="connsiteX267" fmla="*/ 10731501 w 12071803"/>
                  <a:gd name="connsiteY267" fmla="*/ 2530883 h 13440182"/>
                  <a:gd name="connsiteX268" fmla="*/ 10699751 w 12071803"/>
                  <a:gd name="connsiteY268" fmla="*/ 2435633 h 13440182"/>
                  <a:gd name="connsiteX269" fmla="*/ 10801350 w 12071803"/>
                  <a:gd name="connsiteY269" fmla="*/ 2334032 h 13440182"/>
                  <a:gd name="connsiteX270" fmla="*/ 11061701 w 12071803"/>
                  <a:gd name="connsiteY270" fmla="*/ 2099083 h 13440182"/>
                  <a:gd name="connsiteX271" fmla="*/ 11182350 w 12071803"/>
                  <a:gd name="connsiteY271" fmla="*/ 2118132 h 13440182"/>
                  <a:gd name="connsiteX272" fmla="*/ 11252201 w 12071803"/>
                  <a:gd name="connsiteY272" fmla="*/ 2029233 h 13440182"/>
                  <a:gd name="connsiteX273" fmla="*/ 11487150 w 12071803"/>
                  <a:gd name="connsiteY273" fmla="*/ 1921282 h 13440182"/>
                  <a:gd name="connsiteX274" fmla="*/ 11341101 w 12071803"/>
                  <a:gd name="connsiteY274" fmla="*/ 1851433 h 13440182"/>
                  <a:gd name="connsiteX275" fmla="*/ 11258550 w 12071803"/>
                  <a:gd name="connsiteY275" fmla="*/ 1705382 h 13440182"/>
                  <a:gd name="connsiteX276" fmla="*/ 11360150 w 12071803"/>
                  <a:gd name="connsiteY276" fmla="*/ 1279932 h 13440182"/>
                  <a:gd name="connsiteX277" fmla="*/ 11239500 w 12071803"/>
                  <a:gd name="connsiteY277" fmla="*/ 1019582 h 13440182"/>
                  <a:gd name="connsiteX278" fmla="*/ 11525250 w 12071803"/>
                  <a:gd name="connsiteY278" fmla="*/ 1362482 h 13440182"/>
                  <a:gd name="connsiteX279" fmla="*/ 11690350 w 12071803"/>
                  <a:gd name="connsiteY279" fmla="*/ 1165632 h 13440182"/>
                  <a:gd name="connsiteX280" fmla="*/ 11874500 w 12071803"/>
                  <a:gd name="connsiteY280" fmla="*/ 1476782 h 13440182"/>
                  <a:gd name="connsiteX281" fmla="*/ 12071350 w 12071803"/>
                  <a:gd name="connsiteY281" fmla="*/ 1578383 h 13440182"/>
                  <a:gd name="connsiteX282" fmla="*/ 11906250 w 12071803"/>
                  <a:gd name="connsiteY282" fmla="*/ 1133883 h 13440182"/>
                  <a:gd name="connsiteX283" fmla="*/ 11893550 w 12071803"/>
                  <a:gd name="connsiteY283" fmla="*/ 917982 h 13440182"/>
                  <a:gd name="connsiteX284" fmla="*/ 11760200 w 12071803"/>
                  <a:gd name="connsiteY284" fmla="*/ 721132 h 13440182"/>
                  <a:gd name="connsiteX285" fmla="*/ 11734800 w 12071803"/>
                  <a:gd name="connsiteY2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80510 w 12071803"/>
                  <a:gd name="connsiteY87" fmla="*/ 8996519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877052 w 12071803"/>
                  <a:gd name="connsiteY93" fmla="*/ 7846626 h 13440182"/>
                  <a:gd name="connsiteX94" fmla="*/ 6980634 w 12071803"/>
                  <a:gd name="connsiteY94" fmla="*/ 7867807 h 13440182"/>
                  <a:gd name="connsiteX95" fmla="*/ 7017545 w 12071803"/>
                  <a:gd name="connsiteY95" fmla="*/ 7793990 h 13440182"/>
                  <a:gd name="connsiteX96" fmla="*/ 6943726 w 12071803"/>
                  <a:gd name="connsiteY96" fmla="*/ 7693975 h 13440182"/>
                  <a:gd name="connsiteX97" fmla="*/ 6910389 w 12071803"/>
                  <a:gd name="connsiteY97" fmla="*/ 7596344 h 13440182"/>
                  <a:gd name="connsiteX98" fmla="*/ 6819900 w 12071803"/>
                  <a:gd name="connsiteY98" fmla="*/ 7591832 h 13440182"/>
                  <a:gd name="connsiteX99" fmla="*/ 6746082 w 12071803"/>
                  <a:gd name="connsiteY99" fmla="*/ 7674925 h 13440182"/>
                  <a:gd name="connsiteX100" fmla="*/ 6610350 w 12071803"/>
                  <a:gd name="connsiteY100" fmla="*/ 7687082 h 13440182"/>
                  <a:gd name="connsiteX101" fmla="*/ 6669882 w 12071803"/>
                  <a:gd name="connsiteY101" fmla="*/ 7617775 h 13440182"/>
                  <a:gd name="connsiteX102" fmla="*/ 6681789 w 12071803"/>
                  <a:gd name="connsiteY102" fmla="*/ 7529669 h 13440182"/>
                  <a:gd name="connsiteX103" fmla="*/ 6703219 w 12071803"/>
                  <a:gd name="connsiteY103" fmla="*/ 7467756 h 13440182"/>
                  <a:gd name="connsiteX104" fmla="*/ 6667500 w 12071803"/>
                  <a:gd name="connsiteY104" fmla="*/ 7401332 h 13440182"/>
                  <a:gd name="connsiteX105" fmla="*/ 6603207 w 12071803"/>
                  <a:gd name="connsiteY105" fmla="*/ 7432038 h 13440182"/>
                  <a:gd name="connsiteX106" fmla="*/ 6600825 w 12071803"/>
                  <a:gd name="connsiteY106" fmla="*/ 7351326 h 13440182"/>
                  <a:gd name="connsiteX107" fmla="*/ 6819901 w 12071803"/>
                  <a:gd name="connsiteY107" fmla="*/ 7243919 h 13440182"/>
                  <a:gd name="connsiteX108" fmla="*/ 6784182 w 12071803"/>
                  <a:gd name="connsiteY108" fmla="*/ 7089138 h 13440182"/>
                  <a:gd name="connsiteX109" fmla="*/ 6860382 w 12071803"/>
                  <a:gd name="connsiteY109" fmla="*/ 7072469 h 13440182"/>
                  <a:gd name="connsiteX110" fmla="*/ 6838950 w 12071803"/>
                  <a:gd name="connsiteY110" fmla="*/ 6982232 h 13440182"/>
                  <a:gd name="connsiteX111" fmla="*/ 6943726 w 12071803"/>
                  <a:gd name="connsiteY111" fmla="*/ 6984363 h 13440182"/>
                  <a:gd name="connsiteX112" fmla="*/ 6986589 w 12071803"/>
                  <a:gd name="connsiteY112" fmla="*/ 6903400 h 13440182"/>
                  <a:gd name="connsiteX113" fmla="*/ 7088982 w 12071803"/>
                  <a:gd name="connsiteY113" fmla="*/ 6936738 h 13440182"/>
                  <a:gd name="connsiteX114" fmla="*/ 7162801 w 12071803"/>
                  <a:gd name="connsiteY114" fmla="*/ 7039132 h 13440182"/>
                  <a:gd name="connsiteX115" fmla="*/ 7229476 w 12071803"/>
                  <a:gd name="connsiteY115" fmla="*/ 6979600 h 13440182"/>
                  <a:gd name="connsiteX116" fmla="*/ 7169945 w 12071803"/>
                  <a:gd name="connsiteY116" fmla="*/ 6843869 h 13440182"/>
                  <a:gd name="connsiteX117" fmla="*/ 7227094 w 12071803"/>
                  <a:gd name="connsiteY117" fmla="*/ 6896506 h 13440182"/>
                  <a:gd name="connsiteX118" fmla="*/ 7343776 w 12071803"/>
                  <a:gd name="connsiteY118" fmla="*/ 6934357 h 13440182"/>
                  <a:gd name="connsiteX119" fmla="*/ 7417595 w 12071803"/>
                  <a:gd name="connsiteY119" fmla="*/ 7006046 h 13440182"/>
                  <a:gd name="connsiteX120" fmla="*/ 7386639 w 12071803"/>
                  <a:gd name="connsiteY120" fmla="*/ 7144158 h 13440182"/>
                  <a:gd name="connsiteX121" fmla="*/ 7458076 w 12071803"/>
                  <a:gd name="connsiteY121" fmla="*/ 7108439 h 13440182"/>
                  <a:gd name="connsiteX122" fmla="*/ 7448550 w 12071803"/>
                  <a:gd name="connsiteY122" fmla="*/ 7077482 h 13440182"/>
                  <a:gd name="connsiteX123" fmla="*/ 7524751 w 12071803"/>
                  <a:gd name="connsiteY123" fmla="*/ 7163208 h 13440182"/>
                  <a:gd name="connsiteX124" fmla="*/ 7460457 w 12071803"/>
                  <a:gd name="connsiteY124" fmla="*/ 7244171 h 13440182"/>
                  <a:gd name="connsiteX125" fmla="*/ 7524750 w 12071803"/>
                  <a:gd name="connsiteY125" fmla="*/ 7325132 h 13440182"/>
                  <a:gd name="connsiteX126" fmla="*/ 7450932 w 12071803"/>
                  <a:gd name="connsiteY126" fmla="*/ 7344183 h 13440182"/>
                  <a:gd name="connsiteX127" fmla="*/ 7358064 w 12071803"/>
                  <a:gd name="connsiteY127" fmla="*/ 7296558 h 13440182"/>
                  <a:gd name="connsiteX128" fmla="*/ 7184232 w 12071803"/>
                  <a:gd name="connsiteY128" fmla="*/ 7408477 h 13440182"/>
                  <a:gd name="connsiteX129" fmla="*/ 7246145 w 12071803"/>
                  <a:gd name="connsiteY129" fmla="*/ 7437052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184232 w 12071803"/>
                  <a:gd name="connsiteY129" fmla="*/ 7408477 h 13440182"/>
                  <a:gd name="connsiteX130" fmla="*/ 7246145 w 12071803"/>
                  <a:gd name="connsiteY130" fmla="*/ 7437052 h 13440182"/>
                  <a:gd name="connsiteX131" fmla="*/ 7329489 w 12071803"/>
                  <a:gd name="connsiteY131" fmla="*/ 7508489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184232 w 12071803"/>
                  <a:gd name="connsiteY129" fmla="*/ 7408477 h 13440182"/>
                  <a:gd name="connsiteX130" fmla="*/ 7246145 w 12071803"/>
                  <a:gd name="connsiteY130" fmla="*/ 7437052 h 13440182"/>
                  <a:gd name="connsiteX131" fmla="*/ 7329489 w 12071803"/>
                  <a:gd name="connsiteY131" fmla="*/ 7508489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246145 w 12071803"/>
                  <a:gd name="connsiteY129" fmla="*/ 7437052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4672 w 12071803"/>
                  <a:gd name="connsiteY71" fmla="*/ 12985113 h 13440182"/>
                  <a:gd name="connsiteX72" fmla="*/ 4991100 w 12071803"/>
                  <a:gd name="connsiteY72" fmla="*/ 12678182 h 13440182"/>
                  <a:gd name="connsiteX73" fmla="*/ 5067300 w 12071803"/>
                  <a:gd name="connsiteY73" fmla="*/ 12563882 h 13440182"/>
                  <a:gd name="connsiteX74" fmla="*/ 5029200 w 12071803"/>
                  <a:gd name="connsiteY74" fmla="*/ 12225745 h 13440182"/>
                  <a:gd name="connsiteX75" fmla="*/ 5357813 w 12071803"/>
                  <a:gd name="connsiteY75" fmla="*/ 12097157 h 13440182"/>
                  <a:gd name="connsiteX76" fmla="*/ 5638800 w 12071803"/>
                  <a:gd name="connsiteY76" fmla="*/ 12180502 h 13440182"/>
                  <a:gd name="connsiteX77" fmla="*/ 5524500 w 12071803"/>
                  <a:gd name="connsiteY77" fmla="*/ 11249432 h 13440182"/>
                  <a:gd name="connsiteX78" fmla="*/ 5585223 w 12071803"/>
                  <a:gd name="connsiteY78" fmla="*/ 10722925 h 13440182"/>
                  <a:gd name="connsiteX79" fmla="*/ 5468540 w 12071803"/>
                  <a:gd name="connsiteY79" fmla="*/ 10663394 h 13440182"/>
                  <a:gd name="connsiteX80" fmla="*/ 5585222 w 12071803"/>
                  <a:gd name="connsiteY80" fmla="*/ 10701495 h 13440182"/>
                  <a:gd name="connsiteX81" fmla="*/ 5611416 w 12071803"/>
                  <a:gd name="connsiteY81" fmla="*/ 10160950 h 13440182"/>
                  <a:gd name="connsiteX82" fmla="*/ 5698331 w 12071803"/>
                  <a:gd name="connsiteY82" fmla="*/ 9775438 h 13440182"/>
                  <a:gd name="connsiteX83" fmla="*/ 5830491 w 12071803"/>
                  <a:gd name="connsiteY83" fmla="*/ 9408475 h 13440182"/>
                  <a:gd name="connsiteX84" fmla="*/ 5920978 w 12071803"/>
                  <a:gd name="connsiteY84" fmla="*/ 9196544 h 13440182"/>
                  <a:gd name="connsiteX85" fmla="*/ 5759053 w 12071803"/>
                  <a:gd name="connsiteY85" fmla="*/ 9329894 h 13440182"/>
                  <a:gd name="connsiteX86" fmla="*/ 5923360 w 12071803"/>
                  <a:gd name="connsiteY86" fmla="*/ 9137013 h 13440182"/>
                  <a:gd name="connsiteX87" fmla="*/ 5955507 w 12071803"/>
                  <a:gd name="connsiteY87" fmla="*/ 8956289 h 13440182"/>
                  <a:gd name="connsiteX88" fmla="*/ 5959078 w 12071803"/>
                  <a:gd name="connsiteY88" fmla="*/ 9087006 h 13440182"/>
                  <a:gd name="connsiteX89" fmla="*/ 6441280 w 12071803"/>
                  <a:gd name="connsiteY89" fmla="*/ 8201432 h 13440182"/>
                  <a:gd name="connsiteX90" fmla="*/ 6204347 w 12071803"/>
                  <a:gd name="connsiteY90" fmla="*/ 8101170 h 13440182"/>
                  <a:gd name="connsiteX91" fmla="*/ 6425803 w 12071803"/>
                  <a:gd name="connsiteY91" fmla="*/ 8110694 h 13440182"/>
                  <a:gd name="connsiteX92" fmla="*/ 6696076 w 12071803"/>
                  <a:gd name="connsiteY92" fmla="*/ 8074975 h 13440182"/>
                  <a:gd name="connsiteX93" fmla="*/ 6855620 w 12071803"/>
                  <a:gd name="connsiteY93" fmla="*/ 8032113 h 13440182"/>
                  <a:gd name="connsiteX94" fmla="*/ 6785372 w 12071803"/>
                  <a:gd name="connsiteY94" fmla="*/ 7972582 h 13440182"/>
                  <a:gd name="connsiteX95" fmla="*/ 6877052 w 12071803"/>
                  <a:gd name="connsiteY95" fmla="*/ 7846626 h 13440182"/>
                  <a:gd name="connsiteX96" fmla="*/ 6980634 w 12071803"/>
                  <a:gd name="connsiteY96" fmla="*/ 7867807 h 13440182"/>
                  <a:gd name="connsiteX97" fmla="*/ 7017545 w 12071803"/>
                  <a:gd name="connsiteY97" fmla="*/ 7793990 h 13440182"/>
                  <a:gd name="connsiteX98" fmla="*/ 6943726 w 12071803"/>
                  <a:gd name="connsiteY98" fmla="*/ 7693975 h 13440182"/>
                  <a:gd name="connsiteX99" fmla="*/ 6910389 w 12071803"/>
                  <a:gd name="connsiteY99" fmla="*/ 7596344 h 13440182"/>
                  <a:gd name="connsiteX100" fmla="*/ 6819900 w 12071803"/>
                  <a:gd name="connsiteY100" fmla="*/ 7591832 h 13440182"/>
                  <a:gd name="connsiteX101" fmla="*/ 6746082 w 12071803"/>
                  <a:gd name="connsiteY101" fmla="*/ 7674925 h 13440182"/>
                  <a:gd name="connsiteX102" fmla="*/ 6610350 w 12071803"/>
                  <a:gd name="connsiteY102" fmla="*/ 7687082 h 13440182"/>
                  <a:gd name="connsiteX103" fmla="*/ 6669882 w 12071803"/>
                  <a:gd name="connsiteY103" fmla="*/ 7617775 h 13440182"/>
                  <a:gd name="connsiteX104" fmla="*/ 6681789 w 12071803"/>
                  <a:gd name="connsiteY104" fmla="*/ 7529669 h 13440182"/>
                  <a:gd name="connsiteX105" fmla="*/ 6703219 w 12071803"/>
                  <a:gd name="connsiteY105" fmla="*/ 7467756 h 13440182"/>
                  <a:gd name="connsiteX106" fmla="*/ 6667500 w 12071803"/>
                  <a:gd name="connsiteY106" fmla="*/ 7401332 h 13440182"/>
                  <a:gd name="connsiteX107" fmla="*/ 6603207 w 12071803"/>
                  <a:gd name="connsiteY107" fmla="*/ 7432038 h 13440182"/>
                  <a:gd name="connsiteX108" fmla="*/ 6600825 w 12071803"/>
                  <a:gd name="connsiteY108" fmla="*/ 7351326 h 13440182"/>
                  <a:gd name="connsiteX109" fmla="*/ 6819901 w 12071803"/>
                  <a:gd name="connsiteY109" fmla="*/ 7243919 h 13440182"/>
                  <a:gd name="connsiteX110" fmla="*/ 6784182 w 12071803"/>
                  <a:gd name="connsiteY110" fmla="*/ 7089138 h 13440182"/>
                  <a:gd name="connsiteX111" fmla="*/ 6860382 w 12071803"/>
                  <a:gd name="connsiteY111" fmla="*/ 7072469 h 13440182"/>
                  <a:gd name="connsiteX112" fmla="*/ 6838950 w 12071803"/>
                  <a:gd name="connsiteY112" fmla="*/ 6982232 h 13440182"/>
                  <a:gd name="connsiteX113" fmla="*/ 6943726 w 12071803"/>
                  <a:gd name="connsiteY113" fmla="*/ 6984363 h 13440182"/>
                  <a:gd name="connsiteX114" fmla="*/ 6986589 w 12071803"/>
                  <a:gd name="connsiteY114" fmla="*/ 6903400 h 13440182"/>
                  <a:gd name="connsiteX115" fmla="*/ 7088982 w 12071803"/>
                  <a:gd name="connsiteY115" fmla="*/ 6936738 h 13440182"/>
                  <a:gd name="connsiteX116" fmla="*/ 7162801 w 12071803"/>
                  <a:gd name="connsiteY116" fmla="*/ 7039132 h 13440182"/>
                  <a:gd name="connsiteX117" fmla="*/ 7229476 w 12071803"/>
                  <a:gd name="connsiteY117" fmla="*/ 6979600 h 13440182"/>
                  <a:gd name="connsiteX118" fmla="*/ 7169945 w 12071803"/>
                  <a:gd name="connsiteY118" fmla="*/ 6843869 h 13440182"/>
                  <a:gd name="connsiteX119" fmla="*/ 7227094 w 12071803"/>
                  <a:gd name="connsiteY119" fmla="*/ 6896506 h 13440182"/>
                  <a:gd name="connsiteX120" fmla="*/ 7343776 w 12071803"/>
                  <a:gd name="connsiteY120" fmla="*/ 6934357 h 13440182"/>
                  <a:gd name="connsiteX121" fmla="*/ 7417595 w 12071803"/>
                  <a:gd name="connsiteY121" fmla="*/ 7006046 h 13440182"/>
                  <a:gd name="connsiteX122" fmla="*/ 7386639 w 12071803"/>
                  <a:gd name="connsiteY122" fmla="*/ 7144158 h 13440182"/>
                  <a:gd name="connsiteX123" fmla="*/ 7458076 w 12071803"/>
                  <a:gd name="connsiteY123" fmla="*/ 7108439 h 13440182"/>
                  <a:gd name="connsiteX124" fmla="*/ 7448550 w 12071803"/>
                  <a:gd name="connsiteY124" fmla="*/ 7077482 h 13440182"/>
                  <a:gd name="connsiteX125" fmla="*/ 7524751 w 12071803"/>
                  <a:gd name="connsiteY125" fmla="*/ 7163208 h 13440182"/>
                  <a:gd name="connsiteX126" fmla="*/ 7460457 w 12071803"/>
                  <a:gd name="connsiteY126" fmla="*/ 7244171 h 13440182"/>
                  <a:gd name="connsiteX127" fmla="*/ 7524750 w 12071803"/>
                  <a:gd name="connsiteY127" fmla="*/ 7325132 h 13440182"/>
                  <a:gd name="connsiteX128" fmla="*/ 7450932 w 12071803"/>
                  <a:gd name="connsiteY128" fmla="*/ 7344183 h 13440182"/>
                  <a:gd name="connsiteX129" fmla="*/ 7358064 w 12071803"/>
                  <a:gd name="connsiteY129" fmla="*/ 7296558 h 13440182"/>
                  <a:gd name="connsiteX130" fmla="*/ 7310439 w 12071803"/>
                  <a:gd name="connsiteY130" fmla="*/ 7406096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4672 w 12071803"/>
                  <a:gd name="connsiteY71" fmla="*/ 12985113 h 13440182"/>
                  <a:gd name="connsiteX72" fmla="*/ 4991100 w 12071803"/>
                  <a:gd name="connsiteY72" fmla="*/ 12678182 h 13440182"/>
                  <a:gd name="connsiteX73" fmla="*/ 5067300 w 12071803"/>
                  <a:gd name="connsiteY73" fmla="*/ 12563882 h 13440182"/>
                  <a:gd name="connsiteX74" fmla="*/ 5029200 w 12071803"/>
                  <a:gd name="connsiteY74" fmla="*/ 12225745 h 13440182"/>
                  <a:gd name="connsiteX75" fmla="*/ 5357813 w 12071803"/>
                  <a:gd name="connsiteY75" fmla="*/ 12097157 h 13440182"/>
                  <a:gd name="connsiteX76" fmla="*/ 5638800 w 12071803"/>
                  <a:gd name="connsiteY76" fmla="*/ 12180502 h 13440182"/>
                  <a:gd name="connsiteX77" fmla="*/ 5524500 w 12071803"/>
                  <a:gd name="connsiteY77" fmla="*/ 11249432 h 13440182"/>
                  <a:gd name="connsiteX78" fmla="*/ 5585223 w 12071803"/>
                  <a:gd name="connsiteY78" fmla="*/ 10722925 h 13440182"/>
                  <a:gd name="connsiteX79" fmla="*/ 5468540 w 12071803"/>
                  <a:gd name="connsiteY79" fmla="*/ 10663394 h 13440182"/>
                  <a:gd name="connsiteX80" fmla="*/ 5585222 w 12071803"/>
                  <a:gd name="connsiteY80" fmla="*/ 10701495 h 13440182"/>
                  <a:gd name="connsiteX81" fmla="*/ 5611416 w 12071803"/>
                  <a:gd name="connsiteY81" fmla="*/ 10160950 h 13440182"/>
                  <a:gd name="connsiteX82" fmla="*/ 5698331 w 12071803"/>
                  <a:gd name="connsiteY82" fmla="*/ 9775438 h 13440182"/>
                  <a:gd name="connsiteX83" fmla="*/ 5830491 w 12071803"/>
                  <a:gd name="connsiteY83" fmla="*/ 9408475 h 13440182"/>
                  <a:gd name="connsiteX84" fmla="*/ 5920978 w 12071803"/>
                  <a:gd name="connsiteY84" fmla="*/ 9196544 h 13440182"/>
                  <a:gd name="connsiteX85" fmla="*/ 5759053 w 12071803"/>
                  <a:gd name="connsiteY85" fmla="*/ 9329894 h 13440182"/>
                  <a:gd name="connsiteX86" fmla="*/ 5923360 w 12071803"/>
                  <a:gd name="connsiteY86" fmla="*/ 9137013 h 13440182"/>
                  <a:gd name="connsiteX87" fmla="*/ 5955507 w 12071803"/>
                  <a:gd name="connsiteY87" fmla="*/ 8956289 h 13440182"/>
                  <a:gd name="connsiteX88" fmla="*/ 5959078 w 12071803"/>
                  <a:gd name="connsiteY88" fmla="*/ 9087006 h 13440182"/>
                  <a:gd name="connsiteX89" fmla="*/ 6441280 w 12071803"/>
                  <a:gd name="connsiteY89" fmla="*/ 8201432 h 13440182"/>
                  <a:gd name="connsiteX90" fmla="*/ 6204347 w 12071803"/>
                  <a:gd name="connsiteY90" fmla="*/ 8101170 h 13440182"/>
                  <a:gd name="connsiteX91" fmla="*/ 6425803 w 12071803"/>
                  <a:gd name="connsiteY91" fmla="*/ 8110694 h 13440182"/>
                  <a:gd name="connsiteX92" fmla="*/ 6696076 w 12071803"/>
                  <a:gd name="connsiteY92" fmla="*/ 8074975 h 13440182"/>
                  <a:gd name="connsiteX93" fmla="*/ 6855620 w 12071803"/>
                  <a:gd name="connsiteY93" fmla="*/ 8032113 h 13440182"/>
                  <a:gd name="connsiteX94" fmla="*/ 6785372 w 12071803"/>
                  <a:gd name="connsiteY94" fmla="*/ 7972582 h 13440182"/>
                  <a:gd name="connsiteX95" fmla="*/ 6877052 w 12071803"/>
                  <a:gd name="connsiteY95" fmla="*/ 7846626 h 13440182"/>
                  <a:gd name="connsiteX96" fmla="*/ 6980634 w 12071803"/>
                  <a:gd name="connsiteY96" fmla="*/ 7867807 h 13440182"/>
                  <a:gd name="connsiteX97" fmla="*/ 7017545 w 12071803"/>
                  <a:gd name="connsiteY97" fmla="*/ 7793990 h 13440182"/>
                  <a:gd name="connsiteX98" fmla="*/ 6943726 w 12071803"/>
                  <a:gd name="connsiteY98" fmla="*/ 7693975 h 13440182"/>
                  <a:gd name="connsiteX99" fmla="*/ 6910389 w 12071803"/>
                  <a:gd name="connsiteY99" fmla="*/ 7596344 h 13440182"/>
                  <a:gd name="connsiteX100" fmla="*/ 6819900 w 12071803"/>
                  <a:gd name="connsiteY100" fmla="*/ 7591832 h 13440182"/>
                  <a:gd name="connsiteX101" fmla="*/ 6746082 w 12071803"/>
                  <a:gd name="connsiteY101" fmla="*/ 7674925 h 13440182"/>
                  <a:gd name="connsiteX102" fmla="*/ 6610350 w 12071803"/>
                  <a:gd name="connsiteY102" fmla="*/ 7687082 h 13440182"/>
                  <a:gd name="connsiteX103" fmla="*/ 6669882 w 12071803"/>
                  <a:gd name="connsiteY103" fmla="*/ 7617775 h 13440182"/>
                  <a:gd name="connsiteX104" fmla="*/ 6681789 w 12071803"/>
                  <a:gd name="connsiteY104" fmla="*/ 7529669 h 13440182"/>
                  <a:gd name="connsiteX105" fmla="*/ 6703219 w 12071803"/>
                  <a:gd name="connsiteY105" fmla="*/ 7467756 h 13440182"/>
                  <a:gd name="connsiteX106" fmla="*/ 6667500 w 12071803"/>
                  <a:gd name="connsiteY106" fmla="*/ 7401332 h 13440182"/>
                  <a:gd name="connsiteX107" fmla="*/ 6603207 w 12071803"/>
                  <a:gd name="connsiteY107" fmla="*/ 7432038 h 13440182"/>
                  <a:gd name="connsiteX108" fmla="*/ 6600825 w 12071803"/>
                  <a:gd name="connsiteY108" fmla="*/ 7351326 h 13440182"/>
                  <a:gd name="connsiteX109" fmla="*/ 6819901 w 12071803"/>
                  <a:gd name="connsiteY109" fmla="*/ 7243919 h 13440182"/>
                  <a:gd name="connsiteX110" fmla="*/ 6784182 w 12071803"/>
                  <a:gd name="connsiteY110" fmla="*/ 7089138 h 13440182"/>
                  <a:gd name="connsiteX111" fmla="*/ 6860382 w 12071803"/>
                  <a:gd name="connsiteY111" fmla="*/ 7072469 h 13440182"/>
                  <a:gd name="connsiteX112" fmla="*/ 6838950 w 12071803"/>
                  <a:gd name="connsiteY112" fmla="*/ 6982232 h 13440182"/>
                  <a:gd name="connsiteX113" fmla="*/ 6943726 w 12071803"/>
                  <a:gd name="connsiteY113" fmla="*/ 6984363 h 13440182"/>
                  <a:gd name="connsiteX114" fmla="*/ 6986589 w 12071803"/>
                  <a:gd name="connsiteY114" fmla="*/ 6903400 h 13440182"/>
                  <a:gd name="connsiteX115" fmla="*/ 7088982 w 12071803"/>
                  <a:gd name="connsiteY115" fmla="*/ 6936738 h 13440182"/>
                  <a:gd name="connsiteX116" fmla="*/ 7162801 w 12071803"/>
                  <a:gd name="connsiteY116" fmla="*/ 7039132 h 13440182"/>
                  <a:gd name="connsiteX117" fmla="*/ 7229476 w 12071803"/>
                  <a:gd name="connsiteY117" fmla="*/ 6979600 h 13440182"/>
                  <a:gd name="connsiteX118" fmla="*/ 7169945 w 12071803"/>
                  <a:gd name="connsiteY118" fmla="*/ 6843869 h 13440182"/>
                  <a:gd name="connsiteX119" fmla="*/ 7227094 w 12071803"/>
                  <a:gd name="connsiteY119" fmla="*/ 6896506 h 13440182"/>
                  <a:gd name="connsiteX120" fmla="*/ 7343776 w 12071803"/>
                  <a:gd name="connsiteY120" fmla="*/ 6934357 h 13440182"/>
                  <a:gd name="connsiteX121" fmla="*/ 7417595 w 12071803"/>
                  <a:gd name="connsiteY121" fmla="*/ 7006046 h 13440182"/>
                  <a:gd name="connsiteX122" fmla="*/ 7386639 w 12071803"/>
                  <a:gd name="connsiteY122" fmla="*/ 7144158 h 13440182"/>
                  <a:gd name="connsiteX123" fmla="*/ 7458076 w 12071803"/>
                  <a:gd name="connsiteY123" fmla="*/ 7108439 h 13440182"/>
                  <a:gd name="connsiteX124" fmla="*/ 7448550 w 12071803"/>
                  <a:gd name="connsiteY124" fmla="*/ 7077482 h 13440182"/>
                  <a:gd name="connsiteX125" fmla="*/ 7524751 w 12071803"/>
                  <a:gd name="connsiteY125" fmla="*/ 7163208 h 13440182"/>
                  <a:gd name="connsiteX126" fmla="*/ 7460457 w 12071803"/>
                  <a:gd name="connsiteY126" fmla="*/ 7244171 h 13440182"/>
                  <a:gd name="connsiteX127" fmla="*/ 7524750 w 12071803"/>
                  <a:gd name="connsiteY127" fmla="*/ 7325132 h 13440182"/>
                  <a:gd name="connsiteX128" fmla="*/ 7450932 w 12071803"/>
                  <a:gd name="connsiteY128" fmla="*/ 7344183 h 13440182"/>
                  <a:gd name="connsiteX129" fmla="*/ 7358064 w 12071803"/>
                  <a:gd name="connsiteY129" fmla="*/ 7296558 h 13440182"/>
                  <a:gd name="connsiteX130" fmla="*/ 7310439 w 12071803"/>
                  <a:gd name="connsiteY130" fmla="*/ 7406096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5035153 w 12071803"/>
                  <a:gd name="connsiteY71" fmla="*/ 13058932 h 13440182"/>
                  <a:gd name="connsiteX72" fmla="*/ 4994672 w 12071803"/>
                  <a:gd name="connsiteY72" fmla="*/ 12985113 h 13440182"/>
                  <a:gd name="connsiteX73" fmla="*/ 4991100 w 12071803"/>
                  <a:gd name="connsiteY73" fmla="*/ 12678182 h 13440182"/>
                  <a:gd name="connsiteX74" fmla="*/ 5067300 w 12071803"/>
                  <a:gd name="connsiteY74" fmla="*/ 12563882 h 13440182"/>
                  <a:gd name="connsiteX75" fmla="*/ 5029200 w 12071803"/>
                  <a:gd name="connsiteY75" fmla="*/ 12225745 h 13440182"/>
                  <a:gd name="connsiteX76" fmla="*/ 5357813 w 12071803"/>
                  <a:gd name="connsiteY76" fmla="*/ 12097157 h 13440182"/>
                  <a:gd name="connsiteX77" fmla="*/ 5638800 w 12071803"/>
                  <a:gd name="connsiteY77" fmla="*/ 12180502 h 13440182"/>
                  <a:gd name="connsiteX78" fmla="*/ 5524500 w 12071803"/>
                  <a:gd name="connsiteY78" fmla="*/ 11249432 h 13440182"/>
                  <a:gd name="connsiteX79" fmla="*/ 5585223 w 12071803"/>
                  <a:gd name="connsiteY79" fmla="*/ 10722925 h 13440182"/>
                  <a:gd name="connsiteX80" fmla="*/ 5468540 w 12071803"/>
                  <a:gd name="connsiteY80" fmla="*/ 10663394 h 13440182"/>
                  <a:gd name="connsiteX81" fmla="*/ 5585222 w 12071803"/>
                  <a:gd name="connsiteY81" fmla="*/ 10701495 h 13440182"/>
                  <a:gd name="connsiteX82" fmla="*/ 5611416 w 12071803"/>
                  <a:gd name="connsiteY82" fmla="*/ 10160950 h 13440182"/>
                  <a:gd name="connsiteX83" fmla="*/ 5698331 w 12071803"/>
                  <a:gd name="connsiteY83" fmla="*/ 9775438 h 13440182"/>
                  <a:gd name="connsiteX84" fmla="*/ 5830491 w 12071803"/>
                  <a:gd name="connsiteY84" fmla="*/ 9408475 h 13440182"/>
                  <a:gd name="connsiteX85" fmla="*/ 5920978 w 12071803"/>
                  <a:gd name="connsiteY85" fmla="*/ 9196544 h 13440182"/>
                  <a:gd name="connsiteX86" fmla="*/ 5759053 w 12071803"/>
                  <a:gd name="connsiteY86" fmla="*/ 9329894 h 13440182"/>
                  <a:gd name="connsiteX87" fmla="*/ 5923360 w 12071803"/>
                  <a:gd name="connsiteY87" fmla="*/ 9137013 h 13440182"/>
                  <a:gd name="connsiteX88" fmla="*/ 5955507 w 12071803"/>
                  <a:gd name="connsiteY88" fmla="*/ 8956289 h 13440182"/>
                  <a:gd name="connsiteX89" fmla="*/ 5959078 w 12071803"/>
                  <a:gd name="connsiteY89" fmla="*/ 9087006 h 13440182"/>
                  <a:gd name="connsiteX90" fmla="*/ 6441280 w 12071803"/>
                  <a:gd name="connsiteY90" fmla="*/ 8201432 h 13440182"/>
                  <a:gd name="connsiteX91" fmla="*/ 6204347 w 12071803"/>
                  <a:gd name="connsiteY91" fmla="*/ 8101170 h 13440182"/>
                  <a:gd name="connsiteX92" fmla="*/ 6425803 w 12071803"/>
                  <a:gd name="connsiteY92" fmla="*/ 8110694 h 13440182"/>
                  <a:gd name="connsiteX93" fmla="*/ 6696076 w 12071803"/>
                  <a:gd name="connsiteY93" fmla="*/ 8074975 h 13440182"/>
                  <a:gd name="connsiteX94" fmla="*/ 6855620 w 12071803"/>
                  <a:gd name="connsiteY94" fmla="*/ 8032113 h 13440182"/>
                  <a:gd name="connsiteX95" fmla="*/ 6785372 w 12071803"/>
                  <a:gd name="connsiteY95" fmla="*/ 7972582 h 13440182"/>
                  <a:gd name="connsiteX96" fmla="*/ 6877052 w 12071803"/>
                  <a:gd name="connsiteY96" fmla="*/ 7846626 h 13440182"/>
                  <a:gd name="connsiteX97" fmla="*/ 6980634 w 12071803"/>
                  <a:gd name="connsiteY97" fmla="*/ 7867807 h 13440182"/>
                  <a:gd name="connsiteX98" fmla="*/ 7017545 w 12071803"/>
                  <a:gd name="connsiteY98" fmla="*/ 7793990 h 13440182"/>
                  <a:gd name="connsiteX99" fmla="*/ 6943726 w 12071803"/>
                  <a:gd name="connsiteY99" fmla="*/ 7693975 h 13440182"/>
                  <a:gd name="connsiteX100" fmla="*/ 6910389 w 12071803"/>
                  <a:gd name="connsiteY100" fmla="*/ 7596344 h 13440182"/>
                  <a:gd name="connsiteX101" fmla="*/ 6819900 w 12071803"/>
                  <a:gd name="connsiteY101" fmla="*/ 7591832 h 13440182"/>
                  <a:gd name="connsiteX102" fmla="*/ 6746082 w 12071803"/>
                  <a:gd name="connsiteY102" fmla="*/ 7674925 h 13440182"/>
                  <a:gd name="connsiteX103" fmla="*/ 6610350 w 12071803"/>
                  <a:gd name="connsiteY103" fmla="*/ 7687082 h 13440182"/>
                  <a:gd name="connsiteX104" fmla="*/ 6669882 w 12071803"/>
                  <a:gd name="connsiteY104" fmla="*/ 7617775 h 13440182"/>
                  <a:gd name="connsiteX105" fmla="*/ 6681789 w 12071803"/>
                  <a:gd name="connsiteY105" fmla="*/ 7529669 h 13440182"/>
                  <a:gd name="connsiteX106" fmla="*/ 6703219 w 12071803"/>
                  <a:gd name="connsiteY106" fmla="*/ 7467756 h 13440182"/>
                  <a:gd name="connsiteX107" fmla="*/ 6667500 w 12071803"/>
                  <a:gd name="connsiteY107" fmla="*/ 7401332 h 13440182"/>
                  <a:gd name="connsiteX108" fmla="*/ 6603207 w 12071803"/>
                  <a:gd name="connsiteY108" fmla="*/ 7432038 h 13440182"/>
                  <a:gd name="connsiteX109" fmla="*/ 6600825 w 12071803"/>
                  <a:gd name="connsiteY109" fmla="*/ 7351326 h 13440182"/>
                  <a:gd name="connsiteX110" fmla="*/ 6819901 w 12071803"/>
                  <a:gd name="connsiteY110" fmla="*/ 7243919 h 13440182"/>
                  <a:gd name="connsiteX111" fmla="*/ 6784182 w 12071803"/>
                  <a:gd name="connsiteY111" fmla="*/ 7089138 h 13440182"/>
                  <a:gd name="connsiteX112" fmla="*/ 6860382 w 12071803"/>
                  <a:gd name="connsiteY112" fmla="*/ 7072469 h 13440182"/>
                  <a:gd name="connsiteX113" fmla="*/ 6838950 w 12071803"/>
                  <a:gd name="connsiteY113" fmla="*/ 6982232 h 13440182"/>
                  <a:gd name="connsiteX114" fmla="*/ 6943726 w 12071803"/>
                  <a:gd name="connsiteY114" fmla="*/ 6984363 h 13440182"/>
                  <a:gd name="connsiteX115" fmla="*/ 6986589 w 12071803"/>
                  <a:gd name="connsiteY115" fmla="*/ 6903400 h 13440182"/>
                  <a:gd name="connsiteX116" fmla="*/ 7088982 w 12071803"/>
                  <a:gd name="connsiteY116" fmla="*/ 6936738 h 13440182"/>
                  <a:gd name="connsiteX117" fmla="*/ 7162801 w 12071803"/>
                  <a:gd name="connsiteY117" fmla="*/ 7039132 h 13440182"/>
                  <a:gd name="connsiteX118" fmla="*/ 7229476 w 12071803"/>
                  <a:gd name="connsiteY118" fmla="*/ 6979600 h 13440182"/>
                  <a:gd name="connsiteX119" fmla="*/ 7169945 w 12071803"/>
                  <a:gd name="connsiteY119" fmla="*/ 6843869 h 13440182"/>
                  <a:gd name="connsiteX120" fmla="*/ 7227094 w 12071803"/>
                  <a:gd name="connsiteY120" fmla="*/ 6896506 h 13440182"/>
                  <a:gd name="connsiteX121" fmla="*/ 7343776 w 12071803"/>
                  <a:gd name="connsiteY121" fmla="*/ 6934357 h 13440182"/>
                  <a:gd name="connsiteX122" fmla="*/ 7417595 w 12071803"/>
                  <a:gd name="connsiteY122" fmla="*/ 7006046 h 13440182"/>
                  <a:gd name="connsiteX123" fmla="*/ 7386639 w 12071803"/>
                  <a:gd name="connsiteY123" fmla="*/ 7144158 h 13440182"/>
                  <a:gd name="connsiteX124" fmla="*/ 7458076 w 12071803"/>
                  <a:gd name="connsiteY124" fmla="*/ 7108439 h 13440182"/>
                  <a:gd name="connsiteX125" fmla="*/ 7448550 w 12071803"/>
                  <a:gd name="connsiteY125" fmla="*/ 7077482 h 13440182"/>
                  <a:gd name="connsiteX126" fmla="*/ 7524751 w 12071803"/>
                  <a:gd name="connsiteY126" fmla="*/ 7163208 h 13440182"/>
                  <a:gd name="connsiteX127" fmla="*/ 7460457 w 12071803"/>
                  <a:gd name="connsiteY127" fmla="*/ 7244171 h 13440182"/>
                  <a:gd name="connsiteX128" fmla="*/ 7524750 w 12071803"/>
                  <a:gd name="connsiteY128" fmla="*/ 7325132 h 13440182"/>
                  <a:gd name="connsiteX129" fmla="*/ 7450932 w 12071803"/>
                  <a:gd name="connsiteY129" fmla="*/ 7344183 h 13440182"/>
                  <a:gd name="connsiteX130" fmla="*/ 7358064 w 12071803"/>
                  <a:gd name="connsiteY130" fmla="*/ 7296558 h 13440182"/>
                  <a:gd name="connsiteX131" fmla="*/ 7310439 w 12071803"/>
                  <a:gd name="connsiteY131" fmla="*/ 7406096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54469"/>
                  <a:gd name="connsiteX1" fmla="*/ 11277600 w 12071803"/>
                  <a:gd name="connsiteY1" fmla="*/ 168683 h 13454469"/>
                  <a:gd name="connsiteX2" fmla="*/ 11163300 w 12071803"/>
                  <a:gd name="connsiteY2" fmla="*/ 67082 h 13454469"/>
                  <a:gd name="connsiteX3" fmla="*/ 10756900 w 12071803"/>
                  <a:gd name="connsiteY3" fmla="*/ 86132 h 13454469"/>
                  <a:gd name="connsiteX4" fmla="*/ 10490200 w 12071803"/>
                  <a:gd name="connsiteY4" fmla="*/ 41682 h 13454469"/>
                  <a:gd name="connsiteX5" fmla="*/ 10458450 w 12071803"/>
                  <a:gd name="connsiteY5" fmla="*/ 1095782 h 13454469"/>
                  <a:gd name="connsiteX6" fmla="*/ 10153650 w 12071803"/>
                  <a:gd name="connsiteY6" fmla="*/ 1552982 h 13454469"/>
                  <a:gd name="connsiteX7" fmla="*/ 9906000 w 12071803"/>
                  <a:gd name="connsiteY7" fmla="*/ 2486432 h 13454469"/>
                  <a:gd name="connsiteX8" fmla="*/ 9105900 w 12071803"/>
                  <a:gd name="connsiteY8" fmla="*/ 2105432 h 13454469"/>
                  <a:gd name="connsiteX9" fmla="*/ 8401050 w 12071803"/>
                  <a:gd name="connsiteY9" fmla="*/ 2848382 h 13454469"/>
                  <a:gd name="connsiteX10" fmla="*/ 7639050 w 12071803"/>
                  <a:gd name="connsiteY10" fmla="*/ 2429282 h 13454469"/>
                  <a:gd name="connsiteX11" fmla="*/ 7353300 w 12071803"/>
                  <a:gd name="connsiteY11" fmla="*/ 1953032 h 13454469"/>
                  <a:gd name="connsiteX12" fmla="*/ 7600950 w 12071803"/>
                  <a:gd name="connsiteY12" fmla="*/ 1552982 h 13454469"/>
                  <a:gd name="connsiteX13" fmla="*/ 7258050 w 12071803"/>
                  <a:gd name="connsiteY13" fmla="*/ 1305332 h 13454469"/>
                  <a:gd name="connsiteX14" fmla="*/ 6248400 w 12071803"/>
                  <a:gd name="connsiteY14" fmla="*/ 1362482 h 13454469"/>
                  <a:gd name="connsiteX15" fmla="*/ 5791200 w 12071803"/>
                  <a:gd name="connsiteY15" fmla="*/ 1000532 h 13454469"/>
                  <a:gd name="connsiteX16" fmla="*/ 4819650 w 12071803"/>
                  <a:gd name="connsiteY16" fmla="*/ 543332 h 13454469"/>
                  <a:gd name="connsiteX17" fmla="*/ 4400550 w 12071803"/>
                  <a:gd name="connsiteY17" fmla="*/ 524282 h 13454469"/>
                  <a:gd name="connsiteX18" fmla="*/ 3733800 w 12071803"/>
                  <a:gd name="connsiteY18" fmla="*/ 943382 h 13454469"/>
                  <a:gd name="connsiteX19" fmla="*/ 3257550 w 12071803"/>
                  <a:gd name="connsiteY19" fmla="*/ 1400582 h 13454469"/>
                  <a:gd name="connsiteX20" fmla="*/ 2781300 w 12071803"/>
                  <a:gd name="connsiteY20" fmla="*/ 1229132 h 13454469"/>
                  <a:gd name="connsiteX21" fmla="*/ 2571750 w 12071803"/>
                  <a:gd name="connsiteY21" fmla="*/ 1400582 h 13454469"/>
                  <a:gd name="connsiteX22" fmla="*/ 2324100 w 12071803"/>
                  <a:gd name="connsiteY22" fmla="*/ 1248182 h 13454469"/>
                  <a:gd name="connsiteX23" fmla="*/ 2362200 w 12071803"/>
                  <a:gd name="connsiteY23" fmla="*/ 1629182 h 13454469"/>
                  <a:gd name="connsiteX24" fmla="*/ 2743200 w 12071803"/>
                  <a:gd name="connsiteY24" fmla="*/ 1876832 h 13454469"/>
                  <a:gd name="connsiteX25" fmla="*/ 2762250 w 12071803"/>
                  <a:gd name="connsiteY25" fmla="*/ 2448332 h 13454469"/>
                  <a:gd name="connsiteX26" fmla="*/ 3028950 w 12071803"/>
                  <a:gd name="connsiteY26" fmla="*/ 2619782 h 13454469"/>
                  <a:gd name="connsiteX27" fmla="*/ 3143250 w 12071803"/>
                  <a:gd name="connsiteY27" fmla="*/ 2543582 h 13454469"/>
                  <a:gd name="connsiteX28" fmla="*/ 3143250 w 12071803"/>
                  <a:gd name="connsiteY28" fmla="*/ 2924582 h 13454469"/>
                  <a:gd name="connsiteX29" fmla="*/ 2857500 w 12071803"/>
                  <a:gd name="connsiteY29" fmla="*/ 3248432 h 13454469"/>
                  <a:gd name="connsiteX30" fmla="*/ 3048000 w 12071803"/>
                  <a:gd name="connsiteY30" fmla="*/ 3457982 h 13454469"/>
                  <a:gd name="connsiteX31" fmla="*/ 2762250 w 12071803"/>
                  <a:gd name="connsiteY31" fmla="*/ 4067582 h 13454469"/>
                  <a:gd name="connsiteX32" fmla="*/ 2343150 w 12071803"/>
                  <a:gd name="connsiteY32" fmla="*/ 3991382 h 13454469"/>
                  <a:gd name="connsiteX33" fmla="*/ 2305050 w 12071803"/>
                  <a:gd name="connsiteY33" fmla="*/ 4353332 h 13454469"/>
                  <a:gd name="connsiteX34" fmla="*/ 2533650 w 12071803"/>
                  <a:gd name="connsiteY34" fmla="*/ 4848632 h 13454469"/>
                  <a:gd name="connsiteX35" fmla="*/ 2381250 w 12071803"/>
                  <a:gd name="connsiteY35" fmla="*/ 5286782 h 13454469"/>
                  <a:gd name="connsiteX36" fmla="*/ 2495550 w 12071803"/>
                  <a:gd name="connsiteY36" fmla="*/ 5534432 h 13454469"/>
                  <a:gd name="connsiteX37" fmla="*/ 2876550 w 12071803"/>
                  <a:gd name="connsiteY37" fmla="*/ 5972582 h 13454469"/>
                  <a:gd name="connsiteX38" fmla="*/ 2819400 w 12071803"/>
                  <a:gd name="connsiteY38" fmla="*/ 6239282 h 13454469"/>
                  <a:gd name="connsiteX39" fmla="*/ 2609850 w 12071803"/>
                  <a:gd name="connsiteY39" fmla="*/ 6448832 h 13454469"/>
                  <a:gd name="connsiteX40" fmla="*/ 2514600 w 12071803"/>
                  <a:gd name="connsiteY40" fmla="*/ 6696482 h 13454469"/>
                  <a:gd name="connsiteX41" fmla="*/ 2438400 w 12071803"/>
                  <a:gd name="connsiteY41" fmla="*/ 7020332 h 13454469"/>
                  <a:gd name="connsiteX42" fmla="*/ 2095500 w 12071803"/>
                  <a:gd name="connsiteY42" fmla="*/ 7458482 h 13454469"/>
                  <a:gd name="connsiteX43" fmla="*/ 1905000 w 12071803"/>
                  <a:gd name="connsiteY43" fmla="*/ 7801382 h 13454469"/>
                  <a:gd name="connsiteX44" fmla="*/ 1733550 w 12071803"/>
                  <a:gd name="connsiteY44" fmla="*/ 8258582 h 13454469"/>
                  <a:gd name="connsiteX45" fmla="*/ 1771650 w 12071803"/>
                  <a:gd name="connsiteY45" fmla="*/ 8963432 h 13454469"/>
                  <a:gd name="connsiteX46" fmla="*/ 1619250 w 12071803"/>
                  <a:gd name="connsiteY46" fmla="*/ 9477782 h 13454469"/>
                  <a:gd name="connsiteX47" fmla="*/ 1295400 w 12071803"/>
                  <a:gd name="connsiteY47" fmla="*/ 9839732 h 13454469"/>
                  <a:gd name="connsiteX48" fmla="*/ 1162050 w 12071803"/>
                  <a:gd name="connsiteY48" fmla="*/ 10315982 h 13454469"/>
                  <a:gd name="connsiteX49" fmla="*/ 800100 w 12071803"/>
                  <a:gd name="connsiteY49" fmla="*/ 10468382 h 13454469"/>
                  <a:gd name="connsiteX50" fmla="*/ 381000 w 12071803"/>
                  <a:gd name="connsiteY50" fmla="*/ 10563632 h 13454469"/>
                  <a:gd name="connsiteX51" fmla="*/ 0 w 12071803"/>
                  <a:gd name="connsiteY51" fmla="*/ 10430282 h 13454469"/>
                  <a:gd name="connsiteX52" fmla="*/ 57150 w 12071803"/>
                  <a:gd name="connsiteY52" fmla="*/ 10963682 h 13454469"/>
                  <a:gd name="connsiteX53" fmla="*/ 0 w 12071803"/>
                  <a:gd name="connsiteY53" fmla="*/ 11420882 h 13454469"/>
                  <a:gd name="connsiteX54" fmla="*/ 438150 w 12071803"/>
                  <a:gd name="connsiteY54" fmla="*/ 11497082 h 13454469"/>
                  <a:gd name="connsiteX55" fmla="*/ 895350 w 12071803"/>
                  <a:gd name="connsiteY55" fmla="*/ 11535182 h 13454469"/>
                  <a:gd name="connsiteX56" fmla="*/ 1276350 w 12071803"/>
                  <a:gd name="connsiteY56" fmla="*/ 11363732 h 13454469"/>
                  <a:gd name="connsiteX57" fmla="*/ 1714500 w 12071803"/>
                  <a:gd name="connsiteY57" fmla="*/ 11592332 h 13454469"/>
                  <a:gd name="connsiteX58" fmla="*/ 1676400 w 12071803"/>
                  <a:gd name="connsiteY58" fmla="*/ 11992382 h 13454469"/>
                  <a:gd name="connsiteX59" fmla="*/ 1981200 w 12071803"/>
                  <a:gd name="connsiteY59" fmla="*/ 12144782 h 13454469"/>
                  <a:gd name="connsiteX60" fmla="*/ 2552700 w 12071803"/>
                  <a:gd name="connsiteY60" fmla="*/ 12087632 h 13454469"/>
                  <a:gd name="connsiteX61" fmla="*/ 2876550 w 12071803"/>
                  <a:gd name="connsiteY61" fmla="*/ 12030482 h 13454469"/>
                  <a:gd name="connsiteX62" fmla="*/ 3067050 w 12071803"/>
                  <a:gd name="connsiteY62" fmla="*/ 12182882 h 13454469"/>
                  <a:gd name="connsiteX63" fmla="*/ 3448050 w 12071803"/>
                  <a:gd name="connsiteY63" fmla="*/ 12201932 h 13454469"/>
                  <a:gd name="connsiteX64" fmla="*/ 3600450 w 12071803"/>
                  <a:gd name="connsiteY64" fmla="*/ 12316232 h 13454469"/>
                  <a:gd name="connsiteX65" fmla="*/ 3543300 w 12071803"/>
                  <a:gd name="connsiteY65" fmla="*/ 12773432 h 13454469"/>
                  <a:gd name="connsiteX66" fmla="*/ 3619500 w 12071803"/>
                  <a:gd name="connsiteY66" fmla="*/ 13211582 h 13454469"/>
                  <a:gd name="connsiteX67" fmla="*/ 3905250 w 12071803"/>
                  <a:gd name="connsiteY67" fmla="*/ 13440182 h 13454469"/>
                  <a:gd name="connsiteX68" fmla="*/ 4531519 w 12071803"/>
                  <a:gd name="connsiteY68" fmla="*/ 13454469 h 13454469"/>
                  <a:gd name="connsiteX69" fmla="*/ 4191000 w 12071803"/>
                  <a:gd name="connsiteY69" fmla="*/ 13154432 h 13454469"/>
                  <a:gd name="connsiteX70" fmla="*/ 4618435 w 12071803"/>
                  <a:gd name="connsiteY70" fmla="*/ 13268482 h 13454469"/>
                  <a:gd name="connsiteX71" fmla="*/ 4933950 w 12071803"/>
                  <a:gd name="connsiteY71" fmla="*/ 13268732 h 13454469"/>
                  <a:gd name="connsiteX72" fmla="*/ 5035153 w 12071803"/>
                  <a:gd name="connsiteY72" fmla="*/ 13058932 h 13454469"/>
                  <a:gd name="connsiteX73" fmla="*/ 4994672 w 12071803"/>
                  <a:gd name="connsiteY73" fmla="*/ 12985113 h 13454469"/>
                  <a:gd name="connsiteX74" fmla="*/ 4991100 w 12071803"/>
                  <a:gd name="connsiteY74" fmla="*/ 12678182 h 13454469"/>
                  <a:gd name="connsiteX75" fmla="*/ 5067300 w 12071803"/>
                  <a:gd name="connsiteY75" fmla="*/ 12563882 h 13454469"/>
                  <a:gd name="connsiteX76" fmla="*/ 5029200 w 12071803"/>
                  <a:gd name="connsiteY76" fmla="*/ 12225745 h 13454469"/>
                  <a:gd name="connsiteX77" fmla="*/ 5357813 w 12071803"/>
                  <a:gd name="connsiteY77" fmla="*/ 12097157 h 13454469"/>
                  <a:gd name="connsiteX78" fmla="*/ 5638800 w 12071803"/>
                  <a:gd name="connsiteY78" fmla="*/ 12180502 h 13454469"/>
                  <a:gd name="connsiteX79" fmla="*/ 5524500 w 12071803"/>
                  <a:gd name="connsiteY79" fmla="*/ 11249432 h 13454469"/>
                  <a:gd name="connsiteX80" fmla="*/ 5585223 w 12071803"/>
                  <a:gd name="connsiteY80" fmla="*/ 10722925 h 13454469"/>
                  <a:gd name="connsiteX81" fmla="*/ 5468540 w 12071803"/>
                  <a:gd name="connsiteY81" fmla="*/ 10663394 h 13454469"/>
                  <a:gd name="connsiteX82" fmla="*/ 5585222 w 12071803"/>
                  <a:gd name="connsiteY82" fmla="*/ 10701495 h 13454469"/>
                  <a:gd name="connsiteX83" fmla="*/ 5611416 w 12071803"/>
                  <a:gd name="connsiteY83" fmla="*/ 10160950 h 13454469"/>
                  <a:gd name="connsiteX84" fmla="*/ 5698331 w 12071803"/>
                  <a:gd name="connsiteY84" fmla="*/ 9775438 h 13454469"/>
                  <a:gd name="connsiteX85" fmla="*/ 5830491 w 12071803"/>
                  <a:gd name="connsiteY85" fmla="*/ 9408475 h 13454469"/>
                  <a:gd name="connsiteX86" fmla="*/ 5920978 w 12071803"/>
                  <a:gd name="connsiteY86" fmla="*/ 9196544 h 13454469"/>
                  <a:gd name="connsiteX87" fmla="*/ 5759053 w 12071803"/>
                  <a:gd name="connsiteY87" fmla="*/ 9329894 h 13454469"/>
                  <a:gd name="connsiteX88" fmla="*/ 5923360 w 12071803"/>
                  <a:gd name="connsiteY88" fmla="*/ 9137013 h 13454469"/>
                  <a:gd name="connsiteX89" fmla="*/ 5955507 w 12071803"/>
                  <a:gd name="connsiteY89" fmla="*/ 8956289 h 13454469"/>
                  <a:gd name="connsiteX90" fmla="*/ 5959078 w 12071803"/>
                  <a:gd name="connsiteY90" fmla="*/ 9087006 h 13454469"/>
                  <a:gd name="connsiteX91" fmla="*/ 6441280 w 12071803"/>
                  <a:gd name="connsiteY91" fmla="*/ 8201432 h 13454469"/>
                  <a:gd name="connsiteX92" fmla="*/ 6204347 w 12071803"/>
                  <a:gd name="connsiteY92" fmla="*/ 8101170 h 13454469"/>
                  <a:gd name="connsiteX93" fmla="*/ 6425803 w 12071803"/>
                  <a:gd name="connsiteY93" fmla="*/ 8110694 h 13454469"/>
                  <a:gd name="connsiteX94" fmla="*/ 6696076 w 12071803"/>
                  <a:gd name="connsiteY94" fmla="*/ 8074975 h 13454469"/>
                  <a:gd name="connsiteX95" fmla="*/ 6855620 w 12071803"/>
                  <a:gd name="connsiteY95" fmla="*/ 8032113 h 13454469"/>
                  <a:gd name="connsiteX96" fmla="*/ 6785372 w 12071803"/>
                  <a:gd name="connsiteY96" fmla="*/ 7972582 h 13454469"/>
                  <a:gd name="connsiteX97" fmla="*/ 6877052 w 12071803"/>
                  <a:gd name="connsiteY97" fmla="*/ 7846626 h 13454469"/>
                  <a:gd name="connsiteX98" fmla="*/ 6980634 w 12071803"/>
                  <a:gd name="connsiteY98" fmla="*/ 7867807 h 13454469"/>
                  <a:gd name="connsiteX99" fmla="*/ 7017545 w 12071803"/>
                  <a:gd name="connsiteY99" fmla="*/ 7793990 h 13454469"/>
                  <a:gd name="connsiteX100" fmla="*/ 6943726 w 12071803"/>
                  <a:gd name="connsiteY100" fmla="*/ 7693975 h 13454469"/>
                  <a:gd name="connsiteX101" fmla="*/ 6910389 w 12071803"/>
                  <a:gd name="connsiteY101" fmla="*/ 7596344 h 13454469"/>
                  <a:gd name="connsiteX102" fmla="*/ 6819900 w 12071803"/>
                  <a:gd name="connsiteY102" fmla="*/ 7591832 h 13454469"/>
                  <a:gd name="connsiteX103" fmla="*/ 6746082 w 12071803"/>
                  <a:gd name="connsiteY103" fmla="*/ 7674925 h 13454469"/>
                  <a:gd name="connsiteX104" fmla="*/ 6610350 w 12071803"/>
                  <a:gd name="connsiteY104" fmla="*/ 7687082 h 13454469"/>
                  <a:gd name="connsiteX105" fmla="*/ 6669882 w 12071803"/>
                  <a:gd name="connsiteY105" fmla="*/ 7617775 h 13454469"/>
                  <a:gd name="connsiteX106" fmla="*/ 6681789 w 12071803"/>
                  <a:gd name="connsiteY106" fmla="*/ 7529669 h 13454469"/>
                  <a:gd name="connsiteX107" fmla="*/ 6703219 w 12071803"/>
                  <a:gd name="connsiteY107" fmla="*/ 7467756 h 13454469"/>
                  <a:gd name="connsiteX108" fmla="*/ 6667500 w 12071803"/>
                  <a:gd name="connsiteY108" fmla="*/ 7401332 h 13454469"/>
                  <a:gd name="connsiteX109" fmla="*/ 6603207 w 12071803"/>
                  <a:gd name="connsiteY109" fmla="*/ 7432038 h 13454469"/>
                  <a:gd name="connsiteX110" fmla="*/ 6600825 w 12071803"/>
                  <a:gd name="connsiteY110" fmla="*/ 7351326 h 13454469"/>
                  <a:gd name="connsiteX111" fmla="*/ 6819901 w 12071803"/>
                  <a:gd name="connsiteY111" fmla="*/ 7243919 h 13454469"/>
                  <a:gd name="connsiteX112" fmla="*/ 6784182 w 12071803"/>
                  <a:gd name="connsiteY112" fmla="*/ 7089138 h 13454469"/>
                  <a:gd name="connsiteX113" fmla="*/ 6860382 w 12071803"/>
                  <a:gd name="connsiteY113" fmla="*/ 7072469 h 13454469"/>
                  <a:gd name="connsiteX114" fmla="*/ 6838950 w 12071803"/>
                  <a:gd name="connsiteY114" fmla="*/ 6982232 h 13454469"/>
                  <a:gd name="connsiteX115" fmla="*/ 6943726 w 12071803"/>
                  <a:gd name="connsiteY115" fmla="*/ 6984363 h 13454469"/>
                  <a:gd name="connsiteX116" fmla="*/ 6986589 w 12071803"/>
                  <a:gd name="connsiteY116" fmla="*/ 6903400 h 13454469"/>
                  <a:gd name="connsiteX117" fmla="*/ 7088982 w 12071803"/>
                  <a:gd name="connsiteY117" fmla="*/ 6936738 h 13454469"/>
                  <a:gd name="connsiteX118" fmla="*/ 7162801 w 12071803"/>
                  <a:gd name="connsiteY118" fmla="*/ 7039132 h 13454469"/>
                  <a:gd name="connsiteX119" fmla="*/ 7229476 w 12071803"/>
                  <a:gd name="connsiteY119" fmla="*/ 6979600 h 13454469"/>
                  <a:gd name="connsiteX120" fmla="*/ 7169945 w 12071803"/>
                  <a:gd name="connsiteY120" fmla="*/ 6843869 h 13454469"/>
                  <a:gd name="connsiteX121" fmla="*/ 7227094 w 12071803"/>
                  <a:gd name="connsiteY121" fmla="*/ 6896506 h 13454469"/>
                  <a:gd name="connsiteX122" fmla="*/ 7343776 w 12071803"/>
                  <a:gd name="connsiteY122" fmla="*/ 6934357 h 13454469"/>
                  <a:gd name="connsiteX123" fmla="*/ 7417595 w 12071803"/>
                  <a:gd name="connsiteY123" fmla="*/ 7006046 h 13454469"/>
                  <a:gd name="connsiteX124" fmla="*/ 7386639 w 12071803"/>
                  <a:gd name="connsiteY124" fmla="*/ 7144158 h 13454469"/>
                  <a:gd name="connsiteX125" fmla="*/ 7458076 w 12071803"/>
                  <a:gd name="connsiteY125" fmla="*/ 7108439 h 13454469"/>
                  <a:gd name="connsiteX126" fmla="*/ 7448550 w 12071803"/>
                  <a:gd name="connsiteY126" fmla="*/ 7077482 h 13454469"/>
                  <a:gd name="connsiteX127" fmla="*/ 7524751 w 12071803"/>
                  <a:gd name="connsiteY127" fmla="*/ 7163208 h 13454469"/>
                  <a:gd name="connsiteX128" fmla="*/ 7460457 w 12071803"/>
                  <a:gd name="connsiteY128" fmla="*/ 7244171 h 13454469"/>
                  <a:gd name="connsiteX129" fmla="*/ 7524750 w 12071803"/>
                  <a:gd name="connsiteY129" fmla="*/ 7325132 h 13454469"/>
                  <a:gd name="connsiteX130" fmla="*/ 7450932 w 12071803"/>
                  <a:gd name="connsiteY130" fmla="*/ 7344183 h 13454469"/>
                  <a:gd name="connsiteX131" fmla="*/ 7358064 w 12071803"/>
                  <a:gd name="connsiteY131" fmla="*/ 7296558 h 13454469"/>
                  <a:gd name="connsiteX132" fmla="*/ 7310439 w 12071803"/>
                  <a:gd name="connsiteY132" fmla="*/ 7406096 h 13454469"/>
                  <a:gd name="connsiteX133" fmla="*/ 7386639 w 12071803"/>
                  <a:gd name="connsiteY133" fmla="*/ 7425146 h 13454469"/>
                  <a:gd name="connsiteX134" fmla="*/ 7441407 w 12071803"/>
                  <a:gd name="connsiteY134" fmla="*/ 7484677 h 13454469"/>
                  <a:gd name="connsiteX135" fmla="*/ 7467601 w 12071803"/>
                  <a:gd name="connsiteY135" fmla="*/ 7515382 h 13454469"/>
                  <a:gd name="connsiteX136" fmla="*/ 7487841 w 12071803"/>
                  <a:gd name="connsiteY136" fmla="*/ 7467755 h 13454469"/>
                  <a:gd name="connsiteX137" fmla="*/ 7546182 w 12071803"/>
                  <a:gd name="connsiteY137" fmla="*/ 7529921 h 13454469"/>
                  <a:gd name="connsiteX138" fmla="*/ 7639051 w 12071803"/>
                  <a:gd name="connsiteY138" fmla="*/ 7615646 h 13454469"/>
                  <a:gd name="connsiteX139" fmla="*/ 7639051 w 12071803"/>
                  <a:gd name="connsiteY139" fmla="*/ 7510871 h 13454469"/>
                  <a:gd name="connsiteX140" fmla="*/ 7812881 w 12071803"/>
                  <a:gd name="connsiteY140" fmla="*/ 7606120 h 13454469"/>
                  <a:gd name="connsiteX141" fmla="*/ 7705726 w 12071803"/>
                  <a:gd name="connsiteY141" fmla="*/ 7370377 h 13454469"/>
                  <a:gd name="connsiteX142" fmla="*/ 7708107 w 12071803"/>
                  <a:gd name="connsiteY142" fmla="*/ 7234646 h 13454469"/>
                  <a:gd name="connsiteX143" fmla="*/ 7612857 w 12071803"/>
                  <a:gd name="connsiteY143" fmla="*/ 7206071 h 13454469"/>
                  <a:gd name="connsiteX144" fmla="*/ 7677150 w 12071803"/>
                  <a:gd name="connsiteY144" fmla="*/ 7039382 h 13454469"/>
                  <a:gd name="connsiteX145" fmla="*/ 8374857 w 12071803"/>
                  <a:gd name="connsiteY145" fmla="*/ 6653621 h 13454469"/>
                  <a:gd name="connsiteX146" fmla="*/ 8703470 w 12071803"/>
                  <a:gd name="connsiteY146" fmla="*/ 6591708 h 13454469"/>
                  <a:gd name="connsiteX147" fmla="*/ 8722520 w 12071803"/>
                  <a:gd name="connsiteY147" fmla="*/ 6696483 h 13454469"/>
                  <a:gd name="connsiteX148" fmla="*/ 8796339 w 12071803"/>
                  <a:gd name="connsiteY148" fmla="*/ 6701246 h 13454469"/>
                  <a:gd name="connsiteX149" fmla="*/ 8772525 w 12071803"/>
                  <a:gd name="connsiteY149" fmla="*/ 6548844 h 13454469"/>
                  <a:gd name="connsiteX150" fmla="*/ 9315450 w 12071803"/>
                  <a:gd name="connsiteY150" fmla="*/ 6544082 h 13454469"/>
                  <a:gd name="connsiteX151" fmla="*/ 9503569 w 12071803"/>
                  <a:gd name="connsiteY151" fmla="*/ 6494075 h 13454469"/>
                  <a:gd name="connsiteX152" fmla="*/ 9629775 w 12071803"/>
                  <a:gd name="connsiteY152" fmla="*/ 6298813 h 13454469"/>
                  <a:gd name="connsiteX153" fmla="*/ 9906000 w 12071803"/>
                  <a:gd name="connsiteY153" fmla="*/ 6334532 h 13454469"/>
                  <a:gd name="connsiteX154" fmla="*/ 9870282 w 12071803"/>
                  <a:gd name="connsiteY154" fmla="*/ 6420258 h 13454469"/>
                  <a:gd name="connsiteX155" fmla="*/ 9727407 w 12071803"/>
                  <a:gd name="connsiteY155" fmla="*/ 6434546 h 13454469"/>
                  <a:gd name="connsiteX156" fmla="*/ 9796462 w 12071803"/>
                  <a:gd name="connsiteY156" fmla="*/ 6489313 h 13454469"/>
                  <a:gd name="connsiteX157" fmla="*/ 9665495 w 12071803"/>
                  <a:gd name="connsiteY157" fmla="*/ 6517889 h 13454469"/>
                  <a:gd name="connsiteX158" fmla="*/ 9539289 w 12071803"/>
                  <a:gd name="connsiteY158" fmla="*/ 6508364 h 13454469"/>
                  <a:gd name="connsiteX159" fmla="*/ 9453563 w 12071803"/>
                  <a:gd name="connsiteY159" fmla="*/ 6544082 h 13454469"/>
                  <a:gd name="connsiteX160" fmla="*/ 9422607 w 12071803"/>
                  <a:gd name="connsiteY160" fmla="*/ 6848883 h 13454469"/>
                  <a:gd name="connsiteX161" fmla="*/ 9584532 w 12071803"/>
                  <a:gd name="connsiteY161" fmla="*/ 6882220 h 13454469"/>
                  <a:gd name="connsiteX162" fmla="*/ 9791700 w 12071803"/>
                  <a:gd name="connsiteY162" fmla="*/ 6696482 h 13454469"/>
                  <a:gd name="connsiteX163" fmla="*/ 9829801 w 12071803"/>
                  <a:gd name="connsiteY163" fmla="*/ 6794114 h 13454469"/>
                  <a:gd name="connsiteX164" fmla="*/ 9977439 w 12071803"/>
                  <a:gd name="connsiteY164" fmla="*/ 6717914 h 13454469"/>
                  <a:gd name="connsiteX165" fmla="*/ 9877426 w 12071803"/>
                  <a:gd name="connsiteY165" fmla="*/ 6956040 h 13454469"/>
                  <a:gd name="connsiteX166" fmla="*/ 10020301 w 12071803"/>
                  <a:gd name="connsiteY166" fmla="*/ 6898889 h 13454469"/>
                  <a:gd name="connsiteX167" fmla="*/ 9986964 w 12071803"/>
                  <a:gd name="connsiteY167" fmla="*/ 6986996 h 13454469"/>
                  <a:gd name="connsiteX168" fmla="*/ 10217945 w 12071803"/>
                  <a:gd name="connsiteY168" fmla="*/ 6984614 h 13454469"/>
                  <a:gd name="connsiteX169" fmla="*/ 10058400 w 12071803"/>
                  <a:gd name="connsiteY169" fmla="*/ 7039382 h 13454469"/>
                  <a:gd name="connsiteX170" fmla="*/ 9948864 w 12071803"/>
                  <a:gd name="connsiteY170" fmla="*/ 7096533 h 13454469"/>
                  <a:gd name="connsiteX171" fmla="*/ 9829801 w 12071803"/>
                  <a:gd name="connsiteY171" fmla="*/ 7210833 h 13454469"/>
                  <a:gd name="connsiteX172" fmla="*/ 9865519 w 12071803"/>
                  <a:gd name="connsiteY172" fmla="*/ 7270363 h 13454469"/>
                  <a:gd name="connsiteX173" fmla="*/ 9908382 w 12071803"/>
                  <a:gd name="connsiteY173" fmla="*/ 7320371 h 13454469"/>
                  <a:gd name="connsiteX174" fmla="*/ 9986964 w 12071803"/>
                  <a:gd name="connsiteY174" fmla="*/ 7287033 h 13454469"/>
                  <a:gd name="connsiteX175" fmla="*/ 9998869 w 12071803"/>
                  <a:gd name="connsiteY175" fmla="*/ 7348944 h 13454469"/>
                  <a:gd name="connsiteX176" fmla="*/ 10113170 w 12071803"/>
                  <a:gd name="connsiteY176" fmla="*/ 7210833 h 13454469"/>
                  <a:gd name="connsiteX177" fmla="*/ 10148889 w 12071803"/>
                  <a:gd name="connsiteY177" fmla="*/ 7356089 h 13454469"/>
                  <a:gd name="connsiteX178" fmla="*/ 10244139 w 12071803"/>
                  <a:gd name="connsiteY178" fmla="*/ 7239408 h 13454469"/>
                  <a:gd name="connsiteX179" fmla="*/ 10270332 w 12071803"/>
                  <a:gd name="connsiteY179" fmla="*/ 7401332 h 13454469"/>
                  <a:gd name="connsiteX180" fmla="*/ 10344150 w 12071803"/>
                  <a:gd name="connsiteY180" fmla="*/ 7477532 h 13454469"/>
                  <a:gd name="connsiteX181" fmla="*/ 10134600 w 12071803"/>
                  <a:gd name="connsiteY181" fmla="*/ 7591832 h 13454469"/>
                  <a:gd name="connsiteX182" fmla="*/ 10287001 w 12071803"/>
                  <a:gd name="connsiteY182" fmla="*/ 7741852 h 13454469"/>
                  <a:gd name="connsiteX183" fmla="*/ 10317957 w 12071803"/>
                  <a:gd name="connsiteY183" fmla="*/ 7644221 h 13454469"/>
                  <a:gd name="connsiteX184" fmla="*/ 10389393 w 12071803"/>
                  <a:gd name="connsiteY184" fmla="*/ 7732326 h 13454469"/>
                  <a:gd name="connsiteX185" fmla="*/ 10510839 w 12071803"/>
                  <a:gd name="connsiteY185" fmla="*/ 7691846 h 13454469"/>
                  <a:gd name="connsiteX186" fmla="*/ 10515600 w 12071803"/>
                  <a:gd name="connsiteY186" fmla="*/ 7777570 h 13454469"/>
                  <a:gd name="connsiteX187" fmla="*/ 10513219 w 12071803"/>
                  <a:gd name="connsiteY187" fmla="*/ 7875200 h 13454469"/>
                  <a:gd name="connsiteX188" fmla="*/ 10622756 w 12071803"/>
                  <a:gd name="connsiteY188" fmla="*/ 7837101 h 13454469"/>
                  <a:gd name="connsiteX189" fmla="*/ 10663239 w 12071803"/>
                  <a:gd name="connsiteY189" fmla="*/ 8075227 h 13454469"/>
                  <a:gd name="connsiteX190" fmla="*/ 10801350 w 12071803"/>
                  <a:gd name="connsiteY190" fmla="*/ 8106182 h 13454469"/>
                  <a:gd name="connsiteX191" fmla="*/ 10815638 w 12071803"/>
                  <a:gd name="connsiteY191" fmla="*/ 7815670 h 13454469"/>
                  <a:gd name="connsiteX192" fmla="*/ 10906126 w 12071803"/>
                  <a:gd name="connsiteY192" fmla="*/ 7791858 h 13454469"/>
                  <a:gd name="connsiteX193" fmla="*/ 10975182 w 12071803"/>
                  <a:gd name="connsiteY193" fmla="*/ 7620407 h 13454469"/>
                  <a:gd name="connsiteX194" fmla="*/ 10937082 w 12071803"/>
                  <a:gd name="connsiteY194" fmla="*/ 7491821 h 13454469"/>
                  <a:gd name="connsiteX195" fmla="*/ 10841832 w 12071803"/>
                  <a:gd name="connsiteY195" fmla="*/ 7479913 h 13454469"/>
                  <a:gd name="connsiteX196" fmla="*/ 10889456 w 12071803"/>
                  <a:gd name="connsiteY196" fmla="*/ 7360851 h 13454469"/>
                  <a:gd name="connsiteX197" fmla="*/ 10784682 w 12071803"/>
                  <a:gd name="connsiteY197" fmla="*/ 7289414 h 13454469"/>
                  <a:gd name="connsiteX198" fmla="*/ 10744200 w 12071803"/>
                  <a:gd name="connsiteY198" fmla="*/ 7058432 h 13454469"/>
                  <a:gd name="connsiteX199" fmla="*/ 10426700 w 12071803"/>
                  <a:gd name="connsiteY199" fmla="*/ 7020332 h 13454469"/>
                  <a:gd name="connsiteX200" fmla="*/ 10496551 w 12071803"/>
                  <a:gd name="connsiteY200" fmla="*/ 6915558 h 13454469"/>
                  <a:gd name="connsiteX201" fmla="*/ 10620376 w 12071803"/>
                  <a:gd name="connsiteY201" fmla="*/ 6896508 h 13454469"/>
                  <a:gd name="connsiteX202" fmla="*/ 10629900 w 12071803"/>
                  <a:gd name="connsiteY202" fmla="*/ 6810782 h 13454469"/>
                  <a:gd name="connsiteX203" fmla="*/ 10842625 w 12071803"/>
                  <a:gd name="connsiteY203" fmla="*/ 6899682 h 13454469"/>
                  <a:gd name="connsiteX204" fmla="*/ 10858500 w 12071803"/>
                  <a:gd name="connsiteY204" fmla="*/ 6677432 h 13454469"/>
                  <a:gd name="connsiteX205" fmla="*/ 10648950 w 12071803"/>
                  <a:gd name="connsiteY205" fmla="*/ 6772682 h 13454469"/>
                  <a:gd name="connsiteX206" fmla="*/ 10572750 w 12071803"/>
                  <a:gd name="connsiteY206" fmla="*/ 6544082 h 13454469"/>
                  <a:gd name="connsiteX207" fmla="*/ 10344150 w 12071803"/>
                  <a:gd name="connsiteY207" fmla="*/ 6753632 h 13454469"/>
                  <a:gd name="connsiteX208" fmla="*/ 10356851 w 12071803"/>
                  <a:gd name="connsiteY208" fmla="*/ 6588533 h 13454469"/>
                  <a:gd name="connsiteX209" fmla="*/ 10369550 w 12071803"/>
                  <a:gd name="connsiteY209" fmla="*/ 6464707 h 13454469"/>
                  <a:gd name="connsiteX210" fmla="*/ 10314385 w 12071803"/>
                  <a:gd name="connsiteY210" fmla="*/ 6436675 h 13454469"/>
                  <a:gd name="connsiteX211" fmla="*/ 10261601 w 12071803"/>
                  <a:gd name="connsiteY211" fmla="*/ 6452008 h 13454469"/>
                  <a:gd name="connsiteX212" fmla="*/ 10140950 w 12071803"/>
                  <a:gd name="connsiteY212" fmla="*/ 6236107 h 13454469"/>
                  <a:gd name="connsiteX213" fmla="*/ 10306051 w 12071803"/>
                  <a:gd name="connsiteY213" fmla="*/ 6274208 h 13454469"/>
                  <a:gd name="connsiteX214" fmla="*/ 10547351 w 12071803"/>
                  <a:gd name="connsiteY214" fmla="*/ 6274208 h 13454469"/>
                  <a:gd name="connsiteX215" fmla="*/ 10677525 w 12071803"/>
                  <a:gd name="connsiteY215" fmla="*/ 6134507 h 13454469"/>
                  <a:gd name="connsiteX216" fmla="*/ 10575926 w 12071803"/>
                  <a:gd name="connsiteY216" fmla="*/ 6023383 h 13454469"/>
                  <a:gd name="connsiteX217" fmla="*/ 10363200 w 12071803"/>
                  <a:gd name="connsiteY217" fmla="*/ 5975757 h 13454469"/>
                  <a:gd name="connsiteX218" fmla="*/ 10544175 w 12071803"/>
                  <a:gd name="connsiteY218" fmla="*/ 5845582 h 13454469"/>
                  <a:gd name="connsiteX219" fmla="*/ 10490201 w 12071803"/>
                  <a:gd name="connsiteY219" fmla="*/ 5728108 h 13454469"/>
                  <a:gd name="connsiteX220" fmla="*/ 10544176 w 12071803"/>
                  <a:gd name="connsiteY220" fmla="*/ 5607458 h 13454469"/>
                  <a:gd name="connsiteX221" fmla="*/ 10506075 w 12071803"/>
                  <a:gd name="connsiteY221" fmla="*/ 5604282 h 13454469"/>
                  <a:gd name="connsiteX222" fmla="*/ 10471151 w 12071803"/>
                  <a:gd name="connsiteY222" fmla="*/ 5528083 h 13454469"/>
                  <a:gd name="connsiteX223" fmla="*/ 10312400 w 12071803"/>
                  <a:gd name="connsiteY223" fmla="*/ 5375682 h 13454469"/>
                  <a:gd name="connsiteX224" fmla="*/ 10582276 w 12071803"/>
                  <a:gd name="connsiteY224" fmla="*/ 5480458 h 13454469"/>
                  <a:gd name="connsiteX225" fmla="*/ 10725150 w 12071803"/>
                  <a:gd name="connsiteY225" fmla="*/ 5439182 h 13454469"/>
                  <a:gd name="connsiteX226" fmla="*/ 10699751 w 12071803"/>
                  <a:gd name="connsiteY226" fmla="*/ 5686833 h 13454469"/>
                  <a:gd name="connsiteX227" fmla="*/ 10877550 w 12071803"/>
                  <a:gd name="connsiteY227" fmla="*/ 5724932 h 13454469"/>
                  <a:gd name="connsiteX228" fmla="*/ 10934701 w 12071803"/>
                  <a:gd name="connsiteY228" fmla="*/ 5550308 h 13454469"/>
                  <a:gd name="connsiteX229" fmla="*/ 10975975 w 12071803"/>
                  <a:gd name="connsiteY229" fmla="*/ 5321707 h 13454469"/>
                  <a:gd name="connsiteX230" fmla="*/ 10896601 w 12071803"/>
                  <a:gd name="connsiteY230" fmla="*/ 5118508 h 13454469"/>
                  <a:gd name="connsiteX231" fmla="*/ 10839450 w 12071803"/>
                  <a:gd name="connsiteY231" fmla="*/ 5020082 h 13454469"/>
                  <a:gd name="connsiteX232" fmla="*/ 10760076 w 12071803"/>
                  <a:gd name="connsiteY232" fmla="*/ 5137558 h 13454469"/>
                  <a:gd name="connsiteX233" fmla="*/ 10690226 w 12071803"/>
                  <a:gd name="connsiteY233" fmla="*/ 5096283 h 13454469"/>
                  <a:gd name="connsiteX234" fmla="*/ 10658476 w 12071803"/>
                  <a:gd name="connsiteY234" fmla="*/ 5216933 h 13454469"/>
                  <a:gd name="connsiteX235" fmla="*/ 10556875 w 12071803"/>
                  <a:gd name="connsiteY235" fmla="*/ 5220107 h 13454469"/>
                  <a:gd name="connsiteX236" fmla="*/ 10477500 w 12071803"/>
                  <a:gd name="connsiteY236" fmla="*/ 5077232 h 13454469"/>
                  <a:gd name="connsiteX237" fmla="*/ 10439400 w 12071803"/>
                  <a:gd name="connsiteY237" fmla="*/ 4924832 h 13454469"/>
                  <a:gd name="connsiteX238" fmla="*/ 10223500 w 12071803"/>
                  <a:gd name="connsiteY238" fmla="*/ 4928007 h 13454469"/>
                  <a:gd name="connsiteX239" fmla="*/ 10248900 w 12071803"/>
                  <a:gd name="connsiteY239" fmla="*/ 5153432 h 13454469"/>
                  <a:gd name="connsiteX240" fmla="*/ 10210801 w 12071803"/>
                  <a:gd name="connsiteY240" fmla="*/ 4959758 h 13454469"/>
                  <a:gd name="connsiteX241" fmla="*/ 10166350 w 12071803"/>
                  <a:gd name="connsiteY241" fmla="*/ 4972457 h 13454469"/>
                  <a:gd name="connsiteX242" fmla="*/ 10096500 w 12071803"/>
                  <a:gd name="connsiteY242" fmla="*/ 4861332 h 13454469"/>
                  <a:gd name="connsiteX243" fmla="*/ 10001251 w 12071803"/>
                  <a:gd name="connsiteY243" fmla="*/ 4931183 h 13454469"/>
                  <a:gd name="connsiteX244" fmla="*/ 9845675 w 12071803"/>
                  <a:gd name="connsiteY244" fmla="*/ 5058182 h 13454469"/>
                  <a:gd name="connsiteX245" fmla="*/ 10210800 w 12071803"/>
                  <a:gd name="connsiteY245" fmla="*/ 4724807 h 13454469"/>
                  <a:gd name="connsiteX246" fmla="*/ 10355263 w 12071803"/>
                  <a:gd name="connsiteY246" fmla="*/ 4634321 h 13454469"/>
                  <a:gd name="connsiteX247" fmla="*/ 10572750 w 12071803"/>
                  <a:gd name="connsiteY247" fmla="*/ 4581932 h 13454469"/>
                  <a:gd name="connsiteX248" fmla="*/ 10610851 w 12071803"/>
                  <a:gd name="connsiteY248" fmla="*/ 4461283 h 13454469"/>
                  <a:gd name="connsiteX249" fmla="*/ 10782301 w 12071803"/>
                  <a:gd name="connsiteY249" fmla="*/ 4334283 h 13454469"/>
                  <a:gd name="connsiteX250" fmla="*/ 10814050 w 12071803"/>
                  <a:gd name="connsiteY250" fmla="*/ 4080282 h 13454469"/>
                  <a:gd name="connsiteX251" fmla="*/ 10582275 w 12071803"/>
                  <a:gd name="connsiteY251" fmla="*/ 3997732 h 13454469"/>
                  <a:gd name="connsiteX252" fmla="*/ 10264776 w 12071803"/>
                  <a:gd name="connsiteY252" fmla="*/ 3950108 h 13454469"/>
                  <a:gd name="connsiteX253" fmla="*/ 10134600 w 12071803"/>
                  <a:gd name="connsiteY253" fmla="*/ 4010432 h 13454469"/>
                  <a:gd name="connsiteX254" fmla="*/ 10160001 w 12071803"/>
                  <a:gd name="connsiteY254" fmla="*/ 3845333 h 13454469"/>
                  <a:gd name="connsiteX255" fmla="*/ 10109201 w 12071803"/>
                  <a:gd name="connsiteY255" fmla="*/ 3670708 h 13454469"/>
                  <a:gd name="connsiteX256" fmla="*/ 10223500 w 12071803"/>
                  <a:gd name="connsiteY256" fmla="*/ 3708807 h 13454469"/>
                  <a:gd name="connsiteX257" fmla="*/ 10344151 w 12071803"/>
                  <a:gd name="connsiteY257" fmla="*/ 3600858 h 13454469"/>
                  <a:gd name="connsiteX258" fmla="*/ 10534651 w 12071803"/>
                  <a:gd name="connsiteY258" fmla="*/ 3661183 h 13454469"/>
                  <a:gd name="connsiteX259" fmla="*/ 10547351 w 12071803"/>
                  <a:gd name="connsiteY259" fmla="*/ 3477033 h 13454469"/>
                  <a:gd name="connsiteX260" fmla="*/ 10687050 w 12071803"/>
                  <a:gd name="connsiteY260" fmla="*/ 3515132 h 13454469"/>
                  <a:gd name="connsiteX261" fmla="*/ 10801350 w 12071803"/>
                  <a:gd name="connsiteY261" fmla="*/ 3210332 h 13454469"/>
                  <a:gd name="connsiteX262" fmla="*/ 10902951 w 12071803"/>
                  <a:gd name="connsiteY262" fmla="*/ 3299233 h 13454469"/>
                  <a:gd name="connsiteX263" fmla="*/ 11042650 w 12071803"/>
                  <a:gd name="connsiteY263" fmla="*/ 3283357 h 13454469"/>
                  <a:gd name="connsiteX264" fmla="*/ 11077575 w 12071803"/>
                  <a:gd name="connsiteY264" fmla="*/ 3508782 h 13454469"/>
                  <a:gd name="connsiteX265" fmla="*/ 11153776 w 12071803"/>
                  <a:gd name="connsiteY265" fmla="*/ 3251608 h 13454469"/>
                  <a:gd name="connsiteX266" fmla="*/ 11077576 w 12071803"/>
                  <a:gd name="connsiteY266" fmla="*/ 3165883 h 13454469"/>
                  <a:gd name="connsiteX267" fmla="*/ 11163300 w 12071803"/>
                  <a:gd name="connsiteY267" fmla="*/ 2911882 h 13454469"/>
                  <a:gd name="connsiteX268" fmla="*/ 10982326 w 12071803"/>
                  <a:gd name="connsiteY268" fmla="*/ 2988083 h 13454469"/>
                  <a:gd name="connsiteX269" fmla="*/ 10953750 w 12071803"/>
                  <a:gd name="connsiteY269" fmla="*/ 2918232 h 13454469"/>
                  <a:gd name="connsiteX270" fmla="*/ 10763250 w 12071803"/>
                  <a:gd name="connsiteY270" fmla="*/ 2715032 h 13454469"/>
                  <a:gd name="connsiteX271" fmla="*/ 10731501 w 12071803"/>
                  <a:gd name="connsiteY271" fmla="*/ 2530883 h 13454469"/>
                  <a:gd name="connsiteX272" fmla="*/ 10699751 w 12071803"/>
                  <a:gd name="connsiteY272" fmla="*/ 2435633 h 13454469"/>
                  <a:gd name="connsiteX273" fmla="*/ 10801350 w 12071803"/>
                  <a:gd name="connsiteY273" fmla="*/ 2334032 h 13454469"/>
                  <a:gd name="connsiteX274" fmla="*/ 11061701 w 12071803"/>
                  <a:gd name="connsiteY274" fmla="*/ 2099083 h 13454469"/>
                  <a:gd name="connsiteX275" fmla="*/ 11182350 w 12071803"/>
                  <a:gd name="connsiteY275" fmla="*/ 2118132 h 13454469"/>
                  <a:gd name="connsiteX276" fmla="*/ 11252201 w 12071803"/>
                  <a:gd name="connsiteY276" fmla="*/ 2029233 h 13454469"/>
                  <a:gd name="connsiteX277" fmla="*/ 11487150 w 12071803"/>
                  <a:gd name="connsiteY277" fmla="*/ 1921282 h 13454469"/>
                  <a:gd name="connsiteX278" fmla="*/ 11341101 w 12071803"/>
                  <a:gd name="connsiteY278" fmla="*/ 1851433 h 13454469"/>
                  <a:gd name="connsiteX279" fmla="*/ 11258550 w 12071803"/>
                  <a:gd name="connsiteY279" fmla="*/ 1705382 h 13454469"/>
                  <a:gd name="connsiteX280" fmla="*/ 11360150 w 12071803"/>
                  <a:gd name="connsiteY280" fmla="*/ 1279932 h 13454469"/>
                  <a:gd name="connsiteX281" fmla="*/ 11239500 w 12071803"/>
                  <a:gd name="connsiteY281" fmla="*/ 1019582 h 13454469"/>
                  <a:gd name="connsiteX282" fmla="*/ 11525250 w 12071803"/>
                  <a:gd name="connsiteY282" fmla="*/ 1362482 h 13454469"/>
                  <a:gd name="connsiteX283" fmla="*/ 11690350 w 12071803"/>
                  <a:gd name="connsiteY283" fmla="*/ 1165632 h 13454469"/>
                  <a:gd name="connsiteX284" fmla="*/ 11874500 w 12071803"/>
                  <a:gd name="connsiteY284" fmla="*/ 1476782 h 13454469"/>
                  <a:gd name="connsiteX285" fmla="*/ 12071350 w 12071803"/>
                  <a:gd name="connsiteY285" fmla="*/ 1578383 h 13454469"/>
                  <a:gd name="connsiteX286" fmla="*/ 11906250 w 12071803"/>
                  <a:gd name="connsiteY286" fmla="*/ 1133883 h 13454469"/>
                  <a:gd name="connsiteX287" fmla="*/ 11893550 w 12071803"/>
                  <a:gd name="connsiteY287" fmla="*/ 917982 h 13454469"/>
                  <a:gd name="connsiteX288" fmla="*/ 11760200 w 12071803"/>
                  <a:gd name="connsiteY288" fmla="*/ 721132 h 13454469"/>
                  <a:gd name="connsiteX289" fmla="*/ 11734800 w 12071803"/>
                  <a:gd name="connsiteY289" fmla="*/ 448082 h 134544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191000 w 12071803"/>
                  <a:gd name="connsiteY69" fmla="*/ 13154432 h 13511369"/>
                  <a:gd name="connsiteX70" fmla="*/ 4618435 w 12071803"/>
                  <a:gd name="connsiteY70" fmla="*/ 13268482 h 13511369"/>
                  <a:gd name="connsiteX71" fmla="*/ 4933950 w 12071803"/>
                  <a:gd name="connsiteY71" fmla="*/ 13268732 h 13511369"/>
                  <a:gd name="connsiteX72" fmla="*/ 5035153 w 12071803"/>
                  <a:gd name="connsiteY72" fmla="*/ 13058932 h 13511369"/>
                  <a:gd name="connsiteX73" fmla="*/ 4994672 w 12071803"/>
                  <a:gd name="connsiteY73" fmla="*/ 12985113 h 13511369"/>
                  <a:gd name="connsiteX74" fmla="*/ 4991100 w 12071803"/>
                  <a:gd name="connsiteY74" fmla="*/ 12678182 h 13511369"/>
                  <a:gd name="connsiteX75" fmla="*/ 5067300 w 12071803"/>
                  <a:gd name="connsiteY75" fmla="*/ 12563882 h 13511369"/>
                  <a:gd name="connsiteX76" fmla="*/ 5029200 w 12071803"/>
                  <a:gd name="connsiteY76" fmla="*/ 12225745 h 13511369"/>
                  <a:gd name="connsiteX77" fmla="*/ 5357813 w 12071803"/>
                  <a:gd name="connsiteY77" fmla="*/ 12097157 h 13511369"/>
                  <a:gd name="connsiteX78" fmla="*/ 5638800 w 12071803"/>
                  <a:gd name="connsiteY78" fmla="*/ 12180502 h 13511369"/>
                  <a:gd name="connsiteX79" fmla="*/ 5524500 w 12071803"/>
                  <a:gd name="connsiteY79" fmla="*/ 11249432 h 13511369"/>
                  <a:gd name="connsiteX80" fmla="*/ 5585223 w 12071803"/>
                  <a:gd name="connsiteY80" fmla="*/ 10722925 h 13511369"/>
                  <a:gd name="connsiteX81" fmla="*/ 5468540 w 12071803"/>
                  <a:gd name="connsiteY81" fmla="*/ 10663394 h 13511369"/>
                  <a:gd name="connsiteX82" fmla="*/ 5585222 w 12071803"/>
                  <a:gd name="connsiteY82" fmla="*/ 10701495 h 13511369"/>
                  <a:gd name="connsiteX83" fmla="*/ 5611416 w 12071803"/>
                  <a:gd name="connsiteY83" fmla="*/ 10160950 h 13511369"/>
                  <a:gd name="connsiteX84" fmla="*/ 5698331 w 12071803"/>
                  <a:gd name="connsiteY84" fmla="*/ 9775438 h 13511369"/>
                  <a:gd name="connsiteX85" fmla="*/ 5830491 w 12071803"/>
                  <a:gd name="connsiteY85" fmla="*/ 9408475 h 13511369"/>
                  <a:gd name="connsiteX86" fmla="*/ 5920978 w 12071803"/>
                  <a:gd name="connsiteY86" fmla="*/ 9196544 h 13511369"/>
                  <a:gd name="connsiteX87" fmla="*/ 5759053 w 12071803"/>
                  <a:gd name="connsiteY87" fmla="*/ 9329894 h 13511369"/>
                  <a:gd name="connsiteX88" fmla="*/ 5923360 w 12071803"/>
                  <a:gd name="connsiteY88" fmla="*/ 9137013 h 13511369"/>
                  <a:gd name="connsiteX89" fmla="*/ 5955507 w 12071803"/>
                  <a:gd name="connsiteY89" fmla="*/ 8956289 h 13511369"/>
                  <a:gd name="connsiteX90" fmla="*/ 5959078 w 12071803"/>
                  <a:gd name="connsiteY90" fmla="*/ 9087006 h 13511369"/>
                  <a:gd name="connsiteX91" fmla="*/ 6441280 w 12071803"/>
                  <a:gd name="connsiteY91" fmla="*/ 8201432 h 13511369"/>
                  <a:gd name="connsiteX92" fmla="*/ 6204347 w 12071803"/>
                  <a:gd name="connsiteY92" fmla="*/ 8101170 h 13511369"/>
                  <a:gd name="connsiteX93" fmla="*/ 6425803 w 12071803"/>
                  <a:gd name="connsiteY93" fmla="*/ 8110694 h 13511369"/>
                  <a:gd name="connsiteX94" fmla="*/ 6696076 w 12071803"/>
                  <a:gd name="connsiteY94" fmla="*/ 8074975 h 13511369"/>
                  <a:gd name="connsiteX95" fmla="*/ 6855620 w 12071803"/>
                  <a:gd name="connsiteY95" fmla="*/ 8032113 h 13511369"/>
                  <a:gd name="connsiteX96" fmla="*/ 6785372 w 12071803"/>
                  <a:gd name="connsiteY96" fmla="*/ 7972582 h 13511369"/>
                  <a:gd name="connsiteX97" fmla="*/ 6877052 w 12071803"/>
                  <a:gd name="connsiteY97" fmla="*/ 7846626 h 13511369"/>
                  <a:gd name="connsiteX98" fmla="*/ 6980634 w 12071803"/>
                  <a:gd name="connsiteY98" fmla="*/ 7867807 h 13511369"/>
                  <a:gd name="connsiteX99" fmla="*/ 7017545 w 12071803"/>
                  <a:gd name="connsiteY99" fmla="*/ 7793990 h 13511369"/>
                  <a:gd name="connsiteX100" fmla="*/ 6943726 w 12071803"/>
                  <a:gd name="connsiteY100" fmla="*/ 7693975 h 13511369"/>
                  <a:gd name="connsiteX101" fmla="*/ 6910389 w 12071803"/>
                  <a:gd name="connsiteY101" fmla="*/ 7596344 h 13511369"/>
                  <a:gd name="connsiteX102" fmla="*/ 6819900 w 12071803"/>
                  <a:gd name="connsiteY102" fmla="*/ 7591832 h 13511369"/>
                  <a:gd name="connsiteX103" fmla="*/ 6746082 w 12071803"/>
                  <a:gd name="connsiteY103" fmla="*/ 7674925 h 13511369"/>
                  <a:gd name="connsiteX104" fmla="*/ 6610350 w 12071803"/>
                  <a:gd name="connsiteY104" fmla="*/ 7687082 h 13511369"/>
                  <a:gd name="connsiteX105" fmla="*/ 6669882 w 12071803"/>
                  <a:gd name="connsiteY105" fmla="*/ 7617775 h 13511369"/>
                  <a:gd name="connsiteX106" fmla="*/ 6681789 w 12071803"/>
                  <a:gd name="connsiteY106" fmla="*/ 7529669 h 13511369"/>
                  <a:gd name="connsiteX107" fmla="*/ 6703219 w 12071803"/>
                  <a:gd name="connsiteY107" fmla="*/ 7467756 h 13511369"/>
                  <a:gd name="connsiteX108" fmla="*/ 6667500 w 12071803"/>
                  <a:gd name="connsiteY108" fmla="*/ 7401332 h 13511369"/>
                  <a:gd name="connsiteX109" fmla="*/ 6603207 w 12071803"/>
                  <a:gd name="connsiteY109" fmla="*/ 7432038 h 13511369"/>
                  <a:gd name="connsiteX110" fmla="*/ 6600825 w 12071803"/>
                  <a:gd name="connsiteY110" fmla="*/ 7351326 h 13511369"/>
                  <a:gd name="connsiteX111" fmla="*/ 6819901 w 12071803"/>
                  <a:gd name="connsiteY111" fmla="*/ 7243919 h 13511369"/>
                  <a:gd name="connsiteX112" fmla="*/ 6784182 w 12071803"/>
                  <a:gd name="connsiteY112" fmla="*/ 7089138 h 13511369"/>
                  <a:gd name="connsiteX113" fmla="*/ 6860382 w 12071803"/>
                  <a:gd name="connsiteY113" fmla="*/ 7072469 h 13511369"/>
                  <a:gd name="connsiteX114" fmla="*/ 6838950 w 12071803"/>
                  <a:gd name="connsiteY114" fmla="*/ 6982232 h 13511369"/>
                  <a:gd name="connsiteX115" fmla="*/ 6943726 w 12071803"/>
                  <a:gd name="connsiteY115" fmla="*/ 6984363 h 13511369"/>
                  <a:gd name="connsiteX116" fmla="*/ 6986589 w 12071803"/>
                  <a:gd name="connsiteY116" fmla="*/ 6903400 h 13511369"/>
                  <a:gd name="connsiteX117" fmla="*/ 7088982 w 12071803"/>
                  <a:gd name="connsiteY117" fmla="*/ 6936738 h 13511369"/>
                  <a:gd name="connsiteX118" fmla="*/ 7162801 w 12071803"/>
                  <a:gd name="connsiteY118" fmla="*/ 7039132 h 13511369"/>
                  <a:gd name="connsiteX119" fmla="*/ 7229476 w 12071803"/>
                  <a:gd name="connsiteY119" fmla="*/ 6979600 h 13511369"/>
                  <a:gd name="connsiteX120" fmla="*/ 7169945 w 12071803"/>
                  <a:gd name="connsiteY120" fmla="*/ 6843869 h 13511369"/>
                  <a:gd name="connsiteX121" fmla="*/ 7227094 w 12071803"/>
                  <a:gd name="connsiteY121" fmla="*/ 6896506 h 13511369"/>
                  <a:gd name="connsiteX122" fmla="*/ 7343776 w 12071803"/>
                  <a:gd name="connsiteY122" fmla="*/ 6934357 h 13511369"/>
                  <a:gd name="connsiteX123" fmla="*/ 7417595 w 12071803"/>
                  <a:gd name="connsiteY123" fmla="*/ 7006046 h 13511369"/>
                  <a:gd name="connsiteX124" fmla="*/ 7386639 w 12071803"/>
                  <a:gd name="connsiteY124" fmla="*/ 7144158 h 13511369"/>
                  <a:gd name="connsiteX125" fmla="*/ 7458076 w 12071803"/>
                  <a:gd name="connsiteY125" fmla="*/ 7108439 h 13511369"/>
                  <a:gd name="connsiteX126" fmla="*/ 7448550 w 12071803"/>
                  <a:gd name="connsiteY126" fmla="*/ 7077482 h 13511369"/>
                  <a:gd name="connsiteX127" fmla="*/ 7524751 w 12071803"/>
                  <a:gd name="connsiteY127" fmla="*/ 7163208 h 13511369"/>
                  <a:gd name="connsiteX128" fmla="*/ 7460457 w 12071803"/>
                  <a:gd name="connsiteY128" fmla="*/ 7244171 h 13511369"/>
                  <a:gd name="connsiteX129" fmla="*/ 7524750 w 12071803"/>
                  <a:gd name="connsiteY129" fmla="*/ 7325132 h 13511369"/>
                  <a:gd name="connsiteX130" fmla="*/ 7450932 w 12071803"/>
                  <a:gd name="connsiteY130" fmla="*/ 7344183 h 13511369"/>
                  <a:gd name="connsiteX131" fmla="*/ 7358064 w 12071803"/>
                  <a:gd name="connsiteY131" fmla="*/ 7296558 h 13511369"/>
                  <a:gd name="connsiteX132" fmla="*/ 7310439 w 12071803"/>
                  <a:gd name="connsiteY132" fmla="*/ 7406096 h 13511369"/>
                  <a:gd name="connsiteX133" fmla="*/ 7386639 w 12071803"/>
                  <a:gd name="connsiteY133" fmla="*/ 7425146 h 13511369"/>
                  <a:gd name="connsiteX134" fmla="*/ 7441407 w 12071803"/>
                  <a:gd name="connsiteY134" fmla="*/ 7484677 h 13511369"/>
                  <a:gd name="connsiteX135" fmla="*/ 7467601 w 12071803"/>
                  <a:gd name="connsiteY135" fmla="*/ 7515382 h 13511369"/>
                  <a:gd name="connsiteX136" fmla="*/ 7487841 w 12071803"/>
                  <a:gd name="connsiteY136" fmla="*/ 7467755 h 13511369"/>
                  <a:gd name="connsiteX137" fmla="*/ 7546182 w 12071803"/>
                  <a:gd name="connsiteY137" fmla="*/ 7529921 h 13511369"/>
                  <a:gd name="connsiteX138" fmla="*/ 7639051 w 12071803"/>
                  <a:gd name="connsiteY138" fmla="*/ 7615646 h 13511369"/>
                  <a:gd name="connsiteX139" fmla="*/ 7639051 w 12071803"/>
                  <a:gd name="connsiteY139" fmla="*/ 7510871 h 13511369"/>
                  <a:gd name="connsiteX140" fmla="*/ 7812881 w 12071803"/>
                  <a:gd name="connsiteY140" fmla="*/ 7606120 h 13511369"/>
                  <a:gd name="connsiteX141" fmla="*/ 7705726 w 12071803"/>
                  <a:gd name="connsiteY141" fmla="*/ 7370377 h 13511369"/>
                  <a:gd name="connsiteX142" fmla="*/ 7708107 w 12071803"/>
                  <a:gd name="connsiteY142" fmla="*/ 7234646 h 13511369"/>
                  <a:gd name="connsiteX143" fmla="*/ 7612857 w 12071803"/>
                  <a:gd name="connsiteY143" fmla="*/ 7206071 h 13511369"/>
                  <a:gd name="connsiteX144" fmla="*/ 7677150 w 12071803"/>
                  <a:gd name="connsiteY144" fmla="*/ 7039382 h 13511369"/>
                  <a:gd name="connsiteX145" fmla="*/ 8374857 w 12071803"/>
                  <a:gd name="connsiteY145" fmla="*/ 6653621 h 13511369"/>
                  <a:gd name="connsiteX146" fmla="*/ 8703470 w 12071803"/>
                  <a:gd name="connsiteY146" fmla="*/ 6591708 h 13511369"/>
                  <a:gd name="connsiteX147" fmla="*/ 8722520 w 12071803"/>
                  <a:gd name="connsiteY147" fmla="*/ 6696483 h 13511369"/>
                  <a:gd name="connsiteX148" fmla="*/ 8796339 w 12071803"/>
                  <a:gd name="connsiteY148" fmla="*/ 6701246 h 13511369"/>
                  <a:gd name="connsiteX149" fmla="*/ 8772525 w 12071803"/>
                  <a:gd name="connsiteY149" fmla="*/ 6548844 h 13511369"/>
                  <a:gd name="connsiteX150" fmla="*/ 9315450 w 12071803"/>
                  <a:gd name="connsiteY150" fmla="*/ 6544082 h 13511369"/>
                  <a:gd name="connsiteX151" fmla="*/ 9503569 w 12071803"/>
                  <a:gd name="connsiteY151" fmla="*/ 6494075 h 13511369"/>
                  <a:gd name="connsiteX152" fmla="*/ 9629775 w 12071803"/>
                  <a:gd name="connsiteY152" fmla="*/ 6298813 h 13511369"/>
                  <a:gd name="connsiteX153" fmla="*/ 9906000 w 12071803"/>
                  <a:gd name="connsiteY153" fmla="*/ 6334532 h 13511369"/>
                  <a:gd name="connsiteX154" fmla="*/ 9870282 w 12071803"/>
                  <a:gd name="connsiteY154" fmla="*/ 6420258 h 13511369"/>
                  <a:gd name="connsiteX155" fmla="*/ 9727407 w 12071803"/>
                  <a:gd name="connsiteY155" fmla="*/ 6434546 h 13511369"/>
                  <a:gd name="connsiteX156" fmla="*/ 9796462 w 12071803"/>
                  <a:gd name="connsiteY156" fmla="*/ 6489313 h 13511369"/>
                  <a:gd name="connsiteX157" fmla="*/ 9665495 w 12071803"/>
                  <a:gd name="connsiteY157" fmla="*/ 6517889 h 13511369"/>
                  <a:gd name="connsiteX158" fmla="*/ 9539289 w 12071803"/>
                  <a:gd name="connsiteY158" fmla="*/ 6508364 h 13511369"/>
                  <a:gd name="connsiteX159" fmla="*/ 9453563 w 12071803"/>
                  <a:gd name="connsiteY159" fmla="*/ 6544082 h 13511369"/>
                  <a:gd name="connsiteX160" fmla="*/ 9422607 w 12071803"/>
                  <a:gd name="connsiteY160" fmla="*/ 6848883 h 13511369"/>
                  <a:gd name="connsiteX161" fmla="*/ 9584532 w 12071803"/>
                  <a:gd name="connsiteY161" fmla="*/ 6882220 h 13511369"/>
                  <a:gd name="connsiteX162" fmla="*/ 9791700 w 12071803"/>
                  <a:gd name="connsiteY162" fmla="*/ 6696482 h 13511369"/>
                  <a:gd name="connsiteX163" fmla="*/ 9829801 w 12071803"/>
                  <a:gd name="connsiteY163" fmla="*/ 6794114 h 13511369"/>
                  <a:gd name="connsiteX164" fmla="*/ 9977439 w 12071803"/>
                  <a:gd name="connsiteY164" fmla="*/ 6717914 h 13511369"/>
                  <a:gd name="connsiteX165" fmla="*/ 9877426 w 12071803"/>
                  <a:gd name="connsiteY165" fmla="*/ 6956040 h 13511369"/>
                  <a:gd name="connsiteX166" fmla="*/ 10020301 w 12071803"/>
                  <a:gd name="connsiteY166" fmla="*/ 6898889 h 13511369"/>
                  <a:gd name="connsiteX167" fmla="*/ 9986964 w 12071803"/>
                  <a:gd name="connsiteY167" fmla="*/ 6986996 h 13511369"/>
                  <a:gd name="connsiteX168" fmla="*/ 10217945 w 12071803"/>
                  <a:gd name="connsiteY168" fmla="*/ 6984614 h 13511369"/>
                  <a:gd name="connsiteX169" fmla="*/ 10058400 w 12071803"/>
                  <a:gd name="connsiteY169" fmla="*/ 7039382 h 13511369"/>
                  <a:gd name="connsiteX170" fmla="*/ 9948864 w 12071803"/>
                  <a:gd name="connsiteY170" fmla="*/ 7096533 h 13511369"/>
                  <a:gd name="connsiteX171" fmla="*/ 9829801 w 12071803"/>
                  <a:gd name="connsiteY171" fmla="*/ 7210833 h 13511369"/>
                  <a:gd name="connsiteX172" fmla="*/ 9865519 w 12071803"/>
                  <a:gd name="connsiteY172" fmla="*/ 7270363 h 13511369"/>
                  <a:gd name="connsiteX173" fmla="*/ 9908382 w 12071803"/>
                  <a:gd name="connsiteY173" fmla="*/ 7320371 h 13511369"/>
                  <a:gd name="connsiteX174" fmla="*/ 9986964 w 12071803"/>
                  <a:gd name="connsiteY174" fmla="*/ 7287033 h 13511369"/>
                  <a:gd name="connsiteX175" fmla="*/ 9998869 w 12071803"/>
                  <a:gd name="connsiteY175" fmla="*/ 7348944 h 13511369"/>
                  <a:gd name="connsiteX176" fmla="*/ 10113170 w 12071803"/>
                  <a:gd name="connsiteY176" fmla="*/ 7210833 h 13511369"/>
                  <a:gd name="connsiteX177" fmla="*/ 10148889 w 12071803"/>
                  <a:gd name="connsiteY177" fmla="*/ 7356089 h 13511369"/>
                  <a:gd name="connsiteX178" fmla="*/ 10244139 w 12071803"/>
                  <a:gd name="connsiteY178" fmla="*/ 7239408 h 13511369"/>
                  <a:gd name="connsiteX179" fmla="*/ 10270332 w 12071803"/>
                  <a:gd name="connsiteY179" fmla="*/ 7401332 h 13511369"/>
                  <a:gd name="connsiteX180" fmla="*/ 10344150 w 12071803"/>
                  <a:gd name="connsiteY180" fmla="*/ 7477532 h 13511369"/>
                  <a:gd name="connsiteX181" fmla="*/ 10134600 w 12071803"/>
                  <a:gd name="connsiteY181" fmla="*/ 7591832 h 13511369"/>
                  <a:gd name="connsiteX182" fmla="*/ 10287001 w 12071803"/>
                  <a:gd name="connsiteY182" fmla="*/ 7741852 h 13511369"/>
                  <a:gd name="connsiteX183" fmla="*/ 10317957 w 12071803"/>
                  <a:gd name="connsiteY183" fmla="*/ 7644221 h 13511369"/>
                  <a:gd name="connsiteX184" fmla="*/ 10389393 w 12071803"/>
                  <a:gd name="connsiteY184" fmla="*/ 7732326 h 13511369"/>
                  <a:gd name="connsiteX185" fmla="*/ 10510839 w 12071803"/>
                  <a:gd name="connsiteY185" fmla="*/ 7691846 h 13511369"/>
                  <a:gd name="connsiteX186" fmla="*/ 10515600 w 12071803"/>
                  <a:gd name="connsiteY186" fmla="*/ 7777570 h 13511369"/>
                  <a:gd name="connsiteX187" fmla="*/ 10513219 w 12071803"/>
                  <a:gd name="connsiteY187" fmla="*/ 7875200 h 13511369"/>
                  <a:gd name="connsiteX188" fmla="*/ 10622756 w 12071803"/>
                  <a:gd name="connsiteY188" fmla="*/ 7837101 h 13511369"/>
                  <a:gd name="connsiteX189" fmla="*/ 10663239 w 12071803"/>
                  <a:gd name="connsiteY189" fmla="*/ 8075227 h 13511369"/>
                  <a:gd name="connsiteX190" fmla="*/ 10801350 w 12071803"/>
                  <a:gd name="connsiteY190" fmla="*/ 8106182 h 13511369"/>
                  <a:gd name="connsiteX191" fmla="*/ 10815638 w 12071803"/>
                  <a:gd name="connsiteY191" fmla="*/ 7815670 h 13511369"/>
                  <a:gd name="connsiteX192" fmla="*/ 10906126 w 12071803"/>
                  <a:gd name="connsiteY192" fmla="*/ 7791858 h 13511369"/>
                  <a:gd name="connsiteX193" fmla="*/ 10975182 w 12071803"/>
                  <a:gd name="connsiteY193" fmla="*/ 7620407 h 13511369"/>
                  <a:gd name="connsiteX194" fmla="*/ 10937082 w 12071803"/>
                  <a:gd name="connsiteY194" fmla="*/ 7491821 h 13511369"/>
                  <a:gd name="connsiteX195" fmla="*/ 10841832 w 12071803"/>
                  <a:gd name="connsiteY195" fmla="*/ 7479913 h 13511369"/>
                  <a:gd name="connsiteX196" fmla="*/ 10889456 w 12071803"/>
                  <a:gd name="connsiteY196" fmla="*/ 7360851 h 13511369"/>
                  <a:gd name="connsiteX197" fmla="*/ 10784682 w 12071803"/>
                  <a:gd name="connsiteY197" fmla="*/ 7289414 h 13511369"/>
                  <a:gd name="connsiteX198" fmla="*/ 10744200 w 12071803"/>
                  <a:gd name="connsiteY198" fmla="*/ 7058432 h 13511369"/>
                  <a:gd name="connsiteX199" fmla="*/ 10426700 w 12071803"/>
                  <a:gd name="connsiteY199" fmla="*/ 7020332 h 13511369"/>
                  <a:gd name="connsiteX200" fmla="*/ 10496551 w 12071803"/>
                  <a:gd name="connsiteY200" fmla="*/ 6915558 h 13511369"/>
                  <a:gd name="connsiteX201" fmla="*/ 10620376 w 12071803"/>
                  <a:gd name="connsiteY201" fmla="*/ 6896508 h 13511369"/>
                  <a:gd name="connsiteX202" fmla="*/ 10629900 w 12071803"/>
                  <a:gd name="connsiteY202" fmla="*/ 6810782 h 13511369"/>
                  <a:gd name="connsiteX203" fmla="*/ 10842625 w 12071803"/>
                  <a:gd name="connsiteY203" fmla="*/ 6899682 h 13511369"/>
                  <a:gd name="connsiteX204" fmla="*/ 10858500 w 12071803"/>
                  <a:gd name="connsiteY204" fmla="*/ 6677432 h 13511369"/>
                  <a:gd name="connsiteX205" fmla="*/ 10648950 w 12071803"/>
                  <a:gd name="connsiteY205" fmla="*/ 6772682 h 13511369"/>
                  <a:gd name="connsiteX206" fmla="*/ 10572750 w 12071803"/>
                  <a:gd name="connsiteY206" fmla="*/ 6544082 h 13511369"/>
                  <a:gd name="connsiteX207" fmla="*/ 10344150 w 12071803"/>
                  <a:gd name="connsiteY207" fmla="*/ 6753632 h 13511369"/>
                  <a:gd name="connsiteX208" fmla="*/ 10356851 w 12071803"/>
                  <a:gd name="connsiteY208" fmla="*/ 6588533 h 13511369"/>
                  <a:gd name="connsiteX209" fmla="*/ 10369550 w 12071803"/>
                  <a:gd name="connsiteY209" fmla="*/ 6464707 h 13511369"/>
                  <a:gd name="connsiteX210" fmla="*/ 10314385 w 12071803"/>
                  <a:gd name="connsiteY210" fmla="*/ 6436675 h 13511369"/>
                  <a:gd name="connsiteX211" fmla="*/ 10261601 w 12071803"/>
                  <a:gd name="connsiteY211" fmla="*/ 6452008 h 13511369"/>
                  <a:gd name="connsiteX212" fmla="*/ 10140950 w 12071803"/>
                  <a:gd name="connsiteY212" fmla="*/ 6236107 h 13511369"/>
                  <a:gd name="connsiteX213" fmla="*/ 10306051 w 12071803"/>
                  <a:gd name="connsiteY213" fmla="*/ 6274208 h 13511369"/>
                  <a:gd name="connsiteX214" fmla="*/ 10547351 w 12071803"/>
                  <a:gd name="connsiteY214" fmla="*/ 6274208 h 13511369"/>
                  <a:gd name="connsiteX215" fmla="*/ 10677525 w 12071803"/>
                  <a:gd name="connsiteY215" fmla="*/ 6134507 h 13511369"/>
                  <a:gd name="connsiteX216" fmla="*/ 10575926 w 12071803"/>
                  <a:gd name="connsiteY216" fmla="*/ 6023383 h 13511369"/>
                  <a:gd name="connsiteX217" fmla="*/ 10363200 w 12071803"/>
                  <a:gd name="connsiteY217" fmla="*/ 5975757 h 13511369"/>
                  <a:gd name="connsiteX218" fmla="*/ 10544175 w 12071803"/>
                  <a:gd name="connsiteY218" fmla="*/ 5845582 h 13511369"/>
                  <a:gd name="connsiteX219" fmla="*/ 10490201 w 12071803"/>
                  <a:gd name="connsiteY219" fmla="*/ 5728108 h 13511369"/>
                  <a:gd name="connsiteX220" fmla="*/ 10544176 w 12071803"/>
                  <a:gd name="connsiteY220" fmla="*/ 5607458 h 13511369"/>
                  <a:gd name="connsiteX221" fmla="*/ 10506075 w 12071803"/>
                  <a:gd name="connsiteY221" fmla="*/ 5604282 h 13511369"/>
                  <a:gd name="connsiteX222" fmla="*/ 10471151 w 12071803"/>
                  <a:gd name="connsiteY222" fmla="*/ 5528083 h 13511369"/>
                  <a:gd name="connsiteX223" fmla="*/ 10312400 w 12071803"/>
                  <a:gd name="connsiteY223" fmla="*/ 5375682 h 13511369"/>
                  <a:gd name="connsiteX224" fmla="*/ 10582276 w 12071803"/>
                  <a:gd name="connsiteY224" fmla="*/ 5480458 h 13511369"/>
                  <a:gd name="connsiteX225" fmla="*/ 10725150 w 12071803"/>
                  <a:gd name="connsiteY225" fmla="*/ 5439182 h 13511369"/>
                  <a:gd name="connsiteX226" fmla="*/ 10699751 w 12071803"/>
                  <a:gd name="connsiteY226" fmla="*/ 5686833 h 13511369"/>
                  <a:gd name="connsiteX227" fmla="*/ 10877550 w 12071803"/>
                  <a:gd name="connsiteY227" fmla="*/ 5724932 h 13511369"/>
                  <a:gd name="connsiteX228" fmla="*/ 10934701 w 12071803"/>
                  <a:gd name="connsiteY228" fmla="*/ 5550308 h 13511369"/>
                  <a:gd name="connsiteX229" fmla="*/ 10975975 w 12071803"/>
                  <a:gd name="connsiteY229" fmla="*/ 5321707 h 13511369"/>
                  <a:gd name="connsiteX230" fmla="*/ 10896601 w 12071803"/>
                  <a:gd name="connsiteY230" fmla="*/ 5118508 h 13511369"/>
                  <a:gd name="connsiteX231" fmla="*/ 10839450 w 12071803"/>
                  <a:gd name="connsiteY231" fmla="*/ 5020082 h 13511369"/>
                  <a:gd name="connsiteX232" fmla="*/ 10760076 w 12071803"/>
                  <a:gd name="connsiteY232" fmla="*/ 5137558 h 13511369"/>
                  <a:gd name="connsiteX233" fmla="*/ 10690226 w 12071803"/>
                  <a:gd name="connsiteY233" fmla="*/ 5096283 h 13511369"/>
                  <a:gd name="connsiteX234" fmla="*/ 10658476 w 12071803"/>
                  <a:gd name="connsiteY234" fmla="*/ 5216933 h 13511369"/>
                  <a:gd name="connsiteX235" fmla="*/ 10556875 w 12071803"/>
                  <a:gd name="connsiteY235" fmla="*/ 5220107 h 13511369"/>
                  <a:gd name="connsiteX236" fmla="*/ 10477500 w 12071803"/>
                  <a:gd name="connsiteY236" fmla="*/ 5077232 h 13511369"/>
                  <a:gd name="connsiteX237" fmla="*/ 10439400 w 12071803"/>
                  <a:gd name="connsiteY237" fmla="*/ 4924832 h 13511369"/>
                  <a:gd name="connsiteX238" fmla="*/ 10223500 w 12071803"/>
                  <a:gd name="connsiteY238" fmla="*/ 4928007 h 13511369"/>
                  <a:gd name="connsiteX239" fmla="*/ 10248900 w 12071803"/>
                  <a:gd name="connsiteY239" fmla="*/ 5153432 h 13511369"/>
                  <a:gd name="connsiteX240" fmla="*/ 10210801 w 12071803"/>
                  <a:gd name="connsiteY240" fmla="*/ 4959758 h 13511369"/>
                  <a:gd name="connsiteX241" fmla="*/ 10166350 w 12071803"/>
                  <a:gd name="connsiteY241" fmla="*/ 4972457 h 13511369"/>
                  <a:gd name="connsiteX242" fmla="*/ 10096500 w 12071803"/>
                  <a:gd name="connsiteY242" fmla="*/ 4861332 h 13511369"/>
                  <a:gd name="connsiteX243" fmla="*/ 10001251 w 12071803"/>
                  <a:gd name="connsiteY243" fmla="*/ 4931183 h 13511369"/>
                  <a:gd name="connsiteX244" fmla="*/ 9845675 w 12071803"/>
                  <a:gd name="connsiteY244" fmla="*/ 5058182 h 13511369"/>
                  <a:gd name="connsiteX245" fmla="*/ 10210800 w 12071803"/>
                  <a:gd name="connsiteY245" fmla="*/ 4724807 h 13511369"/>
                  <a:gd name="connsiteX246" fmla="*/ 10355263 w 12071803"/>
                  <a:gd name="connsiteY246" fmla="*/ 4634321 h 13511369"/>
                  <a:gd name="connsiteX247" fmla="*/ 10572750 w 12071803"/>
                  <a:gd name="connsiteY247" fmla="*/ 4581932 h 13511369"/>
                  <a:gd name="connsiteX248" fmla="*/ 10610851 w 12071803"/>
                  <a:gd name="connsiteY248" fmla="*/ 4461283 h 13511369"/>
                  <a:gd name="connsiteX249" fmla="*/ 10782301 w 12071803"/>
                  <a:gd name="connsiteY249" fmla="*/ 4334283 h 13511369"/>
                  <a:gd name="connsiteX250" fmla="*/ 10814050 w 12071803"/>
                  <a:gd name="connsiteY250" fmla="*/ 4080282 h 13511369"/>
                  <a:gd name="connsiteX251" fmla="*/ 10582275 w 12071803"/>
                  <a:gd name="connsiteY251" fmla="*/ 3997732 h 13511369"/>
                  <a:gd name="connsiteX252" fmla="*/ 10264776 w 12071803"/>
                  <a:gd name="connsiteY252" fmla="*/ 3950108 h 13511369"/>
                  <a:gd name="connsiteX253" fmla="*/ 10134600 w 12071803"/>
                  <a:gd name="connsiteY253" fmla="*/ 4010432 h 13511369"/>
                  <a:gd name="connsiteX254" fmla="*/ 10160001 w 12071803"/>
                  <a:gd name="connsiteY254" fmla="*/ 3845333 h 13511369"/>
                  <a:gd name="connsiteX255" fmla="*/ 10109201 w 12071803"/>
                  <a:gd name="connsiteY255" fmla="*/ 3670708 h 13511369"/>
                  <a:gd name="connsiteX256" fmla="*/ 10223500 w 12071803"/>
                  <a:gd name="connsiteY256" fmla="*/ 3708807 h 13511369"/>
                  <a:gd name="connsiteX257" fmla="*/ 10344151 w 12071803"/>
                  <a:gd name="connsiteY257" fmla="*/ 3600858 h 13511369"/>
                  <a:gd name="connsiteX258" fmla="*/ 10534651 w 12071803"/>
                  <a:gd name="connsiteY258" fmla="*/ 3661183 h 13511369"/>
                  <a:gd name="connsiteX259" fmla="*/ 10547351 w 12071803"/>
                  <a:gd name="connsiteY259" fmla="*/ 3477033 h 13511369"/>
                  <a:gd name="connsiteX260" fmla="*/ 10687050 w 12071803"/>
                  <a:gd name="connsiteY260" fmla="*/ 3515132 h 13511369"/>
                  <a:gd name="connsiteX261" fmla="*/ 10801350 w 12071803"/>
                  <a:gd name="connsiteY261" fmla="*/ 3210332 h 13511369"/>
                  <a:gd name="connsiteX262" fmla="*/ 10902951 w 12071803"/>
                  <a:gd name="connsiteY262" fmla="*/ 3299233 h 13511369"/>
                  <a:gd name="connsiteX263" fmla="*/ 11042650 w 12071803"/>
                  <a:gd name="connsiteY263" fmla="*/ 3283357 h 13511369"/>
                  <a:gd name="connsiteX264" fmla="*/ 11077575 w 12071803"/>
                  <a:gd name="connsiteY264" fmla="*/ 3508782 h 13511369"/>
                  <a:gd name="connsiteX265" fmla="*/ 11153776 w 12071803"/>
                  <a:gd name="connsiteY265" fmla="*/ 3251608 h 13511369"/>
                  <a:gd name="connsiteX266" fmla="*/ 11077576 w 12071803"/>
                  <a:gd name="connsiteY266" fmla="*/ 3165883 h 13511369"/>
                  <a:gd name="connsiteX267" fmla="*/ 11163300 w 12071803"/>
                  <a:gd name="connsiteY267" fmla="*/ 2911882 h 13511369"/>
                  <a:gd name="connsiteX268" fmla="*/ 10982326 w 12071803"/>
                  <a:gd name="connsiteY268" fmla="*/ 2988083 h 13511369"/>
                  <a:gd name="connsiteX269" fmla="*/ 10953750 w 12071803"/>
                  <a:gd name="connsiteY269" fmla="*/ 2918232 h 13511369"/>
                  <a:gd name="connsiteX270" fmla="*/ 10763250 w 12071803"/>
                  <a:gd name="connsiteY270" fmla="*/ 2715032 h 13511369"/>
                  <a:gd name="connsiteX271" fmla="*/ 10731501 w 12071803"/>
                  <a:gd name="connsiteY271" fmla="*/ 2530883 h 13511369"/>
                  <a:gd name="connsiteX272" fmla="*/ 10699751 w 12071803"/>
                  <a:gd name="connsiteY272" fmla="*/ 2435633 h 13511369"/>
                  <a:gd name="connsiteX273" fmla="*/ 10801350 w 12071803"/>
                  <a:gd name="connsiteY273" fmla="*/ 2334032 h 13511369"/>
                  <a:gd name="connsiteX274" fmla="*/ 11061701 w 12071803"/>
                  <a:gd name="connsiteY274" fmla="*/ 2099083 h 13511369"/>
                  <a:gd name="connsiteX275" fmla="*/ 11182350 w 12071803"/>
                  <a:gd name="connsiteY275" fmla="*/ 2118132 h 13511369"/>
                  <a:gd name="connsiteX276" fmla="*/ 11252201 w 12071803"/>
                  <a:gd name="connsiteY276" fmla="*/ 2029233 h 13511369"/>
                  <a:gd name="connsiteX277" fmla="*/ 11487150 w 12071803"/>
                  <a:gd name="connsiteY277" fmla="*/ 1921282 h 13511369"/>
                  <a:gd name="connsiteX278" fmla="*/ 11341101 w 12071803"/>
                  <a:gd name="connsiteY278" fmla="*/ 1851433 h 13511369"/>
                  <a:gd name="connsiteX279" fmla="*/ 11258550 w 12071803"/>
                  <a:gd name="connsiteY279" fmla="*/ 1705382 h 13511369"/>
                  <a:gd name="connsiteX280" fmla="*/ 11360150 w 12071803"/>
                  <a:gd name="connsiteY280" fmla="*/ 1279932 h 13511369"/>
                  <a:gd name="connsiteX281" fmla="*/ 11239500 w 12071803"/>
                  <a:gd name="connsiteY281" fmla="*/ 1019582 h 13511369"/>
                  <a:gd name="connsiteX282" fmla="*/ 11525250 w 12071803"/>
                  <a:gd name="connsiteY282" fmla="*/ 1362482 h 13511369"/>
                  <a:gd name="connsiteX283" fmla="*/ 11690350 w 12071803"/>
                  <a:gd name="connsiteY283" fmla="*/ 1165632 h 13511369"/>
                  <a:gd name="connsiteX284" fmla="*/ 11874500 w 12071803"/>
                  <a:gd name="connsiteY284" fmla="*/ 1476782 h 13511369"/>
                  <a:gd name="connsiteX285" fmla="*/ 12071350 w 12071803"/>
                  <a:gd name="connsiteY285" fmla="*/ 1578383 h 13511369"/>
                  <a:gd name="connsiteX286" fmla="*/ 11906250 w 12071803"/>
                  <a:gd name="connsiteY286" fmla="*/ 1133883 h 13511369"/>
                  <a:gd name="connsiteX287" fmla="*/ 11893550 w 12071803"/>
                  <a:gd name="connsiteY287" fmla="*/ 917982 h 13511369"/>
                  <a:gd name="connsiteX288" fmla="*/ 11760200 w 12071803"/>
                  <a:gd name="connsiteY288" fmla="*/ 721132 h 13511369"/>
                  <a:gd name="connsiteX289" fmla="*/ 11734800 w 12071803"/>
                  <a:gd name="connsiteY28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482703 w 12071803"/>
                  <a:gd name="connsiteY69" fmla="*/ 13428025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482703 w 12071803"/>
                  <a:gd name="connsiteY69" fmla="*/ 13428025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2498"/>
                  <a:gd name="connsiteX1" fmla="*/ 11277600 w 12071803"/>
                  <a:gd name="connsiteY1" fmla="*/ 168683 h 13512498"/>
                  <a:gd name="connsiteX2" fmla="*/ 11163300 w 12071803"/>
                  <a:gd name="connsiteY2" fmla="*/ 67082 h 13512498"/>
                  <a:gd name="connsiteX3" fmla="*/ 10756900 w 12071803"/>
                  <a:gd name="connsiteY3" fmla="*/ 86132 h 13512498"/>
                  <a:gd name="connsiteX4" fmla="*/ 10490200 w 12071803"/>
                  <a:gd name="connsiteY4" fmla="*/ 41682 h 13512498"/>
                  <a:gd name="connsiteX5" fmla="*/ 10458450 w 12071803"/>
                  <a:gd name="connsiteY5" fmla="*/ 1095782 h 13512498"/>
                  <a:gd name="connsiteX6" fmla="*/ 10153650 w 12071803"/>
                  <a:gd name="connsiteY6" fmla="*/ 1552982 h 13512498"/>
                  <a:gd name="connsiteX7" fmla="*/ 9906000 w 12071803"/>
                  <a:gd name="connsiteY7" fmla="*/ 2486432 h 13512498"/>
                  <a:gd name="connsiteX8" fmla="*/ 9105900 w 12071803"/>
                  <a:gd name="connsiteY8" fmla="*/ 2105432 h 13512498"/>
                  <a:gd name="connsiteX9" fmla="*/ 8401050 w 12071803"/>
                  <a:gd name="connsiteY9" fmla="*/ 2848382 h 13512498"/>
                  <a:gd name="connsiteX10" fmla="*/ 7639050 w 12071803"/>
                  <a:gd name="connsiteY10" fmla="*/ 2429282 h 13512498"/>
                  <a:gd name="connsiteX11" fmla="*/ 7353300 w 12071803"/>
                  <a:gd name="connsiteY11" fmla="*/ 1953032 h 13512498"/>
                  <a:gd name="connsiteX12" fmla="*/ 7600950 w 12071803"/>
                  <a:gd name="connsiteY12" fmla="*/ 1552982 h 13512498"/>
                  <a:gd name="connsiteX13" fmla="*/ 7258050 w 12071803"/>
                  <a:gd name="connsiteY13" fmla="*/ 1305332 h 13512498"/>
                  <a:gd name="connsiteX14" fmla="*/ 6248400 w 12071803"/>
                  <a:gd name="connsiteY14" fmla="*/ 1362482 h 13512498"/>
                  <a:gd name="connsiteX15" fmla="*/ 5791200 w 12071803"/>
                  <a:gd name="connsiteY15" fmla="*/ 1000532 h 13512498"/>
                  <a:gd name="connsiteX16" fmla="*/ 4819650 w 12071803"/>
                  <a:gd name="connsiteY16" fmla="*/ 543332 h 13512498"/>
                  <a:gd name="connsiteX17" fmla="*/ 4400550 w 12071803"/>
                  <a:gd name="connsiteY17" fmla="*/ 524282 h 13512498"/>
                  <a:gd name="connsiteX18" fmla="*/ 3733800 w 12071803"/>
                  <a:gd name="connsiteY18" fmla="*/ 943382 h 13512498"/>
                  <a:gd name="connsiteX19" fmla="*/ 3257550 w 12071803"/>
                  <a:gd name="connsiteY19" fmla="*/ 1400582 h 13512498"/>
                  <a:gd name="connsiteX20" fmla="*/ 2781300 w 12071803"/>
                  <a:gd name="connsiteY20" fmla="*/ 1229132 h 13512498"/>
                  <a:gd name="connsiteX21" fmla="*/ 2571750 w 12071803"/>
                  <a:gd name="connsiteY21" fmla="*/ 1400582 h 13512498"/>
                  <a:gd name="connsiteX22" fmla="*/ 2324100 w 12071803"/>
                  <a:gd name="connsiteY22" fmla="*/ 1248182 h 13512498"/>
                  <a:gd name="connsiteX23" fmla="*/ 2362200 w 12071803"/>
                  <a:gd name="connsiteY23" fmla="*/ 1629182 h 13512498"/>
                  <a:gd name="connsiteX24" fmla="*/ 2743200 w 12071803"/>
                  <a:gd name="connsiteY24" fmla="*/ 1876832 h 13512498"/>
                  <a:gd name="connsiteX25" fmla="*/ 2762250 w 12071803"/>
                  <a:gd name="connsiteY25" fmla="*/ 2448332 h 13512498"/>
                  <a:gd name="connsiteX26" fmla="*/ 3028950 w 12071803"/>
                  <a:gd name="connsiteY26" fmla="*/ 2619782 h 13512498"/>
                  <a:gd name="connsiteX27" fmla="*/ 3143250 w 12071803"/>
                  <a:gd name="connsiteY27" fmla="*/ 2543582 h 13512498"/>
                  <a:gd name="connsiteX28" fmla="*/ 3143250 w 12071803"/>
                  <a:gd name="connsiteY28" fmla="*/ 2924582 h 13512498"/>
                  <a:gd name="connsiteX29" fmla="*/ 2857500 w 12071803"/>
                  <a:gd name="connsiteY29" fmla="*/ 3248432 h 13512498"/>
                  <a:gd name="connsiteX30" fmla="*/ 3048000 w 12071803"/>
                  <a:gd name="connsiteY30" fmla="*/ 3457982 h 13512498"/>
                  <a:gd name="connsiteX31" fmla="*/ 2762250 w 12071803"/>
                  <a:gd name="connsiteY31" fmla="*/ 4067582 h 13512498"/>
                  <a:gd name="connsiteX32" fmla="*/ 2343150 w 12071803"/>
                  <a:gd name="connsiteY32" fmla="*/ 3991382 h 13512498"/>
                  <a:gd name="connsiteX33" fmla="*/ 2305050 w 12071803"/>
                  <a:gd name="connsiteY33" fmla="*/ 4353332 h 13512498"/>
                  <a:gd name="connsiteX34" fmla="*/ 2533650 w 12071803"/>
                  <a:gd name="connsiteY34" fmla="*/ 4848632 h 13512498"/>
                  <a:gd name="connsiteX35" fmla="*/ 2381250 w 12071803"/>
                  <a:gd name="connsiteY35" fmla="*/ 5286782 h 13512498"/>
                  <a:gd name="connsiteX36" fmla="*/ 2495550 w 12071803"/>
                  <a:gd name="connsiteY36" fmla="*/ 5534432 h 13512498"/>
                  <a:gd name="connsiteX37" fmla="*/ 2876550 w 12071803"/>
                  <a:gd name="connsiteY37" fmla="*/ 5972582 h 13512498"/>
                  <a:gd name="connsiteX38" fmla="*/ 2819400 w 12071803"/>
                  <a:gd name="connsiteY38" fmla="*/ 6239282 h 13512498"/>
                  <a:gd name="connsiteX39" fmla="*/ 2609850 w 12071803"/>
                  <a:gd name="connsiteY39" fmla="*/ 6448832 h 13512498"/>
                  <a:gd name="connsiteX40" fmla="*/ 2514600 w 12071803"/>
                  <a:gd name="connsiteY40" fmla="*/ 6696482 h 13512498"/>
                  <a:gd name="connsiteX41" fmla="*/ 2438400 w 12071803"/>
                  <a:gd name="connsiteY41" fmla="*/ 7020332 h 13512498"/>
                  <a:gd name="connsiteX42" fmla="*/ 2095500 w 12071803"/>
                  <a:gd name="connsiteY42" fmla="*/ 7458482 h 13512498"/>
                  <a:gd name="connsiteX43" fmla="*/ 1905000 w 12071803"/>
                  <a:gd name="connsiteY43" fmla="*/ 7801382 h 13512498"/>
                  <a:gd name="connsiteX44" fmla="*/ 1733550 w 12071803"/>
                  <a:gd name="connsiteY44" fmla="*/ 8258582 h 13512498"/>
                  <a:gd name="connsiteX45" fmla="*/ 1771650 w 12071803"/>
                  <a:gd name="connsiteY45" fmla="*/ 8963432 h 13512498"/>
                  <a:gd name="connsiteX46" fmla="*/ 1619250 w 12071803"/>
                  <a:gd name="connsiteY46" fmla="*/ 9477782 h 13512498"/>
                  <a:gd name="connsiteX47" fmla="*/ 1295400 w 12071803"/>
                  <a:gd name="connsiteY47" fmla="*/ 9839732 h 13512498"/>
                  <a:gd name="connsiteX48" fmla="*/ 1162050 w 12071803"/>
                  <a:gd name="connsiteY48" fmla="*/ 10315982 h 13512498"/>
                  <a:gd name="connsiteX49" fmla="*/ 800100 w 12071803"/>
                  <a:gd name="connsiteY49" fmla="*/ 10468382 h 13512498"/>
                  <a:gd name="connsiteX50" fmla="*/ 381000 w 12071803"/>
                  <a:gd name="connsiteY50" fmla="*/ 10563632 h 13512498"/>
                  <a:gd name="connsiteX51" fmla="*/ 0 w 12071803"/>
                  <a:gd name="connsiteY51" fmla="*/ 10430282 h 13512498"/>
                  <a:gd name="connsiteX52" fmla="*/ 57150 w 12071803"/>
                  <a:gd name="connsiteY52" fmla="*/ 10963682 h 13512498"/>
                  <a:gd name="connsiteX53" fmla="*/ 0 w 12071803"/>
                  <a:gd name="connsiteY53" fmla="*/ 11420882 h 13512498"/>
                  <a:gd name="connsiteX54" fmla="*/ 438150 w 12071803"/>
                  <a:gd name="connsiteY54" fmla="*/ 11497082 h 13512498"/>
                  <a:gd name="connsiteX55" fmla="*/ 895350 w 12071803"/>
                  <a:gd name="connsiteY55" fmla="*/ 11535182 h 13512498"/>
                  <a:gd name="connsiteX56" fmla="*/ 1276350 w 12071803"/>
                  <a:gd name="connsiteY56" fmla="*/ 11363732 h 13512498"/>
                  <a:gd name="connsiteX57" fmla="*/ 1714500 w 12071803"/>
                  <a:gd name="connsiteY57" fmla="*/ 11592332 h 13512498"/>
                  <a:gd name="connsiteX58" fmla="*/ 1676400 w 12071803"/>
                  <a:gd name="connsiteY58" fmla="*/ 11992382 h 13512498"/>
                  <a:gd name="connsiteX59" fmla="*/ 1981200 w 12071803"/>
                  <a:gd name="connsiteY59" fmla="*/ 12144782 h 13512498"/>
                  <a:gd name="connsiteX60" fmla="*/ 2552700 w 12071803"/>
                  <a:gd name="connsiteY60" fmla="*/ 12087632 h 13512498"/>
                  <a:gd name="connsiteX61" fmla="*/ 2876550 w 12071803"/>
                  <a:gd name="connsiteY61" fmla="*/ 12030482 h 13512498"/>
                  <a:gd name="connsiteX62" fmla="*/ 3067050 w 12071803"/>
                  <a:gd name="connsiteY62" fmla="*/ 12182882 h 13512498"/>
                  <a:gd name="connsiteX63" fmla="*/ 3448050 w 12071803"/>
                  <a:gd name="connsiteY63" fmla="*/ 12201932 h 13512498"/>
                  <a:gd name="connsiteX64" fmla="*/ 3600450 w 12071803"/>
                  <a:gd name="connsiteY64" fmla="*/ 12316232 h 13512498"/>
                  <a:gd name="connsiteX65" fmla="*/ 3543300 w 12071803"/>
                  <a:gd name="connsiteY65" fmla="*/ 12773432 h 13512498"/>
                  <a:gd name="connsiteX66" fmla="*/ 3619500 w 12071803"/>
                  <a:gd name="connsiteY66" fmla="*/ 13211582 h 13512498"/>
                  <a:gd name="connsiteX67" fmla="*/ 3905250 w 12071803"/>
                  <a:gd name="connsiteY67" fmla="*/ 13440182 h 13512498"/>
                  <a:gd name="connsiteX68" fmla="*/ 4496991 w 12071803"/>
                  <a:gd name="connsiteY68" fmla="*/ 13511369 h 13512498"/>
                  <a:gd name="connsiteX69" fmla="*/ 4532709 w 12071803"/>
                  <a:gd name="connsiteY69" fmla="*/ 13442312 h 13512498"/>
                  <a:gd name="connsiteX70" fmla="*/ 4191000 w 12071803"/>
                  <a:gd name="connsiteY70" fmla="*/ 13154432 h 13512498"/>
                  <a:gd name="connsiteX71" fmla="*/ 4618435 w 12071803"/>
                  <a:gd name="connsiteY71" fmla="*/ 13268482 h 13512498"/>
                  <a:gd name="connsiteX72" fmla="*/ 4933950 w 12071803"/>
                  <a:gd name="connsiteY72" fmla="*/ 13268732 h 13512498"/>
                  <a:gd name="connsiteX73" fmla="*/ 5035153 w 12071803"/>
                  <a:gd name="connsiteY73" fmla="*/ 13058932 h 13512498"/>
                  <a:gd name="connsiteX74" fmla="*/ 4994672 w 12071803"/>
                  <a:gd name="connsiteY74" fmla="*/ 12985113 h 13512498"/>
                  <a:gd name="connsiteX75" fmla="*/ 4991100 w 12071803"/>
                  <a:gd name="connsiteY75" fmla="*/ 12678182 h 13512498"/>
                  <a:gd name="connsiteX76" fmla="*/ 5067300 w 12071803"/>
                  <a:gd name="connsiteY76" fmla="*/ 12563882 h 13512498"/>
                  <a:gd name="connsiteX77" fmla="*/ 5029200 w 12071803"/>
                  <a:gd name="connsiteY77" fmla="*/ 12225745 h 13512498"/>
                  <a:gd name="connsiteX78" fmla="*/ 5357813 w 12071803"/>
                  <a:gd name="connsiteY78" fmla="*/ 12097157 h 13512498"/>
                  <a:gd name="connsiteX79" fmla="*/ 5638800 w 12071803"/>
                  <a:gd name="connsiteY79" fmla="*/ 12180502 h 13512498"/>
                  <a:gd name="connsiteX80" fmla="*/ 5524500 w 12071803"/>
                  <a:gd name="connsiteY80" fmla="*/ 11249432 h 13512498"/>
                  <a:gd name="connsiteX81" fmla="*/ 5585223 w 12071803"/>
                  <a:gd name="connsiteY81" fmla="*/ 10722925 h 13512498"/>
                  <a:gd name="connsiteX82" fmla="*/ 5468540 w 12071803"/>
                  <a:gd name="connsiteY82" fmla="*/ 10663394 h 13512498"/>
                  <a:gd name="connsiteX83" fmla="*/ 5585222 w 12071803"/>
                  <a:gd name="connsiteY83" fmla="*/ 10701495 h 13512498"/>
                  <a:gd name="connsiteX84" fmla="*/ 5611416 w 12071803"/>
                  <a:gd name="connsiteY84" fmla="*/ 10160950 h 13512498"/>
                  <a:gd name="connsiteX85" fmla="*/ 5698331 w 12071803"/>
                  <a:gd name="connsiteY85" fmla="*/ 9775438 h 13512498"/>
                  <a:gd name="connsiteX86" fmla="*/ 5830491 w 12071803"/>
                  <a:gd name="connsiteY86" fmla="*/ 9408475 h 13512498"/>
                  <a:gd name="connsiteX87" fmla="*/ 5920978 w 12071803"/>
                  <a:gd name="connsiteY87" fmla="*/ 9196544 h 13512498"/>
                  <a:gd name="connsiteX88" fmla="*/ 5759053 w 12071803"/>
                  <a:gd name="connsiteY88" fmla="*/ 9329894 h 13512498"/>
                  <a:gd name="connsiteX89" fmla="*/ 5923360 w 12071803"/>
                  <a:gd name="connsiteY89" fmla="*/ 9137013 h 13512498"/>
                  <a:gd name="connsiteX90" fmla="*/ 5955507 w 12071803"/>
                  <a:gd name="connsiteY90" fmla="*/ 8956289 h 13512498"/>
                  <a:gd name="connsiteX91" fmla="*/ 5959078 w 12071803"/>
                  <a:gd name="connsiteY91" fmla="*/ 9087006 h 13512498"/>
                  <a:gd name="connsiteX92" fmla="*/ 6441280 w 12071803"/>
                  <a:gd name="connsiteY92" fmla="*/ 8201432 h 13512498"/>
                  <a:gd name="connsiteX93" fmla="*/ 6204347 w 12071803"/>
                  <a:gd name="connsiteY93" fmla="*/ 8101170 h 13512498"/>
                  <a:gd name="connsiteX94" fmla="*/ 6425803 w 12071803"/>
                  <a:gd name="connsiteY94" fmla="*/ 8110694 h 13512498"/>
                  <a:gd name="connsiteX95" fmla="*/ 6696076 w 12071803"/>
                  <a:gd name="connsiteY95" fmla="*/ 8074975 h 13512498"/>
                  <a:gd name="connsiteX96" fmla="*/ 6855620 w 12071803"/>
                  <a:gd name="connsiteY96" fmla="*/ 8032113 h 13512498"/>
                  <a:gd name="connsiteX97" fmla="*/ 6785372 w 12071803"/>
                  <a:gd name="connsiteY97" fmla="*/ 7972582 h 13512498"/>
                  <a:gd name="connsiteX98" fmla="*/ 6877052 w 12071803"/>
                  <a:gd name="connsiteY98" fmla="*/ 7846626 h 13512498"/>
                  <a:gd name="connsiteX99" fmla="*/ 6980634 w 12071803"/>
                  <a:gd name="connsiteY99" fmla="*/ 7867807 h 13512498"/>
                  <a:gd name="connsiteX100" fmla="*/ 7017545 w 12071803"/>
                  <a:gd name="connsiteY100" fmla="*/ 7793990 h 13512498"/>
                  <a:gd name="connsiteX101" fmla="*/ 6943726 w 12071803"/>
                  <a:gd name="connsiteY101" fmla="*/ 7693975 h 13512498"/>
                  <a:gd name="connsiteX102" fmla="*/ 6910389 w 12071803"/>
                  <a:gd name="connsiteY102" fmla="*/ 7596344 h 13512498"/>
                  <a:gd name="connsiteX103" fmla="*/ 6819900 w 12071803"/>
                  <a:gd name="connsiteY103" fmla="*/ 7591832 h 13512498"/>
                  <a:gd name="connsiteX104" fmla="*/ 6746082 w 12071803"/>
                  <a:gd name="connsiteY104" fmla="*/ 7674925 h 13512498"/>
                  <a:gd name="connsiteX105" fmla="*/ 6610350 w 12071803"/>
                  <a:gd name="connsiteY105" fmla="*/ 7687082 h 13512498"/>
                  <a:gd name="connsiteX106" fmla="*/ 6669882 w 12071803"/>
                  <a:gd name="connsiteY106" fmla="*/ 7617775 h 13512498"/>
                  <a:gd name="connsiteX107" fmla="*/ 6681789 w 12071803"/>
                  <a:gd name="connsiteY107" fmla="*/ 7529669 h 13512498"/>
                  <a:gd name="connsiteX108" fmla="*/ 6703219 w 12071803"/>
                  <a:gd name="connsiteY108" fmla="*/ 7467756 h 13512498"/>
                  <a:gd name="connsiteX109" fmla="*/ 6667500 w 12071803"/>
                  <a:gd name="connsiteY109" fmla="*/ 7401332 h 13512498"/>
                  <a:gd name="connsiteX110" fmla="*/ 6603207 w 12071803"/>
                  <a:gd name="connsiteY110" fmla="*/ 7432038 h 13512498"/>
                  <a:gd name="connsiteX111" fmla="*/ 6600825 w 12071803"/>
                  <a:gd name="connsiteY111" fmla="*/ 7351326 h 13512498"/>
                  <a:gd name="connsiteX112" fmla="*/ 6819901 w 12071803"/>
                  <a:gd name="connsiteY112" fmla="*/ 7243919 h 13512498"/>
                  <a:gd name="connsiteX113" fmla="*/ 6784182 w 12071803"/>
                  <a:gd name="connsiteY113" fmla="*/ 7089138 h 13512498"/>
                  <a:gd name="connsiteX114" fmla="*/ 6860382 w 12071803"/>
                  <a:gd name="connsiteY114" fmla="*/ 7072469 h 13512498"/>
                  <a:gd name="connsiteX115" fmla="*/ 6838950 w 12071803"/>
                  <a:gd name="connsiteY115" fmla="*/ 6982232 h 13512498"/>
                  <a:gd name="connsiteX116" fmla="*/ 6943726 w 12071803"/>
                  <a:gd name="connsiteY116" fmla="*/ 6984363 h 13512498"/>
                  <a:gd name="connsiteX117" fmla="*/ 6986589 w 12071803"/>
                  <a:gd name="connsiteY117" fmla="*/ 6903400 h 13512498"/>
                  <a:gd name="connsiteX118" fmla="*/ 7088982 w 12071803"/>
                  <a:gd name="connsiteY118" fmla="*/ 6936738 h 13512498"/>
                  <a:gd name="connsiteX119" fmla="*/ 7162801 w 12071803"/>
                  <a:gd name="connsiteY119" fmla="*/ 7039132 h 13512498"/>
                  <a:gd name="connsiteX120" fmla="*/ 7229476 w 12071803"/>
                  <a:gd name="connsiteY120" fmla="*/ 6979600 h 13512498"/>
                  <a:gd name="connsiteX121" fmla="*/ 7169945 w 12071803"/>
                  <a:gd name="connsiteY121" fmla="*/ 6843869 h 13512498"/>
                  <a:gd name="connsiteX122" fmla="*/ 7227094 w 12071803"/>
                  <a:gd name="connsiteY122" fmla="*/ 6896506 h 13512498"/>
                  <a:gd name="connsiteX123" fmla="*/ 7343776 w 12071803"/>
                  <a:gd name="connsiteY123" fmla="*/ 6934357 h 13512498"/>
                  <a:gd name="connsiteX124" fmla="*/ 7417595 w 12071803"/>
                  <a:gd name="connsiteY124" fmla="*/ 7006046 h 13512498"/>
                  <a:gd name="connsiteX125" fmla="*/ 7386639 w 12071803"/>
                  <a:gd name="connsiteY125" fmla="*/ 7144158 h 13512498"/>
                  <a:gd name="connsiteX126" fmla="*/ 7458076 w 12071803"/>
                  <a:gd name="connsiteY126" fmla="*/ 7108439 h 13512498"/>
                  <a:gd name="connsiteX127" fmla="*/ 7448550 w 12071803"/>
                  <a:gd name="connsiteY127" fmla="*/ 7077482 h 13512498"/>
                  <a:gd name="connsiteX128" fmla="*/ 7524751 w 12071803"/>
                  <a:gd name="connsiteY128" fmla="*/ 7163208 h 13512498"/>
                  <a:gd name="connsiteX129" fmla="*/ 7460457 w 12071803"/>
                  <a:gd name="connsiteY129" fmla="*/ 7244171 h 13512498"/>
                  <a:gd name="connsiteX130" fmla="*/ 7524750 w 12071803"/>
                  <a:gd name="connsiteY130" fmla="*/ 7325132 h 13512498"/>
                  <a:gd name="connsiteX131" fmla="*/ 7450932 w 12071803"/>
                  <a:gd name="connsiteY131" fmla="*/ 7344183 h 13512498"/>
                  <a:gd name="connsiteX132" fmla="*/ 7358064 w 12071803"/>
                  <a:gd name="connsiteY132" fmla="*/ 7296558 h 13512498"/>
                  <a:gd name="connsiteX133" fmla="*/ 7310439 w 12071803"/>
                  <a:gd name="connsiteY133" fmla="*/ 7406096 h 13512498"/>
                  <a:gd name="connsiteX134" fmla="*/ 7386639 w 12071803"/>
                  <a:gd name="connsiteY134" fmla="*/ 7425146 h 13512498"/>
                  <a:gd name="connsiteX135" fmla="*/ 7441407 w 12071803"/>
                  <a:gd name="connsiteY135" fmla="*/ 7484677 h 13512498"/>
                  <a:gd name="connsiteX136" fmla="*/ 7467601 w 12071803"/>
                  <a:gd name="connsiteY136" fmla="*/ 7515382 h 13512498"/>
                  <a:gd name="connsiteX137" fmla="*/ 7487841 w 12071803"/>
                  <a:gd name="connsiteY137" fmla="*/ 7467755 h 13512498"/>
                  <a:gd name="connsiteX138" fmla="*/ 7546182 w 12071803"/>
                  <a:gd name="connsiteY138" fmla="*/ 7529921 h 13512498"/>
                  <a:gd name="connsiteX139" fmla="*/ 7639051 w 12071803"/>
                  <a:gd name="connsiteY139" fmla="*/ 7615646 h 13512498"/>
                  <a:gd name="connsiteX140" fmla="*/ 7639051 w 12071803"/>
                  <a:gd name="connsiteY140" fmla="*/ 7510871 h 13512498"/>
                  <a:gd name="connsiteX141" fmla="*/ 7812881 w 12071803"/>
                  <a:gd name="connsiteY141" fmla="*/ 7606120 h 13512498"/>
                  <a:gd name="connsiteX142" fmla="*/ 7705726 w 12071803"/>
                  <a:gd name="connsiteY142" fmla="*/ 7370377 h 13512498"/>
                  <a:gd name="connsiteX143" fmla="*/ 7708107 w 12071803"/>
                  <a:gd name="connsiteY143" fmla="*/ 7234646 h 13512498"/>
                  <a:gd name="connsiteX144" fmla="*/ 7612857 w 12071803"/>
                  <a:gd name="connsiteY144" fmla="*/ 7206071 h 13512498"/>
                  <a:gd name="connsiteX145" fmla="*/ 7677150 w 12071803"/>
                  <a:gd name="connsiteY145" fmla="*/ 7039382 h 13512498"/>
                  <a:gd name="connsiteX146" fmla="*/ 8374857 w 12071803"/>
                  <a:gd name="connsiteY146" fmla="*/ 6653621 h 13512498"/>
                  <a:gd name="connsiteX147" fmla="*/ 8703470 w 12071803"/>
                  <a:gd name="connsiteY147" fmla="*/ 6591708 h 13512498"/>
                  <a:gd name="connsiteX148" fmla="*/ 8722520 w 12071803"/>
                  <a:gd name="connsiteY148" fmla="*/ 6696483 h 13512498"/>
                  <a:gd name="connsiteX149" fmla="*/ 8796339 w 12071803"/>
                  <a:gd name="connsiteY149" fmla="*/ 6701246 h 13512498"/>
                  <a:gd name="connsiteX150" fmla="*/ 8772525 w 12071803"/>
                  <a:gd name="connsiteY150" fmla="*/ 6548844 h 13512498"/>
                  <a:gd name="connsiteX151" fmla="*/ 9315450 w 12071803"/>
                  <a:gd name="connsiteY151" fmla="*/ 6544082 h 13512498"/>
                  <a:gd name="connsiteX152" fmla="*/ 9503569 w 12071803"/>
                  <a:gd name="connsiteY152" fmla="*/ 6494075 h 13512498"/>
                  <a:gd name="connsiteX153" fmla="*/ 9629775 w 12071803"/>
                  <a:gd name="connsiteY153" fmla="*/ 6298813 h 13512498"/>
                  <a:gd name="connsiteX154" fmla="*/ 9906000 w 12071803"/>
                  <a:gd name="connsiteY154" fmla="*/ 6334532 h 13512498"/>
                  <a:gd name="connsiteX155" fmla="*/ 9870282 w 12071803"/>
                  <a:gd name="connsiteY155" fmla="*/ 6420258 h 13512498"/>
                  <a:gd name="connsiteX156" fmla="*/ 9727407 w 12071803"/>
                  <a:gd name="connsiteY156" fmla="*/ 6434546 h 13512498"/>
                  <a:gd name="connsiteX157" fmla="*/ 9796462 w 12071803"/>
                  <a:gd name="connsiteY157" fmla="*/ 6489313 h 13512498"/>
                  <a:gd name="connsiteX158" fmla="*/ 9665495 w 12071803"/>
                  <a:gd name="connsiteY158" fmla="*/ 6517889 h 13512498"/>
                  <a:gd name="connsiteX159" fmla="*/ 9539289 w 12071803"/>
                  <a:gd name="connsiteY159" fmla="*/ 6508364 h 13512498"/>
                  <a:gd name="connsiteX160" fmla="*/ 9453563 w 12071803"/>
                  <a:gd name="connsiteY160" fmla="*/ 6544082 h 13512498"/>
                  <a:gd name="connsiteX161" fmla="*/ 9422607 w 12071803"/>
                  <a:gd name="connsiteY161" fmla="*/ 6848883 h 13512498"/>
                  <a:gd name="connsiteX162" fmla="*/ 9584532 w 12071803"/>
                  <a:gd name="connsiteY162" fmla="*/ 6882220 h 13512498"/>
                  <a:gd name="connsiteX163" fmla="*/ 9791700 w 12071803"/>
                  <a:gd name="connsiteY163" fmla="*/ 6696482 h 13512498"/>
                  <a:gd name="connsiteX164" fmla="*/ 9829801 w 12071803"/>
                  <a:gd name="connsiteY164" fmla="*/ 6794114 h 13512498"/>
                  <a:gd name="connsiteX165" fmla="*/ 9977439 w 12071803"/>
                  <a:gd name="connsiteY165" fmla="*/ 6717914 h 13512498"/>
                  <a:gd name="connsiteX166" fmla="*/ 9877426 w 12071803"/>
                  <a:gd name="connsiteY166" fmla="*/ 6956040 h 13512498"/>
                  <a:gd name="connsiteX167" fmla="*/ 10020301 w 12071803"/>
                  <a:gd name="connsiteY167" fmla="*/ 6898889 h 13512498"/>
                  <a:gd name="connsiteX168" fmla="*/ 9986964 w 12071803"/>
                  <a:gd name="connsiteY168" fmla="*/ 6986996 h 13512498"/>
                  <a:gd name="connsiteX169" fmla="*/ 10217945 w 12071803"/>
                  <a:gd name="connsiteY169" fmla="*/ 6984614 h 13512498"/>
                  <a:gd name="connsiteX170" fmla="*/ 10058400 w 12071803"/>
                  <a:gd name="connsiteY170" fmla="*/ 7039382 h 13512498"/>
                  <a:gd name="connsiteX171" fmla="*/ 9948864 w 12071803"/>
                  <a:gd name="connsiteY171" fmla="*/ 7096533 h 13512498"/>
                  <a:gd name="connsiteX172" fmla="*/ 9829801 w 12071803"/>
                  <a:gd name="connsiteY172" fmla="*/ 7210833 h 13512498"/>
                  <a:gd name="connsiteX173" fmla="*/ 9865519 w 12071803"/>
                  <a:gd name="connsiteY173" fmla="*/ 7270363 h 13512498"/>
                  <a:gd name="connsiteX174" fmla="*/ 9908382 w 12071803"/>
                  <a:gd name="connsiteY174" fmla="*/ 7320371 h 13512498"/>
                  <a:gd name="connsiteX175" fmla="*/ 9986964 w 12071803"/>
                  <a:gd name="connsiteY175" fmla="*/ 7287033 h 13512498"/>
                  <a:gd name="connsiteX176" fmla="*/ 9998869 w 12071803"/>
                  <a:gd name="connsiteY176" fmla="*/ 7348944 h 13512498"/>
                  <a:gd name="connsiteX177" fmla="*/ 10113170 w 12071803"/>
                  <a:gd name="connsiteY177" fmla="*/ 7210833 h 13512498"/>
                  <a:gd name="connsiteX178" fmla="*/ 10148889 w 12071803"/>
                  <a:gd name="connsiteY178" fmla="*/ 7356089 h 13512498"/>
                  <a:gd name="connsiteX179" fmla="*/ 10244139 w 12071803"/>
                  <a:gd name="connsiteY179" fmla="*/ 7239408 h 13512498"/>
                  <a:gd name="connsiteX180" fmla="*/ 10270332 w 12071803"/>
                  <a:gd name="connsiteY180" fmla="*/ 7401332 h 13512498"/>
                  <a:gd name="connsiteX181" fmla="*/ 10344150 w 12071803"/>
                  <a:gd name="connsiteY181" fmla="*/ 7477532 h 13512498"/>
                  <a:gd name="connsiteX182" fmla="*/ 10134600 w 12071803"/>
                  <a:gd name="connsiteY182" fmla="*/ 7591832 h 13512498"/>
                  <a:gd name="connsiteX183" fmla="*/ 10287001 w 12071803"/>
                  <a:gd name="connsiteY183" fmla="*/ 7741852 h 13512498"/>
                  <a:gd name="connsiteX184" fmla="*/ 10317957 w 12071803"/>
                  <a:gd name="connsiteY184" fmla="*/ 7644221 h 13512498"/>
                  <a:gd name="connsiteX185" fmla="*/ 10389393 w 12071803"/>
                  <a:gd name="connsiteY185" fmla="*/ 7732326 h 13512498"/>
                  <a:gd name="connsiteX186" fmla="*/ 10510839 w 12071803"/>
                  <a:gd name="connsiteY186" fmla="*/ 7691846 h 13512498"/>
                  <a:gd name="connsiteX187" fmla="*/ 10515600 w 12071803"/>
                  <a:gd name="connsiteY187" fmla="*/ 7777570 h 13512498"/>
                  <a:gd name="connsiteX188" fmla="*/ 10513219 w 12071803"/>
                  <a:gd name="connsiteY188" fmla="*/ 7875200 h 13512498"/>
                  <a:gd name="connsiteX189" fmla="*/ 10622756 w 12071803"/>
                  <a:gd name="connsiteY189" fmla="*/ 7837101 h 13512498"/>
                  <a:gd name="connsiteX190" fmla="*/ 10663239 w 12071803"/>
                  <a:gd name="connsiteY190" fmla="*/ 8075227 h 13512498"/>
                  <a:gd name="connsiteX191" fmla="*/ 10801350 w 12071803"/>
                  <a:gd name="connsiteY191" fmla="*/ 8106182 h 13512498"/>
                  <a:gd name="connsiteX192" fmla="*/ 10815638 w 12071803"/>
                  <a:gd name="connsiteY192" fmla="*/ 7815670 h 13512498"/>
                  <a:gd name="connsiteX193" fmla="*/ 10906126 w 12071803"/>
                  <a:gd name="connsiteY193" fmla="*/ 7791858 h 13512498"/>
                  <a:gd name="connsiteX194" fmla="*/ 10975182 w 12071803"/>
                  <a:gd name="connsiteY194" fmla="*/ 7620407 h 13512498"/>
                  <a:gd name="connsiteX195" fmla="*/ 10937082 w 12071803"/>
                  <a:gd name="connsiteY195" fmla="*/ 7491821 h 13512498"/>
                  <a:gd name="connsiteX196" fmla="*/ 10841832 w 12071803"/>
                  <a:gd name="connsiteY196" fmla="*/ 7479913 h 13512498"/>
                  <a:gd name="connsiteX197" fmla="*/ 10889456 w 12071803"/>
                  <a:gd name="connsiteY197" fmla="*/ 7360851 h 13512498"/>
                  <a:gd name="connsiteX198" fmla="*/ 10784682 w 12071803"/>
                  <a:gd name="connsiteY198" fmla="*/ 7289414 h 13512498"/>
                  <a:gd name="connsiteX199" fmla="*/ 10744200 w 12071803"/>
                  <a:gd name="connsiteY199" fmla="*/ 7058432 h 13512498"/>
                  <a:gd name="connsiteX200" fmla="*/ 10426700 w 12071803"/>
                  <a:gd name="connsiteY200" fmla="*/ 7020332 h 13512498"/>
                  <a:gd name="connsiteX201" fmla="*/ 10496551 w 12071803"/>
                  <a:gd name="connsiteY201" fmla="*/ 6915558 h 13512498"/>
                  <a:gd name="connsiteX202" fmla="*/ 10620376 w 12071803"/>
                  <a:gd name="connsiteY202" fmla="*/ 6896508 h 13512498"/>
                  <a:gd name="connsiteX203" fmla="*/ 10629900 w 12071803"/>
                  <a:gd name="connsiteY203" fmla="*/ 6810782 h 13512498"/>
                  <a:gd name="connsiteX204" fmla="*/ 10842625 w 12071803"/>
                  <a:gd name="connsiteY204" fmla="*/ 6899682 h 13512498"/>
                  <a:gd name="connsiteX205" fmla="*/ 10858500 w 12071803"/>
                  <a:gd name="connsiteY205" fmla="*/ 6677432 h 13512498"/>
                  <a:gd name="connsiteX206" fmla="*/ 10648950 w 12071803"/>
                  <a:gd name="connsiteY206" fmla="*/ 6772682 h 13512498"/>
                  <a:gd name="connsiteX207" fmla="*/ 10572750 w 12071803"/>
                  <a:gd name="connsiteY207" fmla="*/ 6544082 h 13512498"/>
                  <a:gd name="connsiteX208" fmla="*/ 10344150 w 12071803"/>
                  <a:gd name="connsiteY208" fmla="*/ 6753632 h 13512498"/>
                  <a:gd name="connsiteX209" fmla="*/ 10356851 w 12071803"/>
                  <a:gd name="connsiteY209" fmla="*/ 6588533 h 13512498"/>
                  <a:gd name="connsiteX210" fmla="*/ 10369550 w 12071803"/>
                  <a:gd name="connsiteY210" fmla="*/ 6464707 h 13512498"/>
                  <a:gd name="connsiteX211" fmla="*/ 10314385 w 12071803"/>
                  <a:gd name="connsiteY211" fmla="*/ 6436675 h 13512498"/>
                  <a:gd name="connsiteX212" fmla="*/ 10261601 w 12071803"/>
                  <a:gd name="connsiteY212" fmla="*/ 6452008 h 13512498"/>
                  <a:gd name="connsiteX213" fmla="*/ 10140950 w 12071803"/>
                  <a:gd name="connsiteY213" fmla="*/ 6236107 h 13512498"/>
                  <a:gd name="connsiteX214" fmla="*/ 10306051 w 12071803"/>
                  <a:gd name="connsiteY214" fmla="*/ 6274208 h 13512498"/>
                  <a:gd name="connsiteX215" fmla="*/ 10547351 w 12071803"/>
                  <a:gd name="connsiteY215" fmla="*/ 6274208 h 13512498"/>
                  <a:gd name="connsiteX216" fmla="*/ 10677525 w 12071803"/>
                  <a:gd name="connsiteY216" fmla="*/ 6134507 h 13512498"/>
                  <a:gd name="connsiteX217" fmla="*/ 10575926 w 12071803"/>
                  <a:gd name="connsiteY217" fmla="*/ 6023383 h 13512498"/>
                  <a:gd name="connsiteX218" fmla="*/ 10363200 w 12071803"/>
                  <a:gd name="connsiteY218" fmla="*/ 5975757 h 13512498"/>
                  <a:gd name="connsiteX219" fmla="*/ 10544175 w 12071803"/>
                  <a:gd name="connsiteY219" fmla="*/ 5845582 h 13512498"/>
                  <a:gd name="connsiteX220" fmla="*/ 10490201 w 12071803"/>
                  <a:gd name="connsiteY220" fmla="*/ 5728108 h 13512498"/>
                  <a:gd name="connsiteX221" fmla="*/ 10544176 w 12071803"/>
                  <a:gd name="connsiteY221" fmla="*/ 5607458 h 13512498"/>
                  <a:gd name="connsiteX222" fmla="*/ 10506075 w 12071803"/>
                  <a:gd name="connsiteY222" fmla="*/ 5604282 h 13512498"/>
                  <a:gd name="connsiteX223" fmla="*/ 10471151 w 12071803"/>
                  <a:gd name="connsiteY223" fmla="*/ 5528083 h 13512498"/>
                  <a:gd name="connsiteX224" fmla="*/ 10312400 w 12071803"/>
                  <a:gd name="connsiteY224" fmla="*/ 5375682 h 13512498"/>
                  <a:gd name="connsiteX225" fmla="*/ 10582276 w 12071803"/>
                  <a:gd name="connsiteY225" fmla="*/ 5480458 h 13512498"/>
                  <a:gd name="connsiteX226" fmla="*/ 10725150 w 12071803"/>
                  <a:gd name="connsiteY226" fmla="*/ 5439182 h 13512498"/>
                  <a:gd name="connsiteX227" fmla="*/ 10699751 w 12071803"/>
                  <a:gd name="connsiteY227" fmla="*/ 5686833 h 13512498"/>
                  <a:gd name="connsiteX228" fmla="*/ 10877550 w 12071803"/>
                  <a:gd name="connsiteY228" fmla="*/ 5724932 h 13512498"/>
                  <a:gd name="connsiteX229" fmla="*/ 10934701 w 12071803"/>
                  <a:gd name="connsiteY229" fmla="*/ 5550308 h 13512498"/>
                  <a:gd name="connsiteX230" fmla="*/ 10975975 w 12071803"/>
                  <a:gd name="connsiteY230" fmla="*/ 5321707 h 13512498"/>
                  <a:gd name="connsiteX231" fmla="*/ 10896601 w 12071803"/>
                  <a:gd name="connsiteY231" fmla="*/ 5118508 h 13512498"/>
                  <a:gd name="connsiteX232" fmla="*/ 10839450 w 12071803"/>
                  <a:gd name="connsiteY232" fmla="*/ 5020082 h 13512498"/>
                  <a:gd name="connsiteX233" fmla="*/ 10760076 w 12071803"/>
                  <a:gd name="connsiteY233" fmla="*/ 5137558 h 13512498"/>
                  <a:gd name="connsiteX234" fmla="*/ 10690226 w 12071803"/>
                  <a:gd name="connsiteY234" fmla="*/ 5096283 h 13512498"/>
                  <a:gd name="connsiteX235" fmla="*/ 10658476 w 12071803"/>
                  <a:gd name="connsiteY235" fmla="*/ 5216933 h 13512498"/>
                  <a:gd name="connsiteX236" fmla="*/ 10556875 w 12071803"/>
                  <a:gd name="connsiteY236" fmla="*/ 5220107 h 13512498"/>
                  <a:gd name="connsiteX237" fmla="*/ 10477500 w 12071803"/>
                  <a:gd name="connsiteY237" fmla="*/ 5077232 h 13512498"/>
                  <a:gd name="connsiteX238" fmla="*/ 10439400 w 12071803"/>
                  <a:gd name="connsiteY238" fmla="*/ 4924832 h 13512498"/>
                  <a:gd name="connsiteX239" fmla="*/ 10223500 w 12071803"/>
                  <a:gd name="connsiteY239" fmla="*/ 4928007 h 13512498"/>
                  <a:gd name="connsiteX240" fmla="*/ 10248900 w 12071803"/>
                  <a:gd name="connsiteY240" fmla="*/ 5153432 h 13512498"/>
                  <a:gd name="connsiteX241" fmla="*/ 10210801 w 12071803"/>
                  <a:gd name="connsiteY241" fmla="*/ 4959758 h 13512498"/>
                  <a:gd name="connsiteX242" fmla="*/ 10166350 w 12071803"/>
                  <a:gd name="connsiteY242" fmla="*/ 4972457 h 13512498"/>
                  <a:gd name="connsiteX243" fmla="*/ 10096500 w 12071803"/>
                  <a:gd name="connsiteY243" fmla="*/ 4861332 h 13512498"/>
                  <a:gd name="connsiteX244" fmla="*/ 10001251 w 12071803"/>
                  <a:gd name="connsiteY244" fmla="*/ 4931183 h 13512498"/>
                  <a:gd name="connsiteX245" fmla="*/ 9845675 w 12071803"/>
                  <a:gd name="connsiteY245" fmla="*/ 5058182 h 13512498"/>
                  <a:gd name="connsiteX246" fmla="*/ 10210800 w 12071803"/>
                  <a:gd name="connsiteY246" fmla="*/ 4724807 h 13512498"/>
                  <a:gd name="connsiteX247" fmla="*/ 10355263 w 12071803"/>
                  <a:gd name="connsiteY247" fmla="*/ 4634321 h 13512498"/>
                  <a:gd name="connsiteX248" fmla="*/ 10572750 w 12071803"/>
                  <a:gd name="connsiteY248" fmla="*/ 4581932 h 13512498"/>
                  <a:gd name="connsiteX249" fmla="*/ 10610851 w 12071803"/>
                  <a:gd name="connsiteY249" fmla="*/ 4461283 h 13512498"/>
                  <a:gd name="connsiteX250" fmla="*/ 10782301 w 12071803"/>
                  <a:gd name="connsiteY250" fmla="*/ 4334283 h 13512498"/>
                  <a:gd name="connsiteX251" fmla="*/ 10814050 w 12071803"/>
                  <a:gd name="connsiteY251" fmla="*/ 4080282 h 13512498"/>
                  <a:gd name="connsiteX252" fmla="*/ 10582275 w 12071803"/>
                  <a:gd name="connsiteY252" fmla="*/ 3997732 h 13512498"/>
                  <a:gd name="connsiteX253" fmla="*/ 10264776 w 12071803"/>
                  <a:gd name="connsiteY253" fmla="*/ 3950108 h 13512498"/>
                  <a:gd name="connsiteX254" fmla="*/ 10134600 w 12071803"/>
                  <a:gd name="connsiteY254" fmla="*/ 4010432 h 13512498"/>
                  <a:gd name="connsiteX255" fmla="*/ 10160001 w 12071803"/>
                  <a:gd name="connsiteY255" fmla="*/ 3845333 h 13512498"/>
                  <a:gd name="connsiteX256" fmla="*/ 10109201 w 12071803"/>
                  <a:gd name="connsiteY256" fmla="*/ 3670708 h 13512498"/>
                  <a:gd name="connsiteX257" fmla="*/ 10223500 w 12071803"/>
                  <a:gd name="connsiteY257" fmla="*/ 3708807 h 13512498"/>
                  <a:gd name="connsiteX258" fmla="*/ 10344151 w 12071803"/>
                  <a:gd name="connsiteY258" fmla="*/ 3600858 h 13512498"/>
                  <a:gd name="connsiteX259" fmla="*/ 10534651 w 12071803"/>
                  <a:gd name="connsiteY259" fmla="*/ 3661183 h 13512498"/>
                  <a:gd name="connsiteX260" fmla="*/ 10547351 w 12071803"/>
                  <a:gd name="connsiteY260" fmla="*/ 3477033 h 13512498"/>
                  <a:gd name="connsiteX261" fmla="*/ 10687050 w 12071803"/>
                  <a:gd name="connsiteY261" fmla="*/ 3515132 h 13512498"/>
                  <a:gd name="connsiteX262" fmla="*/ 10801350 w 12071803"/>
                  <a:gd name="connsiteY262" fmla="*/ 3210332 h 13512498"/>
                  <a:gd name="connsiteX263" fmla="*/ 10902951 w 12071803"/>
                  <a:gd name="connsiteY263" fmla="*/ 3299233 h 13512498"/>
                  <a:gd name="connsiteX264" fmla="*/ 11042650 w 12071803"/>
                  <a:gd name="connsiteY264" fmla="*/ 3283357 h 13512498"/>
                  <a:gd name="connsiteX265" fmla="*/ 11077575 w 12071803"/>
                  <a:gd name="connsiteY265" fmla="*/ 3508782 h 13512498"/>
                  <a:gd name="connsiteX266" fmla="*/ 11153776 w 12071803"/>
                  <a:gd name="connsiteY266" fmla="*/ 3251608 h 13512498"/>
                  <a:gd name="connsiteX267" fmla="*/ 11077576 w 12071803"/>
                  <a:gd name="connsiteY267" fmla="*/ 3165883 h 13512498"/>
                  <a:gd name="connsiteX268" fmla="*/ 11163300 w 12071803"/>
                  <a:gd name="connsiteY268" fmla="*/ 2911882 h 13512498"/>
                  <a:gd name="connsiteX269" fmla="*/ 10982326 w 12071803"/>
                  <a:gd name="connsiteY269" fmla="*/ 2988083 h 13512498"/>
                  <a:gd name="connsiteX270" fmla="*/ 10953750 w 12071803"/>
                  <a:gd name="connsiteY270" fmla="*/ 2918232 h 13512498"/>
                  <a:gd name="connsiteX271" fmla="*/ 10763250 w 12071803"/>
                  <a:gd name="connsiteY271" fmla="*/ 2715032 h 13512498"/>
                  <a:gd name="connsiteX272" fmla="*/ 10731501 w 12071803"/>
                  <a:gd name="connsiteY272" fmla="*/ 2530883 h 13512498"/>
                  <a:gd name="connsiteX273" fmla="*/ 10699751 w 12071803"/>
                  <a:gd name="connsiteY273" fmla="*/ 2435633 h 13512498"/>
                  <a:gd name="connsiteX274" fmla="*/ 10801350 w 12071803"/>
                  <a:gd name="connsiteY274" fmla="*/ 2334032 h 13512498"/>
                  <a:gd name="connsiteX275" fmla="*/ 11061701 w 12071803"/>
                  <a:gd name="connsiteY275" fmla="*/ 2099083 h 13512498"/>
                  <a:gd name="connsiteX276" fmla="*/ 11182350 w 12071803"/>
                  <a:gd name="connsiteY276" fmla="*/ 2118132 h 13512498"/>
                  <a:gd name="connsiteX277" fmla="*/ 11252201 w 12071803"/>
                  <a:gd name="connsiteY277" fmla="*/ 2029233 h 13512498"/>
                  <a:gd name="connsiteX278" fmla="*/ 11487150 w 12071803"/>
                  <a:gd name="connsiteY278" fmla="*/ 1921282 h 13512498"/>
                  <a:gd name="connsiteX279" fmla="*/ 11341101 w 12071803"/>
                  <a:gd name="connsiteY279" fmla="*/ 1851433 h 13512498"/>
                  <a:gd name="connsiteX280" fmla="*/ 11258550 w 12071803"/>
                  <a:gd name="connsiteY280" fmla="*/ 1705382 h 13512498"/>
                  <a:gd name="connsiteX281" fmla="*/ 11360150 w 12071803"/>
                  <a:gd name="connsiteY281" fmla="*/ 1279932 h 13512498"/>
                  <a:gd name="connsiteX282" fmla="*/ 11239500 w 12071803"/>
                  <a:gd name="connsiteY282" fmla="*/ 1019582 h 13512498"/>
                  <a:gd name="connsiteX283" fmla="*/ 11525250 w 12071803"/>
                  <a:gd name="connsiteY283" fmla="*/ 1362482 h 13512498"/>
                  <a:gd name="connsiteX284" fmla="*/ 11690350 w 12071803"/>
                  <a:gd name="connsiteY284" fmla="*/ 1165632 h 13512498"/>
                  <a:gd name="connsiteX285" fmla="*/ 11874500 w 12071803"/>
                  <a:gd name="connsiteY285" fmla="*/ 1476782 h 13512498"/>
                  <a:gd name="connsiteX286" fmla="*/ 12071350 w 12071803"/>
                  <a:gd name="connsiteY286" fmla="*/ 1578383 h 13512498"/>
                  <a:gd name="connsiteX287" fmla="*/ 11906250 w 12071803"/>
                  <a:gd name="connsiteY287" fmla="*/ 1133883 h 13512498"/>
                  <a:gd name="connsiteX288" fmla="*/ 11893550 w 12071803"/>
                  <a:gd name="connsiteY288" fmla="*/ 917982 h 13512498"/>
                  <a:gd name="connsiteX289" fmla="*/ 11760200 w 12071803"/>
                  <a:gd name="connsiteY289" fmla="*/ 721132 h 13512498"/>
                  <a:gd name="connsiteX290" fmla="*/ 11734800 w 12071803"/>
                  <a:gd name="connsiteY290" fmla="*/ 448082 h 13512498"/>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505200 w 12071803"/>
                  <a:gd name="connsiteY64" fmla="*/ 12387670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505200 w 12071803"/>
                  <a:gd name="connsiteY64" fmla="*/ 12387670 h 13511369"/>
                  <a:gd name="connsiteX65" fmla="*/ 3589735 w 12071803"/>
                  <a:gd name="connsiteY65" fmla="*/ 12592207 h 13511369"/>
                  <a:gd name="connsiteX66" fmla="*/ 3543300 w 12071803"/>
                  <a:gd name="connsiteY66" fmla="*/ 12773432 h 13511369"/>
                  <a:gd name="connsiteX67" fmla="*/ 3527822 w 12071803"/>
                  <a:gd name="connsiteY67" fmla="*/ 12987494 h 13511369"/>
                  <a:gd name="connsiteX68" fmla="*/ 3619500 w 12071803"/>
                  <a:gd name="connsiteY68" fmla="*/ 13211582 h 13511369"/>
                  <a:gd name="connsiteX69" fmla="*/ 3905250 w 12071803"/>
                  <a:gd name="connsiteY69" fmla="*/ 13440182 h 13511369"/>
                  <a:gd name="connsiteX70" fmla="*/ 4496991 w 12071803"/>
                  <a:gd name="connsiteY70" fmla="*/ 13511369 h 13511369"/>
                  <a:gd name="connsiteX71" fmla="*/ 4532709 w 12071803"/>
                  <a:gd name="connsiteY71" fmla="*/ 13442312 h 13511369"/>
                  <a:gd name="connsiteX72" fmla="*/ 4191000 w 12071803"/>
                  <a:gd name="connsiteY72" fmla="*/ 13154432 h 13511369"/>
                  <a:gd name="connsiteX73" fmla="*/ 4618435 w 12071803"/>
                  <a:gd name="connsiteY73" fmla="*/ 13268482 h 13511369"/>
                  <a:gd name="connsiteX74" fmla="*/ 4933950 w 12071803"/>
                  <a:gd name="connsiteY74" fmla="*/ 13268732 h 13511369"/>
                  <a:gd name="connsiteX75" fmla="*/ 5035153 w 12071803"/>
                  <a:gd name="connsiteY75" fmla="*/ 13058932 h 13511369"/>
                  <a:gd name="connsiteX76" fmla="*/ 4994672 w 12071803"/>
                  <a:gd name="connsiteY76" fmla="*/ 12985113 h 13511369"/>
                  <a:gd name="connsiteX77" fmla="*/ 4991100 w 12071803"/>
                  <a:gd name="connsiteY77" fmla="*/ 12678182 h 13511369"/>
                  <a:gd name="connsiteX78" fmla="*/ 5067300 w 12071803"/>
                  <a:gd name="connsiteY78" fmla="*/ 12563882 h 13511369"/>
                  <a:gd name="connsiteX79" fmla="*/ 5029200 w 12071803"/>
                  <a:gd name="connsiteY79" fmla="*/ 12225745 h 13511369"/>
                  <a:gd name="connsiteX80" fmla="*/ 5357813 w 12071803"/>
                  <a:gd name="connsiteY80" fmla="*/ 12097157 h 13511369"/>
                  <a:gd name="connsiteX81" fmla="*/ 5638800 w 12071803"/>
                  <a:gd name="connsiteY81" fmla="*/ 12180502 h 13511369"/>
                  <a:gd name="connsiteX82" fmla="*/ 5524500 w 12071803"/>
                  <a:gd name="connsiteY82" fmla="*/ 11249432 h 13511369"/>
                  <a:gd name="connsiteX83" fmla="*/ 5585223 w 12071803"/>
                  <a:gd name="connsiteY83" fmla="*/ 10722925 h 13511369"/>
                  <a:gd name="connsiteX84" fmla="*/ 5468540 w 12071803"/>
                  <a:gd name="connsiteY84" fmla="*/ 10663394 h 13511369"/>
                  <a:gd name="connsiteX85" fmla="*/ 5585222 w 12071803"/>
                  <a:gd name="connsiteY85" fmla="*/ 10701495 h 13511369"/>
                  <a:gd name="connsiteX86" fmla="*/ 5611416 w 12071803"/>
                  <a:gd name="connsiteY86" fmla="*/ 10160950 h 13511369"/>
                  <a:gd name="connsiteX87" fmla="*/ 5698331 w 12071803"/>
                  <a:gd name="connsiteY87" fmla="*/ 9775438 h 13511369"/>
                  <a:gd name="connsiteX88" fmla="*/ 5830491 w 12071803"/>
                  <a:gd name="connsiteY88" fmla="*/ 9408475 h 13511369"/>
                  <a:gd name="connsiteX89" fmla="*/ 5920978 w 12071803"/>
                  <a:gd name="connsiteY89" fmla="*/ 9196544 h 13511369"/>
                  <a:gd name="connsiteX90" fmla="*/ 5759053 w 12071803"/>
                  <a:gd name="connsiteY90" fmla="*/ 9329894 h 13511369"/>
                  <a:gd name="connsiteX91" fmla="*/ 5923360 w 12071803"/>
                  <a:gd name="connsiteY91" fmla="*/ 9137013 h 13511369"/>
                  <a:gd name="connsiteX92" fmla="*/ 5955507 w 12071803"/>
                  <a:gd name="connsiteY92" fmla="*/ 8956289 h 13511369"/>
                  <a:gd name="connsiteX93" fmla="*/ 5959078 w 12071803"/>
                  <a:gd name="connsiteY93" fmla="*/ 9087006 h 13511369"/>
                  <a:gd name="connsiteX94" fmla="*/ 6441280 w 12071803"/>
                  <a:gd name="connsiteY94" fmla="*/ 8201432 h 13511369"/>
                  <a:gd name="connsiteX95" fmla="*/ 6204347 w 12071803"/>
                  <a:gd name="connsiteY95" fmla="*/ 8101170 h 13511369"/>
                  <a:gd name="connsiteX96" fmla="*/ 6425803 w 12071803"/>
                  <a:gd name="connsiteY96" fmla="*/ 8110694 h 13511369"/>
                  <a:gd name="connsiteX97" fmla="*/ 6696076 w 12071803"/>
                  <a:gd name="connsiteY97" fmla="*/ 8074975 h 13511369"/>
                  <a:gd name="connsiteX98" fmla="*/ 6855620 w 12071803"/>
                  <a:gd name="connsiteY98" fmla="*/ 8032113 h 13511369"/>
                  <a:gd name="connsiteX99" fmla="*/ 6785372 w 12071803"/>
                  <a:gd name="connsiteY99" fmla="*/ 7972582 h 13511369"/>
                  <a:gd name="connsiteX100" fmla="*/ 6877052 w 12071803"/>
                  <a:gd name="connsiteY100" fmla="*/ 7846626 h 13511369"/>
                  <a:gd name="connsiteX101" fmla="*/ 6980634 w 12071803"/>
                  <a:gd name="connsiteY101" fmla="*/ 7867807 h 13511369"/>
                  <a:gd name="connsiteX102" fmla="*/ 7017545 w 12071803"/>
                  <a:gd name="connsiteY102" fmla="*/ 7793990 h 13511369"/>
                  <a:gd name="connsiteX103" fmla="*/ 6943726 w 12071803"/>
                  <a:gd name="connsiteY103" fmla="*/ 7693975 h 13511369"/>
                  <a:gd name="connsiteX104" fmla="*/ 6910389 w 12071803"/>
                  <a:gd name="connsiteY104" fmla="*/ 7596344 h 13511369"/>
                  <a:gd name="connsiteX105" fmla="*/ 6819900 w 12071803"/>
                  <a:gd name="connsiteY105" fmla="*/ 7591832 h 13511369"/>
                  <a:gd name="connsiteX106" fmla="*/ 6746082 w 12071803"/>
                  <a:gd name="connsiteY106" fmla="*/ 7674925 h 13511369"/>
                  <a:gd name="connsiteX107" fmla="*/ 6610350 w 12071803"/>
                  <a:gd name="connsiteY107" fmla="*/ 7687082 h 13511369"/>
                  <a:gd name="connsiteX108" fmla="*/ 6669882 w 12071803"/>
                  <a:gd name="connsiteY108" fmla="*/ 7617775 h 13511369"/>
                  <a:gd name="connsiteX109" fmla="*/ 6681789 w 12071803"/>
                  <a:gd name="connsiteY109" fmla="*/ 7529669 h 13511369"/>
                  <a:gd name="connsiteX110" fmla="*/ 6703219 w 12071803"/>
                  <a:gd name="connsiteY110" fmla="*/ 7467756 h 13511369"/>
                  <a:gd name="connsiteX111" fmla="*/ 6667500 w 12071803"/>
                  <a:gd name="connsiteY111" fmla="*/ 7401332 h 13511369"/>
                  <a:gd name="connsiteX112" fmla="*/ 6603207 w 12071803"/>
                  <a:gd name="connsiteY112" fmla="*/ 7432038 h 13511369"/>
                  <a:gd name="connsiteX113" fmla="*/ 6600825 w 12071803"/>
                  <a:gd name="connsiteY113" fmla="*/ 7351326 h 13511369"/>
                  <a:gd name="connsiteX114" fmla="*/ 6819901 w 12071803"/>
                  <a:gd name="connsiteY114" fmla="*/ 7243919 h 13511369"/>
                  <a:gd name="connsiteX115" fmla="*/ 6784182 w 12071803"/>
                  <a:gd name="connsiteY115" fmla="*/ 7089138 h 13511369"/>
                  <a:gd name="connsiteX116" fmla="*/ 6860382 w 12071803"/>
                  <a:gd name="connsiteY116" fmla="*/ 7072469 h 13511369"/>
                  <a:gd name="connsiteX117" fmla="*/ 6838950 w 12071803"/>
                  <a:gd name="connsiteY117" fmla="*/ 6982232 h 13511369"/>
                  <a:gd name="connsiteX118" fmla="*/ 6943726 w 12071803"/>
                  <a:gd name="connsiteY118" fmla="*/ 6984363 h 13511369"/>
                  <a:gd name="connsiteX119" fmla="*/ 6986589 w 12071803"/>
                  <a:gd name="connsiteY119" fmla="*/ 6903400 h 13511369"/>
                  <a:gd name="connsiteX120" fmla="*/ 7088982 w 12071803"/>
                  <a:gd name="connsiteY120" fmla="*/ 6936738 h 13511369"/>
                  <a:gd name="connsiteX121" fmla="*/ 7162801 w 12071803"/>
                  <a:gd name="connsiteY121" fmla="*/ 7039132 h 13511369"/>
                  <a:gd name="connsiteX122" fmla="*/ 7229476 w 12071803"/>
                  <a:gd name="connsiteY122" fmla="*/ 6979600 h 13511369"/>
                  <a:gd name="connsiteX123" fmla="*/ 7169945 w 12071803"/>
                  <a:gd name="connsiteY123" fmla="*/ 6843869 h 13511369"/>
                  <a:gd name="connsiteX124" fmla="*/ 7227094 w 12071803"/>
                  <a:gd name="connsiteY124" fmla="*/ 6896506 h 13511369"/>
                  <a:gd name="connsiteX125" fmla="*/ 7343776 w 12071803"/>
                  <a:gd name="connsiteY125" fmla="*/ 6934357 h 13511369"/>
                  <a:gd name="connsiteX126" fmla="*/ 7417595 w 12071803"/>
                  <a:gd name="connsiteY126" fmla="*/ 7006046 h 13511369"/>
                  <a:gd name="connsiteX127" fmla="*/ 7386639 w 12071803"/>
                  <a:gd name="connsiteY127" fmla="*/ 7144158 h 13511369"/>
                  <a:gd name="connsiteX128" fmla="*/ 7458076 w 12071803"/>
                  <a:gd name="connsiteY128" fmla="*/ 7108439 h 13511369"/>
                  <a:gd name="connsiteX129" fmla="*/ 7448550 w 12071803"/>
                  <a:gd name="connsiteY129" fmla="*/ 7077482 h 13511369"/>
                  <a:gd name="connsiteX130" fmla="*/ 7524751 w 12071803"/>
                  <a:gd name="connsiteY130" fmla="*/ 7163208 h 13511369"/>
                  <a:gd name="connsiteX131" fmla="*/ 7460457 w 12071803"/>
                  <a:gd name="connsiteY131" fmla="*/ 7244171 h 13511369"/>
                  <a:gd name="connsiteX132" fmla="*/ 7524750 w 12071803"/>
                  <a:gd name="connsiteY132" fmla="*/ 7325132 h 13511369"/>
                  <a:gd name="connsiteX133" fmla="*/ 7450932 w 12071803"/>
                  <a:gd name="connsiteY133" fmla="*/ 7344183 h 13511369"/>
                  <a:gd name="connsiteX134" fmla="*/ 7358064 w 12071803"/>
                  <a:gd name="connsiteY134" fmla="*/ 7296558 h 13511369"/>
                  <a:gd name="connsiteX135" fmla="*/ 7310439 w 12071803"/>
                  <a:gd name="connsiteY135" fmla="*/ 7406096 h 13511369"/>
                  <a:gd name="connsiteX136" fmla="*/ 7386639 w 12071803"/>
                  <a:gd name="connsiteY136" fmla="*/ 7425146 h 13511369"/>
                  <a:gd name="connsiteX137" fmla="*/ 7441407 w 12071803"/>
                  <a:gd name="connsiteY137" fmla="*/ 7484677 h 13511369"/>
                  <a:gd name="connsiteX138" fmla="*/ 7467601 w 12071803"/>
                  <a:gd name="connsiteY138" fmla="*/ 7515382 h 13511369"/>
                  <a:gd name="connsiteX139" fmla="*/ 7487841 w 12071803"/>
                  <a:gd name="connsiteY139" fmla="*/ 7467755 h 13511369"/>
                  <a:gd name="connsiteX140" fmla="*/ 7546182 w 12071803"/>
                  <a:gd name="connsiteY140" fmla="*/ 7529921 h 13511369"/>
                  <a:gd name="connsiteX141" fmla="*/ 7639051 w 12071803"/>
                  <a:gd name="connsiteY141" fmla="*/ 7615646 h 13511369"/>
                  <a:gd name="connsiteX142" fmla="*/ 7639051 w 12071803"/>
                  <a:gd name="connsiteY142" fmla="*/ 7510871 h 13511369"/>
                  <a:gd name="connsiteX143" fmla="*/ 7812881 w 12071803"/>
                  <a:gd name="connsiteY143" fmla="*/ 7606120 h 13511369"/>
                  <a:gd name="connsiteX144" fmla="*/ 7705726 w 12071803"/>
                  <a:gd name="connsiteY144" fmla="*/ 7370377 h 13511369"/>
                  <a:gd name="connsiteX145" fmla="*/ 7708107 w 12071803"/>
                  <a:gd name="connsiteY145" fmla="*/ 7234646 h 13511369"/>
                  <a:gd name="connsiteX146" fmla="*/ 7612857 w 12071803"/>
                  <a:gd name="connsiteY146" fmla="*/ 7206071 h 13511369"/>
                  <a:gd name="connsiteX147" fmla="*/ 7677150 w 12071803"/>
                  <a:gd name="connsiteY147" fmla="*/ 7039382 h 13511369"/>
                  <a:gd name="connsiteX148" fmla="*/ 8374857 w 12071803"/>
                  <a:gd name="connsiteY148" fmla="*/ 6653621 h 13511369"/>
                  <a:gd name="connsiteX149" fmla="*/ 8703470 w 12071803"/>
                  <a:gd name="connsiteY149" fmla="*/ 6591708 h 13511369"/>
                  <a:gd name="connsiteX150" fmla="*/ 8722520 w 12071803"/>
                  <a:gd name="connsiteY150" fmla="*/ 6696483 h 13511369"/>
                  <a:gd name="connsiteX151" fmla="*/ 8796339 w 12071803"/>
                  <a:gd name="connsiteY151" fmla="*/ 6701246 h 13511369"/>
                  <a:gd name="connsiteX152" fmla="*/ 8772525 w 12071803"/>
                  <a:gd name="connsiteY152" fmla="*/ 6548844 h 13511369"/>
                  <a:gd name="connsiteX153" fmla="*/ 9315450 w 12071803"/>
                  <a:gd name="connsiteY153" fmla="*/ 6544082 h 13511369"/>
                  <a:gd name="connsiteX154" fmla="*/ 9503569 w 12071803"/>
                  <a:gd name="connsiteY154" fmla="*/ 6494075 h 13511369"/>
                  <a:gd name="connsiteX155" fmla="*/ 9629775 w 12071803"/>
                  <a:gd name="connsiteY155" fmla="*/ 6298813 h 13511369"/>
                  <a:gd name="connsiteX156" fmla="*/ 9906000 w 12071803"/>
                  <a:gd name="connsiteY156" fmla="*/ 6334532 h 13511369"/>
                  <a:gd name="connsiteX157" fmla="*/ 9870282 w 12071803"/>
                  <a:gd name="connsiteY157" fmla="*/ 6420258 h 13511369"/>
                  <a:gd name="connsiteX158" fmla="*/ 9727407 w 12071803"/>
                  <a:gd name="connsiteY158" fmla="*/ 6434546 h 13511369"/>
                  <a:gd name="connsiteX159" fmla="*/ 9796462 w 12071803"/>
                  <a:gd name="connsiteY159" fmla="*/ 6489313 h 13511369"/>
                  <a:gd name="connsiteX160" fmla="*/ 9665495 w 12071803"/>
                  <a:gd name="connsiteY160" fmla="*/ 6517889 h 13511369"/>
                  <a:gd name="connsiteX161" fmla="*/ 9539289 w 12071803"/>
                  <a:gd name="connsiteY161" fmla="*/ 6508364 h 13511369"/>
                  <a:gd name="connsiteX162" fmla="*/ 9453563 w 12071803"/>
                  <a:gd name="connsiteY162" fmla="*/ 6544082 h 13511369"/>
                  <a:gd name="connsiteX163" fmla="*/ 9422607 w 12071803"/>
                  <a:gd name="connsiteY163" fmla="*/ 6848883 h 13511369"/>
                  <a:gd name="connsiteX164" fmla="*/ 9584532 w 12071803"/>
                  <a:gd name="connsiteY164" fmla="*/ 6882220 h 13511369"/>
                  <a:gd name="connsiteX165" fmla="*/ 9791700 w 12071803"/>
                  <a:gd name="connsiteY165" fmla="*/ 6696482 h 13511369"/>
                  <a:gd name="connsiteX166" fmla="*/ 9829801 w 12071803"/>
                  <a:gd name="connsiteY166" fmla="*/ 6794114 h 13511369"/>
                  <a:gd name="connsiteX167" fmla="*/ 9977439 w 12071803"/>
                  <a:gd name="connsiteY167" fmla="*/ 6717914 h 13511369"/>
                  <a:gd name="connsiteX168" fmla="*/ 9877426 w 12071803"/>
                  <a:gd name="connsiteY168" fmla="*/ 6956040 h 13511369"/>
                  <a:gd name="connsiteX169" fmla="*/ 10020301 w 12071803"/>
                  <a:gd name="connsiteY169" fmla="*/ 6898889 h 13511369"/>
                  <a:gd name="connsiteX170" fmla="*/ 9986964 w 12071803"/>
                  <a:gd name="connsiteY170" fmla="*/ 6986996 h 13511369"/>
                  <a:gd name="connsiteX171" fmla="*/ 10217945 w 12071803"/>
                  <a:gd name="connsiteY171" fmla="*/ 6984614 h 13511369"/>
                  <a:gd name="connsiteX172" fmla="*/ 10058400 w 12071803"/>
                  <a:gd name="connsiteY172" fmla="*/ 7039382 h 13511369"/>
                  <a:gd name="connsiteX173" fmla="*/ 9948864 w 12071803"/>
                  <a:gd name="connsiteY173" fmla="*/ 7096533 h 13511369"/>
                  <a:gd name="connsiteX174" fmla="*/ 9829801 w 12071803"/>
                  <a:gd name="connsiteY174" fmla="*/ 7210833 h 13511369"/>
                  <a:gd name="connsiteX175" fmla="*/ 9865519 w 12071803"/>
                  <a:gd name="connsiteY175" fmla="*/ 7270363 h 13511369"/>
                  <a:gd name="connsiteX176" fmla="*/ 9908382 w 12071803"/>
                  <a:gd name="connsiteY176" fmla="*/ 7320371 h 13511369"/>
                  <a:gd name="connsiteX177" fmla="*/ 9986964 w 12071803"/>
                  <a:gd name="connsiteY177" fmla="*/ 7287033 h 13511369"/>
                  <a:gd name="connsiteX178" fmla="*/ 9998869 w 12071803"/>
                  <a:gd name="connsiteY178" fmla="*/ 7348944 h 13511369"/>
                  <a:gd name="connsiteX179" fmla="*/ 10113170 w 12071803"/>
                  <a:gd name="connsiteY179" fmla="*/ 7210833 h 13511369"/>
                  <a:gd name="connsiteX180" fmla="*/ 10148889 w 12071803"/>
                  <a:gd name="connsiteY180" fmla="*/ 7356089 h 13511369"/>
                  <a:gd name="connsiteX181" fmla="*/ 10244139 w 12071803"/>
                  <a:gd name="connsiteY181" fmla="*/ 7239408 h 13511369"/>
                  <a:gd name="connsiteX182" fmla="*/ 10270332 w 12071803"/>
                  <a:gd name="connsiteY182" fmla="*/ 7401332 h 13511369"/>
                  <a:gd name="connsiteX183" fmla="*/ 10344150 w 12071803"/>
                  <a:gd name="connsiteY183" fmla="*/ 7477532 h 13511369"/>
                  <a:gd name="connsiteX184" fmla="*/ 10134600 w 12071803"/>
                  <a:gd name="connsiteY184" fmla="*/ 7591832 h 13511369"/>
                  <a:gd name="connsiteX185" fmla="*/ 10287001 w 12071803"/>
                  <a:gd name="connsiteY185" fmla="*/ 7741852 h 13511369"/>
                  <a:gd name="connsiteX186" fmla="*/ 10317957 w 12071803"/>
                  <a:gd name="connsiteY186" fmla="*/ 7644221 h 13511369"/>
                  <a:gd name="connsiteX187" fmla="*/ 10389393 w 12071803"/>
                  <a:gd name="connsiteY187" fmla="*/ 7732326 h 13511369"/>
                  <a:gd name="connsiteX188" fmla="*/ 10510839 w 12071803"/>
                  <a:gd name="connsiteY188" fmla="*/ 7691846 h 13511369"/>
                  <a:gd name="connsiteX189" fmla="*/ 10515600 w 12071803"/>
                  <a:gd name="connsiteY189" fmla="*/ 7777570 h 13511369"/>
                  <a:gd name="connsiteX190" fmla="*/ 10513219 w 12071803"/>
                  <a:gd name="connsiteY190" fmla="*/ 7875200 h 13511369"/>
                  <a:gd name="connsiteX191" fmla="*/ 10622756 w 12071803"/>
                  <a:gd name="connsiteY191" fmla="*/ 7837101 h 13511369"/>
                  <a:gd name="connsiteX192" fmla="*/ 10663239 w 12071803"/>
                  <a:gd name="connsiteY192" fmla="*/ 8075227 h 13511369"/>
                  <a:gd name="connsiteX193" fmla="*/ 10801350 w 12071803"/>
                  <a:gd name="connsiteY193" fmla="*/ 8106182 h 13511369"/>
                  <a:gd name="connsiteX194" fmla="*/ 10815638 w 12071803"/>
                  <a:gd name="connsiteY194" fmla="*/ 7815670 h 13511369"/>
                  <a:gd name="connsiteX195" fmla="*/ 10906126 w 12071803"/>
                  <a:gd name="connsiteY195" fmla="*/ 7791858 h 13511369"/>
                  <a:gd name="connsiteX196" fmla="*/ 10975182 w 12071803"/>
                  <a:gd name="connsiteY196" fmla="*/ 7620407 h 13511369"/>
                  <a:gd name="connsiteX197" fmla="*/ 10937082 w 12071803"/>
                  <a:gd name="connsiteY197" fmla="*/ 7491821 h 13511369"/>
                  <a:gd name="connsiteX198" fmla="*/ 10841832 w 12071803"/>
                  <a:gd name="connsiteY198" fmla="*/ 7479913 h 13511369"/>
                  <a:gd name="connsiteX199" fmla="*/ 10889456 w 12071803"/>
                  <a:gd name="connsiteY199" fmla="*/ 7360851 h 13511369"/>
                  <a:gd name="connsiteX200" fmla="*/ 10784682 w 12071803"/>
                  <a:gd name="connsiteY200" fmla="*/ 7289414 h 13511369"/>
                  <a:gd name="connsiteX201" fmla="*/ 10744200 w 12071803"/>
                  <a:gd name="connsiteY201" fmla="*/ 7058432 h 13511369"/>
                  <a:gd name="connsiteX202" fmla="*/ 10426700 w 12071803"/>
                  <a:gd name="connsiteY202" fmla="*/ 7020332 h 13511369"/>
                  <a:gd name="connsiteX203" fmla="*/ 10496551 w 12071803"/>
                  <a:gd name="connsiteY203" fmla="*/ 6915558 h 13511369"/>
                  <a:gd name="connsiteX204" fmla="*/ 10620376 w 12071803"/>
                  <a:gd name="connsiteY204" fmla="*/ 6896508 h 13511369"/>
                  <a:gd name="connsiteX205" fmla="*/ 10629900 w 12071803"/>
                  <a:gd name="connsiteY205" fmla="*/ 6810782 h 13511369"/>
                  <a:gd name="connsiteX206" fmla="*/ 10842625 w 12071803"/>
                  <a:gd name="connsiteY206" fmla="*/ 6899682 h 13511369"/>
                  <a:gd name="connsiteX207" fmla="*/ 10858500 w 12071803"/>
                  <a:gd name="connsiteY207" fmla="*/ 6677432 h 13511369"/>
                  <a:gd name="connsiteX208" fmla="*/ 10648950 w 12071803"/>
                  <a:gd name="connsiteY208" fmla="*/ 6772682 h 13511369"/>
                  <a:gd name="connsiteX209" fmla="*/ 10572750 w 12071803"/>
                  <a:gd name="connsiteY209" fmla="*/ 6544082 h 13511369"/>
                  <a:gd name="connsiteX210" fmla="*/ 10344150 w 12071803"/>
                  <a:gd name="connsiteY210" fmla="*/ 6753632 h 13511369"/>
                  <a:gd name="connsiteX211" fmla="*/ 10356851 w 12071803"/>
                  <a:gd name="connsiteY211" fmla="*/ 6588533 h 13511369"/>
                  <a:gd name="connsiteX212" fmla="*/ 10369550 w 12071803"/>
                  <a:gd name="connsiteY212" fmla="*/ 6464707 h 13511369"/>
                  <a:gd name="connsiteX213" fmla="*/ 10314385 w 12071803"/>
                  <a:gd name="connsiteY213" fmla="*/ 6436675 h 13511369"/>
                  <a:gd name="connsiteX214" fmla="*/ 10261601 w 12071803"/>
                  <a:gd name="connsiteY214" fmla="*/ 6452008 h 13511369"/>
                  <a:gd name="connsiteX215" fmla="*/ 10140950 w 12071803"/>
                  <a:gd name="connsiteY215" fmla="*/ 6236107 h 13511369"/>
                  <a:gd name="connsiteX216" fmla="*/ 10306051 w 12071803"/>
                  <a:gd name="connsiteY216" fmla="*/ 6274208 h 13511369"/>
                  <a:gd name="connsiteX217" fmla="*/ 10547351 w 12071803"/>
                  <a:gd name="connsiteY217" fmla="*/ 6274208 h 13511369"/>
                  <a:gd name="connsiteX218" fmla="*/ 10677525 w 12071803"/>
                  <a:gd name="connsiteY218" fmla="*/ 6134507 h 13511369"/>
                  <a:gd name="connsiteX219" fmla="*/ 10575926 w 12071803"/>
                  <a:gd name="connsiteY219" fmla="*/ 6023383 h 13511369"/>
                  <a:gd name="connsiteX220" fmla="*/ 10363200 w 12071803"/>
                  <a:gd name="connsiteY220" fmla="*/ 5975757 h 13511369"/>
                  <a:gd name="connsiteX221" fmla="*/ 10544175 w 12071803"/>
                  <a:gd name="connsiteY221" fmla="*/ 5845582 h 13511369"/>
                  <a:gd name="connsiteX222" fmla="*/ 10490201 w 12071803"/>
                  <a:gd name="connsiteY222" fmla="*/ 5728108 h 13511369"/>
                  <a:gd name="connsiteX223" fmla="*/ 10544176 w 12071803"/>
                  <a:gd name="connsiteY223" fmla="*/ 5607458 h 13511369"/>
                  <a:gd name="connsiteX224" fmla="*/ 10506075 w 12071803"/>
                  <a:gd name="connsiteY224" fmla="*/ 5604282 h 13511369"/>
                  <a:gd name="connsiteX225" fmla="*/ 10471151 w 12071803"/>
                  <a:gd name="connsiteY225" fmla="*/ 5528083 h 13511369"/>
                  <a:gd name="connsiteX226" fmla="*/ 10312400 w 12071803"/>
                  <a:gd name="connsiteY226" fmla="*/ 5375682 h 13511369"/>
                  <a:gd name="connsiteX227" fmla="*/ 10582276 w 12071803"/>
                  <a:gd name="connsiteY227" fmla="*/ 5480458 h 13511369"/>
                  <a:gd name="connsiteX228" fmla="*/ 10725150 w 12071803"/>
                  <a:gd name="connsiteY228" fmla="*/ 5439182 h 13511369"/>
                  <a:gd name="connsiteX229" fmla="*/ 10699751 w 12071803"/>
                  <a:gd name="connsiteY229" fmla="*/ 5686833 h 13511369"/>
                  <a:gd name="connsiteX230" fmla="*/ 10877550 w 12071803"/>
                  <a:gd name="connsiteY230" fmla="*/ 5724932 h 13511369"/>
                  <a:gd name="connsiteX231" fmla="*/ 10934701 w 12071803"/>
                  <a:gd name="connsiteY231" fmla="*/ 5550308 h 13511369"/>
                  <a:gd name="connsiteX232" fmla="*/ 10975975 w 12071803"/>
                  <a:gd name="connsiteY232" fmla="*/ 5321707 h 13511369"/>
                  <a:gd name="connsiteX233" fmla="*/ 10896601 w 12071803"/>
                  <a:gd name="connsiteY233" fmla="*/ 5118508 h 13511369"/>
                  <a:gd name="connsiteX234" fmla="*/ 10839450 w 12071803"/>
                  <a:gd name="connsiteY234" fmla="*/ 5020082 h 13511369"/>
                  <a:gd name="connsiteX235" fmla="*/ 10760076 w 12071803"/>
                  <a:gd name="connsiteY235" fmla="*/ 5137558 h 13511369"/>
                  <a:gd name="connsiteX236" fmla="*/ 10690226 w 12071803"/>
                  <a:gd name="connsiteY236" fmla="*/ 5096283 h 13511369"/>
                  <a:gd name="connsiteX237" fmla="*/ 10658476 w 12071803"/>
                  <a:gd name="connsiteY237" fmla="*/ 5216933 h 13511369"/>
                  <a:gd name="connsiteX238" fmla="*/ 10556875 w 12071803"/>
                  <a:gd name="connsiteY238" fmla="*/ 5220107 h 13511369"/>
                  <a:gd name="connsiteX239" fmla="*/ 10477500 w 12071803"/>
                  <a:gd name="connsiteY239" fmla="*/ 5077232 h 13511369"/>
                  <a:gd name="connsiteX240" fmla="*/ 10439400 w 12071803"/>
                  <a:gd name="connsiteY240" fmla="*/ 4924832 h 13511369"/>
                  <a:gd name="connsiteX241" fmla="*/ 10223500 w 12071803"/>
                  <a:gd name="connsiteY241" fmla="*/ 4928007 h 13511369"/>
                  <a:gd name="connsiteX242" fmla="*/ 10248900 w 12071803"/>
                  <a:gd name="connsiteY242" fmla="*/ 5153432 h 13511369"/>
                  <a:gd name="connsiteX243" fmla="*/ 10210801 w 12071803"/>
                  <a:gd name="connsiteY243" fmla="*/ 4959758 h 13511369"/>
                  <a:gd name="connsiteX244" fmla="*/ 10166350 w 12071803"/>
                  <a:gd name="connsiteY244" fmla="*/ 4972457 h 13511369"/>
                  <a:gd name="connsiteX245" fmla="*/ 10096500 w 12071803"/>
                  <a:gd name="connsiteY245" fmla="*/ 4861332 h 13511369"/>
                  <a:gd name="connsiteX246" fmla="*/ 10001251 w 12071803"/>
                  <a:gd name="connsiteY246" fmla="*/ 4931183 h 13511369"/>
                  <a:gd name="connsiteX247" fmla="*/ 9845675 w 12071803"/>
                  <a:gd name="connsiteY247" fmla="*/ 5058182 h 13511369"/>
                  <a:gd name="connsiteX248" fmla="*/ 10210800 w 12071803"/>
                  <a:gd name="connsiteY248" fmla="*/ 4724807 h 13511369"/>
                  <a:gd name="connsiteX249" fmla="*/ 10355263 w 12071803"/>
                  <a:gd name="connsiteY249" fmla="*/ 4634321 h 13511369"/>
                  <a:gd name="connsiteX250" fmla="*/ 10572750 w 12071803"/>
                  <a:gd name="connsiteY250" fmla="*/ 4581932 h 13511369"/>
                  <a:gd name="connsiteX251" fmla="*/ 10610851 w 12071803"/>
                  <a:gd name="connsiteY251" fmla="*/ 4461283 h 13511369"/>
                  <a:gd name="connsiteX252" fmla="*/ 10782301 w 12071803"/>
                  <a:gd name="connsiteY252" fmla="*/ 4334283 h 13511369"/>
                  <a:gd name="connsiteX253" fmla="*/ 10814050 w 12071803"/>
                  <a:gd name="connsiteY253" fmla="*/ 4080282 h 13511369"/>
                  <a:gd name="connsiteX254" fmla="*/ 10582275 w 12071803"/>
                  <a:gd name="connsiteY254" fmla="*/ 3997732 h 13511369"/>
                  <a:gd name="connsiteX255" fmla="*/ 10264776 w 12071803"/>
                  <a:gd name="connsiteY255" fmla="*/ 3950108 h 13511369"/>
                  <a:gd name="connsiteX256" fmla="*/ 10134600 w 12071803"/>
                  <a:gd name="connsiteY256" fmla="*/ 4010432 h 13511369"/>
                  <a:gd name="connsiteX257" fmla="*/ 10160001 w 12071803"/>
                  <a:gd name="connsiteY257" fmla="*/ 3845333 h 13511369"/>
                  <a:gd name="connsiteX258" fmla="*/ 10109201 w 12071803"/>
                  <a:gd name="connsiteY258" fmla="*/ 3670708 h 13511369"/>
                  <a:gd name="connsiteX259" fmla="*/ 10223500 w 12071803"/>
                  <a:gd name="connsiteY259" fmla="*/ 3708807 h 13511369"/>
                  <a:gd name="connsiteX260" fmla="*/ 10344151 w 12071803"/>
                  <a:gd name="connsiteY260" fmla="*/ 3600858 h 13511369"/>
                  <a:gd name="connsiteX261" fmla="*/ 10534651 w 12071803"/>
                  <a:gd name="connsiteY261" fmla="*/ 3661183 h 13511369"/>
                  <a:gd name="connsiteX262" fmla="*/ 10547351 w 12071803"/>
                  <a:gd name="connsiteY262" fmla="*/ 3477033 h 13511369"/>
                  <a:gd name="connsiteX263" fmla="*/ 10687050 w 12071803"/>
                  <a:gd name="connsiteY263" fmla="*/ 3515132 h 13511369"/>
                  <a:gd name="connsiteX264" fmla="*/ 10801350 w 12071803"/>
                  <a:gd name="connsiteY264" fmla="*/ 3210332 h 13511369"/>
                  <a:gd name="connsiteX265" fmla="*/ 10902951 w 12071803"/>
                  <a:gd name="connsiteY265" fmla="*/ 3299233 h 13511369"/>
                  <a:gd name="connsiteX266" fmla="*/ 11042650 w 12071803"/>
                  <a:gd name="connsiteY266" fmla="*/ 3283357 h 13511369"/>
                  <a:gd name="connsiteX267" fmla="*/ 11077575 w 12071803"/>
                  <a:gd name="connsiteY267" fmla="*/ 3508782 h 13511369"/>
                  <a:gd name="connsiteX268" fmla="*/ 11153776 w 12071803"/>
                  <a:gd name="connsiteY268" fmla="*/ 3251608 h 13511369"/>
                  <a:gd name="connsiteX269" fmla="*/ 11077576 w 12071803"/>
                  <a:gd name="connsiteY269" fmla="*/ 3165883 h 13511369"/>
                  <a:gd name="connsiteX270" fmla="*/ 11163300 w 12071803"/>
                  <a:gd name="connsiteY270" fmla="*/ 2911882 h 13511369"/>
                  <a:gd name="connsiteX271" fmla="*/ 10982326 w 12071803"/>
                  <a:gd name="connsiteY271" fmla="*/ 2988083 h 13511369"/>
                  <a:gd name="connsiteX272" fmla="*/ 10953750 w 12071803"/>
                  <a:gd name="connsiteY272" fmla="*/ 2918232 h 13511369"/>
                  <a:gd name="connsiteX273" fmla="*/ 10763250 w 12071803"/>
                  <a:gd name="connsiteY273" fmla="*/ 2715032 h 13511369"/>
                  <a:gd name="connsiteX274" fmla="*/ 10731501 w 12071803"/>
                  <a:gd name="connsiteY274" fmla="*/ 2530883 h 13511369"/>
                  <a:gd name="connsiteX275" fmla="*/ 10699751 w 12071803"/>
                  <a:gd name="connsiteY275" fmla="*/ 2435633 h 13511369"/>
                  <a:gd name="connsiteX276" fmla="*/ 10801350 w 12071803"/>
                  <a:gd name="connsiteY276" fmla="*/ 2334032 h 13511369"/>
                  <a:gd name="connsiteX277" fmla="*/ 11061701 w 12071803"/>
                  <a:gd name="connsiteY277" fmla="*/ 2099083 h 13511369"/>
                  <a:gd name="connsiteX278" fmla="*/ 11182350 w 12071803"/>
                  <a:gd name="connsiteY278" fmla="*/ 2118132 h 13511369"/>
                  <a:gd name="connsiteX279" fmla="*/ 11252201 w 12071803"/>
                  <a:gd name="connsiteY279" fmla="*/ 2029233 h 13511369"/>
                  <a:gd name="connsiteX280" fmla="*/ 11487150 w 12071803"/>
                  <a:gd name="connsiteY280" fmla="*/ 1921282 h 13511369"/>
                  <a:gd name="connsiteX281" fmla="*/ 11341101 w 12071803"/>
                  <a:gd name="connsiteY281" fmla="*/ 1851433 h 13511369"/>
                  <a:gd name="connsiteX282" fmla="*/ 11258550 w 12071803"/>
                  <a:gd name="connsiteY282" fmla="*/ 1705382 h 13511369"/>
                  <a:gd name="connsiteX283" fmla="*/ 11360150 w 12071803"/>
                  <a:gd name="connsiteY283" fmla="*/ 1279932 h 13511369"/>
                  <a:gd name="connsiteX284" fmla="*/ 11239500 w 12071803"/>
                  <a:gd name="connsiteY284" fmla="*/ 1019582 h 13511369"/>
                  <a:gd name="connsiteX285" fmla="*/ 11525250 w 12071803"/>
                  <a:gd name="connsiteY285" fmla="*/ 1362482 h 13511369"/>
                  <a:gd name="connsiteX286" fmla="*/ 11690350 w 12071803"/>
                  <a:gd name="connsiteY286" fmla="*/ 1165632 h 13511369"/>
                  <a:gd name="connsiteX287" fmla="*/ 11874500 w 12071803"/>
                  <a:gd name="connsiteY287" fmla="*/ 1476782 h 13511369"/>
                  <a:gd name="connsiteX288" fmla="*/ 12071350 w 12071803"/>
                  <a:gd name="connsiteY288" fmla="*/ 1578383 h 13511369"/>
                  <a:gd name="connsiteX289" fmla="*/ 11906250 w 12071803"/>
                  <a:gd name="connsiteY289" fmla="*/ 1133883 h 13511369"/>
                  <a:gd name="connsiteX290" fmla="*/ 11893550 w 12071803"/>
                  <a:gd name="connsiteY290" fmla="*/ 917982 h 13511369"/>
                  <a:gd name="connsiteX291" fmla="*/ 11760200 w 12071803"/>
                  <a:gd name="connsiteY291" fmla="*/ 721132 h 13511369"/>
                  <a:gd name="connsiteX292" fmla="*/ 11734800 w 12071803"/>
                  <a:gd name="connsiteY29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569494 w 12071803"/>
                  <a:gd name="connsiteY63" fmla="*/ 12266226 h 13511369"/>
                  <a:gd name="connsiteX64" fmla="*/ 3505200 w 12071803"/>
                  <a:gd name="connsiteY64" fmla="*/ 12387670 h 13511369"/>
                  <a:gd name="connsiteX65" fmla="*/ 3589735 w 12071803"/>
                  <a:gd name="connsiteY65" fmla="*/ 12592207 h 13511369"/>
                  <a:gd name="connsiteX66" fmla="*/ 3543300 w 12071803"/>
                  <a:gd name="connsiteY66" fmla="*/ 12773432 h 13511369"/>
                  <a:gd name="connsiteX67" fmla="*/ 3527822 w 12071803"/>
                  <a:gd name="connsiteY67" fmla="*/ 12987494 h 13511369"/>
                  <a:gd name="connsiteX68" fmla="*/ 3619500 w 12071803"/>
                  <a:gd name="connsiteY68" fmla="*/ 13211582 h 13511369"/>
                  <a:gd name="connsiteX69" fmla="*/ 3905250 w 12071803"/>
                  <a:gd name="connsiteY69" fmla="*/ 13440182 h 13511369"/>
                  <a:gd name="connsiteX70" fmla="*/ 4496991 w 12071803"/>
                  <a:gd name="connsiteY70" fmla="*/ 13511369 h 13511369"/>
                  <a:gd name="connsiteX71" fmla="*/ 4532709 w 12071803"/>
                  <a:gd name="connsiteY71" fmla="*/ 13442312 h 13511369"/>
                  <a:gd name="connsiteX72" fmla="*/ 4191000 w 12071803"/>
                  <a:gd name="connsiteY72" fmla="*/ 13154432 h 13511369"/>
                  <a:gd name="connsiteX73" fmla="*/ 4618435 w 12071803"/>
                  <a:gd name="connsiteY73" fmla="*/ 13268482 h 13511369"/>
                  <a:gd name="connsiteX74" fmla="*/ 4933950 w 12071803"/>
                  <a:gd name="connsiteY74" fmla="*/ 13268732 h 13511369"/>
                  <a:gd name="connsiteX75" fmla="*/ 5035153 w 12071803"/>
                  <a:gd name="connsiteY75" fmla="*/ 13058932 h 13511369"/>
                  <a:gd name="connsiteX76" fmla="*/ 4994672 w 12071803"/>
                  <a:gd name="connsiteY76" fmla="*/ 12985113 h 13511369"/>
                  <a:gd name="connsiteX77" fmla="*/ 4991100 w 12071803"/>
                  <a:gd name="connsiteY77" fmla="*/ 12678182 h 13511369"/>
                  <a:gd name="connsiteX78" fmla="*/ 5067300 w 12071803"/>
                  <a:gd name="connsiteY78" fmla="*/ 12563882 h 13511369"/>
                  <a:gd name="connsiteX79" fmla="*/ 5029200 w 12071803"/>
                  <a:gd name="connsiteY79" fmla="*/ 12225745 h 13511369"/>
                  <a:gd name="connsiteX80" fmla="*/ 5357813 w 12071803"/>
                  <a:gd name="connsiteY80" fmla="*/ 12097157 h 13511369"/>
                  <a:gd name="connsiteX81" fmla="*/ 5638800 w 12071803"/>
                  <a:gd name="connsiteY81" fmla="*/ 12180502 h 13511369"/>
                  <a:gd name="connsiteX82" fmla="*/ 5524500 w 12071803"/>
                  <a:gd name="connsiteY82" fmla="*/ 11249432 h 13511369"/>
                  <a:gd name="connsiteX83" fmla="*/ 5585223 w 12071803"/>
                  <a:gd name="connsiteY83" fmla="*/ 10722925 h 13511369"/>
                  <a:gd name="connsiteX84" fmla="*/ 5468540 w 12071803"/>
                  <a:gd name="connsiteY84" fmla="*/ 10663394 h 13511369"/>
                  <a:gd name="connsiteX85" fmla="*/ 5585222 w 12071803"/>
                  <a:gd name="connsiteY85" fmla="*/ 10701495 h 13511369"/>
                  <a:gd name="connsiteX86" fmla="*/ 5611416 w 12071803"/>
                  <a:gd name="connsiteY86" fmla="*/ 10160950 h 13511369"/>
                  <a:gd name="connsiteX87" fmla="*/ 5698331 w 12071803"/>
                  <a:gd name="connsiteY87" fmla="*/ 9775438 h 13511369"/>
                  <a:gd name="connsiteX88" fmla="*/ 5830491 w 12071803"/>
                  <a:gd name="connsiteY88" fmla="*/ 9408475 h 13511369"/>
                  <a:gd name="connsiteX89" fmla="*/ 5920978 w 12071803"/>
                  <a:gd name="connsiteY89" fmla="*/ 9196544 h 13511369"/>
                  <a:gd name="connsiteX90" fmla="*/ 5759053 w 12071803"/>
                  <a:gd name="connsiteY90" fmla="*/ 9329894 h 13511369"/>
                  <a:gd name="connsiteX91" fmla="*/ 5923360 w 12071803"/>
                  <a:gd name="connsiteY91" fmla="*/ 9137013 h 13511369"/>
                  <a:gd name="connsiteX92" fmla="*/ 5955507 w 12071803"/>
                  <a:gd name="connsiteY92" fmla="*/ 8956289 h 13511369"/>
                  <a:gd name="connsiteX93" fmla="*/ 5959078 w 12071803"/>
                  <a:gd name="connsiteY93" fmla="*/ 9087006 h 13511369"/>
                  <a:gd name="connsiteX94" fmla="*/ 6441280 w 12071803"/>
                  <a:gd name="connsiteY94" fmla="*/ 8201432 h 13511369"/>
                  <a:gd name="connsiteX95" fmla="*/ 6204347 w 12071803"/>
                  <a:gd name="connsiteY95" fmla="*/ 8101170 h 13511369"/>
                  <a:gd name="connsiteX96" fmla="*/ 6425803 w 12071803"/>
                  <a:gd name="connsiteY96" fmla="*/ 8110694 h 13511369"/>
                  <a:gd name="connsiteX97" fmla="*/ 6696076 w 12071803"/>
                  <a:gd name="connsiteY97" fmla="*/ 8074975 h 13511369"/>
                  <a:gd name="connsiteX98" fmla="*/ 6855620 w 12071803"/>
                  <a:gd name="connsiteY98" fmla="*/ 8032113 h 13511369"/>
                  <a:gd name="connsiteX99" fmla="*/ 6785372 w 12071803"/>
                  <a:gd name="connsiteY99" fmla="*/ 7972582 h 13511369"/>
                  <a:gd name="connsiteX100" fmla="*/ 6877052 w 12071803"/>
                  <a:gd name="connsiteY100" fmla="*/ 7846626 h 13511369"/>
                  <a:gd name="connsiteX101" fmla="*/ 6980634 w 12071803"/>
                  <a:gd name="connsiteY101" fmla="*/ 7867807 h 13511369"/>
                  <a:gd name="connsiteX102" fmla="*/ 7017545 w 12071803"/>
                  <a:gd name="connsiteY102" fmla="*/ 7793990 h 13511369"/>
                  <a:gd name="connsiteX103" fmla="*/ 6943726 w 12071803"/>
                  <a:gd name="connsiteY103" fmla="*/ 7693975 h 13511369"/>
                  <a:gd name="connsiteX104" fmla="*/ 6910389 w 12071803"/>
                  <a:gd name="connsiteY104" fmla="*/ 7596344 h 13511369"/>
                  <a:gd name="connsiteX105" fmla="*/ 6819900 w 12071803"/>
                  <a:gd name="connsiteY105" fmla="*/ 7591832 h 13511369"/>
                  <a:gd name="connsiteX106" fmla="*/ 6746082 w 12071803"/>
                  <a:gd name="connsiteY106" fmla="*/ 7674925 h 13511369"/>
                  <a:gd name="connsiteX107" fmla="*/ 6610350 w 12071803"/>
                  <a:gd name="connsiteY107" fmla="*/ 7687082 h 13511369"/>
                  <a:gd name="connsiteX108" fmla="*/ 6669882 w 12071803"/>
                  <a:gd name="connsiteY108" fmla="*/ 7617775 h 13511369"/>
                  <a:gd name="connsiteX109" fmla="*/ 6681789 w 12071803"/>
                  <a:gd name="connsiteY109" fmla="*/ 7529669 h 13511369"/>
                  <a:gd name="connsiteX110" fmla="*/ 6703219 w 12071803"/>
                  <a:gd name="connsiteY110" fmla="*/ 7467756 h 13511369"/>
                  <a:gd name="connsiteX111" fmla="*/ 6667500 w 12071803"/>
                  <a:gd name="connsiteY111" fmla="*/ 7401332 h 13511369"/>
                  <a:gd name="connsiteX112" fmla="*/ 6603207 w 12071803"/>
                  <a:gd name="connsiteY112" fmla="*/ 7432038 h 13511369"/>
                  <a:gd name="connsiteX113" fmla="*/ 6600825 w 12071803"/>
                  <a:gd name="connsiteY113" fmla="*/ 7351326 h 13511369"/>
                  <a:gd name="connsiteX114" fmla="*/ 6819901 w 12071803"/>
                  <a:gd name="connsiteY114" fmla="*/ 7243919 h 13511369"/>
                  <a:gd name="connsiteX115" fmla="*/ 6784182 w 12071803"/>
                  <a:gd name="connsiteY115" fmla="*/ 7089138 h 13511369"/>
                  <a:gd name="connsiteX116" fmla="*/ 6860382 w 12071803"/>
                  <a:gd name="connsiteY116" fmla="*/ 7072469 h 13511369"/>
                  <a:gd name="connsiteX117" fmla="*/ 6838950 w 12071803"/>
                  <a:gd name="connsiteY117" fmla="*/ 6982232 h 13511369"/>
                  <a:gd name="connsiteX118" fmla="*/ 6943726 w 12071803"/>
                  <a:gd name="connsiteY118" fmla="*/ 6984363 h 13511369"/>
                  <a:gd name="connsiteX119" fmla="*/ 6986589 w 12071803"/>
                  <a:gd name="connsiteY119" fmla="*/ 6903400 h 13511369"/>
                  <a:gd name="connsiteX120" fmla="*/ 7088982 w 12071803"/>
                  <a:gd name="connsiteY120" fmla="*/ 6936738 h 13511369"/>
                  <a:gd name="connsiteX121" fmla="*/ 7162801 w 12071803"/>
                  <a:gd name="connsiteY121" fmla="*/ 7039132 h 13511369"/>
                  <a:gd name="connsiteX122" fmla="*/ 7229476 w 12071803"/>
                  <a:gd name="connsiteY122" fmla="*/ 6979600 h 13511369"/>
                  <a:gd name="connsiteX123" fmla="*/ 7169945 w 12071803"/>
                  <a:gd name="connsiteY123" fmla="*/ 6843869 h 13511369"/>
                  <a:gd name="connsiteX124" fmla="*/ 7227094 w 12071803"/>
                  <a:gd name="connsiteY124" fmla="*/ 6896506 h 13511369"/>
                  <a:gd name="connsiteX125" fmla="*/ 7343776 w 12071803"/>
                  <a:gd name="connsiteY125" fmla="*/ 6934357 h 13511369"/>
                  <a:gd name="connsiteX126" fmla="*/ 7417595 w 12071803"/>
                  <a:gd name="connsiteY126" fmla="*/ 7006046 h 13511369"/>
                  <a:gd name="connsiteX127" fmla="*/ 7386639 w 12071803"/>
                  <a:gd name="connsiteY127" fmla="*/ 7144158 h 13511369"/>
                  <a:gd name="connsiteX128" fmla="*/ 7458076 w 12071803"/>
                  <a:gd name="connsiteY128" fmla="*/ 7108439 h 13511369"/>
                  <a:gd name="connsiteX129" fmla="*/ 7448550 w 12071803"/>
                  <a:gd name="connsiteY129" fmla="*/ 7077482 h 13511369"/>
                  <a:gd name="connsiteX130" fmla="*/ 7524751 w 12071803"/>
                  <a:gd name="connsiteY130" fmla="*/ 7163208 h 13511369"/>
                  <a:gd name="connsiteX131" fmla="*/ 7460457 w 12071803"/>
                  <a:gd name="connsiteY131" fmla="*/ 7244171 h 13511369"/>
                  <a:gd name="connsiteX132" fmla="*/ 7524750 w 12071803"/>
                  <a:gd name="connsiteY132" fmla="*/ 7325132 h 13511369"/>
                  <a:gd name="connsiteX133" fmla="*/ 7450932 w 12071803"/>
                  <a:gd name="connsiteY133" fmla="*/ 7344183 h 13511369"/>
                  <a:gd name="connsiteX134" fmla="*/ 7358064 w 12071803"/>
                  <a:gd name="connsiteY134" fmla="*/ 7296558 h 13511369"/>
                  <a:gd name="connsiteX135" fmla="*/ 7310439 w 12071803"/>
                  <a:gd name="connsiteY135" fmla="*/ 7406096 h 13511369"/>
                  <a:gd name="connsiteX136" fmla="*/ 7386639 w 12071803"/>
                  <a:gd name="connsiteY136" fmla="*/ 7425146 h 13511369"/>
                  <a:gd name="connsiteX137" fmla="*/ 7441407 w 12071803"/>
                  <a:gd name="connsiteY137" fmla="*/ 7484677 h 13511369"/>
                  <a:gd name="connsiteX138" fmla="*/ 7467601 w 12071803"/>
                  <a:gd name="connsiteY138" fmla="*/ 7515382 h 13511369"/>
                  <a:gd name="connsiteX139" fmla="*/ 7487841 w 12071803"/>
                  <a:gd name="connsiteY139" fmla="*/ 7467755 h 13511369"/>
                  <a:gd name="connsiteX140" fmla="*/ 7546182 w 12071803"/>
                  <a:gd name="connsiteY140" fmla="*/ 7529921 h 13511369"/>
                  <a:gd name="connsiteX141" fmla="*/ 7639051 w 12071803"/>
                  <a:gd name="connsiteY141" fmla="*/ 7615646 h 13511369"/>
                  <a:gd name="connsiteX142" fmla="*/ 7639051 w 12071803"/>
                  <a:gd name="connsiteY142" fmla="*/ 7510871 h 13511369"/>
                  <a:gd name="connsiteX143" fmla="*/ 7812881 w 12071803"/>
                  <a:gd name="connsiteY143" fmla="*/ 7606120 h 13511369"/>
                  <a:gd name="connsiteX144" fmla="*/ 7705726 w 12071803"/>
                  <a:gd name="connsiteY144" fmla="*/ 7370377 h 13511369"/>
                  <a:gd name="connsiteX145" fmla="*/ 7708107 w 12071803"/>
                  <a:gd name="connsiteY145" fmla="*/ 7234646 h 13511369"/>
                  <a:gd name="connsiteX146" fmla="*/ 7612857 w 12071803"/>
                  <a:gd name="connsiteY146" fmla="*/ 7206071 h 13511369"/>
                  <a:gd name="connsiteX147" fmla="*/ 7677150 w 12071803"/>
                  <a:gd name="connsiteY147" fmla="*/ 7039382 h 13511369"/>
                  <a:gd name="connsiteX148" fmla="*/ 8374857 w 12071803"/>
                  <a:gd name="connsiteY148" fmla="*/ 6653621 h 13511369"/>
                  <a:gd name="connsiteX149" fmla="*/ 8703470 w 12071803"/>
                  <a:gd name="connsiteY149" fmla="*/ 6591708 h 13511369"/>
                  <a:gd name="connsiteX150" fmla="*/ 8722520 w 12071803"/>
                  <a:gd name="connsiteY150" fmla="*/ 6696483 h 13511369"/>
                  <a:gd name="connsiteX151" fmla="*/ 8796339 w 12071803"/>
                  <a:gd name="connsiteY151" fmla="*/ 6701246 h 13511369"/>
                  <a:gd name="connsiteX152" fmla="*/ 8772525 w 12071803"/>
                  <a:gd name="connsiteY152" fmla="*/ 6548844 h 13511369"/>
                  <a:gd name="connsiteX153" fmla="*/ 9315450 w 12071803"/>
                  <a:gd name="connsiteY153" fmla="*/ 6544082 h 13511369"/>
                  <a:gd name="connsiteX154" fmla="*/ 9503569 w 12071803"/>
                  <a:gd name="connsiteY154" fmla="*/ 6494075 h 13511369"/>
                  <a:gd name="connsiteX155" fmla="*/ 9629775 w 12071803"/>
                  <a:gd name="connsiteY155" fmla="*/ 6298813 h 13511369"/>
                  <a:gd name="connsiteX156" fmla="*/ 9906000 w 12071803"/>
                  <a:gd name="connsiteY156" fmla="*/ 6334532 h 13511369"/>
                  <a:gd name="connsiteX157" fmla="*/ 9870282 w 12071803"/>
                  <a:gd name="connsiteY157" fmla="*/ 6420258 h 13511369"/>
                  <a:gd name="connsiteX158" fmla="*/ 9727407 w 12071803"/>
                  <a:gd name="connsiteY158" fmla="*/ 6434546 h 13511369"/>
                  <a:gd name="connsiteX159" fmla="*/ 9796462 w 12071803"/>
                  <a:gd name="connsiteY159" fmla="*/ 6489313 h 13511369"/>
                  <a:gd name="connsiteX160" fmla="*/ 9665495 w 12071803"/>
                  <a:gd name="connsiteY160" fmla="*/ 6517889 h 13511369"/>
                  <a:gd name="connsiteX161" fmla="*/ 9539289 w 12071803"/>
                  <a:gd name="connsiteY161" fmla="*/ 6508364 h 13511369"/>
                  <a:gd name="connsiteX162" fmla="*/ 9453563 w 12071803"/>
                  <a:gd name="connsiteY162" fmla="*/ 6544082 h 13511369"/>
                  <a:gd name="connsiteX163" fmla="*/ 9422607 w 12071803"/>
                  <a:gd name="connsiteY163" fmla="*/ 6848883 h 13511369"/>
                  <a:gd name="connsiteX164" fmla="*/ 9584532 w 12071803"/>
                  <a:gd name="connsiteY164" fmla="*/ 6882220 h 13511369"/>
                  <a:gd name="connsiteX165" fmla="*/ 9791700 w 12071803"/>
                  <a:gd name="connsiteY165" fmla="*/ 6696482 h 13511369"/>
                  <a:gd name="connsiteX166" fmla="*/ 9829801 w 12071803"/>
                  <a:gd name="connsiteY166" fmla="*/ 6794114 h 13511369"/>
                  <a:gd name="connsiteX167" fmla="*/ 9977439 w 12071803"/>
                  <a:gd name="connsiteY167" fmla="*/ 6717914 h 13511369"/>
                  <a:gd name="connsiteX168" fmla="*/ 9877426 w 12071803"/>
                  <a:gd name="connsiteY168" fmla="*/ 6956040 h 13511369"/>
                  <a:gd name="connsiteX169" fmla="*/ 10020301 w 12071803"/>
                  <a:gd name="connsiteY169" fmla="*/ 6898889 h 13511369"/>
                  <a:gd name="connsiteX170" fmla="*/ 9986964 w 12071803"/>
                  <a:gd name="connsiteY170" fmla="*/ 6986996 h 13511369"/>
                  <a:gd name="connsiteX171" fmla="*/ 10217945 w 12071803"/>
                  <a:gd name="connsiteY171" fmla="*/ 6984614 h 13511369"/>
                  <a:gd name="connsiteX172" fmla="*/ 10058400 w 12071803"/>
                  <a:gd name="connsiteY172" fmla="*/ 7039382 h 13511369"/>
                  <a:gd name="connsiteX173" fmla="*/ 9948864 w 12071803"/>
                  <a:gd name="connsiteY173" fmla="*/ 7096533 h 13511369"/>
                  <a:gd name="connsiteX174" fmla="*/ 9829801 w 12071803"/>
                  <a:gd name="connsiteY174" fmla="*/ 7210833 h 13511369"/>
                  <a:gd name="connsiteX175" fmla="*/ 9865519 w 12071803"/>
                  <a:gd name="connsiteY175" fmla="*/ 7270363 h 13511369"/>
                  <a:gd name="connsiteX176" fmla="*/ 9908382 w 12071803"/>
                  <a:gd name="connsiteY176" fmla="*/ 7320371 h 13511369"/>
                  <a:gd name="connsiteX177" fmla="*/ 9986964 w 12071803"/>
                  <a:gd name="connsiteY177" fmla="*/ 7287033 h 13511369"/>
                  <a:gd name="connsiteX178" fmla="*/ 9998869 w 12071803"/>
                  <a:gd name="connsiteY178" fmla="*/ 7348944 h 13511369"/>
                  <a:gd name="connsiteX179" fmla="*/ 10113170 w 12071803"/>
                  <a:gd name="connsiteY179" fmla="*/ 7210833 h 13511369"/>
                  <a:gd name="connsiteX180" fmla="*/ 10148889 w 12071803"/>
                  <a:gd name="connsiteY180" fmla="*/ 7356089 h 13511369"/>
                  <a:gd name="connsiteX181" fmla="*/ 10244139 w 12071803"/>
                  <a:gd name="connsiteY181" fmla="*/ 7239408 h 13511369"/>
                  <a:gd name="connsiteX182" fmla="*/ 10270332 w 12071803"/>
                  <a:gd name="connsiteY182" fmla="*/ 7401332 h 13511369"/>
                  <a:gd name="connsiteX183" fmla="*/ 10344150 w 12071803"/>
                  <a:gd name="connsiteY183" fmla="*/ 7477532 h 13511369"/>
                  <a:gd name="connsiteX184" fmla="*/ 10134600 w 12071803"/>
                  <a:gd name="connsiteY184" fmla="*/ 7591832 h 13511369"/>
                  <a:gd name="connsiteX185" fmla="*/ 10287001 w 12071803"/>
                  <a:gd name="connsiteY185" fmla="*/ 7741852 h 13511369"/>
                  <a:gd name="connsiteX186" fmla="*/ 10317957 w 12071803"/>
                  <a:gd name="connsiteY186" fmla="*/ 7644221 h 13511369"/>
                  <a:gd name="connsiteX187" fmla="*/ 10389393 w 12071803"/>
                  <a:gd name="connsiteY187" fmla="*/ 7732326 h 13511369"/>
                  <a:gd name="connsiteX188" fmla="*/ 10510839 w 12071803"/>
                  <a:gd name="connsiteY188" fmla="*/ 7691846 h 13511369"/>
                  <a:gd name="connsiteX189" fmla="*/ 10515600 w 12071803"/>
                  <a:gd name="connsiteY189" fmla="*/ 7777570 h 13511369"/>
                  <a:gd name="connsiteX190" fmla="*/ 10513219 w 12071803"/>
                  <a:gd name="connsiteY190" fmla="*/ 7875200 h 13511369"/>
                  <a:gd name="connsiteX191" fmla="*/ 10622756 w 12071803"/>
                  <a:gd name="connsiteY191" fmla="*/ 7837101 h 13511369"/>
                  <a:gd name="connsiteX192" fmla="*/ 10663239 w 12071803"/>
                  <a:gd name="connsiteY192" fmla="*/ 8075227 h 13511369"/>
                  <a:gd name="connsiteX193" fmla="*/ 10801350 w 12071803"/>
                  <a:gd name="connsiteY193" fmla="*/ 8106182 h 13511369"/>
                  <a:gd name="connsiteX194" fmla="*/ 10815638 w 12071803"/>
                  <a:gd name="connsiteY194" fmla="*/ 7815670 h 13511369"/>
                  <a:gd name="connsiteX195" fmla="*/ 10906126 w 12071803"/>
                  <a:gd name="connsiteY195" fmla="*/ 7791858 h 13511369"/>
                  <a:gd name="connsiteX196" fmla="*/ 10975182 w 12071803"/>
                  <a:gd name="connsiteY196" fmla="*/ 7620407 h 13511369"/>
                  <a:gd name="connsiteX197" fmla="*/ 10937082 w 12071803"/>
                  <a:gd name="connsiteY197" fmla="*/ 7491821 h 13511369"/>
                  <a:gd name="connsiteX198" fmla="*/ 10841832 w 12071803"/>
                  <a:gd name="connsiteY198" fmla="*/ 7479913 h 13511369"/>
                  <a:gd name="connsiteX199" fmla="*/ 10889456 w 12071803"/>
                  <a:gd name="connsiteY199" fmla="*/ 7360851 h 13511369"/>
                  <a:gd name="connsiteX200" fmla="*/ 10784682 w 12071803"/>
                  <a:gd name="connsiteY200" fmla="*/ 7289414 h 13511369"/>
                  <a:gd name="connsiteX201" fmla="*/ 10744200 w 12071803"/>
                  <a:gd name="connsiteY201" fmla="*/ 7058432 h 13511369"/>
                  <a:gd name="connsiteX202" fmla="*/ 10426700 w 12071803"/>
                  <a:gd name="connsiteY202" fmla="*/ 7020332 h 13511369"/>
                  <a:gd name="connsiteX203" fmla="*/ 10496551 w 12071803"/>
                  <a:gd name="connsiteY203" fmla="*/ 6915558 h 13511369"/>
                  <a:gd name="connsiteX204" fmla="*/ 10620376 w 12071803"/>
                  <a:gd name="connsiteY204" fmla="*/ 6896508 h 13511369"/>
                  <a:gd name="connsiteX205" fmla="*/ 10629900 w 12071803"/>
                  <a:gd name="connsiteY205" fmla="*/ 6810782 h 13511369"/>
                  <a:gd name="connsiteX206" fmla="*/ 10842625 w 12071803"/>
                  <a:gd name="connsiteY206" fmla="*/ 6899682 h 13511369"/>
                  <a:gd name="connsiteX207" fmla="*/ 10858500 w 12071803"/>
                  <a:gd name="connsiteY207" fmla="*/ 6677432 h 13511369"/>
                  <a:gd name="connsiteX208" fmla="*/ 10648950 w 12071803"/>
                  <a:gd name="connsiteY208" fmla="*/ 6772682 h 13511369"/>
                  <a:gd name="connsiteX209" fmla="*/ 10572750 w 12071803"/>
                  <a:gd name="connsiteY209" fmla="*/ 6544082 h 13511369"/>
                  <a:gd name="connsiteX210" fmla="*/ 10344150 w 12071803"/>
                  <a:gd name="connsiteY210" fmla="*/ 6753632 h 13511369"/>
                  <a:gd name="connsiteX211" fmla="*/ 10356851 w 12071803"/>
                  <a:gd name="connsiteY211" fmla="*/ 6588533 h 13511369"/>
                  <a:gd name="connsiteX212" fmla="*/ 10369550 w 12071803"/>
                  <a:gd name="connsiteY212" fmla="*/ 6464707 h 13511369"/>
                  <a:gd name="connsiteX213" fmla="*/ 10314385 w 12071803"/>
                  <a:gd name="connsiteY213" fmla="*/ 6436675 h 13511369"/>
                  <a:gd name="connsiteX214" fmla="*/ 10261601 w 12071803"/>
                  <a:gd name="connsiteY214" fmla="*/ 6452008 h 13511369"/>
                  <a:gd name="connsiteX215" fmla="*/ 10140950 w 12071803"/>
                  <a:gd name="connsiteY215" fmla="*/ 6236107 h 13511369"/>
                  <a:gd name="connsiteX216" fmla="*/ 10306051 w 12071803"/>
                  <a:gd name="connsiteY216" fmla="*/ 6274208 h 13511369"/>
                  <a:gd name="connsiteX217" fmla="*/ 10547351 w 12071803"/>
                  <a:gd name="connsiteY217" fmla="*/ 6274208 h 13511369"/>
                  <a:gd name="connsiteX218" fmla="*/ 10677525 w 12071803"/>
                  <a:gd name="connsiteY218" fmla="*/ 6134507 h 13511369"/>
                  <a:gd name="connsiteX219" fmla="*/ 10575926 w 12071803"/>
                  <a:gd name="connsiteY219" fmla="*/ 6023383 h 13511369"/>
                  <a:gd name="connsiteX220" fmla="*/ 10363200 w 12071803"/>
                  <a:gd name="connsiteY220" fmla="*/ 5975757 h 13511369"/>
                  <a:gd name="connsiteX221" fmla="*/ 10544175 w 12071803"/>
                  <a:gd name="connsiteY221" fmla="*/ 5845582 h 13511369"/>
                  <a:gd name="connsiteX222" fmla="*/ 10490201 w 12071803"/>
                  <a:gd name="connsiteY222" fmla="*/ 5728108 h 13511369"/>
                  <a:gd name="connsiteX223" fmla="*/ 10544176 w 12071803"/>
                  <a:gd name="connsiteY223" fmla="*/ 5607458 h 13511369"/>
                  <a:gd name="connsiteX224" fmla="*/ 10506075 w 12071803"/>
                  <a:gd name="connsiteY224" fmla="*/ 5604282 h 13511369"/>
                  <a:gd name="connsiteX225" fmla="*/ 10471151 w 12071803"/>
                  <a:gd name="connsiteY225" fmla="*/ 5528083 h 13511369"/>
                  <a:gd name="connsiteX226" fmla="*/ 10312400 w 12071803"/>
                  <a:gd name="connsiteY226" fmla="*/ 5375682 h 13511369"/>
                  <a:gd name="connsiteX227" fmla="*/ 10582276 w 12071803"/>
                  <a:gd name="connsiteY227" fmla="*/ 5480458 h 13511369"/>
                  <a:gd name="connsiteX228" fmla="*/ 10725150 w 12071803"/>
                  <a:gd name="connsiteY228" fmla="*/ 5439182 h 13511369"/>
                  <a:gd name="connsiteX229" fmla="*/ 10699751 w 12071803"/>
                  <a:gd name="connsiteY229" fmla="*/ 5686833 h 13511369"/>
                  <a:gd name="connsiteX230" fmla="*/ 10877550 w 12071803"/>
                  <a:gd name="connsiteY230" fmla="*/ 5724932 h 13511369"/>
                  <a:gd name="connsiteX231" fmla="*/ 10934701 w 12071803"/>
                  <a:gd name="connsiteY231" fmla="*/ 5550308 h 13511369"/>
                  <a:gd name="connsiteX232" fmla="*/ 10975975 w 12071803"/>
                  <a:gd name="connsiteY232" fmla="*/ 5321707 h 13511369"/>
                  <a:gd name="connsiteX233" fmla="*/ 10896601 w 12071803"/>
                  <a:gd name="connsiteY233" fmla="*/ 5118508 h 13511369"/>
                  <a:gd name="connsiteX234" fmla="*/ 10839450 w 12071803"/>
                  <a:gd name="connsiteY234" fmla="*/ 5020082 h 13511369"/>
                  <a:gd name="connsiteX235" fmla="*/ 10760076 w 12071803"/>
                  <a:gd name="connsiteY235" fmla="*/ 5137558 h 13511369"/>
                  <a:gd name="connsiteX236" fmla="*/ 10690226 w 12071803"/>
                  <a:gd name="connsiteY236" fmla="*/ 5096283 h 13511369"/>
                  <a:gd name="connsiteX237" fmla="*/ 10658476 w 12071803"/>
                  <a:gd name="connsiteY237" fmla="*/ 5216933 h 13511369"/>
                  <a:gd name="connsiteX238" fmla="*/ 10556875 w 12071803"/>
                  <a:gd name="connsiteY238" fmla="*/ 5220107 h 13511369"/>
                  <a:gd name="connsiteX239" fmla="*/ 10477500 w 12071803"/>
                  <a:gd name="connsiteY239" fmla="*/ 5077232 h 13511369"/>
                  <a:gd name="connsiteX240" fmla="*/ 10439400 w 12071803"/>
                  <a:gd name="connsiteY240" fmla="*/ 4924832 h 13511369"/>
                  <a:gd name="connsiteX241" fmla="*/ 10223500 w 12071803"/>
                  <a:gd name="connsiteY241" fmla="*/ 4928007 h 13511369"/>
                  <a:gd name="connsiteX242" fmla="*/ 10248900 w 12071803"/>
                  <a:gd name="connsiteY242" fmla="*/ 5153432 h 13511369"/>
                  <a:gd name="connsiteX243" fmla="*/ 10210801 w 12071803"/>
                  <a:gd name="connsiteY243" fmla="*/ 4959758 h 13511369"/>
                  <a:gd name="connsiteX244" fmla="*/ 10166350 w 12071803"/>
                  <a:gd name="connsiteY244" fmla="*/ 4972457 h 13511369"/>
                  <a:gd name="connsiteX245" fmla="*/ 10096500 w 12071803"/>
                  <a:gd name="connsiteY245" fmla="*/ 4861332 h 13511369"/>
                  <a:gd name="connsiteX246" fmla="*/ 10001251 w 12071803"/>
                  <a:gd name="connsiteY246" fmla="*/ 4931183 h 13511369"/>
                  <a:gd name="connsiteX247" fmla="*/ 9845675 w 12071803"/>
                  <a:gd name="connsiteY247" fmla="*/ 5058182 h 13511369"/>
                  <a:gd name="connsiteX248" fmla="*/ 10210800 w 12071803"/>
                  <a:gd name="connsiteY248" fmla="*/ 4724807 h 13511369"/>
                  <a:gd name="connsiteX249" fmla="*/ 10355263 w 12071803"/>
                  <a:gd name="connsiteY249" fmla="*/ 4634321 h 13511369"/>
                  <a:gd name="connsiteX250" fmla="*/ 10572750 w 12071803"/>
                  <a:gd name="connsiteY250" fmla="*/ 4581932 h 13511369"/>
                  <a:gd name="connsiteX251" fmla="*/ 10610851 w 12071803"/>
                  <a:gd name="connsiteY251" fmla="*/ 4461283 h 13511369"/>
                  <a:gd name="connsiteX252" fmla="*/ 10782301 w 12071803"/>
                  <a:gd name="connsiteY252" fmla="*/ 4334283 h 13511369"/>
                  <a:gd name="connsiteX253" fmla="*/ 10814050 w 12071803"/>
                  <a:gd name="connsiteY253" fmla="*/ 4080282 h 13511369"/>
                  <a:gd name="connsiteX254" fmla="*/ 10582275 w 12071803"/>
                  <a:gd name="connsiteY254" fmla="*/ 3997732 h 13511369"/>
                  <a:gd name="connsiteX255" fmla="*/ 10264776 w 12071803"/>
                  <a:gd name="connsiteY255" fmla="*/ 3950108 h 13511369"/>
                  <a:gd name="connsiteX256" fmla="*/ 10134600 w 12071803"/>
                  <a:gd name="connsiteY256" fmla="*/ 4010432 h 13511369"/>
                  <a:gd name="connsiteX257" fmla="*/ 10160001 w 12071803"/>
                  <a:gd name="connsiteY257" fmla="*/ 3845333 h 13511369"/>
                  <a:gd name="connsiteX258" fmla="*/ 10109201 w 12071803"/>
                  <a:gd name="connsiteY258" fmla="*/ 3670708 h 13511369"/>
                  <a:gd name="connsiteX259" fmla="*/ 10223500 w 12071803"/>
                  <a:gd name="connsiteY259" fmla="*/ 3708807 h 13511369"/>
                  <a:gd name="connsiteX260" fmla="*/ 10344151 w 12071803"/>
                  <a:gd name="connsiteY260" fmla="*/ 3600858 h 13511369"/>
                  <a:gd name="connsiteX261" fmla="*/ 10534651 w 12071803"/>
                  <a:gd name="connsiteY261" fmla="*/ 3661183 h 13511369"/>
                  <a:gd name="connsiteX262" fmla="*/ 10547351 w 12071803"/>
                  <a:gd name="connsiteY262" fmla="*/ 3477033 h 13511369"/>
                  <a:gd name="connsiteX263" fmla="*/ 10687050 w 12071803"/>
                  <a:gd name="connsiteY263" fmla="*/ 3515132 h 13511369"/>
                  <a:gd name="connsiteX264" fmla="*/ 10801350 w 12071803"/>
                  <a:gd name="connsiteY264" fmla="*/ 3210332 h 13511369"/>
                  <a:gd name="connsiteX265" fmla="*/ 10902951 w 12071803"/>
                  <a:gd name="connsiteY265" fmla="*/ 3299233 h 13511369"/>
                  <a:gd name="connsiteX266" fmla="*/ 11042650 w 12071803"/>
                  <a:gd name="connsiteY266" fmla="*/ 3283357 h 13511369"/>
                  <a:gd name="connsiteX267" fmla="*/ 11077575 w 12071803"/>
                  <a:gd name="connsiteY267" fmla="*/ 3508782 h 13511369"/>
                  <a:gd name="connsiteX268" fmla="*/ 11153776 w 12071803"/>
                  <a:gd name="connsiteY268" fmla="*/ 3251608 h 13511369"/>
                  <a:gd name="connsiteX269" fmla="*/ 11077576 w 12071803"/>
                  <a:gd name="connsiteY269" fmla="*/ 3165883 h 13511369"/>
                  <a:gd name="connsiteX270" fmla="*/ 11163300 w 12071803"/>
                  <a:gd name="connsiteY270" fmla="*/ 2911882 h 13511369"/>
                  <a:gd name="connsiteX271" fmla="*/ 10982326 w 12071803"/>
                  <a:gd name="connsiteY271" fmla="*/ 2988083 h 13511369"/>
                  <a:gd name="connsiteX272" fmla="*/ 10953750 w 12071803"/>
                  <a:gd name="connsiteY272" fmla="*/ 2918232 h 13511369"/>
                  <a:gd name="connsiteX273" fmla="*/ 10763250 w 12071803"/>
                  <a:gd name="connsiteY273" fmla="*/ 2715032 h 13511369"/>
                  <a:gd name="connsiteX274" fmla="*/ 10731501 w 12071803"/>
                  <a:gd name="connsiteY274" fmla="*/ 2530883 h 13511369"/>
                  <a:gd name="connsiteX275" fmla="*/ 10699751 w 12071803"/>
                  <a:gd name="connsiteY275" fmla="*/ 2435633 h 13511369"/>
                  <a:gd name="connsiteX276" fmla="*/ 10801350 w 12071803"/>
                  <a:gd name="connsiteY276" fmla="*/ 2334032 h 13511369"/>
                  <a:gd name="connsiteX277" fmla="*/ 11061701 w 12071803"/>
                  <a:gd name="connsiteY277" fmla="*/ 2099083 h 13511369"/>
                  <a:gd name="connsiteX278" fmla="*/ 11182350 w 12071803"/>
                  <a:gd name="connsiteY278" fmla="*/ 2118132 h 13511369"/>
                  <a:gd name="connsiteX279" fmla="*/ 11252201 w 12071803"/>
                  <a:gd name="connsiteY279" fmla="*/ 2029233 h 13511369"/>
                  <a:gd name="connsiteX280" fmla="*/ 11487150 w 12071803"/>
                  <a:gd name="connsiteY280" fmla="*/ 1921282 h 13511369"/>
                  <a:gd name="connsiteX281" fmla="*/ 11341101 w 12071803"/>
                  <a:gd name="connsiteY281" fmla="*/ 1851433 h 13511369"/>
                  <a:gd name="connsiteX282" fmla="*/ 11258550 w 12071803"/>
                  <a:gd name="connsiteY282" fmla="*/ 1705382 h 13511369"/>
                  <a:gd name="connsiteX283" fmla="*/ 11360150 w 12071803"/>
                  <a:gd name="connsiteY283" fmla="*/ 1279932 h 13511369"/>
                  <a:gd name="connsiteX284" fmla="*/ 11239500 w 12071803"/>
                  <a:gd name="connsiteY284" fmla="*/ 1019582 h 13511369"/>
                  <a:gd name="connsiteX285" fmla="*/ 11525250 w 12071803"/>
                  <a:gd name="connsiteY285" fmla="*/ 1362482 h 13511369"/>
                  <a:gd name="connsiteX286" fmla="*/ 11690350 w 12071803"/>
                  <a:gd name="connsiteY286" fmla="*/ 1165632 h 13511369"/>
                  <a:gd name="connsiteX287" fmla="*/ 11874500 w 12071803"/>
                  <a:gd name="connsiteY287" fmla="*/ 1476782 h 13511369"/>
                  <a:gd name="connsiteX288" fmla="*/ 12071350 w 12071803"/>
                  <a:gd name="connsiteY288" fmla="*/ 1578383 h 13511369"/>
                  <a:gd name="connsiteX289" fmla="*/ 11906250 w 12071803"/>
                  <a:gd name="connsiteY289" fmla="*/ 1133883 h 13511369"/>
                  <a:gd name="connsiteX290" fmla="*/ 11893550 w 12071803"/>
                  <a:gd name="connsiteY290" fmla="*/ 917982 h 13511369"/>
                  <a:gd name="connsiteX291" fmla="*/ 11760200 w 12071803"/>
                  <a:gd name="connsiteY291" fmla="*/ 721132 h 13511369"/>
                  <a:gd name="connsiteX292" fmla="*/ 11734800 w 12071803"/>
                  <a:gd name="connsiteY29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15903 w 12071803"/>
                  <a:gd name="connsiteY63" fmla="*/ 12196919 h 13511369"/>
                  <a:gd name="connsiteX64" fmla="*/ 3569494 w 12071803"/>
                  <a:gd name="connsiteY64" fmla="*/ 12266226 h 13511369"/>
                  <a:gd name="connsiteX65" fmla="*/ 3505200 w 12071803"/>
                  <a:gd name="connsiteY65" fmla="*/ 12387670 h 13511369"/>
                  <a:gd name="connsiteX66" fmla="*/ 3589735 w 12071803"/>
                  <a:gd name="connsiteY66" fmla="*/ 12592207 h 13511369"/>
                  <a:gd name="connsiteX67" fmla="*/ 3543300 w 12071803"/>
                  <a:gd name="connsiteY67" fmla="*/ 12773432 h 13511369"/>
                  <a:gd name="connsiteX68" fmla="*/ 3527822 w 12071803"/>
                  <a:gd name="connsiteY68" fmla="*/ 12987494 h 13511369"/>
                  <a:gd name="connsiteX69" fmla="*/ 3619500 w 12071803"/>
                  <a:gd name="connsiteY69" fmla="*/ 13211582 h 13511369"/>
                  <a:gd name="connsiteX70" fmla="*/ 3905250 w 12071803"/>
                  <a:gd name="connsiteY70" fmla="*/ 13440182 h 13511369"/>
                  <a:gd name="connsiteX71" fmla="*/ 4496991 w 12071803"/>
                  <a:gd name="connsiteY71" fmla="*/ 13511369 h 13511369"/>
                  <a:gd name="connsiteX72" fmla="*/ 4532709 w 12071803"/>
                  <a:gd name="connsiteY72" fmla="*/ 13442312 h 13511369"/>
                  <a:gd name="connsiteX73" fmla="*/ 4191000 w 12071803"/>
                  <a:gd name="connsiteY73" fmla="*/ 13154432 h 13511369"/>
                  <a:gd name="connsiteX74" fmla="*/ 4618435 w 12071803"/>
                  <a:gd name="connsiteY74" fmla="*/ 13268482 h 13511369"/>
                  <a:gd name="connsiteX75" fmla="*/ 4933950 w 12071803"/>
                  <a:gd name="connsiteY75" fmla="*/ 13268732 h 13511369"/>
                  <a:gd name="connsiteX76" fmla="*/ 5035153 w 12071803"/>
                  <a:gd name="connsiteY76" fmla="*/ 13058932 h 13511369"/>
                  <a:gd name="connsiteX77" fmla="*/ 4994672 w 12071803"/>
                  <a:gd name="connsiteY77" fmla="*/ 12985113 h 13511369"/>
                  <a:gd name="connsiteX78" fmla="*/ 4991100 w 12071803"/>
                  <a:gd name="connsiteY78" fmla="*/ 12678182 h 13511369"/>
                  <a:gd name="connsiteX79" fmla="*/ 5067300 w 12071803"/>
                  <a:gd name="connsiteY79" fmla="*/ 12563882 h 13511369"/>
                  <a:gd name="connsiteX80" fmla="*/ 5029200 w 12071803"/>
                  <a:gd name="connsiteY80" fmla="*/ 12225745 h 13511369"/>
                  <a:gd name="connsiteX81" fmla="*/ 5357813 w 12071803"/>
                  <a:gd name="connsiteY81" fmla="*/ 12097157 h 13511369"/>
                  <a:gd name="connsiteX82" fmla="*/ 5638800 w 12071803"/>
                  <a:gd name="connsiteY82" fmla="*/ 12180502 h 13511369"/>
                  <a:gd name="connsiteX83" fmla="*/ 5524500 w 12071803"/>
                  <a:gd name="connsiteY83" fmla="*/ 11249432 h 13511369"/>
                  <a:gd name="connsiteX84" fmla="*/ 5585223 w 12071803"/>
                  <a:gd name="connsiteY84" fmla="*/ 10722925 h 13511369"/>
                  <a:gd name="connsiteX85" fmla="*/ 5468540 w 12071803"/>
                  <a:gd name="connsiteY85" fmla="*/ 10663394 h 13511369"/>
                  <a:gd name="connsiteX86" fmla="*/ 5585222 w 12071803"/>
                  <a:gd name="connsiteY86" fmla="*/ 10701495 h 13511369"/>
                  <a:gd name="connsiteX87" fmla="*/ 5611416 w 12071803"/>
                  <a:gd name="connsiteY87" fmla="*/ 10160950 h 13511369"/>
                  <a:gd name="connsiteX88" fmla="*/ 5698331 w 12071803"/>
                  <a:gd name="connsiteY88" fmla="*/ 9775438 h 13511369"/>
                  <a:gd name="connsiteX89" fmla="*/ 5830491 w 12071803"/>
                  <a:gd name="connsiteY89" fmla="*/ 9408475 h 13511369"/>
                  <a:gd name="connsiteX90" fmla="*/ 5920978 w 12071803"/>
                  <a:gd name="connsiteY90" fmla="*/ 9196544 h 13511369"/>
                  <a:gd name="connsiteX91" fmla="*/ 5759053 w 12071803"/>
                  <a:gd name="connsiteY91" fmla="*/ 9329894 h 13511369"/>
                  <a:gd name="connsiteX92" fmla="*/ 5923360 w 12071803"/>
                  <a:gd name="connsiteY92" fmla="*/ 9137013 h 13511369"/>
                  <a:gd name="connsiteX93" fmla="*/ 5955507 w 12071803"/>
                  <a:gd name="connsiteY93" fmla="*/ 8956289 h 13511369"/>
                  <a:gd name="connsiteX94" fmla="*/ 5959078 w 12071803"/>
                  <a:gd name="connsiteY94" fmla="*/ 9087006 h 13511369"/>
                  <a:gd name="connsiteX95" fmla="*/ 6441280 w 12071803"/>
                  <a:gd name="connsiteY95" fmla="*/ 8201432 h 13511369"/>
                  <a:gd name="connsiteX96" fmla="*/ 6204347 w 12071803"/>
                  <a:gd name="connsiteY96" fmla="*/ 8101170 h 13511369"/>
                  <a:gd name="connsiteX97" fmla="*/ 6425803 w 12071803"/>
                  <a:gd name="connsiteY97" fmla="*/ 8110694 h 13511369"/>
                  <a:gd name="connsiteX98" fmla="*/ 6696076 w 12071803"/>
                  <a:gd name="connsiteY98" fmla="*/ 8074975 h 13511369"/>
                  <a:gd name="connsiteX99" fmla="*/ 6855620 w 12071803"/>
                  <a:gd name="connsiteY99" fmla="*/ 8032113 h 13511369"/>
                  <a:gd name="connsiteX100" fmla="*/ 6785372 w 12071803"/>
                  <a:gd name="connsiteY100" fmla="*/ 7972582 h 13511369"/>
                  <a:gd name="connsiteX101" fmla="*/ 6877052 w 12071803"/>
                  <a:gd name="connsiteY101" fmla="*/ 7846626 h 13511369"/>
                  <a:gd name="connsiteX102" fmla="*/ 6980634 w 12071803"/>
                  <a:gd name="connsiteY102" fmla="*/ 7867807 h 13511369"/>
                  <a:gd name="connsiteX103" fmla="*/ 7017545 w 12071803"/>
                  <a:gd name="connsiteY103" fmla="*/ 7793990 h 13511369"/>
                  <a:gd name="connsiteX104" fmla="*/ 6943726 w 12071803"/>
                  <a:gd name="connsiteY104" fmla="*/ 7693975 h 13511369"/>
                  <a:gd name="connsiteX105" fmla="*/ 6910389 w 12071803"/>
                  <a:gd name="connsiteY105" fmla="*/ 7596344 h 13511369"/>
                  <a:gd name="connsiteX106" fmla="*/ 6819900 w 12071803"/>
                  <a:gd name="connsiteY106" fmla="*/ 7591832 h 13511369"/>
                  <a:gd name="connsiteX107" fmla="*/ 6746082 w 12071803"/>
                  <a:gd name="connsiteY107" fmla="*/ 7674925 h 13511369"/>
                  <a:gd name="connsiteX108" fmla="*/ 6610350 w 12071803"/>
                  <a:gd name="connsiteY108" fmla="*/ 7687082 h 13511369"/>
                  <a:gd name="connsiteX109" fmla="*/ 6669882 w 12071803"/>
                  <a:gd name="connsiteY109" fmla="*/ 7617775 h 13511369"/>
                  <a:gd name="connsiteX110" fmla="*/ 6681789 w 12071803"/>
                  <a:gd name="connsiteY110" fmla="*/ 7529669 h 13511369"/>
                  <a:gd name="connsiteX111" fmla="*/ 6703219 w 12071803"/>
                  <a:gd name="connsiteY111" fmla="*/ 7467756 h 13511369"/>
                  <a:gd name="connsiteX112" fmla="*/ 6667500 w 12071803"/>
                  <a:gd name="connsiteY112" fmla="*/ 7401332 h 13511369"/>
                  <a:gd name="connsiteX113" fmla="*/ 6603207 w 12071803"/>
                  <a:gd name="connsiteY113" fmla="*/ 7432038 h 13511369"/>
                  <a:gd name="connsiteX114" fmla="*/ 6600825 w 12071803"/>
                  <a:gd name="connsiteY114" fmla="*/ 7351326 h 13511369"/>
                  <a:gd name="connsiteX115" fmla="*/ 6819901 w 12071803"/>
                  <a:gd name="connsiteY115" fmla="*/ 7243919 h 13511369"/>
                  <a:gd name="connsiteX116" fmla="*/ 6784182 w 12071803"/>
                  <a:gd name="connsiteY116" fmla="*/ 7089138 h 13511369"/>
                  <a:gd name="connsiteX117" fmla="*/ 6860382 w 12071803"/>
                  <a:gd name="connsiteY117" fmla="*/ 7072469 h 13511369"/>
                  <a:gd name="connsiteX118" fmla="*/ 6838950 w 12071803"/>
                  <a:gd name="connsiteY118" fmla="*/ 6982232 h 13511369"/>
                  <a:gd name="connsiteX119" fmla="*/ 6943726 w 12071803"/>
                  <a:gd name="connsiteY119" fmla="*/ 6984363 h 13511369"/>
                  <a:gd name="connsiteX120" fmla="*/ 6986589 w 12071803"/>
                  <a:gd name="connsiteY120" fmla="*/ 6903400 h 13511369"/>
                  <a:gd name="connsiteX121" fmla="*/ 7088982 w 12071803"/>
                  <a:gd name="connsiteY121" fmla="*/ 6936738 h 13511369"/>
                  <a:gd name="connsiteX122" fmla="*/ 7162801 w 12071803"/>
                  <a:gd name="connsiteY122" fmla="*/ 7039132 h 13511369"/>
                  <a:gd name="connsiteX123" fmla="*/ 7229476 w 12071803"/>
                  <a:gd name="connsiteY123" fmla="*/ 6979600 h 13511369"/>
                  <a:gd name="connsiteX124" fmla="*/ 7169945 w 12071803"/>
                  <a:gd name="connsiteY124" fmla="*/ 6843869 h 13511369"/>
                  <a:gd name="connsiteX125" fmla="*/ 7227094 w 12071803"/>
                  <a:gd name="connsiteY125" fmla="*/ 6896506 h 13511369"/>
                  <a:gd name="connsiteX126" fmla="*/ 7343776 w 12071803"/>
                  <a:gd name="connsiteY126" fmla="*/ 6934357 h 13511369"/>
                  <a:gd name="connsiteX127" fmla="*/ 7417595 w 12071803"/>
                  <a:gd name="connsiteY127" fmla="*/ 7006046 h 13511369"/>
                  <a:gd name="connsiteX128" fmla="*/ 7386639 w 12071803"/>
                  <a:gd name="connsiteY128" fmla="*/ 7144158 h 13511369"/>
                  <a:gd name="connsiteX129" fmla="*/ 7458076 w 12071803"/>
                  <a:gd name="connsiteY129" fmla="*/ 7108439 h 13511369"/>
                  <a:gd name="connsiteX130" fmla="*/ 7448550 w 12071803"/>
                  <a:gd name="connsiteY130" fmla="*/ 7077482 h 13511369"/>
                  <a:gd name="connsiteX131" fmla="*/ 7524751 w 12071803"/>
                  <a:gd name="connsiteY131" fmla="*/ 7163208 h 13511369"/>
                  <a:gd name="connsiteX132" fmla="*/ 7460457 w 12071803"/>
                  <a:gd name="connsiteY132" fmla="*/ 7244171 h 13511369"/>
                  <a:gd name="connsiteX133" fmla="*/ 7524750 w 12071803"/>
                  <a:gd name="connsiteY133" fmla="*/ 7325132 h 13511369"/>
                  <a:gd name="connsiteX134" fmla="*/ 7450932 w 12071803"/>
                  <a:gd name="connsiteY134" fmla="*/ 7344183 h 13511369"/>
                  <a:gd name="connsiteX135" fmla="*/ 7358064 w 12071803"/>
                  <a:gd name="connsiteY135" fmla="*/ 7296558 h 13511369"/>
                  <a:gd name="connsiteX136" fmla="*/ 7310439 w 12071803"/>
                  <a:gd name="connsiteY136" fmla="*/ 7406096 h 13511369"/>
                  <a:gd name="connsiteX137" fmla="*/ 7386639 w 12071803"/>
                  <a:gd name="connsiteY137" fmla="*/ 7425146 h 13511369"/>
                  <a:gd name="connsiteX138" fmla="*/ 7441407 w 12071803"/>
                  <a:gd name="connsiteY138" fmla="*/ 7484677 h 13511369"/>
                  <a:gd name="connsiteX139" fmla="*/ 7467601 w 12071803"/>
                  <a:gd name="connsiteY139" fmla="*/ 7515382 h 13511369"/>
                  <a:gd name="connsiteX140" fmla="*/ 7487841 w 12071803"/>
                  <a:gd name="connsiteY140" fmla="*/ 7467755 h 13511369"/>
                  <a:gd name="connsiteX141" fmla="*/ 7546182 w 12071803"/>
                  <a:gd name="connsiteY141" fmla="*/ 7529921 h 13511369"/>
                  <a:gd name="connsiteX142" fmla="*/ 7639051 w 12071803"/>
                  <a:gd name="connsiteY142" fmla="*/ 7615646 h 13511369"/>
                  <a:gd name="connsiteX143" fmla="*/ 7639051 w 12071803"/>
                  <a:gd name="connsiteY143" fmla="*/ 7510871 h 13511369"/>
                  <a:gd name="connsiteX144" fmla="*/ 7812881 w 12071803"/>
                  <a:gd name="connsiteY144" fmla="*/ 7606120 h 13511369"/>
                  <a:gd name="connsiteX145" fmla="*/ 7705726 w 12071803"/>
                  <a:gd name="connsiteY145" fmla="*/ 7370377 h 13511369"/>
                  <a:gd name="connsiteX146" fmla="*/ 7708107 w 12071803"/>
                  <a:gd name="connsiteY146" fmla="*/ 7234646 h 13511369"/>
                  <a:gd name="connsiteX147" fmla="*/ 7612857 w 12071803"/>
                  <a:gd name="connsiteY147" fmla="*/ 7206071 h 13511369"/>
                  <a:gd name="connsiteX148" fmla="*/ 7677150 w 12071803"/>
                  <a:gd name="connsiteY148" fmla="*/ 7039382 h 13511369"/>
                  <a:gd name="connsiteX149" fmla="*/ 8374857 w 12071803"/>
                  <a:gd name="connsiteY149" fmla="*/ 6653621 h 13511369"/>
                  <a:gd name="connsiteX150" fmla="*/ 8703470 w 12071803"/>
                  <a:gd name="connsiteY150" fmla="*/ 6591708 h 13511369"/>
                  <a:gd name="connsiteX151" fmla="*/ 8722520 w 12071803"/>
                  <a:gd name="connsiteY151" fmla="*/ 6696483 h 13511369"/>
                  <a:gd name="connsiteX152" fmla="*/ 8796339 w 12071803"/>
                  <a:gd name="connsiteY152" fmla="*/ 6701246 h 13511369"/>
                  <a:gd name="connsiteX153" fmla="*/ 8772525 w 12071803"/>
                  <a:gd name="connsiteY153" fmla="*/ 6548844 h 13511369"/>
                  <a:gd name="connsiteX154" fmla="*/ 9315450 w 12071803"/>
                  <a:gd name="connsiteY154" fmla="*/ 6544082 h 13511369"/>
                  <a:gd name="connsiteX155" fmla="*/ 9503569 w 12071803"/>
                  <a:gd name="connsiteY155" fmla="*/ 6494075 h 13511369"/>
                  <a:gd name="connsiteX156" fmla="*/ 9629775 w 12071803"/>
                  <a:gd name="connsiteY156" fmla="*/ 6298813 h 13511369"/>
                  <a:gd name="connsiteX157" fmla="*/ 9906000 w 12071803"/>
                  <a:gd name="connsiteY157" fmla="*/ 6334532 h 13511369"/>
                  <a:gd name="connsiteX158" fmla="*/ 9870282 w 12071803"/>
                  <a:gd name="connsiteY158" fmla="*/ 6420258 h 13511369"/>
                  <a:gd name="connsiteX159" fmla="*/ 9727407 w 12071803"/>
                  <a:gd name="connsiteY159" fmla="*/ 6434546 h 13511369"/>
                  <a:gd name="connsiteX160" fmla="*/ 9796462 w 12071803"/>
                  <a:gd name="connsiteY160" fmla="*/ 6489313 h 13511369"/>
                  <a:gd name="connsiteX161" fmla="*/ 9665495 w 12071803"/>
                  <a:gd name="connsiteY161" fmla="*/ 6517889 h 13511369"/>
                  <a:gd name="connsiteX162" fmla="*/ 9539289 w 12071803"/>
                  <a:gd name="connsiteY162" fmla="*/ 6508364 h 13511369"/>
                  <a:gd name="connsiteX163" fmla="*/ 9453563 w 12071803"/>
                  <a:gd name="connsiteY163" fmla="*/ 6544082 h 13511369"/>
                  <a:gd name="connsiteX164" fmla="*/ 9422607 w 12071803"/>
                  <a:gd name="connsiteY164" fmla="*/ 6848883 h 13511369"/>
                  <a:gd name="connsiteX165" fmla="*/ 9584532 w 12071803"/>
                  <a:gd name="connsiteY165" fmla="*/ 6882220 h 13511369"/>
                  <a:gd name="connsiteX166" fmla="*/ 9791700 w 12071803"/>
                  <a:gd name="connsiteY166" fmla="*/ 6696482 h 13511369"/>
                  <a:gd name="connsiteX167" fmla="*/ 9829801 w 12071803"/>
                  <a:gd name="connsiteY167" fmla="*/ 6794114 h 13511369"/>
                  <a:gd name="connsiteX168" fmla="*/ 9977439 w 12071803"/>
                  <a:gd name="connsiteY168" fmla="*/ 6717914 h 13511369"/>
                  <a:gd name="connsiteX169" fmla="*/ 9877426 w 12071803"/>
                  <a:gd name="connsiteY169" fmla="*/ 6956040 h 13511369"/>
                  <a:gd name="connsiteX170" fmla="*/ 10020301 w 12071803"/>
                  <a:gd name="connsiteY170" fmla="*/ 6898889 h 13511369"/>
                  <a:gd name="connsiteX171" fmla="*/ 9986964 w 12071803"/>
                  <a:gd name="connsiteY171" fmla="*/ 6986996 h 13511369"/>
                  <a:gd name="connsiteX172" fmla="*/ 10217945 w 12071803"/>
                  <a:gd name="connsiteY172" fmla="*/ 6984614 h 13511369"/>
                  <a:gd name="connsiteX173" fmla="*/ 10058400 w 12071803"/>
                  <a:gd name="connsiteY173" fmla="*/ 7039382 h 13511369"/>
                  <a:gd name="connsiteX174" fmla="*/ 9948864 w 12071803"/>
                  <a:gd name="connsiteY174" fmla="*/ 7096533 h 13511369"/>
                  <a:gd name="connsiteX175" fmla="*/ 9829801 w 12071803"/>
                  <a:gd name="connsiteY175" fmla="*/ 7210833 h 13511369"/>
                  <a:gd name="connsiteX176" fmla="*/ 9865519 w 12071803"/>
                  <a:gd name="connsiteY176" fmla="*/ 7270363 h 13511369"/>
                  <a:gd name="connsiteX177" fmla="*/ 9908382 w 12071803"/>
                  <a:gd name="connsiteY177" fmla="*/ 7320371 h 13511369"/>
                  <a:gd name="connsiteX178" fmla="*/ 9986964 w 12071803"/>
                  <a:gd name="connsiteY178" fmla="*/ 7287033 h 13511369"/>
                  <a:gd name="connsiteX179" fmla="*/ 9998869 w 12071803"/>
                  <a:gd name="connsiteY179" fmla="*/ 7348944 h 13511369"/>
                  <a:gd name="connsiteX180" fmla="*/ 10113170 w 12071803"/>
                  <a:gd name="connsiteY180" fmla="*/ 7210833 h 13511369"/>
                  <a:gd name="connsiteX181" fmla="*/ 10148889 w 12071803"/>
                  <a:gd name="connsiteY181" fmla="*/ 7356089 h 13511369"/>
                  <a:gd name="connsiteX182" fmla="*/ 10244139 w 12071803"/>
                  <a:gd name="connsiteY182" fmla="*/ 7239408 h 13511369"/>
                  <a:gd name="connsiteX183" fmla="*/ 10270332 w 12071803"/>
                  <a:gd name="connsiteY183" fmla="*/ 7401332 h 13511369"/>
                  <a:gd name="connsiteX184" fmla="*/ 10344150 w 12071803"/>
                  <a:gd name="connsiteY184" fmla="*/ 7477532 h 13511369"/>
                  <a:gd name="connsiteX185" fmla="*/ 10134600 w 12071803"/>
                  <a:gd name="connsiteY185" fmla="*/ 7591832 h 13511369"/>
                  <a:gd name="connsiteX186" fmla="*/ 10287001 w 12071803"/>
                  <a:gd name="connsiteY186" fmla="*/ 7741852 h 13511369"/>
                  <a:gd name="connsiteX187" fmla="*/ 10317957 w 12071803"/>
                  <a:gd name="connsiteY187" fmla="*/ 7644221 h 13511369"/>
                  <a:gd name="connsiteX188" fmla="*/ 10389393 w 12071803"/>
                  <a:gd name="connsiteY188" fmla="*/ 7732326 h 13511369"/>
                  <a:gd name="connsiteX189" fmla="*/ 10510839 w 12071803"/>
                  <a:gd name="connsiteY189" fmla="*/ 7691846 h 13511369"/>
                  <a:gd name="connsiteX190" fmla="*/ 10515600 w 12071803"/>
                  <a:gd name="connsiteY190" fmla="*/ 7777570 h 13511369"/>
                  <a:gd name="connsiteX191" fmla="*/ 10513219 w 12071803"/>
                  <a:gd name="connsiteY191" fmla="*/ 7875200 h 13511369"/>
                  <a:gd name="connsiteX192" fmla="*/ 10622756 w 12071803"/>
                  <a:gd name="connsiteY192" fmla="*/ 7837101 h 13511369"/>
                  <a:gd name="connsiteX193" fmla="*/ 10663239 w 12071803"/>
                  <a:gd name="connsiteY193" fmla="*/ 8075227 h 13511369"/>
                  <a:gd name="connsiteX194" fmla="*/ 10801350 w 12071803"/>
                  <a:gd name="connsiteY194" fmla="*/ 8106182 h 13511369"/>
                  <a:gd name="connsiteX195" fmla="*/ 10815638 w 12071803"/>
                  <a:gd name="connsiteY195" fmla="*/ 7815670 h 13511369"/>
                  <a:gd name="connsiteX196" fmla="*/ 10906126 w 12071803"/>
                  <a:gd name="connsiteY196" fmla="*/ 7791858 h 13511369"/>
                  <a:gd name="connsiteX197" fmla="*/ 10975182 w 12071803"/>
                  <a:gd name="connsiteY197" fmla="*/ 7620407 h 13511369"/>
                  <a:gd name="connsiteX198" fmla="*/ 10937082 w 12071803"/>
                  <a:gd name="connsiteY198" fmla="*/ 7491821 h 13511369"/>
                  <a:gd name="connsiteX199" fmla="*/ 10841832 w 12071803"/>
                  <a:gd name="connsiteY199" fmla="*/ 7479913 h 13511369"/>
                  <a:gd name="connsiteX200" fmla="*/ 10889456 w 12071803"/>
                  <a:gd name="connsiteY200" fmla="*/ 7360851 h 13511369"/>
                  <a:gd name="connsiteX201" fmla="*/ 10784682 w 12071803"/>
                  <a:gd name="connsiteY201" fmla="*/ 7289414 h 13511369"/>
                  <a:gd name="connsiteX202" fmla="*/ 10744200 w 12071803"/>
                  <a:gd name="connsiteY202" fmla="*/ 7058432 h 13511369"/>
                  <a:gd name="connsiteX203" fmla="*/ 10426700 w 12071803"/>
                  <a:gd name="connsiteY203" fmla="*/ 7020332 h 13511369"/>
                  <a:gd name="connsiteX204" fmla="*/ 10496551 w 12071803"/>
                  <a:gd name="connsiteY204" fmla="*/ 6915558 h 13511369"/>
                  <a:gd name="connsiteX205" fmla="*/ 10620376 w 12071803"/>
                  <a:gd name="connsiteY205" fmla="*/ 6896508 h 13511369"/>
                  <a:gd name="connsiteX206" fmla="*/ 10629900 w 12071803"/>
                  <a:gd name="connsiteY206" fmla="*/ 6810782 h 13511369"/>
                  <a:gd name="connsiteX207" fmla="*/ 10842625 w 12071803"/>
                  <a:gd name="connsiteY207" fmla="*/ 6899682 h 13511369"/>
                  <a:gd name="connsiteX208" fmla="*/ 10858500 w 12071803"/>
                  <a:gd name="connsiteY208" fmla="*/ 6677432 h 13511369"/>
                  <a:gd name="connsiteX209" fmla="*/ 10648950 w 12071803"/>
                  <a:gd name="connsiteY209" fmla="*/ 6772682 h 13511369"/>
                  <a:gd name="connsiteX210" fmla="*/ 10572750 w 12071803"/>
                  <a:gd name="connsiteY210" fmla="*/ 6544082 h 13511369"/>
                  <a:gd name="connsiteX211" fmla="*/ 10344150 w 12071803"/>
                  <a:gd name="connsiteY211" fmla="*/ 6753632 h 13511369"/>
                  <a:gd name="connsiteX212" fmla="*/ 10356851 w 12071803"/>
                  <a:gd name="connsiteY212" fmla="*/ 6588533 h 13511369"/>
                  <a:gd name="connsiteX213" fmla="*/ 10369550 w 12071803"/>
                  <a:gd name="connsiteY213" fmla="*/ 6464707 h 13511369"/>
                  <a:gd name="connsiteX214" fmla="*/ 10314385 w 12071803"/>
                  <a:gd name="connsiteY214" fmla="*/ 6436675 h 13511369"/>
                  <a:gd name="connsiteX215" fmla="*/ 10261601 w 12071803"/>
                  <a:gd name="connsiteY215" fmla="*/ 6452008 h 13511369"/>
                  <a:gd name="connsiteX216" fmla="*/ 10140950 w 12071803"/>
                  <a:gd name="connsiteY216" fmla="*/ 6236107 h 13511369"/>
                  <a:gd name="connsiteX217" fmla="*/ 10306051 w 12071803"/>
                  <a:gd name="connsiteY217" fmla="*/ 6274208 h 13511369"/>
                  <a:gd name="connsiteX218" fmla="*/ 10547351 w 12071803"/>
                  <a:gd name="connsiteY218" fmla="*/ 6274208 h 13511369"/>
                  <a:gd name="connsiteX219" fmla="*/ 10677525 w 12071803"/>
                  <a:gd name="connsiteY219" fmla="*/ 6134507 h 13511369"/>
                  <a:gd name="connsiteX220" fmla="*/ 10575926 w 12071803"/>
                  <a:gd name="connsiteY220" fmla="*/ 6023383 h 13511369"/>
                  <a:gd name="connsiteX221" fmla="*/ 10363200 w 12071803"/>
                  <a:gd name="connsiteY221" fmla="*/ 5975757 h 13511369"/>
                  <a:gd name="connsiteX222" fmla="*/ 10544175 w 12071803"/>
                  <a:gd name="connsiteY222" fmla="*/ 5845582 h 13511369"/>
                  <a:gd name="connsiteX223" fmla="*/ 10490201 w 12071803"/>
                  <a:gd name="connsiteY223" fmla="*/ 5728108 h 13511369"/>
                  <a:gd name="connsiteX224" fmla="*/ 10544176 w 12071803"/>
                  <a:gd name="connsiteY224" fmla="*/ 5607458 h 13511369"/>
                  <a:gd name="connsiteX225" fmla="*/ 10506075 w 12071803"/>
                  <a:gd name="connsiteY225" fmla="*/ 5604282 h 13511369"/>
                  <a:gd name="connsiteX226" fmla="*/ 10471151 w 12071803"/>
                  <a:gd name="connsiteY226" fmla="*/ 5528083 h 13511369"/>
                  <a:gd name="connsiteX227" fmla="*/ 10312400 w 12071803"/>
                  <a:gd name="connsiteY227" fmla="*/ 5375682 h 13511369"/>
                  <a:gd name="connsiteX228" fmla="*/ 10582276 w 12071803"/>
                  <a:gd name="connsiteY228" fmla="*/ 5480458 h 13511369"/>
                  <a:gd name="connsiteX229" fmla="*/ 10725150 w 12071803"/>
                  <a:gd name="connsiteY229" fmla="*/ 5439182 h 13511369"/>
                  <a:gd name="connsiteX230" fmla="*/ 10699751 w 12071803"/>
                  <a:gd name="connsiteY230" fmla="*/ 5686833 h 13511369"/>
                  <a:gd name="connsiteX231" fmla="*/ 10877550 w 12071803"/>
                  <a:gd name="connsiteY231" fmla="*/ 5724932 h 13511369"/>
                  <a:gd name="connsiteX232" fmla="*/ 10934701 w 12071803"/>
                  <a:gd name="connsiteY232" fmla="*/ 5550308 h 13511369"/>
                  <a:gd name="connsiteX233" fmla="*/ 10975975 w 12071803"/>
                  <a:gd name="connsiteY233" fmla="*/ 5321707 h 13511369"/>
                  <a:gd name="connsiteX234" fmla="*/ 10896601 w 12071803"/>
                  <a:gd name="connsiteY234" fmla="*/ 5118508 h 13511369"/>
                  <a:gd name="connsiteX235" fmla="*/ 10839450 w 12071803"/>
                  <a:gd name="connsiteY235" fmla="*/ 5020082 h 13511369"/>
                  <a:gd name="connsiteX236" fmla="*/ 10760076 w 12071803"/>
                  <a:gd name="connsiteY236" fmla="*/ 5137558 h 13511369"/>
                  <a:gd name="connsiteX237" fmla="*/ 10690226 w 12071803"/>
                  <a:gd name="connsiteY237" fmla="*/ 5096283 h 13511369"/>
                  <a:gd name="connsiteX238" fmla="*/ 10658476 w 12071803"/>
                  <a:gd name="connsiteY238" fmla="*/ 5216933 h 13511369"/>
                  <a:gd name="connsiteX239" fmla="*/ 10556875 w 12071803"/>
                  <a:gd name="connsiteY239" fmla="*/ 5220107 h 13511369"/>
                  <a:gd name="connsiteX240" fmla="*/ 10477500 w 12071803"/>
                  <a:gd name="connsiteY240" fmla="*/ 5077232 h 13511369"/>
                  <a:gd name="connsiteX241" fmla="*/ 10439400 w 12071803"/>
                  <a:gd name="connsiteY241" fmla="*/ 4924832 h 13511369"/>
                  <a:gd name="connsiteX242" fmla="*/ 10223500 w 12071803"/>
                  <a:gd name="connsiteY242" fmla="*/ 4928007 h 13511369"/>
                  <a:gd name="connsiteX243" fmla="*/ 10248900 w 12071803"/>
                  <a:gd name="connsiteY243" fmla="*/ 5153432 h 13511369"/>
                  <a:gd name="connsiteX244" fmla="*/ 10210801 w 12071803"/>
                  <a:gd name="connsiteY244" fmla="*/ 4959758 h 13511369"/>
                  <a:gd name="connsiteX245" fmla="*/ 10166350 w 12071803"/>
                  <a:gd name="connsiteY245" fmla="*/ 4972457 h 13511369"/>
                  <a:gd name="connsiteX246" fmla="*/ 10096500 w 12071803"/>
                  <a:gd name="connsiteY246" fmla="*/ 4861332 h 13511369"/>
                  <a:gd name="connsiteX247" fmla="*/ 10001251 w 12071803"/>
                  <a:gd name="connsiteY247" fmla="*/ 4931183 h 13511369"/>
                  <a:gd name="connsiteX248" fmla="*/ 9845675 w 12071803"/>
                  <a:gd name="connsiteY248" fmla="*/ 5058182 h 13511369"/>
                  <a:gd name="connsiteX249" fmla="*/ 10210800 w 12071803"/>
                  <a:gd name="connsiteY249" fmla="*/ 4724807 h 13511369"/>
                  <a:gd name="connsiteX250" fmla="*/ 10355263 w 12071803"/>
                  <a:gd name="connsiteY250" fmla="*/ 4634321 h 13511369"/>
                  <a:gd name="connsiteX251" fmla="*/ 10572750 w 12071803"/>
                  <a:gd name="connsiteY251" fmla="*/ 4581932 h 13511369"/>
                  <a:gd name="connsiteX252" fmla="*/ 10610851 w 12071803"/>
                  <a:gd name="connsiteY252" fmla="*/ 4461283 h 13511369"/>
                  <a:gd name="connsiteX253" fmla="*/ 10782301 w 12071803"/>
                  <a:gd name="connsiteY253" fmla="*/ 4334283 h 13511369"/>
                  <a:gd name="connsiteX254" fmla="*/ 10814050 w 12071803"/>
                  <a:gd name="connsiteY254" fmla="*/ 4080282 h 13511369"/>
                  <a:gd name="connsiteX255" fmla="*/ 10582275 w 12071803"/>
                  <a:gd name="connsiteY255" fmla="*/ 3997732 h 13511369"/>
                  <a:gd name="connsiteX256" fmla="*/ 10264776 w 12071803"/>
                  <a:gd name="connsiteY256" fmla="*/ 3950108 h 13511369"/>
                  <a:gd name="connsiteX257" fmla="*/ 10134600 w 12071803"/>
                  <a:gd name="connsiteY257" fmla="*/ 4010432 h 13511369"/>
                  <a:gd name="connsiteX258" fmla="*/ 10160001 w 12071803"/>
                  <a:gd name="connsiteY258" fmla="*/ 3845333 h 13511369"/>
                  <a:gd name="connsiteX259" fmla="*/ 10109201 w 12071803"/>
                  <a:gd name="connsiteY259" fmla="*/ 3670708 h 13511369"/>
                  <a:gd name="connsiteX260" fmla="*/ 10223500 w 12071803"/>
                  <a:gd name="connsiteY260" fmla="*/ 3708807 h 13511369"/>
                  <a:gd name="connsiteX261" fmla="*/ 10344151 w 12071803"/>
                  <a:gd name="connsiteY261" fmla="*/ 3600858 h 13511369"/>
                  <a:gd name="connsiteX262" fmla="*/ 10534651 w 12071803"/>
                  <a:gd name="connsiteY262" fmla="*/ 3661183 h 13511369"/>
                  <a:gd name="connsiteX263" fmla="*/ 10547351 w 12071803"/>
                  <a:gd name="connsiteY263" fmla="*/ 3477033 h 13511369"/>
                  <a:gd name="connsiteX264" fmla="*/ 10687050 w 12071803"/>
                  <a:gd name="connsiteY264" fmla="*/ 3515132 h 13511369"/>
                  <a:gd name="connsiteX265" fmla="*/ 10801350 w 12071803"/>
                  <a:gd name="connsiteY265" fmla="*/ 3210332 h 13511369"/>
                  <a:gd name="connsiteX266" fmla="*/ 10902951 w 12071803"/>
                  <a:gd name="connsiteY266" fmla="*/ 3299233 h 13511369"/>
                  <a:gd name="connsiteX267" fmla="*/ 11042650 w 12071803"/>
                  <a:gd name="connsiteY267" fmla="*/ 3283357 h 13511369"/>
                  <a:gd name="connsiteX268" fmla="*/ 11077575 w 12071803"/>
                  <a:gd name="connsiteY268" fmla="*/ 3508782 h 13511369"/>
                  <a:gd name="connsiteX269" fmla="*/ 11153776 w 12071803"/>
                  <a:gd name="connsiteY269" fmla="*/ 3251608 h 13511369"/>
                  <a:gd name="connsiteX270" fmla="*/ 11077576 w 12071803"/>
                  <a:gd name="connsiteY270" fmla="*/ 3165883 h 13511369"/>
                  <a:gd name="connsiteX271" fmla="*/ 11163300 w 12071803"/>
                  <a:gd name="connsiteY271" fmla="*/ 2911882 h 13511369"/>
                  <a:gd name="connsiteX272" fmla="*/ 10982326 w 12071803"/>
                  <a:gd name="connsiteY272" fmla="*/ 2988083 h 13511369"/>
                  <a:gd name="connsiteX273" fmla="*/ 10953750 w 12071803"/>
                  <a:gd name="connsiteY273" fmla="*/ 2918232 h 13511369"/>
                  <a:gd name="connsiteX274" fmla="*/ 10763250 w 12071803"/>
                  <a:gd name="connsiteY274" fmla="*/ 2715032 h 13511369"/>
                  <a:gd name="connsiteX275" fmla="*/ 10731501 w 12071803"/>
                  <a:gd name="connsiteY275" fmla="*/ 2530883 h 13511369"/>
                  <a:gd name="connsiteX276" fmla="*/ 10699751 w 12071803"/>
                  <a:gd name="connsiteY276" fmla="*/ 2435633 h 13511369"/>
                  <a:gd name="connsiteX277" fmla="*/ 10801350 w 12071803"/>
                  <a:gd name="connsiteY277" fmla="*/ 2334032 h 13511369"/>
                  <a:gd name="connsiteX278" fmla="*/ 11061701 w 12071803"/>
                  <a:gd name="connsiteY278" fmla="*/ 2099083 h 13511369"/>
                  <a:gd name="connsiteX279" fmla="*/ 11182350 w 12071803"/>
                  <a:gd name="connsiteY279" fmla="*/ 2118132 h 13511369"/>
                  <a:gd name="connsiteX280" fmla="*/ 11252201 w 12071803"/>
                  <a:gd name="connsiteY280" fmla="*/ 2029233 h 13511369"/>
                  <a:gd name="connsiteX281" fmla="*/ 11487150 w 12071803"/>
                  <a:gd name="connsiteY281" fmla="*/ 1921282 h 13511369"/>
                  <a:gd name="connsiteX282" fmla="*/ 11341101 w 12071803"/>
                  <a:gd name="connsiteY282" fmla="*/ 1851433 h 13511369"/>
                  <a:gd name="connsiteX283" fmla="*/ 11258550 w 12071803"/>
                  <a:gd name="connsiteY283" fmla="*/ 1705382 h 13511369"/>
                  <a:gd name="connsiteX284" fmla="*/ 11360150 w 12071803"/>
                  <a:gd name="connsiteY284" fmla="*/ 1279932 h 13511369"/>
                  <a:gd name="connsiteX285" fmla="*/ 11239500 w 12071803"/>
                  <a:gd name="connsiteY285" fmla="*/ 1019582 h 13511369"/>
                  <a:gd name="connsiteX286" fmla="*/ 11525250 w 12071803"/>
                  <a:gd name="connsiteY286" fmla="*/ 1362482 h 13511369"/>
                  <a:gd name="connsiteX287" fmla="*/ 11690350 w 12071803"/>
                  <a:gd name="connsiteY287" fmla="*/ 1165632 h 13511369"/>
                  <a:gd name="connsiteX288" fmla="*/ 11874500 w 12071803"/>
                  <a:gd name="connsiteY288" fmla="*/ 1476782 h 13511369"/>
                  <a:gd name="connsiteX289" fmla="*/ 12071350 w 12071803"/>
                  <a:gd name="connsiteY289" fmla="*/ 1578383 h 13511369"/>
                  <a:gd name="connsiteX290" fmla="*/ 11906250 w 12071803"/>
                  <a:gd name="connsiteY290" fmla="*/ 1133883 h 13511369"/>
                  <a:gd name="connsiteX291" fmla="*/ 11893550 w 12071803"/>
                  <a:gd name="connsiteY291" fmla="*/ 917982 h 13511369"/>
                  <a:gd name="connsiteX292" fmla="*/ 11760200 w 12071803"/>
                  <a:gd name="connsiteY292" fmla="*/ 721132 h 13511369"/>
                  <a:gd name="connsiteX293" fmla="*/ 11734800 w 12071803"/>
                  <a:gd name="connsiteY293"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306366 w 12071803"/>
                  <a:gd name="connsiteY63" fmla="*/ 12127863 h 13511369"/>
                  <a:gd name="connsiteX64" fmla="*/ 3415903 w 12071803"/>
                  <a:gd name="connsiteY64" fmla="*/ 12196919 h 13511369"/>
                  <a:gd name="connsiteX65" fmla="*/ 3569494 w 12071803"/>
                  <a:gd name="connsiteY65" fmla="*/ 12266226 h 13511369"/>
                  <a:gd name="connsiteX66" fmla="*/ 3505200 w 12071803"/>
                  <a:gd name="connsiteY66" fmla="*/ 12387670 h 13511369"/>
                  <a:gd name="connsiteX67" fmla="*/ 3589735 w 12071803"/>
                  <a:gd name="connsiteY67" fmla="*/ 12592207 h 13511369"/>
                  <a:gd name="connsiteX68" fmla="*/ 3543300 w 12071803"/>
                  <a:gd name="connsiteY68" fmla="*/ 12773432 h 13511369"/>
                  <a:gd name="connsiteX69" fmla="*/ 3527822 w 12071803"/>
                  <a:gd name="connsiteY69" fmla="*/ 12987494 h 13511369"/>
                  <a:gd name="connsiteX70" fmla="*/ 3619500 w 12071803"/>
                  <a:gd name="connsiteY70" fmla="*/ 13211582 h 13511369"/>
                  <a:gd name="connsiteX71" fmla="*/ 3905250 w 12071803"/>
                  <a:gd name="connsiteY71" fmla="*/ 13440182 h 13511369"/>
                  <a:gd name="connsiteX72" fmla="*/ 4496991 w 12071803"/>
                  <a:gd name="connsiteY72" fmla="*/ 13511369 h 13511369"/>
                  <a:gd name="connsiteX73" fmla="*/ 4532709 w 12071803"/>
                  <a:gd name="connsiteY73" fmla="*/ 13442312 h 13511369"/>
                  <a:gd name="connsiteX74" fmla="*/ 4191000 w 12071803"/>
                  <a:gd name="connsiteY74" fmla="*/ 13154432 h 13511369"/>
                  <a:gd name="connsiteX75" fmla="*/ 4618435 w 12071803"/>
                  <a:gd name="connsiteY75" fmla="*/ 13268482 h 13511369"/>
                  <a:gd name="connsiteX76" fmla="*/ 4933950 w 12071803"/>
                  <a:gd name="connsiteY76" fmla="*/ 13268732 h 13511369"/>
                  <a:gd name="connsiteX77" fmla="*/ 5035153 w 12071803"/>
                  <a:gd name="connsiteY77" fmla="*/ 13058932 h 13511369"/>
                  <a:gd name="connsiteX78" fmla="*/ 4994672 w 12071803"/>
                  <a:gd name="connsiteY78" fmla="*/ 12985113 h 13511369"/>
                  <a:gd name="connsiteX79" fmla="*/ 4991100 w 12071803"/>
                  <a:gd name="connsiteY79" fmla="*/ 12678182 h 13511369"/>
                  <a:gd name="connsiteX80" fmla="*/ 5067300 w 12071803"/>
                  <a:gd name="connsiteY80" fmla="*/ 12563882 h 13511369"/>
                  <a:gd name="connsiteX81" fmla="*/ 5029200 w 12071803"/>
                  <a:gd name="connsiteY81" fmla="*/ 12225745 h 13511369"/>
                  <a:gd name="connsiteX82" fmla="*/ 5357813 w 12071803"/>
                  <a:gd name="connsiteY82" fmla="*/ 12097157 h 13511369"/>
                  <a:gd name="connsiteX83" fmla="*/ 5638800 w 12071803"/>
                  <a:gd name="connsiteY83" fmla="*/ 12180502 h 13511369"/>
                  <a:gd name="connsiteX84" fmla="*/ 5524500 w 12071803"/>
                  <a:gd name="connsiteY84" fmla="*/ 11249432 h 13511369"/>
                  <a:gd name="connsiteX85" fmla="*/ 5585223 w 12071803"/>
                  <a:gd name="connsiteY85" fmla="*/ 10722925 h 13511369"/>
                  <a:gd name="connsiteX86" fmla="*/ 5468540 w 12071803"/>
                  <a:gd name="connsiteY86" fmla="*/ 10663394 h 13511369"/>
                  <a:gd name="connsiteX87" fmla="*/ 5585222 w 12071803"/>
                  <a:gd name="connsiteY87" fmla="*/ 10701495 h 13511369"/>
                  <a:gd name="connsiteX88" fmla="*/ 5611416 w 12071803"/>
                  <a:gd name="connsiteY88" fmla="*/ 10160950 h 13511369"/>
                  <a:gd name="connsiteX89" fmla="*/ 5698331 w 12071803"/>
                  <a:gd name="connsiteY89" fmla="*/ 9775438 h 13511369"/>
                  <a:gd name="connsiteX90" fmla="*/ 5830491 w 12071803"/>
                  <a:gd name="connsiteY90" fmla="*/ 9408475 h 13511369"/>
                  <a:gd name="connsiteX91" fmla="*/ 5920978 w 12071803"/>
                  <a:gd name="connsiteY91" fmla="*/ 9196544 h 13511369"/>
                  <a:gd name="connsiteX92" fmla="*/ 5759053 w 12071803"/>
                  <a:gd name="connsiteY92" fmla="*/ 9329894 h 13511369"/>
                  <a:gd name="connsiteX93" fmla="*/ 5923360 w 12071803"/>
                  <a:gd name="connsiteY93" fmla="*/ 9137013 h 13511369"/>
                  <a:gd name="connsiteX94" fmla="*/ 5955507 w 12071803"/>
                  <a:gd name="connsiteY94" fmla="*/ 8956289 h 13511369"/>
                  <a:gd name="connsiteX95" fmla="*/ 5959078 w 12071803"/>
                  <a:gd name="connsiteY95" fmla="*/ 9087006 h 13511369"/>
                  <a:gd name="connsiteX96" fmla="*/ 6441280 w 12071803"/>
                  <a:gd name="connsiteY96" fmla="*/ 8201432 h 13511369"/>
                  <a:gd name="connsiteX97" fmla="*/ 6204347 w 12071803"/>
                  <a:gd name="connsiteY97" fmla="*/ 8101170 h 13511369"/>
                  <a:gd name="connsiteX98" fmla="*/ 6425803 w 12071803"/>
                  <a:gd name="connsiteY98" fmla="*/ 8110694 h 13511369"/>
                  <a:gd name="connsiteX99" fmla="*/ 6696076 w 12071803"/>
                  <a:gd name="connsiteY99" fmla="*/ 8074975 h 13511369"/>
                  <a:gd name="connsiteX100" fmla="*/ 6855620 w 12071803"/>
                  <a:gd name="connsiteY100" fmla="*/ 8032113 h 13511369"/>
                  <a:gd name="connsiteX101" fmla="*/ 6785372 w 12071803"/>
                  <a:gd name="connsiteY101" fmla="*/ 7972582 h 13511369"/>
                  <a:gd name="connsiteX102" fmla="*/ 6877052 w 12071803"/>
                  <a:gd name="connsiteY102" fmla="*/ 7846626 h 13511369"/>
                  <a:gd name="connsiteX103" fmla="*/ 6980634 w 12071803"/>
                  <a:gd name="connsiteY103" fmla="*/ 7867807 h 13511369"/>
                  <a:gd name="connsiteX104" fmla="*/ 7017545 w 12071803"/>
                  <a:gd name="connsiteY104" fmla="*/ 7793990 h 13511369"/>
                  <a:gd name="connsiteX105" fmla="*/ 6943726 w 12071803"/>
                  <a:gd name="connsiteY105" fmla="*/ 7693975 h 13511369"/>
                  <a:gd name="connsiteX106" fmla="*/ 6910389 w 12071803"/>
                  <a:gd name="connsiteY106" fmla="*/ 7596344 h 13511369"/>
                  <a:gd name="connsiteX107" fmla="*/ 6819900 w 12071803"/>
                  <a:gd name="connsiteY107" fmla="*/ 7591832 h 13511369"/>
                  <a:gd name="connsiteX108" fmla="*/ 6746082 w 12071803"/>
                  <a:gd name="connsiteY108" fmla="*/ 7674925 h 13511369"/>
                  <a:gd name="connsiteX109" fmla="*/ 6610350 w 12071803"/>
                  <a:gd name="connsiteY109" fmla="*/ 7687082 h 13511369"/>
                  <a:gd name="connsiteX110" fmla="*/ 6669882 w 12071803"/>
                  <a:gd name="connsiteY110" fmla="*/ 7617775 h 13511369"/>
                  <a:gd name="connsiteX111" fmla="*/ 6681789 w 12071803"/>
                  <a:gd name="connsiteY111" fmla="*/ 7529669 h 13511369"/>
                  <a:gd name="connsiteX112" fmla="*/ 6703219 w 12071803"/>
                  <a:gd name="connsiteY112" fmla="*/ 7467756 h 13511369"/>
                  <a:gd name="connsiteX113" fmla="*/ 6667500 w 12071803"/>
                  <a:gd name="connsiteY113" fmla="*/ 7401332 h 13511369"/>
                  <a:gd name="connsiteX114" fmla="*/ 6603207 w 12071803"/>
                  <a:gd name="connsiteY114" fmla="*/ 7432038 h 13511369"/>
                  <a:gd name="connsiteX115" fmla="*/ 6600825 w 12071803"/>
                  <a:gd name="connsiteY115" fmla="*/ 7351326 h 13511369"/>
                  <a:gd name="connsiteX116" fmla="*/ 6819901 w 12071803"/>
                  <a:gd name="connsiteY116" fmla="*/ 7243919 h 13511369"/>
                  <a:gd name="connsiteX117" fmla="*/ 6784182 w 12071803"/>
                  <a:gd name="connsiteY117" fmla="*/ 7089138 h 13511369"/>
                  <a:gd name="connsiteX118" fmla="*/ 6860382 w 12071803"/>
                  <a:gd name="connsiteY118" fmla="*/ 7072469 h 13511369"/>
                  <a:gd name="connsiteX119" fmla="*/ 6838950 w 12071803"/>
                  <a:gd name="connsiteY119" fmla="*/ 6982232 h 13511369"/>
                  <a:gd name="connsiteX120" fmla="*/ 6943726 w 12071803"/>
                  <a:gd name="connsiteY120" fmla="*/ 6984363 h 13511369"/>
                  <a:gd name="connsiteX121" fmla="*/ 6986589 w 12071803"/>
                  <a:gd name="connsiteY121" fmla="*/ 6903400 h 13511369"/>
                  <a:gd name="connsiteX122" fmla="*/ 7088982 w 12071803"/>
                  <a:gd name="connsiteY122" fmla="*/ 6936738 h 13511369"/>
                  <a:gd name="connsiteX123" fmla="*/ 7162801 w 12071803"/>
                  <a:gd name="connsiteY123" fmla="*/ 7039132 h 13511369"/>
                  <a:gd name="connsiteX124" fmla="*/ 7229476 w 12071803"/>
                  <a:gd name="connsiteY124" fmla="*/ 6979600 h 13511369"/>
                  <a:gd name="connsiteX125" fmla="*/ 7169945 w 12071803"/>
                  <a:gd name="connsiteY125" fmla="*/ 6843869 h 13511369"/>
                  <a:gd name="connsiteX126" fmla="*/ 7227094 w 12071803"/>
                  <a:gd name="connsiteY126" fmla="*/ 6896506 h 13511369"/>
                  <a:gd name="connsiteX127" fmla="*/ 7343776 w 12071803"/>
                  <a:gd name="connsiteY127" fmla="*/ 6934357 h 13511369"/>
                  <a:gd name="connsiteX128" fmla="*/ 7417595 w 12071803"/>
                  <a:gd name="connsiteY128" fmla="*/ 7006046 h 13511369"/>
                  <a:gd name="connsiteX129" fmla="*/ 7386639 w 12071803"/>
                  <a:gd name="connsiteY129" fmla="*/ 7144158 h 13511369"/>
                  <a:gd name="connsiteX130" fmla="*/ 7458076 w 12071803"/>
                  <a:gd name="connsiteY130" fmla="*/ 7108439 h 13511369"/>
                  <a:gd name="connsiteX131" fmla="*/ 7448550 w 12071803"/>
                  <a:gd name="connsiteY131" fmla="*/ 7077482 h 13511369"/>
                  <a:gd name="connsiteX132" fmla="*/ 7524751 w 12071803"/>
                  <a:gd name="connsiteY132" fmla="*/ 7163208 h 13511369"/>
                  <a:gd name="connsiteX133" fmla="*/ 7460457 w 12071803"/>
                  <a:gd name="connsiteY133" fmla="*/ 7244171 h 13511369"/>
                  <a:gd name="connsiteX134" fmla="*/ 7524750 w 12071803"/>
                  <a:gd name="connsiteY134" fmla="*/ 7325132 h 13511369"/>
                  <a:gd name="connsiteX135" fmla="*/ 7450932 w 12071803"/>
                  <a:gd name="connsiteY135" fmla="*/ 7344183 h 13511369"/>
                  <a:gd name="connsiteX136" fmla="*/ 7358064 w 12071803"/>
                  <a:gd name="connsiteY136" fmla="*/ 7296558 h 13511369"/>
                  <a:gd name="connsiteX137" fmla="*/ 7310439 w 12071803"/>
                  <a:gd name="connsiteY137" fmla="*/ 7406096 h 13511369"/>
                  <a:gd name="connsiteX138" fmla="*/ 7386639 w 12071803"/>
                  <a:gd name="connsiteY138" fmla="*/ 7425146 h 13511369"/>
                  <a:gd name="connsiteX139" fmla="*/ 7441407 w 12071803"/>
                  <a:gd name="connsiteY139" fmla="*/ 7484677 h 13511369"/>
                  <a:gd name="connsiteX140" fmla="*/ 7467601 w 12071803"/>
                  <a:gd name="connsiteY140" fmla="*/ 7515382 h 13511369"/>
                  <a:gd name="connsiteX141" fmla="*/ 7487841 w 12071803"/>
                  <a:gd name="connsiteY141" fmla="*/ 7467755 h 13511369"/>
                  <a:gd name="connsiteX142" fmla="*/ 7546182 w 12071803"/>
                  <a:gd name="connsiteY142" fmla="*/ 7529921 h 13511369"/>
                  <a:gd name="connsiteX143" fmla="*/ 7639051 w 12071803"/>
                  <a:gd name="connsiteY143" fmla="*/ 7615646 h 13511369"/>
                  <a:gd name="connsiteX144" fmla="*/ 7639051 w 12071803"/>
                  <a:gd name="connsiteY144" fmla="*/ 7510871 h 13511369"/>
                  <a:gd name="connsiteX145" fmla="*/ 7812881 w 12071803"/>
                  <a:gd name="connsiteY145" fmla="*/ 7606120 h 13511369"/>
                  <a:gd name="connsiteX146" fmla="*/ 7705726 w 12071803"/>
                  <a:gd name="connsiteY146" fmla="*/ 7370377 h 13511369"/>
                  <a:gd name="connsiteX147" fmla="*/ 7708107 w 12071803"/>
                  <a:gd name="connsiteY147" fmla="*/ 7234646 h 13511369"/>
                  <a:gd name="connsiteX148" fmla="*/ 7612857 w 12071803"/>
                  <a:gd name="connsiteY148" fmla="*/ 7206071 h 13511369"/>
                  <a:gd name="connsiteX149" fmla="*/ 7677150 w 12071803"/>
                  <a:gd name="connsiteY149" fmla="*/ 7039382 h 13511369"/>
                  <a:gd name="connsiteX150" fmla="*/ 8374857 w 12071803"/>
                  <a:gd name="connsiteY150" fmla="*/ 6653621 h 13511369"/>
                  <a:gd name="connsiteX151" fmla="*/ 8703470 w 12071803"/>
                  <a:gd name="connsiteY151" fmla="*/ 6591708 h 13511369"/>
                  <a:gd name="connsiteX152" fmla="*/ 8722520 w 12071803"/>
                  <a:gd name="connsiteY152" fmla="*/ 6696483 h 13511369"/>
                  <a:gd name="connsiteX153" fmla="*/ 8796339 w 12071803"/>
                  <a:gd name="connsiteY153" fmla="*/ 6701246 h 13511369"/>
                  <a:gd name="connsiteX154" fmla="*/ 8772525 w 12071803"/>
                  <a:gd name="connsiteY154" fmla="*/ 6548844 h 13511369"/>
                  <a:gd name="connsiteX155" fmla="*/ 9315450 w 12071803"/>
                  <a:gd name="connsiteY155" fmla="*/ 6544082 h 13511369"/>
                  <a:gd name="connsiteX156" fmla="*/ 9503569 w 12071803"/>
                  <a:gd name="connsiteY156" fmla="*/ 6494075 h 13511369"/>
                  <a:gd name="connsiteX157" fmla="*/ 9629775 w 12071803"/>
                  <a:gd name="connsiteY157" fmla="*/ 6298813 h 13511369"/>
                  <a:gd name="connsiteX158" fmla="*/ 9906000 w 12071803"/>
                  <a:gd name="connsiteY158" fmla="*/ 6334532 h 13511369"/>
                  <a:gd name="connsiteX159" fmla="*/ 9870282 w 12071803"/>
                  <a:gd name="connsiteY159" fmla="*/ 6420258 h 13511369"/>
                  <a:gd name="connsiteX160" fmla="*/ 9727407 w 12071803"/>
                  <a:gd name="connsiteY160" fmla="*/ 6434546 h 13511369"/>
                  <a:gd name="connsiteX161" fmla="*/ 9796462 w 12071803"/>
                  <a:gd name="connsiteY161" fmla="*/ 6489313 h 13511369"/>
                  <a:gd name="connsiteX162" fmla="*/ 9665495 w 12071803"/>
                  <a:gd name="connsiteY162" fmla="*/ 6517889 h 13511369"/>
                  <a:gd name="connsiteX163" fmla="*/ 9539289 w 12071803"/>
                  <a:gd name="connsiteY163" fmla="*/ 6508364 h 13511369"/>
                  <a:gd name="connsiteX164" fmla="*/ 9453563 w 12071803"/>
                  <a:gd name="connsiteY164" fmla="*/ 6544082 h 13511369"/>
                  <a:gd name="connsiteX165" fmla="*/ 9422607 w 12071803"/>
                  <a:gd name="connsiteY165" fmla="*/ 6848883 h 13511369"/>
                  <a:gd name="connsiteX166" fmla="*/ 9584532 w 12071803"/>
                  <a:gd name="connsiteY166" fmla="*/ 6882220 h 13511369"/>
                  <a:gd name="connsiteX167" fmla="*/ 9791700 w 12071803"/>
                  <a:gd name="connsiteY167" fmla="*/ 6696482 h 13511369"/>
                  <a:gd name="connsiteX168" fmla="*/ 9829801 w 12071803"/>
                  <a:gd name="connsiteY168" fmla="*/ 6794114 h 13511369"/>
                  <a:gd name="connsiteX169" fmla="*/ 9977439 w 12071803"/>
                  <a:gd name="connsiteY169" fmla="*/ 6717914 h 13511369"/>
                  <a:gd name="connsiteX170" fmla="*/ 9877426 w 12071803"/>
                  <a:gd name="connsiteY170" fmla="*/ 6956040 h 13511369"/>
                  <a:gd name="connsiteX171" fmla="*/ 10020301 w 12071803"/>
                  <a:gd name="connsiteY171" fmla="*/ 6898889 h 13511369"/>
                  <a:gd name="connsiteX172" fmla="*/ 9986964 w 12071803"/>
                  <a:gd name="connsiteY172" fmla="*/ 6986996 h 13511369"/>
                  <a:gd name="connsiteX173" fmla="*/ 10217945 w 12071803"/>
                  <a:gd name="connsiteY173" fmla="*/ 6984614 h 13511369"/>
                  <a:gd name="connsiteX174" fmla="*/ 10058400 w 12071803"/>
                  <a:gd name="connsiteY174" fmla="*/ 7039382 h 13511369"/>
                  <a:gd name="connsiteX175" fmla="*/ 9948864 w 12071803"/>
                  <a:gd name="connsiteY175" fmla="*/ 7096533 h 13511369"/>
                  <a:gd name="connsiteX176" fmla="*/ 9829801 w 12071803"/>
                  <a:gd name="connsiteY176" fmla="*/ 7210833 h 13511369"/>
                  <a:gd name="connsiteX177" fmla="*/ 9865519 w 12071803"/>
                  <a:gd name="connsiteY177" fmla="*/ 7270363 h 13511369"/>
                  <a:gd name="connsiteX178" fmla="*/ 9908382 w 12071803"/>
                  <a:gd name="connsiteY178" fmla="*/ 7320371 h 13511369"/>
                  <a:gd name="connsiteX179" fmla="*/ 9986964 w 12071803"/>
                  <a:gd name="connsiteY179" fmla="*/ 7287033 h 13511369"/>
                  <a:gd name="connsiteX180" fmla="*/ 9998869 w 12071803"/>
                  <a:gd name="connsiteY180" fmla="*/ 7348944 h 13511369"/>
                  <a:gd name="connsiteX181" fmla="*/ 10113170 w 12071803"/>
                  <a:gd name="connsiteY181" fmla="*/ 7210833 h 13511369"/>
                  <a:gd name="connsiteX182" fmla="*/ 10148889 w 12071803"/>
                  <a:gd name="connsiteY182" fmla="*/ 7356089 h 13511369"/>
                  <a:gd name="connsiteX183" fmla="*/ 10244139 w 12071803"/>
                  <a:gd name="connsiteY183" fmla="*/ 7239408 h 13511369"/>
                  <a:gd name="connsiteX184" fmla="*/ 10270332 w 12071803"/>
                  <a:gd name="connsiteY184" fmla="*/ 7401332 h 13511369"/>
                  <a:gd name="connsiteX185" fmla="*/ 10344150 w 12071803"/>
                  <a:gd name="connsiteY185" fmla="*/ 7477532 h 13511369"/>
                  <a:gd name="connsiteX186" fmla="*/ 10134600 w 12071803"/>
                  <a:gd name="connsiteY186" fmla="*/ 7591832 h 13511369"/>
                  <a:gd name="connsiteX187" fmla="*/ 10287001 w 12071803"/>
                  <a:gd name="connsiteY187" fmla="*/ 7741852 h 13511369"/>
                  <a:gd name="connsiteX188" fmla="*/ 10317957 w 12071803"/>
                  <a:gd name="connsiteY188" fmla="*/ 7644221 h 13511369"/>
                  <a:gd name="connsiteX189" fmla="*/ 10389393 w 12071803"/>
                  <a:gd name="connsiteY189" fmla="*/ 7732326 h 13511369"/>
                  <a:gd name="connsiteX190" fmla="*/ 10510839 w 12071803"/>
                  <a:gd name="connsiteY190" fmla="*/ 7691846 h 13511369"/>
                  <a:gd name="connsiteX191" fmla="*/ 10515600 w 12071803"/>
                  <a:gd name="connsiteY191" fmla="*/ 7777570 h 13511369"/>
                  <a:gd name="connsiteX192" fmla="*/ 10513219 w 12071803"/>
                  <a:gd name="connsiteY192" fmla="*/ 7875200 h 13511369"/>
                  <a:gd name="connsiteX193" fmla="*/ 10622756 w 12071803"/>
                  <a:gd name="connsiteY193" fmla="*/ 7837101 h 13511369"/>
                  <a:gd name="connsiteX194" fmla="*/ 10663239 w 12071803"/>
                  <a:gd name="connsiteY194" fmla="*/ 8075227 h 13511369"/>
                  <a:gd name="connsiteX195" fmla="*/ 10801350 w 12071803"/>
                  <a:gd name="connsiteY195" fmla="*/ 8106182 h 13511369"/>
                  <a:gd name="connsiteX196" fmla="*/ 10815638 w 12071803"/>
                  <a:gd name="connsiteY196" fmla="*/ 7815670 h 13511369"/>
                  <a:gd name="connsiteX197" fmla="*/ 10906126 w 12071803"/>
                  <a:gd name="connsiteY197" fmla="*/ 7791858 h 13511369"/>
                  <a:gd name="connsiteX198" fmla="*/ 10975182 w 12071803"/>
                  <a:gd name="connsiteY198" fmla="*/ 7620407 h 13511369"/>
                  <a:gd name="connsiteX199" fmla="*/ 10937082 w 12071803"/>
                  <a:gd name="connsiteY199" fmla="*/ 7491821 h 13511369"/>
                  <a:gd name="connsiteX200" fmla="*/ 10841832 w 12071803"/>
                  <a:gd name="connsiteY200" fmla="*/ 7479913 h 13511369"/>
                  <a:gd name="connsiteX201" fmla="*/ 10889456 w 12071803"/>
                  <a:gd name="connsiteY201" fmla="*/ 7360851 h 13511369"/>
                  <a:gd name="connsiteX202" fmla="*/ 10784682 w 12071803"/>
                  <a:gd name="connsiteY202" fmla="*/ 7289414 h 13511369"/>
                  <a:gd name="connsiteX203" fmla="*/ 10744200 w 12071803"/>
                  <a:gd name="connsiteY203" fmla="*/ 7058432 h 13511369"/>
                  <a:gd name="connsiteX204" fmla="*/ 10426700 w 12071803"/>
                  <a:gd name="connsiteY204" fmla="*/ 7020332 h 13511369"/>
                  <a:gd name="connsiteX205" fmla="*/ 10496551 w 12071803"/>
                  <a:gd name="connsiteY205" fmla="*/ 6915558 h 13511369"/>
                  <a:gd name="connsiteX206" fmla="*/ 10620376 w 12071803"/>
                  <a:gd name="connsiteY206" fmla="*/ 6896508 h 13511369"/>
                  <a:gd name="connsiteX207" fmla="*/ 10629900 w 12071803"/>
                  <a:gd name="connsiteY207" fmla="*/ 6810782 h 13511369"/>
                  <a:gd name="connsiteX208" fmla="*/ 10842625 w 12071803"/>
                  <a:gd name="connsiteY208" fmla="*/ 6899682 h 13511369"/>
                  <a:gd name="connsiteX209" fmla="*/ 10858500 w 12071803"/>
                  <a:gd name="connsiteY209" fmla="*/ 6677432 h 13511369"/>
                  <a:gd name="connsiteX210" fmla="*/ 10648950 w 12071803"/>
                  <a:gd name="connsiteY210" fmla="*/ 6772682 h 13511369"/>
                  <a:gd name="connsiteX211" fmla="*/ 10572750 w 12071803"/>
                  <a:gd name="connsiteY211" fmla="*/ 6544082 h 13511369"/>
                  <a:gd name="connsiteX212" fmla="*/ 10344150 w 12071803"/>
                  <a:gd name="connsiteY212" fmla="*/ 6753632 h 13511369"/>
                  <a:gd name="connsiteX213" fmla="*/ 10356851 w 12071803"/>
                  <a:gd name="connsiteY213" fmla="*/ 6588533 h 13511369"/>
                  <a:gd name="connsiteX214" fmla="*/ 10369550 w 12071803"/>
                  <a:gd name="connsiteY214" fmla="*/ 6464707 h 13511369"/>
                  <a:gd name="connsiteX215" fmla="*/ 10314385 w 12071803"/>
                  <a:gd name="connsiteY215" fmla="*/ 6436675 h 13511369"/>
                  <a:gd name="connsiteX216" fmla="*/ 10261601 w 12071803"/>
                  <a:gd name="connsiteY216" fmla="*/ 6452008 h 13511369"/>
                  <a:gd name="connsiteX217" fmla="*/ 10140950 w 12071803"/>
                  <a:gd name="connsiteY217" fmla="*/ 6236107 h 13511369"/>
                  <a:gd name="connsiteX218" fmla="*/ 10306051 w 12071803"/>
                  <a:gd name="connsiteY218" fmla="*/ 6274208 h 13511369"/>
                  <a:gd name="connsiteX219" fmla="*/ 10547351 w 12071803"/>
                  <a:gd name="connsiteY219" fmla="*/ 6274208 h 13511369"/>
                  <a:gd name="connsiteX220" fmla="*/ 10677525 w 12071803"/>
                  <a:gd name="connsiteY220" fmla="*/ 6134507 h 13511369"/>
                  <a:gd name="connsiteX221" fmla="*/ 10575926 w 12071803"/>
                  <a:gd name="connsiteY221" fmla="*/ 6023383 h 13511369"/>
                  <a:gd name="connsiteX222" fmla="*/ 10363200 w 12071803"/>
                  <a:gd name="connsiteY222" fmla="*/ 5975757 h 13511369"/>
                  <a:gd name="connsiteX223" fmla="*/ 10544175 w 12071803"/>
                  <a:gd name="connsiteY223" fmla="*/ 5845582 h 13511369"/>
                  <a:gd name="connsiteX224" fmla="*/ 10490201 w 12071803"/>
                  <a:gd name="connsiteY224" fmla="*/ 5728108 h 13511369"/>
                  <a:gd name="connsiteX225" fmla="*/ 10544176 w 12071803"/>
                  <a:gd name="connsiteY225" fmla="*/ 5607458 h 13511369"/>
                  <a:gd name="connsiteX226" fmla="*/ 10506075 w 12071803"/>
                  <a:gd name="connsiteY226" fmla="*/ 5604282 h 13511369"/>
                  <a:gd name="connsiteX227" fmla="*/ 10471151 w 12071803"/>
                  <a:gd name="connsiteY227" fmla="*/ 5528083 h 13511369"/>
                  <a:gd name="connsiteX228" fmla="*/ 10312400 w 12071803"/>
                  <a:gd name="connsiteY228" fmla="*/ 5375682 h 13511369"/>
                  <a:gd name="connsiteX229" fmla="*/ 10582276 w 12071803"/>
                  <a:gd name="connsiteY229" fmla="*/ 5480458 h 13511369"/>
                  <a:gd name="connsiteX230" fmla="*/ 10725150 w 12071803"/>
                  <a:gd name="connsiteY230" fmla="*/ 5439182 h 13511369"/>
                  <a:gd name="connsiteX231" fmla="*/ 10699751 w 12071803"/>
                  <a:gd name="connsiteY231" fmla="*/ 5686833 h 13511369"/>
                  <a:gd name="connsiteX232" fmla="*/ 10877550 w 12071803"/>
                  <a:gd name="connsiteY232" fmla="*/ 5724932 h 13511369"/>
                  <a:gd name="connsiteX233" fmla="*/ 10934701 w 12071803"/>
                  <a:gd name="connsiteY233" fmla="*/ 5550308 h 13511369"/>
                  <a:gd name="connsiteX234" fmla="*/ 10975975 w 12071803"/>
                  <a:gd name="connsiteY234" fmla="*/ 5321707 h 13511369"/>
                  <a:gd name="connsiteX235" fmla="*/ 10896601 w 12071803"/>
                  <a:gd name="connsiteY235" fmla="*/ 5118508 h 13511369"/>
                  <a:gd name="connsiteX236" fmla="*/ 10839450 w 12071803"/>
                  <a:gd name="connsiteY236" fmla="*/ 5020082 h 13511369"/>
                  <a:gd name="connsiteX237" fmla="*/ 10760076 w 12071803"/>
                  <a:gd name="connsiteY237" fmla="*/ 5137558 h 13511369"/>
                  <a:gd name="connsiteX238" fmla="*/ 10690226 w 12071803"/>
                  <a:gd name="connsiteY238" fmla="*/ 5096283 h 13511369"/>
                  <a:gd name="connsiteX239" fmla="*/ 10658476 w 12071803"/>
                  <a:gd name="connsiteY239" fmla="*/ 5216933 h 13511369"/>
                  <a:gd name="connsiteX240" fmla="*/ 10556875 w 12071803"/>
                  <a:gd name="connsiteY240" fmla="*/ 5220107 h 13511369"/>
                  <a:gd name="connsiteX241" fmla="*/ 10477500 w 12071803"/>
                  <a:gd name="connsiteY241" fmla="*/ 5077232 h 13511369"/>
                  <a:gd name="connsiteX242" fmla="*/ 10439400 w 12071803"/>
                  <a:gd name="connsiteY242" fmla="*/ 4924832 h 13511369"/>
                  <a:gd name="connsiteX243" fmla="*/ 10223500 w 12071803"/>
                  <a:gd name="connsiteY243" fmla="*/ 4928007 h 13511369"/>
                  <a:gd name="connsiteX244" fmla="*/ 10248900 w 12071803"/>
                  <a:gd name="connsiteY244" fmla="*/ 5153432 h 13511369"/>
                  <a:gd name="connsiteX245" fmla="*/ 10210801 w 12071803"/>
                  <a:gd name="connsiteY245" fmla="*/ 4959758 h 13511369"/>
                  <a:gd name="connsiteX246" fmla="*/ 10166350 w 12071803"/>
                  <a:gd name="connsiteY246" fmla="*/ 4972457 h 13511369"/>
                  <a:gd name="connsiteX247" fmla="*/ 10096500 w 12071803"/>
                  <a:gd name="connsiteY247" fmla="*/ 4861332 h 13511369"/>
                  <a:gd name="connsiteX248" fmla="*/ 10001251 w 12071803"/>
                  <a:gd name="connsiteY248" fmla="*/ 4931183 h 13511369"/>
                  <a:gd name="connsiteX249" fmla="*/ 9845675 w 12071803"/>
                  <a:gd name="connsiteY249" fmla="*/ 5058182 h 13511369"/>
                  <a:gd name="connsiteX250" fmla="*/ 10210800 w 12071803"/>
                  <a:gd name="connsiteY250" fmla="*/ 4724807 h 13511369"/>
                  <a:gd name="connsiteX251" fmla="*/ 10355263 w 12071803"/>
                  <a:gd name="connsiteY251" fmla="*/ 4634321 h 13511369"/>
                  <a:gd name="connsiteX252" fmla="*/ 10572750 w 12071803"/>
                  <a:gd name="connsiteY252" fmla="*/ 4581932 h 13511369"/>
                  <a:gd name="connsiteX253" fmla="*/ 10610851 w 12071803"/>
                  <a:gd name="connsiteY253" fmla="*/ 4461283 h 13511369"/>
                  <a:gd name="connsiteX254" fmla="*/ 10782301 w 12071803"/>
                  <a:gd name="connsiteY254" fmla="*/ 4334283 h 13511369"/>
                  <a:gd name="connsiteX255" fmla="*/ 10814050 w 12071803"/>
                  <a:gd name="connsiteY255" fmla="*/ 4080282 h 13511369"/>
                  <a:gd name="connsiteX256" fmla="*/ 10582275 w 12071803"/>
                  <a:gd name="connsiteY256" fmla="*/ 3997732 h 13511369"/>
                  <a:gd name="connsiteX257" fmla="*/ 10264776 w 12071803"/>
                  <a:gd name="connsiteY257" fmla="*/ 3950108 h 13511369"/>
                  <a:gd name="connsiteX258" fmla="*/ 10134600 w 12071803"/>
                  <a:gd name="connsiteY258" fmla="*/ 4010432 h 13511369"/>
                  <a:gd name="connsiteX259" fmla="*/ 10160001 w 12071803"/>
                  <a:gd name="connsiteY259" fmla="*/ 3845333 h 13511369"/>
                  <a:gd name="connsiteX260" fmla="*/ 10109201 w 12071803"/>
                  <a:gd name="connsiteY260" fmla="*/ 3670708 h 13511369"/>
                  <a:gd name="connsiteX261" fmla="*/ 10223500 w 12071803"/>
                  <a:gd name="connsiteY261" fmla="*/ 3708807 h 13511369"/>
                  <a:gd name="connsiteX262" fmla="*/ 10344151 w 12071803"/>
                  <a:gd name="connsiteY262" fmla="*/ 3600858 h 13511369"/>
                  <a:gd name="connsiteX263" fmla="*/ 10534651 w 12071803"/>
                  <a:gd name="connsiteY263" fmla="*/ 3661183 h 13511369"/>
                  <a:gd name="connsiteX264" fmla="*/ 10547351 w 12071803"/>
                  <a:gd name="connsiteY264" fmla="*/ 3477033 h 13511369"/>
                  <a:gd name="connsiteX265" fmla="*/ 10687050 w 12071803"/>
                  <a:gd name="connsiteY265" fmla="*/ 3515132 h 13511369"/>
                  <a:gd name="connsiteX266" fmla="*/ 10801350 w 12071803"/>
                  <a:gd name="connsiteY266" fmla="*/ 3210332 h 13511369"/>
                  <a:gd name="connsiteX267" fmla="*/ 10902951 w 12071803"/>
                  <a:gd name="connsiteY267" fmla="*/ 3299233 h 13511369"/>
                  <a:gd name="connsiteX268" fmla="*/ 11042650 w 12071803"/>
                  <a:gd name="connsiteY268" fmla="*/ 3283357 h 13511369"/>
                  <a:gd name="connsiteX269" fmla="*/ 11077575 w 12071803"/>
                  <a:gd name="connsiteY269" fmla="*/ 3508782 h 13511369"/>
                  <a:gd name="connsiteX270" fmla="*/ 11153776 w 12071803"/>
                  <a:gd name="connsiteY270" fmla="*/ 3251608 h 13511369"/>
                  <a:gd name="connsiteX271" fmla="*/ 11077576 w 12071803"/>
                  <a:gd name="connsiteY271" fmla="*/ 3165883 h 13511369"/>
                  <a:gd name="connsiteX272" fmla="*/ 11163300 w 12071803"/>
                  <a:gd name="connsiteY272" fmla="*/ 2911882 h 13511369"/>
                  <a:gd name="connsiteX273" fmla="*/ 10982326 w 12071803"/>
                  <a:gd name="connsiteY273" fmla="*/ 2988083 h 13511369"/>
                  <a:gd name="connsiteX274" fmla="*/ 10953750 w 12071803"/>
                  <a:gd name="connsiteY274" fmla="*/ 2918232 h 13511369"/>
                  <a:gd name="connsiteX275" fmla="*/ 10763250 w 12071803"/>
                  <a:gd name="connsiteY275" fmla="*/ 2715032 h 13511369"/>
                  <a:gd name="connsiteX276" fmla="*/ 10731501 w 12071803"/>
                  <a:gd name="connsiteY276" fmla="*/ 2530883 h 13511369"/>
                  <a:gd name="connsiteX277" fmla="*/ 10699751 w 12071803"/>
                  <a:gd name="connsiteY277" fmla="*/ 2435633 h 13511369"/>
                  <a:gd name="connsiteX278" fmla="*/ 10801350 w 12071803"/>
                  <a:gd name="connsiteY278" fmla="*/ 2334032 h 13511369"/>
                  <a:gd name="connsiteX279" fmla="*/ 11061701 w 12071803"/>
                  <a:gd name="connsiteY279" fmla="*/ 2099083 h 13511369"/>
                  <a:gd name="connsiteX280" fmla="*/ 11182350 w 12071803"/>
                  <a:gd name="connsiteY280" fmla="*/ 2118132 h 13511369"/>
                  <a:gd name="connsiteX281" fmla="*/ 11252201 w 12071803"/>
                  <a:gd name="connsiteY281" fmla="*/ 2029233 h 13511369"/>
                  <a:gd name="connsiteX282" fmla="*/ 11487150 w 12071803"/>
                  <a:gd name="connsiteY282" fmla="*/ 1921282 h 13511369"/>
                  <a:gd name="connsiteX283" fmla="*/ 11341101 w 12071803"/>
                  <a:gd name="connsiteY283" fmla="*/ 1851433 h 13511369"/>
                  <a:gd name="connsiteX284" fmla="*/ 11258550 w 12071803"/>
                  <a:gd name="connsiteY284" fmla="*/ 1705382 h 13511369"/>
                  <a:gd name="connsiteX285" fmla="*/ 11360150 w 12071803"/>
                  <a:gd name="connsiteY285" fmla="*/ 1279932 h 13511369"/>
                  <a:gd name="connsiteX286" fmla="*/ 11239500 w 12071803"/>
                  <a:gd name="connsiteY286" fmla="*/ 1019582 h 13511369"/>
                  <a:gd name="connsiteX287" fmla="*/ 11525250 w 12071803"/>
                  <a:gd name="connsiteY287" fmla="*/ 1362482 h 13511369"/>
                  <a:gd name="connsiteX288" fmla="*/ 11690350 w 12071803"/>
                  <a:gd name="connsiteY288" fmla="*/ 1165632 h 13511369"/>
                  <a:gd name="connsiteX289" fmla="*/ 11874500 w 12071803"/>
                  <a:gd name="connsiteY289" fmla="*/ 1476782 h 13511369"/>
                  <a:gd name="connsiteX290" fmla="*/ 12071350 w 12071803"/>
                  <a:gd name="connsiteY290" fmla="*/ 1578383 h 13511369"/>
                  <a:gd name="connsiteX291" fmla="*/ 11906250 w 12071803"/>
                  <a:gd name="connsiteY291" fmla="*/ 1133883 h 13511369"/>
                  <a:gd name="connsiteX292" fmla="*/ 11893550 w 12071803"/>
                  <a:gd name="connsiteY292" fmla="*/ 917982 h 13511369"/>
                  <a:gd name="connsiteX293" fmla="*/ 11760200 w 12071803"/>
                  <a:gd name="connsiteY293" fmla="*/ 721132 h 13511369"/>
                  <a:gd name="connsiteX294" fmla="*/ 11734800 w 12071803"/>
                  <a:gd name="connsiteY294"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1657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1657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8800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8800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456260 w 12071803"/>
                  <a:gd name="connsiteY61" fmla="*/ 12008800 h 13511369"/>
                  <a:gd name="connsiteX62" fmla="*/ 2507456 w 12071803"/>
                  <a:gd name="connsiteY62" fmla="*/ 11899513 h 13511369"/>
                  <a:gd name="connsiteX63" fmla="*/ 2876550 w 12071803"/>
                  <a:gd name="connsiteY63" fmla="*/ 12030482 h 13511369"/>
                  <a:gd name="connsiteX64" fmla="*/ 2965847 w 12071803"/>
                  <a:gd name="connsiteY64" fmla="*/ 12018325 h 13511369"/>
                  <a:gd name="connsiteX65" fmla="*/ 3067050 w 12071803"/>
                  <a:gd name="connsiteY65" fmla="*/ 12182882 h 13511369"/>
                  <a:gd name="connsiteX66" fmla="*/ 3306366 w 12071803"/>
                  <a:gd name="connsiteY66" fmla="*/ 12127863 h 13511369"/>
                  <a:gd name="connsiteX67" fmla="*/ 3415903 w 12071803"/>
                  <a:gd name="connsiteY67" fmla="*/ 12196919 h 13511369"/>
                  <a:gd name="connsiteX68" fmla="*/ 3569494 w 12071803"/>
                  <a:gd name="connsiteY68" fmla="*/ 12266226 h 13511369"/>
                  <a:gd name="connsiteX69" fmla="*/ 3505200 w 12071803"/>
                  <a:gd name="connsiteY69" fmla="*/ 12387670 h 13511369"/>
                  <a:gd name="connsiteX70" fmla="*/ 3589735 w 12071803"/>
                  <a:gd name="connsiteY70" fmla="*/ 12592207 h 13511369"/>
                  <a:gd name="connsiteX71" fmla="*/ 3543300 w 12071803"/>
                  <a:gd name="connsiteY71" fmla="*/ 12773432 h 13511369"/>
                  <a:gd name="connsiteX72" fmla="*/ 3527822 w 12071803"/>
                  <a:gd name="connsiteY72" fmla="*/ 12987494 h 13511369"/>
                  <a:gd name="connsiteX73" fmla="*/ 3619500 w 12071803"/>
                  <a:gd name="connsiteY73" fmla="*/ 13211582 h 13511369"/>
                  <a:gd name="connsiteX74" fmla="*/ 3905250 w 12071803"/>
                  <a:gd name="connsiteY74" fmla="*/ 13440182 h 13511369"/>
                  <a:gd name="connsiteX75" fmla="*/ 4496991 w 12071803"/>
                  <a:gd name="connsiteY75" fmla="*/ 13511369 h 13511369"/>
                  <a:gd name="connsiteX76" fmla="*/ 4532709 w 12071803"/>
                  <a:gd name="connsiteY76" fmla="*/ 13442312 h 13511369"/>
                  <a:gd name="connsiteX77" fmla="*/ 4191000 w 12071803"/>
                  <a:gd name="connsiteY77" fmla="*/ 13154432 h 13511369"/>
                  <a:gd name="connsiteX78" fmla="*/ 4618435 w 12071803"/>
                  <a:gd name="connsiteY78" fmla="*/ 13268482 h 13511369"/>
                  <a:gd name="connsiteX79" fmla="*/ 4933950 w 12071803"/>
                  <a:gd name="connsiteY79" fmla="*/ 13268732 h 13511369"/>
                  <a:gd name="connsiteX80" fmla="*/ 5035153 w 12071803"/>
                  <a:gd name="connsiteY80" fmla="*/ 13058932 h 13511369"/>
                  <a:gd name="connsiteX81" fmla="*/ 4994672 w 12071803"/>
                  <a:gd name="connsiteY81" fmla="*/ 12985113 h 13511369"/>
                  <a:gd name="connsiteX82" fmla="*/ 4991100 w 12071803"/>
                  <a:gd name="connsiteY82" fmla="*/ 12678182 h 13511369"/>
                  <a:gd name="connsiteX83" fmla="*/ 5067300 w 12071803"/>
                  <a:gd name="connsiteY83" fmla="*/ 12563882 h 13511369"/>
                  <a:gd name="connsiteX84" fmla="*/ 5029200 w 12071803"/>
                  <a:gd name="connsiteY84" fmla="*/ 12225745 h 13511369"/>
                  <a:gd name="connsiteX85" fmla="*/ 5357813 w 12071803"/>
                  <a:gd name="connsiteY85" fmla="*/ 12097157 h 13511369"/>
                  <a:gd name="connsiteX86" fmla="*/ 5638800 w 12071803"/>
                  <a:gd name="connsiteY86" fmla="*/ 12180502 h 13511369"/>
                  <a:gd name="connsiteX87" fmla="*/ 5524500 w 12071803"/>
                  <a:gd name="connsiteY87" fmla="*/ 11249432 h 13511369"/>
                  <a:gd name="connsiteX88" fmla="*/ 5585223 w 12071803"/>
                  <a:gd name="connsiteY88" fmla="*/ 10722925 h 13511369"/>
                  <a:gd name="connsiteX89" fmla="*/ 5468540 w 12071803"/>
                  <a:gd name="connsiteY89" fmla="*/ 10663394 h 13511369"/>
                  <a:gd name="connsiteX90" fmla="*/ 5585222 w 12071803"/>
                  <a:gd name="connsiteY90" fmla="*/ 10701495 h 13511369"/>
                  <a:gd name="connsiteX91" fmla="*/ 5611416 w 12071803"/>
                  <a:gd name="connsiteY91" fmla="*/ 10160950 h 13511369"/>
                  <a:gd name="connsiteX92" fmla="*/ 5698331 w 12071803"/>
                  <a:gd name="connsiteY92" fmla="*/ 9775438 h 13511369"/>
                  <a:gd name="connsiteX93" fmla="*/ 5830491 w 12071803"/>
                  <a:gd name="connsiteY93" fmla="*/ 9408475 h 13511369"/>
                  <a:gd name="connsiteX94" fmla="*/ 5920978 w 12071803"/>
                  <a:gd name="connsiteY94" fmla="*/ 9196544 h 13511369"/>
                  <a:gd name="connsiteX95" fmla="*/ 5759053 w 12071803"/>
                  <a:gd name="connsiteY95" fmla="*/ 9329894 h 13511369"/>
                  <a:gd name="connsiteX96" fmla="*/ 5923360 w 12071803"/>
                  <a:gd name="connsiteY96" fmla="*/ 9137013 h 13511369"/>
                  <a:gd name="connsiteX97" fmla="*/ 5955507 w 12071803"/>
                  <a:gd name="connsiteY97" fmla="*/ 8956289 h 13511369"/>
                  <a:gd name="connsiteX98" fmla="*/ 5959078 w 12071803"/>
                  <a:gd name="connsiteY98" fmla="*/ 9087006 h 13511369"/>
                  <a:gd name="connsiteX99" fmla="*/ 6441280 w 12071803"/>
                  <a:gd name="connsiteY99" fmla="*/ 8201432 h 13511369"/>
                  <a:gd name="connsiteX100" fmla="*/ 6204347 w 12071803"/>
                  <a:gd name="connsiteY100" fmla="*/ 8101170 h 13511369"/>
                  <a:gd name="connsiteX101" fmla="*/ 6425803 w 12071803"/>
                  <a:gd name="connsiteY101" fmla="*/ 8110694 h 13511369"/>
                  <a:gd name="connsiteX102" fmla="*/ 6696076 w 12071803"/>
                  <a:gd name="connsiteY102" fmla="*/ 8074975 h 13511369"/>
                  <a:gd name="connsiteX103" fmla="*/ 6855620 w 12071803"/>
                  <a:gd name="connsiteY103" fmla="*/ 8032113 h 13511369"/>
                  <a:gd name="connsiteX104" fmla="*/ 6785372 w 12071803"/>
                  <a:gd name="connsiteY104" fmla="*/ 7972582 h 13511369"/>
                  <a:gd name="connsiteX105" fmla="*/ 6877052 w 12071803"/>
                  <a:gd name="connsiteY105" fmla="*/ 7846626 h 13511369"/>
                  <a:gd name="connsiteX106" fmla="*/ 6980634 w 12071803"/>
                  <a:gd name="connsiteY106" fmla="*/ 7867807 h 13511369"/>
                  <a:gd name="connsiteX107" fmla="*/ 7017545 w 12071803"/>
                  <a:gd name="connsiteY107" fmla="*/ 7793990 h 13511369"/>
                  <a:gd name="connsiteX108" fmla="*/ 6943726 w 12071803"/>
                  <a:gd name="connsiteY108" fmla="*/ 7693975 h 13511369"/>
                  <a:gd name="connsiteX109" fmla="*/ 6910389 w 12071803"/>
                  <a:gd name="connsiteY109" fmla="*/ 7596344 h 13511369"/>
                  <a:gd name="connsiteX110" fmla="*/ 6819900 w 12071803"/>
                  <a:gd name="connsiteY110" fmla="*/ 7591832 h 13511369"/>
                  <a:gd name="connsiteX111" fmla="*/ 6746082 w 12071803"/>
                  <a:gd name="connsiteY111" fmla="*/ 7674925 h 13511369"/>
                  <a:gd name="connsiteX112" fmla="*/ 6610350 w 12071803"/>
                  <a:gd name="connsiteY112" fmla="*/ 7687082 h 13511369"/>
                  <a:gd name="connsiteX113" fmla="*/ 6669882 w 12071803"/>
                  <a:gd name="connsiteY113" fmla="*/ 7617775 h 13511369"/>
                  <a:gd name="connsiteX114" fmla="*/ 6681789 w 12071803"/>
                  <a:gd name="connsiteY114" fmla="*/ 7529669 h 13511369"/>
                  <a:gd name="connsiteX115" fmla="*/ 6703219 w 12071803"/>
                  <a:gd name="connsiteY115" fmla="*/ 7467756 h 13511369"/>
                  <a:gd name="connsiteX116" fmla="*/ 6667500 w 12071803"/>
                  <a:gd name="connsiteY116" fmla="*/ 7401332 h 13511369"/>
                  <a:gd name="connsiteX117" fmla="*/ 6603207 w 12071803"/>
                  <a:gd name="connsiteY117" fmla="*/ 7432038 h 13511369"/>
                  <a:gd name="connsiteX118" fmla="*/ 6600825 w 12071803"/>
                  <a:gd name="connsiteY118" fmla="*/ 7351326 h 13511369"/>
                  <a:gd name="connsiteX119" fmla="*/ 6819901 w 12071803"/>
                  <a:gd name="connsiteY119" fmla="*/ 7243919 h 13511369"/>
                  <a:gd name="connsiteX120" fmla="*/ 6784182 w 12071803"/>
                  <a:gd name="connsiteY120" fmla="*/ 7089138 h 13511369"/>
                  <a:gd name="connsiteX121" fmla="*/ 6860382 w 12071803"/>
                  <a:gd name="connsiteY121" fmla="*/ 7072469 h 13511369"/>
                  <a:gd name="connsiteX122" fmla="*/ 6838950 w 12071803"/>
                  <a:gd name="connsiteY122" fmla="*/ 6982232 h 13511369"/>
                  <a:gd name="connsiteX123" fmla="*/ 6943726 w 12071803"/>
                  <a:gd name="connsiteY123" fmla="*/ 6984363 h 13511369"/>
                  <a:gd name="connsiteX124" fmla="*/ 6986589 w 12071803"/>
                  <a:gd name="connsiteY124" fmla="*/ 6903400 h 13511369"/>
                  <a:gd name="connsiteX125" fmla="*/ 7088982 w 12071803"/>
                  <a:gd name="connsiteY125" fmla="*/ 6936738 h 13511369"/>
                  <a:gd name="connsiteX126" fmla="*/ 7162801 w 12071803"/>
                  <a:gd name="connsiteY126" fmla="*/ 7039132 h 13511369"/>
                  <a:gd name="connsiteX127" fmla="*/ 7229476 w 12071803"/>
                  <a:gd name="connsiteY127" fmla="*/ 6979600 h 13511369"/>
                  <a:gd name="connsiteX128" fmla="*/ 7169945 w 12071803"/>
                  <a:gd name="connsiteY128" fmla="*/ 6843869 h 13511369"/>
                  <a:gd name="connsiteX129" fmla="*/ 7227094 w 12071803"/>
                  <a:gd name="connsiteY129" fmla="*/ 6896506 h 13511369"/>
                  <a:gd name="connsiteX130" fmla="*/ 7343776 w 12071803"/>
                  <a:gd name="connsiteY130" fmla="*/ 6934357 h 13511369"/>
                  <a:gd name="connsiteX131" fmla="*/ 7417595 w 12071803"/>
                  <a:gd name="connsiteY131" fmla="*/ 7006046 h 13511369"/>
                  <a:gd name="connsiteX132" fmla="*/ 7386639 w 12071803"/>
                  <a:gd name="connsiteY132" fmla="*/ 7144158 h 13511369"/>
                  <a:gd name="connsiteX133" fmla="*/ 7458076 w 12071803"/>
                  <a:gd name="connsiteY133" fmla="*/ 7108439 h 13511369"/>
                  <a:gd name="connsiteX134" fmla="*/ 7448550 w 12071803"/>
                  <a:gd name="connsiteY134" fmla="*/ 7077482 h 13511369"/>
                  <a:gd name="connsiteX135" fmla="*/ 7524751 w 12071803"/>
                  <a:gd name="connsiteY135" fmla="*/ 7163208 h 13511369"/>
                  <a:gd name="connsiteX136" fmla="*/ 7460457 w 12071803"/>
                  <a:gd name="connsiteY136" fmla="*/ 7244171 h 13511369"/>
                  <a:gd name="connsiteX137" fmla="*/ 7524750 w 12071803"/>
                  <a:gd name="connsiteY137" fmla="*/ 7325132 h 13511369"/>
                  <a:gd name="connsiteX138" fmla="*/ 7450932 w 12071803"/>
                  <a:gd name="connsiteY138" fmla="*/ 7344183 h 13511369"/>
                  <a:gd name="connsiteX139" fmla="*/ 7358064 w 12071803"/>
                  <a:gd name="connsiteY139" fmla="*/ 7296558 h 13511369"/>
                  <a:gd name="connsiteX140" fmla="*/ 7310439 w 12071803"/>
                  <a:gd name="connsiteY140" fmla="*/ 7406096 h 13511369"/>
                  <a:gd name="connsiteX141" fmla="*/ 7386639 w 12071803"/>
                  <a:gd name="connsiteY141" fmla="*/ 7425146 h 13511369"/>
                  <a:gd name="connsiteX142" fmla="*/ 7441407 w 12071803"/>
                  <a:gd name="connsiteY142" fmla="*/ 7484677 h 13511369"/>
                  <a:gd name="connsiteX143" fmla="*/ 7467601 w 12071803"/>
                  <a:gd name="connsiteY143" fmla="*/ 7515382 h 13511369"/>
                  <a:gd name="connsiteX144" fmla="*/ 7487841 w 12071803"/>
                  <a:gd name="connsiteY144" fmla="*/ 7467755 h 13511369"/>
                  <a:gd name="connsiteX145" fmla="*/ 7546182 w 12071803"/>
                  <a:gd name="connsiteY145" fmla="*/ 7529921 h 13511369"/>
                  <a:gd name="connsiteX146" fmla="*/ 7639051 w 12071803"/>
                  <a:gd name="connsiteY146" fmla="*/ 7615646 h 13511369"/>
                  <a:gd name="connsiteX147" fmla="*/ 7639051 w 12071803"/>
                  <a:gd name="connsiteY147" fmla="*/ 7510871 h 13511369"/>
                  <a:gd name="connsiteX148" fmla="*/ 7812881 w 12071803"/>
                  <a:gd name="connsiteY148" fmla="*/ 7606120 h 13511369"/>
                  <a:gd name="connsiteX149" fmla="*/ 7705726 w 12071803"/>
                  <a:gd name="connsiteY149" fmla="*/ 7370377 h 13511369"/>
                  <a:gd name="connsiteX150" fmla="*/ 7708107 w 12071803"/>
                  <a:gd name="connsiteY150" fmla="*/ 7234646 h 13511369"/>
                  <a:gd name="connsiteX151" fmla="*/ 7612857 w 12071803"/>
                  <a:gd name="connsiteY151" fmla="*/ 7206071 h 13511369"/>
                  <a:gd name="connsiteX152" fmla="*/ 7677150 w 12071803"/>
                  <a:gd name="connsiteY152" fmla="*/ 7039382 h 13511369"/>
                  <a:gd name="connsiteX153" fmla="*/ 8374857 w 12071803"/>
                  <a:gd name="connsiteY153" fmla="*/ 6653621 h 13511369"/>
                  <a:gd name="connsiteX154" fmla="*/ 8703470 w 12071803"/>
                  <a:gd name="connsiteY154" fmla="*/ 6591708 h 13511369"/>
                  <a:gd name="connsiteX155" fmla="*/ 8722520 w 12071803"/>
                  <a:gd name="connsiteY155" fmla="*/ 6696483 h 13511369"/>
                  <a:gd name="connsiteX156" fmla="*/ 8796339 w 12071803"/>
                  <a:gd name="connsiteY156" fmla="*/ 6701246 h 13511369"/>
                  <a:gd name="connsiteX157" fmla="*/ 8772525 w 12071803"/>
                  <a:gd name="connsiteY157" fmla="*/ 6548844 h 13511369"/>
                  <a:gd name="connsiteX158" fmla="*/ 9315450 w 12071803"/>
                  <a:gd name="connsiteY158" fmla="*/ 6544082 h 13511369"/>
                  <a:gd name="connsiteX159" fmla="*/ 9503569 w 12071803"/>
                  <a:gd name="connsiteY159" fmla="*/ 6494075 h 13511369"/>
                  <a:gd name="connsiteX160" fmla="*/ 9629775 w 12071803"/>
                  <a:gd name="connsiteY160" fmla="*/ 6298813 h 13511369"/>
                  <a:gd name="connsiteX161" fmla="*/ 9906000 w 12071803"/>
                  <a:gd name="connsiteY161" fmla="*/ 6334532 h 13511369"/>
                  <a:gd name="connsiteX162" fmla="*/ 9870282 w 12071803"/>
                  <a:gd name="connsiteY162" fmla="*/ 6420258 h 13511369"/>
                  <a:gd name="connsiteX163" fmla="*/ 9727407 w 12071803"/>
                  <a:gd name="connsiteY163" fmla="*/ 6434546 h 13511369"/>
                  <a:gd name="connsiteX164" fmla="*/ 9796462 w 12071803"/>
                  <a:gd name="connsiteY164" fmla="*/ 6489313 h 13511369"/>
                  <a:gd name="connsiteX165" fmla="*/ 9665495 w 12071803"/>
                  <a:gd name="connsiteY165" fmla="*/ 6517889 h 13511369"/>
                  <a:gd name="connsiteX166" fmla="*/ 9539289 w 12071803"/>
                  <a:gd name="connsiteY166" fmla="*/ 6508364 h 13511369"/>
                  <a:gd name="connsiteX167" fmla="*/ 9453563 w 12071803"/>
                  <a:gd name="connsiteY167" fmla="*/ 6544082 h 13511369"/>
                  <a:gd name="connsiteX168" fmla="*/ 9422607 w 12071803"/>
                  <a:gd name="connsiteY168" fmla="*/ 6848883 h 13511369"/>
                  <a:gd name="connsiteX169" fmla="*/ 9584532 w 12071803"/>
                  <a:gd name="connsiteY169" fmla="*/ 6882220 h 13511369"/>
                  <a:gd name="connsiteX170" fmla="*/ 9791700 w 12071803"/>
                  <a:gd name="connsiteY170" fmla="*/ 6696482 h 13511369"/>
                  <a:gd name="connsiteX171" fmla="*/ 9829801 w 12071803"/>
                  <a:gd name="connsiteY171" fmla="*/ 6794114 h 13511369"/>
                  <a:gd name="connsiteX172" fmla="*/ 9977439 w 12071803"/>
                  <a:gd name="connsiteY172" fmla="*/ 6717914 h 13511369"/>
                  <a:gd name="connsiteX173" fmla="*/ 9877426 w 12071803"/>
                  <a:gd name="connsiteY173" fmla="*/ 6956040 h 13511369"/>
                  <a:gd name="connsiteX174" fmla="*/ 10020301 w 12071803"/>
                  <a:gd name="connsiteY174" fmla="*/ 6898889 h 13511369"/>
                  <a:gd name="connsiteX175" fmla="*/ 9986964 w 12071803"/>
                  <a:gd name="connsiteY175" fmla="*/ 6986996 h 13511369"/>
                  <a:gd name="connsiteX176" fmla="*/ 10217945 w 12071803"/>
                  <a:gd name="connsiteY176" fmla="*/ 6984614 h 13511369"/>
                  <a:gd name="connsiteX177" fmla="*/ 10058400 w 12071803"/>
                  <a:gd name="connsiteY177" fmla="*/ 7039382 h 13511369"/>
                  <a:gd name="connsiteX178" fmla="*/ 9948864 w 12071803"/>
                  <a:gd name="connsiteY178" fmla="*/ 7096533 h 13511369"/>
                  <a:gd name="connsiteX179" fmla="*/ 9829801 w 12071803"/>
                  <a:gd name="connsiteY179" fmla="*/ 7210833 h 13511369"/>
                  <a:gd name="connsiteX180" fmla="*/ 9865519 w 12071803"/>
                  <a:gd name="connsiteY180" fmla="*/ 7270363 h 13511369"/>
                  <a:gd name="connsiteX181" fmla="*/ 9908382 w 12071803"/>
                  <a:gd name="connsiteY181" fmla="*/ 7320371 h 13511369"/>
                  <a:gd name="connsiteX182" fmla="*/ 9986964 w 12071803"/>
                  <a:gd name="connsiteY182" fmla="*/ 7287033 h 13511369"/>
                  <a:gd name="connsiteX183" fmla="*/ 9998869 w 12071803"/>
                  <a:gd name="connsiteY183" fmla="*/ 7348944 h 13511369"/>
                  <a:gd name="connsiteX184" fmla="*/ 10113170 w 12071803"/>
                  <a:gd name="connsiteY184" fmla="*/ 7210833 h 13511369"/>
                  <a:gd name="connsiteX185" fmla="*/ 10148889 w 12071803"/>
                  <a:gd name="connsiteY185" fmla="*/ 7356089 h 13511369"/>
                  <a:gd name="connsiteX186" fmla="*/ 10244139 w 12071803"/>
                  <a:gd name="connsiteY186" fmla="*/ 7239408 h 13511369"/>
                  <a:gd name="connsiteX187" fmla="*/ 10270332 w 12071803"/>
                  <a:gd name="connsiteY187" fmla="*/ 7401332 h 13511369"/>
                  <a:gd name="connsiteX188" fmla="*/ 10344150 w 12071803"/>
                  <a:gd name="connsiteY188" fmla="*/ 7477532 h 13511369"/>
                  <a:gd name="connsiteX189" fmla="*/ 10134600 w 12071803"/>
                  <a:gd name="connsiteY189" fmla="*/ 7591832 h 13511369"/>
                  <a:gd name="connsiteX190" fmla="*/ 10287001 w 12071803"/>
                  <a:gd name="connsiteY190" fmla="*/ 7741852 h 13511369"/>
                  <a:gd name="connsiteX191" fmla="*/ 10317957 w 12071803"/>
                  <a:gd name="connsiteY191" fmla="*/ 7644221 h 13511369"/>
                  <a:gd name="connsiteX192" fmla="*/ 10389393 w 12071803"/>
                  <a:gd name="connsiteY192" fmla="*/ 7732326 h 13511369"/>
                  <a:gd name="connsiteX193" fmla="*/ 10510839 w 12071803"/>
                  <a:gd name="connsiteY193" fmla="*/ 7691846 h 13511369"/>
                  <a:gd name="connsiteX194" fmla="*/ 10515600 w 12071803"/>
                  <a:gd name="connsiteY194" fmla="*/ 7777570 h 13511369"/>
                  <a:gd name="connsiteX195" fmla="*/ 10513219 w 12071803"/>
                  <a:gd name="connsiteY195" fmla="*/ 7875200 h 13511369"/>
                  <a:gd name="connsiteX196" fmla="*/ 10622756 w 12071803"/>
                  <a:gd name="connsiteY196" fmla="*/ 7837101 h 13511369"/>
                  <a:gd name="connsiteX197" fmla="*/ 10663239 w 12071803"/>
                  <a:gd name="connsiteY197" fmla="*/ 8075227 h 13511369"/>
                  <a:gd name="connsiteX198" fmla="*/ 10801350 w 12071803"/>
                  <a:gd name="connsiteY198" fmla="*/ 8106182 h 13511369"/>
                  <a:gd name="connsiteX199" fmla="*/ 10815638 w 12071803"/>
                  <a:gd name="connsiteY199" fmla="*/ 7815670 h 13511369"/>
                  <a:gd name="connsiteX200" fmla="*/ 10906126 w 12071803"/>
                  <a:gd name="connsiteY200" fmla="*/ 7791858 h 13511369"/>
                  <a:gd name="connsiteX201" fmla="*/ 10975182 w 12071803"/>
                  <a:gd name="connsiteY201" fmla="*/ 7620407 h 13511369"/>
                  <a:gd name="connsiteX202" fmla="*/ 10937082 w 12071803"/>
                  <a:gd name="connsiteY202" fmla="*/ 7491821 h 13511369"/>
                  <a:gd name="connsiteX203" fmla="*/ 10841832 w 12071803"/>
                  <a:gd name="connsiteY203" fmla="*/ 7479913 h 13511369"/>
                  <a:gd name="connsiteX204" fmla="*/ 10889456 w 12071803"/>
                  <a:gd name="connsiteY204" fmla="*/ 7360851 h 13511369"/>
                  <a:gd name="connsiteX205" fmla="*/ 10784682 w 12071803"/>
                  <a:gd name="connsiteY205" fmla="*/ 7289414 h 13511369"/>
                  <a:gd name="connsiteX206" fmla="*/ 10744200 w 12071803"/>
                  <a:gd name="connsiteY206" fmla="*/ 7058432 h 13511369"/>
                  <a:gd name="connsiteX207" fmla="*/ 10426700 w 12071803"/>
                  <a:gd name="connsiteY207" fmla="*/ 7020332 h 13511369"/>
                  <a:gd name="connsiteX208" fmla="*/ 10496551 w 12071803"/>
                  <a:gd name="connsiteY208" fmla="*/ 6915558 h 13511369"/>
                  <a:gd name="connsiteX209" fmla="*/ 10620376 w 12071803"/>
                  <a:gd name="connsiteY209" fmla="*/ 6896508 h 13511369"/>
                  <a:gd name="connsiteX210" fmla="*/ 10629900 w 12071803"/>
                  <a:gd name="connsiteY210" fmla="*/ 6810782 h 13511369"/>
                  <a:gd name="connsiteX211" fmla="*/ 10842625 w 12071803"/>
                  <a:gd name="connsiteY211" fmla="*/ 6899682 h 13511369"/>
                  <a:gd name="connsiteX212" fmla="*/ 10858500 w 12071803"/>
                  <a:gd name="connsiteY212" fmla="*/ 6677432 h 13511369"/>
                  <a:gd name="connsiteX213" fmla="*/ 10648950 w 12071803"/>
                  <a:gd name="connsiteY213" fmla="*/ 6772682 h 13511369"/>
                  <a:gd name="connsiteX214" fmla="*/ 10572750 w 12071803"/>
                  <a:gd name="connsiteY214" fmla="*/ 6544082 h 13511369"/>
                  <a:gd name="connsiteX215" fmla="*/ 10344150 w 12071803"/>
                  <a:gd name="connsiteY215" fmla="*/ 6753632 h 13511369"/>
                  <a:gd name="connsiteX216" fmla="*/ 10356851 w 12071803"/>
                  <a:gd name="connsiteY216" fmla="*/ 6588533 h 13511369"/>
                  <a:gd name="connsiteX217" fmla="*/ 10369550 w 12071803"/>
                  <a:gd name="connsiteY217" fmla="*/ 6464707 h 13511369"/>
                  <a:gd name="connsiteX218" fmla="*/ 10314385 w 12071803"/>
                  <a:gd name="connsiteY218" fmla="*/ 6436675 h 13511369"/>
                  <a:gd name="connsiteX219" fmla="*/ 10261601 w 12071803"/>
                  <a:gd name="connsiteY219" fmla="*/ 6452008 h 13511369"/>
                  <a:gd name="connsiteX220" fmla="*/ 10140950 w 12071803"/>
                  <a:gd name="connsiteY220" fmla="*/ 6236107 h 13511369"/>
                  <a:gd name="connsiteX221" fmla="*/ 10306051 w 12071803"/>
                  <a:gd name="connsiteY221" fmla="*/ 6274208 h 13511369"/>
                  <a:gd name="connsiteX222" fmla="*/ 10547351 w 12071803"/>
                  <a:gd name="connsiteY222" fmla="*/ 6274208 h 13511369"/>
                  <a:gd name="connsiteX223" fmla="*/ 10677525 w 12071803"/>
                  <a:gd name="connsiteY223" fmla="*/ 6134507 h 13511369"/>
                  <a:gd name="connsiteX224" fmla="*/ 10575926 w 12071803"/>
                  <a:gd name="connsiteY224" fmla="*/ 6023383 h 13511369"/>
                  <a:gd name="connsiteX225" fmla="*/ 10363200 w 12071803"/>
                  <a:gd name="connsiteY225" fmla="*/ 5975757 h 13511369"/>
                  <a:gd name="connsiteX226" fmla="*/ 10544175 w 12071803"/>
                  <a:gd name="connsiteY226" fmla="*/ 5845582 h 13511369"/>
                  <a:gd name="connsiteX227" fmla="*/ 10490201 w 12071803"/>
                  <a:gd name="connsiteY227" fmla="*/ 5728108 h 13511369"/>
                  <a:gd name="connsiteX228" fmla="*/ 10544176 w 12071803"/>
                  <a:gd name="connsiteY228" fmla="*/ 5607458 h 13511369"/>
                  <a:gd name="connsiteX229" fmla="*/ 10506075 w 12071803"/>
                  <a:gd name="connsiteY229" fmla="*/ 5604282 h 13511369"/>
                  <a:gd name="connsiteX230" fmla="*/ 10471151 w 12071803"/>
                  <a:gd name="connsiteY230" fmla="*/ 5528083 h 13511369"/>
                  <a:gd name="connsiteX231" fmla="*/ 10312400 w 12071803"/>
                  <a:gd name="connsiteY231" fmla="*/ 5375682 h 13511369"/>
                  <a:gd name="connsiteX232" fmla="*/ 10582276 w 12071803"/>
                  <a:gd name="connsiteY232" fmla="*/ 5480458 h 13511369"/>
                  <a:gd name="connsiteX233" fmla="*/ 10725150 w 12071803"/>
                  <a:gd name="connsiteY233" fmla="*/ 5439182 h 13511369"/>
                  <a:gd name="connsiteX234" fmla="*/ 10699751 w 12071803"/>
                  <a:gd name="connsiteY234" fmla="*/ 5686833 h 13511369"/>
                  <a:gd name="connsiteX235" fmla="*/ 10877550 w 12071803"/>
                  <a:gd name="connsiteY235" fmla="*/ 5724932 h 13511369"/>
                  <a:gd name="connsiteX236" fmla="*/ 10934701 w 12071803"/>
                  <a:gd name="connsiteY236" fmla="*/ 5550308 h 13511369"/>
                  <a:gd name="connsiteX237" fmla="*/ 10975975 w 12071803"/>
                  <a:gd name="connsiteY237" fmla="*/ 5321707 h 13511369"/>
                  <a:gd name="connsiteX238" fmla="*/ 10896601 w 12071803"/>
                  <a:gd name="connsiteY238" fmla="*/ 5118508 h 13511369"/>
                  <a:gd name="connsiteX239" fmla="*/ 10839450 w 12071803"/>
                  <a:gd name="connsiteY239" fmla="*/ 5020082 h 13511369"/>
                  <a:gd name="connsiteX240" fmla="*/ 10760076 w 12071803"/>
                  <a:gd name="connsiteY240" fmla="*/ 5137558 h 13511369"/>
                  <a:gd name="connsiteX241" fmla="*/ 10690226 w 12071803"/>
                  <a:gd name="connsiteY241" fmla="*/ 5096283 h 13511369"/>
                  <a:gd name="connsiteX242" fmla="*/ 10658476 w 12071803"/>
                  <a:gd name="connsiteY242" fmla="*/ 5216933 h 13511369"/>
                  <a:gd name="connsiteX243" fmla="*/ 10556875 w 12071803"/>
                  <a:gd name="connsiteY243" fmla="*/ 5220107 h 13511369"/>
                  <a:gd name="connsiteX244" fmla="*/ 10477500 w 12071803"/>
                  <a:gd name="connsiteY244" fmla="*/ 5077232 h 13511369"/>
                  <a:gd name="connsiteX245" fmla="*/ 10439400 w 12071803"/>
                  <a:gd name="connsiteY245" fmla="*/ 4924832 h 13511369"/>
                  <a:gd name="connsiteX246" fmla="*/ 10223500 w 12071803"/>
                  <a:gd name="connsiteY246" fmla="*/ 4928007 h 13511369"/>
                  <a:gd name="connsiteX247" fmla="*/ 10248900 w 12071803"/>
                  <a:gd name="connsiteY247" fmla="*/ 5153432 h 13511369"/>
                  <a:gd name="connsiteX248" fmla="*/ 10210801 w 12071803"/>
                  <a:gd name="connsiteY248" fmla="*/ 4959758 h 13511369"/>
                  <a:gd name="connsiteX249" fmla="*/ 10166350 w 12071803"/>
                  <a:gd name="connsiteY249" fmla="*/ 4972457 h 13511369"/>
                  <a:gd name="connsiteX250" fmla="*/ 10096500 w 12071803"/>
                  <a:gd name="connsiteY250" fmla="*/ 4861332 h 13511369"/>
                  <a:gd name="connsiteX251" fmla="*/ 10001251 w 12071803"/>
                  <a:gd name="connsiteY251" fmla="*/ 4931183 h 13511369"/>
                  <a:gd name="connsiteX252" fmla="*/ 9845675 w 12071803"/>
                  <a:gd name="connsiteY252" fmla="*/ 5058182 h 13511369"/>
                  <a:gd name="connsiteX253" fmla="*/ 10210800 w 12071803"/>
                  <a:gd name="connsiteY253" fmla="*/ 4724807 h 13511369"/>
                  <a:gd name="connsiteX254" fmla="*/ 10355263 w 12071803"/>
                  <a:gd name="connsiteY254" fmla="*/ 4634321 h 13511369"/>
                  <a:gd name="connsiteX255" fmla="*/ 10572750 w 12071803"/>
                  <a:gd name="connsiteY255" fmla="*/ 4581932 h 13511369"/>
                  <a:gd name="connsiteX256" fmla="*/ 10610851 w 12071803"/>
                  <a:gd name="connsiteY256" fmla="*/ 4461283 h 13511369"/>
                  <a:gd name="connsiteX257" fmla="*/ 10782301 w 12071803"/>
                  <a:gd name="connsiteY257" fmla="*/ 4334283 h 13511369"/>
                  <a:gd name="connsiteX258" fmla="*/ 10814050 w 12071803"/>
                  <a:gd name="connsiteY258" fmla="*/ 4080282 h 13511369"/>
                  <a:gd name="connsiteX259" fmla="*/ 10582275 w 12071803"/>
                  <a:gd name="connsiteY259" fmla="*/ 3997732 h 13511369"/>
                  <a:gd name="connsiteX260" fmla="*/ 10264776 w 12071803"/>
                  <a:gd name="connsiteY260" fmla="*/ 3950108 h 13511369"/>
                  <a:gd name="connsiteX261" fmla="*/ 10134600 w 12071803"/>
                  <a:gd name="connsiteY261" fmla="*/ 4010432 h 13511369"/>
                  <a:gd name="connsiteX262" fmla="*/ 10160001 w 12071803"/>
                  <a:gd name="connsiteY262" fmla="*/ 3845333 h 13511369"/>
                  <a:gd name="connsiteX263" fmla="*/ 10109201 w 12071803"/>
                  <a:gd name="connsiteY263" fmla="*/ 3670708 h 13511369"/>
                  <a:gd name="connsiteX264" fmla="*/ 10223500 w 12071803"/>
                  <a:gd name="connsiteY264" fmla="*/ 3708807 h 13511369"/>
                  <a:gd name="connsiteX265" fmla="*/ 10344151 w 12071803"/>
                  <a:gd name="connsiteY265" fmla="*/ 3600858 h 13511369"/>
                  <a:gd name="connsiteX266" fmla="*/ 10534651 w 12071803"/>
                  <a:gd name="connsiteY266" fmla="*/ 3661183 h 13511369"/>
                  <a:gd name="connsiteX267" fmla="*/ 10547351 w 12071803"/>
                  <a:gd name="connsiteY267" fmla="*/ 3477033 h 13511369"/>
                  <a:gd name="connsiteX268" fmla="*/ 10687050 w 12071803"/>
                  <a:gd name="connsiteY268" fmla="*/ 3515132 h 13511369"/>
                  <a:gd name="connsiteX269" fmla="*/ 10801350 w 12071803"/>
                  <a:gd name="connsiteY269" fmla="*/ 3210332 h 13511369"/>
                  <a:gd name="connsiteX270" fmla="*/ 10902951 w 12071803"/>
                  <a:gd name="connsiteY270" fmla="*/ 3299233 h 13511369"/>
                  <a:gd name="connsiteX271" fmla="*/ 11042650 w 12071803"/>
                  <a:gd name="connsiteY271" fmla="*/ 3283357 h 13511369"/>
                  <a:gd name="connsiteX272" fmla="*/ 11077575 w 12071803"/>
                  <a:gd name="connsiteY272" fmla="*/ 3508782 h 13511369"/>
                  <a:gd name="connsiteX273" fmla="*/ 11153776 w 12071803"/>
                  <a:gd name="connsiteY273" fmla="*/ 3251608 h 13511369"/>
                  <a:gd name="connsiteX274" fmla="*/ 11077576 w 12071803"/>
                  <a:gd name="connsiteY274" fmla="*/ 3165883 h 13511369"/>
                  <a:gd name="connsiteX275" fmla="*/ 11163300 w 12071803"/>
                  <a:gd name="connsiteY275" fmla="*/ 2911882 h 13511369"/>
                  <a:gd name="connsiteX276" fmla="*/ 10982326 w 12071803"/>
                  <a:gd name="connsiteY276" fmla="*/ 2988083 h 13511369"/>
                  <a:gd name="connsiteX277" fmla="*/ 10953750 w 12071803"/>
                  <a:gd name="connsiteY277" fmla="*/ 2918232 h 13511369"/>
                  <a:gd name="connsiteX278" fmla="*/ 10763250 w 12071803"/>
                  <a:gd name="connsiteY278" fmla="*/ 2715032 h 13511369"/>
                  <a:gd name="connsiteX279" fmla="*/ 10731501 w 12071803"/>
                  <a:gd name="connsiteY279" fmla="*/ 2530883 h 13511369"/>
                  <a:gd name="connsiteX280" fmla="*/ 10699751 w 12071803"/>
                  <a:gd name="connsiteY280" fmla="*/ 2435633 h 13511369"/>
                  <a:gd name="connsiteX281" fmla="*/ 10801350 w 12071803"/>
                  <a:gd name="connsiteY281" fmla="*/ 2334032 h 13511369"/>
                  <a:gd name="connsiteX282" fmla="*/ 11061701 w 12071803"/>
                  <a:gd name="connsiteY282" fmla="*/ 2099083 h 13511369"/>
                  <a:gd name="connsiteX283" fmla="*/ 11182350 w 12071803"/>
                  <a:gd name="connsiteY283" fmla="*/ 2118132 h 13511369"/>
                  <a:gd name="connsiteX284" fmla="*/ 11252201 w 12071803"/>
                  <a:gd name="connsiteY284" fmla="*/ 2029233 h 13511369"/>
                  <a:gd name="connsiteX285" fmla="*/ 11487150 w 12071803"/>
                  <a:gd name="connsiteY285" fmla="*/ 1921282 h 13511369"/>
                  <a:gd name="connsiteX286" fmla="*/ 11341101 w 12071803"/>
                  <a:gd name="connsiteY286" fmla="*/ 1851433 h 13511369"/>
                  <a:gd name="connsiteX287" fmla="*/ 11258550 w 12071803"/>
                  <a:gd name="connsiteY287" fmla="*/ 1705382 h 13511369"/>
                  <a:gd name="connsiteX288" fmla="*/ 11360150 w 12071803"/>
                  <a:gd name="connsiteY288" fmla="*/ 1279932 h 13511369"/>
                  <a:gd name="connsiteX289" fmla="*/ 11239500 w 12071803"/>
                  <a:gd name="connsiteY289" fmla="*/ 1019582 h 13511369"/>
                  <a:gd name="connsiteX290" fmla="*/ 11525250 w 12071803"/>
                  <a:gd name="connsiteY290" fmla="*/ 1362482 h 13511369"/>
                  <a:gd name="connsiteX291" fmla="*/ 11690350 w 12071803"/>
                  <a:gd name="connsiteY291" fmla="*/ 1165632 h 13511369"/>
                  <a:gd name="connsiteX292" fmla="*/ 11874500 w 12071803"/>
                  <a:gd name="connsiteY292" fmla="*/ 1476782 h 13511369"/>
                  <a:gd name="connsiteX293" fmla="*/ 12071350 w 12071803"/>
                  <a:gd name="connsiteY293" fmla="*/ 1578383 h 13511369"/>
                  <a:gd name="connsiteX294" fmla="*/ 11906250 w 12071803"/>
                  <a:gd name="connsiteY294" fmla="*/ 1133883 h 13511369"/>
                  <a:gd name="connsiteX295" fmla="*/ 11893550 w 12071803"/>
                  <a:gd name="connsiteY295" fmla="*/ 917982 h 13511369"/>
                  <a:gd name="connsiteX296" fmla="*/ 11760200 w 12071803"/>
                  <a:gd name="connsiteY296" fmla="*/ 721132 h 13511369"/>
                  <a:gd name="connsiteX297" fmla="*/ 11734800 w 12071803"/>
                  <a:gd name="connsiteY297"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125266 w 12071803"/>
                  <a:gd name="connsiteY61" fmla="*/ 12034994 h 13511369"/>
                  <a:gd name="connsiteX62" fmla="*/ 2456260 w 12071803"/>
                  <a:gd name="connsiteY62" fmla="*/ 12008800 h 13511369"/>
                  <a:gd name="connsiteX63" fmla="*/ 2507456 w 12071803"/>
                  <a:gd name="connsiteY63" fmla="*/ 11899513 h 13511369"/>
                  <a:gd name="connsiteX64" fmla="*/ 2876550 w 12071803"/>
                  <a:gd name="connsiteY64" fmla="*/ 12030482 h 13511369"/>
                  <a:gd name="connsiteX65" fmla="*/ 2965847 w 12071803"/>
                  <a:gd name="connsiteY65" fmla="*/ 12018325 h 13511369"/>
                  <a:gd name="connsiteX66" fmla="*/ 3067050 w 12071803"/>
                  <a:gd name="connsiteY66" fmla="*/ 12182882 h 13511369"/>
                  <a:gd name="connsiteX67" fmla="*/ 3306366 w 12071803"/>
                  <a:gd name="connsiteY67" fmla="*/ 12127863 h 13511369"/>
                  <a:gd name="connsiteX68" fmla="*/ 3415903 w 12071803"/>
                  <a:gd name="connsiteY68" fmla="*/ 12196919 h 13511369"/>
                  <a:gd name="connsiteX69" fmla="*/ 3569494 w 12071803"/>
                  <a:gd name="connsiteY69" fmla="*/ 12266226 h 13511369"/>
                  <a:gd name="connsiteX70" fmla="*/ 3505200 w 12071803"/>
                  <a:gd name="connsiteY70" fmla="*/ 12387670 h 13511369"/>
                  <a:gd name="connsiteX71" fmla="*/ 3589735 w 12071803"/>
                  <a:gd name="connsiteY71" fmla="*/ 12592207 h 13511369"/>
                  <a:gd name="connsiteX72" fmla="*/ 3543300 w 12071803"/>
                  <a:gd name="connsiteY72" fmla="*/ 12773432 h 13511369"/>
                  <a:gd name="connsiteX73" fmla="*/ 3527822 w 12071803"/>
                  <a:gd name="connsiteY73" fmla="*/ 12987494 h 13511369"/>
                  <a:gd name="connsiteX74" fmla="*/ 3619500 w 12071803"/>
                  <a:gd name="connsiteY74" fmla="*/ 13211582 h 13511369"/>
                  <a:gd name="connsiteX75" fmla="*/ 3905250 w 12071803"/>
                  <a:gd name="connsiteY75" fmla="*/ 13440182 h 13511369"/>
                  <a:gd name="connsiteX76" fmla="*/ 4496991 w 12071803"/>
                  <a:gd name="connsiteY76" fmla="*/ 13511369 h 13511369"/>
                  <a:gd name="connsiteX77" fmla="*/ 4532709 w 12071803"/>
                  <a:gd name="connsiteY77" fmla="*/ 13442312 h 13511369"/>
                  <a:gd name="connsiteX78" fmla="*/ 4191000 w 12071803"/>
                  <a:gd name="connsiteY78" fmla="*/ 13154432 h 13511369"/>
                  <a:gd name="connsiteX79" fmla="*/ 4618435 w 12071803"/>
                  <a:gd name="connsiteY79" fmla="*/ 13268482 h 13511369"/>
                  <a:gd name="connsiteX80" fmla="*/ 4933950 w 12071803"/>
                  <a:gd name="connsiteY80" fmla="*/ 13268732 h 13511369"/>
                  <a:gd name="connsiteX81" fmla="*/ 5035153 w 12071803"/>
                  <a:gd name="connsiteY81" fmla="*/ 13058932 h 13511369"/>
                  <a:gd name="connsiteX82" fmla="*/ 4994672 w 12071803"/>
                  <a:gd name="connsiteY82" fmla="*/ 12985113 h 13511369"/>
                  <a:gd name="connsiteX83" fmla="*/ 4991100 w 12071803"/>
                  <a:gd name="connsiteY83" fmla="*/ 12678182 h 13511369"/>
                  <a:gd name="connsiteX84" fmla="*/ 5067300 w 12071803"/>
                  <a:gd name="connsiteY84" fmla="*/ 12563882 h 13511369"/>
                  <a:gd name="connsiteX85" fmla="*/ 5029200 w 12071803"/>
                  <a:gd name="connsiteY85" fmla="*/ 12225745 h 13511369"/>
                  <a:gd name="connsiteX86" fmla="*/ 5357813 w 12071803"/>
                  <a:gd name="connsiteY86" fmla="*/ 12097157 h 13511369"/>
                  <a:gd name="connsiteX87" fmla="*/ 5638800 w 12071803"/>
                  <a:gd name="connsiteY87" fmla="*/ 12180502 h 13511369"/>
                  <a:gd name="connsiteX88" fmla="*/ 5524500 w 12071803"/>
                  <a:gd name="connsiteY88" fmla="*/ 11249432 h 13511369"/>
                  <a:gd name="connsiteX89" fmla="*/ 5585223 w 12071803"/>
                  <a:gd name="connsiteY89" fmla="*/ 10722925 h 13511369"/>
                  <a:gd name="connsiteX90" fmla="*/ 5468540 w 12071803"/>
                  <a:gd name="connsiteY90" fmla="*/ 10663394 h 13511369"/>
                  <a:gd name="connsiteX91" fmla="*/ 5585222 w 12071803"/>
                  <a:gd name="connsiteY91" fmla="*/ 10701495 h 13511369"/>
                  <a:gd name="connsiteX92" fmla="*/ 5611416 w 12071803"/>
                  <a:gd name="connsiteY92" fmla="*/ 10160950 h 13511369"/>
                  <a:gd name="connsiteX93" fmla="*/ 5698331 w 12071803"/>
                  <a:gd name="connsiteY93" fmla="*/ 9775438 h 13511369"/>
                  <a:gd name="connsiteX94" fmla="*/ 5830491 w 12071803"/>
                  <a:gd name="connsiteY94" fmla="*/ 9408475 h 13511369"/>
                  <a:gd name="connsiteX95" fmla="*/ 5920978 w 12071803"/>
                  <a:gd name="connsiteY95" fmla="*/ 9196544 h 13511369"/>
                  <a:gd name="connsiteX96" fmla="*/ 5759053 w 12071803"/>
                  <a:gd name="connsiteY96" fmla="*/ 9329894 h 13511369"/>
                  <a:gd name="connsiteX97" fmla="*/ 5923360 w 12071803"/>
                  <a:gd name="connsiteY97" fmla="*/ 9137013 h 13511369"/>
                  <a:gd name="connsiteX98" fmla="*/ 5955507 w 12071803"/>
                  <a:gd name="connsiteY98" fmla="*/ 8956289 h 13511369"/>
                  <a:gd name="connsiteX99" fmla="*/ 5959078 w 12071803"/>
                  <a:gd name="connsiteY99" fmla="*/ 9087006 h 13511369"/>
                  <a:gd name="connsiteX100" fmla="*/ 6441280 w 12071803"/>
                  <a:gd name="connsiteY100" fmla="*/ 8201432 h 13511369"/>
                  <a:gd name="connsiteX101" fmla="*/ 6204347 w 12071803"/>
                  <a:gd name="connsiteY101" fmla="*/ 8101170 h 13511369"/>
                  <a:gd name="connsiteX102" fmla="*/ 6425803 w 12071803"/>
                  <a:gd name="connsiteY102" fmla="*/ 8110694 h 13511369"/>
                  <a:gd name="connsiteX103" fmla="*/ 6696076 w 12071803"/>
                  <a:gd name="connsiteY103" fmla="*/ 8074975 h 13511369"/>
                  <a:gd name="connsiteX104" fmla="*/ 6855620 w 12071803"/>
                  <a:gd name="connsiteY104" fmla="*/ 8032113 h 13511369"/>
                  <a:gd name="connsiteX105" fmla="*/ 6785372 w 12071803"/>
                  <a:gd name="connsiteY105" fmla="*/ 7972582 h 13511369"/>
                  <a:gd name="connsiteX106" fmla="*/ 6877052 w 12071803"/>
                  <a:gd name="connsiteY106" fmla="*/ 7846626 h 13511369"/>
                  <a:gd name="connsiteX107" fmla="*/ 6980634 w 12071803"/>
                  <a:gd name="connsiteY107" fmla="*/ 7867807 h 13511369"/>
                  <a:gd name="connsiteX108" fmla="*/ 7017545 w 12071803"/>
                  <a:gd name="connsiteY108" fmla="*/ 7793990 h 13511369"/>
                  <a:gd name="connsiteX109" fmla="*/ 6943726 w 12071803"/>
                  <a:gd name="connsiteY109" fmla="*/ 7693975 h 13511369"/>
                  <a:gd name="connsiteX110" fmla="*/ 6910389 w 12071803"/>
                  <a:gd name="connsiteY110" fmla="*/ 7596344 h 13511369"/>
                  <a:gd name="connsiteX111" fmla="*/ 6819900 w 12071803"/>
                  <a:gd name="connsiteY111" fmla="*/ 7591832 h 13511369"/>
                  <a:gd name="connsiteX112" fmla="*/ 6746082 w 12071803"/>
                  <a:gd name="connsiteY112" fmla="*/ 7674925 h 13511369"/>
                  <a:gd name="connsiteX113" fmla="*/ 6610350 w 12071803"/>
                  <a:gd name="connsiteY113" fmla="*/ 7687082 h 13511369"/>
                  <a:gd name="connsiteX114" fmla="*/ 6669882 w 12071803"/>
                  <a:gd name="connsiteY114" fmla="*/ 7617775 h 13511369"/>
                  <a:gd name="connsiteX115" fmla="*/ 6681789 w 12071803"/>
                  <a:gd name="connsiteY115" fmla="*/ 7529669 h 13511369"/>
                  <a:gd name="connsiteX116" fmla="*/ 6703219 w 12071803"/>
                  <a:gd name="connsiteY116" fmla="*/ 7467756 h 13511369"/>
                  <a:gd name="connsiteX117" fmla="*/ 6667500 w 12071803"/>
                  <a:gd name="connsiteY117" fmla="*/ 7401332 h 13511369"/>
                  <a:gd name="connsiteX118" fmla="*/ 6603207 w 12071803"/>
                  <a:gd name="connsiteY118" fmla="*/ 7432038 h 13511369"/>
                  <a:gd name="connsiteX119" fmla="*/ 6600825 w 12071803"/>
                  <a:gd name="connsiteY119" fmla="*/ 7351326 h 13511369"/>
                  <a:gd name="connsiteX120" fmla="*/ 6819901 w 12071803"/>
                  <a:gd name="connsiteY120" fmla="*/ 7243919 h 13511369"/>
                  <a:gd name="connsiteX121" fmla="*/ 6784182 w 12071803"/>
                  <a:gd name="connsiteY121" fmla="*/ 7089138 h 13511369"/>
                  <a:gd name="connsiteX122" fmla="*/ 6860382 w 12071803"/>
                  <a:gd name="connsiteY122" fmla="*/ 7072469 h 13511369"/>
                  <a:gd name="connsiteX123" fmla="*/ 6838950 w 12071803"/>
                  <a:gd name="connsiteY123" fmla="*/ 6982232 h 13511369"/>
                  <a:gd name="connsiteX124" fmla="*/ 6943726 w 12071803"/>
                  <a:gd name="connsiteY124" fmla="*/ 6984363 h 13511369"/>
                  <a:gd name="connsiteX125" fmla="*/ 6986589 w 12071803"/>
                  <a:gd name="connsiteY125" fmla="*/ 6903400 h 13511369"/>
                  <a:gd name="connsiteX126" fmla="*/ 7088982 w 12071803"/>
                  <a:gd name="connsiteY126" fmla="*/ 6936738 h 13511369"/>
                  <a:gd name="connsiteX127" fmla="*/ 7162801 w 12071803"/>
                  <a:gd name="connsiteY127" fmla="*/ 7039132 h 13511369"/>
                  <a:gd name="connsiteX128" fmla="*/ 7229476 w 12071803"/>
                  <a:gd name="connsiteY128" fmla="*/ 6979600 h 13511369"/>
                  <a:gd name="connsiteX129" fmla="*/ 7169945 w 12071803"/>
                  <a:gd name="connsiteY129" fmla="*/ 6843869 h 13511369"/>
                  <a:gd name="connsiteX130" fmla="*/ 7227094 w 12071803"/>
                  <a:gd name="connsiteY130" fmla="*/ 6896506 h 13511369"/>
                  <a:gd name="connsiteX131" fmla="*/ 7343776 w 12071803"/>
                  <a:gd name="connsiteY131" fmla="*/ 6934357 h 13511369"/>
                  <a:gd name="connsiteX132" fmla="*/ 7417595 w 12071803"/>
                  <a:gd name="connsiteY132" fmla="*/ 7006046 h 13511369"/>
                  <a:gd name="connsiteX133" fmla="*/ 7386639 w 12071803"/>
                  <a:gd name="connsiteY133" fmla="*/ 7144158 h 13511369"/>
                  <a:gd name="connsiteX134" fmla="*/ 7458076 w 12071803"/>
                  <a:gd name="connsiteY134" fmla="*/ 7108439 h 13511369"/>
                  <a:gd name="connsiteX135" fmla="*/ 7448550 w 12071803"/>
                  <a:gd name="connsiteY135" fmla="*/ 7077482 h 13511369"/>
                  <a:gd name="connsiteX136" fmla="*/ 7524751 w 12071803"/>
                  <a:gd name="connsiteY136" fmla="*/ 7163208 h 13511369"/>
                  <a:gd name="connsiteX137" fmla="*/ 7460457 w 12071803"/>
                  <a:gd name="connsiteY137" fmla="*/ 7244171 h 13511369"/>
                  <a:gd name="connsiteX138" fmla="*/ 7524750 w 12071803"/>
                  <a:gd name="connsiteY138" fmla="*/ 7325132 h 13511369"/>
                  <a:gd name="connsiteX139" fmla="*/ 7450932 w 12071803"/>
                  <a:gd name="connsiteY139" fmla="*/ 7344183 h 13511369"/>
                  <a:gd name="connsiteX140" fmla="*/ 7358064 w 12071803"/>
                  <a:gd name="connsiteY140" fmla="*/ 7296558 h 13511369"/>
                  <a:gd name="connsiteX141" fmla="*/ 7310439 w 12071803"/>
                  <a:gd name="connsiteY141" fmla="*/ 7406096 h 13511369"/>
                  <a:gd name="connsiteX142" fmla="*/ 7386639 w 12071803"/>
                  <a:gd name="connsiteY142" fmla="*/ 7425146 h 13511369"/>
                  <a:gd name="connsiteX143" fmla="*/ 7441407 w 12071803"/>
                  <a:gd name="connsiteY143" fmla="*/ 7484677 h 13511369"/>
                  <a:gd name="connsiteX144" fmla="*/ 7467601 w 12071803"/>
                  <a:gd name="connsiteY144" fmla="*/ 7515382 h 13511369"/>
                  <a:gd name="connsiteX145" fmla="*/ 7487841 w 12071803"/>
                  <a:gd name="connsiteY145" fmla="*/ 7467755 h 13511369"/>
                  <a:gd name="connsiteX146" fmla="*/ 7546182 w 12071803"/>
                  <a:gd name="connsiteY146" fmla="*/ 7529921 h 13511369"/>
                  <a:gd name="connsiteX147" fmla="*/ 7639051 w 12071803"/>
                  <a:gd name="connsiteY147" fmla="*/ 7615646 h 13511369"/>
                  <a:gd name="connsiteX148" fmla="*/ 7639051 w 12071803"/>
                  <a:gd name="connsiteY148" fmla="*/ 7510871 h 13511369"/>
                  <a:gd name="connsiteX149" fmla="*/ 7812881 w 12071803"/>
                  <a:gd name="connsiteY149" fmla="*/ 7606120 h 13511369"/>
                  <a:gd name="connsiteX150" fmla="*/ 7705726 w 12071803"/>
                  <a:gd name="connsiteY150" fmla="*/ 7370377 h 13511369"/>
                  <a:gd name="connsiteX151" fmla="*/ 7708107 w 12071803"/>
                  <a:gd name="connsiteY151" fmla="*/ 7234646 h 13511369"/>
                  <a:gd name="connsiteX152" fmla="*/ 7612857 w 12071803"/>
                  <a:gd name="connsiteY152" fmla="*/ 7206071 h 13511369"/>
                  <a:gd name="connsiteX153" fmla="*/ 7677150 w 12071803"/>
                  <a:gd name="connsiteY153" fmla="*/ 7039382 h 13511369"/>
                  <a:gd name="connsiteX154" fmla="*/ 8374857 w 12071803"/>
                  <a:gd name="connsiteY154" fmla="*/ 6653621 h 13511369"/>
                  <a:gd name="connsiteX155" fmla="*/ 8703470 w 12071803"/>
                  <a:gd name="connsiteY155" fmla="*/ 6591708 h 13511369"/>
                  <a:gd name="connsiteX156" fmla="*/ 8722520 w 12071803"/>
                  <a:gd name="connsiteY156" fmla="*/ 6696483 h 13511369"/>
                  <a:gd name="connsiteX157" fmla="*/ 8796339 w 12071803"/>
                  <a:gd name="connsiteY157" fmla="*/ 6701246 h 13511369"/>
                  <a:gd name="connsiteX158" fmla="*/ 8772525 w 12071803"/>
                  <a:gd name="connsiteY158" fmla="*/ 6548844 h 13511369"/>
                  <a:gd name="connsiteX159" fmla="*/ 9315450 w 12071803"/>
                  <a:gd name="connsiteY159" fmla="*/ 6544082 h 13511369"/>
                  <a:gd name="connsiteX160" fmla="*/ 9503569 w 12071803"/>
                  <a:gd name="connsiteY160" fmla="*/ 6494075 h 13511369"/>
                  <a:gd name="connsiteX161" fmla="*/ 9629775 w 12071803"/>
                  <a:gd name="connsiteY161" fmla="*/ 6298813 h 13511369"/>
                  <a:gd name="connsiteX162" fmla="*/ 9906000 w 12071803"/>
                  <a:gd name="connsiteY162" fmla="*/ 6334532 h 13511369"/>
                  <a:gd name="connsiteX163" fmla="*/ 9870282 w 12071803"/>
                  <a:gd name="connsiteY163" fmla="*/ 6420258 h 13511369"/>
                  <a:gd name="connsiteX164" fmla="*/ 9727407 w 12071803"/>
                  <a:gd name="connsiteY164" fmla="*/ 6434546 h 13511369"/>
                  <a:gd name="connsiteX165" fmla="*/ 9796462 w 12071803"/>
                  <a:gd name="connsiteY165" fmla="*/ 6489313 h 13511369"/>
                  <a:gd name="connsiteX166" fmla="*/ 9665495 w 12071803"/>
                  <a:gd name="connsiteY166" fmla="*/ 6517889 h 13511369"/>
                  <a:gd name="connsiteX167" fmla="*/ 9539289 w 12071803"/>
                  <a:gd name="connsiteY167" fmla="*/ 6508364 h 13511369"/>
                  <a:gd name="connsiteX168" fmla="*/ 9453563 w 12071803"/>
                  <a:gd name="connsiteY168" fmla="*/ 6544082 h 13511369"/>
                  <a:gd name="connsiteX169" fmla="*/ 9422607 w 12071803"/>
                  <a:gd name="connsiteY169" fmla="*/ 6848883 h 13511369"/>
                  <a:gd name="connsiteX170" fmla="*/ 9584532 w 12071803"/>
                  <a:gd name="connsiteY170" fmla="*/ 6882220 h 13511369"/>
                  <a:gd name="connsiteX171" fmla="*/ 9791700 w 12071803"/>
                  <a:gd name="connsiteY171" fmla="*/ 6696482 h 13511369"/>
                  <a:gd name="connsiteX172" fmla="*/ 9829801 w 12071803"/>
                  <a:gd name="connsiteY172" fmla="*/ 6794114 h 13511369"/>
                  <a:gd name="connsiteX173" fmla="*/ 9977439 w 12071803"/>
                  <a:gd name="connsiteY173" fmla="*/ 6717914 h 13511369"/>
                  <a:gd name="connsiteX174" fmla="*/ 9877426 w 12071803"/>
                  <a:gd name="connsiteY174" fmla="*/ 6956040 h 13511369"/>
                  <a:gd name="connsiteX175" fmla="*/ 10020301 w 12071803"/>
                  <a:gd name="connsiteY175" fmla="*/ 6898889 h 13511369"/>
                  <a:gd name="connsiteX176" fmla="*/ 9986964 w 12071803"/>
                  <a:gd name="connsiteY176" fmla="*/ 6986996 h 13511369"/>
                  <a:gd name="connsiteX177" fmla="*/ 10217945 w 12071803"/>
                  <a:gd name="connsiteY177" fmla="*/ 6984614 h 13511369"/>
                  <a:gd name="connsiteX178" fmla="*/ 10058400 w 12071803"/>
                  <a:gd name="connsiteY178" fmla="*/ 7039382 h 13511369"/>
                  <a:gd name="connsiteX179" fmla="*/ 9948864 w 12071803"/>
                  <a:gd name="connsiteY179" fmla="*/ 7096533 h 13511369"/>
                  <a:gd name="connsiteX180" fmla="*/ 9829801 w 12071803"/>
                  <a:gd name="connsiteY180" fmla="*/ 7210833 h 13511369"/>
                  <a:gd name="connsiteX181" fmla="*/ 9865519 w 12071803"/>
                  <a:gd name="connsiteY181" fmla="*/ 7270363 h 13511369"/>
                  <a:gd name="connsiteX182" fmla="*/ 9908382 w 12071803"/>
                  <a:gd name="connsiteY182" fmla="*/ 7320371 h 13511369"/>
                  <a:gd name="connsiteX183" fmla="*/ 9986964 w 12071803"/>
                  <a:gd name="connsiteY183" fmla="*/ 7287033 h 13511369"/>
                  <a:gd name="connsiteX184" fmla="*/ 9998869 w 12071803"/>
                  <a:gd name="connsiteY184" fmla="*/ 7348944 h 13511369"/>
                  <a:gd name="connsiteX185" fmla="*/ 10113170 w 12071803"/>
                  <a:gd name="connsiteY185" fmla="*/ 7210833 h 13511369"/>
                  <a:gd name="connsiteX186" fmla="*/ 10148889 w 12071803"/>
                  <a:gd name="connsiteY186" fmla="*/ 7356089 h 13511369"/>
                  <a:gd name="connsiteX187" fmla="*/ 10244139 w 12071803"/>
                  <a:gd name="connsiteY187" fmla="*/ 7239408 h 13511369"/>
                  <a:gd name="connsiteX188" fmla="*/ 10270332 w 12071803"/>
                  <a:gd name="connsiteY188" fmla="*/ 7401332 h 13511369"/>
                  <a:gd name="connsiteX189" fmla="*/ 10344150 w 12071803"/>
                  <a:gd name="connsiteY189" fmla="*/ 7477532 h 13511369"/>
                  <a:gd name="connsiteX190" fmla="*/ 10134600 w 12071803"/>
                  <a:gd name="connsiteY190" fmla="*/ 7591832 h 13511369"/>
                  <a:gd name="connsiteX191" fmla="*/ 10287001 w 12071803"/>
                  <a:gd name="connsiteY191" fmla="*/ 7741852 h 13511369"/>
                  <a:gd name="connsiteX192" fmla="*/ 10317957 w 12071803"/>
                  <a:gd name="connsiteY192" fmla="*/ 7644221 h 13511369"/>
                  <a:gd name="connsiteX193" fmla="*/ 10389393 w 12071803"/>
                  <a:gd name="connsiteY193" fmla="*/ 7732326 h 13511369"/>
                  <a:gd name="connsiteX194" fmla="*/ 10510839 w 12071803"/>
                  <a:gd name="connsiteY194" fmla="*/ 7691846 h 13511369"/>
                  <a:gd name="connsiteX195" fmla="*/ 10515600 w 12071803"/>
                  <a:gd name="connsiteY195" fmla="*/ 7777570 h 13511369"/>
                  <a:gd name="connsiteX196" fmla="*/ 10513219 w 12071803"/>
                  <a:gd name="connsiteY196" fmla="*/ 7875200 h 13511369"/>
                  <a:gd name="connsiteX197" fmla="*/ 10622756 w 12071803"/>
                  <a:gd name="connsiteY197" fmla="*/ 7837101 h 13511369"/>
                  <a:gd name="connsiteX198" fmla="*/ 10663239 w 12071803"/>
                  <a:gd name="connsiteY198" fmla="*/ 8075227 h 13511369"/>
                  <a:gd name="connsiteX199" fmla="*/ 10801350 w 12071803"/>
                  <a:gd name="connsiteY199" fmla="*/ 8106182 h 13511369"/>
                  <a:gd name="connsiteX200" fmla="*/ 10815638 w 12071803"/>
                  <a:gd name="connsiteY200" fmla="*/ 7815670 h 13511369"/>
                  <a:gd name="connsiteX201" fmla="*/ 10906126 w 12071803"/>
                  <a:gd name="connsiteY201" fmla="*/ 7791858 h 13511369"/>
                  <a:gd name="connsiteX202" fmla="*/ 10975182 w 12071803"/>
                  <a:gd name="connsiteY202" fmla="*/ 7620407 h 13511369"/>
                  <a:gd name="connsiteX203" fmla="*/ 10937082 w 12071803"/>
                  <a:gd name="connsiteY203" fmla="*/ 7491821 h 13511369"/>
                  <a:gd name="connsiteX204" fmla="*/ 10841832 w 12071803"/>
                  <a:gd name="connsiteY204" fmla="*/ 7479913 h 13511369"/>
                  <a:gd name="connsiteX205" fmla="*/ 10889456 w 12071803"/>
                  <a:gd name="connsiteY205" fmla="*/ 7360851 h 13511369"/>
                  <a:gd name="connsiteX206" fmla="*/ 10784682 w 12071803"/>
                  <a:gd name="connsiteY206" fmla="*/ 7289414 h 13511369"/>
                  <a:gd name="connsiteX207" fmla="*/ 10744200 w 12071803"/>
                  <a:gd name="connsiteY207" fmla="*/ 7058432 h 13511369"/>
                  <a:gd name="connsiteX208" fmla="*/ 10426700 w 12071803"/>
                  <a:gd name="connsiteY208" fmla="*/ 7020332 h 13511369"/>
                  <a:gd name="connsiteX209" fmla="*/ 10496551 w 12071803"/>
                  <a:gd name="connsiteY209" fmla="*/ 6915558 h 13511369"/>
                  <a:gd name="connsiteX210" fmla="*/ 10620376 w 12071803"/>
                  <a:gd name="connsiteY210" fmla="*/ 6896508 h 13511369"/>
                  <a:gd name="connsiteX211" fmla="*/ 10629900 w 12071803"/>
                  <a:gd name="connsiteY211" fmla="*/ 6810782 h 13511369"/>
                  <a:gd name="connsiteX212" fmla="*/ 10842625 w 12071803"/>
                  <a:gd name="connsiteY212" fmla="*/ 6899682 h 13511369"/>
                  <a:gd name="connsiteX213" fmla="*/ 10858500 w 12071803"/>
                  <a:gd name="connsiteY213" fmla="*/ 6677432 h 13511369"/>
                  <a:gd name="connsiteX214" fmla="*/ 10648950 w 12071803"/>
                  <a:gd name="connsiteY214" fmla="*/ 6772682 h 13511369"/>
                  <a:gd name="connsiteX215" fmla="*/ 10572750 w 12071803"/>
                  <a:gd name="connsiteY215" fmla="*/ 6544082 h 13511369"/>
                  <a:gd name="connsiteX216" fmla="*/ 10344150 w 12071803"/>
                  <a:gd name="connsiteY216" fmla="*/ 6753632 h 13511369"/>
                  <a:gd name="connsiteX217" fmla="*/ 10356851 w 12071803"/>
                  <a:gd name="connsiteY217" fmla="*/ 6588533 h 13511369"/>
                  <a:gd name="connsiteX218" fmla="*/ 10369550 w 12071803"/>
                  <a:gd name="connsiteY218" fmla="*/ 6464707 h 13511369"/>
                  <a:gd name="connsiteX219" fmla="*/ 10314385 w 12071803"/>
                  <a:gd name="connsiteY219" fmla="*/ 6436675 h 13511369"/>
                  <a:gd name="connsiteX220" fmla="*/ 10261601 w 12071803"/>
                  <a:gd name="connsiteY220" fmla="*/ 6452008 h 13511369"/>
                  <a:gd name="connsiteX221" fmla="*/ 10140950 w 12071803"/>
                  <a:gd name="connsiteY221" fmla="*/ 6236107 h 13511369"/>
                  <a:gd name="connsiteX222" fmla="*/ 10306051 w 12071803"/>
                  <a:gd name="connsiteY222" fmla="*/ 6274208 h 13511369"/>
                  <a:gd name="connsiteX223" fmla="*/ 10547351 w 12071803"/>
                  <a:gd name="connsiteY223" fmla="*/ 6274208 h 13511369"/>
                  <a:gd name="connsiteX224" fmla="*/ 10677525 w 12071803"/>
                  <a:gd name="connsiteY224" fmla="*/ 6134507 h 13511369"/>
                  <a:gd name="connsiteX225" fmla="*/ 10575926 w 12071803"/>
                  <a:gd name="connsiteY225" fmla="*/ 6023383 h 13511369"/>
                  <a:gd name="connsiteX226" fmla="*/ 10363200 w 12071803"/>
                  <a:gd name="connsiteY226" fmla="*/ 5975757 h 13511369"/>
                  <a:gd name="connsiteX227" fmla="*/ 10544175 w 12071803"/>
                  <a:gd name="connsiteY227" fmla="*/ 5845582 h 13511369"/>
                  <a:gd name="connsiteX228" fmla="*/ 10490201 w 12071803"/>
                  <a:gd name="connsiteY228" fmla="*/ 5728108 h 13511369"/>
                  <a:gd name="connsiteX229" fmla="*/ 10544176 w 12071803"/>
                  <a:gd name="connsiteY229" fmla="*/ 5607458 h 13511369"/>
                  <a:gd name="connsiteX230" fmla="*/ 10506075 w 12071803"/>
                  <a:gd name="connsiteY230" fmla="*/ 5604282 h 13511369"/>
                  <a:gd name="connsiteX231" fmla="*/ 10471151 w 12071803"/>
                  <a:gd name="connsiteY231" fmla="*/ 5528083 h 13511369"/>
                  <a:gd name="connsiteX232" fmla="*/ 10312400 w 12071803"/>
                  <a:gd name="connsiteY232" fmla="*/ 5375682 h 13511369"/>
                  <a:gd name="connsiteX233" fmla="*/ 10582276 w 12071803"/>
                  <a:gd name="connsiteY233" fmla="*/ 5480458 h 13511369"/>
                  <a:gd name="connsiteX234" fmla="*/ 10725150 w 12071803"/>
                  <a:gd name="connsiteY234" fmla="*/ 5439182 h 13511369"/>
                  <a:gd name="connsiteX235" fmla="*/ 10699751 w 12071803"/>
                  <a:gd name="connsiteY235" fmla="*/ 5686833 h 13511369"/>
                  <a:gd name="connsiteX236" fmla="*/ 10877550 w 12071803"/>
                  <a:gd name="connsiteY236" fmla="*/ 5724932 h 13511369"/>
                  <a:gd name="connsiteX237" fmla="*/ 10934701 w 12071803"/>
                  <a:gd name="connsiteY237" fmla="*/ 5550308 h 13511369"/>
                  <a:gd name="connsiteX238" fmla="*/ 10975975 w 12071803"/>
                  <a:gd name="connsiteY238" fmla="*/ 5321707 h 13511369"/>
                  <a:gd name="connsiteX239" fmla="*/ 10896601 w 12071803"/>
                  <a:gd name="connsiteY239" fmla="*/ 5118508 h 13511369"/>
                  <a:gd name="connsiteX240" fmla="*/ 10839450 w 12071803"/>
                  <a:gd name="connsiteY240" fmla="*/ 5020082 h 13511369"/>
                  <a:gd name="connsiteX241" fmla="*/ 10760076 w 12071803"/>
                  <a:gd name="connsiteY241" fmla="*/ 5137558 h 13511369"/>
                  <a:gd name="connsiteX242" fmla="*/ 10690226 w 12071803"/>
                  <a:gd name="connsiteY242" fmla="*/ 5096283 h 13511369"/>
                  <a:gd name="connsiteX243" fmla="*/ 10658476 w 12071803"/>
                  <a:gd name="connsiteY243" fmla="*/ 5216933 h 13511369"/>
                  <a:gd name="connsiteX244" fmla="*/ 10556875 w 12071803"/>
                  <a:gd name="connsiteY244" fmla="*/ 5220107 h 13511369"/>
                  <a:gd name="connsiteX245" fmla="*/ 10477500 w 12071803"/>
                  <a:gd name="connsiteY245" fmla="*/ 5077232 h 13511369"/>
                  <a:gd name="connsiteX246" fmla="*/ 10439400 w 12071803"/>
                  <a:gd name="connsiteY246" fmla="*/ 4924832 h 13511369"/>
                  <a:gd name="connsiteX247" fmla="*/ 10223500 w 12071803"/>
                  <a:gd name="connsiteY247" fmla="*/ 4928007 h 13511369"/>
                  <a:gd name="connsiteX248" fmla="*/ 10248900 w 12071803"/>
                  <a:gd name="connsiteY248" fmla="*/ 5153432 h 13511369"/>
                  <a:gd name="connsiteX249" fmla="*/ 10210801 w 12071803"/>
                  <a:gd name="connsiteY249" fmla="*/ 4959758 h 13511369"/>
                  <a:gd name="connsiteX250" fmla="*/ 10166350 w 12071803"/>
                  <a:gd name="connsiteY250" fmla="*/ 4972457 h 13511369"/>
                  <a:gd name="connsiteX251" fmla="*/ 10096500 w 12071803"/>
                  <a:gd name="connsiteY251" fmla="*/ 4861332 h 13511369"/>
                  <a:gd name="connsiteX252" fmla="*/ 10001251 w 12071803"/>
                  <a:gd name="connsiteY252" fmla="*/ 4931183 h 13511369"/>
                  <a:gd name="connsiteX253" fmla="*/ 9845675 w 12071803"/>
                  <a:gd name="connsiteY253" fmla="*/ 5058182 h 13511369"/>
                  <a:gd name="connsiteX254" fmla="*/ 10210800 w 12071803"/>
                  <a:gd name="connsiteY254" fmla="*/ 4724807 h 13511369"/>
                  <a:gd name="connsiteX255" fmla="*/ 10355263 w 12071803"/>
                  <a:gd name="connsiteY255" fmla="*/ 4634321 h 13511369"/>
                  <a:gd name="connsiteX256" fmla="*/ 10572750 w 12071803"/>
                  <a:gd name="connsiteY256" fmla="*/ 4581932 h 13511369"/>
                  <a:gd name="connsiteX257" fmla="*/ 10610851 w 12071803"/>
                  <a:gd name="connsiteY257" fmla="*/ 4461283 h 13511369"/>
                  <a:gd name="connsiteX258" fmla="*/ 10782301 w 12071803"/>
                  <a:gd name="connsiteY258" fmla="*/ 4334283 h 13511369"/>
                  <a:gd name="connsiteX259" fmla="*/ 10814050 w 12071803"/>
                  <a:gd name="connsiteY259" fmla="*/ 4080282 h 13511369"/>
                  <a:gd name="connsiteX260" fmla="*/ 10582275 w 12071803"/>
                  <a:gd name="connsiteY260" fmla="*/ 3997732 h 13511369"/>
                  <a:gd name="connsiteX261" fmla="*/ 10264776 w 12071803"/>
                  <a:gd name="connsiteY261" fmla="*/ 3950108 h 13511369"/>
                  <a:gd name="connsiteX262" fmla="*/ 10134600 w 12071803"/>
                  <a:gd name="connsiteY262" fmla="*/ 4010432 h 13511369"/>
                  <a:gd name="connsiteX263" fmla="*/ 10160001 w 12071803"/>
                  <a:gd name="connsiteY263" fmla="*/ 3845333 h 13511369"/>
                  <a:gd name="connsiteX264" fmla="*/ 10109201 w 12071803"/>
                  <a:gd name="connsiteY264" fmla="*/ 3670708 h 13511369"/>
                  <a:gd name="connsiteX265" fmla="*/ 10223500 w 12071803"/>
                  <a:gd name="connsiteY265" fmla="*/ 3708807 h 13511369"/>
                  <a:gd name="connsiteX266" fmla="*/ 10344151 w 12071803"/>
                  <a:gd name="connsiteY266" fmla="*/ 3600858 h 13511369"/>
                  <a:gd name="connsiteX267" fmla="*/ 10534651 w 12071803"/>
                  <a:gd name="connsiteY267" fmla="*/ 3661183 h 13511369"/>
                  <a:gd name="connsiteX268" fmla="*/ 10547351 w 12071803"/>
                  <a:gd name="connsiteY268" fmla="*/ 3477033 h 13511369"/>
                  <a:gd name="connsiteX269" fmla="*/ 10687050 w 12071803"/>
                  <a:gd name="connsiteY269" fmla="*/ 3515132 h 13511369"/>
                  <a:gd name="connsiteX270" fmla="*/ 10801350 w 12071803"/>
                  <a:gd name="connsiteY270" fmla="*/ 3210332 h 13511369"/>
                  <a:gd name="connsiteX271" fmla="*/ 10902951 w 12071803"/>
                  <a:gd name="connsiteY271" fmla="*/ 3299233 h 13511369"/>
                  <a:gd name="connsiteX272" fmla="*/ 11042650 w 12071803"/>
                  <a:gd name="connsiteY272" fmla="*/ 3283357 h 13511369"/>
                  <a:gd name="connsiteX273" fmla="*/ 11077575 w 12071803"/>
                  <a:gd name="connsiteY273" fmla="*/ 3508782 h 13511369"/>
                  <a:gd name="connsiteX274" fmla="*/ 11153776 w 12071803"/>
                  <a:gd name="connsiteY274" fmla="*/ 3251608 h 13511369"/>
                  <a:gd name="connsiteX275" fmla="*/ 11077576 w 12071803"/>
                  <a:gd name="connsiteY275" fmla="*/ 3165883 h 13511369"/>
                  <a:gd name="connsiteX276" fmla="*/ 11163300 w 12071803"/>
                  <a:gd name="connsiteY276" fmla="*/ 2911882 h 13511369"/>
                  <a:gd name="connsiteX277" fmla="*/ 10982326 w 12071803"/>
                  <a:gd name="connsiteY277" fmla="*/ 2988083 h 13511369"/>
                  <a:gd name="connsiteX278" fmla="*/ 10953750 w 12071803"/>
                  <a:gd name="connsiteY278" fmla="*/ 2918232 h 13511369"/>
                  <a:gd name="connsiteX279" fmla="*/ 10763250 w 12071803"/>
                  <a:gd name="connsiteY279" fmla="*/ 2715032 h 13511369"/>
                  <a:gd name="connsiteX280" fmla="*/ 10731501 w 12071803"/>
                  <a:gd name="connsiteY280" fmla="*/ 2530883 h 13511369"/>
                  <a:gd name="connsiteX281" fmla="*/ 10699751 w 12071803"/>
                  <a:gd name="connsiteY281" fmla="*/ 2435633 h 13511369"/>
                  <a:gd name="connsiteX282" fmla="*/ 10801350 w 12071803"/>
                  <a:gd name="connsiteY282" fmla="*/ 2334032 h 13511369"/>
                  <a:gd name="connsiteX283" fmla="*/ 11061701 w 12071803"/>
                  <a:gd name="connsiteY283" fmla="*/ 2099083 h 13511369"/>
                  <a:gd name="connsiteX284" fmla="*/ 11182350 w 12071803"/>
                  <a:gd name="connsiteY284" fmla="*/ 2118132 h 13511369"/>
                  <a:gd name="connsiteX285" fmla="*/ 11252201 w 12071803"/>
                  <a:gd name="connsiteY285" fmla="*/ 2029233 h 13511369"/>
                  <a:gd name="connsiteX286" fmla="*/ 11487150 w 12071803"/>
                  <a:gd name="connsiteY286" fmla="*/ 1921282 h 13511369"/>
                  <a:gd name="connsiteX287" fmla="*/ 11341101 w 12071803"/>
                  <a:gd name="connsiteY287" fmla="*/ 1851433 h 13511369"/>
                  <a:gd name="connsiteX288" fmla="*/ 11258550 w 12071803"/>
                  <a:gd name="connsiteY288" fmla="*/ 1705382 h 13511369"/>
                  <a:gd name="connsiteX289" fmla="*/ 11360150 w 12071803"/>
                  <a:gd name="connsiteY289" fmla="*/ 1279932 h 13511369"/>
                  <a:gd name="connsiteX290" fmla="*/ 11239500 w 12071803"/>
                  <a:gd name="connsiteY290" fmla="*/ 1019582 h 13511369"/>
                  <a:gd name="connsiteX291" fmla="*/ 11525250 w 12071803"/>
                  <a:gd name="connsiteY291" fmla="*/ 1362482 h 13511369"/>
                  <a:gd name="connsiteX292" fmla="*/ 11690350 w 12071803"/>
                  <a:gd name="connsiteY292" fmla="*/ 1165632 h 13511369"/>
                  <a:gd name="connsiteX293" fmla="*/ 11874500 w 12071803"/>
                  <a:gd name="connsiteY293" fmla="*/ 1476782 h 13511369"/>
                  <a:gd name="connsiteX294" fmla="*/ 12071350 w 12071803"/>
                  <a:gd name="connsiteY294" fmla="*/ 1578383 h 13511369"/>
                  <a:gd name="connsiteX295" fmla="*/ 11906250 w 12071803"/>
                  <a:gd name="connsiteY295" fmla="*/ 1133883 h 13511369"/>
                  <a:gd name="connsiteX296" fmla="*/ 11893550 w 12071803"/>
                  <a:gd name="connsiteY296" fmla="*/ 917982 h 13511369"/>
                  <a:gd name="connsiteX297" fmla="*/ 11760200 w 12071803"/>
                  <a:gd name="connsiteY297" fmla="*/ 721132 h 13511369"/>
                  <a:gd name="connsiteX298" fmla="*/ 11734800 w 12071803"/>
                  <a:gd name="connsiteY298"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125266 w 12071803"/>
                  <a:gd name="connsiteY61" fmla="*/ 12034994 h 13511369"/>
                  <a:gd name="connsiteX62" fmla="*/ 2225278 w 12071803"/>
                  <a:gd name="connsiteY62" fmla="*/ 12058807 h 13511369"/>
                  <a:gd name="connsiteX63" fmla="*/ 2456260 w 12071803"/>
                  <a:gd name="connsiteY63" fmla="*/ 12008800 h 13511369"/>
                  <a:gd name="connsiteX64" fmla="*/ 2507456 w 12071803"/>
                  <a:gd name="connsiteY64" fmla="*/ 11899513 h 13511369"/>
                  <a:gd name="connsiteX65" fmla="*/ 2876550 w 12071803"/>
                  <a:gd name="connsiteY65" fmla="*/ 12030482 h 13511369"/>
                  <a:gd name="connsiteX66" fmla="*/ 2965847 w 12071803"/>
                  <a:gd name="connsiteY66" fmla="*/ 12018325 h 13511369"/>
                  <a:gd name="connsiteX67" fmla="*/ 3067050 w 12071803"/>
                  <a:gd name="connsiteY67" fmla="*/ 12182882 h 13511369"/>
                  <a:gd name="connsiteX68" fmla="*/ 3306366 w 12071803"/>
                  <a:gd name="connsiteY68" fmla="*/ 12127863 h 13511369"/>
                  <a:gd name="connsiteX69" fmla="*/ 3415903 w 12071803"/>
                  <a:gd name="connsiteY69" fmla="*/ 12196919 h 13511369"/>
                  <a:gd name="connsiteX70" fmla="*/ 3569494 w 12071803"/>
                  <a:gd name="connsiteY70" fmla="*/ 12266226 h 13511369"/>
                  <a:gd name="connsiteX71" fmla="*/ 3505200 w 12071803"/>
                  <a:gd name="connsiteY71" fmla="*/ 12387670 h 13511369"/>
                  <a:gd name="connsiteX72" fmla="*/ 3589735 w 12071803"/>
                  <a:gd name="connsiteY72" fmla="*/ 12592207 h 13511369"/>
                  <a:gd name="connsiteX73" fmla="*/ 3543300 w 12071803"/>
                  <a:gd name="connsiteY73" fmla="*/ 12773432 h 13511369"/>
                  <a:gd name="connsiteX74" fmla="*/ 3527822 w 12071803"/>
                  <a:gd name="connsiteY74" fmla="*/ 12987494 h 13511369"/>
                  <a:gd name="connsiteX75" fmla="*/ 3619500 w 12071803"/>
                  <a:gd name="connsiteY75" fmla="*/ 13211582 h 13511369"/>
                  <a:gd name="connsiteX76" fmla="*/ 3905250 w 12071803"/>
                  <a:gd name="connsiteY76" fmla="*/ 13440182 h 13511369"/>
                  <a:gd name="connsiteX77" fmla="*/ 4496991 w 12071803"/>
                  <a:gd name="connsiteY77" fmla="*/ 13511369 h 13511369"/>
                  <a:gd name="connsiteX78" fmla="*/ 4532709 w 12071803"/>
                  <a:gd name="connsiteY78" fmla="*/ 13442312 h 13511369"/>
                  <a:gd name="connsiteX79" fmla="*/ 4191000 w 12071803"/>
                  <a:gd name="connsiteY79" fmla="*/ 13154432 h 13511369"/>
                  <a:gd name="connsiteX80" fmla="*/ 4618435 w 12071803"/>
                  <a:gd name="connsiteY80" fmla="*/ 13268482 h 13511369"/>
                  <a:gd name="connsiteX81" fmla="*/ 4933950 w 12071803"/>
                  <a:gd name="connsiteY81" fmla="*/ 13268732 h 13511369"/>
                  <a:gd name="connsiteX82" fmla="*/ 5035153 w 12071803"/>
                  <a:gd name="connsiteY82" fmla="*/ 13058932 h 13511369"/>
                  <a:gd name="connsiteX83" fmla="*/ 4994672 w 12071803"/>
                  <a:gd name="connsiteY83" fmla="*/ 12985113 h 13511369"/>
                  <a:gd name="connsiteX84" fmla="*/ 4991100 w 12071803"/>
                  <a:gd name="connsiteY84" fmla="*/ 12678182 h 13511369"/>
                  <a:gd name="connsiteX85" fmla="*/ 5067300 w 12071803"/>
                  <a:gd name="connsiteY85" fmla="*/ 12563882 h 13511369"/>
                  <a:gd name="connsiteX86" fmla="*/ 5029200 w 12071803"/>
                  <a:gd name="connsiteY86" fmla="*/ 12225745 h 13511369"/>
                  <a:gd name="connsiteX87" fmla="*/ 5357813 w 12071803"/>
                  <a:gd name="connsiteY87" fmla="*/ 12097157 h 13511369"/>
                  <a:gd name="connsiteX88" fmla="*/ 5638800 w 12071803"/>
                  <a:gd name="connsiteY88" fmla="*/ 12180502 h 13511369"/>
                  <a:gd name="connsiteX89" fmla="*/ 5524500 w 12071803"/>
                  <a:gd name="connsiteY89" fmla="*/ 11249432 h 13511369"/>
                  <a:gd name="connsiteX90" fmla="*/ 5585223 w 12071803"/>
                  <a:gd name="connsiteY90" fmla="*/ 10722925 h 13511369"/>
                  <a:gd name="connsiteX91" fmla="*/ 5468540 w 12071803"/>
                  <a:gd name="connsiteY91" fmla="*/ 10663394 h 13511369"/>
                  <a:gd name="connsiteX92" fmla="*/ 5585222 w 12071803"/>
                  <a:gd name="connsiteY92" fmla="*/ 10701495 h 13511369"/>
                  <a:gd name="connsiteX93" fmla="*/ 5611416 w 12071803"/>
                  <a:gd name="connsiteY93" fmla="*/ 10160950 h 13511369"/>
                  <a:gd name="connsiteX94" fmla="*/ 5698331 w 12071803"/>
                  <a:gd name="connsiteY94" fmla="*/ 9775438 h 13511369"/>
                  <a:gd name="connsiteX95" fmla="*/ 5830491 w 12071803"/>
                  <a:gd name="connsiteY95" fmla="*/ 9408475 h 13511369"/>
                  <a:gd name="connsiteX96" fmla="*/ 5920978 w 12071803"/>
                  <a:gd name="connsiteY96" fmla="*/ 9196544 h 13511369"/>
                  <a:gd name="connsiteX97" fmla="*/ 5759053 w 12071803"/>
                  <a:gd name="connsiteY97" fmla="*/ 9329894 h 13511369"/>
                  <a:gd name="connsiteX98" fmla="*/ 5923360 w 12071803"/>
                  <a:gd name="connsiteY98" fmla="*/ 9137013 h 13511369"/>
                  <a:gd name="connsiteX99" fmla="*/ 5955507 w 12071803"/>
                  <a:gd name="connsiteY99" fmla="*/ 8956289 h 13511369"/>
                  <a:gd name="connsiteX100" fmla="*/ 5959078 w 12071803"/>
                  <a:gd name="connsiteY100" fmla="*/ 9087006 h 13511369"/>
                  <a:gd name="connsiteX101" fmla="*/ 6441280 w 12071803"/>
                  <a:gd name="connsiteY101" fmla="*/ 8201432 h 13511369"/>
                  <a:gd name="connsiteX102" fmla="*/ 6204347 w 12071803"/>
                  <a:gd name="connsiteY102" fmla="*/ 8101170 h 13511369"/>
                  <a:gd name="connsiteX103" fmla="*/ 6425803 w 12071803"/>
                  <a:gd name="connsiteY103" fmla="*/ 8110694 h 13511369"/>
                  <a:gd name="connsiteX104" fmla="*/ 6696076 w 12071803"/>
                  <a:gd name="connsiteY104" fmla="*/ 8074975 h 13511369"/>
                  <a:gd name="connsiteX105" fmla="*/ 6855620 w 12071803"/>
                  <a:gd name="connsiteY105" fmla="*/ 8032113 h 13511369"/>
                  <a:gd name="connsiteX106" fmla="*/ 6785372 w 12071803"/>
                  <a:gd name="connsiteY106" fmla="*/ 7972582 h 13511369"/>
                  <a:gd name="connsiteX107" fmla="*/ 6877052 w 12071803"/>
                  <a:gd name="connsiteY107" fmla="*/ 7846626 h 13511369"/>
                  <a:gd name="connsiteX108" fmla="*/ 6980634 w 12071803"/>
                  <a:gd name="connsiteY108" fmla="*/ 7867807 h 13511369"/>
                  <a:gd name="connsiteX109" fmla="*/ 7017545 w 12071803"/>
                  <a:gd name="connsiteY109" fmla="*/ 7793990 h 13511369"/>
                  <a:gd name="connsiteX110" fmla="*/ 6943726 w 12071803"/>
                  <a:gd name="connsiteY110" fmla="*/ 7693975 h 13511369"/>
                  <a:gd name="connsiteX111" fmla="*/ 6910389 w 12071803"/>
                  <a:gd name="connsiteY111" fmla="*/ 7596344 h 13511369"/>
                  <a:gd name="connsiteX112" fmla="*/ 6819900 w 12071803"/>
                  <a:gd name="connsiteY112" fmla="*/ 7591832 h 13511369"/>
                  <a:gd name="connsiteX113" fmla="*/ 6746082 w 12071803"/>
                  <a:gd name="connsiteY113" fmla="*/ 7674925 h 13511369"/>
                  <a:gd name="connsiteX114" fmla="*/ 6610350 w 12071803"/>
                  <a:gd name="connsiteY114" fmla="*/ 7687082 h 13511369"/>
                  <a:gd name="connsiteX115" fmla="*/ 6669882 w 12071803"/>
                  <a:gd name="connsiteY115" fmla="*/ 7617775 h 13511369"/>
                  <a:gd name="connsiteX116" fmla="*/ 6681789 w 12071803"/>
                  <a:gd name="connsiteY116" fmla="*/ 7529669 h 13511369"/>
                  <a:gd name="connsiteX117" fmla="*/ 6703219 w 12071803"/>
                  <a:gd name="connsiteY117" fmla="*/ 7467756 h 13511369"/>
                  <a:gd name="connsiteX118" fmla="*/ 6667500 w 12071803"/>
                  <a:gd name="connsiteY118" fmla="*/ 7401332 h 13511369"/>
                  <a:gd name="connsiteX119" fmla="*/ 6603207 w 12071803"/>
                  <a:gd name="connsiteY119" fmla="*/ 7432038 h 13511369"/>
                  <a:gd name="connsiteX120" fmla="*/ 6600825 w 12071803"/>
                  <a:gd name="connsiteY120" fmla="*/ 7351326 h 13511369"/>
                  <a:gd name="connsiteX121" fmla="*/ 6819901 w 12071803"/>
                  <a:gd name="connsiteY121" fmla="*/ 7243919 h 13511369"/>
                  <a:gd name="connsiteX122" fmla="*/ 6784182 w 12071803"/>
                  <a:gd name="connsiteY122" fmla="*/ 7089138 h 13511369"/>
                  <a:gd name="connsiteX123" fmla="*/ 6860382 w 12071803"/>
                  <a:gd name="connsiteY123" fmla="*/ 7072469 h 13511369"/>
                  <a:gd name="connsiteX124" fmla="*/ 6838950 w 12071803"/>
                  <a:gd name="connsiteY124" fmla="*/ 6982232 h 13511369"/>
                  <a:gd name="connsiteX125" fmla="*/ 6943726 w 12071803"/>
                  <a:gd name="connsiteY125" fmla="*/ 6984363 h 13511369"/>
                  <a:gd name="connsiteX126" fmla="*/ 6986589 w 12071803"/>
                  <a:gd name="connsiteY126" fmla="*/ 6903400 h 13511369"/>
                  <a:gd name="connsiteX127" fmla="*/ 7088982 w 12071803"/>
                  <a:gd name="connsiteY127" fmla="*/ 6936738 h 13511369"/>
                  <a:gd name="connsiteX128" fmla="*/ 7162801 w 12071803"/>
                  <a:gd name="connsiteY128" fmla="*/ 7039132 h 13511369"/>
                  <a:gd name="connsiteX129" fmla="*/ 7229476 w 12071803"/>
                  <a:gd name="connsiteY129" fmla="*/ 6979600 h 13511369"/>
                  <a:gd name="connsiteX130" fmla="*/ 7169945 w 12071803"/>
                  <a:gd name="connsiteY130" fmla="*/ 6843869 h 13511369"/>
                  <a:gd name="connsiteX131" fmla="*/ 7227094 w 12071803"/>
                  <a:gd name="connsiteY131" fmla="*/ 6896506 h 13511369"/>
                  <a:gd name="connsiteX132" fmla="*/ 7343776 w 12071803"/>
                  <a:gd name="connsiteY132" fmla="*/ 6934357 h 13511369"/>
                  <a:gd name="connsiteX133" fmla="*/ 7417595 w 12071803"/>
                  <a:gd name="connsiteY133" fmla="*/ 7006046 h 13511369"/>
                  <a:gd name="connsiteX134" fmla="*/ 7386639 w 12071803"/>
                  <a:gd name="connsiteY134" fmla="*/ 7144158 h 13511369"/>
                  <a:gd name="connsiteX135" fmla="*/ 7458076 w 12071803"/>
                  <a:gd name="connsiteY135" fmla="*/ 7108439 h 13511369"/>
                  <a:gd name="connsiteX136" fmla="*/ 7448550 w 12071803"/>
                  <a:gd name="connsiteY136" fmla="*/ 7077482 h 13511369"/>
                  <a:gd name="connsiteX137" fmla="*/ 7524751 w 12071803"/>
                  <a:gd name="connsiteY137" fmla="*/ 7163208 h 13511369"/>
                  <a:gd name="connsiteX138" fmla="*/ 7460457 w 12071803"/>
                  <a:gd name="connsiteY138" fmla="*/ 7244171 h 13511369"/>
                  <a:gd name="connsiteX139" fmla="*/ 7524750 w 12071803"/>
                  <a:gd name="connsiteY139" fmla="*/ 7325132 h 13511369"/>
                  <a:gd name="connsiteX140" fmla="*/ 7450932 w 12071803"/>
                  <a:gd name="connsiteY140" fmla="*/ 7344183 h 13511369"/>
                  <a:gd name="connsiteX141" fmla="*/ 7358064 w 12071803"/>
                  <a:gd name="connsiteY141" fmla="*/ 7296558 h 13511369"/>
                  <a:gd name="connsiteX142" fmla="*/ 7310439 w 12071803"/>
                  <a:gd name="connsiteY142" fmla="*/ 7406096 h 13511369"/>
                  <a:gd name="connsiteX143" fmla="*/ 7386639 w 12071803"/>
                  <a:gd name="connsiteY143" fmla="*/ 7425146 h 13511369"/>
                  <a:gd name="connsiteX144" fmla="*/ 7441407 w 12071803"/>
                  <a:gd name="connsiteY144" fmla="*/ 7484677 h 13511369"/>
                  <a:gd name="connsiteX145" fmla="*/ 7467601 w 12071803"/>
                  <a:gd name="connsiteY145" fmla="*/ 7515382 h 13511369"/>
                  <a:gd name="connsiteX146" fmla="*/ 7487841 w 12071803"/>
                  <a:gd name="connsiteY146" fmla="*/ 7467755 h 13511369"/>
                  <a:gd name="connsiteX147" fmla="*/ 7546182 w 12071803"/>
                  <a:gd name="connsiteY147" fmla="*/ 7529921 h 13511369"/>
                  <a:gd name="connsiteX148" fmla="*/ 7639051 w 12071803"/>
                  <a:gd name="connsiteY148" fmla="*/ 7615646 h 13511369"/>
                  <a:gd name="connsiteX149" fmla="*/ 7639051 w 12071803"/>
                  <a:gd name="connsiteY149" fmla="*/ 7510871 h 13511369"/>
                  <a:gd name="connsiteX150" fmla="*/ 7812881 w 12071803"/>
                  <a:gd name="connsiteY150" fmla="*/ 7606120 h 13511369"/>
                  <a:gd name="connsiteX151" fmla="*/ 7705726 w 12071803"/>
                  <a:gd name="connsiteY151" fmla="*/ 7370377 h 13511369"/>
                  <a:gd name="connsiteX152" fmla="*/ 7708107 w 12071803"/>
                  <a:gd name="connsiteY152" fmla="*/ 7234646 h 13511369"/>
                  <a:gd name="connsiteX153" fmla="*/ 7612857 w 12071803"/>
                  <a:gd name="connsiteY153" fmla="*/ 7206071 h 13511369"/>
                  <a:gd name="connsiteX154" fmla="*/ 7677150 w 12071803"/>
                  <a:gd name="connsiteY154" fmla="*/ 7039382 h 13511369"/>
                  <a:gd name="connsiteX155" fmla="*/ 8374857 w 12071803"/>
                  <a:gd name="connsiteY155" fmla="*/ 6653621 h 13511369"/>
                  <a:gd name="connsiteX156" fmla="*/ 8703470 w 12071803"/>
                  <a:gd name="connsiteY156" fmla="*/ 6591708 h 13511369"/>
                  <a:gd name="connsiteX157" fmla="*/ 8722520 w 12071803"/>
                  <a:gd name="connsiteY157" fmla="*/ 6696483 h 13511369"/>
                  <a:gd name="connsiteX158" fmla="*/ 8796339 w 12071803"/>
                  <a:gd name="connsiteY158" fmla="*/ 6701246 h 13511369"/>
                  <a:gd name="connsiteX159" fmla="*/ 8772525 w 12071803"/>
                  <a:gd name="connsiteY159" fmla="*/ 6548844 h 13511369"/>
                  <a:gd name="connsiteX160" fmla="*/ 9315450 w 12071803"/>
                  <a:gd name="connsiteY160" fmla="*/ 6544082 h 13511369"/>
                  <a:gd name="connsiteX161" fmla="*/ 9503569 w 12071803"/>
                  <a:gd name="connsiteY161" fmla="*/ 6494075 h 13511369"/>
                  <a:gd name="connsiteX162" fmla="*/ 9629775 w 12071803"/>
                  <a:gd name="connsiteY162" fmla="*/ 6298813 h 13511369"/>
                  <a:gd name="connsiteX163" fmla="*/ 9906000 w 12071803"/>
                  <a:gd name="connsiteY163" fmla="*/ 6334532 h 13511369"/>
                  <a:gd name="connsiteX164" fmla="*/ 9870282 w 12071803"/>
                  <a:gd name="connsiteY164" fmla="*/ 6420258 h 13511369"/>
                  <a:gd name="connsiteX165" fmla="*/ 9727407 w 12071803"/>
                  <a:gd name="connsiteY165" fmla="*/ 6434546 h 13511369"/>
                  <a:gd name="connsiteX166" fmla="*/ 9796462 w 12071803"/>
                  <a:gd name="connsiteY166" fmla="*/ 6489313 h 13511369"/>
                  <a:gd name="connsiteX167" fmla="*/ 9665495 w 12071803"/>
                  <a:gd name="connsiteY167" fmla="*/ 6517889 h 13511369"/>
                  <a:gd name="connsiteX168" fmla="*/ 9539289 w 12071803"/>
                  <a:gd name="connsiteY168" fmla="*/ 6508364 h 13511369"/>
                  <a:gd name="connsiteX169" fmla="*/ 9453563 w 12071803"/>
                  <a:gd name="connsiteY169" fmla="*/ 6544082 h 13511369"/>
                  <a:gd name="connsiteX170" fmla="*/ 9422607 w 12071803"/>
                  <a:gd name="connsiteY170" fmla="*/ 6848883 h 13511369"/>
                  <a:gd name="connsiteX171" fmla="*/ 9584532 w 12071803"/>
                  <a:gd name="connsiteY171" fmla="*/ 6882220 h 13511369"/>
                  <a:gd name="connsiteX172" fmla="*/ 9791700 w 12071803"/>
                  <a:gd name="connsiteY172" fmla="*/ 6696482 h 13511369"/>
                  <a:gd name="connsiteX173" fmla="*/ 9829801 w 12071803"/>
                  <a:gd name="connsiteY173" fmla="*/ 6794114 h 13511369"/>
                  <a:gd name="connsiteX174" fmla="*/ 9977439 w 12071803"/>
                  <a:gd name="connsiteY174" fmla="*/ 6717914 h 13511369"/>
                  <a:gd name="connsiteX175" fmla="*/ 9877426 w 12071803"/>
                  <a:gd name="connsiteY175" fmla="*/ 6956040 h 13511369"/>
                  <a:gd name="connsiteX176" fmla="*/ 10020301 w 12071803"/>
                  <a:gd name="connsiteY176" fmla="*/ 6898889 h 13511369"/>
                  <a:gd name="connsiteX177" fmla="*/ 9986964 w 12071803"/>
                  <a:gd name="connsiteY177" fmla="*/ 6986996 h 13511369"/>
                  <a:gd name="connsiteX178" fmla="*/ 10217945 w 12071803"/>
                  <a:gd name="connsiteY178" fmla="*/ 6984614 h 13511369"/>
                  <a:gd name="connsiteX179" fmla="*/ 10058400 w 12071803"/>
                  <a:gd name="connsiteY179" fmla="*/ 7039382 h 13511369"/>
                  <a:gd name="connsiteX180" fmla="*/ 9948864 w 12071803"/>
                  <a:gd name="connsiteY180" fmla="*/ 7096533 h 13511369"/>
                  <a:gd name="connsiteX181" fmla="*/ 9829801 w 12071803"/>
                  <a:gd name="connsiteY181" fmla="*/ 7210833 h 13511369"/>
                  <a:gd name="connsiteX182" fmla="*/ 9865519 w 12071803"/>
                  <a:gd name="connsiteY182" fmla="*/ 7270363 h 13511369"/>
                  <a:gd name="connsiteX183" fmla="*/ 9908382 w 12071803"/>
                  <a:gd name="connsiteY183" fmla="*/ 7320371 h 13511369"/>
                  <a:gd name="connsiteX184" fmla="*/ 9986964 w 12071803"/>
                  <a:gd name="connsiteY184" fmla="*/ 7287033 h 13511369"/>
                  <a:gd name="connsiteX185" fmla="*/ 9998869 w 12071803"/>
                  <a:gd name="connsiteY185" fmla="*/ 7348944 h 13511369"/>
                  <a:gd name="connsiteX186" fmla="*/ 10113170 w 12071803"/>
                  <a:gd name="connsiteY186" fmla="*/ 7210833 h 13511369"/>
                  <a:gd name="connsiteX187" fmla="*/ 10148889 w 12071803"/>
                  <a:gd name="connsiteY187" fmla="*/ 7356089 h 13511369"/>
                  <a:gd name="connsiteX188" fmla="*/ 10244139 w 12071803"/>
                  <a:gd name="connsiteY188" fmla="*/ 7239408 h 13511369"/>
                  <a:gd name="connsiteX189" fmla="*/ 10270332 w 12071803"/>
                  <a:gd name="connsiteY189" fmla="*/ 7401332 h 13511369"/>
                  <a:gd name="connsiteX190" fmla="*/ 10344150 w 12071803"/>
                  <a:gd name="connsiteY190" fmla="*/ 7477532 h 13511369"/>
                  <a:gd name="connsiteX191" fmla="*/ 10134600 w 12071803"/>
                  <a:gd name="connsiteY191" fmla="*/ 7591832 h 13511369"/>
                  <a:gd name="connsiteX192" fmla="*/ 10287001 w 12071803"/>
                  <a:gd name="connsiteY192" fmla="*/ 7741852 h 13511369"/>
                  <a:gd name="connsiteX193" fmla="*/ 10317957 w 12071803"/>
                  <a:gd name="connsiteY193" fmla="*/ 7644221 h 13511369"/>
                  <a:gd name="connsiteX194" fmla="*/ 10389393 w 12071803"/>
                  <a:gd name="connsiteY194" fmla="*/ 7732326 h 13511369"/>
                  <a:gd name="connsiteX195" fmla="*/ 10510839 w 12071803"/>
                  <a:gd name="connsiteY195" fmla="*/ 7691846 h 13511369"/>
                  <a:gd name="connsiteX196" fmla="*/ 10515600 w 12071803"/>
                  <a:gd name="connsiteY196" fmla="*/ 7777570 h 13511369"/>
                  <a:gd name="connsiteX197" fmla="*/ 10513219 w 12071803"/>
                  <a:gd name="connsiteY197" fmla="*/ 7875200 h 13511369"/>
                  <a:gd name="connsiteX198" fmla="*/ 10622756 w 12071803"/>
                  <a:gd name="connsiteY198" fmla="*/ 7837101 h 13511369"/>
                  <a:gd name="connsiteX199" fmla="*/ 10663239 w 12071803"/>
                  <a:gd name="connsiteY199" fmla="*/ 8075227 h 13511369"/>
                  <a:gd name="connsiteX200" fmla="*/ 10801350 w 12071803"/>
                  <a:gd name="connsiteY200" fmla="*/ 8106182 h 13511369"/>
                  <a:gd name="connsiteX201" fmla="*/ 10815638 w 12071803"/>
                  <a:gd name="connsiteY201" fmla="*/ 7815670 h 13511369"/>
                  <a:gd name="connsiteX202" fmla="*/ 10906126 w 12071803"/>
                  <a:gd name="connsiteY202" fmla="*/ 7791858 h 13511369"/>
                  <a:gd name="connsiteX203" fmla="*/ 10975182 w 12071803"/>
                  <a:gd name="connsiteY203" fmla="*/ 7620407 h 13511369"/>
                  <a:gd name="connsiteX204" fmla="*/ 10937082 w 12071803"/>
                  <a:gd name="connsiteY204" fmla="*/ 7491821 h 13511369"/>
                  <a:gd name="connsiteX205" fmla="*/ 10841832 w 12071803"/>
                  <a:gd name="connsiteY205" fmla="*/ 7479913 h 13511369"/>
                  <a:gd name="connsiteX206" fmla="*/ 10889456 w 12071803"/>
                  <a:gd name="connsiteY206" fmla="*/ 7360851 h 13511369"/>
                  <a:gd name="connsiteX207" fmla="*/ 10784682 w 12071803"/>
                  <a:gd name="connsiteY207" fmla="*/ 7289414 h 13511369"/>
                  <a:gd name="connsiteX208" fmla="*/ 10744200 w 12071803"/>
                  <a:gd name="connsiteY208" fmla="*/ 7058432 h 13511369"/>
                  <a:gd name="connsiteX209" fmla="*/ 10426700 w 12071803"/>
                  <a:gd name="connsiteY209" fmla="*/ 7020332 h 13511369"/>
                  <a:gd name="connsiteX210" fmla="*/ 10496551 w 12071803"/>
                  <a:gd name="connsiteY210" fmla="*/ 6915558 h 13511369"/>
                  <a:gd name="connsiteX211" fmla="*/ 10620376 w 12071803"/>
                  <a:gd name="connsiteY211" fmla="*/ 6896508 h 13511369"/>
                  <a:gd name="connsiteX212" fmla="*/ 10629900 w 12071803"/>
                  <a:gd name="connsiteY212" fmla="*/ 6810782 h 13511369"/>
                  <a:gd name="connsiteX213" fmla="*/ 10842625 w 12071803"/>
                  <a:gd name="connsiteY213" fmla="*/ 6899682 h 13511369"/>
                  <a:gd name="connsiteX214" fmla="*/ 10858500 w 12071803"/>
                  <a:gd name="connsiteY214" fmla="*/ 6677432 h 13511369"/>
                  <a:gd name="connsiteX215" fmla="*/ 10648950 w 12071803"/>
                  <a:gd name="connsiteY215" fmla="*/ 6772682 h 13511369"/>
                  <a:gd name="connsiteX216" fmla="*/ 10572750 w 12071803"/>
                  <a:gd name="connsiteY216" fmla="*/ 6544082 h 13511369"/>
                  <a:gd name="connsiteX217" fmla="*/ 10344150 w 12071803"/>
                  <a:gd name="connsiteY217" fmla="*/ 6753632 h 13511369"/>
                  <a:gd name="connsiteX218" fmla="*/ 10356851 w 12071803"/>
                  <a:gd name="connsiteY218" fmla="*/ 6588533 h 13511369"/>
                  <a:gd name="connsiteX219" fmla="*/ 10369550 w 12071803"/>
                  <a:gd name="connsiteY219" fmla="*/ 6464707 h 13511369"/>
                  <a:gd name="connsiteX220" fmla="*/ 10314385 w 12071803"/>
                  <a:gd name="connsiteY220" fmla="*/ 6436675 h 13511369"/>
                  <a:gd name="connsiteX221" fmla="*/ 10261601 w 12071803"/>
                  <a:gd name="connsiteY221" fmla="*/ 6452008 h 13511369"/>
                  <a:gd name="connsiteX222" fmla="*/ 10140950 w 12071803"/>
                  <a:gd name="connsiteY222" fmla="*/ 6236107 h 13511369"/>
                  <a:gd name="connsiteX223" fmla="*/ 10306051 w 12071803"/>
                  <a:gd name="connsiteY223" fmla="*/ 6274208 h 13511369"/>
                  <a:gd name="connsiteX224" fmla="*/ 10547351 w 12071803"/>
                  <a:gd name="connsiteY224" fmla="*/ 6274208 h 13511369"/>
                  <a:gd name="connsiteX225" fmla="*/ 10677525 w 12071803"/>
                  <a:gd name="connsiteY225" fmla="*/ 6134507 h 13511369"/>
                  <a:gd name="connsiteX226" fmla="*/ 10575926 w 12071803"/>
                  <a:gd name="connsiteY226" fmla="*/ 6023383 h 13511369"/>
                  <a:gd name="connsiteX227" fmla="*/ 10363200 w 12071803"/>
                  <a:gd name="connsiteY227" fmla="*/ 5975757 h 13511369"/>
                  <a:gd name="connsiteX228" fmla="*/ 10544175 w 12071803"/>
                  <a:gd name="connsiteY228" fmla="*/ 5845582 h 13511369"/>
                  <a:gd name="connsiteX229" fmla="*/ 10490201 w 12071803"/>
                  <a:gd name="connsiteY229" fmla="*/ 5728108 h 13511369"/>
                  <a:gd name="connsiteX230" fmla="*/ 10544176 w 12071803"/>
                  <a:gd name="connsiteY230" fmla="*/ 5607458 h 13511369"/>
                  <a:gd name="connsiteX231" fmla="*/ 10506075 w 12071803"/>
                  <a:gd name="connsiteY231" fmla="*/ 5604282 h 13511369"/>
                  <a:gd name="connsiteX232" fmla="*/ 10471151 w 12071803"/>
                  <a:gd name="connsiteY232" fmla="*/ 5528083 h 13511369"/>
                  <a:gd name="connsiteX233" fmla="*/ 10312400 w 12071803"/>
                  <a:gd name="connsiteY233" fmla="*/ 5375682 h 13511369"/>
                  <a:gd name="connsiteX234" fmla="*/ 10582276 w 12071803"/>
                  <a:gd name="connsiteY234" fmla="*/ 5480458 h 13511369"/>
                  <a:gd name="connsiteX235" fmla="*/ 10725150 w 12071803"/>
                  <a:gd name="connsiteY235" fmla="*/ 5439182 h 13511369"/>
                  <a:gd name="connsiteX236" fmla="*/ 10699751 w 12071803"/>
                  <a:gd name="connsiteY236" fmla="*/ 5686833 h 13511369"/>
                  <a:gd name="connsiteX237" fmla="*/ 10877550 w 12071803"/>
                  <a:gd name="connsiteY237" fmla="*/ 5724932 h 13511369"/>
                  <a:gd name="connsiteX238" fmla="*/ 10934701 w 12071803"/>
                  <a:gd name="connsiteY238" fmla="*/ 5550308 h 13511369"/>
                  <a:gd name="connsiteX239" fmla="*/ 10975975 w 12071803"/>
                  <a:gd name="connsiteY239" fmla="*/ 5321707 h 13511369"/>
                  <a:gd name="connsiteX240" fmla="*/ 10896601 w 12071803"/>
                  <a:gd name="connsiteY240" fmla="*/ 5118508 h 13511369"/>
                  <a:gd name="connsiteX241" fmla="*/ 10839450 w 12071803"/>
                  <a:gd name="connsiteY241" fmla="*/ 5020082 h 13511369"/>
                  <a:gd name="connsiteX242" fmla="*/ 10760076 w 12071803"/>
                  <a:gd name="connsiteY242" fmla="*/ 5137558 h 13511369"/>
                  <a:gd name="connsiteX243" fmla="*/ 10690226 w 12071803"/>
                  <a:gd name="connsiteY243" fmla="*/ 5096283 h 13511369"/>
                  <a:gd name="connsiteX244" fmla="*/ 10658476 w 12071803"/>
                  <a:gd name="connsiteY244" fmla="*/ 5216933 h 13511369"/>
                  <a:gd name="connsiteX245" fmla="*/ 10556875 w 12071803"/>
                  <a:gd name="connsiteY245" fmla="*/ 5220107 h 13511369"/>
                  <a:gd name="connsiteX246" fmla="*/ 10477500 w 12071803"/>
                  <a:gd name="connsiteY246" fmla="*/ 5077232 h 13511369"/>
                  <a:gd name="connsiteX247" fmla="*/ 10439400 w 12071803"/>
                  <a:gd name="connsiteY247" fmla="*/ 4924832 h 13511369"/>
                  <a:gd name="connsiteX248" fmla="*/ 10223500 w 12071803"/>
                  <a:gd name="connsiteY248" fmla="*/ 4928007 h 13511369"/>
                  <a:gd name="connsiteX249" fmla="*/ 10248900 w 12071803"/>
                  <a:gd name="connsiteY249" fmla="*/ 5153432 h 13511369"/>
                  <a:gd name="connsiteX250" fmla="*/ 10210801 w 12071803"/>
                  <a:gd name="connsiteY250" fmla="*/ 4959758 h 13511369"/>
                  <a:gd name="connsiteX251" fmla="*/ 10166350 w 12071803"/>
                  <a:gd name="connsiteY251" fmla="*/ 4972457 h 13511369"/>
                  <a:gd name="connsiteX252" fmla="*/ 10096500 w 12071803"/>
                  <a:gd name="connsiteY252" fmla="*/ 4861332 h 13511369"/>
                  <a:gd name="connsiteX253" fmla="*/ 10001251 w 12071803"/>
                  <a:gd name="connsiteY253" fmla="*/ 4931183 h 13511369"/>
                  <a:gd name="connsiteX254" fmla="*/ 9845675 w 12071803"/>
                  <a:gd name="connsiteY254" fmla="*/ 5058182 h 13511369"/>
                  <a:gd name="connsiteX255" fmla="*/ 10210800 w 12071803"/>
                  <a:gd name="connsiteY255" fmla="*/ 4724807 h 13511369"/>
                  <a:gd name="connsiteX256" fmla="*/ 10355263 w 12071803"/>
                  <a:gd name="connsiteY256" fmla="*/ 4634321 h 13511369"/>
                  <a:gd name="connsiteX257" fmla="*/ 10572750 w 12071803"/>
                  <a:gd name="connsiteY257" fmla="*/ 4581932 h 13511369"/>
                  <a:gd name="connsiteX258" fmla="*/ 10610851 w 12071803"/>
                  <a:gd name="connsiteY258" fmla="*/ 4461283 h 13511369"/>
                  <a:gd name="connsiteX259" fmla="*/ 10782301 w 12071803"/>
                  <a:gd name="connsiteY259" fmla="*/ 4334283 h 13511369"/>
                  <a:gd name="connsiteX260" fmla="*/ 10814050 w 12071803"/>
                  <a:gd name="connsiteY260" fmla="*/ 4080282 h 13511369"/>
                  <a:gd name="connsiteX261" fmla="*/ 10582275 w 12071803"/>
                  <a:gd name="connsiteY261" fmla="*/ 3997732 h 13511369"/>
                  <a:gd name="connsiteX262" fmla="*/ 10264776 w 12071803"/>
                  <a:gd name="connsiteY262" fmla="*/ 3950108 h 13511369"/>
                  <a:gd name="connsiteX263" fmla="*/ 10134600 w 12071803"/>
                  <a:gd name="connsiteY263" fmla="*/ 4010432 h 13511369"/>
                  <a:gd name="connsiteX264" fmla="*/ 10160001 w 12071803"/>
                  <a:gd name="connsiteY264" fmla="*/ 3845333 h 13511369"/>
                  <a:gd name="connsiteX265" fmla="*/ 10109201 w 12071803"/>
                  <a:gd name="connsiteY265" fmla="*/ 3670708 h 13511369"/>
                  <a:gd name="connsiteX266" fmla="*/ 10223500 w 12071803"/>
                  <a:gd name="connsiteY266" fmla="*/ 3708807 h 13511369"/>
                  <a:gd name="connsiteX267" fmla="*/ 10344151 w 12071803"/>
                  <a:gd name="connsiteY267" fmla="*/ 3600858 h 13511369"/>
                  <a:gd name="connsiteX268" fmla="*/ 10534651 w 12071803"/>
                  <a:gd name="connsiteY268" fmla="*/ 3661183 h 13511369"/>
                  <a:gd name="connsiteX269" fmla="*/ 10547351 w 12071803"/>
                  <a:gd name="connsiteY269" fmla="*/ 3477033 h 13511369"/>
                  <a:gd name="connsiteX270" fmla="*/ 10687050 w 12071803"/>
                  <a:gd name="connsiteY270" fmla="*/ 3515132 h 13511369"/>
                  <a:gd name="connsiteX271" fmla="*/ 10801350 w 12071803"/>
                  <a:gd name="connsiteY271" fmla="*/ 3210332 h 13511369"/>
                  <a:gd name="connsiteX272" fmla="*/ 10902951 w 12071803"/>
                  <a:gd name="connsiteY272" fmla="*/ 3299233 h 13511369"/>
                  <a:gd name="connsiteX273" fmla="*/ 11042650 w 12071803"/>
                  <a:gd name="connsiteY273" fmla="*/ 3283357 h 13511369"/>
                  <a:gd name="connsiteX274" fmla="*/ 11077575 w 12071803"/>
                  <a:gd name="connsiteY274" fmla="*/ 3508782 h 13511369"/>
                  <a:gd name="connsiteX275" fmla="*/ 11153776 w 12071803"/>
                  <a:gd name="connsiteY275" fmla="*/ 3251608 h 13511369"/>
                  <a:gd name="connsiteX276" fmla="*/ 11077576 w 12071803"/>
                  <a:gd name="connsiteY276" fmla="*/ 3165883 h 13511369"/>
                  <a:gd name="connsiteX277" fmla="*/ 11163300 w 12071803"/>
                  <a:gd name="connsiteY277" fmla="*/ 2911882 h 13511369"/>
                  <a:gd name="connsiteX278" fmla="*/ 10982326 w 12071803"/>
                  <a:gd name="connsiteY278" fmla="*/ 2988083 h 13511369"/>
                  <a:gd name="connsiteX279" fmla="*/ 10953750 w 12071803"/>
                  <a:gd name="connsiteY279" fmla="*/ 2918232 h 13511369"/>
                  <a:gd name="connsiteX280" fmla="*/ 10763250 w 12071803"/>
                  <a:gd name="connsiteY280" fmla="*/ 2715032 h 13511369"/>
                  <a:gd name="connsiteX281" fmla="*/ 10731501 w 12071803"/>
                  <a:gd name="connsiteY281" fmla="*/ 2530883 h 13511369"/>
                  <a:gd name="connsiteX282" fmla="*/ 10699751 w 12071803"/>
                  <a:gd name="connsiteY282" fmla="*/ 2435633 h 13511369"/>
                  <a:gd name="connsiteX283" fmla="*/ 10801350 w 12071803"/>
                  <a:gd name="connsiteY283" fmla="*/ 2334032 h 13511369"/>
                  <a:gd name="connsiteX284" fmla="*/ 11061701 w 12071803"/>
                  <a:gd name="connsiteY284" fmla="*/ 2099083 h 13511369"/>
                  <a:gd name="connsiteX285" fmla="*/ 11182350 w 12071803"/>
                  <a:gd name="connsiteY285" fmla="*/ 2118132 h 13511369"/>
                  <a:gd name="connsiteX286" fmla="*/ 11252201 w 12071803"/>
                  <a:gd name="connsiteY286" fmla="*/ 2029233 h 13511369"/>
                  <a:gd name="connsiteX287" fmla="*/ 11487150 w 12071803"/>
                  <a:gd name="connsiteY287" fmla="*/ 1921282 h 13511369"/>
                  <a:gd name="connsiteX288" fmla="*/ 11341101 w 12071803"/>
                  <a:gd name="connsiteY288" fmla="*/ 1851433 h 13511369"/>
                  <a:gd name="connsiteX289" fmla="*/ 11258550 w 12071803"/>
                  <a:gd name="connsiteY289" fmla="*/ 1705382 h 13511369"/>
                  <a:gd name="connsiteX290" fmla="*/ 11360150 w 12071803"/>
                  <a:gd name="connsiteY290" fmla="*/ 1279932 h 13511369"/>
                  <a:gd name="connsiteX291" fmla="*/ 11239500 w 12071803"/>
                  <a:gd name="connsiteY291" fmla="*/ 1019582 h 13511369"/>
                  <a:gd name="connsiteX292" fmla="*/ 11525250 w 12071803"/>
                  <a:gd name="connsiteY292" fmla="*/ 1362482 h 13511369"/>
                  <a:gd name="connsiteX293" fmla="*/ 11690350 w 12071803"/>
                  <a:gd name="connsiteY293" fmla="*/ 1165632 h 13511369"/>
                  <a:gd name="connsiteX294" fmla="*/ 11874500 w 12071803"/>
                  <a:gd name="connsiteY294" fmla="*/ 1476782 h 13511369"/>
                  <a:gd name="connsiteX295" fmla="*/ 12071350 w 12071803"/>
                  <a:gd name="connsiteY295" fmla="*/ 1578383 h 13511369"/>
                  <a:gd name="connsiteX296" fmla="*/ 11906250 w 12071803"/>
                  <a:gd name="connsiteY296" fmla="*/ 1133883 h 13511369"/>
                  <a:gd name="connsiteX297" fmla="*/ 11893550 w 12071803"/>
                  <a:gd name="connsiteY297" fmla="*/ 917982 h 13511369"/>
                  <a:gd name="connsiteX298" fmla="*/ 11760200 w 12071803"/>
                  <a:gd name="connsiteY298" fmla="*/ 721132 h 13511369"/>
                  <a:gd name="connsiteX299" fmla="*/ 11734800 w 12071803"/>
                  <a:gd name="connsiteY29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76437 w 12071803"/>
                  <a:gd name="connsiteY59" fmla="*/ 12056676 h 13511369"/>
                  <a:gd name="connsiteX60" fmla="*/ 2049066 w 12071803"/>
                  <a:gd name="connsiteY60" fmla="*/ 12104050 h 13511369"/>
                  <a:gd name="connsiteX61" fmla="*/ 2125266 w 12071803"/>
                  <a:gd name="connsiteY61" fmla="*/ 12034994 h 13511369"/>
                  <a:gd name="connsiteX62" fmla="*/ 2225278 w 12071803"/>
                  <a:gd name="connsiteY62" fmla="*/ 12058807 h 13511369"/>
                  <a:gd name="connsiteX63" fmla="*/ 2456260 w 12071803"/>
                  <a:gd name="connsiteY63" fmla="*/ 12008800 h 13511369"/>
                  <a:gd name="connsiteX64" fmla="*/ 2507456 w 12071803"/>
                  <a:gd name="connsiteY64" fmla="*/ 11899513 h 13511369"/>
                  <a:gd name="connsiteX65" fmla="*/ 2876550 w 12071803"/>
                  <a:gd name="connsiteY65" fmla="*/ 12030482 h 13511369"/>
                  <a:gd name="connsiteX66" fmla="*/ 2965847 w 12071803"/>
                  <a:gd name="connsiteY66" fmla="*/ 12018325 h 13511369"/>
                  <a:gd name="connsiteX67" fmla="*/ 3067050 w 12071803"/>
                  <a:gd name="connsiteY67" fmla="*/ 12182882 h 13511369"/>
                  <a:gd name="connsiteX68" fmla="*/ 3306366 w 12071803"/>
                  <a:gd name="connsiteY68" fmla="*/ 12127863 h 13511369"/>
                  <a:gd name="connsiteX69" fmla="*/ 3415903 w 12071803"/>
                  <a:gd name="connsiteY69" fmla="*/ 12196919 h 13511369"/>
                  <a:gd name="connsiteX70" fmla="*/ 3569494 w 12071803"/>
                  <a:gd name="connsiteY70" fmla="*/ 12266226 h 13511369"/>
                  <a:gd name="connsiteX71" fmla="*/ 3505200 w 12071803"/>
                  <a:gd name="connsiteY71" fmla="*/ 12387670 h 13511369"/>
                  <a:gd name="connsiteX72" fmla="*/ 3589735 w 12071803"/>
                  <a:gd name="connsiteY72" fmla="*/ 12592207 h 13511369"/>
                  <a:gd name="connsiteX73" fmla="*/ 3543300 w 12071803"/>
                  <a:gd name="connsiteY73" fmla="*/ 12773432 h 13511369"/>
                  <a:gd name="connsiteX74" fmla="*/ 3527822 w 12071803"/>
                  <a:gd name="connsiteY74" fmla="*/ 12987494 h 13511369"/>
                  <a:gd name="connsiteX75" fmla="*/ 3619500 w 12071803"/>
                  <a:gd name="connsiteY75" fmla="*/ 13211582 h 13511369"/>
                  <a:gd name="connsiteX76" fmla="*/ 3905250 w 12071803"/>
                  <a:gd name="connsiteY76" fmla="*/ 13440182 h 13511369"/>
                  <a:gd name="connsiteX77" fmla="*/ 4496991 w 12071803"/>
                  <a:gd name="connsiteY77" fmla="*/ 13511369 h 13511369"/>
                  <a:gd name="connsiteX78" fmla="*/ 4532709 w 12071803"/>
                  <a:gd name="connsiteY78" fmla="*/ 13442312 h 13511369"/>
                  <a:gd name="connsiteX79" fmla="*/ 4191000 w 12071803"/>
                  <a:gd name="connsiteY79" fmla="*/ 13154432 h 13511369"/>
                  <a:gd name="connsiteX80" fmla="*/ 4618435 w 12071803"/>
                  <a:gd name="connsiteY80" fmla="*/ 13268482 h 13511369"/>
                  <a:gd name="connsiteX81" fmla="*/ 4933950 w 12071803"/>
                  <a:gd name="connsiteY81" fmla="*/ 13268732 h 13511369"/>
                  <a:gd name="connsiteX82" fmla="*/ 5035153 w 12071803"/>
                  <a:gd name="connsiteY82" fmla="*/ 13058932 h 13511369"/>
                  <a:gd name="connsiteX83" fmla="*/ 4994672 w 12071803"/>
                  <a:gd name="connsiteY83" fmla="*/ 12985113 h 13511369"/>
                  <a:gd name="connsiteX84" fmla="*/ 4991100 w 12071803"/>
                  <a:gd name="connsiteY84" fmla="*/ 12678182 h 13511369"/>
                  <a:gd name="connsiteX85" fmla="*/ 5067300 w 12071803"/>
                  <a:gd name="connsiteY85" fmla="*/ 12563882 h 13511369"/>
                  <a:gd name="connsiteX86" fmla="*/ 5029200 w 12071803"/>
                  <a:gd name="connsiteY86" fmla="*/ 12225745 h 13511369"/>
                  <a:gd name="connsiteX87" fmla="*/ 5357813 w 12071803"/>
                  <a:gd name="connsiteY87" fmla="*/ 12097157 h 13511369"/>
                  <a:gd name="connsiteX88" fmla="*/ 5638800 w 12071803"/>
                  <a:gd name="connsiteY88" fmla="*/ 12180502 h 13511369"/>
                  <a:gd name="connsiteX89" fmla="*/ 5524500 w 12071803"/>
                  <a:gd name="connsiteY89" fmla="*/ 11249432 h 13511369"/>
                  <a:gd name="connsiteX90" fmla="*/ 5585223 w 12071803"/>
                  <a:gd name="connsiteY90" fmla="*/ 10722925 h 13511369"/>
                  <a:gd name="connsiteX91" fmla="*/ 5468540 w 12071803"/>
                  <a:gd name="connsiteY91" fmla="*/ 10663394 h 13511369"/>
                  <a:gd name="connsiteX92" fmla="*/ 5585222 w 12071803"/>
                  <a:gd name="connsiteY92" fmla="*/ 10701495 h 13511369"/>
                  <a:gd name="connsiteX93" fmla="*/ 5611416 w 12071803"/>
                  <a:gd name="connsiteY93" fmla="*/ 10160950 h 13511369"/>
                  <a:gd name="connsiteX94" fmla="*/ 5698331 w 12071803"/>
                  <a:gd name="connsiteY94" fmla="*/ 9775438 h 13511369"/>
                  <a:gd name="connsiteX95" fmla="*/ 5830491 w 12071803"/>
                  <a:gd name="connsiteY95" fmla="*/ 9408475 h 13511369"/>
                  <a:gd name="connsiteX96" fmla="*/ 5920978 w 12071803"/>
                  <a:gd name="connsiteY96" fmla="*/ 9196544 h 13511369"/>
                  <a:gd name="connsiteX97" fmla="*/ 5759053 w 12071803"/>
                  <a:gd name="connsiteY97" fmla="*/ 9329894 h 13511369"/>
                  <a:gd name="connsiteX98" fmla="*/ 5923360 w 12071803"/>
                  <a:gd name="connsiteY98" fmla="*/ 9137013 h 13511369"/>
                  <a:gd name="connsiteX99" fmla="*/ 5955507 w 12071803"/>
                  <a:gd name="connsiteY99" fmla="*/ 8956289 h 13511369"/>
                  <a:gd name="connsiteX100" fmla="*/ 5959078 w 12071803"/>
                  <a:gd name="connsiteY100" fmla="*/ 9087006 h 13511369"/>
                  <a:gd name="connsiteX101" fmla="*/ 6441280 w 12071803"/>
                  <a:gd name="connsiteY101" fmla="*/ 8201432 h 13511369"/>
                  <a:gd name="connsiteX102" fmla="*/ 6204347 w 12071803"/>
                  <a:gd name="connsiteY102" fmla="*/ 8101170 h 13511369"/>
                  <a:gd name="connsiteX103" fmla="*/ 6425803 w 12071803"/>
                  <a:gd name="connsiteY103" fmla="*/ 8110694 h 13511369"/>
                  <a:gd name="connsiteX104" fmla="*/ 6696076 w 12071803"/>
                  <a:gd name="connsiteY104" fmla="*/ 8074975 h 13511369"/>
                  <a:gd name="connsiteX105" fmla="*/ 6855620 w 12071803"/>
                  <a:gd name="connsiteY105" fmla="*/ 8032113 h 13511369"/>
                  <a:gd name="connsiteX106" fmla="*/ 6785372 w 12071803"/>
                  <a:gd name="connsiteY106" fmla="*/ 7972582 h 13511369"/>
                  <a:gd name="connsiteX107" fmla="*/ 6877052 w 12071803"/>
                  <a:gd name="connsiteY107" fmla="*/ 7846626 h 13511369"/>
                  <a:gd name="connsiteX108" fmla="*/ 6980634 w 12071803"/>
                  <a:gd name="connsiteY108" fmla="*/ 7867807 h 13511369"/>
                  <a:gd name="connsiteX109" fmla="*/ 7017545 w 12071803"/>
                  <a:gd name="connsiteY109" fmla="*/ 7793990 h 13511369"/>
                  <a:gd name="connsiteX110" fmla="*/ 6943726 w 12071803"/>
                  <a:gd name="connsiteY110" fmla="*/ 7693975 h 13511369"/>
                  <a:gd name="connsiteX111" fmla="*/ 6910389 w 12071803"/>
                  <a:gd name="connsiteY111" fmla="*/ 7596344 h 13511369"/>
                  <a:gd name="connsiteX112" fmla="*/ 6819900 w 12071803"/>
                  <a:gd name="connsiteY112" fmla="*/ 7591832 h 13511369"/>
                  <a:gd name="connsiteX113" fmla="*/ 6746082 w 12071803"/>
                  <a:gd name="connsiteY113" fmla="*/ 7674925 h 13511369"/>
                  <a:gd name="connsiteX114" fmla="*/ 6610350 w 12071803"/>
                  <a:gd name="connsiteY114" fmla="*/ 7687082 h 13511369"/>
                  <a:gd name="connsiteX115" fmla="*/ 6669882 w 12071803"/>
                  <a:gd name="connsiteY115" fmla="*/ 7617775 h 13511369"/>
                  <a:gd name="connsiteX116" fmla="*/ 6681789 w 12071803"/>
                  <a:gd name="connsiteY116" fmla="*/ 7529669 h 13511369"/>
                  <a:gd name="connsiteX117" fmla="*/ 6703219 w 12071803"/>
                  <a:gd name="connsiteY117" fmla="*/ 7467756 h 13511369"/>
                  <a:gd name="connsiteX118" fmla="*/ 6667500 w 12071803"/>
                  <a:gd name="connsiteY118" fmla="*/ 7401332 h 13511369"/>
                  <a:gd name="connsiteX119" fmla="*/ 6603207 w 12071803"/>
                  <a:gd name="connsiteY119" fmla="*/ 7432038 h 13511369"/>
                  <a:gd name="connsiteX120" fmla="*/ 6600825 w 12071803"/>
                  <a:gd name="connsiteY120" fmla="*/ 7351326 h 13511369"/>
                  <a:gd name="connsiteX121" fmla="*/ 6819901 w 12071803"/>
                  <a:gd name="connsiteY121" fmla="*/ 7243919 h 13511369"/>
                  <a:gd name="connsiteX122" fmla="*/ 6784182 w 12071803"/>
                  <a:gd name="connsiteY122" fmla="*/ 7089138 h 13511369"/>
                  <a:gd name="connsiteX123" fmla="*/ 6860382 w 12071803"/>
                  <a:gd name="connsiteY123" fmla="*/ 7072469 h 13511369"/>
                  <a:gd name="connsiteX124" fmla="*/ 6838950 w 12071803"/>
                  <a:gd name="connsiteY124" fmla="*/ 6982232 h 13511369"/>
                  <a:gd name="connsiteX125" fmla="*/ 6943726 w 12071803"/>
                  <a:gd name="connsiteY125" fmla="*/ 6984363 h 13511369"/>
                  <a:gd name="connsiteX126" fmla="*/ 6986589 w 12071803"/>
                  <a:gd name="connsiteY126" fmla="*/ 6903400 h 13511369"/>
                  <a:gd name="connsiteX127" fmla="*/ 7088982 w 12071803"/>
                  <a:gd name="connsiteY127" fmla="*/ 6936738 h 13511369"/>
                  <a:gd name="connsiteX128" fmla="*/ 7162801 w 12071803"/>
                  <a:gd name="connsiteY128" fmla="*/ 7039132 h 13511369"/>
                  <a:gd name="connsiteX129" fmla="*/ 7229476 w 12071803"/>
                  <a:gd name="connsiteY129" fmla="*/ 6979600 h 13511369"/>
                  <a:gd name="connsiteX130" fmla="*/ 7169945 w 12071803"/>
                  <a:gd name="connsiteY130" fmla="*/ 6843869 h 13511369"/>
                  <a:gd name="connsiteX131" fmla="*/ 7227094 w 12071803"/>
                  <a:gd name="connsiteY131" fmla="*/ 6896506 h 13511369"/>
                  <a:gd name="connsiteX132" fmla="*/ 7343776 w 12071803"/>
                  <a:gd name="connsiteY132" fmla="*/ 6934357 h 13511369"/>
                  <a:gd name="connsiteX133" fmla="*/ 7417595 w 12071803"/>
                  <a:gd name="connsiteY133" fmla="*/ 7006046 h 13511369"/>
                  <a:gd name="connsiteX134" fmla="*/ 7386639 w 12071803"/>
                  <a:gd name="connsiteY134" fmla="*/ 7144158 h 13511369"/>
                  <a:gd name="connsiteX135" fmla="*/ 7458076 w 12071803"/>
                  <a:gd name="connsiteY135" fmla="*/ 7108439 h 13511369"/>
                  <a:gd name="connsiteX136" fmla="*/ 7448550 w 12071803"/>
                  <a:gd name="connsiteY136" fmla="*/ 7077482 h 13511369"/>
                  <a:gd name="connsiteX137" fmla="*/ 7524751 w 12071803"/>
                  <a:gd name="connsiteY137" fmla="*/ 7163208 h 13511369"/>
                  <a:gd name="connsiteX138" fmla="*/ 7460457 w 12071803"/>
                  <a:gd name="connsiteY138" fmla="*/ 7244171 h 13511369"/>
                  <a:gd name="connsiteX139" fmla="*/ 7524750 w 12071803"/>
                  <a:gd name="connsiteY139" fmla="*/ 7325132 h 13511369"/>
                  <a:gd name="connsiteX140" fmla="*/ 7450932 w 12071803"/>
                  <a:gd name="connsiteY140" fmla="*/ 7344183 h 13511369"/>
                  <a:gd name="connsiteX141" fmla="*/ 7358064 w 12071803"/>
                  <a:gd name="connsiteY141" fmla="*/ 7296558 h 13511369"/>
                  <a:gd name="connsiteX142" fmla="*/ 7310439 w 12071803"/>
                  <a:gd name="connsiteY142" fmla="*/ 7406096 h 13511369"/>
                  <a:gd name="connsiteX143" fmla="*/ 7386639 w 12071803"/>
                  <a:gd name="connsiteY143" fmla="*/ 7425146 h 13511369"/>
                  <a:gd name="connsiteX144" fmla="*/ 7441407 w 12071803"/>
                  <a:gd name="connsiteY144" fmla="*/ 7484677 h 13511369"/>
                  <a:gd name="connsiteX145" fmla="*/ 7467601 w 12071803"/>
                  <a:gd name="connsiteY145" fmla="*/ 7515382 h 13511369"/>
                  <a:gd name="connsiteX146" fmla="*/ 7487841 w 12071803"/>
                  <a:gd name="connsiteY146" fmla="*/ 7467755 h 13511369"/>
                  <a:gd name="connsiteX147" fmla="*/ 7546182 w 12071803"/>
                  <a:gd name="connsiteY147" fmla="*/ 7529921 h 13511369"/>
                  <a:gd name="connsiteX148" fmla="*/ 7639051 w 12071803"/>
                  <a:gd name="connsiteY148" fmla="*/ 7615646 h 13511369"/>
                  <a:gd name="connsiteX149" fmla="*/ 7639051 w 12071803"/>
                  <a:gd name="connsiteY149" fmla="*/ 7510871 h 13511369"/>
                  <a:gd name="connsiteX150" fmla="*/ 7812881 w 12071803"/>
                  <a:gd name="connsiteY150" fmla="*/ 7606120 h 13511369"/>
                  <a:gd name="connsiteX151" fmla="*/ 7705726 w 12071803"/>
                  <a:gd name="connsiteY151" fmla="*/ 7370377 h 13511369"/>
                  <a:gd name="connsiteX152" fmla="*/ 7708107 w 12071803"/>
                  <a:gd name="connsiteY152" fmla="*/ 7234646 h 13511369"/>
                  <a:gd name="connsiteX153" fmla="*/ 7612857 w 12071803"/>
                  <a:gd name="connsiteY153" fmla="*/ 7206071 h 13511369"/>
                  <a:gd name="connsiteX154" fmla="*/ 7677150 w 12071803"/>
                  <a:gd name="connsiteY154" fmla="*/ 7039382 h 13511369"/>
                  <a:gd name="connsiteX155" fmla="*/ 8374857 w 12071803"/>
                  <a:gd name="connsiteY155" fmla="*/ 6653621 h 13511369"/>
                  <a:gd name="connsiteX156" fmla="*/ 8703470 w 12071803"/>
                  <a:gd name="connsiteY156" fmla="*/ 6591708 h 13511369"/>
                  <a:gd name="connsiteX157" fmla="*/ 8722520 w 12071803"/>
                  <a:gd name="connsiteY157" fmla="*/ 6696483 h 13511369"/>
                  <a:gd name="connsiteX158" fmla="*/ 8796339 w 12071803"/>
                  <a:gd name="connsiteY158" fmla="*/ 6701246 h 13511369"/>
                  <a:gd name="connsiteX159" fmla="*/ 8772525 w 12071803"/>
                  <a:gd name="connsiteY159" fmla="*/ 6548844 h 13511369"/>
                  <a:gd name="connsiteX160" fmla="*/ 9315450 w 12071803"/>
                  <a:gd name="connsiteY160" fmla="*/ 6544082 h 13511369"/>
                  <a:gd name="connsiteX161" fmla="*/ 9503569 w 12071803"/>
                  <a:gd name="connsiteY161" fmla="*/ 6494075 h 13511369"/>
                  <a:gd name="connsiteX162" fmla="*/ 9629775 w 12071803"/>
                  <a:gd name="connsiteY162" fmla="*/ 6298813 h 13511369"/>
                  <a:gd name="connsiteX163" fmla="*/ 9906000 w 12071803"/>
                  <a:gd name="connsiteY163" fmla="*/ 6334532 h 13511369"/>
                  <a:gd name="connsiteX164" fmla="*/ 9870282 w 12071803"/>
                  <a:gd name="connsiteY164" fmla="*/ 6420258 h 13511369"/>
                  <a:gd name="connsiteX165" fmla="*/ 9727407 w 12071803"/>
                  <a:gd name="connsiteY165" fmla="*/ 6434546 h 13511369"/>
                  <a:gd name="connsiteX166" fmla="*/ 9796462 w 12071803"/>
                  <a:gd name="connsiteY166" fmla="*/ 6489313 h 13511369"/>
                  <a:gd name="connsiteX167" fmla="*/ 9665495 w 12071803"/>
                  <a:gd name="connsiteY167" fmla="*/ 6517889 h 13511369"/>
                  <a:gd name="connsiteX168" fmla="*/ 9539289 w 12071803"/>
                  <a:gd name="connsiteY168" fmla="*/ 6508364 h 13511369"/>
                  <a:gd name="connsiteX169" fmla="*/ 9453563 w 12071803"/>
                  <a:gd name="connsiteY169" fmla="*/ 6544082 h 13511369"/>
                  <a:gd name="connsiteX170" fmla="*/ 9422607 w 12071803"/>
                  <a:gd name="connsiteY170" fmla="*/ 6848883 h 13511369"/>
                  <a:gd name="connsiteX171" fmla="*/ 9584532 w 12071803"/>
                  <a:gd name="connsiteY171" fmla="*/ 6882220 h 13511369"/>
                  <a:gd name="connsiteX172" fmla="*/ 9791700 w 12071803"/>
                  <a:gd name="connsiteY172" fmla="*/ 6696482 h 13511369"/>
                  <a:gd name="connsiteX173" fmla="*/ 9829801 w 12071803"/>
                  <a:gd name="connsiteY173" fmla="*/ 6794114 h 13511369"/>
                  <a:gd name="connsiteX174" fmla="*/ 9977439 w 12071803"/>
                  <a:gd name="connsiteY174" fmla="*/ 6717914 h 13511369"/>
                  <a:gd name="connsiteX175" fmla="*/ 9877426 w 12071803"/>
                  <a:gd name="connsiteY175" fmla="*/ 6956040 h 13511369"/>
                  <a:gd name="connsiteX176" fmla="*/ 10020301 w 12071803"/>
                  <a:gd name="connsiteY176" fmla="*/ 6898889 h 13511369"/>
                  <a:gd name="connsiteX177" fmla="*/ 9986964 w 12071803"/>
                  <a:gd name="connsiteY177" fmla="*/ 6986996 h 13511369"/>
                  <a:gd name="connsiteX178" fmla="*/ 10217945 w 12071803"/>
                  <a:gd name="connsiteY178" fmla="*/ 6984614 h 13511369"/>
                  <a:gd name="connsiteX179" fmla="*/ 10058400 w 12071803"/>
                  <a:gd name="connsiteY179" fmla="*/ 7039382 h 13511369"/>
                  <a:gd name="connsiteX180" fmla="*/ 9948864 w 12071803"/>
                  <a:gd name="connsiteY180" fmla="*/ 7096533 h 13511369"/>
                  <a:gd name="connsiteX181" fmla="*/ 9829801 w 12071803"/>
                  <a:gd name="connsiteY181" fmla="*/ 7210833 h 13511369"/>
                  <a:gd name="connsiteX182" fmla="*/ 9865519 w 12071803"/>
                  <a:gd name="connsiteY182" fmla="*/ 7270363 h 13511369"/>
                  <a:gd name="connsiteX183" fmla="*/ 9908382 w 12071803"/>
                  <a:gd name="connsiteY183" fmla="*/ 7320371 h 13511369"/>
                  <a:gd name="connsiteX184" fmla="*/ 9986964 w 12071803"/>
                  <a:gd name="connsiteY184" fmla="*/ 7287033 h 13511369"/>
                  <a:gd name="connsiteX185" fmla="*/ 9998869 w 12071803"/>
                  <a:gd name="connsiteY185" fmla="*/ 7348944 h 13511369"/>
                  <a:gd name="connsiteX186" fmla="*/ 10113170 w 12071803"/>
                  <a:gd name="connsiteY186" fmla="*/ 7210833 h 13511369"/>
                  <a:gd name="connsiteX187" fmla="*/ 10148889 w 12071803"/>
                  <a:gd name="connsiteY187" fmla="*/ 7356089 h 13511369"/>
                  <a:gd name="connsiteX188" fmla="*/ 10244139 w 12071803"/>
                  <a:gd name="connsiteY188" fmla="*/ 7239408 h 13511369"/>
                  <a:gd name="connsiteX189" fmla="*/ 10270332 w 12071803"/>
                  <a:gd name="connsiteY189" fmla="*/ 7401332 h 13511369"/>
                  <a:gd name="connsiteX190" fmla="*/ 10344150 w 12071803"/>
                  <a:gd name="connsiteY190" fmla="*/ 7477532 h 13511369"/>
                  <a:gd name="connsiteX191" fmla="*/ 10134600 w 12071803"/>
                  <a:gd name="connsiteY191" fmla="*/ 7591832 h 13511369"/>
                  <a:gd name="connsiteX192" fmla="*/ 10287001 w 12071803"/>
                  <a:gd name="connsiteY192" fmla="*/ 7741852 h 13511369"/>
                  <a:gd name="connsiteX193" fmla="*/ 10317957 w 12071803"/>
                  <a:gd name="connsiteY193" fmla="*/ 7644221 h 13511369"/>
                  <a:gd name="connsiteX194" fmla="*/ 10389393 w 12071803"/>
                  <a:gd name="connsiteY194" fmla="*/ 7732326 h 13511369"/>
                  <a:gd name="connsiteX195" fmla="*/ 10510839 w 12071803"/>
                  <a:gd name="connsiteY195" fmla="*/ 7691846 h 13511369"/>
                  <a:gd name="connsiteX196" fmla="*/ 10515600 w 12071803"/>
                  <a:gd name="connsiteY196" fmla="*/ 7777570 h 13511369"/>
                  <a:gd name="connsiteX197" fmla="*/ 10513219 w 12071803"/>
                  <a:gd name="connsiteY197" fmla="*/ 7875200 h 13511369"/>
                  <a:gd name="connsiteX198" fmla="*/ 10622756 w 12071803"/>
                  <a:gd name="connsiteY198" fmla="*/ 7837101 h 13511369"/>
                  <a:gd name="connsiteX199" fmla="*/ 10663239 w 12071803"/>
                  <a:gd name="connsiteY199" fmla="*/ 8075227 h 13511369"/>
                  <a:gd name="connsiteX200" fmla="*/ 10801350 w 12071803"/>
                  <a:gd name="connsiteY200" fmla="*/ 8106182 h 13511369"/>
                  <a:gd name="connsiteX201" fmla="*/ 10815638 w 12071803"/>
                  <a:gd name="connsiteY201" fmla="*/ 7815670 h 13511369"/>
                  <a:gd name="connsiteX202" fmla="*/ 10906126 w 12071803"/>
                  <a:gd name="connsiteY202" fmla="*/ 7791858 h 13511369"/>
                  <a:gd name="connsiteX203" fmla="*/ 10975182 w 12071803"/>
                  <a:gd name="connsiteY203" fmla="*/ 7620407 h 13511369"/>
                  <a:gd name="connsiteX204" fmla="*/ 10937082 w 12071803"/>
                  <a:gd name="connsiteY204" fmla="*/ 7491821 h 13511369"/>
                  <a:gd name="connsiteX205" fmla="*/ 10841832 w 12071803"/>
                  <a:gd name="connsiteY205" fmla="*/ 7479913 h 13511369"/>
                  <a:gd name="connsiteX206" fmla="*/ 10889456 w 12071803"/>
                  <a:gd name="connsiteY206" fmla="*/ 7360851 h 13511369"/>
                  <a:gd name="connsiteX207" fmla="*/ 10784682 w 12071803"/>
                  <a:gd name="connsiteY207" fmla="*/ 7289414 h 13511369"/>
                  <a:gd name="connsiteX208" fmla="*/ 10744200 w 12071803"/>
                  <a:gd name="connsiteY208" fmla="*/ 7058432 h 13511369"/>
                  <a:gd name="connsiteX209" fmla="*/ 10426700 w 12071803"/>
                  <a:gd name="connsiteY209" fmla="*/ 7020332 h 13511369"/>
                  <a:gd name="connsiteX210" fmla="*/ 10496551 w 12071803"/>
                  <a:gd name="connsiteY210" fmla="*/ 6915558 h 13511369"/>
                  <a:gd name="connsiteX211" fmla="*/ 10620376 w 12071803"/>
                  <a:gd name="connsiteY211" fmla="*/ 6896508 h 13511369"/>
                  <a:gd name="connsiteX212" fmla="*/ 10629900 w 12071803"/>
                  <a:gd name="connsiteY212" fmla="*/ 6810782 h 13511369"/>
                  <a:gd name="connsiteX213" fmla="*/ 10842625 w 12071803"/>
                  <a:gd name="connsiteY213" fmla="*/ 6899682 h 13511369"/>
                  <a:gd name="connsiteX214" fmla="*/ 10858500 w 12071803"/>
                  <a:gd name="connsiteY214" fmla="*/ 6677432 h 13511369"/>
                  <a:gd name="connsiteX215" fmla="*/ 10648950 w 12071803"/>
                  <a:gd name="connsiteY215" fmla="*/ 6772682 h 13511369"/>
                  <a:gd name="connsiteX216" fmla="*/ 10572750 w 12071803"/>
                  <a:gd name="connsiteY216" fmla="*/ 6544082 h 13511369"/>
                  <a:gd name="connsiteX217" fmla="*/ 10344150 w 12071803"/>
                  <a:gd name="connsiteY217" fmla="*/ 6753632 h 13511369"/>
                  <a:gd name="connsiteX218" fmla="*/ 10356851 w 12071803"/>
                  <a:gd name="connsiteY218" fmla="*/ 6588533 h 13511369"/>
                  <a:gd name="connsiteX219" fmla="*/ 10369550 w 12071803"/>
                  <a:gd name="connsiteY219" fmla="*/ 6464707 h 13511369"/>
                  <a:gd name="connsiteX220" fmla="*/ 10314385 w 12071803"/>
                  <a:gd name="connsiteY220" fmla="*/ 6436675 h 13511369"/>
                  <a:gd name="connsiteX221" fmla="*/ 10261601 w 12071803"/>
                  <a:gd name="connsiteY221" fmla="*/ 6452008 h 13511369"/>
                  <a:gd name="connsiteX222" fmla="*/ 10140950 w 12071803"/>
                  <a:gd name="connsiteY222" fmla="*/ 6236107 h 13511369"/>
                  <a:gd name="connsiteX223" fmla="*/ 10306051 w 12071803"/>
                  <a:gd name="connsiteY223" fmla="*/ 6274208 h 13511369"/>
                  <a:gd name="connsiteX224" fmla="*/ 10547351 w 12071803"/>
                  <a:gd name="connsiteY224" fmla="*/ 6274208 h 13511369"/>
                  <a:gd name="connsiteX225" fmla="*/ 10677525 w 12071803"/>
                  <a:gd name="connsiteY225" fmla="*/ 6134507 h 13511369"/>
                  <a:gd name="connsiteX226" fmla="*/ 10575926 w 12071803"/>
                  <a:gd name="connsiteY226" fmla="*/ 6023383 h 13511369"/>
                  <a:gd name="connsiteX227" fmla="*/ 10363200 w 12071803"/>
                  <a:gd name="connsiteY227" fmla="*/ 5975757 h 13511369"/>
                  <a:gd name="connsiteX228" fmla="*/ 10544175 w 12071803"/>
                  <a:gd name="connsiteY228" fmla="*/ 5845582 h 13511369"/>
                  <a:gd name="connsiteX229" fmla="*/ 10490201 w 12071803"/>
                  <a:gd name="connsiteY229" fmla="*/ 5728108 h 13511369"/>
                  <a:gd name="connsiteX230" fmla="*/ 10544176 w 12071803"/>
                  <a:gd name="connsiteY230" fmla="*/ 5607458 h 13511369"/>
                  <a:gd name="connsiteX231" fmla="*/ 10506075 w 12071803"/>
                  <a:gd name="connsiteY231" fmla="*/ 5604282 h 13511369"/>
                  <a:gd name="connsiteX232" fmla="*/ 10471151 w 12071803"/>
                  <a:gd name="connsiteY232" fmla="*/ 5528083 h 13511369"/>
                  <a:gd name="connsiteX233" fmla="*/ 10312400 w 12071803"/>
                  <a:gd name="connsiteY233" fmla="*/ 5375682 h 13511369"/>
                  <a:gd name="connsiteX234" fmla="*/ 10582276 w 12071803"/>
                  <a:gd name="connsiteY234" fmla="*/ 5480458 h 13511369"/>
                  <a:gd name="connsiteX235" fmla="*/ 10725150 w 12071803"/>
                  <a:gd name="connsiteY235" fmla="*/ 5439182 h 13511369"/>
                  <a:gd name="connsiteX236" fmla="*/ 10699751 w 12071803"/>
                  <a:gd name="connsiteY236" fmla="*/ 5686833 h 13511369"/>
                  <a:gd name="connsiteX237" fmla="*/ 10877550 w 12071803"/>
                  <a:gd name="connsiteY237" fmla="*/ 5724932 h 13511369"/>
                  <a:gd name="connsiteX238" fmla="*/ 10934701 w 12071803"/>
                  <a:gd name="connsiteY238" fmla="*/ 5550308 h 13511369"/>
                  <a:gd name="connsiteX239" fmla="*/ 10975975 w 12071803"/>
                  <a:gd name="connsiteY239" fmla="*/ 5321707 h 13511369"/>
                  <a:gd name="connsiteX240" fmla="*/ 10896601 w 12071803"/>
                  <a:gd name="connsiteY240" fmla="*/ 5118508 h 13511369"/>
                  <a:gd name="connsiteX241" fmla="*/ 10839450 w 12071803"/>
                  <a:gd name="connsiteY241" fmla="*/ 5020082 h 13511369"/>
                  <a:gd name="connsiteX242" fmla="*/ 10760076 w 12071803"/>
                  <a:gd name="connsiteY242" fmla="*/ 5137558 h 13511369"/>
                  <a:gd name="connsiteX243" fmla="*/ 10690226 w 12071803"/>
                  <a:gd name="connsiteY243" fmla="*/ 5096283 h 13511369"/>
                  <a:gd name="connsiteX244" fmla="*/ 10658476 w 12071803"/>
                  <a:gd name="connsiteY244" fmla="*/ 5216933 h 13511369"/>
                  <a:gd name="connsiteX245" fmla="*/ 10556875 w 12071803"/>
                  <a:gd name="connsiteY245" fmla="*/ 5220107 h 13511369"/>
                  <a:gd name="connsiteX246" fmla="*/ 10477500 w 12071803"/>
                  <a:gd name="connsiteY246" fmla="*/ 5077232 h 13511369"/>
                  <a:gd name="connsiteX247" fmla="*/ 10439400 w 12071803"/>
                  <a:gd name="connsiteY247" fmla="*/ 4924832 h 13511369"/>
                  <a:gd name="connsiteX248" fmla="*/ 10223500 w 12071803"/>
                  <a:gd name="connsiteY248" fmla="*/ 4928007 h 13511369"/>
                  <a:gd name="connsiteX249" fmla="*/ 10248900 w 12071803"/>
                  <a:gd name="connsiteY249" fmla="*/ 5153432 h 13511369"/>
                  <a:gd name="connsiteX250" fmla="*/ 10210801 w 12071803"/>
                  <a:gd name="connsiteY250" fmla="*/ 4959758 h 13511369"/>
                  <a:gd name="connsiteX251" fmla="*/ 10166350 w 12071803"/>
                  <a:gd name="connsiteY251" fmla="*/ 4972457 h 13511369"/>
                  <a:gd name="connsiteX252" fmla="*/ 10096500 w 12071803"/>
                  <a:gd name="connsiteY252" fmla="*/ 4861332 h 13511369"/>
                  <a:gd name="connsiteX253" fmla="*/ 10001251 w 12071803"/>
                  <a:gd name="connsiteY253" fmla="*/ 4931183 h 13511369"/>
                  <a:gd name="connsiteX254" fmla="*/ 9845675 w 12071803"/>
                  <a:gd name="connsiteY254" fmla="*/ 5058182 h 13511369"/>
                  <a:gd name="connsiteX255" fmla="*/ 10210800 w 12071803"/>
                  <a:gd name="connsiteY255" fmla="*/ 4724807 h 13511369"/>
                  <a:gd name="connsiteX256" fmla="*/ 10355263 w 12071803"/>
                  <a:gd name="connsiteY256" fmla="*/ 4634321 h 13511369"/>
                  <a:gd name="connsiteX257" fmla="*/ 10572750 w 12071803"/>
                  <a:gd name="connsiteY257" fmla="*/ 4581932 h 13511369"/>
                  <a:gd name="connsiteX258" fmla="*/ 10610851 w 12071803"/>
                  <a:gd name="connsiteY258" fmla="*/ 4461283 h 13511369"/>
                  <a:gd name="connsiteX259" fmla="*/ 10782301 w 12071803"/>
                  <a:gd name="connsiteY259" fmla="*/ 4334283 h 13511369"/>
                  <a:gd name="connsiteX260" fmla="*/ 10814050 w 12071803"/>
                  <a:gd name="connsiteY260" fmla="*/ 4080282 h 13511369"/>
                  <a:gd name="connsiteX261" fmla="*/ 10582275 w 12071803"/>
                  <a:gd name="connsiteY261" fmla="*/ 3997732 h 13511369"/>
                  <a:gd name="connsiteX262" fmla="*/ 10264776 w 12071803"/>
                  <a:gd name="connsiteY262" fmla="*/ 3950108 h 13511369"/>
                  <a:gd name="connsiteX263" fmla="*/ 10134600 w 12071803"/>
                  <a:gd name="connsiteY263" fmla="*/ 4010432 h 13511369"/>
                  <a:gd name="connsiteX264" fmla="*/ 10160001 w 12071803"/>
                  <a:gd name="connsiteY264" fmla="*/ 3845333 h 13511369"/>
                  <a:gd name="connsiteX265" fmla="*/ 10109201 w 12071803"/>
                  <a:gd name="connsiteY265" fmla="*/ 3670708 h 13511369"/>
                  <a:gd name="connsiteX266" fmla="*/ 10223500 w 12071803"/>
                  <a:gd name="connsiteY266" fmla="*/ 3708807 h 13511369"/>
                  <a:gd name="connsiteX267" fmla="*/ 10344151 w 12071803"/>
                  <a:gd name="connsiteY267" fmla="*/ 3600858 h 13511369"/>
                  <a:gd name="connsiteX268" fmla="*/ 10534651 w 12071803"/>
                  <a:gd name="connsiteY268" fmla="*/ 3661183 h 13511369"/>
                  <a:gd name="connsiteX269" fmla="*/ 10547351 w 12071803"/>
                  <a:gd name="connsiteY269" fmla="*/ 3477033 h 13511369"/>
                  <a:gd name="connsiteX270" fmla="*/ 10687050 w 12071803"/>
                  <a:gd name="connsiteY270" fmla="*/ 3515132 h 13511369"/>
                  <a:gd name="connsiteX271" fmla="*/ 10801350 w 12071803"/>
                  <a:gd name="connsiteY271" fmla="*/ 3210332 h 13511369"/>
                  <a:gd name="connsiteX272" fmla="*/ 10902951 w 12071803"/>
                  <a:gd name="connsiteY272" fmla="*/ 3299233 h 13511369"/>
                  <a:gd name="connsiteX273" fmla="*/ 11042650 w 12071803"/>
                  <a:gd name="connsiteY273" fmla="*/ 3283357 h 13511369"/>
                  <a:gd name="connsiteX274" fmla="*/ 11077575 w 12071803"/>
                  <a:gd name="connsiteY274" fmla="*/ 3508782 h 13511369"/>
                  <a:gd name="connsiteX275" fmla="*/ 11153776 w 12071803"/>
                  <a:gd name="connsiteY275" fmla="*/ 3251608 h 13511369"/>
                  <a:gd name="connsiteX276" fmla="*/ 11077576 w 12071803"/>
                  <a:gd name="connsiteY276" fmla="*/ 3165883 h 13511369"/>
                  <a:gd name="connsiteX277" fmla="*/ 11163300 w 12071803"/>
                  <a:gd name="connsiteY277" fmla="*/ 2911882 h 13511369"/>
                  <a:gd name="connsiteX278" fmla="*/ 10982326 w 12071803"/>
                  <a:gd name="connsiteY278" fmla="*/ 2988083 h 13511369"/>
                  <a:gd name="connsiteX279" fmla="*/ 10953750 w 12071803"/>
                  <a:gd name="connsiteY279" fmla="*/ 2918232 h 13511369"/>
                  <a:gd name="connsiteX280" fmla="*/ 10763250 w 12071803"/>
                  <a:gd name="connsiteY280" fmla="*/ 2715032 h 13511369"/>
                  <a:gd name="connsiteX281" fmla="*/ 10731501 w 12071803"/>
                  <a:gd name="connsiteY281" fmla="*/ 2530883 h 13511369"/>
                  <a:gd name="connsiteX282" fmla="*/ 10699751 w 12071803"/>
                  <a:gd name="connsiteY282" fmla="*/ 2435633 h 13511369"/>
                  <a:gd name="connsiteX283" fmla="*/ 10801350 w 12071803"/>
                  <a:gd name="connsiteY283" fmla="*/ 2334032 h 13511369"/>
                  <a:gd name="connsiteX284" fmla="*/ 11061701 w 12071803"/>
                  <a:gd name="connsiteY284" fmla="*/ 2099083 h 13511369"/>
                  <a:gd name="connsiteX285" fmla="*/ 11182350 w 12071803"/>
                  <a:gd name="connsiteY285" fmla="*/ 2118132 h 13511369"/>
                  <a:gd name="connsiteX286" fmla="*/ 11252201 w 12071803"/>
                  <a:gd name="connsiteY286" fmla="*/ 2029233 h 13511369"/>
                  <a:gd name="connsiteX287" fmla="*/ 11487150 w 12071803"/>
                  <a:gd name="connsiteY287" fmla="*/ 1921282 h 13511369"/>
                  <a:gd name="connsiteX288" fmla="*/ 11341101 w 12071803"/>
                  <a:gd name="connsiteY288" fmla="*/ 1851433 h 13511369"/>
                  <a:gd name="connsiteX289" fmla="*/ 11258550 w 12071803"/>
                  <a:gd name="connsiteY289" fmla="*/ 1705382 h 13511369"/>
                  <a:gd name="connsiteX290" fmla="*/ 11360150 w 12071803"/>
                  <a:gd name="connsiteY290" fmla="*/ 1279932 h 13511369"/>
                  <a:gd name="connsiteX291" fmla="*/ 11239500 w 12071803"/>
                  <a:gd name="connsiteY291" fmla="*/ 1019582 h 13511369"/>
                  <a:gd name="connsiteX292" fmla="*/ 11525250 w 12071803"/>
                  <a:gd name="connsiteY292" fmla="*/ 1362482 h 13511369"/>
                  <a:gd name="connsiteX293" fmla="*/ 11690350 w 12071803"/>
                  <a:gd name="connsiteY293" fmla="*/ 1165632 h 13511369"/>
                  <a:gd name="connsiteX294" fmla="*/ 11874500 w 12071803"/>
                  <a:gd name="connsiteY294" fmla="*/ 1476782 h 13511369"/>
                  <a:gd name="connsiteX295" fmla="*/ 12071350 w 12071803"/>
                  <a:gd name="connsiteY295" fmla="*/ 1578383 h 13511369"/>
                  <a:gd name="connsiteX296" fmla="*/ 11906250 w 12071803"/>
                  <a:gd name="connsiteY296" fmla="*/ 1133883 h 13511369"/>
                  <a:gd name="connsiteX297" fmla="*/ 11893550 w 12071803"/>
                  <a:gd name="connsiteY297" fmla="*/ 917982 h 13511369"/>
                  <a:gd name="connsiteX298" fmla="*/ 11760200 w 12071803"/>
                  <a:gd name="connsiteY298" fmla="*/ 721132 h 13511369"/>
                  <a:gd name="connsiteX299" fmla="*/ 11734800 w 12071803"/>
                  <a:gd name="connsiteY29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853803 w 12071803"/>
                  <a:gd name="connsiteY59" fmla="*/ 12130244 h 13511369"/>
                  <a:gd name="connsiteX60" fmla="*/ 1976437 w 12071803"/>
                  <a:gd name="connsiteY60" fmla="*/ 12056676 h 13511369"/>
                  <a:gd name="connsiteX61" fmla="*/ 2049066 w 12071803"/>
                  <a:gd name="connsiteY61" fmla="*/ 12104050 h 13511369"/>
                  <a:gd name="connsiteX62" fmla="*/ 2125266 w 12071803"/>
                  <a:gd name="connsiteY62" fmla="*/ 12034994 h 13511369"/>
                  <a:gd name="connsiteX63" fmla="*/ 2225278 w 12071803"/>
                  <a:gd name="connsiteY63" fmla="*/ 12058807 h 13511369"/>
                  <a:gd name="connsiteX64" fmla="*/ 2456260 w 12071803"/>
                  <a:gd name="connsiteY64" fmla="*/ 12008800 h 13511369"/>
                  <a:gd name="connsiteX65" fmla="*/ 2507456 w 12071803"/>
                  <a:gd name="connsiteY65" fmla="*/ 11899513 h 13511369"/>
                  <a:gd name="connsiteX66" fmla="*/ 2876550 w 12071803"/>
                  <a:gd name="connsiteY66" fmla="*/ 12030482 h 13511369"/>
                  <a:gd name="connsiteX67" fmla="*/ 2965847 w 12071803"/>
                  <a:gd name="connsiteY67" fmla="*/ 12018325 h 13511369"/>
                  <a:gd name="connsiteX68" fmla="*/ 3067050 w 12071803"/>
                  <a:gd name="connsiteY68" fmla="*/ 12182882 h 13511369"/>
                  <a:gd name="connsiteX69" fmla="*/ 3306366 w 12071803"/>
                  <a:gd name="connsiteY69" fmla="*/ 12127863 h 13511369"/>
                  <a:gd name="connsiteX70" fmla="*/ 3415903 w 12071803"/>
                  <a:gd name="connsiteY70" fmla="*/ 12196919 h 13511369"/>
                  <a:gd name="connsiteX71" fmla="*/ 3569494 w 12071803"/>
                  <a:gd name="connsiteY71" fmla="*/ 12266226 h 13511369"/>
                  <a:gd name="connsiteX72" fmla="*/ 3505200 w 12071803"/>
                  <a:gd name="connsiteY72" fmla="*/ 12387670 h 13511369"/>
                  <a:gd name="connsiteX73" fmla="*/ 3589735 w 12071803"/>
                  <a:gd name="connsiteY73" fmla="*/ 12592207 h 13511369"/>
                  <a:gd name="connsiteX74" fmla="*/ 3543300 w 12071803"/>
                  <a:gd name="connsiteY74" fmla="*/ 12773432 h 13511369"/>
                  <a:gd name="connsiteX75" fmla="*/ 3527822 w 12071803"/>
                  <a:gd name="connsiteY75" fmla="*/ 12987494 h 13511369"/>
                  <a:gd name="connsiteX76" fmla="*/ 3619500 w 12071803"/>
                  <a:gd name="connsiteY76" fmla="*/ 13211582 h 13511369"/>
                  <a:gd name="connsiteX77" fmla="*/ 3905250 w 12071803"/>
                  <a:gd name="connsiteY77" fmla="*/ 13440182 h 13511369"/>
                  <a:gd name="connsiteX78" fmla="*/ 4496991 w 12071803"/>
                  <a:gd name="connsiteY78" fmla="*/ 13511369 h 13511369"/>
                  <a:gd name="connsiteX79" fmla="*/ 4532709 w 12071803"/>
                  <a:gd name="connsiteY79" fmla="*/ 13442312 h 13511369"/>
                  <a:gd name="connsiteX80" fmla="*/ 4191000 w 12071803"/>
                  <a:gd name="connsiteY80" fmla="*/ 13154432 h 13511369"/>
                  <a:gd name="connsiteX81" fmla="*/ 4618435 w 12071803"/>
                  <a:gd name="connsiteY81" fmla="*/ 13268482 h 13511369"/>
                  <a:gd name="connsiteX82" fmla="*/ 4933950 w 12071803"/>
                  <a:gd name="connsiteY82" fmla="*/ 13268732 h 13511369"/>
                  <a:gd name="connsiteX83" fmla="*/ 5035153 w 12071803"/>
                  <a:gd name="connsiteY83" fmla="*/ 13058932 h 13511369"/>
                  <a:gd name="connsiteX84" fmla="*/ 4994672 w 12071803"/>
                  <a:gd name="connsiteY84" fmla="*/ 12985113 h 13511369"/>
                  <a:gd name="connsiteX85" fmla="*/ 4991100 w 12071803"/>
                  <a:gd name="connsiteY85" fmla="*/ 12678182 h 13511369"/>
                  <a:gd name="connsiteX86" fmla="*/ 5067300 w 12071803"/>
                  <a:gd name="connsiteY86" fmla="*/ 12563882 h 13511369"/>
                  <a:gd name="connsiteX87" fmla="*/ 5029200 w 12071803"/>
                  <a:gd name="connsiteY87" fmla="*/ 12225745 h 13511369"/>
                  <a:gd name="connsiteX88" fmla="*/ 5357813 w 12071803"/>
                  <a:gd name="connsiteY88" fmla="*/ 12097157 h 13511369"/>
                  <a:gd name="connsiteX89" fmla="*/ 5638800 w 12071803"/>
                  <a:gd name="connsiteY89" fmla="*/ 12180502 h 13511369"/>
                  <a:gd name="connsiteX90" fmla="*/ 5524500 w 12071803"/>
                  <a:gd name="connsiteY90" fmla="*/ 11249432 h 13511369"/>
                  <a:gd name="connsiteX91" fmla="*/ 5585223 w 12071803"/>
                  <a:gd name="connsiteY91" fmla="*/ 10722925 h 13511369"/>
                  <a:gd name="connsiteX92" fmla="*/ 5468540 w 12071803"/>
                  <a:gd name="connsiteY92" fmla="*/ 10663394 h 13511369"/>
                  <a:gd name="connsiteX93" fmla="*/ 5585222 w 12071803"/>
                  <a:gd name="connsiteY93" fmla="*/ 10701495 h 13511369"/>
                  <a:gd name="connsiteX94" fmla="*/ 5611416 w 12071803"/>
                  <a:gd name="connsiteY94" fmla="*/ 10160950 h 13511369"/>
                  <a:gd name="connsiteX95" fmla="*/ 5698331 w 12071803"/>
                  <a:gd name="connsiteY95" fmla="*/ 9775438 h 13511369"/>
                  <a:gd name="connsiteX96" fmla="*/ 5830491 w 12071803"/>
                  <a:gd name="connsiteY96" fmla="*/ 9408475 h 13511369"/>
                  <a:gd name="connsiteX97" fmla="*/ 5920978 w 12071803"/>
                  <a:gd name="connsiteY97" fmla="*/ 9196544 h 13511369"/>
                  <a:gd name="connsiteX98" fmla="*/ 5759053 w 12071803"/>
                  <a:gd name="connsiteY98" fmla="*/ 9329894 h 13511369"/>
                  <a:gd name="connsiteX99" fmla="*/ 5923360 w 12071803"/>
                  <a:gd name="connsiteY99" fmla="*/ 9137013 h 13511369"/>
                  <a:gd name="connsiteX100" fmla="*/ 5955507 w 12071803"/>
                  <a:gd name="connsiteY100" fmla="*/ 8956289 h 13511369"/>
                  <a:gd name="connsiteX101" fmla="*/ 5959078 w 12071803"/>
                  <a:gd name="connsiteY101" fmla="*/ 9087006 h 13511369"/>
                  <a:gd name="connsiteX102" fmla="*/ 6441280 w 12071803"/>
                  <a:gd name="connsiteY102" fmla="*/ 8201432 h 13511369"/>
                  <a:gd name="connsiteX103" fmla="*/ 6204347 w 12071803"/>
                  <a:gd name="connsiteY103" fmla="*/ 8101170 h 13511369"/>
                  <a:gd name="connsiteX104" fmla="*/ 6425803 w 12071803"/>
                  <a:gd name="connsiteY104" fmla="*/ 8110694 h 13511369"/>
                  <a:gd name="connsiteX105" fmla="*/ 6696076 w 12071803"/>
                  <a:gd name="connsiteY105" fmla="*/ 8074975 h 13511369"/>
                  <a:gd name="connsiteX106" fmla="*/ 6855620 w 12071803"/>
                  <a:gd name="connsiteY106" fmla="*/ 8032113 h 13511369"/>
                  <a:gd name="connsiteX107" fmla="*/ 6785372 w 12071803"/>
                  <a:gd name="connsiteY107" fmla="*/ 7972582 h 13511369"/>
                  <a:gd name="connsiteX108" fmla="*/ 6877052 w 12071803"/>
                  <a:gd name="connsiteY108" fmla="*/ 7846626 h 13511369"/>
                  <a:gd name="connsiteX109" fmla="*/ 6980634 w 12071803"/>
                  <a:gd name="connsiteY109" fmla="*/ 7867807 h 13511369"/>
                  <a:gd name="connsiteX110" fmla="*/ 7017545 w 12071803"/>
                  <a:gd name="connsiteY110" fmla="*/ 7793990 h 13511369"/>
                  <a:gd name="connsiteX111" fmla="*/ 6943726 w 12071803"/>
                  <a:gd name="connsiteY111" fmla="*/ 7693975 h 13511369"/>
                  <a:gd name="connsiteX112" fmla="*/ 6910389 w 12071803"/>
                  <a:gd name="connsiteY112" fmla="*/ 7596344 h 13511369"/>
                  <a:gd name="connsiteX113" fmla="*/ 6819900 w 12071803"/>
                  <a:gd name="connsiteY113" fmla="*/ 7591832 h 13511369"/>
                  <a:gd name="connsiteX114" fmla="*/ 6746082 w 12071803"/>
                  <a:gd name="connsiteY114" fmla="*/ 7674925 h 13511369"/>
                  <a:gd name="connsiteX115" fmla="*/ 6610350 w 12071803"/>
                  <a:gd name="connsiteY115" fmla="*/ 7687082 h 13511369"/>
                  <a:gd name="connsiteX116" fmla="*/ 6669882 w 12071803"/>
                  <a:gd name="connsiteY116" fmla="*/ 7617775 h 13511369"/>
                  <a:gd name="connsiteX117" fmla="*/ 6681789 w 12071803"/>
                  <a:gd name="connsiteY117" fmla="*/ 7529669 h 13511369"/>
                  <a:gd name="connsiteX118" fmla="*/ 6703219 w 12071803"/>
                  <a:gd name="connsiteY118" fmla="*/ 7467756 h 13511369"/>
                  <a:gd name="connsiteX119" fmla="*/ 6667500 w 12071803"/>
                  <a:gd name="connsiteY119" fmla="*/ 7401332 h 13511369"/>
                  <a:gd name="connsiteX120" fmla="*/ 6603207 w 12071803"/>
                  <a:gd name="connsiteY120" fmla="*/ 7432038 h 13511369"/>
                  <a:gd name="connsiteX121" fmla="*/ 6600825 w 12071803"/>
                  <a:gd name="connsiteY121" fmla="*/ 7351326 h 13511369"/>
                  <a:gd name="connsiteX122" fmla="*/ 6819901 w 12071803"/>
                  <a:gd name="connsiteY122" fmla="*/ 7243919 h 13511369"/>
                  <a:gd name="connsiteX123" fmla="*/ 6784182 w 12071803"/>
                  <a:gd name="connsiteY123" fmla="*/ 7089138 h 13511369"/>
                  <a:gd name="connsiteX124" fmla="*/ 6860382 w 12071803"/>
                  <a:gd name="connsiteY124" fmla="*/ 7072469 h 13511369"/>
                  <a:gd name="connsiteX125" fmla="*/ 6838950 w 12071803"/>
                  <a:gd name="connsiteY125" fmla="*/ 6982232 h 13511369"/>
                  <a:gd name="connsiteX126" fmla="*/ 6943726 w 12071803"/>
                  <a:gd name="connsiteY126" fmla="*/ 6984363 h 13511369"/>
                  <a:gd name="connsiteX127" fmla="*/ 6986589 w 12071803"/>
                  <a:gd name="connsiteY127" fmla="*/ 6903400 h 13511369"/>
                  <a:gd name="connsiteX128" fmla="*/ 7088982 w 12071803"/>
                  <a:gd name="connsiteY128" fmla="*/ 6936738 h 13511369"/>
                  <a:gd name="connsiteX129" fmla="*/ 7162801 w 12071803"/>
                  <a:gd name="connsiteY129" fmla="*/ 7039132 h 13511369"/>
                  <a:gd name="connsiteX130" fmla="*/ 7229476 w 12071803"/>
                  <a:gd name="connsiteY130" fmla="*/ 6979600 h 13511369"/>
                  <a:gd name="connsiteX131" fmla="*/ 7169945 w 12071803"/>
                  <a:gd name="connsiteY131" fmla="*/ 6843869 h 13511369"/>
                  <a:gd name="connsiteX132" fmla="*/ 7227094 w 12071803"/>
                  <a:gd name="connsiteY132" fmla="*/ 6896506 h 13511369"/>
                  <a:gd name="connsiteX133" fmla="*/ 7343776 w 12071803"/>
                  <a:gd name="connsiteY133" fmla="*/ 6934357 h 13511369"/>
                  <a:gd name="connsiteX134" fmla="*/ 7417595 w 12071803"/>
                  <a:gd name="connsiteY134" fmla="*/ 7006046 h 13511369"/>
                  <a:gd name="connsiteX135" fmla="*/ 7386639 w 12071803"/>
                  <a:gd name="connsiteY135" fmla="*/ 7144158 h 13511369"/>
                  <a:gd name="connsiteX136" fmla="*/ 7458076 w 12071803"/>
                  <a:gd name="connsiteY136" fmla="*/ 7108439 h 13511369"/>
                  <a:gd name="connsiteX137" fmla="*/ 7448550 w 12071803"/>
                  <a:gd name="connsiteY137" fmla="*/ 7077482 h 13511369"/>
                  <a:gd name="connsiteX138" fmla="*/ 7524751 w 12071803"/>
                  <a:gd name="connsiteY138" fmla="*/ 7163208 h 13511369"/>
                  <a:gd name="connsiteX139" fmla="*/ 7460457 w 12071803"/>
                  <a:gd name="connsiteY139" fmla="*/ 7244171 h 13511369"/>
                  <a:gd name="connsiteX140" fmla="*/ 7524750 w 12071803"/>
                  <a:gd name="connsiteY140" fmla="*/ 7325132 h 13511369"/>
                  <a:gd name="connsiteX141" fmla="*/ 7450932 w 12071803"/>
                  <a:gd name="connsiteY141" fmla="*/ 7344183 h 13511369"/>
                  <a:gd name="connsiteX142" fmla="*/ 7358064 w 12071803"/>
                  <a:gd name="connsiteY142" fmla="*/ 7296558 h 13511369"/>
                  <a:gd name="connsiteX143" fmla="*/ 7310439 w 12071803"/>
                  <a:gd name="connsiteY143" fmla="*/ 7406096 h 13511369"/>
                  <a:gd name="connsiteX144" fmla="*/ 7386639 w 12071803"/>
                  <a:gd name="connsiteY144" fmla="*/ 7425146 h 13511369"/>
                  <a:gd name="connsiteX145" fmla="*/ 7441407 w 12071803"/>
                  <a:gd name="connsiteY145" fmla="*/ 7484677 h 13511369"/>
                  <a:gd name="connsiteX146" fmla="*/ 7467601 w 12071803"/>
                  <a:gd name="connsiteY146" fmla="*/ 7515382 h 13511369"/>
                  <a:gd name="connsiteX147" fmla="*/ 7487841 w 12071803"/>
                  <a:gd name="connsiteY147" fmla="*/ 7467755 h 13511369"/>
                  <a:gd name="connsiteX148" fmla="*/ 7546182 w 12071803"/>
                  <a:gd name="connsiteY148" fmla="*/ 7529921 h 13511369"/>
                  <a:gd name="connsiteX149" fmla="*/ 7639051 w 12071803"/>
                  <a:gd name="connsiteY149" fmla="*/ 7615646 h 13511369"/>
                  <a:gd name="connsiteX150" fmla="*/ 7639051 w 12071803"/>
                  <a:gd name="connsiteY150" fmla="*/ 7510871 h 13511369"/>
                  <a:gd name="connsiteX151" fmla="*/ 7812881 w 12071803"/>
                  <a:gd name="connsiteY151" fmla="*/ 7606120 h 13511369"/>
                  <a:gd name="connsiteX152" fmla="*/ 7705726 w 12071803"/>
                  <a:gd name="connsiteY152" fmla="*/ 7370377 h 13511369"/>
                  <a:gd name="connsiteX153" fmla="*/ 7708107 w 12071803"/>
                  <a:gd name="connsiteY153" fmla="*/ 7234646 h 13511369"/>
                  <a:gd name="connsiteX154" fmla="*/ 7612857 w 12071803"/>
                  <a:gd name="connsiteY154" fmla="*/ 7206071 h 13511369"/>
                  <a:gd name="connsiteX155" fmla="*/ 7677150 w 12071803"/>
                  <a:gd name="connsiteY155" fmla="*/ 7039382 h 13511369"/>
                  <a:gd name="connsiteX156" fmla="*/ 8374857 w 12071803"/>
                  <a:gd name="connsiteY156" fmla="*/ 6653621 h 13511369"/>
                  <a:gd name="connsiteX157" fmla="*/ 8703470 w 12071803"/>
                  <a:gd name="connsiteY157" fmla="*/ 6591708 h 13511369"/>
                  <a:gd name="connsiteX158" fmla="*/ 8722520 w 12071803"/>
                  <a:gd name="connsiteY158" fmla="*/ 6696483 h 13511369"/>
                  <a:gd name="connsiteX159" fmla="*/ 8796339 w 12071803"/>
                  <a:gd name="connsiteY159" fmla="*/ 6701246 h 13511369"/>
                  <a:gd name="connsiteX160" fmla="*/ 8772525 w 12071803"/>
                  <a:gd name="connsiteY160" fmla="*/ 6548844 h 13511369"/>
                  <a:gd name="connsiteX161" fmla="*/ 9315450 w 12071803"/>
                  <a:gd name="connsiteY161" fmla="*/ 6544082 h 13511369"/>
                  <a:gd name="connsiteX162" fmla="*/ 9503569 w 12071803"/>
                  <a:gd name="connsiteY162" fmla="*/ 6494075 h 13511369"/>
                  <a:gd name="connsiteX163" fmla="*/ 9629775 w 12071803"/>
                  <a:gd name="connsiteY163" fmla="*/ 6298813 h 13511369"/>
                  <a:gd name="connsiteX164" fmla="*/ 9906000 w 12071803"/>
                  <a:gd name="connsiteY164" fmla="*/ 6334532 h 13511369"/>
                  <a:gd name="connsiteX165" fmla="*/ 9870282 w 12071803"/>
                  <a:gd name="connsiteY165" fmla="*/ 6420258 h 13511369"/>
                  <a:gd name="connsiteX166" fmla="*/ 9727407 w 12071803"/>
                  <a:gd name="connsiteY166" fmla="*/ 6434546 h 13511369"/>
                  <a:gd name="connsiteX167" fmla="*/ 9796462 w 12071803"/>
                  <a:gd name="connsiteY167" fmla="*/ 6489313 h 13511369"/>
                  <a:gd name="connsiteX168" fmla="*/ 9665495 w 12071803"/>
                  <a:gd name="connsiteY168" fmla="*/ 6517889 h 13511369"/>
                  <a:gd name="connsiteX169" fmla="*/ 9539289 w 12071803"/>
                  <a:gd name="connsiteY169" fmla="*/ 6508364 h 13511369"/>
                  <a:gd name="connsiteX170" fmla="*/ 9453563 w 12071803"/>
                  <a:gd name="connsiteY170" fmla="*/ 6544082 h 13511369"/>
                  <a:gd name="connsiteX171" fmla="*/ 9422607 w 12071803"/>
                  <a:gd name="connsiteY171" fmla="*/ 6848883 h 13511369"/>
                  <a:gd name="connsiteX172" fmla="*/ 9584532 w 12071803"/>
                  <a:gd name="connsiteY172" fmla="*/ 6882220 h 13511369"/>
                  <a:gd name="connsiteX173" fmla="*/ 9791700 w 12071803"/>
                  <a:gd name="connsiteY173" fmla="*/ 6696482 h 13511369"/>
                  <a:gd name="connsiteX174" fmla="*/ 9829801 w 12071803"/>
                  <a:gd name="connsiteY174" fmla="*/ 6794114 h 13511369"/>
                  <a:gd name="connsiteX175" fmla="*/ 9977439 w 12071803"/>
                  <a:gd name="connsiteY175" fmla="*/ 6717914 h 13511369"/>
                  <a:gd name="connsiteX176" fmla="*/ 9877426 w 12071803"/>
                  <a:gd name="connsiteY176" fmla="*/ 6956040 h 13511369"/>
                  <a:gd name="connsiteX177" fmla="*/ 10020301 w 12071803"/>
                  <a:gd name="connsiteY177" fmla="*/ 6898889 h 13511369"/>
                  <a:gd name="connsiteX178" fmla="*/ 9986964 w 12071803"/>
                  <a:gd name="connsiteY178" fmla="*/ 6986996 h 13511369"/>
                  <a:gd name="connsiteX179" fmla="*/ 10217945 w 12071803"/>
                  <a:gd name="connsiteY179" fmla="*/ 6984614 h 13511369"/>
                  <a:gd name="connsiteX180" fmla="*/ 10058400 w 12071803"/>
                  <a:gd name="connsiteY180" fmla="*/ 7039382 h 13511369"/>
                  <a:gd name="connsiteX181" fmla="*/ 9948864 w 12071803"/>
                  <a:gd name="connsiteY181" fmla="*/ 7096533 h 13511369"/>
                  <a:gd name="connsiteX182" fmla="*/ 9829801 w 12071803"/>
                  <a:gd name="connsiteY182" fmla="*/ 7210833 h 13511369"/>
                  <a:gd name="connsiteX183" fmla="*/ 9865519 w 12071803"/>
                  <a:gd name="connsiteY183" fmla="*/ 7270363 h 13511369"/>
                  <a:gd name="connsiteX184" fmla="*/ 9908382 w 12071803"/>
                  <a:gd name="connsiteY184" fmla="*/ 7320371 h 13511369"/>
                  <a:gd name="connsiteX185" fmla="*/ 9986964 w 12071803"/>
                  <a:gd name="connsiteY185" fmla="*/ 7287033 h 13511369"/>
                  <a:gd name="connsiteX186" fmla="*/ 9998869 w 12071803"/>
                  <a:gd name="connsiteY186" fmla="*/ 7348944 h 13511369"/>
                  <a:gd name="connsiteX187" fmla="*/ 10113170 w 12071803"/>
                  <a:gd name="connsiteY187" fmla="*/ 7210833 h 13511369"/>
                  <a:gd name="connsiteX188" fmla="*/ 10148889 w 12071803"/>
                  <a:gd name="connsiteY188" fmla="*/ 7356089 h 13511369"/>
                  <a:gd name="connsiteX189" fmla="*/ 10244139 w 12071803"/>
                  <a:gd name="connsiteY189" fmla="*/ 7239408 h 13511369"/>
                  <a:gd name="connsiteX190" fmla="*/ 10270332 w 12071803"/>
                  <a:gd name="connsiteY190" fmla="*/ 7401332 h 13511369"/>
                  <a:gd name="connsiteX191" fmla="*/ 10344150 w 12071803"/>
                  <a:gd name="connsiteY191" fmla="*/ 7477532 h 13511369"/>
                  <a:gd name="connsiteX192" fmla="*/ 10134600 w 12071803"/>
                  <a:gd name="connsiteY192" fmla="*/ 7591832 h 13511369"/>
                  <a:gd name="connsiteX193" fmla="*/ 10287001 w 12071803"/>
                  <a:gd name="connsiteY193" fmla="*/ 7741852 h 13511369"/>
                  <a:gd name="connsiteX194" fmla="*/ 10317957 w 12071803"/>
                  <a:gd name="connsiteY194" fmla="*/ 7644221 h 13511369"/>
                  <a:gd name="connsiteX195" fmla="*/ 10389393 w 12071803"/>
                  <a:gd name="connsiteY195" fmla="*/ 7732326 h 13511369"/>
                  <a:gd name="connsiteX196" fmla="*/ 10510839 w 12071803"/>
                  <a:gd name="connsiteY196" fmla="*/ 7691846 h 13511369"/>
                  <a:gd name="connsiteX197" fmla="*/ 10515600 w 12071803"/>
                  <a:gd name="connsiteY197" fmla="*/ 7777570 h 13511369"/>
                  <a:gd name="connsiteX198" fmla="*/ 10513219 w 12071803"/>
                  <a:gd name="connsiteY198" fmla="*/ 7875200 h 13511369"/>
                  <a:gd name="connsiteX199" fmla="*/ 10622756 w 12071803"/>
                  <a:gd name="connsiteY199" fmla="*/ 7837101 h 13511369"/>
                  <a:gd name="connsiteX200" fmla="*/ 10663239 w 12071803"/>
                  <a:gd name="connsiteY200" fmla="*/ 8075227 h 13511369"/>
                  <a:gd name="connsiteX201" fmla="*/ 10801350 w 12071803"/>
                  <a:gd name="connsiteY201" fmla="*/ 8106182 h 13511369"/>
                  <a:gd name="connsiteX202" fmla="*/ 10815638 w 12071803"/>
                  <a:gd name="connsiteY202" fmla="*/ 7815670 h 13511369"/>
                  <a:gd name="connsiteX203" fmla="*/ 10906126 w 12071803"/>
                  <a:gd name="connsiteY203" fmla="*/ 7791858 h 13511369"/>
                  <a:gd name="connsiteX204" fmla="*/ 10975182 w 12071803"/>
                  <a:gd name="connsiteY204" fmla="*/ 7620407 h 13511369"/>
                  <a:gd name="connsiteX205" fmla="*/ 10937082 w 12071803"/>
                  <a:gd name="connsiteY205" fmla="*/ 7491821 h 13511369"/>
                  <a:gd name="connsiteX206" fmla="*/ 10841832 w 12071803"/>
                  <a:gd name="connsiteY206" fmla="*/ 7479913 h 13511369"/>
                  <a:gd name="connsiteX207" fmla="*/ 10889456 w 12071803"/>
                  <a:gd name="connsiteY207" fmla="*/ 7360851 h 13511369"/>
                  <a:gd name="connsiteX208" fmla="*/ 10784682 w 12071803"/>
                  <a:gd name="connsiteY208" fmla="*/ 7289414 h 13511369"/>
                  <a:gd name="connsiteX209" fmla="*/ 10744200 w 12071803"/>
                  <a:gd name="connsiteY209" fmla="*/ 7058432 h 13511369"/>
                  <a:gd name="connsiteX210" fmla="*/ 10426700 w 12071803"/>
                  <a:gd name="connsiteY210" fmla="*/ 7020332 h 13511369"/>
                  <a:gd name="connsiteX211" fmla="*/ 10496551 w 12071803"/>
                  <a:gd name="connsiteY211" fmla="*/ 6915558 h 13511369"/>
                  <a:gd name="connsiteX212" fmla="*/ 10620376 w 12071803"/>
                  <a:gd name="connsiteY212" fmla="*/ 6896508 h 13511369"/>
                  <a:gd name="connsiteX213" fmla="*/ 10629900 w 12071803"/>
                  <a:gd name="connsiteY213" fmla="*/ 6810782 h 13511369"/>
                  <a:gd name="connsiteX214" fmla="*/ 10842625 w 12071803"/>
                  <a:gd name="connsiteY214" fmla="*/ 6899682 h 13511369"/>
                  <a:gd name="connsiteX215" fmla="*/ 10858500 w 12071803"/>
                  <a:gd name="connsiteY215" fmla="*/ 6677432 h 13511369"/>
                  <a:gd name="connsiteX216" fmla="*/ 10648950 w 12071803"/>
                  <a:gd name="connsiteY216" fmla="*/ 6772682 h 13511369"/>
                  <a:gd name="connsiteX217" fmla="*/ 10572750 w 12071803"/>
                  <a:gd name="connsiteY217" fmla="*/ 6544082 h 13511369"/>
                  <a:gd name="connsiteX218" fmla="*/ 10344150 w 12071803"/>
                  <a:gd name="connsiteY218" fmla="*/ 6753632 h 13511369"/>
                  <a:gd name="connsiteX219" fmla="*/ 10356851 w 12071803"/>
                  <a:gd name="connsiteY219" fmla="*/ 6588533 h 13511369"/>
                  <a:gd name="connsiteX220" fmla="*/ 10369550 w 12071803"/>
                  <a:gd name="connsiteY220" fmla="*/ 6464707 h 13511369"/>
                  <a:gd name="connsiteX221" fmla="*/ 10314385 w 12071803"/>
                  <a:gd name="connsiteY221" fmla="*/ 6436675 h 13511369"/>
                  <a:gd name="connsiteX222" fmla="*/ 10261601 w 12071803"/>
                  <a:gd name="connsiteY222" fmla="*/ 6452008 h 13511369"/>
                  <a:gd name="connsiteX223" fmla="*/ 10140950 w 12071803"/>
                  <a:gd name="connsiteY223" fmla="*/ 6236107 h 13511369"/>
                  <a:gd name="connsiteX224" fmla="*/ 10306051 w 12071803"/>
                  <a:gd name="connsiteY224" fmla="*/ 6274208 h 13511369"/>
                  <a:gd name="connsiteX225" fmla="*/ 10547351 w 12071803"/>
                  <a:gd name="connsiteY225" fmla="*/ 6274208 h 13511369"/>
                  <a:gd name="connsiteX226" fmla="*/ 10677525 w 12071803"/>
                  <a:gd name="connsiteY226" fmla="*/ 6134507 h 13511369"/>
                  <a:gd name="connsiteX227" fmla="*/ 10575926 w 12071803"/>
                  <a:gd name="connsiteY227" fmla="*/ 6023383 h 13511369"/>
                  <a:gd name="connsiteX228" fmla="*/ 10363200 w 12071803"/>
                  <a:gd name="connsiteY228" fmla="*/ 5975757 h 13511369"/>
                  <a:gd name="connsiteX229" fmla="*/ 10544175 w 12071803"/>
                  <a:gd name="connsiteY229" fmla="*/ 5845582 h 13511369"/>
                  <a:gd name="connsiteX230" fmla="*/ 10490201 w 12071803"/>
                  <a:gd name="connsiteY230" fmla="*/ 5728108 h 13511369"/>
                  <a:gd name="connsiteX231" fmla="*/ 10544176 w 12071803"/>
                  <a:gd name="connsiteY231" fmla="*/ 5607458 h 13511369"/>
                  <a:gd name="connsiteX232" fmla="*/ 10506075 w 12071803"/>
                  <a:gd name="connsiteY232" fmla="*/ 5604282 h 13511369"/>
                  <a:gd name="connsiteX233" fmla="*/ 10471151 w 12071803"/>
                  <a:gd name="connsiteY233" fmla="*/ 5528083 h 13511369"/>
                  <a:gd name="connsiteX234" fmla="*/ 10312400 w 12071803"/>
                  <a:gd name="connsiteY234" fmla="*/ 5375682 h 13511369"/>
                  <a:gd name="connsiteX235" fmla="*/ 10582276 w 12071803"/>
                  <a:gd name="connsiteY235" fmla="*/ 5480458 h 13511369"/>
                  <a:gd name="connsiteX236" fmla="*/ 10725150 w 12071803"/>
                  <a:gd name="connsiteY236" fmla="*/ 5439182 h 13511369"/>
                  <a:gd name="connsiteX237" fmla="*/ 10699751 w 12071803"/>
                  <a:gd name="connsiteY237" fmla="*/ 5686833 h 13511369"/>
                  <a:gd name="connsiteX238" fmla="*/ 10877550 w 12071803"/>
                  <a:gd name="connsiteY238" fmla="*/ 5724932 h 13511369"/>
                  <a:gd name="connsiteX239" fmla="*/ 10934701 w 12071803"/>
                  <a:gd name="connsiteY239" fmla="*/ 5550308 h 13511369"/>
                  <a:gd name="connsiteX240" fmla="*/ 10975975 w 12071803"/>
                  <a:gd name="connsiteY240" fmla="*/ 5321707 h 13511369"/>
                  <a:gd name="connsiteX241" fmla="*/ 10896601 w 12071803"/>
                  <a:gd name="connsiteY241" fmla="*/ 5118508 h 13511369"/>
                  <a:gd name="connsiteX242" fmla="*/ 10839450 w 12071803"/>
                  <a:gd name="connsiteY242" fmla="*/ 5020082 h 13511369"/>
                  <a:gd name="connsiteX243" fmla="*/ 10760076 w 12071803"/>
                  <a:gd name="connsiteY243" fmla="*/ 5137558 h 13511369"/>
                  <a:gd name="connsiteX244" fmla="*/ 10690226 w 12071803"/>
                  <a:gd name="connsiteY244" fmla="*/ 5096283 h 13511369"/>
                  <a:gd name="connsiteX245" fmla="*/ 10658476 w 12071803"/>
                  <a:gd name="connsiteY245" fmla="*/ 5216933 h 13511369"/>
                  <a:gd name="connsiteX246" fmla="*/ 10556875 w 12071803"/>
                  <a:gd name="connsiteY246" fmla="*/ 5220107 h 13511369"/>
                  <a:gd name="connsiteX247" fmla="*/ 10477500 w 12071803"/>
                  <a:gd name="connsiteY247" fmla="*/ 5077232 h 13511369"/>
                  <a:gd name="connsiteX248" fmla="*/ 10439400 w 12071803"/>
                  <a:gd name="connsiteY248" fmla="*/ 4924832 h 13511369"/>
                  <a:gd name="connsiteX249" fmla="*/ 10223500 w 12071803"/>
                  <a:gd name="connsiteY249" fmla="*/ 4928007 h 13511369"/>
                  <a:gd name="connsiteX250" fmla="*/ 10248900 w 12071803"/>
                  <a:gd name="connsiteY250" fmla="*/ 5153432 h 13511369"/>
                  <a:gd name="connsiteX251" fmla="*/ 10210801 w 12071803"/>
                  <a:gd name="connsiteY251" fmla="*/ 4959758 h 13511369"/>
                  <a:gd name="connsiteX252" fmla="*/ 10166350 w 12071803"/>
                  <a:gd name="connsiteY252" fmla="*/ 4972457 h 13511369"/>
                  <a:gd name="connsiteX253" fmla="*/ 10096500 w 12071803"/>
                  <a:gd name="connsiteY253" fmla="*/ 4861332 h 13511369"/>
                  <a:gd name="connsiteX254" fmla="*/ 10001251 w 12071803"/>
                  <a:gd name="connsiteY254" fmla="*/ 4931183 h 13511369"/>
                  <a:gd name="connsiteX255" fmla="*/ 9845675 w 12071803"/>
                  <a:gd name="connsiteY255" fmla="*/ 5058182 h 13511369"/>
                  <a:gd name="connsiteX256" fmla="*/ 10210800 w 12071803"/>
                  <a:gd name="connsiteY256" fmla="*/ 4724807 h 13511369"/>
                  <a:gd name="connsiteX257" fmla="*/ 10355263 w 12071803"/>
                  <a:gd name="connsiteY257" fmla="*/ 4634321 h 13511369"/>
                  <a:gd name="connsiteX258" fmla="*/ 10572750 w 12071803"/>
                  <a:gd name="connsiteY258" fmla="*/ 4581932 h 13511369"/>
                  <a:gd name="connsiteX259" fmla="*/ 10610851 w 12071803"/>
                  <a:gd name="connsiteY259" fmla="*/ 4461283 h 13511369"/>
                  <a:gd name="connsiteX260" fmla="*/ 10782301 w 12071803"/>
                  <a:gd name="connsiteY260" fmla="*/ 4334283 h 13511369"/>
                  <a:gd name="connsiteX261" fmla="*/ 10814050 w 12071803"/>
                  <a:gd name="connsiteY261" fmla="*/ 4080282 h 13511369"/>
                  <a:gd name="connsiteX262" fmla="*/ 10582275 w 12071803"/>
                  <a:gd name="connsiteY262" fmla="*/ 3997732 h 13511369"/>
                  <a:gd name="connsiteX263" fmla="*/ 10264776 w 12071803"/>
                  <a:gd name="connsiteY263" fmla="*/ 3950108 h 13511369"/>
                  <a:gd name="connsiteX264" fmla="*/ 10134600 w 12071803"/>
                  <a:gd name="connsiteY264" fmla="*/ 4010432 h 13511369"/>
                  <a:gd name="connsiteX265" fmla="*/ 10160001 w 12071803"/>
                  <a:gd name="connsiteY265" fmla="*/ 3845333 h 13511369"/>
                  <a:gd name="connsiteX266" fmla="*/ 10109201 w 12071803"/>
                  <a:gd name="connsiteY266" fmla="*/ 3670708 h 13511369"/>
                  <a:gd name="connsiteX267" fmla="*/ 10223500 w 12071803"/>
                  <a:gd name="connsiteY267" fmla="*/ 3708807 h 13511369"/>
                  <a:gd name="connsiteX268" fmla="*/ 10344151 w 12071803"/>
                  <a:gd name="connsiteY268" fmla="*/ 3600858 h 13511369"/>
                  <a:gd name="connsiteX269" fmla="*/ 10534651 w 12071803"/>
                  <a:gd name="connsiteY269" fmla="*/ 3661183 h 13511369"/>
                  <a:gd name="connsiteX270" fmla="*/ 10547351 w 12071803"/>
                  <a:gd name="connsiteY270" fmla="*/ 3477033 h 13511369"/>
                  <a:gd name="connsiteX271" fmla="*/ 10687050 w 12071803"/>
                  <a:gd name="connsiteY271" fmla="*/ 3515132 h 13511369"/>
                  <a:gd name="connsiteX272" fmla="*/ 10801350 w 12071803"/>
                  <a:gd name="connsiteY272" fmla="*/ 3210332 h 13511369"/>
                  <a:gd name="connsiteX273" fmla="*/ 10902951 w 12071803"/>
                  <a:gd name="connsiteY273" fmla="*/ 3299233 h 13511369"/>
                  <a:gd name="connsiteX274" fmla="*/ 11042650 w 12071803"/>
                  <a:gd name="connsiteY274" fmla="*/ 3283357 h 13511369"/>
                  <a:gd name="connsiteX275" fmla="*/ 11077575 w 12071803"/>
                  <a:gd name="connsiteY275" fmla="*/ 3508782 h 13511369"/>
                  <a:gd name="connsiteX276" fmla="*/ 11153776 w 12071803"/>
                  <a:gd name="connsiteY276" fmla="*/ 3251608 h 13511369"/>
                  <a:gd name="connsiteX277" fmla="*/ 11077576 w 12071803"/>
                  <a:gd name="connsiteY277" fmla="*/ 3165883 h 13511369"/>
                  <a:gd name="connsiteX278" fmla="*/ 11163300 w 12071803"/>
                  <a:gd name="connsiteY278" fmla="*/ 2911882 h 13511369"/>
                  <a:gd name="connsiteX279" fmla="*/ 10982326 w 12071803"/>
                  <a:gd name="connsiteY279" fmla="*/ 2988083 h 13511369"/>
                  <a:gd name="connsiteX280" fmla="*/ 10953750 w 12071803"/>
                  <a:gd name="connsiteY280" fmla="*/ 2918232 h 13511369"/>
                  <a:gd name="connsiteX281" fmla="*/ 10763250 w 12071803"/>
                  <a:gd name="connsiteY281" fmla="*/ 2715032 h 13511369"/>
                  <a:gd name="connsiteX282" fmla="*/ 10731501 w 12071803"/>
                  <a:gd name="connsiteY282" fmla="*/ 2530883 h 13511369"/>
                  <a:gd name="connsiteX283" fmla="*/ 10699751 w 12071803"/>
                  <a:gd name="connsiteY283" fmla="*/ 2435633 h 13511369"/>
                  <a:gd name="connsiteX284" fmla="*/ 10801350 w 12071803"/>
                  <a:gd name="connsiteY284" fmla="*/ 2334032 h 13511369"/>
                  <a:gd name="connsiteX285" fmla="*/ 11061701 w 12071803"/>
                  <a:gd name="connsiteY285" fmla="*/ 2099083 h 13511369"/>
                  <a:gd name="connsiteX286" fmla="*/ 11182350 w 12071803"/>
                  <a:gd name="connsiteY286" fmla="*/ 2118132 h 13511369"/>
                  <a:gd name="connsiteX287" fmla="*/ 11252201 w 12071803"/>
                  <a:gd name="connsiteY287" fmla="*/ 2029233 h 13511369"/>
                  <a:gd name="connsiteX288" fmla="*/ 11487150 w 12071803"/>
                  <a:gd name="connsiteY288" fmla="*/ 1921282 h 13511369"/>
                  <a:gd name="connsiteX289" fmla="*/ 11341101 w 12071803"/>
                  <a:gd name="connsiteY289" fmla="*/ 1851433 h 13511369"/>
                  <a:gd name="connsiteX290" fmla="*/ 11258550 w 12071803"/>
                  <a:gd name="connsiteY290" fmla="*/ 1705382 h 13511369"/>
                  <a:gd name="connsiteX291" fmla="*/ 11360150 w 12071803"/>
                  <a:gd name="connsiteY291" fmla="*/ 1279932 h 13511369"/>
                  <a:gd name="connsiteX292" fmla="*/ 11239500 w 12071803"/>
                  <a:gd name="connsiteY292" fmla="*/ 1019582 h 13511369"/>
                  <a:gd name="connsiteX293" fmla="*/ 11525250 w 12071803"/>
                  <a:gd name="connsiteY293" fmla="*/ 1362482 h 13511369"/>
                  <a:gd name="connsiteX294" fmla="*/ 11690350 w 12071803"/>
                  <a:gd name="connsiteY294" fmla="*/ 1165632 h 13511369"/>
                  <a:gd name="connsiteX295" fmla="*/ 11874500 w 12071803"/>
                  <a:gd name="connsiteY295" fmla="*/ 1476782 h 13511369"/>
                  <a:gd name="connsiteX296" fmla="*/ 12071350 w 12071803"/>
                  <a:gd name="connsiteY296" fmla="*/ 1578383 h 13511369"/>
                  <a:gd name="connsiteX297" fmla="*/ 11906250 w 12071803"/>
                  <a:gd name="connsiteY297" fmla="*/ 1133883 h 13511369"/>
                  <a:gd name="connsiteX298" fmla="*/ 11893550 w 12071803"/>
                  <a:gd name="connsiteY298" fmla="*/ 917982 h 13511369"/>
                  <a:gd name="connsiteX299" fmla="*/ 11760200 w 12071803"/>
                  <a:gd name="connsiteY299" fmla="*/ 721132 h 13511369"/>
                  <a:gd name="connsiteX300" fmla="*/ 11734800 w 12071803"/>
                  <a:gd name="connsiteY30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41872 w 12071803"/>
                  <a:gd name="connsiteY58" fmla="*/ 11737338 h 13511369"/>
                  <a:gd name="connsiteX59" fmla="*/ 1676400 w 12071803"/>
                  <a:gd name="connsiteY59" fmla="*/ 11992382 h 13511369"/>
                  <a:gd name="connsiteX60" fmla="*/ 1853803 w 12071803"/>
                  <a:gd name="connsiteY60" fmla="*/ 12130244 h 13511369"/>
                  <a:gd name="connsiteX61" fmla="*/ 1976437 w 12071803"/>
                  <a:gd name="connsiteY61" fmla="*/ 12056676 h 13511369"/>
                  <a:gd name="connsiteX62" fmla="*/ 2049066 w 12071803"/>
                  <a:gd name="connsiteY62" fmla="*/ 12104050 h 13511369"/>
                  <a:gd name="connsiteX63" fmla="*/ 2125266 w 12071803"/>
                  <a:gd name="connsiteY63" fmla="*/ 12034994 h 13511369"/>
                  <a:gd name="connsiteX64" fmla="*/ 2225278 w 12071803"/>
                  <a:gd name="connsiteY64" fmla="*/ 12058807 h 13511369"/>
                  <a:gd name="connsiteX65" fmla="*/ 2456260 w 12071803"/>
                  <a:gd name="connsiteY65" fmla="*/ 12008800 h 13511369"/>
                  <a:gd name="connsiteX66" fmla="*/ 2507456 w 12071803"/>
                  <a:gd name="connsiteY66" fmla="*/ 11899513 h 13511369"/>
                  <a:gd name="connsiteX67" fmla="*/ 2876550 w 12071803"/>
                  <a:gd name="connsiteY67" fmla="*/ 12030482 h 13511369"/>
                  <a:gd name="connsiteX68" fmla="*/ 2965847 w 12071803"/>
                  <a:gd name="connsiteY68" fmla="*/ 12018325 h 13511369"/>
                  <a:gd name="connsiteX69" fmla="*/ 3067050 w 12071803"/>
                  <a:gd name="connsiteY69" fmla="*/ 12182882 h 13511369"/>
                  <a:gd name="connsiteX70" fmla="*/ 3306366 w 12071803"/>
                  <a:gd name="connsiteY70" fmla="*/ 12127863 h 13511369"/>
                  <a:gd name="connsiteX71" fmla="*/ 3415903 w 12071803"/>
                  <a:gd name="connsiteY71" fmla="*/ 12196919 h 13511369"/>
                  <a:gd name="connsiteX72" fmla="*/ 3569494 w 12071803"/>
                  <a:gd name="connsiteY72" fmla="*/ 12266226 h 13511369"/>
                  <a:gd name="connsiteX73" fmla="*/ 3505200 w 12071803"/>
                  <a:gd name="connsiteY73" fmla="*/ 12387670 h 13511369"/>
                  <a:gd name="connsiteX74" fmla="*/ 3589735 w 12071803"/>
                  <a:gd name="connsiteY74" fmla="*/ 12592207 h 13511369"/>
                  <a:gd name="connsiteX75" fmla="*/ 3543300 w 12071803"/>
                  <a:gd name="connsiteY75" fmla="*/ 12773432 h 13511369"/>
                  <a:gd name="connsiteX76" fmla="*/ 3527822 w 12071803"/>
                  <a:gd name="connsiteY76" fmla="*/ 12987494 h 13511369"/>
                  <a:gd name="connsiteX77" fmla="*/ 3619500 w 12071803"/>
                  <a:gd name="connsiteY77" fmla="*/ 13211582 h 13511369"/>
                  <a:gd name="connsiteX78" fmla="*/ 3905250 w 12071803"/>
                  <a:gd name="connsiteY78" fmla="*/ 13440182 h 13511369"/>
                  <a:gd name="connsiteX79" fmla="*/ 4496991 w 12071803"/>
                  <a:gd name="connsiteY79" fmla="*/ 13511369 h 13511369"/>
                  <a:gd name="connsiteX80" fmla="*/ 4532709 w 12071803"/>
                  <a:gd name="connsiteY80" fmla="*/ 13442312 h 13511369"/>
                  <a:gd name="connsiteX81" fmla="*/ 4191000 w 12071803"/>
                  <a:gd name="connsiteY81" fmla="*/ 13154432 h 13511369"/>
                  <a:gd name="connsiteX82" fmla="*/ 4618435 w 12071803"/>
                  <a:gd name="connsiteY82" fmla="*/ 13268482 h 13511369"/>
                  <a:gd name="connsiteX83" fmla="*/ 4933950 w 12071803"/>
                  <a:gd name="connsiteY83" fmla="*/ 13268732 h 13511369"/>
                  <a:gd name="connsiteX84" fmla="*/ 5035153 w 12071803"/>
                  <a:gd name="connsiteY84" fmla="*/ 13058932 h 13511369"/>
                  <a:gd name="connsiteX85" fmla="*/ 4994672 w 12071803"/>
                  <a:gd name="connsiteY85" fmla="*/ 12985113 h 13511369"/>
                  <a:gd name="connsiteX86" fmla="*/ 4991100 w 12071803"/>
                  <a:gd name="connsiteY86" fmla="*/ 12678182 h 13511369"/>
                  <a:gd name="connsiteX87" fmla="*/ 5067300 w 12071803"/>
                  <a:gd name="connsiteY87" fmla="*/ 12563882 h 13511369"/>
                  <a:gd name="connsiteX88" fmla="*/ 5029200 w 12071803"/>
                  <a:gd name="connsiteY88" fmla="*/ 12225745 h 13511369"/>
                  <a:gd name="connsiteX89" fmla="*/ 5357813 w 12071803"/>
                  <a:gd name="connsiteY89" fmla="*/ 12097157 h 13511369"/>
                  <a:gd name="connsiteX90" fmla="*/ 5638800 w 12071803"/>
                  <a:gd name="connsiteY90" fmla="*/ 12180502 h 13511369"/>
                  <a:gd name="connsiteX91" fmla="*/ 5524500 w 12071803"/>
                  <a:gd name="connsiteY91" fmla="*/ 11249432 h 13511369"/>
                  <a:gd name="connsiteX92" fmla="*/ 5585223 w 12071803"/>
                  <a:gd name="connsiteY92" fmla="*/ 10722925 h 13511369"/>
                  <a:gd name="connsiteX93" fmla="*/ 5468540 w 12071803"/>
                  <a:gd name="connsiteY93" fmla="*/ 10663394 h 13511369"/>
                  <a:gd name="connsiteX94" fmla="*/ 5585222 w 12071803"/>
                  <a:gd name="connsiteY94" fmla="*/ 10701495 h 13511369"/>
                  <a:gd name="connsiteX95" fmla="*/ 5611416 w 12071803"/>
                  <a:gd name="connsiteY95" fmla="*/ 10160950 h 13511369"/>
                  <a:gd name="connsiteX96" fmla="*/ 5698331 w 12071803"/>
                  <a:gd name="connsiteY96" fmla="*/ 9775438 h 13511369"/>
                  <a:gd name="connsiteX97" fmla="*/ 5830491 w 12071803"/>
                  <a:gd name="connsiteY97" fmla="*/ 9408475 h 13511369"/>
                  <a:gd name="connsiteX98" fmla="*/ 5920978 w 12071803"/>
                  <a:gd name="connsiteY98" fmla="*/ 9196544 h 13511369"/>
                  <a:gd name="connsiteX99" fmla="*/ 5759053 w 12071803"/>
                  <a:gd name="connsiteY99" fmla="*/ 9329894 h 13511369"/>
                  <a:gd name="connsiteX100" fmla="*/ 5923360 w 12071803"/>
                  <a:gd name="connsiteY100" fmla="*/ 9137013 h 13511369"/>
                  <a:gd name="connsiteX101" fmla="*/ 5955507 w 12071803"/>
                  <a:gd name="connsiteY101" fmla="*/ 8956289 h 13511369"/>
                  <a:gd name="connsiteX102" fmla="*/ 5959078 w 12071803"/>
                  <a:gd name="connsiteY102" fmla="*/ 9087006 h 13511369"/>
                  <a:gd name="connsiteX103" fmla="*/ 6441280 w 12071803"/>
                  <a:gd name="connsiteY103" fmla="*/ 8201432 h 13511369"/>
                  <a:gd name="connsiteX104" fmla="*/ 6204347 w 12071803"/>
                  <a:gd name="connsiteY104" fmla="*/ 8101170 h 13511369"/>
                  <a:gd name="connsiteX105" fmla="*/ 6425803 w 12071803"/>
                  <a:gd name="connsiteY105" fmla="*/ 8110694 h 13511369"/>
                  <a:gd name="connsiteX106" fmla="*/ 6696076 w 12071803"/>
                  <a:gd name="connsiteY106" fmla="*/ 8074975 h 13511369"/>
                  <a:gd name="connsiteX107" fmla="*/ 6855620 w 12071803"/>
                  <a:gd name="connsiteY107" fmla="*/ 8032113 h 13511369"/>
                  <a:gd name="connsiteX108" fmla="*/ 6785372 w 12071803"/>
                  <a:gd name="connsiteY108" fmla="*/ 7972582 h 13511369"/>
                  <a:gd name="connsiteX109" fmla="*/ 6877052 w 12071803"/>
                  <a:gd name="connsiteY109" fmla="*/ 7846626 h 13511369"/>
                  <a:gd name="connsiteX110" fmla="*/ 6980634 w 12071803"/>
                  <a:gd name="connsiteY110" fmla="*/ 7867807 h 13511369"/>
                  <a:gd name="connsiteX111" fmla="*/ 7017545 w 12071803"/>
                  <a:gd name="connsiteY111" fmla="*/ 7793990 h 13511369"/>
                  <a:gd name="connsiteX112" fmla="*/ 6943726 w 12071803"/>
                  <a:gd name="connsiteY112" fmla="*/ 7693975 h 13511369"/>
                  <a:gd name="connsiteX113" fmla="*/ 6910389 w 12071803"/>
                  <a:gd name="connsiteY113" fmla="*/ 7596344 h 13511369"/>
                  <a:gd name="connsiteX114" fmla="*/ 6819900 w 12071803"/>
                  <a:gd name="connsiteY114" fmla="*/ 7591832 h 13511369"/>
                  <a:gd name="connsiteX115" fmla="*/ 6746082 w 12071803"/>
                  <a:gd name="connsiteY115" fmla="*/ 7674925 h 13511369"/>
                  <a:gd name="connsiteX116" fmla="*/ 6610350 w 12071803"/>
                  <a:gd name="connsiteY116" fmla="*/ 7687082 h 13511369"/>
                  <a:gd name="connsiteX117" fmla="*/ 6669882 w 12071803"/>
                  <a:gd name="connsiteY117" fmla="*/ 7617775 h 13511369"/>
                  <a:gd name="connsiteX118" fmla="*/ 6681789 w 12071803"/>
                  <a:gd name="connsiteY118" fmla="*/ 7529669 h 13511369"/>
                  <a:gd name="connsiteX119" fmla="*/ 6703219 w 12071803"/>
                  <a:gd name="connsiteY119" fmla="*/ 7467756 h 13511369"/>
                  <a:gd name="connsiteX120" fmla="*/ 6667500 w 12071803"/>
                  <a:gd name="connsiteY120" fmla="*/ 7401332 h 13511369"/>
                  <a:gd name="connsiteX121" fmla="*/ 6603207 w 12071803"/>
                  <a:gd name="connsiteY121" fmla="*/ 7432038 h 13511369"/>
                  <a:gd name="connsiteX122" fmla="*/ 6600825 w 12071803"/>
                  <a:gd name="connsiteY122" fmla="*/ 7351326 h 13511369"/>
                  <a:gd name="connsiteX123" fmla="*/ 6819901 w 12071803"/>
                  <a:gd name="connsiteY123" fmla="*/ 7243919 h 13511369"/>
                  <a:gd name="connsiteX124" fmla="*/ 6784182 w 12071803"/>
                  <a:gd name="connsiteY124" fmla="*/ 7089138 h 13511369"/>
                  <a:gd name="connsiteX125" fmla="*/ 6860382 w 12071803"/>
                  <a:gd name="connsiteY125" fmla="*/ 7072469 h 13511369"/>
                  <a:gd name="connsiteX126" fmla="*/ 6838950 w 12071803"/>
                  <a:gd name="connsiteY126" fmla="*/ 6982232 h 13511369"/>
                  <a:gd name="connsiteX127" fmla="*/ 6943726 w 12071803"/>
                  <a:gd name="connsiteY127" fmla="*/ 6984363 h 13511369"/>
                  <a:gd name="connsiteX128" fmla="*/ 6986589 w 12071803"/>
                  <a:gd name="connsiteY128" fmla="*/ 6903400 h 13511369"/>
                  <a:gd name="connsiteX129" fmla="*/ 7088982 w 12071803"/>
                  <a:gd name="connsiteY129" fmla="*/ 6936738 h 13511369"/>
                  <a:gd name="connsiteX130" fmla="*/ 7162801 w 12071803"/>
                  <a:gd name="connsiteY130" fmla="*/ 7039132 h 13511369"/>
                  <a:gd name="connsiteX131" fmla="*/ 7229476 w 12071803"/>
                  <a:gd name="connsiteY131" fmla="*/ 6979600 h 13511369"/>
                  <a:gd name="connsiteX132" fmla="*/ 7169945 w 12071803"/>
                  <a:gd name="connsiteY132" fmla="*/ 6843869 h 13511369"/>
                  <a:gd name="connsiteX133" fmla="*/ 7227094 w 12071803"/>
                  <a:gd name="connsiteY133" fmla="*/ 6896506 h 13511369"/>
                  <a:gd name="connsiteX134" fmla="*/ 7343776 w 12071803"/>
                  <a:gd name="connsiteY134" fmla="*/ 6934357 h 13511369"/>
                  <a:gd name="connsiteX135" fmla="*/ 7417595 w 12071803"/>
                  <a:gd name="connsiteY135" fmla="*/ 7006046 h 13511369"/>
                  <a:gd name="connsiteX136" fmla="*/ 7386639 w 12071803"/>
                  <a:gd name="connsiteY136" fmla="*/ 7144158 h 13511369"/>
                  <a:gd name="connsiteX137" fmla="*/ 7458076 w 12071803"/>
                  <a:gd name="connsiteY137" fmla="*/ 7108439 h 13511369"/>
                  <a:gd name="connsiteX138" fmla="*/ 7448550 w 12071803"/>
                  <a:gd name="connsiteY138" fmla="*/ 7077482 h 13511369"/>
                  <a:gd name="connsiteX139" fmla="*/ 7524751 w 12071803"/>
                  <a:gd name="connsiteY139" fmla="*/ 7163208 h 13511369"/>
                  <a:gd name="connsiteX140" fmla="*/ 7460457 w 12071803"/>
                  <a:gd name="connsiteY140" fmla="*/ 7244171 h 13511369"/>
                  <a:gd name="connsiteX141" fmla="*/ 7524750 w 12071803"/>
                  <a:gd name="connsiteY141" fmla="*/ 7325132 h 13511369"/>
                  <a:gd name="connsiteX142" fmla="*/ 7450932 w 12071803"/>
                  <a:gd name="connsiteY142" fmla="*/ 7344183 h 13511369"/>
                  <a:gd name="connsiteX143" fmla="*/ 7358064 w 12071803"/>
                  <a:gd name="connsiteY143" fmla="*/ 7296558 h 13511369"/>
                  <a:gd name="connsiteX144" fmla="*/ 7310439 w 12071803"/>
                  <a:gd name="connsiteY144" fmla="*/ 7406096 h 13511369"/>
                  <a:gd name="connsiteX145" fmla="*/ 7386639 w 12071803"/>
                  <a:gd name="connsiteY145" fmla="*/ 7425146 h 13511369"/>
                  <a:gd name="connsiteX146" fmla="*/ 7441407 w 12071803"/>
                  <a:gd name="connsiteY146" fmla="*/ 7484677 h 13511369"/>
                  <a:gd name="connsiteX147" fmla="*/ 7467601 w 12071803"/>
                  <a:gd name="connsiteY147" fmla="*/ 7515382 h 13511369"/>
                  <a:gd name="connsiteX148" fmla="*/ 7487841 w 12071803"/>
                  <a:gd name="connsiteY148" fmla="*/ 7467755 h 13511369"/>
                  <a:gd name="connsiteX149" fmla="*/ 7546182 w 12071803"/>
                  <a:gd name="connsiteY149" fmla="*/ 7529921 h 13511369"/>
                  <a:gd name="connsiteX150" fmla="*/ 7639051 w 12071803"/>
                  <a:gd name="connsiteY150" fmla="*/ 7615646 h 13511369"/>
                  <a:gd name="connsiteX151" fmla="*/ 7639051 w 12071803"/>
                  <a:gd name="connsiteY151" fmla="*/ 7510871 h 13511369"/>
                  <a:gd name="connsiteX152" fmla="*/ 7812881 w 12071803"/>
                  <a:gd name="connsiteY152" fmla="*/ 7606120 h 13511369"/>
                  <a:gd name="connsiteX153" fmla="*/ 7705726 w 12071803"/>
                  <a:gd name="connsiteY153" fmla="*/ 7370377 h 13511369"/>
                  <a:gd name="connsiteX154" fmla="*/ 7708107 w 12071803"/>
                  <a:gd name="connsiteY154" fmla="*/ 7234646 h 13511369"/>
                  <a:gd name="connsiteX155" fmla="*/ 7612857 w 12071803"/>
                  <a:gd name="connsiteY155" fmla="*/ 7206071 h 13511369"/>
                  <a:gd name="connsiteX156" fmla="*/ 7677150 w 12071803"/>
                  <a:gd name="connsiteY156" fmla="*/ 7039382 h 13511369"/>
                  <a:gd name="connsiteX157" fmla="*/ 8374857 w 12071803"/>
                  <a:gd name="connsiteY157" fmla="*/ 6653621 h 13511369"/>
                  <a:gd name="connsiteX158" fmla="*/ 8703470 w 12071803"/>
                  <a:gd name="connsiteY158" fmla="*/ 6591708 h 13511369"/>
                  <a:gd name="connsiteX159" fmla="*/ 8722520 w 12071803"/>
                  <a:gd name="connsiteY159" fmla="*/ 6696483 h 13511369"/>
                  <a:gd name="connsiteX160" fmla="*/ 8796339 w 12071803"/>
                  <a:gd name="connsiteY160" fmla="*/ 6701246 h 13511369"/>
                  <a:gd name="connsiteX161" fmla="*/ 8772525 w 12071803"/>
                  <a:gd name="connsiteY161" fmla="*/ 6548844 h 13511369"/>
                  <a:gd name="connsiteX162" fmla="*/ 9315450 w 12071803"/>
                  <a:gd name="connsiteY162" fmla="*/ 6544082 h 13511369"/>
                  <a:gd name="connsiteX163" fmla="*/ 9503569 w 12071803"/>
                  <a:gd name="connsiteY163" fmla="*/ 6494075 h 13511369"/>
                  <a:gd name="connsiteX164" fmla="*/ 9629775 w 12071803"/>
                  <a:gd name="connsiteY164" fmla="*/ 6298813 h 13511369"/>
                  <a:gd name="connsiteX165" fmla="*/ 9906000 w 12071803"/>
                  <a:gd name="connsiteY165" fmla="*/ 6334532 h 13511369"/>
                  <a:gd name="connsiteX166" fmla="*/ 9870282 w 12071803"/>
                  <a:gd name="connsiteY166" fmla="*/ 6420258 h 13511369"/>
                  <a:gd name="connsiteX167" fmla="*/ 9727407 w 12071803"/>
                  <a:gd name="connsiteY167" fmla="*/ 6434546 h 13511369"/>
                  <a:gd name="connsiteX168" fmla="*/ 9796462 w 12071803"/>
                  <a:gd name="connsiteY168" fmla="*/ 6489313 h 13511369"/>
                  <a:gd name="connsiteX169" fmla="*/ 9665495 w 12071803"/>
                  <a:gd name="connsiteY169" fmla="*/ 6517889 h 13511369"/>
                  <a:gd name="connsiteX170" fmla="*/ 9539289 w 12071803"/>
                  <a:gd name="connsiteY170" fmla="*/ 6508364 h 13511369"/>
                  <a:gd name="connsiteX171" fmla="*/ 9453563 w 12071803"/>
                  <a:gd name="connsiteY171" fmla="*/ 6544082 h 13511369"/>
                  <a:gd name="connsiteX172" fmla="*/ 9422607 w 12071803"/>
                  <a:gd name="connsiteY172" fmla="*/ 6848883 h 13511369"/>
                  <a:gd name="connsiteX173" fmla="*/ 9584532 w 12071803"/>
                  <a:gd name="connsiteY173" fmla="*/ 6882220 h 13511369"/>
                  <a:gd name="connsiteX174" fmla="*/ 9791700 w 12071803"/>
                  <a:gd name="connsiteY174" fmla="*/ 6696482 h 13511369"/>
                  <a:gd name="connsiteX175" fmla="*/ 9829801 w 12071803"/>
                  <a:gd name="connsiteY175" fmla="*/ 6794114 h 13511369"/>
                  <a:gd name="connsiteX176" fmla="*/ 9977439 w 12071803"/>
                  <a:gd name="connsiteY176" fmla="*/ 6717914 h 13511369"/>
                  <a:gd name="connsiteX177" fmla="*/ 9877426 w 12071803"/>
                  <a:gd name="connsiteY177" fmla="*/ 6956040 h 13511369"/>
                  <a:gd name="connsiteX178" fmla="*/ 10020301 w 12071803"/>
                  <a:gd name="connsiteY178" fmla="*/ 6898889 h 13511369"/>
                  <a:gd name="connsiteX179" fmla="*/ 9986964 w 12071803"/>
                  <a:gd name="connsiteY179" fmla="*/ 6986996 h 13511369"/>
                  <a:gd name="connsiteX180" fmla="*/ 10217945 w 12071803"/>
                  <a:gd name="connsiteY180" fmla="*/ 6984614 h 13511369"/>
                  <a:gd name="connsiteX181" fmla="*/ 10058400 w 12071803"/>
                  <a:gd name="connsiteY181" fmla="*/ 7039382 h 13511369"/>
                  <a:gd name="connsiteX182" fmla="*/ 9948864 w 12071803"/>
                  <a:gd name="connsiteY182" fmla="*/ 7096533 h 13511369"/>
                  <a:gd name="connsiteX183" fmla="*/ 9829801 w 12071803"/>
                  <a:gd name="connsiteY183" fmla="*/ 7210833 h 13511369"/>
                  <a:gd name="connsiteX184" fmla="*/ 9865519 w 12071803"/>
                  <a:gd name="connsiteY184" fmla="*/ 7270363 h 13511369"/>
                  <a:gd name="connsiteX185" fmla="*/ 9908382 w 12071803"/>
                  <a:gd name="connsiteY185" fmla="*/ 7320371 h 13511369"/>
                  <a:gd name="connsiteX186" fmla="*/ 9986964 w 12071803"/>
                  <a:gd name="connsiteY186" fmla="*/ 7287033 h 13511369"/>
                  <a:gd name="connsiteX187" fmla="*/ 9998869 w 12071803"/>
                  <a:gd name="connsiteY187" fmla="*/ 7348944 h 13511369"/>
                  <a:gd name="connsiteX188" fmla="*/ 10113170 w 12071803"/>
                  <a:gd name="connsiteY188" fmla="*/ 7210833 h 13511369"/>
                  <a:gd name="connsiteX189" fmla="*/ 10148889 w 12071803"/>
                  <a:gd name="connsiteY189" fmla="*/ 7356089 h 13511369"/>
                  <a:gd name="connsiteX190" fmla="*/ 10244139 w 12071803"/>
                  <a:gd name="connsiteY190" fmla="*/ 7239408 h 13511369"/>
                  <a:gd name="connsiteX191" fmla="*/ 10270332 w 12071803"/>
                  <a:gd name="connsiteY191" fmla="*/ 7401332 h 13511369"/>
                  <a:gd name="connsiteX192" fmla="*/ 10344150 w 12071803"/>
                  <a:gd name="connsiteY192" fmla="*/ 7477532 h 13511369"/>
                  <a:gd name="connsiteX193" fmla="*/ 10134600 w 12071803"/>
                  <a:gd name="connsiteY193" fmla="*/ 7591832 h 13511369"/>
                  <a:gd name="connsiteX194" fmla="*/ 10287001 w 12071803"/>
                  <a:gd name="connsiteY194" fmla="*/ 7741852 h 13511369"/>
                  <a:gd name="connsiteX195" fmla="*/ 10317957 w 12071803"/>
                  <a:gd name="connsiteY195" fmla="*/ 7644221 h 13511369"/>
                  <a:gd name="connsiteX196" fmla="*/ 10389393 w 12071803"/>
                  <a:gd name="connsiteY196" fmla="*/ 7732326 h 13511369"/>
                  <a:gd name="connsiteX197" fmla="*/ 10510839 w 12071803"/>
                  <a:gd name="connsiteY197" fmla="*/ 7691846 h 13511369"/>
                  <a:gd name="connsiteX198" fmla="*/ 10515600 w 12071803"/>
                  <a:gd name="connsiteY198" fmla="*/ 7777570 h 13511369"/>
                  <a:gd name="connsiteX199" fmla="*/ 10513219 w 12071803"/>
                  <a:gd name="connsiteY199" fmla="*/ 7875200 h 13511369"/>
                  <a:gd name="connsiteX200" fmla="*/ 10622756 w 12071803"/>
                  <a:gd name="connsiteY200" fmla="*/ 7837101 h 13511369"/>
                  <a:gd name="connsiteX201" fmla="*/ 10663239 w 12071803"/>
                  <a:gd name="connsiteY201" fmla="*/ 8075227 h 13511369"/>
                  <a:gd name="connsiteX202" fmla="*/ 10801350 w 12071803"/>
                  <a:gd name="connsiteY202" fmla="*/ 8106182 h 13511369"/>
                  <a:gd name="connsiteX203" fmla="*/ 10815638 w 12071803"/>
                  <a:gd name="connsiteY203" fmla="*/ 7815670 h 13511369"/>
                  <a:gd name="connsiteX204" fmla="*/ 10906126 w 12071803"/>
                  <a:gd name="connsiteY204" fmla="*/ 7791858 h 13511369"/>
                  <a:gd name="connsiteX205" fmla="*/ 10975182 w 12071803"/>
                  <a:gd name="connsiteY205" fmla="*/ 7620407 h 13511369"/>
                  <a:gd name="connsiteX206" fmla="*/ 10937082 w 12071803"/>
                  <a:gd name="connsiteY206" fmla="*/ 7491821 h 13511369"/>
                  <a:gd name="connsiteX207" fmla="*/ 10841832 w 12071803"/>
                  <a:gd name="connsiteY207" fmla="*/ 7479913 h 13511369"/>
                  <a:gd name="connsiteX208" fmla="*/ 10889456 w 12071803"/>
                  <a:gd name="connsiteY208" fmla="*/ 7360851 h 13511369"/>
                  <a:gd name="connsiteX209" fmla="*/ 10784682 w 12071803"/>
                  <a:gd name="connsiteY209" fmla="*/ 7289414 h 13511369"/>
                  <a:gd name="connsiteX210" fmla="*/ 10744200 w 12071803"/>
                  <a:gd name="connsiteY210" fmla="*/ 7058432 h 13511369"/>
                  <a:gd name="connsiteX211" fmla="*/ 10426700 w 12071803"/>
                  <a:gd name="connsiteY211" fmla="*/ 7020332 h 13511369"/>
                  <a:gd name="connsiteX212" fmla="*/ 10496551 w 12071803"/>
                  <a:gd name="connsiteY212" fmla="*/ 6915558 h 13511369"/>
                  <a:gd name="connsiteX213" fmla="*/ 10620376 w 12071803"/>
                  <a:gd name="connsiteY213" fmla="*/ 6896508 h 13511369"/>
                  <a:gd name="connsiteX214" fmla="*/ 10629900 w 12071803"/>
                  <a:gd name="connsiteY214" fmla="*/ 6810782 h 13511369"/>
                  <a:gd name="connsiteX215" fmla="*/ 10842625 w 12071803"/>
                  <a:gd name="connsiteY215" fmla="*/ 6899682 h 13511369"/>
                  <a:gd name="connsiteX216" fmla="*/ 10858500 w 12071803"/>
                  <a:gd name="connsiteY216" fmla="*/ 6677432 h 13511369"/>
                  <a:gd name="connsiteX217" fmla="*/ 10648950 w 12071803"/>
                  <a:gd name="connsiteY217" fmla="*/ 6772682 h 13511369"/>
                  <a:gd name="connsiteX218" fmla="*/ 10572750 w 12071803"/>
                  <a:gd name="connsiteY218" fmla="*/ 6544082 h 13511369"/>
                  <a:gd name="connsiteX219" fmla="*/ 10344150 w 12071803"/>
                  <a:gd name="connsiteY219" fmla="*/ 6753632 h 13511369"/>
                  <a:gd name="connsiteX220" fmla="*/ 10356851 w 12071803"/>
                  <a:gd name="connsiteY220" fmla="*/ 6588533 h 13511369"/>
                  <a:gd name="connsiteX221" fmla="*/ 10369550 w 12071803"/>
                  <a:gd name="connsiteY221" fmla="*/ 6464707 h 13511369"/>
                  <a:gd name="connsiteX222" fmla="*/ 10314385 w 12071803"/>
                  <a:gd name="connsiteY222" fmla="*/ 6436675 h 13511369"/>
                  <a:gd name="connsiteX223" fmla="*/ 10261601 w 12071803"/>
                  <a:gd name="connsiteY223" fmla="*/ 6452008 h 13511369"/>
                  <a:gd name="connsiteX224" fmla="*/ 10140950 w 12071803"/>
                  <a:gd name="connsiteY224" fmla="*/ 6236107 h 13511369"/>
                  <a:gd name="connsiteX225" fmla="*/ 10306051 w 12071803"/>
                  <a:gd name="connsiteY225" fmla="*/ 6274208 h 13511369"/>
                  <a:gd name="connsiteX226" fmla="*/ 10547351 w 12071803"/>
                  <a:gd name="connsiteY226" fmla="*/ 6274208 h 13511369"/>
                  <a:gd name="connsiteX227" fmla="*/ 10677525 w 12071803"/>
                  <a:gd name="connsiteY227" fmla="*/ 6134507 h 13511369"/>
                  <a:gd name="connsiteX228" fmla="*/ 10575926 w 12071803"/>
                  <a:gd name="connsiteY228" fmla="*/ 6023383 h 13511369"/>
                  <a:gd name="connsiteX229" fmla="*/ 10363200 w 12071803"/>
                  <a:gd name="connsiteY229" fmla="*/ 5975757 h 13511369"/>
                  <a:gd name="connsiteX230" fmla="*/ 10544175 w 12071803"/>
                  <a:gd name="connsiteY230" fmla="*/ 5845582 h 13511369"/>
                  <a:gd name="connsiteX231" fmla="*/ 10490201 w 12071803"/>
                  <a:gd name="connsiteY231" fmla="*/ 5728108 h 13511369"/>
                  <a:gd name="connsiteX232" fmla="*/ 10544176 w 12071803"/>
                  <a:gd name="connsiteY232" fmla="*/ 5607458 h 13511369"/>
                  <a:gd name="connsiteX233" fmla="*/ 10506075 w 12071803"/>
                  <a:gd name="connsiteY233" fmla="*/ 5604282 h 13511369"/>
                  <a:gd name="connsiteX234" fmla="*/ 10471151 w 12071803"/>
                  <a:gd name="connsiteY234" fmla="*/ 5528083 h 13511369"/>
                  <a:gd name="connsiteX235" fmla="*/ 10312400 w 12071803"/>
                  <a:gd name="connsiteY235" fmla="*/ 5375682 h 13511369"/>
                  <a:gd name="connsiteX236" fmla="*/ 10582276 w 12071803"/>
                  <a:gd name="connsiteY236" fmla="*/ 5480458 h 13511369"/>
                  <a:gd name="connsiteX237" fmla="*/ 10725150 w 12071803"/>
                  <a:gd name="connsiteY237" fmla="*/ 5439182 h 13511369"/>
                  <a:gd name="connsiteX238" fmla="*/ 10699751 w 12071803"/>
                  <a:gd name="connsiteY238" fmla="*/ 5686833 h 13511369"/>
                  <a:gd name="connsiteX239" fmla="*/ 10877550 w 12071803"/>
                  <a:gd name="connsiteY239" fmla="*/ 5724932 h 13511369"/>
                  <a:gd name="connsiteX240" fmla="*/ 10934701 w 12071803"/>
                  <a:gd name="connsiteY240" fmla="*/ 5550308 h 13511369"/>
                  <a:gd name="connsiteX241" fmla="*/ 10975975 w 12071803"/>
                  <a:gd name="connsiteY241" fmla="*/ 5321707 h 13511369"/>
                  <a:gd name="connsiteX242" fmla="*/ 10896601 w 12071803"/>
                  <a:gd name="connsiteY242" fmla="*/ 5118508 h 13511369"/>
                  <a:gd name="connsiteX243" fmla="*/ 10839450 w 12071803"/>
                  <a:gd name="connsiteY243" fmla="*/ 5020082 h 13511369"/>
                  <a:gd name="connsiteX244" fmla="*/ 10760076 w 12071803"/>
                  <a:gd name="connsiteY244" fmla="*/ 5137558 h 13511369"/>
                  <a:gd name="connsiteX245" fmla="*/ 10690226 w 12071803"/>
                  <a:gd name="connsiteY245" fmla="*/ 5096283 h 13511369"/>
                  <a:gd name="connsiteX246" fmla="*/ 10658476 w 12071803"/>
                  <a:gd name="connsiteY246" fmla="*/ 5216933 h 13511369"/>
                  <a:gd name="connsiteX247" fmla="*/ 10556875 w 12071803"/>
                  <a:gd name="connsiteY247" fmla="*/ 5220107 h 13511369"/>
                  <a:gd name="connsiteX248" fmla="*/ 10477500 w 12071803"/>
                  <a:gd name="connsiteY248" fmla="*/ 5077232 h 13511369"/>
                  <a:gd name="connsiteX249" fmla="*/ 10439400 w 12071803"/>
                  <a:gd name="connsiteY249" fmla="*/ 4924832 h 13511369"/>
                  <a:gd name="connsiteX250" fmla="*/ 10223500 w 12071803"/>
                  <a:gd name="connsiteY250" fmla="*/ 4928007 h 13511369"/>
                  <a:gd name="connsiteX251" fmla="*/ 10248900 w 12071803"/>
                  <a:gd name="connsiteY251" fmla="*/ 5153432 h 13511369"/>
                  <a:gd name="connsiteX252" fmla="*/ 10210801 w 12071803"/>
                  <a:gd name="connsiteY252" fmla="*/ 4959758 h 13511369"/>
                  <a:gd name="connsiteX253" fmla="*/ 10166350 w 12071803"/>
                  <a:gd name="connsiteY253" fmla="*/ 4972457 h 13511369"/>
                  <a:gd name="connsiteX254" fmla="*/ 10096500 w 12071803"/>
                  <a:gd name="connsiteY254" fmla="*/ 4861332 h 13511369"/>
                  <a:gd name="connsiteX255" fmla="*/ 10001251 w 12071803"/>
                  <a:gd name="connsiteY255" fmla="*/ 4931183 h 13511369"/>
                  <a:gd name="connsiteX256" fmla="*/ 9845675 w 12071803"/>
                  <a:gd name="connsiteY256" fmla="*/ 5058182 h 13511369"/>
                  <a:gd name="connsiteX257" fmla="*/ 10210800 w 12071803"/>
                  <a:gd name="connsiteY257" fmla="*/ 4724807 h 13511369"/>
                  <a:gd name="connsiteX258" fmla="*/ 10355263 w 12071803"/>
                  <a:gd name="connsiteY258" fmla="*/ 4634321 h 13511369"/>
                  <a:gd name="connsiteX259" fmla="*/ 10572750 w 12071803"/>
                  <a:gd name="connsiteY259" fmla="*/ 4581932 h 13511369"/>
                  <a:gd name="connsiteX260" fmla="*/ 10610851 w 12071803"/>
                  <a:gd name="connsiteY260" fmla="*/ 4461283 h 13511369"/>
                  <a:gd name="connsiteX261" fmla="*/ 10782301 w 12071803"/>
                  <a:gd name="connsiteY261" fmla="*/ 4334283 h 13511369"/>
                  <a:gd name="connsiteX262" fmla="*/ 10814050 w 12071803"/>
                  <a:gd name="connsiteY262" fmla="*/ 4080282 h 13511369"/>
                  <a:gd name="connsiteX263" fmla="*/ 10582275 w 12071803"/>
                  <a:gd name="connsiteY263" fmla="*/ 3997732 h 13511369"/>
                  <a:gd name="connsiteX264" fmla="*/ 10264776 w 12071803"/>
                  <a:gd name="connsiteY264" fmla="*/ 3950108 h 13511369"/>
                  <a:gd name="connsiteX265" fmla="*/ 10134600 w 12071803"/>
                  <a:gd name="connsiteY265" fmla="*/ 4010432 h 13511369"/>
                  <a:gd name="connsiteX266" fmla="*/ 10160001 w 12071803"/>
                  <a:gd name="connsiteY266" fmla="*/ 3845333 h 13511369"/>
                  <a:gd name="connsiteX267" fmla="*/ 10109201 w 12071803"/>
                  <a:gd name="connsiteY267" fmla="*/ 3670708 h 13511369"/>
                  <a:gd name="connsiteX268" fmla="*/ 10223500 w 12071803"/>
                  <a:gd name="connsiteY268" fmla="*/ 3708807 h 13511369"/>
                  <a:gd name="connsiteX269" fmla="*/ 10344151 w 12071803"/>
                  <a:gd name="connsiteY269" fmla="*/ 3600858 h 13511369"/>
                  <a:gd name="connsiteX270" fmla="*/ 10534651 w 12071803"/>
                  <a:gd name="connsiteY270" fmla="*/ 3661183 h 13511369"/>
                  <a:gd name="connsiteX271" fmla="*/ 10547351 w 12071803"/>
                  <a:gd name="connsiteY271" fmla="*/ 3477033 h 13511369"/>
                  <a:gd name="connsiteX272" fmla="*/ 10687050 w 12071803"/>
                  <a:gd name="connsiteY272" fmla="*/ 3515132 h 13511369"/>
                  <a:gd name="connsiteX273" fmla="*/ 10801350 w 12071803"/>
                  <a:gd name="connsiteY273" fmla="*/ 3210332 h 13511369"/>
                  <a:gd name="connsiteX274" fmla="*/ 10902951 w 12071803"/>
                  <a:gd name="connsiteY274" fmla="*/ 3299233 h 13511369"/>
                  <a:gd name="connsiteX275" fmla="*/ 11042650 w 12071803"/>
                  <a:gd name="connsiteY275" fmla="*/ 3283357 h 13511369"/>
                  <a:gd name="connsiteX276" fmla="*/ 11077575 w 12071803"/>
                  <a:gd name="connsiteY276" fmla="*/ 3508782 h 13511369"/>
                  <a:gd name="connsiteX277" fmla="*/ 11153776 w 12071803"/>
                  <a:gd name="connsiteY277" fmla="*/ 3251608 h 13511369"/>
                  <a:gd name="connsiteX278" fmla="*/ 11077576 w 12071803"/>
                  <a:gd name="connsiteY278" fmla="*/ 3165883 h 13511369"/>
                  <a:gd name="connsiteX279" fmla="*/ 11163300 w 12071803"/>
                  <a:gd name="connsiteY279" fmla="*/ 2911882 h 13511369"/>
                  <a:gd name="connsiteX280" fmla="*/ 10982326 w 12071803"/>
                  <a:gd name="connsiteY280" fmla="*/ 2988083 h 13511369"/>
                  <a:gd name="connsiteX281" fmla="*/ 10953750 w 12071803"/>
                  <a:gd name="connsiteY281" fmla="*/ 2918232 h 13511369"/>
                  <a:gd name="connsiteX282" fmla="*/ 10763250 w 12071803"/>
                  <a:gd name="connsiteY282" fmla="*/ 2715032 h 13511369"/>
                  <a:gd name="connsiteX283" fmla="*/ 10731501 w 12071803"/>
                  <a:gd name="connsiteY283" fmla="*/ 2530883 h 13511369"/>
                  <a:gd name="connsiteX284" fmla="*/ 10699751 w 12071803"/>
                  <a:gd name="connsiteY284" fmla="*/ 2435633 h 13511369"/>
                  <a:gd name="connsiteX285" fmla="*/ 10801350 w 12071803"/>
                  <a:gd name="connsiteY285" fmla="*/ 2334032 h 13511369"/>
                  <a:gd name="connsiteX286" fmla="*/ 11061701 w 12071803"/>
                  <a:gd name="connsiteY286" fmla="*/ 2099083 h 13511369"/>
                  <a:gd name="connsiteX287" fmla="*/ 11182350 w 12071803"/>
                  <a:gd name="connsiteY287" fmla="*/ 2118132 h 13511369"/>
                  <a:gd name="connsiteX288" fmla="*/ 11252201 w 12071803"/>
                  <a:gd name="connsiteY288" fmla="*/ 2029233 h 13511369"/>
                  <a:gd name="connsiteX289" fmla="*/ 11487150 w 12071803"/>
                  <a:gd name="connsiteY289" fmla="*/ 1921282 h 13511369"/>
                  <a:gd name="connsiteX290" fmla="*/ 11341101 w 12071803"/>
                  <a:gd name="connsiteY290" fmla="*/ 1851433 h 13511369"/>
                  <a:gd name="connsiteX291" fmla="*/ 11258550 w 12071803"/>
                  <a:gd name="connsiteY291" fmla="*/ 1705382 h 13511369"/>
                  <a:gd name="connsiteX292" fmla="*/ 11360150 w 12071803"/>
                  <a:gd name="connsiteY292" fmla="*/ 1279932 h 13511369"/>
                  <a:gd name="connsiteX293" fmla="*/ 11239500 w 12071803"/>
                  <a:gd name="connsiteY293" fmla="*/ 1019582 h 13511369"/>
                  <a:gd name="connsiteX294" fmla="*/ 11525250 w 12071803"/>
                  <a:gd name="connsiteY294" fmla="*/ 1362482 h 13511369"/>
                  <a:gd name="connsiteX295" fmla="*/ 11690350 w 12071803"/>
                  <a:gd name="connsiteY295" fmla="*/ 1165632 h 13511369"/>
                  <a:gd name="connsiteX296" fmla="*/ 11874500 w 12071803"/>
                  <a:gd name="connsiteY296" fmla="*/ 1476782 h 13511369"/>
                  <a:gd name="connsiteX297" fmla="*/ 12071350 w 12071803"/>
                  <a:gd name="connsiteY297" fmla="*/ 1578383 h 13511369"/>
                  <a:gd name="connsiteX298" fmla="*/ 11906250 w 12071803"/>
                  <a:gd name="connsiteY298" fmla="*/ 1133883 h 13511369"/>
                  <a:gd name="connsiteX299" fmla="*/ 11893550 w 12071803"/>
                  <a:gd name="connsiteY299" fmla="*/ 917982 h 13511369"/>
                  <a:gd name="connsiteX300" fmla="*/ 11760200 w 12071803"/>
                  <a:gd name="connsiteY300" fmla="*/ 721132 h 13511369"/>
                  <a:gd name="connsiteX301" fmla="*/ 11734800 w 12071803"/>
                  <a:gd name="connsiteY30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634728 w 12071803"/>
                  <a:gd name="connsiteY57" fmla="*/ 11580175 h 13511369"/>
                  <a:gd name="connsiteX58" fmla="*/ 1714500 w 12071803"/>
                  <a:gd name="connsiteY58" fmla="*/ 11592332 h 13511369"/>
                  <a:gd name="connsiteX59" fmla="*/ 1641872 w 12071803"/>
                  <a:gd name="connsiteY59" fmla="*/ 11737338 h 13511369"/>
                  <a:gd name="connsiteX60" fmla="*/ 1676400 w 12071803"/>
                  <a:gd name="connsiteY60" fmla="*/ 11992382 h 13511369"/>
                  <a:gd name="connsiteX61" fmla="*/ 1853803 w 12071803"/>
                  <a:gd name="connsiteY61" fmla="*/ 12130244 h 13511369"/>
                  <a:gd name="connsiteX62" fmla="*/ 1976437 w 12071803"/>
                  <a:gd name="connsiteY62" fmla="*/ 12056676 h 13511369"/>
                  <a:gd name="connsiteX63" fmla="*/ 2049066 w 12071803"/>
                  <a:gd name="connsiteY63" fmla="*/ 12104050 h 13511369"/>
                  <a:gd name="connsiteX64" fmla="*/ 2125266 w 12071803"/>
                  <a:gd name="connsiteY64" fmla="*/ 12034994 h 13511369"/>
                  <a:gd name="connsiteX65" fmla="*/ 2225278 w 12071803"/>
                  <a:gd name="connsiteY65" fmla="*/ 12058807 h 13511369"/>
                  <a:gd name="connsiteX66" fmla="*/ 2456260 w 12071803"/>
                  <a:gd name="connsiteY66" fmla="*/ 12008800 h 13511369"/>
                  <a:gd name="connsiteX67" fmla="*/ 2507456 w 12071803"/>
                  <a:gd name="connsiteY67" fmla="*/ 11899513 h 13511369"/>
                  <a:gd name="connsiteX68" fmla="*/ 2876550 w 12071803"/>
                  <a:gd name="connsiteY68" fmla="*/ 12030482 h 13511369"/>
                  <a:gd name="connsiteX69" fmla="*/ 2965847 w 12071803"/>
                  <a:gd name="connsiteY69" fmla="*/ 12018325 h 13511369"/>
                  <a:gd name="connsiteX70" fmla="*/ 3067050 w 12071803"/>
                  <a:gd name="connsiteY70" fmla="*/ 12182882 h 13511369"/>
                  <a:gd name="connsiteX71" fmla="*/ 3306366 w 12071803"/>
                  <a:gd name="connsiteY71" fmla="*/ 12127863 h 13511369"/>
                  <a:gd name="connsiteX72" fmla="*/ 3415903 w 12071803"/>
                  <a:gd name="connsiteY72" fmla="*/ 12196919 h 13511369"/>
                  <a:gd name="connsiteX73" fmla="*/ 3569494 w 12071803"/>
                  <a:gd name="connsiteY73" fmla="*/ 12266226 h 13511369"/>
                  <a:gd name="connsiteX74" fmla="*/ 3505200 w 12071803"/>
                  <a:gd name="connsiteY74" fmla="*/ 12387670 h 13511369"/>
                  <a:gd name="connsiteX75" fmla="*/ 3589735 w 12071803"/>
                  <a:gd name="connsiteY75" fmla="*/ 12592207 h 13511369"/>
                  <a:gd name="connsiteX76" fmla="*/ 3543300 w 12071803"/>
                  <a:gd name="connsiteY76" fmla="*/ 12773432 h 13511369"/>
                  <a:gd name="connsiteX77" fmla="*/ 3527822 w 12071803"/>
                  <a:gd name="connsiteY77" fmla="*/ 12987494 h 13511369"/>
                  <a:gd name="connsiteX78" fmla="*/ 3619500 w 12071803"/>
                  <a:gd name="connsiteY78" fmla="*/ 13211582 h 13511369"/>
                  <a:gd name="connsiteX79" fmla="*/ 3905250 w 12071803"/>
                  <a:gd name="connsiteY79" fmla="*/ 13440182 h 13511369"/>
                  <a:gd name="connsiteX80" fmla="*/ 4496991 w 12071803"/>
                  <a:gd name="connsiteY80" fmla="*/ 13511369 h 13511369"/>
                  <a:gd name="connsiteX81" fmla="*/ 4532709 w 12071803"/>
                  <a:gd name="connsiteY81" fmla="*/ 13442312 h 13511369"/>
                  <a:gd name="connsiteX82" fmla="*/ 4191000 w 12071803"/>
                  <a:gd name="connsiteY82" fmla="*/ 13154432 h 13511369"/>
                  <a:gd name="connsiteX83" fmla="*/ 4618435 w 12071803"/>
                  <a:gd name="connsiteY83" fmla="*/ 13268482 h 13511369"/>
                  <a:gd name="connsiteX84" fmla="*/ 4933950 w 12071803"/>
                  <a:gd name="connsiteY84" fmla="*/ 13268732 h 13511369"/>
                  <a:gd name="connsiteX85" fmla="*/ 5035153 w 12071803"/>
                  <a:gd name="connsiteY85" fmla="*/ 13058932 h 13511369"/>
                  <a:gd name="connsiteX86" fmla="*/ 4994672 w 12071803"/>
                  <a:gd name="connsiteY86" fmla="*/ 12985113 h 13511369"/>
                  <a:gd name="connsiteX87" fmla="*/ 4991100 w 12071803"/>
                  <a:gd name="connsiteY87" fmla="*/ 12678182 h 13511369"/>
                  <a:gd name="connsiteX88" fmla="*/ 5067300 w 12071803"/>
                  <a:gd name="connsiteY88" fmla="*/ 12563882 h 13511369"/>
                  <a:gd name="connsiteX89" fmla="*/ 5029200 w 12071803"/>
                  <a:gd name="connsiteY89" fmla="*/ 12225745 h 13511369"/>
                  <a:gd name="connsiteX90" fmla="*/ 5357813 w 12071803"/>
                  <a:gd name="connsiteY90" fmla="*/ 12097157 h 13511369"/>
                  <a:gd name="connsiteX91" fmla="*/ 5638800 w 12071803"/>
                  <a:gd name="connsiteY91" fmla="*/ 12180502 h 13511369"/>
                  <a:gd name="connsiteX92" fmla="*/ 5524500 w 12071803"/>
                  <a:gd name="connsiteY92" fmla="*/ 11249432 h 13511369"/>
                  <a:gd name="connsiteX93" fmla="*/ 5585223 w 12071803"/>
                  <a:gd name="connsiteY93" fmla="*/ 10722925 h 13511369"/>
                  <a:gd name="connsiteX94" fmla="*/ 5468540 w 12071803"/>
                  <a:gd name="connsiteY94" fmla="*/ 10663394 h 13511369"/>
                  <a:gd name="connsiteX95" fmla="*/ 5585222 w 12071803"/>
                  <a:gd name="connsiteY95" fmla="*/ 10701495 h 13511369"/>
                  <a:gd name="connsiteX96" fmla="*/ 5611416 w 12071803"/>
                  <a:gd name="connsiteY96" fmla="*/ 10160950 h 13511369"/>
                  <a:gd name="connsiteX97" fmla="*/ 5698331 w 12071803"/>
                  <a:gd name="connsiteY97" fmla="*/ 9775438 h 13511369"/>
                  <a:gd name="connsiteX98" fmla="*/ 5830491 w 12071803"/>
                  <a:gd name="connsiteY98" fmla="*/ 9408475 h 13511369"/>
                  <a:gd name="connsiteX99" fmla="*/ 5920978 w 12071803"/>
                  <a:gd name="connsiteY99" fmla="*/ 9196544 h 13511369"/>
                  <a:gd name="connsiteX100" fmla="*/ 5759053 w 12071803"/>
                  <a:gd name="connsiteY100" fmla="*/ 9329894 h 13511369"/>
                  <a:gd name="connsiteX101" fmla="*/ 5923360 w 12071803"/>
                  <a:gd name="connsiteY101" fmla="*/ 9137013 h 13511369"/>
                  <a:gd name="connsiteX102" fmla="*/ 5955507 w 12071803"/>
                  <a:gd name="connsiteY102" fmla="*/ 8956289 h 13511369"/>
                  <a:gd name="connsiteX103" fmla="*/ 5959078 w 12071803"/>
                  <a:gd name="connsiteY103" fmla="*/ 9087006 h 13511369"/>
                  <a:gd name="connsiteX104" fmla="*/ 6441280 w 12071803"/>
                  <a:gd name="connsiteY104" fmla="*/ 8201432 h 13511369"/>
                  <a:gd name="connsiteX105" fmla="*/ 6204347 w 12071803"/>
                  <a:gd name="connsiteY105" fmla="*/ 8101170 h 13511369"/>
                  <a:gd name="connsiteX106" fmla="*/ 6425803 w 12071803"/>
                  <a:gd name="connsiteY106" fmla="*/ 8110694 h 13511369"/>
                  <a:gd name="connsiteX107" fmla="*/ 6696076 w 12071803"/>
                  <a:gd name="connsiteY107" fmla="*/ 8074975 h 13511369"/>
                  <a:gd name="connsiteX108" fmla="*/ 6855620 w 12071803"/>
                  <a:gd name="connsiteY108" fmla="*/ 8032113 h 13511369"/>
                  <a:gd name="connsiteX109" fmla="*/ 6785372 w 12071803"/>
                  <a:gd name="connsiteY109" fmla="*/ 7972582 h 13511369"/>
                  <a:gd name="connsiteX110" fmla="*/ 6877052 w 12071803"/>
                  <a:gd name="connsiteY110" fmla="*/ 7846626 h 13511369"/>
                  <a:gd name="connsiteX111" fmla="*/ 6980634 w 12071803"/>
                  <a:gd name="connsiteY111" fmla="*/ 7867807 h 13511369"/>
                  <a:gd name="connsiteX112" fmla="*/ 7017545 w 12071803"/>
                  <a:gd name="connsiteY112" fmla="*/ 7793990 h 13511369"/>
                  <a:gd name="connsiteX113" fmla="*/ 6943726 w 12071803"/>
                  <a:gd name="connsiteY113" fmla="*/ 7693975 h 13511369"/>
                  <a:gd name="connsiteX114" fmla="*/ 6910389 w 12071803"/>
                  <a:gd name="connsiteY114" fmla="*/ 7596344 h 13511369"/>
                  <a:gd name="connsiteX115" fmla="*/ 6819900 w 12071803"/>
                  <a:gd name="connsiteY115" fmla="*/ 7591832 h 13511369"/>
                  <a:gd name="connsiteX116" fmla="*/ 6746082 w 12071803"/>
                  <a:gd name="connsiteY116" fmla="*/ 7674925 h 13511369"/>
                  <a:gd name="connsiteX117" fmla="*/ 6610350 w 12071803"/>
                  <a:gd name="connsiteY117" fmla="*/ 7687082 h 13511369"/>
                  <a:gd name="connsiteX118" fmla="*/ 6669882 w 12071803"/>
                  <a:gd name="connsiteY118" fmla="*/ 7617775 h 13511369"/>
                  <a:gd name="connsiteX119" fmla="*/ 6681789 w 12071803"/>
                  <a:gd name="connsiteY119" fmla="*/ 7529669 h 13511369"/>
                  <a:gd name="connsiteX120" fmla="*/ 6703219 w 12071803"/>
                  <a:gd name="connsiteY120" fmla="*/ 7467756 h 13511369"/>
                  <a:gd name="connsiteX121" fmla="*/ 6667500 w 12071803"/>
                  <a:gd name="connsiteY121" fmla="*/ 7401332 h 13511369"/>
                  <a:gd name="connsiteX122" fmla="*/ 6603207 w 12071803"/>
                  <a:gd name="connsiteY122" fmla="*/ 7432038 h 13511369"/>
                  <a:gd name="connsiteX123" fmla="*/ 6600825 w 12071803"/>
                  <a:gd name="connsiteY123" fmla="*/ 7351326 h 13511369"/>
                  <a:gd name="connsiteX124" fmla="*/ 6819901 w 12071803"/>
                  <a:gd name="connsiteY124" fmla="*/ 7243919 h 13511369"/>
                  <a:gd name="connsiteX125" fmla="*/ 6784182 w 12071803"/>
                  <a:gd name="connsiteY125" fmla="*/ 7089138 h 13511369"/>
                  <a:gd name="connsiteX126" fmla="*/ 6860382 w 12071803"/>
                  <a:gd name="connsiteY126" fmla="*/ 7072469 h 13511369"/>
                  <a:gd name="connsiteX127" fmla="*/ 6838950 w 12071803"/>
                  <a:gd name="connsiteY127" fmla="*/ 6982232 h 13511369"/>
                  <a:gd name="connsiteX128" fmla="*/ 6943726 w 12071803"/>
                  <a:gd name="connsiteY128" fmla="*/ 6984363 h 13511369"/>
                  <a:gd name="connsiteX129" fmla="*/ 6986589 w 12071803"/>
                  <a:gd name="connsiteY129" fmla="*/ 6903400 h 13511369"/>
                  <a:gd name="connsiteX130" fmla="*/ 7088982 w 12071803"/>
                  <a:gd name="connsiteY130" fmla="*/ 6936738 h 13511369"/>
                  <a:gd name="connsiteX131" fmla="*/ 7162801 w 12071803"/>
                  <a:gd name="connsiteY131" fmla="*/ 7039132 h 13511369"/>
                  <a:gd name="connsiteX132" fmla="*/ 7229476 w 12071803"/>
                  <a:gd name="connsiteY132" fmla="*/ 6979600 h 13511369"/>
                  <a:gd name="connsiteX133" fmla="*/ 7169945 w 12071803"/>
                  <a:gd name="connsiteY133" fmla="*/ 6843869 h 13511369"/>
                  <a:gd name="connsiteX134" fmla="*/ 7227094 w 12071803"/>
                  <a:gd name="connsiteY134" fmla="*/ 6896506 h 13511369"/>
                  <a:gd name="connsiteX135" fmla="*/ 7343776 w 12071803"/>
                  <a:gd name="connsiteY135" fmla="*/ 6934357 h 13511369"/>
                  <a:gd name="connsiteX136" fmla="*/ 7417595 w 12071803"/>
                  <a:gd name="connsiteY136" fmla="*/ 7006046 h 13511369"/>
                  <a:gd name="connsiteX137" fmla="*/ 7386639 w 12071803"/>
                  <a:gd name="connsiteY137" fmla="*/ 7144158 h 13511369"/>
                  <a:gd name="connsiteX138" fmla="*/ 7458076 w 12071803"/>
                  <a:gd name="connsiteY138" fmla="*/ 7108439 h 13511369"/>
                  <a:gd name="connsiteX139" fmla="*/ 7448550 w 12071803"/>
                  <a:gd name="connsiteY139" fmla="*/ 7077482 h 13511369"/>
                  <a:gd name="connsiteX140" fmla="*/ 7524751 w 12071803"/>
                  <a:gd name="connsiteY140" fmla="*/ 7163208 h 13511369"/>
                  <a:gd name="connsiteX141" fmla="*/ 7460457 w 12071803"/>
                  <a:gd name="connsiteY141" fmla="*/ 7244171 h 13511369"/>
                  <a:gd name="connsiteX142" fmla="*/ 7524750 w 12071803"/>
                  <a:gd name="connsiteY142" fmla="*/ 7325132 h 13511369"/>
                  <a:gd name="connsiteX143" fmla="*/ 7450932 w 12071803"/>
                  <a:gd name="connsiteY143" fmla="*/ 7344183 h 13511369"/>
                  <a:gd name="connsiteX144" fmla="*/ 7358064 w 12071803"/>
                  <a:gd name="connsiteY144" fmla="*/ 7296558 h 13511369"/>
                  <a:gd name="connsiteX145" fmla="*/ 7310439 w 12071803"/>
                  <a:gd name="connsiteY145" fmla="*/ 7406096 h 13511369"/>
                  <a:gd name="connsiteX146" fmla="*/ 7386639 w 12071803"/>
                  <a:gd name="connsiteY146" fmla="*/ 7425146 h 13511369"/>
                  <a:gd name="connsiteX147" fmla="*/ 7441407 w 12071803"/>
                  <a:gd name="connsiteY147" fmla="*/ 7484677 h 13511369"/>
                  <a:gd name="connsiteX148" fmla="*/ 7467601 w 12071803"/>
                  <a:gd name="connsiteY148" fmla="*/ 7515382 h 13511369"/>
                  <a:gd name="connsiteX149" fmla="*/ 7487841 w 12071803"/>
                  <a:gd name="connsiteY149" fmla="*/ 7467755 h 13511369"/>
                  <a:gd name="connsiteX150" fmla="*/ 7546182 w 12071803"/>
                  <a:gd name="connsiteY150" fmla="*/ 7529921 h 13511369"/>
                  <a:gd name="connsiteX151" fmla="*/ 7639051 w 12071803"/>
                  <a:gd name="connsiteY151" fmla="*/ 7615646 h 13511369"/>
                  <a:gd name="connsiteX152" fmla="*/ 7639051 w 12071803"/>
                  <a:gd name="connsiteY152" fmla="*/ 7510871 h 13511369"/>
                  <a:gd name="connsiteX153" fmla="*/ 7812881 w 12071803"/>
                  <a:gd name="connsiteY153" fmla="*/ 7606120 h 13511369"/>
                  <a:gd name="connsiteX154" fmla="*/ 7705726 w 12071803"/>
                  <a:gd name="connsiteY154" fmla="*/ 7370377 h 13511369"/>
                  <a:gd name="connsiteX155" fmla="*/ 7708107 w 12071803"/>
                  <a:gd name="connsiteY155" fmla="*/ 7234646 h 13511369"/>
                  <a:gd name="connsiteX156" fmla="*/ 7612857 w 12071803"/>
                  <a:gd name="connsiteY156" fmla="*/ 7206071 h 13511369"/>
                  <a:gd name="connsiteX157" fmla="*/ 7677150 w 12071803"/>
                  <a:gd name="connsiteY157" fmla="*/ 7039382 h 13511369"/>
                  <a:gd name="connsiteX158" fmla="*/ 8374857 w 12071803"/>
                  <a:gd name="connsiteY158" fmla="*/ 6653621 h 13511369"/>
                  <a:gd name="connsiteX159" fmla="*/ 8703470 w 12071803"/>
                  <a:gd name="connsiteY159" fmla="*/ 6591708 h 13511369"/>
                  <a:gd name="connsiteX160" fmla="*/ 8722520 w 12071803"/>
                  <a:gd name="connsiteY160" fmla="*/ 6696483 h 13511369"/>
                  <a:gd name="connsiteX161" fmla="*/ 8796339 w 12071803"/>
                  <a:gd name="connsiteY161" fmla="*/ 6701246 h 13511369"/>
                  <a:gd name="connsiteX162" fmla="*/ 8772525 w 12071803"/>
                  <a:gd name="connsiteY162" fmla="*/ 6548844 h 13511369"/>
                  <a:gd name="connsiteX163" fmla="*/ 9315450 w 12071803"/>
                  <a:gd name="connsiteY163" fmla="*/ 6544082 h 13511369"/>
                  <a:gd name="connsiteX164" fmla="*/ 9503569 w 12071803"/>
                  <a:gd name="connsiteY164" fmla="*/ 6494075 h 13511369"/>
                  <a:gd name="connsiteX165" fmla="*/ 9629775 w 12071803"/>
                  <a:gd name="connsiteY165" fmla="*/ 6298813 h 13511369"/>
                  <a:gd name="connsiteX166" fmla="*/ 9906000 w 12071803"/>
                  <a:gd name="connsiteY166" fmla="*/ 6334532 h 13511369"/>
                  <a:gd name="connsiteX167" fmla="*/ 9870282 w 12071803"/>
                  <a:gd name="connsiteY167" fmla="*/ 6420258 h 13511369"/>
                  <a:gd name="connsiteX168" fmla="*/ 9727407 w 12071803"/>
                  <a:gd name="connsiteY168" fmla="*/ 6434546 h 13511369"/>
                  <a:gd name="connsiteX169" fmla="*/ 9796462 w 12071803"/>
                  <a:gd name="connsiteY169" fmla="*/ 6489313 h 13511369"/>
                  <a:gd name="connsiteX170" fmla="*/ 9665495 w 12071803"/>
                  <a:gd name="connsiteY170" fmla="*/ 6517889 h 13511369"/>
                  <a:gd name="connsiteX171" fmla="*/ 9539289 w 12071803"/>
                  <a:gd name="connsiteY171" fmla="*/ 6508364 h 13511369"/>
                  <a:gd name="connsiteX172" fmla="*/ 9453563 w 12071803"/>
                  <a:gd name="connsiteY172" fmla="*/ 6544082 h 13511369"/>
                  <a:gd name="connsiteX173" fmla="*/ 9422607 w 12071803"/>
                  <a:gd name="connsiteY173" fmla="*/ 6848883 h 13511369"/>
                  <a:gd name="connsiteX174" fmla="*/ 9584532 w 12071803"/>
                  <a:gd name="connsiteY174" fmla="*/ 6882220 h 13511369"/>
                  <a:gd name="connsiteX175" fmla="*/ 9791700 w 12071803"/>
                  <a:gd name="connsiteY175" fmla="*/ 6696482 h 13511369"/>
                  <a:gd name="connsiteX176" fmla="*/ 9829801 w 12071803"/>
                  <a:gd name="connsiteY176" fmla="*/ 6794114 h 13511369"/>
                  <a:gd name="connsiteX177" fmla="*/ 9977439 w 12071803"/>
                  <a:gd name="connsiteY177" fmla="*/ 6717914 h 13511369"/>
                  <a:gd name="connsiteX178" fmla="*/ 9877426 w 12071803"/>
                  <a:gd name="connsiteY178" fmla="*/ 6956040 h 13511369"/>
                  <a:gd name="connsiteX179" fmla="*/ 10020301 w 12071803"/>
                  <a:gd name="connsiteY179" fmla="*/ 6898889 h 13511369"/>
                  <a:gd name="connsiteX180" fmla="*/ 9986964 w 12071803"/>
                  <a:gd name="connsiteY180" fmla="*/ 6986996 h 13511369"/>
                  <a:gd name="connsiteX181" fmla="*/ 10217945 w 12071803"/>
                  <a:gd name="connsiteY181" fmla="*/ 6984614 h 13511369"/>
                  <a:gd name="connsiteX182" fmla="*/ 10058400 w 12071803"/>
                  <a:gd name="connsiteY182" fmla="*/ 7039382 h 13511369"/>
                  <a:gd name="connsiteX183" fmla="*/ 9948864 w 12071803"/>
                  <a:gd name="connsiteY183" fmla="*/ 7096533 h 13511369"/>
                  <a:gd name="connsiteX184" fmla="*/ 9829801 w 12071803"/>
                  <a:gd name="connsiteY184" fmla="*/ 7210833 h 13511369"/>
                  <a:gd name="connsiteX185" fmla="*/ 9865519 w 12071803"/>
                  <a:gd name="connsiteY185" fmla="*/ 7270363 h 13511369"/>
                  <a:gd name="connsiteX186" fmla="*/ 9908382 w 12071803"/>
                  <a:gd name="connsiteY186" fmla="*/ 7320371 h 13511369"/>
                  <a:gd name="connsiteX187" fmla="*/ 9986964 w 12071803"/>
                  <a:gd name="connsiteY187" fmla="*/ 7287033 h 13511369"/>
                  <a:gd name="connsiteX188" fmla="*/ 9998869 w 12071803"/>
                  <a:gd name="connsiteY188" fmla="*/ 7348944 h 13511369"/>
                  <a:gd name="connsiteX189" fmla="*/ 10113170 w 12071803"/>
                  <a:gd name="connsiteY189" fmla="*/ 7210833 h 13511369"/>
                  <a:gd name="connsiteX190" fmla="*/ 10148889 w 12071803"/>
                  <a:gd name="connsiteY190" fmla="*/ 7356089 h 13511369"/>
                  <a:gd name="connsiteX191" fmla="*/ 10244139 w 12071803"/>
                  <a:gd name="connsiteY191" fmla="*/ 7239408 h 13511369"/>
                  <a:gd name="connsiteX192" fmla="*/ 10270332 w 12071803"/>
                  <a:gd name="connsiteY192" fmla="*/ 7401332 h 13511369"/>
                  <a:gd name="connsiteX193" fmla="*/ 10344150 w 12071803"/>
                  <a:gd name="connsiteY193" fmla="*/ 7477532 h 13511369"/>
                  <a:gd name="connsiteX194" fmla="*/ 10134600 w 12071803"/>
                  <a:gd name="connsiteY194" fmla="*/ 7591832 h 13511369"/>
                  <a:gd name="connsiteX195" fmla="*/ 10287001 w 12071803"/>
                  <a:gd name="connsiteY195" fmla="*/ 7741852 h 13511369"/>
                  <a:gd name="connsiteX196" fmla="*/ 10317957 w 12071803"/>
                  <a:gd name="connsiteY196" fmla="*/ 7644221 h 13511369"/>
                  <a:gd name="connsiteX197" fmla="*/ 10389393 w 12071803"/>
                  <a:gd name="connsiteY197" fmla="*/ 7732326 h 13511369"/>
                  <a:gd name="connsiteX198" fmla="*/ 10510839 w 12071803"/>
                  <a:gd name="connsiteY198" fmla="*/ 7691846 h 13511369"/>
                  <a:gd name="connsiteX199" fmla="*/ 10515600 w 12071803"/>
                  <a:gd name="connsiteY199" fmla="*/ 7777570 h 13511369"/>
                  <a:gd name="connsiteX200" fmla="*/ 10513219 w 12071803"/>
                  <a:gd name="connsiteY200" fmla="*/ 7875200 h 13511369"/>
                  <a:gd name="connsiteX201" fmla="*/ 10622756 w 12071803"/>
                  <a:gd name="connsiteY201" fmla="*/ 7837101 h 13511369"/>
                  <a:gd name="connsiteX202" fmla="*/ 10663239 w 12071803"/>
                  <a:gd name="connsiteY202" fmla="*/ 8075227 h 13511369"/>
                  <a:gd name="connsiteX203" fmla="*/ 10801350 w 12071803"/>
                  <a:gd name="connsiteY203" fmla="*/ 8106182 h 13511369"/>
                  <a:gd name="connsiteX204" fmla="*/ 10815638 w 12071803"/>
                  <a:gd name="connsiteY204" fmla="*/ 7815670 h 13511369"/>
                  <a:gd name="connsiteX205" fmla="*/ 10906126 w 12071803"/>
                  <a:gd name="connsiteY205" fmla="*/ 7791858 h 13511369"/>
                  <a:gd name="connsiteX206" fmla="*/ 10975182 w 12071803"/>
                  <a:gd name="connsiteY206" fmla="*/ 7620407 h 13511369"/>
                  <a:gd name="connsiteX207" fmla="*/ 10937082 w 12071803"/>
                  <a:gd name="connsiteY207" fmla="*/ 7491821 h 13511369"/>
                  <a:gd name="connsiteX208" fmla="*/ 10841832 w 12071803"/>
                  <a:gd name="connsiteY208" fmla="*/ 7479913 h 13511369"/>
                  <a:gd name="connsiteX209" fmla="*/ 10889456 w 12071803"/>
                  <a:gd name="connsiteY209" fmla="*/ 7360851 h 13511369"/>
                  <a:gd name="connsiteX210" fmla="*/ 10784682 w 12071803"/>
                  <a:gd name="connsiteY210" fmla="*/ 7289414 h 13511369"/>
                  <a:gd name="connsiteX211" fmla="*/ 10744200 w 12071803"/>
                  <a:gd name="connsiteY211" fmla="*/ 7058432 h 13511369"/>
                  <a:gd name="connsiteX212" fmla="*/ 10426700 w 12071803"/>
                  <a:gd name="connsiteY212" fmla="*/ 7020332 h 13511369"/>
                  <a:gd name="connsiteX213" fmla="*/ 10496551 w 12071803"/>
                  <a:gd name="connsiteY213" fmla="*/ 6915558 h 13511369"/>
                  <a:gd name="connsiteX214" fmla="*/ 10620376 w 12071803"/>
                  <a:gd name="connsiteY214" fmla="*/ 6896508 h 13511369"/>
                  <a:gd name="connsiteX215" fmla="*/ 10629900 w 12071803"/>
                  <a:gd name="connsiteY215" fmla="*/ 6810782 h 13511369"/>
                  <a:gd name="connsiteX216" fmla="*/ 10842625 w 12071803"/>
                  <a:gd name="connsiteY216" fmla="*/ 6899682 h 13511369"/>
                  <a:gd name="connsiteX217" fmla="*/ 10858500 w 12071803"/>
                  <a:gd name="connsiteY217" fmla="*/ 6677432 h 13511369"/>
                  <a:gd name="connsiteX218" fmla="*/ 10648950 w 12071803"/>
                  <a:gd name="connsiteY218" fmla="*/ 6772682 h 13511369"/>
                  <a:gd name="connsiteX219" fmla="*/ 10572750 w 12071803"/>
                  <a:gd name="connsiteY219" fmla="*/ 6544082 h 13511369"/>
                  <a:gd name="connsiteX220" fmla="*/ 10344150 w 12071803"/>
                  <a:gd name="connsiteY220" fmla="*/ 6753632 h 13511369"/>
                  <a:gd name="connsiteX221" fmla="*/ 10356851 w 12071803"/>
                  <a:gd name="connsiteY221" fmla="*/ 6588533 h 13511369"/>
                  <a:gd name="connsiteX222" fmla="*/ 10369550 w 12071803"/>
                  <a:gd name="connsiteY222" fmla="*/ 6464707 h 13511369"/>
                  <a:gd name="connsiteX223" fmla="*/ 10314385 w 12071803"/>
                  <a:gd name="connsiteY223" fmla="*/ 6436675 h 13511369"/>
                  <a:gd name="connsiteX224" fmla="*/ 10261601 w 12071803"/>
                  <a:gd name="connsiteY224" fmla="*/ 6452008 h 13511369"/>
                  <a:gd name="connsiteX225" fmla="*/ 10140950 w 12071803"/>
                  <a:gd name="connsiteY225" fmla="*/ 6236107 h 13511369"/>
                  <a:gd name="connsiteX226" fmla="*/ 10306051 w 12071803"/>
                  <a:gd name="connsiteY226" fmla="*/ 6274208 h 13511369"/>
                  <a:gd name="connsiteX227" fmla="*/ 10547351 w 12071803"/>
                  <a:gd name="connsiteY227" fmla="*/ 6274208 h 13511369"/>
                  <a:gd name="connsiteX228" fmla="*/ 10677525 w 12071803"/>
                  <a:gd name="connsiteY228" fmla="*/ 6134507 h 13511369"/>
                  <a:gd name="connsiteX229" fmla="*/ 10575926 w 12071803"/>
                  <a:gd name="connsiteY229" fmla="*/ 6023383 h 13511369"/>
                  <a:gd name="connsiteX230" fmla="*/ 10363200 w 12071803"/>
                  <a:gd name="connsiteY230" fmla="*/ 5975757 h 13511369"/>
                  <a:gd name="connsiteX231" fmla="*/ 10544175 w 12071803"/>
                  <a:gd name="connsiteY231" fmla="*/ 5845582 h 13511369"/>
                  <a:gd name="connsiteX232" fmla="*/ 10490201 w 12071803"/>
                  <a:gd name="connsiteY232" fmla="*/ 5728108 h 13511369"/>
                  <a:gd name="connsiteX233" fmla="*/ 10544176 w 12071803"/>
                  <a:gd name="connsiteY233" fmla="*/ 5607458 h 13511369"/>
                  <a:gd name="connsiteX234" fmla="*/ 10506075 w 12071803"/>
                  <a:gd name="connsiteY234" fmla="*/ 5604282 h 13511369"/>
                  <a:gd name="connsiteX235" fmla="*/ 10471151 w 12071803"/>
                  <a:gd name="connsiteY235" fmla="*/ 5528083 h 13511369"/>
                  <a:gd name="connsiteX236" fmla="*/ 10312400 w 12071803"/>
                  <a:gd name="connsiteY236" fmla="*/ 5375682 h 13511369"/>
                  <a:gd name="connsiteX237" fmla="*/ 10582276 w 12071803"/>
                  <a:gd name="connsiteY237" fmla="*/ 5480458 h 13511369"/>
                  <a:gd name="connsiteX238" fmla="*/ 10725150 w 12071803"/>
                  <a:gd name="connsiteY238" fmla="*/ 5439182 h 13511369"/>
                  <a:gd name="connsiteX239" fmla="*/ 10699751 w 12071803"/>
                  <a:gd name="connsiteY239" fmla="*/ 5686833 h 13511369"/>
                  <a:gd name="connsiteX240" fmla="*/ 10877550 w 12071803"/>
                  <a:gd name="connsiteY240" fmla="*/ 5724932 h 13511369"/>
                  <a:gd name="connsiteX241" fmla="*/ 10934701 w 12071803"/>
                  <a:gd name="connsiteY241" fmla="*/ 5550308 h 13511369"/>
                  <a:gd name="connsiteX242" fmla="*/ 10975975 w 12071803"/>
                  <a:gd name="connsiteY242" fmla="*/ 5321707 h 13511369"/>
                  <a:gd name="connsiteX243" fmla="*/ 10896601 w 12071803"/>
                  <a:gd name="connsiteY243" fmla="*/ 5118508 h 13511369"/>
                  <a:gd name="connsiteX244" fmla="*/ 10839450 w 12071803"/>
                  <a:gd name="connsiteY244" fmla="*/ 5020082 h 13511369"/>
                  <a:gd name="connsiteX245" fmla="*/ 10760076 w 12071803"/>
                  <a:gd name="connsiteY245" fmla="*/ 5137558 h 13511369"/>
                  <a:gd name="connsiteX246" fmla="*/ 10690226 w 12071803"/>
                  <a:gd name="connsiteY246" fmla="*/ 5096283 h 13511369"/>
                  <a:gd name="connsiteX247" fmla="*/ 10658476 w 12071803"/>
                  <a:gd name="connsiteY247" fmla="*/ 5216933 h 13511369"/>
                  <a:gd name="connsiteX248" fmla="*/ 10556875 w 12071803"/>
                  <a:gd name="connsiteY248" fmla="*/ 5220107 h 13511369"/>
                  <a:gd name="connsiteX249" fmla="*/ 10477500 w 12071803"/>
                  <a:gd name="connsiteY249" fmla="*/ 5077232 h 13511369"/>
                  <a:gd name="connsiteX250" fmla="*/ 10439400 w 12071803"/>
                  <a:gd name="connsiteY250" fmla="*/ 4924832 h 13511369"/>
                  <a:gd name="connsiteX251" fmla="*/ 10223500 w 12071803"/>
                  <a:gd name="connsiteY251" fmla="*/ 4928007 h 13511369"/>
                  <a:gd name="connsiteX252" fmla="*/ 10248900 w 12071803"/>
                  <a:gd name="connsiteY252" fmla="*/ 5153432 h 13511369"/>
                  <a:gd name="connsiteX253" fmla="*/ 10210801 w 12071803"/>
                  <a:gd name="connsiteY253" fmla="*/ 4959758 h 13511369"/>
                  <a:gd name="connsiteX254" fmla="*/ 10166350 w 12071803"/>
                  <a:gd name="connsiteY254" fmla="*/ 4972457 h 13511369"/>
                  <a:gd name="connsiteX255" fmla="*/ 10096500 w 12071803"/>
                  <a:gd name="connsiteY255" fmla="*/ 4861332 h 13511369"/>
                  <a:gd name="connsiteX256" fmla="*/ 10001251 w 12071803"/>
                  <a:gd name="connsiteY256" fmla="*/ 4931183 h 13511369"/>
                  <a:gd name="connsiteX257" fmla="*/ 9845675 w 12071803"/>
                  <a:gd name="connsiteY257" fmla="*/ 5058182 h 13511369"/>
                  <a:gd name="connsiteX258" fmla="*/ 10210800 w 12071803"/>
                  <a:gd name="connsiteY258" fmla="*/ 4724807 h 13511369"/>
                  <a:gd name="connsiteX259" fmla="*/ 10355263 w 12071803"/>
                  <a:gd name="connsiteY259" fmla="*/ 4634321 h 13511369"/>
                  <a:gd name="connsiteX260" fmla="*/ 10572750 w 12071803"/>
                  <a:gd name="connsiteY260" fmla="*/ 4581932 h 13511369"/>
                  <a:gd name="connsiteX261" fmla="*/ 10610851 w 12071803"/>
                  <a:gd name="connsiteY261" fmla="*/ 4461283 h 13511369"/>
                  <a:gd name="connsiteX262" fmla="*/ 10782301 w 12071803"/>
                  <a:gd name="connsiteY262" fmla="*/ 4334283 h 13511369"/>
                  <a:gd name="connsiteX263" fmla="*/ 10814050 w 12071803"/>
                  <a:gd name="connsiteY263" fmla="*/ 4080282 h 13511369"/>
                  <a:gd name="connsiteX264" fmla="*/ 10582275 w 12071803"/>
                  <a:gd name="connsiteY264" fmla="*/ 3997732 h 13511369"/>
                  <a:gd name="connsiteX265" fmla="*/ 10264776 w 12071803"/>
                  <a:gd name="connsiteY265" fmla="*/ 3950108 h 13511369"/>
                  <a:gd name="connsiteX266" fmla="*/ 10134600 w 12071803"/>
                  <a:gd name="connsiteY266" fmla="*/ 4010432 h 13511369"/>
                  <a:gd name="connsiteX267" fmla="*/ 10160001 w 12071803"/>
                  <a:gd name="connsiteY267" fmla="*/ 3845333 h 13511369"/>
                  <a:gd name="connsiteX268" fmla="*/ 10109201 w 12071803"/>
                  <a:gd name="connsiteY268" fmla="*/ 3670708 h 13511369"/>
                  <a:gd name="connsiteX269" fmla="*/ 10223500 w 12071803"/>
                  <a:gd name="connsiteY269" fmla="*/ 3708807 h 13511369"/>
                  <a:gd name="connsiteX270" fmla="*/ 10344151 w 12071803"/>
                  <a:gd name="connsiteY270" fmla="*/ 3600858 h 13511369"/>
                  <a:gd name="connsiteX271" fmla="*/ 10534651 w 12071803"/>
                  <a:gd name="connsiteY271" fmla="*/ 3661183 h 13511369"/>
                  <a:gd name="connsiteX272" fmla="*/ 10547351 w 12071803"/>
                  <a:gd name="connsiteY272" fmla="*/ 3477033 h 13511369"/>
                  <a:gd name="connsiteX273" fmla="*/ 10687050 w 12071803"/>
                  <a:gd name="connsiteY273" fmla="*/ 3515132 h 13511369"/>
                  <a:gd name="connsiteX274" fmla="*/ 10801350 w 12071803"/>
                  <a:gd name="connsiteY274" fmla="*/ 3210332 h 13511369"/>
                  <a:gd name="connsiteX275" fmla="*/ 10902951 w 12071803"/>
                  <a:gd name="connsiteY275" fmla="*/ 3299233 h 13511369"/>
                  <a:gd name="connsiteX276" fmla="*/ 11042650 w 12071803"/>
                  <a:gd name="connsiteY276" fmla="*/ 3283357 h 13511369"/>
                  <a:gd name="connsiteX277" fmla="*/ 11077575 w 12071803"/>
                  <a:gd name="connsiteY277" fmla="*/ 3508782 h 13511369"/>
                  <a:gd name="connsiteX278" fmla="*/ 11153776 w 12071803"/>
                  <a:gd name="connsiteY278" fmla="*/ 3251608 h 13511369"/>
                  <a:gd name="connsiteX279" fmla="*/ 11077576 w 12071803"/>
                  <a:gd name="connsiteY279" fmla="*/ 3165883 h 13511369"/>
                  <a:gd name="connsiteX280" fmla="*/ 11163300 w 12071803"/>
                  <a:gd name="connsiteY280" fmla="*/ 2911882 h 13511369"/>
                  <a:gd name="connsiteX281" fmla="*/ 10982326 w 12071803"/>
                  <a:gd name="connsiteY281" fmla="*/ 2988083 h 13511369"/>
                  <a:gd name="connsiteX282" fmla="*/ 10953750 w 12071803"/>
                  <a:gd name="connsiteY282" fmla="*/ 2918232 h 13511369"/>
                  <a:gd name="connsiteX283" fmla="*/ 10763250 w 12071803"/>
                  <a:gd name="connsiteY283" fmla="*/ 2715032 h 13511369"/>
                  <a:gd name="connsiteX284" fmla="*/ 10731501 w 12071803"/>
                  <a:gd name="connsiteY284" fmla="*/ 2530883 h 13511369"/>
                  <a:gd name="connsiteX285" fmla="*/ 10699751 w 12071803"/>
                  <a:gd name="connsiteY285" fmla="*/ 2435633 h 13511369"/>
                  <a:gd name="connsiteX286" fmla="*/ 10801350 w 12071803"/>
                  <a:gd name="connsiteY286" fmla="*/ 2334032 h 13511369"/>
                  <a:gd name="connsiteX287" fmla="*/ 11061701 w 12071803"/>
                  <a:gd name="connsiteY287" fmla="*/ 2099083 h 13511369"/>
                  <a:gd name="connsiteX288" fmla="*/ 11182350 w 12071803"/>
                  <a:gd name="connsiteY288" fmla="*/ 2118132 h 13511369"/>
                  <a:gd name="connsiteX289" fmla="*/ 11252201 w 12071803"/>
                  <a:gd name="connsiteY289" fmla="*/ 2029233 h 13511369"/>
                  <a:gd name="connsiteX290" fmla="*/ 11487150 w 12071803"/>
                  <a:gd name="connsiteY290" fmla="*/ 1921282 h 13511369"/>
                  <a:gd name="connsiteX291" fmla="*/ 11341101 w 12071803"/>
                  <a:gd name="connsiteY291" fmla="*/ 1851433 h 13511369"/>
                  <a:gd name="connsiteX292" fmla="*/ 11258550 w 12071803"/>
                  <a:gd name="connsiteY292" fmla="*/ 1705382 h 13511369"/>
                  <a:gd name="connsiteX293" fmla="*/ 11360150 w 12071803"/>
                  <a:gd name="connsiteY293" fmla="*/ 1279932 h 13511369"/>
                  <a:gd name="connsiteX294" fmla="*/ 11239500 w 12071803"/>
                  <a:gd name="connsiteY294" fmla="*/ 1019582 h 13511369"/>
                  <a:gd name="connsiteX295" fmla="*/ 11525250 w 12071803"/>
                  <a:gd name="connsiteY295" fmla="*/ 1362482 h 13511369"/>
                  <a:gd name="connsiteX296" fmla="*/ 11690350 w 12071803"/>
                  <a:gd name="connsiteY296" fmla="*/ 1165632 h 13511369"/>
                  <a:gd name="connsiteX297" fmla="*/ 11874500 w 12071803"/>
                  <a:gd name="connsiteY297" fmla="*/ 1476782 h 13511369"/>
                  <a:gd name="connsiteX298" fmla="*/ 12071350 w 12071803"/>
                  <a:gd name="connsiteY298" fmla="*/ 1578383 h 13511369"/>
                  <a:gd name="connsiteX299" fmla="*/ 11906250 w 12071803"/>
                  <a:gd name="connsiteY299" fmla="*/ 1133883 h 13511369"/>
                  <a:gd name="connsiteX300" fmla="*/ 11893550 w 12071803"/>
                  <a:gd name="connsiteY300" fmla="*/ 917982 h 13511369"/>
                  <a:gd name="connsiteX301" fmla="*/ 11760200 w 12071803"/>
                  <a:gd name="connsiteY301" fmla="*/ 721132 h 13511369"/>
                  <a:gd name="connsiteX302" fmla="*/ 11734800 w 12071803"/>
                  <a:gd name="connsiteY30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448991 w 12071803"/>
                  <a:gd name="connsiteY57" fmla="*/ 11508738 h 13511369"/>
                  <a:gd name="connsiteX58" fmla="*/ 1634728 w 12071803"/>
                  <a:gd name="connsiteY58" fmla="*/ 11580175 h 13511369"/>
                  <a:gd name="connsiteX59" fmla="*/ 1714500 w 12071803"/>
                  <a:gd name="connsiteY59" fmla="*/ 11592332 h 13511369"/>
                  <a:gd name="connsiteX60" fmla="*/ 1641872 w 12071803"/>
                  <a:gd name="connsiteY60" fmla="*/ 11737338 h 13511369"/>
                  <a:gd name="connsiteX61" fmla="*/ 1676400 w 12071803"/>
                  <a:gd name="connsiteY61" fmla="*/ 11992382 h 13511369"/>
                  <a:gd name="connsiteX62" fmla="*/ 1853803 w 12071803"/>
                  <a:gd name="connsiteY62" fmla="*/ 12130244 h 13511369"/>
                  <a:gd name="connsiteX63" fmla="*/ 1976437 w 12071803"/>
                  <a:gd name="connsiteY63" fmla="*/ 12056676 h 13511369"/>
                  <a:gd name="connsiteX64" fmla="*/ 2049066 w 12071803"/>
                  <a:gd name="connsiteY64" fmla="*/ 12104050 h 13511369"/>
                  <a:gd name="connsiteX65" fmla="*/ 2125266 w 12071803"/>
                  <a:gd name="connsiteY65" fmla="*/ 12034994 h 13511369"/>
                  <a:gd name="connsiteX66" fmla="*/ 2225278 w 12071803"/>
                  <a:gd name="connsiteY66" fmla="*/ 12058807 h 13511369"/>
                  <a:gd name="connsiteX67" fmla="*/ 2456260 w 12071803"/>
                  <a:gd name="connsiteY67" fmla="*/ 12008800 h 13511369"/>
                  <a:gd name="connsiteX68" fmla="*/ 2507456 w 12071803"/>
                  <a:gd name="connsiteY68" fmla="*/ 11899513 h 13511369"/>
                  <a:gd name="connsiteX69" fmla="*/ 2876550 w 12071803"/>
                  <a:gd name="connsiteY69" fmla="*/ 12030482 h 13511369"/>
                  <a:gd name="connsiteX70" fmla="*/ 2965847 w 12071803"/>
                  <a:gd name="connsiteY70" fmla="*/ 12018325 h 13511369"/>
                  <a:gd name="connsiteX71" fmla="*/ 3067050 w 12071803"/>
                  <a:gd name="connsiteY71" fmla="*/ 12182882 h 13511369"/>
                  <a:gd name="connsiteX72" fmla="*/ 3306366 w 12071803"/>
                  <a:gd name="connsiteY72" fmla="*/ 12127863 h 13511369"/>
                  <a:gd name="connsiteX73" fmla="*/ 3415903 w 12071803"/>
                  <a:gd name="connsiteY73" fmla="*/ 12196919 h 13511369"/>
                  <a:gd name="connsiteX74" fmla="*/ 3569494 w 12071803"/>
                  <a:gd name="connsiteY74" fmla="*/ 12266226 h 13511369"/>
                  <a:gd name="connsiteX75" fmla="*/ 3505200 w 12071803"/>
                  <a:gd name="connsiteY75" fmla="*/ 12387670 h 13511369"/>
                  <a:gd name="connsiteX76" fmla="*/ 3589735 w 12071803"/>
                  <a:gd name="connsiteY76" fmla="*/ 12592207 h 13511369"/>
                  <a:gd name="connsiteX77" fmla="*/ 3543300 w 12071803"/>
                  <a:gd name="connsiteY77" fmla="*/ 12773432 h 13511369"/>
                  <a:gd name="connsiteX78" fmla="*/ 3527822 w 12071803"/>
                  <a:gd name="connsiteY78" fmla="*/ 12987494 h 13511369"/>
                  <a:gd name="connsiteX79" fmla="*/ 3619500 w 12071803"/>
                  <a:gd name="connsiteY79" fmla="*/ 13211582 h 13511369"/>
                  <a:gd name="connsiteX80" fmla="*/ 3905250 w 12071803"/>
                  <a:gd name="connsiteY80" fmla="*/ 13440182 h 13511369"/>
                  <a:gd name="connsiteX81" fmla="*/ 4496991 w 12071803"/>
                  <a:gd name="connsiteY81" fmla="*/ 13511369 h 13511369"/>
                  <a:gd name="connsiteX82" fmla="*/ 4532709 w 12071803"/>
                  <a:gd name="connsiteY82" fmla="*/ 13442312 h 13511369"/>
                  <a:gd name="connsiteX83" fmla="*/ 4191000 w 12071803"/>
                  <a:gd name="connsiteY83" fmla="*/ 13154432 h 13511369"/>
                  <a:gd name="connsiteX84" fmla="*/ 4618435 w 12071803"/>
                  <a:gd name="connsiteY84" fmla="*/ 13268482 h 13511369"/>
                  <a:gd name="connsiteX85" fmla="*/ 4933950 w 12071803"/>
                  <a:gd name="connsiteY85" fmla="*/ 13268732 h 13511369"/>
                  <a:gd name="connsiteX86" fmla="*/ 5035153 w 12071803"/>
                  <a:gd name="connsiteY86" fmla="*/ 13058932 h 13511369"/>
                  <a:gd name="connsiteX87" fmla="*/ 4994672 w 12071803"/>
                  <a:gd name="connsiteY87" fmla="*/ 12985113 h 13511369"/>
                  <a:gd name="connsiteX88" fmla="*/ 4991100 w 12071803"/>
                  <a:gd name="connsiteY88" fmla="*/ 12678182 h 13511369"/>
                  <a:gd name="connsiteX89" fmla="*/ 5067300 w 12071803"/>
                  <a:gd name="connsiteY89" fmla="*/ 12563882 h 13511369"/>
                  <a:gd name="connsiteX90" fmla="*/ 5029200 w 12071803"/>
                  <a:gd name="connsiteY90" fmla="*/ 12225745 h 13511369"/>
                  <a:gd name="connsiteX91" fmla="*/ 5357813 w 12071803"/>
                  <a:gd name="connsiteY91" fmla="*/ 12097157 h 13511369"/>
                  <a:gd name="connsiteX92" fmla="*/ 5638800 w 12071803"/>
                  <a:gd name="connsiteY92" fmla="*/ 12180502 h 13511369"/>
                  <a:gd name="connsiteX93" fmla="*/ 5524500 w 12071803"/>
                  <a:gd name="connsiteY93" fmla="*/ 11249432 h 13511369"/>
                  <a:gd name="connsiteX94" fmla="*/ 5585223 w 12071803"/>
                  <a:gd name="connsiteY94" fmla="*/ 10722925 h 13511369"/>
                  <a:gd name="connsiteX95" fmla="*/ 5468540 w 12071803"/>
                  <a:gd name="connsiteY95" fmla="*/ 10663394 h 13511369"/>
                  <a:gd name="connsiteX96" fmla="*/ 5585222 w 12071803"/>
                  <a:gd name="connsiteY96" fmla="*/ 10701495 h 13511369"/>
                  <a:gd name="connsiteX97" fmla="*/ 5611416 w 12071803"/>
                  <a:gd name="connsiteY97" fmla="*/ 10160950 h 13511369"/>
                  <a:gd name="connsiteX98" fmla="*/ 5698331 w 12071803"/>
                  <a:gd name="connsiteY98" fmla="*/ 9775438 h 13511369"/>
                  <a:gd name="connsiteX99" fmla="*/ 5830491 w 12071803"/>
                  <a:gd name="connsiteY99" fmla="*/ 9408475 h 13511369"/>
                  <a:gd name="connsiteX100" fmla="*/ 5920978 w 12071803"/>
                  <a:gd name="connsiteY100" fmla="*/ 9196544 h 13511369"/>
                  <a:gd name="connsiteX101" fmla="*/ 5759053 w 12071803"/>
                  <a:gd name="connsiteY101" fmla="*/ 9329894 h 13511369"/>
                  <a:gd name="connsiteX102" fmla="*/ 5923360 w 12071803"/>
                  <a:gd name="connsiteY102" fmla="*/ 9137013 h 13511369"/>
                  <a:gd name="connsiteX103" fmla="*/ 5955507 w 12071803"/>
                  <a:gd name="connsiteY103" fmla="*/ 8956289 h 13511369"/>
                  <a:gd name="connsiteX104" fmla="*/ 5959078 w 12071803"/>
                  <a:gd name="connsiteY104" fmla="*/ 9087006 h 13511369"/>
                  <a:gd name="connsiteX105" fmla="*/ 6441280 w 12071803"/>
                  <a:gd name="connsiteY105" fmla="*/ 8201432 h 13511369"/>
                  <a:gd name="connsiteX106" fmla="*/ 6204347 w 12071803"/>
                  <a:gd name="connsiteY106" fmla="*/ 8101170 h 13511369"/>
                  <a:gd name="connsiteX107" fmla="*/ 6425803 w 12071803"/>
                  <a:gd name="connsiteY107" fmla="*/ 8110694 h 13511369"/>
                  <a:gd name="connsiteX108" fmla="*/ 6696076 w 12071803"/>
                  <a:gd name="connsiteY108" fmla="*/ 8074975 h 13511369"/>
                  <a:gd name="connsiteX109" fmla="*/ 6855620 w 12071803"/>
                  <a:gd name="connsiteY109" fmla="*/ 8032113 h 13511369"/>
                  <a:gd name="connsiteX110" fmla="*/ 6785372 w 12071803"/>
                  <a:gd name="connsiteY110" fmla="*/ 7972582 h 13511369"/>
                  <a:gd name="connsiteX111" fmla="*/ 6877052 w 12071803"/>
                  <a:gd name="connsiteY111" fmla="*/ 7846626 h 13511369"/>
                  <a:gd name="connsiteX112" fmla="*/ 6980634 w 12071803"/>
                  <a:gd name="connsiteY112" fmla="*/ 7867807 h 13511369"/>
                  <a:gd name="connsiteX113" fmla="*/ 7017545 w 12071803"/>
                  <a:gd name="connsiteY113" fmla="*/ 7793990 h 13511369"/>
                  <a:gd name="connsiteX114" fmla="*/ 6943726 w 12071803"/>
                  <a:gd name="connsiteY114" fmla="*/ 7693975 h 13511369"/>
                  <a:gd name="connsiteX115" fmla="*/ 6910389 w 12071803"/>
                  <a:gd name="connsiteY115" fmla="*/ 7596344 h 13511369"/>
                  <a:gd name="connsiteX116" fmla="*/ 6819900 w 12071803"/>
                  <a:gd name="connsiteY116" fmla="*/ 7591832 h 13511369"/>
                  <a:gd name="connsiteX117" fmla="*/ 6746082 w 12071803"/>
                  <a:gd name="connsiteY117" fmla="*/ 7674925 h 13511369"/>
                  <a:gd name="connsiteX118" fmla="*/ 6610350 w 12071803"/>
                  <a:gd name="connsiteY118" fmla="*/ 7687082 h 13511369"/>
                  <a:gd name="connsiteX119" fmla="*/ 6669882 w 12071803"/>
                  <a:gd name="connsiteY119" fmla="*/ 7617775 h 13511369"/>
                  <a:gd name="connsiteX120" fmla="*/ 6681789 w 12071803"/>
                  <a:gd name="connsiteY120" fmla="*/ 7529669 h 13511369"/>
                  <a:gd name="connsiteX121" fmla="*/ 6703219 w 12071803"/>
                  <a:gd name="connsiteY121" fmla="*/ 7467756 h 13511369"/>
                  <a:gd name="connsiteX122" fmla="*/ 6667500 w 12071803"/>
                  <a:gd name="connsiteY122" fmla="*/ 7401332 h 13511369"/>
                  <a:gd name="connsiteX123" fmla="*/ 6603207 w 12071803"/>
                  <a:gd name="connsiteY123" fmla="*/ 7432038 h 13511369"/>
                  <a:gd name="connsiteX124" fmla="*/ 6600825 w 12071803"/>
                  <a:gd name="connsiteY124" fmla="*/ 7351326 h 13511369"/>
                  <a:gd name="connsiteX125" fmla="*/ 6819901 w 12071803"/>
                  <a:gd name="connsiteY125" fmla="*/ 7243919 h 13511369"/>
                  <a:gd name="connsiteX126" fmla="*/ 6784182 w 12071803"/>
                  <a:gd name="connsiteY126" fmla="*/ 7089138 h 13511369"/>
                  <a:gd name="connsiteX127" fmla="*/ 6860382 w 12071803"/>
                  <a:gd name="connsiteY127" fmla="*/ 7072469 h 13511369"/>
                  <a:gd name="connsiteX128" fmla="*/ 6838950 w 12071803"/>
                  <a:gd name="connsiteY128" fmla="*/ 6982232 h 13511369"/>
                  <a:gd name="connsiteX129" fmla="*/ 6943726 w 12071803"/>
                  <a:gd name="connsiteY129" fmla="*/ 6984363 h 13511369"/>
                  <a:gd name="connsiteX130" fmla="*/ 6986589 w 12071803"/>
                  <a:gd name="connsiteY130" fmla="*/ 6903400 h 13511369"/>
                  <a:gd name="connsiteX131" fmla="*/ 7088982 w 12071803"/>
                  <a:gd name="connsiteY131" fmla="*/ 6936738 h 13511369"/>
                  <a:gd name="connsiteX132" fmla="*/ 7162801 w 12071803"/>
                  <a:gd name="connsiteY132" fmla="*/ 7039132 h 13511369"/>
                  <a:gd name="connsiteX133" fmla="*/ 7229476 w 12071803"/>
                  <a:gd name="connsiteY133" fmla="*/ 6979600 h 13511369"/>
                  <a:gd name="connsiteX134" fmla="*/ 7169945 w 12071803"/>
                  <a:gd name="connsiteY134" fmla="*/ 6843869 h 13511369"/>
                  <a:gd name="connsiteX135" fmla="*/ 7227094 w 12071803"/>
                  <a:gd name="connsiteY135" fmla="*/ 6896506 h 13511369"/>
                  <a:gd name="connsiteX136" fmla="*/ 7343776 w 12071803"/>
                  <a:gd name="connsiteY136" fmla="*/ 6934357 h 13511369"/>
                  <a:gd name="connsiteX137" fmla="*/ 7417595 w 12071803"/>
                  <a:gd name="connsiteY137" fmla="*/ 7006046 h 13511369"/>
                  <a:gd name="connsiteX138" fmla="*/ 7386639 w 12071803"/>
                  <a:gd name="connsiteY138" fmla="*/ 7144158 h 13511369"/>
                  <a:gd name="connsiteX139" fmla="*/ 7458076 w 12071803"/>
                  <a:gd name="connsiteY139" fmla="*/ 7108439 h 13511369"/>
                  <a:gd name="connsiteX140" fmla="*/ 7448550 w 12071803"/>
                  <a:gd name="connsiteY140" fmla="*/ 7077482 h 13511369"/>
                  <a:gd name="connsiteX141" fmla="*/ 7524751 w 12071803"/>
                  <a:gd name="connsiteY141" fmla="*/ 7163208 h 13511369"/>
                  <a:gd name="connsiteX142" fmla="*/ 7460457 w 12071803"/>
                  <a:gd name="connsiteY142" fmla="*/ 7244171 h 13511369"/>
                  <a:gd name="connsiteX143" fmla="*/ 7524750 w 12071803"/>
                  <a:gd name="connsiteY143" fmla="*/ 7325132 h 13511369"/>
                  <a:gd name="connsiteX144" fmla="*/ 7450932 w 12071803"/>
                  <a:gd name="connsiteY144" fmla="*/ 7344183 h 13511369"/>
                  <a:gd name="connsiteX145" fmla="*/ 7358064 w 12071803"/>
                  <a:gd name="connsiteY145" fmla="*/ 7296558 h 13511369"/>
                  <a:gd name="connsiteX146" fmla="*/ 7310439 w 12071803"/>
                  <a:gd name="connsiteY146" fmla="*/ 7406096 h 13511369"/>
                  <a:gd name="connsiteX147" fmla="*/ 7386639 w 12071803"/>
                  <a:gd name="connsiteY147" fmla="*/ 7425146 h 13511369"/>
                  <a:gd name="connsiteX148" fmla="*/ 7441407 w 12071803"/>
                  <a:gd name="connsiteY148" fmla="*/ 7484677 h 13511369"/>
                  <a:gd name="connsiteX149" fmla="*/ 7467601 w 12071803"/>
                  <a:gd name="connsiteY149" fmla="*/ 7515382 h 13511369"/>
                  <a:gd name="connsiteX150" fmla="*/ 7487841 w 12071803"/>
                  <a:gd name="connsiteY150" fmla="*/ 7467755 h 13511369"/>
                  <a:gd name="connsiteX151" fmla="*/ 7546182 w 12071803"/>
                  <a:gd name="connsiteY151" fmla="*/ 7529921 h 13511369"/>
                  <a:gd name="connsiteX152" fmla="*/ 7639051 w 12071803"/>
                  <a:gd name="connsiteY152" fmla="*/ 7615646 h 13511369"/>
                  <a:gd name="connsiteX153" fmla="*/ 7639051 w 12071803"/>
                  <a:gd name="connsiteY153" fmla="*/ 7510871 h 13511369"/>
                  <a:gd name="connsiteX154" fmla="*/ 7812881 w 12071803"/>
                  <a:gd name="connsiteY154" fmla="*/ 7606120 h 13511369"/>
                  <a:gd name="connsiteX155" fmla="*/ 7705726 w 12071803"/>
                  <a:gd name="connsiteY155" fmla="*/ 7370377 h 13511369"/>
                  <a:gd name="connsiteX156" fmla="*/ 7708107 w 12071803"/>
                  <a:gd name="connsiteY156" fmla="*/ 7234646 h 13511369"/>
                  <a:gd name="connsiteX157" fmla="*/ 7612857 w 12071803"/>
                  <a:gd name="connsiteY157" fmla="*/ 7206071 h 13511369"/>
                  <a:gd name="connsiteX158" fmla="*/ 7677150 w 12071803"/>
                  <a:gd name="connsiteY158" fmla="*/ 7039382 h 13511369"/>
                  <a:gd name="connsiteX159" fmla="*/ 8374857 w 12071803"/>
                  <a:gd name="connsiteY159" fmla="*/ 6653621 h 13511369"/>
                  <a:gd name="connsiteX160" fmla="*/ 8703470 w 12071803"/>
                  <a:gd name="connsiteY160" fmla="*/ 6591708 h 13511369"/>
                  <a:gd name="connsiteX161" fmla="*/ 8722520 w 12071803"/>
                  <a:gd name="connsiteY161" fmla="*/ 6696483 h 13511369"/>
                  <a:gd name="connsiteX162" fmla="*/ 8796339 w 12071803"/>
                  <a:gd name="connsiteY162" fmla="*/ 6701246 h 13511369"/>
                  <a:gd name="connsiteX163" fmla="*/ 8772525 w 12071803"/>
                  <a:gd name="connsiteY163" fmla="*/ 6548844 h 13511369"/>
                  <a:gd name="connsiteX164" fmla="*/ 9315450 w 12071803"/>
                  <a:gd name="connsiteY164" fmla="*/ 6544082 h 13511369"/>
                  <a:gd name="connsiteX165" fmla="*/ 9503569 w 12071803"/>
                  <a:gd name="connsiteY165" fmla="*/ 6494075 h 13511369"/>
                  <a:gd name="connsiteX166" fmla="*/ 9629775 w 12071803"/>
                  <a:gd name="connsiteY166" fmla="*/ 6298813 h 13511369"/>
                  <a:gd name="connsiteX167" fmla="*/ 9906000 w 12071803"/>
                  <a:gd name="connsiteY167" fmla="*/ 6334532 h 13511369"/>
                  <a:gd name="connsiteX168" fmla="*/ 9870282 w 12071803"/>
                  <a:gd name="connsiteY168" fmla="*/ 6420258 h 13511369"/>
                  <a:gd name="connsiteX169" fmla="*/ 9727407 w 12071803"/>
                  <a:gd name="connsiteY169" fmla="*/ 6434546 h 13511369"/>
                  <a:gd name="connsiteX170" fmla="*/ 9796462 w 12071803"/>
                  <a:gd name="connsiteY170" fmla="*/ 6489313 h 13511369"/>
                  <a:gd name="connsiteX171" fmla="*/ 9665495 w 12071803"/>
                  <a:gd name="connsiteY171" fmla="*/ 6517889 h 13511369"/>
                  <a:gd name="connsiteX172" fmla="*/ 9539289 w 12071803"/>
                  <a:gd name="connsiteY172" fmla="*/ 6508364 h 13511369"/>
                  <a:gd name="connsiteX173" fmla="*/ 9453563 w 12071803"/>
                  <a:gd name="connsiteY173" fmla="*/ 6544082 h 13511369"/>
                  <a:gd name="connsiteX174" fmla="*/ 9422607 w 12071803"/>
                  <a:gd name="connsiteY174" fmla="*/ 6848883 h 13511369"/>
                  <a:gd name="connsiteX175" fmla="*/ 9584532 w 12071803"/>
                  <a:gd name="connsiteY175" fmla="*/ 6882220 h 13511369"/>
                  <a:gd name="connsiteX176" fmla="*/ 9791700 w 12071803"/>
                  <a:gd name="connsiteY176" fmla="*/ 6696482 h 13511369"/>
                  <a:gd name="connsiteX177" fmla="*/ 9829801 w 12071803"/>
                  <a:gd name="connsiteY177" fmla="*/ 6794114 h 13511369"/>
                  <a:gd name="connsiteX178" fmla="*/ 9977439 w 12071803"/>
                  <a:gd name="connsiteY178" fmla="*/ 6717914 h 13511369"/>
                  <a:gd name="connsiteX179" fmla="*/ 9877426 w 12071803"/>
                  <a:gd name="connsiteY179" fmla="*/ 6956040 h 13511369"/>
                  <a:gd name="connsiteX180" fmla="*/ 10020301 w 12071803"/>
                  <a:gd name="connsiteY180" fmla="*/ 6898889 h 13511369"/>
                  <a:gd name="connsiteX181" fmla="*/ 9986964 w 12071803"/>
                  <a:gd name="connsiteY181" fmla="*/ 6986996 h 13511369"/>
                  <a:gd name="connsiteX182" fmla="*/ 10217945 w 12071803"/>
                  <a:gd name="connsiteY182" fmla="*/ 6984614 h 13511369"/>
                  <a:gd name="connsiteX183" fmla="*/ 10058400 w 12071803"/>
                  <a:gd name="connsiteY183" fmla="*/ 7039382 h 13511369"/>
                  <a:gd name="connsiteX184" fmla="*/ 9948864 w 12071803"/>
                  <a:gd name="connsiteY184" fmla="*/ 7096533 h 13511369"/>
                  <a:gd name="connsiteX185" fmla="*/ 9829801 w 12071803"/>
                  <a:gd name="connsiteY185" fmla="*/ 7210833 h 13511369"/>
                  <a:gd name="connsiteX186" fmla="*/ 9865519 w 12071803"/>
                  <a:gd name="connsiteY186" fmla="*/ 7270363 h 13511369"/>
                  <a:gd name="connsiteX187" fmla="*/ 9908382 w 12071803"/>
                  <a:gd name="connsiteY187" fmla="*/ 7320371 h 13511369"/>
                  <a:gd name="connsiteX188" fmla="*/ 9986964 w 12071803"/>
                  <a:gd name="connsiteY188" fmla="*/ 7287033 h 13511369"/>
                  <a:gd name="connsiteX189" fmla="*/ 9998869 w 12071803"/>
                  <a:gd name="connsiteY189" fmla="*/ 7348944 h 13511369"/>
                  <a:gd name="connsiteX190" fmla="*/ 10113170 w 12071803"/>
                  <a:gd name="connsiteY190" fmla="*/ 7210833 h 13511369"/>
                  <a:gd name="connsiteX191" fmla="*/ 10148889 w 12071803"/>
                  <a:gd name="connsiteY191" fmla="*/ 7356089 h 13511369"/>
                  <a:gd name="connsiteX192" fmla="*/ 10244139 w 12071803"/>
                  <a:gd name="connsiteY192" fmla="*/ 7239408 h 13511369"/>
                  <a:gd name="connsiteX193" fmla="*/ 10270332 w 12071803"/>
                  <a:gd name="connsiteY193" fmla="*/ 7401332 h 13511369"/>
                  <a:gd name="connsiteX194" fmla="*/ 10344150 w 12071803"/>
                  <a:gd name="connsiteY194" fmla="*/ 7477532 h 13511369"/>
                  <a:gd name="connsiteX195" fmla="*/ 10134600 w 12071803"/>
                  <a:gd name="connsiteY195" fmla="*/ 7591832 h 13511369"/>
                  <a:gd name="connsiteX196" fmla="*/ 10287001 w 12071803"/>
                  <a:gd name="connsiteY196" fmla="*/ 7741852 h 13511369"/>
                  <a:gd name="connsiteX197" fmla="*/ 10317957 w 12071803"/>
                  <a:gd name="connsiteY197" fmla="*/ 7644221 h 13511369"/>
                  <a:gd name="connsiteX198" fmla="*/ 10389393 w 12071803"/>
                  <a:gd name="connsiteY198" fmla="*/ 7732326 h 13511369"/>
                  <a:gd name="connsiteX199" fmla="*/ 10510839 w 12071803"/>
                  <a:gd name="connsiteY199" fmla="*/ 7691846 h 13511369"/>
                  <a:gd name="connsiteX200" fmla="*/ 10515600 w 12071803"/>
                  <a:gd name="connsiteY200" fmla="*/ 7777570 h 13511369"/>
                  <a:gd name="connsiteX201" fmla="*/ 10513219 w 12071803"/>
                  <a:gd name="connsiteY201" fmla="*/ 7875200 h 13511369"/>
                  <a:gd name="connsiteX202" fmla="*/ 10622756 w 12071803"/>
                  <a:gd name="connsiteY202" fmla="*/ 7837101 h 13511369"/>
                  <a:gd name="connsiteX203" fmla="*/ 10663239 w 12071803"/>
                  <a:gd name="connsiteY203" fmla="*/ 8075227 h 13511369"/>
                  <a:gd name="connsiteX204" fmla="*/ 10801350 w 12071803"/>
                  <a:gd name="connsiteY204" fmla="*/ 8106182 h 13511369"/>
                  <a:gd name="connsiteX205" fmla="*/ 10815638 w 12071803"/>
                  <a:gd name="connsiteY205" fmla="*/ 7815670 h 13511369"/>
                  <a:gd name="connsiteX206" fmla="*/ 10906126 w 12071803"/>
                  <a:gd name="connsiteY206" fmla="*/ 7791858 h 13511369"/>
                  <a:gd name="connsiteX207" fmla="*/ 10975182 w 12071803"/>
                  <a:gd name="connsiteY207" fmla="*/ 7620407 h 13511369"/>
                  <a:gd name="connsiteX208" fmla="*/ 10937082 w 12071803"/>
                  <a:gd name="connsiteY208" fmla="*/ 7491821 h 13511369"/>
                  <a:gd name="connsiteX209" fmla="*/ 10841832 w 12071803"/>
                  <a:gd name="connsiteY209" fmla="*/ 7479913 h 13511369"/>
                  <a:gd name="connsiteX210" fmla="*/ 10889456 w 12071803"/>
                  <a:gd name="connsiteY210" fmla="*/ 7360851 h 13511369"/>
                  <a:gd name="connsiteX211" fmla="*/ 10784682 w 12071803"/>
                  <a:gd name="connsiteY211" fmla="*/ 7289414 h 13511369"/>
                  <a:gd name="connsiteX212" fmla="*/ 10744200 w 12071803"/>
                  <a:gd name="connsiteY212" fmla="*/ 7058432 h 13511369"/>
                  <a:gd name="connsiteX213" fmla="*/ 10426700 w 12071803"/>
                  <a:gd name="connsiteY213" fmla="*/ 7020332 h 13511369"/>
                  <a:gd name="connsiteX214" fmla="*/ 10496551 w 12071803"/>
                  <a:gd name="connsiteY214" fmla="*/ 6915558 h 13511369"/>
                  <a:gd name="connsiteX215" fmla="*/ 10620376 w 12071803"/>
                  <a:gd name="connsiteY215" fmla="*/ 6896508 h 13511369"/>
                  <a:gd name="connsiteX216" fmla="*/ 10629900 w 12071803"/>
                  <a:gd name="connsiteY216" fmla="*/ 6810782 h 13511369"/>
                  <a:gd name="connsiteX217" fmla="*/ 10842625 w 12071803"/>
                  <a:gd name="connsiteY217" fmla="*/ 6899682 h 13511369"/>
                  <a:gd name="connsiteX218" fmla="*/ 10858500 w 12071803"/>
                  <a:gd name="connsiteY218" fmla="*/ 6677432 h 13511369"/>
                  <a:gd name="connsiteX219" fmla="*/ 10648950 w 12071803"/>
                  <a:gd name="connsiteY219" fmla="*/ 6772682 h 13511369"/>
                  <a:gd name="connsiteX220" fmla="*/ 10572750 w 12071803"/>
                  <a:gd name="connsiteY220" fmla="*/ 6544082 h 13511369"/>
                  <a:gd name="connsiteX221" fmla="*/ 10344150 w 12071803"/>
                  <a:gd name="connsiteY221" fmla="*/ 6753632 h 13511369"/>
                  <a:gd name="connsiteX222" fmla="*/ 10356851 w 12071803"/>
                  <a:gd name="connsiteY222" fmla="*/ 6588533 h 13511369"/>
                  <a:gd name="connsiteX223" fmla="*/ 10369550 w 12071803"/>
                  <a:gd name="connsiteY223" fmla="*/ 6464707 h 13511369"/>
                  <a:gd name="connsiteX224" fmla="*/ 10314385 w 12071803"/>
                  <a:gd name="connsiteY224" fmla="*/ 6436675 h 13511369"/>
                  <a:gd name="connsiteX225" fmla="*/ 10261601 w 12071803"/>
                  <a:gd name="connsiteY225" fmla="*/ 6452008 h 13511369"/>
                  <a:gd name="connsiteX226" fmla="*/ 10140950 w 12071803"/>
                  <a:gd name="connsiteY226" fmla="*/ 6236107 h 13511369"/>
                  <a:gd name="connsiteX227" fmla="*/ 10306051 w 12071803"/>
                  <a:gd name="connsiteY227" fmla="*/ 6274208 h 13511369"/>
                  <a:gd name="connsiteX228" fmla="*/ 10547351 w 12071803"/>
                  <a:gd name="connsiteY228" fmla="*/ 6274208 h 13511369"/>
                  <a:gd name="connsiteX229" fmla="*/ 10677525 w 12071803"/>
                  <a:gd name="connsiteY229" fmla="*/ 6134507 h 13511369"/>
                  <a:gd name="connsiteX230" fmla="*/ 10575926 w 12071803"/>
                  <a:gd name="connsiteY230" fmla="*/ 6023383 h 13511369"/>
                  <a:gd name="connsiteX231" fmla="*/ 10363200 w 12071803"/>
                  <a:gd name="connsiteY231" fmla="*/ 5975757 h 13511369"/>
                  <a:gd name="connsiteX232" fmla="*/ 10544175 w 12071803"/>
                  <a:gd name="connsiteY232" fmla="*/ 5845582 h 13511369"/>
                  <a:gd name="connsiteX233" fmla="*/ 10490201 w 12071803"/>
                  <a:gd name="connsiteY233" fmla="*/ 5728108 h 13511369"/>
                  <a:gd name="connsiteX234" fmla="*/ 10544176 w 12071803"/>
                  <a:gd name="connsiteY234" fmla="*/ 5607458 h 13511369"/>
                  <a:gd name="connsiteX235" fmla="*/ 10506075 w 12071803"/>
                  <a:gd name="connsiteY235" fmla="*/ 5604282 h 13511369"/>
                  <a:gd name="connsiteX236" fmla="*/ 10471151 w 12071803"/>
                  <a:gd name="connsiteY236" fmla="*/ 5528083 h 13511369"/>
                  <a:gd name="connsiteX237" fmla="*/ 10312400 w 12071803"/>
                  <a:gd name="connsiteY237" fmla="*/ 5375682 h 13511369"/>
                  <a:gd name="connsiteX238" fmla="*/ 10582276 w 12071803"/>
                  <a:gd name="connsiteY238" fmla="*/ 5480458 h 13511369"/>
                  <a:gd name="connsiteX239" fmla="*/ 10725150 w 12071803"/>
                  <a:gd name="connsiteY239" fmla="*/ 5439182 h 13511369"/>
                  <a:gd name="connsiteX240" fmla="*/ 10699751 w 12071803"/>
                  <a:gd name="connsiteY240" fmla="*/ 5686833 h 13511369"/>
                  <a:gd name="connsiteX241" fmla="*/ 10877550 w 12071803"/>
                  <a:gd name="connsiteY241" fmla="*/ 5724932 h 13511369"/>
                  <a:gd name="connsiteX242" fmla="*/ 10934701 w 12071803"/>
                  <a:gd name="connsiteY242" fmla="*/ 5550308 h 13511369"/>
                  <a:gd name="connsiteX243" fmla="*/ 10975975 w 12071803"/>
                  <a:gd name="connsiteY243" fmla="*/ 5321707 h 13511369"/>
                  <a:gd name="connsiteX244" fmla="*/ 10896601 w 12071803"/>
                  <a:gd name="connsiteY244" fmla="*/ 5118508 h 13511369"/>
                  <a:gd name="connsiteX245" fmla="*/ 10839450 w 12071803"/>
                  <a:gd name="connsiteY245" fmla="*/ 5020082 h 13511369"/>
                  <a:gd name="connsiteX246" fmla="*/ 10760076 w 12071803"/>
                  <a:gd name="connsiteY246" fmla="*/ 5137558 h 13511369"/>
                  <a:gd name="connsiteX247" fmla="*/ 10690226 w 12071803"/>
                  <a:gd name="connsiteY247" fmla="*/ 5096283 h 13511369"/>
                  <a:gd name="connsiteX248" fmla="*/ 10658476 w 12071803"/>
                  <a:gd name="connsiteY248" fmla="*/ 5216933 h 13511369"/>
                  <a:gd name="connsiteX249" fmla="*/ 10556875 w 12071803"/>
                  <a:gd name="connsiteY249" fmla="*/ 5220107 h 13511369"/>
                  <a:gd name="connsiteX250" fmla="*/ 10477500 w 12071803"/>
                  <a:gd name="connsiteY250" fmla="*/ 5077232 h 13511369"/>
                  <a:gd name="connsiteX251" fmla="*/ 10439400 w 12071803"/>
                  <a:gd name="connsiteY251" fmla="*/ 4924832 h 13511369"/>
                  <a:gd name="connsiteX252" fmla="*/ 10223500 w 12071803"/>
                  <a:gd name="connsiteY252" fmla="*/ 4928007 h 13511369"/>
                  <a:gd name="connsiteX253" fmla="*/ 10248900 w 12071803"/>
                  <a:gd name="connsiteY253" fmla="*/ 5153432 h 13511369"/>
                  <a:gd name="connsiteX254" fmla="*/ 10210801 w 12071803"/>
                  <a:gd name="connsiteY254" fmla="*/ 4959758 h 13511369"/>
                  <a:gd name="connsiteX255" fmla="*/ 10166350 w 12071803"/>
                  <a:gd name="connsiteY255" fmla="*/ 4972457 h 13511369"/>
                  <a:gd name="connsiteX256" fmla="*/ 10096500 w 12071803"/>
                  <a:gd name="connsiteY256" fmla="*/ 4861332 h 13511369"/>
                  <a:gd name="connsiteX257" fmla="*/ 10001251 w 12071803"/>
                  <a:gd name="connsiteY257" fmla="*/ 4931183 h 13511369"/>
                  <a:gd name="connsiteX258" fmla="*/ 9845675 w 12071803"/>
                  <a:gd name="connsiteY258" fmla="*/ 5058182 h 13511369"/>
                  <a:gd name="connsiteX259" fmla="*/ 10210800 w 12071803"/>
                  <a:gd name="connsiteY259" fmla="*/ 4724807 h 13511369"/>
                  <a:gd name="connsiteX260" fmla="*/ 10355263 w 12071803"/>
                  <a:gd name="connsiteY260" fmla="*/ 4634321 h 13511369"/>
                  <a:gd name="connsiteX261" fmla="*/ 10572750 w 12071803"/>
                  <a:gd name="connsiteY261" fmla="*/ 4581932 h 13511369"/>
                  <a:gd name="connsiteX262" fmla="*/ 10610851 w 12071803"/>
                  <a:gd name="connsiteY262" fmla="*/ 4461283 h 13511369"/>
                  <a:gd name="connsiteX263" fmla="*/ 10782301 w 12071803"/>
                  <a:gd name="connsiteY263" fmla="*/ 4334283 h 13511369"/>
                  <a:gd name="connsiteX264" fmla="*/ 10814050 w 12071803"/>
                  <a:gd name="connsiteY264" fmla="*/ 4080282 h 13511369"/>
                  <a:gd name="connsiteX265" fmla="*/ 10582275 w 12071803"/>
                  <a:gd name="connsiteY265" fmla="*/ 3997732 h 13511369"/>
                  <a:gd name="connsiteX266" fmla="*/ 10264776 w 12071803"/>
                  <a:gd name="connsiteY266" fmla="*/ 3950108 h 13511369"/>
                  <a:gd name="connsiteX267" fmla="*/ 10134600 w 12071803"/>
                  <a:gd name="connsiteY267" fmla="*/ 4010432 h 13511369"/>
                  <a:gd name="connsiteX268" fmla="*/ 10160001 w 12071803"/>
                  <a:gd name="connsiteY268" fmla="*/ 3845333 h 13511369"/>
                  <a:gd name="connsiteX269" fmla="*/ 10109201 w 12071803"/>
                  <a:gd name="connsiteY269" fmla="*/ 3670708 h 13511369"/>
                  <a:gd name="connsiteX270" fmla="*/ 10223500 w 12071803"/>
                  <a:gd name="connsiteY270" fmla="*/ 3708807 h 13511369"/>
                  <a:gd name="connsiteX271" fmla="*/ 10344151 w 12071803"/>
                  <a:gd name="connsiteY271" fmla="*/ 3600858 h 13511369"/>
                  <a:gd name="connsiteX272" fmla="*/ 10534651 w 12071803"/>
                  <a:gd name="connsiteY272" fmla="*/ 3661183 h 13511369"/>
                  <a:gd name="connsiteX273" fmla="*/ 10547351 w 12071803"/>
                  <a:gd name="connsiteY273" fmla="*/ 3477033 h 13511369"/>
                  <a:gd name="connsiteX274" fmla="*/ 10687050 w 12071803"/>
                  <a:gd name="connsiteY274" fmla="*/ 3515132 h 13511369"/>
                  <a:gd name="connsiteX275" fmla="*/ 10801350 w 12071803"/>
                  <a:gd name="connsiteY275" fmla="*/ 3210332 h 13511369"/>
                  <a:gd name="connsiteX276" fmla="*/ 10902951 w 12071803"/>
                  <a:gd name="connsiteY276" fmla="*/ 3299233 h 13511369"/>
                  <a:gd name="connsiteX277" fmla="*/ 11042650 w 12071803"/>
                  <a:gd name="connsiteY277" fmla="*/ 3283357 h 13511369"/>
                  <a:gd name="connsiteX278" fmla="*/ 11077575 w 12071803"/>
                  <a:gd name="connsiteY278" fmla="*/ 3508782 h 13511369"/>
                  <a:gd name="connsiteX279" fmla="*/ 11153776 w 12071803"/>
                  <a:gd name="connsiteY279" fmla="*/ 3251608 h 13511369"/>
                  <a:gd name="connsiteX280" fmla="*/ 11077576 w 12071803"/>
                  <a:gd name="connsiteY280" fmla="*/ 3165883 h 13511369"/>
                  <a:gd name="connsiteX281" fmla="*/ 11163300 w 12071803"/>
                  <a:gd name="connsiteY281" fmla="*/ 2911882 h 13511369"/>
                  <a:gd name="connsiteX282" fmla="*/ 10982326 w 12071803"/>
                  <a:gd name="connsiteY282" fmla="*/ 2988083 h 13511369"/>
                  <a:gd name="connsiteX283" fmla="*/ 10953750 w 12071803"/>
                  <a:gd name="connsiteY283" fmla="*/ 2918232 h 13511369"/>
                  <a:gd name="connsiteX284" fmla="*/ 10763250 w 12071803"/>
                  <a:gd name="connsiteY284" fmla="*/ 2715032 h 13511369"/>
                  <a:gd name="connsiteX285" fmla="*/ 10731501 w 12071803"/>
                  <a:gd name="connsiteY285" fmla="*/ 2530883 h 13511369"/>
                  <a:gd name="connsiteX286" fmla="*/ 10699751 w 12071803"/>
                  <a:gd name="connsiteY286" fmla="*/ 2435633 h 13511369"/>
                  <a:gd name="connsiteX287" fmla="*/ 10801350 w 12071803"/>
                  <a:gd name="connsiteY287" fmla="*/ 2334032 h 13511369"/>
                  <a:gd name="connsiteX288" fmla="*/ 11061701 w 12071803"/>
                  <a:gd name="connsiteY288" fmla="*/ 2099083 h 13511369"/>
                  <a:gd name="connsiteX289" fmla="*/ 11182350 w 12071803"/>
                  <a:gd name="connsiteY289" fmla="*/ 2118132 h 13511369"/>
                  <a:gd name="connsiteX290" fmla="*/ 11252201 w 12071803"/>
                  <a:gd name="connsiteY290" fmla="*/ 2029233 h 13511369"/>
                  <a:gd name="connsiteX291" fmla="*/ 11487150 w 12071803"/>
                  <a:gd name="connsiteY291" fmla="*/ 1921282 h 13511369"/>
                  <a:gd name="connsiteX292" fmla="*/ 11341101 w 12071803"/>
                  <a:gd name="connsiteY292" fmla="*/ 1851433 h 13511369"/>
                  <a:gd name="connsiteX293" fmla="*/ 11258550 w 12071803"/>
                  <a:gd name="connsiteY293" fmla="*/ 1705382 h 13511369"/>
                  <a:gd name="connsiteX294" fmla="*/ 11360150 w 12071803"/>
                  <a:gd name="connsiteY294" fmla="*/ 1279932 h 13511369"/>
                  <a:gd name="connsiteX295" fmla="*/ 11239500 w 12071803"/>
                  <a:gd name="connsiteY295" fmla="*/ 1019582 h 13511369"/>
                  <a:gd name="connsiteX296" fmla="*/ 11525250 w 12071803"/>
                  <a:gd name="connsiteY296" fmla="*/ 1362482 h 13511369"/>
                  <a:gd name="connsiteX297" fmla="*/ 11690350 w 12071803"/>
                  <a:gd name="connsiteY297" fmla="*/ 1165632 h 13511369"/>
                  <a:gd name="connsiteX298" fmla="*/ 11874500 w 12071803"/>
                  <a:gd name="connsiteY298" fmla="*/ 1476782 h 13511369"/>
                  <a:gd name="connsiteX299" fmla="*/ 12071350 w 12071803"/>
                  <a:gd name="connsiteY299" fmla="*/ 1578383 h 13511369"/>
                  <a:gd name="connsiteX300" fmla="*/ 11906250 w 12071803"/>
                  <a:gd name="connsiteY300" fmla="*/ 1133883 h 13511369"/>
                  <a:gd name="connsiteX301" fmla="*/ 11893550 w 12071803"/>
                  <a:gd name="connsiteY301" fmla="*/ 917982 h 13511369"/>
                  <a:gd name="connsiteX302" fmla="*/ 11760200 w 12071803"/>
                  <a:gd name="connsiteY302" fmla="*/ 721132 h 13511369"/>
                  <a:gd name="connsiteX303" fmla="*/ 11734800 w 12071803"/>
                  <a:gd name="connsiteY303"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448991 w 12071803"/>
                  <a:gd name="connsiteY57" fmla="*/ 11508738 h 13511369"/>
                  <a:gd name="connsiteX58" fmla="*/ 1534716 w 12071803"/>
                  <a:gd name="connsiteY58" fmla="*/ 11573032 h 13511369"/>
                  <a:gd name="connsiteX59" fmla="*/ 1634728 w 12071803"/>
                  <a:gd name="connsiteY59" fmla="*/ 11580175 h 13511369"/>
                  <a:gd name="connsiteX60" fmla="*/ 1714500 w 12071803"/>
                  <a:gd name="connsiteY60" fmla="*/ 11592332 h 13511369"/>
                  <a:gd name="connsiteX61" fmla="*/ 1641872 w 12071803"/>
                  <a:gd name="connsiteY61" fmla="*/ 11737338 h 13511369"/>
                  <a:gd name="connsiteX62" fmla="*/ 1676400 w 12071803"/>
                  <a:gd name="connsiteY62" fmla="*/ 11992382 h 13511369"/>
                  <a:gd name="connsiteX63" fmla="*/ 1853803 w 12071803"/>
                  <a:gd name="connsiteY63" fmla="*/ 12130244 h 13511369"/>
                  <a:gd name="connsiteX64" fmla="*/ 1976437 w 12071803"/>
                  <a:gd name="connsiteY64" fmla="*/ 12056676 h 13511369"/>
                  <a:gd name="connsiteX65" fmla="*/ 2049066 w 12071803"/>
                  <a:gd name="connsiteY65" fmla="*/ 12104050 h 13511369"/>
                  <a:gd name="connsiteX66" fmla="*/ 2125266 w 12071803"/>
                  <a:gd name="connsiteY66" fmla="*/ 12034994 h 13511369"/>
                  <a:gd name="connsiteX67" fmla="*/ 2225278 w 12071803"/>
                  <a:gd name="connsiteY67" fmla="*/ 12058807 h 13511369"/>
                  <a:gd name="connsiteX68" fmla="*/ 2456260 w 12071803"/>
                  <a:gd name="connsiteY68" fmla="*/ 12008800 h 13511369"/>
                  <a:gd name="connsiteX69" fmla="*/ 2507456 w 12071803"/>
                  <a:gd name="connsiteY69" fmla="*/ 11899513 h 13511369"/>
                  <a:gd name="connsiteX70" fmla="*/ 2876550 w 12071803"/>
                  <a:gd name="connsiteY70" fmla="*/ 12030482 h 13511369"/>
                  <a:gd name="connsiteX71" fmla="*/ 2965847 w 12071803"/>
                  <a:gd name="connsiteY71" fmla="*/ 12018325 h 13511369"/>
                  <a:gd name="connsiteX72" fmla="*/ 3067050 w 12071803"/>
                  <a:gd name="connsiteY72" fmla="*/ 12182882 h 13511369"/>
                  <a:gd name="connsiteX73" fmla="*/ 3306366 w 12071803"/>
                  <a:gd name="connsiteY73" fmla="*/ 12127863 h 13511369"/>
                  <a:gd name="connsiteX74" fmla="*/ 3415903 w 12071803"/>
                  <a:gd name="connsiteY74" fmla="*/ 12196919 h 13511369"/>
                  <a:gd name="connsiteX75" fmla="*/ 3569494 w 12071803"/>
                  <a:gd name="connsiteY75" fmla="*/ 12266226 h 13511369"/>
                  <a:gd name="connsiteX76" fmla="*/ 3505200 w 12071803"/>
                  <a:gd name="connsiteY76" fmla="*/ 12387670 h 13511369"/>
                  <a:gd name="connsiteX77" fmla="*/ 3589735 w 12071803"/>
                  <a:gd name="connsiteY77" fmla="*/ 12592207 h 13511369"/>
                  <a:gd name="connsiteX78" fmla="*/ 3543300 w 12071803"/>
                  <a:gd name="connsiteY78" fmla="*/ 12773432 h 13511369"/>
                  <a:gd name="connsiteX79" fmla="*/ 3527822 w 12071803"/>
                  <a:gd name="connsiteY79" fmla="*/ 12987494 h 13511369"/>
                  <a:gd name="connsiteX80" fmla="*/ 3619500 w 12071803"/>
                  <a:gd name="connsiteY80" fmla="*/ 13211582 h 13511369"/>
                  <a:gd name="connsiteX81" fmla="*/ 3905250 w 12071803"/>
                  <a:gd name="connsiteY81" fmla="*/ 13440182 h 13511369"/>
                  <a:gd name="connsiteX82" fmla="*/ 4496991 w 12071803"/>
                  <a:gd name="connsiteY82" fmla="*/ 13511369 h 13511369"/>
                  <a:gd name="connsiteX83" fmla="*/ 4532709 w 12071803"/>
                  <a:gd name="connsiteY83" fmla="*/ 13442312 h 13511369"/>
                  <a:gd name="connsiteX84" fmla="*/ 4191000 w 12071803"/>
                  <a:gd name="connsiteY84" fmla="*/ 13154432 h 13511369"/>
                  <a:gd name="connsiteX85" fmla="*/ 4618435 w 12071803"/>
                  <a:gd name="connsiteY85" fmla="*/ 13268482 h 13511369"/>
                  <a:gd name="connsiteX86" fmla="*/ 4933950 w 12071803"/>
                  <a:gd name="connsiteY86" fmla="*/ 13268732 h 13511369"/>
                  <a:gd name="connsiteX87" fmla="*/ 5035153 w 12071803"/>
                  <a:gd name="connsiteY87" fmla="*/ 13058932 h 13511369"/>
                  <a:gd name="connsiteX88" fmla="*/ 4994672 w 12071803"/>
                  <a:gd name="connsiteY88" fmla="*/ 12985113 h 13511369"/>
                  <a:gd name="connsiteX89" fmla="*/ 4991100 w 12071803"/>
                  <a:gd name="connsiteY89" fmla="*/ 12678182 h 13511369"/>
                  <a:gd name="connsiteX90" fmla="*/ 5067300 w 12071803"/>
                  <a:gd name="connsiteY90" fmla="*/ 12563882 h 13511369"/>
                  <a:gd name="connsiteX91" fmla="*/ 5029200 w 12071803"/>
                  <a:gd name="connsiteY91" fmla="*/ 12225745 h 13511369"/>
                  <a:gd name="connsiteX92" fmla="*/ 5357813 w 12071803"/>
                  <a:gd name="connsiteY92" fmla="*/ 12097157 h 13511369"/>
                  <a:gd name="connsiteX93" fmla="*/ 5638800 w 12071803"/>
                  <a:gd name="connsiteY93" fmla="*/ 12180502 h 13511369"/>
                  <a:gd name="connsiteX94" fmla="*/ 5524500 w 12071803"/>
                  <a:gd name="connsiteY94" fmla="*/ 11249432 h 13511369"/>
                  <a:gd name="connsiteX95" fmla="*/ 5585223 w 12071803"/>
                  <a:gd name="connsiteY95" fmla="*/ 10722925 h 13511369"/>
                  <a:gd name="connsiteX96" fmla="*/ 5468540 w 12071803"/>
                  <a:gd name="connsiteY96" fmla="*/ 10663394 h 13511369"/>
                  <a:gd name="connsiteX97" fmla="*/ 5585222 w 12071803"/>
                  <a:gd name="connsiteY97" fmla="*/ 10701495 h 13511369"/>
                  <a:gd name="connsiteX98" fmla="*/ 5611416 w 12071803"/>
                  <a:gd name="connsiteY98" fmla="*/ 10160950 h 13511369"/>
                  <a:gd name="connsiteX99" fmla="*/ 5698331 w 12071803"/>
                  <a:gd name="connsiteY99" fmla="*/ 9775438 h 13511369"/>
                  <a:gd name="connsiteX100" fmla="*/ 5830491 w 12071803"/>
                  <a:gd name="connsiteY100" fmla="*/ 9408475 h 13511369"/>
                  <a:gd name="connsiteX101" fmla="*/ 5920978 w 12071803"/>
                  <a:gd name="connsiteY101" fmla="*/ 9196544 h 13511369"/>
                  <a:gd name="connsiteX102" fmla="*/ 5759053 w 12071803"/>
                  <a:gd name="connsiteY102" fmla="*/ 9329894 h 13511369"/>
                  <a:gd name="connsiteX103" fmla="*/ 5923360 w 12071803"/>
                  <a:gd name="connsiteY103" fmla="*/ 9137013 h 13511369"/>
                  <a:gd name="connsiteX104" fmla="*/ 5955507 w 12071803"/>
                  <a:gd name="connsiteY104" fmla="*/ 8956289 h 13511369"/>
                  <a:gd name="connsiteX105" fmla="*/ 5959078 w 12071803"/>
                  <a:gd name="connsiteY105" fmla="*/ 9087006 h 13511369"/>
                  <a:gd name="connsiteX106" fmla="*/ 6441280 w 12071803"/>
                  <a:gd name="connsiteY106" fmla="*/ 8201432 h 13511369"/>
                  <a:gd name="connsiteX107" fmla="*/ 6204347 w 12071803"/>
                  <a:gd name="connsiteY107" fmla="*/ 8101170 h 13511369"/>
                  <a:gd name="connsiteX108" fmla="*/ 6425803 w 12071803"/>
                  <a:gd name="connsiteY108" fmla="*/ 8110694 h 13511369"/>
                  <a:gd name="connsiteX109" fmla="*/ 6696076 w 12071803"/>
                  <a:gd name="connsiteY109" fmla="*/ 8074975 h 13511369"/>
                  <a:gd name="connsiteX110" fmla="*/ 6855620 w 12071803"/>
                  <a:gd name="connsiteY110" fmla="*/ 8032113 h 13511369"/>
                  <a:gd name="connsiteX111" fmla="*/ 6785372 w 12071803"/>
                  <a:gd name="connsiteY111" fmla="*/ 7972582 h 13511369"/>
                  <a:gd name="connsiteX112" fmla="*/ 6877052 w 12071803"/>
                  <a:gd name="connsiteY112" fmla="*/ 7846626 h 13511369"/>
                  <a:gd name="connsiteX113" fmla="*/ 6980634 w 12071803"/>
                  <a:gd name="connsiteY113" fmla="*/ 7867807 h 13511369"/>
                  <a:gd name="connsiteX114" fmla="*/ 7017545 w 12071803"/>
                  <a:gd name="connsiteY114" fmla="*/ 7793990 h 13511369"/>
                  <a:gd name="connsiteX115" fmla="*/ 6943726 w 12071803"/>
                  <a:gd name="connsiteY115" fmla="*/ 7693975 h 13511369"/>
                  <a:gd name="connsiteX116" fmla="*/ 6910389 w 12071803"/>
                  <a:gd name="connsiteY116" fmla="*/ 7596344 h 13511369"/>
                  <a:gd name="connsiteX117" fmla="*/ 6819900 w 12071803"/>
                  <a:gd name="connsiteY117" fmla="*/ 7591832 h 13511369"/>
                  <a:gd name="connsiteX118" fmla="*/ 6746082 w 12071803"/>
                  <a:gd name="connsiteY118" fmla="*/ 7674925 h 13511369"/>
                  <a:gd name="connsiteX119" fmla="*/ 6610350 w 12071803"/>
                  <a:gd name="connsiteY119" fmla="*/ 7687082 h 13511369"/>
                  <a:gd name="connsiteX120" fmla="*/ 6669882 w 12071803"/>
                  <a:gd name="connsiteY120" fmla="*/ 7617775 h 13511369"/>
                  <a:gd name="connsiteX121" fmla="*/ 6681789 w 12071803"/>
                  <a:gd name="connsiteY121" fmla="*/ 7529669 h 13511369"/>
                  <a:gd name="connsiteX122" fmla="*/ 6703219 w 12071803"/>
                  <a:gd name="connsiteY122" fmla="*/ 7467756 h 13511369"/>
                  <a:gd name="connsiteX123" fmla="*/ 6667500 w 12071803"/>
                  <a:gd name="connsiteY123" fmla="*/ 7401332 h 13511369"/>
                  <a:gd name="connsiteX124" fmla="*/ 6603207 w 12071803"/>
                  <a:gd name="connsiteY124" fmla="*/ 7432038 h 13511369"/>
                  <a:gd name="connsiteX125" fmla="*/ 6600825 w 12071803"/>
                  <a:gd name="connsiteY125" fmla="*/ 7351326 h 13511369"/>
                  <a:gd name="connsiteX126" fmla="*/ 6819901 w 12071803"/>
                  <a:gd name="connsiteY126" fmla="*/ 7243919 h 13511369"/>
                  <a:gd name="connsiteX127" fmla="*/ 6784182 w 12071803"/>
                  <a:gd name="connsiteY127" fmla="*/ 7089138 h 13511369"/>
                  <a:gd name="connsiteX128" fmla="*/ 6860382 w 12071803"/>
                  <a:gd name="connsiteY128" fmla="*/ 7072469 h 13511369"/>
                  <a:gd name="connsiteX129" fmla="*/ 6838950 w 12071803"/>
                  <a:gd name="connsiteY129" fmla="*/ 6982232 h 13511369"/>
                  <a:gd name="connsiteX130" fmla="*/ 6943726 w 12071803"/>
                  <a:gd name="connsiteY130" fmla="*/ 6984363 h 13511369"/>
                  <a:gd name="connsiteX131" fmla="*/ 6986589 w 12071803"/>
                  <a:gd name="connsiteY131" fmla="*/ 6903400 h 13511369"/>
                  <a:gd name="connsiteX132" fmla="*/ 7088982 w 12071803"/>
                  <a:gd name="connsiteY132" fmla="*/ 6936738 h 13511369"/>
                  <a:gd name="connsiteX133" fmla="*/ 7162801 w 12071803"/>
                  <a:gd name="connsiteY133" fmla="*/ 7039132 h 13511369"/>
                  <a:gd name="connsiteX134" fmla="*/ 7229476 w 12071803"/>
                  <a:gd name="connsiteY134" fmla="*/ 6979600 h 13511369"/>
                  <a:gd name="connsiteX135" fmla="*/ 7169945 w 12071803"/>
                  <a:gd name="connsiteY135" fmla="*/ 6843869 h 13511369"/>
                  <a:gd name="connsiteX136" fmla="*/ 7227094 w 12071803"/>
                  <a:gd name="connsiteY136" fmla="*/ 6896506 h 13511369"/>
                  <a:gd name="connsiteX137" fmla="*/ 7343776 w 12071803"/>
                  <a:gd name="connsiteY137" fmla="*/ 6934357 h 13511369"/>
                  <a:gd name="connsiteX138" fmla="*/ 7417595 w 12071803"/>
                  <a:gd name="connsiteY138" fmla="*/ 7006046 h 13511369"/>
                  <a:gd name="connsiteX139" fmla="*/ 7386639 w 12071803"/>
                  <a:gd name="connsiteY139" fmla="*/ 7144158 h 13511369"/>
                  <a:gd name="connsiteX140" fmla="*/ 7458076 w 12071803"/>
                  <a:gd name="connsiteY140" fmla="*/ 7108439 h 13511369"/>
                  <a:gd name="connsiteX141" fmla="*/ 7448550 w 12071803"/>
                  <a:gd name="connsiteY141" fmla="*/ 7077482 h 13511369"/>
                  <a:gd name="connsiteX142" fmla="*/ 7524751 w 12071803"/>
                  <a:gd name="connsiteY142" fmla="*/ 7163208 h 13511369"/>
                  <a:gd name="connsiteX143" fmla="*/ 7460457 w 12071803"/>
                  <a:gd name="connsiteY143" fmla="*/ 7244171 h 13511369"/>
                  <a:gd name="connsiteX144" fmla="*/ 7524750 w 12071803"/>
                  <a:gd name="connsiteY144" fmla="*/ 7325132 h 13511369"/>
                  <a:gd name="connsiteX145" fmla="*/ 7450932 w 12071803"/>
                  <a:gd name="connsiteY145" fmla="*/ 7344183 h 13511369"/>
                  <a:gd name="connsiteX146" fmla="*/ 7358064 w 12071803"/>
                  <a:gd name="connsiteY146" fmla="*/ 7296558 h 13511369"/>
                  <a:gd name="connsiteX147" fmla="*/ 7310439 w 12071803"/>
                  <a:gd name="connsiteY147" fmla="*/ 7406096 h 13511369"/>
                  <a:gd name="connsiteX148" fmla="*/ 7386639 w 12071803"/>
                  <a:gd name="connsiteY148" fmla="*/ 7425146 h 13511369"/>
                  <a:gd name="connsiteX149" fmla="*/ 7441407 w 12071803"/>
                  <a:gd name="connsiteY149" fmla="*/ 7484677 h 13511369"/>
                  <a:gd name="connsiteX150" fmla="*/ 7467601 w 12071803"/>
                  <a:gd name="connsiteY150" fmla="*/ 7515382 h 13511369"/>
                  <a:gd name="connsiteX151" fmla="*/ 7487841 w 12071803"/>
                  <a:gd name="connsiteY151" fmla="*/ 7467755 h 13511369"/>
                  <a:gd name="connsiteX152" fmla="*/ 7546182 w 12071803"/>
                  <a:gd name="connsiteY152" fmla="*/ 7529921 h 13511369"/>
                  <a:gd name="connsiteX153" fmla="*/ 7639051 w 12071803"/>
                  <a:gd name="connsiteY153" fmla="*/ 7615646 h 13511369"/>
                  <a:gd name="connsiteX154" fmla="*/ 7639051 w 12071803"/>
                  <a:gd name="connsiteY154" fmla="*/ 7510871 h 13511369"/>
                  <a:gd name="connsiteX155" fmla="*/ 7812881 w 12071803"/>
                  <a:gd name="connsiteY155" fmla="*/ 7606120 h 13511369"/>
                  <a:gd name="connsiteX156" fmla="*/ 7705726 w 12071803"/>
                  <a:gd name="connsiteY156" fmla="*/ 7370377 h 13511369"/>
                  <a:gd name="connsiteX157" fmla="*/ 7708107 w 12071803"/>
                  <a:gd name="connsiteY157" fmla="*/ 7234646 h 13511369"/>
                  <a:gd name="connsiteX158" fmla="*/ 7612857 w 12071803"/>
                  <a:gd name="connsiteY158" fmla="*/ 7206071 h 13511369"/>
                  <a:gd name="connsiteX159" fmla="*/ 7677150 w 12071803"/>
                  <a:gd name="connsiteY159" fmla="*/ 7039382 h 13511369"/>
                  <a:gd name="connsiteX160" fmla="*/ 8374857 w 12071803"/>
                  <a:gd name="connsiteY160" fmla="*/ 6653621 h 13511369"/>
                  <a:gd name="connsiteX161" fmla="*/ 8703470 w 12071803"/>
                  <a:gd name="connsiteY161" fmla="*/ 6591708 h 13511369"/>
                  <a:gd name="connsiteX162" fmla="*/ 8722520 w 12071803"/>
                  <a:gd name="connsiteY162" fmla="*/ 6696483 h 13511369"/>
                  <a:gd name="connsiteX163" fmla="*/ 8796339 w 12071803"/>
                  <a:gd name="connsiteY163" fmla="*/ 6701246 h 13511369"/>
                  <a:gd name="connsiteX164" fmla="*/ 8772525 w 12071803"/>
                  <a:gd name="connsiteY164" fmla="*/ 6548844 h 13511369"/>
                  <a:gd name="connsiteX165" fmla="*/ 9315450 w 12071803"/>
                  <a:gd name="connsiteY165" fmla="*/ 6544082 h 13511369"/>
                  <a:gd name="connsiteX166" fmla="*/ 9503569 w 12071803"/>
                  <a:gd name="connsiteY166" fmla="*/ 6494075 h 13511369"/>
                  <a:gd name="connsiteX167" fmla="*/ 9629775 w 12071803"/>
                  <a:gd name="connsiteY167" fmla="*/ 6298813 h 13511369"/>
                  <a:gd name="connsiteX168" fmla="*/ 9906000 w 12071803"/>
                  <a:gd name="connsiteY168" fmla="*/ 6334532 h 13511369"/>
                  <a:gd name="connsiteX169" fmla="*/ 9870282 w 12071803"/>
                  <a:gd name="connsiteY169" fmla="*/ 6420258 h 13511369"/>
                  <a:gd name="connsiteX170" fmla="*/ 9727407 w 12071803"/>
                  <a:gd name="connsiteY170" fmla="*/ 6434546 h 13511369"/>
                  <a:gd name="connsiteX171" fmla="*/ 9796462 w 12071803"/>
                  <a:gd name="connsiteY171" fmla="*/ 6489313 h 13511369"/>
                  <a:gd name="connsiteX172" fmla="*/ 9665495 w 12071803"/>
                  <a:gd name="connsiteY172" fmla="*/ 6517889 h 13511369"/>
                  <a:gd name="connsiteX173" fmla="*/ 9539289 w 12071803"/>
                  <a:gd name="connsiteY173" fmla="*/ 6508364 h 13511369"/>
                  <a:gd name="connsiteX174" fmla="*/ 9453563 w 12071803"/>
                  <a:gd name="connsiteY174" fmla="*/ 6544082 h 13511369"/>
                  <a:gd name="connsiteX175" fmla="*/ 9422607 w 12071803"/>
                  <a:gd name="connsiteY175" fmla="*/ 6848883 h 13511369"/>
                  <a:gd name="connsiteX176" fmla="*/ 9584532 w 12071803"/>
                  <a:gd name="connsiteY176" fmla="*/ 6882220 h 13511369"/>
                  <a:gd name="connsiteX177" fmla="*/ 9791700 w 12071803"/>
                  <a:gd name="connsiteY177" fmla="*/ 6696482 h 13511369"/>
                  <a:gd name="connsiteX178" fmla="*/ 9829801 w 12071803"/>
                  <a:gd name="connsiteY178" fmla="*/ 6794114 h 13511369"/>
                  <a:gd name="connsiteX179" fmla="*/ 9977439 w 12071803"/>
                  <a:gd name="connsiteY179" fmla="*/ 6717914 h 13511369"/>
                  <a:gd name="connsiteX180" fmla="*/ 9877426 w 12071803"/>
                  <a:gd name="connsiteY180" fmla="*/ 6956040 h 13511369"/>
                  <a:gd name="connsiteX181" fmla="*/ 10020301 w 12071803"/>
                  <a:gd name="connsiteY181" fmla="*/ 6898889 h 13511369"/>
                  <a:gd name="connsiteX182" fmla="*/ 9986964 w 12071803"/>
                  <a:gd name="connsiteY182" fmla="*/ 6986996 h 13511369"/>
                  <a:gd name="connsiteX183" fmla="*/ 10217945 w 12071803"/>
                  <a:gd name="connsiteY183" fmla="*/ 6984614 h 13511369"/>
                  <a:gd name="connsiteX184" fmla="*/ 10058400 w 12071803"/>
                  <a:gd name="connsiteY184" fmla="*/ 7039382 h 13511369"/>
                  <a:gd name="connsiteX185" fmla="*/ 9948864 w 12071803"/>
                  <a:gd name="connsiteY185" fmla="*/ 7096533 h 13511369"/>
                  <a:gd name="connsiteX186" fmla="*/ 9829801 w 12071803"/>
                  <a:gd name="connsiteY186" fmla="*/ 7210833 h 13511369"/>
                  <a:gd name="connsiteX187" fmla="*/ 9865519 w 12071803"/>
                  <a:gd name="connsiteY187" fmla="*/ 7270363 h 13511369"/>
                  <a:gd name="connsiteX188" fmla="*/ 9908382 w 12071803"/>
                  <a:gd name="connsiteY188" fmla="*/ 7320371 h 13511369"/>
                  <a:gd name="connsiteX189" fmla="*/ 9986964 w 12071803"/>
                  <a:gd name="connsiteY189" fmla="*/ 7287033 h 13511369"/>
                  <a:gd name="connsiteX190" fmla="*/ 9998869 w 12071803"/>
                  <a:gd name="connsiteY190" fmla="*/ 7348944 h 13511369"/>
                  <a:gd name="connsiteX191" fmla="*/ 10113170 w 12071803"/>
                  <a:gd name="connsiteY191" fmla="*/ 7210833 h 13511369"/>
                  <a:gd name="connsiteX192" fmla="*/ 10148889 w 12071803"/>
                  <a:gd name="connsiteY192" fmla="*/ 7356089 h 13511369"/>
                  <a:gd name="connsiteX193" fmla="*/ 10244139 w 12071803"/>
                  <a:gd name="connsiteY193" fmla="*/ 7239408 h 13511369"/>
                  <a:gd name="connsiteX194" fmla="*/ 10270332 w 12071803"/>
                  <a:gd name="connsiteY194" fmla="*/ 7401332 h 13511369"/>
                  <a:gd name="connsiteX195" fmla="*/ 10344150 w 12071803"/>
                  <a:gd name="connsiteY195" fmla="*/ 7477532 h 13511369"/>
                  <a:gd name="connsiteX196" fmla="*/ 10134600 w 12071803"/>
                  <a:gd name="connsiteY196" fmla="*/ 7591832 h 13511369"/>
                  <a:gd name="connsiteX197" fmla="*/ 10287001 w 12071803"/>
                  <a:gd name="connsiteY197" fmla="*/ 7741852 h 13511369"/>
                  <a:gd name="connsiteX198" fmla="*/ 10317957 w 12071803"/>
                  <a:gd name="connsiteY198" fmla="*/ 7644221 h 13511369"/>
                  <a:gd name="connsiteX199" fmla="*/ 10389393 w 12071803"/>
                  <a:gd name="connsiteY199" fmla="*/ 7732326 h 13511369"/>
                  <a:gd name="connsiteX200" fmla="*/ 10510839 w 12071803"/>
                  <a:gd name="connsiteY200" fmla="*/ 7691846 h 13511369"/>
                  <a:gd name="connsiteX201" fmla="*/ 10515600 w 12071803"/>
                  <a:gd name="connsiteY201" fmla="*/ 7777570 h 13511369"/>
                  <a:gd name="connsiteX202" fmla="*/ 10513219 w 12071803"/>
                  <a:gd name="connsiteY202" fmla="*/ 7875200 h 13511369"/>
                  <a:gd name="connsiteX203" fmla="*/ 10622756 w 12071803"/>
                  <a:gd name="connsiteY203" fmla="*/ 7837101 h 13511369"/>
                  <a:gd name="connsiteX204" fmla="*/ 10663239 w 12071803"/>
                  <a:gd name="connsiteY204" fmla="*/ 8075227 h 13511369"/>
                  <a:gd name="connsiteX205" fmla="*/ 10801350 w 12071803"/>
                  <a:gd name="connsiteY205" fmla="*/ 8106182 h 13511369"/>
                  <a:gd name="connsiteX206" fmla="*/ 10815638 w 12071803"/>
                  <a:gd name="connsiteY206" fmla="*/ 7815670 h 13511369"/>
                  <a:gd name="connsiteX207" fmla="*/ 10906126 w 12071803"/>
                  <a:gd name="connsiteY207" fmla="*/ 7791858 h 13511369"/>
                  <a:gd name="connsiteX208" fmla="*/ 10975182 w 12071803"/>
                  <a:gd name="connsiteY208" fmla="*/ 7620407 h 13511369"/>
                  <a:gd name="connsiteX209" fmla="*/ 10937082 w 12071803"/>
                  <a:gd name="connsiteY209" fmla="*/ 7491821 h 13511369"/>
                  <a:gd name="connsiteX210" fmla="*/ 10841832 w 12071803"/>
                  <a:gd name="connsiteY210" fmla="*/ 7479913 h 13511369"/>
                  <a:gd name="connsiteX211" fmla="*/ 10889456 w 12071803"/>
                  <a:gd name="connsiteY211" fmla="*/ 7360851 h 13511369"/>
                  <a:gd name="connsiteX212" fmla="*/ 10784682 w 12071803"/>
                  <a:gd name="connsiteY212" fmla="*/ 7289414 h 13511369"/>
                  <a:gd name="connsiteX213" fmla="*/ 10744200 w 12071803"/>
                  <a:gd name="connsiteY213" fmla="*/ 7058432 h 13511369"/>
                  <a:gd name="connsiteX214" fmla="*/ 10426700 w 12071803"/>
                  <a:gd name="connsiteY214" fmla="*/ 7020332 h 13511369"/>
                  <a:gd name="connsiteX215" fmla="*/ 10496551 w 12071803"/>
                  <a:gd name="connsiteY215" fmla="*/ 6915558 h 13511369"/>
                  <a:gd name="connsiteX216" fmla="*/ 10620376 w 12071803"/>
                  <a:gd name="connsiteY216" fmla="*/ 6896508 h 13511369"/>
                  <a:gd name="connsiteX217" fmla="*/ 10629900 w 12071803"/>
                  <a:gd name="connsiteY217" fmla="*/ 6810782 h 13511369"/>
                  <a:gd name="connsiteX218" fmla="*/ 10842625 w 12071803"/>
                  <a:gd name="connsiteY218" fmla="*/ 6899682 h 13511369"/>
                  <a:gd name="connsiteX219" fmla="*/ 10858500 w 12071803"/>
                  <a:gd name="connsiteY219" fmla="*/ 6677432 h 13511369"/>
                  <a:gd name="connsiteX220" fmla="*/ 10648950 w 12071803"/>
                  <a:gd name="connsiteY220" fmla="*/ 6772682 h 13511369"/>
                  <a:gd name="connsiteX221" fmla="*/ 10572750 w 12071803"/>
                  <a:gd name="connsiteY221" fmla="*/ 6544082 h 13511369"/>
                  <a:gd name="connsiteX222" fmla="*/ 10344150 w 12071803"/>
                  <a:gd name="connsiteY222" fmla="*/ 6753632 h 13511369"/>
                  <a:gd name="connsiteX223" fmla="*/ 10356851 w 12071803"/>
                  <a:gd name="connsiteY223" fmla="*/ 6588533 h 13511369"/>
                  <a:gd name="connsiteX224" fmla="*/ 10369550 w 12071803"/>
                  <a:gd name="connsiteY224" fmla="*/ 6464707 h 13511369"/>
                  <a:gd name="connsiteX225" fmla="*/ 10314385 w 12071803"/>
                  <a:gd name="connsiteY225" fmla="*/ 6436675 h 13511369"/>
                  <a:gd name="connsiteX226" fmla="*/ 10261601 w 12071803"/>
                  <a:gd name="connsiteY226" fmla="*/ 6452008 h 13511369"/>
                  <a:gd name="connsiteX227" fmla="*/ 10140950 w 12071803"/>
                  <a:gd name="connsiteY227" fmla="*/ 6236107 h 13511369"/>
                  <a:gd name="connsiteX228" fmla="*/ 10306051 w 12071803"/>
                  <a:gd name="connsiteY228" fmla="*/ 6274208 h 13511369"/>
                  <a:gd name="connsiteX229" fmla="*/ 10547351 w 12071803"/>
                  <a:gd name="connsiteY229" fmla="*/ 6274208 h 13511369"/>
                  <a:gd name="connsiteX230" fmla="*/ 10677525 w 12071803"/>
                  <a:gd name="connsiteY230" fmla="*/ 6134507 h 13511369"/>
                  <a:gd name="connsiteX231" fmla="*/ 10575926 w 12071803"/>
                  <a:gd name="connsiteY231" fmla="*/ 6023383 h 13511369"/>
                  <a:gd name="connsiteX232" fmla="*/ 10363200 w 12071803"/>
                  <a:gd name="connsiteY232" fmla="*/ 5975757 h 13511369"/>
                  <a:gd name="connsiteX233" fmla="*/ 10544175 w 12071803"/>
                  <a:gd name="connsiteY233" fmla="*/ 5845582 h 13511369"/>
                  <a:gd name="connsiteX234" fmla="*/ 10490201 w 12071803"/>
                  <a:gd name="connsiteY234" fmla="*/ 5728108 h 13511369"/>
                  <a:gd name="connsiteX235" fmla="*/ 10544176 w 12071803"/>
                  <a:gd name="connsiteY235" fmla="*/ 5607458 h 13511369"/>
                  <a:gd name="connsiteX236" fmla="*/ 10506075 w 12071803"/>
                  <a:gd name="connsiteY236" fmla="*/ 5604282 h 13511369"/>
                  <a:gd name="connsiteX237" fmla="*/ 10471151 w 12071803"/>
                  <a:gd name="connsiteY237" fmla="*/ 5528083 h 13511369"/>
                  <a:gd name="connsiteX238" fmla="*/ 10312400 w 12071803"/>
                  <a:gd name="connsiteY238" fmla="*/ 5375682 h 13511369"/>
                  <a:gd name="connsiteX239" fmla="*/ 10582276 w 12071803"/>
                  <a:gd name="connsiteY239" fmla="*/ 5480458 h 13511369"/>
                  <a:gd name="connsiteX240" fmla="*/ 10725150 w 12071803"/>
                  <a:gd name="connsiteY240" fmla="*/ 5439182 h 13511369"/>
                  <a:gd name="connsiteX241" fmla="*/ 10699751 w 12071803"/>
                  <a:gd name="connsiteY241" fmla="*/ 5686833 h 13511369"/>
                  <a:gd name="connsiteX242" fmla="*/ 10877550 w 12071803"/>
                  <a:gd name="connsiteY242" fmla="*/ 5724932 h 13511369"/>
                  <a:gd name="connsiteX243" fmla="*/ 10934701 w 12071803"/>
                  <a:gd name="connsiteY243" fmla="*/ 5550308 h 13511369"/>
                  <a:gd name="connsiteX244" fmla="*/ 10975975 w 12071803"/>
                  <a:gd name="connsiteY244" fmla="*/ 5321707 h 13511369"/>
                  <a:gd name="connsiteX245" fmla="*/ 10896601 w 12071803"/>
                  <a:gd name="connsiteY245" fmla="*/ 5118508 h 13511369"/>
                  <a:gd name="connsiteX246" fmla="*/ 10839450 w 12071803"/>
                  <a:gd name="connsiteY246" fmla="*/ 5020082 h 13511369"/>
                  <a:gd name="connsiteX247" fmla="*/ 10760076 w 12071803"/>
                  <a:gd name="connsiteY247" fmla="*/ 5137558 h 13511369"/>
                  <a:gd name="connsiteX248" fmla="*/ 10690226 w 12071803"/>
                  <a:gd name="connsiteY248" fmla="*/ 5096283 h 13511369"/>
                  <a:gd name="connsiteX249" fmla="*/ 10658476 w 12071803"/>
                  <a:gd name="connsiteY249" fmla="*/ 5216933 h 13511369"/>
                  <a:gd name="connsiteX250" fmla="*/ 10556875 w 12071803"/>
                  <a:gd name="connsiteY250" fmla="*/ 5220107 h 13511369"/>
                  <a:gd name="connsiteX251" fmla="*/ 10477500 w 12071803"/>
                  <a:gd name="connsiteY251" fmla="*/ 5077232 h 13511369"/>
                  <a:gd name="connsiteX252" fmla="*/ 10439400 w 12071803"/>
                  <a:gd name="connsiteY252" fmla="*/ 4924832 h 13511369"/>
                  <a:gd name="connsiteX253" fmla="*/ 10223500 w 12071803"/>
                  <a:gd name="connsiteY253" fmla="*/ 4928007 h 13511369"/>
                  <a:gd name="connsiteX254" fmla="*/ 10248900 w 12071803"/>
                  <a:gd name="connsiteY254" fmla="*/ 5153432 h 13511369"/>
                  <a:gd name="connsiteX255" fmla="*/ 10210801 w 12071803"/>
                  <a:gd name="connsiteY255" fmla="*/ 4959758 h 13511369"/>
                  <a:gd name="connsiteX256" fmla="*/ 10166350 w 12071803"/>
                  <a:gd name="connsiteY256" fmla="*/ 4972457 h 13511369"/>
                  <a:gd name="connsiteX257" fmla="*/ 10096500 w 12071803"/>
                  <a:gd name="connsiteY257" fmla="*/ 4861332 h 13511369"/>
                  <a:gd name="connsiteX258" fmla="*/ 10001251 w 12071803"/>
                  <a:gd name="connsiteY258" fmla="*/ 4931183 h 13511369"/>
                  <a:gd name="connsiteX259" fmla="*/ 9845675 w 12071803"/>
                  <a:gd name="connsiteY259" fmla="*/ 5058182 h 13511369"/>
                  <a:gd name="connsiteX260" fmla="*/ 10210800 w 12071803"/>
                  <a:gd name="connsiteY260" fmla="*/ 4724807 h 13511369"/>
                  <a:gd name="connsiteX261" fmla="*/ 10355263 w 12071803"/>
                  <a:gd name="connsiteY261" fmla="*/ 4634321 h 13511369"/>
                  <a:gd name="connsiteX262" fmla="*/ 10572750 w 12071803"/>
                  <a:gd name="connsiteY262" fmla="*/ 4581932 h 13511369"/>
                  <a:gd name="connsiteX263" fmla="*/ 10610851 w 12071803"/>
                  <a:gd name="connsiteY263" fmla="*/ 4461283 h 13511369"/>
                  <a:gd name="connsiteX264" fmla="*/ 10782301 w 12071803"/>
                  <a:gd name="connsiteY264" fmla="*/ 4334283 h 13511369"/>
                  <a:gd name="connsiteX265" fmla="*/ 10814050 w 12071803"/>
                  <a:gd name="connsiteY265" fmla="*/ 4080282 h 13511369"/>
                  <a:gd name="connsiteX266" fmla="*/ 10582275 w 12071803"/>
                  <a:gd name="connsiteY266" fmla="*/ 3997732 h 13511369"/>
                  <a:gd name="connsiteX267" fmla="*/ 10264776 w 12071803"/>
                  <a:gd name="connsiteY267" fmla="*/ 3950108 h 13511369"/>
                  <a:gd name="connsiteX268" fmla="*/ 10134600 w 12071803"/>
                  <a:gd name="connsiteY268" fmla="*/ 4010432 h 13511369"/>
                  <a:gd name="connsiteX269" fmla="*/ 10160001 w 12071803"/>
                  <a:gd name="connsiteY269" fmla="*/ 3845333 h 13511369"/>
                  <a:gd name="connsiteX270" fmla="*/ 10109201 w 12071803"/>
                  <a:gd name="connsiteY270" fmla="*/ 3670708 h 13511369"/>
                  <a:gd name="connsiteX271" fmla="*/ 10223500 w 12071803"/>
                  <a:gd name="connsiteY271" fmla="*/ 3708807 h 13511369"/>
                  <a:gd name="connsiteX272" fmla="*/ 10344151 w 12071803"/>
                  <a:gd name="connsiteY272" fmla="*/ 3600858 h 13511369"/>
                  <a:gd name="connsiteX273" fmla="*/ 10534651 w 12071803"/>
                  <a:gd name="connsiteY273" fmla="*/ 3661183 h 13511369"/>
                  <a:gd name="connsiteX274" fmla="*/ 10547351 w 12071803"/>
                  <a:gd name="connsiteY274" fmla="*/ 3477033 h 13511369"/>
                  <a:gd name="connsiteX275" fmla="*/ 10687050 w 12071803"/>
                  <a:gd name="connsiteY275" fmla="*/ 3515132 h 13511369"/>
                  <a:gd name="connsiteX276" fmla="*/ 10801350 w 12071803"/>
                  <a:gd name="connsiteY276" fmla="*/ 3210332 h 13511369"/>
                  <a:gd name="connsiteX277" fmla="*/ 10902951 w 12071803"/>
                  <a:gd name="connsiteY277" fmla="*/ 3299233 h 13511369"/>
                  <a:gd name="connsiteX278" fmla="*/ 11042650 w 12071803"/>
                  <a:gd name="connsiteY278" fmla="*/ 3283357 h 13511369"/>
                  <a:gd name="connsiteX279" fmla="*/ 11077575 w 12071803"/>
                  <a:gd name="connsiteY279" fmla="*/ 3508782 h 13511369"/>
                  <a:gd name="connsiteX280" fmla="*/ 11153776 w 12071803"/>
                  <a:gd name="connsiteY280" fmla="*/ 3251608 h 13511369"/>
                  <a:gd name="connsiteX281" fmla="*/ 11077576 w 12071803"/>
                  <a:gd name="connsiteY281" fmla="*/ 3165883 h 13511369"/>
                  <a:gd name="connsiteX282" fmla="*/ 11163300 w 12071803"/>
                  <a:gd name="connsiteY282" fmla="*/ 2911882 h 13511369"/>
                  <a:gd name="connsiteX283" fmla="*/ 10982326 w 12071803"/>
                  <a:gd name="connsiteY283" fmla="*/ 2988083 h 13511369"/>
                  <a:gd name="connsiteX284" fmla="*/ 10953750 w 12071803"/>
                  <a:gd name="connsiteY284" fmla="*/ 2918232 h 13511369"/>
                  <a:gd name="connsiteX285" fmla="*/ 10763250 w 12071803"/>
                  <a:gd name="connsiteY285" fmla="*/ 2715032 h 13511369"/>
                  <a:gd name="connsiteX286" fmla="*/ 10731501 w 12071803"/>
                  <a:gd name="connsiteY286" fmla="*/ 2530883 h 13511369"/>
                  <a:gd name="connsiteX287" fmla="*/ 10699751 w 12071803"/>
                  <a:gd name="connsiteY287" fmla="*/ 2435633 h 13511369"/>
                  <a:gd name="connsiteX288" fmla="*/ 10801350 w 12071803"/>
                  <a:gd name="connsiteY288" fmla="*/ 2334032 h 13511369"/>
                  <a:gd name="connsiteX289" fmla="*/ 11061701 w 12071803"/>
                  <a:gd name="connsiteY289" fmla="*/ 2099083 h 13511369"/>
                  <a:gd name="connsiteX290" fmla="*/ 11182350 w 12071803"/>
                  <a:gd name="connsiteY290" fmla="*/ 2118132 h 13511369"/>
                  <a:gd name="connsiteX291" fmla="*/ 11252201 w 12071803"/>
                  <a:gd name="connsiteY291" fmla="*/ 2029233 h 13511369"/>
                  <a:gd name="connsiteX292" fmla="*/ 11487150 w 12071803"/>
                  <a:gd name="connsiteY292" fmla="*/ 1921282 h 13511369"/>
                  <a:gd name="connsiteX293" fmla="*/ 11341101 w 12071803"/>
                  <a:gd name="connsiteY293" fmla="*/ 1851433 h 13511369"/>
                  <a:gd name="connsiteX294" fmla="*/ 11258550 w 12071803"/>
                  <a:gd name="connsiteY294" fmla="*/ 1705382 h 13511369"/>
                  <a:gd name="connsiteX295" fmla="*/ 11360150 w 12071803"/>
                  <a:gd name="connsiteY295" fmla="*/ 1279932 h 13511369"/>
                  <a:gd name="connsiteX296" fmla="*/ 11239500 w 12071803"/>
                  <a:gd name="connsiteY296" fmla="*/ 1019582 h 13511369"/>
                  <a:gd name="connsiteX297" fmla="*/ 11525250 w 12071803"/>
                  <a:gd name="connsiteY297" fmla="*/ 1362482 h 13511369"/>
                  <a:gd name="connsiteX298" fmla="*/ 11690350 w 12071803"/>
                  <a:gd name="connsiteY298" fmla="*/ 1165632 h 13511369"/>
                  <a:gd name="connsiteX299" fmla="*/ 11874500 w 12071803"/>
                  <a:gd name="connsiteY299" fmla="*/ 1476782 h 13511369"/>
                  <a:gd name="connsiteX300" fmla="*/ 12071350 w 12071803"/>
                  <a:gd name="connsiteY300" fmla="*/ 1578383 h 13511369"/>
                  <a:gd name="connsiteX301" fmla="*/ 11906250 w 12071803"/>
                  <a:gd name="connsiteY301" fmla="*/ 1133883 h 13511369"/>
                  <a:gd name="connsiteX302" fmla="*/ 11893550 w 12071803"/>
                  <a:gd name="connsiteY302" fmla="*/ 917982 h 13511369"/>
                  <a:gd name="connsiteX303" fmla="*/ 11760200 w 12071803"/>
                  <a:gd name="connsiteY303" fmla="*/ 721132 h 13511369"/>
                  <a:gd name="connsiteX304" fmla="*/ 11734800 w 12071803"/>
                  <a:gd name="connsiteY304"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277541 w 12071803"/>
                  <a:gd name="connsiteY57" fmla="*/ 11496832 h 13511369"/>
                  <a:gd name="connsiteX58" fmla="*/ 1448991 w 12071803"/>
                  <a:gd name="connsiteY58" fmla="*/ 11508738 h 13511369"/>
                  <a:gd name="connsiteX59" fmla="*/ 1534716 w 12071803"/>
                  <a:gd name="connsiteY59" fmla="*/ 11573032 h 13511369"/>
                  <a:gd name="connsiteX60" fmla="*/ 1634728 w 12071803"/>
                  <a:gd name="connsiteY60" fmla="*/ 11580175 h 13511369"/>
                  <a:gd name="connsiteX61" fmla="*/ 1714500 w 12071803"/>
                  <a:gd name="connsiteY61" fmla="*/ 11592332 h 13511369"/>
                  <a:gd name="connsiteX62" fmla="*/ 1641872 w 12071803"/>
                  <a:gd name="connsiteY62" fmla="*/ 11737338 h 13511369"/>
                  <a:gd name="connsiteX63" fmla="*/ 1676400 w 12071803"/>
                  <a:gd name="connsiteY63" fmla="*/ 11992382 h 13511369"/>
                  <a:gd name="connsiteX64" fmla="*/ 1853803 w 12071803"/>
                  <a:gd name="connsiteY64" fmla="*/ 12130244 h 13511369"/>
                  <a:gd name="connsiteX65" fmla="*/ 1976437 w 12071803"/>
                  <a:gd name="connsiteY65" fmla="*/ 12056676 h 13511369"/>
                  <a:gd name="connsiteX66" fmla="*/ 2049066 w 12071803"/>
                  <a:gd name="connsiteY66" fmla="*/ 12104050 h 13511369"/>
                  <a:gd name="connsiteX67" fmla="*/ 2125266 w 12071803"/>
                  <a:gd name="connsiteY67" fmla="*/ 12034994 h 13511369"/>
                  <a:gd name="connsiteX68" fmla="*/ 2225278 w 12071803"/>
                  <a:gd name="connsiteY68" fmla="*/ 12058807 h 13511369"/>
                  <a:gd name="connsiteX69" fmla="*/ 2456260 w 12071803"/>
                  <a:gd name="connsiteY69" fmla="*/ 12008800 h 13511369"/>
                  <a:gd name="connsiteX70" fmla="*/ 2507456 w 12071803"/>
                  <a:gd name="connsiteY70" fmla="*/ 11899513 h 13511369"/>
                  <a:gd name="connsiteX71" fmla="*/ 2876550 w 12071803"/>
                  <a:gd name="connsiteY71" fmla="*/ 12030482 h 13511369"/>
                  <a:gd name="connsiteX72" fmla="*/ 2965847 w 12071803"/>
                  <a:gd name="connsiteY72" fmla="*/ 12018325 h 13511369"/>
                  <a:gd name="connsiteX73" fmla="*/ 3067050 w 12071803"/>
                  <a:gd name="connsiteY73" fmla="*/ 12182882 h 13511369"/>
                  <a:gd name="connsiteX74" fmla="*/ 3306366 w 12071803"/>
                  <a:gd name="connsiteY74" fmla="*/ 12127863 h 13511369"/>
                  <a:gd name="connsiteX75" fmla="*/ 3415903 w 12071803"/>
                  <a:gd name="connsiteY75" fmla="*/ 12196919 h 13511369"/>
                  <a:gd name="connsiteX76" fmla="*/ 3569494 w 12071803"/>
                  <a:gd name="connsiteY76" fmla="*/ 12266226 h 13511369"/>
                  <a:gd name="connsiteX77" fmla="*/ 3505200 w 12071803"/>
                  <a:gd name="connsiteY77" fmla="*/ 12387670 h 13511369"/>
                  <a:gd name="connsiteX78" fmla="*/ 3589735 w 12071803"/>
                  <a:gd name="connsiteY78" fmla="*/ 12592207 h 13511369"/>
                  <a:gd name="connsiteX79" fmla="*/ 3543300 w 12071803"/>
                  <a:gd name="connsiteY79" fmla="*/ 12773432 h 13511369"/>
                  <a:gd name="connsiteX80" fmla="*/ 3527822 w 12071803"/>
                  <a:gd name="connsiteY80" fmla="*/ 12987494 h 13511369"/>
                  <a:gd name="connsiteX81" fmla="*/ 3619500 w 12071803"/>
                  <a:gd name="connsiteY81" fmla="*/ 13211582 h 13511369"/>
                  <a:gd name="connsiteX82" fmla="*/ 3905250 w 12071803"/>
                  <a:gd name="connsiteY82" fmla="*/ 13440182 h 13511369"/>
                  <a:gd name="connsiteX83" fmla="*/ 4496991 w 12071803"/>
                  <a:gd name="connsiteY83" fmla="*/ 13511369 h 13511369"/>
                  <a:gd name="connsiteX84" fmla="*/ 4532709 w 12071803"/>
                  <a:gd name="connsiteY84" fmla="*/ 13442312 h 13511369"/>
                  <a:gd name="connsiteX85" fmla="*/ 4191000 w 12071803"/>
                  <a:gd name="connsiteY85" fmla="*/ 13154432 h 13511369"/>
                  <a:gd name="connsiteX86" fmla="*/ 4618435 w 12071803"/>
                  <a:gd name="connsiteY86" fmla="*/ 13268482 h 13511369"/>
                  <a:gd name="connsiteX87" fmla="*/ 4933950 w 12071803"/>
                  <a:gd name="connsiteY87" fmla="*/ 13268732 h 13511369"/>
                  <a:gd name="connsiteX88" fmla="*/ 5035153 w 12071803"/>
                  <a:gd name="connsiteY88" fmla="*/ 13058932 h 13511369"/>
                  <a:gd name="connsiteX89" fmla="*/ 4994672 w 12071803"/>
                  <a:gd name="connsiteY89" fmla="*/ 12985113 h 13511369"/>
                  <a:gd name="connsiteX90" fmla="*/ 4991100 w 12071803"/>
                  <a:gd name="connsiteY90" fmla="*/ 12678182 h 13511369"/>
                  <a:gd name="connsiteX91" fmla="*/ 5067300 w 12071803"/>
                  <a:gd name="connsiteY91" fmla="*/ 12563882 h 13511369"/>
                  <a:gd name="connsiteX92" fmla="*/ 5029200 w 12071803"/>
                  <a:gd name="connsiteY92" fmla="*/ 12225745 h 13511369"/>
                  <a:gd name="connsiteX93" fmla="*/ 5357813 w 12071803"/>
                  <a:gd name="connsiteY93" fmla="*/ 12097157 h 13511369"/>
                  <a:gd name="connsiteX94" fmla="*/ 5638800 w 12071803"/>
                  <a:gd name="connsiteY94" fmla="*/ 12180502 h 13511369"/>
                  <a:gd name="connsiteX95" fmla="*/ 5524500 w 12071803"/>
                  <a:gd name="connsiteY95" fmla="*/ 11249432 h 13511369"/>
                  <a:gd name="connsiteX96" fmla="*/ 5585223 w 12071803"/>
                  <a:gd name="connsiteY96" fmla="*/ 10722925 h 13511369"/>
                  <a:gd name="connsiteX97" fmla="*/ 5468540 w 12071803"/>
                  <a:gd name="connsiteY97" fmla="*/ 10663394 h 13511369"/>
                  <a:gd name="connsiteX98" fmla="*/ 5585222 w 12071803"/>
                  <a:gd name="connsiteY98" fmla="*/ 10701495 h 13511369"/>
                  <a:gd name="connsiteX99" fmla="*/ 5611416 w 12071803"/>
                  <a:gd name="connsiteY99" fmla="*/ 10160950 h 13511369"/>
                  <a:gd name="connsiteX100" fmla="*/ 5698331 w 12071803"/>
                  <a:gd name="connsiteY100" fmla="*/ 9775438 h 13511369"/>
                  <a:gd name="connsiteX101" fmla="*/ 5830491 w 12071803"/>
                  <a:gd name="connsiteY101" fmla="*/ 9408475 h 13511369"/>
                  <a:gd name="connsiteX102" fmla="*/ 5920978 w 12071803"/>
                  <a:gd name="connsiteY102" fmla="*/ 9196544 h 13511369"/>
                  <a:gd name="connsiteX103" fmla="*/ 5759053 w 12071803"/>
                  <a:gd name="connsiteY103" fmla="*/ 9329894 h 13511369"/>
                  <a:gd name="connsiteX104" fmla="*/ 5923360 w 12071803"/>
                  <a:gd name="connsiteY104" fmla="*/ 9137013 h 13511369"/>
                  <a:gd name="connsiteX105" fmla="*/ 5955507 w 12071803"/>
                  <a:gd name="connsiteY105" fmla="*/ 8956289 h 13511369"/>
                  <a:gd name="connsiteX106" fmla="*/ 5959078 w 12071803"/>
                  <a:gd name="connsiteY106" fmla="*/ 9087006 h 13511369"/>
                  <a:gd name="connsiteX107" fmla="*/ 6441280 w 12071803"/>
                  <a:gd name="connsiteY107" fmla="*/ 8201432 h 13511369"/>
                  <a:gd name="connsiteX108" fmla="*/ 6204347 w 12071803"/>
                  <a:gd name="connsiteY108" fmla="*/ 8101170 h 13511369"/>
                  <a:gd name="connsiteX109" fmla="*/ 6425803 w 12071803"/>
                  <a:gd name="connsiteY109" fmla="*/ 8110694 h 13511369"/>
                  <a:gd name="connsiteX110" fmla="*/ 6696076 w 12071803"/>
                  <a:gd name="connsiteY110" fmla="*/ 8074975 h 13511369"/>
                  <a:gd name="connsiteX111" fmla="*/ 6855620 w 12071803"/>
                  <a:gd name="connsiteY111" fmla="*/ 8032113 h 13511369"/>
                  <a:gd name="connsiteX112" fmla="*/ 6785372 w 12071803"/>
                  <a:gd name="connsiteY112" fmla="*/ 7972582 h 13511369"/>
                  <a:gd name="connsiteX113" fmla="*/ 6877052 w 12071803"/>
                  <a:gd name="connsiteY113" fmla="*/ 7846626 h 13511369"/>
                  <a:gd name="connsiteX114" fmla="*/ 6980634 w 12071803"/>
                  <a:gd name="connsiteY114" fmla="*/ 7867807 h 13511369"/>
                  <a:gd name="connsiteX115" fmla="*/ 7017545 w 12071803"/>
                  <a:gd name="connsiteY115" fmla="*/ 7793990 h 13511369"/>
                  <a:gd name="connsiteX116" fmla="*/ 6943726 w 12071803"/>
                  <a:gd name="connsiteY116" fmla="*/ 7693975 h 13511369"/>
                  <a:gd name="connsiteX117" fmla="*/ 6910389 w 12071803"/>
                  <a:gd name="connsiteY117" fmla="*/ 7596344 h 13511369"/>
                  <a:gd name="connsiteX118" fmla="*/ 6819900 w 12071803"/>
                  <a:gd name="connsiteY118" fmla="*/ 7591832 h 13511369"/>
                  <a:gd name="connsiteX119" fmla="*/ 6746082 w 12071803"/>
                  <a:gd name="connsiteY119" fmla="*/ 7674925 h 13511369"/>
                  <a:gd name="connsiteX120" fmla="*/ 6610350 w 12071803"/>
                  <a:gd name="connsiteY120" fmla="*/ 7687082 h 13511369"/>
                  <a:gd name="connsiteX121" fmla="*/ 6669882 w 12071803"/>
                  <a:gd name="connsiteY121" fmla="*/ 7617775 h 13511369"/>
                  <a:gd name="connsiteX122" fmla="*/ 6681789 w 12071803"/>
                  <a:gd name="connsiteY122" fmla="*/ 7529669 h 13511369"/>
                  <a:gd name="connsiteX123" fmla="*/ 6703219 w 12071803"/>
                  <a:gd name="connsiteY123" fmla="*/ 7467756 h 13511369"/>
                  <a:gd name="connsiteX124" fmla="*/ 6667500 w 12071803"/>
                  <a:gd name="connsiteY124" fmla="*/ 7401332 h 13511369"/>
                  <a:gd name="connsiteX125" fmla="*/ 6603207 w 12071803"/>
                  <a:gd name="connsiteY125" fmla="*/ 7432038 h 13511369"/>
                  <a:gd name="connsiteX126" fmla="*/ 6600825 w 12071803"/>
                  <a:gd name="connsiteY126" fmla="*/ 7351326 h 13511369"/>
                  <a:gd name="connsiteX127" fmla="*/ 6819901 w 12071803"/>
                  <a:gd name="connsiteY127" fmla="*/ 7243919 h 13511369"/>
                  <a:gd name="connsiteX128" fmla="*/ 6784182 w 12071803"/>
                  <a:gd name="connsiteY128" fmla="*/ 7089138 h 13511369"/>
                  <a:gd name="connsiteX129" fmla="*/ 6860382 w 12071803"/>
                  <a:gd name="connsiteY129" fmla="*/ 7072469 h 13511369"/>
                  <a:gd name="connsiteX130" fmla="*/ 6838950 w 12071803"/>
                  <a:gd name="connsiteY130" fmla="*/ 6982232 h 13511369"/>
                  <a:gd name="connsiteX131" fmla="*/ 6943726 w 12071803"/>
                  <a:gd name="connsiteY131" fmla="*/ 6984363 h 13511369"/>
                  <a:gd name="connsiteX132" fmla="*/ 6986589 w 12071803"/>
                  <a:gd name="connsiteY132" fmla="*/ 6903400 h 13511369"/>
                  <a:gd name="connsiteX133" fmla="*/ 7088982 w 12071803"/>
                  <a:gd name="connsiteY133" fmla="*/ 6936738 h 13511369"/>
                  <a:gd name="connsiteX134" fmla="*/ 7162801 w 12071803"/>
                  <a:gd name="connsiteY134" fmla="*/ 7039132 h 13511369"/>
                  <a:gd name="connsiteX135" fmla="*/ 7229476 w 12071803"/>
                  <a:gd name="connsiteY135" fmla="*/ 6979600 h 13511369"/>
                  <a:gd name="connsiteX136" fmla="*/ 7169945 w 12071803"/>
                  <a:gd name="connsiteY136" fmla="*/ 6843869 h 13511369"/>
                  <a:gd name="connsiteX137" fmla="*/ 7227094 w 12071803"/>
                  <a:gd name="connsiteY137" fmla="*/ 6896506 h 13511369"/>
                  <a:gd name="connsiteX138" fmla="*/ 7343776 w 12071803"/>
                  <a:gd name="connsiteY138" fmla="*/ 6934357 h 13511369"/>
                  <a:gd name="connsiteX139" fmla="*/ 7417595 w 12071803"/>
                  <a:gd name="connsiteY139" fmla="*/ 7006046 h 13511369"/>
                  <a:gd name="connsiteX140" fmla="*/ 7386639 w 12071803"/>
                  <a:gd name="connsiteY140" fmla="*/ 7144158 h 13511369"/>
                  <a:gd name="connsiteX141" fmla="*/ 7458076 w 12071803"/>
                  <a:gd name="connsiteY141" fmla="*/ 7108439 h 13511369"/>
                  <a:gd name="connsiteX142" fmla="*/ 7448550 w 12071803"/>
                  <a:gd name="connsiteY142" fmla="*/ 7077482 h 13511369"/>
                  <a:gd name="connsiteX143" fmla="*/ 7524751 w 12071803"/>
                  <a:gd name="connsiteY143" fmla="*/ 7163208 h 13511369"/>
                  <a:gd name="connsiteX144" fmla="*/ 7460457 w 12071803"/>
                  <a:gd name="connsiteY144" fmla="*/ 7244171 h 13511369"/>
                  <a:gd name="connsiteX145" fmla="*/ 7524750 w 12071803"/>
                  <a:gd name="connsiteY145" fmla="*/ 7325132 h 13511369"/>
                  <a:gd name="connsiteX146" fmla="*/ 7450932 w 12071803"/>
                  <a:gd name="connsiteY146" fmla="*/ 7344183 h 13511369"/>
                  <a:gd name="connsiteX147" fmla="*/ 7358064 w 12071803"/>
                  <a:gd name="connsiteY147" fmla="*/ 7296558 h 13511369"/>
                  <a:gd name="connsiteX148" fmla="*/ 7310439 w 12071803"/>
                  <a:gd name="connsiteY148" fmla="*/ 7406096 h 13511369"/>
                  <a:gd name="connsiteX149" fmla="*/ 7386639 w 12071803"/>
                  <a:gd name="connsiteY149" fmla="*/ 7425146 h 13511369"/>
                  <a:gd name="connsiteX150" fmla="*/ 7441407 w 12071803"/>
                  <a:gd name="connsiteY150" fmla="*/ 7484677 h 13511369"/>
                  <a:gd name="connsiteX151" fmla="*/ 7467601 w 12071803"/>
                  <a:gd name="connsiteY151" fmla="*/ 7515382 h 13511369"/>
                  <a:gd name="connsiteX152" fmla="*/ 7487841 w 12071803"/>
                  <a:gd name="connsiteY152" fmla="*/ 7467755 h 13511369"/>
                  <a:gd name="connsiteX153" fmla="*/ 7546182 w 12071803"/>
                  <a:gd name="connsiteY153" fmla="*/ 7529921 h 13511369"/>
                  <a:gd name="connsiteX154" fmla="*/ 7639051 w 12071803"/>
                  <a:gd name="connsiteY154" fmla="*/ 7615646 h 13511369"/>
                  <a:gd name="connsiteX155" fmla="*/ 7639051 w 12071803"/>
                  <a:gd name="connsiteY155" fmla="*/ 7510871 h 13511369"/>
                  <a:gd name="connsiteX156" fmla="*/ 7812881 w 12071803"/>
                  <a:gd name="connsiteY156" fmla="*/ 7606120 h 13511369"/>
                  <a:gd name="connsiteX157" fmla="*/ 7705726 w 12071803"/>
                  <a:gd name="connsiteY157" fmla="*/ 7370377 h 13511369"/>
                  <a:gd name="connsiteX158" fmla="*/ 7708107 w 12071803"/>
                  <a:gd name="connsiteY158" fmla="*/ 7234646 h 13511369"/>
                  <a:gd name="connsiteX159" fmla="*/ 7612857 w 12071803"/>
                  <a:gd name="connsiteY159" fmla="*/ 7206071 h 13511369"/>
                  <a:gd name="connsiteX160" fmla="*/ 7677150 w 12071803"/>
                  <a:gd name="connsiteY160" fmla="*/ 7039382 h 13511369"/>
                  <a:gd name="connsiteX161" fmla="*/ 8374857 w 12071803"/>
                  <a:gd name="connsiteY161" fmla="*/ 6653621 h 13511369"/>
                  <a:gd name="connsiteX162" fmla="*/ 8703470 w 12071803"/>
                  <a:gd name="connsiteY162" fmla="*/ 6591708 h 13511369"/>
                  <a:gd name="connsiteX163" fmla="*/ 8722520 w 12071803"/>
                  <a:gd name="connsiteY163" fmla="*/ 6696483 h 13511369"/>
                  <a:gd name="connsiteX164" fmla="*/ 8796339 w 12071803"/>
                  <a:gd name="connsiteY164" fmla="*/ 6701246 h 13511369"/>
                  <a:gd name="connsiteX165" fmla="*/ 8772525 w 12071803"/>
                  <a:gd name="connsiteY165" fmla="*/ 6548844 h 13511369"/>
                  <a:gd name="connsiteX166" fmla="*/ 9315450 w 12071803"/>
                  <a:gd name="connsiteY166" fmla="*/ 6544082 h 13511369"/>
                  <a:gd name="connsiteX167" fmla="*/ 9503569 w 12071803"/>
                  <a:gd name="connsiteY167" fmla="*/ 6494075 h 13511369"/>
                  <a:gd name="connsiteX168" fmla="*/ 9629775 w 12071803"/>
                  <a:gd name="connsiteY168" fmla="*/ 6298813 h 13511369"/>
                  <a:gd name="connsiteX169" fmla="*/ 9906000 w 12071803"/>
                  <a:gd name="connsiteY169" fmla="*/ 6334532 h 13511369"/>
                  <a:gd name="connsiteX170" fmla="*/ 9870282 w 12071803"/>
                  <a:gd name="connsiteY170" fmla="*/ 6420258 h 13511369"/>
                  <a:gd name="connsiteX171" fmla="*/ 9727407 w 12071803"/>
                  <a:gd name="connsiteY171" fmla="*/ 6434546 h 13511369"/>
                  <a:gd name="connsiteX172" fmla="*/ 9796462 w 12071803"/>
                  <a:gd name="connsiteY172" fmla="*/ 6489313 h 13511369"/>
                  <a:gd name="connsiteX173" fmla="*/ 9665495 w 12071803"/>
                  <a:gd name="connsiteY173" fmla="*/ 6517889 h 13511369"/>
                  <a:gd name="connsiteX174" fmla="*/ 9539289 w 12071803"/>
                  <a:gd name="connsiteY174" fmla="*/ 6508364 h 13511369"/>
                  <a:gd name="connsiteX175" fmla="*/ 9453563 w 12071803"/>
                  <a:gd name="connsiteY175" fmla="*/ 6544082 h 13511369"/>
                  <a:gd name="connsiteX176" fmla="*/ 9422607 w 12071803"/>
                  <a:gd name="connsiteY176" fmla="*/ 6848883 h 13511369"/>
                  <a:gd name="connsiteX177" fmla="*/ 9584532 w 12071803"/>
                  <a:gd name="connsiteY177" fmla="*/ 6882220 h 13511369"/>
                  <a:gd name="connsiteX178" fmla="*/ 9791700 w 12071803"/>
                  <a:gd name="connsiteY178" fmla="*/ 6696482 h 13511369"/>
                  <a:gd name="connsiteX179" fmla="*/ 9829801 w 12071803"/>
                  <a:gd name="connsiteY179" fmla="*/ 6794114 h 13511369"/>
                  <a:gd name="connsiteX180" fmla="*/ 9977439 w 12071803"/>
                  <a:gd name="connsiteY180" fmla="*/ 6717914 h 13511369"/>
                  <a:gd name="connsiteX181" fmla="*/ 9877426 w 12071803"/>
                  <a:gd name="connsiteY181" fmla="*/ 6956040 h 13511369"/>
                  <a:gd name="connsiteX182" fmla="*/ 10020301 w 12071803"/>
                  <a:gd name="connsiteY182" fmla="*/ 6898889 h 13511369"/>
                  <a:gd name="connsiteX183" fmla="*/ 9986964 w 12071803"/>
                  <a:gd name="connsiteY183" fmla="*/ 6986996 h 13511369"/>
                  <a:gd name="connsiteX184" fmla="*/ 10217945 w 12071803"/>
                  <a:gd name="connsiteY184" fmla="*/ 6984614 h 13511369"/>
                  <a:gd name="connsiteX185" fmla="*/ 10058400 w 12071803"/>
                  <a:gd name="connsiteY185" fmla="*/ 7039382 h 13511369"/>
                  <a:gd name="connsiteX186" fmla="*/ 9948864 w 12071803"/>
                  <a:gd name="connsiteY186" fmla="*/ 7096533 h 13511369"/>
                  <a:gd name="connsiteX187" fmla="*/ 9829801 w 12071803"/>
                  <a:gd name="connsiteY187" fmla="*/ 7210833 h 13511369"/>
                  <a:gd name="connsiteX188" fmla="*/ 9865519 w 12071803"/>
                  <a:gd name="connsiteY188" fmla="*/ 7270363 h 13511369"/>
                  <a:gd name="connsiteX189" fmla="*/ 9908382 w 12071803"/>
                  <a:gd name="connsiteY189" fmla="*/ 7320371 h 13511369"/>
                  <a:gd name="connsiteX190" fmla="*/ 9986964 w 12071803"/>
                  <a:gd name="connsiteY190" fmla="*/ 7287033 h 13511369"/>
                  <a:gd name="connsiteX191" fmla="*/ 9998869 w 12071803"/>
                  <a:gd name="connsiteY191" fmla="*/ 7348944 h 13511369"/>
                  <a:gd name="connsiteX192" fmla="*/ 10113170 w 12071803"/>
                  <a:gd name="connsiteY192" fmla="*/ 7210833 h 13511369"/>
                  <a:gd name="connsiteX193" fmla="*/ 10148889 w 12071803"/>
                  <a:gd name="connsiteY193" fmla="*/ 7356089 h 13511369"/>
                  <a:gd name="connsiteX194" fmla="*/ 10244139 w 12071803"/>
                  <a:gd name="connsiteY194" fmla="*/ 7239408 h 13511369"/>
                  <a:gd name="connsiteX195" fmla="*/ 10270332 w 12071803"/>
                  <a:gd name="connsiteY195" fmla="*/ 7401332 h 13511369"/>
                  <a:gd name="connsiteX196" fmla="*/ 10344150 w 12071803"/>
                  <a:gd name="connsiteY196" fmla="*/ 7477532 h 13511369"/>
                  <a:gd name="connsiteX197" fmla="*/ 10134600 w 12071803"/>
                  <a:gd name="connsiteY197" fmla="*/ 7591832 h 13511369"/>
                  <a:gd name="connsiteX198" fmla="*/ 10287001 w 12071803"/>
                  <a:gd name="connsiteY198" fmla="*/ 7741852 h 13511369"/>
                  <a:gd name="connsiteX199" fmla="*/ 10317957 w 12071803"/>
                  <a:gd name="connsiteY199" fmla="*/ 7644221 h 13511369"/>
                  <a:gd name="connsiteX200" fmla="*/ 10389393 w 12071803"/>
                  <a:gd name="connsiteY200" fmla="*/ 7732326 h 13511369"/>
                  <a:gd name="connsiteX201" fmla="*/ 10510839 w 12071803"/>
                  <a:gd name="connsiteY201" fmla="*/ 7691846 h 13511369"/>
                  <a:gd name="connsiteX202" fmla="*/ 10515600 w 12071803"/>
                  <a:gd name="connsiteY202" fmla="*/ 7777570 h 13511369"/>
                  <a:gd name="connsiteX203" fmla="*/ 10513219 w 12071803"/>
                  <a:gd name="connsiteY203" fmla="*/ 7875200 h 13511369"/>
                  <a:gd name="connsiteX204" fmla="*/ 10622756 w 12071803"/>
                  <a:gd name="connsiteY204" fmla="*/ 7837101 h 13511369"/>
                  <a:gd name="connsiteX205" fmla="*/ 10663239 w 12071803"/>
                  <a:gd name="connsiteY205" fmla="*/ 8075227 h 13511369"/>
                  <a:gd name="connsiteX206" fmla="*/ 10801350 w 12071803"/>
                  <a:gd name="connsiteY206" fmla="*/ 8106182 h 13511369"/>
                  <a:gd name="connsiteX207" fmla="*/ 10815638 w 12071803"/>
                  <a:gd name="connsiteY207" fmla="*/ 7815670 h 13511369"/>
                  <a:gd name="connsiteX208" fmla="*/ 10906126 w 12071803"/>
                  <a:gd name="connsiteY208" fmla="*/ 7791858 h 13511369"/>
                  <a:gd name="connsiteX209" fmla="*/ 10975182 w 12071803"/>
                  <a:gd name="connsiteY209" fmla="*/ 7620407 h 13511369"/>
                  <a:gd name="connsiteX210" fmla="*/ 10937082 w 12071803"/>
                  <a:gd name="connsiteY210" fmla="*/ 7491821 h 13511369"/>
                  <a:gd name="connsiteX211" fmla="*/ 10841832 w 12071803"/>
                  <a:gd name="connsiteY211" fmla="*/ 7479913 h 13511369"/>
                  <a:gd name="connsiteX212" fmla="*/ 10889456 w 12071803"/>
                  <a:gd name="connsiteY212" fmla="*/ 7360851 h 13511369"/>
                  <a:gd name="connsiteX213" fmla="*/ 10784682 w 12071803"/>
                  <a:gd name="connsiteY213" fmla="*/ 7289414 h 13511369"/>
                  <a:gd name="connsiteX214" fmla="*/ 10744200 w 12071803"/>
                  <a:gd name="connsiteY214" fmla="*/ 7058432 h 13511369"/>
                  <a:gd name="connsiteX215" fmla="*/ 10426700 w 12071803"/>
                  <a:gd name="connsiteY215" fmla="*/ 7020332 h 13511369"/>
                  <a:gd name="connsiteX216" fmla="*/ 10496551 w 12071803"/>
                  <a:gd name="connsiteY216" fmla="*/ 6915558 h 13511369"/>
                  <a:gd name="connsiteX217" fmla="*/ 10620376 w 12071803"/>
                  <a:gd name="connsiteY217" fmla="*/ 6896508 h 13511369"/>
                  <a:gd name="connsiteX218" fmla="*/ 10629900 w 12071803"/>
                  <a:gd name="connsiteY218" fmla="*/ 6810782 h 13511369"/>
                  <a:gd name="connsiteX219" fmla="*/ 10842625 w 12071803"/>
                  <a:gd name="connsiteY219" fmla="*/ 6899682 h 13511369"/>
                  <a:gd name="connsiteX220" fmla="*/ 10858500 w 12071803"/>
                  <a:gd name="connsiteY220" fmla="*/ 6677432 h 13511369"/>
                  <a:gd name="connsiteX221" fmla="*/ 10648950 w 12071803"/>
                  <a:gd name="connsiteY221" fmla="*/ 6772682 h 13511369"/>
                  <a:gd name="connsiteX222" fmla="*/ 10572750 w 12071803"/>
                  <a:gd name="connsiteY222" fmla="*/ 6544082 h 13511369"/>
                  <a:gd name="connsiteX223" fmla="*/ 10344150 w 12071803"/>
                  <a:gd name="connsiteY223" fmla="*/ 6753632 h 13511369"/>
                  <a:gd name="connsiteX224" fmla="*/ 10356851 w 12071803"/>
                  <a:gd name="connsiteY224" fmla="*/ 6588533 h 13511369"/>
                  <a:gd name="connsiteX225" fmla="*/ 10369550 w 12071803"/>
                  <a:gd name="connsiteY225" fmla="*/ 6464707 h 13511369"/>
                  <a:gd name="connsiteX226" fmla="*/ 10314385 w 12071803"/>
                  <a:gd name="connsiteY226" fmla="*/ 6436675 h 13511369"/>
                  <a:gd name="connsiteX227" fmla="*/ 10261601 w 12071803"/>
                  <a:gd name="connsiteY227" fmla="*/ 6452008 h 13511369"/>
                  <a:gd name="connsiteX228" fmla="*/ 10140950 w 12071803"/>
                  <a:gd name="connsiteY228" fmla="*/ 6236107 h 13511369"/>
                  <a:gd name="connsiteX229" fmla="*/ 10306051 w 12071803"/>
                  <a:gd name="connsiteY229" fmla="*/ 6274208 h 13511369"/>
                  <a:gd name="connsiteX230" fmla="*/ 10547351 w 12071803"/>
                  <a:gd name="connsiteY230" fmla="*/ 6274208 h 13511369"/>
                  <a:gd name="connsiteX231" fmla="*/ 10677525 w 12071803"/>
                  <a:gd name="connsiteY231" fmla="*/ 6134507 h 13511369"/>
                  <a:gd name="connsiteX232" fmla="*/ 10575926 w 12071803"/>
                  <a:gd name="connsiteY232" fmla="*/ 6023383 h 13511369"/>
                  <a:gd name="connsiteX233" fmla="*/ 10363200 w 12071803"/>
                  <a:gd name="connsiteY233" fmla="*/ 5975757 h 13511369"/>
                  <a:gd name="connsiteX234" fmla="*/ 10544175 w 12071803"/>
                  <a:gd name="connsiteY234" fmla="*/ 5845582 h 13511369"/>
                  <a:gd name="connsiteX235" fmla="*/ 10490201 w 12071803"/>
                  <a:gd name="connsiteY235" fmla="*/ 5728108 h 13511369"/>
                  <a:gd name="connsiteX236" fmla="*/ 10544176 w 12071803"/>
                  <a:gd name="connsiteY236" fmla="*/ 5607458 h 13511369"/>
                  <a:gd name="connsiteX237" fmla="*/ 10506075 w 12071803"/>
                  <a:gd name="connsiteY237" fmla="*/ 5604282 h 13511369"/>
                  <a:gd name="connsiteX238" fmla="*/ 10471151 w 12071803"/>
                  <a:gd name="connsiteY238" fmla="*/ 5528083 h 13511369"/>
                  <a:gd name="connsiteX239" fmla="*/ 10312400 w 12071803"/>
                  <a:gd name="connsiteY239" fmla="*/ 5375682 h 13511369"/>
                  <a:gd name="connsiteX240" fmla="*/ 10582276 w 12071803"/>
                  <a:gd name="connsiteY240" fmla="*/ 5480458 h 13511369"/>
                  <a:gd name="connsiteX241" fmla="*/ 10725150 w 12071803"/>
                  <a:gd name="connsiteY241" fmla="*/ 5439182 h 13511369"/>
                  <a:gd name="connsiteX242" fmla="*/ 10699751 w 12071803"/>
                  <a:gd name="connsiteY242" fmla="*/ 5686833 h 13511369"/>
                  <a:gd name="connsiteX243" fmla="*/ 10877550 w 12071803"/>
                  <a:gd name="connsiteY243" fmla="*/ 5724932 h 13511369"/>
                  <a:gd name="connsiteX244" fmla="*/ 10934701 w 12071803"/>
                  <a:gd name="connsiteY244" fmla="*/ 5550308 h 13511369"/>
                  <a:gd name="connsiteX245" fmla="*/ 10975975 w 12071803"/>
                  <a:gd name="connsiteY245" fmla="*/ 5321707 h 13511369"/>
                  <a:gd name="connsiteX246" fmla="*/ 10896601 w 12071803"/>
                  <a:gd name="connsiteY246" fmla="*/ 5118508 h 13511369"/>
                  <a:gd name="connsiteX247" fmla="*/ 10839450 w 12071803"/>
                  <a:gd name="connsiteY247" fmla="*/ 5020082 h 13511369"/>
                  <a:gd name="connsiteX248" fmla="*/ 10760076 w 12071803"/>
                  <a:gd name="connsiteY248" fmla="*/ 5137558 h 13511369"/>
                  <a:gd name="connsiteX249" fmla="*/ 10690226 w 12071803"/>
                  <a:gd name="connsiteY249" fmla="*/ 5096283 h 13511369"/>
                  <a:gd name="connsiteX250" fmla="*/ 10658476 w 12071803"/>
                  <a:gd name="connsiteY250" fmla="*/ 5216933 h 13511369"/>
                  <a:gd name="connsiteX251" fmla="*/ 10556875 w 12071803"/>
                  <a:gd name="connsiteY251" fmla="*/ 5220107 h 13511369"/>
                  <a:gd name="connsiteX252" fmla="*/ 10477500 w 12071803"/>
                  <a:gd name="connsiteY252" fmla="*/ 5077232 h 13511369"/>
                  <a:gd name="connsiteX253" fmla="*/ 10439400 w 12071803"/>
                  <a:gd name="connsiteY253" fmla="*/ 4924832 h 13511369"/>
                  <a:gd name="connsiteX254" fmla="*/ 10223500 w 12071803"/>
                  <a:gd name="connsiteY254" fmla="*/ 4928007 h 13511369"/>
                  <a:gd name="connsiteX255" fmla="*/ 10248900 w 12071803"/>
                  <a:gd name="connsiteY255" fmla="*/ 5153432 h 13511369"/>
                  <a:gd name="connsiteX256" fmla="*/ 10210801 w 12071803"/>
                  <a:gd name="connsiteY256" fmla="*/ 4959758 h 13511369"/>
                  <a:gd name="connsiteX257" fmla="*/ 10166350 w 12071803"/>
                  <a:gd name="connsiteY257" fmla="*/ 4972457 h 13511369"/>
                  <a:gd name="connsiteX258" fmla="*/ 10096500 w 12071803"/>
                  <a:gd name="connsiteY258" fmla="*/ 4861332 h 13511369"/>
                  <a:gd name="connsiteX259" fmla="*/ 10001251 w 12071803"/>
                  <a:gd name="connsiteY259" fmla="*/ 4931183 h 13511369"/>
                  <a:gd name="connsiteX260" fmla="*/ 9845675 w 12071803"/>
                  <a:gd name="connsiteY260" fmla="*/ 5058182 h 13511369"/>
                  <a:gd name="connsiteX261" fmla="*/ 10210800 w 12071803"/>
                  <a:gd name="connsiteY261" fmla="*/ 4724807 h 13511369"/>
                  <a:gd name="connsiteX262" fmla="*/ 10355263 w 12071803"/>
                  <a:gd name="connsiteY262" fmla="*/ 4634321 h 13511369"/>
                  <a:gd name="connsiteX263" fmla="*/ 10572750 w 12071803"/>
                  <a:gd name="connsiteY263" fmla="*/ 4581932 h 13511369"/>
                  <a:gd name="connsiteX264" fmla="*/ 10610851 w 12071803"/>
                  <a:gd name="connsiteY264" fmla="*/ 4461283 h 13511369"/>
                  <a:gd name="connsiteX265" fmla="*/ 10782301 w 12071803"/>
                  <a:gd name="connsiteY265" fmla="*/ 4334283 h 13511369"/>
                  <a:gd name="connsiteX266" fmla="*/ 10814050 w 12071803"/>
                  <a:gd name="connsiteY266" fmla="*/ 4080282 h 13511369"/>
                  <a:gd name="connsiteX267" fmla="*/ 10582275 w 12071803"/>
                  <a:gd name="connsiteY267" fmla="*/ 3997732 h 13511369"/>
                  <a:gd name="connsiteX268" fmla="*/ 10264776 w 12071803"/>
                  <a:gd name="connsiteY268" fmla="*/ 3950108 h 13511369"/>
                  <a:gd name="connsiteX269" fmla="*/ 10134600 w 12071803"/>
                  <a:gd name="connsiteY269" fmla="*/ 4010432 h 13511369"/>
                  <a:gd name="connsiteX270" fmla="*/ 10160001 w 12071803"/>
                  <a:gd name="connsiteY270" fmla="*/ 3845333 h 13511369"/>
                  <a:gd name="connsiteX271" fmla="*/ 10109201 w 12071803"/>
                  <a:gd name="connsiteY271" fmla="*/ 3670708 h 13511369"/>
                  <a:gd name="connsiteX272" fmla="*/ 10223500 w 12071803"/>
                  <a:gd name="connsiteY272" fmla="*/ 3708807 h 13511369"/>
                  <a:gd name="connsiteX273" fmla="*/ 10344151 w 12071803"/>
                  <a:gd name="connsiteY273" fmla="*/ 3600858 h 13511369"/>
                  <a:gd name="connsiteX274" fmla="*/ 10534651 w 12071803"/>
                  <a:gd name="connsiteY274" fmla="*/ 3661183 h 13511369"/>
                  <a:gd name="connsiteX275" fmla="*/ 10547351 w 12071803"/>
                  <a:gd name="connsiteY275" fmla="*/ 3477033 h 13511369"/>
                  <a:gd name="connsiteX276" fmla="*/ 10687050 w 12071803"/>
                  <a:gd name="connsiteY276" fmla="*/ 3515132 h 13511369"/>
                  <a:gd name="connsiteX277" fmla="*/ 10801350 w 12071803"/>
                  <a:gd name="connsiteY277" fmla="*/ 3210332 h 13511369"/>
                  <a:gd name="connsiteX278" fmla="*/ 10902951 w 12071803"/>
                  <a:gd name="connsiteY278" fmla="*/ 3299233 h 13511369"/>
                  <a:gd name="connsiteX279" fmla="*/ 11042650 w 12071803"/>
                  <a:gd name="connsiteY279" fmla="*/ 3283357 h 13511369"/>
                  <a:gd name="connsiteX280" fmla="*/ 11077575 w 12071803"/>
                  <a:gd name="connsiteY280" fmla="*/ 3508782 h 13511369"/>
                  <a:gd name="connsiteX281" fmla="*/ 11153776 w 12071803"/>
                  <a:gd name="connsiteY281" fmla="*/ 3251608 h 13511369"/>
                  <a:gd name="connsiteX282" fmla="*/ 11077576 w 12071803"/>
                  <a:gd name="connsiteY282" fmla="*/ 3165883 h 13511369"/>
                  <a:gd name="connsiteX283" fmla="*/ 11163300 w 12071803"/>
                  <a:gd name="connsiteY283" fmla="*/ 2911882 h 13511369"/>
                  <a:gd name="connsiteX284" fmla="*/ 10982326 w 12071803"/>
                  <a:gd name="connsiteY284" fmla="*/ 2988083 h 13511369"/>
                  <a:gd name="connsiteX285" fmla="*/ 10953750 w 12071803"/>
                  <a:gd name="connsiteY285" fmla="*/ 2918232 h 13511369"/>
                  <a:gd name="connsiteX286" fmla="*/ 10763250 w 12071803"/>
                  <a:gd name="connsiteY286" fmla="*/ 2715032 h 13511369"/>
                  <a:gd name="connsiteX287" fmla="*/ 10731501 w 12071803"/>
                  <a:gd name="connsiteY287" fmla="*/ 2530883 h 13511369"/>
                  <a:gd name="connsiteX288" fmla="*/ 10699751 w 12071803"/>
                  <a:gd name="connsiteY288" fmla="*/ 2435633 h 13511369"/>
                  <a:gd name="connsiteX289" fmla="*/ 10801350 w 12071803"/>
                  <a:gd name="connsiteY289" fmla="*/ 2334032 h 13511369"/>
                  <a:gd name="connsiteX290" fmla="*/ 11061701 w 12071803"/>
                  <a:gd name="connsiteY290" fmla="*/ 2099083 h 13511369"/>
                  <a:gd name="connsiteX291" fmla="*/ 11182350 w 12071803"/>
                  <a:gd name="connsiteY291" fmla="*/ 2118132 h 13511369"/>
                  <a:gd name="connsiteX292" fmla="*/ 11252201 w 12071803"/>
                  <a:gd name="connsiteY292" fmla="*/ 2029233 h 13511369"/>
                  <a:gd name="connsiteX293" fmla="*/ 11487150 w 12071803"/>
                  <a:gd name="connsiteY293" fmla="*/ 1921282 h 13511369"/>
                  <a:gd name="connsiteX294" fmla="*/ 11341101 w 12071803"/>
                  <a:gd name="connsiteY294" fmla="*/ 1851433 h 13511369"/>
                  <a:gd name="connsiteX295" fmla="*/ 11258550 w 12071803"/>
                  <a:gd name="connsiteY295" fmla="*/ 1705382 h 13511369"/>
                  <a:gd name="connsiteX296" fmla="*/ 11360150 w 12071803"/>
                  <a:gd name="connsiteY296" fmla="*/ 1279932 h 13511369"/>
                  <a:gd name="connsiteX297" fmla="*/ 11239500 w 12071803"/>
                  <a:gd name="connsiteY297" fmla="*/ 1019582 h 13511369"/>
                  <a:gd name="connsiteX298" fmla="*/ 11525250 w 12071803"/>
                  <a:gd name="connsiteY298" fmla="*/ 1362482 h 13511369"/>
                  <a:gd name="connsiteX299" fmla="*/ 11690350 w 12071803"/>
                  <a:gd name="connsiteY299" fmla="*/ 1165632 h 13511369"/>
                  <a:gd name="connsiteX300" fmla="*/ 11874500 w 12071803"/>
                  <a:gd name="connsiteY300" fmla="*/ 1476782 h 13511369"/>
                  <a:gd name="connsiteX301" fmla="*/ 12071350 w 12071803"/>
                  <a:gd name="connsiteY301" fmla="*/ 1578383 h 13511369"/>
                  <a:gd name="connsiteX302" fmla="*/ 11906250 w 12071803"/>
                  <a:gd name="connsiteY302" fmla="*/ 1133883 h 13511369"/>
                  <a:gd name="connsiteX303" fmla="*/ 11893550 w 12071803"/>
                  <a:gd name="connsiteY303" fmla="*/ 917982 h 13511369"/>
                  <a:gd name="connsiteX304" fmla="*/ 11760200 w 12071803"/>
                  <a:gd name="connsiteY304" fmla="*/ 721132 h 13511369"/>
                  <a:gd name="connsiteX305" fmla="*/ 11734800 w 12071803"/>
                  <a:gd name="connsiteY30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138237 w 12071803"/>
                  <a:gd name="connsiteY56" fmla="*/ 11470889 h 13511369"/>
                  <a:gd name="connsiteX57" fmla="*/ 1277541 w 12071803"/>
                  <a:gd name="connsiteY57" fmla="*/ 11496832 h 13511369"/>
                  <a:gd name="connsiteX58" fmla="*/ 1448991 w 12071803"/>
                  <a:gd name="connsiteY58" fmla="*/ 11508738 h 13511369"/>
                  <a:gd name="connsiteX59" fmla="*/ 1534716 w 12071803"/>
                  <a:gd name="connsiteY59" fmla="*/ 11573032 h 13511369"/>
                  <a:gd name="connsiteX60" fmla="*/ 1634728 w 12071803"/>
                  <a:gd name="connsiteY60" fmla="*/ 11580175 h 13511369"/>
                  <a:gd name="connsiteX61" fmla="*/ 1714500 w 12071803"/>
                  <a:gd name="connsiteY61" fmla="*/ 11592332 h 13511369"/>
                  <a:gd name="connsiteX62" fmla="*/ 1641872 w 12071803"/>
                  <a:gd name="connsiteY62" fmla="*/ 11737338 h 13511369"/>
                  <a:gd name="connsiteX63" fmla="*/ 1676400 w 12071803"/>
                  <a:gd name="connsiteY63" fmla="*/ 11992382 h 13511369"/>
                  <a:gd name="connsiteX64" fmla="*/ 1853803 w 12071803"/>
                  <a:gd name="connsiteY64" fmla="*/ 12130244 h 13511369"/>
                  <a:gd name="connsiteX65" fmla="*/ 1976437 w 12071803"/>
                  <a:gd name="connsiteY65" fmla="*/ 12056676 h 13511369"/>
                  <a:gd name="connsiteX66" fmla="*/ 2049066 w 12071803"/>
                  <a:gd name="connsiteY66" fmla="*/ 12104050 h 13511369"/>
                  <a:gd name="connsiteX67" fmla="*/ 2125266 w 12071803"/>
                  <a:gd name="connsiteY67" fmla="*/ 12034994 h 13511369"/>
                  <a:gd name="connsiteX68" fmla="*/ 2225278 w 12071803"/>
                  <a:gd name="connsiteY68" fmla="*/ 12058807 h 13511369"/>
                  <a:gd name="connsiteX69" fmla="*/ 2456260 w 12071803"/>
                  <a:gd name="connsiteY69" fmla="*/ 12008800 h 13511369"/>
                  <a:gd name="connsiteX70" fmla="*/ 2507456 w 12071803"/>
                  <a:gd name="connsiteY70" fmla="*/ 11899513 h 13511369"/>
                  <a:gd name="connsiteX71" fmla="*/ 2876550 w 12071803"/>
                  <a:gd name="connsiteY71" fmla="*/ 12030482 h 13511369"/>
                  <a:gd name="connsiteX72" fmla="*/ 2965847 w 12071803"/>
                  <a:gd name="connsiteY72" fmla="*/ 12018325 h 13511369"/>
                  <a:gd name="connsiteX73" fmla="*/ 3067050 w 12071803"/>
                  <a:gd name="connsiteY73" fmla="*/ 12182882 h 13511369"/>
                  <a:gd name="connsiteX74" fmla="*/ 3306366 w 12071803"/>
                  <a:gd name="connsiteY74" fmla="*/ 12127863 h 13511369"/>
                  <a:gd name="connsiteX75" fmla="*/ 3415903 w 12071803"/>
                  <a:gd name="connsiteY75" fmla="*/ 12196919 h 13511369"/>
                  <a:gd name="connsiteX76" fmla="*/ 3569494 w 12071803"/>
                  <a:gd name="connsiteY76" fmla="*/ 12266226 h 13511369"/>
                  <a:gd name="connsiteX77" fmla="*/ 3505200 w 12071803"/>
                  <a:gd name="connsiteY77" fmla="*/ 12387670 h 13511369"/>
                  <a:gd name="connsiteX78" fmla="*/ 3589735 w 12071803"/>
                  <a:gd name="connsiteY78" fmla="*/ 12592207 h 13511369"/>
                  <a:gd name="connsiteX79" fmla="*/ 3543300 w 12071803"/>
                  <a:gd name="connsiteY79" fmla="*/ 12773432 h 13511369"/>
                  <a:gd name="connsiteX80" fmla="*/ 3527822 w 12071803"/>
                  <a:gd name="connsiteY80" fmla="*/ 12987494 h 13511369"/>
                  <a:gd name="connsiteX81" fmla="*/ 3619500 w 12071803"/>
                  <a:gd name="connsiteY81" fmla="*/ 13211582 h 13511369"/>
                  <a:gd name="connsiteX82" fmla="*/ 3905250 w 12071803"/>
                  <a:gd name="connsiteY82" fmla="*/ 13440182 h 13511369"/>
                  <a:gd name="connsiteX83" fmla="*/ 4496991 w 12071803"/>
                  <a:gd name="connsiteY83" fmla="*/ 13511369 h 13511369"/>
                  <a:gd name="connsiteX84" fmla="*/ 4532709 w 12071803"/>
                  <a:gd name="connsiteY84" fmla="*/ 13442312 h 13511369"/>
                  <a:gd name="connsiteX85" fmla="*/ 4191000 w 12071803"/>
                  <a:gd name="connsiteY85" fmla="*/ 13154432 h 13511369"/>
                  <a:gd name="connsiteX86" fmla="*/ 4618435 w 12071803"/>
                  <a:gd name="connsiteY86" fmla="*/ 13268482 h 13511369"/>
                  <a:gd name="connsiteX87" fmla="*/ 4933950 w 12071803"/>
                  <a:gd name="connsiteY87" fmla="*/ 13268732 h 13511369"/>
                  <a:gd name="connsiteX88" fmla="*/ 5035153 w 12071803"/>
                  <a:gd name="connsiteY88" fmla="*/ 13058932 h 13511369"/>
                  <a:gd name="connsiteX89" fmla="*/ 4994672 w 12071803"/>
                  <a:gd name="connsiteY89" fmla="*/ 12985113 h 13511369"/>
                  <a:gd name="connsiteX90" fmla="*/ 4991100 w 12071803"/>
                  <a:gd name="connsiteY90" fmla="*/ 12678182 h 13511369"/>
                  <a:gd name="connsiteX91" fmla="*/ 5067300 w 12071803"/>
                  <a:gd name="connsiteY91" fmla="*/ 12563882 h 13511369"/>
                  <a:gd name="connsiteX92" fmla="*/ 5029200 w 12071803"/>
                  <a:gd name="connsiteY92" fmla="*/ 12225745 h 13511369"/>
                  <a:gd name="connsiteX93" fmla="*/ 5357813 w 12071803"/>
                  <a:gd name="connsiteY93" fmla="*/ 12097157 h 13511369"/>
                  <a:gd name="connsiteX94" fmla="*/ 5638800 w 12071803"/>
                  <a:gd name="connsiteY94" fmla="*/ 12180502 h 13511369"/>
                  <a:gd name="connsiteX95" fmla="*/ 5524500 w 12071803"/>
                  <a:gd name="connsiteY95" fmla="*/ 11249432 h 13511369"/>
                  <a:gd name="connsiteX96" fmla="*/ 5585223 w 12071803"/>
                  <a:gd name="connsiteY96" fmla="*/ 10722925 h 13511369"/>
                  <a:gd name="connsiteX97" fmla="*/ 5468540 w 12071803"/>
                  <a:gd name="connsiteY97" fmla="*/ 10663394 h 13511369"/>
                  <a:gd name="connsiteX98" fmla="*/ 5585222 w 12071803"/>
                  <a:gd name="connsiteY98" fmla="*/ 10701495 h 13511369"/>
                  <a:gd name="connsiteX99" fmla="*/ 5611416 w 12071803"/>
                  <a:gd name="connsiteY99" fmla="*/ 10160950 h 13511369"/>
                  <a:gd name="connsiteX100" fmla="*/ 5698331 w 12071803"/>
                  <a:gd name="connsiteY100" fmla="*/ 9775438 h 13511369"/>
                  <a:gd name="connsiteX101" fmla="*/ 5830491 w 12071803"/>
                  <a:gd name="connsiteY101" fmla="*/ 9408475 h 13511369"/>
                  <a:gd name="connsiteX102" fmla="*/ 5920978 w 12071803"/>
                  <a:gd name="connsiteY102" fmla="*/ 9196544 h 13511369"/>
                  <a:gd name="connsiteX103" fmla="*/ 5759053 w 12071803"/>
                  <a:gd name="connsiteY103" fmla="*/ 9329894 h 13511369"/>
                  <a:gd name="connsiteX104" fmla="*/ 5923360 w 12071803"/>
                  <a:gd name="connsiteY104" fmla="*/ 9137013 h 13511369"/>
                  <a:gd name="connsiteX105" fmla="*/ 5955507 w 12071803"/>
                  <a:gd name="connsiteY105" fmla="*/ 8956289 h 13511369"/>
                  <a:gd name="connsiteX106" fmla="*/ 5959078 w 12071803"/>
                  <a:gd name="connsiteY106" fmla="*/ 9087006 h 13511369"/>
                  <a:gd name="connsiteX107" fmla="*/ 6441280 w 12071803"/>
                  <a:gd name="connsiteY107" fmla="*/ 8201432 h 13511369"/>
                  <a:gd name="connsiteX108" fmla="*/ 6204347 w 12071803"/>
                  <a:gd name="connsiteY108" fmla="*/ 8101170 h 13511369"/>
                  <a:gd name="connsiteX109" fmla="*/ 6425803 w 12071803"/>
                  <a:gd name="connsiteY109" fmla="*/ 8110694 h 13511369"/>
                  <a:gd name="connsiteX110" fmla="*/ 6696076 w 12071803"/>
                  <a:gd name="connsiteY110" fmla="*/ 8074975 h 13511369"/>
                  <a:gd name="connsiteX111" fmla="*/ 6855620 w 12071803"/>
                  <a:gd name="connsiteY111" fmla="*/ 8032113 h 13511369"/>
                  <a:gd name="connsiteX112" fmla="*/ 6785372 w 12071803"/>
                  <a:gd name="connsiteY112" fmla="*/ 7972582 h 13511369"/>
                  <a:gd name="connsiteX113" fmla="*/ 6877052 w 12071803"/>
                  <a:gd name="connsiteY113" fmla="*/ 7846626 h 13511369"/>
                  <a:gd name="connsiteX114" fmla="*/ 6980634 w 12071803"/>
                  <a:gd name="connsiteY114" fmla="*/ 7867807 h 13511369"/>
                  <a:gd name="connsiteX115" fmla="*/ 7017545 w 12071803"/>
                  <a:gd name="connsiteY115" fmla="*/ 7793990 h 13511369"/>
                  <a:gd name="connsiteX116" fmla="*/ 6943726 w 12071803"/>
                  <a:gd name="connsiteY116" fmla="*/ 7693975 h 13511369"/>
                  <a:gd name="connsiteX117" fmla="*/ 6910389 w 12071803"/>
                  <a:gd name="connsiteY117" fmla="*/ 7596344 h 13511369"/>
                  <a:gd name="connsiteX118" fmla="*/ 6819900 w 12071803"/>
                  <a:gd name="connsiteY118" fmla="*/ 7591832 h 13511369"/>
                  <a:gd name="connsiteX119" fmla="*/ 6746082 w 12071803"/>
                  <a:gd name="connsiteY119" fmla="*/ 7674925 h 13511369"/>
                  <a:gd name="connsiteX120" fmla="*/ 6610350 w 12071803"/>
                  <a:gd name="connsiteY120" fmla="*/ 7687082 h 13511369"/>
                  <a:gd name="connsiteX121" fmla="*/ 6669882 w 12071803"/>
                  <a:gd name="connsiteY121" fmla="*/ 7617775 h 13511369"/>
                  <a:gd name="connsiteX122" fmla="*/ 6681789 w 12071803"/>
                  <a:gd name="connsiteY122" fmla="*/ 7529669 h 13511369"/>
                  <a:gd name="connsiteX123" fmla="*/ 6703219 w 12071803"/>
                  <a:gd name="connsiteY123" fmla="*/ 7467756 h 13511369"/>
                  <a:gd name="connsiteX124" fmla="*/ 6667500 w 12071803"/>
                  <a:gd name="connsiteY124" fmla="*/ 7401332 h 13511369"/>
                  <a:gd name="connsiteX125" fmla="*/ 6603207 w 12071803"/>
                  <a:gd name="connsiteY125" fmla="*/ 7432038 h 13511369"/>
                  <a:gd name="connsiteX126" fmla="*/ 6600825 w 12071803"/>
                  <a:gd name="connsiteY126" fmla="*/ 7351326 h 13511369"/>
                  <a:gd name="connsiteX127" fmla="*/ 6819901 w 12071803"/>
                  <a:gd name="connsiteY127" fmla="*/ 7243919 h 13511369"/>
                  <a:gd name="connsiteX128" fmla="*/ 6784182 w 12071803"/>
                  <a:gd name="connsiteY128" fmla="*/ 7089138 h 13511369"/>
                  <a:gd name="connsiteX129" fmla="*/ 6860382 w 12071803"/>
                  <a:gd name="connsiteY129" fmla="*/ 7072469 h 13511369"/>
                  <a:gd name="connsiteX130" fmla="*/ 6838950 w 12071803"/>
                  <a:gd name="connsiteY130" fmla="*/ 6982232 h 13511369"/>
                  <a:gd name="connsiteX131" fmla="*/ 6943726 w 12071803"/>
                  <a:gd name="connsiteY131" fmla="*/ 6984363 h 13511369"/>
                  <a:gd name="connsiteX132" fmla="*/ 6986589 w 12071803"/>
                  <a:gd name="connsiteY132" fmla="*/ 6903400 h 13511369"/>
                  <a:gd name="connsiteX133" fmla="*/ 7088982 w 12071803"/>
                  <a:gd name="connsiteY133" fmla="*/ 6936738 h 13511369"/>
                  <a:gd name="connsiteX134" fmla="*/ 7162801 w 12071803"/>
                  <a:gd name="connsiteY134" fmla="*/ 7039132 h 13511369"/>
                  <a:gd name="connsiteX135" fmla="*/ 7229476 w 12071803"/>
                  <a:gd name="connsiteY135" fmla="*/ 6979600 h 13511369"/>
                  <a:gd name="connsiteX136" fmla="*/ 7169945 w 12071803"/>
                  <a:gd name="connsiteY136" fmla="*/ 6843869 h 13511369"/>
                  <a:gd name="connsiteX137" fmla="*/ 7227094 w 12071803"/>
                  <a:gd name="connsiteY137" fmla="*/ 6896506 h 13511369"/>
                  <a:gd name="connsiteX138" fmla="*/ 7343776 w 12071803"/>
                  <a:gd name="connsiteY138" fmla="*/ 6934357 h 13511369"/>
                  <a:gd name="connsiteX139" fmla="*/ 7417595 w 12071803"/>
                  <a:gd name="connsiteY139" fmla="*/ 7006046 h 13511369"/>
                  <a:gd name="connsiteX140" fmla="*/ 7386639 w 12071803"/>
                  <a:gd name="connsiteY140" fmla="*/ 7144158 h 13511369"/>
                  <a:gd name="connsiteX141" fmla="*/ 7458076 w 12071803"/>
                  <a:gd name="connsiteY141" fmla="*/ 7108439 h 13511369"/>
                  <a:gd name="connsiteX142" fmla="*/ 7448550 w 12071803"/>
                  <a:gd name="connsiteY142" fmla="*/ 7077482 h 13511369"/>
                  <a:gd name="connsiteX143" fmla="*/ 7524751 w 12071803"/>
                  <a:gd name="connsiteY143" fmla="*/ 7163208 h 13511369"/>
                  <a:gd name="connsiteX144" fmla="*/ 7460457 w 12071803"/>
                  <a:gd name="connsiteY144" fmla="*/ 7244171 h 13511369"/>
                  <a:gd name="connsiteX145" fmla="*/ 7524750 w 12071803"/>
                  <a:gd name="connsiteY145" fmla="*/ 7325132 h 13511369"/>
                  <a:gd name="connsiteX146" fmla="*/ 7450932 w 12071803"/>
                  <a:gd name="connsiteY146" fmla="*/ 7344183 h 13511369"/>
                  <a:gd name="connsiteX147" fmla="*/ 7358064 w 12071803"/>
                  <a:gd name="connsiteY147" fmla="*/ 7296558 h 13511369"/>
                  <a:gd name="connsiteX148" fmla="*/ 7310439 w 12071803"/>
                  <a:gd name="connsiteY148" fmla="*/ 7406096 h 13511369"/>
                  <a:gd name="connsiteX149" fmla="*/ 7386639 w 12071803"/>
                  <a:gd name="connsiteY149" fmla="*/ 7425146 h 13511369"/>
                  <a:gd name="connsiteX150" fmla="*/ 7441407 w 12071803"/>
                  <a:gd name="connsiteY150" fmla="*/ 7484677 h 13511369"/>
                  <a:gd name="connsiteX151" fmla="*/ 7467601 w 12071803"/>
                  <a:gd name="connsiteY151" fmla="*/ 7515382 h 13511369"/>
                  <a:gd name="connsiteX152" fmla="*/ 7487841 w 12071803"/>
                  <a:gd name="connsiteY152" fmla="*/ 7467755 h 13511369"/>
                  <a:gd name="connsiteX153" fmla="*/ 7546182 w 12071803"/>
                  <a:gd name="connsiteY153" fmla="*/ 7529921 h 13511369"/>
                  <a:gd name="connsiteX154" fmla="*/ 7639051 w 12071803"/>
                  <a:gd name="connsiteY154" fmla="*/ 7615646 h 13511369"/>
                  <a:gd name="connsiteX155" fmla="*/ 7639051 w 12071803"/>
                  <a:gd name="connsiteY155" fmla="*/ 7510871 h 13511369"/>
                  <a:gd name="connsiteX156" fmla="*/ 7812881 w 12071803"/>
                  <a:gd name="connsiteY156" fmla="*/ 7606120 h 13511369"/>
                  <a:gd name="connsiteX157" fmla="*/ 7705726 w 12071803"/>
                  <a:gd name="connsiteY157" fmla="*/ 7370377 h 13511369"/>
                  <a:gd name="connsiteX158" fmla="*/ 7708107 w 12071803"/>
                  <a:gd name="connsiteY158" fmla="*/ 7234646 h 13511369"/>
                  <a:gd name="connsiteX159" fmla="*/ 7612857 w 12071803"/>
                  <a:gd name="connsiteY159" fmla="*/ 7206071 h 13511369"/>
                  <a:gd name="connsiteX160" fmla="*/ 7677150 w 12071803"/>
                  <a:gd name="connsiteY160" fmla="*/ 7039382 h 13511369"/>
                  <a:gd name="connsiteX161" fmla="*/ 8374857 w 12071803"/>
                  <a:gd name="connsiteY161" fmla="*/ 6653621 h 13511369"/>
                  <a:gd name="connsiteX162" fmla="*/ 8703470 w 12071803"/>
                  <a:gd name="connsiteY162" fmla="*/ 6591708 h 13511369"/>
                  <a:gd name="connsiteX163" fmla="*/ 8722520 w 12071803"/>
                  <a:gd name="connsiteY163" fmla="*/ 6696483 h 13511369"/>
                  <a:gd name="connsiteX164" fmla="*/ 8796339 w 12071803"/>
                  <a:gd name="connsiteY164" fmla="*/ 6701246 h 13511369"/>
                  <a:gd name="connsiteX165" fmla="*/ 8772525 w 12071803"/>
                  <a:gd name="connsiteY165" fmla="*/ 6548844 h 13511369"/>
                  <a:gd name="connsiteX166" fmla="*/ 9315450 w 12071803"/>
                  <a:gd name="connsiteY166" fmla="*/ 6544082 h 13511369"/>
                  <a:gd name="connsiteX167" fmla="*/ 9503569 w 12071803"/>
                  <a:gd name="connsiteY167" fmla="*/ 6494075 h 13511369"/>
                  <a:gd name="connsiteX168" fmla="*/ 9629775 w 12071803"/>
                  <a:gd name="connsiteY168" fmla="*/ 6298813 h 13511369"/>
                  <a:gd name="connsiteX169" fmla="*/ 9906000 w 12071803"/>
                  <a:gd name="connsiteY169" fmla="*/ 6334532 h 13511369"/>
                  <a:gd name="connsiteX170" fmla="*/ 9870282 w 12071803"/>
                  <a:gd name="connsiteY170" fmla="*/ 6420258 h 13511369"/>
                  <a:gd name="connsiteX171" fmla="*/ 9727407 w 12071803"/>
                  <a:gd name="connsiteY171" fmla="*/ 6434546 h 13511369"/>
                  <a:gd name="connsiteX172" fmla="*/ 9796462 w 12071803"/>
                  <a:gd name="connsiteY172" fmla="*/ 6489313 h 13511369"/>
                  <a:gd name="connsiteX173" fmla="*/ 9665495 w 12071803"/>
                  <a:gd name="connsiteY173" fmla="*/ 6517889 h 13511369"/>
                  <a:gd name="connsiteX174" fmla="*/ 9539289 w 12071803"/>
                  <a:gd name="connsiteY174" fmla="*/ 6508364 h 13511369"/>
                  <a:gd name="connsiteX175" fmla="*/ 9453563 w 12071803"/>
                  <a:gd name="connsiteY175" fmla="*/ 6544082 h 13511369"/>
                  <a:gd name="connsiteX176" fmla="*/ 9422607 w 12071803"/>
                  <a:gd name="connsiteY176" fmla="*/ 6848883 h 13511369"/>
                  <a:gd name="connsiteX177" fmla="*/ 9584532 w 12071803"/>
                  <a:gd name="connsiteY177" fmla="*/ 6882220 h 13511369"/>
                  <a:gd name="connsiteX178" fmla="*/ 9791700 w 12071803"/>
                  <a:gd name="connsiteY178" fmla="*/ 6696482 h 13511369"/>
                  <a:gd name="connsiteX179" fmla="*/ 9829801 w 12071803"/>
                  <a:gd name="connsiteY179" fmla="*/ 6794114 h 13511369"/>
                  <a:gd name="connsiteX180" fmla="*/ 9977439 w 12071803"/>
                  <a:gd name="connsiteY180" fmla="*/ 6717914 h 13511369"/>
                  <a:gd name="connsiteX181" fmla="*/ 9877426 w 12071803"/>
                  <a:gd name="connsiteY181" fmla="*/ 6956040 h 13511369"/>
                  <a:gd name="connsiteX182" fmla="*/ 10020301 w 12071803"/>
                  <a:gd name="connsiteY182" fmla="*/ 6898889 h 13511369"/>
                  <a:gd name="connsiteX183" fmla="*/ 9986964 w 12071803"/>
                  <a:gd name="connsiteY183" fmla="*/ 6986996 h 13511369"/>
                  <a:gd name="connsiteX184" fmla="*/ 10217945 w 12071803"/>
                  <a:gd name="connsiteY184" fmla="*/ 6984614 h 13511369"/>
                  <a:gd name="connsiteX185" fmla="*/ 10058400 w 12071803"/>
                  <a:gd name="connsiteY185" fmla="*/ 7039382 h 13511369"/>
                  <a:gd name="connsiteX186" fmla="*/ 9948864 w 12071803"/>
                  <a:gd name="connsiteY186" fmla="*/ 7096533 h 13511369"/>
                  <a:gd name="connsiteX187" fmla="*/ 9829801 w 12071803"/>
                  <a:gd name="connsiteY187" fmla="*/ 7210833 h 13511369"/>
                  <a:gd name="connsiteX188" fmla="*/ 9865519 w 12071803"/>
                  <a:gd name="connsiteY188" fmla="*/ 7270363 h 13511369"/>
                  <a:gd name="connsiteX189" fmla="*/ 9908382 w 12071803"/>
                  <a:gd name="connsiteY189" fmla="*/ 7320371 h 13511369"/>
                  <a:gd name="connsiteX190" fmla="*/ 9986964 w 12071803"/>
                  <a:gd name="connsiteY190" fmla="*/ 7287033 h 13511369"/>
                  <a:gd name="connsiteX191" fmla="*/ 9998869 w 12071803"/>
                  <a:gd name="connsiteY191" fmla="*/ 7348944 h 13511369"/>
                  <a:gd name="connsiteX192" fmla="*/ 10113170 w 12071803"/>
                  <a:gd name="connsiteY192" fmla="*/ 7210833 h 13511369"/>
                  <a:gd name="connsiteX193" fmla="*/ 10148889 w 12071803"/>
                  <a:gd name="connsiteY193" fmla="*/ 7356089 h 13511369"/>
                  <a:gd name="connsiteX194" fmla="*/ 10244139 w 12071803"/>
                  <a:gd name="connsiteY194" fmla="*/ 7239408 h 13511369"/>
                  <a:gd name="connsiteX195" fmla="*/ 10270332 w 12071803"/>
                  <a:gd name="connsiteY195" fmla="*/ 7401332 h 13511369"/>
                  <a:gd name="connsiteX196" fmla="*/ 10344150 w 12071803"/>
                  <a:gd name="connsiteY196" fmla="*/ 7477532 h 13511369"/>
                  <a:gd name="connsiteX197" fmla="*/ 10134600 w 12071803"/>
                  <a:gd name="connsiteY197" fmla="*/ 7591832 h 13511369"/>
                  <a:gd name="connsiteX198" fmla="*/ 10287001 w 12071803"/>
                  <a:gd name="connsiteY198" fmla="*/ 7741852 h 13511369"/>
                  <a:gd name="connsiteX199" fmla="*/ 10317957 w 12071803"/>
                  <a:gd name="connsiteY199" fmla="*/ 7644221 h 13511369"/>
                  <a:gd name="connsiteX200" fmla="*/ 10389393 w 12071803"/>
                  <a:gd name="connsiteY200" fmla="*/ 7732326 h 13511369"/>
                  <a:gd name="connsiteX201" fmla="*/ 10510839 w 12071803"/>
                  <a:gd name="connsiteY201" fmla="*/ 7691846 h 13511369"/>
                  <a:gd name="connsiteX202" fmla="*/ 10515600 w 12071803"/>
                  <a:gd name="connsiteY202" fmla="*/ 7777570 h 13511369"/>
                  <a:gd name="connsiteX203" fmla="*/ 10513219 w 12071803"/>
                  <a:gd name="connsiteY203" fmla="*/ 7875200 h 13511369"/>
                  <a:gd name="connsiteX204" fmla="*/ 10622756 w 12071803"/>
                  <a:gd name="connsiteY204" fmla="*/ 7837101 h 13511369"/>
                  <a:gd name="connsiteX205" fmla="*/ 10663239 w 12071803"/>
                  <a:gd name="connsiteY205" fmla="*/ 8075227 h 13511369"/>
                  <a:gd name="connsiteX206" fmla="*/ 10801350 w 12071803"/>
                  <a:gd name="connsiteY206" fmla="*/ 8106182 h 13511369"/>
                  <a:gd name="connsiteX207" fmla="*/ 10815638 w 12071803"/>
                  <a:gd name="connsiteY207" fmla="*/ 7815670 h 13511369"/>
                  <a:gd name="connsiteX208" fmla="*/ 10906126 w 12071803"/>
                  <a:gd name="connsiteY208" fmla="*/ 7791858 h 13511369"/>
                  <a:gd name="connsiteX209" fmla="*/ 10975182 w 12071803"/>
                  <a:gd name="connsiteY209" fmla="*/ 7620407 h 13511369"/>
                  <a:gd name="connsiteX210" fmla="*/ 10937082 w 12071803"/>
                  <a:gd name="connsiteY210" fmla="*/ 7491821 h 13511369"/>
                  <a:gd name="connsiteX211" fmla="*/ 10841832 w 12071803"/>
                  <a:gd name="connsiteY211" fmla="*/ 7479913 h 13511369"/>
                  <a:gd name="connsiteX212" fmla="*/ 10889456 w 12071803"/>
                  <a:gd name="connsiteY212" fmla="*/ 7360851 h 13511369"/>
                  <a:gd name="connsiteX213" fmla="*/ 10784682 w 12071803"/>
                  <a:gd name="connsiteY213" fmla="*/ 7289414 h 13511369"/>
                  <a:gd name="connsiteX214" fmla="*/ 10744200 w 12071803"/>
                  <a:gd name="connsiteY214" fmla="*/ 7058432 h 13511369"/>
                  <a:gd name="connsiteX215" fmla="*/ 10426700 w 12071803"/>
                  <a:gd name="connsiteY215" fmla="*/ 7020332 h 13511369"/>
                  <a:gd name="connsiteX216" fmla="*/ 10496551 w 12071803"/>
                  <a:gd name="connsiteY216" fmla="*/ 6915558 h 13511369"/>
                  <a:gd name="connsiteX217" fmla="*/ 10620376 w 12071803"/>
                  <a:gd name="connsiteY217" fmla="*/ 6896508 h 13511369"/>
                  <a:gd name="connsiteX218" fmla="*/ 10629900 w 12071803"/>
                  <a:gd name="connsiteY218" fmla="*/ 6810782 h 13511369"/>
                  <a:gd name="connsiteX219" fmla="*/ 10842625 w 12071803"/>
                  <a:gd name="connsiteY219" fmla="*/ 6899682 h 13511369"/>
                  <a:gd name="connsiteX220" fmla="*/ 10858500 w 12071803"/>
                  <a:gd name="connsiteY220" fmla="*/ 6677432 h 13511369"/>
                  <a:gd name="connsiteX221" fmla="*/ 10648950 w 12071803"/>
                  <a:gd name="connsiteY221" fmla="*/ 6772682 h 13511369"/>
                  <a:gd name="connsiteX222" fmla="*/ 10572750 w 12071803"/>
                  <a:gd name="connsiteY222" fmla="*/ 6544082 h 13511369"/>
                  <a:gd name="connsiteX223" fmla="*/ 10344150 w 12071803"/>
                  <a:gd name="connsiteY223" fmla="*/ 6753632 h 13511369"/>
                  <a:gd name="connsiteX224" fmla="*/ 10356851 w 12071803"/>
                  <a:gd name="connsiteY224" fmla="*/ 6588533 h 13511369"/>
                  <a:gd name="connsiteX225" fmla="*/ 10369550 w 12071803"/>
                  <a:gd name="connsiteY225" fmla="*/ 6464707 h 13511369"/>
                  <a:gd name="connsiteX226" fmla="*/ 10314385 w 12071803"/>
                  <a:gd name="connsiteY226" fmla="*/ 6436675 h 13511369"/>
                  <a:gd name="connsiteX227" fmla="*/ 10261601 w 12071803"/>
                  <a:gd name="connsiteY227" fmla="*/ 6452008 h 13511369"/>
                  <a:gd name="connsiteX228" fmla="*/ 10140950 w 12071803"/>
                  <a:gd name="connsiteY228" fmla="*/ 6236107 h 13511369"/>
                  <a:gd name="connsiteX229" fmla="*/ 10306051 w 12071803"/>
                  <a:gd name="connsiteY229" fmla="*/ 6274208 h 13511369"/>
                  <a:gd name="connsiteX230" fmla="*/ 10547351 w 12071803"/>
                  <a:gd name="connsiteY230" fmla="*/ 6274208 h 13511369"/>
                  <a:gd name="connsiteX231" fmla="*/ 10677525 w 12071803"/>
                  <a:gd name="connsiteY231" fmla="*/ 6134507 h 13511369"/>
                  <a:gd name="connsiteX232" fmla="*/ 10575926 w 12071803"/>
                  <a:gd name="connsiteY232" fmla="*/ 6023383 h 13511369"/>
                  <a:gd name="connsiteX233" fmla="*/ 10363200 w 12071803"/>
                  <a:gd name="connsiteY233" fmla="*/ 5975757 h 13511369"/>
                  <a:gd name="connsiteX234" fmla="*/ 10544175 w 12071803"/>
                  <a:gd name="connsiteY234" fmla="*/ 5845582 h 13511369"/>
                  <a:gd name="connsiteX235" fmla="*/ 10490201 w 12071803"/>
                  <a:gd name="connsiteY235" fmla="*/ 5728108 h 13511369"/>
                  <a:gd name="connsiteX236" fmla="*/ 10544176 w 12071803"/>
                  <a:gd name="connsiteY236" fmla="*/ 5607458 h 13511369"/>
                  <a:gd name="connsiteX237" fmla="*/ 10506075 w 12071803"/>
                  <a:gd name="connsiteY237" fmla="*/ 5604282 h 13511369"/>
                  <a:gd name="connsiteX238" fmla="*/ 10471151 w 12071803"/>
                  <a:gd name="connsiteY238" fmla="*/ 5528083 h 13511369"/>
                  <a:gd name="connsiteX239" fmla="*/ 10312400 w 12071803"/>
                  <a:gd name="connsiteY239" fmla="*/ 5375682 h 13511369"/>
                  <a:gd name="connsiteX240" fmla="*/ 10582276 w 12071803"/>
                  <a:gd name="connsiteY240" fmla="*/ 5480458 h 13511369"/>
                  <a:gd name="connsiteX241" fmla="*/ 10725150 w 12071803"/>
                  <a:gd name="connsiteY241" fmla="*/ 5439182 h 13511369"/>
                  <a:gd name="connsiteX242" fmla="*/ 10699751 w 12071803"/>
                  <a:gd name="connsiteY242" fmla="*/ 5686833 h 13511369"/>
                  <a:gd name="connsiteX243" fmla="*/ 10877550 w 12071803"/>
                  <a:gd name="connsiteY243" fmla="*/ 5724932 h 13511369"/>
                  <a:gd name="connsiteX244" fmla="*/ 10934701 w 12071803"/>
                  <a:gd name="connsiteY244" fmla="*/ 5550308 h 13511369"/>
                  <a:gd name="connsiteX245" fmla="*/ 10975975 w 12071803"/>
                  <a:gd name="connsiteY245" fmla="*/ 5321707 h 13511369"/>
                  <a:gd name="connsiteX246" fmla="*/ 10896601 w 12071803"/>
                  <a:gd name="connsiteY246" fmla="*/ 5118508 h 13511369"/>
                  <a:gd name="connsiteX247" fmla="*/ 10839450 w 12071803"/>
                  <a:gd name="connsiteY247" fmla="*/ 5020082 h 13511369"/>
                  <a:gd name="connsiteX248" fmla="*/ 10760076 w 12071803"/>
                  <a:gd name="connsiteY248" fmla="*/ 5137558 h 13511369"/>
                  <a:gd name="connsiteX249" fmla="*/ 10690226 w 12071803"/>
                  <a:gd name="connsiteY249" fmla="*/ 5096283 h 13511369"/>
                  <a:gd name="connsiteX250" fmla="*/ 10658476 w 12071803"/>
                  <a:gd name="connsiteY250" fmla="*/ 5216933 h 13511369"/>
                  <a:gd name="connsiteX251" fmla="*/ 10556875 w 12071803"/>
                  <a:gd name="connsiteY251" fmla="*/ 5220107 h 13511369"/>
                  <a:gd name="connsiteX252" fmla="*/ 10477500 w 12071803"/>
                  <a:gd name="connsiteY252" fmla="*/ 5077232 h 13511369"/>
                  <a:gd name="connsiteX253" fmla="*/ 10439400 w 12071803"/>
                  <a:gd name="connsiteY253" fmla="*/ 4924832 h 13511369"/>
                  <a:gd name="connsiteX254" fmla="*/ 10223500 w 12071803"/>
                  <a:gd name="connsiteY254" fmla="*/ 4928007 h 13511369"/>
                  <a:gd name="connsiteX255" fmla="*/ 10248900 w 12071803"/>
                  <a:gd name="connsiteY255" fmla="*/ 5153432 h 13511369"/>
                  <a:gd name="connsiteX256" fmla="*/ 10210801 w 12071803"/>
                  <a:gd name="connsiteY256" fmla="*/ 4959758 h 13511369"/>
                  <a:gd name="connsiteX257" fmla="*/ 10166350 w 12071803"/>
                  <a:gd name="connsiteY257" fmla="*/ 4972457 h 13511369"/>
                  <a:gd name="connsiteX258" fmla="*/ 10096500 w 12071803"/>
                  <a:gd name="connsiteY258" fmla="*/ 4861332 h 13511369"/>
                  <a:gd name="connsiteX259" fmla="*/ 10001251 w 12071803"/>
                  <a:gd name="connsiteY259" fmla="*/ 4931183 h 13511369"/>
                  <a:gd name="connsiteX260" fmla="*/ 9845675 w 12071803"/>
                  <a:gd name="connsiteY260" fmla="*/ 5058182 h 13511369"/>
                  <a:gd name="connsiteX261" fmla="*/ 10210800 w 12071803"/>
                  <a:gd name="connsiteY261" fmla="*/ 4724807 h 13511369"/>
                  <a:gd name="connsiteX262" fmla="*/ 10355263 w 12071803"/>
                  <a:gd name="connsiteY262" fmla="*/ 4634321 h 13511369"/>
                  <a:gd name="connsiteX263" fmla="*/ 10572750 w 12071803"/>
                  <a:gd name="connsiteY263" fmla="*/ 4581932 h 13511369"/>
                  <a:gd name="connsiteX264" fmla="*/ 10610851 w 12071803"/>
                  <a:gd name="connsiteY264" fmla="*/ 4461283 h 13511369"/>
                  <a:gd name="connsiteX265" fmla="*/ 10782301 w 12071803"/>
                  <a:gd name="connsiteY265" fmla="*/ 4334283 h 13511369"/>
                  <a:gd name="connsiteX266" fmla="*/ 10814050 w 12071803"/>
                  <a:gd name="connsiteY266" fmla="*/ 4080282 h 13511369"/>
                  <a:gd name="connsiteX267" fmla="*/ 10582275 w 12071803"/>
                  <a:gd name="connsiteY267" fmla="*/ 3997732 h 13511369"/>
                  <a:gd name="connsiteX268" fmla="*/ 10264776 w 12071803"/>
                  <a:gd name="connsiteY268" fmla="*/ 3950108 h 13511369"/>
                  <a:gd name="connsiteX269" fmla="*/ 10134600 w 12071803"/>
                  <a:gd name="connsiteY269" fmla="*/ 4010432 h 13511369"/>
                  <a:gd name="connsiteX270" fmla="*/ 10160001 w 12071803"/>
                  <a:gd name="connsiteY270" fmla="*/ 3845333 h 13511369"/>
                  <a:gd name="connsiteX271" fmla="*/ 10109201 w 12071803"/>
                  <a:gd name="connsiteY271" fmla="*/ 3670708 h 13511369"/>
                  <a:gd name="connsiteX272" fmla="*/ 10223500 w 12071803"/>
                  <a:gd name="connsiteY272" fmla="*/ 3708807 h 13511369"/>
                  <a:gd name="connsiteX273" fmla="*/ 10344151 w 12071803"/>
                  <a:gd name="connsiteY273" fmla="*/ 3600858 h 13511369"/>
                  <a:gd name="connsiteX274" fmla="*/ 10534651 w 12071803"/>
                  <a:gd name="connsiteY274" fmla="*/ 3661183 h 13511369"/>
                  <a:gd name="connsiteX275" fmla="*/ 10547351 w 12071803"/>
                  <a:gd name="connsiteY275" fmla="*/ 3477033 h 13511369"/>
                  <a:gd name="connsiteX276" fmla="*/ 10687050 w 12071803"/>
                  <a:gd name="connsiteY276" fmla="*/ 3515132 h 13511369"/>
                  <a:gd name="connsiteX277" fmla="*/ 10801350 w 12071803"/>
                  <a:gd name="connsiteY277" fmla="*/ 3210332 h 13511369"/>
                  <a:gd name="connsiteX278" fmla="*/ 10902951 w 12071803"/>
                  <a:gd name="connsiteY278" fmla="*/ 3299233 h 13511369"/>
                  <a:gd name="connsiteX279" fmla="*/ 11042650 w 12071803"/>
                  <a:gd name="connsiteY279" fmla="*/ 3283357 h 13511369"/>
                  <a:gd name="connsiteX280" fmla="*/ 11077575 w 12071803"/>
                  <a:gd name="connsiteY280" fmla="*/ 3508782 h 13511369"/>
                  <a:gd name="connsiteX281" fmla="*/ 11153776 w 12071803"/>
                  <a:gd name="connsiteY281" fmla="*/ 3251608 h 13511369"/>
                  <a:gd name="connsiteX282" fmla="*/ 11077576 w 12071803"/>
                  <a:gd name="connsiteY282" fmla="*/ 3165883 h 13511369"/>
                  <a:gd name="connsiteX283" fmla="*/ 11163300 w 12071803"/>
                  <a:gd name="connsiteY283" fmla="*/ 2911882 h 13511369"/>
                  <a:gd name="connsiteX284" fmla="*/ 10982326 w 12071803"/>
                  <a:gd name="connsiteY284" fmla="*/ 2988083 h 13511369"/>
                  <a:gd name="connsiteX285" fmla="*/ 10953750 w 12071803"/>
                  <a:gd name="connsiteY285" fmla="*/ 2918232 h 13511369"/>
                  <a:gd name="connsiteX286" fmla="*/ 10763250 w 12071803"/>
                  <a:gd name="connsiteY286" fmla="*/ 2715032 h 13511369"/>
                  <a:gd name="connsiteX287" fmla="*/ 10731501 w 12071803"/>
                  <a:gd name="connsiteY287" fmla="*/ 2530883 h 13511369"/>
                  <a:gd name="connsiteX288" fmla="*/ 10699751 w 12071803"/>
                  <a:gd name="connsiteY288" fmla="*/ 2435633 h 13511369"/>
                  <a:gd name="connsiteX289" fmla="*/ 10801350 w 12071803"/>
                  <a:gd name="connsiteY289" fmla="*/ 2334032 h 13511369"/>
                  <a:gd name="connsiteX290" fmla="*/ 11061701 w 12071803"/>
                  <a:gd name="connsiteY290" fmla="*/ 2099083 h 13511369"/>
                  <a:gd name="connsiteX291" fmla="*/ 11182350 w 12071803"/>
                  <a:gd name="connsiteY291" fmla="*/ 2118132 h 13511369"/>
                  <a:gd name="connsiteX292" fmla="*/ 11252201 w 12071803"/>
                  <a:gd name="connsiteY292" fmla="*/ 2029233 h 13511369"/>
                  <a:gd name="connsiteX293" fmla="*/ 11487150 w 12071803"/>
                  <a:gd name="connsiteY293" fmla="*/ 1921282 h 13511369"/>
                  <a:gd name="connsiteX294" fmla="*/ 11341101 w 12071803"/>
                  <a:gd name="connsiteY294" fmla="*/ 1851433 h 13511369"/>
                  <a:gd name="connsiteX295" fmla="*/ 11258550 w 12071803"/>
                  <a:gd name="connsiteY295" fmla="*/ 1705382 h 13511369"/>
                  <a:gd name="connsiteX296" fmla="*/ 11360150 w 12071803"/>
                  <a:gd name="connsiteY296" fmla="*/ 1279932 h 13511369"/>
                  <a:gd name="connsiteX297" fmla="*/ 11239500 w 12071803"/>
                  <a:gd name="connsiteY297" fmla="*/ 1019582 h 13511369"/>
                  <a:gd name="connsiteX298" fmla="*/ 11525250 w 12071803"/>
                  <a:gd name="connsiteY298" fmla="*/ 1362482 h 13511369"/>
                  <a:gd name="connsiteX299" fmla="*/ 11690350 w 12071803"/>
                  <a:gd name="connsiteY299" fmla="*/ 1165632 h 13511369"/>
                  <a:gd name="connsiteX300" fmla="*/ 11874500 w 12071803"/>
                  <a:gd name="connsiteY300" fmla="*/ 1476782 h 13511369"/>
                  <a:gd name="connsiteX301" fmla="*/ 12071350 w 12071803"/>
                  <a:gd name="connsiteY301" fmla="*/ 1578383 h 13511369"/>
                  <a:gd name="connsiteX302" fmla="*/ 11906250 w 12071803"/>
                  <a:gd name="connsiteY302" fmla="*/ 1133883 h 13511369"/>
                  <a:gd name="connsiteX303" fmla="*/ 11893550 w 12071803"/>
                  <a:gd name="connsiteY303" fmla="*/ 917982 h 13511369"/>
                  <a:gd name="connsiteX304" fmla="*/ 11760200 w 12071803"/>
                  <a:gd name="connsiteY304" fmla="*/ 721132 h 13511369"/>
                  <a:gd name="connsiteX305" fmla="*/ 11734800 w 12071803"/>
                  <a:gd name="connsiteY30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060847 w 12071803"/>
                  <a:gd name="connsiteY56" fmla="*/ 11413488 h 13511369"/>
                  <a:gd name="connsiteX57" fmla="*/ 1138237 w 12071803"/>
                  <a:gd name="connsiteY57" fmla="*/ 11470889 h 13511369"/>
                  <a:gd name="connsiteX58" fmla="*/ 1277541 w 12071803"/>
                  <a:gd name="connsiteY58" fmla="*/ 11496832 h 13511369"/>
                  <a:gd name="connsiteX59" fmla="*/ 1448991 w 12071803"/>
                  <a:gd name="connsiteY59" fmla="*/ 11508738 h 13511369"/>
                  <a:gd name="connsiteX60" fmla="*/ 1534716 w 12071803"/>
                  <a:gd name="connsiteY60" fmla="*/ 11573032 h 13511369"/>
                  <a:gd name="connsiteX61" fmla="*/ 1634728 w 12071803"/>
                  <a:gd name="connsiteY61" fmla="*/ 11580175 h 13511369"/>
                  <a:gd name="connsiteX62" fmla="*/ 1714500 w 12071803"/>
                  <a:gd name="connsiteY62" fmla="*/ 11592332 h 13511369"/>
                  <a:gd name="connsiteX63" fmla="*/ 1641872 w 12071803"/>
                  <a:gd name="connsiteY63" fmla="*/ 11737338 h 13511369"/>
                  <a:gd name="connsiteX64" fmla="*/ 1676400 w 12071803"/>
                  <a:gd name="connsiteY64" fmla="*/ 11992382 h 13511369"/>
                  <a:gd name="connsiteX65" fmla="*/ 1853803 w 12071803"/>
                  <a:gd name="connsiteY65" fmla="*/ 12130244 h 13511369"/>
                  <a:gd name="connsiteX66" fmla="*/ 1976437 w 12071803"/>
                  <a:gd name="connsiteY66" fmla="*/ 12056676 h 13511369"/>
                  <a:gd name="connsiteX67" fmla="*/ 2049066 w 12071803"/>
                  <a:gd name="connsiteY67" fmla="*/ 12104050 h 13511369"/>
                  <a:gd name="connsiteX68" fmla="*/ 2125266 w 12071803"/>
                  <a:gd name="connsiteY68" fmla="*/ 12034994 h 13511369"/>
                  <a:gd name="connsiteX69" fmla="*/ 2225278 w 12071803"/>
                  <a:gd name="connsiteY69" fmla="*/ 12058807 h 13511369"/>
                  <a:gd name="connsiteX70" fmla="*/ 2456260 w 12071803"/>
                  <a:gd name="connsiteY70" fmla="*/ 12008800 h 13511369"/>
                  <a:gd name="connsiteX71" fmla="*/ 2507456 w 12071803"/>
                  <a:gd name="connsiteY71" fmla="*/ 11899513 h 13511369"/>
                  <a:gd name="connsiteX72" fmla="*/ 2876550 w 12071803"/>
                  <a:gd name="connsiteY72" fmla="*/ 12030482 h 13511369"/>
                  <a:gd name="connsiteX73" fmla="*/ 2965847 w 12071803"/>
                  <a:gd name="connsiteY73" fmla="*/ 12018325 h 13511369"/>
                  <a:gd name="connsiteX74" fmla="*/ 3067050 w 12071803"/>
                  <a:gd name="connsiteY74" fmla="*/ 12182882 h 13511369"/>
                  <a:gd name="connsiteX75" fmla="*/ 3306366 w 12071803"/>
                  <a:gd name="connsiteY75" fmla="*/ 12127863 h 13511369"/>
                  <a:gd name="connsiteX76" fmla="*/ 3415903 w 12071803"/>
                  <a:gd name="connsiteY76" fmla="*/ 12196919 h 13511369"/>
                  <a:gd name="connsiteX77" fmla="*/ 3569494 w 12071803"/>
                  <a:gd name="connsiteY77" fmla="*/ 12266226 h 13511369"/>
                  <a:gd name="connsiteX78" fmla="*/ 3505200 w 12071803"/>
                  <a:gd name="connsiteY78" fmla="*/ 12387670 h 13511369"/>
                  <a:gd name="connsiteX79" fmla="*/ 3589735 w 12071803"/>
                  <a:gd name="connsiteY79" fmla="*/ 12592207 h 13511369"/>
                  <a:gd name="connsiteX80" fmla="*/ 3543300 w 12071803"/>
                  <a:gd name="connsiteY80" fmla="*/ 12773432 h 13511369"/>
                  <a:gd name="connsiteX81" fmla="*/ 3527822 w 12071803"/>
                  <a:gd name="connsiteY81" fmla="*/ 12987494 h 13511369"/>
                  <a:gd name="connsiteX82" fmla="*/ 3619500 w 12071803"/>
                  <a:gd name="connsiteY82" fmla="*/ 13211582 h 13511369"/>
                  <a:gd name="connsiteX83" fmla="*/ 3905250 w 12071803"/>
                  <a:gd name="connsiteY83" fmla="*/ 13440182 h 13511369"/>
                  <a:gd name="connsiteX84" fmla="*/ 4496991 w 12071803"/>
                  <a:gd name="connsiteY84" fmla="*/ 13511369 h 13511369"/>
                  <a:gd name="connsiteX85" fmla="*/ 4532709 w 12071803"/>
                  <a:gd name="connsiteY85" fmla="*/ 13442312 h 13511369"/>
                  <a:gd name="connsiteX86" fmla="*/ 4191000 w 12071803"/>
                  <a:gd name="connsiteY86" fmla="*/ 13154432 h 13511369"/>
                  <a:gd name="connsiteX87" fmla="*/ 4618435 w 12071803"/>
                  <a:gd name="connsiteY87" fmla="*/ 13268482 h 13511369"/>
                  <a:gd name="connsiteX88" fmla="*/ 4933950 w 12071803"/>
                  <a:gd name="connsiteY88" fmla="*/ 13268732 h 13511369"/>
                  <a:gd name="connsiteX89" fmla="*/ 5035153 w 12071803"/>
                  <a:gd name="connsiteY89" fmla="*/ 13058932 h 13511369"/>
                  <a:gd name="connsiteX90" fmla="*/ 4994672 w 12071803"/>
                  <a:gd name="connsiteY90" fmla="*/ 12985113 h 13511369"/>
                  <a:gd name="connsiteX91" fmla="*/ 4991100 w 12071803"/>
                  <a:gd name="connsiteY91" fmla="*/ 12678182 h 13511369"/>
                  <a:gd name="connsiteX92" fmla="*/ 5067300 w 12071803"/>
                  <a:gd name="connsiteY92" fmla="*/ 12563882 h 13511369"/>
                  <a:gd name="connsiteX93" fmla="*/ 5029200 w 12071803"/>
                  <a:gd name="connsiteY93" fmla="*/ 12225745 h 13511369"/>
                  <a:gd name="connsiteX94" fmla="*/ 5357813 w 12071803"/>
                  <a:gd name="connsiteY94" fmla="*/ 12097157 h 13511369"/>
                  <a:gd name="connsiteX95" fmla="*/ 5638800 w 12071803"/>
                  <a:gd name="connsiteY95" fmla="*/ 12180502 h 13511369"/>
                  <a:gd name="connsiteX96" fmla="*/ 5524500 w 12071803"/>
                  <a:gd name="connsiteY96" fmla="*/ 11249432 h 13511369"/>
                  <a:gd name="connsiteX97" fmla="*/ 5585223 w 12071803"/>
                  <a:gd name="connsiteY97" fmla="*/ 10722925 h 13511369"/>
                  <a:gd name="connsiteX98" fmla="*/ 5468540 w 12071803"/>
                  <a:gd name="connsiteY98" fmla="*/ 10663394 h 13511369"/>
                  <a:gd name="connsiteX99" fmla="*/ 5585222 w 12071803"/>
                  <a:gd name="connsiteY99" fmla="*/ 10701495 h 13511369"/>
                  <a:gd name="connsiteX100" fmla="*/ 5611416 w 12071803"/>
                  <a:gd name="connsiteY100" fmla="*/ 10160950 h 13511369"/>
                  <a:gd name="connsiteX101" fmla="*/ 5698331 w 12071803"/>
                  <a:gd name="connsiteY101" fmla="*/ 9775438 h 13511369"/>
                  <a:gd name="connsiteX102" fmla="*/ 5830491 w 12071803"/>
                  <a:gd name="connsiteY102" fmla="*/ 9408475 h 13511369"/>
                  <a:gd name="connsiteX103" fmla="*/ 5920978 w 12071803"/>
                  <a:gd name="connsiteY103" fmla="*/ 9196544 h 13511369"/>
                  <a:gd name="connsiteX104" fmla="*/ 5759053 w 12071803"/>
                  <a:gd name="connsiteY104" fmla="*/ 9329894 h 13511369"/>
                  <a:gd name="connsiteX105" fmla="*/ 5923360 w 12071803"/>
                  <a:gd name="connsiteY105" fmla="*/ 9137013 h 13511369"/>
                  <a:gd name="connsiteX106" fmla="*/ 5955507 w 12071803"/>
                  <a:gd name="connsiteY106" fmla="*/ 8956289 h 13511369"/>
                  <a:gd name="connsiteX107" fmla="*/ 5959078 w 12071803"/>
                  <a:gd name="connsiteY107" fmla="*/ 9087006 h 13511369"/>
                  <a:gd name="connsiteX108" fmla="*/ 6441280 w 12071803"/>
                  <a:gd name="connsiteY108" fmla="*/ 8201432 h 13511369"/>
                  <a:gd name="connsiteX109" fmla="*/ 6204347 w 12071803"/>
                  <a:gd name="connsiteY109" fmla="*/ 8101170 h 13511369"/>
                  <a:gd name="connsiteX110" fmla="*/ 6425803 w 12071803"/>
                  <a:gd name="connsiteY110" fmla="*/ 8110694 h 13511369"/>
                  <a:gd name="connsiteX111" fmla="*/ 6696076 w 12071803"/>
                  <a:gd name="connsiteY111" fmla="*/ 8074975 h 13511369"/>
                  <a:gd name="connsiteX112" fmla="*/ 6855620 w 12071803"/>
                  <a:gd name="connsiteY112" fmla="*/ 8032113 h 13511369"/>
                  <a:gd name="connsiteX113" fmla="*/ 6785372 w 12071803"/>
                  <a:gd name="connsiteY113" fmla="*/ 7972582 h 13511369"/>
                  <a:gd name="connsiteX114" fmla="*/ 6877052 w 12071803"/>
                  <a:gd name="connsiteY114" fmla="*/ 7846626 h 13511369"/>
                  <a:gd name="connsiteX115" fmla="*/ 6980634 w 12071803"/>
                  <a:gd name="connsiteY115" fmla="*/ 7867807 h 13511369"/>
                  <a:gd name="connsiteX116" fmla="*/ 7017545 w 12071803"/>
                  <a:gd name="connsiteY116" fmla="*/ 7793990 h 13511369"/>
                  <a:gd name="connsiteX117" fmla="*/ 6943726 w 12071803"/>
                  <a:gd name="connsiteY117" fmla="*/ 7693975 h 13511369"/>
                  <a:gd name="connsiteX118" fmla="*/ 6910389 w 12071803"/>
                  <a:gd name="connsiteY118" fmla="*/ 7596344 h 13511369"/>
                  <a:gd name="connsiteX119" fmla="*/ 6819900 w 12071803"/>
                  <a:gd name="connsiteY119" fmla="*/ 7591832 h 13511369"/>
                  <a:gd name="connsiteX120" fmla="*/ 6746082 w 12071803"/>
                  <a:gd name="connsiteY120" fmla="*/ 7674925 h 13511369"/>
                  <a:gd name="connsiteX121" fmla="*/ 6610350 w 12071803"/>
                  <a:gd name="connsiteY121" fmla="*/ 7687082 h 13511369"/>
                  <a:gd name="connsiteX122" fmla="*/ 6669882 w 12071803"/>
                  <a:gd name="connsiteY122" fmla="*/ 7617775 h 13511369"/>
                  <a:gd name="connsiteX123" fmla="*/ 6681789 w 12071803"/>
                  <a:gd name="connsiteY123" fmla="*/ 7529669 h 13511369"/>
                  <a:gd name="connsiteX124" fmla="*/ 6703219 w 12071803"/>
                  <a:gd name="connsiteY124" fmla="*/ 7467756 h 13511369"/>
                  <a:gd name="connsiteX125" fmla="*/ 6667500 w 12071803"/>
                  <a:gd name="connsiteY125" fmla="*/ 7401332 h 13511369"/>
                  <a:gd name="connsiteX126" fmla="*/ 6603207 w 12071803"/>
                  <a:gd name="connsiteY126" fmla="*/ 7432038 h 13511369"/>
                  <a:gd name="connsiteX127" fmla="*/ 6600825 w 12071803"/>
                  <a:gd name="connsiteY127" fmla="*/ 7351326 h 13511369"/>
                  <a:gd name="connsiteX128" fmla="*/ 6819901 w 12071803"/>
                  <a:gd name="connsiteY128" fmla="*/ 7243919 h 13511369"/>
                  <a:gd name="connsiteX129" fmla="*/ 6784182 w 12071803"/>
                  <a:gd name="connsiteY129" fmla="*/ 7089138 h 13511369"/>
                  <a:gd name="connsiteX130" fmla="*/ 6860382 w 12071803"/>
                  <a:gd name="connsiteY130" fmla="*/ 7072469 h 13511369"/>
                  <a:gd name="connsiteX131" fmla="*/ 6838950 w 12071803"/>
                  <a:gd name="connsiteY131" fmla="*/ 6982232 h 13511369"/>
                  <a:gd name="connsiteX132" fmla="*/ 6943726 w 12071803"/>
                  <a:gd name="connsiteY132" fmla="*/ 6984363 h 13511369"/>
                  <a:gd name="connsiteX133" fmla="*/ 6986589 w 12071803"/>
                  <a:gd name="connsiteY133" fmla="*/ 6903400 h 13511369"/>
                  <a:gd name="connsiteX134" fmla="*/ 7088982 w 12071803"/>
                  <a:gd name="connsiteY134" fmla="*/ 6936738 h 13511369"/>
                  <a:gd name="connsiteX135" fmla="*/ 7162801 w 12071803"/>
                  <a:gd name="connsiteY135" fmla="*/ 7039132 h 13511369"/>
                  <a:gd name="connsiteX136" fmla="*/ 7229476 w 12071803"/>
                  <a:gd name="connsiteY136" fmla="*/ 6979600 h 13511369"/>
                  <a:gd name="connsiteX137" fmla="*/ 7169945 w 12071803"/>
                  <a:gd name="connsiteY137" fmla="*/ 6843869 h 13511369"/>
                  <a:gd name="connsiteX138" fmla="*/ 7227094 w 12071803"/>
                  <a:gd name="connsiteY138" fmla="*/ 6896506 h 13511369"/>
                  <a:gd name="connsiteX139" fmla="*/ 7343776 w 12071803"/>
                  <a:gd name="connsiteY139" fmla="*/ 6934357 h 13511369"/>
                  <a:gd name="connsiteX140" fmla="*/ 7417595 w 12071803"/>
                  <a:gd name="connsiteY140" fmla="*/ 7006046 h 13511369"/>
                  <a:gd name="connsiteX141" fmla="*/ 7386639 w 12071803"/>
                  <a:gd name="connsiteY141" fmla="*/ 7144158 h 13511369"/>
                  <a:gd name="connsiteX142" fmla="*/ 7458076 w 12071803"/>
                  <a:gd name="connsiteY142" fmla="*/ 7108439 h 13511369"/>
                  <a:gd name="connsiteX143" fmla="*/ 7448550 w 12071803"/>
                  <a:gd name="connsiteY143" fmla="*/ 7077482 h 13511369"/>
                  <a:gd name="connsiteX144" fmla="*/ 7524751 w 12071803"/>
                  <a:gd name="connsiteY144" fmla="*/ 7163208 h 13511369"/>
                  <a:gd name="connsiteX145" fmla="*/ 7460457 w 12071803"/>
                  <a:gd name="connsiteY145" fmla="*/ 7244171 h 13511369"/>
                  <a:gd name="connsiteX146" fmla="*/ 7524750 w 12071803"/>
                  <a:gd name="connsiteY146" fmla="*/ 7325132 h 13511369"/>
                  <a:gd name="connsiteX147" fmla="*/ 7450932 w 12071803"/>
                  <a:gd name="connsiteY147" fmla="*/ 7344183 h 13511369"/>
                  <a:gd name="connsiteX148" fmla="*/ 7358064 w 12071803"/>
                  <a:gd name="connsiteY148" fmla="*/ 7296558 h 13511369"/>
                  <a:gd name="connsiteX149" fmla="*/ 7310439 w 12071803"/>
                  <a:gd name="connsiteY149" fmla="*/ 7406096 h 13511369"/>
                  <a:gd name="connsiteX150" fmla="*/ 7386639 w 12071803"/>
                  <a:gd name="connsiteY150" fmla="*/ 7425146 h 13511369"/>
                  <a:gd name="connsiteX151" fmla="*/ 7441407 w 12071803"/>
                  <a:gd name="connsiteY151" fmla="*/ 7484677 h 13511369"/>
                  <a:gd name="connsiteX152" fmla="*/ 7467601 w 12071803"/>
                  <a:gd name="connsiteY152" fmla="*/ 7515382 h 13511369"/>
                  <a:gd name="connsiteX153" fmla="*/ 7487841 w 12071803"/>
                  <a:gd name="connsiteY153" fmla="*/ 7467755 h 13511369"/>
                  <a:gd name="connsiteX154" fmla="*/ 7546182 w 12071803"/>
                  <a:gd name="connsiteY154" fmla="*/ 7529921 h 13511369"/>
                  <a:gd name="connsiteX155" fmla="*/ 7639051 w 12071803"/>
                  <a:gd name="connsiteY155" fmla="*/ 7615646 h 13511369"/>
                  <a:gd name="connsiteX156" fmla="*/ 7639051 w 12071803"/>
                  <a:gd name="connsiteY156" fmla="*/ 7510871 h 13511369"/>
                  <a:gd name="connsiteX157" fmla="*/ 7812881 w 12071803"/>
                  <a:gd name="connsiteY157" fmla="*/ 7606120 h 13511369"/>
                  <a:gd name="connsiteX158" fmla="*/ 7705726 w 12071803"/>
                  <a:gd name="connsiteY158" fmla="*/ 7370377 h 13511369"/>
                  <a:gd name="connsiteX159" fmla="*/ 7708107 w 12071803"/>
                  <a:gd name="connsiteY159" fmla="*/ 7234646 h 13511369"/>
                  <a:gd name="connsiteX160" fmla="*/ 7612857 w 12071803"/>
                  <a:gd name="connsiteY160" fmla="*/ 7206071 h 13511369"/>
                  <a:gd name="connsiteX161" fmla="*/ 7677150 w 12071803"/>
                  <a:gd name="connsiteY161" fmla="*/ 7039382 h 13511369"/>
                  <a:gd name="connsiteX162" fmla="*/ 8374857 w 12071803"/>
                  <a:gd name="connsiteY162" fmla="*/ 6653621 h 13511369"/>
                  <a:gd name="connsiteX163" fmla="*/ 8703470 w 12071803"/>
                  <a:gd name="connsiteY163" fmla="*/ 6591708 h 13511369"/>
                  <a:gd name="connsiteX164" fmla="*/ 8722520 w 12071803"/>
                  <a:gd name="connsiteY164" fmla="*/ 6696483 h 13511369"/>
                  <a:gd name="connsiteX165" fmla="*/ 8796339 w 12071803"/>
                  <a:gd name="connsiteY165" fmla="*/ 6701246 h 13511369"/>
                  <a:gd name="connsiteX166" fmla="*/ 8772525 w 12071803"/>
                  <a:gd name="connsiteY166" fmla="*/ 6548844 h 13511369"/>
                  <a:gd name="connsiteX167" fmla="*/ 9315450 w 12071803"/>
                  <a:gd name="connsiteY167" fmla="*/ 6544082 h 13511369"/>
                  <a:gd name="connsiteX168" fmla="*/ 9503569 w 12071803"/>
                  <a:gd name="connsiteY168" fmla="*/ 6494075 h 13511369"/>
                  <a:gd name="connsiteX169" fmla="*/ 9629775 w 12071803"/>
                  <a:gd name="connsiteY169" fmla="*/ 6298813 h 13511369"/>
                  <a:gd name="connsiteX170" fmla="*/ 9906000 w 12071803"/>
                  <a:gd name="connsiteY170" fmla="*/ 6334532 h 13511369"/>
                  <a:gd name="connsiteX171" fmla="*/ 9870282 w 12071803"/>
                  <a:gd name="connsiteY171" fmla="*/ 6420258 h 13511369"/>
                  <a:gd name="connsiteX172" fmla="*/ 9727407 w 12071803"/>
                  <a:gd name="connsiteY172" fmla="*/ 6434546 h 13511369"/>
                  <a:gd name="connsiteX173" fmla="*/ 9796462 w 12071803"/>
                  <a:gd name="connsiteY173" fmla="*/ 6489313 h 13511369"/>
                  <a:gd name="connsiteX174" fmla="*/ 9665495 w 12071803"/>
                  <a:gd name="connsiteY174" fmla="*/ 6517889 h 13511369"/>
                  <a:gd name="connsiteX175" fmla="*/ 9539289 w 12071803"/>
                  <a:gd name="connsiteY175" fmla="*/ 6508364 h 13511369"/>
                  <a:gd name="connsiteX176" fmla="*/ 9453563 w 12071803"/>
                  <a:gd name="connsiteY176" fmla="*/ 6544082 h 13511369"/>
                  <a:gd name="connsiteX177" fmla="*/ 9422607 w 12071803"/>
                  <a:gd name="connsiteY177" fmla="*/ 6848883 h 13511369"/>
                  <a:gd name="connsiteX178" fmla="*/ 9584532 w 12071803"/>
                  <a:gd name="connsiteY178" fmla="*/ 6882220 h 13511369"/>
                  <a:gd name="connsiteX179" fmla="*/ 9791700 w 12071803"/>
                  <a:gd name="connsiteY179" fmla="*/ 6696482 h 13511369"/>
                  <a:gd name="connsiteX180" fmla="*/ 9829801 w 12071803"/>
                  <a:gd name="connsiteY180" fmla="*/ 6794114 h 13511369"/>
                  <a:gd name="connsiteX181" fmla="*/ 9977439 w 12071803"/>
                  <a:gd name="connsiteY181" fmla="*/ 6717914 h 13511369"/>
                  <a:gd name="connsiteX182" fmla="*/ 9877426 w 12071803"/>
                  <a:gd name="connsiteY182" fmla="*/ 6956040 h 13511369"/>
                  <a:gd name="connsiteX183" fmla="*/ 10020301 w 12071803"/>
                  <a:gd name="connsiteY183" fmla="*/ 6898889 h 13511369"/>
                  <a:gd name="connsiteX184" fmla="*/ 9986964 w 12071803"/>
                  <a:gd name="connsiteY184" fmla="*/ 6986996 h 13511369"/>
                  <a:gd name="connsiteX185" fmla="*/ 10217945 w 12071803"/>
                  <a:gd name="connsiteY185" fmla="*/ 6984614 h 13511369"/>
                  <a:gd name="connsiteX186" fmla="*/ 10058400 w 12071803"/>
                  <a:gd name="connsiteY186" fmla="*/ 7039382 h 13511369"/>
                  <a:gd name="connsiteX187" fmla="*/ 9948864 w 12071803"/>
                  <a:gd name="connsiteY187" fmla="*/ 7096533 h 13511369"/>
                  <a:gd name="connsiteX188" fmla="*/ 9829801 w 12071803"/>
                  <a:gd name="connsiteY188" fmla="*/ 7210833 h 13511369"/>
                  <a:gd name="connsiteX189" fmla="*/ 9865519 w 12071803"/>
                  <a:gd name="connsiteY189" fmla="*/ 7270363 h 13511369"/>
                  <a:gd name="connsiteX190" fmla="*/ 9908382 w 12071803"/>
                  <a:gd name="connsiteY190" fmla="*/ 7320371 h 13511369"/>
                  <a:gd name="connsiteX191" fmla="*/ 9986964 w 12071803"/>
                  <a:gd name="connsiteY191" fmla="*/ 7287033 h 13511369"/>
                  <a:gd name="connsiteX192" fmla="*/ 9998869 w 12071803"/>
                  <a:gd name="connsiteY192" fmla="*/ 7348944 h 13511369"/>
                  <a:gd name="connsiteX193" fmla="*/ 10113170 w 12071803"/>
                  <a:gd name="connsiteY193" fmla="*/ 7210833 h 13511369"/>
                  <a:gd name="connsiteX194" fmla="*/ 10148889 w 12071803"/>
                  <a:gd name="connsiteY194" fmla="*/ 7356089 h 13511369"/>
                  <a:gd name="connsiteX195" fmla="*/ 10244139 w 12071803"/>
                  <a:gd name="connsiteY195" fmla="*/ 7239408 h 13511369"/>
                  <a:gd name="connsiteX196" fmla="*/ 10270332 w 12071803"/>
                  <a:gd name="connsiteY196" fmla="*/ 7401332 h 13511369"/>
                  <a:gd name="connsiteX197" fmla="*/ 10344150 w 12071803"/>
                  <a:gd name="connsiteY197" fmla="*/ 7477532 h 13511369"/>
                  <a:gd name="connsiteX198" fmla="*/ 10134600 w 12071803"/>
                  <a:gd name="connsiteY198" fmla="*/ 7591832 h 13511369"/>
                  <a:gd name="connsiteX199" fmla="*/ 10287001 w 12071803"/>
                  <a:gd name="connsiteY199" fmla="*/ 7741852 h 13511369"/>
                  <a:gd name="connsiteX200" fmla="*/ 10317957 w 12071803"/>
                  <a:gd name="connsiteY200" fmla="*/ 7644221 h 13511369"/>
                  <a:gd name="connsiteX201" fmla="*/ 10389393 w 12071803"/>
                  <a:gd name="connsiteY201" fmla="*/ 7732326 h 13511369"/>
                  <a:gd name="connsiteX202" fmla="*/ 10510839 w 12071803"/>
                  <a:gd name="connsiteY202" fmla="*/ 7691846 h 13511369"/>
                  <a:gd name="connsiteX203" fmla="*/ 10515600 w 12071803"/>
                  <a:gd name="connsiteY203" fmla="*/ 7777570 h 13511369"/>
                  <a:gd name="connsiteX204" fmla="*/ 10513219 w 12071803"/>
                  <a:gd name="connsiteY204" fmla="*/ 7875200 h 13511369"/>
                  <a:gd name="connsiteX205" fmla="*/ 10622756 w 12071803"/>
                  <a:gd name="connsiteY205" fmla="*/ 7837101 h 13511369"/>
                  <a:gd name="connsiteX206" fmla="*/ 10663239 w 12071803"/>
                  <a:gd name="connsiteY206" fmla="*/ 8075227 h 13511369"/>
                  <a:gd name="connsiteX207" fmla="*/ 10801350 w 12071803"/>
                  <a:gd name="connsiteY207" fmla="*/ 8106182 h 13511369"/>
                  <a:gd name="connsiteX208" fmla="*/ 10815638 w 12071803"/>
                  <a:gd name="connsiteY208" fmla="*/ 7815670 h 13511369"/>
                  <a:gd name="connsiteX209" fmla="*/ 10906126 w 12071803"/>
                  <a:gd name="connsiteY209" fmla="*/ 7791858 h 13511369"/>
                  <a:gd name="connsiteX210" fmla="*/ 10975182 w 12071803"/>
                  <a:gd name="connsiteY210" fmla="*/ 7620407 h 13511369"/>
                  <a:gd name="connsiteX211" fmla="*/ 10937082 w 12071803"/>
                  <a:gd name="connsiteY211" fmla="*/ 7491821 h 13511369"/>
                  <a:gd name="connsiteX212" fmla="*/ 10841832 w 12071803"/>
                  <a:gd name="connsiteY212" fmla="*/ 7479913 h 13511369"/>
                  <a:gd name="connsiteX213" fmla="*/ 10889456 w 12071803"/>
                  <a:gd name="connsiteY213" fmla="*/ 7360851 h 13511369"/>
                  <a:gd name="connsiteX214" fmla="*/ 10784682 w 12071803"/>
                  <a:gd name="connsiteY214" fmla="*/ 7289414 h 13511369"/>
                  <a:gd name="connsiteX215" fmla="*/ 10744200 w 12071803"/>
                  <a:gd name="connsiteY215" fmla="*/ 7058432 h 13511369"/>
                  <a:gd name="connsiteX216" fmla="*/ 10426700 w 12071803"/>
                  <a:gd name="connsiteY216" fmla="*/ 7020332 h 13511369"/>
                  <a:gd name="connsiteX217" fmla="*/ 10496551 w 12071803"/>
                  <a:gd name="connsiteY217" fmla="*/ 6915558 h 13511369"/>
                  <a:gd name="connsiteX218" fmla="*/ 10620376 w 12071803"/>
                  <a:gd name="connsiteY218" fmla="*/ 6896508 h 13511369"/>
                  <a:gd name="connsiteX219" fmla="*/ 10629900 w 12071803"/>
                  <a:gd name="connsiteY219" fmla="*/ 6810782 h 13511369"/>
                  <a:gd name="connsiteX220" fmla="*/ 10842625 w 12071803"/>
                  <a:gd name="connsiteY220" fmla="*/ 6899682 h 13511369"/>
                  <a:gd name="connsiteX221" fmla="*/ 10858500 w 12071803"/>
                  <a:gd name="connsiteY221" fmla="*/ 6677432 h 13511369"/>
                  <a:gd name="connsiteX222" fmla="*/ 10648950 w 12071803"/>
                  <a:gd name="connsiteY222" fmla="*/ 6772682 h 13511369"/>
                  <a:gd name="connsiteX223" fmla="*/ 10572750 w 12071803"/>
                  <a:gd name="connsiteY223" fmla="*/ 6544082 h 13511369"/>
                  <a:gd name="connsiteX224" fmla="*/ 10344150 w 12071803"/>
                  <a:gd name="connsiteY224" fmla="*/ 6753632 h 13511369"/>
                  <a:gd name="connsiteX225" fmla="*/ 10356851 w 12071803"/>
                  <a:gd name="connsiteY225" fmla="*/ 6588533 h 13511369"/>
                  <a:gd name="connsiteX226" fmla="*/ 10369550 w 12071803"/>
                  <a:gd name="connsiteY226" fmla="*/ 6464707 h 13511369"/>
                  <a:gd name="connsiteX227" fmla="*/ 10314385 w 12071803"/>
                  <a:gd name="connsiteY227" fmla="*/ 6436675 h 13511369"/>
                  <a:gd name="connsiteX228" fmla="*/ 10261601 w 12071803"/>
                  <a:gd name="connsiteY228" fmla="*/ 6452008 h 13511369"/>
                  <a:gd name="connsiteX229" fmla="*/ 10140950 w 12071803"/>
                  <a:gd name="connsiteY229" fmla="*/ 6236107 h 13511369"/>
                  <a:gd name="connsiteX230" fmla="*/ 10306051 w 12071803"/>
                  <a:gd name="connsiteY230" fmla="*/ 6274208 h 13511369"/>
                  <a:gd name="connsiteX231" fmla="*/ 10547351 w 12071803"/>
                  <a:gd name="connsiteY231" fmla="*/ 6274208 h 13511369"/>
                  <a:gd name="connsiteX232" fmla="*/ 10677525 w 12071803"/>
                  <a:gd name="connsiteY232" fmla="*/ 6134507 h 13511369"/>
                  <a:gd name="connsiteX233" fmla="*/ 10575926 w 12071803"/>
                  <a:gd name="connsiteY233" fmla="*/ 6023383 h 13511369"/>
                  <a:gd name="connsiteX234" fmla="*/ 10363200 w 12071803"/>
                  <a:gd name="connsiteY234" fmla="*/ 5975757 h 13511369"/>
                  <a:gd name="connsiteX235" fmla="*/ 10544175 w 12071803"/>
                  <a:gd name="connsiteY235" fmla="*/ 5845582 h 13511369"/>
                  <a:gd name="connsiteX236" fmla="*/ 10490201 w 12071803"/>
                  <a:gd name="connsiteY236" fmla="*/ 5728108 h 13511369"/>
                  <a:gd name="connsiteX237" fmla="*/ 10544176 w 12071803"/>
                  <a:gd name="connsiteY237" fmla="*/ 5607458 h 13511369"/>
                  <a:gd name="connsiteX238" fmla="*/ 10506075 w 12071803"/>
                  <a:gd name="connsiteY238" fmla="*/ 5604282 h 13511369"/>
                  <a:gd name="connsiteX239" fmla="*/ 10471151 w 12071803"/>
                  <a:gd name="connsiteY239" fmla="*/ 5528083 h 13511369"/>
                  <a:gd name="connsiteX240" fmla="*/ 10312400 w 12071803"/>
                  <a:gd name="connsiteY240" fmla="*/ 5375682 h 13511369"/>
                  <a:gd name="connsiteX241" fmla="*/ 10582276 w 12071803"/>
                  <a:gd name="connsiteY241" fmla="*/ 5480458 h 13511369"/>
                  <a:gd name="connsiteX242" fmla="*/ 10725150 w 12071803"/>
                  <a:gd name="connsiteY242" fmla="*/ 5439182 h 13511369"/>
                  <a:gd name="connsiteX243" fmla="*/ 10699751 w 12071803"/>
                  <a:gd name="connsiteY243" fmla="*/ 5686833 h 13511369"/>
                  <a:gd name="connsiteX244" fmla="*/ 10877550 w 12071803"/>
                  <a:gd name="connsiteY244" fmla="*/ 5724932 h 13511369"/>
                  <a:gd name="connsiteX245" fmla="*/ 10934701 w 12071803"/>
                  <a:gd name="connsiteY245" fmla="*/ 5550308 h 13511369"/>
                  <a:gd name="connsiteX246" fmla="*/ 10975975 w 12071803"/>
                  <a:gd name="connsiteY246" fmla="*/ 5321707 h 13511369"/>
                  <a:gd name="connsiteX247" fmla="*/ 10896601 w 12071803"/>
                  <a:gd name="connsiteY247" fmla="*/ 5118508 h 13511369"/>
                  <a:gd name="connsiteX248" fmla="*/ 10839450 w 12071803"/>
                  <a:gd name="connsiteY248" fmla="*/ 5020082 h 13511369"/>
                  <a:gd name="connsiteX249" fmla="*/ 10760076 w 12071803"/>
                  <a:gd name="connsiteY249" fmla="*/ 5137558 h 13511369"/>
                  <a:gd name="connsiteX250" fmla="*/ 10690226 w 12071803"/>
                  <a:gd name="connsiteY250" fmla="*/ 5096283 h 13511369"/>
                  <a:gd name="connsiteX251" fmla="*/ 10658476 w 12071803"/>
                  <a:gd name="connsiteY251" fmla="*/ 5216933 h 13511369"/>
                  <a:gd name="connsiteX252" fmla="*/ 10556875 w 12071803"/>
                  <a:gd name="connsiteY252" fmla="*/ 5220107 h 13511369"/>
                  <a:gd name="connsiteX253" fmla="*/ 10477500 w 12071803"/>
                  <a:gd name="connsiteY253" fmla="*/ 5077232 h 13511369"/>
                  <a:gd name="connsiteX254" fmla="*/ 10439400 w 12071803"/>
                  <a:gd name="connsiteY254" fmla="*/ 4924832 h 13511369"/>
                  <a:gd name="connsiteX255" fmla="*/ 10223500 w 12071803"/>
                  <a:gd name="connsiteY255" fmla="*/ 4928007 h 13511369"/>
                  <a:gd name="connsiteX256" fmla="*/ 10248900 w 12071803"/>
                  <a:gd name="connsiteY256" fmla="*/ 5153432 h 13511369"/>
                  <a:gd name="connsiteX257" fmla="*/ 10210801 w 12071803"/>
                  <a:gd name="connsiteY257" fmla="*/ 4959758 h 13511369"/>
                  <a:gd name="connsiteX258" fmla="*/ 10166350 w 12071803"/>
                  <a:gd name="connsiteY258" fmla="*/ 4972457 h 13511369"/>
                  <a:gd name="connsiteX259" fmla="*/ 10096500 w 12071803"/>
                  <a:gd name="connsiteY259" fmla="*/ 4861332 h 13511369"/>
                  <a:gd name="connsiteX260" fmla="*/ 10001251 w 12071803"/>
                  <a:gd name="connsiteY260" fmla="*/ 4931183 h 13511369"/>
                  <a:gd name="connsiteX261" fmla="*/ 9845675 w 12071803"/>
                  <a:gd name="connsiteY261" fmla="*/ 5058182 h 13511369"/>
                  <a:gd name="connsiteX262" fmla="*/ 10210800 w 12071803"/>
                  <a:gd name="connsiteY262" fmla="*/ 4724807 h 13511369"/>
                  <a:gd name="connsiteX263" fmla="*/ 10355263 w 12071803"/>
                  <a:gd name="connsiteY263" fmla="*/ 4634321 h 13511369"/>
                  <a:gd name="connsiteX264" fmla="*/ 10572750 w 12071803"/>
                  <a:gd name="connsiteY264" fmla="*/ 4581932 h 13511369"/>
                  <a:gd name="connsiteX265" fmla="*/ 10610851 w 12071803"/>
                  <a:gd name="connsiteY265" fmla="*/ 4461283 h 13511369"/>
                  <a:gd name="connsiteX266" fmla="*/ 10782301 w 12071803"/>
                  <a:gd name="connsiteY266" fmla="*/ 4334283 h 13511369"/>
                  <a:gd name="connsiteX267" fmla="*/ 10814050 w 12071803"/>
                  <a:gd name="connsiteY267" fmla="*/ 4080282 h 13511369"/>
                  <a:gd name="connsiteX268" fmla="*/ 10582275 w 12071803"/>
                  <a:gd name="connsiteY268" fmla="*/ 3997732 h 13511369"/>
                  <a:gd name="connsiteX269" fmla="*/ 10264776 w 12071803"/>
                  <a:gd name="connsiteY269" fmla="*/ 3950108 h 13511369"/>
                  <a:gd name="connsiteX270" fmla="*/ 10134600 w 12071803"/>
                  <a:gd name="connsiteY270" fmla="*/ 4010432 h 13511369"/>
                  <a:gd name="connsiteX271" fmla="*/ 10160001 w 12071803"/>
                  <a:gd name="connsiteY271" fmla="*/ 3845333 h 13511369"/>
                  <a:gd name="connsiteX272" fmla="*/ 10109201 w 12071803"/>
                  <a:gd name="connsiteY272" fmla="*/ 3670708 h 13511369"/>
                  <a:gd name="connsiteX273" fmla="*/ 10223500 w 12071803"/>
                  <a:gd name="connsiteY273" fmla="*/ 3708807 h 13511369"/>
                  <a:gd name="connsiteX274" fmla="*/ 10344151 w 12071803"/>
                  <a:gd name="connsiteY274" fmla="*/ 3600858 h 13511369"/>
                  <a:gd name="connsiteX275" fmla="*/ 10534651 w 12071803"/>
                  <a:gd name="connsiteY275" fmla="*/ 3661183 h 13511369"/>
                  <a:gd name="connsiteX276" fmla="*/ 10547351 w 12071803"/>
                  <a:gd name="connsiteY276" fmla="*/ 3477033 h 13511369"/>
                  <a:gd name="connsiteX277" fmla="*/ 10687050 w 12071803"/>
                  <a:gd name="connsiteY277" fmla="*/ 3515132 h 13511369"/>
                  <a:gd name="connsiteX278" fmla="*/ 10801350 w 12071803"/>
                  <a:gd name="connsiteY278" fmla="*/ 3210332 h 13511369"/>
                  <a:gd name="connsiteX279" fmla="*/ 10902951 w 12071803"/>
                  <a:gd name="connsiteY279" fmla="*/ 3299233 h 13511369"/>
                  <a:gd name="connsiteX280" fmla="*/ 11042650 w 12071803"/>
                  <a:gd name="connsiteY280" fmla="*/ 3283357 h 13511369"/>
                  <a:gd name="connsiteX281" fmla="*/ 11077575 w 12071803"/>
                  <a:gd name="connsiteY281" fmla="*/ 3508782 h 13511369"/>
                  <a:gd name="connsiteX282" fmla="*/ 11153776 w 12071803"/>
                  <a:gd name="connsiteY282" fmla="*/ 3251608 h 13511369"/>
                  <a:gd name="connsiteX283" fmla="*/ 11077576 w 12071803"/>
                  <a:gd name="connsiteY283" fmla="*/ 3165883 h 13511369"/>
                  <a:gd name="connsiteX284" fmla="*/ 11163300 w 12071803"/>
                  <a:gd name="connsiteY284" fmla="*/ 2911882 h 13511369"/>
                  <a:gd name="connsiteX285" fmla="*/ 10982326 w 12071803"/>
                  <a:gd name="connsiteY285" fmla="*/ 2988083 h 13511369"/>
                  <a:gd name="connsiteX286" fmla="*/ 10953750 w 12071803"/>
                  <a:gd name="connsiteY286" fmla="*/ 2918232 h 13511369"/>
                  <a:gd name="connsiteX287" fmla="*/ 10763250 w 12071803"/>
                  <a:gd name="connsiteY287" fmla="*/ 2715032 h 13511369"/>
                  <a:gd name="connsiteX288" fmla="*/ 10731501 w 12071803"/>
                  <a:gd name="connsiteY288" fmla="*/ 2530883 h 13511369"/>
                  <a:gd name="connsiteX289" fmla="*/ 10699751 w 12071803"/>
                  <a:gd name="connsiteY289" fmla="*/ 2435633 h 13511369"/>
                  <a:gd name="connsiteX290" fmla="*/ 10801350 w 12071803"/>
                  <a:gd name="connsiteY290" fmla="*/ 2334032 h 13511369"/>
                  <a:gd name="connsiteX291" fmla="*/ 11061701 w 12071803"/>
                  <a:gd name="connsiteY291" fmla="*/ 2099083 h 13511369"/>
                  <a:gd name="connsiteX292" fmla="*/ 11182350 w 12071803"/>
                  <a:gd name="connsiteY292" fmla="*/ 2118132 h 13511369"/>
                  <a:gd name="connsiteX293" fmla="*/ 11252201 w 12071803"/>
                  <a:gd name="connsiteY293" fmla="*/ 2029233 h 13511369"/>
                  <a:gd name="connsiteX294" fmla="*/ 11487150 w 12071803"/>
                  <a:gd name="connsiteY294" fmla="*/ 1921282 h 13511369"/>
                  <a:gd name="connsiteX295" fmla="*/ 11341101 w 12071803"/>
                  <a:gd name="connsiteY295" fmla="*/ 1851433 h 13511369"/>
                  <a:gd name="connsiteX296" fmla="*/ 11258550 w 12071803"/>
                  <a:gd name="connsiteY296" fmla="*/ 1705382 h 13511369"/>
                  <a:gd name="connsiteX297" fmla="*/ 11360150 w 12071803"/>
                  <a:gd name="connsiteY297" fmla="*/ 1279932 h 13511369"/>
                  <a:gd name="connsiteX298" fmla="*/ 11239500 w 12071803"/>
                  <a:gd name="connsiteY298" fmla="*/ 1019582 h 13511369"/>
                  <a:gd name="connsiteX299" fmla="*/ 11525250 w 12071803"/>
                  <a:gd name="connsiteY299" fmla="*/ 1362482 h 13511369"/>
                  <a:gd name="connsiteX300" fmla="*/ 11690350 w 12071803"/>
                  <a:gd name="connsiteY300" fmla="*/ 1165632 h 13511369"/>
                  <a:gd name="connsiteX301" fmla="*/ 11874500 w 12071803"/>
                  <a:gd name="connsiteY301" fmla="*/ 1476782 h 13511369"/>
                  <a:gd name="connsiteX302" fmla="*/ 12071350 w 12071803"/>
                  <a:gd name="connsiteY302" fmla="*/ 1578383 h 13511369"/>
                  <a:gd name="connsiteX303" fmla="*/ 11906250 w 12071803"/>
                  <a:gd name="connsiteY303" fmla="*/ 1133883 h 13511369"/>
                  <a:gd name="connsiteX304" fmla="*/ 11893550 w 12071803"/>
                  <a:gd name="connsiteY304" fmla="*/ 917982 h 13511369"/>
                  <a:gd name="connsiteX305" fmla="*/ 11760200 w 12071803"/>
                  <a:gd name="connsiteY305" fmla="*/ 721132 h 13511369"/>
                  <a:gd name="connsiteX306" fmla="*/ 11734800 w 12071803"/>
                  <a:gd name="connsiteY30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720328 w 12071803"/>
                  <a:gd name="connsiteY55" fmla="*/ 11489688 h 13511369"/>
                  <a:gd name="connsiteX56" fmla="*/ 895350 w 12071803"/>
                  <a:gd name="connsiteY56" fmla="*/ 11535182 h 13511369"/>
                  <a:gd name="connsiteX57" fmla="*/ 1060847 w 12071803"/>
                  <a:gd name="connsiteY57" fmla="*/ 11413488 h 13511369"/>
                  <a:gd name="connsiteX58" fmla="*/ 1138237 w 12071803"/>
                  <a:gd name="connsiteY58" fmla="*/ 11470889 h 13511369"/>
                  <a:gd name="connsiteX59" fmla="*/ 1277541 w 12071803"/>
                  <a:gd name="connsiteY59" fmla="*/ 11496832 h 13511369"/>
                  <a:gd name="connsiteX60" fmla="*/ 1448991 w 12071803"/>
                  <a:gd name="connsiteY60" fmla="*/ 11508738 h 13511369"/>
                  <a:gd name="connsiteX61" fmla="*/ 1534716 w 12071803"/>
                  <a:gd name="connsiteY61" fmla="*/ 11573032 h 13511369"/>
                  <a:gd name="connsiteX62" fmla="*/ 1634728 w 12071803"/>
                  <a:gd name="connsiteY62" fmla="*/ 11580175 h 13511369"/>
                  <a:gd name="connsiteX63" fmla="*/ 1714500 w 12071803"/>
                  <a:gd name="connsiteY63" fmla="*/ 11592332 h 13511369"/>
                  <a:gd name="connsiteX64" fmla="*/ 1641872 w 12071803"/>
                  <a:gd name="connsiteY64" fmla="*/ 11737338 h 13511369"/>
                  <a:gd name="connsiteX65" fmla="*/ 1676400 w 12071803"/>
                  <a:gd name="connsiteY65" fmla="*/ 11992382 h 13511369"/>
                  <a:gd name="connsiteX66" fmla="*/ 1853803 w 12071803"/>
                  <a:gd name="connsiteY66" fmla="*/ 12130244 h 13511369"/>
                  <a:gd name="connsiteX67" fmla="*/ 1976437 w 12071803"/>
                  <a:gd name="connsiteY67" fmla="*/ 12056676 h 13511369"/>
                  <a:gd name="connsiteX68" fmla="*/ 2049066 w 12071803"/>
                  <a:gd name="connsiteY68" fmla="*/ 12104050 h 13511369"/>
                  <a:gd name="connsiteX69" fmla="*/ 2125266 w 12071803"/>
                  <a:gd name="connsiteY69" fmla="*/ 12034994 h 13511369"/>
                  <a:gd name="connsiteX70" fmla="*/ 2225278 w 12071803"/>
                  <a:gd name="connsiteY70" fmla="*/ 12058807 h 13511369"/>
                  <a:gd name="connsiteX71" fmla="*/ 2456260 w 12071803"/>
                  <a:gd name="connsiteY71" fmla="*/ 12008800 h 13511369"/>
                  <a:gd name="connsiteX72" fmla="*/ 2507456 w 12071803"/>
                  <a:gd name="connsiteY72" fmla="*/ 11899513 h 13511369"/>
                  <a:gd name="connsiteX73" fmla="*/ 2876550 w 12071803"/>
                  <a:gd name="connsiteY73" fmla="*/ 12030482 h 13511369"/>
                  <a:gd name="connsiteX74" fmla="*/ 2965847 w 12071803"/>
                  <a:gd name="connsiteY74" fmla="*/ 12018325 h 13511369"/>
                  <a:gd name="connsiteX75" fmla="*/ 3067050 w 12071803"/>
                  <a:gd name="connsiteY75" fmla="*/ 12182882 h 13511369"/>
                  <a:gd name="connsiteX76" fmla="*/ 3306366 w 12071803"/>
                  <a:gd name="connsiteY76" fmla="*/ 12127863 h 13511369"/>
                  <a:gd name="connsiteX77" fmla="*/ 3415903 w 12071803"/>
                  <a:gd name="connsiteY77" fmla="*/ 12196919 h 13511369"/>
                  <a:gd name="connsiteX78" fmla="*/ 3569494 w 12071803"/>
                  <a:gd name="connsiteY78" fmla="*/ 12266226 h 13511369"/>
                  <a:gd name="connsiteX79" fmla="*/ 3505200 w 12071803"/>
                  <a:gd name="connsiteY79" fmla="*/ 12387670 h 13511369"/>
                  <a:gd name="connsiteX80" fmla="*/ 3589735 w 12071803"/>
                  <a:gd name="connsiteY80" fmla="*/ 12592207 h 13511369"/>
                  <a:gd name="connsiteX81" fmla="*/ 3543300 w 12071803"/>
                  <a:gd name="connsiteY81" fmla="*/ 12773432 h 13511369"/>
                  <a:gd name="connsiteX82" fmla="*/ 3527822 w 12071803"/>
                  <a:gd name="connsiteY82" fmla="*/ 12987494 h 13511369"/>
                  <a:gd name="connsiteX83" fmla="*/ 3619500 w 12071803"/>
                  <a:gd name="connsiteY83" fmla="*/ 13211582 h 13511369"/>
                  <a:gd name="connsiteX84" fmla="*/ 3905250 w 12071803"/>
                  <a:gd name="connsiteY84" fmla="*/ 13440182 h 13511369"/>
                  <a:gd name="connsiteX85" fmla="*/ 4496991 w 12071803"/>
                  <a:gd name="connsiteY85" fmla="*/ 13511369 h 13511369"/>
                  <a:gd name="connsiteX86" fmla="*/ 4532709 w 12071803"/>
                  <a:gd name="connsiteY86" fmla="*/ 13442312 h 13511369"/>
                  <a:gd name="connsiteX87" fmla="*/ 4191000 w 12071803"/>
                  <a:gd name="connsiteY87" fmla="*/ 13154432 h 13511369"/>
                  <a:gd name="connsiteX88" fmla="*/ 4618435 w 12071803"/>
                  <a:gd name="connsiteY88" fmla="*/ 13268482 h 13511369"/>
                  <a:gd name="connsiteX89" fmla="*/ 4933950 w 12071803"/>
                  <a:gd name="connsiteY89" fmla="*/ 13268732 h 13511369"/>
                  <a:gd name="connsiteX90" fmla="*/ 5035153 w 12071803"/>
                  <a:gd name="connsiteY90" fmla="*/ 13058932 h 13511369"/>
                  <a:gd name="connsiteX91" fmla="*/ 4994672 w 12071803"/>
                  <a:gd name="connsiteY91" fmla="*/ 12985113 h 13511369"/>
                  <a:gd name="connsiteX92" fmla="*/ 4991100 w 12071803"/>
                  <a:gd name="connsiteY92" fmla="*/ 12678182 h 13511369"/>
                  <a:gd name="connsiteX93" fmla="*/ 5067300 w 12071803"/>
                  <a:gd name="connsiteY93" fmla="*/ 12563882 h 13511369"/>
                  <a:gd name="connsiteX94" fmla="*/ 5029200 w 12071803"/>
                  <a:gd name="connsiteY94" fmla="*/ 12225745 h 13511369"/>
                  <a:gd name="connsiteX95" fmla="*/ 5357813 w 12071803"/>
                  <a:gd name="connsiteY95" fmla="*/ 12097157 h 13511369"/>
                  <a:gd name="connsiteX96" fmla="*/ 5638800 w 12071803"/>
                  <a:gd name="connsiteY96" fmla="*/ 12180502 h 13511369"/>
                  <a:gd name="connsiteX97" fmla="*/ 5524500 w 12071803"/>
                  <a:gd name="connsiteY97" fmla="*/ 11249432 h 13511369"/>
                  <a:gd name="connsiteX98" fmla="*/ 5585223 w 12071803"/>
                  <a:gd name="connsiteY98" fmla="*/ 10722925 h 13511369"/>
                  <a:gd name="connsiteX99" fmla="*/ 5468540 w 12071803"/>
                  <a:gd name="connsiteY99" fmla="*/ 10663394 h 13511369"/>
                  <a:gd name="connsiteX100" fmla="*/ 5585222 w 12071803"/>
                  <a:gd name="connsiteY100" fmla="*/ 10701495 h 13511369"/>
                  <a:gd name="connsiteX101" fmla="*/ 5611416 w 12071803"/>
                  <a:gd name="connsiteY101" fmla="*/ 10160950 h 13511369"/>
                  <a:gd name="connsiteX102" fmla="*/ 5698331 w 12071803"/>
                  <a:gd name="connsiteY102" fmla="*/ 9775438 h 13511369"/>
                  <a:gd name="connsiteX103" fmla="*/ 5830491 w 12071803"/>
                  <a:gd name="connsiteY103" fmla="*/ 9408475 h 13511369"/>
                  <a:gd name="connsiteX104" fmla="*/ 5920978 w 12071803"/>
                  <a:gd name="connsiteY104" fmla="*/ 9196544 h 13511369"/>
                  <a:gd name="connsiteX105" fmla="*/ 5759053 w 12071803"/>
                  <a:gd name="connsiteY105" fmla="*/ 9329894 h 13511369"/>
                  <a:gd name="connsiteX106" fmla="*/ 5923360 w 12071803"/>
                  <a:gd name="connsiteY106" fmla="*/ 9137013 h 13511369"/>
                  <a:gd name="connsiteX107" fmla="*/ 5955507 w 12071803"/>
                  <a:gd name="connsiteY107" fmla="*/ 8956289 h 13511369"/>
                  <a:gd name="connsiteX108" fmla="*/ 5959078 w 12071803"/>
                  <a:gd name="connsiteY108" fmla="*/ 9087006 h 13511369"/>
                  <a:gd name="connsiteX109" fmla="*/ 6441280 w 12071803"/>
                  <a:gd name="connsiteY109" fmla="*/ 8201432 h 13511369"/>
                  <a:gd name="connsiteX110" fmla="*/ 6204347 w 12071803"/>
                  <a:gd name="connsiteY110" fmla="*/ 8101170 h 13511369"/>
                  <a:gd name="connsiteX111" fmla="*/ 6425803 w 12071803"/>
                  <a:gd name="connsiteY111" fmla="*/ 8110694 h 13511369"/>
                  <a:gd name="connsiteX112" fmla="*/ 6696076 w 12071803"/>
                  <a:gd name="connsiteY112" fmla="*/ 8074975 h 13511369"/>
                  <a:gd name="connsiteX113" fmla="*/ 6855620 w 12071803"/>
                  <a:gd name="connsiteY113" fmla="*/ 8032113 h 13511369"/>
                  <a:gd name="connsiteX114" fmla="*/ 6785372 w 12071803"/>
                  <a:gd name="connsiteY114" fmla="*/ 7972582 h 13511369"/>
                  <a:gd name="connsiteX115" fmla="*/ 6877052 w 12071803"/>
                  <a:gd name="connsiteY115" fmla="*/ 7846626 h 13511369"/>
                  <a:gd name="connsiteX116" fmla="*/ 6980634 w 12071803"/>
                  <a:gd name="connsiteY116" fmla="*/ 7867807 h 13511369"/>
                  <a:gd name="connsiteX117" fmla="*/ 7017545 w 12071803"/>
                  <a:gd name="connsiteY117" fmla="*/ 7793990 h 13511369"/>
                  <a:gd name="connsiteX118" fmla="*/ 6943726 w 12071803"/>
                  <a:gd name="connsiteY118" fmla="*/ 7693975 h 13511369"/>
                  <a:gd name="connsiteX119" fmla="*/ 6910389 w 12071803"/>
                  <a:gd name="connsiteY119" fmla="*/ 7596344 h 13511369"/>
                  <a:gd name="connsiteX120" fmla="*/ 6819900 w 12071803"/>
                  <a:gd name="connsiteY120" fmla="*/ 7591832 h 13511369"/>
                  <a:gd name="connsiteX121" fmla="*/ 6746082 w 12071803"/>
                  <a:gd name="connsiteY121" fmla="*/ 7674925 h 13511369"/>
                  <a:gd name="connsiteX122" fmla="*/ 6610350 w 12071803"/>
                  <a:gd name="connsiteY122" fmla="*/ 7687082 h 13511369"/>
                  <a:gd name="connsiteX123" fmla="*/ 6669882 w 12071803"/>
                  <a:gd name="connsiteY123" fmla="*/ 7617775 h 13511369"/>
                  <a:gd name="connsiteX124" fmla="*/ 6681789 w 12071803"/>
                  <a:gd name="connsiteY124" fmla="*/ 7529669 h 13511369"/>
                  <a:gd name="connsiteX125" fmla="*/ 6703219 w 12071803"/>
                  <a:gd name="connsiteY125" fmla="*/ 7467756 h 13511369"/>
                  <a:gd name="connsiteX126" fmla="*/ 6667500 w 12071803"/>
                  <a:gd name="connsiteY126" fmla="*/ 7401332 h 13511369"/>
                  <a:gd name="connsiteX127" fmla="*/ 6603207 w 12071803"/>
                  <a:gd name="connsiteY127" fmla="*/ 7432038 h 13511369"/>
                  <a:gd name="connsiteX128" fmla="*/ 6600825 w 12071803"/>
                  <a:gd name="connsiteY128" fmla="*/ 7351326 h 13511369"/>
                  <a:gd name="connsiteX129" fmla="*/ 6819901 w 12071803"/>
                  <a:gd name="connsiteY129" fmla="*/ 7243919 h 13511369"/>
                  <a:gd name="connsiteX130" fmla="*/ 6784182 w 12071803"/>
                  <a:gd name="connsiteY130" fmla="*/ 7089138 h 13511369"/>
                  <a:gd name="connsiteX131" fmla="*/ 6860382 w 12071803"/>
                  <a:gd name="connsiteY131" fmla="*/ 7072469 h 13511369"/>
                  <a:gd name="connsiteX132" fmla="*/ 6838950 w 12071803"/>
                  <a:gd name="connsiteY132" fmla="*/ 6982232 h 13511369"/>
                  <a:gd name="connsiteX133" fmla="*/ 6943726 w 12071803"/>
                  <a:gd name="connsiteY133" fmla="*/ 6984363 h 13511369"/>
                  <a:gd name="connsiteX134" fmla="*/ 6986589 w 12071803"/>
                  <a:gd name="connsiteY134" fmla="*/ 6903400 h 13511369"/>
                  <a:gd name="connsiteX135" fmla="*/ 7088982 w 12071803"/>
                  <a:gd name="connsiteY135" fmla="*/ 6936738 h 13511369"/>
                  <a:gd name="connsiteX136" fmla="*/ 7162801 w 12071803"/>
                  <a:gd name="connsiteY136" fmla="*/ 7039132 h 13511369"/>
                  <a:gd name="connsiteX137" fmla="*/ 7229476 w 12071803"/>
                  <a:gd name="connsiteY137" fmla="*/ 6979600 h 13511369"/>
                  <a:gd name="connsiteX138" fmla="*/ 7169945 w 12071803"/>
                  <a:gd name="connsiteY138" fmla="*/ 6843869 h 13511369"/>
                  <a:gd name="connsiteX139" fmla="*/ 7227094 w 12071803"/>
                  <a:gd name="connsiteY139" fmla="*/ 6896506 h 13511369"/>
                  <a:gd name="connsiteX140" fmla="*/ 7343776 w 12071803"/>
                  <a:gd name="connsiteY140" fmla="*/ 6934357 h 13511369"/>
                  <a:gd name="connsiteX141" fmla="*/ 7417595 w 12071803"/>
                  <a:gd name="connsiteY141" fmla="*/ 7006046 h 13511369"/>
                  <a:gd name="connsiteX142" fmla="*/ 7386639 w 12071803"/>
                  <a:gd name="connsiteY142" fmla="*/ 7144158 h 13511369"/>
                  <a:gd name="connsiteX143" fmla="*/ 7458076 w 12071803"/>
                  <a:gd name="connsiteY143" fmla="*/ 7108439 h 13511369"/>
                  <a:gd name="connsiteX144" fmla="*/ 7448550 w 12071803"/>
                  <a:gd name="connsiteY144" fmla="*/ 7077482 h 13511369"/>
                  <a:gd name="connsiteX145" fmla="*/ 7524751 w 12071803"/>
                  <a:gd name="connsiteY145" fmla="*/ 7163208 h 13511369"/>
                  <a:gd name="connsiteX146" fmla="*/ 7460457 w 12071803"/>
                  <a:gd name="connsiteY146" fmla="*/ 7244171 h 13511369"/>
                  <a:gd name="connsiteX147" fmla="*/ 7524750 w 12071803"/>
                  <a:gd name="connsiteY147" fmla="*/ 7325132 h 13511369"/>
                  <a:gd name="connsiteX148" fmla="*/ 7450932 w 12071803"/>
                  <a:gd name="connsiteY148" fmla="*/ 7344183 h 13511369"/>
                  <a:gd name="connsiteX149" fmla="*/ 7358064 w 12071803"/>
                  <a:gd name="connsiteY149" fmla="*/ 7296558 h 13511369"/>
                  <a:gd name="connsiteX150" fmla="*/ 7310439 w 12071803"/>
                  <a:gd name="connsiteY150" fmla="*/ 7406096 h 13511369"/>
                  <a:gd name="connsiteX151" fmla="*/ 7386639 w 12071803"/>
                  <a:gd name="connsiteY151" fmla="*/ 7425146 h 13511369"/>
                  <a:gd name="connsiteX152" fmla="*/ 7441407 w 12071803"/>
                  <a:gd name="connsiteY152" fmla="*/ 7484677 h 13511369"/>
                  <a:gd name="connsiteX153" fmla="*/ 7467601 w 12071803"/>
                  <a:gd name="connsiteY153" fmla="*/ 7515382 h 13511369"/>
                  <a:gd name="connsiteX154" fmla="*/ 7487841 w 12071803"/>
                  <a:gd name="connsiteY154" fmla="*/ 7467755 h 13511369"/>
                  <a:gd name="connsiteX155" fmla="*/ 7546182 w 12071803"/>
                  <a:gd name="connsiteY155" fmla="*/ 7529921 h 13511369"/>
                  <a:gd name="connsiteX156" fmla="*/ 7639051 w 12071803"/>
                  <a:gd name="connsiteY156" fmla="*/ 7615646 h 13511369"/>
                  <a:gd name="connsiteX157" fmla="*/ 7639051 w 12071803"/>
                  <a:gd name="connsiteY157" fmla="*/ 7510871 h 13511369"/>
                  <a:gd name="connsiteX158" fmla="*/ 7812881 w 12071803"/>
                  <a:gd name="connsiteY158" fmla="*/ 7606120 h 13511369"/>
                  <a:gd name="connsiteX159" fmla="*/ 7705726 w 12071803"/>
                  <a:gd name="connsiteY159" fmla="*/ 7370377 h 13511369"/>
                  <a:gd name="connsiteX160" fmla="*/ 7708107 w 12071803"/>
                  <a:gd name="connsiteY160" fmla="*/ 7234646 h 13511369"/>
                  <a:gd name="connsiteX161" fmla="*/ 7612857 w 12071803"/>
                  <a:gd name="connsiteY161" fmla="*/ 7206071 h 13511369"/>
                  <a:gd name="connsiteX162" fmla="*/ 7677150 w 12071803"/>
                  <a:gd name="connsiteY162" fmla="*/ 7039382 h 13511369"/>
                  <a:gd name="connsiteX163" fmla="*/ 8374857 w 12071803"/>
                  <a:gd name="connsiteY163" fmla="*/ 6653621 h 13511369"/>
                  <a:gd name="connsiteX164" fmla="*/ 8703470 w 12071803"/>
                  <a:gd name="connsiteY164" fmla="*/ 6591708 h 13511369"/>
                  <a:gd name="connsiteX165" fmla="*/ 8722520 w 12071803"/>
                  <a:gd name="connsiteY165" fmla="*/ 6696483 h 13511369"/>
                  <a:gd name="connsiteX166" fmla="*/ 8796339 w 12071803"/>
                  <a:gd name="connsiteY166" fmla="*/ 6701246 h 13511369"/>
                  <a:gd name="connsiteX167" fmla="*/ 8772525 w 12071803"/>
                  <a:gd name="connsiteY167" fmla="*/ 6548844 h 13511369"/>
                  <a:gd name="connsiteX168" fmla="*/ 9315450 w 12071803"/>
                  <a:gd name="connsiteY168" fmla="*/ 6544082 h 13511369"/>
                  <a:gd name="connsiteX169" fmla="*/ 9503569 w 12071803"/>
                  <a:gd name="connsiteY169" fmla="*/ 6494075 h 13511369"/>
                  <a:gd name="connsiteX170" fmla="*/ 9629775 w 12071803"/>
                  <a:gd name="connsiteY170" fmla="*/ 6298813 h 13511369"/>
                  <a:gd name="connsiteX171" fmla="*/ 9906000 w 12071803"/>
                  <a:gd name="connsiteY171" fmla="*/ 6334532 h 13511369"/>
                  <a:gd name="connsiteX172" fmla="*/ 9870282 w 12071803"/>
                  <a:gd name="connsiteY172" fmla="*/ 6420258 h 13511369"/>
                  <a:gd name="connsiteX173" fmla="*/ 9727407 w 12071803"/>
                  <a:gd name="connsiteY173" fmla="*/ 6434546 h 13511369"/>
                  <a:gd name="connsiteX174" fmla="*/ 9796462 w 12071803"/>
                  <a:gd name="connsiteY174" fmla="*/ 6489313 h 13511369"/>
                  <a:gd name="connsiteX175" fmla="*/ 9665495 w 12071803"/>
                  <a:gd name="connsiteY175" fmla="*/ 6517889 h 13511369"/>
                  <a:gd name="connsiteX176" fmla="*/ 9539289 w 12071803"/>
                  <a:gd name="connsiteY176" fmla="*/ 6508364 h 13511369"/>
                  <a:gd name="connsiteX177" fmla="*/ 9453563 w 12071803"/>
                  <a:gd name="connsiteY177" fmla="*/ 6544082 h 13511369"/>
                  <a:gd name="connsiteX178" fmla="*/ 9422607 w 12071803"/>
                  <a:gd name="connsiteY178" fmla="*/ 6848883 h 13511369"/>
                  <a:gd name="connsiteX179" fmla="*/ 9584532 w 12071803"/>
                  <a:gd name="connsiteY179" fmla="*/ 6882220 h 13511369"/>
                  <a:gd name="connsiteX180" fmla="*/ 9791700 w 12071803"/>
                  <a:gd name="connsiteY180" fmla="*/ 6696482 h 13511369"/>
                  <a:gd name="connsiteX181" fmla="*/ 9829801 w 12071803"/>
                  <a:gd name="connsiteY181" fmla="*/ 6794114 h 13511369"/>
                  <a:gd name="connsiteX182" fmla="*/ 9977439 w 12071803"/>
                  <a:gd name="connsiteY182" fmla="*/ 6717914 h 13511369"/>
                  <a:gd name="connsiteX183" fmla="*/ 9877426 w 12071803"/>
                  <a:gd name="connsiteY183" fmla="*/ 6956040 h 13511369"/>
                  <a:gd name="connsiteX184" fmla="*/ 10020301 w 12071803"/>
                  <a:gd name="connsiteY184" fmla="*/ 6898889 h 13511369"/>
                  <a:gd name="connsiteX185" fmla="*/ 9986964 w 12071803"/>
                  <a:gd name="connsiteY185" fmla="*/ 6986996 h 13511369"/>
                  <a:gd name="connsiteX186" fmla="*/ 10217945 w 12071803"/>
                  <a:gd name="connsiteY186" fmla="*/ 6984614 h 13511369"/>
                  <a:gd name="connsiteX187" fmla="*/ 10058400 w 12071803"/>
                  <a:gd name="connsiteY187" fmla="*/ 7039382 h 13511369"/>
                  <a:gd name="connsiteX188" fmla="*/ 9948864 w 12071803"/>
                  <a:gd name="connsiteY188" fmla="*/ 7096533 h 13511369"/>
                  <a:gd name="connsiteX189" fmla="*/ 9829801 w 12071803"/>
                  <a:gd name="connsiteY189" fmla="*/ 7210833 h 13511369"/>
                  <a:gd name="connsiteX190" fmla="*/ 9865519 w 12071803"/>
                  <a:gd name="connsiteY190" fmla="*/ 7270363 h 13511369"/>
                  <a:gd name="connsiteX191" fmla="*/ 9908382 w 12071803"/>
                  <a:gd name="connsiteY191" fmla="*/ 7320371 h 13511369"/>
                  <a:gd name="connsiteX192" fmla="*/ 9986964 w 12071803"/>
                  <a:gd name="connsiteY192" fmla="*/ 7287033 h 13511369"/>
                  <a:gd name="connsiteX193" fmla="*/ 9998869 w 12071803"/>
                  <a:gd name="connsiteY193" fmla="*/ 7348944 h 13511369"/>
                  <a:gd name="connsiteX194" fmla="*/ 10113170 w 12071803"/>
                  <a:gd name="connsiteY194" fmla="*/ 7210833 h 13511369"/>
                  <a:gd name="connsiteX195" fmla="*/ 10148889 w 12071803"/>
                  <a:gd name="connsiteY195" fmla="*/ 7356089 h 13511369"/>
                  <a:gd name="connsiteX196" fmla="*/ 10244139 w 12071803"/>
                  <a:gd name="connsiteY196" fmla="*/ 7239408 h 13511369"/>
                  <a:gd name="connsiteX197" fmla="*/ 10270332 w 12071803"/>
                  <a:gd name="connsiteY197" fmla="*/ 7401332 h 13511369"/>
                  <a:gd name="connsiteX198" fmla="*/ 10344150 w 12071803"/>
                  <a:gd name="connsiteY198" fmla="*/ 7477532 h 13511369"/>
                  <a:gd name="connsiteX199" fmla="*/ 10134600 w 12071803"/>
                  <a:gd name="connsiteY199" fmla="*/ 7591832 h 13511369"/>
                  <a:gd name="connsiteX200" fmla="*/ 10287001 w 12071803"/>
                  <a:gd name="connsiteY200" fmla="*/ 7741852 h 13511369"/>
                  <a:gd name="connsiteX201" fmla="*/ 10317957 w 12071803"/>
                  <a:gd name="connsiteY201" fmla="*/ 7644221 h 13511369"/>
                  <a:gd name="connsiteX202" fmla="*/ 10389393 w 12071803"/>
                  <a:gd name="connsiteY202" fmla="*/ 7732326 h 13511369"/>
                  <a:gd name="connsiteX203" fmla="*/ 10510839 w 12071803"/>
                  <a:gd name="connsiteY203" fmla="*/ 7691846 h 13511369"/>
                  <a:gd name="connsiteX204" fmla="*/ 10515600 w 12071803"/>
                  <a:gd name="connsiteY204" fmla="*/ 7777570 h 13511369"/>
                  <a:gd name="connsiteX205" fmla="*/ 10513219 w 12071803"/>
                  <a:gd name="connsiteY205" fmla="*/ 7875200 h 13511369"/>
                  <a:gd name="connsiteX206" fmla="*/ 10622756 w 12071803"/>
                  <a:gd name="connsiteY206" fmla="*/ 7837101 h 13511369"/>
                  <a:gd name="connsiteX207" fmla="*/ 10663239 w 12071803"/>
                  <a:gd name="connsiteY207" fmla="*/ 8075227 h 13511369"/>
                  <a:gd name="connsiteX208" fmla="*/ 10801350 w 12071803"/>
                  <a:gd name="connsiteY208" fmla="*/ 8106182 h 13511369"/>
                  <a:gd name="connsiteX209" fmla="*/ 10815638 w 12071803"/>
                  <a:gd name="connsiteY209" fmla="*/ 7815670 h 13511369"/>
                  <a:gd name="connsiteX210" fmla="*/ 10906126 w 12071803"/>
                  <a:gd name="connsiteY210" fmla="*/ 7791858 h 13511369"/>
                  <a:gd name="connsiteX211" fmla="*/ 10975182 w 12071803"/>
                  <a:gd name="connsiteY211" fmla="*/ 7620407 h 13511369"/>
                  <a:gd name="connsiteX212" fmla="*/ 10937082 w 12071803"/>
                  <a:gd name="connsiteY212" fmla="*/ 7491821 h 13511369"/>
                  <a:gd name="connsiteX213" fmla="*/ 10841832 w 12071803"/>
                  <a:gd name="connsiteY213" fmla="*/ 7479913 h 13511369"/>
                  <a:gd name="connsiteX214" fmla="*/ 10889456 w 12071803"/>
                  <a:gd name="connsiteY214" fmla="*/ 7360851 h 13511369"/>
                  <a:gd name="connsiteX215" fmla="*/ 10784682 w 12071803"/>
                  <a:gd name="connsiteY215" fmla="*/ 7289414 h 13511369"/>
                  <a:gd name="connsiteX216" fmla="*/ 10744200 w 12071803"/>
                  <a:gd name="connsiteY216" fmla="*/ 7058432 h 13511369"/>
                  <a:gd name="connsiteX217" fmla="*/ 10426700 w 12071803"/>
                  <a:gd name="connsiteY217" fmla="*/ 7020332 h 13511369"/>
                  <a:gd name="connsiteX218" fmla="*/ 10496551 w 12071803"/>
                  <a:gd name="connsiteY218" fmla="*/ 6915558 h 13511369"/>
                  <a:gd name="connsiteX219" fmla="*/ 10620376 w 12071803"/>
                  <a:gd name="connsiteY219" fmla="*/ 6896508 h 13511369"/>
                  <a:gd name="connsiteX220" fmla="*/ 10629900 w 12071803"/>
                  <a:gd name="connsiteY220" fmla="*/ 6810782 h 13511369"/>
                  <a:gd name="connsiteX221" fmla="*/ 10842625 w 12071803"/>
                  <a:gd name="connsiteY221" fmla="*/ 6899682 h 13511369"/>
                  <a:gd name="connsiteX222" fmla="*/ 10858500 w 12071803"/>
                  <a:gd name="connsiteY222" fmla="*/ 6677432 h 13511369"/>
                  <a:gd name="connsiteX223" fmla="*/ 10648950 w 12071803"/>
                  <a:gd name="connsiteY223" fmla="*/ 6772682 h 13511369"/>
                  <a:gd name="connsiteX224" fmla="*/ 10572750 w 12071803"/>
                  <a:gd name="connsiteY224" fmla="*/ 6544082 h 13511369"/>
                  <a:gd name="connsiteX225" fmla="*/ 10344150 w 12071803"/>
                  <a:gd name="connsiteY225" fmla="*/ 6753632 h 13511369"/>
                  <a:gd name="connsiteX226" fmla="*/ 10356851 w 12071803"/>
                  <a:gd name="connsiteY226" fmla="*/ 6588533 h 13511369"/>
                  <a:gd name="connsiteX227" fmla="*/ 10369550 w 12071803"/>
                  <a:gd name="connsiteY227" fmla="*/ 6464707 h 13511369"/>
                  <a:gd name="connsiteX228" fmla="*/ 10314385 w 12071803"/>
                  <a:gd name="connsiteY228" fmla="*/ 6436675 h 13511369"/>
                  <a:gd name="connsiteX229" fmla="*/ 10261601 w 12071803"/>
                  <a:gd name="connsiteY229" fmla="*/ 6452008 h 13511369"/>
                  <a:gd name="connsiteX230" fmla="*/ 10140950 w 12071803"/>
                  <a:gd name="connsiteY230" fmla="*/ 6236107 h 13511369"/>
                  <a:gd name="connsiteX231" fmla="*/ 10306051 w 12071803"/>
                  <a:gd name="connsiteY231" fmla="*/ 6274208 h 13511369"/>
                  <a:gd name="connsiteX232" fmla="*/ 10547351 w 12071803"/>
                  <a:gd name="connsiteY232" fmla="*/ 6274208 h 13511369"/>
                  <a:gd name="connsiteX233" fmla="*/ 10677525 w 12071803"/>
                  <a:gd name="connsiteY233" fmla="*/ 6134507 h 13511369"/>
                  <a:gd name="connsiteX234" fmla="*/ 10575926 w 12071803"/>
                  <a:gd name="connsiteY234" fmla="*/ 6023383 h 13511369"/>
                  <a:gd name="connsiteX235" fmla="*/ 10363200 w 12071803"/>
                  <a:gd name="connsiteY235" fmla="*/ 5975757 h 13511369"/>
                  <a:gd name="connsiteX236" fmla="*/ 10544175 w 12071803"/>
                  <a:gd name="connsiteY236" fmla="*/ 5845582 h 13511369"/>
                  <a:gd name="connsiteX237" fmla="*/ 10490201 w 12071803"/>
                  <a:gd name="connsiteY237" fmla="*/ 5728108 h 13511369"/>
                  <a:gd name="connsiteX238" fmla="*/ 10544176 w 12071803"/>
                  <a:gd name="connsiteY238" fmla="*/ 5607458 h 13511369"/>
                  <a:gd name="connsiteX239" fmla="*/ 10506075 w 12071803"/>
                  <a:gd name="connsiteY239" fmla="*/ 5604282 h 13511369"/>
                  <a:gd name="connsiteX240" fmla="*/ 10471151 w 12071803"/>
                  <a:gd name="connsiteY240" fmla="*/ 5528083 h 13511369"/>
                  <a:gd name="connsiteX241" fmla="*/ 10312400 w 12071803"/>
                  <a:gd name="connsiteY241" fmla="*/ 5375682 h 13511369"/>
                  <a:gd name="connsiteX242" fmla="*/ 10582276 w 12071803"/>
                  <a:gd name="connsiteY242" fmla="*/ 5480458 h 13511369"/>
                  <a:gd name="connsiteX243" fmla="*/ 10725150 w 12071803"/>
                  <a:gd name="connsiteY243" fmla="*/ 5439182 h 13511369"/>
                  <a:gd name="connsiteX244" fmla="*/ 10699751 w 12071803"/>
                  <a:gd name="connsiteY244" fmla="*/ 5686833 h 13511369"/>
                  <a:gd name="connsiteX245" fmla="*/ 10877550 w 12071803"/>
                  <a:gd name="connsiteY245" fmla="*/ 5724932 h 13511369"/>
                  <a:gd name="connsiteX246" fmla="*/ 10934701 w 12071803"/>
                  <a:gd name="connsiteY246" fmla="*/ 5550308 h 13511369"/>
                  <a:gd name="connsiteX247" fmla="*/ 10975975 w 12071803"/>
                  <a:gd name="connsiteY247" fmla="*/ 5321707 h 13511369"/>
                  <a:gd name="connsiteX248" fmla="*/ 10896601 w 12071803"/>
                  <a:gd name="connsiteY248" fmla="*/ 5118508 h 13511369"/>
                  <a:gd name="connsiteX249" fmla="*/ 10839450 w 12071803"/>
                  <a:gd name="connsiteY249" fmla="*/ 5020082 h 13511369"/>
                  <a:gd name="connsiteX250" fmla="*/ 10760076 w 12071803"/>
                  <a:gd name="connsiteY250" fmla="*/ 5137558 h 13511369"/>
                  <a:gd name="connsiteX251" fmla="*/ 10690226 w 12071803"/>
                  <a:gd name="connsiteY251" fmla="*/ 5096283 h 13511369"/>
                  <a:gd name="connsiteX252" fmla="*/ 10658476 w 12071803"/>
                  <a:gd name="connsiteY252" fmla="*/ 5216933 h 13511369"/>
                  <a:gd name="connsiteX253" fmla="*/ 10556875 w 12071803"/>
                  <a:gd name="connsiteY253" fmla="*/ 5220107 h 13511369"/>
                  <a:gd name="connsiteX254" fmla="*/ 10477500 w 12071803"/>
                  <a:gd name="connsiteY254" fmla="*/ 5077232 h 13511369"/>
                  <a:gd name="connsiteX255" fmla="*/ 10439400 w 12071803"/>
                  <a:gd name="connsiteY255" fmla="*/ 4924832 h 13511369"/>
                  <a:gd name="connsiteX256" fmla="*/ 10223500 w 12071803"/>
                  <a:gd name="connsiteY256" fmla="*/ 4928007 h 13511369"/>
                  <a:gd name="connsiteX257" fmla="*/ 10248900 w 12071803"/>
                  <a:gd name="connsiteY257" fmla="*/ 5153432 h 13511369"/>
                  <a:gd name="connsiteX258" fmla="*/ 10210801 w 12071803"/>
                  <a:gd name="connsiteY258" fmla="*/ 4959758 h 13511369"/>
                  <a:gd name="connsiteX259" fmla="*/ 10166350 w 12071803"/>
                  <a:gd name="connsiteY259" fmla="*/ 4972457 h 13511369"/>
                  <a:gd name="connsiteX260" fmla="*/ 10096500 w 12071803"/>
                  <a:gd name="connsiteY260" fmla="*/ 4861332 h 13511369"/>
                  <a:gd name="connsiteX261" fmla="*/ 10001251 w 12071803"/>
                  <a:gd name="connsiteY261" fmla="*/ 4931183 h 13511369"/>
                  <a:gd name="connsiteX262" fmla="*/ 9845675 w 12071803"/>
                  <a:gd name="connsiteY262" fmla="*/ 5058182 h 13511369"/>
                  <a:gd name="connsiteX263" fmla="*/ 10210800 w 12071803"/>
                  <a:gd name="connsiteY263" fmla="*/ 4724807 h 13511369"/>
                  <a:gd name="connsiteX264" fmla="*/ 10355263 w 12071803"/>
                  <a:gd name="connsiteY264" fmla="*/ 4634321 h 13511369"/>
                  <a:gd name="connsiteX265" fmla="*/ 10572750 w 12071803"/>
                  <a:gd name="connsiteY265" fmla="*/ 4581932 h 13511369"/>
                  <a:gd name="connsiteX266" fmla="*/ 10610851 w 12071803"/>
                  <a:gd name="connsiteY266" fmla="*/ 4461283 h 13511369"/>
                  <a:gd name="connsiteX267" fmla="*/ 10782301 w 12071803"/>
                  <a:gd name="connsiteY267" fmla="*/ 4334283 h 13511369"/>
                  <a:gd name="connsiteX268" fmla="*/ 10814050 w 12071803"/>
                  <a:gd name="connsiteY268" fmla="*/ 4080282 h 13511369"/>
                  <a:gd name="connsiteX269" fmla="*/ 10582275 w 12071803"/>
                  <a:gd name="connsiteY269" fmla="*/ 3997732 h 13511369"/>
                  <a:gd name="connsiteX270" fmla="*/ 10264776 w 12071803"/>
                  <a:gd name="connsiteY270" fmla="*/ 3950108 h 13511369"/>
                  <a:gd name="connsiteX271" fmla="*/ 10134600 w 12071803"/>
                  <a:gd name="connsiteY271" fmla="*/ 4010432 h 13511369"/>
                  <a:gd name="connsiteX272" fmla="*/ 10160001 w 12071803"/>
                  <a:gd name="connsiteY272" fmla="*/ 3845333 h 13511369"/>
                  <a:gd name="connsiteX273" fmla="*/ 10109201 w 12071803"/>
                  <a:gd name="connsiteY273" fmla="*/ 3670708 h 13511369"/>
                  <a:gd name="connsiteX274" fmla="*/ 10223500 w 12071803"/>
                  <a:gd name="connsiteY274" fmla="*/ 3708807 h 13511369"/>
                  <a:gd name="connsiteX275" fmla="*/ 10344151 w 12071803"/>
                  <a:gd name="connsiteY275" fmla="*/ 3600858 h 13511369"/>
                  <a:gd name="connsiteX276" fmla="*/ 10534651 w 12071803"/>
                  <a:gd name="connsiteY276" fmla="*/ 3661183 h 13511369"/>
                  <a:gd name="connsiteX277" fmla="*/ 10547351 w 12071803"/>
                  <a:gd name="connsiteY277" fmla="*/ 3477033 h 13511369"/>
                  <a:gd name="connsiteX278" fmla="*/ 10687050 w 12071803"/>
                  <a:gd name="connsiteY278" fmla="*/ 3515132 h 13511369"/>
                  <a:gd name="connsiteX279" fmla="*/ 10801350 w 12071803"/>
                  <a:gd name="connsiteY279" fmla="*/ 3210332 h 13511369"/>
                  <a:gd name="connsiteX280" fmla="*/ 10902951 w 12071803"/>
                  <a:gd name="connsiteY280" fmla="*/ 3299233 h 13511369"/>
                  <a:gd name="connsiteX281" fmla="*/ 11042650 w 12071803"/>
                  <a:gd name="connsiteY281" fmla="*/ 3283357 h 13511369"/>
                  <a:gd name="connsiteX282" fmla="*/ 11077575 w 12071803"/>
                  <a:gd name="connsiteY282" fmla="*/ 3508782 h 13511369"/>
                  <a:gd name="connsiteX283" fmla="*/ 11153776 w 12071803"/>
                  <a:gd name="connsiteY283" fmla="*/ 3251608 h 13511369"/>
                  <a:gd name="connsiteX284" fmla="*/ 11077576 w 12071803"/>
                  <a:gd name="connsiteY284" fmla="*/ 3165883 h 13511369"/>
                  <a:gd name="connsiteX285" fmla="*/ 11163300 w 12071803"/>
                  <a:gd name="connsiteY285" fmla="*/ 2911882 h 13511369"/>
                  <a:gd name="connsiteX286" fmla="*/ 10982326 w 12071803"/>
                  <a:gd name="connsiteY286" fmla="*/ 2988083 h 13511369"/>
                  <a:gd name="connsiteX287" fmla="*/ 10953750 w 12071803"/>
                  <a:gd name="connsiteY287" fmla="*/ 2918232 h 13511369"/>
                  <a:gd name="connsiteX288" fmla="*/ 10763250 w 12071803"/>
                  <a:gd name="connsiteY288" fmla="*/ 2715032 h 13511369"/>
                  <a:gd name="connsiteX289" fmla="*/ 10731501 w 12071803"/>
                  <a:gd name="connsiteY289" fmla="*/ 2530883 h 13511369"/>
                  <a:gd name="connsiteX290" fmla="*/ 10699751 w 12071803"/>
                  <a:gd name="connsiteY290" fmla="*/ 2435633 h 13511369"/>
                  <a:gd name="connsiteX291" fmla="*/ 10801350 w 12071803"/>
                  <a:gd name="connsiteY291" fmla="*/ 2334032 h 13511369"/>
                  <a:gd name="connsiteX292" fmla="*/ 11061701 w 12071803"/>
                  <a:gd name="connsiteY292" fmla="*/ 2099083 h 13511369"/>
                  <a:gd name="connsiteX293" fmla="*/ 11182350 w 12071803"/>
                  <a:gd name="connsiteY293" fmla="*/ 2118132 h 13511369"/>
                  <a:gd name="connsiteX294" fmla="*/ 11252201 w 12071803"/>
                  <a:gd name="connsiteY294" fmla="*/ 2029233 h 13511369"/>
                  <a:gd name="connsiteX295" fmla="*/ 11487150 w 12071803"/>
                  <a:gd name="connsiteY295" fmla="*/ 1921282 h 13511369"/>
                  <a:gd name="connsiteX296" fmla="*/ 11341101 w 12071803"/>
                  <a:gd name="connsiteY296" fmla="*/ 1851433 h 13511369"/>
                  <a:gd name="connsiteX297" fmla="*/ 11258550 w 12071803"/>
                  <a:gd name="connsiteY297" fmla="*/ 1705382 h 13511369"/>
                  <a:gd name="connsiteX298" fmla="*/ 11360150 w 12071803"/>
                  <a:gd name="connsiteY298" fmla="*/ 1279932 h 13511369"/>
                  <a:gd name="connsiteX299" fmla="*/ 11239500 w 12071803"/>
                  <a:gd name="connsiteY299" fmla="*/ 1019582 h 13511369"/>
                  <a:gd name="connsiteX300" fmla="*/ 11525250 w 12071803"/>
                  <a:gd name="connsiteY300" fmla="*/ 1362482 h 13511369"/>
                  <a:gd name="connsiteX301" fmla="*/ 11690350 w 12071803"/>
                  <a:gd name="connsiteY301" fmla="*/ 1165632 h 13511369"/>
                  <a:gd name="connsiteX302" fmla="*/ 11874500 w 12071803"/>
                  <a:gd name="connsiteY302" fmla="*/ 1476782 h 13511369"/>
                  <a:gd name="connsiteX303" fmla="*/ 12071350 w 12071803"/>
                  <a:gd name="connsiteY303" fmla="*/ 1578383 h 13511369"/>
                  <a:gd name="connsiteX304" fmla="*/ 11906250 w 12071803"/>
                  <a:gd name="connsiteY304" fmla="*/ 1133883 h 13511369"/>
                  <a:gd name="connsiteX305" fmla="*/ 11893550 w 12071803"/>
                  <a:gd name="connsiteY305" fmla="*/ 917982 h 13511369"/>
                  <a:gd name="connsiteX306" fmla="*/ 11760200 w 12071803"/>
                  <a:gd name="connsiteY306" fmla="*/ 721132 h 13511369"/>
                  <a:gd name="connsiteX307" fmla="*/ 11734800 w 12071803"/>
                  <a:gd name="connsiteY307"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606028 w 12071803"/>
                  <a:gd name="connsiteY55" fmla="*/ 11544457 h 13511369"/>
                  <a:gd name="connsiteX56" fmla="*/ 720328 w 12071803"/>
                  <a:gd name="connsiteY56" fmla="*/ 11489688 h 13511369"/>
                  <a:gd name="connsiteX57" fmla="*/ 895350 w 12071803"/>
                  <a:gd name="connsiteY57" fmla="*/ 11535182 h 13511369"/>
                  <a:gd name="connsiteX58" fmla="*/ 1060847 w 12071803"/>
                  <a:gd name="connsiteY58" fmla="*/ 11413488 h 13511369"/>
                  <a:gd name="connsiteX59" fmla="*/ 1138237 w 12071803"/>
                  <a:gd name="connsiteY59" fmla="*/ 11470889 h 13511369"/>
                  <a:gd name="connsiteX60" fmla="*/ 1277541 w 12071803"/>
                  <a:gd name="connsiteY60" fmla="*/ 11496832 h 13511369"/>
                  <a:gd name="connsiteX61" fmla="*/ 1448991 w 12071803"/>
                  <a:gd name="connsiteY61" fmla="*/ 11508738 h 13511369"/>
                  <a:gd name="connsiteX62" fmla="*/ 1534716 w 12071803"/>
                  <a:gd name="connsiteY62" fmla="*/ 11573032 h 13511369"/>
                  <a:gd name="connsiteX63" fmla="*/ 1634728 w 12071803"/>
                  <a:gd name="connsiteY63" fmla="*/ 11580175 h 13511369"/>
                  <a:gd name="connsiteX64" fmla="*/ 1714500 w 12071803"/>
                  <a:gd name="connsiteY64" fmla="*/ 11592332 h 13511369"/>
                  <a:gd name="connsiteX65" fmla="*/ 1641872 w 12071803"/>
                  <a:gd name="connsiteY65" fmla="*/ 11737338 h 13511369"/>
                  <a:gd name="connsiteX66" fmla="*/ 1676400 w 12071803"/>
                  <a:gd name="connsiteY66" fmla="*/ 11992382 h 13511369"/>
                  <a:gd name="connsiteX67" fmla="*/ 1853803 w 12071803"/>
                  <a:gd name="connsiteY67" fmla="*/ 12130244 h 13511369"/>
                  <a:gd name="connsiteX68" fmla="*/ 1976437 w 12071803"/>
                  <a:gd name="connsiteY68" fmla="*/ 12056676 h 13511369"/>
                  <a:gd name="connsiteX69" fmla="*/ 2049066 w 12071803"/>
                  <a:gd name="connsiteY69" fmla="*/ 12104050 h 13511369"/>
                  <a:gd name="connsiteX70" fmla="*/ 2125266 w 12071803"/>
                  <a:gd name="connsiteY70" fmla="*/ 12034994 h 13511369"/>
                  <a:gd name="connsiteX71" fmla="*/ 2225278 w 12071803"/>
                  <a:gd name="connsiteY71" fmla="*/ 12058807 h 13511369"/>
                  <a:gd name="connsiteX72" fmla="*/ 2456260 w 12071803"/>
                  <a:gd name="connsiteY72" fmla="*/ 12008800 h 13511369"/>
                  <a:gd name="connsiteX73" fmla="*/ 2507456 w 12071803"/>
                  <a:gd name="connsiteY73" fmla="*/ 11899513 h 13511369"/>
                  <a:gd name="connsiteX74" fmla="*/ 2876550 w 12071803"/>
                  <a:gd name="connsiteY74" fmla="*/ 12030482 h 13511369"/>
                  <a:gd name="connsiteX75" fmla="*/ 2965847 w 12071803"/>
                  <a:gd name="connsiteY75" fmla="*/ 12018325 h 13511369"/>
                  <a:gd name="connsiteX76" fmla="*/ 3067050 w 12071803"/>
                  <a:gd name="connsiteY76" fmla="*/ 12182882 h 13511369"/>
                  <a:gd name="connsiteX77" fmla="*/ 3306366 w 12071803"/>
                  <a:gd name="connsiteY77" fmla="*/ 12127863 h 13511369"/>
                  <a:gd name="connsiteX78" fmla="*/ 3415903 w 12071803"/>
                  <a:gd name="connsiteY78" fmla="*/ 12196919 h 13511369"/>
                  <a:gd name="connsiteX79" fmla="*/ 3569494 w 12071803"/>
                  <a:gd name="connsiteY79" fmla="*/ 12266226 h 13511369"/>
                  <a:gd name="connsiteX80" fmla="*/ 3505200 w 12071803"/>
                  <a:gd name="connsiteY80" fmla="*/ 12387670 h 13511369"/>
                  <a:gd name="connsiteX81" fmla="*/ 3589735 w 12071803"/>
                  <a:gd name="connsiteY81" fmla="*/ 12592207 h 13511369"/>
                  <a:gd name="connsiteX82" fmla="*/ 3543300 w 12071803"/>
                  <a:gd name="connsiteY82" fmla="*/ 12773432 h 13511369"/>
                  <a:gd name="connsiteX83" fmla="*/ 3527822 w 12071803"/>
                  <a:gd name="connsiteY83" fmla="*/ 12987494 h 13511369"/>
                  <a:gd name="connsiteX84" fmla="*/ 3619500 w 12071803"/>
                  <a:gd name="connsiteY84" fmla="*/ 13211582 h 13511369"/>
                  <a:gd name="connsiteX85" fmla="*/ 3905250 w 12071803"/>
                  <a:gd name="connsiteY85" fmla="*/ 13440182 h 13511369"/>
                  <a:gd name="connsiteX86" fmla="*/ 4496991 w 12071803"/>
                  <a:gd name="connsiteY86" fmla="*/ 13511369 h 13511369"/>
                  <a:gd name="connsiteX87" fmla="*/ 4532709 w 12071803"/>
                  <a:gd name="connsiteY87" fmla="*/ 13442312 h 13511369"/>
                  <a:gd name="connsiteX88" fmla="*/ 4191000 w 12071803"/>
                  <a:gd name="connsiteY88" fmla="*/ 13154432 h 13511369"/>
                  <a:gd name="connsiteX89" fmla="*/ 4618435 w 12071803"/>
                  <a:gd name="connsiteY89" fmla="*/ 13268482 h 13511369"/>
                  <a:gd name="connsiteX90" fmla="*/ 4933950 w 12071803"/>
                  <a:gd name="connsiteY90" fmla="*/ 13268732 h 13511369"/>
                  <a:gd name="connsiteX91" fmla="*/ 5035153 w 12071803"/>
                  <a:gd name="connsiteY91" fmla="*/ 13058932 h 13511369"/>
                  <a:gd name="connsiteX92" fmla="*/ 4994672 w 12071803"/>
                  <a:gd name="connsiteY92" fmla="*/ 12985113 h 13511369"/>
                  <a:gd name="connsiteX93" fmla="*/ 4991100 w 12071803"/>
                  <a:gd name="connsiteY93" fmla="*/ 12678182 h 13511369"/>
                  <a:gd name="connsiteX94" fmla="*/ 5067300 w 12071803"/>
                  <a:gd name="connsiteY94" fmla="*/ 12563882 h 13511369"/>
                  <a:gd name="connsiteX95" fmla="*/ 5029200 w 12071803"/>
                  <a:gd name="connsiteY95" fmla="*/ 12225745 h 13511369"/>
                  <a:gd name="connsiteX96" fmla="*/ 5357813 w 12071803"/>
                  <a:gd name="connsiteY96" fmla="*/ 12097157 h 13511369"/>
                  <a:gd name="connsiteX97" fmla="*/ 5638800 w 12071803"/>
                  <a:gd name="connsiteY97" fmla="*/ 12180502 h 13511369"/>
                  <a:gd name="connsiteX98" fmla="*/ 5524500 w 12071803"/>
                  <a:gd name="connsiteY98" fmla="*/ 11249432 h 13511369"/>
                  <a:gd name="connsiteX99" fmla="*/ 5585223 w 12071803"/>
                  <a:gd name="connsiteY99" fmla="*/ 10722925 h 13511369"/>
                  <a:gd name="connsiteX100" fmla="*/ 5468540 w 12071803"/>
                  <a:gd name="connsiteY100" fmla="*/ 10663394 h 13511369"/>
                  <a:gd name="connsiteX101" fmla="*/ 5585222 w 12071803"/>
                  <a:gd name="connsiteY101" fmla="*/ 10701495 h 13511369"/>
                  <a:gd name="connsiteX102" fmla="*/ 5611416 w 12071803"/>
                  <a:gd name="connsiteY102" fmla="*/ 10160950 h 13511369"/>
                  <a:gd name="connsiteX103" fmla="*/ 5698331 w 12071803"/>
                  <a:gd name="connsiteY103" fmla="*/ 9775438 h 13511369"/>
                  <a:gd name="connsiteX104" fmla="*/ 5830491 w 12071803"/>
                  <a:gd name="connsiteY104" fmla="*/ 9408475 h 13511369"/>
                  <a:gd name="connsiteX105" fmla="*/ 5920978 w 12071803"/>
                  <a:gd name="connsiteY105" fmla="*/ 9196544 h 13511369"/>
                  <a:gd name="connsiteX106" fmla="*/ 5759053 w 12071803"/>
                  <a:gd name="connsiteY106" fmla="*/ 9329894 h 13511369"/>
                  <a:gd name="connsiteX107" fmla="*/ 5923360 w 12071803"/>
                  <a:gd name="connsiteY107" fmla="*/ 9137013 h 13511369"/>
                  <a:gd name="connsiteX108" fmla="*/ 5955507 w 12071803"/>
                  <a:gd name="connsiteY108" fmla="*/ 8956289 h 13511369"/>
                  <a:gd name="connsiteX109" fmla="*/ 5959078 w 12071803"/>
                  <a:gd name="connsiteY109" fmla="*/ 9087006 h 13511369"/>
                  <a:gd name="connsiteX110" fmla="*/ 6441280 w 12071803"/>
                  <a:gd name="connsiteY110" fmla="*/ 8201432 h 13511369"/>
                  <a:gd name="connsiteX111" fmla="*/ 6204347 w 12071803"/>
                  <a:gd name="connsiteY111" fmla="*/ 8101170 h 13511369"/>
                  <a:gd name="connsiteX112" fmla="*/ 6425803 w 12071803"/>
                  <a:gd name="connsiteY112" fmla="*/ 8110694 h 13511369"/>
                  <a:gd name="connsiteX113" fmla="*/ 6696076 w 12071803"/>
                  <a:gd name="connsiteY113" fmla="*/ 8074975 h 13511369"/>
                  <a:gd name="connsiteX114" fmla="*/ 6855620 w 12071803"/>
                  <a:gd name="connsiteY114" fmla="*/ 8032113 h 13511369"/>
                  <a:gd name="connsiteX115" fmla="*/ 6785372 w 12071803"/>
                  <a:gd name="connsiteY115" fmla="*/ 7972582 h 13511369"/>
                  <a:gd name="connsiteX116" fmla="*/ 6877052 w 12071803"/>
                  <a:gd name="connsiteY116" fmla="*/ 7846626 h 13511369"/>
                  <a:gd name="connsiteX117" fmla="*/ 6980634 w 12071803"/>
                  <a:gd name="connsiteY117" fmla="*/ 7867807 h 13511369"/>
                  <a:gd name="connsiteX118" fmla="*/ 7017545 w 12071803"/>
                  <a:gd name="connsiteY118" fmla="*/ 7793990 h 13511369"/>
                  <a:gd name="connsiteX119" fmla="*/ 6943726 w 12071803"/>
                  <a:gd name="connsiteY119" fmla="*/ 7693975 h 13511369"/>
                  <a:gd name="connsiteX120" fmla="*/ 6910389 w 12071803"/>
                  <a:gd name="connsiteY120" fmla="*/ 7596344 h 13511369"/>
                  <a:gd name="connsiteX121" fmla="*/ 6819900 w 12071803"/>
                  <a:gd name="connsiteY121" fmla="*/ 7591832 h 13511369"/>
                  <a:gd name="connsiteX122" fmla="*/ 6746082 w 12071803"/>
                  <a:gd name="connsiteY122" fmla="*/ 7674925 h 13511369"/>
                  <a:gd name="connsiteX123" fmla="*/ 6610350 w 12071803"/>
                  <a:gd name="connsiteY123" fmla="*/ 7687082 h 13511369"/>
                  <a:gd name="connsiteX124" fmla="*/ 6669882 w 12071803"/>
                  <a:gd name="connsiteY124" fmla="*/ 7617775 h 13511369"/>
                  <a:gd name="connsiteX125" fmla="*/ 6681789 w 12071803"/>
                  <a:gd name="connsiteY125" fmla="*/ 7529669 h 13511369"/>
                  <a:gd name="connsiteX126" fmla="*/ 6703219 w 12071803"/>
                  <a:gd name="connsiteY126" fmla="*/ 7467756 h 13511369"/>
                  <a:gd name="connsiteX127" fmla="*/ 6667500 w 12071803"/>
                  <a:gd name="connsiteY127" fmla="*/ 7401332 h 13511369"/>
                  <a:gd name="connsiteX128" fmla="*/ 6603207 w 12071803"/>
                  <a:gd name="connsiteY128" fmla="*/ 7432038 h 13511369"/>
                  <a:gd name="connsiteX129" fmla="*/ 6600825 w 12071803"/>
                  <a:gd name="connsiteY129" fmla="*/ 7351326 h 13511369"/>
                  <a:gd name="connsiteX130" fmla="*/ 6819901 w 12071803"/>
                  <a:gd name="connsiteY130" fmla="*/ 7243919 h 13511369"/>
                  <a:gd name="connsiteX131" fmla="*/ 6784182 w 12071803"/>
                  <a:gd name="connsiteY131" fmla="*/ 7089138 h 13511369"/>
                  <a:gd name="connsiteX132" fmla="*/ 6860382 w 12071803"/>
                  <a:gd name="connsiteY132" fmla="*/ 7072469 h 13511369"/>
                  <a:gd name="connsiteX133" fmla="*/ 6838950 w 12071803"/>
                  <a:gd name="connsiteY133" fmla="*/ 6982232 h 13511369"/>
                  <a:gd name="connsiteX134" fmla="*/ 6943726 w 12071803"/>
                  <a:gd name="connsiteY134" fmla="*/ 6984363 h 13511369"/>
                  <a:gd name="connsiteX135" fmla="*/ 6986589 w 12071803"/>
                  <a:gd name="connsiteY135" fmla="*/ 6903400 h 13511369"/>
                  <a:gd name="connsiteX136" fmla="*/ 7088982 w 12071803"/>
                  <a:gd name="connsiteY136" fmla="*/ 6936738 h 13511369"/>
                  <a:gd name="connsiteX137" fmla="*/ 7162801 w 12071803"/>
                  <a:gd name="connsiteY137" fmla="*/ 7039132 h 13511369"/>
                  <a:gd name="connsiteX138" fmla="*/ 7229476 w 12071803"/>
                  <a:gd name="connsiteY138" fmla="*/ 6979600 h 13511369"/>
                  <a:gd name="connsiteX139" fmla="*/ 7169945 w 12071803"/>
                  <a:gd name="connsiteY139" fmla="*/ 6843869 h 13511369"/>
                  <a:gd name="connsiteX140" fmla="*/ 7227094 w 12071803"/>
                  <a:gd name="connsiteY140" fmla="*/ 6896506 h 13511369"/>
                  <a:gd name="connsiteX141" fmla="*/ 7343776 w 12071803"/>
                  <a:gd name="connsiteY141" fmla="*/ 6934357 h 13511369"/>
                  <a:gd name="connsiteX142" fmla="*/ 7417595 w 12071803"/>
                  <a:gd name="connsiteY142" fmla="*/ 7006046 h 13511369"/>
                  <a:gd name="connsiteX143" fmla="*/ 7386639 w 12071803"/>
                  <a:gd name="connsiteY143" fmla="*/ 7144158 h 13511369"/>
                  <a:gd name="connsiteX144" fmla="*/ 7458076 w 12071803"/>
                  <a:gd name="connsiteY144" fmla="*/ 7108439 h 13511369"/>
                  <a:gd name="connsiteX145" fmla="*/ 7448550 w 12071803"/>
                  <a:gd name="connsiteY145" fmla="*/ 7077482 h 13511369"/>
                  <a:gd name="connsiteX146" fmla="*/ 7524751 w 12071803"/>
                  <a:gd name="connsiteY146" fmla="*/ 7163208 h 13511369"/>
                  <a:gd name="connsiteX147" fmla="*/ 7460457 w 12071803"/>
                  <a:gd name="connsiteY147" fmla="*/ 7244171 h 13511369"/>
                  <a:gd name="connsiteX148" fmla="*/ 7524750 w 12071803"/>
                  <a:gd name="connsiteY148" fmla="*/ 7325132 h 13511369"/>
                  <a:gd name="connsiteX149" fmla="*/ 7450932 w 12071803"/>
                  <a:gd name="connsiteY149" fmla="*/ 7344183 h 13511369"/>
                  <a:gd name="connsiteX150" fmla="*/ 7358064 w 12071803"/>
                  <a:gd name="connsiteY150" fmla="*/ 7296558 h 13511369"/>
                  <a:gd name="connsiteX151" fmla="*/ 7310439 w 12071803"/>
                  <a:gd name="connsiteY151" fmla="*/ 7406096 h 13511369"/>
                  <a:gd name="connsiteX152" fmla="*/ 7386639 w 12071803"/>
                  <a:gd name="connsiteY152" fmla="*/ 7425146 h 13511369"/>
                  <a:gd name="connsiteX153" fmla="*/ 7441407 w 12071803"/>
                  <a:gd name="connsiteY153" fmla="*/ 7484677 h 13511369"/>
                  <a:gd name="connsiteX154" fmla="*/ 7467601 w 12071803"/>
                  <a:gd name="connsiteY154" fmla="*/ 7515382 h 13511369"/>
                  <a:gd name="connsiteX155" fmla="*/ 7487841 w 12071803"/>
                  <a:gd name="connsiteY155" fmla="*/ 7467755 h 13511369"/>
                  <a:gd name="connsiteX156" fmla="*/ 7546182 w 12071803"/>
                  <a:gd name="connsiteY156" fmla="*/ 7529921 h 13511369"/>
                  <a:gd name="connsiteX157" fmla="*/ 7639051 w 12071803"/>
                  <a:gd name="connsiteY157" fmla="*/ 7615646 h 13511369"/>
                  <a:gd name="connsiteX158" fmla="*/ 7639051 w 12071803"/>
                  <a:gd name="connsiteY158" fmla="*/ 7510871 h 13511369"/>
                  <a:gd name="connsiteX159" fmla="*/ 7812881 w 12071803"/>
                  <a:gd name="connsiteY159" fmla="*/ 7606120 h 13511369"/>
                  <a:gd name="connsiteX160" fmla="*/ 7705726 w 12071803"/>
                  <a:gd name="connsiteY160" fmla="*/ 7370377 h 13511369"/>
                  <a:gd name="connsiteX161" fmla="*/ 7708107 w 12071803"/>
                  <a:gd name="connsiteY161" fmla="*/ 7234646 h 13511369"/>
                  <a:gd name="connsiteX162" fmla="*/ 7612857 w 12071803"/>
                  <a:gd name="connsiteY162" fmla="*/ 7206071 h 13511369"/>
                  <a:gd name="connsiteX163" fmla="*/ 7677150 w 12071803"/>
                  <a:gd name="connsiteY163" fmla="*/ 7039382 h 13511369"/>
                  <a:gd name="connsiteX164" fmla="*/ 8374857 w 12071803"/>
                  <a:gd name="connsiteY164" fmla="*/ 6653621 h 13511369"/>
                  <a:gd name="connsiteX165" fmla="*/ 8703470 w 12071803"/>
                  <a:gd name="connsiteY165" fmla="*/ 6591708 h 13511369"/>
                  <a:gd name="connsiteX166" fmla="*/ 8722520 w 12071803"/>
                  <a:gd name="connsiteY166" fmla="*/ 6696483 h 13511369"/>
                  <a:gd name="connsiteX167" fmla="*/ 8796339 w 12071803"/>
                  <a:gd name="connsiteY167" fmla="*/ 6701246 h 13511369"/>
                  <a:gd name="connsiteX168" fmla="*/ 8772525 w 12071803"/>
                  <a:gd name="connsiteY168" fmla="*/ 6548844 h 13511369"/>
                  <a:gd name="connsiteX169" fmla="*/ 9315450 w 12071803"/>
                  <a:gd name="connsiteY169" fmla="*/ 6544082 h 13511369"/>
                  <a:gd name="connsiteX170" fmla="*/ 9503569 w 12071803"/>
                  <a:gd name="connsiteY170" fmla="*/ 6494075 h 13511369"/>
                  <a:gd name="connsiteX171" fmla="*/ 9629775 w 12071803"/>
                  <a:gd name="connsiteY171" fmla="*/ 6298813 h 13511369"/>
                  <a:gd name="connsiteX172" fmla="*/ 9906000 w 12071803"/>
                  <a:gd name="connsiteY172" fmla="*/ 6334532 h 13511369"/>
                  <a:gd name="connsiteX173" fmla="*/ 9870282 w 12071803"/>
                  <a:gd name="connsiteY173" fmla="*/ 6420258 h 13511369"/>
                  <a:gd name="connsiteX174" fmla="*/ 9727407 w 12071803"/>
                  <a:gd name="connsiteY174" fmla="*/ 6434546 h 13511369"/>
                  <a:gd name="connsiteX175" fmla="*/ 9796462 w 12071803"/>
                  <a:gd name="connsiteY175" fmla="*/ 6489313 h 13511369"/>
                  <a:gd name="connsiteX176" fmla="*/ 9665495 w 12071803"/>
                  <a:gd name="connsiteY176" fmla="*/ 6517889 h 13511369"/>
                  <a:gd name="connsiteX177" fmla="*/ 9539289 w 12071803"/>
                  <a:gd name="connsiteY177" fmla="*/ 6508364 h 13511369"/>
                  <a:gd name="connsiteX178" fmla="*/ 9453563 w 12071803"/>
                  <a:gd name="connsiteY178" fmla="*/ 6544082 h 13511369"/>
                  <a:gd name="connsiteX179" fmla="*/ 9422607 w 12071803"/>
                  <a:gd name="connsiteY179" fmla="*/ 6848883 h 13511369"/>
                  <a:gd name="connsiteX180" fmla="*/ 9584532 w 12071803"/>
                  <a:gd name="connsiteY180" fmla="*/ 6882220 h 13511369"/>
                  <a:gd name="connsiteX181" fmla="*/ 9791700 w 12071803"/>
                  <a:gd name="connsiteY181" fmla="*/ 6696482 h 13511369"/>
                  <a:gd name="connsiteX182" fmla="*/ 9829801 w 12071803"/>
                  <a:gd name="connsiteY182" fmla="*/ 6794114 h 13511369"/>
                  <a:gd name="connsiteX183" fmla="*/ 9977439 w 12071803"/>
                  <a:gd name="connsiteY183" fmla="*/ 6717914 h 13511369"/>
                  <a:gd name="connsiteX184" fmla="*/ 9877426 w 12071803"/>
                  <a:gd name="connsiteY184" fmla="*/ 6956040 h 13511369"/>
                  <a:gd name="connsiteX185" fmla="*/ 10020301 w 12071803"/>
                  <a:gd name="connsiteY185" fmla="*/ 6898889 h 13511369"/>
                  <a:gd name="connsiteX186" fmla="*/ 9986964 w 12071803"/>
                  <a:gd name="connsiteY186" fmla="*/ 6986996 h 13511369"/>
                  <a:gd name="connsiteX187" fmla="*/ 10217945 w 12071803"/>
                  <a:gd name="connsiteY187" fmla="*/ 6984614 h 13511369"/>
                  <a:gd name="connsiteX188" fmla="*/ 10058400 w 12071803"/>
                  <a:gd name="connsiteY188" fmla="*/ 7039382 h 13511369"/>
                  <a:gd name="connsiteX189" fmla="*/ 9948864 w 12071803"/>
                  <a:gd name="connsiteY189" fmla="*/ 7096533 h 13511369"/>
                  <a:gd name="connsiteX190" fmla="*/ 9829801 w 12071803"/>
                  <a:gd name="connsiteY190" fmla="*/ 7210833 h 13511369"/>
                  <a:gd name="connsiteX191" fmla="*/ 9865519 w 12071803"/>
                  <a:gd name="connsiteY191" fmla="*/ 7270363 h 13511369"/>
                  <a:gd name="connsiteX192" fmla="*/ 9908382 w 12071803"/>
                  <a:gd name="connsiteY192" fmla="*/ 7320371 h 13511369"/>
                  <a:gd name="connsiteX193" fmla="*/ 9986964 w 12071803"/>
                  <a:gd name="connsiteY193" fmla="*/ 7287033 h 13511369"/>
                  <a:gd name="connsiteX194" fmla="*/ 9998869 w 12071803"/>
                  <a:gd name="connsiteY194" fmla="*/ 7348944 h 13511369"/>
                  <a:gd name="connsiteX195" fmla="*/ 10113170 w 12071803"/>
                  <a:gd name="connsiteY195" fmla="*/ 7210833 h 13511369"/>
                  <a:gd name="connsiteX196" fmla="*/ 10148889 w 12071803"/>
                  <a:gd name="connsiteY196" fmla="*/ 7356089 h 13511369"/>
                  <a:gd name="connsiteX197" fmla="*/ 10244139 w 12071803"/>
                  <a:gd name="connsiteY197" fmla="*/ 7239408 h 13511369"/>
                  <a:gd name="connsiteX198" fmla="*/ 10270332 w 12071803"/>
                  <a:gd name="connsiteY198" fmla="*/ 7401332 h 13511369"/>
                  <a:gd name="connsiteX199" fmla="*/ 10344150 w 12071803"/>
                  <a:gd name="connsiteY199" fmla="*/ 7477532 h 13511369"/>
                  <a:gd name="connsiteX200" fmla="*/ 10134600 w 12071803"/>
                  <a:gd name="connsiteY200" fmla="*/ 7591832 h 13511369"/>
                  <a:gd name="connsiteX201" fmla="*/ 10287001 w 12071803"/>
                  <a:gd name="connsiteY201" fmla="*/ 7741852 h 13511369"/>
                  <a:gd name="connsiteX202" fmla="*/ 10317957 w 12071803"/>
                  <a:gd name="connsiteY202" fmla="*/ 7644221 h 13511369"/>
                  <a:gd name="connsiteX203" fmla="*/ 10389393 w 12071803"/>
                  <a:gd name="connsiteY203" fmla="*/ 7732326 h 13511369"/>
                  <a:gd name="connsiteX204" fmla="*/ 10510839 w 12071803"/>
                  <a:gd name="connsiteY204" fmla="*/ 7691846 h 13511369"/>
                  <a:gd name="connsiteX205" fmla="*/ 10515600 w 12071803"/>
                  <a:gd name="connsiteY205" fmla="*/ 7777570 h 13511369"/>
                  <a:gd name="connsiteX206" fmla="*/ 10513219 w 12071803"/>
                  <a:gd name="connsiteY206" fmla="*/ 7875200 h 13511369"/>
                  <a:gd name="connsiteX207" fmla="*/ 10622756 w 12071803"/>
                  <a:gd name="connsiteY207" fmla="*/ 7837101 h 13511369"/>
                  <a:gd name="connsiteX208" fmla="*/ 10663239 w 12071803"/>
                  <a:gd name="connsiteY208" fmla="*/ 8075227 h 13511369"/>
                  <a:gd name="connsiteX209" fmla="*/ 10801350 w 12071803"/>
                  <a:gd name="connsiteY209" fmla="*/ 8106182 h 13511369"/>
                  <a:gd name="connsiteX210" fmla="*/ 10815638 w 12071803"/>
                  <a:gd name="connsiteY210" fmla="*/ 7815670 h 13511369"/>
                  <a:gd name="connsiteX211" fmla="*/ 10906126 w 12071803"/>
                  <a:gd name="connsiteY211" fmla="*/ 7791858 h 13511369"/>
                  <a:gd name="connsiteX212" fmla="*/ 10975182 w 12071803"/>
                  <a:gd name="connsiteY212" fmla="*/ 7620407 h 13511369"/>
                  <a:gd name="connsiteX213" fmla="*/ 10937082 w 12071803"/>
                  <a:gd name="connsiteY213" fmla="*/ 7491821 h 13511369"/>
                  <a:gd name="connsiteX214" fmla="*/ 10841832 w 12071803"/>
                  <a:gd name="connsiteY214" fmla="*/ 7479913 h 13511369"/>
                  <a:gd name="connsiteX215" fmla="*/ 10889456 w 12071803"/>
                  <a:gd name="connsiteY215" fmla="*/ 7360851 h 13511369"/>
                  <a:gd name="connsiteX216" fmla="*/ 10784682 w 12071803"/>
                  <a:gd name="connsiteY216" fmla="*/ 7289414 h 13511369"/>
                  <a:gd name="connsiteX217" fmla="*/ 10744200 w 12071803"/>
                  <a:gd name="connsiteY217" fmla="*/ 7058432 h 13511369"/>
                  <a:gd name="connsiteX218" fmla="*/ 10426700 w 12071803"/>
                  <a:gd name="connsiteY218" fmla="*/ 7020332 h 13511369"/>
                  <a:gd name="connsiteX219" fmla="*/ 10496551 w 12071803"/>
                  <a:gd name="connsiteY219" fmla="*/ 6915558 h 13511369"/>
                  <a:gd name="connsiteX220" fmla="*/ 10620376 w 12071803"/>
                  <a:gd name="connsiteY220" fmla="*/ 6896508 h 13511369"/>
                  <a:gd name="connsiteX221" fmla="*/ 10629900 w 12071803"/>
                  <a:gd name="connsiteY221" fmla="*/ 6810782 h 13511369"/>
                  <a:gd name="connsiteX222" fmla="*/ 10842625 w 12071803"/>
                  <a:gd name="connsiteY222" fmla="*/ 6899682 h 13511369"/>
                  <a:gd name="connsiteX223" fmla="*/ 10858500 w 12071803"/>
                  <a:gd name="connsiteY223" fmla="*/ 6677432 h 13511369"/>
                  <a:gd name="connsiteX224" fmla="*/ 10648950 w 12071803"/>
                  <a:gd name="connsiteY224" fmla="*/ 6772682 h 13511369"/>
                  <a:gd name="connsiteX225" fmla="*/ 10572750 w 12071803"/>
                  <a:gd name="connsiteY225" fmla="*/ 6544082 h 13511369"/>
                  <a:gd name="connsiteX226" fmla="*/ 10344150 w 12071803"/>
                  <a:gd name="connsiteY226" fmla="*/ 6753632 h 13511369"/>
                  <a:gd name="connsiteX227" fmla="*/ 10356851 w 12071803"/>
                  <a:gd name="connsiteY227" fmla="*/ 6588533 h 13511369"/>
                  <a:gd name="connsiteX228" fmla="*/ 10369550 w 12071803"/>
                  <a:gd name="connsiteY228" fmla="*/ 6464707 h 13511369"/>
                  <a:gd name="connsiteX229" fmla="*/ 10314385 w 12071803"/>
                  <a:gd name="connsiteY229" fmla="*/ 6436675 h 13511369"/>
                  <a:gd name="connsiteX230" fmla="*/ 10261601 w 12071803"/>
                  <a:gd name="connsiteY230" fmla="*/ 6452008 h 13511369"/>
                  <a:gd name="connsiteX231" fmla="*/ 10140950 w 12071803"/>
                  <a:gd name="connsiteY231" fmla="*/ 6236107 h 13511369"/>
                  <a:gd name="connsiteX232" fmla="*/ 10306051 w 12071803"/>
                  <a:gd name="connsiteY232" fmla="*/ 6274208 h 13511369"/>
                  <a:gd name="connsiteX233" fmla="*/ 10547351 w 12071803"/>
                  <a:gd name="connsiteY233" fmla="*/ 6274208 h 13511369"/>
                  <a:gd name="connsiteX234" fmla="*/ 10677525 w 12071803"/>
                  <a:gd name="connsiteY234" fmla="*/ 6134507 h 13511369"/>
                  <a:gd name="connsiteX235" fmla="*/ 10575926 w 12071803"/>
                  <a:gd name="connsiteY235" fmla="*/ 6023383 h 13511369"/>
                  <a:gd name="connsiteX236" fmla="*/ 10363200 w 12071803"/>
                  <a:gd name="connsiteY236" fmla="*/ 5975757 h 13511369"/>
                  <a:gd name="connsiteX237" fmla="*/ 10544175 w 12071803"/>
                  <a:gd name="connsiteY237" fmla="*/ 5845582 h 13511369"/>
                  <a:gd name="connsiteX238" fmla="*/ 10490201 w 12071803"/>
                  <a:gd name="connsiteY238" fmla="*/ 5728108 h 13511369"/>
                  <a:gd name="connsiteX239" fmla="*/ 10544176 w 12071803"/>
                  <a:gd name="connsiteY239" fmla="*/ 5607458 h 13511369"/>
                  <a:gd name="connsiteX240" fmla="*/ 10506075 w 12071803"/>
                  <a:gd name="connsiteY240" fmla="*/ 5604282 h 13511369"/>
                  <a:gd name="connsiteX241" fmla="*/ 10471151 w 12071803"/>
                  <a:gd name="connsiteY241" fmla="*/ 5528083 h 13511369"/>
                  <a:gd name="connsiteX242" fmla="*/ 10312400 w 12071803"/>
                  <a:gd name="connsiteY242" fmla="*/ 5375682 h 13511369"/>
                  <a:gd name="connsiteX243" fmla="*/ 10582276 w 12071803"/>
                  <a:gd name="connsiteY243" fmla="*/ 5480458 h 13511369"/>
                  <a:gd name="connsiteX244" fmla="*/ 10725150 w 12071803"/>
                  <a:gd name="connsiteY244" fmla="*/ 5439182 h 13511369"/>
                  <a:gd name="connsiteX245" fmla="*/ 10699751 w 12071803"/>
                  <a:gd name="connsiteY245" fmla="*/ 5686833 h 13511369"/>
                  <a:gd name="connsiteX246" fmla="*/ 10877550 w 12071803"/>
                  <a:gd name="connsiteY246" fmla="*/ 5724932 h 13511369"/>
                  <a:gd name="connsiteX247" fmla="*/ 10934701 w 12071803"/>
                  <a:gd name="connsiteY247" fmla="*/ 5550308 h 13511369"/>
                  <a:gd name="connsiteX248" fmla="*/ 10975975 w 12071803"/>
                  <a:gd name="connsiteY248" fmla="*/ 5321707 h 13511369"/>
                  <a:gd name="connsiteX249" fmla="*/ 10896601 w 12071803"/>
                  <a:gd name="connsiteY249" fmla="*/ 5118508 h 13511369"/>
                  <a:gd name="connsiteX250" fmla="*/ 10839450 w 12071803"/>
                  <a:gd name="connsiteY250" fmla="*/ 5020082 h 13511369"/>
                  <a:gd name="connsiteX251" fmla="*/ 10760076 w 12071803"/>
                  <a:gd name="connsiteY251" fmla="*/ 5137558 h 13511369"/>
                  <a:gd name="connsiteX252" fmla="*/ 10690226 w 12071803"/>
                  <a:gd name="connsiteY252" fmla="*/ 5096283 h 13511369"/>
                  <a:gd name="connsiteX253" fmla="*/ 10658476 w 12071803"/>
                  <a:gd name="connsiteY253" fmla="*/ 5216933 h 13511369"/>
                  <a:gd name="connsiteX254" fmla="*/ 10556875 w 12071803"/>
                  <a:gd name="connsiteY254" fmla="*/ 5220107 h 13511369"/>
                  <a:gd name="connsiteX255" fmla="*/ 10477500 w 12071803"/>
                  <a:gd name="connsiteY255" fmla="*/ 5077232 h 13511369"/>
                  <a:gd name="connsiteX256" fmla="*/ 10439400 w 12071803"/>
                  <a:gd name="connsiteY256" fmla="*/ 4924832 h 13511369"/>
                  <a:gd name="connsiteX257" fmla="*/ 10223500 w 12071803"/>
                  <a:gd name="connsiteY257" fmla="*/ 4928007 h 13511369"/>
                  <a:gd name="connsiteX258" fmla="*/ 10248900 w 12071803"/>
                  <a:gd name="connsiteY258" fmla="*/ 5153432 h 13511369"/>
                  <a:gd name="connsiteX259" fmla="*/ 10210801 w 12071803"/>
                  <a:gd name="connsiteY259" fmla="*/ 4959758 h 13511369"/>
                  <a:gd name="connsiteX260" fmla="*/ 10166350 w 12071803"/>
                  <a:gd name="connsiteY260" fmla="*/ 4972457 h 13511369"/>
                  <a:gd name="connsiteX261" fmla="*/ 10096500 w 12071803"/>
                  <a:gd name="connsiteY261" fmla="*/ 4861332 h 13511369"/>
                  <a:gd name="connsiteX262" fmla="*/ 10001251 w 12071803"/>
                  <a:gd name="connsiteY262" fmla="*/ 4931183 h 13511369"/>
                  <a:gd name="connsiteX263" fmla="*/ 9845675 w 12071803"/>
                  <a:gd name="connsiteY263" fmla="*/ 5058182 h 13511369"/>
                  <a:gd name="connsiteX264" fmla="*/ 10210800 w 12071803"/>
                  <a:gd name="connsiteY264" fmla="*/ 4724807 h 13511369"/>
                  <a:gd name="connsiteX265" fmla="*/ 10355263 w 12071803"/>
                  <a:gd name="connsiteY265" fmla="*/ 4634321 h 13511369"/>
                  <a:gd name="connsiteX266" fmla="*/ 10572750 w 12071803"/>
                  <a:gd name="connsiteY266" fmla="*/ 4581932 h 13511369"/>
                  <a:gd name="connsiteX267" fmla="*/ 10610851 w 12071803"/>
                  <a:gd name="connsiteY267" fmla="*/ 4461283 h 13511369"/>
                  <a:gd name="connsiteX268" fmla="*/ 10782301 w 12071803"/>
                  <a:gd name="connsiteY268" fmla="*/ 4334283 h 13511369"/>
                  <a:gd name="connsiteX269" fmla="*/ 10814050 w 12071803"/>
                  <a:gd name="connsiteY269" fmla="*/ 4080282 h 13511369"/>
                  <a:gd name="connsiteX270" fmla="*/ 10582275 w 12071803"/>
                  <a:gd name="connsiteY270" fmla="*/ 3997732 h 13511369"/>
                  <a:gd name="connsiteX271" fmla="*/ 10264776 w 12071803"/>
                  <a:gd name="connsiteY271" fmla="*/ 3950108 h 13511369"/>
                  <a:gd name="connsiteX272" fmla="*/ 10134600 w 12071803"/>
                  <a:gd name="connsiteY272" fmla="*/ 4010432 h 13511369"/>
                  <a:gd name="connsiteX273" fmla="*/ 10160001 w 12071803"/>
                  <a:gd name="connsiteY273" fmla="*/ 3845333 h 13511369"/>
                  <a:gd name="connsiteX274" fmla="*/ 10109201 w 12071803"/>
                  <a:gd name="connsiteY274" fmla="*/ 3670708 h 13511369"/>
                  <a:gd name="connsiteX275" fmla="*/ 10223500 w 12071803"/>
                  <a:gd name="connsiteY275" fmla="*/ 3708807 h 13511369"/>
                  <a:gd name="connsiteX276" fmla="*/ 10344151 w 12071803"/>
                  <a:gd name="connsiteY276" fmla="*/ 3600858 h 13511369"/>
                  <a:gd name="connsiteX277" fmla="*/ 10534651 w 12071803"/>
                  <a:gd name="connsiteY277" fmla="*/ 3661183 h 13511369"/>
                  <a:gd name="connsiteX278" fmla="*/ 10547351 w 12071803"/>
                  <a:gd name="connsiteY278" fmla="*/ 3477033 h 13511369"/>
                  <a:gd name="connsiteX279" fmla="*/ 10687050 w 12071803"/>
                  <a:gd name="connsiteY279" fmla="*/ 3515132 h 13511369"/>
                  <a:gd name="connsiteX280" fmla="*/ 10801350 w 12071803"/>
                  <a:gd name="connsiteY280" fmla="*/ 3210332 h 13511369"/>
                  <a:gd name="connsiteX281" fmla="*/ 10902951 w 12071803"/>
                  <a:gd name="connsiteY281" fmla="*/ 3299233 h 13511369"/>
                  <a:gd name="connsiteX282" fmla="*/ 11042650 w 12071803"/>
                  <a:gd name="connsiteY282" fmla="*/ 3283357 h 13511369"/>
                  <a:gd name="connsiteX283" fmla="*/ 11077575 w 12071803"/>
                  <a:gd name="connsiteY283" fmla="*/ 3508782 h 13511369"/>
                  <a:gd name="connsiteX284" fmla="*/ 11153776 w 12071803"/>
                  <a:gd name="connsiteY284" fmla="*/ 3251608 h 13511369"/>
                  <a:gd name="connsiteX285" fmla="*/ 11077576 w 12071803"/>
                  <a:gd name="connsiteY285" fmla="*/ 3165883 h 13511369"/>
                  <a:gd name="connsiteX286" fmla="*/ 11163300 w 12071803"/>
                  <a:gd name="connsiteY286" fmla="*/ 2911882 h 13511369"/>
                  <a:gd name="connsiteX287" fmla="*/ 10982326 w 12071803"/>
                  <a:gd name="connsiteY287" fmla="*/ 2988083 h 13511369"/>
                  <a:gd name="connsiteX288" fmla="*/ 10953750 w 12071803"/>
                  <a:gd name="connsiteY288" fmla="*/ 2918232 h 13511369"/>
                  <a:gd name="connsiteX289" fmla="*/ 10763250 w 12071803"/>
                  <a:gd name="connsiteY289" fmla="*/ 2715032 h 13511369"/>
                  <a:gd name="connsiteX290" fmla="*/ 10731501 w 12071803"/>
                  <a:gd name="connsiteY290" fmla="*/ 2530883 h 13511369"/>
                  <a:gd name="connsiteX291" fmla="*/ 10699751 w 12071803"/>
                  <a:gd name="connsiteY291" fmla="*/ 2435633 h 13511369"/>
                  <a:gd name="connsiteX292" fmla="*/ 10801350 w 12071803"/>
                  <a:gd name="connsiteY292" fmla="*/ 2334032 h 13511369"/>
                  <a:gd name="connsiteX293" fmla="*/ 11061701 w 12071803"/>
                  <a:gd name="connsiteY293" fmla="*/ 2099083 h 13511369"/>
                  <a:gd name="connsiteX294" fmla="*/ 11182350 w 12071803"/>
                  <a:gd name="connsiteY294" fmla="*/ 2118132 h 13511369"/>
                  <a:gd name="connsiteX295" fmla="*/ 11252201 w 12071803"/>
                  <a:gd name="connsiteY295" fmla="*/ 2029233 h 13511369"/>
                  <a:gd name="connsiteX296" fmla="*/ 11487150 w 12071803"/>
                  <a:gd name="connsiteY296" fmla="*/ 1921282 h 13511369"/>
                  <a:gd name="connsiteX297" fmla="*/ 11341101 w 12071803"/>
                  <a:gd name="connsiteY297" fmla="*/ 1851433 h 13511369"/>
                  <a:gd name="connsiteX298" fmla="*/ 11258550 w 12071803"/>
                  <a:gd name="connsiteY298" fmla="*/ 1705382 h 13511369"/>
                  <a:gd name="connsiteX299" fmla="*/ 11360150 w 12071803"/>
                  <a:gd name="connsiteY299" fmla="*/ 1279932 h 13511369"/>
                  <a:gd name="connsiteX300" fmla="*/ 11239500 w 12071803"/>
                  <a:gd name="connsiteY300" fmla="*/ 1019582 h 13511369"/>
                  <a:gd name="connsiteX301" fmla="*/ 11525250 w 12071803"/>
                  <a:gd name="connsiteY301" fmla="*/ 1362482 h 13511369"/>
                  <a:gd name="connsiteX302" fmla="*/ 11690350 w 12071803"/>
                  <a:gd name="connsiteY302" fmla="*/ 1165632 h 13511369"/>
                  <a:gd name="connsiteX303" fmla="*/ 11874500 w 12071803"/>
                  <a:gd name="connsiteY303" fmla="*/ 1476782 h 13511369"/>
                  <a:gd name="connsiteX304" fmla="*/ 12071350 w 12071803"/>
                  <a:gd name="connsiteY304" fmla="*/ 1578383 h 13511369"/>
                  <a:gd name="connsiteX305" fmla="*/ 11906250 w 12071803"/>
                  <a:gd name="connsiteY305" fmla="*/ 1133883 h 13511369"/>
                  <a:gd name="connsiteX306" fmla="*/ 11893550 w 12071803"/>
                  <a:gd name="connsiteY306" fmla="*/ 917982 h 13511369"/>
                  <a:gd name="connsiteX307" fmla="*/ 11760200 w 12071803"/>
                  <a:gd name="connsiteY307" fmla="*/ 721132 h 13511369"/>
                  <a:gd name="connsiteX308" fmla="*/ 11734800 w 12071803"/>
                  <a:gd name="connsiteY308"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141685 w 12071803"/>
                  <a:gd name="connsiteY54" fmla="*/ 11470638 h 13511369"/>
                  <a:gd name="connsiteX55" fmla="*/ 438150 w 12071803"/>
                  <a:gd name="connsiteY55" fmla="*/ 11497082 h 13511369"/>
                  <a:gd name="connsiteX56" fmla="*/ 606028 w 12071803"/>
                  <a:gd name="connsiteY56" fmla="*/ 11544457 h 13511369"/>
                  <a:gd name="connsiteX57" fmla="*/ 720328 w 12071803"/>
                  <a:gd name="connsiteY57" fmla="*/ 11489688 h 13511369"/>
                  <a:gd name="connsiteX58" fmla="*/ 895350 w 12071803"/>
                  <a:gd name="connsiteY58" fmla="*/ 11535182 h 13511369"/>
                  <a:gd name="connsiteX59" fmla="*/ 1060847 w 12071803"/>
                  <a:gd name="connsiteY59" fmla="*/ 11413488 h 13511369"/>
                  <a:gd name="connsiteX60" fmla="*/ 1138237 w 12071803"/>
                  <a:gd name="connsiteY60" fmla="*/ 11470889 h 13511369"/>
                  <a:gd name="connsiteX61" fmla="*/ 1277541 w 12071803"/>
                  <a:gd name="connsiteY61" fmla="*/ 11496832 h 13511369"/>
                  <a:gd name="connsiteX62" fmla="*/ 1448991 w 12071803"/>
                  <a:gd name="connsiteY62" fmla="*/ 11508738 h 13511369"/>
                  <a:gd name="connsiteX63" fmla="*/ 1534716 w 12071803"/>
                  <a:gd name="connsiteY63" fmla="*/ 11573032 h 13511369"/>
                  <a:gd name="connsiteX64" fmla="*/ 1634728 w 12071803"/>
                  <a:gd name="connsiteY64" fmla="*/ 11580175 h 13511369"/>
                  <a:gd name="connsiteX65" fmla="*/ 1714500 w 12071803"/>
                  <a:gd name="connsiteY65" fmla="*/ 11592332 h 13511369"/>
                  <a:gd name="connsiteX66" fmla="*/ 1641872 w 12071803"/>
                  <a:gd name="connsiteY66" fmla="*/ 11737338 h 13511369"/>
                  <a:gd name="connsiteX67" fmla="*/ 1676400 w 12071803"/>
                  <a:gd name="connsiteY67" fmla="*/ 11992382 h 13511369"/>
                  <a:gd name="connsiteX68" fmla="*/ 1853803 w 12071803"/>
                  <a:gd name="connsiteY68" fmla="*/ 12130244 h 13511369"/>
                  <a:gd name="connsiteX69" fmla="*/ 1976437 w 12071803"/>
                  <a:gd name="connsiteY69" fmla="*/ 12056676 h 13511369"/>
                  <a:gd name="connsiteX70" fmla="*/ 2049066 w 12071803"/>
                  <a:gd name="connsiteY70" fmla="*/ 12104050 h 13511369"/>
                  <a:gd name="connsiteX71" fmla="*/ 2125266 w 12071803"/>
                  <a:gd name="connsiteY71" fmla="*/ 12034994 h 13511369"/>
                  <a:gd name="connsiteX72" fmla="*/ 2225278 w 12071803"/>
                  <a:gd name="connsiteY72" fmla="*/ 12058807 h 13511369"/>
                  <a:gd name="connsiteX73" fmla="*/ 2456260 w 12071803"/>
                  <a:gd name="connsiteY73" fmla="*/ 12008800 h 13511369"/>
                  <a:gd name="connsiteX74" fmla="*/ 2507456 w 12071803"/>
                  <a:gd name="connsiteY74" fmla="*/ 11899513 h 13511369"/>
                  <a:gd name="connsiteX75" fmla="*/ 2876550 w 12071803"/>
                  <a:gd name="connsiteY75" fmla="*/ 12030482 h 13511369"/>
                  <a:gd name="connsiteX76" fmla="*/ 2965847 w 12071803"/>
                  <a:gd name="connsiteY76" fmla="*/ 12018325 h 13511369"/>
                  <a:gd name="connsiteX77" fmla="*/ 3067050 w 12071803"/>
                  <a:gd name="connsiteY77" fmla="*/ 12182882 h 13511369"/>
                  <a:gd name="connsiteX78" fmla="*/ 3306366 w 12071803"/>
                  <a:gd name="connsiteY78" fmla="*/ 12127863 h 13511369"/>
                  <a:gd name="connsiteX79" fmla="*/ 3415903 w 12071803"/>
                  <a:gd name="connsiteY79" fmla="*/ 12196919 h 13511369"/>
                  <a:gd name="connsiteX80" fmla="*/ 3569494 w 12071803"/>
                  <a:gd name="connsiteY80" fmla="*/ 12266226 h 13511369"/>
                  <a:gd name="connsiteX81" fmla="*/ 3505200 w 12071803"/>
                  <a:gd name="connsiteY81" fmla="*/ 12387670 h 13511369"/>
                  <a:gd name="connsiteX82" fmla="*/ 3589735 w 12071803"/>
                  <a:gd name="connsiteY82" fmla="*/ 12592207 h 13511369"/>
                  <a:gd name="connsiteX83" fmla="*/ 3543300 w 12071803"/>
                  <a:gd name="connsiteY83" fmla="*/ 12773432 h 13511369"/>
                  <a:gd name="connsiteX84" fmla="*/ 3527822 w 12071803"/>
                  <a:gd name="connsiteY84" fmla="*/ 12987494 h 13511369"/>
                  <a:gd name="connsiteX85" fmla="*/ 3619500 w 12071803"/>
                  <a:gd name="connsiteY85" fmla="*/ 13211582 h 13511369"/>
                  <a:gd name="connsiteX86" fmla="*/ 3905250 w 12071803"/>
                  <a:gd name="connsiteY86" fmla="*/ 13440182 h 13511369"/>
                  <a:gd name="connsiteX87" fmla="*/ 4496991 w 12071803"/>
                  <a:gd name="connsiteY87" fmla="*/ 13511369 h 13511369"/>
                  <a:gd name="connsiteX88" fmla="*/ 4532709 w 12071803"/>
                  <a:gd name="connsiteY88" fmla="*/ 13442312 h 13511369"/>
                  <a:gd name="connsiteX89" fmla="*/ 4191000 w 12071803"/>
                  <a:gd name="connsiteY89" fmla="*/ 13154432 h 13511369"/>
                  <a:gd name="connsiteX90" fmla="*/ 4618435 w 12071803"/>
                  <a:gd name="connsiteY90" fmla="*/ 13268482 h 13511369"/>
                  <a:gd name="connsiteX91" fmla="*/ 4933950 w 12071803"/>
                  <a:gd name="connsiteY91" fmla="*/ 13268732 h 13511369"/>
                  <a:gd name="connsiteX92" fmla="*/ 5035153 w 12071803"/>
                  <a:gd name="connsiteY92" fmla="*/ 13058932 h 13511369"/>
                  <a:gd name="connsiteX93" fmla="*/ 4994672 w 12071803"/>
                  <a:gd name="connsiteY93" fmla="*/ 12985113 h 13511369"/>
                  <a:gd name="connsiteX94" fmla="*/ 4991100 w 12071803"/>
                  <a:gd name="connsiteY94" fmla="*/ 12678182 h 13511369"/>
                  <a:gd name="connsiteX95" fmla="*/ 5067300 w 12071803"/>
                  <a:gd name="connsiteY95" fmla="*/ 12563882 h 13511369"/>
                  <a:gd name="connsiteX96" fmla="*/ 5029200 w 12071803"/>
                  <a:gd name="connsiteY96" fmla="*/ 12225745 h 13511369"/>
                  <a:gd name="connsiteX97" fmla="*/ 5357813 w 12071803"/>
                  <a:gd name="connsiteY97" fmla="*/ 12097157 h 13511369"/>
                  <a:gd name="connsiteX98" fmla="*/ 5638800 w 12071803"/>
                  <a:gd name="connsiteY98" fmla="*/ 12180502 h 13511369"/>
                  <a:gd name="connsiteX99" fmla="*/ 5524500 w 12071803"/>
                  <a:gd name="connsiteY99" fmla="*/ 11249432 h 13511369"/>
                  <a:gd name="connsiteX100" fmla="*/ 5585223 w 12071803"/>
                  <a:gd name="connsiteY100" fmla="*/ 10722925 h 13511369"/>
                  <a:gd name="connsiteX101" fmla="*/ 5468540 w 12071803"/>
                  <a:gd name="connsiteY101" fmla="*/ 10663394 h 13511369"/>
                  <a:gd name="connsiteX102" fmla="*/ 5585222 w 12071803"/>
                  <a:gd name="connsiteY102" fmla="*/ 10701495 h 13511369"/>
                  <a:gd name="connsiteX103" fmla="*/ 5611416 w 12071803"/>
                  <a:gd name="connsiteY103" fmla="*/ 10160950 h 13511369"/>
                  <a:gd name="connsiteX104" fmla="*/ 5698331 w 12071803"/>
                  <a:gd name="connsiteY104" fmla="*/ 9775438 h 13511369"/>
                  <a:gd name="connsiteX105" fmla="*/ 5830491 w 12071803"/>
                  <a:gd name="connsiteY105" fmla="*/ 9408475 h 13511369"/>
                  <a:gd name="connsiteX106" fmla="*/ 5920978 w 12071803"/>
                  <a:gd name="connsiteY106" fmla="*/ 9196544 h 13511369"/>
                  <a:gd name="connsiteX107" fmla="*/ 5759053 w 12071803"/>
                  <a:gd name="connsiteY107" fmla="*/ 9329894 h 13511369"/>
                  <a:gd name="connsiteX108" fmla="*/ 5923360 w 12071803"/>
                  <a:gd name="connsiteY108" fmla="*/ 9137013 h 13511369"/>
                  <a:gd name="connsiteX109" fmla="*/ 5955507 w 12071803"/>
                  <a:gd name="connsiteY109" fmla="*/ 8956289 h 13511369"/>
                  <a:gd name="connsiteX110" fmla="*/ 5959078 w 12071803"/>
                  <a:gd name="connsiteY110" fmla="*/ 9087006 h 13511369"/>
                  <a:gd name="connsiteX111" fmla="*/ 6441280 w 12071803"/>
                  <a:gd name="connsiteY111" fmla="*/ 8201432 h 13511369"/>
                  <a:gd name="connsiteX112" fmla="*/ 6204347 w 12071803"/>
                  <a:gd name="connsiteY112" fmla="*/ 8101170 h 13511369"/>
                  <a:gd name="connsiteX113" fmla="*/ 6425803 w 12071803"/>
                  <a:gd name="connsiteY113" fmla="*/ 8110694 h 13511369"/>
                  <a:gd name="connsiteX114" fmla="*/ 6696076 w 12071803"/>
                  <a:gd name="connsiteY114" fmla="*/ 8074975 h 13511369"/>
                  <a:gd name="connsiteX115" fmla="*/ 6855620 w 12071803"/>
                  <a:gd name="connsiteY115" fmla="*/ 8032113 h 13511369"/>
                  <a:gd name="connsiteX116" fmla="*/ 6785372 w 12071803"/>
                  <a:gd name="connsiteY116" fmla="*/ 7972582 h 13511369"/>
                  <a:gd name="connsiteX117" fmla="*/ 6877052 w 12071803"/>
                  <a:gd name="connsiteY117" fmla="*/ 7846626 h 13511369"/>
                  <a:gd name="connsiteX118" fmla="*/ 6980634 w 12071803"/>
                  <a:gd name="connsiteY118" fmla="*/ 7867807 h 13511369"/>
                  <a:gd name="connsiteX119" fmla="*/ 7017545 w 12071803"/>
                  <a:gd name="connsiteY119" fmla="*/ 7793990 h 13511369"/>
                  <a:gd name="connsiteX120" fmla="*/ 6943726 w 12071803"/>
                  <a:gd name="connsiteY120" fmla="*/ 7693975 h 13511369"/>
                  <a:gd name="connsiteX121" fmla="*/ 6910389 w 12071803"/>
                  <a:gd name="connsiteY121" fmla="*/ 7596344 h 13511369"/>
                  <a:gd name="connsiteX122" fmla="*/ 6819900 w 12071803"/>
                  <a:gd name="connsiteY122" fmla="*/ 7591832 h 13511369"/>
                  <a:gd name="connsiteX123" fmla="*/ 6746082 w 12071803"/>
                  <a:gd name="connsiteY123" fmla="*/ 7674925 h 13511369"/>
                  <a:gd name="connsiteX124" fmla="*/ 6610350 w 12071803"/>
                  <a:gd name="connsiteY124" fmla="*/ 7687082 h 13511369"/>
                  <a:gd name="connsiteX125" fmla="*/ 6669882 w 12071803"/>
                  <a:gd name="connsiteY125" fmla="*/ 7617775 h 13511369"/>
                  <a:gd name="connsiteX126" fmla="*/ 6681789 w 12071803"/>
                  <a:gd name="connsiteY126" fmla="*/ 7529669 h 13511369"/>
                  <a:gd name="connsiteX127" fmla="*/ 6703219 w 12071803"/>
                  <a:gd name="connsiteY127" fmla="*/ 7467756 h 13511369"/>
                  <a:gd name="connsiteX128" fmla="*/ 6667500 w 12071803"/>
                  <a:gd name="connsiteY128" fmla="*/ 7401332 h 13511369"/>
                  <a:gd name="connsiteX129" fmla="*/ 6603207 w 12071803"/>
                  <a:gd name="connsiteY129" fmla="*/ 7432038 h 13511369"/>
                  <a:gd name="connsiteX130" fmla="*/ 6600825 w 12071803"/>
                  <a:gd name="connsiteY130" fmla="*/ 7351326 h 13511369"/>
                  <a:gd name="connsiteX131" fmla="*/ 6819901 w 12071803"/>
                  <a:gd name="connsiteY131" fmla="*/ 7243919 h 13511369"/>
                  <a:gd name="connsiteX132" fmla="*/ 6784182 w 12071803"/>
                  <a:gd name="connsiteY132" fmla="*/ 7089138 h 13511369"/>
                  <a:gd name="connsiteX133" fmla="*/ 6860382 w 12071803"/>
                  <a:gd name="connsiteY133" fmla="*/ 7072469 h 13511369"/>
                  <a:gd name="connsiteX134" fmla="*/ 6838950 w 12071803"/>
                  <a:gd name="connsiteY134" fmla="*/ 6982232 h 13511369"/>
                  <a:gd name="connsiteX135" fmla="*/ 6943726 w 12071803"/>
                  <a:gd name="connsiteY135" fmla="*/ 6984363 h 13511369"/>
                  <a:gd name="connsiteX136" fmla="*/ 6986589 w 12071803"/>
                  <a:gd name="connsiteY136" fmla="*/ 6903400 h 13511369"/>
                  <a:gd name="connsiteX137" fmla="*/ 7088982 w 12071803"/>
                  <a:gd name="connsiteY137" fmla="*/ 6936738 h 13511369"/>
                  <a:gd name="connsiteX138" fmla="*/ 7162801 w 12071803"/>
                  <a:gd name="connsiteY138" fmla="*/ 7039132 h 13511369"/>
                  <a:gd name="connsiteX139" fmla="*/ 7229476 w 12071803"/>
                  <a:gd name="connsiteY139" fmla="*/ 6979600 h 13511369"/>
                  <a:gd name="connsiteX140" fmla="*/ 7169945 w 12071803"/>
                  <a:gd name="connsiteY140" fmla="*/ 6843869 h 13511369"/>
                  <a:gd name="connsiteX141" fmla="*/ 7227094 w 12071803"/>
                  <a:gd name="connsiteY141" fmla="*/ 6896506 h 13511369"/>
                  <a:gd name="connsiteX142" fmla="*/ 7343776 w 12071803"/>
                  <a:gd name="connsiteY142" fmla="*/ 6934357 h 13511369"/>
                  <a:gd name="connsiteX143" fmla="*/ 7417595 w 12071803"/>
                  <a:gd name="connsiteY143" fmla="*/ 7006046 h 13511369"/>
                  <a:gd name="connsiteX144" fmla="*/ 7386639 w 12071803"/>
                  <a:gd name="connsiteY144" fmla="*/ 7144158 h 13511369"/>
                  <a:gd name="connsiteX145" fmla="*/ 7458076 w 12071803"/>
                  <a:gd name="connsiteY145" fmla="*/ 7108439 h 13511369"/>
                  <a:gd name="connsiteX146" fmla="*/ 7448550 w 12071803"/>
                  <a:gd name="connsiteY146" fmla="*/ 7077482 h 13511369"/>
                  <a:gd name="connsiteX147" fmla="*/ 7524751 w 12071803"/>
                  <a:gd name="connsiteY147" fmla="*/ 7163208 h 13511369"/>
                  <a:gd name="connsiteX148" fmla="*/ 7460457 w 12071803"/>
                  <a:gd name="connsiteY148" fmla="*/ 7244171 h 13511369"/>
                  <a:gd name="connsiteX149" fmla="*/ 7524750 w 12071803"/>
                  <a:gd name="connsiteY149" fmla="*/ 7325132 h 13511369"/>
                  <a:gd name="connsiteX150" fmla="*/ 7450932 w 12071803"/>
                  <a:gd name="connsiteY150" fmla="*/ 7344183 h 13511369"/>
                  <a:gd name="connsiteX151" fmla="*/ 7358064 w 12071803"/>
                  <a:gd name="connsiteY151" fmla="*/ 7296558 h 13511369"/>
                  <a:gd name="connsiteX152" fmla="*/ 7310439 w 12071803"/>
                  <a:gd name="connsiteY152" fmla="*/ 7406096 h 13511369"/>
                  <a:gd name="connsiteX153" fmla="*/ 7386639 w 12071803"/>
                  <a:gd name="connsiteY153" fmla="*/ 7425146 h 13511369"/>
                  <a:gd name="connsiteX154" fmla="*/ 7441407 w 12071803"/>
                  <a:gd name="connsiteY154" fmla="*/ 7484677 h 13511369"/>
                  <a:gd name="connsiteX155" fmla="*/ 7467601 w 12071803"/>
                  <a:gd name="connsiteY155" fmla="*/ 7515382 h 13511369"/>
                  <a:gd name="connsiteX156" fmla="*/ 7487841 w 12071803"/>
                  <a:gd name="connsiteY156" fmla="*/ 7467755 h 13511369"/>
                  <a:gd name="connsiteX157" fmla="*/ 7546182 w 12071803"/>
                  <a:gd name="connsiteY157" fmla="*/ 7529921 h 13511369"/>
                  <a:gd name="connsiteX158" fmla="*/ 7639051 w 12071803"/>
                  <a:gd name="connsiteY158" fmla="*/ 7615646 h 13511369"/>
                  <a:gd name="connsiteX159" fmla="*/ 7639051 w 12071803"/>
                  <a:gd name="connsiteY159" fmla="*/ 7510871 h 13511369"/>
                  <a:gd name="connsiteX160" fmla="*/ 7812881 w 12071803"/>
                  <a:gd name="connsiteY160" fmla="*/ 7606120 h 13511369"/>
                  <a:gd name="connsiteX161" fmla="*/ 7705726 w 12071803"/>
                  <a:gd name="connsiteY161" fmla="*/ 7370377 h 13511369"/>
                  <a:gd name="connsiteX162" fmla="*/ 7708107 w 12071803"/>
                  <a:gd name="connsiteY162" fmla="*/ 7234646 h 13511369"/>
                  <a:gd name="connsiteX163" fmla="*/ 7612857 w 12071803"/>
                  <a:gd name="connsiteY163" fmla="*/ 7206071 h 13511369"/>
                  <a:gd name="connsiteX164" fmla="*/ 7677150 w 12071803"/>
                  <a:gd name="connsiteY164" fmla="*/ 7039382 h 13511369"/>
                  <a:gd name="connsiteX165" fmla="*/ 8374857 w 12071803"/>
                  <a:gd name="connsiteY165" fmla="*/ 6653621 h 13511369"/>
                  <a:gd name="connsiteX166" fmla="*/ 8703470 w 12071803"/>
                  <a:gd name="connsiteY166" fmla="*/ 6591708 h 13511369"/>
                  <a:gd name="connsiteX167" fmla="*/ 8722520 w 12071803"/>
                  <a:gd name="connsiteY167" fmla="*/ 6696483 h 13511369"/>
                  <a:gd name="connsiteX168" fmla="*/ 8796339 w 12071803"/>
                  <a:gd name="connsiteY168" fmla="*/ 6701246 h 13511369"/>
                  <a:gd name="connsiteX169" fmla="*/ 8772525 w 12071803"/>
                  <a:gd name="connsiteY169" fmla="*/ 6548844 h 13511369"/>
                  <a:gd name="connsiteX170" fmla="*/ 9315450 w 12071803"/>
                  <a:gd name="connsiteY170" fmla="*/ 6544082 h 13511369"/>
                  <a:gd name="connsiteX171" fmla="*/ 9503569 w 12071803"/>
                  <a:gd name="connsiteY171" fmla="*/ 6494075 h 13511369"/>
                  <a:gd name="connsiteX172" fmla="*/ 9629775 w 12071803"/>
                  <a:gd name="connsiteY172" fmla="*/ 6298813 h 13511369"/>
                  <a:gd name="connsiteX173" fmla="*/ 9906000 w 12071803"/>
                  <a:gd name="connsiteY173" fmla="*/ 6334532 h 13511369"/>
                  <a:gd name="connsiteX174" fmla="*/ 9870282 w 12071803"/>
                  <a:gd name="connsiteY174" fmla="*/ 6420258 h 13511369"/>
                  <a:gd name="connsiteX175" fmla="*/ 9727407 w 12071803"/>
                  <a:gd name="connsiteY175" fmla="*/ 6434546 h 13511369"/>
                  <a:gd name="connsiteX176" fmla="*/ 9796462 w 12071803"/>
                  <a:gd name="connsiteY176" fmla="*/ 6489313 h 13511369"/>
                  <a:gd name="connsiteX177" fmla="*/ 9665495 w 12071803"/>
                  <a:gd name="connsiteY177" fmla="*/ 6517889 h 13511369"/>
                  <a:gd name="connsiteX178" fmla="*/ 9539289 w 12071803"/>
                  <a:gd name="connsiteY178" fmla="*/ 6508364 h 13511369"/>
                  <a:gd name="connsiteX179" fmla="*/ 9453563 w 12071803"/>
                  <a:gd name="connsiteY179" fmla="*/ 6544082 h 13511369"/>
                  <a:gd name="connsiteX180" fmla="*/ 9422607 w 12071803"/>
                  <a:gd name="connsiteY180" fmla="*/ 6848883 h 13511369"/>
                  <a:gd name="connsiteX181" fmla="*/ 9584532 w 12071803"/>
                  <a:gd name="connsiteY181" fmla="*/ 6882220 h 13511369"/>
                  <a:gd name="connsiteX182" fmla="*/ 9791700 w 12071803"/>
                  <a:gd name="connsiteY182" fmla="*/ 6696482 h 13511369"/>
                  <a:gd name="connsiteX183" fmla="*/ 9829801 w 12071803"/>
                  <a:gd name="connsiteY183" fmla="*/ 6794114 h 13511369"/>
                  <a:gd name="connsiteX184" fmla="*/ 9977439 w 12071803"/>
                  <a:gd name="connsiteY184" fmla="*/ 6717914 h 13511369"/>
                  <a:gd name="connsiteX185" fmla="*/ 9877426 w 12071803"/>
                  <a:gd name="connsiteY185" fmla="*/ 6956040 h 13511369"/>
                  <a:gd name="connsiteX186" fmla="*/ 10020301 w 12071803"/>
                  <a:gd name="connsiteY186" fmla="*/ 6898889 h 13511369"/>
                  <a:gd name="connsiteX187" fmla="*/ 9986964 w 12071803"/>
                  <a:gd name="connsiteY187" fmla="*/ 6986996 h 13511369"/>
                  <a:gd name="connsiteX188" fmla="*/ 10217945 w 12071803"/>
                  <a:gd name="connsiteY188" fmla="*/ 6984614 h 13511369"/>
                  <a:gd name="connsiteX189" fmla="*/ 10058400 w 12071803"/>
                  <a:gd name="connsiteY189" fmla="*/ 7039382 h 13511369"/>
                  <a:gd name="connsiteX190" fmla="*/ 9948864 w 12071803"/>
                  <a:gd name="connsiteY190" fmla="*/ 7096533 h 13511369"/>
                  <a:gd name="connsiteX191" fmla="*/ 9829801 w 12071803"/>
                  <a:gd name="connsiteY191" fmla="*/ 7210833 h 13511369"/>
                  <a:gd name="connsiteX192" fmla="*/ 9865519 w 12071803"/>
                  <a:gd name="connsiteY192" fmla="*/ 7270363 h 13511369"/>
                  <a:gd name="connsiteX193" fmla="*/ 9908382 w 12071803"/>
                  <a:gd name="connsiteY193" fmla="*/ 7320371 h 13511369"/>
                  <a:gd name="connsiteX194" fmla="*/ 9986964 w 12071803"/>
                  <a:gd name="connsiteY194" fmla="*/ 7287033 h 13511369"/>
                  <a:gd name="connsiteX195" fmla="*/ 9998869 w 12071803"/>
                  <a:gd name="connsiteY195" fmla="*/ 7348944 h 13511369"/>
                  <a:gd name="connsiteX196" fmla="*/ 10113170 w 12071803"/>
                  <a:gd name="connsiteY196" fmla="*/ 7210833 h 13511369"/>
                  <a:gd name="connsiteX197" fmla="*/ 10148889 w 12071803"/>
                  <a:gd name="connsiteY197" fmla="*/ 7356089 h 13511369"/>
                  <a:gd name="connsiteX198" fmla="*/ 10244139 w 12071803"/>
                  <a:gd name="connsiteY198" fmla="*/ 7239408 h 13511369"/>
                  <a:gd name="connsiteX199" fmla="*/ 10270332 w 12071803"/>
                  <a:gd name="connsiteY199" fmla="*/ 7401332 h 13511369"/>
                  <a:gd name="connsiteX200" fmla="*/ 10344150 w 12071803"/>
                  <a:gd name="connsiteY200" fmla="*/ 7477532 h 13511369"/>
                  <a:gd name="connsiteX201" fmla="*/ 10134600 w 12071803"/>
                  <a:gd name="connsiteY201" fmla="*/ 7591832 h 13511369"/>
                  <a:gd name="connsiteX202" fmla="*/ 10287001 w 12071803"/>
                  <a:gd name="connsiteY202" fmla="*/ 7741852 h 13511369"/>
                  <a:gd name="connsiteX203" fmla="*/ 10317957 w 12071803"/>
                  <a:gd name="connsiteY203" fmla="*/ 7644221 h 13511369"/>
                  <a:gd name="connsiteX204" fmla="*/ 10389393 w 12071803"/>
                  <a:gd name="connsiteY204" fmla="*/ 7732326 h 13511369"/>
                  <a:gd name="connsiteX205" fmla="*/ 10510839 w 12071803"/>
                  <a:gd name="connsiteY205" fmla="*/ 7691846 h 13511369"/>
                  <a:gd name="connsiteX206" fmla="*/ 10515600 w 12071803"/>
                  <a:gd name="connsiteY206" fmla="*/ 7777570 h 13511369"/>
                  <a:gd name="connsiteX207" fmla="*/ 10513219 w 12071803"/>
                  <a:gd name="connsiteY207" fmla="*/ 7875200 h 13511369"/>
                  <a:gd name="connsiteX208" fmla="*/ 10622756 w 12071803"/>
                  <a:gd name="connsiteY208" fmla="*/ 7837101 h 13511369"/>
                  <a:gd name="connsiteX209" fmla="*/ 10663239 w 12071803"/>
                  <a:gd name="connsiteY209" fmla="*/ 8075227 h 13511369"/>
                  <a:gd name="connsiteX210" fmla="*/ 10801350 w 12071803"/>
                  <a:gd name="connsiteY210" fmla="*/ 8106182 h 13511369"/>
                  <a:gd name="connsiteX211" fmla="*/ 10815638 w 12071803"/>
                  <a:gd name="connsiteY211" fmla="*/ 7815670 h 13511369"/>
                  <a:gd name="connsiteX212" fmla="*/ 10906126 w 12071803"/>
                  <a:gd name="connsiteY212" fmla="*/ 7791858 h 13511369"/>
                  <a:gd name="connsiteX213" fmla="*/ 10975182 w 12071803"/>
                  <a:gd name="connsiteY213" fmla="*/ 7620407 h 13511369"/>
                  <a:gd name="connsiteX214" fmla="*/ 10937082 w 12071803"/>
                  <a:gd name="connsiteY214" fmla="*/ 7491821 h 13511369"/>
                  <a:gd name="connsiteX215" fmla="*/ 10841832 w 12071803"/>
                  <a:gd name="connsiteY215" fmla="*/ 7479913 h 13511369"/>
                  <a:gd name="connsiteX216" fmla="*/ 10889456 w 12071803"/>
                  <a:gd name="connsiteY216" fmla="*/ 7360851 h 13511369"/>
                  <a:gd name="connsiteX217" fmla="*/ 10784682 w 12071803"/>
                  <a:gd name="connsiteY217" fmla="*/ 7289414 h 13511369"/>
                  <a:gd name="connsiteX218" fmla="*/ 10744200 w 12071803"/>
                  <a:gd name="connsiteY218" fmla="*/ 7058432 h 13511369"/>
                  <a:gd name="connsiteX219" fmla="*/ 10426700 w 12071803"/>
                  <a:gd name="connsiteY219" fmla="*/ 7020332 h 13511369"/>
                  <a:gd name="connsiteX220" fmla="*/ 10496551 w 12071803"/>
                  <a:gd name="connsiteY220" fmla="*/ 6915558 h 13511369"/>
                  <a:gd name="connsiteX221" fmla="*/ 10620376 w 12071803"/>
                  <a:gd name="connsiteY221" fmla="*/ 6896508 h 13511369"/>
                  <a:gd name="connsiteX222" fmla="*/ 10629900 w 12071803"/>
                  <a:gd name="connsiteY222" fmla="*/ 6810782 h 13511369"/>
                  <a:gd name="connsiteX223" fmla="*/ 10842625 w 12071803"/>
                  <a:gd name="connsiteY223" fmla="*/ 6899682 h 13511369"/>
                  <a:gd name="connsiteX224" fmla="*/ 10858500 w 12071803"/>
                  <a:gd name="connsiteY224" fmla="*/ 6677432 h 13511369"/>
                  <a:gd name="connsiteX225" fmla="*/ 10648950 w 12071803"/>
                  <a:gd name="connsiteY225" fmla="*/ 6772682 h 13511369"/>
                  <a:gd name="connsiteX226" fmla="*/ 10572750 w 12071803"/>
                  <a:gd name="connsiteY226" fmla="*/ 6544082 h 13511369"/>
                  <a:gd name="connsiteX227" fmla="*/ 10344150 w 12071803"/>
                  <a:gd name="connsiteY227" fmla="*/ 6753632 h 13511369"/>
                  <a:gd name="connsiteX228" fmla="*/ 10356851 w 12071803"/>
                  <a:gd name="connsiteY228" fmla="*/ 6588533 h 13511369"/>
                  <a:gd name="connsiteX229" fmla="*/ 10369550 w 12071803"/>
                  <a:gd name="connsiteY229" fmla="*/ 6464707 h 13511369"/>
                  <a:gd name="connsiteX230" fmla="*/ 10314385 w 12071803"/>
                  <a:gd name="connsiteY230" fmla="*/ 6436675 h 13511369"/>
                  <a:gd name="connsiteX231" fmla="*/ 10261601 w 12071803"/>
                  <a:gd name="connsiteY231" fmla="*/ 6452008 h 13511369"/>
                  <a:gd name="connsiteX232" fmla="*/ 10140950 w 12071803"/>
                  <a:gd name="connsiteY232" fmla="*/ 6236107 h 13511369"/>
                  <a:gd name="connsiteX233" fmla="*/ 10306051 w 12071803"/>
                  <a:gd name="connsiteY233" fmla="*/ 6274208 h 13511369"/>
                  <a:gd name="connsiteX234" fmla="*/ 10547351 w 12071803"/>
                  <a:gd name="connsiteY234" fmla="*/ 6274208 h 13511369"/>
                  <a:gd name="connsiteX235" fmla="*/ 10677525 w 12071803"/>
                  <a:gd name="connsiteY235" fmla="*/ 6134507 h 13511369"/>
                  <a:gd name="connsiteX236" fmla="*/ 10575926 w 12071803"/>
                  <a:gd name="connsiteY236" fmla="*/ 6023383 h 13511369"/>
                  <a:gd name="connsiteX237" fmla="*/ 10363200 w 12071803"/>
                  <a:gd name="connsiteY237" fmla="*/ 5975757 h 13511369"/>
                  <a:gd name="connsiteX238" fmla="*/ 10544175 w 12071803"/>
                  <a:gd name="connsiteY238" fmla="*/ 5845582 h 13511369"/>
                  <a:gd name="connsiteX239" fmla="*/ 10490201 w 12071803"/>
                  <a:gd name="connsiteY239" fmla="*/ 5728108 h 13511369"/>
                  <a:gd name="connsiteX240" fmla="*/ 10544176 w 12071803"/>
                  <a:gd name="connsiteY240" fmla="*/ 5607458 h 13511369"/>
                  <a:gd name="connsiteX241" fmla="*/ 10506075 w 12071803"/>
                  <a:gd name="connsiteY241" fmla="*/ 5604282 h 13511369"/>
                  <a:gd name="connsiteX242" fmla="*/ 10471151 w 12071803"/>
                  <a:gd name="connsiteY242" fmla="*/ 5528083 h 13511369"/>
                  <a:gd name="connsiteX243" fmla="*/ 10312400 w 12071803"/>
                  <a:gd name="connsiteY243" fmla="*/ 5375682 h 13511369"/>
                  <a:gd name="connsiteX244" fmla="*/ 10582276 w 12071803"/>
                  <a:gd name="connsiteY244" fmla="*/ 5480458 h 13511369"/>
                  <a:gd name="connsiteX245" fmla="*/ 10725150 w 12071803"/>
                  <a:gd name="connsiteY245" fmla="*/ 5439182 h 13511369"/>
                  <a:gd name="connsiteX246" fmla="*/ 10699751 w 12071803"/>
                  <a:gd name="connsiteY246" fmla="*/ 5686833 h 13511369"/>
                  <a:gd name="connsiteX247" fmla="*/ 10877550 w 12071803"/>
                  <a:gd name="connsiteY247" fmla="*/ 5724932 h 13511369"/>
                  <a:gd name="connsiteX248" fmla="*/ 10934701 w 12071803"/>
                  <a:gd name="connsiteY248" fmla="*/ 5550308 h 13511369"/>
                  <a:gd name="connsiteX249" fmla="*/ 10975975 w 12071803"/>
                  <a:gd name="connsiteY249" fmla="*/ 5321707 h 13511369"/>
                  <a:gd name="connsiteX250" fmla="*/ 10896601 w 12071803"/>
                  <a:gd name="connsiteY250" fmla="*/ 5118508 h 13511369"/>
                  <a:gd name="connsiteX251" fmla="*/ 10839450 w 12071803"/>
                  <a:gd name="connsiteY251" fmla="*/ 5020082 h 13511369"/>
                  <a:gd name="connsiteX252" fmla="*/ 10760076 w 12071803"/>
                  <a:gd name="connsiteY252" fmla="*/ 5137558 h 13511369"/>
                  <a:gd name="connsiteX253" fmla="*/ 10690226 w 12071803"/>
                  <a:gd name="connsiteY253" fmla="*/ 5096283 h 13511369"/>
                  <a:gd name="connsiteX254" fmla="*/ 10658476 w 12071803"/>
                  <a:gd name="connsiteY254" fmla="*/ 5216933 h 13511369"/>
                  <a:gd name="connsiteX255" fmla="*/ 10556875 w 12071803"/>
                  <a:gd name="connsiteY255" fmla="*/ 5220107 h 13511369"/>
                  <a:gd name="connsiteX256" fmla="*/ 10477500 w 12071803"/>
                  <a:gd name="connsiteY256" fmla="*/ 5077232 h 13511369"/>
                  <a:gd name="connsiteX257" fmla="*/ 10439400 w 12071803"/>
                  <a:gd name="connsiteY257" fmla="*/ 4924832 h 13511369"/>
                  <a:gd name="connsiteX258" fmla="*/ 10223500 w 12071803"/>
                  <a:gd name="connsiteY258" fmla="*/ 4928007 h 13511369"/>
                  <a:gd name="connsiteX259" fmla="*/ 10248900 w 12071803"/>
                  <a:gd name="connsiteY259" fmla="*/ 5153432 h 13511369"/>
                  <a:gd name="connsiteX260" fmla="*/ 10210801 w 12071803"/>
                  <a:gd name="connsiteY260" fmla="*/ 4959758 h 13511369"/>
                  <a:gd name="connsiteX261" fmla="*/ 10166350 w 12071803"/>
                  <a:gd name="connsiteY261" fmla="*/ 4972457 h 13511369"/>
                  <a:gd name="connsiteX262" fmla="*/ 10096500 w 12071803"/>
                  <a:gd name="connsiteY262" fmla="*/ 4861332 h 13511369"/>
                  <a:gd name="connsiteX263" fmla="*/ 10001251 w 12071803"/>
                  <a:gd name="connsiteY263" fmla="*/ 4931183 h 13511369"/>
                  <a:gd name="connsiteX264" fmla="*/ 9845675 w 12071803"/>
                  <a:gd name="connsiteY264" fmla="*/ 5058182 h 13511369"/>
                  <a:gd name="connsiteX265" fmla="*/ 10210800 w 12071803"/>
                  <a:gd name="connsiteY265" fmla="*/ 4724807 h 13511369"/>
                  <a:gd name="connsiteX266" fmla="*/ 10355263 w 12071803"/>
                  <a:gd name="connsiteY266" fmla="*/ 4634321 h 13511369"/>
                  <a:gd name="connsiteX267" fmla="*/ 10572750 w 12071803"/>
                  <a:gd name="connsiteY267" fmla="*/ 4581932 h 13511369"/>
                  <a:gd name="connsiteX268" fmla="*/ 10610851 w 12071803"/>
                  <a:gd name="connsiteY268" fmla="*/ 4461283 h 13511369"/>
                  <a:gd name="connsiteX269" fmla="*/ 10782301 w 12071803"/>
                  <a:gd name="connsiteY269" fmla="*/ 4334283 h 13511369"/>
                  <a:gd name="connsiteX270" fmla="*/ 10814050 w 12071803"/>
                  <a:gd name="connsiteY270" fmla="*/ 4080282 h 13511369"/>
                  <a:gd name="connsiteX271" fmla="*/ 10582275 w 12071803"/>
                  <a:gd name="connsiteY271" fmla="*/ 3997732 h 13511369"/>
                  <a:gd name="connsiteX272" fmla="*/ 10264776 w 12071803"/>
                  <a:gd name="connsiteY272" fmla="*/ 3950108 h 13511369"/>
                  <a:gd name="connsiteX273" fmla="*/ 10134600 w 12071803"/>
                  <a:gd name="connsiteY273" fmla="*/ 4010432 h 13511369"/>
                  <a:gd name="connsiteX274" fmla="*/ 10160001 w 12071803"/>
                  <a:gd name="connsiteY274" fmla="*/ 3845333 h 13511369"/>
                  <a:gd name="connsiteX275" fmla="*/ 10109201 w 12071803"/>
                  <a:gd name="connsiteY275" fmla="*/ 3670708 h 13511369"/>
                  <a:gd name="connsiteX276" fmla="*/ 10223500 w 12071803"/>
                  <a:gd name="connsiteY276" fmla="*/ 3708807 h 13511369"/>
                  <a:gd name="connsiteX277" fmla="*/ 10344151 w 12071803"/>
                  <a:gd name="connsiteY277" fmla="*/ 3600858 h 13511369"/>
                  <a:gd name="connsiteX278" fmla="*/ 10534651 w 12071803"/>
                  <a:gd name="connsiteY278" fmla="*/ 3661183 h 13511369"/>
                  <a:gd name="connsiteX279" fmla="*/ 10547351 w 12071803"/>
                  <a:gd name="connsiteY279" fmla="*/ 3477033 h 13511369"/>
                  <a:gd name="connsiteX280" fmla="*/ 10687050 w 12071803"/>
                  <a:gd name="connsiteY280" fmla="*/ 3515132 h 13511369"/>
                  <a:gd name="connsiteX281" fmla="*/ 10801350 w 12071803"/>
                  <a:gd name="connsiteY281" fmla="*/ 3210332 h 13511369"/>
                  <a:gd name="connsiteX282" fmla="*/ 10902951 w 12071803"/>
                  <a:gd name="connsiteY282" fmla="*/ 3299233 h 13511369"/>
                  <a:gd name="connsiteX283" fmla="*/ 11042650 w 12071803"/>
                  <a:gd name="connsiteY283" fmla="*/ 3283357 h 13511369"/>
                  <a:gd name="connsiteX284" fmla="*/ 11077575 w 12071803"/>
                  <a:gd name="connsiteY284" fmla="*/ 3508782 h 13511369"/>
                  <a:gd name="connsiteX285" fmla="*/ 11153776 w 12071803"/>
                  <a:gd name="connsiteY285" fmla="*/ 3251608 h 13511369"/>
                  <a:gd name="connsiteX286" fmla="*/ 11077576 w 12071803"/>
                  <a:gd name="connsiteY286" fmla="*/ 3165883 h 13511369"/>
                  <a:gd name="connsiteX287" fmla="*/ 11163300 w 12071803"/>
                  <a:gd name="connsiteY287" fmla="*/ 2911882 h 13511369"/>
                  <a:gd name="connsiteX288" fmla="*/ 10982326 w 12071803"/>
                  <a:gd name="connsiteY288" fmla="*/ 2988083 h 13511369"/>
                  <a:gd name="connsiteX289" fmla="*/ 10953750 w 12071803"/>
                  <a:gd name="connsiteY289" fmla="*/ 2918232 h 13511369"/>
                  <a:gd name="connsiteX290" fmla="*/ 10763250 w 12071803"/>
                  <a:gd name="connsiteY290" fmla="*/ 2715032 h 13511369"/>
                  <a:gd name="connsiteX291" fmla="*/ 10731501 w 12071803"/>
                  <a:gd name="connsiteY291" fmla="*/ 2530883 h 13511369"/>
                  <a:gd name="connsiteX292" fmla="*/ 10699751 w 12071803"/>
                  <a:gd name="connsiteY292" fmla="*/ 2435633 h 13511369"/>
                  <a:gd name="connsiteX293" fmla="*/ 10801350 w 12071803"/>
                  <a:gd name="connsiteY293" fmla="*/ 2334032 h 13511369"/>
                  <a:gd name="connsiteX294" fmla="*/ 11061701 w 12071803"/>
                  <a:gd name="connsiteY294" fmla="*/ 2099083 h 13511369"/>
                  <a:gd name="connsiteX295" fmla="*/ 11182350 w 12071803"/>
                  <a:gd name="connsiteY295" fmla="*/ 2118132 h 13511369"/>
                  <a:gd name="connsiteX296" fmla="*/ 11252201 w 12071803"/>
                  <a:gd name="connsiteY296" fmla="*/ 2029233 h 13511369"/>
                  <a:gd name="connsiteX297" fmla="*/ 11487150 w 12071803"/>
                  <a:gd name="connsiteY297" fmla="*/ 1921282 h 13511369"/>
                  <a:gd name="connsiteX298" fmla="*/ 11341101 w 12071803"/>
                  <a:gd name="connsiteY298" fmla="*/ 1851433 h 13511369"/>
                  <a:gd name="connsiteX299" fmla="*/ 11258550 w 12071803"/>
                  <a:gd name="connsiteY299" fmla="*/ 1705382 h 13511369"/>
                  <a:gd name="connsiteX300" fmla="*/ 11360150 w 12071803"/>
                  <a:gd name="connsiteY300" fmla="*/ 1279932 h 13511369"/>
                  <a:gd name="connsiteX301" fmla="*/ 11239500 w 12071803"/>
                  <a:gd name="connsiteY301" fmla="*/ 1019582 h 13511369"/>
                  <a:gd name="connsiteX302" fmla="*/ 11525250 w 12071803"/>
                  <a:gd name="connsiteY302" fmla="*/ 1362482 h 13511369"/>
                  <a:gd name="connsiteX303" fmla="*/ 11690350 w 12071803"/>
                  <a:gd name="connsiteY303" fmla="*/ 1165632 h 13511369"/>
                  <a:gd name="connsiteX304" fmla="*/ 11874500 w 12071803"/>
                  <a:gd name="connsiteY304" fmla="*/ 1476782 h 13511369"/>
                  <a:gd name="connsiteX305" fmla="*/ 12071350 w 12071803"/>
                  <a:gd name="connsiteY305" fmla="*/ 1578383 h 13511369"/>
                  <a:gd name="connsiteX306" fmla="*/ 11906250 w 12071803"/>
                  <a:gd name="connsiteY306" fmla="*/ 1133883 h 13511369"/>
                  <a:gd name="connsiteX307" fmla="*/ 11893550 w 12071803"/>
                  <a:gd name="connsiteY307" fmla="*/ 917982 h 13511369"/>
                  <a:gd name="connsiteX308" fmla="*/ 11760200 w 12071803"/>
                  <a:gd name="connsiteY308" fmla="*/ 721132 h 13511369"/>
                  <a:gd name="connsiteX309" fmla="*/ 11734800 w 12071803"/>
                  <a:gd name="connsiteY309"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65484 w 12080137"/>
                  <a:gd name="connsiteY52" fmla="*/ 10963682 h 13511369"/>
                  <a:gd name="connsiteX53" fmla="*/ 0 w 12080137"/>
                  <a:gd name="connsiteY53" fmla="*/ 11234894 h 13511369"/>
                  <a:gd name="connsiteX54" fmla="*/ 8334 w 12080137"/>
                  <a:gd name="connsiteY54" fmla="*/ 11420882 h 13511369"/>
                  <a:gd name="connsiteX55" fmla="*/ 150019 w 12080137"/>
                  <a:gd name="connsiteY55" fmla="*/ 11470638 h 13511369"/>
                  <a:gd name="connsiteX56" fmla="*/ 446484 w 12080137"/>
                  <a:gd name="connsiteY56" fmla="*/ 11497082 h 13511369"/>
                  <a:gd name="connsiteX57" fmla="*/ 614362 w 12080137"/>
                  <a:gd name="connsiteY57" fmla="*/ 11544457 h 13511369"/>
                  <a:gd name="connsiteX58" fmla="*/ 728662 w 12080137"/>
                  <a:gd name="connsiteY58" fmla="*/ 11489688 h 13511369"/>
                  <a:gd name="connsiteX59" fmla="*/ 903684 w 12080137"/>
                  <a:gd name="connsiteY59" fmla="*/ 11535182 h 13511369"/>
                  <a:gd name="connsiteX60" fmla="*/ 1069181 w 12080137"/>
                  <a:gd name="connsiteY60" fmla="*/ 11413488 h 13511369"/>
                  <a:gd name="connsiteX61" fmla="*/ 1146571 w 12080137"/>
                  <a:gd name="connsiteY61" fmla="*/ 11470889 h 13511369"/>
                  <a:gd name="connsiteX62" fmla="*/ 1285875 w 12080137"/>
                  <a:gd name="connsiteY62" fmla="*/ 11496832 h 13511369"/>
                  <a:gd name="connsiteX63" fmla="*/ 1457325 w 12080137"/>
                  <a:gd name="connsiteY63" fmla="*/ 11508738 h 13511369"/>
                  <a:gd name="connsiteX64" fmla="*/ 1543050 w 12080137"/>
                  <a:gd name="connsiteY64" fmla="*/ 11573032 h 13511369"/>
                  <a:gd name="connsiteX65" fmla="*/ 1643062 w 12080137"/>
                  <a:gd name="connsiteY65" fmla="*/ 11580175 h 13511369"/>
                  <a:gd name="connsiteX66" fmla="*/ 1722834 w 12080137"/>
                  <a:gd name="connsiteY66" fmla="*/ 11592332 h 13511369"/>
                  <a:gd name="connsiteX67" fmla="*/ 1650206 w 12080137"/>
                  <a:gd name="connsiteY67" fmla="*/ 11737338 h 13511369"/>
                  <a:gd name="connsiteX68" fmla="*/ 1684734 w 12080137"/>
                  <a:gd name="connsiteY68" fmla="*/ 11992382 h 13511369"/>
                  <a:gd name="connsiteX69" fmla="*/ 1862137 w 12080137"/>
                  <a:gd name="connsiteY69" fmla="*/ 12130244 h 13511369"/>
                  <a:gd name="connsiteX70" fmla="*/ 1984771 w 12080137"/>
                  <a:gd name="connsiteY70" fmla="*/ 12056676 h 13511369"/>
                  <a:gd name="connsiteX71" fmla="*/ 2057400 w 12080137"/>
                  <a:gd name="connsiteY71" fmla="*/ 12104050 h 13511369"/>
                  <a:gd name="connsiteX72" fmla="*/ 2133600 w 12080137"/>
                  <a:gd name="connsiteY72" fmla="*/ 12034994 h 13511369"/>
                  <a:gd name="connsiteX73" fmla="*/ 2233612 w 12080137"/>
                  <a:gd name="connsiteY73" fmla="*/ 12058807 h 13511369"/>
                  <a:gd name="connsiteX74" fmla="*/ 2464594 w 12080137"/>
                  <a:gd name="connsiteY74" fmla="*/ 12008800 h 13511369"/>
                  <a:gd name="connsiteX75" fmla="*/ 2515790 w 12080137"/>
                  <a:gd name="connsiteY75" fmla="*/ 11899513 h 13511369"/>
                  <a:gd name="connsiteX76" fmla="*/ 2884884 w 12080137"/>
                  <a:gd name="connsiteY76" fmla="*/ 12030482 h 13511369"/>
                  <a:gd name="connsiteX77" fmla="*/ 2974181 w 12080137"/>
                  <a:gd name="connsiteY77" fmla="*/ 12018325 h 13511369"/>
                  <a:gd name="connsiteX78" fmla="*/ 3075384 w 12080137"/>
                  <a:gd name="connsiteY78" fmla="*/ 12182882 h 13511369"/>
                  <a:gd name="connsiteX79" fmla="*/ 3314700 w 12080137"/>
                  <a:gd name="connsiteY79" fmla="*/ 12127863 h 13511369"/>
                  <a:gd name="connsiteX80" fmla="*/ 3424237 w 12080137"/>
                  <a:gd name="connsiteY80" fmla="*/ 12196919 h 13511369"/>
                  <a:gd name="connsiteX81" fmla="*/ 3577828 w 12080137"/>
                  <a:gd name="connsiteY81" fmla="*/ 12266226 h 13511369"/>
                  <a:gd name="connsiteX82" fmla="*/ 3513534 w 12080137"/>
                  <a:gd name="connsiteY82" fmla="*/ 12387670 h 13511369"/>
                  <a:gd name="connsiteX83" fmla="*/ 3598069 w 12080137"/>
                  <a:gd name="connsiteY83" fmla="*/ 12592207 h 13511369"/>
                  <a:gd name="connsiteX84" fmla="*/ 3551634 w 12080137"/>
                  <a:gd name="connsiteY84" fmla="*/ 12773432 h 13511369"/>
                  <a:gd name="connsiteX85" fmla="*/ 3536156 w 12080137"/>
                  <a:gd name="connsiteY85" fmla="*/ 12987494 h 13511369"/>
                  <a:gd name="connsiteX86" fmla="*/ 3627834 w 12080137"/>
                  <a:gd name="connsiteY86" fmla="*/ 13211582 h 13511369"/>
                  <a:gd name="connsiteX87" fmla="*/ 3913584 w 12080137"/>
                  <a:gd name="connsiteY87" fmla="*/ 13440182 h 13511369"/>
                  <a:gd name="connsiteX88" fmla="*/ 4505325 w 12080137"/>
                  <a:gd name="connsiteY88" fmla="*/ 13511369 h 13511369"/>
                  <a:gd name="connsiteX89" fmla="*/ 4541043 w 12080137"/>
                  <a:gd name="connsiteY89" fmla="*/ 13442312 h 13511369"/>
                  <a:gd name="connsiteX90" fmla="*/ 4199334 w 12080137"/>
                  <a:gd name="connsiteY90" fmla="*/ 13154432 h 13511369"/>
                  <a:gd name="connsiteX91" fmla="*/ 4626769 w 12080137"/>
                  <a:gd name="connsiteY91" fmla="*/ 13268482 h 13511369"/>
                  <a:gd name="connsiteX92" fmla="*/ 4942284 w 12080137"/>
                  <a:gd name="connsiteY92" fmla="*/ 13268732 h 13511369"/>
                  <a:gd name="connsiteX93" fmla="*/ 5043487 w 12080137"/>
                  <a:gd name="connsiteY93" fmla="*/ 13058932 h 13511369"/>
                  <a:gd name="connsiteX94" fmla="*/ 5003006 w 12080137"/>
                  <a:gd name="connsiteY94" fmla="*/ 12985113 h 13511369"/>
                  <a:gd name="connsiteX95" fmla="*/ 4999434 w 12080137"/>
                  <a:gd name="connsiteY95" fmla="*/ 12678182 h 13511369"/>
                  <a:gd name="connsiteX96" fmla="*/ 5075634 w 12080137"/>
                  <a:gd name="connsiteY96" fmla="*/ 12563882 h 13511369"/>
                  <a:gd name="connsiteX97" fmla="*/ 5037534 w 12080137"/>
                  <a:gd name="connsiteY97" fmla="*/ 12225745 h 13511369"/>
                  <a:gd name="connsiteX98" fmla="*/ 5366147 w 12080137"/>
                  <a:gd name="connsiteY98" fmla="*/ 12097157 h 13511369"/>
                  <a:gd name="connsiteX99" fmla="*/ 5647134 w 12080137"/>
                  <a:gd name="connsiteY99" fmla="*/ 12180502 h 13511369"/>
                  <a:gd name="connsiteX100" fmla="*/ 5532834 w 12080137"/>
                  <a:gd name="connsiteY100" fmla="*/ 11249432 h 13511369"/>
                  <a:gd name="connsiteX101" fmla="*/ 5593557 w 12080137"/>
                  <a:gd name="connsiteY101" fmla="*/ 10722925 h 13511369"/>
                  <a:gd name="connsiteX102" fmla="*/ 5476874 w 12080137"/>
                  <a:gd name="connsiteY102" fmla="*/ 10663394 h 13511369"/>
                  <a:gd name="connsiteX103" fmla="*/ 5593556 w 12080137"/>
                  <a:gd name="connsiteY103" fmla="*/ 10701495 h 13511369"/>
                  <a:gd name="connsiteX104" fmla="*/ 5619750 w 12080137"/>
                  <a:gd name="connsiteY104" fmla="*/ 10160950 h 13511369"/>
                  <a:gd name="connsiteX105" fmla="*/ 5706665 w 12080137"/>
                  <a:gd name="connsiteY105" fmla="*/ 9775438 h 13511369"/>
                  <a:gd name="connsiteX106" fmla="*/ 5838825 w 12080137"/>
                  <a:gd name="connsiteY106" fmla="*/ 9408475 h 13511369"/>
                  <a:gd name="connsiteX107" fmla="*/ 5929312 w 12080137"/>
                  <a:gd name="connsiteY107" fmla="*/ 9196544 h 13511369"/>
                  <a:gd name="connsiteX108" fmla="*/ 5767387 w 12080137"/>
                  <a:gd name="connsiteY108" fmla="*/ 9329894 h 13511369"/>
                  <a:gd name="connsiteX109" fmla="*/ 5931694 w 12080137"/>
                  <a:gd name="connsiteY109" fmla="*/ 9137013 h 13511369"/>
                  <a:gd name="connsiteX110" fmla="*/ 5963841 w 12080137"/>
                  <a:gd name="connsiteY110" fmla="*/ 8956289 h 13511369"/>
                  <a:gd name="connsiteX111" fmla="*/ 5967412 w 12080137"/>
                  <a:gd name="connsiteY111" fmla="*/ 9087006 h 13511369"/>
                  <a:gd name="connsiteX112" fmla="*/ 6449614 w 12080137"/>
                  <a:gd name="connsiteY112" fmla="*/ 8201432 h 13511369"/>
                  <a:gd name="connsiteX113" fmla="*/ 6212681 w 12080137"/>
                  <a:gd name="connsiteY113" fmla="*/ 8101170 h 13511369"/>
                  <a:gd name="connsiteX114" fmla="*/ 6434137 w 12080137"/>
                  <a:gd name="connsiteY114" fmla="*/ 8110694 h 13511369"/>
                  <a:gd name="connsiteX115" fmla="*/ 6704410 w 12080137"/>
                  <a:gd name="connsiteY115" fmla="*/ 8074975 h 13511369"/>
                  <a:gd name="connsiteX116" fmla="*/ 6863954 w 12080137"/>
                  <a:gd name="connsiteY116" fmla="*/ 8032113 h 13511369"/>
                  <a:gd name="connsiteX117" fmla="*/ 6793706 w 12080137"/>
                  <a:gd name="connsiteY117" fmla="*/ 7972582 h 13511369"/>
                  <a:gd name="connsiteX118" fmla="*/ 6885386 w 12080137"/>
                  <a:gd name="connsiteY118" fmla="*/ 7846626 h 13511369"/>
                  <a:gd name="connsiteX119" fmla="*/ 6988968 w 12080137"/>
                  <a:gd name="connsiteY119" fmla="*/ 7867807 h 13511369"/>
                  <a:gd name="connsiteX120" fmla="*/ 7025879 w 12080137"/>
                  <a:gd name="connsiteY120" fmla="*/ 7793990 h 13511369"/>
                  <a:gd name="connsiteX121" fmla="*/ 6952060 w 12080137"/>
                  <a:gd name="connsiteY121" fmla="*/ 7693975 h 13511369"/>
                  <a:gd name="connsiteX122" fmla="*/ 6918723 w 12080137"/>
                  <a:gd name="connsiteY122" fmla="*/ 7596344 h 13511369"/>
                  <a:gd name="connsiteX123" fmla="*/ 6828234 w 12080137"/>
                  <a:gd name="connsiteY123" fmla="*/ 7591832 h 13511369"/>
                  <a:gd name="connsiteX124" fmla="*/ 6754416 w 12080137"/>
                  <a:gd name="connsiteY124" fmla="*/ 7674925 h 13511369"/>
                  <a:gd name="connsiteX125" fmla="*/ 6618684 w 12080137"/>
                  <a:gd name="connsiteY125" fmla="*/ 7687082 h 13511369"/>
                  <a:gd name="connsiteX126" fmla="*/ 6678216 w 12080137"/>
                  <a:gd name="connsiteY126" fmla="*/ 7617775 h 13511369"/>
                  <a:gd name="connsiteX127" fmla="*/ 6690123 w 12080137"/>
                  <a:gd name="connsiteY127" fmla="*/ 7529669 h 13511369"/>
                  <a:gd name="connsiteX128" fmla="*/ 6711553 w 12080137"/>
                  <a:gd name="connsiteY128" fmla="*/ 7467756 h 13511369"/>
                  <a:gd name="connsiteX129" fmla="*/ 6675834 w 12080137"/>
                  <a:gd name="connsiteY129" fmla="*/ 7401332 h 13511369"/>
                  <a:gd name="connsiteX130" fmla="*/ 6611541 w 12080137"/>
                  <a:gd name="connsiteY130" fmla="*/ 7432038 h 13511369"/>
                  <a:gd name="connsiteX131" fmla="*/ 6609159 w 12080137"/>
                  <a:gd name="connsiteY131" fmla="*/ 7351326 h 13511369"/>
                  <a:gd name="connsiteX132" fmla="*/ 6828235 w 12080137"/>
                  <a:gd name="connsiteY132" fmla="*/ 7243919 h 13511369"/>
                  <a:gd name="connsiteX133" fmla="*/ 6792516 w 12080137"/>
                  <a:gd name="connsiteY133" fmla="*/ 7089138 h 13511369"/>
                  <a:gd name="connsiteX134" fmla="*/ 6868716 w 12080137"/>
                  <a:gd name="connsiteY134" fmla="*/ 7072469 h 13511369"/>
                  <a:gd name="connsiteX135" fmla="*/ 6847284 w 12080137"/>
                  <a:gd name="connsiteY135" fmla="*/ 6982232 h 13511369"/>
                  <a:gd name="connsiteX136" fmla="*/ 6952060 w 12080137"/>
                  <a:gd name="connsiteY136" fmla="*/ 6984363 h 13511369"/>
                  <a:gd name="connsiteX137" fmla="*/ 6994923 w 12080137"/>
                  <a:gd name="connsiteY137" fmla="*/ 6903400 h 13511369"/>
                  <a:gd name="connsiteX138" fmla="*/ 7097316 w 12080137"/>
                  <a:gd name="connsiteY138" fmla="*/ 6936738 h 13511369"/>
                  <a:gd name="connsiteX139" fmla="*/ 7171135 w 12080137"/>
                  <a:gd name="connsiteY139" fmla="*/ 7039132 h 13511369"/>
                  <a:gd name="connsiteX140" fmla="*/ 7237810 w 12080137"/>
                  <a:gd name="connsiteY140" fmla="*/ 6979600 h 13511369"/>
                  <a:gd name="connsiteX141" fmla="*/ 7178279 w 12080137"/>
                  <a:gd name="connsiteY141" fmla="*/ 6843869 h 13511369"/>
                  <a:gd name="connsiteX142" fmla="*/ 7235428 w 12080137"/>
                  <a:gd name="connsiteY142" fmla="*/ 6896506 h 13511369"/>
                  <a:gd name="connsiteX143" fmla="*/ 7352110 w 12080137"/>
                  <a:gd name="connsiteY143" fmla="*/ 6934357 h 13511369"/>
                  <a:gd name="connsiteX144" fmla="*/ 7425929 w 12080137"/>
                  <a:gd name="connsiteY144" fmla="*/ 7006046 h 13511369"/>
                  <a:gd name="connsiteX145" fmla="*/ 7394973 w 12080137"/>
                  <a:gd name="connsiteY145" fmla="*/ 7144158 h 13511369"/>
                  <a:gd name="connsiteX146" fmla="*/ 7466410 w 12080137"/>
                  <a:gd name="connsiteY146" fmla="*/ 7108439 h 13511369"/>
                  <a:gd name="connsiteX147" fmla="*/ 7456884 w 12080137"/>
                  <a:gd name="connsiteY147" fmla="*/ 7077482 h 13511369"/>
                  <a:gd name="connsiteX148" fmla="*/ 7533085 w 12080137"/>
                  <a:gd name="connsiteY148" fmla="*/ 7163208 h 13511369"/>
                  <a:gd name="connsiteX149" fmla="*/ 7468791 w 12080137"/>
                  <a:gd name="connsiteY149" fmla="*/ 7244171 h 13511369"/>
                  <a:gd name="connsiteX150" fmla="*/ 7533084 w 12080137"/>
                  <a:gd name="connsiteY150" fmla="*/ 7325132 h 13511369"/>
                  <a:gd name="connsiteX151" fmla="*/ 7459266 w 12080137"/>
                  <a:gd name="connsiteY151" fmla="*/ 7344183 h 13511369"/>
                  <a:gd name="connsiteX152" fmla="*/ 7366398 w 12080137"/>
                  <a:gd name="connsiteY152" fmla="*/ 7296558 h 13511369"/>
                  <a:gd name="connsiteX153" fmla="*/ 7318773 w 12080137"/>
                  <a:gd name="connsiteY153" fmla="*/ 7406096 h 13511369"/>
                  <a:gd name="connsiteX154" fmla="*/ 7394973 w 12080137"/>
                  <a:gd name="connsiteY154" fmla="*/ 7425146 h 13511369"/>
                  <a:gd name="connsiteX155" fmla="*/ 7449741 w 12080137"/>
                  <a:gd name="connsiteY155" fmla="*/ 7484677 h 13511369"/>
                  <a:gd name="connsiteX156" fmla="*/ 7475935 w 12080137"/>
                  <a:gd name="connsiteY156" fmla="*/ 7515382 h 13511369"/>
                  <a:gd name="connsiteX157" fmla="*/ 7496175 w 12080137"/>
                  <a:gd name="connsiteY157" fmla="*/ 7467755 h 13511369"/>
                  <a:gd name="connsiteX158" fmla="*/ 7554516 w 12080137"/>
                  <a:gd name="connsiteY158" fmla="*/ 7529921 h 13511369"/>
                  <a:gd name="connsiteX159" fmla="*/ 7647385 w 12080137"/>
                  <a:gd name="connsiteY159" fmla="*/ 7615646 h 13511369"/>
                  <a:gd name="connsiteX160" fmla="*/ 7647385 w 12080137"/>
                  <a:gd name="connsiteY160" fmla="*/ 7510871 h 13511369"/>
                  <a:gd name="connsiteX161" fmla="*/ 7821215 w 12080137"/>
                  <a:gd name="connsiteY161" fmla="*/ 7606120 h 13511369"/>
                  <a:gd name="connsiteX162" fmla="*/ 7714060 w 12080137"/>
                  <a:gd name="connsiteY162" fmla="*/ 7370377 h 13511369"/>
                  <a:gd name="connsiteX163" fmla="*/ 7716441 w 12080137"/>
                  <a:gd name="connsiteY163" fmla="*/ 7234646 h 13511369"/>
                  <a:gd name="connsiteX164" fmla="*/ 7621191 w 12080137"/>
                  <a:gd name="connsiteY164" fmla="*/ 7206071 h 13511369"/>
                  <a:gd name="connsiteX165" fmla="*/ 7685484 w 12080137"/>
                  <a:gd name="connsiteY165" fmla="*/ 7039382 h 13511369"/>
                  <a:gd name="connsiteX166" fmla="*/ 8383191 w 12080137"/>
                  <a:gd name="connsiteY166" fmla="*/ 6653621 h 13511369"/>
                  <a:gd name="connsiteX167" fmla="*/ 8711804 w 12080137"/>
                  <a:gd name="connsiteY167" fmla="*/ 6591708 h 13511369"/>
                  <a:gd name="connsiteX168" fmla="*/ 8730854 w 12080137"/>
                  <a:gd name="connsiteY168" fmla="*/ 6696483 h 13511369"/>
                  <a:gd name="connsiteX169" fmla="*/ 8804673 w 12080137"/>
                  <a:gd name="connsiteY169" fmla="*/ 6701246 h 13511369"/>
                  <a:gd name="connsiteX170" fmla="*/ 8780859 w 12080137"/>
                  <a:gd name="connsiteY170" fmla="*/ 6548844 h 13511369"/>
                  <a:gd name="connsiteX171" fmla="*/ 9323784 w 12080137"/>
                  <a:gd name="connsiteY171" fmla="*/ 6544082 h 13511369"/>
                  <a:gd name="connsiteX172" fmla="*/ 9511903 w 12080137"/>
                  <a:gd name="connsiteY172" fmla="*/ 6494075 h 13511369"/>
                  <a:gd name="connsiteX173" fmla="*/ 9638109 w 12080137"/>
                  <a:gd name="connsiteY173" fmla="*/ 6298813 h 13511369"/>
                  <a:gd name="connsiteX174" fmla="*/ 9914334 w 12080137"/>
                  <a:gd name="connsiteY174" fmla="*/ 6334532 h 13511369"/>
                  <a:gd name="connsiteX175" fmla="*/ 9878616 w 12080137"/>
                  <a:gd name="connsiteY175" fmla="*/ 6420258 h 13511369"/>
                  <a:gd name="connsiteX176" fmla="*/ 9735741 w 12080137"/>
                  <a:gd name="connsiteY176" fmla="*/ 6434546 h 13511369"/>
                  <a:gd name="connsiteX177" fmla="*/ 9804796 w 12080137"/>
                  <a:gd name="connsiteY177" fmla="*/ 6489313 h 13511369"/>
                  <a:gd name="connsiteX178" fmla="*/ 9673829 w 12080137"/>
                  <a:gd name="connsiteY178" fmla="*/ 6517889 h 13511369"/>
                  <a:gd name="connsiteX179" fmla="*/ 9547623 w 12080137"/>
                  <a:gd name="connsiteY179" fmla="*/ 6508364 h 13511369"/>
                  <a:gd name="connsiteX180" fmla="*/ 9461897 w 12080137"/>
                  <a:gd name="connsiteY180" fmla="*/ 6544082 h 13511369"/>
                  <a:gd name="connsiteX181" fmla="*/ 9430941 w 12080137"/>
                  <a:gd name="connsiteY181" fmla="*/ 6848883 h 13511369"/>
                  <a:gd name="connsiteX182" fmla="*/ 9592866 w 12080137"/>
                  <a:gd name="connsiteY182" fmla="*/ 6882220 h 13511369"/>
                  <a:gd name="connsiteX183" fmla="*/ 9800034 w 12080137"/>
                  <a:gd name="connsiteY183" fmla="*/ 6696482 h 13511369"/>
                  <a:gd name="connsiteX184" fmla="*/ 9838135 w 12080137"/>
                  <a:gd name="connsiteY184" fmla="*/ 6794114 h 13511369"/>
                  <a:gd name="connsiteX185" fmla="*/ 9985773 w 12080137"/>
                  <a:gd name="connsiteY185" fmla="*/ 6717914 h 13511369"/>
                  <a:gd name="connsiteX186" fmla="*/ 9885760 w 12080137"/>
                  <a:gd name="connsiteY186" fmla="*/ 6956040 h 13511369"/>
                  <a:gd name="connsiteX187" fmla="*/ 10028635 w 12080137"/>
                  <a:gd name="connsiteY187" fmla="*/ 6898889 h 13511369"/>
                  <a:gd name="connsiteX188" fmla="*/ 9995298 w 12080137"/>
                  <a:gd name="connsiteY188" fmla="*/ 6986996 h 13511369"/>
                  <a:gd name="connsiteX189" fmla="*/ 10226279 w 12080137"/>
                  <a:gd name="connsiteY189" fmla="*/ 6984614 h 13511369"/>
                  <a:gd name="connsiteX190" fmla="*/ 10066734 w 12080137"/>
                  <a:gd name="connsiteY190" fmla="*/ 7039382 h 13511369"/>
                  <a:gd name="connsiteX191" fmla="*/ 9957198 w 12080137"/>
                  <a:gd name="connsiteY191" fmla="*/ 7096533 h 13511369"/>
                  <a:gd name="connsiteX192" fmla="*/ 9838135 w 12080137"/>
                  <a:gd name="connsiteY192" fmla="*/ 7210833 h 13511369"/>
                  <a:gd name="connsiteX193" fmla="*/ 9873853 w 12080137"/>
                  <a:gd name="connsiteY193" fmla="*/ 7270363 h 13511369"/>
                  <a:gd name="connsiteX194" fmla="*/ 9916716 w 12080137"/>
                  <a:gd name="connsiteY194" fmla="*/ 7320371 h 13511369"/>
                  <a:gd name="connsiteX195" fmla="*/ 9995298 w 12080137"/>
                  <a:gd name="connsiteY195" fmla="*/ 7287033 h 13511369"/>
                  <a:gd name="connsiteX196" fmla="*/ 10007203 w 12080137"/>
                  <a:gd name="connsiteY196" fmla="*/ 7348944 h 13511369"/>
                  <a:gd name="connsiteX197" fmla="*/ 10121504 w 12080137"/>
                  <a:gd name="connsiteY197" fmla="*/ 7210833 h 13511369"/>
                  <a:gd name="connsiteX198" fmla="*/ 10157223 w 12080137"/>
                  <a:gd name="connsiteY198" fmla="*/ 7356089 h 13511369"/>
                  <a:gd name="connsiteX199" fmla="*/ 10252473 w 12080137"/>
                  <a:gd name="connsiteY199" fmla="*/ 7239408 h 13511369"/>
                  <a:gd name="connsiteX200" fmla="*/ 10278666 w 12080137"/>
                  <a:gd name="connsiteY200" fmla="*/ 7401332 h 13511369"/>
                  <a:gd name="connsiteX201" fmla="*/ 10352484 w 12080137"/>
                  <a:gd name="connsiteY201" fmla="*/ 7477532 h 13511369"/>
                  <a:gd name="connsiteX202" fmla="*/ 10142934 w 12080137"/>
                  <a:gd name="connsiteY202" fmla="*/ 7591832 h 13511369"/>
                  <a:gd name="connsiteX203" fmla="*/ 10295335 w 12080137"/>
                  <a:gd name="connsiteY203" fmla="*/ 7741852 h 13511369"/>
                  <a:gd name="connsiteX204" fmla="*/ 10326291 w 12080137"/>
                  <a:gd name="connsiteY204" fmla="*/ 7644221 h 13511369"/>
                  <a:gd name="connsiteX205" fmla="*/ 10397727 w 12080137"/>
                  <a:gd name="connsiteY205" fmla="*/ 7732326 h 13511369"/>
                  <a:gd name="connsiteX206" fmla="*/ 10519173 w 12080137"/>
                  <a:gd name="connsiteY206" fmla="*/ 7691846 h 13511369"/>
                  <a:gd name="connsiteX207" fmla="*/ 10523934 w 12080137"/>
                  <a:gd name="connsiteY207" fmla="*/ 7777570 h 13511369"/>
                  <a:gd name="connsiteX208" fmla="*/ 10521553 w 12080137"/>
                  <a:gd name="connsiteY208" fmla="*/ 7875200 h 13511369"/>
                  <a:gd name="connsiteX209" fmla="*/ 10631090 w 12080137"/>
                  <a:gd name="connsiteY209" fmla="*/ 7837101 h 13511369"/>
                  <a:gd name="connsiteX210" fmla="*/ 10671573 w 12080137"/>
                  <a:gd name="connsiteY210" fmla="*/ 8075227 h 13511369"/>
                  <a:gd name="connsiteX211" fmla="*/ 10809684 w 12080137"/>
                  <a:gd name="connsiteY211" fmla="*/ 8106182 h 13511369"/>
                  <a:gd name="connsiteX212" fmla="*/ 10823972 w 12080137"/>
                  <a:gd name="connsiteY212" fmla="*/ 7815670 h 13511369"/>
                  <a:gd name="connsiteX213" fmla="*/ 10914460 w 12080137"/>
                  <a:gd name="connsiteY213" fmla="*/ 7791858 h 13511369"/>
                  <a:gd name="connsiteX214" fmla="*/ 10983516 w 12080137"/>
                  <a:gd name="connsiteY214" fmla="*/ 7620407 h 13511369"/>
                  <a:gd name="connsiteX215" fmla="*/ 10945416 w 12080137"/>
                  <a:gd name="connsiteY215" fmla="*/ 7491821 h 13511369"/>
                  <a:gd name="connsiteX216" fmla="*/ 10850166 w 12080137"/>
                  <a:gd name="connsiteY216" fmla="*/ 7479913 h 13511369"/>
                  <a:gd name="connsiteX217" fmla="*/ 10897790 w 12080137"/>
                  <a:gd name="connsiteY217" fmla="*/ 7360851 h 13511369"/>
                  <a:gd name="connsiteX218" fmla="*/ 10793016 w 12080137"/>
                  <a:gd name="connsiteY218" fmla="*/ 7289414 h 13511369"/>
                  <a:gd name="connsiteX219" fmla="*/ 10752534 w 12080137"/>
                  <a:gd name="connsiteY219" fmla="*/ 7058432 h 13511369"/>
                  <a:gd name="connsiteX220" fmla="*/ 10435034 w 12080137"/>
                  <a:gd name="connsiteY220" fmla="*/ 7020332 h 13511369"/>
                  <a:gd name="connsiteX221" fmla="*/ 10504885 w 12080137"/>
                  <a:gd name="connsiteY221" fmla="*/ 6915558 h 13511369"/>
                  <a:gd name="connsiteX222" fmla="*/ 10628710 w 12080137"/>
                  <a:gd name="connsiteY222" fmla="*/ 6896508 h 13511369"/>
                  <a:gd name="connsiteX223" fmla="*/ 10638234 w 12080137"/>
                  <a:gd name="connsiteY223" fmla="*/ 6810782 h 13511369"/>
                  <a:gd name="connsiteX224" fmla="*/ 10850959 w 12080137"/>
                  <a:gd name="connsiteY224" fmla="*/ 6899682 h 13511369"/>
                  <a:gd name="connsiteX225" fmla="*/ 10866834 w 12080137"/>
                  <a:gd name="connsiteY225" fmla="*/ 6677432 h 13511369"/>
                  <a:gd name="connsiteX226" fmla="*/ 10657284 w 12080137"/>
                  <a:gd name="connsiteY226" fmla="*/ 6772682 h 13511369"/>
                  <a:gd name="connsiteX227" fmla="*/ 10581084 w 12080137"/>
                  <a:gd name="connsiteY227" fmla="*/ 6544082 h 13511369"/>
                  <a:gd name="connsiteX228" fmla="*/ 10352484 w 12080137"/>
                  <a:gd name="connsiteY228" fmla="*/ 6753632 h 13511369"/>
                  <a:gd name="connsiteX229" fmla="*/ 10365185 w 12080137"/>
                  <a:gd name="connsiteY229" fmla="*/ 6588533 h 13511369"/>
                  <a:gd name="connsiteX230" fmla="*/ 10377884 w 12080137"/>
                  <a:gd name="connsiteY230" fmla="*/ 6464707 h 13511369"/>
                  <a:gd name="connsiteX231" fmla="*/ 10322719 w 12080137"/>
                  <a:gd name="connsiteY231" fmla="*/ 6436675 h 13511369"/>
                  <a:gd name="connsiteX232" fmla="*/ 10269935 w 12080137"/>
                  <a:gd name="connsiteY232" fmla="*/ 6452008 h 13511369"/>
                  <a:gd name="connsiteX233" fmla="*/ 10149284 w 12080137"/>
                  <a:gd name="connsiteY233" fmla="*/ 6236107 h 13511369"/>
                  <a:gd name="connsiteX234" fmla="*/ 10314385 w 12080137"/>
                  <a:gd name="connsiteY234" fmla="*/ 6274208 h 13511369"/>
                  <a:gd name="connsiteX235" fmla="*/ 10555685 w 12080137"/>
                  <a:gd name="connsiteY235" fmla="*/ 6274208 h 13511369"/>
                  <a:gd name="connsiteX236" fmla="*/ 10685859 w 12080137"/>
                  <a:gd name="connsiteY236" fmla="*/ 6134507 h 13511369"/>
                  <a:gd name="connsiteX237" fmla="*/ 10584260 w 12080137"/>
                  <a:gd name="connsiteY237" fmla="*/ 6023383 h 13511369"/>
                  <a:gd name="connsiteX238" fmla="*/ 10371534 w 12080137"/>
                  <a:gd name="connsiteY238" fmla="*/ 5975757 h 13511369"/>
                  <a:gd name="connsiteX239" fmla="*/ 10552509 w 12080137"/>
                  <a:gd name="connsiteY239" fmla="*/ 5845582 h 13511369"/>
                  <a:gd name="connsiteX240" fmla="*/ 10498535 w 12080137"/>
                  <a:gd name="connsiteY240" fmla="*/ 5728108 h 13511369"/>
                  <a:gd name="connsiteX241" fmla="*/ 10552510 w 12080137"/>
                  <a:gd name="connsiteY241" fmla="*/ 5607458 h 13511369"/>
                  <a:gd name="connsiteX242" fmla="*/ 10514409 w 12080137"/>
                  <a:gd name="connsiteY242" fmla="*/ 5604282 h 13511369"/>
                  <a:gd name="connsiteX243" fmla="*/ 10479485 w 12080137"/>
                  <a:gd name="connsiteY243" fmla="*/ 5528083 h 13511369"/>
                  <a:gd name="connsiteX244" fmla="*/ 10320734 w 12080137"/>
                  <a:gd name="connsiteY244" fmla="*/ 5375682 h 13511369"/>
                  <a:gd name="connsiteX245" fmla="*/ 10590610 w 12080137"/>
                  <a:gd name="connsiteY245" fmla="*/ 5480458 h 13511369"/>
                  <a:gd name="connsiteX246" fmla="*/ 10733484 w 12080137"/>
                  <a:gd name="connsiteY246" fmla="*/ 5439182 h 13511369"/>
                  <a:gd name="connsiteX247" fmla="*/ 10708085 w 12080137"/>
                  <a:gd name="connsiteY247" fmla="*/ 5686833 h 13511369"/>
                  <a:gd name="connsiteX248" fmla="*/ 10885884 w 12080137"/>
                  <a:gd name="connsiteY248" fmla="*/ 5724932 h 13511369"/>
                  <a:gd name="connsiteX249" fmla="*/ 10943035 w 12080137"/>
                  <a:gd name="connsiteY249" fmla="*/ 5550308 h 13511369"/>
                  <a:gd name="connsiteX250" fmla="*/ 10984309 w 12080137"/>
                  <a:gd name="connsiteY250" fmla="*/ 5321707 h 13511369"/>
                  <a:gd name="connsiteX251" fmla="*/ 10904935 w 12080137"/>
                  <a:gd name="connsiteY251" fmla="*/ 5118508 h 13511369"/>
                  <a:gd name="connsiteX252" fmla="*/ 10847784 w 12080137"/>
                  <a:gd name="connsiteY252" fmla="*/ 5020082 h 13511369"/>
                  <a:gd name="connsiteX253" fmla="*/ 10768410 w 12080137"/>
                  <a:gd name="connsiteY253" fmla="*/ 5137558 h 13511369"/>
                  <a:gd name="connsiteX254" fmla="*/ 10698560 w 12080137"/>
                  <a:gd name="connsiteY254" fmla="*/ 5096283 h 13511369"/>
                  <a:gd name="connsiteX255" fmla="*/ 10666810 w 12080137"/>
                  <a:gd name="connsiteY255" fmla="*/ 5216933 h 13511369"/>
                  <a:gd name="connsiteX256" fmla="*/ 10565209 w 12080137"/>
                  <a:gd name="connsiteY256" fmla="*/ 5220107 h 13511369"/>
                  <a:gd name="connsiteX257" fmla="*/ 10485834 w 12080137"/>
                  <a:gd name="connsiteY257" fmla="*/ 5077232 h 13511369"/>
                  <a:gd name="connsiteX258" fmla="*/ 10447734 w 12080137"/>
                  <a:gd name="connsiteY258" fmla="*/ 4924832 h 13511369"/>
                  <a:gd name="connsiteX259" fmla="*/ 10231834 w 12080137"/>
                  <a:gd name="connsiteY259" fmla="*/ 4928007 h 13511369"/>
                  <a:gd name="connsiteX260" fmla="*/ 10257234 w 12080137"/>
                  <a:gd name="connsiteY260" fmla="*/ 5153432 h 13511369"/>
                  <a:gd name="connsiteX261" fmla="*/ 10219135 w 12080137"/>
                  <a:gd name="connsiteY261" fmla="*/ 4959758 h 13511369"/>
                  <a:gd name="connsiteX262" fmla="*/ 10174684 w 12080137"/>
                  <a:gd name="connsiteY262" fmla="*/ 4972457 h 13511369"/>
                  <a:gd name="connsiteX263" fmla="*/ 10104834 w 12080137"/>
                  <a:gd name="connsiteY263" fmla="*/ 4861332 h 13511369"/>
                  <a:gd name="connsiteX264" fmla="*/ 10009585 w 12080137"/>
                  <a:gd name="connsiteY264" fmla="*/ 4931183 h 13511369"/>
                  <a:gd name="connsiteX265" fmla="*/ 9854009 w 12080137"/>
                  <a:gd name="connsiteY265" fmla="*/ 5058182 h 13511369"/>
                  <a:gd name="connsiteX266" fmla="*/ 10219134 w 12080137"/>
                  <a:gd name="connsiteY266" fmla="*/ 4724807 h 13511369"/>
                  <a:gd name="connsiteX267" fmla="*/ 10363597 w 12080137"/>
                  <a:gd name="connsiteY267" fmla="*/ 4634321 h 13511369"/>
                  <a:gd name="connsiteX268" fmla="*/ 10581084 w 12080137"/>
                  <a:gd name="connsiteY268" fmla="*/ 4581932 h 13511369"/>
                  <a:gd name="connsiteX269" fmla="*/ 10619185 w 12080137"/>
                  <a:gd name="connsiteY269" fmla="*/ 4461283 h 13511369"/>
                  <a:gd name="connsiteX270" fmla="*/ 10790635 w 12080137"/>
                  <a:gd name="connsiteY270" fmla="*/ 4334283 h 13511369"/>
                  <a:gd name="connsiteX271" fmla="*/ 10822384 w 12080137"/>
                  <a:gd name="connsiteY271" fmla="*/ 4080282 h 13511369"/>
                  <a:gd name="connsiteX272" fmla="*/ 10590609 w 12080137"/>
                  <a:gd name="connsiteY272" fmla="*/ 3997732 h 13511369"/>
                  <a:gd name="connsiteX273" fmla="*/ 10273110 w 12080137"/>
                  <a:gd name="connsiteY273" fmla="*/ 3950108 h 13511369"/>
                  <a:gd name="connsiteX274" fmla="*/ 10142934 w 12080137"/>
                  <a:gd name="connsiteY274" fmla="*/ 4010432 h 13511369"/>
                  <a:gd name="connsiteX275" fmla="*/ 10168335 w 12080137"/>
                  <a:gd name="connsiteY275" fmla="*/ 3845333 h 13511369"/>
                  <a:gd name="connsiteX276" fmla="*/ 10117535 w 12080137"/>
                  <a:gd name="connsiteY276" fmla="*/ 3670708 h 13511369"/>
                  <a:gd name="connsiteX277" fmla="*/ 10231834 w 12080137"/>
                  <a:gd name="connsiteY277" fmla="*/ 3708807 h 13511369"/>
                  <a:gd name="connsiteX278" fmla="*/ 10352485 w 12080137"/>
                  <a:gd name="connsiteY278" fmla="*/ 3600858 h 13511369"/>
                  <a:gd name="connsiteX279" fmla="*/ 10542985 w 12080137"/>
                  <a:gd name="connsiteY279" fmla="*/ 3661183 h 13511369"/>
                  <a:gd name="connsiteX280" fmla="*/ 10555685 w 12080137"/>
                  <a:gd name="connsiteY280" fmla="*/ 3477033 h 13511369"/>
                  <a:gd name="connsiteX281" fmla="*/ 10695384 w 12080137"/>
                  <a:gd name="connsiteY281" fmla="*/ 3515132 h 13511369"/>
                  <a:gd name="connsiteX282" fmla="*/ 10809684 w 12080137"/>
                  <a:gd name="connsiteY282" fmla="*/ 3210332 h 13511369"/>
                  <a:gd name="connsiteX283" fmla="*/ 10911285 w 12080137"/>
                  <a:gd name="connsiteY283" fmla="*/ 3299233 h 13511369"/>
                  <a:gd name="connsiteX284" fmla="*/ 11050984 w 12080137"/>
                  <a:gd name="connsiteY284" fmla="*/ 3283357 h 13511369"/>
                  <a:gd name="connsiteX285" fmla="*/ 11085909 w 12080137"/>
                  <a:gd name="connsiteY285" fmla="*/ 3508782 h 13511369"/>
                  <a:gd name="connsiteX286" fmla="*/ 11162110 w 12080137"/>
                  <a:gd name="connsiteY286" fmla="*/ 3251608 h 13511369"/>
                  <a:gd name="connsiteX287" fmla="*/ 11085910 w 12080137"/>
                  <a:gd name="connsiteY287" fmla="*/ 3165883 h 13511369"/>
                  <a:gd name="connsiteX288" fmla="*/ 11171634 w 12080137"/>
                  <a:gd name="connsiteY288" fmla="*/ 2911882 h 13511369"/>
                  <a:gd name="connsiteX289" fmla="*/ 10990660 w 12080137"/>
                  <a:gd name="connsiteY289" fmla="*/ 2988083 h 13511369"/>
                  <a:gd name="connsiteX290" fmla="*/ 10962084 w 12080137"/>
                  <a:gd name="connsiteY290" fmla="*/ 2918232 h 13511369"/>
                  <a:gd name="connsiteX291" fmla="*/ 10771584 w 12080137"/>
                  <a:gd name="connsiteY291" fmla="*/ 2715032 h 13511369"/>
                  <a:gd name="connsiteX292" fmla="*/ 10739835 w 12080137"/>
                  <a:gd name="connsiteY292" fmla="*/ 2530883 h 13511369"/>
                  <a:gd name="connsiteX293" fmla="*/ 10708085 w 12080137"/>
                  <a:gd name="connsiteY293" fmla="*/ 2435633 h 13511369"/>
                  <a:gd name="connsiteX294" fmla="*/ 10809684 w 12080137"/>
                  <a:gd name="connsiteY294" fmla="*/ 2334032 h 13511369"/>
                  <a:gd name="connsiteX295" fmla="*/ 11070035 w 12080137"/>
                  <a:gd name="connsiteY295" fmla="*/ 2099083 h 13511369"/>
                  <a:gd name="connsiteX296" fmla="*/ 11190684 w 12080137"/>
                  <a:gd name="connsiteY296" fmla="*/ 2118132 h 13511369"/>
                  <a:gd name="connsiteX297" fmla="*/ 11260535 w 12080137"/>
                  <a:gd name="connsiteY297" fmla="*/ 2029233 h 13511369"/>
                  <a:gd name="connsiteX298" fmla="*/ 11495484 w 12080137"/>
                  <a:gd name="connsiteY298" fmla="*/ 1921282 h 13511369"/>
                  <a:gd name="connsiteX299" fmla="*/ 11349435 w 12080137"/>
                  <a:gd name="connsiteY299" fmla="*/ 1851433 h 13511369"/>
                  <a:gd name="connsiteX300" fmla="*/ 11266884 w 12080137"/>
                  <a:gd name="connsiteY300" fmla="*/ 1705382 h 13511369"/>
                  <a:gd name="connsiteX301" fmla="*/ 11368484 w 12080137"/>
                  <a:gd name="connsiteY301" fmla="*/ 1279932 h 13511369"/>
                  <a:gd name="connsiteX302" fmla="*/ 11247834 w 12080137"/>
                  <a:gd name="connsiteY302" fmla="*/ 1019582 h 13511369"/>
                  <a:gd name="connsiteX303" fmla="*/ 11533584 w 12080137"/>
                  <a:gd name="connsiteY303" fmla="*/ 1362482 h 13511369"/>
                  <a:gd name="connsiteX304" fmla="*/ 11698684 w 12080137"/>
                  <a:gd name="connsiteY304" fmla="*/ 1165632 h 13511369"/>
                  <a:gd name="connsiteX305" fmla="*/ 11882834 w 12080137"/>
                  <a:gd name="connsiteY305" fmla="*/ 1476782 h 13511369"/>
                  <a:gd name="connsiteX306" fmla="*/ 12079684 w 12080137"/>
                  <a:gd name="connsiteY306" fmla="*/ 1578383 h 13511369"/>
                  <a:gd name="connsiteX307" fmla="*/ 11914584 w 12080137"/>
                  <a:gd name="connsiteY307" fmla="*/ 1133883 h 13511369"/>
                  <a:gd name="connsiteX308" fmla="*/ 11901884 w 12080137"/>
                  <a:gd name="connsiteY308" fmla="*/ 917982 h 13511369"/>
                  <a:gd name="connsiteX309" fmla="*/ 11768534 w 12080137"/>
                  <a:gd name="connsiteY309" fmla="*/ 721132 h 13511369"/>
                  <a:gd name="connsiteX310" fmla="*/ 11743134 w 12080137"/>
                  <a:gd name="connsiteY310"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103584 w 12080137"/>
                  <a:gd name="connsiteY52" fmla="*/ 11056551 h 13511369"/>
                  <a:gd name="connsiteX53" fmla="*/ 0 w 12080137"/>
                  <a:gd name="connsiteY53" fmla="*/ 11234894 h 13511369"/>
                  <a:gd name="connsiteX54" fmla="*/ 8334 w 12080137"/>
                  <a:gd name="connsiteY54" fmla="*/ 11420882 h 13511369"/>
                  <a:gd name="connsiteX55" fmla="*/ 150019 w 12080137"/>
                  <a:gd name="connsiteY55" fmla="*/ 11470638 h 13511369"/>
                  <a:gd name="connsiteX56" fmla="*/ 446484 w 12080137"/>
                  <a:gd name="connsiteY56" fmla="*/ 11497082 h 13511369"/>
                  <a:gd name="connsiteX57" fmla="*/ 614362 w 12080137"/>
                  <a:gd name="connsiteY57" fmla="*/ 11544457 h 13511369"/>
                  <a:gd name="connsiteX58" fmla="*/ 728662 w 12080137"/>
                  <a:gd name="connsiteY58" fmla="*/ 11489688 h 13511369"/>
                  <a:gd name="connsiteX59" fmla="*/ 903684 w 12080137"/>
                  <a:gd name="connsiteY59" fmla="*/ 11535182 h 13511369"/>
                  <a:gd name="connsiteX60" fmla="*/ 1069181 w 12080137"/>
                  <a:gd name="connsiteY60" fmla="*/ 11413488 h 13511369"/>
                  <a:gd name="connsiteX61" fmla="*/ 1146571 w 12080137"/>
                  <a:gd name="connsiteY61" fmla="*/ 11470889 h 13511369"/>
                  <a:gd name="connsiteX62" fmla="*/ 1285875 w 12080137"/>
                  <a:gd name="connsiteY62" fmla="*/ 11496832 h 13511369"/>
                  <a:gd name="connsiteX63" fmla="*/ 1457325 w 12080137"/>
                  <a:gd name="connsiteY63" fmla="*/ 11508738 h 13511369"/>
                  <a:gd name="connsiteX64" fmla="*/ 1543050 w 12080137"/>
                  <a:gd name="connsiteY64" fmla="*/ 11573032 h 13511369"/>
                  <a:gd name="connsiteX65" fmla="*/ 1643062 w 12080137"/>
                  <a:gd name="connsiteY65" fmla="*/ 11580175 h 13511369"/>
                  <a:gd name="connsiteX66" fmla="*/ 1722834 w 12080137"/>
                  <a:gd name="connsiteY66" fmla="*/ 11592332 h 13511369"/>
                  <a:gd name="connsiteX67" fmla="*/ 1650206 w 12080137"/>
                  <a:gd name="connsiteY67" fmla="*/ 11737338 h 13511369"/>
                  <a:gd name="connsiteX68" fmla="*/ 1684734 w 12080137"/>
                  <a:gd name="connsiteY68" fmla="*/ 11992382 h 13511369"/>
                  <a:gd name="connsiteX69" fmla="*/ 1862137 w 12080137"/>
                  <a:gd name="connsiteY69" fmla="*/ 12130244 h 13511369"/>
                  <a:gd name="connsiteX70" fmla="*/ 1984771 w 12080137"/>
                  <a:gd name="connsiteY70" fmla="*/ 12056676 h 13511369"/>
                  <a:gd name="connsiteX71" fmla="*/ 2057400 w 12080137"/>
                  <a:gd name="connsiteY71" fmla="*/ 12104050 h 13511369"/>
                  <a:gd name="connsiteX72" fmla="*/ 2133600 w 12080137"/>
                  <a:gd name="connsiteY72" fmla="*/ 12034994 h 13511369"/>
                  <a:gd name="connsiteX73" fmla="*/ 2233612 w 12080137"/>
                  <a:gd name="connsiteY73" fmla="*/ 12058807 h 13511369"/>
                  <a:gd name="connsiteX74" fmla="*/ 2464594 w 12080137"/>
                  <a:gd name="connsiteY74" fmla="*/ 12008800 h 13511369"/>
                  <a:gd name="connsiteX75" fmla="*/ 2515790 w 12080137"/>
                  <a:gd name="connsiteY75" fmla="*/ 11899513 h 13511369"/>
                  <a:gd name="connsiteX76" fmla="*/ 2884884 w 12080137"/>
                  <a:gd name="connsiteY76" fmla="*/ 12030482 h 13511369"/>
                  <a:gd name="connsiteX77" fmla="*/ 2974181 w 12080137"/>
                  <a:gd name="connsiteY77" fmla="*/ 12018325 h 13511369"/>
                  <a:gd name="connsiteX78" fmla="*/ 3075384 w 12080137"/>
                  <a:gd name="connsiteY78" fmla="*/ 12182882 h 13511369"/>
                  <a:gd name="connsiteX79" fmla="*/ 3314700 w 12080137"/>
                  <a:gd name="connsiteY79" fmla="*/ 12127863 h 13511369"/>
                  <a:gd name="connsiteX80" fmla="*/ 3424237 w 12080137"/>
                  <a:gd name="connsiteY80" fmla="*/ 12196919 h 13511369"/>
                  <a:gd name="connsiteX81" fmla="*/ 3577828 w 12080137"/>
                  <a:gd name="connsiteY81" fmla="*/ 12266226 h 13511369"/>
                  <a:gd name="connsiteX82" fmla="*/ 3513534 w 12080137"/>
                  <a:gd name="connsiteY82" fmla="*/ 12387670 h 13511369"/>
                  <a:gd name="connsiteX83" fmla="*/ 3598069 w 12080137"/>
                  <a:gd name="connsiteY83" fmla="*/ 12592207 h 13511369"/>
                  <a:gd name="connsiteX84" fmla="*/ 3551634 w 12080137"/>
                  <a:gd name="connsiteY84" fmla="*/ 12773432 h 13511369"/>
                  <a:gd name="connsiteX85" fmla="*/ 3536156 w 12080137"/>
                  <a:gd name="connsiteY85" fmla="*/ 12987494 h 13511369"/>
                  <a:gd name="connsiteX86" fmla="*/ 3627834 w 12080137"/>
                  <a:gd name="connsiteY86" fmla="*/ 13211582 h 13511369"/>
                  <a:gd name="connsiteX87" fmla="*/ 3913584 w 12080137"/>
                  <a:gd name="connsiteY87" fmla="*/ 13440182 h 13511369"/>
                  <a:gd name="connsiteX88" fmla="*/ 4505325 w 12080137"/>
                  <a:gd name="connsiteY88" fmla="*/ 13511369 h 13511369"/>
                  <a:gd name="connsiteX89" fmla="*/ 4541043 w 12080137"/>
                  <a:gd name="connsiteY89" fmla="*/ 13442312 h 13511369"/>
                  <a:gd name="connsiteX90" fmla="*/ 4199334 w 12080137"/>
                  <a:gd name="connsiteY90" fmla="*/ 13154432 h 13511369"/>
                  <a:gd name="connsiteX91" fmla="*/ 4626769 w 12080137"/>
                  <a:gd name="connsiteY91" fmla="*/ 13268482 h 13511369"/>
                  <a:gd name="connsiteX92" fmla="*/ 4942284 w 12080137"/>
                  <a:gd name="connsiteY92" fmla="*/ 13268732 h 13511369"/>
                  <a:gd name="connsiteX93" fmla="*/ 5043487 w 12080137"/>
                  <a:gd name="connsiteY93" fmla="*/ 13058932 h 13511369"/>
                  <a:gd name="connsiteX94" fmla="*/ 5003006 w 12080137"/>
                  <a:gd name="connsiteY94" fmla="*/ 12985113 h 13511369"/>
                  <a:gd name="connsiteX95" fmla="*/ 4999434 w 12080137"/>
                  <a:gd name="connsiteY95" fmla="*/ 12678182 h 13511369"/>
                  <a:gd name="connsiteX96" fmla="*/ 5075634 w 12080137"/>
                  <a:gd name="connsiteY96" fmla="*/ 12563882 h 13511369"/>
                  <a:gd name="connsiteX97" fmla="*/ 5037534 w 12080137"/>
                  <a:gd name="connsiteY97" fmla="*/ 12225745 h 13511369"/>
                  <a:gd name="connsiteX98" fmla="*/ 5366147 w 12080137"/>
                  <a:gd name="connsiteY98" fmla="*/ 12097157 h 13511369"/>
                  <a:gd name="connsiteX99" fmla="*/ 5647134 w 12080137"/>
                  <a:gd name="connsiteY99" fmla="*/ 12180502 h 13511369"/>
                  <a:gd name="connsiteX100" fmla="*/ 5532834 w 12080137"/>
                  <a:gd name="connsiteY100" fmla="*/ 11249432 h 13511369"/>
                  <a:gd name="connsiteX101" fmla="*/ 5593557 w 12080137"/>
                  <a:gd name="connsiteY101" fmla="*/ 10722925 h 13511369"/>
                  <a:gd name="connsiteX102" fmla="*/ 5476874 w 12080137"/>
                  <a:gd name="connsiteY102" fmla="*/ 10663394 h 13511369"/>
                  <a:gd name="connsiteX103" fmla="*/ 5593556 w 12080137"/>
                  <a:gd name="connsiteY103" fmla="*/ 10701495 h 13511369"/>
                  <a:gd name="connsiteX104" fmla="*/ 5619750 w 12080137"/>
                  <a:gd name="connsiteY104" fmla="*/ 10160950 h 13511369"/>
                  <a:gd name="connsiteX105" fmla="*/ 5706665 w 12080137"/>
                  <a:gd name="connsiteY105" fmla="*/ 9775438 h 13511369"/>
                  <a:gd name="connsiteX106" fmla="*/ 5838825 w 12080137"/>
                  <a:gd name="connsiteY106" fmla="*/ 9408475 h 13511369"/>
                  <a:gd name="connsiteX107" fmla="*/ 5929312 w 12080137"/>
                  <a:gd name="connsiteY107" fmla="*/ 9196544 h 13511369"/>
                  <a:gd name="connsiteX108" fmla="*/ 5767387 w 12080137"/>
                  <a:gd name="connsiteY108" fmla="*/ 9329894 h 13511369"/>
                  <a:gd name="connsiteX109" fmla="*/ 5931694 w 12080137"/>
                  <a:gd name="connsiteY109" fmla="*/ 9137013 h 13511369"/>
                  <a:gd name="connsiteX110" fmla="*/ 5963841 w 12080137"/>
                  <a:gd name="connsiteY110" fmla="*/ 8956289 h 13511369"/>
                  <a:gd name="connsiteX111" fmla="*/ 5967412 w 12080137"/>
                  <a:gd name="connsiteY111" fmla="*/ 9087006 h 13511369"/>
                  <a:gd name="connsiteX112" fmla="*/ 6449614 w 12080137"/>
                  <a:gd name="connsiteY112" fmla="*/ 8201432 h 13511369"/>
                  <a:gd name="connsiteX113" fmla="*/ 6212681 w 12080137"/>
                  <a:gd name="connsiteY113" fmla="*/ 8101170 h 13511369"/>
                  <a:gd name="connsiteX114" fmla="*/ 6434137 w 12080137"/>
                  <a:gd name="connsiteY114" fmla="*/ 8110694 h 13511369"/>
                  <a:gd name="connsiteX115" fmla="*/ 6704410 w 12080137"/>
                  <a:gd name="connsiteY115" fmla="*/ 8074975 h 13511369"/>
                  <a:gd name="connsiteX116" fmla="*/ 6863954 w 12080137"/>
                  <a:gd name="connsiteY116" fmla="*/ 8032113 h 13511369"/>
                  <a:gd name="connsiteX117" fmla="*/ 6793706 w 12080137"/>
                  <a:gd name="connsiteY117" fmla="*/ 7972582 h 13511369"/>
                  <a:gd name="connsiteX118" fmla="*/ 6885386 w 12080137"/>
                  <a:gd name="connsiteY118" fmla="*/ 7846626 h 13511369"/>
                  <a:gd name="connsiteX119" fmla="*/ 6988968 w 12080137"/>
                  <a:gd name="connsiteY119" fmla="*/ 7867807 h 13511369"/>
                  <a:gd name="connsiteX120" fmla="*/ 7025879 w 12080137"/>
                  <a:gd name="connsiteY120" fmla="*/ 7793990 h 13511369"/>
                  <a:gd name="connsiteX121" fmla="*/ 6952060 w 12080137"/>
                  <a:gd name="connsiteY121" fmla="*/ 7693975 h 13511369"/>
                  <a:gd name="connsiteX122" fmla="*/ 6918723 w 12080137"/>
                  <a:gd name="connsiteY122" fmla="*/ 7596344 h 13511369"/>
                  <a:gd name="connsiteX123" fmla="*/ 6828234 w 12080137"/>
                  <a:gd name="connsiteY123" fmla="*/ 7591832 h 13511369"/>
                  <a:gd name="connsiteX124" fmla="*/ 6754416 w 12080137"/>
                  <a:gd name="connsiteY124" fmla="*/ 7674925 h 13511369"/>
                  <a:gd name="connsiteX125" fmla="*/ 6618684 w 12080137"/>
                  <a:gd name="connsiteY125" fmla="*/ 7687082 h 13511369"/>
                  <a:gd name="connsiteX126" fmla="*/ 6678216 w 12080137"/>
                  <a:gd name="connsiteY126" fmla="*/ 7617775 h 13511369"/>
                  <a:gd name="connsiteX127" fmla="*/ 6690123 w 12080137"/>
                  <a:gd name="connsiteY127" fmla="*/ 7529669 h 13511369"/>
                  <a:gd name="connsiteX128" fmla="*/ 6711553 w 12080137"/>
                  <a:gd name="connsiteY128" fmla="*/ 7467756 h 13511369"/>
                  <a:gd name="connsiteX129" fmla="*/ 6675834 w 12080137"/>
                  <a:gd name="connsiteY129" fmla="*/ 7401332 h 13511369"/>
                  <a:gd name="connsiteX130" fmla="*/ 6611541 w 12080137"/>
                  <a:gd name="connsiteY130" fmla="*/ 7432038 h 13511369"/>
                  <a:gd name="connsiteX131" fmla="*/ 6609159 w 12080137"/>
                  <a:gd name="connsiteY131" fmla="*/ 7351326 h 13511369"/>
                  <a:gd name="connsiteX132" fmla="*/ 6828235 w 12080137"/>
                  <a:gd name="connsiteY132" fmla="*/ 7243919 h 13511369"/>
                  <a:gd name="connsiteX133" fmla="*/ 6792516 w 12080137"/>
                  <a:gd name="connsiteY133" fmla="*/ 7089138 h 13511369"/>
                  <a:gd name="connsiteX134" fmla="*/ 6868716 w 12080137"/>
                  <a:gd name="connsiteY134" fmla="*/ 7072469 h 13511369"/>
                  <a:gd name="connsiteX135" fmla="*/ 6847284 w 12080137"/>
                  <a:gd name="connsiteY135" fmla="*/ 6982232 h 13511369"/>
                  <a:gd name="connsiteX136" fmla="*/ 6952060 w 12080137"/>
                  <a:gd name="connsiteY136" fmla="*/ 6984363 h 13511369"/>
                  <a:gd name="connsiteX137" fmla="*/ 6994923 w 12080137"/>
                  <a:gd name="connsiteY137" fmla="*/ 6903400 h 13511369"/>
                  <a:gd name="connsiteX138" fmla="*/ 7097316 w 12080137"/>
                  <a:gd name="connsiteY138" fmla="*/ 6936738 h 13511369"/>
                  <a:gd name="connsiteX139" fmla="*/ 7171135 w 12080137"/>
                  <a:gd name="connsiteY139" fmla="*/ 7039132 h 13511369"/>
                  <a:gd name="connsiteX140" fmla="*/ 7237810 w 12080137"/>
                  <a:gd name="connsiteY140" fmla="*/ 6979600 h 13511369"/>
                  <a:gd name="connsiteX141" fmla="*/ 7178279 w 12080137"/>
                  <a:gd name="connsiteY141" fmla="*/ 6843869 h 13511369"/>
                  <a:gd name="connsiteX142" fmla="*/ 7235428 w 12080137"/>
                  <a:gd name="connsiteY142" fmla="*/ 6896506 h 13511369"/>
                  <a:gd name="connsiteX143" fmla="*/ 7352110 w 12080137"/>
                  <a:gd name="connsiteY143" fmla="*/ 6934357 h 13511369"/>
                  <a:gd name="connsiteX144" fmla="*/ 7425929 w 12080137"/>
                  <a:gd name="connsiteY144" fmla="*/ 7006046 h 13511369"/>
                  <a:gd name="connsiteX145" fmla="*/ 7394973 w 12080137"/>
                  <a:gd name="connsiteY145" fmla="*/ 7144158 h 13511369"/>
                  <a:gd name="connsiteX146" fmla="*/ 7466410 w 12080137"/>
                  <a:gd name="connsiteY146" fmla="*/ 7108439 h 13511369"/>
                  <a:gd name="connsiteX147" fmla="*/ 7456884 w 12080137"/>
                  <a:gd name="connsiteY147" fmla="*/ 7077482 h 13511369"/>
                  <a:gd name="connsiteX148" fmla="*/ 7533085 w 12080137"/>
                  <a:gd name="connsiteY148" fmla="*/ 7163208 h 13511369"/>
                  <a:gd name="connsiteX149" fmla="*/ 7468791 w 12080137"/>
                  <a:gd name="connsiteY149" fmla="*/ 7244171 h 13511369"/>
                  <a:gd name="connsiteX150" fmla="*/ 7533084 w 12080137"/>
                  <a:gd name="connsiteY150" fmla="*/ 7325132 h 13511369"/>
                  <a:gd name="connsiteX151" fmla="*/ 7459266 w 12080137"/>
                  <a:gd name="connsiteY151" fmla="*/ 7344183 h 13511369"/>
                  <a:gd name="connsiteX152" fmla="*/ 7366398 w 12080137"/>
                  <a:gd name="connsiteY152" fmla="*/ 7296558 h 13511369"/>
                  <a:gd name="connsiteX153" fmla="*/ 7318773 w 12080137"/>
                  <a:gd name="connsiteY153" fmla="*/ 7406096 h 13511369"/>
                  <a:gd name="connsiteX154" fmla="*/ 7394973 w 12080137"/>
                  <a:gd name="connsiteY154" fmla="*/ 7425146 h 13511369"/>
                  <a:gd name="connsiteX155" fmla="*/ 7449741 w 12080137"/>
                  <a:gd name="connsiteY155" fmla="*/ 7484677 h 13511369"/>
                  <a:gd name="connsiteX156" fmla="*/ 7475935 w 12080137"/>
                  <a:gd name="connsiteY156" fmla="*/ 7515382 h 13511369"/>
                  <a:gd name="connsiteX157" fmla="*/ 7496175 w 12080137"/>
                  <a:gd name="connsiteY157" fmla="*/ 7467755 h 13511369"/>
                  <a:gd name="connsiteX158" fmla="*/ 7554516 w 12080137"/>
                  <a:gd name="connsiteY158" fmla="*/ 7529921 h 13511369"/>
                  <a:gd name="connsiteX159" fmla="*/ 7647385 w 12080137"/>
                  <a:gd name="connsiteY159" fmla="*/ 7615646 h 13511369"/>
                  <a:gd name="connsiteX160" fmla="*/ 7647385 w 12080137"/>
                  <a:gd name="connsiteY160" fmla="*/ 7510871 h 13511369"/>
                  <a:gd name="connsiteX161" fmla="*/ 7821215 w 12080137"/>
                  <a:gd name="connsiteY161" fmla="*/ 7606120 h 13511369"/>
                  <a:gd name="connsiteX162" fmla="*/ 7714060 w 12080137"/>
                  <a:gd name="connsiteY162" fmla="*/ 7370377 h 13511369"/>
                  <a:gd name="connsiteX163" fmla="*/ 7716441 w 12080137"/>
                  <a:gd name="connsiteY163" fmla="*/ 7234646 h 13511369"/>
                  <a:gd name="connsiteX164" fmla="*/ 7621191 w 12080137"/>
                  <a:gd name="connsiteY164" fmla="*/ 7206071 h 13511369"/>
                  <a:gd name="connsiteX165" fmla="*/ 7685484 w 12080137"/>
                  <a:gd name="connsiteY165" fmla="*/ 7039382 h 13511369"/>
                  <a:gd name="connsiteX166" fmla="*/ 8383191 w 12080137"/>
                  <a:gd name="connsiteY166" fmla="*/ 6653621 h 13511369"/>
                  <a:gd name="connsiteX167" fmla="*/ 8711804 w 12080137"/>
                  <a:gd name="connsiteY167" fmla="*/ 6591708 h 13511369"/>
                  <a:gd name="connsiteX168" fmla="*/ 8730854 w 12080137"/>
                  <a:gd name="connsiteY168" fmla="*/ 6696483 h 13511369"/>
                  <a:gd name="connsiteX169" fmla="*/ 8804673 w 12080137"/>
                  <a:gd name="connsiteY169" fmla="*/ 6701246 h 13511369"/>
                  <a:gd name="connsiteX170" fmla="*/ 8780859 w 12080137"/>
                  <a:gd name="connsiteY170" fmla="*/ 6548844 h 13511369"/>
                  <a:gd name="connsiteX171" fmla="*/ 9323784 w 12080137"/>
                  <a:gd name="connsiteY171" fmla="*/ 6544082 h 13511369"/>
                  <a:gd name="connsiteX172" fmla="*/ 9511903 w 12080137"/>
                  <a:gd name="connsiteY172" fmla="*/ 6494075 h 13511369"/>
                  <a:gd name="connsiteX173" fmla="*/ 9638109 w 12080137"/>
                  <a:gd name="connsiteY173" fmla="*/ 6298813 h 13511369"/>
                  <a:gd name="connsiteX174" fmla="*/ 9914334 w 12080137"/>
                  <a:gd name="connsiteY174" fmla="*/ 6334532 h 13511369"/>
                  <a:gd name="connsiteX175" fmla="*/ 9878616 w 12080137"/>
                  <a:gd name="connsiteY175" fmla="*/ 6420258 h 13511369"/>
                  <a:gd name="connsiteX176" fmla="*/ 9735741 w 12080137"/>
                  <a:gd name="connsiteY176" fmla="*/ 6434546 h 13511369"/>
                  <a:gd name="connsiteX177" fmla="*/ 9804796 w 12080137"/>
                  <a:gd name="connsiteY177" fmla="*/ 6489313 h 13511369"/>
                  <a:gd name="connsiteX178" fmla="*/ 9673829 w 12080137"/>
                  <a:gd name="connsiteY178" fmla="*/ 6517889 h 13511369"/>
                  <a:gd name="connsiteX179" fmla="*/ 9547623 w 12080137"/>
                  <a:gd name="connsiteY179" fmla="*/ 6508364 h 13511369"/>
                  <a:gd name="connsiteX180" fmla="*/ 9461897 w 12080137"/>
                  <a:gd name="connsiteY180" fmla="*/ 6544082 h 13511369"/>
                  <a:gd name="connsiteX181" fmla="*/ 9430941 w 12080137"/>
                  <a:gd name="connsiteY181" fmla="*/ 6848883 h 13511369"/>
                  <a:gd name="connsiteX182" fmla="*/ 9592866 w 12080137"/>
                  <a:gd name="connsiteY182" fmla="*/ 6882220 h 13511369"/>
                  <a:gd name="connsiteX183" fmla="*/ 9800034 w 12080137"/>
                  <a:gd name="connsiteY183" fmla="*/ 6696482 h 13511369"/>
                  <a:gd name="connsiteX184" fmla="*/ 9838135 w 12080137"/>
                  <a:gd name="connsiteY184" fmla="*/ 6794114 h 13511369"/>
                  <a:gd name="connsiteX185" fmla="*/ 9985773 w 12080137"/>
                  <a:gd name="connsiteY185" fmla="*/ 6717914 h 13511369"/>
                  <a:gd name="connsiteX186" fmla="*/ 9885760 w 12080137"/>
                  <a:gd name="connsiteY186" fmla="*/ 6956040 h 13511369"/>
                  <a:gd name="connsiteX187" fmla="*/ 10028635 w 12080137"/>
                  <a:gd name="connsiteY187" fmla="*/ 6898889 h 13511369"/>
                  <a:gd name="connsiteX188" fmla="*/ 9995298 w 12080137"/>
                  <a:gd name="connsiteY188" fmla="*/ 6986996 h 13511369"/>
                  <a:gd name="connsiteX189" fmla="*/ 10226279 w 12080137"/>
                  <a:gd name="connsiteY189" fmla="*/ 6984614 h 13511369"/>
                  <a:gd name="connsiteX190" fmla="*/ 10066734 w 12080137"/>
                  <a:gd name="connsiteY190" fmla="*/ 7039382 h 13511369"/>
                  <a:gd name="connsiteX191" fmla="*/ 9957198 w 12080137"/>
                  <a:gd name="connsiteY191" fmla="*/ 7096533 h 13511369"/>
                  <a:gd name="connsiteX192" fmla="*/ 9838135 w 12080137"/>
                  <a:gd name="connsiteY192" fmla="*/ 7210833 h 13511369"/>
                  <a:gd name="connsiteX193" fmla="*/ 9873853 w 12080137"/>
                  <a:gd name="connsiteY193" fmla="*/ 7270363 h 13511369"/>
                  <a:gd name="connsiteX194" fmla="*/ 9916716 w 12080137"/>
                  <a:gd name="connsiteY194" fmla="*/ 7320371 h 13511369"/>
                  <a:gd name="connsiteX195" fmla="*/ 9995298 w 12080137"/>
                  <a:gd name="connsiteY195" fmla="*/ 7287033 h 13511369"/>
                  <a:gd name="connsiteX196" fmla="*/ 10007203 w 12080137"/>
                  <a:gd name="connsiteY196" fmla="*/ 7348944 h 13511369"/>
                  <a:gd name="connsiteX197" fmla="*/ 10121504 w 12080137"/>
                  <a:gd name="connsiteY197" fmla="*/ 7210833 h 13511369"/>
                  <a:gd name="connsiteX198" fmla="*/ 10157223 w 12080137"/>
                  <a:gd name="connsiteY198" fmla="*/ 7356089 h 13511369"/>
                  <a:gd name="connsiteX199" fmla="*/ 10252473 w 12080137"/>
                  <a:gd name="connsiteY199" fmla="*/ 7239408 h 13511369"/>
                  <a:gd name="connsiteX200" fmla="*/ 10278666 w 12080137"/>
                  <a:gd name="connsiteY200" fmla="*/ 7401332 h 13511369"/>
                  <a:gd name="connsiteX201" fmla="*/ 10352484 w 12080137"/>
                  <a:gd name="connsiteY201" fmla="*/ 7477532 h 13511369"/>
                  <a:gd name="connsiteX202" fmla="*/ 10142934 w 12080137"/>
                  <a:gd name="connsiteY202" fmla="*/ 7591832 h 13511369"/>
                  <a:gd name="connsiteX203" fmla="*/ 10295335 w 12080137"/>
                  <a:gd name="connsiteY203" fmla="*/ 7741852 h 13511369"/>
                  <a:gd name="connsiteX204" fmla="*/ 10326291 w 12080137"/>
                  <a:gd name="connsiteY204" fmla="*/ 7644221 h 13511369"/>
                  <a:gd name="connsiteX205" fmla="*/ 10397727 w 12080137"/>
                  <a:gd name="connsiteY205" fmla="*/ 7732326 h 13511369"/>
                  <a:gd name="connsiteX206" fmla="*/ 10519173 w 12080137"/>
                  <a:gd name="connsiteY206" fmla="*/ 7691846 h 13511369"/>
                  <a:gd name="connsiteX207" fmla="*/ 10523934 w 12080137"/>
                  <a:gd name="connsiteY207" fmla="*/ 7777570 h 13511369"/>
                  <a:gd name="connsiteX208" fmla="*/ 10521553 w 12080137"/>
                  <a:gd name="connsiteY208" fmla="*/ 7875200 h 13511369"/>
                  <a:gd name="connsiteX209" fmla="*/ 10631090 w 12080137"/>
                  <a:gd name="connsiteY209" fmla="*/ 7837101 h 13511369"/>
                  <a:gd name="connsiteX210" fmla="*/ 10671573 w 12080137"/>
                  <a:gd name="connsiteY210" fmla="*/ 8075227 h 13511369"/>
                  <a:gd name="connsiteX211" fmla="*/ 10809684 w 12080137"/>
                  <a:gd name="connsiteY211" fmla="*/ 8106182 h 13511369"/>
                  <a:gd name="connsiteX212" fmla="*/ 10823972 w 12080137"/>
                  <a:gd name="connsiteY212" fmla="*/ 7815670 h 13511369"/>
                  <a:gd name="connsiteX213" fmla="*/ 10914460 w 12080137"/>
                  <a:gd name="connsiteY213" fmla="*/ 7791858 h 13511369"/>
                  <a:gd name="connsiteX214" fmla="*/ 10983516 w 12080137"/>
                  <a:gd name="connsiteY214" fmla="*/ 7620407 h 13511369"/>
                  <a:gd name="connsiteX215" fmla="*/ 10945416 w 12080137"/>
                  <a:gd name="connsiteY215" fmla="*/ 7491821 h 13511369"/>
                  <a:gd name="connsiteX216" fmla="*/ 10850166 w 12080137"/>
                  <a:gd name="connsiteY216" fmla="*/ 7479913 h 13511369"/>
                  <a:gd name="connsiteX217" fmla="*/ 10897790 w 12080137"/>
                  <a:gd name="connsiteY217" fmla="*/ 7360851 h 13511369"/>
                  <a:gd name="connsiteX218" fmla="*/ 10793016 w 12080137"/>
                  <a:gd name="connsiteY218" fmla="*/ 7289414 h 13511369"/>
                  <a:gd name="connsiteX219" fmla="*/ 10752534 w 12080137"/>
                  <a:gd name="connsiteY219" fmla="*/ 7058432 h 13511369"/>
                  <a:gd name="connsiteX220" fmla="*/ 10435034 w 12080137"/>
                  <a:gd name="connsiteY220" fmla="*/ 7020332 h 13511369"/>
                  <a:gd name="connsiteX221" fmla="*/ 10504885 w 12080137"/>
                  <a:gd name="connsiteY221" fmla="*/ 6915558 h 13511369"/>
                  <a:gd name="connsiteX222" fmla="*/ 10628710 w 12080137"/>
                  <a:gd name="connsiteY222" fmla="*/ 6896508 h 13511369"/>
                  <a:gd name="connsiteX223" fmla="*/ 10638234 w 12080137"/>
                  <a:gd name="connsiteY223" fmla="*/ 6810782 h 13511369"/>
                  <a:gd name="connsiteX224" fmla="*/ 10850959 w 12080137"/>
                  <a:gd name="connsiteY224" fmla="*/ 6899682 h 13511369"/>
                  <a:gd name="connsiteX225" fmla="*/ 10866834 w 12080137"/>
                  <a:gd name="connsiteY225" fmla="*/ 6677432 h 13511369"/>
                  <a:gd name="connsiteX226" fmla="*/ 10657284 w 12080137"/>
                  <a:gd name="connsiteY226" fmla="*/ 6772682 h 13511369"/>
                  <a:gd name="connsiteX227" fmla="*/ 10581084 w 12080137"/>
                  <a:gd name="connsiteY227" fmla="*/ 6544082 h 13511369"/>
                  <a:gd name="connsiteX228" fmla="*/ 10352484 w 12080137"/>
                  <a:gd name="connsiteY228" fmla="*/ 6753632 h 13511369"/>
                  <a:gd name="connsiteX229" fmla="*/ 10365185 w 12080137"/>
                  <a:gd name="connsiteY229" fmla="*/ 6588533 h 13511369"/>
                  <a:gd name="connsiteX230" fmla="*/ 10377884 w 12080137"/>
                  <a:gd name="connsiteY230" fmla="*/ 6464707 h 13511369"/>
                  <a:gd name="connsiteX231" fmla="*/ 10322719 w 12080137"/>
                  <a:gd name="connsiteY231" fmla="*/ 6436675 h 13511369"/>
                  <a:gd name="connsiteX232" fmla="*/ 10269935 w 12080137"/>
                  <a:gd name="connsiteY232" fmla="*/ 6452008 h 13511369"/>
                  <a:gd name="connsiteX233" fmla="*/ 10149284 w 12080137"/>
                  <a:gd name="connsiteY233" fmla="*/ 6236107 h 13511369"/>
                  <a:gd name="connsiteX234" fmla="*/ 10314385 w 12080137"/>
                  <a:gd name="connsiteY234" fmla="*/ 6274208 h 13511369"/>
                  <a:gd name="connsiteX235" fmla="*/ 10555685 w 12080137"/>
                  <a:gd name="connsiteY235" fmla="*/ 6274208 h 13511369"/>
                  <a:gd name="connsiteX236" fmla="*/ 10685859 w 12080137"/>
                  <a:gd name="connsiteY236" fmla="*/ 6134507 h 13511369"/>
                  <a:gd name="connsiteX237" fmla="*/ 10584260 w 12080137"/>
                  <a:gd name="connsiteY237" fmla="*/ 6023383 h 13511369"/>
                  <a:gd name="connsiteX238" fmla="*/ 10371534 w 12080137"/>
                  <a:gd name="connsiteY238" fmla="*/ 5975757 h 13511369"/>
                  <a:gd name="connsiteX239" fmla="*/ 10552509 w 12080137"/>
                  <a:gd name="connsiteY239" fmla="*/ 5845582 h 13511369"/>
                  <a:gd name="connsiteX240" fmla="*/ 10498535 w 12080137"/>
                  <a:gd name="connsiteY240" fmla="*/ 5728108 h 13511369"/>
                  <a:gd name="connsiteX241" fmla="*/ 10552510 w 12080137"/>
                  <a:gd name="connsiteY241" fmla="*/ 5607458 h 13511369"/>
                  <a:gd name="connsiteX242" fmla="*/ 10514409 w 12080137"/>
                  <a:gd name="connsiteY242" fmla="*/ 5604282 h 13511369"/>
                  <a:gd name="connsiteX243" fmla="*/ 10479485 w 12080137"/>
                  <a:gd name="connsiteY243" fmla="*/ 5528083 h 13511369"/>
                  <a:gd name="connsiteX244" fmla="*/ 10320734 w 12080137"/>
                  <a:gd name="connsiteY244" fmla="*/ 5375682 h 13511369"/>
                  <a:gd name="connsiteX245" fmla="*/ 10590610 w 12080137"/>
                  <a:gd name="connsiteY245" fmla="*/ 5480458 h 13511369"/>
                  <a:gd name="connsiteX246" fmla="*/ 10733484 w 12080137"/>
                  <a:gd name="connsiteY246" fmla="*/ 5439182 h 13511369"/>
                  <a:gd name="connsiteX247" fmla="*/ 10708085 w 12080137"/>
                  <a:gd name="connsiteY247" fmla="*/ 5686833 h 13511369"/>
                  <a:gd name="connsiteX248" fmla="*/ 10885884 w 12080137"/>
                  <a:gd name="connsiteY248" fmla="*/ 5724932 h 13511369"/>
                  <a:gd name="connsiteX249" fmla="*/ 10943035 w 12080137"/>
                  <a:gd name="connsiteY249" fmla="*/ 5550308 h 13511369"/>
                  <a:gd name="connsiteX250" fmla="*/ 10984309 w 12080137"/>
                  <a:gd name="connsiteY250" fmla="*/ 5321707 h 13511369"/>
                  <a:gd name="connsiteX251" fmla="*/ 10904935 w 12080137"/>
                  <a:gd name="connsiteY251" fmla="*/ 5118508 h 13511369"/>
                  <a:gd name="connsiteX252" fmla="*/ 10847784 w 12080137"/>
                  <a:gd name="connsiteY252" fmla="*/ 5020082 h 13511369"/>
                  <a:gd name="connsiteX253" fmla="*/ 10768410 w 12080137"/>
                  <a:gd name="connsiteY253" fmla="*/ 5137558 h 13511369"/>
                  <a:gd name="connsiteX254" fmla="*/ 10698560 w 12080137"/>
                  <a:gd name="connsiteY254" fmla="*/ 5096283 h 13511369"/>
                  <a:gd name="connsiteX255" fmla="*/ 10666810 w 12080137"/>
                  <a:gd name="connsiteY255" fmla="*/ 5216933 h 13511369"/>
                  <a:gd name="connsiteX256" fmla="*/ 10565209 w 12080137"/>
                  <a:gd name="connsiteY256" fmla="*/ 5220107 h 13511369"/>
                  <a:gd name="connsiteX257" fmla="*/ 10485834 w 12080137"/>
                  <a:gd name="connsiteY257" fmla="*/ 5077232 h 13511369"/>
                  <a:gd name="connsiteX258" fmla="*/ 10447734 w 12080137"/>
                  <a:gd name="connsiteY258" fmla="*/ 4924832 h 13511369"/>
                  <a:gd name="connsiteX259" fmla="*/ 10231834 w 12080137"/>
                  <a:gd name="connsiteY259" fmla="*/ 4928007 h 13511369"/>
                  <a:gd name="connsiteX260" fmla="*/ 10257234 w 12080137"/>
                  <a:gd name="connsiteY260" fmla="*/ 5153432 h 13511369"/>
                  <a:gd name="connsiteX261" fmla="*/ 10219135 w 12080137"/>
                  <a:gd name="connsiteY261" fmla="*/ 4959758 h 13511369"/>
                  <a:gd name="connsiteX262" fmla="*/ 10174684 w 12080137"/>
                  <a:gd name="connsiteY262" fmla="*/ 4972457 h 13511369"/>
                  <a:gd name="connsiteX263" fmla="*/ 10104834 w 12080137"/>
                  <a:gd name="connsiteY263" fmla="*/ 4861332 h 13511369"/>
                  <a:gd name="connsiteX264" fmla="*/ 10009585 w 12080137"/>
                  <a:gd name="connsiteY264" fmla="*/ 4931183 h 13511369"/>
                  <a:gd name="connsiteX265" fmla="*/ 9854009 w 12080137"/>
                  <a:gd name="connsiteY265" fmla="*/ 5058182 h 13511369"/>
                  <a:gd name="connsiteX266" fmla="*/ 10219134 w 12080137"/>
                  <a:gd name="connsiteY266" fmla="*/ 4724807 h 13511369"/>
                  <a:gd name="connsiteX267" fmla="*/ 10363597 w 12080137"/>
                  <a:gd name="connsiteY267" fmla="*/ 4634321 h 13511369"/>
                  <a:gd name="connsiteX268" fmla="*/ 10581084 w 12080137"/>
                  <a:gd name="connsiteY268" fmla="*/ 4581932 h 13511369"/>
                  <a:gd name="connsiteX269" fmla="*/ 10619185 w 12080137"/>
                  <a:gd name="connsiteY269" fmla="*/ 4461283 h 13511369"/>
                  <a:gd name="connsiteX270" fmla="*/ 10790635 w 12080137"/>
                  <a:gd name="connsiteY270" fmla="*/ 4334283 h 13511369"/>
                  <a:gd name="connsiteX271" fmla="*/ 10822384 w 12080137"/>
                  <a:gd name="connsiteY271" fmla="*/ 4080282 h 13511369"/>
                  <a:gd name="connsiteX272" fmla="*/ 10590609 w 12080137"/>
                  <a:gd name="connsiteY272" fmla="*/ 3997732 h 13511369"/>
                  <a:gd name="connsiteX273" fmla="*/ 10273110 w 12080137"/>
                  <a:gd name="connsiteY273" fmla="*/ 3950108 h 13511369"/>
                  <a:gd name="connsiteX274" fmla="*/ 10142934 w 12080137"/>
                  <a:gd name="connsiteY274" fmla="*/ 4010432 h 13511369"/>
                  <a:gd name="connsiteX275" fmla="*/ 10168335 w 12080137"/>
                  <a:gd name="connsiteY275" fmla="*/ 3845333 h 13511369"/>
                  <a:gd name="connsiteX276" fmla="*/ 10117535 w 12080137"/>
                  <a:gd name="connsiteY276" fmla="*/ 3670708 h 13511369"/>
                  <a:gd name="connsiteX277" fmla="*/ 10231834 w 12080137"/>
                  <a:gd name="connsiteY277" fmla="*/ 3708807 h 13511369"/>
                  <a:gd name="connsiteX278" fmla="*/ 10352485 w 12080137"/>
                  <a:gd name="connsiteY278" fmla="*/ 3600858 h 13511369"/>
                  <a:gd name="connsiteX279" fmla="*/ 10542985 w 12080137"/>
                  <a:gd name="connsiteY279" fmla="*/ 3661183 h 13511369"/>
                  <a:gd name="connsiteX280" fmla="*/ 10555685 w 12080137"/>
                  <a:gd name="connsiteY280" fmla="*/ 3477033 h 13511369"/>
                  <a:gd name="connsiteX281" fmla="*/ 10695384 w 12080137"/>
                  <a:gd name="connsiteY281" fmla="*/ 3515132 h 13511369"/>
                  <a:gd name="connsiteX282" fmla="*/ 10809684 w 12080137"/>
                  <a:gd name="connsiteY282" fmla="*/ 3210332 h 13511369"/>
                  <a:gd name="connsiteX283" fmla="*/ 10911285 w 12080137"/>
                  <a:gd name="connsiteY283" fmla="*/ 3299233 h 13511369"/>
                  <a:gd name="connsiteX284" fmla="*/ 11050984 w 12080137"/>
                  <a:gd name="connsiteY284" fmla="*/ 3283357 h 13511369"/>
                  <a:gd name="connsiteX285" fmla="*/ 11085909 w 12080137"/>
                  <a:gd name="connsiteY285" fmla="*/ 3508782 h 13511369"/>
                  <a:gd name="connsiteX286" fmla="*/ 11162110 w 12080137"/>
                  <a:gd name="connsiteY286" fmla="*/ 3251608 h 13511369"/>
                  <a:gd name="connsiteX287" fmla="*/ 11085910 w 12080137"/>
                  <a:gd name="connsiteY287" fmla="*/ 3165883 h 13511369"/>
                  <a:gd name="connsiteX288" fmla="*/ 11171634 w 12080137"/>
                  <a:gd name="connsiteY288" fmla="*/ 2911882 h 13511369"/>
                  <a:gd name="connsiteX289" fmla="*/ 10990660 w 12080137"/>
                  <a:gd name="connsiteY289" fmla="*/ 2988083 h 13511369"/>
                  <a:gd name="connsiteX290" fmla="*/ 10962084 w 12080137"/>
                  <a:gd name="connsiteY290" fmla="*/ 2918232 h 13511369"/>
                  <a:gd name="connsiteX291" fmla="*/ 10771584 w 12080137"/>
                  <a:gd name="connsiteY291" fmla="*/ 2715032 h 13511369"/>
                  <a:gd name="connsiteX292" fmla="*/ 10739835 w 12080137"/>
                  <a:gd name="connsiteY292" fmla="*/ 2530883 h 13511369"/>
                  <a:gd name="connsiteX293" fmla="*/ 10708085 w 12080137"/>
                  <a:gd name="connsiteY293" fmla="*/ 2435633 h 13511369"/>
                  <a:gd name="connsiteX294" fmla="*/ 10809684 w 12080137"/>
                  <a:gd name="connsiteY294" fmla="*/ 2334032 h 13511369"/>
                  <a:gd name="connsiteX295" fmla="*/ 11070035 w 12080137"/>
                  <a:gd name="connsiteY295" fmla="*/ 2099083 h 13511369"/>
                  <a:gd name="connsiteX296" fmla="*/ 11190684 w 12080137"/>
                  <a:gd name="connsiteY296" fmla="*/ 2118132 h 13511369"/>
                  <a:gd name="connsiteX297" fmla="*/ 11260535 w 12080137"/>
                  <a:gd name="connsiteY297" fmla="*/ 2029233 h 13511369"/>
                  <a:gd name="connsiteX298" fmla="*/ 11495484 w 12080137"/>
                  <a:gd name="connsiteY298" fmla="*/ 1921282 h 13511369"/>
                  <a:gd name="connsiteX299" fmla="*/ 11349435 w 12080137"/>
                  <a:gd name="connsiteY299" fmla="*/ 1851433 h 13511369"/>
                  <a:gd name="connsiteX300" fmla="*/ 11266884 w 12080137"/>
                  <a:gd name="connsiteY300" fmla="*/ 1705382 h 13511369"/>
                  <a:gd name="connsiteX301" fmla="*/ 11368484 w 12080137"/>
                  <a:gd name="connsiteY301" fmla="*/ 1279932 h 13511369"/>
                  <a:gd name="connsiteX302" fmla="*/ 11247834 w 12080137"/>
                  <a:gd name="connsiteY302" fmla="*/ 1019582 h 13511369"/>
                  <a:gd name="connsiteX303" fmla="*/ 11533584 w 12080137"/>
                  <a:gd name="connsiteY303" fmla="*/ 1362482 h 13511369"/>
                  <a:gd name="connsiteX304" fmla="*/ 11698684 w 12080137"/>
                  <a:gd name="connsiteY304" fmla="*/ 1165632 h 13511369"/>
                  <a:gd name="connsiteX305" fmla="*/ 11882834 w 12080137"/>
                  <a:gd name="connsiteY305" fmla="*/ 1476782 h 13511369"/>
                  <a:gd name="connsiteX306" fmla="*/ 12079684 w 12080137"/>
                  <a:gd name="connsiteY306" fmla="*/ 1578383 h 13511369"/>
                  <a:gd name="connsiteX307" fmla="*/ 11914584 w 12080137"/>
                  <a:gd name="connsiteY307" fmla="*/ 1133883 h 13511369"/>
                  <a:gd name="connsiteX308" fmla="*/ 11901884 w 12080137"/>
                  <a:gd name="connsiteY308" fmla="*/ 917982 h 13511369"/>
                  <a:gd name="connsiteX309" fmla="*/ 11768534 w 12080137"/>
                  <a:gd name="connsiteY309" fmla="*/ 721132 h 13511369"/>
                  <a:gd name="connsiteX310" fmla="*/ 11743134 w 12080137"/>
                  <a:gd name="connsiteY310" fmla="*/ 448082 h 13511369"/>
                  <a:gd name="connsiteX0" fmla="*/ 11744855 w 12081858"/>
                  <a:gd name="connsiteY0" fmla="*/ 448082 h 13511369"/>
                  <a:gd name="connsiteX1" fmla="*/ 11287655 w 12081858"/>
                  <a:gd name="connsiteY1" fmla="*/ 168683 h 13511369"/>
                  <a:gd name="connsiteX2" fmla="*/ 11173355 w 12081858"/>
                  <a:gd name="connsiteY2" fmla="*/ 67082 h 13511369"/>
                  <a:gd name="connsiteX3" fmla="*/ 10766955 w 12081858"/>
                  <a:gd name="connsiteY3" fmla="*/ 86132 h 13511369"/>
                  <a:gd name="connsiteX4" fmla="*/ 10500255 w 12081858"/>
                  <a:gd name="connsiteY4" fmla="*/ 41682 h 13511369"/>
                  <a:gd name="connsiteX5" fmla="*/ 10468505 w 12081858"/>
                  <a:gd name="connsiteY5" fmla="*/ 1095782 h 13511369"/>
                  <a:gd name="connsiteX6" fmla="*/ 10163705 w 12081858"/>
                  <a:gd name="connsiteY6" fmla="*/ 1552982 h 13511369"/>
                  <a:gd name="connsiteX7" fmla="*/ 9916055 w 12081858"/>
                  <a:gd name="connsiteY7" fmla="*/ 2486432 h 13511369"/>
                  <a:gd name="connsiteX8" fmla="*/ 9115955 w 12081858"/>
                  <a:gd name="connsiteY8" fmla="*/ 2105432 h 13511369"/>
                  <a:gd name="connsiteX9" fmla="*/ 8411105 w 12081858"/>
                  <a:gd name="connsiteY9" fmla="*/ 2848382 h 13511369"/>
                  <a:gd name="connsiteX10" fmla="*/ 7649105 w 12081858"/>
                  <a:gd name="connsiteY10" fmla="*/ 2429282 h 13511369"/>
                  <a:gd name="connsiteX11" fmla="*/ 7363355 w 12081858"/>
                  <a:gd name="connsiteY11" fmla="*/ 1953032 h 13511369"/>
                  <a:gd name="connsiteX12" fmla="*/ 7611005 w 12081858"/>
                  <a:gd name="connsiteY12" fmla="*/ 1552982 h 13511369"/>
                  <a:gd name="connsiteX13" fmla="*/ 7268105 w 12081858"/>
                  <a:gd name="connsiteY13" fmla="*/ 1305332 h 13511369"/>
                  <a:gd name="connsiteX14" fmla="*/ 6258455 w 12081858"/>
                  <a:gd name="connsiteY14" fmla="*/ 1362482 h 13511369"/>
                  <a:gd name="connsiteX15" fmla="*/ 5801255 w 12081858"/>
                  <a:gd name="connsiteY15" fmla="*/ 1000532 h 13511369"/>
                  <a:gd name="connsiteX16" fmla="*/ 4829705 w 12081858"/>
                  <a:gd name="connsiteY16" fmla="*/ 543332 h 13511369"/>
                  <a:gd name="connsiteX17" fmla="*/ 4410605 w 12081858"/>
                  <a:gd name="connsiteY17" fmla="*/ 524282 h 13511369"/>
                  <a:gd name="connsiteX18" fmla="*/ 3743855 w 12081858"/>
                  <a:gd name="connsiteY18" fmla="*/ 943382 h 13511369"/>
                  <a:gd name="connsiteX19" fmla="*/ 3267605 w 12081858"/>
                  <a:gd name="connsiteY19" fmla="*/ 1400582 h 13511369"/>
                  <a:gd name="connsiteX20" fmla="*/ 2791355 w 12081858"/>
                  <a:gd name="connsiteY20" fmla="*/ 1229132 h 13511369"/>
                  <a:gd name="connsiteX21" fmla="*/ 2581805 w 12081858"/>
                  <a:gd name="connsiteY21" fmla="*/ 1400582 h 13511369"/>
                  <a:gd name="connsiteX22" fmla="*/ 2334155 w 12081858"/>
                  <a:gd name="connsiteY22" fmla="*/ 1248182 h 13511369"/>
                  <a:gd name="connsiteX23" fmla="*/ 2372255 w 12081858"/>
                  <a:gd name="connsiteY23" fmla="*/ 1629182 h 13511369"/>
                  <a:gd name="connsiteX24" fmla="*/ 2753255 w 12081858"/>
                  <a:gd name="connsiteY24" fmla="*/ 1876832 h 13511369"/>
                  <a:gd name="connsiteX25" fmla="*/ 2772305 w 12081858"/>
                  <a:gd name="connsiteY25" fmla="*/ 2448332 h 13511369"/>
                  <a:gd name="connsiteX26" fmla="*/ 3039005 w 12081858"/>
                  <a:gd name="connsiteY26" fmla="*/ 2619782 h 13511369"/>
                  <a:gd name="connsiteX27" fmla="*/ 3153305 w 12081858"/>
                  <a:gd name="connsiteY27" fmla="*/ 2543582 h 13511369"/>
                  <a:gd name="connsiteX28" fmla="*/ 3153305 w 12081858"/>
                  <a:gd name="connsiteY28" fmla="*/ 2924582 h 13511369"/>
                  <a:gd name="connsiteX29" fmla="*/ 2867555 w 12081858"/>
                  <a:gd name="connsiteY29" fmla="*/ 3248432 h 13511369"/>
                  <a:gd name="connsiteX30" fmla="*/ 3058055 w 12081858"/>
                  <a:gd name="connsiteY30" fmla="*/ 3457982 h 13511369"/>
                  <a:gd name="connsiteX31" fmla="*/ 2772305 w 12081858"/>
                  <a:gd name="connsiteY31" fmla="*/ 4067582 h 13511369"/>
                  <a:gd name="connsiteX32" fmla="*/ 2353205 w 12081858"/>
                  <a:gd name="connsiteY32" fmla="*/ 3991382 h 13511369"/>
                  <a:gd name="connsiteX33" fmla="*/ 2315105 w 12081858"/>
                  <a:gd name="connsiteY33" fmla="*/ 4353332 h 13511369"/>
                  <a:gd name="connsiteX34" fmla="*/ 2543705 w 12081858"/>
                  <a:gd name="connsiteY34" fmla="*/ 4848632 h 13511369"/>
                  <a:gd name="connsiteX35" fmla="*/ 2391305 w 12081858"/>
                  <a:gd name="connsiteY35" fmla="*/ 5286782 h 13511369"/>
                  <a:gd name="connsiteX36" fmla="*/ 2505605 w 12081858"/>
                  <a:gd name="connsiteY36" fmla="*/ 5534432 h 13511369"/>
                  <a:gd name="connsiteX37" fmla="*/ 2886605 w 12081858"/>
                  <a:gd name="connsiteY37" fmla="*/ 5972582 h 13511369"/>
                  <a:gd name="connsiteX38" fmla="*/ 2829455 w 12081858"/>
                  <a:gd name="connsiteY38" fmla="*/ 6239282 h 13511369"/>
                  <a:gd name="connsiteX39" fmla="*/ 2619905 w 12081858"/>
                  <a:gd name="connsiteY39" fmla="*/ 6448832 h 13511369"/>
                  <a:gd name="connsiteX40" fmla="*/ 2524655 w 12081858"/>
                  <a:gd name="connsiteY40" fmla="*/ 6696482 h 13511369"/>
                  <a:gd name="connsiteX41" fmla="*/ 2448455 w 12081858"/>
                  <a:gd name="connsiteY41" fmla="*/ 7020332 h 13511369"/>
                  <a:gd name="connsiteX42" fmla="*/ 2105555 w 12081858"/>
                  <a:gd name="connsiteY42" fmla="*/ 7458482 h 13511369"/>
                  <a:gd name="connsiteX43" fmla="*/ 1915055 w 12081858"/>
                  <a:gd name="connsiteY43" fmla="*/ 7801382 h 13511369"/>
                  <a:gd name="connsiteX44" fmla="*/ 1743605 w 12081858"/>
                  <a:gd name="connsiteY44" fmla="*/ 8258582 h 13511369"/>
                  <a:gd name="connsiteX45" fmla="*/ 1781705 w 12081858"/>
                  <a:gd name="connsiteY45" fmla="*/ 8963432 h 13511369"/>
                  <a:gd name="connsiteX46" fmla="*/ 1629305 w 12081858"/>
                  <a:gd name="connsiteY46" fmla="*/ 9477782 h 13511369"/>
                  <a:gd name="connsiteX47" fmla="*/ 1305455 w 12081858"/>
                  <a:gd name="connsiteY47" fmla="*/ 9839732 h 13511369"/>
                  <a:gd name="connsiteX48" fmla="*/ 1172105 w 12081858"/>
                  <a:gd name="connsiteY48" fmla="*/ 10315982 h 13511369"/>
                  <a:gd name="connsiteX49" fmla="*/ 810155 w 12081858"/>
                  <a:gd name="connsiteY49" fmla="*/ 10468382 h 13511369"/>
                  <a:gd name="connsiteX50" fmla="*/ 391055 w 12081858"/>
                  <a:gd name="connsiteY50" fmla="*/ 10563632 h 13511369"/>
                  <a:gd name="connsiteX51" fmla="*/ 10055 w 12081858"/>
                  <a:gd name="connsiteY51" fmla="*/ 10430282 h 13511369"/>
                  <a:gd name="connsiteX52" fmla="*/ 4102 w 12081858"/>
                  <a:gd name="connsiteY52" fmla="*/ 10787219 h 13511369"/>
                  <a:gd name="connsiteX53" fmla="*/ 105305 w 12081858"/>
                  <a:gd name="connsiteY53" fmla="*/ 11056551 h 13511369"/>
                  <a:gd name="connsiteX54" fmla="*/ 1721 w 12081858"/>
                  <a:gd name="connsiteY54" fmla="*/ 11234894 h 13511369"/>
                  <a:gd name="connsiteX55" fmla="*/ 10055 w 12081858"/>
                  <a:gd name="connsiteY55" fmla="*/ 11420882 h 13511369"/>
                  <a:gd name="connsiteX56" fmla="*/ 151740 w 12081858"/>
                  <a:gd name="connsiteY56" fmla="*/ 11470638 h 13511369"/>
                  <a:gd name="connsiteX57" fmla="*/ 448205 w 12081858"/>
                  <a:gd name="connsiteY57" fmla="*/ 11497082 h 13511369"/>
                  <a:gd name="connsiteX58" fmla="*/ 616083 w 12081858"/>
                  <a:gd name="connsiteY58" fmla="*/ 11544457 h 13511369"/>
                  <a:gd name="connsiteX59" fmla="*/ 730383 w 12081858"/>
                  <a:gd name="connsiteY59" fmla="*/ 11489688 h 13511369"/>
                  <a:gd name="connsiteX60" fmla="*/ 905405 w 12081858"/>
                  <a:gd name="connsiteY60" fmla="*/ 11535182 h 13511369"/>
                  <a:gd name="connsiteX61" fmla="*/ 1070902 w 12081858"/>
                  <a:gd name="connsiteY61" fmla="*/ 11413488 h 13511369"/>
                  <a:gd name="connsiteX62" fmla="*/ 1148292 w 12081858"/>
                  <a:gd name="connsiteY62" fmla="*/ 11470889 h 13511369"/>
                  <a:gd name="connsiteX63" fmla="*/ 1287596 w 12081858"/>
                  <a:gd name="connsiteY63" fmla="*/ 11496832 h 13511369"/>
                  <a:gd name="connsiteX64" fmla="*/ 1459046 w 12081858"/>
                  <a:gd name="connsiteY64" fmla="*/ 11508738 h 13511369"/>
                  <a:gd name="connsiteX65" fmla="*/ 1544771 w 12081858"/>
                  <a:gd name="connsiteY65" fmla="*/ 11573032 h 13511369"/>
                  <a:gd name="connsiteX66" fmla="*/ 1644783 w 12081858"/>
                  <a:gd name="connsiteY66" fmla="*/ 11580175 h 13511369"/>
                  <a:gd name="connsiteX67" fmla="*/ 1724555 w 12081858"/>
                  <a:gd name="connsiteY67" fmla="*/ 11592332 h 13511369"/>
                  <a:gd name="connsiteX68" fmla="*/ 1651927 w 12081858"/>
                  <a:gd name="connsiteY68" fmla="*/ 11737338 h 13511369"/>
                  <a:gd name="connsiteX69" fmla="*/ 1686455 w 12081858"/>
                  <a:gd name="connsiteY69" fmla="*/ 11992382 h 13511369"/>
                  <a:gd name="connsiteX70" fmla="*/ 1863858 w 12081858"/>
                  <a:gd name="connsiteY70" fmla="*/ 12130244 h 13511369"/>
                  <a:gd name="connsiteX71" fmla="*/ 1986492 w 12081858"/>
                  <a:gd name="connsiteY71" fmla="*/ 12056676 h 13511369"/>
                  <a:gd name="connsiteX72" fmla="*/ 2059121 w 12081858"/>
                  <a:gd name="connsiteY72" fmla="*/ 12104050 h 13511369"/>
                  <a:gd name="connsiteX73" fmla="*/ 2135321 w 12081858"/>
                  <a:gd name="connsiteY73" fmla="*/ 12034994 h 13511369"/>
                  <a:gd name="connsiteX74" fmla="*/ 2235333 w 12081858"/>
                  <a:gd name="connsiteY74" fmla="*/ 12058807 h 13511369"/>
                  <a:gd name="connsiteX75" fmla="*/ 2466315 w 12081858"/>
                  <a:gd name="connsiteY75" fmla="*/ 12008800 h 13511369"/>
                  <a:gd name="connsiteX76" fmla="*/ 2517511 w 12081858"/>
                  <a:gd name="connsiteY76" fmla="*/ 11899513 h 13511369"/>
                  <a:gd name="connsiteX77" fmla="*/ 2886605 w 12081858"/>
                  <a:gd name="connsiteY77" fmla="*/ 12030482 h 13511369"/>
                  <a:gd name="connsiteX78" fmla="*/ 2975902 w 12081858"/>
                  <a:gd name="connsiteY78" fmla="*/ 12018325 h 13511369"/>
                  <a:gd name="connsiteX79" fmla="*/ 3077105 w 12081858"/>
                  <a:gd name="connsiteY79" fmla="*/ 12182882 h 13511369"/>
                  <a:gd name="connsiteX80" fmla="*/ 3316421 w 12081858"/>
                  <a:gd name="connsiteY80" fmla="*/ 12127863 h 13511369"/>
                  <a:gd name="connsiteX81" fmla="*/ 3425958 w 12081858"/>
                  <a:gd name="connsiteY81" fmla="*/ 12196919 h 13511369"/>
                  <a:gd name="connsiteX82" fmla="*/ 3579549 w 12081858"/>
                  <a:gd name="connsiteY82" fmla="*/ 12266226 h 13511369"/>
                  <a:gd name="connsiteX83" fmla="*/ 3515255 w 12081858"/>
                  <a:gd name="connsiteY83" fmla="*/ 12387670 h 13511369"/>
                  <a:gd name="connsiteX84" fmla="*/ 3599790 w 12081858"/>
                  <a:gd name="connsiteY84" fmla="*/ 12592207 h 13511369"/>
                  <a:gd name="connsiteX85" fmla="*/ 3553355 w 12081858"/>
                  <a:gd name="connsiteY85" fmla="*/ 12773432 h 13511369"/>
                  <a:gd name="connsiteX86" fmla="*/ 3537877 w 12081858"/>
                  <a:gd name="connsiteY86" fmla="*/ 12987494 h 13511369"/>
                  <a:gd name="connsiteX87" fmla="*/ 3629555 w 12081858"/>
                  <a:gd name="connsiteY87" fmla="*/ 13211582 h 13511369"/>
                  <a:gd name="connsiteX88" fmla="*/ 3915305 w 12081858"/>
                  <a:gd name="connsiteY88" fmla="*/ 13440182 h 13511369"/>
                  <a:gd name="connsiteX89" fmla="*/ 4507046 w 12081858"/>
                  <a:gd name="connsiteY89" fmla="*/ 13511369 h 13511369"/>
                  <a:gd name="connsiteX90" fmla="*/ 4542764 w 12081858"/>
                  <a:gd name="connsiteY90" fmla="*/ 13442312 h 13511369"/>
                  <a:gd name="connsiteX91" fmla="*/ 4201055 w 12081858"/>
                  <a:gd name="connsiteY91" fmla="*/ 13154432 h 13511369"/>
                  <a:gd name="connsiteX92" fmla="*/ 4628490 w 12081858"/>
                  <a:gd name="connsiteY92" fmla="*/ 13268482 h 13511369"/>
                  <a:gd name="connsiteX93" fmla="*/ 4944005 w 12081858"/>
                  <a:gd name="connsiteY93" fmla="*/ 13268732 h 13511369"/>
                  <a:gd name="connsiteX94" fmla="*/ 5045208 w 12081858"/>
                  <a:gd name="connsiteY94" fmla="*/ 13058932 h 13511369"/>
                  <a:gd name="connsiteX95" fmla="*/ 5004727 w 12081858"/>
                  <a:gd name="connsiteY95" fmla="*/ 12985113 h 13511369"/>
                  <a:gd name="connsiteX96" fmla="*/ 5001155 w 12081858"/>
                  <a:gd name="connsiteY96" fmla="*/ 12678182 h 13511369"/>
                  <a:gd name="connsiteX97" fmla="*/ 5077355 w 12081858"/>
                  <a:gd name="connsiteY97" fmla="*/ 12563882 h 13511369"/>
                  <a:gd name="connsiteX98" fmla="*/ 5039255 w 12081858"/>
                  <a:gd name="connsiteY98" fmla="*/ 12225745 h 13511369"/>
                  <a:gd name="connsiteX99" fmla="*/ 5367868 w 12081858"/>
                  <a:gd name="connsiteY99" fmla="*/ 12097157 h 13511369"/>
                  <a:gd name="connsiteX100" fmla="*/ 5648855 w 12081858"/>
                  <a:gd name="connsiteY100" fmla="*/ 12180502 h 13511369"/>
                  <a:gd name="connsiteX101" fmla="*/ 5534555 w 12081858"/>
                  <a:gd name="connsiteY101" fmla="*/ 11249432 h 13511369"/>
                  <a:gd name="connsiteX102" fmla="*/ 5595278 w 12081858"/>
                  <a:gd name="connsiteY102" fmla="*/ 10722925 h 13511369"/>
                  <a:gd name="connsiteX103" fmla="*/ 5478595 w 12081858"/>
                  <a:gd name="connsiteY103" fmla="*/ 10663394 h 13511369"/>
                  <a:gd name="connsiteX104" fmla="*/ 5595277 w 12081858"/>
                  <a:gd name="connsiteY104" fmla="*/ 10701495 h 13511369"/>
                  <a:gd name="connsiteX105" fmla="*/ 5621471 w 12081858"/>
                  <a:gd name="connsiteY105" fmla="*/ 10160950 h 13511369"/>
                  <a:gd name="connsiteX106" fmla="*/ 5708386 w 12081858"/>
                  <a:gd name="connsiteY106" fmla="*/ 9775438 h 13511369"/>
                  <a:gd name="connsiteX107" fmla="*/ 5840546 w 12081858"/>
                  <a:gd name="connsiteY107" fmla="*/ 9408475 h 13511369"/>
                  <a:gd name="connsiteX108" fmla="*/ 5931033 w 12081858"/>
                  <a:gd name="connsiteY108" fmla="*/ 9196544 h 13511369"/>
                  <a:gd name="connsiteX109" fmla="*/ 5769108 w 12081858"/>
                  <a:gd name="connsiteY109" fmla="*/ 9329894 h 13511369"/>
                  <a:gd name="connsiteX110" fmla="*/ 5933415 w 12081858"/>
                  <a:gd name="connsiteY110" fmla="*/ 9137013 h 13511369"/>
                  <a:gd name="connsiteX111" fmla="*/ 5965562 w 12081858"/>
                  <a:gd name="connsiteY111" fmla="*/ 8956289 h 13511369"/>
                  <a:gd name="connsiteX112" fmla="*/ 5969133 w 12081858"/>
                  <a:gd name="connsiteY112" fmla="*/ 9087006 h 13511369"/>
                  <a:gd name="connsiteX113" fmla="*/ 6451335 w 12081858"/>
                  <a:gd name="connsiteY113" fmla="*/ 8201432 h 13511369"/>
                  <a:gd name="connsiteX114" fmla="*/ 6214402 w 12081858"/>
                  <a:gd name="connsiteY114" fmla="*/ 8101170 h 13511369"/>
                  <a:gd name="connsiteX115" fmla="*/ 6435858 w 12081858"/>
                  <a:gd name="connsiteY115" fmla="*/ 8110694 h 13511369"/>
                  <a:gd name="connsiteX116" fmla="*/ 6706131 w 12081858"/>
                  <a:gd name="connsiteY116" fmla="*/ 8074975 h 13511369"/>
                  <a:gd name="connsiteX117" fmla="*/ 6865675 w 12081858"/>
                  <a:gd name="connsiteY117" fmla="*/ 8032113 h 13511369"/>
                  <a:gd name="connsiteX118" fmla="*/ 6795427 w 12081858"/>
                  <a:gd name="connsiteY118" fmla="*/ 7972582 h 13511369"/>
                  <a:gd name="connsiteX119" fmla="*/ 6887107 w 12081858"/>
                  <a:gd name="connsiteY119" fmla="*/ 7846626 h 13511369"/>
                  <a:gd name="connsiteX120" fmla="*/ 6990689 w 12081858"/>
                  <a:gd name="connsiteY120" fmla="*/ 7867807 h 13511369"/>
                  <a:gd name="connsiteX121" fmla="*/ 7027600 w 12081858"/>
                  <a:gd name="connsiteY121" fmla="*/ 7793990 h 13511369"/>
                  <a:gd name="connsiteX122" fmla="*/ 6953781 w 12081858"/>
                  <a:gd name="connsiteY122" fmla="*/ 7693975 h 13511369"/>
                  <a:gd name="connsiteX123" fmla="*/ 6920444 w 12081858"/>
                  <a:gd name="connsiteY123" fmla="*/ 7596344 h 13511369"/>
                  <a:gd name="connsiteX124" fmla="*/ 6829955 w 12081858"/>
                  <a:gd name="connsiteY124" fmla="*/ 7591832 h 13511369"/>
                  <a:gd name="connsiteX125" fmla="*/ 6756137 w 12081858"/>
                  <a:gd name="connsiteY125" fmla="*/ 7674925 h 13511369"/>
                  <a:gd name="connsiteX126" fmla="*/ 6620405 w 12081858"/>
                  <a:gd name="connsiteY126" fmla="*/ 7687082 h 13511369"/>
                  <a:gd name="connsiteX127" fmla="*/ 6679937 w 12081858"/>
                  <a:gd name="connsiteY127" fmla="*/ 7617775 h 13511369"/>
                  <a:gd name="connsiteX128" fmla="*/ 6691844 w 12081858"/>
                  <a:gd name="connsiteY128" fmla="*/ 7529669 h 13511369"/>
                  <a:gd name="connsiteX129" fmla="*/ 6713274 w 12081858"/>
                  <a:gd name="connsiteY129" fmla="*/ 7467756 h 13511369"/>
                  <a:gd name="connsiteX130" fmla="*/ 6677555 w 12081858"/>
                  <a:gd name="connsiteY130" fmla="*/ 7401332 h 13511369"/>
                  <a:gd name="connsiteX131" fmla="*/ 6613262 w 12081858"/>
                  <a:gd name="connsiteY131" fmla="*/ 7432038 h 13511369"/>
                  <a:gd name="connsiteX132" fmla="*/ 6610880 w 12081858"/>
                  <a:gd name="connsiteY132" fmla="*/ 7351326 h 13511369"/>
                  <a:gd name="connsiteX133" fmla="*/ 6829956 w 12081858"/>
                  <a:gd name="connsiteY133" fmla="*/ 7243919 h 13511369"/>
                  <a:gd name="connsiteX134" fmla="*/ 6794237 w 12081858"/>
                  <a:gd name="connsiteY134" fmla="*/ 7089138 h 13511369"/>
                  <a:gd name="connsiteX135" fmla="*/ 6870437 w 12081858"/>
                  <a:gd name="connsiteY135" fmla="*/ 7072469 h 13511369"/>
                  <a:gd name="connsiteX136" fmla="*/ 6849005 w 12081858"/>
                  <a:gd name="connsiteY136" fmla="*/ 6982232 h 13511369"/>
                  <a:gd name="connsiteX137" fmla="*/ 6953781 w 12081858"/>
                  <a:gd name="connsiteY137" fmla="*/ 6984363 h 13511369"/>
                  <a:gd name="connsiteX138" fmla="*/ 6996644 w 12081858"/>
                  <a:gd name="connsiteY138" fmla="*/ 6903400 h 13511369"/>
                  <a:gd name="connsiteX139" fmla="*/ 7099037 w 12081858"/>
                  <a:gd name="connsiteY139" fmla="*/ 6936738 h 13511369"/>
                  <a:gd name="connsiteX140" fmla="*/ 7172856 w 12081858"/>
                  <a:gd name="connsiteY140" fmla="*/ 7039132 h 13511369"/>
                  <a:gd name="connsiteX141" fmla="*/ 7239531 w 12081858"/>
                  <a:gd name="connsiteY141" fmla="*/ 6979600 h 13511369"/>
                  <a:gd name="connsiteX142" fmla="*/ 7180000 w 12081858"/>
                  <a:gd name="connsiteY142" fmla="*/ 6843869 h 13511369"/>
                  <a:gd name="connsiteX143" fmla="*/ 7237149 w 12081858"/>
                  <a:gd name="connsiteY143" fmla="*/ 6896506 h 13511369"/>
                  <a:gd name="connsiteX144" fmla="*/ 7353831 w 12081858"/>
                  <a:gd name="connsiteY144" fmla="*/ 6934357 h 13511369"/>
                  <a:gd name="connsiteX145" fmla="*/ 7427650 w 12081858"/>
                  <a:gd name="connsiteY145" fmla="*/ 7006046 h 13511369"/>
                  <a:gd name="connsiteX146" fmla="*/ 7396694 w 12081858"/>
                  <a:gd name="connsiteY146" fmla="*/ 7144158 h 13511369"/>
                  <a:gd name="connsiteX147" fmla="*/ 7468131 w 12081858"/>
                  <a:gd name="connsiteY147" fmla="*/ 7108439 h 13511369"/>
                  <a:gd name="connsiteX148" fmla="*/ 7458605 w 12081858"/>
                  <a:gd name="connsiteY148" fmla="*/ 7077482 h 13511369"/>
                  <a:gd name="connsiteX149" fmla="*/ 7534806 w 12081858"/>
                  <a:gd name="connsiteY149" fmla="*/ 7163208 h 13511369"/>
                  <a:gd name="connsiteX150" fmla="*/ 7470512 w 12081858"/>
                  <a:gd name="connsiteY150" fmla="*/ 7244171 h 13511369"/>
                  <a:gd name="connsiteX151" fmla="*/ 7534805 w 12081858"/>
                  <a:gd name="connsiteY151" fmla="*/ 7325132 h 13511369"/>
                  <a:gd name="connsiteX152" fmla="*/ 7460987 w 12081858"/>
                  <a:gd name="connsiteY152" fmla="*/ 7344183 h 13511369"/>
                  <a:gd name="connsiteX153" fmla="*/ 7368119 w 12081858"/>
                  <a:gd name="connsiteY153" fmla="*/ 7296558 h 13511369"/>
                  <a:gd name="connsiteX154" fmla="*/ 7320494 w 12081858"/>
                  <a:gd name="connsiteY154" fmla="*/ 7406096 h 13511369"/>
                  <a:gd name="connsiteX155" fmla="*/ 7396694 w 12081858"/>
                  <a:gd name="connsiteY155" fmla="*/ 7425146 h 13511369"/>
                  <a:gd name="connsiteX156" fmla="*/ 7451462 w 12081858"/>
                  <a:gd name="connsiteY156" fmla="*/ 7484677 h 13511369"/>
                  <a:gd name="connsiteX157" fmla="*/ 7477656 w 12081858"/>
                  <a:gd name="connsiteY157" fmla="*/ 7515382 h 13511369"/>
                  <a:gd name="connsiteX158" fmla="*/ 7497896 w 12081858"/>
                  <a:gd name="connsiteY158" fmla="*/ 7467755 h 13511369"/>
                  <a:gd name="connsiteX159" fmla="*/ 7556237 w 12081858"/>
                  <a:gd name="connsiteY159" fmla="*/ 7529921 h 13511369"/>
                  <a:gd name="connsiteX160" fmla="*/ 7649106 w 12081858"/>
                  <a:gd name="connsiteY160" fmla="*/ 7615646 h 13511369"/>
                  <a:gd name="connsiteX161" fmla="*/ 7649106 w 12081858"/>
                  <a:gd name="connsiteY161" fmla="*/ 7510871 h 13511369"/>
                  <a:gd name="connsiteX162" fmla="*/ 7822936 w 12081858"/>
                  <a:gd name="connsiteY162" fmla="*/ 7606120 h 13511369"/>
                  <a:gd name="connsiteX163" fmla="*/ 7715781 w 12081858"/>
                  <a:gd name="connsiteY163" fmla="*/ 7370377 h 13511369"/>
                  <a:gd name="connsiteX164" fmla="*/ 7718162 w 12081858"/>
                  <a:gd name="connsiteY164" fmla="*/ 7234646 h 13511369"/>
                  <a:gd name="connsiteX165" fmla="*/ 7622912 w 12081858"/>
                  <a:gd name="connsiteY165" fmla="*/ 7206071 h 13511369"/>
                  <a:gd name="connsiteX166" fmla="*/ 7687205 w 12081858"/>
                  <a:gd name="connsiteY166" fmla="*/ 7039382 h 13511369"/>
                  <a:gd name="connsiteX167" fmla="*/ 8384912 w 12081858"/>
                  <a:gd name="connsiteY167" fmla="*/ 6653621 h 13511369"/>
                  <a:gd name="connsiteX168" fmla="*/ 8713525 w 12081858"/>
                  <a:gd name="connsiteY168" fmla="*/ 6591708 h 13511369"/>
                  <a:gd name="connsiteX169" fmla="*/ 8732575 w 12081858"/>
                  <a:gd name="connsiteY169" fmla="*/ 6696483 h 13511369"/>
                  <a:gd name="connsiteX170" fmla="*/ 8806394 w 12081858"/>
                  <a:gd name="connsiteY170" fmla="*/ 6701246 h 13511369"/>
                  <a:gd name="connsiteX171" fmla="*/ 8782580 w 12081858"/>
                  <a:gd name="connsiteY171" fmla="*/ 6548844 h 13511369"/>
                  <a:gd name="connsiteX172" fmla="*/ 9325505 w 12081858"/>
                  <a:gd name="connsiteY172" fmla="*/ 6544082 h 13511369"/>
                  <a:gd name="connsiteX173" fmla="*/ 9513624 w 12081858"/>
                  <a:gd name="connsiteY173" fmla="*/ 6494075 h 13511369"/>
                  <a:gd name="connsiteX174" fmla="*/ 9639830 w 12081858"/>
                  <a:gd name="connsiteY174" fmla="*/ 6298813 h 13511369"/>
                  <a:gd name="connsiteX175" fmla="*/ 9916055 w 12081858"/>
                  <a:gd name="connsiteY175" fmla="*/ 6334532 h 13511369"/>
                  <a:gd name="connsiteX176" fmla="*/ 9880337 w 12081858"/>
                  <a:gd name="connsiteY176" fmla="*/ 6420258 h 13511369"/>
                  <a:gd name="connsiteX177" fmla="*/ 9737462 w 12081858"/>
                  <a:gd name="connsiteY177" fmla="*/ 6434546 h 13511369"/>
                  <a:gd name="connsiteX178" fmla="*/ 9806517 w 12081858"/>
                  <a:gd name="connsiteY178" fmla="*/ 6489313 h 13511369"/>
                  <a:gd name="connsiteX179" fmla="*/ 9675550 w 12081858"/>
                  <a:gd name="connsiteY179" fmla="*/ 6517889 h 13511369"/>
                  <a:gd name="connsiteX180" fmla="*/ 9549344 w 12081858"/>
                  <a:gd name="connsiteY180" fmla="*/ 6508364 h 13511369"/>
                  <a:gd name="connsiteX181" fmla="*/ 9463618 w 12081858"/>
                  <a:gd name="connsiteY181" fmla="*/ 6544082 h 13511369"/>
                  <a:gd name="connsiteX182" fmla="*/ 9432662 w 12081858"/>
                  <a:gd name="connsiteY182" fmla="*/ 6848883 h 13511369"/>
                  <a:gd name="connsiteX183" fmla="*/ 9594587 w 12081858"/>
                  <a:gd name="connsiteY183" fmla="*/ 6882220 h 13511369"/>
                  <a:gd name="connsiteX184" fmla="*/ 9801755 w 12081858"/>
                  <a:gd name="connsiteY184" fmla="*/ 6696482 h 13511369"/>
                  <a:gd name="connsiteX185" fmla="*/ 9839856 w 12081858"/>
                  <a:gd name="connsiteY185" fmla="*/ 6794114 h 13511369"/>
                  <a:gd name="connsiteX186" fmla="*/ 9987494 w 12081858"/>
                  <a:gd name="connsiteY186" fmla="*/ 6717914 h 13511369"/>
                  <a:gd name="connsiteX187" fmla="*/ 9887481 w 12081858"/>
                  <a:gd name="connsiteY187" fmla="*/ 6956040 h 13511369"/>
                  <a:gd name="connsiteX188" fmla="*/ 10030356 w 12081858"/>
                  <a:gd name="connsiteY188" fmla="*/ 6898889 h 13511369"/>
                  <a:gd name="connsiteX189" fmla="*/ 9997019 w 12081858"/>
                  <a:gd name="connsiteY189" fmla="*/ 6986996 h 13511369"/>
                  <a:gd name="connsiteX190" fmla="*/ 10228000 w 12081858"/>
                  <a:gd name="connsiteY190" fmla="*/ 6984614 h 13511369"/>
                  <a:gd name="connsiteX191" fmla="*/ 10068455 w 12081858"/>
                  <a:gd name="connsiteY191" fmla="*/ 7039382 h 13511369"/>
                  <a:gd name="connsiteX192" fmla="*/ 9958919 w 12081858"/>
                  <a:gd name="connsiteY192" fmla="*/ 7096533 h 13511369"/>
                  <a:gd name="connsiteX193" fmla="*/ 9839856 w 12081858"/>
                  <a:gd name="connsiteY193" fmla="*/ 7210833 h 13511369"/>
                  <a:gd name="connsiteX194" fmla="*/ 9875574 w 12081858"/>
                  <a:gd name="connsiteY194" fmla="*/ 7270363 h 13511369"/>
                  <a:gd name="connsiteX195" fmla="*/ 9918437 w 12081858"/>
                  <a:gd name="connsiteY195" fmla="*/ 7320371 h 13511369"/>
                  <a:gd name="connsiteX196" fmla="*/ 9997019 w 12081858"/>
                  <a:gd name="connsiteY196" fmla="*/ 7287033 h 13511369"/>
                  <a:gd name="connsiteX197" fmla="*/ 10008924 w 12081858"/>
                  <a:gd name="connsiteY197" fmla="*/ 7348944 h 13511369"/>
                  <a:gd name="connsiteX198" fmla="*/ 10123225 w 12081858"/>
                  <a:gd name="connsiteY198" fmla="*/ 7210833 h 13511369"/>
                  <a:gd name="connsiteX199" fmla="*/ 10158944 w 12081858"/>
                  <a:gd name="connsiteY199" fmla="*/ 7356089 h 13511369"/>
                  <a:gd name="connsiteX200" fmla="*/ 10254194 w 12081858"/>
                  <a:gd name="connsiteY200" fmla="*/ 7239408 h 13511369"/>
                  <a:gd name="connsiteX201" fmla="*/ 10280387 w 12081858"/>
                  <a:gd name="connsiteY201" fmla="*/ 7401332 h 13511369"/>
                  <a:gd name="connsiteX202" fmla="*/ 10354205 w 12081858"/>
                  <a:gd name="connsiteY202" fmla="*/ 7477532 h 13511369"/>
                  <a:gd name="connsiteX203" fmla="*/ 10144655 w 12081858"/>
                  <a:gd name="connsiteY203" fmla="*/ 7591832 h 13511369"/>
                  <a:gd name="connsiteX204" fmla="*/ 10297056 w 12081858"/>
                  <a:gd name="connsiteY204" fmla="*/ 7741852 h 13511369"/>
                  <a:gd name="connsiteX205" fmla="*/ 10328012 w 12081858"/>
                  <a:gd name="connsiteY205" fmla="*/ 7644221 h 13511369"/>
                  <a:gd name="connsiteX206" fmla="*/ 10399448 w 12081858"/>
                  <a:gd name="connsiteY206" fmla="*/ 7732326 h 13511369"/>
                  <a:gd name="connsiteX207" fmla="*/ 10520894 w 12081858"/>
                  <a:gd name="connsiteY207" fmla="*/ 7691846 h 13511369"/>
                  <a:gd name="connsiteX208" fmla="*/ 10525655 w 12081858"/>
                  <a:gd name="connsiteY208" fmla="*/ 7777570 h 13511369"/>
                  <a:gd name="connsiteX209" fmla="*/ 10523274 w 12081858"/>
                  <a:gd name="connsiteY209" fmla="*/ 7875200 h 13511369"/>
                  <a:gd name="connsiteX210" fmla="*/ 10632811 w 12081858"/>
                  <a:gd name="connsiteY210" fmla="*/ 7837101 h 13511369"/>
                  <a:gd name="connsiteX211" fmla="*/ 10673294 w 12081858"/>
                  <a:gd name="connsiteY211" fmla="*/ 8075227 h 13511369"/>
                  <a:gd name="connsiteX212" fmla="*/ 10811405 w 12081858"/>
                  <a:gd name="connsiteY212" fmla="*/ 8106182 h 13511369"/>
                  <a:gd name="connsiteX213" fmla="*/ 10825693 w 12081858"/>
                  <a:gd name="connsiteY213" fmla="*/ 7815670 h 13511369"/>
                  <a:gd name="connsiteX214" fmla="*/ 10916181 w 12081858"/>
                  <a:gd name="connsiteY214" fmla="*/ 7791858 h 13511369"/>
                  <a:gd name="connsiteX215" fmla="*/ 10985237 w 12081858"/>
                  <a:gd name="connsiteY215" fmla="*/ 7620407 h 13511369"/>
                  <a:gd name="connsiteX216" fmla="*/ 10947137 w 12081858"/>
                  <a:gd name="connsiteY216" fmla="*/ 7491821 h 13511369"/>
                  <a:gd name="connsiteX217" fmla="*/ 10851887 w 12081858"/>
                  <a:gd name="connsiteY217" fmla="*/ 7479913 h 13511369"/>
                  <a:gd name="connsiteX218" fmla="*/ 10899511 w 12081858"/>
                  <a:gd name="connsiteY218" fmla="*/ 7360851 h 13511369"/>
                  <a:gd name="connsiteX219" fmla="*/ 10794737 w 12081858"/>
                  <a:gd name="connsiteY219" fmla="*/ 7289414 h 13511369"/>
                  <a:gd name="connsiteX220" fmla="*/ 10754255 w 12081858"/>
                  <a:gd name="connsiteY220" fmla="*/ 7058432 h 13511369"/>
                  <a:gd name="connsiteX221" fmla="*/ 10436755 w 12081858"/>
                  <a:gd name="connsiteY221" fmla="*/ 7020332 h 13511369"/>
                  <a:gd name="connsiteX222" fmla="*/ 10506606 w 12081858"/>
                  <a:gd name="connsiteY222" fmla="*/ 6915558 h 13511369"/>
                  <a:gd name="connsiteX223" fmla="*/ 10630431 w 12081858"/>
                  <a:gd name="connsiteY223" fmla="*/ 6896508 h 13511369"/>
                  <a:gd name="connsiteX224" fmla="*/ 10639955 w 12081858"/>
                  <a:gd name="connsiteY224" fmla="*/ 6810782 h 13511369"/>
                  <a:gd name="connsiteX225" fmla="*/ 10852680 w 12081858"/>
                  <a:gd name="connsiteY225" fmla="*/ 6899682 h 13511369"/>
                  <a:gd name="connsiteX226" fmla="*/ 10868555 w 12081858"/>
                  <a:gd name="connsiteY226" fmla="*/ 6677432 h 13511369"/>
                  <a:gd name="connsiteX227" fmla="*/ 10659005 w 12081858"/>
                  <a:gd name="connsiteY227" fmla="*/ 6772682 h 13511369"/>
                  <a:gd name="connsiteX228" fmla="*/ 10582805 w 12081858"/>
                  <a:gd name="connsiteY228" fmla="*/ 6544082 h 13511369"/>
                  <a:gd name="connsiteX229" fmla="*/ 10354205 w 12081858"/>
                  <a:gd name="connsiteY229" fmla="*/ 6753632 h 13511369"/>
                  <a:gd name="connsiteX230" fmla="*/ 10366906 w 12081858"/>
                  <a:gd name="connsiteY230" fmla="*/ 6588533 h 13511369"/>
                  <a:gd name="connsiteX231" fmla="*/ 10379605 w 12081858"/>
                  <a:gd name="connsiteY231" fmla="*/ 6464707 h 13511369"/>
                  <a:gd name="connsiteX232" fmla="*/ 10324440 w 12081858"/>
                  <a:gd name="connsiteY232" fmla="*/ 6436675 h 13511369"/>
                  <a:gd name="connsiteX233" fmla="*/ 10271656 w 12081858"/>
                  <a:gd name="connsiteY233" fmla="*/ 6452008 h 13511369"/>
                  <a:gd name="connsiteX234" fmla="*/ 10151005 w 12081858"/>
                  <a:gd name="connsiteY234" fmla="*/ 6236107 h 13511369"/>
                  <a:gd name="connsiteX235" fmla="*/ 10316106 w 12081858"/>
                  <a:gd name="connsiteY235" fmla="*/ 6274208 h 13511369"/>
                  <a:gd name="connsiteX236" fmla="*/ 10557406 w 12081858"/>
                  <a:gd name="connsiteY236" fmla="*/ 6274208 h 13511369"/>
                  <a:gd name="connsiteX237" fmla="*/ 10687580 w 12081858"/>
                  <a:gd name="connsiteY237" fmla="*/ 6134507 h 13511369"/>
                  <a:gd name="connsiteX238" fmla="*/ 10585981 w 12081858"/>
                  <a:gd name="connsiteY238" fmla="*/ 6023383 h 13511369"/>
                  <a:gd name="connsiteX239" fmla="*/ 10373255 w 12081858"/>
                  <a:gd name="connsiteY239" fmla="*/ 5975757 h 13511369"/>
                  <a:gd name="connsiteX240" fmla="*/ 10554230 w 12081858"/>
                  <a:gd name="connsiteY240" fmla="*/ 5845582 h 13511369"/>
                  <a:gd name="connsiteX241" fmla="*/ 10500256 w 12081858"/>
                  <a:gd name="connsiteY241" fmla="*/ 5728108 h 13511369"/>
                  <a:gd name="connsiteX242" fmla="*/ 10554231 w 12081858"/>
                  <a:gd name="connsiteY242" fmla="*/ 5607458 h 13511369"/>
                  <a:gd name="connsiteX243" fmla="*/ 10516130 w 12081858"/>
                  <a:gd name="connsiteY243" fmla="*/ 5604282 h 13511369"/>
                  <a:gd name="connsiteX244" fmla="*/ 10481206 w 12081858"/>
                  <a:gd name="connsiteY244" fmla="*/ 5528083 h 13511369"/>
                  <a:gd name="connsiteX245" fmla="*/ 10322455 w 12081858"/>
                  <a:gd name="connsiteY245" fmla="*/ 5375682 h 13511369"/>
                  <a:gd name="connsiteX246" fmla="*/ 10592331 w 12081858"/>
                  <a:gd name="connsiteY246" fmla="*/ 5480458 h 13511369"/>
                  <a:gd name="connsiteX247" fmla="*/ 10735205 w 12081858"/>
                  <a:gd name="connsiteY247" fmla="*/ 5439182 h 13511369"/>
                  <a:gd name="connsiteX248" fmla="*/ 10709806 w 12081858"/>
                  <a:gd name="connsiteY248" fmla="*/ 5686833 h 13511369"/>
                  <a:gd name="connsiteX249" fmla="*/ 10887605 w 12081858"/>
                  <a:gd name="connsiteY249" fmla="*/ 5724932 h 13511369"/>
                  <a:gd name="connsiteX250" fmla="*/ 10944756 w 12081858"/>
                  <a:gd name="connsiteY250" fmla="*/ 5550308 h 13511369"/>
                  <a:gd name="connsiteX251" fmla="*/ 10986030 w 12081858"/>
                  <a:gd name="connsiteY251" fmla="*/ 5321707 h 13511369"/>
                  <a:gd name="connsiteX252" fmla="*/ 10906656 w 12081858"/>
                  <a:gd name="connsiteY252" fmla="*/ 5118508 h 13511369"/>
                  <a:gd name="connsiteX253" fmla="*/ 10849505 w 12081858"/>
                  <a:gd name="connsiteY253" fmla="*/ 5020082 h 13511369"/>
                  <a:gd name="connsiteX254" fmla="*/ 10770131 w 12081858"/>
                  <a:gd name="connsiteY254" fmla="*/ 5137558 h 13511369"/>
                  <a:gd name="connsiteX255" fmla="*/ 10700281 w 12081858"/>
                  <a:gd name="connsiteY255" fmla="*/ 5096283 h 13511369"/>
                  <a:gd name="connsiteX256" fmla="*/ 10668531 w 12081858"/>
                  <a:gd name="connsiteY256" fmla="*/ 5216933 h 13511369"/>
                  <a:gd name="connsiteX257" fmla="*/ 10566930 w 12081858"/>
                  <a:gd name="connsiteY257" fmla="*/ 5220107 h 13511369"/>
                  <a:gd name="connsiteX258" fmla="*/ 10487555 w 12081858"/>
                  <a:gd name="connsiteY258" fmla="*/ 5077232 h 13511369"/>
                  <a:gd name="connsiteX259" fmla="*/ 10449455 w 12081858"/>
                  <a:gd name="connsiteY259" fmla="*/ 4924832 h 13511369"/>
                  <a:gd name="connsiteX260" fmla="*/ 10233555 w 12081858"/>
                  <a:gd name="connsiteY260" fmla="*/ 4928007 h 13511369"/>
                  <a:gd name="connsiteX261" fmla="*/ 10258955 w 12081858"/>
                  <a:gd name="connsiteY261" fmla="*/ 5153432 h 13511369"/>
                  <a:gd name="connsiteX262" fmla="*/ 10220856 w 12081858"/>
                  <a:gd name="connsiteY262" fmla="*/ 4959758 h 13511369"/>
                  <a:gd name="connsiteX263" fmla="*/ 10176405 w 12081858"/>
                  <a:gd name="connsiteY263" fmla="*/ 4972457 h 13511369"/>
                  <a:gd name="connsiteX264" fmla="*/ 10106555 w 12081858"/>
                  <a:gd name="connsiteY264" fmla="*/ 4861332 h 13511369"/>
                  <a:gd name="connsiteX265" fmla="*/ 10011306 w 12081858"/>
                  <a:gd name="connsiteY265" fmla="*/ 4931183 h 13511369"/>
                  <a:gd name="connsiteX266" fmla="*/ 9855730 w 12081858"/>
                  <a:gd name="connsiteY266" fmla="*/ 5058182 h 13511369"/>
                  <a:gd name="connsiteX267" fmla="*/ 10220855 w 12081858"/>
                  <a:gd name="connsiteY267" fmla="*/ 4724807 h 13511369"/>
                  <a:gd name="connsiteX268" fmla="*/ 10365318 w 12081858"/>
                  <a:gd name="connsiteY268" fmla="*/ 4634321 h 13511369"/>
                  <a:gd name="connsiteX269" fmla="*/ 10582805 w 12081858"/>
                  <a:gd name="connsiteY269" fmla="*/ 4581932 h 13511369"/>
                  <a:gd name="connsiteX270" fmla="*/ 10620906 w 12081858"/>
                  <a:gd name="connsiteY270" fmla="*/ 4461283 h 13511369"/>
                  <a:gd name="connsiteX271" fmla="*/ 10792356 w 12081858"/>
                  <a:gd name="connsiteY271" fmla="*/ 4334283 h 13511369"/>
                  <a:gd name="connsiteX272" fmla="*/ 10824105 w 12081858"/>
                  <a:gd name="connsiteY272" fmla="*/ 4080282 h 13511369"/>
                  <a:gd name="connsiteX273" fmla="*/ 10592330 w 12081858"/>
                  <a:gd name="connsiteY273" fmla="*/ 3997732 h 13511369"/>
                  <a:gd name="connsiteX274" fmla="*/ 10274831 w 12081858"/>
                  <a:gd name="connsiteY274" fmla="*/ 3950108 h 13511369"/>
                  <a:gd name="connsiteX275" fmla="*/ 10144655 w 12081858"/>
                  <a:gd name="connsiteY275" fmla="*/ 4010432 h 13511369"/>
                  <a:gd name="connsiteX276" fmla="*/ 10170056 w 12081858"/>
                  <a:gd name="connsiteY276" fmla="*/ 3845333 h 13511369"/>
                  <a:gd name="connsiteX277" fmla="*/ 10119256 w 12081858"/>
                  <a:gd name="connsiteY277" fmla="*/ 3670708 h 13511369"/>
                  <a:gd name="connsiteX278" fmla="*/ 10233555 w 12081858"/>
                  <a:gd name="connsiteY278" fmla="*/ 3708807 h 13511369"/>
                  <a:gd name="connsiteX279" fmla="*/ 10354206 w 12081858"/>
                  <a:gd name="connsiteY279" fmla="*/ 3600858 h 13511369"/>
                  <a:gd name="connsiteX280" fmla="*/ 10544706 w 12081858"/>
                  <a:gd name="connsiteY280" fmla="*/ 3661183 h 13511369"/>
                  <a:gd name="connsiteX281" fmla="*/ 10557406 w 12081858"/>
                  <a:gd name="connsiteY281" fmla="*/ 3477033 h 13511369"/>
                  <a:gd name="connsiteX282" fmla="*/ 10697105 w 12081858"/>
                  <a:gd name="connsiteY282" fmla="*/ 3515132 h 13511369"/>
                  <a:gd name="connsiteX283" fmla="*/ 10811405 w 12081858"/>
                  <a:gd name="connsiteY283" fmla="*/ 3210332 h 13511369"/>
                  <a:gd name="connsiteX284" fmla="*/ 10913006 w 12081858"/>
                  <a:gd name="connsiteY284" fmla="*/ 3299233 h 13511369"/>
                  <a:gd name="connsiteX285" fmla="*/ 11052705 w 12081858"/>
                  <a:gd name="connsiteY285" fmla="*/ 3283357 h 13511369"/>
                  <a:gd name="connsiteX286" fmla="*/ 11087630 w 12081858"/>
                  <a:gd name="connsiteY286" fmla="*/ 3508782 h 13511369"/>
                  <a:gd name="connsiteX287" fmla="*/ 11163831 w 12081858"/>
                  <a:gd name="connsiteY287" fmla="*/ 3251608 h 13511369"/>
                  <a:gd name="connsiteX288" fmla="*/ 11087631 w 12081858"/>
                  <a:gd name="connsiteY288" fmla="*/ 3165883 h 13511369"/>
                  <a:gd name="connsiteX289" fmla="*/ 11173355 w 12081858"/>
                  <a:gd name="connsiteY289" fmla="*/ 2911882 h 13511369"/>
                  <a:gd name="connsiteX290" fmla="*/ 10992381 w 12081858"/>
                  <a:gd name="connsiteY290" fmla="*/ 2988083 h 13511369"/>
                  <a:gd name="connsiteX291" fmla="*/ 10963805 w 12081858"/>
                  <a:gd name="connsiteY291" fmla="*/ 2918232 h 13511369"/>
                  <a:gd name="connsiteX292" fmla="*/ 10773305 w 12081858"/>
                  <a:gd name="connsiteY292" fmla="*/ 2715032 h 13511369"/>
                  <a:gd name="connsiteX293" fmla="*/ 10741556 w 12081858"/>
                  <a:gd name="connsiteY293" fmla="*/ 2530883 h 13511369"/>
                  <a:gd name="connsiteX294" fmla="*/ 10709806 w 12081858"/>
                  <a:gd name="connsiteY294" fmla="*/ 2435633 h 13511369"/>
                  <a:gd name="connsiteX295" fmla="*/ 10811405 w 12081858"/>
                  <a:gd name="connsiteY295" fmla="*/ 2334032 h 13511369"/>
                  <a:gd name="connsiteX296" fmla="*/ 11071756 w 12081858"/>
                  <a:gd name="connsiteY296" fmla="*/ 2099083 h 13511369"/>
                  <a:gd name="connsiteX297" fmla="*/ 11192405 w 12081858"/>
                  <a:gd name="connsiteY297" fmla="*/ 2118132 h 13511369"/>
                  <a:gd name="connsiteX298" fmla="*/ 11262256 w 12081858"/>
                  <a:gd name="connsiteY298" fmla="*/ 2029233 h 13511369"/>
                  <a:gd name="connsiteX299" fmla="*/ 11497205 w 12081858"/>
                  <a:gd name="connsiteY299" fmla="*/ 1921282 h 13511369"/>
                  <a:gd name="connsiteX300" fmla="*/ 11351156 w 12081858"/>
                  <a:gd name="connsiteY300" fmla="*/ 1851433 h 13511369"/>
                  <a:gd name="connsiteX301" fmla="*/ 11268605 w 12081858"/>
                  <a:gd name="connsiteY301" fmla="*/ 1705382 h 13511369"/>
                  <a:gd name="connsiteX302" fmla="*/ 11370205 w 12081858"/>
                  <a:gd name="connsiteY302" fmla="*/ 1279932 h 13511369"/>
                  <a:gd name="connsiteX303" fmla="*/ 11249555 w 12081858"/>
                  <a:gd name="connsiteY303" fmla="*/ 1019582 h 13511369"/>
                  <a:gd name="connsiteX304" fmla="*/ 11535305 w 12081858"/>
                  <a:gd name="connsiteY304" fmla="*/ 1362482 h 13511369"/>
                  <a:gd name="connsiteX305" fmla="*/ 11700405 w 12081858"/>
                  <a:gd name="connsiteY305" fmla="*/ 1165632 h 13511369"/>
                  <a:gd name="connsiteX306" fmla="*/ 11884555 w 12081858"/>
                  <a:gd name="connsiteY306" fmla="*/ 1476782 h 13511369"/>
                  <a:gd name="connsiteX307" fmla="*/ 12081405 w 12081858"/>
                  <a:gd name="connsiteY307" fmla="*/ 1578383 h 13511369"/>
                  <a:gd name="connsiteX308" fmla="*/ 11916305 w 12081858"/>
                  <a:gd name="connsiteY308" fmla="*/ 1133883 h 13511369"/>
                  <a:gd name="connsiteX309" fmla="*/ 11903605 w 12081858"/>
                  <a:gd name="connsiteY309" fmla="*/ 917982 h 13511369"/>
                  <a:gd name="connsiteX310" fmla="*/ 11770255 w 12081858"/>
                  <a:gd name="connsiteY310" fmla="*/ 721132 h 13511369"/>
                  <a:gd name="connsiteX311" fmla="*/ 11744855 w 12081858"/>
                  <a:gd name="connsiteY311"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2381 w 12080137"/>
                  <a:gd name="connsiteY52" fmla="*/ 10787219 h 13511369"/>
                  <a:gd name="connsiteX53" fmla="*/ 103584 w 12080137"/>
                  <a:gd name="connsiteY53" fmla="*/ 11056551 h 13511369"/>
                  <a:gd name="connsiteX54" fmla="*/ 0 w 12080137"/>
                  <a:gd name="connsiteY54" fmla="*/ 11234894 h 13511369"/>
                  <a:gd name="connsiteX55" fmla="*/ 8334 w 12080137"/>
                  <a:gd name="connsiteY55" fmla="*/ 11420882 h 13511369"/>
                  <a:gd name="connsiteX56" fmla="*/ 150019 w 12080137"/>
                  <a:gd name="connsiteY56" fmla="*/ 11470638 h 13511369"/>
                  <a:gd name="connsiteX57" fmla="*/ 446484 w 12080137"/>
                  <a:gd name="connsiteY57" fmla="*/ 11497082 h 13511369"/>
                  <a:gd name="connsiteX58" fmla="*/ 614362 w 12080137"/>
                  <a:gd name="connsiteY58" fmla="*/ 11544457 h 13511369"/>
                  <a:gd name="connsiteX59" fmla="*/ 728662 w 12080137"/>
                  <a:gd name="connsiteY59" fmla="*/ 11489688 h 13511369"/>
                  <a:gd name="connsiteX60" fmla="*/ 903684 w 12080137"/>
                  <a:gd name="connsiteY60" fmla="*/ 11535182 h 13511369"/>
                  <a:gd name="connsiteX61" fmla="*/ 1069181 w 12080137"/>
                  <a:gd name="connsiteY61" fmla="*/ 11413488 h 13511369"/>
                  <a:gd name="connsiteX62" fmla="*/ 1146571 w 12080137"/>
                  <a:gd name="connsiteY62" fmla="*/ 11470889 h 13511369"/>
                  <a:gd name="connsiteX63" fmla="*/ 1285875 w 12080137"/>
                  <a:gd name="connsiteY63" fmla="*/ 11496832 h 13511369"/>
                  <a:gd name="connsiteX64" fmla="*/ 1457325 w 12080137"/>
                  <a:gd name="connsiteY64" fmla="*/ 11508738 h 13511369"/>
                  <a:gd name="connsiteX65" fmla="*/ 1543050 w 12080137"/>
                  <a:gd name="connsiteY65" fmla="*/ 11573032 h 13511369"/>
                  <a:gd name="connsiteX66" fmla="*/ 1643062 w 12080137"/>
                  <a:gd name="connsiteY66" fmla="*/ 11580175 h 13511369"/>
                  <a:gd name="connsiteX67" fmla="*/ 1722834 w 12080137"/>
                  <a:gd name="connsiteY67" fmla="*/ 11592332 h 13511369"/>
                  <a:gd name="connsiteX68" fmla="*/ 1650206 w 12080137"/>
                  <a:gd name="connsiteY68" fmla="*/ 11737338 h 13511369"/>
                  <a:gd name="connsiteX69" fmla="*/ 1684734 w 12080137"/>
                  <a:gd name="connsiteY69" fmla="*/ 11992382 h 13511369"/>
                  <a:gd name="connsiteX70" fmla="*/ 1862137 w 12080137"/>
                  <a:gd name="connsiteY70" fmla="*/ 12130244 h 13511369"/>
                  <a:gd name="connsiteX71" fmla="*/ 1984771 w 12080137"/>
                  <a:gd name="connsiteY71" fmla="*/ 12056676 h 13511369"/>
                  <a:gd name="connsiteX72" fmla="*/ 2057400 w 12080137"/>
                  <a:gd name="connsiteY72" fmla="*/ 12104050 h 13511369"/>
                  <a:gd name="connsiteX73" fmla="*/ 2133600 w 12080137"/>
                  <a:gd name="connsiteY73" fmla="*/ 12034994 h 13511369"/>
                  <a:gd name="connsiteX74" fmla="*/ 2233612 w 12080137"/>
                  <a:gd name="connsiteY74" fmla="*/ 12058807 h 13511369"/>
                  <a:gd name="connsiteX75" fmla="*/ 2464594 w 12080137"/>
                  <a:gd name="connsiteY75" fmla="*/ 12008800 h 13511369"/>
                  <a:gd name="connsiteX76" fmla="*/ 2515790 w 12080137"/>
                  <a:gd name="connsiteY76" fmla="*/ 11899513 h 13511369"/>
                  <a:gd name="connsiteX77" fmla="*/ 2884884 w 12080137"/>
                  <a:gd name="connsiteY77" fmla="*/ 12030482 h 13511369"/>
                  <a:gd name="connsiteX78" fmla="*/ 2974181 w 12080137"/>
                  <a:gd name="connsiteY78" fmla="*/ 12018325 h 13511369"/>
                  <a:gd name="connsiteX79" fmla="*/ 3075384 w 12080137"/>
                  <a:gd name="connsiteY79" fmla="*/ 12182882 h 13511369"/>
                  <a:gd name="connsiteX80" fmla="*/ 3314700 w 12080137"/>
                  <a:gd name="connsiteY80" fmla="*/ 12127863 h 13511369"/>
                  <a:gd name="connsiteX81" fmla="*/ 3424237 w 12080137"/>
                  <a:gd name="connsiteY81" fmla="*/ 12196919 h 13511369"/>
                  <a:gd name="connsiteX82" fmla="*/ 3577828 w 12080137"/>
                  <a:gd name="connsiteY82" fmla="*/ 12266226 h 13511369"/>
                  <a:gd name="connsiteX83" fmla="*/ 3513534 w 12080137"/>
                  <a:gd name="connsiteY83" fmla="*/ 12387670 h 13511369"/>
                  <a:gd name="connsiteX84" fmla="*/ 3598069 w 12080137"/>
                  <a:gd name="connsiteY84" fmla="*/ 12592207 h 13511369"/>
                  <a:gd name="connsiteX85" fmla="*/ 3551634 w 12080137"/>
                  <a:gd name="connsiteY85" fmla="*/ 12773432 h 13511369"/>
                  <a:gd name="connsiteX86" fmla="*/ 3536156 w 12080137"/>
                  <a:gd name="connsiteY86" fmla="*/ 12987494 h 13511369"/>
                  <a:gd name="connsiteX87" fmla="*/ 3627834 w 12080137"/>
                  <a:gd name="connsiteY87" fmla="*/ 13211582 h 13511369"/>
                  <a:gd name="connsiteX88" fmla="*/ 3913584 w 12080137"/>
                  <a:gd name="connsiteY88" fmla="*/ 13440182 h 13511369"/>
                  <a:gd name="connsiteX89" fmla="*/ 4505325 w 12080137"/>
                  <a:gd name="connsiteY89" fmla="*/ 13511369 h 13511369"/>
                  <a:gd name="connsiteX90" fmla="*/ 4541043 w 12080137"/>
                  <a:gd name="connsiteY90" fmla="*/ 13442312 h 13511369"/>
                  <a:gd name="connsiteX91" fmla="*/ 4199334 w 12080137"/>
                  <a:gd name="connsiteY91" fmla="*/ 13154432 h 13511369"/>
                  <a:gd name="connsiteX92" fmla="*/ 4626769 w 12080137"/>
                  <a:gd name="connsiteY92" fmla="*/ 13268482 h 13511369"/>
                  <a:gd name="connsiteX93" fmla="*/ 4942284 w 12080137"/>
                  <a:gd name="connsiteY93" fmla="*/ 13268732 h 13511369"/>
                  <a:gd name="connsiteX94" fmla="*/ 5043487 w 12080137"/>
                  <a:gd name="connsiteY94" fmla="*/ 13058932 h 13511369"/>
                  <a:gd name="connsiteX95" fmla="*/ 5003006 w 12080137"/>
                  <a:gd name="connsiteY95" fmla="*/ 12985113 h 13511369"/>
                  <a:gd name="connsiteX96" fmla="*/ 4999434 w 12080137"/>
                  <a:gd name="connsiteY96" fmla="*/ 12678182 h 13511369"/>
                  <a:gd name="connsiteX97" fmla="*/ 5075634 w 12080137"/>
                  <a:gd name="connsiteY97" fmla="*/ 12563882 h 13511369"/>
                  <a:gd name="connsiteX98" fmla="*/ 5037534 w 12080137"/>
                  <a:gd name="connsiteY98" fmla="*/ 12225745 h 13511369"/>
                  <a:gd name="connsiteX99" fmla="*/ 5366147 w 12080137"/>
                  <a:gd name="connsiteY99" fmla="*/ 12097157 h 13511369"/>
                  <a:gd name="connsiteX100" fmla="*/ 5647134 w 12080137"/>
                  <a:gd name="connsiteY100" fmla="*/ 12180502 h 13511369"/>
                  <a:gd name="connsiteX101" fmla="*/ 5532834 w 12080137"/>
                  <a:gd name="connsiteY101" fmla="*/ 11249432 h 13511369"/>
                  <a:gd name="connsiteX102" fmla="*/ 5593557 w 12080137"/>
                  <a:gd name="connsiteY102" fmla="*/ 10722925 h 13511369"/>
                  <a:gd name="connsiteX103" fmla="*/ 5476874 w 12080137"/>
                  <a:gd name="connsiteY103" fmla="*/ 10663394 h 13511369"/>
                  <a:gd name="connsiteX104" fmla="*/ 5593556 w 12080137"/>
                  <a:gd name="connsiteY104" fmla="*/ 10701495 h 13511369"/>
                  <a:gd name="connsiteX105" fmla="*/ 5619750 w 12080137"/>
                  <a:gd name="connsiteY105" fmla="*/ 10160950 h 13511369"/>
                  <a:gd name="connsiteX106" fmla="*/ 5706665 w 12080137"/>
                  <a:gd name="connsiteY106" fmla="*/ 9775438 h 13511369"/>
                  <a:gd name="connsiteX107" fmla="*/ 5838825 w 12080137"/>
                  <a:gd name="connsiteY107" fmla="*/ 9408475 h 13511369"/>
                  <a:gd name="connsiteX108" fmla="*/ 5929312 w 12080137"/>
                  <a:gd name="connsiteY108" fmla="*/ 9196544 h 13511369"/>
                  <a:gd name="connsiteX109" fmla="*/ 5767387 w 12080137"/>
                  <a:gd name="connsiteY109" fmla="*/ 9329894 h 13511369"/>
                  <a:gd name="connsiteX110" fmla="*/ 5931694 w 12080137"/>
                  <a:gd name="connsiteY110" fmla="*/ 9137013 h 13511369"/>
                  <a:gd name="connsiteX111" fmla="*/ 5963841 w 12080137"/>
                  <a:gd name="connsiteY111" fmla="*/ 8956289 h 13511369"/>
                  <a:gd name="connsiteX112" fmla="*/ 5967412 w 12080137"/>
                  <a:gd name="connsiteY112" fmla="*/ 9087006 h 13511369"/>
                  <a:gd name="connsiteX113" fmla="*/ 6449614 w 12080137"/>
                  <a:gd name="connsiteY113" fmla="*/ 8201432 h 13511369"/>
                  <a:gd name="connsiteX114" fmla="*/ 6212681 w 12080137"/>
                  <a:gd name="connsiteY114" fmla="*/ 8101170 h 13511369"/>
                  <a:gd name="connsiteX115" fmla="*/ 6434137 w 12080137"/>
                  <a:gd name="connsiteY115" fmla="*/ 8110694 h 13511369"/>
                  <a:gd name="connsiteX116" fmla="*/ 6704410 w 12080137"/>
                  <a:gd name="connsiteY116" fmla="*/ 8074975 h 13511369"/>
                  <a:gd name="connsiteX117" fmla="*/ 6863954 w 12080137"/>
                  <a:gd name="connsiteY117" fmla="*/ 8032113 h 13511369"/>
                  <a:gd name="connsiteX118" fmla="*/ 6793706 w 12080137"/>
                  <a:gd name="connsiteY118" fmla="*/ 7972582 h 13511369"/>
                  <a:gd name="connsiteX119" fmla="*/ 6885386 w 12080137"/>
                  <a:gd name="connsiteY119" fmla="*/ 7846626 h 13511369"/>
                  <a:gd name="connsiteX120" fmla="*/ 6988968 w 12080137"/>
                  <a:gd name="connsiteY120" fmla="*/ 7867807 h 13511369"/>
                  <a:gd name="connsiteX121" fmla="*/ 7025879 w 12080137"/>
                  <a:gd name="connsiteY121" fmla="*/ 7793990 h 13511369"/>
                  <a:gd name="connsiteX122" fmla="*/ 6952060 w 12080137"/>
                  <a:gd name="connsiteY122" fmla="*/ 7693975 h 13511369"/>
                  <a:gd name="connsiteX123" fmla="*/ 6918723 w 12080137"/>
                  <a:gd name="connsiteY123" fmla="*/ 7596344 h 13511369"/>
                  <a:gd name="connsiteX124" fmla="*/ 6828234 w 12080137"/>
                  <a:gd name="connsiteY124" fmla="*/ 7591832 h 13511369"/>
                  <a:gd name="connsiteX125" fmla="*/ 6754416 w 12080137"/>
                  <a:gd name="connsiteY125" fmla="*/ 7674925 h 13511369"/>
                  <a:gd name="connsiteX126" fmla="*/ 6618684 w 12080137"/>
                  <a:gd name="connsiteY126" fmla="*/ 7687082 h 13511369"/>
                  <a:gd name="connsiteX127" fmla="*/ 6678216 w 12080137"/>
                  <a:gd name="connsiteY127" fmla="*/ 7617775 h 13511369"/>
                  <a:gd name="connsiteX128" fmla="*/ 6690123 w 12080137"/>
                  <a:gd name="connsiteY128" fmla="*/ 7529669 h 13511369"/>
                  <a:gd name="connsiteX129" fmla="*/ 6711553 w 12080137"/>
                  <a:gd name="connsiteY129" fmla="*/ 7467756 h 13511369"/>
                  <a:gd name="connsiteX130" fmla="*/ 6675834 w 12080137"/>
                  <a:gd name="connsiteY130" fmla="*/ 7401332 h 13511369"/>
                  <a:gd name="connsiteX131" fmla="*/ 6611541 w 12080137"/>
                  <a:gd name="connsiteY131" fmla="*/ 7432038 h 13511369"/>
                  <a:gd name="connsiteX132" fmla="*/ 6609159 w 12080137"/>
                  <a:gd name="connsiteY132" fmla="*/ 7351326 h 13511369"/>
                  <a:gd name="connsiteX133" fmla="*/ 6828235 w 12080137"/>
                  <a:gd name="connsiteY133" fmla="*/ 7243919 h 13511369"/>
                  <a:gd name="connsiteX134" fmla="*/ 6792516 w 12080137"/>
                  <a:gd name="connsiteY134" fmla="*/ 7089138 h 13511369"/>
                  <a:gd name="connsiteX135" fmla="*/ 6868716 w 12080137"/>
                  <a:gd name="connsiteY135" fmla="*/ 7072469 h 13511369"/>
                  <a:gd name="connsiteX136" fmla="*/ 6847284 w 12080137"/>
                  <a:gd name="connsiteY136" fmla="*/ 6982232 h 13511369"/>
                  <a:gd name="connsiteX137" fmla="*/ 6952060 w 12080137"/>
                  <a:gd name="connsiteY137" fmla="*/ 6984363 h 13511369"/>
                  <a:gd name="connsiteX138" fmla="*/ 6994923 w 12080137"/>
                  <a:gd name="connsiteY138" fmla="*/ 6903400 h 13511369"/>
                  <a:gd name="connsiteX139" fmla="*/ 7097316 w 12080137"/>
                  <a:gd name="connsiteY139" fmla="*/ 6936738 h 13511369"/>
                  <a:gd name="connsiteX140" fmla="*/ 7171135 w 12080137"/>
                  <a:gd name="connsiteY140" fmla="*/ 7039132 h 13511369"/>
                  <a:gd name="connsiteX141" fmla="*/ 7237810 w 12080137"/>
                  <a:gd name="connsiteY141" fmla="*/ 6979600 h 13511369"/>
                  <a:gd name="connsiteX142" fmla="*/ 7178279 w 12080137"/>
                  <a:gd name="connsiteY142" fmla="*/ 6843869 h 13511369"/>
                  <a:gd name="connsiteX143" fmla="*/ 7235428 w 12080137"/>
                  <a:gd name="connsiteY143" fmla="*/ 6896506 h 13511369"/>
                  <a:gd name="connsiteX144" fmla="*/ 7352110 w 12080137"/>
                  <a:gd name="connsiteY144" fmla="*/ 6934357 h 13511369"/>
                  <a:gd name="connsiteX145" fmla="*/ 7425929 w 12080137"/>
                  <a:gd name="connsiteY145" fmla="*/ 7006046 h 13511369"/>
                  <a:gd name="connsiteX146" fmla="*/ 7394973 w 12080137"/>
                  <a:gd name="connsiteY146" fmla="*/ 7144158 h 13511369"/>
                  <a:gd name="connsiteX147" fmla="*/ 7466410 w 12080137"/>
                  <a:gd name="connsiteY147" fmla="*/ 7108439 h 13511369"/>
                  <a:gd name="connsiteX148" fmla="*/ 7456884 w 12080137"/>
                  <a:gd name="connsiteY148" fmla="*/ 7077482 h 13511369"/>
                  <a:gd name="connsiteX149" fmla="*/ 7533085 w 12080137"/>
                  <a:gd name="connsiteY149" fmla="*/ 7163208 h 13511369"/>
                  <a:gd name="connsiteX150" fmla="*/ 7468791 w 12080137"/>
                  <a:gd name="connsiteY150" fmla="*/ 7244171 h 13511369"/>
                  <a:gd name="connsiteX151" fmla="*/ 7533084 w 12080137"/>
                  <a:gd name="connsiteY151" fmla="*/ 7325132 h 13511369"/>
                  <a:gd name="connsiteX152" fmla="*/ 7459266 w 12080137"/>
                  <a:gd name="connsiteY152" fmla="*/ 7344183 h 13511369"/>
                  <a:gd name="connsiteX153" fmla="*/ 7366398 w 12080137"/>
                  <a:gd name="connsiteY153" fmla="*/ 7296558 h 13511369"/>
                  <a:gd name="connsiteX154" fmla="*/ 7318773 w 12080137"/>
                  <a:gd name="connsiteY154" fmla="*/ 7406096 h 13511369"/>
                  <a:gd name="connsiteX155" fmla="*/ 7394973 w 12080137"/>
                  <a:gd name="connsiteY155" fmla="*/ 7425146 h 13511369"/>
                  <a:gd name="connsiteX156" fmla="*/ 7449741 w 12080137"/>
                  <a:gd name="connsiteY156" fmla="*/ 7484677 h 13511369"/>
                  <a:gd name="connsiteX157" fmla="*/ 7475935 w 12080137"/>
                  <a:gd name="connsiteY157" fmla="*/ 7515382 h 13511369"/>
                  <a:gd name="connsiteX158" fmla="*/ 7496175 w 12080137"/>
                  <a:gd name="connsiteY158" fmla="*/ 7467755 h 13511369"/>
                  <a:gd name="connsiteX159" fmla="*/ 7554516 w 12080137"/>
                  <a:gd name="connsiteY159" fmla="*/ 7529921 h 13511369"/>
                  <a:gd name="connsiteX160" fmla="*/ 7647385 w 12080137"/>
                  <a:gd name="connsiteY160" fmla="*/ 7615646 h 13511369"/>
                  <a:gd name="connsiteX161" fmla="*/ 7647385 w 12080137"/>
                  <a:gd name="connsiteY161" fmla="*/ 7510871 h 13511369"/>
                  <a:gd name="connsiteX162" fmla="*/ 7821215 w 12080137"/>
                  <a:gd name="connsiteY162" fmla="*/ 7606120 h 13511369"/>
                  <a:gd name="connsiteX163" fmla="*/ 7714060 w 12080137"/>
                  <a:gd name="connsiteY163" fmla="*/ 7370377 h 13511369"/>
                  <a:gd name="connsiteX164" fmla="*/ 7716441 w 12080137"/>
                  <a:gd name="connsiteY164" fmla="*/ 7234646 h 13511369"/>
                  <a:gd name="connsiteX165" fmla="*/ 7621191 w 12080137"/>
                  <a:gd name="connsiteY165" fmla="*/ 7206071 h 13511369"/>
                  <a:gd name="connsiteX166" fmla="*/ 7685484 w 12080137"/>
                  <a:gd name="connsiteY166" fmla="*/ 7039382 h 13511369"/>
                  <a:gd name="connsiteX167" fmla="*/ 8383191 w 12080137"/>
                  <a:gd name="connsiteY167" fmla="*/ 6653621 h 13511369"/>
                  <a:gd name="connsiteX168" fmla="*/ 8711804 w 12080137"/>
                  <a:gd name="connsiteY168" fmla="*/ 6591708 h 13511369"/>
                  <a:gd name="connsiteX169" fmla="*/ 8730854 w 12080137"/>
                  <a:gd name="connsiteY169" fmla="*/ 6696483 h 13511369"/>
                  <a:gd name="connsiteX170" fmla="*/ 8804673 w 12080137"/>
                  <a:gd name="connsiteY170" fmla="*/ 6701246 h 13511369"/>
                  <a:gd name="connsiteX171" fmla="*/ 8780859 w 12080137"/>
                  <a:gd name="connsiteY171" fmla="*/ 6548844 h 13511369"/>
                  <a:gd name="connsiteX172" fmla="*/ 9323784 w 12080137"/>
                  <a:gd name="connsiteY172" fmla="*/ 6544082 h 13511369"/>
                  <a:gd name="connsiteX173" fmla="*/ 9511903 w 12080137"/>
                  <a:gd name="connsiteY173" fmla="*/ 6494075 h 13511369"/>
                  <a:gd name="connsiteX174" fmla="*/ 9638109 w 12080137"/>
                  <a:gd name="connsiteY174" fmla="*/ 6298813 h 13511369"/>
                  <a:gd name="connsiteX175" fmla="*/ 9914334 w 12080137"/>
                  <a:gd name="connsiteY175" fmla="*/ 6334532 h 13511369"/>
                  <a:gd name="connsiteX176" fmla="*/ 9878616 w 12080137"/>
                  <a:gd name="connsiteY176" fmla="*/ 6420258 h 13511369"/>
                  <a:gd name="connsiteX177" fmla="*/ 9735741 w 12080137"/>
                  <a:gd name="connsiteY177" fmla="*/ 6434546 h 13511369"/>
                  <a:gd name="connsiteX178" fmla="*/ 9804796 w 12080137"/>
                  <a:gd name="connsiteY178" fmla="*/ 6489313 h 13511369"/>
                  <a:gd name="connsiteX179" fmla="*/ 9673829 w 12080137"/>
                  <a:gd name="connsiteY179" fmla="*/ 6517889 h 13511369"/>
                  <a:gd name="connsiteX180" fmla="*/ 9547623 w 12080137"/>
                  <a:gd name="connsiteY180" fmla="*/ 6508364 h 13511369"/>
                  <a:gd name="connsiteX181" fmla="*/ 9461897 w 12080137"/>
                  <a:gd name="connsiteY181" fmla="*/ 6544082 h 13511369"/>
                  <a:gd name="connsiteX182" fmla="*/ 9430941 w 12080137"/>
                  <a:gd name="connsiteY182" fmla="*/ 6848883 h 13511369"/>
                  <a:gd name="connsiteX183" fmla="*/ 9592866 w 12080137"/>
                  <a:gd name="connsiteY183" fmla="*/ 6882220 h 13511369"/>
                  <a:gd name="connsiteX184" fmla="*/ 9800034 w 12080137"/>
                  <a:gd name="connsiteY184" fmla="*/ 6696482 h 13511369"/>
                  <a:gd name="connsiteX185" fmla="*/ 9838135 w 12080137"/>
                  <a:gd name="connsiteY185" fmla="*/ 6794114 h 13511369"/>
                  <a:gd name="connsiteX186" fmla="*/ 9985773 w 12080137"/>
                  <a:gd name="connsiteY186" fmla="*/ 6717914 h 13511369"/>
                  <a:gd name="connsiteX187" fmla="*/ 9885760 w 12080137"/>
                  <a:gd name="connsiteY187" fmla="*/ 6956040 h 13511369"/>
                  <a:gd name="connsiteX188" fmla="*/ 10028635 w 12080137"/>
                  <a:gd name="connsiteY188" fmla="*/ 6898889 h 13511369"/>
                  <a:gd name="connsiteX189" fmla="*/ 9995298 w 12080137"/>
                  <a:gd name="connsiteY189" fmla="*/ 6986996 h 13511369"/>
                  <a:gd name="connsiteX190" fmla="*/ 10226279 w 12080137"/>
                  <a:gd name="connsiteY190" fmla="*/ 6984614 h 13511369"/>
                  <a:gd name="connsiteX191" fmla="*/ 10066734 w 12080137"/>
                  <a:gd name="connsiteY191" fmla="*/ 7039382 h 13511369"/>
                  <a:gd name="connsiteX192" fmla="*/ 9957198 w 12080137"/>
                  <a:gd name="connsiteY192" fmla="*/ 7096533 h 13511369"/>
                  <a:gd name="connsiteX193" fmla="*/ 9838135 w 12080137"/>
                  <a:gd name="connsiteY193" fmla="*/ 7210833 h 13511369"/>
                  <a:gd name="connsiteX194" fmla="*/ 9873853 w 12080137"/>
                  <a:gd name="connsiteY194" fmla="*/ 7270363 h 13511369"/>
                  <a:gd name="connsiteX195" fmla="*/ 9916716 w 12080137"/>
                  <a:gd name="connsiteY195" fmla="*/ 7320371 h 13511369"/>
                  <a:gd name="connsiteX196" fmla="*/ 9995298 w 12080137"/>
                  <a:gd name="connsiteY196" fmla="*/ 7287033 h 13511369"/>
                  <a:gd name="connsiteX197" fmla="*/ 10007203 w 12080137"/>
                  <a:gd name="connsiteY197" fmla="*/ 7348944 h 13511369"/>
                  <a:gd name="connsiteX198" fmla="*/ 10121504 w 12080137"/>
                  <a:gd name="connsiteY198" fmla="*/ 7210833 h 13511369"/>
                  <a:gd name="connsiteX199" fmla="*/ 10157223 w 12080137"/>
                  <a:gd name="connsiteY199" fmla="*/ 7356089 h 13511369"/>
                  <a:gd name="connsiteX200" fmla="*/ 10252473 w 12080137"/>
                  <a:gd name="connsiteY200" fmla="*/ 7239408 h 13511369"/>
                  <a:gd name="connsiteX201" fmla="*/ 10278666 w 12080137"/>
                  <a:gd name="connsiteY201" fmla="*/ 7401332 h 13511369"/>
                  <a:gd name="connsiteX202" fmla="*/ 10352484 w 12080137"/>
                  <a:gd name="connsiteY202" fmla="*/ 7477532 h 13511369"/>
                  <a:gd name="connsiteX203" fmla="*/ 10142934 w 12080137"/>
                  <a:gd name="connsiteY203" fmla="*/ 7591832 h 13511369"/>
                  <a:gd name="connsiteX204" fmla="*/ 10295335 w 12080137"/>
                  <a:gd name="connsiteY204" fmla="*/ 7741852 h 13511369"/>
                  <a:gd name="connsiteX205" fmla="*/ 10326291 w 12080137"/>
                  <a:gd name="connsiteY205" fmla="*/ 7644221 h 13511369"/>
                  <a:gd name="connsiteX206" fmla="*/ 10397727 w 12080137"/>
                  <a:gd name="connsiteY206" fmla="*/ 7732326 h 13511369"/>
                  <a:gd name="connsiteX207" fmla="*/ 10519173 w 12080137"/>
                  <a:gd name="connsiteY207" fmla="*/ 7691846 h 13511369"/>
                  <a:gd name="connsiteX208" fmla="*/ 10523934 w 12080137"/>
                  <a:gd name="connsiteY208" fmla="*/ 7777570 h 13511369"/>
                  <a:gd name="connsiteX209" fmla="*/ 10521553 w 12080137"/>
                  <a:gd name="connsiteY209" fmla="*/ 7875200 h 13511369"/>
                  <a:gd name="connsiteX210" fmla="*/ 10631090 w 12080137"/>
                  <a:gd name="connsiteY210" fmla="*/ 7837101 h 13511369"/>
                  <a:gd name="connsiteX211" fmla="*/ 10671573 w 12080137"/>
                  <a:gd name="connsiteY211" fmla="*/ 8075227 h 13511369"/>
                  <a:gd name="connsiteX212" fmla="*/ 10809684 w 12080137"/>
                  <a:gd name="connsiteY212" fmla="*/ 8106182 h 13511369"/>
                  <a:gd name="connsiteX213" fmla="*/ 10823972 w 12080137"/>
                  <a:gd name="connsiteY213" fmla="*/ 7815670 h 13511369"/>
                  <a:gd name="connsiteX214" fmla="*/ 10914460 w 12080137"/>
                  <a:gd name="connsiteY214" fmla="*/ 7791858 h 13511369"/>
                  <a:gd name="connsiteX215" fmla="*/ 10983516 w 12080137"/>
                  <a:gd name="connsiteY215" fmla="*/ 7620407 h 13511369"/>
                  <a:gd name="connsiteX216" fmla="*/ 10945416 w 12080137"/>
                  <a:gd name="connsiteY216" fmla="*/ 7491821 h 13511369"/>
                  <a:gd name="connsiteX217" fmla="*/ 10850166 w 12080137"/>
                  <a:gd name="connsiteY217" fmla="*/ 7479913 h 13511369"/>
                  <a:gd name="connsiteX218" fmla="*/ 10897790 w 12080137"/>
                  <a:gd name="connsiteY218" fmla="*/ 7360851 h 13511369"/>
                  <a:gd name="connsiteX219" fmla="*/ 10793016 w 12080137"/>
                  <a:gd name="connsiteY219" fmla="*/ 7289414 h 13511369"/>
                  <a:gd name="connsiteX220" fmla="*/ 10752534 w 12080137"/>
                  <a:gd name="connsiteY220" fmla="*/ 7058432 h 13511369"/>
                  <a:gd name="connsiteX221" fmla="*/ 10435034 w 12080137"/>
                  <a:gd name="connsiteY221" fmla="*/ 7020332 h 13511369"/>
                  <a:gd name="connsiteX222" fmla="*/ 10504885 w 12080137"/>
                  <a:gd name="connsiteY222" fmla="*/ 6915558 h 13511369"/>
                  <a:gd name="connsiteX223" fmla="*/ 10628710 w 12080137"/>
                  <a:gd name="connsiteY223" fmla="*/ 6896508 h 13511369"/>
                  <a:gd name="connsiteX224" fmla="*/ 10638234 w 12080137"/>
                  <a:gd name="connsiteY224" fmla="*/ 6810782 h 13511369"/>
                  <a:gd name="connsiteX225" fmla="*/ 10850959 w 12080137"/>
                  <a:gd name="connsiteY225" fmla="*/ 6899682 h 13511369"/>
                  <a:gd name="connsiteX226" fmla="*/ 10866834 w 12080137"/>
                  <a:gd name="connsiteY226" fmla="*/ 6677432 h 13511369"/>
                  <a:gd name="connsiteX227" fmla="*/ 10657284 w 12080137"/>
                  <a:gd name="connsiteY227" fmla="*/ 6772682 h 13511369"/>
                  <a:gd name="connsiteX228" fmla="*/ 10581084 w 12080137"/>
                  <a:gd name="connsiteY228" fmla="*/ 6544082 h 13511369"/>
                  <a:gd name="connsiteX229" fmla="*/ 10352484 w 12080137"/>
                  <a:gd name="connsiteY229" fmla="*/ 6753632 h 13511369"/>
                  <a:gd name="connsiteX230" fmla="*/ 10365185 w 12080137"/>
                  <a:gd name="connsiteY230" fmla="*/ 6588533 h 13511369"/>
                  <a:gd name="connsiteX231" fmla="*/ 10377884 w 12080137"/>
                  <a:gd name="connsiteY231" fmla="*/ 6464707 h 13511369"/>
                  <a:gd name="connsiteX232" fmla="*/ 10322719 w 12080137"/>
                  <a:gd name="connsiteY232" fmla="*/ 6436675 h 13511369"/>
                  <a:gd name="connsiteX233" fmla="*/ 10269935 w 12080137"/>
                  <a:gd name="connsiteY233" fmla="*/ 6452008 h 13511369"/>
                  <a:gd name="connsiteX234" fmla="*/ 10149284 w 12080137"/>
                  <a:gd name="connsiteY234" fmla="*/ 6236107 h 13511369"/>
                  <a:gd name="connsiteX235" fmla="*/ 10314385 w 12080137"/>
                  <a:gd name="connsiteY235" fmla="*/ 6274208 h 13511369"/>
                  <a:gd name="connsiteX236" fmla="*/ 10555685 w 12080137"/>
                  <a:gd name="connsiteY236" fmla="*/ 6274208 h 13511369"/>
                  <a:gd name="connsiteX237" fmla="*/ 10685859 w 12080137"/>
                  <a:gd name="connsiteY237" fmla="*/ 6134507 h 13511369"/>
                  <a:gd name="connsiteX238" fmla="*/ 10584260 w 12080137"/>
                  <a:gd name="connsiteY238" fmla="*/ 6023383 h 13511369"/>
                  <a:gd name="connsiteX239" fmla="*/ 10371534 w 12080137"/>
                  <a:gd name="connsiteY239" fmla="*/ 5975757 h 13511369"/>
                  <a:gd name="connsiteX240" fmla="*/ 10552509 w 12080137"/>
                  <a:gd name="connsiteY240" fmla="*/ 5845582 h 13511369"/>
                  <a:gd name="connsiteX241" fmla="*/ 10498535 w 12080137"/>
                  <a:gd name="connsiteY241" fmla="*/ 5728108 h 13511369"/>
                  <a:gd name="connsiteX242" fmla="*/ 10552510 w 12080137"/>
                  <a:gd name="connsiteY242" fmla="*/ 5607458 h 13511369"/>
                  <a:gd name="connsiteX243" fmla="*/ 10514409 w 12080137"/>
                  <a:gd name="connsiteY243" fmla="*/ 5604282 h 13511369"/>
                  <a:gd name="connsiteX244" fmla="*/ 10479485 w 12080137"/>
                  <a:gd name="connsiteY244" fmla="*/ 5528083 h 13511369"/>
                  <a:gd name="connsiteX245" fmla="*/ 10320734 w 12080137"/>
                  <a:gd name="connsiteY245" fmla="*/ 5375682 h 13511369"/>
                  <a:gd name="connsiteX246" fmla="*/ 10590610 w 12080137"/>
                  <a:gd name="connsiteY246" fmla="*/ 5480458 h 13511369"/>
                  <a:gd name="connsiteX247" fmla="*/ 10733484 w 12080137"/>
                  <a:gd name="connsiteY247" fmla="*/ 5439182 h 13511369"/>
                  <a:gd name="connsiteX248" fmla="*/ 10708085 w 12080137"/>
                  <a:gd name="connsiteY248" fmla="*/ 5686833 h 13511369"/>
                  <a:gd name="connsiteX249" fmla="*/ 10885884 w 12080137"/>
                  <a:gd name="connsiteY249" fmla="*/ 5724932 h 13511369"/>
                  <a:gd name="connsiteX250" fmla="*/ 10943035 w 12080137"/>
                  <a:gd name="connsiteY250" fmla="*/ 5550308 h 13511369"/>
                  <a:gd name="connsiteX251" fmla="*/ 10984309 w 12080137"/>
                  <a:gd name="connsiteY251" fmla="*/ 5321707 h 13511369"/>
                  <a:gd name="connsiteX252" fmla="*/ 10904935 w 12080137"/>
                  <a:gd name="connsiteY252" fmla="*/ 5118508 h 13511369"/>
                  <a:gd name="connsiteX253" fmla="*/ 10847784 w 12080137"/>
                  <a:gd name="connsiteY253" fmla="*/ 5020082 h 13511369"/>
                  <a:gd name="connsiteX254" fmla="*/ 10768410 w 12080137"/>
                  <a:gd name="connsiteY254" fmla="*/ 5137558 h 13511369"/>
                  <a:gd name="connsiteX255" fmla="*/ 10698560 w 12080137"/>
                  <a:gd name="connsiteY255" fmla="*/ 5096283 h 13511369"/>
                  <a:gd name="connsiteX256" fmla="*/ 10666810 w 12080137"/>
                  <a:gd name="connsiteY256" fmla="*/ 5216933 h 13511369"/>
                  <a:gd name="connsiteX257" fmla="*/ 10565209 w 12080137"/>
                  <a:gd name="connsiteY257" fmla="*/ 5220107 h 13511369"/>
                  <a:gd name="connsiteX258" fmla="*/ 10485834 w 12080137"/>
                  <a:gd name="connsiteY258" fmla="*/ 5077232 h 13511369"/>
                  <a:gd name="connsiteX259" fmla="*/ 10447734 w 12080137"/>
                  <a:gd name="connsiteY259" fmla="*/ 4924832 h 13511369"/>
                  <a:gd name="connsiteX260" fmla="*/ 10231834 w 12080137"/>
                  <a:gd name="connsiteY260" fmla="*/ 4928007 h 13511369"/>
                  <a:gd name="connsiteX261" fmla="*/ 10257234 w 12080137"/>
                  <a:gd name="connsiteY261" fmla="*/ 5153432 h 13511369"/>
                  <a:gd name="connsiteX262" fmla="*/ 10219135 w 12080137"/>
                  <a:gd name="connsiteY262" fmla="*/ 4959758 h 13511369"/>
                  <a:gd name="connsiteX263" fmla="*/ 10174684 w 12080137"/>
                  <a:gd name="connsiteY263" fmla="*/ 4972457 h 13511369"/>
                  <a:gd name="connsiteX264" fmla="*/ 10104834 w 12080137"/>
                  <a:gd name="connsiteY264" fmla="*/ 4861332 h 13511369"/>
                  <a:gd name="connsiteX265" fmla="*/ 10009585 w 12080137"/>
                  <a:gd name="connsiteY265" fmla="*/ 4931183 h 13511369"/>
                  <a:gd name="connsiteX266" fmla="*/ 9854009 w 12080137"/>
                  <a:gd name="connsiteY266" fmla="*/ 5058182 h 13511369"/>
                  <a:gd name="connsiteX267" fmla="*/ 10219134 w 12080137"/>
                  <a:gd name="connsiteY267" fmla="*/ 4724807 h 13511369"/>
                  <a:gd name="connsiteX268" fmla="*/ 10363597 w 12080137"/>
                  <a:gd name="connsiteY268" fmla="*/ 4634321 h 13511369"/>
                  <a:gd name="connsiteX269" fmla="*/ 10581084 w 12080137"/>
                  <a:gd name="connsiteY269" fmla="*/ 4581932 h 13511369"/>
                  <a:gd name="connsiteX270" fmla="*/ 10619185 w 12080137"/>
                  <a:gd name="connsiteY270" fmla="*/ 4461283 h 13511369"/>
                  <a:gd name="connsiteX271" fmla="*/ 10790635 w 12080137"/>
                  <a:gd name="connsiteY271" fmla="*/ 4334283 h 13511369"/>
                  <a:gd name="connsiteX272" fmla="*/ 10822384 w 12080137"/>
                  <a:gd name="connsiteY272" fmla="*/ 4080282 h 13511369"/>
                  <a:gd name="connsiteX273" fmla="*/ 10590609 w 12080137"/>
                  <a:gd name="connsiteY273" fmla="*/ 3997732 h 13511369"/>
                  <a:gd name="connsiteX274" fmla="*/ 10273110 w 12080137"/>
                  <a:gd name="connsiteY274" fmla="*/ 3950108 h 13511369"/>
                  <a:gd name="connsiteX275" fmla="*/ 10142934 w 12080137"/>
                  <a:gd name="connsiteY275" fmla="*/ 4010432 h 13511369"/>
                  <a:gd name="connsiteX276" fmla="*/ 10168335 w 12080137"/>
                  <a:gd name="connsiteY276" fmla="*/ 3845333 h 13511369"/>
                  <a:gd name="connsiteX277" fmla="*/ 10117535 w 12080137"/>
                  <a:gd name="connsiteY277" fmla="*/ 3670708 h 13511369"/>
                  <a:gd name="connsiteX278" fmla="*/ 10231834 w 12080137"/>
                  <a:gd name="connsiteY278" fmla="*/ 3708807 h 13511369"/>
                  <a:gd name="connsiteX279" fmla="*/ 10352485 w 12080137"/>
                  <a:gd name="connsiteY279" fmla="*/ 3600858 h 13511369"/>
                  <a:gd name="connsiteX280" fmla="*/ 10542985 w 12080137"/>
                  <a:gd name="connsiteY280" fmla="*/ 3661183 h 13511369"/>
                  <a:gd name="connsiteX281" fmla="*/ 10555685 w 12080137"/>
                  <a:gd name="connsiteY281" fmla="*/ 3477033 h 13511369"/>
                  <a:gd name="connsiteX282" fmla="*/ 10695384 w 12080137"/>
                  <a:gd name="connsiteY282" fmla="*/ 3515132 h 13511369"/>
                  <a:gd name="connsiteX283" fmla="*/ 10809684 w 12080137"/>
                  <a:gd name="connsiteY283" fmla="*/ 3210332 h 13511369"/>
                  <a:gd name="connsiteX284" fmla="*/ 10911285 w 12080137"/>
                  <a:gd name="connsiteY284" fmla="*/ 3299233 h 13511369"/>
                  <a:gd name="connsiteX285" fmla="*/ 11050984 w 12080137"/>
                  <a:gd name="connsiteY285" fmla="*/ 3283357 h 13511369"/>
                  <a:gd name="connsiteX286" fmla="*/ 11085909 w 12080137"/>
                  <a:gd name="connsiteY286" fmla="*/ 3508782 h 13511369"/>
                  <a:gd name="connsiteX287" fmla="*/ 11162110 w 12080137"/>
                  <a:gd name="connsiteY287" fmla="*/ 3251608 h 13511369"/>
                  <a:gd name="connsiteX288" fmla="*/ 11085910 w 12080137"/>
                  <a:gd name="connsiteY288" fmla="*/ 3165883 h 13511369"/>
                  <a:gd name="connsiteX289" fmla="*/ 11171634 w 12080137"/>
                  <a:gd name="connsiteY289" fmla="*/ 2911882 h 13511369"/>
                  <a:gd name="connsiteX290" fmla="*/ 10990660 w 12080137"/>
                  <a:gd name="connsiteY290" fmla="*/ 2988083 h 13511369"/>
                  <a:gd name="connsiteX291" fmla="*/ 10962084 w 12080137"/>
                  <a:gd name="connsiteY291" fmla="*/ 2918232 h 13511369"/>
                  <a:gd name="connsiteX292" fmla="*/ 10771584 w 12080137"/>
                  <a:gd name="connsiteY292" fmla="*/ 2715032 h 13511369"/>
                  <a:gd name="connsiteX293" fmla="*/ 10739835 w 12080137"/>
                  <a:gd name="connsiteY293" fmla="*/ 2530883 h 13511369"/>
                  <a:gd name="connsiteX294" fmla="*/ 10708085 w 12080137"/>
                  <a:gd name="connsiteY294" fmla="*/ 2435633 h 13511369"/>
                  <a:gd name="connsiteX295" fmla="*/ 10809684 w 12080137"/>
                  <a:gd name="connsiteY295" fmla="*/ 2334032 h 13511369"/>
                  <a:gd name="connsiteX296" fmla="*/ 11070035 w 12080137"/>
                  <a:gd name="connsiteY296" fmla="*/ 2099083 h 13511369"/>
                  <a:gd name="connsiteX297" fmla="*/ 11190684 w 12080137"/>
                  <a:gd name="connsiteY297" fmla="*/ 2118132 h 13511369"/>
                  <a:gd name="connsiteX298" fmla="*/ 11260535 w 12080137"/>
                  <a:gd name="connsiteY298" fmla="*/ 2029233 h 13511369"/>
                  <a:gd name="connsiteX299" fmla="*/ 11495484 w 12080137"/>
                  <a:gd name="connsiteY299" fmla="*/ 1921282 h 13511369"/>
                  <a:gd name="connsiteX300" fmla="*/ 11349435 w 12080137"/>
                  <a:gd name="connsiteY300" fmla="*/ 1851433 h 13511369"/>
                  <a:gd name="connsiteX301" fmla="*/ 11266884 w 12080137"/>
                  <a:gd name="connsiteY301" fmla="*/ 1705382 h 13511369"/>
                  <a:gd name="connsiteX302" fmla="*/ 11368484 w 12080137"/>
                  <a:gd name="connsiteY302" fmla="*/ 1279932 h 13511369"/>
                  <a:gd name="connsiteX303" fmla="*/ 11247834 w 12080137"/>
                  <a:gd name="connsiteY303" fmla="*/ 1019582 h 13511369"/>
                  <a:gd name="connsiteX304" fmla="*/ 11533584 w 12080137"/>
                  <a:gd name="connsiteY304" fmla="*/ 1362482 h 13511369"/>
                  <a:gd name="connsiteX305" fmla="*/ 11698684 w 12080137"/>
                  <a:gd name="connsiteY305" fmla="*/ 1165632 h 13511369"/>
                  <a:gd name="connsiteX306" fmla="*/ 11882834 w 12080137"/>
                  <a:gd name="connsiteY306" fmla="*/ 1476782 h 13511369"/>
                  <a:gd name="connsiteX307" fmla="*/ 12079684 w 12080137"/>
                  <a:gd name="connsiteY307" fmla="*/ 1578383 h 13511369"/>
                  <a:gd name="connsiteX308" fmla="*/ 11914584 w 12080137"/>
                  <a:gd name="connsiteY308" fmla="*/ 1133883 h 13511369"/>
                  <a:gd name="connsiteX309" fmla="*/ 11901884 w 12080137"/>
                  <a:gd name="connsiteY309" fmla="*/ 917982 h 13511369"/>
                  <a:gd name="connsiteX310" fmla="*/ 11768534 w 12080137"/>
                  <a:gd name="connsiteY310" fmla="*/ 721132 h 13511369"/>
                  <a:gd name="connsiteX311" fmla="*/ 11743134 w 12080137"/>
                  <a:gd name="connsiteY31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398287 w 12089090"/>
                  <a:gd name="connsiteY50" fmla="*/ 10563632 h 13511369"/>
                  <a:gd name="connsiteX51" fmla="*/ 17287 w 12089090"/>
                  <a:gd name="connsiteY51" fmla="*/ 10430282 h 13511369"/>
                  <a:gd name="connsiteX52" fmla="*/ 78009 w 12089090"/>
                  <a:gd name="connsiteY52" fmla="*/ 10608625 h 13511369"/>
                  <a:gd name="connsiteX53" fmla="*/ 11334 w 12089090"/>
                  <a:gd name="connsiteY53" fmla="*/ 10787219 h 13511369"/>
                  <a:gd name="connsiteX54" fmla="*/ 112537 w 12089090"/>
                  <a:gd name="connsiteY54" fmla="*/ 11056551 h 13511369"/>
                  <a:gd name="connsiteX55" fmla="*/ 8953 w 12089090"/>
                  <a:gd name="connsiteY55" fmla="*/ 11234894 h 13511369"/>
                  <a:gd name="connsiteX56" fmla="*/ 17287 w 12089090"/>
                  <a:gd name="connsiteY56" fmla="*/ 11420882 h 13511369"/>
                  <a:gd name="connsiteX57" fmla="*/ 158972 w 12089090"/>
                  <a:gd name="connsiteY57" fmla="*/ 11470638 h 13511369"/>
                  <a:gd name="connsiteX58" fmla="*/ 455437 w 12089090"/>
                  <a:gd name="connsiteY58" fmla="*/ 11497082 h 13511369"/>
                  <a:gd name="connsiteX59" fmla="*/ 623315 w 12089090"/>
                  <a:gd name="connsiteY59" fmla="*/ 11544457 h 13511369"/>
                  <a:gd name="connsiteX60" fmla="*/ 737615 w 12089090"/>
                  <a:gd name="connsiteY60" fmla="*/ 11489688 h 13511369"/>
                  <a:gd name="connsiteX61" fmla="*/ 912637 w 12089090"/>
                  <a:gd name="connsiteY61" fmla="*/ 11535182 h 13511369"/>
                  <a:gd name="connsiteX62" fmla="*/ 1078134 w 12089090"/>
                  <a:gd name="connsiteY62" fmla="*/ 11413488 h 13511369"/>
                  <a:gd name="connsiteX63" fmla="*/ 1155524 w 12089090"/>
                  <a:gd name="connsiteY63" fmla="*/ 11470889 h 13511369"/>
                  <a:gd name="connsiteX64" fmla="*/ 1294828 w 12089090"/>
                  <a:gd name="connsiteY64" fmla="*/ 11496832 h 13511369"/>
                  <a:gd name="connsiteX65" fmla="*/ 1466278 w 12089090"/>
                  <a:gd name="connsiteY65" fmla="*/ 11508738 h 13511369"/>
                  <a:gd name="connsiteX66" fmla="*/ 1552003 w 12089090"/>
                  <a:gd name="connsiteY66" fmla="*/ 11573032 h 13511369"/>
                  <a:gd name="connsiteX67" fmla="*/ 1652015 w 12089090"/>
                  <a:gd name="connsiteY67" fmla="*/ 11580175 h 13511369"/>
                  <a:gd name="connsiteX68" fmla="*/ 1731787 w 12089090"/>
                  <a:gd name="connsiteY68" fmla="*/ 11592332 h 13511369"/>
                  <a:gd name="connsiteX69" fmla="*/ 1659159 w 12089090"/>
                  <a:gd name="connsiteY69" fmla="*/ 11737338 h 13511369"/>
                  <a:gd name="connsiteX70" fmla="*/ 1693687 w 12089090"/>
                  <a:gd name="connsiteY70" fmla="*/ 11992382 h 13511369"/>
                  <a:gd name="connsiteX71" fmla="*/ 1871090 w 12089090"/>
                  <a:gd name="connsiteY71" fmla="*/ 12130244 h 13511369"/>
                  <a:gd name="connsiteX72" fmla="*/ 1993724 w 12089090"/>
                  <a:gd name="connsiteY72" fmla="*/ 12056676 h 13511369"/>
                  <a:gd name="connsiteX73" fmla="*/ 2066353 w 12089090"/>
                  <a:gd name="connsiteY73" fmla="*/ 12104050 h 13511369"/>
                  <a:gd name="connsiteX74" fmla="*/ 2142553 w 12089090"/>
                  <a:gd name="connsiteY74" fmla="*/ 12034994 h 13511369"/>
                  <a:gd name="connsiteX75" fmla="*/ 2242565 w 12089090"/>
                  <a:gd name="connsiteY75" fmla="*/ 12058807 h 13511369"/>
                  <a:gd name="connsiteX76" fmla="*/ 2473547 w 12089090"/>
                  <a:gd name="connsiteY76" fmla="*/ 12008800 h 13511369"/>
                  <a:gd name="connsiteX77" fmla="*/ 2524743 w 12089090"/>
                  <a:gd name="connsiteY77" fmla="*/ 11899513 h 13511369"/>
                  <a:gd name="connsiteX78" fmla="*/ 2893837 w 12089090"/>
                  <a:gd name="connsiteY78" fmla="*/ 12030482 h 13511369"/>
                  <a:gd name="connsiteX79" fmla="*/ 2983134 w 12089090"/>
                  <a:gd name="connsiteY79" fmla="*/ 12018325 h 13511369"/>
                  <a:gd name="connsiteX80" fmla="*/ 3084337 w 12089090"/>
                  <a:gd name="connsiteY80" fmla="*/ 12182882 h 13511369"/>
                  <a:gd name="connsiteX81" fmla="*/ 3323653 w 12089090"/>
                  <a:gd name="connsiteY81" fmla="*/ 12127863 h 13511369"/>
                  <a:gd name="connsiteX82" fmla="*/ 3433190 w 12089090"/>
                  <a:gd name="connsiteY82" fmla="*/ 12196919 h 13511369"/>
                  <a:gd name="connsiteX83" fmla="*/ 3586781 w 12089090"/>
                  <a:gd name="connsiteY83" fmla="*/ 12266226 h 13511369"/>
                  <a:gd name="connsiteX84" fmla="*/ 3522487 w 12089090"/>
                  <a:gd name="connsiteY84" fmla="*/ 12387670 h 13511369"/>
                  <a:gd name="connsiteX85" fmla="*/ 3607022 w 12089090"/>
                  <a:gd name="connsiteY85" fmla="*/ 12592207 h 13511369"/>
                  <a:gd name="connsiteX86" fmla="*/ 3560587 w 12089090"/>
                  <a:gd name="connsiteY86" fmla="*/ 12773432 h 13511369"/>
                  <a:gd name="connsiteX87" fmla="*/ 3545109 w 12089090"/>
                  <a:gd name="connsiteY87" fmla="*/ 12987494 h 13511369"/>
                  <a:gd name="connsiteX88" fmla="*/ 3636787 w 12089090"/>
                  <a:gd name="connsiteY88" fmla="*/ 13211582 h 13511369"/>
                  <a:gd name="connsiteX89" fmla="*/ 3922537 w 12089090"/>
                  <a:gd name="connsiteY89" fmla="*/ 13440182 h 13511369"/>
                  <a:gd name="connsiteX90" fmla="*/ 4514278 w 12089090"/>
                  <a:gd name="connsiteY90" fmla="*/ 13511369 h 13511369"/>
                  <a:gd name="connsiteX91" fmla="*/ 4549996 w 12089090"/>
                  <a:gd name="connsiteY91" fmla="*/ 13442312 h 13511369"/>
                  <a:gd name="connsiteX92" fmla="*/ 4208287 w 12089090"/>
                  <a:gd name="connsiteY92" fmla="*/ 13154432 h 13511369"/>
                  <a:gd name="connsiteX93" fmla="*/ 4635722 w 12089090"/>
                  <a:gd name="connsiteY93" fmla="*/ 13268482 h 13511369"/>
                  <a:gd name="connsiteX94" fmla="*/ 4951237 w 12089090"/>
                  <a:gd name="connsiteY94" fmla="*/ 13268732 h 13511369"/>
                  <a:gd name="connsiteX95" fmla="*/ 5052440 w 12089090"/>
                  <a:gd name="connsiteY95" fmla="*/ 13058932 h 13511369"/>
                  <a:gd name="connsiteX96" fmla="*/ 5011959 w 12089090"/>
                  <a:gd name="connsiteY96" fmla="*/ 12985113 h 13511369"/>
                  <a:gd name="connsiteX97" fmla="*/ 5008387 w 12089090"/>
                  <a:gd name="connsiteY97" fmla="*/ 12678182 h 13511369"/>
                  <a:gd name="connsiteX98" fmla="*/ 5084587 w 12089090"/>
                  <a:gd name="connsiteY98" fmla="*/ 12563882 h 13511369"/>
                  <a:gd name="connsiteX99" fmla="*/ 5046487 w 12089090"/>
                  <a:gd name="connsiteY99" fmla="*/ 12225745 h 13511369"/>
                  <a:gd name="connsiteX100" fmla="*/ 5375100 w 12089090"/>
                  <a:gd name="connsiteY100" fmla="*/ 12097157 h 13511369"/>
                  <a:gd name="connsiteX101" fmla="*/ 5656087 w 12089090"/>
                  <a:gd name="connsiteY101" fmla="*/ 12180502 h 13511369"/>
                  <a:gd name="connsiteX102" fmla="*/ 5541787 w 12089090"/>
                  <a:gd name="connsiteY102" fmla="*/ 11249432 h 13511369"/>
                  <a:gd name="connsiteX103" fmla="*/ 5602510 w 12089090"/>
                  <a:gd name="connsiteY103" fmla="*/ 10722925 h 13511369"/>
                  <a:gd name="connsiteX104" fmla="*/ 5485827 w 12089090"/>
                  <a:gd name="connsiteY104" fmla="*/ 10663394 h 13511369"/>
                  <a:gd name="connsiteX105" fmla="*/ 5602509 w 12089090"/>
                  <a:gd name="connsiteY105" fmla="*/ 10701495 h 13511369"/>
                  <a:gd name="connsiteX106" fmla="*/ 5628703 w 12089090"/>
                  <a:gd name="connsiteY106" fmla="*/ 10160950 h 13511369"/>
                  <a:gd name="connsiteX107" fmla="*/ 5715618 w 12089090"/>
                  <a:gd name="connsiteY107" fmla="*/ 9775438 h 13511369"/>
                  <a:gd name="connsiteX108" fmla="*/ 5847778 w 12089090"/>
                  <a:gd name="connsiteY108" fmla="*/ 9408475 h 13511369"/>
                  <a:gd name="connsiteX109" fmla="*/ 5938265 w 12089090"/>
                  <a:gd name="connsiteY109" fmla="*/ 9196544 h 13511369"/>
                  <a:gd name="connsiteX110" fmla="*/ 5776340 w 12089090"/>
                  <a:gd name="connsiteY110" fmla="*/ 9329894 h 13511369"/>
                  <a:gd name="connsiteX111" fmla="*/ 5940647 w 12089090"/>
                  <a:gd name="connsiteY111" fmla="*/ 9137013 h 13511369"/>
                  <a:gd name="connsiteX112" fmla="*/ 5972794 w 12089090"/>
                  <a:gd name="connsiteY112" fmla="*/ 8956289 h 13511369"/>
                  <a:gd name="connsiteX113" fmla="*/ 5976365 w 12089090"/>
                  <a:gd name="connsiteY113" fmla="*/ 9087006 h 13511369"/>
                  <a:gd name="connsiteX114" fmla="*/ 6458567 w 12089090"/>
                  <a:gd name="connsiteY114" fmla="*/ 8201432 h 13511369"/>
                  <a:gd name="connsiteX115" fmla="*/ 6221634 w 12089090"/>
                  <a:gd name="connsiteY115" fmla="*/ 8101170 h 13511369"/>
                  <a:gd name="connsiteX116" fmla="*/ 6443090 w 12089090"/>
                  <a:gd name="connsiteY116" fmla="*/ 8110694 h 13511369"/>
                  <a:gd name="connsiteX117" fmla="*/ 6713363 w 12089090"/>
                  <a:gd name="connsiteY117" fmla="*/ 8074975 h 13511369"/>
                  <a:gd name="connsiteX118" fmla="*/ 6872907 w 12089090"/>
                  <a:gd name="connsiteY118" fmla="*/ 8032113 h 13511369"/>
                  <a:gd name="connsiteX119" fmla="*/ 6802659 w 12089090"/>
                  <a:gd name="connsiteY119" fmla="*/ 7972582 h 13511369"/>
                  <a:gd name="connsiteX120" fmla="*/ 6894339 w 12089090"/>
                  <a:gd name="connsiteY120" fmla="*/ 7846626 h 13511369"/>
                  <a:gd name="connsiteX121" fmla="*/ 6997921 w 12089090"/>
                  <a:gd name="connsiteY121" fmla="*/ 7867807 h 13511369"/>
                  <a:gd name="connsiteX122" fmla="*/ 7034832 w 12089090"/>
                  <a:gd name="connsiteY122" fmla="*/ 7793990 h 13511369"/>
                  <a:gd name="connsiteX123" fmla="*/ 6961013 w 12089090"/>
                  <a:gd name="connsiteY123" fmla="*/ 7693975 h 13511369"/>
                  <a:gd name="connsiteX124" fmla="*/ 6927676 w 12089090"/>
                  <a:gd name="connsiteY124" fmla="*/ 7596344 h 13511369"/>
                  <a:gd name="connsiteX125" fmla="*/ 6837187 w 12089090"/>
                  <a:gd name="connsiteY125" fmla="*/ 7591832 h 13511369"/>
                  <a:gd name="connsiteX126" fmla="*/ 6763369 w 12089090"/>
                  <a:gd name="connsiteY126" fmla="*/ 7674925 h 13511369"/>
                  <a:gd name="connsiteX127" fmla="*/ 6627637 w 12089090"/>
                  <a:gd name="connsiteY127" fmla="*/ 7687082 h 13511369"/>
                  <a:gd name="connsiteX128" fmla="*/ 6687169 w 12089090"/>
                  <a:gd name="connsiteY128" fmla="*/ 7617775 h 13511369"/>
                  <a:gd name="connsiteX129" fmla="*/ 6699076 w 12089090"/>
                  <a:gd name="connsiteY129" fmla="*/ 7529669 h 13511369"/>
                  <a:gd name="connsiteX130" fmla="*/ 6720506 w 12089090"/>
                  <a:gd name="connsiteY130" fmla="*/ 7467756 h 13511369"/>
                  <a:gd name="connsiteX131" fmla="*/ 6684787 w 12089090"/>
                  <a:gd name="connsiteY131" fmla="*/ 7401332 h 13511369"/>
                  <a:gd name="connsiteX132" fmla="*/ 6620494 w 12089090"/>
                  <a:gd name="connsiteY132" fmla="*/ 7432038 h 13511369"/>
                  <a:gd name="connsiteX133" fmla="*/ 6618112 w 12089090"/>
                  <a:gd name="connsiteY133" fmla="*/ 7351326 h 13511369"/>
                  <a:gd name="connsiteX134" fmla="*/ 6837188 w 12089090"/>
                  <a:gd name="connsiteY134" fmla="*/ 7243919 h 13511369"/>
                  <a:gd name="connsiteX135" fmla="*/ 6801469 w 12089090"/>
                  <a:gd name="connsiteY135" fmla="*/ 7089138 h 13511369"/>
                  <a:gd name="connsiteX136" fmla="*/ 6877669 w 12089090"/>
                  <a:gd name="connsiteY136" fmla="*/ 7072469 h 13511369"/>
                  <a:gd name="connsiteX137" fmla="*/ 6856237 w 12089090"/>
                  <a:gd name="connsiteY137" fmla="*/ 6982232 h 13511369"/>
                  <a:gd name="connsiteX138" fmla="*/ 6961013 w 12089090"/>
                  <a:gd name="connsiteY138" fmla="*/ 6984363 h 13511369"/>
                  <a:gd name="connsiteX139" fmla="*/ 7003876 w 12089090"/>
                  <a:gd name="connsiteY139" fmla="*/ 6903400 h 13511369"/>
                  <a:gd name="connsiteX140" fmla="*/ 7106269 w 12089090"/>
                  <a:gd name="connsiteY140" fmla="*/ 6936738 h 13511369"/>
                  <a:gd name="connsiteX141" fmla="*/ 7180088 w 12089090"/>
                  <a:gd name="connsiteY141" fmla="*/ 7039132 h 13511369"/>
                  <a:gd name="connsiteX142" fmla="*/ 7246763 w 12089090"/>
                  <a:gd name="connsiteY142" fmla="*/ 6979600 h 13511369"/>
                  <a:gd name="connsiteX143" fmla="*/ 7187232 w 12089090"/>
                  <a:gd name="connsiteY143" fmla="*/ 6843869 h 13511369"/>
                  <a:gd name="connsiteX144" fmla="*/ 7244381 w 12089090"/>
                  <a:gd name="connsiteY144" fmla="*/ 6896506 h 13511369"/>
                  <a:gd name="connsiteX145" fmla="*/ 7361063 w 12089090"/>
                  <a:gd name="connsiteY145" fmla="*/ 6934357 h 13511369"/>
                  <a:gd name="connsiteX146" fmla="*/ 7434882 w 12089090"/>
                  <a:gd name="connsiteY146" fmla="*/ 7006046 h 13511369"/>
                  <a:gd name="connsiteX147" fmla="*/ 7403926 w 12089090"/>
                  <a:gd name="connsiteY147" fmla="*/ 7144158 h 13511369"/>
                  <a:gd name="connsiteX148" fmla="*/ 7475363 w 12089090"/>
                  <a:gd name="connsiteY148" fmla="*/ 7108439 h 13511369"/>
                  <a:gd name="connsiteX149" fmla="*/ 7465837 w 12089090"/>
                  <a:gd name="connsiteY149" fmla="*/ 7077482 h 13511369"/>
                  <a:gd name="connsiteX150" fmla="*/ 7542038 w 12089090"/>
                  <a:gd name="connsiteY150" fmla="*/ 7163208 h 13511369"/>
                  <a:gd name="connsiteX151" fmla="*/ 7477744 w 12089090"/>
                  <a:gd name="connsiteY151" fmla="*/ 7244171 h 13511369"/>
                  <a:gd name="connsiteX152" fmla="*/ 7542037 w 12089090"/>
                  <a:gd name="connsiteY152" fmla="*/ 7325132 h 13511369"/>
                  <a:gd name="connsiteX153" fmla="*/ 7468219 w 12089090"/>
                  <a:gd name="connsiteY153" fmla="*/ 7344183 h 13511369"/>
                  <a:gd name="connsiteX154" fmla="*/ 7375351 w 12089090"/>
                  <a:gd name="connsiteY154" fmla="*/ 7296558 h 13511369"/>
                  <a:gd name="connsiteX155" fmla="*/ 7327726 w 12089090"/>
                  <a:gd name="connsiteY155" fmla="*/ 7406096 h 13511369"/>
                  <a:gd name="connsiteX156" fmla="*/ 7403926 w 12089090"/>
                  <a:gd name="connsiteY156" fmla="*/ 7425146 h 13511369"/>
                  <a:gd name="connsiteX157" fmla="*/ 7458694 w 12089090"/>
                  <a:gd name="connsiteY157" fmla="*/ 7484677 h 13511369"/>
                  <a:gd name="connsiteX158" fmla="*/ 7484888 w 12089090"/>
                  <a:gd name="connsiteY158" fmla="*/ 7515382 h 13511369"/>
                  <a:gd name="connsiteX159" fmla="*/ 7505128 w 12089090"/>
                  <a:gd name="connsiteY159" fmla="*/ 7467755 h 13511369"/>
                  <a:gd name="connsiteX160" fmla="*/ 7563469 w 12089090"/>
                  <a:gd name="connsiteY160" fmla="*/ 7529921 h 13511369"/>
                  <a:gd name="connsiteX161" fmla="*/ 7656338 w 12089090"/>
                  <a:gd name="connsiteY161" fmla="*/ 7615646 h 13511369"/>
                  <a:gd name="connsiteX162" fmla="*/ 7656338 w 12089090"/>
                  <a:gd name="connsiteY162" fmla="*/ 7510871 h 13511369"/>
                  <a:gd name="connsiteX163" fmla="*/ 7830168 w 12089090"/>
                  <a:gd name="connsiteY163" fmla="*/ 7606120 h 13511369"/>
                  <a:gd name="connsiteX164" fmla="*/ 7723013 w 12089090"/>
                  <a:gd name="connsiteY164" fmla="*/ 7370377 h 13511369"/>
                  <a:gd name="connsiteX165" fmla="*/ 7725394 w 12089090"/>
                  <a:gd name="connsiteY165" fmla="*/ 7234646 h 13511369"/>
                  <a:gd name="connsiteX166" fmla="*/ 7630144 w 12089090"/>
                  <a:gd name="connsiteY166" fmla="*/ 7206071 h 13511369"/>
                  <a:gd name="connsiteX167" fmla="*/ 7694437 w 12089090"/>
                  <a:gd name="connsiteY167" fmla="*/ 7039382 h 13511369"/>
                  <a:gd name="connsiteX168" fmla="*/ 8392144 w 12089090"/>
                  <a:gd name="connsiteY168" fmla="*/ 6653621 h 13511369"/>
                  <a:gd name="connsiteX169" fmla="*/ 8720757 w 12089090"/>
                  <a:gd name="connsiteY169" fmla="*/ 6591708 h 13511369"/>
                  <a:gd name="connsiteX170" fmla="*/ 8739807 w 12089090"/>
                  <a:gd name="connsiteY170" fmla="*/ 6696483 h 13511369"/>
                  <a:gd name="connsiteX171" fmla="*/ 8813626 w 12089090"/>
                  <a:gd name="connsiteY171" fmla="*/ 6701246 h 13511369"/>
                  <a:gd name="connsiteX172" fmla="*/ 8789812 w 12089090"/>
                  <a:gd name="connsiteY172" fmla="*/ 6548844 h 13511369"/>
                  <a:gd name="connsiteX173" fmla="*/ 9332737 w 12089090"/>
                  <a:gd name="connsiteY173" fmla="*/ 6544082 h 13511369"/>
                  <a:gd name="connsiteX174" fmla="*/ 9520856 w 12089090"/>
                  <a:gd name="connsiteY174" fmla="*/ 6494075 h 13511369"/>
                  <a:gd name="connsiteX175" fmla="*/ 9647062 w 12089090"/>
                  <a:gd name="connsiteY175" fmla="*/ 6298813 h 13511369"/>
                  <a:gd name="connsiteX176" fmla="*/ 9923287 w 12089090"/>
                  <a:gd name="connsiteY176" fmla="*/ 6334532 h 13511369"/>
                  <a:gd name="connsiteX177" fmla="*/ 9887569 w 12089090"/>
                  <a:gd name="connsiteY177" fmla="*/ 6420258 h 13511369"/>
                  <a:gd name="connsiteX178" fmla="*/ 9744694 w 12089090"/>
                  <a:gd name="connsiteY178" fmla="*/ 6434546 h 13511369"/>
                  <a:gd name="connsiteX179" fmla="*/ 9813749 w 12089090"/>
                  <a:gd name="connsiteY179" fmla="*/ 6489313 h 13511369"/>
                  <a:gd name="connsiteX180" fmla="*/ 9682782 w 12089090"/>
                  <a:gd name="connsiteY180" fmla="*/ 6517889 h 13511369"/>
                  <a:gd name="connsiteX181" fmla="*/ 9556576 w 12089090"/>
                  <a:gd name="connsiteY181" fmla="*/ 6508364 h 13511369"/>
                  <a:gd name="connsiteX182" fmla="*/ 9470850 w 12089090"/>
                  <a:gd name="connsiteY182" fmla="*/ 6544082 h 13511369"/>
                  <a:gd name="connsiteX183" fmla="*/ 9439894 w 12089090"/>
                  <a:gd name="connsiteY183" fmla="*/ 6848883 h 13511369"/>
                  <a:gd name="connsiteX184" fmla="*/ 9601819 w 12089090"/>
                  <a:gd name="connsiteY184" fmla="*/ 6882220 h 13511369"/>
                  <a:gd name="connsiteX185" fmla="*/ 9808987 w 12089090"/>
                  <a:gd name="connsiteY185" fmla="*/ 6696482 h 13511369"/>
                  <a:gd name="connsiteX186" fmla="*/ 9847088 w 12089090"/>
                  <a:gd name="connsiteY186" fmla="*/ 6794114 h 13511369"/>
                  <a:gd name="connsiteX187" fmla="*/ 9994726 w 12089090"/>
                  <a:gd name="connsiteY187" fmla="*/ 6717914 h 13511369"/>
                  <a:gd name="connsiteX188" fmla="*/ 9894713 w 12089090"/>
                  <a:gd name="connsiteY188" fmla="*/ 6956040 h 13511369"/>
                  <a:gd name="connsiteX189" fmla="*/ 10037588 w 12089090"/>
                  <a:gd name="connsiteY189" fmla="*/ 6898889 h 13511369"/>
                  <a:gd name="connsiteX190" fmla="*/ 10004251 w 12089090"/>
                  <a:gd name="connsiteY190" fmla="*/ 6986996 h 13511369"/>
                  <a:gd name="connsiteX191" fmla="*/ 10235232 w 12089090"/>
                  <a:gd name="connsiteY191" fmla="*/ 6984614 h 13511369"/>
                  <a:gd name="connsiteX192" fmla="*/ 10075687 w 12089090"/>
                  <a:gd name="connsiteY192" fmla="*/ 7039382 h 13511369"/>
                  <a:gd name="connsiteX193" fmla="*/ 9966151 w 12089090"/>
                  <a:gd name="connsiteY193" fmla="*/ 7096533 h 13511369"/>
                  <a:gd name="connsiteX194" fmla="*/ 9847088 w 12089090"/>
                  <a:gd name="connsiteY194" fmla="*/ 7210833 h 13511369"/>
                  <a:gd name="connsiteX195" fmla="*/ 9882806 w 12089090"/>
                  <a:gd name="connsiteY195" fmla="*/ 7270363 h 13511369"/>
                  <a:gd name="connsiteX196" fmla="*/ 9925669 w 12089090"/>
                  <a:gd name="connsiteY196" fmla="*/ 7320371 h 13511369"/>
                  <a:gd name="connsiteX197" fmla="*/ 10004251 w 12089090"/>
                  <a:gd name="connsiteY197" fmla="*/ 7287033 h 13511369"/>
                  <a:gd name="connsiteX198" fmla="*/ 10016156 w 12089090"/>
                  <a:gd name="connsiteY198" fmla="*/ 7348944 h 13511369"/>
                  <a:gd name="connsiteX199" fmla="*/ 10130457 w 12089090"/>
                  <a:gd name="connsiteY199" fmla="*/ 7210833 h 13511369"/>
                  <a:gd name="connsiteX200" fmla="*/ 10166176 w 12089090"/>
                  <a:gd name="connsiteY200" fmla="*/ 7356089 h 13511369"/>
                  <a:gd name="connsiteX201" fmla="*/ 10261426 w 12089090"/>
                  <a:gd name="connsiteY201" fmla="*/ 7239408 h 13511369"/>
                  <a:gd name="connsiteX202" fmla="*/ 10287619 w 12089090"/>
                  <a:gd name="connsiteY202" fmla="*/ 7401332 h 13511369"/>
                  <a:gd name="connsiteX203" fmla="*/ 10361437 w 12089090"/>
                  <a:gd name="connsiteY203" fmla="*/ 7477532 h 13511369"/>
                  <a:gd name="connsiteX204" fmla="*/ 10151887 w 12089090"/>
                  <a:gd name="connsiteY204" fmla="*/ 7591832 h 13511369"/>
                  <a:gd name="connsiteX205" fmla="*/ 10304288 w 12089090"/>
                  <a:gd name="connsiteY205" fmla="*/ 7741852 h 13511369"/>
                  <a:gd name="connsiteX206" fmla="*/ 10335244 w 12089090"/>
                  <a:gd name="connsiteY206" fmla="*/ 7644221 h 13511369"/>
                  <a:gd name="connsiteX207" fmla="*/ 10406680 w 12089090"/>
                  <a:gd name="connsiteY207" fmla="*/ 7732326 h 13511369"/>
                  <a:gd name="connsiteX208" fmla="*/ 10528126 w 12089090"/>
                  <a:gd name="connsiteY208" fmla="*/ 7691846 h 13511369"/>
                  <a:gd name="connsiteX209" fmla="*/ 10532887 w 12089090"/>
                  <a:gd name="connsiteY209" fmla="*/ 7777570 h 13511369"/>
                  <a:gd name="connsiteX210" fmla="*/ 10530506 w 12089090"/>
                  <a:gd name="connsiteY210" fmla="*/ 7875200 h 13511369"/>
                  <a:gd name="connsiteX211" fmla="*/ 10640043 w 12089090"/>
                  <a:gd name="connsiteY211" fmla="*/ 7837101 h 13511369"/>
                  <a:gd name="connsiteX212" fmla="*/ 10680526 w 12089090"/>
                  <a:gd name="connsiteY212" fmla="*/ 8075227 h 13511369"/>
                  <a:gd name="connsiteX213" fmla="*/ 10818637 w 12089090"/>
                  <a:gd name="connsiteY213" fmla="*/ 8106182 h 13511369"/>
                  <a:gd name="connsiteX214" fmla="*/ 10832925 w 12089090"/>
                  <a:gd name="connsiteY214" fmla="*/ 7815670 h 13511369"/>
                  <a:gd name="connsiteX215" fmla="*/ 10923413 w 12089090"/>
                  <a:gd name="connsiteY215" fmla="*/ 7791858 h 13511369"/>
                  <a:gd name="connsiteX216" fmla="*/ 10992469 w 12089090"/>
                  <a:gd name="connsiteY216" fmla="*/ 7620407 h 13511369"/>
                  <a:gd name="connsiteX217" fmla="*/ 10954369 w 12089090"/>
                  <a:gd name="connsiteY217" fmla="*/ 7491821 h 13511369"/>
                  <a:gd name="connsiteX218" fmla="*/ 10859119 w 12089090"/>
                  <a:gd name="connsiteY218" fmla="*/ 7479913 h 13511369"/>
                  <a:gd name="connsiteX219" fmla="*/ 10906743 w 12089090"/>
                  <a:gd name="connsiteY219" fmla="*/ 7360851 h 13511369"/>
                  <a:gd name="connsiteX220" fmla="*/ 10801969 w 12089090"/>
                  <a:gd name="connsiteY220" fmla="*/ 7289414 h 13511369"/>
                  <a:gd name="connsiteX221" fmla="*/ 10761487 w 12089090"/>
                  <a:gd name="connsiteY221" fmla="*/ 7058432 h 13511369"/>
                  <a:gd name="connsiteX222" fmla="*/ 10443987 w 12089090"/>
                  <a:gd name="connsiteY222" fmla="*/ 7020332 h 13511369"/>
                  <a:gd name="connsiteX223" fmla="*/ 10513838 w 12089090"/>
                  <a:gd name="connsiteY223" fmla="*/ 6915558 h 13511369"/>
                  <a:gd name="connsiteX224" fmla="*/ 10637663 w 12089090"/>
                  <a:gd name="connsiteY224" fmla="*/ 6896508 h 13511369"/>
                  <a:gd name="connsiteX225" fmla="*/ 10647187 w 12089090"/>
                  <a:gd name="connsiteY225" fmla="*/ 6810782 h 13511369"/>
                  <a:gd name="connsiteX226" fmla="*/ 10859912 w 12089090"/>
                  <a:gd name="connsiteY226" fmla="*/ 6899682 h 13511369"/>
                  <a:gd name="connsiteX227" fmla="*/ 10875787 w 12089090"/>
                  <a:gd name="connsiteY227" fmla="*/ 6677432 h 13511369"/>
                  <a:gd name="connsiteX228" fmla="*/ 10666237 w 12089090"/>
                  <a:gd name="connsiteY228" fmla="*/ 6772682 h 13511369"/>
                  <a:gd name="connsiteX229" fmla="*/ 10590037 w 12089090"/>
                  <a:gd name="connsiteY229" fmla="*/ 6544082 h 13511369"/>
                  <a:gd name="connsiteX230" fmla="*/ 10361437 w 12089090"/>
                  <a:gd name="connsiteY230" fmla="*/ 6753632 h 13511369"/>
                  <a:gd name="connsiteX231" fmla="*/ 10374138 w 12089090"/>
                  <a:gd name="connsiteY231" fmla="*/ 6588533 h 13511369"/>
                  <a:gd name="connsiteX232" fmla="*/ 10386837 w 12089090"/>
                  <a:gd name="connsiteY232" fmla="*/ 6464707 h 13511369"/>
                  <a:gd name="connsiteX233" fmla="*/ 10331672 w 12089090"/>
                  <a:gd name="connsiteY233" fmla="*/ 6436675 h 13511369"/>
                  <a:gd name="connsiteX234" fmla="*/ 10278888 w 12089090"/>
                  <a:gd name="connsiteY234" fmla="*/ 6452008 h 13511369"/>
                  <a:gd name="connsiteX235" fmla="*/ 10158237 w 12089090"/>
                  <a:gd name="connsiteY235" fmla="*/ 6236107 h 13511369"/>
                  <a:gd name="connsiteX236" fmla="*/ 10323338 w 12089090"/>
                  <a:gd name="connsiteY236" fmla="*/ 6274208 h 13511369"/>
                  <a:gd name="connsiteX237" fmla="*/ 10564638 w 12089090"/>
                  <a:gd name="connsiteY237" fmla="*/ 6274208 h 13511369"/>
                  <a:gd name="connsiteX238" fmla="*/ 10694812 w 12089090"/>
                  <a:gd name="connsiteY238" fmla="*/ 6134507 h 13511369"/>
                  <a:gd name="connsiteX239" fmla="*/ 10593213 w 12089090"/>
                  <a:gd name="connsiteY239" fmla="*/ 6023383 h 13511369"/>
                  <a:gd name="connsiteX240" fmla="*/ 10380487 w 12089090"/>
                  <a:gd name="connsiteY240" fmla="*/ 5975757 h 13511369"/>
                  <a:gd name="connsiteX241" fmla="*/ 10561462 w 12089090"/>
                  <a:gd name="connsiteY241" fmla="*/ 5845582 h 13511369"/>
                  <a:gd name="connsiteX242" fmla="*/ 10507488 w 12089090"/>
                  <a:gd name="connsiteY242" fmla="*/ 5728108 h 13511369"/>
                  <a:gd name="connsiteX243" fmla="*/ 10561463 w 12089090"/>
                  <a:gd name="connsiteY243" fmla="*/ 5607458 h 13511369"/>
                  <a:gd name="connsiteX244" fmla="*/ 10523362 w 12089090"/>
                  <a:gd name="connsiteY244" fmla="*/ 5604282 h 13511369"/>
                  <a:gd name="connsiteX245" fmla="*/ 10488438 w 12089090"/>
                  <a:gd name="connsiteY245" fmla="*/ 5528083 h 13511369"/>
                  <a:gd name="connsiteX246" fmla="*/ 10329687 w 12089090"/>
                  <a:gd name="connsiteY246" fmla="*/ 5375682 h 13511369"/>
                  <a:gd name="connsiteX247" fmla="*/ 10599563 w 12089090"/>
                  <a:gd name="connsiteY247" fmla="*/ 5480458 h 13511369"/>
                  <a:gd name="connsiteX248" fmla="*/ 10742437 w 12089090"/>
                  <a:gd name="connsiteY248" fmla="*/ 5439182 h 13511369"/>
                  <a:gd name="connsiteX249" fmla="*/ 10717038 w 12089090"/>
                  <a:gd name="connsiteY249" fmla="*/ 5686833 h 13511369"/>
                  <a:gd name="connsiteX250" fmla="*/ 10894837 w 12089090"/>
                  <a:gd name="connsiteY250" fmla="*/ 5724932 h 13511369"/>
                  <a:gd name="connsiteX251" fmla="*/ 10951988 w 12089090"/>
                  <a:gd name="connsiteY251" fmla="*/ 5550308 h 13511369"/>
                  <a:gd name="connsiteX252" fmla="*/ 10993262 w 12089090"/>
                  <a:gd name="connsiteY252" fmla="*/ 5321707 h 13511369"/>
                  <a:gd name="connsiteX253" fmla="*/ 10913888 w 12089090"/>
                  <a:gd name="connsiteY253" fmla="*/ 5118508 h 13511369"/>
                  <a:gd name="connsiteX254" fmla="*/ 10856737 w 12089090"/>
                  <a:gd name="connsiteY254" fmla="*/ 5020082 h 13511369"/>
                  <a:gd name="connsiteX255" fmla="*/ 10777363 w 12089090"/>
                  <a:gd name="connsiteY255" fmla="*/ 5137558 h 13511369"/>
                  <a:gd name="connsiteX256" fmla="*/ 10707513 w 12089090"/>
                  <a:gd name="connsiteY256" fmla="*/ 5096283 h 13511369"/>
                  <a:gd name="connsiteX257" fmla="*/ 10675763 w 12089090"/>
                  <a:gd name="connsiteY257" fmla="*/ 5216933 h 13511369"/>
                  <a:gd name="connsiteX258" fmla="*/ 10574162 w 12089090"/>
                  <a:gd name="connsiteY258" fmla="*/ 5220107 h 13511369"/>
                  <a:gd name="connsiteX259" fmla="*/ 10494787 w 12089090"/>
                  <a:gd name="connsiteY259" fmla="*/ 5077232 h 13511369"/>
                  <a:gd name="connsiteX260" fmla="*/ 10456687 w 12089090"/>
                  <a:gd name="connsiteY260" fmla="*/ 4924832 h 13511369"/>
                  <a:gd name="connsiteX261" fmla="*/ 10240787 w 12089090"/>
                  <a:gd name="connsiteY261" fmla="*/ 4928007 h 13511369"/>
                  <a:gd name="connsiteX262" fmla="*/ 10266187 w 12089090"/>
                  <a:gd name="connsiteY262" fmla="*/ 5153432 h 13511369"/>
                  <a:gd name="connsiteX263" fmla="*/ 10228088 w 12089090"/>
                  <a:gd name="connsiteY263" fmla="*/ 4959758 h 13511369"/>
                  <a:gd name="connsiteX264" fmla="*/ 10183637 w 12089090"/>
                  <a:gd name="connsiteY264" fmla="*/ 4972457 h 13511369"/>
                  <a:gd name="connsiteX265" fmla="*/ 10113787 w 12089090"/>
                  <a:gd name="connsiteY265" fmla="*/ 4861332 h 13511369"/>
                  <a:gd name="connsiteX266" fmla="*/ 10018538 w 12089090"/>
                  <a:gd name="connsiteY266" fmla="*/ 4931183 h 13511369"/>
                  <a:gd name="connsiteX267" fmla="*/ 9862962 w 12089090"/>
                  <a:gd name="connsiteY267" fmla="*/ 5058182 h 13511369"/>
                  <a:gd name="connsiteX268" fmla="*/ 10228087 w 12089090"/>
                  <a:gd name="connsiteY268" fmla="*/ 4724807 h 13511369"/>
                  <a:gd name="connsiteX269" fmla="*/ 10372550 w 12089090"/>
                  <a:gd name="connsiteY269" fmla="*/ 4634321 h 13511369"/>
                  <a:gd name="connsiteX270" fmla="*/ 10590037 w 12089090"/>
                  <a:gd name="connsiteY270" fmla="*/ 4581932 h 13511369"/>
                  <a:gd name="connsiteX271" fmla="*/ 10628138 w 12089090"/>
                  <a:gd name="connsiteY271" fmla="*/ 4461283 h 13511369"/>
                  <a:gd name="connsiteX272" fmla="*/ 10799588 w 12089090"/>
                  <a:gd name="connsiteY272" fmla="*/ 4334283 h 13511369"/>
                  <a:gd name="connsiteX273" fmla="*/ 10831337 w 12089090"/>
                  <a:gd name="connsiteY273" fmla="*/ 4080282 h 13511369"/>
                  <a:gd name="connsiteX274" fmla="*/ 10599562 w 12089090"/>
                  <a:gd name="connsiteY274" fmla="*/ 3997732 h 13511369"/>
                  <a:gd name="connsiteX275" fmla="*/ 10282063 w 12089090"/>
                  <a:gd name="connsiteY275" fmla="*/ 3950108 h 13511369"/>
                  <a:gd name="connsiteX276" fmla="*/ 10151887 w 12089090"/>
                  <a:gd name="connsiteY276" fmla="*/ 4010432 h 13511369"/>
                  <a:gd name="connsiteX277" fmla="*/ 10177288 w 12089090"/>
                  <a:gd name="connsiteY277" fmla="*/ 3845333 h 13511369"/>
                  <a:gd name="connsiteX278" fmla="*/ 10126488 w 12089090"/>
                  <a:gd name="connsiteY278" fmla="*/ 3670708 h 13511369"/>
                  <a:gd name="connsiteX279" fmla="*/ 10240787 w 12089090"/>
                  <a:gd name="connsiteY279" fmla="*/ 3708807 h 13511369"/>
                  <a:gd name="connsiteX280" fmla="*/ 10361438 w 12089090"/>
                  <a:gd name="connsiteY280" fmla="*/ 3600858 h 13511369"/>
                  <a:gd name="connsiteX281" fmla="*/ 10551938 w 12089090"/>
                  <a:gd name="connsiteY281" fmla="*/ 3661183 h 13511369"/>
                  <a:gd name="connsiteX282" fmla="*/ 10564638 w 12089090"/>
                  <a:gd name="connsiteY282" fmla="*/ 3477033 h 13511369"/>
                  <a:gd name="connsiteX283" fmla="*/ 10704337 w 12089090"/>
                  <a:gd name="connsiteY283" fmla="*/ 3515132 h 13511369"/>
                  <a:gd name="connsiteX284" fmla="*/ 10818637 w 12089090"/>
                  <a:gd name="connsiteY284" fmla="*/ 3210332 h 13511369"/>
                  <a:gd name="connsiteX285" fmla="*/ 10920238 w 12089090"/>
                  <a:gd name="connsiteY285" fmla="*/ 3299233 h 13511369"/>
                  <a:gd name="connsiteX286" fmla="*/ 11059937 w 12089090"/>
                  <a:gd name="connsiteY286" fmla="*/ 3283357 h 13511369"/>
                  <a:gd name="connsiteX287" fmla="*/ 11094862 w 12089090"/>
                  <a:gd name="connsiteY287" fmla="*/ 3508782 h 13511369"/>
                  <a:gd name="connsiteX288" fmla="*/ 11171063 w 12089090"/>
                  <a:gd name="connsiteY288" fmla="*/ 3251608 h 13511369"/>
                  <a:gd name="connsiteX289" fmla="*/ 11094863 w 12089090"/>
                  <a:gd name="connsiteY289" fmla="*/ 3165883 h 13511369"/>
                  <a:gd name="connsiteX290" fmla="*/ 11180587 w 12089090"/>
                  <a:gd name="connsiteY290" fmla="*/ 2911882 h 13511369"/>
                  <a:gd name="connsiteX291" fmla="*/ 10999613 w 12089090"/>
                  <a:gd name="connsiteY291" fmla="*/ 2988083 h 13511369"/>
                  <a:gd name="connsiteX292" fmla="*/ 10971037 w 12089090"/>
                  <a:gd name="connsiteY292" fmla="*/ 2918232 h 13511369"/>
                  <a:gd name="connsiteX293" fmla="*/ 10780537 w 12089090"/>
                  <a:gd name="connsiteY293" fmla="*/ 2715032 h 13511369"/>
                  <a:gd name="connsiteX294" fmla="*/ 10748788 w 12089090"/>
                  <a:gd name="connsiteY294" fmla="*/ 2530883 h 13511369"/>
                  <a:gd name="connsiteX295" fmla="*/ 10717038 w 12089090"/>
                  <a:gd name="connsiteY295" fmla="*/ 2435633 h 13511369"/>
                  <a:gd name="connsiteX296" fmla="*/ 10818637 w 12089090"/>
                  <a:gd name="connsiteY296" fmla="*/ 2334032 h 13511369"/>
                  <a:gd name="connsiteX297" fmla="*/ 11078988 w 12089090"/>
                  <a:gd name="connsiteY297" fmla="*/ 2099083 h 13511369"/>
                  <a:gd name="connsiteX298" fmla="*/ 11199637 w 12089090"/>
                  <a:gd name="connsiteY298" fmla="*/ 2118132 h 13511369"/>
                  <a:gd name="connsiteX299" fmla="*/ 11269488 w 12089090"/>
                  <a:gd name="connsiteY299" fmla="*/ 2029233 h 13511369"/>
                  <a:gd name="connsiteX300" fmla="*/ 11504437 w 12089090"/>
                  <a:gd name="connsiteY300" fmla="*/ 1921282 h 13511369"/>
                  <a:gd name="connsiteX301" fmla="*/ 11358388 w 12089090"/>
                  <a:gd name="connsiteY301" fmla="*/ 1851433 h 13511369"/>
                  <a:gd name="connsiteX302" fmla="*/ 11275837 w 12089090"/>
                  <a:gd name="connsiteY302" fmla="*/ 1705382 h 13511369"/>
                  <a:gd name="connsiteX303" fmla="*/ 11377437 w 12089090"/>
                  <a:gd name="connsiteY303" fmla="*/ 1279932 h 13511369"/>
                  <a:gd name="connsiteX304" fmla="*/ 11256787 w 12089090"/>
                  <a:gd name="connsiteY304" fmla="*/ 1019582 h 13511369"/>
                  <a:gd name="connsiteX305" fmla="*/ 11542537 w 12089090"/>
                  <a:gd name="connsiteY305" fmla="*/ 1362482 h 13511369"/>
                  <a:gd name="connsiteX306" fmla="*/ 11707637 w 12089090"/>
                  <a:gd name="connsiteY306" fmla="*/ 1165632 h 13511369"/>
                  <a:gd name="connsiteX307" fmla="*/ 11891787 w 12089090"/>
                  <a:gd name="connsiteY307" fmla="*/ 1476782 h 13511369"/>
                  <a:gd name="connsiteX308" fmla="*/ 12088637 w 12089090"/>
                  <a:gd name="connsiteY308" fmla="*/ 1578383 h 13511369"/>
                  <a:gd name="connsiteX309" fmla="*/ 11923537 w 12089090"/>
                  <a:gd name="connsiteY309" fmla="*/ 1133883 h 13511369"/>
                  <a:gd name="connsiteX310" fmla="*/ 11910837 w 12089090"/>
                  <a:gd name="connsiteY310" fmla="*/ 917982 h 13511369"/>
                  <a:gd name="connsiteX311" fmla="*/ 11777487 w 12089090"/>
                  <a:gd name="connsiteY311" fmla="*/ 721132 h 13511369"/>
                  <a:gd name="connsiteX312" fmla="*/ 11752087 w 12089090"/>
                  <a:gd name="connsiteY3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238743 w 12089090"/>
                  <a:gd name="connsiteY50" fmla="*/ 10535057 h 13511369"/>
                  <a:gd name="connsiteX51" fmla="*/ 17287 w 12089090"/>
                  <a:gd name="connsiteY51" fmla="*/ 10430282 h 13511369"/>
                  <a:gd name="connsiteX52" fmla="*/ 78009 w 12089090"/>
                  <a:gd name="connsiteY52" fmla="*/ 10608625 h 13511369"/>
                  <a:gd name="connsiteX53" fmla="*/ 11334 w 12089090"/>
                  <a:gd name="connsiteY53" fmla="*/ 10787219 h 13511369"/>
                  <a:gd name="connsiteX54" fmla="*/ 112537 w 12089090"/>
                  <a:gd name="connsiteY54" fmla="*/ 11056551 h 13511369"/>
                  <a:gd name="connsiteX55" fmla="*/ 8953 w 12089090"/>
                  <a:gd name="connsiteY55" fmla="*/ 11234894 h 13511369"/>
                  <a:gd name="connsiteX56" fmla="*/ 17287 w 12089090"/>
                  <a:gd name="connsiteY56" fmla="*/ 11420882 h 13511369"/>
                  <a:gd name="connsiteX57" fmla="*/ 158972 w 12089090"/>
                  <a:gd name="connsiteY57" fmla="*/ 11470638 h 13511369"/>
                  <a:gd name="connsiteX58" fmla="*/ 455437 w 12089090"/>
                  <a:gd name="connsiteY58" fmla="*/ 11497082 h 13511369"/>
                  <a:gd name="connsiteX59" fmla="*/ 623315 w 12089090"/>
                  <a:gd name="connsiteY59" fmla="*/ 11544457 h 13511369"/>
                  <a:gd name="connsiteX60" fmla="*/ 737615 w 12089090"/>
                  <a:gd name="connsiteY60" fmla="*/ 11489688 h 13511369"/>
                  <a:gd name="connsiteX61" fmla="*/ 912637 w 12089090"/>
                  <a:gd name="connsiteY61" fmla="*/ 11535182 h 13511369"/>
                  <a:gd name="connsiteX62" fmla="*/ 1078134 w 12089090"/>
                  <a:gd name="connsiteY62" fmla="*/ 11413488 h 13511369"/>
                  <a:gd name="connsiteX63" fmla="*/ 1155524 w 12089090"/>
                  <a:gd name="connsiteY63" fmla="*/ 11470889 h 13511369"/>
                  <a:gd name="connsiteX64" fmla="*/ 1294828 w 12089090"/>
                  <a:gd name="connsiteY64" fmla="*/ 11496832 h 13511369"/>
                  <a:gd name="connsiteX65" fmla="*/ 1466278 w 12089090"/>
                  <a:gd name="connsiteY65" fmla="*/ 11508738 h 13511369"/>
                  <a:gd name="connsiteX66" fmla="*/ 1552003 w 12089090"/>
                  <a:gd name="connsiteY66" fmla="*/ 11573032 h 13511369"/>
                  <a:gd name="connsiteX67" fmla="*/ 1652015 w 12089090"/>
                  <a:gd name="connsiteY67" fmla="*/ 11580175 h 13511369"/>
                  <a:gd name="connsiteX68" fmla="*/ 1731787 w 12089090"/>
                  <a:gd name="connsiteY68" fmla="*/ 11592332 h 13511369"/>
                  <a:gd name="connsiteX69" fmla="*/ 1659159 w 12089090"/>
                  <a:gd name="connsiteY69" fmla="*/ 11737338 h 13511369"/>
                  <a:gd name="connsiteX70" fmla="*/ 1693687 w 12089090"/>
                  <a:gd name="connsiteY70" fmla="*/ 11992382 h 13511369"/>
                  <a:gd name="connsiteX71" fmla="*/ 1871090 w 12089090"/>
                  <a:gd name="connsiteY71" fmla="*/ 12130244 h 13511369"/>
                  <a:gd name="connsiteX72" fmla="*/ 1993724 w 12089090"/>
                  <a:gd name="connsiteY72" fmla="*/ 12056676 h 13511369"/>
                  <a:gd name="connsiteX73" fmla="*/ 2066353 w 12089090"/>
                  <a:gd name="connsiteY73" fmla="*/ 12104050 h 13511369"/>
                  <a:gd name="connsiteX74" fmla="*/ 2142553 w 12089090"/>
                  <a:gd name="connsiteY74" fmla="*/ 12034994 h 13511369"/>
                  <a:gd name="connsiteX75" fmla="*/ 2242565 w 12089090"/>
                  <a:gd name="connsiteY75" fmla="*/ 12058807 h 13511369"/>
                  <a:gd name="connsiteX76" fmla="*/ 2473547 w 12089090"/>
                  <a:gd name="connsiteY76" fmla="*/ 12008800 h 13511369"/>
                  <a:gd name="connsiteX77" fmla="*/ 2524743 w 12089090"/>
                  <a:gd name="connsiteY77" fmla="*/ 11899513 h 13511369"/>
                  <a:gd name="connsiteX78" fmla="*/ 2893837 w 12089090"/>
                  <a:gd name="connsiteY78" fmla="*/ 12030482 h 13511369"/>
                  <a:gd name="connsiteX79" fmla="*/ 2983134 w 12089090"/>
                  <a:gd name="connsiteY79" fmla="*/ 12018325 h 13511369"/>
                  <a:gd name="connsiteX80" fmla="*/ 3084337 w 12089090"/>
                  <a:gd name="connsiteY80" fmla="*/ 12182882 h 13511369"/>
                  <a:gd name="connsiteX81" fmla="*/ 3323653 w 12089090"/>
                  <a:gd name="connsiteY81" fmla="*/ 12127863 h 13511369"/>
                  <a:gd name="connsiteX82" fmla="*/ 3433190 w 12089090"/>
                  <a:gd name="connsiteY82" fmla="*/ 12196919 h 13511369"/>
                  <a:gd name="connsiteX83" fmla="*/ 3586781 w 12089090"/>
                  <a:gd name="connsiteY83" fmla="*/ 12266226 h 13511369"/>
                  <a:gd name="connsiteX84" fmla="*/ 3522487 w 12089090"/>
                  <a:gd name="connsiteY84" fmla="*/ 12387670 h 13511369"/>
                  <a:gd name="connsiteX85" fmla="*/ 3607022 w 12089090"/>
                  <a:gd name="connsiteY85" fmla="*/ 12592207 h 13511369"/>
                  <a:gd name="connsiteX86" fmla="*/ 3560587 w 12089090"/>
                  <a:gd name="connsiteY86" fmla="*/ 12773432 h 13511369"/>
                  <a:gd name="connsiteX87" fmla="*/ 3545109 w 12089090"/>
                  <a:gd name="connsiteY87" fmla="*/ 12987494 h 13511369"/>
                  <a:gd name="connsiteX88" fmla="*/ 3636787 w 12089090"/>
                  <a:gd name="connsiteY88" fmla="*/ 13211582 h 13511369"/>
                  <a:gd name="connsiteX89" fmla="*/ 3922537 w 12089090"/>
                  <a:gd name="connsiteY89" fmla="*/ 13440182 h 13511369"/>
                  <a:gd name="connsiteX90" fmla="*/ 4514278 w 12089090"/>
                  <a:gd name="connsiteY90" fmla="*/ 13511369 h 13511369"/>
                  <a:gd name="connsiteX91" fmla="*/ 4549996 w 12089090"/>
                  <a:gd name="connsiteY91" fmla="*/ 13442312 h 13511369"/>
                  <a:gd name="connsiteX92" fmla="*/ 4208287 w 12089090"/>
                  <a:gd name="connsiteY92" fmla="*/ 13154432 h 13511369"/>
                  <a:gd name="connsiteX93" fmla="*/ 4635722 w 12089090"/>
                  <a:gd name="connsiteY93" fmla="*/ 13268482 h 13511369"/>
                  <a:gd name="connsiteX94" fmla="*/ 4951237 w 12089090"/>
                  <a:gd name="connsiteY94" fmla="*/ 13268732 h 13511369"/>
                  <a:gd name="connsiteX95" fmla="*/ 5052440 w 12089090"/>
                  <a:gd name="connsiteY95" fmla="*/ 13058932 h 13511369"/>
                  <a:gd name="connsiteX96" fmla="*/ 5011959 w 12089090"/>
                  <a:gd name="connsiteY96" fmla="*/ 12985113 h 13511369"/>
                  <a:gd name="connsiteX97" fmla="*/ 5008387 w 12089090"/>
                  <a:gd name="connsiteY97" fmla="*/ 12678182 h 13511369"/>
                  <a:gd name="connsiteX98" fmla="*/ 5084587 w 12089090"/>
                  <a:gd name="connsiteY98" fmla="*/ 12563882 h 13511369"/>
                  <a:gd name="connsiteX99" fmla="*/ 5046487 w 12089090"/>
                  <a:gd name="connsiteY99" fmla="*/ 12225745 h 13511369"/>
                  <a:gd name="connsiteX100" fmla="*/ 5375100 w 12089090"/>
                  <a:gd name="connsiteY100" fmla="*/ 12097157 h 13511369"/>
                  <a:gd name="connsiteX101" fmla="*/ 5656087 w 12089090"/>
                  <a:gd name="connsiteY101" fmla="*/ 12180502 h 13511369"/>
                  <a:gd name="connsiteX102" fmla="*/ 5541787 w 12089090"/>
                  <a:gd name="connsiteY102" fmla="*/ 11249432 h 13511369"/>
                  <a:gd name="connsiteX103" fmla="*/ 5602510 w 12089090"/>
                  <a:gd name="connsiteY103" fmla="*/ 10722925 h 13511369"/>
                  <a:gd name="connsiteX104" fmla="*/ 5485827 w 12089090"/>
                  <a:gd name="connsiteY104" fmla="*/ 10663394 h 13511369"/>
                  <a:gd name="connsiteX105" fmla="*/ 5602509 w 12089090"/>
                  <a:gd name="connsiteY105" fmla="*/ 10701495 h 13511369"/>
                  <a:gd name="connsiteX106" fmla="*/ 5628703 w 12089090"/>
                  <a:gd name="connsiteY106" fmla="*/ 10160950 h 13511369"/>
                  <a:gd name="connsiteX107" fmla="*/ 5715618 w 12089090"/>
                  <a:gd name="connsiteY107" fmla="*/ 9775438 h 13511369"/>
                  <a:gd name="connsiteX108" fmla="*/ 5847778 w 12089090"/>
                  <a:gd name="connsiteY108" fmla="*/ 9408475 h 13511369"/>
                  <a:gd name="connsiteX109" fmla="*/ 5938265 w 12089090"/>
                  <a:gd name="connsiteY109" fmla="*/ 9196544 h 13511369"/>
                  <a:gd name="connsiteX110" fmla="*/ 5776340 w 12089090"/>
                  <a:gd name="connsiteY110" fmla="*/ 9329894 h 13511369"/>
                  <a:gd name="connsiteX111" fmla="*/ 5940647 w 12089090"/>
                  <a:gd name="connsiteY111" fmla="*/ 9137013 h 13511369"/>
                  <a:gd name="connsiteX112" fmla="*/ 5972794 w 12089090"/>
                  <a:gd name="connsiteY112" fmla="*/ 8956289 h 13511369"/>
                  <a:gd name="connsiteX113" fmla="*/ 5976365 w 12089090"/>
                  <a:gd name="connsiteY113" fmla="*/ 9087006 h 13511369"/>
                  <a:gd name="connsiteX114" fmla="*/ 6458567 w 12089090"/>
                  <a:gd name="connsiteY114" fmla="*/ 8201432 h 13511369"/>
                  <a:gd name="connsiteX115" fmla="*/ 6221634 w 12089090"/>
                  <a:gd name="connsiteY115" fmla="*/ 8101170 h 13511369"/>
                  <a:gd name="connsiteX116" fmla="*/ 6443090 w 12089090"/>
                  <a:gd name="connsiteY116" fmla="*/ 8110694 h 13511369"/>
                  <a:gd name="connsiteX117" fmla="*/ 6713363 w 12089090"/>
                  <a:gd name="connsiteY117" fmla="*/ 8074975 h 13511369"/>
                  <a:gd name="connsiteX118" fmla="*/ 6872907 w 12089090"/>
                  <a:gd name="connsiteY118" fmla="*/ 8032113 h 13511369"/>
                  <a:gd name="connsiteX119" fmla="*/ 6802659 w 12089090"/>
                  <a:gd name="connsiteY119" fmla="*/ 7972582 h 13511369"/>
                  <a:gd name="connsiteX120" fmla="*/ 6894339 w 12089090"/>
                  <a:gd name="connsiteY120" fmla="*/ 7846626 h 13511369"/>
                  <a:gd name="connsiteX121" fmla="*/ 6997921 w 12089090"/>
                  <a:gd name="connsiteY121" fmla="*/ 7867807 h 13511369"/>
                  <a:gd name="connsiteX122" fmla="*/ 7034832 w 12089090"/>
                  <a:gd name="connsiteY122" fmla="*/ 7793990 h 13511369"/>
                  <a:gd name="connsiteX123" fmla="*/ 6961013 w 12089090"/>
                  <a:gd name="connsiteY123" fmla="*/ 7693975 h 13511369"/>
                  <a:gd name="connsiteX124" fmla="*/ 6927676 w 12089090"/>
                  <a:gd name="connsiteY124" fmla="*/ 7596344 h 13511369"/>
                  <a:gd name="connsiteX125" fmla="*/ 6837187 w 12089090"/>
                  <a:gd name="connsiteY125" fmla="*/ 7591832 h 13511369"/>
                  <a:gd name="connsiteX126" fmla="*/ 6763369 w 12089090"/>
                  <a:gd name="connsiteY126" fmla="*/ 7674925 h 13511369"/>
                  <a:gd name="connsiteX127" fmla="*/ 6627637 w 12089090"/>
                  <a:gd name="connsiteY127" fmla="*/ 7687082 h 13511369"/>
                  <a:gd name="connsiteX128" fmla="*/ 6687169 w 12089090"/>
                  <a:gd name="connsiteY128" fmla="*/ 7617775 h 13511369"/>
                  <a:gd name="connsiteX129" fmla="*/ 6699076 w 12089090"/>
                  <a:gd name="connsiteY129" fmla="*/ 7529669 h 13511369"/>
                  <a:gd name="connsiteX130" fmla="*/ 6720506 w 12089090"/>
                  <a:gd name="connsiteY130" fmla="*/ 7467756 h 13511369"/>
                  <a:gd name="connsiteX131" fmla="*/ 6684787 w 12089090"/>
                  <a:gd name="connsiteY131" fmla="*/ 7401332 h 13511369"/>
                  <a:gd name="connsiteX132" fmla="*/ 6620494 w 12089090"/>
                  <a:gd name="connsiteY132" fmla="*/ 7432038 h 13511369"/>
                  <a:gd name="connsiteX133" fmla="*/ 6618112 w 12089090"/>
                  <a:gd name="connsiteY133" fmla="*/ 7351326 h 13511369"/>
                  <a:gd name="connsiteX134" fmla="*/ 6837188 w 12089090"/>
                  <a:gd name="connsiteY134" fmla="*/ 7243919 h 13511369"/>
                  <a:gd name="connsiteX135" fmla="*/ 6801469 w 12089090"/>
                  <a:gd name="connsiteY135" fmla="*/ 7089138 h 13511369"/>
                  <a:gd name="connsiteX136" fmla="*/ 6877669 w 12089090"/>
                  <a:gd name="connsiteY136" fmla="*/ 7072469 h 13511369"/>
                  <a:gd name="connsiteX137" fmla="*/ 6856237 w 12089090"/>
                  <a:gd name="connsiteY137" fmla="*/ 6982232 h 13511369"/>
                  <a:gd name="connsiteX138" fmla="*/ 6961013 w 12089090"/>
                  <a:gd name="connsiteY138" fmla="*/ 6984363 h 13511369"/>
                  <a:gd name="connsiteX139" fmla="*/ 7003876 w 12089090"/>
                  <a:gd name="connsiteY139" fmla="*/ 6903400 h 13511369"/>
                  <a:gd name="connsiteX140" fmla="*/ 7106269 w 12089090"/>
                  <a:gd name="connsiteY140" fmla="*/ 6936738 h 13511369"/>
                  <a:gd name="connsiteX141" fmla="*/ 7180088 w 12089090"/>
                  <a:gd name="connsiteY141" fmla="*/ 7039132 h 13511369"/>
                  <a:gd name="connsiteX142" fmla="*/ 7246763 w 12089090"/>
                  <a:gd name="connsiteY142" fmla="*/ 6979600 h 13511369"/>
                  <a:gd name="connsiteX143" fmla="*/ 7187232 w 12089090"/>
                  <a:gd name="connsiteY143" fmla="*/ 6843869 h 13511369"/>
                  <a:gd name="connsiteX144" fmla="*/ 7244381 w 12089090"/>
                  <a:gd name="connsiteY144" fmla="*/ 6896506 h 13511369"/>
                  <a:gd name="connsiteX145" fmla="*/ 7361063 w 12089090"/>
                  <a:gd name="connsiteY145" fmla="*/ 6934357 h 13511369"/>
                  <a:gd name="connsiteX146" fmla="*/ 7434882 w 12089090"/>
                  <a:gd name="connsiteY146" fmla="*/ 7006046 h 13511369"/>
                  <a:gd name="connsiteX147" fmla="*/ 7403926 w 12089090"/>
                  <a:gd name="connsiteY147" fmla="*/ 7144158 h 13511369"/>
                  <a:gd name="connsiteX148" fmla="*/ 7475363 w 12089090"/>
                  <a:gd name="connsiteY148" fmla="*/ 7108439 h 13511369"/>
                  <a:gd name="connsiteX149" fmla="*/ 7465837 w 12089090"/>
                  <a:gd name="connsiteY149" fmla="*/ 7077482 h 13511369"/>
                  <a:gd name="connsiteX150" fmla="*/ 7542038 w 12089090"/>
                  <a:gd name="connsiteY150" fmla="*/ 7163208 h 13511369"/>
                  <a:gd name="connsiteX151" fmla="*/ 7477744 w 12089090"/>
                  <a:gd name="connsiteY151" fmla="*/ 7244171 h 13511369"/>
                  <a:gd name="connsiteX152" fmla="*/ 7542037 w 12089090"/>
                  <a:gd name="connsiteY152" fmla="*/ 7325132 h 13511369"/>
                  <a:gd name="connsiteX153" fmla="*/ 7468219 w 12089090"/>
                  <a:gd name="connsiteY153" fmla="*/ 7344183 h 13511369"/>
                  <a:gd name="connsiteX154" fmla="*/ 7375351 w 12089090"/>
                  <a:gd name="connsiteY154" fmla="*/ 7296558 h 13511369"/>
                  <a:gd name="connsiteX155" fmla="*/ 7327726 w 12089090"/>
                  <a:gd name="connsiteY155" fmla="*/ 7406096 h 13511369"/>
                  <a:gd name="connsiteX156" fmla="*/ 7403926 w 12089090"/>
                  <a:gd name="connsiteY156" fmla="*/ 7425146 h 13511369"/>
                  <a:gd name="connsiteX157" fmla="*/ 7458694 w 12089090"/>
                  <a:gd name="connsiteY157" fmla="*/ 7484677 h 13511369"/>
                  <a:gd name="connsiteX158" fmla="*/ 7484888 w 12089090"/>
                  <a:gd name="connsiteY158" fmla="*/ 7515382 h 13511369"/>
                  <a:gd name="connsiteX159" fmla="*/ 7505128 w 12089090"/>
                  <a:gd name="connsiteY159" fmla="*/ 7467755 h 13511369"/>
                  <a:gd name="connsiteX160" fmla="*/ 7563469 w 12089090"/>
                  <a:gd name="connsiteY160" fmla="*/ 7529921 h 13511369"/>
                  <a:gd name="connsiteX161" fmla="*/ 7656338 w 12089090"/>
                  <a:gd name="connsiteY161" fmla="*/ 7615646 h 13511369"/>
                  <a:gd name="connsiteX162" fmla="*/ 7656338 w 12089090"/>
                  <a:gd name="connsiteY162" fmla="*/ 7510871 h 13511369"/>
                  <a:gd name="connsiteX163" fmla="*/ 7830168 w 12089090"/>
                  <a:gd name="connsiteY163" fmla="*/ 7606120 h 13511369"/>
                  <a:gd name="connsiteX164" fmla="*/ 7723013 w 12089090"/>
                  <a:gd name="connsiteY164" fmla="*/ 7370377 h 13511369"/>
                  <a:gd name="connsiteX165" fmla="*/ 7725394 w 12089090"/>
                  <a:gd name="connsiteY165" fmla="*/ 7234646 h 13511369"/>
                  <a:gd name="connsiteX166" fmla="*/ 7630144 w 12089090"/>
                  <a:gd name="connsiteY166" fmla="*/ 7206071 h 13511369"/>
                  <a:gd name="connsiteX167" fmla="*/ 7694437 w 12089090"/>
                  <a:gd name="connsiteY167" fmla="*/ 7039382 h 13511369"/>
                  <a:gd name="connsiteX168" fmla="*/ 8392144 w 12089090"/>
                  <a:gd name="connsiteY168" fmla="*/ 6653621 h 13511369"/>
                  <a:gd name="connsiteX169" fmla="*/ 8720757 w 12089090"/>
                  <a:gd name="connsiteY169" fmla="*/ 6591708 h 13511369"/>
                  <a:gd name="connsiteX170" fmla="*/ 8739807 w 12089090"/>
                  <a:gd name="connsiteY170" fmla="*/ 6696483 h 13511369"/>
                  <a:gd name="connsiteX171" fmla="*/ 8813626 w 12089090"/>
                  <a:gd name="connsiteY171" fmla="*/ 6701246 h 13511369"/>
                  <a:gd name="connsiteX172" fmla="*/ 8789812 w 12089090"/>
                  <a:gd name="connsiteY172" fmla="*/ 6548844 h 13511369"/>
                  <a:gd name="connsiteX173" fmla="*/ 9332737 w 12089090"/>
                  <a:gd name="connsiteY173" fmla="*/ 6544082 h 13511369"/>
                  <a:gd name="connsiteX174" fmla="*/ 9520856 w 12089090"/>
                  <a:gd name="connsiteY174" fmla="*/ 6494075 h 13511369"/>
                  <a:gd name="connsiteX175" fmla="*/ 9647062 w 12089090"/>
                  <a:gd name="connsiteY175" fmla="*/ 6298813 h 13511369"/>
                  <a:gd name="connsiteX176" fmla="*/ 9923287 w 12089090"/>
                  <a:gd name="connsiteY176" fmla="*/ 6334532 h 13511369"/>
                  <a:gd name="connsiteX177" fmla="*/ 9887569 w 12089090"/>
                  <a:gd name="connsiteY177" fmla="*/ 6420258 h 13511369"/>
                  <a:gd name="connsiteX178" fmla="*/ 9744694 w 12089090"/>
                  <a:gd name="connsiteY178" fmla="*/ 6434546 h 13511369"/>
                  <a:gd name="connsiteX179" fmla="*/ 9813749 w 12089090"/>
                  <a:gd name="connsiteY179" fmla="*/ 6489313 h 13511369"/>
                  <a:gd name="connsiteX180" fmla="*/ 9682782 w 12089090"/>
                  <a:gd name="connsiteY180" fmla="*/ 6517889 h 13511369"/>
                  <a:gd name="connsiteX181" fmla="*/ 9556576 w 12089090"/>
                  <a:gd name="connsiteY181" fmla="*/ 6508364 h 13511369"/>
                  <a:gd name="connsiteX182" fmla="*/ 9470850 w 12089090"/>
                  <a:gd name="connsiteY182" fmla="*/ 6544082 h 13511369"/>
                  <a:gd name="connsiteX183" fmla="*/ 9439894 w 12089090"/>
                  <a:gd name="connsiteY183" fmla="*/ 6848883 h 13511369"/>
                  <a:gd name="connsiteX184" fmla="*/ 9601819 w 12089090"/>
                  <a:gd name="connsiteY184" fmla="*/ 6882220 h 13511369"/>
                  <a:gd name="connsiteX185" fmla="*/ 9808987 w 12089090"/>
                  <a:gd name="connsiteY185" fmla="*/ 6696482 h 13511369"/>
                  <a:gd name="connsiteX186" fmla="*/ 9847088 w 12089090"/>
                  <a:gd name="connsiteY186" fmla="*/ 6794114 h 13511369"/>
                  <a:gd name="connsiteX187" fmla="*/ 9994726 w 12089090"/>
                  <a:gd name="connsiteY187" fmla="*/ 6717914 h 13511369"/>
                  <a:gd name="connsiteX188" fmla="*/ 9894713 w 12089090"/>
                  <a:gd name="connsiteY188" fmla="*/ 6956040 h 13511369"/>
                  <a:gd name="connsiteX189" fmla="*/ 10037588 w 12089090"/>
                  <a:gd name="connsiteY189" fmla="*/ 6898889 h 13511369"/>
                  <a:gd name="connsiteX190" fmla="*/ 10004251 w 12089090"/>
                  <a:gd name="connsiteY190" fmla="*/ 6986996 h 13511369"/>
                  <a:gd name="connsiteX191" fmla="*/ 10235232 w 12089090"/>
                  <a:gd name="connsiteY191" fmla="*/ 6984614 h 13511369"/>
                  <a:gd name="connsiteX192" fmla="*/ 10075687 w 12089090"/>
                  <a:gd name="connsiteY192" fmla="*/ 7039382 h 13511369"/>
                  <a:gd name="connsiteX193" fmla="*/ 9966151 w 12089090"/>
                  <a:gd name="connsiteY193" fmla="*/ 7096533 h 13511369"/>
                  <a:gd name="connsiteX194" fmla="*/ 9847088 w 12089090"/>
                  <a:gd name="connsiteY194" fmla="*/ 7210833 h 13511369"/>
                  <a:gd name="connsiteX195" fmla="*/ 9882806 w 12089090"/>
                  <a:gd name="connsiteY195" fmla="*/ 7270363 h 13511369"/>
                  <a:gd name="connsiteX196" fmla="*/ 9925669 w 12089090"/>
                  <a:gd name="connsiteY196" fmla="*/ 7320371 h 13511369"/>
                  <a:gd name="connsiteX197" fmla="*/ 10004251 w 12089090"/>
                  <a:gd name="connsiteY197" fmla="*/ 7287033 h 13511369"/>
                  <a:gd name="connsiteX198" fmla="*/ 10016156 w 12089090"/>
                  <a:gd name="connsiteY198" fmla="*/ 7348944 h 13511369"/>
                  <a:gd name="connsiteX199" fmla="*/ 10130457 w 12089090"/>
                  <a:gd name="connsiteY199" fmla="*/ 7210833 h 13511369"/>
                  <a:gd name="connsiteX200" fmla="*/ 10166176 w 12089090"/>
                  <a:gd name="connsiteY200" fmla="*/ 7356089 h 13511369"/>
                  <a:gd name="connsiteX201" fmla="*/ 10261426 w 12089090"/>
                  <a:gd name="connsiteY201" fmla="*/ 7239408 h 13511369"/>
                  <a:gd name="connsiteX202" fmla="*/ 10287619 w 12089090"/>
                  <a:gd name="connsiteY202" fmla="*/ 7401332 h 13511369"/>
                  <a:gd name="connsiteX203" fmla="*/ 10361437 w 12089090"/>
                  <a:gd name="connsiteY203" fmla="*/ 7477532 h 13511369"/>
                  <a:gd name="connsiteX204" fmla="*/ 10151887 w 12089090"/>
                  <a:gd name="connsiteY204" fmla="*/ 7591832 h 13511369"/>
                  <a:gd name="connsiteX205" fmla="*/ 10304288 w 12089090"/>
                  <a:gd name="connsiteY205" fmla="*/ 7741852 h 13511369"/>
                  <a:gd name="connsiteX206" fmla="*/ 10335244 w 12089090"/>
                  <a:gd name="connsiteY206" fmla="*/ 7644221 h 13511369"/>
                  <a:gd name="connsiteX207" fmla="*/ 10406680 w 12089090"/>
                  <a:gd name="connsiteY207" fmla="*/ 7732326 h 13511369"/>
                  <a:gd name="connsiteX208" fmla="*/ 10528126 w 12089090"/>
                  <a:gd name="connsiteY208" fmla="*/ 7691846 h 13511369"/>
                  <a:gd name="connsiteX209" fmla="*/ 10532887 w 12089090"/>
                  <a:gd name="connsiteY209" fmla="*/ 7777570 h 13511369"/>
                  <a:gd name="connsiteX210" fmla="*/ 10530506 w 12089090"/>
                  <a:gd name="connsiteY210" fmla="*/ 7875200 h 13511369"/>
                  <a:gd name="connsiteX211" fmla="*/ 10640043 w 12089090"/>
                  <a:gd name="connsiteY211" fmla="*/ 7837101 h 13511369"/>
                  <a:gd name="connsiteX212" fmla="*/ 10680526 w 12089090"/>
                  <a:gd name="connsiteY212" fmla="*/ 8075227 h 13511369"/>
                  <a:gd name="connsiteX213" fmla="*/ 10818637 w 12089090"/>
                  <a:gd name="connsiteY213" fmla="*/ 8106182 h 13511369"/>
                  <a:gd name="connsiteX214" fmla="*/ 10832925 w 12089090"/>
                  <a:gd name="connsiteY214" fmla="*/ 7815670 h 13511369"/>
                  <a:gd name="connsiteX215" fmla="*/ 10923413 w 12089090"/>
                  <a:gd name="connsiteY215" fmla="*/ 7791858 h 13511369"/>
                  <a:gd name="connsiteX216" fmla="*/ 10992469 w 12089090"/>
                  <a:gd name="connsiteY216" fmla="*/ 7620407 h 13511369"/>
                  <a:gd name="connsiteX217" fmla="*/ 10954369 w 12089090"/>
                  <a:gd name="connsiteY217" fmla="*/ 7491821 h 13511369"/>
                  <a:gd name="connsiteX218" fmla="*/ 10859119 w 12089090"/>
                  <a:gd name="connsiteY218" fmla="*/ 7479913 h 13511369"/>
                  <a:gd name="connsiteX219" fmla="*/ 10906743 w 12089090"/>
                  <a:gd name="connsiteY219" fmla="*/ 7360851 h 13511369"/>
                  <a:gd name="connsiteX220" fmla="*/ 10801969 w 12089090"/>
                  <a:gd name="connsiteY220" fmla="*/ 7289414 h 13511369"/>
                  <a:gd name="connsiteX221" fmla="*/ 10761487 w 12089090"/>
                  <a:gd name="connsiteY221" fmla="*/ 7058432 h 13511369"/>
                  <a:gd name="connsiteX222" fmla="*/ 10443987 w 12089090"/>
                  <a:gd name="connsiteY222" fmla="*/ 7020332 h 13511369"/>
                  <a:gd name="connsiteX223" fmla="*/ 10513838 w 12089090"/>
                  <a:gd name="connsiteY223" fmla="*/ 6915558 h 13511369"/>
                  <a:gd name="connsiteX224" fmla="*/ 10637663 w 12089090"/>
                  <a:gd name="connsiteY224" fmla="*/ 6896508 h 13511369"/>
                  <a:gd name="connsiteX225" fmla="*/ 10647187 w 12089090"/>
                  <a:gd name="connsiteY225" fmla="*/ 6810782 h 13511369"/>
                  <a:gd name="connsiteX226" fmla="*/ 10859912 w 12089090"/>
                  <a:gd name="connsiteY226" fmla="*/ 6899682 h 13511369"/>
                  <a:gd name="connsiteX227" fmla="*/ 10875787 w 12089090"/>
                  <a:gd name="connsiteY227" fmla="*/ 6677432 h 13511369"/>
                  <a:gd name="connsiteX228" fmla="*/ 10666237 w 12089090"/>
                  <a:gd name="connsiteY228" fmla="*/ 6772682 h 13511369"/>
                  <a:gd name="connsiteX229" fmla="*/ 10590037 w 12089090"/>
                  <a:gd name="connsiteY229" fmla="*/ 6544082 h 13511369"/>
                  <a:gd name="connsiteX230" fmla="*/ 10361437 w 12089090"/>
                  <a:gd name="connsiteY230" fmla="*/ 6753632 h 13511369"/>
                  <a:gd name="connsiteX231" fmla="*/ 10374138 w 12089090"/>
                  <a:gd name="connsiteY231" fmla="*/ 6588533 h 13511369"/>
                  <a:gd name="connsiteX232" fmla="*/ 10386837 w 12089090"/>
                  <a:gd name="connsiteY232" fmla="*/ 6464707 h 13511369"/>
                  <a:gd name="connsiteX233" fmla="*/ 10331672 w 12089090"/>
                  <a:gd name="connsiteY233" fmla="*/ 6436675 h 13511369"/>
                  <a:gd name="connsiteX234" fmla="*/ 10278888 w 12089090"/>
                  <a:gd name="connsiteY234" fmla="*/ 6452008 h 13511369"/>
                  <a:gd name="connsiteX235" fmla="*/ 10158237 w 12089090"/>
                  <a:gd name="connsiteY235" fmla="*/ 6236107 h 13511369"/>
                  <a:gd name="connsiteX236" fmla="*/ 10323338 w 12089090"/>
                  <a:gd name="connsiteY236" fmla="*/ 6274208 h 13511369"/>
                  <a:gd name="connsiteX237" fmla="*/ 10564638 w 12089090"/>
                  <a:gd name="connsiteY237" fmla="*/ 6274208 h 13511369"/>
                  <a:gd name="connsiteX238" fmla="*/ 10694812 w 12089090"/>
                  <a:gd name="connsiteY238" fmla="*/ 6134507 h 13511369"/>
                  <a:gd name="connsiteX239" fmla="*/ 10593213 w 12089090"/>
                  <a:gd name="connsiteY239" fmla="*/ 6023383 h 13511369"/>
                  <a:gd name="connsiteX240" fmla="*/ 10380487 w 12089090"/>
                  <a:gd name="connsiteY240" fmla="*/ 5975757 h 13511369"/>
                  <a:gd name="connsiteX241" fmla="*/ 10561462 w 12089090"/>
                  <a:gd name="connsiteY241" fmla="*/ 5845582 h 13511369"/>
                  <a:gd name="connsiteX242" fmla="*/ 10507488 w 12089090"/>
                  <a:gd name="connsiteY242" fmla="*/ 5728108 h 13511369"/>
                  <a:gd name="connsiteX243" fmla="*/ 10561463 w 12089090"/>
                  <a:gd name="connsiteY243" fmla="*/ 5607458 h 13511369"/>
                  <a:gd name="connsiteX244" fmla="*/ 10523362 w 12089090"/>
                  <a:gd name="connsiteY244" fmla="*/ 5604282 h 13511369"/>
                  <a:gd name="connsiteX245" fmla="*/ 10488438 w 12089090"/>
                  <a:gd name="connsiteY245" fmla="*/ 5528083 h 13511369"/>
                  <a:gd name="connsiteX246" fmla="*/ 10329687 w 12089090"/>
                  <a:gd name="connsiteY246" fmla="*/ 5375682 h 13511369"/>
                  <a:gd name="connsiteX247" fmla="*/ 10599563 w 12089090"/>
                  <a:gd name="connsiteY247" fmla="*/ 5480458 h 13511369"/>
                  <a:gd name="connsiteX248" fmla="*/ 10742437 w 12089090"/>
                  <a:gd name="connsiteY248" fmla="*/ 5439182 h 13511369"/>
                  <a:gd name="connsiteX249" fmla="*/ 10717038 w 12089090"/>
                  <a:gd name="connsiteY249" fmla="*/ 5686833 h 13511369"/>
                  <a:gd name="connsiteX250" fmla="*/ 10894837 w 12089090"/>
                  <a:gd name="connsiteY250" fmla="*/ 5724932 h 13511369"/>
                  <a:gd name="connsiteX251" fmla="*/ 10951988 w 12089090"/>
                  <a:gd name="connsiteY251" fmla="*/ 5550308 h 13511369"/>
                  <a:gd name="connsiteX252" fmla="*/ 10993262 w 12089090"/>
                  <a:gd name="connsiteY252" fmla="*/ 5321707 h 13511369"/>
                  <a:gd name="connsiteX253" fmla="*/ 10913888 w 12089090"/>
                  <a:gd name="connsiteY253" fmla="*/ 5118508 h 13511369"/>
                  <a:gd name="connsiteX254" fmla="*/ 10856737 w 12089090"/>
                  <a:gd name="connsiteY254" fmla="*/ 5020082 h 13511369"/>
                  <a:gd name="connsiteX255" fmla="*/ 10777363 w 12089090"/>
                  <a:gd name="connsiteY255" fmla="*/ 5137558 h 13511369"/>
                  <a:gd name="connsiteX256" fmla="*/ 10707513 w 12089090"/>
                  <a:gd name="connsiteY256" fmla="*/ 5096283 h 13511369"/>
                  <a:gd name="connsiteX257" fmla="*/ 10675763 w 12089090"/>
                  <a:gd name="connsiteY257" fmla="*/ 5216933 h 13511369"/>
                  <a:gd name="connsiteX258" fmla="*/ 10574162 w 12089090"/>
                  <a:gd name="connsiteY258" fmla="*/ 5220107 h 13511369"/>
                  <a:gd name="connsiteX259" fmla="*/ 10494787 w 12089090"/>
                  <a:gd name="connsiteY259" fmla="*/ 5077232 h 13511369"/>
                  <a:gd name="connsiteX260" fmla="*/ 10456687 w 12089090"/>
                  <a:gd name="connsiteY260" fmla="*/ 4924832 h 13511369"/>
                  <a:gd name="connsiteX261" fmla="*/ 10240787 w 12089090"/>
                  <a:gd name="connsiteY261" fmla="*/ 4928007 h 13511369"/>
                  <a:gd name="connsiteX262" fmla="*/ 10266187 w 12089090"/>
                  <a:gd name="connsiteY262" fmla="*/ 5153432 h 13511369"/>
                  <a:gd name="connsiteX263" fmla="*/ 10228088 w 12089090"/>
                  <a:gd name="connsiteY263" fmla="*/ 4959758 h 13511369"/>
                  <a:gd name="connsiteX264" fmla="*/ 10183637 w 12089090"/>
                  <a:gd name="connsiteY264" fmla="*/ 4972457 h 13511369"/>
                  <a:gd name="connsiteX265" fmla="*/ 10113787 w 12089090"/>
                  <a:gd name="connsiteY265" fmla="*/ 4861332 h 13511369"/>
                  <a:gd name="connsiteX266" fmla="*/ 10018538 w 12089090"/>
                  <a:gd name="connsiteY266" fmla="*/ 4931183 h 13511369"/>
                  <a:gd name="connsiteX267" fmla="*/ 9862962 w 12089090"/>
                  <a:gd name="connsiteY267" fmla="*/ 5058182 h 13511369"/>
                  <a:gd name="connsiteX268" fmla="*/ 10228087 w 12089090"/>
                  <a:gd name="connsiteY268" fmla="*/ 4724807 h 13511369"/>
                  <a:gd name="connsiteX269" fmla="*/ 10372550 w 12089090"/>
                  <a:gd name="connsiteY269" fmla="*/ 4634321 h 13511369"/>
                  <a:gd name="connsiteX270" fmla="*/ 10590037 w 12089090"/>
                  <a:gd name="connsiteY270" fmla="*/ 4581932 h 13511369"/>
                  <a:gd name="connsiteX271" fmla="*/ 10628138 w 12089090"/>
                  <a:gd name="connsiteY271" fmla="*/ 4461283 h 13511369"/>
                  <a:gd name="connsiteX272" fmla="*/ 10799588 w 12089090"/>
                  <a:gd name="connsiteY272" fmla="*/ 4334283 h 13511369"/>
                  <a:gd name="connsiteX273" fmla="*/ 10831337 w 12089090"/>
                  <a:gd name="connsiteY273" fmla="*/ 4080282 h 13511369"/>
                  <a:gd name="connsiteX274" fmla="*/ 10599562 w 12089090"/>
                  <a:gd name="connsiteY274" fmla="*/ 3997732 h 13511369"/>
                  <a:gd name="connsiteX275" fmla="*/ 10282063 w 12089090"/>
                  <a:gd name="connsiteY275" fmla="*/ 3950108 h 13511369"/>
                  <a:gd name="connsiteX276" fmla="*/ 10151887 w 12089090"/>
                  <a:gd name="connsiteY276" fmla="*/ 4010432 h 13511369"/>
                  <a:gd name="connsiteX277" fmla="*/ 10177288 w 12089090"/>
                  <a:gd name="connsiteY277" fmla="*/ 3845333 h 13511369"/>
                  <a:gd name="connsiteX278" fmla="*/ 10126488 w 12089090"/>
                  <a:gd name="connsiteY278" fmla="*/ 3670708 h 13511369"/>
                  <a:gd name="connsiteX279" fmla="*/ 10240787 w 12089090"/>
                  <a:gd name="connsiteY279" fmla="*/ 3708807 h 13511369"/>
                  <a:gd name="connsiteX280" fmla="*/ 10361438 w 12089090"/>
                  <a:gd name="connsiteY280" fmla="*/ 3600858 h 13511369"/>
                  <a:gd name="connsiteX281" fmla="*/ 10551938 w 12089090"/>
                  <a:gd name="connsiteY281" fmla="*/ 3661183 h 13511369"/>
                  <a:gd name="connsiteX282" fmla="*/ 10564638 w 12089090"/>
                  <a:gd name="connsiteY282" fmla="*/ 3477033 h 13511369"/>
                  <a:gd name="connsiteX283" fmla="*/ 10704337 w 12089090"/>
                  <a:gd name="connsiteY283" fmla="*/ 3515132 h 13511369"/>
                  <a:gd name="connsiteX284" fmla="*/ 10818637 w 12089090"/>
                  <a:gd name="connsiteY284" fmla="*/ 3210332 h 13511369"/>
                  <a:gd name="connsiteX285" fmla="*/ 10920238 w 12089090"/>
                  <a:gd name="connsiteY285" fmla="*/ 3299233 h 13511369"/>
                  <a:gd name="connsiteX286" fmla="*/ 11059937 w 12089090"/>
                  <a:gd name="connsiteY286" fmla="*/ 3283357 h 13511369"/>
                  <a:gd name="connsiteX287" fmla="*/ 11094862 w 12089090"/>
                  <a:gd name="connsiteY287" fmla="*/ 3508782 h 13511369"/>
                  <a:gd name="connsiteX288" fmla="*/ 11171063 w 12089090"/>
                  <a:gd name="connsiteY288" fmla="*/ 3251608 h 13511369"/>
                  <a:gd name="connsiteX289" fmla="*/ 11094863 w 12089090"/>
                  <a:gd name="connsiteY289" fmla="*/ 3165883 h 13511369"/>
                  <a:gd name="connsiteX290" fmla="*/ 11180587 w 12089090"/>
                  <a:gd name="connsiteY290" fmla="*/ 2911882 h 13511369"/>
                  <a:gd name="connsiteX291" fmla="*/ 10999613 w 12089090"/>
                  <a:gd name="connsiteY291" fmla="*/ 2988083 h 13511369"/>
                  <a:gd name="connsiteX292" fmla="*/ 10971037 w 12089090"/>
                  <a:gd name="connsiteY292" fmla="*/ 2918232 h 13511369"/>
                  <a:gd name="connsiteX293" fmla="*/ 10780537 w 12089090"/>
                  <a:gd name="connsiteY293" fmla="*/ 2715032 h 13511369"/>
                  <a:gd name="connsiteX294" fmla="*/ 10748788 w 12089090"/>
                  <a:gd name="connsiteY294" fmla="*/ 2530883 h 13511369"/>
                  <a:gd name="connsiteX295" fmla="*/ 10717038 w 12089090"/>
                  <a:gd name="connsiteY295" fmla="*/ 2435633 h 13511369"/>
                  <a:gd name="connsiteX296" fmla="*/ 10818637 w 12089090"/>
                  <a:gd name="connsiteY296" fmla="*/ 2334032 h 13511369"/>
                  <a:gd name="connsiteX297" fmla="*/ 11078988 w 12089090"/>
                  <a:gd name="connsiteY297" fmla="*/ 2099083 h 13511369"/>
                  <a:gd name="connsiteX298" fmla="*/ 11199637 w 12089090"/>
                  <a:gd name="connsiteY298" fmla="*/ 2118132 h 13511369"/>
                  <a:gd name="connsiteX299" fmla="*/ 11269488 w 12089090"/>
                  <a:gd name="connsiteY299" fmla="*/ 2029233 h 13511369"/>
                  <a:gd name="connsiteX300" fmla="*/ 11504437 w 12089090"/>
                  <a:gd name="connsiteY300" fmla="*/ 1921282 h 13511369"/>
                  <a:gd name="connsiteX301" fmla="*/ 11358388 w 12089090"/>
                  <a:gd name="connsiteY301" fmla="*/ 1851433 h 13511369"/>
                  <a:gd name="connsiteX302" fmla="*/ 11275837 w 12089090"/>
                  <a:gd name="connsiteY302" fmla="*/ 1705382 h 13511369"/>
                  <a:gd name="connsiteX303" fmla="*/ 11377437 w 12089090"/>
                  <a:gd name="connsiteY303" fmla="*/ 1279932 h 13511369"/>
                  <a:gd name="connsiteX304" fmla="*/ 11256787 w 12089090"/>
                  <a:gd name="connsiteY304" fmla="*/ 1019582 h 13511369"/>
                  <a:gd name="connsiteX305" fmla="*/ 11542537 w 12089090"/>
                  <a:gd name="connsiteY305" fmla="*/ 1362482 h 13511369"/>
                  <a:gd name="connsiteX306" fmla="*/ 11707637 w 12089090"/>
                  <a:gd name="connsiteY306" fmla="*/ 1165632 h 13511369"/>
                  <a:gd name="connsiteX307" fmla="*/ 11891787 w 12089090"/>
                  <a:gd name="connsiteY307" fmla="*/ 1476782 h 13511369"/>
                  <a:gd name="connsiteX308" fmla="*/ 12088637 w 12089090"/>
                  <a:gd name="connsiteY308" fmla="*/ 1578383 h 13511369"/>
                  <a:gd name="connsiteX309" fmla="*/ 11923537 w 12089090"/>
                  <a:gd name="connsiteY309" fmla="*/ 1133883 h 13511369"/>
                  <a:gd name="connsiteX310" fmla="*/ 11910837 w 12089090"/>
                  <a:gd name="connsiteY310" fmla="*/ 917982 h 13511369"/>
                  <a:gd name="connsiteX311" fmla="*/ 11777487 w 12089090"/>
                  <a:gd name="connsiteY311" fmla="*/ 721132 h 13511369"/>
                  <a:gd name="connsiteX312" fmla="*/ 11752087 w 12089090"/>
                  <a:gd name="connsiteY3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238743 w 12089090"/>
                  <a:gd name="connsiteY51" fmla="*/ 10535057 h 13511369"/>
                  <a:gd name="connsiteX52" fmla="*/ 17287 w 12089090"/>
                  <a:gd name="connsiteY52" fmla="*/ 10430282 h 13511369"/>
                  <a:gd name="connsiteX53" fmla="*/ 78009 w 12089090"/>
                  <a:gd name="connsiteY53" fmla="*/ 10608625 h 13511369"/>
                  <a:gd name="connsiteX54" fmla="*/ 11334 w 12089090"/>
                  <a:gd name="connsiteY54" fmla="*/ 10787219 h 13511369"/>
                  <a:gd name="connsiteX55" fmla="*/ 112537 w 12089090"/>
                  <a:gd name="connsiteY55" fmla="*/ 11056551 h 13511369"/>
                  <a:gd name="connsiteX56" fmla="*/ 8953 w 12089090"/>
                  <a:gd name="connsiteY56" fmla="*/ 11234894 h 13511369"/>
                  <a:gd name="connsiteX57" fmla="*/ 17287 w 12089090"/>
                  <a:gd name="connsiteY57" fmla="*/ 11420882 h 13511369"/>
                  <a:gd name="connsiteX58" fmla="*/ 158972 w 12089090"/>
                  <a:gd name="connsiteY58" fmla="*/ 11470638 h 13511369"/>
                  <a:gd name="connsiteX59" fmla="*/ 455437 w 12089090"/>
                  <a:gd name="connsiteY59" fmla="*/ 11497082 h 13511369"/>
                  <a:gd name="connsiteX60" fmla="*/ 623315 w 12089090"/>
                  <a:gd name="connsiteY60" fmla="*/ 11544457 h 13511369"/>
                  <a:gd name="connsiteX61" fmla="*/ 737615 w 12089090"/>
                  <a:gd name="connsiteY61" fmla="*/ 11489688 h 13511369"/>
                  <a:gd name="connsiteX62" fmla="*/ 912637 w 12089090"/>
                  <a:gd name="connsiteY62" fmla="*/ 11535182 h 13511369"/>
                  <a:gd name="connsiteX63" fmla="*/ 1078134 w 12089090"/>
                  <a:gd name="connsiteY63" fmla="*/ 11413488 h 13511369"/>
                  <a:gd name="connsiteX64" fmla="*/ 1155524 w 12089090"/>
                  <a:gd name="connsiteY64" fmla="*/ 11470889 h 13511369"/>
                  <a:gd name="connsiteX65" fmla="*/ 1294828 w 12089090"/>
                  <a:gd name="connsiteY65" fmla="*/ 11496832 h 13511369"/>
                  <a:gd name="connsiteX66" fmla="*/ 1466278 w 12089090"/>
                  <a:gd name="connsiteY66" fmla="*/ 11508738 h 13511369"/>
                  <a:gd name="connsiteX67" fmla="*/ 1552003 w 12089090"/>
                  <a:gd name="connsiteY67" fmla="*/ 11573032 h 13511369"/>
                  <a:gd name="connsiteX68" fmla="*/ 1652015 w 12089090"/>
                  <a:gd name="connsiteY68" fmla="*/ 11580175 h 13511369"/>
                  <a:gd name="connsiteX69" fmla="*/ 1731787 w 12089090"/>
                  <a:gd name="connsiteY69" fmla="*/ 11592332 h 13511369"/>
                  <a:gd name="connsiteX70" fmla="*/ 1659159 w 12089090"/>
                  <a:gd name="connsiteY70" fmla="*/ 11737338 h 13511369"/>
                  <a:gd name="connsiteX71" fmla="*/ 1693687 w 12089090"/>
                  <a:gd name="connsiteY71" fmla="*/ 11992382 h 13511369"/>
                  <a:gd name="connsiteX72" fmla="*/ 1871090 w 12089090"/>
                  <a:gd name="connsiteY72" fmla="*/ 12130244 h 13511369"/>
                  <a:gd name="connsiteX73" fmla="*/ 1993724 w 12089090"/>
                  <a:gd name="connsiteY73" fmla="*/ 12056676 h 13511369"/>
                  <a:gd name="connsiteX74" fmla="*/ 2066353 w 12089090"/>
                  <a:gd name="connsiteY74" fmla="*/ 12104050 h 13511369"/>
                  <a:gd name="connsiteX75" fmla="*/ 2142553 w 12089090"/>
                  <a:gd name="connsiteY75" fmla="*/ 12034994 h 13511369"/>
                  <a:gd name="connsiteX76" fmla="*/ 2242565 w 12089090"/>
                  <a:gd name="connsiteY76" fmla="*/ 12058807 h 13511369"/>
                  <a:gd name="connsiteX77" fmla="*/ 2473547 w 12089090"/>
                  <a:gd name="connsiteY77" fmla="*/ 12008800 h 13511369"/>
                  <a:gd name="connsiteX78" fmla="*/ 2524743 w 12089090"/>
                  <a:gd name="connsiteY78" fmla="*/ 11899513 h 13511369"/>
                  <a:gd name="connsiteX79" fmla="*/ 2893837 w 12089090"/>
                  <a:gd name="connsiteY79" fmla="*/ 12030482 h 13511369"/>
                  <a:gd name="connsiteX80" fmla="*/ 2983134 w 12089090"/>
                  <a:gd name="connsiteY80" fmla="*/ 12018325 h 13511369"/>
                  <a:gd name="connsiteX81" fmla="*/ 3084337 w 12089090"/>
                  <a:gd name="connsiteY81" fmla="*/ 12182882 h 13511369"/>
                  <a:gd name="connsiteX82" fmla="*/ 3323653 w 12089090"/>
                  <a:gd name="connsiteY82" fmla="*/ 12127863 h 13511369"/>
                  <a:gd name="connsiteX83" fmla="*/ 3433190 w 12089090"/>
                  <a:gd name="connsiteY83" fmla="*/ 12196919 h 13511369"/>
                  <a:gd name="connsiteX84" fmla="*/ 3586781 w 12089090"/>
                  <a:gd name="connsiteY84" fmla="*/ 12266226 h 13511369"/>
                  <a:gd name="connsiteX85" fmla="*/ 3522487 w 12089090"/>
                  <a:gd name="connsiteY85" fmla="*/ 12387670 h 13511369"/>
                  <a:gd name="connsiteX86" fmla="*/ 3607022 w 12089090"/>
                  <a:gd name="connsiteY86" fmla="*/ 12592207 h 13511369"/>
                  <a:gd name="connsiteX87" fmla="*/ 3560587 w 12089090"/>
                  <a:gd name="connsiteY87" fmla="*/ 12773432 h 13511369"/>
                  <a:gd name="connsiteX88" fmla="*/ 3545109 w 12089090"/>
                  <a:gd name="connsiteY88" fmla="*/ 12987494 h 13511369"/>
                  <a:gd name="connsiteX89" fmla="*/ 3636787 w 12089090"/>
                  <a:gd name="connsiteY89" fmla="*/ 13211582 h 13511369"/>
                  <a:gd name="connsiteX90" fmla="*/ 3922537 w 12089090"/>
                  <a:gd name="connsiteY90" fmla="*/ 13440182 h 13511369"/>
                  <a:gd name="connsiteX91" fmla="*/ 4514278 w 12089090"/>
                  <a:gd name="connsiteY91" fmla="*/ 13511369 h 13511369"/>
                  <a:gd name="connsiteX92" fmla="*/ 4549996 w 12089090"/>
                  <a:gd name="connsiteY92" fmla="*/ 13442312 h 13511369"/>
                  <a:gd name="connsiteX93" fmla="*/ 4208287 w 12089090"/>
                  <a:gd name="connsiteY93" fmla="*/ 13154432 h 13511369"/>
                  <a:gd name="connsiteX94" fmla="*/ 4635722 w 12089090"/>
                  <a:gd name="connsiteY94" fmla="*/ 13268482 h 13511369"/>
                  <a:gd name="connsiteX95" fmla="*/ 4951237 w 12089090"/>
                  <a:gd name="connsiteY95" fmla="*/ 13268732 h 13511369"/>
                  <a:gd name="connsiteX96" fmla="*/ 5052440 w 12089090"/>
                  <a:gd name="connsiteY96" fmla="*/ 13058932 h 13511369"/>
                  <a:gd name="connsiteX97" fmla="*/ 5011959 w 12089090"/>
                  <a:gd name="connsiteY97" fmla="*/ 12985113 h 13511369"/>
                  <a:gd name="connsiteX98" fmla="*/ 5008387 w 12089090"/>
                  <a:gd name="connsiteY98" fmla="*/ 12678182 h 13511369"/>
                  <a:gd name="connsiteX99" fmla="*/ 5084587 w 12089090"/>
                  <a:gd name="connsiteY99" fmla="*/ 12563882 h 13511369"/>
                  <a:gd name="connsiteX100" fmla="*/ 5046487 w 12089090"/>
                  <a:gd name="connsiteY100" fmla="*/ 12225745 h 13511369"/>
                  <a:gd name="connsiteX101" fmla="*/ 5375100 w 12089090"/>
                  <a:gd name="connsiteY101" fmla="*/ 12097157 h 13511369"/>
                  <a:gd name="connsiteX102" fmla="*/ 5656087 w 12089090"/>
                  <a:gd name="connsiteY102" fmla="*/ 12180502 h 13511369"/>
                  <a:gd name="connsiteX103" fmla="*/ 5541787 w 12089090"/>
                  <a:gd name="connsiteY103" fmla="*/ 11249432 h 13511369"/>
                  <a:gd name="connsiteX104" fmla="*/ 5602510 w 12089090"/>
                  <a:gd name="connsiteY104" fmla="*/ 10722925 h 13511369"/>
                  <a:gd name="connsiteX105" fmla="*/ 5485827 w 12089090"/>
                  <a:gd name="connsiteY105" fmla="*/ 10663394 h 13511369"/>
                  <a:gd name="connsiteX106" fmla="*/ 5602509 w 12089090"/>
                  <a:gd name="connsiteY106" fmla="*/ 10701495 h 13511369"/>
                  <a:gd name="connsiteX107" fmla="*/ 5628703 w 12089090"/>
                  <a:gd name="connsiteY107" fmla="*/ 10160950 h 13511369"/>
                  <a:gd name="connsiteX108" fmla="*/ 5715618 w 12089090"/>
                  <a:gd name="connsiteY108" fmla="*/ 9775438 h 13511369"/>
                  <a:gd name="connsiteX109" fmla="*/ 5847778 w 12089090"/>
                  <a:gd name="connsiteY109" fmla="*/ 9408475 h 13511369"/>
                  <a:gd name="connsiteX110" fmla="*/ 5938265 w 12089090"/>
                  <a:gd name="connsiteY110" fmla="*/ 9196544 h 13511369"/>
                  <a:gd name="connsiteX111" fmla="*/ 5776340 w 12089090"/>
                  <a:gd name="connsiteY111" fmla="*/ 9329894 h 13511369"/>
                  <a:gd name="connsiteX112" fmla="*/ 5940647 w 12089090"/>
                  <a:gd name="connsiteY112" fmla="*/ 9137013 h 13511369"/>
                  <a:gd name="connsiteX113" fmla="*/ 5972794 w 12089090"/>
                  <a:gd name="connsiteY113" fmla="*/ 8956289 h 13511369"/>
                  <a:gd name="connsiteX114" fmla="*/ 5976365 w 12089090"/>
                  <a:gd name="connsiteY114" fmla="*/ 9087006 h 13511369"/>
                  <a:gd name="connsiteX115" fmla="*/ 6458567 w 12089090"/>
                  <a:gd name="connsiteY115" fmla="*/ 8201432 h 13511369"/>
                  <a:gd name="connsiteX116" fmla="*/ 6221634 w 12089090"/>
                  <a:gd name="connsiteY116" fmla="*/ 8101170 h 13511369"/>
                  <a:gd name="connsiteX117" fmla="*/ 6443090 w 12089090"/>
                  <a:gd name="connsiteY117" fmla="*/ 8110694 h 13511369"/>
                  <a:gd name="connsiteX118" fmla="*/ 6713363 w 12089090"/>
                  <a:gd name="connsiteY118" fmla="*/ 8074975 h 13511369"/>
                  <a:gd name="connsiteX119" fmla="*/ 6872907 w 12089090"/>
                  <a:gd name="connsiteY119" fmla="*/ 8032113 h 13511369"/>
                  <a:gd name="connsiteX120" fmla="*/ 6802659 w 12089090"/>
                  <a:gd name="connsiteY120" fmla="*/ 7972582 h 13511369"/>
                  <a:gd name="connsiteX121" fmla="*/ 6894339 w 12089090"/>
                  <a:gd name="connsiteY121" fmla="*/ 7846626 h 13511369"/>
                  <a:gd name="connsiteX122" fmla="*/ 6997921 w 12089090"/>
                  <a:gd name="connsiteY122" fmla="*/ 7867807 h 13511369"/>
                  <a:gd name="connsiteX123" fmla="*/ 7034832 w 12089090"/>
                  <a:gd name="connsiteY123" fmla="*/ 7793990 h 13511369"/>
                  <a:gd name="connsiteX124" fmla="*/ 6961013 w 12089090"/>
                  <a:gd name="connsiteY124" fmla="*/ 7693975 h 13511369"/>
                  <a:gd name="connsiteX125" fmla="*/ 6927676 w 12089090"/>
                  <a:gd name="connsiteY125" fmla="*/ 7596344 h 13511369"/>
                  <a:gd name="connsiteX126" fmla="*/ 6837187 w 12089090"/>
                  <a:gd name="connsiteY126" fmla="*/ 7591832 h 13511369"/>
                  <a:gd name="connsiteX127" fmla="*/ 6763369 w 12089090"/>
                  <a:gd name="connsiteY127" fmla="*/ 7674925 h 13511369"/>
                  <a:gd name="connsiteX128" fmla="*/ 6627637 w 12089090"/>
                  <a:gd name="connsiteY128" fmla="*/ 7687082 h 13511369"/>
                  <a:gd name="connsiteX129" fmla="*/ 6687169 w 12089090"/>
                  <a:gd name="connsiteY129" fmla="*/ 7617775 h 13511369"/>
                  <a:gd name="connsiteX130" fmla="*/ 6699076 w 12089090"/>
                  <a:gd name="connsiteY130" fmla="*/ 7529669 h 13511369"/>
                  <a:gd name="connsiteX131" fmla="*/ 6720506 w 12089090"/>
                  <a:gd name="connsiteY131" fmla="*/ 7467756 h 13511369"/>
                  <a:gd name="connsiteX132" fmla="*/ 6684787 w 12089090"/>
                  <a:gd name="connsiteY132" fmla="*/ 7401332 h 13511369"/>
                  <a:gd name="connsiteX133" fmla="*/ 6620494 w 12089090"/>
                  <a:gd name="connsiteY133" fmla="*/ 7432038 h 13511369"/>
                  <a:gd name="connsiteX134" fmla="*/ 6618112 w 12089090"/>
                  <a:gd name="connsiteY134" fmla="*/ 7351326 h 13511369"/>
                  <a:gd name="connsiteX135" fmla="*/ 6837188 w 12089090"/>
                  <a:gd name="connsiteY135" fmla="*/ 7243919 h 13511369"/>
                  <a:gd name="connsiteX136" fmla="*/ 6801469 w 12089090"/>
                  <a:gd name="connsiteY136" fmla="*/ 7089138 h 13511369"/>
                  <a:gd name="connsiteX137" fmla="*/ 6877669 w 12089090"/>
                  <a:gd name="connsiteY137" fmla="*/ 7072469 h 13511369"/>
                  <a:gd name="connsiteX138" fmla="*/ 6856237 w 12089090"/>
                  <a:gd name="connsiteY138" fmla="*/ 6982232 h 13511369"/>
                  <a:gd name="connsiteX139" fmla="*/ 6961013 w 12089090"/>
                  <a:gd name="connsiteY139" fmla="*/ 6984363 h 13511369"/>
                  <a:gd name="connsiteX140" fmla="*/ 7003876 w 12089090"/>
                  <a:gd name="connsiteY140" fmla="*/ 6903400 h 13511369"/>
                  <a:gd name="connsiteX141" fmla="*/ 7106269 w 12089090"/>
                  <a:gd name="connsiteY141" fmla="*/ 6936738 h 13511369"/>
                  <a:gd name="connsiteX142" fmla="*/ 7180088 w 12089090"/>
                  <a:gd name="connsiteY142" fmla="*/ 7039132 h 13511369"/>
                  <a:gd name="connsiteX143" fmla="*/ 7246763 w 12089090"/>
                  <a:gd name="connsiteY143" fmla="*/ 6979600 h 13511369"/>
                  <a:gd name="connsiteX144" fmla="*/ 7187232 w 12089090"/>
                  <a:gd name="connsiteY144" fmla="*/ 6843869 h 13511369"/>
                  <a:gd name="connsiteX145" fmla="*/ 7244381 w 12089090"/>
                  <a:gd name="connsiteY145" fmla="*/ 6896506 h 13511369"/>
                  <a:gd name="connsiteX146" fmla="*/ 7361063 w 12089090"/>
                  <a:gd name="connsiteY146" fmla="*/ 6934357 h 13511369"/>
                  <a:gd name="connsiteX147" fmla="*/ 7434882 w 12089090"/>
                  <a:gd name="connsiteY147" fmla="*/ 7006046 h 13511369"/>
                  <a:gd name="connsiteX148" fmla="*/ 7403926 w 12089090"/>
                  <a:gd name="connsiteY148" fmla="*/ 7144158 h 13511369"/>
                  <a:gd name="connsiteX149" fmla="*/ 7475363 w 12089090"/>
                  <a:gd name="connsiteY149" fmla="*/ 7108439 h 13511369"/>
                  <a:gd name="connsiteX150" fmla="*/ 7465837 w 12089090"/>
                  <a:gd name="connsiteY150" fmla="*/ 7077482 h 13511369"/>
                  <a:gd name="connsiteX151" fmla="*/ 7542038 w 12089090"/>
                  <a:gd name="connsiteY151" fmla="*/ 7163208 h 13511369"/>
                  <a:gd name="connsiteX152" fmla="*/ 7477744 w 12089090"/>
                  <a:gd name="connsiteY152" fmla="*/ 7244171 h 13511369"/>
                  <a:gd name="connsiteX153" fmla="*/ 7542037 w 12089090"/>
                  <a:gd name="connsiteY153" fmla="*/ 7325132 h 13511369"/>
                  <a:gd name="connsiteX154" fmla="*/ 7468219 w 12089090"/>
                  <a:gd name="connsiteY154" fmla="*/ 7344183 h 13511369"/>
                  <a:gd name="connsiteX155" fmla="*/ 7375351 w 12089090"/>
                  <a:gd name="connsiteY155" fmla="*/ 7296558 h 13511369"/>
                  <a:gd name="connsiteX156" fmla="*/ 7327726 w 12089090"/>
                  <a:gd name="connsiteY156" fmla="*/ 7406096 h 13511369"/>
                  <a:gd name="connsiteX157" fmla="*/ 7403926 w 12089090"/>
                  <a:gd name="connsiteY157" fmla="*/ 7425146 h 13511369"/>
                  <a:gd name="connsiteX158" fmla="*/ 7458694 w 12089090"/>
                  <a:gd name="connsiteY158" fmla="*/ 7484677 h 13511369"/>
                  <a:gd name="connsiteX159" fmla="*/ 7484888 w 12089090"/>
                  <a:gd name="connsiteY159" fmla="*/ 7515382 h 13511369"/>
                  <a:gd name="connsiteX160" fmla="*/ 7505128 w 12089090"/>
                  <a:gd name="connsiteY160" fmla="*/ 7467755 h 13511369"/>
                  <a:gd name="connsiteX161" fmla="*/ 7563469 w 12089090"/>
                  <a:gd name="connsiteY161" fmla="*/ 7529921 h 13511369"/>
                  <a:gd name="connsiteX162" fmla="*/ 7656338 w 12089090"/>
                  <a:gd name="connsiteY162" fmla="*/ 7615646 h 13511369"/>
                  <a:gd name="connsiteX163" fmla="*/ 7656338 w 12089090"/>
                  <a:gd name="connsiteY163" fmla="*/ 7510871 h 13511369"/>
                  <a:gd name="connsiteX164" fmla="*/ 7830168 w 12089090"/>
                  <a:gd name="connsiteY164" fmla="*/ 7606120 h 13511369"/>
                  <a:gd name="connsiteX165" fmla="*/ 7723013 w 12089090"/>
                  <a:gd name="connsiteY165" fmla="*/ 7370377 h 13511369"/>
                  <a:gd name="connsiteX166" fmla="*/ 7725394 w 12089090"/>
                  <a:gd name="connsiteY166" fmla="*/ 7234646 h 13511369"/>
                  <a:gd name="connsiteX167" fmla="*/ 7630144 w 12089090"/>
                  <a:gd name="connsiteY167" fmla="*/ 7206071 h 13511369"/>
                  <a:gd name="connsiteX168" fmla="*/ 7694437 w 12089090"/>
                  <a:gd name="connsiteY168" fmla="*/ 7039382 h 13511369"/>
                  <a:gd name="connsiteX169" fmla="*/ 8392144 w 12089090"/>
                  <a:gd name="connsiteY169" fmla="*/ 6653621 h 13511369"/>
                  <a:gd name="connsiteX170" fmla="*/ 8720757 w 12089090"/>
                  <a:gd name="connsiteY170" fmla="*/ 6591708 h 13511369"/>
                  <a:gd name="connsiteX171" fmla="*/ 8739807 w 12089090"/>
                  <a:gd name="connsiteY171" fmla="*/ 6696483 h 13511369"/>
                  <a:gd name="connsiteX172" fmla="*/ 8813626 w 12089090"/>
                  <a:gd name="connsiteY172" fmla="*/ 6701246 h 13511369"/>
                  <a:gd name="connsiteX173" fmla="*/ 8789812 w 12089090"/>
                  <a:gd name="connsiteY173" fmla="*/ 6548844 h 13511369"/>
                  <a:gd name="connsiteX174" fmla="*/ 9332737 w 12089090"/>
                  <a:gd name="connsiteY174" fmla="*/ 6544082 h 13511369"/>
                  <a:gd name="connsiteX175" fmla="*/ 9520856 w 12089090"/>
                  <a:gd name="connsiteY175" fmla="*/ 6494075 h 13511369"/>
                  <a:gd name="connsiteX176" fmla="*/ 9647062 w 12089090"/>
                  <a:gd name="connsiteY176" fmla="*/ 6298813 h 13511369"/>
                  <a:gd name="connsiteX177" fmla="*/ 9923287 w 12089090"/>
                  <a:gd name="connsiteY177" fmla="*/ 6334532 h 13511369"/>
                  <a:gd name="connsiteX178" fmla="*/ 9887569 w 12089090"/>
                  <a:gd name="connsiteY178" fmla="*/ 6420258 h 13511369"/>
                  <a:gd name="connsiteX179" fmla="*/ 9744694 w 12089090"/>
                  <a:gd name="connsiteY179" fmla="*/ 6434546 h 13511369"/>
                  <a:gd name="connsiteX180" fmla="*/ 9813749 w 12089090"/>
                  <a:gd name="connsiteY180" fmla="*/ 6489313 h 13511369"/>
                  <a:gd name="connsiteX181" fmla="*/ 9682782 w 12089090"/>
                  <a:gd name="connsiteY181" fmla="*/ 6517889 h 13511369"/>
                  <a:gd name="connsiteX182" fmla="*/ 9556576 w 12089090"/>
                  <a:gd name="connsiteY182" fmla="*/ 6508364 h 13511369"/>
                  <a:gd name="connsiteX183" fmla="*/ 9470850 w 12089090"/>
                  <a:gd name="connsiteY183" fmla="*/ 6544082 h 13511369"/>
                  <a:gd name="connsiteX184" fmla="*/ 9439894 w 12089090"/>
                  <a:gd name="connsiteY184" fmla="*/ 6848883 h 13511369"/>
                  <a:gd name="connsiteX185" fmla="*/ 9601819 w 12089090"/>
                  <a:gd name="connsiteY185" fmla="*/ 6882220 h 13511369"/>
                  <a:gd name="connsiteX186" fmla="*/ 9808987 w 12089090"/>
                  <a:gd name="connsiteY186" fmla="*/ 6696482 h 13511369"/>
                  <a:gd name="connsiteX187" fmla="*/ 9847088 w 12089090"/>
                  <a:gd name="connsiteY187" fmla="*/ 6794114 h 13511369"/>
                  <a:gd name="connsiteX188" fmla="*/ 9994726 w 12089090"/>
                  <a:gd name="connsiteY188" fmla="*/ 6717914 h 13511369"/>
                  <a:gd name="connsiteX189" fmla="*/ 9894713 w 12089090"/>
                  <a:gd name="connsiteY189" fmla="*/ 6956040 h 13511369"/>
                  <a:gd name="connsiteX190" fmla="*/ 10037588 w 12089090"/>
                  <a:gd name="connsiteY190" fmla="*/ 6898889 h 13511369"/>
                  <a:gd name="connsiteX191" fmla="*/ 10004251 w 12089090"/>
                  <a:gd name="connsiteY191" fmla="*/ 6986996 h 13511369"/>
                  <a:gd name="connsiteX192" fmla="*/ 10235232 w 12089090"/>
                  <a:gd name="connsiteY192" fmla="*/ 6984614 h 13511369"/>
                  <a:gd name="connsiteX193" fmla="*/ 10075687 w 12089090"/>
                  <a:gd name="connsiteY193" fmla="*/ 7039382 h 13511369"/>
                  <a:gd name="connsiteX194" fmla="*/ 9966151 w 12089090"/>
                  <a:gd name="connsiteY194" fmla="*/ 7096533 h 13511369"/>
                  <a:gd name="connsiteX195" fmla="*/ 9847088 w 12089090"/>
                  <a:gd name="connsiteY195" fmla="*/ 7210833 h 13511369"/>
                  <a:gd name="connsiteX196" fmla="*/ 9882806 w 12089090"/>
                  <a:gd name="connsiteY196" fmla="*/ 7270363 h 13511369"/>
                  <a:gd name="connsiteX197" fmla="*/ 9925669 w 12089090"/>
                  <a:gd name="connsiteY197" fmla="*/ 7320371 h 13511369"/>
                  <a:gd name="connsiteX198" fmla="*/ 10004251 w 12089090"/>
                  <a:gd name="connsiteY198" fmla="*/ 7287033 h 13511369"/>
                  <a:gd name="connsiteX199" fmla="*/ 10016156 w 12089090"/>
                  <a:gd name="connsiteY199" fmla="*/ 7348944 h 13511369"/>
                  <a:gd name="connsiteX200" fmla="*/ 10130457 w 12089090"/>
                  <a:gd name="connsiteY200" fmla="*/ 7210833 h 13511369"/>
                  <a:gd name="connsiteX201" fmla="*/ 10166176 w 12089090"/>
                  <a:gd name="connsiteY201" fmla="*/ 7356089 h 13511369"/>
                  <a:gd name="connsiteX202" fmla="*/ 10261426 w 12089090"/>
                  <a:gd name="connsiteY202" fmla="*/ 7239408 h 13511369"/>
                  <a:gd name="connsiteX203" fmla="*/ 10287619 w 12089090"/>
                  <a:gd name="connsiteY203" fmla="*/ 7401332 h 13511369"/>
                  <a:gd name="connsiteX204" fmla="*/ 10361437 w 12089090"/>
                  <a:gd name="connsiteY204" fmla="*/ 7477532 h 13511369"/>
                  <a:gd name="connsiteX205" fmla="*/ 10151887 w 12089090"/>
                  <a:gd name="connsiteY205" fmla="*/ 7591832 h 13511369"/>
                  <a:gd name="connsiteX206" fmla="*/ 10304288 w 12089090"/>
                  <a:gd name="connsiteY206" fmla="*/ 7741852 h 13511369"/>
                  <a:gd name="connsiteX207" fmla="*/ 10335244 w 12089090"/>
                  <a:gd name="connsiteY207" fmla="*/ 7644221 h 13511369"/>
                  <a:gd name="connsiteX208" fmla="*/ 10406680 w 12089090"/>
                  <a:gd name="connsiteY208" fmla="*/ 7732326 h 13511369"/>
                  <a:gd name="connsiteX209" fmla="*/ 10528126 w 12089090"/>
                  <a:gd name="connsiteY209" fmla="*/ 7691846 h 13511369"/>
                  <a:gd name="connsiteX210" fmla="*/ 10532887 w 12089090"/>
                  <a:gd name="connsiteY210" fmla="*/ 7777570 h 13511369"/>
                  <a:gd name="connsiteX211" fmla="*/ 10530506 w 12089090"/>
                  <a:gd name="connsiteY211" fmla="*/ 7875200 h 13511369"/>
                  <a:gd name="connsiteX212" fmla="*/ 10640043 w 12089090"/>
                  <a:gd name="connsiteY212" fmla="*/ 7837101 h 13511369"/>
                  <a:gd name="connsiteX213" fmla="*/ 10680526 w 12089090"/>
                  <a:gd name="connsiteY213" fmla="*/ 8075227 h 13511369"/>
                  <a:gd name="connsiteX214" fmla="*/ 10818637 w 12089090"/>
                  <a:gd name="connsiteY214" fmla="*/ 8106182 h 13511369"/>
                  <a:gd name="connsiteX215" fmla="*/ 10832925 w 12089090"/>
                  <a:gd name="connsiteY215" fmla="*/ 7815670 h 13511369"/>
                  <a:gd name="connsiteX216" fmla="*/ 10923413 w 12089090"/>
                  <a:gd name="connsiteY216" fmla="*/ 7791858 h 13511369"/>
                  <a:gd name="connsiteX217" fmla="*/ 10992469 w 12089090"/>
                  <a:gd name="connsiteY217" fmla="*/ 7620407 h 13511369"/>
                  <a:gd name="connsiteX218" fmla="*/ 10954369 w 12089090"/>
                  <a:gd name="connsiteY218" fmla="*/ 7491821 h 13511369"/>
                  <a:gd name="connsiteX219" fmla="*/ 10859119 w 12089090"/>
                  <a:gd name="connsiteY219" fmla="*/ 7479913 h 13511369"/>
                  <a:gd name="connsiteX220" fmla="*/ 10906743 w 12089090"/>
                  <a:gd name="connsiteY220" fmla="*/ 7360851 h 13511369"/>
                  <a:gd name="connsiteX221" fmla="*/ 10801969 w 12089090"/>
                  <a:gd name="connsiteY221" fmla="*/ 7289414 h 13511369"/>
                  <a:gd name="connsiteX222" fmla="*/ 10761487 w 12089090"/>
                  <a:gd name="connsiteY222" fmla="*/ 7058432 h 13511369"/>
                  <a:gd name="connsiteX223" fmla="*/ 10443987 w 12089090"/>
                  <a:gd name="connsiteY223" fmla="*/ 7020332 h 13511369"/>
                  <a:gd name="connsiteX224" fmla="*/ 10513838 w 12089090"/>
                  <a:gd name="connsiteY224" fmla="*/ 6915558 h 13511369"/>
                  <a:gd name="connsiteX225" fmla="*/ 10637663 w 12089090"/>
                  <a:gd name="connsiteY225" fmla="*/ 6896508 h 13511369"/>
                  <a:gd name="connsiteX226" fmla="*/ 10647187 w 12089090"/>
                  <a:gd name="connsiteY226" fmla="*/ 6810782 h 13511369"/>
                  <a:gd name="connsiteX227" fmla="*/ 10859912 w 12089090"/>
                  <a:gd name="connsiteY227" fmla="*/ 6899682 h 13511369"/>
                  <a:gd name="connsiteX228" fmla="*/ 10875787 w 12089090"/>
                  <a:gd name="connsiteY228" fmla="*/ 6677432 h 13511369"/>
                  <a:gd name="connsiteX229" fmla="*/ 10666237 w 12089090"/>
                  <a:gd name="connsiteY229" fmla="*/ 6772682 h 13511369"/>
                  <a:gd name="connsiteX230" fmla="*/ 10590037 w 12089090"/>
                  <a:gd name="connsiteY230" fmla="*/ 6544082 h 13511369"/>
                  <a:gd name="connsiteX231" fmla="*/ 10361437 w 12089090"/>
                  <a:gd name="connsiteY231" fmla="*/ 6753632 h 13511369"/>
                  <a:gd name="connsiteX232" fmla="*/ 10374138 w 12089090"/>
                  <a:gd name="connsiteY232" fmla="*/ 6588533 h 13511369"/>
                  <a:gd name="connsiteX233" fmla="*/ 10386837 w 12089090"/>
                  <a:gd name="connsiteY233" fmla="*/ 6464707 h 13511369"/>
                  <a:gd name="connsiteX234" fmla="*/ 10331672 w 12089090"/>
                  <a:gd name="connsiteY234" fmla="*/ 6436675 h 13511369"/>
                  <a:gd name="connsiteX235" fmla="*/ 10278888 w 12089090"/>
                  <a:gd name="connsiteY235" fmla="*/ 6452008 h 13511369"/>
                  <a:gd name="connsiteX236" fmla="*/ 10158237 w 12089090"/>
                  <a:gd name="connsiteY236" fmla="*/ 6236107 h 13511369"/>
                  <a:gd name="connsiteX237" fmla="*/ 10323338 w 12089090"/>
                  <a:gd name="connsiteY237" fmla="*/ 6274208 h 13511369"/>
                  <a:gd name="connsiteX238" fmla="*/ 10564638 w 12089090"/>
                  <a:gd name="connsiteY238" fmla="*/ 6274208 h 13511369"/>
                  <a:gd name="connsiteX239" fmla="*/ 10694812 w 12089090"/>
                  <a:gd name="connsiteY239" fmla="*/ 6134507 h 13511369"/>
                  <a:gd name="connsiteX240" fmla="*/ 10593213 w 12089090"/>
                  <a:gd name="connsiteY240" fmla="*/ 6023383 h 13511369"/>
                  <a:gd name="connsiteX241" fmla="*/ 10380487 w 12089090"/>
                  <a:gd name="connsiteY241" fmla="*/ 5975757 h 13511369"/>
                  <a:gd name="connsiteX242" fmla="*/ 10561462 w 12089090"/>
                  <a:gd name="connsiteY242" fmla="*/ 5845582 h 13511369"/>
                  <a:gd name="connsiteX243" fmla="*/ 10507488 w 12089090"/>
                  <a:gd name="connsiteY243" fmla="*/ 5728108 h 13511369"/>
                  <a:gd name="connsiteX244" fmla="*/ 10561463 w 12089090"/>
                  <a:gd name="connsiteY244" fmla="*/ 5607458 h 13511369"/>
                  <a:gd name="connsiteX245" fmla="*/ 10523362 w 12089090"/>
                  <a:gd name="connsiteY245" fmla="*/ 5604282 h 13511369"/>
                  <a:gd name="connsiteX246" fmla="*/ 10488438 w 12089090"/>
                  <a:gd name="connsiteY246" fmla="*/ 5528083 h 13511369"/>
                  <a:gd name="connsiteX247" fmla="*/ 10329687 w 12089090"/>
                  <a:gd name="connsiteY247" fmla="*/ 5375682 h 13511369"/>
                  <a:gd name="connsiteX248" fmla="*/ 10599563 w 12089090"/>
                  <a:gd name="connsiteY248" fmla="*/ 5480458 h 13511369"/>
                  <a:gd name="connsiteX249" fmla="*/ 10742437 w 12089090"/>
                  <a:gd name="connsiteY249" fmla="*/ 5439182 h 13511369"/>
                  <a:gd name="connsiteX250" fmla="*/ 10717038 w 12089090"/>
                  <a:gd name="connsiteY250" fmla="*/ 5686833 h 13511369"/>
                  <a:gd name="connsiteX251" fmla="*/ 10894837 w 12089090"/>
                  <a:gd name="connsiteY251" fmla="*/ 5724932 h 13511369"/>
                  <a:gd name="connsiteX252" fmla="*/ 10951988 w 12089090"/>
                  <a:gd name="connsiteY252" fmla="*/ 5550308 h 13511369"/>
                  <a:gd name="connsiteX253" fmla="*/ 10993262 w 12089090"/>
                  <a:gd name="connsiteY253" fmla="*/ 5321707 h 13511369"/>
                  <a:gd name="connsiteX254" fmla="*/ 10913888 w 12089090"/>
                  <a:gd name="connsiteY254" fmla="*/ 5118508 h 13511369"/>
                  <a:gd name="connsiteX255" fmla="*/ 10856737 w 12089090"/>
                  <a:gd name="connsiteY255" fmla="*/ 5020082 h 13511369"/>
                  <a:gd name="connsiteX256" fmla="*/ 10777363 w 12089090"/>
                  <a:gd name="connsiteY256" fmla="*/ 5137558 h 13511369"/>
                  <a:gd name="connsiteX257" fmla="*/ 10707513 w 12089090"/>
                  <a:gd name="connsiteY257" fmla="*/ 5096283 h 13511369"/>
                  <a:gd name="connsiteX258" fmla="*/ 10675763 w 12089090"/>
                  <a:gd name="connsiteY258" fmla="*/ 5216933 h 13511369"/>
                  <a:gd name="connsiteX259" fmla="*/ 10574162 w 12089090"/>
                  <a:gd name="connsiteY259" fmla="*/ 5220107 h 13511369"/>
                  <a:gd name="connsiteX260" fmla="*/ 10494787 w 12089090"/>
                  <a:gd name="connsiteY260" fmla="*/ 5077232 h 13511369"/>
                  <a:gd name="connsiteX261" fmla="*/ 10456687 w 12089090"/>
                  <a:gd name="connsiteY261" fmla="*/ 4924832 h 13511369"/>
                  <a:gd name="connsiteX262" fmla="*/ 10240787 w 12089090"/>
                  <a:gd name="connsiteY262" fmla="*/ 4928007 h 13511369"/>
                  <a:gd name="connsiteX263" fmla="*/ 10266187 w 12089090"/>
                  <a:gd name="connsiteY263" fmla="*/ 5153432 h 13511369"/>
                  <a:gd name="connsiteX264" fmla="*/ 10228088 w 12089090"/>
                  <a:gd name="connsiteY264" fmla="*/ 4959758 h 13511369"/>
                  <a:gd name="connsiteX265" fmla="*/ 10183637 w 12089090"/>
                  <a:gd name="connsiteY265" fmla="*/ 4972457 h 13511369"/>
                  <a:gd name="connsiteX266" fmla="*/ 10113787 w 12089090"/>
                  <a:gd name="connsiteY266" fmla="*/ 4861332 h 13511369"/>
                  <a:gd name="connsiteX267" fmla="*/ 10018538 w 12089090"/>
                  <a:gd name="connsiteY267" fmla="*/ 4931183 h 13511369"/>
                  <a:gd name="connsiteX268" fmla="*/ 9862962 w 12089090"/>
                  <a:gd name="connsiteY268" fmla="*/ 5058182 h 13511369"/>
                  <a:gd name="connsiteX269" fmla="*/ 10228087 w 12089090"/>
                  <a:gd name="connsiteY269" fmla="*/ 4724807 h 13511369"/>
                  <a:gd name="connsiteX270" fmla="*/ 10372550 w 12089090"/>
                  <a:gd name="connsiteY270" fmla="*/ 4634321 h 13511369"/>
                  <a:gd name="connsiteX271" fmla="*/ 10590037 w 12089090"/>
                  <a:gd name="connsiteY271" fmla="*/ 4581932 h 13511369"/>
                  <a:gd name="connsiteX272" fmla="*/ 10628138 w 12089090"/>
                  <a:gd name="connsiteY272" fmla="*/ 4461283 h 13511369"/>
                  <a:gd name="connsiteX273" fmla="*/ 10799588 w 12089090"/>
                  <a:gd name="connsiteY273" fmla="*/ 4334283 h 13511369"/>
                  <a:gd name="connsiteX274" fmla="*/ 10831337 w 12089090"/>
                  <a:gd name="connsiteY274" fmla="*/ 4080282 h 13511369"/>
                  <a:gd name="connsiteX275" fmla="*/ 10599562 w 12089090"/>
                  <a:gd name="connsiteY275" fmla="*/ 3997732 h 13511369"/>
                  <a:gd name="connsiteX276" fmla="*/ 10282063 w 12089090"/>
                  <a:gd name="connsiteY276" fmla="*/ 3950108 h 13511369"/>
                  <a:gd name="connsiteX277" fmla="*/ 10151887 w 12089090"/>
                  <a:gd name="connsiteY277" fmla="*/ 4010432 h 13511369"/>
                  <a:gd name="connsiteX278" fmla="*/ 10177288 w 12089090"/>
                  <a:gd name="connsiteY278" fmla="*/ 3845333 h 13511369"/>
                  <a:gd name="connsiteX279" fmla="*/ 10126488 w 12089090"/>
                  <a:gd name="connsiteY279" fmla="*/ 3670708 h 13511369"/>
                  <a:gd name="connsiteX280" fmla="*/ 10240787 w 12089090"/>
                  <a:gd name="connsiteY280" fmla="*/ 3708807 h 13511369"/>
                  <a:gd name="connsiteX281" fmla="*/ 10361438 w 12089090"/>
                  <a:gd name="connsiteY281" fmla="*/ 3600858 h 13511369"/>
                  <a:gd name="connsiteX282" fmla="*/ 10551938 w 12089090"/>
                  <a:gd name="connsiteY282" fmla="*/ 3661183 h 13511369"/>
                  <a:gd name="connsiteX283" fmla="*/ 10564638 w 12089090"/>
                  <a:gd name="connsiteY283" fmla="*/ 3477033 h 13511369"/>
                  <a:gd name="connsiteX284" fmla="*/ 10704337 w 12089090"/>
                  <a:gd name="connsiteY284" fmla="*/ 3515132 h 13511369"/>
                  <a:gd name="connsiteX285" fmla="*/ 10818637 w 12089090"/>
                  <a:gd name="connsiteY285" fmla="*/ 3210332 h 13511369"/>
                  <a:gd name="connsiteX286" fmla="*/ 10920238 w 12089090"/>
                  <a:gd name="connsiteY286" fmla="*/ 3299233 h 13511369"/>
                  <a:gd name="connsiteX287" fmla="*/ 11059937 w 12089090"/>
                  <a:gd name="connsiteY287" fmla="*/ 3283357 h 13511369"/>
                  <a:gd name="connsiteX288" fmla="*/ 11094862 w 12089090"/>
                  <a:gd name="connsiteY288" fmla="*/ 3508782 h 13511369"/>
                  <a:gd name="connsiteX289" fmla="*/ 11171063 w 12089090"/>
                  <a:gd name="connsiteY289" fmla="*/ 3251608 h 13511369"/>
                  <a:gd name="connsiteX290" fmla="*/ 11094863 w 12089090"/>
                  <a:gd name="connsiteY290" fmla="*/ 3165883 h 13511369"/>
                  <a:gd name="connsiteX291" fmla="*/ 11180587 w 12089090"/>
                  <a:gd name="connsiteY291" fmla="*/ 2911882 h 13511369"/>
                  <a:gd name="connsiteX292" fmla="*/ 10999613 w 12089090"/>
                  <a:gd name="connsiteY292" fmla="*/ 2988083 h 13511369"/>
                  <a:gd name="connsiteX293" fmla="*/ 10971037 w 12089090"/>
                  <a:gd name="connsiteY293" fmla="*/ 2918232 h 13511369"/>
                  <a:gd name="connsiteX294" fmla="*/ 10780537 w 12089090"/>
                  <a:gd name="connsiteY294" fmla="*/ 2715032 h 13511369"/>
                  <a:gd name="connsiteX295" fmla="*/ 10748788 w 12089090"/>
                  <a:gd name="connsiteY295" fmla="*/ 2530883 h 13511369"/>
                  <a:gd name="connsiteX296" fmla="*/ 10717038 w 12089090"/>
                  <a:gd name="connsiteY296" fmla="*/ 2435633 h 13511369"/>
                  <a:gd name="connsiteX297" fmla="*/ 10818637 w 12089090"/>
                  <a:gd name="connsiteY297" fmla="*/ 2334032 h 13511369"/>
                  <a:gd name="connsiteX298" fmla="*/ 11078988 w 12089090"/>
                  <a:gd name="connsiteY298" fmla="*/ 2099083 h 13511369"/>
                  <a:gd name="connsiteX299" fmla="*/ 11199637 w 12089090"/>
                  <a:gd name="connsiteY299" fmla="*/ 2118132 h 13511369"/>
                  <a:gd name="connsiteX300" fmla="*/ 11269488 w 12089090"/>
                  <a:gd name="connsiteY300" fmla="*/ 2029233 h 13511369"/>
                  <a:gd name="connsiteX301" fmla="*/ 11504437 w 12089090"/>
                  <a:gd name="connsiteY301" fmla="*/ 1921282 h 13511369"/>
                  <a:gd name="connsiteX302" fmla="*/ 11358388 w 12089090"/>
                  <a:gd name="connsiteY302" fmla="*/ 1851433 h 13511369"/>
                  <a:gd name="connsiteX303" fmla="*/ 11275837 w 12089090"/>
                  <a:gd name="connsiteY303" fmla="*/ 1705382 h 13511369"/>
                  <a:gd name="connsiteX304" fmla="*/ 11377437 w 12089090"/>
                  <a:gd name="connsiteY304" fmla="*/ 1279932 h 13511369"/>
                  <a:gd name="connsiteX305" fmla="*/ 11256787 w 12089090"/>
                  <a:gd name="connsiteY305" fmla="*/ 1019582 h 13511369"/>
                  <a:gd name="connsiteX306" fmla="*/ 11542537 w 12089090"/>
                  <a:gd name="connsiteY306" fmla="*/ 1362482 h 13511369"/>
                  <a:gd name="connsiteX307" fmla="*/ 11707637 w 12089090"/>
                  <a:gd name="connsiteY307" fmla="*/ 1165632 h 13511369"/>
                  <a:gd name="connsiteX308" fmla="*/ 11891787 w 12089090"/>
                  <a:gd name="connsiteY308" fmla="*/ 1476782 h 13511369"/>
                  <a:gd name="connsiteX309" fmla="*/ 12088637 w 12089090"/>
                  <a:gd name="connsiteY309" fmla="*/ 1578383 h 13511369"/>
                  <a:gd name="connsiteX310" fmla="*/ 11923537 w 12089090"/>
                  <a:gd name="connsiteY310" fmla="*/ 1133883 h 13511369"/>
                  <a:gd name="connsiteX311" fmla="*/ 11910837 w 12089090"/>
                  <a:gd name="connsiteY311" fmla="*/ 917982 h 13511369"/>
                  <a:gd name="connsiteX312" fmla="*/ 11777487 w 12089090"/>
                  <a:gd name="connsiteY312" fmla="*/ 721132 h 13511369"/>
                  <a:gd name="connsiteX313" fmla="*/ 11752087 w 12089090"/>
                  <a:gd name="connsiteY31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399478 w 12089090"/>
                  <a:gd name="connsiteY51" fmla="*/ 10510994 h 13511369"/>
                  <a:gd name="connsiteX52" fmla="*/ 238743 w 12089090"/>
                  <a:gd name="connsiteY52" fmla="*/ 10535057 h 13511369"/>
                  <a:gd name="connsiteX53" fmla="*/ 17287 w 12089090"/>
                  <a:gd name="connsiteY53" fmla="*/ 10430282 h 13511369"/>
                  <a:gd name="connsiteX54" fmla="*/ 78009 w 12089090"/>
                  <a:gd name="connsiteY54" fmla="*/ 10608625 h 13511369"/>
                  <a:gd name="connsiteX55" fmla="*/ 11334 w 12089090"/>
                  <a:gd name="connsiteY55" fmla="*/ 10787219 h 13511369"/>
                  <a:gd name="connsiteX56" fmla="*/ 112537 w 12089090"/>
                  <a:gd name="connsiteY56" fmla="*/ 11056551 h 13511369"/>
                  <a:gd name="connsiteX57" fmla="*/ 8953 w 12089090"/>
                  <a:gd name="connsiteY57" fmla="*/ 11234894 h 13511369"/>
                  <a:gd name="connsiteX58" fmla="*/ 17287 w 12089090"/>
                  <a:gd name="connsiteY58" fmla="*/ 11420882 h 13511369"/>
                  <a:gd name="connsiteX59" fmla="*/ 158972 w 12089090"/>
                  <a:gd name="connsiteY59" fmla="*/ 11470638 h 13511369"/>
                  <a:gd name="connsiteX60" fmla="*/ 455437 w 12089090"/>
                  <a:gd name="connsiteY60" fmla="*/ 11497082 h 13511369"/>
                  <a:gd name="connsiteX61" fmla="*/ 623315 w 12089090"/>
                  <a:gd name="connsiteY61" fmla="*/ 11544457 h 13511369"/>
                  <a:gd name="connsiteX62" fmla="*/ 737615 w 12089090"/>
                  <a:gd name="connsiteY62" fmla="*/ 11489688 h 13511369"/>
                  <a:gd name="connsiteX63" fmla="*/ 912637 w 12089090"/>
                  <a:gd name="connsiteY63" fmla="*/ 11535182 h 13511369"/>
                  <a:gd name="connsiteX64" fmla="*/ 1078134 w 12089090"/>
                  <a:gd name="connsiteY64" fmla="*/ 11413488 h 13511369"/>
                  <a:gd name="connsiteX65" fmla="*/ 1155524 w 12089090"/>
                  <a:gd name="connsiteY65" fmla="*/ 11470889 h 13511369"/>
                  <a:gd name="connsiteX66" fmla="*/ 1294828 w 12089090"/>
                  <a:gd name="connsiteY66" fmla="*/ 11496832 h 13511369"/>
                  <a:gd name="connsiteX67" fmla="*/ 1466278 w 12089090"/>
                  <a:gd name="connsiteY67" fmla="*/ 11508738 h 13511369"/>
                  <a:gd name="connsiteX68" fmla="*/ 1552003 w 12089090"/>
                  <a:gd name="connsiteY68" fmla="*/ 11573032 h 13511369"/>
                  <a:gd name="connsiteX69" fmla="*/ 1652015 w 12089090"/>
                  <a:gd name="connsiteY69" fmla="*/ 11580175 h 13511369"/>
                  <a:gd name="connsiteX70" fmla="*/ 1731787 w 12089090"/>
                  <a:gd name="connsiteY70" fmla="*/ 11592332 h 13511369"/>
                  <a:gd name="connsiteX71" fmla="*/ 1659159 w 12089090"/>
                  <a:gd name="connsiteY71" fmla="*/ 11737338 h 13511369"/>
                  <a:gd name="connsiteX72" fmla="*/ 1693687 w 12089090"/>
                  <a:gd name="connsiteY72" fmla="*/ 11992382 h 13511369"/>
                  <a:gd name="connsiteX73" fmla="*/ 1871090 w 12089090"/>
                  <a:gd name="connsiteY73" fmla="*/ 12130244 h 13511369"/>
                  <a:gd name="connsiteX74" fmla="*/ 1993724 w 12089090"/>
                  <a:gd name="connsiteY74" fmla="*/ 12056676 h 13511369"/>
                  <a:gd name="connsiteX75" fmla="*/ 2066353 w 12089090"/>
                  <a:gd name="connsiteY75" fmla="*/ 12104050 h 13511369"/>
                  <a:gd name="connsiteX76" fmla="*/ 2142553 w 12089090"/>
                  <a:gd name="connsiteY76" fmla="*/ 12034994 h 13511369"/>
                  <a:gd name="connsiteX77" fmla="*/ 2242565 w 12089090"/>
                  <a:gd name="connsiteY77" fmla="*/ 12058807 h 13511369"/>
                  <a:gd name="connsiteX78" fmla="*/ 2473547 w 12089090"/>
                  <a:gd name="connsiteY78" fmla="*/ 12008800 h 13511369"/>
                  <a:gd name="connsiteX79" fmla="*/ 2524743 w 12089090"/>
                  <a:gd name="connsiteY79" fmla="*/ 11899513 h 13511369"/>
                  <a:gd name="connsiteX80" fmla="*/ 2893837 w 12089090"/>
                  <a:gd name="connsiteY80" fmla="*/ 12030482 h 13511369"/>
                  <a:gd name="connsiteX81" fmla="*/ 2983134 w 12089090"/>
                  <a:gd name="connsiteY81" fmla="*/ 12018325 h 13511369"/>
                  <a:gd name="connsiteX82" fmla="*/ 3084337 w 12089090"/>
                  <a:gd name="connsiteY82" fmla="*/ 12182882 h 13511369"/>
                  <a:gd name="connsiteX83" fmla="*/ 3323653 w 12089090"/>
                  <a:gd name="connsiteY83" fmla="*/ 12127863 h 13511369"/>
                  <a:gd name="connsiteX84" fmla="*/ 3433190 w 12089090"/>
                  <a:gd name="connsiteY84" fmla="*/ 12196919 h 13511369"/>
                  <a:gd name="connsiteX85" fmla="*/ 3586781 w 12089090"/>
                  <a:gd name="connsiteY85" fmla="*/ 12266226 h 13511369"/>
                  <a:gd name="connsiteX86" fmla="*/ 3522487 w 12089090"/>
                  <a:gd name="connsiteY86" fmla="*/ 12387670 h 13511369"/>
                  <a:gd name="connsiteX87" fmla="*/ 3607022 w 12089090"/>
                  <a:gd name="connsiteY87" fmla="*/ 12592207 h 13511369"/>
                  <a:gd name="connsiteX88" fmla="*/ 3560587 w 12089090"/>
                  <a:gd name="connsiteY88" fmla="*/ 12773432 h 13511369"/>
                  <a:gd name="connsiteX89" fmla="*/ 3545109 w 12089090"/>
                  <a:gd name="connsiteY89" fmla="*/ 12987494 h 13511369"/>
                  <a:gd name="connsiteX90" fmla="*/ 3636787 w 12089090"/>
                  <a:gd name="connsiteY90" fmla="*/ 13211582 h 13511369"/>
                  <a:gd name="connsiteX91" fmla="*/ 3922537 w 12089090"/>
                  <a:gd name="connsiteY91" fmla="*/ 13440182 h 13511369"/>
                  <a:gd name="connsiteX92" fmla="*/ 4514278 w 12089090"/>
                  <a:gd name="connsiteY92" fmla="*/ 13511369 h 13511369"/>
                  <a:gd name="connsiteX93" fmla="*/ 4549996 w 12089090"/>
                  <a:gd name="connsiteY93" fmla="*/ 13442312 h 13511369"/>
                  <a:gd name="connsiteX94" fmla="*/ 4208287 w 12089090"/>
                  <a:gd name="connsiteY94" fmla="*/ 13154432 h 13511369"/>
                  <a:gd name="connsiteX95" fmla="*/ 4635722 w 12089090"/>
                  <a:gd name="connsiteY95" fmla="*/ 13268482 h 13511369"/>
                  <a:gd name="connsiteX96" fmla="*/ 4951237 w 12089090"/>
                  <a:gd name="connsiteY96" fmla="*/ 13268732 h 13511369"/>
                  <a:gd name="connsiteX97" fmla="*/ 5052440 w 12089090"/>
                  <a:gd name="connsiteY97" fmla="*/ 13058932 h 13511369"/>
                  <a:gd name="connsiteX98" fmla="*/ 5011959 w 12089090"/>
                  <a:gd name="connsiteY98" fmla="*/ 12985113 h 13511369"/>
                  <a:gd name="connsiteX99" fmla="*/ 5008387 w 12089090"/>
                  <a:gd name="connsiteY99" fmla="*/ 12678182 h 13511369"/>
                  <a:gd name="connsiteX100" fmla="*/ 5084587 w 12089090"/>
                  <a:gd name="connsiteY100" fmla="*/ 12563882 h 13511369"/>
                  <a:gd name="connsiteX101" fmla="*/ 5046487 w 12089090"/>
                  <a:gd name="connsiteY101" fmla="*/ 12225745 h 13511369"/>
                  <a:gd name="connsiteX102" fmla="*/ 5375100 w 12089090"/>
                  <a:gd name="connsiteY102" fmla="*/ 12097157 h 13511369"/>
                  <a:gd name="connsiteX103" fmla="*/ 5656087 w 12089090"/>
                  <a:gd name="connsiteY103" fmla="*/ 12180502 h 13511369"/>
                  <a:gd name="connsiteX104" fmla="*/ 5541787 w 12089090"/>
                  <a:gd name="connsiteY104" fmla="*/ 11249432 h 13511369"/>
                  <a:gd name="connsiteX105" fmla="*/ 5602510 w 12089090"/>
                  <a:gd name="connsiteY105" fmla="*/ 10722925 h 13511369"/>
                  <a:gd name="connsiteX106" fmla="*/ 5485827 w 12089090"/>
                  <a:gd name="connsiteY106" fmla="*/ 10663394 h 13511369"/>
                  <a:gd name="connsiteX107" fmla="*/ 5602509 w 12089090"/>
                  <a:gd name="connsiteY107" fmla="*/ 10701495 h 13511369"/>
                  <a:gd name="connsiteX108" fmla="*/ 5628703 w 12089090"/>
                  <a:gd name="connsiteY108" fmla="*/ 10160950 h 13511369"/>
                  <a:gd name="connsiteX109" fmla="*/ 5715618 w 12089090"/>
                  <a:gd name="connsiteY109" fmla="*/ 9775438 h 13511369"/>
                  <a:gd name="connsiteX110" fmla="*/ 5847778 w 12089090"/>
                  <a:gd name="connsiteY110" fmla="*/ 9408475 h 13511369"/>
                  <a:gd name="connsiteX111" fmla="*/ 5938265 w 12089090"/>
                  <a:gd name="connsiteY111" fmla="*/ 9196544 h 13511369"/>
                  <a:gd name="connsiteX112" fmla="*/ 5776340 w 12089090"/>
                  <a:gd name="connsiteY112" fmla="*/ 9329894 h 13511369"/>
                  <a:gd name="connsiteX113" fmla="*/ 5940647 w 12089090"/>
                  <a:gd name="connsiteY113" fmla="*/ 9137013 h 13511369"/>
                  <a:gd name="connsiteX114" fmla="*/ 5972794 w 12089090"/>
                  <a:gd name="connsiteY114" fmla="*/ 8956289 h 13511369"/>
                  <a:gd name="connsiteX115" fmla="*/ 5976365 w 12089090"/>
                  <a:gd name="connsiteY115" fmla="*/ 9087006 h 13511369"/>
                  <a:gd name="connsiteX116" fmla="*/ 6458567 w 12089090"/>
                  <a:gd name="connsiteY116" fmla="*/ 8201432 h 13511369"/>
                  <a:gd name="connsiteX117" fmla="*/ 6221634 w 12089090"/>
                  <a:gd name="connsiteY117" fmla="*/ 8101170 h 13511369"/>
                  <a:gd name="connsiteX118" fmla="*/ 6443090 w 12089090"/>
                  <a:gd name="connsiteY118" fmla="*/ 8110694 h 13511369"/>
                  <a:gd name="connsiteX119" fmla="*/ 6713363 w 12089090"/>
                  <a:gd name="connsiteY119" fmla="*/ 8074975 h 13511369"/>
                  <a:gd name="connsiteX120" fmla="*/ 6872907 w 12089090"/>
                  <a:gd name="connsiteY120" fmla="*/ 8032113 h 13511369"/>
                  <a:gd name="connsiteX121" fmla="*/ 6802659 w 12089090"/>
                  <a:gd name="connsiteY121" fmla="*/ 7972582 h 13511369"/>
                  <a:gd name="connsiteX122" fmla="*/ 6894339 w 12089090"/>
                  <a:gd name="connsiteY122" fmla="*/ 7846626 h 13511369"/>
                  <a:gd name="connsiteX123" fmla="*/ 6997921 w 12089090"/>
                  <a:gd name="connsiteY123" fmla="*/ 7867807 h 13511369"/>
                  <a:gd name="connsiteX124" fmla="*/ 7034832 w 12089090"/>
                  <a:gd name="connsiteY124" fmla="*/ 7793990 h 13511369"/>
                  <a:gd name="connsiteX125" fmla="*/ 6961013 w 12089090"/>
                  <a:gd name="connsiteY125" fmla="*/ 7693975 h 13511369"/>
                  <a:gd name="connsiteX126" fmla="*/ 6927676 w 12089090"/>
                  <a:gd name="connsiteY126" fmla="*/ 7596344 h 13511369"/>
                  <a:gd name="connsiteX127" fmla="*/ 6837187 w 12089090"/>
                  <a:gd name="connsiteY127" fmla="*/ 7591832 h 13511369"/>
                  <a:gd name="connsiteX128" fmla="*/ 6763369 w 12089090"/>
                  <a:gd name="connsiteY128" fmla="*/ 7674925 h 13511369"/>
                  <a:gd name="connsiteX129" fmla="*/ 6627637 w 12089090"/>
                  <a:gd name="connsiteY129" fmla="*/ 7687082 h 13511369"/>
                  <a:gd name="connsiteX130" fmla="*/ 6687169 w 12089090"/>
                  <a:gd name="connsiteY130" fmla="*/ 7617775 h 13511369"/>
                  <a:gd name="connsiteX131" fmla="*/ 6699076 w 12089090"/>
                  <a:gd name="connsiteY131" fmla="*/ 7529669 h 13511369"/>
                  <a:gd name="connsiteX132" fmla="*/ 6720506 w 12089090"/>
                  <a:gd name="connsiteY132" fmla="*/ 7467756 h 13511369"/>
                  <a:gd name="connsiteX133" fmla="*/ 6684787 w 12089090"/>
                  <a:gd name="connsiteY133" fmla="*/ 7401332 h 13511369"/>
                  <a:gd name="connsiteX134" fmla="*/ 6620494 w 12089090"/>
                  <a:gd name="connsiteY134" fmla="*/ 7432038 h 13511369"/>
                  <a:gd name="connsiteX135" fmla="*/ 6618112 w 12089090"/>
                  <a:gd name="connsiteY135" fmla="*/ 7351326 h 13511369"/>
                  <a:gd name="connsiteX136" fmla="*/ 6837188 w 12089090"/>
                  <a:gd name="connsiteY136" fmla="*/ 7243919 h 13511369"/>
                  <a:gd name="connsiteX137" fmla="*/ 6801469 w 12089090"/>
                  <a:gd name="connsiteY137" fmla="*/ 7089138 h 13511369"/>
                  <a:gd name="connsiteX138" fmla="*/ 6877669 w 12089090"/>
                  <a:gd name="connsiteY138" fmla="*/ 7072469 h 13511369"/>
                  <a:gd name="connsiteX139" fmla="*/ 6856237 w 12089090"/>
                  <a:gd name="connsiteY139" fmla="*/ 6982232 h 13511369"/>
                  <a:gd name="connsiteX140" fmla="*/ 6961013 w 12089090"/>
                  <a:gd name="connsiteY140" fmla="*/ 6984363 h 13511369"/>
                  <a:gd name="connsiteX141" fmla="*/ 7003876 w 12089090"/>
                  <a:gd name="connsiteY141" fmla="*/ 6903400 h 13511369"/>
                  <a:gd name="connsiteX142" fmla="*/ 7106269 w 12089090"/>
                  <a:gd name="connsiteY142" fmla="*/ 6936738 h 13511369"/>
                  <a:gd name="connsiteX143" fmla="*/ 7180088 w 12089090"/>
                  <a:gd name="connsiteY143" fmla="*/ 7039132 h 13511369"/>
                  <a:gd name="connsiteX144" fmla="*/ 7246763 w 12089090"/>
                  <a:gd name="connsiteY144" fmla="*/ 6979600 h 13511369"/>
                  <a:gd name="connsiteX145" fmla="*/ 7187232 w 12089090"/>
                  <a:gd name="connsiteY145" fmla="*/ 6843869 h 13511369"/>
                  <a:gd name="connsiteX146" fmla="*/ 7244381 w 12089090"/>
                  <a:gd name="connsiteY146" fmla="*/ 6896506 h 13511369"/>
                  <a:gd name="connsiteX147" fmla="*/ 7361063 w 12089090"/>
                  <a:gd name="connsiteY147" fmla="*/ 6934357 h 13511369"/>
                  <a:gd name="connsiteX148" fmla="*/ 7434882 w 12089090"/>
                  <a:gd name="connsiteY148" fmla="*/ 7006046 h 13511369"/>
                  <a:gd name="connsiteX149" fmla="*/ 7403926 w 12089090"/>
                  <a:gd name="connsiteY149" fmla="*/ 7144158 h 13511369"/>
                  <a:gd name="connsiteX150" fmla="*/ 7475363 w 12089090"/>
                  <a:gd name="connsiteY150" fmla="*/ 7108439 h 13511369"/>
                  <a:gd name="connsiteX151" fmla="*/ 7465837 w 12089090"/>
                  <a:gd name="connsiteY151" fmla="*/ 7077482 h 13511369"/>
                  <a:gd name="connsiteX152" fmla="*/ 7542038 w 12089090"/>
                  <a:gd name="connsiteY152" fmla="*/ 7163208 h 13511369"/>
                  <a:gd name="connsiteX153" fmla="*/ 7477744 w 12089090"/>
                  <a:gd name="connsiteY153" fmla="*/ 7244171 h 13511369"/>
                  <a:gd name="connsiteX154" fmla="*/ 7542037 w 12089090"/>
                  <a:gd name="connsiteY154" fmla="*/ 7325132 h 13511369"/>
                  <a:gd name="connsiteX155" fmla="*/ 7468219 w 12089090"/>
                  <a:gd name="connsiteY155" fmla="*/ 7344183 h 13511369"/>
                  <a:gd name="connsiteX156" fmla="*/ 7375351 w 12089090"/>
                  <a:gd name="connsiteY156" fmla="*/ 7296558 h 13511369"/>
                  <a:gd name="connsiteX157" fmla="*/ 7327726 w 12089090"/>
                  <a:gd name="connsiteY157" fmla="*/ 7406096 h 13511369"/>
                  <a:gd name="connsiteX158" fmla="*/ 7403926 w 12089090"/>
                  <a:gd name="connsiteY158" fmla="*/ 7425146 h 13511369"/>
                  <a:gd name="connsiteX159" fmla="*/ 7458694 w 12089090"/>
                  <a:gd name="connsiteY159" fmla="*/ 7484677 h 13511369"/>
                  <a:gd name="connsiteX160" fmla="*/ 7484888 w 12089090"/>
                  <a:gd name="connsiteY160" fmla="*/ 7515382 h 13511369"/>
                  <a:gd name="connsiteX161" fmla="*/ 7505128 w 12089090"/>
                  <a:gd name="connsiteY161" fmla="*/ 7467755 h 13511369"/>
                  <a:gd name="connsiteX162" fmla="*/ 7563469 w 12089090"/>
                  <a:gd name="connsiteY162" fmla="*/ 7529921 h 13511369"/>
                  <a:gd name="connsiteX163" fmla="*/ 7656338 w 12089090"/>
                  <a:gd name="connsiteY163" fmla="*/ 7615646 h 13511369"/>
                  <a:gd name="connsiteX164" fmla="*/ 7656338 w 12089090"/>
                  <a:gd name="connsiteY164" fmla="*/ 7510871 h 13511369"/>
                  <a:gd name="connsiteX165" fmla="*/ 7830168 w 12089090"/>
                  <a:gd name="connsiteY165" fmla="*/ 7606120 h 13511369"/>
                  <a:gd name="connsiteX166" fmla="*/ 7723013 w 12089090"/>
                  <a:gd name="connsiteY166" fmla="*/ 7370377 h 13511369"/>
                  <a:gd name="connsiteX167" fmla="*/ 7725394 w 12089090"/>
                  <a:gd name="connsiteY167" fmla="*/ 7234646 h 13511369"/>
                  <a:gd name="connsiteX168" fmla="*/ 7630144 w 12089090"/>
                  <a:gd name="connsiteY168" fmla="*/ 7206071 h 13511369"/>
                  <a:gd name="connsiteX169" fmla="*/ 7694437 w 12089090"/>
                  <a:gd name="connsiteY169" fmla="*/ 7039382 h 13511369"/>
                  <a:gd name="connsiteX170" fmla="*/ 8392144 w 12089090"/>
                  <a:gd name="connsiteY170" fmla="*/ 6653621 h 13511369"/>
                  <a:gd name="connsiteX171" fmla="*/ 8720757 w 12089090"/>
                  <a:gd name="connsiteY171" fmla="*/ 6591708 h 13511369"/>
                  <a:gd name="connsiteX172" fmla="*/ 8739807 w 12089090"/>
                  <a:gd name="connsiteY172" fmla="*/ 6696483 h 13511369"/>
                  <a:gd name="connsiteX173" fmla="*/ 8813626 w 12089090"/>
                  <a:gd name="connsiteY173" fmla="*/ 6701246 h 13511369"/>
                  <a:gd name="connsiteX174" fmla="*/ 8789812 w 12089090"/>
                  <a:gd name="connsiteY174" fmla="*/ 6548844 h 13511369"/>
                  <a:gd name="connsiteX175" fmla="*/ 9332737 w 12089090"/>
                  <a:gd name="connsiteY175" fmla="*/ 6544082 h 13511369"/>
                  <a:gd name="connsiteX176" fmla="*/ 9520856 w 12089090"/>
                  <a:gd name="connsiteY176" fmla="*/ 6494075 h 13511369"/>
                  <a:gd name="connsiteX177" fmla="*/ 9647062 w 12089090"/>
                  <a:gd name="connsiteY177" fmla="*/ 6298813 h 13511369"/>
                  <a:gd name="connsiteX178" fmla="*/ 9923287 w 12089090"/>
                  <a:gd name="connsiteY178" fmla="*/ 6334532 h 13511369"/>
                  <a:gd name="connsiteX179" fmla="*/ 9887569 w 12089090"/>
                  <a:gd name="connsiteY179" fmla="*/ 6420258 h 13511369"/>
                  <a:gd name="connsiteX180" fmla="*/ 9744694 w 12089090"/>
                  <a:gd name="connsiteY180" fmla="*/ 6434546 h 13511369"/>
                  <a:gd name="connsiteX181" fmla="*/ 9813749 w 12089090"/>
                  <a:gd name="connsiteY181" fmla="*/ 6489313 h 13511369"/>
                  <a:gd name="connsiteX182" fmla="*/ 9682782 w 12089090"/>
                  <a:gd name="connsiteY182" fmla="*/ 6517889 h 13511369"/>
                  <a:gd name="connsiteX183" fmla="*/ 9556576 w 12089090"/>
                  <a:gd name="connsiteY183" fmla="*/ 6508364 h 13511369"/>
                  <a:gd name="connsiteX184" fmla="*/ 9470850 w 12089090"/>
                  <a:gd name="connsiteY184" fmla="*/ 6544082 h 13511369"/>
                  <a:gd name="connsiteX185" fmla="*/ 9439894 w 12089090"/>
                  <a:gd name="connsiteY185" fmla="*/ 6848883 h 13511369"/>
                  <a:gd name="connsiteX186" fmla="*/ 9601819 w 12089090"/>
                  <a:gd name="connsiteY186" fmla="*/ 6882220 h 13511369"/>
                  <a:gd name="connsiteX187" fmla="*/ 9808987 w 12089090"/>
                  <a:gd name="connsiteY187" fmla="*/ 6696482 h 13511369"/>
                  <a:gd name="connsiteX188" fmla="*/ 9847088 w 12089090"/>
                  <a:gd name="connsiteY188" fmla="*/ 6794114 h 13511369"/>
                  <a:gd name="connsiteX189" fmla="*/ 9994726 w 12089090"/>
                  <a:gd name="connsiteY189" fmla="*/ 6717914 h 13511369"/>
                  <a:gd name="connsiteX190" fmla="*/ 9894713 w 12089090"/>
                  <a:gd name="connsiteY190" fmla="*/ 6956040 h 13511369"/>
                  <a:gd name="connsiteX191" fmla="*/ 10037588 w 12089090"/>
                  <a:gd name="connsiteY191" fmla="*/ 6898889 h 13511369"/>
                  <a:gd name="connsiteX192" fmla="*/ 10004251 w 12089090"/>
                  <a:gd name="connsiteY192" fmla="*/ 6986996 h 13511369"/>
                  <a:gd name="connsiteX193" fmla="*/ 10235232 w 12089090"/>
                  <a:gd name="connsiteY193" fmla="*/ 6984614 h 13511369"/>
                  <a:gd name="connsiteX194" fmla="*/ 10075687 w 12089090"/>
                  <a:gd name="connsiteY194" fmla="*/ 7039382 h 13511369"/>
                  <a:gd name="connsiteX195" fmla="*/ 9966151 w 12089090"/>
                  <a:gd name="connsiteY195" fmla="*/ 7096533 h 13511369"/>
                  <a:gd name="connsiteX196" fmla="*/ 9847088 w 12089090"/>
                  <a:gd name="connsiteY196" fmla="*/ 7210833 h 13511369"/>
                  <a:gd name="connsiteX197" fmla="*/ 9882806 w 12089090"/>
                  <a:gd name="connsiteY197" fmla="*/ 7270363 h 13511369"/>
                  <a:gd name="connsiteX198" fmla="*/ 9925669 w 12089090"/>
                  <a:gd name="connsiteY198" fmla="*/ 7320371 h 13511369"/>
                  <a:gd name="connsiteX199" fmla="*/ 10004251 w 12089090"/>
                  <a:gd name="connsiteY199" fmla="*/ 7287033 h 13511369"/>
                  <a:gd name="connsiteX200" fmla="*/ 10016156 w 12089090"/>
                  <a:gd name="connsiteY200" fmla="*/ 7348944 h 13511369"/>
                  <a:gd name="connsiteX201" fmla="*/ 10130457 w 12089090"/>
                  <a:gd name="connsiteY201" fmla="*/ 7210833 h 13511369"/>
                  <a:gd name="connsiteX202" fmla="*/ 10166176 w 12089090"/>
                  <a:gd name="connsiteY202" fmla="*/ 7356089 h 13511369"/>
                  <a:gd name="connsiteX203" fmla="*/ 10261426 w 12089090"/>
                  <a:gd name="connsiteY203" fmla="*/ 7239408 h 13511369"/>
                  <a:gd name="connsiteX204" fmla="*/ 10287619 w 12089090"/>
                  <a:gd name="connsiteY204" fmla="*/ 7401332 h 13511369"/>
                  <a:gd name="connsiteX205" fmla="*/ 10361437 w 12089090"/>
                  <a:gd name="connsiteY205" fmla="*/ 7477532 h 13511369"/>
                  <a:gd name="connsiteX206" fmla="*/ 10151887 w 12089090"/>
                  <a:gd name="connsiteY206" fmla="*/ 7591832 h 13511369"/>
                  <a:gd name="connsiteX207" fmla="*/ 10304288 w 12089090"/>
                  <a:gd name="connsiteY207" fmla="*/ 7741852 h 13511369"/>
                  <a:gd name="connsiteX208" fmla="*/ 10335244 w 12089090"/>
                  <a:gd name="connsiteY208" fmla="*/ 7644221 h 13511369"/>
                  <a:gd name="connsiteX209" fmla="*/ 10406680 w 12089090"/>
                  <a:gd name="connsiteY209" fmla="*/ 7732326 h 13511369"/>
                  <a:gd name="connsiteX210" fmla="*/ 10528126 w 12089090"/>
                  <a:gd name="connsiteY210" fmla="*/ 7691846 h 13511369"/>
                  <a:gd name="connsiteX211" fmla="*/ 10532887 w 12089090"/>
                  <a:gd name="connsiteY211" fmla="*/ 7777570 h 13511369"/>
                  <a:gd name="connsiteX212" fmla="*/ 10530506 w 12089090"/>
                  <a:gd name="connsiteY212" fmla="*/ 7875200 h 13511369"/>
                  <a:gd name="connsiteX213" fmla="*/ 10640043 w 12089090"/>
                  <a:gd name="connsiteY213" fmla="*/ 7837101 h 13511369"/>
                  <a:gd name="connsiteX214" fmla="*/ 10680526 w 12089090"/>
                  <a:gd name="connsiteY214" fmla="*/ 8075227 h 13511369"/>
                  <a:gd name="connsiteX215" fmla="*/ 10818637 w 12089090"/>
                  <a:gd name="connsiteY215" fmla="*/ 8106182 h 13511369"/>
                  <a:gd name="connsiteX216" fmla="*/ 10832925 w 12089090"/>
                  <a:gd name="connsiteY216" fmla="*/ 7815670 h 13511369"/>
                  <a:gd name="connsiteX217" fmla="*/ 10923413 w 12089090"/>
                  <a:gd name="connsiteY217" fmla="*/ 7791858 h 13511369"/>
                  <a:gd name="connsiteX218" fmla="*/ 10992469 w 12089090"/>
                  <a:gd name="connsiteY218" fmla="*/ 7620407 h 13511369"/>
                  <a:gd name="connsiteX219" fmla="*/ 10954369 w 12089090"/>
                  <a:gd name="connsiteY219" fmla="*/ 7491821 h 13511369"/>
                  <a:gd name="connsiteX220" fmla="*/ 10859119 w 12089090"/>
                  <a:gd name="connsiteY220" fmla="*/ 7479913 h 13511369"/>
                  <a:gd name="connsiteX221" fmla="*/ 10906743 w 12089090"/>
                  <a:gd name="connsiteY221" fmla="*/ 7360851 h 13511369"/>
                  <a:gd name="connsiteX222" fmla="*/ 10801969 w 12089090"/>
                  <a:gd name="connsiteY222" fmla="*/ 7289414 h 13511369"/>
                  <a:gd name="connsiteX223" fmla="*/ 10761487 w 12089090"/>
                  <a:gd name="connsiteY223" fmla="*/ 7058432 h 13511369"/>
                  <a:gd name="connsiteX224" fmla="*/ 10443987 w 12089090"/>
                  <a:gd name="connsiteY224" fmla="*/ 7020332 h 13511369"/>
                  <a:gd name="connsiteX225" fmla="*/ 10513838 w 12089090"/>
                  <a:gd name="connsiteY225" fmla="*/ 6915558 h 13511369"/>
                  <a:gd name="connsiteX226" fmla="*/ 10637663 w 12089090"/>
                  <a:gd name="connsiteY226" fmla="*/ 6896508 h 13511369"/>
                  <a:gd name="connsiteX227" fmla="*/ 10647187 w 12089090"/>
                  <a:gd name="connsiteY227" fmla="*/ 6810782 h 13511369"/>
                  <a:gd name="connsiteX228" fmla="*/ 10859912 w 12089090"/>
                  <a:gd name="connsiteY228" fmla="*/ 6899682 h 13511369"/>
                  <a:gd name="connsiteX229" fmla="*/ 10875787 w 12089090"/>
                  <a:gd name="connsiteY229" fmla="*/ 6677432 h 13511369"/>
                  <a:gd name="connsiteX230" fmla="*/ 10666237 w 12089090"/>
                  <a:gd name="connsiteY230" fmla="*/ 6772682 h 13511369"/>
                  <a:gd name="connsiteX231" fmla="*/ 10590037 w 12089090"/>
                  <a:gd name="connsiteY231" fmla="*/ 6544082 h 13511369"/>
                  <a:gd name="connsiteX232" fmla="*/ 10361437 w 12089090"/>
                  <a:gd name="connsiteY232" fmla="*/ 6753632 h 13511369"/>
                  <a:gd name="connsiteX233" fmla="*/ 10374138 w 12089090"/>
                  <a:gd name="connsiteY233" fmla="*/ 6588533 h 13511369"/>
                  <a:gd name="connsiteX234" fmla="*/ 10386837 w 12089090"/>
                  <a:gd name="connsiteY234" fmla="*/ 6464707 h 13511369"/>
                  <a:gd name="connsiteX235" fmla="*/ 10331672 w 12089090"/>
                  <a:gd name="connsiteY235" fmla="*/ 6436675 h 13511369"/>
                  <a:gd name="connsiteX236" fmla="*/ 10278888 w 12089090"/>
                  <a:gd name="connsiteY236" fmla="*/ 6452008 h 13511369"/>
                  <a:gd name="connsiteX237" fmla="*/ 10158237 w 12089090"/>
                  <a:gd name="connsiteY237" fmla="*/ 6236107 h 13511369"/>
                  <a:gd name="connsiteX238" fmla="*/ 10323338 w 12089090"/>
                  <a:gd name="connsiteY238" fmla="*/ 6274208 h 13511369"/>
                  <a:gd name="connsiteX239" fmla="*/ 10564638 w 12089090"/>
                  <a:gd name="connsiteY239" fmla="*/ 6274208 h 13511369"/>
                  <a:gd name="connsiteX240" fmla="*/ 10694812 w 12089090"/>
                  <a:gd name="connsiteY240" fmla="*/ 6134507 h 13511369"/>
                  <a:gd name="connsiteX241" fmla="*/ 10593213 w 12089090"/>
                  <a:gd name="connsiteY241" fmla="*/ 6023383 h 13511369"/>
                  <a:gd name="connsiteX242" fmla="*/ 10380487 w 12089090"/>
                  <a:gd name="connsiteY242" fmla="*/ 5975757 h 13511369"/>
                  <a:gd name="connsiteX243" fmla="*/ 10561462 w 12089090"/>
                  <a:gd name="connsiteY243" fmla="*/ 5845582 h 13511369"/>
                  <a:gd name="connsiteX244" fmla="*/ 10507488 w 12089090"/>
                  <a:gd name="connsiteY244" fmla="*/ 5728108 h 13511369"/>
                  <a:gd name="connsiteX245" fmla="*/ 10561463 w 12089090"/>
                  <a:gd name="connsiteY245" fmla="*/ 5607458 h 13511369"/>
                  <a:gd name="connsiteX246" fmla="*/ 10523362 w 12089090"/>
                  <a:gd name="connsiteY246" fmla="*/ 5604282 h 13511369"/>
                  <a:gd name="connsiteX247" fmla="*/ 10488438 w 12089090"/>
                  <a:gd name="connsiteY247" fmla="*/ 5528083 h 13511369"/>
                  <a:gd name="connsiteX248" fmla="*/ 10329687 w 12089090"/>
                  <a:gd name="connsiteY248" fmla="*/ 5375682 h 13511369"/>
                  <a:gd name="connsiteX249" fmla="*/ 10599563 w 12089090"/>
                  <a:gd name="connsiteY249" fmla="*/ 5480458 h 13511369"/>
                  <a:gd name="connsiteX250" fmla="*/ 10742437 w 12089090"/>
                  <a:gd name="connsiteY250" fmla="*/ 5439182 h 13511369"/>
                  <a:gd name="connsiteX251" fmla="*/ 10717038 w 12089090"/>
                  <a:gd name="connsiteY251" fmla="*/ 5686833 h 13511369"/>
                  <a:gd name="connsiteX252" fmla="*/ 10894837 w 12089090"/>
                  <a:gd name="connsiteY252" fmla="*/ 5724932 h 13511369"/>
                  <a:gd name="connsiteX253" fmla="*/ 10951988 w 12089090"/>
                  <a:gd name="connsiteY253" fmla="*/ 5550308 h 13511369"/>
                  <a:gd name="connsiteX254" fmla="*/ 10993262 w 12089090"/>
                  <a:gd name="connsiteY254" fmla="*/ 5321707 h 13511369"/>
                  <a:gd name="connsiteX255" fmla="*/ 10913888 w 12089090"/>
                  <a:gd name="connsiteY255" fmla="*/ 5118508 h 13511369"/>
                  <a:gd name="connsiteX256" fmla="*/ 10856737 w 12089090"/>
                  <a:gd name="connsiteY256" fmla="*/ 5020082 h 13511369"/>
                  <a:gd name="connsiteX257" fmla="*/ 10777363 w 12089090"/>
                  <a:gd name="connsiteY257" fmla="*/ 5137558 h 13511369"/>
                  <a:gd name="connsiteX258" fmla="*/ 10707513 w 12089090"/>
                  <a:gd name="connsiteY258" fmla="*/ 5096283 h 13511369"/>
                  <a:gd name="connsiteX259" fmla="*/ 10675763 w 12089090"/>
                  <a:gd name="connsiteY259" fmla="*/ 5216933 h 13511369"/>
                  <a:gd name="connsiteX260" fmla="*/ 10574162 w 12089090"/>
                  <a:gd name="connsiteY260" fmla="*/ 5220107 h 13511369"/>
                  <a:gd name="connsiteX261" fmla="*/ 10494787 w 12089090"/>
                  <a:gd name="connsiteY261" fmla="*/ 5077232 h 13511369"/>
                  <a:gd name="connsiteX262" fmla="*/ 10456687 w 12089090"/>
                  <a:gd name="connsiteY262" fmla="*/ 4924832 h 13511369"/>
                  <a:gd name="connsiteX263" fmla="*/ 10240787 w 12089090"/>
                  <a:gd name="connsiteY263" fmla="*/ 4928007 h 13511369"/>
                  <a:gd name="connsiteX264" fmla="*/ 10266187 w 12089090"/>
                  <a:gd name="connsiteY264" fmla="*/ 5153432 h 13511369"/>
                  <a:gd name="connsiteX265" fmla="*/ 10228088 w 12089090"/>
                  <a:gd name="connsiteY265" fmla="*/ 4959758 h 13511369"/>
                  <a:gd name="connsiteX266" fmla="*/ 10183637 w 12089090"/>
                  <a:gd name="connsiteY266" fmla="*/ 4972457 h 13511369"/>
                  <a:gd name="connsiteX267" fmla="*/ 10113787 w 12089090"/>
                  <a:gd name="connsiteY267" fmla="*/ 4861332 h 13511369"/>
                  <a:gd name="connsiteX268" fmla="*/ 10018538 w 12089090"/>
                  <a:gd name="connsiteY268" fmla="*/ 4931183 h 13511369"/>
                  <a:gd name="connsiteX269" fmla="*/ 9862962 w 12089090"/>
                  <a:gd name="connsiteY269" fmla="*/ 5058182 h 13511369"/>
                  <a:gd name="connsiteX270" fmla="*/ 10228087 w 12089090"/>
                  <a:gd name="connsiteY270" fmla="*/ 4724807 h 13511369"/>
                  <a:gd name="connsiteX271" fmla="*/ 10372550 w 12089090"/>
                  <a:gd name="connsiteY271" fmla="*/ 4634321 h 13511369"/>
                  <a:gd name="connsiteX272" fmla="*/ 10590037 w 12089090"/>
                  <a:gd name="connsiteY272" fmla="*/ 4581932 h 13511369"/>
                  <a:gd name="connsiteX273" fmla="*/ 10628138 w 12089090"/>
                  <a:gd name="connsiteY273" fmla="*/ 4461283 h 13511369"/>
                  <a:gd name="connsiteX274" fmla="*/ 10799588 w 12089090"/>
                  <a:gd name="connsiteY274" fmla="*/ 4334283 h 13511369"/>
                  <a:gd name="connsiteX275" fmla="*/ 10831337 w 12089090"/>
                  <a:gd name="connsiteY275" fmla="*/ 4080282 h 13511369"/>
                  <a:gd name="connsiteX276" fmla="*/ 10599562 w 12089090"/>
                  <a:gd name="connsiteY276" fmla="*/ 3997732 h 13511369"/>
                  <a:gd name="connsiteX277" fmla="*/ 10282063 w 12089090"/>
                  <a:gd name="connsiteY277" fmla="*/ 3950108 h 13511369"/>
                  <a:gd name="connsiteX278" fmla="*/ 10151887 w 12089090"/>
                  <a:gd name="connsiteY278" fmla="*/ 4010432 h 13511369"/>
                  <a:gd name="connsiteX279" fmla="*/ 10177288 w 12089090"/>
                  <a:gd name="connsiteY279" fmla="*/ 3845333 h 13511369"/>
                  <a:gd name="connsiteX280" fmla="*/ 10126488 w 12089090"/>
                  <a:gd name="connsiteY280" fmla="*/ 3670708 h 13511369"/>
                  <a:gd name="connsiteX281" fmla="*/ 10240787 w 12089090"/>
                  <a:gd name="connsiteY281" fmla="*/ 3708807 h 13511369"/>
                  <a:gd name="connsiteX282" fmla="*/ 10361438 w 12089090"/>
                  <a:gd name="connsiteY282" fmla="*/ 3600858 h 13511369"/>
                  <a:gd name="connsiteX283" fmla="*/ 10551938 w 12089090"/>
                  <a:gd name="connsiteY283" fmla="*/ 3661183 h 13511369"/>
                  <a:gd name="connsiteX284" fmla="*/ 10564638 w 12089090"/>
                  <a:gd name="connsiteY284" fmla="*/ 3477033 h 13511369"/>
                  <a:gd name="connsiteX285" fmla="*/ 10704337 w 12089090"/>
                  <a:gd name="connsiteY285" fmla="*/ 3515132 h 13511369"/>
                  <a:gd name="connsiteX286" fmla="*/ 10818637 w 12089090"/>
                  <a:gd name="connsiteY286" fmla="*/ 3210332 h 13511369"/>
                  <a:gd name="connsiteX287" fmla="*/ 10920238 w 12089090"/>
                  <a:gd name="connsiteY287" fmla="*/ 3299233 h 13511369"/>
                  <a:gd name="connsiteX288" fmla="*/ 11059937 w 12089090"/>
                  <a:gd name="connsiteY288" fmla="*/ 3283357 h 13511369"/>
                  <a:gd name="connsiteX289" fmla="*/ 11094862 w 12089090"/>
                  <a:gd name="connsiteY289" fmla="*/ 3508782 h 13511369"/>
                  <a:gd name="connsiteX290" fmla="*/ 11171063 w 12089090"/>
                  <a:gd name="connsiteY290" fmla="*/ 3251608 h 13511369"/>
                  <a:gd name="connsiteX291" fmla="*/ 11094863 w 12089090"/>
                  <a:gd name="connsiteY291" fmla="*/ 3165883 h 13511369"/>
                  <a:gd name="connsiteX292" fmla="*/ 11180587 w 12089090"/>
                  <a:gd name="connsiteY292" fmla="*/ 2911882 h 13511369"/>
                  <a:gd name="connsiteX293" fmla="*/ 10999613 w 12089090"/>
                  <a:gd name="connsiteY293" fmla="*/ 2988083 h 13511369"/>
                  <a:gd name="connsiteX294" fmla="*/ 10971037 w 12089090"/>
                  <a:gd name="connsiteY294" fmla="*/ 2918232 h 13511369"/>
                  <a:gd name="connsiteX295" fmla="*/ 10780537 w 12089090"/>
                  <a:gd name="connsiteY295" fmla="*/ 2715032 h 13511369"/>
                  <a:gd name="connsiteX296" fmla="*/ 10748788 w 12089090"/>
                  <a:gd name="connsiteY296" fmla="*/ 2530883 h 13511369"/>
                  <a:gd name="connsiteX297" fmla="*/ 10717038 w 12089090"/>
                  <a:gd name="connsiteY297" fmla="*/ 2435633 h 13511369"/>
                  <a:gd name="connsiteX298" fmla="*/ 10818637 w 12089090"/>
                  <a:gd name="connsiteY298" fmla="*/ 2334032 h 13511369"/>
                  <a:gd name="connsiteX299" fmla="*/ 11078988 w 12089090"/>
                  <a:gd name="connsiteY299" fmla="*/ 2099083 h 13511369"/>
                  <a:gd name="connsiteX300" fmla="*/ 11199637 w 12089090"/>
                  <a:gd name="connsiteY300" fmla="*/ 2118132 h 13511369"/>
                  <a:gd name="connsiteX301" fmla="*/ 11269488 w 12089090"/>
                  <a:gd name="connsiteY301" fmla="*/ 2029233 h 13511369"/>
                  <a:gd name="connsiteX302" fmla="*/ 11504437 w 12089090"/>
                  <a:gd name="connsiteY302" fmla="*/ 1921282 h 13511369"/>
                  <a:gd name="connsiteX303" fmla="*/ 11358388 w 12089090"/>
                  <a:gd name="connsiteY303" fmla="*/ 1851433 h 13511369"/>
                  <a:gd name="connsiteX304" fmla="*/ 11275837 w 12089090"/>
                  <a:gd name="connsiteY304" fmla="*/ 1705382 h 13511369"/>
                  <a:gd name="connsiteX305" fmla="*/ 11377437 w 12089090"/>
                  <a:gd name="connsiteY305" fmla="*/ 1279932 h 13511369"/>
                  <a:gd name="connsiteX306" fmla="*/ 11256787 w 12089090"/>
                  <a:gd name="connsiteY306" fmla="*/ 1019582 h 13511369"/>
                  <a:gd name="connsiteX307" fmla="*/ 11542537 w 12089090"/>
                  <a:gd name="connsiteY307" fmla="*/ 1362482 h 13511369"/>
                  <a:gd name="connsiteX308" fmla="*/ 11707637 w 12089090"/>
                  <a:gd name="connsiteY308" fmla="*/ 1165632 h 13511369"/>
                  <a:gd name="connsiteX309" fmla="*/ 11891787 w 12089090"/>
                  <a:gd name="connsiteY309" fmla="*/ 1476782 h 13511369"/>
                  <a:gd name="connsiteX310" fmla="*/ 12088637 w 12089090"/>
                  <a:gd name="connsiteY310" fmla="*/ 1578383 h 13511369"/>
                  <a:gd name="connsiteX311" fmla="*/ 11923537 w 12089090"/>
                  <a:gd name="connsiteY311" fmla="*/ 1133883 h 13511369"/>
                  <a:gd name="connsiteX312" fmla="*/ 11910837 w 12089090"/>
                  <a:gd name="connsiteY312" fmla="*/ 917982 h 13511369"/>
                  <a:gd name="connsiteX313" fmla="*/ 11777487 w 12089090"/>
                  <a:gd name="connsiteY313" fmla="*/ 721132 h 13511369"/>
                  <a:gd name="connsiteX314" fmla="*/ 11752087 w 12089090"/>
                  <a:gd name="connsiteY3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399478 w 12089090"/>
                  <a:gd name="connsiteY51" fmla="*/ 10510994 h 13511369"/>
                  <a:gd name="connsiteX52" fmla="*/ 301847 w 12089090"/>
                  <a:gd name="connsiteY52" fmla="*/ 10482419 h 13511369"/>
                  <a:gd name="connsiteX53" fmla="*/ 238743 w 12089090"/>
                  <a:gd name="connsiteY53" fmla="*/ 10535057 h 13511369"/>
                  <a:gd name="connsiteX54" fmla="*/ 17287 w 12089090"/>
                  <a:gd name="connsiteY54" fmla="*/ 10430282 h 13511369"/>
                  <a:gd name="connsiteX55" fmla="*/ 78009 w 12089090"/>
                  <a:gd name="connsiteY55" fmla="*/ 10608625 h 13511369"/>
                  <a:gd name="connsiteX56" fmla="*/ 11334 w 12089090"/>
                  <a:gd name="connsiteY56" fmla="*/ 10787219 h 13511369"/>
                  <a:gd name="connsiteX57" fmla="*/ 112537 w 12089090"/>
                  <a:gd name="connsiteY57" fmla="*/ 11056551 h 13511369"/>
                  <a:gd name="connsiteX58" fmla="*/ 8953 w 12089090"/>
                  <a:gd name="connsiteY58" fmla="*/ 11234894 h 13511369"/>
                  <a:gd name="connsiteX59" fmla="*/ 17287 w 12089090"/>
                  <a:gd name="connsiteY59" fmla="*/ 11420882 h 13511369"/>
                  <a:gd name="connsiteX60" fmla="*/ 158972 w 12089090"/>
                  <a:gd name="connsiteY60" fmla="*/ 11470638 h 13511369"/>
                  <a:gd name="connsiteX61" fmla="*/ 455437 w 12089090"/>
                  <a:gd name="connsiteY61" fmla="*/ 11497082 h 13511369"/>
                  <a:gd name="connsiteX62" fmla="*/ 623315 w 12089090"/>
                  <a:gd name="connsiteY62" fmla="*/ 11544457 h 13511369"/>
                  <a:gd name="connsiteX63" fmla="*/ 737615 w 12089090"/>
                  <a:gd name="connsiteY63" fmla="*/ 11489688 h 13511369"/>
                  <a:gd name="connsiteX64" fmla="*/ 912637 w 12089090"/>
                  <a:gd name="connsiteY64" fmla="*/ 11535182 h 13511369"/>
                  <a:gd name="connsiteX65" fmla="*/ 1078134 w 12089090"/>
                  <a:gd name="connsiteY65" fmla="*/ 11413488 h 13511369"/>
                  <a:gd name="connsiteX66" fmla="*/ 1155524 w 12089090"/>
                  <a:gd name="connsiteY66" fmla="*/ 11470889 h 13511369"/>
                  <a:gd name="connsiteX67" fmla="*/ 1294828 w 12089090"/>
                  <a:gd name="connsiteY67" fmla="*/ 11496832 h 13511369"/>
                  <a:gd name="connsiteX68" fmla="*/ 1466278 w 12089090"/>
                  <a:gd name="connsiteY68" fmla="*/ 11508738 h 13511369"/>
                  <a:gd name="connsiteX69" fmla="*/ 1552003 w 12089090"/>
                  <a:gd name="connsiteY69" fmla="*/ 11573032 h 13511369"/>
                  <a:gd name="connsiteX70" fmla="*/ 1652015 w 12089090"/>
                  <a:gd name="connsiteY70" fmla="*/ 11580175 h 13511369"/>
                  <a:gd name="connsiteX71" fmla="*/ 1731787 w 12089090"/>
                  <a:gd name="connsiteY71" fmla="*/ 11592332 h 13511369"/>
                  <a:gd name="connsiteX72" fmla="*/ 1659159 w 12089090"/>
                  <a:gd name="connsiteY72" fmla="*/ 11737338 h 13511369"/>
                  <a:gd name="connsiteX73" fmla="*/ 1693687 w 12089090"/>
                  <a:gd name="connsiteY73" fmla="*/ 11992382 h 13511369"/>
                  <a:gd name="connsiteX74" fmla="*/ 1871090 w 12089090"/>
                  <a:gd name="connsiteY74" fmla="*/ 12130244 h 13511369"/>
                  <a:gd name="connsiteX75" fmla="*/ 1993724 w 12089090"/>
                  <a:gd name="connsiteY75" fmla="*/ 12056676 h 13511369"/>
                  <a:gd name="connsiteX76" fmla="*/ 2066353 w 12089090"/>
                  <a:gd name="connsiteY76" fmla="*/ 12104050 h 13511369"/>
                  <a:gd name="connsiteX77" fmla="*/ 2142553 w 12089090"/>
                  <a:gd name="connsiteY77" fmla="*/ 12034994 h 13511369"/>
                  <a:gd name="connsiteX78" fmla="*/ 2242565 w 12089090"/>
                  <a:gd name="connsiteY78" fmla="*/ 12058807 h 13511369"/>
                  <a:gd name="connsiteX79" fmla="*/ 2473547 w 12089090"/>
                  <a:gd name="connsiteY79" fmla="*/ 12008800 h 13511369"/>
                  <a:gd name="connsiteX80" fmla="*/ 2524743 w 12089090"/>
                  <a:gd name="connsiteY80" fmla="*/ 11899513 h 13511369"/>
                  <a:gd name="connsiteX81" fmla="*/ 2893837 w 12089090"/>
                  <a:gd name="connsiteY81" fmla="*/ 12030482 h 13511369"/>
                  <a:gd name="connsiteX82" fmla="*/ 2983134 w 12089090"/>
                  <a:gd name="connsiteY82" fmla="*/ 12018325 h 13511369"/>
                  <a:gd name="connsiteX83" fmla="*/ 3084337 w 12089090"/>
                  <a:gd name="connsiteY83" fmla="*/ 12182882 h 13511369"/>
                  <a:gd name="connsiteX84" fmla="*/ 3323653 w 12089090"/>
                  <a:gd name="connsiteY84" fmla="*/ 12127863 h 13511369"/>
                  <a:gd name="connsiteX85" fmla="*/ 3433190 w 12089090"/>
                  <a:gd name="connsiteY85" fmla="*/ 12196919 h 13511369"/>
                  <a:gd name="connsiteX86" fmla="*/ 3586781 w 12089090"/>
                  <a:gd name="connsiteY86" fmla="*/ 12266226 h 13511369"/>
                  <a:gd name="connsiteX87" fmla="*/ 3522487 w 12089090"/>
                  <a:gd name="connsiteY87" fmla="*/ 12387670 h 13511369"/>
                  <a:gd name="connsiteX88" fmla="*/ 3607022 w 12089090"/>
                  <a:gd name="connsiteY88" fmla="*/ 12592207 h 13511369"/>
                  <a:gd name="connsiteX89" fmla="*/ 3560587 w 12089090"/>
                  <a:gd name="connsiteY89" fmla="*/ 12773432 h 13511369"/>
                  <a:gd name="connsiteX90" fmla="*/ 3545109 w 12089090"/>
                  <a:gd name="connsiteY90" fmla="*/ 12987494 h 13511369"/>
                  <a:gd name="connsiteX91" fmla="*/ 3636787 w 12089090"/>
                  <a:gd name="connsiteY91" fmla="*/ 13211582 h 13511369"/>
                  <a:gd name="connsiteX92" fmla="*/ 3922537 w 12089090"/>
                  <a:gd name="connsiteY92" fmla="*/ 13440182 h 13511369"/>
                  <a:gd name="connsiteX93" fmla="*/ 4514278 w 12089090"/>
                  <a:gd name="connsiteY93" fmla="*/ 13511369 h 13511369"/>
                  <a:gd name="connsiteX94" fmla="*/ 4549996 w 12089090"/>
                  <a:gd name="connsiteY94" fmla="*/ 13442312 h 13511369"/>
                  <a:gd name="connsiteX95" fmla="*/ 4208287 w 12089090"/>
                  <a:gd name="connsiteY95" fmla="*/ 13154432 h 13511369"/>
                  <a:gd name="connsiteX96" fmla="*/ 4635722 w 12089090"/>
                  <a:gd name="connsiteY96" fmla="*/ 13268482 h 13511369"/>
                  <a:gd name="connsiteX97" fmla="*/ 4951237 w 12089090"/>
                  <a:gd name="connsiteY97" fmla="*/ 13268732 h 13511369"/>
                  <a:gd name="connsiteX98" fmla="*/ 5052440 w 12089090"/>
                  <a:gd name="connsiteY98" fmla="*/ 13058932 h 13511369"/>
                  <a:gd name="connsiteX99" fmla="*/ 5011959 w 12089090"/>
                  <a:gd name="connsiteY99" fmla="*/ 12985113 h 13511369"/>
                  <a:gd name="connsiteX100" fmla="*/ 5008387 w 12089090"/>
                  <a:gd name="connsiteY100" fmla="*/ 12678182 h 13511369"/>
                  <a:gd name="connsiteX101" fmla="*/ 5084587 w 12089090"/>
                  <a:gd name="connsiteY101" fmla="*/ 12563882 h 13511369"/>
                  <a:gd name="connsiteX102" fmla="*/ 5046487 w 12089090"/>
                  <a:gd name="connsiteY102" fmla="*/ 12225745 h 13511369"/>
                  <a:gd name="connsiteX103" fmla="*/ 5375100 w 12089090"/>
                  <a:gd name="connsiteY103" fmla="*/ 12097157 h 13511369"/>
                  <a:gd name="connsiteX104" fmla="*/ 5656087 w 12089090"/>
                  <a:gd name="connsiteY104" fmla="*/ 12180502 h 13511369"/>
                  <a:gd name="connsiteX105" fmla="*/ 5541787 w 12089090"/>
                  <a:gd name="connsiteY105" fmla="*/ 11249432 h 13511369"/>
                  <a:gd name="connsiteX106" fmla="*/ 5602510 w 12089090"/>
                  <a:gd name="connsiteY106" fmla="*/ 10722925 h 13511369"/>
                  <a:gd name="connsiteX107" fmla="*/ 5485827 w 12089090"/>
                  <a:gd name="connsiteY107" fmla="*/ 10663394 h 13511369"/>
                  <a:gd name="connsiteX108" fmla="*/ 5602509 w 12089090"/>
                  <a:gd name="connsiteY108" fmla="*/ 10701495 h 13511369"/>
                  <a:gd name="connsiteX109" fmla="*/ 5628703 w 12089090"/>
                  <a:gd name="connsiteY109" fmla="*/ 10160950 h 13511369"/>
                  <a:gd name="connsiteX110" fmla="*/ 5715618 w 12089090"/>
                  <a:gd name="connsiteY110" fmla="*/ 9775438 h 13511369"/>
                  <a:gd name="connsiteX111" fmla="*/ 5847778 w 12089090"/>
                  <a:gd name="connsiteY111" fmla="*/ 9408475 h 13511369"/>
                  <a:gd name="connsiteX112" fmla="*/ 5938265 w 12089090"/>
                  <a:gd name="connsiteY112" fmla="*/ 9196544 h 13511369"/>
                  <a:gd name="connsiteX113" fmla="*/ 5776340 w 12089090"/>
                  <a:gd name="connsiteY113" fmla="*/ 9329894 h 13511369"/>
                  <a:gd name="connsiteX114" fmla="*/ 5940647 w 12089090"/>
                  <a:gd name="connsiteY114" fmla="*/ 9137013 h 13511369"/>
                  <a:gd name="connsiteX115" fmla="*/ 5972794 w 12089090"/>
                  <a:gd name="connsiteY115" fmla="*/ 8956289 h 13511369"/>
                  <a:gd name="connsiteX116" fmla="*/ 5976365 w 12089090"/>
                  <a:gd name="connsiteY116" fmla="*/ 9087006 h 13511369"/>
                  <a:gd name="connsiteX117" fmla="*/ 6458567 w 12089090"/>
                  <a:gd name="connsiteY117" fmla="*/ 8201432 h 13511369"/>
                  <a:gd name="connsiteX118" fmla="*/ 6221634 w 12089090"/>
                  <a:gd name="connsiteY118" fmla="*/ 8101170 h 13511369"/>
                  <a:gd name="connsiteX119" fmla="*/ 6443090 w 12089090"/>
                  <a:gd name="connsiteY119" fmla="*/ 8110694 h 13511369"/>
                  <a:gd name="connsiteX120" fmla="*/ 6713363 w 12089090"/>
                  <a:gd name="connsiteY120" fmla="*/ 8074975 h 13511369"/>
                  <a:gd name="connsiteX121" fmla="*/ 6872907 w 12089090"/>
                  <a:gd name="connsiteY121" fmla="*/ 8032113 h 13511369"/>
                  <a:gd name="connsiteX122" fmla="*/ 6802659 w 12089090"/>
                  <a:gd name="connsiteY122" fmla="*/ 7972582 h 13511369"/>
                  <a:gd name="connsiteX123" fmla="*/ 6894339 w 12089090"/>
                  <a:gd name="connsiteY123" fmla="*/ 7846626 h 13511369"/>
                  <a:gd name="connsiteX124" fmla="*/ 6997921 w 12089090"/>
                  <a:gd name="connsiteY124" fmla="*/ 7867807 h 13511369"/>
                  <a:gd name="connsiteX125" fmla="*/ 7034832 w 12089090"/>
                  <a:gd name="connsiteY125" fmla="*/ 7793990 h 13511369"/>
                  <a:gd name="connsiteX126" fmla="*/ 6961013 w 12089090"/>
                  <a:gd name="connsiteY126" fmla="*/ 7693975 h 13511369"/>
                  <a:gd name="connsiteX127" fmla="*/ 6927676 w 12089090"/>
                  <a:gd name="connsiteY127" fmla="*/ 7596344 h 13511369"/>
                  <a:gd name="connsiteX128" fmla="*/ 6837187 w 12089090"/>
                  <a:gd name="connsiteY128" fmla="*/ 7591832 h 13511369"/>
                  <a:gd name="connsiteX129" fmla="*/ 6763369 w 12089090"/>
                  <a:gd name="connsiteY129" fmla="*/ 7674925 h 13511369"/>
                  <a:gd name="connsiteX130" fmla="*/ 6627637 w 12089090"/>
                  <a:gd name="connsiteY130" fmla="*/ 7687082 h 13511369"/>
                  <a:gd name="connsiteX131" fmla="*/ 6687169 w 12089090"/>
                  <a:gd name="connsiteY131" fmla="*/ 7617775 h 13511369"/>
                  <a:gd name="connsiteX132" fmla="*/ 6699076 w 12089090"/>
                  <a:gd name="connsiteY132" fmla="*/ 7529669 h 13511369"/>
                  <a:gd name="connsiteX133" fmla="*/ 6720506 w 12089090"/>
                  <a:gd name="connsiteY133" fmla="*/ 7467756 h 13511369"/>
                  <a:gd name="connsiteX134" fmla="*/ 6684787 w 12089090"/>
                  <a:gd name="connsiteY134" fmla="*/ 7401332 h 13511369"/>
                  <a:gd name="connsiteX135" fmla="*/ 6620494 w 12089090"/>
                  <a:gd name="connsiteY135" fmla="*/ 7432038 h 13511369"/>
                  <a:gd name="connsiteX136" fmla="*/ 6618112 w 12089090"/>
                  <a:gd name="connsiteY136" fmla="*/ 7351326 h 13511369"/>
                  <a:gd name="connsiteX137" fmla="*/ 6837188 w 12089090"/>
                  <a:gd name="connsiteY137" fmla="*/ 7243919 h 13511369"/>
                  <a:gd name="connsiteX138" fmla="*/ 6801469 w 12089090"/>
                  <a:gd name="connsiteY138" fmla="*/ 7089138 h 13511369"/>
                  <a:gd name="connsiteX139" fmla="*/ 6877669 w 12089090"/>
                  <a:gd name="connsiteY139" fmla="*/ 7072469 h 13511369"/>
                  <a:gd name="connsiteX140" fmla="*/ 6856237 w 12089090"/>
                  <a:gd name="connsiteY140" fmla="*/ 6982232 h 13511369"/>
                  <a:gd name="connsiteX141" fmla="*/ 6961013 w 12089090"/>
                  <a:gd name="connsiteY141" fmla="*/ 6984363 h 13511369"/>
                  <a:gd name="connsiteX142" fmla="*/ 7003876 w 12089090"/>
                  <a:gd name="connsiteY142" fmla="*/ 6903400 h 13511369"/>
                  <a:gd name="connsiteX143" fmla="*/ 7106269 w 12089090"/>
                  <a:gd name="connsiteY143" fmla="*/ 6936738 h 13511369"/>
                  <a:gd name="connsiteX144" fmla="*/ 7180088 w 12089090"/>
                  <a:gd name="connsiteY144" fmla="*/ 7039132 h 13511369"/>
                  <a:gd name="connsiteX145" fmla="*/ 7246763 w 12089090"/>
                  <a:gd name="connsiteY145" fmla="*/ 6979600 h 13511369"/>
                  <a:gd name="connsiteX146" fmla="*/ 7187232 w 12089090"/>
                  <a:gd name="connsiteY146" fmla="*/ 6843869 h 13511369"/>
                  <a:gd name="connsiteX147" fmla="*/ 7244381 w 12089090"/>
                  <a:gd name="connsiteY147" fmla="*/ 6896506 h 13511369"/>
                  <a:gd name="connsiteX148" fmla="*/ 7361063 w 12089090"/>
                  <a:gd name="connsiteY148" fmla="*/ 6934357 h 13511369"/>
                  <a:gd name="connsiteX149" fmla="*/ 7434882 w 12089090"/>
                  <a:gd name="connsiteY149" fmla="*/ 7006046 h 13511369"/>
                  <a:gd name="connsiteX150" fmla="*/ 7403926 w 12089090"/>
                  <a:gd name="connsiteY150" fmla="*/ 7144158 h 13511369"/>
                  <a:gd name="connsiteX151" fmla="*/ 7475363 w 12089090"/>
                  <a:gd name="connsiteY151" fmla="*/ 7108439 h 13511369"/>
                  <a:gd name="connsiteX152" fmla="*/ 7465837 w 12089090"/>
                  <a:gd name="connsiteY152" fmla="*/ 7077482 h 13511369"/>
                  <a:gd name="connsiteX153" fmla="*/ 7542038 w 12089090"/>
                  <a:gd name="connsiteY153" fmla="*/ 7163208 h 13511369"/>
                  <a:gd name="connsiteX154" fmla="*/ 7477744 w 12089090"/>
                  <a:gd name="connsiteY154" fmla="*/ 7244171 h 13511369"/>
                  <a:gd name="connsiteX155" fmla="*/ 7542037 w 12089090"/>
                  <a:gd name="connsiteY155" fmla="*/ 7325132 h 13511369"/>
                  <a:gd name="connsiteX156" fmla="*/ 7468219 w 12089090"/>
                  <a:gd name="connsiteY156" fmla="*/ 7344183 h 13511369"/>
                  <a:gd name="connsiteX157" fmla="*/ 7375351 w 12089090"/>
                  <a:gd name="connsiteY157" fmla="*/ 7296558 h 13511369"/>
                  <a:gd name="connsiteX158" fmla="*/ 7327726 w 12089090"/>
                  <a:gd name="connsiteY158" fmla="*/ 7406096 h 13511369"/>
                  <a:gd name="connsiteX159" fmla="*/ 7403926 w 12089090"/>
                  <a:gd name="connsiteY159" fmla="*/ 7425146 h 13511369"/>
                  <a:gd name="connsiteX160" fmla="*/ 7458694 w 12089090"/>
                  <a:gd name="connsiteY160" fmla="*/ 7484677 h 13511369"/>
                  <a:gd name="connsiteX161" fmla="*/ 7484888 w 12089090"/>
                  <a:gd name="connsiteY161" fmla="*/ 7515382 h 13511369"/>
                  <a:gd name="connsiteX162" fmla="*/ 7505128 w 12089090"/>
                  <a:gd name="connsiteY162" fmla="*/ 7467755 h 13511369"/>
                  <a:gd name="connsiteX163" fmla="*/ 7563469 w 12089090"/>
                  <a:gd name="connsiteY163" fmla="*/ 7529921 h 13511369"/>
                  <a:gd name="connsiteX164" fmla="*/ 7656338 w 12089090"/>
                  <a:gd name="connsiteY164" fmla="*/ 7615646 h 13511369"/>
                  <a:gd name="connsiteX165" fmla="*/ 7656338 w 12089090"/>
                  <a:gd name="connsiteY165" fmla="*/ 7510871 h 13511369"/>
                  <a:gd name="connsiteX166" fmla="*/ 7830168 w 12089090"/>
                  <a:gd name="connsiteY166" fmla="*/ 7606120 h 13511369"/>
                  <a:gd name="connsiteX167" fmla="*/ 7723013 w 12089090"/>
                  <a:gd name="connsiteY167" fmla="*/ 7370377 h 13511369"/>
                  <a:gd name="connsiteX168" fmla="*/ 7725394 w 12089090"/>
                  <a:gd name="connsiteY168" fmla="*/ 7234646 h 13511369"/>
                  <a:gd name="connsiteX169" fmla="*/ 7630144 w 12089090"/>
                  <a:gd name="connsiteY169" fmla="*/ 7206071 h 13511369"/>
                  <a:gd name="connsiteX170" fmla="*/ 7694437 w 12089090"/>
                  <a:gd name="connsiteY170" fmla="*/ 7039382 h 13511369"/>
                  <a:gd name="connsiteX171" fmla="*/ 8392144 w 12089090"/>
                  <a:gd name="connsiteY171" fmla="*/ 6653621 h 13511369"/>
                  <a:gd name="connsiteX172" fmla="*/ 8720757 w 12089090"/>
                  <a:gd name="connsiteY172" fmla="*/ 6591708 h 13511369"/>
                  <a:gd name="connsiteX173" fmla="*/ 8739807 w 12089090"/>
                  <a:gd name="connsiteY173" fmla="*/ 6696483 h 13511369"/>
                  <a:gd name="connsiteX174" fmla="*/ 8813626 w 12089090"/>
                  <a:gd name="connsiteY174" fmla="*/ 6701246 h 13511369"/>
                  <a:gd name="connsiteX175" fmla="*/ 8789812 w 12089090"/>
                  <a:gd name="connsiteY175" fmla="*/ 6548844 h 13511369"/>
                  <a:gd name="connsiteX176" fmla="*/ 9332737 w 12089090"/>
                  <a:gd name="connsiteY176" fmla="*/ 6544082 h 13511369"/>
                  <a:gd name="connsiteX177" fmla="*/ 9520856 w 12089090"/>
                  <a:gd name="connsiteY177" fmla="*/ 6494075 h 13511369"/>
                  <a:gd name="connsiteX178" fmla="*/ 9647062 w 12089090"/>
                  <a:gd name="connsiteY178" fmla="*/ 6298813 h 13511369"/>
                  <a:gd name="connsiteX179" fmla="*/ 9923287 w 12089090"/>
                  <a:gd name="connsiteY179" fmla="*/ 6334532 h 13511369"/>
                  <a:gd name="connsiteX180" fmla="*/ 9887569 w 12089090"/>
                  <a:gd name="connsiteY180" fmla="*/ 6420258 h 13511369"/>
                  <a:gd name="connsiteX181" fmla="*/ 9744694 w 12089090"/>
                  <a:gd name="connsiteY181" fmla="*/ 6434546 h 13511369"/>
                  <a:gd name="connsiteX182" fmla="*/ 9813749 w 12089090"/>
                  <a:gd name="connsiteY182" fmla="*/ 6489313 h 13511369"/>
                  <a:gd name="connsiteX183" fmla="*/ 9682782 w 12089090"/>
                  <a:gd name="connsiteY183" fmla="*/ 6517889 h 13511369"/>
                  <a:gd name="connsiteX184" fmla="*/ 9556576 w 12089090"/>
                  <a:gd name="connsiteY184" fmla="*/ 6508364 h 13511369"/>
                  <a:gd name="connsiteX185" fmla="*/ 9470850 w 12089090"/>
                  <a:gd name="connsiteY185" fmla="*/ 6544082 h 13511369"/>
                  <a:gd name="connsiteX186" fmla="*/ 9439894 w 12089090"/>
                  <a:gd name="connsiteY186" fmla="*/ 6848883 h 13511369"/>
                  <a:gd name="connsiteX187" fmla="*/ 9601819 w 12089090"/>
                  <a:gd name="connsiteY187" fmla="*/ 6882220 h 13511369"/>
                  <a:gd name="connsiteX188" fmla="*/ 9808987 w 12089090"/>
                  <a:gd name="connsiteY188" fmla="*/ 6696482 h 13511369"/>
                  <a:gd name="connsiteX189" fmla="*/ 9847088 w 12089090"/>
                  <a:gd name="connsiteY189" fmla="*/ 6794114 h 13511369"/>
                  <a:gd name="connsiteX190" fmla="*/ 9994726 w 12089090"/>
                  <a:gd name="connsiteY190" fmla="*/ 6717914 h 13511369"/>
                  <a:gd name="connsiteX191" fmla="*/ 9894713 w 12089090"/>
                  <a:gd name="connsiteY191" fmla="*/ 6956040 h 13511369"/>
                  <a:gd name="connsiteX192" fmla="*/ 10037588 w 12089090"/>
                  <a:gd name="connsiteY192" fmla="*/ 6898889 h 13511369"/>
                  <a:gd name="connsiteX193" fmla="*/ 10004251 w 12089090"/>
                  <a:gd name="connsiteY193" fmla="*/ 6986996 h 13511369"/>
                  <a:gd name="connsiteX194" fmla="*/ 10235232 w 12089090"/>
                  <a:gd name="connsiteY194" fmla="*/ 6984614 h 13511369"/>
                  <a:gd name="connsiteX195" fmla="*/ 10075687 w 12089090"/>
                  <a:gd name="connsiteY195" fmla="*/ 7039382 h 13511369"/>
                  <a:gd name="connsiteX196" fmla="*/ 9966151 w 12089090"/>
                  <a:gd name="connsiteY196" fmla="*/ 7096533 h 13511369"/>
                  <a:gd name="connsiteX197" fmla="*/ 9847088 w 12089090"/>
                  <a:gd name="connsiteY197" fmla="*/ 7210833 h 13511369"/>
                  <a:gd name="connsiteX198" fmla="*/ 9882806 w 12089090"/>
                  <a:gd name="connsiteY198" fmla="*/ 7270363 h 13511369"/>
                  <a:gd name="connsiteX199" fmla="*/ 9925669 w 12089090"/>
                  <a:gd name="connsiteY199" fmla="*/ 7320371 h 13511369"/>
                  <a:gd name="connsiteX200" fmla="*/ 10004251 w 12089090"/>
                  <a:gd name="connsiteY200" fmla="*/ 7287033 h 13511369"/>
                  <a:gd name="connsiteX201" fmla="*/ 10016156 w 12089090"/>
                  <a:gd name="connsiteY201" fmla="*/ 7348944 h 13511369"/>
                  <a:gd name="connsiteX202" fmla="*/ 10130457 w 12089090"/>
                  <a:gd name="connsiteY202" fmla="*/ 7210833 h 13511369"/>
                  <a:gd name="connsiteX203" fmla="*/ 10166176 w 12089090"/>
                  <a:gd name="connsiteY203" fmla="*/ 7356089 h 13511369"/>
                  <a:gd name="connsiteX204" fmla="*/ 10261426 w 12089090"/>
                  <a:gd name="connsiteY204" fmla="*/ 7239408 h 13511369"/>
                  <a:gd name="connsiteX205" fmla="*/ 10287619 w 12089090"/>
                  <a:gd name="connsiteY205" fmla="*/ 7401332 h 13511369"/>
                  <a:gd name="connsiteX206" fmla="*/ 10361437 w 12089090"/>
                  <a:gd name="connsiteY206" fmla="*/ 7477532 h 13511369"/>
                  <a:gd name="connsiteX207" fmla="*/ 10151887 w 12089090"/>
                  <a:gd name="connsiteY207" fmla="*/ 7591832 h 13511369"/>
                  <a:gd name="connsiteX208" fmla="*/ 10304288 w 12089090"/>
                  <a:gd name="connsiteY208" fmla="*/ 7741852 h 13511369"/>
                  <a:gd name="connsiteX209" fmla="*/ 10335244 w 12089090"/>
                  <a:gd name="connsiteY209" fmla="*/ 7644221 h 13511369"/>
                  <a:gd name="connsiteX210" fmla="*/ 10406680 w 12089090"/>
                  <a:gd name="connsiteY210" fmla="*/ 7732326 h 13511369"/>
                  <a:gd name="connsiteX211" fmla="*/ 10528126 w 12089090"/>
                  <a:gd name="connsiteY211" fmla="*/ 7691846 h 13511369"/>
                  <a:gd name="connsiteX212" fmla="*/ 10532887 w 12089090"/>
                  <a:gd name="connsiteY212" fmla="*/ 7777570 h 13511369"/>
                  <a:gd name="connsiteX213" fmla="*/ 10530506 w 12089090"/>
                  <a:gd name="connsiteY213" fmla="*/ 7875200 h 13511369"/>
                  <a:gd name="connsiteX214" fmla="*/ 10640043 w 12089090"/>
                  <a:gd name="connsiteY214" fmla="*/ 7837101 h 13511369"/>
                  <a:gd name="connsiteX215" fmla="*/ 10680526 w 12089090"/>
                  <a:gd name="connsiteY215" fmla="*/ 8075227 h 13511369"/>
                  <a:gd name="connsiteX216" fmla="*/ 10818637 w 12089090"/>
                  <a:gd name="connsiteY216" fmla="*/ 8106182 h 13511369"/>
                  <a:gd name="connsiteX217" fmla="*/ 10832925 w 12089090"/>
                  <a:gd name="connsiteY217" fmla="*/ 7815670 h 13511369"/>
                  <a:gd name="connsiteX218" fmla="*/ 10923413 w 12089090"/>
                  <a:gd name="connsiteY218" fmla="*/ 7791858 h 13511369"/>
                  <a:gd name="connsiteX219" fmla="*/ 10992469 w 12089090"/>
                  <a:gd name="connsiteY219" fmla="*/ 7620407 h 13511369"/>
                  <a:gd name="connsiteX220" fmla="*/ 10954369 w 12089090"/>
                  <a:gd name="connsiteY220" fmla="*/ 7491821 h 13511369"/>
                  <a:gd name="connsiteX221" fmla="*/ 10859119 w 12089090"/>
                  <a:gd name="connsiteY221" fmla="*/ 7479913 h 13511369"/>
                  <a:gd name="connsiteX222" fmla="*/ 10906743 w 12089090"/>
                  <a:gd name="connsiteY222" fmla="*/ 7360851 h 13511369"/>
                  <a:gd name="connsiteX223" fmla="*/ 10801969 w 12089090"/>
                  <a:gd name="connsiteY223" fmla="*/ 7289414 h 13511369"/>
                  <a:gd name="connsiteX224" fmla="*/ 10761487 w 12089090"/>
                  <a:gd name="connsiteY224" fmla="*/ 7058432 h 13511369"/>
                  <a:gd name="connsiteX225" fmla="*/ 10443987 w 12089090"/>
                  <a:gd name="connsiteY225" fmla="*/ 7020332 h 13511369"/>
                  <a:gd name="connsiteX226" fmla="*/ 10513838 w 12089090"/>
                  <a:gd name="connsiteY226" fmla="*/ 6915558 h 13511369"/>
                  <a:gd name="connsiteX227" fmla="*/ 10637663 w 12089090"/>
                  <a:gd name="connsiteY227" fmla="*/ 6896508 h 13511369"/>
                  <a:gd name="connsiteX228" fmla="*/ 10647187 w 12089090"/>
                  <a:gd name="connsiteY228" fmla="*/ 6810782 h 13511369"/>
                  <a:gd name="connsiteX229" fmla="*/ 10859912 w 12089090"/>
                  <a:gd name="connsiteY229" fmla="*/ 6899682 h 13511369"/>
                  <a:gd name="connsiteX230" fmla="*/ 10875787 w 12089090"/>
                  <a:gd name="connsiteY230" fmla="*/ 6677432 h 13511369"/>
                  <a:gd name="connsiteX231" fmla="*/ 10666237 w 12089090"/>
                  <a:gd name="connsiteY231" fmla="*/ 6772682 h 13511369"/>
                  <a:gd name="connsiteX232" fmla="*/ 10590037 w 12089090"/>
                  <a:gd name="connsiteY232" fmla="*/ 6544082 h 13511369"/>
                  <a:gd name="connsiteX233" fmla="*/ 10361437 w 12089090"/>
                  <a:gd name="connsiteY233" fmla="*/ 6753632 h 13511369"/>
                  <a:gd name="connsiteX234" fmla="*/ 10374138 w 12089090"/>
                  <a:gd name="connsiteY234" fmla="*/ 6588533 h 13511369"/>
                  <a:gd name="connsiteX235" fmla="*/ 10386837 w 12089090"/>
                  <a:gd name="connsiteY235" fmla="*/ 6464707 h 13511369"/>
                  <a:gd name="connsiteX236" fmla="*/ 10331672 w 12089090"/>
                  <a:gd name="connsiteY236" fmla="*/ 6436675 h 13511369"/>
                  <a:gd name="connsiteX237" fmla="*/ 10278888 w 12089090"/>
                  <a:gd name="connsiteY237" fmla="*/ 6452008 h 13511369"/>
                  <a:gd name="connsiteX238" fmla="*/ 10158237 w 12089090"/>
                  <a:gd name="connsiteY238" fmla="*/ 6236107 h 13511369"/>
                  <a:gd name="connsiteX239" fmla="*/ 10323338 w 12089090"/>
                  <a:gd name="connsiteY239" fmla="*/ 6274208 h 13511369"/>
                  <a:gd name="connsiteX240" fmla="*/ 10564638 w 12089090"/>
                  <a:gd name="connsiteY240" fmla="*/ 6274208 h 13511369"/>
                  <a:gd name="connsiteX241" fmla="*/ 10694812 w 12089090"/>
                  <a:gd name="connsiteY241" fmla="*/ 6134507 h 13511369"/>
                  <a:gd name="connsiteX242" fmla="*/ 10593213 w 12089090"/>
                  <a:gd name="connsiteY242" fmla="*/ 6023383 h 13511369"/>
                  <a:gd name="connsiteX243" fmla="*/ 10380487 w 12089090"/>
                  <a:gd name="connsiteY243" fmla="*/ 5975757 h 13511369"/>
                  <a:gd name="connsiteX244" fmla="*/ 10561462 w 12089090"/>
                  <a:gd name="connsiteY244" fmla="*/ 5845582 h 13511369"/>
                  <a:gd name="connsiteX245" fmla="*/ 10507488 w 12089090"/>
                  <a:gd name="connsiteY245" fmla="*/ 5728108 h 13511369"/>
                  <a:gd name="connsiteX246" fmla="*/ 10561463 w 12089090"/>
                  <a:gd name="connsiteY246" fmla="*/ 5607458 h 13511369"/>
                  <a:gd name="connsiteX247" fmla="*/ 10523362 w 12089090"/>
                  <a:gd name="connsiteY247" fmla="*/ 5604282 h 13511369"/>
                  <a:gd name="connsiteX248" fmla="*/ 10488438 w 12089090"/>
                  <a:gd name="connsiteY248" fmla="*/ 5528083 h 13511369"/>
                  <a:gd name="connsiteX249" fmla="*/ 10329687 w 12089090"/>
                  <a:gd name="connsiteY249" fmla="*/ 5375682 h 13511369"/>
                  <a:gd name="connsiteX250" fmla="*/ 10599563 w 12089090"/>
                  <a:gd name="connsiteY250" fmla="*/ 5480458 h 13511369"/>
                  <a:gd name="connsiteX251" fmla="*/ 10742437 w 12089090"/>
                  <a:gd name="connsiteY251" fmla="*/ 5439182 h 13511369"/>
                  <a:gd name="connsiteX252" fmla="*/ 10717038 w 12089090"/>
                  <a:gd name="connsiteY252" fmla="*/ 5686833 h 13511369"/>
                  <a:gd name="connsiteX253" fmla="*/ 10894837 w 12089090"/>
                  <a:gd name="connsiteY253" fmla="*/ 5724932 h 13511369"/>
                  <a:gd name="connsiteX254" fmla="*/ 10951988 w 12089090"/>
                  <a:gd name="connsiteY254" fmla="*/ 5550308 h 13511369"/>
                  <a:gd name="connsiteX255" fmla="*/ 10993262 w 12089090"/>
                  <a:gd name="connsiteY255" fmla="*/ 5321707 h 13511369"/>
                  <a:gd name="connsiteX256" fmla="*/ 10913888 w 12089090"/>
                  <a:gd name="connsiteY256" fmla="*/ 5118508 h 13511369"/>
                  <a:gd name="connsiteX257" fmla="*/ 10856737 w 12089090"/>
                  <a:gd name="connsiteY257" fmla="*/ 5020082 h 13511369"/>
                  <a:gd name="connsiteX258" fmla="*/ 10777363 w 12089090"/>
                  <a:gd name="connsiteY258" fmla="*/ 5137558 h 13511369"/>
                  <a:gd name="connsiteX259" fmla="*/ 10707513 w 12089090"/>
                  <a:gd name="connsiteY259" fmla="*/ 5096283 h 13511369"/>
                  <a:gd name="connsiteX260" fmla="*/ 10675763 w 12089090"/>
                  <a:gd name="connsiteY260" fmla="*/ 5216933 h 13511369"/>
                  <a:gd name="connsiteX261" fmla="*/ 10574162 w 12089090"/>
                  <a:gd name="connsiteY261" fmla="*/ 5220107 h 13511369"/>
                  <a:gd name="connsiteX262" fmla="*/ 10494787 w 12089090"/>
                  <a:gd name="connsiteY262" fmla="*/ 5077232 h 13511369"/>
                  <a:gd name="connsiteX263" fmla="*/ 10456687 w 12089090"/>
                  <a:gd name="connsiteY263" fmla="*/ 4924832 h 13511369"/>
                  <a:gd name="connsiteX264" fmla="*/ 10240787 w 12089090"/>
                  <a:gd name="connsiteY264" fmla="*/ 4928007 h 13511369"/>
                  <a:gd name="connsiteX265" fmla="*/ 10266187 w 12089090"/>
                  <a:gd name="connsiteY265" fmla="*/ 5153432 h 13511369"/>
                  <a:gd name="connsiteX266" fmla="*/ 10228088 w 12089090"/>
                  <a:gd name="connsiteY266" fmla="*/ 4959758 h 13511369"/>
                  <a:gd name="connsiteX267" fmla="*/ 10183637 w 12089090"/>
                  <a:gd name="connsiteY267" fmla="*/ 4972457 h 13511369"/>
                  <a:gd name="connsiteX268" fmla="*/ 10113787 w 12089090"/>
                  <a:gd name="connsiteY268" fmla="*/ 4861332 h 13511369"/>
                  <a:gd name="connsiteX269" fmla="*/ 10018538 w 12089090"/>
                  <a:gd name="connsiteY269" fmla="*/ 4931183 h 13511369"/>
                  <a:gd name="connsiteX270" fmla="*/ 9862962 w 12089090"/>
                  <a:gd name="connsiteY270" fmla="*/ 5058182 h 13511369"/>
                  <a:gd name="connsiteX271" fmla="*/ 10228087 w 12089090"/>
                  <a:gd name="connsiteY271" fmla="*/ 4724807 h 13511369"/>
                  <a:gd name="connsiteX272" fmla="*/ 10372550 w 12089090"/>
                  <a:gd name="connsiteY272" fmla="*/ 4634321 h 13511369"/>
                  <a:gd name="connsiteX273" fmla="*/ 10590037 w 12089090"/>
                  <a:gd name="connsiteY273" fmla="*/ 4581932 h 13511369"/>
                  <a:gd name="connsiteX274" fmla="*/ 10628138 w 12089090"/>
                  <a:gd name="connsiteY274" fmla="*/ 4461283 h 13511369"/>
                  <a:gd name="connsiteX275" fmla="*/ 10799588 w 12089090"/>
                  <a:gd name="connsiteY275" fmla="*/ 4334283 h 13511369"/>
                  <a:gd name="connsiteX276" fmla="*/ 10831337 w 12089090"/>
                  <a:gd name="connsiteY276" fmla="*/ 4080282 h 13511369"/>
                  <a:gd name="connsiteX277" fmla="*/ 10599562 w 12089090"/>
                  <a:gd name="connsiteY277" fmla="*/ 3997732 h 13511369"/>
                  <a:gd name="connsiteX278" fmla="*/ 10282063 w 12089090"/>
                  <a:gd name="connsiteY278" fmla="*/ 3950108 h 13511369"/>
                  <a:gd name="connsiteX279" fmla="*/ 10151887 w 12089090"/>
                  <a:gd name="connsiteY279" fmla="*/ 4010432 h 13511369"/>
                  <a:gd name="connsiteX280" fmla="*/ 10177288 w 12089090"/>
                  <a:gd name="connsiteY280" fmla="*/ 3845333 h 13511369"/>
                  <a:gd name="connsiteX281" fmla="*/ 10126488 w 12089090"/>
                  <a:gd name="connsiteY281" fmla="*/ 3670708 h 13511369"/>
                  <a:gd name="connsiteX282" fmla="*/ 10240787 w 12089090"/>
                  <a:gd name="connsiteY282" fmla="*/ 3708807 h 13511369"/>
                  <a:gd name="connsiteX283" fmla="*/ 10361438 w 12089090"/>
                  <a:gd name="connsiteY283" fmla="*/ 3600858 h 13511369"/>
                  <a:gd name="connsiteX284" fmla="*/ 10551938 w 12089090"/>
                  <a:gd name="connsiteY284" fmla="*/ 3661183 h 13511369"/>
                  <a:gd name="connsiteX285" fmla="*/ 10564638 w 12089090"/>
                  <a:gd name="connsiteY285" fmla="*/ 3477033 h 13511369"/>
                  <a:gd name="connsiteX286" fmla="*/ 10704337 w 12089090"/>
                  <a:gd name="connsiteY286" fmla="*/ 3515132 h 13511369"/>
                  <a:gd name="connsiteX287" fmla="*/ 10818637 w 12089090"/>
                  <a:gd name="connsiteY287" fmla="*/ 3210332 h 13511369"/>
                  <a:gd name="connsiteX288" fmla="*/ 10920238 w 12089090"/>
                  <a:gd name="connsiteY288" fmla="*/ 3299233 h 13511369"/>
                  <a:gd name="connsiteX289" fmla="*/ 11059937 w 12089090"/>
                  <a:gd name="connsiteY289" fmla="*/ 3283357 h 13511369"/>
                  <a:gd name="connsiteX290" fmla="*/ 11094862 w 12089090"/>
                  <a:gd name="connsiteY290" fmla="*/ 3508782 h 13511369"/>
                  <a:gd name="connsiteX291" fmla="*/ 11171063 w 12089090"/>
                  <a:gd name="connsiteY291" fmla="*/ 3251608 h 13511369"/>
                  <a:gd name="connsiteX292" fmla="*/ 11094863 w 12089090"/>
                  <a:gd name="connsiteY292" fmla="*/ 3165883 h 13511369"/>
                  <a:gd name="connsiteX293" fmla="*/ 11180587 w 12089090"/>
                  <a:gd name="connsiteY293" fmla="*/ 2911882 h 13511369"/>
                  <a:gd name="connsiteX294" fmla="*/ 10999613 w 12089090"/>
                  <a:gd name="connsiteY294" fmla="*/ 2988083 h 13511369"/>
                  <a:gd name="connsiteX295" fmla="*/ 10971037 w 12089090"/>
                  <a:gd name="connsiteY295" fmla="*/ 2918232 h 13511369"/>
                  <a:gd name="connsiteX296" fmla="*/ 10780537 w 12089090"/>
                  <a:gd name="connsiteY296" fmla="*/ 2715032 h 13511369"/>
                  <a:gd name="connsiteX297" fmla="*/ 10748788 w 12089090"/>
                  <a:gd name="connsiteY297" fmla="*/ 2530883 h 13511369"/>
                  <a:gd name="connsiteX298" fmla="*/ 10717038 w 12089090"/>
                  <a:gd name="connsiteY298" fmla="*/ 2435633 h 13511369"/>
                  <a:gd name="connsiteX299" fmla="*/ 10818637 w 12089090"/>
                  <a:gd name="connsiteY299" fmla="*/ 2334032 h 13511369"/>
                  <a:gd name="connsiteX300" fmla="*/ 11078988 w 12089090"/>
                  <a:gd name="connsiteY300" fmla="*/ 2099083 h 13511369"/>
                  <a:gd name="connsiteX301" fmla="*/ 11199637 w 12089090"/>
                  <a:gd name="connsiteY301" fmla="*/ 2118132 h 13511369"/>
                  <a:gd name="connsiteX302" fmla="*/ 11269488 w 12089090"/>
                  <a:gd name="connsiteY302" fmla="*/ 2029233 h 13511369"/>
                  <a:gd name="connsiteX303" fmla="*/ 11504437 w 12089090"/>
                  <a:gd name="connsiteY303" fmla="*/ 1921282 h 13511369"/>
                  <a:gd name="connsiteX304" fmla="*/ 11358388 w 12089090"/>
                  <a:gd name="connsiteY304" fmla="*/ 1851433 h 13511369"/>
                  <a:gd name="connsiteX305" fmla="*/ 11275837 w 12089090"/>
                  <a:gd name="connsiteY305" fmla="*/ 1705382 h 13511369"/>
                  <a:gd name="connsiteX306" fmla="*/ 11377437 w 12089090"/>
                  <a:gd name="connsiteY306" fmla="*/ 1279932 h 13511369"/>
                  <a:gd name="connsiteX307" fmla="*/ 11256787 w 12089090"/>
                  <a:gd name="connsiteY307" fmla="*/ 1019582 h 13511369"/>
                  <a:gd name="connsiteX308" fmla="*/ 11542537 w 12089090"/>
                  <a:gd name="connsiteY308" fmla="*/ 1362482 h 13511369"/>
                  <a:gd name="connsiteX309" fmla="*/ 11707637 w 12089090"/>
                  <a:gd name="connsiteY309" fmla="*/ 1165632 h 13511369"/>
                  <a:gd name="connsiteX310" fmla="*/ 11891787 w 12089090"/>
                  <a:gd name="connsiteY310" fmla="*/ 1476782 h 13511369"/>
                  <a:gd name="connsiteX311" fmla="*/ 12088637 w 12089090"/>
                  <a:gd name="connsiteY311" fmla="*/ 1578383 h 13511369"/>
                  <a:gd name="connsiteX312" fmla="*/ 11923537 w 12089090"/>
                  <a:gd name="connsiteY312" fmla="*/ 1133883 h 13511369"/>
                  <a:gd name="connsiteX313" fmla="*/ 11910837 w 12089090"/>
                  <a:gd name="connsiteY313" fmla="*/ 917982 h 13511369"/>
                  <a:gd name="connsiteX314" fmla="*/ 11777487 w 12089090"/>
                  <a:gd name="connsiteY314" fmla="*/ 721132 h 13511369"/>
                  <a:gd name="connsiteX315" fmla="*/ 11752087 w 12089090"/>
                  <a:gd name="connsiteY31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497109 w 12089090"/>
                  <a:gd name="connsiteY51" fmla="*/ 10503850 h 13511369"/>
                  <a:gd name="connsiteX52" fmla="*/ 399478 w 12089090"/>
                  <a:gd name="connsiteY52" fmla="*/ 10510994 h 13511369"/>
                  <a:gd name="connsiteX53" fmla="*/ 301847 w 12089090"/>
                  <a:gd name="connsiteY53" fmla="*/ 10482419 h 13511369"/>
                  <a:gd name="connsiteX54" fmla="*/ 238743 w 12089090"/>
                  <a:gd name="connsiteY54" fmla="*/ 10535057 h 13511369"/>
                  <a:gd name="connsiteX55" fmla="*/ 17287 w 12089090"/>
                  <a:gd name="connsiteY55" fmla="*/ 10430282 h 13511369"/>
                  <a:gd name="connsiteX56" fmla="*/ 78009 w 12089090"/>
                  <a:gd name="connsiteY56" fmla="*/ 10608625 h 13511369"/>
                  <a:gd name="connsiteX57" fmla="*/ 11334 w 12089090"/>
                  <a:gd name="connsiteY57" fmla="*/ 10787219 h 13511369"/>
                  <a:gd name="connsiteX58" fmla="*/ 112537 w 12089090"/>
                  <a:gd name="connsiteY58" fmla="*/ 11056551 h 13511369"/>
                  <a:gd name="connsiteX59" fmla="*/ 8953 w 12089090"/>
                  <a:gd name="connsiteY59" fmla="*/ 11234894 h 13511369"/>
                  <a:gd name="connsiteX60" fmla="*/ 17287 w 12089090"/>
                  <a:gd name="connsiteY60" fmla="*/ 11420882 h 13511369"/>
                  <a:gd name="connsiteX61" fmla="*/ 158972 w 12089090"/>
                  <a:gd name="connsiteY61" fmla="*/ 11470638 h 13511369"/>
                  <a:gd name="connsiteX62" fmla="*/ 455437 w 12089090"/>
                  <a:gd name="connsiteY62" fmla="*/ 11497082 h 13511369"/>
                  <a:gd name="connsiteX63" fmla="*/ 623315 w 12089090"/>
                  <a:gd name="connsiteY63" fmla="*/ 11544457 h 13511369"/>
                  <a:gd name="connsiteX64" fmla="*/ 737615 w 12089090"/>
                  <a:gd name="connsiteY64" fmla="*/ 11489688 h 13511369"/>
                  <a:gd name="connsiteX65" fmla="*/ 912637 w 12089090"/>
                  <a:gd name="connsiteY65" fmla="*/ 11535182 h 13511369"/>
                  <a:gd name="connsiteX66" fmla="*/ 1078134 w 12089090"/>
                  <a:gd name="connsiteY66" fmla="*/ 11413488 h 13511369"/>
                  <a:gd name="connsiteX67" fmla="*/ 1155524 w 12089090"/>
                  <a:gd name="connsiteY67" fmla="*/ 11470889 h 13511369"/>
                  <a:gd name="connsiteX68" fmla="*/ 1294828 w 12089090"/>
                  <a:gd name="connsiteY68" fmla="*/ 11496832 h 13511369"/>
                  <a:gd name="connsiteX69" fmla="*/ 1466278 w 12089090"/>
                  <a:gd name="connsiteY69" fmla="*/ 11508738 h 13511369"/>
                  <a:gd name="connsiteX70" fmla="*/ 1552003 w 12089090"/>
                  <a:gd name="connsiteY70" fmla="*/ 11573032 h 13511369"/>
                  <a:gd name="connsiteX71" fmla="*/ 1652015 w 12089090"/>
                  <a:gd name="connsiteY71" fmla="*/ 11580175 h 13511369"/>
                  <a:gd name="connsiteX72" fmla="*/ 1731787 w 12089090"/>
                  <a:gd name="connsiteY72" fmla="*/ 11592332 h 13511369"/>
                  <a:gd name="connsiteX73" fmla="*/ 1659159 w 12089090"/>
                  <a:gd name="connsiteY73" fmla="*/ 11737338 h 13511369"/>
                  <a:gd name="connsiteX74" fmla="*/ 1693687 w 12089090"/>
                  <a:gd name="connsiteY74" fmla="*/ 11992382 h 13511369"/>
                  <a:gd name="connsiteX75" fmla="*/ 1871090 w 12089090"/>
                  <a:gd name="connsiteY75" fmla="*/ 12130244 h 13511369"/>
                  <a:gd name="connsiteX76" fmla="*/ 1993724 w 12089090"/>
                  <a:gd name="connsiteY76" fmla="*/ 12056676 h 13511369"/>
                  <a:gd name="connsiteX77" fmla="*/ 2066353 w 12089090"/>
                  <a:gd name="connsiteY77" fmla="*/ 12104050 h 13511369"/>
                  <a:gd name="connsiteX78" fmla="*/ 2142553 w 12089090"/>
                  <a:gd name="connsiteY78" fmla="*/ 12034994 h 13511369"/>
                  <a:gd name="connsiteX79" fmla="*/ 2242565 w 12089090"/>
                  <a:gd name="connsiteY79" fmla="*/ 12058807 h 13511369"/>
                  <a:gd name="connsiteX80" fmla="*/ 2473547 w 12089090"/>
                  <a:gd name="connsiteY80" fmla="*/ 12008800 h 13511369"/>
                  <a:gd name="connsiteX81" fmla="*/ 2524743 w 12089090"/>
                  <a:gd name="connsiteY81" fmla="*/ 11899513 h 13511369"/>
                  <a:gd name="connsiteX82" fmla="*/ 2893837 w 12089090"/>
                  <a:gd name="connsiteY82" fmla="*/ 12030482 h 13511369"/>
                  <a:gd name="connsiteX83" fmla="*/ 2983134 w 12089090"/>
                  <a:gd name="connsiteY83" fmla="*/ 12018325 h 13511369"/>
                  <a:gd name="connsiteX84" fmla="*/ 3084337 w 12089090"/>
                  <a:gd name="connsiteY84" fmla="*/ 12182882 h 13511369"/>
                  <a:gd name="connsiteX85" fmla="*/ 3323653 w 12089090"/>
                  <a:gd name="connsiteY85" fmla="*/ 12127863 h 13511369"/>
                  <a:gd name="connsiteX86" fmla="*/ 3433190 w 12089090"/>
                  <a:gd name="connsiteY86" fmla="*/ 12196919 h 13511369"/>
                  <a:gd name="connsiteX87" fmla="*/ 3586781 w 12089090"/>
                  <a:gd name="connsiteY87" fmla="*/ 12266226 h 13511369"/>
                  <a:gd name="connsiteX88" fmla="*/ 3522487 w 12089090"/>
                  <a:gd name="connsiteY88" fmla="*/ 12387670 h 13511369"/>
                  <a:gd name="connsiteX89" fmla="*/ 3607022 w 12089090"/>
                  <a:gd name="connsiteY89" fmla="*/ 12592207 h 13511369"/>
                  <a:gd name="connsiteX90" fmla="*/ 3560587 w 12089090"/>
                  <a:gd name="connsiteY90" fmla="*/ 12773432 h 13511369"/>
                  <a:gd name="connsiteX91" fmla="*/ 3545109 w 12089090"/>
                  <a:gd name="connsiteY91" fmla="*/ 12987494 h 13511369"/>
                  <a:gd name="connsiteX92" fmla="*/ 3636787 w 12089090"/>
                  <a:gd name="connsiteY92" fmla="*/ 13211582 h 13511369"/>
                  <a:gd name="connsiteX93" fmla="*/ 3922537 w 12089090"/>
                  <a:gd name="connsiteY93" fmla="*/ 13440182 h 13511369"/>
                  <a:gd name="connsiteX94" fmla="*/ 4514278 w 12089090"/>
                  <a:gd name="connsiteY94" fmla="*/ 13511369 h 13511369"/>
                  <a:gd name="connsiteX95" fmla="*/ 4549996 w 12089090"/>
                  <a:gd name="connsiteY95" fmla="*/ 13442312 h 13511369"/>
                  <a:gd name="connsiteX96" fmla="*/ 4208287 w 12089090"/>
                  <a:gd name="connsiteY96" fmla="*/ 13154432 h 13511369"/>
                  <a:gd name="connsiteX97" fmla="*/ 4635722 w 12089090"/>
                  <a:gd name="connsiteY97" fmla="*/ 13268482 h 13511369"/>
                  <a:gd name="connsiteX98" fmla="*/ 4951237 w 12089090"/>
                  <a:gd name="connsiteY98" fmla="*/ 13268732 h 13511369"/>
                  <a:gd name="connsiteX99" fmla="*/ 5052440 w 12089090"/>
                  <a:gd name="connsiteY99" fmla="*/ 13058932 h 13511369"/>
                  <a:gd name="connsiteX100" fmla="*/ 5011959 w 12089090"/>
                  <a:gd name="connsiteY100" fmla="*/ 12985113 h 13511369"/>
                  <a:gd name="connsiteX101" fmla="*/ 5008387 w 12089090"/>
                  <a:gd name="connsiteY101" fmla="*/ 12678182 h 13511369"/>
                  <a:gd name="connsiteX102" fmla="*/ 5084587 w 12089090"/>
                  <a:gd name="connsiteY102" fmla="*/ 12563882 h 13511369"/>
                  <a:gd name="connsiteX103" fmla="*/ 5046487 w 12089090"/>
                  <a:gd name="connsiteY103" fmla="*/ 12225745 h 13511369"/>
                  <a:gd name="connsiteX104" fmla="*/ 5375100 w 12089090"/>
                  <a:gd name="connsiteY104" fmla="*/ 12097157 h 13511369"/>
                  <a:gd name="connsiteX105" fmla="*/ 5656087 w 12089090"/>
                  <a:gd name="connsiteY105" fmla="*/ 12180502 h 13511369"/>
                  <a:gd name="connsiteX106" fmla="*/ 5541787 w 12089090"/>
                  <a:gd name="connsiteY106" fmla="*/ 11249432 h 13511369"/>
                  <a:gd name="connsiteX107" fmla="*/ 5602510 w 12089090"/>
                  <a:gd name="connsiteY107" fmla="*/ 10722925 h 13511369"/>
                  <a:gd name="connsiteX108" fmla="*/ 5485827 w 12089090"/>
                  <a:gd name="connsiteY108" fmla="*/ 10663394 h 13511369"/>
                  <a:gd name="connsiteX109" fmla="*/ 5602509 w 12089090"/>
                  <a:gd name="connsiteY109" fmla="*/ 10701495 h 13511369"/>
                  <a:gd name="connsiteX110" fmla="*/ 5628703 w 12089090"/>
                  <a:gd name="connsiteY110" fmla="*/ 10160950 h 13511369"/>
                  <a:gd name="connsiteX111" fmla="*/ 5715618 w 12089090"/>
                  <a:gd name="connsiteY111" fmla="*/ 9775438 h 13511369"/>
                  <a:gd name="connsiteX112" fmla="*/ 5847778 w 12089090"/>
                  <a:gd name="connsiteY112" fmla="*/ 9408475 h 13511369"/>
                  <a:gd name="connsiteX113" fmla="*/ 5938265 w 12089090"/>
                  <a:gd name="connsiteY113" fmla="*/ 9196544 h 13511369"/>
                  <a:gd name="connsiteX114" fmla="*/ 5776340 w 12089090"/>
                  <a:gd name="connsiteY114" fmla="*/ 9329894 h 13511369"/>
                  <a:gd name="connsiteX115" fmla="*/ 5940647 w 12089090"/>
                  <a:gd name="connsiteY115" fmla="*/ 9137013 h 13511369"/>
                  <a:gd name="connsiteX116" fmla="*/ 5972794 w 12089090"/>
                  <a:gd name="connsiteY116" fmla="*/ 8956289 h 13511369"/>
                  <a:gd name="connsiteX117" fmla="*/ 5976365 w 12089090"/>
                  <a:gd name="connsiteY117" fmla="*/ 9087006 h 13511369"/>
                  <a:gd name="connsiteX118" fmla="*/ 6458567 w 12089090"/>
                  <a:gd name="connsiteY118" fmla="*/ 8201432 h 13511369"/>
                  <a:gd name="connsiteX119" fmla="*/ 6221634 w 12089090"/>
                  <a:gd name="connsiteY119" fmla="*/ 8101170 h 13511369"/>
                  <a:gd name="connsiteX120" fmla="*/ 6443090 w 12089090"/>
                  <a:gd name="connsiteY120" fmla="*/ 8110694 h 13511369"/>
                  <a:gd name="connsiteX121" fmla="*/ 6713363 w 12089090"/>
                  <a:gd name="connsiteY121" fmla="*/ 8074975 h 13511369"/>
                  <a:gd name="connsiteX122" fmla="*/ 6872907 w 12089090"/>
                  <a:gd name="connsiteY122" fmla="*/ 8032113 h 13511369"/>
                  <a:gd name="connsiteX123" fmla="*/ 6802659 w 12089090"/>
                  <a:gd name="connsiteY123" fmla="*/ 7972582 h 13511369"/>
                  <a:gd name="connsiteX124" fmla="*/ 6894339 w 12089090"/>
                  <a:gd name="connsiteY124" fmla="*/ 7846626 h 13511369"/>
                  <a:gd name="connsiteX125" fmla="*/ 6997921 w 12089090"/>
                  <a:gd name="connsiteY125" fmla="*/ 7867807 h 13511369"/>
                  <a:gd name="connsiteX126" fmla="*/ 7034832 w 12089090"/>
                  <a:gd name="connsiteY126" fmla="*/ 7793990 h 13511369"/>
                  <a:gd name="connsiteX127" fmla="*/ 6961013 w 12089090"/>
                  <a:gd name="connsiteY127" fmla="*/ 7693975 h 13511369"/>
                  <a:gd name="connsiteX128" fmla="*/ 6927676 w 12089090"/>
                  <a:gd name="connsiteY128" fmla="*/ 7596344 h 13511369"/>
                  <a:gd name="connsiteX129" fmla="*/ 6837187 w 12089090"/>
                  <a:gd name="connsiteY129" fmla="*/ 7591832 h 13511369"/>
                  <a:gd name="connsiteX130" fmla="*/ 6763369 w 12089090"/>
                  <a:gd name="connsiteY130" fmla="*/ 7674925 h 13511369"/>
                  <a:gd name="connsiteX131" fmla="*/ 6627637 w 12089090"/>
                  <a:gd name="connsiteY131" fmla="*/ 7687082 h 13511369"/>
                  <a:gd name="connsiteX132" fmla="*/ 6687169 w 12089090"/>
                  <a:gd name="connsiteY132" fmla="*/ 7617775 h 13511369"/>
                  <a:gd name="connsiteX133" fmla="*/ 6699076 w 12089090"/>
                  <a:gd name="connsiteY133" fmla="*/ 7529669 h 13511369"/>
                  <a:gd name="connsiteX134" fmla="*/ 6720506 w 12089090"/>
                  <a:gd name="connsiteY134" fmla="*/ 7467756 h 13511369"/>
                  <a:gd name="connsiteX135" fmla="*/ 6684787 w 12089090"/>
                  <a:gd name="connsiteY135" fmla="*/ 7401332 h 13511369"/>
                  <a:gd name="connsiteX136" fmla="*/ 6620494 w 12089090"/>
                  <a:gd name="connsiteY136" fmla="*/ 7432038 h 13511369"/>
                  <a:gd name="connsiteX137" fmla="*/ 6618112 w 12089090"/>
                  <a:gd name="connsiteY137" fmla="*/ 7351326 h 13511369"/>
                  <a:gd name="connsiteX138" fmla="*/ 6837188 w 12089090"/>
                  <a:gd name="connsiteY138" fmla="*/ 7243919 h 13511369"/>
                  <a:gd name="connsiteX139" fmla="*/ 6801469 w 12089090"/>
                  <a:gd name="connsiteY139" fmla="*/ 7089138 h 13511369"/>
                  <a:gd name="connsiteX140" fmla="*/ 6877669 w 12089090"/>
                  <a:gd name="connsiteY140" fmla="*/ 7072469 h 13511369"/>
                  <a:gd name="connsiteX141" fmla="*/ 6856237 w 12089090"/>
                  <a:gd name="connsiteY141" fmla="*/ 6982232 h 13511369"/>
                  <a:gd name="connsiteX142" fmla="*/ 6961013 w 12089090"/>
                  <a:gd name="connsiteY142" fmla="*/ 6984363 h 13511369"/>
                  <a:gd name="connsiteX143" fmla="*/ 7003876 w 12089090"/>
                  <a:gd name="connsiteY143" fmla="*/ 6903400 h 13511369"/>
                  <a:gd name="connsiteX144" fmla="*/ 7106269 w 12089090"/>
                  <a:gd name="connsiteY144" fmla="*/ 6936738 h 13511369"/>
                  <a:gd name="connsiteX145" fmla="*/ 7180088 w 12089090"/>
                  <a:gd name="connsiteY145" fmla="*/ 7039132 h 13511369"/>
                  <a:gd name="connsiteX146" fmla="*/ 7246763 w 12089090"/>
                  <a:gd name="connsiteY146" fmla="*/ 6979600 h 13511369"/>
                  <a:gd name="connsiteX147" fmla="*/ 7187232 w 12089090"/>
                  <a:gd name="connsiteY147" fmla="*/ 6843869 h 13511369"/>
                  <a:gd name="connsiteX148" fmla="*/ 7244381 w 12089090"/>
                  <a:gd name="connsiteY148" fmla="*/ 6896506 h 13511369"/>
                  <a:gd name="connsiteX149" fmla="*/ 7361063 w 12089090"/>
                  <a:gd name="connsiteY149" fmla="*/ 6934357 h 13511369"/>
                  <a:gd name="connsiteX150" fmla="*/ 7434882 w 12089090"/>
                  <a:gd name="connsiteY150" fmla="*/ 7006046 h 13511369"/>
                  <a:gd name="connsiteX151" fmla="*/ 7403926 w 12089090"/>
                  <a:gd name="connsiteY151" fmla="*/ 7144158 h 13511369"/>
                  <a:gd name="connsiteX152" fmla="*/ 7475363 w 12089090"/>
                  <a:gd name="connsiteY152" fmla="*/ 7108439 h 13511369"/>
                  <a:gd name="connsiteX153" fmla="*/ 7465837 w 12089090"/>
                  <a:gd name="connsiteY153" fmla="*/ 7077482 h 13511369"/>
                  <a:gd name="connsiteX154" fmla="*/ 7542038 w 12089090"/>
                  <a:gd name="connsiteY154" fmla="*/ 7163208 h 13511369"/>
                  <a:gd name="connsiteX155" fmla="*/ 7477744 w 12089090"/>
                  <a:gd name="connsiteY155" fmla="*/ 7244171 h 13511369"/>
                  <a:gd name="connsiteX156" fmla="*/ 7542037 w 12089090"/>
                  <a:gd name="connsiteY156" fmla="*/ 7325132 h 13511369"/>
                  <a:gd name="connsiteX157" fmla="*/ 7468219 w 12089090"/>
                  <a:gd name="connsiteY157" fmla="*/ 7344183 h 13511369"/>
                  <a:gd name="connsiteX158" fmla="*/ 7375351 w 12089090"/>
                  <a:gd name="connsiteY158" fmla="*/ 7296558 h 13511369"/>
                  <a:gd name="connsiteX159" fmla="*/ 7327726 w 12089090"/>
                  <a:gd name="connsiteY159" fmla="*/ 7406096 h 13511369"/>
                  <a:gd name="connsiteX160" fmla="*/ 7403926 w 12089090"/>
                  <a:gd name="connsiteY160" fmla="*/ 7425146 h 13511369"/>
                  <a:gd name="connsiteX161" fmla="*/ 7458694 w 12089090"/>
                  <a:gd name="connsiteY161" fmla="*/ 7484677 h 13511369"/>
                  <a:gd name="connsiteX162" fmla="*/ 7484888 w 12089090"/>
                  <a:gd name="connsiteY162" fmla="*/ 7515382 h 13511369"/>
                  <a:gd name="connsiteX163" fmla="*/ 7505128 w 12089090"/>
                  <a:gd name="connsiteY163" fmla="*/ 7467755 h 13511369"/>
                  <a:gd name="connsiteX164" fmla="*/ 7563469 w 12089090"/>
                  <a:gd name="connsiteY164" fmla="*/ 7529921 h 13511369"/>
                  <a:gd name="connsiteX165" fmla="*/ 7656338 w 12089090"/>
                  <a:gd name="connsiteY165" fmla="*/ 7615646 h 13511369"/>
                  <a:gd name="connsiteX166" fmla="*/ 7656338 w 12089090"/>
                  <a:gd name="connsiteY166" fmla="*/ 7510871 h 13511369"/>
                  <a:gd name="connsiteX167" fmla="*/ 7830168 w 12089090"/>
                  <a:gd name="connsiteY167" fmla="*/ 7606120 h 13511369"/>
                  <a:gd name="connsiteX168" fmla="*/ 7723013 w 12089090"/>
                  <a:gd name="connsiteY168" fmla="*/ 7370377 h 13511369"/>
                  <a:gd name="connsiteX169" fmla="*/ 7725394 w 12089090"/>
                  <a:gd name="connsiteY169" fmla="*/ 7234646 h 13511369"/>
                  <a:gd name="connsiteX170" fmla="*/ 7630144 w 12089090"/>
                  <a:gd name="connsiteY170" fmla="*/ 7206071 h 13511369"/>
                  <a:gd name="connsiteX171" fmla="*/ 7694437 w 12089090"/>
                  <a:gd name="connsiteY171" fmla="*/ 7039382 h 13511369"/>
                  <a:gd name="connsiteX172" fmla="*/ 8392144 w 12089090"/>
                  <a:gd name="connsiteY172" fmla="*/ 6653621 h 13511369"/>
                  <a:gd name="connsiteX173" fmla="*/ 8720757 w 12089090"/>
                  <a:gd name="connsiteY173" fmla="*/ 6591708 h 13511369"/>
                  <a:gd name="connsiteX174" fmla="*/ 8739807 w 12089090"/>
                  <a:gd name="connsiteY174" fmla="*/ 6696483 h 13511369"/>
                  <a:gd name="connsiteX175" fmla="*/ 8813626 w 12089090"/>
                  <a:gd name="connsiteY175" fmla="*/ 6701246 h 13511369"/>
                  <a:gd name="connsiteX176" fmla="*/ 8789812 w 12089090"/>
                  <a:gd name="connsiteY176" fmla="*/ 6548844 h 13511369"/>
                  <a:gd name="connsiteX177" fmla="*/ 9332737 w 12089090"/>
                  <a:gd name="connsiteY177" fmla="*/ 6544082 h 13511369"/>
                  <a:gd name="connsiteX178" fmla="*/ 9520856 w 12089090"/>
                  <a:gd name="connsiteY178" fmla="*/ 6494075 h 13511369"/>
                  <a:gd name="connsiteX179" fmla="*/ 9647062 w 12089090"/>
                  <a:gd name="connsiteY179" fmla="*/ 6298813 h 13511369"/>
                  <a:gd name="connsiteX180" fmla="*/ 9923287 w 12089090"/>
                  <a:gd name="connsiteY180" fmla="*/ 6334532 h 13511369"/>
                  <a:gd name="connsiteX181" fmla="*/ 9887569 w 12089090"/>
                  <a:gd name="connsiteY181" fmla="*/ 6420258 h 13511369"/>
                  <a:gd name="connsiteX182" fmla="*/ 9744694 w 12089090"/>
                  <a:gd name="connsiteY182" fmla="*/ 6434546 h 13511369"/>
                  <a:gd name="connsiteX183" fmla="*/ 9813749 w 12089090"/>
                  <a:gd name="connsiteY183" fmla="*/ 6489313 h 13511369"/>
                  <a:gd name="connsiteX184" fmla="*/ 9682782 w 12089090"/>
                  <a:gd name="connsiteY184" fmla="*/ 6517889 h 13511369"/>
                  <a:gd name="connsiteX185" fmla="*/ 9556576 w 12089090"/>
                  <a:gd name="connsiteY185" fmla="*/ 6508364 h 13511369"/>
                  <a:gd name="connsiteX186" fmla="*/ 9470850 w 12089090"/>
                  <a:gd name="connsiteY186" fmla="*/ 6544082 h 13511369"/>
                  <a:gd name="connsiteX187" fmla="*/ 9439894 w 12089090"/>
                  <a:gd name="connsiteY187" fmla="*/ 6848883 h 13511369"/>
                  <a:gd name="connsiteX188" fmla="*/ 9601819 w 12089090"/>
                  <a:gd name="connsiteY188" fmla="*/ 6882220 h 13511369"/>
                  <a:gd name="connsiteX189" fmla="*/ 9808987 w 12089090"/>
                  <a:gd name="connsiteY189" fmla="*/ 6696482 h 13511369"/>
                  <a:gd name="connsiteX190" fmla="*/ 9847088 w 12089090"/>
                  <a:gd name="connsiteY190" fmla="*/ 6794114 h 13511369"/>
                  <a:gd name="connsiteX191" fmla="*/ 9994726 w 12089090"/>
                  <a:gd name="connsiteY191" fmla="*/ 6717914 h 13511369"/>
                  <a:gd name="connsiteX192" fmla="*/ 9894713 w 12089090"/>
                  <a:gd name="connsiteY192" fmla="*/ 6956040 h 13511369"/>
                  <a:gd name="connsiteX193" fmla="*/ 10037588 w 12089090"/>
                  <a:gd name="connsiteY193" fmla="*/ 6898889 h 13511369"/>
                  <a:gd name="connsiteX194" fmla="*/ 10004251 w 12089090"/>
                  <a:gd name="connsiteY194" fmla="*/ 6986996 h 13511369"/>
                  <a:gd name="connsiteX195" fmla="*/ 10235232 w 12089090"/>
                  <a:gd name="connsiteY195" fmla="*/ 6984614 h 13511369"/>
                  <a:gd name="connsiteX196" fmla="*/ 10075687 w 12089090"/>
                  <a:gd name="connsiteY196" fmla="*/ 7039382 h 13511369"/>
                  <a:gd name="connsiteX197" fmla="*/ 9966151 w 12089090"/>
                  <a:gd name="connsiteY197" fmla="*/ 7096533 h 13511369"/>
                  <a:gd name="connsiteX198" fmla="*/ 9847088 w 12089090"/>
                  <a:gd name="connsiteY198" fmla="*/ 7210833 h 13511369"/>
                  <a:gd name="connsiteX199" fmla="*/ 9882806 w 12089090"/>
                  <a:gd name="connsiteY199" fmla="*/ 7270363 h 13511369"/>
                  <a:gd name="connsiteX200" fmla="*/ 9925669 w 12089090"/>
                  <a:gd name="connsiteY200" fmla="*/ 7320371 h 13511369"/>
                  <a:gd name="connsiteX201" fmla="*/ 10004251 w 12089090"/>
                  <a:gd name="connsiteY201" fmla="*/ 7287033 h 13511369"/>
                  <a:gd name="connsiteX202" fmla="*/ 10016156 w 12089090"/>
                  <a:gd name="connsiteY202" fmla="*/ 7348944 h 13511369"/>
                  <a:gd name="connsiteX203" fmla="*/ 10130457 w 12089090"/>
                  <a:gd name="connsiteY203" fmla="*/ 7210833 h 13511369"/>
                  <a:gd name="connsiteX204" fmla="*/ 10166176 w 12089090"/>
                  <a:gd name="connsiteY204" fmla="*/ 7356089 h 13511369"/>
                  <a:gd name="connsiteX205" fmla="*/ 10261426 w 12089090"/>
                  <a:gd name="connsiteY205" fmla="*/ 7239408 h 13511369"/>
                  <a:gd name="connsiteX206" fmla="*/ 10287619 w 12089090"/>
                  <a:gd name="connsiteY206" fmla="*/ 7401332 h 13511369"/>
                  <a:gd name="connsiteX207" fmla="*/ 10361437 w 12089090"/>
                  <a:gd name="connsiteY207" fmla="*/ 7477532 h 13511369"/>
                  <a:gd name="connsiteX208" fmla="*/ 10151887 w 12089090"/>
                  <a:gd name="connsiteY208" fmla="*/ 7591832 h 13511369"/>
                  <a:gd name="connsiteX209" fmla="*/ 10304288 w 12089090"/>
                  <a:gd name="connsiteY209" fmla="*/ 7741852 h 13511369"/>
                  <a:gd name="connsiteX210" fmla="*/ 10335244 w 12089090"/>
                  <a:gd name="connsiteY210" fmla="*/ 7644221 h 13511369"/>
                  <a:gd name="connsiteX211" fmla="*/ 10406680 w 12089090"/>
                  <a:gd name="connsiteY211" fmla="*/ 7732326 h 13511369"/>
                  <a:gd name="connsiteX212" fmla="*/ 10528126 w 12089090"/>
                  <a:gd name="connsiteY212" fmla="*/ 7691846 h 13511369"/>
                  <a:gd name="connsiteX213" fmla="*/ 10532887 w 12089090"/>
                  <a:gd name="connsiteY213" fmla="*/ 7777570 h 13511369"/>
                  <a:gd name="connsiteX214" fmla="*/ 10530506 w 12089090"/>
                  <a:gd name="connsiteY214" fmla="*/ 7875200 h 13511369"/>
                  <a:gd name="connsiteX215" fmla="*/ 10640043 w 12089090"/>
                  <a:gd name="connsiteY215" fmla="*/ 7837101 h 13511369"/>
                  <a:gd name="connsiteX216" fmla="*/ 10680526 w 12089090"/>
                  <a:gd name="connsiteY216" fmla="*/ 8075227 h 13511369"/>
                  <a:gd name="connsiteX217" fmla="*/ 10818637 w 12089090"/>
                  <a:gd name="connsiteY217" fmla="*/ 8106182 h 13511369"/>
                  <a:gd name="connsiteX218" fmla="*/ 10832925 w 12089090"/>
                  <a:gd name="connsiteY218" fmla="*/ 7815670 h 13511369"/>
                  <a:gd name="connsiteX219" fmla="*/ 10923413 w 12089090"/>
                  <a:gd name="connsiteY219" fmla="*/ 7791858 h 13511369"/>
                  <a:gd name="connsiteX220" fmla="*/ 10992469 w 12089090"/>
                  <a:gd name="connsiteY220" fmla="*/ 7620407 h 13511369"/>
                  <a:gd name="connsiteX221" fmla="*/ 10954369 w 12089090"/>
                  <a:gd name="connsiteY221" fmla="*/ 7491821 h 13511369"/>
                  <a:gd name="connsiteX222" fmla="*/ 10859119 w 12089090"/>
                  <a:gd name="connsiteY222" fmla="*/ 7479913 h 13511369"/>
                  <a:gd name="connsiteX223" fmla="*/ 10906743 w 12089090"/>
                  <a:gd name="connsiteY223" fmla="*/ 7360851 h 13511369"/>
                  <a:gd name="connsiteX224" fmla="*/ 10801969 w 12089090"/>
                  <a:gd name="connsiteY224" fmla="*/ 7289414 h 13511369"/>
                  <a:gd name="connsiteX225" fmla="*/ 10761487 w 12089090"/>
                  <a:gd name="connsiteY225" fmla="*/ 7058432 h 13511369"/>
                  <a:gd name="connsiteX226" fmla="*/ 10443987 w 12089090"/>
                  <a:gd name="connsiteY226" fmla="*/ 7020332 h 13511369"/>
                  <a:gd name="connsiteX227" fmla="*/ 10513838 w 12089090"/>
                  <a:gd name="connsiteY227" fmla="*/ 6915558 h 13511369"/>
                  <a:gd name="connsiteX228" fmla="*/ 10637663 w 12089090"/>
                  <a:gd name="connsiteY228" fmla="*/ 6896508 h 13511369"/>
                  <a:gd name="connsiteX229" fmla="*/ 10647187 w 12089090"/>
                  <a:gd name="connsiteY229" fmla="*/ 6810782 h 13511369"/>
                  <a:gd name="connsiteX230" fmla="*/ 10859912 w 12089090"/>
                  <a:gd name="connsiteY230" fmla="*/ 6899682 h 13511369"/>
                  <a:gd name="connsiteX231" fmla="*/ 10875787 w 12089090"/>
                  <a:gd name="connsiteY231" fmla="*/ 6677432 h 13511369"/>
                  <a:gd name="connsiteX232" fmla="*/ 10666237 w 12089090"/>
                  <a:gd name="connsiteY232" fmla="*/ 6772682 h 13511369"/>
                  <a:gd name="connsiteX233" fmla="*/ 10590037 w 12089090"/>
                  <a:gd name="connsiteY233" fmla="*/ 6544082 h 13511369"/>
                  <a:gd name="connsiteX234" fmla="*/ 10361437 w 12089090"/>
                  <a:gd name="connsiteY234" fmla="*/ 6753632 h 13511369"/>
                  <a:gd name="connsiteX235" fmla="*/ 10374138 w 12089090"/>
                  <a:gd name="connsiteY235" fmla="*/ 6588533 h 13511369"/>
                  <a:gd name="connsiteX236" fmla="*/ 10386837 w 12089090"/>
                  <a:gd name="connsiteY236" fmla="*/ 6464707 h 13511369"/>
                  <a:gd name="connsiteX237" fmla="*/ 10331672 w 12089090"/>
                  <a:gd name="connsiteY237" fmla="*/ 6436675 h 13511369"/>
                  <a:gd name="connsiteX238" fmla="*/ 10278888 w 12089090"/>
                  <a:gd name="connsiteY238" fmla="*/ 6452008 h 13511369"/>
                  <a:gd name="connsiteX239" fmla="*/ 10158237 w 12089090"/>
                  <a:gd name="connsiteY239" fmla="*/ 6236107 h 13511369"/>
                  <a:gd name="connsiteX240" fmla="*/ 10323338 w 12089090"/>
                  <a:gd name="connsiteY240" fmla="*/ 6274208 h 13511369"/>
                  <a:gd name="connsiteX241" fmla="*/ 10564638 w 12089090"/>
                  <a:gd name="connsiteY241" fmla="*/ 6274208 h 13511369"/>
                  <a:gd name="connsiteX242" fmla="*/ 10694812 w 12089090"/>
                  <a:gd name="connsiteY242" fmla="*/ 6134507 h 13511369"/>
                  <a:gd name="connsiteX243" fmla="*/ 10593213 w 12089090"/>
                  <a:gd name="connsiteY243" fmla="*/ 6023383 h 13511369"/>
                  <a:gd name="connsiteX244" fmla="*/ 10380487 w 12089090"/>
                  <a:gd name="connsiteY244" fmla="*/ 5975757 h 13511369"/>
                  <a:gd name="connsiteX245" fmla="*/ 10561462 w 12089090"/>
                  <a:gd name="connsiteY245" fmla="*/ 5845582 h 13511369"/>
                  <a:gd name="connsiteX246" fmla="*/ 10507488 w 12089090"/>
                  <a:gd name="connsiteY246" fmla="*/ 5728108 h 13511369"/>
                  <a:gd name="connsiteX247" fmla="*/ 10561463 w 12089090"/>
                  <a:gd name="connsiteY247" fmla="*/ 5607458 h 13511369"/>
                  <a:gd name="connsiteX248" fmla="*/ 10523362 w 12089090"/>
                  <a:gd name="connsiteY248" fmla="*/ 5604282 h 13511369"/>
                  <a:gd name="connsiteX249" fmla="*/ 10488438 w 12089090"/>
                  <a:gd name="connsiteY249" fmla="*/ 5528083 h 13511369"/>
                  <a:gd name="connsiteX250" fmla="*/ 10329687 w 12089090"/>
                  <a:gd name="connsiteY250" fmla="*/ 5375682 h 13511369"/>
                  <a:gd name="connsiteX251" fmla="*/ 10599563 w 12089090"/>
                  <a:gd name="connsiteY251" fmla="*/ 5480458 h 13511369"/>
                  <a:gd name="connsiteX252" fmla="*/ 10742437 w 12089090"/>
                  <a:gd name="connsiteY252" fmla="*/ 5439182 h 13511369"/>
                  <a:gd name="connsiteX253" fmla="*/ 10717038 w 12089090"/>
                  <a:gd name="connsiteY253" fmla="*/ 5686833 h 13511369"/>
                  <a:gd name="connsiteX254" fmla="*/ 10894837 w 12089090"/>
                  <a:gd name="connsiteY254" fmla="*/ 5724932 h 13511369"/>
                  <a:gd name="connsiteX255" fmla="*/ 10951988 w 12089090"/>
                  <a:gd name="connsiteY255" fmla="*/ 5550308 h 13511369"/>
                  <a:gd name="connsiteX256" fmla="*/ 10993262 w 12089090"/>
                  <a:gd name="connsiteY256" fmla="*/ 5321707 h 13511369"/>
                  <a:gd name="connsiteX257" fmla="*/ 10913888 w 12089090"/>
                  <a:gd name="connsiteY257" fmla="*/ 5118508 h 13511369"/>
                  <a:gd name="connsiteX258" fmla="*/ 10856737 w 12089090"/>
                  <a:gd name="connsiteY258" fmla="*/ 5020082 h 13511369"/>
                  <a:gd name="connsiteX259" fmla="*/ 10777363 w 12089090"/>
                  <a:gd name="connsiteY259" fmla="*/ 5137558 h 13511369"/>
                  <a:gd name="connsiteX260" fmla="*/ 10707513 w 12089090"/>
                  <a:gd name="connsiteY260" fmla="*/ 5096283 h 13511369"/>
                  <a:gd name="connsiteX261" fmla="*/ 10675763 w 12089090"/>
                  <a:gd name="connsiteY261" fmla="*/ 5216933 h 13511369"/>
                  <a:gd name="connsiteX262" fmla="*/ 10574162 w 12089090"/>
                  <a:gd name="connsiteY262" fmla="*/ 5220107 h 13511369"/>
                  <a:gd name="connsiteX263" fmla="*/ 10494787 w 12089090"/>
                  <a:gd name="connsiteY263" fmla="*/ 5077232 h 13511369"/>
                  <a:gd name="connsiteX264" fmla="*/ 10456687 w 12089090"/>
                  <a:gd name="connsiteY264" fmla="*/ 4924832 h 13511369"/>
                  <a:gd name="connsiteX265" fmla="*/ 10240787 w 12089090"/>
                  <a:gd name="connsiteY265" fmla="*/ 4928007 h 13511369"/>
                  <a:gd name="connsiteX266" fmla="*/ 10266187 w 12089090"/>
                  <a:gd name="connsiteY266" fmla="*/ 5153432 h 13511369"/>
                  <a:gd name="connsiteX267" fmla="*/ 10228088 w 12089090"/>
                  <a:gd name="connsiteY267" fmla="*/ 4959758 h 13511369"/>
                  <a:gd name="connsiteX268" fmla="*/ 10183637 w 12089090"/>
                  <a:gd name="connsiteY268" fmla="*/ 4972457 h 13511369"/>
                  <a:gd name="connsiteX269" fmla="*/ 10113787 w 12089090"/>
                  <a:gd name="connsiteY269" fmla="*/ 4861332 h 13511369"/>
                  <a:gd name="connsiteX270" fmla="*/ 10018538 w 12089090"/>
                  <a:gd name="connsiteY270" fmla="*/ 4931183 h 13511369"/>
                  <a:gd name="connsiteX271" fmla="*/ 9862962 w 12089090"/>
                  <a:gd name="connsiteY271" fmla="*/ 5058182 h 13511369"/>
                  <a:gd name="connsiteX272" fmla="*/ 10228087 w 12089090"/>
                  <a:gd name="connsiteY272" fmla="*/ 4724807 h 13511369"/>
                  <a:gd name="connsiteX273" fmla="*/ 10372550 w 12089090"/>
                  <a:gd name="connsiteY273" fmla="*/ 4634321 h 13511369"/>
                  <a:gd name="connsiteX274" fmla="*/ 10590037 w 12089090"/>
                  <a:gd name="connsiteY274" fmla="*/ 4581932 h 13511369"/>
                  <a:gd name="connsiteX275" fmla="*/ 10628138 w 12089090"/>
                  <a:gd name="connsiteY275" fmla="*/ 4461283 h 13511369"/>
                  <a:gd name="connsiteX276" fmla="*/ 10799588 w 12089090"/>
                  <a:gd name="connsiteY276" fmla="*/ 4334283 h 13511369"/>
                  <a:gd name="connsiteX277" fmla="*/ 10831337 w 12089090"/>
                  <a:gd name="connsiteY277" fmla="*/ 4080282 h 13511369"/>
                  <a:gd name="connsiteX278" fmla="*/ 10599562 w 12089090"/>
                  <a:gd name="connsiteY278" fmla="*/ 3997732 h 13511369"/>
                  <a:gd name="connsiteX279" fmla="*/ 10282063 w 12089090"/>
                  <a:gd name="connsiteY279" fmla="*/ 3950108 h 13511369"/>
                  <a:gd name="connsiteX280" fmla="*/ 10151887 w 12089090"/>
                  <a:gd name="connsiteY280" fmla="*/ 4010432 h 13511369"/>
                  <a:gd name="connsiteX281" fmla="*/ 10177288 w 12089090"/>
                  <a:gd name="connsiteY281" fmla="*/ 3845333 h 13511369"/>
                  <a:gd name="connsiteX282" fmla="*/ 10126488 w 12089090"/>
                  <a:gd name="connsiteY282" fmla="*/ 3670708 h 13511369"/>
                  <a:gd name="connsiteX283" fmla="*/ 10240787 w 12089090"/>
                  <a:gd name="connsiteY283" fmla="*/ 3708807 h 13511369"/>
                  <a:gd name="connsiteX284" fmla="*/ 10361438 w 12089090"/>
                  <a:gd name="connsiteY284" fmla="*/ 3600858 h 13511369"/>
                  <a:gd name="connsiteX285" fmla="*/ 10551938 w 12089090"/>
                  <a:gd name="connsiteY285" fmla="*/ 3661183 h 13511369"/>
                  <a:gd name="connsiteX286" fmla="*/ 10564638 w 12089090"/>
                  <a:gd name="connsiteY286" fmla="*/ 3477033 h 13511369"/>
                  <a:gd name="connsiteX287" fmla="*/ 10704337 w 12089090"/>
                  <a:gd name="connsiteY287" fmla="*/ 3515132 h 13511369"/>
                  <a:gd name="connsiteX288" fmla="*/ 10818637 w 12089090"/>
                  <a:gd name="connsiteY288" fmla="*/ 3210332 h 13511369"/>
                  <a:gd name="connsiteX289" fmla="*/ 10920238 w 12089090"/>
                  <a:gd name="connsiteY289" fmla="*/ 3299233 h 13511369"/>
                  <a:gd name="connsiteX290" fmla="*/ 11059937 w 12089090"/>
                  <a:gd name="connsiteY290" fmla="*/ 3283357 h 13511369"/>
                  <a:gd name="connsiteX291" fmla="*/ 11094862 w 12089090"/>
                  <a:gd name="connsiteY291" fmla="*/ 3508782 h 13511369"/>
                  <a:gd name="connsiteX292" fmla="*/ 11171063 w 12089090"/>
                  <a:gd name="connsiteY292" fmla="*/ 3251608 h 13511369"/>
                  <a:gd name="connsiteX293" fmla="*/ 11094863 w 12089090"/>
                  <a:gd name="connsiteY293" fmla="*/ 3165883 h 13511369"/>
                  <a:gd name="connsiteX294" fmla="*/ 11180587 w 12089090"/>
                  <a:gd name="connsiteY294" fmla="*/ 2911882 h 13511369"/>
                  <a:gd name="connsiteX295" fmla="*/ 10999613 w 12089090"/>
                  <a:gd name="connsiteY295" fmla="*/ 2988083 h 13511369"/>
                  <a:gd name="connsiteX296" fmla="*/ 10971037 w 12089090"/>
                  <a:gd name="connsiteY296" fmla="*/ 2918232 h 13511369"/>
                  <a:gd name="connsiteX297" fmla="*/ 10780537 w 12089090"/>
                  <a:gd name="connsiteY297" fmla="*/ 2715032 h 13511369"/>
                  <a:gd name="connsiteX298" fmla="*/ 10748788 w 12089090"/>
                  <a:gd name="connsiteY298" fmla="*/ 2530883 h 13511369"/>
                  <a:gd name="connsiteX299" fmla="*/ 10717038 w 12089090"/>
                  <a:gd name="connsiteY299" fmla="*/ 2435633 h 13511369"/>
                  <a:gd name="connsiteX300" fmla="*/ 10818637 w 12089090"/>
                  <a:gd name="connsiteY300" fmla="*/ 2334032 h 13511369"/>
                  <a:gd name="connsiteX301" fmla="*/ 11078988 w 12089090"/>
                  <a:gd name="connsiteY301" fmla="*/ 2099083 h 13511369"/>
                  <a:gd name="connsiteX302" fmla="*/ 11199637 w 12089090"/>
                  <a:gd name="connsiteY302" fmla="*/ 2118132 h 13511369"/>
                  <a:gd name="connsiteX303" fmla="*/ 11269488 w 12089090"/>
                  <a:gd name="connsiteY303" fmla="*/ 2029233 h 13511369"/>
                  <a:gd name="connsiteX304" fmla="*/ 11504437 w 12089090"/>
                  <a:gd name="connsiteY304" fmla="*/ 1921282 h 13511369"/>
                  <a:gd name="connsiteX305" fmla="*/ 11358388 w 12089090"/>
                  <a:gd name="connsiteY305" fmla="*/ 1851433 h 13511369"/>
                  <a:gd name="connsiteX306" fmla="*/ 11275837 w 12089090"/>
                  <a:gd name="connsiteY306" fmla="*/ 1705382 h 13511369"/>
                  <a:gd name="connsiteX307" fmla="*/ 11377437 w 12089090"/>
                  <a:gd name="connsiteY307" fmla="*/ 1279932 h 13511369"/>
                  <a:gd name="connsiteX308" fmla="*/ 11256787 w 12089090"/>
                  <a:gd name="connsiteY308" fmla="*/ 1019582 h 13511369"/>
                  <a:gd name="connsiteX309" fmla="*/ 11542537 w 12089090"/>
                  <a:gd name="connsiteY309" fmla="*/ 1362482 h 13511369"/>
                  <a:gd name="connsiteX310" fmla="*/ 11707637 w 12089090"/>
                  <a:gd name="connsiteY310" fmla="*/ 1165632 h 13511369"/>
                  <a:gd name="connsiteX311" fmla="*/ 11891787 w 12089090"/>
                  <a:gd name="connsiteY311" fmla="*/ 1476782 h 13511369"/>
                  <a:gd name="connsiteX312" fmla="*/ 12088637 w 12089090"/>
                  <a:gd name="connsiteY312" fmla="*/ 1578383 h 13511369"/>
                  <a:gd name="connsiteX313" fmla="*/ 11923537 w 12089090"/>
                  <a:gd name="connsiteY313" fmla="*/ 1133883 h 13511369"/>
                  <a:gd name="connsiteX314" fmla="*/ 11910837 w 12089090"/>
                  <a:gd name="connsiteY314" fmla="*/ 917982 h 13511369"/>
                  <a:gd name="connsiteX315" fmla="*/ 11777487 w 12089090"/>
                  <a:gd name="connsiteY315" fmla="*/ 721132 h 13511369"/>
                  <a:gd name="connsiteX316" fmla="*/ 11752087 w 12089090"/>
                  <a:gd name="connsiteY31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678084 w 12089090"/>
                  <a:gd name="connsiteY50" fmla="*/ 10480038 h 13511369"/>
                  <a:gd name="connsiteX51" fmla="*/ 585215 w 12089090"/>
                  <a:gd name="connsiteY51" fmla="*/ 10544332 h 13511369"/>
                  <a:gd name="connsiteX52" fmla="*/ 497109 w 12089090"/>
                  <a:gd name="connsiteY52" fmla="*/ 10503850 h 13511369"/>
                  <a:gd name="connsiteX53" fmla="*/ 399478 w 12089090"/>
                  <a:gd name="connsiteY53" fmla="*/ 10510994 h 13511369"/>
                  <a:gd name="connsiteX54" fmla="*/ 301847 w 12089090"/>
                  <a:gd name="connsiteY54" fmla="*/ 10482419 h 13511369"/>
                  <a:gd name="connsiteX55" fmla="*/ 238743 w 12089090"/>
                  <a:gd name="connsiteY55" fmla="*/ 10535057 h 13511369"/>
                  <a:gd name="connsiteX56" fmla="*/ 17287 w 12089090"/>
                  <a:gd name="connsiteY56" fmla="*/ 10430282 h 13511369"/>
                  <a:gd name="connsiteX57" fmla="*/ 78009 w 12089090"/>
                  <a:gd name="connsiteY57" fmla="*/ 10608625 h 13511369"/>
                  <a:gd name="connsiteX58" fmla="*/ 11334 w 12089090"/>
                  <a:gd name="connsiteY58" fmla="*/ 10787219 h 13511369"/>
                  <a:gd name="connsiteX59" fmla="*/ 112537 w 12089090"/>
                  <a:gd name="connsiteY59" fmla="*/ 11056551 h 13511369"/>
                  <a:gd name="connsiteX60" fmla="*/ 8953 w 12089090"/>
                  <a:gd name="connsiteY60" fmla="*/ 11234894 h 13511369"/>
                  <a:gd name="connsiteX61" fmla="*/ 17287 w 12089090"/>
                  <a:gd name="connsiteY61" fmla="*/ 11420882 h 13511369"/>
                  <a:gd name="connsiteX62" fmla="*/ 158972 w 12089090"/>
                  <a:gd name="connsiteY62" fmla="*/ 11470638 h 13511369"/>
                  <a:gd name="connsiteX63" fmla="*/ 455437 w 12089090"/>
                  <a:gd name="connsiteY63" fmla="*/ 11497082 h 13511369"/>
                  <a:gd name="connsiteX64" fmla="*/ 623315 w 12089090"/>
                  <a:gd name="connsiteY64" fmla="*/ 11544457 h 13511369"/>
                  <a:gd name="connsiteX65" fmla="*/ 737615 w 12089090"/>
                  <a:gd name="connsiteY65" fmla="*/ 11489688 h 13511369"/>
                  <a:gd name="connsiteX66" fmla="*/ 912637 w 12089090"/>
                  <a:gd name="connsiteY66" fmla="*/ 11535182 h 13511369"/>
                  <a:gd name="connsiteX67" fmla="*/ 1078134 w 12089090"/>
                  <a:gd name="connsiteY67" fmla="*/ 11413488 h 13511369"/>
                  <a:gd name="connsiteX68" fmla="*/ 1155524 w 12089090"/>
                  <a:gd name="connsiteY68" fmla="*/ 11470889 h 13511369"/>
                  <a:gd name="connsiteX69" fmla="*/ 1294828 w 12089090"/>
                  <a:gd name="connsiteY69" fmla="*/ 11496832 h 13511369"/>
                  <a:gd name="connsiteX70" fmla="*/ 1466278 w 12089090"/>
                  <a:gd name="connsiteY70" fmla="*/ 11508738 h 13511369"/>
                  <a:gd name="connsiteX71" fmla="*/ 1552003 w 12089090"/>
                  <a:gd name="connsiteY71" fmla="*/ 11573032 h 13511369"/>
                  <a:gd name="connsiteX72" fmla="*/ 1652015 w 12089090"/>
                  <a:gd name="connsiteY72" fmla="*/ 11580175 h 13511369"/>
                  <a:gd name="connsiteX73" fmla="*/ 1731787 w 12089090"/>
                  <a:gd name="connsiteY73" fmla="*/ 11592332 h 13511369"/>
                  <a:gd name="connsiteX74" fmla="*/ 1659159 w 12089090"/>
                  <a:gd name="connsiteY74" fmla="*/ 11737338 h 13511369"/>
                  <a:gd name="connsiteX75" fmla="*/ 1693687 w 12089090"/>
                  <a:gd name="connsiteY75" fmla="*/ 11992382 h 13511369"/>
                  <a:gd name="connsiteX76" fmla="*/ 1871090 w 12089090"/>
                  <a:gd name="connsiteY76" fmla="*/ 12130244 h 13511369"/>
                  <a:gd name="connsiteX77" fmla="*/ 1993724 w 12089090"/>
                  <a:gd name="connsiteY77" fmla="*/ 12056676 h 13511369"/>
                  <a:gd name="connsiteX78" fmla="*/ 2066353 w 12089090"/>
                  <a:gd name="connsiteY78" fmla="*/ 12104050 h 13511369"/>
                  <a:gd name="connsiteX79" fmla="*/ 2142553 w 12089090"/>
                  <a:gd name="connsiteY79" fmla="*/ 12034994 h 13511369"/>
                  <a:gd name="connsiteX80" fmla="*/ 2242565 w 12089090"/>
                  <a:gd name="connsiteY80" fmla="*/ 12058807 h 13511369"/>
                  <a:gd name="connsiteX81" fmla="*/ 2473547 w 12089090"/>
                  <a:gd name="connsiteY81" fmla="*/ 12008800 h 13511369"/>
                  <a:gd name="connsiteX82" fmla="*/ 2524743 w 12089090"/>
                  <a:gd name="connsiteY82" fmla="*/ 11899513 h 13511369"/>
                  <a:gd name="connsiteX83" fmla="*/ 2893837 w 12089090"/>
                  <a:gd name="connsiteY83" fmla="*/ 12030482 h 13511369"/>
                  <a:gd name="connsiteX84" fmla="*/ 2983134 w 12089090"/>
                  <a:gd name="connsiteY84" fmla="*/ 12018325 h 13511369"/>
                  <a:gd name="connsiteX85" fmla="*/ 3084337 w 12089090"/>
                  <a:gd name="connsiteY85" fmla="*/ 12182882 h 13511369"/>
                  <a:gd name="connsiteX86" fmla="*/ 3323653 w 12089090"/>
                  <a:gd name="connsiteY86" fmla="*/ 12127863 h 13511369"/>
                  <a:gd name="connsiteX87" fmla="*/ 3433190 w 12089090"/>
                  <a:gd name="connsiteY87" fmla="*/ 12196919 h 13511369"/>
                  <a:gd name="connsiteX88" fmla="*/ 3586781 w 12089090"/>
                  <a:gd name="connsiteY88" fmla="*/ 12266226 h 13511369"/>
                  <a:gd name="connsiteX89" fmla="*/ 3522487 w 12089090"/>
                  <a:gd name="connsiteY89" fmla="*/ 12387670 h 13511369"/>
                  <a:gd name="connsiteX90" fmla="*/ 3607022 w 12089090"/>
                  <a:gd name="connsiteY90" fmla="*/ 12592207 h 13511369"/>
                  <a:gd name="connsiteX91" fmla="*/ 3560587 w 12089090"/>
                  <a:gd name="connsiteY91" fmla="*/ 12773432 h 13511369"/>
                  <a:gd name="connsiteX92" fmla="*/ 3545109 w 12089090"/>
                  <a:gd name="connsiteY92" fmla="*/ 12987494 h 13511369"/>
                  <a:gd name="connsiteX93" fmla="*/ 3636787 w 12089090"/>
                  <a:gd name="connsiteY93" fmla="*/ 13211582 h 13511369"/>
                  <a:gd name="connsiteX94" fmla="*/ 3922537 w 12089090"/>
                  <a:gd name="connsiteY94" fmla="*/ 13440182 h 13511369"/>
                  <a:gd name="connsiteX95" fmla="*/ 4514278 w 12089090"/>
                  <a:gd name="connsiteY95" fmla="*/ 13511369 h 13511369"/>
                  <a:gd name="connsiteX96" fmla="*/ 4549996 w 12089090"/>
                  <a:gd name="connsiteY96" fmla="*/ 13442312 h 13511369"/>
                  <a:gd name="connsiteX97" fmla="*/ 4208287 w 12089090"/>
                  <a:gd name="connsiteY97" fmla="*/ 13154432 h 13511369"/>
                  <a:gd name="connsiteX98" fmla="*/ 4635722 w 12089090"/>
                  <a:gd name="connsiteY98" fmla="*/ 13268482 h 13511369"/>
                  <a:gd name="connsiteX99" fmla="*/ 4951237 w 12089090"/>
                  <a:gd name="connsiteY99" fmla="*/ 13268732 h 13511369"/>
                  <a:gd name="connsiteX100" fmla="*/ 5052440 w 12089090"/>
                  <a:gd name="connsiteY100" fmla="*/ 13058932 h 13511369"/>
                  <a:gd name="connsiteX101" fmla="*/ 5011959 w 12089090"/>
                  <a:gd name="connsiteY101" fmla="*/ 12985113 h 13511369"/>
                  <a:gd name="connsiteX102" fmla="*/ 5008387 w 12089090"/>
                  <a:gd name="connsiteY102" fmla="*/ 12678182 h 13511369"/>
                  <a:gd name="connsiteX103" fmla="*/ 5084587 w 12089090"/>
                  <a:gd name="connsiteY103" fmla="*/ 12563882 h 13511369"/>
                  <a:gd name="connsiteX104" fmla="*/ 5046487 w 12089090"/>
                  <a:gd name="connsiteY104" fmla="*/ 12225745 h 13511369"/>
                  <a:gd name="connsiteX105" fmla="*/ 5375100 w 12089090"/>
                  <a:gd name="connsiteY105" fmla="*/ 12097157 h 13511369"/>
                  <a:gd name="connsiteX106" fmla="*/ 5656087 w 12089090"/>
                  <a:gd name="connsiteY106" fmla="*/ 12180502 h 13511369"/>
                  <a:gd name="connsiteX107" fmla="*/ 5541787 w 12089090"/>
                  <a:gd name="connsiteY107" fmla="*/ 11249432 h 13511369"/>
                  <a:gd name="connsiteX108" fmla="*/ 5602510 w 12089090"/>
                  <a:gd name="connsiteY108" fmla="*/ 10722925 h 13511369"/>
                  <a:gd name="connsiteX109" fmla="*/ 5485827 w 12089090"/>
                  <a:gd name="connsiteY109" fmla="*/ 10663394 h 13511369"/>
                  <a:gd name="connsiteX110" fmla="*/ 5602509 w 12089090"/>
                  <a:gd name="connsiteY110" fmla="*/ 10701495 h 13511369"/>
                  <a:gd name="connsiteX111" fmla="*/ 5628703 w 12089090"/>
                  <a:gd name="connsiteY111" fmla="*/ 10160950 h 13511369"/>
                  <a:gd name="connsiteX112" fmla="*/ 5715618 w 12089090"/>
                  <a:gd name="connsiteY112" fmla="*/ 9775438 h 13511369"/>
                  <a:gd name="connsiteX113" fmla="*/ 5847778 w 12089090"/>
                  <a:gd name="connsiteY113" fmla="*/ 9408475 h 13511369"/>
                  <a:gd name="connsiteX114" fmla="*/ 5938265 w 12089090"/>
                  <a:gd name="connsiteY114" fmla="*/ 9196544 h 13511369"/>
                  <a:gd name="connsiteX115" fmla="*/ 5776340 w 12089090"/>
                  <a:gd name="connsiteY115" fmla="*/ 9329894 h 13511369"/>
                  <a:gd name="connsiteX116" fmla="*/ 5940647 w 12089090"/>
                  <a:gd name="connsiteY116" fmla="*/ 9137013 h 13511369"/>
                  <a:gd name="connsiteX117" fmla="*/ 5972794 w 12089090"/>
                  <a:gd name="connsiteY117" fmla="*/ 8956289 h 13511369"/>
                  <a:gd name="connsiteX118" fmla="*/ 5976365 w 12089090"/>
                  <a:gd name="connsiteY118" fmla="*/ 9087006 h 13511369"/>
                  <a:gd name="connsiteX119" fmla="*/ 6458567 w 12089090"/>
                  <a:gd name="connsiteY119" fmla="*/ 8201432 h 13511369"/>
                  <a:gd name="connsiteX120" fmla="*/ 6221634 w 12089090"/>
                  <a:gd name="connsiteY120" fmla="*/ 8101170 h 13511369"/>
                  <a:gd name="connsiteX121" fmla="*/ 6443090 w 12089090"/>
                  <a:gd name="connsiteY121" fmla="*/ 8110694 h 13511369"/>
                  <a:gd name="connsiteX122" fmla="*/ 6713363 w 12089090"/>
                  <a:gd name="connsiteY122" fmla="*/ 8074975 h 13511369"/>
                  <a:gd name="connsiteX123" fmla="*/ 6872907 w 12089090"/>
                  <a:gd name="connsiteY123" fmla="*/ 8032113 h 13511369"/>
                  <a:gd name="connsiteX124" fmla="*/ 6802659 w 12089090"/>
                  <a:gd name="connsiteY124" fmla="*/ 7972582 h 13511369"/>
                  <a:gd name="connsiteX125" fmla="*/ 6894339 w 12089090"/>
                  <a:gd name="connsiteY125" fmla="*/ 7846626 h 13511369"/>
                  <a:gd name="connsiteX126" fmla="*/ 6997921 w 12089090"/>
                  <a:gd name="connsiteY126" fmla="*/ 7867807 h 13511369"/>
                  <a:gd name="connsiteX127" fmla="*/ 7034832 w 12089090"/>
                  <a:gd name="connsiteY127" fmla="*/ 7793990 h 13511369"/>
                  <a:gd name="connsiteX128" fmla="*/ 6961013 w 12089090"/>
                  <a:gd name="connsiteY128" fmla="*/ 7693975 h 13511369"/>
                  <a:gd name="connsiteX129" fmla="*/ 6927676 w 12089090"/>
                  <a:gd name="connsiteY129" fmla="*/ 7596344 h 13511369"/>
                  <a:gd name="connsiteX130" fmla="*/ 6837187 w 12089090"/>
                  <a:gd name="connsiteY130" fmla="*/ 7591832 h 13511369"/>
                  <a:gd name="connsiteX131" fmla="*/ 6763369 w 12089090"/>
                  <a:gd name="connsiteY131" fmla="*/ 7674925 h 13511369"/>
                  <a:gd name="connsiteX132" fmla="*/ 6627637 w 12089090"/>
                  <a:gd name="connsiteY132" fmla="*/ 7687082 h 13511369"/>
                  <a:gd name="connsiteX133" fmla="*/ 6687169 w 12089090"/>
                  <a:gd name="connsiteY133" fmla="*/ 7617775 h 13511369"/>
                  <a:gd name="connsiteX134" fmla="*/ 6699076 w 12089090"/>
                  <a:gd name="connsiteY134" fmla="*/ 7529669 h 13511369"/>
                  <a:gd name="connsiteX135" fmla="*/ 6720506 w 12089090"/>
                  <a:gd name="connsiteY135" fmla="*/ 7467756 h 13511369"/>
                  <a:gd name="connsiteX136" fmla="*/ 6684787 w 12089090"/>
                  <a:gd name="connsiteY136" fmla="*/ 7401332 h 13511369"/>
                  <a:gd name="connsiteX137" fmla="*/ 6620494 w 12089090"/>
                  <a:gd name="connsiteY137" fmla="*/ 7432038 h 13511369"/>
                  <a:gd name="connsiteX138" fmla="*/ 6618112 w 12089090"/>
                  <a:gd name="connsiteY138" fmla="*/ 7351326 h 13511369"/>
                  <a:gd name="connsiteX139" fmla="*/ 6837188 w 12089090"/>
                  <a:gd name="connsiteY139" fmla="*/ 7243919 h 13511369"/>
                  <a:gd name="connsiteX140" fmla="*/ 6801469 w 12089090"/>
                  <a:gd name="connsiteY140" fmla="*/ 7089138 h 13511369"/>
                  <a:gd name="connsiteX141" fmla="*/ 6877669 w 12089090"/>
                  <a:gd name="connsiteY141" fmla="*/ 7072469 h 13511369"/>
                  <a:gd name="connsiteX142" fmla="*/ 6856237 w 12089090"/>
                  <a:gd name="connsiteY142" fmla="*/ 6982232 h 13511369"/>
                  <a:gd name="connsiteX143" fmla="*/ 6961013 w 12089090"/>
                  <a:gd name="connsiteY143" fmla="*/ 6984363 h 13511369"/>
                  <a:gd name="connsiteX144" fmla="*/ 7003876 w 12089090"/>
                  <a:gd name="connsiteY144" fmla="*/ 6903400 h 13511369"/>
                  <a:gd name="connsiteX145" fmla="*/ 7106269 w 12089090"/>
                  <a:gd name="connsiteY145" fmla="*/ 6936738 h 13511369"/>
                  <a:gd name="connsiteX146" fmla="*/ 7180088 w 12089090"/>
                  <a:gd name="connsiteY146" fmla="*/ 7039132 h 13511369"/>
                  <a:gd name="connsiteX147" fmla="*/ 7246763 w 12089090"/>
                  <a:gd name="connsiteY147" fmla="*/ 6979600 h 13511369"/>
                  <a:gd name="connsiteX148" fmla="*/ 7187232 w 12089090"/>
                  <a:gd name="connsiteY148" fmla="*/ 6843869 h 13511369"/>
                  <a:gd name="connsiteX149" fmla="*/ 7244381 w 12089090"/>
                  <a:gd name="connsiteY149" fmla="*/ 6896506 h 13511369"/>
                  <a:gd name="connsiteX150" fmla="*/ 7361063 w 12089090"/>
                  <a:gd name="connsiteY150" fmla="*/ 6934357 h 13511369"/>
                  <a:gd name="connsiteX151" fmla="*/ 7434882 w 12089090"/>
                  <a:gd name="connsiteY151" fmla="*/ 7006046 h 13511369"/>
                  <a:gd name="connsiteX152" fmla="*/ 7403926 w 12089090"/>
                  <a:gd name="connsiteY152" fmla="*/ 7144158 h 13511369"/>
                  <a:gd name="connsiteX153" fmla="*/ 7475363 w 12089090"/>
                  <a:gd name="connsiteY153" fmla="*/ 7108439 h 13511369"/>
                  <a:gd name="connsiteX154" fmla="*/ 7465837 w 12089090"/>
                  <a:gd name="connsiteY154" fmla="*/ 7077482 h 13511369"/>
                  <a:gd name="connsiteX155" fmla="*/ 7542038 w 12089090"/>
                  <a:gd name="connsiteY155" fmla="*/ 7163208 h 13511369"/>
                  <a:gd name="connsiteX156" fmla="*/ 7477744 w 12089090"/>
                  <a:gd name="connsiteY156" fmla="*/ 7244171 h 13511369"/>
                  <a:gd name="connsiteX157" fmla="*/ 7542037 w 12089090"/>
                  <a:gd name="connsiteY157" fmla="*/ 7325132 h 13511369"/>
                  <a:gd name="connsiteX158" fmla="*/ 7468219 w 12089090"/>
                  <a:gd name="connsiteY158" fmla="*/ 7344183 h 13511369"/>
                  <a:gd name="connsiteX159" fmla="*/ 7375351 w 12089090"/>
                  <a:gd name="connsiteY159" fmla="*/ 7296558 h 13511369"/>
                  <a:gd name="connsiteX160" fmla="*/ 7327726 w 12089090"/>
                  <a:gd name="connsiteY160" fmla="*/ 7406096 h 13511369"/>
                  <a:gd name="connsiteX161" fmla="*/ 7403926 w 12089090"/>
                  <a:gd name="connsiteY161" fmla="*/ 7425146 h 13511369"/>
                  <a:gd name="connsiteX162" fmla="*/ 7458694 w 12089090"/>
                  <a:gd name="connsiteY162" fmla="*/ 7484677 h 13511369"/>
                  <a:gd name="connsiteX163" fmla="*/ 7484888 w 12089090"/>
                  <a:gd name="connsiteY163" fmla="*/ 7515382 h 13511369"/>
                  <a:gd name="connsiteX164" fmla="*/ 7505128 w 12089090"/>
                  <a:gd name="connsiteY164" fmla="*/ 7467755 h 13511369"/>
                  <a:gd name="connsiteX165" fmla="*/ 7563469 w 12089090"/>
                  <a:gd name="connsiteY165" fmla="*/ 7529921 h 13511369"/>
                  <a:gd name="connsiteX166" fmla="*/ 7656338 w 12089090"/>
                  <a:gd name="connsiteY166" fmla="*/ 7615646 h 13511369"/>
                  <a:gd name="connsiteX167" fmla="*/ 7656338 w 12089090"/>
                  <a:gd name="connsiteY167" fmla="*/ 7510871 h 13511369"/>
                  <a:gd name="connsiteX168" fmla="*/ 7830168 w 12089090"/>
                  <a:gd name="connsiteY168" fmla="*/ 7606120 h 13511369"/>
                  <a:gd name="connsiteX169" fmla="*/ 7723013 w 12089090"/>
                  <a:gd name="connsiteY169" fmla="*/ 7370377 h 13511369"/>
                  <a:gd name="connsiteX170" fmla="*/ 7725394 w 12089090"/>
                  <a:gd name="connsiteY170" fmla="*/ 7234646 h 13511369"/>
                  <a:gd name="connsiteX171" fmla="*/ 7630144 w 12089090"/>
                  <a:gd name="connsiteY171" fmla="*/ 7206071 h 13511369"/>
                  <a:gd name="connsiteX172" fmla="*/ 7694437 w 12089090"/>
                  <a:gd name="connsiteY172" fmla="*/ 7039382 h 13511369"/>
                  <a:gd name="connsiteX173" fmla="*/ 8392144 w 12089090"/>
                  <a:gd name="connsiteY173" fmla="*/ 6653621 h 13511369"/>
                  <a:gd name="connsiteX174" fmla="*/ 8720757 w 12089090"/>
                  <a:gd name="connsiteY174" fmla="*/ 6591708 h 13511369"/>
                  <a:gd name="connsiteX175" fmla="*/ 8739807 w 12089090"/>
                  <a:gd name="connsiteY175" fmla="*/ 6696483 h 13511369"/>
                  <a:gd name="connsiteX176" fmla="*/ 8813626 w 12089090"/>
                  <a:gd name="connsiteY176" fmla="*/ 6701246 h 13511369"/>
                  <a:gd name="connsiteX177" fmla="*/ 8789812 w 12089090"/>
                  <a:gd name="connsiteY177" fmla="*/ 6548844 h 13511369"/>
                  <a:gd name="connsiteX178" fmla="*/ 9332737 w 12089090"/>
                  <a:gd name="connsiteY178" fmla="*/ 6544082 h 13511369"/>
                  <a:gd name="connsiteX179" fmla="*/ 9520856 w 12089090"/>
                  <a:gd name="connsiteY179" fmla="*/ 6494075 h 13511369"/>
                  <a:gd name="connsiteX180" fmla="*/ 9647062 w 12089090"/>
                  <a:gd name="connsiteY180" fmla="*/ 6298813 h 13511369"/>
                  <a:gd name="connsiteX181" fmla="*/ 9923287 w 12089090"/>
                  <a:gd name="connsiteY181" fmla="*/ 6334532 h 13511369"/>
                  <a:gd name="connsiteX182" fmla="*/ 9887569 w 12089090"/>
                  <a:gd name="connsiteY182" fmla="*/ 6420258 h 13511369"/>
                  <a:gd name="connsiteX183" fmla="*/ 9744694 w 12089090"/>
                  <a:gd name="connsiteY183" fmla="*/ 6434546 h 13511369"/>
                  <a:gd name="connsiteX184" fmla="*/ 9813749 w 12089090"/>
                  <a:gd name="connsiteY184" fmla="*/ 6489313 h 13511369"/>
                  <a:gd name="connsiteX185" fmla="*/ 9682782 w 12089090"/>
                  <a:gd name="connsiteY185" fmla="*/ 6517889 h 13511369"/>
                  <a:gd name="connsiteX186" fmla="*/ 9556576 w 12089090"/>
                  <a:gd name="connsiteY186" fmla="*/ 6508364 h 13511369"/>
                  <a:gd name="connsiteX187" fmla="*/ 9470850 w 12089090"/>
                  <a:gd name="connsiteY187" fmla="*/ 6544082 h 13511369"/>
                  <a:gd name="connsiteX188" fmla="*/ 9439894 w 12089090"/>
                  <a:gd name="connsiteY188" fmla="*/ 6848883 h 13511369"/>
                  <a:gd name="connsiteX189" fmla="*/ 9601819 w 12089090"/>
                  <a:gd name="connsiteY189" fmla="*/ 6882220 h 13511369"/>
                  <a:gd name="connsiteX190" fmla="*/ 9808987 w 12089090"/>
                  <a:gd name="connsiteY190" fmla="*/ 6696482 h 13511369"/>
                  <a:gd name="connsiteX191" fmla="*/ 9847088 w 12089090"/>
                  <a:gd name="connsiteY191" fmla="*/ 6794114 h 13511369"/>
                  <a:gd name="connsiteX192" fmla="*/ 9994726 w 12089090"/>
                  <a:gd name="connsiteY192" fmla="*/ 6717914 h 13511369"/>
                  <a:gd name="connsiteX193" fmla="*/ 9894713 w 12089090"/>
                  <a:gd name="connsiteY193" fmla="*/ 6956040 h 13511369"/>
                  <a:gd name="connsiteX194" fmla="*/ 10037588 w 12089090"/>
                  <a:gd name="connsiteY194" fmla="*/ 6898889 h 13511369"/>
                  <a:gd name="connsiteX195" fmla="*/ 10004251 w 12089090"/>
                  <a:gd name="connsiteY195" fmla="*/ 6986996 h 13511369"/>
                  <a:gd name="connsiteX196" fmla="*/ 10235232 w 12089090"/>
                  <a:gd name="connsiteY196" fmla="*/ 6984614 h 13511369"/>
                  <a:gd name="connsiteX197" fmla="*/ 10075687 w 12089090"/>
                  <a:gd name="connsiteY197" fmla="*/ 7039382 h 13511369"/>
                  <a:gd name="connsiteX198" fmla="*/ 9966151 w 12089090"/>
                  <a:gd name="connsiteY198" fmla="*/ 7096533 h 13511369"/>
                  <a:gd name="connsiteX199" fmla="*/ 9847088 w 12089090"/>
                  <a:gd name="connsiteY199" fmla="*/ 7210833 h 13511369"/>
                  <a:gd name="connsiteX200" fmla="*/ 9882806 w 12089090"/>
                  <a:gd name="connsiteY200" fmla="*/ 7270363 h 13511369"/>
                  <a:gd name="connsiteX201" fmla="*/ 9925669 w 12089090"/>
                  <a:gd name="connsiteY201" fmla="*/ 7320371 h 13511369"/>
                  <a:gd name="connsiteX202" fmla="*/ 10004251 w 12089090"/>
                  <a:gd name="connsiteY202" fmla="*/ 7287033 h 13511369"/>
                  <a:gd name="connsiteX203" fmla="*/ 10016156 w 12089090"/>
                  <a:gd name="connsiteY203" fmla="*/ 7348944 h 13511369"/>
                  <a:gd name="connsiteX204" fmla="*/ 10130457 w 12089090"/>
                  <a:gd name="connsiteY204" fmla="*/ 7210833 h 13511369"/>
                  <a:gd name="connsiteX205" fmla="*/ 10166176 w 12089090"/>
                  <a:gd name="connsiteY205" fmla="*/ 7356089 h 13511369"/>
                  <a:gd name="connsiteX206" fmla="*/ 10261426 w 12089090"/>
                  <a:gd name="connsiteY206" fmla="*/ 7239408 h 13511369"/>
                  <a:gd name="connsiteX207" fmla="*/ 10287619 w 12089090"/>
                  <a:gd name="connsiteY207" fmla="*/ 7401332 h 13511369"/>
                  <a:gd name="connsiteX208" fmla="*/ 10361437 w 12089090"/>
                  <a:gd name="connsiteY208" fmla="*/ 7477532 h 13511369"/>
                  <a:gd name="connsiteX209" fmla="*/ 10151887 w 12089090"/>
                  <a:gd name="connsiteY209" fmla="*/ 7591832 h 13511369"/>
                  <a:gd name="connsiteX210" fmla="*/ 10304288 w 12089090"/>
                  <a:gd name="connsiteY210" fmla="*/ 7741852 h 13511369"/>
                  <a:gd name="connsiteX211" fmla="*/ 10335244 w 12089090"/>
                  <a:gd name="connsiteY211" fmla="*/ 7644221 h 13511369"/>
                  <a:gd name="connsiteX212" fmla="*/ 10406680 w 12089090"/>
                  <a:gd name="connsiteY212" fmla="*/ 7732326 h 13511369"/>
                  <a:gd name="connsiteX213" fmla="*/ 10528126 w 12089090"/>
                  <a:gd name="connsiteY213" fmla="*/ 7691846 h 13511369"/>
                  <a:gd name="connsiteX214" fmla="*/ 10532887 w 12089090"/>
                  <a:gd name="connsiteY214" fmla="*/ 7777570 h 13511369"/>
                  <a:gd name="connsiteX215" fmla="*/ 10530506 w 12089090"/>
                  <a:gd name="connsiteY215" fmla="*/ 7875200 h 13511369"/>
                  <a:gd name="connsiteX216" fmla="*/ 10640043 w 12089090"/>
                  <a:gd name="connsiteY216" fmla="*/ 7837101 h 13511369"/>
                  <a:gd name="connsiteX217" fmla="*/ 10680526 w 12089090"/>
                  <a:gd name="connsiteY217" fmla="*/ 8075227 h 13511369"/>
                  <a:gd name="connsiteX218" fmla="*/ 10818637 w 12089090"/>
                  <a:gd name="connsiteY218" fmla="*/ 8106182 h 13511369"/>
                  <a:gd name="connsiteX219" fmla="*/ 10832925 w 12089090"/>
                  <a:gd name="connsiteY219" fmla="*/ 7815670 h 13511369"/>
                  <a:gd name="connsiteX220" fmla="*/ 10923413 w 12089090"/>
                  <a:gd name="connsiteY220" fmla="*/ 7791858 h 13511369"/>
                  <a:gd name="connsiteX221" fmla="*/ 10992469 w 12089090"/>
                  <a:gd name="connsiteY221" fmla="*/ 7620407 h 13511369"/>
                  <a:gd name="connsiteX222" fmla="*/ 10954369 w 12089090"/>
                  <a:gd name="connsiteY222" fmla="*/ 7491821 h 13511369"/>
                  <a:gd name="connsiteX223" fmla="*/ 10859119 w 12089090"/>
                  <a:gd name="connsiteY223" fmla="*/ 7479913 h 13511369"/>
                  <a:gd name="connsiteX224" fmla="*/ 10906743 w 12089090"/>
                  <a:gd name="connsiteY224" fmla="*/ 7360851 h 13511369"/>
                  <a:gd name="connsiteX225" fmla="*/ 10801969 w 12089090"/>
                  <a:gd name="connsiteY225" fmla="*/ 7289414 h 13511369"/>
                  <a:gd name="connsiteX226" fmla="*/ 10761487 w 12089090"/>
                  <a:gd name="connsiteY226" fmla="*/ 7058432 h 13511369"/>
                  <a:gd name="connsiteX227" fmla="*/ 10443987 w 12089090"/>
                  <a:gd name="connsiteY227" fmla="*/ 7020332 h 13511369"/>
                  <a:gd name="connsiteX228" fmla="*/ 10513838 w 12089090"/>
                  <a:gd name="connsiteY228" fmla="*/ 6915558 h 13511369"/>
                  <a:gd name="connsiteX229" fmla="*/ 10637663 w 12089090"/>
                  <a:gd name="connsiteY229" fmla="*/ 6896508 h 13511369"/>
                  <a:gd name="connsiteX230" fmla="*/ 10647187 w 12089090"/>
                  <a:gd name="connsiteY230" fmla="*/ 6810782 h 13511369"/>
                  <a:gd name="connsiteX231" fmla="*/ 10859912 w 12089090"/>
                  <a:gd name="connsiteY231" fmla="*/ 6899682 h 13511369"/>
                  <a:gd name="connsiteX232" fmla="*/ 10875787 w 12089090"/>
                  <a:gd name="connsiteY232" fmla="*/ 6677432 h 13511369"/>
                  <a:gd name="connsiteX233" fmla="*/ 10666237 w 12089090"/>
                  <a:gd name="connsiteY233" fmla="*/ 6772682 h 13511369"/>
                  <a:gd name="connsiteX234" fmla="*/ 10590037 w 12089090"/>
                  <a:gd name="connsiteY234" fmla="*/ 6544082 h 13511369"/>
                  <a:gd name="connsiteX235" fmla="*/ 10361437 w 12089090"/>
                  <a:gd name="connsiteY235" fmla="*/ 6753632 h 13511369"/>
                  <a:gd name="connsiteX236" fmla="*/ 10374138 w 12089090"/>
                  <a:gd name="connsiteY236" fmla="*/ 6588533 h 13511369"/>
                  <a:gd name="connsiteX237" fmla="*/ 10386837 w 12089090"/>
                  <a:gd name="connsiteY237" fmla="*/ 6464707 h 13511369"/>
                  <a:gd name="connsiteX238" fmla="*/ 10331672 w 12089090"/>
                  <a:gd name="connsiteY238" fmla="*/ 6436675 h 13511369"/>
                  <a:gd name="connsiteX239" fmla="*/ 10278888 w 12089090"/>
                  <a:gd name="connsiteY239" fmla="*/ 6452008 h 13511369"/>
                  <a:gd name="connsiteX240" fmla="*/ 10158237 w 12089090"/>
                  <a:gd name="connsiteY240" fmla="*/ 6236107 h 13511369"/>
                  <a:gd name="connsiteX241" fmla="*/ 10323338 w 12089090"/>
                  <a:gd name="connsiteY241" fmla="*/ 6274208 h 13511369"/>
                  <a:gd name="connsiteX242" fmla="*/ 10564638 w 12089090"/>
                  <a:gd name="connsiteY242" fmla="*/ 6274208 h 13511369"/>
                  <a:gd name="connsiteX243" fmla="*/ 10694812 w 12089090"/>
                  <a:gd name="connsiteY243" fmla="*/ 6134507 h 13511369"/>
                  <a:gd name="connsiteX244" fmla="*/ 10593213 w 12089090"/>
                  <a:gd name="connsiteY244" fmla="*/ 6023383 h 13511369"/>
                  <a:gd name="connsiteX245" fmla="*/ 10380487 w 12089090"/>
                  <a:gd name="connsiteY245" fmla="*/ 5975757 h 13511369"/>
                  <a:gd name="connsiteX246" fmla="*/ 10561462 w 12089090"/>
                  <a:gd name="connsiteY246" fmla="*/ 5845582 h 13511369"/>
                  <a:gd name="connsiteX247" fmla="*/ 10507488 w 12089090"/>
                  <a:gd name="connsiteY247" fmla="*/ 5728108 h 13511369"/>
                  <a:gd name="connsiteX248" fmla="*/ 10561463 w 12089090"/>
                  <a:gd name="connsiteY248" fmla="*/ 5607458 h 13511369"/>
                  <a:gd name="connsiteX249" fmla="*/ 10523362 w 12089090"/>
                  <a:gd name="connsiteY249" fmla="*/ 5604282 h 13511369"/>
                  <a:gd name="connsiteX250" fmla="*/ 10488438 w 12089090"/>
                  <a:gd name="connsiteY250" fmla="*/ 5528083 h 13511369"/>
                  <a:gd name="connsiteX251" fmla="*/ 10329687 w 12089090"/>
                  <a:gd name="connsiteY251" fmla="*/ 5375682 h 13511369"/>
                  <a:gd name="connsiteX252" fmla="*/ 10599563 w 12089090"/>
                  <a:gd name="connsiteY252" fmla="*/ 5480458 h 13511369"/>
                  <a:gd name="connsiteX253" fmla="*/ 10742437 w 12089090"/>
                  <a:gd name="connsiteY253" fmla="*/ 5439182 h 13511369"/>
                  <a:gd name="connsiteX254" fmla="*/ 10717038 w 12089090"/>
                  <a:gd name="connsiteY254" fmla="*/ 5686833 h 13511369"/>
                  <a:gd name="connsiteX255" fmla="*/ 10894837 w 12089090"/>
                  <a:gd name="connsiteY255" fmla="*/ 5724932 h 13511369"/>
                  <a:gd name="connsiteX256" fmla="*/ 10951988 w 12089090"/>
                  <a:gd name="connsiteY256" fmla="*/ 5550308 h 13511369"/>
                  <a:gd name="connsiteX257" fmla="*/ 10993262 w 12089090"/>
                  <a:gd name="connsiteY257" fmla="*/ 5321707 h 13511369"/>
                  <a:gd name="connsiteX258" fmla="*/ 10913888 w 12089090"/>
                  <a:gd name="connsiteY258" fmla="*/ 5118508 h 13511369"/>
                  <a:gd name="connsiteX259" fmla="*/ 10856737 w 12089090"/>
                  <a:gd name="connsiteY259" fmla="*/ 5020082 h 13511369"/>
                  <a:gd name="connsiteX260" fmla="*/ 10777363 w 12089090"/>
                  <a:gd name="connsiteY260" fmla="*/ 5137558 h 13511369"/>
                  <a:gd name="connsiteX261" fmla="*/ 10707513 w 12089090"/>
                  <a:gd name="connsiteY261" fmla="*/ 5096283 h 13511369"/>
                  <a:gd name="connsiteX262" fmla="*/ 10675763 w 12089090"/>
                  <a:gd name="connsiteY262" fmla="*/ 5216933 h 13511369"/>
                  <a:gd name="connsiteX263" fmla="*/ 10574162 w 12089090"/>
                  <a:gd name="connsiteY263" fmla="*/ 5220107 h 13511369"/>
                  <a:gd name="connsiteX264" fmla="*/ 10494787 w 12089090"/>
                  <a:gd name="connsiteY264" fmla="*/ 5077232 h 13511369"/>
                  <a:gd name="connsiteX265" fmla="*/ 10456687 w 12089090"/>
                  <a:gd name="connsiteY265" fmla="*/ 4924832 h 13511369"/>
                  <a:gd name="connsiteX266" fmla="*/ 10240787 w 12089090"/>
                  <a:gd name="connsiteY266" fmla="*/ 4928007 h 13511369"/>
                  <a:gd name="connsiteX267" fmla="*/ 10266187 w 12089090"/>
                  <a:gd name="connsiteY267" fmla="*/ 5153432 h 13511369"/>
                  <a:gd name="connsiteX268" fmla="*/ 10228088 w 12089090"/>
                  <a:gd name="connsiteY268" fmla="*/ 4959758 h 13511369"/>
                  <a:gd name="connsiteX269" fmla="*/ 10183637 w 12089090"/>
                  <a:gd name="connsiteY269" fmla="*/ 4972457 h 13511369"/>
                  <a:gd name="connsiteX270" fmla="*/ 10113787 w 12089090"/>
                  <a:gd name="connsiteY270" fmla="*/ 4861332 h 13511369"/>
                  <a:gd name="connsiteX271" fmla="*/ 10018538 w 12089090"/>
                  <a:gd name="connsiteY271" fmla="*/ 4931183 h 13511369"/>
                  <a:gd name="connsiteX272" fmla="*/ 9862962 w 12089090"/>
                  <a:gd name="connsiteY272" fmla="*/ 5058182 h 13511369"/>
                  <a:gd name="connsiteX273" fmla="*/ 10228087 w 12089090"/>
                  <a:gd name="connsiteY273" fmla="*/ 4724807 h 13511369"/>
                  <a:gd name="connsiteX274" fmla="*/ 10372550 w 12089090"/>
                  <a:gd name="connsiteY274" fmla="*/ 4634321 h 13511369"/>
                  <a:gd name="connsiteX275" fmla="*/ 10590037 w 12089090"/>
                  <a:gd name="connsiteY275" fmla="*/ 4581932 h 13511369"/>
                  <a:gd name="connsiteX276" fmla="*/ 10628138 w 12089090"/>
                  <a:gd name="connsiteY276" fmla="*/ 4461283 h 13511369"/>
                  <a:gd name="connsiteX277" fmla="*/ 10799588 w 12089090"/>
                  <a:gd name="connsiteY277" fmla="*/ 4334283 h 13511369"/>
                  <a:gd name="connsiteX278" fmla="*/ 10831337 w 12089090"/>
                  <a:gd name="connsiteY278" fmla="*/ 4080282 h 13511369"/>
                  <a:gd name="connsiteX279" fmla="*/ 10599562 w 12089090"/>
                  <a:gd name="connsiteY279" fmla="*/ 3997732 h 13511369"/>
                  <a:gd name="connsiteX280" fmla="*/ 10282063 w 12089090"/>
                  <a:gd name="connsiteY280" fmla="*/ 3950108 h 13511369"/>
                  <a:gd name="connsiteX281" fmla="*/ 10151887 w 12089090"/>
                  <a:gd name="connsiteY281" fmla="*/ 4010432 h 13511369"/>
                  <a:gd name="connsiteX282" fmla="*/ 10177288 w 12089090"/>
                  <a:gd name="connsiteY282" fmla="*/ 3845333 h 13511369"/>
                  <a:gd name="connsiteX283" fmla="*/ 10126488 w 12089090"/>
                  <a:gd name="connsiteY283" fmla="*/ 3670708 h 13511369"/>
                  <a:gd name="connsiteX284" fmla="*/ 10240787 w 12089090"/>
                  <a:gd name="connsiteY284" fmla="*/ 3708807 h 13511369"/>
                  <a:gd name="connsiteX285" fmla="*/ 10361438 w 12089090"/>
                  <a:gd name="connsiteY285" fmla="*/ 3600858 h 13511369"/>
                  <a:gd name="connsiteX286" fmla="*/ 10551938 w 12089090"/>
                  <a:gd name="connsiteY286" fmla="*/ 3661183 h 13511369"/>
                  <a:gd name="connsiteX287" fmla="*/ 10564638 w 12089090"/>
                  <a:gd name="connsiteY287" fmla="*/ 3477033 h 13511369"/>
                  <a:gd name="connsiteX288" fmla="*/ 10704337 w 12089090"/>
                  <a:gd name="connsiteY288" fmla="*/ 3515132 h 13511369"/>
                  <a:gd name="connsiteX289" fmla="*/ 10818637 w 12089090"/>
                  <a:gd name="connsiteY289" fmla="*/ 3210332 h 13511369"/>
                  <a:gd name="connsiteX290" fmla="*/ 10920238 w 12089090"/>
                  <a:gd name="connsiteY290" fmla="*/ 3299233 h 13511369"/>
                  <a:gd name="connsiteX291" fmla="*/ 11059937 w 12089090"/>
                  <a:gd name="connsiteY291" fmla="*/ 3283357 h 13511369"/>
                  <a:gd name="connsiteX292" fmla="*/ 11094862 w 12089090"/>
                  <a:gd name="connsiteY292" fmla="*/ 3508782 h 13511369"/>
                  <a:gd name="connsiteX293" fmla="*/ 11171063 w 12089090"/>
                  <a:gd name="connsiteY293" fmla="*/ 3251608 h 13511369"/>
                  <a:gd name="connsiteX294" fmla="*/ 11094863 w 12089090"/>
                  <a:gd name="connsiteY294" fmla="*/ 3165883 h 13511369"/>
                  <a:gd name="connsiteX295" fmla="*/ 11180587 w 12089090"/>
                  <a:gd name="connsiteY295" fmla="*/ 2911882 h 13511369"/>
                  <a:gd name="connsiteX296" fmla="*/ 10999613 w 12089090"/>
                  <a:gd name="connsiteY296" fmla="*/ 2988083 h 13511369"/>
                  <a:gd name="connsiteX297" fmla="*/ 10971037 w 12089090"/>
                  <a:gd name="connsiteY297" fmla="*/ 2918232 h 13511369"/>
                  <a:gd name="connsiteX298" fmla="*/ 10780537 w 12089090"/>
                  <a:gd name="connsiteY298" fmla="*/ 2715032 h 13511369"/>
                  <a:gd name="connsiteX299" fmla="*/ 10748788 w 12089090"/>
                  <a:gd name="connsiteY299" fmla="*/ 2530883 h 13511369"/>
                  <a:gd name="connsiteX300" fmla="*/ 10717038 w 12089090"/>
                  <a:gd name="connsiteY300" fmla="*/ 2435633 h 13511369"/>
                  <a:gd name="connsiteX301" fmla="*/ 10818637 w 12089090"/>
                  <a:gd name="connsiteY301" fmla="*/ 2334032 h 13511369"/>
                  <a:gd name="connsiteX302" fmla="*/ 11078988 w 12089090"/>
                  <a:gd name="connsiteY302" fmla="*/ 2099083 h 13511369"/>
                  <a:gd name="connsiteX303" fmla="*/ 11199637 w 12089090"/>
                  <a:gd name="connsiteY303" fmla="*/ 2118132 h 13511369"/>
                  <a:gd name="connsiteX304" fmla="*/ 11269488 w 12089090"/>
                  <a:gd name="connsiteY304" fmla="*/ 2029233 h 13511369"/>
                  <a:gd name="connsiteX305" fmla="*/ 11504437 w 12089090"/>
                  <a:gd name="connsiteY305" fmla="*/ 1921282 h 13511369"/>
                  <a:gd name="connsiteX306" fmla="*/ 11358388 w 12089090"/>
                  <a:gd name="connsiteY306" fmla="*/ 1851433 h 13511369"/>
                  <a:gd name="connsiteX307" fmla="*/ 11275837 w 12089090"/>
                  <a:gd name="connsiteY307" fmla="*/ 1705382 h 13511369"/>
                  <a:gd name="connsiteX308" fmla="*/ 11377437 w 12089090"/>
                  <a:gd name="connsiteY308" fmla="*/ 1279932 h 13511369"/>
                  <a:gd name="connsiteX309" fmla="*/ 11256787 w 12089090"/>
                  <a:gd name="connsiteY309" fmla="*/ 1019582 h 13511369"/>
                  <a:gd name="connsiteX310" fmla="*/ 11542537 w 12089090"/>
                  <a:gd name="connsiteY310" fmla="*/ 1362482 h 13511369"/>
                  <a:gd name="connsiteX311" fmla="*/ 11707637 w 12089090"/>
                  <a:gd name="connsiteY311" fmla="*/ 1165632 h 13511369"/>
                  <a:gd name="connsiteX312" fmla="*/ 11891787 w 12089090"/>
                  <a:gd name="connsiteY312" fmla="*/ 1476782 h 13511369"/>
                  <a:gd name="connsiteX313" fmla="*/ 12088637 w 12089090"/>
                  <a:gd name="connsiteY313" fmla="*/ 1578383 h 13511369"/>
                  <a:gd name="connsiteX314" fmla="*/ 11923537 w 12089090"/>
                  <a:gd name="connsiteY314" fmla="*/ 1133883 h 13511369"/>
                  <a:gd name="connsiteX315" fmla="*/ 11910837 w 12089090"/>
                  <a:gd name="connsiteY315" fmla="*/ 917982 h 13511369"/>
                  <a:gd name="connsiteX316" fmla="*/ 11777487 w 12089090"/>
                  <a:gd name="connsiteY316" fmla="*/ 721132 h 13511369"/>
                  <a:gd name="connsiteX317" fmla="*/ 11752087 w 12089090"/>
                  <a:gd name="connsiteY31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932878 w 12089090"/>
                  <a:gd name="connsiteY49" fmla="*/ 10353832 h 13511369"/>
                  <a:gd name="connsiteX50" fmla="*/ 817387 w 12089090"/>
                  <a:gd name="connsiteY50" fmla="*/ 10468382 h 13511369"/>
                  <a:gd name="connsiteX51" fmla="*/ 678084 w 12089090"/>
                  <a:gd name="connsiteY51" fmla="*/ 10480038 h 13511369"/>
                  <a:gd name="connsiteX52" fmla="*/ 585215 w 12089090"/>
                  <a:gd name="connsiteY52" fmla="*/ 10544332 h 13511369"/>
                  <a:gd name="connsiteX53" fmla="*/ 497109 w 12089090"/>
                  <a:gd name="connsiteY53" fmla="*/ 10503850 h 13511369"/>
                  <a:gd name="connsiteX54" fmla="*/ 399478 w 12089090"/>
                  <a:gd name="connsiteY54" fmla="*/ 10510994 h 13511369"/>
                  <a:gd name="connsiteX55" fmla="*/ 301847 w 12089090"/>
                  <a:gd name="connsiteY55" fmla="*/ 10482419 h 13511369"/>
                  <a:gd name="connsiteX56" fmla="*/ 238743 w 12089090"/>
                  <a:gd name="connsiteY56" fmla="*/ 10535057 h 13511369"/>
                  <a:gd name="connsiteX57" fmla="*/ 17287 w 12089090"/>
                  <a:gd name="connsiteY57" fmla="*/ 10430282 h 13511369"/>
                  <a:gd name="connsiteX58" fmla="*/ 78009 w 12089090"/>
                  <a:gd name="connsiteY58" fmla="*/ 10608625 h 13511369"/>
                  <a:gd name="connsiteX59" fmla="*/ 11334 w 12089090"/>
                  <a:gd name="connsiteY59" fmla="*/ 10787219 h 13511369"/>
                  <a:gd name="connsiteX60" fmla="*/ 112537 w 12089090"/>
                  <a:gd name="connsiteY60" fmla="*/ 11056551 h 13511369"/>
                  <a:gd name="connsiteX61" fmla="*/ 8953 w 12089090"/>
                  <a:gd name="connsiteY61" fmla="*/ 11234894 h 13511369"/>
                  <a:gd name="connsiteX62" fmla="*/ 17287 w 12089090"/>
                  <a:gd name="connsiteY62" fmla="*/ 11420882 h 13511369"/>
                  <a:gd name="connsiteX63" fmla="*/ 158972 w 12089090"/>
                  <a:gd name="connsiteY63" fmla="*/ 11470638 h 13511369"/>
                  <a:gd name="connsiteX64" fmla="*/ 455437 w 12089090"/>
                  <a:gd name="connsiteY64" fmla="*/ 11497082 h 13511369"/>
                  <a:gd name="connsiteX65" fmla="*/ 623315 w 12089090"/>
                  <a:gd name="connsiteY65" fmla="*/ 11544457 h 13511369"/>
                  <a:gd name="connsiteX66" fmla="*/ 737615 w 12089090"/>
                  <a:gd name="connsiteY66" fmla="*/ 11489688 h 13511369"/>
                  <a:gd name="connsiteX67" fmla="*/ 912637 w 12089090"/>
                  <a:gd name="connsiteY67" fmla="*/ 11535182 h 13511369"/>
                  <a:gd name="connsiteX68" fmla="*/ 1078134 w 12089090"/>
                  <a:gd name="connsiteY68" fmla="*/ 11413488 h 13511369"/>
                  <a:gd name="connsiteX69" fmla="*/ 1155524 w 12089090"/>
                  <a:gd name="connsiteY69" fmla="*/ 11470889 h 13511369"/>
                  <a:gd name="connsiteX70" fmla="*/ 1294828 w 12089090"/>
                  <a:gd name="connsiteY70" fmla="*/ 11496832 h 13511369"/>
                  <a:gd name="connsiteX71" fmla="*/ 1466278 w 12089090"/>
                  <a:gd name="connsiteY71" fmla="*/ 11508738 h 13511369"/>
                  <a:gd name="connsiteX72" fmla="*/ 1552003 w 12089090"/>
                  <a:gd name="connsiteY72" fmla="*/ 11573032 h 13511369"/>
                  <a:gd name="connsiteX73" fmla="*/ 1652015 w 12089090"/>
                  <a:gd name="connsiteY73" fmla="*/ 11580175 h 13511369"/>
                  <a:gd name="connsiteX74" fmla="*/ 1731787 w 12089090"/>
                  <a:gd name="connsiteY74" fmla="*/ 11592332 h 13511369"/>
                  <a:gd name="connsiteX75" fmla="*/ 1659159 w 12089090"/>
                  <a:gd name="connsiteY75" fmla="*/ 11737338 h 13511369"/>
                  <a:gd name="connsiteX76" fmla="*/ 1693687 w 12089090"/>
                  <a:gd name="connsiteY76" fmla="*/ 11992382 h 13511369"/>
                  <a:gd name="connsiteX77" fmla="*/ 1871090 w 12089090"/>
                  <a:gd name="connsiteY77" fmla="*/ 12130244 h 13511369"/>
                  <a:gd name="connsiteX78" fmla="*/ 1993724 w 12089090"/>
                  <a:gd name="connsiteY78" fmla="*/ 12056676 h 13511369"/>
                  <a:gd name="connsiteX79" fmla="*/ 2066353 w 12089090"/>
                  <a:gd name="connsiteY79" fmla="*/ 12104050 h 13511369"/>
                  <a:gd name="connsiteX80" fmla="*/ 2142553 w 12089090"/>
                  <a:gd name="connsiteY80" fmla="*/ 12034994 h 13511369"/>
                  <a:gd name="connsiteX81" fmla="*/ 2242565 w 12089090"/>
                  <a:gd name="connsiteY81" fmla="*/ 12058807 h 13511369"/>
                  <a:gd name="connsiteX82" fmla="*/ 2473547 w 12089090"/>
                  <a:gd name="connsiteY82" fmla="*/ 12008800 h 13511369"/>
                  <a:gd name="connsiteX83" fmla="*/ 2524743 w 12089090"/>
                  <a:gd name="connsiteY83" fmla="*/ 11899513 h 13511369"/>
                  <a:gd name="connsiteX84" fmla="*/ 2893837 w 12089090"/>
                  <a:gd name="connsiteY84" fmla="*/ 12030482 h 13511369"/>
                  <a:gd name="connsiteX85" fmla="*/ 2983134 w 12089090"/>
                  <a:gd name="connsiteY85" fmla="*/ 12018325 h 13511369"/>
                  <a:gd name="connsiteX86" fmla="*/ 3084337 w 12089090"/>
                  <a:gd name="connsiteY86" fmla="*/ 12182882 h 13511369"/>
                  <a:gd name="connsiteX87" fmla="*/ 3323653 w 12089090"/>
                  <a:gd name="connsiteY87" fmla="*/ 12127863 h 13511369"/>
                  <a:gd name="connsiteX88" fmla="*/ 3433190 w 12089090"/>
                  <a:gd name="connsiteY88" fmla="*/ 12196919 h 13511369"/>
                  <a:gd name="connsiteX89" fmla="*/ 3586781 w 12089090"/>
                  <a:gd name="connsiteY89" fmla="*/ 12266226 h 13511369"/>
                  <a:gd name="connsiteX90" fmla="*/ 3522487 w 12089090"/>
                  <a:gd name="connsiteY90" fmla="*/ 12387670 h 13511369"/>
                  <a:gd name="connsiteX91" fmla="*/ 3607022 w 12089090"/>
                  <a:gd name="connsiteY91" fmla="*/ 12592207 h 13511369"/>
                  <a:gd name="connsiteX92" fmla="*/ 3560587 w 12089090"/>
                  <a:gd name="connsiteY92" fmla="*/ 12773432 h 13511369"/>
                  <a:gd name="connsiteX93" fmla="*/ 3545109 w 12089090"/>
                  <a:gd name="connsiteY93" fmla="*/ 12987494 h 13511369"/>
                  <a:gd name="connsiteX94" fmla="*/ 3636787 w 12089090"/>
                  <a:gd name="connsiteY94" fmla="*/ 13211582 h 13511369"/>
                  <a:gd name="connsiteX95" fmla="*/ 3922537 w 12089090"/>
                  <a:gd name="connsiteY95" fmla="*/ 13440182 h 13511369"/>
                  <a:gd name="connsiteX96" fmla="*/ 4514278 w 12089090"/>
                  <a:gd name="connsiteY96" fmla="*/ 13511369 h 13511369"/>
                  <a:gd name="connsiteX97" fmla="*/ 4549996 w 12089090"/>
                  <a:gd name="connsiteY97" fmla="*/ 13442312 h 13511369"/>
                  <a:gd name="connsiteX98" fmla="*/ 4208287 w 12089090"/>
                  <a:gd name="connsiteY98" fmla="*/ 13154432 h 13511369"/>
                  <a:gd name="connsiteX99" fmla="*/ 4635722 w 12089090"/>
                  <a:gd name="connsiteY99" fmla="*/ 13268482 h 13511369"/>
                  <a:gd name="connsiteX100" fmla="*/ 4951237 w 12089090"/>
                  <a:gd name="connsiteY100" fmla="*/ 13268732 h 13511369"/>
                  <a:gd name="connsiteX101" fmla="*/ 5052440 w 12089090"/>
                  <a:gd name="connsiteY101" fmla="*/ 13058932 h 13511369"/>
                  <a:gd name="connsiteX102" fmla="*/ 5011959 w 12089090"/>
                  <a:gd name="connsiteY102" fmla="*/ 12985113 h 13511369"/>
                  <a:gd name="connsiteX103" fmla="*/ 5008387 w 12089090"/>
                  <a:gd name="connsiteY103" fmla="*/ 12678182 h 13511369"/>
                  <a:gd name="connsiteX104" fmla="*/ 5084587 w 12089090"/>
                  <a:gd name="connsiteY104" fmla="*/ 12563882 h 13511369"/>
                  <a:gd name="connsiteX105" fmla="*/ 5046487 w 12089090"/>
                  <a:gd name="connsiteY105" fmla="*/ 12225745 h 13511369"/>
                  <a:gd name="connsiteX106" fmla="*/ 5375100 w 12089090"/>
                  <a:gd name="connsiteY106" fmla="*/ 12097157 h 13511369"/>
                  <a:gd name="connsiteX107" fmla="*/ 5656087 w 12089090"/>
                  <a:gd name="connsiteY107" fmla="*/ 12180502 h 13511369"/>
                  <a:gd name="connsiteX108" fmla="*/ 5541787 w 12089090"/>
                  <a:gd name="connsiteY108" fmla="*/ 11249432 h 13511369"/>
                  <a:gd name="connsiteX109" fmla="*/ 5602510 w 12089090"/>
                  <a:gd name="connsiteY109" fmla="*/ 10722925 h 13511369"/>
                  <a:gd name="connsiteX110" fmla="*/ 5485827 w 12089090"/>
                  <a:gd name="connsiteY110" fmla="*/ 10663394 h 13511369"/>
                  <a:gd name="connsiteX111" fmla="*/ 5602509 w 12089090"/>
                  <a:gd name="connsiteY111" fmla="*/ 10701495 h 13511369"/>
                  <a:gd name="connsiteX112" fmla="*/ 5628703 w 12089090"/>
                  <a:gd name="connsiteY112" fmla="*/ 10160950 h 13511369"/>
                  <a:gd name="connsiteX113" fmla="*/ 5715618 w 12089090"/>
                  <a:gd name="connsiteY113" fmla="*/ 9775438 h 13511369"/>
                  <a:gd name="connsiteX114" fmla="*/ 5847778 w 12089090"/>
                  <a:gd name="connsiteY114" fmla="*/ 9408475 h 13511369"/>
                  <a:gd name="connsiteX115" fmla="*/ 5938265 w 12089090"/>
                  <a:gd name="connsiteY115" fmla="*/ 9196544 h 13511369"/>
                  <a:gd name="connsiteX116" fmla="*/ 5776340 w 12089090"/>
                  <a:gd name="connsiteY116" fmla="*/ 9329894 h 13511369"/>
                  <a:gd name="connsiteX117" fmla="*/ 5940647 w 12089090"/>
                  <a:gd name="connsiteY117" fmla="*/ 9137013 h 13511369"/>
                  <a:gd name="connsiteX118" fmla="*/ 5972794 w 12089090"/>
                  <a:gd name="connsiteY118" fmla="*/ 8956289 h 13511369"/>
                  <a:gd name="connsiteX119" fmla="*/ 5976365 w 12089090"/>
                  <a:gd name="connsiteY119" fmla="*/ 9087006 h 13511369"/>
                  <a:gd name="connsiteX120" fmla="*/ 6458567 w 12089090"/>
                  <a:gd name="connsiteY120" fmla="*/ 8201432 h 13511369"/>
                  <a:gd name="connsiteX121" fmla="*/ 6221634 w 12089090"/>
                  <a:gd name="connsiteY121" fmla="*/ 8101170 h 13511369"/>
                  <a:gd name="connsiteX122" fmla="*/ 6443090 w 12089090"/>
                  <a:gd name="connsiteY122" fmla="*/ 8110694 h 13511369"/>
                  <a:gd name="connsiteX123" fmla="*/ 6713363 w 12089090"/>
                  <a:gd name="connsiteY123" fmla="*/ 8074975 h 13511369"/>
                  <a:gd name="connsiteX124" fmla="*/ 6872907 w 12089090"/>
                  <a:gd name="connsiteY124" fmla="*/ 8032113 h 13511369"/>
                  <a:gd name="connsiteX125" fmla="*/ 6802659 w 12089090"/>
                  <a:gd name="connsiteY125" fmla="*/ 7972582 h 13511369"/>
                  <a:gd name="connsiteX126" fmla="*/ 6894339 w 12089090"/>
                  <a:gd name="connsiteY126" fmla="*/ 7846626 h 13511369"/>
                  <a:gd name="connsiteX127" fmla="*/ 6997921 w 12089090"/>
                  <a:gd name="connsiteY127" fmla="*/ 7867807 h 13511369"/>
                  <a:gd name="connsiteX128" fmla="*/ 7034832 w 12089090"/>
                  <a:gd name="connsiteY128" fmla="*/ 7793990 h 13511369"/>
                  <a:gd name="connsiteX129" fmla="*/ 6961013 w 12089090"/>
                  <a:gd name="connsiteY129" fmla="*/ 7693975 h 13511369"/>
                  <a:gd name="connsiteX130" fmla="*/ 6927676 w 12089090"/>
                  <a:gd name="connsiteY130" fmla="*/ 7596344 h 13511369"/>
                  <a:gd name="connsiteX131" fmla="*/ 6837187 w 12089090"/>
                  <a:gd name="connsiteY131" fmla="*/ 7591832 h 13511369"/>
                  <a:gd name="connsiteX132" fmla="*/ 6763369 w 12089090"/>
                  <a:gd name="connsiteY132" fmla="*/ 7674925 h 13511369"/>
                  <a:gd name="connsiteX133" fmla="*/ 6627637 w 12089090"/>
                  <a:gd name="connsiteY133" fmla="*/ 7687082 h 13511369"/>
                  <a:gd name="connsiteX134" fmla="*/ 6687169 w 12089090"/>
                  <a:gd name="connsiteY134" fmla="*/ 7617775 h 13511369"/>
                  <a:gd name="connsiteX135" fmla="*/ 6699076 w 12089090"/>
                  <a:gd name="connsiteY135" fmla="*/ 7529669 h 13511369"/>
                  <a:gd name="connsiteX136" fmla="*/ 6720506 w 12089090"/>
                  <a:gd name="connsiteY136" fmla="*/ 7467756 h 13511369"/>
                  <a:gd name="connsiteX137" fmla="*/ 6684787 w 12089090"/>
                  <a:gd name="connsiteY137" fmla="*/ 7401332 h 13511369"/>
                  <a:gd name="connsiteX138" fmla="*/ 6620494 w 12089090"/>
                  <a:gd name="connsiteY138" fmla="*/ 7432038 h 13511369"/>
                  <a:gd name="connsiteX139" fmla="*/ 6618112 w 12089090"/>
                  <a:gd name="connsiteY139" fmla="*/ 7351326 h 13511369"/>
                  <a:gd name="connsiteX140" fmla="*/ 6837188 w 12089090"/>
                  <a:gd name="connsiteY140" fmla="*/ 7243919 h 13511369"/>
                  <a:gd name="connsiteX141" fmla="*/ 6801469 w 12089090"/>
                  <a:gd name="connsiteY141" fmla="*/ 7089138 h 13511369"/>
                  <a:gd name="connsiteX142" fmla="*/ 6877669 w 12089090"/>
                  <a:gd name="connsiteY142" fmla="*/ 7072469 h 13511369"/>
                  <a:gd name="connsiteX143" fmla="*/ 6856237 w 12089090"/>
                  <a:gd name="connsiteY143" fmla="*/ 6982232 h 13511369"/>
                  <a:gd name="connsiteX144" fmla="*/ 6961013 w 12089090"/>
                  <a:gd name="connsiteY144" fmla="*/ 6984363 h 13511369"/>
                  <a:gd name="connsiteX145" fmla="*/ 7003876 w 12089090"/>
                  <a:gd name="connsiteY145" fmla="*/ 6903400 h 13511369"/>
                  <a:gd name="connsiteX146" fmla="*/ 7106269 w 12089090"/>
                  <a:gd name="connsiteY146" fmla="*/ 6936738 h 13511369"/>
                  <a:gd name="connsiteX147" fmla="*/ 7180088 w 12089090"/>
                  <a:gd name="connsiteY147" fmla="*/ 7039132 h 13511369"/>
                  <a:gd name="connsiteX148" fmla="*/ 7246763 w 12089090"/>
                  <a:gd name="connsiteY148" fmla="*/ 6979600 h 13511369"/>
                  <a:gd name="connsiteX149" fmla="*/ 7187232 w 12089090"/>
                  <a:gd name="connsiteY149" fmla="*/ 6843869 h 13511369"/>
                  <a:gd name="connsiteX150" fmla="*/ 7244381 w 12089090"/>
                  <a:gd name="connsiteY150" fmla="*/ 6896506 h 13511369"/>
                  <a:gd name="connsiteX151" fmla="*/ 7361063 w 12089090"/>
                  <a:gd name="connsiteY151" fmla="*/ 6934357 h 13511369"/>
                  <a:gd name="connsiteX152" fmla="*/ 7434882 w 12089090"/>
                  <a:gd name="connsiteY152" fmla="*/ 7006046 h 13511369"/>
                  <a:gd name="connsiteX153" fmla="*/ 7403926 w 12089090"/>
                  <a:gd name="connsiteY153" fmla="*/ 7144158 h 13511369"/>
                  <a:gd name="connsiteX154" fmla="*/ 7475363 w 12089090"/>
                  <a:gd name="connsiteY154" fmla="*/ 7108439 h 13511369"/>
                  <a:gd name="connsiteX155" fmla="*/ 7465837 w 12089090"/>
                  <a:gd name="connsiteY155" fmla="*/ 7077482 h 13511369"/>
                  <a:gd name="connsiteX156" fmla="*/ 7542038 w 12089090"/>
                  <a:gd name="connsiteY156" fmla="*/ 7163208 h 13511369"/>
                  <a:gd name="connsiteX157" fmla="*/ 7477744 w 12089090"/>
                  <a:gd name="connsiteY157" fmla="*/ 7244171 h 13511369"/>
                  <a:gd name="connsiteX158" fmla="*/ 7542037 w 12089090"/>
                  <a:gd name="connsiteY158" fmla="*/ 7325132 h 13511369"/>
                  <a:gd name="connsiteX159" fmla="*/ 7468219 w 12089090"/>
                  <a:gd name="connsiteY159" fmla="*/ 7344183 h 13511369"/>
                  <a:gd name="connsiteX160" fmla="*/ 7375351 w 12089090"/>
                  <a:gd name="connsiteY160" fmla="*/ 7296558 h 13511369"/>
                  <a:gd name="connsiteX161" fmla="*/ 7327726 w 12089090"/>
                  <a:gd name="connsiteY161" fmla="*/ 7406096 h 13511369"/>
                  <a:gd name="connsiteX162" fmla="*/ 7403926 w 12089090"/>
                  <a:gd name="connsiteY162" fmla="*/ 7425146 h 13511369"/>
                  <a:gd name="connsiteX163" fmla="*/ 7458694 w 12089090"/>
                  <a:gd name="connsiteY163" fmla="*/ 7484677 h 13511369"/>
                  <a:gd name="connsiteX164" fmla="*/ 7484888 w 12089090"/>
                  <a:gd name="connsiteY164" fmla="*/ 7515382 h 13511369"/>
                  <a:gd name="connsiteX165" fmla="*/ 7505128 w 12089090"/>
                  <a:gd name="connsiteY165" fmla="*/ 7467755 h 13511369"/>
                  <a:gd name="connsiteX166" fmla="*/ 7563469 w 12089090"/>
                  <a:gd name="connsiteY166" fmla="*/ 7529921 h 13511369"/>
                  <a:gd name="connsiteX167" fmla="*/ 7656338 w 12089090"/>
                  <a:gd name="connsiteY167" fmla="*/ 7615646 h 13511369"/>
                  <a:gd name="connsiteX168" fmla="*/ 7656338 w 12089090"/>
                  <a:gd name="connsiteY168" fmla="*/ 7510871 h 13511369"/>
                  <a:gd name="connsiteX169" fmla="*/ 7830168 w 12089090"/>
                  <a:gd name="connsiteY169" fmla="*/ 7606120 h 13511369"/>
                  <a:gd name="connsiteX170" fmla="*/ 7723013 w 12089090"/>
                  <a:gd name="connsiteY170" fmla="*/ 7370377 h 13511369"/>
                  <a:gd name="connsiteX171" fmla="*/ 7725394 w 12089090"/>
                  <a:gd name="connsiteY171" fmla="*/ 7234646 h 13511369"/>
                  <a:gd name="connsiteX172" fmla="*/ 7630144 w 12089090"/>
                  <a:gd name="connsiteY172" fmla="*/ 7206071 h 13511369"/>
                  <a:gd name="connsiteX173" fmla="*/ 7694437 w 12089090"/>
                  <a:gd name="connsiteY173" fmla="*/ 7039382 h 13511369"/>
                  <a:gd name="connsiteX174" fmla="*/ 8392144 w 12089090"/>
                  <a:gd name="connsiteY174" fmla="*/ 6653621 h 13511369"/>
                  <a:gd name="connsiteX175" fmla="*/ 8720757 w 12089090"/>
                  <a:gd name="connsiteY175" fmla="*/ 6591708 h 13511369"/>
                  <a:gd name="connsiteX176" fmla="*/ 8739807 w 12089090"/>
                  <a:gd name="connsiteY176" fmla="*/ 6696483 h 13511369"/>
                  <a:gd name="connsiteX177" fmla="*/ 8813626 w 12089090"/>
                  <a:gd name="connsiteY177" fmla="*/ 6701246 h 13511369"/>
                  <a:gd name="connsiteX178" fmla="*/ 8789812 w 12089090"/>
                  <a:gd name="connsiteY178" fmla="*/ 6548844 h 13511369"/>
                  <a:gd name="connsiteX179" fmla="*/ 9332737 w 12089090"/>
                  <a:gd name="connsiteY179" fmla="*/ 6544082 h 13511369"/>
                  <a:gd name="connsiteX180" fmla="*/ 9520856 w 12089090"/>
                  <a:gd name="connsiteY180" fmla="*/ 6494075 h 13511369"/>
                  <a:gd name="connsiteX181" fmla="*/ 9647062 w 12089090"/>
                  <a:gd name="connsiteY181" fmla="*/ 6298813 h 13511369"/>
                  <a:gd name="connsiteX182" fmla="*/ 9923287 w 12089090"/>
                  <a:gd name="connsiteY182" fmla="*/ 6334532 h 13511369"/>
                  <a:gd name="connsiteX183" fmla="*/ 9887569 w 12089090"/>
                  <a:gd name="connsiteY183" fmla="*/ 6420258 h 13511369"/>
                  <a:gd name="connsiteX184" fmla="*/ 9744694 w 12089090"/>
                  <a:gd name="connsiteY184" fmla="*/ 6434546 h 13511369"/>
                  <a:gd name="connsiteX185" fmla="*/ 9813749 w 12089090"/>
                  <a:gd name="connsiteY185" fmla="*/ 6489313 h 13511369"/>
                  <a:gd name="connsiteX186" fmla="*/ 9682782 w 12089090"/>
                  <a:gd name="connsiteY186" fmla="*/ 6517889 h 13511369"/>
                  <a:gd name="connsiteX187" fmla="*/ 9556576 w 12089090"/>
                  <a:gd name="connsiteY187" fmla="*/ 6508364 h 13511369"/>
                  <a:gd name="connsiteX188" fmla="*/ 9470850 w 12089090"/>
                  <a:gd name="connsiteY188" fmla="*/ 6544082 h 13511369"/>
                  <a:gd name="connsiteX189" fmla="*/ 9439894 w 12089090"/>
                  <a:gd name="connsiteY189" fmla="*/ 6848883 h 13511369"/>
                  <a:gd name="connsiteX190" fmla="*/ 9601819 w 12089090"/>
                  <a:gd name="connsiteY190" fmla="*/ 6882220 h 13511369"/>
                  <a:gd name="connsiteX191" fmla="*/ 9808987 w 12089090"/>
                  <a:gd name="connsiteY191" fmla="*/ 6696482 h 13511369"/>
                  <a:gd name="connsiteX192" fmla="*/ 9847088 w 12089090"/>
                  <a:gd name="connsiteY192" fmla="*/ 6794114 h 13511369"/>
                  <a:gd name="connsiteX193" fmla="*/ 9994726 w 12089090"/>
                  <a:gd name="connsiteY193" fmla="*/ 6717914 h 13511369"/>
                  <a:gd name="connsiteX194" fmla="*/ 9894713 w 12089090"/>
                  <a:gd name="connsiteY194" fmla="*/ 6956040 h 13511369"/>
                  <a:gd name="connsiteX195" fmla="*/ 10037588 w 12089090"/>
                  <a:gd name="connsiteY195" fmla="*/ 6898889 h 13511369"/>
                  <a:gd name="connsiteX196" fmla="*/ 10004251 w 12089090"/>
                  <a:gd name="connsiteY196" fmla="*/ 6986996 h 13511369"/>
                  <a:gd name="connsiteX197" fmla="*/ 10235232 w 12089090"/>
                  <a:gd name="connsiteY197" fmla="*/ 6984614 h 13511369"/>
                  <a:gd name="connsiteX198" fmla="*/ 10075687 w 12089090"/>
                  <a:gd name="connsiteY198" fmla="*/ 7039382 h 13511369"/>
                  <a:gd name="connsiteX199" fmla="*/ 9966151 w 12089090"/>
                  <a:gd name="connsiteY199" fmla="*/ 7096533 h 13511369"/>
                  <a:gd name="connsiteX200" fmla="*/ 9847088 w 12089090"/>
                  <a:gd name="connsiteY200" fmla="*/ 7210833 h 13511369"/>
                  <a:gd name="connsiteX201" fmla="*/ 9882806 w 12089090"/>
                  <a:gd name="connsiteY201" fmla="*/ 7270363 h 13511369"/>
                  <a:gd name="connsiteX202" fmla="*/ 9925669 w 12089090"/>
                  <a:gd name="connsiteY202" fmla="*/ 7320371 h 13511369"/>
                  <a:gd name="connsiteX203" fmla="*/ 10004251 w 12089090"/>
                  <a:gd name="connsiteY203" fmla="*/ 7287033 h 13511369"/>
                  <a:gd name="connsiteX204" fmla="*/ 10016156 w 12089090"/>
                  <a:gd name="connsiteY204" fmla="*/ 7348944 h 13511369"/>
                  <a:gd name="connsiteX205" fmla="*/ 10130457 w 12089090"/>
                  <a:gd name="connsiteY205" fmla="*/ 7210833 h 13511369"/>
                  <a:gd name="connsiteX206" fmla="*/ 10166176 w 12089090"/>
                  <a:gd name="connsiteY206" fmla="*/ 7356089 h 13511369"/>
                  <a:gd name="connsiteX207" fmla="*/ 10261426 w 12089090"/>
                  <a:gd name="connsiteY207" fmla="*/ 7239408 h 13511369"/>
                  <a:gd name="connsiteX208" fmla="*/ 10287619 w 12089090"/>
                  <a:gd name="connsiteY208" fmla="*/ 7401332 h 13511369"/>
                  <a:gd name="connsiteX209" fmla="*/ 10361437 w 12089090"/>
                  <a:gd name="connsiteY209" fmla="*/ 7477532 h 13511369"/>
                  <a:gd name="connsiteX210" fmla="*/ 10151887 w 12089090"/>
                  <a:gd name="connsiteY210" fmla="*/ 7591832 h 13511369"/>
                  <a:gd name="connsiteX211" fmla="*/ 10304288 w 12089090"/>
                  <a:gd name="connsiteY211" fmla="*/ 7741852 h 13511369"/>
                  <a:gd name="connsiteX212" fmla="*/ 10335244 w 12089090"/>
                  <a:gd name="connsiteY212" fmla="*/ 7644221 h 13511369"/>
                  <a:gd name="connsiteX213" fmla="*/ 10406680 w 12089090"/>
                  <a:gd name="connsiteY213" fmla="*/ 7732326 h 13511369"/>
                  <a:gd name="connsiteX214" fmla="*/ 10528126 w 12089090"/>
                  <a:gd name="connsiteY214" fmla="*/ 7691846 h 13511369"/>
                  <a:gd name="connsiteX215" fmla="*/ 10532887 w 12089090"/>
                  <a:gd name="connsiteY215" fmla="*/ 7777570 h 13511369"/>
                  <a:gd name="connsiteX216" fmla="*/ 10530506 w 12089090"/>
                  <a:gd name="connsiteY216" fmla="*/ 7875200 h 13511369"/>
                  <a:gd name="connsiteX217" fmla="*/ 10640043 w 12089090"/>
                  <a:gd name="connsiteY217" fmla="*/ 7837101 h 13511369"/>
                  <a:gd name="connsiteX218" fmla="*/ 10680526 w 12089090"/>
                  <a:gd name="connsiteY218" fmla="*/ 8075227 h 13511369"/>
                  <a:gd name="connsiteX219" fmla="*/ 10818637 w 12089090"/>
                  <a:gd name="connsiteY219" fmla="*/ 8106182 h 13511369"/>
                  <a:gd name="connsiteX220" fmla="*/ 10832925 w 12089090"/>
                  <a:gd name="connsiteY220" fmla="*/ 7815670 h 13511369"/>
                  <a:gd name="connsiteX221" fmla="*/ 10923413 w 12089090"/>
                  <a:gd name="connsiteY221" fmla="*/ 7791858 h 13511369"/>
                  <a:gd name="connsiteX222" fmla="*/ 10992469 w 12089090"/>
                  <a:gd name="connsiteY222" fmla="*/ 7620407 h 13511369"/>
                  <a:gd name="connsiteX223" fmla="*/ 10954369 w 12089090"/>
                  <a:gd name="connsiteY223" fmla="*/ 7491821 h 13511369"/>
                  <a:gd name="connsiteX224" fmla="*/ 10859119 w 12089090"/>
                  <a:gd name="connsiteY224" fmla="*/ 7479913 h 13511369"/>
                  <a:gd name="connsiteX225" fmla="*/ 10906743 w 12089090"/>
                  <a:gd name="connsiteY225" fmla="*/ 7360851 h 13511369"/>
                  <a:gd name="connsiteX226" fmla="*/ 10801969 w 12089090"/>
                  <a:gd name="connsiteY226" fmla="*/ 7289414 h 13511369"/>
                  <a:gd name="connsiteX227" fmla="*/ 10761487 w 12089090"/>
                  <a:gd name="connsiteY227" fmla="*/ 7058432 h 13511369"/>
                  <a:gd name="connsiteX228" fmla="*/ 10443987 w 12089090"/>
                  <a:gd name="connsiteY228" fmla="*/ 7020332 h 13511369"/>
                  <a:gd name="connsiteX229" fmla="*/ 10513838 w 12089090"/>
                  <a:gd name="connsiteY229" fmla="*/ 6915558 h 13511369"/>
                  <a:gd name="connsiteX230" fmla="*/ 10637663 w 12089090"/>
                  <a:gd name="connsiteY230" fmla="*/ 6896508 h 13511369"/>
                  <a:gd name="connsiteX231" fmla="*/ 10647187 w 12089090"/>
                  <a:gd name="connsiteY231" fmla="*/ 6810782 h 13511369"/>
                  <a:gd name="connsiteX232" fmla="*/ 10859912 w 12089090"/>
                  <a:gd name="connsiteY232" fmla="*/ 6899682 h 13511369"/>
                  <a:gd name="connsiteX233" fmla="*/ 10875787 w 12089090"/>
                  <a:gd name="connsiteY233" fmla="*/ 6677432 h 13511369"/>
                  <a:gd name="connsiteX234" fmla="*/ 10666237 w 12089090"/>
                  <a:gd name="connsiteY234" fmla="*/ 6772682 h 13511369"/>
                  <a:gd name="connsiteX235" fmla="*/ 10590037 w 12089090"/>
                  <a:gd name="connsiteY235" fmla="*/ 6544082 h 13511369"/>
                  <a:gd name="connsiteX236" fmla="*/ 10361437 w 12089090"/>
                  <a:gd name="connsiteY236" fmla="*/ 6753632 h 13511369"/>
                  <a:gd name="connsiteX237" fmla="*/ 10374138 w 12089090"/>
                  <a:gd name="connsiteY237" fmla="*/ 6588533 h 13511369"/>
                  <a:gd name="connsiteX238" fmla="*/ 10386837 w 12089090"/>
                  <a:gd name="connsiteY238" fmla="*/ 6464707 h 13511369"/>
                  <a:gd name="connsiteX239" fmla="*/ 10331672 w 12089090"/>
                  <a:gd name="connsiteY239" fmla="*/ 6436675 h 13511369"/>
                  <a:gd name="connsiteX240" fmla="*/ 10278888 w 12089090"/>
                  <a:gd name="connsiteY240" fmla="*/ 6452008 h 13511369"/>
                  <a:gd name="connsiteX241" fmla="*/ 10158237 w 12089090"/>
                  <a:gd name="connsiteY241" fmla="*/ 6236107 h 13511369"/>
                  <a:gd name="connsiteX242" fmla="*/ 10323338 w 12089090"/>
                  <a:gd name="connsiteY242" fmla="*/ 6274208 h 13511369"/>
                  <a:gd name="connsiteX243" fmla="*/ 10564638 w 12089090"/>
                  <a:gd name="connsiteY243" fmla="*/ 6274208 h 13511369"/>
                  <a:gd name="connsiteX244" fmla="*/ 10694812 w 12089090"/>
                  <a:gd name="connsiteY244" fmla="*/ 6134507 h 13511369"/>
                  <a:gd name="connsiteX245" fmla="*/ 10593213 w 12089090"/>
                  <a:gd name="connsiteY245" fmla="*/ 6023383 h 13511369"/>
                  <a:gd name="connsiteX246" fmla="*/ 10380487 w 12089090"/>
                  <a:gd name="connsiteY246" fmla="*/ 5975757 h 13511369"/>
                  <a:gd name="connsiteX247" fmla="*/ 10561462 w 12089090"/>
                  <a:gd name="connsiteY247" fmla="*/ 5845582 h 13511369"/>
                  <a:gd name="connsiteX248" fmla="*/ 10507488 w 12089090"/>
                  <a:gd name="connsiteY248" fmla="*/ 5728108 h 13511369"/>
                  <a:gd name="connsiteX249" fmla="*/ 10561463 w 12089090"/>
                  <a:gd name="connsiteY249" fmla="*/ 5607458 h 13511369"/>
                  <a:gd name="connsiteX250" fmla="*/ 10523362 w 12089090"/>
                  <a:gd name="connsiteY250" fmla="*/ 5604282 h 13511369"/>
                  <a:gd name="connsiteX251" fmla="*/ 10488438 w 12089090"/>
                  <a:gd name="connsiteY251" fmla="*/ 5528083 h 13511369"/>
                  <a:gd name="connsiteX252" fmla="*/ 10329687 w 12089090"/>
                  <a:gd name="connsiteY252" fmla="*/ 5375682 h 13511369"/>
                  <a:gd name="connsiteX253" fmla="*/ 10599563 w 12089090"/>
                  <a:gd name="connsiteY253" fmla="*/ 5480458 h 13511369"/>
                  <a:gd name="connsiteX254" fmla="*/ 10742437 w 12089090"/>
                  <a:gd name="connsiteY254" fmla="*/ 5439182 h 13511369"/>
                  <a:gd name="connsiteX255" fmla="*/ 10717038 w 12089090"/>
                  <a:gd name="connsiteY255" fmla="*/ 5686833 h 13511369"/>
                  <a:gd name="connsiteX256" fmla="*/ 10894837 w 12089090"/>
                  <a:gd name="connsiteY256" fmla="*/ 5724932 h 13511369"/>
                  <a:gd name="connsiteX257" fmla="*/ 10951988 w 12089090"/>
                  <a:gd name="connsiteY257" fmla="*/ 5550308 h 13511369"/>
                  <a:gd name="connsiteX258" fmla="*/ 10993262 w 12089090"/>
                  <a:gd name="connsiteY258" fmla="*/ 5321707 h 13511369"/>
                  <a:gd name="connsiteX259" fmla="*/ 10913888 w 12089090"/>
                  <a:gd name="connsiteY259" fmla="*/ 5118508 h 13511369"/>
                  <a:gd name="connsiteX260" fmla="*/ 10856737 w 12089090"/>
                  <a:gd name="connsiteY260" fmla="*/ 5020082 h 13511369"/>
                  <a:gd name="connsiteX261" fmla="*/ 10777363 w 12089090"/>
                  <a:gd name="connsiteY261" fmla="*/ 5137558 h 13511369"/>
                  <a:gd name="connsiteX262" fmla="*/ 10707513 w 12089090"/>
                  <a:gd name="connsiteY262" fmla="*/ 5096283 h 13511369"/>
                  <a:gd name="connsiteX263" fmla="*/ 10675763 w 12089090"/>
                  <a:gd name="connsiteY263" fmla="*/ 5216933 h 13511369"/>
                  <a:gd name="connsiteX264" fmla="*/ 10574162 w 12089090"/>
                  <a:gd name="connsiteY264" fmla="*/ 5220107 h 13511369"/>
                  <a:gd name="connsiteX265" fmla="*/ 10494787 w 12089090"/>
                  <a:gd name="connsiteY265" fmla="*/ 5077232 h 13511369"/>
                  <a:gd name="connsiteX266" fmla="*/ 10456687 w 12089090"/>
                  <a:gd name="connsiteY266" fmla="*/ 4924832 h 13511369"/>
                  <a:gd name="connsiteX267" fmla="*/ 10240787 w 12089090"/>
                  <a:gd name="connsiteY267" fmla="*/ 4928007 h 13511369"/>
                  <a:gd name="connsiteX268" fmla="*/ 10266187 w 12089090"/>
                  <a:gd name="connsiteY268" fmla="*/ 5153432 h 13511369"/>
                  <a:gd name="connsiteX269" fmla="*/ 10228088 w 12089090"/>
                  <a:gd name="connsiteY269" fmla="*/ 4959758 h 13511369"/>
                  <a:gd name="connsiteX270" fmla="*/ 10183637 w 12089090"/>
                  <a:gd name="connsiteY270" fmla="*/ 4972457 h 13511369"/>
                  <a:gd name="connsiteX271" fmla="*/ 10113787 w 12089090"/>
                  <a:gd name="connsiteY271" fmla="*/ 4861332 h 13511369"/>
                  <a:gd name="connsiteX272" fmla="*/ 10018538 w 12089090"/>
                  <a:gd name="connsiteY272" fmla="*/ 4931183 h 13511369"/>
                  <a:gd name="connsiteX273" fmla="*/ 9862962 w 12089090"/>
                  <a:gd name="connsiteY273" fmla="*/ 5058182 h 13511369"/>
                  <a:gd name="connsiteX274" fmla="*/ 10228087 w 12089090"/>
                  <a:gd name="connsiteY274" fmla="*/ 4724807 h 13511369"/>
                  <a:gd name="connsiteX275" fmla="*/ 10372550 w 12089090"/>
                  <a:gd name="connsiteY275" fmla="*/ 4634321 h 13511369"/>
                  <a:gd name="connsiteX276" fmla="*/ 10590037 w 12089090"/>
                  <a:gd name="connsiteY276" fmla="*/ 4581932 h 13511369"/>
                  <a:gd name="connsiteX277" fmla="*/ 10628138 w 12089090"/>
                  <a:gd name="connsiteY277" fmla="*/ 4461283 h 13511369"/>
                  <a:gd name="connsiteX278" fmla="*/ 10799588 w 12089090"/>
                  <a:gd name="connsiteY278" fmla="*/ 4334283 h 13511369"/>
                  <a:gd name="connsiteX279" fmla="*/ 10831337 w 12089090"/>
                  <a:gd name="connsiteY279" fmla="*/ 4080282 h 13511369"/>
                  <a:gd name="connsiteX280" fmla="*/ 10599562 w 12089090"/>
                  <a:gd name="connsiteY280" fmla="*/ 3997732 h 13511369"/>
                  <a:gd name="connsiteX281" fmla="*/ 10282063 w 12089090"/>
                  <a:gd name="connsiteY281" fmla="*/ 3950108 h 13511369"/>
                  <a:gd name="connsiteX282" fmla="*/ 10151887 w 12089090"/>
                  <a:gd name="connsiteY282" fmla="*/ 4010432 h 13511369"/>
                  <a:gd name="connsiteX283" fmla="*/ 10177288 w 12089090"/>
                  <a:gd name="connsiteY283" fmla="*/ 3845333 h 13511369"/>
                  <a:gd name="connsiteX284" fmla="*/ 10126488 w 12089090"/>
                  <a:gd name="connsiteY284" fmla="*/ 3670708 h 13511369"/>
                  <a:gd name="connsiteX285" fmla="*/ 10240787 w 12089090"/>
                  <a:gd name="connsiteY285" fmla="*/ 3708807 h 13511369"/>
                  <a:gd name="connsiteX286" fmla="*/ 10361438 w 12089090"/>
                  <a:gd name="connsiteY286" fmla="*/ 3600858 h 13511369"/>
                  <a:gd name="connsiteX287" fmla="*/ 10551938 w 12089090"/>
                  <a:gd name="connsiteY287" fmla="*/ 3661183 h 13511369"/>
                  <a:gd name="connsiteX288" fmla="*/ 10564638 w 12089090"/>
                  <a:gd name="connsiteY288" fmla="*/ 3477033 h 13511369"/>
                  <a:gd name="connsiteX289" fmla="*/ 10704337 w 12089090"/>
                  <a:gd name="connsiteY289" fmla="*/ 3515132 h 13511369"/>
                  <a:gd name="connsiteX290" fmla="*/ 10818637 w 12089090"/>
                  <a:gd name="connsiteY290" fmla="*/ 3210332 h 13511369"/>
                  <a:gd name="connsiteX291" fmla="*/ 10920238 w 12089090"/>
                  <a:gd name="connsiteY291" fmla="*/ 3299233 h 13511369"/>
                  <a:gd name="connsiteX292" fmla="*/ 11059937 w 12089090"/>
                  <a:gd name="connsiteY292" fmla="*/ 3283357 h 13511369"/>
                  <a:gd name="connsiteX293" fmla="*/ 11094862 w 12089090"/>
                  <a:gd name="connsiteY293" fmla="*/ 3508782 h 13511369"/>
                  <a:gd name="connsiteX294" fmla="*/ 11171063 w 12089090"/>
                  <a:gd name="connsiteY294" fmla="*/ 3251608 h 13511369"/>
                  <a:gd name="connsiteX295" fmla="*/ 11094863 w 12089090"/>
                  <a:gd name="connsiteY295" fmla="*/ 3165883 h 13511369"/>
                  <a:gd name="connsiteX296" fmla="*/ 11180587 w 12089090"/>
                  <a:gd name="connsiteY296" fmla="*/ 2911882 h 13511369"/>
                  <a:gd name="connsiteX297" fmla="*/ 10999613 w 12089090"/>
                  <a:gd name="connsiteY297" fmla="*/ 2988083 h 13511369"/>
                  <a:gd name="connsiteX298" fmla="*/ 10971037 w 12089090"/>
                  <a:gd name="connsiteY298" fmla="*/ 2918232 h 13511369"/>
                  <a:gd name="connsiteX299" fmla="*/ 10780537 w 12089090"/>
                  <a:gd name="connsiteY299" fmla="*/ 2715032 h 13511369"/>
                  <a:gd name="connsiteX300" fmla="*/ 10748788 w 12089090"/>
                  <a:gd name="connsiteY300" fmla="*/ 2530883 h 13511369"/>
                  <a:gd name="connsiteX301" fmla="*/ 10717038 w 12089090"/>
                  <a:gd name="connsiteY301" fmla="*/ 2435633 h 13511369"/>
                  <a:gd name="connsiteX302" fmla="*/ 10818637 w 12089090"/>
                  <a:gd name="connsiteY302" fmla="*/ 2334032 h 13511369"/>
                  <a:gd name="connsiteX303" fmla="*/ 11078988 w 12089090"/>
                  <a:gd name="connsiteY303" fmla="*/ 2099083 h 13511369"/>
                  <a:gd name="connsiteX304" fmla="*/ 11199637 w 12089090"/>
                  <a:gd name="connsiteY304" fmla="*/ 2118132 h 13511369"/>
                  <a:gd name="connsiteX305" fmla="*/ 11269488 w 12089090"/>
                  <a:gd name="connsiteY305" fmla="*/ 2029233 h 13511369"/>
                  <a:gd name="connsiteX306" fmla="*/ 11504437 w 12089090"/>
                  <a:gd name="connsiteY306" fmla="*/ 1921282 h 13511369"/>
                  <a:gd name="connsiteX307" fmla="*/ 11358388 w 12089090"/>
                  <a:gd name="connsiteY307" fmla="*/ 1851433 h 13511369"/>
                  <a:gd name="connsiteX308" fmla="*/ 11275837 w 12089090"/>
                  <a:gd name="connsiteY308" fmla="*/ 1705382 h 13511369"/>
                  <a:gd name="connsiteX309" fmla="*/ 11377437 w 12089090"/>
                  <a:gd name="connsiteY309" fmla="*/ 1279932 h 13511369"/>
                  <a:gd name="connsiteX310" fmla="*/ 11256787 w 12089090"/>
                  <a:gd name="connsiteY310" fmla="*/ 1019582 h 13511369"/>
                  <a:gd name="connsiteX311" fmla="*/ 11542537 w 12089090"/>
                  <a:gd name="connsiteY311" fmla="*/ 1362482 h 13511369"/>
                  <a:gd name="connsiteX312" fmla="*/ 11707637 w 12089090"/>
                  <a:gd name="connsiteY312" fmla="*/ 1165632 h 13511369"/>
                  <a:gd name="connsiteX313" fmla="*/ 11891787 w 12089090"/>
                  <a:gd name="connsiteY313" fmla="*/ 1476782 h 13511369"/>
                  <a:gd name="connsiteX314" fmla="*/ 12088637 w 12089090"/>
                  <a:gd name="connsiteY314" fmla="*/ 1578383 h 13511369"/>
                  <a:gd name="connsiteX315" fmla="*/ 11923537 w 12089090"/>
                  <a:gd name="connsiteY315" fmla="*/ 1133883 h 13511369"/>
                  <a:gd name="connsiteX316" fmla="*/ 11910837 w 12089090"/>
                  <a:gd name="connsiteY316" fmla="*/ 917982 h 13511369"/>
                  <a:gd name="connsiteX317" fmla="*/ 11777487 w 12089090"/>
                  <a:gd name="connsiteY317" fmla="*/ 721132 h 13511369"/>
                  <a:gd name="connsiteX318" fmla="*/ 11752087 w 12089090"/>
                  <a:gd name="connsiteY31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21022 w 12089090"/>
                  <a:gd name="connsiteY47" fmla="*/ 9748994 h 13511369"/>
                  <a:gd name="connsiteX48" fmla="*/ 1312687 w 12089090"/>
                  <a:gd name="connsiteY48" fmla="*/ 9839732 h 13511369"/>
                  <a:gd name="connsiteX49" fmla="*/ 1179337 w 12089090"/>
                  <a:gd name="connsiteY49" fmla="*/ 10315982 h 13511369"/>
                  <a:gd name="connsiteX50" fmla="*/ 932878 w 12089090"/>
                  <a:gd name="connsiteY50" fmla="*/ 10353832 h 13511369"/>
                  <a:gd name="connsiteX51" fmla="*/ 817387 w 12089090"/>
                  <a:gd name="connsiteY51" fmla="*/ 10468382 h 13511369"/>
                  <a:gd name="connsiteX52" fmla="*/ 678084 w 12089090"/>
                  <a:gd name="connsiteY52" fmla="*/ 10480038 h 13511369"/>
                  <a:gd name="connsiteX53" fmla="*/ 585215 w 12089090"/>
                  <a:gd name="connsiteY53" fmla="*/ 10544332 h 13511369"/>
                  <a:gd name="connsiteX54" fmla="*/ 497109 w 12089090"/>
                  <a:gd name="connsiteY54" fmla="*/ 10503850 h 13511369"/>
                  <a:gd name="connsiteX55" fmla="*/ 399478 w 12089090"/>
                  <a:gd name="connsiteY55" fmla="*/ 10510994 h 13511369"/>
                  <a:gd name="connsiteX56" fmla="*/ 301847 w 12089090"/>
                  <a:gd name="connsiteY56" fmla="*/ 10482419 h 13511369"/>
                  <a:gd name="connsiteX57" fmla="*/ 238743 w 12089090"/>
                  <a:gd name="connsiteY57" fmla="*/ 10535057 h 13511369"/>
                  <a:gd name="connsiteX58" fmla="*/ 17287 w 12089090"/>
                  <a:gd name="connsiteY58" fmla="*/ 10430282 h 13511369"/>
                  <a:gd name="connsiteX59" fmla="*/ 78009 w 12089090"/>
                  <a:gd name="connsiteY59" fmla="*/ 10608625 h 13511369"/>
                  <a:gd name="connsiteX60" fmla="*/ 11334 w 12089090"/>
                  <a:gd name="connsiteY60" fmla="*/ 10787219 h 13511369"/>
                  <a:gd name="connsiteX61" fmla="*/ 112537 w 12089090"/>
                  <a:gd name="connsiteY61" fmla="*/ 11056551 h 13511369"/>
                  <a:gd name="connsiteX62" fmla="*/ 8953 w 12089090"/>
                  <a:gd name="connsiteY62" fmla="*/ 11234894 h 13511369"/>
                  <a:gd name="connsiteX63" fmla="*/ 17287 w 12089090"/>
                  <a:gd name="connsiteY63" fmla="*/ 11420882 h 13511369"/>
                  <a:gd name="connsiteX64" fmla="*/ 158972 w 12089090"/>
                  <a:gd name="connsiteY64" fmla="*/ 11470638 h 13511369"/>
                  <a:gd name="connsiteX65" fmla="*/ 455437 w 12089090"/>
                  <a:gd name="connsiteY65" fmla="*/ 11497082 h 13511369"/>
                  <a:gd name="connsiteX66" fmla="*/ 623315 w 12089090"/>
                  <a:gd name="connsiteY66" fmla="*/ 11544457 h 13511369"/>
                  <a:gd name="connsiteX67" fmla="*/ 737615 w 12089090"/>
                  <a:gd name="connsiteY67" fmla="*/ 11489688 h 13511369"/>
                  <a:gd name="connsiteX68" fmla="*/ 912637 w 12089090"/>
                  <a:gd name="connsiteY68" fmla="*/ 11535182 h 13511369"/>
                  <a:gd name="connsiteX69" fmla="*/ 1078134 w 12089090"/>
                  <a:gd name="connsiteY69" fmla="*/ 11413488 h 13511369"/>
                  <a:gd name="connsiteX70" fmla="*/ 1155524 w 12089090"/>
                  <a:gd name="connsiteY70" fmla="*/ 11470889 h 13511369"/>
                  <a:gd name="connsiteX71" fmla="*/ 1294828 w 12089090"/>
                  <a:gd name="connsiteY71" fmla="*/ 11496832 h 13511369"/>
                  <a:gd name="connsiteX72" fmla="*/ 1466278 w 12089090"/>
                  <a:gd name="connsiteY72" fmla="*/ 11508738 h 13511369"/>
                  <a:gd name="connsiteX73" fmla="*/ 1552003 w 12089090"/>
                  <a:gd name="connsiteY73" fmla="*/ 11573032 h 13511369"/>
                  <a:gd name="connsiteX74" fmla="*/ 1652015 w 12089090"/>
                  <a:gd name="connsiteY74" fmla="*/ 11580175 h 13511369"/>
                  <a:gd name="connsiteX75" fmla="*/ 1731787 w 12089090"/>
                  <a:gd name="connsiteY75" fmla="*/ 11592332 h 13511369"/>
                  <a:gd name="connsiteX76" fmla="*/ 1659159 w 12089090"/>
                  <a:gd name="connsiteY76" fmla="*/ 11737338 h 13511369"/>
                  <a:gd name="connsiteX77" fmla="*/ 1693687 w 12089090"/>
                  <a:gd name="connsiteY77" fmla="*/ 11992382 h 13511369"/>
                  <a:gd name="connsiteX78" fmla="*/ 1871090 w 12089090"/>
                  <a:gd name="connsiteY78" fmla="*/ 12130244 h 13511369"/>
                  <a:gd name="connsiteX79" fmla="*/ 1993724 w 12089090"/>
                  <a:gd name="connsiteY79" fmla="*/ 12056676 h 13511369"/>
                  <a:gd name="connsiteX80" fmla="*/ 2066353 w 12089090"/>
                  <a:gd name="connsiteY80" fmla="*/ 12104050 h 13511369"/>
                  <a:gd name="connsiteX81" fmla="*/ 2142553 w 12089090"/>
                  <a:gd name="connsiteY81" fmla="*/ 12034994 h 13511369"/>
                  <a:gd name="connsiteX82" fmla="*/ 2242565 w 12089090"/>
                  <a:gd name="connsiteY82" fmla="*/ 12058807 h 13511369"/>
                  <a:gd name="connsiteX83" fmla="*/ 2473547 w 12089090"/>
                  <a:gd name="connsiteY83" fmla="*/ 12008800 h 13511369"/>
                  <a:gd name="connsiteX84" fmla="*/ 2524743 w 12089090"/>
                  <a:gd name="connsiteY84" fmla="*/ 11899513 h 13511369"/>
                  <a:gd name="connsiteX85" fmla="*/ 2893837 w 12089090"/>
                  <a:gd name="connsiteY85" fmla="*/ 12030482 h 13511369"/>
                  <a:gd name="connsiteX86" fmla="*/ 2983134 w 12089090"/>
                  <a:gd name="connsiteY86" fmla="*/ 12018325 h 13511369"/>
                  <a:gd name="connsiteX87" fmla="*/ 3084337 w 12089090"/>
                  <a:gd name="connsiteY87" fmla="*/ 12182882 h 13511369"/>
                  <a:gd name="connsiteX88" fmla="*/ 3323653 w 12089090"/>
                  <a:gd name="connsiteY88" fmla="*/ 12127863 h 13511369"/>
                  <a:gd name="connsiteX89" fmla="*/ 3433190 w 12089090"/>
                  <a:gd name="connsiteY89" fmla="*/ 12196919 h 13511369"/>
                  <a:gd name="connsiteX90" fmla="*/ 3586781 w 12089090"/>
                  <a:gd name="connsiteY90" fmla="*/ 12266226 h 13511369"/>
                  <a:gd name="connsiteX91" fmla="*/ 3522487 w 12089090"/>
                  <a:gd name="connsiteY91" fmla="*/ 12387670 h 13511369"/>
                  <a:gd name="connsiteX92" fmla="*/ 3607022 w 12089090"/>
                  <a:gd name="connsiteY92" fmla="*/ 12592207 h 13511369"/>
                  <a:gd name="connsiteX93" fmla="*/ 3560587 w 12089090"/>
                  <a:gd name="connsiteY93" fmla="*/ 12773432 h 13511369"/>
                  <a:gd name="connsiteX94" fmla="*/ 3545109 w 12089090"/>
                  <a:gd name="connsiteY94" fmla="*/ 12987494 h 13511369"/>
                  <a:gd name="connsiteX95" fmla="*/ 3636787 w 12089090"/>
                  <a:gd name="connsiteY95" fmla="*/ 13211582 h 13511369"/>
                  <a:gd name="connsiteX96" fmla="*/ 3922537 w 12089090"/>
                  <a:gd name="connsiteY96" fmla="*/ 13440182 h 13511369"/>
                  <a:gd name="connsiteX97" fmla="*/ 4514278 w 12089090"/>
                  <a:gd name="connsiteY97" fmla="*/ 13511369 h 13511369"/>
                  <a:gd name="connsiteX98" fmla="*/ 4549996 w 12089090"/>
                  <a:gd name="connsiteY98" fmla="*/ 13442312 h 13511369"/>
                  <a:gd name="connsiteX99" fmla="*/ 4208287 w 12089090"/>
                  <a:gd name="connsiteY99" fmla="*/ 13154432 h 13511369"/>
                  <a:gd name="connsiteX100" fmla="*/ 4635722 w 12089090"/>
                  <a:gd name="connsiteY100" fmla="*/ 13268482 h 13511369"/>
                  <a:gd name="connsiteX101" fmla="*/ 4951237 w 12089090"/>
                  <a:gd name="connsiteY101" fmla="*/ 13268732 h 13511369"/>
                  <a:gd name="connsiteX102" fmla="*/ 5052440 w 12089090"/>
                  <a:gd name="connsiteY102" fmla="*/ 13058932 h 13511369"/>
                  <a:gd name="connsiteX103" fmla="*/ 5011959 w 12089090"/>
                  <a:gd name="connsiteY103" fmla="*/ 12985113 h 13511369"/>
                  <a:gd name="connsiteX104" fmla="*/ 5008387 w 12089090"/>
                  <a:gd name="connsiteY104" fmla="*/ 12678182 h 13511369"/>
                  <a:gd name="connsiteX105" fmla="*/ 5084587 w 12089090"/>
                  <a:gd name="connsiteY105" fmla="*/ 12563882 h 13511369"/>
                  <a:gd name="connsiteX106" fmla="*/ 5046487 w 12089090"/>
                  <a:gd name="connsiteY106" fmla="*/ 12225745 h 13511369"/>
                  <a:gd name="connsiteX107" fmla="*/ 5375100 w 12089090"/>
                  <a:gd name="connsiteY107" fmla="*/ 12097157 h 13511369"/>
                  <a:gd name="connsiteX108" fmla="*/ 5656087 w 12089090"/>
                  <a:gd name="connsiteY108" fmla="*/ 12180502 h 13511369"/>
                  <a:gd name="connsiteX109" fmla="*/ 5541787 w 12089090"/>
                  <a:gd name="connsiteY109" fmla="*/ 11249432 h 13511369"/>
                  <a:gd name="connsiteX110" fmla="*/ 5602510 w 12089090"/>
                  <a:gd name="connsiteY110" fmla="*/ 10722925 h 13511369"/>
                  <a:gd name="connsiteX111" fmla="*/ 5485827 w 12089090"/>
                  <a:gd name="connsiteY111" fmla="*/ 10663394 h 13511369"/>
                  <a:gd name="connsiteX112" fmla="*/ 5602509 w 12089090"/>
                  <a:gd name="connsiteY112" fmla="*/ 10701495 h 13511369"/>
                  <a:gd name="connsiteX113" fmla="*/ 5628703 w 12089090"/>
                  <a:gd name="connsiteY113" fmla="*/ 10160950 h 13511369"/>
                  <a:gd name="connsiteX114" fmla="*/ 5715618 w 12089090"/>
                  <a:gd name="connsiteY114" fmla="*/ 9775438 h 13511369"/>
                  <a:gd name="connsiteX115" fmla="*/ 5847778 w 12089090"/>
                  <a:gd name="connsiteY115" fmla="*/ 9408475 h 13511369"/>
                  <a:gd name="connsiteX116" fmla="*/ 5938265 w 12089090"/>
                  <a:gd name="connsiteY116" fmla="*/ 9196544 h 13511369"/>
                  <a:gd name="connsiteX117" fmla="*/ 5776340 w 12089090"/>
                  <a:gd name="connsiteY117" fmla="*/ 9329894 h 13511369"/>
                  <a:gd name="connsiteX118" fmla="*/ 5940647 w 12089090"/>
                  <a:gd name="connsiteY118" fmla="*/ 9137013 h 13511369"/>
                  <a:gd name="connsiteX119" fmla="*/ 5972794 w 12089090"/>
                  <a:gd name="connsiteY119" fmla="*/ 8956289 h 13511369"/>
                  <a:gd name="connsiteX120" fmla="*/ 5976365 w 12089090"/>
                  <a:gd name="connsiteY120" fmla="*/ 9087006 h 13511369"/>
                  <a:gd name="connsiteX121" fmla="*/ 6458567 w 12089090"/>
                  <a:gd name="connsiteY121" fmla="*/ 8201432 h 13511369"/>
                  <a:gd name="connsiteX122" fmla="*/ 6221634 w 12089090"/>
                  <a:gd name="connsiteY122" fmla="*/ 8101170 h 13511369"/>
                  <a:gd name="connsiteX123" fmla="*/ 6443090 w 12089090"/>
                  <a:gd name="connsiteY123" fmla="*/ 8110694 h 13511369"/>
                  <a:gd name="connsiteX124" fmla="*/ 6713363 w 12089090"/>
                  <a:gd name="connsiteY124" fmla="*/ 8074975 h 13511369"/>
                  <a:gd name="connsiteX125" fmla="*/ 6872907 w 12089090"/>
                  <a:gd name="connsiteY125" fmla="*/ 8032113 h 13511369"/>
                  <a:gd name="connsiteX126" fmla="*/ 6802659 w 12089090"/>
                  <a:gd name="connsiteY126" fmla="*/ 7972582 h 13511369"/>
                  <a:gd name="connsiteX127" fmla="*/ 6894339 w 12089090"/>
                  <a:gd name="connsiteY127" fmla="*/ 7846626 h 13511369"/>
                  <a:gd name="connsiteX128" fmla="*/ 6997921 w 12089090"/>
                  <a:gd name="connsiteY128" fmla="*/ 7867807 h 13511369"/>
                  <a:gd name="connsiteX129" fmla="*/ 7034832 w 12089090"/>
                  <a:gd name="connsiteY129" fmla="*/ 7793990 h 13511369"/>
                  <a:gd name="connsiteX130" fmla="*/ 6961013 w 12089090"/>
                  <a:gd name="connsiteY130" fmla="*/ 7693975 h 13511369"/>
                  <a:gd name="connsiteX131" fmla="*/ 6927676 w 12089090"/>
                  <a:gd name="connsiteY131" fmla="*/ 7596344 h 13511369"/>
                  <a:gd name="connsiteX132" fmla="*/ 6837187 w 12089090"/>
                  <a:gd name="connsiteY132" fmla="*/ 7591832 h 13511369"/>
                  <a:gd name="connsiteX133" fmla="*/ 6763369 w 12089090"/>
                  <a:gd name="connsiteY133" fmla="*/ 7674925 h 13511369"/>
                  <a:gd name="connsiteX134" fmla="*/ 6627637 w 12089090"/>
                  <a:gd name="connsiteY134" fmla="*/ 7687082 h 13511369"/>
                  <a:gd name="connsiteX135" fmla="*/ 6687169 w 12089090"/>
                  <a:gd name="connsiteY135" fmla="*/ 7617775 h 13511369"/>
                  <a:gd name="connsiteX136" fmla="*/ 6699076 w 12089090"/>
                  <a:gd name="connsiteY136" fmla="*/ 7529669 h 13511369"/>
                  <a:gd name="connsiteX137" fmla="*/ 6720506 w 12089090"/>
                  <a:gd name="connsiteY137" fmla="*/ 7467756 h 13511369"/>
                  <a:gd name="connsiteX138" fmla="*/ 6684787 w 12089090"/>
                  <a:gd name="connsiteY138" fmla="*/ 7401332 h 13511369"/>
                  <a:gd name="connsiteX139" fmla="*/ 6620494 w 12089090"/>
                  <a:gd name="connsiteY139" fmla="*/ 7432038 h 13511369"/>
                  <a:gd name="connsiteX140" fmla="*/ 6618112 w 12089090"/>
                  <a:gd name="connsiteY140" fmla="*/ 7351326 h 13511369"/>
                  <a:gd name="connsiteX141" fmla="*/ 6837188 w 12089090"/>
                  <a:gd name="connsiteY141" fmla="*/ 7243919 h 13511369"/>
                  <a:gd name="connsiteX142" fmla="*/ 6801469 w 12089090"/>
                  <a:gd name="connsiteY142" fmla="*/ 7089138 h 13511369"/>
                  <a:gd name="connsiteX143" fmla="*/ 6877669 w 12089090"/>
                  <a:gd name="connsiteY143" fmla="*/ 7072469 h 13511369"/>
                  <a:gd name="connsiteX144" fmla="*/ 6856237 w 12089090"/>
                  <a:gd name="connsiteY144" fmla="*/ 6982232 h 13511369"/>
                  <a:gd name="connsiteX145" fmla="*/ 6961013 w 12089090"/>
                  <a:gd name="connsiteY145" fmla="*/ 6984363 h 13511369"/>
                  <a:gd name="connsiteX146" fmla="*/ 7003876 w 12089090"/>
                  <a:gd name="connsiteY146" fmla="*/ 6903400 h 13511369"/>
                  <a:gd name="connsiteX147" fmla="*/ 7106269 w 12089090"/>
                  <a:gd name="connsiteY147" fmla="*/ 6936738 h 13511369"/>
                  <a:gd name="connsiteX148" fmla="*/ 7180088 w 12089090"/>
                  <a:gd name="connsiteY148" fmla="*/ 7039132 h 13511369"/>
                  <a:gd name="connsiteX149" fmla="*/ 7246763 w 12089090"/>
                  <a:gd name="connsiteY149" fmla="*/ 6979600 h 13511369"/>
                  <a:gd name="connsiteX150" fmla="*/ 7187232 w 12089090"/>
                  <a:gd name="connsiteY150" fmla="*/ 6843869 h 13511369"/>
                  <a:gd name="connsiteX151" fmla="*/ 7244381 w 12089090"/>
                  <a:gd name="connsiteY151" fmla="*/ 6896506 h 13511369"/>
                  <a:gd name="connsiteX152" fmla="*/ 7361063 w 12089090"/>
                  <a:gd name="connsiteY152" fmla="*/ 6934357 h 13511369"/>
                  <a:gd name="connsiteX153" fmla="*/ 7434882 w 12089090"/>
                  <a:gd name="connsiteY153" fmla="*/ 7006046 h 13511369"/>
                  <a:gd name="connsiteX154" fmla="*/ 7403926 w 12089090"/>
                  <a:gd name="connsiteY154" fmla="*/ 7144158 h 13511369"/>
                  <a:gd name="connsiteX155" fmla="*/ 7475363 w 12089090"/>
                  <a:gd name="connsiteY155" fmla="*/ 7108439 h 13511369"/>
                  <a:gd name="connsiteX156" fmla="*/ 7465837 w 12089090"/>
                  <a:gd name="connsiteY156" fmla="*/ 7077482 h 13511369"/>
                  <a:gd name="connsiteX157" fmla="*/ 7542038 w 12089090"/>
                  <a:gd name="connsiteY157" fmla="*/ 7163208 h 13511369"/>
                  <a:gd name="connsiteX158" fmla="*/ 7477744 w 12089090"/>
                  <a:gd name="connsiteY158" fmla="*/ 7244171 h 13511369"/>
                  <a:gd name="connsiteX159" fmla="*/ 7542037 w 12089090"/>
                  <a:gd name="connsiteY159" fmla="*/ 7325132 h 13511369"/>
                  <a:gd name="connsiteX160" fmla="*/ 7468219 w 12089090"/>
                  <a:gd name="connsiteY160" fmla="*/ 7344183 h 13511369"/>
                  <a:gd name="connsiteX161" fmla="*/ 7375351 w 12089090"/>
                  <a:gd name="connsiteY161" fmla="*/ 7296558 h 13511369"/>
                  <a:gd name="connsiteX162" fmla="*/ 7327726 w 12089090"/>
                  <a:gd name="connsiteY162" fmla="*/ 7406096 h 13511369"/>
                  <a:gd name="connsiteX163" fmla="*/ 7403926 w 12089090"/>
                  <a:gd name="connsiteY163" fmla="*/ 7425146 h 13511369"/>
                  <a:gd name="connsiteX164" fmla="*/ 7458694 w 12089090"/>
                  <a:gd name="connsiteY164" fmla="*/ 7484677 h 13511369"/>
                  <a:gd name="connsiteX165" fmla="*/ 7484888 w 12089090"/>
                  <a:gd name="connsiteY165" fmla="*/ 7515382 h 13511369"/>
                  <a:gd name="connsiteX166" fmla="*/ 7505128 w 12089090"/>
                  <a:gd name="connsiteY166" fmla="*/ 7467755 h 13511369"/>
                  <a:gd name="connsiteX167" fmla="*/ 7563469 w 12089090"/>
                  <a:gd name="connsiteY167" fmla="*/ 7529921 h 13511369"/>
                  <a:gd name="connsiteX168" fmla="*/ 7656338 w 12089090"/>
                  <a:gd name="connsiteY168" fmla="*/ 7615646 h 13511369"/>
                  <a:gd name="connsiteX169" fmla="*/ 7656338 w 12089090"/>
                  <a:gd name="connsiteY169" fmla="*/ 7510871 h 13511369"/>
                  <a:gd name="connsiteX170" fmla="*/ 7830168 w 12089090"/>
                  <a:gd name="connsiteY170" fmla="*/ 7606120 h 13511369"/>
                  <a:gd name="connsiteX171" fmla="*/ 7723013 w 12089090"/>
                  <a:gd name="connsiteY171" fmla="*/ 7370377 h 13511369"/>
                  <a:gd name="connsiteX172" fmla="*/ 7725394 w 12089090"/>
                  <a:gd name="connsiteY172" fmla="*/ 7234646 h 13511369"/>
                  <a:gd name="connsiteX173" fmla="*/ 7630144 w 12089090"/>
                  <a:gd name="connsiteY173" fmla="*/ 7206071 h 13511369"/>
                  <a:gd name="connsiteX174" fmla="*/ 7694437 w 12089090"/>
                  <a:gd name="connsiteY174" fmla="*/ 7039382 h 13511369"/>
                  <a:gd name="connsiteX175" fmla="*/ 8392144 w 12089090"/>
                  <a:gd name="connsiteY175" fmla="*/ 6653621 h 13511369"/>
                  <a:gd name="connsiteX176" fmla="*/ 8720757 w 12089090"/>
                  <a:gd name="connsiteY176" fmla="*/ 6591708 h 13511369"/>
                  <a:gd name="connsiteX177" fmla="*/ 8739807 w 12089090"/>
                  <a:gd name="connsiteY177" fmla="*/ 6696483 h 13511369"/>
                  <a:gd name="connsiteX178" fmla="*/ 8813626 w 12089090"/>
                  <a:gd name="connsiteY178" fmla="*/ 6701246 h 13511369"/>
                  <a:gd name="connsiteX179" fmla="*/ 8789812 w 12089090"/>
                  <a:gd name="connsiteY179" fmla="*/ 6548844 h 13511369"/>
                  <a:gd name="connsiteX180" fmla="*/ 9332737 w 12089090"/>
                  <a:gd name="connsiteY180" fmla="*/ 6544082 h 13511369"/>
                  <a:gd name="connsiteX181" fmla="*/ 9520856 w 12089090"/>
                  <a:gd name="connsiteY181" fmla="*/ 6494075 h 13511369"/>
                  <a:gd name="connsiteX182" fmla="*/ 9647062 w 12089090"/>
                  <a:gd name="connsiteY182" fmla="*/ 6298813 h 13511369"/>
                  <a:gd name="connsiteX183" fmla="*/ 9923287 w 12089090"/>
                  <a:gd name="connsiteY183" fmla="*/ 6334532 h 13511369"/>
                  <a:gd name="connsiteX184" fmla="*/ 9887569 w 12089090"/>
                  <a:gd name="connsiteY184" fmla="*/ 6420258 h 13511369"/>
                  <a:gd name="connsiteX185" fmla="*/ 9744694 w 12089090"/>
                  <a:gd name="connsiteY185" fmla="*/ 6434546 h 13511369"/>
                  <a:gd name="connsiteX186" fmla="*/ 9813749 w 12089090"/>
                  <a:gd name="connsiteY186" fmla="*/ 6489313 h 13511369"/>
                  <a:gd name="connsiteX187" fmla="*/ 9682782 w 12089090"/>
                  <a:gd name="connsiteY187" fmla="*/ 6517889 h 13511369"/>
                  <a:gd name="connsiteX188" fmla="*/ 9556576 w 12089090"/>
                  <a:gd name="connsiteY188" fmla="*/ 6508364 h 13511369"/>
                  <a:gd name="connsiteX189" fmla="*/ 9470850 w 12089090"/>
                  <a:gd name="connsiteY189" fmla="*/ 6544082 h 13511369"/>
                  <a:gd name="connsiteX190" fmla="*/ 9439894 w 12089090"/>
                  <a:gd name="connsiteY190" fmla="*/ 6848883 h 13511369"/>
                  <a:gd name="connsiteX191" fmla="*/ 9601819 w 12089090"/>
                  <a:gd name="connsiteY191" fmla="*/ 6882220 h 13511369"/>
                  <a:gd name="connsiteX192" fmla="*/ 9808987 w 12089090"/>
                  <a:gd name="connsiteY192" fmla="*/ 6696482 h 13511369"/>
                  <a:gd name="connsiteX193" fmla="*/ 9847088 w 12089090"/>
                  <a:gd name="connsiteY193" fmla="*/ 6794114 h 13511369"/>
                  <a:gd name="connsiteX194" fmla="*/ 9994726 w 12089090"/>
                  <a:gd name="connsiteY194" fmla="*/ 6717914 h 13511369"/>
                  <a:gd name="connsiteX195" fmla="*/ 9894713 w 12089090"/>
                  <a:gd name="connsiteY195" fmla="*/ 6956040 h 13511369"/>
                  <a:gd name="connsiteX196" fmla="*/ 10037588 w 12089090"/>
                  <a:gd name="connsiteY196" fmla="*/ 6898889 h 13511369"/>
                  <a:gd name="connsiteX197" fmla="*/ 10004251 w 12089090"/>
                  <a:gd name="connsiteY197" fmla="*/ 6986996 h 13511369"/>
                  <a:gd name="connsiteX198" fmla="*/ 10235232 w 12089090"/>
                  <a:gd name="connsiteY198" fmla="*/ 6984614 h 13511369"/>
                  <a:gd name="connsiteX199" fmla="*/ 10075687 w 12089090"/>
                  <a:gd name="connsiteY199" fmla="*/ 7039382 h 13511369"/>
                  <a:gd name="connsiteX200" fmla="*/ 9966151 w 12089090"/>
                  <a:gd name="connsiteY200" fmla="*/ 7096533 h 13511369"/>
                  <a:gd name="connsiteX201" fmla="*/ 9847088 w 12089090"/>
                  <a:gd name="connsiteY201" fmla="*/ 7210833 h 13511369"/>
                  <a:gd name="connsiteX202" fmla="*/ 9882806 w 12089090"/>
                  <a:gd name="connsiteY202" fmla="*/ 7270363 h 13511369"/>
                  <a:gd name="connsiteX203" fmla="*/ 9925669 w 12089090"/>
                  <a:gd name="connsiteY203" fmla="*/ 7320371 h 13511369"/>
                  <a:gd name="connsiteX204" fmla="*/ 10004251 w 12089090"/>
                  <a:gd name="connsiteY204" fmla="*/ 7287033 h 13511369"/>
                  <a:gd name="connsiteX205" fmla="*/ 10016156 w 12089090"/>
                  <a:gd name="connsiteY205" fmla="*/ 7348944 h 13511369"/>
                  <a:gd name="connsiteX206" fmla="*/ 10130457 w 12089090"/>
                  <a:gd name="connsiteY206" fmla="*/ 7210833 h 13511369"/>
                  <a:gd name="connsiteX207" fmla="*/ 10166176 w 12089090"/>
                  <a:gd name="connsiteY207" fmla="*/ 7356089 h 13511369"/>
                  <a:gd name="connsiteX208" fmla="*/ 10261426 w 12089090"/>
                  <a:gd name="connsiteY208" fmla="*/ 7239408 h 13511369"/>
                  <a:gd name="connsiteX209" fmla="*/ 10287619 w 12089090"/>
                  <a:gd name="connsiteY209" fmla="*/ 7401332 h 13511369"/>
                  <a:gd name="connsiteX210" fmla="*/ 10361437 w 12089090"/>
                  <a:gd name="connsiteY210" fmla="*/ 7477532 h 13511369"/>
                  <a:gd name="connsiteX211" fmla="*/ 10151887 w 12089090"/>
                  <a:gd name="connsiteY211" fmla="*/ 7591832 h 13511369"/>
                  <a:gd name="connsiteX212" fmla="*/ 10304288 w 12089090"/>
                  <a:gd name="connsiteY212" fmla="*/ 7741852 h 13511369"/>
                  <a:gd name="connsiteX213" fmla="*/ 10335244 w 12089090"/>
                  <a:gd name="connsiteY213" fmla="*/ 7644221 h 13511369"/>
                  <a:gd name="connsiteX214" fmla="*/ 10406680 w 12089090"/>
                  <a:gd name="connsiteY214" fmla="*/ 7732326 h 13511369"/>
                  <a:gd name="connsiteX215" fmla="*/ 10528126 w 12089090"/>
                  <a:gd name="connsiteY215" fmla="*/ 7691846 h 13511369"/>
                  <a:gd name="connsiteX216" fmla="*/ 10532887 w 12089090"/>
                  <a:gd name="connsiteY216" fmla="*/ 7777570 h 13511369"/>
                  <a:gd name="connsiteX217" fmla="*/ 10530506 w 12089090"/>
                  <a:gd name="connsiteY217" fmla="*/ 7875200 h 13511369"/>
                  <a:gd name="connsiteX218" fmla="*/ 10640043 w 12089090"/>
                  <a:gd name="connsiteY218" fmla="*/ 7837101 h 13511369"/>
                  <a:gd name="connsiteX219" fmla="*/ 10680526 w 12089090"/>
                  <a:gd name="connsiteY219" fmla="*/ 8075227 h 13511369"/>
                  <a:gd name="connsiteX220" fmla="*/ 10818637 w 12089090"/>
                  <a:gd name="connsiteY220" fmla="*/ 8106182 h 13511369"/>
                  <a:gd name="connsiteX221" fmla="*/ 10832925 w 12089090"/>
                  <a:gd name="connsiteY221" fmla="*/ 7815670 h 13511369"/>
                  <a:gd name="connsiteX222" fmla="*/ 10923413 w 12089090"/>
                  <a:gd name="connsiteY222" fmla="*/ 7791858 h 13511369"/>
                  <a:gd name="connsiteX223" fmla="*/ 10992469 w 12089090"/>
                  <a:gd name="connsiteY223" fmla="*/ 7620407 h 13511369"/>
                  <a:gd name="connsiteX224" fmla="*/ 10954369 w 12089090"/>
                  <a:gd name="connsiteY224" fmla="*/ 7491821 h 13511369"/>
                  <a:gd name="connsiteX225" fmla="*/ 10859119 w 12089090"/>
                  <a:gd name="connsiteY225" fmla="*/ 7479913 h 13511369"/>
                  <a:gd name="connsiteX226" fmla="*/ 10906743 w 12089090"/>
                  <a:gd name="connsiteY226" fmla="*/ 7360851 h 13511369"/>
                  <a:gd name="connsiteX227" fmla="*/ 10801969 w 12089090"/>
                  <a:gd name="connsiteY227" fmla="*/ 7289414 h 13511369"/>
                  <a:gd name="connsiteX228" fmla="*/ 10761487 w 12089090"/>
                  <a:gd name="connsiteY228" fmla="*/ 7058432 h 13511369"/>
                  <a:gd name="connsiteX229" fmla="*/ 10443987 w 12089090"/>
                  <a:gd name="connsiteY229" fmla="*/ 7020332 h 13511369"/>
                  <a:gd name="connsiteX230" fmla="*/ 10513838 w 12089090"/>
                  <a:gd name="connsiteY230" fmla="*/ 6915558 h 13511369"/>
                  <a:gd name="connsiteX231" fmla="*/ 10637663 w 12089090"/>
                  <a:gd name="connsiteY231" fmla="*/ 6896508 h 13511369"/>
                  <a:gd name="connsiteX232" fmla="*/ 10647187 w 12089090"/>
                  <a:gd name="connsiteY232" fmla="*/ 6810782 h 13511369"/>
                  <a:gd name="connsiteX233" fmla="*/ 10859912 w 12089090"/>
                  <a:gd name="connsiteY233" fmla="*/ 6899682 h 13511369"/>
                  <a:gd name="connsiteX234" fmla="*/ 10875787 w 12089090"/>
                  <a:gd name="connsiteY234" fmla="*/ 6677432 h 13511369"/>
                  <a:gd name="connsiteX235" fmla="*/ 10666237 w 12089090"/>
                  <a:gd name="connsiteY235" fmla="*/ 6772682 h 13511369"/>
                  <a:gd name="connsiteX236" fmla="*/ 10590037 w 12089090"/>
                  <a:gd name="connsiteY236" fmla="*/ 6544082 h 13511369"/>
                  <a:gd name="connsiteX237" fmla="*/ 10361437 w 12089090"/>
                  <a:gd name="connsiteY237" fmla="*/ 6753632 h 13511369"/>
                  <a:gd name="connsiteX238" fmla="*/ 10374138 w 12089090"/>
                  <a:gd name="connsiteY238" fmla="*/ 6588533 h 13511369"/>
                  <a:gd name="connsiteX239" fmla="*/ 10386837 w 12089090"/>
                  <a:gd name="connsiteY239" fmla="*/ 6464707 h 13511369"/>
                  <a:gd name="connsiteX240" fmla="*/ 10331672 w 12089090"/>
                  <a:gd name="connsiteY240" fmla="*/ 6436675 h 13511369"/>
                  <a:gd name="connsiteX241" fmla="*/ 10278888 w 12089090"/>
                  <a:gd name="connsiteY241" fmla="*/ 6452008 h 13511369"/>
                  <a:gd name="connsiteX242" fmla="*/ 10158237 w 12089090"/>
                  <a:gd name="connsiteY242" fmla="*/ 6236107 h 13511369"/>
                  <a:gd name="connsiteX243" fmla="*/ 10323338 w 12089090"/>
                  <a:gd name="connsiteY243" fmla="*/ 6274208 h 13511369"/>
                  <a:gd name="connsiteX244" fmla="*/ 10564638 w 12089090"/>
                  <a:gd name="connsiteY244" fmla="*/ 6274208 h 13511369"/>
                  <a:gd name="connsiteX245" fmla="*/ 10694812 w 12089090"/>
                  <a:gd name="connsiteY245" fmla="*/ 6134507 h 13511369"/>
                  <a:gd name="connsiteX246" fmla="*/ 10593213 w 12089090"/>
                  <a:gd name="connsiteY246" fmla="*/ 6023383 h 13511369"/>
                  <a:gd name="connsiteX247" fmla="*/ 10380487 w 12089090"/>
                  <a:gd name="connsiteY247" fmla="*/ 5975757 h 13511369"/>
                  <a:gd name="connsiteX248" fmla="*/ 10561462 w 12089090"/>
                  <a:gd name="connsiteY248" fmla="*/ 5845582 h 13511369"/>
                  <a:gd name="connsiteX249" fmla="*/ 10507488 w 12089090"/>
                  <a:gd name="connsiteY249" fmla="*/ 5728108 h 13511369"/>
                  <a:gd name="connsiteX250" fmla="*/ 10561463 w 12089090"/>
                  <a:gd name="connsiteY250" fmla="*/ 5607458 h 13511369"/>
                  <a:gd name="connsiteX251" fmla="*/ 10523362 w 12089090"/>
                  <a:gd name="connsiteY251" fmla="*/ 5604282 h 13511369"/>
                  <a:gd name="connsiteX252" fmla="*/ 10488438 w 12089090"/>
                  <a:gd name="connsiteY252" fmla="*/ 5528083 h 13511369"/>
                  <a:gd name="connsiteX253" fmla="*/ 10329687 w 12089090"/>
                  <a:gd name="connsiteY253" fmla="*/ 5375682 h 13511369"/>
                  <a:gd name="connsiteX254" fmla="*/ 10599563 w 12089090"/>
                  <a:gd name="connsiteY254" fmla="*/ 5480458 h 13511369"/>
                  <a:gd name="connsiteX255" fmla="*/ 10742437 w 12089090"/>
                  <a:gd name="connsiteY255" fmla="*/ 5439182 h 13511369"/>
                  <a:gd name="connsiteX256" fmla="*/ 10717038 w 12089090"/>
                  <a:gd name="connsiteY256" fmla="*/ 5686833 h 13511369"/>
                  <a:gd name="connsiteX257" fmla="*/ 10894837 w 12089090"/>
                  <a:gd name="connsiteY257" fmla="*/ 5724932 h 13511369"/>
                  <a:gd name="connsiteX258" fmla="*/ 10951988 w 12089090"/>
                  <a:gd name="connsiteY258" fmla="*/ 5550308 h 13511369"/>
                  <a:gd name="connsiteX259" fmla="*/ 10993262 w 12089090"/>
                  <a:gd name="connsiteY259" fmla="*/ 5321707 h 13511369"/>
                  <a:gd name="connsiteX260" fmla="*/ 10913888 w 12089090"/>
                  <a:gd name="connsiteY260" fmla="*/ 5118508 h 13511369"/>
                  <a:gd name="connsiteX261" fmla="*/ 10856737 w 12089090"/>
                  <a:gd name="connsiteY261" fmla="*/ 5020082 h 13511369"/>
                  <a:gd name="connsiteX262" fmla="*/ 10777363 w 12089090"/>
                  <a:gd name="connsiteY262" fmla="*/ 5137558 h 13511369"/>
                  <a:gd name="connsiteX263" fmla="*/ 10707513 w 12089090"/>
                  <a:gd name="connsiteY263" fmla="*/ 5096283 h 13511369"/>
                  <a:gd name="connsiteX264" fmla="*/ 10675763 w 12089090"/>
                  <a:gd name="connsiteY264" fmla="*/ 5216933 h 13511369"/>
                  <a:gd name="connsiteX265" fmla="*/ 10574162 w 12089090"/>
                  <a:gd name="connsiteY265" fmla="*/ 5220107 h 13511369"/>
                  <a:gd name="connsiteX266" fmla="*/ 10494787 w 12089090"/>
                  <a:gd name="connsiteY266" fmla="*/ 5077232 h 13511369"/>
                  <a:gd name="connsiteX267" fmla="*/ 10456687 w 12089090"/>
                  <a:gd name="connsiteY267" fmla="*/ 4924832 h 13511369"/>
                  <a:gd name="connsiteX268" fmla="*/ 10240787 w 12089090"/>
                  <a:gd name="connsiteY268" fmla="*/ 4928007 h 13511369"/>
                  <a:gd name="connsiteX269" fmla="*/ 10266187 w 12089090"/>
                  <a:gd name="connsiteY269" fmla="*/ 5153432 h 13511369"/>
                  <a:gd name="connsiteX270" fmla="*/ 10228088 w 12089090"/>
                  <a:gd name="connsiteY270" fmla="*/ 4959758 h 13511369"/>
                  <a:gd name="connsiteX271" fmla="*/ 10183637 w 12089090"/>
                  <a:gd name="connsiteY271" fmla="*/ 4972457 h 13511369"/>
                  <a:gd name="connsiteX272" fmla="*/ 10113787 w 12089090"/>
                  <a:gd name="connsiteY272" fmla="*/ 4861332 h 13511369"/>
                  <a:gd name="connsiteX273" fmla="*/ 10018538 w 12089090"/>
                  <a:gd name="connsiteY273" fmla="*/ 4931183 h 13511369"/>
                  <a:gd name="connsiteX274" fmla="*/ 9862962 w 12089090"/>
                  <a:gd name="connsiteY274" fmla="*/ 5058182 h 13511369"/>
                  <a:gd name="connsiteX275" fmla="*/ 10228087 w 12089090"/>
                  <a:gd name="connsiteY275" fmla="*/ 4724807 h 13511369"/>
                  <a:gd name="connsiteX276" fmla="*/ 10372550 w 12089090"/>
                  <a:gd name="connsiteY276" fmla="*/ 4634321 h 13511369"/>
                  <a:gd name="connsiteX277" fmla="*/ 10590037 w 12089090"/>
                  <a:gd name="connsiteY277" fmla="*/ 4581932 h 13511369"/>
                  <a:gd name="connsiteX278" fmla="*/ 10628138 w 12089090"/>
                  <a:gd name="connsiteY278" fmla="*/ 4461283 h 13511369"/>
                  <a:gd name="connsiteX279" fmla="*/ 10799588 w 12089090"/>
                  <a:gd name="connsiteY279" fmla="*/ 4334283 h 13511369"/>
                  <a:gd name="connsiteX280" fmla="*/ 10831337 w 12089090"/>
                  <a:gd name="connsiteY280" fmla="*/ 4080282 h 13511369"/>
                  <a:gd name="connsiteX281" fmla="*/ 10599562 w 12089090"/>
                  <a:gd name="connsiteY281" fmla="*/ 3997732 h 13511369"/>
                  <a:gd name="connsiteX282" fmla="*/ 10282063 w 12089090"/>
                  <a:gd name="connsiteY282" fmla="*/ 3950108 h 13511369"/>
                  <a:gd name="connsiteX283" fmla="*/ 10151887 w 12089090"/>
                  <a:gd name="connsiteY283" fmla="*/ 4010432 h 13511369"/>
                  <a:gd name="connsiteX284" fmla="*/ 10177288 w 12089090"/>
                  <a:gd name="connsiteY284" fmla="*/ 3845333 h 13511369"/>
                  <a:gd name="connsiteX285" fmla="*/ 10126488 w 12089090"/>
                  <a:gd name="connsiteY285" fmla="*/ 3670708 h 13511369"/>
                  <a:gd name="connsiteX286" fmla="*/ 10240787 w 12089090"/>
                  <a:gd name="connsiteY286" fmla="*/ 3708807 h 13511369"/>
                  <a:gd name="connsiteX287" fmla="*/ 10361438 w 12089090"/>
                  <a:gd name="connsiteY287" fmla="*/ 3600858 h 13511369"/>
                  <a:gd name="connsiteX288" fmla="*/ 10551938 w 12089090"/>
                  <a:gd name="connsiteY288" fmla="*/ 3661183 h 13511369"/>
                  <a:gd name="connsiteX289" fmla="*/ 10564638 w 12089090"/>
                  <a:gd name="connsiteY289" fmla="*/ 3477033 h 13511369"/>
                  <a:gd name="connsiteX290" fmla="*/ 10704337 w 12089090"/>
                  <a:gd name="connsiteY290" fmla="*/ 3515132 h 13511369"/>
                  <a:gd name="connsiteX291" fmla="*/ 10818637 w 12089090"/>
                  <a:gd name="connsiteY291" fmla="*/ 3210332 h 13511369"/>
                  <a:gd name="connsiteX292" fmla="*/ 10920238 w 12089090"/>
                  <a:gd name="connsiteY292" fmla="*/ 3299233 h 13511369"/>
                  <a:gd name="connsiteX293" fmla="*/ 11059937 w 12089090"/>
                  <a:gd name="connsiteY293" fmla="*/ 3283357 h 13511369"/>
                  <a:gd name="connsiteX294" fmla="*/ 11094862 w 12089090"/>
                  <a:gd name="connsiteY294" fmla="*/ 3508782 h 13511369"/>
                  <a:gd name="connsiteX295" fmla="*/ 11171063 w 12089090"/>
                  <a:gd name="connsiteY295" fmla="*/ 3251608 h 13511369"/>
                  <a:gd name="connsiteX296" fmla="*/ 11094863 w 12089090"/>
                  <a:gd name="connsiteY296" fmla="*/ 3165883 h 13511369"/>
                  <a:gd name="connsiteX297" fmla="*/ 11180587 w 12089090"/>
                  <a:gd name="connsiteY297" fmla="*/ 2911882 h 13511369"/>
                  <a:gd name="connsiteX298" fmla="*/ 10999613 w 12089090"/>
                  <a:gd name="connsiteY298" fmla="*/ 2988083 h 13511369"/>
                  <a:gd name="connsiteX299" fmla="*/ 10971037 w 12089090"/>
                  <a:gd name="connsiteY299" fmla="*/ 2918232 h 13511369"/>
                  <a:gd name="connsiteX300" fmla="*/ 10780537 w 12089090"/>
                  <a:gd name="connsiteY300" fmla="*/ 2715032 h 13511369"/>
                  <a:gd name="connsiteX301" fmla="*/ 10748788 w 12089090"/>
                  <a:gd name="connsiteY301" fmla="*/ 2530883 h 13511369"/>
                  <a:gd name="connsiteX302" fmla="*/ 10717038 w 12089090"/>
                  <a:gd name="connsiteY302" fmla="*/ 2435633 h 13511369"/>
                  <a:gd name="connsiteX303" fmla="*/ 10818637 w 12089090"/>
                  <a:gd name="connsiteY303" fmla="*/ 2334032 h 13511369"/>
                  <a:gd name="connsiteX304" fmla="*/ 11078988 w 12089090"/>
                  <a:gd name="connsiteY304" fmla="*/ 2099083 h 13511369"/>
                  <a:gd name="connsiteX305" fmla="*/ 11199637 w 12089090"/>
                  <a:gd name="connsiteY305" fmla="*/ 2118132 h 13511369"/>
                  <a:gd name="connsiteX306" fmla="*/ 11269488 w 12089090"/>
                  <a:gd name="connsiteY306" fmla="*/ 2029233 h 13511369"/>
                  <a:gd name="connsiteX307" fmla="*/ 11504437 w 12089090"/>
                  <a:gd name="connsiteY307" fmla="*/ 1921282 h 13511369"/>
                  <a:gd name="connsiteX308" fmla="*/ 11358388 w 12089090"/>
                  <a:gd name="connsiteY308" fmla="*/ 1851433 h 13511369"/>
                  <a:gd name="connsiteX309" fmla="*/ 11275837 w 12089090"/>
                  <a:gd name="connsiteY309" fmla="*/ 1705382 h 13511369"/>
                  <a:gd name="connsiteX310" fmla="*/ 11377437 w 12089090"/>
                  <a:gd name="connsiteY310" fmla="*/ 1279932 h 13511369"/>
                  <a:gd name="connsiteX311" fmla="*/ 11256787 w 12089090"/>
                  <a:gd name="connsiteY311" fmla="*/ 1019582 h 13511369"/>
                  <a:gd name="connsiteX312" fmla="*/ 11542537 w 12089090"/>
                  <a:gd name="connsiteY312" fmla="*/ 1362482 h 13511369"/>
                  <a:gd name="connsiteX313" fmla="*/ 11707637 w 12089090"/>
                  <a:gd name="connsiteY313" fmla="*/ 1165632 h 13511369"/>
                  <a:gd name="connsiteX314" fmla="*/ 11891787 w 12089090"/>
                  <a:gd name="connsiteY314" fmla="*/ 1476782 h 13511369"/>
                  <a:gd name="connsiteX315" fmla="*/ 12088637 w 12089090"/>
                  <a:gd name="connsiteY315" fmla="*/ 1578383 h 13511369"/>
                  <a:gd name="connsiteX316" fmla="*/ 11923537 w 12089090"/>
                  <a:gd name="connsiteY316" fmla="*/ 1133883 h 13511369"/>
                  <a:gd name="connsiteX317" fmla="*/ 11910837 w 12089090"/>
                  <a:gd name="connsiteY317" fmla="*/ 917982 h 13511369"/>
                  <a:gd name="connsiteX318" fmla="*/ 11777487 w 12089090"/>
                  <a:gd name="connsiteY318" fmla="*/ 721132 h 13511369"/>
                  <a:gd name="connsiteX319" fmla="*/ 11752087 w 12089090"/>
                  <a:gd name="connsiteY31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179337 w 12089090"/>
                  <a:gd name="connsiteY50" fmla="*/ 10315982 h 13511369"/>
                  <a:gd name="connsiteX51" fmla="*/ 932878 w 12089090"/>
                  <a:gd name="connsiteY51" fmla="*/ 10353832 h 13511369"/>
                  <a:gd name="connsiteX52" fmla="*/ 817387 w 12089090"/>
                  <a:gd name="connsiteY52" fmla="*/ 10468382 h 13511369"/>
                  <a:gd name="connsiteX53" fmla="*/ 678084 w 12089090"/>
                  <a:gd name="connsiteY53" fmla="*/ 10480038 h 13511369"/>
                  <a:gd name="connsiteX54" fmla="*/ 585215 w 12089090"/>
                  <a:gd name="connsiteY54" fmla="*/ 10544332 h 13511369"/>
                  <a:gd name="connsiteX55" fmla="*/ 497109 w 12089090"/>
                  <a:gd name="connsiteY55" fmla="*/ 10503850 h 13511369"/>
                  <a:gd name="connsiteX56" fmla="*/ 399478 w 12089090"/>
                  <a:gd name="connsiteY56" fmla="*/ 10510994 h 13511369"/>
                  <a:gd name="connsiteX57" fmla="*/ 301847 w 12089090"/>
                  <a:gd name="connsiteY57" fmla="*/ 10482419 h 13511369"/>
                  <a:gd name="connsiteX58" fmla="*/ 238743 w 12089090"/>
                  <a:gd name="connsiteY58" fmla="*/ 10535057 h 13511369"/>
                  <a:gd name="connsiteX59" fmla="*/ 17287 w 12089090"/>
                  <a:gd name="connsiteY59" fmla="*/ 10430282 h 13511369"/>
                  <a:gd name="connsiteX60" fmla="*/ 78009 w 12089090"/>
                  <a:gd name="connsiteY60" fmla="*/ 10608625 h 13511369"/>
                  <a:gd name="connsiteX61" fmla="*/ 11334 w 12089090"/>
                  <a:gd name="connsiteY61" fmla="*/ 10787219 h 13511369"/>
                  <a:gd name="connsiteX62" fmla="*/ 112537 w 12089090"/>
                  <a:gd name="connsiteY62" fmla="*/ 11056551 h 13511369"/>
                  <a:gd name="connsiteX63" fmla="*/ 8953 w 12089090"/>
                  <a:gd name="connsiteY63" fmla="*/ 11234894 h 13511369"/>
                  <a:gd name="connsiteX64" fmla="*/ 17287 w 12089090"/>
                  <a:gd name="connsiteY64" fmla="*/ 11420882 h 13511369"/>
                  <a:gd name="connsiteX65" fmla="*/ 158972 w 12089090"/>
                  <a:gd name="connsiteY65" fmla="*/ 11470638 h 13511369"/>
                  <a:gd name="connsiteX66" fmla="*/ 455437 w 12089090"/>
                  <a:gd name="connsiteY66" fmla="*/ 11497082 h 13511369"/>
                  <a:gd name="connsiteX67" fmla="*/ 623315 w 12089090"/>
                  <a:gd name="connsiteY67" fmla="*/ 11544457 h 13511369"/>
                  <a:gd name="connsiteX68" fmla="*/ 737615 w 12089090"/>
                  <a:gd name="connsiteY68" fmla="*/ 11489688 h 13511369"/>
                  <a:gd name="connsiteX69" fmla="*/ 912637 w 12089090"/>
                  <a:gd name="connsiteY69" fmla="*/ 11535182 h 13511369"/>
                  <a:gd name="connsiteX70" fmla="*/ 1078134 w 12089090"/>
                  <a:gd name="connsiteY70" fmla="*/ 11413488 h 13511369"/>
                  <a:gd name="connsiteX71" fmla="*/ 1155524 w 12089090"/>
                  <a:gd name="connsiteY71" fmla="*/ 11470889 h 13511369"/>
                  <a:gd name="connsiteX72" fmla="*/ 1294828 w 12089090"/>
                  <a:gd name="connsiteY72" fmla="*/ 11496832 h 13511369"/>
                  <a:gd name="connsiteX73" fmla="*/ 1466278 w 12089090"/>
                  <a:gd name="connsiteY73" fmla="*/ 11508738 h 13511369"/>
                  <a:gd name="connsiteX74" fmla="*/ 1552003 w 12089090"/>
                  <a:gd name="connsiteY74" fmla="*/ 11573032 h 13511369"/>
                  <a:gd name="connsiteX75" fmla="*/ 1652015 w 12089090"/>
                  <a:gd name="connsiteY75" fmla="*/ 11580175 h 13511369"/>
                  <a:gd name="connsiteX76" fmla="*/ 1731787 w 12089090"/>
                  <a:gd name="connsiteY76" fmla="*/ 11592332 h 13511369"/>
                  <a:gd name="connsiteX77" fmla="*/ 1659159 w 12089090"/>
                  <a:gd name="connsiteY77" fmla="*/ 11737338 h 13511369"/>
                  <a:gd name="connsiteX78" fmla="*/ 1693687 w 12089090"/>
                  <a:gd name="connsiteY78" fmla="*/ 11992382 h 13511369"/>
                  <a:gd name="connsiteX79" fmla="*/ 1871090 w 12089090"/>
                  <a:gd name="connsiteY79" fmla="*/ 12130244 h 13511369"/>
                  <a:gd name="connsiteX80" fmla="*/ 1993724 w 12089090"/>
                  <a:gd name="connsiteY80" fmla="*/ 12056676 h 13511369"/>
                  <a:gd name="connsiteX81" fmla="*/ 2066353 w 12089090"/>
                  <a:gd name="connsiteY81" fmla="*/ 12104050 h 13511369"/>
                  <a:gd name="connsiteX82" fmla="*/ 2142553 w 12089090"/>
                  <a:gd name="connsiteY82" fmla="*/ 12034994 h 13511369"/>
                  <a:gd name="connsiteX83" fmla="*/ 2242565 w 12089090"/>
                  <a:gd name="connsiteY83" fmla="*/ 12058807 h 13511369"/>
                  <a:gd name="connsiteX84" fmla="*/ 2473547 w 12089090"/>
                  <a:gd name="connsiteY84" fmla="*/ 12008800 h 13511369"/>
                  <a:gd name="connsiteX85" fmla="*/ 2524743 w 12089090"/>
                  <a:gd name="connsiteY85" fmla="*/ 11899513 h 13511369"/>
                  <a:gd name="connsiteX86" fmla="*/ 2893837 w 12089090"/>
                  <a:gd name="connsiteY86" fmla="*/ 12030482 h 13511369"/>
                  <a:gd name="connsiteX87" fmla="*/ 2983134 w 12089090"/>
                  <a:gd name="connsiteY87" fmla="*/ 12018325 h 13511369"/>
                  <a:gd name="connsiteX88" fmla="*/ 3084337 w 12089090"/>
                  <a:gd name="connsiteY88" fmla="*/ 12182882 h 13511369"/>
                  <a:gd name="connsiteX89" fmla="*/ 3323653 w 12089090"/>
                  <a:gd name="connsiteY89" fmla="*/ 12127863 h 13511369"/>
                  <a:gd name="connsiteX90" fmla="*/ 3433190 w 12089090"/>
                  <a:gd name="connsiteY90" fmla="*/ 12196919 h 13511369"/>
                  <a:gd name="connsiteX91" fmla="*/ 3586781 w 12089090"/>
                  <a:gd name="connsiteY91" fmla="*/ 12266226 h 13511369"/>
                  <a:gd name="connsiteX92" fmla="*/ 3522487 w 12089090"/>
                  <a:gd name="connsiteY92" fmla="*/ 12387670 h 13511369"/>
                  <a:gd name="connsiteX93" fmla="*/ 3607022 w 12089090"/>
                  <a:gd name="connsiteY93" fmla="*/ 12592207 h 13511369"/>
                  <a:gd name="connsiteX94" fmla="*/ 3560587 w 12089090"/>
                  <a:gd name="connsiteY94" fmla="*/ 12773432 h 13511369"/>
                  <a:gd name="connsiteX95" fmla="*/ 3545109 w 12089090"/>
                  <a:gd name="connsiteY95" fmla="*/ 12987494 h 13511369"/>
                  <a:gd name="connsiteX96" fmla="*/ 3636787 w 12089090"/>
                  <a:gd name="connsiteY96" fmla="*/ 13211582 h 13511369"/>
                  <a:gd name="connsiteX97" fmla="*/ 3922537 w 12089090"/>
                  <a:gd name="connsiteY97" fmla="*/ 13440182 h 13511369"/>
                  <a:gd name="connsiteX98" fmla="*/ 4514278 w 12089090"/>
                  <a:gd name="connsiteY98" fmla="*/ 13511369 h 13511369"/>
                  <a:gd name="connsiteX99" fmla="*/ 4549996 w 12089090"/>
                  <a:gd name="connsiteY99" fmla="*/ 13442312 h 13511369"/>
                  <a:gd name="connsiteX100" fmla="*/ 4208287 w 12089090"/>
                  <a:gd name="connsiteY100" fmla="*/ 13154432 h 13511369"/>
                  <a:gd name="connsiteX101" fmla="*/ 4635722 w 12089090"/>
                  <a:gd name="connsiteY101" fmla="*/ 13268482 h 13511369"/>
                  <a:gd name="connsiteX102" fmla="*/ 4951237 w 12089090"/>
                  <a:gd name="connsiteY102" fmla="*/ 13268732 h 13511369"/>
                  <a:gd name="connsiteX103" fmla="*/ 5052440 w 12089090"/>
                  <a:gd name="connsiteY103" fmla="*/ 13058932 h 13511369"/>
                  <a:gd name="connsiteX104" fmla="*/ 5011959 w 12089090"/>
                  <a:gd name="connsiteY104" fmla="*/ 12985113 h 13511369"/>
                  <a:gd name="connsiteX105" fmla="*/ 5008387 w 12089090"/>
                  <a:gd name="connsiteY105" fmla="*/ 12678182 h 13511369"/>
                  <a:gd name="connsiteX106" fmla="*/ 5084587 w 12089090"/>
                  <a:gd name="connsiteY106" fmla="*/ 12563882 h 13511369"/>
                  <a:gd name="connsiteX107" fmla="*/ 5046487 w 12089090"/>
                  <a:gd name="connsiteY107" fmla="*/ 12225745 h 13511369"/>
                  <a:gd name="connsiteX108" fmla="*/ 5375100 w 12089090"/>
                  <a:gd name="connsiteY108" fmla="*/ 12097157 h 13511369"/>
                  <a:gd name="connsiteX109" fmla="*/ 5656087 w 12089090"/>
                  <a:gd name="connsiteY109" fmla="*/ 12180502 h 13511369"/>
                  <a:gd name="connsiteX110" fmla="*/ 5541787 w 12089090"/>
                  <a:gd name="connsiteY110" fmla="*/ 11249432 h 13511369"/>
                  <a:gd name="connsiteX111" fmla="*/ 5602510 w 12089090"/>
                  <a:gd name="connsiteY111" fmla="*/ 10722925 h 13511369"/>
                  <a:gd name="connsiteX112" fmla="*/ 5485827 w 12089090"/>
                  <a:gd name="connsiteY112" fmla="*/ 10663394 h 13511369"/>
                  <a:gd name="connsiteX113" fmla="*/ 5602509 w 12089090"/>
                  <a:gd name="connsiteY113" fmla="*/ 10701495 h 13511369"/>
                  <a:gd name="connsiteX114" fmla="*/ 5628703 w 12089090"/>
                  <a:gd name="connsiteY114" fmla="*/ 10160950 h 13511369"/>
                  <a:gd name="connsiteX115" fmla="*/ 5715618 w 12089090"/>
                  <a:gd name="connsiteY115" fmla="*/ 9775438 h 13511369"/>
                  <a:gd name="connsiteX116" fmla="*/ 5847778 w 12089090"/>
                  <a:gd name="connsiteY116" fmla="*/ 9408475 h 13511369"/>
                  <a:gd name="connsiteX117" fmla="*/ 5938265 w 12089090"/>
                  <a:gd name="connsiteY117" fmla="*/ 9196544 h 13511369"/>
                  <a:gd name="connsiteX118" fmla="*/ 5776340 w 12089090"/>
                  <a:gd name="connsiteY118" fmla="*/ 9329894 h 13511369"/>
                  <a:gd name="connsiteX119" fmla="*/ 5940647 w 12089090"/>
                  <a:gd name="connsiteY119" fmla="*/ 9137013 h 13511369"/>
                  <a:gd name="connsiteX120" fmla="*/ 5972794 w 12089090"/>
                  <a:gd name="connsiteY120" fmla="*/ 8956289 h 13511369"/>
                  <a:gd name="connsiteX121" fmla="*/ 5976365 w 12089090"/>
                  <a:gd name="connsiteY121" fmla="*/ 9087006 h 13511369"/>
                  <a:gd name="connsiteX122" fmla="*/ 6458567 w 12089090"/>
                  <a:gd name="connsiteY122" fmla="*/ 8201432 h 13511369"/>
                  <a:gd name="connsiteX123" fmla="*/ 6221634 w 12089090"/>
                  <a:gd name="connsiteY123" fmla="*/ 8101170 h 13511369"/>
                  <a:gd name="connsiteX124" fmla="*/ 6443090 w 12089090"/>
                  <a:gd name="connsiteY124" fmla="*/ 8110694 h 13511369"/>
                  <a:gd name="connsiteX125" fmla="*/ 6713363 w 12089090"/>
                  <a:gd name="connsiteY125" fmla="*/ 8074975 h 13511369"/>
                  <a:gd name="connsiteX126" fmla="*/ 6872907 w 12089090"/>
                  <a:gd name="connsiteY126" fmla="*/ 8032113 h 13511369"/>
                  <a:gd name="connsiteX127" fmla="*/ 6802659 w 12089090"/>
                  <a:gd name="connsiteY127" fmla="*/ 7972582 h 13511369"/>
                  <a:gd name="connsiteX128" fmla="*/ 6894339 w 12089090"/>
                  <a:gd name="connsiteY128" fmla="*/ 7846626 h 13511369"/>
                  <a:gd name="connsiteX129" fmla="*/ 6997921 w 12089090"/>
                  <a:gd name="connsiteY129" fmla="*/ 7867807 h 13511369"/>
                  <a:gd name="connsiteX130" fmla="*/ 7034832 w 12089090"/>
                  <a:gd name="connsiteY130" fmla="*/ 7793990 h 13511369"/>
                  <a:gd name="connsiteX131" fmla="*/ 6961013 w 12089090"/>
                  <a:gd name="connsiteY131" fmla="*/ 7693975 h 13511369"/>
                  <a:gd name="connsiteX132" fmla="*/ 6927676 w 12089090"/>
                  <a:gd name="connsiteY132" fmla="*/ 7596344 h 13511369"/>
                  <a:gd name="connsiteX133" fmla="*/ 6837187 w 12089090"/>
                  <a:gd name="connsiteY133" fmla="*/ 7591832 h 13511369"/>
                  <a:gd name="connsiteX134" fmla="*/ 6763369 w 12089090"/>
                  <a:gd name="connsiteY134" fmla="*/ 7674925 h 13511369"/>
                  <a:gd name="connsiteX135" fmla="*/ 6627637 w 12089090"/>
                  <a:gd name="connsiteY135" fmla="*/ 7687082 h 13511369"/>
                  <a:gd name="connsiteX136" fmla="*/ 6687169 w 12089090"/>
                  <a:gd name="connsiteY136" fmla="*/ 7617775 h 13511369"/>
                  <a:gd name="connsiteX137" fmla="*/ 6699076 w 12089090"/>
                  <a:gd name="connsiteY137" fmla="*/ 7529669 h 13511369"/>
                  <a:gd name="connsiteX138" fmla="*/ 6720506 w 12089090"/>
                  <a:gd name="connsiteY138" fmla="*/ 7467756 h 13511369"/>
                  <a:gd name="connsiteX139" fmla="*/ 6684787 w 12089090"/>
                  <a:gd name="connsiteY139" fmla="*/ 7401332 h 13511369"/>
                  <a:gd name="connsiteX140" fmla="*/ 6620494 w 12089090"/>
                  <a:gd name="connsiteY140" fmla="*/ 7432038 h 13511369"/>
                  <a:gd name="connsiteX141" fmla="*/ 6618112 w 12089090"/>
                  <a:gd name="connsiteY141" fmla="*/ 7351326 h 13511369"/>
                  <a:gd name="connsiteX142" fmla="*/ 6837188 w 12089090"/>
                  <a:gd name="connsiteY142" fmla="*/ 7243919 h 13511369"/>
                  <a:gd name="connsiteX143" fmla="*/ 6801469 w 12089090"/>
                  <a:gd name="connsiteY143" fmla="*/ 7089138 h 13511369"/>
                  <a:gd name="connsiteX144" fmla="*/ 6877669 w 12089090"/>
                  <a:gd name="connsiteY144" fmla="*/ 7072469 h 13511369"/>
                  <a:gd name="connsiteX145" fmla="*/ 6856237 w 12089090"/>
                  <a:gd name="connsiteY145" fmla="*/ 6982232 h 13511369"/>
                  <a:gd name="connsiteX146" fmla="*/ 6961013 w 12089090"/>
                  <a:gd name="connsiteY146" fmla="*/ 6984363 h 13511369"/>
                  <a:gd name="connsiteX147" fmla="*/ 7003876 w 12089090"/>
                  <a:gd name="connsiteY147" fmla="*/ 6903400 h 13511369"/>
                  <a:gd name="connsiteX148" fmla="*/ 7106269 w 12089090"/>
                  <a:gd name="connsiteY148" fmla="*/ 6936738 h 13511369"/>
                  <a:gd name="connsiteX149" fmla="*/ 7180088 w 12089090"/>
                  <a:gd name="connsiteY149" fmla="*/ 7039132 h 13511369"/>
                  <a:gd name="connsiteX150" fmla="*/ 7246763 w 12089090"/>
                  <a:gd name="connsiteY150" fmla="*/ 6979600 h 13511369"/>
                  <a:gd name="connsiteX151" fmla="*/ 7187232 w 12089090"/>
                  <a:gd name="connsiteY151" fmla="*/ 6843869 h 13511369"/>
                  <a:gd name="connsiteX152" fmla="*/ 7244381 w 12089090"/>
                  <a:gd name="connsiteY152" fmla="*/ 6896506 h 13511369"/>
                  <a:gd name="connsiteX153" fmla="*/ 7361063 w 12089090"/>
                  <a:gd name="connsiteY153" fmla="*/ 6934357 h 13511369"/>
                  <a:gd name="connsiteX154" fmla="*/ 7434882 w 12089090"/>
                  <a:gd name="connsiteY154" fmla="*/ 7006046 h 13511369"/>
                  <a:gd name="connsiteX155" fmla="*/ 7403926 w 12089090"/>
                  <a:gd name="connsiteY155" fmla="*/ 7144158 h 13511369"/>
                  <a:gd name="connsiteX156" fmla="*/ 7475363 w 12089090"/>
                  <a:gd name="connsiteY156" fmla="*/ 7108439 h 13511369"/>
                  <a:gd name="connsiteX157" fmla="*/ 7465837 w 12089090"/>
                  <a:gd name="connsiteY157" fmla="*/ 7077482 h 13511369"/>
                  <a:gd name="connsiteX158" fmla="*/ 7542038 w 12089090"/>
                  <a:gd name="connsiteY158" fmla="*/ 7163208 h 13511369"/>
                  <a:gd name="connsiteX159" fmla="*/ 7477744 w 12089090"/>
                  <a:gd name="connsiteY159" fmla="*/ 7244171 h 13511369"/>
                  <a:gd name="connsiteX160" fmla="*/ 7542037 w 12089090"/>
                  <a:gd name="connsiteY160" fmla="*/ 7325132 h 13511369"/>
                  <a:gd name="connsiteX161" fmla="*/ 7468219 w 12089090"/>
                  <a:gd name="connsiteY161" fmla="*/ 7344183 h 13511369"/>
                  <a:gd name="connsiteX162" fmla="*/ 7375351 w 12089090"/>
                  <a:gd name="connsiteY162" fmla="*/ 7296558 h 13511369"/>
                  <a:gd name="connsiteX163" fmla="*/ 7327726 w 12089090"/>
                  <a:gd name="connsiteY163" fmla="*/ 7406096 h 13511369"/>
                  <a:gd name="connsiteX164" fmla="*/ 7403926 w 12089090"/>
                  <a:gd name="connsiteY164" fmla="*/ 7425146 h 13511369"/>
                  <a:gd name="connsiteX165" fmla="*/ 7458694 w 12089090"/>
                  <a:gd name="connsiteY165" fmla="*/ 7484677 h 13511369"/>
                  <a:gd name="connsiteX166" fmla="*/ 7484888 w 12089090"/>
                  <a:gd name="connsiteY166" fmla="*/ 7515382 h 13511369"/>
                  <a:gd name="connsiteX167" fmla="*/ 7505128 w 12089090"/>
                  <a:gd name="connsiteY167" fmla="*/ 7467755 h 13511369"/>
                  <a:gd name="connsiteX168" fmla="*/ 7563469 w 12089090"/>
                  <a:gd name="connsiteY168" fmla="*/ 7529921 h 13511369"/>
                  <a:gd name="connsiteX169" fmla="*/ 7656338 w 12089090"/>
                  <a:gd name="connsiteY169" fmla="*/ 7615646 h 13511369"/>
                  <a:gd name="connsiteX170" fmla="*/ 7656338 w 12089090"/>
                  <a:gd name="connsiteY170" fmla="*/ 7510871 h 13511369"/>
                  <a:gd name="connsiteX171" fmla="*/ 7830168 w 12089090"/>
                  <a:gd name="connsiteY171" fmla="*/ 7606120 h 13511369"/>
                  <a:gd name="connsiteX172" fmla="*/ 7723013 w 12089090"/>
                  <a:gd name="connsiteY172" fmla="*/ 7370377 h 13511369"/>
                  <a:gd name="connsiteX173" fmla="*/ 7725394 w 12089090"/>
                  <a:gd name="connsiteY173" fmla="*/ 7234646 h 13511369"/>
                  <a:gd name="connsiteX174" fmla="*/ 7630144 w 12089090"/>
                  <a:gd name="connsiteY174" fmla="*/ 7206071 h 13511369"/>
                  <a:gd name="connsiteX175" fmla="*/ 7694437 w 12089090"/>
                  <a:gd name="connsiteY175" fmla="*/ 7039382 h 13511369"/>
                  <a:gd name="connsiteX176" fmla="*/ 8392144 w 12089090"/>
                  <a:gd name="connsiteY176" fmla="*/ 6653621 h 13511369"/>
                  <a:gd name="connsiteX177" fmla="*/ 8720757 w 12089090"/>
                  <a:gd name="connsiteY177" fmla="*/ 6591708 h 13511369"/>
                  <a:gd name="connsiteX178" fmla="*/ 8739807 w 12089090"/>
                  <a:gd name="connsiteY178" fmla="*/ 6696483 h 13511369"/>
                  <a:gd name="connsiteX179" fmla="*/ 8813626 w 12089090"/>
                  <a:gd name="connsiteY179" fmla="*/ 6701246 h 13511369"/>
                  <a:gd name="connsiteX180" fmla="*/ 8789812 w 12089090"/>
                  <a:gd name="connsiteY180" fmla="*/ 6548844 h 13511369"/>
                  <a:gd name="connsiteX181" fmla="*/ 9332737 w 12089090"/>
                  <a:gd name="connsiteY181" fmla="*/ 6544082 h 13511369"/>
                  <a:gd name="connsiteX182" fmla="*/ 9520856 w 12089090"/>
                  <a:gd name="connsiteY182" fmla="*/ 6494075 h 13511369"/>
                  <a:gd name="connsiteX183" fmla="*/ 9647062 w 12089090"/>
                  <a:gd name="connsiteY183" fmla="*/ 6298813 h 13511369"/>
                  <a:gd name="connsiteX184" fmla="*/ 9923287 w 12089090"/>
                  <a:gd name="connsiteY184" fmla="*/ 6334532 h 13511369"/>
                  <a:gd name="connsiteX185" fmla="*/ 9887569 w 12089090"/>
                  <a:gd name="connsiteY185" fmla="*/ 6420258 h 13511369"/>
                  <a:gd name="connsiteX186" fmla="*/ 9744694 w 12089090"/>
                  <a:gd name="connsiteY186" fmla="*/ 6434546 h 13511369"/>
                  <a:gd name="connsiteX187" fmla="*/ 9813749 w 12089090"/>
                  <a:gd name="connsiteY187" fmla="*/ 6489313 h 13511369"/>
                  <a:gd name="connsiteX188" fmla="*/ 9682782 w 12089090"/>
                  <a:gd name="connsiteY188" fmla="*/ 6517889 h 13511369"/>
                  <a:gd name="connsiteX189" fmla="*/ 9556576 w 12089090"/>
                  <a:gd name="connsiteY189" fmla="*/ 6508364 h 13511369"/>
                  <a:gd name="connsiteX190" fmla="*/ 9470850 w 12089090"/>
                  <a:gd name="connsiteY190" fmla="*/ 6544082 h 13511369"/>
                  <a:gd name="connsiteX191" fmla="*/ 9439894 w 12089090"/>
                  <a:gd name="connsiteY191" fmla="*/ 6848883 h 13511369"/>
                  <a:gd name="connsiteX192" fmla="*/ 9601819 w 12089090"/>
                  <a:gd name="connsiteY192" fmla="*/ 6882220 h 13511369"/>
                  <a:gd name="connsiteX193" fmla="*/ 9808987 w 12089090"/>
                  <a:gd name="connsiteY193" fmla="*/ 6696482 h 13511369"/>
                  <a:gd name="connsiteX194" fmla="*/ 9847088 w 12089090"/>
                  <a:gd name="connsiteY194" fmla="*/ 6794114 h 13511369"/>
                  <a:gd name="connsiteX195" fmla="*/ 9994726 w 12089090"/>
                  <a:gd name="connsiteY195" fmla="*/ 6717914 h 13511369"/>
                  <a:gd name="connsiteX196" fmla="*/ 9894713 w 12089090"/>
                  <a:gd name="connsiteY196" fmla="*/ 6956040 h 13511369"/>
                  <a:gd name="connsiteX197" fmla="*/ 10037588 w 12089090"/>
                  <a:gd name="connsiteY197" fmla="*/ 6898889 h 13511369"/>
                  <a:gd name="connsiteX198" fmla="*/ 10004251 w 12089090"/>
                  <a:gd name="connsiteY198" fmla="*/ 6986996 h 13511369"/>
                  <a:gd name="connsiteX199" fmla="*/ 10235232 w 12089090"/>
                  <a:gd name="connsiteY199" fmla="*/ 6984614 h 13511369"/>
                  <a:gd name="connsiteX200" fmla="*/ 10075687 w 12089090"/>
                  <a:gd name="connsiteY200" fmla="*/ 7039382 h 13511369"/>
                  <a:gd name="connsiteX201" fmla="*/ 9966151 w 12089090"/>
                  <a:gd name="connsiteY201" fmla="*/ 7096533 h 13511369"/>
                  <a:gd name="connsiteX202" fmla="*/ 9847088 w 12089090"/>
                  <a:gd name="connsiteY202" fmla="*/ 7210833 h 13511369"/>
                  <a:gd name="connsiteX203" fmla="*/ 9882806 w 12089090"/>
                  <a:gd name="connsiteY203" fmla="*/ 7270363 h 13511369"/>
                  <a:gd name="connsiteX204" fmla="*/ 9925669 w 12089090"/>
                  <a:gd name="connsiteY204" fmla="*/ 7320371 h 13511369"/>
                  <a:gd name="connsiteX205" fmla="*/ 10004251 w 12089090"/>
                  <a:gd name="connsiteY205" fmla="*/ 7287033 h 13511369"/>
                  <a:gd name="connsiteX206" fmla="*/ 10016156 w 12089090"/>
                  <a:gd name="connsiteY206" fmla="*/ 7348944 h 13511369"/>
                  <a:gd name="connsiteX207" fmla="*/ 10130457 w 12089090"/>
                  <a:gd name="connsiteY207" fmla="*/ 7210833 h 13511369"/>
                  <a:gd name="connsiteX208" fmla="*/ 10166176 w 12089090"/>
                  <a:gd name="connsiteY208" fmla="*/ 7356089 h 13511369"/>
                  <a:gd name="connsiteX209" fmla="*/ 10261426 w 12089090"/>
                  <a:gd name="connsiteY209" fmla="*/ 7239408 h 13511369"/>
                  <a:gd name="connsiteX210" fmla="*/ 10287619 w 12089090"/>
                  <a:gd name="connsiteY210" fmla="*/ 7401332 h 13511369"/>
                  <a:gd name="connsiteX211" fmla="*/ 10361437 w 12089090"/>
                  <a:gd name="connsiteY211" fmla="*/ 7477532 h 13511369"/>
                  <a:gd name="connsiteX212" fmla="*/ 10151887 w 12089090"/>
                  <a:gd name="connsiteY212" fmla="*/ 7591832 h 13511369"/>
                  <a:gd name="connsiteX213" fmla="*/ 10304288 w 12089090"/>
                  <a:gd name="connsiteY213" fmla="*/ 7741852 h 13511369"/>
                  <a:gd name="connsiteX214" fmla="*/ 10335244 w 12089090"/>
                  <a:gd name="connsiteY214" fmla="*/ 7644221 h 13511369"/>
                  <a:gd name="connsiteX215" fmla="*/ 10406680 w 12089090"/>
                  <a:gd name="connsiteY215" fmla="*/ 7732326 h 13511369"/>
                  <a:gd name="connsiteX216" fmla="*/ 10528126 w 12089090"/>
                  <a:gd name="connsiteY216" fmla="*/ 7691846 h 13511369"/>
                  <a:gd name="connsiteX217" fmla="*/ 10532887 w 12089090"/>
                  <a:gd name="connsiteY217" fmla="*/ 7777570 h 13511369"/>
                  <a:gd name="connsiteX218" fmla="*/ 10530506 w 12089090"/>
                  <a:gd name="connsiteY218" fmla="*/ 7875200 h 13511369"/>
                  <a:gd name="connsiteX219" fmla="*/ 10640043 w 12089090"/>
                  <a:gd name="connsiteY219" fmla="*/ 7837101 h 13511369"/>
                  <a:gd name="connsiteX220" fmla="*/ 10680526 w 12089090"/>
                  <a:gd name="connsiteY220" fmla="*/ 8075227 h 13511369"/>
                  <a:gd name="connsiteX221" fmla="*/ 10818637 w 12089090"/>
                  <a:gd name="connsiteY221" fmla="*/ 8106182 h 13511369"/>
                  <a:gd name="connsiteX222" fmla="*/ 10832925 w 12089090"/>
                  <a:gd name="connsiteY222" fmla="*/ 7815670 h 13511369"/>
                  <a:gd name="connsiteX223" fmla="*/ 10923413 w 12089090"/>
                  <a:gd name="connsiteY223" fmla="*/ 7791858 h 13511369"/>
                  <a:gd name="connsiteX224" fmla="*/ 10992469 w 12089090"/>
                  <a:gd name="connsiteY224" fmla="*/ 7620407 h 13511369"/>
                  <a:gd name="connsiteX225" fmla="*/ 10954369 w 12089090"/>
                  <a:gd name="connsiteY225" fmla="*/ 7491821 h 13511369"/>
                  <a:gd name="connsiteX226" fmla="*/ 10859119 w 12089090"/>
                  <a:gd name="connsiteY226" fmla="*/ 7479913 h 13511369"/>
                  <a:gd name="connsiteX227" fmla="*/ 10906743 w 12089090"/>
                  <a:gd name="connsiteY227" fmla="*/ 7360851 h 13511369"/>
                  <a:gd name="connsiteX228" fmla="*/ 10801969 w 12089090"/>
                  <a:gd name="connsiteY228" fmla="*/ 7289414 h 13511369"/>
                  <a:gd name="connsiteX229" fmla="*/ 10761487 w 12089090"/>
                  <a:gd name="connsiteY229" fmla="*/ 7058432 h 13511369"/>
                  <a:gd name="connsiteX230" fmla="*/ 10443987 w 12089090"/>
                  <a:gd name="connsiteY230" fmla="*/ 7020332 h 13511369"/>
                  <a:gd name="connsiteX231" fmla="*/ 10513838 w 12089090"/>
                  <a:gd name="connsiteY231" fmla="*/ 6915558 h 13511369"/>
                  <a:gd name="connsiteX232" fmla="*/ 10637663 w 12089090"/>
                  <a:gd name="connsiteY232" fmla="*/ 6896508 h 13511369"/>
                  <a:gd name="connsiteX233" fmla="*/ 10647187 w 12089090"/>
                  <a:gd name="connsiteY233" fmla="*/ 6810782 h 13511369"/>
                  <a:gd name="connsiteX234" fmla="*/ 10859912 w 12089090"/>
                  <a:gd name="connsiteY234" fmla="*/ 6899682 h 13511369"/>
                  <a:gd name="connsiteX235" fmla="*/ 10875787 w 12089090"/>
                  <a:gd name="connsiteY235" fmla="*/ 6677432 h 13511369"/>
                  <a:gd name="connsiteX236" fmla="*/ 10666237 w 12089090"/>
                  <a:gd name="connsiteY236" fmla="*/ 6772682 h 13511369"/>
                  <a:gd name="connsiteX237" fmla="*/ 10590037 w 12089090"/>
                  <a:gd name="connsiteY237" fmla="*/ 6544082 h 13511369"/>
                  <a:gd name="connsiteX238" fmla="*/ 10361437 w 12089090"/>
                  <a:gd name="connsiteY238" fmla="*/ 6753632 h 13511369"/>
                  <a:gd name="connsiteX239" fmla="*/ 10374138 w 12089090"/>
                  <a:gd name="connsiteY239" fmla="*/ 6588533 h 13511369"/>
                  <a:gd name="connsiteX240" fmla="*/ 10386837 w 12089090"/>
                  <a:gd name="connsiteY240" fmla="*/ 6464707 h 13511369"/>
                  <a:gd name="connsiteX241" fmla="*/ 10331672 w 12089090"/>
                  <a:gd name="connsiteY241" fmla="*/ 6436675 h 13511369"/>
                  <a:gd name="connsiteX242" fmla="*/ 10278888 w 12089090"/>
                  <a:gd name="connsiteY242" fmla="*/ 6452008 h 13511369"/>
                  <a:gd name="connsiteX243" fmla="*/ 10158237 w 12089090"/>
                  <a:gd name="connsiteY243" fmla="*/ 6236107 h 13511369"/>
                  <a:gd name="connsiteX244" fmla="*/ 10323338 w 12089090"/>
                  <a:gd name="connsiteY244" fmla="*/ 6274208 h 13511369"/>
                  <a:gd name="connsiteX245" fmla="*/ 10564638 w 12089090"/>
                  <a:gd name="connsiteY245" fmla="*/ 6274208 h 13511369"/>
                  <a:gd name="connsiteX246" fmla="*/ 10694812 w 12089090"/>
                  <a:gd name="connsiteY246" fmla="*/ 6134507 h 13511369"/>
                  <a:gd name="connsiteX247" fmla="*/ 10593213 w 12089090"/>
                  <a:gd name="connsiteY247" fmla="*/ 6023383 h 13511369"/>
                  <a:gd name="connsiteX248" fmla="*/ 10380487 w 12089090"/>
                  <a:gd name="connsiteY248" fmla="*/ 5975757 h 13511369"/>
                  <a:gd name="connsiteX249" fmla="*/ 10561462 w 12089090"/>
                  <a:gd name="connsiteY249" fmla="*/ 5845582 h 13511369"/>
                  <a:gd name="connsiteX250" fmla="*/ 10507488 w 12089090"/>
                  <a:gd name="connsiteY250" fmla="*/ 5728108 h 13511369"/>
                  <a:gd name="connsiteX251" fmla="*/ 10561463 w 12089090"/>
                  <a:gd name="connsiteY251" fmla="*/ 5607458 h 13511369"/>
                  <a:gd name="connsiteX252" fmla="*/ 10523362 w 12089090"/>
                  <a:gd name="connsiteY252" fmla="*/ 5604282 h 13511369"/>
                  <a:gd name="connsiteX253" fmla="*/ 10488438 w 12089090"/>
                  <a:gd name="connsiteY253" fmla="*/ 5528083 h 13511369"/>
                  <a:gd name="connsiteX254" fmla="*/ 10329687 w 12089090"/>
                  <a:gd name="connsiteY254" fmla="*/ 5375682 h 13511369"/>
                  <a:gd name="connsiteX255" fmla="*/ 10599563 w 12089090"/>
                  <a:gd name="connsiteY255" fmla="*/ 5480458 h 13511369"/>
                  <a:gd name="connsiteX256" fmla="*/ 10742437 w 12089090"/>
                  <a:gd name="connsiteY256" fmla="*/ 5439182 h 13511369"/>
                  <a:gd name="connsiteX257" fmla="*/ 10717038 w 12089090"/>
                  <a:gd name="connsiteY257" fmla="*/ 5686833 h 13511369"/>
                  <a:gd name="connsiteX258" fmla="*/ 10894837 w 12089090"/>
                  <a:gd name="connsiteY258" fmla="*/ 5724932 h 13511369"/>
                  <a:gd name="connsiteX259" fmla="*/ 10951988 w 12089090"/>
                  <a:gd name="connsiteY259" fmla="*/ 5550308 h 13511369"/>
                  <a:gd name="connsiteX260" fmla="*/ 10993262 w 12089090"/>
                  <a:gd name="connsiteY260" fmla="*/ 5321707 h 13511369"/>
                  <a:gd name="connsiteX261" fmla="*/ 10913888 w 12089090"/>
                  <a:gd name="connsiteY261" fmla="*/ 5118508 h 13511369"/>
                  <a:gd name="connsiteX262" fmla="*/ 10856737 w 12089090"/>
                  <a:gd name="connsiteY262" fmla="*/ 5020082 h 13511369"/>
                  <a:gd name="connsiteX263" fmla="*/ 10777363 w 12089090"/>
                  <a:gd name="connsiteY263" fmla="*/ 5137558 h 13511369"/>
                  <a:gd name="connsiteX264" fmla="*/ 10707513 w 12089090"/>
                  <a:gd name="connsiteY264" fmla="*/ 5096283 h 13511369"/>
                  <a:gd name="connsiteX265" fmla="*/ 10675763 w 12089090"/>
                  <a:gd name="connsiteY265" fmla="*/ 5216933 h 13511369"/>
                  <a:gd name="connsiteX266" fmla="*/ 10574162 w 12089090"/>
                  <a:gd name="connsiteY266" fmla="*/ 5220107 h 13511369"/>
                  <a:gd name="connsiteX267" fmla="*/ 10494787 w 12089090"/>
                  <a:gd name="connsiteY267" fmla="*/ 5077232 h 13511369"/>
                  <a:gd name="connsiteX268" fmla="*/ 10456687 w 12089090"/>
                  <a:gd name="connsiteY268" fmla="*/ 4924832 h 13511369"/>
                  <a:gd name="connsiteX269" fmla="*/ 10240787 w 12089090"/>
                  <a:gd name="connsiteY269" fmla="*/ 4928007 h 13511369"/>
                  <a:gd name="connsiteX270" fmla="*/ 10266187 w 12089090"/>
                  <a:gd name="connsiteY270" fmla="*/ 5153432 h 13511369"/>
                  <a:gd name="connsiteX271" fmla="*/ 10228088 w 12089090"/>
                  <a:gd name="connsiteY271" fmla="*/ 4959758 h 13511369"/>
                  <a:gd name="connsiteX272" fmla="*/ 10183637 w 12089090"/>
                  <a:gd name="connsiteY272" fmla="*/ 4972457 h 13511369"/>
                  <a:gd name="connsiteX273" fmla="*/ 10113787 w 12089090"/>
                  <a:gd name="connsiteY273" fmla="*/ 4861332 h 13511369"/>
                  <a:gd name="connsiteX274" fmla="*/ 10018538 w 12089090"/>
                  <a:gd name="connsiteY274" fmla="*/ 4931183 h 13511369"/>
                  <a:gd name="connsiteX275" fmla="*/ 9862962 w 12089090"/>
                  <a:gd name="connsiteY275" fmla="*/ 5058182 h 13511369"/>
                  <a:gd name="connsiteX276" fmla="*/ 10228087 w 12089090"/>
                  <a:gd name="connsiteY276" fmla="*/ 4724807 h 13511369"/>
                  <a:gd name="connsiteX277" fmla="*/ 10372550 w 12089090"/>
                  <a:gd name="connsiteY277" fmla="*/ 4634321 h 13511369"/>
                  <a:gd name="connsiteX278" fmla="*/ 10590037 w 12089090"/>
                  <a:gd name="connsiteY278" fmla="*/ 4581932 h 13511369"/>
                  <a:gd name="connsiteX279" fmla="*/ 10628138 w 12089090"/>
                  <a:gd name="connsiteY279" fmla="*/ 4461283 h 13511369"/>
                  <a:gd name="connsiteX280" fmla="*/ 10799588 w 12089090"/>
                  <a:gd name="connsiteY280" fmla="*/ 4334283 h 13511369"/>
                  <a:gd name="connsiteX281" fmla="*/ 10831337 w 12089090"/>
                  <a:gd name="connsiteY281" fmla="*/ 4080282 h 13511369"/>
                  <a:gd name="connsiteX282" fmla="*/ 10599562 w 12089090"/>
                  <a:gd name="connsiteY282" fmla="*/ 3997732 h 13511369"/>
                  <a:gd name="connsiteX283" fmla="*/ 10282063 w 12089090"/>
                  <a:gd name="connsiteY283" fmla="*/ 3950108 h 13511369"/>
                  <a:gd name="connsiteX284" fmla="*/ 10151887 w 12089090"/>
                  <a:gd name="connsiteY284" fmla="*/ 4010432 h 13511369"/>
                  <a:gd name="connsiteX285" fmla="*/ 10177288 w 12089090"/>
                  <a:gd name="connsiteY285" fmla="*/ 3845333 h 13511369"/>
                  <a:gd name="connsiteX286" fmla="*/ 10126488 w 12089090"/>
                  <a:gd name="connsiteY286" fmla="*/ 3670708 h 13511369"/>
                  <a:gd name="connsiteX287" fmla="*/ 10240787 w 12089090"/>
                  <a:gd name="connsiteY287" fmla="*/ 3708807 h 13511369"/>
                  <a:gd name="connsiteX288" fmla="*/ 10361438 w 12089090"/>
                  <a:gd name="connsiteY288" fmla="*/ 3600858 h 13511369"/>
                  <a:gd name="connsiteX289" fmla="*/ 10551938 w 12089090"/>
                  <a:gd name="connsiteY289" fmla="*/ 3661183 h 13511369"/>
                  <a:gd name="connsiteX290" fmla="*/ 10564638 w 12089090"/>
                  <a:gd name="connsiteY290" fmla="*/ 3477033 h 13511369"/>
                  <a:gd name="connsiteX291" fmla="*/ 10704337 w 12089090"/>
                  <a:gd name="connsiteY291" fmla="*/ 3515132 h 13511369"/>
                  <a:gd name="connsiteX292" fmla="*/ 10818637 w 12089090"/>
                  <a:gd name="connsiteY292" fmla="*/ 3210332 h 13511369"/>
                  <a:gd name="connsiteX293" fmla="*/ 10920238 w 12089090"/>
                  <a:gd name="connsiteY293" fmla="*/ 3299233 h 13511369"/>
                  <a:gd name="connsiteX294" fmla="*/ 11059937 w 12089090"/>
                  <a:gd name="connsiteY294" fmla="*/ 3283357 h 13511369"/>
                  <a:gd name="connsiteX295" fmla="*/ 11094862 w 12089090"/>
                  <a:gd name="connsiteY295" fmla="*/ 3508782 h 13511369"/>
                  <a:gd name="connsiteX296" fmla="*/ 11171063 w 12089090"/>
                  <a:gd name="connsiteY296" fmla="*/ 3251608 h 13511369"/>
                  <a:gd name="connsiteX297" fmla="*/ 11094863 w 12089090"/>
                  <a:gd name="connsiteY297" fmla="*/ 3165883 h 13511369"/>
                  <a:gd name="connsiteX298" fmla="*/ 11180587 w 12089090"/>
                  <a:gd name="connsiteY298" fmla="*/ 2911882 h 13511369"/>
                  <a:gd name="connsiteX299" fmla="*/ 10999613 w 12089090"/>
                  <a:gd name="connsiteY299" fmla="*/ 2988083 h 13511369"/>
                  <a:gd name="connsiteX300" fmla="*/ 10971037 w 12089090"/>
                  <a:gd name="connsiteY300" fmla="*/ 2918232 h 13511369"/>
                  <a:gd name="connsiteX301" fmla="*/ 10780537 w 12089090"/>
                  <a:gd name="connsiteY301" fmla="*/ 2715032 h 13511369"/>
                  <a:gd name="connsiteX302" fmla="*/ 10748788 w 12089090"/>
                  <a:gd name="connsiteY302" fmla="*/ 2530883 h 13511369"/>
                  <a:gd name="connsiteX303" fmla="*/ 10717038 w 12089090"/>
                  <a:gd name="connsiteY303" fmla="*/ 2435633 h 13511369"/>
                  <a:gd name="connsiteX304" fmla="*/ 10818637 w 12089090"/>
                  <a:gd name="connsiteY304" fmla="*/ 2334032 h 13511369"/>
                  <a:gd name="connsiteX305" fmla="*/ 11078988 w 12089090"/>
                  <a:gd name="connsiteY305" fmla="*/ 2099083 h 13511369"/>
                  <a:gd name="connsiteX306" fmla="*/ 11199637 w 12089090"/>
                  <a:gd name="connsiteY306" fmla="*/ 2118132 h 13511369"/>
                  <a:gd name="connsiteX307" fmla="*/ 11269488 w 12089090"/>
                  <a:gd name="connsiteY307" fmla="*/ 2029233 h 13511369"/>
                  <a:gd name="connsiteX308" fmla="*/ 11504437 w 12089090"/>
                  <a:gd name="connsiteY308" fmla="*/ 1921282 h 13511369"/>
                  <a:gd name="connsiteX309" fmla="*/ 11358388 w 12089090"/>
                  <a:gd name="connsiteY309" fmla="*/ 1851433 h 13511369"/>
                  <a:gd name="connsiteX310" fmla="*/ 11275837 w 12089090"/>
                  <a:gd name="connsiteY310" fmla="*/ 1705382 h 13511369"/>
                  <a:gd name="connsiteX311" fmla="*/ 11377437 w 12089090"/>
                  <a:gd name="connsiteY311" fmla="*/ 1279932 h 13511369"/>
                  <a:gd name="connsiteX312" fmla="*/ 11256787 w 12089090"/>
                  <a:gd name="connsiteY312" fmla="*/ 1019582 h 13511369"/>
                  <a:gd name="connsiteX313" fmla="*/ 11542537 w 12089090"/>
                  <a:gd name="connsiteY313" fmla="*/ 1362482 h 13511369"/>
                  <a:gd name="connsiteX314" fmla="*/ 11707637 w 12089090"/>
                  <a:gd name="connsiteY314" fmla="*/ 1165632 h 13511369"/>
                  <a:gd name="connsiteX315" fmla="*/ 11891787 w 12089090"/>
                  <a:gd name="connsiteY315" fmla="*/ 1476782 h 13511369"/>
                  <a:gd name="connsiteX316" fmla="*/ 12088637 w 12089090"/>
                  <a:gd name="connsiteY316" fmla="*/ 1578383 h 13511369"/>
                  <a:gd name="connsiteX317" fmla="*/ 11923537 w 12089090"/>
                  <a:gd name="connsiteY317" fmla="*/ 1133883 h 13511369"/>
                  <a:gd name="connsiteX318" fmla="*/ 11910837 w 12089090"/>
                  <a:gd name="connsiteY318" fmla="*/ 917982 h 13511369"/>
                  <a:gd name="connsiteX319" fmla="*/ 11777487 w 12089090"/>
                  <a:gd name="connsiteY319" fmla="*/ 721132 h 13511369"/>
                  <a:gd name="connsiteX320" fmla="*/ 11752087 w 12089090"/>
                  <a:gd name="connsiteY32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237678 w 12089090"/>
                  <a:gd name="connsiteY50" fmla="*/ 9970450 h 13511369"/>
                  <a:gd name="connsiteX51" fmla="*/ 1179337 w 12089090"/>
                  <a:gd name="connsiteY51" fmla="*/ 10315982 h 13511369"/>
                  <a:gd name="connsiteX52" fmla="*/ 932878 w 12089090"/>
                  <a:gd name="connsiteY52" fmla="*/ 10353832 h 13511369"/>
                  <a:gd name="connsiteX53" fmla="*/ 817387 w 12089090"/>
                  <a:gd name="connsiteY53" fmla="*/ 10468382 h 13511369"/>
                  <a:gd name="connsiteX54" fmla="*/ 678084 w 12089090"/>
                  <a:gd name="connsiteY54" fmla="*/ 10480038 h 13511369"/>
                  <a:gd name="connsiteX55" fmla="*/ 585215 w 12089090"/>
                  <a:gd name="connsiteY55" fmla="*/ 10544332 h 13511369"/>
                  <a:gd name="connsiteX56" fmla="*/ 497109 w 12089090"/>
                  <a:gd name="connsiteY56" fmla="*/ 10503850 h 13511369"/>
                  <a:gd name="connsiteX57" fmla="*/ 399478 w 12089090"/>
                  <a:gd name="connsiteY57" fmla="*/ 10510994 h 13511369"/>
                  <a:gd name="connsiteX58" fmla="*/ 301847 w 12089090"/>
                  <a:gd name="connsiteY58" fmla="*/ 10482419 h 13511369"/>
                  <a:gd name="connsiteX59" fmla="*/ 238743 w 12089090"/>
                  <a:gd name="connsiteY59" fmla="*/ 10535057 h 13511369"/>
                  <a:gd name="connsiteX60" fmla="*/ 17287 w 12089090"/>
                  <a:gd name="connsiteY60" fmla="*/ 10430282 h 13511369"/>
                  <a:gd name="connsiteX61" fmla="*/ 78009 w 12089090"/>
                  <a:gd name="connsiteY61" fmla="*/ 10608625 h 13511369"/>
                  <a:gd name="connsiteX62" fmla="*/ 11334 w 12089090"/>
                  <a:gd name="connsiteY62" fmla="*/ 10787219 h 13511369"/>
                  <a:gd name="connsiteX63" fmla="*/ 112537 w 12089090"/>
                  <a:gd name="connsiteY63" fmla="*/ 11056551 h 13511369"/>
                  <a:gd name="connsiteX64" fmla="*/ 8953 w 12089090"/>
                  <a:gd name="connsiteY64" fmla="*/ 11234894 h 13511369"/>
                  <a:gd name="connsiteX65" fmla="*/ 17287 w 12089090"/>
                  <a:gd name="connsiteY65" fmla="*/ 11420882 h 13511369"/>
                  <a:gd name="connsiteX66" fmla="*/ 158972 w 12089090"/>
                  <a:gd name="connsiteY66" fmla="*/ 11470638 h 13511369"/>
                  <a:gd name="connsiteX67" fmla="*/ 455437 w 12089090"/>
                  <a:gd name="connsiteY67" fmla="*/ 11497082 h 13511369"/>
                  <a:gd name="connsiteX68" fmla="*/ 623315 w 12089090"/>
                  <a:gd name="connsiteY68" fmla="*/ 11544457 h 13511369"/>
                  <a:gd name="connsiteX69" fmla="*/ 737615 w 12089090"/>
                  <a:gd name="connsiteY69" fmla="*/ 11489688 h 13511369"/>
                  <a:gd name="connsiteX70" fmla="*/ 912637 w 12089090"/>
                  <a:gd name="connsiteY70" fmla="*/ 11535182 h 13511369"/>
                  <a:gd name="connsiteX71" fmla="*/ 1078134 w 12089090"/>
                  <a:gd name="connsiteY71" fmla="*/ 11413488 h 13511369"/>
                  <a:gd name="connsiteX72" fmla="*/ 1155524 w 12089090"/>
                  <a:gd name="connsiteY72" fmla="*/ 11470889 h 13511369"/>
                  <a:gd name="connsiteX73" fmla="*/ 1294828 w 12089090"/>
                  <a:gd name="connsiteY73" fmla="*/ 11496832 h 13511369"/>
                  <a:gd name="connsiteX74" fmla="*/ 1466278 w 12089090"/>
                  <a:gd name="connsiteY74" fmla="*/ 11508738 h 13511369"/>
                  <a:gd name="connsiteX75" fmla="*/ 1552003 w 12089090"/>
                  <a:gd name="connsiteY75" fmla="*/ 11573032 h 13511369"/>
                  <a:gd name="connsiteX76" fmla="*/ 1652015 w 12089090"/>
                  <a:gd name="connsiteY76" fmla="*/ 11580175 h 13511369"/>
                  <a:gd name="connsiteX77" fmla="*/ 1731787 w 12089090"/>
                  <a:gd name="connsiteY77" fmla="*/ 11592332 h 13511369"/>
                  <a:gd name="connsiteX78" fmla="*/ 1659159 w 12089090"/>
                  <a:gd name="connsiteY78" fmla="*/ 11737338 h 13511369"/>
                  <a:gd name="connsiteX79" fmla="*/ 1693687 w 12089090"/>
                  <a:gd name="connsiteY79" fmla="*/ 11992382 h 13511369"/>
                  <a:gd name="connsiteX80" fmla="*/ 1871090 w 12089090"/>
                  <a:gd name="connsiteY80" fmla="*/ 12130244 h 13511369"/>
                  <a:gd name="connsiteX81" fmla="*/ 1993724 w 12089090"/>
                  <a:gd name="connsiteY81" fmla="*/ 12056676 h 13511369"/>
                  <a:gd name="connsiteX82" fmla="*/ 2066353 w 12089090"/>
                  <a:gd name="connsiteY82" fmla="*/ 12104050 h 13511369"/>
                  <a:gd name="connsiteX83" fmla="*/ 2142553 w 12089090"/>
                  <a:gd name="connsiteY83" fmla="*/ 12034994 h 13511369"/>
                  <a:gd name="connsiteX84" fmla="*/ 2242565 w 12089090"/>
                  <a:gd name="connsiteY84" fmla="*/ 12058807 h 13511369"/>
                  <a:gd name="connsiteX85" fmla="*/ 2473547 w 12089090"/>
                  <a:gd name="connsiteY85" fmla="*/ 12008800 h 13511369"/>
                  <a:gd name="connsiteX86" fmla="*/ 2524743 w 12089090"/>
                  <a:gd name="connsiteY86" fmla="*/ 11899513 h 13511369"/>
                  <a:gd name="connsiteX87" fmla="*/ 2893837 w 12089090"/>
                  <a:gd name="connsiteY87" fmla="*/ 12030482 h 13511369"/>
                  <a:gd name="connsiteX88" fmla="*/ 2983134 w 12089090"/>
                  <a:gd name="connsiteY88" fmla="*/ 12018325 h 13511369"/>
                  <a:gd name="connsiteX89" fmla="*/ 3084337 w 12089090"/>
                  <a:gd name="connsiteY89" fmla="*/ 12182882 h 13511369"/>
                  <a:gd name="connsiteX90" fmla="*/ 3323653 w 12089090"/>
                  <a:gd name="connsiteY90" fmla="*/ 12127863 h 13511369"/>
                  <a:gd name="connsiteX91" fmla="*/ 3433190 w 12089090"/>
                  <a:gd name="connsiteY91" fmla="*/ 12196919 h 13511369"/>
                  <a:gd name="connsiteX92" fmla="*/ 3586781 w 12089090"/>
                  <a:gd name="connsiteY92" fmla="*/ 12266226 h 13511369"/>
                  <a:gd name="connsiteX93" fmla="*/ 3522487 w 12089090"/>
                  <a:gd name="connsiteY93" fmla="*/ 12387670 h 13511369"/>
                  <a:gd name="connsiteX94" fmla="*/ 3607022 w 12089090"/>
                  <a:gd name="connsiteY94" fmla="*/ 12592207 h 13511369"/>
                  <a:gd name="connsiteX95" fmla="*/ 3560587 w 12089090"/>
                  <a:gd name="connsiteY95" fmla="*/ 12773432 h 13511369"/>
                  <a:gd name="connsiteX96" fmla="*/ 3545109 w 12089090"/>
                  <a:gd name="connsiteY96" fmla="*/ 12987494 h 13511369"/>
                  <a:gd name="connsiteX97" fmla="*/ 3636787 w 12089090"/>
                  <a:gd name="connsiteY97" fmla="*/ 13211582 h 13511369"/>
                  <a:gd name="connsiteX98" fmla="*/ 3922537 w 12089090"/>
                  <a:gd name="connsiteY98" fmla="*/ 13440182 h 13511369"/>
                  <a:gd name="connsiteX99" fmla="*/ 4514278 w 12089090"/>
                  <a:gd name="connsiteY99" fmla="*/ 13511369 h 13511369"/>
                  <a:gd name="connsiteX100" fmla="*/ 4549996 w 12089090"/>
                  <a:gd name="connsiteY100" fmla="*/ 13442312 h 13511369"/>
                  <a:gd name="connsiteX101" fmla="*/ 4208287 w 12089090"/>
                  <a:gd name="connsiteY101" fmla="*/ 13154432 h 13511369"/>
                  <a:gd name="connsiteX102" fmla="*/ 4635722 w 12089090"/>
                  <a:gd name="connsiteY102" fmla="*/ 13268482 h 13511369"/>
                  <a:gd name="connsiteX103" fmla="*/ 4951237 w 12089090"/>
                  <a:gd name="connsiteY103" fmla="*/ 13268732 h 13511369"/>
                  <a:gd name="connsiteX104" fmla="*/ 5052440 w 12089090"/>
                  <a:gd name="connsiteY104" fmla="*/ 13058932 h 13511369"/>
                  <a:gd name="connsiteX105" fmla="*/ 5011959 w 12089090"/>
                  <a:gd name="connsiteY105" fmla="*/ 12985113 h 13511369"/>
                  <a:gd name="connsiteX106" fmla="*/ 5008387 w 12089090"/>
                  <a:gd name="connsiteY106" fmla="*/ 12678182 h 13511369"/>
                  <a:gd name="connsiteX107" fmla="*/ 5084587 w 12089090"/>
                  <a:gd name="connsiteY107" fmla="*/ 12563882 h 13511369"/>
                  <a:gd name="connsiteX108" fmla="*/ 5046487 w 12089090"/>
                  <a:gd name="connsiteY108" fmla="*/ 12225745 h 13511369"/>
                  <a:gd name="connsiteX109" fmla="*/ 5375100 w 12089090"/>
                  <a:gd name="connsiteY109" fmla="*/ 12097157 h 13511369"/>
                  <a:gd name="connsiteX110" fmla="*/ 5656087 w 12089090"/>
                  <a:gd name="connsiteY110" fmla="*/ 12180502 h 13511369"/>
                  <a:gd name="connsiteX111" fmla="*/ 5541787 w 12089090"/>
                  <a:gd name="connsiteY111" fmla="*/ 11249432 h 13511369"/>
                  <a:gd name="connsiteX112" fmla="*/ 5602510 w 12089090"/>
                  <a:gd name="connsiteY112" fmla="*/ 10722925 h 13511369"/>
                  <a:gd name="connsiteX113" fmla="*/ 5485827 w 12089090"/>
                  <a:gd name="connsiteY113" fmla="*/ 10663394 h 13511369"/>
                  <a:gd name="connsiteX114" fmla="*/ 5602509 w 12089090"/>
                  <a:gd name="connsiteY114" fmla="*/ 10701495 h 13511369"/>
                  <a:gd name="connsiteX115" fmla="*/ 5628703 w 12089090"/>
                  <a:gd name="connsiteY115" fmla="*/ 10160950 h 13511369"/>
                  <a:gd name="connsiteX116" fmla="*/ 5715618 w 12089090"/>
                  <a:gd name="connsiteY116" fmla="*/ 9775438 h 13511369"/>
                  <a:gd name="connsiteX117" fmla="*/ 5847778 w 12089090"/>
                  <a:gd name="connsiteY117" fmla="*/ 9408475 h 13511369"/>
                  <a:gd name="connsiteX118" fmla="*/ 5938265 w 12089090"/>
                  <a:gd name="connsiteY118" fmla="*/ 9196544 h 13511369"/>
                  <a:gd name="connsiteX119" fmla="*/ 5776340 w 12089090"/>
                  <a:gd name="connsiteY119" fmla="*/ 9329894 h 13511369"/>
                  <a:gd name="connsiteX120" fmla="*/ 5940647 w 12089090"/>
                  <a:gd name="connsiteY120" fmla="*/ 9137013 h 13511369"/>
                  <a:gd name="connsiteX121" fmla="*/ 5972794 w 12089090"/>
                  <a:gd name="connsiteY121" fmla="*/ 8956289 h 13511369"/>
                  <a:gd name="connsiteX122" fmla="*/ 5976365 w 12089090"/>
                  <a:gd name="connsiteY122" fmla="*/ 9087006 h 13511369"/>
                  <a:gd name="connsiteX123" fmla="*/ 6458567 w 12089090"/>
                  <a:gd name="connsiteY123" fmla="*/ 8201432 h 13511369"/>
                  <a:gd name="connsiteX124" fmla="*/ 6221634 w 12089090"/>
                  <a:gd name="connsiteY124" fmla="*/ 8101170 h 13511369"/>
                  <a:gd name="connsiteX125" fmla="*/ 6443090 w 12089090"/>
                  <a:gd name="connsiteY125" fmla="*/ 8110694 h 13511369"/>
                  <a:gd name="connsiteX126" fmla="*/ 6713363 w 12089090"/>
                  <a:gd name="connsiteY126" fmla="*/ 8074975 h 13511369"/>
                  <a:gd name="connsiteX127" fmla="*/ 6872907 w 12089090"/>
                  <a:gd name="connsiteY127" fmla="*/ 8032113 h 13511369"/>
                  <a:gd name="connsiteX128" fmla="*/ 6802659 w 12089090"/>
                  <a:gd name="connsiteY128" fmla="*/ 7972582 h 13511369"/>
                  <a:gd name="connsiteX129" fmla="*/ 6894339 w 12089090"/>
                  <a:gd name="connsiteY129" fmla="*/ 7846626 h 13511369"/>
                  <a:gd name="connsiteX130" fmla="*/ 6997921 w 12089090"/>
                  <a:gd name="connsiteY130" fmla="*/ 7867807 h 13511369"/>
                  <a:gd name="connsiteX131" fmla="*/ 7034832 w 12089090"/>
                  <a:gd name="connsiteY131" fmla="*/ 7793990 h 13511369"/>
                  <a:gd name="connsiteX132" fmla="*/ 6961013 w 12089090"/>
                  <a:gd name="connsiteY132" fmla="*/ 7693975 h 13511369"/>
                  <a:gd name="connsiteX133" fmla="*/ 6927676 w 12089090"/>
                  <a:gd name="connsiteY133" fmla="*/ 7596344 h 13511369"/>
                  <a:gd name="connsiteX134" fmla="*/ 6837187 w 12089090"/>
                  <a:gd name="connsiteY134" fmla="*/ 7591832 h 13511369"/>
                  <a:gd name="connsiteX135" fmla="*/ 6763369 w 12089090"/>
                  <a:gd name="connsiteY135" fmla="*/ 7674925 h 13511369"/>
                  <a:gd name="connsiteX136" fmla="*/ 6627637 w 12089090"/>
                  <a:gd name="connsiteY136" fmla="*/ 7687082 h 13511369"/>
                  <a:gd name="connsiteX137" fmla="*/ 6687169 w 12089090"/>
                  <a:gd name="connsiteY137" fmla="*/ 7617775 h 13511369"/>
                  <a:gd name="connsiteX138" fmla="*/ 6699076 w 12089090"/>
                  <a:gd name="connsiteY138" fmla="*/ 7529669 h 13511369"/>
                  <a:gd name="connsiteX139" fmla="*/ 6720506 w 12089090"/>
                  <a:gd name="connsiteY139" fmla="*/ 7467756 h 13511369"/>
                  <a:gd name="connsiteX140" fmla="*/ 6684787 w 12089090"/>
                  <a:gd name="connsiteY140" fmla="*/ 7401332 h 13511369"/>
                  <a:gd name="connsiteX141" fmla="*/ 6620494 w 12089090"/>
                  <a:gd name="connsiteY141" fmla="*/ 7432038 h 13511369"/>
                  <a:gd name="connsiteX142" fmla="*/ 6618112 w 12089090"/>
                  <a:gd name="connsiteY142" fmla="*/ 7351326 h 13511369"/>
                  <a:gd name="connsiteX143" fmla="*/ 6837188 w 12089090"/>
                  <a:gd name="connsiteY143" fmla="*/ 7243919 h 13511369"/>
                  <a:gd name="connsiteX144" fmla="*/ 6801469 w 12089090"/>
                  <a:gd name="connsiteY144" fmla="*/ 7089138 h 13511369"/>
                  <a:gd name="connsiteX145" fmla="*/ 6877669 w 12089090"/>
                  <a:gd name="connsiteY145" fmla="*/ 7072469 h 13511369"/>
                  <a:gd name="connsiteX146" fmla="*/ 6856237 w 12089090"/>
                  <a:gd name="connsiteY146" fmla="*/ 6982232 h 13511369"/>
                  <a:gd name="connsiteX147" fmla="*/ 6961013 w 12089090"/>
                  <a:gd name="connsiteY147" fmla="*/ 6984363 h 13511369"/>
                  <a:gd name="connsiteX148" fmla="*/ 7003876 w 12089090"/>
                  <a:gd name="connsiteY148" fmla="*/ 6903400 h 13511369"/>
                  <a:gd name="connsiteX149" fmla="*/ 7106269 w 12089090"/>
                  <a:gd name="connsiteY149" fmla="*/ 6936738 h 13511369"/>
                  <a:gd name="connsiteX150" fmla="*/ 7180088 w 12089090"/>
                  <a:gd name="connsiteY150" fmla="*/ 7039132 h 13511369"/>
                  <a:gd name="connsiteX151" fmla="*/ 7246763 w 12089090"/>
                  <a:gd name="connsiteY151" fmla="*/ 6979600 h 13511369"/>
                  <a:gd name="connsiteX152" fmla="*/ 7187232 w 12089090"/>
                  <a:gd name="connsiteY152" fmla="*/ 6843869 h 13511369"/>
                  <a:gd name="connsiteX153" fmla="*/ 7244381 w 12089090"/>
                  <a:gd name="connsiteY153" fmla="*/ 6896506 h 13511369"/>
                  <a:gd name="connsiteX154" fmla="*/ 7361063 w 12089090"/>
                  <a:gd name="connsiteY154" fmla="*/ 6934357 h 13511369"/>
                  <a:gd name="connsiteX155" fmla="*/ 7434882 w 12089090"/>
                  <a:gd name="connsiteY155" fmla="*/ 7006046 h 13511369"/>
                  <a:gd name="connsiteX156" fmla="*/ 7403926 w 12089090"/>
                  <a:gd name="connsiteY156" fmla="*/ 7144158 h 13511369"/>
                  <a:gd name="connsiteX157" fmla="*/ 7475363 w 12089090"/>
                  <a:gd name="connsiteY157" fmla="*/ 7108439 h 13511369"/>
                  <a:gd name="connsiteX158" fmla="*/ 7465837 w 12089090"/>
                  <a:gd name="connsiteY158" fmla="*/ 7077482 h 13511369"/>
                  <a:gd name="connsiteX159" fmla="*/ 7542038 w 12089090"/>
                  <a:gd name="connsiteY159" fmla="*/ 7163208 h 13511369"/>
                  <a:gd name="connsiteX160" fmla="*/ 7477744 w 12089090"/>
                  <a:gd name="connsiteY160" fmla="*/ 7244171 h 13511369"/>
                  <a:gd name="connsiteX161" fmla="*/ 7542037 w 12089090"/>
                  <a:gd name="connsiteY161" fmla="*/ 7325132 h 13511369"/>
                  <a:gd name="connsiteX162" fmla="*/ 7468219 w 12089090"/>
                  <a:gd name="connsiteY162" fmla="*/ 7344183 h 13511369"/>
                  <a:gd name="connsiteX163" fmla="*/ 7375351 w 12089090"/>
                  <a:gd name="connsiteY163" fmla="*/ 7296558 h 13511369"/>
                  <a:gd name="connsiteX164" fmla="*/ 7327726 w 12089090"/>
                  <a:gd name="connsiteY164" fmla="*/ 7406096 h 13511369"/>
                  <a:gd name="connsiteX165" fmla="*/ 7403926 w 12089090"/>
                  <a:gd name="connsiteY165" fmla="*/ 7425146 h 13511369"/>
                  <a:gd name="connsiteX166" fmla="*/ 7458694 w 12089090"/>
                  <a:gd name="connsiteY166" fmla="*/ 7484677 h 13511369"/>
                  <a:gd name="connsiteX167" fmla="*/ 7484888 w 12089090"/>
                  <a:gd name="connsiteY167" fmla="*/ 7515382 h 13511369"/>
                  <a:gd name="connsiteX168" fmla="*/ 7505128 w 12089090"/>
                  <a:gd name="connsiteY168" fmla="*/ 7467755 h 13511369"/>
                  <a:gd name="connsiteX169" fmla="*/ 7563469 w 12089090"/>
                  <a:gd name="connsiteY169" fmla="*/ 7529921 h 13511369"/>
                  <a:gd name="connsiteX170" fmla="*/ 7656338 w 12089090"/>
                  <a:gd name="connsiteY170" fmla="*/ 7615646 h 13511369"/>
                  <a:gd name="connsiteX171" fmla="*/ 7656338 w 12089090"/>
                  <a:gd name="connsiteY171" fmla="*/ 7510871 h 13511369"/>
                  <a:gd name="connsiteX172" fmla="*/ 7830168 w 12089090"/>
                  <a:gd name="connsiteY172" fmla="*/ 7606120 h 13511369"/>
                  <a:gd name="connsiteX173" fmla="*/ 7723013 w 12089090"/>
                  <a:gd name="connsiteY173" fmla="*/ 7370377 h 13511369"/>
                  <a:gd name="connsiteX174" fmla="*/ 7725394 w 12089090"/>
                  <a:gd name="connsiteY174" fmla="*/ 7234646 h 13511369"/>
                  <a:gd name="connsiteX175" fmla="*/ 7630144 w 12089090"/>
                  <a:gd name="connsiteY175" fmla="*/ 7206071 h 13511369"/>
                  <a:gd name="connsiteX176" fmla="*/ 7694437 w 12089090"/>
                  <a:gd name="connsiteY176" fmla="*/ 7039382 h 13511369"/>
                  <a:gd name="connsiteX177" fmla="*/ 8392144 w 12089090"/>
                  <a:gd name="connsiteY177" fmla="*/ 6653621 h 13511369"/>
                  <a:gd name="connsiteX178" fmla="*/ 8720757 w 12089090"/>
                  <a:gd name="connsiteY178" fmla="*/ 6591708 h 13511369"/>
                  <a:gd name="connsiteX179" fmla="*/ 8739807 w 12089090"/>
                  <a:gd name="connsiteY179" fmla="*/ 6696483 h 13511369"/>
                  <a:gd name="connsiteX180" fmla="*/ 8813626 w 12089090"/>
                  <a:gd name="connsiteY180" fmla="*/ 6701246 h 13511369"/>
                  <a:gd name="connsiteX181" fmla="*/ 8789812 w 12089090"/>
                  <a:gd name="connsiteY181" fmla="*/ 6548844 h 13511369"/>
                  <a:gd name="connsiteX182" fmla="*/ 9332737 w 12089090"/>
                  <a:gd name="connsiteY182" fmla="*/ 6544082 h 13511369"/>
                  <a:gd name="connsiteX183" fmla="*/ 9520856 w 12089090"/>
                  <a:gd name="connsiteY183" fmla="*/ 6494075 h 13511369"/>
                  <a:gd name="connsiteX184" fmla="*/ 9647062 w 12089090"/>
                  <a:gd name="connsiteY184" fmla="*/ 6298813 h 13511369"/>
                  <a:gd name="connsiteX185" fmla="*/ 9923287 w 12089090"/>
                  <a:gd name="connsiteY185" fmla="*/ 6334532 h 13511369"/>
                  <a:gd name="connsiteX186" fmla="*/ 9887569 w 12089090"/>
                  <a:gd name="connsiteY186" fmla="*/ 6420258 h 13511369"/>
                  <a:gd name="connsiteX187" fmla="*/ 9744694 w 12089090"/>
                  <a:gd name="connsiteY187" fmla="*/ 6434546 h 13511369"/>
                  <a:gd name="connsiteX188" fmla="*/ 9813749 w 12089090"/>
                  <a:gd name="connsiteY188" fmla="*/ 6489313 h 13511369"/>
                  <a:gd name="connsiteX189" fmla="*/ 9682782 w 12089090"/>
                  <a:gd name="connsiteY189" fmla="*/ 6517889 h 13511369"/>
                  <a:gd name="connsiteX190" fmla="*/ 9556576 w 12089090"/>
                  <a:gd name="connsiteY190" fmla="*/ 6508364 h 13511369"/>
                  <a:gd name="connsiteX191" fmla="*/ 9470850 w 12089090"/>
                  <a:gd name="connsiteY191" fmla="*/ 6544082 h 13511369"/>
                  <a:gd name="connsiteX192" fmla="*/ 9439894 w 12089090"/>
                  <a:gd name="connsiteY192" fmla="*/ 6848883 h 13511369"/>
                  <a:gd name="connsiteX193" fmla="*/ 9601819 w 12089090"/>
                  <a:gd name="connsiteY193" fmla="*/ 6882220 h 13511369"/>
                  <a:gd name="connsiteX194" fmla="*/ 9808987 w 12089090"/>
                  <a:gd name="connsiteY194" fmla="*/ 6696482 h 13511369"/>
                  <a:gd name="connsiteX195" fmla="*/ 9847088 w 12089090"/>
                  <a:gd name="connsiteY195" fmla="*/ 6794114 h 13511369"/>
                  <a:gd name="connsiteX196" fmla="*/ 9994726 w 12089090"/>
                  <a:gd name="connsiteY196" fmla="*/ 6717914 h 13511369"/>
                  <a:gd name="connsiteX197" fmla="*/ 9894713 w 12089090"/>
                  <a:gd name="connsiteY197" fmla="*/ 6956040 h 13511369"/>
                  <a:gd name="connsiteX198" fmla="*/ 10037588 w 12089090"/>
                  <a:gd name="connsiteY198" fmla="*/ 6898889 h 13511369"/>
                  <a:gd name="connsiteX199" fmla="*/ 10004251 w 12089090"/>
                  <a:gd name="connsiteY199" fmla="*/ 6986996 h 13511369"/>
                  <a:gd name="connsiteX200" fmla="*/ 10235232 w 12089090"/>
                  <a:gd name="connsiteY200" fmla="*/ 6984614 h 13511369"/>
                  <a:gd name="connsiteX201" fmla="*/ 10075687 w 12089090"/>
                  <a:gd name="connsiteY201" fmla="*/ 7039382 h 13511369"/>
                  <a:gd name="connsiteX202" fmla="*/ 9966151 w 12089090"/>
                  <a:gd name="connsiteY202" fmla="*/ 7096533 h 13511369"/>
                  <a:gd name="connsiteX203" fmla="*/ 9847088 w 12089090"/>
                  <a:gd name="connsiteY203" fmla="*/ 7210833 h 13511369"/>
                  <a:gd name="connsiteX204" fmla="*/ 9882806 w 12089090"/>
                  <a:gd name="connsiteY204" fmla="*/ 7270363 h 13511369"/>
                  <a:gd name="connsiteX205" fmla="*/ 9925669 w 12089090"/>
                  <a:gd name="connsiteY205" fmla="*/ 7320371 h 13511369"/>
                  <a:gd name="connsiteX206" fmla="*/ 10004251 w 12089090"/>
                  <a:gd name="connsiteY206" fmla="*/ 7287033 h 13511369"/>
                  <a:gd name="connsiteX207" fmla="*/ 10016156 w 12089090"/>
                  <a:gd name="connsiteY207" fmla="*/ 7348944 h 13511369"/>
                  <a:gd name="connsiteX208" fmla="*/ 10130457 w 12089090"/>
                  <a:gd name="connsiteY208" fmla="*/ 7210833 h 13511369"/>
                  <a:gd name="connsiteX209" fmla="*/ 10166176 w 12089090"/>
                  <a:gd name="connsiteY209" fmla="*/ 7356089 h 13511369"/>
                  <a:gd name="connsiteX210" fmla="*/ 10261426 w 12089090"/>
                  <a:gd name="connsiteY210" fmla="*/ 7239408 h 13511369"/>
                  <a:gd name="connsiteX211" fmla="*/ 10287619 w 12089090"/>
                  <a:gd name="connsiteY211" fmla="*/ 7401332 h 13511369"/>
                  <a:gd name="connsiteX212" fmla="*/ 10361437 w 12089090"/>
                  <a:gd name="connsiteY212" fmla="*/ 7477532 h 13511369"/>
                  <a:gd name="connsiteX213" fmla="*/ 10151887 w 12089090"/>
                  <a:gd name="connsiteY213" fmla="*/ 7591832 h 13511369"/>
                  <a:gd name="connsiteX214" fmla="*/ 10304288 w 12089090"/>
                  <a:gd name="connsiteY214" fmla="*/ 7741852 h 13511369"/>
                  <a:gd name="connsiteX215" fmla="*/ 10335244 w 12089090"/>
                  <a:gd name="connsiteY215" fmla="*/ 7644221 h 13511369"/>
                  <a:gd name="connsiteX216" fmla="*/ 10406680 w 12089090"/>
                  <a:gd name="connsiteY216" fmla="*/ 7732326 h 13511369"/>
                  <a:gd name="connsiteX217" fmla="*/ 10528126 w 12089090"/>
                  <a:gd name="connsiteY217" fmla="*/ 7691846 h 13511369"/>
                  <a:gd name="connsiteX218" fmla="*/ 10532887 w 12089090"/>
                  <a:gd name="connsiteY218" fmla="*/ 7777570 h 13511369"/>
                  <a:gd name="connsiteX219" fmla="*/ 10530506 w 12089090"/>
                  <a:gd name="connsiteY219" fmla="*/ 7875200 h 13511369"/>
                  <a:gd name="connsiteX220" fmla="*/ 10640043 w 12089090"/>
                  <a:gd name="connsiteY220" fmla="*/ 7837101 h 13511369"/>
                  <a:gd name="connsiteX221" fmla="*/ 10680526 w 12089090"/>
                  <a:gd name="connsiteY221" fmla="*/ 8075227 h 13511369"/>
                  <a:gd name="connsiteX222" fmla="*/ 10818637 w 12089090"/>
                  <a:gd name="connsiteY222" fmla="*/ 8106182 h 13511369"/>
                  <a:gd name="connsiteX223" fmla="*/ 10832925 w 12089090"/>
                  <a:gd name="connsiteY223" fmla="*/ 7815670 h 13511369"/>
                  <a:gd name="connsiteX224" fmla="*/ 10923413 w 12089090"/>
                  <a:gd name="connsiteY224" fmla="*/ 7791858 h 13511369"/>
                  <a:gd name="connsiteX225" fmla="*/ 10992469 w 12089090"/>
                  <a:gd name="connsiteY225" fmla="*/ 7620407 h 13511369"/>
                  <a:gd name="connsiteX226" fmla="*/ 10954369 w 12089090"/>
                  <a:gd name="connsiteY226" fmla="*/ 7491821 h 13511369"/>
                  <a:gd name="connsiteX227" fmla="*/ 10859119 w 12089090"/>
                  <a:gd name="connsiteY227" fmla="*/ 7479913 h 13511369"/>
                  <a:gd name="connsiteX228" fmla="*/ 10906743 w 12089090"/>
                  <a:gd name="connsiteY228" fmla="*/ 7360851 h 13511369"/>
                  <a:gd name="connsiteX229" fmla="*/ 10801969 w 12089090"/>
                  <a:gd name="connsiteY229" fmla="*/ 7289414 h 13511369"/>
                  <a:gd name="connsiteX230" fmla="*/ 10761487 w 12089090"/>
                  <a:gd name="connsiteY230" fmla="*/ 7058432 h 13511369"/>
                  <a:gd name="connsiteX231" fmla="*/ 10443987 w 12089090"/>
                  <a:gd name="connsiteY231" fmla="*/ 7020332 h 13511369"/>
                  <a:gd name="connsiteX232" fmla="*/ 10513838 w 12089090"/>
                  <a:gd name="connsiteY232" fmla="*/ 6915558 h 13511369"/>
                  <a:gd name="connsiteX233" fmla="*/ 10637663 w 12089090"/>
                  <a:gd name="connsiteY233" fmla="*/ 6896508 h 13511369"/>
                  <a:gd name="connsiteX234" fmla="*/ 10647187 w 12089090"/>
                  <a:gd name="connsiteY234" fmla="*/ 6810782 h 13511369"/>
                  <a:gd name="connsiteX235" fmla="*/ 10859912 w 12089090"/>
                  <a:gd name="connsiteY235" fmla="*/ 6899682 h 13511369"/>
                  <a:gd name="connsiteX236" fmla="*/ 10875787 w 12089090"/>
                  <a:gd name="connsiteY236" fmla="*/ 6677432 h 13511369"/>
                  <a:gd name="connsiteX237" fmla="*/ 10666237 w 12089090"/>
                  <a:gd name="connsiteY237" fmla="*/ 6772682 h 13511369"/>
                  <a:gd name="connsiteX238" fmla="*/ 10590037 w 12089090"/>
                  <a:gd name="connsiteY238" fmla="*/ 6544082 h 13511369"/>
                  <a:gd name="connsiteX239" fmla="*/ 10361437 w 12089090"/>
                  <a:gd name="connsiteY239" fmla="*/ 6753632 h 13511369"/>
                  <a:gd name="connsiteX240" fmla="*/ 10374138 w 12089090"/>
                  <a:gd name="connsiteY240" fmla="*/ 6588533 h 13511369"/>
                  <a:gd name="connsiteX241" fmla="*/ 10386837 w 12089090"/>
                  <a:gd name="connsiteY241" fmla="*/ 6464707 h 13511369"/>
                  <a:gd name="connsiteX242" fmla="*/ 10331672 w 12089090"/>
                  <a:gd name="connsiteY242" fmla="*/ 6436675 h 13511369"/>
                  <a:gd name="connsiteX243" fmla="*/ 10278888 w 12089090"/>
                  <a:gd name="connsiteY243" fmla="*/ 6452008 h 13511369"/>
                  <a:gd name="connsiteX244" fmla="*/ 10158237 w 12089090"/>
                  <a:gd name="connsiteY244" fmla="*/ 6236107 h 13511369"/>
                  <a:gd name="connsiteX245" fmla="*/ 10323338 w 12089090"/>
                  <a:gd name="connsiteY245" fmla="*/ 6274208 h 13511369"/>
                  <a:gd name="connsiteX246" fmla="*/ 10564638 w 12089090"/>
                  <a:gd name="connsiteY246" fmla="*/ 6274208 h 13511369"/>
                  <a:gd name="connsiteX247" fmla="*/ 10694812 w 12089090"/>
                  <a:gd name="connsiteY247" fmla="*/ 6134507 h 13511369"/>
                  <a:gd name="connsiteX248" fmla="*/ 10593213 w 12089090"/>
                  <a:gd name="connsiteY248" fmla="*/ 6023383 h 13511369"/>
                  <a:gd name="connsiteX249" fmla="*/ 10380487 w 12089090"/>
                  <a:gd name="connsiteY249" fmla="*/ 5975757 h 13511369"/>
                  <a:gd name="connsiteX250" fmla="*/ 10561462 w 12089090"/>
                  <a:gd name="connsiteY250" fmla="*/ 5845582 h 13511369"/>
                  <a:gd name="connsiteX251" fmla="*/ 10507488 w 12089090"/>
                  <a:gd name="connsiteY251" fmla="*/ 5728108 h 13511369"/>
                  <a:gd name="connsiteX252" fmla="*/ 10561463 w 12089090"/>
                  <a:gd name="connsiteY252" fmla="*/ 5607458 h 13511369"/>
                  <a:gd name="connsiteX253" fmla="*/ 10523362 w 12089090"/>
                  <a:gd name="connsiteY253" fmla="*/ 5604282 h 13511369"/>
                  <a:gd name="connsiteX254" fmla="*/ 10488438 w 12089090"/>
                  <a:gd name="connsiteY254" fmla="*/ 5528083 h 13511369"/>
                  <a:gd name="connsiteX255" fmla="*/ 10329687 w 12089090"/>
                  <a:gd name="connsiteY255" fmla="*/ 5375682 h 13511369"/>
                  <a:gd name="connsiteX256" fmla="*/ 10599563 w 12089090"/>
                  <a:gd name="connsiteY256" fmla="*/ 5480458 h 13511369"/>
                  <a:gd name="connsiteX257" fmla="*/ 10742437 w 12089090"/>
                  <a:gd name="connsiteY257" fmla="*/ 5439182 h 13511369"/>
                  <a:gd name="connsiteX258" fmla="*/ 10717038 w 12089090"/>
                  <a:gd name="connsiteY258" fmla="*/ 5686833 h 13511369"/>
                  <a:gd name="connsiteX259" fmla="*/ 10894837 w 12089090"/>
                  <a:gd name="connsiteY259" fmla="*/ 5724932 h 13511369"/>
                  <a:gd name="connsiteX260" fmla="*/ 10951988 w 12089090"/>
                  <a:gd name="connsiteY260" fmla="*/ 5550308 h 13511369"/>
                  <a:gd name="connsiteX261" fmla="*/ 10993262 w 12089090"/>
                  <a:gd name="connsiteY261" fmla="*/ 5321707 h 13511369"/>
                  <a:gd name="connsiteX262" fmla="*/ 10913888 w 12089090"/>
                  <a:gd name="connsiteY262" fmla="*/ 5118508 h 13511369"/>
                  <a:gd name="connsiteX263" fmla="*/ 10856737 w 12089090"/>
                  <a:gd name="connsiteY263" fmla="*/ 5020082 h 13511369"/>
                  <a:gd name="connsiteX264" fmla="*/ 10777363 w 12089090"/>
                  <a:gd name="connsiteY264" fmla="*/ 5137558 h 13511369"/>
                  <a:gd name="connsiteX265" fmla="*/ 10707513 w 12089090"/>
                  <a:gd name="connsiteY265" fmla="*/ 5096283 h 13511369"/>
                  <a:gd name="connsiteX266" fmla="*/ 10675763 w 12089090"/>
                  <a:gd name="connsiteY266" fmla="*/ 5216933 h 13511369"/>
                  <a:gd name="connsiteX267" fmla="*/ 10574162 w 12089090"/>
                  <a:gd name="connsiteY267" fmla="*/ 5220107 h 13511369"/>
                  <a:gd name="connsiteX268" fmla="*/ 10494787 w 12089090"/>
                  <a:gd name="connsiteY268" fmla="*/ 5077232 h 13511369"/>
                  <a:gd name="connsiteX269" fmla="*/ 10456687 w 12089090"/>
                  <a:gd name="connsiteY269" fmla="*/ 4924832 h 13511369"/>
                  <a:gd name="connsiteX270" fmla="*/ 10240787 w 12089090"/>
                  <a:gd name="connsiteY270" fmla="*/ 4928007 h 13511369"/>
                  <a:gd name="connsiteX271" fmla="*/ 10266187 w 12089090"/>
                  <a:gd name="connsiteY271" fmla="*/ 5153432 h 13511369"/>
                  <a:gd name="connsiteX272" fmla="*/ 10228088 w 12089090"/>
                  <a:gd name="connsiteY272" fmla="*/ 4959758 h 13511369"/>
                  <a:gd name="connsiteX273" fmla="*/ 10183637 w 12089090"/>
                  <a:gd name="connsiteY273" fmla="*/ 4972457 h 13511369"/>
                  <a:gd name="connsiteX274" fmla="*/ 10113787 w 12089090"/>
                  <a:gd name="connsiteY274" fmla="*/ 4861332 h 13511369"/>
                  <a:gd name="connsiteX275" fmla="*/ 10018538 w 12089090"/>
                  <a:gd name="connsiteY275" fmla="*/ 4931183 h 13511369"/>
                  <a:gd name="connsiteX276" fmla="*/ 9862962 w 12089090"/>
                  <a:gd name="connsiteY276" fmla="*/ 5058182 h 13511369"/>
                  <a:gd name="connsiteX277" fmla="*/ 10228087 w 12089090"/>
                  <a:gd name="connsiteY277" fmla="*/ 4724807 h 13511369"/>
                  <a:gd name="connsiteX278" fmla="*/ 10372550 w 12089090"/>
                  <a:gd name="connsiteY278" fmla="*/ 4634321 h 13511369"/>
                  <a:gd name="connsiteX279" fmla="*/ 10590037 w 12089090"/>
                  <a:gd name="connsiteY279" fmla="*/ 4581932 h 13511369"/>
                  <a:gd name="connsiteX280" fmla="*/ 10628138 w 12089090"/>
                  <a:gd name="connsiteY280" fmla="*/ 4461283 h 13511369"/>
                  <a:gd name="connsiteX281" fmla="*/ 10799588 w 12089090"/>
                  <a:gd name="connsiteY281" fmla="*/ 4334283 h 13511369"/>
                  <a:gd name="connsiteX282" fmla="*/ 10831337 w 12089090"/>
                  <a:gd name="connsiteY282" fmla="*/ 4080282 h 13511369"/>
                  <a:gd name="connsiteX283" fmla="*/ 10599562 w 12089090"/>
                  <a:gd name="connsiteY283" fmla="*/ 3997732 h 13511369"/>
                  <a:gd name="connsiteX284" fmla="*/ 10282063 w 12089090"/>
                  <a:gd name="connsiteY284" fmla="*/ 3950108 h 13511369"/>
                  <a:gd name="connsiteX285" fmla="*/ 10151887 w 12089090"/>
                  <a:gd name="connsiteY285" fmla="*/ 4010432 h 13511369"/>
                  <a:gd name="connsiteX286" fmla="*/ 10177288 w 12089090"/>
                  <a:gd name="connsiteY286" fmla="*/ 3845333 h 13511369"/>
                  <a:gd name="connsiteX287" fmla="*/ 10126488 w 12089090"/>
                  <a:gd name="connsiteY287" fmla="*/ 3670708 h 13511369"/>
                  <a:gd name="connsiteX288" fmla="*/ 10240787 w 12089090"/>
                  <a:gd name="connsiteY288" fmla="*/ 3708807 h 13511369"/>
                  <a:gd name="connsiteX289" fmla="*/ 10361438 w 12089090"/>
                  <a:gd name="connsiteY289" fmla="*/ 3600858 h 13511369"/>
                  <a:gd name="connsiteX290" fmla="*/ 10551938 w 12089090"/>
                  <a:gd name="connsiteY290" fmla="*/ 3661183 h 13511369"/>
                  <a:gd name="connsiteX291" fmla="*/ 10564638 w 12089090"/>
                  <a:gd name="connsiteY291" fmla="*/ 3477033 h 13511369"/>
                  <a:gd name="connsiteX292" fmla="*/ 10704337 w 12089090"/>
                  <a:gd name="connsiteY292" fmla="*/ 3515132 h 13511369"/>
                  <a:gd name="connsiteX293" fmla="*/ 10818637 w 12089090"/>
                  <a:gd name="connsiteY293" fmla="*/ 3210332 h 13511369"/>
                  <a:gd name="connsiteX294" fmla="*/ 10920238 w 12089090"/>
                  <a:gd name="connsiteY294" fmla="*/ 3299233 h 13511369"/>
                  <a:gd name="connsiteX295" fmla="*/ 11059937 w 12089090"/>
                  <a:gd name="connsiteY295" fmla="*/ 3283357 h 13511369"/>
                  <a:gd name="connsiteX296" fmla="*/ 11094862 w 12089090"/>
                  <a:gd name="connsiteY296" fmla="*/ 3508782 h 13511369"/>
                  <a:gd name="connsiteX297" fmla="*/ 11171063 w 12089090"/>
                  <a:gd name="connsiteY297" fmla="*/ 3251608 h 13511369"/>
                  <a:gd name="connsiteX298" fmla="*/ 11094863 w 12089090"/>
                  <a:gd name="connsiteY298" fmla="*/ 3165883 h 13511369"/>
                  <a:gd name="connsiteX299" fmla="*/ 11180587 w 12089090"/>
                  <a:gd name="connsiteY299" fmla="*/ 2911882 h 13511369"/>
                  <a:gd name="connsiteX300" fmla="*/ 10999613 w 12089090"/>
                  <a:gd name="connsiteY300" fmla="*/ 2988083 h 13511369"/>
                  <a:gd name="connsiteX301" fmla="*/ 10971037 w 12089090"/>
                  <a:gd name="connsiteY301" fmla="*/ 2918232 h 13511369"/>
                  <a:gd name="connsiteX302" fmla="*/ 10780537 w 12089090"/>
                  <a:gd name="connsiteY302" fmla="*/ 2715032 h 13511369"/>
                  <a:gd name="connsiteX303" fmla="*/ 10748788 w 12089090"/>
                  <a:gd name="connsiteY303" fmla="*/ 2530883 h 13511369"/>
                  <a:gd name="connsiteX304" fmla="*/ 10717038 w 12089090"/>
                  <a:gd name="connsiteY304" fmla="*/ 2435633 h 13511369"/>
                  <a:gd name="connsiteX305" fmla="*/ 10818637 w 12089090"/>
                  <a:gd name="connsiteY305" fmla="*/ 2334032 h 13511369"/>
                  <a:gd name="connsiteX306" fmla="*/ 11078988 w 12089090"/>
                  <a:gd name="connsiteY306" fmla="*/ 2099083 h 13511369"/>
                  <a:gd name="connsiteX307" fmla="*/ 11199637 w 12089090"/>
                  <a:gd name="connsiteY307" fmla="*/ 2118132 h 13511369"/>
                  <a:gd name="connsiteX308" fmla="*/ 11269488 w 12089090"/>
                  <a:gd name="connsiteY308" fmla="*/ 2029233 h 13511369"/>
                  <a:gd name="connsiteX309" fmla="*/ 11504437 w 12089090"/>
                  <a:gd name="connsiteY309" fmla="*/ 1921282 h 13511369"/>
                  <a:gd name="connsiteX310" fmla="*/ 11358388 w 12089090"/>
                  <a:gd name="connsiteY310" fmla="*/ 1851433 h 13511369"/>
                  <a:gd name="connsiteX311" fmla="*/ 11275837 w 12089090"/>
                  <a:gd name="connsiteY311" fmla="*/ 1705382 h 13511369"/>
                  <a:gd name="connsiteX312" fmla="*/ 11377437 w 12089090"/>
                  <a:gd name="connsiteY312" fmla="*/ 1279932 h 13511369"/>
                  <a:gd name="connsiteX313" fmla="*/ 11256787 w 12089090"/>
                  <a:gd name="connsiteY313" fmla="*/ 1019582 h 13511369"/>
                  <a:gd name="connsiteX314" fmla="*/ 11542537 w 12089090"/>
                  <a:gd name="connsiteY314" fmla="*/ 1362482 h 13511369"/>
                  <a:gd name="connsiteX315" fmla="*/ 11707637 w 12089090"/>
                  <a:gd name="connsiteY315" fmla="*/ 1165632 h 13511369"/>
                  <a:gd name="connsiteX316" fmla="*/ 11891787 w 12089090"/>
                  <a:gd name="connsiteY316" fmla="*/ 1476782 h 13511369"/>
                  <a:gd name="connsiteX317" fmla="*/ 12088637 w 12089090"/>
                  <a:gd name="connsiteY317" fmla="*/ 1578383 h 13511369"/>
                  <a:gd name="connsiteX318" fmla="*/ 11923537 w 12089090"/>
                  <a:gd name="connsiteY318" fmla="*/ 1133883 h 13511369"/>
                  <a:gd name="connsiteX319" fmla="*/ 11910837 w 12089090"/>
                  <a:gd name="connsiteY319" fmla="*/ 917982 h 13511369"/>
                  <a:gd name="connsiteX320" fmla="*/ 11777487 w 12089090"/>
                  <a:gd name="connsiteY320" fmla="*/ 721132 h 13511369"/>
                  <a:gd name="connsiteX321" fmla="*/ 11752087 w 12089090"/>
                  <a:gd name="connsiteY3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237678 w 12089090"/>
                  <a:gd name="connsiteY50" fmla="*/ 9970450 h 13511369"/>
                  <a:gd name="connsiteX51" fmla="*/ 1254347 w 12089090"/>
                  <a:gd name="connsiteY51" fmla="*/ 10151425 h 13511369"/>
                  <a:gd name="connsiteX52" fmla="*/ 1179337 w 12089090"/>
                  <a:gd name="connsiteY52" fmla="*/ 10315982 h 13511369"/>
                  <a:gd name="connsiteX53" fmla="*/ 932878 w 12089090"/>
                  <a:gd name="connsiteY53" fmla="*/ 10353832 h 13511369"/>
                  <a:gd name="connsiteX54" fmla="*/ 817387 w 12089090"/>
                  <a:gd name="connsiteY54" fmla="*/ 10468382 h 13511369"/>
                  <a:gd name="connsiteX55" fmla="*/ 678084 w 12089090"/>
                  <a:gd name="connsiteY55" fmla="*/ 10480038 h 13511369"/>
                  <a:gd name="connsiteX56" fmla="*/ 585215 w 12089090"/>
                  <a:gd name="connsiteY56" fmla="*/ 10544332 h 13511369"/>
                  <a:gd name="connsiteX57" fmla="*/ 497109 w 12089090"/>
                  <a:gd name="connsiteY57" fmla="*/ 10503850 h 13511369"/>
                  <a:gd name="connsiteX58" fmla="*/ 399478 w 12089090"/>
                  <a:gd name="connsiteY58" fmla="*/ 10510994 h 13511369"/>
                  <a:gd name="connsiteX59" fmla="*/ 301847 w 12089090"/>
                  <a:gd name="connsiteY59" fmla="*/ 10482419 h 13511369"/>
                  <a:gd name="connsiteX60" fmla="*/ 238743 w 12089090"/>
                  <a:gd name="connsiteY60" fmla="*/ 10535057 h 13511369"/>
                  <a:gd name="connsiteX61" fmla="*/ 17287 w 12089090"/>
                  <a:gd name="connsiteY61" fmla="*/ 10430282 h 13511369"/>
                  <a:gd name="connsiteX62" fmla="*/ 78009 w 12089090"/>
                  <a:gd name="connsiteY62" fmla="*/ 10608625 h 13511369"/>
                  <a:gd name="connsiteX63" fmla="*/ 11334 w 12089090"/>
                  <a:gd name="connsiteY63" fmla="*/ 10787219 h 13511369"/>
                  <a:gd name="connsiteX64" fmla="*/ 112537 w 12089090"/>
                  <a:gd name="connsiteY64" fmla="*/ 11056551 h 13511369"/>
                  <a:gd name="connsiteX65" fmla="*/ 8953 w 12089090"/>
                  <a:gd name="connsiteY65" fmla="*/ 11234894 h 13511369"/>
                  <a:gd name="connsiteX66" fmla="*/ 17287 w 12089090"/>
                  <a:gd name="connsiteY66" fmla="*/ 11420882 h 13511369"/>
                  <a:gd name="connsiteX67" fmla="*/ 158972 w 12089090"/>
                  <a:gd name="connsiteY67" fmla="*/ 11470638 h 13511369"/>
                  <a:gd name="connsiteX68" fmla="*/ 455437 w 12089090"/>
                  <a:gd name="connsiteY68" fmla="*/ 11497082 h 13511369"/>
                  <a:gd name="connsiteX69" fmla="*/ 623315 w 12089090"/>
                  <a:gd name="connsiteY69" fmla="*/ 11544457 h 13511369"/>
                  <a:gd name="connsiteX70" fmla="*/ 737615 w 12089090"/>
                  <a:gd name="connsiteY70" fmla="*/ 11489688 h 13511369"/>
                  <a:gd name="connsiteX71" fmla="*/ 912637 w 12089090"/>
                  <a:gd name="connsiteY71" fmla="*/ 11535182 h 13511369"/>
                  <a:gd name="connsiteX72" fmla="*/ 1078134 w 12089090"/>
                  <a:gd name="connsiteY72" fmla="*/ 11413488 h 13511369"/>
                  <a:gd name="connsiteX73" fmla="*/ 1155524 w 12089090"/>
                  <a:gd name="connsiteY73" fmla="*/ 11470889 h 13511369"/>
                  <a:gd name="connsiteX74" fmla="*/ 1294828 w 12089090"/>
                  <a:gd name="connsiteY74" fmla="*/ 11496832 h 13511369"/>
                  <a:gd name="connsiteX75" fmla="*/ 1466278 w 12089090"/>
                  <a:gd name="connsiteY75" fmla="*/ 11508738 h 13511369"/>
                  <a:gd name="connsiteX76" fmla="*/ 1552003 w 12089090"/>
                  <a:gd name="connsiteY76" fmla="*/ 11573032 h 13511369"/>
                  <a:gd name="connsiteX77" fmla="*/ 1652015 w 12089090"/>
                  <a:gd name="connsiteY77" fmla="*/ 11580175 h 13511369"/>
                  <a:gd name="connsiteX78" fmla="*/ 1731787 w 12089090"/>
                  <a:gd name="connsiteY78" fmla="*/ 11592332 h 13511369"/>
                  <a:gd name="connsiteX79" fmla="*/ 1659159 w 12089090"/>
                  <a:gd name="connsiteY79" fmla="*/ 11737338 h 13511369"/>
                  <a:gd name="connsiteX80" fmla="*/ 1693687 w 12089090"/>
                  <a:gd name="connsiteY80" fmla="*/ 11992382 h 13511369"/>
                  <a:gd name="connsiteX81" fmla="*/ 1871090 w 12089090"/>
                  <a:gd name="connsiteY81" fmla="*/ 12130244 h 13511369"/>
                  <a:gd name="connsiteX82" fmla="*/ 1993724 w 12089090"/>
                  <a:gd name="connsiteY82" fmla="*/ 12056676 h 13511369"/>
                  <a:gd name="connsiteX83" fmla="*/ 2066353 w 12089090"/>
                  <a:gd name="connsiteY83" fmla="*/ 12104050 h 13511369"/>
                  <a:gd name="connsiteX84" fmla="*/ 2142553 w 12089090"/>
                  <a:gd name="connsiteY84" fmla="*/ 12034994 h 13511369"/>
                  <a:gd name="connsiteX85" fmla="*/ 2242565 w 12089090"/>
                  <a:gd name="connsiteY85" fmla="*/ 12058807 h 13511369"/>
                  <a:gd name="connsiteX86" fmla="*/ 2473547 w 12089090"/>
                  <a:gd name="connsiteY86" fmla="*/ 12008800 h 13511369"/>
                  <a:gd name="connsiteX87" fmla="*/ 2524743 w 12089090"/>
                  <a:gd name="connsiteY87" fmla="*/ 11899513 h 13511369"/>
                  <a:gd name="connsiteX88" fmla="*/ 2893837 w 12089090"/>
                  <a:gd name="connsiteY88" fmla="*/ 12030482 h 13511369"/>
                  <a:gd name="connsiteX89" fmla="*/ 2983134 w 12089090"/>
                  <a:gd name="connsiteY89" fmla="*/ 12018325 h 13511369"/>
                  <a:gd name="connsiteX90" fmla="*/ 3084337 w 12089090"/>
                  <a:gd name="connsiteY90" fmla="*/ 12182882 h 13511369"/>
                  <a:gd name="connsiteX91" fmla="*/ 3323653 w 12089090"/>
                  <a:gd name="connsiteY91" fmla="*/ 12127863 h 13511369"/>
                  <a:gd name="connsiteX92" fmla="*/ 3433190 w 12089090"/>
                  <a:gd name="connsiteY92" fmla="*/ 12196919 h 13511369"/>
                  <a:gd name="connsiteX93" fmla="*/ 3586781 w 12089090"/>
                  <a:gd name="connsiteY93" fmla="*/ 12266226 h 13511369"/>
                  <a:gd name="connsiteX94" fmla="*/ 3522487 w 12089090"/>
                  <a:gd name="connsiteY94" fmla="*/ 12387670 h 13511369"/>
                  <a:gd name="connsiteX95" fmla="*/ 3607022 w 12089090"/>
                  <a:gd name="connsiteY95" fmla="*/ 12592207 h 13511369"/>
                  <a:gd name="connsiteX96" fmla="*/ 3560587 w 12089090"/>
                  <a:gd name="connsiteY96" fmla="*/ 12773432 h 13511369"/>
                  <a:gd name="connsiteX97" fmla="*/ 3545109 w 12089090"/>
                  <a:gd name="connsiteY97" fmla="*/ 12987494 h 13511369"/>
                  <a:gd name="connsiteX98" fmla="*/ 3636787 w 12089090"/>
                  <a:gd name="connsiteY98" fmla="*/ 13211582 h 13511369"/>
                  <a:gd name="connsiteX99" fmla="*/ 3922537 w 12089090"/>
                  <a:gd name="connsiteY99" fmla="*/ 13440182 h 13511369"/>
                  <a:gd name="connsiteX100" fmla="*/ 4514278 w 12089090"/>
                  <a:gd name="connsiteY100" fmla="*/ 13511369 h 13511369"/>
                  <a:gd name="connsiteX101" fmla="*/ 4549996 w 12089090"/>
                  <a:gd name="connsiteY101" fmla="*/ 13442312 h 13511369"/>
                  <a:gd name="connsiteX102" fmla="*/ 4208287 w 12089090"/>
                  <a:gd name="connsiteY102" fmla="*/ 13154432 h 13511369"/>
                  <a:gd name="connsiteX103" fmla="*/ 4635722 w 12089090"/>
                  <a:gd name="connsiteY103" fmla="*/ 13268482 h 13511369"/>
                  <a:gd name="connsiteX104" fmla="*/ 4951237 w 12089090"/>
                  <a:gd name="connsiteY104" fmla="*/ 13268732 h 13511369"/>
                  <a:gd name="connsiteX105" fmla="*/ 5052440 w 12089090"/>
                  <a:gd name="connsiteY105" fmla="*/ 13058932 h 13511369"/>
                  <a:gd name="connsiteX106" fmla="*/ 5011959 w 12089090"/>
                  <a:gd name="connsiteY106" fmla="*/ 12985113 h 13511369"/>
                  <a:gd name="connsiteX107" fmla="*/ 5008387 w 12089090"/>
                  <a:gd name="connsiteY107" fmla="*/ 12678182 h 13511369"/>
                  <a:gd name="connsiteX108" fmla="*/ 5084587 w 12089090"/>
                  <a:gd name="connsiteY108" fmla="*/ 12563882 h 13511369"/>
                  <a:gd name="connsiteX109" fmla="*/ 5046487 w 12089090"/>
                  <a:gd name="connsiteY109" fmla="*/ 12225745 h 13511369"/>
                  <a:gd name="connsiteX110" fmla="*/ 5375100 w 12089090"/>
                  <a:gd name="connsiteY110" fmla="*/ 12097157 h 13511369"/>
                  <a:gd name="connsiteX111" fmla="*/ 5656087 w 12089090"/>
                  <a:gd name="connsiteY111" fmla="*/ 12180502 h 13511369"/>
                  <a:gd name="connsiteX112" fmla="*/ 5541787 w 12089090"/>
                  <a:gd name="connsiteY112" fmla="*/ 11249432 h 13511369"/>
                  <a:gd name="connsiteX113" fmla="*/ 5602510 w 12089090"/>
                  <a:gd name="connsiteY113" fmla="*/ 10722925 h 13511369"/>
                  <a:gd name="connsiteX114" fmla="*/ 5485827 w 12089090"/>
                  <a:gd name="connsiteY114" fmla="*/ 10663394 h 13511369"/>
                  <a:gd name="connsiteX115" fmla="*/ 5602509 w 12089090"/>
                  <a:gd name="connsiteY115" fmla="*/ 10701495 h 13511369"/>
                  <a:gd name="connsiteX116" fmla="*/ 5628703 w 12089090"/>
                  <a:gd name="connsiteY116" fmla="*/ 10160950 h 13511369"/>
                  <a:gd name="connsiteX117" fmla="*/ 5715618 w 12089090"/>
                  <a:gd name="connsiteY117" fmla="*/ 9775438 h 13511369"/>
                  <a:gd name="connsiteX118" fmla="*/ 5847778 w 12089090"/>
                  <a:gd name="connsiteY118" fmla="*/ 9408475 h 13511369"/>
                  <a:gd name="connsiteX119" fmla="*/ 5938265 w 12089090"/>
                  <a:gd name="connsiteY119" fmla="*/ 9196544 h 13511369"/>
                  <a:gd name="connsiteX120" fmla="*/ 5776340 w 12089090"/>
                  <a:gd name="connsiteY120" fmla="*/ 9329894 h 13511369"/>
                  <a:gd name="connsiteX121" fmla="*/ 5940647 w 12089090"/>
                  <a:gd name="connsiteY121" fmla="*/ 9137013 h 13511369"/>
                  <a:gd name="connsiteX122" fmla="*/ 5972794 w 12089090"/>
                  <a:gd name="connsiteY122" fmla="*/ 8956289 h 13511369"/>
                  <a:gd name="connsiteX123" fmla="*/ 5976365 w 12089090"/>
                  <a:gd name="connsiteY123" fmla="*/ 9087006 h 13511369"/>
                  <a:gd name="connsiteX124" fmla="*/ 6458567 w 12089090"/>
                  <a:gd name="connsiteY124" fmla="*/ 8201432 h 13511369"/>
                  <a:gd name="connsiteX125" fmla="*/ 6221634 w 12089090"/>
                  <a:gd name="connsiteY125" fmla="*/ 8101170 h 13511369"/>
                  <a:gd name="connsiteX126" fmla="*/ 6443090 w 12089090"/>
                  <a:gd name="connsiteY126" fmla="*/ 8110694 h 13511369"/>
                  <a:gd name="connsiteX127" fmla="*/ 6713363 w 12089090"/>
                  <a:gd name="connsiteY127" fmla="*/ 8074975 h 13511369"/>
                  <a:gd name="connsiteX128" fmla="*/ 6872907 w 12089090"/>
                  <a:gd name="connsiteY128" fmla="*/ 8032113 h 13511369"/>
                  <a:gd name="connsiteX129" fmla="*/ 6802659 w 12089090"/>
                  <a:gd name="connsiteY129" fmla="*/ 7972582 h 13511369"/>
                  <a:gd name="connsiteX130" fmla="*/ 6894339 w 12089090"/>
                  <a:gd name="connsiteY130" fmla="*/ 7846626 h 13511369"/>
                  <a:gd name="connsiteX131" fmla="*/ 6997921 w 12089090"/>
                  <a:gd name="connsiteY131" fmla="*/ 7867807 h 13511369"/>
                  <a:gd name="connsiteX132" fmla="*/ 7034832 w 12089090"/>
                  <a:gd name="connsiteY132" fmla="*/ 7793990 h 13511369"/>
                  <a:gd name="connsiteX133" fmla="*/ 6961013 w 12089090"/>
                  <a:gd name="connsiteY133" fmla="*/ 7693975 h 13511369"/>
                  <a:gd name="connsiteX134" fmla="*/ 6927676 w 12089090"/>
                  <a:gd name="connsiteY134" fmla="*/ 7596344 h 13511369"/>
                  <a:gd name="connsiteX135" fmla="*/ 6837187 w 12089090"/>
                  <a:gd name="connsiteY135" fmla="*/ 7591832 h 13511369"/>
                  <a:gd name="connsiteX136" fmla="*/ 6763369 w 12089090"/>
                  <a:gd name="connsiteY136" fmla="*/ 7674925 h 13511369"/>
                  <a:gd name="connsiteX137" fmla="*/ 6627637 w 12089090"/>
                  <a:gd name="connsiteY137" fmla="*/ 7687082 h 13511369"/>
                  <a:gd name="connsiteX138" fmla="*/ 6687169 w 12089090"/>
                  <a:gd name="connsiteY138" fmla="*/ 7617775 h 13511369"/>
                  <a:gd name="connsiteX139" fmla="*/ 6699076 w 12089090"/>
                  <a:gd name="connsiteY139" fmla="*/ 7529669 h 13511369"/>
                  <a:gd name="connsiteX140" fmla="*/ 6720506 w 12089090"/>
                  <a:gd name="connsiteY140" fmla="*/ 7467756 h 13511369"/>
                  <a:gd name="connsiteX141" fmla="*/ 6684787 w 12089090"/>
                  <a:gd name="connsiteY141" fmla="*/ 7401332 h 13511369"/>
                  <a:gd name="connsiteX142" fmla="*/ 6620494 w 12089090"/>
                  <a:gd name="connsiteY142" fmla="*/ 7432038 h 13511369"/>
                  <a:gd name="connsiteX143" fmla="*/ 6618112 w 12089090"/>
                  <a:gd name="connsiteY143" fmla="*/ 7351326 h 13511369"/>
                  <a:gd name="connsiteX144" fmla="*/ 6837188 w 12089090"/>
                  <a:gd name="connsiteY144" fmla="*/ 7243919 h 13511369"/>
                  <a:gd name="connsiteX145" fmla="*/ 6801469 w 12089090"/>
                  <a:gd name="connsiteY145" fmla="*/ 7089138 h 13511369"/>
                  <a:gd name="connsiteX146" fmla="*/ 6877669 w 12089090"/>
                  <a:gd name="connsiteY146" fmla="*/ 7072469 h 13511369"/>
                  <a:gd name="connsiteX147" fmla="*/ 6856237 w 12089090"/>
                  <a:gd name="connsiteY147" fmla="*/ 6982232 h 13511369"/>
                  <a:gd name="connsiteX148" fmla="*/ 6961013 w 12089090"/>
                  <a:gd name="connsiteY148" fmla="*/ 6984363 h 13511369"/>
                  <a:gd name="connsiteX149" fmla="*/ 7003876 w 12089090"/>
                  <a:gd name="connsiteY149" fmla="*/ 6903400 h 13511369"/>
                  <a:gd name="connsiteX150" fmla="*/ 7106269 w 12089090"/>
                  <a:gd name="connsiteY150" fmla="*/ 6936738 h 13511369"/>
                  <a:gd name="connsiteX151" fmla="*/ 7180088 w 12089090"/>
                  <a:gd name="connsiteY151" fmla="*/ 7039132 h 13511369"/>
                  <a:gd name="connsiteX152" fmla="*/ 7246763 w 12089090"/>
                  <a:gd name="connsiteY152" fmla="*/ 6979600 h 13511369"/>
                  <a:gd name="connsiteX153" fmla="*/ 7187232 w 12089090"/>
                  <a:gd name="connsiteY153" fmla="*/ 6843869 h 13511369"/>
                  <a:gd name="connsiteX154" fmla="*/ 7244381 w 12089090"/>
                  <a:gd name="connsiteY154" fmla="*/ 6896506 h 13511369"/>
                  <a:gd name="connsiteX155" fmla="*/ 7361063 w 12089090"/>
                  <a:gd name="connsiteY155" fmla="*/ 6934357 h 13511369"/>
                  <a:gd name="connsiteX156" fmla="*/ 7434882 w 12089090"/>
                  <a:gd name="connsiteY156" fmla="*/ 7006046 h 13511369"/>
                  <a:gd name="connsiteX157" fmla="*/ 7403926 w 12089090"/>
                  <a:gd name="connsiteY157" fmla="*/ 7144158 h 13511369"/>
                  <a:gd name="connsiteX158" fmla="*/ 7475363 w 12089090"/>
                  <a:gd name="connsiteY158" fmla="*/ 7108439 h 13511369"/>
                  <a:gd name="connsiteX159" fmla="*/ 7465837 w 12089090"/>
                  <a:gd name="connsiteY159" fmla="*/ 7077482 h 13511369"/>
                  <a:gd name="connsiteX160" fmla="*/ 7542038 w 12089090"/>
                  <a:gd name="connsiteY160" fmla="*/ 7163208 h 13511369"/>
                  <a:gd name="connsiteX161" fmla="*/ 7477744 w 12089090"/>
                  <a:gd name="connsiteY161" fmla="*/ 7244171 h 13511369"/>
                  <a:gd name="connsiteX162" fmla="*/ 7542037 w 12089090"/>
                  <a:gd name="connsiteY162" fmla="*/ 7325132 h 13511369"/>
                  <a:gd name="connsiteX163" fmla="*/ 7468219 w 12089090"/>
                  <a:gd name="connsiteY163" fmla="*/ 7344183 h 13511369"/>
                  <a:gd name="connsiteX164" fmla="*/ 7375351 w 12089090"/>
                  <a:gd name="connsiteY164" fmla="*/ 7296558 h 13511369"/>
                  <a:gd name="connsiteX165" fmla="*/ 7327726 w 12089090"/>
                  <a:gd name="connsiteY165" fmla="*/ 7406096 h 13511369"/>
                  <a:gd name="connsiteX166" fmla="*/ 7403926 w 12089090"/>
                  <a:gd name="connsiteY166" fmla="*/ 7425146 h 13511369"/>
                  <a:gd name="connsiteX167" fmla="*/ 7458694 w 12089090"/>
                  <a:gd name="connsiteY167" fmla="*/ 7484677 h 13511369"/>
                  <a:gd name="connsiteX168" fmla="*/ 7484888 w 12089090"/>
                  <a:gd name="connsiteY168" fmla="*/ 7515382 h 13511369"/>
                  <a:gd name="connsiteX169" fmla="*/ 7505128 w 12089090"/>
                  <a:gd name="connsiteY169" fmla="*/ 7467755 h 13511369"/>
                  <a:gd name="connsiteX170" fmla="*/ 7563469 w 12089090"/>
                  <a:gd name="connsiteY170" fmla="*/ 7529921 h 13511369"/>
                  <a:gd name="connsiteX171" fmla="*/ 7656338 w 12089090"/>
                  <a:gd name="connsiteY171" fmla="*/ 7615646 h 13511369"/>
                  <a:gd name="connsiteX172" fmla="*/ 7656338 w 12089090"/>
                  <a:gd name="connsiteY172" fmla="*/ 7510871 h 13511369"/>
                  <a:gd name="connsiteX173" fmla="*/ 7830168 w 12089090"/>
                  <a:gd name="connsiteY173" fmla="*/ 7606120 h 13511369"/>
                  <a:gd name="connsiteX174" fmla="*/ 7723013 w 12089090"/>
                  <a:gd name="connsiteY174" fmla="*/ 7370377 h 13511369"/>
                  <a:gd name="connsiteX175" fmla="*/ 7725394 w 12089090"/>
                  <a:gd name="connsiteY175" fmla="*/ 7234646 h 13511369"/>
                  <a:gd name="connsiteX176" fmla="*/ 7630144 w 12089090"/>
                  <a:gd name="connsiteY176" fmla="*/ 7206071 h 13511369"/>
                  <a:gd name="connsiteX177" fmla="*/ 7694437 w 12089090"/>
                  <a:gd name="connsiteY177" fmla="*/ 7039382 h 13511369"/>
                  <a:gd name="connsiteX178" fmla="*/ 8392144 w 12089090"/>
                  <a:gd name="connsiteY178" fmla="*/ 6653621 h 13511369"/>
                  <a:gd name="connsiteX179" fmla="*/ 8720757 w 12089090"/>
                  <a:gd name="connsiteY179" fmla="*/ 6591708 h 13511369"/>
                  <a:gd name="connsiteX180" fmla="*/ 8739807 w 12089090"/>
                  <a:gd name="connsiteY180" fmla="*/ 6696483 h 13511369"/>
                  <a:gd name="connsiteX181" fmla="*/ 8813626 w 12089090"/>
                  <a:gd name="connsiteY181" fmla="*/ 6701246 h 13511369"/>
                  <a:gd name="connsiteX182" fmla="*/ 8789812 w 12089090"/>
                  <a:gd name="connsiteY182" fmla="*/ 6548844 h 13511369"/>
                  <a:gd name="connsiteX183" fmla="*/ 9332737 w 12089090"/>
                  <a:gd name="connsiteY183" fmla="*/ 6544082 h 13511369"/>
                  <a:gd name="connsiteX184" fmla="*/ 9520856 w 12089090"/>
                  <a:gd name="connsiteY184" fmla="*/ 6494075 h 13511369"/>
                  <a:gd name="connsiteX185" fmla="*/ 9647062 w 12089090"/>
                  <a:gd name="connsiteY185" fmla="*/ 6298813 h 13511369"/>
                  <a:gd name="connsiteX186" fmla="*/ 9923287 w 12089090"/>
                  <a:gd name="connsiteY186" fmla="*/ 6334532 h 13511369"/>
                  <a:gd name="connsiteX187" fmla="*/ 9887569 w 12089090"/>
                  <a:gd name="connsiteY187" fmla="*/ 6420258 h 13511369"/>
                  <a:gd name="connsiteX188" fmla="*/ 9744694 w 12089090"/>
                  <a:gd name="connsiteY188" fmla="*/ 6434546 h 13511369"/>
                  <a:gd name="connsiteX189" fmla="*/ 9813749 w 12089090"/>
                  <a:gd name="connsiteY189" fmla="*/ 6489313 h 13511369"/>
                  <a:gd name="connsiteX190" fmla="*/ 9682782 w 12089090"/>
                  <a:gd name="connsiteY190" fmla="*/ 6517889 h 13511369"/>
                  <a:gd name="connsiteX191" fmla="*/ 9556576 w 12089090"/>
                  <a:gd name="connsiteY191" fmla="*/ 6508364 h 13511369"/>
                  <a:gd name="connsiteX192" fmla="*/ 9470850 w 12089090"/>
                  <a:gd name="connsiteY192" fmla="*/ 6544082 h 13511369"/>
                  <a:gd name="connsiteX193" fmla="*/ 9439894 w 12089090"/>
                  <a:gd name="connsiteY193" fmla="*/ 6848883 h 13511369"/>
                  <a:gd name="connsiteX194" fmla="*/ 9601819 w 12089090"/>
                  <a:gd name="connsiteY194" fmla="*/ 6882220 h 13511369"/>
                  <a:gd name="connsiteX195" fmla="*/ 9808987 w 12089090"/>
                  <a:gd name="connsiteY195" fmla="*/ 6696482 h 13511369"/>
                  <a:gd name="connsiteX196" fmla="*/ 9847088 w 12089090"/>
                  <a:gd name="connsiteY196" fmla="*/ 6794114 h 13511369"/>
                  <a:gd name="connsiteX197" fmla="*/ 9994726 w 12089090"/>
                  <a:gd name="connsiteY197" fmla="*/ 6717914 h 13511369"/>
                  <a:gd name="connsiteX198" fmla="*/ 9894713 w 12089090"/>
                  <a:gd name="connsiteY198" fmla="*/ 6956040 h 13511369"/>
                  <a:gd name="connsiteX199" fmla="*/ 10037588 w 12089090"/>
                  <a:gd name="connsiteY199" fmla="*/ 6898889 h 13511369"/>
                  <a:gd name="connsiteX200" fmla="*/ 10004251 w 12089090"/>
                  <a:gd name="connsiteY200" fmla="*/ 6986996 h 13511369"/>
                  <a:gd name="connsiteX201" fmla="*/ 10235232 w 12089090"/>
                  <a:gd name="connsiteY201" fmla="*/ 6984614 h 13511369"/>
                  <a:gd name="connsiteX202" fmla="*/ 10075687 w 12089090"/>
                  <a:gd name="connsiteY202" fmla="*/ 7039382 h 13511369"/>
                  <a:gd name="connsiteX203" fmla="*/ 9966151 w 12089090"/>
                  <a:gd name="connsiteY203" fmla="*/ 7096533 h 13511369"/>
                  <a:gd name="connsiteX204" fmla="*/ 9847088 w 12089090"/>
                  <a:gd name="connsiteY204" fmla="*/ 7210833 h 13511369"/>
                  <a:gd name="connsiteX205" fmla="*/ 9882806 w 12089090"/>
                  <a:gd name="connsiteY205" fmla="*/ 7270363 h 13511369"/>
                  <a:gd name="connsiteX206" fmla="*/ 9925669 w 12089090"/>
                  <a:gd name="connsiteY206" fmla="*/ 7320371 h 13511369"/>
                  <a:gd name="connsiteX207" fmla="*/ 10004251 w 12089090"/>
                  <a:gd name="connsiteY207" fmla="*/ 7287033 h 13511369"/>
                  <a:gd name="connsiteX208" fmla="*/ 10016156 w 12089090"/>
                  <a:gd name="connsiteY208" fmla="*/ 7348944 h 13511369"/>
                  <a:gd name="connsiteX209" fmla="*/ 10130457 w 12089090"/>
                  <a:gd name="connsiteY209" fmla="*/ 7210833 h 13511369"/>
                  <a:gd name="connsiteX210" fmla="*/ 10166176 w 12089090"/>
                  <a:gd name="connsiteY210" fmla="*/ 7356089 h 13511369"/>
                  <a:gd name="connsiteX211" fmla="*/ 10261426 w 12089090"/>
                  <a:gd name="connsiteY211" fmla="*/ 7239408 h 13511369"/>
                  <a:gd name="connsiteX212" fmla="*/ 10287619 w 12089090"/>
                  <a:gd name="connsiteY212" fmla="*/ 7401332 h 13511369"/>
                  <a:gd name="connsiteX213" fmla="*/ 10361437 w 12089090"/>
                  <a:gd name="connsiteY213" fmla="*/ 7477532 h 13511369"/>
                  <a:gd name="connsiteX214" fmla="*/ 10151887 w 12089090"/>
                  <a:gd name="connsiteY214" fmla="*/ 7591832 h 13511369"/>
                  <a:gd name="connsiteX215" fmla="*/ 10304288 w 12089090"/>
                  <a:gd name="connsiteY215" fmla="*/ 7741852 h 13511369"/>
                  <a:gd name="connsiteX216" fmla="*/ 10335244 w 12089090"/>
                  <a:gd name="connsiteY216" fmla="*/ 7644221 h 13511369"/>
                  <a:gd name="connsiteX217" fmla="*/ 10406680 w 12089090"/>
                  <a:gd name="connsiteY217" fmla="*/ 7732326 h 13511369"/>
                  <a:gd name="connsiteX218" fmla="*/ 10528126 w 12089090"/>
                  <a:gd name="connsiteY218" fmla="*/ 7691846 h 13511369"/>
                  <a:gd name="connsiteX219" fmla="*/ 10532887 w 12089090"/>
                  <a:gd name="connsiteY219" fmla="*/ 7777570 h 13511369"/>
                  <a:gd name="connsiteX220" fmla="*/ 10530506 w 12089090"/>
                  <a:gd name="connsiteY220" fmla="*/ 7875200 h 13511369"/>
                  <a:gd name="connsiteX221" fmla="*/ 10640043 w 12089090"/>
                  <a:gd name="connsiteY221" fmla="*/ 7837101 h 13511369"/>
                  <a:gd name="connsiteX222" fmla="*/ 10680526 w 12089090"/>
                  <a:gd name="connsiteY222" fmla="*/ 8075227 h 13511369"/>
                  <a:gd name="connsiteX223" fmla="*/ 10818637 w 12089090"/>
                  <a:gd name="connsiteY223" fmla="*/ 8106182 h 13511369"/>
                  <a:gd name="connsiteX224" fmla="*/ 10832925 w 12089090"/>
                  <a:gd name="connsiteY224" fmla="*/ 7815670 h 13511369"/>
                  <a:gd name="connsiteX225" fmla="*/ 10923413 w 12089090"/>
                  <a:gd name="connsiteY225" fmla="*/ 7791858 h 13511369"/>
                  <a:gd name="connsiteX226" fmla="*/ 10992469 w 12089090"/>
                  <a:gd name="connsiteY226" fmla="*/ 7620407 h 13511369"/>
                  <a:gd name="connsiteX227" fmla="*/ 10954369 w 12089090"/>
                  <a:gd name="connsiteY227" fmla="*/ 7491821 h 13511369"/>
                  <a:gd name="connsiteX228" fmla="*/ 10859119 w 12089090"/>
                  <a:gd name="connsiteY228" fmla="*/ 7479913 h 13511369"/>
                  <a:gd name="connsiteX229" fmla="*/ 10906743 w 12089090"/>
                  <a:gd name="connsiteY229" fmla="*/ 7360851 h 13511369"/>
                  <a:gd name="connsiteX230" fmla="*/ 10801969 w 12089090"/>
                  <a:gd name="connsiteY230" fmla="*/ 7289414 h 13511369"/>
                  <a:gd name="connsiteX231" fmla="*/ 10761487 w 12089090"/>
                  <a:gd name="connsiteY231" fmla="*/ 7058432 h 13511369"/>
                  <a:gd name="connsiteX232" fmla="*/ 10443987 w 12089090"/>
                  <a:gd name="connsiteY232" fmla="*/ 7020332 h 13511369"/>
                  <a:gd name="connsiteX233" fmla="*/ 10513838 w 12089090"/>
                  <a:gd name="connsiteY233" fmla="*/ 6915558 h 13511369"/>
                  <a:gd name="connsiteX234" fmla="*/ 10637663 w 12089090"/>
                  <a:gd name="connsiteY234" fmla="*/ 6896508 h 13511369"/>
                  <a:gd name="connsiteX235" fmla="*/ 10647187 w 12089090"/>
                  <a:gd name="connsiteY235" fmla="*/ 6810782 h 13511369"/>
                  <a:gd name="connsiteX236" fmla="*/ 10859912 w 12089090"/>
                  <a:gd name="connsiteY236" fmla="*/ 6899682 h 13511369"/>
                  <a:gd name="connsiteX237" fmla="*/ 10875787 w 12089090"/>
                  <a:gd name="connsiteY237" fmla="*/ 6677432 h 13511369"/>
                  <a:gd name="connsiteX238" fmla="*/ 10666237 w 12089090"/>
                  <a:gd name="connsiteY238" fmla="*/ 6772682 h 13511369"/>
                  <a:gd name="connsiteX239" fmla="*/ 10590037 w 12089090"/>
                  <a:gd name="connsiteY239" fmla="*/ 6544082 h 13511369"/>
                  <a:gd name="connsiteX240" fmla="*/ 10361437 w 12089090"/>
                  <a:gd name="connsiteY240" fmla="*/ 6753632 h 13511369"/>
                  <a:gd name="connsiteX241" fmla="*/ 10374138 w 12089090"/>
                  <a:gd name="connsiteY241" fmla="*/ 6588533 h 13511369"/>
                  <a:gd name="connsiteX242" fmla="*/ 10386837 w 12089090"/>
                  <a:gd name="connsiteY242" fmla="*/ 6464707 h 13511369"/>
                  <a:gd name="connsiteX243" fmla="*/ 10331672 w 12089090"/>
                  <a:gd name="connsiteY243" fmla="*/ 6436675 h 13511369"/>
                  <a:gd name="connsiteX244" fmla="*/ 10278888 w 12089090"/>
                  <a:gd name="connsiteY244" fmla="*/ 6452008 h 13511369"/>
                  <a:gd name="connsiteX245" fmla="*/ 10158237 w 12089090"/>
                  <a:gd name="connsiteY245" fmla="*/ 6236107 h 13511369"/>
                  <a:gd name="connsiteX246" fmla="*/ 10323338 w 12089090"/>
                  <a:gd name="connsiteY246" fmla="*/ 6274208 h 13511369"/>
                  <a:gd name="connsiteX247" fmla="*/ 10564638 w 12089090"/>
                  <a:gd name="connsiteY247" fmla="*/ 6274208 h 13511369"/>
                  <a:gd name="connsiteX248" fmla="*/ 10694812 w 12089090"/>
                  <a:gd name="connsiteY248" fmla="*/ 6134507 h 13511369"/>
                  <a:gd name="connsiteX249" fmla="*/ 10593213 w 12089090"/>
                  <a:gd name="connsiteY249" fmla="*/ 6023383 h 13511369"/>
                  <a:gd name="connsiteX250" fmla="*/ 10380487 w 12089090"/>
                  <a:gd name="connsiteY250" fmla="*/ 5975757 h 13511369"/>
                  <a:gd name="connsiteX251" fmla="*/ 10561462 w 12089090"/>
                  <a:gd name="connsiteY251" fmla="*/ 5845582 h 13511369"/>
                  <a:gd name="connsiteX252" fmla="*/ 10507488 w 12089090"/>
                  <a:gd name="connsiteY252" fmla="*/ 5728108 h 13511369"/>
                  <a:gd name="connsiteX253" fmla="*/ 10561463 w 12089090"/>
                  <a:gd name="connsiteY253" fmla="*/ 5607458 h 13511369"/>
                  <a:gd name="connsiteX254" fmla="*/ 10523362 w 12089090"/>
                  <a:gd name="connsiteY254" fmla="*/ 5604282 h 13511369"/>
                  <a:gd name="connsiteX255" fmla="*/ 10488438 w 12089090"/>
                  <a:gd name="connsiteY255" fmla="*/ 5528083 h 13511369"/>
                  <a:gd name="connsiteX256" fmla="*/ 10329687 w 12089090"/>
                  <a:gd name="connsiteY256" fmla="*/ 5375682 h 13511369"/>
                  <a:gd name="connsiteX257" fmla="*/ 10599563 w 12089090"/>
                  <a:gd name="connsiteY257" fmla="*/ 5480458 h 13511369"/>
                  <a:gd name="connsiteX258" fmla="*/ 10742437 w 12089090"/>
                  <a:gd name="connsiteY258" fmla="*/ 5439182 h 13511369"/>
                  <a:gd name="connsiteX259" fmla="*/ 10717038 w 12089090"/>
                  <a:gd name="connsiteY259" fmla="*/ 5686833 h 13511369"/>
                  <a:gd name="connsiteX260" fmla="*/ 10894837 w 12089090"/>
                  <a:gd name="connsiteY260" fmla="*/ 5724932 h 13511369"/>
                  <a:gd name="connsiteX261" fmla="*/ 10951988 w 12089090"/>
                  <a:gd name="connsiteY261" fmla="*/ 5550308 h 13511369"/>
                  <a:gd name="connsiteX262" fmla="*/ 10993262 w 12089090"/>
                  <a:gd name="connsiteY262" fmla="*/ 5321707 h 13511369"/>
                  <a:gd name="connsiteX263" fmla="*/ 10913888 w 12089090"/>
                  <a:gd name="connsiteY263" fmla="*/ 5118508 h 13511369"/>
                  <a:gd name="connsiteX264" fmla="*/ 10856737 w 12089090"/>
                  <a:gd name="connsiteY264" fmla="*/ 5020082 h 13511369"/>
                  <a:gd name="connsiteX265" fmla="*/ 10777363 w 12089090"/>
                  <a:gd name="connsiteY265" fmla="*/ 5137558 h 13511369"/>
                  <a:gd name="connsiteX266" fmla="*/ 10707513 w 12089090"/>
                  <a:gd name="connsiteY266" fmla="*/ 5096283 h 13511369"/>
                  <a:gd name="connsiteX267" fmla="*/ 10675763 w 12089090"/>
                  <a:gd name="connsiteY267" fmla="*/ 5216933 h 13511369"/>
                  <a:gd name="connsiteX268" fmla="*/ 10574162 w 12089090"/>
                  <a:gd name="connsiteY268" fmla="*/ 5220107 h 13511369"/>
                  <a:gd name="connsiteX269" fmla="*/ 10494787 w 12089090"/>
                  <a:gd name="connsiteY269" fmla="*/ 5077232 h 13511369"/>
                  <a:gd name="connsiteX270" fmla="*/ 10456687 w 12089090"/>
                  <a:gd name="connsiteY270" fmla="*/ 4924832 h 13511369"/>
                  <a:gd name="connsiteX271" fmla="*/ 10240787 w 12089090"/>
                  <a:gd name="connsiteY271" fmla="*/ 4928007 h 13511369"/>
                  <a:gd name="connsiteX272" fmla="*/ 10266187 w 12089090"/>
                  <a:gd name="connsiteY272" fmla="*/ 5153432 h 13511369"/>
                  <a:gd name="connsiteX273" fmla="*/ 10228088 w 12089090"/>
                  <a:gd name="connsiteY273" fmla="*/ 4959758 h 13511369"/>
                  <a:gd name="connsiteX274" fmla="*/ 10183637 w 12089090"/>
                  <a:gd name="connsiteY274" fmla="*/ 4972457 h 13511369"/>
                  <a:gd name="connsiteX275" fmla="*/ 10113787 w 12089090"/>
                  <a:gd name="connsiteY275" fmla="*/ 4861332 h 13511369"/>
                  <a:gd name="connsiteX276" fmla="*/ 10018538 w 12089090"/>
                  <a:gd name="connsiteY276" fmla="*/ 4931183 h 13511369"/>
                  <a:gd name="connsiteX277" fmla="*/ 9862962 w 12089090"/>
                  <a:gd name="connsiteY277" fmla="*/ 5058182 h 13511369"/>
                  <a:gd name="connsiteX278" fmla="*/ 10228087 w 12089090"/>
                  <a:gd name="connsiteY278" fmla="*/ 4724807 h 13511369"/>
                  <a:gd name="connsiteX279" fmla="*/ 10372550 w 12089090"/>
                  <a:gd name="connsiteY279" fmla="*/ 4634321 h 13511369"/>
                  <a:gd name="connsiteX280" fmla="*/ 10590037 w 12089090"/>
                  <a:gd name="connsiteY280" fmla="*/ 4581932 h 13511369"/>
                  <a:gd name="connsiteX281" fmla="*/ 10628138 w 12089090"/>
                  <a:gd name="connsiteY281" fmla="*/ 4461283 h 13511369"/>
                  <a:gd name="connsiteX282" fmla="*/ 10799588 w 12089090"/>
                  <a:gd name="connsiteY282" fmla="*/ 4334283 h 13511369"/>
                  <a:gd name="connsiteX283" fmla="*/ 10831337 w 12089090"/>
                  <a:gd name="connsiteY283" fmla="*/ 4080282 h 13511369"/>
                  <a:gd name="connsiteX284" fmla="*/ 10599562 w 12089090"/>
                  <a:gd name="connsiteY284" fmla="*/ 3997732 h 13511369"/>
                  <a:gd name="connsiteX285" fmla="*/ 10282063 w 12089090"/>
                  <a:gd name="connsiteY285" fmla="*/ 3950108 h 13511369"/>
                  <a:gd name="connsiteX286" fmla="*/ 10151887 w 12089090"/>
                  <a:gd name="connsiteY286" fmla="*/ 4010432 h 13511369"/>
                  <a:gd name="connsiteX287" fmla="*/ 10177288 w 12089090"/>
                  <a:gd name="connsiteY287" fmla="*/ 3845333 h 13511369"/>
                  <a:gd name="connsiteX288" fmla="*/ 10126488 w 12089090"/>
                  <a:gd name="connsiteY288" fmla="*/ 3670708 h 13511369"/>
                  <a:gd name="connsiteX289" fmla="*/ 10240787 w 12089090"/>
                  <a:gd name="connsiteY289" fmla="*/ 3708807 h 13511369"/>
                  <a:gd name="connsiteX290" fmla="*/ 10361438 w 12089090"/>
                  <a:gd name="connsiteY290" fmla="*/ 3600858 h 13511369"/>
                  <a:gd name="connsiteX291" fmla="*/ 10551938 w 12089090"/>
                  <a:gd name="connsiteY291" fmla="*/ 3661183 h 13511369"/>
                  <a:gd name="connsiteX292" fmla="*/ 10564638 w 12089090"/>
                  <a:gd name="connsiteY292" fmla="*/ 3477033 h 13511369"/>
                  <a:gd name="connsiteX293" fmla="*/ 10704337 w 12089090"/>
                  <a:gd name="connsiteY293" fmla="*/ 3515132 h 13511369"/>
                  <a:gd name="connsiteX294" fmla="*/ 10818637 w 12089090"/>
                  <a:gd name="connsiteY294" fmla="*/ 3210332 h 13511369"/>
                  <a:gd name="connsiteX295" fmla="*/ 10920238 w 12089090"/>
                  <a:gd name="connsiteY295" fmla="*/ 3299233 h 13511369"/>
                  <a:gd name="connsiteX296" fmla="*/ 11059937 w 12089090"/>
                  <a:gd name="connsiteY296" fmla="*/ 3283357 h 13511369"/>
                  <a:gd name="connsiteX297" fmla="*/ 11094862 w 12089090"/>
                  <a:gd name="connsiteY297" fmla="*/ 3508782 h 13511369"/>
                  <a:gd name="connsiteX298" fmla="*/ 11171063 w 12089090"/>
                  <a:gd name="connsiteY298" fmla="*/ 3251608 h 13511369"/>
                  <a:gd name="connsiteX299" fmla="*/ 11094863 w 12089090"/>
                  <a:gd name="connsiteY299" fmla="*/ 3165883 h 13511369"/>
                  <a:gd name="connsiteX300" fmla="*/ 11180587 w 12089090"/>
                  <a:gd name="connsiteY300" fmla="*/ 2911882 h 13511369"/>
                  <a:gd name="connsiteX301" fmla="*/ 10999613 w 12089090"/>
                  <a:gd name="connsiteY301" fmla="*/ 2988083 h 13511369"/>
                  <a:gd name="connsiteX302" fmla="*/ 10971037 w 12089090"/>
                  <a:gd name="connsiteY302" fmla="*/ 2918232 h 13511369"/>
                  <a:gd name="connsiteX303" fmla="*/ 10780537 w 12089090"/>
                  <a:gd name="connsiteY303" fmla="*/ 2715032 h 13511369"/>
                  <a:gd name="connsiteX304" fmla="*/ 10748788 w 12089090"/>
                  <a:gd name="connsiteY304" fmla="*/ 2530883 h 13511369"/>
                  <a:gd name="connsiteX305" fmla="*/ 10717038 w 12089090"/>
                  <a:gd name="connsiteY305" fmla="*/ 2435633 h 13511369"/>
                  <a:gd name="connsiteX306" fmla="*/ 10818637 w 12089090"/>
                  <a:gd name="connsiteY306" fmla="*/ 2334032 h 13511369"/>
                  <a:gd name="connsiteX307" fmla="*/ 11078988 w 12089090"/>
                  <a:gd name="connsiteY307" fmla="*/ 2099083 h 13511369"/>
                  <a:gd name="connsiteX308" fmla="*/ 11199637 w 12089090"/>
                  <a:gd name="connsiteY308" fmla="*/ 2118132 h 13511369"/>
                  <a:gd name="connsiteX309" fmla="*/ 11269488 w 12089090"/>
                  <a:gd name="connsiteY309" fmla="*/ 2029233 h 13511369"/>
                  <a:gd name="connsiteX310" fmla="*/ 11504437 w 12089090"/>
                  <a:gd name="connsiteY310" fmla="*/ 1921282 h 13511369"/>
                  <a:gd name="connsiteX311" fmla="*/ 11358388 w 12089090"/>
                  <a:gd name="connsiteY311" fmla="*/ 1851433 h 13511369"/>
                  <a:gd name="connsiteX312" fmla="*/ 11275837 w 12089090"/>
                  <a:gd name="connsiteY312" fmla="*/ 1705382 h 13511369"/>
                  <a:gd name="connsiteX313" fmla="*/ 11377437 w 12089090"/>
                  <a:gd name="connsiteY313" fmla="*/ 1279932 h 13511369"/>
                  <a:gd name="connsiteX314" fmla="*/ 11256787 w 12089090"/>
                  <a:gd name="connsiteY314" fmla="*/ 1019582 h 13511369"/>
                  <a:gd name="connsiteX315" fmla="*/ 11542537 w 12089090"/>
                  <a:gd name="connsiteY315" fmla="*/ 1362482 h 13511369"/>
                  <a:gd name="connsiteX316" fmla="*/ 11707637 w 12089090"/>
                  <a:gd name="connsiteY316" fmla="*/ 1165632 h 13511369"/>
                  <a:gd name="connsiteX317" fmla="*/ 11891787 w 12089090"/>
                  <a:gd name="connsiteY317" fmla="*/ 1476782 h 13511369"/>
                  <a:gd name="connsiteX318" fmla="*/ 12088637 w 12089090"/>
                  <a:gd name="connsiteY318" fmla="*/ 1578383 h 13511369"/>
                  <a:gd name="connsiteX319" fmla="*/ 11923537 w 12089090"/>
                  <a:gd name="connsiteY319" fmla="*/ 1133883 h 13511369"/>
                  <a:gd name="connsiteX320" fmla="*/ 11910837 w 12089090"/>
                  <a:gd name="connsiteY320" fmla="*/ 917982 h 13511369"/>
                  <a:gd name="connsiteX321" fmla="*/ 11777487 w 12089090"/>
                  <a:gd name="connsiteY321" fmla="*/ 721132 h 13511369"/>
                  <a:gd name="connsiteX322" fmla="*/ 11752087 w 12089090"/>
                  <a:gd name="connsiteY32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57969 w 12089090"/>
                  <a:gd name="connsiteY46" fmla="*/ 9413488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57969 w 12089090"/>
                  <a:gd name="connsiteY46" fmla="*/ 9413488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06784 w 12089090"/>
                  <a:gd name="connsiteY45" fmla="*/ 8772682 h 13511369"/>
                  <a:gd name="connsiteX46" fmla="*/ 1788937 w 12089090"/>
                  <a:gd name="connsiteY46" fmla="*/ 8963432 h 13511369"/>
                  <a:gd name="connsiteX47" fmla="*/ 1657969 w 12089090"/>
                  <a:gd name="connsiteY47" fmla="*/ 9413488 h 13511369"/>
                  <a:gd name="connsiteX48" fmla="*/ 1506759 w 12089090"/>
                  <a:gd name="connsiteY48" fmla="*/ 9498963 h 13511369"/>
                  <a:gd name="connsiteX49" fmla="*/ 1463897 w 12089090"/>
                  <a:gd name="connsiteY49" fmla="*/ 9682319 h 13511369"/>
                  <a:gd name="connsiteX50" fmla="*/ 1321022 w 12089090"/>
                  <a:gd name="connsiteY50" fmla="*/ 9748994 h 13511369"/>
                  <a:gd name="connsiteX51" fmla="*/ 1312687 w 12089090"/>
                  <a:gd name="connsiteY51" fmla="*/ 9839732 h 13511369"/>
                  <a:gd name="connsiteX52" fmla="*/ 1237678 w 12089090"/>
                  <a:gd name="connsiteY52" fmla="*/ 9970450 h 13511369"/>
                  <a:gd name="connsiteX53" fmla="*/ 1254347 w 12089090"/>
                  <a:gd name="connsiteY53" fmla="*/ 10151425 h 13511369"/>
                  <a:gd name="connsiteX54" fmla="*/ 1179337 w 12089090"/>
                  <a:gd name="connsiteY54" fmla="*/ 10315982 h 13511369"/>
                  <a:gd name="connsiteX55" fmla="*/ 932878 w 12089090"/>
                  <a:gd name="connsiteY55" fmla="*/ 10353832 h 13511369"/>
                  <a:gd name="connsiteX56" fmla="*/ 817387 w 12089090"/>
                  <a:gd name="connsiteY56" fmla="*/ 10468382 h 13511369"/>
                  <a:gd name="connsiteX57" fmla="*/ 678084 w 12089090"/>
                  <a:gd name="connsiteY57" fmla="*/ 10480038 h 13511369"/>
                  <a:gd name="connsiteX58" fmla="*/ 585215 w 12089090"/>
                  <a:gd name="connsiteY58" fmla="*/ 10544332 h 13511369"/>
                  <a:gd name="connsiteX59" fmla="*/ 497109 w 12089090"/>
                  <a:gd name="connsiteY59" fmla="*/ 10503850 h 13511369"/>
                  <a:gd name="connsiteX60" fmla="*/ 399478 w 12089090"/>
                  <a:gd name="connsiteY60" fmla="*/ 10510994 h 13511369"/>
                  <a:gd name="connsiteX61" fmla="*/ 301847 w 12089090"/>
                  <a:gd name="connsiteY61" fmla="*/ 10482419 h 13511369"/>
                  <a:gd name="connsiteX62" fmla="*/ 238743 w 12089090"/>
                  <a:gd name="connsiteY62" fmla="*/ 10535057 h 13511369"/>
                  <a:gd name="connsiteX63" fmla="*/ 17287 w 12089090"/>
                  <a:gd name="connsiteY63" fmla="*/ 10430282 h 13511369"/>
                  <a:gd name="connsiteX64" fmla="*/ 78009 w 12089090"/>
                  <a:gd name="connsiteY64" fmla="*/ 10608625 h 13511369"/>
                  <a:gd name="connsiteX65" fmla="*/ 11334 w 12089090"/>
                  <a:gd name="connsiteY65" fmla="*/ 10787219 h 13511369"/>
                  <a:gd name="connsiteX66" fmla="*/ 112537 w 12089090"/>
                  <a:gd name="connsiteY66" fmla="*/ 11056551 h 13511369"/>
                  <a:gd name="connsiteX67" fmla="*/ 8953 w 12089090"/>
                  <a:gd name="connsiteY67" fmla="*/ 11234894 h 13511369"/>
                  <a:gd name="connsiteX68" fmla="*/ 17287 w 12089090"/>
                  <a:gd name="connsiteY68" fmla="*/ 11420882 h 13511369"/>
                  <a:gd name="connsiteX69" fmla="*/ 158972 w 12089090"/>
                  <a:gd name="connsiteY69" fmla="*/ 11470638 h 13511369"/>
                  <a:gd name="connsiteX70" fmla="*/ 455437 w 12089090"/>
                  <a:gd name="connsiteY70" fmla="*/ 11497082 h 13511369"/>
                  <a:gd name="connsiteX71" fmla="*/ 623315 w 12089090"/>
                  <a:gd name="connsiteY71" fmla="*/ 11544457 h 13511369"/>
                  <a:gd name="connsiteX72" fmla="*/ 737615 w 12089090"/>
                  <a:gd name="connsiteY72" fmla="*/ 11489688 h 13511369"/>
                  <a:gd name="connsiteX73" fmla="*/ 912637 w 12089090"/>
                  <a:gd name="connsiteY73" fmla="*/ 11535182 h 13511369"/>
                  <a:gd name="connsiteX74" fmla="*/ 1078134 w 12089090"/>
                  <a:gd name="connsiteY74" fmla="*/ 11413488 h 13511369"/>
                  <a:gd name="connsiteX75" fmla="*/ 1155524 w 12089090"/>
                  <a:gd name="connsiteY75" fmla="*/ 11470889 h 13511369"/>
                  <a:gd name="connsiteX76" fmla="*/ 1294828 w 12089090"/>
                  <a:gd name="connsiteY76" fmla="*/ 11496832 h 13511369"/>
                  <a:gd name="connsiteX77" fmla="*/ 1466278 w 12089090"/>
                  <a:gd name="connsiteY77" fmla="*/ 11508738 h 13511369"/>
                  <a:gd name="connsiteX78" fmla="*/ 1552003 w 12089090"/>
                  <a:gd name="connsiteY78" fmla="*/ 11573032 h 13511369"/>
                  <a:gd name="connsiteX79" fmla="*/ 1652015 w 12089090"/>
                  <a:gd name="connsiteY79" fmla="*/ 11580175 h 13511369"/>
                  <a:gd name="connsiteX80" fmla="*/ 1731787 w 12089090"/>
                  <a:gd name="connsiteY80" fmla="*/ 11592332 h 13511369"/>
                  <a:gd name="connsiteX81" fmla="*/ 1659159 w 12089090"/>
                  <a:gd name="connsiteY81" fmla="*/ 11737338 h 13511369"/>
                  <a:gd name="connsiteX82" fmla="*/ 1693687 w 12089090"/>
                  <a:gd name="connsiteY82" fmla="*/ 11992382 h 13511369"/>
                  <a:gd name="connsiteX83" fmla="*/ 1871090 w 12089090"/>
                  <a:gd name="connsiteY83" fmla="*/ 12130244 h 13511369"/>
                  <a:gd name="connsiteX84" fmla="*/ 1993724 w 12089090"/>
                  <a:gd name="connsiteY84" fmla="*/ 12056676 h 13511369"/>
                  <a:gd name="connsiteX85" fmla="*/ 2066353 w 12089090"/>
                  <a:gd name="connsiteY85" fmla="*/ 12104050 h 13511369"/>
                  <a:gd name="connsiteX86" fmla="*/ 2142553 w 12089090"/>
                  <a:gd name="connsiteY86" fmla="*/ 12034994 h 13511369"/>
                  <a:gd name="connsiteX87" fmla="*/ 2242565 w 12089090"/>
                  <a:gd name="connsiteY87" fmla="*/ 12058807 h 13511369"/>
                  <a:gd name="connsiteX88" fmla="*/ 2473547 w 12089090"/>
                  <a:gd name="connsiteY88" fmla="*/ 12008800 h 13511369"/>
                  <a:gd name="connsiteX89" fmla="*/ 2524743 w 12089090"/>
                  <a:gd name="connsiteY89" fmla="*/ 11899513 h 13511369"/>
                  <a:gd name="connsiteX90" fmla="*/ 2893837 w 12089090"/>
                  <a:gd name="connsiteY90" fmla="*/ 12030482 h 13511369"/>
                  <a:gd name="connsiteX91" fmla="*/ 2983134 w 12089090"/>
                  <a:gd name="connsiteY91" fmla="*/ 12018325 h 13511369"/>
                  <a:gd name="connsiteX92" fmla="*/ 3084337 w 12089090"/>
                  <a:gd name="connsiteY92" fmla="*/ 12182882 h 13511369"/>
                  <a:gd name="connsiteX93" fmla="*/ 3323653 w 12089090"/>
                  <a:gd name="connsiteY93" fmla="*/ 12127863 h 13511369"/>
                  <a:gd name="connsiteX94" fmla="*/ 3433190 w 12089090"/>
                  <a:gd name="connsiteY94" fmla="*/ 12196919 h 13511369"/>
                  <a:gd name="connsiteX95" fmla="*/ 3586781 w 12089090"/>
                  <a:gd name="connsiteY95" fmla="*/ 12266226 h 13511369"/>
                  <a:gd name="connsiteX96" fmla="*/ 3522487 w 12089090"/>
                  <a:gd name="connsiteY96" fmla="*/ 12387670 h 13511369"/>
                  <a:gd name="connsiteX97" fmla="*/ 3607022 w 12089090"/>
                  <a:gd name="connsiteY97" fmla="*/ 12592207 h 13511369"/>
                  <a:gd name="connsiteX98" fmla="*/ 3560587 w 12089090"/>
                  <a:gd name="connsiteY98" fmla="*/ 12773432 h 13511369"/>
                  <a:gd name="connsiteX99" fmla="*/ 3545109 w 12089090"/>
                  <a:gd name="connsiteY99" fmla="*/ 12987494 h 13511369"/>
                  <a:gd name="connsiteX100" fmla="*/ 3636787 w 12089090"/>
                  <a:gd name="connsiteY100" fmla="*/ 13211582 h 13511369"/>
                  <a:gd name="connsiteX101" fmla="*/ 3922537 w 12089090"/>
                  <a:gd name="connsiteY101" fmla="*/ 13440182 h 13511369"/>
                  <a:gd name="connsiteX102" fmla="*/ 4514278 w 12089090"/>
                  <a:gd name="connsiteY102" fmla="*/ 13511369 h 13511369"/>
                  <a:gd name="connsiteX103" fmla="*/ 4549996 w 12089090"/>
                  <a:gd name="connsiteY103" fmla="*/ 13442312 h 13511369"/>
                  <a:gd name="connsiteX104" fmla="*/ 4208287 w 12089090"/>
                  <a:gd name="connsiteY104" fmla="*/ 13154432 h 13511369"/>
                  <a:gd name="connsiteX105" fmla="*/ 4635722 w 12089090"/>
                  <a:gd name="connsiteY105" fmla="*/ 13268482 h 13511369"/>
                  <a:gd name="connsiteX106" fmla="*/ 4951237 w 12089090"/>
                  <a:gd name="connsiteY106" fmla="*/ 13268732 h 13511369"/>
                  <a:gd name="connsiteX107" fmla="*/ 5052440 w 12089090"/>
                  <a:gd name="connsiteY107" fmla="*/ 13058932 h 13511369"/>
                  <a:gd name="connsiteX108" fmla="*/ 5011959 w 12089090"/>
                  <a:gd name="connsiteY108" fmla="*/ 12985113 h 13511369"/>
                  <a:gd name="connsiteX109" fmla="*/ 5008387 w 12089090"/>
                  <a:gd name="connsiteY109" fmla="*/ 12678182 h 13511369"/>
                  <a:gd name="connsiteX110" fmla="*/ 5084587 w 12089090"/>
                  <a:gd name="connsiteY110" fmla="*/ 12563882 h 13511369"/>
                  <a:gd name="connsiteX111" fmla="*/ 5046487 w 12089090"/>
                  <a:gd name="connsiteY111" fmla="*/ 12225745 h 13511369"/>
                  <a:gd name="connsiteX112" fmla="*/ 5375100 w 12089090"/>
                  <a:gd name="connsiteY112" fmla="*/ 12097157 h 13511369"/>
                  <a:gd name="connsiteX113" fmla="*/ 5656087 w 12089090"/>
                  <a:gd name="connsiteY113" fmla="*/ 12180502 h 13511369"/>
                  <a:gd name="connsiteX114" fmla="*/ 5541787 w 12089090"/>
                  <a:gd name="connsiteY114" fmla="*/ 11249432 h 13511369"/>
                  <a:gd name="connsiteX115" fmla="*/ 5602510 w 12089090"/>
                  <a:gd name="connsiteY115" fmla="*/ 10722925 h 13511369"/>
                  <a:gd name="connsiteX116" fmla="*/ 5485827 w 12089090"/>
                  <a:gd name="connsiteY116" fmla="*/ 10663394 h 13511369"/>
                  <a:gd name="connsiteX117" fmla="*/ 5602509 w 12089090"/>
                  <a:gd name="connsiteY117" fmla="*/ 10701495 h 13511369"/>
                  <a:gd name="connsiteX118" fmla="*/ 5628703 w 12089090"/>
                  <a:gd name="connsiteY118" fmla="*/ 10160950 h 13511369"/>
                  <a:gd name="connsiteX119" fmla="*/ 5715618 w 12089090"/>
                  <a:gd name="connsiteY119" fmla="*/ 9775438 h 13511369"/>
                  <a:gd name="connsiteX120" fmla="*/ 5847778 w 12089090"/>
                  <a:gd name="connsiteY120" fmla="*/ 9408475 h 13511369"/>
                  <a:gd name="connsiteX121" fmla="*/ 5938265 w 12089090"/>
                  <a:gd name="connsiteY121" fmla="*/ 9196544 h 13511369"/>
                  <a:gd name="connsiteX122" fmla="*/ 5776340 w 12089090"/>
                  <a:gd name="connsiteY122" fmla="*/ 9329894 h 13511369"/>
                  <a:gd name="connsiteX123" fmla="*/ 5940647 w 12089090"/>
                  <a:gd name="connsiteY123" fmla="*/ 9137013 h 13511369"/>
                  <a:gd name="connsiteX124" fmla="*/ 5972794 w 12089090"/>
                  <a:gd name="connsiteY124" fmla="*/ 8956289 h 13511369"/>
                  <a:gd name="connsiteX125" fmla="*/ 5976365 w 12089090"/>
                  <a:gd name="connsiteY125" fmla="*/ 9087006 h 13511369"/>
                  <a:gd name="connsiteX126" fmla="*/ 6458567 w 12089090"/>
                  <a:gd name="connsiteY126" fmla="*/ 8201432 h 13511369"/>
                  <a:gd name="connsiteX127" fmla="*/ 6221634 w 12089090"/>
                  <a:gd name="connsiteY127" fmla="*/ 8101170 h 13511369"/>
                  <a:gd name="connsiteX128" fmla="*/ 6443090 w 12089090"/>
                  <a:gd name="connsiteY128" fmla="*/ 8110694 h 13511369"/>
                  <a:gd name="connsiteX129" fmla="*/ 6713363 w 12089090"/>
                  <a:gd name="connsiteY129" fmla="*/ 8074975 h 13511369"/>
                  <a:gd name="connsiteX130" fmla="*/ 6872907 w 12089090"/>
                  <a:gd name="connsiteY130" fmla="*/ 8032113 h 13511369"/>
                  <a:gd name="connsiteX131" fmla="*/ 6802659 w 12089090"/>
                  <a:gd name="connsiteY131" fmla="*/ 7972582 h 13511369"/>
                  <a:gd name="connsiteX132" fmla="*/ 6894339 w 12089090"/>
                  <a:gd name="connsiteY132" fmla="*/ 7846626 h 13511369"/>
                  <a:gd name="connsiteX133" fmla="*/ 6997921 w 12089090"/>
                  <a:gd name="connsiteY133" fmla="*/ 7867807 h 13511369"/>
                  <a:gd name="connsiteX134" fmla="*/ 7034832 w 12089090"/>
                  <a:gd name="connsiteY134" fmla="*/ 7793990 h 13511369"/>
                  <a:gd name="connsiteX135" fmla="*/ 6961013 w 12089090"/>
                  <a:gd name="connsiteY135" fmla="*/ 7693975 h 13511369"/>
                  <a:gd name="connsiteX136" fmla="*/ 6927676 w 12089090"/>
                  <a:gd name="connsiteY136" fmla="*/ 7596344 h 13511369"/>
                  <a:gd name="connsiteX137" fmla="*/ 6837187 w 12089090"/>
                  <a:gd name="connsiteY137" fmla="*/ 7591832 h 13511369"/>
                  <a:gd name="connsiteX138" fmla="*/ 6763369 w 12089090"/>
                  <a:gd name="connsiteY138" fmla="*/ 7674925 h 13511369"/>
                  <a:gd name="connsiteX139" fmla="*/ 6627637 w 12089090"/>
                  <a:gd name="connsiteY139" fmla="*/ 7687082 h 13511369"/>
                  <a:gd name="connsiteX140" fmla="*/ 6687169 w 12089090"/>
                  <a:gd name="connsiteY140" fmla="*/ 7617775 h 13511369"/>
                  <a:gd name="connsiteX141" fmla="*/ 6699076 w 12089090"/>
                  <a:gd name="connsiteY141" fmla="*/ 7529669 h 13511369"/>
                  <a:gd name="connsiteX142" fmla="*/ 6720506 w 12089090"/>
                  <a:gd name="connsiteY142" fmla="*/ 7467756 h 13511369"/>
                  <a:gd name="connsiteX143" fmla="*/ 6684787 w 12089090"/>
                  <a:gd name="connsiteY143" fmla="*/ 7401332 h 13511369"/>
                  <a:gd name="connsiteX144" fmla="*/ 6620494 w 12089090"/>
                  <a:gd name="connsiteY144" fmla="*/ 7432038 h 13511369"/>
                  <a:gd name="connsiteX145" fmla="*/ 6618112 w 12089090"/>
                  <a:gd name="connsiteY145" fmla="*/ 7351326 h 13511369"/>
                  <a:gd name="connsiteX146" fmla="*/ 6837188 w 12089090"/>
                  <a:gd name="connsiteY146" fmla="*/ 7243919 h 13511369"/>
                  <a:gd name="connsiteX147" fmla="*/ 6801469 w 12089090"/>
                  <a:gd name="connsiteY147" fmla="*/ 7089138 h 13511369"/>
                  <a:gd name="connsiteX148" fmla="*/ 6877669 w 12089090"/>
                  <a:gd name="connsiteY148" fmla="*/ 7072469 h 13511369"/>
                  <a:gd name="connsiteX149" fmla="*/ 6856237 w 12089090"/>
                  <a:gd name="connsiteY149" fmla="*/ 6982232 h 13511369"/>
                  <a:gd name="connsiteX150" fmla="*/ 6961013 w 12089090"/>
                  <a:gd name="connsiteY150" fmla="*/ 6984363 h 13511369"/>
                  <a:gd name="connsiteX151" fmla="*/ 7003876 w 12089090"/>
                  <a:gd name="connsiteY151" fmla="*/ 6903400 h 13511369"/>
                  <a:gd name="connsiteX152" fmla="*/ 7106269 w 12089090"/>
                  <a:gd name="connsiteY152" fmla="*/ 6936738 h 13511369"/>
                  <a:gd name="connsiteX153" fmla="*/ 7180088 w 12089090"/>
                  <a:gd name="connsiteY153" fmla="*/ 7039132 h 13511369"/>
                  <a:gd name="connsiteX154" fmla="*/ 7246763 w 12089090"/>
                  <a:gd name="connsiteY154" fmla="*/ 6979600 h 13511369"/>
                  <a:gd name="connsiteX155" fmla="*/ 7187232 w 12089090"/>
                  <a:gd name="connsiteY155" fmla="*/ 6843869 h 13511369"/>
                  <a:gd name="connsiteX156" fmla="*/ 7244381 w 12089090"/>
                  <a:gd name="connsiteY156" fmla="*/ 6896506 h 13511369"/>
                  <a:gd name="connsiteX157" fmla="*/ 7361063 w 12089090"/>
                  <a:gd name="connsiteY157" fmla="*/ 6934357 h 13511369"/>
                  <a:gd name="connsiteX158" fmla="*/ 7434882 w 12089090"/>
                  <a:gd name="connsiteY158" fmla="*/ 7006046 h 13511369"/>
                  <a:gd name="connsiteX159" fmla="*/ 7403926 w 12089090"/>
                  <a:gd name="connsiteY159" fmla="*/ 7144158 h 13511369"/>
                  <a:gd name="connsiteX160" fmla="*/ 7475363 w 12089090"/>
                  <a:gd name="connsiteY160" fmla="*/ 7108439 h 13511369"/>
                  <a:gd name="connsiteX161" fmla="*/ 7465837 w 12089090"/>
                  <a:gd name="connsiteY161" fmla="*/ 7077482 h 13511369"/>
                  <a:gd name="connsiteX162" fmla="*/ 7542038 w 12089090"/>
                  <a:gd name="connsiteY162" fmla="*/ 7163208 h 13511369"/>
                  <a:gd name="connsiteX163" fmla="*/ 7477744 w 12089090"/>
                  <a:gd name="connsiteY163" fmla="*/ 7244171 h 13511369"/>
                  <a:gd name="connsiteX164" fmla="*/ 7542037 w 12089090"/>
                  <a:gd name="connsiteY164" fmla="*/ 7325132 h 13511369"/>
                  <a:gd name="connsiteX165" fmla="*/ 7468219 w 12089090"/>
                  <a:gd name="connsiteY165" fmla="*/ 7344183 h 13511369"/>
                  <a:gd name="connsiteX166" fmla="*/ 7375351 w 12089090"/>
                  <a:gd name="connsiteY166" fmla="*/ 7296558 h 13511369"/>
                  <a:gd name="connsiteX167" fmla="*/ 7327726 w 12089090"/>
                  <a:gd name="connsiteY167" fmla="*/ 7406096 h 13511369"/>
                  <a:gd name="connsiteX168" fmla="*/ 7403926 w 12089090"/>
                  <a:gd name="connsiteY168" fmla="*/ 7425146 h 13511369"/>
                  <a:gd name="connsiteX169" fmla="*/ 7458694 w 12089090"/>
                  <a:gd name="connsiteY169" fmla="*/ 7484677 h 13511369"/>
                  <a:gd name="connsiteX170" fmla="*/ 7484888 w 12089090"/>
                  <a:gd name="connsiteY170" fmla="*/ 7515382 h 13511369"/>
                  <a:gd name="connsiteX171" fmla="*/ 7505128 w 12089090"/>
                  <a:gd name="connsiteY171" fmla="*/ 7467755 h 13511369"/>
                  <a:gd name="connsiteX172" fmla="*/ 7563469 w 12089090"/>
                  <a:gd name="connsiteY172" fmla="*/ 7529921 h 13511369"/>
                  <a:gd name="connsiteX173" fmla="*/ 7656338 w 12089090"/>
                  <a:gd name="connsiteY173" fmla="*/ 7615646 h 13511369"/>
                  <a:gd name="connsiteX174" fmla="*/ 7656338 w 12089090"/>
                  <a:gd name="connsiteY174" fmla="*/ 7510871 h 13511369"/>
                  <a:gd name="connsiteX175" fmla="*/ 7830168 w 12089090"/>
                  <a:gd name="connsiteY175" fmla="*/ 7606120 h 13511369"/>
                  <a:gd name="connsiteX176" fmla="*/ 7723013 w 12089090"/>
                  <a:gd name="connsiteY176" fmla="*/ 7370377 h 13511369"/>
                  <a:gd name="connsiteX177" fmla="*/ 7725394 w 12089090"/>
                  <a:gd name="connsiteY177" fmla="*/ 7234646 h 13511369"/>
                  <a:gd name="connsiteX178" fmla="*/ 7630144 w 12089090"/>
                  <a:gd name="connsiteY178" fmla="*/ 7206071 h 13511369"/>
                  <a:gd name="connsiteX179" fmla="*/ 7694437 w 12089090"/>
                  <a:gd name="connsiteY179" fmla="*/ 7039382 h 13511369"/>
                  <a:gd name="connsiteX180" fmla="*/ 8392144 w 12089090"/>
                  <a:gd name="connsiteY180" fmla="*/ 6653621 h 13511369"/>
                  <a:gd name="connsiteX181" fmla="*/ 8720757 w 12089090"/>
                  <a:gd name="connsiteY181" fmla="*/ 6591708 h 13511369"/>
                  <a:gd name="connsiteX182" fmla="*/ 8739807 w 12089090"/>
                  <a:gd name="connsiteY182" fmla="*/ 6696483 h 13511369"/>
                  <a:gd name="connsiteX183" fmla="*/ 8813626 w 12089090"/>
                  <a:gd name="connsiteY183" fmla="*/ 6701246 h 13511369"/>
                  <a:gd name="connsiteX184" fmla="*/ 8789812 w 12089090"/>
                  <a:gd name="connsiteY184" fmla="*/ 6548844 h 13511369"/>
                  <a:gd name="connsiteX185" fmla="*/ 9332737 w 12089090"/>
                  <a:gd name="connsiteY185" fmla="*/ 6544082 h 13511369"/>
                  <a:gd name="connsiteX186" fmla="*/ 9520856 w 12089090"/>
                  <a:gd name="connsiteY186" fmla="*/ 6494075 h 13511369"/>
                  <a:gd name="connsiteX187" fmla="*/ 9647062 w 12089090"/>
                  <a:gd name="connsiteY187" fmla="*/ 6298813 h 13511369"/>
                  <a:gd name="connsiteX188" fmla="*/ 9923287 w 12089090"/>
                  <a:gd name="connsiteY188" fmla="*/ 6334532 h 13511369"/>
                  <a:gd name="connsiteX189" fmla="*/ 9887569 w 12089090"/>
                  <a:gd name="connsiteY189" fmla="*/ 6420258 h 13511369"/>
                  <a:gd name="connsiteX190" fmla="*/ 9744694 w 12089090"/>
                  <a:gd name="connsiteY190" fmla="*/ 6434546 h 13511369"/>
                  <a:gd name="connsiteX191" fmla="*/ 9813749 w 12089090"/>
                  <a:gd name="connsiteY191" fmla="*/ 6489313 h 13511369"/>
                  <a:gd name="connsiteX192" fmla="*/ 9682782 w 12089090"/>
                  <a:gd name="connsiteY192" fmla="*/ 6517889 h 13511369"/>
                  <a:gd name="connsiteX193" fmla="*/ 9556576 w 12089090"/>
                  <a:gd name="connsiteY193" fmla="*/ 6508364 h 13511369"/>
                  <a:gd name="connsiteX194" fmla="*/ 9470850 w 12089090"/>
                  <a:gd name="connsiteY194" fmla="*/ 6544082 h 13511369"/>
                  <a:gd name="connsiteX195" fmla="*/ 9439894 w 12089090"/>
                  <a:gd name="connsiteY195" fmla="*/ 6848883 h 13511369"/>
                  <a:gd name="connsiteX196" fmla="*/ 9601819 w 12089090"/>
                  <a:gd name="connsiteY196" fmla="*/ 6882220 h 13511369"/>
                  <a:gd name="connsiteX197" fmla="*/ 9808987 w 12089090"/>
                  <a:gd name="connsiteY197" fmla="*/ 6696482 h 13511369"/>
                  <a:gd name="connsiteX198" fmla="*/ 9847088 w 12089090"/>
                  <a:gd name="connsiteY198" fmla="*/ 6794114 h 13511369"/>
                  <a:gd name="connsiteX199" fmla="*/ 9994726 w 12089090"/>
                  <a:gd name="connsiteY199" fmla="*/ 6717914 h 13511369"/>
                  <a:gd name="connsiteX200" fmla="*/ 9894713 w 12089090"/>
                  <a:gd name="connsiteY200" fmla="*/ 6956040 h 13511369"/>
                  <a:gd name="connsiteX201" fmla="*/ 10037588 w 12089090"/>
                  <a:gd name="connsiteY201" fmla="*/ 6898889 h 13511369"/>
                  <a:gd name="connsiteX202" fmla="*/ 10004251 w 12089090"/>
                  <a:gd name="connsiteY202" fmla="*/ 6986996 h 13511369"/>
                  <a:gd name="connsiteX203" fmla="*/ 10235232 w 12089090"/>
                  <a:gd name="connsiteY203" fmla="*/ 6984614 h 13511369"/>
                  <a:gd name="connsiteX204" fmla="*/ 10075687 w 12089090"/>
                  <a:gd name="connsiteY204" fmla="*/ 7039382 h 13511369"/>
                  <a:gd name="connsiteX205" fmla="*/ 9966151 w 12089090"/>
                  <a:gd name="connsiteY205" fmla="*/ 7096533 h 13511369"/>
                  <a:gd name="connsiteX206" fmla="*/ 9847088 w 12089090"/>
                  <a:gd name="connsiteY206" fmla="*/ 7210833 h 13511369"/>
                  <a:gd name="connsiteX207" fmla="*/ 9882806 w 12089090"/>
                  <a:gd name="connsiteY207" fmla="*/ 7270363 h 13511369"/>
                  <a:gd name="connsiteX208" fmla="*/ 9925669 w 12089090"/>
                  <a:gd name="connsiteY208" fmla="*/ 7320371 h 13511369"/>
                  <a:gd name="connsiteX209" fmla="*/ 10004251 w 12089090"/>
                  <a:gd name="connsiteY209" fmla="*/ 7287033 h 13511369"/>
                  <a:gd name="connsiteX210" fmla="*/ 10016156 w 12089090"/>
                  <a:gd name="connsiteY210" fmla="*/ 7348944 h 13511369"/>
                  <a:gd name="connsiteX211" fmla="*/ 10130457 w 12089090"/>
                  <a:gd name="connsiteY211" fmla="*/ 7210833 h 13511369"/>
                  <a:gd name="connsiteX212" fmla="*/ 10166176 w 12089090"/>
                  <a:gd name="connsiteY212" fmla="*/ 7356089 h 13511369"/>
                  <a:gd name="connsiteX213" fmla="*/ 10261426 w 12089090"/>
                  <a:gd name="connsiteY213" fmla="*/ 7239408 h 13511369"/>
                  <a:gd name="connsiteX214" fmla="*/ 10287619 w 12089090"/>
                  <a:gd name="connsiteY214" fmla="*/ 7401332 h 13511369"/>
                  <a:gd name="connsiteX215" fmla="*/ 10361437 w 12089090"/>
                  <a:gd name="connsiteY215" fmla="*/ 7477532 h 13511369"/>
                  <a:gd name="connsiteX216" fmla="*/ 10151887 w 12089090"/>
                  <a:gd name="connsiteY216" fmla="*/ 7591832 h 13511369"/>
                  <a:gd name="connsiteX217" fmla="*/ 10304288 w 12089090"/>
                  <a:gd name="connsiteY217" fmla="*/ 7741852 h 13511369"/>
                  <a:gd name="connsiteX218" fmla="*/ 10335244 w 12089090"/>
                  <a:gd name="connsiteY218" fmla="*/ 7644221 h 13511369"/>
                  <a:gd name="connsiteX219" fmla="*/ 10406680 w 12089090"/>
                  <a:gd name="connsiteY219" fmla="*/ 7732326 h 13511369"/>
                  <a:gd name="connsiteX220" fmla="*/ 10528126 w 12089090"/>
                  <a:gd name="connsiteY220" fmla="*/ 7691846 h 13511369"/>
                  <a:gd name="connsiteX221" fmla="*/ 10532887 w 12089090"/>
                  <a:gd name="connsiteY221" fmla="*/ 7777570 h 13511369"/>
                  <a:gd name="connsiteX222" fmla="*/ 10530506 w 12089090"/>
                  <a:gd name="connsiteY222" fmla="*/ 7875200 h 13511369"/>
                  <a:gd name="connsiteX223" fmla="*/ 10640043 w 12089090"/>
                  <a:gd name="connsiteY223" fmla="*/ 7837101 h 13511369"/>
                  <a:gd name="connsiteX224" fmla="*/ 10680526 w 12089090"/>
                  <a:gd name="connsiteY224" fmla="*/ 8075227 h 13511369"/>
                  <a:gd name="connsiteX225" fmla="*/ 10818637 w 12089090"/>
                  <a:gd name="connsiteY225" fmla="*/ 8106182 h 13511369"/>
                  <a:gd name="connsiteX226" fmla="*/ 10832925 w 12089090"/>
                  <a:gd name="connsiteY226" fmla="*/ 7815670 h 13511369"/>
                  <a:gd name="connsiteX227" fmla="*/ 10923413 w 12089090"/>
                  <a:gd name="connsiteY227" fmla="*/ 7791858 h 13511369"/>
                  <a:gd name="connsiteX228" fmla="*/ 10992469 w 12089090"/>
                  <a:gd name="connsiteY228" fmla="*/ 7620407 h 13511369"/>
                  <a:gd name="connsiteX229" fmla="*/ 10954369 w 12089090"/>
                  <a:gd name="connsiteY229" fmla="*/ 7491821 h 13511369"/>
                  <a:gd name="connsiteX230" fmla="*/ 10859119 w 12089090"/>
                  <a:gd name="connsiteY230" fmla="*/ 7479913 h 13511369"/>
                  <a:gd name="connsiteX231" fmla="*/ 10906743 w 12089090"/>
                  <a:gd name="connsiteY231" fmla="*/ 7360851 h 13511369"/>
                  <a:gd name="connsiteX232" fmla="*/ 10801969 w 12089090"/>
                  <a:gd name="connsiteY232" fmla="*/ 7289414 h 13511369"/>
                  <a:gd name="connsiteX233" fmla="*/ 10761487 w 12089090"/>
                  <a:gd name="connsiteY233" fmla="*/ 7058432 h 13511369"/>
                  <a:gd name="connsiteX234" fmla="*/ 10443987 w 12089090"/>
                  <a:gd name="connsiteY234" fmla="*/ 7020332 h 13511369"/>
                  <a:gd name="connsiteX235" fmla="*/ 10513838 w 12089090"/>
                  <a:gd name="connsiteY235" fmla="*/ 6915558 h 13511369"/>
                  <a:gd name="connsiteX236" fmla="*/ 10637663 w 12089090"/>
                  <a:gd name="connsiteY236" fmla="*/ 6896508 h 13511369"/>
                  <a:gd name="connsiteX237" fmla="*/ 10647187 w 12089090"/>
                  <a:gd name="connsiteY237" fmla="*/ 6810782 h 13511369"/>
                  <a:gd name="connsiteX238" fmla="*/ 10859912 w 12089090"/>
                  <a:gd name="connsiteY238" fmla="*/ 6899682 h 13511369"/>
                  <a:gd name="connsiteX239" fmla="*/ 10875787 w 12089090"/>
                  <a:gd name="connsiteY239" fmla="*/ 6677432 h 13511369"/>
                  <a:gd name="connsiteX240" fmla="*/ 10666237 w 12089090"/>
                  <a:gd name="connsiteY240" fmla="*/ 6772682 h 13511369"/>
                  <a:gd name="connsiteX241" fmla="*/ 10590037 w 12089090"/>
                  <a:gd name="connsiteY241" fmla="*/ 6544082 h 13511369"/>
                  <a:gd name="connsiteX242" fmla="*/ 10361437 w 12089090"/>
                  <a:gd name="connsiteY242" fmla="*/ 6753632 h 13511369"/>
                  <a:gd name="connsiteX243" fmla="*/ 10374138 w 12089090"/>
                  <a:gd name="connsiteY243" fmla="*/ 6588533 h 13511369"/>
                  <a:gd name="connsiteX244" fmla="*/ 10386837 w 12089090"/>
                  <a:gd name="connsiteY244" fmla="*/ 6464707 h 13511369"/>
                  <a:gd name="connsiteX245" fmla="*/ 10331672 w 12089090"/>
                  <a:gd name="connsiteY245" fmla="*/ 6436675 h 13511369"/>
                  <a:gd name="connsiteX246" fmla="*/ 10278888 w 12089090"/>
                  <a:gd name="connsiteY246" fmla="*/ 6452008 h 13511369"/>
                  <a:gd name="connsiteX247" fmla="*/ 10158237 w 12089090"/>
                  <a:gd name="connsiteY247" fmla="*/ 6236107 h 13511369"/>
                  <a:gd name="connsiteX248" fmla="*/ 10323338 w 12089090"/>
                  <a:gd name="connsiteY248" fmla="*/ 6274208 h 13511369"/>
                  <a:gd name="connsiteX249" fmla="*/ 10564638 w 12089090"/>
                  <a:gd name="connsiteY249" fmla="*/ 6274208 h 13511369"/>
                  <a:gd name="connsiteX250" fmla="*/ 10694812 w 12089090"/>
                  <a:gd name="connsiteY250" fmla="*/ 6134507 h 13511369"/>
                  <a:gd name="connsiteX251" fmla="*/ 10593213 w 12089090"/>
                  <a:gd name="connsiteY251" fmla="*/ 6023383 h 13511369"/>
                  <a:gd name="connsiteX252" fmla="*/ 10380487 w 12089090"/>
                  <a:gd name="connsiteY252" fmla="*/ 5975757 h 13511369"/>
                  <a:gd name="connsiteX253" fmla="*/ 10561462 w 12089090"/>
                  <a:gd name="connsiteY253" fmla="*/ 5845582 h 13511369"/>
                  <a:gd name="connsiteX254" fmla="*/ 10507488 w 12089090"/>
                  <a:gd name="connsiteY254" fmla="*/ 5728108 h 13511369"/>
                  <a:gd name="connsiteX255" fmla="*/ 10561463 w 12089090"/>
                  <a:gd name="connsiteY255" fmla="*/ 5607458 h 13511369"/>
                  <a:gd name="connsiteX256" fmla="*/ 10523362 w 12089090"/>
                  <a:gd name="connsiteY256" fmla="*/ 5604282 h 13511369"/>
                  <a:gd name="connsiteX257" fmla="*/ 10488438 w 12089090"/>
                  <a:gd name="connsiteY257" fmla="*/ 5528083 h 13511369"/>
                  <a:gd name="connsiteX258" fmla="*/ 10329687 w 12089090"/>
                  <a:gd name="connsiteY258" fmla="*/ 5375682 h 13511369"/>
                  <a:gd name="connsiteX259" fmla="*/ 10599563 w 12089090"/>
                  <a:gd name="connsiteY259" fmla="*/ 5480458 h 13511369"/>
                  <a:gd name="connsiteX260" fmla="*/ 10742437 w 12089090"/>
                  <a:gd name="connsiteY260" fmla="*/ 5439182 h 13511369"/>
                  <a:gd name="connsiteX261" fmla="*/ 10717038 w 12089090"/>
                  <a:gd name="connsiteY261" fmla="*/ 5686833 h 13511369"/>
                  <a:gd name="connsiteX262" fmla="*/ 10894837 w 12089090"/>
                  <a:gd name="connsiteY262" fmla="*/ 5724932 h 13511369"/>
                  <a:gd name="connsiteX263" fmla="*/ 10951988 w 12089090"/>
                  <a:gd name="connsiteY263" fmla="*/ 5550308 h 13511369"/>
                  <a:gd name="connsiteX264" fmla="*/ 10993262 w 12089090"/>
                  <a:gd name="connsiteY264" fmla="*/ 5321707 h 13511369"/>
                  <a:gd name="connsiteX265" fmla="*/ 10913888 w 12089090"/>
                  <a:gd name="connsiteY265" fmla="*/ 5118508 h 13511369"/>
                  <a:gd name="connsiteX266" fmla="*/ 10856737 w 12089090"/>
                  <a:gd name="connsiteY266" fmla="*/ 5020082 h 13511369"/>
                  <a:gd name="connsiteX267" fmla="*/ 10777363 w 12089090"/>
                  <a:gd name="connsiteY267" fmla="*/ 5137558 h 13511369"/>
                  <a:gd name="connsiteX268" fmla="*/ 10707513 w 12089090"/>
                  <a:gd name="connsiteY268" fmla="*/ 5096283 h 13511369"/>
                  <a:gd name="connsiteX269" fmla="*/ 10675763 w 12089090"/>
                  <a:gd name="connsiteY269" fmla="*/ 5216933 h 13511369"/>
                  <a:gd name="connsiteX270" fmla="*/ 10574162 w 12089090"/>
                  <a:gd name="connsiteY270" fmla="*/ 5220107 h 13511369"/>
                  <a:gd name="connsiteX271" fmla="*/ 10494787 w 12089090"/>
                  <a:gd name="connsiteY271" fmla="*/ 5077232 h 13511369"/>
                  <a:gd name="connsiteX272" fmla="*/ 10456687 w 12089090"/>
                  <a:gd name="connsiteY272" fmla="*/ 4924832 h 13511369"/>
                  <a:gd name="connsiteX273" fmla="*/ 10240787 w 12089090"/>
                  <a:gd name="connsiteY273" fmla="*/ 4928007 h 13511369"/>
                  <a:gd name="connsiteX274" fmla="*/ 10266187 w 12089090"/>
                  <a:gd name="connsiteY274" fmla="*/ 5153432 h 13511369"/>
                  <a:gd name="connsiteX275" fmla="*/ 10228088 w 12089090"/>
                  <a:gd name="connsiteY275" fmla="*/ 4959758 h 13511369"/>
                  <a:gd name="connsiteX276" fmla="*/ 10183637 w 12089090"/>
                  <a:gd name="connsiteY276" fmla="*/ 4972457 h 13511369"/>
                  <a:gd name="connsiteX277" fmla="*/ 10113787 w 12089090"/>
                  <a:gd name="connsiteY277" fmla="*/ 4861332 h 13511369"/>
                  <a:gd name="connsiteX278" fmla="*/ 10018538 w 12089090"/>
                  <a:gd name="connsiteY278" fmla="*/ 4931183 h 13511369"/>
                  <a:gd name="connsiteX279" fmla="*/ 9862962 w 12089090"/>
                  <a:gd name="connsiteY279" fmla="*/ 5058182 h 13511369"/>
                  <a:gd name="connsiteX280" fmla="*/ 10228087 w 12089090"/>
                  <a:gd name="connsiteY280" fmla="*/ 4724807 h 13511369"/>
                  <a:gd name="connsiteX281" fmla="*/ 10372550 w 12089090"/>
                  <a:gd name="connsiteY281" fmla="*/ 4634321 h 13511369"/>
                  <a:gd name="connsiteX282" fmla="*/ 10590037 w 12089090"/>
                  <a:gd name="connsiteY282" fmla="*/ 4581932 h 13511369"/>
                  <a:gd name="connsiteX283" fmla="*/ 10628138 w 12089090"/>
                  <a:gd name="connsiteY283" fmla="*/ 4461283 h 13511369"/>
                  <a:gd name="connsiteX284" fmla="*/ 10799588 w 12089090"/>
                  <a:gd name="connsiteY284" fmla="*/ 4334283 h 13511369"/>
                  <a:gd name="connsiteX285" fmla="*/ 10831337 w 12089090"/>
                  <a:gd name="connsiteY285" fmla="*/ 4080282 h 13511369"/>
                  <a:gd name="connsiteX286" fmla="*/ 10599562 w 12089090"/>
                  <a:gd name="connsiteY286" fmla="*/ 3997732 h 13511369"/>
                  <a:gd name="connsiteX287" fmla="*/ 10282063 w 12089090"/>
                  <a:gd name="connsiteY287" fmla="*/ 3950108 h 13511369"/>
                  <a:gd name="connsiteX288" fmla="*/ 10151887 w 12089090"/>
                  <a:gd name="connsiteY288" fmla="*/ 4010432 h 13511369"/>
                  <a:gd name="connsiteX289" fmla="*/ 10177288 w 12089090"/>
                  <a:gd name="connsiteY289" fmla="*/ 3845333 h 13511369"/>
                  <a:gd name="connsiteX290" fmla="*/ 10126488 w 12089090"/>
                  <a:gd name="connsiteY290" fmla="*/ 3670708 h 13511369"/>
                  <a:gd name="connsiteX291" fmla="*/ 10240787 w 12089090"/>
                  <a:gd name="connsiteY291" fmla="*/ 3708807 h 13511369"/>
                  <a:gd name="connsiteX292" fmla="*/ 10361438 w 12089090"/>
                  <a:gd name="connsiteY292" fmla="*/ 3600858 h 13511369"/>
                  <a:gd name="connsiteX293" fmla="*/ 10551938 w 12089090"/>
                  <a:gd name="connsiteY293" fmla="*/ 3661183 h 13511369"/>
                  <a:gd name="connsiteX294" fmla="*/ 10564638 w 12089090"/>
                  <a:gd name="connsiteY294" fmla="*/ 3477033 h 13511369"/>
                  <a:gd name="connsiteX295" fmla="*/ 10704337 w 12089090"/>
                  <a:gd name="connsiteY295" fmla="*/ 3515132 h 13511369"/>
                  <a:gd name="connsiteX296" fmla="*/ 10818637 w 12089090"/>
                  <a:gd name="connsiteY296" fmla="*/ 3210332 h 13511369"/>
                  <a:gd name="connsiteX297" fmla="*/ 10920238 w 12089090"/>
                  <a:gd name="connsiteY297" fmla="*/ 3299233 h 13511369"/>
                  <a:gd name="connsiteX298" fmla="*/ 11059937 w 12089090"/>
                  <a:gd name="connsiteY298" fmla="*/ 3283357 h 13511369"/>
                  <a:gd name="connsiteX299" fmla="*/ 11094862 w 12089090"/>
                  <a:gd name="connsiteY299" fmla="*/ 3508782 h 13511369"/>
                  <a:gd name="connsiteX300" fmla="*/ 11171063 w 12089090"/>
                  <a:gd name="connsiteY300" fmla="*/ 3251608 h 13511369"/>
                  <a:gd name="connsiteX301" fmla="*/ 11094863 w 12089090"/>
                  <a:gd name="connsiteY301" fmla="*/ 3165883 h 13511369"/>
                  <a:gd name="connsiteX302" fmla="*/ 11180587 w 12089090"/>
                  <a:gd name="connsiteY302" fmla="*/ 2911882 h 13511369"/>
                  <a:gd name="connsiteX303" fmla="*/ 10999613 w 12089090"/>
                  <a:gd name="connsiteY303" fmla="*/ 2988083 h 13511369"/>
                  <a:gd name="connsiteX304" fmla="*/ 10971037 w 12089090"/>
                  <a:gd name="connsiteY304" fmla="*/ 2918232 h 13511369"/>
                  <a:gd name="connsiteX305" fmla="*/ 10780537 w 12089090"/>
                  <a:gd name="connsiteY305" fmla="*/ 2715032 h 13511369"/>
                  <a:gd name="connsiteX306" fmla="*/ 10748788 w 12089090"/>
                  <a:gd name="connsiteY306" fmla="*/ 2530883 h 13511369"/>
                  <a:gd name="connsiteX307" fmla="*/ 10717038 w 12089090"/>
                  <a:gd name="connsiteY307" fmla="*/ 2435633 h 13511369"/>
                  <a:gd name="connsiteX308" fmla="*/ 10818637 w 12089090"/>
                  <a:gd name="connsiteY308" fmla="*/ 2334032 h 13511369"/>
                  <a:gd name="connsiteX309" fmla="*/ 11078988 w 12089090"/>
                  <a:gd name="connsiteY309" fmla="*/ 2099083 h 13511369"/>
                  <a:gd name="connsiteX310" fmla="*/ 11199637 w 12089090"/>
                  <a:gd name="connsiteY310" fmla="*/ 2118132 h 13511369"/>
                  <a:gd name="connsiteX311" fmla="*/ 11269488 w 12089090"/>
                  <a:gd name="connsiteY311" fmla="*/ 2029233 h 13511369"/>
                  <a:gd name="connsiteX312" fmla="*/ 11504437 w 12089090"/>
                  <a:gd name="connsiteY312" fmla="*/ 1921282 h 13511369"/>
                  <a:gd name="connsiteX313" fmla="*/ 11358388 w 12089090"/>
                  <a:gd name="connsiteY313" fmla="*/ 1851433 h 13511369"/>
                  <a:gd name="connsiteX314" fmla="*/ 11275837 w 12089090"/>
                  <a:gd name="connsiteY314" fmla="*/ 1705382 h 13511369"/>
                  <a:gd name="connsiteX315" fmla="*/ 11377437 w 12089090"/>
                  <a:gd name="connsiteY315" fmla="*/ 1279932 h 13511369"/>
                  <a:gd name="connsiteX316" fmla="*/ 11256787 w 12089090"/>
                  <a:gd name="connsiteY316" fmla="*/ 1019582 h 13511369"/>
                  <a:gd name="connsiteX317" fmla="*/ 11542537 w 12089090"/>
                  <a:gd name="connsiteY317" fmla="*/ 1362482 h 13511369"/>
                  <a:gd name="connsiteX318" fmla="*/ 11707637 w 12089090"/>
                  <a:gd name="connsiteY318" fmla="*/ 1165632 h 13511369"/>
                  <a:gd name="connsiteX319" fmla="*/ 11891787 w 12089090"/>
                  <a:gd name="connsiteY319" fmla="*/ 1476782 h 13511369"/>
                  <a:gd name="connsiteX320" fmla="*/ 12088637 w 12089090"/>
                  <a:gd name="connsiteY320" fmla="*/ 1578383 h 13511369"/>
                  <a:gd name="connsiteX321" fmla="*/ 11923537 w 12089090"/>
                  <a:gd name="connsiteY321" fmla="*/ 1133883 h 13511369"/>
                  <a:gd name="connsiteX322" fmla="*/ 11910837 w 12089090"/>
                  <a:gd name="connsiteY322" fmla="*/ 917982 h 13511369"/>
                  <a:gd name="connsiteX323" fmla="*/ 11777487 w 12089090"/>
                  <a:gd name="connsiteY323" fmla="*/ 721132 h 13511369"/>
                  <a:gd name="connsiteX324" fmla="*/ 11752087 w 12089090"/>
                  <a:gd name="connsiteY32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671065 w 12089090"/>
                  <a:gd name="connsiteY45" fmla="*/ 8510744 h 13511369"/>
                  <a:gd name="connsiteX46" fmla="*/ 1706784 w 12089090"/>
                  <a:gd name="connsiteY46" fmla="*/ 8772682 h 13511369"/>
                  <a:gd name="connsiteX47" fmla="*/ 1788937 w 12089090"/>
                  <a:gd name="connsiteY47" fmla="*/ 8963432 h 13511369"/>
                  <a:gd name="connsiteX48" fmla="*/ 1657969 w 12089090"/>
                  <a:gd name="connsiteY48" fmla="*/ 9413488 h 13511369"/>
                  <a:gd name="connsiteX49" fmla="*/ 1506759 w 12089090"/>
                  <a:gd name="connsiteY49" fmla="*/ 9498963 h 13511369"/>
                  <a:gd name="connsiteX50" fmla="*/ 1463897 w 12089090"/>
                  <a:gd name="connsiteY50" fmla="*/ 9682319 h 13511369"/>
                  <a:gd name="connsiteX51" fmla="*/ 1321022 w 12089090"/>
                  <a:gd name="connsiteY51" fmla="*/ 9748994 h 13511369"/>
                  <a:gd name="connsiteX52" fmla="*/ 1312687 w 12089090"/>
                  <a:gd name="connsiteY52" fmla="*/ 9839732 h 13511369"/>
                  <a:gd name="connsiteX53" fmla="*/ 1237678 w 12089090"/>
                  <a:gd name="connsiteY53" fmla="*/ 9970450 h 13511369"/>
                  <a:gd name="connsiteX54" fmla="*/ 1254347 w 12089090"/>
                  <a:gd name="connsiteY54" fmla="*/ 10151425 h 13511369"/>
                  <a:gd name="connsiteX55" fmla="*/ 1179337 w 12089090"/>
                  <a:gd name="connsiteY55" fmla="*/ 10315982 h 13511369"/>
                  <a:gd name="connsiteX56" fmla="*/ 932878 w 12089090"/>
                  <a:gd name="connsiteY56" fmla="*/ 10353832 h 13511369"/>
                  <a:gd name="connsiteX57" fmla="*/ 817387 w 12089090"/>
                  <a:gd name="connsiteY57" fmla="*/ 10468382 h 13511369"/>
                  <a:gd name="connsiteX58" fmla="*/ 678084 w 12089090"/>
                  <a:gd name="connsiteY58" fmla="*/ 10480038 h 13511369"/>
                  <a:gd name="connsiteX59" fmla="*/ 585215 w 12089090"/>
                  <a:gd name="connsiteY59" fmla="*/ 10544332 h 13511369"/>
                  <a:gd name="connsiteX60" fmla="*/ 497109 w 12089090"/>
                  <a:gd name="connsiteY60" fmla="*/ 10503850 h 13511369"/>
                  <a:gd name="connsiteX61" fmla="*/ 399478 w 12089090"/>
                  <a:gd name="connsiteY61" fmla="*/ 10510994 h 13511369"/>
                  <a:gd name="connsiteX62" fmla="*/ 301847 w 12089090"/>
                  <a:gd name="connsiteY62" fmla="*/ 10482419 h 13511369"/>
                  <a:gd name="connsiteX63" fmla="*/ 238743 w 12089090"/>
                  <a:gd name="connsiteY63" fmla="*/ 10535057 h 13511369"/>
                  <a:gd name="connsiteX64" fmla="*/ 17287 w 12089090"/>
                  <a:gd name="connsiteY64" fmla="*/ 10430282 h 13511369"/>
                  <a:gd name="connsiteX65" fmla="*/ 78009 w 12089090"/>
                  <a:gd name="connsiteY65" fmla="*/ 10608625 h 13511369"/>
                  <a:gd name="connsiteX66" fmla="*/ 11334 w 12089090"/>
                  <a:gd name="connsiteY66" fmla="*/ 10787219 h 13511369"/>
                  <a:gd name="connsiteX67" fmla="*/ 112537 w 12089090"/>
                  <a:gd name="connsiteY67" fmla="*/ 11056551 h 13511369"/>
                  <a:gd name="connsiteX68" fmla="*/ 8953 w 12089090"/>
                  <a:gd name="connsiteY68" fmla="*/ 11234894 h 13511369"/>
                  <a:gd name="connsiteX69" fmla="*/ 17287 w 12089090"/>
                  <a:gd name="connsiteY69" fmla="*/ 11420882 h 13511369"/>
                  <a:gd name="connsiteX70" fmla="*/ 158972 w 12089090"/>
                  <a:gd name="connsiteY70" fmla="*/ 11470638 h 13511369"/>
                  <a:gd name="connsiteX71" fmla="*/ 455437 w 12089090"/>
                  <a:gd name="connsiteY71" fmla="*/ 11497082 h 13511369"/>
                  <a:gd name="connsiteX72" fmla="*/ 623315 w 12089090"/>
                  <a:gd name="connsiteY72" fmla="*/ 11544457 h 13511369"/>
                  <a:gd name="connsiteX73" fmla="*/ 737615 w 12089090"/>
                  <a:gd name="connsiteY73" fmla="*/ 11489688 h 13511369"/>
                  <a:gd name="connsiteX74" fmla="*/ 912637 w 12089090"/>
                  <a:gd name="connsiteY74" fmla="*/ 11535182 h 13511369"/>
                  <a:gd name="connsiteX75" fmla="*/ 1078134 w 12089090"/>
                  <a:gd name="connsiteY75" fmla="*/ 11413488 h 13511369"/>
                  <a:gd name="connsiteX76" fmla="*/ 1155524 w 12089090"/>
                  <a:gd name="connsiteY76" fmla="*/ 11470889 h 13511369"/>
                  <a:gd name="connsiteX77" fmla="*/ 1294828 w 12089090"/>
                  <a:gd name="connsiteY77" fmla="*/ 11496832 h 13511369"/>
                  <a:gd name="connsiteX78" fmla="*/ 1466278 w 12089090"/>
                  <a:gd name="connsiteY78" fmla="*/ 11508738 h 13511369"/>
                  <a:gd name="connsiteX79" fmla="*/ 1552003 w 12089090"/>
                  <a:gd name="connsiteY79" fmla="*/ 11573032 h 13511369"/>
                  <a:gd name="connsiteX80" fmla="*/ 1652015 w 12089090"/>
                  <a:gd name="connsiteY80" fmla="*/ 11580175 h 13511369"/>
                  <a:gd name="connsiteX81" fmla="*/ 1731787 w 12089090"/>
                  <a:gd name="connsiteY81" fmla="*/ 11592332 h 13511369"/>
                  <a:gd name="connsiteX82" fmla="*/ 1659159 w 12089090"/>
                  <a:gd name="connsiteY82" fmla="*/ 11737338 h 13511369"/>
                  <a:gd name="connsiteX83" fmla="*/ 1693687 w 12089090"/>
                  <a:gd name="connsiteY83" fmla="*/ 11992382 h 13511369"/>
                  <a:gd name="connsiteX84" fmla="*/ 1871090 w 12089090"/>
                  <a:gd name="connsiteY84" fmla="*/ 12130244 h 13511369"/>
                  <a:gd name="connsiteX85" fmla="*/ 1993724 w 12089090"/>
                  <a:gd name="connsiteY85" fmla="*/ 12056676 h 13511369"/>
                  <a:gd name="connsiteX86" fmla="*/ 2066353 w 12089090"/>
                  <a:gd name="connsiteY86" fmla="*/ 12104050 h 13511369"/>
                  <a:gd name="connsiteX87" fmla="*/ 2142553 w 12089090"/>
                  <a:gd name="connsiteY87" fmla="*/ 12034994 h 13511369"/>
                  <a:gd name="connsiteX88" fmla="*/ 2242565 w 12089090"/>
                  <a:gd name="connsiteY88" fmla="*/ 12058807 h 13511369"/>
                  <a:gd name="connsiteX89" fmla="*/ 2473547 w 12089090"/>
                  <a:gd name="connsiteY89" fmla="*/ 12008800 h 13511369"/>
                  <a:gd name="connsiteX90" fmla="*/ 2524743 w 12089090"/>
                  <a:gd name="connsiteY90" fmla="*/ 11899513 h 13511369"/>
                  <a:gd name="connsiteX91" fmla="*/ 2893837 w 12089090"/>
                  <a:gd name="connsiteY91" fmla="*/ 12030482 h 13511369"/>
                  <a:gd name="connsiteX92" fmla="*/ 2983134 w 12089090"/>
                  <a:gd name="connsiteY92" fmla="*/ 12018325 h 13511369"/>
                  <a:gd name="connsiteX93" fmla="*/ 3084337 w 12089090"/>
                  <a:gd name="connsiteY93" fmla="*/ 12182882 h 13511369"/>
                  <a:gd name="connsiteX94" fmla="*/ 3323653 w 12089090"/>
                  <a:gd name="connsiteY94" fmla="*/ 12127863 h 13511369"/>
                  <a:gd name="connsiteX95" fmla="*/ 3433190 w 12089090"/>
                  <a:gd name="connsiteY95" fmla="*/ 12196919 h 13511369"/>
                  <a:gd name="connsiteX96" fmla="*/ 3586781 w 12089090"/>
                  <a:gd name="connsiteY96" fmla="*/ 12266226 h 13511369"/>
                  <a:gd name="connsiteX97" fmla="*/ 3522487 w 12089090"/>
                  <a:gd name="connsiteY97" fmla="*/ 12387670 h 13511369"/>
                  <a:gd name="connsiteX98" fmla="*/ 3607022 w 12089090"/>
                  <a:gd name="connsiteY98" fmla="*/ 12592207 h 13511369"/>
                  <a:gd name="connsiteX99" fmla="*/ 3560587 w 12089090"/>
                  <a:gd name="connsiteY99" fmla="*/ 12773432 h 13511369"/>
                  <a:gd name="connsiteX100" fmla="*/ 3545109 w 12089090"/>
                  <a:gd name="connsiteY100" fmla="*/ 12987494 h 13511369"/>
                  <a:gd name="connsiteX101" fmla="*/ 3636787 w 12089090"/>
                  <a:gd name="connsiteY101" fmla="*/ 13211582 h 13511369"/>
                  <a:gd name="connsiteX102" fmla="*/ 3922537 w 12089090"/>
                  <a:gd name="connsiteY102" fmla="*/ 13440182 h 13511369"/>
                  <a:gd name="connsiteX103" fmla="*/ 4514278 w 12089090"/>
                  <a:gd name="connsiteY103" fmla="*/ 13511369 h 13511369"/>
                  <a:gd name="connsiteX104" fmla="*/ 4549996 w 12089090"/>
                  <a:gd name="connsiteY104" fmla="*/ 13442312 h 13511369"/>
                  <a:gd name="connsiteX105" fmla="*/ 4208287 w 12089090"/>
                  <a:gd name="connsiteY105" fmla="*/ 13154432 h 13511369"/>
                  <a:gd name="connsiteX106" fmla="*/ 4635722 w 12089090"/>
                  <a:gd name="connsiteY106" fmla="*/ 13268482 h 13511369"/>
                  <a:gd name="connsiteX107" fmla="*/ 4951237 w 12089090"/>
                  <a:gd name="connsiteY107" fmla="*/ 13268732 h 13511369"/>
                  <a:gd name="connsiteX108" fmla="*/ 5052440 w 12089090"/>
                  <a:gd name="connsiteY108" fmla="*/ 13058932 h 13511369"/>
                  <a:gd name="connsiteX109" fmla="*/ 5011959 w 12089090"/>
                  <a:gd name="connsiteY109" fmla="*/ 12985113 h 13511369"/>
                  <a:gd name="connsiteX110" fmla="*/ 5008387 w 12089090"/>
                  <a:gd name="connsiteY110" fmla="*/ 12678182 h 13511369"/>
                  <a:gd name="connsiteX111" fmla="*/ 5084587 w 12089090"/>
                  <a:gd name="connsiteY111" fmla="*/ 12563882 h 13511369"/>
                  <a:gd name="connsiteX112" fmla="*/ 5046487 w 12089090"/>
                  <a:gd name="connsiteY112" fmla="*/ 12225745 h 13511369"/>
                  <a:gd name="connsiteX113" fmla="*/ 5375100 w 12089090"/>
                  <a:gd name="connsiteY113" fmla="*/ 12097157 h 13511369"/>
                  <a:gd name="connsiteX114" fmla="*/ 5656087 w 12089090"/>
                  <a:gd name="connsiteY114" fmla="*/ 12180502 h 13511369"/>
                  <a:gd name="connsiteX115" fmla="*/ 5541787 w 12089090"/>
                  <a:gd name="connsiteY115" fmla="*/ 11249432 h 13511369"/>
                  <a:gd name="connsiteX116" fmla="*/ 5602510 w 12089090"/>
                  <a:gd name="connsiteY116" fmla="*/ 10722925 h 13511369"/>
                  <a:gd name="connsiteX117" fmla="*/ 5485827 w 12089090"/>
                  <a:gd name="connsiteY117" fmla="*/ 10663394 h 13511369"/>
                  <a:gd name="connsiteX118" fmla="*/ 5602509 w 12089090"/>
                  <a:gd name="connsiteY118" fmla="*/ 10701495 h 13511369"/>
                  <a:gd name="connsiteX119" fmla="*/ 5628703 w 12089090"/>
                  <a:gd name="connsiteY119" fmla="*/ 10160950 h 13511369"/>
                  <a:gd name="connsiteX120" fmla="*/ 5715618 w 12089090"/>
                  <a:gd name="connsiteY120" fmla="*/ 9775438 h 13511369"/>
                  <a:gd name="connsiteX121" fmla="*/ 5847778 w 12089090"/>
                  <a:gd name="connsiteY121" fmla="*/ 9408475 h 13511369"/>
                  <a:gd name="connsiteX122" fmla="*/ 5938265 w 12089090"/>
                  <a:gd name="connsiteY122" fmla="*/ 9196544 h 13511369"/>
                  <a:gd name="connsiteX123" fmla="*/ 5776340 w 12089090"/>
                  <a:gd name="connsiteY123" fmla="*/ 9329894 h 13511369"/>
                  <a:gd name="connsiteX124" fmla="*/ 5940647 w 12089090"/>
                  <a:gd name="connsiteY124" fmla="*/ 9137013 h 13511369"/>
                  <a:gd name="connsiteX125" fmla="*/ 5972794 w 12089090"/>
                  <a:gd name="connsiteY125" fmla="*/ 8956289 h 13511369"/>
                  <a:gd name="connsiteX126" fmla="*/ 5976365 w 12089090"/>
                  <a:gd name="connsiteY126" fmla="*/ 9087006 h 13511369"/>
                  <a:gd name="connsiteX127" fmla="*/ 6458567 w 12089090"/>
                  <a:gd name="connsiteY127" fmla="*/ 8201432 h 13511369"/>
                  <a:gd name="connsiteX128" fmla="*/ 6221634 w 12089090"/>
                  <a:gd name="connsiteY128" fmla="*/ 8101170 h 13511369"/>
                  <a:gd name="connsiteX129" fmla="*/ 6443090 w 12089090"/>
                  <a:gd name="connsiteY129" fmla="*/ 8110694 h 13511369"/>
                  <a:gd name="connsiteX130" fmla="*/ 6713363 w 12089090"/>
                  <a:gd name="connsiteY130" fmla="*/ 8074975 h 13511369"/>
                  <a:gd name="connsiteX131" fmla="*/ 6872907 w 12089090"/>
                  <a:gd name="connsiteY131" fmla="*/ 8032113 h 13511369"/>
                  <a:gd name="connsiteX132" fmla="*/ 6802659 w 12089090"/>
                  <a:gd name="connsiteY132" fmla="*/ 7972582 h 13511369"/>
                  <a:gd name="connsiteX133" fmla="*/ 6894339 w 12089090"/>
                  <a:gd name="connsiteY133" fmla="*/ 7846626 h 13511369"/>
                  <a:gd name="connsiteX134" fmla="*/ 6997921 w 12089090"/>
                  <a:gd name="connsiteY134" fmla="*/ 7867807 h 13511369"/>
                  <a:gd name="connsiteX135" fmla="*/ 7034832 w 12089090"/>
                  <a:gd name="connsiteY135" fmla="*/ 7793990 h 13511369"/>
                  <a:gd name="connsiteX136" fmla="*/ 6961013 w 12089090"/>
                  <a:gd name="connsiteY136" fmla="*/ 7693975 h 13511369"/>
                  <a:gd name="connsiteX137" fmla="*/ 6927676 w 12089090"/>
                  <a:gd name="connsiteY137" fmla="*/ 7596344 h 13511369"/>
                  <a:gd name="connsiteX138" fmla="*/ 6837187 w 12089090"/>
                  <a:gd name="connsiteY138" fmla="*/ 7591832 h 13511369"/>
                  <a:gd name="connsiteX139" fmla="*/ 6763369 w 12089090"/>
                  <a:gd name="connsiteY139" fmla="*/ 7674925 h 13511369"/>
                  <a:gd name="connsiteX140" fmla="*/ 6627637 w 12089090"/>
                  <a:gd name="connsiteY140" fmla="*/ 7687082 h 13511369"/>
                  <a:gd name="connsiteX141" fmla="*/ 6687169 w 12089090"/>
                  <a:gd name="connsiteY141" fmla="*/ 7617775 h 13511369"/>
                  <a:gd name="connsiteX142" fmla="*/ 6699076 w 12089090"/>
                  <a:gd name="connsiteY142" fmla="*/ 7529669 h 13511369"/>
                  <a:gd name="connsiteX143" fmla="*/ 6720506 w 12089090"/>
                  <a:gd name="connsiteY143" fmla="*/ 7467756 h 13511369"/>
                  <a:gd name="connsiteX144" fmla="*/ 6684787 w 12089090"/>
                  <a:gd name="connsiteY144" fmla="*/ 7401332 h 13511369"/>
                  <a:gd name="connsiteX145" fmla="*/ 6620494 w 12089090"/>
                  <a:gd name="connsiteY145" fmla="*/ 7432038 h 13511369"/>
                  <a:gd name="connsiteX146" fmla="*/ 6618112 w 12089090"/>
                  <a:gd name="connsiteY146" fmla="*/ 7351326 h 13511369"/>
                  <a:gd name="connsiteX147" fmla="*/ 6837188 w 12089090"/>
                  <a:gd name="connsiteY147" fmla="*/ 7243919 h 13511369"/>
                  <a:gd name="connsiteX148" fmla="*/ 6801469 w 12089090"/>
                  <a:gd name="connsiteY148" fmla="*/ 7089138 h 13511369"/>
                  <a:gd name="connsiteX149" fmla="*/ 6877669 w 12089090"/>
                  <a:gd name="connsiteY149" fmla="*/ 7072469 h 13511369"/>
                  <a:gd name="connsiteX150" fmla="*/ 6856237 w 12089090"/>
                  <a:gd name="connsiteY150" fmla="*/ 6982232 h 13511369"/>
                  <a:gd name="connsiteX151" fmla="*/ 6961013 w 12089090"/>
                  <a:gd name="connsiteY151" fmla="*/ 6984363 h 13511369"/>
                  <a:gd name="connsiteX152" fmla="*/ 7003876 w 12089090"/>
                  <a:gd name="connsiteY152" fmla="*/ 6903400 h 13511369"/>
                  <a:gd name="connsiteX153" fmla="*/ 7106269 w 12089090"/>
                  <a:gd name="connsiteY153" fmla="*/ 6936738 h 13511369"/>
                  <a:gd name="connsiteX154" fmla="*/ 7180088 w 12089090"/>
                  <a:gd name="connsiteY154" fmla="*/ 7039132 h 13511369"/>
                  <a:gd name="connsiteX155" fmla="*/ 7246763 w 12089090"/>
                  <a:gd name="connsiteY155" fmla="*/ 6979600 h 13511369"/>
                  <a:gd name="connsiteX156" fmla="*/ 7187232 w 12089090"/>
                  <a:gd name="connsiteY156" fmla="*/ 6843869 h 13511369"/>
                  <a:gd name="connsiteX157" fmla="*/ 7244381 w 12089090"/>
                  <a:gd name="connsiteY157" fmla="*/ 6896506 h 13511369"/>
                  <a:gd name="connsiteX158" fmla="*/ 7361063 w 12089090"/>
                  <a:gd name="connsiteY158" fmla="*/ 6934357 h 13511369"/>
                  <a:gd name="connsiteX159" fmla="*/ 7434882 w 12089090"/>
                  <a:gd name="connsiteY159" fmla="*/ 7006046 h 13511369"/>
                  <a:gd name="connsiteX160" fmla="*/ 7403926 w 12089090"/>
                  <a:gd name="connsiteY160" fmla="*/ 7144158 h 13511369"/>
                  <a:gd name="connsiteX161" fmla="*/ 7475363 w 12089090"/>
                  <a:gd name="connsiteY161" fmla="*/ 7108439 h 13511369"/>
                  <a:gd name="connsiteX162" fmla="*/ 7465837 w 12089090"/>
                  <a:gd name="connsiteY162" fmla="*/ 7077482 h 13511369"/>
                  <a:gd name="connsiteX163" fmla="*/ 7542038 w 12089090"/>
                  <a:gd name="connsiteY163" fmla="*/ 7163208 h 13511369"/>
                  <a:gd name="connsiteX164" fmla="*/ 7477744 w 12089090"/>
                  <a:gd name="connsiteY164" fmla="*/ 7244171 h 13511369"/>
                  <a:gd name="connsiteX165" fmla="*/ 7542037 w 12089090"/>
                  <a:gd name="connsiteY165" fmla="*/ 7325132 h 13511369"/>
                  <a:gd name="connsiteX166" fmla="*/ 7468219 w 12089090"/>
                  <a:gd name="connsiteY166" fmla="*/ 7344183 h 13511369"/>
                  <a:gd name="connsiteX167" fmla="*/ 7375351 w 12089090"/>
                  <a:gd name="connsiteY167" fmla="*/ 7296558 h 13511369"/>
                  <a:gd name="connsiteX168" fmla="*/ 7327726 w 12089090"/>
                  <a:gd name="connsiteY168" fmla="*/ 7406096 h 13511369"/>
                  <a:gd name="connsiteX169" fmla="*/ 7403926 w 12089090"/>
                  <a:gd name="connsiteY169" fmla="*/ 7425146 h 13511369"/>
                  <a:gd name="connsiteX170" fmla="*/ 7458694 w 12089090"/>
                  <a:gd name="connsiteY170" fmla="*/ 7484677 h 13511369"/>
                  <a:gd name="connsiteX171" fmla="*/ 7484888 w 12089090"/>
                  <a:gd name="connsiteY171" fmla="*/ 7515382 h 13511369"/>
                  <a:gd name="connsiteX172" fmla="*/ 7505128 w 12089090"/>
                  <a:gd name="connsiteY172" fmla="*/ 7467755 h 13511369"/>
                  <a:gd name="connsiteX173" fmla="*/ 7563469 w 12089090"/>
                  <a:gd name="connsiteY173" fmla="*/ 7529921 h 13511369"/>
                  <a:gd name="connsiteX174" fmla="*/ 7656338 w 12089090"/>
                  <a:gd name="connsiteY174" fmla="*/ 7615646 h 13511369"/>
                  <a:gd name="connsiteX175" fmla="*/ 7656338 w 12089090"/>
                  <a:gd name="connsiteY175" fmla="*/ 7510871 h 13511369"/>
                  <a:gd name="connsiteX176" fmla="*/ 7830168 w 12089090"/>
                  <a:gd name="connsiteY176" fmla="*/ 7606120 h 13511369"/>
                  <a:gd name="connsiteX177" fmla="*/ 7723013 w 12089090"/>
                  <a:gd name="connsiteY177" fmla="*/ 7370377 h 13511369"/>
                  <a:gd name="connsiteX178" fmla="*/ 7725394 w 12089090"/>
                  <a:gd name="connsiteY178" fmla="*/ 7234646 h 13511369"/>
                  <a:gd name="connsiteX179" fmla="*/ 7630144 w 12089090"/>
                  <a:gd name="connsiteY179" fmla="*/ 7206071 h 13511369"/>
                  <a:gd name="connsiteX180" fmla="*/ 7694437 w 12089090"/>
                  <a:gd name="connsiteY180" fmla="*/ 7039382 h 13511369"/>
                  <a:gd name="connsiteX181" fmla="*/ 8392144 w 12089090"/>
                  <a:gd name="connsiteY181" fmla="*/ 6653621 h 13511369"/>
                  <a:gd name="connsiteX182" fmla="*/ 8720757 w 12089090"/>
                  <a:gd name="connsiteY182" fmla="*/ 6591708 h 13511369"/>
                  <a:gd name="connsiteX183" fmla="*/ 8739807 w 12089090"/>
                  <a:gd name="connsiteY183" fmla="*/ 6696483 h 13511369"/>
                  <a:gd name="connsiteX184" fmla="*/ 8813626 w 12089090"/>
                  <a:gd name="connsiteY184" fmla="*/ 6701246 h 13511369"/>
                  <a:gd name="connsiteX185" fmla="*/ 8789812 w 12089090"/>
                  <a:gd name="connsiteY185" fmla="*/ 6548844 h 13511369"/>
                  <a:gd name="connsiteX186" fmla="*/ 9332737 w 12089090"/>
                  <a:gd name="connsiteY186" fmla="*/ 6544082 h 13511369"/>
                  <a:gd name="connsiteX187" fmla="*/ 9520856 w 12089090"/>
                  <a:gd name="connsiteY187" fmla="*/ 6494075 h 13511369"/>
                  <a:gd name="connsiteX188" fmla="*/ 9647062 w 12089090"/>
                  <a:gd name="connsiteY188" fmla="*/ 6298813 h 13511369"/>
                  <a:gd name="connsiteX189" fmla="*/ 9923287 w 12089090"/>
                  <a:gd name="connsiteY189" fmla="*/ 6334532 h 13511369"/>
                  <a:gd name="connsiteX190" fmla="*/ 9887569 w 12089090"/>
                  <a:gd name="connsiteY190" fmla="*/ 6420258 h 13511369"/>
                  <a:gd name="connsiteX191" fmla="*/ 9744694 w 12089090"/>
                  <a:gd name="connsiteY191" fmla="*/ 6434546 h 13511369"/>
                  <a:gd name="connsiteX192" fmla="*/ 9813749 w 12089090"/>
                  <a:gd name="connsiteY192" fmla="*/ 6489313 h 13511369"/>
                  <a:gd name="connsiteX193" fmla="*/ 9682782 w 12089090"/>
                  <a:gd name="connsiteY193" fmla="*/ 6517889 h 13511369"/>
                  <a:gd name="connsiteX194" fmla="*/ 9556576 w 12089090"/>
                  <a:gd name="connsiteY194" fmla="*/ 6508364 h 13511369"/>
                  <a:gd name="connsiteX195" fmla="*/ 9470850 w 12089090"/>
                  <a:gd name="connsiteY195" fmla="*/ 6544082 h 13511369"/>
                  <a:gd name="connsiteX196" fmla="*/ 9439894 w 12089090"/>
                  <a:gd name="connsiteY196" fmla="*/ 6848883 h 13511369"/>
                  <a:gd name="connsiteX197" fmla="*/ 9601819 w 12089090"/>
                  <a:gd name="connsiteY197" fmla="*/ 6882220 h 13511369"/>
                  <a:gd name="connsiteX198" fmla="*/ 9808987 w 12089090"/>
                  <a:gd name="connsiteY198" fmla="*/ 6696482 h 13511369"/>
                  <a:gd name="connsiteX199" fmla="*/ 9847088 w 12089090"/>
                  <a:gd name="connsiteY199" fmla="*/ 6794114 h 13511369"/>
                  <a:gd name="connsiteX200" fmla="*/ 9994726 w 12089090"/>
                  <a:gd name="connsiteY200" fmla="*/ 6717914 h 13511369"/>
                  <a:gd name="connsiteX201" fmla="*/ 9894713 w 12089090"/>
                  <a:gd name="connsiteY201" fmla="*/ 6956040 h 13511369"/>
                  <a:gd name="connsiteX202" fmla="*/ 10037588 w 12089090"/>
                  <a:gd name="connsiteY202" fmla="*/ 6898889 h 13511369"/>
                  <a:gd name="connsiteX203" fmla="*/ 10004251 w 12089090"/>
                  <a:gd name="connsiteY203" fmla="*/ 6986996 h 13511369"/>
                  <a:gd name="connsiteX204" fmla="*/ 10235232 w 12089090"/>
                  <a:gd name="connsiteY204" fmla="*/ 6984614 h 13511369"/>
                  <a:gd name="connsiteX205" fmla="*/ 10075687 w 12089090"/>
                  <a:gd name="connsiteY205" fmla="*/ 7039382 h 13511369"/>
                  <a:gd name="connsiteX206" fmla="*/ 9966151 w 12089090"/>
                  <a:gd name="connsiteY206" fmla="*/ 7096533 h 13511369"/>
                  <a:gd name="connsiteX207" fmla="*/ 9847088 w 12089090"/>
                  <a:gd name="connsiteY207" fmla="*/ 7210833 h 13511369"/>
                  <a:gd name="connsiteX208" fmla="*/ 9882806 w 12089090"/>
                  <a:gd name="connsiteY208" fmla="*/ 7270363 h 13511369"/>
                  <a:gd name="connsiteX209" fmla="*/ 9925669 w 12089090"/>
                  <a:gd name="connsiteY209" fmla="*/ 7320371 h 13511369"/>
                  <a:gd name="connsiteX210" fmla="*/ 10004251 w 12089090"/>
                  <a:gd name="connsiteY210" fmla="*/ 7287033 h 13511369"/>
                  <a:gd name="connsiteX211" fmla="*/ 10016156 w 12089090"/>
                  <a:gd name="connsiteY211" fmla="*/ 7348944 h 13511369"/>
                  <a:gd name="connsiteX212" fmla="*/ 10130457 w 12089090"/>
                  <a:gd name="connsiteY212" fmla="*/ 7210833 h 13511369"/>
                  <a:gd name="connsiteX213" fmla="*/ 10166176 w 12089090"/>
                  <a:gd name="connsiteY213" fmla="*/ 7356089 h 13511369"/>
                  <a:gd name="connsiteX214" fmla="*/ 10261426 w 12089090"/>
                  <a:gd name="connsiteY214" fmla="*/ 7239408 h 13511369"/>
                  <a:gd name="connsiteX215" fmla="*/ 10287619 w 12089090"/>
                  <a:gd name="connsiteY215" fmla="*/ 7401332 h 13511369"/>
                  <a:gd name="connsiteX216" fmla="*/ 10361437 w 12089090"/>
                  <a:gd name="connsiteY216" fmla="*/ 7477532 h 13511369"/>
                  <a:gd name="connsiteX217" fmla="*/ 10151887 w 12089090"/>
                  <a:gd name="connsiteY217" fmla="*/ 7591832 h 13511369"/>
                  <a:gd name="connsiteX218" fmla="*/ 10304288 w 12089090"/>
                  <a:gd name="connsiteY218" fmla="*/ 7741852 h 13511369"/>
                  <a:gd name="connsiteX219" fmla="*/ 10335244 w 12089090"/>
                  <a:gd name="connsiteY219" fmla="*/ 7644221 h 13511369"/>
                  <a:gd name="connsiteX220" fmla="*/ 10406680 w 12089090"/>
                  <a:gd name="connsiteY220" fmla="*/ 7732326 h 13511369"/>
                  <a:gd name="connsiteX221" fmla="*/ 10528126 w 12089090"/>
                  <a:gd name="connsiteY221" fmla="*/ 7691846 h 13511369"/>
                  <a:gd name="connsiteX222" fmla="*/ 10532887 w 12089090"/>
                  <a:gd name="connsiteY222" fmla="*/ 7777570 h 13511369"/>
                  <a:gd name="connsiteX223" fmla="*/ 10530506 w 12089090"/>
                  <a:gd name="connsiteY223" fmla="*/ 7875200 h 13511369"/>
                  <a:gd name="connsiteX224" fmla="*/ 10640043 w 12089090"/>
                  <a:gd name="connsiteY224" fmla="*/ 7837101 h 13511369"/>
                  <a:gd name="connsiteX225" fmla="*/ 10680526 w 12089090"/>
                  <a:gd name="connsiteY225" fmla="*/ 8075227 h 13511369"/>
                  <a:gd name="connsiteX226" fmla="*/ 10818637 w 12089090"/>
                  <a:gd name="connsiteY226" fmla="*/ 8106182 h 13511369"/>
                  <a:gd name="connsiteX227" fmla="*/ 10832925 w 12089090"/>
                  <a:gd name="connsiteY227" fmla="*/ 7815670 h 13511369"/>
                  <a:gd name="connsiteX228" fmla="*/ 10923413 w 12089090"/>
                  <a:gd name="connsiteY228" fmla="*/ 7791858 h 13511369"/>
                  <a:gd name="connsiteX229" fmla="*/ 10992469 w 12089090"/>
                  <a:gd name="connsiteY229" fmla="*/ 7620407 h 13511369"/>
                  <a:gd name="connsiteX230" fmla="*/ 10954369 w 12089090"/>
                  <a:gd name="connsiteY230" fmla="*/ 7491821 h 13511369"/>
                  <a:gd name="connsiteX231" fmla="*/ 10859119 w 12089090"/>
                  <a:gd name="connsiteY231" fmla="*/ 7479913 h 13511369"/>
                  <a:gd name="connsiteX232" fmla="*/ 10906743 w 12089090"/>
                  <a:gd name="connsiteY232" fmla="*/ 7360851 h 13511369"/>
                  <a:gd name="connsiteX233" fmla="*/ 10801969 w 12089090"/>
                  <a:gd name="connsiteY233" fmla="*/ 7289414 h 13511369"/>
                  <a:gd name="connsiteX234" fmla="*/ 10761487 w 12089090"/>
                  <a:gd name="connsiteY234" fmla="*/ 7058432 h 13511369"/>
                  <a:gd name="connsiteX235" fmla="*/ 10443987 w 12089090"/>
                  <a:gd name="connsiteY235" fmla="*/ 7020332 h 13511369"/>
                  <a:gd name="connsiteX236" fmla="*/ 10513838 w 12089090"/>
                  <a:gd name="connsiteY236" fmla="*/ 6915558 h 13511369"/>
                  <a:gd name="connsiteX237" fmla="*/ 10637663 w 12089090"/>
                  <a:gd name="connsiteY237" fmla="*/ 6896508 h 13511369"/>
                  <a:gd name="connsiteX238" fmla="*/ 10647187 w 12089090"/>
                  <a:gd name="connsiteY238" fmla="*/ 6810782 h 13511369"/>
                  <a:gd name="connsiteX239" fmla="*/ 10859912 w 12089090"/>
                  <a:gd name="connsiteY239" fmla="*/ 6899682 h 13511369"/>
                  <a:gd name="connsiteX240" fmla="*/ 10875787 w 12089090"/>
                  <a:gd name="connsiteY240" fmla="*/ 6677432 h 13511369"/>
                  <a:gd name="connsiteX241" fmla="*/ 10666237 w 12089090"/>
                  <a:gd name="connsiteY241" fmla="*/ 6772682 h 13511369"/>
                  <a:gd name="connsiteX242" fmla="*/ 10590037 w 12089090"/>
                  <a:gd name="connsiteY242" fmla="*/ 6544082 h 13511369"/>
                  <a:gd name="connsiteX243" fmla="*/ 10361437 w 12089090"/>
                  <a:gd name="connsiteY243" fmla="*/ 6753632 h 13511369"/>
                  <a:gd name="connsiteX244" fmla="*/ 10374138 w 12089090"/>
                  <a:gd name="connsiteY244" fmla="*/ 6588533 h 13511369"/>
                  <a:gd name="connsiteX245" fmla="*/ 10386837 w 12089090"/>
                  <a:gd name="connsiteY245" fmla="*/ 6464707 h 13511369"/>
                  <a:gd name="connsiteX246" fmla="*/ 10331672 w 12089090"/>
                  <a:gd name="connsiteY246" fmla="*/ 6436675 h 13511369"/>
                  <a:gd name="connsiteX247" fmla="*/ 10278888 w 12089090"/>
                  <a:gd name="connsiteY247" fmla="*/ 6452008 h 13511369"/>
                  <a:gd name="connsiteX248" fmla="*/ 10158237 w 12089090"/>
                  <a:gd name="connsiteY248" fmla="*/ 6236107 h 13511369"/>
                  <a:gd name="connsiteX249" fmla="*/ 10323338 w 12089090"/>
                  <a:gd name="connsiteY249" fmla="*/ 6274208 h 13511369"/>
                  <a:gd name="connsiteX250" fmla="*/ 10564638 w 12089090"/>
                  <a:gd name="connsiteY250" fmla="*/ 6274208 h 13511369"/>
                  <a:gd name="connsiteX251" fmla="*/ 10694812 w 12089090"/>
                  <a:gd name="connsiteY251" fmla="*/ 6134507 h 13511369"/>
                  <a:gd name="connsiteX252" fmla="*/ 10593213 w 12089090"/>
                  <a:gd name="connsiteY252" fmla="*/ 6023383 h 13511369"/>
                  <a:gd name="connsiteX253" fmla="*/ 10380487 w 12089090"/>
                  <a:gd name="connsiteY253" fmla="*/ 5975757 h 13511369"/>
                  <a:gd name="connsiteX254" fmla="*/ 10561462 w 12089090"/>
                  <a:gd name="connsiteY254" fmla="*/ 5845582 h 13511369"/>
                  <a:gd name="connsiteX255" fmla="*/ 10507488 w 12089090"/>
                  <a:gd name="connsiteY255" fmla="*/ 5728108 h 13511369"/>
                  <a:gd name="connsiteX256" fmla="*/ 10561463 w 12089090"/>
                  <a:gd name="connsiteY256" fmla="*/ 5607458 h 13511369"/>
                  <a:gd name="connsiteX257" fmla="*/ 10523362 w 12089090"/>
                  <a:gd name="connsiteY257" fmla="*/ 5604282 h 13511369"/>
                  <a:gd name="connsiteX258" fmla="*/ 10488438 w 12089090"/>
                  <a:gd name="connsiteY258" fmla="*/ 5528083 h 13511369"/>
                  <a:gd name="connsiteX259" fmla="*/ 10329687 w 12089090"/>
                  <a:gd name="connsiteY259" fmla="*/ 5375682 h 13511369"/>
                  <a:gd name="connsiteX260" fmla="*/ 10599563 w 12089090"/>
                  <a:gd name="connsiteY260" fmla="*/ 5480458 h 13511369"/>
                  <a:gd name="connsiteX261" fmla="*/ 10742437 w 12089090"/>
                  <a:gd name="connsiteY261" fmla="*/ 5439182 h 13511369"/>
                  <a:gd name="connsiteX262" fmla="*/ 10717038 w 12089090"/>
                  <a:gd name="connsiteY262" fmla="*/ 5686833 h 13511369"/>
                  <a:gd name="connsiteX263" fmla="*/ 10894837 w 12089090"/>
                  <a:gd name="connsiteY263" fmla="*/ 5724932 h 13511369"/>
                  <a:gd name="connsiteX264" fmla="*/ 10951988 w 12089090"/>
                  <a:gd name="connsiteY264" fmla="*/ 5550308 h 13511369"/>
                  <a:gd name="connsiteX265" fmla="*/ 10993262 w 12089090"/>
                  <a:gd name="connsiteY265" fmla="*/ 5321707 h 13511369"/>
                  <a:gd name="connsiteX266" fmla="*/ 10913888 w 12089090"/>
                  <a:gd name="connsiteY266" fmla="*/ 5118508 h 13511369"/>
                  <a:gd name="connsiteX267" fmla="*/ 10856737 w 12089090"/>
                  <a:gd name="connsiteY267" fmla="*/ 5020082 h 13511369"/>
                  <a:gd name="connsiteX268" fmla="*/ 10777363 w 12089090"/>
                  <a:gd name="connsiteY268" fmla="*/ 5137558 h 13511369"/>
                  <a:gd name="connsiteX269" fmla="*/ 10707513 w 12089090"/>
                  <a:gd name="connsiteY269" fmla="*/ 5096283 h 13511369"/>
                  <a:gd name="connsiteX270" fmla="*/ 10675763 w 12089090"/>
                  <a:gd name="connsiteY270" fmla="*/ 5216933 h 13511369"/>
                  <a:gd name="connsiteX271" fmla="*/ 10574162 w 12089090"/>
                  <a:gd name="connsiteY271" fmla="*/ 5220107 h 13511369"/>
                  <a:gd name="connsiteX272" fmla="*/ 10494787 w 12089090"/>
                  <a:gd name="connsiteY272" fmla="*/ 5077232 h 13511369"/>
                  <a:gd name="connsiteX273" fmla="*/ 10456687 w 12089090"/>
                  <a:gd name="connsiteY273" fmla="*/ 4924832 h 13511369"/>
                  <a:gd name="connsiteX274" fmla="*/ 10240787 w 12089090"/>
                  <a:gd name="connsiteY274" fmla="*/ 4928007 h 13511369"/>
                  <a:gd name="connsiteX275" fmla="*/ 10266187 w 12089090"/>
                  <a:gd name="connsiteY275" fmla="*/ 5153432 h 13511369"/>
                  <a:gd name="connsiteX276" fmla="*/ 10228088 w 12089090"/>
                  <a:gd name="connsiteY276" fmla="*/ 4959758 h 13511369"/>
                  <a:gd name="connsiteX277" fmla="*/ 10183637 w 12089090"/>
                  <a:gd name="connsiteY277" fmla="*/ 4972457 h 13511369"/>
                  <a:gd name="connsiteX278" fmla="*/ 10113787 w 12089090"/>
                  <a:gd name="connsiteY278" fmla="*/ 4861332 h 13511369"/>
                  <a:gd name="connsiteX279" fmla="*/ 10018538 w 12089090"/>
                  <a:gd name="connsiteY279" fmla="*/ 4931183 h 13511369"/>
                  <a:gd name="connsiteX280" fmla="*/ 9862962 w 12089090"/>
                  <a:gd name="connsiteY280" fmla="*/ 5058182 h 13511369"/>
                  <a:gd name="connsiteX281" fmla="*/ 10228087 w 12089090"/>
                  <a:gd name="connsiteY281" fmla="*/ 4724807 h 13511369"/>
                  <a:gd name="connsiteX282" fmla="*/ 10372550 w 12089090"/>
                  <a:gd name="connsiteY282" fmla="*/ 4634321 h 13511369"/>
                  <a:gd name="connsiteX283" fmla="*/ 10590037 w 12089090"/>
                  <a:gd name="connsiteY283" fmla="*/ 4581932 h 13511369"/>
                  <a:gd name="connsiteX284" fmla="*/ 10628138 w 12089090"/>
                  <a:gd name="connsiteY284" fmla="*/ 4461283 h 13511369"/>
                  <a:gd name="connsiteX285" fmla="*/ 10799588 w 12089090"/>
                  <a:gd name="connsiteY285" fmla="*/ 4334283 h 13511369"/>
                  <a:gd name="connsiteX286" fmla="*/ 10831337 w 12089090"/>
                  <a:gd name="connsiteY286" fmla="*/ 4080282 h 13511369"/>
                  <a:gd name="connsiteX287" fmla="*/ 10599562 w 12089090"/>
                  <a:gd name="connsiteY287" fmla="*/ 3997732 h 13511369"/>
                  <a:gd name="connsiteX288" fmla="*/ 10282063 w 12089090"/>
                  <a:gd name="connsiteY288" fmla="*/ 3950108 h 13511369"/>
                  <a:gd name="connsiteX289" fmla="*/ 10151887 w 12089090"/>
                  <a:gd name="connsiteY289" fmla="*/ 4010432 h 13511369"/>
                  <a:gd name="connsiteX290" fmla="*/ 10177288 w 12089090"/>
                  <a:gd name="connsiteY290" fmla="*/ 3845333 h 13511369"/>
                  <a:gd name="connsiteX291" fmla="*/ 10126488 w 12089090"/>
                  <a:gd name="connsiteY291" fmla="*/ 3670708 h 13511369"/>
                  <a:gd name="connsiteX292" fmla="*/ 10240787 w 12089090"/>
                  <a:gd name="connsiteY292" fmla="*/ 3708807 h 13511369"/>
                  <a:gd name="connsiteX293" fmla="*/ 10361438 w 12089090"/>
                  <a:gd name="connsiteY293" fmla="*/ 3600858 h 13511369"/>
                  <a:gd name="connsiteX294" fmla="*/ 10551938 w 12089090"/>
                  <a:gd name="connsiteY294" fmla="*/ 3661183 h 13511369"/>
                  <a:gd name="connsiteX295" fmla="*/ 10564638 w 12089090"/>
                  <a:gd name="connsiteY295" fmla="*/ 3477033 h 13511369"/>
                  <a:gd name="connsiteX296" fmla="*/ 10704337 w 12089090"/>
                  <a:gd name="connsiteY296" fmla="*/ 3515132 h 13511369"/>
                  <a:gd name="connsiteX297" fmla="*/ 10818637 w 12089090"/>
                  <a:gd name="connsiteY297" fmla="*/ 3210332 h 13511369"/>
                  <a:gd name="connsiteX298" fmla="*/ 10920238 w 12089090"/>
                  <a:gd name="connsiteY298" fmla="*/ 3299233 h 13511369"/>
                  <a:gd name="connsiteX299" fmla="*/ 11059937 w 12089090"/>
                  <a:gd name="connsiteY299" fmla="*/ 3283357 h 13511369"/>
                  <a:gd name="connsiteX300" fmla="*/ 11094862 w 12089090"/>
                  <a:gd name="connsiteY300" fmla="*/ 3508782 h 13511369"/>
                  <a:gd name="connsiteX301" fmla="*/ 11171063 w 12089090"/>
                  <a:gd name="connsiteY301" fmla="*/ 3251608 h 13511369"/>
                  <a:gd name="connsiteX302" fmla="*/ 11094863 w 12089090"/>
                  <a:gd name="connsiteY302" fmla="*/ 3165883 h 13511369"/>
                  <a:gd name="connsiteX303" fmla="*/ 11180587 w 12089090"/>
                  <a:gd name="connsiteY303" fmla="*/ 2911882 h 13511369"/>
                  <a:gd name="connsiteX304" fmla="*/ 10999613 w 12089090"/>
                  <a:gd name="connsiteY304" fmla="*/ 2988083 h 13511369"/>
                  <a:gd name="connsiteX305" fmla="*/ 10971037 w 12089090"/>
                  <a:gd name="connsiteY305" fmla="*/ 2918232 h 13511369"/>
                  <a:gd name="connsiteX306" fmla="*/ 10780537 w 12089090"/>
                  <a:gd name="connsiteY306" fmla="*/ 2715032 h 13511369"/>
                  <a:gd name="connsiteX307" fmla="*/ 10748788 w 12089090"/>
                  <a:gd name="connsiteY307" fmla="*/ 2530883 h 13511369"/>
                  <a:gd name="connsiteX308" fmla="*/ 10717038 w 12089090"/>
                  <a:gd name="connsiteY308" fmla="*/ 2435633 h 13511369"/>
                  <a:gd name="connsiteX309" fmla="*/ 10818637 w 12089090"/>
                  <a:gd name="connsiteY309" fmla="*/ 2334032 h 13511369"/>
                  <a:gd name="connsiteX310" fmla="*/ 11078988 w 12089090"/>
                  <a:gd name="connsiteY310" fmla="*/ 2099083 h 13511369"/>
                  <a:gd name="connsiteX311" fmla="*/ 11199637 w 12089090"/>
                  <a:gd name="connsiteY311" fmla="*/ 2118132 h 13511369"/>
                  <a:gd name="connsiteX312" fmla="*/ 11269488 w 12089090"/>
                  <a:gd name="connsiteY312" fmla="*/ 2029233 h 13511369"/>
                  <a:gd name="connsiteX313" fmla="*/ 11504437 w 12089090"/>
                  <a:gd name="connsiteY313" fmla="*/ 1921282 h 13511369"/>
                  <a:gd name="connsiteX314" fmla="*/ 11358388 w 12089090"/>
                  <a:gd name="connsiteY314" fmla="*/ 1851433 h 13511369"/>
                  <a:gd name="connsiteX315" fmla="*/ 11275837 w 12089090"/>
                  <a:gd name="connsiteY315" fmla="*/ 1705382 h 13511369"/>
                  <a:gd name="connsiteX316" fmla="*/ 11377437 w 12089090"/>
                  <a:gd name="connsiteY316" fmla="*/ 1279932 h 13511369"/>
                  <a:gd name="connsiteX317" fmla="*/ 11256787 w 12089090"/>
                  <a:gd name="connsiteY317" fmla="*/ 1019582 h 13511369"/>
                  <a:gd name="connsiteX318" fmla="*/ 11542537 w 12089090"/>
                  <a:gd name="connsiteY318" fmla="*/ 1362482 h 13511369"/>
                  <a:gd name="connsiteX319" fmla="*/ 11707637 w 12089090"/>
                  <a:gd name="connsiteY319" fmla="*/ 1165632 h 13511369"/>
                  <a:gd name="connsiteX320" fmla="*/ 11891787 w 12089090"/>
                  <a:gd name="connsiteY320" fmla="*/ 1476782 h 13511369"/>
                  <a:gd name="connsiteX321" fmla="*/ 12088637 w 12089090"/>
                  <a:gd name="connsiteY321" fmla="*/ 1578383 h 13511369"/>
                  <a:gd name="connsiteX322" fmla="*/ 11923537 w 12089090"/>
                  <a:gd name="connsiteY322" fmla="*/ 1133883 h 13511369"/>
                  <a:gd name="connsiteX323" fmla="*/ 11910837 w 12089090"/>
                  <a:gd name="connsiteY323" fmla="*/ 917982 h 13511369"/>
                  <a:gd name="connsiteX324" fmla="*/ 11777487 w 12089090"/>
                  <a:gd name="connsiteY324" fmla="*/ 721132 h 13511369"/>
                  <a:gd name="connsiteX325" fmla="*/ 11752087 w 12089090"/>
                  <a:gd name="connsiteY32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03212 w 12089090"/>
                  <a:gd name="connsiteY44" fmla="*/ 8291919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03212 w 12089090"/>
                  <a:gd name="connsiteY44" fmla="*/ 8291919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21072 w 12089090"/>
                  <a:gd name="connsiteY44" fmla="*/ 8148794 h 13511369"/>
                  <a:gd name="connsiteX45" fmla="*/ 1703212 w 12089090"/>
                  <a:gd name="connsiteY45" fmla="*/ 8291919 h 13511369"/>
                  <a:gd name="connsiteX46" fmla="*/ 1671065 w 12089090"/>
                  <a:gd name="connsiteY46" fmla="*/ 8510744 h 13511369"/>
                  <a:gd name="connsiteX47" fmla="*/ 1716309 w 12089090"/>
                  <a:gd name="connsiteY47" fmla="*/ 8653619 h 13511369"/>
                  <a:gd name="connsiteX48" fmla="*/ 1706784 w 12089090"/>
                  <a:gd name="connsiteY48" fmla="*/ 8772682 h 13511369"/>
                  <a:gd name="connsiteX49" fmla="*/ 1788937 w 12089090"/>
                  <a:gd name="connsiteY49" fmla="*/ 8963432 h 13511369"/>
                  <a:gd name="connsiteX50" fmla="*/ 1657969 w 12089090"/>
                  <a:gd name="connsiteY50" fmla="*/ 9413488 h 13511369"/>
                  <a:gd name="connsiteX51" fmla="*/ 1506759 w 12089090"/>
                  <a:gd name="connsiteY51" fmla="*/ 9498963 h 13511369"/>
                  <a:gd name="connsiteX52" fmla="*/ 1463897 w 12089090"/>
                  <a:gd name="connsiteY52" fmla="*/ 9682319 h 13511369"/>
                  <a:gd name="connsiteX53" fmla="*/ 1321022 w 12089090"/>
                  <a:gd name="connsiteY53" fmla="*/ 9748994 h 13511369"/>
                  <a:gd name="connsiteX54" fmla="*/ 1312687 w 12089090"/>
                  <a:gd name="connsiteY54" fmla="*/ 9839732 h 13511369"/>
                  <a:gd name="connsiteX55" fmla="*/ 1237678 w 12089090"/>
                  <a:gd name="connsiteY55" fmla="*/ 9970450 h 13511369"/>
                  <a:gd name="connsiteX56" fmla="*/ 1254347 w 12089090"/>
                  <a:gd name="connsiteY56" fmla="*/ 10151425 h 13511369"/>
                  <a:gd name="connsiteX57" fmla="*/ 1179337 w 12089090"/>
                  <a:gd name="connsiteY57" fmla="*/ 10315982 h 13511369"/>
                  <a:gd name="connsiteX58" fmla="*/ 932878 w 12089090"/>
                  <a:gd name="connsiteY58" fmla="*/ 10353832 h 13511369"/>
                  <a:gd name="connsiteX59" fmla="*/ 817387 w 12089090"/>
                  <a:gd name="connsiteY59" fmla="*/ 10468382 h 13511369"/>
                  <a:gd name="connsiteX60" fmla="*/ 678084 w 12089090"/>
                  <a:gd name="connsiteY60" fmla="*/ 10480038 h 13511369"/>
                  <a:gd name="connsiteX61" fmla="*/ 585215 w 12089090"/>
                  <a:gd name="connsiteY61" fmla="*/ 10544332 h 13511369"/>
                  <a:gd name="connsiteX62" fmla="*/ 497109 w 12089090"/>
                  <a:gd name="connsiteY62" fmla="*/ 10503850 h 13511369"/>
                  <a:gd name="connsiteX63" fmla="*/ 399478 w 12089090"/>
                  <a:gd name="connsiteY63" fmla="*/ 10510994 h 13511369"/>
                  <a:gd name="connsiteX64" fmla="*/ 301847 w 12089090"/>
                  <a:gd name="connsiteY64" fmla="*/ 10482419 h 13511369"/>
                  <a:gd name="connsiteX65" fmla="*/ 238743 w 12089090"/>
                  <a:gd name="connsiteY65" fmla="*/ 10535057 h 13511369"/>
                  <a:gd name="connsiteX66" fmla="*/ 17287 w 12089090"/>
                  <a:gd name="connsiteY66" fmla="*/ 10430282 h 13511369"/>
                  <a:gd name="connsiteX67" fmla="*/ 78009 w 12089090"/>
                  <a:gd name="connsiteY67" fmla="*/ 10608625 h 13511369"/>
                  <a:gd name="connsiteX68" fmla="*/ 11334 w 12089090"/>
                  <a:gd name="connsiteY68" fmla="*/ 10787219 h 13511369"/>
                  <a:gd name="connsiteX69" fmla="*/ 112537 w 12089090"/>
                  <a:gd name="connsiteY69" fmla="*/ 11056551 h 13511369"/>
                  <a:gd name="connsiteX70" fmla="*/ 8953 w 12089090"/>
                  <a:gd name="connsiteY70" fmla="*/ 11234894 h 13511369"/>
                  <a:gd name="connsiteX71" fmla="*/ 17287 w 12089090"/>
                  <a:gd name="connsiteY71" fmla="*/ 11420882 h 13511369"/>
                  <a:gd name="connsiteX72" fmla="*/ 158972 w 12089090"/>
                  <a:gd name="connsiteY72" fmla="*/ 11470638 h 13511369"/>
                  <a:gd name="connsiteX73" fmla="*/ 455437 w 12089090"/>
                  <a:gd name="connsiteY73" fmla="*/ 11497082 h 13511369"/>
                  <a:gd name="connsiteX74" fmla="*/ 623315 w 12089090"/>
                  <a:gd name="connsiteY74" fmla="*/ 11544457 h 13511369"/>
                  <a:gd name="connsiteX75" fmla="*/ 737615 w 12089090"/>
                  <a:gd name="connsiteY75" fmla="*/ 11489688 h 13511369"/>
                  <a:gd name="connsiteX76" fmla="*/ 912637 w 12089090"/>
                  <a:gd name="connsiteY76" fmla="*/ 11535182 h 13511369"/>
                  <a:gd name="connsiteX77" fmla="*/ 1078134 w 12089090"/>
                  <a:gd name="connsiteY77" fmla="*/ 11413488 h 13511369"/>
                  <a:gd name="connsiteX78" fmla="*/ 1155524 w 12089090"/>
                  <a:gd name="connsiteY78" fmla="*/ 11470889 h 13511369"/>
                  <a:gd name="connsiteX79" fmla="*/ 1294828 w 12089090"/>
                  <a:gd name="connsiteY79" fmla="*/ 11496832 h 13511369"/>
                  <a:gd name="connsiteX80" fmla="*/ 1466278 w 12089090"/>
                  <a:gd name="connsiteY80" fmla="*/ 11508738 h 13511369"/>
                  <a:gd name="connsiteX81" fmla="*/ 1552003 w 12089090"/>
                  <a:gd name="connsiteY81" fmla="*/ 11573032 h 13511369"/>
                  <a:gd name="connsiteX82" fmla="*/ 1652015 w 12089090"/>
                  <a:gd name="connsiteY82" fmla="*/ 11580175 h 13511369"/>
                  <a:gd name="connsiteX83" fmla="*/ 1731787 w 12089090"/>
                  <a:gd name="connsiteY83" fmla="*/ 11592332 h 13511369"/>
                  <a:gd name="connsiteX84" fmla="*/ 1659159 w 12089090"/>
                  <a:gd name="connsiteY84" fmla="*/ 11737338 h 13511369"/>
                  <a:gd name="connsiteX85" fmla="*/ 1693687 w 12089090"/>
                  <a:gd name="connsiteY85" fmla="*/ 11992382 h 13511369"/>
                  <a:gd name="connsiteX86" fmla="*/ 1871090 w 12089090"/>
                  <a:gd name="connsiteY86" fmla="*/ 12130244 h 13511369"/>
                  <a:gd name="connsiteX87" fmla="*/ 1993724 w 12089090"/>
                  <a:gd name="connsiteY87" fmla="*/ 12056676 h 13511369"/>
                  <a:gd name="connsiteX88" fmla="*/ 2066353 w 12089090"/>
                  <a:gd name="connsiteY88" fmla="*/ 12104050 h 13511369"/>
                  <a:gd name="connsiteX89" fmla="*/ 2142553 w 12089090"/>
                  <a:gd name="connsiteY89" fmla="*/ 12034994 h 13511369"/>
                  <a:gd name="connsiteX90" fmla="*/ 2242565 w 12089090"/>
                  <a:gd name="connsiteY90" fmla="*/ 12058807 h 13511369"/>
                  <a:gd name="connsiteX91" fmla="*/ 2473547 w 12089090"/>
                  <a:gd name="connsiteY91" fmla="*/ 12008800 h 13511369"/>
                  <a:gd name="connsiteX92" fmla="*/ 2524743 w 12089090"/>
                  <a:gd name="connsiteY92" fmla="*/ 11899513 h 13511369"/>
                  <a:gd name="connsiteX93" fmla="*/ 2893837 w 12089090"/>
                  <a:gd name="connsiteY93" fmla="*/ 12030482 h 13511369"/>
                  <a:gd name="connsiteX94" fmla="*/ 2983134 w 12089090"/>
                  <a:gd name="connsiteY94" fmla="*/ 12018325 h 13511369"/>
                  <a:gd name="connsiteX95" fmla="*/ 3084337 w 12089090"/>
                  <a:gd name="connsiteY95" fmla="*/ 12182882 h 13511369"/>
                  <a:gd name="connsiteX96" fmla="*/ 3323653 w 12089090"/>
                  <a:gd name="connsiteY96" fmla="*/ 12127863 h 13511369"/>
                  <a:gd name="connsiteX97" fmla="*/ 3433190 w 12089090"/>
                  <a:gd name="connsiteY97" fmla="*/ 12196919 h 13511369"/>
                  <a:gd name="connsiteX98" fmla="*/ 3586781 w 12089090"/>
                  <a:gd name="connsiteY98" fmla="*/ 12266226 h 13511369"/>
                  <a:gd name="connsiteX99" fmla="*/ 3522487 w 12089090"/>
                  <a:gd name="connsiteY99" fmla="*/ 12387670 h 13511369"/>
                  <a:gd name="connsiteX100" fmla="*/ 3607022 w 12089090"/>
                  <a:gd name="connsiteY100" fmla="*/ 12592207 h 13511369"/>
                  <a:gd name="connsiteX101" fmla="*/ 3560587 w 12089090"/>
                  <a:gd name="connsiteY101" fmla="*/ 12773432 h 13511369"/>
                  <a:gd name="connsiteX102" fmla="*/ 3545109 w 12089090"/>
                  <a:gd name="connsiteY102" fmla="*/ 12987494 h 13511369"/>
                  <a:gd name="connsiteX103" fmla="*/ 3636787 w 12089090"/>
                  <a:gd name="connsiteY103" fmla="*/ 13211582 h 13511369"/>
                  <a:gd name="connsiteX104" fmla="*/ 3922537 w 12089090"/>
                  <a:gd name="connsiteY104" fmla="*/ 13440182 h 13511369"/>
                  <a:gd name="connsiteX105" fmla="*/ 4514278 w 12089090"/>
                  <a:gd name="connsiteY105" fmla="*/ 13511369 h 13511369"/>
                  <a:gd name="connsiteX106" fmla="*/ 4549996 w 12089090"/>
                  <a:gd name="connsiteY106" fmla="*/ 13442312 h 13511369"/>
                  <a:gd name="connsiteX107" fmla="*/ 4208287 w 12089090"/>
                  <a:gd name="connsiteY107" fmla="*/ 13154432 h 13511369"/>
                  <a:gd name="connsiteX108" fmla="*/ 4635722 w 12089090"/>
                  <a:gd name="connsiteY108" fmla="*/ 13268482 h 13511369"/>
                  <a:gd name="connsiteX109" fmla="*/ 4951237 w 12089090"/>
                  <a:gd name="connsiteY109" fmla="*/ 13268732 h 13511369"/>
                  <a:gd name="connsiteX110" fmla="*/ 5052440 w 12089090"/>
                  <a:gd name="connsiteY110" fmla="*/ 13058932 h 13511369"/>
                  <a:gd name="connsiteX111" fmla="*/ 5011959 w 12089090"/>
                  <a:gd name="connsiteY111" fmla="*/ 12985113 h 13511369"/>
                  <a:gd name="connsiteX112" fmla="*/ 5008387 w 12089090"/>
                  <a:gd name="connsiteY112" fmla="*/ 12678182 h 13511369"/>
                  <a:gd name="connsiteX113" fmla="*/ 5084587 w 12089090"/>
                  <a:gd name="connsiteY113" fmla="*/ 12563882 h 13511369"/>
                  <a:gd name="connsiteX114" fmla="*/ 5046487 w 12089090"/>
                  <a:gd name="connsiteY114" fmla="*/ 12225745 h 13511369"/>
                  <a:gd name="connsiteX115" fmla="*/ 5375100 w 12089090"/>
                  <a:gd name="connsiteY115" fmla="*/ 12097157 h 13511369"/>
                  <a:gd name="connsiteX116" fmla="*/ 5656087 w 12089090"/>
                  <a:gd name="connsiteY116" fmla="*/ 12180502 h 13511369"/>
                  <a:gd name="connsiteX117" fmla="*/ 5541787 w 12089090"/>
                  <a:gd name="connsiteY117" fmla="*/ 11249432 h 13511369"/>
                  <a:gd name="connsiteX118" fmla="*/ 5602510 w 12089090"/>
                  <a:gd name="connsiteY118" fmla="*/ 10722925 h 13511369"/>
                  <a:gd name="connsiteX119" fmla="*/ 5485827 w 12089090"/>
                  <a:gd name="connsiteY119" fmla="*/ 10663394 h 13511369"/>
                  <a:gd name="connsiteX120" fmla="*/ 5602509 w 12089090"/>
                  <a:gd name="connsiteY120" fmla="*/ 10701495 h 13511369"/>
                  <a:gd name="connsiteX121" fmla="*/ 5628703 w 12089090"/>
                  <a:gd name="connsiteY121" fmla="*/ 10160950 h 13511369"/>
                  <a:gd name="connsiteX122" fmla="*/ 5715618 w 12089090"/>
                  <a:gd name="connsiteY122" fmla="*/ 9775438 h 13511369"/>
                  <a:gd name="connsiteX123" fmla="*/ 5847778 w 12089090"/>
                  <a:gd name="connsiteY123" fmla="*/ 9408475 h 13511369"/>
                  <a:gd name="connsiteX124" fmla="*/ 5938265 w 12089090"/>
                  <a:gd name="connsiteY124" fmla="*/ 9196544 h 13511369"/>
                  <a:gd name="connsiteX125" fmla="*/ 5776340 w 12089090"/>
                  <a:gd name="connsiteY125" fmla="*/ 9329894 h 13511369"/>
                  <a:gd name="connsiteX126" fmla="*/ 5940647 w 12089090"/>
                  <a:gd name="connsiteY126" fmla="*/ 9137013 h 13511369"/>
                  <a:gd name="connsiteX127" fmla="*/ 5972794 w 12089090"/>
                  <a:gd name="connsiteY127" fmla="*/ 8956289 h 13511369"/>
                  <a:gd name="connsiteX128" fmla="*/ 5976365 w 12089090"/>
                  <a:gd name="connsiteY128" fmla="*/ 9087006 h 13511369"/>
                  <a:gd name="connsiteX129" fmla="*/ 6458567 w 12089090"/>
                  <a:gd name="connsiteY129" fmla="*/ 8201432 h 13511369"/>
                  <a:gd name="connsiteX130" fmla="*/ 6221634 w 12089090"/>
                  <a:gd name="connsiteY130" fmla="*/ 8101170 h 13511369"/>
                  <a:gd name="connsiteX131" fmla="*/ 6443090 w 12089090"/>
                  <a:gd name="connsiteY131" fmla="*/ 8110694 h 13511369"/>
                  <a:gd name="connsiteX132" fmla="*/ 6713363 w 12089090"/>
                  <a:gd name="connsiteY132" fmla="*/ 8074975 h 13511369"/>
                  <a:gd name="connsiteX133" fmla="*/ 6872907 w 12089090"/>
                  <a:gd name="connsiteY133" fmla="*/ 8032113 h 13511369"/>
                  <a:gd name="connsiteX134" fmla="*/ 6802659 w 12089090"/>
                  <a:gd name="connsiteY134" fmla="*/ 7972582 h 13511369"/>
                  <a:gd name="connsiteX135" fmla="*/ 6894339 w 12089090"/>
                  <a:gd name="connsiteY135" fmla="*/ 7846626 h 13511369"/>
                  <a:gd name="connsiteX136" fmla="*/ 6997921 w 12089090"/>
                  <a:gd name="connsiteY136" fmla="*/ 7867807 h 13511369"/>
                  <a:gd name="connsiteX137" fmla="*/ 7034832 w 12089090"/>
                  <a:gd name="connsiteY137" fmla="*/ 7793990 h 13511369"/>
                  <a:gd name="connsiteX138" fmla="*/ 6961013 w 12089090"/>
                  <a:gd name="connsiteY138" fmla="*/ 7693975 h 13511369"/>
                  <a:gd name="connsiteX139" fmla="*/ 6927676 w 12089090"/>
                  <a:gd name="connsiteY139" fmla="*/ 7596344 h 13511369"/>
                  <a:gd name="connsiteX140" fmla="*/ 6837187 w 12089090"/>
                  <a:gd name="connsiteY140" fmla="*/ 7591832 h 13511369"/>
                  <a:gd name="connsiteX141" fmla="*/ 6763369 w 12089090"/>
                  <a:gd name="connsiteY141" fmla="*/ 7674925 h 13511369"/>
                  <a:gd name="connsiteX142" fmla="*/ 6627637 w 12089090"/>
                  <a:gd name="connsiteY142" fmla="*/ 7687082 h 13511369"/>
                  <a:gd name="connsiteX143" fmla="*/ 6687169 w 12089090"/>
                  <a:gd name="connsiteY143" fmla="*/ 7617775 h 13511369"/>
                  <a:gd name="connsiteX144" fmla="*/ 6699076 w 12089090"/>
                  <a:gd name="connsiteY144" fmla="*/ 7529669 h 13511369"/>
                  <a:gd name="connsiteX145" fmla="*/ 6720506 w 12089090"/>
                  <a:gd name="connsiteY145" fmla="*/ 7467756 h 13511369"/>
                  <a:gd name="connsiteX146" fmla="*/ 6684787 w 12089090"/>
                  <a:gd name="connsiteY146" fmla="*/ 7401332 h 13511369"/>
                  <a:gd name="connsiteX147" fmla="*/ 6620494 w 12089090"/>
                  <a:gd name="connsiteY147" fmla="*/ 7432038 h 13511369"/>
                  <a:gd name="connsiteX148" fmla="*/ 6618112 w 12089090"/>
                  <a:gd name="connsiteY148" fmla="*/ 7351326 h 13511369"/>
                  <a:gd name="connsiteX149" fmla="*/ 6837188 w 12089090"/>
                  <a:gd name="connsiteY149" fmla="*/ 7243919 h 13511369"/>
                  <a:gd name="connsiteX150" fmla="*/ 6801469 w 12089090"/>
                  <a:gd name="connsiteY150" fmla="*/ 7089138 h 13511369"/>
                  <a:gd name="connsiteX151" fmla="*/ 6877669 w 12089090"/>
                  <a:gd name="connsiteY151" fmla="*/ 7072469 h 13511369"/>
                  <a:gd name="connsiteX152" fmla="*/ 6856237 w 12089090"/>
                  <a:gd name="connsiteY152" fmla="*/ 6982232 h 13511369"/>
                  <a:gd name="connsiteX153" fmla="*/ 6961013 w 12089090"/>
                  <a:gd name="connsiteY153" fmla="*/ 6984363 h 13511369"/>
                  <a:gd name="connsiteX154" fmla="*/ 7003876 w 12089090"/>
                  <a:gd name="connsiteY154" fmla="*/ 6903400 h 13511369"/>
                  <a:gd name="connsiteX155" fmla="*/ 7106269 w 12089090"/>
                  <a:gd name="connsiteY155" fmla="*/ 6936738 h 13511369"/>
                  <a:gd name="connsiteX156" fmla="*/ 7180088 w 12089090"/>
                  <a:gd name="connsiteY156" fmla="*/ 7039132 h 13511369"/>
                  <a:gd name="connsiteX157" fmla="*/ 7246763 w 12089090"/>
                  <a:gd name="connsiteY157" fmla="*/ 6979600 h 13511369"/>
                  <a:gd name="connsiteX158" fmla="*/ 7187232 w 12089090"/>
                  <a:gd name="connsiteY158" fmla="*/ 6843869 h 13511369"/>
                  <a:gd name="connsiteX159" fmla="*/ 7244381 w 12089090"/>
                  <a:gd name="connsiteY159" fmla="*/ 6896506 h 13511369"/>
                  <a:gd name="connsiteX160" fmla="*/ 7361063 w 12089090"/>
                  <a:gd name="connsiteY160" fmla="*/ 6934357 h 13511369"/>
                  <a:gd name="connsiteX161" fmla="*/ 7434882 w 12089090"/>
                  <a:gd name="connsiteY161" fmla="*/ 7006046 h 13511369"/>
                  <a:gd name="connsiteX162" fmla="*/ 7403926 w 12089090"/>
                  <a:gd name="connsiteY162" fmla="*/ 7144158 h 13511369"/>
                  <a:gd name="connsiteX163" fmla="*/ 7475363 w 12089090"/>
                  <a:gd name="connsiteY163" fmla="*/ 7108439 h 13511369"/>
                  <a:gd name="connsiteX164" fmla="*/ 7465837 w 12089090"/>
                  <a:gd name="connsiteY164" fmla="*/ 7077482 h 13511369"/>
                  <a:gd name="connsiteX165" fmla="*/ 7542038 w 12089090"/>
                  <a:gd name="connsiteY165" fmla="*/ 7163208 h 13511369"/>
                  <a:gd name="connsiteX166" fmla="*/ 7477744 w 12089090"/>
                  <a:gd name="connsiteY166" fmla="*/ 7244171 h 13511369"/>
                  <a:gd name="connsiteX167" fmla="*/ 7542037 w 12089090"/>
                  <a:gd name="connsiteY167" fmla="*/ 7325132 h 13511369"/>
                  <a:gd name="connsiteX168" fmla="*/ 7468219 w 12089090"/>
                  <a:gd name="connsiteY168" fmla="*/ 7344183 h 13511369"/>
                  <a:gd name="connsiteX169" fmla="*/ 7375351 w 12089090"/>
                  <a:gd name="connsiteY169" fmla="*/ 7296558 h 13511369"/>
                  <a:gd name="connsiteX170" fmla="*/ 7327726 w 12089090"/>
                  <a:gd name="connsiteY170" fmla="*/ 7406096 h 13511369"/>
                  <a:gd name="connsiteX171" fmla="*/ 7403926 w 12089090"/>
                  <a:gd name="connsiteY171" fmla="*/ 7425146 h 13511369"/>
                  <a:gd name="connsiteX172" fmla="*/ 7458694 w 12089090"/>
                  <a:gd name="connsiteY172" fmla="*/ 7484677 h 13511369"/>
                  <a:gd name="connsiteX173" fmla="*/ 7484888 w 12089090"/>
                  <a:gd name="connsiteY173" fmla="*/ 7515382 h 13511369"/>
                  <a:gd name="connsiteX174" fmla="*/ 7505128 w 12089090"/>
                  <a:gd name="connsiteY174" fmla="*/ 7467755 h 13511369"/>
                  <a:gd name="connsiteX175" fmla="*/ 7563469 w 12089090"/>
                  <a:gd name="connsiteY175" fmla="*/ 7529921 h 13511369"/>
                  <a:gd name="connsiteX176" fmla="*/ 7656338 w 12089090"/>
                  <a:gd name="connsiteY176" fmla="*/ 7615646 h 13511369"/>
                  <a:gd name="connsiteX177" fmla="*/ 7656338 w 12089090"/>
                  <a:gd name="connsiteY177" fmla="*/ 7510871 h 13511369"/>
                  <a:gd name="connsiteX178" fmla="*/ 7830168 w 12089090"/>
                  <a:gd name="connsiteY178" fmla="*/ 7606120 h 13511369"/>
                  <a:gd name="connsiteX179" fmla="*/ 7723013 w 12089090"/>
                  <a:gd name="connsiteY179" fmla="*/ 7370377 h 13511369"/>
                  <a:gd name="connsiteX180" fmla="*/ 7725394 w 12089090"/>
                  <a:gd name="connsiteY180" fmla="*/ 7234646 h 13511369"/>
                  <a:gd name="connsiteX181" fmla="*/ 7630144 w 12089090"/>
                  <a:gd name="connsiteY181" fmla="*/ 7206071 h 13511369"/>
                  <a:gd name="connsiteX182" fmla="*/ 7694437 w 12089090"/>
                  <a:gd name="connsiteY182" fmla="*/ 7039382 h 13511369"/>
                  <a:gd name="connsiteX183" fmla="*/ 8392144 w 12089090"/>
                  <a:gd name="connsiteY183" fmla="*/ 6653621 h 13511369"/>
                  <a:gd name="connsiteX184" fmla="*/ 8720757 w 12089090"/>
                  <a:gd name="connsiteY184" fmla="*/ 6591708 h 13511369"/>
                  <a:gd name="connsiteX185" fmla="*/ 8739807 w 12089090"/>
                  <a:gd name="connsiteY185" fmla="*/ 6696483 h 13511369"/>
                  <a:gd name="connsiteX186" fmla="*/ 8813626 w 12089090"/>
                  <a:gd name="connsiteY186" fmla="*/ 6701246 h 13511369"/>
                  <a:gd name="connsiteX187" fmla="*/ 8789812 w 12089090"/>
                  <a:gd name="connsiteY187" fmla="*/ 6548844 h 13511369"/>
                  <a:gd name="connsiteX188" fmla="*/ 9332737 w 12089090"/>
                  <a:gd name="connsiteY188" fmla="*/ 6544082 h 13511369"/>
                  <a:gd name="connsiteX189" fmla="*/ 9520856 w 12089090"/>
                  <a:gd name="connsiteY189" fmla="*/ 6494075 h 13511369"/>
                  <a:gd name="connsiteX190" fmla="*/ 9647062 w 12089090"/>
                  <a:gd name="connsiteY190" fmla="*/ 6298813 h 13511369"/>
                  <a:gd name="connsiteX191" fmla="*/ 9923287 w 12089090"/>
                  <a:gd name="connsiteY191" fmla="*/ 6334532 h 13511369"/>
                  <a:gd name="connsiteX192" fmla="*/ 9887569 w 12089090"/>
                  <a:gd name="connsiteY192" fmla="*/ 6420258 h 13511369"/>
                  <a:gd name="connsiteX193" fmla="*/ 9744694 w 12089090"/>
                  <a:gd name="connsiteY193" fmla="*/ 6434546 h 13511369"/>
                  <a:gd name="connsiteX194" fmla="*/ 9813749 w 12089090"/>
                  <a:gd name="connsiteY194" fmla="*/ 6489313 h 13511369"/>
                  <a:gd name="connsiteX195" fmla="*/ 9682782 w 12089090"/>
                  <a:gd name="connsiteY195" fmla="*/ 6517889 h 13511369"/>
                  <a:gd name="connsiteX196" fmla="*/ 9556576 w 12089090"/>
                  <a:gd name="connsiteY196" fmla="*/ 6508364 h 13511369"/>
                  <a:gd name="connsiteX197" fmla="*/ 9470850 w 12089090"/>
                  <a:gd name="connsiteY197" fmla="*/ 6544082 h 13511369"/>
                  <a:gd name="connsiteX198" fmla="*/ 9439894 w 12089090"/>
                  <a:gd name="connsiteY198" fmla="*/ 6848883 h 13511369"/>
                  <a:gd name="connsiteX199" fmla="*/ 9601819 w 12089090"/>
                  <a:gd name="connsiteY199" fmla="*/ 6882220 h 13511369"/>
                  <a:gd name="connsiteX200" fmla="*/ 9808987 w 12089090"/>
                  <a:gd name="connsiteY200" fmla="*/ 6696482 h 13511369"/>
                  <a:gd name="connsiteX201" fmla="*/ 9847088 w 12089090"/>
                  <a:gd name="connsiteY201" fmla="*/ 6794114 h 13511369"/>
                  <a:gd name="connsiteX202" fmla="*/ 9994726 w 12089090"/>
                  <a:gd name="connsiteY202" fmla="*/ 6717914 h 13511369"/>
                  <a:gd name="connsiteX203" fmla="*/ 9894713 w 12089090"/>
                  <a:gd name="connsiteY203" fmla="*/ 6956040 h 13511369"/>
                  <a:gd name="connsiteX204" fmla="*/ 10037588 w 12089090"/>
                  <a:gd name="connsiteY204" fmla="*/ 6898889 h 13511369"/>
                  <a:gd name="connsiteX205" fmla="*/ 10004251 w 12089090"/>
                  <a:gd name="connsiteY205" fmla="*/ 6986996 h 13511369"/>
                  <a:gd name="connsiteX206" fmla="*/ 10235232 w 12089090"/>
                  <a:gd name="connsiteY206" fmla="*/ 6984614 h 13511369"/>
                  <a:gd name="connsiteX207" fmla="*/ 10075687 w 12089090"/>
                  <a:gd name="connsiteY207" fmla="*/ 7039382 h 13511369"/>
                  <a:gd name="connsiteX208" fmla="*/ 9966151 w 12089090"/>
                  <a:gd name="connsiteY208" fmla="*/ 7096533 h 13511369"/>
                  <a:gd name="connsiteX209" fmla="*/ 9847088 w 12089090"/>
                  <a:gd name="connsiteY209" fmla="*/ 7210833 h 13511369"/>
                  <a:gd name="connsiteX210" fmla="*/ 9882806 w 12089090"/>
                  <a:gd name="connsiteY210" fmla="*/ 7270363 h 13511369"/>
                  <a:gd name="connsiteX211" fmla="*/ 9925669 w 12089090"/>
                  <a:gd name="connsiteY211" fmla="*/ 7320371 h 13511369"/>
                  <a:gd name="connsiteX212" fmla="*/ 10004251 w 12089090"/>
                  <a:gd name="connsiteY212" fmla="*/ 7287033 h 13511369"/>
                  <a:gd name="connsiteX213" fmla="*/ 10016156 w 12089090"/>
                  <a:gd name="connsiteY213" fmla="*/ 7348944 h 13511369"/>
                  <a:gd name="connsiteX214" fmla="*/ 10130457 w 12089090"/>
                  <a:gd name="connsiteY214" fmla="*/ 7210833 h 13511369"/>
                  <a:gd name="connsiteX215" fmla="*/ 10166176 w 12089090"/>
                  <a:gd name="connsiteY215" fmla="*/ 7356089 h 13511369"/>
                  <a:gd name="connsiteX216" fmla="*/ 10261426 w 12089090"/>
                  <a:gd name="connsiteY216" fmla="*/ 7239408 h 13511369"/>
                  <a:gd name="connsiteX217" fmla="*/ 10287619 w 12089090"/>
                  <a:gd name="connsiteY217" fmla="*/ 7401332 h 13511369"/>
                  <a:gd name="connsiteX218" fmla="*/ 10361437 w 12089090"/>
                  <a:gd name="connsiteY218" fmla="*/ 7477532 h 13511369"/>
                  <a:gd name="connsiteX219" fmla="*/ 10151887 w 12089090"/>
                  <a:gd name="connsiteY219" fmla="*/ 7591832 h 13511369"/>
                  <a:gd name="connsiteX220" fmla="*/ 10304288 w 12089090"/>
                  <a:gd name="connsiteY220" fmla="*/ 7741852 h 13511369"/>
                  <a:gd name="connsiteX221" fmla="*/ 10335244 w 12089090"/>
                  <a:gd name="connsiteY221" fmla="*/ 7644221 h 13511369"/>
                  <a:gd name="connsiteX222" fmla="*/ 10406680 w 12089090"/>
                  <a:gd name="connsiteY222" fmla="*/ 7732326 h 13511369"/>
                  <a:gd name="connsiteX223" fmla="*/ 10528126 w 12089090"/>
                  <a:gd name="connsiteY223" fmla="*/ 7691846 h 13511369"/>
                  <a:gd name="connsiteX224" fmla="*/ 10532887 w 12089090"/>
                  <a:gd name="connsiteY224" fmla="*/ 7777570 h 13511369"/>
                  <a:gd name="connsiteX225" fmla="*/ 10530506 w 12089090"/>
                  <a:gd name="connsiteY225" fmla="*/ 7875200 h 13511369"/>
                  <a:gd name="connsiteX226" fmla="*/ 10640043 w 12089090"/>
                  <a:gd name="connsiteY226" fmla="*/ 7837101 h 13511369"/>
                  <a:gd name="connsiteX227" fmla="*/ 10680526 w 12089090"/>
                  <a:gd name="connsiteY227" fmla="*/ 8075227 h 13511369"/>
                  <a:gd name="connsiteX228" fmla="*/ 10818637 w 12089090"/>
                  <a:gd name="connsiteY228" fmla="*/ 8106182 h 13511369"/>
                  <a:gd name="connsiteX229" fmla="*/ 10832925 w 12089090"/>
                  <a:gd name="connsiteY229" fmla="*/ 7815670 h 13511369"/>
                  <a:gd name="connsiteX230" fmla="*/ 10923413 w 12089090"/>
                  <a:gd name="connsiteY230" fmla="*/ 7791858 h 13511369"/>
                  <a:gd name="connsiteX231" fmla="*/ 10992469 w 12089090"/>
                  <a:gd name="connsiteY231" fmla="*/ 7620407 h 13511369"/>
                  <a:gd name="connsiteX232" fmla="*/ 10954369 w 12089090"/>
                  <a:gd name="connsiteY232" fmla="*/ 7491821 h 13511369"/>
                  <a:gd name="connsiteX233" fmla="*/ 10859119 w 12089090"/>
                  <a:gd name="connsiteY233" fmla="*/ 7479913 h 13511369"/>
                  <a:gd name="connsiteX234" fmla="*/ 10906743 w 12089090"/>
                  <a:gd name="connsiteY234" fmla="*/ 7360851 h 13511369"/>
                  <a:gd name="connsiteX235" fmla="*/ 10801969 w 12089090"/>
                  <a:gd name="connsiteY235" fmla="*/ 7289414 h 13511369"/>
                  <a:gd name="connsiteX236" fmla="*/ 10761487 w 12089090"/>
                  <a:gd name="connsiteY236" fmla="*/ 7058432 h 13511369"/>
                  <a:gd name="connsiteX237" fmla="*/ 10443987 w 12089090"/>
                  <a:gd name="connsiteY237" fmla="*/ 7020332 h 13511369"/>
                  <a:gd name="connsiteX238" fmla="*/ 10513838 w 12089090"/>
                  <a:gd name="connsiteY238" fmla="*/ 6915558 h 13511369"/>
                  <a:gd name="connsiteX239" fmla="*/ 10637663 w 12089090"/>
                  <a:gd name="connsiteY239" fmla="*/ 6896508 h 13511369"/>
                  <a:gd name="connsiteX240" fmla="*/ 10647187 w 12089090"/>
                  <a:gd name="connsiteY240" fmla="*/ 6810782 h 13511369"/>
                  <a:gd name="connsiteX241" fmla="*/ 10859912 w 12089090"/>
                  <a:gd name="connsiteY241" fmla="*/ 6899682 h 13511369"/>
                  <a:gd name="connsiteX242" fmla="*/ 10875787 w 12089090"/>
                  <a:gd name="connsiteY242" fmla="*/ 6677432 h 13511369"/>
                  <a:gd name="connsiteX243" fmla="*/ 10666237 w 12089090"/>
                  <a:gd name="connsiteY243" fmla="*/ 6772682 h 13511369"/>
                  <a:gd name="connsiteX244" fmla="*/ 10590037 w 12089090"/>
                  <a:gd name="connsiteY244" fmla="*/ 6544082 h 13511369"/>
                  <a:gd name="connsiteX245" fmla="*/ 10361437 w 12089090"/>
                  <a:gd name="connsiteY245" fmla="*/ 6753632 h 13511369"/>
                  <a:gd name="connsiteX246" fmla="*/ 10374138 w 12089090"/>
                  <a:gd name="connsiteY246" fmla="*/ 6588533 h 13511369"/>
                  <a:gd name="connsiteX247" fmla="*/ 10386837 w 12089090"/>
                  <a:gd name="connsiteY247" fmla="*/ 6464707 h 13511369"/>
                  <a:gd name="connsiteX248" fmla="*/ 10331672 w 12089090"/>
                  <a:gd name="connsiteY248" fmla="*/ 6436675 h 13511369"/>
                  <a:gd name="connsiteX249" fmla="*/ 10278888 w 12089090"/>
                  <a:gd name="connsiteY249" fmla="*/ 6452008 h 13511369"/>
                  <a:gd name="connsiteX250" fmla="*/ 10158237 w 12089090"/>
                  <a:gd name="connsiteY250" fmla="*/ 6236107 h 13511369"/>
                  <a:gd name="connsiteX251" fmla="*/ 10323338 w 12089090"/>
                  <a:gd name="connsiteY251" fmla="*/ 6274208 h 13511369"/>
                  <a:gd name="connsiteX252" fmla="*/ 10564638 w 12089090"/>
                  <a:gd name="connsiteY252" fmla="*/ 6274208 h 13511369"/>
                  <a:gd name="connsiteX253" fmla="*/ 10694812 w 12089090"/>
                  <a:gd name="connsiteY253" fmla="*/ 6134507 h 13511369"/>
                  <a:gd name="connsiteX254" fmla="*/ 10593213 w 12089090"/>
                  <a:gd name="connsiteY254" fmla="*/ 6023383 h 13511369"/>
                  <a:gd name="connsiteX255" fmla="*/ 10380487 w 12089090"/>
                  <a:gd name="connsiteY255" fmla="*/ 5975757 h 13511369"/>
                  <a:gd name="connsiteX256" fmla="*/ 10561462 w 12089090"/>
                  <a:gd name="connsiteY256" fmla="*/ 5845582 h 13511369"/>
                  <a:gd name="connsiteX257" fmla="*/ 10507488 w 12089090"/>
                  <a:gd name="connsiteY257" fmla="*/ 5728108 h 13511369"/>
                  <a:gd name="connsiteX258" fmla="*/ 10561463 w 12089090"/>
                  <a:gd name="connsiteY258" fmla="*/ 5607458 h 13511369"/>
                  <a:gd name="connsiteX259" fmla="*/ 10523362 w 12089090"/>
                  <a:gd name="connsiteY259" fmla="*/ 5604282 h 13511369"/>
                  <a:gd name="connsiteX260" fmla="*/ 10488438 w 12089090"/>
                  <a:gd name="connsiteY260" fmla="*/ 5528083 h 13511369"/>
                  <a:gd name="connsiteX261" fmla="*/ 10329687 w 12089090"/>
                  <a:gd name="connsiteY261" fmla="*/ 5375682 h 13511369"/>
                  <a:gd name="connsiteX262" fmla="*/ 10599563 w 12089090"/>
                  <a:gd name="connsiteY262" fmla="*/ 5480458 h 13511369"/>
                  <a:gd name="connsiteX263" fmla="*/ 10742437 w 12089090"/>
                  <a:gd name="connsiteY263" fmla="*/ 5439182 h 13511369"/>
                  <a:gd name="connsiteX264" fmla="*/ 10717038 w 12089090"/>
                  <a:gd name="connsiteY264" fmla="*/ 5686833 h 13511369"/>
                  <a:gd name="connsiteX265" fmla="*/ 10894837 w 12089090"/>
                  <a:gd name="connsiteY265" fmla="*/ 5724932 h 13511369"/>
                  <a:gd name="connsiteX266" fmla="*/ 10951988 w 12089090"/>
                  <a:gd name="connsiteY266" fmla="*/ 5550308 h 13511369"/>
                  <a:gd name="connsiteX267" fmla="*/ 10993262 w 12089090"/>
                  <a:gd name="connsiteY267" fmla="*/ 5321707 h 13511369"/>
                  <a:gd name="connsiteX268" fmla="*/ 10913888 w 12089090"/>
                  <a:gd name="connsiteY268" fmla="*/ 5118508 h 13511369"/>
                  <a:gd name="connsiteX269" fmla="*/ 10856737 w 12089090"/>
                  <a:gd name="connsiteY269" fmla="*/ 5020082 h 13511369"/>
                  <a:gd name="connsiteX270" fmla="*/ 10777363 w 12089090"/>
                  <a:gd name="connsiteY270" fmla="*/ 5137558 h 13511369"/>
                  <a:gd name="connsiteX271" fmla="*/ 10707513 w 12089090"/>
                  <a:gd name="connsiteY271" fmla="*/ 5096283 h 13511369"/>
                  <a:gd name="connsiteX272" fmla="*/ 10675763 w 12089090"/>
                  <a:gd name="connsiteY272" fmla="*/ 5216933 h 13511369"/>
                  <a:gd name="connsiteX273" fmla="*/ 10574162 w 12089090"/>
                  <a:gd name="connsiteY273" fmla="*/ 5220107 h 13511369"/>
                  <a:gd name="connsiteX274" fmla="*/ 10494787 w 12089090"/>
                  <a:gd name="connsiteY274" fmla="*/ 5077232 h 13511369"/>
                  <a:gd name="connsiteX275" fmla="*/ 10456687 w 12089090"/>
                  <a:gd name="connsiteY275" fmla="*/ 4924832 h 13511369"/>
                  <a:gd name="connsiteX276" fmla="*/ 10240787 w 12089090"/>
                  <a:gd name="connsiteY276" fmla="*/ 4928007 h 13511369"/>
                  <a:gd name="connsiteX277" fmla="*/ 10266187 w 12089090"/>
                  <a:gd name="connsiteY277" fmla="*/ 5153432 h 13511369"/>
                  <a:gd name="connsiteX278" fmla="*/ 10228088 w 12089090"/>
                  <a:gd name="connsiteY278" fmla="*/ 4959758 h 13511369"/>
                  <a:gd name="connsiteX279" fmla="*/ 10183637 w 12089090"/>
                  <a:gd name="connsiteY279" fmla="*/ 4972457 h 13511369"/>
                  <a:gd name="connsiteX280" fmla="*/ 10113787 w 12089090"/>
                  <a:gd name="connsiteY280" fmla="*/ 4861332 h 13511369"/>
                  <a:gd name="connsiteX281" fmla="*/ 10018538 w 12089090"/>
                  <a:gd name="connsiteY281" fmla="*/ 4931183 h 13511369"/>
                  <a:gd name="connsiteX282" fmla="*/ 9862962 w 12089090"/>
                  <a:gd name="connsiteY282" fmla="*/ 5058182 h 13511369"/>
                  <a:gd name="connsiteX283" fmla="*/ 10228087 w 12089090"/>
                  <a:gd name="connsiteY283" fmla="*/ 4724807 h 13511369"/>
                  <a:gd name="connsiteX284" fmla="*/ 10372550 w 12089090"/>
                  <a:gd name="connsiteY284" fmla="*/ 4634321 h 13511369"/>
                  <a:gd name="connsiteX285" fmla="*/ 10590037 w 12089090"/>
                  <a:gd name="connsiteY285" fmla="*/ 4581932 h 13511369"/>
                  <a:gd name="connsiteX286" fmla="*/ 10628138 w 12089090"/>
                  <a:gd name="connsiteY286" fmla="*/ 4461283 h 13511369"/>
                  <a:gd name="connsiteX287" fmla="*/ 10799588 w 12089090"/>
                  <a:gd name="connsiteY287" fmla="*/ 4334283 h 13511369"/>
                  <a:gd name="connsiteX288" fmla="*/ 10831337 w 12089090"/>
                  <a:gd name="connsiteY288" fmla="*/ 4080282 h 13511369"/>
                  <a:gd name="connsiteX289" fmla="*/ 10599562 w 12089090"/>
                  <a:gd name="connsiteY289" fmla="*/ 3997732 h 13511369"/>
                  <a:gd name="connsiteX290" fmla="*/ 10282063 w 12089090"/>
                  <a:gd name="connsiteY290" fmla="*/ 3950108 h 13511369"/>
                  <a:gd name="connsiteX291" fmla="*/ 10151887 w 12089090"/>
                  <a:gd name="connsiteY291" fmla="*/ 4010432 h 13511369"/>
                  <a:gd name="connsiteX292" fmla="*/ 10177288 w 12089090"/>
                  <a:gd name="connsiteY292" fmla="*/ 3845333 h 13511369"/>
                  <a:gd name="connsiteX293" fmla="*/ 10126488 w 12089090"/>
                  <a:gd name="connsiteY293" fmla="*/ 3670708 h 13511369"/>
                  <a:gd name="connsiteX294" fmla="*/ 10240787 w 12089090"/>
                  <a:gd name="connsiteY294" fmla="*/ 3708807 h 13511369"/>
                  <a:gd name="connsiteX295" fmla="*/ 10361438 w 12089090"/>
                  <a:gd name="connsiteY295" fmla="*/ 3600858 h 13511369"/>
                  <a:gd name="connsiteX296" fmla="*/ 10551938 w 12089090"/>
                  <a:gd name="connsiteY296" fmla="*/ 3661183 h 13511369"/>
                  <a:gd name="connsiteX297" fmla="*/ 10564638 w 12089090"/>
                  <a:gd name="connsiteY297" fmla="*/ 3477033 h 13511369"/>
                  <a:gd name="connsiteX298" fmla="*/ 10704337 w 12089090"/>
                  <a:gd name="connsiteY298" fmla="*/ 3515132 h 13511369"/>
                  <a:gd name="connsiteX299" fmla="*/ 10818637 w 12089090"/>
                  <a:gd name="connsiteY299" fmla="*/ 3210332 h 13511369"/>
                  <a:gd name="connsiteX300" fmla="*/ 10920238 w 12089090"/>
                  <a:gd name="connsiteY300" fmla="*/ 3299233 h 13511369"/>
                  <a:gd name="connsiteX301" fmla="*/ 11059937 w 12089090"/>
                  <a:gd name="connsiteY301" fmla="*/ 3283357 h 13511369"/>
                  <a:gd name="connsiteX302" fmla="*/ 11094862 w 12089090"/>
                  <a:gd name="connsiteY302" fmla="*/ 3508782 h 13511369"/>
                  <a:gd name="connsiteX303" fmla="*/ 11171063 w 12089090"/>
                  <a:gd name="connsiteY303" fmla="*/ 3251608 h 13511369"/>
                  <a:gd name="connsiteX304" fmla="*/ 11094863 w 12089090"/>
                  <a:gd name="connsiteY304" fmla="*/ 3165883 h 13511369"/>
                  <a:gd name="connsiteX305" fmla="*/ 11180587 w 12089090"/>
                  <a:gd name="connsiteY305" fmla="*/ 2911882 h 13511369"/>
                  <a:gd name="connsiteX306" fmla="*/ 10999613 w 12089090"/>
                  <a:gd name="connsiteY306" fmla="*/ 2988083 h 13511369"/>
                  <a:gd name="connsiteX307" fmla="*/ 10971037 w 12089090"/>
                  <a:gd name="connsiteY307" fmla="*/ 2918232 h 13511369"/>
                  <a:gd name="connsiteX308" fmla="*/ 10780537 w 12089090"/>
                  <a:gd name="connsiteY308" fmla="*/ 2715032 h 13511369"/>
                  <a:gd name="connsiteX309" fmla="*/ 10748788 w 12089090"/>
                  <a:gd name="connsiteY309" fmla="*/ 2530883 h 13511369"/>
                  <a:gd name="connsiteX310" fmla="*/ 10717038 w 12089090"/>
                  <a:gd name="connsiteY310" fmla="*/ 2435633 h 13511369"/>
                  <a:gd name="connsiteX311" fmla="*/ 10818637 w 12089090"/>
                  <a:gd name="connsiteY311" fmla="*/ 2334032 h 13511369"/>
                  <a:gd name="connsiteX312" fmla="*/ 11078988 w 12089090"/>
                  <a:gd name="connsiteY312" fmla="*/ 2099083 h 13511369"/>
                  <a:gd name="connsiteX313" fmla="*/ 11199637 w 12089090"/>
                  <a:gd name="connsiteY313" fmla="*/ 2118132 h 13511369"/>
                  <a:gd name="connsiteX314" fmla="*/ 11269488 w 12089090"/>
                  <a:gd name="connsiteY314" fmla="*/ 2029233 h 13511369"/>
                  <a:gd name="connsiteX315" fmla="*/ 11504437 w 12089090"/>
                  <a:gd name="connsiteY315" fmla="*/ 1921282 h 13511369"/>
                  <a:gd name="connsiteX316" fmla="*/ 11358388 w 12089090"/>
                  <a:gd name="connsiteY316" fmla="*/ 1851433 h 13511369"/>
                  <a:gd name="connsiteX317" fmla="*/ 11275837 w 12089090"/>
                  <a:gd name="connsiteY317" fmla="*/ 1705382 h 13511369"/>
                  <a:gd name="connsiteX318" fmla="*/ 11377437 w 12089090"/>
                  <a:gd name="connsiteY318" fmla="*/ 1279932 h 13511369"/>
                  <a:gd name="connsiteX319" fmla="*/ 11256787 w 12089090"/>
                  <a:gd name="connsiteY319" fmla="*/ 1019582 h 13511369"/>
                  <a:gd name="connsiteX320" fmla="*/ 11542537 w 12089090"/>
                  <a:gd name="connsiteY320" fmla="*/ 1362482 h 13511369"/>
                  <a:gd name="connsiteX321" fmla="*/ 11707637 w 12089090"/>
                  <a:gd name="connsiteY321" fmla="*/ 1165632 h 13511369"/>
                  <a:gd name="connsiteX322" fmla="*/ 11891787 w 12089090"/>
                  <a:gd name="connsiteY322" fmla="*/ 1476782 h 13511369"/>
                  <a:gd name="connsiteX323" fmla="*/ 12088637 w 12089090"/>
                  <a:gd name="connsiteY323" fmla="*/ 1578383 h 13511369"/>
                  <a:gd name="connsiteX324" fmla="*/ 11923537 w 12089090"/>
                  <a:gd name="connsiteY324" fmla="*/ 1133883 h 13511369"/>
                  <a:gd name="connsiteX325" fmla="*/ 11910837 w 12089090"/>
                  <a:gd name="connsiteY325" fmla="*/ 917982 h 13511369"/>
                  <a:gd name="connsiteX326" fmla="*/ 11777487 w 12089090"/>
                  <a:gd name="connsiteY326" fmla="*/ 721132 h 13511369"/>
                  <a:gd name="connsiteX327" fmla="*/ 11752087 w 12089090"/>
                  <a:gd name="connsiteY32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23503 w 12089090"/>
                  <a:gd name="connsiteY42" fmla="*/ 7248682 h 13511369"/>
                  <a:gd name="connsiteX43" fmla="*/ 2143743 w 12089090"/>
                  <a:gd name="connsiteY43" fmla="*/ 7627551 h 13511369"/>
                  <a:gd name="connsiteX44" fmla="*/ 1973484 w 12089090"/>
                  <a:gd name="connsiteY44" fmla="*/ 7703500 h 13511369"/>
                  <a:gd name="connsiteX45" fmla="*/ 1867519 w 12089090"/>
                  <a:gd name="connsiteY45" fmla="*/ 7841863 h 13511369"/>
                  <a:gd name="connsiteX46" fmla="*/ 1842515 w 12089090"/>
                  <a:gd name="connsiteY46" fmla="*/ 8084500 h 13511369"/>
                  <a:gd name="connsiteX47" fmla="*/ 1721072 w 12089090"/>
                  <a:gd name="connsiteY47" fmla="*/ 8148794 h 13511369"/>
                  <a:gd name="connsiteX48" fmla="*/ 1703212 w 12089090"/>
                  <a:gd name="connsiteY48" fmla="*/ 8291919 h 13511369"/>
                  <a:gd name="connsiteX49" fmla="*/ 1671065 w 12089090"/>
                  <a:gd name="connsiteY49" fmla="*/ 8510744 h 13511369"/>
                  <a:gd name="connsiteX50" fmla="*/ 1716309 w 12089090"/>
                  <a:gd name="connsiteY50" fmla="*/ 8653619 h 13511369"/>
                  <a:gd name="connsiteX51" fmla="*/ 1706784 w 12089090"/>
                  <a:gd name="connsiteY51" fmla="*/ 8772682 h 13511369"/>
                  <a:gd name="connsiteX52" fmla="*/ 1788937 w 12089090"/>
                  <a:gd name="connsiteY52" fmla="*/ 8963432 h 13511369"/>
                  <a:gd name="connsiteX53" fmla="*/ 1657969 w 12089090"/>
                  <a:gd name="connsiteY53" fmla="*/ 9413488 h 13511369"/>
                  <a:gd name="connsiteX54" fmla="*/ 1506759 w 12089090"/>
                  <a:gd name="connsiteY54" fmla="*/ 9498963 h 13511369"/>
                  <a:gd name="connsiteX55" fmla="*/ 1463897 w 12089090"/>
                  <a:gd name="connsiteY55" fmla="*/ 9682319 h 13511369"/>
                  <a:gd name="connsiteX56" fmla="*/ 1321022 w 12089090"/>
                  <a:gd name="connsiteY56" fmla="*/ 9748994 h 13511369"/>
                  <a:gd name="connsiteX57" fmla="*/ 1312687 w 12089090"/>
                  <a:gd name="connsiteY57" fmla="*/ 9839732 h 13511369"/>
                  <a:gd name="connsiteX58" fmla="*/ 1237678 w 12089090"/>
                  <a:gd name="connsiteY58" fmla="*/ 9970450 h 13511369"/>
                  <a:gd name="connsiteX59" fmla="*/ 1254347 w 12089090"/>
                  <a:gd name="connsiteY59" fmla="*/ 10151425 h 13511369"/>
                  <a:gd name="connsiteX60" fmla="*/ 1179337 w 12089090"/>
                  <a:gd name="connsiteY60" fmla="*/ 10315982 h 13511369"/>
                  <a:gd name="connsiteX61" fmla="*/ 932878 w 12089090"/>
                  <a:gd name="connsiteY61" fmla="*/ 10353832 h 13511369"/>
                  <a:gd name="connsiteX62" fmla="*/ 817387 w 12089090"/>
                  <a:gd name="connsiteY62" fmla="*/ 10468382 h 13511369"/>
                  <a:gd name="connsiteX63" fmla="*/ 678084 w 12089090"/>
                  <a:gd name="connsiteY63" fmla="*/ 10480038 h 13511369"/>
                  <a:gd name="connsiteX64" fmla="*/ 585215 w 12089090"/>
                  <a:gd name="connsiteY64" fmla="*/ 10544332 h 13511369"/>
                  <a:gd name="connsiteX65" fmla="*/ 497109 w 12089090"/>
                  <a:gd name="connsiteY65" fmla="*/ 10503850 h 13511369"/>
                  <a:gd name="connsiteX66" fmla="*/ 399478 w 12089090"/>
                  <a:gd name="connsiteY66" fmla="*/ 10510994 h 13511369"/>
                  <a:gd name="connsiteX67" fmla="*/ 301847 w 12089090"/>
                  <a:gd name="connsiteY67" fmla="*/ 10482419 h 13511369"/>
                  <a:gd name="connsiteX68" fmla="*/ 238743 w 12089090"/>
                  <a:gd name="connsiteY68" fmla="*/ 10535057 h 13511369"/>
                  <a:gd name="connsiteX69" fmla="*/ 17287 w 12089090"/>
                  <a:gd name="connsiteY69" fmla="*/ 10430282 h 13511369"/>
                  <a:gd name="connsiteX70" fmla="*/ 78009 w 12089090"/>
                  <a:gd name="connsiteY70" fmla="*/ 10608625 h 13511369"/>
                  <a:gd name="connsiteX71" fmla="*/ 11334 w 12089090"/>
                  <a:gd name="connsiteY71" fmla="*/ 10787219 h 13511369"/>
                  <a:gd name="connsiteX72" fmla="*/ 112537 w 12089090"/>
                  <a:gd name="connsiteY72" fmla="*/ 11056551 h 13511369"/>
                  <a:gd name="connsiteX73" fmla="*/ 8953 w 12089090"/>
                  <a:gd name="connsiteY73" fmla="*/ 11234894 h 13511369"/>
                  <a:gd name="connsiteX74" fmla="*/ 17287 w 12089090"/>
                  <a:gd name="connsiteY74" fmla="*/ 11420882 h 13511369"/>
                  <a:gd name="connsiteX75" fmla="*/ 158972 w 12089090"/>
                  <a:gd name="connsiteY75" fmla="*/ 11470638 h 13511369"/>
                  <a:gd name="connsiteX76" fmla="*/ 455437 w 12089090"/>
                  <a:gd name="connsiteY76" fmla="*/ 11497082 h 13511369"/>
                  <a:gd name="connsiteX77" fmla="*/ 623315 w 12089090"/>
                  <a:gd name="connsiteY77" fmla="*/ 11544457 h 13511369"/>
                  <a:gd name="connsiteX78" fmla="*/ 737615 w 12089090"/>
                  <a:gd name="connsiteY78" fmla="*/ 11489688 h 13511369"/>
                  <a:gd name="connsiteX79" fmla="*/ 912637 w 12089090"/>
                  <a:gd name="connsiteY79" fmla="*/ 11535182 h 13511369"/>
                  <a:gd name="connsiteX80" fmla="*/ 1078134 w 12089090"/>
                  <a:gd name="connsiteY80" fmla="*/ 11413488 h 13511369"/>
                  <a:gd name="connsiteX81" fmla="*/ 1155524 w 12089090"/>
                  <a:gd name="connsiteY81" fmla="*/ 11470889 h 13511369"/>
                  <a:gd name="connsiteX82" fmla="*/ 1294828 w 12089090"/>
                  <a:gd name="connsiteY82" fmla="*/ 11496832 h 13511369"/>
                  <a:gd name="connsiteX83" fmla="*/ 1466278 w 12089090"/>
                  <a:gd name="connsiteY83" fmla="*/ 11508738 h 13511369"/>
                  <a:gd name="connsiteX84" fmla="*/ 1552003 w 12089090"/>
                  <a:gd name="connsiteY84" fmla="*/ 11573032 h 13511369"/>
                  <a:gd name="connsiteX85" fmla="*/ 1652015 w 12089090"/>
                  <a:gd name="connsiteY85" fmla="*/ 11580175 h 13511369"/>
                  <a:gd name="connsiteX86" fmla="*/ 1731787 w 12089090"/>
                  <a:gd name="connsiteY86" fmla="*/ 11592332 h 13511369"/>
                  <a:gd name="connsiteX87" fmla="*/ 1659159 w 12089090"/>
                  <a:gd name="connsiteY87" fmla="*/ 11737338 h 13511369"/>
                  <a:gd name="connsiteX88" fmla="*/ 1693687 w 12089090"/>
                  <a:gd name="connsiteY88" fmla="*/ 11992382 h 13511369"/>
                  <a:gd name="connsiteX89" fmla="*/ 1871090 w 12089090"/>
                  <a:gd name="connsiteY89" fmla="*/ 12130244 h 13511369"/>
                  <a:gd name="connsiteX90" fmla="*/ 1993724 w 12089090"/>
                  <a:gd name="connsiteY90" fmla="*/ 12056676 h 13511369"/>
                  <a:gd name="connsiteX91" fmla="*/ 2066353 w 12089090"/>
                  <a:gd name="connsiteY91" fmla="*/ 12104050 h 13511369"/>
                  <a:gd name="connsiteX92" fmla="*/ 2142553 w 12089090"/>
                  <a:gd name="connsiteY92" fmla="*/ 12034994 h 13511369"/>
                  <a:gd name="connsiteX93" fmla="*/ 2242565 w 12089090"/>
                  <a:gd name="connsiteY93" fmla="*/ 12058807 h 13511369"/>
                  <a:gd name="connsiteX94" fmla="*/ 2473547 w 12089090"/>
                  <a:gd name="connsiteY94" fmla="*/ 12008800 h 13511369"/>
                  <a:gd name="connsiteX95" fmla="*/ 2524743 w 12089090"/>
                  <a:gd name="connsiteY95" fmla="*/ 11899513 h 13511369"/>
                  <a:gd name="connsiteX96" fmla="*/ 2893837 w 12089090"/>
                  <a:gd name="connsiteY96" fmla="*/ 12030482 h 13511369"/>
                  <a:gd name="connsiteX97" fmla="*/ 2983134 w 12089090"/>
                  <a:gd name="connsiteY97" fmla="*/ 12018325 h 13511369"/>
                  <a:gd name="connsiteX98" fmla="*/ 3084337 w 12089090"/>
                  <a:gd name="connsiteY98" fmla="*/ 12182882 h 13511369"/>
                  <a:gd name="connsiteX99" fmla="*/ 3323653 w 12089090"/>
                  <a:gd name="connsiteY99" fmla="*/ 12127863 h 13511369"/>
                  <a:gd name="connsiteX100" fmla="*/ 3433190 w 12089090"/>
                  <a:gd name="connsiteY100" fmla="*/ 12196919 h 13511369"/>
                  <a:gd name="connsiteX101" fmla="*/ 3586781 w 12089090"/>
                  <a:gd name="connsiteY101" fmla="*/ 12266226 h 13511369"/>
                  <a:gd name="connsiteX102" fmla="*/ 3522487 w 12089090"/>
                  <a:gd name="connsiteY102" fmla="*/ 12387670 h 13511369"/>
                  <a:gd name="connsiteX103" fmla="*/ 3607022 w 12089090"/>
                  <a:gd name="connsiteY103" fmla="*/ 12592207 h 13511369"/>
                  <a:gd name="connsiteX104" fmla="*/ 3560587 w 12089090"/>
                  <a:gd name="connsiteY104" fmla="*/ 12773432 h 13511369"/>
                  <a:gd name="connsiteX105" fmla="*/ 3545109 w 12089090"/>
                  <a:gd name="connsiteY105" fmla="*/ 12987494 h 13511369"/>
                  <a:gd name="connsiteX106" fmla="*/ 3636787 w 12089090"/>
                  <a:gd name="connsiteY106" fmla="*/ 13211582 h 13511369"/>
                  <a:gd name="connsiteX107" fmla="*/ 3922537 w 12089090"/>
                  <a:gd name="connsiteY107" fmla="*/ 13440182 h 13511369"/>
                  <a:gd name="connsiteX108" fmla="*/ 4514278 w 12089090"/>
                  <a:gd name="connsiteY108" fmla="*/ 13511369 h 13511369"/>
                  <a:gd name="connsiteX109" fmla="*/ 4549996 w 12089090"/>
                  <a:gd name="connsiteY109" fmla="*/ 13442312 h 13511369"/>
                  <a:gd name="connsiteX110" fmla="*/ 4208287 w 12089090"/>
                  <a:gd name="connsiteY110" fmla="*/ 13154432 h 13511369"/>
                  <a:gd name="connsiteX111" fmla="*/ 4635722 w 12089090"/>
                  <a:gd name="connsiteY111" fmla="*/ 13268482 h 13511369"/>
                  <a:gd name="connsiteX112" fmla="*/ 4951237 w 12089090"/>
                  <a:gd name="connsiteY112" fmla="*/ 13268732 h 13511369"/>
                  <a:gd name="connsiteX113" fmla="*/ 5052440 w 12089090"/>
                  <a:gd name="connsiteY113" fmla="*/ 13058932 h 13511369"/>
                  <a:gd name="connsiteX114" fmla="*/ 5011959 w 12089090"/>
                  <a:gd name="connsiteY114" fmla="*/ 12985113 h 13511369"/>
                  <a:gd name="connsiteX115" fmla="*/ 5008387 w 12089090"/>
                  <a:gd name="connsiteY115" fmla="*/ 12678182 h 13511369"/>
                  <a:gd name="connsiteX116" fmla="*/ 5084587 w 12089090"/>
                  <a:gd name="connsiteY116" fmla="*/ 12563882 h 13511369"/>
                  <a:gd name="connsiteX117" fmla="*/ 5046487 w 12089090"/>
                  <a:gd name="connsiteY117" fmla="*/ 12225745 h 13511369"/>
                  <a:gd name="connsiteX118" fmla="*/ 5375100 w 12089090"/>
                  <a:gd name="connsiteY118" fmla="*/ 12097157 h 13511369"/>
                  <a:gd name="connsiteX119" fmla="*/ 5656087 w 12089090"/>
                  <a:gd name="connsiteY119" fmla="*/ 12180502 h 13511369"/>
                  <a:gd name="connsiteX120" fmla="*/ 5541787 w 12089090"/>
                  <a:gd name="connsiteY120" fmla="*/ 11249432 h 13511369"/>
                  <a:gd name="connsiteX121" fmla="*/ 5602510 w 12089090"/>
                  <a:gd name="connsiteY121" fmla="*/ 10722925 h 13511369"/>
                  <a:gd name="connsiteX122" fmla="*/ 5485827 w 12089090"/>
                  <a:gd name="connsiteY122" fmla="*/ 10663394 h 13511369"/>
                  <a:gd name="connsiteX123" fmla="*/ 5602509 w 12089090"/>
                  <a:gd name="connsiteY123" fmla="*/ 10701495 h 13511369"/>
                  <a:gd name="connsiteX124" fmla="*/ 5628703 w 12089090"/>
                  <a:gd name="connsiteY124" fmla="*/ 10160950 h 13511369"/>
                  <a:gd name="connsiteX125" fmla="*/ 5715618 w 12089090"/>
                  <a:gd name="connsiteY125" fmla="*/ 9775438 h 13511369"/>
                  <a:gd name="connsiteX126" fmla="*/ 5847778 w 12089090"/>
                  <a:gd name="connsiteY126" fmla="*/ 9408475 h 13511369"/>
                  <a:gd name="connsiteX127" fmla="*/ 5938265 w 12089090"/>
                  <a:gd name="connsiteY127" fmla="*/ 9196544 h 13511369"/>
                  <a:gd name="connsiteX128" fmla="*/ 5776340 w 12089090"/>
                  <a:gd name="connsiteY128" fmla="*/ 9329894 h 13511369"/>
                  <a:gd name="connsiteX129" fmla="*/ 5940647 w 12089090"/>
                  <a:gd name="connsiteY129" fmla="*/ 9137013 h 13511369"/>
                  <a:gd name="connsiteX130" fmla="*/ 5972794 w 12089090"/>
                  <a:gd name="connsiteY130" fmla="*/ 8956289 h 13511369"/>
                  <a:gd name="connsiteX131" fmla="*/ 5976365 w 12089090"/>
                  <a:gd name="connsiteY131" fmla="*/ 9087006 h 13511369"/>
                  <a:gd name="connsiteX132" fmla="*/ 6458567 w 12089090"/>
                  <a:gd name="connsiteY132" fmla="*/ 8201432 h 13511369"/>
                  <a:gd name="connsiteX133" fmla="*/ 6221634 w 12089090"/>
                  <a:gd name="connsiteY133" fmla="*/ 8101170 h 13511369"/>
                  <a:gd name="connsiteX134" fmla="*/ 6443090 w 12089090"/>
                  <a:gd name="connsiteY134" fmla="*/ 8110694 h 13511369"/>
                  <a:gd name="connsiteX135" fmla="*/ 6713363 w 12089090"/>
                  <a:gd name="connsiteY135" fmla="*/ 8074975 h 13511369"/>
                  <a:gd name="connsiteX136" fmla="*/ 6872907 w 12089090"/>
                  <a:gd name="connsiteY136" fmla="*/ 8032113 h 13511369"/>
                  <a:gd name="connsiteX137" fmla="*/ 6802659 w 12089090"/>
                  <a:gd name="connsiteY137" fmla="*/ 7972582 h 13511369"/>
                  <a:gd name="connsiteX138" fmla="*/ 6894339 w 12089090"/>
                  <a:gd name="connsiteY138" fmla="*/ 7846626 h 13511369"/>
                  <a:gd name="connsiteX139" fmla="*/ 6997921 w 12089090"/>
                  <a:gd name="connsiteY139" fmla="*/ 7867807 h 13511369"/>
                  <a:gd name="connsiteX140" fmla="*/ 7034832 w 12089090"/>
                  <a:gd name="connsiteY140" fmla="*/ 7793990 h 13511369"/>
                  <a:gd name="connsiteX141" fmla="*/ 6961013 w 12089090"/>
                  <a:gd name="connsiteY141" fmla="*/ 7693975 h 13511369"/>
                  <a:gd name="connsiteX142" fmla="*/ 6927676 w 12089090"/>
                  <a:gd name="connsiteY142" fmla="*/ 7596344 h 13511369"/>
                  <a:gd name="connsiteX143" fmla="*/ 6837187 w 12089090"/>
                  <a:gd name="connsiteY143" fmla="*/ 7591832 h 13511369"/>
                  <a:gd name="connsiteX144" fmla="*/ 6763369 w 12089090"/>
                  <a:gd name="connsiteY144" fmla="*/ 7674925 h 13511369"/>
                  <a:gd name="connsiteX145" fmla="*/ 6627637 w 12089090"/>
                  <a:gd name="connsiteY145" fmla="*/ 7687082 h 13511369"/>
                  <a:gd name="connsiteX146" fmla="*/ 6687169 w 12089090"/>
                  <a:gd name="connsiteY146" fmla="*/ 7617775 h 13511369"/>
                  <a:gd name="connsiteX147" fmla="*/ 6699076 w 12089090"/>
                  <a:gd name="connsiteY147" fmla="*/ 7529669 h 13511369"/>
                  <a:gd name="connsiteX148" fmla="*/ 6720506 w 12089090"/>
                  <a:gd name="connsiteY148" fmla="*/ 7467756 h 13511369"/>
                  <a:gd name="connsiteX149" fmla="*/ 6684787 w 12089090"/>
                  <a:gd name="connsiteY149" fmla="*/ 7401332 h 13511369"/>
                  <a:gd name="connsiteX150" fmla="*/ 6620494 w 12089090"/>
                  <a:gd name="connsiteY150" fmla="*/ 7432038 h 13511369"/>
                  <a:gd name="connsiteX151" fmla="*/ 6618112 w 12089090"/>
                  <a:gd name="connsiteY151" fmla="*/ 7351326 h 13511369"/>
                  <a:gd name="connsiteX152" fmla="*/ 6837188 w 12089090"/>
                  <a:gd name="connsiteY152" fmla="*/ 7243919 h 13511369"/>
                  <a:gd name="connsiteX153" fmla="*/ 6801469 w 12089090"/>
                  <a:gd name="connsiteY153" fmla="*/ 7089138 h 13511369"/>
                  <a:gd name="connsiteX154" fmla="*/ 6877669 w 12089090"/>
                  <a:gd name="connsiteY154" fmla="*/ 7072469 h 13511369"/>
                  <a:gd name="connsiteX155" fmla="*/ 6856237 w 12089090"/>
                  <a:gd name="connsiteY155" fmla="*/ 6982232 h 13511369"/>
                  <a:gd name="connsiteX156" fmla="*/ 6961013 w 12089090"/>
                  <a:gd name="connsiteY156" fmla="*/ 6984363 h 13511369"/>
                  <a:gd name="connsiteX157" fmla="*/ 7003876 w 12089090"/>
                  <a:gd name="connsiteY157" fmla="*/ 6903400 h 13511369"/>
                  <a:gd name="connsiteX158" fmla="*/ 7106269 w 12089090"/>
                  <a:gd name="connsiteY158" fmla="*/ 6936738 h 13511369"/>
                  <a:gd name="connsiteX159" fmla="*/ 7180088 w 12089090"/>
                  <a:gd name="connsiteY159" fmla="*/ 7039132 h 13511369"/>
                  <a:gd name="connsiteX160" fmla="*/ 7246763 w 12089090"/>
                  <a:gd name="connsiteY160" fmla="*/ 6979600 h 13511369"/>
                  <a:gd name="connsiteX161" fmla="*/ 7187232 w 12089090"/>
                  <a:gd name="connsiteY161" fmla="*/ 6843869 h 13511369"/>
                  <a:gd name="connsiteX162" fmla="*/ 7244381 w 12089090"/>
                  <a:gd name="connsiteY162" fmla="*/ 6896506 h 13511369"/>
                  <a:gd name="connsiteX163" fmla="*/ 7361063 w 12089090"/>
                  <a:gd name="connsiteY163" fmla="*/ 6934357 h 13511369"/>
                  <a:gd name="connsiteX164" fmla="*/ 7434882 w 12089090"/>
                  <a:gd name="connsiteY164" fmla="*/ 7006046 h 13511369"/>
                  <a:gd name="connsiteX165" fmla="*/ 7403926 w 12089090"/>
                  <a:gd name="connsiteY165" fmla="*/ 7144158 h 13511369"/>
                  <a:gd name="connsiteX166" fmla="*/ 7475363 w 12089090"/>
                  <a:gd name="connsiteY166" fmla="*/ 7108439 h 13511369"/>
                  <a:gd name="connsiteX167" fmla="*/ 7465837 w 12089090"/>
                  <a:gd name="connsiteY167" fmla="*/ 7077482 h 13511369"/>
                  <a:gd name="connsiteX168" fmla="*/ 7542038 w 12089090"/>
                  <a:gd name="connsiteY168" fmla="*/ 7163208 h 13511369"/>
                  <a:gd name="connsiteX169" fmla="*/ 7477744 w 12089090"/>
                  <a:gd name="connsiteY169" fmla="*/ 7244171 h 13511369"/>
                  <a:gd name="connsiteX170" fmla="*/ 7542037 w 12089090"/>
                  <a:gd name="connsiteY170" fmla="*/ 7325132 h 13511369"/>
                  <a:gd name="connsiteX171" fmla="*/ 7468219 w 12089090"/>
                  <a:gd name="connsiteY171" fmla="*/ 7344183 h 13511369"/>
                  <a:gd name="connsiteX172" fmla="*/ 7375351 w 12089090"/>
                  <a:gd name="connsiteY172" fmla="*/ 7296558 h 13511369"/>
                  <a:gd name="connsiteX173" fmla="*/ 7327726 w 12089090"/>
                  <a:gd name="connsiteY173" fmla="*/ 7406096 h 13511369"/>
                  <a:gd name="connsiteX174" fmla="*/ 7403926 w 12089090"/>
                  <a:gd name="connsiteY174" fmla="*/ 7425146 h 13511369"/>
                  <a:gd name="connsiteX175" fmla="*/ 7458694 w 12089090"/>
                  <a:gd name="connsiteY175" fmla="*/ 7484677 h 13511369"/>
                  <a:gd name="connsiteX176" fmla="*/ 7484888 w 12089090"/>
                  <a:gd name="connsiteY176" fmla="*/ 7515382 h 13511369"/>
                  <a:gd name="connsiteX177" fmla="*/ 7505128 w 12089090"/>
                  <a:gd name="connsiteY177" fmla="*/ 7467755 h 13511369"/>
                  <a:gd name="connsiteX178" fmla="*/ 7563469 w 12089090"/>
                  <a:gd name="connsiteY178" fmla="*/ 7529921 h 13511369"/>
                  <a:gd name="connsiteX179" fmla="*/ 7656338 w 12089090"/>
                  <a:gd name="connsiteY179" fmla="*/ 7615646 h 13511369"/>
                  <a:gd name="connsiteX180" fmla="*/ 7656338 w 12089090"/>
                  <a:gd name="connsiteY180" fmla="*/ 7510871 h 13511369"/>
                  <a:gd name="connsiteX181" fmla="*/ 7830168 w 12089090"/>
                  <a:gd name="connsiteY181" fmla="*/ 7606120 h 13511369"/>
                  <a:gd name="connsiteX182" fmla="*/ 7723013 w 12089090"/>
                  <a:gd name="connsiteY182" fmla="*/ 7370377 h 13511369"/>
                  <a:gd name="connsiteX183" fmla="*/ 7725394 w 12089090"/>
                  <a:gd name="connsiteY183" fmla="*/ 7234646 h 13511369"/>
                  <a:gd name="connsiteX184" fmla="*/ 7630144 w 12089090"/>
                  <a:gd name="connsiteY184" fmla="*/ 7206071 h 13511369"/>
                  <a:gd name="connsiteX185" fmla="*/ 7694437 w 12089090"/>
                  <a:gd name="connsiteY185" fmla="*/ 7039382 h 13511369"/>
                  <a:gd name="connsiteX186" fmla="*/ 8392144 w 12089090"/>
                  <a:gd name="connsiteY186" fmla="*/ 6653621 h 13511369"/>
                  <a:gd name="connsiteX187" fmla="*/ 8720757 w 12089090"/>
                  <a:gd name="connsiteY187" fmla="*/ 6591708 h 13511369"/>
                  <a:gd name="connsiteX188" fmla="*/ 8739807 w 12089090"/>
                  <a:gd name="connsiteY188" fmla="*/ 6696483 h 13511369"/>
                  <a:gd name="connsiteX189" fmla="*/ 8813626 w 12089090"/>
                  <a:gd name="connsiteY189" fmla="*/ 6701246 h 13511369"/>
                  <a:gd name="connsiteX190" fmla="*/ 8789812 w 12089090"/>
                  <a:gd name="connsiteY190" fmla="*/ 6548844 h 13511369"/>
                  <a:gd name="connsiteX191" fmla="*/ 9332737 w 12089090"/>
                  <a:gd name="connsiteY191" fmla="*/ 6544082 h 13511369"/>
                  <a:gd name="connsiteX192" fmla="*/ 9520856 w 12089090"/>
                  <a:gd name="connsiteY192" fmla="*/ 6494075 h 13511369"/>
                  <a:gd name="connsiteX193" fmla="*/ 9647062 w 12089090"/>
                  <a:gd name="connsiteY193" fmla="*/ 6298813 h 13511369"/>
                  <a:gd name="connsiteX194" fmla="*/ 9923287 w 12089090"/>
                  <a:gd name="connsiteY194" fmla="*/ 6334532 h 13511369"/>
                  <a:gd name="connsiteX195" fmla="*/ 9887569 w 12089090"/>
                  <a:gd name="connsiteY195" fmla="*/ 6420258 h 13511369"/>
                  <a:gd name="connsiteX196" fmla="*/ 9744694 w 12089090"/>
                  <a:gd name="connsiteY196" fmla="*/ 6434546 h 13511369"/>
                  <a:gd name="connsiteX197" fmla="*/ 9813749 w 12089090"/>
                  <a:gd name="connsiteY197" fmla="*/ 6489313 h 13511369"/>
                  <a:gd name="connsiteX198" fmla="*/ 9682782 w 12089090"/>
                  <a:gd name="connsiteY198" fmla="*/ 6517889 h 13511369"/>
                  <a:gd name="connsiteX199" fmla="*/ 9556576 w 12089090"/>
                  <a:gd name="connsiteY199" fmla="*/ 6508364 h 13511369"/>
                  <a:gd name="connsiteX200" fmla="*/ 9470850 w 12089090"/>
                  <a:gd name="connsiteY200" fmla="*/ 6544082 h 13511369"/>
                  <a:gd name="connsiteX201" fmla="*/ 9439894 w 12089090"/>
                  <a:gd name="connsiteY201" fmla="*/ 6848883 h 13511369"/>
                  <a:gd name="connsiteX202" fmla="*/ 9601819 w 12089090"/>
                  <a:gd name="connsiteY202" fmla="*/ 6882220 h 13511369"/>
                  <a:gd name="connsiteX203" fmla="*/ 9808987 w 12089090"/>
                  <a:gd name="connsiteY203" fmla="*/ 6696482 h 13511369"/>
                  <a:gd name="connsiteX204" fmla="*/ 9847088 w 12089090"/>
                  <a:gd name="connsiteY204" fmla="*/ 6794114 h 13511369"/>
                  <a:gd name="connsiteX205" fmla="*/ 9994726 w 12089090"/>
                  <a:gd name="connsiteY205" fmla="*/ 6717914 h 13511369"/>
                  <a:gd name="connsiteX206" fmla="*/ 9894713 w 12089090"/>
                  <a:gd name="connsiteY206" fmla="*/ 6956040 h 13511369"/>
                  <a:gd name="connsiteX207" fmla="*/ 10037588 w 12089090"/>
                  <a:gd name="connsiteY207" fmla="*/ 6898889 h 13511369"/>
                  <a:gd name="connsiteX208" fmla="*/ 10004251 w 12089090"/>
                  <a:gd name="connsiteY208" fmla="*/ 6986996 h 13511369"/>
                  <a:gd name="connsiteX209" fmla="*/ 10235232 w 12089090"/>
                  <a:gd name="connsiteY209" fmla="*/ 6984614 h 13511369"/>
                  <a:gd name="connsiteX210" fmla="*/ 10075687 w 12089090"/>
                  <a:gd name="connsiteY210" fmla="*/ 7039382 h 13511369"/>
                  <a:gd name="connsiteX211" fmla="*/ 9966151 w 12089090"/>
                  <a:gd name="connsiteY211" fmla="*/ 7096533 h 13511369"/>
                  <a:gd name="connsiteX212" fmla="*/ 9847088 w 12089090"/>
                  <a:gd name="connsiteY212" fmla="*/ 7210833 h 13511369"/>
                  <a:gd name="connsiteX213" fmla="*/ 9882806 w 12089090"/>
                  <a:gd name="connsiteY213" fmla="*/ 7270363 h 13511369"/>
                  <a:gd name="connsiteX214" fmla="*/ 9925669 w 12089090"/>
                  <a:gd name="connsiteY214" fmla="*/ 7320371 h 13511369"/>
                  <a:gd name="connsiteX215" fmla="*/ 10004251 w 12089090"/>
                  <a:gd name="connsiteY215" fmla="*/ 7287033 h 13511369"/>
                  <a:gd name="connsiteX216" fmla="*/ 10016156 w 12089090"/>
                  <a:gd name="connsiteY216" fmla="*/ 7348944 h 13511369"/>
                  <a:gd name="connsiteX217" fmla="*/ 10130457 w 12089090"/>
                  <a:gd name="connsiteY217" fmla="*/ 7210833 h 13511369"/>
                  <a:gd name="connsiteX218" fmla="*/ 10166176 w 12089090"/>
                  <a:gd name="connsiteY218" fmla="*/ 7356089 h 13511369"/>
                  <a:gd name="connsiteX219" fmla="*/ 10261426 w 12089090"/>
                  <a:gd name="connsiteY219" fmla="*/ 7239408 h 13511369"/>
                  <a:gd name="connsiteX220" fmla="*/ 10287619 w 12089090"/>
                  <a:gd name="connsiteY220" fmla="*/ 7401332 h 13511369"/>
                  <a:gd name="connsiteX221" fmla="*/ 10361437 w 12089090"/>
                  <a:gd name="connsiteY221" fmla="*/ 7477532 h 13511369"/>
                  <a:gd name="connsiteX222" fmla="*/ 10151887 w 12089090"/>
                  <a:gd name="connsiteY222" fmla="*/ 7591832 h 13511369"/>
                  <a:gd name="connsiteX223" fmla="*/ 10304288 w 12089090"/>
                  <a:gd name="connsiteY223" fmla="*/ 7741852 h 13511369"/>
                  <a:gd name="connsiteX224" fmla="*/ 10335244 w 12089090"/>
                  <a:gd name="connsiteY224" fmla="*/ 7644221 h 13511369"/>
                  <a:gd name="connsiteX225" fmla="*/ 10406680 w 12089090"/>
                  <a:gd name="connsiteY225" fmla="*/ 7732326 h 13511369"/>
                  <a:gd name="connsiteX226" fmla="*/ 10528126 w 12089090"/>
                  <a:gd name="connsiteY226" fmla="*/ 7691846 h 13511369"/>
                  <a:gd name="connsiteX227" fmla="*/ 10532887 w 12089090"/>
                  <a:gd name="connsiteY227" fmla="*/ 7777570 h 13511369"/>
                  <a:gd name="connsiteX228" fmla="*/ 10530506 w 12089090"/>
                  <a:gd name="connsiteY228" fmla="*/ 7875200 h 13511369"/>
                  <a:gd name="connsiteX229" fmla="*/ 10640043 w 12089090"/>
                  <a:gd name="connsiteY229" fmla="*/ 7837101 h 13511369"/>
                  <a:gd name="connsiteX230" fmla="*/ 10680526 w 12089090"/>
                  <a:gd name="connsiteY230" fmla="*/ 8075227 h 13511369"/>
                  <a:gd name="connsiteX231" fmla="*/ 10818637 w 12089090"/>
                  <a:gd name="connsiteY231" fmla="*/ 8106182 h 13511369"/>
                  <a:gd name="connsiteX232" fmla="*/ 10832925 w 12089090"/>
                  <a:gd name="connsiteY232" fmla="*/ 7815670 h 13511369"/>
                  <a:gd name="connsiteX233" fmla="*/ 10923413 w 12089090"/>
                  <a:gd name="connsiteY233" fmla="*/ 7791858 h 13511369"/>
                  <a:gd name="connsiteX234" fmla="*/ 10992469 w 12089090"/>
                  <a:gd name="connsiteY234" fmla="*/ 7620407 h 13511369"/>
                  <a:gd name="connsiteX235" fmla="*/ 10954369 w 12089090"/>
                  <a:gd name="connsiteY235" fmla="*/ 7491821 h 13511369"/>
                  <a:gd name="connsiteX236" fmla="*/ 10859119 w 12089090"/>
                  <a:gd name="connsiteY236" fmla="*/ 7479913 h 13511369"/>
                  <a:gd name="connsiteX237" fmla="*/ 10906743 w 12089090"/>
                  <a:gd name="connsiteY237" fmla="*/ 7360851 h 13511369"/>
                  <a:gd name="connsiteX238" fmla="*/ 10801969 w 12089090"/>
                  <a:gd name="connsiteY238" fmla="*/ 7289414 h 13511369"/>
                  <a:gd name="connsiteX239" fmla="*/ 10761487 w 12089090"/>
                  <a:gd name="connsiteY239" fmla="*/ 7058432 h 13511369"/>
                  <a:gd name="connsiteX240" fmla="*/ 10443987 w 12089090"/>
                  <a:gd name="connsiteY240" fmla="*/ 7020332 h 13511369"/>
                  <a:gd name="connsiteX241" fmla="*/ 10513838 w 12089090"/>
                  <a:gd name="connsiteY241" fmla="*/ 6915558 h 13511369"/>
                  <a:gd name="connsiteX242" fmla="*/ 10637663 w 12089090"/>
                  <a:gd name="connsiteY242" fmla="*/ 6896508 h 13511369"/>
                  <a:gd name="connsiteX243" fmla="*/ 10647187 w 12089090"/>
                  <a:gd name="connsiteY243" fmla="*/ 6810782 h 13511369"/>
                  <a:gd name="connsiteX244" fmla="*/ 10859912 w 12089090"/>
                  <a:gd name="connsiteY244" fmla="*/ 6899682 h 13511369"/>
                  <a:gd name="connsiteX245" fmla="*/ 10875787 w 12089090"/>
                  <a:gd name="connsiteY245" fmla="*/ 6677432 h 13511369"/>
                  <a:gd name="connsiteX246" fmla="*/ 10666237 w 12089090"/>
                  <a:gd name="connsiteY246" fmla="*/ 6772682 h 13511369"/>
                  <a:gd name="connsiteX247" fmla="*/ 10590037 w 12089090"/>
                  <a:gd name="connsiteY247" fmla="*/ 6544082 h 13511369"/>
                  <a:gd name="connsiteX248" fmla="*/ 10361437 w 12089090"/>
                  <a:gd name="connsiteY248" fmla="*/ 6753632 h 13511369"/>
                  <a:gd name="connsiteX249" fmla="*/ 10374138 w 12089090"/>
                  <a:gd name="connsiteY249" fmla="*/ 6588533 h 13511369"/>
                  <a:gd name="connsiteX250" fmla="*/ 10386837 w 12089090"/>
                  <a:gd name="connsiteY250" fmla="*/ 6464707 h 13511369"/>
                  <a:gd name="connsiteX251" fmla="*/ 10331672 w 12089090"/>
                  <a:gd name="connsiteY251" fmla="*/ 6436675 h 13511369"/>
                  <a:gd name="connsiteX252" fmla="*/ 10278888 w 12089090"/>
                  <a:gd name="connsiteY252" fmla="*/ 6452008 h 13511369"/>
                  <a:gd name="connsiteX253" fmla="*/ 10158237 w 12089090"/>
                  <a:gd name="connsiteY253" fmla="*/ 6236107 h 13511369"/>
                  <a:gd name="connsiteX254" fmla="*/ 10323338 w 12089090"/>
                  <a:gd name="connsiteY254" fmla="*/ 6274208 h 13511369"/>
                  <a:gd name="connsiteX255" fmla="*/ 10564638 w 12089090"/>
                  <a:gd name="connsiteY255" fmla="*/ 6274208 h 13511369"/>
                  <a:gd name="connsiteX256" fmla="*/ 10694812 w 12089090"/>
                  <a:gd name="connsiteY256" fmla="*/ 6134507 h 13511369"/>
                  <a:gd name="connsiteX257" fmla="*/ 10593213 w 12089090"/>
                  <a:gd name="connsiteY257" fmla="*/ 6023383 h 13511369"/>
                  <a:gd name="connsiteX258" fmla="*/ 10380487 w 12089090"/>
                  <a:gd name="connsiteY258" fmla="*/ 5975757 h 13511369"/>
                  <a:gd name="connsiteX259" fmla="*/ 10561462 w 12089090"/>
                  <a:gd name="connsiteY259" fmla="*/ 5845582 h 13511369"/>
                  <a:gd name="connsiteX260" fmla="*/ 10507488 w 12089090"/>
                  <a:gd name="connsiteY260" fmla="*/ 5728108 h 13511369"/>
                  <a:gd name="connsiteX261" fmla="*/ 10561463 w 12089090"/>
                  <a:gd name="connsiteY261" fmla="*/ 5607458 h 13511369"/>
                  <a:gd name="connsiteX262" fmla="*/ 10523362 w 12089090"/>
                  <a:gd name="connsiteY262" fmla="*/ 5604282 h 13511369"/>
                  <a:gd name="connsiteX263" fmla="*/ 10488438 w 12089090"/>
                  <a:gd name="connsiteY263" fmla="*/ 5528083 h 13511369"/>
                  <a:gd name="connsiteX264" fmla="*/ 10329687 w 12089090"/>
                  <a:gd name="connsiteY264" fmla="*/ 5375682 h 13511369"/>
                  <a:gd name="connsiteX265" fmla="*/ 10599563 w 12089090"/>
                  <a:gd name="connsiteY265" fmla="*/ 5480458 h 13511369"/>
                  <a:gd name="connsiteX266" fmla="*/ 10742437 w 12089090"/>
                  <a:gd name="connsiteY266" fmla="*/ 5439182 h 13511369"/>
                  <a:gd name="connsiteX267" fmla="*/ 10717038 w 12089090"/>
                  <a:gd name="connsiteY267" fmla="*/ 5686833 h 13511369"/>
                  <a:gd name="connsiteX268" fmla="*/ 10894837 w 12089090"/>
                  <a:gd name="connsiteY268" fmla="*/ 5724932 h 13511369"/>
                  <a:gd name="connsiteX269" fmla="*/ 10951988 w 12089090"/>
                  <a:gd name="connsiteY269" fmla="*/ 5550308 h 13511369"/>
                  <a:gd name="connsiteX270" fmla="*/ 10993262 w 12089090"/>
                  <a:gd name="connsiteY270" fmla="*/ 5321707 h 13511369"/>
                  <a:gd name="connsiteX271" fmla="*/ 10913888 w 12089090"/>
                  <a:gd name="connsiteY271" fmla="*/ 5118508 h 13511369"/>
                  <a:gd name="connsiteX272" fmla="*/ 10856737 w 12089090"/>
                  <a:gd name="connsiteY272" fmla="*/ 5020082 h 13511369"/>
                  <a:gd name="connsiteX273" fmla="*/ 10777363 w 12089090"/>
                  <a:gd name="connsiteY273" fmla="*/ 5137558 h 13511369"/>
                  <a:gd name="connsiteX274" fmla="*/ 10707513 w 12089090"/>
                  <a:gd name="connsiteY274" fmla="*/ 5096283 h 13511369"/>
                  <a:gd name="connsiteX275" fmla="*/ 10675763 w 12089090"/>
                  <a:gd name="connsiteY275" fmla="*/ 5216933 h 13511369"/>
                  <a:gd name="connsiteX276" fmla="*/ 10574162 w 12089090"/>
                  <a:gd name="connsiteY276" fmla="*/ 5220107 h 13511369"/>
                  <a:gd name="connsiteX277" fmla="*/ 10494787 w 12089090"/>
                  <a:gd name="connsiteY277" fmla="*/ 5077232 h 13511369"/>
                  <a:gd name="connsiteX278" fmla="*/ 10456687 w 12089090"/>
                  <a:gd name="connsiteY278" fmla="*/ 4924832 h 13511369"/>
                  <a:gd name="connsiteX279" fmla="*/ 10240787 w 12089090"/>
                  <a:gd name="connsiteY279" fmla="*/ 4928007 h 13511369"/>
                  <a:gd name="connsiteX280" fmla="*/ 10266187 w 12089090"/>
                  <a:gd name="connsiteY280" fmla="*/ 5153432 h 13511369"/>
                  <a:gd name="connsiteX281" fmla="*/ 10228088 w 12089090"/>
                  <a:gd name="connsiteY281" fmla="*/ 4959758 h 13511369"/>
                  <a:gd name="connsiteX282" fmla="*/ 10183637 w 12089090"/>
                  <a:gd name="connsiteY282" fmla="*/ 4972457 h 13511369"/>
                  <a:gd name="connsiteX283" fmla="*/ 10113787 w 12089090"/>
                  <a:gd name="connsiteY283" fmla="*/ 4861332 h 13511369"/>
                  <a:gd name="connsiteX284" fmla="*/ 10018538 w 12089090"/>
                  <a:gd name="connsiteY284" fmla="*/ 4931183 h 13511369"/>
                  <a:gd name="connsiteX285" fmla="*/ 9862962 w 12089090"/>
                  <a:gd name="connsiteY285" fmla="*/ 5058182 h 13511369"/>
                  <a:gd name="connsiteX286" fmla="*/ 10228087 w 12089090"/>
                  <a:gd name="connsiteY286" fmla="*/ 4724807 h 13511369"/>
                  <a:gd name="connsiteX287" fmla="*/ 10372550 w 12089090"/>
                  <a:gd name="connsiteY287" fmla="*/ 4634321 h 13511369"/>
                  <a:gd name="connsiteX288" fmla="*/ 10590037 w 12089090"/>
                  <a:gd name="connsiteY288" fmla="*/ 4581932 h 13511369"/>
                  <a:gd name="connsiteX289" fmla="*/ 10628138 w 12089090"/>
                  <a:gd name="connsiteY289" fmla="*/ 4461283 h 13511369"/>
                  <a:gd name="connsiteX290" fmla="*/ 10799588 w 12089090"/>
                  <a:gd name="connsiteY290" fmla="*/ 4334283 h 13511369"/>
                  <a:gd name="connsiteX291" fmla="*/ 10831337 w 12089090"/>
                  <a:gd name="connsiteY291" fmla="*/ 4080282 h 13511369"/>
                  <a:gd name="connsiteX292" fmla="*/ 10599562 w 12089090"/>
                  <a:gd name="connsiteY292" fmla="*/ 3997732 h 13511369"/>
                  <a:gd name="connsiteX293" fmla="*/ 10282063 w 12089090"/>
                  <a:gd name="connsiteY293" fmla="*/ 3950108 h 13511369"/>
                  <a:gd name="connsiteX294" fmla="*/ 10151887 w 12089090"/>
                  <a:gd name="connsiteY294" fmla="*/ 4010432 h 13511369"/>
                  <a:gd name="connsiteX295" fmla="*/ 10177288 w 12089090"/>
                  <a:gd name="connsiteY295" fmla="*/ 3845333 h 13511369"/>
                  <a:gd name="connsiteX296" fmla="*/ 10126488 w 12089090"/>
                  <a:gd name="connsiteY296" fmla="*/ 3670708 h 13511369"/>
                  <a:gd name="connsiteX297" fmla="*/ 10240787 w 12089090"/>
                  <a:gd name="connsiteY297" fmla="*/ 3708807 h 13511369"/>
                  <a:gd name="connsiteX298" fmla="*/ 10361438 w 12089090"/>
                  <a:gd name="connsiteY298" fmla="*/ 3600858 h 13511369"/>
                  <a:gd name="connsiteX299" fmla="*/ 10551938 w 12089090"/>
                  <a:gd name="connsiteY299" fmla="*/ 3661183 h 13511369"/>
                  <a:gd name="connsiteX300" fmla="*/ 10564638 w 12089090"/>
                  <a:gd name="connsiteY300" fmla="*/ 3477033 h 13511369"/>
                  <a:gd name="connsiteX301" fmla="*/ 10704337 w 12089090"/>
                  <a:gd name="connsiteY301" fmla="*/ 3515132 h 13511369"/>
                  <a:gd name="connsiteX302" fmla="*/ 10818637 w 12089090"/>
                  <a:gd name="connsiteY302" fmla="*/ 3210332 h 13511369"/>
                  <a:gd name="connsiteX303" fmla="*/ 10920238 w 12089090"/>
                  <a:gd name="connsiteY303" fmla="*/ 3299233 h 13511369"/>
                  <a:gd name="connsiteX304" fmla="*/ 11059937 w 12089090"/>
                  <a:gd name="connsiteY304" fmla="*/ 3283357 h 13511369"/>
                  <a:gd name="connsiteX305" fmla="*/ 11094862 w 12089090"/>
                  <a:gd name="connsiteY305" fmla="*/ 3508782 h 13511369"/>
                  <a:gd name="connsiteX306" fmla="*/ 11171063 w 12089090"/>
                  <a:gd name="connsiteY306" fmla="*/ 3251608 h 13511369"/>
                  <a:gd name="connsiteX307" fmla="*/ 11094863 w 12089090"/>
                  <a:gd name="connsiteY307" fmla="*/ 3165883 h 13511369"/>
                  <a:gd name="connsiteX308" fmla="*/ 11180587 w 12089090"/>
                  <a:gd name="connsiteY308" fmla="*/ 2911882 h 13511369"/>
                  <a:gd name="connsiteX309" fmla="*/ 10999613 w 12089090"/>
                  <a:gd name="connsiteY309" fmla="*/ 2988083 h 13511369"/>
                  <a:gd name="connsiteX310" fmla="*/ 10971037 w 12089090"/>
                  <a:gd name="connsiteY310" fmla="*/ 2918232 h 13511369"/>
                  <a:gd name="connsiteX311" fmla="*/ 10780537 w 12089090"/>
                  <a:gd name="connsiteY311" fmla="*/ 2715032 h 13511369"/>
                  <a:gd name="connsiteX312" fmla="*/ 10748788 w 12089090"/>
                  <a:gd name="connsiteY312" fmla="*/ 2530883 h 13511369"/>
                  <a:gd name="connsiteX313" fmla="*/ 10717038 w 12089090"/>
                  <a:gd name="connsiteY313" fmla="*/ 2435633 h 13511369"/>
                  <a:gd name="connsiteX314" fmla="*/ 10818637 w 12089090"/>
                  <a:gd name="connsiteY314" fmla="*/ 2334032 h 13511369"/>
                  <a:gd name="connsiteX315" fmla="*/ 11078988 w 12089090"/>
                  <a:gd name="connsiteY315" fmla="*/ 2099083 h 13511369"/>
                  <a:gd name="connsiteX316" fmla="*/ 11199637 w 12089090"/>
                  <a:gd name="connsiteY316" fmla="*/ 2118132 h 13511369"/>
                  <a:gd name="connsiteX317" fmla="*/ 11269488 w 12089090"/>
                  <a:gd name="connsiteY317" fmla="*/ 2029233 h 13511369"/>
                  <a:gd name="connsiteX318" fmla="*/ 11504437 w 12089090"/>
                  <a:gd name="connsiteY318" fmla="*/ 1921282 h 13511369"/>
                  <a:gd name="connsiteX319" fmla="*/ 11358388 w 12089090"/>
                  <a:gd name="connsiteY319" fmla="*/ 1851433 h 13511369"/>
                  <a:gd name="connsiteX320" fmla="*/ 11275837 w 12089090"/>
                  <a:gd name="connsiteY320" fmla="*/ 1705382 h 13511369"/>
                  <a:gd name="connsiteX321" fmla="*/ 11377437 w 12089090"/>
                  <a:gd name="connsiteY321" fmla="*/ 1279932 h 13511369"/>
                  <a:gd name="connsiteX322" fmla="*/ 11256787 w 12089090"/>
                  <a:gd name="connsiteY322" fmla="*/ 1019582 h 13511369"/>
                  <a:gd name="connsiteX323" fmla="*/ 11542537 w 12089090"/>
                  <a:gd name="connsiteY323" fmla="*/ 1362482 h 13511369"/>
                  <a:gd name="connsiteX324" fmla="*/ 11707637 w 12089090"/>
                  <a:gd name="connsiteY324" fmla="*/ 1165632 h 13511369"/>
                  <a:gd name="connsiteX325" fmla="*/ 11891787 w 12089090"/>
                  <a:gd name="connsiteY325" fmla="*/ 1476782 h 13511369"/>
                  <a:gd name="connsiteX326" fmla="*/ 12088637 w 12089090"/>
                  <a:gd name="connsiteY326" fmla="*/ 1578383 h 13511369"/>
                  <a:gd name="connsiteX327" fmla="*/ 11923537 w 12089090"/>
                  <a:gd name="connsiteY327" fmla="*/ 1133883 h 13511369"/>
                  <a:gd name="connsiteX328" fmla="*/ 11910837 w 12089090"/>
                  <a:gd name="connsiteY328" fmla="*/ 917982 h 13511369"/>
                  <a:gd name="connsiteX329" fmla="*/ 11777487 w 12089090"/>
                  <a:gd name="connsiteY329" fmla="*/ 721132 h 13511369"/>
                  <a:gd name="connsiteX330" fmla="*/ 11752087 w 12089090"/>
                  <a:gd name="connsiteY33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23503 w 12089090"/>
                  <a:gd name="connsiteY42" fmla="*/ 7248682 h 13511369"/>
                  <a:gd name="connsiteX43" fmla="*/ 2171128 w 12089090"/>
                  <a:gd name="connsiteY43" fmla="*/ 7551100 h 13511369"/>
                  <a:gd name="connsiteX44" fmla="*/ 2143743 w 12089090"/>
                  <a:gd name="connsiteY44" fmla="*/ 7627551 h 13511369"/>
                  <a:gd name="connsiteX45" fmla="*/ 1973484 w 12089090"/>
                  <a:gd name="connsiteY45" fmla="*/ 7703500 h 13511369"/>
                  <a:gd name="connsiteX46" fmla="*/ 1867519 w 12089090"/>
                  <a:gd name="connsiteY46" fmla="*/ 7841863 h 13511369"/>
                  <a:gd name="connsiteX47" fmla="*/ 1842515 w 12089090"/>
                  <a:gd name="connsiteY47" fmla="*/ 8084500 h 13511369"/>
                  <a:gd name="connsiteX48" fmla="*/ 1721072 w 12089090"/>
                  <a:gd name="connsiteY48" fmla="*/ 8148794 h 13511369"/>
                  <a:gd name="connsiteX49" fmla="*/ 1703212 w 12089090"/>
                  <a:gd name="connsiteY49" fmla="*/ 8291919 h 13511369"/>
                  <a:gd name="connsiteX50" fmla="*/ 1671065 w 12089090"/>
                  <a:gd name="connsiteY50" fmla="*/ 8510744 h 13511369"/>
                  <a:gd name="connsiteX51" fmla="*/ 1716309 w 12089090"/>
                  <a:gd name="connsiteY51" fmla="*/ 8653619 h 13511369"/>
                  <a:gd name="connsiteX52" fmla="*/ 1706784 w 12089090"/>
                  <a:gd name="connsiteY52" fmla="*/ 8772682 h 13511369"/>
                  <a:gd name="connsiteX53" fmla="*/ 1788937 w 12089090"/>
                  <a:gd name="connsiteY53" fmla="*/ 8963432 h 13511369"/>
                  <a:gd name="connsiteX54" fmla="*/ 1657969 w 12089090"/>
                  <a:gd name="connsiteY54" fmla="*/ 9413488 h 13511369"/>
                  <a:gd name="connsiteX55" fmla="*/ 1506759 w 12089090"/>
                  <a:gd name="connsiteY55" fmla="*/ 9498963 h 13511369"/>
                  <a:gd name="connsiteX56" fmla="*/ 1463897 w 12089090"/>
                  <a:gd name="connsiteY56" fmla="*/ 9682319 h 13511369"/>
                  <a:gd name="connsiteX57" fmla="*/ 1321022 w 12089090"/>
                  <a:gd name="connsiteY57" fmla="*/ 9748994 h 13511369"/>
                  <a:gd name="connsiteX58" fmla="*/ 1312687 w 12089090"/>
                  <a:gd name="connsiteY58" fmla="*/ 9839732 h 13511369"/>
                  <a:gd name="connsiteX59" fmla="*/ 1237678 w 12089090"/>
                  <a:gd name="connsiteY59" fmla="*/ 9970450 h 13511369"/>
                  <a:gd name="connsiteX60" fmla="*/ 1254347 w 12089090"/>
                  <a:gd name="connsiteY60" fmla="*/ 10151425 h 13511369"/>
                  <a:gd name="connsiteX61" fmla="*/ 1179337 w 12089090"/>
                  <a:gd name="connsiteY61" fmla="*/ 10315982 h 13511369"/>
                  <a:gd name="connsiteX62" fmla="*/ 932878 w 12089090"/>
                  <a:gd name="connsiteY62" fmla="*/ 10353832 h 13511369"/>
                  <a:gd name="connsiteX63" fmla="*/ 817387 w 12089090"/>
                  <a:gd name="connsiteY63" fmla="*/ 10468382 h 13511369"/>
                  <a:gd name="connsiteX64" fmla="*/ 678084 w 12089090"/>
                  <a:gd name="connsiteY64" fmla="*/ 10480038 h 13511369"/>
                  <a:gd name="connsiteX65" fmla="*/ 585215 w 12089090"/>
                  <a:gd name="connsiteY65" fmla="*/ 10544332 h 13511369"/>
                  <a:gd name="connsiteX66" fmla="*/ 497109 w 12089090"/>
                  <a:gd name="connsiteY66" fmla="*/ 10503850 h 13511369"/>
                  <a:gd name="connsiteX67" fmla="*/ 399478 w 12089090"/>
                  <a:gd name="connsiteY67" fmla="*/ 10510994 h 13511369"/>
                  <a:gd name="connsiteX68" fmla="*/ 301847 w 12089090"/>
                  <a:gd name="connsiteY68" fmla="*/ 10482419 h 13511369"/>
                  <a:gd name="connsiteX69" fmla="*/ 238743 w 12089090"/>
                  <a:gd name="connsiteY69" fmla="*/ 10535057 h 13511369"/>
                  <a:gd name="connsiteX70" fmla="*/ 17287 w 12089090"/>
                  <a:gd name="connsiteY70" fmla="*/ 10430282 h 13511369"/>
                  <a:gd name="connsiteX71" fmla="*/ 78009 w 12089090"/>
                  <a:gd name="connsiteY71" fmla="*/ 10608625 h 13511369"/>
                  <a:gd name="connsiteX72" fmla="*/ 11334 w 12089090"/>
                  <a:gd name="connsiteY72" fmla="*/ 10787219 h 13511369"/>
                  <a:gd name="connsiteX73" fmla="*/ 112537 w 12089090"/>
                  <a:gd name="connsiteY73" fmla="*/ 11056551 h 13511369"/>
                  <a:gd name="connsiteX74" fmla="*/ 8953 w 12089090"/>
                  <a:gd name="connsiteY74" fmla="*/ 11234894 h 13511369"/>
                  <a:gd name="connsiteX75" fmla="*/ 17287 w 12089090"/>
                  <a:gd name="connsiteY75" fmla="*/ 11420882 h 13511369"/>
                  <a:gd name="connsiteX76" fmla="*/ 158972 w 12089090"/>
                  <a:gd name="connsiteY76" fmla="*/ 11470638 h 13511369"/>
                  <a:gd name="connsiteX77" fmla="*/ 455437 w 12089090"/>
                  <a:gd name="connsiteY77" fmla="*/ 11497082 h 13511369"/>
                  <a:gd name="connsiteX78" fmla="*/ 623315 w 12089090"/>
                  <a:gd name="connsiteY78" fmla="*/ 11544457 h 13511369"/>
                  <a:gd name="connsiteX79" fmla="*/ 737615 w 12089090"/>
                  <a:gd name="connsiteY79" fmla="*/ 11489688 h 13511369"/>
                  <a:gd name="connsiteX80" fmla="*/ 912637 w 12089090"/>
                  <a:gd name="connsiteY80" fmla="*/ 11535182 h 13511369"/>
                  <a:gd name="connsiteX81" fmla="*/ 1078134 w 12089090"/>
                  <a:gd name="connsiteY81" fmla="*/ 11413488 h 13511369"/>
                  <a:gd name="connsiteX82" fmla="*/ 1155524 w 12089090"/>
                  <a:gd name="connsiteY82" fmla="*/ 11470889 h 13511369"/>
                  <a:gd name="connsiteX83" fmla="*/ 1294828 w 12089090"/>
                  <a:gd name="connsiteY83" fmla="*/ 11496832 h 13511369"/>
                  <a:gd name="connsiteX84" fmla="*/ 1466278 w 12089090"/>
                  <a:gd name="connsiteY84" fmla="*/ 11508738 h 13511369"/>
                  <a:gd name="connsiteX85" fmla="*/ 1552003 w 12089090"/>
                  <a:gd name="connsiteY85" fmla="*/ 11573032 h 13511369"/>
                  <a:gd name="connsiteX86" fmla="*/ 1652015 w 12089090"/>
                  <a:gd name="connsiteY86" fmla="*/ 11580175 h 13511369"/>
                  <a:gd name="connsiteX87" fmla="*/ 1731787 w 12089090"/>
                  <a:gd name="connsiteY87" fmla="*/ 11592332 h 13511369"/>
                  <a:gd name="connsiteX88" fmla="*/ 1659159 w 12089090"/>
                  <a:gd name="connsiteY88" fmla="*/ 11737338 h 13511369"/>
                  <a:gd name="connsiteX89" fmla="*/ 1693687 w 12089090"/>
                  <a:gd name="connsiteY89" fmla="*/ 11992382 h 13511369"/>
                  <a:gd name="connsiteX90" fmla="*/ 1871090 w 12089090"/>
                  <a:gd name="connsiteY90" fmla="*/ 12130244 h 13511369"/>
                  <a:gd name="connsiteX91" fmla="*/ 1993724 w 12089090"/>
                  <a:gd name="connsiteY91" fmla="*/ 12056676 h 13511369"/>
                  <a:gd name="connsiteX92" fmla="*/ 2066353 w 12089090"/>
                  <a:gd name="connsiteY92" fmla="*/ 12104050 h 13511369"/>
                  <a:gd name="connsiteX93" fmla="*/ 2142553 w 12089090"/>
                  <a:gd name="connsiteY93" fmla="*/ 12034994 h 13511369"/>
                  <a:gd name="connsiteX94" fmla="*/ 2242565 w 12089090"/>
                  <a:gd name="connsiteY94" fmla="*/ 12058807 h 13511369"/>
                  <a:gd name="connsiteX95" fmla="*/ 2473547 w 12089090"/>
                  <a:gd name="connsiteY95" fmla="*/ 12008800 h 13511369"/>
                  <a:gd name="connsiteX96" fmla="*/ 2524743 w 12089090"/>
                  <a:gd name="connsiteY96" fmla="*/ 11899513 h 13511369"/>
                  <a:gd name="connsiteX97" fmla="*/ 2893837 w 12089090"/>
                  <a:gd name="connsiteY97" fmla="*/ 12030482 h 13511369"/>
                  <a:gd name="connsiteX98" fmla="*/ 2983134 w 12089090"/>
                  <a:gd name="connsiteY98" fmla="*/ 12018325 h 13511369"/>
                  <a:gd name="connsiteX99" fmla="*/ 3084337 w 12089090"/>
                  <a:gd name="connsiteY99" fmla="*/ 12182882 h 13511369"/>
                  <a:gd name="connsiteX100" fmla="*/ 3323653 w 12089090"/>
                  <a:gd name="connsiteY100" fmla="*/ 12127863 h 13511369"/>
                  <a:gd name="connsiteX101" fmla="*/ 3433190 w 12089090"/>
                  <a:gd name="connsiteY101" fmla="*/ 12196919 h 13511369"/>
                  <a:gd name="connsiteX102" fmla="*/ 3586781 w 12089090"/>
                  <a:gd name="connsiteY102" fmla="*/ 12266226 h 13511369"/>
                  <a:gd name="connsiteX103" fmla="*/ 3522487 w 12089090"/>
                  <a:gd name="connsiteY103" fmla="*/ 12387670 h 13511369"/>
                  <a:gd name="connsiteX104" fmla="*/ 3607022 w 12089090"/>
                  <a:gd name="connsiteY104" fmla="*/ 12592207 h 13511369"/>
                  <a:gd name="connsiteX105" fmla="*/ 3560587 w 12089090"/>
                  <a:gd name="connsiteY105" fmla="*/ 12773432 h 13511369"/>
                  <a:gd name="connsiteX106" fmla="*/ 3545109 w 12089090"/>
                  <a:gd name="connsiteY106" fmla="*/ 12987494 h 13511369"/>
                  <a:gd name="connsiteX107" fmla="*/ 3636787 w 12089090"/>
                  <a:gd name="connsiteY107" fmla="*/ 13211582 h 13511369"/>
                  <a:gd name="connsiteX108" fmla="*/ 3922537 w 12089090"/>
                  <a:gd name="connsiteY108" fmla="*/ 13440182 h 13511369"/>
                  <a:gd name="connsiteX109" fmla="*/ 4514278 w 12089090"/>
                  <a:gd name="connsiteY109" fmla="*/ 13511369 h 13511369"/>
                  <a:gd name="connsiteX110" fmla="*/ 4549996 w 12089090"/>
                  <a:gd name="connsiteY110" fmla="*/ 13442312 h 13511369"/>
                  <a:gd name="connsiteX111" fmla="*/ 4208287 w 12089090"/>
                  <a:gd name="connsiteY111" fmla="*/ 13154432 h 13511369"/>
                  <a:gd name="connsiteX112" fmla="*/ 4635722 w 12089090"/>
                  <a:gd name="connsiteY112" fmla="*/ 13268482 h 13511369"/>
                  <a:gd name="connsiteX113" fmla="*/ 4951237 w 12089090"/>
                  <a:gd name="connsiteY113" fmla="*/ 13268732 h 13511369"/>
                  <a:gd name="connsiteX114" fmla="*/ 5052440 w 12089090"/>
                  <a:gd name="connsiteY114" fmla="*/ 13058932 h 13511369"/>
                  <a:gd name="connsiteX115" fmla="*/ 5011959 w 12089090"/>
                  <a:gd name="connsiteY115" fmla="*/ 12985113 h 13511369"/>
                  <a:gd name="connsiteX116" fmla="*/ 5008387 w 12089090"/>
                  <a:gd name="connsiteY116" fmla="*/ 12678182 h 13511369"/>
                  <a:gd name="connsiteX117" fmla="*/ 5084587 w 12089090"/>
                  <a:gd name="connsiteY117" fmla="*/ 12563882 h 13511369"/>
                  <a:gd name="connsiteX118" fmla="*/ 5046487 w 12089090"/>
                  <a:gd name="connsiteY118" fmla="*/ 12225745 h 13511369"/>
                  <a:gd name="connsiteX119" fmla="*/ 5375100 w 12089090"/>
                  <a:gd name="connsiteY119" fmla="*/ 12097157 h 13511369"/>
                  <a:gd name="connsiteX120" fmla="*/ 5656087 w 12089090"/>
                  <a:gd name="connsiteY120" fmla="*/ 12180502 h 13511369"/>
                  <a:gd name="connsiteX121" fmla="*/ 5541787 w 12089090"/>
                  <a:gd name="connsiteY121" fmla="*/ 11249432 h 13511369"/>
                  <a:gd name="connsiteX122" fmla="*/ 5602510 w 12089090"/>
                  <a:gd name="connsiteY122" fmla="*/ 10722925 h 13511369"/>
                  <a:gd name="connsiteX123" fmla="*/ 5485827 w 12089090"/>
                  <a:gd name="connsiteY123" fmla="*/ 10663394 h 13511369"/>
                  <a:gd name="connsiteX124" fmla="*/ 5602509 w 12089090"/>
                  <a:gd name="connsiteY124" fmla="*/ 10701495 h 13511369"/>
                  <a:gd name="connsiteX125" fmla="*/ 5628703 w 12089090"/>
                  <a:gd name="connsiteY125" fmla="*/ 10160950 h 13511369"/>
                  <a:gd name="connsiteX126" fmla="*/ 5715618 w 12089090"/>
                  <a:gd name="connsiteY126" fmla="*/ 9775438 h 13511369"/>
                  <a:gd name="connsiteX127" fmla="*/ 5847778 w 12089090"/>
                  <a:gd name="connsiteY127" fmla="*/ 9408475 h 13511369"/>
                  <a:gd name="connsiteX128" fmla="*/ 5938265 w 12089090"/>
                  <a:gd name="connsiteY128" fmla="*/ 9196544 h 13511369"/>
                  <a:gd name="connsiteX129" fmla="*/ 5776340 w 12089090"/>
                  <a:gd name="connsiteY129" fmla="*/ 9329894 h 13511369"/>
                  <a:gd name="connsiteX130" fmla="*/ 5940647 w 12089090"/>
                  <a:gd name="connsiteY130" fmla="*/ 9137013 h 13511369"/>
                  <a:gd name="connsiteX131" fmla="*/ 5972794 w 12089090"/>
                  <a:gd name="connsiteY131" fmla="*/ 8956289 h 13511369"/>
                  <a:gd name="connsiteX132" fmla="*/ 5976365 w 12089090"/>
                  <a:gd name="connsiteY132" fmla="*/ 9087006 h 13511369"/>
                  <a:gd name="connsiteX133" fmla="*/ 6458567 w 12089090"/>
                  <a:gd name="connsiteY133" fmla="*/ 8201432 h 13511369"/>
                  <a:gd name="connsiteX134" fmla="*/ 6221634 w 12089090"/>
                  <a:gd name="connsiteY134" fmla="*/ 8101170 h 13511369"/>
                  <a:gd name="connsiteX135" fmla="*/ 6443090 w 12089090"/>
                  <a:gd name="connsiteY135" fmla="*/ 8110694 h 13511369"/>
                  <a:gd name="connsiteX136" fmla="*/ 6713363 w 12089090"/>
                  <a:gd name="connsiteY136" fmla="*/ 8074975 h 13511369"/>
                  <a:gd name="connsiteX137" fmla="*/ 6872907 w 12089090"/>
                  <a:gd name="connsiteY137" fmla="*/ 8032113 h 13511369"/>
                  <a:gd name="connsiteX138" fmla="*/ 6802659 w 12089090"/>
                  <a:gd name="connsiteY138" fmla="*/ 7972582 h 13511369"/>
                  <a:gd name="connsiteX139" fmla="*/ 6894339 w 12089090"/>
                  <a:gd name="connsiteY139" fmla="*/ 7846626 h 13511369"/>
                  <a:gd name="connsiteX140" fmla="*/ 6997921 w 12089090"/>
                  <a:gd name="connsiteY140" fmla="*/ 7867807 h 13511369"/>
                  <a:gd name="connsiteX141" fmla="*/ 7034832 w 12089090"/>
                  <a:gd name="connsiteY141" fmla="*/ 7793990 h 13511369"/>
                  <a:gd name="connsiteX142" fmla="*/ 6961013 w 12089090"/>
                  <a:gd name="connsiteY142" fmla="*/ 7693975 h 13511369"/>
                  <a:gd name="connsiteX143" fmla="*/ 6927676 w 12089090"/>
                  <a:gd name="connsiteY143" fmla="*/ 7596344 h 13511369"/>
                  <a:gd name="connsiteX144" fmla="*/ 6837187 w 12089090"/>
                  <a:gd name="connsiteY144" fmla="*/ 7591832 h 13511369"/>
                  <a:gd name="connsiteX145" fmla="*/ 6763369 w 12089090"/>
                  <a:gd name="connsiteY145" fmla="*/ 7674925 h 13511369"/>
                  <a:gd name="connsiteX146" fmla="*/ 6627637 w 12089090"/>
                  <a:gd name="connsiteY146" fmla="*/ 7687082 h 13511369"/>
                  <a:gd name="connsiteX147" fmla="*/ 6687169 w 12089090"/>
                  <a:gd name="connsiteY147" fmla="*/ 7617775 h 13511369"/>
                  <a:gd name="connsiteX148" fmla="*/ 6699076 w 12089090"/>
                  <a:gd name="connsiteY148" fmla="*/ 7529669 h 13511369"/>
                  <a:gd name="connsiteX149" fmla="*/ 6720506 w 12089090"/>
                  <a:gd name="connsiteY149" fmla="*/ 7467756 h 13511369"/>
                  <a:gd name="connsiteX150" fmla="*/ 6684787 w 12089090"/>
                  <a:gd name="connsiteY150" fmla="*/ 7401332 h 13511369"/>
                  <a:gd name="connsiteX151" fmla="*/ 6620494 w 12089090"/>
                  <a:gd name="connsiteY151" fmla="*/ 7432038 h 13511369"/>
                  <a:gd name="connsiteX152" fmla="*/ 6618112 w 12089090"/>
                  <a:gd name="connsiteY152" fmla="*/ 7351326 h 13511369"/>
                  <a:gd name="connsiteX153" fmla="*/ 6837188 w 12089090"/>
                  <a:gd name="connsiteY153" fmla="*/ 7243919 h 13511369"/>
                  <a:gd name="connsiteX154" fmla="*/ 6801469 w 12089090"/>
                  <a:gd name="connsiteY154" fmla="*/ 7089138 h 13511369"/>
                  <a:gd name="connsiteX155" fmla="*/ 6877669 w 12089090"/>
                  <a:gd name="connsiteY155" fmla="*/ 7072469 h 13511369"/>
                  <a:gd name="connsiteX156" fmla="*/ 6856237 w 12089090"/>
                  <a:gd name="connsiteY156" fmla="*/ 6982232 h 13511369"/>
                  <a:gd name="connsiteX157" fmla="*/ 6961013 w 12089090"/>
                  <a:gd name="connsiteY157" fmla="*/ 6984363 h 13511369"/>
                  <a:gd name="connsiteX158" fmla="*/ 7003876 w 12089090"/>
                  <a:gd name="connsiteY158" fmla="*/ 6903400 h 13511369"/>
                  <a:gd name="connsiteX159" fmla="*/ 7106269 w 12089090"/>
                  <a:gd name="connsiteY159" fmla="*/ 6936738 h 13511369"/>
                  <a:gd name="connsiteX160" fmla="*/ 7180088 w 12089090"/>
                  <a:gd name="connsiteY160" fmla="*/ 7039132 h 13511369"/>
                  <a:gd name="connsiteX161" fmla="*/ 7246763 w 12089090"/>
                  <a:gd name="connsiteY161" fmla="*/ 6979600 h 13511369"/>
                  <a:gd name="connsiteX162" fmla="*/ 7187232 w 12089090"/>
                  <a:gd name="connsiteY162" fmla="*/ 6843869 h 13511369"/>
                  <a:gd name="connsiteX163" fmla="*/ 7244381 w 12089090"/>
                  <a:gd name="connsiteY163" fmla="*/ 6896506 h 13511369"/>
                  <a:gd name="connsiteX164" fmla="*/ 7361063 w 12089090"/>
                  <a:gd name="connsiteY164" fmla="*/ 6934357 h 13511369"/>
                  <a:gd name="connsiteX165" fmla="*/ 7434882 w 12089090"/>
                  <a:gd name="connsiteY165" fmla="*/ 7006046 h 13511369"/>
                  <a:gd name="connsiteX166" fmla="*/ 7403926 w 12089090"/>
                  <a:gd name="connsiteY166" fmla="*/ 7144158 h 13511369"/>
                  <a:gd name="connsiteX167" fmla="*/ 7475363 w 12089090"/>
                  <a:gd name="connsiteY167" fmla="*/ 7108439 h 13511369"/>
                  <a:gd name="connsiteX168" fmla="*/ 7465837 w 12089090"/>
                  <a:gd name="connsiteY168" fmla="*/ 7077482 h 13511369"/>
                  <a:gd name="connsiteX169" fmla="*/ 7542038 w 12089090"/>
                  <a:gd name="connsiteY169" fmla="*/ 7163208 h 13511369"/>
                  <a:gd name="connsiteX170" fmla="*/ 7477744 w 12089090"/>
                  <a:gd name="connsiteY170" fmla="*/ 7244171 h 13511369"/>
                  <a:gd name="connsiteX171" fmla="*/ 7542037 w 12089090"/>
                  <a:gd name="connsiteY171" fmla="*/ 7325132 h 13511369"/>
                  <a:gd name="connsiteX172" fmla="*/ 7468219 w 12089090"/>
                  <a:gd name="connsiteY172" fmla="*/ 7344183 h 13511369"/>
                  <a:gd name="connsiteX173" fmla="*/ 7375351 w 12089090"/>
                  <a:gd name="connsiteY173" fmla="*/ 7296558 h 13511369"/>
                  <a:gd name="connsiteX174" fmla="*/ 7327726 w 12089090"/>
                  <a:gd name="connsiteY174" fmla="*/ 7406096 h 13511369"/>
                  <a:gd name="connsiteX175" fmla="*/ 7403926 w 12089090"/>
                  <a:gd name="connsiteY175" fmla="*/ 7425146 h 13511369"/>
                  <a:gd name="connsiteX176" fmla="*/ 7458694 w 12089090"/>
                  <a:gd name="connsiteY176" fmla="*/ 7484677 h 13511369"/>
                  <a:gd name="connsiteX177" fmla="*/ 7484888 w 12089090"/>
                  <a:gd name="connsiteY177" fmla="*/ 7515382 h 13511369"/>
                  <a:gd name="connsiteX178" fmla="*/ 7505128 w 12089090"/>
                  <a:gd name="connsiteY178" fmla="*/ 7467755 h 13511369"/>
                  <a:gd name="connsiteX179" fmla="*/ 7563469 w 12089090"/>
                  <a:gd name="connsiteY179" fmla="*/ 7529921 h 13511369"/>
                  <a:gd name="connsiteX180" fmla="*/ 7656338 w 12089090"/>
                  <a:gd name="connsiteY180" fmla="*/ 7615646 h 13511369"/>
                  <a:gd name="connsiteX181" fmla="*/ 7656338 w 12089090"/>
                  <a:gd name="connsiteY181" fmla="*/ 7510871 h 13511369"/>
                  <a:gd name="connsiteX182" fmla="*/ 7830168 w 12089090"/>
                  <a:gd name="connsiteY182" fmla="*/ 7606120 h 13511369"/>
                  <a:gd name="connsiteX183" fmla="*/ 7723013 w 12089090"/>
                  <a:gd name="connsiteY183" fmla="*/ 7370377 h 13511369"/>
                  <a:gd name="connsiteX184" fmla="*/ 7725394 w 12089090"/>
                  <a:gd name="connsiteY184" fmla="*/ 7234646 h 13511369"/>
                  <a:gd name="connsiteX185" fmla="*/ 7630144 w 12089090"/>
                  <a:gd name="connsiteY185" fmla="*/ 7206071 h 13511369"/>
                  <a:gd name="connsiteX186" fmla="*/ 7694437 w 12089090"/>
                  <a:gd name="connsiteY186" fmla="*/ 7039382 h 13511369"/>
                  <a:gd name="connsiteX187" fmla="*/ 8392144 w 12089090"/>
                  <a:gd name="connsiteY187" fmla="*/ 6653621 h 13511369"/>
                  <a:gd name="connsiteX188" fmla="*/ 8720757 w 12089090"/>
                  <a:gd name="connsiteY188" fmla="*/ 6591708 h 13511369"/>
                  <a:gd name="connsiteX189" fmla="*/ 8739807 w 12089090"/>
                  <a:gd name="connsiteY189" fmla="*/ 6696483 h 13511369"/>
                  <a:gd name="connsiteX190" fmla="*/ 8813626 w 12089090"/>
                  <a:gd name="connsiteY190" fmla="*/ 6701246 h 13511369"/>
                  <a:gd name="connsiteX191" fmla="*/ 8789812 w 12089090"/>
                  <a:gd name="connsiteY191" fmla="*/ 6548844 h 13511369"/>
                  <a:gd name="connsiteX192" fmla="*/ 9332737 w 12089090"/>
                  <a:gd name="connsiteY192" fmla="*/ 6544082 h 13511369"/>
                  <a:gd name="connsiteX193" fmla="*/ 9520856 w 12089090"/>
                  <a:gd name="connsiteY193" fmla="*/ 6494075 h 13511369"/>
                  <a:gd name="connsiteX194" fmla="*/ 9647062 w 12089090"/>
                  <a:gd name="connsiteY194" fmla="*/ 6298813 h 13511369"/>
                  <a:gd name="connsiteX195" fmla="*/ 9923287 w 12089090"/>
                  <a:gd name="connsiteY195" fmla="*/ 6334532 h 13511369"/>
                  <a:gd name="connsiteX196" fmla="*/ 9887569 w 12089090"/>
                  <a:gd name="connsiteY196" fmla="*/ 6420258 h 13511369"/>
                  <a:gd name="connsiteX197" fmla="*/ 9744694 w 12089090"/>
                  <a:gd name="connsiteY197" fmla="*/ 6434546 h 13511369"/>
                  <a:gd name="connsiteX198" fmla="*/ 9813749 w 12089090"/>
                  <a:gd name="connsiteY198" fmla="*/ 6489313 h 13511369"/>
                  <a:gd name="connsiteX199" fmla="*/ 9682782 w 12089090"/>
                  <a:gd name="connsiteY199" fmla="*/ 6517889 h 13511369"/>
                  <a:gd name="connsiteX200" fmla="*/ 9556576 w 12089090"/>
                  <a:gd name="connsiteY200" fmla="*/ 6508364 h 13511369"/>
                  <a:gd name="connsiteX201" fmla="*/ 9470850 w 12089090"/>
                  <a:gd name="connsiteY201" fmla="*/ 6544082 h 13511369"/>
                  <a:gd name="connsiteX202" fmla="*/ 9439894 w 12089090"/>
                  <a:gd name="connsiteY202" fmla="*/ 6848883 h 13511369"/>
                  <a:gd name="connsiteX203" fmla="*/ 9601819 w 12089090"/>
                  <a:gd name="connsiteY203" fmla="*/ 6882220 h 13511369"/>
                  <a:gd name="connsiteX204" fmla="*/ 9808987 w 12089090"/>
                  <a:gd name="connsiteY204" fmla="*/ 6696482 h 13511369"/>
                  <a:gd name="connsiteX205" fmla="*/ 9847088 w 12089090"/>
                  <a:gd name="connsiteY205" fmla="*/ 6794114 h 13511369"/>
                  <a:gd name="connsiteX206" fmla="*/ 9994726 w 12089090"/>
                  <a:gd name="connsiteY206" fmla="*/ 6717914 h 13511369"/>
                  <a:gd name="connsiteX207" fmla="*/ 9894713 w 12089090"/>
                  <a:gd name="connsiteY207" fmla="*/ 6956040 h 13511369"/>
                  <a:gd name="connsiteX208" fmla="*/ 10037588 w 12089090"/>
                  <a:gd name="connsiteY208" fmla="*/ 6898889 h 13511369"/>
                  <a:gd name="connsiteX209" fmla="*/ 10004251 w 12089090"/>
                  <a:gd name="connsiteY209" fmla="*/ 6986996 h 13511369"/>
                  <a:gd name="connsiteX210" fmla="*/ 10235232 w 12089090"/>
                  <a:gd name="connsiteY210" fmla="*/ 6984614 h 13511369"/>
                  <a:gd name="connsiteX211" fmla="*/ 10075687 w 12089090"/>
                  <a:gd name="connsiteY211" fmla="*/ 7039382 h 13511369"/>
                  <a:gd name="connsiteX212" fmla="*/ 9966151 w 12089090"/>
                  <a:gd name="connsiteY212" fmla="*/ 7096533 h 13511369"/>
                  <a:gd name="connsiteX213" fmla="*/ 9847088 w 12089090"/>
                  <a:gd name="connsiteY213" fmla="*/ 7210833 h 13511369"/>
                  <a:gd name="connsiteX214" fmla="*/ 9882806 w 12089090"/>
                  <a:gd name="connsiteY214" fmla="*/ 7270363 h 13511369"/>
                  <a:gd name="connsiteX215" fmla="*/ 9925669 w 12089090"/>
                  <a:gd name="connsiteY215" fmla="*/ 7320371 h 13511369"/>
                  <a:gd name="connsiteX216" fmla="*/ 10004251 w 12089090"/>
                  <a:gd name="connsiteY216" fmla="*/ 7287033 h 13511369"/>
                  <a:gd name="connsiteX217" fmla="*/ 10016156 w 12089090"/>
                  <a:gd name="connsiteY217" fmla="*/ 7348944 h 13511369"/>
                  <a:gd name="connsiteX218" fmla="*/ 10130457 w 12089090"/>
                  <a:gd name="connsiteY218" fmla="*/ 7210833 h 13511369"/>
                  <a:gd name="connsiteX219" fmla="*/ 10166176 w 12089090"/>
                  <a:gd name="connsiteY219" fmla="*/ 7356089 h 13511369"/>
                  <a:gd name="connsiteX220" fmla="*/ 10261426 w 12089090"/>
                  <a:gd name="connsiteY220" fmla="*/ 7239408 h 13511369"/>
                  <a:gd name="connsiteX221" fmla="*/ 10287619 w 12089090"/>
                  <a:gd name="connsiteY221" fmla="*/ 7401332 h 13511369"/>
                  <a:gd name="connsiteX222" fmla="*/ 10361437 w 12089090"/>
                  <a:gd name="connsiteY222" fmla="*/ 7477532 h 13511369"/>
                  <a:gd name="connsiteX223" fmla="*/ 10151887 w 12089090"/>
                  <a:gd name="connsiteY223" fmla="*/ 7591832 h 13511369"/>
                  <a:gd name="connsiteX224" fmla="*/ 10304288 w 12089090"/>
                  <a:gd name="connsiteY224" fmla="*/ 7741852 h 13511369"/>
                  <a:gd name="connsiteX225" fmla="*/ 10335244 w 12089090"/>
                  <a:gd name="connsiteY225" fmla="*/ 7644221 h 13511369"/>
                  <a:gd name="connsiteX226" fmla="*/ 10406680 w 12089090"/>
                  <a:gd name="connsiteY226" fmla="*/ 7732326 h 13511369"/>
                  <a:gd name="connsiteX227" fmla="*/ 10528126 w 12089090"/>
                  <a:gd name="connsiteY227" fmla="*/ 7691846 h 13511369"/>
                  <a:gd name="connsiteX228" fmla="*/ 10532887 w 12089090"/>
                  <a:gd name="connsiteY228" fmla="*/ 7777570 h 13511369"/>
                  <a:gd name="connsiteX229" fmla="*/ 10530506 w 12089090"/>
                  <a:gd name="connsiteY229" fmla="*/ 7875200 h 13511369"/>
                  <a:gd name="connsiteX230" fmla="*/ 10640043 w 12089090"/>
                  <a:gd name="connsiteY230" fmla="*/ 7837101 h 13511369"/>
                  <a:gd name="connsiteX231" fmla="*/ 10680526 w 12089090"/>
                  <a:gd name="connsiteY231" fmla="*/ 8075227 h 13511369"/>
                  <a:gd name="connsiteX232" fmla="*/ 10818637 w 12089090"/>
                  <a:gd name="connsiteY232" fmla="*/ 8106182 h 13511369"/>
                  <a:gd name="connsiteX233" fmla="*/ 10832925 w 12089090"/>
                  <a:gd name="connsiteY233" fmla="*/ 7815670 h 13511369"/>
                  <a:gd name="connsiteX234" fmla="*/ 10923413 w 12089090"/>
                  <a:gd name="connsiteY234" fmla="*/ 7791858 h 13511369"/>
                  <a:gd name="connsiteX235" fmla="*/ 10992469 w 12089090"/>
                  <a:gd name="connsiteY235" fmla="*/ 7620407 h 13511369"/>
                  <a:gd name="connsiteX236" fmla="*/ 10954369 w 12089090"/>
                  <a:gd name="connsiteY236" fmla="*/ 7491821 h 13511369"/>
                  <a:gd name="connsiteX237" fmla="*/ 10859119 w 12089090"/>
                  <a:gd name="connsiteY237" fmla="*/ 7479913 h 13511369"/>
                  <a:gd name="connsiteX238" fmla="*/ 10906743 w 12089090"/>
                  <a:gd name="connsiteY238" fmla="*/ 7360851 h 13511369"/>
                  <a:gd name="connsiteX239" fmla="*/ 10801969 w 12089090"/>
                  <a:gd name="connsiteY239" fmla="*/ 7289414 h 13511369"/>
                  <a:gd name="connsiteX240" fmla="*/ 10761487 w 12089090"/>
                  <a:gd name="connsiteY240" fmla="*/ 7058432 h 13511369"/>
                  <a:gd name="connsiteX241" fmla="*/ 10443987 w 12089090"/>
                  <a:gd name="connsiteY241" fmla="*/ 7020332 h 13511369"/>
                  <a:gd name="connsiteX242" fmla="*/ 10513838 w 12089090"/>
                  <a:gd name="connsiteY242" fmla="*/ 6915558 h 13511369"/>
                  <a:gd name="connsiteX243" fmla="*/ 10637663 w 12089090"/>
                  <a:gd name="connsiteY243" fmla="*/ 6896508 h 13511369"/>
                  <a:gd name="connsiteX244" fmla="*/ 10647187 w 12089090"/>
                  <a:gd name="connsiteY244" fmla="*/ 6810782 h 13511369"/>
                  <a:gd name="connsiteX245" fmla="*/ 10859912 w 12089090"/>
                  <a:gd name="connsiteY245" fmla="*/ 6899682 h 13511369"/>
                  <a:gd name="connsiteX246" fmla="*/ 10875787 w 12089090"/>
                  <a:gd name="connsiteY246" fmla="*/ 6677432 h 13511369"/>
                  <a:gd name="connsiteX247" fmla="*/ 10666237 w 12089090"/>
                  <a:gd name="connsiteY247" fmla="*/ 6772682 h 13511369"/>
                  <a:gd name="connsiteX248" fmla="*/ 10590037 w 12089090"/>
                  <a:gd name="connsiteY248" fmla="*/ 6544082 h 13511369"/>
                  <a:gd name="connsiteX249" fmla="*/ 10361437 w 12089090"/>
                  <a:gd name="connsiteY249" fmla="*/ 6753632 h 13511369"/>
                  <a:gd name="connsiteX250" fmla="*/ 10374138 w 12089090"/>
                  <a:gd name="connsiteY250" fmla="*/ 6588533 h 13511369"/>
                  <a:gd name="connsiteX251" fmla="*/ 10386837 w 12089090"/>
                  <a:gd name="connsiteY251" fmla="*/ 6464707 h 13511369"/>
                  <a:gd name="connsiteX252" fmla="*/ 10331672 w 12089090"/>
                  <a:gd name="connsiteY252" fmla="*/ 6436675 h 13511369"/>
                  <a:gd name="connsiteX253" fmla="*/ 10278888 w 12089090"/>
                  <a:gd name="connsiteY253" fmla="*/ 6452008 h 13511369"/>
                  <a:gd name="connsiteX254" fmla="*/ 10158237 w 12089090"/>
                  <a:gd name="connsiteY254" fmla="*/ 6236107 h 13511369"/>
                  <a:gd name="connsiteX255" fmla="*/ 10323338 w 12089090"/>
                  <a:gd name="connsiteY255" fmla="*/ 6274208 h 13511369"/>
                  <a:gd name="connsiteX256" fmla="*/ 10564638 w 12089090"/>
                  <a:gd name="connsiteY256" fmla="*/ 6274208 h 13511369"/>
                  <a:gd name="connsiteX257" fmla="*/ 10694812 w 12089090"/>
                  <a:gd name="connsiteY257" fmla="*/ 6134507 h 13511369"/>
                  <a:gd name="connsiteX258" fmla="*/ 10593213 w 12089090"/>
                  <a:gd name="connsiteY258" fmla="*/ 6023383 h 13511369"/>
                  <a:gd name="connsiteX259" fmla="*/ 10380487 w 12089090"/>
                  <a:gd name="connsiteY259" fmla="*/ 5975757 h 13511369"/>
                  <a:gd name="connsiteX260" fmla="*/ 10561462 w 12089090"/>
                  <a:gd name="connsiteY260" fmla="*/ 5845582 h 13511369"/>
                  <a:gd name="connsiteX261" fmla="*/ 10507488 w 12089090"/>
                  <a:gd name="connsiteY261" fmla="*/ 5728108 h 13511369"/>
                  <a:gd name="connsiteX262" fmla="*/ 10561463 w 12089090"/>
                  <a:gd name="connsiteY262" fmla="*/ 5607458 h 13511369"/>
                  <a:gd name="connsiteX263" fmla="*/ 10523362 w 12089090"/>
                  <a:gd name="connsiteY263" fmla="*/ 5604282 h 13511369"/>
                  <a:gd name="connsiteX264" fmla="*/ 10488438 w 12089090"/>
                  <a:gd name="connsiteY264" fmla="*/ 5528083 h 13511369"/>
                  <a:gd name="connsiteX265" fmla="*/ 10329687 w 12089090"/>
                  <a:gd name="connsiteY265" fmla="*/ 5375682 h 13511369"/>
                  <a:gd name="connsiteX266" fmla="*/ 10599563 w 12089090"/>
                  <a:gd name="connsiteY266" fmla="*/ 5480458 h 13511369"/>
                  <a:gd name="connsiteX267" fmla="*/ 10742437 w 12089090"/>
                  <a:gd name="connsiteY267" fmla="*/ 5439182 h 13511369"/>
                  <a:gd name="connsiteX268" fmla="*/ 10717038 w 12089090"/>
                  <a:gd name="connsiteY268" fmla="*/ 5686833 h 13511369"/>
                  <a:gd name="connsiteX269" fmla="*/ 10894837 w 12089090"/>
                  <a:gd name="connsiteY269" fmla="*/ 5724932 h 13511369"/>
                  <a:gd name="connsiteX270" fmla="*/ 10951988 w 12089090"/>
                  <a:gd name="connsiteY270" fmla="*/ 5550308 h 13511369"/>
                  <a:gd name="connsiteX271" fmla="*/ 10993262 w 12089090"/>
                  <a:gd name="connsiteY271" fmla="*/ 5321707 h 13511369"/>
                  <a:gd name="connsiteX272" fmla="*/ 10913888 w 12089090"/>
                  <a:gd name="connsiteY272" fmla="*/ 5118508 h 13511369"/>
                  <a:gd name="connsiteX273" fmla="*/ 10856737 w 12089090"/>
                  <a:gd name="connsiteY273" fmla="*/ 5020082 h 13511369"/>
                  <a:gd name="connsiteX274" fmla="*/ 10777363 w 12089090"/>
                  <a:gd name="connsiteY274" fmla="*/ 5137558 h 13511369"/>
                  <a:gd name="connsiteX275" fmla="*/ 10707513 w 12089090"/>
                  <a:gd name="connsiteY275" fmla="*/ 5096283 h 13511369"/>
                  <a:gd name="connsiteX276" fmla="*/ 10675763 w 12089090"/>
                  <a:gd name="connsiteY276" fmla="*/ 5216933 h 13511369"/>
                  <a:gd name="connsiteX277" fmla="*/ 10574162 w 12089090"/>
                  <a:gd name="connsiteY277" fmla="*/ 5220107 h 13511369"/>
                  <a:gd name="connsiteX278" fmla="*/ 10494787 w 12089090"/>
                  <a:gd name="connsiteY278" fmla="*/ 5077232 h 13511369"/>
                  <a:gd name="connsiteX279" fmla="*/ 10456687 w 12089090"/>
                  <a:gd name="connsiteY279" fmla="*/ 4924832 h 13511369"/>
                  <a:gd name="connsiteX280" fmla="*/ 10240787 w 12089090"/>
                  <a:gd name="connsiteY280" fmla="*/ 4928007 h 13511369"/>
                  <a:gd name="connsiteX281" fmla="*/ 10266187 w 12089090"/>
                  <a:gd name="connsiteY281" fmla="*/ 5153432 h 13511369"/>
                  <a:gd name="connsiteX282" fmla="*/ 10228088 w 12089090"/>
                  <a:gd name="connsiteY282" fmla="*/ 4959758 h 13511369"/>
                  <a:gd name="connsiteX283" fmla="*/ 10183637 w 12089090"/>
                  <a:gd name="connsiteY283" fmla="*/ 4972457 h 13511369"/>
                  <a:gd name="connsiteX284" fmla="*/ 10113787 w 12089090"/>
                  <a:gd name="connsiteY284" fmla="*/ 4861332 h 13511369"/>
                  <a:gd name="connsiteX285" fmla="*/ 10018538 w 12089090"/>
                  <a:gd name="connsiteY285" fmla="*/ 4931183 h 13511369"/>
                  <a:gd name="connsiteX286" fmla="*/ 9862962 w 12089090"/>
                  <a:gd name="connsiteY286" fmla="*/ 5058182 h 13511369"/>
                  <a:gd name="connsiteX287" fmla="*/ 10228087 w 12089090"/>
                  <a:gd name="connsiteY287" fmla="*/ 4724807 h 13511369"/>
                  <a:gd name="connsiteX288" fmla="*/ 10372550 w 12089090"/>
                  <a:gd name="connsiteY288" fmla="*/ 4634321 h 13511369"/>
                  <a:gd name="connsiteX289" fmla="*/ 10590037 w 12089090"/>
                  <a:gd name="connsiteY289" fmla="*/ 4581932 h 13511369"/>
                  <a:gd name="connsiteX290" fmla="*/ 10628138 w 12089090"/>
                  <a:gd name="connsiteY290" fmla="*/ 4461283 h 13511369"/>
                  <a:gd name="connsiteX291" fmla="*/ 10799588 w 12089090"/>
                  <a:gd name="connsiteY291" fmla="*/ 4334283 h 13511369"/>
                  <a:gd name="connsiteX292" fmla="*/ 10831337 w 12089090"/>
                  <a:gd name="connsiteY292" fmla="*/ 4080282 h 13511369"/>
                  <a:gd name="connsiteX293" fmla="*/ 10599562 w 12089090"/>
                  <a:gd name="connsiteY293" fmla="*/ 3997732 h 13511369"/>
                  <a:gd name="connsiteX294" fmla="*/ 10282063 w 12089090"/>
                  <a:gd name="connsiteY294" fmla="*/ 3950108 h 13511369"/>
                  <a:gd name="connsiteX295" fmla="*/ 10151887 w 12089090"/>
                  <a:gd name="connsiteY295" fmla="*/ 4010432 h 13511369"/>
                  <a:gd name="connsiteX296" fmla="*/ 10177288 w 12089090"/>
                  <a:gd name="connsiteY296" fmla="*/ 3845333 h 13511369"/>
                  <a:gd name="connsiteX297" fmla="*/ 10126488 w 12089090"/>
                  <a:gd name="connsiteY297" fmla="*/ 3670708 h 13511369"/>
                  <a:gd name="connsiteX298" fmla="*/ 10240787 w 12089090"/>
                  <a:gd name="connsiteY298" fmla="*/ 3708807 h 13511369"/>
                  <a:gd name="connsiteX299" fmla="*/ 10361438 w 12089090"/>
                  <a:gd name="connsiteY299" fmla="*/ 3600858 h 13511369"/>
                  <a:gd name="connsiteX300" fmla="*/ 10551938 w 12089090"/>
                  <a:gd name="connsiteY300" fmla="*/ 3661183 h 13511369"/>
                  <a:gd name="connsiteX301" fmla="*/ 10564638 w 12089090"/>
                  <a:gd name="connsiteY301" fmla="*/ 3477033 h 13511369"/>
                  <a:gd name="connsiteX302" fmla="*/ 10704337 w 12089090"/>
                  <a:gd name="connsiteY302" fmla="*/ 3515132 h 13511369"/>
                  <a:gd name="connsiteX303" fmla="*/ 10818637 w 12089090"/>
                  <a:gd name="connsiteY303" fmla="*/ 3210332 h 13511369"/>
                  <a:gd name="connsiteX304" fmla="*/ 10920238 w 12089090"/>
                  <a:gd name="connsiteY304" fmla="*/ 3299233 h 13511369"/>
                  <a:gd name="connsiteX305" fmla="*/ 11059937 w 12089090"/>
                  <a:gd name="connsiteY305" fmla="*/ 3283357 h 13511369"/>
                  <a:gd name="connsiteX306" fmla="*/ 11094862 w 12089090"/>
                  <a:gd name="connsiteY306" fmla="*/ 3508782 h 13511369"/>
                  <a:gd name="connsiteX307" fmla="*/ 11171063 w 12089090"/>
                  <a:gd name="connsiteY307" fmla="*/ 3251608 h 13511369"/>
                  <a:gd name="connsiteX308" fmla="*/ 11094863 w 12089090"/>
                  <a:gd name="connsiteY308" fmla="*/ 3165883 h 13511369"/>
                  <a:gd name="connsiteX309" fmla="*/ 11180587 w 12089090"/>
                  <a:gd name="connsiteY309" fmla="*/ 2911882 h 13511369"/>
                  <a:gd name="connsiteX310" fmla="*/ 10999613 w 12089090"/>
                  <a:gd name="connsiteY310" fmla="*/ 2988083 h 13511369"/>
                  <a:gd name="connsiteX311" fmla="*/ 10971037 w 12089090"/>
                  <a:gd name="connsiteY311" fmla="*/ 2918232 h 13511369"/>
                  <a:gd name="connsiteX312" fmla="*/ 10780537 w 12089090"/>
                  <a:gd name="connsiteY312" fmla="*/ 2715032 h 13511369"/>
                  <a:gd name="connsiteX313" fmla="*/ 10748788 w 12089090"/>
                  <a:gd name="connsiteY313" fmla="*/ 2530883 h 13511369"/>
                  <a:gd name="connsiteX314" fmla="*/ 10717038 w 12089090"/>
                  <a:gd name="connsiteY314" fmla="*/ 2435633 h 13511369"/>
                  <a:gd name="connsiteX315" fmla="*/ 10818637 w 12089090"/>
                  <a:gd name="connsiteY315" fmla="*/ 2334032 h 13511369"/>
                  <a:gd name="connsiteX316" fmla="*/ 11078988 w 12089090"/>
                  <a:gd name="connsiteY316" fmla="*/ 2099083 h 13511369"/>
                  <a:gd name="connsiteX317" fmla="*/ 11199637 w 12089090"/>
                  <a:gd name="connsiteY317" fmla="*/ 2118132 h 13511369"/>
                  <a:gd name="connsiteX318" fmla="*/ 11269488 w 12089090"/>
                  <a:gd name="connsiteY318" fmla="*/ 2029233 h 13511369"/>
                  <a:gd name="connsiteX319" fmla="*/ 11504437 w 12089090"/>
                  <a:gd name="connsiteY319" fmla="*/ 1921282 h 13511369"/>
                  <a:gd name="connsiteX320" fmla="*/ 11358388 w 12089090"/>
                  <a:gd name="connsiteY320" fmla="*/ 1851433 h 13511369"/>
                  <a:gd name="connsiteX321" fmla="*/ 11275837 w 12089090"/>
                  <a:gd name="connsiteY321" fmla="*/ 1705382 h 13511369"/>
                  <a:gd name="connsiteX322" fmla="*/ 11377437 w 12089090"/>
                  <a:gd name="connsiteY322" fmla="*/ 1279932 h 13511369"/>
                  <a:gd name="connsiteX323" fmla="*/ 11256787 w 12089090"/>
                  <a:gd name="connsiteY323" fmla="*/ 1019582 h 13511369"/>
                  <a:gd name="connsiteX324" fmla="*/ 11542537 w 12089090"/>
                  <a:gd name="connsiteY324" fmla="*/ 1362482 h 13511369"/>
                  <a:gd name="connsiteX325" fmla="*/ 11707637 w 12089090"/>
                  <a:gd name="connsiteY325" fmla="*/ 1165632 h 13511369"/>
                  <a:gd name="connsiteX326" fmla="*/ 11891787 w 12089090"/>
                  <a:gd name="connsiteY326" fmla="*/ 1476782 h 13511369"/>
                  <a:gd name="connsiteX327" fmla="*/ 12088637 w 12089090"/>
                  <a:gd name="connsiteY327" fmla="*/ 1578383 h 13511369"/>
                  <a:gd name="connsiteX328" fmla="*/ 11923537 w 12089090"/>
                  <a:gd name="connsiteY328" fmla="*/ 1133883 h 13511369"/>
                  <a:gd name="connsiteX329" fmla="*/ 11910837 w 12089090"/>
                  <a:gd name="connsiteY329" fmla="*/ 917982 h 13511369"/>
                  <a:gd name="connsiteX330" fmla="*/ 11777487 w 12089090"/>
                  <a:gd name="connsiteY330" fmla="*/ 721132 h 13511369"/>
                  <a:gd name="connsiteX331" fmla="*/ 11752087 w 12089090"/>
                  <a:gd name="connsiteY33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365199 w 12089090"/>
                  <a:gd name="connsiteY41" fmla="*/ 7022714 h 13511369"/>
                  <a:gd name="connsiteX42" fmla="*/ 2123503 w 12089090"/>
                  <a:gd name="connsiteY42" fmla="*/ 7248682 h 13511369"/>
                  <a:gd name="connsiteX43" fmla="*/ 2171128 w 12089090"/>
                  <a:gd name="connsiteY43" fmla="*/ 7551100 h 13511369"/>
                  <a:gd name="connsiteX44" fmla="*/ 2143743 w 12089090"/>
                  <a:gd name="connsiteY44" fmla="*/ 7627551 h 13511369"/>
                  <a:gd name="connsiteX45" fmla="*/ 1973484 w 12089090"/>
                  <a:gd name="connsiteY45" fmla="*/ 7703500 h 13511369"/>
                  <a:gd name="connsiteX46" fmla="*/ 1867519 w 12089090"/>
                  <a:gd name="connsiteY46" fmla="*/ 7841863 h 13511369"/>
                  <a:gd name="connsiteX47" fmla="*/ 1842515 w 12089090"/>
                  <a:gd name="connsiteY47" fmla="*/ 8084500 h 13511369"/>
                  <a:gd name="connsiteX48" fmla="*/ 1721072 w 12089090"/>
                  <a:gd name="connsiteY48" fmla="*/ 8148794 h 13511369"/>
                  <a:gd name="connsiteX49" fmla="*/ 1703212 w 12089090"/>
                  <a:gd name="connsiteY49" fmla="*/ 8291919 h 13511369"/>
                  <a:gd name="connsiteX50" fmla="*/ 1671065 w 12089090"/>
                  <a:gd name="connsiteY50" fmla="*/ 8510744 h 13511369"/>
                  <a:gd name="connsiteX51" fmla="*/ 1716309 w 12089090"/>
                  <a:gd name="connsiteY51" fmla="*/ 8653619 h 13511369"/>
                  <a:gd name="connsiteX52" fmla="*/ 1706784 w 12089090"/>
                  <a:gd name="connsiteY52" fmla="*/ 8772682 h 13511369"/>
                  <a:gd name="connsiteX53" fmla="*/ 1788937 w 12089090"/>
                  <a:gd name="connsiteY53" fmla="*/ 8963432 h 13511369"/>
                  <a:gd name="connsiteX54" fmla="*/ 1657969 w 12089090"/>
                  <a:gd name="connsiteY54" fmla="*/ 9413488 h 13511369"/>
                  <a:gd name="connsiteX55" fmla="*/ 1506759 w 12089090"/>
                  <a:gd name="connsiteY55" fmla="*/ 9498963 h 13511369"/>
                  <a:gd name="connsiteX56" fmla="*/ 1463897 w 12089090"/>
                  <a:gd name="connsiteY56" fmla="*/ 9682319 h 13511369"/>
                  <a:gd name="connsiteX57" fmla="*/ 1321022 w 12089090"/>
                  <a:gd name="connsiteY57" fmla="*/ 9748994 h 13511369"/>
                  <a:gd name="connsiteX58" fmla="*/ 1312687 w 12089090"/>
                  <a:gd name="connsiteY58" fmla="*/ 9839732 h 13511369"/>
                  <a:gd name="connsiteX59" fmla="*/ 1237678 w 12089090"/>
                  <a:gd name="connsiteY59" fmla="*/ 9970450 h 13511369"/>
                  <a:gd name="connsiteX60" fmla="*/ 1254347 w 12089090"/>
                  <a:gd name="connsiteY60" fmla="*/ 10151425 h 13511369"/>
                  <a:gd name="connsiteX61" fmla="*/ 1179337 w 12089090"/>
                  <a:gd name="connsiteY61" fmla="*/ 10315982 h 13511369"/>
                  <a:gd name="connsiteX62" fmla="*/ 932878 w 12089090"/>
                  <a:gd name="connsiteY62" fmla="*/ 10353832 h 13511369"/>
                  <a:gd name="connsiteX63" fmla="*/ 817387 w 12089090"/>
                  <a:gd name="connsiteY63" fmla="*/ 10468382 h 13511369"/>
                  <a:gd name="connsiteX64" fmla="*/ 678084 w 12089090"/>
                  <a:gd name="connsiteY64" fmla="*/ 10480038 h 13511369"/>
                  <a:gd name="connsiteX65" fmla="*/ 585215 w 12089090"/>
                  <a:gd name="connsiteY65" fmla="*/ 10544332 h 13511369"/>
                  <a:gd name="connsiteX66" fmla="*/ 497109 w 12089090"/>
                  <a:gd name="connsiteY66" fmla="*/ 10503850 h 13511369"/>
                  <a:gd name="connsiteX67" fmla="*/ 399478 w 12089090"/>
                  <a:gd name="connsiteY67" fmla="*/ 10510994 h 13511369"/>
                  <a:gd name="connsiteX68" fmla="*/ 301847 w 12089090"/>
                  <a:gd name="connsiteY68" fmla="*/ 10482419 h 13511369"/>
                  <a:gd name="connsiteX69" fmla="*/ 238743 w 12089090"/>
                  <a:gd name="connsiteY69" fmla="*/ 10535057 h 13511369"/>
                  <a:gd name="connsiteX70" fmla="*/ 17287 w 12089090"/>
                  <a:gd name="connsiteY70" fmla="*/ 10430282 h 13511369"/>
                  <a:gd name="connsiteX71" fmla="*/ 78009 w 12089090"/>
                  <a:gd name="connsiteY71" fmla="*/ 10608625 h 13511369"/>
                  <a:gd name="connsiteX72" fmla="*/ 11334 w 12089090"/>
                  <a:gd name="connsiteY72" fmla="*/ 10787219 h 13511369"/>
                  <a:gd name="connsiteX73" fmla="*/ 112537 w 12089090"/>
                  <a:gd name="connsiteY73" fmla="*/ 11056551 h 13511369"/>
                  <a:gd name="connsiteX74" fmla="*/ 8953 w 12089090"/>
                  <a:gd name="connsiteY74" fmla="*/ 11234894 h 13511369"/>
                  <a:gd name="connsiteX75" fmla="*/ 17287 w 12089090"/>
                  <a:gd name="connsiteY75" fmla="*/ 11420882 h 13511369"/>
                  <a:gd name="connsiteX76" fmla="*/ 158972 w 12089090"/>
                  <a:gd name="connsiteY76" fmla="*/ 11470638 h 13511369"/>
                  <a:gd name="connsiteX77" fmla="*/ 455437 w 12089090"/>
                  <a:gd name="connsiteY77" fmla="*/ 11497082 h 13511369"/>
                  <a:gd name="connsiteX78" fmla="*/ 623315 w 12089090"/>
                  <a:gd name="connsiteY78" fmla="*/ 11544457 h 13511369"/>
                  <a:gd name="connsiteX79" fmla="*/ 737615 w 12089090"/>
                  <a:gd name="connsiteY79" fmla="*/ 11489688 h 13511369"/>
                  <a:gd name="connsiteX80" fmla="*/ 912637 w 12089090"/>
                  <a:gd name="connsiteY80" fmla="*/ 11535182 h 13511369"/>
                  <a:gd name="connsiteX81" fmla="*/ 1078134 w 12089090"/>
                  <a:gd name="connsiteY81" fmla="*/ 11413488 h 13511369"/>
                  <a:gd name="connsiteX82" fmla="*/ 1155524 w 12089090"/>
                  <a:gd name="connsiteY82" fmla="*/ 11470889 h 13511369"/>
                  <a:gd name="connsiteX83" fmla="*/ 1294828 w 12089090"/>
                  <a:gd name="connsiteY83" fmla="*/ 11496832 h 13511369"/>
                  <a:gd name="connsiteX84" fmla="*/ 1466278 w 12089090"/>
                  <a:gd name="connsiteY84" fmla="*/ 11508738 h 13511369"/>
                  <a:gd name="connsiteX85" fmla="*/ 1552003 w 12089090"/>
                  <a:gd name="connsiteY85" fmla="*/ 11573032 h 13511369"/>
                  <a:gd name="connsiteX86" fmla="*/ 1652015 w 12089090"/>
                  <a:gd name="connsiteY86" fmla="*/ 11580175 h 13511369"/>
                  <a:gd name="connsiteX87" fmla="*/ 1731787 w 12089090"/>
                  <a:gd name="connsiteY87" fmla="*/ 11592332 h 13511369"/>
                  <a:gd name="connsiteX88" fmla="*/ 1659159 w 12089090"/>
                  <a:gd name="connsiteY88" fmla="*/ 11737338 h 13511369"/>
                  <a:gd name="connsiteX89" fmla="*/ 1693687 w 12089090"/>
                  <a:gd name="connsiteY89" fmla="*/ 11992382 h 13511369"/>
                  <a:gd name="connsiteX90" fmla="*/ 1871090 w 12089090"/>
                  <a:gd name="connsiteY90" fmla="*/ 12130244 h 13511369"/>
                  <a:gd name="connsiteX91" fmla="*/ 1993724 w 12089090"/>
                  <a:gd name="connsiteY91" fmla="*/ 12056676 h 13511369"/>
                  <a:gd name="connsiteX92" fmla="*/ 2066353 w 12089090"/>
                  <a:gd name="connsiteY92" fmla="*/ 12104050 h 13511369"/>
                  <a:gd name="connsiteX93" fmla="*/ 2142553 w 12089090"/>
                  <a:gd name="connsiteY93" fmla="*/ 12034994 h 13511369"/>
                  <a:gd name="connsiteX94" fmla="*/ 2242565 w 12089090"/>
                  <a:gd name="connsiteY94" fmla="*/ 12058807 h 13511369"/>
                  <a:gd name="connsiteX95" fmla="*/ 2473547 w 12089090"/>
                  <a:gd name="connsiteY95" fmla="*/ 12008800 h 13511369"/>
                  <a:gd name="connsiteX96" fmla="*/ 2524743 w 12089090"/>
                  <a:gd name="connsiteY96" fmla="*/ 11899513 h 13511369"/>
                  <a:gd name="connsiteX97" fmla="*/ 2893837 w 12089090"/>
                  <a:gd name="connsiteY97" fmla="*/ 12030482 h 13511369"/>
                  <a:gd name="connsiteX98" fmla="*/ 2983134 w 12089090"/>
                  <a:gd name="connsiteY98" fmla="*/ 12018325 h 13511369"/>
                  <a:gd name="connsiteX99" fmla="*/ 3084337 w 12089090"/>
                  <a:gd name="connsiteY99" fmla="*/ 12182882 h 13511369"/>
                  <a:gd name="connsiteX100" fmla="*/ 3323653 w 12089090"/>
                  <a:gd name="connsiteY100" fmla="*/ 12127863 h 13511369"/>
                  <a:gd name="connsiteX101" fmla="*/ 3433190 w 12089090"/>
                  <a:gd name="connsiteY101" fmla="*/ 12196919 h 13511369"/>
                  <a:gd name="connsiteX102" fmla="*/ 3586781 w 12089090"/>
                  <a:gd name="connsiteY102" fmla="*/ 12266226 h 13511369"/>
                  <a:gd name="connsiteX103" fmla="*/ 3522487 w 12089090"/>
                  <a:gd name="connsiteY103" fmla="*/ 12387670 h 13511369"/>
                  <a:gd name="connsiteX104" fmla="*/ 3607022 w 12089090"/>
                  <a:gd name="connsiteY104" fmla="*/ 12592207 h 13511369"/>
                  <a:gd name="connsiteX105" fmla="*/ 3560587 w 12089090"/>
                  <a:gd name="connsiteY105" fmla="*/ 12773432 h 13511369"/>
                  <a:gd name="connsiteX106" fmla="*/ 3545109 w 12089090"/>
                  <a:gd name="connsiteY106" fmla="*/ 12987494 h 13511369"/>
                  <a:gd name="connsiteX107" fmla="*/ 3636787 w 12089090"/>
                  <a:gd name="connsiteY107" fmla="*/ 13211582 h 13511369"/>
                  <a:gd name="connsiteX108" fmla="*/ 3922537 w 12089090"/>
                  <a:gd name="connsiteY108" fmla="*/ 13440182 h 13511369"/>
                  <a:gd name="connsiteX109" fmla="*/ 4514278 w 12089090"/>
                  <a:gd name="connsiteY109" fmla="*/ 13511369 h 13511369"/>
                  <a:gd name="connsiteX110" fmla="*/ 4549996 w 12089090"/>
                  <a:gd name="connsiteY110" fmla="*/ 13442312 h 13511369"/>
                  <a:gd name="connsiteX111" fmla="*/ 4208287 w 12089090"/>
                  <a:gd name="connsiteY111" fmla="*/ 13154432 h 13511369"/>
                  <a:gd name="connsiteX112" fmla="*/ 4635722 w 12089090"/>
                  <a:gd name="connsiteY112" fmla="*/ 13268482 h 13511369"/>
                  <a:gd name="connsiteX113" fmla="*/ 4951237 w 12089090"/>
                  <a:gd name="connsiteY113" fmla="*/ 13268732 h 13511369"/>
                  <a:gd name="connsiteX114" fmla="*/ 5052440 w 12089090"/>
                  <a:gd name="connsiteY114" fmla="*/ 13058932 h 13511369"/>
                  <a:gd name="connsiteX115" fmla="*/ 5011959 w 12089090"/>
                  <a:gd name="connsiteY115" fmla="*/ 12985113 h 13511369"/>
                  <a:gd name="connsiteX116" fmla="*/ 5008387 w 12089090"/>
                  <a:gd name="connsiteY116" fmla="*/ 12678182 h 13511369"/>
                  <a:gd name="connsiteX117" fmla="*/ 5084587 w 12089090"/>
                  <a:gd name="connsiteY117" fmla="*/ 12563882 h 13511369"/>
                  <a:gd name="connsiteX118" fmla="*/ 5046487 w 12089090"/>
                  <a:gd name="connsiteY118" fmla="*/ 12225745 h 13511369"/>
                  <a:gd name="connsiteX119" fmla="*/ 5375100 w 12089090"/>
                  <a:gd name="connsiteY119" fmla="*/ 12097157 h 13511369"/>
                  <a:gd name="connsiteX120" fmla="*/ 5656087 w 12089090"/>
                  <a:gd name="connsiteY120" fmla="*/ 12180502 h 13511369"/>
                  <a:gd name="connsiteX121" fmla="*/ 5541787 w 12089090"/>
                  <a:gd name="connsiteY121" fmla="*/ 11249432 h 13511369"/>
                  <a:gd name="connsiteX122" fmla="*/ 5602510 w 12089090"/>
                  <a:gd name="connsiteY122" fmla="*/ 10722925 h 13511369"/>
                  <a:gd name="connsiteX123" fmla="*/ 5485827 w 12089090"/>
                  <a:gd name="connsiteY123" fmla="*/ 10663394 h 13511369"/>
                  <a:gd name="connsiteX124" fmla="*/ 5602509 w 12089090"/>
                  <a:gd name="connsiteY124" fmla="*/ 10701495 h 13511369"/>
                  <a:gd name="connsiteX125" fmla="*/ 5628703 w 12089090"/>
                  <a:gd name="connsiteY125" fmla="*/ 10160950 h 13511369"/>
                  <a:gd name="connsiteX126" fmla="*/ 5715618 w 12089090"/>
                  <a:gd name="connsiteY126" fmla="*/ 9775438 h 13511369"/>
                  <a:gd name="connsiteX127" fmla="*/ 5847778 w 12089090"/>
                  <a:gd name="connsiteY127" fmla="*/ 9408475 h 13511369"/>
                  <a:gd name="connsiteX128" fmla="*/ 5938265 w 12089090"/>
                  <a:gd name="connsiteY128" fmla="*/ 9196544 h 13511369"/>
                  <a:gd name="connsiteX129" fmla="*/ 5776340 w 12089090"/>
                  <a:gd name="connsiteY129" fmla="*/ 9329894 h 13511369"/>
                  <a:gd name="connsiteX130" fmla="*/ 5940647 w 12089090"/>
                  <a:gd name="connsiteY130" fmla="*/ 9137013 h 13511369"/>
                  <a:gd name="connsiteX131" fmla="*/ 5972794 w 12089090"/>
                  <a:gd name="connsiteY131" fmla="*/ 8956289 h 13511369"/>
                  <a:gd name="connsiteX132" fmla="*/ 5976365 w 12089090"/>
                  <a:gd name="connsiteY132" fmla="*/ 9087006 h 13511369"/>
                  <a:gd name="connsiteX133" fmla="*/ 6458567 w 12089090"/>
                  <a:gd name="connsiteY133" fmla="*/ 8201432 h 13511369"/>
                  <a:gd name="connsiteX134" fmla="*/ 6221634 w 12089090"/>
                  <a:gd name="connsiteY134" fmla="*/ 8101170 h 13511369"/>
                  <a:gd name="connsiteX135" fmla="*/ 6443090 w 12089090"/>
                  <a:gd name="connsiteY135" fmla="*/ 8110694 h 13511369"/>
                  <a:gd name="connsiteX136" fmla="*/ 6713363 w 12089090"/>
                  <a:gd name="connsiteY136" fmla="*/ 8074975 h 13511369"/>
                  <a:gd name="connsiteX137" fmla="*/ 6872907 w 12089090"/>
                  <a:gd name="connsiteY137" fmla="*/ 8032113 h 13511369"/>
                  <a:gd name="connsiteX138" fmla="*/ 6802659 w 12089090"/>
                  <a:gd name="connsiteY138" fmla="*/ 7972582 h 13511369"/>
                  <a:gd name="connsiteX139" fmla="*/ 6894339 w 12089090"/>
                  <a:gd name="connsiteY139" fmla="*/ 7846626 h 13511369"/>
                  <a:gd name="connsiteX140" fmla="*/ 6997921 w 12089090"/>
                  <a:gd name="connsiteY140" fmla="*/ 7867807 h 13511369"/>
                  <a:gd name="connsiteX141" fmla="*/ 7034832 w 12089090"/>
                  <a:gd name="connsiteY141" fmla="*/ 7793990 h 13511369"/>
                  <a:gd name="connsiteX142" fmla="*/ 6961013 w 12089090"/>
                  <a:gd name="connsiteY142" fmla="*/ 7693975 h 13511369"/>
                  <a:gd name="connsiteX143" fmla="*/ 6927676 w 12089090"/>
                  <a:gd name="connsiteY143" fmla="*/ 7596344 h 13511369"/>
                  <a:gd name="connsiteX144" fmla="*/ 6837187 w 12089090"/>
                  <a:gd name="connsiteY144" fmla="*/ 7591832 h 13511369"/>
                  <a:gd name="connsiteX145" fmla="*/ 6763369 w 12089090"/>
                  <a:gd name="connsiteY145" fmla="*/ 7674925 h 13511369"/>
                  <a:gd name="connsiteX146" fmla="*/ 6627637 w 12089090"/>
                  <a:gd name="connsiteY146" fmla="*/ 7687082 h 13511369"/>
                  <a:gd name="connsiteX147" fmla="*/ 6687169 w 12089090"/>
                  <a:gd name="connsiteY147" fmla="*/ 7617775 h 13511369"/>
                  <a:gd name="connsiteX148" fmla="*/ 6699076 w 12089090"/>
                  <a:gd name="connsiteY148" fmla="*/ 7529669 h 13511369"/>
                  <a:gd name="connsiteX149" fmla="*/ 6720506 w 12089090"/>
                  <a:gd name="connsiteY149" fmla="*/ 7467756 h 13511369"/>
                  <a:gd name="connsiteX150" fmla="*/ 6684787 w 12089090"/>
                  <a:gd name="connsiteY150" fmla="*/ 7401332 h 13511369"/>
                  <a:gd name="connsiteX151" fmla="*/ 6620494 w 12089090"/>
                  <a:gd name="connsiteY151" fmla="*/ 7432038 h 13511369"/>
                  <a:gd name="connsiteX152" fmla="*/ 6618112 w 12089090"/>
                  <a:gd name="connsiteY152" fmla="*/ 7351326 h 13511369"/>
                  <a:gd name="connsiteX153" fmla="*/ 6837188 w 12089090"/>
                  <a:gd name="connsiteY153" fmla="*/ 7243919 h 13511369"/>
                  <a:gd name="connsiteX154" fmla="*/ 6801469 w 12089090"/>
                  <a:gd name="connsiteY154" fmla="*/ 7089138 h 13511369"/>
                  <a:gd name="connsiteX155" fmla="*/ 6877669 w 12089090"/>
                  <a:gd name="connsiteY155" fmla="*/ 7072469 h 13511369"/>
                  <a:gd name="connsiteX156" fmla="*/ 6856237 w 12089090"/>
                  <a:gd name="connsiteY156" fmla="*/ 6982232 h 13511369"/>
                  <a:gd name="connsiteX157" fmla="*/ 6961013 w 12089090"/>
                  <a:gd name="connsiteY157" fmla="*/ 6984363 h 13511369"/>
                  <a:gd name="connsiteX158" fmla="*/ 7003876 w 12089090"/>
                  <a:gd name="connsiteY158" fmla="*/ 6903400 h 13511369"/>
                  <a:gd name="connsiteX159" fmla="*/ 7106269 w 12089090"/>
                  <a:gd name="connsiteY159" fmla="*/ 6936738 h 13511369"/>
                  <a:gd name="connsiteX160" fmla="*/ 7180088 w 12089090"/>
                  <a:gd name="connsiteY160" fmla="*/ 7039132 h 13511369"/>
                  <a:gd name="connsiteX161" fmla="*/ 7246763 w 12089090"/>
                  <a:gd name="connsiteY161" fmla="*/ 6979600 h 13511369"/>
                  <a:gd name="connsiteX162" fmla="*/ 7187232 w 12089090"/>
                  <a:gd name="connsiteY162" fmla="*/ 6843869 h 13511369"/>
                  <a:gd name="connsiteX163" fmla="*/ 7244381 w 12089090"/>
                  <a:gd name="connsiteY163" fmla="*/ 6896506 h 13511369"/>
                  <a:gd name="connsiteX164" fmla="*/ 7361063 w 12089090"/>
                  <a:gd name="connsiteY164" fmla="*/ 6934357 h 13511369"/>
                  <a:gd name="connsiteX165" fmla="*/ 7434882 w 12089090"/>
                  <a:gd name="connsiteY165" fmla="*/ 7006046 h 13511369"/>
                  <a:gd name="connsiteX166" fmla="*/ 7403926 w 12089090"/>
                  <a:gd name="connsiteY166" fmla="*/ 7144158 h 13511369"/>
                  <a:gd name="connsiteX167" fmla="*/ 7475363 w 12089090"/>
                  <a:gd name="connsiteY167" fmla="*/ 7108439 h 13511369"/>
                  <a:gd name="connsiteX168" fmla="*/ 7465837 w 12089090"/>
                  <a:gd name="connsiteY168" fmla="*/ 7077482 h 13511369"/>
                  <a:gd name="connsiteX169" fmla="*/ 7542038 w 12089090"/>
                  <a:gd name="connsiteY169" fmla="*/ 7163208 h 13511369"/>
                  <a:gd name="connsiteX170" fmla="*/ 7477744 w 12089090"/>
                  <a:gd name="connsiteY170" fmla="*/ 7244171 h 13511369"/>
                  <a:gd name="connsiteX171" fmla="*/ 7542037 w 12089090"/>
                  <a:gd name="connsiteY171" fmla="*/ 7325132 h 13511369"/>
                  <a:gd name="connsiteX172" fmla="*/ 7468219 w 12089090"/>
                  <a:gd name="connsiteY172" fmla="*/ 7344183 h 13511369"/>
                  <a:gd name="connsiteX173" fmla="*/ 7375351 w 12089090"/>
                  <a:gd name="connsiteY173" fmla="*/ 7296558 h 13511369"/>
                  <a:gd name="connsiteX174" fmla="*/ 7327726 w 12089090"/>
                  <a:gd name="connsiteY174" fmla="*/ 7406096 h 13511369"/>
                  <a:gd name="connsiteX175" fmla="*/ 7403926 w 12089090"/>
                  <a:gd name="connsiteY175" fmla="*/ 7425146 h 13511369"/>
                  <a:gd name="connsiteX176" fmla="*/ 7458694 w 12089090"/>
                  <a:gd name="connsiteY176" fmla="*/ 7484677 h 13511369"/>
                  <a:gd name="connsiteX177" fmla="*/ 7484888 w 12089090"/>
                  <a:gd name="connsiteY177" fmla="*/ 7515382 h 13511369"/>
                  <a:gd name="connsiteX178" fmla="*/ 7505128 w 12089090"/>
                  <a:gd name="connsiteY178" fmla="*/ 7467755 h 13511369"/>
                  <a:gd name="connsiteX179" fmla="*/ 7563469 w 12089090"/>
                  <a:gd name="connsiteY179" fmla="*/ 7529921 h 13511369"/>
                  <a:gd name="connsiteX180" fmla="*/ 7656338 w 12089090"/>
                  <a:gd name="connsiteY180" fmla="*/ 7615646 h 13511369"/>
                  <a:gd name="connsiteX181" fmla="*/ 7656338 w 12089090"/>
                  <a:gd name="connsiteY181" fmla="*/ 7510871 h 13511369"/>
                  <a:gd name="connsiteX182" fmla="*/ 7830168 w 12089090"/>
                  <a:gd name="connsiteY182" fmla="*/ 7606120 h 13511369"/>
                  <a:gd name="connsiteX183" fmla="*/ 7723013 w 12089090"/>
                  <a:gd name="connsiteY183" fmla="*/ 7370377 h 13511369"/>
                  <a:gd name="connsiteX184" fmla="*/ 7725394 w 12089090"/>
                  <a:gd name="connsiteY184" fmla="*/ 7234646 h 13511369"/>
                  <a:gd name="connsiteX185" fmla="*/ 7630144 w 12089090"/>
                  <a:gd name="connsiteY185" fmla="*/ 7206071 h 13511369"/>
                  <a:gd name="connsiteX186" fmla="*/ 7694437 w 12089090"/>
                  <a:gd name="connsiteY186" fmla="*/ 7039382 h 13511369"/>
                  <a:gd name="connsiteX187" fmla="*/ 8392144 w 12089090"/>
                  <a:gd name="connsiteY187" fmla="*/ 6653621 h 13511369"/>
                  <a:gd name="connsiteX188" fmla="*/ 8720757 w 12089090"/>
                  <a:gd name="connsiteY188" fmla="*/ 6591708 h 13511369"/>
                  <a:gd name="connsiteX189" fmla="*/ 8739807 w 12089090"/>
                  <a:gd name="connsiteY189" fmla="*/ 6696483 h 13511369"/>
                  <a:gd name="connsiteX190" fmla="*/ 8813626 w 12089090"/>
                  <a:gd name="connsiteY190" fmla="*/ 6701246 h 13511369"/>
                  <a:gd name="connsiteX191" fmla="*/ 8789812 w 12089090"/>
                  <a:gd name="connsiteY191" fmla="*/ 6548844 h 13511369"/>
                  <a:gd name="connsiteX192" fmla="*/ 9332737 w 12089090"/>
                  <a:gd name="connsiteY192" fmla="*/ 6544082 h 13511369"/>
                  <a:gd name="connsiteX193" fmla="*/ 9520856 w 12089090"/>
                  <a:gd name="connsiteY193" fmla="*/ 6494075 h 13511369"/>
                  <a:gd name="connsiteX194" fmla="*/ 9647062 w 12089090"/>
                  <a:gd name="connsiteY194" fmla="*/ 6298813 h 13511369"/>
                  <a:gd name="connsiteX195" fmla="*/ 9923287 w 12089090"/>
                  <a:gd name="connsiteY195" fmla="*/ 6334532 h 13511369"/>
                  <a:gd name="connsiteX196" fmla="*/ 9887569 w 12089090"/>
                  <a:gd name="connsiteY196" fmla="*/ 6420258 h 13511369"/>
                  <a:gd name="connsiteX197" fmla="*/ 9744694 w 12089090"/>
                  <a:gd name="connsiteY197" fmla="*/ 6434546 h 13511369"/>
                  <a:gd name="connsiteX198" fmla="*/ 9813749 w 12089090"/>
                  <a:gd name="connsiteY198" fmla="*/ 6489313 h 13511369"/>
                  <a:gd name="connsiteX199" fmla="*/ 9682782 w 12089090"/>
                  <a:gd name="connsiteY199" fmla="*/ 6517889 h 13511369"/>
                  <a:gd name="connsiteX200" fmla="*/ 9556576 w 12089090"/>
                  <a:gd name="connsiteY200" fmla="*/ 6508364 h 13511369"/>
                  <a:gd name="connsiteX201" fmla="*/ 9470850 w 12089090"/>
                  <a:gd name="connsiteY201" fmla="*/ 6544082 h 13511369"/>
                  <a:gd name="connsiteX202" fmla="*/ 9439894 w 12089090"/>
                  <a:gd name="connsiteY202" fmla="*/ 6848883 h 13511369"/>
                  <a:gd name="connsiteX203" fmla="*/ 9601819 w 12089090"/>
                  <a:gd name="connsiteY203" fmla="*/ 6882220 h 13511369"/>
                  <a:gd name="connsiteX204" fmla="*/ 9808987 w 12089090"/>
                  <a:gd name="connsiteY204" fmla="*/ 6696482 h 13511369"/>
                  <a:gd name="connsiteX205" fmla="*/ 9847088 w 12089090"/>
                  <a:gd name="connsiteY205" fmla="*/ 6794114 h 13511369"/>
                  <a:gd name="connsiteX206" fmla="*/ 9994726 w 12089090"/>
                  <a:gd name="connsiteY206" fmla="*/ 6717914 h 13511369"/>
                  <a:gd name="connsiteX207" fmla="*/ 9894713 w 12089090"/>
                  <a:gd name="connsiteY207" fmla="*/ 6956040 h 13511369"/>
                  <a:gd name="connsiteX208" fmla="*/ 10037588 w 12089090"/>
                  <a:gd name="connsiteY208" fmla="*/ 6898889 h 13511369"/>
                  <a:gd name="connsiteX209" fmla="*/ 10004251 w 12089090"/>
                  <a:gd name="connsiteY209" fmla="*/ 6986996 h 13511369"/>
                  <a:gd name="connsiteX210" fmla="*/ 10235232 w 12089090"/>
                  <a:gd name="connsiteY210" fmla="*/ 6984614 h 13511369"/>
                  <a:gd name="connsiteX211" fmla="*/ 10075687 w 12089090"/>
                  <a:gd name="connsiteY211" fmla="*/ 7039382 h 13511369"/>
                  <a:gd name="connsiteX212" fmla="*/ 9966151 w 12089090"/>
                  <a:gd name="connsiteY212" fmla="*/ 7096533 h 13511369"/>
                  <a:gd name="connsiteX213" fmla="*/ 9847088 w 12089090"/>
                  <a:gd name="connsiteY213" fmla="*/ 7210833 h 13511369"/>
                  <a:gd name="connsiteX214" fmla="*/ 9882806 w 12089090"/>
                  <a:gd name="connsiteY214" fmla="*/ 7270363 h 13511369"/>
                  <a:gd name="connsiteX215" fmla="*/ 9925669 w 12089090"/>
                  <a:gd name="connsiteY215" fmla="*/ 7320371 h 13511369"/>
                  <a:gd name="connsiteX216" fmla="*/ 10004251 w 12089090"/>
                  <a:gd name="connsiteY216" fmla="*/ 7287033 h 13511369"/>
                  <a:gd name="connsiteX217" fmla="*/ 10016156 w 12089090"/>
                  <a:gd name="connsiteY217" fmla="*/ 7348944 h 13511369"/>
                  <a:gd name="connsiteX218" fmla="*/ 10130457 w 12089090"/>
                  <a:gd name="connsiteY218" fmla="*/ 7210833 h 13511369"/>
                  <a:gd name="connsiteX219" fmla="*/ 10166176 w 12089090"/>
                  <a:gd name="connsiteY219" fmla="*/ 7356089 h 13511369"/>
                  <a:gd name="connsiteX220" fmla="*/ 10261426 w 12089090"/>
                  <a:gd name="connsiteY220" fmla="*/ 7239408 h 13511369"/>
                  <a:gd name="connsiteX221" fmla="*/ 10287619 w 12089090"/>
                  <a:gd name="connsiteY221" fmla="*/ 7401332 h 13511369"/>
                  <a:gd name="connsiteX222" fmla="*/ 10361437 w 12089090"/>
                  <a:gd name="connsiteY222" fmla="*/ 7477532 h 13511369"/>
                  <a:gd name="connsiteX223" fmla="*/ 10151887 w 12089090"/>
                  <a:gd name="connsiteY223" fmla="*/ 7591832 h 13511369"/>
                  <a:gd name="connsiteX224" fmla="*/ 10304288 w 12089090"/>
                  <a:gd name="connsiteY224" fmla="*/ 7741852 h 13511369"/>
                  <a:gd name="connsiteX225" fmla="*/ 10335244 w 12089090"/>
                  <a:gd name="connsiteY225" fmla="*/ 7644221 h 13511369"/>
                  <a:gd name="connsiteX226" fmla="*/ 10406680 w 12089090"/>
                  <a:gd name="connsiteY226" fmla="*/ 7732326 h 13511369"/>
                  <a:gd name="connsiteX227" fmla="*/ 10528126 w 12089090"/>
                  <a:gd name="connsiteY227" fmla="*/ 7691846 h 13511369"/>
                  <a:gd name="connsiteX228" fmla="*/ 10532887 w 12089090"/>
                  <a:gd name="connsiteY228" fmla="*/ 7777570 h 13511369"/>
                  <a:gd name="connsiteX229" fmla="*/ 10530506 w 12089090"/>
                  <a:gd name="connsiteY229" fmla="*/ 7875200 h 13511369"/>
                  <a:gd name="connsiteX230" fmla="*/ 10640043 w 12089090"/>
                  <a:gd name="connsiteY230" fmla="*/ 7837101 h 13511369"/>
                  <a:gd name="connsiteX231" fmla="*/ 10680526 w 12089090"/>
                  <a:gd name="connsiteY231" fmla="*/ 8075227 h 13511369"/>
                  <a:gd name="connsiteX232" fmla="*/ 10818637 w 12089090"/>
                  <a:gd name="connsiteY232" fmla="*/ 8106182 h 13511369"/>
                  <a:gd name="connsiteX233" fmla="*/ 10832925 w 12089090"/>
                  <a:gd name="connsiteY233" fmla="*/ 7815670 h 13511369"/>
                  <a:gd name="connsiteX234" fmla="*/ 10923413 w 12089090"/>
                  <a:gd name="connsiteY234" fmla="*/ 7791858 h 13511369"/>
                  <a:gd name="connsiteX235" fmla="*/ 10992469 w 12089090"/>
                  <a:gd name="connsiteY235" fmla="*/ 7620407 h 13511369"/>
                  <a:gd name="connsiteX236" fmla="*/ 10954369 w 12089090"/>
                  <a:gd name="connsiteY236" fmla="*/ 7491821 h 13511369"/>
                  <a:gd name="connsiteX237" fmla="*/ 10859119 w 12089090"/>
                  <a:gd name="connsiteY237" fmla="*/ 7479913 h 13511369"/>
                  <a:gd name="connsiteX238" fmla="*/ 10906743 w 12089090"/>
                  <a:gd name="connsiteY238" fmla="*/ 7360851 h 13511369"/>
                  <a:gd name="connsiteX239" fmla="*/ 10801969 w 12089090"/>
                  <a:gd name="connsiteY239" fmla="*/ 7289414 h 13511369"/>
                  <a:gd name="connsiteX240" fmla="*/ 10761487 w 12089090"/>
                  <a:gd name="connsiteY240" fmla="*/ 7058432 h 13511369"/>
                  <a:gd name="connsiteX241" fmla="*/ 10443987 w 12089090"/>
                  <a:gd name="connsiteY241" fmla="*/ 7020332 h 13511369"/>
                  <a:gd name="connsiteX242" fmla="*/ 10513838 w 12089090"/>
                  <a:gd name="connsiteY242" fmla="*/ 6915558 h 13511369"/>
                  <a:gd name="connsiteX243" fmla="*/ 10637663 w 12089090"/>
                  <a:gd name="connsiteY243" fmla="*/ 6896508 h 13511369"/>
                  <a:gd name="connsiteX244" fmla="*/ 10647187 w 12089090"/>
                  <a:gd name="connsiteY244" fmla="*/ 6810782 h 13511369"/>
                  <a:gd name="connsiteX245" fmla="*/ 10859912 w 12089090"/>
                  <a:gd name="connsiteY245" fmla="*/ 6899682 h 13511369"/>
                  <a:gd name="connsiteX246" fmla="*/ 10875787 w 12089090"/>
                  <a:gd name="connsiteY246" fmla="*/ 6677432 h 13511369"/>
                  <a:gd name="connsiteX247" fmla="*/ 10666237 w 12089090"/>
                  <a:gd name="connsiteY247" fmla="*/ 6772682 h 13511369"/>
                  <a:gd name="connsiteX248" fmla="*/ 10590037 w 12089090"/>
                  <a:gd name="connsiteY248" fmla="*/ 6544082 h 13511369"/>
                  <a:gd name="connsiteX249" fmla="*/ 10361437 w 12089090"/>
                  <a:gd name="connsiteY249" fmla="*/ 6753632 h 13511369"/>
                  <a:gd name="connsiteX250" fmla="*/ 10374138 w 12089090"/>
                  <a:gd name="connsiteY250" fmla="*/ 6588533 h 13511369"/>
                  <a:gd name="connsiteX251" fmla="*/ 10386837 w 12089090"/>
                  <a:gd name="connsiteY251" fmla="*/ 6464707 h 13511369"/>
                  <a:gd name="connsiteX252" fmla="*/ 10331672 w 12089090"/>
                  <a:gd name="connsiteY252" fmla="*/ 6436675 h 13511369"/>
                  <a:gd name="connsiteX253" fmla="*/ 10278888 w 12089090"/>
                  <a:gd name="connsiteY253" fmla="*/ 6452008 h 13511369"/>
                  <a:gd name="connsiteX254" fmla="*/ 10158237 w 12089090"/>
                  <a:gd name="connsiteY254" fmla="*/ 6236107 h 13511369"/>
                  <a:gd name="connsiteX255" fmla="*/ 10323338 w 12089090"/>
                  <a:gd name="connsiteY255" fmla="*/ 6274208 h 13511369"/>
                  <a:gd name="connsiteX256" fmla="*/ 10564638 w 12089090"/>
                  <a:gd name="connsiteY256" fmla="*/ 6274208 h 13511369"/>
                  <a:gd name="connsiteX257" fmla="*/ 10694812 w 12089090"/>
                  <a:gd name="connsiteY257" fmla="*/ 6134507 h 13511369"/>
                  <a:gd name="connsiteX258" fmla="*/ 10593213 w 12089090"/>
                  <a:gd name="connsiteY258" fmla="*/ 6023383 h 13511369"/>
                  <a:gd name="connsiteX259" fmla="*/ 10380487 w 12089090"/>
                  <a:gd name="connsiteY259" fmla="*/ 5975757 h 13511369"/>
                  <a:gd name="connsiteX260" fmla="*/ 10561462 w 12089090"/>
                  <a:gd name="connsiteY260" fmla="*/ 5845582 h 13511369"/>
                  <a:gd name="connsiteX261" fmla="*/ 10507488 w 12089090"/>
                  <a:gd name="connsiteY261" fmla="*/ 5728108 h 13511369"/>
                  <a:gd name="connsiteX262" fmla="*/ 10561463 w 12089090"/>
                  <a:gd name="connsiteY262" fmla="*/ 5607458 h 13511369"/>
                  <a:gd name="connsiteX263" fmla="*/ 10523362 w 12089090"/>
                  <a:gd name="connsiteY263" fmla="*/ 5604282 h 13511369"/>
                  <a:gd name="connsiteX264" fmla="*/ 10488438 w 12089090"/>
                  <a:gd name="connsiteY264" fmla="*/ 5528083 h 13511369"/>
                  <a:gd name="connsiteX265" fmla="*/ 10329687 w 12089090"/>
                  <a:gd name="connsiteY265" fmla="*/ 5375682 h 13511369"/>
                  <a:gd name="connsiteX266" fmla="*/ 10599563 w 12089090"/>
                  <a:gd name="connsiteY266" fmla="*/ 5480458 h 13511369"/>
                  <a:gd name="connsiteX267" fmla="*/ 10742437 w 12089090"/>
                  <a:gd name="connsiteY267" fmla="*/ 5439182 h 13511369"/>
                  <a:gd name="connsiteX268" fmla="*/ 10717038 w 12089090"/>
                  <a:gd name="connsiteY268" fmla="*/ 5686833 h 13511369"/>
                  <a:gd name="connsiteX269" fmla="*/ 10894837 w 12089090"/>
                  <a:gd name="connsiteY269" fmla="*/ 5724932 h 13511369"/>
                  <a:gd name="connsiteX270" fmla="*/ 10951988 w 12089090"/>
                  <a:gd name="connsiteY270" fmla="*/ 5550308 h 13511369"/>
                  <a:gd name="connsiteX271" fmla="*/ 10993262 w 12089090"/>
                  <a:gd name="connsiteY271" fmla="*/ 5321707 h 13511369"/>
                  <a:gd name="connsiteX272" fmla="*/ 10913888 w 12089090"/>
                  <a:gd name="connsiteY272" fmla="*/ 5118508 h 13511369"/>
                  <a:gd name="connsiteX273" fmla="*/ 10856737 w 12089090"/>
                  <a:gd name="connsiteY273" fmla="*/ 5020082 h 13511369"/>
                  <a:gd name="connsiteX274" fmla="*/ 10777363 w 12089090"/>
                  <a:gd name="connsiteY274" fmla="*/ 5137558 h 13511369"/>
                  <a:gd name="connsiteX275" fmla="*/ 10707513 w 12089090"/>
                  <a:gd name="connsiteY275" fmla="*/ 5096283 h 13511369"/>
                  <a:gd name="connsiteX276" fmla="*/ 10675763 w 12089090"/>
                  <a:gd name="connsiteY276" fmla="*/ 5216933 h 13511369"/>
                  <a:gd name="connsiteX277" fmla="*/ 10574162 w 12089090"/>
                  <a:gd name="connsiteY277" fmla="*/ 5220107 h 13511369"/>
                  <a:gd name="connsiteX278" fmla="*/ 10494787 w 12089090"/>
                  <a:gd name="connsiteY278" fmla="*/ 5077232 h 13511369"/>
                  <a:gd name="connsiteX279" fmla="*/ 10456687 w 12089090"/>
                  <a:gd name="connsiteY279" fmla="*/ 4924832 h 13511369"/>
                  <a:gd name="connsiteX280" fmla="*/ 10240787 w 12089090"/>
                  <a:gd name="connsiteY280" fmla="*/ 4928007 h 13511369"/>
                  <a:gd name="connsiteX281" fmla="*/ 10266187 w 12089090"/>
                  <a:gd name="connsiteY281" fmla="*/ 5153432 h 13511369"/>
                  <a:gd name="connsiteX282" fmla="*/ 10228088 w 12089090"/>
                  <a:gd name="connsiteY282" fmla="*/ 4959758 h 13511369"/>
                  <a:gd name="connsiteX283" fmla="*/ 10183637 w 12089090"/>
                  <a:gd name="connsiteY283" fmla="*/ 4972457 h 13511369"/>
                  <a:gd name="connsiteX284" fmla="*/ 10113787 w 12089090"/>
                  <a:gd name="connsiteY284" fmla="*/ 4861332 h 13511369"/>
                  <a:gd name="connsiteX285" fmla="*/ 10018538 w 12089090"/>
                  <a:gd name="connsiteY285" fmla="*/ 4931183 h 13511369"/>
                  <a:gd name="connsiteX286" fmla="*/ 9862962 w 12089090"/>
                  <a:gd name="connsiteY286" fmla="*/ 5058182 h 13511369"/>
                  <a:gd name="connsiteX287" fmla="*/ 10228087 w 12089090"/>
                  <a:gd name="connsiteY287" fmla="*/ 4724807 h 13511369"/>
                  <a:gd name="connsiteX288" fmla="*/ 10372550 w 12089090"/>
                  <a:gd name="connsiteY288" fmla="*/ 4634321 h 13511369"/>
                  <a:gd name="connsiteX289" fmla="*/ 10590037 w 12089090"/>
                  <a:gd name="connsiteY289" fmla="*/ 4581932 h 13511369"/>
                  <a:gd name="connsiteX290" fmla="*/ 10628138 w 12089090"/>
                  <a:gd name="connsiteY290" fmla="*/ 4461283 h 13511369"/>
                  <a:gd name="connsiteX291" fmla="*/ 10799588 w 12089090"/>
                  <a:gd name="connsiteY291" fmla="*/ 4334283 h 13511369"/>
                  <a:gd name="connsiteX292" fmla="*/ 10831337 w 12089090"/>
                  <a:gd name="connsiteY292" fmla="*/ 4080282 h 13511369"/>
                  <a:gd name="connsiteX293" fmla="*/ 10599562 w 12089090"/>
                  <a:gd name="connsiteY293" fmla="*/ 3997732 h 13511369"/>
                  <a:gd name="connsiteX294" fmla="*/ 10282063 w 12089090"/>
                  <a:gd name="connsiteY294" fmla="*/ 3950108 h 13511369"/>
                  <a:gd name="connsiteX295" fmla="*/ 10151887 w 12089090"/>
                  <a:gd name="connsiteY295" fmla="*/ 4010432 h 13511369"/>
                  <a:gd name="connsiteX296" fmla="*/ 10177288 w 12089090"/>
                  <a:gd name="connsiteY296" fmla="*/ 3845333 h 13511369"/>
                  <a:gd name="connsiteX297" fmla="*/ 10126488 w 12089090"/>
                  <a:gd name="connsiteY297" fmla="*/ 3670708 h 13511369"/>
                  <a:gd name="connsiteX298" fmla="*/ 10240787 w 12089090"/>
                  <a:gd name="connsiteY298" fmla="*/ 3708807 h 13511369"/>
                  <a:gd name="connsiteX299" fmla="*/ 10361438 w 12089090"/>
                  <a:gd name="connsiteY299" fmla="*/ 3600858 h 13511369"/>
                  <a:gd name="connsiteX300" fmla="*/ 10551938 w 12089090"/>
                  <a:gd name="connsiteY300" fmla="*/ 3661183 h 13511369"/>
                  <a:gd name="connsiteX301" fmla="*/ 10564638 w 12089090"/>
                  <a:gd name="connsiteY301" fmla="*/ 3477033 h 13511369"/>
                  <a:gd name="connsiteX302" fmla="*/ 10704337 w 12089090"/>
                  <a:gd name="connsiteY302" fmla="*/ 3515132 h 13511369"/>
                  <a:gd name="connsiteX303" fmla="*/ 10818637 w 12089090"/>
                  <a:gd name="connsiteY303" fmla="*/ 3210332 h 13511369"/>
                  <a:gd name="connsiteX304" fmla="*/ 10920238 w 12089090"/>
                  <a:gd name="connsiteY304" fmla="*/ 3299233 h 13511369"/>
                  <a:gd name="connsiteX305" fmla="*/ 11059937 w 12089090"/>
                  <a:gd name="connsiteY305" fmla="*/ 3283357 h 13511369"/>
                  <a:gd name="connsiteX306" fmla="*/ 11094862 w 12089090"/>
                  <a:gd name="connsiteY306" fmla="*/ 3508782 h 13511369"/>
                  <a:gd name="connsiteX307" fmla="*/ 11171063 w 12089090"/>
                  <a:gd name="connsiteY307" fmla="*/ 3251608 h 13511369"/>
                  <a:gd name="connsiteX308" fmla="*/ 11094863 w 12089090"/>
                  <a:gd name="connsiteY308" fmla="*/ 3165883 h 13511369"/>
                  <a:gd name="connsiteX309" fmla="*/ 11180587 w 12089090"/>
                  <a:gd name="connsiteY309" fmla="*/ 2911882 h 13511369"/>
                  <a:gd name="connsiteX310" fmla="*/ 10999613 w 12089090"/>
                  <a:gd name="connsiteY310" fmla="*/ 2988083 h 13511369"/>
                  <a:gd name="connsiteX311" fmla="*/ 10971037 w 12089090"/>
                  <a:gd name="connsiteY311" fmla="*/ 2918232 h 13511369"/>
                  <a:gd name="connsiteX312" fmla="*/ 10780537 w 12089090"/>
                  <a:gd name="connsiteY312" fmla="*/ 2715032 h 13511369"/>
                  <a:gd name="connsiteX313" fmla="*/ 10748788 w 12089090"/>
                  <a:gd name="connsiteY313" fmla="*/ 2530883 h 13511369"/>
                  <a:gd name="connsiteX314" fmla="*/ 10717038 w 12089090"/>
                  <a:gd name="connsiteY314" fmla="*/ 2435633 h 13511369"/>
                  <a:gd name="connsiteX315" fmla="*/ 10818637 w 12089090"/>
                  <a:gd name="connsiteY315" fmla="*/ 2334032 h 13511369"/>
                  <a:gd name="connsiteX316" fmla="*/ 11078988 w 12089090"/>
                  <a:gd name="connsiteY316" fmla="*/ 2099083 h 13511369"/>
                  <a:gd name="connsiteX317" fmla="*/ 11199637 w 12089090"/>
                  <a:gd name="connsiteY317" fmla="*/ 2118132 h 13511369"/>
                  <a:gd name="connsiteX318" fmla="*/ 11269488 w 12089090"/>
                  <a:gd name="connsiteY318" fmla="*/ 2029233 h 13511369"/>
                  <a:gd name="connsiteX319" fmla="*/ 11504437 w 12089090"/>
                  <a:gd name="connsiteY319" fmla="*/ 1921282 h 13511369"/>
                  <a:gd name="connsiteX320" fmla="*/ 11358388 w 12089090"/>
                  <a:gd name="connsiteY320" fmla="*/ 1851433 h 13511369"/>
                  <a:gd name="connsiteX321" fmla="*/ 11275837 w 12089090"/>
                  <a:gd name="connsiteY321" fmla="*/ 1705382 h 13511369"/>
                  <a:gd name="connsiteX322" fmla="*/ 11377437 w 12089090"/>
                  <a:gd name="connsiteY322" fmla="*/ 1279932 h 13511369"/>
                  <a:gd name="connsiteX323" fmla="*/ 11256787 w 12089090"/>
                  <a:gd name="connsiteY323" fmla="*/ 1019582 h 13511369"/>
                  <a:gd name="connsiteX324" fmla="*/ 11542537 w 12089090"/>
                  <a:gd name="connsiteY324" fmla="*/ 1362482 h 13511369"/>
                  <a:gd name="connsiteX325" fmla="*/ 11707637 w 12089090"/>
                  <a:gd name="connsiteY325" fmla="*/ 1165632 h 13511369"/>
                  <a:gd name="connsiteX326" fmla="*/ 11891787 w 12089090"/>
                  <a:gd name="connsiteY326" fmla="*/ 1476782 h 13511369"/>
                  <a:gd name="connsiteX327" fmla="*/ 12088637 w 12089090"/>
                  <a:gd name="connsiteY327" fmla="*/ 1578383 h 13511369"/>
                  <a:gd name="connsiteX328" fmla="*/ 11923537 w 12089090"/>
                  <a:gd name="connsiteY328" fmla="*/ 1133883 h 13511369"/>
                  <a:gd name="connsiteX329" fmla="*/ 11910837 w 12089090"/>
                  <a:gd name="connsiteY329" fmla="*/ 917982 h 13511369"/>
                  <a:gd name="connsiteX330" fmla="*/ 11777487 w 12089090"/>
                  <a:gd name="connsiteY330" fmla="*/ 721132 h 13511369"/>
                  <a:gd name="connsiteX331" fmla="*/ 11752087 w 12089090"/>
                  <a:gd name="connsiteY33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35459 w 12089090"/>
                  <a:gd name="connsiteY41" fmla="*/ 6872444 h 13511369"/>
                  <a:gd name="connsiteX42" fmla="*/ 2365199 w 12089090"/>
                  <a:gd name="connsiteY42" fmla="*/ 7022714 h 13511369"/>
                  <a:gd name="connsiteX43" fmla="*/ 2123503 w 12089090"/>
                  <a:gd name="connsiteY43" fmla="*/ 7248682 h 13511369"/>
                  <a:gd name="connsiteX44" fmla="*/ 2171128 w 12089090"/>
                  <a:gd name="connsiteY44" fmla="*/ 7551100 h 13511369"/>
                  <a:gd name="connsiteX45" fmla="*/ 2143743 w 12089090"/>
                  <a:gd name="connsiteY45" fmla="*/ 7627551 h 13511369"/>
                  <a:gd name="connsiteX46" fmla="*/ 1973484 w 12089090"/>
                  <a:gd name="connsiteY46" fmla="*/ 7703500 h 13511369"/>
                  <a:gd name="connsiteX47" fmla="*/ 1867519 w 12089090"/>
                  <a:gd name="connsiteY47" fmla="*/ 7841863 h 13511369"/>
                  <a:gd name="connsiteX48" fmla="*/ 1842515 w 12089090"/>
                  <a:gd name="connsiteY48" fmla="*/ 8084500 h 13511369"/>
                  <a:gd name="connsiteX49" fmla="*/ 1721072 w 12089090"/>
                  <a:gd name="connsiteY49" fmla="*/ 8148794 h 13511369"/>
                  <a:gd name="connsiteX50" fmla="*/ 1703212 w 12089090"/>
                  <a:gd name="connsiteY50" fmla="*/ 8291919 h 13511369"/>
                  <a:gd name="connsiteX51" fmla="*/ 1671065 w 12089090"/>
                  <a:gd name="connsiteY51" fmla="*/ 8510744 h 13511369"/>
                  <a:gd name="connsiteX52" fmla="*/ 1716309 w 12089090"/>
                  <a:gd name="connsiteY52" fmla="*/ 8653619 h 13511369"/>
                  <a:gd name="connsiteX53" fmla="*/ 1706784 w 12089090"/>
                  <a:gd name="connsiteY53" fmla="*/ 8772682 h 13511369"/>
                  <a:gd name="connsiteX54" fmla="*/ 1788937 w 12089090"/>
                  <a:gd name="connsiteY54" fmla="*/ 8963432 h 13511369"/>
                  <a:gd name="connsiteX55" fmla="*/ 1657969 w 12089090"/>
                  <a:gd name="connsiteY55" fmla="*/ 9413488 h 13511369"/>
                  <a:gd name="connsiteX56" fmla="*/ 1506759 w 12089090"/>
                  <a:gd name="connsiteY56" fmla="*/ 9498963 h 13511369"/>
                  <a:gd name="connsiteX57" fmla="*/ 1463897 w 12089090"/>
                  <a:gd name="connsiteY57" fmla="*/ 9682319 h 13511369"/>
                  <a:gd name="connsiteX58" fmla="*/ 1321022 w 12089090"/>
                  <a:gd name="connsiteY58" fmla="*/ 9748994 h 13511369"/>
                  <a:gd name="connsiteX59" fmla="*/ 1312687 w 12089090"/>
                  <a:gd name="connsiteY59" fmla="*/ 9839732 h 13511369"/>
                  <a:gd name="connsiteX60" fmla="*/ 1237678 w 12089090"/>
                  <a:gd name="connsiteY60" fmla="*/ 9970450 h 13511369"/>
                  <a:gd name="connsiteX61" fmla="*/ 1254347 w 12089090"/>
                  <a:gd name="connsiteY61" fmla="*/ 10151425 h 13511369"/>
                  <a:gd name="connsiteX62" fmla="*/ 1179337 w 12089090"/>
                  <a:gd name="connsiteY62" fmla="*/ 10315982 h 13511369"/>
                  <a:gd name="connsiteX63" fmla="*/ 932878 w 12089090"/>
                  <a:gd name="connsiteY63" fmla="*/ 10353832 h 13511369"/>
                  <a:gd name="connsiteX64" fmla="*/ 817387 w 12089090"/>
                  <a:gd name="connsiteY64" fmla="*/ 10468382 h 13511369"/>
                  <a:gd name="connsiteX65" fmla="*/ 678084 w 12089090"/>
                  <a:gd name="connsiteY65" fmla="*/ 10480038 h 13511369"/>
                  <a:gd name="connsiteX66" fmla="*/ 585215 w 12089090"/>
                  <a:gd name="connsiteY66" fmla="*/ 10544332 h 13511369"/>
                  <a:gd name="connsiteX67" fmla="*/ 497109 w 12089090"/>
                  <a:gd name="connsiteY67" fmla="*/ 10503850 h 13511369"/>
                  <a:gd name="connsiteX68" fmla="*/ 399478 w 12089090"/>
                  <a:gd name="connsiteY68" fmla="*/ 10510994 h 13511369"/>
                  <a:gd name="connsiteX69" fmla="*/ 301847 w 12089090"/>
                  <a:gd name="connsiteY69" fmla="*/ 10482419 h 13511369"/>
                  <a:gd name="connsiteX70" fmla="*/ 238743 w 12089090"/>
                  <a:gd name="connsiteY70" fmla="*/ 10535057 h 13511369"/>
                  <a:gd name="connsiteX71" fmla="*/ 17287 w 12089090"/>
                  <a:gd name="connsiteY71" fmla="*/ 10430282 h 13511369"/>
                  <a:gd name="connsiteX72" fmla="*/ 78009 w 12089090"/>
                  <a:gd name="connsiteY72" fmla="*/ 10608625 h 13511369"/>
                  <a:gd name="connsiteX73" fmla="*/ 11334 w 12089090"/>
                  <a:gd name="connsiteY73" fmla="*/ 10787219 h 13511369"/>
                  <a:gd name="connsiteX74" fmla="*/ 112537 w 12089090"/>
                  <a:gd name="connsiteY74" fmla="*/ 11056551 h 13511369"/>
                  <a:gd name="connsiteX75" fmla="*/ 8953 w 12089090"/>
                  <a:gd name="connsiteY75" fmla="*/ 11234894 h 13511369"/>
                  <a:gd name="connsiteX76" fmla="*/ 17287 w 12089090"/>
                  <a:gd name="connsiteY76" fmla="*/ 11420882 h 13511369"/>
                  <a:gd name="connsiteX77" fmla="*/ 158972 w 12089090"/>
                  <a:gd name="connsiteY77" fmla="*/ 11470638 h 13511369"/>
                  <a:gd name="connsiteX78" fmla="*/ 455437 w 12089090"/>
                  <a:gd name="connsiteY78" fmla="*/ 11497082 h 13511369"/>
                  <a:gd name="connsiteX79" fmla="*/ 623315 w 12089090"/>
                  <a:gd name="connsiteY79" fmla="*/ 11544457 h 13511369"/>
                  <a:gd name="connsiteX80" fmla="*/ 737615 w 12089090"/>
                  <a:gd name="connsiteY80" fmla="*/ 11489688 h 13511369"/>
                  <a:gd name="connsiteX81" fmla="*/ 912637 w 12089090"/>
                  <a:gd name="connsiteY81" fmla="*/ 11535182 h 13511369"/>
                  <a:gd name="connsiteX82" fmla="*/ 1078134 w 12089090"/>
                  <a:gd name="connsiteY82" fmla="*/ 11413488 h 13511369"/>
                  <a:gd name="connsiteX83" fmla="*/ 1155524 w 12089090"/>
                  <a:gd name="connsiteY83" fmla="*/ 11470889 h 13511369"/>
                  <a:gd name="connsiteX84" fmla="*/ 1294828 w 12089090"/>
                  <a:gd name="connsiteY84" fmla="*/ 11496832 h 13511369"/>
                  <a:gd name="connsiteX85" fmla="*/ 1466278 w 12089090"/>
                  <a:gd name="connsiteY85" fmla="*/ 11508738 h 13511369"/>
                  <a:gd name="connsiteX86" fmla="*/ 1552003 w 12089090"/>
                  <a:gd name="connsiteY86" fmla="*/ 11573032 h 13511369"/>
                  <a:gd name="connsiteX87" fmla="*/ 1652015 w 12089090"/>
                  <a:gd name="connsiteY87" fmla="*/ 11580175 h 13511369"/>
                  <a:gd name="connsiteX88" fmla="*/ 1731787 w 12089090"/>
                  <a:gd name="connsiteY88" fmla="*/ 11592332 h 13511369"/>
                  <a:gd name="connsiteX89" fmla="*/ 1659159 w 12089090"/>
                  <a:gd name="connsiteY89" fmla="*/ 11737338 h 13511369"/>
                  <a:gd name="connsiteX90" fmla="*/ 1693687 w 12089090"/>
                  <a:gd name="connsiteY90" fmla="*/ 11992382 h 13511369"/>
                  <a:gd name="connsiteX91" fmla="*/ 1871090 w 12089090"/>
                  <a:gd name="connsiteY91" fmla="*/ 12130244 h 13511369"/>
                  <a:gd name="connsiteX92" fmla="*/ 1993724 w 12089090"/>
                  <a:gd name="connsiteY92" fmla="*/ 12056676 h 13511369"/>
                  <a:gd name="connsiteX93" fmla="*/ 2066353 w 12089090"/>
                  <a:gd name="connsiteY93" fmla="*/ 12104050 h 13511369"/>
                  <a:gd name="connsiteX94" fmla="*/ 2142553 w 12089090"/>
                  <a:gd name="connsiteY94" fmla="*/ 12034994 h 13511369"/>
                  <a:gd name="connsiteX95" fmla="*/ 2242565 w 12089090"/>
                  <a:gd name="connsiteY95" fmla="*/ 12058807 h 13511369"/>
                  <a:gd name="connsiteX96" fmla="*/ 2473547 w 12089090"/>
                  <a:gd name="connsiteY96" fmla="*/ 12008800 h 13511369"/>
                  <a:gd name="connsiteX97" fmla="*/ 2524743 w 12089090"/>
                  <a:gd name="connsiteY97" fmla="*/ 11899513 h 13511369"/>
                  <a:gd name="connsiteX98" fmla="*/ 2893837 w 12089090"/>
                  <a:gd name="connsiteY98" fmla="*/ 12030482 h 13511369"/>
                  <a:gd name="connsiteX99" fmla="*/ 2983134 w 12089090"/>
                  <a:gd name="connsiteY99" fmla="*/ 12018325 h 13511369"/>
                  <a:gd name="connsiteX100" fmla="*/ 3084337 w 12089090"/>
                  <a:gd name="connsiteY100" fmla="*/ 12182882 h 13511369"/>
                  <a:gd name="connsiteX101" fmla="*/ 3323653 w 12089090"/>
                  <a:gd name="connsiteY101" fmla="*/ 12127863 h 13511369"/>
                  <a:gd name="connsiteX102" fmla="*/ 3433190 w 12089090"/>
                  <a:gd name="connsiteY102" fmla="*/ 12196919 h 13511369"/>
                  <a:gd name="connsiteX103" fmla="*/ 3586781 w 12089090"/>
                  <a:gd name="connsiteY103" fmla="*/ 12266226 h 13511369"/>
                  <a:gd name="connsiteX104" fmla="*/ 3522487 w 12089090"/>
                  <a:gd name="connsiteY104" fmla="*/ 12387670 h 13511369"/>
                  <a:gd name="connsiteX105" fmla="*/ 3607022 w 12089090"/>
                  <a:gd name="connsiteY105" fmla="*/ 12592207 h 13511369"/>
                  <a:gd name="connsiteX106" fmla="*/ 3560587 w 12089090"/>
                  <a:gd name="connsiteY106" fmla="*/ 12773432 h 13511369"/>
                  <a:gd name="connsiteX107" fmla="*/ 3545109 w 12089090"/>
                  <a:gd name="connsiteY107" fmla="*/ 12987494 h 13511369"/>
                  <a:gd name="connsiteX108" fmla="*/ 3636787 w 12089090"/>
                  <a:gd name="connsiteY108" fmla="*/ 13211582 h 13511369"/>
                  <a:gd name="connsiteX109" fmla="*/ 3922537 w 12089090"/>
                  <a:gd name="connsiteY109" fmla="*/ 13440182 h 13511369"/>
                  <a:gd name="connsiteX110" fmla="*/ 4514278 w 12089090"/>
                  <a:gd name="connsiteY110" fmla="*/ 13511369 h 13511369"/>
                  <a:gd name="connsiteX111" fmla="*/ 4549996 w 12089090"/>
                  <a:gd name="connsiteY111" fmla="*/ 13442312 h 13511369"/>
                  <a:gd name="connsiteX112" fmla="*/ 4208287 w 12089090"/>
                  <a:gd name="connsiteY112" fmla="*/ 13154432 h 13511369"/>
                  <a:gd name="connsiteX113" fmla="*/ 4635722 w 12089090"/>
                  <a:gd name="connsiteY113" fmla="*/ 13268482 h 13511369"/>
                  <a:gd name="connsiteX114" fmla="*/ 4951237 w 12089090"/>
                  <a:gd name="connsiteY114" fmla="*/ 13268732 h 13511369"/>
                  <a:gd name="connsiteX115" fmla="*/ 5052440 w 12089090"/>
                  <a:gd name="connsiteY115" fmla="*/ 13058932 h 13511369"/>
                  <a:gd name="connsiteX116" fmla="*/ 5011959 w 12089090"/>
                  <a:gd name="connsiteY116" fmla="*/ 12985113 h 13511369"/>
                  <a:gd name="connsiteX117" fmla="*/ 5008387 w 12089090"/>
                  <a:gd name="connsiteY117" fmla="*/ 12678182 h 13511369"/>
                  <a:gd name="connsiteX118" fmla="*/ 5084587 w 12089090"/>
                  <a:gd name="connsiteY118" fmla="*/ 12563882 h 13511369"/>
                  <a:gd name="connsiteX119" fmla="*/ 5046487 w 12089090"/>
                  <a:gd name="connsiteY119" fmla="*/ 12225745 h 13511369"/>
                  <a:gd name="connsiteX120" fmla="*/ 5375100 w 12089090"/>
                  <a:gd name="connsiteY120" fmla="*/ 12097157 h 13511369"/>
                  <a:gd name="connsiteX121" fmla="*/ 5656087 w 12089090"/>
                  <a:gd name="connsiteY121" fmla="*/ 12180502 h 13511369"/>
                  <a:gd name="connsiteX122" fmla="*/ 5541787 w 12089090"/>
                  <a:gd name="connsiteY122" fmla="*/ 11249432 h 13511369"/>
                  <a:gd name="connsiteX123" fmla="*/ 5602510 w 12089090"/>
                  <a:gd name="connsiteY123" fmla="*/ 10722925 h 13511369"/>
                  <a:gd name="connsiteX124" fmla="*/ 5485827 w 12089090"/>
                  <a:gd name="connsiteY124" fmla="*/ 10663394 h 13511369"/>
                  <a:gd name="connsiteX125" fmla="*/ 5602509 w 12089090"/>
                  <a:gd name="connsiteY125" fmla="*/ 10701495 h 13511369"/>
                  <a:gd name="connsiteX126" fmla="*/ 5628703 w 12089090"/>
                  <a:gd name="connsiteY126" fmla="*/ 10160950 h 13511369"/>
                  <a:gd name="connsiteX127" fmla="*/ 5715618 w 12089090"/>
                  <a:gd name="connsiteY127" fmla="*/ 9775438 h 13511369"/>
                  <a:gd name="connsiteX128" fmla="*/ 5847778 w 12089090"/>
                  <a:gd name="connsiteY128" fmla="*/ 9408475 h 13511369"/>
                  <a:gd name="connsiteX129" fmla="*/ 5938265 w 12089090"/>
                  <a:gd name="connsiteY129" fmla="*/ 9196544 h 13511369"/>
                  <a:gd name="connsiteX130" fmla="*/ 5776340 w 12089090"/>
                  <a:gd name="connsiteY130" fmla="*/ 9329894 h 13511369"/>
                  <a:gd name="connsiteX131" fmla="*/ 5940647 w 12089090"/>
                  <a:gd name="connsiteY131" fmla="*/ 9137013 h 13511369"/>
                  <a:gd name="connsiteX132" fmla="*/ 5972794 w 12089090"/>
                  <a:gd name="connsiteY132" fmla="*/ 8956289 h 13511369"/>
                  <a:gd name="connsiteX133" fmla="*/ 5976365 w 12089090"/>
                  <a:gd name="connsiteY133" fmla="*/ 9087006 h 13511369"/>
                  <a:gd name="connsiteX134" fmla="*/ 6458567 w 12089090"/>
                  <a:gd name="connsiteY134" fmla="*/ 8201432 h 13511369"/>
                  <a:gd name="connsiteX135" fmla="*/ 6221634 w 12089090"/>
                  <a:gd name="connsiteY135" fmla="*/ 8101170 h 13511369"/>
                  <a:gd name="connsiteX136" fmla="*/ 6443090 w 12089090"/>
                  <a:gd name="connsiteY136" fmla="*/ 8110694 h 13511369"/>
                  <a:gd name="connsiteX137" fmla="*/ 6713363 w 12089090"/>
                  <a:gd name="connsiteY137" fmla="*/ 8074975 h 13511369"/>
                  <a:gd name="connsiteX138" fmla="*/ 6872907 w 12089090"/>
                  <a:gd name="connsiteY138" fmla="*/ 8032113 h 13511369"/>
                  <a:gd name="connsiteX139" fmla="*/ 6802659 w 12089090"/>
                  <a:gd name="connsiteY139" fmla="*/ 7972582 h 13511369"/>
                  <a:gd name="connsiteX140" fmla="*/ 6894339 w 12089090"/>
                  <a:gd name="connsiteY140" fmla="*/ 7846626 h 13511369"/>
                  <a:gd name="connsiteX141" fmla="*/ 6997921 w 12089090"/>
                  <a:gd name="connsiteY141" fmla="*/ 7867807 h 13511369"/>
                  <a:gd name="connsiteX142" fmla="*/ 7034832 w 12089090"/>
                  <a:gd name="connsiteY142" fmla="*/ 7793990 h 13511369"/>
                  <a:gd name="connsiteX143" fmla="*/ 6961013 w 12089090"/>
                  <a:gd name="connsiteY143" fmla="*/ 7693975 h 13511369"/>
                  <a:gd name="connsiteX144" fmla="*/ 6927676 w 12089090"/>
                  <a:gd name="connsiteY144" fmla="*/ 7596344 h 13511369"/>
                  <a:gd name="connsiteX145" fmla="*/ 6837187 w 12089090"/>
                  <a:gd name="connsiteY145" fmla="*/ 7591832 h 13511369"/>
                  <a:gd name="connsiteX146" fmla="*/ 6763369 w 12089090"/>
                  <a:gd name="connsiteY146" fmla="*/ 7674925 h 13511369"/>
                  <a:gd name="connsiteX147" fmla="*/ 6627637 w 12089090"/>
                  <a:gd name="connsiteY147" fmla="*/ 7687082 h 13511369"/>
                  <a:gd name="connsiteX148" fmla="*/ 6687169 w 12089090"/>
                  <a:gd name="connsiteY148" fmla="*/ 7617775 h 13511369"/>
                  <a:gd name="connsiteX149" fmla="*/ 6699076 w 12089090"/>
                  <a:gd name="connsiteY149" fmla="*/ 7529669 h 13511369"/>
                  <a:gd name="connsiteX150" fmla="*/ 6720506 w 12089090"/>
                  <a:gd name="connsiteY150" fmla="*/ 7467756 h 13511369"/>
                  <a:gd name="connsiteX151" fmla="*/ 6684787 w 12089090"/>
                  <a:gd name="connsiteY151" fmla="*/ 7401332 h 13511369"/>
                  <a:gd name="connsiteX152" fmla="*/ 6620494 w 12089090"/>
                  <a:gd name="connsiteY152" fmla="*/ 7432038 h 13511369"/>
                  <a:gd name="connsiteX153" fmla="*/ 6618112 w 12089090"/>
                  <a:gd name="connsiteY153" fmla="*/ 7351326 h 13511369"/>
                  <a:gd name="connsiteX154" fmla="*/ 6837188 w 12089090"/>
                  <a:gd name="connsiteY154" fmla="*/ 7243919 h 13511369"/>
                  <a:gd name="connsiteX155" fmla="*/ 6801469 w 12089090"/>
                  <a:gd name="connsiteY155" fmla="*/ 7089138 h 13511369"/>
                  <a:gd name="connsiteX156" fmla="*/ 6877669 w 12089090"/>
                  <a:gd name="connsiteY156" fmla="*/ 7072469 h 13511369"/>
                  <a:gd name="connsiteX157" fmla="*/ 6856237 w 12089090"/>
                  <a:gd name="connsiteY157" fmla="*/ 6982232 h 13511369"/>
                  <a:gd name="connsiteX158" fmla="*/ 6961013 w 12089090"/>
                  <a:gd name="connsiteY158" fmla="*/ 6984363 h 13511369"/>
                  <a:gd name="connsiteX159" fmla="*/ 7003876 w 12089090"/>
                  <a:gd name="connsiteY159" fmla="*/ 6903400 h 13511369"/>
                  <a:gd name="connsiteX160" fmla="*/ 7106269 w 12089090"/>
                  <a:gd name="connsiteY160" fmla="*/ 6936738 h 13511369"/>
                  <a:gd name="connsiteX161" fmla="*/ 7180088 w 12089090"/>
                  <a:gd name="connsiteY161" fmla="*/ 7039132 h 13511369"/>
                  <a:gd name="connsiteX162" fmla="*/ 7246763 w 12089090"/>
                  <a:gd name="connsiteY162" fmla="*/ 6979600 h 13511369"/>
                  <a:gd name="connsiteX163" fmla="*/ 7187232 w 12089090"/>
                  <a:gd name="connsiteY163" fmla="*/ 6843869 h 13511369"/>
                  <a:gd name="connsiteX164" fmla="*/ 7244381 w 12089090"/>
                  <a:gd name="connsiteY164" fmla="*/ 6896506 h 13511369"/>
                  <a:gd name="connsiteX165" fmla="*/ 7361063 w 12089090"/>
                  <a:gd name="connsiteY165" fmla="*/ 6934357 h 13511369"/>
                  <a:gd name="connsiteX166" fmla="*/ 7434882 w 12089090"/>
                  <a:gd name="connsiteY166" fmla="*/ 7006046 h 13511369"/>
                  <a:gd name="connsiteX167" fmla="*/ 7403926 w 12089090"/>
                  <a:gd name="connsiteY167" fmla="*/ 7144158 h 13511369"/>
                  <a:gd name="connsiteX168" fmla="*/ 7475363 w 12089090"/>
                  <a:gd name="connsiteY168" fmla="*/ 7108439 h 13511369"/>
                  <a:gd name="connsiteX169" fmla="*/ 7465837 w 12089090"/>
                  <a:gd name="connsiteY169" fmla="*/ 7077482 h 13511369"/>
                  <a:gd name="connsiteX170" fmla="*/ 7542038 w 12089090"/>
                  <a:gd name="connsiteY170" fmla="*/ 7163208 h 13511369"/>
                  <a:gd name="connsiteX171" fmla="*/ 7477744 w 12089090"/>
                  <a:gd name="connsiteY171" fmla="*/ 7244171 h 13511369"/>
                  <a:gd name="connsiteX172" fmla="*/ 7542037 w 12089090"/>
                  <a:gd name="connsiteY172" fmla="*/ 7325132 h 13511369"/>
                  <a:gd name="connsiteX173" fmla="*/ 7468219 w 12089090"/>
                  <a:gd name="connsiteY173" fmla="*/ 7344183 h 13511369"/>
                  <a:gd name="connsiteX174" fmla="*/ 7375351 w 12089090"/>
                  <a:gd name="connsiteY174" fmla="*/ 7296558 h 13511369"/>
                  <a:gd name="connsiteX175" fmla="*/ 7327726 w 12089090"/>
                  <a:gd name="connsiteY175" fmla="*/ 7406096 h 13511369"/>
                  <a:gd name="connsiteX176" fmla="*/ 7403926 w 12089090"/>
                  <a:gd name="connsiteY176" fmla="*/ 7425146 h 13511369"/>
                  <a:gd name="connsiteX177" fmla="*/ 7458694 w 12089090"/>
                  <a:gd name="connsiteY177" fmla="*/ 7484677 h 13511369"/>
                  <a:gd name="connsiteX178" fmla="*/ 7484888 w 12089090"/>
                  <a:gd name="connsiteY178" fmla="*/ 7515382 h 13511369"/>
                  <a:gd name="connsiteX179" fmla="*/ 7505128 w 12089090"/>
                  <a:gd name="connsiteY179" fmla="*/ 7467755 h 13511369"/>
                  <a:gd name="connsiteX180" fmla="*/ 7563469 w 12089090"/>
                  <a:gd name="connsiteY180" fmla="*/ 7529921 h 13511369"/>
                  <a:gd name="connsiteX181" fmla="*/ 7656338 w 12089090"/>
                  <a:gd name="connsiteY181" fmla="*/ 7615646 h 13511369"/>
                  <a:gd name="connsiteX182" fmla="*/ 7656338 w 12089090"/>
                  <a:gd name="connsiteY182" fmla="*/ 7510871 h 13511369"/>
                  <a:gd name="connsiteX183" fmla="*/ 7830168 w 12089090"/>
                  <a:gd name="connsiteY183" fmla="*/ 7606120 h 13511369"/>
                  <a:gd name="connsiteX184" fmla="*/ 7723013 w 12089090"/>
                  <a:gd name="connsiteY184" fmla="*/ 7370377 h 13511369"/>
                  <a:gd name="connsiteX185" fmla="*/ 7725394 w 12089090"/>
                  <a:gd name="connsiteY185" fmla="*/ 7234646 h 13511369"/>
                  <a:gd name="connsiteX186" fmla="*/ 7630144 w 12089090"/>
                  <a:gd name="connsiteY186" fmla="*/ 7206071 h 13511369"/>
                  <a:gd name="connsiteX187" fmla="*/ 7694437 w 12089090"/>
                  <a:gd name="connsiteY187" fmla="*/ 7039382 h 13511369"/>
                  <a:gd name="connsiteX188" fmla="*/ 8392144 w 12089090"/>
                  <a:gd name="connsiteY188" fmla="*/ 6653621 h 13511369"/>
                  <a:gd name="connsiteX189" fmla="*/ 8720757 w 12089090"/>
                  <a:gd name="connsiteY189" fmla="*/ 6591708 h 13511369"/>
                  <a:gd name="connsiteX190" fmla="*/ 8739807 w 12089090"/>
                  <a:gd name="connsiteY190" fmla="*/ 6696483 h 13511369"/>
                  <a:gd name="connsiteX191" fmla="*/ 8813626 w 12089090"/>
                  <a:gd name="connsiteY191" fmla="*/ 6701246 h 13511369"/>
                  <a:gd name="connsiteX192" fmla="*/ 8789812 w 12089090"/>
                  <a:gd name="connsiteY192" fmla="*/ 6548844 h 13511369"/>
                  <a:gd name="connsiteX193" fmla="*/ 9332737 w 12089090"/>
                  <a:gd name="connsiteY193" fmla="*/ 6544082 h 13511369"/>
                  <a:gd name="connsiteX194" fmla="*/ 9520856 w 12089090"/>
                  <a:gd name="connsiteY194" fmla="*/ 6494075 h 13511369"/>
                  <a:gd name="connsiteX195" fmla="*/ 9647062 w 12089090"/>
                  <a:gd name="connsiteY195" fmla="*/ 6298813 h 13511369"/>
                  <a:gd name="connsiteX196" fmla="*/ 9923287 w 12089090"/>
                  <a:gd name="connsiteY196" fmla="*/ 6334532 h 13511369"/>
                  <a:gd name="connsiteX197" fmla="*/ 9887569 w 12089090"/>
                  <a:gd name="connsiteY197" fmla="*/ 6420258 h 13511369"/>
                  <a:gd name="connsiteX198" fmla="*/ 9744694 w 12089090"/>
                  <a:gd name="connsiteY198" fmla="*/ 6434546 h 13511369"/>
                  <a:gd name="connsiteX199" fmla="*/ 9813749 w 12089090"/>
                  <a:gd name="connsiteY199" fmla="*/ 6489313 h 13511369"/>
                  <a:gd name="connsiteX200" fmla="*/ 9682782 w 12089090"/>
                  <a:gd name="connsiteY200" fmla="*/ 6517889 h 13511369"/>
                  <a:gd name="connsiteX201" fmla="*/ 9556576 w 12089090"/>
                  <a:gd name="connsiteY201" fmla="*/ 6508364 h 13511369"/>
                  <a:gd name="connsiteX202" fmla="*/ 9470850 w 12089090"/>
                  <a:gd name="connsiteY202" fmla="*/ 6544082 h 13511369"/>
                  <a:gd name="connsiteX203" fmla="*/ 9439894 w 12089090"/>
                  <a:gd name="connsiteY203" fmla="*/ 6848883 h 13511369"/>
                  <a:gd name="connsiteX204" fmla="*/ 9601819 w 12089090"/>
                  <a:gd name="connsiteY204" fmla="*/ 6882220 h 13511369"/>
                  <a:gd name="connsiteX205" fmla="*/ 9808987 w 12089090"/>
                  <a:gd name="connsiteY205" fmla="*/ 6696482 h 13511369"/>
                  <a:gd name="connsiteX206" fmla="*/ 9847088 w 12089090"/>
                  <a:gd name="connsiteY206" fmla="*/ 6794114 h 13511369"/>
                  <a:gd name="connsiteX207" fmla="*/ 9994726 w 12089090"/>
                  <a:gd name="connsiteY207" fmla="*/ 6717914 h 13511369"/>
                  <a:gd name="connsiteX208" fmla="*/ 9894713 w 12089090"/>
                  <a:gd name="connsiteY208" fmla="*/ 6956040 h 13511369"/>
                  <a:gd name="connsiteX209" fmla="*/ 10037588 w 12089090"/>
                  <a:gd name="connsiteY209" fmla="*/ 6898889 h 13511369"/>
                  <a:gd name="connsiteX210" fmla="*/ 10004251 w 12089090"/>
                  <a:gd name="connsiteY210" fmla="*/ 6986996 h 13511369"/>
                  <a:gd name="connsiteX211" fmla="*/ 10235232 w 12089090"/>
                  <a:gd name="connsiteY211" fmla="*/ 6984614 h 13511369"/>
                  <a:gd name="connsiteX212" fmla="*/ 10075687 w 12089090"/>
                  <a:gd name="connsiteY212" fmla="*/ 7039382 h 13511369"/>
                  <a:gd name="connsiteX213" fmla="*/ 9966151 w 12089090"/>
                  <a:gd name="connsiteY213" fmla="*/ 7096533 h 13511369"/>
                  <a:gd name="connsiteX214" fmla="*/ 9847088 w 12089090"/>
                  <a:gd name="connsiteY214" fmla="*/ 7210833 h 13511369"/>
                  <a:gd name="connsiteX215" fmla="*/ 9882806 w 12089090"/>
                  <a:gd name="connsiteY215" fmla="*/ 7270363 h 13511369"/>
                  <a:gd name="connsiteX216" fmla="*/ 9925669 w 12089090"/>
                  <a:gd name="connsiteY216" fmla="*/ 7320371 h 13511369"/>
                  <a:gd name="connsiteX217" fmla="*/ 10004251 w 12089090"/>
                  <a:gd name="connsiteY217" fmla="*/ 7287033 h 13511369"/>
                  <a:gd name="connsiteX218" fmla="*/ 10016156 w 12089090"/>
                  <a:gd name="connsiteY218" fmla="*/ 7348944 h 13511369"/>
                  <a:gd name="connsiteX219" fmla="*/ 10130457 w 12089090"/>
                  <a:gd name="connsiteY219" fmla="*/ 7210833 h 13511369"/>
                  <a:gd name="connsiteX220" fmla="*/ 10166176 w 12089090"/>
                  <a:gd name="connsiteY220" fmla="*/ 7356089 h 13511369"/>
                  <a:gd name="connsiteX221" fmla="*/ 10261426 w 12089090"/>
                  <a:gd name="connsiteY221" fmla="*/ 7239408 h 13511369"/>
                  <a:gd name="connsiteX222" fmla="*/ 10287619 w 12089090"/>
                  <a:gd name="connsiteY222" fmla="*/ 7401332 h 13511369"/>
                  <a:gd name="connsiteX223" fmla="*/ 10361437 w 12089090"/>
                  <a:gd name="connsiteY223" fmla="*/ 7477532 h 13511369"/>
                  <a:gd name="connsiteX224" fmla="*/ 10151887 w 12089090"/>
                  <a:gd name="connsiteY224" fmla="*/ 7591832 h 13511369"/>
                  <a:gd name="connsiteX225" fmla="*/ 10304288 w 12089090"/>
                  <a:gd name="connsiteY225" fmla="*/ 7741852 h 13511369"/>
                  <a:gd name="connsiteX226" fmla="*/ 10335244 w 12089090"/>
                  <a:gd name="connsiteY226" fmla="*/ 7644221 h 13511369"/>
                  <a:gd name="connsiteX227" fmla="*/ 10406680 w 12089090"/>
                  <a:gd name="connsiteY227" fmla="*/ 7732326 h 13511369"/>
                  <a:gd name="connsiteX228" fmla="*/ 10528126 w 12089090"/>
                  <a:gd name="connsiteY228" fmla="*/ 7691846 h 13511369"/>
                  <a:gd name="connsiteX229" fmla="*/ 10532887 w 12089090"/>
                  <a:gd name="connsiteY229" fmla="*/ 7777570 h 13511369"/>
                  <a:gd name="connsiteX230" fmla="*/ 10530506 w 12089090"/>
                  <a:gd name="connsiteY230" fmla="*/ 7875200 h 13511369"/>
                  <a:gd name="connsiteX231" fmla="*/ 10640043 w 12089090"/>
                  <a:gd name="connsiteY231" fmla="*/ 7837101 h 13511369"/>
                  <a:gd name="connsiteX232" fmla="*/ 10680526 w 12089090"/>
                  <a:gd name="connsiteY232" fmla="*/ 8075227 h 13511369"/>
                  <a:gd name="connsiteX233" fmla="*/ 10818637 w 12089090"/>
                  <a:gd name="connsiteY233" fmla="*/ 8106182 h 13511369"/>
                  <a:gd name="connsiteX234" fmla="*/ 10832925 w 12089090"/>
                  <a:gd name="connsiteY234" fmla="*/ 7815670 h 13511369"/>
                  <a:gd name="connsiteX235" fmla="*/ 10923413 w 12089090"/>
                  <a:gd name="connsiteY235" fmla="*/ 7791858 h 13511369"/>
                  <a:gd name="connsiteX236" fmla="*/ 10992469 w 12089090"/>
                  <a:gd name="connsiteY236" fmla="*/ 7620407 h 13511369"/>
                  <a:gd name="connsiteX237" fmla="*/ 10954369 w 12089090"/>
                  <a:gd name="connsiteY237" fmla="*/ 7491821 h 13511369"/>
                  <a:gd name="connsiteX238" fmla="*/ 10859119 w 12089090"/>
                  <a:gd name="connsiteY238" fmla="*/ 7479913 h 13511369"/>
                  <a:gd name="connsiteX239" fmla="*/ 10906743 w 12089090"/>
                  <a:gd name="connsiteY239" fmla="*/ 7360851 h 13511369"/>
                  <a:gd name="connsiteX240" fmla="*/ 10801969 w 12089090"/>
                  <a:gd name="connsiteY240" fmla="*/ 7289414 h 13511369"/>
                  <a:gd name="connsiteX241" fmla="*/ 10761487 w 12089090"/>
                  <a:gd name="connsiteY241" fmla="*/ 7058432 h 13511369"/>
                  <a:gd name="connsiteX242" fmla="*/ 10443987 w 12089090"/>
                  <a:gd name="connsiteY242" fmla="*/ 7020332 h 13511369"/>
                  <a:gd name="connsiteX243" fmla="*/ 10513838 w 12089090"/>
                  <a:gd name="connsiteY243" fmla="*/ 6915558 h 13511369"/>
                  <a:gd name="connsiteX244" fmla="*/ 10637663 w 12089090"/>
                  <a:gd name="connsiteY244" fmla="*/ 6896508 h 13511369"/>
                  <a:gd name="connsiteX245" fmla="*/ 10647187 w 12089090"/>
                  <a:gd name="connsiteY245" fmla="*/ 6810782 h 13511369"/>
                  <a:gd name="connsiteX246" fmla="*/ 10859912 w 12089090"/>
                  <a:gd name="connsiteY246" fmla="*/ 6899682 h 13511369"/>
                  <a:gd name="connsiteX247" fmla="*/ 10875787 w 12089090"/>
                  <a:gd name="connsiteY247" fmla="*/ 6677432 h 13511369"/>
                  <a:gd name="connsiteX248" fmla="*/ 10666237 w 12089090"/>
                  <a:gd name="connsiteY248" fmla="*/ 6772682 h 13511369"/>
                  <a:gd name="connsiteX249" fmla="*/ 10590037 w 12089090"/>
                  <a:gd name="connsiteY249" fmla="*/ 6544082 h 13511369"/>
                  <a:gd name="connsiteX250" fmla="*/ 10361437 w 12089090"/>
                  <a:gd name="connsiteY250" fmla="*/ 6753632 h 13511369"/>
                  <a:gd name="connsiteX251" fmla="*/ 10374138 w 12089090"/>
                  <a:gd name="connsiteY251" fmla="*/ 6588533 h 13511369"/>
                  <a:gd name="connsiteX252" fmla="*/ 10386837 w 12089090"/>
                  <a:gd name="connsiteY252" fmla="*/ 6464707 h 13511369"/>
                  <a:gd name="connsiteX253" fmla="*/ 10331672 w 12089090"/>
                  <a:gd name="connsiteY253" fmla="*/ 6436675 h 13511369"/>
                  <a:gd name="connsiteX254" fmla="*/ 10278888 w 12089090"/>
                  <a:gd name="connsiteY254" fmla="*/ 6452008 h 13511369"/>
                  <a:gd name="connsiteX255" fmla="*/ 10158237 w 12089090"/>
                  <a:gd name="connsiteY255" fmla="*/ 6236107 h 13511369"/>
                  <a:gd name="connsiteX256" fmla="*/ 10323338 w 12089090"/>
                  <a:gd name="connsiteY256" fmla="*/ 6274208 h 13511369"/>
                  <a:gd name="connsiteX257" fmla="*/ 10564638 w 12089090"/>
                  <a:gd name="connsiteY257" fmla="*/ 6274208 h 13511369"/>
                  <a:gd name="connsiteX258" fmla="*/ 10694812 w 12089090"/>
                  <a:gd name="connsiteY258" fmla="*/ 6134507 h 13511369"/>
                  <a:gd name="connsiteX259" fmla="*/ 10593213 w 12089090"/>
                  <a:gd name="connsiteY259" fmla="*/ 6023383 h 13511369"/>
                  <a:gd name="connsiteX260" fmla="*/ 10380487 w 12089090"/>
                  <a:gd name="connsiteY260" fmla="*/ 5975757 h 13511369"/>
                  <a:gd name="connsiteX261" fmla="*/ 10561462 w 12089090"/>
                  <a:gd name="connsiteY261" fmla="*/ 5845582 h 13511369"/>
                  <a:gd name="connsiteX262" fmla="*/ 10507488 w 12089090"/>
                  <a:gd name="connsiteY262" fmla="*/ 5728108 h 13511369"/>
                  <a:gd name="connsiteX263" fmla="*/ 10561463 w 12089090"/>
                  <a:gd name="connsiteY263" fmla="*/ 5607458 h 13511369"/>
                  <a:gd name="connsiteX264" fmla="*/ 10523362 w 12089090"/>
                  <a:gd name="connsiteY264" fmla="*/ 5604282 h 13511369"/>
                  <a:gd name="connsiteX265" fmla="*/ 10488438 w 12089090"/>
                  <a:gd name="connsiteY265" fmla="*/ 5528083 h 13511369"/>
                  <a:gd name="connsiteX266" fmla="*/ 10329687 w 12089090"/>
                  <a:gd name="connsiteY266" fmla="*/ 5375682 h 13511369"/>
                  <a:gd name="connsiteX267" fmla="*/ 10599563 w 12089090"/>
                  <a:gd name="connsiteY267" fmla="*/ 5480458 h 13511369"/>
                  <a:gd name="connsiteX268" fmla="*/ 10742437 w 12089090"/>
                  <a:gd name="connsiteY268" fmla="*/ 5439182 h 13511369"/>
                  <a:gd name="connsiteX269" fmla="*/ 10717038 w 12089090"/>
                  <a:gd name="connsiteY269" fmla="*/ 5686833 h 13511369"/>
                  <a:gd name="connsiteX270" fmla="*/ 10894837 w 12089090"/>
                  <a:gd name="connsiteY270" fmla="*/ 5724932 h 13511369"/>
                  <a:gd name="connsiteX271" fmla="*/ 10951988 w 12089090"/>
                  <a:gd name="connsiteY271" fmla="*/ 5550308 h 13511369"/>
                  <a:gd name="connsiteX272" fmla="*/ 10993262 w 12089090"/>
                  <a:gd name="connsiteY272" fmla="*/ 5321707 h 13511369"/>
                  <a:gd name="connsiteX273" fmla="*/ 10913888 w 12089090"/>
                  <a:gd name="connsiteY273" fmla="*/ 5118508 h 13511369"/>
                  <a:gd name="connsiteX274" fmla="*/ 10856737 w 12089090"/>
                  <a:gd name="connsiteY274" fmla="*/ 5020082 h 13511369"/>
                  <a:gd name="connsiteX275" fmla="*/ 10777363 w 12089090"/>
                  <a:gd name="connsiteY275" fmla="*/ 5137558 h 13511369"/>
                  <a:gd name="connsiteX276" fmla="*/ 10707513 w 12089090"/>
                  <a:gd name="connsiteY276" fmla="*/ 5096283 h 13511369"/>
                  <a:gd name="connsiteX277" fmla="*/ 10675763 w 12089090"/>
                  <a:gd name="connsiteY277" fmla="*/ 5216933 h 13511369"/>
                  <a:gd name="connsiteX278" fmla="*/ 10574162 w 12089090"/>
                  <a:gd name="connsiteY278" fmla="*/ 5220107 h 13511369"/>
                  <a:gd name="connsiteX279" fmla="*/ 10494787 w 12089090"/>
                  <a:gd name="connsiteY279" fmla="*/ 5077232 h 13511369"/>
                  <a:gd name="connsiteX280" fmla="*/ 10456687 w 12089090"/>
                  <a:gd name="connsiteY280" fmla="*/ 4924832 h 13511369"/>
                  <a:gd name="connsiteX281" fmla="*/ 10240787 w 12089090"/>
                  <a:gd name="connsiteY281" fmla="*/ 4928007 h 13511369"/>
                  <a:gd name="connsiteX282" fmla="*/ 10266187 w 12089090"/>
                  <a:gd name="connsiteY282" fmla="*/ 5153432 h 13511369"/>
                  <a:gd name="connsiteX283" fmla="*/ 10228088 w 12089090"/>
                  <a:gd name="connsiteY283" fmla="*/ 4959758 h 13511369"/>
                  <a:gd name="connsiteX284" fmla="*/ 10183637 w 12089090"/>
                  <a:gd name="connsiteY284" fmla="*/ 4972457 h 13511369"/>
                  <a:gd name="connsiteX285" fmla="*/ 10113787 w 12089090"/>
                  <a:gd name="connsiteY285" fmla="*/ 4861332 h 13511369"/>
                  <a:gd name="connsiteX286" fmla="*/ 10018538 w 12089090"/>
                  <a:gd name="connsiteY286" fmla="*/ 4931183 h 13511369"/>
                  <a:gd name="connsiteX287" fmla="*/ 9862962 w 12089090"/>
                  <a:gd name="connsiteY287" fmla="*/ 5058182 h 13511369"/>
                  <a:gd name="connsiteX288" fmla="*/ 10228087 w 12089090"/>
                  <a:gd name="connsiteY288" fmla="*/ 4724807 h 13511369"/>
                  <a:gd name="connsiteX289" fmla="*/ 10372550 w 12089090"/>
                  <a:gd name="connsiteY289" fmla="*/ 4634321 h 13511369"/>
                  <a:gd name="connsiteX290" fmla="*/ 10590037 w 12089090"/>
                  <a:gd name="connsiteY290" fmla="*/ 4581932 h 13511369"/>
                  <a:gd name="connsiteX291" fmla="*/ 10628138 w 12089090"/>
                  <a:gd name="connsiteY291" fmla="*/ 4461283 h 13511369"/>
                  <a:gd name="connsiteX292" fmla="*/ 10799588 w 12089090"/>
                  <a:gd name="connsiteY292" fmla="*/ 4334283 h 13511369"/>
                  <a:gd name="connsiteX293" fmla="*/ 10831337 w 12089090"/>
                  <a:gd name="connsiteY293" fmla="*/ 4080282 h 13511369"/>
                  <a:gd name="connsiteX294" fmla="*/ 10599562 w 12089090"/>
                  <a:gd name="connsiteY294" fmla="*/ 3997732 h 13511369"/>
                  <a:gd name="connsiteX295" fmla="*/ 10282063 w 12089090"/>
                  <a:gd name="connsiteY295" fmla="*/ 3950108 h 13511369"/>
                  <a:gd name="connsiteX296" fmla="*/ 10151887 w 12089090"/>
                  <a:gd name="connsiteY296" fmla="*/ 4010432 h 13511369"/>
                  <a:gd name="connsiteX297" fmla="*/ 10177288 w 12089090"/>
                  <a:gd name="connsiteY297" fmla="*/ 3845333 h 13511369"/>
                  <a:gd name="connsiteX298" fmla="*/ 10126488 w 12089090"/>
                  <a:gd name="connsiteY298" fmla="*/ 3670708 h 13511369"/>
                  <a:gd name="connsiteX299" fmla="*/ 10240787 w 12089090"/>
                  <a:gd name="connsiteY299" fmla="*/ 3708807 h 13511369"/>
                  <a:gd name="connsiteX300" fmla="*/ 10361438 w 12089090"/>
                  <a:gd name="connsiteY300" fmla="*/ 3600858 h 13511369"/>
                  <a:gd name="connsiteX301" fmla="*/ 10551938 w 12089090"/>
                  <a:gd name="connsiteY301" fmla="*/ 3661183 h 13511369"/>
                  <a:gd name="connsiteX302" fmla="*/ 10564638 w 12089090"/>
                  <a:gd name="connsiteY302" fmla="*/ 3477033 h 13511369"/>
                  <a:gd name="connsiteX303" fmla="*/ 10704337 w 12089090"/>
                  <a:gd name="connsiteY303" fmla="*/ 3515132 h 13511369"/>
                  <a:gd name="connsiteX304" fmla="*/ 10818637 w 12089090"/>
                  <a:gd name="connsiteY304" fmla="*/ 3210332 h 13511369"/>
                  <a:gd name="connsiteX305" fmla="*/ 10920238 w 12089090"/>
                  <a:gd name="connsiteY305" fmla="*/ 3299233 h 13511369"/>
                  <a:gd name="connsiteX306" fmla="*/ 11059937 w 12089090"/>
                  <a:gd name="connsiteY306" fmla="*/ 3283357 h 13511369"/>
                  <a:gd name="connsiteX307" fmla="*/ 11094862 w 12089090"/>
                  <a:gd name="connsiteY307" fmla="*/ 3508782 h 13511369"/>
                  <a:gd name="connsiteX308" fmla="*/ 11171063 w 12089090"/>
                  <a:gd name="connsiteY308" fmla="*/ 3251608 h 13511369"/>
                  <a:gd name="connsiteX309" fmla="*/ 11094863 w 12089090"/>
                  <a:gd name="connsiteY309" fmla="*/ 3165883 h 13511369"/>
                  <a:gd name="connsiteX310" fmla="*/ 11180587 w 12089090"/>
                  <a:gd name="connsiteY310" fmla="*/ 2911882 h 13511369"/>
                  <a:gd name="connsiteX311" fmla="*/ 10999613 w 12089090"/>
                  <a:gd name="connsiteY311" fmla="*/ 2988083 h 13511369"/>
                  <a:gd name="connsiteX312" fmla="*/ 10971037 w 12089090"/>
                  <a:gd name="connsiteY312" fmla="*/ 2918232 h 13511369"/>
                  <a:gd name="connsiteX313" fmla="*/ 10780537 w 12089090"/>
                  <a:gd name="connsiteY313" fmla="*/ 2715032 h 13511369"/>
                  <a:gd name="connsiteX314" fmla="*/ 10748788 w 12089090"/>
                  <a:gd name="connsiteY314" fmla="*/ 2530883 h 13511369"/>
                  <a:gd name="connsiteX315" fmla="*/ 10717038 w 12089090"/>
                  <a:gd name="connsiteY315" fmla="*/ 2435633 h 13511369"/>
                  <a:gd name="connsiteX316" fmla="*/ 10818637 w 12089090"/>
                  <a:gd name="connsiteY316" fmla="*/ 2334032 h 13511369"/>
                  <a:gd name="connsiteX317" fmla="*/ 11078988 w 12089090"/>
                  <a:gd name="connsiteY317" fmla="*/ 2099083 h 13511369"/>
                  <a:gd name="connsiteX318" fmla="*/ 11199637 w 12089090"/>
                  <a:gd name="connsiteY318" fmla="*/ 2118132 h 13511369"/>
                  <a:gd name="connsiteX319" fmla="*/ 11269488 w 12089090"/>
                  <a:gd name="connsiteY319" fmla="*/ 2029233 h 13511369"/>
                  <a:gd name="connsiteX320" fmla="*/ 11504437 w 12089090"/>
                  <a:gd name="connsiteY320" fmla="*/ 1921282 h 13511369"/>
                  <a:gd name="connsiteX321" fmla="*/ 11358388 w 12089090"/>
                  <a:gd name="connsiteY321" fmla="*/ 1851433 h 13511369"/>
                  <a:gd name="connsiteX322" fmla="*/ 11275837 w 12089090"/>
                  <a:gd name="connsiteY322" fmla="*/ 1705382 h 13511369"/>
                  <a:gd name="connsiteX323" fmla="*/ 11377437 w 12089090"/>
                  <a:gd name="connsiteY323" fmla="*/ 1279932 h 13511369"/>
                  <a:gd name="connsiteX324" fmla="*/ 11256787 w 12089090"/>
                  <a:gd name="connsiteY324" fmla="*/ 1019582 h 13511369"/>
                  <a:gd name="connsiteX325" fmla="*/ 11542537 w 12089090"/>
                  <a:gd name="connsiteY325" fmla="*/ 1362482 h 13511369"/>
                  <a:gd name="connsiteX326" fmla="*/ 11707637 w 12089090"/>
                  <a:gd name="connsiteY326" fmla="*/ 1165632 h 13511369"/>
                  <a:gd name="connsiteX327" fmla="*/ 11891787 w 12089090"/>
                  <a:gd name="connsiteY327" fmla="*/ 1476782 h 13511369"/>
                  <a:gd name="connsiteX328" fmla="*/ 12088637 w 12089090"/>
                  <a:gd name="connsiteY328" fmla="*/ 1578383 h 13511369"/>
                  <a:gd name="connsiteX329" fmla="*/ 11923537 w 12089090"/>
                  <a:gd name="connsiteY329" fmla="*/ 1133883 h 13511369"/>
                  <a:gd name="connsiteX330" fmla="*/ 11910837 w 12089090"/>
                  <a:gd name="connsiteY330" fmla="*/ 917982 h 13511369"/>
                  <a:gd name="connsiteX331" fmla="*/ 11777487 w 12089090"/>
                  <a:gd name="connsiteY331" fmla="*/ 721132 h 13511369"/>
                  <a:gd name="connsiteX332" fmla="*/ 11752087 w 12089090"/>
                  <a:gd name="connsiteY33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35459 w 12089090"/>
                  <a:gd name="connsiteY41" fmla="*/ 6872444 h 13511369"/>
                  <a:gd name="connsiteX42" fmla="*/ 2478309 w 12089090"/>
                  <a:gd name="connsiteY42" fmla="*/ 6981982 h 13511369"/>
                  <a:gd name="connsiteX43" fmla="*/ 2365199 w 12089090"/>
                  <a:gd name="connsiteY43" fmla="*/ 7022714 h 13511369"/>
                  <a:gd name="connsiteX44" fmla="*/ 2123503 w 12089090"/>
                  <a:gd name="connsiteY44" fmla="*/ 7248682 h 13511369"/>
                  <a:gd name="connsiteX45" fmla="*/ 2171128 w 12089090"/>
                  <a:gd name="connsiteY45" fmla="*/ 7551100 h 13511369"/>
                  <a:gd name="connsiteX46" fmla="*/ 2143743 w 12089090"/>
                  <a:gd name="connsiteY46" fmla="*/ 7627551 h 13511369"/>
                  <a:gd name="connsiteX47" fmla="*/ 1973484 w 12089090"/>
                  <a:gd name="connsiteY47" fmla="*/ 7703500 h 13511369"/>
                  <a:gd name="connsiteX48" fmla="*/ 1867519 w 12089090"/>
                  <a:gd name="connsiteY48" fmla="*/ 7841863 h 13511369"/>
                  <a:gd name="connsiteX49" fmla="*/ 1842515 w 12089090"/>
                  <a:gd name="connsiteY49" fmla="*/ 8084500 h 13511369"/>
                  <a:gd name="connsiteX50" fmla="*/ 1721072 w 12089090"/>
                  <a:gd name="connsiteY50" fmla="*/ 8148794 h 13511369"/>
                  <a:gd name="connsiteX51" fmla="*/ 1703212 w 12089090"/>
                  <a:gd name="connsiteY51" fmla="*/ 8291919 h 13511369"/>
                  <a:gd name="connsiteX52" fmla="*/ 1671065 w 12089090"/>
                  <a:gd name="connsiteY52" fmla="*/ 8510744 h 13511369"/>
                  <a:gd name="connsiteX53" fmla="*/ 1716309 w 12089090"/>
                  <a:gd name="connsiteY53" fmla="*/ 8653619 h 13511369"/>
                  <a:gd name="connsiteX54" fmla="*/ 1706784 w 12089090"/>
                  <a:gd name="connsiteY54" fmla="*/ 8772682 h 13511369"/>
                  <a:gd name="connsiteX55" fmla="*/ 1788937 w 12089090"/>
                  <a:gd name="connsiteY55" fmla="*/ 8963432 h 13511369"/>
                  <a:gd name="connsiteX56" fmla="*/ 1657969 w 12089090"/>
                  <a:gd name="connsiteY56" fmla="*/ 9413488 h 13511369"/>
                  <a:gd name="connsiteX57" fmla="*/ 1506759 w 12089090"/>
                  <a:gd name="connsiteY57" fmla="*/ 9498963 h 13511369"/>
                  <a:gd name="connsiteX58" fmla="*/ 1463897 w 12089090"/>
                  <a:gd name="connsiteY58" fmla="*/ 9682319 h 13511369"/>
                  <a:gd name="connsiteX59" fmla="*/ 1321022 w 12089090"/>
                  <a:gd name="connsiteY59" fmla="*/ 9748994 h 13511369"/>
                  <a:gd name="connsiteX60" fmla="*/ 1312687 w 12089090"/>
                  <a:gd name="connsiteY60" fmla="*/ 9839732 h 13511369"/>
                  <a:gd name="connsiteX61" fmla="*/ 1237678 w 12089090"/>
                  <a:gd name="connsiteY61" fmla="*/ 9970450 h 13511369"/>
                  <a:gd name="connsiteX62" fmla="*/ 1254347 w 12089090"/>
                  <a:gd name="connsiteY62" fmla="*/ 10151425 h 13511369"/>
                  <a:gd name="connsiteX63" fmla="*/ 1179337 w 12089090"/>
                  <a:gd name="connsiteY63" fmla="*/ 10315982 h 13511369"/>
                  <a:gd name="connsiteX64" fmla="*/ 932878 w 12089090"/>
                  <a:gd name="connsiteY64" fmla="*/ 10353832 h 13511369"/>
                  <a:gd name="connsiteX65" fmla="*/ 817387 w 12089090"/>
                  <a:gd name="connsiteY65" fmla="*/ 10468382 h 13511369"/>
                  <a:gd name="connsiteX66" fmla="*/ 678084 w 12089090"/>
                  <a:gd name="connsiteY66" fmla="*/ 10480038 h 13511369"/>
                  <a:gd name="connsiteX67" fmla="*/ 585215 w 12089090"/>
                  <a:gd name="connsiteY67" fmla="*/ 10544332 h 13511369"/>
                  <a:gd name="connsiteX68" fmla="*/ 497109 w 12089090"/>
                  <a:gd name="connsiteY68" fmla="*/ 10503850 h 13511369"/>
                  <a:gd name="connsiteX69" fmla="*/ 399478 w 12089090"/>
                  <a:gd name="connsiteY69" fmla="*/ 10510994 h 13511369"/>
                  <a:gd name="connsiteX70" fmla="*/ 301847 w 12089090"/>
                  <a:gd name="connsiteY70" fmla="*/ 10482419 h 13511369"/>
                  <a:gd name="connsiteX71" fmla="*/ 238743 w 12089090"/>
                  <a:gd name="connsiteY71" fmla="*/ 10535057 h 13511369"/>
                  <a:gd name="connsiteX72" fmla="*/ 17287 w 12089090"/>
                  <a:gd name="connsiteY72" fmla="*/ 10430282 h 13511369"/>
                  <a:gd name="connsiteX73" fmla="*/ 78009 w 12089090"/>
                  <a:gd name="connsiteY73" fmla="*/ 10608625 h 13511369"/>
                  <a:gd name="connsiteX74" fmla="*/ 11334 w 12089090"/>
                  <a:gd name="connsiteY74" fmla="*/ 10787219 h 13511369"/>
                  <a:gd name="connsiteX75" fmla="*/ 112537 w 12089090"/>
                  <a:gd name="connsiteY75" fmla="*/ 11056551 h 13511369"/>
                  <a:gd name="connsiteX76" fmla="*/ 8953 w 12089090"/>
                  <a:gd name="connsiteY76" fmla="*/ 11234894 h 13511369"/>
                  <a:gd name="connsiteX77" fmla="*/ 17287 w 12089090"/>
                  <a:gd name="connsiteY77" fmla="*/ 11420882 h 13511369"/>
                  <a:gd name="connsiteX78" fmla="*/ 158972 w 12089090"/>
                  <a:gd name="connsiteY78" fmla="*/ 11470638 h 13511369"/>
                  <a:gd name="connsiteX79" fmla="*/ 455437 w 12089090"/>
                  <a:gd name="connsiteY79" fmla="*/ 11497082 h 13511369"/>
                  <a:gd name="connsiteX80" fmla="*/ 623315 w 12089090"/>
                  <a:gd name="connsiteY80" fmla="*/ 11544457 h 13511369"/>
                  <a:gd name="connsiteX81" fmla="*/ 737615 w 12089090"/>
                  <a:gd name="connsiteY81" fmla="*/ 11489688 h 13511369"/>
                  <a:gd name="connsiteX82" fmla="*/ 912637 w 12089090"/>
                  <a:gd name="connsiteY82" fmla="*/ 11535182 h 13511369"/>
                  <a:gd name="connsiteX83" fmla="*/ 1078134 w 12089090"/>
                  <a:gd name="connsiteY83" fmla="*/ 11413488 h 13511369"/>
                  <a:gd name="connsiteX84" fmla="*/ 1155524 w 12089090"/>
                  <a:gd name="connsiteY84" fmla="*/ 11470889 h 13511369"/>
                  <a:gd name="connsiteX85" fmla="*/ 1294828 w 12089090"/>
                  <a:gd name="connsiteY85" fmla="*/ 11496832 h 13511369"/>
                  <a:gd name="connsiteX86" fmla="*/ 1466278 w 12089090"/>
                  <a:gd name="connsiteY86" fmla="*/ 11508738 h 13511369"/>
                  <a:gd name="connsiteX87" fmla="*/ 1552003 w 12089090"/>
                  <a:gd name="connsiteY87" fmla="*/ 11573032 h 13511369"/>
                  <a:gd name="connsiteX88" fmla="*/ 1652015 w 12089090"/>
                  <a:gd name="connsiteY88" fmla="*/ 11580175 h 13511369"/>
                  <a:gd name="connsiteX89" fmla="*/ 1731787 w 12089090"/>
                  <a:gd name="connsiteY89" fmla="*/ 11592332 h 13511369"/>
                  <a:gd name="connsiteX90" fmla="*/ 1659159 w 12089090"/>
                  <a:gd name="connsiteY90" fmla="*/ 11737338 h 13511369"/>
                  <a:gd name="connsiteX91" fmla="*/ 1693687 w 12089090"/>
                  <a:gd name="connsiteY91" fmla="*/ 11992382 h 13511369"/>
                  <a:gd name="connsiteX92" fmla="*/ 1871090 w 12089090"/>
                  <a:gd name="connsiteY92" fmla="*/ 12130244 h 13511369"/>
                  <a:gd name="connsiteX93" fmla="*/ 1993724 w 12089090"/>
                  <a:gd name="connsiteY93" fmla="*/ 12056676 h 13511369"/>
                  <a:gd name="connsiteX94" fmla="*/ 2066353 w 12089090"/>
                  <a:gd name="connsiteY94" fmla="*/ 12104050 h 13511369"/>
                  <a:gd name="connsiteX95" fmla="*/ 2142553 w 12089090"/>
                  <a:gd name="connsiteY95" fmla="*/ 12034994 h 13511369"/>
                  <a:gd name="connsiteX96" fmla="*/ 2242565 w 12089090"/>
                  <a:gd name="connsiteY96" fmla="*/ 12058807 h 13511369"/>
                  <a:gd name="connsiteX97" fmla="*/ 2473547 w 12089090"/>
                  <a:gd name="connsiteY97" fmla="*/ 12008800 h 13511369"/>
                  <a:gd name="connsiteX98" fmla="*/ 2524743 w 12089090"/>
                  <a:gd name="connsiteY98" fmla="*/ 11899513 h 13511369"/>
                  <a:gd name="connsiteX99" fmla="*/ 2893837 w 12089090"/>
                  <a:gd name="connsiteY99" fmla="*/ 12030482 h 13511369"/>
                  <a:gd name="connsiteX100" fmla="*/ 2983134 w 12089090"/>
                  <a:gd name="connsiteY100" fmla="*/ 12018325 h 13511369"/>
                  <a:gd name="connsiteX101" fmla="*/ 3084337 w 12089090"/>
                  <a:gd name="connsiteY101" fmla="*/ 12182882 h 13511369"/>
                  <a:gd name="connsiteX102" fmla="*/ 3323653 w 12089090"/>
                  <a:gd name="connsiteY102" fmla="*/ 12127863 h 13511369"/>
                  <a:gd name="connsiteX103" fmla="*/ 3433190 w 12089090"/>
                  <a:gd name="connsiteY103" fmla="*/ 12196919 h 13511369"/>
                  <a:gd name="connsiteX104" fmla="*/ 3586781 w 12089090"/>
                  <a:gd name="connsiteY104" fmla="*/ 12266226 h 13511369"/>
                  <a:gd name="connsiteX105" fmla="*/ 3522487 w 12089090"/>
                  <a:gd name="connsiteY105" fmla="*/ 12387670 h 13511369"/>
                  <a:gd name="connsiteX106" fmla="*/ 3607022 w 12089090"/>
                  <a:gd name="connsiteY106" fmla="*/ 12592207 h 13511369"/>
                  <a:gd name="connsiteX107" fmla="*/ 3560587 w 12089090"/>
                  <a:gd name="connsiteY107" fmla="*/ 12773432 h 13511369"/>
                  <a:gd name="connsiteX108" fmla="*/ 3545109 w 12089090"/>
                  <a:gd name="connsiteY108" fmla="*/ 12987494 h 13511369"/>
                  <a:gd name="connsiteX109" fmla="*/ 3636787 w 12089090"/>
                  <a:gd name="connsiteY109" fmla="*/ 13211582 h 13511369"/>
                  <a:gd name="connsiteX110" fmla="*/ 3922537 w 12089090"/>
                  <a:gd name="connsiteY110" fmla="*/ 13440182 h 13511369"/>
                  <a:gd name="connsiteX111" fmla="*/ 4514278 w 12089090"/>
                  <a:gd name="connsiteY111" fmla="*/ 13511369 h 13511369"/>
                  <a:gd name="connsiteX112" fmla="*/ 4549996 w 12089090"/>
                  <a:gd name="connsiteY112" fmla="*/ 13442312 h 13511369"/>
                  <a:gd name="connsiteX113" fmla="*/ 4208287 w 12089090"/>
                  <a:gd name="connsiteY113" fmla="*/ 13154432 h 13511369"/>
                  <a:gd name="connsiteX114" fmla="*/ 4635722 w 12089090"/>
                  <a:gd name="connsiteY114" fmla="*/ 13268482 h 13511369"/>
                  <a:gd name="connsiteX115" fmla="*/ 4951237 w 12089090"/>
                  <a:gd name="connsiteY115" fmla="*/ 13268732 h 13511369"/>
                  <a:gd name="connsiteX116" fmla="*/ 5052440 w 12089090"/>
                  <a:gd name="connsiteY116" fmla="*/ 13058932 h 13511369"/>
                  <a:gd name="connsiteX117" fmla="*/ 5011959 w 12089090"/>
                  <a:gd name="connsiteY117" fmla="*/ 12985113 h 13511369"/>
                  <a:gd name="connsiteX118" fmla="*/ 5008387 w 12089090"/>
                  <a:gd name="connsiteY118" fmla="*/ 12678182 h 13511369"/>
                  <a:gd name="connsiteX119" fmla="*/ 5084587 w 12089090"/>
                  <a:gd name="connsiteY119" fmla="*/ 12563882 h 13511369"/>
                  <a:gd name="connsiteX120" fmla="*/ 5046487 w 12089090"/>
                  <a:gd name="connsiteY120" fmla="*/ 12225745 h 13511369"/>
                  <a:gd name="connsiteX121" fmla="*/ 5375100 w 12089090"/>
                  <a:gd name="connsiteY121" fmla="*/ 12097157 h 13511369"/>
                  <a:gd name="connsiteX122" fmla="*/ 5656087 w 12089090"/>
                  <a:gd name="connsiteY122" fmla="*/ 12180502 h 13511369"/>
                  <a:gd name="connsiteX123" fmla="*/ 5541787 w 12089090"/>
                  <a:gd name="connsiteY123" fmla="*/ 11249432 h 13511369"/>
                  <a:gd name="connsiteX124" fmla="*/ 5602510 w 12089090"/>
                  <a:gd name="connsiteY124" fmla="*/ 10722925 h 13511369"/>
                  <a:gd name="connsiteX125" fmla="*/ 5485827 w 12089090"/>
                  <a:gd name="connsiteY125" fmla="*/ 10663394 h 13511369"/>
                  <a:gd name="connsiteX126" fmla="*/ 5602509 w 12089090"/>
                  <a:gd name="connsiteY126" fmla="*/ 10701495 h 13511369"/>
                  <a:gd name="connsiteX127" fmla="*/ 5628703 w 12089090"/>
                  <a:gd name="connsiteY127" fmla="*/ 10160950 h 13511369"/>
                  <a:gd name="connsiteX128" fmla="*/ 5715618 w 12089090"/>
                  <a:gd name="connsiteY128" fmla="*/ 9775438 h 13511369"/>
                  <a:gd name="connsiteX129" fmla="*/ 5847778 w 12089090"/>
                  <a:gd name="connsiteY129" fmla="*/ 9408475 h 13511369"/>
                  <a:gd name="connsiteX130" fmla="*/ 5938265 w 12089090"/>
                  <a:gd name="connsiteY130" fmla="*/ 9196544 h 13511369"/>
                  <a:gd name="connsiteX131" fmla="*/ 5776340 w 12089090"/>
                  <a:gd name="connsiteY131" fmla="*/ 9329894 h 13511369"/>
                  <a:gd name="connsiteX132" fmla="*/ 5940647 w 12089090"/>
                  <a:gd name="connsiteY132" fmla="*/ 9137013 h 13511369"/>
                  <a:gd name="connsiteX133" fmla="*/ 5972794 w 12089090"/>
                  <a:gd name="connsiteY133" fmla="*/ 8956289 h 13511369"/>
                  <a:gd name="connsiteX134" fmla="*/ 5976365 w 12089090"/>
                  <a:gd name="connsiteY134" fmla="*/ 9087006 h 13511369"/>
                  <a:gd name="connsiteX135" fmla="*/ 6458567 w 12089090"/>
                  <a:gd name="connsiteY135" fmla="*/ 8201432 h 13511369"/>
                  <a:gd name="connsiteX136" fmla="*/ 6221634 w 12089090"/>
                  <a:gd name="connsiteY136" fmla="*/ 8101170 h 13511369"/>
                  <a:gd name="connsiteX137" fmla="*/ 6443090 w 12089090"/>
                  <a:gd name="connsiteY137" fmla="*/ 8110694 h 13511369"/>
                  <a:gd name="connsiteX138" fmla="*/ 6713363 w 12089090"/>
                  <a:gd name="connsiteY138" fmla="*/ 8074975 h 13511369"/>
                  <a:gd name="connsiteX139" fmla="*/ 6872907 w 12089090"/>
                  <a:gd name="connsiteY139" fmla="*/ 8032113 h 13511369"/>
                  <a:gd name="connsiteX140" fmla="*/ 6802659 w 12089090"/>
                  <a:gd name="connsiteY140" fmla="*/ 7972582 h 13511369"/>
                  <a:gd name="connsiteX141" fmla="*/ 6894339 w 12089090"/>
                  <a:gd name="connsiteY141" fmla="*/ 7846626 h 13511369"/>
                  <a:gd name="connsiteX142" fmla="*/ 6997921 w 12089090"/>
                  <a:gd name="connsiteY142" fmla="*/ 7867807 h 13511369"/>
                  <a:gd name="connsiteX143" fmla="*/ 7034832 w 12089090"/>
                  <a:gd name="connsiteY143" fmla="*/ 7793990 h 13511369"/>
                  <a:gd name="connsiteX144" fmla="*/ 6961013 w 12089090"/>
                  <a:gd name="connsiteY144" fmla="*/ 7693975 h 13511369"/>
                  <a:gd name="connsiteX145" fmla="*/ 6927676 w 12089090"/>
                  <a:gd name="connsiteY145" fmla="*/ 7596344 h 13511369"/>
                  <a:gd name="connsiteX146" fmla="*/ 6837187 w 12089090"/>
                  <a:gd name="connsiteY146" fmla="*/ 7591832 h 13511369"/>
                  <a:gd name="connsiteX147" fmla="*/ 6763369 w 12089090"/>
                  <a:gd name="connsiteY147" fmla="*/ 7674925 h 13511369"/>
                  <a:gd name="connsiteX148" fmla="*/ 6627637 w 12089090"/>
                  <a:gd name="connsiteY148" fmla="*/ 7687082 h 13511369"/>
                  <a:gd name="connsiteX149" fmla="*/ 6687169 w 12089090"/>
                  <a:gd name="connsiteY149" fmla="*/ 7617775 h 13511369"/>
                  <a:gd name="connsiteX150" fmla="*/ 6699076 w 12089090"/>
                  <a:gd name="connsiteY150" fmla="*/ 7529669 h 13511369"/>
                  <a:gd name="connsiteX151" fmla="*/ 6720506 w 12089090"/>
                  <a:gd name="connsiteY151" fmla="*/ 7467756 h 13511369"/>
                  <a:gd name="connsiteX152" fmla="*/ 6684787 w 12089090"/>
                  <a:gd name="connsiteY152" fmla="*/ 7401332 h 13511369"/>
                  <a:gd name="connsiteX153" fmla="*/ 6620494 w 12089090"/>
                  <a:gd name="connsiteY153" fmla="*/ 7432038 h 13511369"/>
                  <a:gd name="connsiteX154" fmla="*/ 6618112 w 12089090"/>
                  <a:gd name="connsiteY154" fmla="*/ 7351326 h 13511369"/>
                  <a:gd name="connsiteX155" fmla="*/ 6837188 w 12089090"/>
                  <a:gd name="connsiteY155" fmla="*/ 7243919 h 13511369"/>
                  <a:gd name="connsiteX156" fmla="*/ 6801469 w 12089090"/>
                  <a:gd name="connsiteY156" fmla="*/ 7089138 h 13511369"/>
                  <a:gd name="connsiteX157" fmla="*/ 6877669 w 12089090"/>
                  <a:gd name="connsiteY157" fmla="*/ 7072469 h 13511369"/>
                  <a:gd name="connsiteX158" fmla="*/ 6856237 w 12089090"/>
                  <a:gd name="connsiteY158" fmla="*/ 6982232 h 13511369"/>
                  <a:gd name="connsiteX159" fmla="*/ 6961013 w 12089090"/>
                  <a:gd name="connsiteY159" fmla="*/ 6984363 h 13511369"/>
                  <a:gd name="connsiteX160" fmla="*/ 7003876 w 12089090"/>
                  <a:gd name="connsiteY160" fmla="*/ 6903400 h 13511369"/>
                  <a:gd name="connsiteX161" fmla="*/ 7106269 w 12089090"/>
                  <a:gd name="connsiteY161" fmla="*/ 6936738 h 13511369"/>
                  <a:gd name="connsiteX162" fmla="*/ 7180088 w 12089090"/>
                  <a:gd name="connsiteY162" fmla="*/ 7039132 h 13511369"/>
                  <a:gd name="connsiteX163" fmla="*/ 7246763 w 12089090"/>
                  <a:gd name="connsiteY163" fmla="*/ 6979600 h 13511369"/>
                  <a:gd name="connsiteX164" fmla="*/ 7187232 w 12089090"/>
                  <a:gd name="connsiteY164" fmla="*/ 6843869 h 13511369"/>
                  <a:gd name="connsiteX165" fmla="*/ 7244381 w 12089090"/>
                  <a:gd name="connsiteY165" fmla="*/ 6896506 h 13511369"/>
                  <a:gd name="connsiteX166" fmla="*/ 7361063 w 12089090"/>
                  <a:gd name="connsiteY166" fmla="*/ 6934357 h 13511369"/>
                  <a:gd name="connsiteX167" fmla="*/ 7434882 w 12089090"/>
                  <a:gd name="connsiteY167" fmla="*/ 7006046 h 13511369"/>
                  <a:gd name="connsiteX168" fmla="*/ 7403926 w 12089090"/>
                  <a:gd name="connsiteY168" fmla="*/ 7144158 h 13511369"/>
                  <a:gd name="connsiteX169" fmla="*/ 7475363 w 12089090"/>
                  <a:gd name="connsiteY169" fmla="*/ 7108439 h 13511369"/>
                  <a:gd name="connsiteX170" fmla="*/ 7465837 w 12089090"/>
                  <a:gd name="connsiteY170" fmla="*/ 7077482 h 13511369"/>
                  <a:gd name="connsiteX171" fmla="*/ 7542038 w 12089090"/>
                  <a:gd name="connsiteY171" fmla="*/ 7163208 h 13511369"/>
                  <a:gd name="connsiteX172" fmla="*/ 7477744 w 12089090"/>
                  <a:gd name="connsiteY172" fmla="*/ 7244171 h 13511369"/>
                  <a:gd name="connsiteX173" fmla="*/ 7542037 w 12089090"/>
                  <a:gd name="connsiteY173" fmla="*/ 7325132 h 13511369"/>
                  <a:gd name="connsiteX174" fmla="*/ 7468219 w 12089090"/>
                  <a:gd name="connsiteY174" fmla="*/ 7344183 h 13511369"/>
                  <a:gd name="connsiteX175" fmla="*/ 7375351 w 12089090"/>
                  <a:gd name="connsiteY175" fmla="*/ 7296558 h 13511369"/>
                  <a:gd name="connsiteX176" fmla="*/ 7327726 w 12089090"/>
                  <a:gd name="connsiteY176" fmla="*/ 7406096 h 13511369"/>
                  <a:gd name="connsiteX177" fmla="*/ 7403926 w 12089090"/>
                  <a:gd name="connsiteY177" fmla="*/ 7425146 h 13511369"/>
                  <a:gd name="connsiteX178" fmla="*/ 7458694 w 12089090"/>
                  <a:gd name="connsiteY178" fmla="*/ 7484677 h 13511369"/>
                  <a:gd name="connsiteX179" fmla="*/ 7484888 w 12089090"/>
                  <a:gd name="connsiteY179" fmla="*/ 7515382 h 13511369"/>
                  <a:gd name="connsiteX180" fmla="*/ 7505128 w 12089090"/>
                  <a:gd name="connsiteY180" fmla="*/ 7467755 h 13511369"/>
                  <a:gd name="connsiteX181" fmla="*/ 7563469 w 12089090"/>
                  <a:gd name="connsiteY181" fmla="*/ 7529921 h 13511369"/>
                  <a:gd name="connsiteX182" fmla="*/ 7656338 w 12089090"/>
                  <a:gd name="connsiteY182" fmla="*/ 7615646 h 13511369"/>
                  <a:gd name="connsiteX183" fmla="*/ 7656338 w 12089090"/>
                  <a:gd name="connsiteY183" fmla="*/ 7510871 h 13511369"/>
                  <a:gd name="connsiteX184" fmla="*/ 7830168 w 12089090"/>
                  <a:gd name="connsiteY184" fmla="*/ 7606120 h 13511369"/>
                  <a:gd name="connsiteX185" fmla="*/ 7723013 w 12089090"/>
                  <a:gd name="connsiteY185" fmla="*/ 7370377 h 13511369"/>
                  <a:gd name="connsiteX186" fmla="*/ 7725394 w 12089090"/>
                  <a:gd name="connsiteY186" fmla="*/ 7234646 h 13511369"/>
                  <a:gd name="connsiteX187" fmla="*/ 7630144 w 12089090"/>
                  <a:gd name="connsiteY187" fmla="*/ 7206071 h 13511369"/>
                  <a:gd name="connsiteX188" fmla="*/ 7694437 w 12089090"/>
                  <a:gd name="connsiteY188" fmla="*/ 7039382 h 13511369"/>
                  <a:gd name="connsiteX189" fmla="*/ 8392144 w 12089090"/>
                  <a:gd name="connsiteY189" fmla="*/ 6653621 h 13511369"/>
                  <a:gd name="connsiteX190" fmla="*/ 8720757 w 12089090"/>
                  <a:gd name="connsiteY190" fmla="*/ 6591708 h 13511369"/>
                  <a:gd name="connsiteX191" fmla="*/ 8739807 w 12089090"/>
                  <a:gd name="connsiteY191" fmla="*/ 6696483 h 13511369"/>
                  <a:gd name="connsiteX192" fmla="*/ 8813626 w 12089090"/>
                  <a:gd name="connsiteY192" fmla="*/ 6701246 h 13511369"/>
                  <a:gd name="connsiteX193" fmla="*/ 8789812 w 12089090"/>
                  <a:gd name="connsiteY193" fmla="*/ 6548844 h 13511369"/>
                  <a:gd name="connsiteX194" fmla="*/ 9332737 w 12089090"/>
                  <a:gd name="connsiteY194" fmla="*/ 6544082 h 13511369"/>
                  <a:gd name="connsiteX195" fmla="*/ 9520856 w 12089090"/>
                  <a:gd name="connsiteY195" fmla="*/ 6494075 h 13511369"/>
                  <a:gd name="connsiteX196" fmla="*/ 9647062 w 12089090"/>
                  <a:gd name="connsiteY196" fmla="*/ 6298813 h 13511369"/>
                  <a:gd name="connsiteX197" fmla="*/ 9923287 w 12089090"/>
                  <a:gd name="connsiteY197" fmla="*/ 6334532 h 13511369"/>
                  <a:gd name="connsiteX198" fmla="*/ 9887569 w 12089090"/>
                  <a:gd name="connsiteY198" fmla="*/ 6420258 h 13511369"/>
                  <a:gd name="connsiteX199" fmla="*/ 9744694 w 12089090"/>
                  <a:gd name="connsiteY199" fmla="*/ 6434546 h 13511369"/>
                  <a:gd name="connsiteX200" fmla="*/ 9813749 w 12089090"/>
                  <a:gd name="connsiteY200" fmla="*/ 6489313 h 13511369"/>
                  <a:gd name="connsiteX201" fmla="*/ 9682782 w 12089090"/>
                  <a:gd name="connsiteY201" fmla="*/ 6517889 h 13511369"/>
                  <a:gd name="connsiteX202" fmla="*/ 9556576 w 12089090"/>
                  <a:gd name="connsiteY202" fmla="*/ 6508364 h 13511369"/>
                  <a:gd name="connsiteX203" fmla="*/ 9470850 w 12089090"/>
                  <a:gd name="connsiteY203" fmla="*/ 6544082 h 13511369"/>
                  <a:gd name="connsiteX204" fmla="*/ 9439894 w 12089090"/>
                  <a:gd name="connsiteY204" fmla="*/ 6848883 h 13511369"/>
                  <a:gd name="connsiteX205" fmla="*/ 9601819 w 12089090"/>
                  <a:gd name="connsiteY205" fmla="*/ 6882220 h 13511369"/>
                  <a:gd name="connsiteX206" fmla="*/ 9808987 w 12089090"/>
                  <a:gd name="connsiteY206" fmla="*/ 6696482 h 13511369"/>
                  <a:gd name="connsiteX207" fmla="*/ 9847088 w 12089090"/>
                  <a:gd name="connsiteY207" fmla="*/ 6794114 h 13511369"/>
                  <a:gd name="connsiteX208" fmla="*/ 9994726 w 12089090"/>
                  <a:gd name="connsiteY208" fmla="*/ 6717914 h 13511369"/>
                  <a:gd name="connsiteX209" fmla="*/ 9894713 w 12089090"/>
                  <a:gd name="connsiteY209" fmla="*/ 6956040 h 13511369"/>
                  <a:gd name="connsiteX210" fmla="*/ 10037588 w 12089090"/>
                  <a:gd name="connsiteY210" fmla="*/ 6898889 h 13511369"/>
                  <a:gd name="connsiteX211" fmla="*/ 10004251 w 12089090"/>
                  <a:gd name="connsiteY211" fmla="*/ 6986996 h 13511369"/>
                  <a:gd name="connsiteX212" fmla="*/ 10235232 w 12089090"/>
                  <a:gd name="connsiteY212" fmla="*/ 6984614 h 13511369"/>
                  <a:gd name="connsiteX213" fmla="*/ 10075687 w 12089090"/>
                  <a:gd name="connsiteY213" fmla="*/ 7039382 h 13511369"/>
                  <a:gd name="connsiteX214" fmla="*/ 9966151 w 12089090"/>
                  <a:gd name="connsiteY214" fmla="*/ 7096533 h 13511369"/>
                  <a:gd name="connsiteX215" fmla="*/ 9847088 w 12089090"/>
                  <a:gd name="connsiteY215" fmla="*/ 7210833 h 13511369"/>
                  <a:gd name="connsiteX216" fmla="*/ 9882806 w 12089090"/>
                  <a:gd name="connsiteY216" fmla="*/ 7270363 h 13511369"/>
                  <a:gd name="connsiteX217" fmla="*/ 9925669 w 12089090"/>
                  <a:gd name="connsiteY217" fmla="*/ 7320371 h 13511369"/>
                  <a:gd name="connsiteX218" fmla="*/ 10004251 w 12089090"/>
                  <a:gd name="connsiteY218" fmla="*/ 7287033 h 13511369"/>
                  <a:gd name="connsiteX219" fmla="*/ 10016156 w 12089090"/>
                  <a:gd name="connsiteY219" fmla="*/ 7348944 h 13511369"/>
                  <a:gd name="connsiteX220" fmla="*/ 10130457 w 12089090"/>
                  <a:gd name="connsiteY220" fmla="*/ 7210833 h 13511369"/>
                  <a:gd name="connsiteX221" fmla="*/ 10166176 w 12089090"/>
                  <a:gd name="connsiteY221" fmla="*/ 7356089 h 13511369"/>
                  <a:gd name="connsiteX222" fmla="*/ 10261426 w 12089090"/>
                  <a:gd name="connsiteY222" fmla="*/ 7239408 h 13511369"/>
                  <a:gd name="connsiteX223" fmla="*/ 10287619 w 12089090"/>
                  <a:gd name="connsiteY223" fmla="*/ 7401332 h 13511369"/>
                  <a:gd name="connsiteX224" fmla="*/ 10361437 w 12089090"/>
                  <a:gd name="connsiteY224" fmla="*/ 7477532 h 13511369"/>
                  <a:gd name="connsiteX225" fmla="*/ 10151887 w 12089090"/>
                  <a:gd name="connsiteY225" fmla="*/ 7591832 h 13511369"/>
                  <a:gd name="connsiteX226" fmla="*/ 10304288 w 12089090"/>
                  <a:gd name="connsiteY226" fmla="*/ 7741852 h 13511369"/>
                  <a:gd name="connsiteX227" fmla="*/ 10335244 w 12089090"/>
                  <a:gd name="connsiteY227" fmla="*/ 7644221 h 13511369"/>
                  <a:gd name="connsiteX228" fmla="*/ 10406680 w 12089090"/>
                  <a:gd name="connsiteY228" fmla="*/ 7732326 h 13511369"/>
                  <a:gd name="connsiteX229" fmla="*/ 10528126 w 12089090"/>
                  <a:gd name="connsiteY229" fmla="*/ 7691846 h 13511369"/>
                  <a:gd name="connsiteX230" fmla="*/ 10532887 w 12089090"/>
                  <a:gd name="connsiteY230" fmla="*/ 7777570 h 13511369"/>
                  <a:gd name="connsiteX231" fmla="*/ 10530506 w 12089090"/>
                  <a:gd name="connsiteY231" fmla="*/ 7875200 h 13511369"/>
                  <a:gd name="connsiteX232" fmla="*/ 10640043 w 12089090"/>
                  <a:gd name="connsiteY232" fmla="*/ 7837101 h 13511369"/>
                  <a:gd name="connsiteX233" fmla="*/ 10680526 w 12089090"/>
                  <a:gd name="connsiteY233" fmla="*/ 8075227 h 13511369"/>
                  <a:gd name="connsiteX234" fmla="*/ 10818637 w 12089090"/>
                  <a:gd name="connsiteY234" fmla="*/ 8106182 h 13511369"/>
                  <a:gd name="connsiteX235" fmla="*/ 10832925 w 12089090"/>
                  <a:gd name="connsiteY235" fmla="*/ 7815670 h 13511369"/>
                  <a:gd name="connsiteX236" fmla="*/ 10923413 w 12089090"/>
                  <a:gd name="connsiteY236" fmla="*/ 7791858 h 13511369"/>
                  <a:gd name="connsiteX237" fmla="*/ 10992469 w 12089090"/>
                  <a:gd name="connsiteY237" fmla="*/ 7620407 h 13511369"/>
                  <a:gd name="connsiteX238" fmla="*/ 10954369 w 12089090"/>
                  <a:gd name="connsiteY238" fmla="*/ 7491821 h 13511369"/>
                  <a:gd name="connsiteX239" fmla="*/ 10859119 w 12089090"/>
                  <a:gd name="connsiteY239" fmla="*/ 7479913 h 13511369"/>
                  <a:gd name="connsiteX240" fmla="*/ 10906743 w 12089090"/>
                  <a:gd name="connsiteY240" fmla="*/ 7360851 h 13511369"/>
                  <a:gd name="connsiteX241" fmla="*/ 10801969 w 12089090"/>
                  <a:gd name="connsiteY241" fmla="*/ 7289414 h 13511369"/>
                  <a:gd name="connsiteX242" fmla="*/ 10761487 w 12089090"/>
                  <a:gd name="connsiteY242" fmla="*/ 7058432 h 13511369"/>
                  <a:gd name="connsiteX243" fmla="*/ 10443987 w 12089090"/>
                  <a:gd name="connsiteY243" fmla="*/ 7020332 h 13511369"/>
                  <a:gd name="connsiteX244" fmla="*/ 10513838 w 12089090"/>
                  <a:gd name="connsiteY244" fmla="*/ 6915558 h 13511369"/>
                  <a:gd name="connsiteX245" fmla="*/ 10637663 w 12089090"/>
                  <a:gd name="connsiteY245" fmla="*/ 6896508 h 13511369"/>
                  <a:gd name="connsiteX246" fmla="*/ 10647187 w 12089090"/>
                  <a:gd name="connsiteY246" fmla="*/ 6810782 h 13511369"/>
                  <a:gd name="connsiteX247" fmla="*/ 10859912 w 12089090"/>
                  <a:gd name="connsiteY247" fmla="*/ 6899682 h 13511369"/>
                  <a:gd name="connsiteX248" fmla="*/ 10875787 w 12089090"/>
                  <a:gd name="connsiteY248" fmla="*/ 6677432 h 13511369"/>
                  <a:gd name="connsiteX249" fmla="*/ 10666237 w 12089090"/>
                  <a:gd name="connsiteY249" fmla="*/ 6772682 h 13511369"/>
                  <a:gd name="connsiteX250" fmla="*/ 10590037 w 12089090"/>
                  <a:gd name="connsiteY250" fmla="*/ 6544082 h 13511369"/>
                  <a:gd name="connsiteX251" fmla="*/ 10361437 w 12089090"/>
                  <a:gd name="connsiteY251" fmla="*/ 6753632 h 13511369"/>
                  <a:gd name="connsiteX252" fmla="*/ 10374138 w 12089090"/>
                  <a:gd name="connsiteY252" fmla="*/ 6588533 h 13511369"/>
                  <a:gd name="connsiteX253" fmla="*/ 10386837 w 12089090"/>
                  <a:gd name="connsiteY253" fmla="*/ 6464707 h 13511369"/>
                  <a:gd name="connsiteX254" fmla="*/ 10331672 w 12089090"/>
                  <a:gd name="connsiteY254" fmla="*/ 6436675 h 13511369"/>
                  <a:gd name="connsiteX255" fmla="*/ 10278888 w 12089090"/>
                  <a:gd name="connsiteY255" fmla="*/ 6452008 h 13511369"/>
                  <a:gd name="connsiteX256" fmla="*/ 10158237 w 12089090"/>
                  <a:gd name="connsiteY256" fmla="*/ 6236107 h 13511369"/>
                  <a:gd name="connsiteX257" fmla="*/ 10323338 w 12089090"/>
                  <a:gd name="connsiteY257" fmla="*/ 6274208 h 13511369"/>
                  <a:gd name="connsiteX258" fmla="*/ 10564638 w 12089090"/>
                  <a:gd name="connsiteY258" fmla="*/ 6274208 h 13511369"/>
                  <a:gd name="connsiteX259" fmla="*/ 10694812 w 12089090"/>
                  <a:gd name="connsiteY259" fmla="*/ 6134507 h 13511369"/>
                  <a:gd name="connsiteX260" fmla="*/ 10593213 w 12089090"/>
                  <a:gd name="connsiteY260" fmla="*/ 6023383 h 13511369"/>
                  <a:gd name="connsiteX261" fmla="*/ 10380487 w 12089090"/>
                  <a:gd name="connsiteY261" fmla="*/ 5975757 h 13511369"/>
                  <a:gd name="connsiteX262" fmla="*/ 10561462 w 12089090"/>
                  <a:gd name="connsiteY262" fmla="*/ 5845582 h 13511369"/>
                  <a:gd name="connsiteX263" fmla="*/ 10507488 w 12089090"/>
                  <a:gd name="connsiteY263" fmla="*/ 5728108 h 13511369"/>
                  <a:gd name="connsiteX264" fmla="*/ 10561463 w 12089090"/>
                  <a:gd name="connsiteY264" fmla="*/ 5607458 h 13511369"/>
                  <a:gd name="connsiteX265" fmla="*/ 10523362 w 12089090"/>
                  <a:gd name="connsiteY265" fmla="*/ 5604282 h 13511369"/>
                  <a:gd name="connsiteX266" fmla="*/ 10488438 w 12089090"/>
                  <a:gd name="connsiteY266" fmla="*/ 5528083 h 13511369"/>
                  <a:gd name="connsiteX267" fmla="*/ 10329687 w 12089090"/>
                  <a:gd name="connsiteY267" fmla="*/ 5375682 h 13511369"/>
                  <a:gd name="connsiteX268" fmla="*/ 10599563 w 12089090"/>
                  <a:gd name="connsiteY268" fmla="*/ 5480458 h 13511369"/>
                  <a:gd name="connsiteX269" fmla="*/ 10742437 w 12089090"/>
                  <a:gd name="connsiteY269" fmla="*/ 5439182 h 13511369"/>
                  <a:gd name="connsiteX270" fmla="*/ 10717038 w 12089090"/>
                  <a:gd name="connsiteY270" fmla="*/ 5686833 h 13511369"/>
                  <a:gd name="connsiteX271" fmla="*/ 10894837 w 12089090"/>
                  <a:gd name="connsiteY271" fmla="*/ 5724932 h 13511369"/>
                  <a:gd name="connsiteX272" fmla="*/ 10951988 w 12089090"/>
                  <a:gd name="connsiteY272" fmla="*/ 5550308 h 13511369"/>
                  <a:gd name="connsiteX273" fmla="*/ 10993262 w 12089090"/>
                  <a:gd name="connsiteY273" fmla="*/ 5321707 h 13511369"/>
                  <a:gd name="connsiteX274" fmla="*/ 10913888 w 12089090"/>
                  <a:gd name="connsiteY274" fmla="*/ 5118508 h 13511369"/>
                  <a:gd name="connsiteX275" fmla="*/ 10856737 w 12089090"/>
                  <a:gd name="connsiteY275" fmla="*/ 5020082 h 13511369"/>
                  <a:gd name="connsiteX276" fmla="*/ 10777363 w 12089090"/>
                  <a:gd name="connsiteY276" fmla="*/ 5137558 h 13511369"/>
                  <a:gd name="connsiteX277" fmla="*/ 10707513 w 12089090"/>
                  <a:gd name="connsiteY277" fmla="*/ 5096283 h 13511369"/>
                  <a:gd name="connsiteX278" fmla="*/ 10675763 w 12089090"/>
                  <a:gd name="connsiteY278" fmla="*/ 5216933 h 13511369"/>
                  <a:gd name="connsiteX279" fmla="*/ 10574162 w 12089090"/>
                  <a:gd name="connsiteY279" fmla="*/ 5220107 h 13511369"/>
                  <a:gd name="connsiteX280" fmla="*/ 10494787 w 12089090"/>
                  <a:gd name="connsiteY280" fmla="*/ 5077232 h 13511369"/>
                  <a:gd name="connsiteX281" fmla="*/ 10456687 w 12089090"/>
                  <a:gd name="connsiteY281" fmla="*/ 4924832 h 13511369"/>
                  <a:gd name="connsiteX282" fmla="*/ 10240787 w 12089090"/>
                  <a:gd name="connsiteY282" fmla="*/ 4928007 h 13511369"/>
                  <a:gd name="connsiteX283" fmla="*/ 10266187 w 12089090"/>
                  <a:gd name="connsiteY283" fmla="*/ 5153432 h 13511369"/>
                  <a:gd name="connsiteX284" fmla="*/ 10228088 w 12089090"/>
                  <a:gd name="connsiteY284" fmla="*/ 4959758 h 13511369"/>
                  <a:gd name="connsiteX285" fmla="*/ 10183637 w 12089090"/>
                  <a:gd name="connsiteY285" fmla="*/ 4972457 h 13511369"/>
                  <a:gd name="connsiteX286" fmla="*/ 10113787 w 12089090"/>
                  <a:gd name="connsiteY286" fmla="*/ 4861332 h 13511369"/>
                  <a:gd name="connsiteX287" fmla="*/ 10018538 w 12089090"/>
                  <a:gd name="connsiteY287" fmla="*/ 4931183 h 13511369"/>
                  <a:gd name="connsiteX288" fmla="*/ 9862962 w 12089090"/>
                  <a:gd name="connsiteY288" fmla="*/ 5058182 h 13511369"/>
                  <a:gd name="connsiteX289" fmla="*/ 10228087 w 12089090"/>
                  <a:gd name="connsiteY289" fmla="*/ 4724807 h 13511369"/>
                  <a:gd name="connsiteX290" fmla="*/ 10372550 w 12089090"/>
                  <a:gd name="connsiteY290" fmla="*/ 4634321 h 13511369"/>
                  <a:gd name="connsiteX291" fmla="*/ 10590037 w 12089090"/>
                  <a:gd name="connsiteY291" fmla="*/ 4581932 h 13511369"/>
                  <a:gd name="connsiteX292" fmla="*/ 10628138 w 12089090"/>
                  <a:gd name="connsiteY292" fmla="*/ 4461283 h 13511369"/>
                  <a:gd name="connsiteX293" fmla="*/ 10799588 w 12089090"/>
                  <a:gd name="connsiteY293" fmla="*/ 4334283 h 13511369"/>
                  <a:gd name="connsiteX294" fmla="*/ 10831337 w 12089090"/>
                  <a:gd name="connsiteY294" fmla="*/ 4080282 h 13511369"/>
                  <a:gd name="connsiteX295" fmla="*/ 10599562 w 12089090"/>
                  <a:gd name="connsiteY295" fmla="*/ 3997732 h 13511369"/>
                  <a:gd name="connsiteX296" fmla="*/ 10282063 w 12089090"/>
                  <a:gd name="connsiteY296" fmla="*/ 3950108 h 13511369"/>
                  <a:gd name="connsiteX297" fmla="*/ 10151887 w 12089090"/>
                  <a:gd name="connsiteY297" fmla="*/ 4010432 h 13511369"/>
                  <a:gd name="connsiteX298" fmla="*/ 10177288 w 12089090"/>
                  <a:gd name="connsiteY298" fmla="*/ 3845333 h 13511369"/>
                  <a:gd name="connsiteX299" fmla="*/ 10126488 w 12089090"/>
                  <a:gd name="connsiteY299" fmla="*/ 3670708 h 13511369"/>
                  <a:gd name="connsiteX300" fmla="*/ 10240787 w 12089090"/>
                  <a:gd name="connsiteY300" fmla="*/ 3708807 h 13511369"/>
                  <a:gd name="connsiteX301" fmla="*/ 10361438 w 12089090"/>
                  <a:gd name="connsiteY301" fmla="*/ 3600858 h 13511369"/>
                  <a:gd name="connsiteX302" fmla="*/ 10551938 w 12089090"/>
                  <a:gd name="connsiteY302" fmla="*/ 3661183 h 13511369"/>
                  <a:gd name="connsiteX303" fmla="*/ 10564638 w 12089090"/>
                  <a:gd name="connsiteY303" fmla="*/ 3477033 h 13511369"/>
                  <a:gd name="connsiteX304" fmla="*/ 10704337 w 12089090"/>
                  <a:gd name="connsiteY304" fmla="*/ 3515132 h 13511369"/>
                  <a:gd name="connsiteX305" fmla="*/ 10818637 w 12089090"/>
                  <a:gd name="connsiteY305" fmla="*/ 3210332 h 13511369"/>
                  <a:gd name="connsiteX306" fmla="*/ 10920238 w 12089090"/>
                  <a:gd name="connsiteY306" fmla="*/ 3299233 h 13511369"/>
                  <a:gd name="connsiteX307" fmla="*/ 11059937 w 12089090"/>
                  <a:gd name="connsiteY307" fmla="*/ 3283357 h 13511369"/>
                  <a:gd name="connsiteX308" fmla="*/ 11094862 w 12089090"/>
                  <a:gd name="connsiteY308" fmla="*/ 3508782 h 13511369"/>
                  <a:gd name="connsiteX309" fmla="*/ 11171063 w 12089090"/>
                  <a:gd name="connsiteY309" fmla="*/ 3251608 h 13511369"/>
                  <a:gd name="connsiteX310" fmla="*/ 11094863 w 12089090"/>
                  <a:gd name="connsiteY310" fmla="*/ 3165883 h 13511369"/>
                  <a:gd name="connsiteX311" fmla="*/ 11180587 w 12089090"/>
                  <a:gd name="connsiteY311" fmla="*/ 2911882 h 13511369"/>
                  <a:gd name="connsiteX312" fmla="*/ 10999613 w 12089090"/>
                  <a:gd name="connsiteY312" fmla="*/ 2988083 h 13511369"/>
                  <a:gd name="connsiteX313" fmla="*/ 10971037 w 12089090"/>
                  <a:gd name="connsiteY313" fmla="*/ 2918232 h 13511369"/>
                  <a:gd name="connsiteX314" fmla="*/ 10780537 w 12089090"/>
                  <a:gd name="connsiteY314" fmla="*/ 2715032 h 13511369"/>
                  <a:gd name="connsiteX315" fmla="*/ 10748788 w 12089090"/>
                  <a:gd name="connsiteY315" fmla="*/ 2530883 h 13511369"/>
                  <a:gd name="connsiteX316" fmla="*/ 10717038 w 12089090"/>
                  <a:gd name="connsiteY316" fmla="*/ 2435633 h 13511369"/>
                  <a:gd name="connsiteX317" fmla="*/ 10818637 w 12089090"/>
                  <a:gd name="connsiteY317" fmla="*/ 2334032 h 13511369"/>
                  <a:gd name="connsiteX318" fmla="*/ 11078988 w 12089090"/>
                  <a:gd name="connsiteY318" fmla="*/ 2099083 h 13511369"/>
                  <a:gd name="connsiteX319" fmla="*/ 11199637 w 12089090"/>
                  <a:gd name="connsiteY319" fmla="*/ 2118132 h 13511369"/>
                  <a:gd name="connsiteX320" fmla="*/ 11269488 w 12089090"/>
                  <a:gd name="connsiteY320" fmla="*/ 2029233 h 13511369"/>
                  <a:gd name="connsiteX321" fmla="*/ 11504437 w 12089090"/>
                  <a:gd name="connsiteY321" fmla="*/ 1921282 h 13511369"/>
                  <a:gd name="connsiteX322" fmla="*/ 11358388 w 12089090"/>
                  <a:gd name="connsiteY322" fmla="*/ 1851433 h 13511369"/>
                  <a:gd name="connsiteX323" fmla="*/ 11275837 w 12089090"/>
                  <a:gd name="connsiteY323" fmla="*/ 1705382 h 13511369"/>
                  <a:gd name="connsiteX324" fmla="*/ 11377437 w 12089090"/>
                  <a:gd name="connsiteY324" fmla="*/ 1279932 h 13511369"/>
                  <a:gd name="connsiteX325" fmla="*/ 11256787 w 12089090"/>
                  <a:gd name="connsiteY325" fmla="*/ 1019582 h 13511369"/>
                  <a:gd name="connsiteX326" fmla="*/ 11542537 w 12089090"/>
                  <a:gd name="connsiteY326" fmla="*/ 1362482 h 13511369"/>
                  <a:gd name="connsiteX327" fmla="*/ 11707637 w 12089090"/>
                  <a:gd name="connsiteY327" fmla="*/ 1165632 h 13511369"/>
                  <a:gd name="connsiteX328" fmla="*/ 11891787 w 12089090"/>
                  <a:gd name="connsiteY328" fmla="*/ 1476782 h 13511369"/>
                  <a:gd name="connsiteX329" fmla="*/ 12088637 w 12089090"/>
                  <a:gd name="connsiteY329" fmla="*/ 1578383 h 13511369"/>
                  <a:gd name="connsiteX330" fmla="*/ 11923537 w 12089090"/>
                  <a:gd name="connsiteY330" fmla="*/ 1133883 h 13511369"/>
                  <a:gd name="connsiteX331" fmla="*/ 11910837 w 12089090"/>
                  <a:gd name="connsiteY331" fmla="*/ 917982 h 13511369"/>
                  <a:gd name="connsiteX332" fmla="*/ 11777487 w 12089090"/>
                  <a:gd name="connsiteY332" fmla="*/ 721132 h 13511369"/>
                  <a:gd name="connsiteX333" fmla="*/ 11752087 w 12089090"/>
                  <a:gd name="connsiteY33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85465 w 12089090"/>
                  <a:gd name="connsiteY41" fmla="*/ 6812913 h 13511369"/>
                  <a:gd name="connsiteX42" fmla="*/ 2535459 w 12089090"/>
                  <a:gd name="connsiteY42" fmla="*/ 6872444 h 13511369"/>
                  <a:gd name="connsiteX43" fmla="*/ 2478309 w 12089090"/>
                  <a:gd name="connsiteY43" fmla="*/ 6981982 h 13511369"/>
                  <a:gd name="connsiteX44" fmla="*/ 2365199 w 12089090"/>
                  <a:gd name="connsiteY44" fmla="*/ 7022714 h 13511369"/>
                  <a:gd name="connsiteX45" fmla="*/ 2123503 w 12089090"/>
                  <a:gd name="connsiteY45" fmla="*/ 7248682 h 13511369"/>
                  <a:gd name="connsiteX46" fmla="*/ 2171128 w 12089090"/>
                  <a:gd name="connsiteY46" fmla="*/ 7551100 h 13511369"/>
                  <a:gd name="connsiteX47" fmla="*/ 2143743 w 12089090"/>
                  <a:gd name="connsiteY47" fmla="*/ 7627551 h 13511369"/>
                  <a:gd name="connsiteX48" fmla="*/ 1973484 w 12089090"/>
                  <a:gd name="connsiteY48" fmla="*/ 7703500 h 13511369"/>
                  <a:gd name="connsiteX49" fmla="*/ 1867519 w 12089090"/>
                  <a:gd name="connsiteY49" fmla="*/ 7841863 h 13511369"/>
                  <a:gd name="connsiteX50" fmla="*/ 1842515 w 12089090"/>
                  <a:gd name="connsiteY50" fmla="*/ 8084500 h 13511369"/>
                  <a:gd name="connsiteX51" fmla="*/ 1721072 w 12089090"/>
                  <a:gd name="connsiteY51" fmla="*/ 8148794 h 13511369"/>
                  <a:gd name="connsiteX52" fmla="*/ 1703212 w 12089090"/>
                  <a:gd name="connsiteY52" fmla="*/ 8291919 h 13511369"/>
                  <a:gd name="connsiteX53" fmla="*/ 1671065 w 12089090"/>
                  <a:gd name="connsiteY53" fmla="*/ 8510744 h 13511369"/>
                  <a:gd name="connsiteX54" fmla="*/ 1716309 w 12089090"/>
                  <a:gd name="connsiteY54" fmla="*/ 8653619 h 13511369"/>
                  <a:gd name="connsiteX55" fmla="*/ 1706784 w 12089090"/>
                  <a:gd name="connsiteY55" fmla="*/ 8772682 h 13511369"/>
                  <a:gd name="connsiteX56" fmla="*/ 1788937 w 12089090"/>
                  <a:gd name="connsiteY56" fmla="*/ 8963432 h 13511369"/>
                  <a:gd name="connsiteX57" fmla="*/ 1657969 w 12089090"/>
                  <a:gd name="connsiteY57" fmla="*/ 9413488 h 13511369"/>
                  <a:gd name="connsiteX58" fmla="*/ 1506759 w 12089090"/>
                  <a:gd name="connsiteY58" fmla="*/ 9498963 h 13511369"/>
                  <a:gd name="connsiteX59" fmla="*/ 1463897 w 12089090"/>
                  <a:gd name="connsiteY59" fmla="*/ 9682319 h 13511369"/>
                  <a:gd name="connsiteX60" fmla="*/ 1321022 w 12089090"/>
                  <a:gd name="connsiteY60" fmla="*/ 9748994 h 13511369"/>
                  <a:gd name="connsiteX61" fmla="*/ 1312687 w 12089090"/>
                  <a:gd name="connsiteY61" fmla="*/ 9839732 h 13511369"/>
                  <a:gd name="connsiteX62" fmla="*/ 1237678 w 12089090"/>
                  <a:gd name="connsiteY62" fmla="*/ 9970450 h 13511369"/>
                  <a:gd name="connsiteX63" fmla="*/ 1254347 w 12089090"/>
                  <a:gd name="connsiteY63" fmla="*/ 10151425 h 13511369"/>
                  <a:gd name="connsiteX64" fmla="*/ 1179337 w 12089090"/>
                  <a:gd name="connsiteY64" fmla="*/ 10315982 h 13511369"/>
                  <a:gd name="connsiteX65" fmla="*/ 932878 w 12089090"/>
                  <a:gd name="connsiteY65" fmla="*/ 10353832 h 13511369"/>
                  <a:gd name="connsiteX66" fmla="*/ 817387 w 12089090"/>
                  <a:gd name="connsiteY66" fmla="*/ 10468382 h 13511369"/>
                  <a:gd name="connsiteX67" fmla="*/ 678084 w 12089090"/>
                  <a:gd name="connsiteY67" fmla="*/ 10480038 h 13511369"/>
                  <a:gd name="connsiteX68" fmla="*/ 585215 w 12089090"/>
                  <a:gd name="connsiteY68" fmla="*/ 10544332 h 13511369"/>
                  <a:gd name="connsiteX69" fmla="*/ 497109 w 12089090"/>
                  <a:gd name="connsiteY69" fmla="*/ 10503850 h 13511369"/>
                  <a:gd name="connsiteX70" fmla="*/ 399478 w 12089090"/>
                  <a:gd name="connsiteY70" fmla="*/ 10510994 h 13511369"/>
                  <a:gd name="connsiteX71" fmla="*/ 301847 w 12089090"/>
                  <a:gd name="connsiteY71" fmla="*/ 10482419 h 13511369"/>
                  <a:gd name="connsiteX72" fmla="*/ 238743 w 12089090"/>
                  <a:gd name="connsiteY72" fmla="*/ 10535057 h 13511369"/>
                  <a:gd name="connsiteX73" fmla="*/ 17287 w 12089090"/>
                  <a:gd name="connsiteY73" fmla="*/ 10430282 h 13511369"/>
                  <a:gd name="connsiteX74" fmla="*/ 78009 w 12089090"/>
                  <a:gd name="connsiteY74" fmla="*/ 10608625 h 13511369"/>
                  <a:gd name="connsiteX75" fmla="*/ 11334 w 12089090"/>
                  <a:gd name="connsiteY75" fmla="*/ 10787219 h 13511369"/>
                  <a:gd name="connsiteX76" fmla="*/ 112537 w 12089090"/>
                  <a:gd name="connsiteY76" fmla="*/ 11056551 h 13511369"/>
                  <a:gd name="connsiteX77" fmla="*/ 8953 w 12089090"/>
                  <a:gd name="connsiteY77" fmla="*/ 11234894 h 13511369"/>
                  <a:gd name="connsiteX78" fmla="*/ 17287 w 12089090"/>
                  <a:gd name="connsiteY78" fmla="*/ 11420882 h 13511369"/>
                  <a:gd name="connsiteX79" fmla="*/ 158972 w 12089090"/>
                  <a:gd name="connsiteY79" fmla="*/ 11470638 h 13511369"/>
                  <a:gd name="connsiteX80" fmla="*/ 455437 w 12089090"/>
                  <a:gd name="connsiteY80" fmla="*/ 11497082 h 13511369"/>
                  <a:gd name="connsiteX81" fmla="*/ 623315 w 12089090"/>
                  <a:gd name="connsiteY81" fmla="*/ 11544457 h 13511369"/>
                  <a:gd name="connsiteX82" fmla="*/ 737615 w 12089090"/>
                  <a:gd name="connsiteY82" fmla="*/ 11489688 h 13511369"/>
                  <a:gd name="connsiteX83" fmla="*/ 912637 w 12089090"/>
                  <a:gd name="connsiteY83" fmla="*/ 11535182 h 13511369"/>
                  <a:gd name="connsiteX84" fmla="*/ 1078134 w 12089090"/>
                  <a:gd name="connsiteY84" fmla="*/ 11413488 h 13511369"/>
                  <a:gd name="connsiteX85" fmla="*/ 1155524 w 12089090"/>
                  <a:gd name="connsiteY85" fmla="*/ 11470889 h 13511369"/>
                  <a:gd name="connsiteX86" fmla="*/ 1294828 w 12089090"/>
                  <a:gd name="connsiteY86" fmla="*/ 11496832 h 13511369"/>
                  <a:gd name="connsiteX87" fmla="*/ 1466278 w 12089090"/>
                  <a:gd name="connsiteY87" fmla="*/ 11508738 h 13511369"/>
                  <a:gd name="connsiteX88" fmla="*/ 1552003 w 12089090"/>
                  <a:gd name="connsiteY88" fmla="*/ 11573032 h 13511369"/>
                  <a:gd name="connsiteX89" fmla="*/ 1652015 w 12089090"/>
                  <a:gd name="connsiteY89" fmla="*/ 11580175 h 13511369"/>
                  <a:gd name="connsiteX90" fmla="*/ 1731787 w 12089090"/>
                  <a:gd name="connsiteY90" fmla="*/ 11592332 h 13511369"/>
                  <a:gd name="connsiteX91" fmla="*/ 1659159 w 12089090"/>
                  <a:gd name="connsiteY91" fmla="*/ 11737338 h 13511369"/>
                  <a:gd name="connsiteX92" fmla="*/ 1693687 w 12089090"/>
                  <a:gd name="connsiteY92" fmla="*/ 11992382 h 13511369"/>
                  <a:gd name="connsiteX93" fmla="*/ 1871090 w 12089090"/>
                  <a:gd name="connsiteY93" fmla="*/ 12130244 h 13511369"/>
                  <a:gd name="connsiteX94" fmla="*/ 1993724 w 12089090"/>
                  <a:gd name="connsiteY94" fmla="*/ 12056676 h 13511369"/>
                  <a:gd name="connsiteX95" fmla="*/ 2066353 w 12089090"/>
                  <a:gd name="connsiteY95" fmla="*/ 12104050 h 13511369"/>
                  <a:gd name="connsiteX96" fmla="*/ 2142553 w 12089090"/>
                  <a:gd name="connsiteY96" fmla="*/ 12034994 h 13511369"/>
                  <a:gd name="connsiteX97" fmla="*/ 2242565 w 12089090"/>
                  <a:gd name="connsiteY97" fmla="*/ 12058807 h 13511369"/>
                  <a:gd name="connsiteX98" fmla="*/ 2473547 w 12089090"/>
                  <a:gd name="connsiteY98" fmla="*/ 12008800 h 13511369"/>
                  <a:gd name="connsiteX99" fmla="*/ 2524743 w 12089090"/>
                  <a:gd name="connsiteY99" fmla="*/ 11899513 h 13511369"/>
                  <a:gd name="connsiteX100" fmla="*/ 2893837 w 12089090"/>
                  <a:gd name="connsiteY100" fmla="*/ 12030482 h 13511369"/>
                  <a:gd name="connsiteX101" fmla="*/ 2983134 w 12089090"/>
                  <a:gd name="connsiteY101" fmla="*/ 12018325 h 13511369"/>
                  <a:gd name="connsiteX102" fmla="*/ 3084337 w 12089090"/>
                  <a:gd name="connsiteY102" fmla="*/ 12182882 h 13511369"/>
                  <a:gd name="connsiteX103" fmla="*/ 3323653 w 12089090"/>
                  <a:gd name="connsiteY103" fmla="*/ 12127863 h 13511369"/>
                  <a:gd name="connsiteX104" fmla="*/ 3433190 w 12089090"/>
                  <a:gd name="connsiteY104" fmla="*/ 12196919 h 13511369"/>
                  <a:gd name="connsiteX105" fmla="*/ 3586781 w 12089090"/>
                  <a:gd name="connsiteY105" fmla="*/ 12266226 h 13511369"/>
                  <a:gd name="connsiteX106" fmla="*/ 3522487 w 12089090"/>
                  <a:gd name="connsiteY106" fmla="*/ 12387670 h 13511369"/>
                  <a:gd name="connsiteX107" fmla="*/ 3607022 w 12089090"/>
                  <a:gd name="connsiteY107" fmla="*/ 12592207 h 13511369"/>
                  <a:gd name="connsiteX108" fmla="*/ 3560587 w 12089090"/>
                  <a:gd name="connsiteY108" fmla="*/ 12773432 h 13511369"/>
                  <a:gd name="connsiteX109" fmla="*/ 3545109 w 12089090"/>
                  <a:gd name="connsiteY109" fmla="*/ 12987494 h 13511369"/>
                  <a:gd name="connsiteX110" fmla="*/ 3636787 w 12089090"/>
                  <a:gd name="connsiteY110" fmla="*/ 13211582 h 13511369"/>
                  <a:gd name="connsiteX111" fmla="*/ 3922537 w 12089090"/>
                  <a:gd name="connsiteY111" fmla="*/ 13440182 h 13511369"/>
                  <a:gd name="connsiteX112" fmla="*/ 4514278 w 12089090"/>
                  <a:gd name="connsiteY112" fmla="*/ 13511369 h 13511369"/>
                  <a:gd name="connsiteX113" fmla="*/ 4549996 w 12089090"/>
                  <a:gd name="connsiteY113" fmla="*/ 13442312 h 13511369"/>
                  <a:gd name="connsiteX114" fmla="*/ 4208287 w 12089090"/>
                  <a:gd name="connsiteY114" fmla="*/ 13154432 h 13511369"/>
                  <a:gd name="connsiteX115" fmla="*/ 4635722 w 12089090"/>
                  <a:gd name="connsiteY115" fmla="*/ 13268482 h 13511369"/>
                  <a:gd name="connsiteX116" fmla="*/ 4951237 w 12089090"/>
                  <a:gd name="connsiteY116" fmla="*/ 13268732 h 13511369"/>
                  <a:gd name="connsiteX117" fmla="*/ 5052440 w 12089090"/>
                  <a:gd name="connsiteY117" fmla="*/ 13058932 h 13511369"/>
                  <a:gd name="connsiteX118" fmla="*/ 5011959 w 12089090"/>
                  <a:gd name="connsiteY118" fmla="*/ 12985113 h 13511369"/>
                  <a:gd name="connsiteX119" fmla="*/ 5008387 w 12089090"/>
                  <a:gd name="connsiteY119" fmla="*/ 12678182 h 13511369"/>
                  <a:gd name="connsiteX120" fmla="*/ 5084587 w 12089090"/>
                  <a:gd name="connsiteY120" fmla="*/ 12563882 h 13511369"/>
                  <a:gd name="connsiteX121" fmla="*/ 5046487 w 12089090"/>
                  <a:gd name="connsiteY121" fmla="*/ 12225745 h 13511369"/>
                  <a:gd name="connsiteX122" fmla="*/ 5375100 w 12089090"/>
                  <a:gd name="connsiteY122" fmla="*/ 12097157 h 13511369"/>
                  <a:gd name="connsiteX123" fmla="*/ 5656087 w 12089090"/>
                  <a:gd name="connsiteY123" fmla="*/ 12180502 h 13511369"/>
                  <a:gd name="connsiteX124" fmla="*/ 5541787 w 12089090"/>
                  <a:gd name="connsiteY124" fmla="*/ 11249432 h 13511369"/>
                  <a:gd name="connsiteX125" fmla="*/ 5602510 w 12089090"/>
                  <a:gd name="connsiteY125" fmla="*/ 10722925 h 13511369"/>
                  <a:gd name="connsiteX126" fmla="*/ 5485827 w 12089090"/>
                  <a:gd name="connsiteY126" fmla="*/ 10663394 h 13511369"/>
                  <a:gd name="connsiteX127" fmla="*/ 5602509 w 12089090"/>
                  <a:gd name="connsiteY127" fmla="*/ 10701495 h 13511369"/>
                  <a:gd name="connsiteX128" fmla="*/ 5628703 w 12089090"/>
                  <a:gd name="connsiteY128" fmla="*/ 10160950 h 13511369"/>
                  <a:gd name="connsiteX129" fmla="*/ 5715618 w 12089090"/>
                  <a:gd name="connsiteY129" fmla="*/ 9775438 h 13511369"/>
                  <a:gd name="connsiteX130" fmla="*/ 5847778 w 12089090"/>
                  <a:gd name="connsiteY130" fmla="*/ 9408475 h 13511369"/>
                  <a:gd name="connsiteX131" fmla="*/ 5938265 w 12089090"/>
                  <a:gd name="connsiteY131" fmla="*/ 9196544 h 13511369"/>
                  <a:gd name="connsiteX132" fmla="*/ 5776340 w 12089090"/>
                  <a:gd name="connsiteY132" fmla="*/ 9329894 h 13511369"/>
                  <a:gd name="connsiteX133" fmla="*/ 5940647 w 12089090"/>
                  <a:gd name="connsiteY133" fmla="*/ 9137013 h 13511369"/>
                  <a:gd name="connsiteX134" fmla="*/ 5972794 w 12089090"/>
                  <a:gd name="connsiteY134" fmla="*/ 8956289 h 13511369"/>
                  <a:gd name="connsiteX135" fmla="*/ 5976365 w 12089090"/>
                  <a:gd name="connsiteY135" fmla="*/ 9087006 h 13511369"/>
                  <a:gd name="connsiteX136" fmla="*/ 6458567 w 12089090"/>
                  <a:gd name="connsiteY136" fmla="*/ 8201432 h 13511369"/>
                  <a:gd name="connsiteX137" fmla="*/ 6221634 w 12089090"/>
                  <a:gd name="connsiteY137" fmla="*/ 8101170 h 13511369"/>
                  <a:gd name="connsiteX138" fmla="*/ 6443090 w 12089090"/>
                  <a:gd name="connsiteY138" fmla="*/ 8110694 h 13511369"/>
                  <a:gd name="connsiteX139" fmla="*/ 6713363 w 12089090"/>
                  <a:gd name="connsiteY139" fmla="*/ 8074975 h 13511369"/>
                  <a:gd name="connsiteX140" fmla="*/ 6872907 w 12089090"/>
                  <a:gd name="connsiteY140" fmla="*/ 8032113 h 13511369"/>
                  <a:gd name="connsiteX141" fmla="*/ 6802659 w 12089090"/>
                  <a:gd name="connsiteY141" fmla="*/ 7972582 h 13511369"/>
                  <a:gd name="connsiteX142" fmla="*/ 6894339 w 12089090"/>
                  <a:gd name="connsiteY142" fmla="*/ 7846626 h 13511369"/>
                  <a:gd name="connsiteX143" fmla="*/ 6997921 w 12089090"/>
                  <a:gd name="connsiteY143" fmla="*/ 7867807 h 13511369"/>
                  <a:gd name="connsiteX144" fmla="*/ 7034832 w 12089090"/>
                  <a:gd name="connsiteY144" fmla="*/ 7793990 h 13511369"/>
                  <a:gd name="connsiteX145" fmla="*/ 6961013 w 12089090"/>
                  <a:gd name="connsiteY145" fmla="*/ 7693975 h 13511369"/>
                  <a:gd name="connsiteX146" fmla="*/ 6927676 w 12089090"/>
                  <a:gd name="connsiteY146" fmla="*/ 7596344 h 13511369"/>
                  <a:gd name="connsiteX147" fmla="*/ 6837187 w 12089090"/>
                  <a:gd name="connsiteY147" fmla="*/ 7591832 h 13511369"/>
                  <a:gd name="connsiteX148" fmla="*/ 6763369 w 12089090"/>
                  <a:gd name="connsiteY148" fmla="*/ 7674925 h 13511369"/>
                  <a:gd name="connsiteX149" fmla="*/ 6627637 w 12089090"/>
                  <a:gd name="connsiteY149" fmla="*/ 7687082 h 13511369"/>
                  <a:gd name="connsiteX150" fmla="*/ 6687169 w 12089090"/>
                  <a:gd name="connsiteY150" fmla="*/ 7617775 h 13511369"/>
                  <a:gd name="connsiteX151" fmla="*/ 6699076 w 12089090"/>
                  <a:gd name="connsiteY151" fmla="*/ 7529669 h 13511369"/>
                  <a:gd name="connsiteX152" fmla="*/ 6720506 w 12089090"/>
                  <a:gd name="connsiteY152" fmla="*/ 7467756 h 13511369"/>
                  <a:gd name="connsiteX153" fmla="*/ 6684787 w 12089090"/>
                  <a:gd name="connsiteY153" fmla="*/ 7401332 h 13511369"/>
                  <a:gd name="connsiteX154" fmla="*/ 6620494 w 12089090"/>
                  <a:gd name="connsiteY154" fmla="*/ 7432038 h 13511369"/>
                  <a:gd name="connsiteX155" fmla="*/ 6618112 w 12089090"/>
                  <a:gd name="connsiteY155" fmla="*/ 7351326 h 13511369"/>
                  <a:gd name="connsiteX156" fmla="*/ 6837188 w 12089090"/>
                  <a:gd name="connsiteY156" fmla="*/ 7243919 h 13511369"/>
                  <a:gd name="connsiteX157" fmla="*/ 6801469 w 12089090"/>
                  <a:gd name="connsiteY157" fmla="*/ 7089138 h 13511369"/>
                  <a:gd name="connsiteX158" fmla="*/ 6877669 w 12089090"/>
                  <a:gd name="connsiteY158" fmla="*/ 7072469 h 13511369"/>
                  <a:gd name="connsiteX159" fmla="*/ 6856237 w 12089090"/>
                  <a:gd name="connsiteY159" fmla="*/ 6982232 h 13511369"/>
                  <a:gd name="connsiteX160" fmla="*/ 6961013 w 12089090"/>
                  <a:gd name="connsiteY160" fmla="*/ 6984363 h 13511369"/>
                  <a:gd name="connsiteX161" fmla="*/ 7003876 w 12089090"/>
                  <a:gd name="connsiteY161" fmla="*/ 6903400 h 13511369"/>
                  <a:gd name="connsiteX162" fmla="*/ 7106269 w 12089090"/>
                  <a:gd name="connsiteY162" fmla="*/ 6936738 h 13511369"/>
                  <a:gd name="connsiteX163" fmla="*/ 7180088 w 12089090"/>
                  <a:gd name="connsiteY163" fmla="*/ 7039132 h 13511369"/>
                  <a:gd name="connsiteX164" fmla="*/ 7246763 w 12089090"/>
                  <a:gd name="connsiteY164" fmla="*/ 6979600 h 13511369"/>
                  <a:gd name="connsiteX165" fmla="*/ 7187232 w 12089090"/>
                  <a:gd name="connsiteY165" fmla="*/ 6843869 h 13511369"/>
                  <a:gd name="connsiteX166" fmla="*/ 7244381 w 12089090"/>
                  <a:gd name="connsiteY166" fmla="*/ 6896506 h 13511369"/>
                  <a:gd name="connsiteX167" fmla="*/ 7361063 w 12089090"/>
                  <a:gd name="connsiteY167" fmla="*/ 6934357 h 13511369"/>
                  <a:gd name="connsiteX168" fmla="*/ 7434882 w 12089090"/>
                  <a:gd name="connsiteY168" fmla="*/ 7006046 h 13511369"/>
                  <a:gd name="connsiteX169" fmla="*/ 7403926 w 12089090"/>
                  <a:gd name="connsiteY169" fmla="*/ 7144158 h 13511369"/>
                  <a:gd name="connsiteX170" fmla="*/ 7475363 w 12089090"/>
                  <a:gd name="connsiteY170" fmla="*/ 7108439 h 13511369"/>
                  <a:gd name="connsiteX171" fmla="*/ 7465837 w 12089090"/>
                  <a:gd name="connsiteY171" fmla="*/ 7077482 h 13511369"/>
                  <a:gd name="connsiteX172" fmla="*/ 7542038 w 12089090"/>
                  <a:gd name="connsiteY172" fmla="*/ 7163208 h 13511369"/>
                  <a:gd name="connsiteX173" fmla="*/ 7477744 w 12089090"/>
                  <a:gd name="connsiteY173" fmla="*/ 7244171 h 13511369"/>
                  <a:gd name="connsiteX174" fmla="*/ 7542037 w 12089090"/>
                  <a:gd name="connsiteY174" fmla="*/ 7325132 h 13511369"/>
                  <a:gd name="connsiteX175" fmla="*/ 7468219 w 12089090"/>
                  <a:gd name="connsiteY175" fmla="*/ 7344183 h 13511369"/>
                  <a:gd name="connsiteX176" fmla="*/ 7375351 w 12089090"/>
                  <a:gd name="connsiteY176" fmla="*/ 7296558 h 13511369"/>
                  <a:gd name="connsiteX177" fmla="*/ 7327726 w 12089090"/>
                  <a:gd name="connsiteY177" fmla="*/ 7406096 h 13511369"/>
                  <a:gd name="connsiteX178" fmla="*/ 7403926 w 12089090"/>
                  <a:gd name="connsiteY178" fmla="*/ 7425146 h 13511369"/>
                  <a:gd name="connsiteX179" fmla="*/ 7458694 w 12089090"/>
                  <a:gd name="connsiteY179" fmla="*/ 7484677 h 13511369"/>
                  <a:gd name="connsiteX180" fmla="*/ 7484888 w 12089090"/>
                  <a:gd name="connsiteY180" fmla="*/ 7515382 h 13511369"/>
                  <a:gd name="connsiteX181" fmla="*/ 7505128 w 12089090"/>
                  <a:gd name="connsiteY181" fmla="*/ 7467755 h 13511369"/>
                  <a:gd name="connsiteX182" fmla="*/ 7563469 w 12089090"/>
                  <a:gd name="connsiteY182" fmla="*/ 7529921 h 13511369"/>
                  <a:gd name="connsiteX183" fmla="*/ 7656338 w 12089090"/>
                  <a:gd name="connsiteY183" fmla="*/ 7615646 h 13511369"/>
                  <a:gd name="connsiteX184" fmla="*/ 7656338 w 12089090"/>
                  <a:gd name="connsiteY184" fmla="*/ 7510871 h 13511369"/>
                  <a:gd name="connsiteX185" fmla="*/ 7830168 w 12089090"/>
                  <a:gd name="connsiteY185" fmla="*/ 7606120 h 13511369"/>
                  <a:gd name="connsiteX186" fmla="*/ 7723013 w 12089090"/>
                  <a:gd name="connsiteY186" fmla="*/ 7370377 h 13511369"/>
                  <a:gd name="connsiteX187" fmla="*/ 7725394 w 12089090"/>
                  <a:gd name="connsiteY187" fmla="*/ 7234646 h 13511369"/>
                  <a:gd name="connsiteX188" fmla="*/ 7630144 w 12089090"/>
                  <a:gd name="connsiteY188" fmla="*/ 7206071 h 13511369"/>
                  <a:gd name="connsiteX189" fmla="*/ 7694437 w 12089090"/>
                  <a:gd name="connsiteY189" fmla="*/ 7039382 h 13511369"/>
                  <a:gd name="connsiteX190" fmla="*/ 8392144 w 12089090"/>
                  <a:gd name="connsiteY190" fmla="*/ 6653621 h 13511369"/>
                  <a:gd name="connsiteX191" fmla="*/ 8720757 w 12089090"/>
                  <a:gd name="connsiteY191" fmla="*/ 6591708 h 13511369"/>
                  <a:gd name="connsiteX192" fmla="*/ 8739807 w 12089090"/>
                  <a:gd name="connsiteY192" fmla="*/ 6696483 h 13511369"/>
                  <a:gd name="connsiteX193" fmla="*/ 8813626 w 12089090"/>
                  <a:gd name="connsiteY193" fmla="*/ 6701246 h 13511369"/>
                  <a:gd name="connsiteX194" fmla="*/ 8789812 w 12089090"/>
                  <a:gd name="connsiteY194" fmla="*/ 6548844 h 13511369"/>
                  <a:gd name="connsiteX195" fmla="*/ 9332737 w 12089090"/>
                  <a:gd name="connsiteY195" fmla="*/ 6544082 h 13511369"/>
                  <a:gd name="connsiteX196" fmla="*/ 9520856 w 12089090"/>
                  <a:gd name="connsiteY196" fmla="*/ 6494075 h 13511369"/>
                  <a:gd name="connsiteX197" fmla="*/ 9647062 w 12089090"/>
                  <a:gd name="connsiteY197" fmla="*/ 6298813 h 13511369"/>
                  <a:gd name="connsiteX198" fmla="*/ 9923287 w 12089090"/>
                  <a:gd name="connsiteY198" fmla="*/ 6334532 h 13511369"/>
                  <a:gd name="connsiteX199" fmla="*/ 9887569 w 12089090"/>
                  <a:gd name="connsiteY199" fmla="*/ 6420258 h 13511369"/>
                  <a:gd name="connsiteX200" fmla="*/ 9744694 w 12089090"/>
                  <a:gd name="connsiteY200" fmla="*/ 6434546 h 13511369"/>
                  <a:gd name="connsiteX201" fmla="*/ 9813749 w 12089090"/>
                  <a:gd name="connsiteY201" fmla="*/ 6489313 h 13511369"/>
                  <a:gd name="connsiteX202" fmla="*/ 9682782 w 12089090"/>
                  <a:gd name="connsiteY202" fmla="*/ 6517889 h 13511369"/>
                  <a:gd name="connsiteX203" fmla="*/ 9556576 w 12089090"/>
                  <a:gd name="connsiteY203" fmla="*/ 6508364 h 13511369"/>
                  <a:gd name="connsiteX204" fmla="*/ 9470850 w 12089090"/>
                  <a:gd name="connsiteY204" fmla="*/ 6544082 h 13511369"/>
                  <a:gd name="connsiteX205" fmla="*/ 9439894 w 12089090"/>
                  <a:gd name="connsiteY205" fmla="*/ 6848883 h 13511369"/>
                  <a:gd name="connsiteX206" fmla="*/ 9601819 w 12089090"/>
                  <a:gd name="connsiteY206" fmla="*/ 6882220 h 13511369"/>
                  <a:gd name="connsiteX207" fmla="*/ 9808987 w 12089090"/>
                  <a:gd name="connsiteY207" fmla="*/ 6696482 h 13511369"/>
                  <a:gd name="connsiteX208" fmla="*/ 9847088 w 12089090"/>
                  <a:gd name="connsiteY208" fmla="*/ 6794114 h 13511369"/>
                  <a:gd name="connsiteX209" fmla="*/ 9994726 w 12089090"/>
                  <a:gd name="connsiteY209" fmla="*/ 6717914 h 13511369"/>
                  <a:gd name="connsiteX210" fmla="*/ 9894713 w 12089090"/>
                  <a:gd name="connsiteY210" fmla="*/ 6956040 h 13511369"/>
                  <a:gd name="connsiteX211" fmla="*/ 10037588 w 12089090"/>
                  <a:gd name="connsiteY211" fmla="*/ 6898889 h 13511369"/>
                  <a:gd name="connsiteX212" fmla="*/ 10004251 w 12089090"/>
                  <a:gd name="connsiteY212" fmla="*/ 6986996 h 13511369"/>
                  <a:gd name="connsiteX213" fmla="*/ 10235232 w 12089090"/>
                  <a:gd name="connsiteY213" fmla="*/ 6984614 h 13511369"/>
                  <a:gd name="connsiteX214" fmla="*/ 10075687 w 12089090"/>
                  <a:gd name="connsiteY214" fmla="*/ 7039382 h 13511369"/>
                  <a:gd name="connsiteX215" fmla="*/ 9966151 w 12089090"/>
                  <a:gd name="connsiteY215" fmla="*/ 7096533 h 13511369"/>
                  <a:gd name="connsiteX216" fmla="*/ 9847088 w 12089090"/>
                  <a:gd name="connsiteY216" fmla="*/ 7210833 h 13511369"/>
                  <a:gd name="connsiteX217" fmla="*/ 9882806 w 12089090"/>
                  <a:gd name="connsiteY217" fmla="*/ 7270363 h 13511369"/>
                  <a:gd name="connsiteX218" fmla="*/ 9925669 w 12089090"/>
                  <a:gd name="connsiteY218" fmla="*/ 7320371 h 13511369"/>
                  <a:gd name="connsiteX219" fmla="*/ 10004251 w 12089090"/>
                  <a:gd name="connsiteY219" fmla="*/ 7287033 h 13511369"/>
                  <a:gd name="connsiteX220" fmla="*/ 10016156 w 12089090"/>
                  <a:gd name="connsiteY220" fmla="*/ 7348944 h 13511369"/>
                  <a:gd name="connsiteX221" fmla="*/ 10130457 w 12089090"/>
                  <a:gd name="connsiteY221" fmla="*/ 7210833 h 13511369"/>
                  <a:gd name="connsiteX222" fmla="*/ 10166176 w 12089090"/>
                  <a:gd name="connsiteY222" fmla="*/ 7356089 h 13511369"/>
                  <a:gd name="connsiteX223" fmla="*/ 10261426 w 12089090"/>
                  <a:gd name="connsiteY223" fmla="*/ 7239408 h 13511369"/>
                  <a:gd name="connsiteX224" fmla="*/ 10287619 w 12089090"/>
                  <a:gd name="connsiteY224" fmla="*/ 7401332 h 13511369"/>
                  <a:gd name="connsiteX225" fmla="*/ 10361437 w 12089090"/>
                  <a:gd name="connsiteY225" fmla="*/ 7477532 h 13511369"/>
                  <a:gd name="connsiteX226" fmla="*/ 10151887 w 12089090"/>
                  <a:gd name="connsiteY226" fmla="*/ 7591832 h 13511369"/>
                  <a:gd name="connsiteX227" fmla="*/ 10304288 w 12089090"/>
                  <a:gd name="connsiteY227" fmla="*/ 7741852 h 13511369"/>
                  <a:gd name="connsiteX228" fmla="*/ 10335244 w 12089090"/>
                  <a:gd name="connsiteY228" fmla="*/ 7644221 h 13511369"/>
                  <a:gd name="connsiteX229" fmla="*/ 10406680 w 12089090"/>
                  <a:gd name="connsiteY229" fmla="*/ 7732326 h 13511369"/>
                  <a:gd name="connsiteX230" fmla="*/ 10528126 w 12089090"/>
                  <a:gd name="connsiteY230" fmla="*/ 7691846 h 13511369"/>
                  <a:gd name="connsiteX231" fmla="*/ 10532887 w 12089090"/>
                  <a:gd name="connsiteY231" fmla="*/ 7777570 h 13511369"/>
                  <a:gd name="connsiteX232" fmla="*/ 10530506 w 12089090"/>
                  <a:gd name="connsiteY232" fmla="*/ 7875200 h 13511369"/>
                  <a:gd name="connsiteX233" fmla="*/ 10640043 w 12089090"/>
                  <a:gd name="connsiteY233" fmla="*/ 7837101 h 13511369"/>
                  <a:gd name="connsiteX234" fmla="*/ 10680526 w 12089090"/>
                  <a:gd name="connsiteY234" fmla="*/ 8075227 h 13511369"/>
                  <a:gd name="connsiteX235" fmla="*/ 10818637 w 12089090"/>
                  <a:gd name="connsiteY235" fmla="*/ 8106182 h 13511369"/>
                  <a:gd name="connsiteX236" fmla="*/ 10832925 w 12089090"/>
                  <a:gd name="connsiteY236" fmla="*/ 7815670 h 13511369"/>
                  <a:gd name="connsiteX237" fmla="*/ 10923413 w 12089090"/>
                  <a:gd name="connsiteY237" fmla="*/ 7791858 h 13511369"/>
                  <a:gd name="connsiteX238" fmla="*/ 10992469 w 12089090"/>
                  <a:gd name="connsiteY238" fmla="*/ 7620407 h 13511369"/>
                  <a:gd name="connsiteX239" fmla="*/ 10954369 w 12089090"/>
                  <a:gd name="connsiteY239" fmla="*/ 7491821 h 13511369"/>
                  <a:gd name="connsiteX240" fmla="*/ 10859119 w 12089090"/>
                  <a:gd name="connsiteY240" fmla="*/ 7479913 h 13511369"/>
                  <a:gd name="connsiteX241" fmla="*/ 10906743 w 12089090"/>
                  <a:gd name="connsiteY241" fmla="*/ 7360851 h 13511369"/>
                  <a:gd name="connsiteX242" fmla="*/ 10801969 w 12089090"/>
                  <a:gd name="connsiteY242" fmla="*/ 7289414 h 13511369"/>
                  <a:gd name="connsiteX243" fmla="*/ 10761487 w 12089090"/>
                  <a:gd name="connsiteY243" fmla="*/ 7058432 h 13511369"/>
                  <a:gd name="connsiteX244" fmla="*/ 10443987 w 12089090"/>
                  <a:gd name="connsiteY244" fmla="*/ 7020332 h 13511369"/>
                  <a:gd name="connsiteX245" fmla="*/ 10513838 w 12089090"/>
                  <a:gd name="connsiteY245" fmla="*/ 6915558 h 13511369"/>
                  <a:gd name="connsiteX246" fmla="*/ 10637663 w 12089090"/>
                  <a:gd name="connsiteY246" fmla="*/ 6896508 h 13511369"/>
                  <a:gd name="connsiteX247" fmla="*/ 10647187 w 12089090"/>
                  <a:gd name="connsiteY247" fmla="*/ 6810782 h 13511369"/>
                  <a:gd name="connsiteX248" fmla="*/ 10859912 w 12089090"/>
                  <a:gd name="connsiteY248" fmla="*/ 6899682 h 13511369"/>
                  <a:gd name="connsiteX249" fmla="*/ 10875787 w 12089090"/>
                  <a:gd name="connsiteY249" fmla="*/ 6677432 h 13511369"/>
                  <a:gd name="connsiteX250" fmla="*/ 10666237 w 12089090"/>
                  <a:gd name="connsiteY250" fmla="*/ 6772682 h 13511369"/>
                  <a:gd name="connsiteX251" fmla="*/ 10590037 w 12089090"/>
                  <a:gd name="connsiteY251" fmla="*/ 6544082 h 13511369"/>
                  <a:gd name="connsiteX252" fmla="*/ 10361437 w 12089090"/>
                  <a:gd name="connsiteY252" fmla="*/ 6753632 h 13511369"/>
                  <a:gd name="connsiteX253" fmla="*/ 10374138 w 12089090"/>
                  <a:gd name="connsiteY253" fmla="*/ 6588533 h 13511369"/>
                  <a:gd name="connsiteX254" fmla="*/ 10386837 w 12089090"/>
                  <a:gd name="connsiteY254" fmla="*/ 6464707 h 13511369"/>
                  <a:gd name="connsiteX255" fmla="*/ 10331672 w 12089090"/>
                  <a:gd name="connsiteY255" fmla="*/ 6436675 h 13511369"/>
                  <a:gd name="connsiteX256" fmla="*/ 10278888 w 12089090"/>
                  <a:gd name="connsiteY256" fmla="*/ 6452008 h 13511369"/>
                  <a:gd name="connsiteX257" fmla="*/ 10158237 w 12089090"/>
                  <a:gd name="connsiteY257" fmla="*/ 6236107 h 13511369"/>
                  <a:gd name="connsiteX258" fmla="*/ 10323338 w 12089090"/>
                  <a:gd name="connsiteY258" fmla="*/ 6274208 h 13511369"/>
                  <a:gd name="connsiteX259" fmla="*/ 10564638 w 12089090"/>
                  <a:gd name="connsiteY259" fmla="*/ 6274208 h 13511369"/>
                  <a:gd name="connsiteX260" fmla="*/ 10694812 w 12089090"/>
                  <a:gd name="connsiteY260" fmla="*/ 6134507 h 13511369"/>
                  <a:gd name="connsiteX261" fmla="*/ 10593213 w 12089090"/>
                  <a:gd name="connsiteY261" fmla="*/ 6023383 h 13511369"/>
                  <a:gd name="connsiteX262" fmla="*/ 10380487 w 12089090"/>
                  <a:gd name="connsiteY262" fmla="*/ 5975757 h 13511369"/>
                  <a:gd name="connsiteX263" fmla="*/ 10561462 w 12089090"/>
                  <a:gd name="connsiteY263" fmla="*/ 5845582 h 13511369"/>
                  <a:gd name="connsiteX264" fmla="*/ 10507488 w 12089090"/>
                  <a:gd name="connsiteY264" fmla="*/ 5728108 h 13511369"/>
                  <a:gd name="connsiteX265" fmla="*/ 10561463 w 12089090"/>
                  <a:gd name="connsiteY265" fmla="*/ 5607458 h 13511369"/>
                  <a:gd name="connsiteX266" fmla="*/ 10523362 w 12089090"/>
                  <a:gd name="connsiteY266" fmla="*/ 5604282 h 13511369"/>
                  <a:gd name="connsiteX267" fmla="*/ 10488438 w 12089090"/>
                  <a:gd name="connsiteY267" fmla="*/ 5528083 h 13511369"/>
                  <a:gd name="connsiteX268" fmla="*/ 10329687 w 12089090"/>
                  <a:gd name="connsiteY268" fmla="*/ 5375682 h 13511369"/>
                  <a:gd name="connsiteX269" fmla="*/ 10599563 w 12089090"/>
                  <a:gd name="connsiteY269" fmla="*/ 5480458 h 13511369"/>
                  <a:gd name="connsiteX270" fmla="*/ 10742437 w 12089090"/>
                  <a:gd name="connsiteY270" fmla="*/ 5439182 h 13511369"/>
                  <a:gd name="connsiteX271" fmla="*/ 10717038 w 12089090"/>
                  <a:gd name="connsiteY271" fmla="*/ 5686833 h 13511369"/>
                  <a:gd name="connsiteX272" fmla="*/ 10894837 w 12089090"/>
                  <a:gd name="connsiteY272" fmla="*/ 5724932 h 13511369"/>
                  <a:gd name="connsiteX273" fmla="*/ 10951988 w 12089090"/>
                  <a:gd name="connsiteY273" fmla="*/ 5550308 h 13511369"/>
                  <a:gd name="connsiteX274" fmla="*/ 10993262 w 12089090"/>
                  <a:gd name="connsiteY274" fmla="*/ 5321707 h 13511369"/>
                  <a:gd name="connsiteX275" fmla="*/ 10913888 w 12089090"/>
                  <a:gd name="connsiteY275" fmla="*/ 5118508 h 13511369"/>
                  <a:gd name="connsiteX276" fmla="*/ 10856737 w 12089090"/>
                  <a:gd name="connsiteY276" fmla="*/ 5020082 h 13511369"/>
                  <a:gd name="connsiteX277" fmla="*/ 10777363 w 12089090"/>
                  <a:gd name="connsiteY277" fmla="*/ 5137558 h 13511369"/>
                  <a:gd name="connsiteX278" fmla="*/ 10707513 w 12089090"/>
                  <a:gd name="connsiteY278" fmla="*/ 5096283 h 13511369"/>
                  <a:gd name="connsiteX279" fmla="*/ 10675763 w 12089090"/>
                  <a:gd name="connsiteY279" fmla="*/ 5216933 h 13511369"/>
                  <a:gd name="connsiteX280" fmla="*/ 10574162 w 12089090"/>
                  <a:gd name="connsiteY280" fmla="*/ 5220107 h 13511369"/>
                  <a:gd name="connsiteX281" fmla="*/ 10494787 w 12089090"/>
                  <a:gd name="connsiteY281" fmla="*/ 5077232 h 13511369"/>
                  <a:gd name="connsiteX282" fmla="*/ 10456687 w 12089090"/>
                  <a:gd name="connsiteY282" fmla="*/ 4924832 h 13511369"/>
                  <a:gd name="connsiteX283" fmla="*/ 10240787 w 12089090"/>
                  <a:gd name="connsiteY283" fmla="*/ 4928007 h 13511369"/>
                  <a:gd name="connsiteX284" fmla="*/ 10266187 w 12089090"/>
                  <a:gd name="connsiteY284" fmla="*/ 5153432 h 13511369"/>
                  <a:gd name="connsiteX285" fmla="*/ 10228088 w 12089090"/>
                  <a:gd name="connsiteY285" fmla="*/ 4959758 h 13511369"/>
                  <a:gd name="connsiteX286" fmla="*/ 10183637 w 12089090"/>
                  <a:gd name="connsiteY286" fmla="*/ 4972457 h 13511369"/>
                  <a:gd name="connsiteX287" fmla="*/ 10113787 w 12089090"/>
                  <a:gd name="connsiteY287" fmla="*/ 4861332 h 13511369"/>
                  <a:gd name="connsiteX288" fmla="*/ 10018538 w 12089090"/>
                  <a:gd name="connsiteY288" fmla="*/ 4931183 h 13511369"/>
                  <a:gd name="connsiteX289" fmla="*/ 9862962 w 12089090"/>
                  <a:gd name="connsiteY289" fmla="*/ 5058182 h 13511369"/>
                  <a:gd name="connsiteX290" fmla="*/ 10228087 w 12089090"/>
                  <a:gd name="connsiteY290" fmla="*/ 4724807 h 13511369"/>
                  <a:gd name="connsiteX291" fmla="*/ 10372550 w 12089090"/>
                  <a:gd name="connsiteY291" fmla="*/ 4634321 h 13511369"/>
                  <a:gd name="connsiteX292" fmla="*/ 10590037 w 12089090"/>
                  <a:gd name="connsiteY292" fmla="*/ 4581932 h 13511369"/>
                  <a:gd name="connsiteX293" fmla="*/ 10628138 w 12089090"/>
                  <a:gd name="connsiteY293" fmla="*/ 4461283 h 13511369"/>
                  <a:gd name="connsiteX294" fmla="*/ 10799588 w 12089090"/>
                  <a:gd name="connsiteY294" fmla="*/ 4334283 h 13511369"/>
                  <a:gd name="connsiteX295" fmla="*/ 10831337 w 12089090"/>
                  <a:gd name="connsiteY295" fmla="*/ 4080282 h 13511369"/>
                  <a:gd name="connsiteX296" fmla="*/ 10599562 w 12089090"/>
                  <a:gd name="connsiteY296" fmla="*/ 3997732 h 13511369"/>
                  <a:gd name="connsiteX297" fmla="*/ 10282063 w 12089090"/>
                  <a:gd name="connsiteY297" fmla="*/ 3950108 h 13511369"/>
                  <a:gd name="connsiteX298" fmla="*/ 10151887 w 12089090"/>
                  <a:gd name="connsiteY298" fmla="*/ 4010432 h 13511369"/>
                  <a:gd name="connsiteX299" fmla="*/ 10177288 w 12089090"/>
                  <a:gd name="connsiteY299" fmla="*/ 3845333 h 13511369"/>
                  <a:gd name="connsiteX300" fmla="*/ 10126488 w 12089090"/>
                  <a:gd name="connsiteY300" fmla="*/ 3670708 h 13511369"/>
                  <a:gd name="connsiteX301" fmla="*/ 10240787 w 12089090"/>
                  <a:gd name="connsiteY301" fmla="*/ 3708807 h 13511369"/>
                  <a:gd name="connsiteX302" fmla="*/ 10361438 w 12089090"/>
                  <a:gd name="connsiteY302" fmla="*/ 3600858 h 13511369"/>
                  <a:gd name="connsiteX303" fmla="*/ 10551938 w 12089090"/>
                  <a:gd name="connsiteY303" fmla="*/ 3661183 h 13511369"/>
                  <a:gd name="connsiteX304" fmla="*/ 10564638 w 12089090"/>
                  <a:gd name="connsiteY304" fmla="*/ 3477033 h 13511369"/>
                  <a:gd name="connsiteX305" fmla="*/ 10704337 w 12089090"/>
                  <a:gd name="connsiteY305" fmla="*/ 3515132 h 13511369"/>
                  <a:gd name="connsiteX306" fmla="*/ 10818637 w 12089090"/>
                  <a:gd name="connsiteY306" fmla="*/ 3210332 h 13511369"/>
                  <a:gd name="connsiteX307" fmla="*/ 10920238 w 12089090"/>
                  <a:gd name="connsiteY307" fmla="*/ 3299233 h 13511369"/>
                  <a:gd name="connsiteX308" fmla="*/ 11059937 w 12089090"/>
                  <a:gd name="connsiteY308" fmla="*/ 3283357 h 13511369"/>
                  <a:gd name="connsiteX309" fmla="*/ 11094862 w 12089090"/>
                  <a:gd name="connsiteY309" fmla="*/ 3508782 h 13511369"/>
                  <a:gd name="connsiteX310" fmla="*/ 11171063 w 12089090"/>
                  <a:gd name="connsiteY310" fmla="*/ 3251608 h 13511369"/>
                  <a:gd name="connsiteX311" fmla="*/ 11094863 w 12089090"/>
                  <a:gd name="connsiteY311" fmla="*/ 3165883 h 13511369"/>
                  <a:gd name="connsiteX312" fmla="*/ 11180587 w 12089090"/>
                  <a:gd name="connsiteY312" fmla="*/ 2911882 h 13511369"/>
                  <a:gd name="connsiteX313" fmla="*/ 10999613 w 12089090"/>
                  <a:gd name="connsiteY313" fmla="*/ 2988083 h 13511369"/>
                  <a:gd name="connsiteX314" fmla="*/ 10971037 w 12089090"/>
                  <a:gd name="connsiteY314" fmla="*/ 2918232 h 13511369"/>
                  <a:gd name="connsiteX315" fmla="*/ 10780537 w 12089090"/>
                  <a:gd name="connsiteY315" fmla="*/ 2715032 h 13511369"/>
                  <a:gd name="connsiteX316" fmla="*/ 10748788 w 12089090"/>
                  <a:gd name="connsiteY316" fmla="*/ 2530883 h 13511369"/>
                  <a:gd name="connsiteX317" fmla="*/ 10717038 w 12089090"/>
                  <a:gd name="connsiteY317" fmla="*/ 2435633 h 13511369"/>
                  <a:gd name="connsiteX318" fmla="*/ 10818637 w 12089090"/>
                  <a:gd name="connsiteY318" fmla="*/ 2334032 h 13511369"/>
                  <a:gd name="connsiteX319" fmla="*/ 11078988 w 12089090"/>
                  <a:gd name="connsiteY319" fmla="*/ 2099083 h 13511369"/>
                  <a:gd name="connsiteX320" fmla="*/ 11199637 w 12089090"/>
                  <a:gd name="connsiteY320" fmla="*/ 2118132 h 13511369"/>
                  <a:gd name="connsiteX321" fmla="*/ 11269488 w 12089090"/>
                  <a:gd name="connsiteY321" fmla="*/ 2029233 h 13511369"/>
                  <a:gd name="connsiteX322" fmla="*/ 11504437 w 12089090"/>
                  <a:gd name="connsiteY322" fmla="*/ 1921282 h 13511369"/>
                  <a:gd name="connsiteX323" fmla="*/ 11358388 w 12089090"/>
                  <a:gd name="connsiteY323" fmla="*/ 1851433 h 13511369"/>
                  <a:gd name="connsiteX324" fmla="*/ 11275837 w 12089090"/>
                  <a:gd name="connsiteY324" fmla="*/ 1705382 h 13511369"/>
                  <a:gd name="connsiteX325" fmla="*/ 11377437 w 12089090"/>
                  <a:gd name="connsiteY325" fmla="*/ 1279932 h 13511369"/>
                  <a:gd name="connsiteX326" fmla="*/ 11256787 w 12089090"/>
                  <a:gd name="connsiteY326" fmla="*/ 1019582 h 13511369"/>
                  <a:gd name="connsiteX327" fmla="*/ 11542537 w 12089090"/>
                  <a:gd name="connsiteY327" fmla="*/ 1362482 h 13511369"/>
                  <a:gd name="connsiteX328" fmla="*/ 11707637 w 12089090"/>
                  <a:gd name="connsiteY328" fmla="*/ 1165632 h 13511369"/>
                  <a:gd name="connsiteX329" fmla="*/ 11891787 w 12089090"/>
                  <a:gd name="connsiteY329" fmla="*/ 1476782 h 13511369"/>
                  <a:gd name="connsiteX330" fmla="*/ 12088637 w 12089090"/>
                  <a:gd name="connsiteY330" fmla="*/ 1578383 h 13511369"/>
                  <a:gd name="connsiteX331" fmla="*/ 11923537 w 12089090"/>
                  <a:gd name="connsiteY331" fmla="*/ 1133883 h 13511369"/>
                  <a:gd name="connsiteX332" fmla="*/ 11910837 w 12089090"/>
                  <a:gd name="connsiteY332" fmla="*/ 917982 h 13511369"/>
                  <a:gd name="connsiteX333" fmla="*/ 11777487 w 12089090"/>
                  <a:gd name="connsiteY333" fmla="*/ 721132 h 13511369"/>
                  <a:gd name="connsiteX334" fmla="*/ 11752087 w 12089090"/>
                  <a:gd name="connsiteY33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11659 w 12089090"/>
                  <a:gd name="connsiteY39" fmla="*/ 6322375 h 13511369"/>
                  <a:gd name="connsiteX40" fmla="*/ 2627137 w 12089090"/>
                  <a:gd name="connsiteY40" fmla="*/ 6448832 h 13511369"/>
                  <a:gd name="connsiteX41" fmla="*/ 2531887 w 12089090"/>
                  <a:gd name="connsiteY41" fmla="*/ 6696482 h 13511369"/>
                  <a:gd name="connsiteX42" fmla="*/ 2585465 w 12089090"/>
                  <a:gd name="connsiteY42" fmla="*/ 6812913 h 13511369"/>
                  <a:gd name="connsiteX43" fmla="*/ 2535459 w 12089090"/>
                  <a:gd name="connsiteY43" fmla="*/ 6872444 h 13511369"/>
                  <a:gd name="connsiteX44" fmla="*/ 2478309 w 12089090"/>
                  <a:gd name="connsiteY44" fmla="*/ 6981982 h 13511369"/>
                  <a:gd name="connsiteX45" fmla="*/ 2365199 w 12089090"/>
                  <a:gd name="connsiteY45" fmla="*/ 7022714 h 13511369"/>
                  <a:gd name="connsiteX46" fmla="*/ 2123503 w 12089090"/>
                  <a:gd name="connsiteY46" fmla="*/ 7248682 h 13511369"/>
                  <a:gd name="connsiteX47" fmla="*/ 2171128 w 12089090"/>
                  <a:gd name="connsiteY47" fmla="*/ 7551100 h 13511369"/>
                  <a:gd name="connsiteX48" fmla="*/ 2143743 w 12089090"/>
                  <a:gd name="connsiteY48" fmla="*/ 7627551 h 13511369"/>
                  <a:gd name="connsiteX49" fmla="*/ 1973484 w 12089090"/>
                  <a:gd name="connsiteY49" fmla="*/ 7703500 h 13511369"/>
                  <a:gd name="connsiteX50" fmla="*/ 1867519 w 12089090"/>
                  <a:gd name="connsiteY50" fmla="*/ 7841863 h 13511369"/>
                  <a:gd name="connsiteX51" fmla="*/ 1842515 w 12089090"/>
                  <a:gd name="connsiteY51" fmla="*/ 8084500 h 13511369"/>
                  <a:gd name="connsiteX52" fmla="*/ 1721072 w 12089090"/>
                  <a:gd name="connsiteY52" fmla="*/ 8148794 h 13511369"/>
                  <a:gd name="connsiteX53" fmla="*/ 1703212 w 12089090"/>
                  <a:gd name="connsiteY53" fmla="*/ 8291919 h 13511369"/>
                  <a:gd name="connsiteX54" fmla="*/ 1671065 w 12089090"/>
                  <a:gd name="connsiteY54" fmla="*/ 8510744 h 13511369"/>
                  <a:gd name="connsiteX55" fmla="*/ 1716309 w 12089090"/>
                  <a:gd name="connsiteY55" fmla="*/ 8653619 h 13511369"/>
                  <a:gd name="connsiteX56" fmla="*/ 1706784 w 12089090"/>
                  <a:gd name="connsiteY56" fmla="*/ 8772682 h 13511369"/>
                  <a:gd name="connsiteX57" fmla="*/ 1788937 w 12089090"/>
                  <a:gd name="connsiteY57" fmla="*/ 8963432 h 13511369"/>
                  <a:gd name="connsiteX58" fmla="*/ 1657969 w 12089090"/>
                  <a:gd name="connsiteY58" fmla="*/ 9413488 h 13511369"/>
                  <a:gd name="connsiteX59" fmla="*/ 1506759 w 12089090"/>
                  <a:gd name="connsiteY59" fmla="*/ 9498963 h 13511369"/>
                  <a:gd name="connsiteX60" fmla="*/ 1463897 w 12089090"/>
                  <a:gd name="connsiteY60" fmla="*/ 9682319 h 13511369"/>
                  <a:gd name="connsiteX61" fmla="*/ 1321022 w 12089090"/>
                  <a:gd name="connsiteY61" fmla="*/ 9748994 h 13511369"/>
                  <a:gd name="connsiteX62" fmla="*/ 1312687 w 12089090"/>
                  <a:gd name="connsiteY62" fmla="*/ 9839732 h 13511369"/>
                  <a:gd name="connsiteX63" fmla="*/ 1237678 w 12089090"/>
                  <a:gd name="connsiteY63" fmla="*/ 9970450 h 13511369"/>
                  <a:gd name="connsiteX64" fmla="*/ 1254347 w 12089090"/>
                  <a:gd name="connsiteY64" fmla="*/ 10151425 h 13511369"/>
                  <a:gd name="connsiteX65" fmla="*/ 1179337 w 12089090"/>
                  <a:gd name="connsiteY65" fmla="*/ 10315982 h 13511369"/>
                  <a:gd name="connsiteX66" fmla="*/ 932878 w 12089090"/>
                  <a:gd name="connsiteY66" fmla="*/ 10353832 h 13511369"/>
                  <a:gd name="connsiteX67" fmla="*/ 817387 w 12089090"/>
                  <a:gd name="connsiteY67" fmla="*/ 10468382 h 13511369"/>
                  <a:gd name="connsiteX68" fmla="*/ 678084 w 12089090"/>
                  <a:gd name="connsiteY68" fmla="*/ 10480038 h 13511369"/>
                  <a:gd name="connsiteX69" fmla="*/ 585215 w 12089090"/>
                  <a:gd name="connsiteY69" fmla="*/ 10544332 h 13511369"/>
                  <a:gd name="connsiteX70" fmla="*/ 497109 w 12089090"/>
                  <a:gd name="connsiteY70" fmla="*/ 10503850 h 13511369"/>
                  <a:gd name="connsiteX71" fmla="*/ 399478 w 12089090"/>
                  <a:gd name="connsiteY71" fmla="*/ 10510994 h 13511369"/>
                  <a:gd name="connsiteX72" fmla="*/ 301847 w 12089090"/>
                  <a:gd name="connsiteY72" fmla="*/ 10482419 h 13511369"/>
                  <a:gd name="connsiteX73" fmla="*/ 238743 w 12089090"/>
                  <a:gd name="connsiteY73" fmla="*/ 10535057 h 13511369"/>
                  <a:gd name="connsiteX74" fmla="*/ 17287 w 12089090"/>
                  <a:gd name="connsiteY74" fmla="*/ 10430282 h 13511369"/>
                  <a:gd name="connsiteX75" fmla="*/ 78009 w 12089090"/>
                  <a:gd name="connsiteY75" fmla="*/ 10608625 h 13511369"/>
                  <a:gd name="connsiteX76" fmla="*/ 11334 w 12089090"/>
                  <a:gd name="connsiteY76" fmla="*/ 10787219 h 13511369"/>
                  <a:gd name="connsiteX77" fmla="*/ 112537 w 12089090"/>
                  <a:gd name="connsiteY77" fmla="*/ 11056551 h 13511369"/>
                  <a:gd name="connsiteX78" fmla="*/ 8953 w 12089090"/>
                  <a:gd name="connsiteY78" fmla="*/ 11234894 h 13511369"/>
                  <a:gd name="connsiteX79" fmla="*/ 17287 w 12089090"/>
                  <a:gd name="connsiteY79" fmla="*/ 11420882 h 13511369"/>
                  <a:gd name="connsiteX80" fmla="*/ 158972 w 12089090"/>
                  <a:gd name="connsiteY80" fmla="*/ 11470638 h 13511369"/>
                  <a:gd name="connsiteX81" fmla="*/ 455437 w 12089090"/>
                  <a:gd name="connsiteY81" fmla="*/ 11497082 h 13511369"/>
                  <a:gd name="connsiteX82" fmla="*/ 623315 w 12089090"/>
                  <a:gd name="connsiteY82" fmla="*/ 11544457 h 13511369"/>
                  <a:gd name="connsiteX83" fmla="*/ 737615 w 12089090"/>
                  <a:gd name="connsiteY83" fmla="*/ 11489688 h 13511369"/>
                  <a:gd name="connsiteX84" fmla="*/ 912637 w 12089090"/>
                  <a:gd name="connsiteY84" fmla="*/ 11535182 h 13511369"/>
                  <a:gd name="connsiteX85" fmla="*/ 1078134 w 12089090"/>
                  <a:gd name="connsiteY85" fmla="*/ 11413488 h 13511369"/>
                  <a:gd name="connsiteX86" fmla="*/ 1155524 w 12089090"/>
                  <a:gd name="connsiteY86" fmla="*/ 11470889 h 13511369"/>
                  <a:gd name="connsiteX87" fmla="*/ 1294828 w 12089090"/>
                  <a:gd name="connsiteY87" fmla="*/ 11496832 h 13511369"/>
                  <a:gd name="connsiteX88" fmla="*/ 1466278 w 12089090"/>
                  <a:gd name="connsiteY88" fmla="*/ 11508738 h 13511369"/>
                  <a:gd name="connsiteX89" fmla="*/ 1552003 w 12089090"/>
                  <a:gd name="connsiteY89" fmla="*/ 11573032 h 13511369"/>
                  <a:gd name="connsiteX90" fmla="*/ 1652015 w 12089090"/>
                  <a:gd name="connsiteY90" fmla="*/ 11580175 h 13511369"/>
                  <a:gd name="connsiteX91" fmla="*/ 1731787 w 12089090"/>
                  <a:gd name="connsiteY91" fmla="*/ 11592332 h 13511369"/>
                  <a:gd name="connsiteX92" fmla="*/ 1659159 w 12089090"/>
                  <a:gd name="connsiteY92" fmla="*/ 11737338 h 13511369"/>
                  <a:gd name="connsiteX93" fmla="*/ 1693687 w 12089090"/>
                  <a:gd name="connsiteY93" fmla="*/ 11992382 h 13511369"/>
                  <a:gd name="connsiteX94" fmla="*/ 1871090 w 12089090"/>
                  <a:gd name="connsiteY94" fmla="*/ 12130244 h 13511369"/>
                  <a:gd name="connsiteX95" fmla="*/ 1993724 w 12089090"/>
                  <a:gd name="connsiteY95" fmla="*/ 12056676 h 13511369"/>
                  <a:gd name="connsiteX96" fmla="*/ 2066353 w 12089090"/>
                  <a:gd name="connsiteY96" fmla="*/ 12104050 h 13511369"/>
                  <a:gd name="connsiteX97" fmla="*/ 2142553 w 12089090"/>
                  <a:gd name="connsiteY97" fmla="*/ 12034994 h 13511369"/>
                  <a:gd name="connsiteX98" fmla="*/ 2242565 w 12089090"/>
                  <a:gd name="connsiteY98" fmla="*/ 12058807 h 13511369"/>
                  <a:gd name="connsiteX99" fmla="*/ 2473547 w 12089090"/>
                  <a:gd name="connsiteY99" fmla="*/ 12008800 h 13511369"/>
                  <a:gd name="connsiteX100" fmla="*/ 2524743 w 12089090"/>
                  <a:gd name="connsiteY100" fmla="*/ 11899513 h 13511369"/>
                  <a:gd name="connsiteX101" fmla="*/ 2893837 w 12089090"/>
                  <a:gd name="connsiteY101" fmla="*/ 12030482 h 13511369"/>
                  <a:gd name="connsiteX102" fmla="*/ 2983134 w 12089090"/>
                  <a:gd name="connsiteY102" fmla="*/ 12018325 h 13511369"/>
                  <a:gd name="connsiteX103" fmla="*/ 3084337 w 12089090"/>
                  <a:gd name="connsiteY103" fmla="*/ 12182882 h 13511369"/>
                  <a:gd name="connsiteX104" fmla="*/ 3323653 w 12089090"/>
                  <a:gd name="connsiteY104" fmla="*/ 12127863 h 13511369"/>
                  <a:gd name="connsiteX105" fmla="*/ 3433190 w 12089090"/>
                  <a:gd name="connsiteY105" fmla="*/ 12196919 h 13511369"/>
                  <a:gd name="connsiteX106" fmla="*/ 3586781 w 12089090"/>
                  <a:gd name="connsiteY106" fmla="*/ 12266226 h 13511369"/>
                  <a:gd name="connsiteX107" fmla="*/ 3522487 w 12089090"/>
                  <a:gd name="connsiteY107" fmla="*/ 12387670 h 13511369"/>
                  <a:gd name="connsiteX108" fmla="*/ 3607022 w 12089090"/>
                  <a:gd name="connsiteY108" fmla="*/ 12592207 h 13511369"/>
                  <a:gd name="connsiteX109" fmla="*/ 3560587 w 12089090"/>
                  <a:gd name="connsiteY109" fmla="*/ 12773432 h 13511369"/>
                  <a:gd name="connsiteX110" fmla="*/ 3545109 w 12089090"/>
                  <a:gd name="connsiteY110" fmla="*/ 12987494 h 13511369"/>
                  <a:gd name="connsiteX111" fmla="*/ 3636787 w 12089090"/>
                  <a:gd name="connsiteY111" fmla="*/ 13211582 h 13511369"/>
                  <a:gd name="connsiteX112" fmla="*/ 3922537 w 12089090"/>
                  <a:gd name="connsiteY112" fmla="*/ 13440182 h 13511369"/>
                  <a:gd name="connsiteX113" fmla="*/ 4514278 w 12089090"/>
                  <a:gd name="connsiteY113" fmla="*/ 13511369 h 13511369"/>
                  <a:gd name="connsiteX114" fmla="*/ 4549996 w 12089090"/>
                  <a:gd name="connsiteY114" fmla="*/ 13442312 h 13511369"/>
                  <a:gd name="connsiteX115" fmla="*/ 4208287 w 12089090"/>
                  <a:gd name="connsiteY115" fmla="*/ 13154432 h 13511369"/>
                  <a:gd name="connsiteX116" fmla="*/ 4635722 w 12089090"/>
                  <a:gd name="connsiteY116" fmla="*/ 13268482 h 13511369"/>
                  <a:gd name="connsiteX117" fmla="*/ 4951237 w 12089090"/>
                  <a:gd name="connsiteY117" fmla="*/ 13268732 h 13511369"/>
                  <a:gd name="connsiteX118" fmla="*/ 5052440 w 12089090"/>
                  <a:gd name="connsiteY118" fmla="*/ 13058932 h 13511369"/>
                  <a:gd name="connsiteX119" fmla="*/ 5011959 w 12089090"/>
                  <a:gd name="connsiteY119" fmla="*/ 12985113 h 13511369"/>
                  <a:gd name="connsiteX120" fmla="*/ 5008387 w 12089090"/>
                  <a:gd name="connsiteY120" fmla="*/ 12678182 h 13511369"/>
                  <a:gd name="connsiteX121" fmla="*/ 5084587 w 12089090"/>
                  <a:gd name="connsiteY121" fmla="*/ 12563882 h 13511369"/>
                  <a:gd name="connsiteX122" fmla="*/ 5046487 w 12089090"/>
                  <a:gd name="connsiteY122" fmla="*/ 12225745 h 13511369"/>
                  <a:gd name="connsiteX123" fmla="*/ 5375100 w 12089090"/>
                  <a:gd name="connsiteY123" fmla="*/ 12097157 h 13511369"/>
                  <a:gd name="connsiteX124" fmla="*/ 5656087 w 12089090"/>
                  <a:gd name="connsiteY124" fmla="*/ 12180502 h 13511369"/>
                  <a:gd name="connsiteX125" fmla="*/ 5541787 w 12089090"/>
                  <a:gd name="connsiteY125" fmla="*/ 11249432 h 13511369"/>
                  <a:gd name="connsiteX126" fmla="*/ 5602510 w 12089090"/>
                  <a:gd name="connsiteY126" fmla="*/ 10722925 h 13511369"/>
                  <a:gd name="connsiteX127" fmla="*/ 5485827 w 12089090"/>
                  <a:gd name="connsiteY127" fmla="*/ 10663394 h 13511369"/>
                  <a:gd name="connsiteX128" fmla="*/ 5602509 w 12089090"/>
                  <a:gd name="connsiteY128" fmla="*/ 10701495 h 13511369"/>
                  <a:gd name="connsiteX129" fmla="*/ 5628703 w 12089090"/>
                  <a:gd name="connsiteY129" fmla="*/ 10160950 h 13511369"/>
                  <a:gd name="connsiteX130" fmla="*/ 5715618 w 12089090"/>
                  <a:gd name="connsiteY130" fmla="*/ 9775438 h 13511369"/>
                  <a:gd name="connsiteX131" fmla="*/ 5847778 w 12089090"/>
                  <a:gd name="connsiteY131" fmla="*/ 9408475 h 13511369"/>
                  <a:gd name="connsiteX132" fmla="*/ 5938265 w 12089090"/>
                  <a:gd name="connsiteY132" fmla="*/ 9196544 h 13511369"/>
                  <a:gd name="connsiteX133" fmla="*/ 5776340 w 12089090"/>
                  <a:gd name="connsiteY133" fmla="*/ 9329894 h 13511369"/>
                  <a:gd name="connsiteX134" fmla="*/ 5940647 w 12089090"/>
                  <a:gd name="connsiteY134" fmla="*/ 9137013 h 13511369"/>
                  <a:gd name="connsiteX135" fmla="*/ 5972794 w 12089090"/>
                  <a:gd name="connsiteY135" fmla="*/ 8956289 h 13511369"/>
                  <a:gd name="connsiteX136" fmla="*/ 5976365 w 12089090"/>
                  <a:gd name="connsiteY136" fmla="*/ 9087006 h 13511369"/>
                  <a:gd name="connsiteX137" fmla="*/ 6458567 w 12089090"/>
                  <a:gd name="connsiteY137" fmla="*/ 8201432 h 13511369"/>
                  <a:gd name="connsiteX138" fmla="*/ 6221634 w 12089090"/>
                  <a:gd name="connsiteY138" fmla="*/ 8101170 h 13511369"/>
                  <a:gd name="connsiteX139" fmla="*/ 6443090 w 12089090"/>
                  <a:gd name="connsiteY139" fmla="*/ 8110694 h 13511369"/>
                  <a:gd name="connsiteX140" fmla="*/ 6713363 w 12089090"/>
                  <a:gd name="connsiteY140" fmla="*/ 8074975 h 13511369"/>
                  <a:gd name="connsiteX141" fmla="*/ 6872907 w 12089090"/>
                  <a:gd name="connsiteY141" fmla="*/ 8032113 h 13511369"/>
                  <a:gd name="connsiteX142" fmla="*/ 6802659 w 12089090"/>
                  <a:gd name="connsiteY142" fmla="*/ 7972582 h 13511369"/>
                  <a:gd name="connsiteX143" fmla="*/ 6894339 w 12089090"/>
                  <a:gd name="connsiteY143" fmla="*/ 7846626 h 13511369"/>
                  <a:gd name="connsiteX144" fmla="*/ 6997921 w 12089090"/>
                  <a:gd name="connsiteY144" fmla="*/ 7867807 h 13511369"/>
                  <a:gd name="connsiteX145" fmla="*/ 7034832 w 12089090"/>
                  <a:gd name="connsiteY145" fmla="*/ 7793990 h 13511369"/>
                  <a:gd name="connsiteX146" fmla="*/ 6961013 w 12089090"/>
                  <a:gd name="connsiteY146" fmla="*/ 7693975 h 13511369"/>
                  <a:gd name="connsiteX147" fmla="*/ 6927676 w 12089090"/>
                  <a:gd name="connsiteY147" fmla="*/ 7596344 h 13511369"/>
                  <a:gd name="connsiteX148" fmla="*/ 6837187 w 12089090"/>
                  <a:gd name="connsiteY148" fmla="*/ 7591832 h 13511369"/>
                  <a:gd name="connsiteX149" fmla="*/ 6763369 w 12089090"/>
                  <a:gd name="connsiteY149" fmla="*/ 7674925 h 13511369"/>
                  <a:gd name="connsiteX150" fmla="*/ 6627637 w 12089090"/>
                  <a:gd name="connsiteY150" fmla="*/ 7687082 h 13511369"/>
                  <a:gd name="connsiteX151" fmla="*/ 6687169 w 12089090"/>
                  <a:gd name="connsiteY151" fmla="*/ 7617775 h 13511369"/>
                  <a:gd name="connsiteX152" fmla="*/ 6699076 w 12089090"/>
                  <a:gd name="connsiteY152" fmla="*/ 7529669 h 13511369"/>
                  <a:gd name="connsiteX153" fmla="*/ 6720506 w 12089090"/>
                  <a:gd name="connsiteY153" fmla="*/ 7467756 h 13511369"/>
                  <a:gd name="connsiteX154" fmla="*/ 6684787 w 12089090"/>
                  <a:gd name="connsiteY154" fmla="*/ 7401332 h 13511369"/>
                  <a:gd name="connsiteX155" fmla="*/ 6620494 w 12089090"/>
                  <a:gd name="connsiteY155" fmla="*/ 7432038 h 13511369"/>
                  <a:gd name="connsiteX156" fmla="*/ 6618112 w 12089090"/>
                  <a:gd name="connsiteY156" fmla="*/ 7351326 h 13511369"/>
                  <a:gd name="connsiteX157" fmla="*/ 6837188 w 12089090"/>
                  <a:gd name="connsiteY157" fmla="*/ 7243919 h 13511369"/>
                  <a:gd name="connsiteX158" fmla="*/ 6801469 w 12089090"/>
                  <a:gd name="connsiteY158" fmla="*/ 7089138 h 13511369"/>
                  <a:gd name="connsiteX159" fmla="*/ 6877669 w 12089090"/>
                  <a:gd name="connsiteY159" fmla="*/ 7072469 h 13511369"/>
                  <a:gd name="connsiteX160" fmla="*/ 6856237 w 12089090"/>
                  <a:gd name="connsiteY160" fmla="*/ 6982232 h 13511369"/>
                  <a:gd name="connsiteX161" fmla="*/ 6961013 w 12089090"/>
                  <a:gd name="connsiteY161" fmla="*/ 6984363 h 13511369"/>
                  <a:gd name="connsiteX162" fmla="*/ 7003876 w 12089090"/>
                  <a:gd name="connsiteY162" fmla="*/ 6903400 h 13511369"/>
                  <a:gd name="connsiteX163" fmla="*/ 7106269 w 12089090"/>
                  <a:gd name="connsiteY163" fmla="*/ 6936738 h 13511369"/>
                  <a:gd name="connsiteX164" fmla="*/ 7180088 w 12089090"/>
                  <a:gd name="connsiteY164" fmla="*/ 7039132 h 13511369"/>
                  <a:gd name="connsiteX165" fmla="*/ 7246763 w 12089090"/>
                  <a:gd name="connsiteY165" fmla="*/ 6979600 h 13511369"/>
                  <a:gd name="connsiteX166" fmla="*/ 7187232 w 12089090"/>
                  <a:gd name="connsiteY166" fmla="*/ 6843869 h 13511369"/>
                  <a:gd name="connsiteX167" fmla="*/ 7244381 w 12089090"/>
                  <a:gd name="connsiteY167" fmla="*/ 6896506 h 13511369"/>
                  <a:gd name="connsiteX168" fmla="*/ 7361063 w 12089090"/>
                  <a:gd name="connsiteY168" fmla="*/ 6934357 h 13511369"/>
                  <a:gd name="connsiteX169" fmla="*/ 7434882 w 12089090"/>
                  <a:gd name="connsiteY169" fmla="*/ 7006046 h 13511369"/>
                  <a:gd name="connsiteX170" fmla="*/ 7403926 w 12089090"/>
                  <a:gd name="connsiteY170" fmla="*/ 7144158 h 13511369"/>
                  <a:gd name="connsiteX171" fmla="*/ 7475363 w 12089090"/>
                  <a:gd name="connsiteY171" fmla="*/ 7108439 h 13511369"/>
                  <a:gd name="connsiteX172" fmla="*/ 7465837 w 12089090"/>
                  <a:gd name="connsiteY172" fmla="*/ 7077482 h 13511369"/>
                  <a:gd name="connsiteX173" fmla="*/ 7542038 w 12089090"/>
                  <a:gd name="connsiteY173" fmla="*/ 7163208 h 13511369"/>
                  <a:gd name="connsiteX174" fmla="*/ 7477744 w 12089090"/>
                  <a:gd name="connsiteY174" fmla="*/ 7244171 h 13511369"/>
                  <a:gd name="connsiteX175" fmla="*/ 7542037 w 12089090"/>
                  <a:gd name="connsiteY175" fmla="*/ 7325132 h 13511369"/>
                  <a:gd name="connsiteX176" fmla="*/ 7468219 w 12089090"/>
                  <a:gd name="connsiteY176" fmla="*/ 7344183 h 13511369"/>
                  <a:gd name="connsiteX177" fmla="*/ 7375351 w 12089090"/>
                  <a:gd name="connsiteY177" fmla="*/ 7296558 h 13511369"/>
                  <a:gd name="connsiteX178" fmla="*/ 7327726 w 12089090"/>
                  <a:gd name="connsiteY178" fmla="*/ 7406096 h 13511369"/>
                  <a:gd name="connsiteX179" fmla="*/ 7403926 w 12089090"/>
                  <a:gd name="connsiteY179" fmla="*/ 7425146 h 13511369"/>
                  <a:gd name="connsiteX180" fmla="*/ 7458694 w 12089090"/>
                  <a:gd name="connsiteY180" fmla="*/ 7484677 h 13511369"/>
                  <a:gd name="connsiteX181" fmla="*/ 7484888 w 12089090"/>
                  <a:gd name="connsiteY181" fmla="*/ 7515382 h 13511369"/>
                  <a:gd name="connsiteX182" fmla="*/ 7505128 w 12089090"/>
                  <a:gd name="connsiteY182" fmla="*/ 7467755 h 13511369"/>
                  <a:gd name="connsiteX183" fmla="*/ 7563469 w 12089090"/>
                  <a:gd name="connsiteY183" fmla="*/ 7529921 h 13511369"/>
                  <a:gd name="connsiteX184" fmla="*/ 7656338 w 12089090"/>
                  <a:gd name="connsiteY184" fmla="*/ 7615646 h 13511369"/>
                  <a:gd name="connsiteX185" fmla="*/ 7656338 w 12089090"/>
                  <a:gd name="connsiteY185" fmla="*/ 7510871 h 13511369"/>
                  <a:gd name="connsiteX186" fmla="*/ 7830168 w 12089090"/>
                  <a:gd name="connsiteY186" fmla="*/ 7606120 h 13511369"/>
                  <a:gd name="connsiteX187" fmla="*/ 7723013 w 12089090"/>
                  <a:gd name="connsiteY187" fmla="*/ 7370377 h 13511369"/>
                  <a:gd name="connsiteX188" fmla="*/ 7725394 w 12089090"/>
                  <a:gd name="connsiteY188" fmla="*/ 7234646 h 13511369"/>
                  <a:gd name="connsiteX189" fmla="*/ 7630144 w 12089090"/>
                  <a:gd name="connsiteY189" fmla="*/ 7206071 h 13511369"/>
                  <a:gd name="connsiteX190" fmla="*/ 7694437 w 12089090"/>
                  <a:gd name="connsiteY190" fmla="*/ 7039382 h 13511369"/>
                  <a:gd name="connsiteX191" fmla="*/ 8392144 w 12089090"/>
                  <a:gd name="connsiteY191" fmla="*/ 6653621 h 13511369"/>
                  <a:gd name="connsiteX192" fmla="*/ 8720757 w 12089090"/>
                  <a:gd name="connsiteY192" fmla="*/ 6591708 h 13511369"/>
                  <a:gd name="connsiteX193" fmla="*/ 8739807 w 12089090"/>
                  <a:gd name="connsiteY193" fmla="*/ 6696483 h 13511369"/>
                  <a:gd name="connsiteX194" fmla="*/ 8813626 w 12089090"/>
                  <a:gd name="connsiteY194" fmla="*/ 6701246 h 13511369"/>
                  <a:gd name="connsiteX195" fmla="*/ 8789812 w 12089090"/>
                  <a:gd name="connsiteY195" fmla="*/ 6548844 h 13511369"/>
                  <a:gd name="connsiteX196" fmla="*/ 9332737 w 12089090"/>
                  <a:gd name="connsiteY196" fmla="*/ 6544082 h 13511369"/>
                  <a:gd name="connsiteX197" fmla="*/ 9520856 w 12089090"/>
                  <a:gd name="connsiteY197" fmla="*/ 6494075 h 13511369"/>
                  <a:gd name="connsiteX198" fmla="*/ 9647062 w 12089090"/>
                  <a:gd name="connsiteY198" fmla="*/ 6298813 h 13511369"/>
                  <a:gd name="connsiteX199" fmla="*/ 9923287 w 12089090"/>
                  <a:gd name="connsiteY199" fmla="*/ 6334532 h 13511369"/>
                  <a:gd name="connsiteX200" fmla="*/ 9887569 w 12089090"/>
                  <a:gd name="connsiteY200" fmla="*/ 6420258 h 13511369"/>
                  <a:gd name="connsiteX201" fmla="*/ 9744694 w 12089090"/>
                  <a:gd name="connsiteY201" fmla="*/ 6434546 h 13511369"/>
                  <a:gd name="connsiteX202" fmla="*/ 9813749 w 12089090"/>
                  <a:gd name="connsiteY202" fmla="*/ 6489313 h 13511369"/>
                  <a:gd name="connsiteX203" fmla="*/ 9682782 w 12089090"/>
                  <a:gd name="connsiteY203" fmla="*/ 6517889 h 13511369"/>
                  <a:gd name="connsiteX204" fmla="*/ 9556576 w 12089090"/>
                  <a:gd name="connsiteY204" fmla="*/ 6508364 h 13511369"/>
                  <a:gd name="connsiteX205" fmla="*/ 9470850 w 12089090"/>
                  <a:gd name="connsiteY205" fmla="*/ 6544082 h 13511369"/>
                  <a:gd name="connsiteX206" fmla="*/ 9439894 w 12089090"/>
                  <a:gd name="connsiteY206" fmla="*/ 6848883 h 13511369"/>
                  <a:gd name="connsiteX207" fmla="*/ 9601819 w 12089090"/>
                  <a:gd name="connsiteY207" fmla="*/ 6882220 h 13511369"/>
                  <a:gd name="connsiteX208" fmla="*/ 9808987 w 12089090"/>
                  <a:gd name="connsiteY208" fmla="*/ 6696482 h 13511369"/>
                  <a:gd name="connsiteX209" fmla="*/ 9847088 w 12089090"/>
                  <a:gd name="connsiteY209" fmla="*/ 6794114 h 13511369"/>
                  <a:gd name="connsiteX210" fmla="*/ 9994726 w 12089090"/>
                  <a:gd name="connsiteY210" fmla="*/ 6717914 h 13511369"/>
                  <a:gd name="connsiteX211" fmla="*/ 9894713 w 12089090"/>
                  <a:gd name="connsiteY211" fmla="*/ 6956040 h 13511369"/>
                  <a:gd name="connsiteX212" fmla="*/ 10037588 w 12089090"/>
                  <a:gd name="connsiteY212" fmla="*/ 6898889 h 13511369"/>
                  <a:gd name="connsiteX213" fmla="*/ 10004251 w 12089090"/>
                  <a:gd name="connsiteY213" fmla="*/ 6986996 h 13511369"/>
                  <a:gd name="connsiteX214" fmla="*/ 10235232 w 12089090"/>
                  <a:gd name="connsiteY214" fmla="*/ 6984614 h 13511369"/>
                  <a:gd name="connsiteX215" fmla="*/ 10075687 w 12089090"/>
                  <a:gd name="connsiteY215" fmla="*/ 7039382 h 13511369"/>
                  <a:gd name="connsiteX216" fmla="*/ 9966151 w 12089090"/>
                  <a:gd name="connsiteY216" fmla="*/ 7096533 h 13511369"/>
                  <a:gd name="connsiteX217" fmla="*/ 9847088 w 12089090"/>
                  <a:gd name="connsiteY217" fmla="*/ 7210833 h 13511369"/>
                  <a:gd name="connsiteX218" fmla="*/ 9882806 w 12089090"/>
                  <a:gd name="connsiteY218" fmla="*/ 7270363 h 13511369"/>
                  <a:gd name="connsiteX219" fmla="*/ 9925669 w 12089090"/>
                  <a:gd name="connsiteY219" fmla="*/ 7320371 h 13511369"/>
                  <a:gd name="connsiteX220" fmla="*/ 10004251 w 12089090"/>
                  <a:gd name="connsiteY220" fmla="*/ 7287033 h 13511369"/>
                  <a:gd name="connsiteX221" fmla="*/ 10016156 w 12089090"/>
                  <a:gd name="connsiteY221" fmla="*/ 7348944 h 13511369"/>
                  <a:gd name="connsiteX222" fmla="*/ 10130457 w 12089090"/>
                  <a:gd name="connsiteY222" fmla="*/ 7210833 h 13511369"/>
                  <a:gd name="connsiteX223" fmla="*/ 10166176 w 12089090"/>
                  <a:gd name="connsiteY223" fmla="*/ 7356089 h 13511369"/>
                  <a:gd name="connsiteX224" fmla="*/ 10261426 w 12089090"/>
                  <a:gd name="connsiteY224" fmla="*/ 7239408 h 13511369"/>
                  <a:gd name="connsiteX225" fmla="*/ 10287619 w 12089090"/>
                  <a:gd name="connsiteY225" fmla="*/ 7401332 h 13511369"/>
                  <a:gd name="connsiteX226" fmla="*/ 10361437 w 12089090"/>
                  <a:gd name="connsiteY226" fmla="*/ 7477532 h 13511369"/>
                  <a:gd name="connsiteX227" fmla="*/ 10151887 w 12089090"/>
                  <a:gd name="connsiteY227" fmla="*/ 7591832 h 13511369"/>
                  <a:gd name="connsiteX228" fmla="*/ 10304288 w 12089090"/>
                  <a:gd name="connsiteY228" fmla="*/ 7741852 h 13511369"/>
                  <a:gd name="connsiteX229" fmla="*/ 10335244 w 12089090"/>
                  <a:gd name="connsiteY229" fmla="*/ 7644221 h 13511369"/>
                  <a:gd name="connsiteX230" fmla="*/ 10406680 w 12089090"/>
                  <a:gd name="connsiteY230" fmla="*/ 7732326 h 13511369"/>
                  <a:gd name="connsiteX231" fmla="*/ 10528126 w 12089090"/>
                  <a:gd name="connsiteY231" fmla="*/ 7691846 h 13511369"/>
                  <a:gd name="connsiteX232" fmla="*/ 10532887 w 12089090"/>
                  <a:gd name="connsiteY232" fmla="*/ 7777570 h 13511369"/>
                  <a:gd name="connsiteX233" fmla="*/ 10530506 w 12089090"/>
                  <a:gd name="connsiteY233" fmla="*/ 7875200 h 13511369"/>
                  <a:gd name="connsiteX234" fmla="*/ 10640043 w 12089090"/>
                  <a:gd name="connsiteY234" fmla="*/ 7837101 h 13511369"/>
                  <a:gd name="connsiteX235" fmla="*/ 10680526 w 12089090"/>
                  <a:gd name="connsiteY235" fmla="*/ 8075227 h 13511369"/>
                  <a:gd name="connsiteX236" fmla="*/ 10818637 w 12089090"/>
                  <a:gd name="connsiteY236" fmla="*/ 8106182 h 13511369"/>
                  <a:gd name="connsiteX237" fmla="*/ 10832925 w 12089090"/>
                  <a:gd name="connsiteY237" fmla="*/ 7815670 h 13511369"/>
                  <a:gd name="connsiteX238" fmla="*/ 10923413 w 12089090"/>
                  <a:gd name="connsiteY238" fmla="*/ 7791858 h 13511369"/>
                  <a:gd name="connsiteX239" fmla="*/ 10992469 w 12089090"/>
                  <a:gd name="connsiteY239" fmla="*/ 7620407 h 13511369"/>
                  <a:gd name="connsiteX240" fmla="*/ 10954369 w 12089090"/>
                  <a:gd name="connsiteY240" fmla="*/ 7491821 h 13511369"/>
                  <a:gd name="connsiteX241" fmla="*/ 10859119 w 12089090"/>
                  <a:gd name="connsiteY241" fmla="*/ 7479913 h 13511369"/>
                  <a:gd name="connsiteX242" fmla="*/ 10906743 w 12089090"/>
                  <a:gd name="connsiteY242" fmla="*/ 7360851 h 13511369"/>
                  <a:gd name="connsiteX243" fmla="*/ 10801969 w 12089090"/>
                  <a:gd name="connsiteY243" fmla="*/ 7289414 h 13511369"/>
                  <a:gd name="connsiteX244" fmla="*/ 10761487 w 12089090"/>
                  <a:gd name="connsiteY244" fmla="*/ 7058432 h 13511369"/>
                  <a:gd name="connsiteX245" fmla="*/ 10443987 w 12089090"/>
                  <a:gd name="connsiteY245" fmla="*/ 7020332 h 13511369"/>
                  <a:gd name="connsiteX246" fmla="*/ 10513838 w 12089090"/>
                  <a:gd name="connsiteY246" fmla="*/ 6915558 h 13511369"/>
                  <a:gd name="connsiteX247" fmla="*/ 10637663 w 12089090"/>
                  <a:gd name="connsiteY247" fmla="*/ 6896508 h 13511369"/>
                  <a:gd name="connsiteX248" fmla="*/ 10647187 w 12089090"/>
                  <a:gd name="connsiteY248" fmla="*/ 6810782 h 13511369"/>
                  <a:gd name="connsiteX249" fmla="*/ 10859912 w 12089090"/>
                  <a:gd name="connsiteY249" fmla="*/ 6899682 h 13511369"/>
                  <a:gd name="connsiteX250" fmla="*/ 10875787 w 12089090"/>
                  <a:gd name="connsiteY250" fmla="*/ 6677432 h 13511369"/>
                  <a:gd name="connsiteX251" fmla="*/ 10666237 w 12089090"/>
                  <a:gd name="connsiteY251" fmla="*/ 6772682 h 13511369"/>
                  <a:gd name="connsiteX252" fmla="*/ 10590037 w 12089090"/>
                  <a:gd name="connsiteY252" fmla="*/ 6544082 h 13511369"/>
                  <a:gd name="connsiteX253" fmla="*/ 10361437 w 12089090"/>
                  <a:gd name="connsiteY253" fmla="*/ 6753632 h 13511369"/>
                  <a:gd name="connsiteX254" fmla="*/ 10374138 w 12089090"/>
                  <a:gd name="connsiteY254" fmla="*/ 6588533 h 13511369"/>
                  <a:gd name="connsiteX255" fmla="*/ 10386837 w 12089090"/>
                  <a:gd name="connsiteY255" fmla="*/ 6464707 h 13511369"/>
                  <a:gd name="connsiteX256" fmla="*/ 10331672 w 12089090"/>
                  <a:gd name="connsiteY256" fmla="*/ 6436675 h 13511369"/>
                  <a:gd name="connsiteX257" fmla="*/ 10278888 w 12089090"/>
                  <a:gd name="connsiteY257" fmla="*/ 6452008 h 13511369"/>
                  <a:gd name="connsiteX258" fmla="*/ 10158237 w 12089090"/>
                  <a:gd name="connsiteY258" fmla="*/ 6236107 h 13511369"/>
                  <a:gd name="connsiteX259" fmla="*/ 10323338 w 12089090"/>
                  <a:gd name="connsiteY259" fmla="*/ 6274208 h 13511369"/>
                  <a:gd name="connsiteX260" fmla="*/ 10564638 w 12089090"/>
                  <a:gd name="connsiteY260" fmla="*/ 6274208 h 13511369"/>
                  <a:gd name="connsiteX261" fmla="*/ 10694812 w 12089090"/>
                  <a:gd name="connsiteY261" fmla="*/ 6134507 h 13511369"/>
                  <a:gd name="connsiteX262" fmla="*/ 10593213 w 12089090"/>
                  <a:gd name="connsiteY262" fmla="*/ 6023383 h 13511369"/>
                  <a:gd name="connsiteX263" fmla="*/ 10380487 w 12089090"/>
                  <a:gd name="connsiteY263" fmla="*/ 5975757 h 13511369"/>
                  <a:gd name="connsiteX264" fmla="*/ 10561462 w 12089090"/>
                  <a:gd name="connsiteY264" fmla="*/ 5845582 h 13511369"/>
                  <a:gd name="connsiteX265" fmla="*/ 10507488 w 12089090"/>
                  <a:gd name="connsiteY265" fmla="*/ 5728108 h 13511369"/>
                  <a:gd name="connsiteX266" fmla="*/ 10561463 w 12089090"/>
                  <a:gd name="connsiteY266" fmla="*/ 5607458 h 13511369"/>
                  <a:gd name="connsiteX267" fmla="*/ 10523362 w 12089090"/>
                  <a:gd name="connsiteY267" fmla="*/ 5604282 h 13511369"/>
                  <a:gd name="connsiteX268" fmla="*/ 10488438 w 12089090"/>
                  <a:gd name="connsiteY268" fmla="*/ 5528083 h 13511369"/>
                  <a:gd name="connsiteX269" fmla="*/ 10329687 w 12089090"/>
                  <a:gd name="connsiteY269" fmla="*/ 5375682 h 13511369"/>
                  <a:gd name="connsiteX270" fmla="*/ 10599563 w 12089090"/>
                  <a:gd name="connsiteY270" fmla="*/ 5480458 h 13511369"/>
                  <a:gd name="connsiteX271" fmla="*/ 10742437 w 12089090"/>
                  <a:gd name="connsiteY271" fmla="*/ 5439182 h 13511369"/>
                  <a:gd name="connsiteX272" fmla="*/ 10717038 w 12089090"/>
                  <a:gd name="connsiteY272" fmla="*/ 5686833 h 13511369"/>
                  <a:gd name="connsiteX273" fmla="*/ 10894837 w 12089090"/>
                  <a:gd name="connsiteY273" fmla="*/ 5724932 h 13511369"/>
                  <a:gd name="connsiteX274" fmla="*/ 10951988 w 12089090"/>
                  <a:gd name="connsiteY274" fmla="*/ 5550308 h 13511369"/>
                  <a:gd name="connsiteX275" fmla="*/ 10993262 w 12089090"/>
                  <a:gd name="connsiteY275" fmla="*/ 5321707 h 13511369"/>
                  <a:gd name="connsiteX276" fmla="*/ 10913888 w 12089090"/>
                  <a:gd name="connsiteY276" fmla="*/ 5118508 h 13511369"/>
                  <a:gd name="connsiteX277" fmla="*/ 10856737 w 12089090"/>
                  <a:gd name="connsiteY277" fmla="*/ 5020082 h 13511369"/>
                  <a:gd name="connsiteX278" fmla="*/ 10777363 w 12089090"/>
                  <a:gd name="connsiteY278" fmla="*/ 5137558 h 13511369"/>
                  <a:gd name="connsiteX279" fmla="*/ 10707513 w 12089090"/>
                  <a:gd name="connsiteY279" fmla="*/ 5096283 h 13511369"/>
                  <a:gd name="connsiteX280" fmla="*/ 10675763 w 12089090"/>
                  <a:gd name="connsiteY280" fmla="*/ 5216933 h 13511369"/>
                  <a:gd name="connsiteX281" fmla="*/ 10574162 w 12089090"/>
                  <a:gd name="connsiteY281" fmla="*/ 5220107 h 13511369"/>
                  <a:gd name="connsiteX282" fmla="*/ 10494787 w 12089090"/>
                  <a:gd name="connsiteY282" fmla="*/ 5077232 h 13511369"/>
                  <a:gd name="connsiteX283" fmla="*/ 10456687 w 12089090"/>
                  <a:gd name="connsiteY283" fmla="*/ 4924832 h 13511369"/>
                  <a:gd name="connsiteX284" fmla="*/ 10240787 w 12089090"/>
                  <a:gd name="connsiteY284" fmla="*/ 4928007 h 13511369"/>
                  <a:gd name="connsiteX285" fmla="*/ 10266187 w 12089090"/>
                  <a:gd name="connsiteY285" fmla="*/ 5153432 h 13511369"/>
                  <a:gd name="connsiteX286" fmla="*/ 10228088 w 12089090"/>
                  <a:gd name="connsiteY286" fmla="*/ 4959758 h 13511369"/>
                  <a:gd name="connsiteX287" fmla="*/ 10183637 w 12089090"/>
                  <a:gd name="connsiteY287" fmla="*/ 4972457 h 13511369"/>
                  <a:gd name="connsiteX288" fmla="*/ 10113787 w 12089090"/>
                  <a:gd name="connsiteY288" fmla="*/ 4861332 h 13511369"/>
                  <a:gd name="connsiteX289" fmla="*/ 10018538 w 12089090"/>
                  <a:gd name="connsiteY289" fmla="*/ 4931183 h 13511369"/>
                  <a:gd name="connsiteX290" fmla="*/ 9862962 w 12089090"/>
                  <a:gd name="connsiteY290" fmla="*/ 5058182 h 13511369"/>
                  <a:gd name="connsiteX291" fmla="*/ 10228087 w 12089090"/>
                  <a:gd name="connsiteY291" fmla="*/ 4724807 h 13511369"/>
                  <a:gd name="connsiteX292" fmla="*/ 10372550 w 12089090"/>
                  <a:gd name="connsiteY292" fmla="*/ 4634321 h 13511369"/>
                  <a:gd name="connsiteX293" fmla="*/ 10590037 w 12089090"/>
                  <a:gd name="connsiteY293" fmla="*/ 4581932 h 13511369"/>
                  <a:gd name="connsiteX294" fmla="*/ 10628138 w 12089090"/>
                  <a:gd name="connsiteY294" fmla="*/ 4461283 h 13511369"/>
                  <a:gd name="connsiteX295" fmla="*/ 10799588 w 12089090"/>
                  <a:gd name="connsiteY295" fmla="*/ 4334283 h 13511369"/>
                  <a:gd name="connsiteX296" fmla="*/ 10831337 w 12089090"/>
                  <a:gd name="connsiteY296" fmla="*/ 4080282 h 13511369"/>
                  <a:gd name="connsiteX297" fmla="*/ 10599562 w 12089090"/>
                  <a:gd name="connsiteY297" fmla="*/ 3997732 h 13511369"/>
                  <a:gd name="connsiteX298" fmla="*/ 10282063 w 12089090"/>
                  <a:gd name="connsiteY298" fmla="*/ 3950108 h 13511369"/>
                  <a:gd name="connsiteX299" fmla="*/ 10151887 w 12089090"/>
                  <a:gd name="connsiteY299" fmla="*/ 4010432 h 13511369"/>
                  <a:gd name="connsiteX300" fmla="*/ 10177288 w 12089090"/>
                  <a:gd name="connsiteY300" fmla="*/ 3845333 h 13511369"/>
                  <a:gd name="connsiteX301" fmla="*/ 10126488 w 12089090"/>
                  <a:gd name="connsiteY301" fmla="*/ 3670708 h 13511369"/>
                  <a:gd name="connsiteX302" fmla="*/ 10240787 w 12089090"/>
                  <a:gd name="connsiteY302" fmla="*/ 3708807 h 13511369"/>
                  <a:gd name="connsiteX303" fmla="*/ 10361438 w 12089090"/>
                  <a:gd name="connsiteY303" fmla="*/ 3600858 h 13511369"/>
                  <a:gd name="connsiteX304" fmla="*/ 10551938 w 12089090"/>
                  <a:gd name="connsiteY304" fmla="*/ 3661183 h 13511369"/>
                  <a:gd name="connsiteX305" fmla="*/ 10564638 w 12089090"/>
                  <a:gd name="connsiteY305" fmla="*/ 3477033 h 13511369"/>
                  <a:gd name="connsiteX306" fmla="*/ 10704337 w 12089090"/>
                  <a:gd name="connsiteY306" fmla="*/ 3515132 h 13511369"/>
                  <a:gd name="connsiteX307" fmla="*/ 10818637 w 12089090"/>
                  <a:gd name="connsiteY307" fmla="*/ 3210332 h 13511369"/>
                  <a:gd name="connsiteX308" fmla="*/ 10920238 w 12089090"/>
                  <a:gd name="connsiteY308" fmla="*/ 3299233 h 13511369"/>
                  <a:gd name="connsiteX309" fmla="*/ 11059937 w 12089090"/>
                  <a:gd name="connsiteY309" fmla="*/ 3283357 h 13511369"/>
                  <a:gd name="connsiteX310" fmla="*/ 11094862 w 12089090"/>
                  <a:gd name="connsiteY310" fmla="*/ 3508782 h 13511369"/>
                  <a:gd name="connsiteX311" fmla="*/ 11171063 w 12089090"/>
                  <a:gd name="connsiteY311" fmla="*/ 3251608 h 13511369"/>
                  <a:gd name="connsiteX312" fmla="*/ 11094863 w 12089090"/>
                  <a:gd name="connsiteY312" fmla="*/ 3165883 h 13511369"/>
                  <a:gd name="connsiteX313" fmla="*/ 11180587 w 12089090"/>
                  <a:gd name="connsiteY313" fmla="*/ 2911882 h 13511369"/>
                  <a:gd name="connsiteX314" fmla="*/ 10999613 w 12089090"/>
                  <a:gd name="connsiteY314" fmla="*/ 2988083 h 13511369"/>
                  <a:gd name="connsiteX315" fmla="*/ 10971037 w 12089090"/>
                  <a:gd name="connsiteY315" fmla="*/ 2918232 h 13511369"/>
                  <a:gd name="connsiteX316" fmla="*/ 10780537 w 12089090"/>
                  <a:gd name="connsiteY316" fmla="*/ 2715032 h 13511369"/>
                  <a:gd name="connsiteX317" fmla="*/ 10748788 w 12089090"/>
                  <a:gd name="connsiteY317" fmla="*/ 2530883 h 13511369"/>
                  <a:gd name="connsiteX318" fmla="*/ 10717038 w 12089090"/>
                  <a:gd name="connsiteY318" fmla="*/ 2435633 h 13511369"/>
                  <a:gd name="connsiteX319" fmla="*/ 10818637 w 12089090"/>
                  <a:gd name="connsiteY319" fmla="*/ 2334032 h 13511369"/>
                  <a:gd name="connsiteX320" fmla="*/ 11078988 w 12089090"/>
                  <a:gd name="connsiteY320" fmla="*/ 2099083 h 13511369"/>
                  <a:gd name="connsiteX321" fmla="*/ 11199637 w 12089090"/>
                  <a:gd name="connsiteY321" fmla="*/ 2118132 h 13511369"/>
                  <a:gd name="connsiteX322" fmla="*/ 11269488 w 12089090"/>
                  <a:gd name="connsiteY322" fmla="*/ 2029233 h 13511369"/>
                  <a:gd name="connsiteX323" fmla="*/ 11504437 w 12089090"/>
                  <a:gd name="connsiteY323" fmla="*/ 1921282 h 13511369"/>
                  <a:gd name="connsiteX324" fmla="*/ 11358388 w 12089090"/>
                  <a:gd name="connsiteY324" fmla="*/ 1851433 h 13511369"/>
                  <a:gd name="connsiteX325" fmla="*/ 11275837 w 12089090"/>
                  <a:gd name="connsiteY325" fmla="*/ 1705382 h 13511369"/>
                  <a:gd name="connsiteX326" fmla="*/ 11377437 w 12089090"/>
                  <a:gd name="connsiteY326" fmla="*/ 1279932 h 13511369"/>
                  <a:gd name="connsiteX327" fmla="*/ 11256787 w 12089090"/>
                  <a:gd name="connsiteY327" fmla="*/ 1019582 h 13511369"/>
                  <a:gd name="connsiteX328" fmla="*/ 11542537 w 12089090"/>
                  <a:gd name="connsiteY328" fmla="*/ 1362482 h 13511369"/>
                  <a:gd name="connsiteX329" fmla="*/ 11707637 w 12089090"/>
                  <a:gd name="connsiteY329" fmla="*/ 1165632 h 13511369"/>
                  <a:gd name="connsiteX330" fmla="*/ 11891787 w 12089090"/>
                  <a:gd name="connsiteY330" fmla="*/ 1476782 h 13511369"/>
                  <a:gd name="connsiteX331" fmla="*/ 12088637 w 12089090"/>
                  <a:gd name="connsiteY331" fmla="*/ 1578383 h 13511369"/>
                  <a:gd name="connsiteX332" fmla="*/ 11923537 w 12089090"/>
                  <a:gd name="connsiteY332" fmla="*/ 1133883 h 13511369"/>
                  <a:gd name="connsiteX333" fmla="*/ 11910837 w 12089090"/>
                  <a:gd name="connsiteY333" fmla="*/ 917982 h 13511369"/>
                  <a:gd name="connsiteX334" fmla="*/ 11777487 w 12089090"/>
                  <a:gd name="connsiteY334" fmla="*/ 721132 h 13511369"/>
                  <a:gd name="connsiteX335" fmla="*/ 11752087 w 12089090"/>
                  <a:gd name="connsiteY33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46212 w 12089090"/>
                  <a:gd name="connsiteY37" fmla="*/ 6036875 h 13511369"/>
                  <a:gd name="connsiteX38" fmla="*/ 2836687 w 12089090"/>
                  <a:gd name="connsiteY38" fmla="*/ 6239282 h 13511369"/>
                  <a:gd name="connsiteX39" fmla="*/ 2611659 w 12089090"/>
                  <a:gd name="connsiteY39" fmla="*/ 6322375 h 13511369"/>
                  <a:gd name="connsiteX40" fmla="*/ 2627137 w 12089090"/>
                  <a:gd name="connsiteY40" fmla="*/ 6448832 h 13511369"/>
                  <a:gd name="connsiteX41" fmla="*/ 2531887 w 12089090"/>
                  <a:gd name="connsiteY41" fmla="*/ 6696482 h 13511369"/>
                  <a:gd name="connsiteX42" fmla="*/ 2585465 w 12089090"/>
                  <a:gd name="connsiteY42" fmla="*/ 6812913 h 13511369"/>
                  <a:gd name="connsiteX43" fmla="*/ 2535459 w 12089090"/>
                  <a:gd name="connsiteY43" fmla="*/ 6872444 h 13511369"/>
                  <a:gd name="connsiteX44" fmla="*/ 2478309 w 12089090"/>
                  <a:gd name="connsiteY44" fmla="*/ 6981982 h 13511369"/>
                  <a:gd name="connsiteX45" fmla="*/ 2365199 w 12089090"/>
                  <a:gd name="connsiteY45" fmla="*/ 7022714 h 13511369"/>
                  <a:gd name="connsiteX46" fmla="*/ 2123503 w 12089090"/>
                  <a:gd name="connsiteY46" fmla="*/ 7248682 h 13511369"/>
                  <a:gd name="connsiteX47" fmla="*/ 2171128 w 12089090"/>
                  <a:gd name="connsiteY47" fmla="*/ 7551100 h 13511369"/>
                  <a:gd name="connsiteX48" fmla="*/ 2143743 w 12089090"/>
                  <a:gd name="connsiteY48" fmla="*/ 7627551 h 13511369"/>
                  <a:gd name="connsiteX49" fmla="*/ 1973484 w 12089090"/>
                  <a:gd name="connsiteY49" fmla="*/ 7703500 h 13511369"/>
                  <a:gd name="connsiteX50" fmla="*/ 1867519 w 12089090"/>
                  <a:gd name="connsiteY50" fmla="*/ 7841863 h 13511369"/>
                  <a:gd name="connsiteX51" fmla="*/ 1842515 w 12089090"/>
                  <a:gd name="connsiteY51" fmla="*/ 8084500 h 13511369"/>
                  <a:gd name="connsiteX52" fmla="*/ 1721072 w 12089090"/>
                  <a:gd name="connsiteY52" fmla="*/ 8148794 h 13511369"/>
                  <a:gd name="connsiteX53" fmla="*/ 1703212 w 12089090"/>
                  <a:gd name="connsiteY53" fmla="*/ 8291919 h 13511369"/>
                  <a:gd name="connsiteX54" fmla="*/ 1671065 w 12089090"/>
                  <a:gd name="connsiteY54" fmla="*/ 8510744 h 13511369"/>
                  <a:gd name="connsiteX55" fmla="*/ 1716309 w 12089090"/>
                  <a:gd name="connsiteY55" fmla="*/ 8653619 h 13511369"/>
                  <a:gd name="connsiteX56" fmla="*/ 1706784 w 12089090"/>
                  <a:gd name="connsiteY56" fmla="*/ 8772682 h 13511369"/>
                  <a:gd name="connsiteX57" fmla="*/ 1788937 w 12089090"/>
                  <a:gd name="connsiteY57" fmla="*/ 8963432 h 13511369"/>
                  <a:gd name="connsiteX58" fmla="*/ 1657969 w 12089090"/>
                  <a:gd name="connsiteY58" fmla="*/ 9413488 h 13511369"/>
                  <a:gd name="connsiteX59" fmla="*/ 1506759 w 12089090"/>
                  <a:gd name="connsiteY59" fmla="*/ 9498963 h 13511369"/>
                  <a:gd name="connsiteX60" fmla="*/ 1463897 w 12089090"/>
                  <a:gd name="connsiteY60" fmla="*/ 9682319 h 13511369"/>
                  <a:gd name="connsiteX61" fmla="*/ 1321022 w 12089090"/>
                  <a:gd name="connsiteY61" fmla="*/ 9748994 h 13511369"/>
                  <a:gd name="connsiteX62" fmla="*/ 1312687 w 12089090"/>
                  <a:gd name="connsiteY62" fmla="*/ 9839732 h 13511369"/>
                  <a:gd name="connsiteX63" fmla="*/ 1237678 w 12089090"/>
                  <a:gd name="connsiteY63" fmla="*/ 9970450 h 13511369"/>
                  <a:gd name="connsiteX64" fmla="*/ 1254347 w 12089090"/>
                  <a:gd name="connsiteY64" fmla="*/ 10151425 h 13511369"/>
                  <a:gd name="connsiteX65" fmla="*/ 1179337 w 12089090"/>
                  <a:gd name="connsiteY65" fmla="*/ 10315982 h 13511369"/>
                  <a:gd name="connsiteX66" fmla="*/ 932878 w 12089090"/>
                  <a:gd name="connsiteY66" fmla="*/ 10353832 h 13511369"/>
                  <a:gd name="connsiteX67" fmla="*/ 817387 w 12089090"/>
                  <a:gd name="connsiteY67" fmla="*/ 10468382 h 13511369"/>
                  <a:gd name="connsiteX68" fmla="*/ 678084 w 12089090"/>
                  <a:gd name="connsiteY68" fmla="*/ 10480038 h 13511369"/>
                  <a:gd name="connsiteX69" fmla="*/ 585215 w 12089090"/>
                  <a:gd name="connsiteY69" fmla="*/ 10544332 h 13511369"/>
                  <a:gd name="connsiteX70" fmla="*/ 497109 w 12089090"/>
                  <a:gd name="connsiteY70" fmla="*/ 10503850 h 13511369"/>
                  <a:gd name="connsiteX71" fmla="*/ 399478 w 12089090"/>
                  <a:gd name="connsiteY71" fmla="*/ 10510994 h 13511369"/>
                  <a:gd name="connsiteX72" fmla="*/ 301847 w 12089090"/>
                  <a:gd name="connsiteY72" fmla="*/ 10482419 h 13511369"/>
                  <a:gd name="connsiteX73" fmla="*/ 238743 w 12089090"/>
                  <a:gd name="connsiteY73" fmla="*/ 10535057 h 13511369"/>
                  <a:gd name="connsiteX74" fmla="*/ 17287 w 12089090"/>
                  <a:gd name="connsiteY74" fmla="*/ 10430282 h 13511369"/>
                  <a:gd name="connsiteX75" fmla="*/ 78009 w 12089090"/>
                  <a:gd name="connsiteY75" fmla="*/ 10608625 h 13511369"/>
                  <a:gd name="connsiteX76" fmla="*/ 11334 w 12089090"/>
                  <a:gd name="connsiteY76" fmla="*/ 10787219 h 13511369"/>
                  <a:gd name="connsiteX77" fmla="*/ 112537 w 12089090"/>
                  <a:gd name="connsiteY77" fmla="*/ 11056551 h 13511369"/>
                  <a:gd name="connsiteX78" fmla="*/ 8953 w 12089090"/>
                  <a:gd name="connsiteY78" fmla="*/ 11234894 h 13511369"/>
                  <a:gd name="connsiteX79" fmla="*/ 17287 w 12089090"/>
                  <a:gd name="connsiteY79" fmla="*/ 11420882 h 13511369"/>
                  <a:gd name="connsiteX80" fmla="*/ 158972 w 12089090"/>
                  <a:gd name="connsiteY80" fmla="*/ 11470638 h 13511369"/>
                  <a:gd name="connsiteX81" fmla="*/ 455437 w 12089090"/>
                  <a:gd name="connsiteY81" fmla="*/ 11497082 h 13511369"/>
                  <a:gd name="connsiteX82" fmla="*/ 623315 w 12089090"/>
                  <a:gd name="connsiteY82" fmla="*/ 11544457 h 13511369"/>
                  <a:gd name="connsiteX83" fmla="*/ 737615 w 12089090"/>
                  <a:gd name="connsiteY83" fmla="*/ 11489688 h 13511369"/>
                  <a:gd name="connsiteX84" fmla="*/ 912637 w 12089090"/>
                  <a:gd name="connsiteY84" fmla="*/ 11535182 h 13511369"/>
                  <a:gd name="connsiteX85" fmla="*/ 1078134 w 12089090"/>
                  <a:gd name="connsiteY85" fmla="*/ 11413488 h 13511369"/>
                  <a:gd name="connsiteX86" fmla="*/ 1155524 w 12089090"/>
                  <a:gd name="connsiteY86" fmla="*/ 11470889 h 13511369"/>
                  <a:gd name="connsiteX87" fmla="*/ 1294828 w 12089090"/>
                  <a:gd name="connsiteY87" fmla="*/ 11496832 h 13511369"/>
                  <a:gd name="connsiteX88" fmla="*/ 1466278 w 12089090"/>
                  <a:gd name="connsiteY88" fmla="*/ 11508738 h 13511369"/>
                  <a:gd name="connsiteX89" fmla="*/ 1552003 w 12089090"/>
                  <a:gd name="connsiteY89" fmla="*/ 11573032 h 13511369"/>
                  <a:gd name="connsiteX90" fmla="*/ 1652015 w 12089090"/>
                  <a:gd name="connsiteY90" fmla="*/ 11580175 h 13511369"/>
                  <a:gd name="connsiteX91" fmla="*/ 1731787 w 12089090"/>
                  <a:gd name="connsiteY91" fmla="*/ 11592332 h 13511369"/>
                  <a:gd name="connsiteX92" fmla="*/ 1659159 w 12089090"/>
                  <a:gd name="connsiteY92" fmla="*/ 11737338 h 13511369"/>
                  <a:gd name="connsiteX93" fmla="*/ 1693687 w 12089090"/>
                  <a:gd name="connsiteY93" fmla="*/ 11992382 h 13511369"/>
                  <a:gd name="connsiteX94" fmla="*/ 1871090 w 12089090"/>
                  <a:gd name="connsiteY94" fmla="*/ 12130244 h 13511369"/>
                  <a:gd name="connsiteX95" fmla="*/ 1993724 w 12089090"/>
                  <a:gd name="connsiteY95" fmla="*/ 12056676 h 13511369"/>
                  <a:gd name="connsiteX96" fmla="*/ 2066353 w 12089090"/>
                  <a:gd name="connsiteY96" fmla="*/ 12104050 h 13511369"/>
                  <a:gd name="connsiteX97" fmla="*/ 2142553 w 12089090"/>
                  <a:gd name="connsiteY97" fmla="*/ 12034994 h 13511369"/>
                  <a:gd name="connsiteX98" fmla="*/ 2242565 w 12089090"/>
                  <a:gd name="connsiteY98" fmla="*/ 12058807 h 13511369"/>
                  <a:gd name="connsiteX99" fmla="*/ 2473547 w 12089090"/>
                  <a:gd name="connsiteY99" fmla="*/ 12008800 h 13511369"/>
                  <a:gd name="connsiteX100" fmla="*/ 2524743 w 12089090"/>
                  <a:gd name="connsiteY100" fmla="*/ 11899513 h 13511369"/>
                  <a:gd name="connsiteX101" fmla="*/ 2893837 w 12089090"/>
                  <a:gd name="connsiteY101" fmla="*/ 12030482 h 13511369"/>
                  <a:gd name="connsiteX102" fmla="*/ 2983134 w 12089090"/>
                  <a:gd name="connsiteY102" fmla="*/ 12018325 h 13511369"/>
                  <a:gd name="connsiteX103" fmla="*/ 3084337 w 12089090"/>
                  <a:gd name="connsiteY103" fmla="*/ 12182882 h 13511369"/>
                  <a:gd name="connsiteX104" fmla="*/ 3323653 w 12089090"/>
                  <a:gd name="connsiteY104" fmla="*/ 12127863 h 13511369"/>
                  <a:gd name="connsiteX105" fmla="*/ 3433190 w 12089090"/>
                  <a:gd name="connsiteY105" fmla="*/ 12196919 h 13511369"/>
                  <a:gd name="connsiteX106" fmla="*/ 3586781 w 12089090"/>
                  <a:gd name="connsiteY106" fmla="*/ 12266226 h 13511369"/>
                  <a:gd name="connsiteX107" fmla="*/ 3522487 w 12089090"/>
                  <a:gd name="connsiteY107" fmla="*/ 12387670 h 13511369"/>
                  <a:gd name="connsiteX108" fmla="*/ 3607022 w 12089090"/>
                  <a:gd name="connsiteY108" fmla="*/ 12592207 h 13511369"/>
                  <a:gd name="connsiteX109" fmla="*/ 3560587 w 12089090"/>
                  <a:gd name="connsiteY109" fmla="*/ 12773432 h 13511369"/>
                  <a:gd name="connsiteX110" fmla="*/ 3545109 w 12089090"/>
                  <a:gd name="connsiteY110" fmla="*/ 12987494 h 13511369"/>
                  <a:gd name="connsiteX111" fmla="*/ 3636787 w 12089090"/>
                  <a:gd name="connsiteY111" fmla="*/ 13211582 h 13511369"/>
                  <a:gd name="connsiteX112" fmla="*/ 3922537 w 12089090"/>
                  <a:gd name="connsiteY112" fmla="*/ 13440182 h 13511369"/>
                  <a:gd name="connsiteX113" fmla="*/ 4514278 w 12089090"/>
                  <a:gd name="connsiteY113" fmla="*/ 13511369 h 13511369"/>
                  <a:gd name="connsiteX114" fmla="*/ 4549996 w 12089090"/>
                  <a:gd name="connsiteY114" fmla="*/ 13442312 h 13511369"/>
                  <a:gd name="connsiteX115" fmla="*/ 4208287 w 12089090"/>
                  <a:gd name="connsiteY115" fmla="*/ 13154432 h 13511369"/>
                  <a:gd name="connsiteX116" fmla="*/ 4635722 w 12089090"/>
                  <a:gd name="connsiteY116" fmla="*/ 13268482 h 13511369"/>
                  <a:gd name="connsiteX117" fmla="*/ 4951237 w 12089090"/>
                  <a:gd name="connsiteY117" fmla="*/ 13268732 h 13511369"/>
                  <a:gd name="connsiteX118" fmla="*/ 5052440 w 12089090"/>
                  <a:gd name="connsiteY118" fmla="*/ 13058932 h 13511369"/>
                  <a:gd name="connsiteX119" fmla="*/ 5011959 w 12089090"/>
                  <a:gd name="connsiteY119" fmla="*/ 12985113 h 13511369"/>
                  <a:gd name="connsiteX120" fmla="*/ 5008387 w 12089090"/>
                  <a:gd name="connsiteY120" fmla="*/ 12678182 h 13511369"/>
                  <a:gd name="connsiteX121" fmla="*/ 5084587 w 12089090"/>
                  <a:gd name="connsiteY121" fmla="*/ 12563882 h 13511369"/>
                  <a:gd name="connsiteX122" fmla="*/ 5046487 w 12089090"/>
                  <a:gd name="connsiteY122" fmla="*/ 12225745 h 13511369"/>
                  <a:gd name="connsiteX123" fmla="*/ 5375100 w 12089090"/>
                  <a:gd name="connsiteY123" fmla="*/ 12097157 h 13511369"/>
                  <a:gd name="connsiteX124" fmla="*/ 5656087 w 12089090"/>
                  <a:gd name="connsiteY124" fmla="*/ 12180502 h 13511369"/>
                  <a:gd name="connsiteX125" fmla="*/ 5541787 w 12089090"/>
                  <a:gd name="connsiteY125" fmla="*/ 11249432 h 13511369"/>
                  <a:gd name="connsiteX126" fmla="*/ 5602510 w 12089090"/>
                  <a:gd name="connsiteY126" fmla="*/ 10722925 h 13511369"/>
                  <a:gd name="connsiteX127" fmla="*/ 5485827 w 12089090"/>
                  <a:gd name="connsiteY127" fmla="*/ 10663394 h 13511369"/>
                  <a:gd name="connsiteX128" fmla="*/ 5602509 w 12089090"/>
                  <a:gd name="connsiteY128" fmla="*/ 10701495 h 13511369"/>
                  <a:gd name="connsiteX129" fmla="*/ 5628703 w 12089090"/>
                  <a:gd name="connsiteY129" fmla="*/ 10160950 h 13511369"/>
                  <a:gd name="connsiteX130" fmla="*/ 5715618 w 12089090"/>
                  <a:gd name="connsiteY130" fmla="*/ 9775438 h 13511369"/>
                  <a:gd name="connsiteX131" fmla="*/ 5847778 w 12089090"/>
                  <a:gd name="connsiteY131" fmla="*/ 9408475 h 13511369"/>
                  <a:gd name="connsiteX132" fmla="*/ 5938265 w 12089090"/>
                  <a:gd name="connsiteY132" fmla="*/ 9196544 h 13511369"/>
                  <a:gd name="connsiteX133" fmla="*/ 5776340 w 12089090"/>
                  <a:gd name="connsiteY133" fmla="*/ 9329894 h 13511369"/>
                  <a:gd name="connsiteX134" fmla="*/ 5940647 w 12089090"/>
                  <a:gd name="connsiteY134" fmla="*/ 9137013 h 13511369"/>
                  <a:gd name="connsiteX135" fmla="*/ 5972794 w 12089090"/>
                  <a:gd name="connsiteY135" fmla="*/ 8956289 h 13511369"/>
                  <a:gd name="connsiteX136" fmla="*/ 5976365 w 12089090"/>
                  <a:gd name="connsiteY136" fmla="*/ 9087006 h 13511369"/>
                  <a:gd name="connsiteX137" fmla="*/ 6458567 w 12089090"/>
                  <a:gd name="connsiteY137" fmla="*/ 8201432 h 13511369"/>
                  <a:gd name="connsiteX138" fmla="*/ 6221634 w 12089090"/>
                  <a:gd name="connsiteY138" fmla="*/ 8101170 h 13511369"/>
                  <a:gd name="connsiteX139" fmla="*/ 6443090 w 12089090"/>
                  <a:gd name="connsiteY139" fmla="*/ 8110694 h 13511369"/>
                  <a:gd name="connsiteX140" fmla="*/ 6713363 w 12089090"/>
                  <a:gd name="connsiteY140" fmla="*/ 8074975 h 13511369"/>
                  <a:gd name="connsiteX141" fmla="*/ 6872907 w 12089090"/>
                  <a:gd name="connsiteY141" fmla="*/ 8032113 h 13511369"/>
                  <a:gd name="connsiteX142" fmla="*/ 6802659 w 12089090"/>
                  <a:gd name="connsiteY142" fmla="*/ 7972582 h 13511369"/>
                  <a:gd name="connsiteX143" fmla="*/ 6894339 w 12089090"/>
                  <a:gd name="connsiteY143" fmla="*/ 7846626 h 13511369"/>
                  <a:gd name="connsiteX144" fmla="*/ 6997921 w 12089090"/>
                  <a:gd name="connsiteY144" fmla="*/ 7867807 h 13511369"/>
                  <a:gd name="connsiteX145" fmla="*/ 7034832 w 12089090"/>
                  <a:gd name="connsiteY145" fmla="*/ 7793990 h 13511369"/>
                  <a:gd name="connsiteX146" fmla="*/ 6961013 w 12089090"/>
                  <a:gd name="connsiteY146" fmla="*/ 7693975 h 13511369"/>
                  <a:gd name="connsiteX147" fmla="*/ 6927676 w 12089090"/>
                  <a:gd name="connsiteY147" fmla="*/ 7596344 h 13511369"/>
                  <a:gd name="connsiteX148" fmla="*/ 6837187 w 12089090"/>
                  <a:gd name="connsiteY148" fmla="*/ 7591832 h 13511369"/>
                  <a:gd name="connsiteX149" fmla="*/ 6763369 w 12089090"/>
                  <a:gd name="connsiteY149" fmla="*/ 7674925 h 13511369"/>
                  <a:gd name="connsiteX150" fmla="*/ 6627637 w 12089090"/>
                  <a:gd name="connsiteY150" fmla="*/ 7687082 h 13511369"/>
                  <a:gd name="connsiteX151" fmla="*/ 6687169 w 12089090"/>
                  <a:gd name="connsiteY151" fmla="*/ 7617775 h 13511369"/>
                  <a:gd name="connsiteX152" fmla="*/ 6699076 w 12089090"/>
                  <a:gd name="connsiteY152" fmla="*/ 7529669 h 13511369"/>
                  <a:gd name="connsiteX153" fmla="*/ 6720506 w 12089090"/>
                  <a:gd name="connsiteY153" fmla="*/ 7467756 h 13511369"/>
                  <a:gd name="connsiteX154" fmla="*/ 6684787 w 12089090"/>
                  <a:gd name="connsiteY154" fmla="*/ 7401332 h 13511369"/>
                  <a:gd name="connsiteX155" fmla="*/ 6620494 w 12089090"/>
                  <a:gd name="connsiteY155" fmla="*/ 7432038 h 13511369"/>
                  <a:gd name="connsiteX156" fmla="*/ 6618112 w 12089090"/>
                  <a:gd name="connsiteY156" fmla="*/ 7351326 h 13511369"/>
                  <a:gd name="connsiteX157" fmla="*/ 6837188 w 12089090"/>
                  <a:gd name="connsiteY157" fmla="*/ 7243919 h 13511369"/>
                  <a:gd name="connsiteX158" fmla="*/ 6801469 w 12089090"/>
                  <a:gd name="connsiteY158" fmla="*/ 7089138 h 13511369"/>
                  <a:gd name="connsiteX159" fmla="*/ 6877669 w 12089090"/>
                  <a:gd name="connsiteY159" fmla="*/ 7072469 h 13511369"/>
                  <a:gd name="connsiteX160" fmla="*/ 6856237 w 12089090"/>
                  <a:gd name="connsiteY160" fmla="*/ 6982232 h 13511369"/>
                  <a:gd name="connsiteX161" fmla="*/ 6961013 w 12089090"/>
                  <a:gd name="connsiteY161" fmla="*/ 6984363 h 13511369"/>
                  <a:gd name="connsiteX162" fmla="*/ 7003876 w 12089090"/>
                  <a:gd name="connsiteY162" fmla="*/ 6903400 h 13511369"/>
                  <a:gd name="connsiteX163" fmla="*/ 7106269 w 12089090"/>
                  <a:gd name="connsiteY163" fmla="*/ 6936738 h 13511369"/>
                  <a:gd name="connsiteX164" fmla="*/ 7180088 w 12089090"/>
                  <a:gd name="connsiteY164" fmla="*/ 7039132 h 13511369"/>
                  <a:gd name="connsiteX165" fmla="*/ 7246763 w 12089090"/>
                  <a:gd name="connsiteY165" fmla="*/ 6979600 h 13511369"/>
                  <a:gd name="connsiteX166" fmla="*/ 7187232 w 12089090"/>
                  <a:gd name="connsiteY166" fmla="*/ 6843869 h 13511369"/>
                  <a:gd name="connsiteX167" fmla="*/ 7244381 w 12089090"/>
                  <a:gd name="connsiteY167" fmla="*/ 6896506 h 13511369"/>
                  <a:gd name="connsiteX168" fmla="*/ 7361063 w 12089090"/>
                  <a:gd name="connsiteY168" fmla="*/ 6934357 h 13511369"/>
                  <a:gd name="connsiteX169" fmla="*/ 7434882 w 12089090"/>
                  <a:gd name="connsiteY169" fmla="*/ 7006046 h 13511369"/>
                  <a:gd name="connsiteX170" fmla="*/ 7403926 w 12089090"/>
                  <a:gd name="connsiteY170" fmla="*/ 7144158 h 13511369"/>
                  <a:gd name="connsiteX171" fmla="*/ 7475363 w 12089090"/>
                  <a:gd name="connsiteY171" fmla="*/ 7108439 h 13511369"/>
                  <a:gd name="connsiteX172" fmla="*/ 7465837 w 12089090"/>
                  <a:gd name="connsiteY172" fmla="*/ 7077482 h 13511369"/>
                  <a:gd name="connsiteX173" fmla="*/ 7542038 w 12089090"/>
                  <a:gd name="connsiteY173" fmla="*/ 7163208 h 13511369"/>
                  <a:gd name="connsiteX174" fmla="*/ 7477744 w 12089090"/>
                  <a:gd name="connsiteY174" fmla="*/ 7244171 h 13511369"/>
                  <a:gd name="connsiteX175" fmla="*/ 7542037 w 12089090"/>
                  <a:gd name="connsiteY175" fmla="*/ 7325132 h 13511369"/>
                  <a:gd name="connsiteX176" fmla="*/ 7468219 w 12089090"/>
                  <a:gd name="connsiteY176" fmla="*/ 7344183 h 13511369"/>
                  <a:gd name="connsiteX177" fmla="*/ 7375351 w 12089090"/>
                  <a:gd name="connsiteY177" fmla="*/ 7296558 h 13511369"/>
                  <a:gd name="connsiteX178" fmla="*/ 7327726 w 12089090"/>
                  <a:gd name="connsiteY178" fmla="*/ 7406096 h 13511369"/>
                  <a:gd name="connsiteX179" fmla="*/ 7403926 w 12089090"/>
                  <a:gd name="connsiteY179" fmla="*/ 7425146 h 13511369"/>
                  <a:gd name="connsiteX180" fmla="*/ 7458694 w 12089090"/>
                  <a:gd name="connsiteY180" fmla="*/ 7484677 h 13511369"/>
                  <a:gd name="connsiteX181" fmla="*/ 7484888 w 12089090"/>
                  <a:gd name="connsiteY181" fmla="*/ 7515382 h 13511369"/>
                  <a:gd name="connsiteX182" fmla="*/ 7505128 w 12089090"/>
                  <a:gd name="connsiteY182" fmla="*/ 7467755 h 13511369"/>
                  <a:gd name="connsiteX183" fmla="*/ 7563469 w 12089090"/>
                  <a:gd name="connsiteY183" fmla="*/ 7529921 h 13511369"/>
                  <a:gd name="connsiteX184" fmla="*/ 7656338 w 12089090"/>
                  <a:gd name="connsiteY184" fmla="*/ 7615646 h 13511369"/>
                  <a:gd name="connsiteX185" fmla="*/ 7656338 w 12089090"/>
                  <a:gd name="connsiteY185" fmla="*/ 7510871 h 13511369"/>
                  <a:gd name="connsiteX186" fmla="*/ 7830168 w 12089090"/>
                  <a:gd name="connsiteY186" fmla="*/ 7606120 h 13511369"/>
                  <a:gd name="connsiteX187" fmla="*/ 7723013 w 12089090"/>
                  <a:gd name="connsiteY187" fmla="*/ 7370377 h 13511369"/>
                  <a:gd name="connsiteX188" fmla="*/ 7725394 w 12089090"/>
                  <a:gd name="connsiteY188" fmla="*/ 7234646 h 13511369"/>
                  <a:gd name="connsiteX189" fmla="*/ 7630144 w 12089090"/>
                  <a:gd name="connsiteY189" fmla="*/ 7206071 h 13511369"/>
                  <a:gd name="connsiteX190" fmla="*/ 7694437 w 12089090"/>
                  <a:gd name="connsiteY190" fmla="*/ 7039382 h 13511369"/>
                  <a:gd name="connsiteX191" fmla="*/ 8392144 w 12089090"/>
                  <a:gd name="connsiteY191" fmla="*/ 6653621 h 13511369"/>
                  <a:gd name="connsiteX192" fmla="*/ 8720757 w 12089090"/>
                  <a:gd name="connsiteY192" fmla="*/ 6591708 h 13511369"/>
                  <a:gd name="connsiteX193" fmla="*/ 8739807 w 12089090"/>
                  <a:gd name="connsiteY193" fmla="*/ 6696483 h 13511369"/>
                  <a:gd name="connsiteX194" fmla="*/ 8813626 w 12089090"/>
                  <a:gd name="connsiteY194" fmla="*/ 6701246 h 13511369"/>
                  <a:gd name="connsiteX195" fmla="*/ 8789812 w 12089090"/>
                  <a:gd name="connsiteY195" fmla="*/ 6548844 h 13511369"/>
                  <a:gd name="connsiteX196" fmla="*/ 9332737 w 12089090"/>
                  <a:gd name="connsiteY196" fmla="*/ 6544082 h 13511369"/>
                  <a:gd name="connsiteX197" fmla="*/ 9520856 w 12089090"/>
                  <a:gd name="connsiteY197" fmla="*/ 6494075 h 13511369"/>
                  <a:gd name="connsiteX198" fmla="*/ 9647062 w 12089090"/>
                  <a:gd name="connsiteY198" fmla="*/ 6298813 h 13511369"/>
                  <a:gd name="connsiteX199" fmla="*/ 9923287 w 12089090"/>
                  <a:gd name="connsiteY199" fmla="*/ 6334532 h 13511369"/>
                  <a:gd name="connsiteX200" fmla="*/ 9887569 w 12089090"/>
                  <a:gd name="connsiteY200" fmla="*/ 6420258 h 13511369"/>
                  <a:gd name="connsiteX201" fmla="*/ 9744694 w 12089090"/>
                  <a:gd name="connsiteY201" fmla="*/ 6434546 h 13511369"/>
                  <a:gd name="connsiteX202" fmla="*/ 9813749 w 12089090"/>
                  <a:gd name="connsiteY202" fmla="*/ 6489313 h 13511369"/>
                  <a:gd name="connsiteX203" fmla="*/ 9682782 w 12089090"/>
                  <a:gd name="connsiteY203" fmla="*/ 6517889 h 13511369"/>
                  <a:gd name="connsiteX204" fmla="*/ 9556576 w 12089090"/>
                  <a:gd name="connsiteY204" fmla="*/ 6508364 h 13511369"/>
                  <a:gd name="connsiteX205" fmla="*/ 9470850 w 12089090"/>
                  <a:gd name="connsiteY205" fmla="*/ 6544082 h 13511369"/>
                  <a:gd name="connsiteX206" fmla="*/ 9439894 w 12089090"/>
                  <a:gd name="connsiteY206" fmla="*/ 6848883 h 13511369"/>
                  <a:gd name="connsiteX207" fmla="*/ 9601819 w 12089090"/>
                  <a:gd name="connsiteY207" fmla="*/ 6882220 h 13511369"/>
                  <a:gd name="connsiteX208" fmla="*/ 9808987 w 12089090"/>
                  <a:gd name="connsiteY208" fmla="*/ 6696482 h 13511369"/>
                  <a:gd name="connsiteX209" fmla="*/ 9847088 w 12089090"/>
                  <a:gd name="connsiteY209" fmla="*/ 6794114 h 13511369"/>
                  <a:gd name="connsiteX210" fmla="*/ 9994726 w 12089090"/>
                  <a:gd name="connsiteY210" fmla="*/ 6717914 h 13511369"/>
                  <a:gd name="connsiteX211" fmla="*/ 9894713 w 12089090"/>
                  <a:gd name="connsiteY211" fmla="*/ 6956040 h 13511369"/>
                  <a:gd name="connsiteX212" fmla="*/ 10037588 w 12089090"/>
                  <a:gd name="connsiteY212" fmla="*/ 6898889 h 13511369"/>
                  <a:gd name="connsiteX213" fmla="*/ 10004251 w 12089090"/>
                  <a:gd name="connsiteY213" fmla="*/ 6986996 h 13511369"/>
                  <a:gd name="connsiteX214" fmla="*/ 10235232 w 12089090"/>
                  <a:gd name="connsiteY214" fmla="*/ 6984614 h 13511369"/>
                  <a:gd name="connsiteX215" fmla="*/ 10075687 w 12089090"/>
                  <a:gd name="connsiteY215" fmla="*/ 7039382 h 13511369"/>
                  <a:gd name="connsiteX216" fmla="*/ 9966151 w 12089090"/>
                  <a:gd name="connsiteY216" fmla="*/ 7096533 h 13511369"/>
                  <a:gd name="connsiteX217" fmla="*/ 9847088 w 12089090"/>
                  <a:gd name="connsiteY217" fmla="*/ 7210833 h 13511369"/>
                  <a:gd name="connsiteX218" fmla="*/ 9882806 w 12089090"/>
                  <a:gd name="connsiteY218" fmla="*/ 7270363 h 13511369"/>
                  <a:gd name="connsiteX219" fmla="*/ 9925669 w 12089090"/>
                  <a:gd name="connsiteY219" fmla="*/ 7320371 h 13511369"/>
                  <a:gd name="connsiteX220" fmla="*/ 10004251 w 12089090"/>
                  <a:gd name="connsiteY220" fmla="*/ 7287033 h 13511369"/>
                  <a:gd name="connsiteX221" fmla="*/ 10016156 w 12089090"/>
                  <a:gd name="connsiteY221" fmla="*/ 7348944 h 13511369"/>
                  <a:gd name="connsiteX222" fmla="*/ 10130457 w 12089090"/>
                  <a:gd name="connsiteY222" fmla="*/ 7210833 h 13511369"/>
                  <a:gd name="connsiteX223" fmla="*/ 10166176 w 12089090"/>
                  <a:gd name="connsiteY223" fmla="*/ 7356089 h 13511369"/>
                  <a:gd name="connsiteX224" fmla="*/ 10261426 w 12089090"/>
                  <a:gd name="connsiteY224" fmla="*/ 7239408 h 13511369"/>
                  <a:gd name="connsiteX225" fmla="*/ 10287619 w 12089090"/>
                  <a:gd name="connsiteY225" fmla="*/ 7401332 h 13511369"/>
                  <a:gd name="connsiteX226" fmla="*/ 10361437 w 12089090"/>
                  <a:gd name="connsiteY226" fmla="*/ 7477532 h 13511369"/>
                  <a:gd name="connsiteX227" fmla="*/ 10151887 w 12089090"/>
                  <a:gd name="connsiteY227" fmla="*/ 7591832 h 13511369"/>
                  <a:gd name="connsiteX228" fmla="*/ 10304288 w 12089090"/>
                  <a:gd name="connsiteY228" fmla="*/ 7741852 h 13511369"/>
                  <a:gd name="connsiteX229" fmla="*/ 10335244 w 12089090"/>
                  <a:gd name="connsiteY229" fmla="*/ 7644221 h 13511369"/>
                  <a:gd name="connsiteX230" fmla="*/ 10406680 w 12089090"/>
                  <a:gd name="connsiteY230" fmla="*/ 7732326 h 13511369"/>
                  <a:gd name="connsiteX231" fmla="*/ 10528126 w 12089090"/>
                  <a:gd name="connsiteY231" fmla="*/ 7691846 h 13511369"/>
                  <a:gd name="connsiteX232" fmla="*/ 10532887 w 12089090"/>
                  <a:gd name="connsiteY232" fmla="*/ 7777570 h 13511369"/>
                  <a:gd name="connsiteX233" fmla="*/ 10530506 w 12089090"/>
                  <a:gd name="connsiteY233" fmla="*/ 7875200 h 13511369"/>
                  <a:gd name="connsiteX234" fmla="*/ 10640043 w 12089090"/>
                  <a:gd name="connsiteY234" fmla="*/ 7837101 h 13511369"/>
                  <a:gd name="connsiteX235" fmla="*/ 10680526 w 12089090"/>
                  <a:gd name="connsiteY235" fmla="*/ 8075227 h 13511369"/>
                  <a:gd name="connsiteX236" fmla="*/ 10818637 w 12089090"/>
                  <a:gd name="connsiteY236" fmla="*/ 8106182 h 13511369"/>
                  <a:gd name="connsiteX237" fmla="*/ 10832925 w 12089090"/>
                  <a:gd name="connsiteY237" fmla="*/ 7815670 h 13511369"/>
                  <a:gd name="connsiteX238" fmla="*/ 10923413 w 12089090"/>
                  <a:gd name="connsiteY238" fmla="*/ 7791858 h 13511369"/>
                  <a:gd name="connsiteX239" fmla="*/ 10992469 w 12089090"/>
                  <a:gd name="connsiteY239" fmla="*/ 7620407 h 13511369"/>
                  <a:gd name="connsiteX240" fmla="*/ 10954369 w 12089090"/>
                  <a:gd name="connsiteY240" fmla="*/ 7491821 h 13511369"/>
                  <a:gd name="connsiteX241" fmla="*/ 10859119 w 12089090"/>
                  <a:gd name="connsiteY241" fmla="*/ 7479913 h 13511369"/>
                  <a:gd name="connsiteX242" fmla="*/ 10906743 w 12089090"/>
                  <a:gd name="connsiteY242" fmla="*/ 7360851 h 13511369"/>
                  <a:gd name="connsiteX243" fmla="*/ 10801969 w 12089090"/>
                  <a:gd name="connsiteY243" fmla="*/ 7289414 h 13511369"/>
                  <a:gd name="connsiteX244" fmla="*/ 10761487 w 12089090"/>
                  <a:gd name="connsiteY244" fmla="*/ 7058432 h 13511369"/>
                  <a:gd name="connsiteX245" fmla="*/ 10443987 w 12089090"/>
                  <a:gd name="connsiteY245" fmla="*/ 7020332 h 13511369"/>
                  <a:gd name="connsiteX246" fmla="*/ 10513838 w 12089090"/>
                  <a:gd name="connsiteY246" fmla="*/ 6915558 h 13511369"/>
                  <a:gd name="connsiteX247" fmla="*/ 10637663 w 12089090"/>
                  <a:gd name="connsiteY247" fmla="*/ 6896508 h 13511369"/>
                  <a:gd name="connsiteX248" fmla="*/ 10647187 w 12089090"/>
                  <a:gd name="connsiteY248" fmla="*/ 6810782 h 13511369"/>
                  <a:gd name="connsiteX249" fmla="*/ 10859912 w 12089090"/>
                  <a:gd name="connsiteY249" fmla="*/ 6899682 h 13511369"/>
                  <a:gd name="connsiteX250" fmla="*/ 10875787 w 12089090"/>
                  <a:gd name="connsiteY250" fmla="*/ 6677432 h 13511369"/>
                  <a:gd name="connsiteX251" fmla="*/ 10666237 w 12089090"/>
                  <a:gd name="connsiteY251" fmla="*/ 6772682 h 13511369"/>
                  <a:gd name="connsiteX252" fmla="*/ 10590037 w 12089090"/>
                  <a:gd name="connsiteY252" fmla="*/ 6544082 h 13511369"/>
                  <a:gd name="connsiteX253" fmla="*/ 10361437 w 12089090"/>
                  <a:gd name="connsiteY253" fmla="*/ 6753632 h 13511369"/>
                  <a:gd name="connsiteX254" fmla="*/ 10374138 w 12089090"/>
                  <a:gd name="connsiteY254" fmla="*/ 6588533 h 13511369"/>
                  <a:gd name="connsiteX255" fmla="*/ 10386837 w 12089090"/>
                  <a:gd name="connsiteY255" fmla="*/ 6464707 h 13511369"/>
                  <a:gd name="connsiteX256" fmla="*/ 10331672 w 12089090"/>
                  <a:gd name="connsiteY256" fmla="*/ 6436675 h 13511369"/>
                  <a:gd name="connsiteX257" fmla="*/ 10278888 w 12089090"/>
                  <a:gd name="connsiteY257" fmla="*/ 6452008 h 13511369"/>
                  <a:gd name="connsiteX258" fmla="*/ 10158237 w 12089090"/>
                  <a:gd name="connsiteY258" fmla="*/ 6236107 h 13511369"/>
                  <a:gd name="connsiteX259" fmla="*/ 10323338 w 12089090"/>
                  <a:gd name="connsiteY259" fmla="*/ 6274208 h 13511369"/>
                  <a:gd name="connsiteX260" fmla="*/ 10564638 w 12089090"/>
                  <a:gd name="connsiteY260" fmla="*/ 6274208 h 13511369"/>
                  <a:gd name="connsiteX261" fmla="*/ 10694812 w 12089090"/>
                  <a:gd name="connsiteY261" fmla="*/ 6134507 h 13511369"/>
                  <a:gd name="connsiteX262" fmla="*/ 10593213 w 12089090"/>
                  <a:gd name="connsiteY262" fmla="*/ 6023383 h 13511369"/>
                  <a:gd name="connsiteX263" fmla="*/ 10380487 w 12089090"/>
                  <a:gd name="connsiteY263" fmla="*/ 5975757 h 13511369"/>
                  <a:gd name="connsiteX264" fmla="*/ 10561462 w 12089090"/>
                  <a:gd name="connsiteY264" fmla="*/ 5845582 h 13511369"/>
                  <a:gd name="connsiteX265" fmla="*/ 10507488 w 12089090"/>
                  <a:gd name="connsiteY265" fmla="*/ 5728108 h 13511369"/>
                  <a:gd name="connsiteX266" fmla="*/ 10561463 w 12089090"/>
                  <a:gd name="connsiteY266" fmla="*/ 5607458 h 13511369"/>
                  <a:gd name="connsiteX267" fmla="*/ 10523362 w 12089090"/>
                  <a:gd name="connsiteY267" fmla="*/ 5604282 h 13511369"/>
                  <a:gd name="connsiteX268" fmla="*/ 10488438 w 12089090"/>
                  <a:gd name="connsiteY268" fmla="*/ 5528083 h 13511369"/>
                  <a:gd name="connsiteX269" fmla="*/ 10329687 w 12089090"/>
                  <a:gd name="connsiteY269" fmla="*/ 5375682 h 13511369"/>
                  <a:gd name="connsiteX270" fmla="*/ 10599563 w 12089090"/>
                  <a:gd name="connsiteY270" fmla="*/ 5480458 h 13511369"/>
                  <a:gd name="connsiteX271" fmla="*/ 10742437 w 12089090"/>
                  <a:gd name="connsiteY271" fmla="*/ 5439182 h 13511369"/>
                  <a:gd name="connsiteX272" fmla="*/ 10717038 w 12089090"/>
                  <a:gd name="connsiteY272" fmla="*/ 5686833 h 13511369"/>
                  <a:gd name="connsiteX273" fmla="*/ 10894837 w 12089090"/>
                  <a:gd name="connsiteY273" fmla="*/ 5724932 h 13511369"/>
                  <a:gd name="connsiteX274" fmla="*/ 10951988 w 12089090"/>
                  <a:gd name="connsiteY274" fmla="*/ 5550308 h 13511369"/>
                  <a:gd name="connsiteX275" fmla="*/ 10993262 w 12089090"/>
                  <a:gd name="connsiteY275" fmla="*/ 5321707 h 13511369"/>
                  <a:gd name="connsiteX276" fmla="*/ 10913888 w 12089090"/>
                  <a:gd name="connsiteY276" fmla="*/ 5118508 h 13511369"/>
                  <a:gd name="connsiteX277" fmla="*/ 10856737 w 12089090"/>
                  <a:gd name="connsiteY277" fmla="*/ 5020082 h 13511369"/>
                  <a:gd name="connsiteX278" fmla="*/ 10777363 w 12089090"/>
                  <a:gd name="connsiteY278" fmla="*/ 5137558 h 13511369"/>
                  <a:gd name="connsiteX279" fmla="*/ 10707513 w 12089090"/>
                  <a:gd name="connsiteY279" fmla="*/ 5096283 h 13511369"/>
                  <a:gd name="connsiteX280" fmla="*/ 10675763 w 12089090"/>
                  <a:gd name="connsiteY280" fmla="*/ 5216933 h 13511369"/>
                  <a:gd name="connsiteX281" fmla="*/ 10574162 w 12089090"/>
                  <a:gd name="connsiteY281" fmla="*/ 5220107 h 13511369"/>
                  <a:gd name="connsiteX282" fmla="*/ 10494787 w 12089090"/>
                  <a:gd name="connsiteY282" fmla="*/ 5077232 h 13511369"/>
                  <a:gd name="connsiteX283" fmla="*/ 10456687 w 12089090"/>
                  <a:gd name="connsiteY283" fmla="*/ 4924832 h 13511369"/>
                  <a:gd name="connsiteX284" fmla="*/ 10240787 w 12089090"/>
                  <a:gd name="connsiteY284" fmla="*/ 4928007 h 13511369"/>
                  <a:gd name="connsiteX285" fmla="*/ 10266187 w 12089090"/>
                  <a:gd name="connsiteY285" fmla="*/ 5153432 h 13511369"/>
                  <a:gd name="connsiteX286" fmla="*/ 10228088 w 12089090"/>
                  <a:gd name="connsiteY286" fmla="*/ 4959758 h 13511369"/>
                  <a:gd name="connsiteX287" fmla="*/ 10183637 w 12089090"/>
                  <a:gd name="connsiteY287" fmla="*/ 4972457 h 13511369"/>
                  <a:gd name="connsiteX288" fmla="*/ 10113787 w 12089090"/>
                  <a:gd name="connsiteY288" fmla="*/ 4861332 h 13511369"/>
                  <a:gd name="connsiteX289" fmla="*/ 10018538 w 12089090"/>
                  <a:gd name="connsiteY289" fmla="*/ 4931183 h 13511369"/>
                  <a:gd name="connsiteX290" fmla="*/ 9862962 w 12089090"/>
                  <a:gd name="connsiteY290" fmla="*/ 5058182 h 13511369"/>
                  <a:gd name="connsiteX291" fmla="*/ 10228087 w 12089090"/>
                  <a:gd name="connsiteY291" fmla="*/ 4724807 h 13511369"/>
                  <a:gd name="connsiteX292" fmla="*/ 10372550 w 12089090"/>
                  <a:gd name="connsiteY292" fmla="*/ 4634321 h 13511369"/>
                  <a:gd name="connsiteX293" fmla="*/ 10590037 w 12089090"/>
                  <a:gd name="connsiteY293" fmla="*/ 4581932 h 13511369"/>
                  <a:gd name="connsiteX294" fmla="*/ 10628138 w 12089090"/>
                  <a:gd name="connsiteY294" fmla="*/ 4461283 h 13511369"/>
                  <a:gd name="connsiteX295" fmla="*/ 10799588 w 12089090"/>
                  <a:gd name="connsiteY295" fmla="*/ 4334283 h 13511369"/>
                  <a:gd name="connsiteX296" fmla="*/ 10831337 w 12089090"/>
                  <a:gd name="connsiteY296" fmla="*/ 4080282 h 13511369"/>
                  <a:gd name="connsiteX297" fmla="*/ 10599562 w 12089090"/>
                  <a:gd name="connsiteY297" fmla="*/ 3997732 h 13511369"/>
                  <a:gd name="connsiteX298" fmla="*/ 10282063 w 12089090"/>
                  <a:gd name="connsiteY298" fmla="*/ 3950108 h 13511369"/>
                  <a:gd name="connsiteX299" fmla="*/ 10151887 w 12089090"/>
                  <a:gd name="connsiteY299" fmla="*/ 4010432 h 13511369"/>
                  <a:gd name="connsiteX300" fmla="*/ 10177288 w 12089090"/>
                  <a:gd name="connsiteY300" fmla="*/ 3845333 h 13511369"/>
                  <a:gd name="connsiteX301" fmla="*/ 10126488 w 12089090"/>
                  <a:gd name="connsiteY301" fmla="*/ 3670708 h 13511369"/>
                  <a:gd name="connsiteX302" fmla="*/ 10240787 w 12089090"/>
                  <a:gd name="connsiteY302" fmla="*/ 3708807 h 13511369"/>
                  <a:gd name="connsiteX303" fmla="*/ 10361438 w 12089090"/>
                  <a:gd name="connsiteY303" fmla="*/ 3600858 h 13511369"/>
                  <a:gd name="connsiteX304" fmla="*/ 10551938 w 12089090"/>
                  <a:gd name="connsiteY304" fmla="*/ 3661183 h 13511369"/>
                  <a:gd name="connsiteX305" fmla="*/ 10564638 w 12089090"/>
                  <a:gd name="connsiteY305" fmla="*/ 3477033 h 13511369"/>
                  <a:gd name="connsiteX306" fmla="*/ 10704337 w 12089090"/>
                  <a:gd name="connsiteY306" fmla="*/ 3515132 h 13511369"/>
                  <a:gd name="connsiteX307" fmla="*/ 10818637 w 12089090"/>
                  <a:gd name="connsiteY307" fmla="*/ 3210332 h 13511369"/>
                  <a:gd name="connsiteX308" fmla="*/ 10920238 w 12089090"/>
                  <a:gd name="connsiteY308" fmla="*/ 3299233 h 13511369"/>
                  <a:gd name="connsiteX309" fmla="*/ 11059937 w 12089090"/>
                  <a:gd name="connsiteY309" fmla="*/ 3283357 h 13511369"/>
                  <a:gd name="connsiteX310" fmla="*/ 11094862 w 12089090"/>
                  <a:gd name="connsiteY310" fmla="*/ 3508782 h 13511369"/>
                  <a:gd name="connsiteX311" fmla="*/ 11171063 w 12089090"/>
                  <a:gd name="connsiteY311" fmla="*/ 3251608 h 13511369"/>
                  <a:gd name="connsiteX312" fmla="*/ 11094863 w 12089090"/>
                  <a:gd name="connsiteY312" fmla="*/ 3165883 h 13511369"/>
                  <a:gd name="connsiteX313" fmla="*/ 11180587 w 12089090"/>
                  <a:gd name="connsiteY313" fmla="*/ 2911882 h 13511369"/>
                  <a:gd name="connsiteX314" fmla="*/ 10999613 w 12089090"/>
                  <a:gd name="connsiteY314" fmla="*/ 2988083 h 13511369"/>
                  <a:gd name="connsiteX315" fmla="*/ 10971037 w 12089090"/>
                  <a:gd name="connsiteY315" fmla="*/ 2918232 h 13511369"/>
                  <a:gd name="connsiteX316" fmla="*/ 10780537 w 12089090"/>
                  <a:gd name="connsiteY316" fmla="*/ 2715032 h 13511369"/>
                  <a:gd name="connsiteX317" fmla="*/ 10748788 w 12089090"/>
                  <a:gd name="connsiteY317" fmla="*/ 2530883 h 13511369"/>
                  <a:gd name="connsiteX318" fmla="*/ 10717038 w 12089090"/>
                  <a:gd name="connsiteY318" fmla="*/ 2435633 h 13511369"/>
                  <a:gd name="connsiteX319" fmla="*/ 10818637 w 12089090"/>
                  <a:gd name="connsiteY319" fmla="*/ 2334032 h 13511369"/>
                  <a:gd name="connsiteX320" fmla="*/ 11078988 w 12089090"/>
                  <a:gd name="connsiteY320" fmla="*/ 2099083 h 13511369"/>
                  <a:gd name="connsiteX321" fmla="*/ 11199637 w 12089090"/>
                  <a:gd name="connsiteY321" fmla="*/ 2118132 h 13511369"/>
                  <a:gd name="connsiteX322" fmla="*/ 11269488 w 12089090"/>
                  <a:gd name="connsiteY322" fmla="*/ 2029233 h 13511369"/>
                  <a:gd name="connsiteX323" fmla="*/ 11504437 w 12089090"/>
                  <a:gd name="connsiteY323" fmla="*/ 1921282 h 13511369"/>
                  <a:gd name="connsiteX324" fmla="*/ 11358388 w 12089090"/>
                  <a:gd name="connsiteY324" fmla="*/ 1851433 h 13511369"/>
                  <a:gd name="connsiteX325" fmla="*/ 11275837 w 12089090"/>
                  <a:gd name="connsiteY325" fmla="*/ 1705382 h 13511369"/>
                  <a:gd name="connsiteX326" fmla="*/ 11377437 w 12089090"/>
                  <a:gd name="connsiteY326" fmla="*/ 1279932 h 13511369"/>
                  <a:gd name="connsiteX327" fmla="*/ 11256787 w 12089090"/>
                  <a:gd name="connsiteY327" fmla="*/ 1019582 h 13511369"/>
                  <a:gd name="connsiteX328" fmla="*/ 11542537 w 12089090"/>
                  <a:gd name="connsiteY328" fmla="*/ 1362482 h 13511369"/>
                  <a:gd name="connsiteX329" fmla="*/ 11707637 w 12089090"/>
                  <a:gd name="connsiteY329" fmla="*/ 1165632 h 13511369"/>
                  <a:gd name="connsiteX330" fmla="*/ 11891787 w 12089090"/>
                  <a:gd name="connsiteY330" fmla="*/ 1476782 h 13511369"/>
                  <a:gd name="connsiteX331" fmla="*/ 12088637 w 12089090"/>
                  <a:gd name="connsiteY331" fmla="*/ 1578383 h 13511369"/>
                  <a:gd name="connsiteX332" fmla="*/ 11923537 w 12089090"/>
                  <a:gd name="connsiteY332" fmla="*/ 1133883 h 13511369"/>
                  <a:gd name="connsiteX333" fmla="*/ 11910837 w 12089090"/>
                  <a:gd name="connsiteY333" fmla="*/ 917982 h 13511369"/>
                  <a:gd name="connsiteX334" fmla="*/ 11777487 w 12089090"/>
                  <a:gd name="connsiteY334" fmla="*/ 721132 h 13511369"/>
                  <a:gd name="connsiteX335" fmla="*/ 11752087 w 12089090"/>
                  <a:gd name="connsiteY33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14065 w 12089090"/>
                  <a:gd name="connsiteY37" fmla="*/ 5819932 h 13511369"/>
                  <a:gd name="connsiteX38" fmla="*/ 2846212 w 12089090"/>
                  <a:gd name="connsiteY38" fmla="*/ 6036875 h 13511369"/>
                  <a:gd name="connsiteX39" fmla="*/ 2836687 w 12089090"/>
                  <a:gd name="connsiteY39" fmla="*/ 6239282 h 13511369"/>
                  <a:gd name="connsiteX40" fmla="*/ 2611659 w 12089090"/>
                  <a:gd name="connsiteY40" fmla="*/ 6322375 h 13511369"/>
                  <a:gd name="connsiteX41" fmla="*/ 2627137 w 12089090"/>
                  <a:gd name="connsiteY41" fmla="*/ 6448832 h 13511369"/>
                  <a:gd name="connsiteX42" fmla="*/ 2531887 w 12089090"/>
                  <a:gd name="connsiteY42" fmla="*/ 6696482 h 13511369"/>
                  <a:gd name="connsiteX43" fmla="*/ 2585465 w 12089090"/>
                  <a:gd name="connsiteY43" fmla="*/ 6812913 h 13511369"/>
                  <a:gd name="connsiteX44" fmla="*/ 2535459 w 12089090"/>
                  <a:gd name="connsiteY44" fmla="*/ 6872444 h 13511369"/>
                  <a:gd name="connsiteX45" fmla="*/ 2478309 w 12089090"/>
                  <a:gd name="connsiteY45" fmla="*/ 6981982 h 13511369"/>
                  <a:gd name="connsiteX46" fmla="*/ 2365199 w 12089090"/>
                  <a:gd name="connsiteY46" fmla="*/ 7022714 h 13511369"/>
                  <a:gd name="connsiteX47" fmla="*/ 2123503 w 12089090"/>
                  <a:gd name="connsiteY47" fmla="*/ 7248682 h 13511369"/>
                  <a:gd name="connsiteX48" fmla="*/ 2171128 w 12089090"/>
                  <a:gd name="connsiteY48" fmla="*/ 7551100 h 13511369"/>
                  <a:gd name="connsiteX49" fmla="*/ 2143743 w 12089090"/>
                  <a:gd name="connsiteY49" fmla="*/ 7627551 h 13511369"/>
                  <a:gd name="connsiteX50" fmla="*/ 1973484 w 12089090"/>
                  <a:gd name="connsiteY50" fmla="*/ 7703500 h 13511369"/>
                  <a:gd name="connsiteX51" fmla="*/ 1867519 w 12089090"/>
                  <a:gd name="connsiteY51" fmla="*/ 7841863 h 13511369"/>
                  <a:gd name="connsiteX52" fmla="*/ 1842515 w 12089090"/>
                  <a:gd name="connsiteY52" fmla="*/ 8084500 h 13511369"/>
                  <a:gd name="connsiteX53" fmla="*/ 1721072 w 12089090"/>
                  <a:gd name="connsiteY53" fmla="*/ 8148794 h 13511369"/>
                  <a:gd name="connsiteX54" fmla="*/ 1703212 w 12089090"/>
                  <a:gd name="connsiteY54" fmla="*/ 8291919 h 13511369"/>
                  <a:gd name="connsiteX55" fmla="*/ 1671065 w 12089090"/>
                  <a:gd name="connsiteY55" fmla="*/ 8510744 h 13511369"/>
                  <a:gd name="connsiteX56" fmla="*/ 1716309 w 12089090"/>
                  <a:gd name="connsiteY56" fmla="*/ 8653619 h 13511369"/>
                  <a:gd name="connsiteX57" fmla="*/ 1706784 w 12089090"/>
                  <a:gd name="connsiteY57" fmla="*/ 8772682 h 13511369"/>
                  <a:gd name="connsiteX58" fmla="*/ 1788937 w 12089090"/>
                  <a:gd name="connsiteY58" fmla="*/ 8963432 h 13511369"/>
                  <a:gd name="connsiteX59" fmla="*/ 1657969 w 12089090"/>
                  <a:gd name="connsiteY59" fmla="*/ 9413488 h 13511369"/>
                  <a:gd name="connsiteX60" fmla="*/ 1506759 w 12089090"/>
                  <a:gd name="connsiteY60" fmla="*/ 9498963 h 13511369"/>
                  <a:gd name="connsiteX61" fmla="*/ 1463897 w 12089090"/>
                  <a:gd name="connsiteY61" fmla="*/ 9682319 h 13511369"/>
                  <a:gd name="connsiteX62" fmla="*/ 1321022 w 12089090"/>
                  <a:gd name="connsiteY62" fmla="*/ 9748994 h 13511369"/>
                  <a:gd name="connsiteX63" fmla="*/ 1312687 w 12089090"/>
                  <a:gd name="connsiteY63" fmla="*/ 9839732 h 13511369"/>
                  <a:gd name="connsiteX64" fmla="*/ 1237678 w 12089090"/>
                  <a:gd name="connsiteY64" fmla="*/ 9970450 h 13511369"/>
                  <a:gd name="connsiteX65" fmla="*/ 1254347 w 12089090"/>
                  <a:gd name="connsiteY65" fmla="*/ 10151425 h 13511369"/>
                  <a:gd name="connsiteX66" fmla="*/ 1179337 w 12089090"/>
                  <a:gd name="connsiteY66" fmla="*/ 10315982 h 13511369"/>
                  <a:gd name="connsiteX67" fmla="*/ 932878 w 12089090"/>
                  <a:gd name="connsiteY67" fmla="*/ 10353832 h 13511369"/>
                  <a:gd name="connsiteX68" fmla="*/ 817387 w 12089090"/>
                  <a:gd name="connsiteY68" fmla="*/ 10468382 h 13511369"/>
                  <a:gd name="connsiteX69" fmla="*/ 678084 w 12089090"/>
                  <a:gd name="connsiteY69" fmla="*/ 10480038 h 13511369"/>
                  <a:gd name="connsiteX70" fmla="*/ 585215 w 12089090"/>
                  <a:gd name="connsiteY70" fmla="*/ 10544332 h 13511369"/>
                  <a:gd name="connsiteX71" fmla="*/ 497109 w 12089090"/>
                  <a:gd name="connsiteY71" fmla="*/ 10503850 h 13511369"/>
                  <a:gd name="connsiteX72" fmla="*/ 399478 w 12089090"/>
                  <a:gd name="connsiteY72" fmla="*/ 10510994 h 13511369"/>
                  <a:gd name="connsiteX73" fmla="*/ 301847 w 12089090"/>
                  <a:gd name="connsiteY73" fmla="*/ 10482419 h 13511369"/>
                  <a:gd name="connsiteX74" fmla="*/ 238743 w 12089090"/>
                  <a:gd name="connsiteY74" fmla="*/ 10535057 h 13511369"/>
                  <a:gd name="connsiteX75" fmla="*/ 17287 w 12089090"/>
                  <a:gd name="connsiteY75" fmla="*/ 10430282 h 13511369"/>
                  <a:gd name="connsiteX76" fmla="*/ 78009 w 12089090"/>
                  <a:gd name="connsiteY76" fmla="*/ 10608625 h 13511369"/>
                  <a:gd name="connsiteX77" fmla="*/ 11334 w 12089090"/>
                  <a:gd name="connsiteY77" fmla="*/ 10787219 h 13511369"/>
                  <a:gd name="connsiteX78" fmla="*/ 112537 w 12089090"/>
                  <a:gd name="connsiteY78" fmla="*/ 11056551 h 13511369"/>
                  <a:gd name="connsiteX79" fmla="*/ 8953 w 12089090"/>
                  <a:gd name="connsiteY79" fmla="*/ 11234894 h 13511369"/>
                  <a:gd name="connsiteX80" fmla="*/ 17287 w 12089090"/>
                  <a:gd name="connsiteY80" fmla="*/ 11420882 h 13511369"/>
                  <a:gd name="connsiteX81" fmla="*/ 158972 w 12089090"/>
                  <a:gd name="connsiteY81" fmla="*/ 11470638 h 13511369"/>
                  <a:gd name="connsiteX82" fmla="*/ 455437 w 12089090"/>
                  <a:gd name="connsiteY82" fmla="*/ 11497082 h 13511369"/>
                  <a:gd name="connsiteX83" fmla="*/ 623315 w 12089090"/>
                  <a:gd name="connsiteY83" fmla="*/ 11544457 h 13511369"/>
                  <a:gd name="connsiteX84" fmla="*/ 737615 w 12089090"/>
                  <a:gd name="connsiteY84" fmla="*/ 11489688 h 13511369"/>
                  <a:gd name="connsiteX85" fmla="*/ 912637 w 12089090"/>
                  <a:gd name="connsiteY85" fmla="*/ 11535182 h 13511369"/>
                  <a:gd name="connsiteX86" fmla="*/ 1078134 w 12089090"/>
                  <a:gd name="connsiteY86" fmla="*/ 11413488 h 13511369"/>
                  <a:gd name="connsiteX87" fmla="*/ 1155524 w 12089090"/>
                  <a:gd name="connsiteY87" fmla="*/ 11470889 h 13511369"/>
                  <a:gd name="connsiteX88" fmla="*/ 1294828 w 12089090"/>
                  <a:gd name="connsiteY88" fmla="*/ 11496832 h 13511369"/>
                  <a:gd name="connsiteX89" fmla="*/ 1466278 w 12089090"/>
                  <a:gd name="connsiteY89" fmla="*/ 11508738 h 13511369"/>
                  <a:gd name="connsiteX90" fmla="*/ 1552003 w 12089090"/>
                  <a:gd name="connsiteY90" fmla="*/ 11573032 h 13511369"/>
                  <a:gd name="connsiteX91" fmla="*/ 1652015 w 12089090"/>
                  <a:gd name="connsiteY91" fmla="*/ 11580175 h 13511369"/>
                  <a:gd name="connsiteX92" fmla="*/ 1731787 w 12089090"/>
                  <a:gd name="connsiteY92" fmla="*/ 11592332 h 13511369"/>
                  <a:gd name="connsiteX93" fmla="*/ 1659159 w 12089090"/>
                  <a:gd name="connsiteY93" fmla="*/ 11737338 h 13511369"/>
                  <a:gd name="connsiteX94" fmla="*/ 1693687 w 12089090"/>
                  <a:gd name="connsiteY94" fmla="*/ 11992382 h 13511369"/>
                  <a:gd name="connsiteX95" fmla="*/ 1871090 w 12089090"/>
                  <a:gd name="connsiteY95" fmla="*/ 12130244 h 13511369"/>
                  <a:gd name="connsiteX96" fmla="*/ 1993724 w 12089090"/>
                  <a:gd name="connsiteY96" fmla="*/ 12056676 h 13511369"/>
                  <a:gd name="connsiteX97" fmla="*/ 2066353 w 12089090"/>
                  <a:gd name="connsiteY97" fmla="*/ 12104050 h 13511369"/>
                  <a:gd name="connsiteX98" fmla="*/ 2142553 w 12089090"/>
                  <a:gd name="connsiteY98" fmla="*/ 12034994 h 13511369"/>
                  <a:gd name="connsiteX99" fmla="*/ 2242565 w 12089090"/>
                  <a:gd name="connsiteY99" fmla="*/ 12058807 h 13511369"/>
                  <a:gd name="connsiteX100" fmla="*/ 2473547 w 12089090"/>
                  <a:gd name="connsiteY100" fmla="*/ 12008800 h 13511369"/>
                  <a:gd name="connsiteX101" fmla="*/ 2524743 w 12089090"/>
                  <a:gd name="connsiteY101" fmla="*/ 11899513 h 13511369"/>
                  <a:gd name="connsiteX102" fmla="*/ 2893837 w 12089090"/>
                  <a:gd name="connsiteY102" fmla="*/ 12030482 h 13511369"/>
                  <a:gd name="connsiteX103" fmla="*/ 2983134 w 12089090"/>
                  <a:gd name="connsiteY103" fmla="*/ 12018325 h 13511369"/>
                  <a:gd name="connsiteX104" fmla="*/ 3084337 w 12089090"/>
                  <a:gd name="connsiteY104" fmla="*/ 12182882 h 13511369"/>
                  <a:gd name="connsiteX105" fmla="*/ 3323653 w 12089090"/>
                  <a:gd name="connsiteY105" fmla="*/ 12127863 h 13511369"/>
                  <a:gd name="connsiteX106" fmla="*/ 3433190 w 12089090"/>
                  <a:gd name="connsiteY106" fmla="*/ 12196919 h 13511369"/>
                  <a:gd name="connsiteX107" fmla="*/ 3586781 w 12089090"/>
                  <a:gd name="connsiteY107" fmla="*/ 12266226 h 13511369"/>
                  <a:gd name="connsiteX108" fmla="*/ 3522487 w 12089090"/>
                  <a:gd name="connsiteY108" fmla="*/ 12387670 h 13511369"/>
                  <a:gd name="connsiteX109" fmla="*/ 3607022 w 12089090"/>
                  <a:gd name="connsiteY109" fmla="*/ 12592207 h 13511369"/>
                  <a:gd name="connsiteX110" fmla="*/ 3560587 w 12089090"/>
                  <a:gd name="connsiteY110" fmla="*/ 12773432 h 13511369"/>
                  <a:gd name="connsiteX111" fmla="*/ 3545109 w 12089090"/>
                  <a:gd name="connsiteY111" fmla="*/ 12987494 h 13511369"/>
                  <a:gd name="connsiteX112" fmla="*/ 3636787 w 12089090"/>
                  <a:gd name="connsiteY112" fmla="*/ 13211582 h 13511369"/>
                  <a:gd name="connsiteX113" fmla="*/ 3922537 w 12089090"/>
                  <a:gd name="connsiteY113" fmla="*/ 13440182 h 13511369"/>
                  <a:gd name="connsiteX114" fmla="*/ 4514278 w 12089090"/>
                  <a:gd name="connsiteY114" fmla="*/ 13511369 h 13511369"/>
                  <a:gd name="connsiteX115" fmla="*/ 4549996 w 12089090"/>
                  <a:gd name="connsiteY115" fmla="*/ 13442312 h 13511369"/>
                  <a:gd name="connsiteX116" fmla="*/ 4208287 w 12089090"/>
                  <a:gd name="connsiteY116" fmla="*/ 13154432 h 13511369"/>
                  <a:gd name="connsiteX117" fmla="*/ 4635722 w 12089090"/>
                  <a:gd name="connsiteY117" fmla="*/ 13268482 h 13511369"/>
                  <a:gd name="connsiteX118" fmla="*/ 4951237 w 12089090"/>
                  <a:gd name="connsiteY118" fmla="*/ 13268732 h 13511369"/>
                  <a:gd name="connsiteX119" fmla="*/ 5052440 w 12089090"/>
                  <a:gd name="connsiteY119" fmla="*/ 13058932 h 13511369"/>
                  <a:gd name="connsiteX120" fmla="*/ 5011959 w 12089090"/>
                  <a:gd name="connsiteY120" fmla="*/ 12985113 h 13511369"/>
                  <a:gd name="connsiteX121" fmla="*/ 5008387 w 12089090"/>
                  <a:gd name="connsiteY121" fmla="*/ 12678182 h 13511369"/>
                  <a:gd name="connsiteX122" fmla="*/ 5084587 w 12089090"/>
                  <a:gd name="connsiteY122" fmla="*/ 12563882 h 13511369"/>
                  <a:gd name="connsiteX123" fmla="*/ 5046487 w 12089090"/>
                  <a:gd name="connsiteY123" fmla="*/ 12225745 h 13511369"/>
                  <a:gd name="connsiteX124" fmla="*/ 5375100 w 12089090"/>
                  <a:gd name="connsiteY124" fmla="*/ 12097157 h 13511369"/>
                  <a:gd name="connsiteX125" fmla="*/ 5656087 w 12089090"/>
                  <a:gd name="connsiteY125" fmla="*/ 12180502 h 13511369"/>
                  <a:gd name="connsiteX126" fmla="*/ 5541787 w 12089090"/>
                  <a:gd name="connsiteY126" fmla="*/ 11249432 h 13511369"/>
                  <a:gd name="connsiteX127" fmla="*/ 5602510 w 12089090"/>
                  <a:gd name="connsiteY127" fmla="*/ 10722925 h 13511369"/>
                  <a:gd name="connsiteX128" fmla="*/ 5485827 w 12089090"/>
                  <a:gd name="connsiteY128" fmla="*/ 10663394 h 13511369"/>
                  <a:gd name="connsiteX129" fmla="*/ 5602509 w 12089090"/>
                  <a:gd name="connsiteY129" fmla="*/ 10701495 h 13511369"/>
                  <a:gd name="connsiteX130" fmla="*/ 5628703 w 12089090"/>
                  <a:gd name="connsiteY130" fmla="*/ 10160950 h 13511369"/>
                  <a:gd name="connsiteX131" fmla="*/ 5715618 w 12089090"/>
                  <a:gd name="connsiteY131" fmla="*/ 9775438 h 13511369"/>
                  <a:gd name="connsiteX132" fmla="*/ 5847778 w 12089090"/>
                  <a:gd name="connsiteY132" fmla="*/ 9408475 h 13511369"/>
                  <a:gd name="connsiteX133" fmla="*/ 5938265 w 12089090"/>
                  <a:gd name="connsiteY133" fmla="*/ 9196544 h 13511369"/>
                  <a:gd name="connsiteX134" fmla="*/ 5776340 w 12089090"/>
                  <a:gd name="connsiteY134" fmla="*/ 9329894 h 13511369"/>
                  <a:gd name="connsiteX135" fmla="*/ 5940647 w 12089090"/>
                  <a:gd name="connsiteY135" fmla="*/ 9137013 h 13511369"/>
                  <a:gd name="connsiteX136" fmla="*/ 5972794 w 12089090"/>
                  <a:gd name="connsiteY136" fmla="*/ 8956289 h 13511369"/>
                  <a:gd name="connsiteX137" fmla="*/ 5976365 w 12089090"/>
                  <a:gd name="connsiteY137" fmla="*/ 9087006 h 13511369"/>
                  <a:gd name="connsiteX138" fmla="*/ 6458567 w 12089090"/>
                  <a:gd name="connsiteY138" fmla="*/ 8201432 h 13511369"/>
                  <a:gd name="connsiteX139" fmla="*/ 6221634 w 12089090"/>
                  <a:gd name="connsiteY139" fmla="*/ 8101170 h 13511369"/>
                  <a:gd name="connsiteX140" fmla="*/ 6443090 w 12089090"/>
                  <a:gd name="connsiteY140" fmla="*/ 8110694 h 13511369"/>
                  <a:gd name="connsiteX141" fmla="*/ 6713363 w 12089090"/>
                  <a:gd name="connsiteY141" fmla="*/ 8074975 h 13511369"/>
                  <a:gd name="connsiteX142" fmla="*/ 6872907 w 12089090"/>
                  <a:gd name="connsiteY142" fmla="*/ 8032113 h 13511369"/>
                  <a:gd name="connsiteX143" fmla="*/ 6802659 w 12089090"/>
                  <a:gd name="connsiteY143" fmla="*/ 7972582 h 13511369"/>
                  <a:gd name="connsiteX144" fmla="*/ 6894339 w 12089090"/>
                  <a:gd name="connsiteY144" fmla="*/ 7846626 h 13511369"/>
                  <a:gd name="connsiteX145" fmla="*/ 6997921 w 12089090"/>
                  <a:gd name="connsiteY145" fmla="*/ 7867807 h 13511369"/>
                  <a:gd name="connsiteX146" fmla="*/ 7034832 w 12089090"/>
                  <a:gd name="connsiteY146" fmla="*/ 7793990 h 13511369"/>
                  <a:gd name="connsiteX147" fmla="*/ 6961013 w 12089090"/>
                  <a:gd name="connsiteY147" fmla="*/ 7693975 h 13511369"/>
                  <a:gd name="connsiteX148" fmla="*/ 6927676 w 12089090"/>
                  <a:gd name="connsiteY148" fmla="*/ 7596344 h 13511369"/>
                  <a:gd name="connsiteX149" fmla="*/ 6837187 w 12089090"/>
                  <a:gd name="connsiteY149" fmla="*/ 7591832 h 13511369"/>
                  <a:gd name="connsiteX150" fmla="*/ 6763369 w 12089090"/>
                  <a:gd name="connsiteY150" fmla="*/ 7674925 h 13511369"/>
                  <a:gd name="connsiteX151" fmla="*/ 6627637 w 12089090"/>
                  <a:gd name="connsiteY151" fmla="*/ 7687082 h 13511369"/>
                  <a:gd name="connsiteX152" fmla="*/ 6687169 w 12089090"/>
                  <a:gd name="connsiteY152" fmla="*/ 7617775 h 13511369"/>
                  <a:gd name="connsiteX153" fmla="*/ 6699076 w 12089090"/>
                  <a:gd name="connsiteY153" fmla="*/ 7529669 h 13511369"/>
                  <a:gd name="connsiteX154" fmla="*/ 6720506 w 12089090"/>
                  <a:gd name="connsiteY154" fmla="*/ 7467756 h 13511369"/>
                  <a:gd name="connsiteX155" fmla="*/ 6684787 w 12089090"/>
                  <a:gd name="connsiteY155" fmla="*/ 7401332 h 13511369"/>
                  <a:gd name="connsiteX156" fmla="*/ 6620494 w 12089090"/>
                  <a:gd name="connsiteY156" fmla="*/ 7432038 h 13511369"/>
                  <a:gd name="connsiteX157" fmla="*/ 6618112 w 12089090"/>
                  <a:gd name="connsiteY157" fmla="*/ 7351326 h 13511369"/>
                  <a:gd name="connsiteX158" fmla="*/ 6837188 w 12089090"/>
                  <a:gd name="connsiteY158" fmla="*/ 7243919 h 13511369"/>
                  <a:gd name="connsiteX159" fmla="*/ 6801469 w 12089090"/>
                  <a:gd name="connsiteY159" fmla="*/ 7089138 h 13511369"/>
                  <a:gd name="connsiteX160" fmla="*/ 6877669 w 12089090"/>
                  <a:gd name="connsiteY160" fmla="*/ 7072469 h 13511369"/>
                  <a:gd name="connsiteX161" fmla="*/ 6856237 w 12089090"/>
                  <a:gd name="connsiteY161" fmla="*/ 6982232 h 13511369"/>
                  <a:gd name="connsiteX162" fmla="*/ 6961013 w 12089090"/>
                  <a:gd name="connsiteY162" fmla="*/ 6984363 h 13511369"/>
                  <a:gd name="connsiteX163" fmla="*/ 7003876 w 12089090"/>
                  <a:gd name="connsiteY163" fmla="*/ 6903400 h 13511369"/>
                  <a:gd name="connsiteX164" fmla="*/ 7106269 w 12089090"/>
                  <a:gd name="connsiteY164" fmla="*/ 6936738 h 13511369"/>
                  <a:gd name="connsiteX165" fmla="*/ 7180088 w 12089090"/>
                  <a:gd name="connsiteY165" fmla="*/ 7039132 h 13511369"/>
                  <a:gd name="connsiteX166" fmla="*/ 7246763 w 12089090"/>
                  <a:gd name="connsiteY166" fmla="*/ 6979600 h 13511369"/>
                  <a:gd name="connsiteX167" fmla="*/ 7187232 w 12089090"/>
                  <a:gd name="connsiteY167" fmla="*/ 6843869 h 13511369"/>
                  <a:gd name="connsiteX168" fmla="*/ 7244381 w 12089090"/>
                  <a:gd name="connsiteY168" fmla="*/ 6896506 h 13511369"/>
                  <a:gd name="connsiteX169" fmla="*/ 7361063 w 12089090"/>
                  <a:gd name="connsiteY169" fmla="*/ 6934357 h 13511369"/>
                  <a:gd name="connsiteX170" fmla="*/ 7434882 w 12089090"/>
                  <a:gd name="connsiteY170" fmla="*/ 7006046 h 13511369"/>
                  <a:gd name="connsiteX171" fmla="*/ 7403926 w 12089090"/>
                  <a:gd name="connsiteY171" fmla="*/ 7144158 h 13511369"/>
                  <a:gd name="connsiteX172" fmla="*/ 7475363 w 12089090"/>
                  <a:gd name="connsiteY172" fmla="*/ 7108439 h 13511369"/>
                  <a:gd name="connsiteX173" fmla="*/ 7465837 w 12089090"/>
                  <a:gd name="connsiteY173" fmla="*/ 7077482 h 13511369"/>
                  <a:gd name="connsiteX174" fmla="*/ 7542038 w 12089090"/>
                  <a:gd name="connsiteY174" fmla="*/ 7163208 h 13511369"/>
                  <a:gd name="connsiteX175" fmla="*/ 7477744 w 12089090"/>
                  <a:gd name="connsiteY175" fmla="*/ 7244171 h 13511369"/>
                  <a:gd name="connsiteX176" fmla="*/ 7542037 w 12089090"/>
                  <a:gd name="connsiteY176" fmla="*/ 7325132 h 13511369"/>
                  <a:gd name="connsiteX177" fmla="*/ 7468219 w 12089090"/>
                  <a:gd name="connsiteY177" fmla="*/ 7344183 h 13511369"/>
                  <a:gd name="connsiteX178" fmla="*/ 7375351 w 12089090"/>
                  <a:gd name="connsiteY178" fmla="*/ 7296558 h 13511369"/>
                  <a:gd name="connsiteX179" fmla="*/ 7327726 w 12089090"/>
                  <a:gd name="connsiteY179" fmla="*/ 7406096 h 13511369"/>
                  <a:gd name="connsiteX180" fmla="*/ 7403926 w 12089090"/>
                  <a:gd name="connsiteY180" fmla="*/ 7425146 h 13511369"/>
                  <a:gd name="connsiteX181" fmla="*/ 7458694 w 12089090"/>
                  <a:gd name="connsiteY181" fmla="*/ 7484677 h 13511369"/>
                  <a:gd name="connsiteX182" fmla="*/ 7484888 w 12089090"/>
                  <a:gd name="connsiteY182" fmla="*/ 7515382 h 13511369"/>
                  <a:gd name="connsiteX183" fmla="*/ 7505128 w 12089090"/>
                  <a:gd name="connsiteY183" fmla="*/ 7467755 h 13511369"/>
                  <a:gd name="connsiteX184" fmla="*/ 7563469 w 12089090"/>
                  <a:gd name="connsiteY184" fmla="*/ 7529921 h 13511369"/>
                  <a:gd name="connsiteX185" fmla="*/ 7656338 w 12089090"/>
                  <a:gd name="connsiteY185" fmla="*/ 7615646 h 13511369"/>
                  <a:gd name="connsiteX186" fmla="*/ 7656338 w 12089090"/>
                  <a:gd name="connsiteY186" fmla="*/ 7510871 h 13511369"/>
                  <a:gd name="connsiteX187" fmla="*/ 7830168 w 12089090"/>
                  <a:gd name="connsiteY187" fmla="*/ 7606120 h 13511369"/>
                  <a:gd name="connsiteX188" fmla="*/ 7723013 w 12089090"/>
                  <a:gd name="connsiteY188" fmla="*/ 7370377 h 13511369"/>
                  <a:gd name="connsiteX189" fmla="*/ 7725394 w 12089090"/>
                  <a:gd name="connsiteY189" fmla="*/ 7234646 h 13511369"/>
                  <a:gd name="connsiteX190" fmla="*/ 7630144 w 12089090"/>
                  <a:gd name="connsiteY190" fmla="*/ 7206071 h 13511369"/>
                  <a:gd name="connsiteX191" fmla="*/ 7694437 w 12089090"/>
                  <a:gd name="connsiteY191" fmla="*/ 7039382 h 13511369"/>
                  <a:gd name="connsiteX192" fmla="*/ 8392144 w 12089090"/>
                  <a:gd name="connsiteY192" fmla="*/ 6653621 h 13511369"/>
                  <a:gd name="connsiteX193" fmla="*/ 8720757 w 12089090"/>
                  <a:gd name="connsiteY193" fmla="*/ 6591708 h 13511369"/>
                  <a:gd name="connsiteX194" fmla="*/ 8739807 w 12089090"/>
                  <a:gd name="connsiteY194" fmla="*/ 6696483 h 13511369"/>
                  <a:gd name="connsiteX195" fmla="*/ 8813626 w 12089090"/>
                  <a:gd name="connsiteY195" fmla="*/ 6701246 h 13511369"/>
                  <a:gd name="connsiteX196" fmla="*/ 8789812 w 12089090"/>
                  <a:gd name="connsiteY196" fmla="*/ 6548844 h 13511369"/>
                  <a:gd name="connsiteX197" fmla="*/ 9332737 w 12089090"/>
                  <a:gd name="connsiteY197" fmla="*/ 6544082 h 13511369"/>
                  <a:gd name="connsiteX198" fmla="*/ 9520856 w 12089090"/>
                  <a:gd name="connsiteY198" fmla="*/ 6494075 h 13511369"/>
                  <a:gd name="connsiteX199" fmla="*/ 9647062 w 12089090"/>
                  <a:gd name="connsiteY199" fmla="*/ 6298813 h 13511369"/>
                  <a:gd name="connsiteX200" fmla="*/ 9923287 w 12089090"/>
                  <a:gd name="connsiteY200" fmla="*/ 6334532 h 13511369"/>
                  <a:gd name="connsiteX201" fmla="*/ 9887569 w 12089090"/>
                  <a:gd name="connsiteY201" fmla="*/ 6420258 h 13511369"/>
                  <a:gd name="connsiteX202" fmla="*/ 9744694 w 12089090"/>
                  <a:gd name="connsiteY202" fmla="*/ 6434546 h 13511369"/>
                  <a:gd name="connsiteX203" fmla="*/ 9813749 w 12089090"/>
                  <a:gd name="connsiteY203" fmla="*/ 6489313 h 13511369"/>
                  <a:gd name="connsiteX204" fmla="*/ 9682782 w 12089090"/>
                  <a:gd name="connsiteY204" fmla="*/ 6517889 h 13511369"/>
                  <a:gd name="connsiteX205" fmla="*/ 9556576 w 12089090"/>
                  <a:gd name="connsiteY205" fmla="*/ 6508364 h 13511369"/>
                  <a:gd name="connsiteX206" fmla="*/ 9470850 w 12089090"/>
                  <a:gd name="connsiteY206" fmla="*/ 6544082 h 13511369"/>
                  <a:gd name="connsiteX207" fmla="*/ 9439894 w 12089090"/>
                  <a:gd name="connsiteY207" fmla="*/ 6848883 h 13511369"/>
                  <a:gd name="connsiteX208" fmla="*/ 9601819 w 12089090"/>
                  <a:gd name="connsiteY208" fmla="*/ 6882220 h 13511369"/>
                  <a:gd name="connsiteX209" fmla="*/ 9808987 w 12089090"/>
                  <a:gd name="connsiteY209" fmla="*/ 6696482 h 13511369"/>
                  <a:gd name="connsiteX210" fmla="*/ 9847088 w 12089090"/>
                  <a:gd name="connsiteY210" fmla="*/ 6794114 h 13511369"/>
                  <a:gd name="connsiteX211" fmla="*/ 9994726 w 12089090"/>
                  <a:gd name="connsiteY211" fmla="*/ 6717914 h 13511369"/>
                  <a:gd name="connsiteX212" fmla="*/ 9894713 w 12089090"/>
                  <a:gd name="connsiteY212" fmla="*/ 6956040 h 13511369"/>
                  <a:gd name="connsiteX213" fmla="*/ 10037588 w 12089090"/>
                  <a:gd name="connsiteY213" fmla="*/ 6898889 h 13511369"/>
                  <a:gd name="connsiteX214" fmla="*/ 10004251 w 12089090"/>
                  <a:gd name="connsiteY214" fmla="*/ 6986996 h 13511369"/>
                  <a:gd name="connsiteX215" fmla="*/ 10235232 w 12089090"/>
                  <a:gd name="connsiteY215" fmla="*/ 6984614 h 13511369"/>
                  <a:gd name="connsiteX216" fmla="*/ 10075687 w 12089090"/>
                  <a:gd name="connsiteY216" fmla="*/ 7039382 h 13511369"/>
                  <a:gd name="connsiteX217" fmla="*/ 9966151 w 12089090"/>
                  <a:gd name="connsiteY217" fmla="*/ 7096533 h 13511369"/>
                  <a:gd name="connsiteX218" fmla="*/ 9847088 w 12089090"/>
                  <a:gd name="connsiteY218" fmla="*/ 7210833 h 13511369"/>
                  <a:gd name="connsiteX219" fmla="*/ 9882806 w 12089090"/>
                  <a:gd name="connsiteY219" fmla="*/ 7270363 h 13511369"/>
                  <a:gd name="connsiteX220" fmla="*/ 9925669 w 12089090"/>
                  <a:gd name="connsiteY220" fmla="*/ 7320371 h 13511369"/>
                  <a:gd name="connsiteX221" fmla="*/ 10004251 w 12089090"/>
                  <a:gd name="connsiteY221" fmla="*/ 7287033 h 13511369"/>
                  <a:gd name="connsiteX222" fmla="*/ 10016156 w 12089090"/>
                  <a:gd name="connsiteY222" fmla="*/ 7348944 h 13511369"/>
                  <a:gd name="connsiteX223" fmla="*/ 10130457 w 12089090"/>
                  <a:gd name="connsiteY223" fmla="*/ 7210833 h 13511369"/>
                  <a:gd name="connsiteX224" fmla="*/ 10166176 w 12089090"/>
                  <a:gd name="connsiteY224" fmla="*/ 7356089 h 13511369"/>
                  <a:gd name="connsiteX225" fmla="*/ 10261426 w 12089090"/>
                  <a:gd name="connsiteY225" fmla="*/ 7239408 h 13511369"/>
                  <a:gd name="connsiteX226" fmla="*/ 10287619 w 12089090"/>
                  <a:gd name="connsiteY226" fmla="*/ 7401332 h 13511369"/>
                  <a:gd name="connsiteX227" fmla="*/ 10361437 w 12089090"/>
                  <a:gd name="connsiteY227" fmla="*/ 7477532 h 13511369"/>
                  <a:gd name="connsiteX228" fmla="*/ 10151887 w 12089090"/>
                  <a:gd name="connsiteY228" fmla="*/ 7591832 h 13511369"/>
                  <a:gd name="connsiteX229" fmla="*/ 10304288 w 12089090"/>
                  <a:gd name="connsiteY229" fmla="*/ 7741852 h 13511369"/>
                  <a:gd name="connsiteX230" fmla="*/ 10335244 w 12089090"/>
                  <a:gd name="connsiteY230" fmla="*/ 7644221 h 13511369"/>
                  <a:gd name="connsiteX231" fmla="*/ 10406680 w 12089090"/>
                  <a:gd name="connsiteY231" fmla="*/ 7732326 h 13511369"/>
                  <a:gd name="connsiteX232" fmla="*/ 10528126 w 12089090"/>
                  <a:gd name="connsiteY232" fmla="*/ 7691846 h 13511369"/>
                  <a:gd name="connsiteX233" fmla="*/ 10532887 w 12089090"/>
                  <a:gd name="connsiteY233" fmla="*/ 7777570 h 13511369"/>
                  <a:gd name="connsiteX234" fmla="*/ 10530506 w 12089090"/>
                  <a:gd name="connsiteY234" fmla="*/ 7875200 h 13511369"/>
                  <a:gd name="connsiteX235" fmla="*/ 10640043 w 12089090"/>
                  <a:gd name="connsiteY235" fmla="*/ 7837101 h 13511369"/>
                  <a:gd name="connsiteX236" fmla="*/ 10680526 w 12089090"/>
                  <a:gd name="connsiteY236" fmla="*/ 8075227 h 13511369"/>
                  <a:gd name="connsiteX237" fmla="*/ 10818637 w 12089090"/>
                  <a:gd name="connsiteY237" fmla="*/ 8106182 h 13511369"/>
                  <a:gd name="connsiteX238" fmla="*/ 10832925 w 12089090"/>
                  <a:gd name="connsiteY238" fmla="*/ 7815670 h 13511369"/>
                  <a:gd name="connsiteX239" fmla="*/ 10923413 w 12089090"/>
                  <a:gd name="connsiteY239" fmla="*/ 7791858 h 13511369"/>
                  <a:gd name="connsiteX240" fmla="*/ 10992469 w 12089090"/>
                  <a:gd name="connsiteY240" fmla="*/ 7620407 h 13511369"/>
                  <a:gd name="connsiteX241" fmla="*/ 10954369 w 12089090"/>
                  <a:gd name="connsiteY241" fmla="*/ 7491821 h 13511369"/>
                  <a:gd name="connsiteX242" fmla="*/ 10859119 w 12089090"/>
                  <a:gd name="connsiteY242" fmla="*/ 7479913 h 13511369"/>
                  <a:gd name="connsiteX243" fmla="*/ 10906743 w 12089090"/>
                  <a:gd name="connsiteY243" fmla="*/ 7360851 h 13511369"/>
                  <a:gd name="connsiteX244" fmla="*/ 10801969 w 12089090"/>
                  <a:gd name="connsiteY244" fmla="*/ 7289414 h 13511369"/>
                  <a:gd name="connsiteX245" fmla="*/ 10761487 w 12089090"/>
                  <a:gd name="connsiteY245" fmla="*/ 7058432 h 13511369"/>
                  <a:gd name="connsiteX246" fmla="*/ 10443987 w 12089090"/>
                  <a:gd name="connsiteY246" fmla="*/ 7020332 h 13511369"/>
                  <a:gd name="connsiteX247" fmla="*/ 10513838 w 12089090"/>
                  <a:gd name="connsiteY247" fmla="*/ 6915558 h 13511369"/>
                  <a:gd name="connsiteX248" fmla="*/ 10637663 w 12089090"/>
                  <a:gd name="connsiteY248" fmla="*/ 6896508 h 13511369"/>
                  <a:gd name="connsiteX249" fmla="*/ 10647187 w 12089090"/>
                  <a:gd name="connsiteY249" fmla="*/ 6810782 h 13511369"/>
                  <a:gd name="connsiteX250" fmla="*/ 10859912 w 12089090"/>
                  <a:gd name="connsiteY250" fmla="*/ 6899682 h 13511369"/>
                  <a:gd name="connsiteX251" fmla="*/ 10875787 w 12089090"/>
                  <a:gd name="connsiteY251" fmla="*/ 6677432 h 13511369"/>
                  <a:gd name="connsiteX252" fmla="*/ 10666237 w 12089090"/>
                  <a:gd name="connsiteY252" fmla="*/ 6772682 h 13511369"/>
                  <a:gd name="connsiteX253" fmla="*/ 10590037 w 12089090"/>
                  <a:gd name="connsiteY253" fmla="*/ 6544082 h 13511369"/>
                  <a:gd name="connsiteX254" fmla="*/ 10361437 w 12089090"/>
                  <a:gd name="connsiteY254" fmla="*/ 6753632 h 13511369"/>
                  <a:gd name="connsiteX255" fmla="*/ 10374138 w 12089090"/>
                  <a:gd name="connsiteY255" fmla="*/ 6588533 h 13511369"/>
                  <a:gd name="connsiteX256" fmla="*/ 10386837 w 12089090"/>
                  <a:gd name="connsiteY256" fmla="*/ 6464707 h 13511369"/>
                  <a:gd name="connsiteX257" fmla="*/ 10331672 w 12089090"/>
                  <a:gd name="connsiteY257" fmla="*/ 6436675 h 13511369"/>
                  <a:gd name="connsiteX258" fmla="*/ 10278888 w 12089090"/>
                  <a:gd name="connsiteY258" fmla="*/ 6452008 h 13511369"/>
                  <a:gd name="connsiteX259" fmla="*/ 10158237 w 12089090"/>
                  <a:gd name="connsiteY259" fmla="*/ 6236107 h 13511369"/>
                  <a:gd name="connsiteX260" fmla="*/ 10323338 w 12089090"/>
                  <a:gd name="connsiteY260" fmla="*/ 6274208 h 13511369"/>
                  <a:gd name="connsiteX261" fmla="*/ 10564638 w 12089090"/>
                  <a:gd name="connsiteY261" fmla="*/ 6274208 h 13511369"/>
                  <a:gd name="connsiteX262" fmla="*/ 10694812 w 12089090"/>
                  <a:gd name="connsiteY262" fmla="*/ 6134507 h 13511369"/>
                  <a:gd name="connsiteX263" fmla="*/ 10593213 w 12089090"/>
                  <a:gd name="connsiteY263" fmla="*/ 6023383 h 13511369"/>
                  <a:gd name="connsiteX264" fmla="*/ 10380487 w 12089090"/>
                  <a:gd name="connsiteY264" fmla="*/ 5975757 h 13511369"/>
                  <a:gd name="connsiteX265" fmla="*/ 10561462 w 12089090"/>
                  <a:gd name="connsiteY265" fmla="*/ 5845582 h 13511369"/>
                  <a:gd name="connsiteX266" fmla="*/ 10507488 w 12089090"/>
                  <a:gd name="connsiteY266" fmla="*/ 5728108 h 13511369"/>
                  <a:gd name="connsiteX267" fmla="*/ 10561463 w 12089090"/>
                  <a:gd name="connsiteY267" fmla="*/ 5607458 h 13511369"/>
                  <a:gd name="connsiteX268" fmla="*/ 10523362 w 12089090"/>
                  <a:gd name="connsiteY268" fmla="*/ 5604282 h 13511369"/>
                  <a:gd name="connsiteX269" fmla="*/ 10488438 w 12089090"/>
                  <a:gd name="connsiteY269" fmla="*/ 5528083 h 13511369"/>
                  <a:gd name="connsiteX270" fmla="*/ 10329687 w 12089090"/>
                  <a:gd name="connsiteY270" fmla="*/ 5375682 h 13511369"/>
                  <a:gd name="connsiteX271" fmla="*/ 10599563 w 12089090"/>
                  <a:gd name="connsiteY271" fmla="*/ 5480458 h 13511369"/>
                  <a:gd name="connsiteX272" fmla="*/ 10742437 w 12089090"/>
                  <a:gd name="connsiteY272" fmla="*/ 5439182 h 13511369"/>
                  <a:gd name="connsiteX273" fmla="*/ 10717038 w 12089090"/>
                  <a:gd name="connsiteY273" fmla="*/ 5686833 h 13511369"/>
                  <a:gd name="connsiteX274" fmla="*/ 10894837 w 12089090"/>
                  <a:gd name="connsiteY274" fmla="*/ 5724932 h 13511369"/>
                  <a:gd name="connsiteX275" fmla="*/ 10951988 w 12089090"/>
                  <a:gd name="connsiteY275" fmla="*/ 5550308 h 13511369"/>
                  <a:gd name="connsiteX276" fmla="*/ 10993262 w 12089090"/>
                  <a:gd name="connsiteY276" fmla="*/ 5321707 h 13511369"/>
                  <a:gd name="connsiteX277" fmla="*/ 10913888 w 12089090"/>
                  <a:gd name="connsiteY277" fmla="*/ 5118508 h 13511369"/>
                  <a:gd name="connsiteX278" fmla="*/ 10856737 w 12089090"/>
                  <a:gd name="connsiteY278" fmla="*/ 5020082 h 13511369"/>
                  <a:gd name="connsiteX279" fmla="*/ 10777363 w 12089090"/>
                  <a:gd name="connsiteY279" fmla="*/ 5137558 h 13511369"/>
                  <a:gd name="connsiteX280" fmla="*/ 10707513 w 12089090"/>
                  <a:gd name="connsiteY280" fmla="*/ 5096283 h 13511369"/>
                  <a:gd name="connsiteX281" fmla="*/ 10675763 w 12089090"/>
                  <a:gd name="connsiteY281" fmla="*/ 5216933 h 13511369"/>
                  <a:gd name="connsiteX282" fmla="*/ 10574162 w 12089090"/>
                  <a:gd name="connsiteY282" fmla="*/ 5220107 h 13511369"/>
                  <a:gd name="connsiteX283" fmla="*/ 10494787 w 12089090"/>
                  <a:gd name="connsiteY283" fmla="*/ 5077232 h 13511369"/>
                  <a:gd name="connsiteX284" fmla="*/ 10456687 w 12089090"/>
                  <a:gd name="connsiteY284" fmla="*/ 4924832 h 13511369"/>
                  <a:gd name="connsiteX285" fmla="*/ 10240787 w 12089090"/>
                  <a:gd name="connsiteY285" fmla="*/ 4928007 h 13511369"/>
                  <a:gd name="connsiteX286" fmla="*/ 10266187 w 12089090"/>
                  <a:gd name="connsiteY286" fmla="*/ 5153432 h 13511369"/>
                  <a:gd name="connsiteX287" fmla="*/ 10228088 w 12089090"/>
                  <a:gd name="connsiteY287" fmla="*/ 4959758 h 13511369"/>
                  <a:gd name="connsiteX288" fmla="*/ 10183637 w 12089090"/>
                  <a:gd name="connsiteY288" fmla="*/ 4972457 h 13511369"/>
                  <a:gd name="connsiteX289" fmla="*/ 10113787 w 12089090"/>
                  <a:gd name="connsiteY289" fmla="*/ 4861332 h 13511369"/>
                  <a:gd name="connsiteX290" fmla="*/ 10018538 w 12089090"/>
                  <a:gd name="connsiteY290" fmla="*/ 4931183 h 13511369"/>
                  <a:gd name="connsiteX291" fmla="*/ 9862962 w 12089090"/>
                  <a:gd name="connsiteY291" fmla="*/ 5058182 h 13511369"/>
                  <a:gd name="connsiteX292" fmla="*/ 10228087 w 12089090"/>
                  <a:gd name="connsiteY292" fmla="*/ 4724807 h 13511369"/>
                  <a:gd name="connsiteX293" fmla="*/ 10372550 w 12089090"/>
                  <a:gd name="connsiteY293" fmla="*/ 4634321 h 13511369"/>
                  <a:gd name="connsiteX294" fmla="*/ 10590037 w 12089090"/>
                  <a:gd name="connsiteY294" fmla="*/ 4581932 h 13511369"/>
                  <a:gd name="connsiteX295" fmla="*/ 10628138 w 12089090"/>
                  <a:gd name="connsiteY295" fmla="*/ 4461283 h 13511369"/>
                  <a:gd name="connsiteX296" fmla="*/ 10799588 w 12089090"/>
                  <a:gd name="connsiteY296" fmla="*/ 4334283 h 13511369"/>
                  <a:gd name="connsiteX297" fmla="*/ 10831337 w 12089090"/>
                  <a:gd name="connsiteY297" fmla="*/ 4080282 h 13511369"/>
                  <a:gd name="connsiteX298" fmla="*/ 10599562 w 12089090"/>
                  <a:gd name="connsiteY298" fmla="*/ 3997732 h 13511369"/>
                  <a:gd name="connsiteX299" fmla="*/ 10282063 w 12089090"/>
                  <a:gd name="connsiteY299" fmla="*/ 3950108 h 13511369"/>
                  <a:gd name="connsiteX300" fmla="*/ 10151887 w 12089090"/>
                  <a:gd name="connsiteY300" fmla="*/ 4010432 h 13511369"/>
                  <a:gd name="connsiteX301" fmla="*/ 10177288 w 12089090"/>
                  <a:gd name="connsiteY301" fmla="*/ 3845333 h 13511369"/>
                  <a:gd name="connsiteX302" fmla="*/ 10126488 w 12089090"/>
                  <a:gd name="connsiteY302" fmla="*/ 3670708 h 13511369"/>
                  <a:gd name="connsiteX303" fmla="*/ 10240787 w 12089090"/>
                  <a:gd name="connsiteY303" fmla="*/ 3708807 h 13511369"/>
                  <a:gd name="connsiteX304" fmla="*/ 10361438 w 12089090"/>
                  <a:gd name="connsiteY304" fmla="*/ 3600858 h 13511369"/>
                  <a:gd name="connsiteX305" fmla="*/ 10551938 w 12089090"/>
                  <a:gd name="connsiteY305" fmla="*/ 3661183 h 13511369"/>
                  <a:gd name="connsiteX306" fmla="*/ 10564638 w 12089090"/>
                  <a:gd name="connsiteY306" fmla="*/ 3477033 h 13511369"/>
                  <a:gd name="connsiteX307" fmla="*/ 10704337 w 12089090"/>
                  <a:gd name="connsiteY307" fmla="*/ 3515132 h 13511369"/>
                  <a:gd name="connsiteX308" fmla="*/ 10818637 w 12089090"/>
                  <a:gd name="connsiteY308" fmla="*/ 3210332 h 13511369"/>
                  <a:gd name="connsiteX309" fmla="*/ 10920238 w 12089090"/>
                  <a:gd name="connsiteY309" fmla="*/ 3299233 h 13511369"/>
                  <a:gd name="connsiteX310" fmla="*/ 11059937 w 12089090"/>
                  <a:gd name="connsiteY310" fmla="*/ 3283357 h 13511369"/>
                  <a:gd name="connsiteX311" fmla="*/ 11094862 w 12089090"/>
                  <a:gd name="connsiteY311" fmla="*/ 3508782 h 13511369"/>
                  <a:gd name="connsiteX312" fmla="*/ 11171063 w 12089090"/>
                  <a:gd name="connsiteY312" fmla="*/ 3251608 h 13511369"/>
                  <a:gd name="connsiteX313" fmla="*/ 11094863 w 12089090"/>
                  <a:gd name="connsiteY313" fmla="*/ 3165883 h 13511369"/>
                  <a:gd name="connsiteX314" fmla="*/ 11180587 w 12089090"/>
                  <a:gd name="connsiteY314" fmla="*/ 2911882 h 13511369"/>
                  <a:gd name="connsiteX315" fmla="*/ 10999613 w 12089090"/>
                  <a:gd name="connsiteY315" fmla="*/ 2988083 h 13511369"/>
                  <a:gd name="connsiteX316" fmla="*/ 10971037 w 12089090"/>
                  <a:gd name="connsiteY316" fmla="*/ 2918232 h 13511369"/>
                  <a:gd name="connsiteX317" fmla="*/ 10780537 w 12089090"/>
                  <a:gd name="connsiteY317" fmla="*/ 2715032 h 13511369"/>
                  <a:gd name="connsiteX318" fmla="*/ 10748788 w 12089090"/>
                  <a:gd name="connsiteY318" fmla="*/ 2530883 h 13511369"/>
                  <a:gd name="connsiteX319" fmla="*/ 10717038 w 12089090"/>
                  <a:gd name="connsiteY319" fmla="*/ 2435633 h 13511369"/>
                  <a:gd name="connsiteX320" fmla="*/ 10818637 w 12089090"/>
                  <a:gd name="connsiteY320" fmla="*/ 2334032 h 13511369"/>
                  <a:gd name="connsiteX321" fmla="*/ 11078988 w 12089090"/>
                  <a:gd name="connsiteY321" fmla="*/ 2099083 h 13511369"/>
                  <a:gd name="connsiteX322" fmla="*/ 11199637 w 12089090"/>
                  <a:gd name="connsiteY322" fmla="*/ 2118132 h 13511369"/>
                  <a:gd name="connsiteX323" fmla="*/ 11269488 w 12089090"/>
                  <a:gd name="connsiteY323" fmla="*/ 2029233 h 13511369"/>
                  <a:gd name="connsiteX324" fmla="*/ 11504437 w 12089090"/>
                  <a:gd name="connsiteY324" fmla="*/ 1921282 h 13511369"/>
                  <a:gd name="connsiteX325" fmla="*/ 11358388 w 12089090"/>
                  <a:gd name="connsiteY325" fmla="*/ 1851433 h 13511369"/>
                  <a:gd name="connsiteX326" fmla="*/ 11275837 w 12089090"/>
                  <a:gd name="connsiteY326" fmla="*/ 1705382 h 13511369"/>
                  <a:gd name="connsiteX327" fmla="*/ 11377437 w 12089090"/>
                  <a:gd name="connsiteY327" fmla="*/ 1279932 h 13511369"/>
                  <a:gd name="connsiteX328" fmla="*/ 11256787 w 12089090"/>
                  <a:gd name="connsiteY328" fmla="*/ 1019582 h 13511369"/>
                  <a:gd name="connsiteX329" fmla="*/ 11542537 w 12089090"/>
                  <a:gd name="connsiteY329" fmla="*/ 1362482 h 13511369"/>
                  <a:gd name="connsiteX330" fmla="*/ 11707637 w 12089090"/>
                  <a:gd name="connsiteY330" fmla="*/ 1165632 h 13511369"/>
                  <a:gd name="connsiteX331" fmla="*/ 11891787 w 12089090"/>
                  <a:gd name="connsiteY331" fmla="*/ 1476782 h 13511369"/>
                  <a:gd name="connsiteX332" fmla="*/ 12088637 w 12089090"/>
                  <a:gd name="connsiteY332" fmla="*/ 1578383 h 13511369"/>
                  <a:gd name="connsiteX333" fmla="*/ 11923537 w 12089090"/>
                  <a:gd name="connsiteY333" fmla="*/ 1133883 h 13511369"/>
                  <a:gd name="connsiteX334" fmla="*/ 11910837 w 12089090"/>
                  <a:gd name="connsiteY334" fmla="*/ 917982 h 13511369"/>
                  <a:gd name="connsiteX335" fmla="*/ 11777487 w 12089090"/>
                  <a:gd name="connsiteY335" fmla="*/ 721132 h 13511369"/>
                  <a:gd name="connsiteX336" fmla="*/ 11752087 w 12089090"/>
                  <a:gd name="connsiteY33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649759 w 12089090"/>
                  <a:gd name="connsiteY37" fmla="*/ 5741350 h 13511369"/>
                  <a:gd name="connsiteX38" fmla="*/ 2814065 w 12089090"/>
                  <a:gd name="connsiteY38" fmla="*/ 5819932 h 13511369"/>
                  <a:gd name="connsiteX39" fmla="*/ 2846212 w 12089090"/>
                  <a:gd name="connsiteY39" fmla="*/ 6036875 h 13511369"/>
                  <a:gd name="connsiteX40" fmla="*/ 2836687 w 12089090"/>
                  <a:gd name="connsiteY40" fmla="*/ 6239282 h 13511369"/>
                  <a:gd name="connsiteX41" fmla="*/ 2611659 w 12089090"/>
                  <a:gd name="connsiteY41" fmla="*/ 6322375 h 13511369"/>
                  <a:gd name="connsiteX42" fmla="*/ 2627137 w 12089090"/>
                  <a:gd name="connsiteY42" fmla="*/ 6448832 h 13511369"/>
                  <a:gd name="connsiteX43" fmla="*/ 2531887 w 12089090"/>
                  <a:gd name="connsiteY43" fmla="*/ 6696482 h 13511369"/>
                  <a:gd name="connsiteX44" fmla="*/ 2585465 w 12089090"/>
                  <a:gd name="connsiteY44" fmla="*/ 6812913 h 13511369"/>
                  <a:gd name="connsiteX45" fmla="*/ 2535459 w 12089090"/>
                  <a:gd name="connsiteY45" fmla="*/ 6872444 h 13511369"/>
                  <a:gd name="connsiteX46" fmla="*/ 2478309 w 12089090"/>
                  <a:gd name="connsiteY46" fmla="*/ 6981982 h 13511369"/>
                  <a:gd name="connsiteX47" fmla="*/ 2365199 w 12089090"/>
                  <a:gd name="connsiteY47" fmla="*/ 7022714 h 13511369"/>
                  <a:gd name="connsiteX48" fmla="*/ 2123503 w 12089090"/>
                  <a:gd name="connsiteY48" fmla="*/ 7248682 h 13511369"/>
                  <a:gd name="connsiteX49" fmla="*/ 2171128 w 12089090"/>
                  <a:gd name="connsiteY49" fmla="*/ 7551100 h 13511369"/>
                  <a:gd name="connsiteX50" fmla="*/ 2143743 w 12089090"/>
                  <a:gd name="connsiteY50" fmla="*/ 7627551 h 13511369"/>
                  <a:gd name="connsiteX51" fmla="*/ 1973484 w 12089090"/>
                  <a:gd name="connsiteY51" fmla="*/ 7703500 h 13511369"/>
                  <a:gd name="connsiteX52" fmla="*/ 1867519 w 12089090"/>
                  <a:gd name="connsiteY52" fmla="*/ 7841863 h 13511369"/>
                  <a:gd name="connsiteX53" fmla="*/ 1842515 w 12089090"/>
                  <a:gd name="connsiteY53" fmla="*/ 8084500 h 13511369"/>
                  <a:gd name="connsiteX54" fmla="*/ 1721072 w 12089090"/>
                  <a:gd name="connsiteY54" fmla="*/ 8148794 h 13511369"/>
                  <a:gd name="connsiteX55" fmla="*/ 1703212 w 12089090"/>
                  <a:gd name="connsiteY55" fmla="*/ 8291919 h 13511369"/>
                  <a:gd name="connsiteX56" fmla="*/ 1671065 w 12089090"/>
                  <a:gd name="connsiteY56" fmla="*/ 8510744 h 13511369"/>
                  <a:gd name="connsiteX57" fmla="*/ 1716309 w 12089090"/>
                  <a:gd name="connsiteY57" fmla="*/ 8653619 h 13511369"/>
                  <a:gd name="connsiteX58" fmla="*/ 1706784 w 12089090"/>
                  <a:gd name="connsiteY58" fmla="*/ 8772682 h 13511369"/>
                  <a:gd name="connsiteX59" fmla="*/ 1788937 w 12089090"/>
                  <a:gd name="connsiteY59" fmla="*/ 8963432 h 13511369"/>
                  <a:gd name="connsiteX60" fmla="*/ 1657969 w 12089090"/>
                  <a:gd name="connsiteY60" fmla="*/ 9413488 h 13511369"/>
                  <a:gd name="connsiteX61" fmla="*/ 1506759 w 12089090"/>
                  <a:gd name="connsiteY61" fmla="*/ 9498963 h 13511369"/>
                  <a:gd name="connsiteX62" fmla="*/ 1463897 w 12089090"/>
                  <a:gd name="connsiteY62" fmla="*/ 9682319 h 13511369"/>
                  <a:gd name="connsiteX63" fmla="*/ 1321022 w 12089090"/>
                  <a:gd name="connsiteY63" fmla="*/ 9748994 h 13511369"/>
                  <a:gd name="connsiteX64" fmla="*/ 1312687 w 12089090"/>
                  <a:gd name="connsiteY64" fmla="*/ 9839732 h 13511369"/>
                  <a:gd name="connsiteX65" fmla="*/ 1237678 w 12089090"/>
                  <a:gd name="connsiteY65" fmla="*/ 9970450 h 13511369"/>
                  <a:gd name="connsiteX66" fmla="*/ 1254347 w 12089090"/>
                  <a:gd name="connsiteY66" fmla="*/ 10151425 h 13511369"/>
                  <a:gd name="connsiteX67" fmla="*/ 1179337 w 12089090"/>
                  <a:gd name="connsiteY67" fmla="*/ 10315982 h 13511369"/>
                  <a:gd name="connsiteX68" fmla="*/ 932878 w 12089090"/>
                  <a:gd name="connsiteY68" fmla="*/ 10353832 h 13511369"/>
                  <a:gd name="connsiteX69" fmla="*/ 817387 w 12089090"/>
                  <a:gd name="connsiteY69" fmla="*/ 10468382 h 13511369"/>
                  <a:gd name="connsiteX70" fmla="*/ 678084 w 12089090"/>
                  <a:gd name="connsiteY70" fmla="*/ 10480038 h 13511369"/>
                  <a:gd name="connsiteX71" fmla="*/ 585215 w 12089090"/>
                  <a:gd name="connsiteY71" fmla="*/ 10544332 h 13511369"/>
                  <a:gd name="connsiteX72" fmla="*/ 497109 w 12089090"/>
                  <a:gd name="connsiteY72" fmla="*/ 10503850 h 13511369"/>
                  <a:gd name="connsiteX73" fmla="*/ 399478 w 12089090"/>
                  <a:gd name="connsiteY73" fmla="*/ 10510994 h 13511369"/>
                  <a:gd name="connsiteX74" fmla="*/ 301847 w 12089090"/>
                  <a:gd name="connsiteY74" fmla="*/ 10482419 h 13511369"/>
                  <a:gd name="connsiteX75" fmla="*/ 238743 w 12089090"/>
                  <a:gd name="connsiteY75" fmla="*/ 10535057 h 13511369"/>
                  <a:gd name="connsiteX76" fmla="*/ 17287 w 12089090"/>
                  <a:gd name="connsiteY76" fmla="*/ 10430282 h 13511369"/>
                  <a:gd name="connsiteX77" fmla="*/ 78009 w 12089090"/>
                  <a:gd name="connsiteY77" fmla="*/ 10608625 h 13511369"/>
                  <a:gd name="connsiteX78" fmla="*/ 11334 w 12089090"/>
                  <a:gd name="connsiteY78" fmla="*/ 10787219 h 13511369"/>
                  <a:gd name="connsiteX79" fmla="*/ 112537 w 12089090"/>
                  <a:gd name="connsiteY79" fmla="*/ 11056551 h 13511369"/>
                  <a:gd name="connsiteX80" fmla="*/ 8953 w 12089090"/>
                  <a:gd name="connsiteY80" fmla="*/ 11234894 h 13511369"/>
                  <a:gd name="connsiteX81" fmla="*/ 17287 w 12089090"/>
                  <a:gd name="connsiteY81" fmla="*/ 11420882 h 13511369"/>
                  <a:gd name="connsiteX82" fmla="*/ 158972 w 12089090"/>
                  <a:gd name="connsiteY82" fmla="*/ 11470638 h 13511369"/>
                  <a:gd name="connsiteX83" fmla="*/ 455437 w 12089090"/>
                  <a:gd name="connsiteY83" fmla="*/ 11497082 h 13511369"/>
                  <a:gd name="connsiteX84" fmla="*/ 623315 w 12089090"/>
                  <a:gd name="connsiteY84" fmla="*/ 11544457 h 13511369"/>
                  <a:gd name="connsiteX85" fmla="*/ 737615 w 12089090"/>
                  <a:gd name="connsiteY85" fmla="*/ 11489688 h 13511369"/>
                  <a:gd name="connsiteX86" fmla="*/ 912637 w 12089090"/>
                  <a:gd name="connsiteY86" fmla="*/ 11535182 h 13511369"/>
                  <a:gd name="connsiteX87" fmla="*/ 1078134 w 12089090"/>
                  <a:gd name="connsiteY87" fmla="*/ 11413488 h 13511369"/>
                  <a:gd name="connsiteX88" fmla="*/ 1155524 w 12089090"/>
                  <a:gd name="connsiteY88" fmla="*/ 11470889 h 13511369"/>
                  <a:gd name="connsiteX89" fmla="*/ 1294828 w 12089090"/>
                  <a:gd name="connsiteY89" fmla="*/ 11496832 h 13511369"/>
                  <a:gd name="connsiteX90" fmla="*/ 1466278 w 12089090"/>
                  <a:gd name="connsiteY90" fmla="*/ 11508738 h 13511369"/>
                  <a:gd name="connsiteX91" fmla="*/ 1552003 w 12089090"/>
                  <a:gd name="connsiteY91" fmla="*/ 11573032 h 13511369"/>
                  <a:gd name="connsiteX92" fmla="*/ 1652015 w 12089090"/>
                  <a:gd name="connsiteY92" fmla="*/ 11580175 h 13511369"/>
                  <a:gd name="connsiteX93" fmla="*/ 1731787 w 12089090"/>
                  <a:gd name="connsiteY93" fmla="*/ 11592332 h 13511369"/>
                  <a:gd name="connsiteX94" fmla="*/ 1659159 w 12089090"/>
                  <a:gd name="connsiteY94" fmla="*/ 11737338 h 13511369"/>
                  <a:gd name="connsiteX95" fmla="*/ 1693687 w 12089090"/>
                  <a:gd name="connsiteY95" fmla="*/ 11992382 h 13511369"/>
                  <a:gd name="connsiteX96" fmla="*/ 1871090 w 12089090"/>
                  <a:gd name="connsiteY96" fmla="*/ 12130244 h 13511369"/>
                  <a:gd name="connsiteX97" fmla="*/ 1993724 w 12089090"/>
                  <a:gd name="connsiteY97" fmla="*/ 12056676 h 13511369"/>
                  <a:gd name="connsiteX98" fmla="*/ 2066353 w 12089090"/>
                  <a:gd name="connsiteY98" fmla="*/ 12104050 h 13511369"/>
                  <a:gd name="connsiteX99" fmla="*/ 2142553 w 12089090"/>
                  <a:gd name="connsiteY99" fmla="*/ 12034994 h 13511369"/>
                  <a:gd name="connsiteX100" fmla="*/ 2242565 w 12089090"/>
                  <a:gd name="connsiteY100" fmla="*/ 12058807 h 13511369"/>
                  <a:gd name="connsiteX101" fmla="*/ 2473547 w 12089090"/>
                  <a:gd name="connsiteY101" fmla="*/ 12008800 h 13511369"/>
                  <a:gd name="connsiteX102" fmla="*/ 2524743 w 12089090"/>
                  <a:gd name="connsiteY102" fmla="*/ 11899513 h 13511369"/>
                  <a:gd name="connsiteX103" fmla="*/ 2893837 w 12089090"/>
                  <a:gd name="connsiteY103" fmla="*/ 12030482 h 13511369"/>
                  <a:gd name="connsiteX104" fmla="*/ 2983134 w 12089090"/>
                  <a:gd name="connsiteY104" fmla="*/ 12018325 h 13511369"/>
                  <a:gd name="connsiteX105" fmla="*/ 3084337 w 12089090"/>
                  <a:gd name="connsiteY105" fmla="*/ 12182882 h 13511369"/>
                  <a:gd name="connsiteX106" fmla="*/ 3323653 w 12089090"/>
                  <a:gd name="connsiteY106" fmla="*/ 12127863 h 13511369"/>
                  <a:gd name="connsiteX107" fmla="*/ 3433190 w 12089090"/>
                  <a:gd name="connsiteY107" fmla="*/ 12196919 h 13511369"/>
                  <a:gd name="connsiteX108" fmla="*/ 3586781 w 12089090"/>
                  <a:gd name="connsiteY108" fmla="*/ 12266226 h 13511369"/>
                  <a:gd name="connsiteX109" fmla="*/ 3522487 w 12089090"/>
                  <a:gd name="connsiteY109" fmla="*/ 12387670 h 13511369"/>
                  <a:gd name="connsiteX110" fmla="*/ 3607022 w 12089090"/>
                  <a:gd name="connsiteY110" fmla="*/ 12592207 h 13511369"/>
                  <a:gd name="connsiteX111" fmla="*/ 3560587 w 12089090"/>
                  <a:gd name="connsiteY111" fmla="*/ 12773432 h 13511369"/>
                  <a:gd name="connsiteX112" fmla="*/ 3545109 w 12089090"/>
                  <a:gd name="connsiteY112" fmla="*/ 12987494 h 13511369"/>
                  <a:gd name="connsiteX113" fmla="*/ 3636787 w 12089090"/>
                  <a:gd name="connsiteY113" fmla="*/ 13211582 h 13511369"/>
                  <a:gd name="connsiteX114" fmla="*/ 3922537 w 12089090"/>
                  <a:gd name="connsiteY114" fmla="*/ 13440182 h 13511369"/>
                  <a:gd name="connsiteX115" fmla="*/ 4514278 w 12089090"/>
                  <a:gd name="connsiteY115" fmla="*/ 13511369 h 13511369"/>
                  <a:gd name="connsiteX116" fmla="*/ 4549996 w 12089090"/>
                  <a:gd name="connsiteY116" fmla="*/ 13442312 h 13511369"/>
                  <a:gd name="connsiteX117" fmla="*/ 4208287 w 12089090"/>
                  <a:gd name="connsiteY117" fmla="*/ 13154432 h 13511369"/>
                  <a:gd name="connsiteX118" fmla="*/ 4635722 w 12089090"/>
                  <a:gd name="connsiteY118" fmla="*/ 13268482 h 13511369"/>
                  <a:gd name="connsiteX119" fmla="*/ 4951237 w 12089090"/>
                  <a:gd name="connsiteY119" fmla="*/ 13268732 h 13511369"/>
                  <a:gd name="connsiteX120" fmla="*/ 5052440 w 12089090"/>
                  <a:gd name="connsiteY120" fmla="*/ 13058932 h 13511369"/>
                  <a:gd name="connsiteX121" fmla="*/ 5011959 w 12089090"/>
                  <a:gd name="connsiteY121" fmla="*/ 12985113 h 13511369"/>
                  <a:gd name="connsiteX122" fmla="*/ 5008387 w 12089090"/>
                  <a:gd name="connsiteY122" fmla="*/ 12678182 h 13511369"/>
                  <a:gd name="connsiteX123" fmla="*/ 5084587 w 12089090"/>
                  <a:gd name="connsiteY123" fmla="*/ 12563882 h 13511369"/>
                  <a:gd name="connsiteX124" fmla="*/ 5046487 w 12089090"/>
                  <a:gd name="connsiteY124" fmla="*/ 12225745 h 13511369"/>
                  <a:gd name="connsiteX125" fmla="*/ 5375100 w 12089090"/>
                  <a:gd name="connsiteY125" fmla="*/ 12097157 h 13511369"/>
                  <a:gd name="connsiteX126" fmla="*/ 5656087 w 12089090"/>
                  <a:gd name="connsiteY126" fmla="*/ 12180502 h 13511369"/>
                  <a:gd name="connsiteX127" fmla="*/ 5541787 w 12089090"/>
                  <a:gd name="connsiteY127" fmla="*/ 11249432 h 13511369"/>
                  <a:gd name="connsiteX128" fmla="*/ 5602510 w 12089090"/>
                  <a:gd name="connsiteY128" fmla="*/ 10722925 h 13511369"/>
                  <a:gd name="connsiteX129" fmla="*/ 5485827 w 12089090"/>
                  <a:gd name="connsiteY129" fmla="*/ 10663394 h 13511369"/>
                  <a:gd name="connsiteX130" fmla="*/ 5602509 w 12089090"/>
                  <a:gd name="connsiteY130" fmla="*/ 10701495 h 13511369"/>
                  <a:gd name="connsiteX131" fmla="*/ 5628703 w 12089090"/>
                  <a:gd name="connsiteY131" fmla="*/ 10160950 h 13511369"/>
                  <a:gd name="connsiteX132" fmla="*/ 5715618 w 12089090"/>
                  <a:gd name="connsiteY132" fmla="*/ 9775438 h 13511369"/>
                  <a:gd name="connsiteX133" fmla="*/ 5847778 w 12089090"/>
                  <a:gd name="connsiteY133" fmla="*/ 9408475 h 13511369"/>
                  <a:gd name="connsiteX134" fmla="*/ 5938265 w 12089090"/>
                  <a:gd name="connsiteY134" fmla="*/ 9196544 h 13511369"/>
                  <a:gd name="connsiteX135" fmla="*/ 5776340 w 12089090"/>
                  <a:gd name="connsiteY135" fmla="*/ 9329894 h 13511369"/>
                  <a:gd name="connsiteX136" fmla="*/ 5940647 w 12089090"/>
                  <a:gd name="connsiteY136" fmla="*/ 9137013 h 13511369"/>
                  <a:gd name="connsiteX137" fmla="*/ 5972794 w 12089090"/>
                  <a:gd name="connsiteY137" fmla="*/ 8956289 h 13511369"/>
                  <a:gd name="connsiteX138" fmla="*/ 5976365 w 12089090"/>
                  <a:gd name="connsiteY138" fmla="*/ 9087006 h 13511369"/>
                  <a:gd name="connsiteX139" fmla="*/ 6458567 w 12089090"/>
                  <a:gd name="connsiteY139" fmla="*/ 8201432 h 13511369"/>
                  <a:gd name="connsiteX140" fmla="*/ 6221634 w 12089090"/>
                  <a:gd name="connsiteY140" fmla="*/ 8101170 h 13511369"/>
                  <a:gd name="connsiteX141" fmla="*/ 6443090 w 12089090"/>
                  <a:gd name="connsiteY141" fmla="*/ 8110694 h 13511369"/>
                  <a:gd name="connsiteX142" fmla="*/ 6713363 w 12089090"/>
                  <a:gd name="connsiteY142" fmla="*/ 8074975 h 13511369"/>
                  <a:gd name="connsiteX143" fmla="*/ 6872907 w 12089090"/>
                  <a:gd name="connsiteY143" fmla="*/ 8032113 h 13511369"/>
                  <a:gd name="connsiteX144" fmla="*/ 6802659 w 12089090"/>
                  <a:gd name="connsiteY144" fmla="*/ 7972582 h 13511369"/>
                  <a:gd name="connsiteX145" fmla="*/ 6894339 w 12089090"/>
                  <a:gd name="connsiteY145" fmla="*/ 7846626 h 13511369"/>
                  <a:gd name="connsiteX146" fmla="*/ 6997921 w 12089090"/>
                  <a:gd name="connsiteY146" fmla="*/ 7867807 h 13511369"/>
                  <a:gd name="connsiteX147" fmla="*/ 7034832 w 12089090"/>
                  <a:gd name="connsiteY147" fmla="*/ 7793990 h 13511369"/>
                  <a:gd name="connsiteX148" fmla="*/ 6961013 w 12089090"/>
                  <a:gd name="connsiteY148" fmla="*/ 7693975 h 13511369"/>
                  <a:gd name="connsiteX149" fmla="*/ 6927676 w 12089090"/>
                  <a:gd name="connsiteY149" fmla="*/ 7596344 h 13511369"/>
                  <a:gd name="connsiteX150" fmla="*/ 6837187 w 12089090"/>
                  <a:gd name="connsiteY150" fmla="*/ 7591832 h 13511369"/>
                  <a:gd name="connsiteX151" fmla="*/ 6763369 w 12089090"/>
                  <a:gd name="connsiteY151" fmla="*/ 7674925 h 13511369"/>
                  <a:gd name="connsiteX152" fmla="*/ 6627637 w 12089090"/>
                  <a:gd name="connsiteY152" fmla="*/ 7687082 h 13511369"/>
                  <a:gd name="connsiteX153" fmla="*/ 6687169 w 12089090"/>
                  <a:gd name="connsiteY153" fmla="*/ 7617775 h 13511369"/>
                  <a:gd name="connsiteX154" fmla="*/ 6699076 w 12089090"/>
                  <a:gd name="connsiteY154" fmla="*/ 7529669 h 13511369"/>
                  <a:gd name="connsiteX155" fmla="*/ 6720506 w 12089090"/>
                  <a:gd name="connsiteY155" fmla="*/ 7467756 h 13511369"/>
                  <a:gd name="connsiteX156" fmla="*/ 6684787 w 12089090"/>
                  <a:gd name="connsiteY156" fmla="*/ 7401332 h 13511369"/>
                  <a:gd name="connsiteX157" fmla="*/ 6620494 w 12089090"/>
                  <a:gd name="connsiteY157" fmla="*/ 7432038 h 13511369"/>
                  <a:gd name="connsiteX158" fmla="*/ 6618112 w 12089090"/>
                  <a:gd name="connsiteY158" fmla="*/ 7351326 h 13511369"/>
                  <a:gd name="connsiteX159" fmla="*/ 6837188 w 12089090"/>
                  <a:gd name="connsiteY159" fmla="*/ 7243919 h 13511369"/>
                  <a:gd name="connsiteX160" fmla="*/ 6801469 w 12089090"/>
                  <a:gd name="connsiteY160" fmla="*/ 7089138 h 13511369"/>
                  <a:gd name="connsiteX161" fmla="*/ 6877669 w 12089090"/>
                  <a:gd name="connsiteY161" fmla="*/ 7072469 h 13511369"/>
                  <a:gd name="connsiteX162" fmla="*/ 6856237 w 12089090"/>
                  <a:gd name="connsiteY162" fmla="*/ 6982232 h 13511369"/>
                  <a:gd name="connsiteX163" fmla="*/ 6961013 w 12089090"/>
                  <a:gd name="connsiteY163" fmla="*/ 6984363 h 13511369"/>
                  <a:gd name="connsiteX164" fmla="*/ 7003876 w 12089090"/>
                  <a:gd name="connsiteY164" fmla="*/ 6903400 h 13511369"/>
                  <a:gd name="connsiteX165" fmla="*/ 7106269 w 12089090"/>
                  <a:gd name="connsiteY165" fmla="*/ 6936738 h 13511369"/>
                  <a:gd name="connsiteX166" fmla="*/ 7180088 w 12089090"/>
                  <a:gd name="connsiteY166" fmla="*/ 7039132 h 13511369"/>
                  <a:gd name="connsiteX167" fmla="*/ 7246763 w 12089090"/>
                  <a:gd name="connsiteY167" fmla="*/ 6979600 h 13511369"/>
                  <a:gd name="connsiteX168" fmla="*/ 7187232 w 12089090"/>
                  <a:gd name="connsiteY168" fmla="*/ 6843869 h 13511369"/>
                  <a:gd name="connsiteX169" fmla="*/ 7244381 w 12089090"/>
                  <a:gd name="connsiteY169" fmla="*/ 6896506 h 13511369"/>
                  <a:gd name="connsiteX170" fmla="*/ 7361063 w 12089090"/>
                  <a:gd name="connsiteY170" fmla="*/ 6934357 h 13511369"/>
                  <a:gd name="connsiteX171" fmla="*/ 7434882 w 12089090"/>
                  <a:gd name="connsiteY171" fmla="*/ 7006046 h 13511369"/>
                  <a:gd name="connsiteX172" fmla="*/ 7403926 w 12089090"/>
                  <a:gd name="connsiteY172" fmla="*/ 7144158 h 13511369"/>
                  <a:gd name="connsiteX173" fmla="*/ 7475363 w 12089090"/>
                  <a:gd name="connsiteY173" fmla="*/ 7108439 h 13511369"/>
                  <a:gd name="connsiteX174" fmla="*/ 7465837 w 12089090"/>
                  <a:gd name="connsiteY174" fmla="*/ 7077482 h 13511369"/>
                  <a:gd name="connsiteX175" fmla="*/ 7542038 w 12089090"/>
                  <a:gd name="connsiteY175" fmla="*/ 7163208 h 13511369"/>
                  <a:gd name="connsiteX176" fmla="*/ 7477744 w 12089090"/>
                  <a:gd name="connsiteY176" fmla="*/ 7244171 h 13511369"/>
                  <a:gd name="connsiteX177" fmla="*/ 7542037 w 12089090"/>
                  <a:gd name="connsiteY177" fmla="*/ 7325132 h 13511369"/>
                  <a:gd name="connsiteX178" fmla="*/ 7468219 w 12089090"/>
                  <a:gd name="connsiteY178" fmla="*/ 7344183 h 13511369"/>
                  <a:gd name="connsiteX179" fmla="*/ 7375351 w 12089090"/>
                  <a:gd name="connsiteY179" fmla="*/ 7296558 h 13511369"/>
                  <a:gd name="connsiteX180" fmla="*/ 7327726 w 12089090"/>
                  <a:gd name="connsiteY180" fmla="*/ 7406096 h 13511369"/>
                  <a:gd name="connsiteX181" fmla="*/ 7403926 w 12089090"/>
                  <a:gd name="connsiteY181" fmla="*/ 7425146 h 13511369"/>
                  <a:gd name="connsiteX182" fmla="*/ 7458694 w 12089090"/>
                  <a:gd name="connsiteY182" fmla="*/ 7484677 h 13511369"/>
                  <a:gd name="connsiteX183" fmla="*/ 7484888 w 12089090"/>
                  <a:gd name="connsiteY183" fmla="*/ 7515382 h 13511369"/>
                  <a:gd name="connsiteX184" fmla="*/ 7505128 w 12089090"/>
                  <a:gd name="connsiteY184" fmla="*/ 7467755 h 13511369"/>
                  <a:gd name="connsiteX185" fmla="*/ 7563469 w 12089090"/>
                  <a:gd name="connsiteY185" fmla="*/ 7529921 h 13511369"/>
                  <a:gd name="connsiteX186" fmla="*/ 7656338 w 12089090"/>
                  <a:gd name="connsiteY186" fmla="*/ 7615646 h 13511369"/>
                  <a:gd name="connsiteX187" fmla="*/ 7656338 w 12089090"/>
                  <a:gd name="connsiteY187" fmla="*/ 7510871 h 13511369"/>
                  <a:gd name="connsiteX188" fmla="*/ 7830168 w 12089090"/>
                  <a:gd name="connsiteY188" fmla="*/ 7606120 h 13511369"/>
                  <a:gd name="connsiteX189" fmla="*/ 7723013 w 12089090"/>
                  <a:gd name="connsiteY189" fmla="*/ 7370377 h 13511369"/>
                  <a:gd name="connsiteX190" fmla="*/ 7725394 w 12089090"/>
                  <a:gd name="connsiteY190" fmla="*/ 7234646 h 13511369"/>
                  <a:gd name="connsiteX191" fmla="*/ 7630144 w 12089090"/>
                  <a:gd name="connsiteY191" fmla="*/ 7206071 h 13511369"/>
                  <a:gd name="connsiteX192" fmla="*/ 7694437 w 12089090"/>
                  <a:gd name="connsiteY192" fmla="*/ 7039382 h 13511369"/>
                  <a:gd name="connsiteX193" fmla="*/ 8392144 w 12089090"/>
                  <a:gd name="connsiteY193" fmla="*/ 6653621 h 13511369"/>
                  <a:gd name="connsiteX194" fmla="*/ 8720757 w 12089090"/>
                  <a:gd name="connsiteY194" fmla="*/ 6591708 h 13511369"/>
                  <a:gd name="connsiteX195" fmla="*/ 8739807 w 12089090"/>
                  <a:gd name="connsiteY195" fmla="*/ 6696483 h 13511369"/>
                  <a:gd name="connsiteX196" fmla="*/ 8813626 w 12089090"/>
                  <a:gd name="connsiteY196" fmla="*/ 6701246 h 13511369"/>
                  <a:gd name="connsiteX197" fmla="*/ 8789812 w 12089090"/>
                  <a:gd name="connsiteY197" fmla="*/ 6548844 h 13511369"/>
                  <a:gd name="connsiteX198" fmla="*/ 9332737 w 12089090"/>
                  <a:gd name="connsiteY198" fmla="*/ 6544082 h 13511369"/>
                  <a:gd name="connsiteX199" fmla="*/ 9520856 w 12089090"/>
                  <a:gd name="connsiteY199" fmla="*/ 6494075 h 13511369"/>
                  <a:gd name="connsiteX200" fmla="*/ 9647062 w 12089090"/>
                  <a:gd name="connsiteY200" fmla="*/ 6298813 h 13511369"/>
                  <a:gd name="connsiteX201" fmla="*/ 9923287 w 12089090"/>
                  <a:gd name="connsiteY201" fmla="*/ 6334532 h 13511369"/>
                  <a:gd name="connsiteX202" fmla="*/ 9887569 w 12089090"/>
                  <a:gd name="connsiteY202" fmla="*/ 6420258 h 13511369"/>
                  <a:gd name="connsiteX203" fmla="*/ 9744694 w 12089090"/>
                  <a:gd name="connsiteY203" fmla="*/ 6434546 h 13511369"/>
                  <a:gd name="connsiteX204" fmla="*/ 9813749 w 12089090"/>
                  <a:gd name="connsiteY204" fmla="*/ 6489313 h 13511369"/>
                  <a:gd name="connsiteX205" fmla="*/ 9682782 w 12089090"/>
                  <a:gd name="connsiteY205" fmla="*/ 6517889 h 13511369"/>
                  <a:gd name="connsiteX206" fmla="*/ 9556576 w 12089090"/>
                  <a:gd name="connsiteY206" fmla="*/ 6508364 h 13511369"/>
                  <a:gd name="connsiteX207" fmla="*/ 9470850 w 12089090"/>
                  <a:gd name="connsiteY207" fmla="*/ 6544082 h 13511369"/>
                  <a:gd name="connsiteX208" fmla="*/ 9439894 w 12089090"/>
                  <a:gd name="connsiteY208" fmla="*/ 6848883 h 13511369"/>
                  <a:gd name="connsiteX209" fmla="*/ 9601819 w 12089090"/>
                  <a:gd name="connsiteY209" fmla="*/ 6882220 h 13511369"/>
                  <a:gd name="connsiteX210" fmla="*/ 9808987 w 12089090"/>
                  <a:gd name="connsiteY210" fmla="*/ 6696482 h 13511369"/>
                  <a:gd name="connsiteX211" fmla="*/ 9847088 w 12089090"/>
                  <a:gd name="connsiteY211" fmla="*/ 6794114 h 13511369"/>
                  <a:gd name="connsiteX212" fmla="*/ 9994726 w 12089090"/>
                  <a:gd name="connsiteY212" fmla="*/ 6717914 h 13511369"/>
                  <a:gd name="connsiteX213" fmla="*/ 9894713 w 12089090"/>
                  <a:gd name="connsiteY213" fmla="*/ 6956040 h 13511369"/>
                  <a:gd name="connsiteX214" fmla="*/ 10037588 w 12089090"/>
                  <a:gd name="connsiteY214" fmla="*/ 6898889 h 13511369"/>
                  <a:gd name="connsiteX215" fmla="*/ 10004251 w 12089090"/>
                  <a:gd name="connsiteY215" fmla="*/ 6986996 h 13511369"/>
                  <a:gd name="connsiteX216" fmla="*/ 10235232 w 12089090"/>
                  <a:gd name="connsiteY216" fmla="*/ 6984614 h 13511369"/>
                  <a:gd name="connsiteX217" fmla="*/ 10075687 w 12089090"/>
                  <a:gd name="connsiteY217" fmla="*/ 7039382 h 13511369"/>
                  <a:gd name="connsiteX218" fmla="*/ 9966151 w 12089090"/>
                  <a:gd name="connsiteY218" fmla="*/ 7096533 h 13511369"/>
                  <a:gd name="connsiteX219" fmla="*/ 9847088 w 12089090"/>
                  <a:gd name="connsiteY219" fmla="*/ 7210833 h 13511369"/>
                  <a:gd name="connsiteX220" fmla="*/ 9882806 w 12089090"/>
                  <a:gd name="connsiteY220" fmla="*/ 7270363 h 13511369"/>
                  <a:gd name="connsiteX221" fmla="*/ 9925669 w 12089090"/>
                  <a:gd name="connsiteY221" fmla="*/ 7320371 h 13511369"/>
                  <a:gd name="connsiteX222" fmla="*/ 10004251 w 12089090"/>
                  <a:gd name="connsiteY222" fmla="*/ 7287033 h 13511369"/>
                  <a:gd name="connsiteX223" fmla="*/ 10016156 w 12089090"/>
                  <a:gd name="connsiteY223" fmla="*/ 7348944 h 13511369"/>
                  <a:gd name="connsiteX224" fmla="*/ 10130457 w 12089090"/>
                  <a:gd name="connsiteY224" fmla="*/ 7210833 h 13511369"/>
                  <a:gd name="connsiteX225" fmla="*/ 10166176 w 12089090"/>
                  <a:gd name="connsiteY225" fmla="*/ 7356089 h 13511369"/>
                  <a:gd name="connsiteX226" fmla="*/ 10261426 w 12089090"/>
                  <a:gd name="connsiteY226" fmla="*/ 7239408 h 13511369"/>
                  <a:gd name="connsiteX227" fmla="*/ 10287619 w 12089090"/>
                  <a:gd name="connsiteY227" fmla="*/ 7401332 h 13511369"/>
                  <a:gd name="connsiteX228" fmla="*/ 10361437 w 12089090"/>
                  <a:gd name="connsiteY228" fmla="*/ 7477532 h 13511369"/>
                  <a:gd name="connsiteX229" fmla="*/ 10151887 w 12089090"/>
                  <a:gd name="connsiteY229" fmla="*/ 7591832 h 13511369"/>
                  <a:gd name="connsiteX230" fmla="*/ 10304288 w 12089090"/>
                  <a:gd name="connsiteY230" fmla="*/ 7741852 h 13511369"/>
                  <a:gd name="connsiteX231" fmla="*/ 10335244 w 12089090"/>
                  <a:gd name="connsiteY231" fmla="*/ 7644221 h 13511369"/>
                  <a:gd name="connsiteX232" fmla="*/ 10406680 w 12089090"/>
                  <a:gd name="connsiteY232" fmla="*/ 7732326 h 13511369"/>
                  <a:gd name="connsiteX233" fmla="*/ 10528126 w 12089090"/>
                  <a:gd name="connsiteY233" fmla="*/ 7691846 h 13511369"/>
                  <a:gd name="connsiteX234" fmla="*/ 10532887 w 12089090"/>
                  <a:gd name="connsiteY234" fmla="*/ 7777570 h 13511369"/>
                  <a:gd name="connsiteX235" fmla="*/ 10530506 w 12089090"/>
                  <a:gd name="connsiteY235" fmla="*/ 7875200 h 13511369"/>
                  <a:gd name="connsiteX236" fmla="*/ 10640043 w 12089090"/>
                  <a:gd name="connsiteY236" fmla="*/ 7837101 h 13511369"/>
                  <a:gd name="connsiteX237" fmla="*/ 10680526 w 12089090"/>
                  <a:gd name="connsiteY237" fmla="*/ 8075227 h 13511369"/>
                  <a:gd name="connsiteX238" fmla="*/ 10818637 w 12089090"/>
                  <a:gd name="connsiteY238" fmla="*/ 8106182 h 13511369"/>
                  <a:gd name="connsiteX239" fmla="*/ 10832925 w 12089090"/>
                  <a:gd name="connsiteY239" fmla="*/ 7815670 h 13511369"/>
                  <a:gd name="connsiteX240" fmla="*/ 10923413 w 12089090"/>
                  <a:gd name="connsiteY240" fmla="*/ 7791858 h 13511369"/>
                  <a:gd name="connsiteX241" fmla="*/ 10992469 w 12089090"/>
                  <a:gd name="connsiteY241" fmla="*/ 7620407 h 13511369"/>
                  <a:gd name="connsiteX242" fmla="*/ 10954369 w 12089090"/>
                  <a:gd name="connsiteY242" fmla="*/ 7491821 h 13511369"/>
                  <a:gd name="connsiteX243" fmla="*/ 10859119 w 12089090"/>
                  <a:gd name="connsiteY243" fmla="*/ 7479913 h 13511369"/>
                  <a:gd name="connsiteX244" fmla="*/ 10906743 w 12089090"/>
                  <a:gd name="connsiteY244" fmla="*/ 7360851 h 13511369"/>
                  <a:gd name="connsiteX245" fmla="*/ 10801969 w 12089090"/>
                  <a:gd name="connsiteY245" fmla="*/ 7289414 h 13511369"/>
                  <a:gd name="connsiteX246" fmla="*/ 10761487 w 12089090"/>
                  <a:gd name="connsiteY246" fmla="*/ 7058432 h 13511369"/>
                  <a:gd name="connsiteX247" fmla="*/ 10443987 w 12089090"/>
                  <a:gd name="connsiteY247" fmla="*/ 7020332 h 13511369"/>
                  <a:gd name="connsiteX248" fmla="*/ 10513838 w 12089090"/>
                  <a:gd name="connsiteY248" fmla="*/ 6915558 h 13511369"/>
                  <a:gd name="connsiteX249" fmla="*/ 10637663 w 12089090"/>
                  <a:gd name="connsiteY249" fmla="*/ 6896508 h 13511369"/>
                  <a:gd name="connsiteX250" fmla="*/ 10647187 w 12089090"/>
                  <a:gd name="connsiteY250" fmla="*/ 6810782 h 13511369"/>
                  <a:gd name="connsiteX251" fmla="*/ 10859912 w 12089090"/>
                  <a:gd name="connsiteY251" fmla="*/ 6899682 h 13511369"/>
                  <a:gd name="connsiteX252" fmla="*/ 10875787 w 12089090"/>
                  <a:gd name="connsiteY252" fmla="*/ 6677432 h 13511369"/>
                  <a:gd name="connsiteX253" fmla="*/ 10666237 w 12089090"/>
                  <a:gd name="connsiteY253" fmla="*/ 6772682 h 13511369"/>
                  <a:gd name="connsiteX254" fmla="*/ 10590037 w 12089090"/>
                  <a:gd name="connsiteY254" fmla="*/ 6544082 h 13511369"/>
                  <a:gd name="connsiteX255" fmla="*/ 10361437 w 12089090"/>
                  <a:gd name="connsiteY255" fmla="*/ 6753632 h 13511369"/>
                  <a:gd name="connsiteX256" fmla="*/ 10374138 w 12089090"/>
                  <a:gd name="connsiteY256" fmla="*/ 6588533 h 13511369"/>
                  <a:gd name="connsiteX257" fmla="*/ 10386837 w 12089090"/>
                  <a:gd name="connsiteY257" fmla="*/ 6464707 h 13511369"/>
                  <a:gd name="connsiteX258" fmla="*/ 10331672 w 12089090"/>
                  <a:gd name="connsiteY258" fmla="*/ 6436675 h 13511369"/>
                  <a:gd name="connsiteX259" fmla="*/ 10278888 w 12089090"/>
                  <a:gd name="connsiteY259" fmla="*/ 6452008 h 13511369"/>
                  <a:gd name="connsiteX260" fmla="*/ 10158237 w 12089090"/>
                  <a:gd name="connsiteY260" fmla="*/ 6236107 h 13511369"/>
                  <a:gd name="connsiteX261" fmla="*/ 10323338 w 12089090"/>
                  <a:gd name="connsiteY261" fmla="*/ 6274208 h 13511369"/>
                  <a:gd name="connsiteX262" fmla="*/ 10564638 w 12089090"/>
                  <a:gd name="connsiteY262" fmla="*/ 6274208 h 13511369"/>
                  <a:gd name="connsiteX263" fmla="*/ 10694812 w 12089090"/>
                  <a:gd name="connsiteY263" fmla="*/ 6134507 h 13511369"/>
                  <a:gd name="connsiteX264" fmla="*/ 10593213 w 12089090"/>
                  <a:gd name="connsiteY264" fmla="*/ 6023383 h 13511369"/>
                  <a:gd name="connsiteX265" fmla="*/ 10380487 w 12089090"/>
                  <a:gd name="connsiteY265" fmla="*/ 5975757 h 13511369"/>
                  <a:gd name="connsiteX266" fmla="*/ 10561462 w 12089090"/>
                  <a:gd name="connsiteY266" fmla="*/ 5845582 h 13511369"/>
                  <a:gd name="connsiteX267" fmla="*/ 10507488 w 12089090"/>
                  <a:gd name="connsiteY267" fmla="*/ 5728108 h 13511369"/>
                  <a:gd name="connsiteX268" fmla="*/ 10561463 w 12089090"/>
                  <a:gd name="connsiteY268" fmla="*/ 5607458 h 13511369"/>
                  <a:gd name="connsiteX269" fmla="*/ 10523362 w 12089090"/>
                  <a:gd name="connsiteY269" fmla="*/ 5604282 h 13511369"/>
                  <a:gd name="connsiteX270" fmla="*/ 10488438 w 12089090"/>
                  <a:gd name="connsiteY270" fmla="*/ 5528083 h 13511369"/>
                  <a:gd name="connsiteX271" fmla="*/ 10329687 w 12089090"/>
                  <a:gd name="connsiteY271" fmla="*/ 5375682 h 13511369"/>
                  <a:gd name="connsiteX272" fmla="*/ 10599563 w 12089090"/>
                  <a:gd name="connsiteY272" fmla="*/ 5480458 h 13511369"/>
                  <a:gd name="connsiteX273" fmla="*/ 10742437 w 12089090"/>
                  <a:gd name="connsiteY273" fmla="*/ 5439182 h 13511369"/>
                  <a:gd name="connsiteX274" fmla="*/ 10717038 w 12089090"/>
                  <a:gd name="connsiteY274" fmla="*/ 5686833 h 13511369"/>
                  <a:gd name="connsiteX275" fmla="*/ 10894837 w 12089090"/>
                  <a:gd name="connsiteY275" fmla="*/ 5724932 h 13511369"/>
                  <a:gd name="connsiteX276" fmla="*/ 10951988 w 12089090"/>
                  <a:gd name="connsiteY276" fmla="*/ 5550308 h 13511369"/>
                  <a:gd name="connsiteX277" fmla="*/ 10993262 w 12089090"/>
                  <a:gd name="connsiteY277" fmla="*/ 5321707 h 13511369"/>
                  <a:gd name="connsiteX278" fmla="*/ 10913888 w 12089090"/>
                  <a:gd name="connsiteY278" fmla="*/ 5118508 h 13511369"/>
                  <a:gd name="connsiteX279" fmla="*/ 10856737 w 12089090"/>
                  <a:gd name="connsiteY279" fmla="*/ 5020082 h 13511369"/>
                  <a:gd name="connsiteX280" fmla="*/ 10777363 w 12089090"/>
                  <a:gd name="connsiteY280" fmla="*/ 5137558 h 13511369"/>
                  <a:gd name="connsiteX281" fmla="*/ 10707513 w 12089090"/>
                  <a:gd name="connsiteY281" fmla="*/ 5096283 h 13511369"/>
                  <a:gd name="connsiteX282" fmla="*/ 10675763 w 12089090"/>
                  <a:gd name="connsiteY282" fmla="*/ 5216933 h 13511369"/>
                  <a:gd name="connsiteX283" fmla="*/ 10574162 w 12089090"/>
                  <a:gd name="connsiteY283" fmla="*/ 5220107 h 13511369"/>
                  <a:gd name="connsiteX284" fmla="*/ 10494787 w 12089090"/>
                  <a:gd name="connsiteY284" fmla="*/ 5077232 h 13511369"/>
                  <a:gd name="connsiteX285" fmla="*/ 10456687 w 12089090"/>
                  <a:gd name="connsiteY285" fmla="*/ 4924832 h 13511369"/>
                  <a:gd name="connsiteX286" fmla="*/ 10240787 w 12089090"/>
                  <a:gd name="connsiteY286" fmla="*/ 4928007 h 13511369"/>
                  <a:gd name="connsiteX287" fmla="*/ 10266187 w 12089090"/>
                  <a:gd name="connsiteY287" fmla="*/ 5153432 h 13511369"/>
                  <a:gd name="connsiteX288" fmla="*/ 10228088 w 12089090"/>
                  <a:gd name="connsiteY288" fmla="*/ 4959758 h 13511369"/>
                  <a:gd name="connsiteX289" fmla="*/ 10183637 w 12089090"/>
                  <a:gd name="connsiteY289" fmla="*/ 4972457 h 13511369"/>
                  <a:gd name="connsiteX290" fmla="*/ 10113787 w 12089090"/>
                  <a:gd name="connsiteY290" fmla="*/ 4861332 h 13511369"/>
                  <a:gd name="connsiteX291" fmla="*/ 10018538 w 12089090"/>
                  <a:gd name="connsiteY291" fmla="*/ 4931183 h 13511369"/>
                  <a:gd name="connsiteX292" fmla="*/ 9862962 w 12089090"/>
                  <a:gd name="connsiteY292" fmla="*/ 5058182 h 13511369"/>
                  <a:gd name="connsiteX293" fmla="*/ 10228087 w 12089090"/>
                  <a:gd name="connsiteY293" fmla="*/ 4724807 h 13511369"/>
                  <a:gd name="connsiteX294" fmla="*/ 10372550 w 12089090"/>
                  <a:gd name="connsiteY294" fmla="*/ 4634321 h 13511369"/>
                  <a:gd name="connsiteX295" fmla="*/ 10590037 w 12089090"/>
                  <a:gd name="connsiteY295" fmla="*/ 4581932 h 13511369"/>
                  <a:gd name="connsiteX296" fmla="*/ 10628138 w 12089090"/>
                  <a:gd name="connsiteY296" fmla="*/ 4461283 h 13511369"/>
                  <a:gd name="connsiteX297" fmla="*/ 10799588 w 12089090"/>
                  <a:gd name="connsiteY297" fmla="*/ 4334283 h 13511369"/>
                  <a:gd name="connsiteX298" fmla="*/ 10831337 w 12089090"/>
                  <a:gd name="connsiteY298" fmla="*/ 4080282 h 13511369"/>
                  <a:gd name="connsiteX299" fmla="*/ 10599562 w 12089090"/>
                  <a:gd name="connsiteY299" fmla="*/ 3997732 h 13511369"/>
                  <a:gd name="connsiteX300" fmla="*/ 10282063 w 12089090"/>
                  <a:gd name="connsiteY300" fmla="*/ 3950108 h 13511369"/>
                  <a:gd name="connsiteX301" fmla="*/ 10151887 w 12089090"/>
                  <a:gd name="connsiteY301" fmla="*/ 4010432 h 13511369"/>
                  <a:gd name="connsiteX302" fmla="*/ 10177288 w 12089090"/>
                  <a:gd name="connsiteY302" fmla="*/ 3845333 h 13511369"/>
                  <a:gd name="connsiteX303" fmla="*/ 10126488 w 12089090"/>
                  <a:gd name="connsiteY303" fmla="*/ 3670708 h 13511369"/>
                  <a:gd name="connsiteX304" fmla="*/ 10240787 w 12089090"/>
                  <a:gd name="connsiteY304" fmla="*/ 3708807 h 13511369"/>
                  <a:gd name="connsiteX305" fmla="*/ 10361438 w 12089090"/>
                  <a:gd name="connsiteY305" fmla="*/ 3600858 h 13511369"/>
                  <a:gd name="connsiteX306" fmla="*/ 10551938 w 12089090"/>
                  <a:gd name="connsiteY306" fmla="*/ 3661183 h 13511369"/>
                  <a:gd name="connsiteX307" fmla="*/ 10564638 w 12089090"/>
                  <a:gd name="connsiteY307" fmla="*/ 3477033 h 13511369"/>
                  <a:gd name="connsiteX308" fmla="*/ 10704337 w 12089090"/>
                  <a:gd name="connsiteY308" fmla="*/ 3515132 h 13511369"/>
                  <a:gd name="connsiteX309" fmla="*/ 10818637 w 12089090"/>
                  <a:gd name="connsiteY309" fmla="*/ 3210332 h 13511369"/>
                  <a:gd name="connsiteX310" fmla="*/ 10920238 w 12089090"/>
                  <a:gd name="connsiteY310" fmla="*/ 3299233 h 13511369"/>
                  <a:gd name="connsiteX311" fmla="*/ 11059937 w 12089090"/>
                  <a:gd name="connsiteY311" fmla="*/ 3283357 h 13511369"/>
                  <a:gd name="connsiteX312" fmla="*/ 11094862 w 12089090"/>
                  <a:gd name="connsiteY312" fmla="*/ 3508782 h 13511369"/>
                  <a:gd name="connsiteX313" fmla="*/ 11171063 w 12089090"/>
                  <a:gd name="connsiteY313" fmla="*/ 3251608 h 13511369"/>
                  <a:gd name="connsiteX314" fmla="*/ 11094863 w 12089090"/>
                  <a:gd name="connsiteY314" fmla="*/ 3165883 h 13511369"/>
                  <a:gd name="connsiteX315" fmla="*/ 11180587 w 12089090"/>
                  <a:gd name="connsiteY315" fmla="*/ 2911882 h 13511369"/>
                  <a:gd name="connsiteX316" fmla="*/ 10999613 w 12089090"/>
                  <a:gd name="connsiteY316" fmla="*/ 2988083 h 13511369"/>
                  <a:gd name="connsiteX317" fmla="*/ 10971037 w 12089090"/>
                  <a:gd name="connsiteY317" fmla="*/ 2918232 h 13511369"/>
                  <a:gd name="connsiteX318" fmla="*/ 10780537 w 12089090"/>
                  <a:gd name="connsiteY318" fmla="*/ 2715032 h 13511369"/>
                  <a:gd name="connsiteX319" fmla="*/ 10748788 w 12089090"/>
                  <a:gd name="connsiteY319" fmla="*/ 2530883 h 13511369"/>
                  <a:gd name="connsiteX320" fmla="*/ 10717038 w 12089090"/>
                  <a:gd name="connsiteY320" fmla="*/ 2435633 h 13511369"/>
                  <a:gd name="connsiteX321" fmla="*/ 10818637 w 12089090"/>
                  <a:gd name="connsiteY321" fmla="*/ 2334032 h 13511369"/>
                  <a:gd name="connsiteX322" fmla="*/ 11078988 w 12089090"/>
                  <a:gd name="connsiteY322" fmla="*/ 2099083 h 13511369"/>
                  <a:gd name="connsiteX323" fmla="*/ 11199637 w 12089090"/>
                  <a:gd name="connsiteY323" fmla="*/ 2118132 h 13511369"/>
                  <a:gd name="connsiteX324" fmla="*/ 11269488 w 12089090"/>
                  <a:gd name="connsiteY324" fmla="*/ 2029233 h 13511369"/>
                  <a:gd name="connsiteX325" fmla="*/ 11504437 w 12089090"/>
                  <a:gd name="connsiteY325" fmla="*/ 1921282 h 13511369"/>
                  <a:gd name="connsiteX326" fmla="*/ 11358388 w 12089090"/>
                  <a:gd name="connsiteY326" fmla="*/ 1851433 h 13511369"/>
                  <a:gd name="connsiteX327" fmla="*/ 11275837 w 12089090"/>
                  <a:gd name="connsiteY327" fmla="*/ 1705382 h 13511369"/>
                  <a:gd name="connsiteX328" fmla="*/ 11377437 w 12089090"/>
                  <a:gd name="connsiteY328" fmla="*/ 1279932 h 13511369"/>
                  <a:gd name="connsiteX329" fmla="*/ 11256787 w 12089090"/>
                  <a:gd name="connsiteY329" fmla="*/ 1019582 h 13511369"/>
                  <a:gd name="connsiteX330" fmla="*/ 11542537 w 12089090"/>
                  <a:gd name="connsiteY330" fmla="*/ 1362482 h 13511369"/>
                  <a:gd name="connsiteX331" fmla="*/ 11707637 w 12089090"/>
                  <a:gd name="connsiteY331" fmla="*/ 1165632 h 13511369"/>
                  <a:gd name="connsiteX332" fmla="*/ 11891787 w 12089090"/>
                  <a:gd name="connsiteY332" fmla="*/ 1476782 h 13511369"/>
                  <a:gd name="connsiteX333" fmla="*/ 12088637 w 12089090"/>
                  <a:gd name="connsiteY333" fmla="*/ 1578383 h 13511369"/>
                  <a:gd name="connsiteX334" fmla="*/ 11923537 w 12089090"/>
                  <a:gd name="connsiteY334" fmla="*/ 1133883 h 13511369"/>
                  <a:gd name="connsiteX335" fmla="*/ 11910837 w 12089090"/>
                  <a:gd name="connsiteY335" fmla="*/ 917982 h 13511369"/>
                  <a:gd name="connsiteX336" fmla="*/ 11777487 w 12089090"/>
                  <a:gd name="connsiteY336" fmla="*/ 721132 h 13511369"/>
                  <a:gd name="connsiteX337" fmla="*/ 11752087 w 12089090"/>
                  <a:gd name="connsiteY33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516409 w 12089090"/>
                  <a:gd name="connsiteY37" fmla="*/ 5622288 h 13511369"/>
                  <a:gd name="connsiteX38" fmla="*/ 2649759 w 12089090"/>
                  <a:gd name="connsiteY38" fmla="*/ 5741350 h 13511369"/>
                  <a:gd name="connsiteX39" fmla="*/ 2814065 w 12089090"/>
                  <a:gd name="connsiteY39" fmla="*/ 5819932 h 13511369"/>
                  <a:gd name="connsiteX40" fmla="*/ 2846212 w 12089090"/>
                  <a:gd name="connsiteY40" fmla="*/ 6036875 h 13511369"/>
                  <a:gd name="connsiteX41" fmla="*/ 2836687 w 12089090"/>
                  <a:gd name="connsiteY41" fmla="*/ 6239282 h 13511369"/>
                  <a:gd name="connsiteX42" fmla="*/ 2611659 w 12089090"/>
                  <a:gd name="connsiteY42" fmla="*/ 6322375 h 13511369"/>
                  <a:gd name="connsiteX43" fmla="*/ 2627137 w 12089090"/>
                  <a:gd name="connsiteY43" fmla="*/ 6448832 h 13511369"/>
                  <a:gd name="connsiteX44" fmla="*/ 2531887 w 12089090"/>
                  <a:gd name="connsiteY44" fmla="*/ 6696482 h 13511369"/>
                  <a:gd name="connsiteX45" fmla="*/ 2585465 w 12089090"/>
                  <a:gd name="connsiteY45" fmla="*/ 6812913 h 13511369"/>
                  <a:gd name="connsiteX46" fmla="*/ 2535459 w 12089090"/>
                  <a:gd name="connsiteY46" fmla="*/ 6872444 h 13511369"/>
                  <a:gd name="connsiteX47" fmla="*/ 2478309 w 12089090"/>
                  <a:gd name="connsiteY47" fmla="*/ 6981982 h 13511369"/>
                  <a:gd name="connsiteX48" fmla="*/ 2365199 w 12089090"/>
                  <a:gd name="connsiteY48" fmla="*/ 7022714 h 13511369"/>
                  <a:gd name="connsiteX49" fmla="*/ 2123503 w 12089090"/>
                  <a:gd name="connsiteY49" fmla="*/ 7248682 h 13511369"/>
                  <a:gd name="connsiteX50" fmla="*/ 2171128 w 12089090"/>
                  <a:gd name="connsiteY50" fmla="*/ 7551100 h 13511369"/>
                  <a:gd name="connsiteX51" fmla="*/ 2143743 w 12089090"/>
                  <a:gd name="connsiteY51" fmla="*/ 7627551 h 13511369"/>
                  <a:gd name="connsiteX52" fmla="*/ 1973484 w 12089090"/>
                  <a:gd name="connsiteY52" fmla="*/ 7703500 h 13511369"/>
                  <a:gd name="connsiteX53" fmla="*/ 1867519 w 12089090"/>
                  <a:gd name="connsiteY53" fmla="*/ 7841863 h 13511369"/>
                  <a:gd name="connsiteX54" fmla="*/ 1842515 w 12089090"/>
                  <a:gd name="connsiteY54" fmla="*/ 8084500 h 13511369"/>
                  <a:gd name="connsiteX55" fmla="*/ 1721072 w 12089090"/>
                  <a:gd name="connsiteY55" fmla="*/ 8148794 h 13511369"/>
                  <a:gd name="connsiteX56" fmla="*/ 1703212 w 12089090"/>
                  <a:gd name="connsiteY56" fmla="*/ 8291919 h 13511369"/>
                  <a:gd name="connsiteX57" fmla="*/ 1671065 w 12089090"/>
                  <a:gd name="connsiteY57" fmla="*/ 8510744 h 13511369"/>
                  <a:gd name="connsiteX58" fmla="*/ 1716309 w 12089090"/>
                  <a:gd name="connsiteY58" fmla="*/ 8653619 h 13511369"/>
                  <a:gd name="connsiteX59" fmla="*/ 1706784 w 12089090"/>
                  <a:gd name="connsiteY59" fmla="*/ 8772682 h 13511369"/>
                  <a:gd name="connsiteX60" fmla="*/ 1788937 w 12089090"/>
                  <a:gd name="connsiteY60" fmla="*/ 8963432 h 13511369"/>
                  <a:gd name="connsiteX61" fmla="*/ 1657969 w 12089090"/>
                  <a:gd name="connsiteY61" fmla="*/ 9413488 h 13511369"/>
                  <a:gd name="connsiteX62" fmla="*/ 1506759 w 12089090"/>
                  <a:gd name="connsiteY62" fmla="*/ 9498963 h 13511369"/>
                  <a:gd name="connsiteX63" fmla="*/ 1463897 w 12089090"/>
                  <a:gd name="connsiteY63" fmla="*/ 9682319 h 13511369"/>
                  <a:gd name="connsiteX64" fmla="*/ 1321022 w 12089090"/>
                  <a:gd name="connsiteY64" fmla="*/ 9748994 h 13511369"/>
                  <a:gd name="connsiteX65" fmla="*/ 1312687 w 12089090"/>
                  <a:gd name="connsiteY65" fmla="*/ 9839732 h 13511369"/>
                  <a:gd name="connsiteX66" fmla="*/ 1237678 w 12089090"/>
                  <a:gd name="connsiteY66" fmla="*/ 9970450 h 13511369"/>
                  <a:gd name="connsiteX67" fmla="*/ 1254347 w 12089090"/>
                  <a:gd name="connsiteY67" fmla="*/ 10151425 h 13511369"/>
                  <a:gd name="connsiteX68" fmla="*/ 1179337 w 12089090"/>
                  <a:gd name="connsiteY68" fmla="*/ 10315982 h 13511369"/>
                  <a:gd name="connsiteX69" fmla="*/ 932878 w 12089090"/>
                  <a:gd name="connsiteY69" fmla="*/ 10353832 h 13511369"/>
                  <a:gd name="connsiteX70" fmla="*/ 817387 w 12089090"/>
                  <a:gd name="connsiteY70" fmla="*/ 10468382 h 13511369"/>
                  <a:gd name="connsiteX71" fmla="*/ 678084 w 12089090"/>
                  <a:gd name="connsiteY71" fmla="*/ 10480038 h 13511369"/>
                  <a:gd name="connsiteX72" fmla="*/ 585215 w 12089090"/>
                  <a:gd name="connsiteY72" fmla="*/ 10544332 h 13511369"/>
                  <a:gd name="connsiteX73" fmla="*/ 497109 w 12089090"/>
                  <a:gd name="connsiteY73" fmla="*/ 10503850 h 13511369"/>
                  <a:gd name="connsiteX74" fmla="*/ 399478 w 12089090"/>
                  <a:gd name="connsiteY74" fmla="*/ 10510994 h 13511369"/>
                  <a:gd name="connsiteX75" fmla="*/ 301847 w 12089090"/>
                  <a:gd name="connsiteY75" fmla="*/ 10482419 h 13511369"/>
                  <a:gd name="connsiteX76" fmla="*/ 238743 w 12089090"/>
                  <a:gd name="connsiteY76" fmla="*/ 10535057 h 13511369"/>
                  <a:gd name="connsiteX77" fmla="*/ 17287 w 12089090"/>
                  <a:gd name="connsiteY77" fmla="*/ 10430282 h 13511369"/>
                  <a:gd name="connsiteX78" fmla="*/ 78009 w 12089090"/>
                  <a:gd name="connsiteY78" fmla="*/ 10608625 h 13511369"/>
                  <a:gd name="connsiteX79" fmla="*/ 11334 w 12089090"/>
                  <a:gd name="connsiteY79" fmla="*/ 10787219 h 13511369"/>
                  <a:gd name="connsiteX80" fmla="*/ 112537 w 12089090"/>
                  <a:gd name="connsiteY80" fmla="*/ 11056551 h 13511369"/>
                  <a:gd name="connsiteX81" fmla="*/ 8953 w 12089090"/>
                  <a:gd name="connsiteY81" fmla="*/ 11234894 h 13511369"/>
                  <a:gd name="connsiteX82" fmla="*/ 17287 w 12089090"/>
                  <a:gd name="connsiteY82" fmla="*/ 11420882 h 13511369"/>
                  <a:gd name="connsiteX83" fmla="*/ 158972 w 12089090"/>
                  <a:gd name="connsiteY83" fmla="*/ 11470638 h 13511369"/>
                  <a:gd name="connsiteX84" fmla="*/ 455437 w 12089090"/>
                  <a:gd name="connsiteY84" fmla="*/ 11497082 h 13511369"/>
                  <a:gd name="connsiteX85" fmla="*/ 623315 w 12089090"/>
                  <a:gd name="connsiteY85" fmla="*/ 11544457 h 13511369"/>
                  <a:gd name="connsiteX86" fmla="*/ 737615 w 12089090"/>
                  <a:gd name="connsiteY86" fmla="*/ 11489688 h 13511369"/>
                  <a:gd name="connsiteX87" fmla="*/ 912637 w 12089090"/>
                  <a:gd name="connsiteY87" fmla="*/ 11535182 h 13511369"/>
                  <a:gd name="connsiteX88" fmla="*/ 1078134 w 12089090"/>
                  <a:gd name="connsiteY88" fmla="*/ 11413488 h 13511369"/>
                  <a:gd name="connsiteX89" fmla="*/ 1155524 w 12089090"/>
                  <a:gd name="connsiteY89" fmla="*/ 11470889 h 13511369"/>
                  <a:gd name="connsiteX90" fmla="*/ 1294828 w 12089090"/>
                  <a:gd name="connsiteY90" fmla="*/ 11496832 h 13511369"/>
                  <a:gd name="connsiteX91" fmla="*/ 1466278 w 12089090"/>
                  <a:gd name="connsiteY91" fmla="*/ 11508738 h 13511369"/>
                  <a:gd name="connsiteX92" fmla="*/ 1552003 w 12089090"/>
                  <a:gd name="connsiteY92" fmla="*/ 11573032 h 13511369"/>
                  <a:gd name="connsiteX93" fmla="*/ 1652015 w 12089090"/>
                  <a:gd name="connsiteY93" fmla="*/ 11580175 h 13511369"/>
                  <a:gd name="connsiteX94" fmla="*/ 1731787 w 12089090"/>
                  <a:gd name="connsiteY94" fmla="*/ 11592332 h 13511369"/>
                  <a:gd name="connsiteX95" fmla="*/ 1659159 w 12089090"/>
                  <a:gd name="connsiteY95" fmla="*/ 11737338 h 13511369"/>
                  <a:gd name="connsiteX96" fmla="*/ 1693687 w 12089090"/>
                  <a:gd name="connsiteY96" fmla="*/ 11992382 h 13511369"/>
                  <a:gd name="connsiteX97" fmla="*/ 1871090 w 12089090"/>
                  <a:gd name="connsiteY97" fmla="*/ 12130244 h 13511369"/>
                  <a:gd name="connsiteX98" fmla="*/ 1993724 w 12089090"/>
                  <a:gd name="connsiteY98" fmla="*/ 12056676 h 13511369"/>
                  <a:gd name="connsiteX99" fmla="*/ 2066353 w 12089090"/>
                  <a:gd name="connsiteY99" fmla="*/ 12104050 h 13511369"/>
                  <a:gd name="connsiteX100" fmla="*/ 2142553 w 12089090"/>
                  <a:gd name="connsiteY100" fmla="*/ 12034994 h 13511369"/>
                  <a:gd name="connsiteX101" fmla="*/ 2242565 w 12089090"/>
                  <a:gd name="connsiteY101" fmla="*/ 12058807 h 13511369"/>
                  <a:gd name="connsiteX102" fmla="*/ 2473547 w 12089090"/>
                  <a:gd name="connsiteY102" fmla="*/ 12008800 h 13511369"/>
                  <a:gd name="connsiteX103" fmla="*/ 2524743 w 12089090"/>
                  <a:gd name="connsiteY103" fmla="*/ 11899513 h 13511369"/>
                  <a:gd name="connsiteX104" fmla="*/ 2893837 w 12089090"/>
                  <a:gd name="connsiteY104" fmla="*/ 12030482 h 13511369"/>
                  <a:gd name="connsiteX105" fmla="*/ 2983134 w 12089090"/>
                  <a:gd name="connsiteY105" fmla="*/ 12018325 h 13511369"/>
                  <a:gd name="connsiteX106" fmla="*/ 3084337 w 12089090"/>
                  <a:gd name="connsiteY106" fmla="*/ 12182882 h 13511369"/>
                  <a:gd name="connsiteX107" fmla="*/ 3323653 w 12089090"/>
                  <a:gd name="connsiteY107" fmla="*/ 12127863 h 13511369"/>
                  <a:gd name="connsiteX108" fmla="*/ 3433190 w 12089090"/>
                  <a:gd name="connsiteY108" fmla="*/ 12196919 h 13511369"/>
                  <a:gd name="connsiteX109" fmla="*/ 3586781 w 12089090"/>
                  <a:gd name="connsiteY109" fmla="*/ 12266226 h 13511369"/>
                  <a:gd name="connsiteX110" fmla="*/ 3522487 w 12089090"/>
                  <a:gd name="connsiteY110" fmla="*/ 12387670 h 13511369"/>
                  <a:gd name="connsiteX111" fmla="*/ 3607022 w 12089090"/>
                  <a:gd name="connsiteY111" fmla="*/ 12592207 h 13511369"/>
                  <a:gd name="connsiteX112" fmla="*/ 3560587 w 12089090"/>
                  <a:gd name="connsiteY112" fmla="*/ 12773432 h 13511369"/>
                  <a:gd name="connsiteX113" fmla="*/ 3545109 w 12089090"/>
                  <a:gd name="connsiteY113" fmla="*/ 12987494 h 13511369"/>
                  <a:gd name="connsiteX114" fmla="*/ 3636787 w 12089090"/>
                  <a:gd name="connsiteY114" fmla="*/ 13211582 h 13511369"/>
                  <a:gd name="connsiteX115" fmla="*/ 3922537 w 12089090"/>
                  <a:gd name="connsiteY115" fmla="*/ 13440182 h 13511369"/>
                  <a:gd name="connsiteX116" fmla="*/ 4514278 w 12089090"/>
                  <a:gd name="connsiteY116" fmla="*/ 13511369 h 13511369"/>
                  <a:gd name="connsiteX117" fmla="*/ 4549996 w 12089090"/>
                  <a:gd name="connsiteY117" fmla="*/ 13442312 h 13511369"/>
                  <a:gd name="connsiteX118" fmla="*/ 4208287 w 12089090"/>
                  <a:gd name="connsiteY118" fmla="*/ 13154432 h 13511369"/>
                  <a:gd name="connsiteX119" fmla="*/ 4635722 w 12089090"/>
                  <a:gd name="connsiteY119" fmla="*/ 13268482 h 13511369"/>
                  <a:gd name="connsiteX120" fmla="*/ 4951237 w 12089090"/>
                  <a:gd name="connsiteY120" fmla="*/ 13268732 h 13511369"/>
                  <a:gd name="connsiteX121" fmla="*/ 5052440 w 12089090"/>
                  <a:gd name="connsiteY121" fmla="*/ 13058932 h 13511369"/>
                  <a:gd name="connsiteX122" fmla="*/ 5011959 w 12089090"/>
                  <a:gd name="connsiteY122" fmla="*/ 12985113 h 13511369"/>
                  <a:gd name="connsiteX123" fmla="*/ 5008387 w 12089090"/>
                  <a:gd name="connsiteY123" fmla="*/ 12678182 h 13511369"/>
                  <a:gd name="connsiteX124" fmla="*/ 5084587 w 12089090"/>
                  <a:gd name="connsiteY124" fmla="*/ 12563882 h 13511369"/>
                  <a:gd name="connsiteX125" fmla="*/ 5046487 w 12089090"/>
                  <a:gd name="connsiteY125" fmla="*/ 12225745 h 13511369"/>
                  <a:gd name="connsiteX126" fmla="*/ 5375100 w 12089090"/>
                  <a:gd name="connsiteY126" fmla="*/ 12097157 h 13511369"/>
                  <a:gd name="connsiteX127" fmla="*/ 5656087 w 12089090"/>
                  <a:gd name="connsiteY127" fmla="*/ 12180502 h 13511369"/>
                  <a:gd name="connsiteX128" fmla="*/ 5541787 w 12089090"/>
                  <a:gd name="connsiteY128" fmla="*/ 11249432 h 13511369"/>
                  <a:gd name="connsiteX129" fmla="*/ 5602510 w 12089090"/>
                  <a:gd name="connsiteY129" fmla="*/ 10722925 h 13511369"/>
                  <a:gd name="connsiteX130" fmla="*/ 5485827 w 12089090"/>
                  <a:gd name="connsiteY130" fmla="*/ 10663394 h 13511369"/>
                  <a:gd name="connsiteX131" fmla="*/ 5602509 w 12089090"/>
                  <a:gd name="connsiteY131" fmla="*/ 10701495 h 13511369"/>
                  <a:gd name="connsiteX132" fmla="*/ 5628703 w 12089090"/>
                  <a:gd name="connsiteY132" fmla="*/ 10160950 h 13511369"/>
                  <a:gd name="connsiteX133" fmla="*/ 5715618 w 12089090"/>
                  <a:gd name="connsiteY133" fmla="*/ 9775438 h 13511369"/>
                  <a:gd name="connsiteX134" fmla="*/ 5847778 w 12089090"/>
                  <a:gd name="connsiteY134" fmla="*/ 9408475 h 13511369"/>
                  <a:gd name="connsiteX135" fmla="*/ 5938265 w 12089090"/>
                  <a:gd name="connsiteY135" fmla="*/ 9196544 h 13511369"/>
                  <a:gd name="connsiteX136" fmla="*/ 5776340 w 12089090"/>
                  <a:gd name="connsiteY136" fmla="*/ 9329894 h 13511369"/>
                  <a:gd name="connsiteX137" fmla="*/ 5940647 w 12089090"/>
                  <a:gd name="connsiteY137" fmla="*/ 9137013 h 13511369"/>
                  <a:gd name="connsiteX138" fmla="*/ 5972794 w 12089090"/>
                  <a:gd name="connsiteY138" fmla="*/ 8956289 h 13511369"/>
                  <a:gd name="connsiteX139" fmla="*/ 5976365 w 12089090"/>
                  <a:gd name="connsiteY139" fmla="*/ 9087006 h 13511369"/>
                  <a:gd name="connsiteX140" fmla="*/ 6458567 w 12089090"/>
                  <a:gd name="connsiteY140" fmla="*/ 8201432 h 13511369"/>
                  <a:gd name="connsiteX141" fmla="*/ 6221634 w 12089090"/>
                  <a:gd name="connsiteY141" fmla="*/ 8101170 h 13511369"/>
                  <a:gd name="connsiteX142" fmla="*/ 6443090 w 12089090"/>
                  <a:gd name="connsiteY142" fmla="*/ 8110694 h 13511369"/>
                  <a:gd name="connsiteX143" fmla="*/ 6713363 w 12089090"/>
                  <a:gd name="connsiteY143" fmla="*/ 8074975 h 13511369"/>
                  <a:gd name="connsiteX144" fmla="*/ 6872907 w 12089090"/>
                  <a:gd name="connsiteY144" fmla="*/ 8032113 h 13511369"/>
                  <a:gd name="connsiteX145" fmla="*/ 6802659 w 12089090"/>
                  <a:gd name="connsiteY145" fmla="*/ 7972582 h 13511369"/>
                  <a:gd name="connsiteX146" fmla="*/ 6894339 w 12089090"/>
                  <a:gd name="connsiteY146" fmla="*/ 7846626 h 13511369"/>
                  <a:gd name="connsiteX147" fmla="*/ 6997921 w 12089090"/>
                  <a:gd name="connsiteY147" fmla="*/ 7867807 h 13511369"/>
                  <a:gd name="connsiteX148" fmla="*/ 7034832 w 12089090"/>
                  <a:gd name="connsiteY148" fmla="*/ 7793990 h 13511369"/>
                  <a:gd name="connsiteX149" fmla="*/ 6961013 w 12089090"/>
                  <a:gd name="connsiteY149" fmla="*/ 7693975 h 13511369"/>
                  <a:gd name="connsiteX150" fmla="*/ 6927676 w 12089090"/>
                  <a:gd name="connsiteY150" fmla="*/ 7596344 h 13511369"/>
                  <a:gd name="connsiteX151" fmla="*/ 6837187 w 12089090"/>
                  <a:gd name="connsiteY151" fmla="*/ 7591832 h 13511369"/>
                  <a:gd name="connsiteX152" fmla="*/ 6763369 w 12089090"/>
                  <a:gd name="connsiteY152" fmla="*/ 7674925 h 13511369"/>
                  <a:gd name="connsiteX153" fmla="*/ 6627637 w 12089090"/>
                  <a:gd name="connsiteY153" fmla="*/ 7687082 h 13511369"/>
                  <a:gd name="connsiteX154" fmla="*/ 6687169 w 12089090"/>
                  <a:gd name="connsiteY154" fmla="*/ 7617775 h 13511369"/>
                  <a:gd name="connsiteX155" fmla="*/ 6699076 w 12089090"/>
                  <a:gd name="connsiteY155" fmla="*/ 7529669 h 13511369"/>
                  <a:gd name="connsiteX156" fmla="*/ 6720506 w 12089090"/>
                  <a:gd name="connsiteY156" fmla="*/ 7467756 h 13511369"/>
                  <a:gd name="connsiteX157" fmla="*/ 6684787 w 12089090"/>
                  <a:gd name="connsiteY157" fmla="*/ 7401332 h 13511369"/>
                  <a:gd name="connsiteX158" fmla="*/ 6620494 w 12089090"/>
                  <a:gd name="connsiteY158" fmla="*/ 7432038 h 13511369"/>
                  <a:gd name="connsiteX159" fmla="*/ 6618112 w 12089090"/>
                  <a:gd name="connsiteY159" fmla="*/ 7351326 h 13511369"/>
                  <a:gd name="connsiteX160" fmla="*/ 6837188 w 12089090"/>
                  <a:gd name="connsiteY160" fmla="*/ 7243919 h 13511369"/>
                  <a:gd name="connsiteX161" fmla="*/ 6801469 w 12089090"/>
                  <a:gd name="connsiteY161" fmla="*/ 7089138 h 13511369"/>
                  <a:gd name="connsiteX162" fmla="*/ 6877669 w 12089090"/>
                  <a:gd name="connsiteY162" fmla="*/ 7072469 h 13511369"/>
                  <a:gd name="connsiteX163" fmla="*/ 6856237 w 12089090"/>
                  <a:gd name="connsiteY163" fmla="*/ 6982232 h 13511369"/>
                  <a:gd name="connsiteX164" fmla="*/ 6961013 w 12089090"/>
                  <a:gd name="connsiteY164" fmla="*/ 6984363 h 13511369"/>
                  <a:gd name="connsiteX165" fmla="*/ 7003876 w 12089090"/>
                  <a:gd name="connsiteY165" fmla="*/ 6903400 h 13511369"/>
                  <a:gd name="connsiteX166" fmla="*/ 7106269 w 12089090"/>
                  <a:gd name="connsiteY166" fmla="*/ 6936738 h 13511369"/>
                  <a:gd name="connsiteX167" fmla="*/ 7180088 w 12089090"/>
                  <a:gd name="connsiteY167" fmla="*/ 7039132 h 13511369"/>
                  <a:gd name="connsiteX168" fmla="*/ 7246763 w 12089090"/>
                  <a:gd name="connsiteY168" fmla="*/ 6979600 h 13511369"/>
                  <a:gd name="connsiteX169" fmla="*/ 7187232 w 12089090"/>
                  <a:gd name="connsiteY169" fmla="*/ 6843869 h 13511369"/>
                  <a:gd name="connsiteX170" fmla="*/ 7244381 w 12089090"/>
                  <a:gd name="connsiteY170" fmla="*/ 6896506 h 13511369"/>
                  <a:gd name="connsiteX171" fmla="*/ 7361063 w 12089090"/>
                  <a:gd name="connsiteY171" fmla="*/ 6934357 h 13511369"/>
                  <a:gd name="connsiteX172" fmla="*/ 7434882 w 12089090"/>
                  <a:gd name="connsiteY172" fmla="*/ 7006046 h 13511369"/>
                  <a:gd name="connsiteX173" fmla="*/ 7403926 w 12089090"/>
                  <a:gd name="connsiteY173" fmla="*/ 7144158 h 13511369"/>
                  <a:gd name="connsiteX174" fmla="*/ 7475363 w 12089090"/>
                  <a:gd name="connsiteY174" fmla="*/ 7108439 h 13511369"/>
                  <a:gd name="connsiteX175" fmla="*/ 7465837 w 12089090"/>
                  <a:gd name="connsiteY175" fmla="*/ 7077482 h 13511369"/>
                  <a:gd name="connsiteX176" fmla="*/ 7542038 w 12089090"/>
                  <a:gd name="connsiteY176" fmla="*/ 7163208 h 13511369"/>
                  <a:gd name="connsiteX177" fmla="*/ 7477744 w 12089090"/>
                  <a:gd name="connsiteY177" fmla="*/ 7244171 h 13511369"/>
                  <a:gd name="connsiteX178" fmla="*/ 7542037 w 12089090"/>
                  <a:gd name="connsiteY178" fmla="*/ 7325132 h 13511369"/>
                  <a:gd name="connsiteX179" fmla="*/ 7468219 w 12089090"/>
                  <a:gd name="connsiteY179" fmla="*/ 7344183 h 13511369"/>
                  <a:gd name="connsiteX180" fmla="*/ 7375351 w 12089090"/>
                  <a:gd name="connsiteY180" fmla="*/ 7296558 h 13511369"/>
                  <a:gd name="connsiteX181" fmla="*/ 7327726 w 12089090"/>
                  <a:gd name="connsiteY181" fmla="*/ 7406096 h 13511369"/>
                  <a:gd name="connsiteX182" fmla="*/ 7403926 w 12089090"/>
                  <a:gd name="connsiteY182" fmla="*/ 7425146 h 13511369"/>
                  <a:gd name="connsiteX183" fmla="*/ 7458694 w 12089090"/>
                  <a:gd name="connsiteY183" fmla="*/ 7484677 h 13511369"/>
                  <a:gd name="connsiteX184" fmla="*/ 7484888 w 12089090"/>
                  <a:gd name="connsiteY184" fmla="*/ 7515382 h 13511369"/>
                  <a:gd name="connsiteX185" fmla="*/ 7505128 w 12089090"/>
                  <a:gd name="connsiteY185" fmla="*/ 7467755 h 13511369"/>
                  <a:gd name="connsiteX186" fmla="*/ 7563469 w 12089090"/>
                  <a:gd name="connsiteY186" fmla="*/ 7529921 h 13511369"/>
                  <a:gd name="connsiteX187" fmla="*/ 7656338 w 12089090"/>
                  <a:gd name="connsiteY187" fmla="*/ 7615646 h 13511369"/>
                  <a:gd name="connsiteX188" fmla="*/ 7656338 w 12089090"/>
                  <a:gd name="connsiteY188" fmla="*/ 7510871 h 13511369"/>
                  <a:gd name="connsiteX189" fmla="*/ 7830168 w 12089090"/>
                  <a:gd name="connsiteY189" fmla="*/ 7606120 h 13511369"/>
                  <a:gd name="connsiteX190" fmla="*/ 7723013 w 12089090"/>
                  <a:gd name="connsiteY190" fmla="*/ 7370377 h 13511369"/>
                  <a:gd name="connsiteX191" fmla="*/ 7725394 w 12089090"/>
                  <a:gd name="connsiteY191" fmla="*/ 7234646 h 13511369"/>
                  <a:gd name="connsiteX192" fmla="*/ 7630144 w 12089090"/>
                  <a:gd name="connsiteY192" fmla="*/ 7206071 h 13511369"/>
                  <a:gd name="connsiteX193" fmla="*/ 7694437 w 12089090"/>
                  <a:gd name="connsiteY193" fmla="*/ 7039382 h 13511369"/>
                  <a:gd name="connsiteX194" fmla="*/ 8392144 w 12089090"/>
                  <a:gd name="connsiteY194" fmla="*/ 6653621 h 13511369"/>
                  <a:gd name="connsiteX195" fmla="*/ 8720757 w 12089090"/>
                  <a:gd name="connsiteY195" fmla="*/ 6591708 h 13511369"/>
                  <a:gd name="connsiteX196" fmla="*/ 8739807 w 12089090"/>
                  <a:gd name="connsiteY196" fmla="*/ 6696483 h 13511369"/>
                  <a:gd name="connsiteX197" fmla="*/ 8813626 w 12089090"/>
                  <a:gd name="connsiteY197" fmla="*/ 6701246 h 13511369"/>
                  <a:gd name="connsiteX198" fmla="*/ 8789812 w 12089090"/>
                  <a:gd name="connsiteY198" fmla="*/ 6548844 h 13511369"/>
                  <a:gd name="connsiteX199" fmla="*/ 9332737 w 12089090"/>
                  <a:gd name="connsiteY199" fmla="*/ 6544082 h 13511369"/>
                  <a:gd name="connsiteX200" fmla="*/ 9520856 w 12089090"/>
                  <a:gd name="connsiteY200" fmla="*/ 6494075 h 13511369"/>
                  <a:gd name="connsiteX201" fmla="*/ 9647062 w 12089090"/>
                  <a:gd name="connsiteY201" fmla="*/ 6298813 h 13511369"/>
                  <a:gd name="connsiteX202" fmla="*/ 9923287 w 12089090"/>
                  <a:gd name="connsiteY202" fmla="*/ 6334532 h 13511369"/>
                  <a:gd name="connsiteX203" fmla="*/ 9887569 w 12089090"/>
                  <a:gd name="connsiteY203" fmla="*/ 6420258 h 13511369"/>
                  <a:gd name="connsiteX204" fmla="*/ 9744694 w 12089090"/>
                  <a:gd name="connsiteY204" fmla="*/ 6434546 h 13511369"/>
                  <a:gd name="connsiteX205" fmla="*/ 9813749 w 12089090"/>
                  <a:gd name="connsiteY205" fmla="*/ 6489313 h 13511369"/>
                  <a:gd name="connsiteX206" fmla="*/ 9682782 w 12089090"/>
                  <a:gd name="connsiteY206" fmla="*/ 6517889 h 13511369"/>
                  <a:gd name="connsiteX207" fmla="*/ 9556576 w 12089090"/>
                  <a:gd name="connsiteY207" fmla="*/ 6508364 h 13511369"/>
                  <a:gd name="connsiteX208" fmla="*/ 9470850 w 12089090"/>
                  <a:gd name="connsiteY208" fmla="*/ 6544082 h 13511369"/>
                  <a:gd name="connsiteX209" fmla="*/ 9439894 w 12089090"/>
                  <a:gd name="connsiteY209" fmla="*/ 6848883 h 13511369"/>
                  <a:gd name="connsiteX210" fmla="*/ 9601819 w 12089090"/>
                  <a:gd name="connsiteY210" fmla="*/ 6882220 h 13511369"/>
                  <a:gd name="connsiteX211" fmla="*/ 9808987 w 12089090"/>
                  <a:gd name="connsiteY211" fmla="*/ 6696482 h 13511369"/>
                  <a:gd name="connsiteX212" fmla="*/ 9847088 w 12089090"/>
                  <a:gd name="connsiteY212" fmla="*/ 6794114 h 13511369"/>
                  <a:gd name="connsiteX213" fmla="*/ 9994726 w 12089090"/>
                  <a:gd name="connsiteY213" fmla="*/ 6717914 h 13511369"/>
                  <a:gd name="connsiteX214" fmla="*/ 9894713 w 12089090"/>
                  <a:gd name="connsiteY214" fmla="*/ 6956040 h 13511369"/>
                  <a:gd name="connsiteX215" fmla="*/ 10037588 w 12089090"/>
                  <a:gd name="connsiteY215" fmla="*/ 6898889 h 13511369"/>
                  <a:gd name="connsiteX216" fmla="*/ 10004251 w 12089090"/>
                  <a:gd name="connsiteY216" fmla="*/ 6986996 h 13511369"/>
                  <a:gd name="connsiteX217" fmla="*/ 10235232 w 12089090"/>
                  <a:gd name="connsiteY217" fmla="*/ 6984614 h 13511369"/>
                  <a:gd name="connsiteX218" fmla="*/ 10075687 w 12089090"/>
                  <a:gd name="connsiteY218" fmla="*/ 7039382 h 13511369"/>
                  <a:gd name="connsiteX219" fmla="*/ 9966151 w 12089090"/>
                  <a:gd name="connsiteY219" fmla="*/ 7096533 h 13511369"/>
                  <a:gd name="connsiteX220" fmla="*/ 9847088 w 12089090"/>
                  <a:gd name="connsiteY220" fmla="*/ 7210833 h 13511369"/>
                  <a:gd name="connsiteX221" fmla="*/ 9882806 w 12089090"/>
                  <a:gd name="connsiteY221" fmla="*/ 7270363 h 13511369"/>
                  <a:gd name="connsiteX222" fmla="*/ 9925669 w 12089090"/>
                  <a:gd name="connsiteY222" fmla="*/ 7320371 h 13511369"/>
                  <a:gd name="connsiteX223" fmla="*/ 10004251 w 12089090"/>
                  <a:gd name="connsiteY223" fmla="*/ 7287033 h 13511369"/>
                  <a:gd name="connsiteX224" fmla="*/ 10016156 w 12089090"/>
                  <a:gd name="connsiteY224" fmla="*/ 7348944 h 13511369"/>
                  <a:gd name="connsiteX225" fmla="*/ 10130457 w 12089090"/>
                  <a:gd name="connsiteY225" fmla="*/ 7210833 h 13511369"/>
                  <a:gd name="connsiteX226" fmla="*/ 10166176 w 12089090"/>
                  <a:gd name="connsiteY226" fmla="*/ 7356089 h 13511369"/>
                  <a:gd name="connsiteX227" fmla="*/ 10261426 w 12089090"/>
                  <a:gd name="connsiteY227" fmla="*/ 7239408 h 13511369"/>
                  <a:gd name="connsiteX228" fmla="*/ 10287619 w 12089090"/>
                  <a:gd name="connsiteY228" fmla="*/ 7401332 h 13511369"/>
                  <a:gd name="connsiteX229" fmla="*/ 10361437 w 12089090"/>
                  <a:gd name="connsiteY229" fmla="*/ 7477532 h 13511369"/>
                  <a:gd name="connsiteX230" fmla="*/ 10151887 w 12089090"/>
                  <a:gd name="connsiteY230" fmla="*/ 7591832 h 13511369"/>
                  <a:gd name="connsiteX231" fmla="*/ 10304288 w 12089090"/>
                  <a:gd name="connsiteY231" fmla="*/ 7741852 h 13511369"/>
                  <a:gd name="connsiteX232" fmla="*/ 10335244 w 12089090"/>
                  <a:gd name="connsiteY232" fmla="*/ 7644221 h 13511369"/>
                  <a:gd name="connsiteX233" fmla="*/ 10406680 w 12089090"/>
                  <a:gd name="connsiteY233" fmla="*/ 7732326 h 13511369"/>
                  <a:gd name="connsiteX234" fmla="*/ 10528126 w 12089090"/>
                  <a:gd name="connsiteY234" fmla="*/ 7691846 h 13511369"/>
                  <a:gd name="connsiteX235" fmla="*/ 10532887 w 12089090"/>
                  <a:gd name="connsiteY235" fmla="*/ 7777570 h 13511369"/>
                  <a:gd name="connsiteX236" fmla="*/ 10530506 w 12089090"/>
                  <a:gd name="connsiteY236" fmla="*/ 7875200 h 13511369"/>
                  <a:gd name="connsiteX237" fmla="*/ 10640043 w 12089090"/>
                  <a:gd name="connsiteY237" fmla="*/ 7837101 h 13511369"/>
                  <a:gd name="connsiteX238" fmla="*/ 10680526 w 12089090"/>
                  <a:gd name="connsiteY238" fmla="*/ 8075227 h 13511369"/>
                  <a:gd name="connsiteX239" fmla="*/ 10818637 w 12089090"/>
                  <a:gd name="connsiteY239" fmla="*/ 8106182 h 13511369"/>
                  <a:gd name="connsiteX240" fmla="*/ 10832925 w 12089090"/>
                  <a:gd name="connsiteY240" fmla="*/ 7815670 h 13511369"/>
                  <a:gd name="connsiteX241" fmla="*/ 10923413 w 12089090"/>
                  <a:gd name="connsiteY241" fmla="*/ 7791858 h 13511369"/>
                  <a:gd name="connsiteX242" fmla="*/ 10992469 w 12089090"/>
                  <a:gd name="connsiteY242" fmla="*/ 7620407 h 13511369"/>
                  <a:gd name="connsiteX243" fmla="*/ 10954369 w 12089090"/>
                  <a:gd name="connsiteY243" fmla="*/ 7491821 h 13511369"/>
                  <a:gd name="connsiteX244" fmla="*/ 10859119 w 12089090"/>
                  <a:gd name="connsiteY244" fmla="*/ 7479913 h 13511369"/>
                  <a:gd name="connsiteX245" fmla="*/ 10906743 w 12089090"/>
                  <a:gd name="connsiteY245" fmla="*/ 7360851 h 13511369"/>
                  <a:gd name="connsiteX246" fmla="*/ 10801969 w 12089090"/>
                  <a:gd name="connsiteY246" fmla="*/ 7289414 h 13511369"/>
                  <a:gd name="connsiteX247" fmla="*/ 10761487 w 12089090"/>
                  <a:gd name="connsiteY247" fmla="*/ 7058432 h 13511369"/>
                  <a:gd name="connsiteX248" fmla="*/ 10443987 w 12089090"/>
                  <a:gd name="connsiteY248" fmla="*/ 7020332 h 13511369"/>
                  <a:gd name="connsiteX249" fmla="*/ 10513838 w 12089090"/>
                  <a:gd name="connsiteY249" fmla="*/ 6915558 h 13511369"/>
                  <a:gd name="connsiteX250" fmla="*/ 10637663 w 12089090"/>
                  <a:gd name="connsiteY250" fmla="*/ 6896508 h 13511369"/>
                  <a:gd name="connsiteX251" fmla="*/ 10647187 w 12089090"/>
                  <a:gd name="connsiteY251" fmla="*/ 6810782 h 13511369"/>
                  <a:gd name="connsiteX252" fmla="*/ 10859912 w 12089090"/>
                  <a:gd name="connsiteY252" fmla="*/ 6899682 h 13511369"/>
                  <a:gd name="connsiteX253" fmla="*/ 10875787 w 12089090"/>
                  <a:gd name="connsiteY253" fmla="*/ 6677432 h 13511369"/>
                  <a:gd name="connsiteX254" fmla="*/ 10666237 w 12089090"/>
                  <a:gd name="connsiteY254" fmla="*/ 6772682 h 13511369"/>
                  <a:gd name="connsiteX255" fmla="*/ 10590037 w 12089090"/>
                  <a:gd name="connsiteY255" fmla="*/ 6544082 h 13511369"/>
                  <a:gd name="connsiteX256" fmla="*/ 10361437 w 12089090"/>
                  <a:gd name="connsiteY256" fmla="*/ 6753632 h 13511369"/>
                  <a:gd name="connsiteX257" fmla="*/ 10374138 w 12089090"/>
                  <a:gd name="connsiteY257" fmla="*/ 6588533 h 13511369"/>
                  <a:gd name="connsiteX258" fmla="*/ 10386837 w 12089090"/>
                  <a:gd name="connsiteY258" fmla="*/ 6464707 h 13511369"/>
                  <a:gd name="connsiteX259" fmla="*/ 10331672 w 12089090"/>
                  <a:gd name="connsiteY259" fmla="*/ 6436675 h 13511369"/>
                  <a:gd name="connsiteX260" fmla="*/ 10278888 w 12089090"/>
                  <a:gd name="connsiteY260" fmla="*/ 6452008 h 13511369"/>
                  <a:gd name="connsiteX261" fmla="*/ 10158237 w 12089090"/>
                  <a:gd name="connsiteY261" fmla="*/ 6236107 h 13511369"/>
                  <a:gd name="connsiteX262" fmla="*/ 10323338 w 12089090"/>
                  <a:gd name="connsiteY262" fmla="*/ 6274208 h 13511369"/>
                  <a:gd name="connsiteX263" fmla="*/ 10564638 w 12089090"/>
                  <a:gd name="connsiteY263" fmla="*/ 6274208 h 13511369"/>
                  <a:gd name="connsiteX264" fmla="*/ 10694812 w 12089090"/>
                  <a:gd name="connsiteY264" fmla="*/ 6134507 h 13511369"/>
                  <a:gd name="connsiteX265" fmla="*/ 10593213 w 12089090"/>
                  <a:gd name="connsiteY265" fmla="*/ 6023383 h 13511369"/>
                  <a:gd name="connsiteX266" fmla="*/ 10380487 w 12089090"/>
                  <a:gd name="connsiteY266" fmla="*/ 5975757 h 13511369"/>
                  <a:gd name="connsiteX267" fmla="*/ 10561462 w 12089090"/>
                  <a:gd name="connsiteY267" fmla="*/ 5845582 h 13511369"/>
                  <a:gd name="connsiteX268" fmla="*/ 10507488 w 12089090"/>
                  <a:gd name="connsiteY268" fmla="*/ 5728108 h 13511369"/>
                  <a:gd name="connsiteX269" fmla="*/ 10561463 w 12089090"/>
                  <a:gd name="connsiteY269" fmla="*/ 5607458 h 13511369"/>
                  <a:gd name="connsiteX270" fmla="*/ 10523362 w 12089090"/>
                  <a:gd name="connsiteY270" fmla="*/ 5604282 h 13511369"/>
                  <a:gd name="connsiteX271" fmla="*/ 10488438 w 12089090"/>
                  <a:gd name="connsiteY271" fmla="*/ 5528083 h 13511369"/>
                  <a:gd name="connsiteX272" fmla="*/ 10329687 w 12089090"/>
                  <a:gd name="connsiteY272" fmla="*/ 5375682 h 13511369"/>
                  <a:gd name="connsiteX273" fmla="*/ 10599563 w 12089090"/>
                  <a:gd name="connsiteY273" fmla="*/ 5480458 h 13511369"/>
                  <a:gd name="connsiteX274" fmla="*/ 10742437 w 12089090"/>
                  <a:gd name="connsiteY274" fmla="*/ 5439182 h 13511369"/>
                  <a:gd name="connsiteX275" fmla="*/ 10717038 w 12089090"/>
                  <a:gd name="connsiteY275" fmla="*/ 5686833 h 13511369"/>
                  <a:gd name="connsiteX276" fmla="*/ 10894837 w 12089090"/>
                  <a:gd name="connsiteY276" fmla="*/ 5724932 h 13511369"/>
                  <a:gd name="connsiteX277" fmla="*/ 10951988 w 12089090"/>
                  <a:gd name="connsiteY277" fmla="*/ 5550308 h 13511369"/>
                  <a:gd name="connsiteX278" fmla="*/ 10993262 w 12089090"/>
                  <a:gd name="connsiteY278" fmla="*/ 5321707 h 13511369"/>
                  <a:gd name="connsiteX279" fmla="*/ 10913888 w 12089090"/>
                  <a:gd name="connsiteY279" fmla="*/ 5118508 h 13511369"/>
                  <a:gd name="connsiteX280" fmla="*/ 10856737 w 12089090"/>
                  <a:gd name="connsiteY280" fmla="*/ 5020082 h 13511369"/>
                  <a:gd name="connsiteX281" fmla="*/ 10777363 w 12089090"/>
                  <a:gd name="connsiteY281" fmla="*/ 5137558 h 13511369"/>
                  <a:gd name="connsiteX282" fmla="*/ 10707513 w 12089090"/>
                  <a:gd name="connsiteY282" fmla="*/ 5096283 h 13511369"/>
                  <a:gd name="connsiteX283" fmla="*/ 10675763 w 12089090"/>
                  <a:gd name="connsiteY283" fmla="*/ 5216933 h 13511369"/>
                  <a:gd name="connsiteX284" fmla="*/ 10574162 w 12089090"/>
                  <a:gd name="connsiteY284" fmla="*/ 5220107 h 13511369"/>
                  <a:gd name="connsiteX285" fmla="*/ 10494787 w 12089090"/>
                  <a:gd name="connsiteY285" fmla="*/ 5077232 h 13511369"/>
                  <a:gd name="connsiteX286" fmla="*/ 10456687 w 12089090"/>
                  <a:gd name="connsiteY286" fmla="*/ 4924832 h 13511369"/>
                  <a:gd name="connsiteX287" fmla="*/ 10240787 w 12089090"/>
                  <a:gd name="connsiteY287" fmla="*/ 4928007 h 13511369"/>
                  <a:gd name="connsiteX288" fmla="*/ 10266187 w 12089090"/>
                  <a:gd name="connsiteY288" fmla="*/ 5153432 h 13511369"/>
                  <a:gd name="connsiteX289" fmla="*/ 10228088 w 12089090"/>
                  <a:gd name="connsiteY289" fmla="*/ 4959758 h 13511369"/>
                  <a:gd name="connsiteX290" fmla="*/ 10183637 w 12089090"/>
                  <a:gd name="connsiteY290" fmla="*/ 4972457 h 13511369"/>
                  <a:gd name="connsiteX291" fmla="*/ 10113787 w 12089090"/>
                  <a:gd name="connsiteY291" fmla="*/ 4861332 h 13511369"/>
                  <a:gd name="connsiteX292" fmla="*/ 10018538 w 12089090"/>
                  <a:gd name="connsiteY292" fmla="*/ 4931183 h 13511369"/>
                  <a:gd name="connsiteX293" fmla="*/ 9862962 w 12089090"/>
                  <a:gd name="connsiteY293" fmla="*/ 5058182 h 13511369"/>
                  <a:gd name="connsiteX294" fmla="*/ 10228087 w 12089090"/>
                  <a:gd name="connsiteY294" fmla="*/ 4724807 h 13511369"/>
                  <a:gd name="connsiteX295" fmla="*/ 10372550 w 12089090"/>
                  <a:gd name="connsiteY295" fmla="*/ 4634321 h 13511369"/>
                  <a:gd name="connsiteX296" fmla="*/ 10590037 w 12089090"/>
                  <a:gd name="connsiteY296" fmla="*/ 4581932 h 13511369"/>
                  <a:gd name="connsiteX297" fmla="*/ 10628138 w 12089090"/>
                  <a:gd name="connsiteY297" fmla="*/ 4461283 h 13511369"/>
                  <a:gd name="connsiteX298" fmla="*/ 10799588 w 12089090"/>
                  <a:gd name="connsiteY298" fmla="*/ 4334283 h 13511369"/>
                  <a:gd name="connsiteX299" fmla="*/ 10831337 w 12089090"/>
                  <a:gd name="connsiteY299" fmla="*/ 4080282 h 13511369"/>
                  <a:gd name="connsiteX300" fmla="*/ 10599562 w 12089090"/>
                  <a:gd name="connsiteY300" fmla="*/ 3997732 h 13511369"/>
                  <a:gd name="connsiteX301" fmla="*/ 10282063 w 12089090"/>
                  <a:gd name="connsiteY301" fmla="*/ 3950108 h 13511369"/>
                  <a:gd name="connsiteX302" fmla="*/ 10151887 w 12089090"/>
                  <a:gd name="connsiteY302" fmla="*/ 4010432 h 13511369"/>
                  <a:gd name="connsiteX303" fmla="*/ 10177288 w 12089090"/>
                  <a:gd name="connsiteY303" fmla="*/ 3845333 h 13511369"/>
                  <a:gd name="connsiteX304" fmla="*/ 10126488 w 12089090"/>
                  <a:gd name="connsiteY304" fmla="*/ 3670708 h 13511369"/>
                  <a:gd name="connsiteX305" fmla="*/ 10240787 w 12089090"/>
                  <a:gd name="connsiteY305" fmla="*/ 3708807 h 13511369"/>
                  <a:gd name="connsiteX306" fmla="*/ 10361438 w 12089090"/>
                  <a:gd name="connsiteY306" fmla="*/ 3600858 h 13511369"/>
                  <a:gd name="connsiteX307" fmla="*/ 10551938 w 12089090"/>
                  <a:gd name="connsiteY307" fmla="*/ 3661183 h 13511369"/>
                  <a:gd name="connsiteX308" fmla="*/ 10564638 w 12089090"/>
                  <a:gd name="connsiteY308" fmla="*/ 3477033 h 13511369"/>
                  <a:gd name="connsiteX309" fmla="*/ 10704337 w 12089090"/>
                  <a:gd name="connsiteY309" fmla="*/ 3515132 h 13511369"/>
                  <a:gd name="connsiteX310" fmla="*/ 10818637 w 12089090"/>
                  <a:gd name="connsiteY310" fmla="*/ 3210332 h 13511369"/>
                  <a:gd name="connsiteX311" fmla="*/ 10920238 w 12089090"/>
                  <a:gd name="connsiteY311" fmla="*/ 3299233 h 13511369"/>
                  <a:gd name="connsiteX312" fmla="*/ 11059937 w 12089090"/>
                  <a:gd name="connsiteY312" fmla="*/ 3283357 h 13511369"/>
                  <a:gd name="connsiteX313" fmla="*/ 11094862 w 12089090"/>
                  <a:gd name="connsiteY313" fmla="*/ 3508782 h 13511369"/>
                  <a:gd name="connsiteX314" fmla="*/ 11171063 w 12089090"/>
                  <a:gd name="connsiteY314" fmla="*/ 3251608 h 13511369"/>
                  <a:gd name="connsiteX315" fmla="*/ 11094863 w 12089090"/>
                  <a:gd name="connsiteY315" fmla="*/ 3165883 h 13511369"/>
                  <a:gd name="connsiteX316" fmla="*/ 11180587 w 12089090"/>
                  <a:gd name="connsiteY316" fmla="*/ 2911882 h 13511369"/>
                  <a:gd name="connsiteX317" fmla="*/ 10999613 w 12089090"/>
                  <a:gd name="connsiteY317" fmla="*/ 2988083 h 13511369"/>
                  <a:gd name="connsiteX318" fmla="*/ 10971037 w 12089090"/>
                  <a:gd name="connsiteY318" fmla="*/ 2918232 h 13511369"/>
                  <a:gd name="connsiteX319" fmla="*/ 10780537 w 12089090"/>
                  <a:gd name="connsiteY319" fmla="*/ 2715032 h 13511369"/>
                  <a:gd name="connsiteX320" fmla="*/ 10748788 w 12089090"/>
                  <a:gd name="connsiteY320" fmla="*/ 2530883 h 13511369"/>
                  <a:gd name="connsiteX321" fmla="*/ 10717038 w 12089090"/>
                  <a:gd name="connsiteY321" fmla="*/ 2435633 h 13511369"/>
                  <a:gd name="connsiteX322" fmla="*/ 10818637 w 12089090"/>
                  <a:gd name="connsiteY322" fmla="*/ 2334032 h 13511369"/>
                  <a:gd name="connsiteX323" fmla="*/ 11078988 w 12089090"/>
                  <a:gd name="connsiteY323" fmla="*/ 2099083 h 13511369"/>
                  <a:gd name="connsiteX324" fmla="*/ 11199637 w 12089090"/>
                  <a:gd name="connsiteY324" fmla="*/ 2118132 h 13511369"/>
                  <a:gd name="connsiteX325" fmla="*/ 11269488 w 12089090"/>
                  <a:gd name="connsiteY325" fmla="*/ 2029233 h 13511369"/>
                  <a:gd name="connsiteX326" fmla="*/ 11504437 w 12089090"/>
                  <a:gd name="connsiteY326" fmla="*/ 1921282 h 13511369"/>
                  <a:gd name="connsiteX327" fmla="*/ 11358388 w 12089090"/>
                  <a:gd name="connsiteY327" fmla="*/ 1851433 h 13511369"/>
                  <a:gd name="connsiteX328" fmla="*/ 11275837 w 12089090"/>
                  <a:gd name="connsiteY328" fmla="*/ 1705382 h 13511369"/>
                  <a:gd name="connsiteX329" fmla="*/ 11377437 w 12089090"/>
                  <a:gd name="connsiteY329" fmla="*/ 1279932 h 13511369"/>
                  <a:gd name="connsiteX330" fmla="*/ 11256787 w 12089090"/>
                  <a:gd name="connsiteY330" fmla="*/ 1019582 h 13511369"/>
                  <a:gd name="connsiteX331" fmla="*/ 11542537 w 12089090"/>
                  <a:gd name="connsiteY331" fmla="*/ 1362482 h 13511369"/>
                  <a:gd name="connsiteX332" fmla="*/ 11707637 w 12089090"/>
                  <a:gd name="connsiteY332" fmla="*/ 1165632 h 13511369"/>
                  <a:gd name="connsiteX333" fmla="*/ 11891787 w 12089090"/>
                  <a:gd name="connsiteY333" fmla="*/ 1476782 h 13511369"/>
                  <a:gd name="connsiteX334" fmla="*/ 12088637 w 12089090"/>
                  <a:gd name="connsiteY334" fmla="*/ 1578383 h 13511369"/>
                  <a:gd name="connsiteX335" fmla="*/ 11923537 w 12089090"/>
                  <a:gd name="connsiteY335" fmla="*/ 1133883 h 13511369"/>
                  <a:gd name="connsiteX336" fmla="*/ 11910837 w 12089090"/>
                  <a:gd name="connsiteY336" fmla="*/ 917982 h 13511369"/>
                  <a:gd name="connsiteX337" fmla="*/ 11777487 w 12089090"/>
                  <a:gd name="connsiteY337" fmla="*/ 721132 h 13511369"/>
                  <a:gd name="connsiteX338" fmla="*/ 11752087 w 12089090"/>
                  <a:gd name="connsiteY33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06884 w 12089090"/>
                  <a:gd name="connsiteY36" fmla="*/ 5384163 h 13511369"/>
                  <a:gd name="connsiteX37" fmla="*/ 2512837 w 12089090"/>
                  <a:gd name="connsiteY37" fmla="*/ 5534432 h 13511369"/>
                  <a:gd name="connsiteX38" fmla="*/ 2516409 w 12089090"/>
                  <a:gd name="connsiteY38" fmla="*/ 5622288 h 13511369"/>
                  <a:gd name="connsiteX39" fmla="*/ 2649759 w 12089090"/>
                  <a:gd name="connsiteY39" fmla="*/ 5741350 h 13511369"/>
                  <a:gd name="connsiteX40" fmla="*/ 2814065 w 12089090"/>
                  <a:gd name="connsiteY40" fmla="*/ 5819932 h 13511369"/>
                  <a:gd name="connsiteX41" fmla="*/ 2846212 w 12089090"/>
                  <a:gd name="connsiteY41" fmla="*/ 6036875 h 13511369"/>
                  <a:gd name="connsiteX42" fmla="*/ 2836687 w 12089090"/>
                  <a:gd name="connsiteY42" fmla="*/ 6239282 h 13511369"/>
                  <a:gd name="connsiteX43" fmla="*/ 2611659 w 12089090"/>
                  <a:gd name="connsiteY43" fmla="*/ 6322375 h 13511369"/>
                  <a:gd name="connsiteX44" fmla="*/ 2627137 w 12089090"/>
                  <a:gd name="connsiteY44" fmla="*/ 6448832 h 13511369"/>
                  <a:gd name="connsiteX45" fmla="*/ 2531887 w 12089090"/>
                  <a:gd name="connsiteY45" fmla="*/ 6696482 h 13511369"/>
                  <a:gd name="connsiteX46" fmla="*/ 2585465 w 12089090"/>
                  <a:gd name="connsiteY46" fmla="*/ 6812913 h 13511369"/>
                  <a:gd name="connsiteX47" fmla="*/ 2535459 w 12089090"/>
                  <a:gd name="connsiteY47" fmla="*/ 6872444 h 13511369"/>
                  <a:gd name="connsiteX48" fmla="*/ 2478309 w 12089090"/>
                  <a:gd name="connsiteY48" fmla="*/ 6981982 h 13511369"/>
                  <a:gd name="connsiteX49" fmla="*/ 2365199 w 12089090"/>
                  <a:gd name="connsiteY49" fmla="*/ 7022714 h 13511369"/>
                  <a:gd name="connsiteX50" fmla="*/ 2123503 w 12089090"/>
                  <a:gd name="connsiteY50" fmla="*/ 7248682 h 13511369"/>
                  <a:gd name="connsiteX51" fmla="*/ 2171128 w 12089090"/>
                  <a:gd name="connsiteY51" fmla="*/ 7551100 h 13511369"/>
                  <a:gd name="connsiteX52" fmla="*/ 2143743 w 12089090"/>
                  <a:gd name="connsiteY52" fmla="*/ 7627551 h 13511369"/>
                  <a:gd name="connsiteX53" fmla="*/ 1973484 w 12089090"/>
                  <a:gd name="connsiteY53" fmla="*/ 7703500 h 13511369"/>
                  <a:gd name="connsiteX54" fmla="*/ 1867519 w 12089090"/>
                  <a:gd name="connsiteY54" fmla="*/ 7841863 h 13511369"/>
                  <a:gd name="connsiteX55" fmla="*/ 1842515 w 12089090"/>
                  <a:gd name="connsiteY55" fmla="*/ 8084500 h 13511369"/>
                  <a:gd name="connsiteX56" fmla="*/ 1721072 w 12089090"/>
                  <a:gd name="connsiteY56" fmla="*/ 8148794 h 13511369"/>
                  <a:gd name="connsiteX57" fmla="*/ 1703212 w 12089090"/>
                  <a:gd name="connsiteY57" fmla="*/ 8291919 h 13511369"/>
                  <a:gd name="connsiteX58" fmla="*/ 1671065 w 12089090"/>
                  <a:gd name="connsiteY58" fmla="*/ 8510744 h 13511369"/>
                  <a:gd name="connsiteX59" fmla="*/ 1716309 w 12089090"/>
                  <a:gd name="connsiteY59" fmla="*/ 8653619 h 13511369"/>
                  <a:gd name="connsiteX60" fmla="*/ 1706784 w 12089090"/>
                  <a:gd name="connsiteY60" fmla="*/ 8772682 h 13511369"/>
                  <a:gd name="connsiteX61" fmla="*/ 1788937 w 12089090"/>
                  <a:gd name="connsiteY61" fmla="*/ 8963432 h 13511369"/>
                  <a:gd name="connsiteX62" fmla="*/ 1657969 w 12089090"/>
                  <a:gd name="connsiteY62" fmla="*/ 9413488 h 13511369"/>
                  <a:gd name="connsiteX63" fmla="*/ 1506759 w 12089090"/>
                  <a:gd name="connsiteY63" fmla="*/ 9498963 h 13511369"/>
                  <a:gd name="connsiteX64" fmla="*/ 1463897 w 12089090"/>
                  <a:gd name="connsiteY64" fmla="*/ 9682319 h 13511369"/>
                  <a:gd name="connsiteX65" fmla="*/ 1321022 w 12089090"/>
                  <a:gd name="connsiteY65" fmla="*/ 9748994 h 13511369"/>
                  <a:gd name="connsiteX66" fmla="*/ 1312687 w 12089090"/>
                  <a:gd name="connsiteY66" fmla="*/ 9839732 h 13511369"/>
                  <a:gd name="connsiteX67" fmla="*/ 1237678 w 12089090"/>
                  <a:gd name="connsiteY67" fmla="*/ 9970450 h 13511369"/>
                  <a:gd name="connsiteX68" fmla="*/ 1254347 w 12089090"/>
                  <a:gd name="connsiteY68" fmla="*/ 10151425 h 13511369"/>
                  <a:gd name="connsiteX69" fmla="*/ 1179337 w 12089090"/>
                  <a:gd name="connsiteY69" fmla="*/ 10315982 h 13511369"/>
                  <a:gd name="connsiteX70" fmla="*/ 932878 w 12089090"/>
                  <a:gd name="connsiteY70" fmla="*/ 10353832 h 13511369"/>
                  <a:gd name="connsiteX71" fmla="*/ 817387 w 12089090"/>
                  <a:gd name="connsiteY71" fmla="*/ 10468382 h 13511369"/>
                  <a:gd name="connsiteX72" fmla="*/ 678084 w 12089090"/>
                  <a:gd name="connsiteY72" fmla="*/ 10480038 h 13511369"/>
                  <a:gd name="connsiteX73" fmla="*/ 585215 w 12089090"/>
                  <a:gd name="connsiteY73" fmla="*/ 10544332 h 13511369"/>
                  <a:gd name="connsiteX74" fmla="*/ 497109 w 12089090"/>
                  <a:gd name="connsiteY74" fmla="*/ 10503850 h 13511369"/>
                  <a:gd name="connsiteX75" fmla="*/ 399478 w 12089090"/>
                  <a:gd name="connsiteY75" fmla="*/ 10510994 h 13511369"/>
                  <a:gd name="connsiteX76" fmla="*/ 301847 w 12089090"/>
                  <a:gd name="connsiteY76" fmla="*/ 10482419 h 13511369"/>
                  <a:gd name="connsiteX77" fmla="*/ 238743 w 12089090"/>
                  <a:gd name="connsiteY77" fmla="*/ 10535057 h 13511369"/>
                  <a:gd name="connsiteX78" fmla="*/ 17287 w 12089090"/>
                  <a:gd name="connsiteY78" fmla="*/ 10430282 h 13511369"/>
                  <a:gd name="connsiteX79" fmla="*/ 78009 w 12089090"/>
                  <a:gd name="connsiteY79" fmla="*/ 10608625 h 13511369"/>
                  <a:gd name="connsiteX80" fmla="*/ 11334 w 12089090"/>
                  <a:gd name="connsiteY80" fmla="*/ 10787219 h 13511369"/>
                  <a:gd name="connsiteX81" fmla="*/ 112537 w 12089090"/>
                  <a:gd name="connsiteY81" fmla="*/ 11056551 h 13511369"/>
                  <a:gd name="connsiteX82" fmla="*/ 8953 w 12089090"/>
                  <a:gd name="connsiteY82" fmla="*/ 11234894 h 13511369"/>
                  <a:gd name="connsiteX83" fmla="*/ 17287 w 12089090"/>
                  <a:gd name="connsiteY83" fmla="*/ 11420882 h 13511369"/>
                  <a:gd name="connsiteX84" fmla="*/ 158972 w 12089090"/>
                  <a:gd name="connsiteY84" fmla="*/ 11470638 h 13511369"/>
                  <a:gd name="connsiteX85" fmla="*/ 455437 w 12089090"/>
                  <a:gd name="connsiteY85" fmla="*/ 11497082 h 13511369"/>
                  <a:gd name="connsiteX86" fmla="*/ 623315 w 12089090"/>
                  <a:gd name="connsiteY86" fmla="*/ 11544457 h 13511369"/>
                  <a:gd name="connsiteX87" fmla="*/ 737615 w 12089090"/>
                  <a:gd name="connsiteY87" fmla="*/ 11489688 h 13511369"/>
                  <a:gd name="connsiteX88" fmla="*/ 912637 w 12089090"/>
                  <a:gd name="connsiteY88" fmla="*/ 11535182 h 13511369"/>
                  <a:gd name="connsiteX89" fmla="*/ 1078134 w 12089090"/>
                  <a:gd name="connsiteY89" fmla="*/ 11413488 h 13511369"/>
                  <a:gd name="connsiteX90" fmla="*/ 1155524 w 12089090"/>
                  <a:gd name="connsiteY90" fmla="*/ 11470889 h 13511369"/>
                  <a:gd name="connsiteX91" fmla="*/ 1294828 w 12089090"/>
                  <a:gd name="connsiteY91" fmla="*/ 11496832 h 13511369"/>
                  <a:gd name="connsiteX92" fmla="*/ 1466278 w 12089090"/>
                  <a:gd name="connsiteY92" fmla="*/ 11508738 h 13511369"/>
                  <a:gd name="connsiteX93" fmla="*/ 1552003 w 12089090"/>
                  <a:gd name="connsiteY93" fmla="*/ 11573032 h 13511369"/>
                  <a:gd name="connsiteX94" fmla="*/ 1652015 w 12089090"/>
                  <a:gd name="connsiteY94" fmla="*/ 11580175 h 13511369"/>
                  <a:gd name="connsiteX95" fmla="*/ 1731787 w 12089090"/>
                  <a:gd name="connsiteY95" fmla="*/ 11592332 h 13511369"/>
                  <a:gd name="connsiteX96" fmla="*/ 1659159 w 12089090"/>
                  <a:gd name="connsiteY96" fmla="*/ 11737338 h 13511369"/>
                  <a:gd name="connsiteX97" fmla="*/ 1693687 w 12089090"/>
                  <a:gd name="connsiteY97" fmla="*/ 11992382 h 13511369"/>
                  <a:gd name="connsiteX98" fmla="*/ 1871090 w 12089090"/>
                  <a:gd name="connsiteY98" fmla="*/ 12130244 h 13511369"/>
                  <a:gd name="connsiteX99" fmla="*/ 1993724 w 12089090"/>
                  <a:gd name="connsiteY99" fmla="*/ 12056676 h 13511369"/>
                  <a:gd name="connsiteX100" fmla="*/ 2066353 w 12089090"/>
                  <a:gd name="connsiteY100" fmla="*/ 12104050 h 13511369"/>
                  <a:gd name="connsiteX101" fmla="*/ 2142553 w 12089090"/>
                  <a:gd name="connsiteY101" fmla="*/ 12034994 h 13511369"/>
                  <a:gd name="connsiteX102" fmla="*/ 2242565 w 12089090"/>
                  <a:gd name="connsiteY102" fmla="*/ 12058807 h 13511369"/>
                  <a:gd name="connsiteX103" fmla="*/ 2473547 w 12089090"/>
                  <a:gd name="connsiteY103" fmla="*/ 12008800 h 13511369"/>
                  <a:gd name="connsiteX104" fmla="*/ 2524743 w 12089090"/>
                  <a:gd name="connsiteY104" fmla="*/ 11899513 h 13511369"/>
                  <a:gd name="connsiteX105" fmla="*/ 2893837 w 12089090"/>
                  <a:gd name="connsiteY105" fmla="*/ 12030482 h 13511369"/>
                  <a:gd name="connsiteX106" fmla="*/ 2983134 w 12089090"/>
                  <a:gd name="connsiteY106" fmla="*/ 12018325 h 13511369"/>
                  <a:gd name="connsiteX107" fmla="*/ 3084337 w 12089090"/>
                  <a:gd name="connsiteY107" fmla="*/ 12182882 h 13511369"/>
                  <a:gd name="connsiteX108" fmla="*/ 3323653 w 12089090"/>
                  <a:gd name="connsiteY108" fmla="*/ 12127863 h 13511369"/>
                  <a:gd name="connsiteX109" fmla="*/ 3433190 w 12089090"/>
                  <a:gd name="connsiteY109" fmla="*/ 12196919 h 13511369"/>
                  <a:gd name="connsiteX110" fmla="*/ 3586781 w 12089090"/>
                  <a:gd name="connsiteY110" fmla="*/ 12266226 h 13511369"/>
                  <a:gd name="connsiteX111" fmla="*/ 3522487 w 12089090"/>
                  <a:gd name="connsiteY111" fmla="*/ 12387670 h 13511369"/>
                  <a:gd name="connsiteX112" fmla="*/ 3607022 w 12089090"/>
                  <a:gd name="connsiteY112" fmla="*/ 12592207 h 13511369"/>
                  <a:gd name="connsiteX113" fmla="*/ 3560587 w 12089090"/>
                  <a:gd name="connsiteY113" fmla="*/ 12773432 h 13511369"/>
                  <a:gd name="connsiteX114" fmla="*/ 3545109 w 12089090"/>
                  <a:gd name="connsiteY114" fmla="*/ 12987494 h 13511369"/>
                  <a:gd name="connsiteX115" fmla="*/ 3636787 w 12089090"/>
                  <a:gd name="connsiteY115" fmla="*/ 13211582 h 13511369"/>
                  <a:gd name="connsiteX116" fmla="*/ 3922537 w 12089090"/>
                  <a:gd name="connsiteY116" fmla="*/ 13440182 h 13511369"/>
                  <a:gd name="connsiteX117" fmla="*/ 4514278 w 12089090"/>
                  <a:gd name="connsiteY117" fmla="*/ 13511369 h 13511369"/>
                  <a:gd name="connsiteX118" fmla="*/ 4549996 w 12089090"/>
                  <a:gd name="connsiteY118" fmla="*/ 13442312 h 13511369"/>
                  <a:gd name="connsiteX119" fmla="*/ 4208287 w 12089090"/>
                  <a:gd name="connsiteY119" fmla="*/ 13154432 h 13511369"/>
                  <a:gd name="connsiteX120" fmla="*/ 4635722 w 12089090"/>
                  <a:gd name="connsiteY120" fmla="*/ 13268482 h 13511369"/>
                  <a:gd name="connsiteX121" fmla="*/ 4951237 w 12089090"/>
                  <a:gd name="connsiteY121" fmla="*/ 13268732 h 13511369"/>
                  <a:gd name="connsiteX122" fmla="*/ 5052440 w 12089090"/>
                  <a:gd name="connsiteY122" fmla="*/ 13058932 h 13511369"/>
                  <a:gd name="connsiteX123" fmla="*/ 5011959 w 12089090"/>
                  <a:gd name="connsiteY123" fmla="*/ 12985113 h 13511369"/>
                  <a:gd name="connsiteX124" fmla="*/ 5008387 w 12089090"/>
                  <a:gd name="connsiteY124" fmla="*/ 12678182 h 13511369"/>
                  <a:gd name="connsiteX125" fmla="*/ 5084587 w 12089090"/>
                  <a:gd name="connsiteY125" fmla="*/ 12563882 h 13511369"/>
                  <a:gd name="connsiteX126" fmla="*/ 5046487 w 12089090"/>
                  <a:gd name="connsiteY126" fmla="*/ 12225745 h 13511369"/>
                  <a:gd name="connsiteX127" fmla="*/ 5375100 w 12089090"/>
                  <a:gd name="connsiteY127" fmla="*/ 12097157 h 13511369"/>
                  <a:gd name="connsiteX128" fmla="*/ 5656087 w 12089090"/>
                  <a:gd name="connsiteY128" fmla="*/ 12180502 h 13511369"/>
                  <a:gd name="connsiteX129" fmla="*/ 5541787 w 12089090"/>
                  <a:gd name="connsiteY129" fmla="*/ 11249432 h 13511369"/>
                  <a:gd name="connsiteX130" fmla="*/ 5602510 w 12089090"/>
                  <a:gd name="connsiteY130" fmla="*/ 10722925 h 13511369"/>
                  <a:gd name="connsiteX131" fmla="*/ 5485827 w 12089090"/>
                  <a:gd name="connsiteY131" fmla="*/ 10663394 h 13511369"/>
                  <a:gd name="connsiteX132" fmla="*/ 5602509 w 12089090"/>
                  <a:gd name="connsiteY132" fmla="*/ 10701495 h 13511369"/>
                  <a:gd name="connsiteX133" fmla="*/ 5628703 w 12089090"/>
                  <a:gd name="connsiteY133" fmla="*/ 10160950 h 13511369"/>
                  <a:gd name="connsiteX134" fmla="*/ 5715618 w 12089090"/>
                  <a:gd name="connsiteY134" fmla="*/ 9775438 h 13511369"/>
                  <a:gd name="connsiteX135" fmla="*/ 5847778 w 12089090"/>
                  <a:gd name="connsiteY135" fmla="*/ 9408475 h 13511369"/>
                  <a:gd name="connsiteX136" fmla="*/ 5938265 w 12089090"/>
                  <a:gd name="connsiteY136" fmla="*/ 9196544 h 13511369"/>
                  <a:gd name="connsiteX137" fmla="*/ 5776340 w 12089090"/>
                  <a:gd name="connsiteY137" fmla="*/ 9329894 h 13511369"/>
                  <a:gd name="connsiteX138" fmla="*/ 5940647 w 12089090"/>
                  <a:gd name="connsiteY138" fmla="*/ 9137013 h 13511369"/>
                  <a:gd name="connsiteX139" fmla="*/ 5972794 w 12089090"/>
                  <a:gd name="connsiteY139" fmla="*/ 8956289 h 13511369"/>
                  <a:gd name="connsiteX140" fmla="*/ 5976365 w 12089090"/>
                  <a:gd name="connsiteY140" fmla="*/ 9087006 h 13511369"/>
                  <a:gd name="connsiteX141" fmla="*/ 6458567 w 12089090"/>
                  <a:gd name="connsiteY141" fmla="*/ 8201432 h 13511369"/>
                  <a:gd name="connsiteX142" fmla="*/ 6221634 w 12089090"/>
                  <a:gd name="connsiteY142" fmla="*/ 8101170 h 13511369"/>
                  <a:gd name="connsiteX143" fmla="*/ 6443090 w 12089090"/>
                  <a:gd name="connsiteY143" fmla="*/ 8110694 h 13511369"/>
                  <a:gd name="connsiteX144" fmla="*/ 6713363 w 12089090"/>
                  <a:gd name="connsiteY144" fmla="*/ 8074975 h 13511369"/>
                  <a:gd name="connsiteX145" fmla="*/ 6872907 w 12089090"/>
                  <a:gd name="connsiteY145" fmla="*/ 8032113 h 13511369"/>
                  <a:gd name="connsiteX146" fmla="*/ 6802659 w 12089090"/>
                  <a:gd name="connsiteY146" fmla="*/ 7972582 h 13511369"/>
                  <a:gd name="connsiteX147" fmla="*/ 6894339 w 12089090"/>
                  <a:gd name="connsiteY147" fmla="*/ 7846626 h 13511369"/>
                  <a:gd name="connsiteX148" fmla="*/ 6997921 w 12089090"/>
                  <a:gd name="connsiteY148" fmla="*/ 7867807 h 13511369"/>
                  <a:gd name="connsiteX149" fmla="*/ 7034832 w 12089090"/>
                  <a:gd name="connsiteY149" fmla="*/ 7793990 h 13511369"/>
                  <a:gd name="connsiteX150" fmla="*/ 6961013 w 12089090"/>
                  <a:gd name="connsiteY150" fmla="*/ 7693975 h 13511369"/>
                  <a:gd name="connsiteX151" fmla="*/ 6927676 w 12089090"/>
                  <a:gd name="connsiteY151" fmla="*/ 7596344 h 13511369"/>
                  <a:gd name="connsiteX152" fmla="*/ 6837187 w 12089090"/>
                  <a:gd name="connsiteY152" fmla="*/ 7591832 h 13511369"/>
                  <a:gd name="connsiteX153" fmla="*/ 6763369 w 12089090"/>
                  <a:gd name="connsiteY153" fmla="*/ 7674925 h 13511369"/>
                  <a:gd name="connsiteX154" fmla="*/ 6627637 w 12089090"/>
                  <a:gd name="connsiteY154" fmla="*/ 7687082 h 13511369"/>
                  <a:gd name="connsiteX155" fmla="*/ 6687169 w 12089090"/>
                  <a:gd name="connsiteY155" fmla="*/ 7617775 h 13511369"/>
                  <a:gd name="connsiteX156" fmla="*/ 6699076 w 12089090"/>
                  <a:gd name="connsiteY156" fmla="*/ 7529669 h 13511369"/>
                  <a:gd name="connsiteX157" fmla="*/ 6720506 w 12089090"/>
                  <a:gd name="connsiteY157" fmla="*/ 7467756 h 13511369"/>
                  <a:gd name="connsiteX158" fmla="*/ 6684787 w 12089090"/>
                  <a:gd name="connsiteY158" fmla="*/ 7401332 h 13511369"/>
                  <a:gd name="connsiteX159" fmla="*/ 6620494 w 12089090"/>
                  <a:gd name="connsiteY159" fmla="*/ 7432038 h 13511369"/>
                  <a:gd name="connsiteX160" fmla="*/ 6618112 w 12089090"/>
                  <a:gd name="connsiteY160" fmla="*/ 7351326 h 13511369"/>
                  <a:gd name="connsiteX161" fmla="*/ 6837188 w 12089090"/>
                  <a:gd name="connsiteY161" fmla="*/ 7243919 h 13511369"/>
                  <a:gd name="connsiteX162" fmla="*/ 6801469 w 12089090"/>
                  <a:gd name="connsiteY162" fmla="*/ 7089138 h 13511369"/>
                  <a:gd name="connsiteX163" fmla="*/ 6877669 w 12089090"/>
                  <a:gd name="connsiteY163" fmla="*/ 7072469 h 13511369"/>
                  <a:gd name="connsiteX164" fmla="*/ 6856237 w 12089090"/>
                  <a:gd name="connsiteY164" fmla="*/ 6982232 h 13511369"/>
                  <a:gd name="connsiteX165" fmla="*/ 6961013 w 12089090"/>
                  <a:gd name="connsiteY165" fmla="*/ 6984363 h 13511369"/>
                  <a:gd name="connsiteX166" fmla="*/ 7003876 w 12089090"/>
                  <a:gd name="connsiteY166" fmla="*/ 6903400 h 13511369"/>
                  <a:gd name="connsiteX167" fmla="*/ 7106269 w 12089090"/>
                  <a:gd name="connsiteY167" fmla="*/ 6936738 h 13511369"/>
                  <a:gd name="connsiteX168" fmla="*/ 7180088 w 12089090"/>
                  <a:gd name="connsiteY168" fmla="*/ 7039132 h 13511369"/>
                  <a:gd name="connsiteX169" fmla="*/ 7246763 w 12089090"/>
                  <a:gd name="connsiteY169" fmla="*/ 6979600 h 13511369"/>
                  <a:gd name="connsiteX170" fmla="*/ 7187232 w 12089090"/>
                  <a:gd name="connsiteY170" fmla="*/ 6843869 h 13511369"/>
                  <a:gd name="connsiteX171" fmla="*/ 7244381 w 12089090"/>
                  <a:gd name="connsiteY171" fmla="*/ 6896506 h 13511369"/>
                  <a:gd name="connsiteX172" fmla="*/ 7361063 w 12089090"/>
                  <a:gd name="connsiteY172" fmla="*/ 6934357 h 13511369"/>
                  <a:gd name="connsiteX173" fmla="*/ 7434882 w 12089090"/>
                  <a:gd name="connsiteY173" fmla="*/ 7006046 h 13511369"/>
                  <a:gd name="connsiteX174" fmla="*/ 7403926 w 12089090"/>
                  <a:gd name="connsiteY174" fmla="*/ 7144158 h 13511369"/>
                  <a:gd name="connsiteX175" fmla="*/ 7475363 w 12089090"/>
                  <a:gd name="connsiteY175" fmla="*/ 7108439 h 13511369"/>
                  <a:gd name="connsiteX176" fmla="*/ 7465837 w 12089090"/>
                  <a:gd name="connsiteY176" fmla="*/ 7077482 h 13511369"/>
                  <a:gd name="connsiteX177" fmla="*/ 7542038 w 12089090"/>
                  <a:gd name="connsiteY177" fmla="*/ 7163208 h 13511369"/>
                  <a:gd name="connsiteX178" fmla="*/ 7477744 w 12089090"/>
                  <a:gd name="connsiteY178" fmla="*/ 7244171 h 13511369"/>
                  <a:gd name="connsiteX179" fmla="*/ 7542037 w 12089090"/>
                  <a:gd name="connsiteY179" fmla="*/ 7325132 h 13511369"/>
                  <a:gd name="connsiteX180" fmla="*/ 7468219 w 12089090"/>
                  <a:gd name="connsiteY180" fmla="*/ 7344183 h 13511369"/>
                  <a:gd name="connsiteX181" fmla="*/ 7375351 w 12089090"/>
                  <a:gd name="connsiteY181" fmla="*/ 7296558 h 13511369"/>
                  <a:gd name="connsiteX182" fmla="*/ 7327726 w 12089090"/>
                  <a:gd name="connsiteY182" fmla="*/ 7406096 h 13511369"/>
                  <a:gd name="connsiteX183" fmla="*/ 7403926 w 12089090"/>
                  <a:gd name="connsiteY183" fmla="*/ 7425146 h 13511369"/>
                  <a:gd name="connsiteX184" fmla="*/ 7458694 w 12089090"/>
                  <a:gd name="connsiteY184" fmla="*/ 7484677 h 13511369"/>
                  <a:gd name="connsiteX185" fmla="*/ 7484888 w 12089090"/>
                  <a:gd name="connsiteY185" fmla="*/ 7515382 h 13511369"/>
                  <a:gd name="connsiteX186" fmla="*/ 7505128 w 12089090"/>
                  <a:gd name="connsiteY186" fmla="*/ 7467755 h 13511369"/>
                  <a:gd name="connsiteX187" fmla="*/ 7563469 w 12089090"/>
                  <a:gd name="connsiteY187" fmla="*/ 7529921 h 13511369"/>
                  <a:gd name="connsiteX188" fmla="*/ 7656338 w 12089090"/>
                  <a:gd name="connsiteY188" fmla="*/ 7615646 h 13511369"/>
                  <a:gd name="connsiteX189" fmla="*/ 7656338 w 12089090"/>
                  <a:gd name="connsiteY189" fmla="*/ 7510871 h 13511369"/>
                  <a:gd name="connsiteX190" fmla="*/ 7830168 w 12089090"/>
                  <a:gd name="connsiteY190" fmla="*/ 7606120 h 13511369"/>
                  <a:gd name="connsiteX191" fmla="*/ 7723013 w 12089090"/>
                  <a:gd name="connsiteY191" fmla="*/ 7370377 h 13511369"/>
                  <a:gd name="connsiteX192" fmla="*/ 7725394 w 12089090"/>
                  <a:gd name="connsiteY192" fmla="*/ 7234646 h 13511369"/>
                  <a:gd name="connsiteX193" fmla="*/ 7630144 w 12089090"/>
                  <a:gd name="connsiteY193" fmla="*/ 7206071 h 13511369"/>
                  <a:gd name="connsiteX194" fmla="*/ 7694437 w 12089090"/>
                  <a:gd name="connsiteY194" fmla="*/ 7039382 h 13511369"/>
                  <a:gd name="connsiteX195" fmla="*/ 8392144 w 12089090"/>
                  <a:gd name="connsiteY195" fmla="*/ 6653621 h 13511369"/>
                  <a:gd name="connsiteX196" fmla="*/ 8720757 w 12089090"/>
                  <a:gd name="connsiteY196" fmla="*/ 6591708 h 13511369"/>
                  <a:gd name="connsiteX197" fmla="*/ 8739807 w 12089090"/>
                  <a:gd name="connsiteY197" fmla="*/ 6696483 h 13511369"/>
                  <a:gd name="connsiteX198" fmla="*/ 8813626 w 12089090"/>
                  <a:gd name="connsiteY198" fmla="*/ 6701246 h 13511369"/>
                  <a:gd name="connsiteX199" fmla="*/ 8789812 w 12089090"/>
                  <a:gd name="connsiteY199" fmla="*/ 6548844 h 13511369"/>
                  <a:gd name="connsiteX200" fmla="*/ 9332737 w 12089090"/>
                  <a:gd name="connsiteY200" fmla="*/ 6544082 h 13511369"/>
                  <a:gd name="connsiteX201" fmla="*/ 9520856 w 12089090"/>
                  <a:gd name="connsiteY201" fmla="*/ 6494075 h 13511369"/>
                  <a:gd name="connsiteX202" fmla="*/ 9647062 w 12089090"/>
                  <a:gd name="connsiteY202" fmla="*/ 6298813 h 13511369"/>
                  <a:gd name="connsiteX203" fmla="*/ 9923287 w 12089090"/>
                  <a:gd name="connsiteY203" fmla="*/ 6334532 h 13511369"/>
                  <a:gd name="connsiteX204" fmla="*/ 9887569 w 12089090"/>
                  <a:gd name="connsiteY204" fmla="*/ 6420258 h 13511369"/>
                  <a:gd name="connsiteX205" fmla="*/ 9744694 w 12089090"/>
                  <a:gd name="connsiteY205" fmla="*/ 6434546 h 13511369"/>
                  <a:gd name="connsiteX206" fmla="*/ 9813749 w 12089090"/>
                  <a:gd name="connsiteY206" fmla="*/ 6489313 h 13511369"/>
                  <a:gd name="connsiteX207" fmla="*/ 9682782 w 12089090"/>
                  <a:gd name="connsiteY207" fmla="*/ 6517889 h 13511369"/>
                  <a:gd name="connsiteX208" fmla="*/ 9556576 w 12089090"/>
                  <a:gd name="connsiteY208" fmla="*/ 6508364 h 13511369"/>
                  <a:gd name="connsiteX209" fmla="*/ 9470850 w 12089090"/>
                  <a:gd name="connsiteY209" fmla="*/ 6544082 h 13511369"/>
                  <a:gd name="connsiteX210" fmla="*/ 9439894 w 12089090"/>
                  <a:gd name="connsiteY210" fmla="*/ 6848883 h 13511369"/>
                  <a:gd name="connsiteX211" fmla="*/ 9601819 w 12089090"/>
                  <a:gd name="connsiteY211" fmla="*/ 6882220 h 13511369"/>
                  <a:gd name="connsiteX212" fmla="*/ 9808987 w 12089090"/>
                  <a:gd name="connsiteY212" fmla="*/ 6696482 h 13511369"/>
                  <a:gd name="connsiteX213" fmla="*/ 9847088 w 12089090"/>
                  <a:gd name="connsiteY213" fmla="*/ 6794114 h 13511369"/>
                  <a:gd name="connsiteX214" fmla="*/ 9994726 w 12089090"/>
                  <a:gd name="connsiteY214" fmla="*/ 6717914 h 13511369"/>
                  <a:gd name="connsiteX215" fmla="*/ 9894713 w 12089090"/>
                  <a:gd name="connsiteY215" fmla="*/ 6956040 h 13511369"/>
                  <a:gd name="connsiteX216" fmla="*/ 10037588 w 12089090"/>
                  <a:gd name="connsiteY216" fmla="*/ 6898889 h 13511369"/>
                  <a:gd name="connsiteX217" fmla="*/ 10004251 w 12089090"/>
                  <a:gd name="connsiteY217" fmla="*/ 6986996 h 13511369"/>
                  <a:gd name="connsiteX218" fmla="*/ 10235232 w 12089090"/>
                  <a:gd name="connsiteY218" fmla="*/ 6984614 h 13511369"/>
                  <a:gd name="connsiteX219" fmla="*/ 10075687 w 12089090"/>
                  <a:gd name="connsiteY219" fmla="*/ 7039382 h 13511369"/>
                  <a:gd name="connsiteX220" fmla="*/ 9966151 w 12089090"/>
                  <a:gd name="connsiteY220" fmla="*/ 7096533 h 13511369"/>
                  <a:gd name="connsiteX221" fmla="*/ 9847088 w 12089090"/>
                  <a:gd name="connsiteY221" fmla="*/ 7210833 h 13511369"/>
                  <a:gd name="connsiteX222" fmla="*/ 9882806 w 12089090"/>
                  <a:gd name="connsiteY222" fmla="*/ 7270363 h 13511369"/>
                  <a:gd name="connsiteX223" fmla="*/ 9925669 w 12089090"/>
                  <a:gd name="connsiteY223" fmla="*/ 7320371 h 13511369"/>
                  <a:gd name="connsiteX224" fmla="*/ 10004251 w 12089090"/>
                  <a:gd name="connsiteY224" fmla="*/ 7287033 h 13511369"/>
                  <a:gd name="connsiteX225" fmla="*/ 10016156 w 12089090"/>
                  <a:gd name="connsiteY225" fmla="*/ 7348944 h 13511369"/>
                  <a:gd name="connsiteX226" fmla="*/ 10130457 w 12089090"/>
                  <a:gd name="connsiteY226" fmla="*/ 7210833 h 13511369"/>
                  <a:gd name="connsiteX227" fmla="*/ 10166176 w 12089090"/>
                  <a:gd name="connsiteY227" fmla="*/ 7356089 h 13511369"/>
                  <a:gd name="connsiteX228" fmla="*/ 10261426 w 12089090"/>
                  <a:gd name="connsiteY228" fmla="*/ 7239408 h 13511369"/>
                  <a:gd name="connsiteX229" fmla="*/ 10287619 w 12089090"/>
                  <a:gd name="connsiteY229" fmla="*/ 7401332 h 13511369"/>
                  <a:gd name="connsiteX230" fmla="*/ 10361437 w 12089090"/>
                  <a:gd name="connsiteY230" fmla="*/ 7477532 h 13511369"/>
                  <a:gd name="connsiteX231" fmla="*/ 10151887 w 12089090"/>
                  <a:gd name="connsiteY231" fmla="*/ 7591832 h 13511369"/>
                  <a:gd name="connsiteX232" fmla="*/ 10304288 w 12089090"/>
                  <a:gd name="connsiteY232" fmla="*/ 7741852 h 13511369"/>
                  <a:gd name="connsiteX233" fmla="*/ 10335244 w 12089090"/>
                  <a:gd name="connsiteY233" fmla="*/ 7644221 h 13511369"/>
                  <a:gd name="connsiteX234" fmla="*/ 10406680 w 12089090"/>
                  <a:gd name="connsiteY234" fmla="*/ 7732326 h 13511369"/>
                  <a:gd name="connsiteX235" fmla="*/ 10528126 w 12089090"/>
                  <a:gd name="connsiteY235" fmla="*/ 7691846 h 13511369"/>
                  <a:gd name="connsiteX236" fmla="*/ 10532887 w 12089090"/>
                  <a:gd name="connsiteY236" fmla="*/ 7777570 h 13511369"/>
                  <a:gd name="connsiteX237" fmla="*/ 10530506 w 12089090"/>
                  <a:gd name="connsiteY237" fmla="*/ 7875200 h 13511369"/>
                  <a:gd name="connsiteX238" fmla="*/ 10640043 w 12089090"/>
                  <a:gd name="connsiteY238" fmla="*/ 7837101 h 13511369"/>
                  <a:gd name="connsiteX239" fmla="*/ 10680526 w 12089090"/>
                  <a:gd name="connsiteY239" fmla="*/ 8075227 h 13511369"/>
                  <a:gd name="connsiteX240" fmla="*/ 10818637 w 12089090"/>
                  <a:gd name="connsiteY240" fmla="*/ 8106182 h 13511369"/>
                  <a:gd name="connsiteX241" fmla="*/ 10832925 w 12089090"/>
                  <a:gd name="connsiteY241" fmla="*/ 7815670 h 13511369"/>
                  <a:gd name="connsiteX242" fmla="*/ 10923413 w 12089090"/>
                  <a:gd name="connsiteY242" fmla="*/ 7791858 h 13511369"/>
                  <a:gd name="connsiteX243" fmla="*/ 10992469 w 12089090"/>
                  <a:gd name="connsiteY243" fmla="*/ 7620407 h 13511369"/>
                  <a:gd name="connsiteX244" fmla="*/ 10954369 w 12089090"/>
                  <a:gd name="connsiteY244" fmla="*/ 7491821 h 13511369"/>
                  <a:gd name="connsiteX245" fmla="*/ 10859119 w 12089090"/>
                  <a:gd name="connsiteY245" fmla="*/ 7479913 h 13511369"/>
                  <a:gd name="connsiteX246" fmla="*/ 10906743 w 12089090"/>
                  <a:gd name="connsiteY246" fmla="*/ 7360851 h 13511369"/>
                  <a:gd name="connsiteX247" fmla="*/ 10801969 w 12089090"/>
                  <a:gd name="connsiteY247" fmla="*/ 7289414 h 13511369"/>
                  <a:gd name="connsiteX248" fmla="*/ 10761487 w 12089090"/>
                  <a:gd name="connsiteY248" fmla="*/ 7058432 h 13511369"/>
                  <a:gd name="connsiteX249" fmla="*/ 10443987 w 12089090"/>
                  <a:gd name="connsiteY249" fmla="*/ 7020332 h 13511369"/>
                  <a:gd name="connsiteX250" fmla="*/ 10513838 w 12089090"/>
                  <a:gd name="connsiteY250" fmla="*/ 6915558 h 13511369"/>
                  <a:gd name="connsiteX251" fmla="*/ 10637663 w 12089090"/>
                  <a:gd name="connsiteY251" fmla="*/ 6896508 h 13511369"/>
                  <a:gd name="connsiteX252" fmla="*/ 10647187 w 12089090"/>
                  <a:gd name="connsiteY252" fmla="*/ 6810782 h 13511369"/>
                  <a:gd name="connsiteX253" fmla="*/ 10859912 w 12089090"/>
                  <a:gd name="connsiteY253" fmla="*/ 6899682 h 13511369"/>
                  <a:gd name="connsiteX254" fmla="*/ 10875787 w 12089090"/>
                  <a:gd name="connsiteY254" fmla="*/ 6677432 h 13511369"/>
                  <a:gd name="connsiteX255" fmla="*/ 10666237 w 12089090"/>
                  <a:gd name="connsiteY255" fmla="*/ 6772682 h 13511369"/>
                  <a:gd name="connsiteX256" fmla="*/ 10590037 w 12089090"/>
                  <a:gd name="connsiteY256" fmla="*/ 6544082 h 13511369"/>
                  <a:gd name="connsiteX257" fmla="*/ 10361437 w 12089090"/>
                  <a:gd name="connsiteY257" fmla="*/ 6753632 h 13511369"/>
                  <a:gd name="connsiteX258" fmla="*/ 10374138 w 12089090"/>
                  <a:gd name="connsiteY258" fmla="*/ 6588533 h 13511369"/>
                  <a:gd name="connsiteX259" fmla="*/ 10386837 w 12089090"/>
                  <a:gd name="connsiteY259" fmla="*/ 6464707 h 13511369"/>
                  <a:gd name="connsiteX260" fmla="*/ 10331672 w 12089090"/>
                  <a:gd name="connsiteY260" fmla="*/ 6436675 h 13511369"/>
                  <a:gd name="connsiteX261" fmla="*/ 10278888 w 12089090"/>
                  <a:gd name="connsiteY261" fmla="*/ 6452008 h 13511369"/>
                  <a:gd name="connsiteX262" fmla="*/ 10158237 w 12089090"/>
                  <a:gd name="connsiteY262" fmla="*/ 6236107 h 13511369"/>
                  <a:gd name="connsiteX263" fmla="*/ 10323338 w 12089090"/>
                  <a:gd name="connsiteY263" fmla="*/ 6274208 h 13511369"/>
                  <a:gd name="connsiteX264" fmla="*/ 10564638 w 12089090"/>
                  <a:gd name="connsiteY264" fmla="*/ 6274208 h 13511369"/>
                  <a:gd name="connsiteX265" fmla="*/ 10694812 w 12089090"/>
                  <a:gd name="connsiteY265" fmla="*/ 6134507 h 13511369"/>
                  <a:gd name="connsiteX266" fmla="*/ 10593213 w 12089090"/>
                  <a:gd name="connsiteY266" fmla="*/ 6023383 h 13511369"/>
                  <a:gd name="connsiteX267" fmla="*/ 10380487 w 12089090"/>
                  <a:gd name="connsiteY267" fmla="*/ 5975757 h 13511369"/>
                  <a:gd name="connsiteX268" fmla="*/ 10561462 w 12089090"/>
                  <a:gd name="connsiteY268" fmla="*/ 5845582 h 13511369"/>
                  <a:gd name="connsiteX269" fmla="*/ 10507488 w 12089090"/>
                  <a:gd name="connsiteY269" fmla="*/ 5728108 h 13511369"/>
                  <a:gd name="connsiteX270" fmla="*/ 10561463 w 12089090"/>
                  <a:gd name="connsiteY270" fmla="*/ 5607458 h 13511369"/>
                  <a:gd name="connsiteX271" fmla="*/ 10523362 w 12089090"/>
                  <a:gd name="connsiteY271" fmla="*/ 5604282 h 13511369"/>
                  <a:gd name="connsiteX272" fmla="*/ 10488438 w 12089090"/>
                  <a:gd name="connsiteY272" fmla="*/ 5528083 h 13511369"/>
                  <a:gd name="connsiteX273" fmla="*/ 10329687 w 12089090"/>
                  <a:gd name="connsiteY273" fmla="*/ 5375682 h 13511369"/>
                  <a:gd name="connsiteX274" fmla="*/ 10599563 w 12089090"/>
                  <a:gd name="connsiteY274" fmla="*/ 5480458 h 13511369"/>
                  <a:gd name="connsiteX275" fmla="*/ 10742437 w 12089090"/>
                  <a:gd name="connsiteY275" fmla="*/ 5439182 h 13511369"/>
                  <a:gd name="connsiteX276" fmla="*/ 10717038 w 12089090"/>
                  <a:gd name="connsiteY276" fmla="*/ 5686833 h 13511369"/>
                  <a:gd name="connsiteX277" fmla="*/ 10894837 w 12089090"/>
                  <a:gd name="connsiteY277" fmla="*/ 5724932 h 13511369"/>
                  <a:gd name="connsiteX278" fmla="*/ 10951988 w 12089090"/>
                  <a:gd name="connsiteY278" fmla="*/ 5550308 h 13511369"/>
                  <a:gd name="connsiteX279" fmla="*/ 10993262 w 12089090"/>
                  <a:gd name="connsiteY279" fmla="*/ 5321707 h 13511369"/>
                  <a:gd name="connsiteX280" fmla="*/ 10913888 w 12089090"/>
                  <a:gd name="connsiteY280" fmla="*/ 5118508 h 13511369"/>
                  <a:gd name="connsiteX281" fmla="*/ 10856737 w 12089090"/>
                  <a:gd name="connsiteY281" fmla="*/ 5020082 h 13511369"/>
                  <a:gd name="connsiteX282" fmla="*/ 10777363 w 12089090"/>
                  <a:gd name="connsiteY282" fmla="*/ 5137558 h 13511369"/>
                  <a:gd name="connsiteX283" fmla="*/ 10707513 w 12089090"/>
                  <a:gd name="connsiteY283" fmla="*/ 5096283 h 13511369"/>
                  <a:gd name="connsiteX284" fmla="*/ 10675763 w 12089090"/>
                  <a:gd name="connsiteY284" fmla="*/ 5216933 h 13511369"/>
                  <a:gd name="connsiteX285" fmla="*/ 10574162 w 12089090"/>
                  <a:gd name="connsiteY285" fmla="*/ 5220107 h 13511369"/>
                  <a:gd name="connsiteX286" fmla="*/ 10494787 w 12089090"/>
                  <a:gd name="connsiteY286" fmla="*/ 5077232 h 13511369"/>
                  <a:gd name="connsiteX287" fmla="*/ 10456687 w 12089090"/>
                  <a:gd name="connsiteY287" fmla="*/ 4924832 h 13511369"/>
                  <a:gd name="connsiteX288" fmla="*/ 10240787 w 12089090"/>
                  <a:gd name="connsiteY288" fmla="*/ 4928007 h 13511369"/>
                  <a:gd name="connsiteX289" fmla="*/ 10266187 w 12089090"/>
                  <a:gd name="connsiteY289" fmla="*/ 5153432 h 13511369"/>
                  <a:gd name="connsiteX290" fmla="*/ 10228088 w 12089090"/>
                  <a:gd name="connsiteY290" fmla="*/ 4959758 h 13511369"/>
                  <a:gd name="connsiteX291" fmla="*/ 10183637 w 12089090"/>
                  <a:gd name="connsiteY291" fmla="*/ 4972457 h 13511369"/>
                  <a:gd name="connsiteX292" fmla="*/ 10113787 w 12089090"/>
                  <a:gd name="connsiteY292" fmla="*/ 4861332 h 13511369"/>
                  <a:gd name="connsiteX293" fmla="*/ 10018538 w 12089090"/>
                  <a:gd name="connsiteY293" fmla="*/ 4931183 h 13511369"/>
                  <a:gd name="connsiteX294" fmla="*/ 9862962 w 12089090"/>
                  <a:gd name="connsiteY294" fmla="*/ 5058182 h 13511369"/>
                  <a:gd name="connsiteX295" fmla="*/ 10228087 w 12089090"/>
                  <a:gd name="connsiteY295" fmla="*/ 4724807 h 13511369"/>
                  <a:gd name="connsiteX296" fmla="*/ 10372550 w 12089090"/>
                  <a:gd name="connsiteY296" fmla="*/ 4634321 h 13511369"/>
                  <a:gd name="connsiteX297" fmla="*/ 10590037 w 12089090"/>
                  <a:gd name="connsiteY297" fmla="*/ 4581932 h 13511369"/>
                  <a:gd name="connsiteX298" fmla="*/ 10628138 w 12089090"/>
                  <a:gd name="connsiteY298" fmla="*/ 4461283 h 13511369"/>
                  <a:gd name="connsiteX299" fmla="*/ 10799588 w 12089090"/>
                  <a:gd name="connsiteY299" fmla="*/ 4334283 h 13511369"/>
                  <a:gd name="connsiteX300" fmla="*/ 10831337 w 12089090"/>
                  <a:gd name="connsiteY300" fmla="*/ 4080282 h 13511369"/>
                  <a:gd name="connsiteX301" fmla="*/ 10599562 w 12089090"/>
                  <a:gd name="connsiteY301" fmla="*/ 3997732 h 13511369"/>
                  <a:gd name="connsiteX302" fmla="*/ 10282063 w 12089090"/>
                  <a:gd name="connsiteY302" fmla="*/ 3950108 h 13511369"/>
                  <a:gd name="connsiteX303" fmla="*/ 10151887 w 12089090"/>
                  <a:gd name="connsiteY303" fmla="*/ 4010432 h 13511369"/>
                  <a:gd name="connsiteX304" fmla="*/ 10177288 w 12089090"/>
                  <a:gd name="connsiteY304" fmla="*/ 3845333 h 13511369"/>
                  <a:gd name="connsiteX305" fmla="*/ 10126488 w 12089090"/>
                  <a:gd name="connsiteY305" fmla="*/ 3670708 h 13511369"/>
                  <a:gd name="connsiteX306" fmla="*/ 10240787 w 12089090"/>
                  <a:gd name="connsiteY306" fmla="*/ 3708807 h 13511369"/>
                  <a:gd name="connsiteX307" fmla="*/ 10361438 w 12089090"/>
                  <a:gd name="connsiteY307" fmla="*/ 3600858 h 13511369"/>
                  <a:gd name="connsiteX308" fmla="*/ 10551938 w 12089090"/>
                  <a:gd name="connsiteY308" fmla="*/ 3661183 h 13511369"/>
                  <a:gd name="connsiteX309" fmla="*/ 10564638 w 12089090"/>
                  <a:gd name="connsiteY309" fmla="*/ 3477033 h 13511369"/>
                  <a:gd name="connsiteX310" fmla="*/ 10704337 w 12089090"/>
                  <a:gd name="connsiteY310" fmla="*/ 3515132 h 13511369"/>
                  <a:gd name="connsiteX311" fmla="*/ 10818637 w 12089090"/>
                  <a:gd name="connsiteY311" fmla="*/ 3210332 h 13511369"/>
                  <a:gd name="connsiteX312" fmla="*/ 10920238 w 12089090"/>
                  <a:gd name="connsiteY312" fmla="*/ 3299233 h 13511369"/>
                  <a:gd name="connsiteX313" fmla="*/ 11059937 w 12089090"/>
                  <a:gd name="connsiteY313" fmla="*/ 3283357 h 13511369"/>
                  <a:gd name="connsiteX314" fmla="*/ 11094862 w 12089090"/>
                  <a:gd name="connsiteY314" fmla="*/ 3508782 h 13511369"/>
                  <a:gd name="connsiteX315" fmla="*/ 11171063 w 12089090"/>
                  <a:gd name="connsiteY315" fmla="*/ 3251608 h 13511369"/>
                  <a:gd name="connsiteX316" fmla="*/ 11094863 w 12089090"/>
                  <a:gd name="connsiteY316" fmla="*/ 3165883 h 13511369"/>
                  <a:gd name="connsiteX317" fmla="*/ 11180587 w 12089090"/>
                  <a:gd name="connsiteY317" fmla="*/ 2911882 h 13511369"/>
                  <a:gd name="connsiteX318" fmla="*/ 10999613 w 12089090"/>
                  <a:gd name="connsiteY318" fmla="*/ 2988083 h 13511369"/>
                  <a:gd name="connsiteX319" fmla="*/ 10971037 w 12089090"/>
                  <a:gd name="connsiteY319" fmla="*/ 2918232 h 13511369"/>
                  <a:gd name="connsiteX320" fmla="*/ 10780537 w 12089090"/>
                  <a:gd name="connsiteY320" fmla="*/ 2715032 h 13511369"/>
                  <a:gd name="connsiteX321" fmla="*/ 10748788 w 12089090"/>
                  <a:gd name="connsiteY321" fmla="*/ 2530883 h 13511369"/>
                  <a:gd name="connsiteX322" fmla="*/ 10717038 w 12089090"/>
                  <a:gd name="connsiteY322" fmla="*/ 2435633 h 13511369"/>
                  <a:gd name="connsiteX323" fmla="*/ 10818637 w 12089090"/>
                  <a:gd name="connsiteY323" fmla="*/ 2334032 h 13511369"/>
                  <a:gd name="connsiteX324" fmla="*/ 11078988 w 12089090"/>
                  <a:gd name="connsiteY324" fmla="*/ 2099083 h 13511369"/>
                  <a:gd name="connsiteX325" fmla="*/ 11199637 w 12089090"/>
                  <a:gd name="connsiteY325" fmla="*/ 2118132 h 13511369"/>
                  <a:gd name="connsiteX326" fmla="*/ 11269488 w 12089090"/>
                  <a:gd name="connsiteY326" fmla="*/ 2029233 h 13511369"/>
                  <a:gd name="connsiteX327" fmla="*/ 11504437 w 12089090"/>
                  <a:gd name="connsiteY327" fmla="*/ 1921282 h 13511369"/>
                  <a:gd name="connsiteX328" fmla="*/ 11358388 w 12089090"/>
                  <a:gd name="connsiteY328" fmla="*/ 1851433 h 13511369"/>
                  <a:gd name="connsiteX329" fmla="*/ 11275837 w 12089090"/>
                  <a:gd name="connsiteY329" fmla="*/ 1705382 h 13511369"/>
                  <a:gd name="connsiteX330" fmla="*/ 11377437 w 12089090"/>
                  <a:gd name="connsiteY330" fmla="*/ 1279932 h 13511369"/>
                  <a:gd name="connsiteX331" fmla="*/ 11256787 w 12089090"/>
                  <a:gd name="connsiteY331" fmla="*/ 1019582 h 13511369"/>
                  <a:gd name="connsiteX332" fmla="*/ 11542537 w 12089090"/>
                  <a:gd name="connsiteY332" fmla="*/ 1362482 h 13511369"/>
                  <a:gd name="connsiteX333" fmla="*/ 11707637 w 12089090"/>
                  <a:gd name="connsiteY333" fmla="*/ 1165632 h 13511369"/>
                  <a:gd name="connsiteX334" fmla="*/ 11891787 w 12089090"/>
                  <a:gd name="connsiteY334" fmla="*/ 1476782 h 13511369"/>
                  <a:gd name="connsiteX335" fmla="*/ 12088637 w 12089090"/>
                  <a:gd name="connsiteY335" fmla="*/ 1578383 h 13511369"/>
                  <a:gd name="connsiteX336" fmla="*/ 11923537 w 12089090"/>
                  <a:gd name="connsiteY336" fmla="*/ 1133883 h 13511369"/>
                  <a:gd name="connsiteX337" fmla="*/ 11910837 w 12089090"/>
                  <a:gd name="connsiteY337" fmla="*/ 917982 h 13511369"/>
                  <a:gd name="connsiteX338" fmla="*/ 11777487 w 12089090"/>
                  <a:gd name="connsiteY338" fmla="*/ 721132 h 13511369"/>
                  <a:gd name="connsiteX339" fmla="*/ 11752087 w 12089090"/>
                  <a:gd name="connsiteY33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87822 w 12089090"/>
                  <a:gd name="connsiteY35" fmla="*/ 5196044 h 13511369"/>
                  <a:gd name="connsiteX36" fmla="*/ 2398537 w 12089090"/>
                  <a:gd name="connsiteY36" fmla="*/ 5286782 h 13511369"/>
                  <a:gd name="connsiteX37" fmla="*/ 2506884 w 12089090"/>
                  <a:gd name="connsiteY37" fmla="*/ 5384163 h 13511369"/>
                  <a:gd name="connsiteX38" fmla="*/ 2512837 w 12089090"/>
                  <a:gd name="connsiteY38" fmla="*/ 5534432 h 13511369"/>
                  <a:gd name="connsiteX39" fmla="*/ 2516409 w 12089090"/>
                  <a:gd name="connsiteY39" fmla="*/ 5622288 h 13511369"/>
                  <a:gd name="connsiteX40" fmla="*/ 2649759 w 12089090"/>
                  <a:gd name="connsiteY40" fmla="*/ 5741350 h 13511369"/>
                  <a:gd name="connsiteX41" fmla="*/ 2814065 w 12089090"/>
                  <a:gd name="connsiteY41" fmla="*/ 5819932 h 13511369"/>
                  <a:gd name="connsiteX42" fmla="*/ 2846212 w 12089090"/>
                  <a:gd name="connsiteY42" fmla="*/ 6036875 h 13511369"/>
                  <a:gd name="connsiteX43" fmla="*/ 2836687 w 12089090"/>
                  <a:gd name="connsiteY43" fmla="*/ 6239282 h 13511369"/>
                  <a:gd name="connsiteX44" fmla="*/ 2611659 w 12089090"/>
                  <a:gd name="connsiteY44" fmla="*/ 6322375 h 13511369"/>
                  <a:gd name="connsiteX45" fmla="*/ 2627137 w 12089090"/>
                  <a:gd name="connsiteY45" fmla="*/ 6448832 h 13511369"/>
                  <a:gd name="connsiteX46" fmla="*/ 2531887 w 12089090"/>
                  <a:gd name="connsiteY46" fmla="*/ 6696482 h 13511369"/>
                  <a:gd name="connsiteX47" fmla="*/ 2585465 w 12089090"/>
                  <a:gd name="connsiteY47" fmla="*/ 6812913 h 13511369"/>
                  <a:gd name="connsiteX48" fmla="*/ 2535459 w 12089090"/>
                  <a:gd name="connsiteY48" fmla="*/ 6872444 h 13511369"/>
                  <a:gd name="connsiteX49" fmla="*/ 2478309 w 12089090"/>
                  <a:gd name="connsiteY49" fmla="*/ 6981982 h 13511369"/>
                  <a:gd name="connsiteX50" fmla="*/ 2365199 w 12089090"/>
                  <a:gd name="connsiteY50" fmla="*/ 7022714 h 13511369"/>
                  <a:gd name="connsiteX51" fmla="*/ 2123503 w 12089090"/>
                  <a:gd name="connsiteY51" fmla="*/ 7248682 h 13511369"/>
                  <a:gd name="connsiteX52" fmla="*/ 2171128 w 12089090"/>
                  <a:gd name="connsiteY52" fmla="*/ 7551100 h 13511369"/>
                  <a:gd name="connsiteX53" fmla="*/ 2143743 w 12089090"/>
                  <a:gd name="connsiteY53" fmla="*/ 7627551 h 13511369"/>
                  <a:gd name="connsiteX54" fmla="*/ 1973484 w 12089090"/>
                  <a:gd name="connsiteY54" fmla="*/ 7703500 h 13511369"/>
                  <a:gd name="connsiteX55" fmla="*/ 1867519 w 12089090"/>
                  <a:gd name="connsiteY55" fmla="*/ 7841863 h 13511369"/>
                  <a:gd name="connsiteX56" fmla="*/ 1842515 w 12089090"/>
                  <a:gd name="connsiteY56" fmla="*/ 8084500 h 13511369"/>
                  <a:gd name="connsiteX57" fmla="*/ 1721072 w 12089090"/>
                  <a:gd name="connsiteY57" fmla="*/ 8148794 h 13511369"/>
                  <a:gd name="connsiteX58" fmla="*/ 1703212 w 12089090"/>
                  <a:gd name="connsiteY58" fmla="*/ 8291919 h 13511369"/>
                  <a:gd name="connsiteX59" fmla="*/ 1671065 w 12089090"/>
                  <a:gd name="connsiteY59" fmla="*/ 8510744 h 13511369"/>
                  <a:gd name="connsiteX60" fmla="*/ 1716309 w 12089090"/>
                  <a:gd name="connsiteY60" fmla="*/ 8653619 h 13511369"/>
                  <a:gd name="connsiteX61" fmla="*/ 1706784 w 12089090"/>
                  <a:gd name="connsiteY61" fmla="*/ 8772682 h 13511369"/>
                  <a:gd name="connsiteX62" fmla="*/ 1788937 w 12089090"/>
                  <a:gd name="connsiteY62" fmla="*/ 8963432 h 13511369"/>
                  <a:gd name="connsiteX63" fmla="*/ 1657969 w 12089090"/>
                  <a:gd name="connsiteY63" fmla="*/ 9413488 h 13511369"/>
                  <a:gd name="connsiteX64" fmla="*/ 1506759 w 12089090"/>
                  <a:gd name="connsiteY64" fmla="*/ 9498963 h 13511369"/>
                  <a:gd name="connsiteX65" fmla="*/ 1463897 w 12089090"/>
                  <a:gd name="connsiteY65" fmla="*/ 9682319 h 13511369"/>
                  <a:gd name="connsiteX66" fmla="*/ 1321022 w 12089090"/>
                  <a:gd name="connsiteY66" fmla="*/ 9748994 h 13511369"/>
                  <a:gd name="connsiteX67" fmla="*/ 1312687 w 12089090"/>
                  <a:gd name="connsiteY67" fmla="*/ 9839732 h 13511369"/>
                  <a:gd name="connsiteX68" fmla="*/ 1237678 w 12089090"/>
                  <a:gd name="connsiteY68" fmla="*/ 9970450 h 13511369"/>
                  <a:gd name="connsiteX69" fmla="*/ 1254347 w 12089090"/>
                  <a:gd name="connsiteY69" fmla="*/ 10151425 h 13511369"/>
                  <a:gd name="connsiteX70" fmla="*/ 1179337 w 12089090"/>
                  <a:gd name="connsiteY70" fmla="*/ 10315982 h 13511369"/>
                  <a:gd name="connsiteX71" fmla="*/ 932878 w 12089090"/>
                  <a:gd name="connsiteY71" fmla="*/ 10353832 h 13511369"/>
                  <a:gd name="connsiteX72" fmla="*/ 817387 w 12089090"/>
                  <a:gd name="connsiteY72" fmla="*/ 10468382 h 13511369"/>
                  <a:gd name="connsiteX73" fmla="*/ 678084 w 12089090"/>
                  <a:gd name="connsiteY73" fmla="*/ 10480038 h 13511369"/>
                  <a:gd name="connsiteX74" fmla="*/ 585215 w 12089090"/>
                  <a:gd name="connsiteY74" fmla="*/ 10544332 h 13511369"/>
                  <a:gd name="connsiteX75" fmla="*/ 497109 w 12089090"/>
                  <a:gd name="connsiteY75" fmla="*/ 10503850 h 13511369"/>
                  <a:gd name="connsiteX76" fmla="*/ 399478 w 12089090"/>
                  <a:gd name="connsiteY76" fmla="*/ 10510994 h 13511369"/>
                  <a:gd name="connsiteX77" fmla="*/ 301847 w 12089090"/>
                  <a:gd name="connsiteY77" fmla="*/ 10482419 h 13511369"/>
                  <a:gd name="connsiteX78" fmla="*/ 238743 w 12089090"/>
                  <a:gd name="connsiteY78" fmla="*/ 10535057 h 13511369"/>
                  <a:gd name="connsiteX79" fmla="*/ 17287 w 12089090"/>
                  <a:gd name="connsiteY79" fmla="*/ 10430282 h 13511369"/>
                  <a:gd name="connsiteX80" fmla="*/ 78009 w 12089090"/>
                  <a:gd name="connsiteY80" fmla="*/ 10608625 h 13511369"/>
                  <a:gd name="connsiteX81" fmla="*/ 11334 w 12089090"/>
                  <a:gd name="connsiteY81" fmla="*/ 10787219 h 13511369"/>
                  <a:gd name="connsiteX82" fmla="*/ 112537 w 12089090"/>
                  <a:gd name="connsiteY82" fmla="*/ 11056551 h 13511369"/>
                  <a:gd name="connsiteX83" fmla="*/ 8953 w 12089090"/>
                  <a:gd name="connsiteY83" fmla="*/ 11234894 h 13511369"/>
                  <a:gd name="connsiteX84" fmla="*/ 17287 w 12089090"/>
                  <a:gd name="connsiteY84" fmla="*/ 11420882 h 13511369"/>
                  <a:gd name="connsiteX85" fmla="*/ 158972 w 12089090"/>
                  <a:gd name="connsiteY85" fmla="*/ 11470638 h 13511369"/>
                  <a:gd name="connsiteX86" fmla="*/ 455437 w 12089090"/>
                  <a:gd name="connsiteY86" fmla="*/ 11497082 h 13511369"/>
                  <a:gd name="connsiteX87" fmla="*/ 623315 w 12089090"/>
                  <a:gd name="connsiteY87" fmla="*/ 11544457 h 13511369"/>
                  <a:gd name="connsiteX88" fmla="*/ 737615 w 12089090"/>
                  <a:gd name="connsiteY88" fmla="*/ 11489688 h 13511369"/>
                  <a:gd name="connsiteX89" fmla="*/ 912637 w 12089090"/>
                  <a:gd name="connsiteY89" fmla="*/ 11535182 h 13511369"/>
                  <a:gd name="connsiteX90" fmla="*/ 1078134 w 12089090"/>
                  <a:gd name="connsiteY90" fmla="*/ 11413488 h 13511369"/>
                  <a:gd name="connsiteX91" fmla="*/ 1155524 w 12089090"/>
                  <a:gd name="connsiteY91" fmla="*/ 11470889 h 13511369"/>
                  <a:gd name="connsiteX92" fmla="*/ 1294828 w 12089090"/>
                  <a:gd name="connsiteY92" fmla="*/ 11496832 h 13511369"/>
                  <a:gd name="connsiteX93" fmla="*/ 1466278 w 12089090"/>
                  <a:gd name="connsiteY93" fmla="*/ 11508738 h 13511369"/>
                  <a:gd name="connsiteX94" fmla="*/ 1552003 w 12089090"/>
                  <a:gd name="connsiteY94" fmla="*/ 11573032 h 13511369"/>
                  <a:gd name="connsiteX95" fmla="*/ 1652015 w 12089090"/>
                  <a:gd name="connsiteY95" fmla="*/ 11580175 h 13511369"/>
                  <a:gd name="connsiteX96" fmla="*/ 1731787 w 12089090"/>
                  <a:gd name="connsiteY96" fmla="*/ 11592332 h 13511369"/>
                  <a:gd name="connsiteX97" fmla="*/ 1659159 w 12089090"/>
                  <a:gd name="connsiteY97" fmla="*/ 11737338 h 13511369"/>
                  <a:gd name="connsiteX98" fmla="*/ 1693687 w 12089090"/>
                  <a:gd name="connsiteY98" fmla="*/ 11992382 h 13511369"/>
                  <a:gd name="connsiteX99" fmla="*/ 1871090 w 12089090"/>
                  <a:gd name="connsiteY99" fmla="*/ 12130244 h 13511369"/>
                  <a:gd name="connsiteX100" fmla="*/ 1993724 w 12089090"/>
                  <a:gd name="connsiteY100" fmla="*/ 12056676 h 13511369"/>
                  <a:gd name="connsiteX101" fmla="*/ 2066353 w 12089090"/>
                  <a:gd name="connsiteY101" fmla="*/ 12104050 h 13511369"/>
                  <a:gd name="connsiteX102" fmla="*/ 2142553 w 12089090"/>
                  <a:gd name="connsiteY102" fmla="*/ 12034994 h 13511369"/>
                  <a:gd name="connsiteX103" fmla="*/ 2242565 w 12089090"/>
                  <a:gd name="connsiteY103" fmla="*/ 12058807 h 13511369"/>
                  <a:gd name="connsiteX104" fmla="*/ 2473547 w 12089090"/>
                  <a:gd name="connsiteY104" fmla="*/ 12008800 h 13511369"/>
                  <a:gd name="connsiteX105" fmla="*/ 2524743 w 12089090"/>
                  <a:gd name="connsiteY105" fmla="*/ 11899513 h 13511369"/>
                  <a:gd name="connsiteX106" fmla="*/ 2893837 w 12089090"/>
                  <a:gd name="connsiteY106" fmla="*/ 12030482 h 13511369"/>
                  <a:gd name="connsiteX107" fmla="*/ 2983134 w 12089090"/>
                  <a:gd name="connsiteY107" fmla="*/ 12018325 h 13511369"/>
                  <a:gd name="connsiteX108" fmla="*/ 3084337 w 12089090"/>
                  <a:gd name="connsiteY108" fmla="*/ 12182882 h 13511369"/>
                  <a:gd name="connsiteX109" fmla="*/ 3323653 w 12089090"/>
                  <a:gd name="connsiteY109" fmla="*/ 12127863 h 13511369"/>
                  <a:gd name="connsiteX110" fmla="*/ 3433190 w 12089090"/>
                  <a:gd name="connsiteY110" fmla="*/ 12196919 h 13511369"/>
                  <a:gd name="connsiteX111" fmla="*/ 3586781 w 12089090"/>
                  <a:gd name="connsiteY111" fmla="*/ 12266226 h 13511369"/>
                  <a:gd name="connsiteX112" fmla="*/ 3522487 w 12089090"/>
                  <a:gd name="connsiteY112" fmla="*/ 12387670 h 13511369"/>
                  <a:gd name="connsiteX113" fmla="*/ 3607022 w 12089090"/>
                  <a:gd name="connsiteY113" fmla="*/ 12592207 h 13511369"/>
                  <a:gd name="connsiteX114" fmla="*/ 3560587 w 12089090"/>
                  <a:gd name="connsiteY114" fmla="*/ 12773432 h 13511369"/>
                  <a:gd name="connsiteX115" fmla="*/ 3545109 w 12089090"/>
                  <a:gd name="connsiteY115" fmla="*/ 12987494 h 13511369"/>
                  <a:gd name="connsiteX116" fmla="*/ 3636787 w 12089090"/>
                  <a:gd name="connsiteY116" fmla="*/ 13211582 h 13511369"/>
                  <a:gd name="connsiteX117" fmla="*/ 3922537 w 12089090"/>
                  <a:gd name="connsiteY117" fmla="*/ 13440182 h 13511369"/>
                  <a:gd name="connsiteX118" fmla="*/ 4514278 w 12089090"/>
                  <a:gd name="connsiteY118" fmla="*/ 13511369 h 13511369"/>
                  <a:gd name="connsiteX119" fmla="*/ 4549996 w 12089090"/>
                  <a:gd name="connsiteY119" fmla="*/ 13442312 h 13511369"/>
                  <a:gd name="connsiteX120" fmla="*/ 4208287 w 12089090"/>
                  <a:gd name="connsiteY120" fmla="*/ 13154432 h 13511369"/>
                  <a:gd name="connsiteX121" fmla="*/ 4635722 w 12089090"/>
                  <a:gd name="connsiteY121" fmla="*/ 13268482 h 13511369"/>
                  <a:gd name="connsiteX122" fmla="*/ 4951237 w 12089090"/>
                  <a:gd name="connsiteY122" fmla="*/ 13268732 h 13511369"/>
                  <a:gd name="connsiteX123" fmla="*/ 5052440 w 12089090"/>
                  <a:gd name="connsiteY123" fmla="*/ 13058932 h 13511369"/>
                  <a:gd name="connsiteX124" fmla="*/ 5011959 w 12089090"/>
                  <a:gd name="connsiteY124" fmla="*/ 12985113 h 13511369"/>
                  <a:gd name="connsiteX125" fmla="*/ 5008387 w 12089090"/>
                  <a:gd name="connsiteY125" fmla="*/ 12678182 h 13511369"/>
                  <a:gd name="connsiteX126" fmla="*/ 5084587 w 12089090"/>
                  <a:gd name="connsiteY126" fmla="*/ 12563882 h 13511369"/>
                  <a:gd name="connsiteX127" fmla="*/ 5046487 w 12089090"/>
                  <a:gd name="connsiteY127" fmla="*/ 12225745 h 13511369"/>
                  <a:gd name="connsiteX128" fmla="*/ 5375100 w 12089090"/>
                  <a:gd name="connsiteY128" fmla="*/ 12097157 h 13511369"/>
                  <a:gd name="connsiteX129" fmla="*/ 5656087 w 12089090"/>
                  <a:gd name="connsiteY129" fmla="*/ 12180502 h 13511369"/>
                  <a:gd name="connsiteX130" fmla="*/ 5541787 w 12089090"/>
                  <a:gd name="connsiteY130" fmla="*/ 11249432 h 13511369"/>
                  <a:gd name="connsiteX131" fmla="*/ 5602510 w 12089090"/>
                  <a:gd name="connsiteY131" fmla="*/ 10722925 h 13511369"/>
                  <a:gd name="connsiteX132" fmla="*/ 5485827 w 12089090"/>
                  <a:gd name="connsiteY132" fmla="*/ 10663394 h 13511369"/>
                  <a:gd name="connsiteX133" fmla="*/ 5602509 w 12089090"/>
                  <a:gd name="connsiteY133" fmla="*/ 10701495 h 13511369"/>
                  <a:gd name="connsiteX134" fmla="*/ 5628703 w 12089090"/>
                  <a:gd name="connsiteY134" fmla="*/ 10160950 h 13511369"/>
                  <a:gd name="connsiteX135" fmla="*/ 5715618 w 12089090"/>
                  <a:gd name="connsiteY135" fmla="*/ 9775438 h 13511369"/>
                  <a:gd name="connsiteX136" fmla="*/ 5847778 w 12089090"/>
                  <a:gd name="connsiteY136" fmla="*/ 9408475 h 13511369"/>
                  <a:gd name="connsiteX137" fmla="*/ 5938265 w 12089090"/>
                  <a:gd name="connsiteY137" fmla="*/ 9196544 h 13511369"/>
                  <a:gd name="connsiteX138" fmla="*/ 5776340 w 12089090"/>
                  <a:gd name="connsiteY138" fmla="*/ 9329894 h 13511369"/>
                  <a:gd name="connsiteX139" fmla="*/ 5940647 w 12089090"/>
                  <a:gd name="connsiteY139" fmla="*/ 9137013 h 13511369"/>
                  <a:gd name="connsiteX140" fmla="*/ 5972794 w 12089090"/>
                  <a:gd name="connsiteY140" fmla="*/ 8956289 h 13511369"/>
                  <a:gd name="connsiteX141" fmla="*/ 5976365 w 12089090"/>
                  <a:gd name="connsiteY141" fmla="*/ 9087006 h 13511369"/>
                  <a:gd name="connsiteX142" fmla="*/ 6458567 w 12089090"/>
                  <a:gd name="connsiteY142" fmla="*/ 8201432 h 13511369"/>
                  <a:gd name="connsiteX143" fmla="*/ 6221634 w 12089090"/>
                  <a:gd name="connsiteY143" fmla="*/ 8101170 h 13511369"/>
                  <a:gd name="connsiteX144" fmla="*/ 6443090 w 12089090"/>
                  <a:gd name="connsiteY144" fmla="*/ 8110694 h 13511369"/>
                  <a:gd name="connsiteX145" fmla="*/ 6713363 w 12089090"/>
                  <a:gd name="connsiteY145" fmla="*/ 8074975 h 13511369"/>
                  <a:gd name="connsiteX146" fmla="*/ 6872907 w 12089090"/>
                  <a:gd name="connsiteY146" fmla="*/ 8032113 h 13511369"/>
                  <a:gd name="connsiteX147" fmla="*/ 6802659 w 12089090"/>
                  <a:gd name="connsiteY147" fmla="*/ 7972582 h 13511369"/>
                  <a:gd name="connsiteX148" fmla="*/ 6894339 w 12089090"/>
                  <a:gd name="connsiteY148" fmla="*/ 7846626 h 13511369"/>
                  <a:gd name="connsiteX149" fmla="*/ 6997921 w 12089090"/>
                  <a:gd name="connsiteY149" fmla="*/ 7867807 h 13511369"/>
                  <a:gd name="connsiteX150" fmla="*/ 7034832 w 12089090"/>
                  <a:gd name="connsiteY150" fmla="*/ 7793990 h 13511369"/>
                  <a:gd name="connsiteX151" fmla="*/ 6961013 w 12089090"/>
                  <a:gd name="connsiteY151" fmla="*/ 7693975 h 13511369"/>
                  <a:gd name="connsiteX152" fmla="*/ 6927676 w 12089090"/>
                  <a:gd name="connsiteY152" fmla="*/ 7596344 h 13511369"/>
                  <a:gd name="connsiteX153" fmla="*/ 6837187 w 12089090"/>
                  <a:gd name="connsiteY153" fmla="*/ 7591832 h 13511369"/>
                  <a:gd name="connsiteX154" fmla="*/ 6763369 w 12089090"/>
                  <a:gd name="connsiteY154" fmla="*/ 7674925 h 13511369"/>
                  <a:gd name="connsiteX155" fmla="*/ 6627637 w 12089090"/>
                  <a:gd name="connsiteY155" fmla="*/ 7687082 h 13511369"/>
                  <a:gd name="connsiteX156" fmla="*/ 6687169 w 12089090"/>
                  <a:gd name="connsiteY156" fmla="*/ 7617775 h 13511369"/>
                  <a:gd name="connsiteX157" fmla="*/ 6699076 w 12089090"/>
                  <a:gd name="connsiteY157" fmla="*/ 7529669 h 13511369"/>
                  <a:gd name="connsiteX158" fmla="*/ 6720506 w 12089090"/>
                  <a:gd name="connsiteY158" fmla="*/ 7467756 h 13511369"/>
                  <a:gd name="connsiteX159" fmla="*/ 6684787 w 12089090"/>
                  <a:gd name="connsiteY159" fmla="*/ 7401332 h 13511369"/>
                  <a:gd name="connsiteX160" fmla="*/ 6620494 w 12089090"/>
                  <a:gd name="connsiteY160" fmla="*/ 7432038 h 13511369"/>
                  <a:gd name="connsiteX161" fmla="*/ 6618112 w 12089090"/>
                  <a:gd name="connsiteY161" fmla="*/ 7351326 h 13511369"/>
                  <a:gd name="connsiteX162" fmla="*/ 6837188 w 12089090"/>
                  <a:gd name="connsiteY162" fmla="*/ 7243919 h 13511369"/>
                  <a:gd name="connsiteX163" fmla="*/ 6801469 w 12089090"/>
                  <a:gd name="connsiteY163" fmla="*/ 7089138 h 13511369"/>
                  <a:gd name="connsiteX164" fmla="*/ 6877669 w 12089090"/>
                  <a:gd name="connsiteY164" fmla="*/ 7072469 h 13511369"/>
                  <a:gd name="connsiteX165" fmla="*/ 6856237 w 12089090"/>
                  <a:gd name="connsiteY165" fmla="*/ 6982232 h 13511369"/>
                  <a:gd name="connsiteX166" fmla="*/ 6961013 w 12089090"/>
                  <a:gd name="connsiteY166" fmla="*/ 6984363 h 13511369"/>
                  <a:gd name="connsiteX167" fmla="*/ 7003876 w 12089090"/>
                  <a:gd name="connsiteY167" fmla="*/ 6903400 h 13511369"/>
                  <a:gd name="connsiteX168" fmla="*/ 7106269 w 12089090"/>
                  <a:gd name="connsiteY168" fmla="*/ 6936738 h 13511369"/>
                  <a:gd name="connsiteX169" fmla="*/ 7180088 w 12089090"/>
                  <a:gd name="connsiteY169" fmla="*/ 7039132 h 13511369"/>
                  <a:gd name="connsiteX170" fmla="*/ 7246763 w 12089090"/>
                  <a:gd name="connsiteY170" fmla="*/ 6979600 h 13511369"/>
                  <a:gd name="connsiteX171" fmla="*/ 7187232 w 12089090"/>
                  <a:gd name="connsiteY171" fmla="*/ 6843869 h 13511369"/>
                  <a:gd name="connsiteX172" fmla="*/ 7244381 w 12089090"/>
                  <a:gd name="connsiteY172" fmla="*/ 6896506 h 13511369"/>
                  <a:gd name="connsiteX173" fmla="*/ 7361063 w 12089090"/>
                  <a:gd name="connsiteY173" fmla="*/ 6934357 h 13511369"/>
                  <a:gd name="connsiteX174" fmla="*/ 7434882 w 12089090"/>
                  <a:gd name="connsiteY174" fmla="*/ 7006046 h 13511369"/>
                  <a:gd name="connsiteX175" fmla="*/ 7403926 w 12089090"/>
                  <a:gd name="connsiteY175" fmla="*/ 7144158 h 13511369"/>
                  <a:gd name="connsiteX176" fmla="*/ 7475363 w 12089090"/>
                  <a:gd name="connsiteY176" fmla="*/ 7108439 h 13511369"/>
                  <a:gd name="connsiteX177" fmla="*/ 7465837 w 12089090"/>
                  <a:gd name="connsiteY177" fmla="*/ 7077482 h 13511369"/>
                  <a:gd name="connsiteX178" fmla="*/ 7542038 w 12089090"/>
                  <a:gd name="connsiteY178" fmla="*/ 7163208 h 13511369"/>
                  <a:gd name="connsiteX179" fmla="*/ 7477744 w 12089090"/>
                  <a:gd name="connsiteY179" fmla="*/ 7244171 h 13511369"/>
                  <a:gd name="connsiteX180" fmla="*/ 7542037 w 12089090"/>
                  <a:gd name="connsiteY180" fmla="*/ 7325132 h 13511369"/>
                  <a:gd name="connsiteX181" fmla="*/ 7468219 w 12089090"/>
                  <a:gd name="connsiteY181" fmla="*/ 7344183 h 13511369"/>
                  <a:gd name="connsiteX182" fmla="*/ 7375351 w 12089090"/>
                  <a:gd name="connsiteY182" fmla="*/ 7296558 h 13511369"/>
                  <a:gd name="connsiteX183" fmla="*/ 7327726 w 12089090"/>
                  <a:gd name="connsiteY183" fmla="*/ 7406096 h 13511369"/>
                  <a:gd name="connsiteX184" fmla="*/ 7403926 w 12089090"/>
                  <a:gd name="connsiteY184" fmla="*/ 7425146 h 13511369"/>
                  <a:gd name="connsiteX185" fmla="*/ 7458694 w 12089090"/>
                  <a:gd name="connsiteY185" fmla="*/ 7484677 h 13511369"/>
                  <a:gd name="connsiteX186" fmla="*/ 7484888 w 12089090"/>
                  <a:gd name="connsiteY186" fmla="*/ 7515382 h 13511369"/>
                  <a:gd name="connsiteX187" fmla="*/ 7505128 w 12089090"/>
                  <a:gd name="connsiteY187" fmla="*/ 7467755 h 13511369"/>
                  <a:gd name="connsiteX188" fmla="*/ 7563469 w 12089090"/>
                  <a:gd name="connsiteY188" fmla="*/ 7529921 h 13511369"/>
                  <a:gd name="connsiteX189" fmla="*/ 7656338 w 12089090"/>
                  <a:gd name="connsiteY189" fmla="*/ 7615646 h 13511369"/>
                  <a:gd name="connsiteX190" fmla="*/ 7656338 w 12089090"/>
                  <a:gd name="connsiteY190" fmla="*/ 7510871 h 13511369"/>
                  <a:gd name="connsiteX191" fmla="*/ 7830168 w 12089090"/>
                  <a:gd name="connsiteY191" fmla="*/ 7606120 h 13511369"/>
                  <a:gd name="connsiteX192" fmla="*/ 7723013 w 12089090"/>
                  <a:gd name="connsiteY192" fmla="*/ 7370377 h 13511369"/>
                  <a:gd name="connsiteX193" fmla="*/ 7725394 w 12089090"/>
                  <a:gd name="connsiteY193" fmla="*/ 7234646 h 13511369"/>
                  <a:gd name="connsiteX194" fmla="*/ 7630144 w 12089090"/>
                  <a:gd name="connsiteY194" fmla="*/ 7206071 h 13511369"/>
                  <a:gd name="connsiteX195" fmla="*/ 7694437 w 12089090"/>
                  <a:gd name="connsiteY195" fmla="*/ 7039382 h 13511369"/>
                  <a:gd name="connsiteX196" fmla="*/ 8392144 w 12089090"/>
                  <a:gd name="connsiteY196" fmla="*/ 6653621 h 13511369"/>
                  <a:gd name="connsiteX197" fmla="*/ 8720757 w 12089090"/>
                  <a:gd name="connsiteY197" fmla="*/ 6591708 h 13511369"/>
                  <a:gd name="connsiteX198" fmla="*/ 8739807 w 12089090"/>
                  <a:gd name="connsiteY198" fmla="*/ 6696483 h 13511369"/>
                  <a:gd name="connsiteX199" fmla="*/ 8813626 w 12089090"/>
                  <a:gd name="connsiteY199" fmla="*/ 6701246 h 13511369"/>
                  <a:gd name="connsiteX200" fmla="*/ 8789812 w 12089090"/>
                  <a:gd name="connsiteY200" fmla="*/ 6548844 h 13511369"/>
                  <a:gd name="connsiteX201" fmla="*/ 9332737 w 12089090"/>
                  <a:gd name="connsiteY201" fmla="*/ 6544082 h 13511369"/>
                  <a:gd name="connsiteX202" fmla="*/ 9520856 w 12089090"/>
                  <a:gd name="connsiteY202" fmla="*/ 6494075 h 13511369"/>
                  <a:gd name="connsiteX203" fmla="*/ 9647062 w 12089090"/>
                  <a:gd name="connsiteY203" fmla="*/ 6298813 h 13511369"/>
                  <a:gd name="connsiteX204" fmla="*/ 9923287 w 12089090"/>
                  <a:gd name="connsiteY204" fmla="*/ 6334532 h 13511369"/>
                  <a:gd name="connsiteX205" fmla="*/ 9887569 w 12089090"/>
                  <a:gd name="connsiteY205" fmla="*/ 6420258 h 13511369"/>
                  <a:gd name="connsiteX206" fmla="*/ 9744694 w 12089090"/>
                  <a:gd name="connsiteY206" fmla="*/ 6434546 h 13511369"/>
                  <a:gd name="connsiteX207" fmla="*/ 9813749 w 12089090"/>
                  <a:gd name="connsiteY207" fmla="*/ 6489313 h 13511369"/>
                  <a:gd name="connsiteX208" fmla="*/ 9682782 w 12089090"/>
                  <a:gd name="connsiteY208" fmla="*/ 6517889 h 13511369"/>
                  <a:gd name="connsiteX209" fmla="*/ 9556576 w 12089090"/>
                  <a:gd name="connsiteY209" fmla="*/ 6508364 h 13511369"/>
                  <a:gd name="connsiteX210" fmla="*/ 9470850 w 12089090"/>
                  <a:gd name="connsiteY210" fmla="*/ 6544082 h 13511369"/>
                  <a:gd name="connsiteX211" fmla="*/ 9439894 w 12089090"/>
                  <a:gd name="connsiteY211" fmla="*/ 6848883 h 13511369"/>
                  <a:gd name="connsiteX212" fmla="*/ 9601819 w 12089090"/>
                  <a:gd name="connsiteY212" fmla="*/ 6882220 h 13511369"/>
                  <a:gd name="connsiteX213" fmla="*/ 9808987 w 12089090"/>
                  <a:gd name="connsiteY213" fmla="*/ 6696482 h 13511369"/>
                  <a:gd name="connsiteX214" fmla="*/ 9847088 w 12089090"/>
                  <a:gd name="connsiteY214" fmla="*/ 6794114 h 13511369"/>
                  <a:gd name="connsiteX215" fmla="*/ 9994726 w 12089090"/>
                  <a:gd name="connsiteY215" fmla="*/ 6717914 h 13511369"/>
                  <a:gd name="connsiteX216" fmla="*/ 9894713 w 12089090"/>
                  <a:gd name="connsiteY216" fmla="*/ 6956040 h 13511369"/>
                  <a:gd name="connsiteX217" fmla="*/ 10037588 w 12089090"/>
                  <a:gd name="connsiteY217" fmla="*/ 6898889 h 13511369"/>
                  <a:gd name="connsiteX218" fmla="*/ 10004251 w 12089090"/>
                  <a:gd name="connsiteY218" fmla="*/ 6986996 h 13511369"/>
                  <a:gd name="connsiteX219" fmla="*/ 10235232 w 12089090"/>
                  <a:gd name="connsiteY219" fmla="*/ 6984614 h 13511369"/>
                  <a:gd name="connsiteX220" fmla="*/ 10075687 w 12089090"/>
                  <a:gd name="connsiteY220" fmla="*/ 7039382 h 13511369"/>
                  <a:gd name="connsiteX221" fmla="*/ 9966151 w 12089090"/>
                  <a:gd name="connsiteY221" fmla="*/ 7096533 h 13511369"/>
                  <a:gd name="connsiteX222" fmla="*/ 9847088 w 12089090"/>
                  <a:gd name="connsiteY222" fmla="*/ 7210833 h 13511369"/>
                  <a:gd name="connsiteX223" fmla="*/ 9882806 w 12089090"/>
                  <a:gd name="connsiteY223" fmla="*/ 7270363 h 13511369"/>
                  <a:gd name="connsiteX224" fmla="*/ 9925669 w 12089090"/>
                  <a:gd name="connsiteY224" fmla="*/ 7320371 h 13511369"/>
                  <a:gd name="connsiteX225" fmla="*/ 10004251 w 12089090"/>
                  <a:gd name="connsiteY225" fmla="*/ 7287033 h 13511369"/>
                  <a:gd name="connsiteX226" fmla="*/ 10016156 w 12089090"/>
                  <a:gd name="connsiteY226" fmla="*/ 7348944 h 13511369"/>
                  <a:gd name="connsiteX227" fmla="*/ 10130457 w 12089090"/>
                  <a:gd name="connsiteY227" fmla="*/ 7210833 h 13511369"/>
                  <a:gd name="connsiteX228" fmla="*/ 10166176 w 12089090"/>
                  <a:gd name="connsiteY228" fmla="*/ 7356089 h 13511369"/>
                  <a:gd name="connsiteX229" fmla="*/ 10261426 w 12089090"/>
                  <a:gd name="connsiteY229" fmla="*/ 7239408 h 13511369"/>
                  <a:gd name="connsiteX230" fmla="*/ 10287619 w 12089090"/>
                  <a:gd name="connsiteY230" fmla="*/ 7401332 h 13511369"/>
                  <a:gd name="connsiteX231" fmla="*/ 10361437 w 12089090"/>
                  <a:gd name="connsiteY231" fmla="*/ 7477532 h 13511369"/>
                  <a:gd name="connsiteX232" fmla="*/ 10151887 w 12089090"/>
                  <a:gd name="connsiteY232" fmla="*/ 7591832 h 13511369"/>
                  <a:gd name="connsiteX233" fmla="*/ 10304288 w 12089090"/>
                  <a:gd name="connsiteY233" fmla="*/ 7741852 h 13511369"/>
                  <a:gd name="connsiteX234" fmla="*/ 10335244 w 12089090"/>
                  <a:gd name="connsiteY234" fmla="*/ 7644221 h 13511369"/>
                  <a:gd name="connsiteX235" fmla="*/ 10406680 w 12089090"/>
                  <a:gd name="connsiteY235" fmla="*/ 7732326 h 13511369"/>
                  <a:gd name="connsiteX236" fmla="*/ 10528126 w 12089090"/>
                  <a:gd name="connsiteY236" fmla="*/ 7691846 h 13511369"/>
                  <a:gd name="connsiteX237" fmla="*/ 10532887 w 12089090"/>
                  <a:gd name="connsiteY237" fmla="*/ 7777570 h 13511369"/>
                  <a:gd name="connsiteX238" fmla="*/ 10530506 w 12089090"/>
                  <a:gd name="connsiteY238" fmla="*/ 7875200 h 13511369"/>
                  <a:gd name="connsiteX239" fmla="*/ 10640043 w 12089090"/>
                  <a:gd name="connsiteY239" fmla="*/ 7837101 h 13511369"/>
                  <a:gd name="connsiteX240" fmla="*/ 10680526 w 12089090"/>
                  <a:gd name="connsiteY240" fmla="*/ 8075227 h 13511369"/>
                  <a:gd name="connsiteX241" fmla="*/ 10818637 w 12089090"/>
                  <a:gd name="connsiteY241" fmla="*/ 8106182 h 13511369"/>
                  <a:gd name="connsiteX242" fmla="*/ 10832925 w 12089090"/>
                  <a:gd name="connsiteY242" fmla="*/ 7815670 h 13511369"/>
                  <a:gd name="connsiteX243" fmla="*/ 10923413 w 12089090"/>
                  <a:gd name="connsiteY243" fmla="*/ 7791858 h 13511369"/>
                  <a:gd name="connsiteX244" fmla="*/ 10992469 w 12089090"/>
                  <a:gd name="connsiteY244" fmla="*/ 7620407 h 13511369"/>
                  <a:gd name="connsiteX245" fmla="*/ 10954369 w 12089090"/>
                  <a:gd name="connsiteY245" fmla="*/ 7491821 h 13511369"/>
                  <a:gd name="connsiteX246" fmla="*/ 10859119 w 12089090"/>
                  <a:gd name="connsiteY246" fmla="*/ 7479913 h 13511369"/>
                  <a:gd name="connsiteX247" fmla="*/ 10906743 w 12089090"/>
                  <a:gd name="connsiteY247" fmla="*/ 7360851 h 13511369"/>
                  <a:gd name="connsiteX248" fmla="*/ 10801969 w 12089090"/>
                  <a:gd name="connsiteY248" fmla="*/ 7289414 h 13511369"/>
                  <a:gd name="connsiteX249" fmla="*/ 10761487 w 12089090"/>
                  <a:gd name="connsiteY249" fmla="*/ 7058432 h 13511369"/>
                  <a:gd name="connsiteX250" fmla="*/ 10443987 w 12089090"/>
                  <a:gd name="connsiteY250" fmla="*/ 7020332 h 13511369"/>
                  <a:gd name="connsiteX251" fmla="*/ 10513838 w 12089090"/>
                  <a:gd name="connsiteY251" fmla="*/ 6915558 h 13511369"/>
                  <a:gd name="connsiteX252" fmla="*/ 10637663 w 12089090"/>
                  <a:gd name="connsiteY252" fmla="*/ 6896508 h 13511369"/>
                  <a:gd name="connsiteX253" fmla="*/ 10647187 w 12089090"/>
                  <a:gd name="connsiteY253" fmla="*/ 6810782 h 13511369"/>
                  <a:gd name="connsiteX254" fmla="*/ 10859912 w 12089090"/>
                  <a:gd name="connsiteY254" fmla="*/ 6899682 h 13511369"/>
                  <a:gd name="connsiteX255" fmla="*/ 10875787 w 12089090"/>
                  <a:gd name="connsiteY255" fmla="*/ 6677432 h 13511369"/>
                  <a:gd name="connsiteX256" fmla="*/ 10666237 w 12089090"/>
                  <a:gd name="connsiteY256" fmla="*/ 6772682 h 13511369"/>
                  <a:gd name="connsiteX257" fmla="*/ 10590037 w 12089090"/>
                  <a:gd name="connsiteY257" fmla="*/ 6544082 h 13511369"/>
                  <a:gd name="connsiteX258" fmla="*/ 10361437 w 12089090"/>
                  <a:gd name="connsiteY258" fmla="*/ 6753632 h 13511369"/>
                  <a:gd name="connsiteX259" fmla="*/ 10374138 w 12089090"/>
                  <a:gd name="connsiteY259" fmla="*/ 6588533 h 13511369"/>
                  <a:gd name="connsiteX260" fmla="*/ 10386837 w 12089090"/>
                  <a:gd name="connsiteY260" fmla="*/ 6464707 h 13511369"/>
                  <a:gd name="connsiteX261" fmla="*/ 10331672 w 12089090"/>
                  <a:gd name="connsiteY261" fmla="*/ 6436675 h 13511369"/>
                  <a:gd name="connsiteX262" fmla="*/ 10278888 w 12089090"/>
                  <a:gd name="connsiteY262" fmla="*/ 6452008 h 13511369"/>
                  <a:gd name="connsiteX263" fmla="*/ 10158237 w 12089090"/>
                  <a:gd name="connsiteY263" fmla="*/ 6236107 h 13511369"/>
                  <a:gd name="connsiteX264" fmla="*/ 10323338 w 12089090"/>
                  <a:gd name="connsiteY264" fmla="*/ 6274208 h 13511369"/>
                  <a:gd name="connsiteX265" fmla="*/ 10564638 w 12089090"/>
                  <a:gd name="connsiteY265" fmla="*/ 6274208 h 13511369"/>
                  <a:gd name="connsiteX266" fmla="*/ 10694812 w 12089090"/>
                  <a:gd name="connsiteY266" fmla="*/ 6134507 h 13511369"/>
                  <a:gd name="connsiteX267" fmla="*/ 10593213 w 12089090"/>
                  <a:gd name="connsiteY267" fmla="*/ 6023383 h 13511369"/>
                  <a:gd name="connsiteX268" fmla="*/ 10380487 w 12089090"/>
                  <a:gd name="connsiteY268" fmla="*/ 5975757 h 13511369"/>
                  <a:gd name="connsiteX269" fmla="*/ 10561462 w 12089090"/>
                  <a:gd name="connsiteY269" fmla="*/ 5845582 h 13511369"/>
                  <a:gd name="connsiteX270" fmla="*/ 10507488 w 12089090"/>
                  <a:gd name="connsiteY270" fmla="*/ 5728108 h 13511369"/>
                  <a:gd name="connsiteX271" fmla="*/ 10561463 w 12089090"/>
                  <a:gd name="connsiteY271" fmla="*/ 5607458 h 13511369"/>
                  <a:gd name="connsiteX272" fmla="*/ 10523362 w 12089090"/>
                  <a:gd name="connsiteY272" fmla="*/ 5604282 h 13511369"/>
                  <a:gd name="connsiteX273" fmla="*/ 10488438 w 12089090"/>
                  <a:gd name="connsiteY273" fmla="*/ 5528083 h 13511369"/>
                  <a:gd name="connsiteX274" fmla="*/ 10329687 w 12089090"/>
                  <a:gd name="connsiteY274" fmla="*/ 5375682 h 13511369"/>
                  <a:gd name="connsiteX275" fmla="*/ 10599563 w 12089090"/>
                  <a:gd name="connsiteY275" fmla="*/ 5480458 h 13511369"/>
                  <a:gd name="connsiteX276" fmla="*/ 10742437 w 12089090"/>
                  <a:gd name="connsiteY276" fmla="*/ 5439182 h 13511369"/>
                  <a:gd name="connsiteX277" fmla="*/ 10717038 w 12089090"/>
                  <a:gd name="connsiteY277" fmla="*/ 5686833 h 13511369"/>
                  <a:gd name="connsiteX278" fmla="*/ 10894837 w 12089090"/>
                  <a:gd name="connsiteY278" fmla="*/ 5724932 h 13511369"/>
                  <a:gd name="connsiteX279" fmla="*/ 10951988 w 12089090"/>
                  <a:gd name="connsiteY279" fmla="*/ 5550308 h 13511369"/>
                  <a:gd name="connsiteX280" fmla="*/ 10993262 w 12089090"/>
                  <a:gd name="connsiteY280" fmla="*/ 5321707 h 13511369"/>
                  <a:gd name="connsiteX281" fmla="*/ 10913888 w 12089090"/>
                  <a:gd name="connsiteY281" fmla="*/ 5118508 h 13511369"/>
                  <a:gd name="connsiteX282" fmla="*/ 10856737 w 12089090"/>
                  <a:gd name="connsiteY282" fmla="*/ 5020082 h 13511369"/>
                  <a:gd name="connsiteX283" fmla="*/ 10777363 w 12089090"/>
                  <a:gd name="connsiteY283" fmla="*/ 5137558 h 13511369"/>
                  <a:gd name="connsiteX284" fmla="*/ 10707513 w 12089090"/>
                  <a:gd name="connsiteY284" fmla="*/ 5096283 h 13511369"/>
                  <a:gd name="connsiteX285" fmla="*/ 10675763 w 12089090"/>
                  <a:gd name="connsiteY285" fmla="*/ 5216933 h 13511369"/>
                  <a:gd name="connsiteX286" fmla="*/ 10574162 w 12089090"/>
                  <a:gd name="connsiteY286" fmla="*/ 5220107 h 13511369"/>
                  <a:gd name="connsiteX287" fmla="*/ 10494787 w 12089090"/>
                  <a:gd name="connsiteY287" fmla="*/ 5077232 h 13511369"/>
                  <a:gd name="connsiteX288" fmla="*/ 10456687 w 12089090"/>
                  <a:gd name="connsiteY288" fmla="*/ 4924832 h 13511369"/>
                  <a:gd name="connsiteX289" fmla="*/ 10240787 w 12089090"/>
                  <a:gd name="connsiteY289" fmla="*/ 4928007 h 13511369"/>
                  <a:gd name="connsiteX290" fmla="*/ 10266187 w 12089090"/>
                  <a:gd name="connsiteY290" fmla="*/ 5153432 h 13511369"/>
                  <a:gd name="connsiteX291" fmla="*/ 10228088 w 12089090"/>
                  <a:gd name="connsiteY291" fmla="*/ 4959758 h 13511369"/>
                  <a:gd name="connsiteX292" fmla="*/ 10183637 w 12089090"/>
                  <a:gd name="connsiteY292" fmla="*/ 4972457 h 13511369"/>
                  <a:gd name="connsiteX293" fmla="*/ 10113787 w 12089090"/>
                  <a:gd name="connsiteY293" fmla="*/ 4861332 h 13511369"/>
                  <a:gd name="connsiteX294" fmla="*/ 10018538 w 12089090"/>
                  <a:gd name="connsiteY294" fmla="*/ 4931183 h 13511369"/>
                  <a:gd name="connsiteX295" fmla="*/ 9862962 w 12089090"/>
                  <a:gd name="connsiteY295" fmla="*/ 5058182 h 13511369"/>
                  <a:gd name="connsiteX296" fmla="*/ 10228087 w 12089090"/>
                  <a:gd name="connsiteY296" fmla="*/ 4724807 h 13511369"/>
                  <a:gd name="connsiteX297" fmla="*/ 10372550 w 12089090"/>
                  <a:gd name="connsiteY297" fmla="*/ 4634321 h 13511369"/>
                  <a:gd name="connsiteX298" fmla="*/ 10590037 w 12089090"/>
                  <a:gd name="connsiteY298" fmla="*/ 4581932 h 13511369"/>
                  <a:gd name="connsiteX299" fmla="*/ 10628138 w 12089090"/>
                  <a:gd name="connsiteY299" fmla="*/ 4461283 h 13511369"/>
                  <a:gd name="connsiteX300" fmla="*/ 10799588 w 12089090"/>
                  <a:gd name="connsiteY300" fmla="*/ 4334283 h 13511369"/>
                  <a:gd name="connsiteX301" fmla="*/ 10831337 w 12089090"/>
                  <a:gd name="connsiteY301" fmla="*/ 4080282 h 13511369"/>
                  <a:gd name="connsiteX302" fmla="*/ 10599562 w 12089090"/>
                  <a:gd name="connsiteY302" fmla="*/ 3997732 h 13511369"/>
                  <a:gd name="connsiteX303" fmla="*/ 10282063 w 12089090"/>
                  <a:gd name="connsiteY303" fmla="*/ 3950108 h 13511369"/>
                  <a:gd name="connsiteX304" fmla="*/ 10151887 w 12089090"/>
                  <a:gd name="connsiteY304" fmla="*/ 4010432 h 13511369"/>
                  <a:gd name="connsiteX305" fmla="*/ 10177288 w 12089090"/>
                  <a:gd name="connsiteY305" fmla="*/ 3845333 h 13511369"/>
                  <a:gd name="connsiteX306" fmla="*/ 10126488 w 12089090"/>
                  <a:gd name="connsiteY306" fmla="*/ 3670708 h 13511369"/>
                  <a:gd name="connsiteX307" fmla="*/ 10240787 w 12089090"/>
                  <a:gd name="connsiteY307" fmla="*/ 3708807 h 13511369"/>
                  <a:gd name="connsiteX308" fmla="*/ 10361438 w 12089090"/>
                  <a:gd name="connsiteY308" fmla="*/ 3600858 h 13511369"/>
                  <a:gd name="connsiteX309" fmla="*/ 10551938 w 12089090"/>
                  <a:gd name="connsiteY309" fmla="*/ 3661183 h 13511369"/>
                  <a:gd name="connsiteX310" fmla="*/ 10564638 w 12089090"/>
                  <a:gd name="connsiteY310" fmla="*/ 3477033 h 13511369"/>
                  <a:gd name="connsiteX311" fmla="*/ 10704337 w 12089090"/>
                  <a:gd name="connsiteY311" fmla="*/ 3515132 h 13511369"/>
                  <a:gd name="connsiteX312" fmla="*/ 10818637 w 12089090"/>
                  <a:gd name="connsiteY312" fmla="*/ 3210332 h 13511369"/>
                  <a:gd name="connsiteX313" fmla="*/ 10920238 w 12089090"/>
                  <a:gd name="connsiteY313" fmla="*/ 3299233 h 13511369"/>
                  <a:gd name="connsiteX314" fmla="*/ 11059937 w 12089090"/>
                  <a:gd name="connsiteY314" fmla="*/ 3283357 h 13511369"/>
                  <a:gd name="connsiteX315" fmla="*/ 11094862 w 12089090"/>
                  <a:gd name="connsiteY315" fmla="*/ 3508782 h 13511369"/>
                  <a:gd name="connsiteX316" fmla="*/ 11171063 w 12089090"/>
                  <a:gd name="connsiteY316" fmla="*/ 3251608 h 13511369"/>
                  <a:gd name="connsiteX317" fmla="*/ 11094863 w 12089090"/>
                  <a:gd name="connsiteY317" fmla="*/ 3165883 h 13511369"/>
                  <a:gd name="connsiteX318" fmla="*/ 11180587 w 12089090"/>
                  <a:gd name="connsiteY318" fmla="*/ 2911882 h 13511369"/>
                  <a:gd name="connsiteX319" fmla="*/ 10999613 w 12089090"/>
                  <a:gd name="connsiteY319" fmla="*/ 2988083 h 13511369"/>
                  <a:gd name="connsiteX320" fmla="*/ 10971037 w 12089090"/>
                  <a:gd name="connsiteY320" fmla="*/ 2918232 h 13511369"/>
                  <a:gd name="connsiteX321" fmla="*/ 10780537 w 12089090"/>
                  <a:gd name="connsiteY321" fmla="*/ 2715032 h 13511369"/>
                  <a:gd name="connsiteX322" fmla="*/ 10748788 w 12089090"/>
                  <a:gd name="connsiteY322" fmla="*/ 2530883 h 13511369"/>
                  <a:gd name="connsiteX323" fmla="*/ 10717038 w 12089090"/>
                  <a:gd name="connsiteY323" fmla="*/ 2435633 h 13511369"/>
                  <a:gd name="connsiteX324" fmla="*/ 10818637 w 12089090"/>
                  <a:gd name="connsiteY324" fmla="*/ 2334032 h 13511369"/>
                  <a:gd name="connsiteX325" fmla="*/ 11078988 w 12089090"/>
                  <a:gd name="connsiteY325" fmla="*/ 2099083 h 13511369"/>
                  <a:gd name="connsiteX326" fmla="*/ 11199637 w 12089090"/>
                  <a:gd name="connsiteY326" fmla="*/ 2118132 h 13511369"/>
                  <a:gd name="connsiteX327" fmla="*/ 11269488 w 12089090"/>
                  <a:gd name="connsiteY327" fmla="*/ 2029233 h 13511369"/>
                  <a:gd name="connsiteX328" fmla="*/ 11504437 w 12089090"/>
                  <a:gd name="connsiteY328" fmla="*/ 1921282 h 13511369"/>
                  <a:gd name="connsiteX329" fmla="*/ 11358388 w 12089090"/>
                  <a:gd name="connsiteY329" fmla="*/ 1851433 h 13511369"/>
                  <a:gd name="connsiteX330" fmla="*/ 11275837 w 12089090"/>
                  <a:gd name="connsiteY330" fmla="*/ 1705382 h 13511369"/>
                  <a:gd name="connsiteX331" fmla="*/ 11377437 w 12089090"/>
                  <a:gd name="connsiteY331" fmla="*/ 1279932 h 13511369"/>
                  <a:gd name="connsiteX332" fmla="*/ 11256787 w 12089090"/>
                  <a:gd name="connsiteY332" fmla="*/ 1019582 h 13511369"/>
                  <a:gd name="connsiteX333" fmla="*/ 11542537 w 12089090"/>
                  <a:gd name="connsiteY333" fmla="*/ 1362482 h 13511369"/>
                  <a:gd name="connsiteX334" fmla="*/ 11707637 w 12089090"/>
                  <a:gd name="connsiteY334" fmla="*/ 1165632 h 13511369"/>
                  <a:gd name="connsiteX335" fmla="*/ 11891787 w 12089090"/>
                  <a:gd name="connsiteY335" fmla="*/ 1476782 h 13511369"/>
                  <a:gd name="connsiteX336" fmla="*/ 12088637 w 12089090"/>
                  <a:gd name="connsiteY336" fmla="*/ 1578383 h 13511369"/>
                  <a:gd name="connsiteX337" fmla="*/ 11923537 w 12089090"/>
                  <a:gd name="connsiteY337" fmla="*/ 1133883 h 13511369"/>
                  <a:gd name="connsiteX338" fmla="*/ 11910837 w 12089090"/>
                  <a:gd name="connsiteY338" fmla="*/ 917982 h 13511369"/>
                  <a:gd name="connsiteX339" fmla="*/ 11777487 w 12089090"/>
                  <a:gd name="connsiteY339" fmla="*/ 721132 h 13511369"/>
                  <a:gd name="connsiteX340" fmla="*/ 11752087 w 12089090"/>
                  <a:gd name="connsiteY34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471165 w 12089090"/>
                  <a:gd name="connsiteY35" fmla="*/ 5122225 h 13511369"/>
                  <a:gd name="connsiteX36" fmla="*/ 2387822 w 12089090"/>
                  <a:gd name="connsiteY36" fmla="*/ 5196044 h 13511369"/>
                  <a:gd name="connsiteX37" fmla="*/ 2398537 w 12089090"/>
                  <a:gd name="connsiteY37" fmla="*/ 5286782 h 13511369"/>
                  <a:gd name="connsiteX38" fmla="*/ 2506884 w 12089090"/>
                  <a:gd name="connsiteY38" fmla="*/ 5384163 h 13511369"/>
                  <a:gd name="connsiteX39" fmla="*/ 2512837 w 12089090"/>
                  <a:gd name="connsiteY39" fmla="*/ 5534432 h 13511369"/>
                  <a:gd name="connsiteX40" fmla="*/ 2516409 w 12089090"/>
                  <a:gd name="connsiteY40" fmla="*/ 5622288 h 13511369"/>
                  <a:gd name="connsiteX41" fmla="*/ 2649759 w 12089090"/>
                  <a:gd name="connsiteY41" fmla="*/ 5741350 h 13511369"/>
                  <a:gd name="connsiteX42" fmla="*/ 2814065 w 12089090"/>
                  <a:gd name="connsiteY42" fmla="*/ 5819932 h 13511369"/>
                  <a:gd name="connsiteX43" fmla="*/ 2846212 w 12089090"/>
                  <a:gd name="connsiteY43" fmla="*/ 6036875 h 13511369"/>
                  <a:gd name="connsiteX44" fmla="*/ 2836687 w 12089090"/>
                  <a:gd name="connsiteY44" fmla="*/ 6239282 h 13511369"/>
                  <a:gd name="connsiteX45" fmla="*/ 2611659 w 12089090"/>
                  <a:gd name="connsiteY45" fmla="*/ 6322375 h 13511369"/>
                  <a:gd name="connsiteX46" fmla="*/ 2627137 w 12089090"/>
                  <a:gd name="connsiteY46" fmla="*/ 6448832 h 13511369"/>
                  <a:gd name="connsiteX47" fmla="*/ 2531887 w 12089090"/>
                  <a:gd name="connsiteY47" fmla="*/ 6696482 h 13511369"/>
                  <a:gd name="connsiteX48" fmla="*/ 2585465 w 12089090"/>
                  <a:gd name="connsiteY48" fmla="*/ 6812913 h 13511369"/>
                  <a:gd name="connsiteX49" fmla="*/ 2535459 w 12089090"/>
                  <a:gd name="connsiteY49" fmla="*/ 6872444 h 13511369"/>
                  <a:gd name="connsiteX50" fmla="*/ 2478309 w 12089090"/>
                  <a:gd name="connsiteY50" fmla="*/ 6981982 h 13511369"/>
                  <a:gd name="connsiteX51" fmla="*/ 2365199 w 12089090"/>
                  <a:gd name="connsiteY51" fmla="*/ 7022714 h 13511369"/>
                  <a:gd name="connsiteX52" fmla="*/ 2123503 w 12089090"/>
                  <a:gd name="connsiteY52" fmla="*/ 7248682 h 13511369"/>
                  <a:gd name="connsiteX53" fmla="*/ 2171128 w 12089090"/>
                  <a:gd name="connsiteY53" fmla="*/ 7551100 h 13511369"/>
                  <a:gd name="connsiteX54" fmla="*/ 2143743 w 12089090"/>
                  <a:gd name="connsiteY54" fmla="*/ 7627551 h 13511369"/>
                  <a:gd name="connsiteX55" fmla="*/ 1973484 w 12089090"/>
                  <a:gd name="connsiteY55" fmla="*/ 7703500 h 13511369"/>
                  <a:gd name="connsiteX56" fmla="*/ 1867519 w 12089090"/>
                  <a:gd name="connsiteY56" fmla="*/ 7841863 h 13511369"/>
                  <a:gd name="connsiteX57" fmla="*/ 1842515 w 12089090"/>
                  <a:gd name="connsiteY57" fmla="*/ 8084500 h 13511369"/>
                  <a:gd name="connsiteX58" fmla="*/ 1721072 w 12089090"/>
                  <a:gd name="connsiteY58" fmla="*/ 8148794 h 13511369"/>
                  <a:gd name="connsiteX59" fmla="*/ 1703212 w 12089090"/>
                  <a:gd name="connsiteY59" fmla="*/ 8291919 h 13511369"/>
                  <a:gd name="connsiteX60" fmla="*/ 1671065 w 12089090"/>
                  <a:gd name="connsiteY60" fmla="*/ 8510744 h 13511369"/>
                  <a:gd name="connsiteX61" fmla="*/ 1716309 w 12089090"/>
                  <a:gd name="connsiteY61" fmla="*/ 8653619 h 13511369"/>
                  <a:gd name="connsiteX62" fmla="*/ 1706784 w 12089090"/>
                  <a:gd name="connsiteY62" fmla="*/ 8772682 h 13511369"/>
                  <a:gd name="connsiteX63" fmla="*/ 1788937 w 12089090"/>
                  <a:gd name="connsiteY63" fmla="*/ 8963432 h 13511369"/>
                  <a:gd name="connsiteX64" fmla="*/ 1657969 w 12089090"/>
                  <a:gd name="connsiteY64" fmla="*/ 9413488 h 13511369"/>
                  <a:gd name="connsiteX65" fmla="*/ 1506759 w 12089090"/>
                  <a:gd name="connsiteY65" fmla="*/ 9498963 h 13511369"/>
                  <a:gd name="connsiteX66" fmla="*/ 1463897 w 12089090"/>
                  <a:gd name="connsiteY66" fmla="*/ 9682319 h 13511369"/>
                  <a:gd name="connsiteX67" fmla="*/ 1321022 w 12089090"/>
                  <a:gd name="connsiteY67" fmla="*/ 9748994 h 13511369"/>
                  <a:gd name="connsiteX68" fmla="*/ 1312687 w 12089090"/>
                  <a:gd name="connsiteY68" fmla="*/ 9839732 h 13511369"/>
                  <a:gd name="connsiteX69" fmla="*/ 1237678 w 12089090"/>
                  <a:gd name="connsiteY69" fmla="*/ 9970450 h 13511369"/>
                  <a:gd name="connsiteX70" fmla="*/ 1254347 w 12089090"/>
                  <a:gd name="connsiteY70" fmla="*/ 10151425 h 13511369"/>
                  <a:gd name="connsiteX71" fmla="*/ 1179337 w 12089090"/>
                  <a:gd name="connsiteY71" fmla="*/ 10315982 h 13511369"/>
                  <a:gd name="connsiteX72" fmla="*/ 932878 w 12089090"/>
                  <a:gd name="connsiteY72" fmla="*/ 10353832 h 13511369"/>
                  <a:gd name="connsiteX73" fmla="*/ 817387 w 12089090"/>
                  <a:gd name="connsiteY73" fmla="*/ 10468382 h 13511369"/>
                  <a:gd name="connsiteX74" fmla="*/ 678084 w 12089090"/>
                  <a:gd name="connsiteY74" fmla="*/ 10480038 h 13511369"/>
                  <a:gd name="connsiteX75" fmla="*/ 585215 w 12089090"/>
                  <a:gd name="connsiteY75" fmla="*/ 10544332 h 13511369"/>
                  <a:gd name="connsiteX76" fmla="*/ 497109 w 12089090"/>
                  <a:gd name="connsiteY76" fmla="*/ 10503850 h 13511369"/>
                  <a:gd name="connsiteX77" fmla="*/ 399478 w 12089090"/>
                  <a:gd name="connsiteY77" fmla="*/ 10510994 h 13511369"/>
                  <a:gd name="connsiteX78" fmla="*/ 301847 w 12089090"/>
                  <a:gd name="connsiteY78" fmla="*/ 10482419 h 13511369"/>
                  <a:gd name="connsiteX79" fmla="*/ 238743 w 12089090"/>
                  <a:gd name="connsiteY79" fmla="*/ 10535057 h 13511369"/>
                  <a:gd name="connsiteX80" fmla="*/ 17287 w 12089090"/>
                  <a:gd name="connsiteY80" fmla="*/ 10430282 h 13511369"/>
                  <a:gd name="connsiteX81" fmla="*/ 78009 w 12089090"/>
                  <a:gd name="connsiteY81" fmla="*/ 10608625 h 13511369"/>
                  <a:gd name="connsiteX82" fmla="*/ 11334 w 12089090"/>
                  <a:gd name="connsiteY82" fmla="*/ 10787219 h 13511369"/>
                  <a:gd name="connsiteX83" fmla="*/ 112537 w 12089090"/>
                  <a:gd name="connsiteY83" fmla="*/ 11056551 h 13511369"/>
                  <a:gd name="connsiteX84" fmla="*/ 8953 w 12089090"/>
                  <a:gd name="connsiteY84" fmla="*/ 11234894 h 13511369"/>
                  <a:gd name="connsiteX85" fmla="*/ 17287 w 12089090"/>
                  <a:gd name="connsiteY85" fmla="*/ 11420882 h 13511369"/>
                  <a:gd name="connsiteX86" fmla="*/ 158972 w 12089090"/>
                  <a:gd name="connsiteY86" fmla="*/ 11470638 h 13511369"/>
                  <a:gd name="connsiteX87" fmla="*/ 455437 w 12089090"/>
                  <a:gd name="connsiteY87" fmla="*/ 11497082 h 13511369"/>
                  <a:gd name="connsiteX88" fmla="*/ 623315 w 12089090"/>
                  <a:gd name="connsiteY88" fmla="*/ 11544457 h 13511369"/>
                  <a:gd name="connsiteX89" fmla="*/ 737615 w 12089090"/>
                  <a:gd name="connsiteY89" fmla="*/ 11489688 h 13511369"/>
                  <a:gd name="connsiteX90" fmla="*/ 912637 w 12089090"/>
                  <a:gd name="connsiteY90" fmla="*/ 11535182 h 13511369"/>
                  <a:gd name="connsiteX91" fmla="*/ 1078134 w 12089090"/>
                  <a:gd name="connsiteY91" fmla="*/ 11413488 h 13511369"/>
                  <a:gd name="connsiteX92" fmla="*/ 1155524 w 12089090"/>
                  <a:gd name="connsiteY92" fmla="*/ 11470889 h 13511369"/>
                  <a:gd name="connsiteX93" fmla="*/ 1294828 w 12089090"/>
                  <a:gd name="connsiteY93" fmla="*/ 11496832 h 13511369"/>
                  <a:gd name="connsiteX94" fmla="*/ 1466278 w 12089090"/>
                  <a:gd name="connsiteY94" fmla="*/ 11508738 h 13511369"/>
                  <a:gd name="connsiteX95" fmla="*/ 1552003 w 12089090"/>
                  <a:gd name="connsiteY95" fmla="*/ 11573032 h 13511369"/>
                  <a:gd name="connsiteX96" fmla="*/ 1652015 w 12089090"/>
                  <a:gd name="connsiteY96" fmla="*/ 11580175 h 13511369"/>
                  <a:gd name="connsiteX97" fmla="*/ 1731787 w 12089090"/>
                  <a:gd name="connsiteY97" fmla="*/ 11592332 h 13511369"/>
                  <a:gd name="connsiteX98" fmla="*/ 1659159 w 12089090"/>
                  <a:gd name="connsiteY98" fmla="*/ 11737338 h 13511369"/>
                  <a:gd name="connsiteX99" fmla="*/ 1693687 w 12089090"/>
                  <a:gd name="connsiteY99" fmla="*/ 11992382 h 13511369"/>
                  <a:gd name="connsiteX100" fmla="*/ 1871090 w 12089090"/>
                  <a:gd name="connsiteY100" fmla="*/ 12130244 h 13511369"/>
                  <a:gd name="connsiteX101" fmla="*/ 1993724 w 12089090"/>
                  <a:gd name="connsiteY101" fmla="*/ 12056676 h 13511369"/>
                  <a:gd name="connsiteX102" fmla="*/ 2066353 w 12089090"/>
                  <a:gd name="connsiteY102" fmla="*/ 12104050 h 13511369"/>
                  <a:gd name="connsiteX103" fmla="*/ 2142553 w 12089090"/>
                  <a:gd name="connsiteY103" fmla="*/ 12034994 h 13511369"/>
                  <a:gd name="connsiteX104" fmla="*/ 2242565 w 12089090"/>
                  <a:gd name="connsiteY104" fmla="*/ 12058807 h 13511369"/>
                  <a:gd name="connsiteX105" fmla="*/ 2473547 w 12089090"/>
                  <a:gd name="connsiteY105" fmla="*/ 12008800 h 13511369"/>
                  <a:gd name="connsiteX106" fmla="*/ 2524743 w 12089090"/>
                  <a:gd name="connsiteY106" fmla="*/ 11899513 h 13511369"/>
                  <a:gd name="connsiteX107" fmla="*/ 2893837 w 12089090"/>
                  <a:gd name="connsiteY107" fmla="*/ 12030482 h 13511369"/>
                  <a:gd name="connsiteX108" fmla="*/ 2983134 w 12089090"/>
                  <a:gd name="connsiteY108" fmla="*/ 12018325 h 13511369"/>
                  <a:gd name="connsiteX109" fmla="*/ 3084337 w 12089090"/>
                  <a:gd name="connsiteY109" fmla="*/ 12182882 h 13511369"/>
                  <a:gd name="connsiteX110" fmla="*/ 3323653 w 12089090"/>
                  <a:gd name="connsiteY110" fmla="*/ 12127863 h 13511369"/>
                  <a:gd name="connsiteX111" fmla="*/ 3433190 w 12089090"/>
                  <a:gd name="connsiteY111" fmla="*/ 12196919 h 13511369"/>
                  <a:gd name="connsiteX112" fmla="*/ 3586781 w 12089090"/>
                  <a:gd name="connsiteY112" fmla="*/ 12266226 h 13511369"/>
                  <a:gd name="connsiteX113" fmla="*/ 3522487 w 12089090"/>
                  <a:gd name="connsiteY113" fmla="*/ 12387670 h 13511369"/>
                  <a:gd name="connsiteX114" fmla="*/ 3607022 w 12089090"/>
                  <a:gd name="connsiteY114" fmla="*/ 12592207 h 13511369"/>
                  <a:gd name="connsiteX115" fmla="*/ 3560587 w 12089090"/>
                  <a:gd name="connsiteY115" fmla="*/ 12773432 h 13511369"/>
                  <a:gd name="connsiteX116" fmla="*/ 3545109 w 12089090"/>
                  <a:gd name="connsiteY116" fmla="*/ 12987494 h 13511369"/>
                  <a:gd name="connsiteX117" fmla="*/ 3636787 w 12089090"/>
                  <a:gd name="connsiteY117" fmla="*/ 13211582 h 13511369"/>
                  <a:gd name="connsiteX118" fmla="*/ 3922537 w 12089090"/>
                  <a:gd name="connsiteY118" fmla="*/ 13440182 h 13511369"/>
                  <a:gd name="connsiteX119" fmla="*/ 4514278 w 12089090"/>
                  <a:gd name="connsiteY119" fmla="*/ 13511369 h 13511369"/>
                  <a:gd name="connsiteX120" fmla="*/ 4549996 w 12089090"/>
                  <a:gd name="connsiteY120" fmla="*/ 13442312 h 13511369"/>
                  <a:gd name="connsiteX121" fmla="*/ 4208287 w 12089090"/>
                  <a:gd name="connsiteY121" fmla="*/ 13154432 h 13511369"/>
                  <a:gd name="connsiteX122" fmla="*/ 4635722 w 12089090"/>
                  <a:gd name="connsiteY122" fmla="*/ 13268482 h 13511369"/>
                  <a:gd name="connsiteX123" fmla="*/ 4951237 w 12089090"/>
                  <a:gd name="connsiteY123" fmla="*/ 13268732 h 13511369"/>
                  <a:gd name="connsiteX124" fmla="*/ 5052440 w 12089090"/>
                  <a:gd name="connsiteY124" fmla="*/ 13058932 h 13511369"/>
                  <a:gd name="connsiteX125" fmla="*/ 5011959 w 12089090"/>
                  <a:gd name="connsiteY125" fmla="*/ 12985113 h 13511369"/>
                  <a:gd name="connsiteX126" fmla="*/ 5008387 w 12089090"/>
                  <a:gd name="connsiteY126" fmla="*/ 12678182 h 13511369"/>
                  <a:gd name="connsiteX127" fmla="*/ 5084587 w 12089090"/>
                  <a:gd name="connsiteY127" fmla="*/ 12563882 h 13511369"/>
                  <a:gd name="connsiteX128" fmla="*/ 5046487 w 12089090"/>
                  <a:gd name="connsiteY128" fmla="*/ 12225745 h 13511369"/>
                  <a:gd name="connsiteX129" fmla="*/ 5375100 w 12089090"/>
                  <a:gd name="connsiteY129" fmla="*/ 12097157 h 13511369"/>
                  <a:gd name="connsiteX130" fmla="*/ 5656087 w 12089090"/>
                  <a:gd name="connsiteY130" fmla="*/ 12180502 h 13511369"/>
                  <a:gd name="connsiteX131" fmla="*/ 5541787 w 12089090"/>
                  <a:gd name="connsiteY131" fmla="*/ 11249432 h 13511369"/>
                  <a:gd name="connsiteX132" fmla="*/ 5602510 w 12089090"/>
                  <a:gd name="connsiteY132" fmla="*/ 10722925 h 13511369"/>
                  <a:gd name="connsiteX133" fmla="*/ 5485827 w 12089090"/>
                  <a:gd name="connsiteY133" fmla="*/ 10663394 h 13511369"/>
                  <a:gd name="connsiteX134" fmla="*/ 5602509 w 12089090"/>
                  <a:gd name="connsiteY134" fmla="*/ 10701495 h 13511369"/>
                  <a:gd name="connsiteX135" fmla="*/ 5628703 w 12089090"/>
                  <a:gd name="connsiteY135" fmla="*/ 10160950 h 13511369"/>
                  <a:gd name="connsiteX136" fmla="*/ 5715618 w 12089090"/>
                  <a:gd name="connsiteY136" fmla="*/ 9775438 h 13511369"/>
                  <a:gd name="connsiteX137" fmla="*/ 5847778 w 12089090"/>
                  <a:gd name="connsiteY137" fmla="*/ 9408475 h 13511369"/>
                  <a:gd name="connsiteX138" fmla="*/ 5938265 w 12089090"/>
                  <a:gd name="connsiteY138" fmla="*/ 9196544 h 13511369"/>
                  <a:gd name="connsiteX139" fmla="*/ 5776340 w 12089090"/>
                  <a:gd name="connsiteY139" fmla="*/ 9329894 h 13511369"/>
                  <a:gd name="connsiteX140" fmla="*/ 5940647 w 12089090"/>
                  <a:gd name="connsiteY140" fmla="*/ 9137013 h 13511369"/>
                  <a:gd name="connsiteX141" fmla="*/ 5972794 w 12089090"/>
                  <a:gd name="connsiteY141" fmla="*/ 8956289 h 13511369"/>
                  <a:gd name="connsiteX142" fmla="*/ 5976365 w 12089090"/>
                  <a:gd name="connsiteY142" fmla="*/ 9087006 h 13511369"/>
                  <a:gd name="connsiteX143" fmla="*/ 6458567 w 12089090"/>
                  <a:gd name="connsiteY143" fmla="*/ 8201432 h 13511369"/>
                  <a:gd name="connsiteX144" fmla="*/ 6221634 w 12089090"/>
                  <a:gd name="connsiteY144" fmla="*/ 8101170 h 13511369"/>
                  <a:gd name="connsiteX145" fmla="*/ 6443090 w 12089090"/>
                  <a:gd name="connsiteY145" fmla="*/ 8110694 h 13511369"/>
                  <a:gd name="connsiteX146" fmla="*/ 6713363 w 12089090"/>
                  <a:gd name="connsiteY146" fmla="*/ 8074975 h 13511369"/>
                  <a:gd name="connsiteX147" fmla="*/ 6872907 w 12089090"/>
                  <a:gd name="connsiteY147" fmla="*/ 8032113 h 13511369"/>
                  <a:gd name="connsiteX148" fmla="*/ 6802659 w 12089090"/>
                  <a:gd name="connsiteY148" fmla="*/ 7972582 h 13511369"/>
                  <a:gd name="connsiteX149" fmla="*/ 6894339 w 12089090"/>
                  <a:gd name="connsiteY149" fmla="*/ 7846626 h 13511369"/>
                  <a:gd name="connsiteX150" fmla="*/ 6997921 w 12089090"/>
                  <a:gd name="connsiteY150" fmla="*/ 7867807 h 13511369"/>
                  <a:gd name="connsiteX151" fmla="*/ 7034832 w 12089090"/>
                  <a:gd name="connsiteY151" fmla="*/ 7793990 h 13511369"/>
                  <a:gd name="connsiteX152" fmla="*/ 6961013 w 12089090"/>
                  <a:gd name="connsiteY152" fmla="*/ 7693975 h 13511369"/>
                  <a:gd name="connsiteX153" fmla="*/ 6927676 w 12089090"/>
                  <a:gd name="connsiteY153" fmla="*/ 7596344 h 13511369"/>
                  <a:gd name="connsiteX154" fmla="*/ 6837187 w 12089090"/>
                  <a:gd name="connsiteY154" fmla="*/ 7591832 h 13511369"/>
                  <a:gd name="connsiteX155" fmla="*/ 6763369 w 12089090"/>
                  <a:gd name="connsiteY155" fmla="*/ 7674925 h 13511369"/>
                  <a:gd name="connsiteX156" fmla="*/ 6627637 w 12089090"/>
                  <a:gd name="connsiteY156" fmla="*/ 7687082 h 13511369"/>
                  <a:gd name="connsiteX157" fmla="*/ 6687169 w 12089090"/>
                  <a:gd name="connsiteY157" fmla="*/ 7617775 h 13511369"/>
                  <a:gd name="connsiteX158" fmla="*/ 6699076 w 12089090"/>
                  <a:gd name="connsiteY158" fmla="*/ 7529669 h 13511369"/>
                  <a:gd name="connsiteX159" fmla="*/ 6720506 w 12089090"/>
                  <a:gd name="connsiteY159" fmla="*/ 7467756 h 13511369"/>
                  <a:gd name="connsiteX160" fmla="*/ 6684787 w 12089090"/>
                  <a:gd name="connsiteY160" fmla="*/ 7401332 h 13511369"/>
                  <a:gd name="connsiteX161" fmla="*/ 6620494 w 12089090"/>
                  <a:gd name="connsiteY161" fmla="*/ 7432038 h 13511369"/>
                  <a:gd name="connsiteX162" fmla="*/ 6618112 w 12089090"/>
                  <a:gd name="connsiteY162" fmla="*/ 7351326 h 13511369"/>
                  <a:gd name="connsiteX163" fmla="*/ 6837188 w 12089090"/>
                  <a:gd name="connsiteY163" fmla="*/ 7243919 h 13511369"/>
                  <a:gd name="connsiteX164" fmla="*/ 6801469 w 12089090"/>
                  <a:gd name="connsiteY164" fmla="*/ 7089138 h 13511369"/>
                  <a:gd name="connsiteX165" fmla="*/ 6877669 w 12089090"/>
                  <a:gd name="connsiteY165" fmla="*/ 7072469 h 13511369"/>
                  <a:gd name="connsiteX166" fmla="*/ 6856237 w 12089090"/>
                  <a:gd name="connsiteY166" fmla="*/ 6982232 h 13511369"/>
                  <a:gd name="connsiteX167" fmla="*/ 6961013 w 12089090"/>
                  <a:gd name="connsiteY167" fmla="*/ 6984363 h 13511369"/>
                  <a:gd name="connsiteX168" fmla="*/ 7003876 w 12089090"/>
                  <a:gd name="connsiteY168" fmla="*/ 6903400 h 13511369"/>
                  <a:gd name="connsiteX169" fmla="*/ 7106269 w 12089090"/>
                  <a:gd name="connsiteY169" fmla="*/ 6936738 h 13511369"/>
                  <a:gd name="connsiteX170" fmla="*/ 7180088 w 12089090"/>
                  <a:gd name="connsiteY170" fmla="*/ 7039132 h 13511369"/>
                  <a:gd name="connsiteX171" fmla="*/ 7246763 w 12089090"/>
                  <a:gd name="connsiteY171" fmla="*/ 6979600 h 13511369"/>
                  <a:gd name="connsiteX172" fmla="*/ 7187232 w 12089090"/>
                  <a:gd name="connsiteY172" fmla="*/ 6843869 h 13511369"/>
                  <a:gd name="connsiteX173" fmla="*/ 7244381 w 12089090"/>
                  <a:gd name="connsiteY173" fmla="*/ 6896506 h 13511369"/>
                  <a:gd name="connsiteX174" fmla="*/ 7361063 w 12089090"/>
                  <a:gd name="connsiteY174" fmla="*/ 6934357 h 13511369"/>
                  <a:gd name="connsiteX175" fmla="*/ 7434882 w 12089090"/>
                  <a:gd name="connsiteY175" fmla="*/ 7006046 h 13511369"/>
                  <a:gd name="connsiteX176" fmla="*/ 7403926 w 12089090"/>
                  <a:gd name="connsiteY176" fmla="*/ 7144158 h 13511369"/>
                  <a:gd name="connsiteX177" fmla="*/ 7475363 w 12089090"/>
                  <a:gd name="connsiteY177" fmla="*/ 7108439 h 13511369"/>
                  <a:gd name="connsiteX178" fmla="*/ 7465837 w 12089090"/>
                  <a:gd name="connsiteY178" fmla="*/ 7077482 h 13511369"/>
                  <a:gd name="connsiteX179" fmla="*/ 7542038 w 12089090"/>
                  <a:gd name="connsiteY179" fmla="*/ 7163208 h 13511369"/>
                  <a:gd name="connsiteX180" fmla="*/ 7477744 w 12089090"/>
                  <a:gd name="connsiteY180" fmla="*/ 7244171 h 13511369"/>
                  <a:gd name="connsiteX181" fmla="*/ 7542037 w 12089090"/>
                  <a:gd name="connsiteY181" fmla="*/ 7325132 h 13511369"/>
                  <a:gd name="connsiteX182" fmla="*/ 7468219 w 12089090"/>
                  <a:gd name="connsiteY182" fmla="*/ 7344183 h 13511369"/>
                  <a:gd name="connsiteX183" fmla="*/ 7375351 w 12089090"/>
                  <a:gd name="connsiteY183" fmla="*/ 7296558 h 13511369"/>
                  <a:gd name="connsiteX184" fmla="*/ 7327726 w 12089090"/>
                  <a:gd name="connsiteY184" fmla="*/ 7406096 h 13511369"/>
                  <a:gd name="connsiteX185" fmla="*/ 7403926 w 12089090"/>
                  <a:gd name="connsiteY185" fmla="*/ 7425146 h 13511369"/>
                  <a:gd name="connsiteX186" fmla="*/ 7458694 w 12089090"/>
                  <a:gd name="connsiteY186" fmla="*/ 7484677 h 13511369"/>
                  <a:gd name="connsiteX187" fmla="*/ 7484888 w 12089090"/>
                  <a:gd name="connsiteY187" fmla="*/ 7515382 h 13511369"/>
                  <a:gd name="connsiteX188" fmla="*/ 7505128 w 12089090"/>
                  <a:gd name="connsiteY188" fmla="*/ 7467755 h 13511369"/>
                  <a:gd name="connsiteX189" fmla="*/ 7563469 w 12089090"/>
                  <a:gd name="connsiteY189" fmla="*/ 7529921 h 13511369"/>
                  <a:gd name="connsiteX190" fmla="*/ 7656338 w 12089090"/>
                  <a:gd name="connsiteY190" fmla="*/ 7615646 h 13511369"/>
                  <a:gd name="connsiteX191" fmla="*/ 7656338 w 12089090"/>
                  <a:gd name="connsiteY191" fmla="*/ 7510871 h 13511369"/>
                  <a:gd name="connsiteX192" fmla="*/ 7830168 w 12089090"/>
                  <a:gd name="connsiteY192" fmla="*/ 7606120 h 13511369"/>
                  <a:gd name="connsiteX193" fmla="*/ 7723013 w 12089090"/>
                  <a:gd name="connsiteY193" fmla="*/ 7370377 h 13511369"/>
                  <a:gd name="connsiteX194" fmla="*/ 7725394 w 12089090"/>
                  <a:gd name="connsiteY194" fmla="*/ 7234646 h 13511369"/>
                  <a:gd name="connsiteX195" fmla="*/ 7630144 w 12089090"/>
                  <a:gd name="connsiteY195" fmla="*/ 7206071 h 13511369"/>
                  <a:gd name="connsiteX196" fmla="*/ 7694437 w 12089090"/>
                  <a:gd name="connsiteY196" fmla="*/ 7039382 h 13511369"/>
                  <a:gd name="connsiteX197" fmla="*/ 8392144 w 12089090"/>
                  <a:gd name="connsiteY197" fmla="*/ 6653621 h 13511369"/>
                  <a:gd name="connsiteX198" fmla="*/ 8720757 w 12089090"/>
                  <a:gd name="connsiteY198" fmla="*/ 6591708 h 13511369"/>
                  <a:gd name="connsiteX199" fmla="*/ 8739807 w 12089090"/>
                  <a:gd name="connsiteY199" fmla="*/ 6696483 h 13511369"/>
                  <a:gd name="connsiteX200" fmla="*/ 8813626 w 12089090"/>
                  <a:gd name="connsiteY200" fmla="*/ 6701246 h 13511369"/>
                  <a:gd name="connsiteX201" fmla="*/ 8789812 w 12089090"/>
                  <a:gd name="connsiteY201" fmla="*/ 6548844 h 13511369"/>
                  <a:gd name="connsiteX202" fmla="*/ 9332737 w 12089090"/>
                  <a:gd name="connsiteY202" fmla="*/ 6544082 h 13511369"/>
                  <a:gd name="connsiteX203" fmla="*/ 9520856 w 12089090"/>
                  <a:gd name="connsiteY203" fmla="*/ 6494075 h 13511369"/>
                  <a:gd name="connsiteX204" fmla="*/ 9647062 w 12089090"/>
                  <a:gd name="connsiteY204" fmla="*/ 6298813 h 13511369"/>
                  <a:gd name="connsiteX205" fmla="*/ 9923287 w 12089090"/>
                  <a:gd name="connsiteY205" fmla="*/ 6334532 h 13511369"/>
                  <a:gd name="connsiteX206" fmla="*/ 9887569 w 12089090"/>
                  <a:gd name="connsiteY206" fmla="*/ 6420258 h 13511369"/>
                  <a:gd name="connsiteX207" fmla="*/ 9744694 w 12089090"/>
                  <a:gd name="connsiteY207" fmla="*/ 6434546 h 13511369"/>
                  <a:gd name="connsiteX208" fmla="*/ 9813749 w 12089090"/>
                  <a:gd name="connsiteY208" fmla="*/ 6489313 h 13511369"/>
                  <a:gd name="connsiteX209" fmla="*/ 9682782 w 12089090"/>
                  <a:gd name="connsiteY209" fmla="*/ 6517889 h 13511369"/>
                  <a:gd name="connsiteX210" fmla="*/ 9556576 w 12089090"/>
                  <a:gd name="connsiteY210" fmla="*/ 6508364 h 13511369"/>
                  <a:gd name="connsiteX211" fmla="*/ 9470850 w 12089090"/>
                  <a:gd name="connsiteY211" fmla="*/ 6544082 h 13511369"/>
                  <a:gd name="connsiteX212" fmla="*/ 9439894 w 12089090"/>
                  <a:gd name="connsiteY212" fmla="*/ 6848883 h 13511369"/>
                  <a:gd name="connsiteX213" fmla="*/ 9601819 w 12089090"/>
                  <a:gd name="connsiteY213" fmla="*/ 6882220 h 13511369"/>
                  <a:gd name="connsiteX214" fmla="*/ 9808987 w 12089090"/>
                  <a:gd name="connsiteY214" fmla="*/ 6696482 h 13511369"/>
                  <a:gd name="connsiteX215" fmla="*/ 9847088 w 12089090"/>
                  <a:gd name="connsiteY215" fmla="*/ 6794114 h 13511369"/>
                  <a:gd name="connsiteX216" fmla="*/ 9994726 w 12089090"/>
                  <a:gd name="connsiteY216" fmla="*/ 6717914 h 13511369"/>
                  <a:gd name="connsiteX217" fmla="*/ 9894713 w 12089090"/>
                  <a:gd name="connsiteY217" fmla="*/ 6956040 h 13511369"/>
                  <a:gd name="connsiteX218" fmla="*/ 10037588 w 12089090"/>
                  <a:gd name="connsiteY218" fmla="*/ 6898889 h 13511369"/>
                  <a:gd name="connsiteX219" fmla="*/ 10004251 w 12089090"/>
                  <a:gd name="connsiteY219" fmla="*/ 6986996 h 13511369"/>
                  <a:gd name="connsiteX220" fmla="*/ 10235232 w 12089090"/>
                  <a:gd name="connsiteY220" fmla="*/ 6984614 h 13511369"/>
                  <a:gd name="connsiteX221" fmla="*/ 10075687 w 12089090"/>
                  <a:gd name="connsiteY221" fmla="*/ 7039382 h 13511369"/>
                  <a:gd name="connsiteX222" fmla="*/ 9966151 w 12089090"/>
                  <a:gd name="connsiteY222" fmla="*/ 7096533 h 13511369"/>
                  <a:gd name="connsiteX223" fmla="*/ 9847088 w 12089090"/>
                  <a:gd name="connsiteY223" fmla="*/ 7210833 h 13511369"/>
                  <a:gd name="connsiteX224" fmla="*/ 9882806 w 12089090"/>
                  <a:gd name="connsiteY224" fmla="*/ 7270363 h 13511369"/>
                  <a:gd name="connsiteX225" fmla="*/ 9925669 w 12089090"/>
                  <a:gd name="connsiteY225" fmla="*/ 7320371 h 13511369"/>
                  <a:gd name="connsiteX226" fmla="*/ 10004251 w 12089090"/>
                  <a:gd name="connsiteY226" fmla="*/ 7287033 h 13511369"/>
                  <a:gd name="connsiteX227" fmla="*/ 10016156 w 12089090"/>
                  <a:gd name="connsiteY227" fmla="*/ 7348944 h 13511369"/>
                  <a:gd name="connsiteX228" fmla="*/ 10130457 w 12089090"/>
                  <a:gd name="connsiteY228" fmla="*/ 7210833 h 13511369"/>
                  <a:gd name="connsiteX229" fmla="*/ 10166176 w 12089090"/>
                  <a:gd name="connsiteY229" fmla="*/ 7356089 h 13511369"/>
                  <a:gd name="connsiteX230" fmla="*/ 10261426 w 12089090"/>
                  <a:gd name="connsiteY230" fmla="*/ 7239408 h 13511369"/>
                  <a:gd name="connsiteX231" fmla="*/ 10287619 w 12089090"/>
                  <a:gd name="connsiteY231" fmla="*/ 7401332 h 13511369"/>
                  <a:gd name="connsiteX232" fmla="*/ 10361437 w 12089090"/>
                  <a:gd name="connsiteY232" fmla="*/ 7477532 h 13511369"/>
                  <a:gd name="connsiteX233" fmla="*/ 10151887 w 12089090"/>
                  <a:gd name="connsiteY233" fmla="*/ 7591832 h 13511369"/>
                  <a:gd name="connsiteX234" fmla="*/ 10304288 w 12089090"/>
                  <a:gd name="connsiteY234" fmla="*/ 7741852 h 13511369"/>
                  <a:gd name="connsiteX235" fmla="*/ 10335244 w 12089090"/>
                  <a:gd name="connsiteY235" fmla="*/ 7644221 h 13511369"/>
                  <a:gd name="connsiteX236" fmla="*/ 10406680 w 12089090"/>
                  <a:gd name="connsiteY236" fmla="*/ 7732326 h 13511369"/>
                  <a:gd name="connsiteX237" fmla="*/ 10528126 w 12089090"/>
                  <a:gd name="connsiteY237" fmla="*/ 7691846 h 13511369"/>
                  <a:gd name="connsiteX238" fmla="*/ 10532887 w 12089090"/>
                  <a:gd name="connsiteY238" fmla="*/ 7777570 h 13511369"/>
                  <a:gd name="connsiteX239" fmla="*/ 10530506 w 12089090"/>
                  <a:gd name="connsiteY239" fmla="*/ 7875200 h 13511369"/>
                  <a:gd name="connsiteX240" fmla="*/ 10640043 w 12089090"/>
                  <a:gd name="connsiteY240" fmla="*/ 7837101 h 13511369"/>
                  <a:gd name="connsiteX241" fmla="*/ 10680526 w 12089090"/>
                  <a:gd name="connsiteY241" fmla="*/ 8075227 h 13511369"/>
                  <a:gd name="connsiteX242" fmla="*/ 10818637 w 12089090"/>
                  <a:gd name="connsiteY242" fmla="*/ 8106182 h 13511369"/>
                  <a:gd name="connsiteX243" fmla="*/ 10832925 w 12089090"/>
                  <a:gd name="connsiteY243" fmla="*/ 7815670 h 13511369"/>
                  <a:gd name="connsiteX244" fmla="*/ 10923413 w 12089090"/>
                  <a:gd name="connsiteY244" fmla="*/ 7791858 h 13511369"/>
                  <a:gd name="connsiteX245" fmla="*/ 10992469 w 12089090"/>
                  <a:gd name="connsiteY245" fmla="*/ 7620407 h 13511369"/>
                  <a:gd name="connsiteX246" fmla="*/ 10954369 w 12089090"/>
                  <a:gd name="connsiteY246" fmla="*/ 7491821 h 13511369"/>
                  <a:gd name="connsiteX247" fmla="*/ 10859119 w 12089090"/>
                  <a:gd name="connsiteY247" fmla="*/ 7479913 h 13511369"/>
                  <a:gd name="connsiteX248" fmla="*/ 10906743 w 12089090"/>
                  <a:gd name="connsiteY248" fmla="*/ 7360851 h 13511369"/>
                  <a:gd name="connsiteX249" fmla="*/ 10801969 w 12089090"/>
                  <a:gd name="connsiteY249" fmla="*/ 7289414 h 13511369"/>
                  <a:gd name="connsiteX250" fmla="*/ 10761487 w 12089090"/>
                  <a:gd name="connsiteY250" fmla="*/ 7058432 h 13511369"/>
                  <a:gd name="connsiteX251" fmla="*/ 10443987 w 12089090"/>
                  <a:gd name="connsiteY251" fmla="*/ 7020332 h 13511369"/>
                  <a:gd name="connsiteX252" fmla="*/ 10513838 w 12089090"/>
                  <a:gd name="connsiteY252" fmla="*/ 6915558 h 13511369"/>
                  <a:gd name="connsiteX253" fmla="*/ 10637663 w 12089090"/>
                  <a:gd name="connsiteY253" fmla="*/ 6896508 h 13511369"/>
                  <a:gd name="connsiteX254" fmla="*/ 10647187 w 12089090"/>
                  <a:gd name="connsiteY254" fmla="*/ 6810782 h 13511369"/>
                  <a:gd name="connsiteX255" fmla="*/ 10859912 w 12089090"/>
                  <a:gd name="connsiteY255" fmla="*/ 6899682 h 13511369"/>
                  <a:gd name="connsiteX256" fmla="*/ 10875787 w 12089090"/>
                  <a:gd name="connsiteY256" fmla="*/ 6677432 h 13511369"/>
                  <a:gd name="connsiteX257" fmla="*/ 10666237 w 12089090"/>
                  <a:gd name="connsiteY257" fmla="*/ 6772682 h 13511369"/>
                  <a:gd name="connsiteX258" fmla="*/ 10590037 w 12089090"/>
                  <a:gd name="connsiteY258" fmla="*/ 6544082 h 13511369"/>
                  <a:gd name="connsiteX259" fmla="*/ 10361437 w 12089090"/>
                  <a:gd name="connsiteY259" fmla="*/ 6753632 h 13511369"/>
                  <a:gd name="connsiteX260" fmla="*/ 10374138 w 12089090"/>
                  <a:gd name="connsiteY260" fmla="*/ 6588533 h 13511369"/>
                  <a:gd name="connsiteX261" fmla="*/ 10386837 w 12089090"/>
                  <a:gd name="connsiteY261" fmla="*/ 6464707 h 13511369"/>
                  <a:gd name="connsiteX262" fmla="*/ 10331672 w 12089090"/>
                  <a:gd name="connsiteY262" fmla="*/ 6436675 h 13511369"/>
                  <a:gd name="connsiteX263" fmla="*/ 10278888 w 12089090"/>
                  <a:gd name="connsiteY263" fmla="*/ 6452008 h 13511369"/>
                  <a:gd name="connsiteX264" fmla="*/ 10158237 w 12089090"/>
                  <a:gd name="connsiteY264" fmla="*/ 6236107 h 13511369"/>
                  <a:gd name="connsiteX265" fmla="*/ 10323338 w 12089090"/>
                  <a:gd name="connsiteY265" fmla="*/ 6274208 h 13511369"/>
                  <a:gd name="connsiteX266" fmla="*/ 10564638 w 12089090"/>
                  <a:gd name="connsiteY266" fmla="*/ 6274208 h 13511369"/>
                  <a:gd name="connsiteX267" fmla="*/ 10694812 w 12089090"/>
                  <a:gd name="connsiteY267" fmla="*/ 6134507 h 13511369"/>
                  <a:gd name="connsiteX268" fmla="*/ 10593213 w 12089090"/>
                  <a:gd name="connsiteY268" fmla="*/ 6023383 h 13511369"/>
                  <a:gd name="connsiteX269" fmla="*/ 10380487 w 12089090"/>
                  <a:gd name="connsiteY269" fmla="*/ 5975757 h 13511369"/>
                  <a:gd name="connsiteX270" fmla="*/ 10561462 w 12089090"/>
                  <a:gd name="connsiteY270" fmla="*/ 5845582 h 13511369"/>
                  <a:gd name="connsiteX271" fmla="*/ 10507488 w 12089090"/>
                  <a:gd name="connsiteY271" fmla="*/ 5728108 h 13511369"/>
                  <a:gd name="connsiteX272" fmla="*/ 10561463 w 12089090"/>
                  <a:gd name="connsiteY272" fmla="*/ 5607458 h 13511369"/>
                  <a:gd name="connsiteX273" fmla="*/ 10523362 w 12089090"/>
                  <a:gd name="connsiteY273" fmla="*/ 5604282 h 13511369"/>
                  <a:gd name="connsiteX274" fmla="*/ 10488438 w 12089090"/>
                  <a:gd name="connsiteY274" fmla="*/ 5528083 h 13511369"/>
                  <a:gd name="connsiteX275" fmla="*/ 10329687 w 12089090"/>
                  <a:gd name="connsiteY275" fmla="*/ 5375682 h 13511369"/>
                  <a:gd name="connsiteX276" fmla="*/ 10599563 w 12089090"/>
                  <a:gd name="connsiteY276" fmla="*/ 5480458 h 13511369"/>
                  <a:gd name="connsiteX277" fmla="*/ 10742437 w 12089090"/>
                  <a:gd name="connsiteY277" fmla="*/ 5439182 h 13511369"/>
                  <a:gd name="connsiteX278" fmla="*/ 10717038 w 12089090"/>
                  <a:gd name="connsiteY278" fmla="*/ 5686833 h 13511369"/>
                  <a:gd name="connsiteX279" fmla="*/ 10894837 w 12089090"/>
                  <a:gd name="connsiteY279" fmla="*/ 5724932 h 13511369"/>
                  <a:gd name="connsiteX280" fmla="*/ 10951988 w 12089090"/>
                  <a:gd name="connsiteY280" fmla="*/ 5550308 h 13511369"/>
                  <a:gd name="connsiteX281" fmla="*/ 10993262 w 12089090"/>
                  <a:gd name="connsiteY281" fmla="*/ 5321707 h 13511369"/>
                  <a:gd name="connsiteX282" fmla="*/ 10913888 w 12089090"/>
                  <a:gd name="connsiteY282" fmla="*/ 5118508 h 13511369"/>
                  <a:gd name="connsiteX283" fmla="*/ 10856737 w 12089090"/>
                  <a:gd name="connsiteY283" fmla="*/ 5020082 h 13511369"/>
                  <a:gd name="connsiteX284" fmla="*/ 10777363 w 12089090"/>
                  <a:gd name="connsiteY284" fmla="*/ 5137558 h 13511369"/>
                  <a:gd name="connsiteX285" fmla="*/ 10707513 w 12089090"/>
                  <a:gd name="connsiteY285" fmla="*/ 5096283 h 13511369"/>
                  <a:gd name="connsiteX286" fmla="*/ 10675763 w 12089090"/>
                  <a:gd name="connsiteY286" fmla="*/ 5216933 h 13511369"/>
                  <a:gd name="connsiteX287" fmla="*/ 10574162 w 12089090"/>
                  <a:gd name="connsiteY287" fmla="*/ 5220107 h 13511369"/>
                  <a:gd name="connsiteX288" fmla="*/ 10494787 w 12089090"/>
                  <a:gd name="connsiteY288" fmla="*/ 5077232 h 13511369"/>
                  <a:gd name="connsiteX289" fmla="*/ 10456687 w 12089090"/>
                  <a:gd name="connsiteY289" fmla="*/ 4924832 h 13511369"/>
                  <a:gd name="connsiteX290" fmla="*/ 10240787 w 12089090"/>
                  <a:gd name="connsiteY290" fmla="*/ 4928007 h 13511369"/>
                  <a:gd name="connsiteX291" fmla="*/ 10266187 w 12089090"/>
                  <a:gd name="connsiteY291" fmla="*/ 5153432 h 13511369"/>
                  <a:gd name="connsiteX292" fmla="*/ 10228088 w 12089090"/>
                  <a:gd name="connsiteY292" fmla="*/ 4959758 h 13511369"/>
                  <a:gd name="connsiteX293" fmla="*/ 10183637 w 12089090"/>
                  <a:gd name="connsiteY293" fmla="*/ 4972457 h 13511369"/>
                  <a:gd name="connsiteX294" fmla="*/ 10113787 w 12089090"/>
                  <a:gd name="connsiteY294" fmla="*/ 4861332 h 13511369"/>
                  <a:gd name="connsiteX295" fmla="*/ 10018538 w 12089090"/>
                  <a:gd name="connsiteY295" fmla="*/ 4931183 h 13511369"/>
                  <a:gd name="connsiteX296" fmla="*/ 9862962 w 12089090"/>
                  <a:gd name="connsiteY296" fmla="*/ 5058182 h 13511369"/>
                  <a:gd name="connsiteX297" fmla="*/ 10228087 w 12089090"/>
                  <a:gd name="connsiteY297" fmla="*/ 4724807 h 13511369"/>
                  <a:gd name="connsiteX298" fmla="*/ 10372550 w 12089090"/>
                  <a:gd name="connsiteY298" fmla="*/ 4634321 h 13511369"/>
                  <a:gd name="connsiteX299" fmla="*/ 10590037 w 12089090"/>
                  <a:gd name="connsiteY299" fmla="*/ 4581932 h 13511369"/>
                  <a:gd name="connsiteX300" fmla="*/ 10628138 w 12089090"/>
                  <a:gd name="connsiteY300" fmla="*/ 4461283 h 13511369"/>
                  <a:gd name="connsiteX301" fmla="*/ 10799588 w 12089090"/>
                  <a:gd name="connsiteY301" fmla="*/ 4334283 h 13511369"/>
                  <a:gd name="connsiteX302" fmla="*/ 10831337 w 12089090"/>
                  <a:gd name="connsiteY302" fmla="*/ 4080282 h 13511369"/>
                  <a:gd name="connsiteX303" fmla="*/ 10599562 w 12089090"/>
                  <a:gd name="connsiteY303" fmla="*/ 3997732 h 13511369"/>
                  <a:gd name="connsiteX304" fmla="*/ 10282063 w 12089090"/>
                  <a:gd name="connsiteY304" fmla="*/ 3950108 h 13511369"/>
                  <a:gd name="connsiteX305" fmla="*/ 10151887 w 12089090"/>
                  <a:gd name="connsiteY305" fmla="*/ 4010432 h 13511369"/>
                  <a:gd name="connsiteX306" fmla="*/ 10177288 w 12089090"/>
                  <a:gd name="connsiteY306" fmla="*/ 3845333 h 13511369"/>
                  <a:gd name="connsiteX307" fmla="*/ 10126488 w 12089090"/>
                  <a:gd name="connsiteY307" fmla="*/ 3670708 h 13511369"/>
                  <a:gd name="connsiteX308" fmla="*/ 10240787 w 12089090"/>
                  <a:gd name="connsiteY308" fmla="*/ 3708807 h 13511369"/>
                  <a:gd name="connsiteX309" fmla="*/ 10361438 w 12089090"/>
                  <a:gd name="connsiteY309" fmla="*/ 3600858 h 13511369"/>
                  <a:gd name="connsiteX310" fmla="*/ 10551938 w 12089090"/>
                  <a:gd name="connsiteY310" fmla="*/ 3661183 h 13511369"/>
                  <a:gd name="connsiteX311" fmla="*/ 10564638 w 12089090"/>
                  <a:gd name="connsiteY311" fmla="*/ 3477033 h 13511369"/>
                  <a:gd name="connsiteX312" fmla="*/ 10704337 w 12089090"/>
                  <a:gd name="connsiteY312" fmla="*/ 3515132 h 13511369"/>
                  <a:gd name="connsiteX313" fmla="*/ 10818637 w 12089090"/>
                  <a:gd name="connsiteY313" fmla="*/ 3210332 h 13511369"/>
                  <a:gd name="connsiteX314" fmla="*/ 10920238 w 12089090"/>
                  <a:gd name="connsiteY314" fmla="*/ 3299233 h 13511369"/>
                  <a:gd name="connsiteX315" fmla="*/ 11059937 w 12089090"/>
                  <a:gd name="connsiteY315" fmla="*/ 3283357 h 13511369"/>
                  <a:gd name="connsiteX316" fmla="*/ 11094862 w 12089090"/>
                  <a:gd name="connsiteY316" fmla="*/ 3508782 h 13511369"/>
                  <a:gd name="connsiteX317" fmla="*/ 11171063 w 12089090"/>
                  <a:gd name="connsiteY317" fmla="*/ 3251608 h 13511369"/>
                  <a:gd name="connsiteX318" fmla="*/ 11094863 w 12089090"/>
                  <a:gd name="connsiteY318" fmla="*/ 3165883 h 13511369"/>
                  <a:gd name="connsiteX319" fmla="*/ 11180587 w 12089090"/>
                  <a:gd name="connsiteY319" fmla="*/ 2911882 h 13511369"/>
                  <a:gd name="connsiteX320" fmla="*/ 10999613 w 12089090"/>
                  <a:gd name="connsiteY320" fmla="*/ 2988083 h 13511369"/>
                  <a:gd name="connsiteX321" fmla="*/ 10971037 w 12089090"/>
                  <a:gd name="connsiteY321" fmla="*/ 2918232 h 13511369"/>
                  <a:gd name="connsiteX322" fmla="*/ 10780537 w 12089090"/>
                  <a:gd name="connsiteY322" fmla="*/ 2715032 h 13511369"/>
                  <a:gd name="connsiteX323" fmla="*/ 10748788 w 12089090"/>
                  <a:gd name="connsiteY323" fmla="*/ 2530883 h 13511369"/>
                  <a:gd name="connsiteX324" fmla="*/ 10717038 w 12089090"/>
                  <a:gd name="connsiteY324" fmla="*/ 2435633 h 13511369"/>
                  <a:gd name="connsiteX325" fmla="*/ 10818637 w 12089090"/>
                  <a:gd name="connsiteY325" fmla="*/ 2334032 h 13511369"/>
                  <a:gd name="connsiteX326" fmla="*/ 11078988 w 12089090"/>
                  <a:gd name="connsiteY326" fmla="*/ 2099083 h 13511369"/>
                  <a:gd name="connsiteX327" fmla="*/ 11199637 w 12089090"/>
                  <a:gd name="connsiteY327" fmla="*/ 2118132 h 13511369"/>
                  <a:gd name="connsiteX328" fmla="*/ 11269488 w 12089090"/>
                  <a:gd name="connsiteY328" fmla="*/ 2029233 h 13511369"/>
                  <a:gd name="connsiteX329" fmla="*/ 11504437 w 12089090"/>
                  <a:gd name="connsiteY329" fmla="*/ 1921282 h 13511369"/>
                  <a:gd name="connsiteX330" fmla="*/ 11358388 w 12089090"/>
                  <a:gd name="connsiteY330" fmla="*/ 1851433 h 13511369"/>
                  <a:gd name="connsiteX331" fmla="*/ 11275837 w 12089090"/>
                  <a:gd name="connsiteY331" fmla="*/ 1705382 h 13511369"/>
                  <a:gd name="connsiteX332" fmla="*/ 11377437 w 12089090"/>
                  <a:gd name="connsiteY332" fmla="*/ 1279932 h 13511369"/>
                  <a:gd name="connsiteX333" fmla="*/ 11256787 w 12089090"/>
                  <a:gd name="connsiteY333" fmla="*/ 1019582 h 13511369"/>
                  <a:gd name="connsiteX334" fmla="*/ 11542537 w 12089090"/>
                  <a:gd name="connsiteY334" fmla="*/ 1362482 h 13511369"/>
                  <a:gd name="connsiteX335" fmla="*/ 11707637 w 12089090"/>
                  <a:gd name="connsiteY335" fmla="*/ 1165632 h 13511369"/>
                  <a:gd name="connsiteX336" fmla="*/ 11891787 w 12089090"/>
                  <a:gd name="connsiteY336" fmla="*/ 1476782 h 13511369"/>
                  <a:gd name="connsiteX337" fmla="*/ 12088637 w 12089090"/>
                  <a:gd name="connsiteY337" fmla="*/ 1578383 h 13511369"/>
                  <a:gd name="connsiteX338" fmla="*/ 11923537 w 12089090"/>
                  <a:gd name="connsiteY338" fmla="*/ 1133883 h 13511369"/>
                  <a:gd name="connsiteX339" fmla="*/ 11910837 w 12089090"/>
                  <a:gd name="connsiteY339" fmla="*/ 917982 h 13511369"/>
                  <a:gd name="connsiteX340" fmla="*/ 11777487 w 12089090"/>
                  <a:gd name="connsiteY340" fmla="*/ 721132 h 13511369"/>
                  <a:gd name="connsiteX341" fmla="*/ 11752087 w 12089090"/>
                  <a:gd name="connsiteY34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489024 w 12089090"/>
                  <a:gd name="connsiteY34" fmla="*/ 4958170 h 13511369"/>
                  <a:gd name="connsiteX35" fmla="*/ 2471165 w 12089090"/>
                  <a:gd name="connsiteY35" fmla="*/ 5122225 h 13511369"/>
                  <a:gd name="connsiteX36" fmla="*/ 2387822 w 12089090"/>
                  <a:gd name="connsiteY36" fmla="*/ 5196044 h 13511369"/>
                  <a:gd name="connsiteX37" fmla="*/ 2398537 w 12089090"/>
                  <a:gd name="connsiteY37" fmla="*/ 5286782 h 13511369"/>
                  <a:gd name="connsiteX38" fmla="*/ 2506884 w 12089090"/>
                  <a:gd name="connsiteY38" fmla="*/ 5384163 h 13511369"/>
                  <a:gd name="connsiteX39" fmla="*/ 2512837 w 12089090"/>
                  <a:gd name="connsiteY39" fmla="*/ 5534432 h 13511369"/>
                  <a:gd name="connsiteX40" fmla="*/ 2516409 w 12089090"/>
                  <a:gd name="connsiteY40" fmla="*/ 5622288 h 13511369"/>
                  <a:gd name="connsiteX41" fmla="*/ 2649759 w 12089090"/>
                  <a:gd name="connsiteY41" fmla="*/ 5741350 h 13511369"/>
                  <a:gd name="connsiteX42" fmla="*/ 2814065 w 12089090"/>
                  <a:gd name="connsiteY42" fmla="*/ 5819932 h 13511369"/>
                  <a:gd name="connsiteX43" fmla="*/ 2846212 w 12089090"/>
                  <a:gd name="connsiteY43" fmla="*/ 6036875 h 13511369"/>
                  <a:gd name="connsiteX44" fmla="*/ 2836687 w 12089090"/>
                  <a:gd name="connsiteY44" fmla="*/ 6239282 h 13511369"/>
                  <a:gd name="connsiteX45" fmla="*/ 2611659 w 12089090"/>
                  <a:gd name="connsiteY45" fmla="*/ 6322375 h 13511369"/>
                  <a:gd name="connsiteX46" fmla="*/ 2627137 w 12089090"/>
                  <a:gd name="connsiteY46" fmla="*/ 6448832 h 13511369"/>
                  <a:gd name="connsiteX47" fmla="*/ 2531887 w 12089090"/>
                  <a:gd name="connsiteY47" fmla="*/ 6696482 h 13511369"/>
                  <a:gd name="connsiteX48" fmla="*/ 2585465 w 12089090"/>
                  <a:gd name="connsiteY48" fmla="*/ 6812913 h 13511369"/>
                  <a:gd name="connsiteX49" fmla="*/ 2535459 w 12089090"/>
                  <a:gd name="connsiteY49" fmla="*/ 6872444 h 13511369"/>
                  <a:gd name="connsiteX50" fmla="*/ 2478309 w 12089090"/>
                  <a:gd name="connsiteY50" fmla="*/ 6981982 h 13511369"/>
                  <a:gd name="connsiteX51" fmla="*/ 2365199 w 12089090"/>
                  <a:gd name="connsiteY51" fmla="*/ 7022714 h 13511369"/>
                  <a:gd name="connsiteX52" fmla="*/ 2123503 w 12089090"/>
                  <a:gd name="connsiteY52" fmla="*/ 7248682 h 13511369"/>
                  <a:gd name="connsiteX53" fmla="*/ 2171128 w 12089090"/>
                  <a:gd name="connsiteY53" fmla="*/ 7551100 h 13511369"/>
                  <a:gd name="connsiteX54" fmla="*/ 2143743 w 12089090"/>
                  <a:gd name="connsiteY54" fmla="*/ 7627551 h 13511369"/>
                  <a:gd name="connsiteX55" fmla="*/ 1973484 w 12089090"/>
                  <a:gd name="connsiteY55" fmla="*/ 7703500 h 13511369"/>
                  <a:gd name="connsiteX56" fmla="*/ 1867519 w 12089090"/>
                  <a:gd name="connsiteY56" fmla="*/ 7841863 h 13511369"/>
                  <a:gd name="connsiteX57" fmla="*/ 1842515 w 12089090"/>
                  <a:gd name="connsiteY57" fmla="*/ 8084500 h 13511369"/>
                  <a:gd name="connsiteX58" fmla="*/ 1721072 w 12089090"/>
                  <a:gd name="connsiteY58" fmla="*/ 8148794 h 13511369"/>
                  <a:gd name="connsiteX59" fmla="*/ 1703212 w 12089090"/>
                  <a:gd name="connsiteY59" fmla="*/ 8291919 h 13511369"/>
                  <a:gd name="connsiteX60" fmla="*/ 1671065 w 12089090"/>
                  <a:gd name="connsiteY60" fmla="*/ 8510744 h 13511369"/>
                  <a:gd name="connsiteX61" fmla="*/ 1716309 w 12089090"/>
                  <a:gd name="connsiteY61" fmla="*/ 8653619 h 13511369"/>
                  <a:gd name="connsiteX62" fmla="*/ 1706784 w 12089090"/>
                  <a:gd name="connsiteY62" fmla="*/ 8772682 h 13511369"/>
                  <a:gd name="connsiteX63" fmla="*/ 1788937 w 12089090"/>
                  <a:gd name="connsiteY63" fmla="*/ 8963432 h 13511369"/>
                  <a:gd name="connsiteX64" fmla="*/ 1657969 w 12089090"/>
                  <a:gd name="connsiteY64" fmla="*/ 9413488 h 13511369"/>
                  <a:gd name="connsiteX65" fmla="*/ 1506759 w 12089090"/>
                  <a:gd name="connsiteY65" fmla="*/ 9498963 h 13511369"/>
                  <a:gd name="connsiteX66" fmla="*/ 1463897 w 12089090"/>
                  <a:gd name="connsiteY66" fmla="*/ 9682319 h 13511369"/>
                  <a:gd name="connsiteX67" fmla="*/ 1321022 w 12089090"/>
                  <a:gd name="connsiteY67" fmla="*/ 9748994 h 13511369"/>
                  <a:gd name="connsiteX68" fmla="*/ 1312687 w 12089090"/>
                  <a:gd name="connsiteY68" fmla="*/ 9839732 h 13511369"/>
                  <a:gd name="connsiteX69" fmla="*/ 1237678 w 12089090"/>
                  <a:gd name="connsiteY69" fmla="*/ 9970450 h 13511369"/>
                  <a:gd name="connsiteX70" fmla="*/ 1254347 w 12089090"/>
                  <a:gd name="connsiteY70" fmla="*/ 10151425 h 13511369"/>
                  <a:gd name="connsiteX71" fmla="*/ 1179337 w 12089090"/>
                  <a:gd name="connsiteY71" fmla="*/ 10315982 h 13511369"/>
                  <a:gd name="connsiteX72" fmla="*/ 932878 w 12089090"/>
                  <a:gd name="connsiteY72" fmla="*/ 10353832 h 13511369"/>
                  <a:gd name="connsiteX73" fmla="*/ 817387 w 12089090"/>
                  <a:gd name="connsiteY73" fmla="*/ 10468382 h 13511369"/>
                  <a:gd name="connsiteX74" fmla="*/ 678084 w 12089090"/>
                  <a:gd name="connsiteY74" fmla="*/ 10480038 h 13511369"/>
                  <a:gd name="connsiteX75" fmla="*/ 585215 w 12089090"/>
                  <a:gd name="connsiteY75" fmla="*/ 10544332 h 13511369"/>
                  <a:gd name="connsiteX76" fmla="*/ 497109 w 12089090"/>
                  <a:gd name="connsiteY76" fmla="*/ 10503850 h 13511369"/>
                  <a:gd name="connsiteX77" fmla="*/ 399478 w 12089090"/>
                  <a:gd name="connsiteY77" fmla="*/ 10510994 h 13511369"/>
                  <a:gd name="connsiteX78" fmla="*/ 301847 w 12089090"/>
                  <a:gd name="connsiteY78" fmla="*/ 10482419 h 13511369"/>
                  <a:gd name="connsiteX79" fmla="*/ 238743 w 12089090"/>
                  <a:gd name="connsiteY79" fmla="*/ 10535057 h 13511369"/>
                  <a:gd name="connsiteX80" fmla="*/ 17287 w 12089090"/>
                  <a:gd name="connsiteY80" fmla="*/ 10430282 h 13511369"/>
                  <a:gd name="connsiteX81" fmla="*/ 78009 w 12089090"/>
                  <a:gd name="connsiteY81" fmla="*/ 10608625 h 13511369"/>
                  <a:gd name="connsiteX82" fmla="*/ 11334 w 12089090"/>
                  <a:gd name="connsiteY82" fmla="*/ 10787219 h 13511369"/>
                  <a:gd name="connsiteX83" fmla="*/ 112537 w 12089090"/>
                  <a:gd name="connsiteY83" fmla="*/ 11056551 h 13511369"/>
                  <a:gd name="connsiteX84" fmla="*/ 8953 w 12089090"/>
                  <a:gd name="connsiteY84" fmla="*/ 11234894 h 13511369"/>
                  <a:gd name="connsiteX85" fmla="*/ 17287 w 12089090"/>
                  <a:gd name="connsiteY85" fmla="*/ 11420882 h 13511369"/>
                  <a:gd name="connsiteX86" fmla="*/ 158972 w 12089090"/>
                  <a:gd name="connsiteY86" fmla="*/ 11470638 h 13511369"/>
                  <a:gd name="connsiteX87" fmla="*/ 455437 w 12089090"/>
                  <a:gd name="connsiteY87" fmla="*/ 11497082 h 13511369"/>
                  <a:gd name="connsiteX88" fmla="*/ 623315 w 12089090"/>
                  <a:gd name="connsiteY88" fmla="*/ 11544457 h 13511369"/>
                  <a:gd name="connsiteX89" fmla="*/ 737615 w 12089090"/>
                  <a:gd name="connsiteY89" fmla="*/ 11489688 h 13511369"/>
                  <a:gd name="connsiteX90" fmla="*/ 912637 w 12089090"/>
                  <a:gd name="connsiteY90" fmla="*/ 11535182 h 13511369"/>
                  <a:gd name="connsiteX91" fmla="*/ 1078134 w 12089090"/>
                  <a:gd name="connsiteY91" fmla="*/ 11413488 h 13511369"/>
                  <a:gd name="connsiteX92" fmla="*/ 1155524 w 12089090"/>
                  <a:gd name="connsiteY92" fmla="*/ 11470889 h 13511369"/>
                  <a:gd name="connsiteX93" fmla="*/ 1294828 w 12089090"/>
                  <a:gd name="connsiteY93" fmla="*/ 11496832 h 13511369"/>
                  <a:gd name="connsiteX94" fmla="*/ 1466278 w 12089090"/>
                  <a:gd name="connsiteY94" fmla="*/ 11508738 h 13511369"/>
                  <a:gd name="connsiteX95" fmla="*/ 1552003 w 12089090"/>
                  <a:gd name="connsiteY95" fmla="*/ 11573032 h 13511369"/>
                  <a:gd name="connsiteX96" fmla="*/ 1652015 w 12089090"/>
                  <a:gd name="connsiteY96" fmla="*/ 11580175 h 13511369"/>
                  <a:gd name="connsiteX97" fmla="*/ 1731787 w 12089090"/>
                  <a:gd name="connsiteY97" fmla="*/ 11592332 h 13511369"/>
                  <a:gd name="connsiteX98" fmla="*/ 1659159 w 12089090"/>
                  <a:gd name="connsiteY98" fmla="*/ 11737338 h 13511369"/>
                  <a:gd name="connsiteX99" fmla="*/ 1693687 w 12089090"/>
                  <a:gd name="connsiteY99" fmla="*/ 11992382 h 13511369"/>
                  <a:gd name="connsiteX100" fmla="*/ 1871090 w 12089090"/>
                  <a:gd name="connsiteY100" fmla="*/ 12130244 h 13511369"/>
                  <a:gd name="connsiteX101" fmla="*/ 1993724 w 12089090"/>
                  <a:gd name="connsiteY101" fmla="*/ 12056676 h 13511369"/>
                  <a:gd name="connsiteX102" fmla="*/ 2066353 w 12089090"/>
                  <a:gd name="connsiteY102" fmla="*/ 12104050 h 13511369"/>
                  <a:gd name="connsiteX103" fmla="*/ 2142553 w 12089090"/>
                  <a:gd name="connsiteY103" fmla="*/ 12034994 h 13511369"/>
                  <a:gd name="connsiteX104" fmla="*/ 2242565 w 12089090"/>
                  <a:gd name="connsiteY104" fmla="*/ 12058807 h 13511369"/>
                  <a:gd name="connsiteX105" fmla="*/ 2473547 w 12089090"/>
                  <a:gd name="connsiteY105" fmla="*/ 12008800 h 13511369"/>
                  <a:gd name="connsiteX106" fmla="*/ 2524743 w 12089090"/>
                  <a:gd name="connsiteY106" fmla="*/ 11899513 h 13511369"/>
                  <a:gd name="connsiteX107" fmla="*/ 2893837 w 12089090"/>
                  <a:gd name="connsiteY107" fmla="*/ 12030482 h 13511369"/>
                  <a:gd name="connsiteX108" fmla="*/ 2983134 w 12089090"/>
                  <a:gd name="connsiteY108" fmla="*/ 12018325 h 13511369"/>
                  <a:gd name="connsiteX109" fmla="*/ 3084337 w 12089090"/>
                  <a:gd name="connsiteY109" fmla="*/ 12182882 h 13511369"/>
                  <a:gd name="connsiteX110" fmla="*/ 3323653 w 12089090"/>
                  <a:gd name="connsiteY110" fmla="*/ 12127863 h 13511369"/>
                  <a:gd name="connsiteX111" fmla="*/ 3433190 w 12089090"/>
                  <a:gd name="connsiteY111" fmla="*/ 12196919 h 13511369"/>
                  <a:gd name="connsiteX112" fmla="*/ 3586781 w 12089090"/>
                  <a:gd name="connsiteY112" fmla="*/ 12266226 h 13511369"/>
                  <a:gd name="connsiteX113" fmla="*/ 3522487 w 12089090"/>
                  <a:gd name="connsiteY113" fmla="*/ 12387670 h 13511369"/>
                  <a:gd name="connsiteX114" fmla="*/ 3607022 w 12089090"/>
                  <a:gd name="connsiteY114" fmla="*/ 12592207 h 13511369"/>
                  <a:gd name="connsiteX115" fmla="*/ 3560587 w 12089090"/>
                  <a:gd name="connsiteY115" fmla="*/ 12773432 h 13511369"/>
                  <a:gd name="connsiteX116" fmla="*/ 3545109 w 12089090"/>
                  <a:gd name="connsiteY116" fmla="*/ 12987494 h 13511369"/>
                  <a:gd name="connsiteX117" fmla="*/ 3636787 w 12089090"/>
                  <a:gd name="connsiteY117" fmla="*/ 13211582 h 13511369"/>
                  <a:gd name="connsiteX118" fmla="*/ 3922537 w 12089090"/>
                  <a:gd name="connsiteY118" fmla="*/ 13440182 h 13511369"/>
                  <a:gd name="connsiteX119" fmla="*/ 4514278 w 12089090"/>
                  <a:gd name="connsiteY119" fmla="*/ 13511369 h 13511369"/>
                  <a:gd name="connsiteX120" fmla="*/ 4549996 w 12089090"/>
                  <a:gd name="connsiteY120" fmla="*/ 13442312 h 13511369"/>
                  <a:gd name="connsiteX121" fmla="*/ 4208287 w 12089090"/>
                  <a:gd name="connsiteY121" fmla="*/ 13154432 h 13511369"/>
                  <a:gd name="connsiteX122" fmla="*/ 4635722 w 12089090"/>
                  <a:gd name="connsiteY122" fmla="*/ 13268482 h 13511369"/>
                  <a:gd name="connsiteX123" fmla="*/ 4951237 w 12089090"/>
                  <a:gd name="connsiteY123" fmla="*/ 13268732 h 13511369"/>
                  <a:gd name="connsiteX124" fmla="*/ 5052440 w 12089090"/>
                  <a:gd name="connsiteY124" fmla="*/ 13058932 h 13511369"/>
                  <a:gd name="connsiteX125" fmla="*/ 5011959 w 12089090"/>
                  <a:gd name="connsiteY125" fmla="*/ 12985113 h 13511369"/>
                  <a:gd name="connsiteX126" fmla="*/ 5008387 w 12089090"/>
                  <a:gd name="connsiteY126" fmla="*/ 12678182 h 13511369"/>
                  <a:gd name="connsiteX127" fmla="*/ 5084587 w 12089090"/>
                  <a:gd name="connsiteY127" fmla="*/ 12563882 h 13511369"/>
                  <a:gd name="connsiteX128" fmla="*/ 5046487 w 12089090"/>
                  <a:gd name="connsiteY128" fmla="*/ 12225745 h 13511369"/>
                  <a:gd name="connsiteX129" fmla="*/ 5375100 w 12089090"/>
                  <a:gd name="connsiteY129" fmla="*/ 12097157 h 13511369"/>
                  <a:gd name="connsiteX130" fmla="*/ 5656087 w 12089090"/>
                  <a:gd name="connsiteY130" fmla="*/ 12180502 h 13511369"/>
                  <a:gd name="connsiteX131" fmla="*/ 5541787 w 12089090"/>
                  <a:gd name="connsiteY131" fmla="*/ 11249432 h 13511369"/>
                  <a:gd name="connsiteX132" fmla="*/ 5602510 w 12089090"/>
                  <a:gd name="connsiteY132" fmla="*/ 10722925 h 13511369"/>
                  <a:gd name="connsiteX133" fmla="*/ 5485827 w 12089090"/>
                  <a:gd name="connsiteY133" fmla="*/ 10663394 h 13511369"/>
                  <a:gd name="connsiteX134" fmla="*/ 5602509 w 12089090"/>
                  <a:gd name="connsiteY134" fmla="*/ 10701495 h 13511369"/>
                  <a:gd name="connsiteX135" fmla="*/ 5628703 w 12089090"/>
                  <a:gd name="connsiteY135" fmla="*/ 10160950 h 13511369"/>
                  <a:gd name="connsiteX136" fmla="*/ 5715618 w 12089090"/>
                  <a:gd name="connsiteY136" fmla="*/ 9775438 h 13511369"/>
                  <a:gd name="connsiteX137" fmla="*/ 5847778 w 12089090"/>
                  <a:gd name="connsiteY137" fmla="*/ 9408475 h 13511369"/>
                  <a:gd name="connsiteX138" fmla="*/ 5938265 w 12089090"/>
                  <a:gd name="connsiteY138" fmla="*/ 9196544 h 13511369"/>
                  <a:gd name="connsiteX139" fmla="*/ 5776340 w 12089090"/>
                  <a:gd name="connsiteY139" fmla="*/ 9329894 h 13511369"/>
                  <a:gd name="connsiteX140" fmla="*/ 5940647 w 12089090"/>
                  <a:gd name="connsiteY140" fmla="*/ 9137013 h 13511369"/>
                  <a:gd name="connsiteX141" fmla="*/ 5972794 w 12089090"/>
                  <a:gd name="connsiteY141" fmla="*/ 8956289 h 13511369"/>
                  <a:gd name="connsiteX142" fmla="*/ 5976365 w 12089090"/>
                  <a:gd name="connsiteY142" fmla="*/ 9087006 h 13511369"/>
                  <a:gd name="connsiteX143" fmla="*/ 6458567 w 12089090"/>
                  <a:gd name="connsiteY143" fmla="*/ 8201432 h 13511369"/>
                  <a:gd name="connsiteX144" fmla="*/ 6221634 w 12089090"/>
                  <a:gd name="connsiteY144" fmla="*/ 8101170 h 13511369"/>
                  <a:gd name="connsiteX145" fmla="*/ 6443090 w 12089090"/>
                  <a:gd name="connsiteY145" fmla="*/ 8110694 h 13511369"/>
                  <a:gd name="connsiteX146" fmla="*/ 6713363 w 12089090"/>
                  <a:gd name="connsiteY146" fmla="*/ 8074975 h 13511369"/>
                  <a:gd name="connsiteX147" fmla="*/ 6872907 w 12089090"/>
                  <a:gd name="connsiteY147" fmla="*/ 8032113 h 13511369"/>
                  <a:gd name="connsiteX148" fmla="*/ 6802659 w 12089090"/>
                  <a:gd name="connsiteY148" fmla="*/ 7972582 h 13511369"/>
                  <a:gd name="connsiteX149" fmla="*/ 6894339 w 12089090"/>
                  <a:gd name="connsiteY149" fmla="*/ 7846626 h 13511369"/>
                  <a:gd name="connsiteX150" fmla="*/ 6997921 w 12089090"/>
                  <a:gd name="connsiteY150" fmla="*/ 7867807 h 13511369"/>
                  <a:gd name="connsiteX151" fmla="*/ 7034832 w 12089090"/>
                  <a:gd name="connsiteY151" fmla="*/ 7793990 h 13511369"/>
                  <a:gd name="connsiteX152" fmla="*/ 6961013 w 12089090"/>
                  <a:gd name="connsiteY152" fmla="*/ 7693975 h 13511369"/>
                  <a:gd name="connsiteX153" fmla="*/ 6927676 w 12089090"/>
                  <a:gd name="connsiteY153" fmla="*/ 7596344 h 13511369"/>
                  <a:gd name="connsiteX154" fmla="*/ 6837187 w 12089090"/>
                  <a:gd name="connsiteY154" fmla="*/ 7591832 h 13511369"/>
                  <a:gd name="connsiteX155" fmla="*/ 6763369 w 12089090"/>
                  <a:gd name="connsiteY155" fmla="*/ 7674925 h 13511369"/>
                  <a:gd name="connsiteX156" fmla="*/ 6627637 w 12089090"/>
                  <a:gd name="connsiteY156" fmla="*/ 7687082 h 13511369"/>
                  <a:gd name="connsiteX157" fmla="*/ 6687169 w 12089090"/>
                  <a:gd name="connsiteY157" fmla="*/ 7617775 h 13511369"/>
                  <a:gd name="connsiteX158" fmla="*/ 6699076 w 12089090"/>
                  <a:gd name="connsiteY158" fmla="*/ 7529669 h 13511369"/>
                  <a:gd name="connsiteX159" fmla="*/ 6720506 w 12089090"/>
                  <a:gd name="connsiteY159" fmla="*/ 7467756 h 13511369"/>
                  <a:gd name="connsiteX160" fmla="*/ 6684787 w 12089090"/>
                  <a:gd name="connsiteY160" fmla="*/ 7401332 h 13511369"/>
                  <a:gd name="connsiteX161" fmla="*/ 6620494 w 12089090"/>
                  <a:gd name="connsiteY161" fmla="*/ 7432038 h 13511369"/>
                  <a:gd name="connsiteX162" fmla="*/ 6618112 w 12089090"/>
                  <a:gd name="connsiteY162" fmla="*/ 7351326 h 13511369"/>
                  <a:gd name="connsiteX163" fmla="*/ 6837188 w 12089090"/>
                  <a:gd name="connsiteY163" fmla="*/ 7243919 h 13511369"/>
                  <a:gd name="connsiteX164" fmla="*/ 6801469 w 12089090"/>
                  <a:gd name="connsiteY164" fmla="*/ 7089138 h 13511369"/>
                  <a:gd name="connsiteX165" fmla="*/ 6877669 w 12089090"/>
                  <a:gd name="connsiteY165" fmla="*/ 7072469 h 13511369"/>
                  <a:gd name="connsiteX166" fmla="*/ 6856237 w 12089090"/>
                  <a:gd name="connsiteY166" fmla="*/ 6982232 h 13511369"/>
                  <a:gd name="connsiteX167" fmla="*/ 6961013 w 12089090"/>
                  <a:gd name="connsiteY167" fmla="*/ 6984363 h 13511369"/>
                  <a:gd name="connsiteX168" fmla="*/ 7003876 w 12089090"/>
                  <a:gd name="connsiteY168" fmla="*/ 6903400 h 13511369"/>
                  <a:gd name="connsiteX169" fmla="*/ 7106269 w 12089090"/>
                  <a:gd name="connsiteY169" fmla="*/ 6936738 h 13511369"/>
                  <a:gd name="connsiteX170" fmla="*/ 7180088 w 12089090"/>
                  <a:gd name="connsiteY170" fmla="*/ 7039132 h 13511369"/>
                  <a:gd name="connsiteX171" fmla="*/ 7246763 w 12089090"/>
                  <a:gd name="connsiteY171" fmla="*/ 6979600 h 13511369"/>
                  <a:gd name="connsiteX172" fmla="*/ 7187232 w 12089090"/>
                  <a:gd name="connsiteY172" fmla="*/ 6843869 h 13511369"/>
                  <a:gd name="connsiteX173" fmla="*/ 7244381 w 12089090"/>
                  <a:gd name="connsiteY173" fmla="*/ 6896506 h 13511369"/>
                  <a:gd name="connsiteX174" fmla="*/ 7361063 w 12089090"/>
                  <a:gd name="connsiteY174" fmla="*/ 6934357 h 13511369"/>
                  <a:gd name="connsiteX175" fmla="*/ 7434882 w 12089090"/>
                  <a:gd name="connsiteY175" fmla="*/ 7006046 h 13511369"/>
                  <a:gd name="connsiteX176" fmla="*/ 7403926 w 12089090"/>
                  <a:gd name="connsiteY176" fmla="*/ 7144158 h 13511369"/>
                  <a:gd name="connsiteX177" fmla="*/ 7475363 w 12089090"/>
                  <a:gd name="connsiteY177" fmla="*/ 7108439 h 13511369"/>
                  <a:gd name="connsiteX178" fmla="*/ 7465837 w 12089090"/>
                  <a:gd name="connsiteY178" fmla="*/ 7077482 h 13511369"/>
                  <a:gd name="connsiteX179" fmla="*/ 7542038 w 12089090"/>
                  <a:gd name="connsiteY179" fmla="*/ 7163208 h 13511369"/>
                  <a:gd name="connsiteX180" fmla="*/ 7477744 w 12089090"/>
                  <a:gd name="connsiteY180" fmla="*/ 7244171 h 13511369"/>
                  <a:gd name="connsiteX181" fmla="*/ 7542037 w 12089090"/>
                  <a:gd name="connsiteY181" fmla="*/ 7325132 h 13511369"/>
                  <a:gd name="connsiteX182" fmla="*/ 7468219 w 12089090"/>
                  <a:gd name="connsiteY182" fmla="*/ 7344183 h 13511369"/>
                  <a:gd name="connsiteX183" fmla="*/ 7375351 w 12089090"/>
                  <a:gd name="connsiteY183" fmla="*/ 7296558 h 13511369"/>
                  <a:gd name="connsiteX184" fmla="*/ 7327726 w 12089090"/>
                  <a:gd name="connsiteY184" fmla="*/ 7406096 h 13511369"/>
                  <a:gd name="connsiteX185" fmla="*/ 7403926 w 12089090"/>
                  <a:gd name="connsiteY185" fmla="*/ 7425146 h 13511369"/>
                  <a:gd name="connsiteX186" fmla="*/ 7458694 w 12089090"/>
                  <a:gd name="connsiteY186" fmla="*/ 7484677 h 13511369"/>
                  <a:gd name="connsiteX187" fmla="*/ 7484888 w 12089090"/>
                  <a:gd name="connsiteY187" fmla="*/ 7515382 h 13511369"/>
                  <a:gd name="connsiteX188" fmla="*/ 7505128 w 12089090"/>
                  <a:gd name="connsiteY188" fmla="*/ 7467755 h 13511369"/>
                  <a:gd name="connsiteX189" fmla="*/ 7563469 w 12089090"/>
                  <a:gd name="connsiteY189" fmla="*/ 7529921 h 13511369"/>
                  <a:gd name="connsiteX190" fmla="*/ 7656338 w 12089090"/>
                  <a:gd name="connsiteY190" fmla="*/ 7615646 h 13511369"/>
                  <a:gd name="connsiteX191" fmla="*/ 7656338 w 12089090"/>
                  <a:gd name="connsiteY191" fmla="*/ 7510871 h 13511369"/>
                  <a:gd name="connsiteX192" fmla="*/ 7830168 w 12089090"/>
                  <a:gd name="connsiteY192" fmla="*/ 7606120 h 13511369"/>
                  <a:gd name="connsiteX193" fmla="*/ 7723013 w 12089090"/>
                  <a:gd name="connsiteY193" fmla="*/ 7370377 h 13511369"/>
                  <a:gd name="connsiteX194" fmla="*/ 7725394 w 12089090"/>
                  <a:gd name="connsiteY194" fmla="*/ 7234646 h 13511369"/>
                  <a:gd name="connsiteX195" fmla="*/ 7630144 w 12089090"/>
                  <a:gd name="connsiteY195" fmla="*/ 7206071 h 13511369"/>
                  <a:gd name="connsiteX196" fmla="*/ 7694437 w 12089090"/>
                  <a:gd name="connsiteY196" fmla="*/ 7039382 h 13511369"/>
                  <a:gd name="connsiteX197" fmla="*/ 8392144 w 12089090"/>
                  <a:gd name="connsiteY197" fmla="*/ 6653621 h 13511369"/>
                  <a:gd name="connsiteX198" fmla="*/ 8720757 w 12089090"/>
                  <a:gd name="connsiteY198" fmla="*/ 6591708 h 13511369"/>
                  <a:gd name="connsiteX199" fmla="*/ 8739807 w 12089090"/>
                  <a:gd name="connsiteY199" fmla="*/ 6696483 h 13511369"/>
                  <a:gd name="connsiteX200" fmla="*/ 8813626 w 12089090"/>
                  <a:gd name="connsiteY200" fmla="*/ 6701246 h 13511369"/>
                  <a:gd name="connsiteX201" fmla="*/ 8789812 w 12089090"/>
                  <a:gd name="connsiteY201" fmla="*/ 6548844 h 13511369"/>
                  <a:gd name="connsiteX202" fmla="*/ 9332737 w 12089090"/>
                  <a:gd name="connsiteY202" fmla="*/ 6544082 h 13511369"/>
                  <a:gd name="connsiteX203" fmla="*/ 9520856 w 12089090"/>
                  <a:gd name="connsiteY203" fmla="*/ 6494075 h 13511369"/>
                  <a:gd name="connsiteX204" fmla="*/ 9647062 w 12089090"/>
                  <a:gd name="connsiteY204" fmla="*/ 6298813 h 13511369"/>
                  <a:gd name="connsiteX205" fmla="*/ 9923287 w 12089090"/>
                  <a:gd name="connsiteY205" fmla="*/ 6334532 h 13511369"/>
                  <a:gd name="connsiteX206" fmla="*/ 9887569 w 12089090"/>
                  <a:gd name="connsiteY206" fmla="*/ 6420258 h 13511369"/>
                  <a:gd name="connsiteX207" fmla="*/ 9744694 w 12089090"/>
                  <a:gd name="connsiteY207" fmla="*/ 6434546 h 13511369"/>
                  <a:gd name="connsiteX208" fmla="*/ 9813749 w 12089090"/>
                  <a:gd name="connsiteY208" fmla="*/ 6489313 h 13511369"/>
                  <a:gd name="connsiteX209" fmla="*/ 9682782 w 12089090"/>
                  <a:gd name="connsiteY209" fmla="*/ 6517889 h 13511369"/>
                  <a:gd name="connsiteX210" fmla="*/ 9556576 w 12089090"/>
                  <a:gd name="connsiteY210" fmla="*/ 6508364 h 13511369"/>
                  <a:gd name="connsiteX211" fmla="*/ 9470850 w 12089090"/>
                  <a:gd name="connsiteY211" fmla="*/ 6544082 h 13511369"/>
                  <a:gd name="connsiteX212" fmla="*/ 9439894 w 12089090"/>
                  <a:gd name="connsiteY212" fmla="*/ 6848883 h 13511369"/>
                  <a:gd name="connsiteX213" fmla="*/ 9601819 w 12089090"/>
                  <a:gd name="connsiteY213" fmla="*/ 6882220 h 13511369"/>
                  <a:gd name="connsiteX214" fmla="*/ 9808987 w 12089090"/>
                  <a:gd name="connsiteY214" fmla="*/ 6696482 h 13511369"/>
                  <a:gd name="connsiteX215" fmla="*/ 9847088 w 12089090"/>
                  <a:gd name="connsiteY215" fmla="*/ 6794114 h 13511369"/>
                  <a:gd name="connsiteX216" fmla="*/ 9994726 w 12089090"/>
                  <a:gd name="connsiteY216" fmla="*/ 6717914 h 13511369"/>
                  <a:gd name="connsiteX217" fmla="*/ 9894713 w 12089090"/>
                  <a:gd name="connsiteY217" fmla="*/ 6956040 h 13511369"/>
                  <a:gd name="connsiteX218" fmla="*/ 10037588 w 12089090"/>
                  <a:gd name="connsiteY218" fmla="*/ 6898889 h 13511369"/>
                  <a:gd name="connsiteX219" fmla="*/ 10004251 w 12089090"/>
                  <a:gd name="connsiteY219" fmla="*/ 6986996 h 13511369"/>
                  <a:gd name="connsiteX220" fmla="*/ 10235232 w 12089090"/>
                  <a:gd name="connsiteY220" fmla="*/ 6984614 h 13511369"/>
                  <a:gd name="connsiteX221" fmla="*/ 10075687 w 12089090"/>
                  <a:gd name="connsiteY221" fmla="*/ 7039382 h 13511369"/>
                  <a:gd name="connsiteX222" fmla="*/ 9966151 w 12089090"/>
                  <a:gd name="connsiteY222" fmla="*/ 7096533 h 13511369"/>
                  <a:gd name="connsiteX223" fmla="*/ 9847088 w 12089090"/>
                  <a:gd name="connsiteY223" fmla="*/ 7210833 h 13511369"/>
                  <a:gd name="connsiteX224" fmla="*/ 9882806 w 12089090"/>
                  <a:gd name="connsiteY224" fmla="*/ 7270363 h 13511369"/>
                  <a:gd name="connsiteX225" fmla="*/ 9925669 w 12089090"/>
                  <a:gd name="connsiteY225" fmla="*/ 7320371 h 13511369"/>
                  <a:gd name="connsiteX226" fmla="*/ 10004251 w 12089090"/>
                  <a:gd name="connsiteY226" fmla="*/ 7287033 h 13511369"/>
                  <a:gd name="connsiteX227" fmla="*/ 10016156 w 12089090"/>
                  <a:gd name="connsiteY227" fmla="*/ 7348944 h 13511369"/>
                  <a:gd name="connsiteX228" fmla="*/ 10130457 w 12089090"/>
                  <a:gd name="connsiteY228" fmla="*/ 7210833 h 13511369"/>
                  <a:gd name="connsiteX229" fmla="*/ 10166176 w 12089090"/>
                  <a:gd name="connsiteY229" fmla="*/ 7356089 h 13511369"/>
                  <a:gd name="connsiteX230" fmla="*/ 10261426 w 12089090"/>
                  <a:gd name="connsiteY230" fmla="*/ 7239408 h 13511369"/>
                  <a:gd name="connsiteX231" fmla="*/ 10287619 w 12089090"/>
                  <a:gd name="connsiteY231" fmla="*/ 7401332 h 13511369"/>
                  <a:gd name="connsiteX232" fmla="*/ 10361437 w 12089090"/>
                  <a:gd name="connsiteY232" fmla="*/ 7477532 h 13511369"/>
                  <a:gd name="connsiteX233" fmla="*/ 10151887 w 12089090"/>
                  <a:gd name="connsiteY233" fmla="*/ 7591832 h 13511369"/>
                  <a:gd name="connsiteX234" fmla="*/ 10304288 w 12089090"/>
                  <a:gd name="connsiteY234" fmla="*/ 7741852 h 13511369"/>
                  <a:gd name="connsiteX235" fmla="*/ 10335244 w 12089090"/>
                  <a:gd name="connsiteY235" fmla="*/ 7644221 h 13511369"/>
                  <a:gd name="connsiteX236" fmla="*/ 10406680 w 12089090"/>
                  <a:gd name="connsiteY236" fmla="*/ 7732326 h 13511369"/>
                  <a:gd name="connsiteX237" fmla="*/ 10528126 w 12089090"/>
                  <a:gd name="connsiteY237" fmla="*/ 7691846 h 13511369"/>
                  <a:gd name="connsiteX238" fmla="*/ 10532887 w 12089090"/>
                  <a:gd name="connsiteY238" fmla="*/ 7777570 h 13511369"/>
                  <a:gd name="connsiteX239" fmla="*/ 10530506 w 12089090"/>
                  <a:gd name="connsiteY239" fmla="*/ 7875200 h 13511369"/>
                  <a:gd name="connsiteX240" fmla="*/ 10640043 w 12089090"/>
                  <a:gd name="connsiteY240" fmla="*/ 7837101 h 13511369"/>
                  <a:gd name="connsiteX241" fmla="*/ 10680526 w 12089090"/>
                  <a:gd name="connsiteY241" fmla="*/ 8075227 h 13511369"/>
                  <a:gd name="connsiteX242" fmla="*/ 10818637 w 12089090"/>
                  <a:gd name="connsiteY242" fmla="*/ 8106182 h 13511369"/>
                  <a:gd name="connsiteX243" fmla="*/ 10832925 w 12089090"/>
                  <a:gd name="connsiteY243" fmla="*/ 7815670 h 13511369"/>
                  <a:gd name="connsiteX244" fmla="*/ 10923413 w 12089090"/>
                  <a:gd name="connsiteY244" fmla="*/ 7791858 h 13511369"/>
                  <a:gd name="connsiteX245" fmla="*/ 10992469 w 12089090"/>
                  <a:gd name="connsiteY245" fmla="*/ 7620407 h 13511369"/>
                  <a:gd name="connsiteX246" fmla="*/ 10954369 w 12089090"/>
                  <a:gd name="connsiteY246" fmla="*/ 7491821 h 13511369"/>
                  <a:gd name="connsiteX247" fmla="*/ 10859119 w 12089090"/>
                  <a:gd name="connsiteY247" fmla="*/ 7479913 h 13511369"/>
                  <a:gd name="connsiteX248" fmla="*/ 10906743 w 12089090"/>
                  <a:gd name="connsiteY248" fmla="*/ 7360851 h 13511369"/>
                  <a:gd name="connsiteX249" fmla="*/ 10801969 w 12089090"/>
                  <a:gd name="connsiteY249" fmla="*/ 7289414 h 13511369"/>
                  <a:gd name="connsiteX250" fmla="*/ 10761487 w 12089090"/>
                  <a:gd name="connsiteY250" fmla="*/ 7058432 h 13511369"/>
                  <a:gd name="connsiteX251" fmla="*/ 10443987 w 12089090"/>
                  <a:gd name="connsiteY251" fmla="*/ 7020332 h 13511369"/>
                  <a:gd name="connsiteX252" fmla="*/ 10513838 w 12089090"/>
                  <a:gd name="connsiteY252" fmla="*/ 6915558 h 13511369"/>
                  <a:gd name="connsiteX253" fmla="*/ 10637663 w 12089090"/>
                  <a:gd name="connsiteY253" fmla="*/ 6896508 h 13511369"/>
                  <a:gd name="connsiteX254" fmla="*/ 10647187 w 12089090"/>
                  <a:gd name="connsiteY254" fmla="*/ 6810782 h 13511369"/>
                  <a:gd name="connsiteX255" fmla="*/ 10859912 w 12089090"/>
                  <a:gd name="connsiteY255" fmla="*/ 6899682 h 13511369"/>
                  <a:gd name="connsiteX256" fmla="*/ 10875787 w 12089090"/>
                  <a:gd name="connsiteY256" fmla="*/ 6677432 h 13511369"/>
                  <a:gd name="connsiteX257" fmla="*/ 10666237 w 12089090"/>
                  <a:gd name="connsiteY257" fmla="*/ 6772682 h 13511369"/>
                  <a:gd name="connsiteX258" fmla="*/ 10590037 w 12089090"/>
                  <a:gd name="connsiteY258" fmla="*/ 6544082 h 13511369"/>
                  <a:gd name="connsiteX259" fmla="*/ 10361437 w 12089090"/>
                  <a:gd name="connsiteY259" fmla="*/ 6753632 h 13511369"/>
                  <a:gd name="connsiteX260" fmla="*/ 10374138 w 12089090"/>
                  <a:gd name="connsiteY260" fmla="*/ 6588533 h 13511369"/>
                  <a:gd name="connsiteX261" fmla="*/ 10386837 w 12089090"/>
                  <a:gd name="connsiteY261" fmla="*/ 6464707 h 13511369"/>
                  <a:gd name="connsiteX262" fmla="*/ 10331672 w 12089090"/>
                  <a:gd name="connsiteY262" fmla="*/ 6436675 h 13511369"/>
                  <a:gd name="connsiteX263" fmla="*/ 10278888 w 12089090"/>
                  <a:gd name="connsiteY263" fmla="*/ 6452008 h 13511369"/>
                  <a:gd name="connsiteX264" fmla="*/ 10158237 w 12089090"/>
                  <a:gd name="connsiteY264" fmla="*/ 6236107 h 13511369"/>
                  <a:gd name="connsiteX265" fmla="*/ 10323338 w 12089090"/>
                  <a:gd name="connsiteY265" fmla="*/ 6274208 h 13511369"/>
                  <a:gd name="connsiteX266" fmla="*/ 10564638 w 12089090"/>
                  <a:gd name="connsiteY266" fmla="*/ 6274208 h 13511369"/>
                  <a:gd name="connsiteX267" fmla="*/ 10694812 w 12089090"/>
                  <a:gd name="connsiteY267" fmla="*/ 6134507 h 13511369"/>
                  <a:gd name="connsiteX268" fmla="*/ 10593213 w 12089090"/>
                  <a:gd name="connsiteY268" fmla="*/ 6023383 h 13511369"/>
                  <a:gd name="connsiteX269" fmla="*/ 10380487 w 12089090"/>
                  <a:gd name="connsiteY269" fmla="*/ 5975757 h 13511369"/>
                  <a:gd name="connsiteX270" fmla="*/ 10561462 w 12089090"/>
                  <a:gd name="connsiteY270" fmla="*/ 5845582 h 13511369"/>
                  <a:gd name="connsiteX271" fmla="*/ 10507488 w 12089090"/>
                  <a:gd name="connsiteY271" fmla="*/ 5728108 h 13511369"/>
                  <a:gd name="connsiteX272" fmla="*/ 10561463 w 12089090"/>
                  <a:gd name="connsiteY272" fmla="*/ 5607458 h 13511369"/>
                  <a:gd name="connsiteX273" fmla="*/ 10523362 w 12089090"/>
                  <a:gd name="connsiteY273" fmla="*/ 5604282 h 13511369"/>
                  <a:gd name="connsiteX274" fmla="*/ 10488438 w 12089090"/>
                  <a:gd name="connsiteY274" fmla="*/ 5528083 h 13511369"/>
                  <a:gd name="connsiteX275" fmla="*/ 10329687 w 12089090"/>
                  <a:gd name="connsiteY275" fmla="*/ 5375682 h 13511369"/>
                  <a:gd name="connsiteX276" fmla="*/ 10599563 w 12089090"/>
                  <a:gd name="connsiteY276" fmla="*/ 5480458 h 13511369"/>
                  <a:gd name="connsiteX277" fmla="*/ 10742437 w 12089090"/>
                  <a:gd name="connsiteY277" fmla="*/ 5439182 h 13511369"/>
                  <a:gd name="connsiteX278" fmla="*/ 10717038 w 12089090"/>
                  <a:gd name="connsiteY278" fmla="*/ 5686833 h 13511369"/>
                  <a:gd name="connsiteX279" fmla="*/ 10894837 w 12089090"/>
                  <a:gd name="connsiteY279" fmla="*/ 5724932 h 13511369"/>
                  <a:gd name="connsiteX280" fmla="*/ 10951988 w 12089090"/>
                  <a:gd name="connsiteY280" fmla="*/ 5550308 h 13511369"/>
                  <a:gd name="connsiteX281" fmla="*/ 10993262 w 12089090"/>
                  <a:gd name="connsiteY281" fmla="*/ 5321707 h 13511369"/>
                  <a:gd name="connsiteX282" fmla="*/ 10913888 w 12089090"/>
                  <a:gd name="connsiteY282" fmla="*/ 5118508 h 13511369"/>
                  <a:gd name="connsiteX283" fmla="*/ 10856737 w 12089090"/>
                  <a:gd name="connsiteY283" fmla="*/ 5020082 h 13511369"/>
                  <a:gd name="connsiteX284" fmla="*/ 10777363 w 12089090"/>
                  <a:gd name="connsiteY284" fmla="*/ 5137558 h 13511369"/>
                  <a:gd name="connsiteX285" fmla="*/ 10707513 w 12089090"/>
                  <a:gd name="connsiteY285" fmla="*/ 5096283 h 13511369"/>
                  <a:gd name="connsiteX286" fmla="*/ 10675763 w 12089090"/>
                  <a:gd name="connsiteY286" fmla="*/ 5216933 h 13511369"/>
                  <a:gd name="connsiteX287" fmla="*/ 10574162 w 12089090"/>
                  <a:gd name="connsiteY287" fmla="*/ 5220107 h 13511369"/>
                  <a:gd name="connsiteX288" fmla="*/ 10494787 w 12089090"/>
                  <a:gd name="connsiteY288" fmla="*/ 5077232 h 13511369"/>
                  <a:gd name="connsiteX289" fmla="*/ 10456687 w 12089090"/>
                  <a:gd name="connsiteY289" fmla="*/ 4924832 h 13511369"/>
                  <a:gd name="connsiteX290" fmla="*/ 10240787 w 12089090"/>
                  <a:gd name="connsiteY290" fmla="*/ 4928007 h 13511369"/>
                  <a:gd name="connsiteX291" fmla="*/ 10266187 w 12089090"/>
                  <a:gd name="connsiteY291" fmla="*/ 5153432 h 13511369"/>
                  <a:gd name="connsiteX292" fmla="*/ 10228088 w 12089090"/>
                  <a:gd name="connsiteY292" fmla="*/ 4959758 h 13511369"/>
                  <a:gd name="connsiteX293" fmla="*/ 10183637 w 12089090"/>
                  <a:gd name="connsiteY293" fmla="*/ 4972457 h 13511369"/>
                  <a:gd name="connsiteX294" fmla="*/ 10113787 w 12089090"/>
                  <a:gd name="connsiteY294" fmla="*/ 4861332 h 13511369"/>
                  <a:gd name="connsiteX295" fmla="*/ 10018538 w 12089090"/>
                  <a:gd name="connsiteY295" fmla="*/ 4931183 h 13511369"/>
                  <a:gd name="connsiteX296" fmla="*/ 9862962 w 12089090"/>
                  <a:gd name="connsiteY296" fmla="*/ 5058182 h 13511369"/>
                  <a:gd name="connsiteX297" fmla="*/ 10228087 w 12089090"/>
                  <a:gd name="connsiteY297" fmla="*/ 4724807 h 13511369"/>
                  <a:gd name="connsiteX298" fmla="*/ 10372550 w 12089090"/>
                  <a:gd name="connsiteY298" fmla="*/ 4634321 h 13511369"/>
                  <a:gd name="connsiteX299" fmla="*/ 10590037 w 12089090"/>
                  <a:gd name="connsiteY299" fmla="*/ 4581932 h 13511369"/>
                  <a:gd name="connsiteX300" fmla="*/ 10628138 w 12089090"/>
                  <a:gd name="connsiteY300" fmla="*/ 4461283 h 13511369"/>
                  <a:gd name="connsiteX301" fmla="*/ 10799588 w 12089090"/>
                  <a:gd name="connsiteY301" fmla="*/ 4334283 h 13511369"/>
                  <a:gd name="connsiteX302" fmla="*/ 10831337 w 12089090"/>
                  <a:gd name="connsiteY302" fmla="*/ 4080282 h 13511369"/>
                  <a:gd name="connsiteX303" fmla="*/ 10599562 w 12089090"/>
                  <a:gd name="connsiteY303" fmla="*/ 3997732 h 13511369"/>
                  <a:gd name="connsiteX304" fmla="*/ 10282063 w 12089090"/>
                  <a:gd name="connsiteY304" fmla="*/ 3950108 h 13511369"/>
                  <a:gd name="connsiteX305" fmla="*/ 10151887 w 12089090"/>
                  <a:gd name="connsiteY305" fmla="*/ 4010432 h 13511369"/>
                  <a:gd name="connsiteX306" fmla="*/ 10177288 w 12089090"/>
                  <a:gd name="connsiteY306" fmla="*/ 3845333 h 13511369"/>
                  <a:gd name="connsiteX307" fmla="*/ 10126488 w 12089090"/>
                  <a:gd name="connsiteY307" fmla="*/ 3670708 h 13511369"/>
                  <a:gd name="connsiteX308" fmla="*/ 10240787 w 12089090"/>
                  <a:gd name="connsiteY308" fmla="*/ 3708807 h 13511369"/>
                  <a:gd name="connsiteX309" fmla="*/ 10361438 w 12089090"/>
                  <a:gd name="connsiteY309" fmla="*/ 3600858 h 13511369"/>
                  <a:gd name="connsiteX310" fmla="*/ 10551938 w 12089090"/>
                  <a:gd name="connsiteY310" fmla="*/ 3661183 h 13511369"/>
                  <a:gd name="connsiteX311" fmla="*/ 10564638 w 12089090"/>
                  <a:gd name="connsiteY311" fmla="*/ 3477033 h 13511369"/>
                  <a:gd name="connsiteX312" fmla="*/ 10704337 w 12089090"/>
                  <a:gd name="connsiteY312" fmla="*/ 3515132 h 13511369"/>
                  <a:gd name="connsiteX313" fmla="*/ 10818637 w 12089090"/>
                  <a:gd name="connsiteY313" fmla="*/ 3210332 h 13511369"/>
                  <a:gd name="connsiteX314" fmla="*/ 10920238 w 12089090"/>
                  <a:gd name="connsiteY314" fmla="*/ 3299233 h 13511369"/>
                  <a:gd name="connsiteX315" fmla="*/ 11059937 w 12089090"/>
                  <a:gd name="connsiteY315" fmla="*/ 3283357 h 13511369"/>
                  <a:gd name="connsiteX316" fmla="*/ 11094862 w 12089090"/>
                  <a:gd name="connsiteY316" fmla="*/ 3508782 h 13511369"/>
                  <a:gd name="connsiteX317" fmla="*/ 11171063 w 12089090"/>
                  <a:gd name="connsiteY317" fmla="*/ 3251608 h 13511369"/>
                  <a:gd name="connsiteX318" fmla="*/ 11094863 w 12089090"/>
                  <a:gd name="connsiteY318" fmla="*/ 3165883 h 13511369"/>
                  <a:gd name="connsiteX319" fmla="*/ 11180587 w 12089090"/>
                  <a:gd name="connsiteY319" fmla="*/ 2911882 h 13511369"/>
                  <a:gd name="connsiteX320" fmla="*/ 10999613 w 12089090"/>
                  <a:gd name="connsiteY320" fmla="*/ 2988083 h 13511369"/>
                  <a:gd name="connsiteX321" fmla="*/ 10971037 w 12089090"/>
                  <a:gd name="connsiteY321" fmla="*/ 2918232 h 13511369"/>
                  <a:gd name="connsiteX322" fmla="*/ 10780537 w 12089090"/>
                  <a:gd name="connsiteY322" fmla="*/ 2715032 h 13511369"/>
                  <a:gd name="connsiteX323" fmla="*/ 10748788 w 12089090"/>
                  <a:gd name="connsiteY323" fmla="*/ 2530883 h 13511369"/>
                  <a:gd name="connsiteX324" fmla="*/ 10717038 w 12089090"/>
                  <a:gd name="connsiteY324" fmla="*/ 2435633 h 13511369"/>
                  <a:gd name="connsiteX325" fmla="*/ 10818637 w 12089090"/>
                  <a:gd name="connsiteY325" fmla="*/ 2334032 h 13511369"/>
                  <a:gd name="connsiteX326" fmla="*/ 11078988 w 12089090"/>
                  <a:gd name="connsiteY326" fmla="*/ 2099083 h 13511369"/>
                  <a:gd name="connsiteX327" fmla="*/ 11199637 w 12089090"/>
                  <a:gd name="connsiteY327" fmla="*/ 2118132 h 13511369"/>
                  <a:gd name="connsiteX328" fmla="*/ 11269488 w 12089090"/>
                  <a:gd name="connsiteY328" fmla="*/ 2029233 h 13511369"/>
                  <a:gd name="connsiteX329" fmla="*/ 11504437 w 12089090"/>
                  <a:gd name="connsiteY329" fmla="*/ 1921282 h 13511369"/>
                  <a:gd name="connsiteX330" fmla="*/ 11358388 w 12089090"/>
                  <a:gd name="connsiteY330" fmla="*/ 1851433 h 13511369"/>
                  <a:gd name="connsiteX331" fmla="*/ 11275837 w 12089090"/>
                  <a:gd name="connsiteY331" fmla="*/ 1705382 h 13511369"/>
                  <a:gd name="connsiteX332" fmla="*/ 11377437 w 12089090"/>
                  <a:gd name="connsiteY332" fmla="*/ 1279932 h 13511369"/>
                  <a:gd name="connsiteX333" fmla="*/ 11256787 w 12089090"/>
                  <a:gd name="connsiteY333" fmla="*/ 1019582 h 13511369"/>
                  <a:gd name="connsiteX334" fmla="*/ 11542537 w 12089090"/>
                  <a:gd name="connsiteY334" fmla="*/ 1362482 h 13511369"/>
                  <a:gd name="connsiteX335" fmla="*/ 11707637 w 12089090"/>
                  <a:gd name="connsiteY335" fmla="*/ 1165632 h 13511369"/>
                  <a:gd name="connsiteX336" fmla="*/ 11891787 w 12089090"/>
                  <a:gd name="connsiteY336" fmla="*/ 1476782 h 13511369"/>
                  <a:gd name="connsiteX337" fmla="*/ 12088637 w 12089090"/>
                  <a:gd name="connsiteY337" fmla="*/ 1578383 h 13511369"/>
                  <a:gd name="connsiteX338" fmla="*/ 11923537 w 12089090"/>
                  <a:gd name="connsiteY338" fmla="*/ 1133883 h 13511369"/>
                  <a:gd name="connsiteX339" fmla="*/ 11910837 w 12089090"/>
                  <a:gd name="connsiteY339" fmla="*/ 917982 h 13511369"/>
                  <a:gd name="connsiteX340" fmla="*/ 11777487 w 12089090"/>
                  <a:gd name="connsiteY340" fmla="*/ 721132 h 13511369"/>
                  <a:gd name="connsiteX341" fmla="*/ 11752087 w 12089090"/>
                  <a:gd name="connsiteY34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97372 w 12089090"/>
                  <a:gd name="connsiteY34" fmla="*/ 4879338 h 13511369"/>
                  <a:gd name="connsiteX35" fmla="*/ 2489024 w 12089090"/>
                  <a:gd name="connsiteY35" fmla="*/ 4958170 h 13511369"/>
                  <a:gd name="connsiteX36" fmla="*/ 2471165 w 12089090"/>
                  <a:gd name="connsiteY36" fmla="*/ 5122225 h 13511369"/>
                  <a:gd name="connsiteX37" fmla="*/ 2387822 w 12089090"/>
                  <a:gd name="connsiteY37" fmla="*/ 5196044 h 13511369"/>
                  <a:gd name="connsiteX38" fmla="*/ 2398537 w 12089090"/>
                  <a:gd name="connsiteY38" fmla="*/ 5286782 h 13511369"/>
                  <a:gd name="connsiteX39" fmla="*/ 2506884 w 12089090"/>
                  <a:gd name="connsiteY39" fmla="*/ 5384163 h 13511369"/>
                  <a:gd name="connsiteX40" fmla="*/ 2512837 w 12089090"/>
                  <a:gd name="connsiteY40" fmla="*/ 5534432 h 13511369"/>
                  <a:gd name="connsiteX41" fmla="*/ 2516409 w 12089090"/>
                  <a:gd name="connsiteY41" fmla="*/ 5622288 h 13511369"/>
                  <a:gd name="connsiteX42" fmla="*/ 2649759 w 12089090"/>
                  <a:gd name="connsiteY42" fmla="*/ 5741350 h 13511369"/>
                  <a:gd name="connsiteX43" fmla="*/ 2814065 w 12089090"/>
                  <a:gd name="connsiteY43" fmla="*/ 5819932 h 13511369"/>
                  <a:gd name="connsiteX44" fmla="*/ 2846212 w 12089090"/>
                  <a:gd name="connsiteY44" fmla="*/ 6036875 h 13511369"/>
                  <a:gd name="connsiteX45" fmla="*/ 2836687 w 12089090"/>
                  <a:gd name="connsiteY45" fmla="*/ 6239282 h 13511369"/>
                  <a:gd name="connsiteX46" fmla="*/ 2611659 w 12089090"/>
                  <a:gd name="connsiteY46" fmla="*/ 6322375 h 13511369"/>
                  <a:gd name="connsiteX47" fmla="*/ 2627137 w 12089090"/>
                  <a:gd name="connsiteY47" fmla="*/ 6448832 h 13511369"/>
                  <a:gd name="connsiteX48" fmla="*/ 2531887 w 12089090"/>
                  <a:gd name="connsiteY48" fmla="*/ 6696482 h 13511369"/>
                  <a:gd name="connsiteX49" fmla="*/ 2585465 w 12089090"/>
                  <a:gd name="connsiteY49" fmla="*/ 6812913 h 13511369"/>
                  <a:gd name="connsiteX50" fmla="*/ 2535459 w 12089090"/>
                  <a:gd name="connsiteY50" fmla="*/ 6872444 h 13511369"/>
                  <a:gd name="connsiteX51" fmla="*/ 2478309 w 12089090"/>
                  <a:gd name="connsiteY51" fmla="*/ 6981982 h 13511369"/>
                  <a:gd name="connsiteX52" fmla="*/ 2365199 w 12089090"/>
                  <a:gd name="connsiteY52" fmla="*/ 7022714 h 13511369"/>
                  <a:gd name="connsiteX53" fmla="*/ 2123503 w 12089090"/>
                  <a:gd name="connsiteY53" fmla="*/ 7248682 h 13511369"/>
                  <a:gd name="connsiteX54" fmla="*/ 2171128 w 12089090"/>
                  <a:gd name="connsiteY54" fmla="*/ 7551100 h 13511369"/>
                  <a:gd name="connsiteX55" fmla="*/ 2143743 w 12089090"/>
                  <a:gd name="connsiteY55" fmla="*/ 7627551 h 13511369"/>
                  <a:gd name="connsiteX56" fmla="*/ 1973484 w 12089090"/>
                  <a:gd name="connsiteY56" fmla="*/ 7703500 h 13511369"/>
                  <a:gd name="connsiteX57" fmla="*/ 1867519 w 12089090"/>
                  <a:gd name="connsiteY57" fmla="*/ 7841863 h 13511369"/>
                  <a:gd name="connsiteX58" fmla="*/ 1842515 w 12089090"/>
                  <a:gd name="connsiteY58" fmla="*/ 8084500 h 13511369"/>
                  <a:gd name="connsiteX59" fmla="*/ 1721072 w 12089090"/>
                  <a:gd name="connsiteY59" fmla="*/ 8148794 h 13511369"/>
                  <a:gd name="connsiteX60" fmla="*/ 1703212 w 12089090"/>
                  <a:gd name="connsiteY60" fmla="*/ 8291919 h 13511369"/>
                  <a:gd name="connsiteX61" fmla="*/ 1671065 w 12089090"/>
                  <a:gd name="connsiteY61" fmla="*/ 8510744 h 13511369"/>
                  <a:gd name="connsiteX62" fmla="*/ 1716309 w 12089090"/>
                  <a:gd name="connsiteY62" fmla="*/ 8653619 h 13511369"/>
                  <a:gd name="connsiteX63" fmla="*/ 1706784 w 12089090"/>
                  <a:gd name="connsiteY63" fmla="*/ 8772682 h 13511369"/>
                  <a:gd name="connsiteX64" fmla="*/ 1788937 w 12089090"/>
                  <a:gd name="connsiteY64" fmla="*/ 8963432 h 13511369"/>
                  <a:gd name="connsiteX65" fmla="*/ 1657969 w 12089090"/>
                  <a:gd name="connsiteY65" fmla="*/ 9413488 h 13511369"/>
                  <a:gd name="connsiteX66" fmla="*/ 1506759 w 12089090"/>
                  <a:gd name="connsiteY66" fmla="*/ 9498963 h 13511369"/>
                  <a:gd name="connsiteX67" fmla="*/ 1463897 w 12089090"/>
                  <a:gd name="connsiteY67" fmla="*/ 9682319 h 13511369"/>
                  <a:gd name="connsiteX68" fmla="*/ 1321022 w 12089090"/>
                  <a:gd name="connsiteY68" fmla="*/ 9748994 h 13511369"/>
                  <a:gd name="connsiteX69" fmla="*/ 1312687 w 12089090"/>
                  <a:gd name="connsiteY69" fmla="*/ 9839732 h 13511369"/>
                  <a:gd name="connsiteX70" fmla="*/ 1237678 w 12089090"/>
                  <a:gd name="connsiteY70" fmla="*/ 9970450 h 13511369"/>
                  <a:gd name="connsiteX71" fmla="*/ 1254347 w 12089090"/>
                  <a:gd name="connsiteY71" fmla="*/ 10151425 h 13511369"/>
                  <a:gd name="connsiteX72" fmla="*/ 1179337 w 12089090"/>
                  <a:gd name="connsiteY72" fmla="*/ 10315982 h 13511369"/>
                  <a:gd name="connsiteX73" fmla="*/ 932878 w 12089090"/>
                  <a:gd name="connsiteY73" fmla="*/ 10353832 h 13511369"/>
                  <a:gd name="connsiteX74" fmla="*/ 817387 w 12089090"/>
                  <a:gd name="connsiteY74" fmla="*/ 10468382 h 13511369"/>
                  <a:gd name="connsiteX75" fmla="*/ 678084 w 12089090"/>
                  <a:gd name="connsiteY75" fmla="*/ 10480038 h 13511369"/>
                  <a:gd name="connsiteX76" fmla="*/ 585215 w 12089090"/>
                  <a:gd name="connsiteY76" fmla="*/ 10544332 h 13511369"/>
                  <a:gd name="connsiteX77" fmla="*/ 497109 w 12089090"/>
                  <a:gd name="connsiteY77" fmla="*/ 10503850 h 13511369"/>
                  <a:gd name="connsiteX78" fmla="*/ 399478 w 12089090"/>
                  <a:gd name="connsiteY78" fmla="*/ 10510994 h 13511369"/>
                  <a:gd name="connsiteX79" fmla="*/ 301847 w 12089090"/>
                  <a:gd name="connsiteY79" fmla="*/ 10482419 h 13511369"/>
                  <a:gd name="connsiteX80" fmla="*/ 238743 w 12089090"/>
                  <a:gd name="connsiteY80" fmla="*/ 10535057 h 13511369"/>
                  <a:gd name="connsiteX81" fmla="*/ 17287 w 12089090"/>
                  <a:gd name="connsiteY81" fmla="*/ 10430282 h 13511369"/>
                  <a:gd name="connsiteX82" fmla="*/ 78009 w 12089090"/>
                  <a:gd name="connsiteY82" fmla="*/ 10608625 h 13511369"/>
                  <a:gd name="connsiteX83" fmla="*/ 11334 w 12089090"/>
                  <a:gd name="connsiteY83" fmla="*/ 10787219 h 13511369"/>
                  <a:gd name="connsiteX84" fmla="*/ 112537 w 12089090"/>
                  <a:gd name="connsiteY84" fmla="*/ 11056551 h 13511369"/>
                  <a:gd name="connsiteX85" fmla="*/ 8953 w 12089090"/>
                  <a:gd name="connsiteY85" fmla="*/ 11234894 h 13511369"/>
                  <a:gd name="connsiteX86" fmla="*/ 17287 w 12089090"/>
                  <a:gd name="connsiteY86" fmla="*/ 11420882 h 13511369"/>
                  <a:gd name="connsiteX87" fmla="*/ 158972 w 12089090"/>
                  <a:gd name="connsiteY87" fmla="*/ 11470638 h 13511369"/>
                  <a:gd name="connsiteX88" fmla="*/ 455437 w 12089090"/>
                  <a:gd name="connsiteY88" fmla="*/ 11497082 h 13511369"/>
                  <a:gd name="connsiteX89" fmla="*/ 623315 w 12089090"/>
                  <a:gd name="connsiteY89" fmla="*/ 11544457 h 13511369"/>
                  <a:gd name="connsiteX90" fmla="*/ 737615 w 12089090"/>
                  <a:gd name="connsiteY90" fmla="*/ 11489688 h 13511369"/>
                  <a:gd name="connsiteX91" fmla="*/ 912637 w 12089090"/>
                  <a:gd name="connsiteY91" fmla="*/ 11535182 h 13511369"/>
                  <a:gd name="connsiteX92" fmla="*/ 1078134 w 12089090"/>
                  <a:gd name="connsiteY92" fmla="*/ 11413488 h 13511369"/>
                  <a:gd name="connsiteX93" fmla="*/ 1155524 w 12089090"/>
                  <a:gd name="connsiteY93" fmla="*/ 11470889 h 13511369"/>
                  <a:gd name="connsiteX94" fmla="*/ 1294828 w 12089090"/>
                  <a:gd name="connsiteY94" fmla="*/ 11496832 h 13511369"/>
                  <a:gd name="connsiteX95" fmla="*/ 1466278 w 12089090"/>
                  <a:gd name="connsiteY95" fmla="*/ 11508738 h 13511369"/>
                  <a:gd name="connsiteX96" fmla="*/ 1552003 w 12089090"/>
                  <a:gd name="connsiteY96" fmla="*/ 11573032 h 13511369"/>
                  <a:gd name="connsiteX97" fmla="*/ 1652015 w 12089090"/>
                  <a:gd name="connsiteY97" fmla="*/ 11580175 h 13511369"/>
                  <a:gd name="connsiteX98" fmla="*/ 1731787 w 12089090"/>
                  <a:gd name="connsiteY98" fmla="*/ 11592332 h 13511369"/>
                  <a:gd name="connsiteX99" fmla="*/ 1659159 w 12089090"/>
                  <a:gd name="connsiteY99" fmla="*/ 11737338 h 13511369"/>
                  <a:gd name="connsiteX100" fmla="*/ 1693687 w 12089090"/>
                  <a:gd name="connsiteY100" fmla="*/ 11992382 h 13511369"/>
                  <a:gd name="connsiteX101" fmla="*/ 1871090 w 12089090"/>
                  <a:gd name="connsiteY101" fmla="*/ 12130244 h 13511369"/>
                  <a:gd name="connsiteX102" fmla="*/ 1993724 w 12089090"/>
                  <a:gd name="connsiteY102" fmla="*/ 12056676 h 13511369"/>
                  <a:gd name="connsiteX103" fmla="*/ 2066353 w 12089090"/>
                  <a:gd name="connsiteY103" fmla="*/ 12104050 h 13511369"/>
                  <a:gd name="connsiteX104" fmla="*/ 2142553 w 12089090"/>
                  <a:gd name="connsiteY104" fmla="*/ 12034994 h 13511369"/>
                  <a:gd name="connsiteX105" fmla="*/ 2242565 w 12089090"/>
                  <a:gd name="connsiteY105" fmla="*/ 12058807 h 13511369"/>
                  <a:gd name="connsiteX106" fmla="*/ 2473547 w 12089090"/>
                  <a:gd name="connsiteY106" fmla="*/ 12008800 h 13511369"/>
                  <a:gd name="connsiteX107" fmla="*/ 2524743 w 12089090"/>
                  <a:gd name="connsiteY107" fmla="*/ 11899513 h 13511369"/>
                  <a:gd name="connsiteX108" fmla="*/ 2893837 w 12089090"/>
                  <a:gd name="connsiteY108" fmla="*/ 12030482 h 13511369"/>
                  <a:gd name="connsiteX109" fmla="*/ 2983134 w 12089090"/>
                  <a:gd name="connsiteY109" fmla="*/ 12018325 h 13511369"/>
                  <a:gd name="connsiteX110" fmla="*/ 3084337 w 12089090"/>
                  <a:gd name="connsiteY110" fmla="*/ 12182882 h 13511369"/>
                  <a:gd name="connsiteX111" fmla="*/ 3323653 w 12089090"/>
                  <a:gd name="connsiteY111" fmla="*/ 12127863 h 13511369"/>
                  <a:gd name="connsiteX112" fmla="*/ 3433190 w 12089090"/>
                  <a:gd name="connsiteY112" fmla="*/ 12196919 h 13511369"/>
                  <a:gd name="connsiteX113" fmla="*/ 3586781 w 12089090"/>
                  <a:gd name="connsiteY113" fmla="*/ 12266226 h 13511369"/>
                  <a:gd name="connsiteX114" fmla="*/ 3522487 w 12089090"/>
                  <a:gd name="connsiteY114" fmla="*/ 12387670 h 13511369"/>
                  <a:gd name="connsiteX115" fmla="*/ 3607022 w 12089090"/>
                  <a:gd name="connsiteY115" fmla="*/ 12592207 h 13511369"/>
                  <a:gd name="connsiteX116" fmla="*/ 3560587 w 12089090"/>
                  <a:gd name="connsiteY116" fmla="*/ 12773432 h 13511369"/>
                  <a:gd name="connsiteX117" fmla="*/ 3545109 w 12089090"/>
                  <a:gd name="connsiteY117" fmla="*/ 12987494 h 13511369"/>
                  <a:gd name="connsiteX118" fmla="*/ 3636787 w 12089090"/>
                  <a:gd name="connsiteY118" fmla="*/ 13211582 h 13511369"/>
                  <a:gd name="connsiteX119" fmla="*/ 3922537 w 12089090"/>
                  <a:gd name="connsiteY119" fmla="*/ 13440182 h 13511369"/>
                  <a:gd name="connsiteX120" fmla="*/ 4514278 w 12089090"/>
                  <a:gd name="connsiteY120" fmla="*/ 13511369 h 13511369"/>
                  <a:gd name="connsiteX121" fmla="*/ 4549996 w 12089090"/>
                  <a:gd name="connsiteY121" fmla="*/ 13442312 h 13511369"/>
                  <a:gd name="connsiteX122" fmla="*/ 4208287 w 12089090"/>
                  <a:gd name="connsiteY122" fmla="*/ 13154432 h 13511369"/>
                  <a:gd name="connsiteX123" fmla="*/ 4635722 w 12089090"/>
                  <a:gd name="connsiteY123" fmla="*/ 13268482 h 13511369"/>
                  <a:gd name="connsiteX124" fmla="*/ 4951237 w 12089090"/>
                  <a:gd name="connsiteY124" fmla="*/ 13268732 h 13511369"/>
                  <a:gd name="connsiteX125" fmla="*/ 5052440 w 12089090"/>
                  <a:gd name="connsiteY125" fmla="*/ 13058932 h 13511369"/>
                  <a:gd name="connsiteX126" fmla="*/ 5011959 w 12089090"/>
                  <a:gd name="connsiteY126" fmla="*/ 12985113 h 13511369"/>
                  <a:gd name="connsiteX127" fmla="*/ 5008387 w 12089090"/>
                  <a:gd name="connsiteY127" fmla="*/ 12678182 h 13511369"/>
                  <a:gd name="connsiteX128" fmla="*/ 5084587 w 12089090"/>
                  <a:gd name="connsiteY128" fmla="*/ 12563882 h 13511369"/>
                  <a:gd name="connsiteX129" fmla="*/ 5046487 w 12089090"/>
                  <a:gd name="connsiteY129" fmla="*/ 12225745 h 13511369"/>
                  <a:gd name="connsiteX130" fmla="*/ 5375100 w 12089090"/>
                  <a:gd name="connsiteY130" fmla="*/ 12097157 h 13511369"/>
                  <a:gd name="connsiteX131" fmla="*/ 5656087 w 12089090"/>
                  <a:gd name="connsiteY131" fmla="*/ 12180502 h 13511369"/>
                  <a:gd name="connsiteX132" fmla="*/ 5541787 w 12089090"/>
                  <a:gd name="connsiteY132" fmla="*/ 11249432 h 13511369"/>
                  <a:gd name="connsiteX133" fmla="*/ 5602510 w 12089090"/>
                  <a:gd name="connsiteY133" fmla="*/ 10722925 h 13511369"/>
                  <a:gd name="connsiteX134" fmla="*/ 5485827 w 12089090"/>
                  <a:gd name="connsiteY134" fmla="*/ 10663394 h 13511369"/>
                  <a:gd name="connsiteX135" fmla="*/ 5602509 w 12089090"/>
                  <a:gd name="connsiteY135" fmla="*/ 10701495 h 13511369"/>
                  <a:gd name="connsiteX136" fmla="*/ 5628703 w 12089090"/>
                  <a:gd name="connsiteY136" fmla="*/ 10160950 h 13511369"/>
                  <a:gd name="connsiteX137" fmla="*/ 5715618 w 12089090"/>
                  <a:gd name="connsiteY137" fmla="*/ 9775438 h 13511369"/>
                  <a:gd name="connsiteX138" fmla="*/ 5847778 w 12089090"/>
                  <a:gd name="connsiteY138" fmla="*/ 9408475 h 13511369"/>
                  <a:gd name="connsiteX139" fmla="*/ 5938265 w 12089090"/>
                  <a:gd name="connsiteY139" fmla="*/ 9196544 h 13511369"/>
                  <a:gd name="connsiteX140" fmla="*/ 5776340 w 12089090"/>
                  <a:gd name="connsiteY140" fmla="*/ 9329894 h 13511369"/>
                  <a:gd name="connsiteX141" fmla="*/ 5940647 w 12089090"/>
                  <a:gd name="connsiteY141" fmla="*/ 9137013 h 13511369"/>
                  <a:gd name="connsiteX142" fmla="*/ 5972794 w 12089090"/>
                  <a:gd name="connsiteY142" fmla="*/ 8956289 h 13511369"/>
                  <a:gd name="connsiteX143" fmla="*/ 5976365 w 12089090"/>
                  <a:gd name="connsiteY143" fmla="*/ 9087006 h 13511369"/>
                  <a:gd name="connsiteX144" fmla="*/ 6458567 w 12089090"/>
                  <a:gd name="connsiteY144" fmla="*/ 8201432 h 13511369"/>
                  <a:gd name="connsiteX145" fmla="*/ 6221634 w 12089090"/>
                  <a:gd name="connsiteY145" fmla="*/ 8101170 h 13511369"/>
                  <a:gd name="connsiteX146" fmla="*/ 6443090 w 12089090"/>
                  <a:gd name="connsiteY146" fmla="*/ 8110694 h 13511369"/>
                  <a:gd name="connsiteX147" fmla="*/ 6713363 w 12089090"/>
                  <a:gd name="connsiteY147" fmla="*/ 8074975 h 13511369"/>
                  <a:gd name="connsiteX148" fmla="*/ 6872907 w 12089090"/>
                  <a:gd name="connsiteY148" fmla="*/ 8032113 h 13511369"/>
                  <a:gd name="connsiteX149" fmla="*/ 6802659 w 12089090"/>
                  <a:gd name="connsiteY149" fmla="*/ 7972582 h 13511369"/>
                  <a:gd name="connsiteX150" fmla="*/ 6894339 w 12089090"/>
                  <a:gd name="connsiteY150" fmla="*/ 7846626 h 13511369"/>
                  <a:gd name="connsiteX151" fmla="*/ 6997921 w 12089090"/>
                  <a:gd name="connsiteY151" fmla="*/ 7867807 h 13511369"/>
                  <a:gd name="connsiteX152" fmla="*/ 7034832 w 12089090"/>
                  <a:gd name="connsiteY152" fmla="*/ 7793990 h 13511369"/>
                  <a:gd name="connsiteX153" fmla="*/ 6961013 w 12089090"/>
                  <a:gd name="connsiteY153" fmla="*/ 7693975 h 13511369"/>
                  <a:gd name="connsiteX154" fmla="*/ 6927676 w 12089090"/>
                  <a:gd name="connsiteY154" fmla="*/ 7596344 h 13511369"/>
                  <a:gd name="connsiteX155" fmla="*/ 6837187 w 12089090"/>
                  <a:gd name="connsiteY155" fmla="*/ 7591832 h 13511369"/>
                  <a:gd name="connsiteX156" fmla="*/ 6763369 w 12089090"/>
                  <a:gd name="connsiteY156" fmla="*/ 7674925 h 13511369"/>
                  <a:gd name="connsiteX157" fmla="*/ 6627637 w 12089090"/>
                  <a:gd name="connsiteY157" fmla="*/ 7687082 h 13511369"/>
                  <a:gd name="connsiteX158" fmla="*/ 6687169 w 12089090"/>
                  <a:gd name="connsiteY158" fmla="*/ 7617775 h 13511369"/>
                  <a:gd name="connsiteX159" fmla="*/ 6699076 w 12089090"/>
                  <a:gd name="connsiteY159" fmla="*/ 7529669 h 13511369"/>
                  <a:gd name="connsiteX160" fmla="*/ 6720506 w 12089090"/>
                  <a:gd name="connsiteY160" fmla="*/ 7467756 h 13511369"/>
                  <a:gd name="connsiteX161" fmla="*/ 6684787 w 12089090"/>
                  <a:gd name="connsiteY161" fmla="*/ 7401332 h 13511369"/>
                  <a:gd name="connsiteX162" fmla="*/ 6620494 w 12089090"/>
                  <a:gd name="connsiteY162" fmla="*/ 7432038 h 13511369"/>
                  <a:gd name="connsiteX163" fmla="*/ 6618112 w 12089090"/>
                  <a:gd name="connsiteY163" fmla="*/ 7351326 h 13511369"/>
                  <a:gd name="connsiteX164" fmla="*/ 6837188 w 12089090"/>
                  <a:gd name="connsiteY164" fmla="*/ 7243919 h 13511369"/>
                  <a:gd name="connsiteX165" fmla="*/ 6801469 w 12089090"/>
                  <a:gd name="connsiteY165" fmla="*/ 7089138 h 13511369"/>
                  <a:gd name="connsiteX166" fmla="*/ 6877669 w 12089090"/>
                  <a:gd name="connsiteY166" fmla="*/ 7072469 h 13511369"/>
                  <a:gd name="connsiteX167" fmla="*/ 6856237 w 12089090"/>
                  <a:gd name="connsiteY167" fmla="*/ 6982232 h 13511369"/>
                  <a:gd name="connsiteX168" fmla="*/ 6961013 w 12089090"/>
                  <a:gd name="connsiteY168" fmla="*/ 6984363 h 13511369"/>
                  <a:gd name="connsiteX169" fmla="*/ 7003876 w 12089090"/>
                  <a:gd name="connsiteY169" fmla="*/ 6903400 h 13511369"/>
                  <a:gd name="connsiteX170" fmla="*/ 7106269 w 12089090"/>
                  <a:gd name="connsiteY170" fmla="*/ 6936738 h 13511369"/>
                  <a:gd name="connsiteX171" fmla="*/ 7180088 w 12089090"/>
                  <a:gd name="connsiteY171" fmla="*/ 7039132 h 13511369"/>
                  <a:gd name="connsiteX172" fmla="*/ 7246763 w 12089090"/>
                  <a:gd name="connsiteY172" fmla="*/ 6979600 h 13511369"/>
                  <a:gd name="connsiteX173" fmla="*/ 7187232 w 12089090"/>
                  <a:gd name="connsiteY173" fmla="*/ 6843869 h 13511369"/>
                  <a:gd name="connsiteX174" fmla="*/ 7244381 w 12089090"/>
                  <a:gd name="connsiteY174" fmla="*/ 6896506 h 13511369"/>
                  <a:gd name="connsiteX175" fmla="*/ 7361063 w 12089090"/>
                  <a:gd name="connsiteY175" fmla="*/ 6934357 h 13511369"/>
                  <a:gd name="connsiteX176" fmla="*/ 7434882 w 12089090"/>
                  <a:gd name="connsiteY176" fmla="*/ 7006046 h 13511369"/>
                  <a:gd name="connsiteX177" fmla="*/ 7403926 w 12089090"/>
                  <a:gd name="connsiteY177" fmla="*/ 7144158 h 13511369"/>
                  <a:gd name="connsiteX178" fmla="*/ 7475363 w 12089090"/>
                  <a:gd name="connsiteY178" fmla="*/ 7108439 h 13511369"/>
                  <a:gd name="connsiteX179" fmla="*/ 7465837 w 12089090"/>
                  <a:gd name="connsiteY179" fmla="*/ 7077482 h 13511369"/>
                  <a:gd name="connsiteX180" fmla="*/ 7542038 w 12089090"/>
                  <a:gd name="connsiteY180" fmla="*/ 7163208 h 13511369"/>
                  <a:gd name="connsiteX181" fmla="*/ 7477744 w 12089090"/>
                  <a:gd name="connsiteY181" fmla="*/ 7244171 h 13511369"/>
                  <a:gd name="connsiteX182" fmla="*/ 7542037 w 12089090"/>
                  <a:gd name="connsiteY182" fmla="*/ 7325132 h 13511369"/>
                  <a:gd name="connsiteX183" fmla="*/ 7468219 w 12089090"/>
                  <a:gd name="connsiteY183" fmla="*/ 7344183 h 13511369"/>
                  <a:gd name="connsiteX184" fmla="*/ 7375351 w 12089090"/>
                  <a:gd name="connsiteY184" fmla="*/ 7296558 h 13511369"/>
                  <a:gd name="connsiteX185" fmla="*/ 7327726 w 12089090"/>
                  <a:gd name="connsiteY185" fmla="*/ 7406096 h 13511369"/>
                  <a:gd name="connsiteX186" fmla="*/ 7403926 w 12089090"/>
                  <a:gd name="connsiteY186" fmla="*/ 7425146 h 13511369"/>
                  <a:gd name="connsiteX187" fmla="*/ 7458694 w 12089090"/>
                  <a:gd name="connsiteY187" fmla="*/ 7484677 h 13511369"/>
                  <a:gd name="connsiteX188" fmla="*/ 7484888 w 12089090"/>
                  <a:gd name="connsiteY188" fmla="*/ 7515382 h 13511369"/>
                  <a:gd name="connsiteX189" fmla="*/ 7505128 w 12089090"/>
                  <a:gd name="connsiteY189" fmla="*/ 7467755 h 13511369"/>
                  <a:gd name="connsiteX190" fmla="*/ 7563469 w 12089090"/>
                  <a:gd name="connsiteY190" fmla="*/ 7529921 h 13511369"/>
                  <a:gd name="connsiteX191" fmla="*/ 7656338 w 12089090"/>
                  <a:gd name="connsiteY191" fmla="*/ 7615646 h 13511369"/>
                  <a:gd name="connsiteX192" fmla="*/ 7656338 w 12089090"/>
                  <a:gd name="connsiteY192" fmla="*/ 7510871 h 13511369"/>
                  <a:gd name="connsiteX193" fmla="*/ 7830168 w 12089090"/>
                  <a:gd name="connsiteY193" fmla="*/ 7606120 h 13511369"/>
                  <a:gd name="connsiteX194" fmla="*/ 7723013 w 12089090"/>
                  <a:gd name="connsiteY194" fmla="*/ 7370377 h 13511369"/>
                  <a:gd name="connsiteX195" fmla="*/ 7725394 w 12089090"/>
                  <a:gd name="connsiteY195" fmla="*/ 7234646 h 13511369"/>
                  <a:gd name="connsiteX196" fmla="*/ 7630144 w 12089090"/>
                  <a:gd name="connsiteY196" fmla="*/ 7206071 h 13511369"/>
                  <a:gd name="connsiteX197" fmla="*/ 7694437 w 12089090"/>
                  <a:gd name="connsiteY197" fmla="*/ 7039382 h 13511369"/>
                  <a:gd name="connsiteX198" fmla="*/ 8392144 w 12089090"/>
                  <a:gd name="connsiteY198" fmla="*/ 6653621 h 13511369"/>
                  <a:gd name="connsiteX199" fmla="*/ 8720757 w 12089090"/>
                  <a:gd name="connsiteY199" fmla="*/ 6591708 h 13511369"/>
                  <a:gd name="connsiteX200" fmla="*/ 8739807 w 12089090"/>
                  <a:gd name="connsiteY200" fmla="*/ 6696483 h 13511369"/>
                  <a:gd name="connsiteX201" fmla="*/ 8813626 w 12089090"/>
                  <a:gd name="connsiteY201" fmla="*/ 6701246 h 13511369"/>
                  <a:gd name="connsiteX202" fmla="*/ 8789812 w 12089090"/>
                  <a:gd name="connsiteY202" fmla="*/ 6548844 h 13511369"/>
                  <a:gd name="connsiteX203" fmla="*/ 9332737 w 12089090"/>
                  <a:gd name="connsiteY203" fmla="*/ 6544082 h 13511369"/>
                  <a:gd name="connsiteX204" fmla="*/ 9520856 w 12089090"/>
                  <a:gd name="connsiteY204" fmla="*/ 6494075 h 13511369"/>
                  <a:gd name="connsiteX205" fmla="*/ 9647062 w 12089090"/>
                  <a:gd name="connsiteY205" fmla="*/ 6298813 h 13511369"/>
                  <a:gd name="connsiteX206" fmla="*/ 9923287 w 12089090"/>
                  <a:gd name="connsiteY206" fmla="*/ 6334532 h 13511369"/>
                  <a:gd name="connsiteX207" fmla="*/ 9887569 w 12089090"/>
                  <a:gd name="connsiteY207" fmla="*/ 6420258 h 13511369"/>
                  <a:gd name="connsiteX208" fmla="*/ 9744694 w 12089090"/>
                  <a:gd name="connsiteY208" fmla="*/ 6434546 h 13511369"/>
                  <a:gd name="connsiteX209" fmla="*/ 9813749 w 12089090"/>
                  <a:gd name="connsiteY209" fmla="*/ 6489313 h 13511369"/>
                  <a:gd name="connsiteX210" fmla="*/ 9682782 w 12089090"/>
                  <a:gd name="connsiteY210" fmla="*/ 6517889 h 13511369"/>
                  <a:gd name="connsiteX211" fmla="*/ 9556576 w 12089090"/>
                  <a:gd name="connsiteY211" fmla="*/ 6508364 h 13511369"/>
                  <a:gd name="connsiteX212" fmla="*/ 9470850 w 12089090"/>
                  <a:gd name="connsiteY212" fmla="*/ 6544082 h 13511369"/>
                  <a:gd name="connsiteX213" fmla="*/ 9439894 w 12089090"/>
                  <a:gd name="connsiteY213" fmla="*/ 6848883 h 13511369"/>
                  <a:gd name="connsiteX214" fmla="*/ 9601819 w 12089090"/>
                  <a:gd name="connsiteY214" fmla="*/ 6882220 h 13511369"/>
                  <a:gd name="connsiteX215" fmla="*/ 9808987 w 12089090"/>
                  <a:gd name="connsiteY215" fmla="*/ 6696482 h 13511369"/>
                  <a:gd name="connsiteX216" fmla="*/ 9847088 w 12089090"/>
                  <a:gd name="connsiteY216" fmla="*/ 6794114 h 13511369"/>
                  <a:gd name="connsiteX217" fmla="*/ 9994726 w 12089090"/>
                  <a:gd name="connsiteY217" fmla="*/ 6717914 h 13511369"/>
                  <a:gd name="connsiteX218" fmla="*/ 9894713 w 12089090"/>
                  <a:gd name="connsiteY218" fmla="*/ 6956040 h 13511369"/>
                  <a:gd name="connsiteX219" fmla="*/ 10037588 w 12089090"/>
                  <a:gd name="connsiteY219" fmla="*/ 6898889 h 13511369"/>
                  <a:gd name="connsiteX220" fmla="*/ 10004251 w 12089090"/>
                  <a:gd name="connsiteY220" fmla="*/ 6986996 h 13511369"/>
                  <a:gd name="connsiteX221" fmla="*/ 10235232 w 12089090"/>
                  <a:gd name="connsiteY221" fmla="*/ 6984614 h 13511369"/>
                  <a:gd name="connsiteX222" fmla="*/ 10075687 w 12089090"/>
                  <a:gd name="connsiteY222" fmla="*/ 7039382 h 13511369"/>
                  <a:gd name="connsiteX223" fmla="*/ 9966151 w 12089090"/>
                  <a:gd name="connsiteY223" fmla="*/ 7096533 h 13511369"/>
                  <a:gd name="connsiteX224" fmla="*/ 9847088 w 12089090"/>
                  <a:gd name="connsiteY224" fmla="*/ 7210833 h 13511369"/>
                  <a:gd name="connsiteX225" fmla="*/ 9882806 w 12089090"/>
                  <a:gd name="connsiteY225" fmla="*/ 7270363 h 13511369"/>
                  <a:gd name="connsiteX226" fmla="*/ 9925669 w 12089090"/>
                  <a:gd name="connsiteY226" fmla="*/ 7320371 h 13511369"/>
                  <a:gd name="connsiteX227" fmla="*/ 10004251 w 12089090"/>
                  <a:gd name="connsiteY227" fmla="*/ 7287033 h 13511369"/>
                  <a:gd name="connsiteX228" fmla="*/ 10016156 w 12089090"/>
                  <a:gd name="connsiteY228" fmla="*/ 7348944 h 13511369"/>
                  <a:gd name="connsiteX229" fmla="*/ 10130457 w 12089090"/>
                  <a:gd name="connsiteY229" fmla="*/ 7210833 h 13511369"/>
                  <a:gd name="connsiteX230" fmla="*/ 10166176 w 12089090"/>
                  <a:gd name="connsiteY230" fmla="*/ 7356089 h 13511369"/>
                  <a:gd name="connsiteX231" fmla="*/ 10261426 w 12089090"/>
                  <a:gd name="connsiteY231" fmla="*/ 7239408 h 13511369"/>
                  <a:gd name="connsiteX232" fmla="*/ 10287619 w 12089090"/>
                  <a:gd name="connsiteY232" fmla="*/ 7401332 h 13511369"/>
                  <a:gd name="connsiteX233" fmla="*/ 10361437 w 12089090"/>
                  <a:gd name="connsiteY233" fmla="*/ 7477532 h 13511369"/>
                  <a:gd name="connsiteX234" fmla="*/ 10151887 w 12089090"/>
                  <a:gd name="connsiteY234" fmla="*/ 7591832 h 13511369"/>
                  <a:gd name="connsiteX235" fmla="*/ 10304288 w 12089090"/>
                  <a:gd name="connsiteY235" fmla="*/ 7741852 h 13511369"/>
                  <a:gd name="connsiteX236" fmla="*/ 10335244 w 12089090"/>
                  <a:gd name="connsiteY236" fmla="*/ 7644221 h 13511369"/>
                  <a:gd name="connsiteX237" fmla="*/ 10406680 w 12089090"/>
                  <a:gd name="connsiteY237" fmla="*/ 7732326 h 13511369"/>
                  <a:gd name="connsiteX238" fmla="*/ 10528126 w 12089090"/>
                  <a:gd name="connsiteY238" fmla="*/ 7691846 h 13511369"/>
                  <a:gd name="connsiteX239" fmla="*/ 10532887 w 12089090"/>
                  <a:gd name="connsiteY239" fmla="*/ 7777570 h 13511369"/>
                  <a:gd name="connsiteX240" fmla="*/ 10530506 w 12089090"/>
                  <a:gd name="connsiteY240" fmla="*/ 7875200 h 13511369"/>
                  <a:gd name="connsiteX241" fmla="*/ 10640043 w 12089090"/>
                  <a:gd name="connsiteY241" fmla="*/ 7837101 h 13511369"/>
                  <a:gd name="connsiteX242" fmla="*/ 10680526 w 12089090"/>
                  <a:gd name="connsiteY242" fmla="*/ 8075227 h 13511369"/>
                  <a:gd name="connsiteX243" fmla="*/ 10818637 w 12089090"/>
                  <a:gd name="connsiteY243" fmla="*/ 8106182 h 13511369"/>
                  <a:gd name="connsiteX244" fmla="*/ 10832925 w 12089090"/>
                  <a:gd name="connsiteY244" fmla="*/ 7815670 h 13511369"/>
                  <a:gd name="connsiteX245" fmla="*/ 10923413 w 12089090"/>
                  <a:gd name="connsiteY245" fmla="*/ 7791858 h 13511369"/>
                  <a:gd name="connsiteX246" fmla="*/ 10992469 w 12089090"/>
                  <a:gd name="connsiteY246" fmla="*/ 7620407 h 13511369"/>
                  <a:gd name="connsiteX247" fmla="*/ 10954369 w 12089090"/>
                  <a:gd name="connsiteY247" fmla="*/ 7491821 h 13511369"/>
                  <a:gd name="connsiteX248" fmla="*/ 10859119 w 12089090"/>
                  <a:gd name="connsiteY248" fmla="*/ 7479913 h 13511369"/>
                  <a:gd name="connsiteX249" fmla="*/ 10906743 w 12089090"/>
                  <a:gd name="connsiteY249" fmla="*/ 7360851 h 13511369"/>
                  <a:gd name="connsiteX250" fmla="*/ 10801969 w 12089090"/>
                  <a:gd name="connsiteY250" fmla="*/ 7289414 h 13511369"/>
                  <a:gd name="connsiteX251" fmla="*/ 10761487 w 12089090"/>
                  <a:gd name="connsiteY251" fmla="*/ 7058432 h 13511369"/>
                  <a:gd name="connsiteX252" fmla="*/ 10443987 w 12089090"/>
                  <a:gd name="connsiteY252" fmla="*/ 7020332 h 13511369"/>
                  <a:gd name="connsiteX253" fmla="*/ 10513838 w 12089090"/>
                  <a:gd name="connsiteY253" fmla="*/ 6915558 h 13511369"/>
                  <a:gd name="connsiteX254" fmla="*/ 10637663 w 12089090"/>
                  <a:gd name="connsiteY254" fmla="*/ 6896508 h 13511369"/>
                  <a:gd name="connsiteX255" fmla="*/ 10647187 w 12089090"/>
                  <a:gd name="connsiteY255" fmla="*/ 6810782 h 13511369"/>
                  <a:gd name="connsiteX256" fmla="*/ 10859912 w 12089090"/>
                  <a:gd name="connsiteY256" fmla="*/ 6899682 h 13511369"/>
                  <a:gd name="connsiteX257" fmla="*/ 10875787 w 12089090"/>
                  <a:gd name="connsiteY257" fmla="*/ 6677432 h 13511369"/>
                  <a:gd name="connsiteX258" fmla="*/ 10666237 w 12089090"/>
                  <a:gd name="connsiteY258" fmla="*/ 6772682 h 13511369"/>
                  <a:gd name="connsiteX259" fmla="*/ 10590037 w 12089090"/>
                  <a:gd name="connsiteY259" fmla="*/ 6544082 h 13511369"/>
                  <a:gd name="connsiteX260" fmla="*/ 10361437 w 12089090"/>
                  <a:gd name="connsiteY260" fmla="*/ 6753632 h 13511369"/>
                  <a:gd name="connsiteX261" fmla="*/ 10374138 w 12089090"/>
                  <a:gd name="connsiteY261" fmla="*/ 6588533 h 13511369"/>
                  <a:gd name="connsiteX262" fmla="*/ 10386837 w 12089090"/>
                  <a:gd name="connsiteY262" fmla="*/ 6464707 h 13511369"/>
                  <a:gd name="connsiteX263" fmla="*/ 10331672 w 12089090"/>
                  <a:gd name="connsiteY263" fmla="*/ 6436675 h 13511369"/>
                  <a:gd name="connsiteX264" fmla="*/ 10278888 w 12089090"/>
                  <a:gd name="connsiteY264" fmla="*/ 6452008 h 13511369"/>
                  <a:gd name="connsiteX265" fmla="*/ 10158237 w 12089090"/>
                  <a:gd name="connsiteY265" fmla="*/ 6236107 h 13511369"/>
                  <a:gd name="connsiteX266" fmla="*/ 10323338 w 12089090"/>
                  <a:gd name="connsiteY266" fmla="*/ 6274208 h 13511369"/>
                  <a:gd name="connsiteX267" fmla="*/ 10564638 w 12089090"/>
                  <a:gd name="connsiteY267" fmla="*/ 6274208 h 13511369"/>
                  <a:gd name="connsiteX268" fmla="*/ 10694812 w 12089090"/>
                  <a:gd name="connsiteY268" fmla="*/ 6134507 h 13511369"/>
                  <a:gd name="connsiteX269" fmla="*/ 10593213 w 12089090"/>
                  <a:gd name="connsiteY269" fmla="*/ 6023383 h 13511369"/>
                  <a:gd name="connsiteX270" fmla="*/ 10380487 w 12089090"/>
                  <a:gd name="connsiteY270" fmla="*/ 5975757 h 13511369"/>
                  <a:gd name="connsiteX271" fmla="*/ 10561462 w 12089090"/>
                  <a:gd name="connsiteY271" fmla="*/ 5845582 h 13511369"/>
                  <a:gd name="connsiteX272" fmla="*/ 10507488 w 12089090"/>
                  <a:gd name="connsiteY272" fmla="*/ 5728108 h 13511369"/>
                  <a:gd name="connsiteX273" fmla="*/ 10561463 w 12089090"/>
                  <a:gd name="connsiteY273" fmla="*/ 5607458 h 13511369"/>
                  <a:gd name="connsiteX274" fmla="*/ 10523362 w 12089090"/>
                  <a:gd name="connsiteY274" fmla="*/ 5604282 h 13511369"/>
                  <a:gd name="connsiteX275" fmla="*/ 10488438 w 12089090"/>
                  <a:gd name="connsiteY275" fmla="*/ 5528083 h 13511369"/>
                  <a:gd name="connsiteX276" fmla="*/ 10329687 w 12089090"/>
                  <a:gd name="connsiteY276" fmla="*/ 5375682 h 13511369"/>
                  <a:gd name="connsiteX277" fmla="*/ 10599563 w 12089090"/>
                  <a:gd name="connsiteY277" fmla="*/ 5480458 h 13511369"/>
                  <a:gd name="connsiteX278" fmla="*/ 10742437 w 12089090"/>
                  <a:gd name="connsiteY278" fmla="*/ 5439182 h 13511369"/>
                  <a:gd name="connsiteX279" fmla="*/ 10717038 w 12089090"/>
                  <a:gd name="connsiteY279" fmla="*/ 5686833 h 13511369"/>
                  <a:gd name="connsiteX280" fmla="*/ 10894837 w 12089090"/>
                  <a:gd name="connsiteY280" fmla="*/ 5724932 h 13511369"/>
                  <a:gd name="connsiteX281" fmla="*/ 10951988 w 12089090"/>
                  <a:gd name="connsiteY281" fmla="*/ 5550308 h 13511369"/>
                  <a:gd name="connsiteX282" fmla="*/ 10993262 w 12089090"/>
                  <a:gd name="connsiteY282" fmla="*/ 5321707 h 13511369"/>
                  <a:gd name="connsiteX283" fmla="*/ 10913888 w 12089090"/>
                  <a:gd name="connsiteY283" fmla="*/ 5118508 h 13511369"/>
                  <a:gd name="connsiteX284" fmla="*/ 10856737 w 12089090"/>
                  <a:gd name="connsiteY284" fmla="*/ 5020082 h 13511369"/>
                  <a:gd name="connsiteX285" fmla="*/ 10777363 w 12089090"/>
                  <a:gd name="connsiteY285" fmla="*/ 5137558 h 13511369"/>
                  <a:gd name="connsiteX286" fmla="*/ 10707513 w 12089090"/>
                  <a:gd name="connsiteY286" fmla="*/ 5096283 h 13511369"/>
                  <a:gd name="connsiteX287" fmla="*/ 10675763 w 12089090"/>
                  <a:gd name="connsiteY287" fmla="*/ 5216933 h 13511369"/>
                  <a:gd name="connsiteX288" fmla="*/ 10574162 w 12089090"/>
                  <a:gd name="connsiteY288" fmla="*/ 5220107 h 13511369"/>
                  <a:gd name="connsiteX289" fmla="*/ 10494787 w 12089090"/>
                  <a:gd name="connsiteY289" fmla="*/ 5077232 h 13511369"/>
                  <a:gd name="connsiteX290" fmla="*/ 10456687 w 12089090"/>
                  <a:gd name="connsiteY290" fmla="*/ 4924832 h 13511369"/>
                  <a:gd name="connsiteX291" fmla="*/ 10240787 w 12089090"/>
                  <a:gd name="connsiteY291" fmla="*/ 4928007 h 13511369"/>
                  <a:gd name="connsiteX292" fmla="*/ 10266187 w 12089090"/>
                  <a:gd name="connsiteY292" fmla="*/ 5153432 h 13511369"/>
                  <a:gd name="connsiteX293" fmla="*/ 10228088 w 12089090"/>
                  <a:gd name="connsiteY293" fmla="*/ 4959758 h 13511369"/>
                  <a:gd name="connsiteX294" fmla="*/ 10183637 w 12089090"/>
                  <a:gd name="connsiteY294" fmla="*/ 4972457 h 13511369"/>
                  <a:gd name="connsiteX295" fmla="*/ 10113787 w 12089090"/>
                  <a:gd name="connsiteY295" fmla="*/ 4861332 h 13511369"/>
                  <a:gd name="connsiteX296" fmla="*/ 10018538 w 12089090"/>
                  <a:gd name="connsiteY296" fmla="*/ 4931183 h 13511369"/>
                  <a:gd name="connsiteX297" fmla="*/ 9862962 w 12089090"/>
                  <a:gd name="connsiteY297" fmla="*/ 5058182 h 13511369"/>
                  <a:gd name="connsiteX298" fmla="*/ 10228087 w 12089090"/>
                  <a:gd name="connsiteY298" fmla="*/ 4724807 h 13511369"/>
                  <a:gd name="connsiteX299" fmla="*/ 10372550 w 12089090"/>
                  <a:gd name="connsiteY299" fmla="*/ 4634321 h 13511369"/>
                  <a:gd name="connsiteX300" fmla="*/ 10590037 w 12089090"/>
                  <a:gd name="connsiteY300" fmla="*/ 4581932 h 13511369"/>
                  <a:gd name="connsiteX301" fmla="*/ 10628138 w 12089090"/>
                  <a:gd name="connsiteY301" fmla="*/ 4461283 h 13511369"/>
                  <a:gd name="connsiteX302" fmla="*/ 10799588 w 12089090"/>
                  <a:gd name="connsiteY302" fmla="*/ 4334283 h 13511369"/>
                  <a:gd name="connsiteX303" fmla="*/ 10831337 w 12089090"/>
                  <a:gd name="connsiteY303" fmla="*/ 4080282 h 13511369"/>
                  <a:gd name="connsiteX304" fmla="*/ 10599562 w 12089090"/>
                  <a:gd name="connsiteY304" fmla="*/ 3997732 h 13511369"/>
                  <a:gd name="connsiteX305" fmla="*/ 10282063 w 12089090"/>
                  <a:gd name="connsiteY305" fmla="*/ 3950108 h 13511369"/>
                  <a:gd name="connsiteX306" fmla="*/ 10151887 w 12089090"/>
                  <a:gd name="connsiteY306" fmla="*/ 4010432 h 13511369"/>
                  <a:gd name="connsiteX307" fmla="*/ 10177288 w 12089090"/>
                  <a:gd name="connsiteY307" fmla="*/ 3845333 h 13511369"/>
                  <a:gd name="connsiteX308" fmla="*/ 10126488 w 12089090"/>
                  <a:gd name="connsiteY308" fmla="*/ 3670708 h 13511369"/>
                  <a:gd name="connsiteX309" fmla="*/ 10240787 w 12089090"/>
                  <a:gd name="connsiteY309" fmla="*/ 3708807 h 13511369"/>
                  <a:gd name="connsiteX310" fmla="*/ 10361438 w 12089090"/>
                  <a:gd name="connsiteY310" fmla="*/ 3600858 h 13511369"/>
                  <a:gd name="connsiteX311" fmla="*/ 10551938 w 12089090"/>
                  <a:gd name="connsiteY311" fmla="*/ 3661183 h 13511369"/>
                  <a:gd name="connsiteX312" fmla="*/ 10564638 w 12089090"/>
                  <a:gd name="connsiteY312" fmla="*/ 3477033 h 13511369"/>
                  <a:gd name="connsiteX313" fmla="*/ 10704337 w 12089090"/>
                  <a:gd name="connsiteY313" fmla="*/ 3515132 h 13511369"/>
                  <a:gd name="connsiteX314" fmla="*/ 10818637 w 12089090"/>
                  <a:gd name="connsiteY314" fmla="*/ 3210332 h 13511369"/>
                  <a:gd name="connsiteX315" fmla="*/ 10920238 w 12089090"/>
                  <a:gd name="connsiteY315" fmla="*/ 3299233 h 13511369"/>
                  <a:gd name="connsiteX316" fmla="*/ 11059937 w 12089090"/>
                  <a:gd name="connsiteY316" fmla="*/ 3283357 h 13511369"/>
                  <a:gd name="connsiteX317" fmla="*/ 11094862 w 12089090"/>
                  <a:gd name="connsiteY317" fmla="*/ 3508782 h 13511369"/>
                  <a:gd name="connsiteX318" fmla="*/ 11171063 w 12089090"/>
                  <a:gd name="connsiteY318" fmla="*/ 3251608 h 13511369"/>
                  <a:gd name="connsiteX319" fmla="*/ 11094863 w 12089090"/>
                  <a:gd name="connsiteY319" fmla="*/ 3165883 h 13511369"/>
                  <a:gd name="connsiteX320" fmla="*/ 11180587 w 12089090"/>
                  <a:gd name="connsiteY320" fmla="*/ 2911882 h 13511369"/>
                  <a:gd name="connsiteX321" fmla="*/ 10999613 w 12089090"/>
                  <a:gd name="connsiteY321" fmla="*/ 2988083 h 13511369"/>
                  <a:gd name="connsiteX322" fmla="*/ 10971037 w 12089090"/>
                  <a:gd name="connsiteY322" fmla="*/ 2918232 h 13511369"/>
                  <a:gd name="connsiteX323" fmla="*/ 10780537 w 12089090"/>
                  <a:gd name="connsiteY323" fmla="*/ 2715032 h 13511369"/>
                  <a:gd name="connsiteX324" fmla="*/ 10748788 w 12089090"/>
                  <a:gd name="connsiteY324" fmla="*/ 2530883 h 13511369"/>
                  <a:gd name="connsiteX325" fmla="*/ 10717038 w 12089090"/>
                  <a:gd name="connsiteY325" fmla="*/ 2435633 h 13511369"/>
                  <a:gd name="connsiteX326" fmla="*/ 10818637 w 12089090"/>
                  <a:gd name="connsiteY326" fmla="*/ 2334032 h 13511369"/>
                  <a:gd name="connsiteX327" fmla="*/ 11078988 w 12089090"/>
                  <a:gd name="connsiteY327" fmla="*/ 2099083 h 13511369"/>
                  <a:gd name="connsiteX328" fmla="*/ 11199637 w 12089090"/>
                  <a:gd name="connsiteY328" fmla="*/ 2118132 h 13511369"/>
                  <a:gd name="connsiteX329" fmla="*/ 11269488 w 12089090"/>
                  <a:gd name="connsiteY329" fmla="*/ 2029233 h 13511369"/>
                  <a:gd name="connsiteX330" fmla="*/ 11504437 w 12089090"/>
                  <a:gd name="connsiteY330" fmla="*/ 1921282 h 13511369"/>
                  <a:gd name="connsiteX331" fmla="*/ 11358388 w 12089090"/>
                  <a:gd name="connsiteY331" fmla="*/ 1851433 h 13511369"/>
                  <a:gd name="connsiteX332" fmla="*/ 11275837 w 12089090"/>
                  <a:gd name="connsiteY332" fmla="*/ 1705382 h 13511369"/>
                  <a:gd name="connsiteX333" fmla="*/ 11377437 w 12089090"/>
                  <a:gd name="connsiteY333" fmla="*/ 1279932 h 13511369"/>
                  <a:gd name="connsiteX334" fmla="*/ 11256787 w 12089090"/>
                  <a:gd name="connsiteY334" fmla="*/ 1019582 h 13511369"/>
                  <a:gd name="connsiteX335" fmla="*/ 11542537 w 12089090"/>
                  <a:gd name="connsiteY335" fmla="*/ 1362482 h 13511369"/>
                  <a:gd name="connsiteX336" fmla="*/ 11707637 w 12089090"/>
                  <a:gd name="connsiteY336" fmla="*/ 1165632 h 13511369"/>
                  <a:gd name="connsiteX337" fmla="*/ 11891787 w 12089090"/>
                  <a:gd name="connsiteY337" fmla="*/ 1476782 h 13511369"/>
                  <a:gd name="connsiteX338" fmla="*/ 12088637 w 12089090"/>
                  <a:gd name="connsiteY338" fmla="*/ 1578383 h 13511369"/>
                  <a:gd name="connsiteX339" fmla="*/ 11923537 w 12089090"/>
                  <a:gd name="connsiteY339" fmla="*/ 1133883 h 13511369"/>
                  <a:gd name="connsiteX340" fmla="*/ 11910837 w 12089090"/>
                  <a:gd name="connsiteY340" fmla="*/ 917982 h 13511369"/>
                  <a:gd name="connsiteX341" fmla="*/ 11777487 w 12089090"/>
                  <a:gd name="connsiteY341" fmla="*/ 721132 h 13511369"/>
                  <a:gd name="connsiteX342" fmla="*/ 11752087 w 12089090"/>
                  <a:gd name="connsiteY34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33078 w 12089090"/>
                  <a:gd name="connsiteY34" fmla="*/ 4645975 h 13511369"/>
                  <a:gd name="connsiteX35" fmla="*/ 2597372 w 12089090"/>
                  <a:gd name="connsiteY35" fmla="*/ 4879338 h 13511369"/>
                  <a:gd name="connsiteX36" fmla="*/ 2489024 w 12089090"/>
                  <a:gd name="connsiteY36" fmla="*/ 4958170 h 13511369"/>
                  <a:gd name="connsiteX37" fmla="*/ 2471165 w 12089090"/>
                  <a:gd name="connsiteY37" fmla="*/ 5122225 h 13511369"/>
                  <a:gd name="connsiteX38" fmla="*/ 2387822 w 12089090"/>
                  <a:gd name="connsiteY38" fmla="*/ 5196044 h 13511369"/>
                  <a:gd name="connsiteX39" fmla="*/ 2398537 w 12089090"/>
                  <a:gd name="connsiteY39" fmla="*/ 5286782 h 13511369"/>
                  <a:gd name="connsiteX40" fmla="*/ 2506884 w 12089090"/>
                  <a:gd name="connsiteY40" fmla="*/ 5384163 h 13511369"/>
                  <a:gd name="connsiteX41" fmla="*/ 2512837 w 12089090"/>
                  <a:gd name="connsiteY41" fmla="*/ 5534432 h 13511369"/>
                  <a:gd name="connsiteX42" fmla="*/ 2516409 w 12089090"/>
                  <a:gd name="connsiteY42" fmla="*/ 5622288 h 13511369"/>
                  <a:gd name="connsiteX43" fmla="*/ 2649759 w 12089090"/>
                  <a:gd name="connsiteY43" fmla="*/ 5741350 h 13511369"/>
                  <a:gd name="connsiteX44" fmla="*/ 2814065 w 12089090"/>
                  <a:gd name="connsiteY44" fmla="*/ 5819932 h 13511369"/>
                  <a:gd name="connsiteX45" fmla="*/ 2846212 w 12089090"/>
                  <a:gd name="connsiteY45" fmla="*/ 6036875 h 13511369"/>
                  <a:gd name="connsiteX46" fmla="*/ 2836687 w 12089090"/>
                  <a:gd name="connsiteY46" fmla="*/ 6239282 h 13511369"/>
                  <a:gd name="connsiteX47" fmla="*/ 2611659 w 12089090"/>
                  <a:gd name="connsiteY47" fmla="*/ 6322375 h 13511369"/>
                  <a:gd name="connsiteX48" fmla="*/ 2627137 w 12089090"/>
                  <a:gd name="connsiteY48" fmla="*/ 6448832 h 13511369"/>
                  <a:gd name="connsiteX49" fmla="*/ 2531887 w 12089090"/>
                  <a:gd name="connsiteY49" fmla="*/ 6696482 h 13511369"/>
                  <a:gd name="connsiteX50" fmla="*/ 2585465 w 12089090"/>
                  <a:gd name="connsiteY50" fmla="*/ 6812913 h 13511369"/>
                  <a:gd name="connsiteX51" fmla="*/ 2535459 w 12089090"/>
                  <a:gd name="connsiteY51" fmla="*/ 6872444 h 13511369"/>
                  <a:gd name="connsiteX52" fmla="*/ 2478309 w 12089090"/>
                  <a:gd name="connsiteY52" fmla="*/ 6981982 h 13511369"/>
                  <a:gd name="connsiteX53" fmla="*/ 2365199 w 12089090"/>
                  <a:gd name="connsiteY53" fmla="*/ 7022714 h 13511369"/>
                  <a:gd name="connsiteX54" fmla="*/ 2123503 w 12089090"/>
                  <a:gd name="connsiteY54" fmla="*/ 7248682 h 13511369"/>
                  <a:gd name="connsiteX55" fmla="*/ 2171128 w 12089090"/>
                  <a:gd name="connsiteY55" fmla="*/ 7551100 h 13511369"/>
                  <a:gd name="connsiteX56" fmla="*/ 2143743 w 12089090"/>
                  <a:gd name="connsiteY56" fmla="*/ 7627551 h 13511369"/>
                  <a:gd name="connsiteX57" fmla="*/ 1973484 w 12089090"/>
                  <a:gd name="connsiteY57" fmla="*/ 7703500 h 13511369"/>
                  <a:gd name="connsiteX58" fmla="*/ 1867519 w 12089090"/>
                  <a:gd name="connsiteY58" fmla="*/ 7841863 h 13511369"/>
                  <a:gd name="connsiteX59" fmla="*/ 1842515 w 12089090"/>
                  <a:gd name="connsiteY59" fmla="*/ 8084500 h 13511369"/>
                  <a:gd name="connsiteX60" fmla="*/ 1721072 w 12089090"/>
                  <a:gd name="connsiteY60" fmla="*/ 8148794 h 13511369"/>
                  <a:gd name="connsiteX61" fmla="*/ 1703212 w 12089090"/>
                  <a:gd name="connsiteY61" fmla="*/ 8291919 h 13511369"/>
                  <a:gd name="connsiteX62" fmla="*/ 1671065 w 12089090"/>
                  <a:gd name="connsiteY62" fmla="*/ 8510744 h 13511369"/>
                  <a:gd name="connsiteX63" fmla="*/ 1716309 w 12089090"/>
                  <a:gd name="connsiteY63" fmla="*/ 8653619 h 13511369"/>
                  <a:gd name="connsiteX64" fmla="*/ 1706784 w 12089090"/>
                  <a:gd name="connsiteY64" fmla="*/ 8772682 h 13511369"/>
                  <a:gd name="connsiteX65" fmla="*/ 1788937 w 12089090"/>
                  <a:gd name="connsiteY65" fmla="*/ 8963432 h 13511369"/>
                  <a:gd name="connsiteX66" fmla="*/ 1657969 w 12089090"/>
                  <a:gd name="connsiteY66" fmla="*/ 9413488 h 13511369"/>
                  <a:gd name="connsiteX67" fmla="*/ 1506759 w 12089090"/>
                  <a:gd name="connsiteY67" fmla="*/ 9498963 h 13511369"/>
                  <a:gd name="connsiteX68" fmla="*/ 1463897 w 12089090"/>
                  <a:gd name="connsiteY68" fmla="*/ 9682319 h 13511369"/>
                  <a:gd name="connsiteX69" fmla="*/ 1321022 w 12089090"/>
                  <a:gd name="connsiteY69" fmla="*/ 9748994 h 13511369"/>
                  <a:gd name="connsiteX70" fmla="*/ 1312687 w 12089090"/>
                  <a:gd name="connsiteY70" fmla="*/ 9839732 h 13511369"/>
                  <a:gd name="connsiteX71" fmla="*/ 1237678 w 12089090"/>
                  <a:gd name="connsiteY71" fmla="*/ 9970450 h 13511369"/>
                  <a:gd name="connsiteX72" fmla="*/ 1254347 w 12089090"/>
                  <a:gd name="connsiteY72" fmla="*/ 10151425 h 13511369"/>
                  <a:gd name="connsiteX73" fmla="*/ 1179337 w 12089090"/>
                  <a:gd name="connsiteY73" fmla="*/ 10315982 h 13511369"/>
                  <a:gd name="connsiteX74" fmla="*/ 932878 w 12089090"/>
                  <a:gd name="connsiteY74" fmla="*/ 10353832 h 13511369"/>
                  <a:gd name="connsiteX75" fmla="*/ 817387 w 12089090"/>
                  <a:gd name="connsiteY75" fmla="*/ 10468382 h 13511369"/>
                  <a:gd name="connsiteX76" fmla="*/ 678084 w 12089090"/>
                  <a:gd name="connsiteY76" fmla="*/ 10480038 h 13511369"/>
                  <a:gd name="connsiteX77" fmla="*/ 585215 w 12089090"/>
                  <a:gd name="connsiteY77" fmla="*/ 10544332 h 13511369"/>
                  <a:gd name="connsiteX78" fmla="*/ 497109 w 12089090"/>
                  <a:gd name="connsiteY78" fmla="*/ 10503850 h 13511369"/>
                  <a:gd name="connsiteX79" fmla="*/ 399478 w 12089090"/>
                  <a:gd name="connsiteY79" fmla="*/ 10510994 h 13511369"/>
                  <a:gd name="connsiteX80" fmla="*/ 301847 w 12089090"/>
                  <a:gd name="connsiteY80" fmla="*/ 10482419 h 13511369"/>
                  <a:gd name="connsiteX81" fmla="*/ 238743 w 12089090"/>
                  <a:gd name="connsiteY81" fmla="*/ 10535057 h 13511369"/>
                  <a:gd name="connsiteX82" fmla="*/ 17287 w 12089090"/>
                  <a:gd name="connsiteY82" fmla="*/ 10430282 h 13511369"/>
                  <a:gd name="connsiteX83" fmla="*/ 78009 w 12089090"/>
                  <a:gd name="connsiteY83" fmla="*/ 10608625 h 13511369"/>
                  <a:gd name="connsiteX84" fmla="*/ 11334 w 12089090"/>
                  <a:gd name="connsiteY84" fmla="*/ 10787219 h 13511369"/>
                  <a:gd name="connsiteX85" fmla="*/ 112537 w 12089090"/>
                  <a:gd name="connsiteY85" fmla="*/ 11056551 h 13511369"/>
                  <a:gd name="connsiteX86" fmla="*/ 8953 w 12089090"/>
                  <a:gd name="connsiteY86" fmla="*/ 11234894 h 13511369"/>
                  <a:gd name="connsiteX87" fmla="*/ 17287 w 12089090"/>
                  <a:gd name="connsiteY87" fmla="*/ 11420882 h 13511369"/>
                  <a:gd name="connsiteX88" fmla="*/ 158972 w 12089090"/>
                  <a:gd name="connsiteY88" fmla="*/ 11470638 h 13511369"/>
                  <a:gd name="connsiteX89" fmla="*/ 455437 w 12089090"/>
                  <a:gd name="connsiteY89" fmla="*/ 11497082 h 13511369"/>
                  <a:gd name="connsiteX90" fmla="*/ 623315 w 12089090"/>
                  <a:gd name="connsiteY90" fmla="*/ 11544457 h 13511369"/>
                  <a:gd name="connsiteX91" fmla="*/ 737615 w 12089090"/>
                  <a:gd name="connsiteY91" fmla="*/ 11489688 h 13511369"/>
                  <a:gd name="connsiteX92" fmla="*/ 912637 w 12089090"/>
                  <a:gd name="connsiteY92" fmla="*/ 11535182 h 13511369"/>
                  <a:gd name="connsiteX93" fmla="*/ 1078134 w 12089090"/>
                  <a:gd name="connsiteY93" fmla="*/ 11413488 h 13511369"/>
                  <a:gd name="connsiteX94" fmla="*/ 1155524 w 12089090"/>
                  <a:gd name="connsiteY94" fmla="*/ 11470889 h 13511369"/>
                  <a:gd name="connsiteX95" fmla="*/ 1294828 w 12089090"/>
                  <a:gd name="connsiteY95" fmla="*/ 11496832 h 13511369"/>
                  <a:gd name="connsiteX96" fmla="*/ 1466278 w 12089090"/>
                  <a:gd name="connsiteY96" fmla="*/ 11508738 h 13511369"/>
                  <a:gd name="connsiteX97" fmla="*/ 1552003 w 12089090"/>
                  <a:gd name="connsiteY97" fmla="*/ 11573032 h 13511369"/>
                  <a:gd name="connsiteX98" fmla="*/ 1652015 w 12089090"/>
                  <a:gd name="connsiteY98" fmla="*/ 11580175 h 13511369"/>
                  <a:gd name="connsiteX99" fmla="*/ 1731787 w 12089090"/>
                  <a:gd name="connsiteY99" fmla="*/ 11592332 h 13511369"/>
                  <a:gd name="connsiteX100" fmla="*/ 1659159 w 12089090"/>
                  <a:gd name="connsiteY100" fmla="*/ 11737338 h 13511369"/>
                  <a:gd name="connsiteX101" fmla="*/ 1693687 w 12089090"/>
                  <a:gd name="connsiteY101" fmla="*/ 11992382 h 13511369"/>
                  <a:gd name="connsiteX102" fmla="*/ 1871090 w 12089090"/>
                  <a:gd name="connsiteY102" fmla="*/ 12130244 h 13511369"/>
                  <a:gd name="connsiteX103" fmla="*/ 1993724 w 12089090"/>
                  <a:gd name="connsiteY103" fmla="*/ 12056676 h 13511369"/>
                  <a:gd name="connsiteX104" fmla="*/ 2066353 w 12089090"/>
                  <a:gd name="connsiteY104" fmla="*/ 12104050 h 13511369"/>
                  <a:gd name="connsiteX105" fmla="*/ 2142553 w 12089090"/>
                  <a:gd name="connsiteY105" fmla="*/ 12034994 h 13511369"/>
                  <a:gd name="connsiteX106" fmla="*/ 2242565 w 12089090"/>
                  <a:gd name="connsiteY106" fmla="*/ 12058807 h 13511369"/>
                  <a:gd name="connsiteX107" fmla="*/ 2473547 w 12089090"/>
                  <a:gd name="connsiteY107" fmla="*/ 12008800 h 13511369"/>
                  <a:gd name="connsiteX108" fmla="*/ 2524743 w 12089090"/>
                  <a:gd name="connsiteY108" fmla="*/ 11899513 h 13511369"/>
                  <a:gd name="connsiteX109" fmla="*/ 2893837 w 12089090"/>
                  <a:gd name="connsiteY109" fmla="*/ 12030482 h 13511369"/>
                  <a:gd name="connsiteX110" fmla="*/ 2983134 w 12089090"/>
                  <a:gd name="connsiteY110" fmla="*/ 12018325 h 13511369"/>
                  <a:gd name="connsiteX111" fmla="*/ 3084337 w 12089090"/>
                  <a:gd name="connsiteY111" fmla="*/ 12182882 h 13511369"/>
                  <a:gd name="connsiteX112" fmla="*/ 3323653 w 12089090"/>
                  <a:gd name="connsiteY112" fmla="*/ 12127863 h 13511369"/>
                  <a:gd name="connsiteX113" fmla="*/ 3433190 w 12089090"/>
                  <a:gd name="connsiteY113" fmla="*/ 12196919 h 13511369"/>
                  <a:gd name="connsiteX114" fmla="*/ 3586781 w 12089090"/>
                  <a:gd name="connsiteY114" fmla="*/ 12266226 h 13511369"/>
                  <a:gd name="connsiteX115" fmla="*/ 3522487 w 12089090"/>
                  <a:gd name="connsiteY115" fmla="*/ 12387670 h 13511369"/>
                  <a:gd name="connsiteX116" fmla="*/ 3607022 w 12089090"/>
                  <a:gd name="connsiteY116" fmla="*/ 12592207 h 13511369"/>
                  <a:gd name="connsiteX117" fmla="*/ 3560587 w 12089090"/>
                  <a:gd name="connsiteY117" fmla="*/ 12773432 h 13511369"/>
                  <a:gd name="connsiteX118" fmla="*/ 3545109 w 12089090"/>
                  <a:gd name="connsiteY118" fmla="*/ 12987494 h 13511369"/>
                  <a:gd name="connsiteX119" fmla="*/ 3636787 w 12089090"/>
                  <a:gd name="connsiteY119" fmla="*/ 13211582 h 13511369"/>
                  <a:gd name="connsiteX120" fmla="*/ 3922537 w 12089090"/>
                  <a:gd name="connsiteY120" fmla="*/ 13440182 h 13511369"/>
                  <a:gd name="connsiteX121" fmla="*/ 4514278 w 12089090"/>
                  <a:gd name="connsiteY121" fmla="*/ 13511369 h 13511369"/>
                  <a:gd name="connsiteX122" fmla="*/ 4549996 w 12089090"/>
                  <a:gd name="connsiteY122" fmla="*/ 13442312 h 13511369"/>
                  <a:gd name="connsiteX123" fmla="*/ 4208287 w 12089090"/>
                  <a:gd name="connsiteY123" fmla="*/ 13154432 h 13511369"/>
                  <a:gd name="connsiteX124" fmla="*/ 4635722 w 12089090"/>
                  <a:gd name="connsiteY124" fmla="*/ 13268482 h 13511369"/>
                  <a:gd name="connsiteX125" fmla="*/ 4951237 w 12089090"/>
                  <a:gd name="connsiteY125" fmla="*/ 13268732 h 13511369"/>
                  <a:gd name="connsiteX126" fmla="*/ 5052440 w 12089090"/>
                  <a:gd name="connsiteY126" fmla="*/ 13058932 h 13511369"/>
                  <a:gd name="connsiteX127" fmla="*/ 5011959 w 12089090"/>
                  <a:gd name="connsiteY127" fmla="*/ 12985113 h 13511369"/>
                  <a:gd name="connsiteX128" fmla="*/ 5008387 w 12089090"/>
                  <a:gd name="connsiteY128" fmla="*/ 12678182 h 13511369"/>
                  <a:gd name="connsiteX129" fmla="*/ 5084587 w 12089090"/>
                  <a:gd name="connsiteY129" fmla="*/ 12563882 h 13511369"/>
                  <a:gd name="connsiteX130" fmla="*/ 5046487 w 12089090"/>
                  <a:gd name="connsiteY130" fmla="*/ 12225745 h 13511369"/>
                  <a:gd name="connsiteX131" fmla="*/ 5375100 w 12089090"/>
                  <a:gd name="connsiteY131" fmla="*/ 12097157 h 13511369"/>
                  <a:gd name="connsiteX132" fmla="*/ 5656087 w 12089090"/>
                  <a:gd name="connsiteY132" fmla="*/ 12180502 h 13511369"/>
                  <a:gd name="connsiteX133" fmla="*/ 5541787 w 12089090"/>
                  <a:gd name="connsiteY133" fmla="*/ 11249432 h 13511369"/>
                  <a:gd name="connsiteX134" fmla="*/ 5602510 w 12089090"/>
                  <a:gd name="connsiteY134" fmla="*/ 10722925 h 13511369"/>
                  <a:gd name="connsiteX135" fmla="*/ 5485827 w 12089090"/>
                  <a:gd name="connsiteY135" fmla="*/ 10663394 h 13511369"/>
                  <a:gd name="connsiteX136" fmla="*/ 5602509 w 12089090"/>
                  <a:gd name="connsiteY136" fmla="*/ 10701495 h 13511369"/>
                  <a:gd name="connsiteX137" fmla="*/ 5628703 w 12089090"/>
                  <a:gd name="connsiteY137" fmla="*/ 10160950 h 13511369"/>
                  <a:gd name="connsiteX138" fmla="*/ 5715618 w 12089090"/>
                  <a:gd name="connsiteY138" fmla="*/ 9775438 h 13511369"/>
                  <a:gd name="connsiteX139" fmla="*/ 5847778 w 12089090"/>
                  <a:gd name="connsiteY139" fmla="*/ 9408475 h 13511369"/>
                  <a:gd name="connsiteX140" fmla="*/ 5938265 w 12089090"/>
                  <a:gd name="connsiteY140" fmla="*/ 9196544 h 13511369"/>
                  <a:gd name="connsiteX141" fmla="*/ 5776340 w 12089090"/>
                  <a:gd name="connsiteY141" fmla="*/ 9329894 h 13511369"/>
                  <a:gd name="connsiteX142" fmla="*/ 5940647 w 12089090"/>
                  <a:gd name="connsiteY142" fmla="*/ 9137013 h 13511369"/>
                  <a:gd name="connsiteX143" fmla="*/ 5972794 w 12089090"/>
                  <a:gd name="connsiteY143" fmla="*/ 8956289 h 13511369"/>
                  <a:gd name="connsiteX144" fmla="*/ 5976365 w 12089090"/>
                  <a:gd name="connsiteY144" fmla="*/ 9087006 h 13511369"/>
                  <a:gd name="connsiteX145" fmla="*/ 6458567 w 12089090"/>
                  <a:gd name="connsiteY145" fmla="*/ 8201432 h 13511369"/>
                  <a:gd name="connsiteX146" fmla="*/ 6221634 w 12089090"/>
                  <a:gd name="connsiteY146" fmla="*/ 8101170 h 13511369"/>
                  <a:gd name="connsiteX147" fmla="*/ 6443090 w 12089090"/>
                  <a:gd name="connsiteY147" fmla="*/ 8110694 h 13511369"/>
                  <a:gd name="connsiteX148" fmla="*/ 6713363 w 12089090"/>
                  <a:gd name="connsiteY148" fmla="*/ 8074975 h 13511369"/>
                  <a:gd name="connsiteX149" fmla="*/ 6872907 w 12089090"/>
                  <a:gd name="connsiteY149" fmla="*/ 8032113 h 13511369"/>
                  <a:gd name="connsiteX150" fmla="*/ 6802659 w 12089090"/>
                  <a:gd name="connsiteY150" fmla="*/ 7972582 h 13511369"/>
                  <a:gd name="connsiteX151" fmla="*/ 6894339 w 12089090"/>
                  <a:gd name="connsiteY151" fmla="*/ 7846626 h 13511369"/>
                  <a:gd name="connsiteX152" fmla="*/ 6997921 w 12089090"/>
                  <a:gd name="connsiteY152" fmla="*/ 7867807 h 13511369"/>
                  <a:gd name="connsiteX153" fmla="*/ 7034832 w 12089090"/>
                  <a:gd name="connsiteY153" fmla="*/ 7793990 h 13511369"/>
                  <a:gd name="connsiteX154" fmla="*/ 6961013 w 12089090"/>
                  <a:gd name="connsiteY154" fmla="*/ 7693975 h 13511369"/>
                  <a:gd name="connsiteX155" fmla="*/ 6927676 w 12089090"/>
                  <a:gd name="connsiteY155" fmla="*/ 7596344 h 13511369"/>
                  <a:gd name="connsiteX156" fmla="*/ 6837187 w 12089090"/>
                  <a:gd name="connsiteY156" fmla="*/ 7591832 h 13511369"/>
                  <a:gd name="connsiteX157" fmla="*/ 6763369 w 12089090"/>
                  <a:gd name="connsiteY157" fmla="*/ 7674925 h 13511369"/>
                  <a:gd name="connsiteX158" fmla="*/ 6627637 w 12089090"/>
                  <a:gd name="connsiteY158" fmla="*/ 7687082 h 13511369"/>
                  <a:gd name="connsiteX159" fmla="*/ 6687169 w 12089090"/>
                  <a:gd name="connsiteY159" fmla="*/ 7617775 h 13511369"/>
                  <a:gd name="connsiteX160" fmla="*/ 6699076 w 12089090"/>
                  <a:gd name="connsiteY160" fmla="*/ 7529669 h 13511369"/>
                  <a:gd name="connsiteX161" fmla="*/ 6720506 w 12089090"/>
                  <a:gd name="connsiteY161" fmla="*/ 7467756 h 13511369"/>
                  <a:gd name="connsiteX162" fmla="*/ 6684787 w 12089090"/>
                  <a:gd name="connsiteY162" fmla="*/ 7401332 h 13511369"/>
                  <a:gd name="connsiteX163" fmla="*/ 6620494 w 12089090"/>
                  <a:gd name="connsiteY163" fmla="*/ 7432038 h 13511369"/>
                  <a:gd name="connsiteX164" fmla="*/ 6618112 w 12089090"/>
                  <a:gd name="connsiteY164" fmla="*/ 7351326 h 13511369"/>
                  <a:gd name="connsiteX165" fmla="*/ 6837188 w 12089090"/>
                  <a:gd name="connsiteY165" fmla="*/ 7243919 h 13511369"/>
                  <a:gd name="connsiteX166" fmla="*/ 6801469 w 12089090"/>
                  <a:gd name="connsiteY166" fmla="*/ 7089138 h 13511369"/>
                  <a:gd name="connsiteX167" fmla="*/ 6877669 w 12089090"/>
                  <a:gd name="connsiteY167" fmla="*/ 7072469 h 13511369"/>
                  <a:gd name="connsiteX168" fmla="*/ 6856237 w 12089090"/>
                  <a:gd name="connsiteY168" fmla="*/ 6982232 h 13511369"/>
                  <a:gd name="connsiteX169" fmla="*/ 6961013 w 12089090"/>
                  <a:gd name="connsiteY169" fmla="*/ 6984363 h 13511369"/>
                  <a:gd name="connsiteX170" fmla="*/ 7003876 w 12089090"/>
                  <a:gd name="connsiteY170" fmla="*/ 6903400 h 13511369"/>
                  <a:gd name="connsiteX171" fmla="*/ 7106269 w 12089090"/>
                  <a:gd name="connsiteY171" fmla="*/ 6936738 h 13511369"/>
                  <a:gd name="connsiteX172" fmla="*/ 7180088 w 12089090"/>
                  <a:gd name="connsiteY172" fmla="*/ 7039132 h 13511369"/>
                  <a:gd name="connsiteX173" fmla="*/ 7246763 w 12089090"/>
                  <a:gd name="connsiteY173" fmla="*/ 6979600 h 13511369"/>
                  <a:gd name="connsiteX174" fmla="*/ 7187232 w 12089090"/>
                  <a:gd name="connsiteY174" fmla="*/ 6843869 h 13511369"/>
                  <a:gd name="connsiteX175" fmla="*/ 7244381 w 12089090"/>
                  <a:gd name="connsiteY175" fmla="*/ 6896506 h 13511369"/>
                  <a:gd name="connsiteX176" fmla="*/ 7361063 w 12089090"/>
                  <a:gd name="connsiteY176" fmla="*/ 6934357 h 13511369"/>
                  <a:gd name="connsiteX177" fmla="*/ 7434882 w 12089090"/>
                  <a:gd name="connsiteY177" fmla="*/ 7006046 h 13511369"/>
                  <a:gd name="connsiteX178" fmla="*/ 7403926 w 12089090"/>
                  <a:gd name="connsiteY178" fmla="*/ 7144158 h 13511369"/>
                  <a:gd name="connsiteX179" fmla="*/ 7475363 w 12089090"/>
                  <a:gd name="connsiteY179" fmla="*/ 7108439 h 13511369"/>
                  <a:gd name="connsiteX180" fmla="*/ 7465837 w 12089090"/>
                  <a:gd name="connsiteY180" fmla="*/ 7077482 h 13511369"/>
                  <a:gd name="connsiteX181" fmla="*/ 7542038 w 12089090"/>
                  <a:gd name="connsiteY181" fmla="*/ 7163208 h 13511369"/>
                  <a:gd name="connsiteX182" fmla="*/ 7477744 w 12089090"/>
                  <a:gd name="connsiteY182" fmla="*/ 7244171 h 13511369"/>
                  <a:gd name="connsiteX183" fmla="*/ 7542037 w 12089090"/>
                  <a:gd name="connsiteY183" fmla="*/ 7325132 h 13511369"/>
                  <a:gd name="connsiteX184" fmla="*/ 7468219 w 12089090"/>
                  <a:gd name="connsiteY184" fmla="*/ 7344183 h 13511369"/>
                  <a:gd name="connsiteX185" fmla="*/ 7375351 w 12089090"/>
                  <a:gd name="connsiteY185" fmla="*/ 7296558 h 13511369"/>
                  <a:gd name="connsiteX186" fmla="*/ 7327726 w 12089090"/>
                  <a:gd name="connsiteY186" fmla="*/ 7406096 h 13511369"/>
                  <a:gd name="connsiteX187" fmla="*/ 7403926 w 12089090"/>
                  <a:gd name="connsiteY187" fmla="*/ 7425146 h 13511369"/>
                  <a:gd name="connsiteX188" fmla="*/ 7458694 w 12089090"/>
                  <a:gd name="connsiteY188" fmla="*/ 7484677 h 13511369"/>
                  <a:gd name="connsiteX189" fmla="*/ 7484888 w 12089090"/>
                  <a:gd name="connsiteY189" fmla="*/ 7515382 h 13511369"/>
                  <a:gd name="connsiteX190" fmla="*/ 7505128 w 12089090"/>
                  <a:gd name="connsiteY190" fmla="*/ 7467755 h 13511369"/>
                  <a:gd name="connsiteX191" fmla="*/ 7563469 w 12089090"/>
                  <a:gd name="connsiteY191" fmla="*/ 7529921 h 13511369"/>
                  <a:gd name="connsiteX192" fmla="*/ 7656338 w 12089090"/>
                  <a:gd name="connsiteY192" fmla="*/ 7615646 h 13511369"/>
                  <a:gd name="connsiteX193" fmla="*/ 7656338 w 12089090"/>
                  <a:gd name="connsiteY193" fmla="*/ 7510871 h 13511369"/>
                  <a:gd name="connsiteX194" fmla="*/ 7830168 w 12089090"/>
                  <a:gd name="connsiteY194" fmla="*/ 7606120 h 13511369"/>
                  <a:gd name="connsiteX195" fmla="*/ 7723013 w 12089090"/>
                  <a:gd name="connsiteY195" fmla="*/ 7370377 h 13511369"/>
                  <a:gd name="connsiteX196" fmla="*/ 7725394 w 12089090"/>
                  <a:gd name="connsiteY196" fmla="*/ 7234646 h 13511369"/>
                  <a:gd name="connsiteX197" fmla="*/ 7630144 w 12089090"/>
                  <a:gd name="connsiteY197" fmla="*/ 7206071 h 13511369"/>
                  <a:gd name="connsiteX198" fmla="*/ 7694437 w 12089090"/>
                  <a:gd name="connsiteY198" fmla="*/ 7039382 h 13511369"/>
                  <a:gd name="connsiteX199" fmla="*/ 8392144 w 12089090"/>
                  <a:gd name="connsiteY199" fmla="*/ 6653621 h 13511369"/>
                  <a:gd name="connsiteX200" fmla="*/ 8720757 w 12089090"/>
                  <a:gd name="connsiteY200" fmla="*/ 6591708 h 13511369"/>
                  <a:gd name="connsiteX201" fmla="*/ 8739807 w 12089090"/>
                  <a:gd name="connsiteY201" fmla="*/ 6696483 h 13511369"/>
                  <a:gd name="connsiteX202" fmla="*/ 8813626 w 12089090"/>
                  <a:gd name="connsiteY202" fmla="*/ 6701246 h 13511369"/>
                  <a:gd name="connsiteX203" fmla="*/ 8789812 w 12089090"/>
                  <a:gd name="connsiteY203" fmla="*/ 6548844 h 13511369"/>
                  <a:gd name="connsiteX204" fmla="*/ 9332737 w 12089090"/>
                  <a:gd name="connsiteY204" fmla="*/ 6544082 h 13511369"/>
                  <a:gd name="connsiteX205" fmla="*/ 9520856 w 12089090"/>
                  <a:gd name="connsiteY205" fmla="*/ 6494075 h 13511369"/>
                  <a:gd name="connsiteX206" fmla="*/ 9647062 w 12089090"/>
                  <a:gd name="connsiteY206" fmla="*/ 6298813 h 13511369"/>
                  <a:gd name="connsiteX207" fmla="*/ 9923287 w 12089090"/>
                  <a:gd name="connsiteY207" fmla="*/ 6334532 h 13511369"/>
                  <a:gd name="connsiteX208" fmla="*/ 9887569 w 12089090"/>
                  <a:gd name="connsiteY208" fmla="*/ 6420258 h 13511369"/>
                  <a:gd name="connsiteX209" fmla="*/ 9744694 w 12089090"/>
                  <a:gd name="connsiteY209" fmla="*/ 6434546 h 13511369"/>
                  <a:gd name="connsiteX210" fmla="*/ 9813749 w 12089090"/>
                  <a:gd name="connsiteY210" fmla="*/ 6489313 h 13511369"/>
                  <a:gd name="connsiteX211" fmla="*/ 9682782 w 12089090"/>
                  <a:gd name="connsiteY211" fmla="*/ 6517889 h 13511369"/>
                  <a:gd name="connsiteX212" fmla="*/ 9556576 w 12089090"/>
                  <a:gd name="connsiteY212" fmla="*/ 6508364 h 13511369"/>
                  <a:gd name="connsiteX213" fmla="*/ 9470850 w 12089090"/>
                  <a:gd name="connsiteY213" fmla="*/ 6544082 h 13511369"/>
                  <a:gd name="connsiteX214" fmla="*/ 9439894 w 12089090"/>
                  <a:gd name="connsiteY214" fmla="*/ 6848883 h 13511369"/>
                  <a:gd name="connsiteX215" fmla="*/ 9601819 w 12089090"/>
                  <a:gd name="connsiteY215" fmla="*/ 6882220 h 13511369"/>
                  <a:gd name="connsiteX216" fmla="*/ 9808987 w 12089090"/>
                  <a:gd name="connsiteY216" fmla="*/ 6696482 h 13511369"/>
                  <a:gd name="connsiteX217" fmla="*/ 9847088 w 12089090"/>
                  <a:gd name="connsiteY217" fmla="*/ 6794114 h 13511369"/>
                  <a:gd name="connsiteX218" fmla="*/ 9994726 w 12089090"/>
                  <a:gd name="connsiteY218" fmla="*/ 6717914 h 13511369"/>
                  <a:gd name="connsiteX219" fmla="*/ 9894713 w 12089090"/>
                  <a:gd name="connsiteY219" fmla="*/ 6956040 h 13511369"/>
                  <a:gd name="connsiteX220" fmla="*/ 10037588 w 12089090"/>
                  <a:gd name="connsiteY220" fmla="*/ 6898889 h 13511369"/>
                  <a:gd name="connsiteX221" fmla="*/ 10004251 w 12089090"/>
                  <a:gd name="connsiteY221" fmla="*/ 6986996 h 13511369"/>
                  <a:gd name="connsiteX222" fmla="*/ 10235232 w 12089090"/>
                  <a:gd name="connsiteY222" fmla="*/ 6984614 h 13511369"/>
                  <a:gd name="connsiteX223" fmla="*/ 10075687 w 12089090"/>
                  <a:gd name="connsiteY223" fmla="*/ 7039382 h 13511369"/>
                  <a:gd name="connsiteX224" fmla="*/ 9966151 w 12089090"/>
                  <a:gd name="connsiteY224" fmla="*/ 7096533 h 13511369"/>
                  <a:gd name="connsiteX225" fmla="*/ 9847088 w 12089090"/>
                  <a:gd name="connsiteY225" fmla="*/ 7210833 h 13511369"/>
                  <a:gd name="connsiteX226" fmla="*/ 9882806 w 12089090"/>
                  <a:gd name="connsiteY226" fmla="*/ 7270363 h 13511369"/>
                  <a:gd name="connsiteX227" fmla="*/ 9925669 w 12089090"/>
                  <a:gd name="connsiteY227" fmla="*/ 7320371 h 13511369"/>
                  <a:gd name="connsiteX228" fmla="*/ 10004251 w 12089090"/>
                  <a:gd name="connsiteY228" fmla="*/ 7287033 h 13511369"/>
                  <a:gd name="connsiteX229" fmla="*/ 10016156 w 12089090"/>
                  <a:gd name="connsiteY229" fmla="*/ 7348944 h 13511369"/>
                  <a:gd name="connsiteX230" fmla="*/ 10130457 w 12089090"/>
                  <a:gd name="connsiteY230" fmla="*/ 7210833 h 13511369"/>
                  <a:gd name="connsiteX231" fmla="*/ 10166176 w 12089090"/>
                  <a:gd name="connsiteY231" fmla="*/ 7356089 h 13511369"/>
                  <a:gd name="connsiteX232" fmla="*/ 10261426 w 12089090"/>
                  <a:gd name="connsiteY232" fmla="*/ 7239408 h 13511369"/>
                  <a:gd name="connsiteX233" fmla="*/ 10287619 w 12089090"/>
                  <a:gd name="connsiteY233" fmla="*/ 7401332 h 13511369"/>
                  <a:gd name="connsiteX234" fmla="*/ 10361437 w 12089090"/>
                  <a:gd name="connsiteY234" fmla="*/ 7477532 h 13511369"/>
                  <a:gd name="connsiteX235" fmla="*/ 10151887 w 12089090"/>
                  <a:gd name="connsiteY235" fmla="*/ 7591832 h 13511369"/>
                  <a:gd name="connsiteX236" fmla="*/ 10304288 w 12089090"/>
                  <a:gd name="connsiteY236" fmla="*/ 7741852 h 13511369"/>
                  <a:gd name="connsiteX237" fmla="*/ 10335244 w 12089090"/>
                  <a:gd name="connsiteY237" fmla="*/ 7644221 h 13511369"/>
                  <a:gd name="connsiteX238" fmla="*/ 10406680 w 12089090"/>
                  <a:gd name="connsiteY238" fmla="*/ 7732326 h 13511369"/>
                  <a:gd name="connsiteX239" fmla="*/ 10528126 w 12089090"/>
                  <a:gd name="connsiteY239" fmla="*/ 7691846 h 13511369"/>
                  <a:gd name="connsiteX240" fmla="*/ 10532887 w 12089090"/>
                  <a:gd name="connsiteY240" fmla="*/ 7777570 h 13511369"/>
                  <a:gd name="connsiteX241" fmla="*/ 10530506 w 12089090"/>
                  <a:gd name="connsiteY241" fmla="*/ 7875200 h 13511369"/>
                  <a:gd name="connsiteX242" fmla="*/ 10640043 w 12089090"/>
                  <a:gd name="connsiteY242" fmla="*/ 7837101 h 13511369"/>
                  <a:gd name="connsiteX243" fmla="*/ 10680526 w 12089090"/>
                  <a:gd name="connsiteY243" fmla="*/ 8075227 h 13511369"/>
                  <a:gd name="connsiteX244" fmla="*/ 10818637 w 12089090"/>
                  <a:gd name="connsiteY244" fmla="*/ 8106182 h 13511369"/>
                  <a:gd name="connsiteX245" fmla="*/ 10832925 w 12089090"/>
                  <a:gd name="connsiteY245" fmla="*/ 7815670 h 13511369"/>
                  <a:gd name="connsiteX246" fmla="*/ 10923413 w 12089090"/>
                  <a:gd name="connsiteY246" fmla="*/ 7791858 h 13511369"/>
                  <a:gd name="connsiteX247" fmla="*/ 10992469 w 12089090"/>
                  <a:gd name="connsiteY247" fmla="*/ 7620407 h 13511369"/>
                  <a:gd name="connsiteX248" fmla="*/ 10954369 w 12089090"/>
                  <a:gd name="connsiteY248" fmla="*/ 7491821 h 13511369"/>
                  <a:gd name="connsiteX249" fmla="*/ 10859119 w 12089090"/>
                  <a:gd name="connsiteY249" fmla="*/ 7479913 h 13511369"/>
                  <a:gd name="connsiteX250" fmla="*/ 10906743 w 12089090"/>
                  <a:gd name="connsiteY250" fmla="*/ 7360851 h 13511369"/>
                  <a:gd name="connsiteX251" fmla="*/ 10801969 w 12089090"/>
                  <a:gd name="connsiteY251" fmla="*/ 7289414 h 13511369"/>
                  <a:gd name="connsiteX252" fmla="*/ 10761487 w 12089090"/>
                  <a:gd name="connsiteY252" fmla="*/ 7058432 h 13511369"/>
                  <a:gd name="connsiteX253" fmla="*/ 10443987 w 12089090"/>
                  <a:gd name="connsiteY253" fmla="*/ 7020332 h 13511369"/>
                  <a:gd name="connsiteX254" fmla="*/ 10513838 w 12089090"/>
                  <a:gd name="connsiteY254" fmla="*/ 6915558 h 13511369"/>
                  <a:gd name="connsiteX255" fmla="*/ 10637663 w 12089090"/>
                  <a:gd name="connsiteY255" fmla="*/ 6896508 h 13511369"/>
                  <a:gd name="connsiteX256" fmla="*/ 10647187 w 12089090"/>
                  <a:gd name="connsiteY256" fmla="*/ 6810782 h 13511369"/>
                  <a:gd name="connsiteX257" fmla="*/ 10859912 w 12089090"/>
                  <a:gd name="connsiteY257" fmla="*/ 6899682 h 13511369"/>
                  <a:gd name="connsiteX258" fmla="*/ 10875787 w 12089090"/>
                  <a:gd name="connsiteY258" fmla="*/ 6677432 h 13511369"/>
                  <a:gd name="connsiteX259" fmla="*/ 10666237 w 12089090"/>
                  <a:gd name="connsiteY259" fmla="*/ 6772682 h 13511369"/>
                  <a:gd name="connsiteX260" fmla="*/ 10590037 w 12089090"/>
                  <a:gd name="connsiteY260" fmla="*/ 6544082 h 13511369"/>
                  <a:gd name="connsiteX261" fmla="*/ 10361437 w 12089090"/>
                  <a:gd name="connsiteY261" fmla="*/ 6753632 h 13511369"/>
                  <a:gd name="connsiteX262" fmla="*/ 10374138 w 12089090"/>
                  <a:gd name="connsiteY262" fmla="*/ 6588533 h 13511369"/>
                  <a:gd name="connsiteX263" fmla="*/ 10386837 w 12089090"/>
                  <a:gd name="connsiteY263" fmla="*/ 6464707 h 13511369"/>
                  <a:gd name="connsiteX264" fmla="*/ 10331672 w 12089090"/>
                  <a:gd name="connsiteY264" fmla="*/ 6436675 h 13511369"/>
                  <a:gd name="connsiteX265" fmla="*/ 10278888 w 12089090"/>
                  <a:gd name="connsiteY265" fmla="*/ 6452008 h 13511369"/>
                  <a:gd name="connsiteX266" fmla="*/ 10158237 w 12089090"/>
                  <a:gd name="connsiteY266" fmla="*/ 6236107 h 13511369"/>
                  <a:gd name="connsiteX267" fmla="*/ 10323338 w 12089090"/>
                  <a:gd name="connsiteY267" fmla="*/ 6274208 h 13511369"/>
                  <a:gd name="connsiteX268" fmla="*/ 10564638 w 12089090"/>
                  <a:gd name="connsiteY268" fmla="*/ 6274208 h 13511369"/>
                  <a:gd name="connsiteX269" fmla="*/ 10694812 w 12089090"/>
                  <a:gd name="connsiteY269" fmla="*/ 6134507 h 13511369"/>
                  <a:gd name="connsiteX270" fmla="*/ 10593213 w 12089090"/>
                  <a:gd name="connsiteY270" fmla="*/ 6023383 h 13511369"/>
                  <a:gd name="connsiteX271" fmla="*/ 10380487 w 12089090"/>
                  <a:gd name="connsiteY271" fmla="*/ 5975757 h 13511369"/>
                  <a:gd name="connsiteX272" fmla="*/ 10561462 w 12089090"/>
                  <a:gd name="connsiteY272" fmla="*/ 5845582 h 13511369"/>
                  <a:gd name="connsiteX273" fmla="*/ 10507488 w 12089090"/>
                  <a:gd name="connsiteY273" fmla="*/ 5728108 h 13511369"/>
                  <a:gd name="connsiteX274" fmla="*/ 10561463 w 12089090"/>
                  <a:gd name="connsiteY274" fmla="*/ 5607458 h 13511369"/>
                  <a:gd name="connsiteX275" fmla="*/ 10523362 w 12089090"/>
                  <a:gd name="connsiteY275" fmla="*/ 5604282 h 13511369"/>
                  <a:gd name="connsiteX276" fmla="*/ 10488438 w 12089090"/>
                  <a:gd name="connsiteY276" fmla="*/ 5528083 h 13511369"/>
                  <a:gd name="connsiteX277" fmla="*/ 10329687 w 12089090"/>
                  <a:gd name="connsiteY277" fmla="*/ 5375682 h 13511369"/>
                  <a:gd name="connsiteX278" fmla="*/ 10599563 w 12089090"/>
                  <a:gd name="connsiteY278" fmla="*/ 5480458 h 13511369"/>
                  <a:gd name="connsiteX279" fmla="*/ 10742437 w 12089090"/>
                  <a:gd name="connsiteY279" fmla="*/ 5439182 h 13511369"/>
                  <a:gd name="connsiteX280" fmla="*/ 10717038 w 12089090"/>
                  <a:gd name="connsiteY280" fmla="*/ 5686833 h 13511369"/>
                  <a:gd name="connsiteX281" fmla="*/ 10894837 w 12089090"/>
                  <a:gd name="connsiteY281" fmla="*/ 5724932 h 13511369"/>
                  <a:gd name="connsiteX282" fmla="*/ 10951988 w 12089090"/>
                  <a:gd name="connsiteY282" fmla="*/ 5550308 h 13511369"/>
                  <a:gd name="connsiteX283" fmla="*/ 10993262 w 12089090"/>
                  <a:gd name="connsiteY283" fmla="*/ 5321707 h 13511369"/>
                  <a:gd name="connsiteX284" fmla="*/ 10913888 w 12089090"/>
                  <a:gd name="connsiteY284" fmla="*/ 5118508 h 13511369"/>
                  <a:gd name="connsiteX285" fmla="*/ 10856737 w 12089090"/>
                  <a:gd name="connsiteY285" fmla="*/ 5020082 h 13511369"/>
                  <a:gd name="connsiteX286" fmla="*/ 10777363 w 12089090"/>
                  <a:gd name="connsiteY286" fmla="*/ 5137558 h 13511369"/>
                  <a:gd name="connsiteX287" fmla="*/ 10707513 w 12089090"/>
                  <a:gd name="connsiteY287" fmla="*/ 5096283 h 13511369"/>
                  <a:gd name="connsiteX288" fmla="*/ 10675763 w 12089090"/>
                  <a:gd name="connsiteY288" fmla="*/ 5216933 h 13511369"/>
                  <a:gd name="connsiteX289" fmla="*/ 10574162 w 12089090"/>
                  <a:gd name="connsiteY289" fmla="*/ 5220107 h 13511369"/>
                  <a:gd name="connsiteX290" fmla="*/ 10494787 w 12089090"/>
                  <a:gd name="connsiteY290" fmla="*/ 5077232 h 13511369"/>
                  <a:gd name="connsiteX291" fmla="*/ 10456687 w 12089090"/>
                  <a:gd name="connsiteY291" fmla="*/ 4924832 h 13511369"/>
                  <a:gd name="connsiteX292" fmla="*/ 10240787 w 12089090"/>
                  <a:gd name="connsiteY292" fmla="*/ 4928007 h 13511369"/>
                  <a:gd name="connsiteX293" fmla="*/ 10266187 w 12089090"/>
                  <a:gd name="connsiteY293" fmla="*/ 5153432 h 13511369"/>
                  <a:gd name="connsiteX294" fmla="*/ 10228088 w 12089090"/>
                  <a:gd name="connsiteY294" fmla="*/ 4959758 h 13511369"/>
                  <a:gd name="connsiteX295" fmla="*/ 10183637 w 12089090"/>
                  <a:gd name="connsiteY295" fmla="*/ 4972457 h 13511369"/>
                  <a:gd name="connsiteX296" fmla="*/ 10113787 w 12089090"/>
                  <a:gd name="connsiteY296" fmla="*/ 4861332 h 13511369"/>
                  <a:gd name="connsiteX297" fmla="*/ 10018538 w 12089090"/>
                  <a:gd name="connsiteY297" fmla="*/ 4931183 h 13511369"/>
                  <a:gd name="connsiteX298" fmla="*/ 9862962 w 12089090"/>
                  <a:gd name="connsiteY298" fmla="*/ 5058182 h 13511369"/>
                  <a:gd name="connsiteX299" fmla="*/ 10228087 w 12089090"/>
                  <a:gd name="connsiteY299" fmla="*/ 4724807 h 13511369"/>
                  <a:gd name="connsiteX300" fmla="*/ 10372550 w 12089090"/>
                  <a:gd name="connsiteY300" fmla="*/ 4634321 h 13511369"/>
                  <a:gd name="connsiteX301" fmla="*/ 10590037 w 12089090"/>
                  <a:gd name="connsiteY301" fmla="*/ 4581932 h 13511369"/>
                  <a:gd name="connsiteX302" fmla="*/ 10628138 w 12089090"/>
                  <a:gd name="connsiteY302" fmla="*/ 4461283 h 13511369"/>
                  <a:gd name="connsiteX303" fmla="*/ 10799588 w 12089090"/>
                  <a:gd name="connsiteY303" fmla="*/ 4334283 h 13511369"/>
                  <a:gd name="connsiteX304" fmla="*/ 10831337 w 12089090"/>
                  <a:gd name="connsiteY304" fmla="*/ 4080282 h 13511369"/>
                  <a:gd name="connsiteX305" fmla="*/ 10599562 w 12089090"/>
                  <a:gd name="connsiteY305" fmla="*/ 3997732 h 13511369"/>
                  <a:gd name="connsiteX306" fmla="*/ 10282063 w 12089090"/>
                  <a:gd name="connsiteY306" fmla="*/ 3950108 h 13511369"/>
                  <a:gd name="connsiteX307" fmla="*/ 10151887 w 12089090"/>
                  <a:gd name="connsiteY307" fmla="*/ 4010432 h 13511369"/>
                  <a:gd name="connsiteX308" fmla="*/ 10177288 w 12089090"/>
                  <a:gd name="connsiteY308" fmla="*/ 3845333 h 13511369"/>
                  <a:gd name="connsiteX309" fmla="*/ 10126488 w 12089090"/>
                  <a:gd name="connsiteY309" fmla="*/ 3670708 h 13511369"/>
                  <a:gd name="connsiteX310" fmla="*/ 10240787 w 12089090"/>
                  <a:gd name="connsiteY310" fmla="*/ 3708807 h 13511369"/>
                  <a:gd name="connsiteX311" fmla="*/ 10361438 w 12089090"/>
                  <a:gd name="connsiteY311" fmla="*/ 3600858 h 13511369"/>
                  <a:gd name="connsiteX312" fmla="*/ 10551938 w 12089090"/>
                  <a:gd name="connsiteY312" fmla="*/ 3661183 h 13511369"/>
                  <a:gd name="connsiteX313" fmla="*/ 10564638 w 12089090"/>
                  <a:gd name="connsiteY313" fmla="*/ 3477033 h 13511369"/>
                  <a:gd name="connsiteX314" fmla="*/ 10704337 w 12089090"/>
                  <a:gd name="connsiteY314" fmla="*/ 3515132 h 13511369"/>
                  <a:gd name="connsiteX315" fmla="*/ 10818637 w 12089090"/>
                  <a:gd name="connsiteY315" fmla="*/ 3210332 h 13511369"/>
                  <a:gd name="connsiteX316" fmla="*/ 10920238 w 12089090"/>
                  <a:gd name="connsiteY316" fmla="*/ 3299233 h 13511369"/>
                  <a:gd name="connsiteX317" fmla="*/ 11059937 w 12089090"/>
                  <a:gd name="connsiteY317" fmla="*/ 3283357 h 13511369"/>
                  <a:gd name="connsiteX318" fmla="*/ 11094862 w 12089090"/>
                  <a:gd name="connsiteY318" fmla="*/ 3508782 h 13511369"/>
                  <a:gd name="connsiteX319" fmla="*/ 11171063 w 12089090"/>
                  <a:gd name="connsiteY319" fmla="*/ 3251608 h 13511369"/>
                  <a:gd name="connsiteX320" fmla="*/ 11094863 w 12089090"/>
                  <a:gd name="connsiteY320" fmla="*/ 3165883 h 13511369"/>
                  <a:gd name="connsiteX321" fmla="*/ 11180587 w 12089090"/>
                  <a:gd name="connsiteY321" fmla="*/ 2911882 h 13511369"/>
                  <a:gd name="connsiteX322" fmla="*/ 10999613 w 12089090"/>
                  <a:gd name="connsiteY322" fmla="*/ 2988083 h 13511369"/>
                  <a:gd name="connsiteX323" fmla="*/ 10971037 w 12089090"/>
                  <a:gd name="connsiteY323" fmla="*/ 2918232 h 13511369"/>
                  <a:gd name="connsiteX324" fmla="*/ 10780537 w 12089090"/>
                  <a:gd name="connsiteY324" fmla="*/ 2715032 h 13511369"/>
                  <a:gd name="connsiteX325" fmla="*/ 10748788 w 12089090"/>
                  <a:gd name="connsiteY325" fmla="*/ 2530883 h 13511369"/>
                  <a:gd name="connsiteX326" fmla="*/ 10717038 w 12089090"/>
                  <a:gd name="connsiteY326" fmla="*/ 2435633 h 13511369"/>
                  <a:gd name="connsiteX327" fmla="*/ 10818637 w 12089090"/>
                  <a:gd name="connsiteY327" fmla="*/ 2334032 h 13511369"/>
                  <a:gd name="connsiteX328" fmla="*/ 11078988 w 12089090"/>
                  <a:gd name="connsiteY328" fmla="*/ 2099083 h 13511369"/>
                  <a:gd name="connsiteX329" fmla="*/ 11199637 w 12089090"/>
                  <a:gd name="connsiteY329" fmla="*/ 2118132 h 13511369"/>
                  <a:gd name="connsiteX330" fmla="*/ 11269488 w 12089090"/>
                  <a:gd name="connsiteY330" fmla="*/ 2029233 h 13511369"/>
                  <a:gd name="connsiteX331" fmla="*/ 11504437 w 12089090"/>
                  <a:gd name="connsiteY331" fmla="*/ 1921282 h 13511369"/>
                  <a:gd name="connsiteX332" fmla="*/ 11358388 w 12089090"/>
                  <a:gd name="connsiteY332" fmla="*/ 1851433 h 13511369"/>
                  <a:gd name="connsiteX333" fmla="*/ 11275837 w 12089090"/>
                  <a:gd name="connsiteY333" fmla="*/ 1705382 h 13511369"/>
                  <a:gd name="connsiteX334" fmla="*/ 11377437 w 12089090"/>
                  <a:gd name="connsiteY334" fmla="*/ 1279932 h 13511369"/>
                  <a:gd name="connsiteX335" fmla="*/ 11256787 w 12089090"/>
                  <a:gd name="connsiteY335" fmla="*/ 1019582 h 13511369"/>
                  <a:gd name="connsiteX336" fmla="*/ 11542537 w 12089090"/>
                  <a:gd name="connsiteY336" fmla="*/ 1362482 h 13511369"/>
                  <a:gd name="connsiteX337" fmla="*/ 11707637 w 12089090"/>
                  <a:gd name="connsiteY337" fmla="*/ 1165632 h 13511369"/>
                  <a:gd name="connsiteX338" fmla="*/ 11891787 w 12089090"/>
                  <a:gd name="connsiteY338" fmla="*/ 1476782 h 13511369"/>
                  <a:gd name="connsiteX339" fmla="*/ 12088637 w 12089090"/>
                  <a:gd name="connsiteY339" fmla="*/ 1578383 h 13511369"/>
                  <a:gd name="connsiteX340" fmla="*/ 11923537 w 12089090"/>
                  <a:gd name="connsiteY340" fmla="*/ 1133883 h 13511369"/>
                  <a:gd name="connsiteX341" fmla="*/ 11910837 w 12089090"/>
                  <a:gd name="connsiteY341" fmla="*/ 917982 h 13511369"/>
                  <a:gd name="connsiteX342" fmla="*/ 11777487 w 12089090"/>
                  <a:gd name="connsiteY342" fmla="*/ 721132 h 13511369"/>
                  <a:gd name="connsiteX343" fmla="*/ 11752087 w 12089090"/>
                  <a:gd name="connsiteY34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402109 w 12089090"/>
                  <a:gd name="connsiteY33" fmla="*/ 4295932 h 13511369"/>
                  <a:gd name="connsiteX34" fmla="*/ 2322337 w 12089090"/>
                  <a:gd name="connsiteY34" fmla="*/ 4353332 h 13511369"/>
                  <a:gd name="connsiteX35" fmla="*/ 2533078 w 12089090"/>
                  <a:gd name="connsiteY35" fmla="*/ 4645975 h 13511369"/>
                  <a:gd name="connsiteX36" fmla="*/ 2597372 w 12089090"/>
                  <a:gd name="connsiteY36" fmla="*/ 4879338 h 13511369"/>
                  <a:gd name="connsiteX37" fmla="*/ 2489024 w 12089090"/>
                  <a:gd name="connsiteY37" fmla="*/ 4958170 h 13511369"/>
                  <a:gd name="connsiteX38" fmla="*/ 2471165 w 12089090"/>
                  <a:gd name="connsiteY38" fmla="*/ 5122225 h 13511369"/>
                  <a:gd name="connsiteX39" fmla="*/ 2387822 w 12089090"/>
                  <a:gd name="connsiteY39" fmla="*/ 5196044 h 13511369"/>
                  <a:gd name="connsiteX40" fmla="*/ 2398537 w 12089090"/>
                  <a:gd name="connsiteY40" fmla="*/ 5286782 h 13511369"/>
                  <a:gd name="connsiteX41" fmla="*/ 2506884 w 12089090"/>
                  <a:gd name="connsiteY41" fmla="*/ 5384163 h 13511369"/>
                  <a:gd name="connsiteX42" fmla="*/ 2512837 w 12089090"/>
                  <a:gd name="connsiteY42" fmla="*/ 5534432 h 13511369"/>
                  <a:gd name="connsiteX43" fmla="*/ 2516409 w 12089090"/>
                  <a:gd name="connsiteY43" fmla="*/ 5622288 h 13511369"/>
                  <a:gd name="connsiteX44" fmla="*/ 2649759 w 12089090"/>
                  <a:gd name="connsiteY44" fmla="*/ 5741350 h 13511369"/>
                  <a:gd name="connsiteX45" fmla="*/ 2814065 w 12089090"/>
                  <a:gd name="connsiteY45" fmla="*/ 5819932 h 13511369"/>
                  <a:gd name="connsiteX46" fmla="*/ 2846212 w 12089090"/>
                  <a:gd name="connsiteY46" fmla="*/ 6036875 h 13511369"/>
                  <a:gd name="connsiteX47" fmla="*/ 2836687 w 12089090"/>
                  <a:gd name="connsiteY47" fmla="*/ 6239282 h 13511369"/>
                  <a:gd name="connsiteX48" fmla="*/ 2611659 w 12089090"/>
                  <a:gd name="connsiteY48" fmla="*/ 6322375 h 13511369"/>
                  <a:gd name="connsiteX49" fmla="*/ 2627137 w 12089090"/>
                  <a:gd name="connsiteY49" fmla="*/ 6448832 h 13511369"/>
                  <a:gd name="connsiteX50" fmla="*/ 2531887 w 12089090"/>
                  <a:gd name="connsiteY50" fmla="*/ 6696482 h 13511369"/>
                  <a:gd name="connsiteX51" fmla="*/ 2585465 w 12089090"/>
                  <a:gd name="connsiteY51" fmla="*/ 6812913 h 13511369"/>
                  <a:gd name="connsiteX52" fmla="*/ 2535459 w 12089090"/>
                  <a:gd name="connsiteY52" fmla="*/ 6872444 h 13511369"/>
                  <a:gd name="connsiteX53" fmla="*/ 2478309 w 12089090"/>
                  <a:gd name="connsiteY53" fmla="*/ 6981982 h 13511369"/>
                  <a:gd name="connsiteX54" fmla="*/ 2365199 w 12089090"/>
                  <a:gd name="connsiteY54" fmla="*/ 7022714 h 13511369"/>
                  <a:gd name="connsiteX55" fmla="*/ 2123503 w 12089090"/>
                  <a:gd name="connsiteY55" fmla="*/ 7248682 h 13511369"/>
                  <a:gd name="connsiteX56" fmla="*/ 2171128 w 12089090"/>
                  <a:gd name="connsiteY56" fmla="*/ 7551100 h 13511369"/>
                  <a:gd name="connsiteX57" fmla="*/ 2143743 w 12089090"/>
                  <a:gd name="connsiteY57" fmla="*/ 7627551 h 13511369"/>
                  <a:gd name="connsiteX58" fmla="*/ 1973484 w 12089090"/>
                  <a:gd name="connsiteY58" fmla="*/ 7703500 h 13511369"/>
                  <a:gd name="connsiteX59" fmla="*/ 1867519 w 12089090"/>
                  <a:gd name="connsiteY59" fmla="*/ 7841863 h 13511369"/>
                  <a:gd name="connsiteX60" fmla="*/ 1842515 w 12089090"/>
                  <a:gd name="connsiteY60" fmla="*/ 8084500 h 13511369"/>
                  <a:gd name="connsiteX61" fmla="*/ 1721072 w 12089090"/>
                  <a:gd name="connsiteY61" fmla="*/ 8148794 h 13511369"/>
                  <a:gd name="connsiteX62" fmla="*/ 1703212 w 12089090"/>
                  <a:gd name="connsiteY62" fmla="*/ 8291919 h 13511369"/>
                  <a:gd name="connsiteX63" fmla="*/ 1671065 w 12089090"/>
                  <a:gd name="connsiteY63" fmla="*/ 8510744 h 13511369"/>
                  <a:gd name="connsiteX64" fmla="*/ 1716309 w 12089090"/>
                  <a:gd name="connsiteY64" fmla="*/ 8653619 h 13511369"/>
                  <a:gd name="connsiteX65" fmla="*/ 1706784 w 12089090"/>
                  <a:gd name="connsiteY65" fmla="*/ 8772682 h 13511369"/>
                  <a:gd name="connsiteX66" fmla="*/ 1788937 w 12089090"/>
                  <a:gd name="connsiteY66" fmla="*/ 8963432 h 13511369"/>
                  <a:gd name="connsiteX67" fmla="*/ 1657969 w 12089090"/>
                  <a:gd name="connsiteY67" fmla="*/ 9413488 h 13511369"/>
                  <a:gd name="connsiteX68" fmla="*/ 1506759 w 12089090"/>
                  <a:gd name="connsiteY68" fmla="*/ 9498963 h 13511369"/>
                  <a:gd name="connsiteX69" fmla="*/ 1463897 w 12089090"/>
                  <a:gd name="connsiteY69" fmla="*/ 9682319 h 13511369"/>
                  <a:gd name="connsiteX70" fmla="*/ 1321022 w 12089090"/>
                  <a:gd name="connsiteY70" fmla="*/ 9748994 h 13511369"/>
                  <a:gd name="connsiteX71" fmla="*/ 1312687 w 12089090"/>
                  <a:gd name="connsiteY71" fmla="*/ 9839732 h 13511369"/>
                  <a:gd name="connsiteX72" fmla="*/ 1237678 w 12089090"/>
                  <a:gd name="connsiteY72" fmla="*/ 9970450 h 13511369"/>
                  <a:gd name="connsiteX73" fmla="*/ 1254347 w 12089090"/>
                  <a:gd name="connsiteY73" fmla="*/ 10151425 h 13511369"/>
                  <a:gd name="connsiteX74" fmla="*/ 1179337 w 12089090"/>
                  <a:gd name="connsiteY74" fmla="*/ 10315982 h 13511369"/>
                  <a:gd name="connsiteX75" fmla="*/ 932878 w 12089090"/>
                  <a:gd name="connsiteY75" fmla="*/ 10353832 h 13511369"/>
                  <a:gd name="connsiteX76" fmla="*/ 817387 w 12089090"/>
                  <a:gd name="connsiteY76" fmla="*/ 10468382 h 13511369"/>
                  <a:gd name="connsiteX77" fmla="*/ 678084 w 12089090"/>
                  <a:gd name="connsiteY77" fmla="*/ 10480038 h 13511369"/>
                  <a:gd name="connsiteX78" fmla="*/ 585215 w 12089090"/>
                  <a:gd name="connsiteY78" fmla="*/ 10544332 h 13511369"/>
                  <a:gd name="connsiteX79" fmla="*/ 497109 w 12089090"/>
                  <a:gd name="connsiteY79" fmla="*/ 10503850 h 13511369"/>
                  <a:gd name="connsiteX80" fmla="*/ 399478 w 12089090"/>
                  <a:gd name="connsiteY80" fmla="*/ 10510994 h 13511369"/>
                  <a:gd name="connsiteX81" fmla="*/ 301847 w 12089090"/>
                  <a:gd name="connsiteY81" fmla="*/ 10482419 h 13511369"/>
                  <a:gd name="connsiteX82" fmla="*/ 238743 w 12089090"/>
                  <a:gd name="connsiteY82" fmla="*/ 10535057 h 13511369"/>
                  <a:gd name="connsiteX83" fmla="*/ 17287 w 12089090"/>
                  <a:gd name="connsiteY83" fmla="*/ 10430282 h 13511369"/>
                  <a:gd name="connsiteX84" fmla="*/ 78009 w 12089090"/>
                  <a:gd name="connsiteY84" fmla="*/ 10608625 h 13511369"/>
                  <a:gd name="connsiteX85" fmla="*/ 11334 w 12089090"/>
                  <a:gd name="connsiteY85" fmla="*/ 10787219 h 13511369"/>
                  <a:gd name="connsiteX86" fmla="*/ 112537 w 12089090"/>
                  <a:gd name="connsiteY86" fmla="*/ 11056551 h 13511369"/>
                  <a:gd name="connsiteX87" fmla="*/ 8953 w 12089090"/>
                  <a:gd name="connsiteY87" fmla="*/ 11234894 h 13511369"/>
                  <a:gd name="connsiteX88" fmla="*/ 17287 w 12089090"/>
                  <a:gd name="connsiteY88" fmla="*/ 11420882 h 13511369"/>
                  <a:gd name="connsiteX89" fmla="*/ 158972 w 12089090"/>
                  <a:gd name="connsiteY89" fmla="*/ 11470638 h 13511369"/>
                  <a:gd name="connsiteX90" fmla="*/ 455437 w 12089090"/>
                  <a:gd name="connsiteY90" fmla="*/ 11497082 h 13511369"/>
                  <a:gd name="connsiteX91" fmla="*/ 623315 w 12089090"/>
                  <a:gd name="connsiteY91" fmla="*/ 11544457 h 13511369"/>
                  <a:gd name="connsiteX92" fmla="*/ 737615 w 12089090"/>
                  <a:gd name="connsiteY92" fmla="*/ 11489688 h 13511369"/>
                  <a:gd name="connsiteX93" fmla="*/ 912637 w 12089090"/>
                  <a:gd name="connsiteY93" fmla="*/ 11535182 h 13511369"/>
                  <a:gd name="connsiteX94" fmla="*/ 1078134 w 12089090"/>
                  <a:gd name="connsiteY94" fmla="*/ 11413488 h 13511369"/>
                  <a:gd name="connsiteX95" fmla="*/ 1155524 w 12089090"/>
                  <a:gd name="connsiteY95" fmla="*/ 11470889 h 13511369"/>
                  <a:gd name="connsiteX96" fmla="*/ 1294828 w 12089090"/>
                  <a:gd name="connsiteY96" fmla="*/ 11496832 h 13511369"/>
                  <a:gd name="connsiteX97" fmla="*/ 1466278 w 12089090"/>
                  <a:gd name="connsiteY97" fmla="*/ 11508738 h 13511369"/>
                  <a:gd name="connsiteX98" fmla="*/ 1552003 w 12089090"/>
                  <a:gd name="connsiteY98" fmla="*/ 11573032 h 13511369"/>
                  <a:gd name="connsiteX99" fmla="*/ 1652015 w 12089090"/>
                  <a:gd name="connsiteY99" fmla="*/ 11580175 h 13511369"/>
                  <a:gd name="connsiteX100" fmla="*/ 1731787 w 12089090"/>
                  <a:gd name="connsiteY100" fmla="*/ 11592332 h 13511369"/>
                  <a:gd name="connsiteX101" fmla="*/ 1659159 w 12089090"/>
                  <a:gd name="connsiteY101" fmla="*/ 11737338 h 13511369"/>
                  <a:gd name="connsiteX102" fmla="*/ 1693687 w 12089090"/>
                  <a:gd name="connsiteY102" fmla="*/ 11992382 h 13511369"/>
                  <a:gd name="connsiteX103" fmla="*/ 1871090 w 12089090"/>
                  <a:gd name="connsiteY103" fmla="*/ 12130244 h 13511369"/>
                  <a:gd name="connsiteX104" fmla="*/ 1993724 w 12089090"/>
                  <a:gd name="connsiteY104" fmla="*/ 12056676 h 13511369"/>
                  <a:gd name="connsiteX105" fmla="*/ 2066353 w 12089090"/>
                  <a:gd name="connsiteY105" fmla="*/ 12104050 h 13511369"/>
                  <a:gd name="connsiteX106" fmla="*/ 2142553 w 12089090"/>
                  <a:gd name="connsiteY106" fmla="*/ 12034994 h 13511369"/>
                  <a:gd name="connsiteX107" fmla="*/ 2242565 w 12089090"/>
                  <a:gd name="connsiteY107" fmla="*/ 12058807 h 13511369"/>
                  <a:gd name="connsiteX108" fmla="*/ 2473547 w 12089090"/>
                  <a:gd name="connsiteY108" fmla="*/ 12008800 h 13511369"/>
                  <a:gd name="connsiteX109" fmla="*/ 2524743 w 12089090"/>
                  <a:gd name="connsiteY109" fmla="*/ 11899513 h 13511369"/>
                  <a:gd name="connsiteX110" fmla="*/ 2893837 w 12089090"/>
                  <a:gd name="connsiteY110" fmla="*/ 12030482 h 13511369"/>
                  <a:gd name="connsiteX111" fmla="*/ 2983134 w 12089090"/>
                  <a:gd name="connsiteY111" fmla="*/ 12018325 h 13511369"/>
                  <a:gd name="connsiteX112" fmla="*/ 3084337 w 12089090"/>
                  <a:gd name="connsiteY112" fmla="*/ 12182882 h 13511369"/>
                  <a:gd name="connsiteX113" fmla="*/ 3323653 w 12089090"/>
                  <a:gd name="connsiteY113" fmla="*/ 12127863 h 13511369"/>
                  <a:gd name="connsiteX114" fmla="*/ 3433190 w 12089090"/>
                  <a:gd name="connsiteY114" fmla="*/ 12196919 h 13511369"/>
                  <a:gd name="connsiteX115" fmla="*/ 3586781 w 12089090"/>
                  <a:gd name="connsiteY115" fmla="*/ 12266226 h 13511369"/>
                  <a:gd name="connsiteX116" fmla="*/ 3522487 w 12089090"/>
                  <a:gd name="connsiteY116" fmla="*/ 12387670 h 13511369"/>
                  <a:gd name="connsiteX117" fmla="*/ 3607022 w 12089090"/>
                  <a:gd name="connsiteY117" fmla="*/ 12592207 h 13511369"/>
                  <a:gd name="connsiteX118" fmla="*/ 3560587 w 12089090"/>
                  <a:gd name="connsiteY118" fmla="*/ 12773432 h 13511369"/>
                  <a:gd name="connsiteX119" fmla="*/ 3545109 w 12089090"/>
                  <a:gd name="connsiteY119" fmla="*/ 12987494 h 13511369"/>
                  <a:gd name="connsiteX120" fmla="*/ 3636787 w 12089090"/>
                  <a:gd name="connsiteY120" fmla="*/ 13211582 h 13511369"/>
                  <a:gd name="connsiteX121" fmla="*/ 3922537 w 12089090"/>
                  <a:gd name="connsiteY121" fmla="*/ 13440182 h 13511369"/>
                  <a:gd name="connsiteX122" fmla="*/ 4514278 w 12089090"/>
                  <a:gd name="connsiteY122" fmla="*/ 13511369 h 13511369"/>
                  <a:gd name="connsiteX123" fmla="*/ 4549996 w 12089090"/>
                  <a:gd name="connsiteY123" fmla="*/ 13442312 h 13511369"/>
                  <a:gd name="connsiteX124" fmla="*/ 4208287 w 12089090"/>
                  <a:gd name="connsiteY124" fmla="*/ 13154432 h 13511369"/>
                  <a:gd name="connsiteX125" fmla="*/ 4635722 w 12089090"/>
                  <a:gd name="connsiteY125" fmla="*/ 13268482 h 13511369"/>
                  <a:gd name="connsiteX126" fmla="*/ 4951237 w 12089090"/>
                  <a:gd name="connsiteY126" fmla="*/ 13268732 h 13511369"/>
                  <a:gd name="connsiteX127" fmla="*/ 5052440 w 12089090"/>
                  <a:gd name="connsiteY127" fmla="*/ 13058932 h 13511369"/>
                  <a:gd name="connsiteX128" fmla="*/ 5011959 w 12089090"/>
                  <a:gd name="connsiteY128" fmla="*/ 12985113 h 13511369"/>
                  <a:gd name="connsiteX129" fmla="*/ 5008387 w 12089090"/>
                  <a:gd name="connsiteY129" fmla="*/ 12678182 h 13511369"/>
                  <a:gd name="connsiteX130" fmla="*/ 5084587 w 12089090"/>
                  <a:gd name="connsiteY130" fmla="*/ 12563882 h 13511369"/>
                  <a:gd name="connsiteX131" fmla="*/ 5046487 w 12089090"/>
                  <a:gd name="connsiteY131" fmla="*/ 12225745 h 13511369"/>
                  <a:gd name="connsiteX132" fmla="*/ 5375100 w 12089090"/>
                  <a:gd name="connsiteY132" fmla="*/ 12097157 h 13511369"/>
                  <a:gd name="connsiteX133" fmla="*/ 5656087 w 12089090"/>
                  <a:gd name="connsiteY133" fmla="*/ 12180502 h 13511369"/>
                  <a:gd name="connsiteX134" fmla="*/ 5541787 w 12089090"/>
                  <a:gd name="connsiteY134" fmla="*/ 11249432 h 13511369"/>
                  <a:gd name="connsiteX135" fmla="*/ 5602510 w 12089090"/>
                  <a:gd name="connsiteY135" fmla="*/ 10722925 h 13511369"/>
                  <a:gd name="connsiteX136" fmla="*/ 5485827 w 12089090"/>
                  <a:gd name="connsiteY136" fmla="*/ 10663394 h 13511369"/>
                  <a:gd name="connsiteX137" fmla="*/ 5602509 w 12089090"/>
                  <a:gd name="connsiteY137" fmla="*/ 10701495 h 13511369"/>
                  <a:gd name="connsiteX138" fmla="*/ 5628703 w 12089090"/>
                  <a:gd name="connsiteY138" fmla="*/ 10160950 h 13511369"/>
                  <a:gd name="connsiteX139" fmla="*/ 5715618 w 12089090"/>
                  <a:gd name="connsiteY139" fmla="*/ 9775438 h 13511369"/>
                  <a:gd name="connsiteX140" fmla="*/ 5847778 w 12089090"/>
                  <a:gd name="connsiteY140" fmla="*/ 9408475 h 13511369"/>
                  <a:gd name="connsiteX141" fmla="*/ 5938265 w 12089090"/>
                  <a:gd name="connsiteY141" fmla="*/ 9196544 h 13511369"/>
                  <a:gd name="connsiteX142" fmla="*/ 5776340 w 12089090"/>
                  <a:gd name="connsiteY142" fmla="*/ 9329894 h 13511369"/>
                  <a:gd name="connsiteX143" fmla="*/ 5940647 w 12089090"/>
                  <a:gd name="connsiteY143" fmla="*/ 9137013 h 13511369"/>
                  <a:gd name="connsiteX144" fmla="*/ 5972794 w 12089090"/>
                  <a:gd name="connsiteY144" fmla="*/ 8956289 h 13511369"/>
                  <a:gd name="connsiteX145" fmla="*/ 5976365 w 12089090"/>
                  <a:gd name="connsiteY145" fmla="*/ 9087006 h 13511369"/>
                  <a:gd name="connsiteX146" fmla="*/ 6458567 w 12089090"/>
                  <a:gd name="connsiteY146" fmla="*/ 8201432 h 13511369"/>
                  <a:gd name="connsiteX147" fmla="*/ 6221634 w 12089090"/>
                  <a:gd name="connsiteY147" fmla="*/ 8101170 h 13511369"/>
                  <a:gd name="connsiteX148" fmla="*/ 6443090 w 12089090"/>
                  <a:gd name="connsiteY148" fmla="*/ 8110694 h 13511369"/>
                  <a:gd name="connsiteX149" fmla="*/ 6713363 w 12089090"/>
                  <a:gd name="connsiteY149" fmla="*/ 8074975 h 13511369"/>
                  <a:gd name="connsiteX150" fmla="*/ 6872907 w 12089090"/>
                  <a:gd name="connsiteY150" fmla="*/ 8032113 h 13511369"/>
                  <a:gd name="connsiteX151" fmla="*/ 6802659 w 12089090"/>
                  <a:gd name="connsiteY151" fmla="*/ 7972582 h 13511369"/>
                  <a:gd name="connsiteX152" fmla="*/ 6894339 w 12089090"/>
                  <a:gd name="connsiteY152" fmla="*/ 7846626 h 13511369"/>
                  <a:gd name="connsiteX153" fmla="*/ 6997921 w 12089090"/>
                  <a:gd name="connsiteY153" fmla="*/ 7867807 h 13511369"/>
                  <a:gd name="connsiteX154" fmla="*/ 7034832 w 12089090"/>
                  <a:gd name="connsiteY154" fmla="*/ 7793990 h 13511369"/>
                  <a:gd name="connsiteX155" fmla="*/ 6961013 w 12089090"/>
                  <a:gd name="connsiteY155" fmla="*/ 7693975 h 13511369"/>
                  <a:gd name="connsiteX156" fmla="*/ 6927676 w 12089090"/>
                  <a:gd name="connsiteY156" fmla="*/ 7596344 h 13511369"/>
                  <a:gd name="connsiteX157" fmla="*/ 6837187 w 12089090"/>
                  <a:gd name="connsiteY157" fmla="*/ 7591832 h 13511369"/>
                  <a:gd name="connsiteX158" fmla="*/ 6763369 w 12089090"/>
                  <a:gd name="connsiteY158" fmla="*/ 7674925 h 13511369"/>
                  <a:gd name="connsiteX159" fmla="*/ 6627637 w 12089090"/>
                  <a:gd name="connsiteY159" fmla="*/ 7687082 h 13511369"/>
                  <a:gd name="connsiteX160" fmla="*/ 6687169 w 12089090"/>
                  <a:gd name="connsiteY160" fmla="*/ 7617775 h 13511369"/>
                  <a:gd name="connsiteX161" fmla="*/ 6699076 w 12089090"/>
                  <a:gd name="connsiteY161" fmla="*/ 7529669 h 13511369"/>
                  <a:gd name="connsiteX162" fmla="*/ 6720506 w 12089090"/>
                  <a:gd name="connsiteY162" fmla="*/ 7467756 h 13511369"/>
                  <a:gd name="connsiteX163" fmla="*/ 6684787 w 12089090"/>
                  <a:gd name="connsiteY163" fmla="*/ 7401332 h 13511369"/>
                  <a:gd name="connsiteX164" fmla="*/ 6620494 w 12089090"/>
                  <a:gd name="connsiteY164" fmla="*/ 7432038 h 13511369"/>
                  <a:gd name="connsiteX165" fmla="*/ 6618112 w 12089090"/>
                  <a:gd name="connsiteY165" fmla="*/ 7351326 h 13511369"/>
                  <a:gd name="connsiteX166" fmla="*/ 6837188 w 12089090"/>
                  <a:gd name="connsiteY166" fmla="*/ 7243919 h 13511369"/>
                  <a:gd name="connsiteX167" fmla="*/ 6801469 w 12089090"/>
                  <a:gd name="connsiteY167" fmla="*/ 7089138 h 13511369"/>
                  <a:gd name="connsiteX168" fmla="*/ 6877669 w 12089090"/>
                  <a:gd name="connsiteY168" fmla="*/ 7072469 h 13511369"/>
                  <a:gd name="connsiteX169" fmla="*/ 6856237 w 12089090"/>
                  <a:gd name="connsiteY169" fmla="*/ 6982232 h 13511369"/>
                  <a:gd name="connsiteX170" fmla="*/ 6961013 w 12089090"/>
                  <a:gd name="connsiteY170" fmla="*/ 6984363 h 13511369"/>
                  <a:gd name="connsiteX171" fmla="*/ 7003876 w 12089090"/>
                  <a:gd name="connsiteY171" fmla="*/ 6903400 h 13511369"/>
                  <a:gd name="connsiteX172" fmla="*/ 7106269 w 12089090"/>
                  <a:gd name="connsiteY172" fmla="*/ 6936738 h 13511369"/>
                  <a:gd name="connsiteX173" fmla="*/ 7180088 w 12089090"/>
                  <a:gd name="connsiteY173" fmla="*/ 7039132 h 13511369"/>
                  <a:gd name="connsiteX174" fmla="*/ 7246763 w 12089090"/>
                  <a:gd name="connsiteY174" fmla="*/ 6979600 h 13511369"/>
                  <a:gd name="connsiteX175" fmla="*/ 7187232 w 12089090"/>
                  <a:gd name="connsiteY175" fmla="*/ 6843869 h 13511369"/>
                  <a:gd name="connsiteX176" fmla="*/ 7244381 w 12089090"/>
                  <a:gd name="connsiteY176" fmla="*/ 6896506 h 13511369"/>
                  <a:gd name="connsiteX177" fmla="*/ 7361063 w 12089090"/>
                  <a:gd name="connsiteY177" fmla="*/ 6934357 h 13511369"/>
                  <a:gd name="connsiteX178" fmla="*/ 7434882 w 12089090"/>
                  <a:gd name="connsiteY178" fmla="*/ 7006046 h 13511369"/>
                  <a:gd name="connsiteX179" fmla="*/ 7403926 w 12089090"/>
                  <a:gd name="connsiteY179" fmla="*/ 7144158 h 13511369"/>
                  <a:gd name="connsiteX180" fmla="*/ 7475363 w 12089090"/>
                  <a:gd name="connsiteY180" fmla="*/ 7108439 h 13511369"/>
                  <a:gd name="connsiteX181" fmla="*/ 7465837 w 12089090"/>
                  <a:gd name="connsiteY181" fmla="*/ 7077482 h 13511369"/>
                  <a:gd name="connsiteX182" fmla="*/ 7542038 w 12089090"/>
                  <a:gd name="connsiteY182" fmla="*/ 7163208 h 13511369"/>
                  <a:gd name="connsiteX183" fmla="*/ 7477744 w 12089090"/>
                  <a:gd name="connsiteY183" fmla="*/ 7244171 h 13511369"/>
                  <a:gd name="connsiteX184" fmla="*/ 7542037 w 12089090"/>
                  <a:gd name="connsiteY184" fmla="*/ 7325132 h 13511369"/>
                  <a:gd name="connsiteX185" fmla="*/ 7468219 w 12089090"/>
                  <a:gd name="connsiteY185" fmla="*/ 7344183 h 13511369"/>
                  <a:gd name="connsiteX186" fmla="*/ 7375351 w 12089090"/>
                  <a:gd name="connsiteY186" fmla="*/ 7296558 h 13511369"/>
                  <a:gd name="connsiteX187" fmla="*/ 7327726 w 12089090"/>
                  <a:gd name="connsiteY187" fmla="*/ 7406096 h 13511369"/>
                  <a:gd name="connsiteX188" fmla="*/ 7403926 w 12089090"/>
                  <a:gd name="connsiteY188" fmla="*/ 7425146 h 13511369"/>
                  <a:gd name="connsiteX189" fmla="*/ 7458694 w 12089090"/>
                  <a:gd name="connsiteY189" fmla="*/ 7484677 h 13511369"/>
                  <a:gd name="connsiteX190" fmla="*/ 7484888 w 12089090"/>
                  <a:gd name="connsiteY190" fmla="*/ 7515382 h 13511369"/>
                  <a:gd name="connsiteX191" fmla="*/ 7505128 w 12089090"/>
                  <a:gd name="connsiteY191" fmla="*/ 7467755 h 13511369"/>
                  <a:gd name="connsiteX192" fmla="*/ 7563469 w 12089090"/>
                  <a:gd name="connsiteY192" fmla="*/ 7529921 h 13511369"/>
                  <a:gd name="connsiteX193" fmla="*/ 7656338 w 12089090"/>
                  <a:gd name="connsiteY193" fmla="*/ 7615646 h 13511369"/>
                  <a:gd name="connsiteX194" fmla="*/ 7656338 w 12089090"/>
                  <a:gd name="connsiteY194" fmla="*/ 7510871 h 13511369"/>
                  <a:gd name="connsiteX195" fmla="*/ 7830168 w 12089090"/>
                  <a:gd name="connsiteY195" fmla="*/ 7606120 h 13511369"/>
                  <a:gd name="connsiteX196" fmla="*/ 7723013 w 12089090"/>
                  <a:gd name="connsiteY196" fmla="*/ 7370377 h 13511369"/>
                  <a:gd name="connsiteX197" fmla="*/ 7725394 w 12089090"/>
                  <a:gd name="connsiteY197" fmla="*/ 7234646 h 13511369"/>
                  <a:gd name="connsiteX198" fmla="*/ 7630144 w 12089090"/>
                  <a:gd name="connsiteY198" fmla="*/ 7206071 h 13511369"/>
                  <a:gd name="connsiteX199" fmla="*/ 7694437 w 12089090"/>
                  <a:gd name="connsiteY199" fmla="*/ 7039382 h 13511369"/>
                  <a:gd name="connsiteX200" fmla="*/ 8392144 w 12089090"/>
                  <a:gd name="connsiteY200" fmla="*/ 6653621 h 13511369"/>
                  <a:gd name="connsiteX201" fmla="*/ 8720757 w 12089090"/>
                  <a:gd name="connsiteY201" fmla="*/ 6591708 h 13511369"/>
                  <a:gd name="connsiteX202" fmla="*/ 8739807 w 12089090"/>
                  <a:gd name="connsiteY202" fmla="*/ 6696483 h 13511369"/>
                  <a:gd name="connsiteX203" fmla="*/ 8813626 w 12089090"/>
                  <a:gd name="connsiteY203" fmla="*/ 6701246 h 13511369"/>
                  <a:gd name="connsiteX204" fmla="*/ 8789812 w 12089090"/>
                  <a:gd name="connsiteY204" fmla="*/ 6548844 h 13511369"/>
                  <a:gd name="connsiteX205" fmla="*/ 9332737 w 12089090"/>
                  <a:gd name="connsiteY205" fmla="*/ 6544082 h 13511369"/>
                  <a:gd name="connsiteX206" fmla="*/ 9520856 w 12089090"/>
                  <a:gd name="connsiteY206" fmla="*/ 6494075 h 13511369"/>
                  <a:gd name="connsiteX207" fmla="*/ 9647062 w 12089090"/>
                  <a:gd name="connsiteY207" fmla="*/ 6298813 h 13511369"/>
                  <a:gd name="connsiteX208" fmla="*/ 9923287 w 12089090"/>
                  <a:gd name="connsiteY208" fmla="*/ 6334532 h 13511369"/>
                  <a:gd name="connsiteX209" fmla="*/ 9887569 w 12089090"/>
                  <a:gd name="connsiteY209" fmla="*/ 6420258 h 13511369"/>
                  <a:gd name="connsiteX210" fmla="*/ 9744694 w 12089090"/>
                  <a:gd name="connsiteY210" fmla="*/ 6434546 h 13511369"/>
                  <a:gd name="connsiteX211" fmla="*/ 9813749 w 12089090"/>
                  <a:gd name="connsiteY211" fmla="*/ 6489313 h 13511369"/>
                  <a:gd name="connsiteX212" fmla="*/ 9682782 w 12089090"/>
                  <a:gd name="connsiteY212" fmla="*/ 6517889 h 13511369"/>
                  <a:gd name="connsiteX213" fmla="*/ 9556576 w 12089090"/>
                  <a:gd name="connsiteY213" fmla="*/ 6508364 h 13511369"/>
                  <a:gd name="connsiteX214" fmla="*/ 9470850 w 12089090"/>
                  <a:gd name="connsiteY214" fmla="*/ 6544082 h 13511369"/>
                  <a:gd name="connsiteX215" fmla="*/ 9439894 w 12089090"/>
                  <a:gd name="connsiteY215" fmla="*/ 6848883 h 13511369"/>
                  <a:gd name="connsiteX216" fmla="*/ 9601819 w 12089090"/>
                  <a:gd name="connsiteY216" fmla="*/ 6882220 h 13511369"/>
                  <a:gd name="connsiteX217" fmla="*/ 9808987 w 12089090"/>
                  <a:gd name="connsiteY217" fmla="*/ 6696482 h 13511369"/>
                  <a:gd name="connsiteX218" fmla="*/ 9847088 w 12089090"/>
                  <a:gd name="connsiteY218" fmla="*/ 6794114 h 13511369"/>
                  <a:gd name="connsiteX219" fmla="*/ 9994726 w 12089090"/>
                  <a:gd name="connsiteY219" fmla="*/ 6717914 h 13511369"/>
                  <a:gd name="connsiteX220" fmla="*/ 9894713 w 12089090"/>
                  <a:gd name="connsiteY220" fmla="*/ 6956040 h 13511369"/>
                  <a:gd name="connsiteX221" fmla="*/ 10037588 w 12089090"/>
                  <a:gd name="connsiteY221" fmla="*/ 6898889 h 13511369"/>
                  <a:gd name="connsiteX222" fmla="*/ 10004251 w 12089090"/>
                  <a:gd name="connsiteY222" fmla="*/ 6986996 h 13511369"/>
                  <a:gd name="connsiteX223" fmla="*/ 10235232 w 12089090"/>
                  <a:gd name="connsiteY223" fmla="*/ 6984614 h 13511369"/>
                  <a:gd name="connsiteX224" fmla="*/ 10075687 w 12089090"/>
                  <a:gd name="connsiteY224" fmla="*/ 7039382 h 13511369"/>
                  <a:gd name="connsiteX225" fmla="*/ 9966151 w 12089090"/>
                  <a:gd name="connsiteY225" fmla="*/ 7096533 h 13511369"/>
                  <a:gd name="connsiteX226" fmla="*/ 9847088 w 12089090"/>
                  <a:gd name="connsiteY226" fmla="*/ 7210833 h 13511369"/>
                  <a:gd name="connsiteX227" fmla="*/ 9882806 w 12089090"/>
                  <a:gd name="connsiteY227" fmla="*/ 7270363 h 13511369"/>
                  <a:gd name="connsiteX228" fmla="*/ 9925669 w 12089090"/>
                  <a:gd name="connsiteY228" fmla="*/ 7320371 h 13511369"/>
                  <a:gd name="connsiteX229" fmla="*/ 10004251 w 12089090"/>
                  <a:gd name="connsiteY229" fmla="*/ 7287033 h 13511369"/>
                  <a:gd name="connsiteX230" fmla="*/ 10016156 w 12089090"/>
                  <a:gd name="connsiteY230" fmla="*/ 7348944 h 13511369"/>
                  <a:gd name="connsiteX231" fmla="*/ 10130457 w 12089090"/>
                  <a:gd name="connsiteY231" fmla="*/ 7210833 h 13511369"/>
                  <a:gd name="connsiteX232" fmla="*/ 10166176 w 12089090"/>
                  <a:gd name="connsiteY232" fmla="*/ 7356089 h 13511369"/>
                  <a:gd name="connsiteX233" fmla="*/ 10261426 w 12089090"/>
                  <a:gd name="connsiteY233" fmla="*/ 7239408 h 13511369"/>
                  <a:gd name="connsiteX234" fmla="*/ 10287619 w 12089090"/>
                  <a:gd name="connsiteY234" fmla="*/ 7401332 h 13511369"/>
                  <a:gd name="connsiteX235" fmla="*/ 10361437 w 12089090"/>
                  <a:gd name="connsiteY235" fmla="*/ 7477532 h 13511369"/>
                  <a:gd name="connsiteX236" fmla="*/ 10151887 w 12089090"/>
                  <a:gd name="connsiteY236" fmla="*/ 7591832 h 13511369"/>
                  <a:gd name="connsiteX237" fmla="*/ 10304288 w 12089090"/>
                  <a:gd name="connsiteY237" fmla="*/ 7741852 h 13511369"/>
                  <a:gd name="connsiteX238" fmla="*/ 10335244 w 12089090"/>
                  <a:gd name="connsiteY238" fmla="*/ 7644221 h 13511369"/>
                  <a:gd name="connsiteX239" fmla="*/ 10406680 w 12089090"/>
                  <a:gd name="connsiteY239" fmla="*/ 7732326 h 13511369"/>
                  <a:gd name="connsiteX240" fmla="*/ 10528126 w 12089090"/>
                  <a:gd name="connsiteY240" fmla="*/ 7691846 h 13511369"/>
                  <a:gd name="connsiteX241" fmla="*/ 10532887 w 12089090"/>
                  <a:gd name="connsiteY241" fmla="*/ 7777570 h 13511369"/>
                  <a:gd name="connsiteX242" fmla="*/ 10530506 w 12089090"/>
                  <a:gd name="connsiteY242" fmla="*/ 7875200 h 13511369"/>
                  <a:gd name="connsiteX243" fmla="*/ 10640043 w 12089090"/>
                  <a:gd name="connsiteY243" fmla="*/ 7837101 h 13511369"/>
                  <a:gd name="connsiteX244" fmla="*/ 10680526 w 12089090"/>
                  <a:gd name="connsiteY244" fmla="*/ 8075227 h 13511369"/>
                  <a:gd name="connsiteX245" fmla="*/ 10818637 w 12089090"/>
                  <a:gd name="connsiteY245" fmla="*/ 8106182 h 13511369"/>
                  <a:gd name="connsiteX246" fmla="*/ 10832925 w 12089090"/>
                  <a:gd name="connsiteY246" fmla="*/ 7815670 h 13511369"/>
                  <a:gd name="connsiteX247" fmla="*/ 10923413 w 12089090"/>
                  <a:gd name="connsiteY247" fmla="*/ 7791858 h 13511369"/>
                  <a:gd name="connsiteX248" fmla="*/ 10992469 w 12089090"/>
                  <a:gd name="connsiteY248" fmla="*/ 7620407 h 13511369"/>
                  <a:gd name="connsiteX249" fmla="*/ 10954369 w 12089090"/>
                  <a:gd name="connsiteY249" fmla="*/ 7491821 h 13511369"/>
                  <a:gd name="connsiteX250" fmla="*/ 10859119 w 12089090"/>
                  <a:gd name="connsiteY250" fmla="*/ 7479913 h 13511369"/>
                  <a:gd name="connsiteX251" fmla="*/ 10906743 w 12089090"/>
                  <a:gd name="connsiteY251" fmla="*/ 7360851 h 13511369"/>
                  <a:gd name="connsiteX252" fmla="*/ 10801969 w 12089090"/>
                  <a:gd name="connsiteY252" fmla="*/ 7289414 h 13511369"/>
                  <a:gd name="connsiteX253" fmla="*/ 10761487 w 12089090"/>
                  <a:gd name="connsiteY253" fmla="*/ 7058432 h 13511369"/>
                  <a:gd name="connsiteX254" fmla="*/ 10443987 w 12089090"/>
                  <a:gd name="connsiteY254" fmla="*/ 7020332 h 13511369"/>
                  <a:gd name="connsiteX255" fmla="*/ 10513838 w 12089090"/>
                  <a:gd name="connsiteY255" fmla="*/ 6915558 h 13511369"/>
                  <a:gd name="connsiteX256" fmla="*/ 10637663 w 12089090"/>
                  <a:gd name="connsiteY256" fmla="*/ 6896508 h 13511369"/>
                  <a:gd name="connsiteX257" fmla="*/ 10647187 w 12089090"/>
                  <a:gd name="connsiteY257" fmla="*/ 6810782 h 13511369"/>
                  <a:gd name="connsiteX258" fmla="*/ 10859912 w 12089090"/>
                  <a:gd name="connsiteY258" fmla="*/ 6899682 h 13511369"/>
                  <a:gd name="connsiteX259" fmla="*/ 10875787 w 12089090"/>
                  <a:gd name="connsiteY259" fmla="*/ 6677432 h 13511369"/>
                  <a:gd name="connsiteX260" fmla="*/ 10666237 w 12089090"/>
                  <a:gd name="connsiteY260" fmla="*/ 6772682 h 13511369"/>
                  <a:gd name="connsiteX261" fmla="*/ 10590037 w 12089090"/>
                  <a:gd name="connsiteY261" fmla="*/ 6544082 h 13511369"/>
                  <a:gd name="connsiteX262" fmla="*/ 10361437 w 12089090"/>
                  <a:gd name="connsiteY262" fmla="*/ 6753632 h 13511369"/>
                  <a:gd name="connsiteX263" fmla="*/ 10374138 w 12089090"/>
                  <a:gd name="connsiteY263" fmla="*/ 6588533 h 13511369"/>
                  <a:gd name="connsiteX264" fmla="*/ 10386837 w 12089090"/>
                  <a:gd name="connsiteY264" fmla="*/ 6464707 h 13511369"/>
                  <a:gd name="connsiteX265" fmla="*/ 10331672 w 12089090"/>
                  <a:gd name="connsiteY265" fmla="*/ 6436675 h 13511369"/>
                  <a:gd name="connsiteX266" fmla="*/ 10278888 w 12089090"/>
                  <a:gd name="connsiteY266" fmla="*/ 6452008 h 13511369"/>
                  <a:gd name="connsiteX267" fmla="*/ 10158237 w 12089090"/>
                  <a:gd name="connsiteY267" fmla="*/ 6236107 h 13511369"/>
                  <a:gd name="connsiteX268" fmla="*/ 10323338 w 12089090"/>
                  <a:gd name="connsiteY268" fmla="*/ 6274208 h 13511369"/>
                  <a:gd name="connsiteX269" fmla="*/ 10564638 w 12089090"/>
                  <a:gd name="connsiteY269" fmla="*/ 6274208 h 13511369"/>
                  <a:gd name="connsiteX270" fmla="*/ 10694812 w 12089090"/>
                  <a:gd name="connsiteY270" fmla="*/ 6134507 h 13511369"/>
                  <a:gd name="connsiteX271" fmla="*/ 10593213 w 12089090"/>
                  <a:gd name="connsiteY271" fmla="*/ 6023383 h 13511369"/>
                  <a:gd name="connsiteX272" fmla="*/ 10380487 w 12089090"/>
                  <a:gd name="connsiteY272" fmla="*/ 5975757 h 13511369"/>
                  <a:gd name="connsiteX273" fmla="*/ 10561462 w 12089090"/>
                  <a:gd name="connsiteY273" fmla="*/ 5845582 h 13511369"/>
                  <a:gd name="connsiteX274" fmla="*/ 10507488 w 12089090"/>
                  <a:gd name="connsiteY274" fmla="*/ 5728108 h 13511369"/>
                  <a:gd name="connsiteX275" fmla="*/ 10561463 w 12089090"/>
                  <a:gd name="connsiteY275" fmla="*/ 5607458 h 13511369"/>
                  <a:gd name="connsiteX276" fmla="*/ 10523362 w 12089090"/>
                  <a:gd name="connsiteY276" fmla="*/ 5604282 h 13511369"/>
                  <a:gd name="connsiteX277" fmla="*/ 10488438 w 12089090"/>
                  <a:gd name="connsiteY277" fmla="*/ 5528083 h 13511369"/>
                  <a:gd name="connsiteX278" fmla="*/ 10329687 w 12089090"/>
                  <a:gd name="connsiteY278" fmla="*/ 5375682 h 13511369"/>
                  <a:gd name="connsiteX279" fmla="*/ 10599563 w 12089090"/>
                  <a:gd name="connsiteY279" fmla="*/ 5480458 h 13511369"/>
                  <a:gd name="connsiteX280" fmla="*/ 10742437 w 12089090"/>
                  <a:gd name="connsiteY280" fmla="*/ 5439182 h 13511369"/>
                  <a:gd name="connsiteX281" fmla="*/ 10717038 w 12089090"/>
                  <a:gd name="connsiteY281" fmla="*/ 5686833 h 13511369"/>
                  <a:gd name="connsiteX282" fmla="*/ 10894837 w 12089090"/>
                  <a:gd name="connsiteY282" fmla="*/ 5724932 h 13511369"/>
                  <a:gd name="connsiteX283" fmla="*/ 10951988 w 12089090"/>
                  <a:gd name="connsiteY283" fmla="*/ 5550308 h 13511369"/>
                  <a:gd name="connsiteX284" fmla="*/ 10993262 w 12089090"/>
                  <a:gd name="connsiteY284" fmla="*/ 5321707 h 13511369"/>
                  <a:gd name="connsiteX285" fmla="*/ 10913888 w 12089090"/>
                  <a:gd name="connsiteY285" fmla="*/ 5118508 h 13511369"/>
                  <a:gd name="connsiteX286" fmla="*/ 10856737 w 12089090"/>
                  <a:gd name="connsiteY286" fmla="*/ 5020082 h 13511369"/>
                  <a:gd name="connsiteX287" fmla="*/ 10777363 w 12089090"/>
                  <a:gd name="connsiteY287" fmla="*/ 5137558 h 13511369"/>
                  <a:gd name="connsiteX288" fmla="*/ 10707513 w 12089090"/>
                  <a:gd name="connsiteY288" fmla="*/ 5096283 h 13511369"/>
                  <a:gd name="connsiteX289" fmla="*/ 10675763 w 12089090"/>
                  <a:gd name="connsiteY289" fmla="*/ 5216933 h 13511369"/>
                  <a:gd name="connsiteX290" fmla="*/ 10574162 w 12089090"/>
                  <a:gd name="connsiteY290" fmla="*/ 5220107 h 13511369"/>
                  <a:gd name="connsiteX291" fmla="*/ 10494787 w 12089090"/>
                  <a:gd name="connsiteY291" fmla="*/ 5077232 h 13511369"/>
                  <a:gd name="connsiteX292" fmla="*/ 10456687 w 12089090"/>
                  <a:gd name="connsiteY292" fmla="*/ 4924832 h 13511369"/>
                  <a:gd name="connsiteX293" fmla="*/ 10240787 w 12089090"/>
                  <a:gd name="connsiteY293" fmla="*/ 4928007 h 13511369"/>
                  <a:gd name="connsiteX294" fmla="*/ 10266187 w 12089090"/>
                  <a:gd name="connsiteY294" fmla="*/ 5153432 h 13511369"/>
                  <a:gd name="connsiteX295" fmla="*/ 10228088 w 12089090"/>
                  <a:gd name="connsiteY295" fmla="*/ 4959758 h 13511369"/>
                  <a:gd name="connsiteX296" fmla="*/ 10183637 w 12089090"/>
                  <a:gd name="connsiteY296" fmla="*/ 4972457 h 13511369"/>
                  <a:gd name="connsiteX297" fmla="*/ 10113787 w 12089090"/>
                  <a:gd name="connsiteY297" fmla="*/ 4861332 h 13511369"/>
                  <a:gd name="connsiteX298" fmla="*/ 10018538 w 12089090"/>
                  <a:gd name="connsiteY298" fmla="*/ 4931183 h 13511369"/>
                  <a:gd name="connsiteX299" fmla="*/ 9862962 w 12089090"/>
                  <a:gd name="connsiteY299" fmla="*/ 5058182 h 13511369"/>
                  <a:gd name="connsiteX300" fmla="*/ 10228087 w 12089090"/>
                  <a:gd name="connsiteY300" fmla="*/ 4724807 h 13511369"/>
                  <a:gd name="connsiteX301" fmla="*/ 10372550 w 12089090"/>
                  <a:gd name="connsiteY301" fmla="*/ 4634321 h 13511369"/>
                  <a:gd name="connsiteX302" fmla="*/ 10590037 w 12089090"/>
                  <a:gd name="connsiteY302" fmla="*/ 4581932 h 13511369"/>
                  <a:gd name="connsiteX303" fmla="*/ 10628138 w 12089090"/>
                  <a:gd name="connsiteY303" fmla="*/ 4461283 h 13511369"/>
                  <a:gd name="connsiteX304" fmla="*/ 10799588 w 12089090"/>
                  <a:gd name="connsiteY304" fmla="*/ 4334283 h 13511369"/>
                  <a:gd name="connsiteX305" fmla="*/ 10831337 w 12089090"/>
                  <a:gd name="connsiteY305" fmla="*/ 4080282 h 13511369"/>
                  <a:gd name="connsiteX306" fmla="*/ 10599562 w 12089090"/>
                  <a:gd name="connsiteY306" fmla="*/ 3997732 h 13511369"/>
                  <a:gd name="connsiteX307" fmla="*/ 10282063 w 12089090"/>
                  <a:gd name="connsiteY307" fmla="*/ 3950108 h 13511369"/>
                  <a:gd name="connsiteX308" fmla="*/ 10151887 w 12089090"/>
                  <a:gd name="connsiteY308" fmla="*/ 4010432 h 13511369"/>
                  <a:gd name="connsiteX309" fmla="*/ 10177288 w 12089090"/>
                  <a:gd name="connsiteY309" fmla="*/ 3845333 h 13511369"/>
                  <a:gd name="connsiteX310" fmla="*/ 10126488 w 12089090"/>
                  <a:gd name="connsiteY310" fmla="*/ 3670708 h 13511369"/>
                  <a:gd name="connsiteX311" fmla="*/ 10240787 w 12089090"/>
                  <a:gd name="connsiteY311" fmla="*/ 3708807 h 13511369"/>
                  <a:gd name="connsiteX312" fmla="*/ 10361438 w 12089090"/>
                  <a:gd name="connsiteY312" fmla="*/ 3600858 h 13511369"/>
                  <a:gd name="connsiteX313" fmla="*/ 10551938 w 12089090"/>
                  <a:gd name="connsiteY313" fmla="*/ 3661183 h 13511369"/>
                  <a:gd name="connsiteX314" fmla="*/ 10564638 w 12089090"/>
                  <a:gd name="connsiteY314" fmla="*/ 3477033 h 13511369"/>
                  <a:gd name="connsiteX315" fmla="*/ 10704337 w 12089090"/>
                  <a:gd name="connsiteY315" fmla="*/ 3515132 h 13511369"/>
                  <a:gd name="connsiteX316" fmla="*/ 10818637 w 12089090"/>
                  <a:gd name="connsiteY316" fmla="*/ 3210332 h 13511369"/>
                  <a:gd name="connsiteX317" fmla="*/ 10920238 w 12089090"/>
                  <a:gd name="connsiteY317" fmla="*/ 3299233 h 13511369"/>
                  <a:gd name="connsiteX318" fmla="*/ 11059937 w 12089090"/>
                  <a:gd name="connsiteY318" fmla="*/ 3283357 h 13511369"/>
                  <a:gd name="connsiteX319" fmla="*/ 11094862 w 12089090"/>
                  <a:gd name="connsiteY319" fmla="*/ 3508782 h 13511369"/>
                  <a:gd name="connsiteX320" fmla="*/ 11171063 w 12089090"/>
                  <a:gd name="connsiteY320" fmla="*/ 3251608 h 13511369"/>
                  <a:gd name="connsiteX321" fmla="*/ 11094863 w 12089090"/>
                  <a:gd name="connsiteY321" fmla="*/ 3165883 h 13511369"/>
                  <a:gd name="connsiteX322" fmla="*/ 11180587 w 12089090"/>
                  <a:gd name="connsiteY322" fmla="*/ 2911882 h 13511369"/>
                  <a:gd name="connsiteX323" fmla="*/ 10999613 w 12089090"/>
                  <a:gd name="connsiteY323" fmla="*/ 2988083 h 13511369"/>
                  <a:gd name="connsiteX324" fmla="*/ 10971037 w 12089090"/>
                  <a:gd name="connsiteY324" fmla="*/ 2918232 h 13511369"/>
                  <a:gd name="connsiteX325" fmla="*/ 10780537 w 12089090"/>
                  <a:gd name="connsiteY325" fmla="*/ 2715032 h 13511369"/>
                  <a:gd name="connsiteX326" fmla="*/ 10748788 w 12089090"/>
                  <a:gd name="connsiteY326" fmla="*/ 2530883 h 13511369"/>
                  <a:gd name="connsiteX327" fmla="*/ 10717038 w 12089090"/>
                  <a:gd name="connsiteY327" fmla="*/ 2435633 h 13511369"/>
                  <a:gd name="connsiteX328" fmla="*/ 10818637 w 12089090"/>
                  <a:gd name="connsiteY328" fmla="*/ 2334032 h 13511369"/>
                  <a:gd name="connsiteX329" fmla="*/ 11078988 w 12089090"/>
                  <a:gd name="connsiteY329" fmla="*/ 2099083 h 13511369"/>
                  <a:gd name="connsiteX330" fmla="*/ 11199637 w 12089090"/>
                  <a:gd name="connsiteY330" fmla="*/ 2118132 h 13511369"/>
                  <a:gd name="connsiteX331" fmla="*/ 11269488 w 12089090"/>
                  <a:gd name="connsiteY331" fmla="*/ 2029233 h 13511369"/>
                  <a:gd name="connsiteX332" fmla="*/ 11504437 w 12089090"/>
                  <a:gd name="connsiteY332" fmla="*/ 1921282 h 13511369"/>
                  <a:gd name="connsiteX333" fmla="*/ 11358388 w 12089090"/>
                  <a:gd name="connsiteY333" fmla="*/ 1851433 h 13511369"/>
                  <a:gd name="connsiteX334" fmla="*/ 11275837 w 12089090"/>
                  <a:gd name="connsiteY334" fmla="*/ 1705382 h 13511369"/>
                  <a:gd name="connsiteX335" fmla="*/ 11377437 w 12089090"/>
                  <a:gd name="connsiteY335" fmla="*/ 1279932 h 13511369"/>
                  <a:gd name="connsiteX336" fmla="*/ 11256787 w 12089090"/>
                  <a:gd name="connsiteY336" fmla="*/ 1019582 h 13511369"/>
                  <a:gd name="connsiteX337" fmla="*/ 11542537 w 12089090"/>
                  <a:gd name="connsiteY337" fmla="*/ 1362482 h 13511369"/>
                  <a:gd name="connsiteX338" fmla="*/ 11707637 w 12089090"/>
                  <a:gd name="connsiteY338" fmla="*/ 1165632 h 13511369"/>
                  <a:gd name="connsiteX339" fmla="*/ 11891787 w 12089090"/>
                  <a:gd name="connsiteY339" fmla="*/ 1476782 h 13511369"/>
                  <a:gd name="connsiteX340" fmla="*/ 12088637 w 12089090"/>
                  <a:gd name="connsiteY340" fmla="*/ 1578383 h 13511369"/>
                  <a:gd name="connsiteX341" fmla="*/ 11923537 w 12089090"/>
                  <a:gd name="connsiteY341" fmla="*/ 1133883 h 13511369"/>
                  <a:gd name="connsiteX342" fmla="*/ 11910837 w 12089090"/>
                  <a:gd name="connsiteY342" fmla="*/ 917982 h 13511369"/>
                  <a:gd name="connsiteX343" fmla="*/ 11777487 w 12089090"/>
                  <a:gd name="connsiteY343" fmla="*/ 721132 h 13511369"/>
                  <a:gd name="connsiteX344" fmla="*/ 11752087 w 12089090"/>
                  <a:gd name="connsiteY34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02097 w 12089090"/>
                  <a:gd name="connsiteY33" fmla="*/ 4098288 h 13511369"/>
                  <a:gd name="connsiteX34" fmla="*/ 2402109 w 12089090"/>
                  <a:gd name="connsiteY34" fmla="*/ 4295932 h 13511369"/>
                  <a:gd name="connsiteX35" fmla="*/ 2322337 w 12089090"/>
                  <a:gd name="connsiteY35" fmla="*/ 4353332 h 13511369"/>
                  <a:gd name="connsiteX36" fmla="*/ 2533078 w 12089090"/>
                  <a:gd name="connsiteY36" fmla="*/ 4645975 h 13511369"/>
                  <a:gd name="connsiteX37" fmla="*/ 2597372 w 12089090"/>
                  <a:gd name="connsiteY37" fmla="*/ 4879338 h 13511369"/>
                  <a:gd name="connsiteX38" fmla="*/ 2489024 w 12089090"/>
                  <a:gd name="connsiteY38" fmla="*/ 4958170 h 13511369"/>
                  <a:gd name="connsiteX39" fmla="*/ 2471165 w 12089090"/>
                  <a:gd name="connsiteY39" fmla="*/ 5122225 h 13511369"/>
                  <a:gd name="connsiteX40" fmla="*/ 2387822 w 12089090"/>
                  <a:gd name="connsiteY40" fmla="*/ 5196044 h 13511369"/>
                  <a:gd name="connsiteX41" fmla="*/ 2398537 w 12089090"/>
                  <a:gd name="connsiteY41" fmla="*/ 5286782 h 13511369"/>
                  <a:gd name="connsiteX42" fmla="*/ 2506884 w 12089090"/>
                  <a:gd name="connsiteY42" fmla="*/ 5384163 h 13511369"/>
                  <a:gd name="connsiteX43" fmla="*/ 2512837 w 12089090"/>
                  <a:gd name="connsiteY43" fmla="*/ 5534432 h 13511369"/>
                  <a:gd name="connsiteX44" fmla="*/ 2516409 w 12089090"/>
                  <a:gd name="connsiteY44" fmla="*/ 5622288 h 13511369"/>
                  <a:gd name="connsiteX45" fmla="*/ 2649759 w 12089090"/>
                  <a:gd name="connsiteY45" fmla="*/ 5741350 h 13511369"/>
                  <a:gd name="connsiteX46" fmla="*/ 2814065 w 12089090"/>
                  <a:gd name="connsiteY46" fmla="*/ 5819932 h 13511369"/>
                  <a:gd name="connsiteX47" fmla="*/ 2846212 w 12089090"/>
                  <a:gd name="connsiteY47" fmla="*/ 6036875 h 13511369"/>
                  <a:gd name="connsiteX48" fmla="*/ 2836687 w 12089090"/>
                  <a:gd name="connsiteY48" fmla="*/ 6239282 h 13511369"/>
                  <a:gd name="connsiteX49" fmla="*/ 2611659 w 12089090"/>
                  <a:gd name="connsiteY49" fmla="*/ 6322375 h 13511369"/>
                  <a:gd name="connsiteX50" fmla="*/ 2627137 w 12089090"/>
                  <a:gd name="connsiteY50" fmla="*/ 6448832 h 13511369"/>
                  <a:gd name="connsiteX51" fmla="*/ 2531887 w 12089090"/>
                  <a:gd name="connsiteY51" fmla="*/ 6696482 h 13511369"/>
                  <a:gd name="connsiteX52" fmla="*/ 2585465 w 12089090"/>
                  <a:gd name="connsiteY52" fmla="*/ 6812913 h 13511369"/>
                  <a:gd name="connsiteX53" fmla="*/ 2535459 w 12089090"/>
                  <a:gd name="connsiteY53" fmla="*/ 6872444 h 13511369"/>
                  <a:gd name="connsiteX54" fmla="*/ 2478309 w 12089090"/>
                  <a:gd name="connsiteY54" fmla="*/ 6981982 h 13511369"/>
                  <a:gd name="connsiteX55" fmla="*/ 2365199 w 12089090"/>
                  <a:gd name="connsiteY55" fmla="*/ 7022714 h 13511369"/>
                  <a:gd name="connsiteX56" fmla="*/ 2123503 w 12089090"/>
                  <a:gd name="connsiteY56" fmla="*/ 7248682 h 13511369"/>
                  <a:gd name="connsiteX57" fmla="*/ 2171128 w 12089090"/>
                  <a:gd name="connsiteY57" fmla="*/ 7551100 h 13511369"/>
                  <a:gd name="connsiteX58" fmla="*/ 2143743 w 12089090"/>
                  <a:gd name="connsiteY58" fmla="*/ 7627551 h 13511369"/>
                  <a:gd name="connsiteX59" fmla="*/ 1973484 w 12089090"/>
                  <a:gd name="connsiteY59" fmla="*/ 7703500 h 13511369"/>
                  <a:gd name="connsiteX60" fmla="*/ 1867519 w 12089090"/>
                  <a:gd name="connsiteY60" fmla="*/ 7841863 h 13511369"/>
                  <a:gd name="connsiteX61" fmla="*/ 1842515 w 12089090"/>
                  <a:gd name="connsiteY61" fmla="*/ 8084500 h 13511369"/>
                  <a:gd name="connsiteX62" fmla="*/ 1721072 w 12089090"/>
                  <a:gd name="connsiteY62" fmla="*/ 8148794 h 13511369"/>
                  <a:gd name="connsiteX63" fmla="*/ 1703212 w 12089090"/>
                  <a:gd name="connsiteY63" fmla="*/ 8291919 h 13511369"/>
                  <a:gd name="connsiteX64" fmla="*/ 1671065 w 12089090"/>
                  <a:gd name="connsiteY64" fmla="*/ 8510744 h 13511369"/>
                  <a:gd name="connsiteX65" fmla="*/ 1716309 w 12089090"/>
                  <a:gd name="connsiteY65" fmla="*/ 8653619 h 13511369"/>
                  <a:gd name="connsiteX66" fmla="*/ 1706784 w 12089090"/>
                  <a:gd name="connsiteY66" fmla="*/ 8772682 h 13511369"/>
                  <a:gd name="connsiteX67" fmla="*/ 1788937 w 12089090"/>
                  <a:gd name="connsiteY67" fmla="*/ 8963432 h 13511369"/>
                  <a:gd name="connsiteX68" fmla="*/ 1657969 w 12089090"/>
                  <a:gd name="connsiteY68" fmla="*/ 9413488 h 13511369"/>
                  <a:gd name="connsiteX69" fmla="*/ 1506759 w 12089090"/>
                  <a:gd name="connsiteY69" fmla="*/ 9498963 h 13511369"/>
                  <a:gd name="connsiteX70" fmla="*/ 1463897 w 12089090"/>
                  <a:gd name="connsiteY70" fmla="*/ 9682319 h 13511369"/>
                  <a:gd name="connsiteX71" fmla="*/ 1321022 w 12089090"/>
                  <a:gd name="connsiteY71" fmla="*/ 9748994 h 13511369"/>
                  <a:gd name="connsiteX72" fmla="*/ 1312687 w 12089090"/>
                  <a:gd name="connsiteY72" fmla="*/ 9839732 h 13511369"/>
                  <a:gd name="connsiteX73" fmla="*/ 1237678 w 12089090"/>
                  <a:gd name="connsiteY73" fmla="*/ 9970450 h 13511369"/>
                  <a:gd name="connsiteX74" fmla="*/ 1254347 w 12089090"/>
                  <a:gd name="connsiteY74" fmla="*/ 10151425 h 13511369"/>
                  <a:gd name="connsiteX75" fmla="*/ 1179337 w 12089090"/>
                  <a:gd name="connsiteY75" fmla="*/ 10315982 h 13511369"/>
                  <a:gd name="connsiteX76" fmla="*/ 932878 w 12089090"/>
                  <a:gd name="connsiteY76" fmla="*/ 10353832 h 13511369"/>
                  <a:gd name="connsiteX77" fmla="*/ 817387 w 12089090"/>
                  <a:gd name="connsiteY77" fmla="*/ 10468382 h 13511369"/>
                  <a:gd name="connsiteX78" fmla="*/ 678084 w 12089090"/>
                  <a:gd name="connsiteY78" fmla="*/ 10480038 h 13511369"/>
                  <a:gd name="connsiteX79" fmla="*/ 585215 w 12089090"/>
                  <a:gd name="connsiteY79" fmla="*/ 10544332 h 13511369"/>
                  <a:gd name="connsiteX80" fmla="*/ 497109 w 12089090"/>
                  <a:gd name="connsiteY80" fmla="*/ 10503850 h 13511369"/>
                  <a:gd name="connsiteX81" fmla="*/ 399478 w 12089090"/>
                  <a:gd name="connsiteY81" fmla="*/ 10510994 h 13511369"/>
                  <a:gd name="connsiteX82" fmla="*/ 301847 w 12089090"/>
                  <a:gd name="connsiteY82" fmla="*/ 10482419 h 13511369"/>
                  <a:gd name="connsiteX83" fmla="*/ 238743 w 12089090"/>
                  <a:gd name="connsiteY83" fmla="*/ 10535057 h 13511369"/>
                  <a:gd name="connsiteX84" fmla="*/ 17287 w 12089090"/>
                  <a:gd name="connsiteY84" fmla="*/ 10430282 h 13511369"/>
                  <a:gd name="connsiteX85" fmla="*/ 78009 w 12089090"/>
                  <a:gd name="connsiteY85" fmla="*/ 10608625 h 13511369"/>
                  <a:gd name="connsiteX86" fmla="*/ 11334 w 12089090"/>
                  <a:gd name="connsiteY86" fmla="*/ 10787219 h 13511369"/>
                  <a:gd name="connsiteX87" fmla="*/ 112537 w 12089090"/>
                  <a:gd name="connsiteY87" fmla="*/ 11056551 h 13511369"/>
                  <a:gd name="connsiteX88" fmla="*/ 8953 w 12089090"/>
                  <a:gd name="connsiteY88" fmla="*/ 11234894 h 13511369"/>
                  <a:gd name="connsiteX89" fmla="*/ 17287 w 12089090"/>
                  <a:gd name="connsiteY89" fmla="*/ 11420882 h 13511369"/>
                  <a:gd name="connsiteX90" fmla="*/ 158972 w 12089090"/>
                  <a:gd name="connsiteY90" fmla="*/ 11470638 h 13511369"/>
                  <a:gd name="connsiteX91" fmla="*/ 455437 w 12089090"/>
                  <a:gd name="connsiteY91" fmla="*/ 11497082 h 13511369"/>
                  <a:gd name="connsiteX92" fmla="*/ 623315 w 12089090"/>
                  <a:gd name="connsiteY92" fmla="*/ 11544457 h 13511369"/>
                  <a:gd name="connsiteX93" fmla="*/ 737615 w 12089090"/>
                  <a:gd name="connsiteY93" fmla="*/ 11489688 h 13511369"/>
                  <a:gd name="connsiteX94" fmla="*/ 912637 w 12089090"/>
                  <a:gd name="connsiteY94" fmla="*/ 11535182 h 13511369"/>
                  <a:gd name="connsiteX95" fmla="*/ 1078134 w 12089090"/>
                  <a:gd name="connsiteY95" fmla="*/ 11413488 h 13511369"/>
                  <a:gd name="connsiteX96" fmla="*/ 1155524 w 12089090"/>
                  <a:gd name="connsiteY96" fmla="*/ 11470889 h 13511369"/>
                  <a:gd name="connsiteX97" fmla="*/ 1294828 w 12089090"/>
                  <a:gd name="connsiteY97" fmla="*/ 11496832 h 13511369"/>
                  <a:gd name="connsiteX98" fmla="*/ 1466278 w 12089090"/>
                  <a:gd name="connsiteY98" fmla="*/ 11508738 h 13511369"/>
                  <a:gd name="connsiteX99" fmla="*/ 1552003 w 12089090"/>
                  <a:gd name="connsiteY99" fmla="*/ 11573032 h 13511369"/>
                  <a:gd name="connsiteX100" fmla="*/ 1652015 w 12089090"/>
                  <a:gd name="connsiteY100" fmla="*/ 11580175 h 13511369"/>
                  <a:gd name="connsiteX101" fmla="*/ 1731787 w 12089090"/>
                  <a:gd name="connsiteY101" fmla="*/ 11592332 h 13511369"/>
                  <a:gd name="connsiteX102" fmla="*/ 1659159 w 12089090"/>
                  <a:gd name="connsiteY102" fmla="*/ 11737338 h 13511369"/>
                  <a:gd name="connsiteX103" fmla="*/ 1693687 w 12089090"/>
                  <a:gd name="connsiteY103" fmla="*/ 11992382 h 13511369"/>
                  <a:gd name="connsiteX104" fmla="*/ 1871090 w 12089090"/>
                  <a:gd name="connsiteY104" fmla="*/ 12130244 h 13511369"/>
                  <a:gd name="connsiteX105" fmla="*/ 1993724 w 12089090"/>
                  <a:gd name="connsiteY105" fmla="*/ 12056676 h 13511369"/>
                  <a:gd name="connsiteX106" fmla="*/ 2066353 w 12089090"/>
                  <a:gd name="connsiteY106" fmla="*/ 12104050 h 13511369"/>
                  <a:gd name="connsiteX107" fmla="*/ 2142553 w 12089090"/>
                  <a:gd name="connsiteY107" fmla="*/ 12034994 h 13511369"/>
                  <a:gd name="connsiteX108" fmla="*/ 2242565 w 12089090"/>
                  <a:gd name="connsiteY108" fmla="*/ 12058807 h 13511369"/>
                  <a:gd name="connsiteX109" fmla="*/ 2473547 w 12089090"/>
                  <a:gd name="connsiteY109" fmla="*/ 12008800 h 13511369"/>
                  <a:gd name="connsiteX110" fmla="*/ 2524743 w 12089090"/>
                  <a:gd name="connsiteY110" fmla="*/ 11899513 h 13511369"/>
                  <a:gd name="connsiteX111" fmla="*/ 2893837 w 12089090"/>
                  <a:gd name="connsiteY111" fmla="*/ 12030482 h 13511369"/>
                  <a:gd name="connsiteX112" fmla="*/ 2983134 w 12089090"/>
                  <a:gd name="connsiteY112" fmla="*/ 12018325 h 13511369"/>
                  <a:gd name="connsiteX113" fmla="*/ 3084337 w 12089090"/>
                  <a:gd name="connsiteY113" fmla="*/ 12182882 h 13511369"/>
                  <a:gd name="connsiteX114" fmla="*/ 3323653 w 12089090"/>
                  <a:gd name="connsiteY114" fmla="*/ 12127863 h 13511369"/>
                  <a:gd name="connsiteX115" fmla="*/ 3433190 w 12089090"/>
                  <a:gd name="connsiteY115" fmla="*/ 12196919 h 13511369"/>
                  <a:gd name="connsiteX116" fmla="*/ 3586781 w 12089090"/>
                  <a:gd name="connsiteY116" fmla="*/ 12266226 h 13511369"/>
                  <a:gd name="connsiteX117" fmla="*/ 3522487 w 12089090"/>
                  <a:gd name="connsiteY117" fmla="*/ 12387670 h 13511369"/>
                  <a:gd name="connsiteX118" fmla="*/ 3607022 w 12089090"/>
                  <a:gd name="connsiteY118" fmla="*/ 12592207 h 13511369"/>
                  <a:gd name="connsiteX119" fmla="*/ 3560587 w 12089090"/>
                  <a:gd name="connsiteY119" fmla="*/ 12773432 h 13511369"/>
                  <a:gd name="connsiteX120" fmla="*/ 3545109 w 12089090"/>
                  <a:gd name="connsiteY120" fmla="*/ 12987494 h 13511369"/>
                  <a:gd name="connsiteX121" fmla="*/ 3636787 w 12089090"/>
                  <a:gd name="connsiteY121" fmla="*/ 13211582 h 13511369"/>
                  <a:gd name="connsiteX122" fmla="*/ 3922537 w 12089090"/>
                  <a:gd name="connsiteY122" fmla="*/ 13440182 h 13511369"/>
                  <a:gd name="connsiteX123" fmla="*/ 4514278 w 12089090"/>
                  <a:gd name="connsiteY123" fmla="*/ 13511369 h 13511369"/>
                  <a:gd name="connsiteX124" fmla="*/ 4549996 w 12089090"/>
                  <a:gd name="connsiteY124" fmla="*/ 13442312 h 13511369"/>
                  <a:gd name="connsiteX125" fmla="*/ 4208287 w 12089090"/>
                  <a:gd name="connsiteY125" fmla="*/ 13154432 h 13511369"/>
                  <a:gd name="connsiteX126" fmla="*/ 4635722 w 12089090"/>
                  <a:gd name="connsiteY126" fmla="*/ 13268482 h 13511369"/>
                  <a:gd name="connsiteX127" fmla="*/ 4951237 w 12089090"/>
                  <a:gd name="connsiteY127" fmla="*/ 13268732 h 13511369"/>
                  <a:gd name="connsiteX128" fmla="*/ 5052440 w 12089090"/>
                  <a:gd name="connsiteY128" fmla="*/ 13058932 h 13511369"/>
                  <a:gd name="connsiteX129" fmla="*/ 5011959 w 12089090"/>
                  <a:gd name="connsiteY129" fmla="*/ 12985113 h 13511369"/>
                  <a:gd name="connsiteX130" fmla="*/ 5008387 w 12089090"/>
                  <a:gd name="connsiteY130" fmla="*/ 12678182 h 13511369"/>
                  <a:gd name="connsiteX131" fmla="*/ 5084587 w 12089090"/>
                  <a:gd name="connsiteY131" fmla="*/ 12563882 h 13511369"/>
                  <a:gd name="connsiteX132" fmla="*/ 5046487 w 12089090"/>
                  <a:gd name="connsiteY132" fmla="*/ 12225745 h 13511369"/>
                  <a:gd name="connsiteX133" fmla="*/ 5375100 w 12089090"/>
                  <a:gd name="connsiteY133" fmla="*/ 12097157 h 13511369"/>
                  <a:gd name="connsiteX134" fmla="*/ 5656087 w 12089090"/>
                  <a:gd name="connsiteY134" fmla="*/ 12180502 h 13511369"/>
                  <a:gd name="connsiteX135" fmla="*/ 5541787 w 12089090"/>
                  <a:gd name="connsiteY135" fmla="*/ 11249432 h 13511369"/>
                  <a:gd name="connsiteX136" fmla="*/ 5602510 w 12089090"/>
                  <a:gd name="connsiteY136" fmla="*/ 10722925 h 13511369"/>
                  <a:gd name="connsiteX137" fmla="*/ 5485827 w 12089090"/>
                  <a:gd name="connsiteY137" fmla="*/ 10663394 h 13511369"/>
                  <a:gd name="connsiteX138" fmla="*/ 5602509 w 12089090"/>
                  <a:gd name="connsiteY138" fmla="*/ 10701495 h 13511369"/>
                  <a:gd name="connsiteX139" fmla="*/ 5628703 w 12089090"/>
                  <a:gd name="connsiteY139" fmla="*/ 10160950 h 13511369"/>
                  <a:gd name="connsiteX140" fmla="*/ 5715618 w 12089090"/>
                  <a:gd name="connsiteY140" fmla="*/ 9775438 h 13511369"/>
                  <a:gd name="connsiteX141" fmla="*/ 5847778 w 12089090"/>
                  <a:gd name="connsiteY141" fmla="*/ 9408475 h 13511369"/>
                  <a:gd name="connsiteX142" fmla="*/ 5938265 w 12089090"/>
                  <a:gd name="connsiteY142" fmla="*/ 9196544 h 13511369"/>
                  <a:gd name="connsiteX143" fmla="*/ 5776340 w 12089090"/>
                  <a:gd name="connsiteY143" fmla="*/ 9329894 h 13511369"/>
                  <a:gd name="connsiteX144" fmla="*/ 5940647 w 12089090"/>
                  <a:gd name="connsiteY144" fmla="*/ 9137013 h 13511369"/>
                  <a:gd name="connsiteX145" fmla="*/ 5972794 w 12089090"/>
                  <a:gd name="connsiteY145" fmla="*/ 8956289 h 13511369"/>
                  <a:gd name="connsiteX146" fmla="*/ 5976365 w 12089090"/>
                  <a:gd name="connsiteY146" fmla="*/ 9087006 h 13511369"/>
                  <a:gd name="connsiteX147" fmla="*/ 6458567 w 12089090"/>
                  <a:gd name="connsiteY147" fmla="*/ 8201432 h 13511369"/>
                  <a:gd name="connsiteX148" fmla="*/ 6221634 w 12089090"/>
                  <a:gd name="connsiteY148" fmla="*/ 8101170 h 13511369"/>
                  <a:gd name="connsiteX149" fmla="*/ 6443090 w 12089090"/>
                  <a:gd name="connsiteY149" fmla="*/ 8110694 h 13511369"/>
                  <a:gd name="connsiteX150" fmla="*/ 6713363 w 12089090"/>
                  <a:gd name="connsiteY150" fmla="*/ 8074975 h 13511369"/>
                  <a:gd name="connsiteX151" fmla="*/ 6872907 w 12089090"/>
                  <a:gd name="connsiteY151" fmla="*/ 8032113 h 13511369"/>
                  <a:gd name="connsiteX152" fmla="*/ 6802659 w 12089090"/>
                  <a:gd name="connsiteY152" fmla="*/ 7972582 h 13511369"/>
                  <a:gd name="connsiteX153" fmla="*/ 6894339 w 12089090"/>
                  <a:gd name="connsiteY153" fmla="*/ 7846626 h 13511369"/>
                  <a:gd name="connsiteX154" fmla="*/ 6997921 w 12089090"/>
                  <a:gd name="connsiteY154" fmla="*/ 7867807 h 13511369"/>
                  <a:gd name="connsiteX155" fmla="*/ 7034832 w 12089090"/>
                  <a:gd name="connsiteY155" fmla="*/ 7793990 h 13511369"/>
                  <a:gd name="connsiteX156" fmla="*/ 6961013 w 12089090"/>
                  <a:gd name="connsiteY156" fmla="*/ 7693975 h 13511369"/>
                  <a:gd name="connsiteX157" fmla="*/ 6927676 w 12089090"/>
                  <a:gd name="connsiteY157" fmla="*/ 7596344 h 13511369"/>
                  <a:gd name="connsiteX158" fmla="*/ 6837187 w 12089090"/>
                  <a:gd name="connsiteY158" fmla="*/ 7591832 h 13511369"/>
                  <a:gd name="connsiteX159" fmla="*/ 6763369 w 12089090"/>
                  <a:gd name="connsiteY159" fmla="*/ 7674925 h 13511369"/>
                  <a:gd name="connsiteX160" fmla="*/ 6627637 w 12089090"/>
                  <a:gd name="connsiteY160" fmla="*/ 7687082 h 13511369"/>
                  <a:gd name="connsiteX161" fmla="*/ 6687169 w 12089090"/>
                  <a:gd name="connsiteY161" fmla="*/ 7617775 h 13511369"/>
                  <a:gd name="connsiteX162" fmla="*/ 6699076 w 12089090"/>
                  <a:gd name="connsiteY162" fmla="*/ 7529669 h 13511369"/>
                  <a:gd name="connsiteX163" fmla="*/ 6720506 w 12089090"/>
                  <a:gd name="connsiteY163" fmla="*/ 7467756 h 13511369"/>
                  <a:gd name="connsiteX164" fmla="*/ 6684787 w 12089090"/>
                  <a:gd name="connsiteY164" fmla="*/ 7401332 h 13511369"/>
                  <a:gd name="connsiteX165" fmla="*/ 6620494 w 12089090"/>
                  <a:gd name="connsiteY165" fmla="*/ 7432038 h 13511369"/>
                  <a:gd name="connsiteX166" fmla="*/ 6618112 w 12089090"/>
                  <a:gd name="connsiteY166" fmla="*/ 7351326 h 13511369"/>
                  <a:gd name="connsiteX167" fmla="*/ 6837188 w 12089090"/>
                  <a:gd name="connsiteY167" fmla="*/ 7243919 h 13511369"/>
                  <a:gd name="connsiteX168" fmla="*/ 6801469 w 12089090"/>
                  <a:gd name="connsiteY168" fmla="*/ 7089138 h 13511369"/>
                  <a:gd name="connsiteX169" fmla="*/ 6877669 w 12089090"/>
                  <a:gd name="connsiteY169" fmla="*/ 7072469 h 13511369"/>
                  <a:gd name="connsiteX170" fmla="*/ 6856237 w 12089090"/>
                  <a:gd name="connsiteY170" fmla="*/ 6982232 h 13511369"/>
                  <a:gd name="connsiteX171" fmla="*/ 6961013 w 12089090"/>
                  <a:gd name="connsiteY171" fmla="*/ 6984363 h 13511369"/>
                  <a:gd name="connsiteX172" fmla="*/ 7003876 w 12089090"/>
                  <a:gd name="connsiteY172" fmla="*/ 6903400 h 13511369"/>
                  <a:gd name="connsiteX173" fmla="*/ 7106269 w 12089090"/>
                  <a:gd name="connsiteY173" fmla="*/ 6936738 h 13511369"/>
                  <a:gd name="connsiteX174" fmla="*/ 7180088 w 12089090"/>
                  <a:gd name="connsiteY174" fmla="*/ 7039132 h 13511369"/>
                  <a:gd name="connsiteX175" fmla="*/ 7246763 w 12089090"/>
                  <a:gd name="connsiteY175" fmla="*/ 6979600 h 13511369"/>
                  <a:gd name="connsiteX176" fmla="*/ 7187232 w 12089090"/>
                  <a:gd name="connsiteY176" fmla="*/ 6843869 h 13511369"/>
                  <a:gd name="connsiteX177" fmla="*/ 7244381 w 12089090"/>
                  <a:gd name="connsiteY177" fmla="*/ 6896506 h 13511369"/>
                  <a:gd name="connsiteX178" fmla="*/ 7361063 w 12089090"/>
                  <a:gd name="connsiteY178" fmla="*/ 6934357 h 13511369"/>
                  <a:gd name="connsiteX179" fmla="*/ 7434882 w 12089090"/>
                  <a:gd name="connsiteY179" fmla="*/ 7006046 h 13511369"/>
                  <a:gd name="connsiteX180" fmla="*/ 7403926 w 12089090"/>
                  <a:gd name="connsiteY180" fmla="*/ 7144158 h 13511369"/>
                  <a:gd name="connsiteX181" fmla="*/ 7475363 w 12089090"/>
                  <a:gd name="connsiteY181" fmla="*/ 7108439 h 13511369"/>
                  <a:gd name="connsiteX182" fmla="*/ 7465837 w 12089090"/>
                  <a:gd name="connsiteY182" fmla="*/ 7077482 h 13511369"/>
                  <a:gd name="connsiteX183" fmla="*/ 7542038 w 12089090"/>
                  <a:gd name="connsiteY183" fmla="*/ 7163208 h 13511369"/>
                  <a:gd name="connsiteX184" fmla="*/ 7477744 w 12089090"/>
                  <a:gd name="connsiteY184" fmla="*/ 7244171 h 13511369"/>
                  <a:gd name="connsiteX185" fmla="*/ 7542037 w 12089090"/>
                  <a:gd name="connsiteY185" fmla="*/ 7325132 h 13511369"/>
                  <a:gd name="connsiteX186" fmla="*/ 7468219 w 12089090"/>
                  <a:gd name="connsiteY186" fmla="*/ 7344183 h 13511369"/>
                  <a:gd name="connsiteX187" fmla="*/ 7375351 w 12089090"/>
                  <a:gd name="connsiteY187" fmla="*/ 7296558 h 13511369"/>
                  <a:gd name="connsiteX188" fmla="*/ 7327726 w 12089090"/>
                  <a:gd name="connsiteY188" fmla="*/ 7406096 h 13511369"/>
                  <a:gd name="connsiteX189" fmla="*/ 7403926 w 12089090"/>
                  <a:gd name="connsiteY189" fmla="*/ 7425146 h 13511369"/>
                  <a:gd name="connsiteX190" fmla="*/ 7458694 w 12089090"/>
                  <a:gd name="connsiteY190" fmla="*/ 7484677 h 13511369"/>
                  <a:gd name="connsiteX191" fmla="*/ 7484888 w 12089090"/>
                  <a:gd name="connsiteY191" fmla="*/ 7515382 h 13511369"/>
                  <a:gd name="connsiteX192" fmla="*/ 7505128 w 12089090"/>
                  <a:gd name="connsiteY192" fmla="*/ 7467755 h 13511369"/>
                  <a:gd name="connsiteX193" fmla="*/ 7563469 w 12089090"/>
                  <a:gd name="connsiteY193" fmla="*/ 7529921 h 13511369"/>
                  <a:gd name="connsiteX194" fmla="*/ 7656338 w 12089090"/>
                  <a:gd name="connsiteY194" fmla="*/ 7615646 h 13511369"/>
                  <a:gd name="connsiteX195" fmla="*/ 7656338 w 12089090"/>
                  <a:gd name="connsiteY195" fmla="*/ 7510871 h 13511369"/>
                  <a:gd name="connsiteX196" fmla="*/ 7830168 w 12089090"/>
                  <a:gd name="connsiteY196" fmla="*/ 7606120 h 13511369"/>
                  <a:gd name="connsiteX197" fmla="*/ 7723013 w 12089090"/>
                  <a:gd name="connsiteY197" fmla="*/ 7370377 h 13511369"/>
                  <a:gd name="connsiteX198" fmla="*/ 7725394 w 12089090"/>
                  <a:gd name="connsiteY198" fmla="*/ 7234646 h 13511369"/>
                  <a:gd name="connsiteX199" fmla="*/ 7630144 w 12089090"/>
                  <a:gd name="connsiteY199" fmla="*/ 7206071 h 13511369"/>
                  <a:gd name="connsiteX200" fmla="*/ 7694437 w 12089090"/>
                  <a:gd name="connsiteY200" fmla="*/ 7039382 h 13511369"/>
                  <a:gd name="connsiteX201" fmla="*/ 8392144 w 12089090"/>
                  <a:gd name="connsiteY201" fmla="*/ 6653621 h 13511369"/>
                  <a:gd name="connsiteX202" fmla="*/ 8720757 w 12089090"/>
                  <a:gd name="connsiteY202" fmla="*/ 6591708 h 13511369"/>
                  <a:gd name="connsiteX203" fmla="*/ 8739807 w 12089090"/>
                  <a:gd name="connsiteY203" fmla="*/ 6696483 h 13511369"/>
                  <a:gd name="connsiteX204" fmla="*/ 8813626 w 12089090"/>
                  <a:gd name="connsiteY204" fmla="*/ 6701246 h 13511369"/>
                  <a:gd name="connsiteX205" fmla="*/ 8789812 w 12089090"/>
                  <a:gd name="connsiteY205" fmla="*/ 6548844 h 13511369"/>
                  <a:gd name="connsiteX206" fmla="*/ 9332737 w 12089090"/>
                  <a:gd name="connsiteY206" fmla="*/ 6544082 h 13511369"/>
                  <a:gd name="connsiteX207" fmla="*/ 9520856 w 12089090"/>
                  <a:gd name="connsiteY207" fmla="*/ 6494075 h 13511369"/>
                  <a:gd name="connsiteX208" fmla="*/ 9647062 w 12089090"/>
                  <a:gd name="connsiteY208" fmla="*/ 6298813 h 13511369"/>
                  <a:gd name="connsiteX209" fmla="*/ 9923287 w 12089090"/>
                  <a:gd name="connsiteY209" fmla="*/ 6334532 h 13511369"/>
                  <a:gd name="connsiteX210" fmla="*/ 9887569 w 12089090"/>
                  <a:gd name="connsiteY210" fmla="*/ 6420258 h 13511369"/>
                  <a:gd name="connsiteX211" fmla="*/ 9744694 w 12089090"/>
                  <a:gd name="connsiteY211" fmla="*/ 6434546 h 13511369"/>
                  <a:gd name="connsiteX212" fmla="*/ 9813749 w 12089090"/>
                  <a:gd name="connsiteY212" fmla="*/ 6489313 h 13511369"/>
                  <a:gd name="connsiteX213" fmla="*/ 9682782 w 12089090"/>
                  <a:gd name="connsiteY213" fmla="*/ 6517889 h 13511369"/>
                  <a:gd name="connsiteX214" fmla="*/ 9556576 w 12089090"/>
                  <a:gd name="connsiteY214" fmla="*/ 6508364 h 13511369"/>
                  <a:gd name="connsiteX215" fmla="*/ 9470850 w 12089090"/>
                  <a:gd name="connsiteY215" fmla="*/ 6544082 h 13511369"/>
                  <a:gd name="connsiteX216" fmla="*/ 9439894 w 12089090"/>
                  <a:gd name="connsiteY216" fmla="*/ 6848883 h 13511369"/>
                  <a:gd name="connsiteX217" fmla="*/ 9601819 w 12089090"/>
                  <a:gd name="connsiteY217" fmla="*/ 6882220 h 13511369"/>
                  <a:gd name="connsiteX218" fmla="*/ 9808987 w 12089090"/>
                  <a:gd name="connsiteY218" fmla="*/ 6696482 h 13511369"/>
                  <a:gd name="connsiteX219" fmla="*/ 9847088 w 12089090"/>
                  <a:gd name="connsiteY219" fmla="*/ 6794114 h 13511369"/>
                  <a:gd name="connsiteX220" fmla="*/ 9994726 w 12089090"/>
                  <a:gd name="connsiteY220" fmla="*/ 6717914 h 13511369"/>
                  <a:gd name="connsiteX221" fmla="*/ 9894713 w 12089090"/>
                  <a:gd name="connsiteY221" fmla="*/ 6956040 h 13511369"/>
                  <a:gd name="connsiteX222" fmla="*/ 10037588 w 12089090"/>
                  <a:gd name="connsiteY222" fmla="*/ 6898889 h 13511369"/>
                  <a:gd name="connsiteX223" fmla="*/ 10004251 w 12089090"/>
                  <a:gd name="connsiteY223" fmla="*/ 6986996 h 13511369"/>
                  <a:gd name="connsiteX224" fmla="*/ 10235232 w 12089090"/>
                  <a:gd name="connsiteY224" fmla="*/ 6984614 h 13511369"/>
                  <a:gd name="connsiteX225" fmla="*/ 10075687 w 12089090"/>
                  <a:gd name="connsiteY225" fmla="*/ 7039382 h 13511369"/>
                  <a:gd name="connsiteX226" fmla="*/ 9966151 w 12089090"/>
                  <a:gd name="connsiteY226" fmla="*/ 7096533 h 13511369"/>
                  <a:gd name="connsiteX227" fmla="*/ 9847088 w 12089090"/>
                  <a:gd name="connsiteY227" fmla="*/ 7210833 h 13511369"/>
                  <a:gd name="connsiteX228" fmla="*/ 9882806 w 12089090"/>
                  <a:gd name="connsiteY228" fmla="*/ 7270363 h 13511369"/>
                  <a:gd name="connsiteX229" fmla="*/ 9925669 w 12089090"/>
                  <a:gd name="connsiteY229" fmla="*/ 7320371 h 13511369"/>
                  <a:gd name="connsiteX230" fmla="*/ 10004251 w 12089090"/>
                  <a:gd name="connsiteY230" fmla="*/ 7287033 h 13511369"/>
                  <a:gd name="connsiteX231" fmla="*/ 10016156 w 12089090"/>
                  <a:gd name="connsiteY231" fmla="*/ 7348944 h 13511369"/>
                  <a:gd name="connsiteX232" fmla="*/ 10130457 w 12089090"/>
                  <a:gd name="connsiteY232" fmla="*/ 7210833 h 13511369"/>
                  <a:gd name="connsiteX233" fmla="*/ 10166176 w 12089090"/>
                  <a:gd name="connsiteY233" fmla="*/ 7356089 h 13511369"/>
                  <a:gd name="connsiteX234" fmla="*/ 10261426 w 12089090"/>
                  <a:gd name="connsiteY234" fmla="*/ 7239408 h 13511369"/>
                  <a:gd name="connsiteX235" fmla="*/ 10287619 w 12089090"/>
                  <a:gd name="connsiteY235" fmla="*/ 7401332 h 13511369"/>
                  <a:gd name="connsiteX236" fmla="*/ 10361437 w 12089090"/>
                  <a:gd name="connsiteY236" fmla="*/ 7477532 h 13511369"/>
                  <a:gd name="connsiteX237" fmla="*/ 10151887 w 12089090"/>
                  <a:gd name="connsiteY237" fmla="*/ 7591832 h 13511369"/>
                  <a:gd name="connsiteX238" fmla="*/ 10304288 w 12089090"/>
                  <a:gd name="connsiteY238" fmla="*/ 7741852 h 13511369"/>
                  <a:gd name="connsiteX239" fmla="*/ 10335244 w 12089090"/>
                  <a:gd name="connsiteY239" fmla="*/ 7644221 h 13511369"/>
                  <a:gd name="connsiteX240" fmla="*/ 10406680 w 12089090"/>
                  <a:gd name="connsiteY240" fmla="*/ 7732326 h 13511369"/>
                  <a:gd name="connsiteX241" fmla="*/ 10528126 w 12089090"/>
                  <a:gd name="connsiteY241" fmla="*/ 7691846 h 13511369"/>
                  <a:gd name="connsiteX242" fmla="*/ 10532887 w 12089090"/>
                  <a:gd name="connsiteY242" fmla="*/ 7777570 h 13511369"/>
                  <a:gd name="connsiteX243" fmla="*/ 10530506 w 12089090"/>
                  <a:gd name="connsiteY243" fmla="*/ 7875200 h 13511369"/>
                  <a:gd name="connsiteX244" fmla="*/ 10640043 w 12089090"/>
                  <a:gd name="connsiteY244" fmla="*/ 7837101 h 13511369"/>
                  <a:gd name="connsiteX245" fmla="*/ 10680526 w 12089090"/>
                  <a:gd name="connsiteY245" fmla="*/ 8075227 h 13511369"/>
                  <a:gd name="connsiteX246" fmla="*/ 10818637 w 12089090"/>
                  <a:gd name="connsiteY246" fmla="*/ 8106182 h 13511369"/>
                  <a:gd name="connsiteX247" fmla="*/ 10832925 w 12089090"/>
                  <a:gd name="connsiteY247" fmla="*/ 7815670 h 13511369"/>
                  <a:gd name="connsiteX248" fmla="*/ 10923413 w 12089090"/>
                  <a:gd name="connsiteY248" fmla="*/ 7791858 h 13511369"/>
                  <a:gd name="connsiteX249" fmla="*/ 10992469 w 12089090"/>
                  <a:gd name="connsiteY249" fmla="*/ 7620407 h 13511369"/>
                  <a:gd name="connsiteX250" fmla="*/ 10954369 w 12089090"/>
                  <a:gd name="connsiteY250" fmla="*/ 7491821 h 13511369"/>
                  <a:gd name="connsiteX251" fmla="*/ 10859119 w 12089090"/>
                  <a:gd name="connsiteY251" fmla="*/ 7479913 h 13511369"/>
                  <a:gd name="connsiteX252" fmla="*/ 10906743 w 12089090"/>
                  <a:gd name="connsiteY252" fmla="*/ 7360851 h 13511369"/>
                  <a:gd name="connsiteX253" fmla="*/ 10801969 w 12089090"/>
                  <a:gd name="connsiteY253" fmla="*/ 7289414 h 13511369"/>
                  <a:gd name="connsiteX254" fmla="*/ 10761487 w 12089090"/>
                  <a:gd name="connsiteY254" fmla="*/ 7058432 h 13511369"/>
                  <a:gd name="connsiteX255" fmla="*/ 10443987 w 12089090"/>
                  <a:gd name="connsiteY255" fmla="*/ 7020332 h 13511369"/>
                  <a:gd name="connsiteX256" fmla="*/ 10513838 w 12089090"/>
                  <a:gd name="connsiteY256" fmla="*/ 6915558 h 13511369"/>
                  <a:gd name="connsiteX257" fmla="*/ 10637663 w 12089090"/>
                  <a:gd name="connsiteY257" fmla="*/ 6896508 h 13511369"/>
                  <a:gd name="connsiteX258" fmla="*/ 10647187 w 12089090"/>
                  <a:gd name="connsiteY258" fmla="*/ 6810782 h 13511369"/>
                  <a:gd name="connsiteX259" fmla="*/ 10859912 w 12089090"/>
                  <a:gd name="connsiteY259" fmla="*/ 6899682 h 13511369"/>
                  <a:gd name="connsiteX260" fmla="*/ 10875787 w 12089090"/>
                  <a:gd name="connsiteY260" fmla="*/ 6677432 h 13511369"/>
                  <a:gd name="connsiteX261" fmla="*/ 10666237 w 12089090"/>
                  <a:gd name="connsiteY261" fmla="*/ 6772682 h 13511369"/>
                  <a:gd name="connsiteX262" fmla="*/ 10590037 w 12089090"/>
                  <a:gd name="connsiteY262" fmla="*/ 6544082 h 13511369"/>
                  <a:gd name="connsiteX263" fmla="*/ 10361437 w 12089090"/>
                  <a:gd name="connsiteY263" fmla="*/ 6753632 h 13511369"/>
                  <a:gd name="connsiteX264" fmla="*/ 10374138 w 12089090"/>
                  <a:gd name="connsiteY264" fmla="*/ 6588533 h 13511369"/>
                  <a:gd name="connsiteX265" fmla="*/ 10386837 w 12089090"/>
                  <a:gd name="connsiteY265" fmla="*/ 6464707 h 13511369"/>
                  <a:gd name="connsiteX266" fmla="*/ 10331672 w 12089090"/>
                  <a:gd name="connsiteY266" fmla="*/ 6436675 h 13511369"/>
                  <a:gd name="connsiteX267" fmla="*/ 10278888 w 12089090"/>
                  <a:gd name="connsiteY267" fmla="*/ 6452008 h 13511369"/>
                  <a:gd name="connsiteX268" fmla="*/ 10158237 w 12089090"/>
                  <a:gd name="connsiteY268" fmla="*/ 6236107 h 13511369"/>
                  <a:gd name="connsiteX269" fmla="*/ 10323338 w 12089090"/>
                  <a:gd name="connsiteY269" fmla="*/ 6274208 h 13511369"/>
                  <a:gd name="connsiteX270" fmla="*/ 10564638 w 12089090"/>
                  <a:gd name="connsiteY270" fmla="*/ 6274208 h 13511369"/>
                  <a:gd name="connsiteX271" fmla="*/ 10694812 w 12089090"/>
                  <a:gd name="connsiteY271" fmla="*/ 6134507 h 13511369"/>
                  <a:gd name="connsiteX272" fmla="*/ 10593213 w 12089090"/>
                  <a:gd name="connsiteY272" fmla="*/ 6023383 h 13511369"/>
                  <a:gd name="connsiteX273" fmla="*/ 10380487 w 12089090"/>
                  <a:gd name="connsiteY273" fmla="*/ 5975757 h 13511369"/>
                  <a:gd name="connsiteX274" fmla="*/ 10561462 w 12089090"/>
                  <a:gd name="connsiteY274" fmla="*/ 5845582 h 13511369"/>
                  <a:gd name="connsiteX275" fmla="*/ 10507488 w 12089090"/>
                  <a:gd name="connsiteY275" fmla="*/ 5728108 h 13511369"/>
                  <a:gd name="connsiteX276" fmla="*/ 10561463 w 12089090"/>
                  <a:gd name="connsiteY276" fmla="*/ 5607458 h 13511369"/>
                  <a:gd name="connsiteX277" fmla="*/ 10523362 w 12089090"/>
                  <a:gd name="connsiteY277" fmla="*/ 5604282 h 13511369"/>
                  <a:gd name="connsiteX278" fmla="*/ 10488438 w 12089090"/>
                  <a:gd name="connsiteY278" fmla="*/ 5528083 h 13511369"/>
                  <a:gd name="connsiteX279" fmla="*/ 10329687 w 12089090"/>
                  <a:gd name="connsiteY279" fmla="*/ 5375682 h 13511369"/>
                  <a:gd name="connsiteX280" fmla="*/ 10599563 w 12089090"/>
                  <a:gd name="connsiteY280" fmla="*/ 5480458 h 13511369"/>
                  <a:gd name="connsiteX281" fmla="*/ 10742437 w 12089090"/>
                  <a:gd name="connsiteY281" fmla="*/ 5439182 h 13511369"/>
                  <a:gd name="connsiteX282" fmla="*/ 10717038 w 12089090"/>
                  <a:gd name="connsiteY282" fmla="*/ 5686833 h 13511369"/>
                  <a:gd name="connsiteX283" fmla="*/ 10894837 w 12089090"/>
                  <a:gd name="connsiteY283" fmla="*/ 5724932 h 13511369"/>
                  <a:gd name="connsiteX284" fmla="*/ 10951988 w 12089090"/>
                  <a:gd name="connsiteY284" fmla="*/ 5550308 h 13511369"/>
                  <a:gd name="connsiteX285" fmla="*/ 10993262 w 12089090"/>
                  <a:gd name="connsiteY285" fmla="*/ 5321707 h 13511369"/>
                  <a:gd name="connsiteX286" fmla="*/ 10913888 w 12089090"/>
                  <a:gd name="connsiteY286" fmla="*/ 5118508 h 13511369"/>
                  <a:gd name="connsiteX287" fmla="*/ 10856737 w 12089090"/>
                  <a:gd name="connsiteY287" fmla="*/ 5020082 h 13511369"/>
                  <a:gd name="connsiteX288" fmla="*/ 10777363 w 12089090"/>
                  <a:gd name="connsiteY288" fmla="*/ 5137558 h 13511369"/>
                  <a:gd name="connsiteX289" fmla="*/ 10707513 w 12089090"/>
                  <a:gd name="connsiteY289" fmla="*/ 5096283 h 13511369"/>
                  <a:gd name="connsiteX290" fmla="*/ 10675763 w 12089090"/>
                  <a:gd name="connsiteY290" fmla="*/ 5216933 h 13511369"/>
                  <a:gd name="connsiteX291" fmla="*/ 10574162 w 12089090"/>
                  <a:gd name="connsiteY291" fmla="*/ 5220107 h 13511369"/>
                  <a:gd name="connsiteX292" fmla="*/ 10494787 w 12089090"/>
                  <a:gd name="connsiteY292" fmla="*/ 5077232 h 13511369"/>
                  <a:gd name="connsiteX293" fmla="*/ 10456687 w 12089090"/>
                  <a:gd name="connsiteY293" fmla="*/ 4924832 h 13511369"/>
                  <a:gd name="connsiteX294" fmla="*/ 10240787 w 12089090"/>
                  <a:gd name="connsiteY294" fmla="*/ 4928007 h 13511369"/>
                  <a:gd name="connsiteX295" fmla="*/ 10266187 w 12089090"/>
                  <a:gd name="connsiteY295" fmla="*/ 5153432 h 13511369"/>
                  <a:gd name="connsiteX296" fmla="*/ 10228088 w 12089090"/>
                  <a:gd name="connsiteY296" fmla="*/ 4959758 h 13511369"/>
                  <a:gd name="connsiteX297" fmla="*/ 10183637 w 12089090"/>
                  <a:gd name="connsiteY297" fmla="*/ 4972457 h 13511369"/>
                  <a:gd name="connsiteX298" fmla="*/ 10113787 w 12089090"/>
                  <a:gd name="connsiteY298" fmla="*/ 4861332 h 13511369"/>
                  <a:gd name="connsiteX299" fmla="*/ 10018538 w 12089090"/>
                  <a:gd name="connsiteY299" fmla="*/ 4931183 h 13511369"/>
                  <a:gd name="connsiteX300" fmla="*/ 9862962 w 12089090"/>
                  <a:gd name="connsiteY300" fmla="*/ 5058182 h 13511369"/>
                  <a:gd name="connsiteX301" fmla="*/ 10228087 w 12089090"/>
                  <a:gd name="connsiteY301" fmla="*/ 4724807 h 13511369"/>
                  <a:gd name="connsiteX302" fmla="*/ 10372550 w 12089090"/>
                  <a:gd name="connsiteY302" fmla="*/ 4634321 h 13511369"/>
                  <a:gd name="connsiteX303" fmla="*/ 10590037 w 12089090"/>
                  <a:gd name="connsiteY303" fmla="*/ 4581932 h 13511369"/>
                  <a:gd name="connsiteX304" fmla="*/ 10628138 w 12089090"/>
                  <a:gd name="connsiteY304" fmla="*/ 4461283 h 13511369"/>
                  <a:gd name="connsiteX305" fmla="*/ 10799588 w 12089090"/>
                  <a:gd name="connsiteY305" fmla="*/ 4334283 h 13511369"/>
                  <a:gd name="connsiteX306" fmla="*/ 10831337 w 12089090"/>
                  <a:gd name="connsiteY306" fmla="*/ 4080282 h 13511369"/>
                  <a:gd name="connsiteX307" fmla="*/ 10599562 w 12089090"/>
                  <a:gd name="connsiteY307" fmla="*/ 3997732 h 13511369"/>
                  <a:gd name="connsiteX308" fmla="*/ 10282063 w 12089090"/>
                  <a:gd name="connsiteY308" fmla="*/ 3950108 h 13511369"/>
                  <a:gd name="connsiteX309" fmla="*/ 10151887 w 12089090"/>
                  <a:gd name="connsiteY309" fmla="*/ 4010432 h 13511369"/>
                  <a:gd name="connsiteX310" fmla="*/ 10177288 w 12089090"/>
                  <a:gd name="connsiteY310" fmla="*/ 3845333 h 13511369"/>
                  <a:gd name="connsiteX311" fmla="*/ 10126488 w 12089090"/>
                  <a:gd name="connsiteY311" fmla="*/ 3670708 h 13511369"/>
                  <a:gd name="connsiteX312" fmla="*/ 10240787 w 12089090"/>
                  <a:gd name="connsiteY312" fmla="*/ 3708807 h 13511369"/>
                  <a:gd name="connsiteX313" fmla="*/ 10361438 w 12089090"/>
                  <a:gd name="connsiteY313" fmla="*/ 3600858 h 13511369"/>
                  <a:gd name="connsiteX314" fmla="*/ 10551938 w 12089090"/>
                  <a:gd name="connsiteY314" fmla="*/ 3661183 h 13511369"/>
                  <a:gd name="connsiteX315" fmla="*/ 10564638 w 12089090"/>
                  <a:gd name="connsiteY315" fmla="*/ 3477033 h 13511369"/>
                  <a:gd name="connsiteX316" fmla="*/ 10704337 w 12089090"/>
                  <a:gd name="connsiteY316" fmla="*/ 3515132 h 13511369"/>
                  <a:gd name="connsiteX317" fmla="*/ 10818637 w 12089090"/>
                  <a:gd name="connsiteY317" fmla="*/ 3210332 h 13511369"/>
                  <a:gd name="connsiteX318" fmla="*/ 10920238 w 12089090"/>
                  <a:gd name="connsiteY318" fmla="*/ 3299233 h 13511369"/>
                  <a:gd name="connsiteX319" fmla="*/ 11059937 w 12089090"/>
                  <a:gd name="connsiteY319" fmla="*/ 3283357 h 13511369"/>
                  <a:gd name="connsiteX320" fmla="*/ 11094862 w 12089090"/>
                  <a:gd name="connsiteY320" fmla="*/ 3508782 h 13511369"/>
                  <a:gd name="connsiteX321" fmla="*/ 11171063 w 12089090"/>
                  <a:gd name="connsiteY321" fmla="*/ 3251608 h 13511369"/>
                  <a:gd name="connsiteX322" fmla="*/ 11094863 w 12089090"/>
                  <a:gd name="connsiteY322" fmla="*/ 3165883 h 13511369"/>
                  <a:gd name="connsiteX323" fmla="*/ 11180587 w 12089090"/>
                  <a:gd name="connsiteY323" fmla="*/ 2911882 h 13511369"/>
                  <a:gd name="connsiteX324" fmla="*/ 10999613 w 12089090"/>
                  <a:gd name="connsiteY324" fmla="*/ 2988083 h 13511369"/>
                  <a:gd name="connsiteX325" fmla="*/ 10971037 w 12089090"/>
                  <a:gd name="connsiteY325" fmla="*/ 2918232 h 13511369"/>
                  <a:gd name="connsiteX326" fmla="*/ 10780537 w 12089090"/>
                  <a:gd name="connsiteY326" fmla="*/ 2715032 h 13511369"/>
                  <a:gd name="connsiteX327" fmla="*/ 10748788 w 12089090"/>
                  <a:gd name="connsiteY327" fmla="*/ 2530883 h 13511369"/>
                  <a:gd name="connsiteX328" fmla="*/ 10717038 w 12089090"/>
                  <a:gd name="connsiteY328" fmla="*/ 2435633 h 13511369"/>
                  <a:gd name="connsiteX329" fmla="*/ 10818637 w 12089090"/>
                  <a:gd name="connsiteY329" fmla="*/ 2334032 h 13511369"/>
                  <a:gd name="connsiteX330" fmla="*/ 11078988 w 12089090"/>
                  <a:gd name="connsiteY330" fmla="*/ 2099083 h 13511369"/>
                  <a:gd name="connsiteX331" fmla="*/ 11199637 w 12089090"/>
                  <a:gd name="connsiteY331" fmla="*/ 2118132 h 13511369"/>
                  <a:gd name="connsiteX332" fmla="*/ 11269488 w 12089090"/>
                  <a:gd name="connsiteY332" fmla="*/ 2029233 h 13511369"/>
                  <a:gd name="connsiteX333" fmla="*/ 11504437 w 12089090"/>
                  <a:gd name="connsiteY333" fmla="*/ 1921282 h 13511369"/>
                  <a:gd name="connsiteX334" fmla="*/ 11358388 w 12089090"/>
                  <a:gd name="connsiteY334" fmla="*/ 1851433 h 13511369"/>
                  <a:gd name="connsiteX335" fmla="*/ 11275837 w 12089090"/>
                  <a:gd name="connsiteY335" fmla="*/ 1705382 h 13511369"/>
                  <a:gd name="connsiteX336" fmla="*/ 11377437 w 12089090"/>
                  <a:gd name="connsiteY336" fmla="*/ 1279932 h 13511369"/>
                  <a:gd name="connsiteX337" fmla="*/ 11256787 w 12089090"/>
                  <a:gd name="connsiteY337" fmla="*/ 1019582 h 13511369"/>
                  <a:gd name="connsiteX338" fmla="*/ 11542537 w 12089090"/>
                  <a:gd name="connsiteY338" fmla="*/ 1362482 h 13511369"/>
                  <a:gd name="connsiteX339" fmla="*/ 11707637 w 12089090"/>
                  <a:gd name="connsiteY339" fmla="*/ 1165632 h 13511369"/>
                  <a:gd name="connsiteX340" fmla="*/ 11891787 w 12089090"/>
                  <a:gd name="connsiteY340" fmla="*/ 1476782 h 13511369"/>
                  <a:gd name="connsiteX341" fmla="*/ 12088637 w 12089090"/>
                  <a:gd name="connsiteY341" fmla="*/ 1578383 h 13511369"/>
                  <a:gd name="connsiteX342" fmla="*/ 11923537 w 12089090"/>
                  <a:gd name="connsiteY342" fmla="*/ 1133883 h 13511369"/>
                  <a:gd name="connsiteX343" fmla="*/ 11910837 w 12089090"/>
                  <a:gd name="connsiteY343" fmla="*/ 917982 h 13511369"/>
                  <a:gd name="connsiteX344" fmla="*/ 11777487 w 12089090"/>
                  <a:gd name="connsiteY344" fmla="*/ 721132 h 13511369"/>
                  <a:gd name="connsiteX345" fmla="*/ 11752087 w 12089090"/>
                  <a:gd name="connsiteY34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497359 w 12089090"/>
                  <a:gd name="connsiteY32" fmla="*/ 3964938 h 13511369"/>
                  <a:gd name="connsiteX33" fmla="*/ 2360437 w 12089090"/>
                  <a:gd name="connsiteY33" fmla="*/ 3991382 h 13511369"/>
                  <a:gd name="connsiteX34" fmla="*/ 2302097 w 12089090"/>
                  <a:gd name="connsiteY34" fmla="*/ 4098288 h 13511369"/>
                  <a:gd name="connsiteX35" fmla="*/ 2402109 w 12089090"/>
                  <a:gd name="connsiteY35" fmla="*/ 4295932 h 13511369"/>
                  <a:gd name="connsiteX36" fmla="*/ 2322337 w 12089090"/>
                  <a:gd name="connsiteY36" fmla="*/ 4353332 h 13511369"/>
                  <a:gd name="connsiteX37" fmla="*/ 2533078 w 12089090"/>
                  <a:gd name="connsiteY37" fmla="*/ 4645975 h 13511369"/>
                  <a:gd name="connsiteX38" fmla="*/ 2597372 w 12089090"/>
                  <a:gd name="connsiteY38" fmla="*/ 4879338 h 13511369"/>
                  <a:gd name="connsiteX39" fmla="*/ 2489024 w 12089090"/>
                  <a:gd name="connsiteY39" fmla="*/ 4958170 h 13511369"/>
                  <a:gd name="connsiteX40" fmla="*/ 2471165 w 12089090"/>
                  <a:gd name="connsiteY40" fmla="*/ 5122225 h 13511369"/>
                  <a:gd name="connsiteX41" fmla="*/ 2387822 w 12089090"/>
                  <a:gd name="connsiteY41" fmla="*/ 5196044 h 13511369"/>
                  <a:gd name="connsiteX42" fmla="*/ 2398537 w 12089090"/>
                  <a:gd name="connsiteY42" fmla="*/ 5286782 h 13511369"/>
                  <a:gd name="connsiteX43" fmla="*/ 2506884 w 12089090"/>
                  <a:gd name="connsiteY43" fmla="*/ 5384163 h 13511369"/>
                  <a:gd name="connsiteX44" fmla="*/ 2512837 w 12089090"/>
                  <a:gd name="connsiteY44" fmla="*/ 5534432 h 13511369"/>
                  <a:gd name="connsiteX45" fmla="*/ 2516409 w 12089090"/>
                  <a:gd name="connsiteY45" fmla="*/ 5622288 h 13511369"/>
                  <a:gd name="connsiteX46" fmla="*/ 2649759 w 12089090"/>
                  <a:gd name="connsiteY46" fmla="*/ 5741350 h 13511369"/>
                  <a:gd name="connsiteX47" fmla="*/ 2814065 w 12089090"/>
                  <a:gd name="connsiteY47" fmla="*/ 5819932 h 13511369"/>
                  <a:gd name="connsiteX48" fmla="*/ 2846212 w 12089090"/>
                  <a:gd name="connsiteY48" fmla="*/ 6036875 h 13511369"/>
                  <a:gd name="connsiteX49" fmla="*/ 2836687 w 12089090"/>
                  <a:gd name="connsiteY49" fmla="*/ 6239282 h 13511369"/>
                  <a:gd name="connsiteX50" fmla="*/ 2611659 w 12089090"/>
                  <a:gd name="connsiteY50" fmla="*/ 6322375 h 13511369"/>
                  <a:gd name="connsiteX51" fmla="*/ 2627137 w 12089090"/>
                  <a:gd name="connsiteY51" fmla="*/ 6448832 h 13511369"/>
                  <a:gd name="connsiteX52" fmla="*/ 2531887 w 12089090"/>
                  <a:gd name="connsiteY52" fmla="*/ 6696482 h 13511369"/>
                  <a:gd name="connsiteX53" fmla="*/ 2585465 w 12089090"/>
                  <a:gd name="connsiteY53" fmla="*/ 6812913 h 13511369"/>
                  <a:gd name="connsiteX54" fmla="*/ 2535459 w 12089090"/>
                  <a:gd name="connsiteY54" fmla="*/ 6872444 h 13511369"/>
                  <a:gd name="connsiteX55" fmla="*/ 2478309 w 12089090"/>
                  <a:gd name="connsiteY55" fmla="*/ 6981982 h 13511369"/>
                  <a:gd name="connsiteX56" fmla="*/ 2365199 w 12089090"/>
                  <a:gd name="connsiteY56" fmla="*/ 7022714 h 13511369"/>
                  <a:gd name="connsiteX57" fmla="*/ 2123503 w 12089090"/>
                  <a:gd name="connsiteY57" fmla="*/ 7248682 h 13511369"/>
                  <a:gd name="connsiteX58" fmla="*/ 2171128 w 12089090"/>
                  <a:gd name="connsiteY58" fmla="*/ 7551100 h 13511369"/>
                  <a:gd name="connsiteX59" fmla="*/ 2143743 w 12089090"/>
                  <a:gd name="connsiteY59" fmla="*/ 7627551 h 13511369"/>
                  <a:gd name="connsiteX60" fmla="*/ 1973484 w 12089090"/>
                  <a:gd name="connsiteY60" fmla="*/ 7703500 h 13511369"/>
                  <a:gd name="connsiteX61" fmla="*/ 1867519 w 12089090"/>
                  <a:gd name="connsiteY61" fmla="*/ 7841863 h 13511369"/>
                  <a:gd name="connsiteX62" fmla="*/ 1842515 w 12089090"/>
                  <a:gd name="connsiteY62" fmla="*/ 8084500 h 13511369"/>
                  <a:gd name="connsiteX63" fmla="*/ 1721072 w 12089090"/>
                  <a:gd name="connsiteY63" fmla="*/ 8148794 h 13511369"/>
                  <a:gd name="connsiteX64" fmla="*/ 1703212 w 12089090"/>
                  <a:gd name="connsiteY64" fmla="*/ 8291919 h 13511369"/>
                  <a:gd name="connsiteX65" fmla="*/ 1671065 w 12089090"/>
                  <a:gd name="connsiteY65" fmla="*/ 8510744 h 13511369"/>
                  <a:gd name="connsiteX66" fmla="*/ 1716309 w 12089090"/>
                  <a:gd name="connsiteY66" fmla="*/ 8653619 h 13511369"/>
                  <a:gd name="connsiteX67" fmla="*/ 1706784 w 12089090"/>
                  <a:gd name="connsiteY67" fmla="*/ 8772682 h 13511369"/>
                  <a:gd name="connsiteX68" fmla="*/ 1788937 w 12089090"/>
                  <a:gd name="connsiteY68" fmla="*/ 8963432 h 13511369"/>
                  <a:gd name="connsiteX69" fmla="*/ 1657969 w 12089090"/>
                  <a:gd name="connsiteY69" fmla="*/ 9413488 h 13511369"/>
                  <a:gd name="connsiteX70" fmla="*/ 1506759 w 12089090"/>
                  <a:gd name="connsiteY70" fmla="*/ 9498963 h 13511369"/>
                  <a:gd name="connsiteX71" fmla="*/ 1463897 w 12089090"/>
                  <a:gd name="connsiteY71" fmla="*/ 9682319 h 13511369"/>
                  <a:gd name="connsiteX72" fmla="*/ 1321022 w 12089090"/>
                  <a:gd name="connsiteY72" fmla="*/ 9748994 h 13511369"/>
                  <a:gd name="connsiteX73" fmla="*/ 1312687 w 12089090"/>
                  <a:gd name="connsiteY73" fmla="*/ 9839732 h 13511369"/>
                  <a:gd name="connsiteX74" fmla="*/ 1237678 w 12089090"/>
                  <a:gd name="connsiteY74" fmla="*/ 9970450 h 13511369"/>
                  <a:gd name="connsiteX75" fmla="*/ 1254347 w 12089090"/>
                  <a:gd name="connsiteY75" fmla="*/ 10151425 h 13511369"/>
                  <a:gd name="connsiteX76" fmla="*/ 1179337 w 12089090"/>
                  <a:gd name="connsiteY76" fmla="*/ 10315982 h 13511369"/>
                  <a:gd name="connsiteX77" fmla="*/ 932878 w 12089090"/>
                  <a:gd name="connsiteY77" fmla="*/ 10353832 h 13511369"/>
                  <a:gd name="connsiteX78" fmla="*/ 817387 w 12089090"/>
                  <a:gd name="connsiteY78" fmla="*/ 10468382 h 13511369"/>
                  <a:gd name="connsiteX79" fmla="*/ 678084 w 12089090"/>
                  <a:gd name="connsiteY79" fmla="*/ 10480038 h 13511369"/>
                  <a:gd name="connsiteX80" fmla="*/ 585215 w 12089090"/>
                  <a:gd name="connsiteY80" fmla="*/ 10544332 h 13511369"/>
                  <a:gd name="connsiteX81" fmla="*/ 497109 w 12089090"/>
                  <a:gd name="connsiteY81" fmla="*/ 10503850 h 13511369"/>
                  <a:gd name="connsiteX82" fmla="*/ 399478 w 12089090"/>
                  <a:gd name="connsiteY82" fmla="*/ 10510994 h 13511369"/>
                  <a:gd name="connsiteX83" fmla="*/ 301847 w 12089090"/>
                  <a:gd name="connsiteY83" fmla="*/ 10482419 h 13511369"/>
                  <a:gd name="connsiteX84" fmla="*/ 238743 w 12089090"/>
                  <a:gd name="connsiteY84" fmla="*/ 10535057 h 13511369"/>
                  <a:gd name="connsiteX85" fmla="*/ 17287 w 12089090"/>
                  <a:gd name="connsiteY85" fmla="*/ 10430282 h 13511369"/>
                  <a:gd name="connsiteX86" fmla="*/ 78009 w 12089090"/>
                  <a:gd name="connsiteY86" fmla="*/ 10608625 h 13511369"/>
                  <a:gd name="connsiteX87" fmla="*/ 11334 w 12089090"/>
                  <a:gd name="connsiteY87" fmla="*/ 10787219 h 13511369"/>
                  <a:gd name="connsiteX88" fmla="*/ 112537 w 12089090"/>
                  <a:gd name="connsiteY88" fmla="*/ 11056551 h 13511369"/>
                  <a:gd name="connsiteX89" fmla="*/ 8953 w 12089090"/>
                  <a:gd name="connsiteY89" fmla="*/ 11234894 h 13511369"/>
                  <a:gd name="connsiteX90" fmla="*/ 17287 w 12089090"/>
                  <a:gd name="connsiteY90" fmla="*/ 11420882 h 13511369"/>
                  <a:gd name="connsiteX91" fmla="*/ 158972 w 12089090"/>
                  <a:gd name="connsiteY91" fmla="*/ 11470638 h 13511369"/>
                  <a:gd name="connsiteX92" fmla="*/ 455437 w 12089090"/>
                  <a:gd name="connsiteY92" fmla="*/ 11497082 h 13511369"/>
                  <a:gd name="connsiteX93" fmla="*/ 623315 w 12089090"/>
                  <a:gd name="connsiteY93" fmla="*/ 11544457 h 13511369"/>
                  <a:gd name="connsiteX94" fmla="*/ 737615 w 12089090"/>
                  <a:gd name="connsiteY94" fmla="*/ 11489688 h 13511369"/>
                  <a:gd name="connsiteX95" fmla="*/ 912637 w 12089090"/>
                  <a:gd name="connsiteY95" fmla="*/ 11535182 h 13511369"/>
                  <a:gd name="connsiteX96" fmla="*/ 1078134 w 12089090"/>
                  <a:gd name="connsiteY96" fmla="*/ 11413488 h 13511369"/>
                  <a:gd name="connsiteX97" fmla="*/ 1155524 w 12089090"/>
                  <a:gd name="connsiteY97" fmla="*/ 11470889 h 13511369"/>
                  <a:gd name="connsiteX98" fmla="*/ 1294828 w 12089090"/>
                  <a:gd name="connsiteY98" fmla="*/ 11496832 h 13511369"/>
                  <a:gd name="connsiteX99" fmla="*/ 1466278 w 12089090"/>
                  <a:gd name="connsiteY99" fmla="*/ 11508738 h 13511369"/>
                  <a:gd name="connsiteX100" fmla="*/ 1552003 w 12089090"/>
                  <a:gd name="connsiteY100" fmla="*/ 11573032 h 13511369"/>
                  <a:gd name="connsiteX101" fmla="*/ 1652015 w 12089090"/>
                  <a:gd name="connsiteY101" fmla="*/ 11580175 h 13511369"/>
                  <a:gd name="connsiteX102" fmla="*/ 1731787 w 12089090"/>
                  <a:gd name="connsiteY102" fmla="*/ 11592332 h 13511369"/>
                  <a:gd name="connsiteX103" fmla="*/ 1659159 w 12089090"/>
                  <a:gd name="connsiteY103" fmla="*/ 11737338 h 13511369"/>
                  <a:gd name="connsiteX104" fmla="*/ 1693687 w 12089090"/>
                  <a:gd name="connsiteY104" fmla="*/ 11992382 h 13511369"/>
                  <a:gd name="connsiteX105" fmla="*/ 1871090 w 12089090"/>
                  <a:gd name="connsiteY105" fmla="*/ 12130244 h 13511369"/>
                  <a:gd name="connsiteX106" fmla="*/ 1993724 w 12089090"/>
                  <a:gd name="connsiteY106" fmla="*/ 12056676 h 13511369"/>
                  <a:gd name="connsiteX107" fmla="*/ 2066353 w 12089090"/>
                  <a:gd name="connsiteY107" fmla="*/ 12104050 h 13511369"/>
                  <a:gd name="connsiteX108" fmla="*/ 2142553 w 12089090"/>
                  <a:gd name="connsiteY108" fmla="*/ 12034994 h 13511369"/>
                  <a:gd name="connsiteX109" fmla="*/ 2242565 w 12089090"/>
                  <a:gd name="connsiteY109" fmla="*/ 12058807 h 13511369"/>
                  <a:gd name="connsiteX110" fmla="*/ 2473547 w 12089090"/>
                  <a:gd name="connsiteY110" fmla="*/ 12008800 h 13511369"/>
                  <a:gd name="connsiteX111" fmla="*/ 2524743 w 12089090"/>
                  <a:gd name="connsiteY111" fmla="*/ 11899513 h 13511369"/>
                  <a:gd name="connsiteX112" fmla="*/ 2893837 w 12089090"/>
                  <a:gd name="connsiteY112" fmla="*/ 12030482 h 13511369"/>
                  <a:gd name="connsiteX113" fmla="*/ 2983134 w 12089090"/>
                  <a:gd name="connsiteY113" fmla="*/ 12018325 h 13511369"/>
                  <a:gd name="connsiteX114" fmla="*/ 3084337 w 12089090"/>
                  <a:gd name="connsiteY114" fmla="*/ 12182882 h 13511369"/>
                  <a:gd name="connsiteX115" fmla="*/ 3323653 w 12089090"/>
                  <a:gd name="connsiteY115" fmla="*/ 12127863 h 13511369"/>
                  <a:gd name="connsiteX116" fmla="*/ 3433190 w 12089090"/>
                  <a:gd name="connsiteY116" fmla="*/ 12196919 h 13511369"/>
                  <a:gd name="connsiteX117" fmla="*/ 3586781 w 12089090"/>
                  <a:gd name="connsiteY117" fmla="*/ 12266226 h 13511369"/>
                  <a:gd name="connsiteX118" fmla="*/ 3522487 w 12089090"/>
                  <a:gd name="connsiteY118" fmla="*/ 12387670 h 13511369"/>
                  <a:gd name="connsiteX119" fmla="*/ 3607022 w 12089090"/>
                  <a:gd name="connsiteY119" fmla="*/ 12592207 h 13511369"/>
                  <a:gd name="connsiteX120" fmla="*/ 3560587 w 12089090"/>
                  <a:gd name="connsiteY120" fmla="*/ 12773432 h 13511369"/>
                  <a:gd name="connsiteX121" fmla="*/ 3545109 w 12089090"/>
                  <a:gd name="connsiteY121" fmla="*/ 12987494 h 13511369"/>
                  <a:gd name="connsiteX122" fmla="*/ 3636787 w 12089090"/>
                  <a:gd name="connsiteY122" fmla="*/ 13211582 h 13511369"/>
                  <a:gd name="connsiteX123" fmla="*/ 3922537 w 12089090"/>
                  <a:gd name="connsiteY123" fmla="*/ 13440182 h 13511369"/>
                  <a:gd name="connsiteX124" fmla="*/ 4514278 w 12089090"/>
                  <a:gd name="connsiteY124" fmla="*/ 13511369 h 13511369"/>
                  <a:gd name="connsiteX125" fmla="*/ 4549996 w 12089090"/>
                  <a:gd name="connsiteY125" fmla="*/ 13442312 h 13511369"/>
                  <a:gd name="connsiteX126" fmla="*/ 4208287 w 12089090"/>
                  <a:gd name="connsiteY126" fmla="*/ 13154432 h 13511369"/>
                  <a:gd name="connsiteX127" fmla="*/ 4635722 w 12089090"/>
                  <a:gd name="connsiteY127" fmla="*/ 13268482 h 13511369"/>
                  <a:gd name="connsiteX128" fmla="*/ 4951237 w 12089090"/>
                  <a:gd name="connsiteY128" fmla="*/ 13268732 h 13511369"/>
                  <a:gd name="connsiteX129" fmla="*/ 5052440 w 12089090"/>
                  <a:gd name="connsiteY129" fmla="*/ 13058932 h 13511369"/>
                  <a:gd name="connsiteX130" fmla="*/ 5011959 w 12089090"/>
                  <a:gd name="connsiteY130" fmla="*/ 12985113 h 13511369"/>
                  <a:gd name="connsiteX131" fmla="*/ 5008387 w 12089090"/>
                  <a:gd name="connsiteY131" fmla="*/ 12678182 h 13511369"/>
                  <a:gd name="connsiteX132" fmla="*/ 5084587 w 12089090"/>
                  <a:gd name="connsiteY132" fmla="*/ 12563882 h 13511369"/>
                  <a:gd name="connsiteX133" fmla="*/ 5046487 w 12089090"/>
                  <a:gd name="connsiteY133" fmla="*/ 12225745 h 13511369"/>
                  <a:gd name="connsiteX134" fmla="*/ 5375100 w 12089090"/>
                  <a:gd name="connsiteY134" fmla="*/ 12097157 h 13511369"/>
                  <a:gd name="connsiteX135" fmla="*/ 5656087 w 12089090"/>
                  <a:gd name="connsiteY135" fmla="*/ 12180502 h 13511369"/>
                  <a:gd name="connsiteX136" fmla="*/ 5541787 w 12089090"/>
                  <a:gd name="connsiteY136" fmla="*/ 11249432 h 13511369"/>
                  <a:gd name="connsiteX137" fmla="*/ 5602510 w 12089090"/>
                  <a:gd name="connsiteY137" fmla="*/ 10722925 h 13511369"/>
                  <a:gd name="connsiteX138" fmla="*/ 5485827 w 12089090"/>
                  <a:gd name="connsiteY138" fmla="*/ 10663394 h 13511369"/>
                  <a:gd name="connsiteX139" fmla="*/ 5602509 w 12089090"/>
                  <a:gd name="connsiteY139" fmla="*/ 10701495 h 13511369"/>
                  <a:gd name="connsiteX140" fmla="*/ 5628703 w 12089090"/>
                  <a:gd name="connsiteY140" fmla="*/ 10160950 h 13511369"/>
                  <a:gd name="connsiteX141" fmla="*/ 5715618 w 12089090"/>
                  <a:gd name="connsiteY141" fmla="*/ 9775438 h 13511369"/>
                  <a:gd name="connsiteX142" fmla="*/ 5847778 w 12089090"/>
                  <a:gd name="connsiteY142" fmla="*/ 9408475 h 13511369"/>
                  <a:gd name="connsiteX143" fmla="*/ 5938265 w 12089090"/>
                  <a:gd name="connsiteY143" fmla="*/ 9196544 h 13511369"/>
                  <a:gd name="connsiteX144" fmla="*/ 5776340 w 12089090"/>
                  <a:gd name="connsiteY144" fmla="*/ 9329894 h 13511369"/>
                  <a:gd name="connsiteX145" fmla="*/ 5940647 w 12089090"/>
                  <a:gd name="connsiteY145" fmla="*/ 9137013 h 13511369"/>
                  <a:gd name="connsiteX146" fmla="*/ 5972794 w 12089090"/>
                  <a:gd name="connsiteY146" fmla="*/ 8956289 h 13511369"/>
                  <a:gd name="connsiteX147" fmla="*/ 5976365 w 12089090"/>
                  <a:gd name="connsiteY147" fmla="*/ 9087006 h 13511369"/>
                  <a:gd name="connsiteX148" fmla="*/ 6458567 w 12089090"/>
                  <a:gd name="connsiteY148" fmla="*/ 8201432 h 13511369"/>
                  <a:gd name="connsiteX149" fmla="*/ 6221634 w 12089090"/>
                  <a:gd name="connsiteY149" fmla="*/ 8101170 h 13511369"/>
                  <a:gd name="connsiteX150" fmla="*/ 6443090 w 12089090"/>
                  <a:gd name="connsiteY150" fmla="*/ 8110694 h 13511369"/>
                  <a:gd name="connsiteX151" fmla="*/ 6713363 w 12089090"/>
                  <a:gd name="connsiteY151" fmla="*/ 8074975 h 13511369"/>
                  <a:gd name="connsiteX152" fmla="*/ 6872907 w 12089090"/>
                  <a:gd name="connsiteY152" fmla="*/ 8032113 h 13511369"/>
                  <a:gd name="connsiteX153" fmla="*/ 6802659 w 12089090"/>
                  <a:gd name="connsiteY153" fmla="*/ 7972582 h 13511369"/>
                  <a:gd name="connsiteX154" fmla="*/ 6894339 w 12089090"/>
                  <a:gd name="connsiteY154" fmla="*/ 7846626 h 13511369"/>
                  <a:gd name="connsiteX155" fmla="*/ 6997921 w 12089090"/>
                  <a:gd name="connsiteY155" fmla="*/ 7867807 h 13511369"/>
                  <a:gd name="connsiteX156" fmla="*/ 7034832 w 12089090"/>
                  <a:gd name="connsiteY156" fmla="*/ 7793990 h 13511369"/>
                  <a:gd name="connsiteX157" fmla="*/ 6961013 w 12089090"/>
                  <a:gd name="connsiteY157" fmla="*/ 7693975 h 13511369"/>
                  <a:gd name="connsiteX158" fmla="*/ 6927676 w 12089090"/>
                  <a:gd name="connsiteY158" fmla="*/ 7596344 h 13511369"/>
                  <a:gd name="connsiteX159" fmla="*/ 6837187 w 12089090"/>
                  <a:gd name="connsiteY159" fmla="*/ 7591832 h 13511369"/>
                  <a:gd name="connsiteX160" fmla="*/ 6763369 w 12089090"/>
                  <a:gd name="connsiteY160" fmla="*/ 7674925 h 13511369"/>
                  <a:gd name="connsiteX161" fmla="*/ 6627637 w 12089090"/>
                  <a:gd name="connsiteY161" fmla="*/ 7687082 h 13511369"/>
                  <a:gd name="connsiteX162" fmla="*/ 6687169 w 12089090"/>
                  <a:gd name="connsiteY162" fmla="*/ 7617775 h 13511369"/>
                  <a:gd name="connsiteX163" fmla="*/ 6699076 w 12089090"/>
                  <a:gd name="connsiteY163" fmla="*/ 7529669 h 13511369"/>
                  <a:gd name="connsiteX164" fmla="*/ 6720506 w 12089090"/>
                  <a:gd name="connsiteY164" fmla="*/ 7467756 h 13511369"/>
                  <a:gd name="connsiteX165" fmla="*/ 6684787 w 12089090"/>
                  <a:gd name="connsiteY165" fmla="*/ 7401332 h 13511369"/>
                  <a:gd name="connsiteX166" fmla="*/ 6620494 w 12089090"/>
                  <a:gd name="connsiteY166" fmla="*/ 7432038 h 13511369"/>
                  <a:gd name="connsiteX167" fmla="*/ 6618112 w 12089090"/>
                  <a:gd name="connsiteY167" fmla="*/ 7351326 h 13511369"/>
                  <a:gd name="connsiteX168" fmla="*/ 6837188 w 12089090"/>
                  <a:gd name="connsiteY168" fmla="*/ 7243919 h 13511369"/>
                  <a:gd name="connsiteX169" fmla="*/ 6801469 w 12089090"/>
                  <a:gd name="connsiteY169" fmla="*/ 7089138 h 13511369"/>
                  <a:gd name="connsiteX170" fmla="*/ 6877669 w 12089090"/>
                  <a:gd name="connsiteY170" fmla="*/ 7072469 h 13511369"/>
                  <a:gd name="connsiteX171" fmla="*/ 6856237 w 12089090"/>
                  <a:gd name="connsiteY171" fmla="*/ 6982232 h 13511369"/>
                  <a:gd name="connsiteX172" fmla="*/ 6961013 w 12089090"/>
                  <a:gd name="connsiteY172" fmla="*/ 6984363 h 13511369"/>
                  <a:gd name="connsiteX173" fmla="*/ 7003876 w 12089090"/>
                  <a:gd name="connsiteY173" fmla="*/ 6903400 h 13511369"/>
                  <a:gd name="connsiteX174" fmla="*/ 7106269 w 12089090"/>
                  <a:gd name="connsiteY174" fmla="*/ 6936738 h 13511369"/>
                  <a:gd name="connsiteX175" fmla="*/ 7180088 w 12089090"/>
                  <a:gd name="connsiteY175" fmla="*/ 7039132 h 13511369"/>
                  <a:gd name="connsiteX176" fmla="*/ 7246763 w 12089090"/>
                  <a:gd name="connsiteY176" fmla="*/ 6979600 h 13511369"/>
                  <a:gd name="connsiteX177" fmla="*/ 7187232 w 12089090"/>
                  <a:gd name="connsiteY177" fmla="*/ 6843869 h 13511369"/>
                  <a:gd name="connsiteX178" fmla="*/ 7244381 w 12089090"/>
                  <a:gd name="connsiteY178" fmla="*/ 6896506 h 13511369"/>
                  <a:gd name="connsiteX179" fmla="*/ 7361063 w 12089090"/>
                  <a:gd name="connsiteY179" fmla="*/ 6934357 h 13511369"/>
                  <a:gd name="connsiteX180" fmla="*/ 7434882 w 12089090"/>
                  <a:gd name="connsiteY180" fmla="*/ 7006046 h 13511369"/>
                  <a:gd name="connsiteX181" fmla="*/ 7403926 w 12089090"/>
                  <a:gd name="connsiteY181" fmla="*/ 7144158 h 13511369"/>
                  <a:gd name="connsiteX182" fmla="*/ 7475363 w 12089090"/>
                  <a:gd name="connsiteY182" fmla="*/ 7108439 h 13511369"/>
                  <a:gd name="connsiteX183" fmla="*/ 7465837 w 12089090"/>
                  <a:gd name="connsiteY183" fmla="*/ 7077482 h 13511369"/>
                  <a:gd name="connsiteX184" fmla="*/ 7542038 w 12089090"/>
                  <a:gd name="connsiteY184" fmla="*/ 7163208 h 13511369"/>
                  <a:gd name="connsiteX185" fmla="*/ 7477744 w 12089090"/>
                  <a:gd name="connsiteY185" fmla="*/ 7244171 h 13511369"/>
                  <a:gd name="connsiteX186" fmla="*/ 7542037 w 12089090"/>
                  <a:gd name="connsiteY186" fmla="*/ 7325132 h 13511369"/>
                  <a:gd name="connsiteX187" fmla="*/ 7468219 w 12089090"/>
                  <a:gd name="connsiteY187" fmla="*/ 7344183 h 13511369"/>
                  <a:gd name="connsiteX188" fmla="*/ 7375351 w 12089090"/>
                  <a:gd name="connsiteY188" fmla="*/ 7296558 h 13511369"/>
                  <a:gd name="connsiteX189" fmla="*/ 7327726 w 12089090"/>
                  <a:gd name="connsiteY189" fmla="*/ 7406096 h 13511369"/>
                  <a:gd name="connsiteX190" fmla="*/ 7403926 w 12089090"/>
                  <a:gd name="connsiteY190" fmla="*/ 7425146 h 13511369"/>
                  <a:gd name="connsiteX191" fmla="*/ 7458694 w 12089090"/>
                  <a:gd name="connsiteY191" fmla="*/ 7484677 h 13511369"/>
                  <a:gd name="connsiteX192" fmla="*/ 7484888 w 12089090"/>
                  <a:gd name="connsiteY192" fmla="*/ 7515382 h 13511369"/>
                  <a:gd name="connsiteX193" fmla="*/ 7505128 w 12089090"/>
                  <a:gd name="connsiteY193" fmla="*/ 7467755 h 13511369"/>
                  <a:gd name="connsiteX194" fmla="*/ 7563469 w 12089090"/>
                  <a:gd name="connsiteY194" fmla="*/ 7529921 h 13511369"/>
                  <a:gd name="connsiteX195" fmla="*/ 7656338 w 12089090"/>
                  <a:gd name="connsiteY195" fmla="*/ 7615646 h 13511369"/>
                  <a:gd name="connsiteX196" fmla="*/ 7656338 w 12089090"/>
                  <a:gd name="connsiteY196" fmla="*/ 7510871 h 13511369"/>
                  <a:gd name="connsiteX197" fmla="*/ 7830168 w 12089090"/>
                  <a:gd name="connsiteY197" fmla="*/ 7606120 h 13511369"/>
                  <a:gd name="connsiteX198" fmla="*/ 7723013 w 12089090"/>
                  <a:gd name="connsiteY198" fmla="*/ 7370377 h 13511369"/>
                  <a:gd name="connsiteX199" fmla="*/ 7725394 w 12089090"/>
                  <a:gd name="connsiteY199" fmla="*/ 7234646 h 13511369"/>
                  <a:gd name="connsiteX200" fmla="*/ 7630144 w 12089090"/>
                  <a:gd name="connsiteY200" fmla="*/ 7206071 h 13511369"/>
                  <a:gd name="connsiteX201" fmla="*/ 7694437 w 12089090"/>
                  <a:gd name="connsiteY201" fmla="*/ 7039382 h 13511369"/>
                  <a:gd name="connsiteX202" fmla="*/ 8392144 w 12089090"/>
                  <a:gd name="connsiteY202" fmla="*/ 6653621 h 13511369"/>
                  <a:gd name="connsiteX203" fmla="*/ 8720757 w 12089090"/>
                  <a:gd name="connsiteY203" fmla="*/ 6591708 h 13511369"/>
                  <a:gd name="connsiteX204" fmla="*/ 8739807 w 12089090"/>
                  <a:gd name="connsiteY204" fmla="*/ 6696483 h 13511369"/>
                  <a:gd name="connsiteX205" fmla="*/ 8813626 w 12089090"/>
                  <a:gd name="connsiteY205" fmla="*/ 6701246 h 13511369"/>
                  <a:gd name="connsiteX206" fmla="*/ 8789812 w 12089090"/>
                  <a:gd name="connsiteY206" fmla="*/ 6548844 h 13511369"/>
                  <a:gd name="connsiteX207" fmla="*/ 9332737 w 12089090"/>
                  <a:gd name="connsiteY207" fmla="*/ 6544082 h 13511369"/>
                  <a:gd name="connsiteX208" fmla="*/ 9520856 w 12089090"/>
                  <a:gd name="connsiteY208" fmla="*/ 6494075 h 13511369"/>
                  <a:gd name="connsiteX209" fmla="*/ 9647062 w 12089090"/>
                  <a:gd name="connsiteY209" fmla="*/ 6298813 h 13511369"/>
                  <a:gd name="connsiteX210" fmla="*/ 9923287 w 12089090"/>
                  <a:gd name="connsiteY210" fmla="*/ 6334532 h 13511369"/>
                  <a:gd name="connsiteX211" fmla="*/ 9887569 w 12089090"/>
                  <a:gd name="connsiteY211" fmla="*/ 6420258 h 13511369"/>
                  <a:gd name="connsiteX212" fmla="*/ 9744694 w 12089090"/>
                  <a:gd name="connsiteY212" fmla="*/ 6434546 h 13511369"/>
                  <a:gd name="connsiteX213" fmla="*/ 9813749 w 12089090"/>
                  <a:gd name="connsiteY213" fmla="*/ 6489313 h 13511369"/>
                  <a:gd name="connsiteX214" fmla="*/ 9682782 w 12089090"/>
                  <a:gd name="connsiteY214" fmla="*/ 6517889 h 13511369"/>
                  <a:gd name="connsiteX215" fmla="*/ 9556576 w 12089090"/>
                  <a:gd name="connsiteY215" fmla="*/ 6508364 h 13511369"/>
                  <a:gd name="connsiteX216" fmla="*/ 9470850 w 12089090"/>
                  <a:gd name="connsiteY216" fmla="*/ 6544082 h 13511369"/>
                  <a:gd name="connsiteX217" fmla="*/ 9439894 w 12089090"/>
                  <a:gd name="connsiteY217" fmla="*/ 6848883 h 13511369"/>
                  <a:gd name="connsiteX218" fmla="*/ 9601819 w 12089090"/>
                  <a:gd name="connsiteY218" fmla="*/ 6882220 h 13511369"/>
                  <a:gd name="connsiteX219" fmla="*/ 9808987 w 12089090"/>
                  <a:gd name="connsiteY219" fmla="*/ 6696482 h 13511369"/>
                  <a:gd name="connsiteX220" fmla="*/ 9847088 w 12089090"/>
                  <a:gd name="connsiteY220" fmla="*/ 6794114 h 13511369"/>
                  <a:gd name="connsiteX221" fmla="*/ 9994726 w 12089090"/>
                  <a:gd name="connsiteY221" fmla="*/ 6717914 h 13511369"/>
                  <a:gd name="connsiteX222" fmla="*/ 9894713 w 12089090"/>
                  <a:gd name="connsiteY222" fmla="*/ 6956040 h 13511369"/>
                  <a:gd name="connsiteX223" fmla="*/ 10037588 w 12089090"/>
                  <a:gd name="connsiteY223" fmla="*/ 6898889 h 13511369"/>
                  <a:gd name="connsiteX224" fmla="*/ 10004251 w 12089090"/>
                  <a:gd name="connsiteY224" fmla="*/ 6986996 h 13511369"/>
                  <a:gd name="connsiteX225" fmla="*/ 10235232 w 12089090"/>
                  <a:gd name="connsiteY225" fmla="*/ 6984614 h 13511369"/>
                  <a:gd name="connsiteX226" fmla="*/ 10075687 w 12089090"/>
                  <a:gd name="connsiteY226" fmla="*/ 7039382 h 13511369"/>
                  <a:gd name="connsiteX227" fmla="*/ 9966151 w 12089090"/>
                  <a:gd name="connsiteY227" fmla="*/ 7096533 h 13511369"/>
                  <a:gd name="connsiteX228" fmla="*/ 9847088 w 12089090"/>
                  <a:gd name="connsiteY228" fmla="*/ 7210833 h 13511369"/>
                  <a:gd name="connsiteX229" fmla="*/ 9882806 w 12089090"/>
                  <a:gd name="connsiteY229" fmla="*/ 7270363 h 13511369"/>
                  <a:gd name="connsiteX230" fmla="*/ 9925669 w 12089090"/>
                  <a:gd name="connsiteY230" fmla="*/ 7320371 h 13511369"/>
                  <a:gd name="connsiteX231" fmla="*/ 10004251 w 12089090"/>
                  <a:gd name="connsiteY231" fmla="*/ 7287033 h 13511369"/>
                  <a:gd name="connsiteX232" fmla="*/ 10016156 w 12089090"/>
                  <a:gd name="connsiteY232" fmla="*/ 7348944 h 13511369"/>
                  <a:gd name="connsiteX233" fmla="*/ 10130457 w 12089090"/>
                  <a:gd name="connsiteY233" fmla="*/ 7210833 h 13511369"/>
                  <a:gd name="connsiteX234" fmla="*/ 10166176 w 12089090"/>
                  <a:gd name="connsiteY234" fmla="*/ 7356089 h 13511369"/>
                  <a:gd name="connsiteX235" fmla="*/ 10261426 w 12089090"/>
                  <a:gd name="connsiteY235" fmla="*/ 7239408 h 13511369"/>
                  <a:gd name="connsiteX236" fmla="*/ 10287619 w 12089090"/>
                  <a:gd name="connsiteY236" fmla="*/ 7401332 h 13511369"/>
                  <a:gd name="connsiteX237" fmla="*/ 10361437 w 12089090"/>
                  <a:gd name="connsiteY237" fmla="*/ 7477532 h 13511369"/>
                  <a:gd name="connsiteX238" fmla="*/ 10151887 w 12089090"/>
                  <a:gd name="connsiteY238" fmla="*/ 7591832 h 13511369"/>
                  <a:gd name="connsiteX239" fmla="*/ 10304288 w 12089090"/>
                  <a:gd name="connsiteY239" fmla="*/ 7741852 h 13511369"/>
                  <a:gd name="connsiteX240" fmla="*/ 10335244 w 12089090"/>
                  <a:gd name="connsiteY240" fmla="*/ 7644221 h 13511369"/>
                  <a:gd name="connsiteX241" fmla="*/ 10406680 w 12089090"/>
                  <a:gd name="connsiteY241" fmla="*/ 7732326 h 13511369"/>
                  <a:gd name="connsiteX242" fmla="*/ 10528126 w 12089090"/>
                  <a:gd name="connsiteY242" fmla="*/ 7691846 h 13511369"/>
                  <a:gd name="connsiteX243" fmla="*/ 10532887 w 12089090"/>
                  <a:gd name="connsiteY243" fmla="*/ 7777570 h 13511369"/>
                  <a:gd name="connsiteX244" fmla="*/ 10530506 w 12089090"/>
                  <a:gd name="connsiteY244" fmla="*/ 7875200 h 13511369"/>
                  <a:gd name="connsiteX245" fmla="*/ 10640043 w 12089090"/>
                  <a:gd name="connsiteY245" fmla="*/ 7837101 h 13511369"/>
                  <a:gd name="connsiteX246" fmla="*/ 10680526 w 12089090"/>
                  <a:gd name="connsiteY246" fmla="*/ 8075227 h 13511369"/>
                  <a:gd name="connsiteX247" fmla="*/ 10818637 w 12089090"/>
                  <a:gd name="connsiteY247" fmla="*/ 8106182 h 13511369"/>
                  <a:gd name="connsiteX248" fmla="*/ 10832925 w 12089090"/>
                  <a:gd name="connsiteY248" fmla="*/ 7815670 h 13511369"/>
                  <a:gd name="connsiteX249" fmla="*/ 10923413 w 12089090"/>
                  <a:gd name="connsiteY249" fmla="*/ 7791858 h 13511369"/>
                  <a:gd name="connsiteX250" fmla="*/ 10992469 w 12089090"/>
                  <a:gd name="connsiteY250" fmla="*/ 7620407 h 13511369"/>
                  <a:gd name="connsiteX251" fmla="*/ 10954369 w 12089090"/>
                  <a:gd name="connsiteY251" fmla="*/ 7491821 h 13511369"/>
                  <a:gd name="connsiteX252" fmla="*/ 10859119 w 12089090"/>
                  <a:gd name="connsiteY252" fmla="*/ 7479913 h 13511369"/>
                  <a:gd name="connsiteX253" fmla="*/ 10906743 w 12089090"/>
                  <a:gd name="connsiteY253" fmla="*/ 7360851 h 13511369"/>
                  <a:gd name="connsiteX254" fmla="*/ 10801969 w 12089090"/>
                  <a:gd name="connsiteY254" fmla="*/ 7289414 h 13511369"/>
                  <a:gd name="connsiteX255" fmla="*/ 10761487 w 12089090"/>
                  <a:gd name="connsiteY255" fmla="*/ 7058432 h 13511369"/>
                  <a:gd name="connsiteX256" fmla="*/ 10443987 w 12089090"/>
                  <a:gd name="connsiteY256" fmla="*/ 7020332 h 13511369"/>
                  <a:gd name="connsiteX257" fmla="*/ 10513838 w 12089090"/>
                  <a:gd name="connsiteY257" fmla="*/ 6915558 h 13511369"/>
                  <a:gd name="connsiteX258" fmla="*/ 10637663 w 12089090"/>
                  <a:gd name="connsiteY258" fmla="*/ 6896508 h 13511369"/>
                  <a:gd name="connsiteX259" fmla="*/ 10647187 w 12089090"/>
                  <a:gd name="connsiteY259" fmla="*/ 6810782 h 13511369"/>
                  <a:gd name="connsiteX260" fmla="*/ 10859912 w 12089090"/>
                  <a:gd name="connsiteY260" fmla="*/ 6899682 h 13511369"/>
                  <a:gd name="connsiteX261" fmla="*/ 10875787 w 12089090"/>
                  <a:gd name="connsiteY261" fmla="*/ 6677432 h 13511369"/>
                  <a:gd name="connsiteX262" fmla="*/ 10666237 w 12089090"/>
                  <a:gd name="connsiteY262" fmla="*/ 6772682 h 13511369"/>
                  <a:gd name="connsiteX263" fmla="*/ 10590037 w 12089090"/>
                  <a:gd name="connsiteY263" fmla="*/ 6544082 h 13511369"/>
                  <a:gd name="connsiteX264" fmla="*/ 10361437 w 12089090"/>
                  <a:gd name="connsiteY264" fmla="*/ 6753632 h 13511369"/>
                  <a:gd name="connsiteX265" fmla="*/ 10374138 w 12089090"/>
                  <a:gd name="connsiteY265" fmla="*/ 6588533 h 13511369"/>
                  <a:gd name="connsiteX266" fmla="*/ 10386837 w 12089090"/>
                  <a:gd name="connsiteY266" fmla="*/ 6464707 h 13511369"/>
                  <a:gd name="connsiteX267" fmla="*/ 10331672 w 12089090"/>
                  <a:gd name="connsiteY267" fmla="*/ 6436675 h 13511369"/>
                  <a:gd name="connsiteX268" fmla="*/ 10278888 w 12089090"/>
                  <a:gd name="connsiteY268" fmla="*/ 6452008 h 13511369"/>
                  <a:gd name="connsiteX269" fmla="*/ 10158237 w 12089090"/>
                  <a:gd name="connsiteY269" fmla="*/ 6236107 h 13511369"/>
                  <a:gd name="connsiteX270" fmla="*/ 10323338 w 12089090"/>
                  <a:gd name="connsiteY270" fmla="*/ 6274208 h 13511369"/>
                  <a:gd name="connsiteX271" fmla="*/ 10564638 w 12089090"/>
                  <a:gd name="connsiteY271" fmla="*/ 6274208 h 13511369"/>
                  <a:gd name="connsiteX272" fmla="*/ 10694812 w 12089090"/>
                  <a:gd name="connsiteY272" fmla="*/ 6134507 h 13511369"/>
                  <a:gd name="connsiteX273" fmla="*/ 10593213 w 12089090"/>
                  <a:gd name="connsiteY273" fmla="*/ 6023383 h 13511369"/>
                  <a:gd name="connsiteX274" fmla="*/ 10380487 w 12089090"/>
                  <a:gd name="connsiteY274" fmla="*/ 5975757 h 13511369"/>
                  <a:gd name="connsiteX275" fmla="*/ 10561462 w 12089090"/>
                  <a:gd name="connsiteY275" fmla="*/ 5845582 h 13511369"/>
                  <a:gd name="connsiteX276" fmla="*/ 10507488 w 12089090"/>
                  <a:gd name="connsiteY276" fmla="*/ 5728108 h 13511369"/>
                  <a:gd name="connsiteX277" fmla="*/ 10561463 w 12089090"/>
                  <a:gd name="connsiteY277" fmla="*/ 5607458 h 13511369"/>
                  <a:gd name="connsiteX278" fmla="*/ 10523362 w 12089090"/>
                  <a:gd name="connsiteY278" fmla="*/ 5604282 h 13511369"/>
                  <a:gd name="connsiteX279" fmla="*/ 10488438 w 12089090"/>
                  <a:gd name="connsiteY279" fmla="*/ 5528083 h 13511369"/>
                  <a:gd name="connsiteX280" fmla="*/ 10329687 w 12089090"/>
                  <a:gd name="connsiteY280" fmla="*/ 5375682 h 13511369"/>
                  <a:gd name="connsiteX281" fmla="*/ 10599563 w 12089090"/>
                  <a:gd name="connsiteY281" fmla="*/ 5480458 h 13511369"/>
                  <a:gd name="connsiteX282" fmla="*/ 10742437 w 12089090"/>
                  <a:gd name="connsiteY282" fmla="*/ 5439182 h 13511369"/>
                  <a:gd name="connsiteX283" fmla="*/ 10717038 w 12089090"/>
                  <a:gd name="connsiteY283" fmla="*/ 5686833 h 13511369"/>
                  <a:gd name="connsiteX284" fmla="*/ 10894837 w 12089090"/>
                  <a:gd name="connsiteY284" fmla="*/ 5724932 h 13511369"/>
                  <a:gd name="connsiteX285" fmla="*/ 10951988 w 12089090"/>
                  <a:gd name="connsiteY285" fmla="*/ 5550308 h 13511369"/>
                  <a:gd name="connsiteX286" fmla="*/ 10993262 w 12089090"/>
                  <a:gd name="connsiteY286" fmla="*/ 5321707 h 13511369"/>
                  <a:gd name="connsiteX287" fmla="*/ 10913888 w 12089090"/>
                  <a:gd name="connsiteY287" fmla="*/ 5118508 h 13511369"/>
                  <a:gd name="connsiteX288" fmla="*/ 10856737 w 12089090"/>
                  <a:gd name="connsiteY288" fmla="*/ 5020082 h 13511369"/>
                  <a:gd name="connsiteX289" fmla="*/ 10777363 w 12089090"/>
                  <a:gd name="connsiteY289" fmla="*/ 5137558 h 13511369"/>
                  <a:gd name="connsiteX290" fmla="*/ 10707513 w 12089090"/>
                  <a:gd name="connsiteY290" fmla="*/ 5096283 h 13511369"/>
                  <a:gd name="connsiteX291" fmla="*/ 10675763 w 12089090"/>
                  <a:gd name="connsiteY291" fmla="*/ 5216933 h 13511369"/>
                  <a:gd name="connsiteX292" fmla="*/ 10574162 w 12089090"/>
                  <a:gd name="connsiteY292" fmla="*/ 5220107 h 13511369"/>
                  <a:gd name="connsiteX293" fmla="*/ 10494787 w 12089090"/>
                  <a:gd name="connsiteY293" fmla="*/ 5077232 h 13511369"/>
                  <a:gd name="connsiteX294" fmla="*/ 10456687 w 12089090"/>
                  <a:gd name="connsiteY294" fmla="*/ 4924832 h 13511369"/>
                  <a:gd name="connsiteX295" fmla="*/ 10240787 w 12089090"/>
                  <a:gd name="connsiteY295" fmla="*/ 4928007 h 13511369"/>
                  <a:gd name="connsiteX296" fmla="*/ 10266187 w 12089090"/>
                  <a:gd name="connsiteY296" fmla="*/ 5153432 h 13511369"/>
                  <a:gd name="connsiteX297" fmla="*/ 10228088 w 12089090"/>
                  <a:gd name="connsiteY297" fmla="*/ 4959758 h 13511369"/>
                  <a:gd name="connsiteX298" fmla="*/ 10183637 w 12089090"/>
                  <a:gd name="connsiteY298" fmla="*/ 4972457 h 13511369"/>
                  <a:gd name="connsiteX299" fmla="*/ 10113787 w 12089090"/>
                  <a:gd name="connsiteY299" fmla="*/ 4861332 h 13511369"/>
                  <a:gd name="connsiteX300" fmla="*/ 10018538 w 12089090"/>
                  <a:gd name="connsiteY300" fmla="*/ 4931183 h 13511369"/>
                  <a:gd name="connsiteX301" fmla="*/ 9862962 w 12089090"/>
                  <a:gd name="connsiteY301" fmla="*/ 5058182 h 13511369"/>
                  <a:gd name="connsiteX302" fmla="*/ 10228087 w 12089090"/>
                  <a:gd name="connsiteY302" fmla="*/ 4724807 h 13511369"/>
                  <a:gd name="connsiteX303" fmla="*/ 10372550 w 12089090"/>
                  <a:gd name="connsiteY303" fmla="*/ 4634321 h 13511369"/>
                  <a:gd name="connsiteX304" fmla="*/ 10590037 w 12089090"/>
                  <a:gd name="connsiteY304" fmla="*/ 4581932 h 13511369"/>
                  <a:gd name="connsiteX305" fmla="*/ 10628138 w 12089090"/>
                  <a:gd name="connsiteY305" fmla="*/ 4461283 h 13511369"/>
                  <a:gd name="connsiteX306" fmla="*/ 10799588 w 12089090"/>
                  <a:gd name="connsiteY306" fmla="*/ 4334283 h 13511369"/>
                  <a:gd name="connsiteX307" fmla="*/ 10831337 w 12089090"/>
                  <a:gd name="connsiteY307" fmla="*/ 4080282 h 13511369"/>
                  <a:gd name="connsiteX308" fmla="*/ 10599562 w 12089090"/>
                  <a:gd name="connsiteY308" fmla="*/ 3997732 h 13511369"/>
                  <a:gd name="connsiteX309" fmla="*/ 10282063 w 12089090"/>
                  <a:gd name="connsiteY309" fmla="*/ 3950108 h 13511369"/>
                  <a:gd name="connsiteX310" fmla="*/ 10151887 w 12089090"/>
                  <a:gd name="connsiteY310" fmla="*/ 4010432 h 13511369"/>
                  <a:gd name="connsiteX311" fmla="*/ 10177288 w 12089090"/>
                  <a:gd name="connsiteY311" fmla="*/ 3845333 h 13511369"/>
                  <a:gd name="connsiteX312" fmla="*/ 10126488 w 12089090"/>
                  <a:gd name="connsiteY312" fmla="*/ 3670708 h 13511369"/>
                  <a:gd name="connsiteX313" fmla="*/ 10240787 w 12089090"/>
                  <a:gd name="connsiteY313" fmla="*/ 3708807 h 13511369"/>
                  <a:gd name="connsiteX314" fmla="*/ 10361438 w 12089090"/>
                  <a:gd name="connsiteY314" fmla="*/ 3600858 h 13511369"/>
                  <a:gd name="connsiteX315" fmla="*/ 10551938 w 12089090"/>
                  <a:gd name="connsiteY315" fmla="*/ 3661183 h 13511369"/>
                  <a:gd name="connsiteX316" fmla="*/ 10564638 w 12089090"/>
                  <a:gd name="connsiteY316" fmla="*/ 3477033 h 13511369"/>
                  <a:gd name="connsiteX317" fmla="*/ 10704337 w 12089090"/>
                  <a:gd name="connsiteY317" fmla="*/ 3515132 h 13511369"/>
                  <a:gd name="connsiteX318" fmla="*/ 10818637 w 12089090"/>
                  <a:gd name="connsiteY318" fmla="*/ 3210332 h 13511369"/>
                  <a:gd name="connsiteX319" fmla="*/ 10920238 w 12089090"/>
                  <a:gd name="connsiteY319" fmla="*/ 3299233 h 13511369"/>
                  <a:gd name="connsiteX320" fmla="*/ 11059937 w 12089090"/>
                  <a:gd name="connsiteY320" fmla="*/ 3283357 h 13511369"/>
                  <a:gd name="connsiteX321" fmla="*/ 11094862 w 12089090"/>
                  <a:gd name="connsiteY321" fmla="*/ 3508782 h 13511369"/>
                  <a:gd name="connsiteX322" fmla="*/ 11171063 w 12089090"/>
                  <a:gd name="connsiteY322" fmla="*/ 3251608 h 13511369"/>
                  <a:gd name="connsiteX323" fmla="*/ 11094863 w 12089090"/>
                  <a:gd name="connsiteY323" fmla="*/ 3165883 h 13511369"/>
                  <a:gd name="connsiteX324" fmla="*/ 11180587 w 12089090"/>
                  <a:gd name="connsiteY324" fmla="*/ 2911882 h 13511369"/>
                  <a:gd name="connsiteX325" fmla="*/ 10999613 w 12089090"/>
                  <a:gd name="connsiteY325" fmla="*/ 2988083 h 13511369"/>
                  <a:gd name="connsiteX326" fmla="*/ 10971037 w 12089090"/>
                  <a:gd name="connsiteY326" fmla="*/ 2918232 h 13511369"/>
                  <a:gd name="connsiteX327" fmla="*/ 10780537 w 12089090"/>
                  <a:gd name="connsiteY327" fmla="*/ 2715032 h 13511369"/>
                  <a:gd name="connsiteX328" fmla="*/ 10748788 w 12089090"/>
                  <a:gd name="connsiteY328" fmla="*/ 2530883 h 13511369"/>
                  <a:gd name="connsiteX329" fmla="*/ 10717038 w 12089090"/>
                  <a:gd name="connsiteY329" fmla="*/ 2435633 h 13511369"/>
                  <a:gd name="connsiteX330" fmla="*/ 10818637 w 12089090"/>
                  <a:gd name="connsiteY330" fmla="*/ 2334032 h 13511369"/>
                  <a:gd name="connsiteX331" fmla="*/ 11078988 w 12089090"/>
                  <a:gd name="connsiteY331" fmla="*/ 2099083 h 13511369"/>
                  <a:gd name="connsiteX332" fmla="*/ 11199637 w 12089090"/>
                  <a:gd name="connsiteY332" fmla="*/ 2118132 h 13511369"/>
                  <a:gd name="connsiteX333" fmla="*/ 11269488 w 12089090"/>
                  <a:gd name="connsiteY333" fmla="*/ 2029233 h 13511369"/>
                  <a:gd name="connsiteX334" fmla="*/ 11504437 w 12089090"/>
                  <a:gd name="connsiteY334" fmla="*/ 1921282 h 13511369"/>
                  <a:gd name="connsiteX335" fmla="*/ 11358388 w 12089090"/>
                  <a:gd name="connsiteY335" fmla="*/ 1851433 h 13511369"/>
                  <a:gd name="connsiteX336" fmla="*/ 11275837 w 12089090"/>
                  <a:gd name="connsiteY336" fmla="*/ 1705382 h 13511369"/>
                  <a:gd name="connsiteX337" fmla="*/ 11377437 w 12089090"/>
                  <a:gd name="connsiteY337" fmla="*/ 1279932 h 13511369"/>
                  <a:gd name="connsiteX338" fmla="*/ 11256787 w 12089090"/>
                  <a:gd name="connsiteY338" fmla="*/ 1019582 h 13511369"/>
                  <a:gd name="connsiteX339" fmla="*/ 11542537 w 12089090"/>
                  <a:gd name="connsiteY339" fmla="*/ 1362482 h 13511369"/>
                  <a:gd name="connsiteX340" fmla="*/ 11707637 w 12089090"/>
                  <a:gd name="connsiteY340" fmla="*/ 1165632 h 13511369"/>
                  <a:gd name="connsiteX341" fmla="*/ 11891787 w 12089090"/>
                  <a:gd name="connsiteY341" fmla="*/ 1476782 h 13511369"/>
                  <a:gd name="connsiteX342" fmla="*/ 12088637 w 12089090"/>
                  <a:gd name="connsiteY342" fmla="*/ 1578383 h 13511369"/>
                  <a:gd name="connsiteX343" fmla="*/ 11923537 w 12089090"/>
                  <a:gd name="connsiteY343" fmla="*/ 1133883 h 13511369"/>
                  <a:gd name="connsiteX344" fmla="*/ 11910837 w 12089090"/>
                  <a:gd name="connsiteY344" fmla="*/ 917982 h 13511369"/>
                  <a:gd name="connsiteX345" fmla="*/ 11777487 w 12089090"/>
                  <a:gd name="connsiteY345" fmla="*/ 721132 h 13511369"/>
                  <a:gd name="connsiteX346" fmla="*/ 11752087 w 12089090"/>
                  <a:gd name="connsiteY34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630709 w 12089090"/>
                  <a:gd name="connsiteY32" fmla="*/ 4069713 h 13511369"/>
                  <a:gd name="connsiteX33" fmla="*/ 2497359 w 12089090"/>
                  <a:gd name="connsiteY33" fmla="*/ 3964938 h 13511369"/>
                  <a:gd name="connsiteX34" fmla="*/ 2360437 w 12089090"/>
                  <a:gd name="connsiteY34" fmla="*/ 3991382 h 13511369"/>
                  <a:gd name="connsiteX35" fmla="*/ 2302097 w 12089090"/>
                  <a:gd name="connsiteY35" fmla="*/ 4098288 h 13511369"/>
                  <a:gd name="connsiteX36" fmla="*/ 2402109 w 12089090"/>
                  <a:gd name="connsiteY36" fmla="*/ 4295932 h 13511369"/>
                  <a:gd name="connsiteX37" fmla="*/ 2322337 w 12089090"/>
                  <a:gd name="connsiteY37" fmla="*/ 4353332 h 13511369"/>
                  <a:gd name="connsiteX38" fmla="*/ 2533078 w 12089090"/>
                  <a:gd name="connsiteY38" fmla="*/ 4645975 h 13511369"/>
                  <a:gd name="connsiteX39" fmla="*/ 2597372 w 12089090"/>
                  <a:gd name="connsiteY39" fmla="*/ 4879338 h 13511369"/>
                  <a:gd name="connsiteX40" fmla="*/ 2489024 w 12089090"/>
                  <a:gd name="connsiteY40" fmla="*/ 4958170 h 13511369"/>
                  <a:gd name="connsiteX41" fmla="*/ 2471165 w 12089090"/>
                  <a:gd name="connsiteY41" fmla="*/ 5122225 h 13511369"/>
                  <a:gd name="connsiteX42" fmla="*/ 2387822 w 12089090"/>
                  <a:gd name="connsiteY42" fmla="*/ 5196044 h 13511369"/>
                  <a:gd name="connsiteX43" fmla="*/ 2398537 w 12089090"/>
                  <a:gd name="connsiteY43" fmla="*/ 5286782 h 13511369"/>
                  <a:gd name="connsiteX44" fmla="*/ 2506884 w 12089090"/>
                  <a:gd name="connsiteY44" fmla="*/ 5384163 h 13511369"/>
                  <a:gd name="connsiteX45" fmla="*/ 2512837 w 12089090"/>
                  <a:gd name="connsiteY45" fmla="*/ 5534432 h 13511369"/>
                  <a:gd name="connsiteX46" fmla="*/ 2516409 w 12089090"/>
                  <a:gd name="connsiteY46" fmla="*/ 5622288 h 13511369"/>
                  <a:gd name="connsiteX47" fmla="*/ 2649759 w 12089090"/>
                  <a:gd name="connsiteY47" fmla="*/ 5741350 h 13511369"/>
                  <a:gd name="connsiteX48" fmla="*/ 2814065 w 12089090"/>
                  <a:gd name="connsiteY48" fmla="*/ 5819932 h 13511369"/>
                  <a:gd name="connsiteX49" fmla="*/ 2846212 w 12089090"/>
                  <a:gd name="connsiteY49" fmla="*/ 6036875 h 13511369"/>
                  <a:gd name="connsiteX50" fmla="*/ 2836687 w 12089090"/>
                  <a:gd name="connsiteY50" fmla="*/ 6239282 h 13511369"/>
                  <a:gd name="connsiteX51" fmla="*/ 2611659 w 12089090"/>
                  <a:gd name="connsiteY51" fmla="*/ 6322375 h 13511369"/>
                  <a:gd name="connsiteX52" fmla="*/ 2627137 w 12089090"/>
                  <a:gd name="connsiteY52" fmla="*/ 6448832 h 13511369"/>
                  <a:gd name="connsiteX53" fmla="*/ 2531887 w 12089090"/>
                  <a:gd name="connsiteY53" fmla="*/ 6696482 h 13511369"/>
                  <a:gd name="connsiteX54" fmla="*/ 2585465 w 12089090"/>
                  <a:gd name="connsiteY54" fmla="*/ 6812913 h 13511369"/>
                  <a:gd name="connsiteX55" fmla="*/ 2535459 w 12089090"/>
                  <a:gd name="connsiteY55" fmla="*/ 6872444 h 13511369"/>
                  <a:gd name="connsiteX56" fmla="*/ 2478309 w 12089090"/>
                  <a:gd name="connsiteY56" fmla="*/ 6981982 h 13511369"/>
                  <a:gd name="connsiteX57" fmla="*/ 2365199 w 12089090"/>
                  <a:gd name="connsiteY57" fmla="*/ 7022714 h 13511369"/>
                  <a:gd name="connsiteX58" fmla="*/ 2123503 w 12089090"/>
                  <a:gd name="connsiteY58" fmla="*/ 7248682 h 13511369"/>
                  <a:gd name="connsiteX59" fmla="*/ 2171128 w 12089090"/>
                  <a:gd name="connsiteY59" fmla="*/ 7551100 h 13511369"/>
                  <a:gd name="connsiteX60" fmla="*/ 2143743 w 12089090"/>
                  <a:gd name="connsiteY60" fmla="*/ 7627551 h 13511369"/>
                  <a:gd name="connsiteX61" fmla="*/ 1973484 w 12089090"/>
                  <a:gd name="connsiteY61" fmla="*/ 7703500 h 13511369"/>
                  <a:gd name="connsiteX62" fmla="*/ 1867519 w 12089090"/>
                  <a:gd name="connsiteY62" fmla="*/ 7841863 h 13511369"/>
                  <a:gd name="connsiteX63" fmla="*/ 1842515 w 12089090"/>
                  <a:gd name="connsiteY63" fmla="*/ 8084500 h 13511369"/>
                  <a:gd name="connsiteX64" fmla="*/ 1721072 w 12089090"/>
                  <a:gd name="connsiteY64" fmla="*/ 8148794 h 13511369"/>
                  <a:gd name="connsiteX65" fmla="*/ 1703212 w 12089090"/>
                  <a:gd name="connsiteY65" fmla="*/ 8291919 h 13511369"/>
                  <a:gd name="connsiteX66" fmla="*/ 1671065 w 12089090"/>
                  <a:gd name="connsiteY66" fmla="*/ 8510744 h 13511369"/>
                  <a:gd name="connsiteX67" fmla="*/ 1716309 w 12089090"/>
                  <a:gd name="connsiteY67" fmla="*/ 8653619 h 13511369"/>
                  <a:gd name="connsiteX68" fmla="*/ 1706784 w 12089090"/>
                  <a:gd name="connsiteY68" fmla="*/ 8772682 h 13511369"/>
                  <a:gd name="connsiteX69" fmla="*/ 1788937 w 12089090"/>
                  <a:gd name="connsiteY69" fmla="*/ 8963432 h 13511369"/>
                  <a:gd name="connsiteX70" fmla="*/ 1657969 w 12089090"/>
                  <a:gd name="connsiteY70" fmla="*/ 9413488 h 13511369"/>
                  <a:gd name="connsiteX71" fmla="*/ 1506759 w 12089090"/>
                  <a:gd name="connsiteY71" fmla="*/ 9498963 h 13511369"/>
                  <a:gd name="connsiteX72" fmla="*/ 1463897 w 12089090"/>
                  <a:gd name="connsiteY72" fmla="*/ 9682319 h 13511369"/>
                  <a:gd name="connsiteX73" fmla="*/ 1321022 w 12089090"/>
                  <a:gd name="connsiteY73" fmla="*/ 9748994 h 13511369"/>
                  <a:gd name="connsiteX74" fmla="*/ 1312687 w 12089090"/>
                  <a:gd name="connsiteY74" fmla="*/ 9839732 h 13511369"/>
                  <a:gd name="connsiteX75" fmla="*/ 1237678 w 12089090"/>
                  <a:gd name="connsiteY75" fmla="*/ 9970450 h 13511369"/>
                  <a:gd name="connsiteX76" fmla="*/ 1254347 w 12089090"/>
                  <a:gd name="connsiteY76" fmla="*/ 10151425 h 13511369"/>
                  <a:gd name="connsiteX77" fmla="*/ 1179337 w 12089090"/>
                  <a:gd name="connsiteY77" fmla="*/ 10315982 h 13511369"/>
                  <a:gd name="connsiteX78" fmla="*/ 932878 w 12089090"/>
                  <a:gd name="connsiteY78" fmla="*/ 10353832 h 13511369"/>
                  <a:gd name="connsiteX79" fmla="*/ 817387 w 12089090"/>
                  <a:gd name="connsiteY79" fmla="*/ 10468382 h 13511369"/>
                  <a:gd name="connsiteX80" fmla="*/ 678084 w 12089090"/>
                  <a:gd name="connsiteY80" fmla="*/ 10480038 h 13511369"/>
                  <a:gd name="connsiteX81" fmla="*/ 585215 w 12089090"/>
                  <a:gd name="connsiteY81" fmla="*/ 10544332 h 13511369"/>
                  <a:gd name="connsiteX82" fmla="*/ 497109 w 12089090"/>
                  <a:gd name="connsiteY82" fmla="*/ 10503850 h 13511369"/>
                  <a:gd name="connsiteX83" fmla="*/ 399478 w 12089090"/>
                  <a:gd name="connsiteY83" fmla="*/ 10510994 h 13511369"/>
                  <a:gd name="connsiteX84" fmla="*/ 301847 w 12089090"/>
                  <a:gd name="connsiteY84" fmla="*/ 10482419 h 13511369"/>
                  <a:gd name="connsiteX85" fmla="*/ 238743 w 12089090"/>
                  <a:gd name="connsiteY85" fmla="*/ 10535057 h 13511369"/>
                  <a:gd name="connsiteX86" fmla="*/ 17287 w 12089090"/>
                  <a:gd name="connsiteY86" fmla="*/ 10430282 h 13511369"/>
                  <a:gd name="connsiteX87" fmla="*/ 78009 w 12089090"/>
                  <a:gd name="connsiteY87" fmla="*/ 10608625 h 13511369"/>
                  <a:gd name="connsiteX88" fmla="*/ 11334 w 12089090"/>
                  <a:gd name="connsiteY88" fmla="*/ 10787219 h 13511369"/>
                  <a:gd name="connsiteX89" fmla="*/ 112537 w 12089090"/>
                  <a:gd name="connsiteY89" fmla="*/ 11056551 h 13511369"/>
                  <a:gd name="connsiteX90" fmla="*/ 8953 w 12089090"/>
                  <a:gd name="connsiteY90" fmla="*/ 11234894 h 13511369"/>
                  <a:gd name="connsiteX91" fmla="*/ 17287 w 12089090"/>
                  <a:gd name="connsiteY91" fmla="*/ 11420882 h 13511369"/>
                  <a:gd name="connsiteX92" fmla="*/ 158972 w 12089090"/>
                  <a:gd name="connsiteY92" fmla="*/ 11470638 h 13511369"/>
                  <a:gd name="connsiteX93" fmla="*/ 455437 w 12089090"/>
                  <a:gd name="connsiteY93" fmla="*/ 11497082 h 13511369"/>
                  <a:gd name="connsiteX94" fmla="*/ 623315 w 12089090"/>
                  <a:gd name="connsiteY94" fmla="*/ 11544457 h 13511369"/>
                  <a:gd name="connsiteX95" fmla="*/ 737615 w 12089090"/>
                  <a:gd name="connsiteY95" fmla="*/ 11489688 h 13511369"/>
                  <a:gd name="connsiteX96" fmla="*/ 912637 w 12089090"/>
                  <a:gd name="connsiteY96" fmla="*/ 11535182 h 13511369"/>
                  <a:gd name="connsiteX97" fmla="*/ 1078134 w 12089090"/>
                  <a:gd name="connsiteY97" fmla="*/ 11413488 h 13511369"/>
                  <a:gd name="connsiteX98" fmla="*/ 1155524 w 12089090"/>
                  <a:gd name="connsiteY98" fmla="*/ 11470889 h 13511369"/>
                  <a:gd name="connsiteX99" fmla="*/ 1294828 w 12089090"/>
                  <a:gd name="connsiteY99" fmla="*/ 11496832 h 13511369"/>
                  <a:gd name="connsiteX100" fmla="*/ 1466278 w 12089090"/>
                  <a:gd name="connsiteY100" fmla="*/ 11508738 h 13511369"/>
                  <a:gd name="connsiteX101" fmla="*/ 1552003 w 12089090"/>
                  <a:gd name="connsiteY101" fmla="*/ 11573032 h 13511369"/>
                  <a:gd name="connsiteX102" fmla="*/ 1652015 w 12089090"/>
                  <a:gd name="connsiteY102" fmla="*/ 11580175 h 13511369"/>
                  <a:gd name="connsiteX103" fmla="*/ 1731787 w 12089090"/>
                  <a:gd name="connsiteY103" fmla="*/ 11592332 h 13511369"/>
                  <a:gd name="connsiteX104" fmla="*/ 1659159 w 12089090"/>
                  <a:gd name="connsiteY104" fmla="*/ 11737338 h 13511369"/>
                  <a:gd name="connsiteX105" fmla="*/ 1693687 w 12089090"/>
                  <a:gd name="connsiteY105" fmla="*/ 11992382 h 13511369"/>
                  <a:gd name="connsiteX106" fmla="*/ 1871090 w 12089090"/>
                  <a:gd name="connsiteY106" fmla="*/ 12130244 h 13511369"/>
                  <a:gd name="connsiteX107" fmla="*/ 1993724 w 12089090"/>
                  <a:gd name="connsiteY107" fmla="*/ 12056676 h 13511369"/>
                  <a:gd name="connsiteX108" fmla="*/ 2066353 w 12089090"/>
                  <a:gd name="connsiteY108" fmla="*/ 12104050 h 13511369"/>
                  <a:gd name="connsiteX109" fmla="*/ 2142553 w 12089090"/>
                  <a:gd name="connsiteY109" fmla="*/ 12034994 h 13511369"/>
                  <a:gd name="connsiteX110" fmla="*/ 2242565 w 12089090"/>
                  <a:gd name="connsiteY110" fmla="*/ 12058807 h 13511369"/>
                  <a:gd name="connsiteX111" fmla="*/ 2473547 w 12089090"/>
                  <a:gd name="connsiteY111" fmla="*/ 12008800 h 13511369"/>
                  <a:gd name="connsiteX112" fmla="*/ 2524743 w 12089090"/>
                  <a:gd name="connsiteY112" fmla="*/ 11899513 h 13511369"/>
                  <a:gd name="connsiteX113" fmla="*/ 2893837 w 12089090"/>
                  <a:gd name="connsiteY113" fmla="*/ 12030482 h 13511369"/>
                  <a:gd name="connsiteX114" fmla="*/ 2983134 w 12089090"/>
                  <a:gd name="connsiteY114" fmla="*/ 12018325 h 13511369"/>
                  <a:gd name="connsiteX115" fmla="*/ 3084337 w 12089090"/>
                  <a:gd name="connsiteY115" fmla="*/ 12182882 h 13511369"/>
                  <a:gd name="connsiteX116" fmla="*/ 3323653 w 12089090"/>
                  <a:gd name="connsiteY116" fmla="*/ 12127863 h 13511369"/>
                  <a:gd name="connsiteX117" fmla="*/ 3433190 w 12089090"/>
                  <a:gd name="connsiteY117" fmla="*/ 12196919 h 13511369"/>
                  <a:gd name="connsiteX118" fmla="*/ 3586781 w 12089090"/>
                  <a:gd name="connsiteY118" fmla="*/ 12266226 h 13511369"/>
                  <a:gd name="connsiteX119" fmla="*/ 3522487 w 12089090"/>
                  <a:gd name="connsiteY119" fmla="*/ 12387670 h 13511369"/>
                  <a:gd name="connsiteX120" fmla="*/ 3607022 w 12089090"/>
                  <a:gd name="connsiteY120" fmla="*/ 12592207 h 13511369"/>
                  <a:gd name="connsiteX121" fmla="*/ 3560587 w 12089090"/>
                  <a:gd name="connsiteY121" fmla="*/ 12773432 h 13511369"/>
                  <a:gd name="connsiteX122" fmla="*/ 3545109 w 12089090"/>
                  <a:gd name="connsiteY122" fmla="*/ 12987494 h 13511369"/>
                  <a:gd name="connsiteX123" fmla="*/ 3636787 w 12089090"/>
                  <a:gd name="connsiteY123" fmla="*/ 13211582 h 13511369"/>
                  <a:gd name="connsiteX124" fmla="*/ 3922537 w 12089090"/>
                  <a:gd name="connsiteY124" fmla="*/ 13440182 h 13511369"/>
                  <a:gd name="connsiteX125" fmla="*/ 4514278 w 12089090"/>
                  <a:gd name="connsiteY125" fmla="*/ 13511369 h 13511369"/>
                  <a:gd name="connsiteX126" fmla="*/ 4549996 w 12089090"/>
                  <a:gd name="connsiteY126" fmla="*/ 13442312 h 13511369"/>
                  <a:gd name="connsiteX127" fmla="*/ 4208287 w 12089090"/>
                  <a:gd name="connsiteY127" fmla="*/ 13154432 h 13511369"/>
                  <a:gd name="connsiteX128" fmla="*/ 4635722 w 12089090"/>
                  <a:gd name="connsiteY128" fmla="*/ 13268482 h 13511369"/>
                  <a:gd name="connsiteX129" fmla="*/ 4951237 w 12089090"/>
                  <a:gd name="connsiteY129" fmla="*/ 13268732 h 13511369"/>
                  <a:gd name="connsiteX130" fmla="*/ 5052440 w 12089090"/>
                  <a:gd name="connsiteY130" fmla="*/ 13058932 h 13511369"/>
                  <a:gd name="connsiteX131" fmla="*/ 5011959 w 12089090"/>
                  <a:gd name="connsiteY131" fmla="*/ 12985113 h 13511369"/>
                  <a:gd name="connsiteX132" fmla="*/ 5008387 w 12089090"/>
                  <a:gd name="connsiteY132" fmla="*/ 12678182 h 13511369"/>
                  <a:gd name="connsiteX133" fmla="*/ 5084587 w 12089090"/>
                  <a:gd name="connsiteY133" fmla="*/ 12563882 h 13511369"/>
                  <a:gd name="connsiteX134" fmla="*/ 5046487 w 12089090"/>
                  <a:gd name="connsiteY134" fmla="*/ 12225745 h 13511369"/>
                  <a:gd name="connsiteX135" fmla="*/ 5375100 w 12089090"/>
                  <a:gd name="connsiteY135" fmla="*/ 12097157 h 13511369"/>
                  <a:gd name="connsiteX136" fmla="*/ 5656087 w 12089090"/>
                  <a:gd name="connsiteY136" fmla="*/ 12180502 h 13511369"/>
                  <a:gd name="connsiteX137" fmla="*/ 5541787 w 12089090"/>
                  <a:gd name="connsiteY137" fmla="*/ 11249432 h 13511369"/>
                  <a:gd name="connsiteX138" fmla="*/ 5602510 w 12089090"/>
                  <a:gd name="connsiteY138" fmla="*/ 10722925 h 13511369"/>
                  <a:gd name="connsiteX139" fmla="*/ 5485827 w 12089090"/>
                  <a:gd name="connsiteY139" fmla="*/ 10663394 h 13511369"/>
                  <a:gd name="connsiteX140" fmla="*/ 5602509 w 12089090"/>
                  <a:gd name="connsiteY140" fmla="*/ 10701495 h 13511369"/>
                  <a:gd name="connsiteX141" fmla="*/ 5628703 w 12089090"/>
                  <a:gd name="connsiteY141" fmla="*/ 10160950 h 13511369"/>
                  <a:gd name="connsiteX142" fmla="*/ 5715618 w 12089090"/>
                  <a:gd name="connsiteY142" fmla="*/ 9775438 h 13511369"/>
                  <a:gd name="connsiteX143" fmla="*/ 5847778 w 12089090"/>
                  <a:gd name="connsiteY143" fmla="*/ 9408475 h 13511369"/>
                  <a:gd name="connsiteX144" fmla="*/ 5938265 w 12089090"/>
                  <a:gd name="connsiteY144" fmla="*/ 9196544 h 13511369"/>
                  <a:gd name="connsiteX145" fmla="*/ 5776340 w 12089090"/>
                  <a:gd name="connsiteY145" fmla="*/ 9329894 h 13511369"/>
                  <a:gd name="connsiteX146" fmla="*/ 5940647 w 12089090"/>
                  <a:gd name="connsiteY146" fmla="*/ 9137013 h 13511369"/>
                  <a:gd name="connsiteX147" fmla="*/ 5972794 w 12089090"/>
                  <a:gd name="connsiteY147" fmla="*/ 8956289 h 13511369"/>
                  <a:gd name="connsiteX148" fmla="*/ 5976365 w 12089090"/>
                  <a:gd name="connsiteY148" fmla="*/ 9087006 h 13511369"/>
                  <a:gd name="connsiteX149" fmla="*/ 6458567 w 12089090"/>
                  <a:gd name="connsiteY149" fmla="*/ 8201432 h 13511369"/>
                  <a:gd name="connsiteX150" fmla="*/ 6221634 w 12089090"/>
                  <a:gd name="connsiteY150" fmla="*/ 8101170 h 13511369"/>
                  <a:gd name="connsiteX151" fmla="*/ 6443090 w 12089090"/>
                  <a:gd name="connsiteY151" fmla="*/ 8110694 h 13511369"/>
                  <a:gd name="connsiteX152" fmla="*/ 6713363 w 12089090"/>
                  <a:gd name="connsiteY152" fmla="*/ 8074975 h 13511369"/>
                  <a:gd name="connsiteX153" fmla="*/ 6872907 w 12089090"/>
                  <a:gd name="connsiteY153" fmla="*/ 8032113 h 13511369"/>
                  <a:gd name="connsiteX154" fmla="*/ 6802659 w 12089090"/>
                  <a:gd name="connsiteY154" fmla="*/ 7972582 h 13511369"/>
                  <a:gd name="connsiteX155" fmla="*/ 6894339 w 12089090"/>
                  <a:gd name="connsiteY155" fmla="*/ 7846626 h 13511369"/>
                  <a:gd name="connsiteX156" fmla="*/ 6997921 w 12089090"/>
                  <a:gd name="connsiteY156" fmla="*/ 7867807 h 13511369"/>
                  <a:gd name="connsiteX157" fmla="*/ 7034832 w 12089090"/>
                  <a:gd name="connsiteY157" fmla="*/ 7793990 h 13511369"/>
                  <a:gd name="connsiteX158" fmla="*/ 6961013 w 12089090"/>
                  <a:gd name="connsiteY158" fmla="*/ 7693975 h 13511369"/>
                  <a:gd name="connsiteX159" fmla="*/ 6927676 w 12089090"/>
                  <a:gd name="connsiteY159" fmla="*/ 7596344 h 13511369"/>
                  <a:gd name="connsiteX160" fmla="*/ 6837187 w 12089090"/>
                  <a:gd name="connsiteY160" fmla="*/ 7591832 h 13511369"/>
                  <a:gd name="connsiteX161" fmla="*/ 6763369 w 12089090"/>
                  <a:gd name="connsiteY161" fmla="*/ 7674925 h 13511369"/>
                  <a:gd name="connsiteX162" fmla="*/ 6627637 w 12089090"/>
                  <a:gd name="connsiteY162" fmla="*/ 7687082 h 13511369"/>
                  <a:gd name="connsiteX163" fmla="*/ 6687169 w 12089090"/>
                  <a:gd name="connsiteY163" fmla="*/ 7617775 h 13511369"/>
                  <a:gd name="connsiteX164" fmla="*/ 6699076 w 12089090"/>
                  <a:gd name="connsiteY164" fmla="*/ 7529669 h 13511369"/>
                  <a:gd name="connsiteX165" fmla="*/ 6720506 w 12089090"/>
                  <a:gd name="connsiteY165" fmla="*/ 7467756 h 13511369"/>
                  <a:gd name="connsiteX166" fmla="*/ 6684787 w 12089090"/>
                  <a:gd name="connsiteY166" fmla="*/ 7401332 h 13511369"/>
                  <a:gd name="connsiteX167" fmla="*/ 6620494 w 12089090"/>
                  <a:gd name="connsiteY167" fmla="*/ 7432038 h 13511369"/>
                  <a:gd name="connsiteX168" fmla="*/ 6618112 w 12089090"/>
                  <a:gd name="connsiteY168" fmla="*/ 7351326 h 13511369"/>
                  <a:gd name="connsiteX169" fmla="*/ 6837188 w 12089090"/>
                  <a:gd name="connsiteY169" fmla="*/ 7243919 h 13511369"/>
                  <a:gd name="connsiteX170" fmla="*/ 6801469 w 12089090"/>
                  <a:gd name="connsiteY170" fmla="*/ 7089138 h 13511369"/>
                  <a:gd name="connsiteX171" fmla="*/ 6877669 w 12089090"/>
                  <a:gd name="connsiteY171" fmla="*/ 7072469 h 13511369"/>
                  <a:gd name="connsiteX172" fmla="*/ 6856237 w 12089090"/>
                  <a:gd name="connsiteY172" fmla="*/ 6982232 h 13511369"/>
                  <a:gd name="connsiteX173" fmla="*/ 6961013 w 12089090"/>
                  <a:gd name="connsiteY173" fmla="*/ 6984363 h 13511369"/>
                  <a:gd name="connsiteX174" fmla="*/ 7003876 w 12089090"/>
                  <a:gd name="connsiteY174" fmla="*/ 6903400 h 13511369"/>
                  <a:gd name="connsiteX175" fmla="*/ 7106269 w 12089090"/>
                  <a:gd name="connsiteY175" fmla="*/ 6936738 h 13511369"/>
                  <a:gd name="connsiteX176" fmla="*/ 7180088 w 12089090"/>
                  <a:gd name="connsiteY176" fmla="*/ 7039132 h 13511369"/>
                  <a:gd name="connsiteX177" fmla="*/ 7246763 w 12089090"/>
                  <a:gd name="connsiteY177" fmla="*/ 6979600 h 13511369"/>
                  <a:gd name="connsiteX178" fmla="*/ 7187232 w 12089090"/>
                  <a:gd name="connsiteY178" fmla="*/ 6843869 h 13511369"/>
                  <a:gd name="connsiteX179" fmla="*/ 7244381 w 12089090"/>
                  <a:gd name="connsiteY179" fmla="*/ 6896506 h 13511369"/>
                  <a:gd name="connsiteX180" fmla="*/ 7361063 w 12089090"/>
                  <a:gd name="connsiteY180" fmla="*/ 6934357 h 13511369"/>
                  <a:gd name="connsiteX181" fmla="*/ 7434882 w 12089090"/>
                  <a:gd name="connsiteY181" fmla="*/ 7006046 h 13511369"/>
                  <a:gd name="connsiteX182" fmla="*/ 7403926 w 12089090"/>
                  <a:gd name="connsiteY182" fmla="*/ 7144158 h 13511369"/>
                  <a:gd name="connsiteX183" fmla="*/ 7475363 w 12089090"/>
                  <a:gd name="connsiteY183" fmla="*/ 7108439 h 13511369"/>
                  <a:gd name="connsiteX184" fmla="*/ 7465837 w 12089090"/>
                  <a:gd name="connsiteY184" fmla="*/ 7077482 h 13511369"/>
                  <a:gd name="connsiteX185" fmla="*/ 7542038 w 12089090"/>
                  <a:gd name="connsiteY185" fmla="*/ 7163208 h 13511369"/>
                  <a:gd name="connsiteX186" fmla="*/ 7477744 w 12089090"/>
                  <a:gd name="connsiteY186" fmla="*/ 7244171 h 13511369"/>
                  <a:gd name="connsiteX187" fmla="*/ 7542037 w 12089090"/>
                  <a:gd name="connsiteY187" fmla="*/ 7325132 h 13511369"/>
                  <a:gd name="connsiteX188" fmla="*/ 7468219 w 12089090"/>
                  <a:gd name="connsiteY188" fmla="*/ 7344183 h 13511369"/>
                  <a:gd name="connsiteX189" fmla="*/ 7375351 w 12089090"/>
                  <a:gd name="connsiteY189" fmla="*/ 7296558 h 13511369"/>
                  <a:gd name="connsiteX190" fmla="*/ 7327726 w 12089090"/>
                  <a:gd name="connsiteY190" fmla="*/ 7406096 h 13511369"/>
                  <a:gd name="connsiteX191" fmla="*/ 7403926 w 12089090"/>
                  <a:gd name="connsiteY191" fmla="*/ 7425146 h 13511369"/>
                  <a:gd name="connsiteX192" fmla="*/ 7458694 w 12089090"/>
                  <a:gd name="connsiteY192" fmla="*/ 7484677 h 13511369"/>
                  <a:gd name="connsiteX193" fmla="*/ 7484888 w 12089090"/>
                  <a:gd name="connsiteY193" fmla="*/ 7515382 h 13511369"/>
                  <a:gd name="connsiteX194" fmla="*/ 7505128 w 12089090"/>
                  <a:gd name="connsiteY194" fmla="*/ 7467755 h 13511369"/>
                  <a:gd name="connsiteX195" fmla="*/ 7563469 w 12089090"/>
                  <a:gd name="connsiteY195" fmla="*/ 7529921 h 13511369"/>
                  <a:gd name="connsiteX196" fmla="*/ 7656338 w 12089090"/>
                  <a:gd name="connsiteY196" fmla="*/ 7615646 h 13511369"/>
                  <a:gd name="connsiteX197" fmla="*/ 7656338 w 12089090"/>
                  <a:gd name="connsiteY197" fmla="*/ 7510871 h 13511369"/>
                  <a:gd name="connsiteX198" fmla="*/ 7830168 w 12089090"/>
                  <a:gd name="connsiteY198" fmla="*/ 7606120 h 13511369"/>
                  <a:gd name="connsiteX199" fmla="*/ 7723013 w 12089090"/>
                  <a:gd name="connsiteY199" fmla="*/ 7370377 h 13511369"/>
                  <a:gd name="connsiteX200" fmla="*/ 7725394 w 12089090"/>
                  <a:gd name="connsiteY200" fmla="*/ 7234646 h 13511369"/>
                  <a:gd name="connsiteX201" fmla="*/ 7630144 w 12089090"/>
                  <a:gd name="connsiteY201" fmla="*/ 7206071 h 13511369"/>
                  <a:gd name="connsiteX202" fmla="*/ 7694437 w 12089090"/>
                  <a:gd name="connsiteY202" fmla="*/ 7039382 h 13511369"/>
                  <a:gd name="connsiteX203" fmla="*/ 8392144 w 12089090"/>
                  <a:gd name="connsiteY203" fmla="*/ 6653621 h 13511369"/>
                  <a:gd name="connsiteX204" fmla="*/ 8720757 w 12089090"/>
                  <a:gd name="connsiteY204" fmla="*/ 6591708 h 13511369"/>
                  <a:gd name="connsiteX205" fmla="*/ 8739807 w 12089090"/>
                  <a:gd name="connsiteY205" fmla="*/ 6696483 h 13511369"/>
                  <a:gd name="connsiteX206" fmla="*/ 8813626 w 12089090"/>
                  <a:gd name="connsiteY206" fmla="*/ 6701246 h 13511369"/>
                  <a:gd name="connsiteX207" fmla="*/ 8789812 w 12089090"/>
                  <a:gd name="connsiteY207" fmla="*/ 6548844 h 13511369"/>
                  <a:gd name="connsiteX208" fmla="*/ 9332737 w 12089090"/>
                  <a:gd name="connsiteY208" fmla="*/ 6544082 h 13511369"/>
                  <a:gd name="connsiteX209" fmla="*/ 9520856 w 12089090"/>
                  <a:gd name="connsiteY209" fmla="*/ 6494075 h 13511369"/>
                  <a:gd name="connsiteX210" fmla="*/ 9647062 w 12089090"/>
                  <a:gd name="connsiteY210" fmla="*/ 6298813 h 13511369"/>
                  <a:gd name="connsiteX211" fmla="*/ 9923287 w 12089090"/>
                  <a:gd name="connsiteY211" fmla="*/ 6334532 h 13511369"/>
                  <a:gd name="connsiteX212" fmla="*/ 9887569 w 12089090"/>
                  <a:gd name="connsiteY212" fmla="*/ 6420258 h 13511369"/>
                  <a:gd name="connsiteX213" fmla="*/ 9744694 w 12089090"/>
                  <a:gd name="connsiteY213" fmla="*/ 6434546 h 13511369"/>
                  <a:gd name="connsiteX214" fmla="*/ 9813749 w 12089090"/>
                  <a:gd name="connsiteY214" fmla="*/ 6489313 h 13511369"/>
                  <a:gd name="connsiteX215" fmla="*/ 9682782 w 12089090"/>
                  <a:gd name="connsiteY215" fmla="*/ 6517889 h 13511369"/>
                  <a:gd name="connsiteX216" fmla="*/ 9556576 w 12089090"/>
                  <a:gd name="connsiteY216" fmla="*/ 6508364 h 13511369"/>
                  <a:gd name="connsiteX217" fmla="*/ 9470850 w 12089090"/>
                  <a:gd name="connsiteY217" fmla="*/ 6544082 h 13511369"/>
                  <a:gd name="connsiteX218" fmla="*/ 9439894 w 12089090"/>
                  <a:gd name="connsiteY218" fmla="*/ 6848883 h 13511369"/>
                  <a:gd name="connsiteX219" fmla="*/ 9601819 w 12089090"/>
                  <a:gd name="connsiteY219" fmla="*/ 6882220 h 13511369"/>
                  <a:gd name="connsiteX220" fmla="*/ 9808987 w 12089090"/>
                  <a:gd name="connsiteY220" fmla="*/ 6696482 h 13511369"/>
                  <a:gd name="connsiteX221" fmla="*/ 9847088 w 12089090"/>
                  <a:gd name="connsiteY221" fmla="*/ 6794114 h 13511369"/>
                  <a:gd name="connsiteX222" fmla="*/ 9994726 w 12089090"/>
                  <a:gd name="connsiteY222" fmla="*/ 6717914 h 13511369"/>
                  <a:gd name="connsiteX223" fmla="*/ 9894713 w 12089090"/>
                  <a:gd name="connsiteY223" fmla="*/ 6956040 h 13511369"/>
                  <a:gd name="connsiteX224" fmla="*/ 10037588 w 12089090"/>
                  <a:gd name="connsiteY224" fmla="*/ 6898889 h 13511369"/>
                  <a:gd name="connsiteX225" fmla="*/ 10004251 w 12089090"/>
                  <a:gd name="connsiteY225" fmla="*/ 6986996 h 13511369"/>
                  <a:gd name="connsiteX226" fmla="*/ 10235232 w 12089090"/>
                  <a:gd name="connsiteY226" fmla="*/ 6984614 h 13511369"/>
                  <a:gd name="connsiteX227" fmla="*/ 10075687 w 12089090"/>
                  <a:gd name="connsiteY227" fmla="*/ 7039382 h 13511369"/>
                  <a:gd name="connsiteX228" fmla="*/ 9966151 w 12089090"/>
                  <a:gd name="connsiteY228" fmla="*/ 7096533 h 13511369"/>
                  <a:gd name="connsiteX229" fmla="*/ 9847088 w 12089090"/>
                  <a:gd name="connsiteY229" fmla="*/ 7210833 h 13511369"/>
                  <a:gd name="connsiteX230" fmla="*/ 9882806 w 12089090"/>
                  <a:gd name="connsiteY230" fmla="*/ 7270363 h 13511369"/>
                  <a:gd name="connsiteX231" fmla="*/ 9925669 w 12089090"/>
                  <a:gd name="connsiteY231" fmla="*/ 7320371 h 13511369"/>
                  <a:gd name="connsiteX232" fmla="*/ 10004251 w 12089090"/>
                  <a:gd name="connsiteY232" fmla="*/ 7287033 h 13511369"/>
                  <a:gd name="connsiteX233" fmla="*/ 10016156 w 12089090"/>
                  <a:gd name="connsiteY233" fmla="*/ 7348944 h 13511369"/>
                  <a:gd name="connsiteX234" fmla="*/ 10130457 w 12089090"/>
                  <a:gd name="connsiteY234" fmla="*/ 7210833 h 13511369"/>
                  <a:gd name="connsiteX235" fmla="*/ 10166176 w 12089090"/>
                  <a:gd name="connsiteY235" fmla="*/ 7356089 h 13511369"/>
                  <a:gd name="connsiteX236" fmla="*/ 10261426 w 12089090"/>
                  <a:gd name="connsiteY236" fmla="*/ 7239408 h 13511369"/>
                  <a:gd name="connsiteX237" fmla="*/ 10287619 w 12089090"/>
                  <a:gd name="connsiteY237" fmla="*/ 7401332 h 13511369"/>
                  <a:gd name="connsiteX238" fmla="*/ 10361437 w 12089090"/>
                  <a:gd name="connsiteY238" fmla="*/ 7477532 h 13511369"/>
                  <a:gd name="connsiteX239" fmla="*/ 10151887 w 12089090"/>
                  <a:gd name="connsiteY239" fmla="*/ 7591832 h 13511369"/>
                  <a:gd name="connsiteX240" fmla="*/ 10304288 w 12089090"/>
                  <a:gd name="connsiteY240" fmla="*/ 7741852 h 13511369"/>
                  <a:gd name="connsiteX241" fmla="*/ 10335244 w 12089090"/>
                  <a:gd name="connsiteY241" fmla="*/ 7644221 h 13511369"/>
                  <a:gd name="connsiteX242" fmla="*/ 10406680 w 12089090"/>
                  <a:gd name="connsiteY242" fmla="*/ 7732326 h 13511369"/>
                  <a:gd name="connsiteX243" fmla="*/ 10528126 w 12089090"/>
                  <a:gd name="connsiteY243" fmla="*/ 7691846 h 13511369"/>
                  <a:gd name="connsiteX244" fmla="*/ 10532887 w 12089090"/>
                  <a:gd name="connsiteY244" fmla="*/ 7777570 h 13511369"/>
                  <a:gd name="connsiteX245" fmla="*/ 10530506 w 12089090"/>
                  <a:gd name="connsiteY245" fmla="*/ 7875200 h 13511369"/>
                  <a:gd name="connsiteX246" fmla="*/ 10640043 w 12089090"/>
                  <a:gd name="connsiteY246" fmla="*/ 7837101 h 13511369"/>
                  <a:gd name="connsiteX247" fmla="*/ 10680526 w 12089090"/>
                  <a:gd name="connsiteY247" fmla="*/ 8075227 h 13511369"/>
                  <a:gd name="connsiteX248" fmla="*/ 10818637 w 12089090"/>
                  <a:gd name="connsiteY248" fmla="*/ 8106182 h 13511369"/>
                  <a:gd name="connsiteX249" fmla="*/ 10832925 w 12089090"/>
                  <a:gd name="connsiteY249" fmla="*/ 7815670 h 13511369"/>
                  <a:gd name="connsiteX250" fmla="*/ 10923413 w 12089090"/>
                  <a:gd name="connsiteY250" fmla="*/ 7791858 h 13511369"/>
                  <a:gd name="connsiteX251" fmla="*/ 10992469 w 12089090"/>
                  <a:gd name="connsiteY251" fmla="*/ 7620407 h 13511369"/>
                  <a:gd name="connsiteX252" fmla="*/ 10954369 w 12089090"/>
                  <a:gd name="connsiteY252" fmla="*/ 7491821 h 13511369"/>
                  <a:gd name="connsiteX253" fmla="*/ 10859119 w 12089090"/>
                  <a:gd name="connsiteY253" fmla="*/ 7479913 h 13511369"/>
                  <a:gd name="connsiteX254" fmla="*/ 10906743 w 12089090"/>
                  <a:gd name="connsiteY254" fmla="*/ 7360851 h 13511369"/>
                  <a:gd name="connsiteX255" fmla="*/ 10801969 w 12089090"/>
                  <a:gd name="connsiteY255" fmla="*/ 7289414 h 13511369"/>
                  <a:gd name="connsiteX256" fmla="*/ 10761487 w 12089090"/>
                  <a:gd name="connsiteY256" fmla="*/ 7058432 h 13511369"/>
                  <a:gd name="connsiteX257" fmla="*/ 10443987 w 12089090"/>
                  <a:gd name="connsiteY257" fmla="*/ 7020332 h 13511369"/>
                  <a:gd name="connsiteX258" fmla="*/ 10513838 w 12089090"/>
                  <a:gd name="connsiteY258" fmla="*/ 6915558 h 13511369"/>
                  <a:gd name="connsiteX259" fmla="*/ 10637663 w 12089090"/>
                  <a:gd name="connsiteY259" fmla="*/ 6896508 h 13511369"/>
                  <a:gd name="connsiteX260" fmla="*/ 10647187 w 12089090"/>
                  <a:gd name="connsiteY260" fmla="*/ 6810782 h 13511369"/>
                  <a:gd name="connsiteX261" fmla="*/ 10859912 w 12089090"/>
                  <a:gd name="connsiteY261" fmla="*/ 6899682 h 13511369"/>
                  <a:gd name="connsiteX262" fmla="*/ 10875787 w 12089090"/>
                  <a:gd name="connsiteY262" fmla="*/ 6677432 h 13511369"/>
                  <a:gd name="connsiteX263" fmla="*/ 10666237 w 12089090"/>
                  <a:gd name="connsiteY263" fmla="*/ 6772682 h 13511369"/>
                  <a:gd name="connsiteX264" fmla="*/ 10590037 w 12089090"/>
                  <a:gd name="connsiteY264" fmla="*/ 6544082 h 13511369"/>
                  <a:gd name="connsiteX265" fmla="*/ 10361437 w 12089090"/>
                  <a:gd name="connsiteY265" fmla="*/ 6753632 h 13511369"/>
                  <a:gd name="connsiteX266" fmla="*/ 10374138 w 12089090"/>
                  <a:gd name="connsiteY266" fmla="*/ 6588533 h 13511369"/>
                  <a:gd name="connsiteX267" fmla="*/ 10386837 w 12089090"/>
                  <a:gd name="connsiteY267" fmla="*/ 6464707 h 13511369"/>
                  <a:gd name="connsiteX268" fmla="*/ 10331672 w 12089090"/>
                  <a:gd name="connsiteY268" fmla="*/ 6436675 h 13511369"/>
                  <a:gd name="connsiteX269" fmla="*/ 10278888 w 12089090"/>
                  <a:gd name="connsiteY269" fmla="*/ 6452008 h 13511369"/>
                  <a:gd name="connsiteX270" fmla="*/ 10158237 w 12089090"/>
                  <a:gd name="connsiteY270" fmla="*/ 6236107 h 13511369"/>
                  <a:gd name="connsiteX271" fmla="*/ 10323338 w 12089090"/>
                  <a:gd name="connsiteY271" fmla="*/ 6274208 h 13511369"/>
                  <a:gd name="connsiteX272" fmla="*/ 10564638 w 12089090"/>
                  <a:gd name="connsiteY272" fmla="*/ 6274208 h 13511369"/>
                  <a:gd name="connsiteX273" fmla="*/ 10694812 w 12089090"/>
                  <a:gd name="connsiteY273" fmla="*/ 6134507 h 13511369"/>
                  <a:gd name="connsiteX274" fmla="*/ 10593213 w 12089090"/>
                  <a:gd name="connsiteY274" fmla="*/ 6023383 h 13511369"/>
                  <a:gd name="connsiteX275" fmla="*/ 10380487 w 12089090"/>
                  <a:gd name="connsiteY275" fmla="*/ 5975757 h 13511369"/>
                  <a:gd name="connsiteX276" fmla="*/ 10561462 w 12089090"/>
                  <a:gd name="connsiteY276" fmla="*/ 5845582 h 13511369"/>
                  <a:gd name="connsiteX277" fmla="*/ 10507488 w 12089090"/>
                  <a:gd name="connsiteY277" fmla="*/ 5728108 h 13511369"/>
                  <a:gd name="connsiteX278" fmla="*/ 10561463 w 12089090"/>
                  <a:gd name="connsiteY278" fmla="*/ 5607458 h 13511369"/>
                  <a:gd name="connsiteX279" fmla="*/ 10523362 w 12089090"/>
                  <a:gd name="connsiteY279" fmla="*/ 5604282 h 13511369"/>
                  <a:gd name="connsiteX280" fmla="*/ 10488438 w 12089090"/>
                  <a:gd name="connsiteY280" fmla="*/ 5528083 h 13511369"/>
                  <a:gd name="connsiteX281" fmla="*/ 10329687 w 12089090"/>
                  <a:gd name="connsiteY281" fmla="*/ 5375682 h 13511369"/>
                  <a:gd name="connsiteX282" fmla="*/ 10599563 w 12089090"/>
                  <a:gd name="connsiteY282" fmla="*/ 5480458 h 13511369"/>
                  <a:gd name="connsiteX283" fmla="*/ 10742437 w 12089090"/>
                  <a:gd name="connsiteY283" fmla="*/ 5439182 h 13511369"/>
                  <a:gd name="connsiteX284" fmla="*/ 10717038 w 12089090"/>
                  <a:gd name="connsiteY284" fmla="*/ 5686833 h 13511369"/>
                  <a:gd name="connsiteX285" fmla="*/ 10894837 w 12089090"/>
                  <a:gd name="connsiteY285" fmla="*/ 5724932 h 13511369"/>
                  <a:gd name="connsiteX286" fmla="*/ 10951988 w 12089090"/>
                  <a:gd name="connsiteY286" fmla="*/ 5550308 h 13511369"/>
                  <a:gd name="connsiteX287" fmla="*/ 10993262 w 12089090"/>
                  <a:gd name="connsiteY287" fmla="*/ 5321707 h 13511369"/>
                  <a:gd name="connsiteX288" fmla="*/ 10913888 w 12089090"/>
                  <a:gd name="connsiteY288" fmla="*/ 5118508 h 13511369"/>
                  <a:gd name="connsiteX289" fmla="*/ 10856737 w 12089090"/>
                  <a:gd name="connsiteY289" fmla="*/ 5020082 h 13511369"/>
                  <a:gd name="connsiteX290" fmla="*/ 10777363 w 12089090"/>
                  <a:gd name="connsiteY290" fmla="*/ 5137558 h 13511369"/>
                  <a:gd name="connsiteX291" fmla="*/ 10707513 w 12089090"/>
                  <a:gd name="connsiteY291" fmla="*/ 5096283 h 13511369"/>
                  <a:gd name="connsiteX292" fmla="*/ 10675763 w 12089090"/>
                  <a:gd name="connsiteY292" fmla="*/ 5216933 h 13511369"/>
                  <a:gd name="connsiteX293" fmla="*/ 10574162 w 12089090"/>
                  <a:gd name="connsiteY293" fmla="*/ 5220107 h 13511369"/>
                  <a:gd name="connsiteX294" fmla="*/ 10494787 w 12089090"/>
                  <a:gd name="connsiteY294" fmla="*/ 5077232 h 13511369"/>
                  <a:gd name="connsiteX295" fmla="*/ 10456687 w 12089090"/>
                  <a:gd name="connsiteY295" fmla="*/ 4924832 h 13511369"/>
                  <a:gd name="connsiteX296" fmla="*/ 10240787 w 12089090"/>
                  <a:gd name="connsiteY296" fmla="*/ 4928007 h 13511369"/>
                  <a:gd name="connsiteX297" fmla="*/ 10266187 w 12089090"/>
                  <a:gd name="connsiteY297" fmla="*/ 5153432 h 13511369"/>
                  <a:gd name="connsiteX298" fmla="*/ 10228088 w 12089090"/>
                  <a:gd name="connsiteY298" fmla="*/ 4959758 h 13511369"/>
                  <a:gd name="connsiteX299" fmla="*/ 10183637 w 12089090"/>
                  <a:gd name="connsiteY299" fmla="*/ 4972457 h 13511369"/>
                  <a:gd name="connsiteX300" fmla="*/ 10113787 w 12089090"/>
                  <a:gd name="connsiteY300" fmla="*/ 4861332 h 13511369"/>
                  <a:gd name="connsiteX301" fmla="*/ 10018538 w 12089090"/>
                  <a:gd name="connsiteY301" fmla="*/ 4931183 h 13511369"/>
                  <a:gd name="connsiteX302" fmla="*/ 9862962 w 12089090"/>
                  <a:gd name="connsiteY302" fmla="*/ 5058182 h 13511369"/>
                  <a:gd name="connsiteX303" fmla="*/ 10228087 w 12089090"/>
                  <a:gd name="connsiteY303" fmla="*/ 4724807 h 13511369"/>
                  <a:gd name="connsiteX304" fmla="*/ 10372550 w 12089090"/>
                  <a:gd name="connsiteY304" fmla="*/ 4634321 h 13511369"/>
                  <a:gd name="connsiteX305" fmla="*/ 10590037 w 12089090"/>
                  <a:gd name="connsiteY305" fmla="*/ 4581932 h 13511369"/>
                  <a:gd name="connsiteX306" fmla="*/ 10628138 w 12089090"/>
                  <a:gd name="connsiteY306" fmla="*/ 4461283 h 13511369"/>
                  <a:gd name="connsiteX307" fmla="*/ 10799588 w 12089090"/>
                  <a:gd name="connsiteY307" fmla="*/ 4334283 h 13511369"/>
                  <a:gd name="connsiteX308" fmla="*/ 10831337 w 12089090"/>
                  <a:gd name="connsiteY308" fmla="*/ 4080282 h 13511369"/>
                  <a:gd name="connsiteX309" fmla="*/ 10599562 w 12089090"/>
                  <a:gd name="connsiteY309" fmla="*/ 3997732 h 13511369"/>
                  <a:gd name="connsiteX310" fmla="*/ 10282063 w 12089090"/>
                  <a:gd name="connsiteY310" fmla="*/ 3950108 h 13511369"/>
                  <a:gd name="connsiteX311" fmla="*/ 10151887 w 12089090"/>
                  <a:gd name="connsiteY311" fmla="*/ 4010432 h 13511369"/>
                  <a:gd name="connsiteX312" fmla="*/ 10177288 w 12089090"/>
                  <a:gd name="connsiteY312" fmla="*/ 3845333 h 13511369"/>
                  <a:gd name="connsiteX313" fmla="*/ 10126488 w 12089090"/>
                  <a:gd name="connsiteY313" fmla="*/ 3670708 h 13511369"/>
                  <a:gd name="connsiteX314" fmla="*/ 10240787 w 12089090"/>
                  <a:gd name="connsiteY314" fmla="*/ 3708807 h 13511369"/>
                  <a:gd name="connsiteX315" fmla="*/ 10361438 w 12089090"/>
                  <a:gd name="connsiteY315" fmla="*/ 3600858 h 13511369"/>
                  <a:gd name="connsiteX316" fmla="*/ 10551938 w 12089090"/>
                  <a:gd name="connsiteY316" fmla="*/ 3661183 h 13511369"/>
                  <a:gd name="connsiteX317" fmla="*/ 10564638 w 12089090"/>
                  <a:gd name="connsiteY317" fmla="*/ 3477033 h 13511369"/>
                  <a:gd name="connsiteX318" fmla="*/ 10704337 w 12089090"/>
                  <a:gd name="connsiteY318" fmla="*/ 3515132 h 13511369"/>
                  <a:gd name="connsiteX319" fmla="*/ 10818637 w 12089090"/>
                  <a:gd name="connsiteY319" fmla="*/ 3210332 h 13511369"/>
                  <a:gd name="connsiteX320" fmla="*/ 10920238 w 12089090"/>
                  <a:gd name="connsiteY320" fmla="*/ 3299233 h 13511369"/>
                  <a:gd name="connsiteX321" fmla="*/ 11059937 w 12089090"/>
                  <a:gd name="connsiteY321" fmla="*/ 3283357 h 13511369"/>
                  <a:gd name="connsiteX322" fmla="*/ 11094862 w 12089090"/>
                  <a:gd name="connsiteY322" fmla="*/ 3508782 h 13511369"/>
                  <a:gd name="connsiteX323" fmla="*/ 11171063 w 12089090"/>
                  <a:gd name="connsiteY323" fmla="*/ 3251608 h 13511369"/>
                  <a:gd name="connsiteX324" fmla="*/ 11094863 w 12089090"/>
                  <a:gd name="connsiteY324" fmla="*/ 3165883 h 13511369"/>
                  <a:gd name="connsiteX325" fmla="*/ 11180587 w 12089090"/>
                  <a:gd name="connsiteY325" fmla="*/ 2911882 h 13511369"/>
                  <a:gd name="connsiteX326" fmla="*/ 10999613 w 12089090"/>
                  <a:gd name="connsiteY326" fmla="*/ 2988083 h 13511369"/>
                  <a:gd name="connsiteX327" fmla="*/ 10971037 w 12089090"/>
                  <a:gd name="connsiteY327" fmla="*/ 2918232 h 13511369"/>
                  <a:gd name="connsiteX328" fmla="*/ 10780537 w 12089090"/>
                  <a:gd name="connsiteY328" fmla="*/ 2715032 h 13511369"/>
                  <a:gd name="connsiteX329" fmla="*/ 10748788 w 12089090"/>
                  <a:gd name="connsiteY329" fmla="*/ 2530883 h 13511369"/>
                  <a:gd name="connsiteX330" fmla="*/ 10717038 w 12089090"/>
                  <a:gd name="connsiteY330" fmla="*/ 2435633 h 13511369"/>
                  <a:gd name="connsiteX331" fmla="*/ 10818637 w 12089090"/>
                  <a:gd name="connsiteY331" fmla="*/ 2334032 h 13511369"/>
                  <a:gd name="connsiteX332" fmla="*/ 11078988 w 12089090"/>
                  <a:gd name="connsiteY332" fmla="*/ 2099083 h 13511369"/>
                  <a:gd name="connsiteX333" fmla="*/ 11199637 w 12089090"/>
                  <a:gd name="connsiteY333" fmla="*/ 2118132 h 13511369"/>
                  <a:gd name="connsiteX334" fmla="*/ 11269488 w 12089090"/>
                  <a:gd name="connsiteY334" fmla="*/ 2029233 h 13511369"/>
                  <a:gd name="connsiteX335" fmla="*/ 11504437 w 12089090"/>
                  <a:gd name="connsiteY335" fmla="*/ 1921282 h 13511369"/>
                  <a:gd name="connsiteX336" fmla="*/ 11358388 w 12089090"/>
                  <a:gd name="connsiteY336" fmla="*/ 1851433 h 13511369"/>
                  <a:gd name="connsiteX337" fmla="*/ 11275837 w 12089090"/>
                  <a:gd name="connsiteY337" fmla="*/ 1705382 h 13511369"/>
                  <a:gd name="connsiteX338" fmla="*/ 11377437 w 12089090"/>
                  <a:gd name="connsiteY338" fmla="*/ 1279932 h 13511369"/>
                  <a:gd name="connsiteX339" fmla="*/ 11256787 w 12089090"/>
                  <a:gd name="connsiteY339" fmla="*/ 1019582 h 13511369"/>
                  <a:gd name="connsiteX340" fmla="*/ 11542537 w 12089090"/>
                  <a:gd name="connsiteY340" fmla="*/ 1362482 h 13511369"/>
                  <a:gd name="connsiteX341" fmla="*/ 11707637 w 12089090"/>
                  <a:gd name="connsiteY341" fmla="*/ 1165632 h 13511369"/>
                  <a:gd name="connsiteX342" fmla="*/ 11891787 w 12089090"/>
                  <a:gd name="connsiteY342" fmla="*/ 1476782 h 13511369"/>
                  <a:gd name="connsiteX343" fmla="*/ 12088637 w 12089090"/>
                  <a:gd name="connsiteY343" fmla="*/ 1578383 h 13511369"/>
                  <a:gd name="connsiteX344" fmla="*/ 11923537 w 12089090"/>
                  <a:gd name="connsiteY344" fmla="*/ 1133883 h 13511369"/>
                  <a:gd name="connsiteX345" fmla="*/ 11910837 w 12089090"/>
                  <a:gd name="connsiteY345" fmla="*/ 917982 h 13511369"/>
                  <a:gd name="connsiteX346" fmla="*/ 11777487 w 12089090"/>
                  <a:gd name="connsiteY346" fmla="*/ 721132 h 13511369"/>
                  <a:gd name="connsiteX347" fmla="*/ 11752087 w 12089090"/>
                  <a:gd name="connsiteY34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630709 w 12089090"/>
                  <a:gd name="connsiteY32" fmla="*/ 4069713 h 13511369"/>
                  <a:gd name="connsiteX33" fmla="*/ 2559272 w 12089090"/>
                  <a:gd name="connsiteY33" fmla="*/ 4041138 h 13511369"/>
                  <a:gd name="connsiteX34" fmla="*/ 2497359 w 12089090"/>
                  <a:gd name="connsiteY34" fmla="*/ 3964938 h 13511369"/>
                  <a:gd name="connsiteX35" fmla="*/ 2360437 w 12089090"/>
                  <a:gd name="connsiteY35" fmla="*/ 3991382 h 13511369"/>
                  <a:gd name="connsiteX36" fmla="*/ 2302097 w 12089090"/>
                  <a:gd name="connsiteY36" fmla="*/ 4098288 h 13511369"/>
                  <a:gd name="connsiteX37" fmla="*/ 2402109 w 12089090"/>
                  <a:gd name="connsiteY37" fmla="*/ 4295932 h 13511369"/>
                  <a:gd name="connsiteX38" fmla="*/ 2322337 w 12089090"/>
                  <a:gd name="connsiteY38" fmla="*/ 4353332 h 13511369"/>
                  <a:gd name="connsiteX39" fmla="*/ 2533078 w 12089090"/>
                  <a:gd name="connsiteY39" fmla="*/ 4645975 h 13511369"/>
                  <a:gd name="connsiteX40" fmla="*/ 2597372 w 12089090"/>
                  <a:gd name="connsiteY40" fmla="*/ 4879338 h 13511369"/>
                  <a:gd name="connsiteX41" fmla="*/ 2489024 w 12089090"/>
                  <a:gd name="connsiteY41" fmla="*/ 4958170 h 13511369"/>
                  <a:gd name="connsiteX42" fmla="*/ 2471165 w 12089090"/>
                  <a:gd name="connsiteY42" fmla="*/ 5122225 h 13511369"/>
                  <a:gd name="connsiteX43" fmla="*/ 2387822 w 12089090"/>
                  <a:gd name="connsiteY43" fmla="*/ 5196044 h 13511369"/>
                  <a:gd name="connsiteX44" fmla="*/ 2398537 w 12089090"/>
                  <a:gd name="connsiteY44" fmla="*/ 5286782 h 13511369"/>
                  <a:gd name="connsiteX45" fmla="*/ 2506884 w 12089090"/>
                  <a:gd name="connsiteY45" fmla="*/ 5384163 h 13511369"/>
                  <a:gd name="connsiteX46" fmla="*/ 2512837 w 12089090"/>
                  <a:gd name="connsiteY46" fmla="*/ 5534432 h 13511369"/>
                  <a:gd name="connsiteX47" fmla="*/ 2516409 w 12089090"/>
                  <a:gd name="connsiteY47" fmla="*/ 5622288 h 13511369"/>
                  <a:gd name="connsiteX48" fmla="*/ 2649759 w 12089090"/>
                  <a:gd name="connsiteY48" fmla="*/ 5741350 h 13511369"/>
                  <a:gd name="connsiteX49" fmla="*/ 2814065 w 12089090"/>
                  <a:gd name="connsiteY49" fmla="*/ 5819932 h 13511369"/>
                  <a:gd name="connsiteX50" fmla="*/ 2846212 w 12089090"/>
                  <a:gd name="connsiteY50" fmla="*/ 6036875 h 13511369"/>
                  <a:gd name="connsiteX51" fmla="*/ 2836687 w 12089090"/>
                  <a:gd name="connsiteY51" fmla="*/ 6239282 h 13511369"/>
                  <a:gd name="connsiteX52" fmla="*/ 2611659 w 12089090"/>
                  <a:gd name="connsiteY52" fmla="*/ 6322375 h 13511369"/>
                  <a:gd name="connsiteX53" fmla="*/ 2627137 w 12089090"/>
                  <a:gd name="connsiteY53" fmla="*/ 6448832 h 13511369"/>
                  <a:gd name="connsiteX54" fmla="*/ 2531887 w 12089090"/>
                  <a:gd name="connsiteY54" fmla="*/ 6696482 h 13511369"/>
                  <a:gd name="connsiteX55" fmla="*/ 2585465 w 12089090"/>
                  <a:gd name="connsiteY55" fmla="*/ 6812913 h 13511369"/>
                  <a:gd name="connsiteX56" fmla="*/ 2535459 w 12089090"/>
                  <a:gd name="connsiteY56" fmla="*/ 6872444 h 13511369"/>
                  <a:gd name="connsiteX57" fmla="*/ 2478309 w 12089090"/>
                  <a:gd name="connsiteY57" fmla="*/ 6981982 h 13511369"/>
                  <a:gd name="connsiteX58" fmla="*/ 2365199 w 12089090"/>
                  <a:gd name="connsiteY58" fmla="*/ 7022714 h 13511369"/>
                  <a:gd name="connsiteX59" fmla="*/ 2123503 w 12089090"/>
                  <a:gd name="connsiteY59" fmla="*/ 7248682 h 13511369"/>
                  <a:gd name="connsiteX60" fmla="*/ 2171128 w 12089090"/>
                  <a:gd name="connsiteY60" fmla="*/ 7551100 h 13511369"/>
                  <a:gd name="connsiteX61" fmla="*/ 2143743 w 12089090"/>
                  <a:gd name="connsiteY61" fmla="*/ 7627551 h 13511369"/>
                  <a:gd name="connsiteX62" fmla="*/ 1973484 w 12089090"/>
                  <a:gd name="connsiteY62" fmla="*/ 7703500 h 13511369"/>
                  <a:gd name="connsiteX63" fmla="*/ 1867519 w 12089090"/>
                  <a:gd name="connsiteY63" fmla="*/ 7841863 h 13511369"/>
                  <a:gd name="connsiteX64" fmla="*/ 1842515 w 12089090"/>
                  <a:gd name="connsiteY64" fmla="*/ 8084500 h 13511369"/>
                  <a:gd name="connsiteX65" fmla="*/ 1721072 w 12089090"/>
                  <a:gd name="connsiteY65" fmla="*/ 8148794 h 13511369"/>
                  <a:gd name="connsiteX66" fmla="*/ 1703212 w 12089090"/>
                  <a:gd name="connsiteY66" fmla="*/ 8291919 h 13511369"/>
                  <a:gd name="connsiteX67" fmla="*/ 1671065 w 12089090"/>
                  <a:gd name="connsiteY67" fmla="*/ 8510744 h 13511369"/>
                  <a:gd name="connsiteX68" fmla="*/ 1716309 w 12089090"/>
                  <a:gd name="connsiteY68" fmla="*/ 8653619 h 13511369"/>
                  <a:gd name="connsiteX69" fmla="*/ 1706784 w 12089090"/>
                  <a:gd name="connsiteY69" fmla="*/ 8772682 h 13511369"/>
                  <a:gd name="connsiteX70" fmla="*/ 1788937 w 12089090"/>
                  <a:gd name="connsiteY70" fmla="*/ 8963432 h 13511369"/>
                  <a:gd name="connsiteX71" fmla="*/ 1657969 w 12089090"/>
                  <a:gd name="connsiteY71" fmla="*/ 9413488 h 13511369"/>
                  <a:gd name="connsiteX72" fmla="*/ 1506759 w 12089090"/>
                  <a:gd name="connsiteY72" fmla="*/ 9498963 h 13511369"/>
                  <a:gd name="connsiteX73" fmla="*/ 1463897 w 12089090"/>
                  <a:gd name="connsiteY73" fmla="*/ 9682319 h 13511369"/>
                  <a:gd name="connsiteX74" fmla="*/ 1321022 w 12089090"/>
                  <a:gd name="connsiteY74" fmla="*/ 9748994 h 13511369"/>
                  <a:gd name="connsiteX75" fmla="*/ 1312687 w 12089090"/>
                  <a:gd name="connsiteY75" fmla="*/ 9839732 h 13511369"/>
                  <a:gd name="connsiteX76" fmla="*/ 1237678 w 12089090"/>
                  <a:gd name="connsiteY76" fmla="*/ 9970450 h 13511369"/>
                  <a:gd name="connsiteX77" fmla="*/ 1254347 w 12089090"/>
                  <a:gd name="connsiteY77" fmla="*/ 10151425 h 13511369"/>
                  <a:gd name="connsiteX78" fmla="*/ 1179337 w 12089090"/>
                  <a:gd name="connsiteY78" fmla="*/ 10315982 h 13511369"/>
                  <a:gd name="connsiteX79" fmla="*/ 932878 w 12089090"/>
                  <a:gd name="connsiteY79" fmla="*/ 10353832 h 13511369"/>
                  <a:gd name="connsiteX80" fmla="*/ 817387 w 12089090"/>
                  <a:gd name="connsiteY80" fmla="*/ 10468382 h 13511369"/>
                  <a:gd name="connsiteX81" fmla="*/ 678084 w 12089090"/>
                  <a:gd name="connsiteY81" fmla="*/ 10480038 h 13511369"/>
                  <a:gd name="connsiteX82" fmla="*/ 585215 w 12089090"/>
                  <a:gd name="connsiteY82" fmla="*/ 10544332 h 13511369"/>
                  <a:gd name="connsiteX83" fmla="*/ 497109 w 12089090"/>
                  <a:gd name="connsiteY83" fmla="*/ 10503850 h 13511369"/>
                  <a:gd name="connsiteX84" fmla="*/ 399478 w 12089090"/>
                  <a:gd name="connsiteY84" fmla="*/ 10510994 h 13511369"/>
                  <a:gd name="connsiteX85" fmla="*/ 301847 w 12089090"/>
                  <a:gd name="connsiteY85" fmla="*/ 10482419 h 13511369"/>
                  <a:gd name="connsiteX86" fmla="*/ 238743 w 12089090"/>
                  <a:gd name="connsiteY86" fmla="*/ 10535057 h 13511369"/>
                  <a:gd name="connsiteX87" fmla="*/ 17287 w 12089090"/>
                  <a:gd name="connsiteY87" fmla="*/ 10430282 h 13511369"/>
                  <a:gd name="connsiteX88" fmla="*/ 78009 w 12089090"/>
                  <a:gd name="connsiteY88" fmla="*/ 10608625 h 13511369"/>
                  <a:gd name="connsiteX89" fmla="*/ 11334 w 12089090"/>
                  <a:gd name="connsiteY89" fmla="*/ 10787219 h 13511369"/>
                  <a:gd name="connsiteX90" fmla="*/ 112537 w 12089090"/>
                  <a:gd name="connsiteY90" fmla="*/ 11056551 h 13511369"/>
                  <a:gd name="connsiteX91" fmla="*/ 8953 w 12089090"/>
                  <a:gd name="connsiteY91" fmla="*/ 11234894 h 13511369"/>
                  <a:gd name="connsiteX92" fmla="*/ 17287 w 12089090"/>
                  <a:gd name="connsiteY92" fmla="*/ 11420882 h 13511369"/>
                  <a:gd name="connsiteX93" fmla="*/ 158972 w 12089090"/>
                  <a:gd name="connsiteY93" fmla="*/ 11470638 h 13511369"/>
                  <a:gd name="connsiteX94" fmla="*/ 455437 w 12089090"/>
                  <a:gd name="connsiteY94" fmla="*/ 11497082 h 13511369"/>
                  <a:gd name="connsiteX95" fmla="*/ 623315 w 12089090"/>
                  <a:gd name="connsiteY95" fmla="*/ 11544457 h 13511369"/>
                  <a:gd name="connsiteX96" fmla="*/ 737615 w 12089090"/>
                  <a:gd name="connsiteY96" fmla="*/ 11489688 h 13511369"/>
                  <a:gd name="connsiteX97" fmla="*/ 912637 w 12089090"/>
                  <a:gd name="connsiteY97" fmla="*/ 11535182 h 13511369"/>
                  <a:gd name="connsiteX98" fmla="*/ 1078134 w 12089090"/>
                  <a:gd name="connsiteY98" fmla="*/ 11413488 h 13511369"/>
                  <a:gd name="connsiteX99" fmla="*/ 1155524 w 12089090"/>
                  <a:gd name="connsiteY99" fmla="*/ 11470889 h 13511369"/>
                  <a:gd name="connsiteX100" fmla="*/ 1294828 w 12089090"/>
                  <a:gd name="connsiteY100" fmla="*/ 11496832 h 13511369"/>
                  <a:gd name="connsiteX101" fmla="*/ 1466278 w 12089090"/>
                  <a:gd name="connsiteY101" fmla="*/ 11508738 h 13511369"/>
                  <a:gd name="connsiteX102" fmla="*/ 1552003 w 12089090"/>
                  <a:gd name="connsiteY102" fmla="*/ 11573032 h 13511369"/>
                  <a:gd name="connsiteX103" fmla="*/ 1652015 w 12089090"/>
                  <a:gd name="connsiteY103" fmla="*/ 11580175 h 13511369"/>
                  <a:gd name="connsiteX104" fmla="*/ 1731787 w 12089090"/>
                  <a:gd name="connsiteY104" fmla="*/ 11592332 h 13511369"/>
                  <a:gd name="connsiteX105" fmla="*/ 1659159 w 12089090"/>
                  <a:gd name="connsiteY105" fmla="*/ 11737338 h 13511369"/>
                  <a:gd name="connsiteX106" fmla="*/ 1693687 w 12089090"/>
                  <a:gd name="connsiteY106" fmla="*/ 11992382 h 13511369"/>
                  <a:gd name="connsiteX107" fmla="*/ 1871090 w 12089090"/>
                  <a:gd name="connsiteY107" fmla="*/ 12130244 h 13511369"/>
                  <a:gd name="connsiteX108" fmla="*/ 1993724 w 12089090"/>
                  <a:gd name="connsiteY108" fmla="*/ 12056676 h 13511369"/>
                  <a:gd name="connsiteX109" fmla="*/ 2066353 w 12089090"/>
                  <a:gd name="connsiteY109" fmla="*/ 12104050 h 13511369"/>
                  <a:gd name="connsiteX110" fmla="*/ 2142553 w 12089090"/>
                  <a:gd name="connsiteY110" fmla="*/ 12034994 h 13511369"/>
                  <a:gd name="connsiteX111" fmla="*/ 2242565 w 12089090"/>
                  <a:gd name="connsiteY111" fmla="*/ 12058807 h 13511369"/>
                  <a:gd name="connsiteX112" fmla="*/ 2473547 w 12089090"/>
                  <a:gd name="connsiteY112" fmla="*/ 12008800 h 13511369"/>
                  <a:gd name="connsiteX113" fmla="*/ 2524743 w 12089090"/>
                  <a:gd name="connsiteY113" fmla="*/ 11899513 h 13511369"/>
                  <a:gd name="connsiteX114" fmla="*/ 2893837 w 12089090"/>
                  <a:gd name="connsiteY114" fmla="*/ 12030482 h 13511369"/>
                  <a:gd name="connsiteX115" fmla="*/ 2983134 w 12089090"/>
                  <a:gd name="connsiteY115" fmla="*/ 12018325 h 13511369"/>
                  <a:gd name="connsiteX116" fmla="*/ 3084337 w 12089090"/>
                  <a:gd name="connsiteY116" fmla="*/ 12182882 h 13511369"/>
                  <a:gd name="connsiteX117" fmla="*/ 3323653 w 12089090"/>
                  <a:gd name="connsiteY117" fmla="*/ 12127863 h 13511369"/>
                  <a:gd name="connsiteX118" fmla="*/ 3433190 w 12089090"/>
                  <a:gd name="connsiteY118" fmla="*/ 12196919 h 13511369"/>
                  <a:gd name="connsiteX119" fmla="*/ 3586781 w 12089090"/>
                  <a:gd name="connsiteY119" fmla="*/ 12266226 h 13511369"/>
                  <a:gd name="connsiteX120" fmla="*/ 3522487 w 12089090"/>
                  <a:gd name="connsiteY120" fmla="*/ 12387670 h 13511369"/>
                  <a:gd name="connsiteX121" fmla="*/ 3607022 w 12089090"/>
                  <a:gd name="connsiteY121" fmla="*/ 12592207 h 13511369"/>
                  <a:gd name="connsiteX122" fmla="*/ 3560587 w 12089090"/>
                  <a:gd name="connsiteY122" fmla="*/ 12773432 h 13511369"/>
                  <a:gd name="connsiteX123" fmla="*/ 3545109 w 12089090"/>
                  <a:gd name="connsiteY123" fmla="*/ 12987494 h 13511369"/>
                  <a:gd name="connsiteX124" fmla="*/ 3636787 w 12089090"/>
                  <a:gd name="connsiteY124" fmla="*/ 13211582 h 13511369"/>
                  <a:gd name="connsiteX125" fmla="*/ 3922537 w 12089090"/>
                  <a:gd name="connsiteY125" fmla="*/ 13440182 h 13511369"/>
                  <a:gd name="connsiteX126" fmla="*/ 4514278 w 12089090"/>
                  <a:gd name="connsiteY126" fmla="*/ 13511369 h 13511369"/>
                  <a:gd name="connsiteX127" fmla="*/ 4549996 w 12089090"/>
                  <a:gd name="connsiteY127" fmla="*/ 13442312 h 13511369"/>
                  <a:gd name="connsiteX128" fmla="*/ 4208287 w 12089090"/>
                  <a:gd name="connsiteY128" fmla="*/ 13154432 h 13511369"/>
                  <a:gd name="connsiteX129" fmla="*/ 4635722 w 12089090"/>
                  <a:gd name="connsiteY129" fmla="*/ 13268482 h 13511369"/>
                  <a:gd name="connsiteX130" fmla="*/ 4951237 w 12089090"/>
                  <a:gd name="connsiteY130" fmla="*/ 13268732 h 13511369"/>
                  <a:gd name="connsiteX131" fmla="*/ 5052440 w 12089090"/>
                  <a:gd name="connsiteY131" fmla="*/ 13058932 h 13511369"/>
                  <a:gd name="connsiteX132" fmla="*/ 5011959 w 12089090"/>
                  <a:gd name="connsiteY132" fmla="*/ 12985113 h 13511369"/>
                  <a:gd name="connsiteX133" fmla="*/ 5008387 w 12089090"/>
                  <a:gd name="connsiteY133" fmla="*/ 12678182 h 13511369"/>
                  <a:gd name="connsiteX134" fmla="*/ 5084587 w 12089090"/>
                  <a:gd name="connsiteY134" fmla="*/ 12563882 h 13511369"/>
                  <a:gd name="connsiteX135" fmla="*/ 5046487 w 12089090"/>
                  <a:gd name="connsiteY135" fmla="*/ 12225745 h 13511369"/>
                  <a:gd name="connsiteX136" fmla="*/ 5375100 w 12089090"/>
                  <a:gd name="connsiteY136" fmla="*/ 12097157 h 13511369"/>
                  <a:gd name="connsiteX137" fmla="*/ 5656087 w 12089090"/>
                  <a:gd name="connsiteY137" fmla="*/ 12180502 h 13511369"/>
                  <a:gd name="connsiteX138" fmla="*/ 5541787 w 12089090"/>
                  <a:gd name="connsiteY138" fmla="*/ 11249432 h 13511369"/>
                  <a:gd name="connsiteX139" fmla="*/ 5602510 w 12089090"/>
                  <a:gd name="connsiteY139" fmla="*/ 10722925 h 13511369"/>
                  <a:gd name="connsiteX140" fmla="*/ 5485827 w 12089090"/>
                  <a:gd name="connsiteY140" fmla="*/ 10663394 h 13511369"/>
                  <a:gd name="connsiteX141" fmla="*/ 5602509 w 12089090"/>
                  <a:gd name="connsiteY141" fmla="*/ 10701495 h 13511369"/>
                  <a:gd name="connsiteX142" fmla="*/ 5628703 w 12089090"/>
                  <a:gd name="connsiteY142" fmla="*/ 10160950 h 13511369"/>
                  <a:gd name="connsiteX143" fmla="*/ 5715618 w 12089090"/>
                  <a:gd name="connsiteY143" fmla="*/ 9775438 h 13511369"/>
                  <a:gd name="connsiteX144" fmla="*/ 5847778 w 12089090"/>
                  <a:gd name="connsiteY144" fmla="*/ 9408475 h 13511369"/>
                  <a:gd name="connsiteX145" fmla="*/ 5938265 w 12089090"/>
                  <a:gd name="connsiteY145" fmla="*/ 9196544 h 13511369"/>
                  <a:gd name="connsiteX146" fmla="*/ 5776340 w 12089090"/>
                  <a:gd name="connsiteY146" fmla="*/ 9329894 h 13511369"/>
                  <a:gd name="connsiteX147" fmla="*/ 5940647 w 12089090"/>
                  <a:gd name="connsiteY147" fmla="*/ 9137013 h 13511369"/>
                  <a:gd name="connsiteX148" fmla="*/ 5972794 w 12089090"/>
                  <a:gd name="connsiteY148" fmla="*/ 8956289 h 13511369"/>
                  <a:gd name="connsiteX149" fmla="*/ 5976365 w 12089090"/>
                  <a:gd name="connsiteY149" fmla="*/ 9087006 h 13511369"/>
                  <a:gd name="connsiteX150" fmla="*/ 6458567 w 12089090"/>
                  <a:gd name="connsiteY150" fmla="*/ 8201432 h 13511369"/>
                  <a:gd name="connsiteX151" fmla="*/ 6221634 w 12089090"/>
                  <a:gd name="connsiteY151" fmla="*/ 8101170 h 13511369"/>
                  <a:gd name="connsiteX152" fmla="*/ 6443090 w 12089090"/>
                  <a:gd name="connsiteY152" fmla="*/ 8110694 h 13511369"/>
                  <a:gd name="connsiteX153" fmla="*/ 6713363 w 12089090"/>
                  <a:gd name="connsiteY153" fmla="*/ 8074975 h 13511369"/>
                  <a:gd name="connsiteX154" fmla="*/ 6872907 w 12089090"/>
                  <a:gd name="connsiteY154" fmla="*/ 8032113 h 13511369"/>
                  <a:gd name="connsiteX155" fmla="*/ 6802659 w 12089090"/>
                  <a:gd name="connsiteY155" fmla="*/ 7972582 h 13511369"/>
                  <a:gd name="connsiteX156" fmla="*/ 6894339 w 12089090"/>
                  <a:gd name="connsiteY156" fmla="*/ 7846626 h 13511369"/>
                  <a:gd name="connsiteX157" fmla="*/ 6997921 w 12089090"/>
                  <a:gd name="connsiteY157" fmla="*/ 7867807 h 13511369"/>
                  <a:gd name="connsiteX158" fmla="*/ 7034832 w 12089090"/>
                  <a:gd name="connsiteY158" fmla="*/ 7793990 h 13511369"/>
                  <a:gd name="connsiteX159" fmla="*/ 6961013 w 12089090"/>
                  <a:gd name="connsiteY159" fmla="*/ 7693975 h 13511369"/>
                  <a:gd name="connsiteX160" fmla="*/ 6927676 w 12089090"/>
                  <a:gd name="connsiteY160" fmla="*/ 7596344 h 13511369"/>
                  <a:gd name="connsiteX161" fmla="*/ 6837187 w 12089090"/>
                  <a:gd name="connsiteY161" fmla="*/ 7591832 h 13511369"/>
                  <a:gd name="connsiteX162" fmla="*/ 6763369 w 12089090"/>
                  <a:gd name="connsiteY162" fmla="*/ 7674925 h 13511369"/>
                  <a:gd name="connsiteX163" fmla="*/ 6627637 w 12089090"/>
                  <a:gd name="connsiteY163" fmla="*/ 7687082 h 13511369"/>
                  <a:gd name="connsiteX164" fmla="*/ 6687169 w 12089090"/>
                  <a:gd name="connsiteY164" fmla="*/ 7617775 h 13511369"/>
                  <a:gd name="connsiteX165" fmla="*/ 6699076 w 12089090"/>
                  <a:gd name="connsiteY165" fmla="*/ 7529669 h 13511369"/>
                  <a:gd name="connsiteX166" fmla="*/ 6720506 w 12089090"/>
                  <a:gd name="connsiteY166" fmla="*/ 7467756 h 13511369"/>
                  <a:gd name="connsiteX167" fmla="*/ 6684787 w 12089090"/>
                  <a:gd name="connsiteY167" fmla="*/ 7401332 h 13511369"/>
                  <a:gd name="connsiteX168" fmla="*/ 6620494 w 12089090"/>
                  <a:gd name="connsiteY168" fmla="*/ 7432038 h 13511369"/>
                  <a:gd name="connsiteX169" fmla="*/ 6618112 w 12089090"/>
                  <a:gd name="connsiteY169" fmla="*/ 7351326 h 13511369"/>
                  <a:gd name="connsiteX170" fmla="*/ 6837188 w 12089090"/>
                  <a:gd name="connsiteY170" fmla="*/ 7243919 h 13511369"/>
                  <a:gd name="connsiteX171" fmla="*/ 6801469 w 12089090"/>
                  <a:gd name="connsiteY171" fmla="*/ 7089138 h 13511369"/>
                  <a:gd name="connsiteX172" fmla="*/ 6877669 w 12089090"/>
                  <a:gd name="connsiteY172" fmla="*/ 7072469 h 13511369"/>
                  <a:gd name="connsiteX173" fmla="*/ 6856237 w 12089090"/>
                  <a:gd name="connsiteY173" fmla="*/ 6982232 h 13511369"/>
                  <a:gd name="connsiteX174" fmla="*/ 6961013 w 12089090"/>
                  <a:gd name="connsiteY174" fmla="*/ 6984363 h 13511369"/>
                  <a:gd name="connsiteX175" fmla="*/ 7003876 w 12089090"/>
                  <a:gd name="connsiteY175" fmla="*/ 6903400 h 13511369"/>
                  <a:gd name="connsiteX176" fmla="*/ 7106269 w 12089090"/>
                  <a:gd name="connsiteY176" fmla="*/ 6936738 h 13511369"/>
                  <a:gd name="connsiteX177" fmla="*/ 7180088 w 12089090"/>
                  <a:gd name="connsiteY177" fmla="*/ 7039132 h 13511369"/>
                  <a:gd name="connsiteX178" fmla="*/ 7246763 w 12089090"/>
                  <a:gd name="connsiteY178" fmla="*/ 6979600 h 13511369"/>
                  <a:gd name="connsiteX179" fmla="*/ 7187232 w 12089090"/>
                  <a:gd name="connsiteY179" fmla="*/ 6843869 h 13511369"/>
                  <a:gd name="connsiteX180" fmla="*/ 7244381 w 12089090"/>
                  <a:gd name="connsiteY180" fmla="*/ 6896506 h 13511369"/>
                  <a:gd name="connsiteX181" fmla="*/ 7361063 w 12089090"/>
                  <a:gd name="connsiteY181" fmla="*/ 6934357 h 13511369"/>
                  <a:gd name="connsiteX182" fmla="*/ 7434882 w 12089090"/>
                  <a:gd name="connsiteY182" fmla="*/ 7006046 h 13511369"/>
                  <a:gd name="connsiteX183" fmla="*/ 7403926 w 12089090"/>
                  <a:gd name="connsiteY183" fmla="*/ 7144158 h 13511369"/>
                  <a:gd name="connsiteX184" fmla="*/ 7475363 w 12089090"/>
                  <a:gd name="connsiteY184" fmla="*/ 7108439 h 13511369"/>
                  <a:gd name="connsiteX185" fmla="*/ 7465837 w 12089090"/>
                  <a:gd name="connsiteY185" fmla="*/ 7077482 h 13511369"/>
                  <a:gd name="connsiteX186" fmla="*/ 7542038 w 12089090"/>
                  <a:gd name="connsiteY186" fmla="*/ 7163208 h 13511369"/>
                  <a:gd name="connsiteX187" fmla="*/ 7477744 w 12089090"/>
                  <a:gd name="connsiteY187" fmla="*/ 7244171 h 13511369"/>
                  <a:gd name="connsiteX188" fmla="*/ 7542037 w 12089090"/>
                  <a:gd name="connsiteY188" fmla="*/ 7325132 h 13511369"/>
                  <a:gd name="connsiteX189" fmla="*/ 7468219 w 12089090"/>
                  <a:gd name="connsiteY189" fmla="*/ 7344183 h 13511369"/>
                  <a:gd name="connsiteX190" fmla="*/ 7375351 w 12089090"/>
                  <a:gd name="connsiteY190" fmla="*/ 7296558 h 13511369"/>
                  <a:gd name="connsiteX191" fmla="*/ 7327726 w 12089090"/>
                  <a:gd name="connsiteY191" fmla="*/ 7406096 h 13511369"/>
                  <a:gd name="connsiteX192" fmla="*/ 7403926 w 12089090"/>
                  <a:gd name="connsiteY192" fmla="*/ 7425146 h 13511369"/>
                  <a:gd name="connsiteX193" fmla="*/ 7458694 w 12089090"/>
                  <a:gd name="connsiteY193" fmla="*/ 7484677 h 13511369"/>
                  <a:gd name="connsiteX194" fmla="*/ 7484888 w 12089090"/>
                  <a:gd name="connsiteY194" fmla="*/ 7515382 h 13511369"/>
                  <a:gd name="connsiteX195" fmla="*/ 7505128 w 12089090"/>
                  <a:gd name="connsiteY195" fmla="*/ 7467755 h 13511369"/>
                  <a:gd name="connsiteX196" fmla="*/ 7563469 w 12089090"/>
                  <a:gd name="connsiteY196" fmla="*/ 7529921 h 13511369"/>
                  <a:gd name="connsiteX197" fmla="*/ 7656338 w 12089090"/>
                  <a:gd name="connsiteY197" fmla="*/ 7615646 h 13511369"/>
                  <a:gd name="connsiteX198" fmla="*/ 7656338 w 12089090"/>
                  <a:gd name="connsiteY198" fmla="*/ 7510871 h 13511369"/>
                  <a:gd name="connsiteX199" fmla="*/ 7830168 w 12089090"/>
                  <a:gd name="connsiteY199" fmla="*/ 7606120 h 13511369"/>
                  <a:gd name="connsiteX200" fmla="*/ 7723013 w 12089090"/>
                  <a:gd name="connsiteY200" fmla="*/ 7370377 h 13511369"/>
                  <a:gd name="connsiteX201" fmla="*/ 7725394 w 12089090"/>
                  <a:gd name="connsiteY201" fmla="*/ 7234646 h 13511369"/>
                  <a:gd name="connsiteX202" fmla="*/ 7630144 w 12089090"/>
                  <a:gd name="connsiteY202" fmla="*/ 7206071 h 13511369"/>
                  <a:gd name="connsiteX203" fmla="*/ 7694437 w 12089090"/>
                  <a:gd name="connsiteY203" fmla="*/ 7039382 h 13511369"/>
                  <a:gd name="connsiteX204" fmla="*/ 8392144 w 12089090"/>
                  <a:gd name="connsiteY204" fmla="*/ 6653621 h 13511369"/>
                  <a:gd name="connsiteX205" fmla="*/ 8720757 w 12089090"/>
                  <a:gd name="connsiteY205" fmla="*/ 6591708 h 13511369"/>
                  <a:gd name="connsiteX206" fmla="*/ 8739807 w 12089090"/>
                  <a:gd name="connsiteY206" fmla="*/ 6696483 h 13511369"/>
                  <a:gd name="connsiteX207" fmla="*/ 8813626 w 12089090"/>
                  <a:gd name="connsiteY207" fmla="*/ 6701246 h 13511369"/>
                  <a:gd name="connsiteX208" fmla="*/ 8789812 w 12089090"/>
                  <a:gd name="connsiteY208" fmla="*/ 6548844 h 13511369"/>
                  <a:gd name="connsiteX209" fmla="*/ 9332737 w 12089090"/>
                  <a:gd name="connsiteY209" fmla="*/ 6544082 h 13511369"/>
                  <a:gd name="connsiteX210" fmla="*/ 9520856 w 12089090"/>
                  <a:gd name="connsiteY210" fmla="*/ 6494075 h 13511369"/>
                  <a:gd name="connsiteX211" fmla="*/ 9647062 w 12089090"/>
                  <a:gd name="connsiteY211" fmla="*/ 6298813 h 13511369"/>
                  <a:gd name="connsiteX212" fmla="*/ 9923287 w 12089090"/>
                  <a:gd name="connsiteY212" fmla="*/ 6334532 h 13511369"/>
                  <a:gd name="connsiteX213" fmla="*/ 9887569 w 12089090"/>
                  <a:gd name="connsiteY213" fmla="*/ 6420258 h 13511369"/>
                  <a:gd name="connsiteX214" fmla="*/ 9744694 w 12089090"/>
                  <a:gd name="connsiteY214" fmla="*/ 6434546 h 13511369"/>
                  <a:gd name="connsiteX215" fmla="*/ 9813749 w 12089090"/>
                  <a:gd name="connsiteY215" fmla="*/ 6489313 h 13511369"/>
                  <a:gd name="connsiteX216" fmla="*/ 9682782 w 12089090"/>
                  <a:gd name="connsiteY216" fmla="*/ 6517889 h 13511369"/>
                  <a:gd name="connsiteX217" fmla="*/ 9556576 w 12089090"/>
                  <a:gd name="connsiteY217" fmla="*/ 6508364 h 13511369"/>
                  <a:gd name="connsiteX218" fmla="*/ 9470850 w 12089090"/>
                  <a:gd name="connsiteY218" fmla="*/ 6544082 h 13511369"/>
                  <a:gd name="connsiteX219" fmla="*/ 9439894 w 12089090"/>
                  <a:gd name="connsiteY219" fmla="*/ 6848883 h 13511369"/>
                  <a:gd name="connsiteX220" fmla="*/ 9601819 w 12089090"/>
                  <a:gd name="connsiteY220" fmla="*/ 6882220 h 13511369"/>
                  <a:gd name="connsiteX221" fmla="*/ 9808987 w 12089090"/>
                  <a:gd name="connsiteY221" fmla="*/ 6696482 h 13511369"/>
                  <a:gd name="connsiteX222" fmla="*/ 9847088 w 12089090"/>
                  <a:gd name="connsiteY222" fmla="*/ 6794114 h 13511369"/>
                  <a:gd name="connsiteX223" fmla="*/ 9994726 w 12089090"/>
                  <a:gd name="connsiteY223" fmla="*/ 6717914 h 13511369"/>
                  <a:gd name="connsiteX224" fmla="*/ 9894713 w 12089090"/>
                  <a:gd name="connsiteY224" fmla="*/ 6956040 h 13511369"/>
                  <a:gd name="connsiteX225" fmla="*/ 10037588 w 12089090"/>
                  <a:gd name="connsiteY225" fmla="*/ 6898889 h 13511369"/>
                  <a:gd name="connsiteX226" fmla="*/ 10004251 w 12089090"/>
                  <a:gd name="connsiteY226" fmla="*/ 6986996 h 13511369"/>
                  <a:gd name="connsiteX227" fmla="*/ 10235232 w 12089090"/>
                  <a:gd name="connsiteY227" fmla="*/ 6984614 h 13511369"/>
                  <a:gd name="connsiteX228" fmla="*/ 10075687 w 12089090"/>
                  <a:gd name="connsiteY228" fmla="*/ 7039382 h 13511369"/>
                  <a:gd name="connsiteX229" fmla="*/ 9966151 w 12089090"/>
                  <a:gd name="connsiteY229" fmla="*/ 7096533 h 13511369"/>
                  <a:gd name="connsiteX230" fmla="*/ 9847088 w 12089090"/>
                  <a:gd name="connsiteY230" fmla="*/ 7210833 h 13511369"/>
                  <a:gd name="connsiteX231" fmla="*/ 9882806 w 12089090"/>
                  <a:gd name="connsiteY231" fmla="*/ 7270363 h 13511369"/>
                  <a:gd name="connsiteX232" fmla="*/ 9925669 w 12089090"/>
                  <a:gd name="connsiteY232" fmla="*/ 7320371 h 13511369"/>
                  <a:gd name="connsiteX233" fmla="*/ 10004251 w 12089090"/>
                  <a:gd name="connsiteY233" fmla="*/ 7287033 h 13511369"/>
                  <a:gd name="connsiteX234" fmla="*/ 10016156 w 12089090"/>
                  <a:gd name="connsiteY234" fmla="*/ 7348944 h 13511369"/>
                  <a:gd name="connsiteX235" fmla="*/ 10130457 w 12089090"/>
                  <a:gd name="connsiteY235" fmla="*/ 7210833 h 13511369"/>
                  <a:gd name="connsiteX236" fmla="*/ 10166176 w 12089090"/>
                  <a:gd name="connsiteY236" fmla="*/ 7356089 h 13511369"/>
                  <a:gd name="connsiteX237" fmla="*/ 10261426 w 12089090"/>
                  <a:gd name="connsiteY237" fmla="*/ 7239408 h 13511369"/>
                  <a:gd name="connsiteX238" fmla="*/ 10287619 w 12089090"/>
                  <a:gd name="connsiteY238" fmla="*/ 7401332 h 13511369"/>
                  <a:gd name="connsiteX239" fmla="*/ 10361437 w 12089090"/>
                  <a:gd name="connsiteY239" fmla="*/ 7477532 h 13511369"/>
                  <a:gd name="connsiteX240" fmla="*/ 10151887 w 12089090"/>
                  <a:gd name="connsiteY240" fmla="*/ 7591832 h 13511369"/>
                  <a:gd name="connsiteX241" fmla="*/ 10304288 w 12089090"/>
                  <a:gd name="connsiteY241" fmla="*/ 7741852 h 13511369"/>
                  <a:gd name="connsiteX242" fmla="*/ 10335244 w 12089090"/>
                  <a:gd name="connsiteY242" fmla="*/ 7644221 h 13511369"/>
                  <a:gd name="connsiteX243" fmla="*/ 10406680 w 12089090"/>
                  <a:gd name="connsiteY243" fmla="*/ 7732326 h 13511369"/>
                  <a:gd name="connsiteX244" fmla="*/ 10528126 w 12089090"/>
                  <a:gd name="connsiteY244" fmla="*/ 7691846 h 13511369"/>
                  <a:gd name="connsiteX245" fmla="*/ 10532887 w 12089090"/>
                  <a:gd name="connsiteY245" fmla="*/ 7777570 h 13511369"/>
                  <a:gd name="connsiteX246" fmla="*/ 10530506 w 12089090"/>
                  <a:gd name="connsiteY246" fmla="*/ 7875200 h 13511369"/>
                  <a:gd name="connsiteX247" fmla="*/ 10640043 w 12089090"/>
                  <a:gd name="connsiteY247" fmla="*/ 7837101 h 13511369"/>
                  <a:gd name="connsiteX248" fmla="*/ 10680526 w 12089090"/>
                  <a:gd name="connsiteY248" fmla="*/ 8075227 h 13511369"/>
                  <a:gd name="connsiteX249" fmla="*/ 10818637 w 12089090"/>
                  <a:gd name="connsiteY249" fmla="*/ 8106182 h 13511369"/>
                  <a:gd name="connsiteX250" fmla="*/ 10832925 w 12089090"/>
                  <a:gd name="connsiteY250" fmla="*/ 7815670 h 13511369"/>
                  <a:gd name="connsiteX251" fmla="*/ 10923413 w 12089090"/>
                  <a:gd name="connsiteY251" fmla="*/ 7791858 h 13511369"/>
                  <a:gd name="connsiteX252" fmla="*/ 10992469 w 12089090"/>
                  <a:gd name="connsiteY252" fmla="*/ 7620407 h 13511369"/>
                  <a:gd name="connsiteX253" fmla="*/ 10954369 w 12089090"/>
                  <a:gd name="connsiteY253" fmla="*/ 7491821 h 13511369"/>
                  <a:gd name="connsiteX254" fmla="*/ 10859119 w 12089090"/>
                  <a:gd name="connsiteY254" fmla="*/ 7479913 h 13511369"/>
                  <a:gd name="connsiteX255" fmla="*/ 10906743 w 12089090"/>
                  <a:gd name="connsiteY255" fmla="*/ 7360851 h 13511369"/>
                  <a:gd name="connsiteX256" fmla="*/ 10801969 w 12089090"/>
                  <a:gd name="connsiteY256" fmla="*/ 7289414 h 13511369"/>
                  <a:gd name="connsiteX257" fmla="*/ 10761487 w 12089090"/>
                  <a:gd name="connsiteY257" fmla="*/ 7058432 h 13511369"/>
                  <a:gd name="connsiteX258" fmla="*/ 10443987 w 12089090"/>
                  <a:gd name="connsiteY258" fmla="*/ 7020332 h 13511369"/>
                  <a:gd name="connsiteX259" fmla="*/ 10513838 w 12089090"/>
                  <a:gd name="connsiteY259" fmla="*/ 6915558 h 13511369"/>
                  <a:gd name="connsiteX260" fmla="*/ 10637663 w 12089090"/>
                  <a:gd name="connsiteY260" fmla="*/ 6896508 h 13511369"/>
                  <a:gd name="connsiteX261" fmla="*/ 10647187 w 12089090"/>
                  <a:gd name="connsiteY261" fmla="*/ 6810782 h 13511369"/>
                  <a:gd name="connsiteX262" fmla="*/ 10859912 w 12089090"/>
                  <a:gd name="connsiteY262" fmla="*/ 6899682 h 13511369"/>
                  <a:gd name="connsiteX263" fmla="*/ 10875787 w 12089090"/>
                  <a:gd name="connsiteY263" fmla="*/ 6677432 h 13511369"/>
                  <a:gd name="connsiteX264" fmla="*/ 10666237 w 12089090"/>
                  <a:gd name="connsiteY264" fmla="*/ 6772682 h 13511369"/>
                  <a:gd name="connsiteX265" fmla="*/ 10590037 w 12089090"/>
                  <a:gd name="connsiteY265" fmla="*/ 6544082 h 13511369"/>
                  <a:gd name="connsiteX266" fmla="*/ 10361437 w 12089090"/>
                  <a:gd name="connsiteY266" fmla="*/ 6753632 h 13511369"/>
                  <a:gd name="connsiteX267" fmla="*/ 10374138 w 12089090"/>
                  <a:gd name="connsiteY267" fmla="*/ 6588533 h 13511369"/>
                  <a:gd name="connsiteX268" fmla="*/ 10386837 w 12089090"/>
                  <a:gd name="connsiteY268" fmla="*/ 6464707 h 13511369"/>
                  <a:gd name="connsiteX269" fmla="*/ 10331672 w 12089090"/>
                  <a:gd name="connsiteY269" fmla="*/ 6436675 h 13511369"/>
                  <a:gd name="connsiteX270" fmla="*/ 10278888 w 12089090"/>
                  <a:gd name="connsiteY270" fmla="*/ 6452008 h 13511369"/>
                  <a:gd name="connsiteX271" fmla="*/ 10158237 w 12089090"/>
                  <a:gd name="connsiteY271" fmla="*/ 6236107 h 13511369"/>
                  <a:gd name="connsiteX272" fmla="*/ 10323338 w 12089090"/>
                  <a:gd name="connsiteY272" fmla="*/ 6274208 h 13511369"/>
                  <a:gd name="connsiteX273" fmla="*/ 10564638 w 12089090"/>
                  <a:gd name="connsiteY273" fmla="*/ 6274208 h 13511369"/>
                  <a:gd name="connsiteX274" fmla="*/ 10694812 w 12089090"/>
                  <a:gd name="connsiteY274" fmla="*/ 6134507 h 13511369"/>
                  <a:gd name="connsiteX275" fmla="*/ 10593213 w 12089090"/>
                  <a:gd name="connsiteY275" fmla="*/ 6023383 h 13511369"/>
                  <a:gd name="connsiteX276" fmla="*/ 10380487 w 12089090"/>
                  <a:gd name="connsiteY276" fmla="*/ 5975757 h 13511369"/>
                  <a:gd name="connsiteX277" fmla="*/ 10561462 w 12089090"/>
                  <a:gd name="connsiteY277" fmla="*/ 5845582 h 13511369"/>
                  <a:gd name="connsiteX278" fmla="*/ 10507488 w 12089090"/>
                  <a:gd name="connsiteY278" fmla="*/ 5728108 h 13511369"/>
                  <a:gd name="connsiteX279" fmla="*/ 10561463 w 12089090"/>
                  <a:gd name="connsiteY279" fmla="*/ 5607458 h 13511369"/>
                  <a:gd name="connsiteX280" fmla="*/ 10523362 w 12089090"/>
                  <a:gd name="connsiteY280" fmla="*/ 5604282 h 13511369"/>
                  <a:gd name="connsiteX281" fmla="*/ 10488438 w 12089090"/>
                  <a:gd name="connsiteY281" fmla="*/ 5528083 h 13511369"/>
                  <a:gd name="connsiteX282" fmla="*/ 10329687 w 12089090"/>
                  <a:gd name="connsiteY282" fmla="*/ 5375682 h 13511369"/>
                  <a:gd name="connsiteX283" fmla="*/ 10599563 w 12089090"/>
                  <a:gd name="connsiteY283" fmla="*/ 5480458 h 13511369"/>
                  <a:gd name="connsiteX284" fmla="*/ 10742437 w 12089090"/>
                  <a:gd name="connsiteY284" fmla="*/ 5439182 h 13511369"/>
                  <a:gd name="connsiteX285" fmla="*/ 10717038 w 12089090"/>
                  <a:gd name="connsiteY285" fmla="*/ 5686833 h 13511369"/>
                  <a:gd name="connsiteX286" fmla="*/ 10894837 w 12089090"/>
                  <a:gd name="connsiteY286" fmla="*/ 5724932 h 13511369"/>
                  <a:gd name="connsiteX287" fmla="*/ 10951988 w 12089090"/>
                  <a:gd name="connsiteY287" fmla="*/ 5550308 h 13511369"/>
                  <a:gd name="connsiteX288" fmla="*/ 10993262 w 12089090"/>
                  <a:gd name="connsiteY288" fmla="*/ 5321707 h 13511369"/>
                  <a:gd name="connsiteX289" fmla="*/ 10913888 w 12089090"/>
                  <a:gd name="connsiteY289" fmla="*/ 5118508 h 13511369"/>
                  <a:gd name="connsiteX290" fmla="*/ 10856737 w 12089090"/>
                  <a:gd name="connsiteY290" fmla="*/ 5020082 h 13511369"/>
                  <a:gd name="connsiteX291" fmla="*/ 10777363 w 12089090"/>
                  <a:gd name="connsiteY291" fmla="*/ 5137558 h 13511369"/>
                  <a:gd name="connsiteX292" fmla="*/ 10707513 w 12089090"/>
                  <a:gd name="connsiteY292" fmla="*/ 5096283 h 13511369"/>
                  <a:gd name="connsiteX293" fmla="*/ 10675763 w 12089090"/>
                  <a:gd name="connsiteY293" fmla="*/ 5216933 h 13511369"/>
                  <a:gd name="connsiteX294" fmla="*/ 10574162 w 12089090"/>
                  <a:gd name="connsiteY294" fmla="*/ 5220107 h 13511369"/>
                  <a:gd name="connsiteX295" fmla="*/ 10494787 w 12089090"/>
                  <a:gd name="connsiteY295" fmla="*/ 5077232 h 13511369"/>
                  <a:gd name="connsiteX296" fmla="*/ 10456687 w 12089090"/>
                  <a:gd name="connsiteY296" fmla="*/ 4924832 h 13511369"/>
                  <a:gd name="connsiteX297" fmla="*/ 10240787 w 12089090"/>
                  <a:gd name="connsiteY297" fmla="*/ 4928007 h 13511369"/>
                  <a:gd name="connsiteX298" fmla="*/ 10266187 w 12089090"/>
                  <a:gd name="connsiteY298" fmla="*/ 5153432 h 13511369"/>
                  <a:gd name="connsiteX299" fmla="*/ 10228088 w 12089090"/>
                  <a:gd name="connsiteY299" fmla="*/ 4959758 h 13511369"/>
                  <a:gd name="connsiteX300" fmla="*/ 10183637 w 12089090"/>
                  <a:gd name="connsiteY300" fmla="*/ 4972457 h 13511369"/>
                  <a:gd name="connsiteX301" fmla="*/ 10113787 w 12089090"/>
                  <a:gd name="connsiteY301" fmla="*/ 4861332 h 13511369"/>
                  <a:gd name="connsiteX302" fmla="*/ 10018538 w 12089090"/>
                  <a:gd name="connsiteY302" fmla="*/ 4931183 h 13511369"/>
                  <a:gd name="connsiteX303" fmla="*/ 9862962 w 12089090"/>
                  <a:gd name="connsiteY303" fmla="*/ 5058182 h 13511369"/>
                  <a:gd name="connsiteX304" fmla="*/ 10228087 w 12089090"/>
                  <a:gd name="connsiteY304" fmla="*/ 4724807 h 13511369"/>
                  <a:gd name="connsiteX305" fmla="*/ 10372550 w 12089090"/>
                  <a:gd name="connsiteY305" fmla="*/ 4634321 h 13511369"/>
                  <a:gd name="connsiteX306" fmla="*/ 10590037 w 12089090"/>
                  <a:gd name="connsiteY306" fmla="*/ 4581932 h 13511369"/>
                  <a:gd name="connsiteX307" fmla="*/ 10628138 w 12089090"/>
                  <a:gd name="connsiteY307" fmla="*/ 4461283 h 13511369"/>
                  <a:gd name="connsiteX308" fmla="*/ 10799588 w 12089090"/>
                  <a:gd name="connsiteY308" fmla="*/ 4334283 h 13511369"/>
                  <a:gd name="connsiteX309" fmla="*/ 10831337 w 12089090"/>
                  <a:gd name="connsiteY309" fmla="*/ 4080282 h 13511369"/>
                  <a:gd name="connsiteX310" fmla="*/ 10599562 w 12089090"/>
                  <a:gd name="connsiteY310" fmla="*/ 3997732 h 13511369"/>
                  <a:gd name="connsiteX311" fmla="*/ 10282063 w 12089090"/>
                  <a:gd name="connsiteY311" fmla="*/ 3950108 h 13511369"/>
                  <a:gd name="connsiteX312" fmla="*/ 10151887 w 12089090"/>
                  <a:gd name="connsiteY312" fmla="*/ 4010432 h 13511369"/>
                  <a:gd name="connsiteX313" fmla="*/ 10177288 w 12089090"/>
                  <a:gd name="connsiteY313" fmla="*/ 3845333 h 13511369"/>
                  <a:gd name="connsiteX314" fmla="*/ 10126488 w 12089090"/>
                  <a:gd name="connsiteY314" fmla="*/ 3670708 h 13511369"/>
                  <a:gd name="connsiteX315" fmla="*/ 10240787 w 12089090"/>
                  <a:gd name="connsiteY315" fmla="*/ 3708807 h 13511369"/>
                  <a:gd name="connsiteX316" fmla="*/ 10361438 w 12089090"/>
                  <a:gd name="connsiteY316" fmla="*/ 3600858 h 13511369"/>
                  <a:gd name="connsiteX317" fmla="*/ 10551938 w 12089090"/>
                  <a:gd name="connsiteY317" fmla="*/ 3661183 h 13511369"/>
                  <a:gd name="connsiteX318" fmla="*/ 10564638 w 12089090"/>
                  <a:gd name="connsiteY318" fmla="*/ 3477033 h 13511369"/>
                  <a:gd name="connsiteX319" fmla="*/ 10704337 w 12089090"/>
                  <a:gd name="connsiteY319" fmla="*/ 3515132 h 13511369"/>
                  <a:gd name="connsiteX320" fmla="*/ 10818637 w 12089090"/>
                  <a:gd name="connsiteY320" fmla="*/ 3210332 h 13511369"/>
                  <a:gd name="connsiteX321" fmla="*/ 10920238 w 12089090"/>
                  <a:gd name="connsiteY321" fmla="*/ 3299233 h 13511369"/>
                  <a:gd name="connsiteX322" fmla="*/ 11059937 w 12089090"/>
                  <a:gd name="connsiteY322" fmla="*/ 3283357 h 13511369"/>
                  <a:gd name="connsiteX323" fmla="*/ 11094862 w 12089090"/>
                  <a:gd name="connsiteY323" fmla="*/ 3508782 h 13511369"/>
                  <a:gd name="connsiteX324" fmla="*/ 11171063 w 12089090"/>
                  <a:gd name="connsiteY324" fmla="*/ 3251608 h 13511369"/>
                  <a:gd name="connsiteX325" fmla="*/ 11094863 w 12089090"/>
                  <a:gd name="connsiteY325" fmla="*/ 3165883 h 13511369"/>
                  <a:gd name="connsiteX326" fmla="*/ 11180587 w 12089090"/>
                  <a:gd name="connsiteY326" fmla="*/ 2911882 h 13511369"/>
                  <a:gd name="connsiteX327" fmla="*/ 10999613 w 12089090"/>
                  <a:gd name="connsiteY327" fmla="*/ 2988083 h 13511369"/>
                  <a:gd name="connsiteX328" fmla="*/ 10971037 w 12089090"/>
                  <a:gd name="connsiteY328" fmla="*/ 2918232 h 13511369"/>
                  <a:gd name="connsiteX329" fmla="*/ 10780537 w 12089090"/>
                  <a:gd name="connsiteY329" fmla="*/ 2715032 h 13511369"/>
                  <a:gd name="connsiteX330" fmla="*/ 10748788 w 12089090"/>
                  <a:gd name="connsiteY330" fmla="*/ 2530883 h 13511369"/>
                  <a:gd name="connsiteX331" fmla="*/ 10717038 w 12089090"/>
                  <a:gd name="connsiteY331" fmla="*/ 2435633 h 13511369"/>
                  <a:gd name="connsiteX332" fmla="*/ 10818637 w 12089090"/>
                  <a:gd name="connsiteY332" fmla="*/ 2334032 h 13511369"/>
                  <a:gd name="connsiteX333" fmla="*/ 11078988 w 12089090"/>
                  <a:gd name="connsiteY333" fmla="*/ 2099083 h 13511369"/>
                  <a:gd name="connsiteX334" fmla="*/ 11199637 w 12089090"/>
                  <a:gd name="connsiteY334" fmla="*/ 2118132 h 13511369"/>
                  <a:gd name="connsiteX335" fmla="*/ 11269488 w 12089090"/>
                  <a:gd name="connsiteY335" fmla="*/ 2029233 h 13511369"/>
                  <a:gd name="connsiteX336" fmla="*/ 11504437 w 12089090"/>
                  <a:gd name="connsiteY336" fmla="*/ 1921282 h 13511369"/>
                  <a:gd name="connsiteX337" fmla="*/ 11358388 w 12089090"/>
                  <a:gd name="connsiteY337" fmla="*/ 1851433 h 13511369"/>
                  <a:gd name="connsiteX338" fmla="*/ 11275837 w 12089090"/>
                  <a:gd name="connsiteY338" fmla="*/ 1705382 h 13511369"/>
                  <a:gd name="connsiteX339" fmla="*/ 11377437 w 12089090"/>
                  <a:gd name="connsiteY339" fmla="*/ 1279932 h 13511369"/>
                  <a:gd name="connsiteX340" fmla="*/ 11256787 w 12089090"/>
                  <a:gd name="connsiteY340" fmla="*/ 1019582 h 13511369"/>
                  <a:gd name="connsiteX341" fmla="*/ 11542537 w 12089090"/>
                  <a:gd name="connsiteY341" fmla="*/ 1362482 h 13511369"/>
                  <a:gd name="connsiteX342" fmla="*/ 11707637 w 12089090"/>
                  <a:gd name="connsiteY342" fmla="*/ 1165632 h 13511369"/>
                  <a:gd name="connsiteX343" fmla="*/ 11891787 w 12089090"/>
                  <a:gd name="connsiteY343" fmla="*/ 1476782 h 13511369"/>
                  <a:gd name="connsiteX344" fmla="*/ 12088637 w 12089090"/>
                  <a:gd name="connsiteY344" fmla="*/ 1578383 h 13511369"/>
                  <a:gd name="connsiteX345" fmla="*/ 11923537 w 12089090"/>
                  <a:gd name="connsiteY345" fmla="*/ 1133883 h 13511369"/>
                  <a:gd name="connsiteX346" fmla="*/ 11910837 w 12089090"/>
                  <a:gd name="connsiteY346" fmla="*/ 917982 h 13511369"/>
                  <a:gd name="connsiteX347" fmla="*/ 11777487 w 12089090"/>
                  <a:gd name="connsiteY347" fmla="*/ 721132 h 13511369"/>
                  <a:gd name="connsiteX348" fmla="*/ 11752087 w 12089090"/>
                  <a:gd name="connsiteY34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854547 w 12089090"/>
                  <a:gd name="connsiteY31" fmla="*/ 4003038 h 13511369"/>
                  <a:gd name="connsiteX32" fmla="*/ 2779537 w 12089090"/>
                  <a:gd name="connsiteY32" fmla="*/ 4067582 h 13511369"/>
                  <a:gd name="connsiteX33" fmla="*/ 2630709 w 12089090"/>
                  <a:gd name="connsiteY33" fmla="*/ 4069713 h 13511369"/>
                  <a:gd name="connsiteX34" fmla="*/ 2559272 w 12089090"/>
                  <a:gd name="connsiteY34" fmla="*/ 4041138 h 13511369"/>
                  <a:gd name="connsiteX35" fmla="*/ 2497359 w 12089090"/>
                  <a:gd name="connsiteY35" fmla="*/ 3964938 h 13511369"/>
                  <a:gd name="connsiteX36" fmla="*/ 2360437 w 12089090"/>
                  <a:gd name="connsiteY36" fmla="*/ 3991382 h 13511369"/>
                  <a:gd name="connsiteX37" fmla="*/ 2302097 w 12089090"/>
                  <a:gd name="connsiteY37" fmla="*/ 4098288 h 13511369"/>
                  <a:gd name="connsiteX38" fmla="*/ 2402109 w 12089090"/>
                  <a:gd name="connsiteY38" fmla="*/ 4295932 h 13511369"/>
                  <a:gd name="connsiteX39" fmla="*/ 2322337 w 12089090"/>
                  <a:gd name="connsiteY39" fmla="*/ 4353332 h 13511369"/>
                  <a:gd name="connsiteX40" fmla="*/ 2533078 w 12089090"/>
                  <a:gd name="connsiteY40" fmla="*/ 4645975 h 13511369"/>
                  <a:gd name="connsiteX41" fmla="*/ 2597372 w 12089090"/>
                  <a:gd name="connsiteY41" fmla="*/ 4879338 h 13511369"/>
                  <a:gd name="connsiteX42" fmla="*/ 2489024 w 12089090"/>
                  <a:gd name="connsiteY42" fmla="*/ 4958170 h 13511369"/>
                  <a:gd name="connsiteX43" fmla="*/ 2471165 w 12089090"/>
                  <a:gd name="connsiteY43" fmla="*/ 5122225 h 13511369"/>
                  <a:gd name="connsiteX44" fmla="*/ 2387822 w 12089090"/>
                  <a:gd name="connsiteY44" fmla="*/ 5196044 h 13511369"/>
                  <a:gd name="connsiteX45" fmla="*/ 2398537 w 12089090"/>
                  <a:gd name="connsiteY45" fmla="*/ 5286782 h 13511369"/>
                  <a:gd name="connsiteX46" fmla="*/ 2506884 w 12089090"/>
                  <a:gd name="connsiteY46" fmla="*/ 5384163 h 13511369"/>
                  <a:gd name="connsiteX47" fmla="*/ 2512837 w 12089090"/>
                  <a:gd name="connsiteY47" fmla="*/ 5534432 h 13511369"/>
                  <a:gd name="connsiteX48" fmla="*/ 2516409 w 12089090"/>
                  <a:gd name="connsiteY48" fmla="*/ 5622288 h 13511369"/>
                  <a:gd name="connsiteX49" fmla="*/ 2649759 w 12089090"/>
                  <a:gd name="connsiteY49" fmla="*/ 5741350 h 13511369"/>
                  <a:gd name="connsiteX50" fmla="*/ 2814065 w 12089090"/>
                  <a:gd name="connsiteY50" fmla="*/ 5819932 h 13511369"/>
                  <a:gd name="connsiteX51" fmla="*/ 2846212 w 12089090"/>
                  <a:gd name="connsiteY51" fmla="*/ 6036875 h 13511369"/>
                  <a:gd name="connsiteX52" fmla="*/ 2836687 w 12089090"/>
                  <a:gd name="connsiteY52" fmla="*/ 6239282 h 13511369"/>
                  <a:gd name="connsiteX53" fmla="*/ 2611659 w 12089090"/>
                  <a:gd name="connsiteY53" fmla="*/ 6322375 h 13511369"/>
                  <a:gd name="connsiteX54" fmla="*/ 2627137 w 12089090"/>
                  <a:gd name="connsiteY54" fmla="*/ 6448832 h 13511369"/>
                  <a:gd name="connsiteX55" fmla="*/ 2531887 w 12089090"/>
                  <a:gd name="connsiteY55" fmla="*/ 6696482 h 13511369"/>
                  <a:gd name="connsiteX56" fmla="*/ 2585465 w 12089090"/>
                  <a:gd name="connsiteY56" fmla="*/ 6812913 h 13511369"/>
                  <a:gd name="connsiteX57" fmla="*/ 2535459 w 12089090"/>
                  <a:gd name="connsiteY57" fmla="*/ 6872444 h 13511369"/>
                  <a:gd name="connsiteX58" fmla="*/ 2478309 w 12089090"/>
                  <a:gd name="connsiteY58" fmla="*/ 6981982 h 13511369"/>
                  <a:gd name="connsiteX59" fmla="*/ 2365199 w 12089090"/>
                  <a:gd name="connsiteY59" fmla="*/ 7022714 h 13511369"/>
                  <a:gd name="connsiteX60" fmla="*/ 2123503 w 12089090"/>
                  <a:gd name="connsiteY60" fmla="*/ 7248682 h 13511369"/>
                  <a:gd name="connsiteX61" fmla="*/ 2171128 w 12089090"/>
                  <a:gd name="connsiteY61" fmla="*/ 7551100 h 13511369"/>
                  <a:gd name="connsiteX62" fmla="*/ 2143743 w 12089090"/>
                  <a:gd name="connsiteY62" fmla="*/ 7627551 h 13511369"/>
                  <a:gd name="connsiteX63" fmla="*/ 1973484 w 12089090"/>
                  <a:gd name="connsiteY63" fmla="*/ 7703500 h 13511369"/>
                  <a:gd name="connsiteX64" fmla="*/ 1867519 w 12089090"/>
                  <a:gd name="connsiteY64" fmla="*/ 7841863 h 13511369"/>
                  <a:gd name="connsiteX65" fmla="*/ 1842515 w 12089090"/>
                  <a:gd name="connsiteY65" fmla="*/ 8084500 h 13511369"/>
                  <a:gd name="connsiteX66" fmla="*/ 1721072 w 12089090"/>
                  <a:gd name="connsiteY66" fmla="*/ 8148794 h 13511369"/>
                  <a:gd name="connsiteX67" fmla="*/ 1703212 w 12089090"/>
                  <a:gd name="connsiteY67" fmla="*/ 8291919 h 13511369"/>
                  <a:gd name="connsiteX68" fmla="*/ 1671065 w 12089090"/>
                  <a:gd name="connsiteY68" fmla="*/ 8510744 h 13511369"/>
                  <a:gd name="connsiteX69" fmla="*/ 1716309 w 12089090"/>
                  <a:gd name="connsiteY69" fmla="*/ 8653619 h 13511369"/>
                  <a:gd name="connsiteX70" fmla="*/ 1706784 w 12089090"/>
                  <a:gd name="connsiteY70" fmla="*/ 8772682 h 13511369"/>
                  <a:gd name="connsiteX71" fmla="*/ 1788937 w 12089090"/>
                  <a:gd name="connsiteY71" fmla="*/ 8963432 h 13511369"/>
                  <a:gd name="connsiteX72" fmla="*/ 1657969 w 12089090"/>
                  <a:gd name="connsiteY72" fmla="*/ 9413488 h 13511369"/>
                  <a:gd name="connsiteX73" fmla="*/ 1506759 w 12089090"/>
                  <a:gd name="connsiteY73" fmla="*/ 9498963 h 13511369"/>
                  <a:gd name="connsiteX74" fmla="*/ 1463897 w 12089090"/>
                  <a:gd name="connsiteY74" fmla="*/ 9682319 h 13511369"/>
                  <a:gd name="connsiteX75" fmla="*/ 1321022 w 12089090"/>
                  <a:gd name="connsiteY75" fmla="*/ 9748994 h 13511369"/>
                  <a:gd name="connsiteX76" fmla="*/ 1312687 w 12089090"/>
                  <a:gd name="connsiteY76" fmla="*/ 9839732 h 13511369"/>
                  <a:gd name="connsiteX77" fmla="*/ 1237678 w 12089090"/>
                  <a:gd name="connsiteY77" fmla="*/ 9970450 h 13511369"/>
                  <a:gd name="connsiteX78" fmla="*/ 1254347 w 12089090"/>
                  <a:gd name="connsiteY78" fmla="*/ 10151425 h 13511369"/>
                  <a:gd name="connsiteX79" fmla="*/ 1179337 w 12089090"/>
                  <a:gd name="connsiteY79" fmla="*/ 10315982 h 13511369"/>
                  <a:gd name="connsiteX80" fmla="*/ 932878 w 12089090"/>
                  <a:gd name="connsiteY80" fmla="*/ 10353832 h 13511369"/>
                  <a:gd name="connsiteX81" fmla="*/ 817387 w 12089090"/>
                  <a:gd name="connsiteY81" fmla="*/ 10468382 h 13511369"/>
                  <a:gd name="connsiteX82" fmla="*/ 678084 w 12089090"/>
                  <a:gd name="connsiteY82" fmla="*/ 10480038 h 13511369"/>
                  <a:gd name="connsiteX83" fmla="*/ 585215 w 12089090"/>
                  <a:gd name="connsiteY83" fmla="*/ 10544332 h 13511369"/>
                  <a:gd name="connsiteX84" fmla="*/ 497109 w 12089090"/>
                  <a:gd name="connsiteY84" fmla="*/ 10503850 h 13511369"/>
                  <a:gd name="connsiteX85" fmla="*/ 399478 w 12089090"/>
                  <a:gd name="connsiteY85" fmla="*/ 10510994 h 13511369"/>
                  <a:gd name="connsiteX86" fmla="*/ 301847 w 12089090"/>
                  <a:gd name="connsiteY86" fmla="*/ 10482419 h 13511369"/>
                  <a:gd name="connsiteX87" fmla="*/ 238743 w 12089090"/>
                  <a:gd name="connsiteY87" fmla="*/ 10535057 h 13511369"/>
                  <a:gd name="connsiteX88" fmla="*/ 17287 w 12089090"/>
                  <a:gd name="connsiteY88" fmla="*/ 10430282 h 13511369"/>
                  <a:gd name="connsiteX89" fmla="*/ 78009 w 12089090"/>
                  <a:gd name="connsiteY89" fmla="*/ 10608625 h 13511369"/>
                  <a:gd name="connsiteX90" fmla="*/ 11334 w 12089090"/>
                  <a:gd name="connsiteY90" fmla="*/ 10787219 h 13511369"/>
                  <a:gd name="connsiteX91" fmla="*/ 112537 w 12089090"/>
                  <a:gd name="connsiteY91" fmla="*/ 11056551 h 13511369"/>
                  <a:gd name="connsiteX92" fmla="*/ 8953 w 12089090"/>
                  <a:gd name="connsiteY92" fmla="*/ 11234894 h 13511369"/>
                  <a:gd name="connsiteX93" fmla="*/ 17287 w 12089090"/>
                  <a:gd name="connsiteY93" fmla="*/ 11420882 h 13511369"/>
                  <a:gd name="connsiteX94" fmla="*/ 158972 w 12089090"/>
                  <a:gd name="connsiteY94" fmla="*/ 11470638 h 13511369"/>
                  <a:gd name="connsiteX95" fmla="*/ 455437 w 12089090"/>
                  <a:gd name="connsiteY95" fmla="*/ 11497082 h 13511369"/>
                  <a:gd name="connsiteX96" fmla="*/ 623315 w 12089090"/>
                  <a:gd name="connsiteY96" fmla="*/ 11544457 h 13511369"/>
                  <a:gd name="connsiteX97" fmla="*/ 737615 w 12089090"/>
                  <a:gd name="connsiteY97" fmla="*/ 11489688 h 13511369"/>
                  <a:gd name="connsiteX98" fmla="*/ 912637 w 12089090"/>
                  <a:gd name="connsiteY98" fmla="*/ 11535182 h 13511369"/>
                  <a:gd name="connsiteX99" fmla="*/ 1078134 w 12089090"/>
                  <a:gd name="connsiteY99" fmla="*/ 11413488 h 13511369"/>
                  <a:gd name="connsiteX100" fmla="*/ 1155524 w 12089090"/>
                  <a:gd name="connsiteY100" fmla="*/ 11470889 h 13511369"/>
                  <a:gd name="connsiteX101" fmla="*/ 1294828 w 12089090"/>
                  <a:gd name="connsiteY101" fmla="*/ 11496832 h 13511369"/>
                  <a:gd name="connsiteX102" fmla="*/ 1466278 w 12089090"/>
                  <a:gd name="connsiteY102" fmla="*/ 11508738 h 13511369"/>
                  <a:gd name="connsiteX103" fmla="*/ 1552003 w 12089090"/>
                  <a:gd name="connsiteY103" fmla="*/ 11573032 h 13511369"/>
                  <a:gd name="connsiteX104" fmla="*/ 1652015 w 12089090"/>
                  <a:gd name="connsiteY104" fmla="*/ 11580175 h 13511369"/>
                  <a:gd name="connsiteX105" fmla="*/ 1731787 w 12089090"/>
                  <a:gd name="connsiteY105" fmla="*/ 11592332 h 13511369"/>
                  <a:gd name="connsiteX106" fmla="*/ 1659159 w 12089090"/>
                  <a:gd name="connsiteY106" fmla="*/ 11737338 h 13511369"/>
                  <a:gd name="connsiteX107" fmla="*/ 1693687 w 12089090"/>
                  <a:gd name="connsiteY107" fmla="*/ 11992382 h 13511369"/>
                  <a:gd name="connsiteX108" fmla="*/ 1871090 w 12089090"/>
                  <a:gd name="connsiteY108" fmla="*/ 12130244 h 13511369"/>
                  <a:gd name="connsiteX109" fmla="*/ 1993724 w 12089090"/>
                  <a:gd name="connsiteY109" fmla="*/ 12056676 h 13511369"/>
                  <a:gd name="connsiteX110" fmla="*/ 2066353 w 12089090"/>
                  <a:gd name="connsiteY110" fmla="*/ 12104050 h 13511369"/>
                  <a:gd name="connsiteX111" fmla="*/ 2142553 w 12089090"/>
                  <a:gd name="connsiteY111" fmla="*/ 12034994 h 13511369"/>
                  <a:gd name="connsiteX112" fmla="*/ 2242565 w 12089090"/>
                  <a:gd name="connsiteY112" fmla="*/ 12058807 h 13511369"/>
                  <a:gd name="connsiteX113" fmla="*/ 2473547 w 12089090"/>
                  <a:gd name="connsiteY113" fmla="*/ 12008800 h 13511369"/>
                  <a:gd name="connsiteX114" fmla="*/ 2524743 w 12089090"/>
                  <a:gd name="connsiteY114" fmla="*/ 11899513 h 13511369"/>
                  <a:gd name="connsiteX115" fmla="*/ 2893837 w 12089090"/>
                  <a:gd name="connsiteY115" fmla="*/ 12030482 h 13511369"/>
                  <a:gd name="connsiteX116" fmla="*/ 2983134 w 12089090"/>
                  <a:gd name="connsiteY116" fmla="*/ 12018325 h 13511369"/>
                  <a:gd name="connsiteX117" fmla="*/ 3084337 w 12089090"/>
                  <a:gd name="connsiteY117" fmla="*/ 12182882 h 13511369"/>
                  <a:gd name="connsiteX118" fmla="*/ 3323653 w 12089090"/>
                  <a:gd name="connsiteY118" fmla="*/ 12127863 h 13511369"/>
                  <a:gd name="connsiteX119" fmla="*/ 3433190 w 12089090"/>
                  <a:gd name="connsiteY119" fmla="*/ 12196919 h 13511369"/>
                  <a:gd name="connsiteX120" fmla="*/ 3586781 w 12089090"/>
                  <a:gd name="connsiteY120" fmla="*/ 12266226 h 13511369"/>
                  <a:gd name="connsiteX121" fmla="*/ 3522487 w 12089090"/>
                  <a:gd name="connsiteY121" fmla="*/ 12387670 h 13511369"/>
                  <a:gd name="connsiteX122" fmla="*/ 3607022 w 12089090"/>
                  <a:gd name="connsiteY122" fmla="*/ 12592207 h 13511369"/>
                  <a:gd name="connsiteX123" fmla="*/ 3560587 w 12089090"/>
                  <a:gd name="connsiteY123" fmla="*/ 12773432 h 13511369"/>
                  <a:gd name="connsiteX124" fmla="*/ 3545109 w 12089090"/>
                  <a:gd name="connsiteY124" fmla="*/ 12987494 h 13511369"/>
                  <a:gd name="connsiteX125" fmla="*/ 3636787 w 12089090"/>
                  <a:gd name="connsiteY125" fmla="*/ 13211582 h 13511369"/>
                  <a:gd name="connsiteX126" fmla="*/ 3922537 w 12089090"/>
                  <a:gd name="connsiteY126" fmla="*/ 13440182 h 13511369"/>
                  <a:gd name="connsiteX127" fmla="*/ 4514278 w 12089090"/>
                  <a:gd name="connsiteY127" fmla="*/ 13511369 h 13511369"/>
                  <a:gd name="connsiteX128" fmla="*/ 4549996 w 12089090"/>
                  <a:gd name="connsiteY128" fmla="*/ 13442312 h 13511369"/>
                  <a:gd name="connsiteX129" fmla="*/ 4208287 w 12089090"/>
                  <a:gd name="connsiteY129" fmla="*/ 13154432 h 13511369"/>
                  <a:gd name="connsiteX130" fmla="*/ 4635722 w 12089090"/>
                  <a:gd name="connsiteY130" fmla="*/ 13268482 h 13511369"/>
                  <a:gd name="connsiteX131" fmla="*/ 4951237 w 12089090"/>
                  <a:gd name="connsiteY131" fmla="*/ 13268732 h 13511369"/>
                  <a:gd name="connsiteX132" fmla="*/ 5052440 w 12089090"/>
                  <a:gd name="connsiteY132" fmla="*/ 13058932 h 13511369"/>
                  <a:gd name="connsiteX133" fmla="*/ 5011959 w 12089090"/>
                  <a:gd name="connsiteY133" fmla="*/ 12985113 h 13511369"/>
                  <a:gd name="connsiteX134" fmla="*/ 5008387 w 12089090"/>
                  <a:gd name="connsiteY134" fmla="*/ 12678182 h 13511369"/>
                  <a:gd name="connsiteX135" fmla="*/ 5084587 w 12089090"/>
                  <a:gd name="connsiteY135" fmla="*/ 12563882 h 13511369"/>
                  <a:gd name="connsiteX136" fmla="*/ 5046487 w 12089090"/>
                  <a:gd name="connsiteY136" fmla="*/ 12225745 h 13511369"/>
                  <a:gd name="connsiteX137" fmla="*/ 5375100 w 12089090"/>
                  <a:gd name="connsiteY137" fmla="*/ 12097157 h 13511369"/>
                  <a:gd name="connsiteX138" fmla="*/ 5656087 w 12089090"/>
                  <a:gd name="connsiteY138" fmla="*/ 12180502 h 13511369"/>
                  <a:gd name="connsiteX139" fmla="*/ 5541787 w 12089090"/>
                  <a:gd name="connsiteY139" fmla="*/ 11249432 h 13511369"/>
                  <a:gd name="connsiteX140" fmla="*/ 5602510 w 12089090"/>
                  <a:gd name="connsiteY140" fmla="*/ 10722925 h 13511369"/>
                  <a:gd name="connsiteX141" fmla="*/ 5485827 w 12089090"/>
                  <a:gd name="connsiteY141" fmla="*/ 10663394 h 13511369"/>
                  <a:gd name="connsiteX142" fmla="*/ 5602509 w 12089090"/>
                  <a:gd name="connsiteY142" fmla="*/ 10701495 h 13511369"/>
                  <a:gd name="connsiteX143" fmla="*/ 5628703 w 12089090"/>
                  <a:gd name="connsiteY143" fmla="*/ 10160950 h 13511369"/>
                  <a:gd name="connsiteX144" fmla="*/ 5715618 w 12089090"/>
                  <a:gd name="connsiteY144" fmla="*/ 9775438 h 13511369"/>
                  <a:gd name="connsiteX145" fmla="*/ 5847778 w 12089090"/>
                  <a:gd name="connsiteY145" fmla="*/ 9408475 h 13511369"/>
                  <a:gd name="connsiteX146" fmla="*/ 5938265 w 12089090"/>
                  <a:gd name="connsiteY146" fmla="*/ 9196544 h 13511369"/>
                  <a:gd name="connsiteX147" fmla="*/ 5776340 w 12089090"/>
                  <a:gd name="connsiteY147" fmla="*/ 9329894 h 13511369"/>
                  <a:gd name="connsiteX148" fmla="*/ 5940647 w 12089090"/>
                  <a:gd name="connsiteY148" fmla="*/ 9137013 h 13511369"/>
                  <a:gd name="connsiteX149" fmla="*/ 5972794 w 12089090"/>
                  <a:gd name="connsiteY149" fmla="*/ 8956289 h 13511369"/>
                  <a:gd name="connsiteX150" fmla="*/ 5976365 w 12089090"/>
                  <a:gd name="connsiteY150" fmla="*/ 9087006 h 13511369"/>
                  <a:gd name="connsiteX151" fmla="*/ 6458567 w 12089090"/>
                  <a:gd name="connsiteY151" fmla="*/ 8201432 h 13511369"/>
                  <a:gd name="connsiteX152" fmla="*/ 6221634 w 12089090"/>
                  <a:gd name="connsiteY152" fmla="*/ 8101170 h 13511369"/>
                  <a:gd name="connsiteX153" fmla="*/ 6443090 w 12089090"/>
                  <a:gd name="connsiteY153" fmla="*/ 8110694 h 13511369"/>
                  <a:gd name="connsiteX154" fmla="*/ 6713363 w 12089090"/>
                  <a:gd name="connsiteY154" fmla="*/ 8074975 h 13511369"/>
                  <a:gd name="connsiteX155" fmla="*/ 6872907 w 12089090"/>
                  <a:gd name="connsiteY155" fmla="*/ 8032113 h 13511369"/>
                  <a:gd name="connsiteX156" fmla="*/ 6802659 w 12089090"/>
                  <a:gd name="connsiteY156" fmla="*/ 7972582 h 13511369"/>
                  <a:gd name="connsiteX157" fmla="*/ 6894339 w 12089090"/>
                  <a:gd name="connsiteY157" fmla="*/ 7846626 h 13511369"/>
                  <a:gd name="connsiteX158" fmla="*/ 6997921 w 12089090"/>
                  <a:gd name="connsiteY158" fmla="*/ 7867807 h 13511369"/>
                  <a:gd name="connsiteX159" fmla="*/ 7034832 w 12089090"/>
                  <a:gd name="connsiteY159" fmla="*/ 7793990 h 13511369"/>
                  <a:gd name="connsiteX160" fmla="*/ 6961013 w 12089090"/>
                  <a:gd name="connsiteY160" fmla="*/ 7693975 h 13511369"/>
                  <a:gd name="connsiteX161" fmla="*/ 6927676 w 12089090"/>
                  <a:gd name="connsiteY161" fmla="*/ 7596344 h 13511369"/>
                  <a:gd name="connsiteX162" fmla="*/ 6837187 w 12089090"/>
                  <a:gd name="connsiteY162" fmla="*/ 7591832 h 13511369"/>
                  <a:gd name="connsiteX163" fmla="*/ 6763369 w 12089090"/>
                  <a:gd name="connsiteY163" fmla="*/ 7674925 h 13511369"/>
                  <a:gd name="connsiteX164" fmla="*/ 6627637 w 12089090"/>
                  <a:gd name="connsiteY164" fmla="*/ 7687082 h 13511369"/>
                  <a:gd name="connsiteX165" fmla="*/ 6687169 w 12089090"/>
                  <a:gd name="connsiteY165" fmla="*/ 7617775 h 13511369"/>
                  <a:gd name="connsiteX166" fmla="*/ 6699076 w 12089090"/>
                  <a:gd name="connsiteY166" fmla="*/ 7529669 h 13511369"/>
                  <a:gd name="connsiteX167" fmla="*/ 6720506 w 12089090"/>
                  <a:gd name="connsiteY167" fmla="*/ 7467756 h 13511369"/>
                  <a:gd name="connsiteX168" fmla="*/ 6684787 w 12089090"/>
                  <a:gd name="connsiteY168" fmla="*/ 7401332 h 13511369"/>
                  <a:gd name="connsiteX169" fmla="*/ 6620494 w 12089090"/>
                  <a:gd name="connsiteY169" fmla="*/ 7432038 h 13511369"/>
                  <a:gd name="connsiteX170" fmla="*/ 6618112 w 12089090"/>
                  <a:gd name="connsiteY170" fmla="*/ 7351326 h 13511369"/>
                  <a:gd name="connsiteX171" fmla="*/ 6837188 w 12089090"/>
                  <a:gd name="connsiteY171" fmla="*/ 7243919 h 13511369"/>
                  <a:gd name="connsiteX172" fmla="*/ 6801469 w 12089090"/>
                  <a:gd name="connsiteY172" fmla="*/ 7089138 h 13511369"/>
                  <a:gd name="connsiteX173" fmla="*/ 6877669 w 12089090"/>
                  <a:gd name="connsiteY173" fmla="*/ 7072469 h 13511369"/>
                  <a:gd name="connsiteX174" fmla="*/ 6856237 w 12089090"/>
                  <a:gd name="connsiteY174" fmla="*/ 6982232 h 13511369"/>
                  <a:gd name="connsiteX175" fmla="*/ 6961013 w 12089090"/>
                  <a:gd name="connsiteY175" fmla="*/ 6984363 h 13511369"/>
                  <a:gd name="connsiteX176" fmla="*/ 7003876 w 12089090"/>
                  <a:gd name="connsiteY176" fmla="*/ 6903400 h 13511369"/>
                  <a:gd name="connsiteX177" fmla="*/ 7106269 w 12089090"/>
                  <a:gd name="connsiteY177" fmla="*/ 6936738 h 13511369"/>
                  <a:gd name="connsiteX178" fmla="*/ 7180088 w 12089090"/>
                  <a:gd name="connsiteY178" fmla="*/ 7039132 h 13511369"/>
                  <a:gd name="connsiteX179" fmla="*/ 7246763 w 12089090"/>
                  <a:gd name="connsiteY179" fmla="*/ 6979600 h 13511369"/>
                  <a:gd name="connsiteX180" fmla="*/ 7187232 w 12089090"/>
                  <a:gd name="connsiteY180" fmla="*/ 6843869 h 13511369"/>
                  <a:gd name="connsiteX181" fmla="*/ 7244381 w 12089090"/>
                  <a:gd name="connsiteY181" fmla="*/ 6896506 h 13511369"/>
                  <a:gd name="connsiteX182" fmla="*/ 7361063 w 12089090"/>
                  <a:gd name="connsiteY182" fmla="*/ 6934357 h 13511369"/>
                  <a:gd name="connsiteX183" fmla="*/ 7434882 w 12089090"/>
                  <a:gd name="connsiteY183" fmla="*/ 7006046 h 13511369"/>
                  <a:gd name="connsiteX184" fmla="*/ 7403926 w 12089090"/>
                  <a:gd name="connsiteY184" fmla="*/ 7144158 h 13511369"/>
                  <a:gd name="connsiteX185" fmla="*/ 7475363 w 12089090"/>
                  <a:gd name="connsiteY185" fmla="*/ 7108439 h 13511369"/>
                  <a:gd name="connsiteX186" fmla="*/ 7465837 w 12089090"/>
                  <a:gd name="connsiteY186" fmla="*/ 7077482 h 13511369"/>
                  <a:gd name="connsiteX187" fmla="*/ 7542038 w 12089090"/>
                  <a:gd name="connsiteY187" fmla="*/ 7163208 h 13511369"/>
                  <a:gd name="connsiteX188" fmla="*/ 7477744 w 12089090"/>
                  <a:gd name="connsiteY188" fmla="*/ 7244171 h 13511369"/>
                  <a:gd name="connsiteX189" fmla="*/ 7542037 w 12089090"/>
                  <a:gd name="connsiteY189" fmla="*/ 7325132 h 13511369"/>
                  <a:gd name="connsiteX190" fmla="*/ 7468219 w 12089090"/>
                  <a:gd name="connsiteY190" fmla="*/ 7344183 h 13511369"/>
                  <a:gd name="connsiteX191" fmla="*/ 7375351 w 12089090"/>
                  <a:gd name="connsiteY191" fmla="*/ 7296558 h 13511369"/>
                  <a:gd name="connsiteX192" fmla="*/ 7327726 w 12089090"/>
                  <a:gd name="connsiteY192" fmla="*/ 7406096 h 13511369"/>
                  <a:gd name="connsiteX193" fmla="*/ 7403926 w 12089090"/>
                  <a:gd name="connsiteY193" fmla="*/ 7425146 h 13511369"/>
                  <a:gd name="connsiteX194" fmla="*/ 7458694 w 12089090"/>
                  <a:gd name="connsiteY194" fmla="*/ 7484677 h 13511369"/>
                  <a:gd name="connsiteX195" fmla="*/ 7484888 w 12089090"/>
                  <a:gd name="connsiteY195" fmla="*/ 7515382 h 13511369"/>
                  <a:gd name="connsiteX196" fmla="*/ 7505128 w 12089090"/>
                  <a:gd name="connsiteY196" fmla="*/ 7467755 h 13511369"/>
                  <a:gd name="connsiteX197" fmla="*/ 7563469 w 12089090"/>
                  <a:gd name="connsiteY197" fmla="*/ 7529921 h 13511369"/>
                  <a:gd name="connsiteX198" fmla="*/ 7656338 w 12089090"/>
                  <a:gd name="connsiteY198" fmla="*/ 7615646 h 13511369"/>
                  <a:gd name="connsiteX199" fmla="*/ 7656338 w 12089090"/>
                  <a:gd name="connsiteY199" fmla="*/ 7510871 h 13511369"/>
                  <a:gd name="connsiteX200" fmla="*/ 7830168 w 12089090"/>
                  <a:gd name="connsiteY200" fmla="*/ 7606120 h 13511369"/>
                  <a:gd name="connsiteX201" fmla="*/ 7723013 w 12089090"/>
                  <a:gd name="connsiteY201" fmla="*/ 7370377 h 13511369"/>
                  <a:gd name="connsiteX202" fmla="*/ 7725394 w 12089090"/>
                  <a:gd name="connsiteY202" fmla="*/ 7234646 h 13511369"/>
                  <a:gd name="connsiteX203" fmla="*/ 7630144 w 12089090"/>
                  <a:gd name="connsiteY203" fmla="*/ 7206071 h 13511369"/>
                  <a:gd name="connsiteX204" fmla="*/ 7694437 w 12089090"/>
                  <a:gd name="connsiteY204" fmla="*/ 7039382 h 13511369"/>
                  <a:gd name="connsiteX205" fmla="*/ 8392144 w 12089090"/>
                  <a:gd name="connsiteY205" fmla="*/ 6653621 h 13511369"/>
                  <a:gd name="connsiteX206" fmla="*/ 8720757 w 12089090"/>
                  <a:gd name="connsiteY206" fmla="*/ 6591708 h 13511369"/>
                  <a:gd name="connsiteX207" fmla="*/ 8739807 w 12089090"/>
                  <a:gd name="connsiteY207" fmla="*/ 6696483 h 13511369"/>
                  <a:gd name="connsiteX208" fmla="*/ 8813626 w 12089090"/>
                  <a:gd name="connsiteY208" fmla="*/ 6701246 h 13511369"/>
                  <a:gd name="connsiteX209" fmla="*/ 8789812 w 12089090"/>
                  <a:gd name="connsiteY209" fmla="*/ 6548844 h 13511369"/>
                  <a:gd name="connsiteX210" fmla="*/ 9332737 w 12089090"/>
                  <a:gd name="connsiteY210" fmla="*/ 6544082 h 13511369"/>
                  <a:gd name="connsiteX211" fmla="*/ 9520856 w 12089090"/>
                  <a:gd name="connsiteY211" fmla="*/ 6494075 h 13511369"/>
                  <a:gd name="connsiteX212" fmla="*/ 9647062 w 12089090"/>
                  <a:gd name="connsiteY212" fmla="*/ 6298813 h 13511369"/>
                  <a:gd name="connsiteX213" fmla="*/ 9923287 w 12089090"/>
                  <a:gd name="connsiteY213" fmla="*/ 6334532 h 13511369"/>
                  <a:gd name="connsiteX214" fmla="*/ 9887569 w 12089090"/>
                  <a:gd name="connsiteY214" fmla="*/ 6420258 h 13511369"/>
                  <a:gd name="connsiteX215" fmla="*/ 9744694 w 12089090"/>
                  <a:gd name="connsiteY215" fmla="*/ 6434546 h 13511369"/>
                  <a:gd name="connsiteX216" fmla="*/ 9813749 w 12089090"/>
                  <a:gd name="connsiteY216" fmla="*/ 6489313 h 13511369"/>
                  <a:gd name="connsiteX217" fmla="*/ 9682782 w 12089090"/>
                  <a:gd name="connsiteY217" fmla="*/ 6517889 h 13511369"/>
                  <a:gd name="connsiteX218" fmla="*/ 9556576 w 12089090"/>
                  <a:gd name="connsiteY218" fmla="*/ 6508364 h 13511369"/>
                  <a:gd name="connsiteX219" fmla="*/ 9470850 w 12089090"/>
                  <a:gd name="connsiteY219" fmla="*/ 6544082 h 13511369"/>
                  <a:gd name="connsiteX220" fmla="*/ 9439894 w 12089090"/>
                  <a:gd name="connsiteY220" fmla="*/ 6848883 h 13511369"/>
                  <a:gd name="connsiteX221" fmla="*/ 9601819 w 12089090"/>
                  <a:gd name="connsiteY221" fmla="*/ 6882220 h 13511369"/>
                  <a:gd name="connsiteX222" fmla="*/ 9808987 w 12089090"/>
                  <a:gd name="connsiteY222" fmla="*/ 6696482 h 13511369"/>
                  <a:gd name="connsiteX223" fmla="*/ 9847088 w 12089090"/>
                  <a:gd name="connsiteY223" fmla="*/ 6794114 h 13511369"/>
                  <a:gd name="connsiteX224" fmla="*/ 9994726 w 12089090"/>
                  <a:gd name="connsiteY224" fmla="*/ 6717914 h 13511369"/>
                  <a:gd name="connsiteX225" fmla="*/ 9894713 w 12089090"/>
                  <a:gd name="connsiteY225" fmla="*/ 6956040 h 13511369"/>
                  <a:gd name="connsiteX226" fmla="*/ 10037588 w 12089090"/>
                  <a:gd name="connsiteY226" fmla="*/ 6898889 h 13511369"/>
                  <a:gd name="connsiteX227" fmla="*/ 10004251 w 12089090"/>
                  <a:gd name="connsiteY227" fmla="*/ 6986996 h 13511369"/>
                  <a:gd name="connsiteX228" fmla="*/ 10235232 w 12089090"/>
                  <a:gd name="connsiteY228" fmla="*/ 6984614 h 13511369"/>
                  <a:gd name="connsiteX229" fmla="*/ 10075687 w 12089090"/>
                  <a:gd name="connsiteY229" fmla="*/ 7039382 h 13511369"/>
                  <a:gd name="connsiteX230" fmla="*/ 9966151 w 12089090"/>
                  <a:gd name="connsiteY230" fmla="*/ 7096533 h 13511369"/>
                  <a:gd name="connsiteX231" fmla="*/ 9847088 w 12089090"/>
                  <a:gd name="connsiteY231" fmla="*/ 7210833 h 13511369"/>
                  <a:gd name="connsiteX232" fmla="*/ 9882806 w 12089090"/>
                  <a:gd name="connsiteY232" fmla="*/ 7270363 h 13511369"/>
                  <a:gd name="connsiteX233" fmla="*/ 9925669 w 12089090"/>
                  <a:gd name="connsiteY233" fmla="*/ 7320371 h 13511369"/>
                  <a:gd name="connsiteX234" fmla="*/ 10004251 w 12089090"/>
                  <a:gd name="connsiteY234" fmla="*/ 7287033 h 13511369"/>
                  <a:gd name="connsiteX235" fmla="*/ 10016156 w 12089090"/>
                  <a:gd name="connsiteY235" fmla="*/ 7348944 h 13511369"/>
                  <a:gd name="connsiteX236" fmla="*/ 10130457 w 12089090"/>
                  <a:gd name="connsiteY236" fmla="*/ 7210833 h 13511369"/>
                  <a:gd name="connsiteX237" fmla="*/ 10166176 w 12089090"/>
                  <a:gd name="connsiteY237" fmla="*/ 7356089 h 13511369"/>
                  <a:gd name="connsiteX238" fmla="*/ 10261426 w 12089090"/>
                  <a:gd name="connsiteY238" fmla="*/ 7239408 h 13511369"/>
                  <a:gd name="connsiteX239" fmla="*/ 10287619 w 12089090"/>
                  <a:gd name="connsiteY239" fmla="*/ 7401332 h 13511369"/>
                  <a:gd name="connsiteX240" fmla="*/ 10361437 w 12089090"/>
                  <a:gd name="connsiteY240" fmla="*/ 7477532 h 13511369"/>
                  <a:gd name="connsiteX241" fmla="*/ 10151887 w 12089090"/>
                  <a:gd name="connsiteY241" fmla="*/ 7591832 h 13511369"/>
                  <a:gd name="connsiteX242" fmla="*/ 10304288 w 12089090"/>
                  <a:gd name="connsiteY242" fmla="*/ 7741852 h 13511369"/>
                  <a:gd name="connsiteX243" fmla="*/ 10335244 w 12089090"/>
                  <a:gd name="connsiteY243" fmla="*/ 7644221 h 13511369"/>
                  <a:gd name="connsiteX244" fmla="*/ 10406680 w 12089090"/>
                  <a:gd name="connsiteY244" fmla="*/ 7732326 h 13511369"/>
                  <a:gd name="connsiteX245" fmla="*/ 10528126 w 12089090"/>
                  <a:gd name="connsiteY245" fmla="*/ 7691846 h 13511369"/>
                  <a:gd name="connsiteX246" fmla="*/ 10532887 w 12089090"/>
                  <a:gd name="connsiteY246" fmla="*/ 7777570 h 13511369"/>
                  <a:gd name="connsiteX247" fmla="*/ 10530506 w 12089090"/>
                  <a:gd name="connsiteY247" fmla="*/ 7875200 h 13511369"/>
                  <a:gd name="connsiteX248" fmla="*/ 10640043 w 12089090"/>
                  <a:gd name="connsiteY248" fmla="*/ 7837101 h 13511369"/>
                  <a:gd name="connsiteX249" fmla="*/ 10680526 w 12089090"/>
                  <a:gd name="connsiteY249" fmla="*/ 8075227 h 13511369"/>
                  <a:gd name="connsiteX250" fmla="*/ 10818637 w 12089090"/>
                  <a:gd name="connsiteY250" fmla="*/ 8106182 h 13511369"/>
                  <a:gd name="connsiteX251" fmla="*/ 10832925 w 12089090"/>
                  <a:gd name="connsiteY251" fmla="*/ 7815670 h 13511369"/>
                  <a:gd name="connsiteX252" fmla="*/ 10923413 w 12089090"/>
                  <a:gd name="connsiteY252" fmla="*/ 7791858 h 13511369"/>
                  <a:gd name="connsiteX253" fmla="*/ 10992469 w 12089090"/>
                  <a:gd name="connsiteY253" fmla="*/ 7620407 h 13511369"/>
                  <a:gd name="connsiteX254" fmla="*/ 10954369 w 12089090"/>
                  <a:gd name="connsiteY254" fmla="*/ 7491821 h 13511369"/>
                  <a:gd name="connsiteX255" fmla="*/ 10859119 w 12089090"/>
                  <a:gd name="connsiteY255" fmla="*/ 7479913 h 13511369"/>
                  <a:gd name="connsiteX256" fmla="*/ 10906743 w 12089090"/>
                  <a:gd name="connsiteY256" fmla="*/ 7360851 h 13511369"/>
                  <a:gd name="connsiteX257" fmla="*/ 10801969 w 12089090"/>
                  <a:gd name="connsiteY257" fmla="*/ 7289414 h 13511369"/>
                  <a:gd name="connsiteX258" fmla="*/ 10761487 w 12089090"/>
                  <a:gd name="connsiteY258" fmla="*/ 7058432 h 13511369"/>
                  <a:gd name="connsiteX259" fmla="*/ 10443987 w 12089090"/>
                  <a:gd name="connsiteY259" fmla="*/ 7020332 h 13511369"/>
                  <a:gd name="connsiteX260" fmla="*/ 10513838 w 12089090"/>
                  <a:gd name="connsiteY260" fmla="*/ 6915558 h 13511369"/>
                  <a:gd name="connsiteX261" fmla="*/ 10637663 w 12089090"/>
                  <a:gd name="connsiteY261" fmla="*/ 6896508 h 13511369"/>
                  <a:gd name="connsiteX262" fmla="*/ 10647187 w 12089090"/>
                  <a:gd name="connsiteY262" fmla="*/ 6810782 h 13511369"/>
                  <a:gd name="connsiteX263" fmla="*/ 10859912 w 12089090"/>
                  <a:gd name="connsiteY263" fmla="*/ 6899682 h 13511369"/>
                  <a:gd name="connsiteX264" fmla="*/ 10875787 w 12089090"/>
                  <a:gd name="connsiteY264" fmla="*/ 6677432 h 13511369"/>
                  <a:gd name="connsiteX265" fmla="*/ 10666237 w 12089090"/>
                  <a:gd name="connsiteY265" fmla="*/ 6772682 h 13511369"/>
                  <a:gd name="connsiteX266" fmla="*/ 10590037 w 12089090"/>
                  <a:gd name="connsiteY266" fmla="*/ 6544082 h 13511369"/>
                  <a:gd name="connsiteX267" fmla="*/ 10361437 w 12089090"/>
                  <a:gd name="connsiteY267" fmla="*/ 6753632 h 13511369"/>
                  <a:gd name="connsiteX268" fmla="*/ 10374138 w 12089090"/>
                  <a:gd name="connsiteY268" fmla="*/ 6588533 h 13511369"/>
                  <a:gd name="connsiteX269" fmla="*/ 10386837 w 12089090"/>
                  <a:gd name="connsiteY269" fmla="*/ 6464707 h 13511369"/>
                  <a:gd name="connsiteX270" fmla="*/ 10331672 w 12089090"/>
                  <a:gd name="connsiteY270" fmla="*/ 6436675 h 13511369"/>
                  <a:gd name="connsiteX271" fmla="*/ 10278888 w 12089090"/>
                  <a:gd name="connsiteY271" fmla="*/ 6452008 h 13511369"/>
                  <a:gd name="connsiteX272" fmla="*/ 10158237 w 12089090"/>
                  <a:gd name="connsiteY272" fmla="*/ 6236107 h 13511369"/>
                  <a:gd name="connsiteX273" fmla="*/ 10323338 w 12089090"/>
                  <a:gd name="connsiteY273" fmla="*/ 6274208 h 13511369"/>
                  <a:gd name="connsiteX274" fmla="*/ 10564638 w 12089090"/>
                  <a:gd name="connsiteY274" fmla="*/ 6274208 h 13511369"/>
                  <a:gd name="connsiteX275" fmla="*/ 10694812 w 12089090"/>
                  <a:gd name="connsiteY275" fmla="*/ 6134507 h 13511369"/>
                  <a:gd name="connsiteX276" fmla="*/ 10593213 w 12089090"/>
                  <a:gd name="connsiteY276" fmla="*/ 6023383 h 13511369"/>
                  <a:gd name="connsiteX277" fmla="*/ 10380487 w 12089090"/>
                  <a:gd name="connsiteY277" fmla="*/ 5975757 h 13511369"/>
                  <a:gd name="connsiteX278" fmla="*/ 10561462 w 12089090"/>
                  <a:gd name="connsiteY278" fmla="*/ 5845582 h 13511369"/>
                  <a:gd name="connsiteX279" fmla="*/ 10507488 w 12089090"/>
                  <a:gd name="connsiteY279" fmla="*/ 5728108 h 13511369"/>
                  <a:gd name="connsiteX280" fmla="*/ 10561463 w 12089090"/>
                  <a:gd name="connsiteY280" fmla="*/ 5607458 h 13511369"/>
                  <a:gd name="connsiteX281" fmla="*/ 10523362 w 12089090"/>
                  <a:gd name="connsiteY281" fmla="*/ 5604282 h 13511369"/>
                  <a:gd name="connsiteX282" fmla="*/ 10488438 w 12089090"/>
                  <a:gd name="connsiteY282" fmla="*/ 5528083 h 13511369"/>
                  <a:gd name="connsiteX283" fmla="*/ 10329687 w 12089090"/>
                  <a:gd name="connsiteY283" fmla="*/ 5375682 h 13511369"/>
                  <a:gd name="connsiteX284" fmla="*/ 10599563 w 12089090"/>
                  <a:gd name="connsiteY284" fmla="*/ 5480458 h 13511369"/>
                  <a:gd name="connsiteX285" fmla="*/ 10742437 w 12089090"/>
                  <a:gd name="connsiteY285" fmla="*/ 5439182 h 13511369"/>
                  <a:gd name="connsiteX286" fmla="*/ 10717038 w 12089090"/>
                  <a:gd name="connsiteY286" fmla="*/ 5686833 h 13511369"/>
                  <a:gd name="connsiteX287" fmla="*/ 10894837 w 12089090"/>
                  <a:gd name="connsiteY287" fmla="*/ 5724932 h 13511369"/>
                  <a:gd name="connsiteX288" fmla="*/ 10951988 w 12089090"/>
                  <a:gd name="connsiteY288" fmla="*/ 5550308 h 13511369"/>
                  <a:gd name="connsiteX289" fmla="*/ 10993262 w 12089090"/>
                  <a:gd name="connsiteY289" fmla="*/ 5321707 h 13511369"/>
                  <a:gd name="connsiteX290" fmla="*/ 10913888 w 12089090"/>
                  <a:gd name="connsiteY290" fmla="*/ 5118508 h 13511369"/>
                  <a:gd name="connsiteX291" fmla="*/ 10856737 w 12089090"/>
                  <a:gd name="connsiteY291" fmla="*/ 5020082 h 13511369"/>
                  <a:gd name="connsiteX292" fmla="*/ 10777363 w 12089090"/>
                  <a:gd name="connsiteY292" fmla="*/ 5137558 h 13511369"/>
                  <a:gd name="connsiteX293" fmla="*/ 10707513 w 12089090"/>
                  <a:gd name="connsiteY293" fmla="*/ 5096283 h 13511369"/>
                  <a:gd name="connsiteX294" fmla="*/ 10675763 w 12089090"/>
                  <a:gd name="connsiteY294" fmla="*/ 5216933 h 13511369"/>
                  <a:gd name="connsiteX295" fmla="*/ 10574162 w 12089090"/>
                  <a:gd name="connsiteY295" fmla="*/ 5220107 h 13511369"/>
                  <a:gd name="connsiteX296" fmla="*/ 10494787 w 12089090"/>
                  <a:gd name="connsiteY296" fmla="*/ 5077232 h 13511369"/>
                  <a:gd name="connsiteX297" fmla="*/ 10456687 w 12089090"/>
                  <a:gd name="connsiteY297" fmla="*/ 4924832 h 13511369"/>
                  <a:gd name="connsiteX298" fmla="*/ 10240787 w 12089090"/>
                  <a:gd name="connsiteY298" fmla="*/ 4928007 h 13511369"/>
                  <a:gd name="connsiteX299" fmla="*/ 10266187 w 12089090"/>
                  <a:gd name="connsiteY299" fmla="*/ 5153432 h 13511369"/>
                  <a:gd name="connsiteX300" fmla="*/ 10228088 w 12089090"/>
                  <a:gd name="connsiteY300" fmla="*/ 4959758 h 13511369"/>
                  <a:gd name="connsiteX301" fmla="*/ 10183637 w 12089090"/>
                  <a:gd name="connsiteY301" fmla="*/ 4972457 h 13511369"/>
                  <a:gd name="connsiteX302" fmla="*/ 10113787 w 12089090"/>
                  <a:gd name="connsiteY302" fmla="*/ 4861332 h 13511369"/>
                  <a:gd name="connsiteX303" fmla="*/ 10018538 w 12089090"/>
                  <a:gd name="connsiteY303" fmla="*/ 4931183 h 13511369"/>
                  <a:gd name="connsiteX304" fmla="*/ 9862962 w 12089090"/>
                  <a:gd name="connsiteY304" fmla="*/ 5058182 h 13511369"/>
                  <a:gd name="connsiteX305" fmla="*/ 10228087 w 12089090"/>
                  <a:gd name="connsiteY305" fmla="*/ 4724807 h 13511369"/>
                  <a:gd name="connsiteX306" fmla="*/ 10372550 w 12089090"/>
                  <a:gd name="connsiteY306" fmla="*/ 4634321 h 13511369"/>
                  <a:gd name="connsiteX307" fmla="*/ 10590037 w 12089090"/>
                  <a:gd name="connsiteY307" fmla="*/ 4581932 h 13511369"/>
                  <a:gd name="connsiteX308" fmla="*/ 10628138 w 12089090"/>
                  <a:gd name="connsiteY308" fmla="*/ 4461283 h 13511369"/>
                  <a:gd name="connsiteX309" fmla="*/ 10799588 w 12089090"/>
                  <a:gd name="connsiteY309" fmla="*/ 4334283 h 13511369"/>
                  <a:gd name="connsiteX310" fmla="*/ 10831337 w 12089090"/>
                  <a:gd name="connsiteY310" fmla="*/ 4080282 h 13511369"/>
                  <a:gd name="connsiteX311" fmla="*/ 10599562 w 12089090"/>
                  <a:gd name="connsiteY311" fmla="*/ 3997732 h 13511369"/>
                  <a:gd name="connsiteX312" fmla="*/ 10282063 w 12089090"/>
                  <a:gd name="connsiteY312" fmla="*/ 3950108 h 13511369"/>
                  <a:gd name="connsiteX313" fmla="*/ 10151887 w 12089090"/>
                  <a:gd name="connsiteY313" fmla="*/ 4010432 h 13511369"/>
                  <a:gd name="connsiteX314" fmla="*/ 10177288 w 12089090"/>
                  <a:gd name="connsiteY314" fmla="*/ 3845333 h 13511369"/>
                  <a:gd name="connsiteX315" fmla="*/ 10126488 w 12089090"/>
                  <a:gd name="connsiteY315" fmla="*/ 3670708 h 13511369"/>
                  <a:gd name="connsiteX316" fmla="*/ 10240787 w 12089090"/>
                  <a:gd name="connsiteY316" fmla="*/ 3708807 h 13511369"/>
                  <a:gd name="connsiteX317" fmla="*/ 10361438 w 12089090"/>
                  <a:gd name="connsiteY317" fmla="*/ 3600858 h 13511369"/>
                  <a:gd name="connsiteX318" fmla="*/ 10551938 w 12089090"/>
                  <a:gd name="connsiteY318" fmla="*/ 3661183 h 13511369"/>
                  <a:gd name="connsiteX319" fmla="*/ 10564638 w 12089090"/>
                  <a:gd name="connsiteY319" fmla="*/ 3477033 h 13511369"/>
                  <a:gd name="connsiteX320" fmla="*/ 10704337 w 12089090"/>
                  <a:gd name="connsiteY320" fmla="*/ 3515132 h 13511369"/>
                  <a:gd name="connsiteX321" fmla="*/ 10818637 w 12089090"/>
                  <a:gd name="connsiteY321" fmla="*/ 3210332 h 13511369"/>
                  <a:gd name="connsiteX322" fmla="*/ 10920238 w 12089090"/>
                  <a:gd name="connsiteY322" fmla="*/ 3299233 h 13511369"/>
                  <a:gd name="connsiteX323" fmla="*/ 11059937 w 12089090"/>
                  <a:gd name="connsiteY323" fmla="*/ 3283357 h 13511369"/>
                  <a:gd name="connsiteX324" fmla="*/ 11094862 w 12089090"/>
                  <a:gd name="connsiteY324" fmla="*/ 3508782 h 13511369"/>
                  <a:gd name="connsiteX325" fmla="*/ 11171063 w 12089090"/>
                  <a:gd name="connsiteY325" fmla="*/ 3251608 h 13511369"/>
                  <a:gd name="connsiteX326" fmla="*/ 11094863 w 12089090"/>
                  <a:gd name="connsiteY326" fmla="*/ 3165883 h 13511369"/>
                  <a:gd name="connsiteX327" fmla="*/ 11180587 w 12089090"/>
                  <a:gd name="connsiteY327" fmla="*/ 2911882 h 13511369"/>
                  <a:gd name="connsiteX328" fmla="*/ 10999613 w 12089090"/>
                  <a:gd name="connsiteY328" fmla="*/ 2988083 h 13511369"/>
                  <a:gd name="connsiteX329" fmla="*/ 10971037 w 12089090"/>
                  <a:gd name="connsiteY329" fmla="*/ 2918232 h 13511369"/>
                  <a:gd name="connsiteX330" fmla="*/ 10780537 w 12089090"/>
                  <a:gd name="connsiteY330" fmla="*/ 2715032 h 13511369"/>
                  <a:gd name="connsiteX331" fmla="*/ 10748788 w 12089090"/>
                  <a:gd name="connsiteY331" fmla="*/ 2530883 h 13511369"/>
                  <a:gd name="connsiteX332" fmla="*/ 10717038 w 12089090"/>
                  <a:gd name="connsiteY332" fmla="*/ 2435633 h 13511369"/>
                  <a:gd name="connsiteX333" fmla="*/ 10818637 w 12089090"/>
                  <a:gd name="connsiteY333" fmla="*/ 2334032 h 13511369"/>
                  <a:gd name="connsiteX334" fmla="*/ 11078988 w 12089090"/>
                  <a:gd name="connsiteY334" fmla="*/ 2099083 h 13511369"/>
                  <a:gd name="connsiteX335" fmla="*/ 11199637 w 12089090"/>
                  <a:gd name="connsiteY335" fmla="*/ 2118132 h 13511369"/>
                  <a:gd name="connsiteX336" fmla="*/ 11269488 w 12089090"/>
                  <a:gd name="connsiteY336" fmla="*/ 2029233 h 13511369"/>
                  <a:gd name="connsiteX337" fmla="*/ 11504437 w 12089090"/>
                  <a:gd name="connsiteY337" fmla="*/ 1921282 h 13511369"/>
                  <a:gd name="connsiteX338" fmla="*/ 11358388 w 12089090"/>
                  <a:gd name="connsiteY338" fmla="*/ 1851433 h 13511369"/>
                  <a:gd name="connsiteX339" fmla="*/ 11275837 w 12089090"/>
                  <a:gd name="connsiteY339" fmla="*/ 1705382 h 13511369"/>
                  <a:gd name="connsiteX340" fmla="*/ 11377437 w 12089090"/>
                  <a:gd name="connsiteY340" fmla="*/ 1279932 h 13511369"/>
                  <a:gd name="connsiteX341" fmla="*/ 11256787 w 12089090"/>
                  <a:gd name="connsiteY341" fmla="*/ 1019582 h 13511369"/>
                  <a:gd name="connsiteX342" fmla="*/ 11542537 w 12089090"/>
                  <a:gd name="connsiteY342" fmla="*/ 1362482 h 13511369"/>
                  <a:gd name="connsiteX343" fmla="*/ 11707637 w 12089090"/>
                  <a:gd name="connsiteY343" fmla="*/ 1165632 h 13511369"/>
                  <a:gd name="connsiteX344" fmla="*/ 11891787 w 12089090"/>
                  <a:gd name="connsiteY344" fmla="*/ 1476782 h 13511369"/>
                  <a:gd name="connsiteX345" fmla="*/ 12088637 w 12089090"/>
                  <a:gd name="connsiteY345" fmla="*/ 1578383 h 13511369"/>
                  <a:gd name="connsiteX346" fmla="*/ 11923537 w 12089090"/>
                  <a:gd name="connsiteY346" fmla="*/ 1133883 h 13511369"/>
                  <a:gd name="connsiteX347" fmla="*/ 11910837 w 12089090"/>
                  <a:gd name="connsiteY347" fmla="*/ 917982 h 13511369"/>
                  <a:gd name="connsiteX348" fmla="*/ 11777487 w 12089090"/>
                  <a:gd name="connsiteY348" fmla="*/ 721132 h 13511369"/>
                  <a:gd name="connsiteX349" fmla="*/ 11752087 w 12089090"/>
                  <a:gd name="connsiteY34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880740 w 12089090"/>
                  <a:gd name="connsiteY31" fmla="*/ 3872069 h 13511369"/>
                  <a:gd name="connsiteX32" fmla="*/ 2854547 w 12089090"/>
                  <a:gd name="connsiteY32" fmla="*/ 4003038 h 13511369"/>
                  <a:gd name="connsiteX33" fmla="*/ 2779537 w 12089090"/>
                  <a:gd name="connsiteY33" fmla="*/ 4067582 h 13511369"/>
                  <a:gd name="connsiteX34" fmla="*/ 2630709 w 12089090"/>
                  <a:gd name="connsiteY34" fmla="*/ 4069713 h 13511369"/>
                  <a:gd name="connsiteX35" fmla="*/ 2559272 w 12089090"/>
                  <a:gd name="connsiteY35" fmla="*/ 4041138 h 13511369"/>
                  <a:gd name="connsiteX36" fmla="*/ 2497359 w 12089090"/>
                  <a:gd name="connsiteY36" fmla="*/ 3964938 h 13511369"/>
                  <a:gd name="connsiteX37" fmla="*/ 2360437 w 12089090"/>
                  <a:gd name="connsiteY37" fmla="*/ 3991382 h 13511369"/>
                  <a:gd name="connsiteX38" fmla="*/ 2302097 w 12089090"/>
                  <a:gd name="connsiteY38" fmla="*/ 4098288 h 13511369"/>
                  <a:gd name="connsiteX39" fmla="*/ 2402109 w 12089090"/>
                  <a:gd name="connsiteY39" fmla="*/ 4295932 h 13511369"/>
                  <a:gd name="connsiteX40" fmla="*/ 2322337 w 12089090"/>
                  <a:gd name="connsiteY40" fmla="*/ 4353332 h 13511369"/>
                  <a:gd name="connsiteX41" fmla="*/ 2533078 w 12089090"/>
                  <a:gd name="connsiteY41" fmla="*/ 4645975 h 13511369"/>
                  <a:gd name="connsiteX42" fmla="*/ 2597372 w 12089090"/>
                  <a:gd name="connsiteY42" fmla="*/ 4879338 h 13511369"/>
                  <a:gd name="connsiteX43" fmla="*/ 2489024 w 12089090"/>
                  <a:gd name="connsiteY43" fmla="*/ 4958170 h 13511369"/>
                  <a:gd name="connsiteX44" fmla="*/ 2471165 w 12089090"/>
                  <a:gd name="connsiteY44" fmla="*/ 5122225 h 13511369"/>
                  <a:gd name="connsiteX45" fmla="*/ 2387822 w 12089090"/>
                  <a:gd name="connsiteY45" fmla="*/ 5196044 h 13511369"/>
                  <a:gd name="connsiteX46" fmla="*/ 2398537 w 12089090"/>
                  <a:gd name="connsiteY46" fmla="*/ 5286782 h 13511369"/>
                  <a:gd name="connsiteX47" fmla="*/ 2506884 w 12089090"/>
                  <a:gd name="connsiteY47" fmla="*/ 5384163 h 13511369"/>
                  <a:gd name="connsiteX48" fmla="*/ 2512837 w 12089090"/>
                  <a:gd name="connsiteY48" fmla="*/ 5534432 h 13511369"/>
                  <a:gd name="connsiteX49" fmla="*/ 2516409 w 12089090"/>
                  <a:gd name="connsiteY49" fmla="*/ 5622288 h 13511369"/>
                  <a:gd name="connsiteX50" fmla="*/ 2649759 w 12089090"/>
                  <a:gd name="connsiteY50" fmla="*/ 5741350 h 13511369"/>
                  <a:gd name="connsiteX51" fmla="*/ 2814065 w 12089090"/>
                  <a:gd name="connsiteY51" fmla="*/ 5819932 h 13511369"/>
                  <a:gd name="connsiteX52" fmla="*/ 2846212 w 12089090"/>
                  <a:gd name="connsiteY52" fmla="*/ 6036875 h 13511369"/>
                  <a:gd name="connsiteX53" fmla="*/ 2836687 w 12089090"/>
                  <a:gd name="connsiteY53" fmla="*/ 6239282 h 13511369"/>
                  <a:gd name="connsiteX54" fmla="*/ 2611659 w 12089090"/>
                  <a:gd name="connsiteY54" fmla="*/ 6322375 h 13511369"/>
                  <a:gd name="connsiteX55" fmla="*/ 2627137 w 12089090"/>
                  <a:gd name="connsiteY55" fmla="*/ 6448832 h 13511369"/>
                  <a:gd name="connsiteX56" fmla="*/ 2531887 w 12089090"/>
                  <a:gd name="connsiteY56" fmla="*/ 6696482 h 13511369"/>
                  <a:gd name="connsiteX57" fmla="*/ 2585465 w 12089090"/>
                  <a:gd name="connsiteY57" fmla="*/ 6812913 h 13511369"/>
                  <a:gd name="connsiteX58" fmla="*/ 2535459 w 12089090"/>
                  <a:gd name="connsiteY58" fmla="*/ 6872444 h 13511369"/>
                  <a:gd name="connsiteX59" fmla="*/ 2478309 w 12089090"/>
                  <a:gd name="connsiteY59" fmla="*/ 6981982 h 13511369"/>
                  <a:gd name="connsiteX60" fmla="*/ 2365199 w 12089090"/>
                  <a:gd name="connsiteY60" fmla="*/ 7022714 h 13511369"/>
                  <a:gd name="connsiteX61" fmla="*/ 2123503 w 12089090"/>
                  <a:gd name="connsiteY61" fmla="*/ 7248682 h 13511369"/>
                  <a:gd name="connsiteX62" fmla="*/ 2171128 w 12089090"/>
                  <a:gd name="connsiteY62" fmla="*/ 7551100 h 13511369"/>
                  <a:gd name="connsiteX63" fmla="*/ 2143743 w 12089090"/>
                  <a:gd name="connsiteY63" fmla="*/ 7627551 h 13511369"/>
                  <a:gd name="connsiteX64" fmla="*/ 1973484 w 12089090"/>
                  <a:gd name="connsiteY64" fmla="*/ 7703500 h 13511369"/>
                  <a:gd name="connsiteX65" fmla="*/ 1867519 w 12089090"/>
                  <a:gd name="connsiteY65" fmla="*/ 7841863 h 13511369"/>
                  <a:gd name="connsiteX66" fmla="*/ 1842515 w 12089090"/>
                  <a:gd name="connsiteY66" fmla="*/ 8084500 h 13511369"/>
                  <a:gd name="connsiteX67" fmla="*/ 1721072 w 12089090"/>
                  <a:gd name="connsiteY67" fmla="*/ 8148794 h 13511369"/>
                  <a:gd name="connsiteX68" fmla="*/ 1703212 w 12089090"/>
                  <a:gd name="connsiteY68" fmla="*/ 8291919 h 13511369"/>
                  <a:gd name="connsiteX69" fmla="*/ 1671065 w 12089090"/>
                  <a:gd name="connsiteY69" fmla="*/ 8510744 h 13511369"/>
                  <a:gd name="connsiteX70" fmla="*/ 1716309 w 12089090"/>
                  <a:gd name="connsiteY70" fmla="*/ 8653619 h 13511369"/>
                  <a:gd name="connsiteX71" fmla="*/ 1706784 w 12089090"/>
                  <a:gd name="connsiteY71" fmla="*/ 8772682 h 13511369"/>
                  <a:gd name="connsiteX72" fmla="*/ 1788937 w 12089090"/>
                  <a:gd name="connsiteY72" fmla="*/ 8963432 h 13511369"/>
                  <a:gd name="connsiteX73" fmla="*/ 1657969 w 12089090"/>
                  <a:gd name="connsiteY73" fmla="*/ 9413488 h 13511369"/>
                  <a:gd name="connsiteX74" fmla="*/ 1506759 w 12089090"/>
                  <a:gd name="connsiteY74" fmla="*/ 9498963 h 13511369"/>
                  <a:gd name="connsiteX75" fmla="*/ 1463897 w 12089090"/>
                  <a:gd name="connsiteY75" fmla="*/ 9682319 h 13511369"/>
                  <a:gd name="connsiteX76" fmla="*/ 1321022 w 12089090"/>
                  <a:gd name="connsiteY76" fmla="*/ 9748994 h 13511369"/>
                  <a:gd name="connsiteX77" fmla="*/ 1312687 w 12089090"/>
                  <a:gd name="connsiteY77" fmla="*/ 9839732 h 13511369"/>
                  <a:gd name="connsiteX78" fmla="*/ 1237678 w 12089090"/>
                  <a:gd name="connsiteY78" fmla="*/ 9970450 h 13511369"/>
                  <a:gd name="connsiteX79" fmla="*/ 1254347 w 12089090"/>
                  <a:gd name="connsiteY79" fmla="*/ 10151425 h 13511369"/>
                  <a:gd name="connsiteX80" fmla="*/ 1179337 w 12089090"/>
                  <a:gd name="connsiteY80" fmla="*/ 10315982 h 13511369"/>
                  <a:gd name="connsiteX81" fmla="*/ 932878 w 12089090"/>
                  <a:gd name="connsiteY81" fmla="*/ 10353832 h 13511369"/>
                  <a:gd name="connsiteX82" fmla="*/ 817387 w 12089090"/>
                  <a:gd name="connsiteY82" fmla="*/ 10468382 h 13511369"/>
                  <a:gd name="connsiteX83" fmla="*/ 678084 w 12089090"/>
                  <a:gd name="connsiteY83" fmla="*/ 10480038 h 13511369"/>
                  <a:gd name="connsiteX84" fmla="*/ 585215 w 12089090"/>
                  <a:gd name="connsiteY84" fmla="*/ 10544332 h 13511369"/>
                  <a:gd name="connsiteX85" fmla="*/ 497109 w 12089090"/>
                  <a:gd name="connsiteY85" fmla="*/ 10503850 h 13511369"/>
                  <a:gd name="connsiteX86" fmla="*/ 399478 w 12089090"/>
                  <a:gd name="connsiteY86" fmla="*/ 10510994 h 13511369"/>
                  <a:gd name="connsiteX87" fmla="*/ 301847 w 12089090"/>
                  <a:gd name="connsiteY87" fmla="*/ 10482419 h 13511369"/>
                  <a:gd name="connsiteX88" fmla="*/ 238743 w 12089090"/>
                  <a:gd name="connsiteY88" fmla="*/ 10535057 h 13511369"/>
                  <a:gd name="connsiteX89" fmla="*/ 17287 w 12089090"/>
                  <a:gd name="connsiteY89" fmla="*/ 10430282 h 13511369"/>
                  <a:gd name="connsiteX90" fmla="*/ 78009 w 12089090"/>
                  <a:gd name="connsiteY90" fmla="*/ 10608625 h 13511369"/>
                  <a:gd name="connsiteX91" fmla="*/ 11334 w 12089090"/>
                  <a:gd name="connsiteY91" fmla="*/ 10787219 h 13511369"/>
                  <a:gd name="connsiteX92" fmla="*/ 112537 w 12089090"/>
                  <a:gd name="connsiteY92" fmla="*/ 11056551 h 13511369"/>
                  <a:gd name="connsiteX93" fmla="*/ 8953 w 12089090"/>
                  <a:gd name="connsiteY93" fmla="*/ 11234894 h 13511369"/>
                  <a:gd name="connsiteX94" fmla="*/ 17287 w 12089090"/>
                  <a:gd name="connsiteY94" fmla="*/ 11420882 h 13511369"/>
                  <a:gd name="connsiteX95" fmla="*/ 158972 w 12089090"/>
                  <a:gd name="connsiteY95" fmla="*/ 11470638 h 13511369"/>
                  <a:gd name="connsiteX96" fmla="*/ 455437 w 12089090"/>
                  <a:gd name="connsiteY96" fmla="*/ 11497082 h 13511369"/>
                  <a:gd name="connsiteX97" fmla="*/ 623315 w 12089090"/>
                  <a:gd name="connsiteY97" fmla="*/ 11544457 h 13511369"/>
                  <a:gd name="connsiteX98" fmla="*/ 737615 w 12089090"/>
                  <a:gd name="connsiteY98" fmla="*/ 11489688 h 13511369"/>
                  <a:gd name="connsiteX99" fmla="*/ 912637 w 12089090"/>
                  <a:gd name="connsiteY99" fmla="*/ 11535182 h 13511369"/>
                  <a:gd name="connsiteX100" fmla="*/ 1078134 w 12089090"/>
                  <a:gd name="connsiteY100" fmla="*/ 11413488 h 13511369"/>
                  <a:gd name="connsiteX101" fmla="*/ 1155524 w 12089090"/>
                  <a:gd name="connsiteY101" fmla="*/ 11470889 h 13511369"/>
                  <a:gd name="connsiteX102" fmla="*/ 1294828 w 12089090"/>
                  <a:gd name="connsiteY102" fmla="*/ 11496832 h 13511369"/>
                  <a:gd name="connsiteX103" fmla="*/ 1466278 w 12089090"/>
                  <a:gd name="connsiteY103" fmla="*/ 11508738 h 13511369"/>
                  <a:gd name="connsiteX104" fmla="*/ 1552003 w 12089090"/>
                  <a:gd name="connsiteY104" fmla="*/ 11573032 h 13511369"/>
                  <a:gd name="connsiteX105" fmla="*/ 1652015 w 12089090"/>
                  <a:gd name="connsiteY105" fmla="*/ 11580175 h 13511369"/>
                  <a:gd name="connsiteX106" fmla="*/ 1731787 w 12089090"/>
                  <a:gd name="connsiteY106" fmla="*/ 11592332 h 13511369"/>
                  <a:gd name="connsiteX107" fmla="*/ 1659159 w 12089090"/>
                  <a:gd name="connsiteY107" fmla="*/ 11737338 h 13511369"/>
                  <a:gd name="connsiteX108" fmla="*/ 1693687 w 12089090"/>
                  <a:gd name="connsiteY108" fmla="*/ 11992382 h 13511369"/>
                  <a:gd name="connsiteX109" fmla="*/ 1871090 w 12089090"/>
                  <a:gd name="connsiteY109" fmla="*/ 12130244 h 13511369"/>
                  <a:gd name="connsiteX110" fmla="*/ 1993724 w 12089090"/>
                  <a:gd name="connsiteY110" fmla="*/ 12056676 h 13511369"/>
                  <a:gd name="connsiteX111" fmla="*/ 2066353 w 12089090"/>
                  <a:gd name="connsiteY111" fmla="*/ 12104050 h 13511369"/>
                  <a:gd name="connsiteX112" fmla="*/ 2142553 w 12089090"/>
                  <a:gd name="connsiteY112" fmla="*/ 12034994 h 13511369"/>
                  <a:gd name="connsiteX113" fmla="*/ 2242565 w 12089090"/>
                  <a:gd name="connsiteY113" fmla="*/ 12058807 h 13511369"/>
                  <a:gd name="connsiteX114" fmla="*/ 2473547 w 12089090"/>
                  <a:gd name="connsiteY114" fmla="*/ 12008800 h 13511369"/>
                  <a:gd name="connsiteX115" fmla="*/ 2524743 w 12089090"/>
                  <a:gd name="connsiteY115" fmla="*/ 11899513 h 13511369"/>
                  <a:gd name="connsiteX116" fmla="*/ 2893837 w 12089090"/>
                  <a:gd name="connsiteY116" fmla="*/ 12030482 h 13511369"/>
                  <a:gd name="connsiteX117" fmla="*/ 2983134 w 12089090"/>
                  <a:gd name="connsiteY117" fmla="*/ 12018325 h 13511369"/>
                  <a:gd name="connsiteX118" fmla="*/ 3084337 w 12089090"/>
                  <a:gd name="connsiteY118" fmla="*/ 12182882 h 13511369"/>
                  <a:gd name="connsiteX119" fmla="*/ 3323653 w 12089090"/>
                  <a:gd name="connsiteY119" fmla="*/ 12127863 h 13511369"/>
                  <a:gd name="connsiteX120" fmla="*/ 3433190 w 12089090"/>
                  <a:gd name="connsiteY120" fmla="*/ 12196919 h 13511369"/>
                  <a:gd name="connsiteX121" fmla="*/ 3586781 w 12089090"/>
                  <a:gd name="connsiteY121" fmla="*/ 12266226 h 13511369"/>
                  <a:gd name="connsiteX122" fmla="*/ 3522487 w 12089090"/>
                  <a:gd name="connsiteY122" fmla="*/ 12387670 h 13511369"/>
                  <a:gd name="connsiteX123" fmla="*/ 3607022 w 12089090"/>
                  <a:gd name="connsiteY123" fmla="*/ 12592207 h 13511369"/>
                  <a:gd name="connsiteX124" fmla="*/ 3560587 w 12089090"/>
                  <a:gd name="connsiteY124" fmla="*/ 12773432 h 13511369"/>
                  <a:gd name="connsiteX125" fmla="*/ 3545109 w 12089090"/>
                  <a:gd name="connsiteY125" fmla="*/ 12987494 h 13511369"/>
                  <a:gd name="connsiteX126" fmla="*/ 3636787 w 12089090"/>
                  <a:gd name="connsiteY126" fmla="*/ 13211582 h 13511369"/>
                  <a:gd name="connsiteX127" fmla="*/ 3922537 w 12089090"/>
                  <a:gd name="connsiteY127" fmla="*/ 13440182 h 13511369"/>
                  <a:gd name="connsiteX128" fmla="*/ 4514278 w 12089090"/>
                  <a:gd name="connsiteY128" fmla="*/ 13511369 h 13511369"/>
                  <a:gd name="connsiteX129" fmla="*/ 4549996 w 12089090"/>
                  <a:gd name="connsiteY129" fmla="*/ 13442312 h 13511369"/>
                  <a:gd name="connsiteX130" fmla="*/ 4208287 w 12089090"/>
                  <a:gd name="connsiteY130" fmla="*/ 13154432 h 13511369"/>
                  <a:gd name="connsiteX131" fmla="*/ 4635722 w 12089090"/>
                  <a:gd name="connsiteY131" fmla="*/ 13268482 h 13511369"/>
                  <a:gd name="connsiteX132" fmla="*/ 4951237 w 12089090"/>
                  <a:gd name="connsiteY132" fmla="*/ 13268732 h 13511369"/>
                  <a:gd name="connsiteX133" fmla="*/ 5052440 w 12089090"/>
                  <a:gd name="connsiteY133" fmla="*/ 13058932 h 13511369"/>
                  <a:gd name="connsiteX134" fmla="*/ 5011959 w 12089090"/>
                  <a:gd name="connsiteY134" fmla="*/ 12985113 h 13511369"/>
                  <a:gd name="connsiteX135" fmla="*/ 5008387 w 12089090"/>
                  <a:gd name="connsiteY135" fmla="*/ 12678182 h 13511369"/>
                  <a:gd name="connsiteX136" fmla="*/ 5084587 w 12089090"/>
                  <a:gd name="connsiteY136" fmla="*/ 12563882 h 13511369"/>
                  <a:gd name="connsiteX137" fmla="*/ 5046487 w 12089090"/>
                  <a:gd name="connsiteY137" fmla="*/ 12225745 h 13511369"/>
                  <a:gd name="connsiteX138" fmla="*/ 5375100 w 12089090"/>
                  <a:gd name="connsiteY138" fmla="*/ 12097157 h 13511369"/>
                  <a:gd name="connsiteX139" fmla="*/ 5656087 w 12089090"/>
                  <a:gd name="connsiteY139" fmla="*/ 12180502 h 13511369"/>
                  <a:gd name="connsiteX140" fmla="*/ 5541787 w 12089090"/>
                  <a:gd name="connsiteY140" fmla="*/ 11249432 h 13511369"/>
                  <a:gd name="connsiteX141" fmla="*/ 5602510 w 12089090"/>
                  <a:gd name="connsiteY141" fmla="*/ 10722925 h 13511369"/>
                  <a:gd name="connsiteX142" fmla="*/ 5485827 w 12089090"/>
                  <a:gd name="connsiteY142" fmla="*/ 10663394 h 13511369"/>
                  <a:gd name="connsiteX143" fmla="*/ 5602509 w 12089090"/>
                  <a:gd name="connsiteY143" fmla="*/ 10701495 h 13511369"/>
                  <a:gd name="connsiteX144" fmla="*/ 5628703 w 12089090"/>
                  <a:gd name="connsiteY144" fmla="*/ 10160950 h 13511369"/>
                  <a:gd name="connsiteX145" fmla="*/ 5715618 w 12089090"/>
                  <a:gd name="connsiteY145" fmla="*/ 9775438 h 13511369"/>
                  <a:gd name="connsiteX146" fmla="*/ 5847778 w 12089090"/>
                  <a:gd name="connsiteY146" fmla="*/ 9408475 h 13511369"/>
                  <a:gd name="connsiteX147" fmla="*/ 5938265 w 12089090"/>
                  <a:gd name="connsiteY147" fmla="*/ 9196544 h 13511369"/>
                  <a:gd name="connsiteX148" fmla="*/ 5776340 w 12089090"/>
                  <a:gd name="connsiteY148" fmla="*/ 9329894 h 13511369"/>
                  <a:gd name="connsiteX149" fmla="*/ 5940647 w 12089090"/>
                  <a:gd name="connsiteY149" fmla="*/ 9137013 h 13511369"/>
                  <a:gd name="connsiteX150" fmla="*/ 5972794 w 12089090"/>
                  <a:gd name="connsiteY150" fmla="*/ 8956289 h 13511369"/>
                  <a:gd name="connsiteX151" fmla="*/ 5976365 w 12089090"/>
                  <a:gd name="connsiteY151" fmla="*/ 9087006 h 13511369"/>
                  <a:gd name="connsiteX152" fmla="*/ 6458567 w 12089090"/>
                  <a:gd name="connsiteY152" fmla="*/ 8201432 h 13511369"/>
                  <a:gd name="connsiteX153" fmla="*/ 6221634 w 12089090"/>
                  <a:gd name="connsiteY153" fmla="*/ 8101170 h 13511369"/>
                  <a:gd name="connsiteX154" fmla="*/ 6443090 w 12089090"/>
                  <a:gd name="connsiteY154" fmla="*/ 8110694 h 13511369"/>
                  <a:gd name="connsiteX155" fmla="*/ 6713363 w 12089090"/>
                  <a:gd name="connsiteY155" fmla="*/ 8074975 h 13511369"/>
                  <a:gd name="connsiteX156" fmla="*/ 6872907 w 12089090"/>
                  <a:gd name="connsiteY156" fmla="*/ 8032113 h 13511369"/>
                  <a:gd name="connsiteX157" fmla="*/ 6802659 w 12089090"/>
                  <a:gd name="connsiteY157" fmla="*/ 7972582 h 13511369"/>
                  <a:gd name="connsiteX158" fmla="*/ 6894339 w 12089090"/>
                  <a:gd name="connsiteY158" fmla="*/ 7846626 h 13511369"/>
                  <a:gd name="connsiteX159" fmla="*/ 6997921 w 12089090"/>
                  <a:gd name="connsiteY159" fmla="*/ 7867807 h 13511369"/>
                  <a:gd name="connsiteX160" fmla="*/ 7034832 w 12089090"/>
                  <a:gd name="connsiteY160" fmla="*/ 7793990 h 13511369"/>
                  <a:gd name="connsiteX161" fmla="*/ 6961013 w 12089090"/>
                  <a:gd name="connsiteY161" fmla="*/ 7693975 h 13511369"/>
                  <a:gd name="connsiteX162" fmla="*/ 6927676 w 12089090"/>
                  <a:gd name="connsiteY162" fmla="*/ 7596344 h 13511369"/>
                  <a:gd name="connsiteX163" fmla="*/ 6837187 w 12089090"/>
                  <a:gd name="connsiteY163" fmla="*/ 7591832 h 13511369"/>
                  <a:gd name="connsiteX164" fmla="*/ 6763369 w 12089090"/>
                  <a:gd name="connsiteY164" fmla="*/ 7674925 h 13511369"/>
                  <a:gd name="connsiteX165" fmla="*/ 6627637 w 12089090"/>
                  <a:gd name="connsiteY165" fmla="*/ 7687082 h 13511369"/>
                  <a:gd name="connsiteX166" fmla="*/ 6687169 w 12089090"/>
                  <a:gd name="connsiteY166" fmla="*/ 7617775 h 13511369"/>
                  <a:gd name="connsiteX167" fmla="*/ 6699076 w 12089090"/>
                  <a:gd name="connsiteY167" fmla="*/ 7529669 h 13511369"/>
                  <a:gd name="connsiteX168" fmla="*/ 6720506 w 12089090"/>
                  <a:gd name="connsiteY168" fmla="*/ 7467756 h 13511369"/>
                  <a:gd name="connsiteX169" fmla="*/ 6684787 w 12089090"/>
                  <a:gd name="connsiteY169" fmla="*/ 7401332 h 13511369"/>
                  <a:gd name="connsiteX170" fmla="*/ 6620494 w 12089090"/>
                  <a:gd name="connsiteY170" fmla="*/ 7432038 h 13511369"/>
                  <a:gd name="connsiteX171" fmla="*/ 6618112 w 12089090"/>
                  <a:gd name="connsiteY171" fmla="*/ 7351326 h 13511369"/>
                  <a:gd name="connsiteX172" fmla="*/ 6837188 w 12089090"/>
                  <a:gd name="connsiteY172" fmla="*/ 7243919 h 13511369"/>
                  <a:gd name="connsiteX173" fmla="*/ 6801469 w 12089090"/>
                  <a:gd name="connsiteY173" fmla="*/ 7089138 h 13511369"/>
                  <a:gd name="connsiteX174" fmla="*/ 6877669 w 12089090"/>
                  <a:gd name="connsiteY174" fmla="*/ 7072469 h 13511369"/>
                  <a:gd name="connsiteX175" fmla="*/ 6856237 w 12089090"/>
                  <a:gd name="connsiteY175" fmla="*/ 6982232 h 13511369"/>
                  <a:gd name="connsiteX176" fmla="*/ 6961013 w 12089090"/>
                  <a:gd name="connsiteY176" fmla="*/ 6984363 h 13511369"/>
                  <a:gd name="connsiteX177" fmla="*/ 7003876 w 12089090"/>
                  <a:gd name="connsiteY177" fmla="*/ 6903400 h 13511369"/>
                  <a:gd name="connsiteX178" fmla="*/ 7106269 w 12089090"/>
                  <a:gd name="connsiteY178" fmla="*/ 6936738 h 13511369"/>
                  <a:gd name="connsiteX179" fmla="*/ 7180088 w 12089090"/>
                  <a:gd name="connsiteY179" fmla="*/ 7039132 h 13511369"/>
                  <a:gd name="connsiteX180" fmla="*/ 7246763 w 12089090"/>
                  <a:gd name="connsiteY180" fmla="*/ 6979600 h 13511369"/>
                  <a:gd name="connsiteX181" fmla="*/ 7187232 w 12089090"/>
                  <a:gd name="connsiteY181" fmla="*/ 6843869 h 13511369"/>
                  <a:gd name="connsiteX182" fmla="*/ 7244381 w 12089090"/>
                  <a:gd name="connsiteY182" fmla="*/ 6896506 h 13511369"/>
                  <a:gd name="connsiteX183" fmla="*/ 7361063 w 12089090"/>
                  <a:gd name="connsiteY183" fmla="*/ 6934357 h 13511369"/>
                  <a:gd name="connsiteX184" fmla="*/ 7434882 w 12089090"/>
                  <a:gd name="connsiteY184" fmla="*/ 7006046 h 13511369"/>
                  <a:gd name="connsiteX185" fmla="*/ 7403926 w 12089090"/>
                  <a:gd name="connsiteY185" fmla="*/ 7144158 h 13511369"/>
                  <a:gd name="connsiteX186" fmla="*/ 7475363 w 12089090"/>
                  <a:gd name="connsiteY186" fmla="*/ 7108439 h 13511369"/>
                  <a:gd name="connsiteX187" fmla="*/ 7465837 w 12089090"/>
                  <a:gd name="connsiteY187" fmla="*/ 7077482 h 13511369"/>
                  <a:gd name="connsiteX188" fmla="*/ 7542038 w 12089090"/>
                  <a:gd name="connsiteY188" fmla="*/ 7163208 h 13511369"/>
                  <a:gd name="connsiteX189" fmla="*/ 7477744 w 12089090"/>
                  <a:gd name="connsiteY189" fmla="*/ 7244171 h 13511369"/>
                  <a:gd name="connsiteX190" fmla="*/ 7542037 w 12089090"/>
                  <a:gd name="connsiteY190" fmla="*/ 7325132 h 13511369"/>
                  <a:gd name="connsiteX191" fmla="*/ 7468219 w 12089090"/>
                  <a:gd name="connsiteY191" fmla="*/ 7344183 h 13511369"/>
                  <a:gd name="connsiteX192" fmla="*/ 7375351 w 12089090"/>
                  <a:gd name="connsiteY192" fmla="*/ 7296558 h 13511369"/>
                  <a:gd name="connsiteX193" fmla="*/ 7327726 w 12089090"/>
                  <a:gd name="connsiteY193" fmla="*/ 7406096 h 13511369"/>
                  <a:gd name="connsiteX194" fmla="*/ 7403926 w 12089090"/>
                  <a:gd name="connsiteY194" fmla="*/ 7425146 h 13511369"/>
                  <a:gd name="connsiteX195" fmla="*/ 7458694 w 12089090"/>
                  <a:gd name="connsiteY195" fmla="*/ 7484677 h 13511369"/>
                  <a:gd name="connsiteX196" fmla="*/ 7484888 w 12089090"/>
                  <a:gd name="connsiteY196" fmla="*/ 7515382 h 13511369"/>
                  <a:gd name="connsiteX197" fmla="*/ 7505128 w 12089090"/>
                  <a:gd name="connsiteY197" fmla="*/ 7467755 h 13511369"/>
                  <a:gd name="connsiteX198" fmla="*/ 7563469 w 12089090"/>
                  <a:gd name="connsiteY198" fmla="*/ 7529921 h 13511369"/>
                  <a:gd name="connsiteX199" fmla="*/ 7656338 w 12089090"/>
                  <a:gd name="connsiteY199" fmla="*/ 7615646 h 13511369"/>
                  <a:gd name="connsiteX200" fmla="*/ 7656338 w 12089090"/>
                  <a:gd name="connsiteY200" fmla="*/ 7510871 h 13511369"/>
                  <a:gd name="connsiteX201" fmla="*/ 7830168 w 12089090"/>
                  <a:gd name="connsiteY201" fmla="*/ 7606120 h 13511369"/>
                  <a:gd name="connsiteX202" fmla="*/ 7723013 w 12089090"/>
                  <a:gd name="connsiteY202" fmla="*/ 7370377 h 13511369"/>
                  <a:gd name="connsiteX203" fmla="*/ 7725394 w 12089090"/>
                  <a:gd name="connsiteY203" fmla="*/ 7234646 h 13511369"/>
                  <a:gd name="connsiteX204" fmla="*/ 7630144 w 12089090"/>
                  <a:gd name="connsiteY204" fmla="*/ 7206071 h 13511369"/>
                  <a:gd name="connsiteX205" fmla="*/ 7694437 w 12089090"/>
                  <a:gd name="connsiteY205" fmla="*/ 7039382 h 13511369"/>
                  <a:gd name="connsiteX206" fmla="*/ 8392144 w 12089090"/>
                  <a:gd name="connsiteY206" fmla="*/ 6653621 h 13511369"/>
                  <a:gd name="connsiteX207" fmla="*/ 8720757 w 12089090"/>
                  <a:gd name="connsiteY207" fmla="*/ 6591708 h 13511369"/>
                  <a:gd name="connsiteX208" fmla="*/ 8739807 w 12089090"/>
                  <a:gd name="connsiteY208" fmla="*/ 6696483 h 13511369"/>
                  <a:gd name="connsiteX209" fmla="*/ 8813626 w 12089090"/>
                  <a:gd name="connsiteY209" fmla="*/ 6701246 h 13511369"/>
                  <a:gd name="connsiteX210" fmla="*/ 8789812 w 12089090"/>
                  <a:gd name="connsiteY210" fmla="*/ 6548844 h 13511369"/>
                  <a:gd name="connsiteX211" fmla="*/ 9332737 w 12089090"/>
                  <a:gd name="connsiteY211" fmla="*/ 6544082 h 13511369"/>
                  <a:gd name="connsiteX212" fmla="*/ 9520856 w 12089090"/>
                  <a:gd name="connsiteY212" fmla="*/ 6494075 h 13511369"/>
                  <a:gd name="connsiteX213" fmla="*/ 9647062 w 12089090"/>
                  <a:gd name="connsiteY213" fmla="*/ 6298813 h 13511369"/>
                  <a:gd name="connsiteX214" fmla="*/ 9923287 w 12089090"/>
                  <a:gd name="connsiteY214" fmla="*/ 6334532 h 13511369"/>
                  <a:gd name="connsiteX215" fmla="*/ 9887569 w 12089090"/>
                  <a:gd name="connsiteY215" fmla="*/ 6420258 h 13511369"/>
                  <a:gd name="connsiteX216" fmla="*/ 9744694 w 12089090"/>
                  <a:gd name="connsiteY216" fmla="*/ 6434546 h 13511369"/>
                  <a:gd name="connsiteX217" fmla="*/ 9813749 w 12089090"/>
                  <a:gd name="connsiteY217" fmla="*/ 6489313 h 13511369"/>
                  <a:gd name="connsiteX218" fmla="*/ 9682782 w 12089090"/>
                  <a:gd name="connsiteY218" fmla="*/ 6517889 h 13511369"/>
                  <a:gd name="connsiteX219" fmla="*/ 9556576 w 12089090"/>
                  <a:gd name="connsiteY219" fmla="*/ 6508364 h 13511369"/>
                  <a:gd name="connsiteX220" fmla="*/ 9470850 w 12089090"/>
                  <a:gd name="connsiteY220" fmla="*/ 6544082 h 13511369"/>
                  <a:gd name="connsiteX221" fmla="*/ 9439894 w 12089090"/>
                  <a:gd name="connsiteY221" fmla="*/ 6848883 h 13511369"/>
                  <a:gd name="connsiteX222" fmla="*/ 9601819 w 12089090"/>
                  <a:gd name="connsiteY222" fmla="*/ 6882220 h 13511369"/>
                  <a:gd name="connsiteX223" fmla="*/ 9808987 w 12089090"/>
                  <a:gd name="connsiteY223" fmla="*/ 6696482 h 13511369"/>
                  <a:gd name="connsiteX224" fmla="*/ 9847088 w 12089090"/>
                  <a:gd name="connsiteY224" fmla="*/ 6794114 h 13511369"/>
                  <a:gd name="connsiteX225" fmla="*/ 9994726 w 12089090"/>
                  <a:gd name="connsiteY225" fmla="*/ 6717914 h 13511369"/>
                  <a:gd name="connsiteX226" fmla="*/ 9894713 w 12089090"/>
                  <a:gd name="connsiteY226" fmla="*/ 6956040 h 13511369"/>
                  <a:gd name="connsiteX227" fmla="*/ 10037588 w 12089090"/>
                  <a:gd name="connsiteY227" fmla="*/ 6898889 h 13511369"/>
                  <a:gd name="connsiteX228" fmla="*/ 10004251 w 12089090"/>
                  <a:gd name="connsiteY228" fmla="*/ 6986996 h 13511369"/>
                  <a:gd name="connsiteX229" fmla="*/ 10235232 w 12089090"/>
                  <a:gd name="connsiteY229" fmla="*/ 6984614 h 13511369"/>
                  <a:gd name="connsiteX230" fmla="*/ 10075687 w 12089090"/>
                  <a:gd name="connsiteY230" fmla="*/ 7039382 h 13511369"/>
                  <a:gd name="connsiteX231" fmla="*/ 9966151 w 12089090"/>
                  <a:gd name="connsiteY231" fmla="*/ 7096533 h 13511369"/>
                  <a:gd name="connsiteX232" fmla="*/ 9847088 w 12089090"/>
                  <a:gd name="connsiteY232" fmla="*/ 7210833 h 13511369"/>
                  <a:gd name="connsiteX233" fmla="*/ 9882806 w 12089090"/>
                  <a:gd name="connsiteY233" fmla="*/ 7270363 h 13511369"/>
                  <a:gd name="connsiteX234" fmla="*/ 9925669 w 12089090"/>
                  <a:gd name="connsiteY234" fmla="*/ 7320371 h 13511369"/>
                  <a:gd name="connsiteX235" fmla="*/ 10004251 w 12089090"/>
                  <a:gd name="connsiteY235" fmla="*/ 7287033 h 13511369"/>
                  <a:gd name="connsiteX236" fmla="*/ 10016156 w 12089090"/>
                  <a:gd name="connsiteY236" fmla="*/ 7348944 h 13511369"/>
                  <a:gd name="connsiteX237" fmla="*/ 10130457 w 12089090"/>
                  <a:gd name="connsiteY237" fmla="*/ 7210833 h 13511369"/>
                  <a:gd name="connsiteX238" fmla="*/ 10166176 w 12089090"/>
                  <a:gd name="connsiteY238" fmla="*/ 7356089 h 13511369"/>
                  <a:gd name="connsiteX239" fmla="*/ 10261426 w 12089090"/>
                  <a:gd name="connsiteY239" fmla="*/ 7239408 h 13511369"/>
                  <a:gd name="connsiteX240" fmla="*/ 10287619 w 12089090"/>
                  <a:gd name="connsiteY240" fmla="*/ 7401332 h 13511369"/>
                  <a:gd name="connsiteX241" fmla="*/ 10361437 w 12089090"/>
                  <a:gd name="connsiteY241" fmla="*/ 7477532 h 13511369"/>
                  <a:gd name="connsiteX242" fmla="*/ 10151887 w 12089090"/>
                  <a:gd name="connsiteY242" fmla="*/ 7591832 h 13511369"/>
                  <a:gd name="connsiteX243" fmla="*/ 10304288 w 12089090"/>
                  <a:gd name="connsiteY243" fmla="*/ 7741852 h 13511369"/>
                  <a:gd name="connsiteX244" fmla="*/ 10335244 w 12089090"/>
                  <a:gd name="connsiteY244" fmla="*/ 7644221 h 13511369"/>
                  <a:gd name="connsiteX245" fmla="*/ 10406680 w 12089090"/>
                  <a:gd name="connsiteY245" fmla="*/ 7732326 h 13511369"/>
                  <a:gd name="connsiteX246" fmla="*/ 10528126 w 12089090"/>
                  <a:gd name="connsiteY246" fmla="*/ 7691846 h 13511369"/>
                  <a:gd name="connsiteX247" fmla="*/ 10532887 w 12089090"/>
                  <a:gd name="connsiteY247" fmla="*/ 7777570 h 13511369"/>
                  <a:gd name="connsiteX248" fmla="*/ 10530506 w 12089090"/>
                  <a:gd name="connsiteY248" fmla="*/ 7875200 h 13511369"/>
                  <a:gd name="connsiteX249" fmla="*/ 10640043 w 12089090"/>
                  <a:gd name="connsiteY249" fmla="*/ 7837101 h 13511369"/>
                  <a:gd name="connsiteX250" fmla="*/ 10680526 w 12089090"/>
                  <a:gd name="connsiteY250" fmla="*/ 8075227 h 13511369"/>
                  <a:gd name="connsiteX251" fmla="*/ 10818637 w 12089090"/>
                  <a:gd name="connsiteY251" fmla="*/ 8106182 h 13511369"/>
                  <a:gd name="connsiteX252" fmla="*/ 10832925 w 12089090"/>
                  <a:gd name="connsiteY252" fmla="*/ 7815670 h 13511369"/>
                  <a:gd name="connsiteX253" fmla="*/ 10923413 w 12089090"/>
                  <a:gd name="connsiteY253" fmla="*/ 7791858 h 13511369"/>
                  <a:gd name="connsiteX254" fmla="*/ 10992469 w 12089090"/>
                  <a:gd name="connsiteY254" fmla="*/ 7620407 h 13511369"/>
                  <a:gd name="connsiteX255" fmla="*/ 10954369 w 12089090"/>
                  <a:gd name="connsiteY255" fmla="*/ 7491821 h 13511369"/>
                  <a:gd name="connsiteX256" fmla="*/ 10859119 w 12089090"/>
                  <a:gd name="connsiteY256" fmla="*/ 7479913 h 13511369"/>
                  <a:gd name="connsiteX257" fmla="*/ 10906743 w 12089090"/>
                  <a:gd name="connsiteY257" fmla="*/ 7360851 h 13511369"/>
                  <a:gd name="connsiteX258" fmla="*/ 10801969 w 12089090"/>
                  <a:gd name="connsiteY258" fmla="*/ 7289414 h 13511369"/>
                  <a:gd name="connsiteX259" fmla="*/ 10761487 w 12089090"/>
                  <a:gd name="connsiteY259" fmla="*/ 7058432 h 13511369"/>
                  <a:gd name="connsiteX260" fmla="*/ 10443987 w 12089090"/>
                  <a:gd name="connsiteY260" fmla="*/ 7020332 h 13511369"/>
                  <a:gd name="connsiteX261" fmla="*/ 10513838 w 12089090"/>
                  <a:gd name="connsiteY261" fmla="*/ 6915558 h 13511369"/>
                  <a:gd name="connsiteX262" fmla="*/ 10637663 w 12089090"/>
                  <a:gd name="connsiteY262" fmla="*/ 6896508 h 13511369"/>
                  <a:gd name="connsiteX263" fmla="*/ 10647187 w 12089090"/>
                  <a:gd name="connsiteY263" fmla="*/ 6810782 h 13511369"/>
                  <a:gd name="connsiteX264" fmla="*/ 10859912 w 12089090"/>
                  <a:gd name="connsiteY264" fmla="*/ 6899682 h 13511369"/>
                  <a:gd name="connsiteX265" fmla="*/ 10875787 w 12089090"/>
                  <a:gd name="connsiteY265" fmla="*/ 6677432 h 13511369"/>
                  <a:gd name="connsiteX266" fmla="*/ 10666237 w 12089090"/>
                  <a:gd name="connsiteY266" fmla="*/ 6772682 h 13511369"/>
                  <a:gd name="connsiteX267" fmla="*/ 10590037 w 12089090"/>
                  <a:gd name="connsiteY267" fmla="*/ 6544082 h 13511369"/>
                  <a:gd name="connsiteX268" fmla="*/ 10361437 w 12089090"/>
                  <a:gd name="connsiteY268" fmla="*/ 6753632 h 13511369"/>
                  <a:gd name="connsiteX269" fmla="*/ 10374138 w 12089090"/>
                  <a:gd name="connsiteY269" fmla="*/ 6588533 h 13511369"/>
                  <a:gd name="connsiteX270" fmla="*/ 10386837 w 12089090"/>
                  <a:gd name="connsiteY270" fmla="*/ 6464707 h 13511369"/>
                  <a:gd name="connsiteX271" fmla="*/ 10331672 w 12089090"/>
                  <a:gd name="connsiteY271" fmla="*/ 6436675 h 13511369"/>
                  <a:gd name="connsiteX272" fmla="*/ 10278888 w 12089090"/>
                  <a:gd name="connsiteY272" fmla="*/ 6452008 h 13511369"/>
                  <a:gd name="connsiteX273" fmla="*/ 10158237 w 12089090"/>
                  <a:gd name="connsiteY273" fmla="*/ 6236107 h 13511369"/>
                  <a:gd name="connsiteX274" fmla="*/ 10323338 w 12089090"/>
                  <a:gd name="connsiteY274" fmla="*/ 6274208 h 13511369"/>
                  <a:gd name="connsiteX275" fmla="*/ 10564638 w 12089090"/>
                  <a:gd name="connsiteY275" fmla="*/ 6274208 h 13511369"/>
                  <a:gd name="connsiteX276" fmla="*/ 10694812 w 12089090"/>
                  <a:gd name="connsiteY276" fmla="*/ 6134507 h 13511369"/>
                  <a:gd name="connsiteX277" fmla="*/ 10593213 w 12089090"/>
                  <a:gd name="connsiteY277" fmla="*/ 6023383 h 13511369"/>
                  <a:gd name="connsiteX278" fmla="*/ 10380487 w 12089090"/>
                  <a:gd name="connsiteY278" fmla="*/ 5975757 h 13511369"/>
                  <a:gd name="connsiteX279" fmla="*/ 10561462 w 12089090"/>
                  <a:gd name="connsiteY279" fmla="*/ 5845582 h 13511369"/>
                  <a:gd name="connsiteX280" fmla="*/ 10507488 w 12089090"/>
                  <a:gd name="connsiteY280" fmla="*/ 5728108 h 13511369"/>
                  <a:gd name="connsiteX281" fmla="*/ 10561463 w 12089090"/>
                  <a:gd name="connsiteY281" fmla="*/ 5607458 h 13511369"/>
                  <a:gd name="connsiteX282" fmla="*/ 10523362 w 12089090"/>
                  <a:gd name="connsiteY282" fmla="*/ 5604282 h 13511369"/>
                  <a:gd name="connsiteX283" fmla="*/ 10488438 w 12089090"/>
                  <a:gd name="connsiteY283" fmla="*/ 5528083 h 13511369"/>
                  <a:gd name="connsiteX284" fmla="*/ 10329687 w 12089090"/>
                  <a:gd name="connsiteY284" fmla="*/ 5375682 h 13511369"/>
                  <a:gd name="connsiteX285" fmla="*/ 10599563 w 12089090"/>
                  <a:gd name="connsiteY285" fmla="*/ 5480458 h 13511369"/>
                  <a:gd name="connsiteX286" fmla="*/ 10742437 w 12089090"/>
                  <a:gd name="connsiteY286" fmla="*/ 5439182 h 13511369"/>
                  <a:gd name="connsiteX287" fmla="*/ 10717038 w 12089090"/>
                  <a:gd name="connsiteY287" fmla="*/ 5686833 h 13511369"/>
                  <a:gd name="connsiteX288" fmla="*/ 10894837 w 12089090"/>
                  <a:gd name="connsiteY288" fmla="*/ 5724932 h 13511369"/>
                  <a:gd name="connsiteX289" fmla="*/ 10951988 w 12089090"/>
                  <a:gd name="connsiteY289" fmla="*/ 5550308 h 13511369"/>
                  <a:gd name="connsiteX290" fmla="*/ 10993262 w 12089090"/>
                  <a:gd name="connsiteY290" fmla="*/ 5321707 h 13511369"/>
                  <a:gd name="connsiteX291" fmla="*/ 10913888 w 12089090"/>
                  <a:gd name="connsiteY291" fmla="*/ 5118508 h 13511369"/>
                  <a:gd name="connsiteX292" fmla="*/ 10856737 w 12089090"/>
                  <a:gd name="connsiteY292" fmla="*/ 5020082 h 13511369"/>
                  <a:gd name="connsiteX293" fmla="*/ 10777363 w 12089090"/>
                  <a:gd name="connsiteY293" fmla="*/ 5137558 h 13511369"/>
                  <a:gd name="connsiteX294" fmla="*/ 10707513 w 12089090"/>
                  <a:gd name="connsiteY294" fmla="*/ 5096283 h 13511369"/>
                  <a:gd name="connsiteX295" fmla="*/ 10675763 w 12089090"/>
                  <a:gd name="connsiteY295" fmla="*/ 5216933 h 13511369"/>
                  <a:gd name="connsiteX296" fmla="*/ 10574162 w 12089090"/>
                  <a:gd name="connsiteY296" fmla="*/ 5220107 h 13511369"/>
                  <a:gd name="connsiteX297" fmla="*/ 10494787 w 12089090"/>
                  <a:gd name="connsiteY297" fmla="*/ 5077232 h 13511369"/>
                  <a:gd name="connsiteX298" fmla="*/ 10456687 w 12089090"/>
                  <a:gd name="connsiteY298" fmla="*/ 4924832 h 13511369"/>
                  <a:gd name="connsiteX299" fmla="*/ 10240787 w 12089090"/>
                  <a:gd name="connsiteY299" fmla="*/ 4928007 h 13511369"/>
                  <a:gd name="connsiteX300" fmla="*/ 10266187 w 12089090"/>
                  <a:gd name="connsiteY300" fmla="*/ 5153432 h 13511369"/>
                  <a:gd name="connsiteX301" fmla="*/ 10228088 w 12089090"/>
                  <a:gd name="connsiteY301" fmla="*/ 4959758 h 13511369"/>
                  <a:gd name="connsiteX302" fmla="*/ 10183637 w 12089090"/>
                  <a:gd name="connsiteY302" fmla="*/ 4972457 h 13511369"/>
                  <a:gd name="connsiteX303" fmla="*/ 10113787 w 12089090"/>
                  <a:gd name="connsiteY303" fmla="*/ 4861332 h 13511369"/>
                  <a:gd name="connsiteX304" fmla="*/ 10018538 w 12089090"/>
                  <a:gd name="connsiteY304" fmla="*/ 4931183 h 13511369"/>
                  <a:gd name="connsiteX305" fmla="*/ 9862962 w 12089090"/>
                  <a:gd name="connsiteY305" fmla="*/ 5058182 h 13511369"/>
                  <a:gd name="connsiteX306" fmla="*/ 10228087 w 12089090"/>
                  <a:gd name="connsiteY306" fmla="*/ 4724807 h 13511369"/>
                  <a:gd name="connsiteX307" fmla="*/ 10372550 w 12089090"/>
                  <a:gd name="connsiteY307" fmla="*/ 4634321 h 13511369"/>
                  <a:gd name="connsiteX308" fmla="*/ 10590037 w 12089090"/>
                  <a:gd name="connsiteY308" fmla="*/ 4581932 h 13511369"/>
                  <a:gd name="connsiteX309" fmla="*/ 10628138 w 12089090"/>
                  <a:gd name="connsiteY309" fmla="*/ 4461283 h 13511369"/>
                  <a:gd name="connsiteX310" fmla="*/ 10799588 w 12089090"/>
                  <a:gd name="connsiteY310" fmla="*/ 4334283 h 13511369"/>
                  <a:gd name="connsiteX311" fmla="*/ 10831337 w 12089090"/>
                  <a:gd name="connsiteY311" fmla="*/ 4080282 h 13511369"/>
                  <a:gd name="connsiteX312" fmla="*/ 10599562 w 12089090"/>
                  <a:gd name="connsiteY312" fmla="*/ 3997732 h 13511369"/>
                  <a:gd name="connsiteX313" fmla="*/ 10282063 w 12089090"/>
                  <a:gd name="connsiteY313" fmla="*/ 3950108 h 13511369"/>
                  <a:gd name="connsiteX314" fmla="*/ 10151887 w 12089090"/>
                  <a:gd name="connsiteY314" fmla="*/ 4010432 h 13511369"/>
                  <a:gd name="connsiteX315" fmla="*/ 10177288 w 12089090"/>
                  <a:gd name="connsiteY315" fmla="*/ 3845333 h 13511369"/>
                  <a:gd name="connsiteX316" fmla="*/ 10126488 w 12089090"/>
                  <a:gd name="connsiteY316" fmla="*/ 3670708 h 13511369"/>
                  <a:gd name="connsiteX317" fmla="*/ 10240787 w 12089090"/>
                  <a:gd name="connsiteY317" fmla="*/ 3708807 h 13511369"/>
                  <a:gd name="connsiteX318" fmla="*/ 10361438 w 12089090"/>
                  <a:gd name="connsiteY318" fmla="*/ 3600858 h 13511369"/>
                  <a:gd name="connsiteX319" fmla="*/ 10551938 w 12089090"/>
                  <a:gd name="connsiteY319" fmla="*/ 3661183 h 13511369"/>
                  <a:gd name="connsiteX320" fmla="*/ 10564638 w 12089090"/>
                  <a:gd name="connsiteY320" fmla="*/ 3477033 h 13511369"/>
                  <a:gd name="connsiteX321" fmla="*/ 10704337 w 12089090"/>
                  <a:gd name="connsiteY321" fmla="*/ 3515132 h 13511369"/>
                  <a:gd name="connsiteX322" fmla="*/ 10818637 w 12089090"/>
                  <a:gd name="connsiteY322" fmla="*/ 3210332 h 13511369"/>
                  <a:gd name="connsiteX323" fmla="*/ 10920238 w 12089090"/>
                  <a:gd name="connsiteY323" fmla="*/ 3299233 h 13511369"/>
                  <a:gd name="connsiteX324" fmla="*/ 11059937 w 12089090"/>
                  <a:gd name="connsiteY324" fmla="*/ 3283357 h 13511369"/>
                  <a:gd name="connsiteX325" fmla="*/ 11094862 w 12089090"/>
                  <a:gd name="connsiteY325" fmla="*/ 3508782 h 13511369"/>
                  <a:gd name="connsiteX326" fmla="*/ 11171063 w 12089090"/>
                  <a:gd name="connsiteY326" fmla="*/ 3251608 h 13511369"/>
                  <a:gd name="connsiteX327" fmla="*/ 11094863 w 12089090"/>
                  <a:gd name="connsiteY327" fmla="*/ 3165883 h 13511369"/>
                  <a:gd name="connsiteX328" fmla="*/ 11180587 w 12089090"/>
                  <a:gd name="connsiteY328" fmla="*/ 2911882 h 13511369"/>
                  <a:gd name="connsiteX329" fmla="*/ 10999613 w 12089090"/>
                  <a:gd name="connsiteY329" fmla="*/ 2988083 h 13511369"/>
                  <a:gd name="connsiteX330" fmla="*/ 10971037 w 12089090"/>
                  <a:gd name="connsiteY330" fmla="*/ 2918232 h 13511369"/>
                  <a:gd name="connsiteX331" fmla="*/ 10780537 w 12089090"/>
                  <a:gd name="connsiteY331" fmla="*/ 2715032 h 13511369"/>
                  <a:gd name="connsiteX332" fmla="*/ 10748788 w 12089090"/>
                  <a:gd name="connsiteY332" fmla="*/ 2530883 h 13511369"/>
                  <a:gd name="connsiteX333" fmla="*/ 10717038 w 12089090"/>
                  <a:gd name="connsiteY333" fmla="*/ 2435633 h 13511369"/>
                  <a:gd name="connsiteX334" fmla="*/ 10818637 w 12089090"/>
                  <a:gd name="connsiteY334" fmla="*/ 2334032 h 13511369"/>
                  <a:gd name="connsiteX335" fmla="*/ 11078988 w 12089090"/>
                  <a:gd name="connsiteY335" fmla="*/ 2099083 h 13511369"/>
                  <a:gd name="connsiteX336" fmla="*/ 11199637 w 12089090"/>
                  <a:gd name="connsiteY336" fmla="*/ 2118132 h 13511369"/>
                  <a:gd name="connsiteX337" fmla="*/ 11269488 w 12089090"/>
                  <a:gd name="connsiteY337" fmla="*/ 2029233 h 13511369"/>
                  <a:gd name="connsiteX338" fmla="*/ 11504437 w 12089090"/>
                  <a:gd name="connsiteY338" fmla="*/ 1921282 h 13511369"/>
                  <a:gd name="connsiteX339" fmla="*/ 11358388 w 12089090"/>
                  <a:gd name="connsiteY339" fmla="*/ 1851433 h 13511369"/>
                  <a:gd name="connsiteX340" fmla="*/ 11275837 w 12089090"/>
                  <a:gd name="connsiteY340" fmla="*/ 1705382 h 13511369"/>
                  <a:gd name="connsiteX341" fmla="*/ 11377437 w 12089090"/>
                  <a:gd name="connsiteY341" fmla="*/ 1279932 h 13511369"/>
                  <a:gd name="connsiteX342" fmla="*/ 11256787 w 12089090"/>
                  <a:gd name="connsiteY342" fmla="*/ 1019582 h 13511369"/>
                  <a:gd name="connsiteX343" fmla="*/ 11542537 w 12089090"/>
                  <a:gd name="connsiteY343" fmla="*/ 1362482 h 13511369"/>
                  <a:gd name="connsiteX344" fmla="*/ 11707637 w 12089090"/>
                  <a:gd name="connsiteY344" fmla="*/ 1165632 h 13511369"/>
                  <a:gd name="connsiteX345" fmla="*/ 11891787 w 12089090"/>
                  <a:gd name="connsiteY345" fmla="*/ 1476782 h 13511369"/>
                  <a:gd name="connsiteX346" fmla="*/ 12088637 w 12089090"/>
                  <a:gd name="connsiteY346" fmla="*/ 1578383 h 13511369"/>
                  <a:gd name="connsiteX347" fmla="*/ 11923537 w 12089090"/>
                  <a:gd name="connsiteY347" fmla="*/ 1133883 h 13511369"/>
                  <a:gd name="connsiteX348" fmla="*/ 11910837 w 12089090"/>
                  <a:gd name="connsiteY348" fmla="*/ 917982 h 13511369"/>
                  <a:gd name="connsiteX349" fmla="*/ 11777487 w 12089090"/>
                  <a:gd name="connsiteY349" fmla="*/ 721132 h 13511369"/>
                  <a:gd name="connsiteX350" fmla="*/ 11752087 w 12089090"/>
                  <a:gd name="connsiteY35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39093 w 12089090"/>
                  <a:gd name="connsiteY30" fmla="*/ 3469889 h 13511369"/>
                  <a:gd name="connsiteX31" fmla="*/ 2880740 w 12089090"/>
                  <a:gd name="connsiteY31" fmla="*/ 3872069 h 13511369"/>
                  <a:gd name="connsiteX32" fmla="*/ 2854547 w 12089090"/>
                  <a:gd name="connsiteY32" fmla="*/ 4003038 h 13511369"/>
                  <a:gd name="connsiteX33" fmla="*/ 2779537 w 12089090"/>
                  <a:gd name="connsiteY33" fmla="*/ 4067582 h 13511369"/>
                  <a:gd name="connsiteX34" fmla="*/ 2630709 w 12089090"/>
                  <a:gd name="connsiteY34" fmla="*/ 4069713 h 13511369"/>
                  <a:gd name="connsiteX35" fmla="*/ 2559272 w 12089090"/>
                  <a:gd name="connsiteY35" fmla="*/ 4041138 h 13511369"/>
                  <a:gd name="connsiteX36" fmla="*/ 2497359 w 12089090"/>
                  <a:gd name="connsiteY36" fmla="*/ 3964938 h 13511369"/>
                  <a:gd name="connsiteX37" fmla="*/ 2360437 w 12089090"/>
                  <a:gd name="connsiteY37" fmla="*/ 3991382 h 13511369"/>
                  <a:gd name="connsiteX38" fmla="*/ 2302097 w 12089090"/>
                  <a:gd name="connsiteY38" fmla="*/ 4098288 h 13511369"/>
                  <a:gd name="connsiteX39" fmla="*/ 2402109 w 12089090"/>
                  <a:gd name="connsiteY39" fmla="*/ 4295932 h 13511369"/>
                  <a:gd name="connsiteX40" fmla="*/ 2322337 w 12089090"/>
                  <a:gd name="connsiteY40" fmla="*/ 4353332 h 13511369"/>
                  <a:gd name="connsiteX41" fmla="*/ 2533078 w 12089090"/>
                  <a:gd name="connsiteY41" fmla="*/ 4645975 h 13511369"/>
                  <a:gd name="connsiteX42" fmla="*/ 2597372 w 12089090"/>
                  <a:gd name="connsiteY42" fmla="*/ 4879338 h 13511369"/>
                  <a:gd name="connsiteX43" fmla="*/ 2489024 w 12089090"/>
                  <a:gd name="connsiteY43" fmla="*/ 4958170 h 13511369"/>
                  <a:gd name="connsiteX44" fmla="*/ 2471165 w 12089090"/>
                  <a:gd name="connsiteY44" fmla="*/ 5122225 h 13511369"/>
                  <a:gd name="connsiteX45" fmla="*/ 2387822 w 12089090"/>
                  <a:gd name="connsiteY45" fmla="*/ 5196044 h 13511369"/>
                  <a:gd name="connsiteX46" fmla="*/ 2398537 w 12089090"/>
                  <a:gd name="connsiteY46" fmla="*/ 5286782 h 13511369"/>
                  <a:gd name="connsiteX47" fmla="*/ 2506884 w 12089090"/>
                  <a:gd name="connsiteY47" fmla="*/ 5384163 h 13511369"/>
                  <a:gd name="connsiteX48" fmla="*/ 2512837 w 12089090"/>
                  <a:gd name="connsiteY48" fmla="*/ 5534432 h 13511369"/>
                  <a:gd name="connsiteX49" fmla="*/ 2516409 w 12089090"/>
                  <a:gd name="connsiteY49" fmla="*/ 5622288 h 13511369"/>
                  <a:gd name="connsiteX50" fmla="*/ 2649759 w 12089090"/>
                  <a:gd name="connsiteY50" fmla="*/ 5741350 h 13511369"/>
                  <a:gd name="connsiteX51" fmla="*/ 2814065 w 12089090"/>
                  <a:gd name="connsiteY51" fmla="*/ 5819932 h 13511369"/>
                  <a:gd name="connsiteX52" fmla="*/ 2846212 w 12089090"/>
                  <a:gd name="connsiteY52" fmla="*/ 6036875 h 13511369"/>
                  <a:gd name="connsiteX53" fmla="*/ 2836687 w 12089090"/>
                  <a:gd name="connsiteY53" fmla="*/ 6239282 h 13511369"/>
                  <a:gd name="connsiteX54" fmla="*/ 2611659 w 12089090"/>
                  <a:gd name="connsiteY54" fmla="*/ 6322375 h 13511369"/>
                  <a:gd name="connsiteX55" fmla="*/ 2627137 w 12089090"/>
                  <a:gd name="connsiteY55" fmla="*/ 6448832 h 13511369"/>
                  <a:gd name="connsiteX56" fmla="*/ 2531887 w 12089090"/>
                  <a:gd name="connsiteY56" fmla="*/ 6696482 h 13511369"/>
                  <a:gd name="connsiteX57" fmla="*/ 2585465 w 12089090"/>
                  <a:gd name="connsiteY57" fmla="*/ 6812913 h 13511369"/>
                  <a:gd name="connsiteX58" fmla="*/ 2535459 w 12089090"/>
                  <a:gd name="connsiteY58" fmla="*/ 6872444 h 13511369"/>
                  <a:gd name="connsiteX59" fmla="*/ 2478309 w 12089090"/>
                  <a:gd name="connsiteY59" fmla="*/ 6981982 h 13511369"/>
                  <a:gd name="connsiteX60" fmla="*/ 2365199 w 12089090"/>
                  <a:gd name="connsiteY60" fmla="*/ 7022714 h 13511369"/>
                  <a:gd name="connsiteX61" fmla="*/ 2123503 w 12089090"/>
                  <a:gd name="connsiteY61" fmla="*/ 7248682 h 13511369"/>
                  <a:gd name="connsiteX62" fmla="*/ 2171128 w 12089090"/>
                  <a:gd name="connsiteY62" fmla="*/ 7551100 h 13511369"/>
                  <a:gd name="connsiteX63" fmla="*/ 2143743 w 12089090"/>
                  <a:gd name="connsiteY63" fmla="*/ 7627551 h 13511369"/>
                  <a:gd name="connsiteX64" fmla="*/ 1973484 w 12089090"/>
                  <a:gd name="connsiteY64" fmla="*/ 7703500 h 13511369"/>
                  <a:gd name="connsiteX65" fmla="*/ 1867519 w 12089090"/>
                  <a:gd name="connsiteY65" fmla="*/ 7841863 h 13511369"/>
                  <a:gd name="connsiteX66" fmla="*/ 1842515 w 12089090"/>
                  <a:gd name="connsiteY66" fmla="*/ 8084500 h 13511369"/>
                  <a:gd name="connsiteX67" fmla="*/ 1721072 w 12089090"/>
                  <a:gd name="connsiteY67" fmla="*/ 8148794 h 13511369"/>
                  <a:gd name="connsiteX68" fmla="*/ 1703212 w 12089090"/>
                  <a:gd name="connsiteY68" fmla="*/ 8291919 h 13511369"/>
                  <a:gd name="connsiteX69" fmla="*/ 1671065 w 12089090"/>
                  <a:gd name="connsiteY69" fmla="*/ 8510744 h 13511369"/>
                  <a:gd name="connsiteX70" fmla="*/ 1716309 w 12089090"/>
                  <a:gd name="connsiteY70" fmla="*/ 8653619 h 13511369"/>
                  <a:gd name="connsiteX71" fmla="*/ 1706784 w 12089090"/>
                  <a:gd name="connsiteY71" fmla="*/ 8772682 h 13511369"/>
                  <a:gd name="connsiteX72" fmla="*/ 1788937 w 12089090"/>
                  <a:gd name="connsiteY72" fmla="*/ 8963432 h 13511369"/>
                  <a:gd name="connsiteX73" fmla="*/ 1657969 w 12089090"/>
                  <a:gd name="connsiteY73" fmla="*/ 9413488 h 13511369"/>
                  <a:gd name="connsiteX74" fmla="*/ 1506759 w 12089090"/>
                  <a:gd name="connsiteY74" fmla="*/ 9498963 h 13511369"/>
                  <a:gd name="connsiteX75" fmla="*/ 1463897 w 12089090"/>
                  <a:gd name="connsiteY75" fmla="*/ 9682319 h 13511369"/>
                  <a:gd name="connsiteX76" fmla="*/ 1321022 w 12089090"/>
                  <a:gd name="connsiteY76" fmla="*/ 9748994 h 13511369"/>
                  <a:gd name="connsiteX77" fmla="*/ 1312687 w 12089090"/>
                  <a:gd name="connsiteY77" fmla="*/ 9839732 h 13511369"/>
                  <a:gd name="connsiteX78" fmla="*/ 1237678 w 12089090"/>
                  <a:gd name="connsiteY78" fmla="*/ 9970450 h 13511369"/>
                  <a:gd name="connsiteX79" fmla="*/ 1254347 w 12089090"/>
                  <a:gd name="connsiteY79" fmla="*/ 10151425 h 13511369"/>
                  <a:gd name="connsiteX80" fmla="*/ 1179337 w 12089090"/>
                  <a:gd name="connsiteY80" fmla="*/ 10315982 h 13511369"/>
                  <a:gd name="connsiteX81" fmla="*/ 932878 w 12089090"/>
                  <a:gd name="connsiteY81" fmla="*/ 10353832 h 13511369"/>
                  <a:gd name="connsiteX82" fmla="*/ 817387 w 12089090"/>
                  <a:gd name="connsiteY82" fmla="*/ 10468382 h 13511369"/>
                  <a:gd name="connsiteX83" fmla="*/ 678084 w 12089090"/>
                  <a:gd name="connsiteY83" fmla="*/ 10480038 h 13511369"/>
                  <a:gd name="connsiteX84" fmla="*/ 585215 w 12089090"/>
                  <a:gd name="connsiteY84" fmla="*/ 10544332 h 13511369"/>
                  <a:gd name="connsiteX85" fmla="*/ 497109 w 12089090"/>
                  <a:gd name="connsiteY85" fmla="*/ 10503850 h 13511369"/>
                  <a:gd name="connsiteX86" fmla="*/ 399478 w 12089090"/>
                  <a:gd name="connsiteY86" fmla="*/ 10510994 h 13511369"/>
                  <a:gd name="connsiteX87" fmla="*/ 301847 w 12089090"/>
                  <a:gd name="connsiteY87" fmla="*/ 10482419 h 13511369"/>
                  <a:gd name="connsiteX88" fmla="*/ 238743 w 12089090"/>
                  <a:gd name="connsiteY88" fmla="*/ 10535057 h 13511369"/>
                  <a:gd name="connsiteX89" fmla="*/ 17287 w 12089090"/>
                  <a:gd name="connsiteY89" fmla="*/ 10430282 h 13511369"/>
                  <a:gd name="connsiteX90" fmla="*/ 78009 w 12089090"/>
                  <a:gd name="connsiteY90" fmla="*/ 10608625 h 13511369"/>
                  <a:gd name="connsiteX91" fmla="*/ 11334 w 12089090"/>
                  <a:gd name="connsiteY91" fmla="*/ 10787219 h 13511369"/>
                  <a:gd name="connsiteX92" fmla="*/ 112537 w 12089090"/>
                  <a:gd name="connsiteY92" fmla="*/ 11056551 h 13511369"/>
                  <a:gd name="connsiteX93" fmla="*/ 8953 w 12089090"/>
                  <a:gd name="connsiteY93" fmla="*/ 11234894 h 13511369"/>
                  <a:gd name="connsiteX94" fmla="*/ 17287 w 12089090"/>
                  <a:gd name="connsiteY94" fmla="*/ 11420882 h 13511369"/>
                  <a:gd name="connsiteX95" fmla="*/ 158972 w 12089090"/>
                  <a:gd name="connsiteY95" fmla="*/ 11470638 h 13511369"/>
                  <a:gd name="connsiteX96" fmla="*/ 455437 w 12089090"/>
                  <a:gd name="connsiteY96" fmla="*/ 11497082 h 13511369"/>
                  <a:gd name="connsiteX97" fmla="*/ 623315 w 12089090"/>
                  <a:gd name="connsiteY97" fmla="*/ 11544457 h 13511369"/>
                  <a:gd name="connsiteX98" fmla="*/ 737615 w 12089090"/>
                  <a:gd name="connsiteY98" fmla="*/ 11489688 h 13511369"/>
                  <a:gd name="connsiteX99" fmla="*/ 912637 w 12089090"/>
                  <a:gd name="connsiteY99" fmla="*/ 11535182 h 13511369"/>
                  <a:gd name="connsiteX100" fmla="*/ 1078134 w 12089090"/>
                  <a:gd name="connsiteY100" fmla="*/ 11413488 h 13511369"/>
                  <a:gd name="connsiteX101" fmla="*/ 1155524 w 12089090"/>
                  <a:gd name="connsiteY101" fmla="*/ 11470889 h 13511369"/>
                  <a:gd name="connsiteX102" fmla="*/ 1294828 w 12089090"/>
                  <a:gd name="connsiteY102" fmla="*/ 11496832 h 13511369"/>
                  <a:gd name="connsiteX103" fmla="*/ 1466278 w 12089090"/>
                  <a:gd name="connsiteY103" fmla="*/ 11508738 h 13511369"/>
                  <a:gd name="connsiteX104" fmla="*/ 1552003 w 12089090"/>
                  <a:gd name="connsiteY104" fmla="*/ 11573032 h 13511369"/>
                  <a:gd name="connsiteX105" fmla="*/ 1652015 w 12089090"/>
                  <a:gd name="connsiteY105" fmla="*/ 11580175 h 13511369"/>
                  <a:gd name="connsiteX106" fmla="*/ 1731787 w 12089090"/>
                  <a:gd name="connsiteY106" fmla="*/ 11592332 h 13511369"/>
                  <a:gd name="connsiteX107" fmla="*/ 1659159 w 12089090"/>
                  <a:gd name="connsiteY107" fmla="*/ 11737338 h 13511369"/>
                  <a:gd name="connsiteX108" fmla="*/ 1693687 w 12089090"/>
                  <a:gd name="connsiteY108" fmla="*/ 11992382 h 13511369"/>
                  <a:gd name="connsiteX109" fmla="*/ 1871090 w 12089090"/>
                  <a:gd name="connsiteY109" fmla="*/ 12130244 h 13511369"/>
                  <a:gd name="connsiteX110" fmla="*/ 1993724 w 12089090"/>
                  <a:gd name="connsiteY110" fmla="*/ 12056676 h 13511369"/>
                  <a:gd name="connsiteX111" fmla="*/ 2066353 w 12089090"/>
                  <a:gd name="connsiteY111" fmla="*/ 12104050 h 13511369"/>
                  <a:gd name="connsiteX112" fmla="*/ 2142553 w 12089090"/>
                  <a:gd name="connsiteY112" fmla="*/ 12034994 h 13511369"/>
                  <a:gd name="connsiteX113" fmla="*/ 2242565 w 12089090"/>
                  <a:gd name="connsiteY113" fmla="*/ 12058807 h 13511369"/>
                  <a:gd name="connsiteX114" fmla="*/ 2473547 w 12089090"/>
                  <a:gd name="connsiteY114" fmla="*/ 12008800 h 13511369"/>
                  <a:gd name="connsiteX115" fmla="*/ 2524743 w 12089090"/>
                  <a:gd name="connsiteY115" fmla="*/ 11899513 h 13511369"/>
                  <a:gd name="connsiteX116" fmla="*/ 2893837 w 12089090"/>
                  <a:gd name="connsiteY116" fmla="*/ 12030482 h 13511369"/>
                  <a:gd name="connsiteX117" fmla="*/ 2983134 w 12089090"/>
                  <a:gd name="connsiteY117" fmla="*/ 12018325 h 13511369"/>
                  <a:gd name="connsiteX118" fmla="*/ 3084337 w 12089090"/>
                  <a:gd name="connsiteY118" fmla="*/ 12182882 h 13511369"/>
                  <a:gd name="connsiteX119" fmla="*/ 3323653 w 12089090"/>
                  <a:gd name="connsiteY119" fmla="*/ 12127863 h 13511369"/>
                  <a:gd name="connsiteX120" fmla="*/ 3433190 w 12089090"/>
                  <a:gd name="connsiteY120" fmla="*/ 12196919 h 13511369"/>
                  <a:gd name="connsiteX121" fmla="*/ 3586781 w 12089090"/>
                  <a:gd name="connsiteY121" fmla="*/ 12266226 h 13511369"/>
                  <a:gd name="connsiteX122" fmla="*/ 3522487 w 12089090"/>
                  <a:gd name="connsiteY122" fmla="*/ 12387670 h 13511369"/>
                  <a:gd name="connsiteX123" fmla="*/ 3607022 w 12089090"/>
                  <a:gd name="connsiteY123" fmla="*/ 12592207 h 13511369"/>
                  <a:gd name="connsiteX124" fmla="*/ 3560587 w 12089090"/>
                  <a:gd name="connsiteY124" fmla="*/ 12773432 h 13511369"/>
                  <a:gd name="connsiteX125" fmla="*/ 3545109 w 12089090"/>
                  <a:gd name="connsiteY125" fmla="*/ 12987494 h 13511369"/>
                  <a:gd name="connsiteX126" fmla="*/ 3636787 w 12089090"/>
                  <a:gd name="connsiteY126" fmla="*/ 13211582 h 13511369"/>
                  <a:gd name="connsiteX127" fmla="*/ 3922537 w 12089090"/>
                  <a:gd name="connsiteY127" fmla="*/ 13440182 h 13511369"/>
                  <a:gd name="connsiteX128" fmla="*/ 4514278 w 12089090"/>
                  <a:gd name="connsiteY128" fmla="*/ 13511369 h 13511369"/>
                  <a:gd name="connsiteX129" fmla="*/ 4549996 w 12089090"/>
                  <a:gd name="connsiteY129" fmla="*/ 13442312 h 13511369"/>
                  <a:gd name="connsiteX130" fmla="*/ 4208287 w 12089090"/>
                  <a:gd name="connsiteY130" fmla="*/ 13154432 h 13511369"/>
                  <a:gd name="connsiteX131" fmla="*/ 4635722 w 12089090"/>
                  <a:gd name="connsiteY131" fmla="*/ 13268482 h 13511369"/>
                  <a:gd name="connsiteX132" fmla="*/ 4951237 w 12089090"/>
                  <a:gd name="connsiteY132" fmla="*/ 13268732 h 13511369"/>
                  <a:gd name="connsiteX133" fmla="*/ 5052440 w 12089090"/>
                  <a:gd name="connsiteY133" fmla="*/ 13058932 h 13511369"/>
                  <a:gd name="connsiteX134" fmla="*/ 5011959 w 12089090"/>
                  <a:gd name="connsiteY134" fmla="*/ 12985113 h 13511369"/>
                  <a:gd name="connsiteX135" fmla="*/ 5008387 w 12089090"/>
                  <a:gd name="connsiteY135" fmla="*/ 12678182 h 13511369"/>
                  <a:gd name="connsiteX136" fmla="*/ 5084587 w 12089090"/>
                  <a:gd name="connsiteY136" fmla="*/ 12563882 h 13511369"/>
                  <a:gd name="connsiteX137" fmla="*/ 5046487 w 12089090"/>
                  <a:gd name="connsiteY137" fmla="*/ 12225745 h 13511369"/>
                  <a:gd name="connsiteX138" fmla="*/ 5375100 w 12089090"/>
                  <a:gd name="connsiteY138" fmla="*/ 12097157 h 13511369"/>
                  <a:gd name="connsiteX139" fmla="*/ 5656087 w 12089090"/>
                  <a:gd name="connsiteY139" fmla="*/ 12180502 h 13511369"/>
                  <a:gd name="connsiteX140" fmla="*/ 5541787 w 12089090"/>
                  <a:gd name="connsiteY140" fmla="*/ 11249432 h 13511369"/>
                  <a:gd name="connsiteX141" fmla="*/ 5602510 w 12089090"/>
                  <a:gd name="connsiteY141" fmla="*/ 10722925 h 13511369"/>
                  <a:gd name="connsiteX142" fmla="*/ 5485827 w 12089090"/>
                  <a:gd name="connsiteY142" fmla="*/ 10663394 h 13511369"/>
                  <a:gd name="connsiteX143" fmla="*/ 5602509 w 12089090"/>
                  <a:gd name="connsiteY143" fmla="*/ 10701495 h 13511369"/>
                  <a:gd name="connsiteX144" fmla="*/ 5628703 w 12089090"/>
                  <a:gd name="connsiteY144" fmla="*/ 10160950 h 13511369"/>
                  <a:gd name="connsiteX145" fmla="*/ 5715618 w 12089090"/>
                  <a:gd name="connsiteY145" fmla="*/ 9775438 h 13511369"/>
                  <a:gd name="connsiteX146" fmla="*/ 5847778 w 12089090"/>
                  <a:gd name="connsiteY146" fmla="*/ 9408475 h 13511369"/>
                  <a:gd name="connsiteX147" fmla="*/ 5938265 w 12089090"/>
                  <a:gd name="connsiteY147" fmla="*/ 9196544 h 13511369"/>
                  <a:gd name="connsiteX148" fmla="*/ 5776340 w 12089090"/>
                  <a:gd name="connsiteY148" fmla="*/ 9329894 h 13511369"/>
                  <a:gd name="connsiteX149" fmla="*/ 5940647 w 12089090"/>
                  <a:gd name="connsiteY149" fmla="*/ 9137013 h 13511369"/>
                  <a:gd name="connsiteX150" fmla="*/ 5972794 w 12089090"/>
                  <a:gd name="connsiteY150" fmla="*/ 8956289 h 13511369"/>
                  <a:gd name="connsiteX151" fmla="*/ 5976365 w 12089090"/>
                  <a:gd name="connsiteY151" fmla="*/ 9087006 h 13511369"/>
                  <a:gd name="connsiteX152" fmla="*/ 6458567 w 12089090"/>
                  <a:gd name="connsiteY152" fmla="*/ 8201432 h 13511369"/>
                  <a:gd name="connsiteX153" fmla="*/ 6221634 w 12089090"/>
                  <a:gd name="connsiteY153" fmla="*/ 8101170 h 13511369"/>
                  <a:gd name="connsiteX154" fmla="*/ 6443090 w 12089090"/>
                  <a:gd name="connsiteY154" fmla="*/ 8110694 h 13511369"/>
                  <a:gd name="connsiteX155" fmla="*/ 6713363 w 12089090"/>
                  <a:gd name="connsiteY155" fmla="*/ 8074975 h 13511369"/>
                  <a:gd name="connsiteX156" fmla="*/ 6872907 w 12089090"/>
                  <a:gd name="connsiteY156" fmla="*/ 8032113 h 13511369"/>
                  <a:gd name="connsiteX157" fmla="*/ 6802659 w 12089090"/>
                  <a:gd name="connsiteY157" fmla="*/ 7972582 h 13511369"/>
                  <a:gd name="connsiteX158" fmla="*/ 6894339 w 12089090"/>
                  <a:gd name="connsiteY158" fmla="*/ 7846626 h 13511369"/>
                  <a:gd name="connsiteX159" fmla="*/ 6997921 w 12089090"/>
                  <a:gd name="connsiteY159" fmla="*/ 7867807 h 13511369"/>
                  <a:gd name="connsiteX160" fmla="*/ 7034832 w 12089090"/>
                  <a:gd name="connsiteY160" fmla="*/ 7793990 h 13511369"/>
                  <a:gd name="connsiteX161" fmla="*/ 6961013 w 12089090"/>
                  <a:gd name="connsiteY161" fmla="*/ 7693975 h 13511369"/>
                  <a:gd name="connsiteX162" fmla="*/ 6927676 w 12089090"/>
                  <a:gd name="connsiteY162" fmla="*/ 7596344 h 13511369"/>
                  <a:gd name="connsiteX163" fmla="*/ 6837187 w 12089090"/>
                  <a:gd name="connsiteY163" fmla="*/ 7591832 h 13511369"/>
                  <a:gd name="connsiteX164" fmla="*/ 6763369 w 12089090"/>
                  <a:gd name="connsiteY164" fmla="*/ 7674925 h 13511369"/>
                  <a:gd name="connsiteX165" fmla="*/ 6627637 w 12089090"/>
                  <a:gd name="connsiteY165" fmla="*/ 7687082 h 13511369"/>
                  <a:gd name="connsiteX166" fmla="*/ 6687169 w 12089090"/>
                  <a:gd name="connsiteY166" fmla="*/ 7617775 h 13511369"/>
                  <a:gd name="connsiteX167" fmla="*/ 6699076 w 12089090"/>
                  <a:gd name="connsiteY167" fmla="*/ 7529669 h 13511369"/>
                  <a:gd name="connsiteX168" fmla="*/ 6720506 w 12089090"/>
                  <a:gd name="connsiteY168" fmla="*/ 7467756 h 13511369"/>
                  <a:gd name="connsiteX169" fmla="*/ 6684787 w 12089090"/>
                  <a:gd name="connsiteY169" fmla="*/ 7401332 h 13511369"/>
                  <a:gd name="connsiteX170" fmla="*/ 6620494 w 12089090"/>
                  <a:gd name="connsiteY170" fmla="*/ 7432038 h 13511369"/>
                  <a:gd name="connsiteX171" fmla="*/ 6618112 w 12089090"/>
                  <a:gd name="connsiteY171" fmla="*/ 7351326 h 13511369"/>
                  <a:gd name="connsiteX172" fmla="*/ 6837188 w 12089090"/>
                  <a:gd name="connsiteY172" fmla="*/ 7243919 h 13511369"/>
                  <a:gd name="connsiteX173" fmla="*/ 6801469 w 12089090"/>
                  <a:gd name="connsiteY173" fmla="*/ 7089138 h 13511369"/>
                  <a:gd name="connsiteX174" fmla="*/ 6877669 w 12089090"/>
                  <a:gd name="connsiteY174" fmla="*/ 7072469 h 13511369"/>
                  <a:gd name="connsiteX175" fmla="*/ 6856237 w 12089090"/>
                  <a:gd name="connsiteY175" fmla="*/ 6982232 h 13511369"/>
                  <a:gd name="connsiteX176" fmla="*/ 6961013 w 12089090"/>
                  <a:gd name="connsiteY176" fmla="*/ 6984363 h 13511369"/>
                  <a:gd name="connsiteX177" fmla="*/ 7003876 w 12089090"/>
                  <a:gd name="connsiteY177" fmla="*/ 6903400 h 13511369"/>
                  <a:gd name="connsiteX178" fmla="*/ 7106269 w 12089090"/>
                  <a:gd name="connsiteY178" fmla="*/ 6936738 h 13511369"/>
                  <a:gd name="connsiteX179" fmla="*/ 7180088 w 12089090"/>
                  <a:gd name="connsiteY179" fmla="*/ 7039132 h 13511369"/>
                  <a:gd name="connsiteX180" fmla="*/ 7246763 w 12089090"/>
                  <a:gd name="connsiteY180" fmla="*/ 6979600 h 13511369"/>
                  <a:gd name="connsiteX181" fmla="*/ 7187232 w 12089090"/>
                  <a:gd name="connsiteY181" fmla="*/ 6843869 h 13511369"/>
                  <a:gd name="connsiteX182" fmla="*/ 7244381 w 12089090"/>
                  <a:gd name="connsiteY182" fmla="*/ 6896506 h 13511369"/>
                  <a:gd name="connsiteX183" fmla="*/ 7361063 w 12089090"/>
                  <a:gd name="connsiteY183" fmla="*/ 6934357 h 13511369"/>
                  <a:gd name="connsiteX184" fmla="*/ 7434882 w 12089090"/>
                  <a:gd name="connsiteY184" fmla="*/ 7006046 h 13511369"/>
                  <a:gd name="connsiteX185" fmla="*/ 7403926 w 12089090"/>
                  <a:gd name="connsiteY185" fmla="*/ 7144158 h 13511369"/>
                  <a:gd name="connsiteX186" fmla="*/ 7475363 w 12089090"/>
                  <a:gd name="connsiteY186" fmla="*/ 7108439 h 13511369"/>
                  <a:gd name="connsiteX187" fmla="*/ 7465837 w 12089090"/>
                  <a:gd name="connsiteY187" fmla="*/ 7077482 h 13511369"/>
                  <a:gd name="connsiteX188" fmla="*/ 7542038 w 12089090"/>
                  <a:gd name="connsiteY188" fmla="*/ 7163208 h 13511369"/>
                  <a:gd name="connsiteX189" fmla="*/ 7477744 w 12089090"/>
                  <a:gd name="connsiteY189" fmla="*/ 7244171 h 13511369"/>
                  <a:gd name="connsiteX190" fmla="*/ 7542037 w 12089090"/>
                  <a:gd name="connsiteY190" fmla="*/ 7325132 h 13511369"/>
                  <a:gd name="connsiteX191" fmla="*/ 7468219 w 12089090"/>
                  <a:gd name="connsiteY191" fmla="*/ 7344183 h 13511369"/>
                  <a:gd name="connsiteX192" fmla="*/ 7375351 w 12089090"/>
                  <a:gd name="connsiteY192" fmla="*/ 7296558 h 13511369"/>
                  <a:gd name="connsiteX193" fmla="*/ 7327726 w 12089090"/>
                  <a:gd name="connsiteY193" fmla="*/ 7406096 h 13511369"/>
                  <a:gd name="connsiteX194" fmla="*/ 7403926 w 12089090"/>
                  <a:gd name="connsiteY194" fmla="*/ 7425146 h 13511369"/>
                  <a:gd name="connsiteX195" fmla="*/ 7458694 w 12089090"/>
                  <a:gd name="connsiteY195" fmla="*/ 7484677 h 13511369"/>
                  <a:gd name="connsiteX196" fmla="*/ 7484888 w 12089090"/>
                  <a:gd name="connsiteY196" fmla="*/ 7515382 h 13511369"/>
                  <a:gd name="connsiteX197" fmla="*/ 7505128 w 12089090"/>
                  <a:gd name="connsiteY197" fmla="*/ 7467755 h 13511369"/>
                  <a:gd name="connsiteX198" fmla="*/ 7563469 w 12089090"/>
                  <a:gd name="connsiteY198" fmla="*/ 7529921 h 13511369"/>
                  <a:gd name="connsiteX199" fmla="*/ 7656338 w 12089090"/>
                  <a:gd name="connsiteY199" fmla="*/ 7615646 h 13511369"/>
                  <a:gd name="connsiteX200" fmla="*/ 7656338 w 12089090"/>
                  <a:gd name="connsiteY200" fmla="*/ 7510871 h 13511369"/>
                  <a:gd name="connsiteX201" fmla="*/ 7830168 w 12089090"/>
                  <a:gd name="connsiteY201" fmla="*/ 7606120 h 13511369"/>
                  <a:gd name="connsiteX202" fmla="*/ 7723013 w 12089090"/>
                  <a:gd name="connsiteY202" fmla="*/ 7370377 h 13511369"/>
                  <a:gd name="connsiteX203" fmla="*/ 7725394 w 12089090"/>
                  <a:gd name="connsiteY203" fmla="*/ 7234646 h 13511369"/>
                  <a:gd name="connsiteX204" fmla="*/ 7630144 w 12089090"/>
                  <a:gd name="connsiteY204" fmla="*/ 7206071 h 13511369"/>
                  <a:gd name="connsiteX205" fmla="*/ 7694437 w 12089090"/>
                  <a:gd name="connsiteY205" fmla="*/ 7039382 h 13511369"/>
                  <a:gd name="connsiteX206" fmla="*/ 8392144 w 12089090"/>
                  <a:gd name="connsiteY206" fmla="*/ 6653621 h 13511369"/>
                  <a:gd name="connsiteX207" fmla="*/ 8720757 w 12089090"/>
                  <a:gd name="connsiteY207" fmla="*/ 6591708 h 13511369"/>
                  <a:gd name="connsiteX208" fmla="*/ 8739807 w 12089090"/>
                  <a:gd name="connsiteY208" fmla="*/ 6696483 h 13511369"/>
                  <a:gd name="connsiteX209" fmla="*/ 8813626 w 12089090"/>
                  <a:gd name="connsiteY209" fmla="*/ 6701246 h 13511369"/>
                  <a:gd name="connsiteX210" fmla="*/ 8789812 w 12089090"/>
                  <a:gd name="connsiteY210" fmla="*/ 6548844 h 13511369"/>
                  <a:gd name="connsiteX211" fmla="*/ 9332737 w 12089090"/>
                  <a:gd name="connsiteY211" fmla="*/ 6544082 h 13511369"/>
                  <a:gd name="connsiteX212" fmla="*/ 9520856 w 12089090"/>
                  <a:gd name="connsiteY212" fmla="*/ 6494075 h 13511369"/>
                  <a:gd name="connsiteX213" fmla="*/ 9647062 w 12089090"/>
                  <a:gd name="connsiteY213" fmla="*/ 6298813 h 13511369"/>
                  <a:gd name="connsiteX214" fmla="*/ 9923287 w 12089090"/>
                  <a:gd name="connsiteY214" fmla="*/ 6334532 h 13511369"/>
                  <a:gd name="connsiteX215" fmla="*/ 9887569 w 12089090"/>
                  <a:gd name="connsiteY215" fmla="*/ 6420258 h 13511369"/>
                  <a:gd name="connsiteX216" fmla="*/ 9744694 w 12089090"/>
                  <a:gd name="connsiteY216" fmla="*/ 6434546 h 13511369"/>
                  <a:gd name="connsiteX217" fmla="*/ 9813749 w 12089090"/>
                  <a:gd name="connsiteY217" fmla="*/ 6489313 h 13511369"/>
                  <a:gd name="connsiteX218" fmla="*/ 9682782 w 12089090"/>
                  <a:gd name="connsiteY218" fmla="*/ 6517889 h 13511369"/>
                  <a:gd name="connsiteX219" fmla="*/ 9556576 w 12089090"/>
                  <a:gd name="connsiteY219" fmla="*/ 6508364 h 13511369"/>
                  <a:gd name="connsiteX220" fmla="*/ 9470850 w 12089090"/>
                  <a:gd name="connsiteY220" fmla="*/ 6544082 h 13511369"/>
                  <a:gd name="connsiteX221" fmla="*/ 9439894 w 12089090"/>
                  <a:gd name="connsiteY221" fmla="*/ 6848883 h 13511369"/>
                  <a:gd name="connsiteX222" fmla="*/ 9601819 w 12089090"/>
                  <a:gd name="connsiteY222" fmla="*/ 6882220 h 13511369"/>
                  <a:gd name="connsiteX223" fmla="*/ 9808987 w 12089090"/>
                  <a:gd name="connsiteY223" fmla="*/ 6696482 h 13511369"/>
                  <a:gd name="connsiteX224" fmla="*/ 9847088 w 12089090"/>
                  <a:gd name="connsiteY224" fmla="*/ 6794114 h 13511369"/>
                  <a:gd name="connsiteX225" fmla="*/ 9994726 w 12089090"/>
                  <a:gd name="connsiteY225" fmla="*/ 6717914 h 13511369"/>
                  <a:gd name="connsiteX226" fmla="*/ 9894713 w 12089090"/>
                  <a:gd name="connsiteY226" fmla="*/ 6956040 h 13511369"/>
                  <a:gd name="connsiteX227" fmla="*/ 10037588 w 12089090"/>
                  <a:gd name="connsiteY227" fmla="*/ 6898889 h 13511369"/>
                  <a:gd name="connsiteX228" fmla="*/ 10004251 w 12089090"/>
                  <a:gd name="connsiteY228" fmla="*/ 6986996 h 13511369"/>
                  <a:gd name="connsiteX229" fmla="*/ 10235232 w 12089090"/>
                  <a:gd name="connsiteY229" fmla="*/ 6984614 h 13511369"/>
                  <a:gd name="connsiteX230" fmla="*/ 10075687 w 12089090"/>
                  <a:gd name="connsiteY230" fmla="*/ 7039382 h 13511369"/>
                  <a:gd name="connsiteX231" fmla="*/ 9966151 w 12089090"/>
                  <a:gd name="connsiteY231" fmla="*/ 7096533 h 13511369"/>
                  <a:gd name="connsiteX232" fmla="*/ 9847088 w 12089090"/>
                  <a:gd name="connsiteY232" fmla="*/ 7210833 h 13511369"/>
                  <a:gd name="connsiteX233" fmla="*/ 9882806 w 12089090"/>
                  <a:gd name="connsiteY233" fmla="*/ 7270363 h 13511369"/>
                  <a:gd name="connsiteX234" fmla="*/ 9925669 w 12089090"/>
                  <a:gd name="connsiteY234" fmla="*/ 7320371 h 13511369"/>
                  <a:gd name="connsiteX235" fmla="*/ 10004251 w 12089090"/>
                  <a:gd name="connsiteY235" fmla="*/ 7287033 h 13511369"/>
                  <a:gd name="connsiteX236" fmla="*/ 10016156 w 12089090"/>
                  <a:gd name="connsiteY236" fmla="*/ 7348944 h 13511369"/>
                  <a:gd name="connsiteX237" fmla="*/ 10130457 w 12089090"/>
                  <a:gd name="connsiteY237" fmla="*/ 7210833 h 13511369"/>
                  <a:gd name="connsiteX238" fmla="*/ 10166176 w 12089090"/>
                  <a:gd name="connsiteY238" fmla="*/ 7356089 h 13511369"/>
                  <a:gd name="connsiteX239" fmla="*/ 10261426 w 12089090"/>
                  <a:gd name="connsiteY239" fmla="*/ 7239408 h 13511369"/>
                  <a:gd name="connsiteX240" fmla="*/ 10287619 w 12089090"/>
                  <a:gd name="connsiteY240" fmla="*/ 7401332 h 13511369"/>
                  <a:gd name="connsiteX241" fmla="*/ 10361437 w 12089090"/>
                  <a:gd name="connsiteY241" fmla="*/ 7477532 h 13511369"/>
                  <a:gd name="connsiteX242" fmla="*/ 10151887 w 12089090"/>
                  <a:gd name="connsiteY242" fmla="*/ 7591832 h 13511369"/>
                  <a:gd name="connsiteX243" fmla="*/ 10304288 w 12089090"/>
                  <a:gd name="connsiteY243" fmla="*/ 7741852 h 13511369"/>
                  <a:gd name="connsiteX244" fmla="*/ 10335244 w 12089090"/>
                  <a:gd name="connsiteY244" fmla="*/ 7644221 h 13511369"/>
                  <a:gd name="connsiteX245" fmla="*/ 10406680 w 12089090"/>
                  <a:gd name="connsiteY245" fmla="*/ 7732326 h 13511369"/>
                  <a:gd name="connsiteX246" fmla="*/ 10528126 w 12089090"/>
                  <a:gd name="connsiteY246" fmla="*/ 7691846 h 13511369"/>
                  <a:gd name="connsiteX247" fmla="*/ 10532887 w 12089090"/>
                  <a:gd name="connsiteY247" fmla="*/ 7777570 h 13511369"/>
                  <a:gd name="connsiteX248" fmla="*/ 10530506 w 12089090"/>
                  <a:gd name="connsiteY248" fmla="*/ 7875200 h 13511369"/>
                  <a:gd name="connsiteX249" fmla="*/ 10640043 w 12089090"/>
                  <a:gd name="connsiteY249" fmla="*/ 7837101 h 13511369"/>
                  <a:gd name="connsiteX250" fmla="*/ 10680526 w 12089090"/>
                  <a:gd name="connsiteY250" fmla="*/ 8075227 h 13511369"/>
                  <a:gd name="connsiteX251" fmla="*/ 10818637 w 12089090"/>
                  <a:gd name="connsiteY251" fmla="*/ 8106182 h 13511369"/>
                  <a:gd name="connsiteX252" fmla="*/ 10832925 w 12089090"/>
                  <a:gd name="connsiteY252" fmla="*/ 7815670 h 13511369"/>
                  <a:gd name="connsiteX253" fmla="*/ 10923413 w 12089090"/>
                  <a:gd name="connsiteY253" fmla="*/ 7791858 h 13511369"/>
                  <a:gd name="connsiteX254" fmla="*/ 10992469 w 12089090"/>
                  <a:gd name="connsiteY254" fmla="*/ 7620407 h 13511369"/>
                  <a:gd name="connsiteX255" fmla="*/ 10954369 w 12089090"/>
                  <a:gd name="connsiteY255" fmla="*/ 7491821 h 13511369"/>
                  <a:gd name="connsiteX256" fmla="*/ 10859119 w 12089090"/>
                  <a:gd name="connsiteY256" fmla="*/ 7479913 h 13511369"/>
                  <a:gd name="connsiteX257" fmla="*/ 10906743 w 12089090"/>
                  <a:gd name="connsiteY257" fmla="*/ 7360851 h 13511369"/>
                  <a:gd name="connsiteX258" fmla="*/ 10801969 w 12089090"/>
                  <a:gd name="connsiteY258" fmla="*/ 7289414 h 13511369"/>
                  <a:gd name="connsiteX259" fmla="*/ 10761487 w 12089090"/>
                  <a:gd name="connsiteY259" fmla="*/ 7058432 h 13511369"/>
                  <a:gd name="connsiteX260" fmla="*/ 10443987 w 12089090"/>
                  <a:gd name="connsiteY260" fmla="*/ 7020332 h 13511369"/>
                  <a:gd name="connsiteX261" fmla="*/ 10513838 w 12089090"/>
                  <a:gd name="connsiteY261" fmla="*/ 6915558 h 13511369"/>
                  <a:gd name="connsiteX262" fmla="*/ 10637663 w 12089090"/>
                  <a:gd name="connsiteY262" fmla="*/ 6896508 h 13511369"/>
                  <a:gd name="connsiteX263" fmla="*/ 10647187 w 12089090"/>
                  <a:gd name="connsiteY263" fmla="*/ 6810782 h 13511369"/>
                  <a:gd name="connsiteX264" fmla="*/ 10859912 w 12089090"/>
                  <a:gd name="connsiteY264" fmla="*/ 6899682 h 13511369"/>
                  <a:gd name="connsiteX265" fmla="*/ 10875787 w 12089090"/>
                  <a:gd name="connsiteY265" fmla="*/ 6677432 h 13511369"/>
                  <a:gd name="connsiteX266" fmla="*/ 10666237 w 12089090"/>
                  <a:gd name="connsiteY266" fmla="*/ 6772682 h 13511369"/>
                  <a:gd name="connsiteX267" fmla="*/ 10590037 w 12089090"/>
                  <a:gd name="connsiteY267" fmla="*/ 6544082 h 13511369"/>
                  <a:gd name="connsiteX268" fmla="*/ 10361437 w 12089090"/>
                  <a:gd name="connsiteY268" fmla="*/ 6753632 h 13511369"/>
                  <a:gd name="connsiteX269" fmla="*/ 10374138 w 12089090"/>
                  <a:gd name="connsiteY269" fmla="*/ 6588533 h 13511369"/>
                  <a:gd name="connsiteX270" fmla="*/ 10386837 w 12089090"/>
                  <a:gd name="connsiteY270" fmla="*/ 6464707 h 13511369"/>
                  <a:gd name="connsiteX271" fmla="*/ 10331672 w 12089090"/>
                  <a:gd name="connsiteY271" fmla="*/ 6436675 h 13511369"/>
                  <a:gd name="connsiteX272" fmla="*/ 10278888 w 12089090"/>
                  <a:gd name="connsiteY272" fmla="*/ 6452008 h 13511369"/>
                  <a:gd name="connsiteX273" fmla="*/ 10158237 w 12089090"/>
                  <a:gd name="connsiteY273" fmla="*/ 6236107 h 13511369"/>
                  <a:gd name="connsiteX274" fmla="*/ 10323338 w 12089090"/>
                  <a:gd name="connsiteY274" fmla="*/ 6274208 h 13511369"/>
                  <a:gd name="connsiteX275" fmla="*/ 10564638 w 12089090"/>
                  <a:gd name="connsiteY275" fmla="*/ 6274208 h 13511369"/>
                  <a:gd name="connsiteX276" fmla="*/ 10694812 w 12089090"/>
                  <a:gd name="connsiteY276" fmla="*/ 6134507 h 13511369"/>
                  <a:gd name="connsiteX277" fmla="*/ 10593213 w 12089090"/>
                  <a:gd name="connsiteY277" fmla="*/ 6023383 h 13511369"/>
                  <a:gd name="connsiteX278" fmla="*/ 10380487 w 12089090"/>
                  <a:gd name="connsiteY278" fmla="*/ 5975757 h 13511369"/>
                  <a:gd name="connsiteX279" fmla="*/ 10561462 w 12089090"/>
                  <a:gd name="connsiteY279" fmla="*/ 5845582 h 13511369"/>
                  <a:gd name="connsiteX280" fmla="*/ 10507488 w 12089090"/>
                  <a:gd name="connsiteY280" fmla="*/ 5728108 h 13511369"/>
                  <a:gd name="connsiteX281" fmla="*/ 10561463 w 12089090"/>
                  <a:gd name="connsiteY281" fmla="*/ 5607458 h 13511369"/>
                  <a:gd name="connsiteX282" fmla="*/ 10523362 w 12089090"/>
                  <a:gd name="connsiteY282" fmla="*/ 5604282 h 13511369"/>
                  <a:gd name="connsiteX283" fmla="*/ 10488438 w 12089090"/>
                  <a:gd name="connsiteY283" fmla="*/ 5528083 h 13511369"/>
                  <a:gd name="connsiteX284" fmla="*/ 10329687 w 12089090"/>
                  <a:gd name="connsiteY284" fmla="*/ 5375682 h 13511369"/>
                  <a:gd name="connsiteX285" fmla="*/ 10599563 w 12089090"/>
                  <a:gd name="connsiteY285" fmla="*/ 5480458 h 13511369"/>
                  <a:gd name="connsiteX286" fmla="*/ 10742437 w 12089090"/>
                  <a:gd name="connsiteY286" fmla="*/ 5439182 h 13511369"/>
                  <a:gd name="connsiteX287" fmla="*/ 10717038 w 12089090"/>
                  <a:gd name="connsiteY287" fmla="*/ 5686833 h 13511369"/>
                  <a:gd name="connsiteX288" fmla="*/ 10894837 w 12089090"/>
                  <a:gd name="connsiteY288" fmla="*/ 5724932 h 13511369"/>
                  <a:gd name="connsiteX289" fmla="*/ 10951988 w 12089090"/>
                  <a:gd name="connsiteY289" fmla="*/ 5550308 h 13511369"/>
                  <a:gd name="connsiteX290" fmla="*/ 10993262 w 12089090"/>
                  <a:gd name="connsiteY290" fmla="*/ 5321707 h 13511369"/>
                  <a:gd name="connsiteX291" fmla="*/ 10913888 w 12089090"/>
                  <a:gd name="connsiteY291" fmla="*/ 5118508 h 13511369"/>
                  <a:gd name="connsiteX292" fmla="*/ 10856737 w 12089090"/>
                  <a:gd name="connsiteY292" fmla="*/ 5020082 h 13511369"/>
                  <a:gd name="connsiteX293" fmla="*/ 10777363 w 12089090"/>
                  <a:gd name="connsiteY293" fmla="*/ 5137558 h 13511369"/>
                  <a:gd name="connsiteX294" fmla="*/ 10707513 w 12089090"/>
                  <a:gd name="connsiteY294" fmla="*/ 5096283 h 13511369"/>
                  <a:gd name="connsiteX295" fmla="*/ 10675763 w 12089090"/>
                  <a:gd name="connsiteY295" fmla="*/ 5216933 h 13511369"/>
                  <a:gd name="connsiteX296" fmla="*/ 10574162 w 12089090"/>
                  <a:gd name="connsiteY296" fmla="*/ 5220107 h 13511369"/>
                  <a:gd name="connsiteX297" fmla="*/ 10494787 w 12089090"/>
                  <a:gd name="connsiteY297" fmla="*/ 5077232 h 13511369"/>
                  <a:gd name="connsiteX298" fmla="*/ 10456687 w 12089090"/>
                  <a:gd name="connsiteY298" fmla="*/ 4924832 h 13511369"/>
                  <a:gd name="connsiteX299" fmla="*/ 10240787 w 12089090"/>
                  <a:gd name="connsiteY299" fmla="*/ 4928007 h 13511369"/>
                  <a:gd name="connsiteX300" fmla="*/ 10266187 w 12089090"/>
                  <a:gd name="connsiteY300" fmla="*/ 5153432 h 13511369"/>
                  <a:gd name="connsiteX301" fmla="*/ 10228088 w 12089090"/>
                  <a:gd name="connsiteY301" fmla="*/ 4959758 h 13511369"/>
                  <a:gd name="connsiteX302" fmla="*/ 10183637 w 12089090"/>
                  <a:gd name="connsiteY302" fmla="*/ 4972457 h 13511369"/>
                  <a:gd name="connsiteX303" fmla="*/ 10113787 w 12089090"/>
                  <a:gd name="connsiteY303" fmla="*/ 4861332 h 13511369"/>
                  <a:gd name="connsiteX304" fmla="*/ 10018538 w 12089090"/>
                  <a:gd name="connsiteY304" fmla="*/ 4931183 h 13511369"/>
                  <a:gd name="connsiteX305" fmla="*/ 9862962 w 12089090"/>
                  <a:gd name="connsiteY305" fmla="*/ 5058182 h 13511369"/>
                  <a:gd name="connsiteX306" fmla="*/ 10228087 w 12089090"/>
                  <a:gd name="connsiteY306" fmla="*/ 4724807 h 13511369"/>
                  <a:gd name="connsiteX307" fmla="*/ 10372550 w 12089090"/>
                  <a:gd name="connsiteY307" fmla="*/ 4634321 h 13511369"/>
                  <a:gd name="connsiteX308" fmla="*/ 10590037 w 12089090"/>
                  <a:gd name="connsiteY308" fmla="*/ 4581932 h 13511369"/>
                  <a:gd name="connsiteX309" fmla="*/ 10628138 w 12089090"/>
                  <a:gd name="connsiteY309" fmla="*/ 4461283 h 13511369"/>
                  <a:gd name="connsiteX310" fmla="*/ 10799588 w 12089090"/>
                  <a:gd name="connsiteY310" fmla="*/ 4334283 h 13511369"/>
                  <a:gd name="connsiteX311" fmla="*/ 10831337 w 12089090"/>
                  <a:gd name="connsiteY311" fmla="*/ 4080282 h 13511369"/>
                  <a:gd name="connsiteX312" fmla="*/ 10599562 w 12089090"/>
                  <a:gd name="connsiteY312" fmla="*/ 3997732 h 13511369"/>
                  <a:gd name="connsiteX313" fmla="*/ 10282063 w 12089090"/>
                  <a:gd name="connsiteY313" fmla="*/ 3950108 h 13511369"/>
                  <a:gd name="connsiteX314" fmla="*/ 10151887 w 12089090"/>
                  <a:gd name="connsiteY314" fmla="*/ 4010432 h 13511369"/>
                  <a:gd name="connsiteX315" fmla="*/ 10177288 w 12089090"/>
                  <a:gd name="connsiteY315" fmla="*/ 3845333 h 13511369"/>
                  <a:gd name="connsiteX316" fmla="*/ 10126488 w 12089090"/>
                  <a:gd name="connsiteY316" fmla="*/ 3670708 h 13511369"/>
                  <a:gd name="connsiteX317" fmla="*/ 10240787 w 12089090"/>
                  <a:gd name="connsiteY317" fmla="*/ 3708807 h 13511369"/>
                  <a:gd name="connsiteX318" fmla="*/ 10361438 w 12089090"/>
                  <a:gd name="connsiteY318" fmla="*/ 3600858 h 13511369"/>
                  <a:gd name="connsiteX319" fmla="*/ 10551938 w 12089090"/>
                  <a:gd name="connsiteY319" fmla="*/ 3661183 h 13511369"/>
                  <a:gd name="connsiteX320" fmla="*/ 10564638 w 12089090"/>
                  <a:gd name="connsiteY320" fmla="*/ 3477033 h 13511369"/>
                  <a:gd name="connsiteX321" fmla="*/ 10704337 w 12089090"/>
                  <a:gd name="connsiteY321" fmla="*/ 3515132 h 13511369"/>
                  <a:gd name="connsiteX322" fmla="*/ 10818637 w 12089090"/>
                  <a:gd name="connsiteY322" fmla="*/ 3210332 h 13511369"/>
                  <a:gd name="connsiteX323" fmla="*/ 10920238 w 12089090"/>
                  <a:gd name="connsiteY323" fmla="*/ 3299233 h 13511369"/>
                  <a:gd name="connsiteX324" fmla="*/ 11059937 w 12089090"/>
                  <a:gd name="connsiteY324" fmla="*/ 3283357 h 13511369"/>
                  <a:gd name="connsiteX325" fmla="*/ 11094862 w 12089090"/>
                  <a:gd name="connsiteY325" fmla="*/ 3508782 h 13511369"/>
                  <a:gd name="connsiteX326" fmla="*/ 11171063 w 12089090"/>
                  <a:gd name="connsiteY326" fmla="*/ 3251608 h 13511369"/>
                  <a:gd name="connsiteX327" fmla="*/ 11094863 w 12089090"/>
                  <a:gd name="connsiteY327" fmla="*/ 3165883 h 13511369"/>
                  <a:gd name="connsiteX328" fmla="*/ 11180587 w 12089090"/>
                  <a:gd name="connsiteY328" fmla="*/ 2911882 h 13511369"/>
                  <a:gd name="connsiteX329" fmla="*/ 10999613 w 12089090"/>
                  <a:gd name="connsiteY329" fmla="*/ 2988083 h 13511369"/>
                  <a:gd name="connsiteX330" fmla="*/ 10971037 w 12089090"/>
                  <a:gd name="connsiteY330" fmla="*/ 2918232 h 13511369"/>
                  <a:gd name="connsiteX331" fmla="*/ 10780537 w 12089090"/>
                  <a:gd name="connsiteY331" fmla="*/ 2715032 h 13511369"/>
                  <a:gd name="connsiteX332" fmla="*/ 10748788 w 12089090"/>
                  <a:gd name="connsiteY332" fmla="*/ 2530883 h 13511369"/>
                  <a:gd name="connsiteX333" fmla="*/ 10717038 w 12089090"/>
                  <a:gd name="connsiteY333" fmla="*/ 2435633 h 13511369"/>
                  <a:gd name="connsiteX334" fmla="*/ 10818637 w 12089090"/>
                  <a:gd name="connsiteY334" fmla="*/ 2334032 h 13511369"/>
                  <a:gd name="connsiteX335" fmla="*/ 11078988 w 12089090"/>
                  <a:gd name="connsiteY335" fmla="*/ 2099083 h 13511369"/>
                  <a:gd name="connsiteX336" fmla="*/ 11199637 w 12089090"/>
                  <a:gd name="connsiteY336" fmla="*/ 2118132 h 13511369"/>
                  <a:gd name="connsiteX337" fmla="*/ 11269488 w 12089090"/>
                  <a:gd name="connsiteY337" fmla="*/ 2029233 h 13511369"/>
                  <a:gd name="connsiteX338" fmla="*/ 11504437 w 12089090"/>
                  <a:gd name="connsiteY338" fmla="*/ 1921282 h 13511369"/>
                  <a:gd name="connsiteX339" fmla="*/ 11358388 w 12089090"/>
                  <a:gd name="connsiteY339" fmla="*/ 1851433 h 13511369"/>
                  <a:gd name="connsiteX340" fmla="*/ 11275837 w 12089090"/>
                  <a:gd name="connsiteY340" fmla="*/ 1705382 h 13511369"/>
                  <a:gd name="connsiteX341" fmla="*/ 11377437 w 12089090"/>
                  <a:gd name="connsiteY341" fmla="*/ 1279932 h 13511369"/>
                  <a:gd name="connsiteX342" fmla="*/ 11256787 w 12089090"/>
                  <a:gd name="connsiteY342" fmla="*/ 1019582 h 13511369"/>
                  <a:gd name="connsiteX343" fmla="*/ 11542537 w 12089090"/>
                  <a:gd name="connsiteY343" fmla="*/ 1362482 h 13511369"/>
                  <a:gd name="connsiteX344" fmla="*/ 11707637 w 12089090"/>
                  <a:gd name="connsiteY344" fmla="*/ 1165632 h 13511369"/>
                  <a:gd name="connsiteX345" fmla="*/ 11891787 w 12089090"/>
                  <a:gd name="connsiteY345" fmla="*/ 1476782 h 13511369"/>
                  <a:gd name="connsiteX346" fmla="*/ 12088637 w 12089090"/>
                  <a:gd name="connsiteY346" fmla="*/ 1578383 h 13511369"/>
                  <a:gd name="connsiteX347" fmla="*/ 11923537 w 12089090"/>
                  <a:gd name="connsiteY347" fmla="*/ 1133883 h 13511369"/>
                  <a:gd name="connsiteX348" fmla="*/ 11910837 w 12089090"/>
                  <a:gd name="connsiteY348" fmla="*/ 917982 h 13511369"/>
                  <a:gd name="connsiteX349" fmla="*/ 11777487 w 12089090"/>
                  <a:gd name="connsiteY349" fmla="*/ 721132 h 13511369"/>
                  <a:gd name="connsiteX350" fmla="*/ 11752087 w 12089090"/>
                  <a:gd name="connsiteY35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2916459 w 12089090"/>
                  <a:gd name="connsiteY30" fmla="*/ 3355338 h 13511369"/>
                  <a:gd name="connsiteX31" fmla="*/ 3039093 w 12089090"/>
                  <a:gd name="connsiteY31" fmla="*/ 3469889 h 13511369"/>
                  <a:gd name="connsiteX32" fmla="*/ 2880740 w 12089090"/>
                  <a:gd name="connsiteY32" fmla="*/ 3872069 h 13511369"/>
                  <a:gd name="connsiteX33" fmla="*/ 2854547 w 12089090"/>
                  <a:gd name="connsiteY33" fmla="*/ 4003038 h 13511369"/>
                  <a:gd name="connsiteX34" fmla="*/ 2779537 w 12089090"/>
                  <a:gd name="connsiteY34" fmla="*/ 4067582 h 13511369"/>
                  <a:gd name="connsiteX35" fmla="*/ 2630709 w 12089090"/>
                  <a:gd name="connsiteY35" fmla="*/ 4069713 h 13511369"/>
                  <a:gd name="connsiteX36" fmla="*/ 2559272 w 12089090"/>
                  <a:gd name="connsiteY36" fmla="*/ 4041138 h 13511369"/>
                  <a:gd name="connsiteX37" fmla="*/ 2497359 w 12089090"/>
                  <a:gd name="connsiteY37" fmla="*/ 3964938 h 13511369"/>
                  <a:gd name="connsiteX38" fmla="*/ 2360437 w 12089090"/>
                  <a:gd name="connsiteY38" fmla="*/ 3991382 h 13511369"/>
                  <a:gd name="connsiteX39" fmla="*/ 2302097 w 12089090"/>
                  <a:gd name="connsiteY39" fmla="*/ 4098288 h 13511369"/>
                  <a:gd name="connsiteX40" fmla="*/ 2402109 w 12089090"/>
                  <a:gd name="connsiteY40" fmla="*/ 4295932 h 13511369"/>
                  <a:gd name="connsiteX41" fmla="*/ 2322337 w 12089090"/>
                  <a:gd name="connsiteY41" fmla="*/ 4353332 h 13511369"/>
                  <a:gd name="connsiteX42" fmla="*/ 2533078 w 12089090"/>
                  <a:gd name="connsiteY42" fmla="*/ 4645975 h 13511369"/>
                  <a:gd name="connsiteX43" fmla="*/ 2597372 w 12089090"/>
                  <a:gd name="connsiteY43" fmla="*/ 4879338 h 13511369"/>
                  <a:gd name="connsiteX44" fmla="*/ 2489024 w 12089090"/>
                  <a:gd name="connsiteY44" fmla="*/ 4958170 h 13511369"/>
                  <a:gd name="connsiteX45" fmla="*/ 2471165 w 12089090"/>
                  <a:gd name="connsiteY45" fmla="*/ 5122225 h 13511369"/>
                  <a:gd name="connsiteX46" fmla="*/ 2387822 w 12089090"/>
                  <a:gd name="connsiteY46" fmla="*/ 5196044 h 13511369"/>
                  <a:gd name="connsiteX47" fmla="*/ 2398537 w 12089090"/>
                  <a:gd name="connsiteY47" fmla="*/ 5286782 h 13511369"/>
                  <a:gd name="connsiteX48" fmla="*/ 2506884 w 12089090"/>
                  <a:gd name="connsiteY48" fmla="*/ 5384163 h 13511369"/>
                  <a:gd name="connsiteX49" fmla="*/ 2512837 w 12089090"/>
                  <a:gd name="connsiteY49" fmla="*/ 5534432 h 13511369"/>
                  <a:gd name="connsiteX50" fmla="*/ 2516409 w 12089090"/>
                  <a:gd name="connsiteY50" fmla="*/ 5622288 h 13511369"/>
                  <a:gd name="connsiteX51" fmla="*/ 2649759 w 12089090"/>
                  <a:gd name="connsiteY51" fmla="*/ 5741350 h 13511369"/>
                  <a:gd name="connsiteX52" fmla="*/ 2814065 w 12089090"/>
                  <a:gd name="connsiteY52" fmla="*/ 5819932 h 13511369"/>
                  <a:gd name="connsiteX53" fmla="*/ 2846212 w 12089090"/>
                  <a:gd name="connsiteY53" fmla="*/ 6036875 h 13511369"/>
                  <a:gd name="connsiteX54" fmla="*/ 2836687 w 12089090"/>
                  <a:gd name="connsiteY54" fmla="*/ 6239282 h 13511369"/>
                  <a:gd name="connsiteX55" fmla="*/ 2611659 w 12089090"/>
                  <a:gd name="connsiteY55" fmla="*/ 6322375 h 13511369"/>
                  <a:gd name="connsiteX56" fmla="*/ 2627137 w 12089090"/>
                  <a:gd name="connsiteY56" fmla="*/ 6448832 h 13511369"/>
                  <a:gd name="connsiteX57" fmla="*/ 2531887 w 12089090"/>
                  <a:gd name="connsiteY57" fmla="*/ 6696482 h 13511369"/>
                  <a:gd name="connsiteX58" fmla="*/ 2585465 w 12089090"/>
                  <a:gd name="connsiteY58" fmla="*/ 6812913 h 13511369"/>
                  <a:gd name="connsiteX59" fmla="*/ 2535459 w 12089090"/>
                  <a:gd name="connsiteY59" fmla="*/ 6872444 h 13511369"/>
                  <a:gd name="connsiteX60" fmla="*/ 2478309 w 12089090"/>
                  <a:gd name="connsiteY60" fmla="*/ 6981982 h 13511369"/>
                  <a:gd name="connsiteX61" fmla="*/ 2365199 w 12089090"/>
                  <a:gd name="connsiteY61" fmla="*/ 7022714 h 13511369"/>
                  <a:gd name="connsiteX62" fmla="*/ 2123503 w 12089090"/>
                  <a:gd name="connsiteY62" fmla="*/ 7248682 h 13511369"/>
                  <a:gd name="connsiteX63" fmla="*/ 2171128 w 12089090"/>
                  <a:gd name="connsiteY63" fmla="*/ 7551100 h 13511369"/>
                  <a:gd name="connsiteX64" fmla="*/ 2143743 w 12089090"/>
                  <a:gd name="connsiteY64" fmla="*/ 7627551 h 13511369"/>
                  <a:gd name="connsiteX65" fmla="*/ 1973484 w 12089090"/>
                  <a:gd name="connsiteY65" fmla="*/ 7703500 h 13511369"/>
                  <a:gd name="connsiteX66" fmla="*/ 1867519 w 12089090"/>
                  <a:gd name="connsiteY66" fmla="*/ 7841863 h 13511369"/>
                  <a:gd name="connsiteX67" fmla="*/ 1842515 w 12089090"/>
                  <a:gd name="connsiteY67" fmla="*/ 8084500 h 13511369"/>
                  <a:gd name="connsiteX68" fmla="*/ 1721072 w 12089090"/>
                  <a:gd name="connsiteY68" fmla="*/ 8148794 h 13511369"/>
                  <a:gd name="connsiteX69" fmla="*/ 1703212 w 12089090"/>
                  <a:gd name="connsiteY69" fmla="*/ 8291919 h 13511369"/>
                  <a:gd name="connsiteX70" fmla="*/ 1671065 w 12089090"/>
                  <a:gd name="connsiteY70" fmla="*/ 8510744 h 13511369"/>
                  <a:gd name="connsiteX71" fmla="*/ 1716309 w 12089090"/>
                  <a:gd name="connsiteY71" fmla="*/ 8653619 h 13511369"/>
                  <a:gd name="connsiteX72" fmla="*/ 1706784 w 12089090"/>
                  <a:gd name="connsiteY72" fmla="*/ 8772682 h 13511369"/>
                  <a:gd name="connsiteX73" fmla="*/ 1788937 w 12089090"/>
                  <a:gd name="connsiteY73" fmla="*/ 8963432 h 13511369"/>
                  <a:gd name="connsiteX74" fmla="*/ 1657969 w 12089090"/>
                  <a:gd name="connsiteY74" fmla="*/ 9413488 h 13511369"/>
                  <a:gd name="connsiteX75" fmla="*/ 1506759 w 12089090"/>
                  <a:gd name="connsiteY75" fmla="*/ 9498963 h 13511369"/>
                  <a:gd name="connsiteX76" fmla="*/ 1463897 w 12089090"/>
                  <a:gd name="connsiteY76" fmla="*/ 9682319 h 13511369"/>
                  <a:gd name="connsiteX77" fmla="*/ 1321022 w 12089090"/>
                  <a:gd name="connsiteY77" fmla="*/ 9748994 h 13511369"/>
                  <a:gd name="connsiteX78" fmla="*/ 1312687 w 12089090"/>
                  <a:gd name="connsiteY78" fmla="*/ 9839732 h 13511369"/>
                  <a:gd name="connsiteX79" fmla="*/ 1237678 w 12089090"/>
                  <a:gd name="connsiteY79" fmla="*/ 9970450 h 13511369"/>
                  <a:gd name="connsiteX80" fmla="*/ 1254347 w 12089090"/>
                  <a:gd name="connsiteY80" fmla="*/ 10151425 h 13511369"/>
                  <a:gd name="connsiteX81" fmla="*/ 1179337 w 12089090"/>
                  <a:gd name="connsiteY81" fmla="*/ 10315982 h 13511369"/>
                  <a:gd name="connsiteX82" fmla="*/ 932878 w 12089090"/>
                  <a:gd name="connsiteY82" fmla="*/ 10353832 h 13511369"/>
                  <a:gd name="connsiteX83" fmla="*/ 817387 w 12089090"/>
                  <a:gd name="connsiteY83" fmla="*/ 10468382 h 13511369"/>
                  <a:gd name="connsiteX84" fmla="*/ 678084 w 12089090"/>
                  <a:gd name="connsiteY84" fmla="*/ 10480038 h 13511369"/>
                  <a:gd name="connsiteX85" fmla="*/ 585215 w 12089090"/>
                  <a:gd name="connsiteY85" fmla="*/ 10544332 h 13511369"/>
                  <a:gd name="connsiteX86" fmla="*/ 497109 w 12089090"/>
                  <a:gd name="connsiteY86" fmla="*/ 10503850 h 13511369"/>
                  <a:gd name="connsiteX87" fmla="*/ 399478 w 12089090"/>
                  <a:gd name="connsiteY87" fmla="*/ 10510994 h 13511369"/>
                  <a:gd name="connsiteX88" fmla="*/ 301847 w 12089090"/>
                  <a:gd name="connsiteY88" fmla="*/ 10482419 h 13511369"/>
                  <a:gd name="connsiteX89" fmla="*/ 238743 w 12089090"/>
                  <a:gd name="connsiteY89" fmla="*/ 10535057 h 13511369"/>
                  <a:gd name="connsiteX90" fmla="*/ 17287 w 12089090"/>
                  <a:gd name="connsiteY90" fmla="*/ 10430282 h 13511369"/>
                  <a:gd name="connsiteX91" fmla="*/ 78009 w 12089090"/>
                  <a:gd name="connsiteY91" fmla="*/ 10608625 h 13511369"/>
                  <a:gd name="connsiteX92" fmla="*/ 11334 w 12089090"/>
                  <a:gd name="connsiteY92" fmla="*/ 10787219 h 13511369"/>
                  <a:gd name="connsiteX93" fmla="*/ 112537 w 12089090"/>
                  <a:gd name="connsiteY93" fmla="*/ 11056551 h 13511369"/>
                  <a:gd name="connsiteX94" fmla="*/ 8953 w 12089090"/>
                  <a:gd name="connsiteY94" fmla="*/ 11234894 h 13511369"/>
                  <a:gd name="connsiteX95" fmla="*/ 17287 w 12089090"/>
                  <a:gd name="connsiteY95" fmla="*/ 11420882 h 13511369"/>
                  <a:gd name="connsiteX96" fmla="*/ 158972 w 12089090"/>
                  <a:gd name="connsiteY96" fmla="*/ 11470638 h 13511369"/>
                  <a:gd name="connsiteX97" fmla="*/ 455437 w 12089090"/>
                  <a:gd name="connsiteY97" fmla="*/ 11497082 h 13511369"/>
                  <a:gd name="connsiteX98" fmla="*/ 623315 w 12089090"/>
                  <a:gd name="connsiteY98" fmla="*/ 11544457 h 13511369"/>
                  <a:gd name="connsiteX99" fmla="*/ 737615 w 12089090"/>
                  <a:gd name="connsiteY99" fmla="*/ 11489688 h 13511369"/>
                  <a:gd name="connsiteX100" fmla="*/ 912637 w 12089090"/>
                  <a:gd name="connsiteY100" fmla="*/ 11535182 h 13511369"/>
                  <a:gd name="connsiteX101" fmla="*/ 1078134 w 12089090"/>
                  <a:gd name="connsiteY101" fmla="*/ 11413488 h 13511369"/>
                  <a:gd name="connsiteX102" fmla="*/ 1155524 w 12089090"/>
                  <a:gd name="connsiteY102" fmla="*/ 11470889 h 13511369"/>
                  <a:gd name="connsiteX103" fmla="*/ 1294828 w 12089090"/>
                  <a:gd name="connsiteY103" fmla="*/ 11496832 h 13511369"/>
                  <a:gd name="connsiteX104" fmla="*/ 1466278 w 12089090"/>
                  <a:gd name="connsiteY104" fmla="*/ 11508738 h 13511369"/>
                  <a:gd name="connsiteX105" fmla="*/ 1552003 w 12089090"/>
                  <a:gd name="connsiteY105" fmla="*/ 11573032 h 13511369"/>
                  <a:gd name="connsiteX106" fmla="*/ 1652015 w 12089090"/>
                  <a:gd name="connsiteY106" fmla="*/ 11580175 h 13511369"/>
                  <a:gd name="connsiteX107" fmla="*/ 1731787 w 12089090"/>
                  <a:gd name="connsiteY107" fmla="*/ 11592332 h 13511369"/>
                  <a:gd name="connsiteX108" fmla="*/ 1659159 w 12089090"/>
                  <a:gd name="connsiteY108" fmla="*/ 11737338 h 13511369"/>
                  <a:gd name="connsiteX109" fmla="*/ 1693687 w 12089090"/>
                  <a:gd name="connsiteY109" fmla="*/ 11992382 h 13511369"/>
                  <a:gd name="connsiteX110" fmla="*/ 1871090 w 12089090"/>
                  <a:gd name="connsiteY110" fmla="*/ 12130244 h 13511369"/>
                  <a:gd name="connsiteX111" fmla="*/ 1993724 w 12089090"/>
                  <a:gd name="connsiteY111" fmla="*/ 12056676 h 13511369"/>
                  <a:gd name="connsiteX112" fmla="*/ 2066353 w 12089090"/>
                  <a:gd name="connsiteY112" fmla="*/ 12104050 h 13511369"/>
                  <a:gd name="connsiteX113" fmla="*/ 2142553 w 12089090"/>
                  <a:gd name="connsiteY113" fmla="*/ 12034994 h 13511369"/>
                  <a:gd name="connsiteX114" fmla="*/ 2242565 w 12089090"/>
                  <a:gd name="connsiteY114" fmla="*/ 12058807 h 13511369"/>
                  <a:gd name="connsiteX115" fmla="*/ 2473547 w 12089090"/>
                  <a:gd name="connsiteY115" fmla="*/ 12008800 h 13511369"/>
                  <a:gd name="connsiteX116" fmla="*/ 2524743 w 12089090"/>
                  <a:gd name="connsiteY116" fmla="*/ 11899513 h 13511369"/>
                  <a:gd name="connsiteX117" fmla="*/ 2893837 w 12089090"/>
                  <a:gd name="connsiteY117" fmla="*/ 12030482 h 13511369"/>
                  <a:gd name="connsiteX118" fmla="*/ 2983134 w 12089090"/>
                  <a:gd name="connsiteY118" fmla="*/ 12018325 h 13511369"/>
                  <a:gd name="connsiteX119" fmla="*/ 3084337 w 12089090"/>
                  <a:gd name="connsiteY119" fmla="*/ 12182882 h 13511369"/>
                  <a:gd name="connsiteX120" fmla="*/ 3323653 w 12089090"/>
                  <a:gd name="connsiteY120" fmla="*/ 12127863 h 13511369"/>
                  <a:gd name="connsiteX121" fmla="*/ 3433190 w 12089090"/>
                  <a:gd name="connsiteY121" fmla="*/ 12196919 h 13511369"/>
                  <a:gd name="connsiteX122" fmla="*/ 3586781 w 12089090"/>
                  <a:gd name="connsiteY122" fmla="*/ 12266226 h 13511369"/>
                  <a:gd name="connsiteX123" fmla="*/ 3522487 w 12089090"/>
                  <a:gd name="connsiteY123" fmla="*/ 12387670 h 13511369"/>
                  <a:gd name="connsiteX124" fmla="*/ 3607022 w 12089090"/>
                  <a:gd name="connsiteY124" fmla="*/ 12592207 h 13511369"/>
                  <a:gd name="connsiteX125" fmla="*/ 3560587 w 12089090"/>
                  <a:gd name="connsiteY125" fmla="*/ 12773432 h 13511369"/>
                  <a:gd name="connsiteX126" fmla="*/ 3545109 w 12089090"/>
                  <a:gd name="connsiteY126" fmla="*/ 12987494 h 13511369"/>
                  <a:gd name="connsiteX127" fmla="*/ 3636787 w 12089090"/>
                  <a:gd name="connsiteY127" fmla="*/ 13211582 h 13511369"/>
                  <a:gd name="connsiteX128" fmla="*/ 3922537 w 12089090"/>
                  <a:gd name="connsiteY128" fmla="*/ 13440182 h 13511369"/>
                  <a:gd name="connsiteX129" fmla="*/ 4514278 w 12089090"/>
                  <a:gd name="connsiteY129" fmla="*/ 13511369 h 13511369"/>
                  <a:gd name="connsiteX130" fmla="*/ 4549996 w 12089090"/>
                  <a:gd name="connsiteY130" fmla="*/ 13442312 h 13511369"/>
                  <a:gd name="connsiteX131" fmla="*/ 4208287 w 12089090"/>
                  <a:gd name="connsiteY131" fmla="*/ 13154432 h 13511369"/>
                  <a:gd name="connsiteX132" fmla="*/ 4635722 w 12089090"/>
                  <a:gd name="connsiteY132" fmla="*/ 13268482 h 13511369"/>
                  <a:gd name="connsiteX133" fmla="*/ 4951237 w 12089090"/>
                  <a:gd name="connsiteY133" fmla="*/ 13268732 h 13511369"/>
                  <a:gd name="connsiteX134" fmla="*/ 5052440 w 12089090"/>
                  <a:gd name="connsiteY134" fmla="*/ 13058932 h 13511369"/>
                  <a:gd name="connsiteX135" fmla="*/ 5011959 w 12089090"/>
                  <a:gd name="connsiteY135" fmla="*/ 12985113 h 13511369"/>
                  <a:gd name="connsiteX136" fmla="*/ 5008387 w 12089090"/>
                  <a:gd name="connsiteY136" fmla="*/ 12678182 h 13511369"/>
                  <a:gd name="connsiteX137" fmla="*/ 5084587 w 12089090"/>
                  <a:gd name="connsiteY137" fmla="*/ 12563882 h 13511369"/>
                  <a:gd name="connsiteX138" fmla="*/ 5046487 w 12089090"/>
                  <a:gd name="connsiteY138" fmla="*/ 12225745 h 13511369"/>
                  <a:gd name="connsiteX139" fmla="*/ 5375100 w 12089090"/>
                  <a:gd name="connsiteY139" fmla="*/ 12097157 h 13511369"/>
                  <a:gd name="connsiteX140" fmla="*/ 5656087 w 12089090"/>
                  <a:gd name="connsiteY140" fmla="*/ 12180502 h 13511369"/>
                  <a:gd name="connsiteX141" fmla="*/ 5541787 w 12089090"/>
                  <a:gd name="connsiteY141" fmla="*/ 11249432 h 13511369"/>
                  <a:gd name="connsiteX142" fmla="*/ 5602510 w 12089090"/>
                  <a:gd name="connsiteY142" fmla="*/ 10722925 h 13511369"/>
                  <a:gd name="connsiteX143" fmla="*/ 5485827 w 12089090"/>
                  <a:gd name="connsiteY143" fmla="*/ 10663394 h 13511369"/>
                  <a:gd name="connsiteX144" fmla="*/ 5602509 w 12089090"/>
                  <a:gd name="connsiteY144" fmla="*/ 10701495 h 13511369"/>
                  <a:gd name="connsiteX145" fmla="*/ 5628703 w 12089090"/>
                  <a:gd name="connsiteY145" fmla="*/ 10160950 h 13511369"/>
                  <a:gd name="connsiteX146" fmla="*/ 5715618 w 12089090"/>
                  <a:gd name="connsiteY146" fmla="*/ 9775438 h 13511369"/>
                  <a:gd name="connsiteX147" fmla="*/ 5847778 w 12089090"/>
                  <a:gd name="connsiteY147" fmla="*/ 9408475 h 13511369"/>
                  <a:gd name="connsiteX148" fmla="*/ 5938265 w 12089090"/>
                  <a:gd name="connsiteY148" fmla="*/ 9196544 h 13511369"/>
                  <a:gd name="connsiteX149" fmla="*/ 5776340 w 12089090"/>
                  <a:gd name="connsiteY149" fmla="*/ 9329894 h 13511369"/>
                  <a:gd name="connsiteX150" fmla="*/ 5940647 w 12089090"/>
                  <a:gd name="connsiteY150" fmla="*/ 9137013 h 13511369"/>
                  <a:gd name="connsiteX151" fmla="*/ 5972794 w 12089090"/>
                  <a:gd name="connsiteY151" fmla="*/ 8956289 h 13511369"/>
                  <a:gd name="connsiteX152" fmla="*/ 5976365 w 12089090"/>
                  <a:gd name="connsiteY152" fmla="*/ 9087006 h 13511369"/>
                  <a:gd name="connsiteX153" fmla="*/ 6458567 w 12089090"/>
                  <a:gd name="connsiteY153" fmla="*/ 8201432 h 13511369"/>
                  <a:gd name="connsiteX154" fmla="*/ 6221634 w 12089090"/>
                  <a:gd name="connsiteY154" fmla="*/ 8101170 h 13511369"/>
                  <a:gd name="connsiteX155" fmla="*/ 6443090 w 12089090"/>
                  <a:gd name="connsiteY155" fmla="*/ 8110694 h 13511369"/>
                  <a:gd name="connsiteX156" fmla="*/ 6713363 w 12089090"/>
                  <a:gd name="connsiteY156" fmla="*/ 8074975 h 13511369"/>
                  <a:gd name="connsiteX157" fmla="*/ 6872907 w 12089090"/>
                  <a:gd name="connsiteY157" fmla="*/ 8032113 h 13511369"/>
                  <a:gd name="connsiteX158" fmla="*/ 6802659 w 12089090"/>
                  <a:gd name="connsiteY158" fmla="*/ 7972582 h 13511369"/>
                  <a:gd name="connsiteX159" fmla="*/ 6894339 w 12089090"/>
                  <a:gd name="connsiteY159" fmla="*/ 7846626 h 13511369"/>
                  <a:gd name="connsiteX160" fmla="*/ 6997921 w 12089090"/>
                  <a:gd name="connsiteY160" fmla="*/ 7867807 h 13511369"/>
                  <a:gd name="connsiteX161" fmla="*/ 7034832 w 12089090"/>
                  <a:gd name="connsiteY161" fmla="*/ 7793990 h 13511369"/>
                  <a:gd name="connsiteX162" fmla="*/ 6961013 w 12089090"/>
                  <a:gd name="connsiteY162" fmla="*/ 7693975 h 13511369"/>
                  <a:gd name="connsiteX163" fmla="*/ 6927676 w 12089090"/>
                  <a:gd name="connsiteY163" fmla="*/ 7596344 h 13511369"/>
                  <a:gd name="connsiteX164" fmla="*/ 6837187 w 12089090"/>
                  <a:gd name="connsiteY164" fmla="*/ 7591832 h 13511369"/>
                  <a:gd name="connsiteX165" fmla="*/ 6763369 w 12089090"/>
                  <a:gd name="connsiteY165" fmla="*/ 7674925 h 13511369"/>
                  <a:gd name="connsiteX166" fmla="*/ 6627637 w 12089090"/>
                  <a:gd name="connsiteY166" fmla="*/ 7687082 h 13511369"/>
                  <a:gd name="connsiteX167" fmla="*/ 6687169 w 12089090"/>
                  <a:gd name="connsiteY167" fmla="*/ 7617775 h 13511369"/>
                  <a:gd name="connsiteX168" fmla="*/ 6699076 w 12089090"/>
                  <a:gd name="connsiteY168" fmla="*/ 7529669 h 13511369"/>
                  <a:gd name="connsiteX169" fmla="*/ 6720506 w 12089090"/>
                  <a:gd name="connsiteY169" fmla="*/ 7467756 h 13511369"/>
                  <a:gd name="connsiteX170" fmla="*/ 6684787 w 12089090"/>
                  <a:gd name="connsiteY170" fmla="*/ 7401332 h 13511369"/>
                  <a:gd name="connsiteX171" fmla="*/ 6620494 w 12089090"/>
                  <a:gd name="connsiteY171" fmla="*/ 7432038 h 13511369"/>
                  <a:gd name="connsiteX172" fmla="*/ 6618112 w 12089090"/>
                  <a:gd name="connsiteY172" fmla="*/ 7351326 h 13511369"/>
                  <a:gd name="connsiteX173" fmla="*/ 6837188 w 12089090"/>
                  <a:gd name="connsiteY173" fmla="*/ 7243919 h 13511369"/>
                  <a:gd name="connsiteX174" fmla="*/ 6801469 w 12089090"/>
                  <a:gd name="connsiteY174" fmla="*/ 7089138 h 13511369"/>
                  <a:gd name="connsiteX175" fmla="*/ 6877669 w 12089090"/>
                  <a:gd name="connsiteY175" fmla="*/ 7072469 h 13511369"/>
                  <a:gd name="connsiteX176" fmla="*/ 6856237 w 12089090"/>
                  <a:gd name="connsiteY176" fmla="*/ 6982232 h 13511369"/>
                  <a:gd name="connsiteX177" fmla="*/ 6961013 w 12089090"/>
                  <a:gd name="connsiteY177" fmla="*/ 6984363 h 13511369"/>
                  <a:gd name="connsiteX178" fmla="*/ 7003876 w 12089090"/>
                  <a:gd name="connsiteY178" fmla="*/ 6903400 h 13511369"/>
                  <a:gd name="connsiteX179" fmla="*/ 7106269 w 12089090"/>
                  <a:gd name="connsiteY179" fmla="*/ 6936738 h 13511369"/>
                  <a:gd name="connsiteX180" fmla="*/ 7180088 w 12089090"/>
                  <a:gd name="connsiteY180" fmla="*/ 7039132 h 13511369"/>
                  <a:gd name="connsiteX181" fmla="*/ 7246763 w 12089090"/>
                  <a:gd name="connsiteY181" fmla="*/ 6979600 h 13511369"/>
                  <a:gd name="connsiteX182" fmla="*/ 7187232 w 12089090"/>
                  <a:gd name="connsiteY182" fmla="*/ 6843869 h 13511369"/>
                  <a:gd name="connsiteX183" fmla="*/ 7244381 w 12089090"/>
                  <a:gd name="connsiteY183" fmla="*/ 6896506 h 13511369"/>
                  <a:gd name="connsiteX184" fmla="*/ 7361063 w 12089090"/>
                  <a:gd name="connsiteY184" fmla="*/ 6934357 h 13511369"/>
                  <a:gd name="connsiteX185" fmla="*/ 7434882 w 12089090"/>
                  <a:gd name="connsiteY185" fmla="*/ 7006046 h 13511369"/>
                  <a:gd name="connsiteX186" fmla="*/ 7403926 w 12089090"/>
                  <a:gd name="connsiteY186" fmla="*/ 7144158 h 13511369"/>
                  <a:gd name="connsiteX187" fmla="*/ 7475363 w 12089090"/>
                  <a:gd name="connsiteY187" fmla="*/ 7108439 h 13511369"/>
                  <a:gd name="connsiteX188" fmla="*/ 7465837 w 12089090"/>
                  <a:gd name="connsiteY188" fmla="*/ 7077482 h 13511369"/>
                  <a:gd name="connsiteX189" fmla="*/ 7542038 w 12089090"/>
                  <a:gd name="connsiteY189" fmla="*/ 7163208 h 13511369"/>
                  <a:gd name="connsiteX190" fmla="*/ 7477744 w 12089090"/>
                  <a:gd name="connsiteY190" fmla="*/ 7244171 h 13511369"/>
                  <a:gd name="connsiteX191" fmla="*/ 7542037 w 12089090"/>
                  <a:gd name="connsiteY191" fmla="*/ 7325132 h 13511369"/>
                  <a:gd name="connsiteX192" fmla="*/ 7468219 w 12089090"/>
                  <a:gd name="connsiteY192" fmla="*/ 7344183 h 13511369"/>
                  <a:gd name="connsiteX193" fmla="*/ 7375351 w 12089090"/>
                  <a:gd name="connsiteY193" fmla="*/ 7296558 h 13511369"/>
                  <a:gd name="connsiteX194" fmla="*/ 7327726 w 12089090"/>
                  <a:gd name="connsiteY194" fmla="*/ 7406096 h 13511369"/>
                  <a:gd name="connsiteX195" fmla="*/ 7403926 w 12089090"/>
                  <a:gd name="connsiteY195" fmla="*/ 7425146 h 13511369"/>
                  <a:gd name="connsiteX196" fmla="*/ 7458694 w 12089090"/>
                  <a:gd name="connsiteY196" fmla="*/ 7484677 h 13511369"/>
                  <a:gd name="connsiteX197" fmla="*/ 7484888 w 12089090"/>
                  <a:gd name="connsiteY197" fmla="*/ 7515382 h 13511369"/>
                  <a:gd name="connsiteX198" fmla="*/ 7505128 w 12089090"/>
                  <a:gd name="connsiteY198" fmla="*/ 7467755 h 13511369"/>
                  <a:gd name="connsiteX199" fmla="*/ 7563469 w 12089090"/>
                  <a:gd name="connsiteY199" fmla="*/ 7529921 h 13511369"/>
                  <a:gd name="connsiteX200" fmla="*/ 7656338 w 12089090"/>
                  <a:gd name="connsiteY200" fmla="*/ 7615646 h 13511369"/>
                  <a:gd name="connsiteX201" fmla="*/ 7656338 w 12089090"/>
                  <a:gd name="connsiteY201" fmla="*/ 7510871 h 13511369"/>
                  <a:gd name="connsiteX202" fmla="*/ 7830168 w 12089090"/>
                  <a:gd name="connsiteY202" fmla="*/ 7606120 h 13511369"/>
                  <a:gd name="connsiteX203" fmla="*/ 7723013 w 12089090"/>
                  <a:gd name="connsiteY203" fmla="*/ 7370377 h 13511369"/>
                  <a:gd name="connsiteX204" fmla="*/ 7725394 w 12089090"/>
                  <a:gd name="connsiteY204" fmla="*/ 7234646 h 13511369"/>
                  <a:gd name="connsiteX205" fmla="*/ 7630144 w 12089090"/>
                  <a:gd name="connsiteY205" fmla="*/ 7206071 h 13511369"/>
                  <a:gd name="connsiteX206" fmla="*/ 7694437 w 12089090"/>
                  <a:gd name="connsiteY206" fmla="*/ 7039382 h 13511369"/>
                  <a:gd name="connsiteX207" fmla="*/ 8392144 w 12089090"/>
                  <a:gd name="connsiteY207" fmla="*/ 6653621 h 13511369"/>
                  <a:gd name="connsiteX208" fmla="*/ 8720757 w 12089090"/>
                  <a:gd name="connsiteY208" fmla="*/ 6591708 h 13511369"/>
                  <a:gd name="connsiteX209" fmla="*/ 8739807 w 12089090"/>
                  <a:gd name="connsiteY209" fmla="*/ 6696483 h 13511369"/>
                  <a:gd name="connsiteX210" fmla="*/ 8813626 w 12089090"/>
                  <a:gd name="connsiteY210" fmla="*/ 6701246 h 13511369"/>
                  <a:gd name="connsiteX211" fmla="*/ 8789812 w 12089090"/>
                  <a:gd name="connsiteY211" fmla="*/ 6548844 h 13511369"/>
                  <a:gd name="connsiteX212" fmla="*/ 9332737 w 12089090"/>
                  <a:gd name="connsiteY212" fmla="*/ 6544082 h 13511369"/>
                  <a:gd name="connsiteX213" fmla="*/ 9520856 w 12089090"/>
                  <a:gd name="connsiteY213" fmla="*/ 6494075 h 13511369"/>
                  <a:gd name="connsiteX214" fmla="*/ 9647062 w 12089090"/>
                  <a:gd name="connsiteY214" fmla="*/ 6298813 h 13511369"/>
                  <a:gd name="connsiteX215" fmla="*/ 9923287 w 12089090"/>
                  <a:gd name="connsiteY215" fmla="*/ 6334532 h 13511369"/>
                  <a:gd name="connsiteX216" fmla="*/ 9887569 w 12089090"/>
                  <a:gd name="connsiteY216" fmla="*/ 6420258 h 13511369"/>
                  <a:gd name="connsiteX217" fmla="*/ 9744694 w 12089090"/>
                  <a:gd name="connsiteY217" fmla="*/ 6434546 h 13511369"/>
                  <a:gd name="connsiteX218" fmla="*/ 9813749 w 12089090"/>
                  <a:gd name="connsiteY218" fmla="*/ 6489313 h 13511369"/>
                  <a:gd name="connsiteX219" fmla="*/ 9682782 w 12089090"/>
                  <a:gd name="connsiteY219" fmla="*/ 6517889 h 13511369"/>
                  <a:gd name="connsiteX220" fmla="*/ 9556576 w 12089090"/>
                  <a:gd name="connsiteY220" fmla="*/ 6508364 h 13511369"/>
                  <a:gd name="connsiteX221" fmla="*/ 9470850 w 12089090"/>
                  <a:gd name="connsiteY221" fmla="*/ 6544082 h 13511369"/>
                  <a:gd name="connsiteX222" fmla="*/ 9439894 w 12089090"/>
                  <a:gd name="connsiteY222" fmla="*/ 6848883 h 13511369"/>
                  <a:gd name="connsiteX223" fmla="*/ 9601819 w 12089090"/>
                  <a:gd name="connsiteY223" fmla="*/ 6882220 h 13511369"/>
                  <a:gd name="connsiteX224" fmla="*/ 9808987 w 12089090"/>
                  <a:gd name="connsiteY224" fmla="*/ 6696482 h 13511369"/>
                  <a:gd name="connsiteX225" fmla="*/ 9847088 w 12089090"/>
                  <a:gd name="connsiteY225" fmla="*/ 6794114 h 13511369"/>
                  <a:gd name="connsiteX226" fmla="*/ 9994726 w 12089090"/>
                  <a:gd name="connsiteY226" fmla="*/ 6717914 h 13511369"/>
                  <a:gd name="connsiteX227" fmla="*/ 9894713 w 12089090"/>
                  <a:gd name="connsiteY227" fmla="*/ 6956040 h 13511369"/>
                  <a:gd name="connsiteX228" fmla="*/ 10037588 w 12089090"/>
                  <a:gd name="connsiteY228" fmla="*/ 6898889 h 13511369"/>
                  <a:gd name="connsiteX229" fmla="*/ 10004251 w 12089090"/>
                  <a:gd name="connsiteY229" fmla="*/ 6986996 h 13511369"/>
                  <a:gd name="connsiteX230" fmla="*/ 10235232 w 12089090"/>
                  <a:gd name="connsiteY230" fmla="*/ 6984614 h 13511369"/>
                  <a:gd name="connsiteX231" fmla="*/ 10075687 w 12089090"/>
                  <a:gd name="connsiteY231" fmla="*/ 7039382 h 13511369"/>
                  <a:gd name="connsiteX232" fmla="*/ 9966151 w 12089090"/>
                  <a:gd name="connsiteY232" fmla="*/ 7096533 h 13511369"/>
                  <a:gd name="connsiteX233" fmla="*/ 9847088 w 12089090"/>
                  <a:gd name="connsiteY233" fmla="*/ 7210833 h 13511369"/>
                  <a:gd name="connsiteX234" fmla="*/ 9882806 w 12089090"/>
                  <a:gd name="connsiteY234" fmla="*/ 7270363 h 13511369"/>
                  <a:gd name="connsiteX235" fmla="*/ 9925669 w 12089090"/>
                  <a:gd name="connsiteY235" fmla="*/ 7320371 h 13511369"/>
                  <a:gd name="connsiteX236" fmla="*/ 10004251 w 12089090"/>
                  <a:gd name="connsiteY236" fmla="*/ 7287033 h 13511369"/>
                  <a:gd name="connsiteX237" fmla="*/ 10016156 w 12089090"/>
                  <a:gd name="connsiteY237" fmla="*/ 7348944 h 13511369"/>
                  <a:gd name="connsiteX238" fmla="*/ 10130457 w 12089090"/>
                  <a:gd name="connsiteY238" fmla="*/ 7210833 h 13511369"/>
                  <a:gd name="connsiteX239" fmla="*/ 10166176 w 12089090"/>
                  <a:gd name="connsiteY239" fmla="*/ 7356089 h 13511369"/>
                  <a:gd name="connsiteX240" fmla="*/ 10261426 w 12089090"/>
                  <a:gd name="connsiteY240" fmla="*/ 7239408 h 13511369"/>
                  <a:gd name="connsiteX241" fmla="*/ 10287619 w 12089090"/>
                  <a:gd name="connsiteY241" fmla="*/ 7401332 h 13511369"/>
                  <a:gd name="connsiteX242" fmla="*/ 10361437 w 12089090"/>
                  <a:gd name="connsiteY242" fmla="*/ 7477532 h 13511369"/>
                  <a:gd name="connsiteX243" fmla="*/ 10151887 w 12089090"/>
                  <a:gd name="connsiteY243" fmla="*/ 7591832 h 13511369"/>
                  <a:gd name="connsiteX244" fmla="*/ 10304288 w 12089090"/>
                  <a:gd name="connsiteY244" fmla="*/ 7741852 h 13511369"/>
                  <a:gd name="connsiteX245" fmla="*/ 10335244 w 12089090"/>
                  <a:gd name="connsiteY245" fmla="*/ 7644221 h 13511369"/>
                  <a:gd name="connsiteX246" fmla="*/ 10406680 w 12089090"/>
                  <a:gd name="connsiteY246" fmla="*/ 7732326 h 13511369"/>
                  <a:gd name="connsiteX247" fmla="*/ 10528126 w 12089090"/>
                  <a:gd name="connsiteY247" fmla="*/ 7691846 h 13511369"/>
                  <a:gd name="connsiteX248" fmla="*/ 10532887 w 12089090"/>
                  <a:gd name="connsiteY248" fmla="*/ 7777570 h 13511369"/>
                  <a:gd name="connsiteX249" fmla="*/ 10530506 w 12089090"/>
                  <a:gd name="connsiteY249" fmla="*/ 7875200 h 13511369"/>
                  <a:gd name="connsiteX250" fmla="*/ 10640043 w 12089090"/>
                  <a:gd name="connsiteY250" fmla="*/ 7837101 h 13511369"/>
                  <a:gd name="connsiteX251" fmla="*/ 10680526 w 12089090"/>
                  <a:gd name="connsiteY251" fmla="*/ 8075227 h 13511369"/>
                  <a:gd name="connsiteX252" fmla="*/ 10818637 w 12089090"/>
                  <a:gd name="connsiteY252" fmla="*/ 8106182 h 13511369"/>
                  <a:gd name="connsiteX253" fmla="*/ 10832925 w 12089090"/>
                  <a:gd name="connsiteY253" fmla="*/ 7815670 h 13511369"/>
                  <a:gd name="connsiteX254" fmla="*/ 10923413 w 12089090"/>
                  <a:gd name="connsiteY254" fmla="*/ 7791858 h 13511369"/>
                  <a:gd name="connsiteX255" fmla="*/ 10992469 w 12089090"/>
                  <a:gd name="connsiteY255" fmla="*/ 7620407 h 13511369"/>
                  <a:gd name="connsiteX256" fmla="*/ 10954369 w 12089090"/>
                  <a:gd name="connsiteY256" fmla="*/ 7491821 h 13511369"/>
                  <a:gd name="connsiteX257" fmla="*/ 10859119 w 12089090"/>
                  <a:gd name="connsiteY257" fmla="*/ 7479913 h 13511369"/>
                  <a:gd name="connsiteX258" fmla="*/ 10906743 w 12089090"/>
                  <a:gd name="connsiteY258" fmla="*/ 7360851 h 13511369"/>
                  <a:gd name="connsiteX259" fmla="*/ 10801969 w 12089090"/>
                  <a:gd name="connsiteY259" fmla="*/ 7289414 h 13511369"/>
                  <a:gd name="connsiteX260" fmla="*/ 10761487 w 12089090"/>
                  <a:gd name="connsiteY260" fmla="*/ 7058432 h 13511369"/>
                  <a:gd name="connsiteX261" fmla="*/ 10443987 w 12089090"/>
                  <a:gd name="connsiteY261" fmla="*/ 7020332 h 13511369"/>
                  <a:gd name="connsiteX262" fmla="*/ 10513838 w 12089090"/>
                  <a:gd name="connsiteY262" fmla="*/ 6915558 h 13511369"/>
                  <a:gd name="connsiteX263" fmla="*/ 10637663 w 12089090"/>
                  <a:gd name="connsiteY263" fmla="*/ 6896508 h 13511369"/>
                  <a:gd name="connsiteX264" fmla="*/ 10647187 w 12089090"/>
                  <a:gd name="connsiteY264" fmla="*/ 6810782 h 13511369"/>
                  <a:gd name="connsiteX265" fmla="*/ 10859912 w 12089090"/>
                  <a:gd name="connsiteY265" fmla="*/ 6899682 h 13511369"/>
                  <a:gd name="connsiteX266" fmla="*/ 10875787 w 12089090"/>
                  <a:gd name="connsiteY266" fmla="*/ 6677432 h 13511369"/>
                  <a:gd name="connsiteX267" fmla="*/ 10666237 w 12089090"/>
                  <a:gd name="connsiteY267" fmla="*/ 6772682 h 13511369"/>
                  <a:gd name="connsiteX268" fmla="*/ 10590037 w 12089090"/>
                  <a:gd name="connsiteY268" fmla="*/ 6544082 h 13511369"/>
                  <a:gd name="connsiteX269" fmla="*/ 10361437 w 12089090"/>
                  <a:gd name="connsiteY269" fmla="*/ 6753632 h 13511369"/>
                  <a:gd name="connsiteX270" fmla="*/ 10374138 w 12089090"/>
                  <a:gd name="connsiteY270" fmla="*/ 6588533 h 13511369"/>
                  <a:gd name="connsiteX271" fmla="*/ 10386837 w 12089090"/>
                  <a:gd name="connsiteY271" fmla="*/ 6464707 h 13511369"/>
                  <a:gd name="connsiteX272" fmla="*/ 10331672 w 12089090"/>
                  <a:gd name="connsiteY272" fmla="*/ 6436675 h 13511369"/>
                  <a:gd name="connsiteX273" fmla="*/ 10278888 w 12089090"/>
                  <a:gd name="connsiteY273" fmla="*/ 6452008 h 13511369"/>
                  <a:gd name="connsiteX274" fmla="*/ 10158237 w 12089090"/>
                  <a:gd name="connsiteY274" fmla="*/ 6236107 h 13511369"/>
                  <a:gd name="connsiteX275" fmla="*/ 10323338 w 12089090"/>
                  <a:gd name="connsiteY275" fmla="*/ 6274208 h 13511369"/>
                  <a:gd name="connsiteX276" fmla="*/ 10564638 w 12089090"/>
                  <a:gd name="connsiteY276" fmla="*/ 6274208 h 13511369"/>
                  <a:gd name="connsiteX277" fmla="*/ 10694812 w 12089090"/>
                  <a:gd name="connsiteY277" fmla="*/ 6134507 h 13511369"/>
                  <a:gd name="connsiteX278" fmla="*/ 10593213 w 12089090"/>
                  <a:gd name="connsiteY278" fmla="*/ 6023383 h 13511369"/>
                  <a:gd name="connsiteX279" fmla="*/ 10380487 w 12089090"/>
                  <a:gd name="connsiteY279" fmla="*/ 5975757 h 13511369"/>
                  <a:gd name="connsiteX280" fmla="*/ 10561462 w 12089090"/>
                  <a:gd name="connsiteY280" fmla="*/ 5845582 h 13511369"/>
                  <a:gd name="connsiteX281" fmla="*/ 10507488 w 12089090"/>
                  <a:gd name="connsiteY281" fmla="*/ 5728108 h 13511369"/>
                  <a:gd name="connsiteX282" fmla="*/ 10561463 w 12089090"/>
                  <a:gd name="connsiteY282" fmla="*/ 5607458 h 13511369"/>
                  <a:gd name="connsiteX283" fmla="*/ 10523362 w 12089090"/>
                  <a:gd name="connsiteY283" fmla="*/ 5604282 h 13511369"/>
                  <a:gd name="connsiteX284" fmla="*/ 10488438 w 12089090"/>
                  <a:gd name="connsiteY284" fmla="*/ 5528083 h 13511369"/>
                  <a:gd name="connsiteX285" fmla="*/ 10329687 w 12089090"/>
                  <a:gd name="connsiteY285" fmla="*/ 5375682 h 13511369"/>
                  <a:gd name="connsiteX286" fmla="*/ 10599563 w 12089090"/>
                  <a:gd name="connsiteY286" fmla="*/ 5480458 h 13511369"/>
                  <a:gd name="connsiteX287" fmla="*/ 10742437 w 12089090"/>
                  <a:gd name="connsiteY287" fmla="*/ 5439182 h 13511369"/>
                  <a:gd name="connsiteX288" fmla="*/ 10717038 w 12089090"/>
                  <a:gd name="connsiteY288" fmla="*/ 5686833 h 13511369"/>
                  <a:gd name="connsiteX289" fmla="*/ 10894837 w 12089090"/>
                  <a:gd name="connsiteY289" fmla="*/ 5724932 h 13511369"/>
                  <a:gd name="connsiteX290" fmla="*/ 10951988 w 12089090"/>
                  <a:gd name="connsiteY290" fmla="*/ 5550308 h 13511369"/>
                  <a:gd name="connsiteX291" fmla="*/ 10993262 w 12089090"/>
                  <a:gd name="connsiteY291" fmla="*/ 5321707 h 13511369"/>
                  <a:gd name="connsiteX292" fmla="*/ 10913888 w 12089090"/>
                  <a:gd name="connsiteY292" fmla="*/ 5118508 h 13511369"/>
                  <a:gd name="connsiteX293" fmla="*/ 10856737 w 12089090"/>
                  <a:gd name="connsiteY293" fmla="*/ 5020082 h 13511369"/>
                  <a:gd name="connsiteX294" fmla="*/ 10777363 w 12089090"/>
                  <a:gd name="connsiteY294" fmla="*/ 5137558 h 13511369"/>
                  <a:gd name="connsiteX295" fmla="*/ 10707513 w 12089090"/>
                  <a:gd name="connsiteY295" fmla="*/ 5096283 h 13511369"/>
                  <a:gd name="connsiteX296" fmla="*/ 10675763 w 12089090"/>
                  <a:gd name="connsiteY296" fmla="*/ 5216933 h 13511369"/>
                  <a:gd name="connsiteX297" fmla="*/ 10574162 w 12089090"/>
                  <a:gd name="connsiteY297" fmla="*/ 5220107 h 13511369"/>
                  <a:gd name="connsiteX298" fmla="*/ 10494787 w 12089090"/>
                  <a:gd name="connsiteY298" fmla="*/ 5077232 h 13511369"/>
                  <a:gd name="connsiteX299" fmla="*/ 10456687 w 12089090"/>
                  <a:gd name="connsiteY299" fmla="*/ 4924832 h 13511369"/>
                  <a:gd name="connsiteX300" fmla="*/ 10240787 w 12089090"/>
                  <a:gd name="connsiteY300" fmla="*/ 4928007 h 13511369"/>
                  <a:gd name="connsiteX301" fmla="*/ 10266187 w 12089090"/>
                  <a:gd name="connsiteY301" fmla="*/ 5153432 h 13511369"/>
                  <a:gd name="connsiteX302" fmla="*/ 10228088 w 12089090"/>
                  <a:gd name="connsiteY302" fmla="*/ 4959758 h 13511369"/>
                  <a:gd name="connsiteX303" fmla="*/ 10183637 w 12089090"/>
                  <a:gd name="connsiteY303" fmla="*/ 4972457 h 13511369"/>
                  <a:gd name="connsiteX304" fmla="*/ 10113787 w 12089090"/>
                  <a:gd name="connsiteY304" fmla="*/ 4861332 h 13511369"/>
                  <a:gd name="connsiteX305" fmla="*/ 10018538 w 12089090"/>
                  <a:gd name="connsiteY305" fmla="*/ 4931183 h 13511369"/>
                  <a:gd name="connsiteX306" fmla="*/ 9862962 w 12089090"/>
                  <a:gd name="connsiteY306" fmla="*/ 5058182 h 13511369"/>
                  <a:gd name="connsiteX307" fmla="*/ 10228087 w 12089090"/>
                  <a:gd name="connsiteY307" fmla="*/ 4724807 h 13511369"/>
                  <a:gd name="connsiteX308" fmla="*/ 10372550 w 12089090"/>
                  <a:gd name="connsiteY308" fmla="*/ 4634321 h 13511369"/>
                  <a:gd name="connsiteX309" fmla="*/ 10590037 w 12089090"/>
                  <a:gd name="connsiteY309" fmla="*/ 4581932 h 13511369"/>
                  <a:gd name="connsiteX310" fmla="*/ 10628138 w 12089090"/>
                  <a:gd name="connsiteY310" fmla="*/ 4461283 h 13511369"/>
                  <a:gd name="connsiteX311" fmla="*/ 10799588 w 12089090"/>
                  <a:gd name="connsiteY311" fmla="*/ 4334283 h 13511369"/>
                  <a:gd name="connsiteX312" fmla="*/ 10831337 w 12089090"/>
                  <a:gd name="connsiteY312" fmla="*/ 4080282 h 13511369"/>
                  <a:gd name="connsiteX313" fmla="*/ 10599562 w 12089090"/>
                  <a:gd name="connsiteY313" fmla="*/ 3997732 h 13511369"/>
                  <a:gd name="connsiteX314" fmla="*/ 10282063 w 12089090"/>
                  <a:gd name="connsiteY314" fmla="*/ 3950108 h 13511369"/>
                  <a:gd name="connsiteX315" fmla="*/ 10151887 w 12089090"/>
                  <a:gd name="connsiteY315" fmla="*/ 4010432 h 13511369"/>
                  <a:gd name="connsiteX316" fmla="*/ 10177288 w 12089090"/>
                  <a:gd name="connsiteY316" fmla="*/ 3845333 h 13511369"/>
                  <a:gd name="connsiteX317" fmla="*/ 10126488 w 12089090"/>
                  <a:gd name="connsiteY317" fmla="*/ 3670708 h 13511369"/>
                  <a:gd name="connsiteX318" fmla="*/ 10240787 w 12089090"/>
                  <a:gd name="connsiteY318" fmla="*/ 3708807 h 13511369"/>
                  <a:gd name="connsiteX319" fmla="*/ 10361438 w 12089090"/>
                  <a:gd name="connsiteY319" fmla="*/ 3600858 h 13511369"/>
                  <a:gd name="connsiteX320" fmla="*/ 10551938 w 12089090"/>
                  <a:gd name="connsiteY320" fmla="*/ 3661183 h 13511369"/>
                  <a:gd name="connsiteX321" fmla="*/ 10564638 w 12089090"/>
                  <a:gd name="connsiteY321" fmla="*/ 3477033 h 13511369"/>
                  <a:gd name="connsiteX322" fmla="*/ 10704337 w 12089090"/>
                  <a:gd name="connsiteY322" fmla="*/ 3515132 h 13511369"/>
                  <a:gd name="connsiteX323" fmla="*/ 10818637 w 12089090"/>
                  <a:gd name="connsiteY323" fmla="*/ 3210332 h 13511369"/>
                  <a:gd name="connsiteX324" fmla="*/ 10920238 w 12089090"/>
                  <a:gd name="connsiteY324" fmla="*/ 3299233 h 13511369"/>
                  <a:gd name="connsiteX325" fmla="*/ 11059937 w 12089090"/>
                  <a:gd name="connsiteY325" fmla="*/ 3283357 h 13511369"/>
                  <a:gd name="connsiteX326" fmla="*/ 11094862 w 12089090"/>
                  <a:gd name="connsiteY326" fmla="*/ 3508782 h 13511369"/>
                  <a:gd name="connsiteX327" fmla="*/ 11171063 w 12089090"/>
                  <a:gd name="connsiteY327" fmla="*/ 3251608 h 13511369"/>
                  <a:gd name="connsiteX328" fmla="*/ 11094863 w 12089090"/>
                  <a:gd name="connsiteY328" fmla="*/ 3165883 h 13511369"/>
                  <a:gd name="connsiteX329" fmla="*/ 11180587 w 12089090"/>
                  <a:gd name="connsiteY329" fmla="*/ 2911882 h 13511369"/>
                  <a:gd name="connsiteX330" fmla="*/ 10999613 w 12089090"/>
                  <a:gd name="connsiteY330" fmla="*/ 2988083 h 13511369"/>
                  <a:gd name="connsiteX331" fmla="*/ 10971037 w 12089090"/>
                  <a:gd name="connsiteY331" fmla="*/ 2918232 h 13511369"/>
                  <a:gd name="connsiteX332" fmla="*/ 10780537 w 12089090"/>
                  <a:gd name="connsiteY332" fmla="*/ 2715032 h 13511369"/>
                  <a:gd name="connsiteX333" fmla="*/ 10748788 w 12089090"/>
                  <a:gd name="connsiteY333" fmla="*/ 2530883 h 13511369"/>
                  <a:gd name="connsiteX334" fmla="*/ 10717038 w 12089090"/>
                  <a:gd name="connsiteY334" fmla="*/ 2435633 h 13511369"/>
                  <a:gd name="connsiteX335" fmla="*/ 10818637 w 12089090"/>
                  <a:gd name="connsiteY335" fmla="*/ 2334032 h 13511369"/>
                  <a:gd name="connsiteX336" fmla="*/ 11078988 w 12089090"/>
                  <a:gd name="connsiteY336" fmla="*/ 2099083 h 13511369"/>
                  <a:gd name="connsiteX337" fmla="*/ 11199637 w 12089090"/>
                  <a:gd name="connsiteY337" fmla="*/ 2118132 h 13511369"/>
                  <a:gd name="connsiteX338" fmla="*/ 11269488 w 12089090"/>
                  <a:gd name="connsiteY338" fmla="*/ 2029233 h 13511369"/>
                  <a:gd name="connsiteX339" fmla="*/ 11504437 w 12089090"/>
                  <a:gd name="connsiteY339" fmla="*/ 1921282 h 13511369"/>
                  <a:gd name="connsiteX340" fmla="*/ 11358388 w 12089090"/>
                  <a:gd name="connsiteY340" fmla="*/ 1851433 h 13511369"/>
                  <a:gd name="connsiteX341" fmla="*/ 11275837 w 12089090"/>
                  <a:gd name="connsiteY341" fmla="*/ 1705382 h 13511369"/>
                  <a:gd name="connsiteX342" fmla="*/ 11377437 w 12089090"/>
                  <a:gd name="connsiteY342" fmla="*/ 1279932 h 13511369"/>
                  <a:gd name="connsiteX343" fmla="*/ 11256787 w 12089090"/>
                  <a:gd name="connsiteY343" fmla="*/ 1019582 h 13511369"/>
                  <a:gd name="connsiteX344" fmla="*/ 11542537 w 12089090"/>
                  <a:gd name="connsiteY344" fmla="*/ 1362482 h 13511369"/>
                  <a:gd name="connsiteX345" fmla="*/ 11707637 w 12089090"/>
                  <a:gd name="connsiteY345" fmla="*/ 1165632 h 13511369"/>
                  <a:gd name="connsiteX346" fmla="*/ 11891787 w 12089090"/>
                  <a:gd name="connsiteY346" fmla="*/ 1476782 h 13511369"/>
                  <a:gd name="connsiteX347" fmla="*/ 12088637 w 12089090"/>
                  <a:gd name="connsiteY347" fmla="*/ 1578383 h 13511369"/>
                  <a:gd name="connsiteX348" fmla="*/ 11923537 w 12089090"/>
                  <a:gd name="connsiteY348" fmla="*/ 1133883 h 13511369"/>
                  <a:gd name="connsiteX349" fmla="*/ 11910837 w 12089090"/>
                  <a:gd name="connsiteY349" fmla="*/ 917982 h 13511369"/>
                  <a:gd name="connsiteX350" fmla="*/ 11777487 w 12089090"/>
                  <a:gd name="connsiteY350" fmla="*/ 721132 h 13511369"/>
                  <a:gd name="connsiteX351" fmla="*/ 11752087 w 12089090"/>
                  <a:gd name="connsiteY35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916459 w 12089090"/>
                  <a:gd name="connsiteY29" fmla="*/ 3143406 h 13511369"/>
                  <a:gd name="connsiteX30" fmla="*/ 2874787 w 12089090"/>
                  <a:gd name="connsiteY30" fmla="*/ 3248432 h 13511369"/>
                  <a:gd name="connsiteX31" fmla="*/ 2916459 w 12089090"/>
                  <a:gd name="connsiteY31" fmla="*/ 3355338 h 13511369"/>
                  <a:gd name="connsiteX32" fmla="*/ 3039093 w 12089090"/>
                  <a:gd name="connsiteY32" fmla="*/ 3469889 h 13511369"/>
                  <a:gd name="connsiteX33" fmla="*/ 2880740 w 12089090"/>
                  <a:gd name="connsiteY33" fmla="*/ 3872069 h 13511369"/>
                  <a:gd name="connsiteX34" fmla="*/ 2854547 w 12089090"/>
                  <a:gd name="connsiteY34" fmla="*/ 4003038 h 13511369"/>
                  <a:gd name="connsiteX35" fmla="*/ 2779537 w 12089090"/>
                  <a:gd name="connsiteY35" fmla="*/ 4067582 h 13511369"/>
                  <a:gd name="connsiteX36" fmla="*/ 2630709 w 12089090"/>
                  <a:gd name="connsiteY36" fmla="*/ 4069713 h 13511369"/>
                  <a:gd name="connsiteX37" fmla="*/ 2559272 w 12089090"/>
                  <a:gd name="connsiteY37" fmla="*/ 4041138 h 13511369"/>
                  <a:gd name="connsiteX38" fmla="*/ 2497359 w 12089090"/>
                  <a:gd name="connsiteY38" fmla="*/ 3964938 h 13511369"/>
                  <a:gd name="connsiteX39" fmla="*/ 2360437 w 12089090"/>
                  <a:gd name="connsiteY39" fmla="*/ 3991382 h 13511369"/>
                  <a:gd name="connsiteX40" fmla="*/ 2302097 w 12089090"/>
                  <a:gd name="connsiteY40" fmla="*/ 4098288 h 13511369"/>
                  <a:gd name="connsiteX41" fmla="*/ 2402109 w 12089090"/>
                  <a:gd name="connsiteY41" fmla="*/ 4295932 h 13511369"/>
                  <a:gd name="connsiteX42" fmla="*/ 2322337 w 12089090"/>
                  <a:gd name="connsiteY42" fmla="*/ 4353332 h 13511369"/>
                  <a:gd name="connsiteX43" fmla="*/ 2533078 w 12089090"/>
                  <a:gd name="connsiteY43" fmla="*/ 4645975 h 13511369"/>
                  <a:gd name="connsiteX44" fmla="*/ 2597372 w 12089090"/>
                  <a:gd name="connsiteY44" fmla="*/ 4879338 h 13511369"/>
                  <a:gd name="connsiteX45" fmla="*/ 2489024 w 12089090"/>
                  <a:gd name="connsiteY45" fmla="*/ 4958170 h 13511369"/>
                  <a:gd name="connsiteX46" fmla="*/ 2471165 w 12089090"/>
                  <a:gd name="connsiteY46" fmla="*/ 5122225 h 13511369"/>
                  <a:gd name="connsiteX47" fmla="*/ 2387822 w 12089090"/>
                  <a:gd name="connsiteY47" fmla="*/ 5196044 h 13511369"/>
                  <a:gd name="connsiteX48" fmla="*/ 2398537 w 12089090"/>
                  <a:gd name="connsiteY48" fmla="*/ 5286782 h 13511369"/>
                  <a:gd name="connsiteX49" fmla="*/ 2506884 w 12089090"/>
                  <a:gd name="connsiteY49" fmla="*/ 5384163 h 13511369"/>
                  <a:gd name="connsiteX50" fmla="*/ 2512837 w 12089090"/>
                  <a:gd name="connsiteY50" fmla="*/ 5534432 h 13511369"/>
                  <a:gd name="connsiteX51" fmla="*/ 2516409 w 12089090"/>
                  <a:gd name="connsiteY51" fmla="*/ 5622288 h 13511369"/>
                  <a:gd name="connsiteX52" fmla="*/ 2649759 w 12089090"/>
                  <a:gd name="connsiteY52" fmla="*/ 5741350 h 13511369"/>
                  <a:gd name="connsiteX53" fmla="*/ 2814065 w 12089090"/>
                  <a:gd name="connsiteY53" fmla="*/ 5819932 h 13511369"/>
                  <a:gd name="connsiteX54" fmla="*/ 2846212 w 12089090"/>
                  <a:gd name="connsiteY54" fmla="*/ 6036875 h 13511369"/>
                  <a:gd name="connsiteX55" fmla="*/ 2836687 w 12089090"/>
                  <a:gd name="connsiteY55" fmla="*/ 6239282 h 13511369"/>
                  <a:gd name="connsiteX56" fmla="*/ 2611659 w 12089090"/>
                  <a:gd name="connsiteY56" fmla="*/ 6322375 h 13511369"/>
                  <a:gd name="connsiteX57" fmla="*/ 2627137 w 12089090"/>
                  <a:gd name="connsiteY57" fmla="*/ 6448832 h 13511369"/>
                  <a:gd name="connsiteX58" fmla="*/ 2531887 w 12089090"/>
                  <a:gd name="connsiteY58" fmla="*/ 6696482 h 13511369"/>
                  <a:gd name="connsiteX59" fmla="*/ 2585465 w 12089090"/>
                  <a:gd name="connsiteY59" fmla="*/ 6812913 h 13511369"/>
                  <a:gd name="connsiteX60" fmla="*/ 2535459 w 12089090"/>
                  <a:gd name="connsiteY60" fmla="*/ 6872444 h 13511369"/>
                  <a:gd name="connsiteX61" fmla="*/ 2478309 w 12089090"/>
                  <a:gd name="connsiteY61" fmla="*/ 6981982 h 13511369"/>
                  <a:gd name="connsiteX62" fmla="*/ 2365199 w 12089090"/>
                  <a:gd name="connsiteY62" fmla="*/ 7022714 h 13511369"/>
                  <a:gd name="connsiteX63" fmla="*/ 2123503 w 12089090"/>
                  <a:gd name="connsiteY63" fmla="*/ 7248682 h 13511369"/>
                  <a:gd name="connsiteX64" fmla="*/ 2171128 w 12089090"/>
                  <a:gd name="connsiteY64" fmla="*/ 7551100 h 13511369"/>
                  <a:gd name="connsiteX65" fmla="*/ 2143743 w 12089090"/>
                  <a:gd name="connsiteY65" fmla="*/ 7627551 h 13511369"/>
                  <a:gd name="connsiteX66" fmla="*/ 1973484 w 12089090"/>
                  <a:gd name="connsiteY66" fmla="*/ 7703500 h 13511369"/>
                  <a:gd name="connsiteX67" fmla="*/ 1867519 w 12089090"/>
                  <a:gd name="connsiteY67" fmla="*/ 7841863 h 13511369"/>
                  <a:gd name="connsiteX68" fmla="*/ 1842515 w 12089090"/>
                  <a:gd name="connsiteY68" fmla="*/ 8084500 h 13511369"/>
                  <a:gd name="connsiteX69" fmla="*/ 1721072 w 12089090"/>
                  <a:gd name="connsiteY69" fmla="*/ 8148794 h 13511369"/>
                  <a:gd name="connsiteX70" fmla="*/ 1703212 w 12089090"/>
                  <a:gd name="connsiteY70" fmla="*/ 8291919 h 13511369"/>
                  <a:gd name="connsiteX71" fmla="*/ 1671065 w 12089090"/>
                  <a:gd name="connsiteY71" fmla="*/ 8510744 h 13511369"/>
                  <a:gd name="connsiteX72" fmla="*/ 1716309 w 12089090"/>
                  <a:gd name="connsiteY72" fmla="*/ 8653619 h 13511369"/>
                  <a:gd name="connsiteX73" fmla="*/ 1706784 w 12089090"/>
                  <a:gd name="connsiteY73" fmla="*/ 8772682 h 13511369"/>
                  <a:gd name="connsiteX74" fmla="*/ 1788937 w 12089090"/>
                  <a:gd name="connsiteY74" fmla="*/ 8963432 h 13511369"/>
                  <a:gd name="connsiteX75" fmla="*/ 1657969 w 12089090"/>
                  <a:gd name="connsiteY75" fmla="*/ 9413488 h 13511369"/>
                  <a:gd name="connsiteX76" fmla="*/ 1506759 w 12089090"/>
                  <a:gd name="connsiteY76" fmla="*/ 9498963 h 13511369"/>
                  <a:gd name="connsiteX77" fmla="*/ 1463897 w 12089090"/>
                  <a:gd name="connsiteY77" fmla="*/ 9682319 h 13511369"/>
                  <a:gd name="connsiteX78" fmla="*/ 1321022 w 12089090"/>
                  <a:gd name="connsiteY78" fmla="*/ 9748994 h 13511369"/>
                  <a:gd name="connsiteX79" fmla="*/ 1312687 w 12089090"/>
                  <a:gd name="connsiteY79" fmla="*/ 9839732 h 13511369"/>
                  <a:gd name="connsiteX80" fmla="*/ 1237678 w 12089090"/>
                  <a:gd name="connsiteY80" fmla="*/ 9970450 h 13511369"/>
                  <a:gd name="connsiteX81" fmla="*/ 1254347 w 12089090"/>
                  <a:gd name="connsiteY81" fmla="*/ 10151425 h 13511369"/>
                  <a:gd name="connsiteX82" fmla="*/ 1179337 w 12089090"/>
                  <a:gd name="connsiteY82" fmla="*/ 10315982 h 13511369"/>
                  <a:gd name="connsiteX83" fmla="*/ 932878 w 12089090"/>
                  <a:gd name="connsiteY83" fmla="*/ 10353832 h 13511369"/>
                  <a:gd name="connsiteX84" fmla="*/ 817387 w 12089090"/>
                  <a:gd name="connsiteY84" fmla="*/ 10468382 h 13511369"/>
                  <a:gd name="connsiteX85" fmla="*/ 678084 w 12089090"/>
                  <a:gd name="connsiteY85" fmla="*/ 10480038 h 13511369"/>
                  <a:gd name="connsiteX86" fmla="*/ 585215 w 12089090"/>
                  <a:gd name="connsiteY86" fmla="*/ 10544332 h 13511369"/>
                  <a:gd name="connsiteX87" fmla="*/ 497109 w 12089090"/>
                  <a:gd name="connsiteY87" fmla="*/ 10503850 h 13511369"/>
                  <a:gd name="connsiteX88" fmla="*/ 399478 w 12089090"/>
                  <a:gd name="connsiteY88" fmla="*/ 10510994 h 13511369"/>
                  <a:gd name="connsiteX89" fmla="*/ 301847 w 12089090"/>
                  <a:gd name="connsiteY89" fmla="*/ 10482419 h 13511369"/>
                  <a:gd name="connsiteX90" fmla="*/ 238743 w 12089090"/>
                  <a:gd name="connsiteY90" fmla="*/ 10535057 h 13511369"/>
                  <a:gd name="connsiteX91" fmla="*/ 17287 w 12089090"/>
                  <a:gd name="connsiteY91" fmla="*/ 10430282 h 13511369"/>
                  <a:gd name="connsiteX92" fmla="*/ 78009 w 12089090"/>
                  <a:gd name="connsiteY92" fmla="*/ 10608625 h 13511369"/>
                  <a:gd name="connsiteX93" fmla="*/ 11334 w 12089090"/>
                  <a:gd name="connsiteY93" fmla="*/ 10787219 h 13511369"/>
                  <a:gd name="connsiteX94" fmla="*/ 112537 w 12089090"/>
                  <a:gd name="connsiteY94" fmla="*/ 11056551 h 13511369"/>
                  <a:gd name="connsiteX95" fmla="*/ 8953 w 12089090"/>
                  <a:gd name="connsiteY95" fmla="*/ 11234894 h 13511369"/>
                  <a:gd name="connsiteX96" fmla="*/ 17287 w 12089090"/>
                  <a:gd name="connsiteY96" fmla="*/ 11420882 h 13511369"/>
                  <a:gd name="connsiteX97" fmla="*/ 158972 w 12089090"/>
                  <a:gd name="connsiteY97" fmla="*/ 11470638 h 13511369"/>
                  <a:gd name="connsiteX98" fmla="*/ 455437 w 12089090"/>
                  <a:gd name="connsiteY98" fmla="*/ 11497082 h 13511369"/>
                  <a:gd name="connsiteX99" fmla="*/ 623315 w 12089090"/>
                  <a:gd name="connsiteY99" fmla="*/ 11544457 h 13511369"/>
                  <a:gd name="connsiteX100" fmla="*/ 737615 w 12089090"/>
                  <a:gd name="connsiteY100" fmla="*/ 11489688 h 13511369"/>
                  <a:gd name="connsiteX101" fmla="*/ 912637 w 12089090"/>
                  <a:gd name="connsiteY101" fmla="*/ 11535182 h 13511369"/>
                  <a:gd name="connsiteX102" fmla="*/ 1078134 w 12089090"/>
                  <a:gd name="connsiteY102" fmla="*/ 11413488 h 13511369"/>
                  <a:gd name="connsiteX103" fmla="*/ 1155524 w 12089090"/>
                  <a:gd name="connsiteY103" fmla="*/ 11470889 h 13511369"/>
                  <a:gd name="connsiteX104" fmla="*/ 1294828 w 12089090"/>
                  <a:gd name="connsiteY104" fmla="*/ 11496832 h 13511369"/>
                  <a:gd name="connsiteX105" fmla="*/ 1466278 w 12089090"/>
                  <a:gd name="connsiteY105" fmla="*/ 11508738 h 13511369"/>
                  <a:gd name="connsiteX106" fmla="*/ 1552003 w 12089090"/>
                  <a:gd name="connsiteY106" fmla="*/ 11573032 h 13511369"/>
                  <a:gd name="connsiteX107" fmla="*/ 1652015 w 12089090"/>
                  <a:gd name="connsiteY107" fmla="*/ 11580175 h 13511369"/>
                  <a:gd name="connsiteX108" fmla="*/ 1731787 w 12089090"/>
                  <a:gd name="connsiteY108" fmla="*/ 11592332 h 13511369"/>
                  <a:gd name="connsiteX109" fmla="*/ 1659159 w 12089090"/>
                  <a:gd name="connsiteY109" fmla="*/ 11737338 h 13511369"/>
                  <a:gd name="connsiteX110" fmla="*/ 1693687 w 12089090"/>
                  <a:gd name="connsiteY110" fmla="*/ 11992382 h 13511369"/>
                  <a:gd name="connsiteX111" fmla="*/ 1871090 w 12089090"/>
                  <a:gd name="connsiteY111" fmla="*/ 12130244 h 13511369"/>
                  <a:gd name="connsiteX112" fmla="*/ 1993724 w 12089090"/>
                  <a:gd name="connsiteY112" fmla="*/ 12056676 h 13511369"/>
                  <a:gd name="connsiteX113" fmla="*/ 2066353 w 12089090"/>
                  <a:gd name="connsiteY113" fmla="*/ 12104050 h 13511369"/>
                  <a:gd name="connsiteX114" fmla="*/ 2142553 w 12089090"/>
                  <a:gd name="connsiteY114" fmla="*/ 12034994 h 13511369"/>
                  <a:gd name="connsiteX115" fmla="*/ 2242565 w 12089090"/>
                  <a:gd name="connsiteY115" fmla="*/ 12058807 h 13511369"/>
                  <a:gd name="connsiteX116" fmla="*/ 2473547 w 12089090"/>
                  <a:gd name="connsiteY116" fmla="*/ 12008800 h 13511369"/>
                  <a:gd name="connsiteX117" fmla="*/ 2524743 w 12089090"/>
                  <a:gd name="connsiteY117" fmla="*/ 11899513 h 13511369"/>
                  <a:gd name="connsiteX118" fmla="*/ 2893837 w 12089090"/>
                  <a:gd name="connsiteY118" fmla="*/ 12030482 h 13511369"/>
                  <a:gd name="connsiteX119" fmla="*/ 2983134 w 12089090"/>
                  <a:gd name="connsiteY119" fmla="*/ 12018325 h 13511369"/>
                  <a:gd name="connsiteX120" fmla="*/ 3084337 w 12089090"/>
                  <a:gd name="connsiteY120" fmla="*/ 12182882 h 13511369"/>
                  <a:gd name="connsiteX121" fmla="*/ 3323653 w 12089090"/>
                  <a:gd name="connsiteY121" fmla="*/ 12127863 h 13511369"/>
                  <a:gd name="connsiteX122" fmla="*/ 3433190 w 12089090"/>
                  <a:gd name="connsiteY122" fmla="*/ 12196919 h 13511369"/>
                  <a:gd name="connsiteX123" fmla="*/ 3586781 w 12089090"/>
                  <a:gd name="connsiteY123" fmla="*/ 12266226 h 13511369"/>
                  <a:gd name="connsiteX124" fmla="*/ 3522487 w 12089090"/>
                  <a:gd name="connsiteY124" fmla="*/ 12387670 h 13511369"/>
                  <a:gd name="connsiteX125" fmla="*/ 3607022 w 12089090"/>
                  <a:gd name="connsiteY125" fmla="*/ 12592207 h 13511369"/>
                  <a:gd name="connsiteX126" fmla="*/ 3560587 w 12089090"/>
                  <a:gd name="connsiteY126" fmla="*/ 12773432 h 13511369"/>
                  <a:gd name="connsiteX127" fmla="*/ 3545109 w 12089090"/>
                  <a:gd name="connsiteY127" fmla="*/ 12987494 h 13511369"/>
                  <a:gd name="connsiteX128" fmla="*/ 3636787 w 12089090"/>
                  <a:gd name="connsiteY128" fmla="*/ 13211582 h 13511369"/>
                  <a:gd name="connsiteX129" fmla="*/ 3922537 w 12089090"/>
                  <a:gd name="connsiteY129" fmla="*/ 13440182 h 13511369"/>
                  <a:gd name="connsiteX130" fmla="*/ 4514278 w 12089090"/>
                  <a:gd name="connsiteY130" fmla="*/ 13511369 h 13511369"/>
                  <a:gd name="connsiteX131" fmla="*/ 4549996 w 12089090"/>
                  <a:gd name="connsiteY131" fmla="*/ 13442312 h 13511369"/>
                  <a:gd name="connsiteX132" fmla="*/ 4208287 w 12089090"/>
                  <a:gd name="connsiteY132" fmla="*/ 13154432 h 13511369"/>
                  <a:gd name="connsiteX133" fmla="*/ 4635722 w 12089090"/>
                  <a:gd name="connsiteY133" fmla="*/ 13268482 h 13511369"/>
                  <a:gd name="connsiteX134" fmla="*/ 4951237 w 12089090"/>
                  <a:gd name="connsiteY134" fmla="*/ 13268732 h 13511369"/>
                  <a:gd name="connsiteX135" fmla="*/ 5052440 w 12089090"/>
                  <a:gd name="connsiteY135" fmla="*/ 13058932 h 13511369"/>
                  <a:gd name="connsiteX136" fmla="*/ 5011959 w 12089090"/>
                  <a:gd name="connsiteY136" fmla="*/ 12985113 h 13511369"/>
                  <a:gd name="connsiteX137" fmla="*/ 5008387 w 12089090"/>
                  <a:gd name="connsiteY137" fmla="*/ 12678182 h 13511369"/>
                  <a:gd name="connsiteX138" fmla="*/ 5084587 w 12089090"/>
                  <a:gd name="connsiteY138" fmla="*/ 12563882 h 13511369"/>
                  <a:gd name="connsiteX139" fmla="*/ 5046487 w 12089090"/>
                  <a:gd name="connsiteY139" fmla="*/ 12225745 h 13511369"/>
                  <a:gd name="connsiteX140" fmla="*/ 5375100 w 12089090"/>
                  <a:gd name="connsiteY140" fmla="*/ 12097157 h 13511369"/>
                  <a:gd name="connsiteX141" fmla="*/ 5656087 w 12089090"/>
                  <a:gd name="connsiteY141" fmla="*/ 12180502 h 13511369"/>
                  <a:gd name="connsiteX142" fmla="*/ 5541787 w 12089090"/>
                  <a:gd name="connsiteY142" fmla="*/ 11249432 h 13511369"/>
                  <a:gd name="connsiteX143" fmla="*/ 5602510 w 12089090"/>
                  <a:gd name="connsiteY143" fmla="*/ 10722925 h 13511369"/>
                  <a:gd name="connsiteX144" fmla="*/ 5485827 w 12089090"/>
                  <a:gd name="connsiteY144" fmla="*/ 10663394 h 13511369"/>
                  <a:gd name="connsiteX145" fmla="*/ 5602509 w 12089090"/>
                  <a:gd name="connsiteY145" fmla="*/ 10701495 h 13511369"/>
                  <a:gd name="connsiteX146" fmla="*/ 5628703 w 12089090"/>
                  <a:gd name="connsiteY146" fmla="*/ 10160950 h 13511369"/>
                  <a:gd name="connsiteX147" fmla="*/ 5715618 w 12089090"/>
                  <a:gd name="connsiteY147" fmla="*/ 9775438 h 13511369"/>
                  <a:gd name="connsiteX148" fmla="*/ 5847778 w 12089090"/>
                  <a:gd name="connsiteY148" fmla="*/ 9408475 h 13511369"/>
                  <a:gd name="connsiteX149" fmla="*/ 5938265 w 12089090"/>
                  <a:gd name="connsiteY149" fmla="*/ 9196544 h 13511369"/>
                  <a:gd name="connsiteX150" fmla="*/ 5776340 w 12089090"/>
                  <a:gd name="connsiteY150" fmla="*/ 9329894 h 13511369"/>
                  <a:gd name="connsiteX151" fmla="*/ 5940647 w 12089090"/>
                  <a:gd name="connsiteY151" fmla="*/ 9137013 h 13511369"/>
                  <a:gd name="connsiteX152" fmla="*/ 5972794 w 12089090"/>
                  <a:gd name="connsiteY152" fmla="*/ 8956289 h 13511369"/>
                  <a:gd name="connsiteX153" fmla="*/ 5976365 w 12089090"/>
                  <a:gd name="connsiteY153" fmla="*/ 9087006 h 13511369"/>
                  <a:gd name="connsiteX154" fmla="*/ 6458567 w 12089090"/>
                  <a:gd name="connsiteY154" fmla="*/ 8201432 h 13511369"/>
                  <a:gd name="connsiteX155" fmla="*/ 6221634 w 12089090"/>
                  <a:gd name="connsiteY155" fmla="*/ 8101170 h 13511369"/>
                  <a:gd name="connsiteX156" fmla="*/ 6443090 w 12089090"/>
                  <a:gd name="connsiteY156" fmla="*/ 8110694 h 13511369"/>
                  <a:gd name="connsiteX157" fmla="*/ 6713363 w 12089090"/>
                  <a:gd name="connsiteY157" fmla="*/ 8074975 h 13511369"/>
                  <a:gd name="connsiteX158" fmla="*/ 6872907 w 12089090"/>
                  <a:gd name="connsiteY158" fmla="*/ 8032113 h 13511369"/>
                  <a:gd name="connsiteX159" fmla="*/ 6802659 w 12089090"/>
                  <a:gd name="connsiteY159" fmla="*/ 7972582 h 13511369"/>
                  <a:gd name="connsiteX160" fmla="*/ 6894339 w 12089090"/>
                  <a:gd name="connsiteY160" fmla="*/ 7846626 h 13511369"/>
                  <a:gd name="connsiteX161" fmla="*/ 6997921 w 12089090"/>
                  <a:gd name="connsiteY161" fmla="*/ 7867807 h 13511369"/>
                  <a:gd name="connsiteX162" fmla="*/ 7034832 w 12089090"/>
                  <a:gd name="connsiteY162" fmla="*/ 7793990 h 13511369"/>
                  <a:gd name="connsiteX163" fmla="*/ 6961013 w 12089090"/>
                  <a:gd name="connsiteY163" fmla="*/ 7693975 h 13511369"/>
                  <a:gd name="connsiteX164" fmla="*/ 6927676 w 12089090"/>
                  <a:gd name="connsiteY164" fmla="*/ 7596344 h 13511369"/>
                  <a:gd name="connsiteX165" fmla="*/ 6837187 w 12089090"/>
                  <a:gd name="connsiteY165" fmla="*/ 7591832 h 13511369"/>
                  <a:gd name="connsiteX166" fmla="*/ 6763369 w 12089090"/>
                  <a:gd name="connsiteY166" fmla="*/ 7674925 h 13511369"/>
                  <a:gd name="connsiteX167" fmla="*/ 6627637 w 12089090"/>
                  <a:gd name="connsiteY167" fmla="*/ 7687082 h 13511369"/>
                  <a:gd name="connsiteX168" fmla="*/ 6687169 w 12089090"/>
                  <a:gd name="connsiteY168" fmla="*/ 7617775 h 13511369"/>
                  <a:gd name="connsiteX169" fmla="*/ 6699076 w 12089090"/>
                  <a:gd name="connsiteY169" fmla="*/ 7529669 h 13511369"/>
                  <a:gd name="connsiteX170" fmla="*/ 6720506 w 12089090"/>
                  <a:gd name="connsiteY170" fmla="*/ 7467756 h 13511369"/>
                  <a:gd name="connsiteX171" fmla="*/ 6684787 w 12089090"/>
                  <a:gd name="connsiteY171" fmla="*/ 7401332 h 13511369"/>
                  <a:gd name="connsiteX172" fmla="*/ 6620494 w 12089090"/>
                  <a:gd name="connsiteY172" fmla="*/ 7432038 h 13511369"/>
                  <a:gd name="connsiteX173" fmla="*/ 6618112 w 12089090"/>
                  <a:gd name="connsiteY173" fmla="*/ 7351326 h 13511369"/>
                  <a:gd name="connsiteX174" fmla="*/ 6837188 w 12089090"/>
                  <a:gd name="connsiteY174" fmla="*/ 7243919 h 13511369"/>
                  <a:gd name="connsiteX175" fmla="*/ 6801469 w 12089090"/>
                  <a:gd name="connsiteY175" fmla="*/ 7089138 h 13511369"/>
                  <a:gd name="connsiteX176" fmla="*/ 6877669 w 12089090"/>
                  <a:gd name="connsiteY176" fmla="*/ 7072469 h 13511369"/>
                  <a:gd name="connsiteX177" fmla="*/ 6856237 w 12089090"/>
                  <a:gd name="connsiteY177" fmla="*/ 6982232 h 13511369"/>
                  <a:gd name="connsiteX178" fmla="*/ 6961013 w 12089090"/>
                  <a:gd name="connsiteY178" fmla="*/ 6984363 h 13511369"/>
                  <a:gd name="connsiteX179" fmla="*/ 7003876 w 12089090"/>
                  <a:gd name="connsiteY179" fmla="*/ 6903400 h 13511369"/>
                  <a:gd name="connsiteX180" fmla="*/ 7106269 w 12089090"/>
                  <a:gd name="connsiteY180" fmla="*/ 6936738 h 13511369"/>
                  <a:gd name="connsiteX181" fmla="*/ 7180088 w 12089090"/>
                  <a:gd name="connsiteY181" fmla="*/ 7039132 h 13511369"/>
                  <a:gd name="connsiteX182" fmla="*/ 7246763 w 12089090"/>
                  <a:gd name="connsiteY182" fmla="*/ 6979600 h 13511369"/>
                  <a:gd name="connsiteX183" fmla="*/ 7187232 w 12089090"/>
                  <a:gd name="connsiteY183" fmla="*/ 6843869 h 13511369"/>
                  <a:gd name="connsiteX184" fmla="*/ 7244381 w 12089090"/>
                  <a:gd name="connsiteY184" fmla="*/ 6896506 h 13511369"/>
                  <a:gd name="connsiteX185" fmla="*/ 7361063 w 12089090"/>
                  <a:gd name="connsiteY185" fmla="*/ 6934357 h 13511369"/>
                  <a:gd name="connsiteX186" fmla="*/ 7434882 w 12089090"/>
                  <a:gd name="connsiteY186" fmla="*/ 7006046 h 13511369"/>
                  <a:gd name="connsiteX187" fmla="*/ 7403926 w 12089090"/>
                  <a:gd name="connsiteY187" fmla="*/ 7144158 h 13511369"/>
                  <a:gd name="connsiteX188" fmla="*/ 7475363 w 12089090"/>
                  <a:gd name="connsiteY188" fmla="*/ 7108439 h 13511369"/>
                  <a:gd name="connsiteX189" fmla="*/ 7465837 w 12089090"/>
                  <a:gd name="connsiteY189" fmla="*/ 7077482 h 13511369"/>
                  <a:gd name="connsiteX190" fmla="*/ 7542038 w 12089090"/>
                  <a:gd name="connsiteY190" fmla="*/ 7163208 h 13511369"/>
                  <a:gd name="connsiteX191" fmla="*/ 7477744 w 12089090"/>
                  <a:gd name="connsiteY191" fmla="*/ 7244171 h 13511369"/>
                  <a:gd name="connsiteX192" fmla="*/ 7542037 w 12089090"/>
                  <a:gd name="connsiteY192" fmla="*/ 7325132 h 13511369"/>
                  <a:gd name="connsiteX193" fmla="*/ 7468219 w 12089090"/>
                  <a:gd name="connsiteY193" fmla="*/ 7344183 h 13511369"/>
                  <a:gd name="connsiteX194" fmla="*/ 7375351 w 12089090"/>
                  <a:gd name="connsiteY194" fmla="*/ 7296558 h 13511369"/>
                  <a:gd name="connsiteX195" fmla="*/ 7327726 w 12089090"/>
                  <a:gd name="connsiteY195" fmla="*/ 7406096 h 13511369"/>
                  <a:gd name="connsiteX196" fmla="*/ 7403926 w 12089090"/>
                  <a:gd name="connsiteY196" fmla="*/ 7425146 h 13511369"/>
                  <a:gd name="connsiteX197" fmla="*/ 7458694 w 12089090"/>
                  <a:gd name="connsiteY197" fmla="*/ 7484677 h 13511369"/>
                  <a:gd name="connsiteX198" fmla="*/ 7484888 w 12089090"/>
                  <a:gd name="connsiteY198" fmla="*/ 7515382 h 13511369"/>
                  <a:gd name="connsiteX199" fmla="*/ 7505128 w 12089090"/>
                  <a:gd name="connsiteY199" fmla="*/ 7467755 h 13511369"/>
                  <a:gd name="connsiteX200" fmla="*/ 7563469 w 12089090"/>
                  <a:gd name="connsiteY200" fmla="*/ 7529921 h 13511369"/>
                  <a:gd name="connsiteX201" fmla="*/ 7656338 w 12089090"/>
                  <a:gd name="connsiteY201" fmla="*/ 7615646 h 13511369"/>
                  <a:gd name="connsiteX202" fmla="*/ 7656338 w 12089090"/>
                  <a:gd name="connsiteY202" fmla="*/ 7510871 h 13511369"/>
                  <a:gd name="connsiteX203" fmla="*/ 7830168 w 12089090"/>
                  <a:gd name="connsiteY203" fmla="*/ 7606120 h 13511369"/>
                  <a:gd name="connsiteX204" fmla="*/ 7723013 w 12089090"/>
                  <a:gd name="connsiteY204" fmla="*/ 7370377 h 13511369"/>
                  <a:gd name="connsiteX205" fmla="*/ 7725394 w 12089090"/>
                  <a:gd name="connsiteY205" fmla="*/ 7234646 h 13511369"/>
                  <a:gd name="connsiteX206" fmla="*/ 7630144 w 12089090"/>
                  <a:gd name="connsiteY206" fmla="*/ 7206071 h 13511369"/>
                  <a:gd name="connsiteX207" fmla="*/ 7694437 w 12089090"/>
                  <a:gd name="connsiteY207" fmla="*/ 7039382 h 13511369"/>
                  <a:gd name="connsiteX208" fmla="*/ 8392144 w 12089090"/>
                  <a:gd name="connsiteY208" fmla="*/ 6653621 h 13511369"/>
                  <a:gd name="connsiteX209" fmla="*/ 8720757 w 12089090"/>
                  <a:gd name="connsiteY209" fmla="*/ 6591708 h 13511369"/>
                  <a:gd name="connsiteX210" fmla="*/ 8739807 w 12089090"/>
                  <a:gd name="connsiteY210" fmla="*/ 6696483 h 13511369"/>
                  <a:gd name="connsiteX211" fmla="*/ 8813626 w 12089090"/>
                  <a:gd name="connsiteY211" fmla="*/ 6701246 h 13511369"/>
                  <a:gd name="connsiteX212" fmla="*/ 8789812 w 12089090"/>
                  <a:gd name="connsiteY212" fmla="*/ 6548844 h 13511369"/>
                  <a:gd name="connsiteX213" fmla="*/ 9332737 w 12089090"/>
                  <a:gd name="connsiteY213" fmla="*/ 6544082 h 13511369"/>
                  <a:gd name="connsiteX214" fmla="*/ 9520856 w 12089090"/>
                  <a:gd name="connsiteY214" fmla="*/ 6494075 h 13511369"/>
                  <a:gd name="connsiteX215" fmla="*/ 9647062 w 12089090"/>
                  <a:gd name="connsiteY215" fmla="*/ 6298813 h 13511369"/>
                  <a:gd name="connsiteX216" fmla="*/ 9923287 w 12089090"/>
                  <a:gd name="connsiteY216" fmla="*/ 6334532 h 13511369"/>
                  <a:gd name="connsiteX217" fmla="*/ 9887569 w 12089090"/>
                  <a:gd name="connsiteY217" fmla="*/ 6420258 h 13511369"/>
                  <a:gd name="connsiteX218" fmla="*/ 9744694 w 12089090"/>
                  <a:gd name="connsiteY218" fmla="*/ 6434546 h 13511369"/>
                  <a:gd name="connsiteX219" fmla="*/ 9813749 w 12089090"/>
                  <a:gd name="connsiteY219" fmla="*/ 6489313 h 13511369"/>
                  <a:gd name="connsiteX220" fmla="*/ 9682782 w 12089090"/>
                  <a:gd name="connsiteY220" fmla="*/ 6517889 h 13511369"/>
                  <a:gd name="connsiteX221" fmla="*/ 9556576 w 12089090"/>
                  <a:gd name="connsiteY221" fmla="*/ 6508364 h 13511369"/>
                  <a:gd name="connsiteX222" fmla="*/ 9470850 w 12089090"/>
                  <a:gd name="connsiteY222" fmla="*/ 6544082 h 13511369"/>
                  <a:gd name="connsiteX223" fmla="*/ 9439894 w 12089090"/>
                  <a:gd name="connsiteY223" fmla="*/ 6848883 h 13511369"/>
                  <a:gd name="connsiteX224" fmla="*/ 9601819 w 12089090"/>
                  <a:gd name="connsiteY224" fmla="*/ 6882220 h 13511369"/>
                  <a:gd name="connsiteX225" fmla="*/ 9808987 w 12089090"/>
                  <a:gd name="connsiteY225" fmla="*/ 6696482 h 13511369"/>
                  <a:gd name="connsiteX226" fmla="*/ 9847088 w 12089090"/>
                  <a:gd name="connsiteY226" fmla="*/ 6794114 h 13511369"/>
                  <a:gd name="connsiteX227" fmla="*/ 9994726 w 12089090"/>
                  <a:gd name="connsiteY227" fmla="*/ 6717914 h 13511369"/>
                  <a:gd name="connsiteX228" fmla="*/ 9894713 w 12089090"/>
                  <a:gd name="connsiteY228" fmla="*/ 6956040 h 13511369"/>
                  <a:gd name="connsiteX229" fmla="*/ 10037588 w 12089090"/>
                  <a:gd name="connsiteY229" fmla="*/ 6898889 h 13511369"/>
                  <a:gd name="connsiteX230" fmla="*/ 10004251 w 12089090"/>
                  <a:gd name="connsiteY230" fmla="*/ 6986996 h 13511369"/>
                  <a:gd name="connsiteX231" fmla="*/ 10235232 w 12089090"/>
                  <a:gd name="connsiteY231" fmla="*/ 6984614 h 13511369"/>
                  <a:gd name="connsiteX232" fmla="*/ 10075687 w 12089090"/>
                  <a:gd name="connsiteY232" fmla="*/ 7039382 h 13511369"/>
                  <a:gd name="connsiteX233" fmla="*/ 9966151 w 12089090"/>
                  <a:gd name="connsiteY233" fmla="*/ 7096533 h 13511369"/>
                  <a:gd name="connsiteX234" fmla="*/ 9847088 w 12089090"/>
                  <a:gd name="connsiteY234" fmla="*/ 7210833 h 13511369"/>
                  <a:gd name="connsiteX235" fmla="*/ 9882806 w 12089090"/>
                  <a:gd name="connsiteY235" fmla="*/ 7270363 h 13511369"/>
                  <a:gd name="connsiteX236" fmla="*/ 9925669 w 12089090"/>
                  <a:gd name="connsiteY236" fmla="*/ 7320371 h 13511369"/>
                  <a:gd name="connsiteX237" fmla="*/ 10004251 w 12089090"/>
                  <a:gd name="connsiteY237" fmla="*/ 7287033 h 13511369"/>
                  <a:gd name="connsiteX238" fmla="*/ 10016156 w 12089090"/>
                  <a:gd name="connsiteY238" fmla="*/ 7348944 h 13511369"/>
                  <a:gd name="connsiteX239" fmla="*/ 10130457 w 12089090"/>
                  <a:gd name="connsiteY239" fmla="*/ 7210833 h 13511369"/>
                  <a:gd name="connsiteX240" fmla="*/ 10166176 w 12089090"/>
                  <a:gd name="connsiteY240" fmla="*/ 7356089 h 13511369"/>
                  <a:gd name="connsiteX241" fmla="*/ 10261426 w 12089090"/>
                  <a:gd name="connsiteY241" fmla="*/ 7239408 h 13511369"/>
                  <a:gd name="connsiteX242" fmla="*/ 10287619 w 12089090"/>
                  <a:gd name="connsiteY242" fmla="*/ 7401332 h 13511369"/>
                  <a:gd name="connsiteX243" fmla="*/ 10361437 w 12089090"/>
                  <a:gd name="connsiteY243" fmla="*/ 7477532 h 13511369"/>
                  <a:gd name="connsiteX244" fmla="*/ 10151887 w 12089090"/>
                  <a:gd name="connsiteY244" fmla="*/ 7591832 h 13511369"/>
                  <a:gd name="connsiteX245" fmla="*/ 10304288 w 12089090"/>
                  <a:gd name="connsiteY245" fmla="*/ 7741852 h 13511369"/>
                  <a:gd name="connsiteX246" fmla="*/ 10335244 w 12089090"/>
                  <a:gd name="connsiteY246" fmla="*/ 7644221 h 13511369"/>
                  <a:gd name="connsiteX247" fmla="*/ 10406680 w 12089090"/>
                  <a:gd name="connsiteY247" fmla="*/ 7732326 h 13511369"/>
                  <a:gd name="connsiteX248" fmla="*/ 10528126 w 12089090"/>
                  <a:gd name="connsiteY248" fmla="*/ 7691846 h 13511369"/>
                  <a:gd name="connsiteX249" fmla="*/ 10532887 w 12089090"/>
                  <a:gd name="connsiteY249" fmla="*/ 7777570 h 13511369"/>
                  <a:gd name="connsiteX250" fmla="*/ 10530506 w 12089090"/>
                  <a:gd name="connsiteY250" fmla="*/ 7875200 h 13511369"/>
                  <a:gd name="connsiteX251" fmla="*/ 10640043 w 12089090"/>
                  <a:gd name="connsiteY251" fmla="*/ 7837101 h 13511369"/>
                  <a:gd name="connsiteX252" fmla="*/ 10680526 w 12089090"/>
                  <a:gd name="connsiteY252" fmla="*/ 8075227 h 13511369"/>
                  <a:gd name="connsiteX253" fmla="*/ 10818637 w 12089090"/>
                  <a:gd name="connsiteY253" fmla="*/ 8106182 h 13511369"/>
                  <a:gd name="connsiteX254" fmla="*/ 10832925 w 12089090"/>
                  <a:gd name="connsiteY254" fmla="*/ 7815670 h 13511369"/>
                  <a:gd name="connsiteX255" fmla="*/ 10923413 w 12089090"/>
                  <a:gd name="connsiteY255" fmla="*/ 7791858 h 13511369"/>
                  <a:gd name="connsiteX256" fmla="*/ 10992469 w 12089090"/>
                  <a:gd name="connsiteY256" fmla="*/ 7620407 h 13511369"/>
                  <a:gd name="connsiteX257" fmla="*/ 10954369 w 12089090"/>
                  <a:gd name="connsiteY257" fmla="*/ 7491821 h 13511369"/>
                  <a:gd name="connsiteX258" fmla="*/ 10859119 w 12089090"/>
                  <a:gd name="connsiteY258" fmla="*/ 7479913 h 13511369"/>
                  <a:gd name="connsiteX259" fmla="*/ 10906743 w 12089090"/>
                  <a:gd name="connsiteY259" fmla="*/ 7360851 h 13511369"/>
                  <a:gd name="connsiteX260" fmla="*/ 10801969 w 12089090"/>
                  <a:gd name="connsiteY260" fmla="*/ 7289414 h 13511369"/>
                  <a:gd name="connsiteX261" fmla="*/ 10761487 w 12089090"/>
                  <a:gd name="connsiteY261" fmla="*/ 7058432 h 13511369"/>
                  <a:gd name="connsiteX262" fmla="*/ 10443987 w 12089090"/>
                  <a:gd name="connsiteY262" fmla="*/ 7020332 h 13511369"/>
                  <a:gd name="connsiteX263" fmla="*/ 10513838 w 12089090"/>
                  <a:gd name="connsiteY263" fmla="*/ 6915558 h 13511369"/>
                  <a:gd name="connsiteX264" fmla="*/ 10637663 w 12089090"/>
                  <a:gd name="connsiteY264" fmla="*/ 6896508 h 13511369"/>
                  <a:gd name="connsiteX265" fmla="*/ 10647187 w 12089090"/>
                  <a:gd name="connsiteY265" fmla="*/ 6810782 h 13511369"/>
                  <a:gd name="connsiteX266" fmla="*/ 10859912 w 12089090"/>
                  <a:gd name="connsiteY266" fmla="*/ 6899682 h 13511369"/>
                  <a:gd name="connsiteX267" fmla="*/ 10875787 w 12089090"/>
                  <a:gd name="connsiteY267" fmla="*/ 6677432 h 13511369"/>
                  <a:gd name="connsiteX268" fmla="*/ 10666237 w 12089090"/>
                  <a:gd name="connsiteY268" fmla="*/ 6772682 h 13511369"/>
                  <a:gd name="connsiteX269" fmla="*/ 10590037 w 12089090"/>
                  <a:gd name="connsiteY269" fmla="*/ 6544082 h 13511369"/>
                  <a:gd name="connsiteX270" fmla="*/ 10361437 w 12089090"/>
                  <a:gd name="connsiteY270" fmla="*/ 6753632 h 13511369"/>
                  <a:gd name="connsiteX271" fmla="*/ 10374138 w 12089090"/>
                  <a:gd name="connsiteY271" fmla="*/ 6588533 h 13511369"/>
                  <a:gd name="connsiteX272" fmla="*/ 10386837 w 12089090"/>
                  <a:gd name="connsiteY272" fmla="*/ 6464707 h 13511369"/>
                  <a:gd name="connsiteX273" fmla="*/ 10331672 w 12089090"/>
                  <a:gd name="connsiteY273" fmla="*/ 6436675 h 13511369"/>
                  <a:gd name="connsiteX274" fmla="*/ 10278888 w 12089090"/>
                  <a:gd name="connsiteY274" fmla="*/ 6452008 h 13511369"/>
                  <a:gd name="connsiteX275" fmla="*/ 10158237 w 12089090"/>
                  <a:gd name="connsiteY275" fmla="*/ 6236107 h 13511369"/>
                  <a:gd name="connsiteX276" fmla="*/ 10323338 w 12089090"/>
                  <a:gd name="connsiteY276" fmla="*/ 6274208 h 13511369"/>
                  <a:gd name="connsiteX277" fmla="*/ 10564638 w 12089090"/>
                  <a:gd name="connsiteY277" fmla="*/ 6274208 h 13511369"/>
                  <a:gd name="connsiteX278" fmla="*/ 10694812 w 12089090"/>
                  <a:gd name="connsiteY278" fmla="*/ 6134507 h 13511369"/>
                  <a:gd name="connsiteX279" fmla="*/ 10593213 w 12089090"/>
                  <a:gd name="connsiteY279" fmla="*/ 6023383 h 13511369"/>
                  <a:gd name="connsiteX280" fmla="*/ 10380487 w 12089090"/>
                  <a:gd name="connsiteY280" fmla="*/ 5975757 h 13511369"/>
                  <a:gd name="connsiteX281" fmla="*/ 10561462 w 12089090"/>
                  <a:gd name="connsiteY281" fmla="*/ 5845582 h 13511369"/>
                  <a:gd name="connsiteX282" fmla="*/ 10507488 w 12089090"/>
                  <a:gd name="connsiteY282" fmla="*/ 5728108 h 13511369"/>
                  <a:gd name="connsiteX283" fmla="*/ 10561463 w 12089090"/>
                  <a:gd name="connsiteY283" fmla="*/ 5607458 h 13511369"/>
                  <a:gd name="connsiteX284" fmla="*/ 10523362 w 12089090"/>
                  <a:gd name="connsiteY284" fmla="*/ 5604282 h 13511369"/>
                  <a:gd name="connsiteX285" fmla="*/ 10488438 w 12089090"/>
                  <a:gd name="connsiteY285" fmla="*/ 5528083 h 13511369"/>
                  <a:gd name="connsiteX286" fmla="*/ 10329687 w 12089090"/>
                  <a:gd name="connsiteY286" fmla="*/ 5375682 h 13511369"/>
                  <a:gd name="connsiteX287" fmla="*/ 10599563 w 12089090"/>
                  <a:gd name="connsiteY287" fmla="*/ 5480458 h 13511369"/>
                  <a:gd name="connsiteX288" fmla="*/ 10742437 w 12089090"/>
                  <a:gd name="connsiteY288" fmla="*/ 5439182 h 13511369"/>
                  <a:gd name="connsiteX289" fmla="*/ 10717038 w 12089090"/>
                  <a:gd name="connsiteY289" fmla="*/ 5686833 h 13511369"/>
                  <a:gd name="connsiteX290" fmla="*/ 10894837 w 12089090"/>
                  <a:gd name="connsiteY290" fmla="*/ 5724932 h 13511369"/>
                  <a:gd name="connsiteX291" fmla="*/ 10951988 w 12089090"/>
                  <a:gd name="connsiteY291" fmla="*/ 5550308 h 13511369"/>
                  <a:gd name="connsiteX292" fmla="*/ 10993262 w 12089090"/>
                  <a:gd name="connsiteY292" fmla="*/ 5321707 h 13511369"/>
                  <a:gd name="connsiteX293" fmla="*/ 10913888 w 12089090"/>
                  <a:gd name="connsiteY293" fmla="*/ 5118508 h 13511369"/>
                  <a:gd name="connsiteX294" fmla="*/ 10856737 w 12089090"/>
                  <a:gd name="connsiteY294" fmla="*/ 5020082 h 13511369"/>
                  <a:gd name="connsiteX295" fmla="*/ 10777363 w 12089090"/>
                  <a:gd name="connsiteY295" fmla="*/ 5137558 h 13511369"/>
                  <a:gd name="connsiteX296" fmla="*/ 10707513 w 12089090"/>
                  <a:gd name="connsiteY296" fmla="*/ 5096283 h 13511369"/>
                  <a:gd name="connsiteX297" fmla="*/ 10675763 w 12089090"/>
                  <a:gd name="connsiteY297" fmla="*/ 5216933 h 13511369"/>
                  <a:gd name="connsiteX298" fmla="*/ 10574162 w 12089090"/>
                  <a:gd name="connsiteY298" fmla="*/ 5220107 h 13511369"/>
                  <a:gd name="connsiteX299" fmla="*/ 10494787 w 12089090"/>
                  <a:gd name="connsiteY299" fmla="*/ 5077232 h 13511369"/>
                  <a:gd name="connsiteX300" fmla="*/ 10456687 w 12089090"/>
                  <a:gd name="connsiteY300" fmla="*/ 4924832 h 13511369"/>
                  <a:gd name="connsiteX301" fmla="*/ 10240787 w 12089090"/>
                  <a:gd name="connsiteY301" fmla="*/ 4928007 h 13511369"/>
                  <a:gd name="connsiteX302" fmla="*/ 10266187 w 12089090"/>
                  <a:gd name="connsiteY302" fmla="*/ 5153432 h 13511369"/>
                  <a:gd name="connsiteX303" fmla="*/ 10228088 w 12089090"/>
                  <a:gd name="connsiteY303" fmla="*/ 4959758 h 13511369"/>
                  <a:gd name="connsiteX304" fmla="*/ 10183637 w 12089090"/>
                  <a:gd name="connsiteY304" fmla="*/ 4972457 h 13511369"/>
                  <a:gd name="connsiteX305" fmla="*/ 10113787 w 12089090"/>
                  <a:gd name="connsiteY305" fmla="*/ 4861332 h 13511369"/>
                  <a:gd name="connsiteX306" fmla="*/ 10018538 w 12089090"/>
                  <a:gd name="connsiteY306" fmla="*/ 4931183 h 13511369"/>
                  <a:gd name="connsiteX307" fmla="*/ 9862962 w 12089090"/>
                  <a:gd name="connsiteY307" fmla="*/ 5058182 h 13511369"/>
                  <a:gd name="connsiteX308" fmla="*/ 10228087 w 12089090"/>
                  <a:gd name="connsiteY308" fmla="*/ 4724807 h 13511369"/>
                  <a:gd name="connsiteX309" fmla="*/ 10372550 w 12089090"/>
                  <a:gd name="connsiteY309" fmla="*/ 4634321 h 13511369"/>
                  <a:gd name="connsiteX310" fmla="*/ 10590037 w 12089090"/>
                  <a:gd name="connsiteY310" fmla="*/ 4581932 h 13511369"/>
                  <a:gd name="connsiteX311" fmla="*/ 10628138 w 12089090"/>
                  <a:gd name="connsiteY311" fmla="*/ 4461283 h 13511369"/>
                  <a:gd name="connsiteX312" fmla="*/ 10799588 w 12089090"/>
                  <a:gd name="connsiteY312" fmla="*/ 4334283 h 13511369"/>
                  <a:gd name="connsiteX313" fmla="*/ 10831337 w 12089090"/>
                  <a:gd name="connsiteY313" fmla="*/ 4080282 h 13511369"/>
                  <a:gd name="connsiteX314" fmla="*/ 10599562 w 12089090"/>
                  <a:gd name="connsiteY314" fmla="*/ 3997732 h 13511369"/>
                  <a:gd name="connsiteX315" fmla="*/ 10282063 w 12089090"/>
                  <a:gd name="connsiteY315" fmla="*/ 3950108 h 13511369"/>
                  <a:gd name="connsiteX316" fmla="*/ 10151887 w 12089090"/>
                  <a:gd name="connsiteY316" fmla="*/ 4010432 h 13511369"/>
                  <a:gd name="connsiteX317" fmla="*/ 10177288 w 12089090"/>
                  <a:gd name="connsiteY317" fmla="*/ 3845333 h 13511369"/>
                  <a:gd name="connsiteX318" fmla="*/ 10126488 w 12089090"/>
                  <a:gd name="connsiteY318" fmla="*/ 3670708 h 13511369"/>
                  <a:gd name="connsiteX319" fmla="*/ 10240787 w 12089090"/>
                  <a:gd name="connsiteY319" fmla="*/ 3708807 h 13511369"/>
                  <a:gd name="connsiteX320" fmla="*/ 10361438 w 12089090"/>
                  <a:gd name="connsiteY320" fmla="*/ 3600858 h 13511369"/>
                  <a:gd name="connsiteX321" fmla="*/ 10551938 w 12089090"/>
                  <a:gd name="connsiteY321" fmla="*/ 3661183 h 13511369"/>
                  <a:gd name="connsiteX322" fmla="*/ 10564638 w 12089090"/>
                  <a:gd name="connsiteY322" fmla="*/ 3477033 h 13511369"/>
                  <a:gd name="connsiteX323" fmla="*/ 10704337 w 12089090"/>
                  <a:gd name="connsiteY323" fmla="*/ 3515132 h 13511369"/>
                  <a:gd name="connsiteX324" fmla="*/ 10818637 w 12089090"/>
                  <a:gd name="connsiteY324" fmla="*/ 3210332 h 13511369"/>
                  <a:gd name="connsiteX325" fmla="*/ 10920238 w 12089090"/>
                  <a:gd name="connsiteY325" fmla="*/ 3299233 h 13511369"/>
                  <a:gd name="connsiteX326" fmla="*/ 11059937 w 12089090"/>
                  <a:gd name="connsiteY326" fmla="*/ 3283357 h 13511369"/>
                  <a:gd name="connsiteX327" fmla="*/ 11094862 w 12089090"/>
                  <a:gd name="connsiteY327" fmla="*/ 3508782 h 13511369"/>
                  <a:gd name="connsiteX328" fmla="*/ 11171063 w 12089090"/>
                  <a:gd name="connsiteY328" fmla="*/ 3251608 h 13511369"/>
                  <a:gd name="connsiteX329" fmla="*/ 11094863 w 12089090"/>
                  <a:gd name="connsiteY329" fmla="*/ 3165883 h 13511369"/>
                  <a:gd name="connsiteX330" fmla="*/ 11180587 w 12089090"/>
                  <a:gd name="connsiteY330" fmla="*/ 2911882 h 13511369"/>
                  <a:gd name="connsiteX331" fmla="*/ 10999613 w 12089090"/>
                  <a:gd name="connsiteY331" fmla="*/ 2988083 h 13511369"/>
                  <a:gd name="connsiteX332" fmla="*/ 10971037 w 12089090"/>
                  <a:gd name="connsiteY332" fmla="*/ 2918232 h 13511369"/>
                  <a:gd name="connsiteX333" fmla="*/ 10780537 w 12089090"/>
                  <a:gd name="connsiteY333" fmla="*/ 2715032 h 13511369"/>
                  <a:gd name="connsiteX334" fmla="*/ 10748788 w 12089090"/>
                  <a:gd name="connsiteY334" fmla="*/ 2530883 h 13511369"/>
                  <a:gd name="connsiteX335" fmla="*/ 10717038 w 12089090"/>
                  <a:gd name="connsiteY335" fmla="*/ 2435633 h 13511369"/>
                  <a:gd name="connsiteX336" fmla="*/ 10818637 w 12089090"/>
                  <a:gd name="connsiteY336" fmla="*/ 2334032 h 13511369"/>
                  <a:gd name="connsiteX337" fmla="*/ 11078988 w 12089090"/>
                  <a:gd name="connsiteY337" fmla="*/ 2099083 h 13511369"/>
                  <a:gd name="connsiteX338" fmla="*/ 11199637 w 12089090"/>
                  <a:gd name="connsiteY338" fmla="*/ 2118132 h 13511369"/>
                  <a:gd name="connsiteX339" fmla="*/ 11269488 w 12089090"/>
                  <a:gd name="connsiteY339" fmla="*/ 2029233 h 13511369"/>
                  <a:gd name="connsiteX340" fmla="*/ 11504437 w 12089090"/>
                  <a:gd name="connsiteY340" fmla="*/ 1921282 h 13511369"/>
                  <a:gd name="connsiteX341" fmla="*/ 11358388 w 12089090"/>
                  <a:gd name="connsiteY341" fmla="*/ 1851433 h 13511369"/>
                  <a:gd name="connsiteX342" fmla="*/ 11275837 w 12089090"/>
                  <a:gd name="connsiteY342" fmla="*/ 1705382 h 13511369"/>
                  <a:gd name="connsiteX343" fmla="*/ 11377437 w 12089090"/>
                  <a:gd name="connsiteY343" fmla="*/ 1279932 h 13511369"/>
                  <a:gd name="connsiteX344" fmla="*/ 11256787 w 12089090"/>
                  <a:gd name="connsiteY344" fmla="*/ 1019582 h 13511369"/>
                  <a:gd name="connsiteX345" fmla="*/ 11542537 w 12089090"/>
                  <a:gd name="connsiteY345" fmla="*/ 1362482 h 13511369"/>
                  <a:gd name="connsiteX346" fmla="*/ 11707637 w 12089090"/>
                  <a:gd name="connsiteY346" fmla="*/ 1165632 h 13511369"/>
                  <a:gd name="connsiteX347" fmla="*/ 11891787 w 12089090"/>
                  <a:gd name="connsiteY347" fmla="*/ 1476782 h 13511369"/>
                  <a:gd name="connsiteX348" fmla="*/ 12088637 w 12089090"/>
                  <a:gd name="connsiteY348" fmla="*/ 1578383 h 13511369"/>
                  <a:gd name="connsiteX349" fmla="*/ 11923537 w 12089090"/>
                  <a:gd name="connsiteY349" fmla="*/ 1133883 h 13511369"/>
                  <a:gd name="connsiteX350" fmla="*/ 11910837 w 12089090"/>
                  <a:gd name="connsiteY350" fmla="*/ 917982 h 13511369"/>
                  <a:gd name="connsiteX351" fmla="*/ 11777487 w 12089090"/>
                  <a:gd name="connsiteY351" fmla="*/ 721132 h 13511369"/>
                  <a:gd name="connsiteX352" fmla="*/ 11752087 w 12089090"/>
                  <a:gd name="connsiteY35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3023615 w 12089090"/>
                  <a:gd name="connsiteY29" fmla="*/ 2957669 h 13511369"/>
                  <a:gd name="connsiteX30" fmla="*/ 2916459 w 12089090"/>
                  <a:gd name="connsiteY30" fmla="*/ 3143406 h 13511369"/>
                  <a:gd name="connsiteX31" fmla="*/ 2874787 w 12089090"/>
                  <a:gd name="connsiteY31" fmla="*/ 3248432 h 13511369"/>
                  <a:gd name="connsiteX32" fmla="*/ 2916459 w 12089090"/>
                  <a:gd name="connsiteY32" fmla="*/ 3355338 h 13511369"/>
                  <a:gd name="connsiteX33" fmla="*/ 3039093 w 12089090"/>
                  <a:gd name="connsiteY33" fmla="*/ 3469889 h 13511369"/>
                  <a:gd name="connsiteX34" fmla="*/ 2880740 w 12089090"/>
                  <a:gd name="connsiteY34" fmla="*/ 3872069 h 13511369"/>
                  <a:gd name="connsiteX35" fmla="*/ 2854547 w 12089090"/>
                  <a:gd name="connsiteY35" fmla="*/ 4003038 h 13511369"/>
                  <a:gd name="connsiteX36" fmla="*/ 2779537 w 12089090"/>
                  <a:gd name="connsiteY36" fmla="*/ 4067582 h 13511369"/>
                  <a:gd name="connsiteX37" fmla="*/ 2630709 w 12089090"/>
                  <a:gd name="connsiteY37" fmla="*/ 4069713 h 13511369"/>
                  <a:gd name="connsiteX38" fmla="*/ 2559272 w 12089090"/>
                  <a:gd name="connsiteY38" fmla="*/ 4041138 h 13511369"/>
                  <a:gd name="connsiteX39" fmla="*/ 2497359 w 12089090"/>
                  <a:gd name="connsiteY39" fmla="*/ 3964938 h 13511369"/>
                  <a:gd name="connsiteX40" fmla="*/ 2360437 w 12089090"/>
                  <a:gd name="connsiteY40" fmla="*/ 3991382 h 13511369"/>
                  <a:gd name="connsiteX41" fmla="*/ 2302097 w 12089090"/>
                  <a:gd name="connsiteY41" fmla="*/ 4098288 h 13511369"/>
                  <a:gd name="connsiteX42" fmla="*/ 2402109 w 12089090"/>
                  <a:gd name="connsiteY42" fmla="*/ 4295932 h 13511369"/>
                  <a:gd name="connsiteX43" fmla="*/ 2322337 w 12089090"/>
                  <a:gd name="connsiteY43" fmla="*/ 4353332 h 13511369"/>
                  <a:gd name="connsiteX44" fmla="*/ 2533078 w 12089090"/>
                  <a:gd name="connsiteY44" fmla="*/ 4645975 h 13511369"/>
                  <a:gd name="connsiteX45" fmla="*/ 2597372 w 12089090"/>
                  <a:gd name="connsiteY45" fmla="*/ 4879338 h 13511369"/>
                  <a:gd name="connsiteX46" fmla="*/ 2489024 w 12089090"/>
                  <a:gd name="connsiteY46" fmla="*/ 4958170 h 13511369"/>
                  <a:gd name="connsiteX47" fmla="*/ 2471165 w 12089090"/>
                  <a:gd name="connsiteY47" fmla="*/ 5122225 h 13511369"/>
                  <a:gd name="connsiteX48" fmla="*/ 2387822 w 12089090"/>
                  <a:gd name="connsiteY48" fmla="*/ 5196044 h 13511369"/>
                  <a:gd name="connsiteX49" fmla="*/ 2398537 w 12089090"/>
                  <a:gd name="connsiteY49" fmla="*/ 5286782 h 13511369"/>
                  <a:gd name="connsiteX50" fmla="*/ 2506884 w 12089090"/>
                  <a:gd name="connsiteY50" fmla="*/ 5384163 h 13511369"/>
                  <a:gd name="connsiteX51" fmla="*/ 2512837 w 12089090"/>
                  <a:gd name="connsiteY51" fmla="*/ 5534432 h 13511369"/>
                  <a:gd name="connsiteX52" fmla="*/ 2516409 w 12089090"/>
                  <a:gd name="connsiteY52" fmla="*/ 5622288 h 13511369"/>
                  <a:gd name="connsiteX53" fmla="*/ 2649759 w 12089090"/>
                  <a:gd name="connsiteY53" fmla="*/ 5741350 h 13511369"/>
                  <a:gd name="connsiteX54" fmla="*/ 2814065 w 12089090"/>
                  <a:gd name="connsiteY54" fmla="*/ 5819932 h 13511369"/>
                  <a:gd name="connsiteX55" fmla="*/ 2846212 w 12089090"/>
                  <a:gd name="connsiteY55" fmla="*/ 6036875 h 13511369"/>
                  <a:gd name="connsiteX56" fmla="*/ 2836687 w 12089090"/>
                  <a:gd name="connsiteY56" fmla="*/ 6239282 h 13511369"/>
                  <a:gd name="connsiteX57" fmla="*/ 2611659 w 12089090"/>
                  <a:gd name="connsiteY57" fmla="*/ 6322375 h 13511369"/>
                  <a:gd name="connsiteX58" fmla="*/ 2627137 w 12089090"/>
                  <a:gd name="connsiteY58" fmla="*/ 6448832 h 13511369"/>
                  <a:gd name="connsiteX59" fmla="*/ 2531887 w 12089090"/>
                  <a:gd name="connsiteY59" fmla="*/ 6696482 h 13511369"/>
                  <a:gd name="connsiteX60" fmla="*/ 2585465 w 12089090"/>
                  <a:gd name="connsiteY60" fmla="*/ 6812913 h 13511369"/>
                  <a:gd name="connsiteX61" fmla="*/ 2535459 w 12089090"/>
                  <a:gd name="connsiteY61" fmla="*/ 6872444 h 13511369"/>
                  <a:gd name="connsiteX62" fmla="*/ 2478309 w 12089090"/>
                  <a:gd name="connsiteY62" fmla="*/ 6981982 h 13511369"/>
                  <a:gd name="connsiteX63" fmla="*/ 2365199 w 12089090"/>
                  <a:gd name="connsiteY63" fmla="*/ 7022714 h 13511369"/>
                  <a:gd name="connsiteX64" fmla="*/ 2123503 w 12089090"/>
                  <a:gd name="connsiteY64" fmla="*/ 7248682 h 13511369"/>
                  <a:gd name="connsiteX65" fmla="*/ 2171128 w 12089090"/>
                  <a:gd name="connsiteY65" fmla="*/ 7551100 h 13511369"/>
                  <a:gd name="connsiteX66" fmla="*/ 2143743 w 12089090"/>
                  <a:gd name="connsiteY66" fmla="*/ 7627551 h 13511369"/>
                  <a:gd name="connsiteX67" fmla="*/ 1973484 w 12089090"/>
                  <a:gd name="connsiteY67" fmla="*/ 7703500 h 13511369"/>
                  <a:gd name="connsiteX68" fmla="*/ 1867519 w 12089090"/>
                  <a:gd name="connsiteY68" fmla="*/ 7841863 h 13511369"/>
                  <a:gd name="connsiteX69" fmla="*/ 1842515 w 12089090"/>
                  <a:gd name="connsiteY69" fmla="*/ 8084500 h 13511369"/>
                  <a:gd name="connsiteX70" fmla="*/ 1721072 w 12089090"/>
                  <a:gd name="connsiteY70" fmla="*/ 8148794 h 13511369"/>
                  <a:gd name="connsiteX71" fmla="*/ 1703212 w 12089090"/>
                  <a:gd name="connsiteY71" fmla="*/ 8291919 h 13511369"/>
                  <a:gd name="connsiteX72" fmla="*/ 1671065 w 12089090"/>
                  <a:gd name="connsiteY72" fmla="*/ 8510744 h 13511369"/>
                  <a:gd name="connsiteX73" fmla="*/ 1716309 w 12089090"/>
                  <a:gd name="connsiteY73" fmla="*/ 8653619 h 13511369"/>
                  <a:gd name="connsiteX74" fmla="*/ 1706784 w 12089090"/>
                  <a:gd name="connsiteY74" fmla="*/ 8772682 h 13511369"/>
                  <a:gd name="connsiteX75" fmla="*/ 1788937 w 12089090"/>
                  <a:gd name="connsiteY75" fmla="*/ 8963432 h 13511369"/>
                  <a:gd name="connsiteX76" fmla="*/ 1657969 w 12089090"/>
                  <a:gd name="connsiteY76" fmla="*/ 9413488 h 13511369"/>
                  <a:gd name="connsiteX77" fmla="*/ 1506759 w 12089090"/>
                  <a:gd name="connsiteY77" fmla="*/ 9498963 h 13511369"/>
                  <a:gd name="connsiteX78" fmla="*/ 1463897 w 12089090"/>
                  <a:gd name="connsiteY78" fmla="*/ 9682319 h 13511369"/>
                  <a:gd name="connsiteX79" fmla="*/ 1321022 w 12089090"/>
                  <a:gd name="connsiteY79" fmla="*/ 9748994 h 13511369"/>
                  <a:gd name="connsiteX80" fmla="*/ 1312687 w 12089090"/>
                  <a:gd name="connsiteY80" fmla="*/ 9839732 h 13511369"/>
                  <a:gd name="connsiteX81" fmla="*/ 1237678 w 12089090"/>
                  <a:gd name="connsiteY81" fmla="*/ 9970450 h 13511369"/>
                  <a:gd name="connsiteX82" fmla="*/ 1254347 w 12089090"/>
                  <a:gd name="connsiteY82" fmla="*/ 10151425 h 13511369"/>
                  <a:gd name="connsiteX83" fmla="*/ 1179337 w 12089090"/>
                  <a:gd name="connsiteY83" fmla="*/ 10315982 h 13511369"/>
                  <a:gd name="connsiteX84" fmla="*/ 932878 w 12089090"/>
                  <a:gd name="connsiteY84" fmla="*/ 10353832 h 13511369"/>
                  <a:gd name="connsiteX85" fmla="*/ 817387 w 12089090"/>
                  <a:gd name="connsiteY85" fmla="*/ 10468382 h 13511369"/>
                  <a:gd name="connsiteX86" fmla="*/ 678084 w 12089090"/>
                  <a:gd name="connsiteY86" fmla="*/ 10480038 h 13511369"/>
                  <a:gd name="connsiteX87" fmla="*/ 585215 w 12089090"/>
                  <a:gd name="connsiteY87" fmla="*/ 10544332 h 13511369"/>
                  <a:gd name="connsiteX88" fmla="*/ 497109 w 12089090"/>
                  <a:gd name="connsiteY88" fmla="*/ 10503850 h 13511369"/>
                  <a:gd name="connsiteX89" fmla="*/ 399478 w 12089090"/>
                  <a:gd name="connsiteY89" fmla="*/ 10510994 h 13511369"/>
                  <a:gd name="connsiteX90" fmla="*/ 301847 w 12089090"/>
                  <a:gd name="connsiteY90" fmla="*/ 10482419 h 13511369"/>
                  <a:gd name="connsiteX91" fmla="*/ 238743 w 12089090"/>
                  <a:gd name="connsiteY91" fmla="*/ 10535057 h 13511369"/>
                  <a:gd name="connsiteX92" fmla="*/ 17287 w 12089090"/>
                  <a:gd name="connsiteY92" fmla="*/ 10430282 h 13511369"/>
                  <a:gd name="connsiteX93" fmla="*/ 78009 w 12089090"/>
                  <a:gd name="connsiteY93" fmla="*/ 10608625 h 13511369"/>
                  <a:gd name="connsiteX94" fmla="*/ 11334 w 12089090"/>
                  <a:gd name="connsiteY94" fmla="*/ 10787219 h 13511369"/>
                  <a:gd name="connsiteX95" fmla="*/ 112537 w 12089090"/>
                  <a:gd name="connsiteY95" fmla="*/ 11056551 h 13511369"/>
                  <a:gd name="connsiteX96" fmla="*/ 8953 w 12089090"/>
                  <a:gd name="connsiteY96" fmla="*/ 11234894 h 13511369"/>
                  <a:gd name="connsiteX97" fmla="*/ 17287 w 12089090"/>
                  <a:gd name="connsiteY97" fmla="*/ 11420882 h 13511369"/>
                  <a:gd name="connsiteX98" fmla="*/ 158972 w 12089090"/>
                  <a:gd name="connsiteY98" fmla="*/ 11470638 h 13511369"/>
                  <a:gd name="connsiteX99" fmla="*/ 455437 w 12089090"/>
                  <a:gd name="connsiteY99" fmla="*/ 11497082 h 13511369"/>
                  <a:gd name="connsiteX100" fmla="*/ 623315 w 12089090"/>
                  <a:gd name="connsiteY100" fmla="*/ 11544457 h 13511369"/>
                  <a:gd name="connsiteX101" fmla="*/ 737615 w 12089090"/>
                  <a:gd name="connsiteY101" fmla="*/ 11489688 h 13511369"/>
                  <a:gd name="connsiteX102" fmla="*/ 912637 w 12089090"/>
                  <a:gd name="connsiteY102" fmla="*/ 11535182 h 13511369"/>
                  <a:gd name="connsiteX103" fmla="*/ 1078134 w 12089090"/>
                  <a:gd name="connsiteY103" fmla="*/ 11413488 h 13511369"/>
                  <a:gd name="connsiteX104" fmla="*/ 1155524 w 12089090"/>
                  <a:gd name="connsiteY104" fmla="*/ 11470889 h 13511369"/>
                  <a:gd name="connsiteX105" fmla="*/ 1294828 w 12089090"/>
                  <a:gd name="connsiteY105" fmla="*/ 11496832 h 13511369"/>
                  <a:gd name="connsiteX106" fmla="*/ 1466278 w 12089090"/>
                  <a:gd name="connsiteY106" fmla="*/ 11508738 h 13511369"/>
                  <a:gd name="connsiteX107" fmla="*/ 1552003 w 12089090"/>
                  <a:gd name="connsiteY107" fmla="*/ 11573032 h 13511369"/>
                  <a:gd name="connsiteX108" fmla="*/ 1652015 w 12089090"/>
                  <a:gd name="connsiteY108" fmla="*/ 11580175 h 13511369"/>
                  <a:gd name="connsiteX109" fmla="*/ 1731787 w 12089090"/>
                  <a:gd name="connsiteY109" fmla="*/ 11592332 h 13511369"/>
                  <a:gd name="connsiteX110" fmla="*/ 1659159 w 12089090"/>
                  <a:gd name="connsiteY110" fmla="*/ 11737338 h 13511369"/>
                  <a:gd name="connsiteX111" fmla="*/ 1693687 w 12089090"/>
                  <a:gd name="connsiteY111" fmla="*/ 11992382 h 13511369"/>
                  <a:gd name="connsiteX112" fmla="*/ 1871090 w 12089090"/>
                  <a:gd name="connsiteY112" fmla="*/ 12130244 h 13511369"/>
                  <a:gd name="connsiteX113" fmla="*/ 1993724 w 12089090"/>
                  <a:gd name="connsiteY113" fmla="*/ 12056676 h 13511369"/>
                  <a:gd name="connsiteX114" fmla="*/ 2066353 w 12089090"/>
                  <a:gd name="connsiteY114" fmla="*/ 12104050 h 13511369"/>
                  <a:gd name="connsiteX115" fmla="*/ 2142553 w 12089090"/>
                  <a:gd name="connsiteY115" fmla="*/ 12034994 h 13511369"/>
                  <a:gd name="connsiteX116" fmla="*/ 2242565 w 12089090"/>
                  <a:gd name="connsiteY116" fmla="*/ 12058807 h 13511369"/>
                  <a:gd name="connsiteX117" fmla="*/ 2473547 w 12089090"/>
                  <a:gd name="connsiteY117" fmla="*/ 12008800 h 13511369"/>
                  <a:gd name="connsiteX118" fmla="*/ 2524743 w 12089090"/>
                  <a:gd name="connsiteY118" fmla="*/ 11899513 h 13511369"/>
                  <a:gd name="connsiteX119" fmla="*/ 2893837 w 12089090"/>
                  <a:gd name="connsiteY119" fmla="*/ 12030482 h 13511369"/>
                  <a:gd name="connsiteX120" fmla="*/ 2983134 w 12089090"/>
                  <a:gd name="connsiteY120" fmla="*/ 12018325 h 13511369"/>
                  <a:gd name="connsiteX121" fmla="*/ 3084337 w 12089090"/>
                  <a:gd name="connsiteY121" fmla="*/ 12182882 h 13511369"/>
                  <a:gd name="connsiteX122" fmla="*/ 3323653 w 12089090"/>
                  <a:gd name="connsiteY122" fmla="*/ 12127863 h 13511369"/>
                  <a:gd name="connsiteX123" fmla="*/ 3433190 w 12089090"/>
                  <a:gd name="connsiteY123" fmla="*/ 12196919 h 13511369"/>
                  <a:gd name="connsiteX124" fmla="*/ 3586781 w 12089090"/>
                  <a:gd name="connsiteY124" fmla="*/ 12266226 h 13511369"/>
                  <a:gd name="connsiteX125" fmla="*/ 3522487 w 12089090"/>
                  <a:gd name="connsiteY125" fmla="*/ 12387670 h 13511369"/>
                  <a:gd name="connsiteX126" fmla="*/ 3607022 w 12089090"/>
                  <a:gd name="connsiteY126" fmla="*/ 12592207 h 13511369"/>
                  <a:gd name="connsiteX127" fmla="*/ 3560587 w 12089090"/>
                  <a:gd name="connsiteY127" fmla="*/ 12773432 h 13511369"/>
                  <a:gd name="connsiteX128" fmla="*/ 3545109 w 12089090"/>
                  <a:gd name="connsiteY128" fmla="*/ 12987494 h 13511369"/>
                  <a:gd name="connsiteX129" fmla="*/ 3636787 w 12089090"/>
                  <a:gd name="connsiteY129" fmla="*/ 13211582 h 13511369"/>
                  <a:gd name="connsiteX130" fmla="*/ 3922537 w 12089090"/>
                  <a:gd name="connsiteY130" fmla="*/ 13440182 h 13511369"/>
                  <a:gd name="connsiteX131" fmla="*/ 4514278 w 12089090"/>
                  <a:gd name="connsiteY131" fmla="*/ 13511369 h 13511369"/>
                  <a:gd name="connsiteX132" fmla="*/ 4549996 w 12089090"/>
                  <a:gd name="connsiteY132" fmla="*/ 13442312 h 13511369"/>
                  <a:gd name="connsiteX133" fmla="*/ 4208287 w 12089090"/>
                  <a:gd name="connsiteY133" fmla="*/ 13154432 h 13511369"/>
                  <a:gd name="connsiteX134" fmla="*/ 4635722 w 12089090"/>
                  <a:gd name="connsiteY134" fmla="*/ 13268482 h 13511369"/>
                  <a:gd name="connsiteX135" fmla="*/ 4951237 w 12089090"/>
                  <a:gd name="connsiteY135" fmla="*/ 13268732 h 13511369"/>
                  <a:gd name="connsiteX136" fmla="*/ 5052440 w 12089090"/>
                  <a:gd name="connsiteY136" fmla="*/ 13058932 h 13511369"/>
                  <a:gd name="connsiteX137" fmla="*/ 5011959 w 12089090"/>
                  <a:gd name="connsiteY137" fmla="*/ 12985113 h 13511369"/>
                  <a:gd name="connsiteX138" fmla="*/ 5008387 w 12089090"/>
                  <a:gd name="connsiteY138" fmla="*/ 12678182 h 13511369"/>
                  <a:gd name="connsiteX139" fmla="*/ 5084587 w 12089090"/>
                  <a:gd name="connsiteY139" fmla="*/ 12563882 h 13511369"/>
                  <a:gd name="connsiteX140" fmla="*/ 5046487 w 12089090"/>
                  <a:gd name="connsiteY140" fmla="*/ 12225745 h 13511369"/>
                  <a:gd name="connsiteX141" fmla="*/ 5375100 w 12089090"/>
                  <a:gd name="connsiteY141" fmla="*/ 12097157 h 13511369"/>
                  <a:gd name="connsiteX142" fmla="*/ 5656087 w 12089090"/>
                  <a:gd name="connsiteY142" fmla="*/ 12180502 h 13511369"/>
                  <a:gd name="connsiteX143" fmla="*/ 5541787 w 12089090"/>
                  <a:gd name="connsiteY143" fmla="*/ 11249432 h 13511369"/>
                  <a:gd name="connsiteX144" fmla="*/ 5602510 w 12089090"/>
                  <a:gd name="connsiteY144" fmla="*/ 10722925 h 13511369"/>
                  <a:gd name="connsiteX145" fmla="*/ 5485827 w 12089090"/>
                  <a:gd name="connsiteY145" fmla="*/ 10663394 h 13511369"/>
                  <a:gd name="connsiteX146" fmla="*/ 5602509 w 12089090"/>
                  <a:gd name="connsiteY146" fmla="*/ 10701495 h 13511369"/>
                  <a:gd name="connsiteX147" fmla="*/ 5628703 w 12089090"/>
                  <a:gd name="connsiteY147" fmla="*/ 10160950 h 13511369"/>
                  <a:gd name="connsiteX148" fmla="*/ 5715618 w 12089090"/>
                  <a:gd name="connsiteY148" fmla="*/ 9775438 h 13511369"/>
                  <a:gd name="connsiteX149" fmla="*/ 5847778 w 12089090"/>
                  <a:gd name="connsiteY149" fmla="*/ 9408475 h 13511369"/>
                  <a:gd name="connsiteX150" fmla="*/ 5938265 w 12089090"/>
                  <a:gd name="connsiteY150" fmla="*/ 9196544 h 13511369"/>
                  <a:gd name="connsiteX151" fmla="*/ 5776340 w 12089090"/>
                  <a:gd name="connsiteY151" fmla="*/ 9329894 h 13511369"/>
                  <a:gd name="connsiteX152" fmla="*/ 5940647 w 12089090"/>
                  <a:gd name="connsiteY152" fmla="*/ 9137013 h 13511369"/>
                  <a:gd name="connsiteX153" fmla="*/ 5972794 w 12089090"/>
                  <a:gd name="connsiteY153" fmla="*/ 8956289 h 13511369"/>
                  <a:gd name="connsiteX154" fmla="*/ 5976365 w 12089090"/>
                  <a:gd name="connsiteY154" fmla="*/ 9087006 h 13511369"/>
                  <a:gd name="connsiteX155" fmla="*/ 6458567 w 12089090"/>
                  <a:gd name="connsiteY155" fmla="*/ 8201432 h 13511369"/>
                  <a:gd name="connsiteX156" fmla="*/ 6221634 w 12089090"/>
                  <a:gd name="connsiteY156" fmla="*/ 8101170 h 13511369"/>
                  <a:gd name="connsiteX157" fmla="*/ 6443090 w 12089090"/>
                  <a:gd name="connsiteY157" fmla="*/ 8110694 h 13511369"/>
                  <a:gd name="connsiteX158" fmla="*/ 6713363 w 12089090"/>
                  <a:gd name="connsiteY158" fmla="*/ 8074975 h 13511369"/>
                  <a:gd name="connsiteX159" fmla="*/ 6872907 w 12089090"/>
                  <a:gd name="connsiteY159" fmla="*/ 8032113 h 13511369"/>
                  <a:gd name="connsiteX160" fmla="*/ 6802659 w 12089090"/>
                  <a:gd name="connsiteY160" fmla="*/ 7972582 h 13511369"/>
                  <a:gd name="connsiteX161" fmla="*/ 6894339 w 12089090"/>
                  <a:gd name="connsiteY161" fmla="*/ 7846626 h 13511369"/>
                  <a:gd name="connsiteX162" fmla="*/ 6997921 w 12089090"/>
                  <a:gd name="connsiteY162" fmla="*/ 7867807 h 13511369"/>
                  <a:gd name="connsiteX163" fmla="*/ 7034832 w 12089090"/>
                  <a:gd name="connsiteY163" fmla="*/ 7793990 h 13511369"/>
                  <a:gd name="connsiteX164" fmla="*/ 6961013 w 12089090"/>
                  <a:gd name="connsiteY164" fmla="*/ 7693975 h 13511369"/>
                  <a:gd name="connsiteX165" fmla="*/ 6927676 w 12089090"/>
                  <a:gd name="connsiteY165" fmla="*/ 7596344 h 13511369"/>
                  <a:gd name="connsiteX166" fmla="*/ 6837187 w 12089090"/>
                  <a:gd name="connsiteY166" fmla="*/ 7591832 h 13511369"/>
                  <a:gd name="connsiteX167" fmla="*/ 6763369 w 12089090"/>
                  <a:gd name="connsiteY167" fmla="*/ 7674925 h 13511369"/>
                  <a:gd name="connsiteX168" fmla="*/ 6627637 w 12089090"/>
                  <a:gd name="connsiteY168" fmla="*/ 7687082 h 13511369"/>
                  <a:gd name="connsiteX169" fmla="*/ 6687169 w 12089090"/>
                  <a:gd name="connsiteY169" fmla="*/ 7617775 h 13511369"/>
                  <a:gd name="connsiteX170" fmla="*/ 6699076 w 12089090"/>
                  <a:gd name="connsiteY170" fmla="*/ 7529669 h 13511369"/>
                  <a:gd name="connsiteX171" fmla="*/ 6720506 w 12089090"/>
                  <a:gd name="connsiteY171" fmla="*/ 7467756 h 13511369"/>
                  <a:gd name="connsiteX172" fmla="*/ 6684787 w 12089090"/>
                  <a:gd name="connsiteY172" fmla="*/ 7401332 h 13511369"/>
                  <a:gd name="connsiteX173" fmla="*/ 6620494 w 12089090"/>
                  <a:gd name="connsiteY173" fmla="*/ 7432038 h 13511369"/>
                  <a:gd name="connsiteX174" fmla="*/ 6618112 w 12089090"/>
                  <a:gd name="connsiteY174" fmla="*/ 7351326 h 13511369"/>
                  <a:gd name="connsiteX175" fmla="*/ 6837188 w 12089090"/>
                  <a:gd name="connsiteY175" fmla="*/ 7243919 h 13511369"/>
                  <a:gd name="connsiteX176" fmla="*/ 6801469 w 12089090"/>
                  <a:gd name="connsiteY176" fmla="*/ 7089138 h 13511369"/>
                  <a:gd name="connsiteX177" fmla="*/ 6877669 w 12089090"/>
                  <a:gd name="connsiteY177" fmla="*/ 7072469 h 13511369"/>
                  <a:gd name="connsiteX178" fmla="*/ 6856237 w 12089090"/>
                  <a:gd name="connsiteY178" fmla="*/ 6982232 h 13511369"/>
                  <a:gd name="connsiteX179" fmla="*/ 6961013 w 12089090"/>
                  <a:gd name="connsiteY179" fmla="*/ 6984363 h 13511369"/>
                  <a:gd name="connsiteX180" fmla="*/ 7003876 w 12089090"/>
                  <a:gd name="connsiteY180" fmla="*/ 6903400 h 13511369"/>
                  <a:gd name="connsiteX181" fmla="*/ 7106269 w 12089090"/>
                  <a:gd name="connsiteY181" fmla="*/ 6936738 h 13511369"/>
                  <a:gd name="connsiteX182" fmla="*/ 7180088 w 12089090"/>
                  <a:gd name="connsiteY182" fmla="*/ 7039132 h 13511369"/>
                  <a:gd name="connsiteX183" fmla="*/ 7246763 w 12089090"/>
                  <a:gd name="connsiteY183" fmla="*/ 6979600 h 13511369"/>
                  <a:gd name="connsiteX184" fmla="*/ 7187232 w 12089090"/>
                  <a:gd name="connsiteY184" fmla="*/ 6843869 h 13511369"/>
                  <a:gd name="connsiteX185" fmla="*/ 7244381 w 12089090"/>
                  <a:gd name="connsiteY185" fmla="*/ 6896506 h 13511369"/>
                  <a:gd name="connsiteX186" fmla="*/ 7361063 w 12089090"/>
                  <a:gd name="connsiteY186" fmla="*/ 6934357 h 13511369"/>
                  <a:gd name="connsiteX187" fmla="*/ 7434882 w 12089090"/>
                  <a:gd name="connsiteY187" fmla="*/ 7006046 h 13511369"/>
                  <a:gd name="connsiteX188" fmla="*/ 7403926 w 12089090"/>
                  <a:gd name="connsiteY188" fmla="*/ 7144158 h 13511369"/>
                  <a:gd name="connsiteX189" fmla="*/ 7475363 w 12089090"/>
                  <a:gd name="connsiteY189" fmla="*/ 7108439 h 13511369"/>
                  <a:gd name="connsiteX190" fmla="*/ 7465837 w 12089090"/>
                  <a:gd name="connsiteY190" fmla="*/ 7077482 h 13511369"/>
                  <a:gd name="connsiteX191" fmla="*/ 7542038 w 12089090"/>
                  <a:gd name="connsiteY191" fmla="*/ 7163208 h 13511369"/>
                  <a:gd name="connsiteX192" fmla="*/ 7477744 w 12089090"/>
                  <a:gd name="connsiteY192" fmla="*/ 7244171 h 13511369"/>
                  <a:gd name="connsiteX193" fmla="*/ 7542037 w 12089090"/>
                  <a:gd name="connsiteY193" fmla="*/ 7325132 h 13511369"/>
                  <a:gd name="connsiteX194" fmla="*/ 7468219 w 12089090"/>
                  <a:gd name="connsiteY194" fmla="*/ 7344183 h 13511369"/>
                  <a:gd name="connsiteX195" fmla="*/ 7375351 w 12089090"/>
                  <a:gd name="connsiteY195" fmla="*/ 7296558 h 13511369"/>
                  <a:gd name="connsiteX196" fmla="*/ 7327726 w 12089090"/>
                  <a:gd name="connsiteY196" fmla="*/ 7406096 h 13511369"/>
                  <a:gd name="connsiteX197" fmla="*/ 7403926 w 12089090"/>
                  <a:gd name="connsiteY197" fmla="*/ 7425146 h 13511369"/>
                  <a:gd name="connsiteX198" fmla="*/ 7458694 w 12089090"/>
                  <a:gd name="connsiteY198" fmla="*/ 7484677 h 13511369"/>
                  <a:gd name="connsiteX199" fmla="*/ 7484888 w 12089090"/>
                  <a:gd name="connsiteY199" fmla="*/ 7515382 h 13511369"/>
                  <a:gd name="connsiteX200" fmla="*/ 7505128 w 12089090"/>
                  <a:gd name="connsiteY200" fmla="*/ 7467755 h 13511369"/>
                  <a:gd name="connsiteX201" fmla="*/ 7563469 w 12089090"/>
                  <a:gd name="connsiteY201" fmla="*/ 7529921 h 13511369"/>
                  <a:gd name="connsiteX202" fmla="*/ 7656338 w 12089090"/>
                  <a:gd name="connsiteY202" fmla="*/ 7615646 h 13511369"/>
                  <a:gd name="connsiteX203" fmla="*/ 7656338 w 12089090"/>
                  <a:gd name="connsiteY203" fmla="*/ 7510871 h 13511369"/>
                  <a:gd name="connsiteX204" fmla="*/ 7830168 w 12089090"/>
                  <a:gd name="connsiteY204" fmla="*/ 7606120 h 13511369"/>
                  <a:gd name="connsiteX205" fmla="*/ 7723013 w 12089090"/>
                  <a:gd name="connsiteY205" fmla="*/ 7370377 h 13511369"/>
                  <a:gd name="connsiteX206" fmla="*/ 7725394 w 12089090"/>
                  <a:gd name="connsiteY206" fmla="*/ 7234646 h 13511369"/>
                  <a:gd name="connsiteX207" fmla="*/ 7630144 w 12089090"/>
                  <a:gd name="connsiteY207" fmla="*/ 7206071 h 13511369"/>
                  <a:gd name="connsiteX208" fmla="*/ 7694437 w 12089090"/>
                  <a:gd name="connsiteY208" fmla="*/ 7039382 h 13511369"/>
                  <a:gd name="connsiteX209" fmla="*/ 8392144 w 12089090"/>
                  <a:gd name="connsiteY209" fmla="*/ 6653621 h 13511369"/>
                  <a:gd name="connsiteX210" fmla="*/ 8720757 w 12089090"/>
                  <a:gd name="connsiteY210" fmla="*/ 6591708 h 13511369"/>
                  <a:gd name="connsiteX211" fmla="*/ 8739807 w 12089090"/>
                  <a:gd name="connsiteY211" fmla="*/ 6696483 h 13511369"/>
                  <a:gd name="connsiteX212" fmla="*/ 8813626 w 12089090"/>
                  <a:gd name="connsiteY212" fmla="*/ 6701246 h 13511369"/>
                  <a:gd name="connsiteX213" fmla="*/ 8789812 w 12089090"/>
                  <a:gd name="connsiteY213" fmla="*/ 6548844 h 13511369"/>
                  <a:gd name="connsiteX214" fmla="*/ 9332737 w 12089090"/>
                  <a:gd name="connsiteY214" fmla="*/ 6544082 h 13511369"/>
                  <a:gd name="connsiteX215" fmla="*/ 9520856 w 12089090"/>
                  <a:gd name="connsiteY215" fmla="*/ 6494075 h 13511369"/>
                  <a:gd name="connsiteX216" fmla="*/ 9647062 w 12089090"/>
                  <a:gd name="connsiteY216" fmla="*/ 6298813 h 13511369"/>
                  <a:gd name="connsiteX217" fmla="*/ 9923287 w 12089090"/>
                  <a:gd name="connsiteY217" fmla="*/ 6334532 h 13511369"/>
                  <a:gd name="connsiteX218" fmla="*/ 9887569 w 12089090"/>
                  <a:gd name="connsiteY218" fmla="*/ 6420258 h 13511369"/>
                  <a:gd name="connsiteX219" fmla="*/ 9744694 w 12089090"/>
                  <a:gd name="connsiteY219" fmla="*/ 6434546 h 13511369"/>
                  <a:gd name="connsiteX220" fmla="*/ 9813749 w 12089090"/>
                  <a:gd name="connsiteY220" fmla="*/ 6489313 h 13511369"/>
                  <a:gd name="connsiteX221" fmla="*/ 9682782 w 12089090"/>
                  <a:gd name="connsiteY221" fmla="*/ 6517889 h 13511369"/>
                  <a:gd name="connsiteX222" fmla="*/ 9556576 w 12089090"/>
                  <a:gd name="connsiteY222" fmla="*/ 6508364 h 13511369"/>
                  <a:gd name="connsiteX223" fmla="*/ 9470850 w 12089090"/>
                  <a:gd name="connsiteY223" fmla="*/ 6544082 h 13511369"/>
                  <a:gd name="connsiteX224" fmla="*/ 9439894 w 12089090"/>
                  <a:gd name="connsiteY224" fmla="*/ 6848883 h 13511369"/>
                  <a:gd name="connsiteX225" fmla="*/ 9601819 w 12089090"/>
                  <a:gd name="connsiteY225" fmla="*/ 6882220 h 13511369"/>
                  <a:gd name="connsiteX226" fmla="*/ 9808987 w 12089090"/>
                  <a:gd name="connsiteY226" fmla="*/ 6696482 h 13511369"/>
                  <a:gd name="connsiteX227" fmla="*/ 9847088 w 12089090"/>
                  <a:gd name="connsiteY227" fmla="*/ 6794114 h 13511369"/>
                  <a:gd name="connsiteX228" fmla="*/ 9994726 w 12089090"/>
                  <a:gd name="connsiteY228" fmla="*/ 6717914 h 13511369"/>
                  <a:gd name="connsiteX229" fmla="*/ 9894713 w 12089090"/>
                  <a:gd name="connsiteY229" fmla="*/ 6956040 h 13511369"/>
                  <a:gd name="connsiteX230" fmla="*/ 10037588 w 12089090"/>
                  <a:gd name="connsiteY230" fmla="*/ 6898889 h 13511369"/>
                  <a:gd name="connsiteX231" fmla="*/ 10004251 w 12089090"/>
                  <a:gd name="connsiteY231" fmla="*/ 6986996 h 13511369"/>
                  <a:gd name="connsiteX232" fmla="*/ 10235232 w 12089090"/>
                  <a:gd name="connsiteY232" fmla="*/ 6984614 h 13511369"/>
                  <a:gd name="connsiteX233" fmla="*/ 10075687 w 12089090"/>
                  <a:gd name="connsiteY233" fmla="*/ 7039382 h 13511369"/>
                  <a:gd name="connsiteX234" fmla="*/ 9966151 w 12089090"/>
                  <a:gd name="connsiteY234" fmla="*/ 7096533 h 13511369"/>
                  <a:gd name="connsiteX235" fmla="*/ 9847088 w 12089090"/>
                  <a:gd name="connsiteY235" fmla="*/ 7210833 h 13511369"/>
                  <a:gd name="connsiteX236" fmla="*/ 9882806 w 12089090"/>
                  <a:gd name="connsiteY236" fmla="*/ 7270363 h 13511369"/>
                  <a:gd name="connsiteX237" fmla="*/ 9925669 w 12089090"/>
                  <a:gd name="connsiteY237" fmla="*/ 7320371 h 13511369"/>
                  <a:gd name="connsiteX238" fmla="*/ 10004251 w 12089090"/>
                  <a:gd name="connsiteY238" fmla="*/ 7287033 h 13511369"/>
                  <a:gd name="connsiteX239" fmla="*/ 10016156 w 12089090"/>
                  <a:gd name="connsiteY239" fmla="*/ 7348944 h 13511369"/>
                  <a:gd name="connsiteX240" fmla="*/ 10130457 w 12089090"/>
                  <a:gd name="connsiteY240" fmla="*/ 7210833 h 13511369"/>
                  <a:gd name="connsiteX241" fmla="*/ 10166176 w 12089090"/>
                  <a:gd name="connsiteY241" fmla="*/ 7356089 h 13511369"/>
                  <a:gd name="connsiteX242" fmla="*/ 10261426 w 12089090"/>
                  <a:gd name="connsiteY242" fmla="*/ 7239408 h 13511369"/>
                  <a:gd name="connsiteX243" fmla="*/ 10287619 w 12089090"/>
                  <a:gd name="connsiteY243" fmla="*/ 7401332 h 13511369"/>
                  <a:gd name="connsiteX244" fmla="*/ 10361437 w 12089090"/>
                  <a:gd name="connsiteY244" fmla="*/ 7477532 h 13511369"/>
                  <a:gd name="connsiteX245" fmla="*/ 10151887 w 12089090"/>
                  <a:gd name="connsiteY245" fmla="*/ 7591832 h 13511369"/>
                  <a:gd name="connsiteX246" fmla="*/ 10304288 w 12089090"/>
                  <a:gd name="connsiteY246" fmla="*/ 7741852 h 13511369"/>
                  <a:gd name="connsiteX247" fmla="*/ 10335244 w 12089090"/>
                  <a:gd name="connsiteY247" fmla="*/ 7644221 h 13511369"/>
                  <a:gd name="connsiteX248" fmla="*/ 10406680 w 12089090"/>
                  <a:gd name="connsiteY248" fmla="*/ 7732326 h 13511369"/>
                  <a:gd name="connsiteX249" fmla="*/ 10528126 w 12089090"/>
                  <a:gd name="connsiteY249" fmla="*/ 7691846 h 13511369"/>
                  <a:gd name="connsiteX250" fmla="*/ 10532887 w 12089090"/>
                  <a:gd name="connsiteY250" fmla="*/ 7777570 h 13511369"/>
                  <a:gd name="connsiteX251" fmla="*/ 10530506 w 12089090"/>
                  <a:gd name="connsiteY251" fmla="*/ 7875200 h 13511369"/>
                  <a:gd name="connsiteX252" fmla="*/ 10640043 w 12089090"/>
                  <a:gd name="connsiteY252" fmla="*/ 7837101 h 13511369"/>
                  <a:gd name="connsiteX253" fmla="*/ 10680526 w 12089090"/>
                  <a:gd name="connsiteY253" fmla="*/ 8075227 h 13511369"/>
                  <a:gd name="connsiteX254" fmla="*/ 10818637 w 12089090"/>
                  <a:gd name="connsiteY254" fmla="*/ 8106182 h 13511369"/>
                  <a:gd name="connsiteX255" fmla="*/ 10832925 w 12089090"/>
                  <a:gd name="connsiteY255" fmla="*/ 7815670 h 13511369"/>
                  <a:gd name="connsiteX256" fmla="*/ 10923413 w 12089090"/>
                  <a:gd name="connsiteY256" fmla="*/ 7791858 h 13511369"/>
                  <a:gd name="connsiteX257" fmla="*/ 10992469 w 12089090"/>
                  <a:gd name="connsiteY257" fmla="*/ 7620407 h 13511369"/>
                  <a:gd name="connsiteX258" fmla="*/ 10954369 w 12089090"/>
                  <a:gd name="connsiteY258" fmla="*/ 7491821 h 13511369"/>
                  <a:gd name="connsiteX259" fmla="*/ 10859119 w 12089090"/>
                  <a:gd name="connsiteY259" fmla="*/ 7479913 h 13511369"/>
                  <a:gd name="connsiteX260" fmla="*/ 10906743 w 12089090"/>
                  <a:gd name="connsiteY260" fmla="*/ 7360851 h 13511369"/>
                  <a:gd name="connsiteX261" fmla="*/ 10801969 w 12089090"/>
                  <a:gd name="connsiteY261" fmla="*/ 7289414 h 13511369"/>
                  <a:gd name="connsiteX262" fmla="*/ 10761487 w 12089090"/>
                  <a:gd name="connsiteY262" fmla="*/ 7058432 h 13511369"/>
                  <a:gd name="connsiteX263" fmla="*/ 10443987 w 12089090"/>
                  <a:gd name="connsiteY263" fmla="*/ 7020332 h 13511369"/>
                  <a:gd name="connsiteX264" fmla="*/ 10513838 w 12089090"/>
                  <a:gd name="connsiteY264" fmla="*/ 6915558 h 13511369"/>
                  <a:gd name="connsiteX265" fmla="*/ 10637663 w 12089090"/>
                  <a:gd name="connsiteY265" fmla="*/ 6896508 h 13511369"/>
                  <a:gd name="connsiteX266" fmla="*/ 10647187 w 12089090"/>
                  <a:gd name="connsiteY266" fmla="*/ 6810782 h 13511369"/>
                  <a:gd name="connsiteX267" fmla="*/ 10859912 w 12089090"/>
                  <a:gd name="connsiteY267" fmla="*/ 6899682 h 13511369"/>
                  <a:gd name="connsiteX268" fmla="*/ 10875787 w 12089090"/>
                  <a:gd name="connsiteY268" fmla="*/ 6677432 h 13511369"/>
                  <a:gd name="connsiteX269" fmla="*/ 10666237 w 12089090"/>
                  <a:gd name="connsiteY269" fmla="*/ 6772682 h 13511369"/>
                  <a:gd name="connsiteX270" fmla="*/ 10590037 w 12089090"/>
                  <a:gd name="connsiteY270" fmla="*/ 6544082 h 13511369"/>
                  <a:gd name="connsiteX271" fmla="*/ 10361437 w 12089090"/>
                  <a:gd name="connsiteY271" fmla="*/ 6753632 h 13511369"/>
                  <a:gd name="connsiteX272" fmla="*/ 10374138 w 12089090"/>
                  <a:gd name="connsiteY272" fmla="*/ 6588533 h 13511369"/>
                  <a:gd name="connsiteX273" fmla="*/ 10386837 w 12089090"/>
                  <a:gd name="connsiteY273" fmla="*/ 6464707 h 13511369"/>
                  <a:gd name="connsiteX274" fmla="*/ 10331672 w 12089090"/>
                  <a:gd name="connsiteY274" fmla="*/ 6436675 h 13511369"/>
                  <a:gd name="connsiteX275" fmla="*/ 10278888 w 12089090"/>
                  <a:gd name="connsiteY275" fmla="*/ 6452008 h 13511369"/>
                  <a:gd name="connsiteX276" fmla="*/ 10158237 w 12089090"/>
                  <a:gd name="connsiteY276" fmla="*/ 6236107 h 13511369"/>
                  <a:gd name="connsiteX277" fmla="*/ 10323338 w 12089090"/>
                  <a:gd name="connsiteY277" fmla="*/ 6274208 h 13511369"/>
                  <a:gd name="connsiteX278" fmla="*/ 10564638 w 12089090"/>
                  <a:gd name="connsiteY278" fmla="*/ 6274208 h 13511369"/>
                  <a:gd name="connsiteX279" fmla="*/ 10694812 w 12089090"/>
                  <a:gd name="connsiteY279" fmla="*/ 6134507 h 13511369"/>
                  <a:gd name="connsiteX280" fmla="*/ 10593213 w 12089090"/>
                  <a:gd name="connsiteY280" fmla="*/ 6023383 h 13511369"/>
                  <a:gd name="connsiteX281" fmla="*/ 10380487 w 12089090"/>
                  <a:gd name="connsiteY281" fmla="*/ 5975757 h 13511369"/>
                  <a:gd name="connsiteX282" fmla="*/ 10561462 w 12089090"/>
                  <a:gd name="connsiteY282" fmla="*/ 5845582 h 13511369"/>
                  <a:gd name="connsiteX283" fmla="*/ 10507488 w 12089090"/>
                  <a:gd name="connsiteY283" fmla="*/ 5728108 h 13511369"/>
                  <a:gd name="connsiteX284" fmla="*/ 10561463 w 12089090"/>
                  <a:gd name="connsiteY284" fmla="*/ 5607458 h 13511369"/>
                  <a:gd name="connsiteX285" fmla="*/ 10523362 w 12089090"/>
                  <a:gd name="connsiteY285" fmla="*/ 5604282 h 13511369"/>
                  <a:gd name="connsiteX286" fmla="*/ 10488438 w 12089090"/>
                  <a:gd name="connsiteY286" fmla="*/ 5528083 h 13511369"/>
                  <a:gd name="connsiteX287" fmla="*/ 10329687 w 12089090"/>
                  <a:gd name="connsiteY287" fmla="*/ 5375682 h 13511369"/>
                  <a:gd name="connsiteX288" fmla="*/ 10599563 w 12089090"/>
                  <a:gd name="connsiteY288" fmla="*/ 5480458 h 13511369"/>
                  <a:gd name="connsiteX289" fmla="*/ 10742437 w 12089090"/>
                  <a:gd name="connsiteY289" fmla="*/ 5439182 h 13511369"/>
                  <a:gd name="connsiteX290" fmla="*/ 10717038 w 12089090"/>
                  <a:gd name="connsiteY290" fmla="*/ 5686833 h 13511369"/>
                  <a:gd name="connsiteX291" fmla="*/ 10894837 w 12089090"/>
                  <a:gd name="connsiteY291" fmla="*/ 5724932 h 13511369"/>
                  <a:gd name="connsiteX292" fmla="*/ 10951988 w 12089090"/>
                  <a:gd name="connsiteY292" fmla="*/ 5550308 h 13511369"/>
                  <a:gd name="connsiteX293" fmla="*/ 10993262 w 12089090"/>
                  <a:gd name="connsiteY293" fmla="*/ 5321707 h 13511369"/>
                  <a:gd name="connsiteX294" fmla="*/ 10913888 w 12089090"/>
                  <a:gd name="connsiteY294" fmla="*/ 5118508 h 13511369"/>
                  <a:gd name="connsiteX295" fmla="*/ 10856737 w 12089090"/>
                  <a:gd name="connsiteY295" fmla="*/ 5020082 h 13511369"/>
                  <a:gd name="connsiteX296" fmla="*/ 10777363 w 12089090"/>
                  <a:gd name="connsiteY296" fmla="*/ 5137558 h 13511369"/>
                  <a:gd name="connsiteX297" fmla="*/ 10707513 w 12089090"/>
                  <a:gd name="connsiteY297" fmla="*/ 5096283 h 13511369"/>
                  <a:gd name="connsiteX298" fmla="*/ 10675763 w 12089090"/>
                  <a:gd name="connsiteY298" fmla="*/ 5216933 h 13511369"/>
                  <a:gd name="connsiteX299" fmla="*/ 10574162 w 12089090"/>
                  <a:gd name="connsiteY299" fmla="*/ 5220107 h 13511369"/>
                  <a:gd name="connsiteX300" fmla="*/ 10494787 w 12089090"/>
                  <a:gd name="connsiteY300" fmla="*/ 5077232 h 13511369"/>
                  <a:gd name="connsiteX301" fmla="*/ 10456687 w 12089090"/>
                  <a:gd name="connsiteY301" fmla="*/ 4924832 h 13511369"/>
                  <a:gd name="connsiteX302" fmla="*/ 10240787 w 12089090"/>
                  <a:gd name="connsiteY302" fmla="*/ 4928007 h 13511369"/>
                  <a:gd name="connsiteX303" fmla="*/ 10266187 w 12089090"/>
                  <a:gd name="connsiteY303" fmla="*/ 5153432 h 13511369"/>
                  <a:gd name="connsiteX304" fmla="*/ 10228088 w 12089090"/>
                  <a:gd name="connsiteY304" fmla="*/ 4959758 h 13511369"/>
                  <a:gd name="connsiteX305" fmla="*/ 10183637 w 12089090"/>
                  <a:gd name="connsiteY305" fmla="*/ 4972457 h 13511369"/>
                  <a:gd name="connsiteX306" fmla="*/ 10113787 w 12089090"/>
                  <a:gd name="connsiteY306" fmla="*/ 4861332 h 13511369"/>
                  <a:gd name="connsiteX307" fmla="*/ 10018538 w 12089090"/>
                  <a:gd name="connsiteY307" fmla="*/ 4931183 h 13511369"/>
                  <a:gd name="connsiteX308" fmla="*/ 9862962 w 12089090"/>
                  <a:gd name="connsiteY308" fmla="*/ 5058182 h 13511369"/>
                  <a:gd name="connsiteX309" fmla="*/ 10228087 w 12089090"/>
                  <a:gd name="connsiteY309" fmla="*/ 4724807 h 13511369"/>
                  <a:gd name="connsiteX310" fmla="*/ 10372550 w 12089090"/>
                  <a:gd name="connsiteY310" fmla="*/ 4634321 h 13511369"/>
                  <a:gd name="connsiteX311" fmla="*/ 10590037 w 12089090"/>
                  <a:gd name="connsiteY311" fmla="*/ 4581932 h 13511369"/>
                  <a:gd name="connsiteX312" fmla="*/ 10628138 w 12089090"/>
                  <a:gd name="connsiteY312" fmla="*/ 4461283 h 13511369"/>
                  <a:gd name="connsiteX313" fmla="*/ 10799588 w 12089090"/>
                  <a:gd name="connsiteY313" fmla="*/ 4334283 h 13511369"/>
                  <a:gd name="connsiteX314" fmla="*/ 10831337 w 12089090"/>
                  <a:gd name="connsiteY314" fmla="*/ 4080282 h 13511369"/>
                  <a:gd name="connsiteX315" fmla="*/ 10599562 w 12089090"/>
                  <a:gd name="connsiteY315" fmla="*/ 3997732 h 13511369"/>
                  <a:gd name="connsiteX316" fmla="*/ 10282063 w 12089090"/>
                  <a:gd name="connsiteY316" fmla="*/ 3950108 h 13511369"/>
                  <a:gd name="connsiteX317" fmla="*/ 10151887 w 12089090"/>
                  <a:gd name="connsiteY317" fmla="*/ 4010432 h 13511369"/>
                  <a:gd name="connsiteX318" fmla="*/ 10177288 w 12089090"/>
                  <a:gd name="connsiteY318" fmla="*/ 3845333 h 13511369"/>
                  <a:gd name="connsiteX319" fmla="*/ 10126488 w 12089090"/>
                  <a:gd name="connsiteY319" fmla="*/ 3670708 h 13511369"/>
                  <a:gd name="connsiteX320" fmla="*/ 10240787 w 12089090"/>
                  <a:gd name="connsiteY320" fmla="*/ 3708807 h 13511369"/>
                  <a:gd name="connsiteX321" fmla="*/ 10361438 w 12089090"/>
                  <a:gd name="connsiteY321" fmla="*/ 3600858 h 13511369"/>
                  <a:gd name="connsiteX322" fmla="*/ 10551938 w 12089090"/>
                  <a:gd name="connsiteY322" fmla="*/ 3661183 h 13511369"/>
                  <a:gd name="connsiteX323" fmla="*/ 10564638 w 12089090"/>
                  <a:gd name="connsiteY323" fmla="*/ 3477033 h 13511369"/>
                  <a:gd name="connsiteX324" fmla="*/ 10704337 w 12089090"/>
                  <a:gd name="connsiteY324" fmla="*/ 3515132 h 13511369"/>
                  <a:gd name="connsiteX325" fmla="*/ 10818637 w 12089090"/>
                  <a:gd name="connsiteY325" fmla="*/ 3210332 h 13511369"/>
                  <a:gd name="connsiteX326" fmla="*/ 10920238 w 12089090"/>
                  <a:gd name="connsiteY326" fmla="*/ 3299233 h 13511369"/>
                  <a:gd name="connsiteX327" fmla="*/ 11059937 w 12089090"/>
                  <a:gd name="connsiteY327" fmla="*/ 3283357 h 13511369"/>
                  <a:gd name="connsiteX328" fmla="*/ 11094862 w 12089090"/>
                  <a:gd name="connsiteY328" fmla="*/ 3508782 h 13511369"/>
                  <a:gd name="connsiteX329" fmla="*/ 11171063 w 12089090"/>
                  <a:gd name="connsiteY329" fmla="*/ 3251608 h 13511369"/>
                  <a:gd name="connsiteX330" fmla="*/ 11094863 w 12089090"/>
                  <a:gd name="connsiteY330" fmla="*/ 3165883 h 13511369"/>
                  <a:gd name="connsiteX331" fmla="*/ 11180587 w 12089090"/>
                  <a:gd name="connsiteY331" fmla="*/ 2911882 h 13511369"/>
                  <a:gd name="connsiteX332" fmla="*/ 10999613 w 12089090"/>
                  <a:gd name="connsiteY332" fmla="*/ 2988083 h 13511369"/>
                  <a:gd name="connsiteX333" fmla="*/ 10971037 w 12089090"/>
                  <a:gd name="connsiteY333" fmla="*/ 2918232 h 13511369"/>
                  <a:gd name="connsiteX334" fmla="*/ 10780537 w 12089090"/>
                  <a:gd name="connsiteY334" fmla="*/ 2715032 h 13511369"/>
                  <a:gd name="connsiteX335" fmla="*/ 10748788 w 12089090"/>
                  <a:gd name="connsiteY335" fmla="*/ 2530883 h 13511369"/>
                  <a:gd name="connsiteX336" fmla="*/ 10717038 w 12089090"/>
                  <a:gd name="connsiteY336" fmla="*/ 2435633 h 13511369"/>
                  <a:gd name="connsiteX337" fmla="*/ 10818637 w 12089090"/>
                  <a:gd name="connsiteY337" fmla="*/ 2334032 h 13511369"/>
                  <a:gd name="connsiteX338" fmla="*/ 11078988 w 12089090"/>
                  <a:gd name="connsiteY338" fmla="*/ 2099083 h 13511369"/>
                  <a:gd name="connsiteX339" fmla="*/ 11199637 w 12089090"/>
                  <a:gd name="connsiteY339" fmla="*/ 2118132 h 13511369"/>
                  <a:gd name="connsiteX340" fmla="*/ 11269488 w 12089090"/>
                  <a:gd name="connsiteY340" fmla="*/ 2029233 h 13511369"/>
                  <a:gd name="connsiteX341" fmla="*/ 11504437 w 12089090"/>
                  <a:gd name="connsiteY341" fmla="*/ 1921282 h 13511369"/>
                  <a:gd name="connsiteX342" fmla="*/ 11358388 w 12089090"/>
                  <a:gd name="connsiteY342" fmla="*/ 1851433 h 13511369"/>
                  <a:gd name="connsiteX343" fmla="*/ 11275837 w 12089090"/>
                  <a:gd name="connsiteY343" fmla="*/ 1705382 h 13511369"/>
                  <a:gd name="connsiteX344" fmla="*/ 11377437 w 12089090"/>
                  <a:gd name="connsiteY344" fmla="*/ 1279932 h 13511369"/>
                  <a:gd name="connsiteX345" fmla="*/ 11256787 w 12089090"/>
                  <a:gd name="connsiteY345" fmla="*/ 1019582 h 13511369"/>
                  <a:gd name="connsiteX346" fmla="*/ 11542537 w 12089090"/>
                  <a:gd name="connsiteY346" fmla="*/ 1362482 h 13511369"/>
                  <a:gd name="connsiteX347" fmla="*/ 11707637 w 12089090"/>
                  <a:gd name="connsiteY347" fmla="*/ 1165632 h 13511369"/>
                  <a:gd name="connsiteX348" fmla="*/ 11891787 w 12089090"/>
                  <a:gd name="connsiteY348" fmla="*/ 1476782 h 13511369"/>
                  <a:gd name="connsiteX349" fmla="*/ 12088637 w 12089090"/>
                  <a:gd name="connsiteY349" fmla="*/ 1578383 h 13511369"/>
                  <a:gd name="connsiteX350" fmla="*/ 11923537 w 12089090"/>
                  <a:gd name="connsiteY350" fmla="*/ 1133883 h 13511369"/>
                  <a:gd name="connsiteX351" fmla="*/ 11910837 w 12089090"/>
                  <a:gd name="connsiteY351" fmla="*/ 917982 h 13511369"/>
                  <a:gd name="connsiteX352" fmla="*/ 11777487 w 12089090"/>
                  <a:gd name="connsiteY352" fmla="*/ 721132 h 13511369"/>
                  <a:gd name="connsiteX353" fmla="*/ 11752087 w 12089090"/>
                  <a:gd name="connsiteY35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3023615 w 12089090"/>
                  <a:gd name="connsiteY29" fmla="*/ 2957669 h 13511369"/>
                  <a:gd name="connsiteX30" fmla="*/ 3016472 w 12089090"/>
                  <a:gd name="connsiteY30" fmla="*/ 3050538 h 13511369"/>
                  <a:gd name="connsiteX31" fmla="*/ 2916459 w 12089090"/>
                  <a:gd name="connsiteY31" fmla="*/ 3143406 h 13511369"/>
                  <a:gd name="connsiteX32" fmla="*/ 2874787 w 12089090"/>
                  <a:gd name="connsiteY32" fmla="*/ 3248432 h 13511369"/>
                  <a:gd name="connsiteX33" fmla="*/ 2916459 w 12089090"/>
                  <a:gd name="connsiteY33" fmla="*/ 3355338 h 13511369"/>
                  <a:gd name="connsiteX34" fmla="*/ 3039093 w 12089090"/>
                  <a:gd name="connsiteY34" fmla="*/ 3469889 h 13511369"/>
                  <a:gd name="connsiteX35" fmla="*/ 2880740 w 12089090"/>
                  <a:gd name="connsiteY35" fmla="*/ 3872069 h 13511369"/>
                  <a:gd name="connsiteX36" fmla="*/ 2854547 w 12089090"/>
                  <a:gd name="connsiteY36" fmla="*/ 4003038 h 13511369"/>
                  <a:gd name="connsiteX37" fmla="*/ 2779537 w 12089090"/>
                  <a:gd name="connsiteY37" fmla="*/ 4067582 h 13511369"/>
                  <a:gd name="connsiteX38" fmla="*/ 2630709 w 12089090"/>
                  <a:gd name="connsiteY38" fmla="*/ 4069713 h 13511369"/>
                  <a:gd name="connsiteX39" fmla="*/ 2559272 w 12089090"/>
                  <a:gd name="connsiteY39" fmla="*/ 4041138 h 13511369"/>
                  <a:gd name="connsiteX40" fmla="*/ 2497359 w 12089090"/>
                  <a:gd name="connsiteY40" fmla="*/ 3964938 h 13511369"/>
                  <a:gd name="connsiteX41" fmla="*/ 2360437 w 12089090"/>
                  <a:gd name="connsiteY41" fmla="*/ 3991382 h 13511369"/>
                  <a:gd name="connsiteX42" fmla="*/ 2302097 w 12089090"/>
                  <a:gd name="connsiteY42" fmla="*/ 4098288 h 13511369"/>
                  <a:gd name="connsiteX43" fmla="*/ 2402109 w 12089090"/>
                  <a:gd name="connsiteY43" fmla="*/ 4295932 h 13511369"/>
                  <a:gd name="connsiteX44" fmla="*/ 2322337 w 12089090"/>
                  <a:gd name="connsiteY44" fmla="*/ 4353332 h 13511369"/>
                  <a:gd name="connsiteX45" fmla="*/ 2533078 w 12089090"/>
                  <a:gd name="connsiteY45" fmla="*/ 4645975 h 13511369"/>
                  <a:gd name="connsiteX46" fmla="*/ 2597372 w 12089090"/>
                  <a:gd name="connsiteY46" fmla="*/ 4879338 h 13511369"/>
                  <a:gd name="connsiteX47" fmla="*/ 2489024 w 12089090"/>
                  <a:gd name="connsiteY47" fmla="*/ 4958170 h 13511369"/>
                  <a:gd name="connsiteX48" fmla="*/ 2471165 w 12089090"/>
                  <a:gd name="connsiteY48" fmla="*/ 5122225 h 13511369"/>
                  <a:gd name="connsiteX49" fmla="*/ 2387822 w 12089090"/>
                  <a:gd name="connsiteY49" fmla="*/ 5196044 h 13511369"/>
                  <a:gd name="connsiteX50" fmla="*/ 2398537 w 12089090"/>
                  <a:gd name="connsiteY50" fmla="*/ 5286782 h 13511369"/>
                  <a:gd name="connsiteX51" fmla="*/ 2506884 w 12089090"/>
                  <a:gd name="connsiteY51" fmla="*/ 5384163 h 13511369"/>
                  <a:gd name="connsiteX52" fmla="*/ 2512837 w 12089090"/>
                  <a:gd name="connsiteY52" fmla="*/ 5534432 h 13511369"/>
                  <a:gd name="connsiteX53" fmla="*/ 2516409 w 12089090"/>
                  <a:gd name="connsiteY53" fmla="*/ 5622288 h 13511369"/>
                  <a:gd name="connsiteX54" fmla="*/ 2649759 w 12089090"/>
                  <a:gd name="connsiteY54" fmla="*/ 5741350 h 13511369"/>
                  <a:gd name="connsiteX55" fmla="*/ 2814065 w 12089090"/>
                  <a:gd name="connsiteY55" fmla="*/ 5819932 h 13511369"/>
                  <a:gd name="connsiteX56" fmla="*/ 2846212 w 12089090"/>
                  <a:gd name="connsiteY56" fmla="*/ 6036875 h 13511369"/>
                  <a:gd name="connsiteX57" fmla="*/ 2836687 w 12089090"/>
                  <a:gd name="connsiteY57" fmla="*/ 6239282 h 13511369"/>
                  <a:gd name="connsiteX58" fmla="*/ 2611659 w 12089090"/>
                  <a:gd name="connsiteY58" fmla="*/ 6322375 h 13511369"/>
                  <a:gd name="connsiteX59" fmla="*/ 2627137 w 12089090"/>
                  <a:gd name="connsiteY59" fmla="*/ 6448832 h 13511369"/>
                  <a:gd name="connsiteX60" fmla="*/ 2531887 w 12089090"/>
                  <a:gd name="connsiteY60" fmla="*/ 6696482 h 13511369"/>
                  <a:gd name="connsiteX61" fmla="*/ 2585465 w 12089090"/>
                  <a:gd name="connsiteY61" fmla="*/ 6812913 h 13511369"/>
                  <a:gd name="connsiteX62" fmla="*/ 2535459 w 12089090"/>
                  <a:gd name="connsiteY62" fmla="*/ 6872444 h 13511369"/>
                  <a:gd name="connsiteX63" fmla="*/ 2478309 w 12089090"/>
                  <a:gd name="connsiteY63" fmla="*/ 6981982 h 13511369"/>
                  <a:gd name="connsiteX64" fmla="*/ 2365199 w 12089090"/>
                  <a:gd name="connsiteY64" fmla="*/ 7022714 h 13511369"/>
                  <a:gd name="connsiteX65" fmla="*/ 2123503 w 12089090"/>
                  <a:gd name="connsiteY65" fmla="*/ 7248682 h 13511369"/>
                  <a:gd name="connsiteX66" fmla="*/ 2171128 w 12089090"/>
                  <a:gd name="connsiteY66" fmla="*/ 7551100 h 13511369"/>
                  <a:gd name="connsiteX67" fmla="*/ 2143743 w 12089090"/>
                  <a:gd name="connsiteY67" fmla="*/ 7627551 h 13511369"/>
                  <a:gd name="connsiteX68" fmla="*/ 1973484 w 12089090"/>
                  <a:gd name="connsiteY68" fmla="*/ 7703500 h 13511369"/>
                  <a:gd name="connsiteX69" fmla="*/ 1867519 w 12089090"/>
                  <a:gd name="connsiteY69" fmla="*/ 7841863 h 13511369"/>
                  <a:gd name="connsiteX70" fmla="*/ 1842515 w 12089090"/>
                  <a:gd name="connsiteY70" fmla="*/ 8084500 h 13511369"/>
                  <a:gd name="connsiteX71" fmla="*/ 1721072 w 12089090"/>
                  <a:gd name="connsiteY71" fmla="*/ 8148794 h 13511369"/>
                  <a:gd name="connsiteX72" fmla="*/ 1703212 w 12089090"/>
                  <a:gd name="connsiteY72" fmla="*/ 8291919 h 13511369"/>
                  <a:gd name="connsiteX73" fmla="*/ 1671065 w 12089090"/>
                  <a:gd name="connsiteY73" fmla="*/ 8510744 h 13511369"/>
                  <a:gd name="connsiteX74" fmla="*/ 1716309 w 12089090"/>
                  <a:gd name="connsiteY74" fmla="*/ 8653619 h 13511369"/>
                  <a:gd name="connsiteX75" fmla="*/ 1706784 w 12089090"/>
                  <a:gd name="connsiteY75" fmla="*/ 8772682 h 13511369"/>
                  <a:gd name="connsiteX76" fmla="*/ 1788937 w 12089090"/>
                  <a:gd name="connsiteY76" fmla="*/ 8963432 h 13511369"/>
                  <a:gd name="connsiteX77" fmla="*/ 1657969 w 12089090"/>
                  <a:gd name="connsiteY77" fmla="*/ 9413488 h 13511369"/>
                  <a:gd name="connsiteX78" fmla="*/ 1506759 w 12089090"/>
                  <a:gd name="connsiteY78" fmla="*/ 9498963 h 13511369"/>
                  <a:gd name="connsiteX79" fmla="*/ 1463897 w 12089090"/>
                  <a:gd name="connsiteY79" fmla="*/ 9682319 h 13511369"/>
                  <a:gd name="connsiteX80" fmla="*/ 1321022 w 12089090"/>
                  <a:gd name="connsiteY80" fmla="*/ 9748994 h 13511369"/>
                  <a:gd name="connsiteX81" fmla="*/ 1312687 w 12089090"/>
                  <a:gd name="connsiteY81" fmla="*/ 9839732 h 13511369"/>
                  <a:gd name="connsiteX82" fmla="*/ 1237678 w 12089090"/>
                  <a:gd name="connsiteY82" fmla="*/ 9970450 h 13511369"/>
                  <a:gd name="connsiteX83" fmla="*/ 1254347 w 12089090"/>
                  <a:gd name="connsiteY83" fmla="*/ 10151425 h 13511369"/>
                  <a:gd name="connsiteX84" fmla="*/ 1179337 w 12089090"/>
                  <a:gd name="connsiteY84" fmla="*/ 10315982 h 13511369"/>
                  <a:gd name="connsiteX85" fmla="*/ 932878 w 12089090"/>
                  <a:gd name="connsiteY85" fmla="*/ 10353832 h 13511369"/>
                  <a:gd name="connsiteX86" fmla="*/ 817387 w 12089090"/>
                  <a:gd name="connsiteY86" fmla="*/ 10468382 h 13511369"/>
                  <a:gd name="connsiteX87" fmla="*/ 678084 w 12089090"/>
                  <a:gd name="connsiteY87" fmla="*/ 10480038 h 13511369"/>
                  <a:gd name="connsiteX88" fmla="*/ 585215 w 12089090"/>
                  <a:gd name="connsiteY88" fmla="*/ 10544332 h 13511369"/>
                  <a:gd name="connsiteX89" fmla="*/ 497109 w 12089090"/>
                  <a:gd name="connsiteY89" fmla="*/ 10503850 h 13511369"/>
                  <a:gd name="connsiteX90" fmla="*/ 399478 w 12089090"/>
                  <a:gd name="connsiteY90" fmla="*/ 10510994 h 13511369"/>
                  <a:gd name="connsiteX91" fmla="*/ 301847 w 12089090"/>
                  <a:gd name="connsiteY91" fmla="*/ 10482419 h 13511369"/>
                  <a:gd name="connsiteX92" fmla="*/ 238743 w 12089090"/>
                  <a:gd name="connsiteY92" fmla="*/ 10535057 h 13511369"/>
                  <a:gd name="connsiteX93" fmla="*/ 17287 w 12089090"/>
                  <a:gd name="connsiteY93" fmla="*/ 10430282 h 13511369"/>
                  <a:gd name="connsiteX94" fmla="*/ 78009 w 12089090"/>
                  <a:gd name="connsiteY94" fmla="*/ 10608625 h 13511369"/>
                  <a:gd name="connsiteX95" fmla="*/ 11334 w 12089090"/>
                  <a:gd name="connsiteY95" fmla="*/ 10787219 h 13511369"/>
                  <a:gd name="connsiteX96" fmla="*/ 112537 w 12089090"/>
                  <a:gd name="connsiteY96" fmla="*/ 11056551 h 13511369"/>
                  <a:gd name="connsiteX97" fmla="*/ 8953 w 12089090"/>
                  <a:gd name="connsiteY97" fmla="*/ 11234894 h 13511369"/>
                  <a:gd name="connsiteX98" fmla="*/ 17287 w 12089090"/>
                  <a:gd name="connsiteY98" fmla="*/ 11420882 h 13511369"/>
                  <a:gd name="connsiteX99" fmla="*/ 158972 w 12089090"/>
                  <a:gd name="connsiteY99" fmla="*/ 11470638 h 13511369"/>
                  <a:gd name="connsiteX100" fmla="*/ 455437 w 12089090"/>
                  <a:gd name="connsiteY100" fmla="*/ 11497082 h 13511369"/>
                  <a:gd name="connsiteX101" fmla="*/ 623315 w 12089090"/>
                  <a:gd name="connsiteY101" fmla="*/ 11544457 h 13511369"/>
                  <a:gd name="connsiteX102" fmla="*/ 737615 w 12089090"/>
                  <a:gd name="connsiteY102" fmla="*/ 11489688 h 13511369"/>
                  <a:gd name="connsiteX103" fmla="*/ 912637 w 12089090"/>
                  <a:gd name="connsiteY103" fmla="*/ 11535182 h 13511369"/>
                  <a:gd name="connsiteX104" fmla="*/ 1078134 w 12089090"/>
                  <a:gd name="connsiteY104" fmla="*/ 11413488 h 13511369"/>
                  <a:gd name="connsiteX105" fmla="*/ 1155524 w 12089090"/>
                  <a:gd name="connsiteY105" fmla="*/ 11470889 h 13511369"/>
                  <a:gd name="connsiteX106" fmla="*/ 1294828 w 12089090"/>
                  <a:gd name="connsiteY106" fmla="*/ 11496832 h 13511369"/>
                  <a:gd name="connsiteX107" fmla="*/ 1466278 w 12089090"/>
                  <a:gd name="connsiteY107" fmla="*/ 11508738 h 13511369"/>
                  <a:gd name="connsiteX108" fmla="*/ 1552003 w 12089090"/>
                  <a:gd name="connsiteY108" fmla="*/ 11573032 h 13511369"/>
                  <a:gd name="connsiteX109" fmla="*/ 1652015 w 12089090"/>
                  <a:gd name="connsiteY109" fmla="*/ 11580175 h 13511369"/>
                  <a:gd name="connsiteX110" fmla="*/ 1731787 w 12089090"/>
                  <a:gd name="connsiteY110" fmla="*/ 11592332 h 13511369"/>
                  <a:gd name="connsiteX111" fmla="*/ 1659159 w 12089090"/>
                  <a:gd name="connsiteY111" fmla="*/ 11737338 h 13511369"/>
                  <a:gd name="connsiteX112" fmla="*/ 1693687 w 12089090"/>
                  <a:gd name="connsiteY112" fmla="*/ 11992382 h 13511369"/>
                  <a:gd name="connsiteX113" fmla="*/ 1871090 w 12089090"/>
                  <a:gd name="connsiteY113" fmla="*/ 12130244 h 13511369"/>
                  <a:gd name="connsiteX114" fmla="*/ 1993724 w 12089090"/>
                  <a:gd name="connsiteY114" fmla="*/ 12056676 h 13511369"/>
                  <a:gd name="connsiteX115" fmla="*/ 2066353 w 12089090"/>
                  <a:gd name="connsiteY115" fmla="*/ 12104050 h 13511369"/>
                  <a:gd name="connsiteX116" fmla="*/ 2142553 w 12089090"/>
                  <a:gd name="connsiteY116" fmla="*/ 12034994 h 13511369"/>
                  <a:gd name="connsiteX117" fmla="*/ 2242565 w 12089090"/>
                  <a:gd name="connsiteY117" fmla="*/ 12058807 h 13511369"/>
                  <a:gd name="connsiteX118" fmla="*/ 2473547 w 12089090"/>
                  <a:gd name="connsiteY118" fmla="*/ 12008800 h 13511369"/>
                  <a:gd name="connsiteX119" fmla="*/ 2524743 w 12089090"/>
                  <a:gd name="connsiteY119" fmla="*/ 11899513 h 13511369"/>
                  <a:gd name="connsiteX120" fmla="*/ 2893837 w 12089090"/>
                  <a:gd name="connsiteY120" fmla="*/ 12030482 h 13511369"/>
                  <a:gd name="connsiteX121" fmla="*/ 2983134 w 12089090"/>
                  <a:gd name="connsiteY121" fmla="*/ 12018325 h 13511369"/>
                  <a:gd name="connsiteX122" fmla="*/ 3084337 w 12089090"/>
                  <a:gd name="connsiteY122" fmla="*/ 12182882 h 13511369"/>
                  <a:gd name="connsiteX123" fmla="*/ 3323653 w 12089090"/>
                  <a:gd name="connsiteY123" fmla="*/ 12127863 h 13511369"/>
                  <a:gd name="connsiteX124" fmla="*/ 3433190 w 12089090"/>
                  <a:gd name="connsiteY124" fmla="*/ 12196919 h 13511369"/>
                  <a:gd name="connsiteX125" fmla="*/ 3586781 w 12089090"/>
                  <a:gd name="connsiteY125" fmla="*/ 12266226 h 13511369"/>
                  <a:gd name="connsiteX126" fmla="*/ 3522487 w 12089090"/>
                  <a:gd name="connsiteY126" fmla="*/ 12387670 h 13511369"/>
                  <a:gd name="connsiteX127" fmla="*/ 3607022 w 12089090"/>
                  <a:gd name="connsiteY127" fmla="*/ 12592207 h 13511369"/>
                  <a:gd name="connsiteX128" fmla="*/ 3560587 w 12089090"/>
                  <a:gd name="connsiteY128" fmla="*/ 12773432 h 13511369"/>
                  <a:gd name="connsiteX129" fmla="*/ 3545109 w 12089090"/>
                  <a:gd name="connsiteY129" fmla="*/ 12987494 h 13511369"/>
                  <a:gd name="connsiteX130" fmla="*/ 3636787 w 12089090"/>
                  <a:gd name="connsiteY130" fmla="*/ 13211582 h 13511369"/>
                  <a:gd name="connsiteX131" fmla="*/ 3922537 w 12089090"/>
                  <a:gd name="connsiteY131" fmla="*/ 13440182 h 13511369"/>
                  <a:gd name="connsiteX132" fmla="*/ 4514278 w 12089090"/>
                  <a:gd name="connsiteY132" fmla="*/ 13511369 h 13511369"/>
                  <a:gd name="connsiteX133" fmla="*/ 4549996 w 12089090"/>
                  <a:gd name="connsiteY133" fmla="*/ 13442312 h 13511369"/>
                  <a:gd name="connsiteX134" fmla="*/ 4208287 w 12089090"/>
                  <a:gd name="connsiteY134" fmla="*/ 13154432 h 13511369"/>
                  <a:gd name="connsiteX135" fmla="*/ 4635722 w 12089090"/>
                  <a:gd name="connsiteY135" fmla="*/ 13268482 h 13511369"/>
                  <a:gd name="connsiteX136" fmla="*/ 4951237 w 12089090"/>
                  <a:gd name="connsiteY136" fmla="*/ 13268732 h 13511369"/>
                  <a:gd name="connsiteX137" fmla="*/ 5052440 w 12089090"/>
                  <a:gd name="connsiteY137" fmla="*/ 13058932 h 13511369"/>
                  <a:gd name="connsiteX138" fmla="*/ 5011959 w 12089090"/>
                  <a:gd name="connsiteY138" fmla="*/ 12985113 h 13511369"/>
                  <a:gd name="connsiteX139" fmla="*/ 5008387 w 12089090"/>
                  <a:gd name="connsiteY139" fmla="*/ 12678182 h 13511369"/>
                  <a:gd name="connsiteX140" fmla="*/ 5084587 w 12089090"/>
                  <a:gd name="connsiteY140" fmla="*/ 12563882 h 13511369"/>
                  <a:gd name="connsiteX141" fmla="*/ 5046487 w 12089090"/>
                  <a:gd name="connsiteY141" fmla="*/ 12225745 h 13511369"/>
                  <a:gd name="connsiteX142" fmla="*/ 5375100 w 12089090"/>
                  <a:gd name="connsiteY142" fmla="*/ 12097157 h 13511369"/>
                  <a:gd name="connsiteX143" fmla="*/ 5656087 w 12089090"/>
                  <a:gd name="connsiteY143" fmla="*/ 12180502 h 13511369"/>
                  <a:gd name="connsiteX144" fmla="*/ 5541787 w 12089090"/>
                  <a:gd name="connsiteY144" fmla="*/ 11249432 h 13511369"/>
                  <a:gd name="connsiteX145" fmla="*/ 5602510 w 12089090"/>
                  <a:gd name="connsiteY145" fmla="*/ 10722925 h 13511369"/>
                  <a:gd name="connsiteX146" fmla="*/ 5485827 w 12089090"/>
                  <a:gd name="connsiteY146" fmla="*/ 10663394 h 13511369"/>
                  <a:gd name="connsiteX147" fmla="*/ 5602509 w 12089090"/>
                  <a:gd name="connsiteY147" fmla="*/ 10701495 h 13511369"/>
                  <a:gd name="connsiteX148" fmla="*/ 5628703 w 12089090"/>
                  <a:gd name="connsiteY148" fmla="*/ 10160950 h 13511369"/>
                  <a:gd name="connsiteX149" fmla="*/ 5715618 w 12089090"/>
                  <a:gd name="connsiteY149" fmla="*/ 9775438 h 13511369"/>
                  <a:gd name="connsiteX150" fmla="*/ 5847778 w 12089090"/>
                  <a:gd name="connsiteY150" fmla="*/ 9408475 h 13511369"/>
                  <a:gd name="connsiteX151" fmla="*/ 5938265 w 12089090"/>
                  <a:gd name="connsiteY151" fmla="*/ 9196544 h 13511369"/>
                  <a:gd name="connsiteX152" fmla="*/ 5776340 w 12089090"/>
                  <a:gd name="connsiteY152" fmla="*/ 9329894 h 13511369"/>
                  <a:gd name="connsiteX153" fmla="*/ 5940647 w 12089090"/>
                  <a:gd name="connsiteY153" fmla="*/ 9137013 h 13511369"/>
                  <a:gd name="connsiteX154" fmla="*/ 5972794 w 12089090"/>
                  <a:gd name="connsiteY154" fmla="*/ 8956289 h 13511369"/>
                  <a:gd name="connsiteX155" fmla="*/ 5976365 w 12089090"/>
                  <a:gd name="connsiteY155" fmla="*/ 9087006 h 13511369"/>
                  <a:gd name="connsiteX156" fmla="*/ 6458567 w 12089090"/>
                  <a:gd name="connsiteY156" fmla="*/ 8201432 h 13511369"/>
                  <a:gd name="connsiteX157" fmla="*/ 6221634 w 12089090"/>
                  <a:gd name="connsiteY157" fmla="*/ 8101170 h 13511369"/>
                  <a:gd name="connsiteX158" fmla="*/ 6443090 w 12089090"/>
                  <a:gd name="connsiteY158" fmla="*/ 8110694 h 13511369"/>
                  <a:gd name="connsiteX159" fmla="*/ 6713363 w 12089090"/>
                  <a:gd name="connsiteY159" fmla="*/ 8074975 h 13511369"/>
                  <a:gd name="connsiteX160" fmla="*/ 6872907 w 12089090"/>
                  <a:gd name="connsiteY160" fmla="*/ 8032113 h 13511369"/>
                  <a:gd name="connsiteX161" fmla="*/ 6802659 w 12089090"/>
                  <a:gd name="connsiteY161" fmla="*/ 7972582 h 13511369"/>
                  <a:gd name="connsiteX162" fmla="*/ 6894339 w 12089090"/>
                  <a:gd name="connsiteY162" fmla="*/ 7846626 h 13511369"/>
                  <a:gd name="connsiteX163" fmla="*/ 6997921 w 12089090"/>
                  <a:gd name="connsiteY163" fmla="*/ 7867807 h 13511369"/>
                  <a:gd name="connsiteX164" fmla="*/ 7034832 w 12089090"/>
                  <a:gd name="connsiteY164" fmla="*/ 7793990 h 13511369"/>
                  <a:gd name="connsiteX165" fmla="*/ 6961013 w 12089090"/>
                  <a:gd name="connsiteY165" fmla="*/ 7693975 h 13511369"/>
                  <a:gd name="connsiteX166" fmla="*/ 6927676 w 12089090"/>
                  <a:gd name="connsiteY166" fmla="*/ 7596344 h 13511369"/>
                  <a:gd name="connsiteX167" fmla="*/ 6837187 w 12089090"/>
                  <a:gd name="connsiteY167" fmla="*/ 7591832 h 13511369"/>
                  <a:gd name="connsiteX168" fmla="*/ 6763369 w 12089090"/>
                  <a:gd name="connsiteY168" fmla="*/ 7674925 h 13511369"/>
                  <a:gd name="connsiteX169" fmla="*/ 6627637 w 12089090"/>
                  <a:gd name="connsiteY169" fmla="*/ 7687082 h 13511369"/>
                  <a:gd name="connsiteX170" fmla="*/ 6687169 w 12089090"/>
                  <a:gd name="connsiteY170" fmla="*/ 7617775 h 13511369"/>
                  <a:gd name="connsiteX171" fmla="*/ 6699076 w 12089090"/>
                  <a:gd name="connsiteY171" fmla="*/ 7529669 h 13511369"/>
                  <a:gd name="connsiteX172" fmla="*/ 6720506 w 12089090"/>
                  <a:gd name="connsiteY172" fmla="*/ 7467756 h 13511369"/>
                  <a:gd name="connsiteX173" fmla="*/ 6684787 w 12089090"/>
                  <a:gd name="connsiteY173" fmla="*/ 7401332 h 13511369"/>
                  <a:gd name="connsiteX174" fmla="*/ 6620494 w 12089090"/>
                  <a:gd name="connsiteY174" fmla="*/ 7432038 h 13511369"/>
                  <a:gd name="connsiteX175" fmla="*/ 6618112 w 12089090"/>
                  <a:gd name="connsiteY175" fmla="*/ 7351326 h 13511369"/>
                  <a:gd name="connsiteX176" fmla="*/ 6837188 w 12089090"/>
                  <a:gd name="connsiteY176" fmla="*/ 7243919 h 13511369"/>
                  <a:gd name="connsiteX177" fmla="*/ 6801469 w 12089090"/>
                  <a:gd name="connsiteY177" fmla="*/ 7089138 h 13511369"/>
                  <a:gd name="connsiteX178" fmla="*/ 6877669 w 12089090"/>
                  <a:gd name="connsiteY178" fmla="*/ 7072469 h 13511369"/>
                  <a:gd name="connsiteX179" fmla="*/ 6856237 w 12089090"/>
                  <a:gd name="connsiteY179" fmla="*/ 6982232 h 13511369"/>
                  <a:gd name="connsiteX180" fmla="*/ 6961013 w 12089090"/>
                  <a:gd name="connsiteY180" fmla="*/ 6984363 h 13511369"/>
                  <a:gd name="connsiteX181" fmla="*/ 7003876 w 12089090"/>
                  <a:gd name="connsiteY181" fmla="*/ 6903400 h 13511369"/>
                  <a:gd name="connsiteX182" fmla="*/ 7106269 w 12089090"/>
                  <a:gd name="connsiteY182" fmla="*/ 6936738 h 13511369"/>
                  <a:gd name="connsiteX183" fmla="*/ 7180088 w 12089090"/>
                  <a:gd name="connsiteY183" fmla="*/ 7039132 h 13511369"/>
                  <a:gd name="connsiteX184" fmla="*/ 7246763 w 12089090"/>
                  <a:gd name="connsiteY184" fmla="*/ 6979600 h 13511369"/>
                  <a:gd name="connsiteX185" fmla="*/ 7187232 w 12089090"/>
                  <a:gd name="connsiteY185" fmla="*/ 6843869 h 13511369"/>
                  <a:gd name="connsiteX186" fmla="*/ 7244381 w 12089090"/>
                  <a:gd name="connsiteY186" fmla="*/ 6896506 h 13511369"/>
                  <a:gd name="connsiteX187" fmla="*/ 7361063 w 12089090"/>
                  <a:gd name="connsiteY187" fmla="*/ 6934357 h 13511369"/>
                  <a:gd name="connsiteX188" fmla="*/ 7434882 w 12089090"/>
                  <a:gd name="connsiteY188" fmla="*/ 7006046 h 13511369"/>
                  <a:gd name="connsiteX189" fmla="*/ 7403926 w 12089090"/>
                  <a:gd name="connsiteY189" fmla="*/ 7144158 h 13511369"/>
                  <a:gd name="connsiteX190" fmla="*/ 7475363 w 12089090"/>
                  <a:gd name="connsiteY190" fmla="*/ 7108439 h 13511369"/>
                  <a:gd name="connsiteX191" fmla="*/ 7465837 w 12089090"/>
                  <a:gd name="connsiteY191" fmla="*/ 7077482 h 13511369"/>
                  <a:gd name="connsiteX192" fmla="*/ 7542038 w 12089090"/>
                  <a:gd name="connsiteY192" fmla="*/ 7163208 h 13511369"/>
                  <a:gd name="connsiteX193" fmla="*/ 7477744 w 12089090"/>
                  <a:gd name="connsiteY193" fmla="*/ 7244171 h 13511369"/>
                  <a:gd name="connsiteX194" fmla="*/ 7542037 w 12089090"/>
                  <a:gd name="connsiteY194" fmla="*/ 7325132 h 13511369"/>
                  <a:gd name="connsiteX195" fmla="*/ 7468219 w 12089090"/>
                  <a:gd name="connsiteY195" fmla="*/ 7344183 h 13511369"/>
                  <a:gd name="connsiteX196" fmla="*/ 7375351 w 12089090"/>
                  <a:gd name="connsiteY196" fmla="*/ 7296558 h 13511369"/>
                  <a:gd name="connsiteX197" fmla="*/ 7327726 w 12089090"/>
                  <a:gd name="connsiteY197" fmla="*/ 7406096 h 13511369"/>
                  <a:gd name="connsiteX198" fmla="*/ 7403926 w 12089090"/>
                  <a:gd name="connsiteY198" fmla="*/ 7425146 h 13511369"/>
                  <a:gd name="connsiteX199" fmla="*/ 7458694 w 12089090"/>
                  <a:gd name="connsiteY199" fmla="*/ 7484677 h 13511369"/>
                  <a:gd name="connsiteX200" fmla="*/ 7484888 w 12089090"/>
                  <a:gd name="connsiteY200" fmla="*/ 7515382 h 13511369"/>
                  <a:gd name="connsiteX201" fmla="*/ 7505128 w 12089090"/>
                  <a:gd name="connsiteY201" fmla="*/ 7467755 h 13511369"/>
                  <a:gd name="connsiteX202" fmla="*/ 7563469 w 12089090"/>
                  <a:gd name="connsiteY202" fmla="*/ 7529921 h 13511369"/>
                  <a:gd name="connsiteX203" fmla="*/ 7656338 w 12089090"/>
                  <a:gd name="connsiteY203" fmla="*/ 7615646 h 13511369"/>
                  <a:gd name="connsiteX204" fmla="*/ 7656338 w 12089090"/>
                  <a:gd name="connsiteY204" fmla="*/ 7510871 h 13511369"/>
                  <a:gd name="connsiteX205" fmla="*/ 7830168 w 12089090"/>
                  <a:gd name="connsiteY205" fmla="*/ 7606120 h 13511369"/>
                  <a:gd name="connsiteX206" fmla="*/ 7723013 w 12089090"/>
                  <a:gd name="connsiteY206" fmla="*/ 7370377 h 13511369"/>
                  <a:gd name="connsiteX207" fmla="*/ 7725394 w 12089090"/>
                  <a:gd name="connsiteY207" fmla="*/ 7234646 h 13511369"/>
                  <a:gd name="connsiteX208" fmla="*/ 7630144 w 12089090"/>
                  <a:gd name="connsiteY208" fmla="*/ 7206071 h 13511369"/>
                  <a:gd name="connsiteX209" fmla="*/ 7694437 w 12089090"/>
                  <a:gd name="connsiteY209" fmla="*/ 7039382 h 13511369"/>
                  <a:gd name="connsiteX210" fmla="*/ 8392144 w 12089090"/>
                  <a:gd name="connsiteY210" fmla="*/ 6653621 h 13511369"/>
                  <a:gd name="connsiteX211" fmla="*/ 8720757 w 12089090"/>
                  <a:gd name="connsiteY211" fmla="*/ 6591708 h 13511369"/>
                  <a:gd name="connsiteX212" fmla="*/ 8739807 w 12089090"/>
                  <a:gd name="connsiteY212" fmla="*/ 6696483 h 13511369"/>
                  <a:gd name="connsiteX213" fmla="*/ 8813626 w 12089090"/>
                  <a:gd name="connsiteY213" fmla="*/ 6701246 h 13511369"/>
                  <a:gd name="connsiteX214" fmla="*/ 8789812 w 12089090"/>
                  <a:gd name="connsiteY214" fmla="*/ 6548844 h 13511369"/>
                  <a:gd name="connsiteX215" fmla="*/ 9332737 w 12089090"/>
                  <a:gd name="connsiteY215" fmla="*/ 6544082 h 13511369"/>
                  <a:gd name="connsiteX216" fmla="*/ 9520856 w 12089090"/>
                  <a:gd name="connsiteY216" fmla="*/ 6494075 h 13511369"/>
                  <a:gd name="connsiteX217" fmla="*/ 9647062 w 12089090"/>
                  <a:gd name="connsiteY217" fmla="*/ 6298813 h 13511369"/>
                  <a:gd name="connsiteX218" fmla="*/ 9923287 w 12089090"/>
                  <a:gd name="connsiteY218" fmla="*/ 6334532 h 13511369"/>
                  <a:gd name="connsiteX219" fmla="*/ 9887569 w 12089090"/>
                  <a:gd name="connsiteY219" fmla="*/ 6420258 h 13511369"/>
                  <a:gd name="connsiteX220" fmla="*/ 9744694 w 12089090"/>
                  <a:gd name="connsiteY220" fmla="*/ 6434546 h 13511369"/>
                  <a:gd name="connsiteX221" fmla="*/ 9813749 w 12089090"/>
                  <a:gd name="connsiteY221" fmla="*/ 6489313 h 13511369"/>
                  <a:gd name="connsiteX222" fmla="*/ 9682782 w 12089090"/>
                  <a:gd name="connsiteY222" fmla="*/ 6517889 h 13511369"/>
                  <a:gd name="connsiteX223" fmla="*/ 9556576 w 12089090"/>
                  <a:gd name="connsiteY223" fmla="*/ 6508364 h 13511369"/>
                  <a:gd name="connsiteX224" fmla="*/ 9470850 w 12089090"/>
                  <a:gd name="connsiteY224" fmla="*/ 6544082 h 13511369"/>
                  <a:gd name="connsiteX225" fmla="*/ 9439894 w 12089090"/>
                  <a:gd name="connsiteY225" fmla="*/ 6848883 h 13511369"/>
                  <a:gd name="connsiteX226" fmla="*/ 9601819 w 12089090"/>
                  <a:gd name="connsiteY226" fmla="*/ 6882220 h 13511369"/>
                  <a:gd name="connsiteX227" fmla="*/ 9808987 w 12089090"/>
                  <a:gd name="connsiteY227" fmla="*/ 6696482 h 13511369"/>
                  <a:gd name="connsiteX228" fmla="*/ 9847088 w 12089090"/>
                  <a:gd name="connsiteY228" fmla="*/ 6794114 h 13511369"/>
                  <a:gd name="connsiteX229" fmla="*/ 9994726 w 12089090"/>
                  <a:gd name="connsiteY229" fmla="*/ 6717914 h 13511369"/>
                  <a:gd name="connsiteX230" fmla="*/ 9894713 w 12089090"/>
                  <a:gd name="connsiteY230" fmla="*/ 6956040 h 13511369"/>
                  <a:gd name="connsiteX231" fmla="*/ 10037588 w 12089090"/>
                  <a:gd name="connsiteY231" fmla="*/ 6898889 h 13511369"/>
                  <a:gd name="connsiteX232" fmla="*/ 10004251 w 12089090"/>
                  <a:gd name="connsiteY232" fmla="*/ 6986996 h 13511369"/>
                  <a:gd name="connsiteX233" fmla="*/ 10235232 w 12089090"/>
                  <a:gd name="connsiteY233" fmla="*/ 6984614 h 13511369"/>
                  <a:gd name="connsiteX234" fmla="*/ 10075687 w 12089090"/>
                  <a:gd name="connsiteY234" fmla="*/ 7039382 h 13511369"/>
                  <a:gd name="connsiteX235" fmla="*/ 9966151 w 12089090"/>
                  <a:gd name="connsiteY235" fmla="*/ 7096533 h 13511369"/>
                  <a:gd name="connsiteX236" fmla="*/ 9847088 w 12089090"/>
                  <a:gd name="connsiteY236" fmla="*/ 7210833 h 13511369"/>
                  <a:gd name="connsiteX237" fmla="*/ 9882806 w 12089090"/>
                  <a:gd name="connsiteY237" fmla="*/ 7270363 h 13511369"/>
                  <a:gd name="connsiteX238" fmla="*/ 9925669 w 12089090"/>
                  <a:gd name="connsiteY238" fmla="*/ 7320371 h 13511369"/>
                  <a:gd name="connsiteX239" fmla="*/ 10004251 w 12089090"/>
                  <a:gd name="connsiteY239" fmla="*/ 7287033 h 13511369"/>
                  <a:gd name="connsiteX240" fmla="*/ 10016156 w 12089090"/>
                  <a:gd name="connsiteY240" fmla="*/ 7348944 h 13511369"/>
                  <a:gd name="connsiteX241" fmla="*/ 10130457 w 12089090"/>
                  <a:gd name="connsiteY241" fmla="*/ 7210833 h 13511369"/>
                  <a:gd name="connsiteX242" fmla="*/ 10166176 w 12089090"/>
                  <a:gd name="connsiteY242" fmla="*/ 7356089 h 13511369"/>
                  <a:gd name="connsiteX243" fmla="*/ 10261426 w 12089090"/>
                  <a:gd name="connsiteY243" fmla="*/ 7239408 h 13511369"/>
                  <a:gd name="connsiteX244" fmla="*/ 10287619 w 12089090"/>
                  <a:gd name="connsiteY244" fmla="*/ 7401332 h 13511369"/>
                  <a:gd name="connsiteX245" fmla="*/ 10361437 w 12089090"/>
                  <a:gd name="connsiteY245" fmla="*/ 7477532 h 13511369"/>
                  <a:gd name="connsiteX246" fmla="*/ 10151887 w 12089090"/>
                  <a:gd name="connsiteY246" fmla="*/ 7591832 h 13511369"/>
                  <a:gd name="connsiteX247" fmla="*/ 10304288 w 12089090"/>
                  <a:gd name="connsiteY247" fmla="*/ 7741852 h 13511369"/>
                  <a:gd name="connsiteX248" fmla="*/ 10335244 w 12089090"/>
                  <a:gd name="connsiteY248" fmla="*/ 7644221 h 13511369"/>
                  <a:gd name="connsiteX249" fmla="*/ 10406680 w 12089090"/>
                  <a:gd name="connsiteY249" fmla="*/ 7732326 h 13511369"/>
                  <a:gd name="connsiteX250" fmla="*/ 10528126 w 12089090"/>
                  <a:gd name="connsiteY250" fmla="*/ 7691846 h 13511369"/>
                  <a:gd name="connsiteX251" fmla="*/ 10532887 w 12089090"/>
                  <a:gd name="connsiteY251" fmla="*/ 7777570 h 13511369"/>
                  <a:gd name="connsiteX252" fmla="*/ 10530506 w 12089090"/>
                  <a:gd name="connsiteY252" fmla="*/ 7875200 h 13511369"/>
                  <a:gd name="connsiteX253" fmla="*/ 10640043 w 12089090"/>
                  <a:gd name="connsiteY253" fmla="*/ 7837101 h 13511369"/>
                  <a:gd name="connsiteX254" fmla="*/ 10680526 w 12089090"/>
                  <a:gd name="connsiteY254" fmla="*/ 8075227 h 13511369"/>
                  <a:gd name="connsiteX255" fmla="*/ 10818637 w 12089090"/>
                  <a:gd name="connsiteY255" fmla="*/ 8106182 h 13511369"/>
                  <a:gd name="connsiteX256" fmla="*/ 10832925 w 12089090"/>
                  <a:gd name="connsiteY256" fmla="*/ 7815670 h 13511369"/>
                  <a:gd name="connsiteX257" fmla="*/ 10923413 w 12089090"/>
                  <a:gd name="connsiteY257" fmla="*/ 7791858 h 13511369"/>
                  <a:gd name="connsiteX258" fmla="*/ 10992469 w 12089090"/>
                  <a:gd name="connsiteY258" fmla="*/ 7620407 h 13511369"/>
                  <a:gd name="connsiteX259" fmla="*/ 10954369 w 12089090"/>
                  <a:gd name="connsiteY259" fmla="*/ 7491821 h 13511369"/>
                  <a:gd name="connsiteX260" fmla="*/ 10859119 w 12089090"/>
                  <a:gd name="connsiteY260" fmla="*/ 7479913 h 13511369"/>
                  <a:gd name="connsiteX261" fmla="*/ 10906743 w 12089090"/>
                  <a:gd name="connsiteY261" fmla="*/ 7360851 h 13511369"/>
                  <a:gd name="connsiteX262" fmla="*/ 10801969 w 12089090"/>
                  <a:gd name="connsiteY262" fmla="*/ 7289414 h 13511369"/>
                  <a:gd name="connsiteX263" fmla="*/ 10761487 w 12089090"/>
                  <a:gd name="connsiteY263" fmla="*/ 7058432 h 13511369"/>
                  <a:gd name="connsiteX264" fmla="*/ 10443987 w 12089090"/>
                  <a:gd name="connsiteY264" fmla="*/ 7020332 h 13511369"/>
                  <a:gd name="connsiteX265" fmla="*/ 10513838 w 12089090"/>
                  <a:gd name="connsiteY265" fmla="*/ 6915558 h 13511369"/>
                  <a:gd name="connsiteX266" fmla="*/ 10637663 w 12089090"/>
                  <a:gd name="connsiteY266" fmla="*/ 6896508 h 13511369"/>
                  <a:gd name="connsiteX267" fmla="*/ 10647187 w 12089090"/>
                  <a:gd name="connsiteY267" fmla="*/ 6810782 h 13511369"/>
                  <a:gd name="connsiteX268" fmla="*/ 10859912 w 12089090"/>
                  <a:gd name="connsiteY268" fmla="*/ 6899682 h 13511369"/>
                  <a:gd name="connsiteX269" fmla="*/ 10875787 w 12089090"/>
                  <a:gd name="connsiteY269" fmla="*/ 6677432 h 13511369"/>
                  <a:gd name="connsiteX270" fmla="*/ 10666237 w 12089090"/>
                  <a:gd name="connsiteY270" fmla="*/ 6772682 h 13511369"/>
                  <a:gd name="connsiteX271" fmla="*/ 10590037 w 12089090"/>
                  <a:gd name="connsiteY271" fmla="*/ 6544082 h 13511369"/>
                  <a:gd name="connsiteX272" fmla="*/ 10361437 w 12089090"/>
                  <a:gd name="connsiteY272" fmla="*/ 6753632 h 13511369"/>
                  <a:gd name="connsiteX273" fmla="*/ 10374138 w 12089090"/>
                  <a:gd name="connsiteY273" fmla="*/ 6588533 h 13511369"/>
                  <a:gd name="connsiteX274" fmla="*/ 10386837 w 12089090"/>
                  <a:gd name="connsiteY274" fmla="*/ 6464707 h 13511369"/>
                  <a:gd name="connsiteX275" fmla="*/ 10331672 w 12089090"/>
                  <a:gd name="connsiteY275" fmla="*/ 6436675 h 13511369"/>
                  <a:gd name="connsiteX276" fmla="*/ 10278888 w 12089090"/>
                  <a:gd name="connsiteY276" fmla="*/ 6452008 h 13511369"/>
                  <a:gd name="connsiteX277" fmla="*/ 10158237 w 12089090"/>
                  <a:gd name="connsiteY277" fmla="*/ 6236107 h 13511369"/>
                  <a:gd name="connsiteX278" fmla="*/ 10323338 w 12089090"/>
                  <a:gd name="connsiteY278" fmla="*/ 6274208 h 13511369"/>
                  <a:gd name="connsiteX279" fmla="*/ 10564638 w 12089090"/>
                  <a:gd name="connsiteY279" fmla="*/ 6274208 h 13511369"/>
                  <a:gd name="connsiteX280" fmla="*/ 10694812 w 12089090"/>
                  <a:gd name="connsiteY280" fmla="*/ 6134507 h 13511369"/>
                  <a:gd name="connsiteX281" fmla="*/ 10593213 w 12089090"/>
                  <a:gd name="connsiteY281" fmla="*/ 6023383 h 13511369"/>
                  <a:gd name="connsiteX282" fmla="*/ 10380487 w 12089090"/>
                  <a:gd name="connsiteY282" fmla="*/ 5975757 h 13511369"/>
                  <a:gd name="connsiteX283" fmla="*/ 10561462 w 12089090"/>
                  <a:gd name="connsiteY283" fmla="*/ 5845582 h 13511369"/>
                  <a:gd name="connsiteX284" fmla="*/ 10507488 w 12089090"/>
                  <a:gd name="connsiteY284" fmla="*/ 5728108 h 13511369"/>
                  <a:gd name="connsiteX285" fmla="*/ 10561463 w 12089090"/>
                  <a:gd name="connsiteY285" fmla="*/ 5607458 h 13511369"/>
                  <a:gd name="connsiteX286" fmla="*/ 10523362 w 12089090"/>
                  <a:gd name="connsiteY286" fmla="*/ 5604282 h 13511369"/>
                  <a:gd name="connsiteX287" fmla="*/ 10488438 w 12089090"/>
                  <a:gd name="connsiteY287" fmla="*/ 5528083 h 13511369"/>
                  <a:gd name="connsiteX288" fmla="*/ 10329687 w 12089090"/>
                  <a:gd name="connsiteY288" fmla="*/ 5375682 h 13511369"/>
                  <a:gd name="connsiteX289" fmla="*/ 10599563 w 12089090"/>
                  <a:gd name="connsiteY289" fmla="*/ 5480458 h 13511369"/>
                  <a:gd name="connsiteX290" fmla="*/ 10742437 w 12089090"/>
                  <a:gd name="connsiteY290" fmla="*/ 5439182 h 13511369"/>
                  <a:gd name="connsiteX291" fmla="*/ 10717038 w 12089090"/>
                  <a:gd name="connsiteY291" fmla="*/ 5686833 h 13511369"/>
                  <a:gd name="connsiteX292" fmla="*/ 10894837 w 12089090"/>
                  <a:gd name="connsiteY292" fmla="*/ 5724932 h 13511369"/>
                  <a:gd name="connsiteX293" fmla="*/ 10951988 w 12089090"/>
                  <a:gd name="connsiteY293" fmla="*/ 5550308 h 13511369"/>
                  <a:gd name="connsiteX294" fmla="*/ 10993262 w 12089090"/>
                  <a:gd name="connsiteY294" fmla="*/ 5321707 h 13511369"/>
                  <a:gd name="connsiteX295" fmla="*/ 10913888 w 12089090"/>
                  <a:gd name="connsiteY295" fmla="*/ 5118508 h 13511369"/>
                  <a:gd name="connsiteX296" fmla="*/ 10856737 w 12089090"/>
                  <a:gd name="connsiteY296" fmla="*/ 5020082 h 13511369"/>
                  <a:gd name="connsiteX297" fmla="*/ 10777363 w 12089090"/>
                  <a:gd name="connsiteY297" fmla="*/ 5137558 h 13511369"/>
                  <a:gd name="connsiteX298" fmla="*/ 10707513 w 12089090"/>
                  <a:gd name="connsiteY298" fmla="*/ 5096283 h 13511369"/>
                  <a:gd name="connsiteX299" fmla="*/ 10675763 w 12089090"/>
                  <a:gd name="connsiteY299" fmla="*/ 5216933 h 13511369"/>
                  <a:gd name="connsiteX300" fmla="*/ 10574162 w 12089090"/>
                  <a:gd name="connsiteY300" fmla="*/ 5220107 h 13511369"/>
                  <a:gd name="connsiteX301" fmla="*/ 10494787 w 12089090"/>
                  <a:gd name="connsiteY301" fmla="*/ 5077232 h 13511369"/>
                  <a:gd name="connsiteX302" fmla="*/ 10456687 w 12089090"/>
                  <a:gd name="connsiteY302" fmla="*/ 4924832 h 13511369"/>
                  <a:gd name="connsiteX303" fmla="*/ 10240787 w 12089090"/>
                  <a:gd name="connsiteY303" fmla="*/ 4928007 h 13511369"/>
                  <a:gd name="connsiteX304" fmla="*/ 10266187 w 12089090"/>
                  <a:gd name="connsiteY304" fmla="*/ 5153432 h 13511369"/>
                  <a:gd name="connsiteX305" fmla="*/ 10228088 w 12089090"/>
                  <a:gd name="connsiteY305" fmla="*/ 4959758 h 13511369"/>
                  <a:gd name="connsiteX306" fmla="*/ 10183637 w 12089090"/>
                  <a:gd name="connsiteY306" fmla="*/ 4972457 h 13511369"/>
                  <a:gd name="connsiteX307" fmla="*/ 10113787 w 12089090"/>
                  <a:gd name="connsiteY307" fmla="*/ 4861332 h 13511369"/>
                  <a:gd name="connsiteX308" fmla="*/ 10018538 w 12089090"/>
                  <a:gd name="connsiteY308" fmla="*/ 4931183 h 13511369"/>
                  <a:gd name="connsiteX309" fmla="*/ 9862962 w 12089090"/>
                  <a:gd name="connsiteY309" fmla="*/ 5058182 h 13511369"/>
                  <a:gd name="connsiteX310" fmla="*/ 10228087 w 12089090"/>
                  <a:gd name="connsiteY310" fmla="*/ 4724807 h 13511369"/>
                  <a:gd name="connsiteX311" fmla="*/ 10372550 w 12089090"/>
                  <a:gd name="connsiteY311" fmla="*/ 4634321 h 13511369"/>
                  <a:gd name="connsiteX312" fmla="*/ 10590037 w 12089090"/>
                  <a:gd name="connsiteY312" fmla="*/ 4581932 h 13511369"/>
                  <a:gd name="connsiteX313" fmla="*/ 10628138 w 12089090"/>
                  <a:gd name="connsiteY313" fmla="*/ 4461283 h 13511369"/>
                  <a:gd name="connsiteX314" fmla="*/ 10799588 w 12089090"/>
                  <a:gd name="connsiteY314" fmla="*/ 4334283 h 13511369"/>
                  <a:gd name="connsiteX315" fmla="*/ 10831337 w 12089090"/>
                  <a:gd name="connsiteY315" fmla="*/ 4080282 h 13511369"/>
                  <a:gd name="connsiteX316" fmla="*/ 10599562 w 12089090"/>
                  <a:gd name="connsiteY316" fmla="*/ 3997732 h 13511369"/>
                  <a:gd name="connsiteX317" fmla="*/ 10282063 w 12089090"/>
                  <a:gd name="connsiteY317" fmla="*/ 3950108 h 13511369"/>
                  <a:gd name="connsiteX318" fmla="*/ 10151887 w 12089090"/>
                  <a:gd name="connsiteY318" fmla="*/ 4010432 h 13511369"/>
                  <a:gd name="connsiteX319" fmla="*/ 10177288 w 12089090"/>
                  <a:gd name="connsiteY319" fmla="*/ 3845333 h 13511369"/>
                  <a:gd name="connsiteX320" fmla="*/ 10126488 w 12089090"/>
                  <a:gd name="connsiteY320" fmla="*/ 3670708 h 13511369"/>
                  <a:gd name="connsiteX321" fmla="*/ 10240787 w 12089090"/>
                  <a:gd name="connsiteY321" fmla="*/ 3708807 h 13511369"/>
                  <a:gd name="connsiteX322" fmla="*/ 10361438 w 12089090"/>
                  <a:gd name="connsiteY322" fmla="*/ 3600858 h 13511369"/>
                  <a:gd name="connsiteX323" fmla="*/ 10551938 w 12089090"/>
                  <a:gd name="connsiteY323" fmla="*/ 3661183 h 13511369"/>
                  <a:gd name="connsiteX324" fmla="*/ 10564638 w 12089090"/>
                  <a:gd name="connsiteY324" fmla="*/ 3477033 h 13511369"/>
                  <a:gd name="connsiteX325" fmla="*/ 10704337 w 12089090"/>
                  <a:gd name="connsiteY325" fmla="*/ 3515132 h 13511369"/>
                  <a:gd name="connsiteX326" fmla="*/ 10818637 w 12089090"/>
                  <a:gd name="connsiteY326" fmla="*/ 3210332 h 13511369"/>
                  <a:gd name="connsiteX327" fmla="*/ 10920238 w 12089090"/>
                  <a:gd name="connsiteY327" fmla="*/ 3299233 h 13511369"/>
                  <a:gd name="connsiteX328" fmla="*/ 11059937 w 12089090"/>
                  <a:gd name="connsiteY328" fmla="*/ 3283357 h 13511369"/>
                  <a:gd name="connsiteX329" fmla="*/ 11094862 w 12089090"/>
                  <a:gd name="connsiteY329" fmla="*/ 3508782 h 13511369"/>
                  <a:gd name="connsiteX330" fmla="*/ 11171063 w 12089090"/>
                  <a:gd name="connsiteY330" fmla="*/ 3251608 h 13511369"/>
                  <a:gd name="connsiteX331" fmla="*/ 11094863 w 12089090"/>
                  <a:gd name="connsiteY331" fmla="*/ 3165883 h 13511369"/>
                  <a:gd name="connsiteX332" fmla="*/ 11180587 w 12089090"/>
                  <a:gd name="connsiteY332" fmla="*/ 2911882 h 13511369"/>
                  <a:gd name="connsiteX333" fmla="*/ 10999613 w 12089090"/>
                  <a:gd name="connsiteY333" fmla="*/ 2988083 h 13511369"/>
                  <a:gd name="connsiteX334" fmla="*/ 10971037 w 12089090"/>
                  <a:gd name="connsiteY334" fmla="*/ 2918232 h 13511369"/>
                  <a:gd name="connsiteX335" fmla="*/ 10780537 w 12089090"/>
                  <a:gd name="connsiteY335" fmla="*/ 2715032 h 13511369"/>
                  <a:gd name="connsiteX336" fmla="*/ 10748788 w 12089090"/>
                  <a:gd name="connsiteY336" fmla="*/ 2530883 h 13511369"/>
                  <a:gd name="connsiteX337" fmla="*/ 10717038 w 12089090"/>
                  <a:gd name="connsiteY337" fmla="*/ 2435633 h 13511369"/>
                  <a:gd name="connsiteX338" fmla="*/ 10818637 w 12089090"/>
                  <a:gd name="connsiteY338" fmla="*/ 2334032 h 13511369"/>
                  <a:gd name="connsiteX339" fmla="*/ 11078988 w 12089090"/>
                  <a:gd name="connsiteY339" fmla="*/ 2099083 h 13511369"/>
                  <a:gd name="connsiteX340" fmla="*/ 11199637 w 12089090"/>
                  <a:gd name="connsiteY340" fmla="*/ 2118132 h 13511369"/>
                  <a:gd name="connsiteX341" fmla="*/ 11269488 w 12089090"/>
                  <a:gd name="connsiteY341" fmla="*/ 2029233 h 13511369"/>
                  <a:gd name="connsiteX342" fmla="*/ 11504437 w 12089090"/>
                  <a:gd name="connsiteY342" fmla="*/ 1921282 h 13511369"/>
                  <a:gd name="connsiteX343" fmla="*/ 11358388 w 12089090"/>
                  <a:gd name="connsiteY343" fmla="*/ 1851433 h 13511369"/>
                  <a:gd name="connsiteX344" fmla="*/ 11275837 w 12089090"/>
                  <a:gd name="connsiteY344" fmla="*/ 1705382 h 13511369"/>
                  <a:gd name="connsiteX345" fmla="*/ 11377437 w 12089090"/>
                  <a:gd name="connsiteY345" fmla="*/ 1279932 h 13511369"/>
                  <a:gd name="connsiteX346" fmla="*/ 11256787 w 12089090"/>
                  <a:gd name="connsiteY346" fmla="*/ 1019582 h 13511369"/>
                  <a:gd name="connsiteX347" fmla="*/ 11542537 w 12089090"/>
                  <a:gd name="connsiteY347" fmla="*/ 1362482 h 13511369"/>
                  <a:gd name="connsiteX348" fmla="*/ 11707637 w 12089090"/>
                  <a:gd name="connsiteY348" fmla="*/ 1165632 h 13511369"/>
                  <a:gd name="connsiteX349" fmla="*/ 11891787 w 12089090"/>
                  <a:gd name="connsiteY349" fmla="*/ 1476782 h 13511369"/>
                  <a:gd name="connsiteX350" fmla="*/ 12088637 w 12089090"/>
                  <a:gd name="connsiteY350" fmla="*/ 1578383 h 13511369"/>
                  <a:gd name="connsiteX351" fmla="*/ 11923537 w 12089090"/>
                  <a:gd name="connsiteY351" fmla="*/ 1133883 h 13511369"/>
                  <a:gd name="connsiteX352" fmla="*/ 11910837 w 12089090"/>
                  <a:gd name="connsiteY352" fmla="*/ 917982 h 13511369"/>
                  <a:gd name="connsiteX353" fmla="*/ 11777487 w 12089090"/>
                  <a:gd name="connsiteY353" fmla="*/ 721132 h 13511369"/>
                  <a:gd name="connsiteX354" fmla="*/ 11752087 w 12089090"/>
                  <a:gd name="connsiteY35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15293 w 12089090"/>
                  <a:gd name="connsiteY28" fmla="*/ 2843619 h 13511369"/>
                  <a:gd name="connsiteX29" fmla="*/ 3023615 w 12089090"/>
                  <a:gd name="connsiteY29" fmla="*/ 2957669 h 13511369"/>
                  <a:gd name="connsiteX30" fmla="*/ 3016472 w 12089090"/>
                  <a:gd name="connsiteY30" fmla="*/ 3050538 h 13511369"/>
                  <a:gd name="connsiteX31" fmla="*/ 2916459 w 12089090"/>
                  <a:gd name="connsiteY31" fmla="*/ 3143406 h 13511369"/>
                  <a:gd name="connsiteX32" fmla="*/ 2874787 w 12089090"/>
                  <a:gd name="connsiteY32" fmla="*/ 3248432 h 13511369"/>
                  <a:gd name="connsiteX33" fmla="*/ 2916459 w 12089090"/>
                  <a:gd name="connsiteY33" fmla="*/ 3355338 h 13511369"/>
                  <a:gd name="connsiteX34" fmla="*/ 3039093 w 12089090"/>
                  <a:gd name="connsiteY34" fmla="*/ 3469889 h 13511369"/>
                  <a:gd name="connsiteX35" fmla="*/ 2880740 w 12089090"/>
                  <a:gd name="connsiteY35" fmla="*/ 3872069 h 13511369"/>
                  <a:gd name="connsiteX36" fmla="*/ 2854547 w 12089090"/>
                  <a:gd name="connsiteY36" fmla="*/ 4003038 h 13511369"/>
                  <a:gd name="connsiteX37" fmla="*/ 2779537 w 12089090"/>
                  <a:gd name="connsiteY37" fmla="*/ 4067582 h 13511369"/>
                  <a:gd name="connsiteX38" fmla="*/ 2630709 w 12089090"/>
                  <a:gd name="connsiteY38" fmla="*/ 4069713 h 13511369"/>
                  <a:gd name="connsiteX39" fmla="*/ 2559272 w 12089090"/>
                  <a:gd name="connsiteY39" fmla="*/ 4041138 h 13511369"/>
                  <a:gd name="connsiteX40" fmla="*/ 2497359 w 12089090"/>
                  <a:gd name="connsiteY40" fmla="*/ 3964938 h 13511369"/>
                  <a:gd name="connsiteX41" fmla="*/ 2360437 w 12089090"/>
                  <a:gd name="connsiteY41" fmla="*/ 3991382 h 13511369"/>
                  <a:gd name="connsiteX42" fmla="*/ 2302097 w 12089090"/>
                  <a:gd name="connsiteY42" fmla="*/ 4098288 h 13511369"/>
                  <a:gd name="connsiteX43" fmla="*/ 2402109 w 12089090"/>
                  <a:gd name="connsiteY43" fmla="*/ 4295932 h 13511369"/>
                  <a:gd name="connsiteX44" fmla="*/ 2322337 w 12089090"/>
                  <a:gd name="connsiteY44" fmla="*/ 4353332 h 13511369"/>
                  <a:gd name="connsiteX45" fmla="*/ 2533078 w 12089090"/>
                  <a:gd name="connsiteY45" fmla="*/ 4645975 h 13511369"/>
                  <a:gd name="connsiteX46" fmla="*/ 2597372 w 12089090"/>
                  <a:gd name="connsiteY46" fmla="*/ 4879338 h 13511369"/>
                  <a:gd name="connsiteX47" fmla="*/ 2489024 w 12089090"/>
                  <a:gd name="connsiteY47" fmla="*/ 4958170 h 13511369"/>
                  <a:gd name="connsiteX48" fmla="*/ 2471165 w 12089090"/>
                  <a:gd name="connsiteY48" fmla="*/ 5122225 h 13511369"/>
                  <a:gd name="connsiteX49" fmla="*/ 2387822 w 12089090"/>
                  <a:gd name="connsiteY49" fmla="*/ 5196044 h 13511369"/>
                  <a:gd name="connsiteX50" fmla="*/ 2398537 w 12089090"/>
                  <a:gd name="connsiteY50" fmla="*/ 5286782 h 13511369"/>
                  <a:gd name="connsiteX51" fmla="*/ 2506884 w 12089090"/>
                  <a:gd name="connsiteY51" fmla="*/ 5384163 h 13511369"/>
                  <a:gd name="connsiteX52" fmla="*/ 2512837 w 12089090"/>
                  <a:gd name="connsiteY52" fmla="*/ 5534432 h 13511369"/>
                  <a:gd name="connsiteX53" fmla="*/ 2516409 w 12089090"/>
                  <a:gd name="connsiteY53" fmla="*/ 5622288 h 13511369"/>
                  <a:gd name="connsiteX54" fmla="*/ 2649759 w 12089090"/>
                  <a:gd name="connsiteY54" fmla="*/ 5741350 h 13511369"/>
                  <a:gd name="connsiteX55" fmla="*/ 2814065 w 12089090"/>
                  <a:gd name="connsiteY55" fmla="*/ 5819932 h 13511369"/>
                  <a:gd name="connsiteX56" fmla="*/ 2846212 w 12089090"/>
                  <a:gd name="connsiteY56" fmla="*/ 6036875 h 13511369"/>
                  <a:gd name="connsiteX57" fmla="*/ 2836687 w 12089090"/>
                  <a:gd name="connsiteY57" fmla="*/ 6239282 h 13511369"/>
                  <a:gd name="connsiteX58" fmla="*/ 2611659 w 12089090"/>
                  <a:gd name="connsiteY58" fmla="*/ 6322375 h 13511369"/>
                  <a:gd name="connsiteX59" fmla="*/ 2627137 w 12089090"/>
                  <a:gd name="connsiteY59" fmla="*/ 6448832 h 13511369"/>
                  <a:gd name="connsiteX60" fmla="*/ 2531887 w 12089090"/>
                  <a:gd name="connsiteY60" fmla="*/ 6696482 h 13511369"/>
                  <a:gd name="connsiteX61" fmla="*/ 2585465 w 12089090"/>
                  <a:gd name="connsiteY61" fmla="*/ 6812913 h 13511369"/>
                  <a:gd name="connsiteX62" fmla="*/ 2535459 w 12089090"/>
                  <a:gd name="connsiteY62" fmla="*/ 6872444 h 13511369"/>
                  <a:gd name="connsiteX63" fmla="*/ 2478309 w 12089090"/>
                  <a:gd name="connsiteY63" fmla="*/ 6981982 h 13511369"/>
                  <a:gd name="connsiteX64" fmla="*/ 2365199 w 12089090"/>
                  <a:gd name="connsiteY64" fmla="*/ 7022714 h 13511369"/>
                  <a:gd name="connsiteX65" fmla="*/ 2123503 w 12089090"/>
                  <a:gd name="connsiteY65" fmla="*/ 7248682 h 13511369"/>
                  <a:gd name="connsiteX66" fmla="*/ 2171128 w 12089090"/>
                  <a:gd name="connsiteY66" fmla="*/ 7551100 h 13511369"/>
                  <a:gd name="connsiteX67" fmla="*/ 2143743 w 12089090"/>
                  <a:gd name="connsiteY67" fmla="*/ 7627551 h 13511369"/>
                  <a:gd name="connsiteX68" fmla="*/ 1973484 w 12089090"/>
                  <a:gd name="connsiteY68" fmla="*/ 7703500 h 13511369"/>
                  <a:gd name="connsiteX69" fmla="*/ 1867519 w 12089090"/>
                  <a:gd name="connsiteY69" fmla="*/ 7841863 h 13511369"/>
                  <a:gd name="connsiteX70" fmla="*/ 1842515 w 12089090"/>
                  <a:gd name="connsiteY70" fmla="*/ 8084500 h 13511369"/>
                  <a:gd name="connsiteX71" fmla="*/ 1721072 w 12089090"/>
                  <a:gd name="connsiteY71" fmla="*/ 8148794 h 13511369"/>
                  <a:gd name="connsiteX72" fmla="*/ 1703212 w 12089090"/>
                  <a:gd name="connsiteY72" fmla="*/ 8291919 h 13511369"/>
                  <a:gd name="connsiteX73" fmla="*/ 1671065 w 12089090"/>
                  <a:gd name="connsiteY73" fmla="*/ 8510744 h 13511369"/>
                  <a:gd name="connsiteX74" fmla="*/ 1716309 w 12089090"/>
                  <a:gd name="connsiteY74" fmla="*/ 8653619 h 13511369"/>
                  <a:gd name="connsiteX75" fmla="*/ 1706784 w 12089090"/>
                  <a:gd name="connsiteY75" fmla="*/ 8772682 h 13511369"/>
                  <a:gd name="connsiteX76" fmla="*/ 1788937 w 12089090"/>
                  <a:gd name="connsiteY76" fmla="*/ 8963432 h 13511369"/>
                  <a:gd name="connsiteX77" fmla="*/ 1657969 w 12089090"/>
                  <a:gd name="connsiteY77" fmla="*/ 9413488 h 13511369"/>
                  <a:gd name="connsiteX78" fmla="*/ 1506759 w 12089090"/>
                  <a:gd name="connsiteY78" fmla="*/ 9498963 h 13511369"/>
                  <a:gd name="connsiteX79" fmla="*/ 1463897 w 12089090"/>
                  <a:gd name="connsiteY79" fmla="*/ 9682319 h 13511369"/>
                  <a:gd name="connsiteX80" fmla="*/ 1321022 w 12089090"/>
                  <a:gd name="connsiteY80" fmla="*/ 9748994 h 13511369"/>
                  <a:gd name="connsiteX81" fmla="*/ 1312687 w 12089090"/>
                  <a:gd name="connsiteY81" fmla="*/ 9839732 h 13511369"/>
                  <a:gd name="connsiteX82" fmla="*/ 1237678 w 12089090"/>
                  <a:gd name="connsiteY82" fmla="*/ 9970450 h 13511369"/>
                  <a:gd name="connsiteX83" fmla="*/ 1254347 w 12089090"/>
                  <a:gd name="connsiteY83" fmla="*/ 10151425 h 13511369"/>
                  <a:gd name="connsiteX84" fmla="*/ 1179337 w 12089090"/>
                  <a:gd name="connsiteY84" fmla="*/ 10315982 h 13511369"/>
                  <a:gd name="connsiteX85" fmla="*/ 932878 w 12089090"/>
                  <a:gd name="connsiteY85" fmla="*/ 10353832 h 13511369"/>
                  <a:gd name="connsiteX86" fmla="*/ 817387 w 12089090"/>
                  <a:gd name="connsiteY86" fmla="*/ 10468382 h 13511369"/>
                  <a:gd name="connsiteX87" fmla="*/ 678084 w 12089090"/>
                  <a:gd name="connsiteY87" fmla="*/ 10480038 h 13511369"/>
                  <a:gd name="connsiteX88" fmla="*/ 585215 w 12089090"/>
                  <a:gd name="connsiteY88" fmla="*/ 10544332 h 13511369"/>
                  <a:gd name="connsiteX89" fmla="*/ 497109 w 12089090"/>
                  <a:gd name="connsiteY89" fmla="*/ 10503850 h 13511369"/>
                  <a:gd name="connsiteX90" fmla="*/ 399478 w 12089090"/>
                  <a:gd name="connsiteY90" fmla="*/ 10510994 h 13511369"/>
                  <a:gd name="connsiteX91" fmla="*/ 301847 w 12089090"/>
                  <a:gd name="connsiteY91" fmla="*/ 10482419 h 13511369"/>
                  <a:gd name="connsiteX92" fmla="*/ 238743 w 12089090"/>
                  <a:gd name="connsiteY92" fmla="*/ 10535057 h 13511369"/>
                  <a:gd name="connsiteX93" fmla="*/ 17287 w 12089090"/>
                  <a:gd name="connsiteY93" fmla="*/ 10430282 h 13511369"/>
                  <a:gd name="connsiteX94" fmla="*/ 78009 w 12089090"/>
                  <a:gd name="connsiteY94" fmla="*/ 10608625 h 13511369"/>
                  <a:gd name="connsiteX95" fmla="*/ 11334 w 12089090"/>
                  <a:gd name="connsiteY95" fmla="*/ 10787219 h 13511369"/>
                  <a:gd name="connsiteX96" fmla="*/ 112537 w 12089090"/>
                  <a:gd name="connsiteY96" fmla="*/ 11056551 h 13511369"/>
                  <a:gd name="connsiteX97" fmla="*/ 8953 w 12089090"/>
                  <a:gd name="connsiteY97" fmla="*/ 11234894 h 13511369"/>
                  <a:gd name="connsiteX98" fmla="*/ 17287 w 12089090"/>
                  <a:gd name="connsiteY98" fmla="*/ 11420882 h 13511369"/>
                  <a:gd name="connsiteX99" fmla="*/ 158972 w 12089090"/>
                  <a:gd name="connsiteY99" fmla="*/ 11470638 h 13511369"/>
                  <a:gd name="connsiteX100" fmla="*/ 455437 w 12089090"/>
                  <a:gd name="connsiteY100" fmla="*/ 11497082 h 13511369"/>
                  <a:gd name="connsiteX101" fmla="*/ 623315 w 12089090"/>
                  <a:gd name="connsiteY101" fmla="*/ 11544457 h 13511369"/>
                  <a:gd name="connsiteX102" fmla="*/ 737615 w 12089090"/>
                  <a:gd name="connsiteY102" fmla="*/ 11489688 h 13511369"/>
                  <a:gd name="connsiteX103" fmla="*/ 912637 w 12089090"/>
                  <a:gd name="connsiteY103" fmla="*/ 11535182 h 13511369"/>
                  <a:gd name="connsiteX104" fmla="*/ 1078134 w 12089090"/>
                  <a:gd name="connsiteY104" fmla="*/ 11413488 h 13511369"/>
                  <a:gd name="connsiteX105" fmla="*/ 1155524 w 12089090"/>
                  <a:gd name="connsiteY105" fmla="*/ 11470889 h 13511369"/>
                  <a:gd name="connsiteX106" fmla="*/ 1294828 w 12089090"/>
                  <a:gd name="connsiteY106" fmla="*/ 11496832 h 13511369"/>
                  <a:gd name="connsiteX107" fmla="*/ 1466278 w 12089090"/>
                  <a:gd name="connsiteY107" fmla="*/ 11508738 h 13511369"/>
                  <a:gd name="connsiteX108" fmla="*/ 1552003 w 12089090"/>
                  <a:gd name="connsiteY108" fmla="*/ 11573032 h 13511369"/>
                  <a:gd name="connsiteX109" fmla="*/ 1652015 w 12089090"/>
                  <a:gd name="connsiteY109" fmla="*/ 11580175 h 13511369"/>
                  <a:gd name="connsiteX110" fmla="*/ 1731787 w 12089090"/>
                  <a:gd name="connsiteY110" fmla="*/ 11592332 h 13511369"/>
                  <a:gd name="connsiteX111" fmla="*/ 1659159 w 12089090"/>
                  <a:gd name="connsiteY111" fmla="*/ 11737338 h 13511369"/>
                  <a:gd name="connsiteX112" fmla="*/ 1693687 w 12089090"/>
                  <a:gd name="connsiteY112" fmla="*/ 11992382 h 13511369"/>
                  <a:gd name="connsiteX113" fmla="*/ 1871090 w 12089090"/>
                  <a:gd name="connsiteY113" fmla="*/ 12130244 h 13511369"/>
                  <a:gd name="connsiteX114" fmla="*/ 1993724 w 12089090"/>
                  <a:gd name="connsiteY114" fmla="*/ 12056676 h 13511369"/>
                  <a:gd name="connsiteX115" fmla="*/ 2066353 w 12089090"/>
                  <a:gd name="connsiteY115" fmla="*/ 12104050 h 13511369"/>
                  <a:gd name="connsiteX116" fmla="*/ 2142553 w 12089090"/>
                  <a:gd name="connsiteY116" fmla="*/ 12034994 h 13511369"/>
                  <a:gd name="connsiteX117" fmla="*/ 2242565 w 12089090"/>
                  <a:gd name="connsiteY117" fmla="*/ 12058807 h 13511369"/>
                  <a:gd name="connsiteX118" fmla="*/ 2473547 w 12089090"/>
                  <a:gd name="connsiteY118" fmla="*/ 12008800 h 13511369"/>
                  <a:gd name="connsiteX119" fmla="*/ 2524743 w 12089090"/>
                  <a:gd name="connsiteY119" fmla="*/ 11899513 h 13511369"/>
                  <a:gd name="connsiteX120" fmla="*/ 2893837 w 12089090"/>
                  <a:gd name="connsiteY120" fmla="*/ 12030482 h 13511369"/>
                  <a:gd name="connsiteX121" fmla="*/ 2983134 w 12089090"/>
                  <a:gd name="connsiteY121" fmla="*/ 12018325 h 13511369"/>
                  <a:gd name="connsiteX122" fmla="*/ 3084337 w 12089090"/>
                  <a:gd name="connsiteY122" fmla="*/ 12182882 h 13511369"/>
                  <a:gd name="connsiteX123" fmla="*/ 3323653 w 12089090"/>
                  <a:gd name="connsiteY123" fmla="*/ 12127863 h 13511369"/>
                  <a:gd name="connsiteX124" fmla="*/ 3433190 w 12089090"/>
                  <a:gd name="connsiteY124" fmla="*/ 12196919 h 13511369"/>
                  <a:gd name="connsiteX125" fmla="*/ 3586781 w 12089090"/>
                  <a:gd name="connsiteY125" fmla="*/ 12266226 h 13511369"/>
                  <a:gd name="connsiteX126" fmla="*/ 3522487 w 12089090"/>
                  <a:gd name="connsiteY126" fmla="*/ 12387670 h 13511369"/>
                  <a:gd name="connsiteX127" fmla="*/ 3607022 w 12089090"/>
                  <a:gd name="connsiteY127" fmla="*/ 12592207 h 13511369"/>
                  <a:gd name="connsiteX128" fmla="*/ 3560587 w 12089090"/>
                  <a:gd name="connsiteY128" fmla="*/ 12773432 h 13511369"/>
                  <a:gd name="connsiteX129" fmla="*/ 3545109 w 12089090"/>
                  <a:gd name="connsiteY129" fmla="*/ 12987494 h 13511369"/>
                  <a:gd name="connsiteX130" fmla="*/ 3636787 w 12089090"/>
                  <a:gd name="connsiteY130" fmla="*/ 13211582 h 13511369"/>
                  <a:gd name="connsiteX131" fmla="*/ 3922537 w 12089090"/>
                  <a:gd name="connsiteY131" fmla="*/ 13440182 h 13511369"/>
                  <a:gd name="connsiteX132" fmla="*/ 4514278 w 12089090"/>
                  <a:gd name="connsiteY132" fmla="*/ 13511369 h 13511369"/>
                  <a:gd name="connsiteX133" fmla="*/ 4549996 w 12089090"/>
                  <a:gd name="connsiteY133" fmla="*/ 13442312 h 13511369"/>
                  <a:gd name="connsiteX134" fmla="*/ 4208287 w 12089090"/>
                  <a:gd name="connsiteY134" fmla="*/ 13154432 h 13511369"/>
                  <a:gd name="connsiteX135" fmla="*/ 4635722 w 12089090"/>
                  <a:gd name="connsiteY135" fmla="*/ 13268482 h 13511369"/>
                  <a:gd name="connsiteX136" fmla="*/ 4951237 w 12089090"/>
                  <a:gd name="connsiteY136" fmla="*/ 13268732 h 13511369"/>
                  <a:gd name="connsiteX137" fmla="*/ 5052440 w 12089090"/>
                  <a:gd name="connsiteY137" fmla="*/ 13058932 h 13511369"/>
                  <a:gd name="connsiteX138" fmla="*/ 5011959 w 12089090"/>
                  <a:gd name="connsiteY138" fmla="*/ 12985113 h 13511369"/>
                  <a:gd name="connsiteX139" fmla="*/ 5008387 w 12089090"/>
                  <a:gd name="connsiteY139" fmla="*/ 12678182 h 13511369"/>
                  <a:gd name="connsiteX140" fmla="*/ 5084587 w 12089090"/>
                  <a:gd name="connsiteY140" fmla="*/ 12563882 h 13511369"/>
                  <a:gd name="connsiteX141" fmla="*/ 5046487 w 12089090"/>
                  <a:gd name="connsiteY141" fmla="*/ 12225745 h 13511369"/>
                  <a:gd name="connsiteX142" fmla="*/ 5375100 w 12089090"/>
                  <a:gd name="connsiteY142" fmla="*/ 12097157 h 13511369"/>
                  <a:gd name="connsiteX143" fmla="*/ 5656087 w 12089090"/>
                  <a:gd name="connsiteY143" fmla="*/ 12180502 h 13511369"/>
                  <a:gd name="connsiteX144" fmla="*/ 5541787 w 12089090"/>
                  <a:gd name="connsiteY144" fmla="*/ 11249432 h 13511369"/>
                  <a:gd name="connsiteX145" fmla="*/ 5602510 w 12089090"/>
                  <a:gd name="connsiteY145" fmla="*/ 10722925 h 13511369"/>
                  <a:gd name="connsiteX146" fmla="*/ 5485827 w 12089090"/>
                  <a:gd name="connsiteY146" fmla="*/ 10663394 h 13511369"/>
                  <a:gd name="connsiteX147" fmla="*/ 5602509 w 12089090"/>
                  <a:gd name="connsiteY147" fmla="*/ 10701495 h 13511369"/>
                  <a:gd name="connsiteX148" fmla="*/ 5628703 w 12089090"/>
                  <a:gd name="connsiteY148" fmla="*/ 10160950 h 13511369"/>
                  <a:gd name="connsiteX149" fmla="*/ 5715618 w 12089090"/>
                  <a:gd name="connsiteY149" fmla="*/ 9775438 h 13511369"/>
                  <a:gd name="connsiteX150" fmla="*/ 5847778 w 12089090"/>
                  <a:gd name="connsiteY150" fmla="*/ 9408475 h 13511369"/>
                  <a:gd name="connsiteX151" fmla="*/ 5938265 w 12089090"/>
                  <a:gd name="connsiteY151" fmla="*/ 9196544 h 13511369"/>
                  <a:gd name="connsiteX152" fmla="*/ 5776340 w 12089090"/>
                  <a:gd name="connsiteY152" fmla="*/ 9329894 h 13511369"/>
                  <a:gd name="connsiteX153" fmla="*/ 5940647 w 12089090"/>
                  <a:gd name="connsiteY153" fmla="*/ 9137013 h 13511369"/>
                  <a:gd name="connsiteX154" fmla="*/ 5972794 w 12089090"/>
                  <a:gd name="connsiteY154" fmla="*/ 8956289 h 13511369"/>
                  <a:gd name="connsiteX155" fmla="*/ 5976365 w 12089090"/>
                  <a:gd name="connsiteY155" fmla="*/ 9087006 h 13511369"/>
                  <a:gd name="connsiteX156" fmla="*/ 6458567 w 12089090"/>
                  <a:gd name="connsiteY156" fmla="*/ 8201432 h 13511369"/>
                  <a:gd name="connsiteX157" fmla="*/ 6221634 w 12089090"/>
                  <a:gd name="connsiteY157" fmla="*/ 8101170 h 13511369"/>
                  <a:gd name="connsiteX158" fmla="*/ 6443090 w 12089090"/>
                  <a:gd name="connsiteY158" fmla="*/ 8110694 h 13511369"/>
                  <a:gd name="connsiteX159" fmla="*/ 6713363 w 12089090"/>
                  <a:gd name="connsiteY159" fmla="*/ 8074975 h 13511369"/>
                  <a:gd name="connsiteX160" fmla="*/ 6872907 w 12089090"/>
                  <a:gd name="connsiteY160" fmla="*/ 8032113 h 13511369"/>
                  <a:gd name="connsiteX161" fmla="*/ 6802659 w 12089090"/>
                  <a:gd name="connsiteY161" fmla="*/ 7972582 h 13511369"/>
                  <a:gd name="connsiteX162" fmla="*/ 6894339 w 12089090"/>
                  <a:gd name="connsiteY162" fmla="*/ 7846626 h 13511369"/>
                  <a:gd name="connsiteX163" fmla="*/ 6997921 w 12089090"/>
                  <a:gd name="connsiteY163" fmla="*/ 7867807 h 13511369"/>
                  <a:gd name="connsiteX164" fmla="*/ 7034832 w 12089090"/>
                  <a:gd name="connsiteY164" fmla="*/ 7793990 h 13511369"/>
                  <a:gd name="connsiteX165" fmla="*/ 6961013 w 12089090"/>
                  <a:gd name="connsiteY165" fmla="*/ 7693975 h 13511369"/>
                  <a:gd name="connsiteX166" fmla="*/ 6927676 w 12089090"/>
                  <a:gd name="connsiteY166" fmla="*/ 7596344 h 13511369"/>
                  <a:gd name="connsiteX167" fmla="*/ 6837187 w 12089090"/>
                  <a:gd name="connsiteY167" fmla="*/ 7591832 h 13511369"/>
                  <a:gd name="connsiteX168" fmla="*/ 6763369 w 12089090"/>
                  <a:gd name="connsiteY168" fmla="*/ 7674925 h 13511369"/>
                  <a:gd name="connsiteX169" fmla="*/ 6627637 w 12089090"/>
                  <a:gd name="connsiteY169" fmla="*/ 7687082 h 13511369"/>
                  <a:gd name="connsiteX170" fmla="*/ 6687169 w 12089090"/>
                  <a:gd name="connsiteY170" fmla="*/ 7617775 h 13511369"/>
                  <a:gd name="connsiteX171" fmla="*/ 6699076 w 12089090"/>
                  <a:gd name="connsiteY171" fmla="*/ 7529669 h 13511369"/>
                  <a:gd name="connsiteX172" fmla="*/ 6720506 w 12089090"/>
                  <a:gd name="connsiteY172" fmla="*/ 7467756 h 13511369"/>
                  <a:gd name="connsiteX173" fmla="*/ 6684787 w 12089090"/>
                  <a:gd name="connsiteY173" fmla="*/ 7401332 h 13511369"/>
                  <a:gd name="connsiteX174" fmla="*/ 6620494 w 12089090"/>
                  <a:gd name="connsiteY174" fmla="*/ 7432038 h 13511369"/>
                  <a:gd name="connsiteX175" fmla="*/ 6618112 w 12089090"/>
                  <a:gd name="connsiteY175" fmla="*/ 7351326 h 13511369"/>
                  <a:gd name="connsiteX176" fmla="*/ 6837188 w 12089090"/>
                  <a:gd name="connsiteY176" fmla="*/ 7243919 h 13511369"/>
                  <a:gd name="connsiteX177" fmla="*/ 6801469 w 12089090"/>
                  <a:gd name="connsiteY177" fmla="*/ 7089138 h 13511369"/>
                  <a:gd name="connsiteX178" fmla="*/ 6877669 w 12089090"/>
                  <a:gd name="connsiteY178" fmla="*/ 7072469 h 13511369"/>
                  <a:gd name="connsiteX179" fmla="*/ 6856237 w 12089090"/>
                  <a:gd name="connsiteY179" fmla="*/ 6982232 h 13511369"/>
                  <a:gd name="connsiteX180" fmla="*/ 6961013 w 12089090"/>
                  <a:gd name="connsiteY180" fmla="*/ 6984363 h 13511369"/>
                  <a:gd name="connsiteX181" fmla="*/ 7003876 w 12089090"/>
                  <a:gd name="connsiteY181" fmla="*/ 6903400 h 13511369"/>
                  <a:gd name="connsiteX182" fmla="*/ 7106269 w 12089090"/>
                  <a:gd name="connsiteY182" fmla="*/ 6936738 h 13511369"/>
                  <a:gd name="connsiteX183" fmla="*/ 7180088 w 12089090"/>
                  <a:gd name="connsiteY183" fmla="*/ 7039132 h 13511369"/>
                  <a:gd name="connsiteX184" fmla="*/ 7246763 w 12089090"/>
                  <a:gd name="connsiteY184" fmla="*/ 6979600 h 13511369"/>
                  <a:gd name="connsiteX185" fmla="*/ 7187232 w 12089090"/>
                  <a:gd name="connsiteY185" fmla="*/ 6843869 h 13511369"/>
                  <a:gd name="connsiteX186" fmla="*/ 7244381 w 12089090"/>
                  <a:gd name="connsiteY186" fmla="*/ 6896506 h 13511369"/>
                  <a:gd name="connsiteX187" fmla="*/ 7361063 w 12089090"/>
                  <a:gd name="connsiteY187" fmla="*/ 6934357 h 13511369"/>
                  <a:gd name="connsiteX188" fmla="*/ 7434882 w 12089090"/>
                  <a:gd name="connsiteY188" fmla="*/ 7006046 h 13511369"/>
                  <a:gd name="connsiteX189" fmla="*/ 7403926 w 12089090"/>
                  <a:gd name="connsiteY189" fmla="*/ 7144158 h 13511369"/>
                  <a:gd name="connsiteX190" fmla="*/ 7475363 w 12089090"/>
                  <a:gd name="connsiteY190" fmla="*/ 7108439 h 13511369"/>
                  <a:gd name="connsiteX191" fmla="*/ 7465837 w 12089090"/>
                  <a:gd name="connsiteY191" fmla="*/ 7077482 h 13511369"/>
                  <a:gd name="connsiteX192" fmla="*/ 7542038 w 12089090"/>
                  <a:gd name="connsiteY192" fmla="*/ 7163208 h 13511369"/>
                  <a:gd name="connsiteX193" fmla="*/ 7477744 w 12089090"/>
                  <a:gd name="connsiteY193" fmla="*/ 7244171 h 13511369"/>
                  <a:gd name="connsiteX194" fmla="*/ 7542037 w 12089090"/>
                  <a:gd name="connsiteY194" fmla="*/ 7325132 h 13511369"/>
                  <a:gd name="connsiteX195" fmla="*/ 7468219 w 12089090"/>
                  <a:gd name="connsiteY195" fmla="*/ 7344183 h 13511369"/>
                  <a:gd name="connsiteX196" fmla="*/ 7375351 w 12089090"/>
                  <a:gd name="connsiteY196" fmla="*/ 7296558 h 13511369"/>
                  <a:gd name="connsiteX197" fmla="*/ 7327726 w 12089090"/>
                  <a:gd name="connsiteY197" fmla="*/ 7406096 h 13511369"/>
                  <a:gd name="connsiteX198" fmla="*/ 7403926 w 12089090"/>
                  <a:gd name="connsiteY198" fmla="*/ 7425146 h 13511369"/>
                  <a:gd name="connsiteX199" fmla="*/ 7458694 w 12089090"/>
                  <a:gd name="connsiteY199" fmla="*/ 7484677 h 13511369"/>
                  <a:gd name="connsiteX200" fmla="*/ 7484888 w 12089090"/>
                  <a:gd name="connsiteY200" fmla="*/ 7515382 h 13511369"/>
                  <a:gd name="connsiteX201" fmla="*/ 7505128 w 12089090"/>
                  <a:gd name="connsiteY201" fmla="*/ 7467755 h 13511369"/>
                  <a:gd name="connsiteX202" fmla="*/ 7563469 w 12089090"/>
                  <a:gd name="connsiteY202" fmla="*/ 7529921 h 13511369"/>
                  <a:gd name="connsiteX203" fmla="*/ 7656338 w 12089090"/>
                  <a:gd name="connsiteY203" fmla="*/ 7615646 h 13511369"/>
                  <a:gd name="connsiteX204" fmla="*/ 7656338 w 12089090"/>
                  <a:gd name="connsiteY204" fmla="*/ 7510871 h 13511369"/>
                  <a:gd name="connsiteX205" fmla="*/ 7830168 w 12089090"/>
                  <a:gd name="connsiteY205" fmla="*/ 7606120 h 13511369"/>
                  <a:gd name="connsiteX206" fmla="*/ 7723013 w 12089090"/>
                  <a:gd name="connsiteY206" fmla="*/ 7370377 h 13511369"/>
                  <a:gd name="connsiteX207" fmla="*/ 7725394 w 12089090"/>
                  <a:gd name="connsiteY207" fmla="*/ 7234646 h 13511369"/>
                  <a:gd name="connsiteX208" fmla="*/ 7630144 w 12089090"/>
                  <a:gd name="connsiteY208" fmla="*/ 7206071 h 13511369"/>
                  <a:gd name="connsiteX209" fmla="*/ 7694437 w 12089090"/>
                  <a:gd name="connsiteY209" fmla="*/ 7039382 h 13511369"/>
                  <a:gd name="connsiteX210" fmla="*/ 8392144 w 12089090"/>
                  <a:gd name="connsiteY210" fmla="*/ 6653621 h 13511369"/>
                  <a:gd name="connsiteX211" fmla="*/ 8720757 w 12089090"/>
                  <a:gd name="connsiteY211" fmla="*/ 6591708 h 13511369"/>
                  <a:gd name="connsiteX212" fmla="*/ 8739807 w 12089090"/>
                  <a:gd name="connsiteY212" fmla="*/ 6696483 h 13511369"/>
                  <a:gd name="connsiteX213" fmla="*/ 8813626 w 12089090"/>
                  <a:gd name="connsiteY213" fmla="*/ 6701246 h 13511369"/>
                  <a:gd name="connsiteX214" fmla="*/ 8789812 w 12089090"/>
                  <a:gd name="connsiteY214" fmla="*/ 6548844 h 13511369"/>
                  <a:gd name="connsiteX215" fmla="*/ 9332737 w 12089090"/>
                  <a:gd name="connsiteY215" fmla="*/ 6544082 h 13511369"/>
                  <a:gd name="connsiteX216" fmla="*/ 9520856 w 12089090"/>
                  <a:gd name="connsiteY216" fmla="*/ 6494075 h 13511369"/>
                  <a:gd name="connsiteX217" fmla="*/ 9647062 w 12089090"/>
                  <a:gd name="connsiteY217" fmla="*/ 6298813 h 13511369"/>
                  <a:gd name="connsiteX218" fmla="*/ 9923287 w 12089090"/>
                  <a:gd name="connsiteY218" fmla="*/ 6334532 h 13511369"/>
                  <a:gd name="connsiteX219" fmla="*/ 9887569 w 12089090"/>
                  <a:gd name="connsiteY219" fmla="*/ 6420258 h 13511369"/>
                  <a:gd name="connsiteX220" fmla="*/ 9744694 w 12089090"/>
                  <a:gd name="connsiteY220" fmla="*/ 6434546 h 13511369"/>
                  <a:gd name="connsiteX221" fmla="*/ 9813749 w 12089090"/>
                  <a:gd name="connsiteY221" fmla="*/ 6489313 h 13511369"/>
                  <a:gd name="connsiteX222" fmla="*/ 9682782 w 12089090"/>
                  <a:gd name="connsiteY222" fmla="*/ 6517889 h 13511369"/>
                  <a:gd name="connsiteX223" fmla="*/ 9556576 w 12089090"/>
                  <a:gd name="connsiteY223" fmla="*/ 6508364 h 13511369"/>
                  <a:gd name="connsiteX224" fmla="*/ 9470850 w 12089090"/>
                  <a:gd name="connsiteY224" fmla="*/ 6544082 h 13511369"/>
                  <a:gd name="connsiteX225" fmla="*/ 9439894 w 12089090"/>
                  <a:gd name="connsiteY225" fmla="*/ 6848883 h 13511369"/>
                  <a:gd name="connsiteX226" fmla="*/ 9601819 w 12089090"/>
                  <a:gd name="connsiteY226" fmla="*/ 6882220 h 13511369"/>
                  <a:gd name="connsiteX227" fmla="*/ 9808987 w 12089090"/>
                  <a:gd name="connsiteY227" fmla="*/ 6696482 h 13511369"/>
                  <a:gd name="connsiteX228" fmla="*/ 9847088 w 12089090"/>
                  <a:gd name="connsiteY228" fmla="*/ 6794114 h 13511369"/>
                  <a:gd name="connsiteX229" fmla="*/ 9994726 w 12089090"/>
                  <a:gd name="connsiteY229" fmla="*/ 6717914 h 13511369"/>
                  <a:gd name="connsiteX230" fmla="*/ 9894713 w 12089090"/>
                  <a:gd name="connsiteY230" fmla="*/ 6956040 h 13511369"/>
                  <a:gd name="connsiteX231" fmla="*/ 10037588 w 12089090"/>
                  <a:gd name="connsiteY231" fmla="*/ 6898889 h 13511369"/>
                  <a:gd name="connsiteX232" fmla="*/ 10004251 w 12089090"/>
                  <a:gd name="connsiteY232" fmla="*/ 6986996 h 13511369"/>
                  <a:gd name="connsiteX233" fmla="*/ 10235232 w 12089090"/>
                  <a:gd name="connsiteY233" fmla="*/ 6984614 h 13511369"/>
                  <a:gd name="connsiteX234" fmla="*/ 10075687 w 12089090"/>
                  <a:gd name="connsiteY234" fmla="*/ 7039382 h 13511369"/>
                  <a:gd name="connsiteX235" fmla="*/ 9966151 w 12089090"/>
                  <a:gd name="connsiteY235" fmla="*/ 7096533 h 13511369"/>
                  <a:gd name="connsiteX236" fmla="*/ 9847088 w 12089090"/>
                  <a:gd name="connsiteY236" fmla="*/ 7210833 h 13511369"/>
                  <a:gd name="connsiteX237" fmla="*/ 9882806 w 12089090"/>
                  <a:gd name="connsiteY237" fmla="*/ 7270363 h 13511369"/>
                  <a:gd name="connsiteX238" fmla="*/ 9925669 w 12089090"/>
                  <a:gd name="connsiteY238" fmla="*/ 7320371 h 13511369"/>
                  <a:gd name="connsiteX239" fmla="*/ 10004251 w 12089090"/>
                  <a:gd name="connsiteY239" fmla="*/ 7287033 h 13511369"/>
                  <a:gd name="connsiteX240" fmla="*/ 10016156 w 12089090"/>
                  <a:gd name="connsiteY240" fmla="*/ 7348944 h 13511369"/>
                  <a:gd name="connsiteX241" fmla="*/ 10130457 w 12089090"/>
                  <a:gd name="connsiteY241" fmla="*/ 7210833 h 13511369"/>
                  <a:gd name="connsiteX242" fmla="*/ 10166176 w 12089090"/>
                  <a:gd name="connsiteY242" fmla="*/ 7356089 h 13511369"/>
                  <a:gd name="connsiteX243" fmla="*/ 10261426 w 12089090"/>
                  <a:gd name="connsiteY243" fmla="*/ 7239408 h 13511369"/>
                  <a:gd name="connsiteX244" fmla="*/ 10287619 w 12089090"/>
                  <a:gd name="connsiteY244" fmla="*/ 7401332 h 13511369"/>
                  <a:gd name="connsiteX245" fmla="*/ 10361437 w 12089090"/>
                  <a:gd name="connsiteY245" fmla="*/ 7477532 h 13511369"/>
                  <a:gd name="connsiteX246" fmla="*/ 10151887 w 12089090"/>
                  <a:gd name="connsiteY246" fmla="*/ 7591832 h 13511369"/>
                  <a:gd name="connsiteX247" fmla="*/ 10304288 w 12089090"/>
                  <a:gd name="connsiteY247" fmla="*/ 7741852 h 13511369"/>
                  <a:gd name="connsiteX248" fmla="*/ 10335244 w 12089090"/>
                  <a:gd name="connsiteY248" fmla="*/ 7644221 h 13511369"/>
                  <a:gd name="connsiteX249" fmla="*/ 10406680 w 12089090"/>
                  <a:gd name="connsiteY249" fmla="*/ 7732326 h 13511369"/>
                  <a:gd name="connsiteX250" fmla="*/ 10528126 w 12089090"/>
                  <a:gd name="connsiteY250" fmla="*/ 7691846 h 13511369"/>
                  <a:gd name="connsiteX251" fmla="*/ 10532887 w 12089090"/>
                  <a:gd name="connsiteY251" fmla="*/ 7777570 h 13511369"/>
                  <a:gd name="connsiteX252" fmla="*/ 10530506 w 12089090"/>
                  <a:gd name="connsiteY252" fmla="*/ 7875200 h 13511369"/>
                  <a:gd name="connsiteX253" fmla="*/ 10640043 w 12089090"/>
                  <a:gd name="connsiteY253" fmla="*/ 7837101 h 13511369"/>
                  <a:gd name="connsiteX254" fmla="*/ 10680526 w 12089090"/>
                  <a:gd name="connsiteY254" fmla="*/ 8075227 h 13511369"/>
                  <a:gd name="connsiteX255" fmla="*/ 10818637 w 12089090"/>
                  <a:gd name="connsiteY255" fmla="*/ 8106182 h 13511369"/>
                  <a:gd name="connsiteX256" fmla="*/ 10832925 w 12089090"/>
                  <a:gd name="connsiteY256" fmla="*/ 7815670 h 13511369"/>
                  <a:gd name="connsiteX257" fmla="*/ 10923413 w 12089090"/>
                  <a:gd name="connsiteY257" fmla="*/ 7791858 h 13511369"/>
                  <a:gd name="connsiteX258" fmla="*/ 10992469 w 12089090"/>
                  <a:gd name="connsiteY258" fmla="*/ 7620407 h 13511369"/>
                  <a:gd name="connsiteX259" fmla="*/ 10954369 w 12089090"/>
                  <a:gd name="connsiteY259" fmla="*/ 7491821 h 13511369"/>
                  <a:gd name="connsiteX260" fmla="*/ 10859119 w 12089090"/>
                  <a:gd name="connsiteY260" fmla="*/ 7479913 h 13511369"/>
                  <a:gd name="connsiteX261" fmla="*/ 10906743 w 12089090"/>
                  <a:gd name="connsiteY261" fmla="*/ 7360851 h 13511369"/>
                  <a:gd name="connsiteX262" fmla="*/ 10801969 w 12089090"/>
                  <a:gd name="connsiteY262" fmla="*/ 7289414 h 13511369"/>
                  <a:gd name="connsiteX263" fmla="*/ 10761487 w 12089090"/>
                  <a:gd name="connsiteY263" fmla="*/ 7058432 h 13511369"/>
                  <a:gd name="connsiteX264" fmla="*/ 10443987 w 12089090"/>
                  <a:gd name="connsiteY264" fmla="*/ 7020332 h 13511369"/>
                  <a:gd name="connsiteX265" fmla="*/ 10513838 w 12089090"/>
                  <a:gd name="connsiteY265" fmla="*/ 6915558 h 13511369"/>
                  <a:gd name="connsiteX266" fmla="*/ 10637663 w 12089090"/>
                  <a:gd name="connsiteY266" fmla="*/ 6896508 h 13511369"/>
                  <a:gd name="connsiteX267" fmla="*/ 10647187 w 12089090"/>
                  <a:gd name="connsiteY267" fmla="*/ 6810782 h 13511369"/>
                  <a:gd name="connsiteX268" fmla="*/ 10859912 w 12089090"/>
                  <a:gd name="connsiteY268" fmla="*/ 6899682 h 13511369"/>
                  <a:gd name="connsiteX269" fmla="*/ 10875787 w 12089090"/>
                  <a:gd name="connsiteY269" fmla="*/ 6677432 h 13511369"/>
                  <a:gd name="connsiteX270" fmla="*/ 10666237 w 12089090"/>
                  <a:gd name="connsiteY270" fmla="*/ 6772682 h 13511369"/>
                  <a:gd name="connsiteX271" fmla="*/ 10590037 w 12089090"/>
                  <a:gd name="connsiteY271" fmla="*/ 6544082 h 13511369"/>
                  <a:gd name="connsiteX272" fmla="*/ 10361437 w 12089090"/>
                  <a:gd name="connsiteY272" fmla="*/ 6753632 h 13511369"/>
                  <a:gd name="connsiteX273" fmla="*/ 10374138 w 12089090"/>
                  <a:gd name="connsiteY273" fmla="*/ 6588533 h 13511369"/>
                  <a:gd name="connsiteX274" fmla="*/ 10386837 w 12089090"/>
                  <a:gd name="connsiteY274" fmla="*/ 6464707 h 13511369"/>
                  <a:gd name="connsiteX275" fmla="*/ 10331672 w 12089090"/>
                  <a:gd name="connsiteY275" fmla="*/ 6436675 h 13511369"/>
                  <a:gd name="connsiteX276" fmla="*/ 10278888 w 12089090"/>
                  <a:gd name="connsiteY276" fmla="*/ 6452008 h 13511369"/>
                  <a:gd name="connsiteX277" fmla="*/ 10158237 w 12089090"/>
                  <a:gd name="connsiteY277" fmla="*/ 6236107 h 13511369"/>
                  <a:gd name="connsiteX278" fmla="*/ 10323338 w 12089090"/>
                  <a:gd name="connsiteY278" fmla="*/ 6274208 h 13511369"/>
                  <a:gd name="connsiteX279" fmla="*/ 10564638 w 12089090"/>
                  <a:gd name="connsiteY279" fmla="*/ 6274208 h 13511369"/>
                  <a:gd name="connsiteX280" fmla="*/ 10694812 w 12089090"/>
                  <a:gd name="connsiteY280" fmla="*/ 6134507 h 13511369"/>
                  <a:gd name="connsiteX281" fmla="*/ 10593213 w 12089090"/>
                  <a:gd name="connsiteY281" fmla="*/ 6023383 h 13511369"/>
                  <a:gd name="connsiteX282" fmla="*/ 10380487 w 12089090"/>
                  <a:gd name="connsiteY282" fmla="*/ 5975757 h 13511369"/>
                  <a:gd name="connsiteX283" fmla="*/ 10561462 w 12089090"/>
                  <a:gd name="connsiteY283" fmla="*/ 5845582 h 13511369"/>
                  <a:gd name="connsiteX284" fmla="*/ 10507488 w 12089090"/>
                  <a:gd name="connsiteY284" fmla="*/ 5728108 h 13511369"/>
                  <a:gd name="connsiteX285" fmla="*/ 10561463 w 12089090"/>
                  <a:gd name="connsiteY285" fmla="*/ 5607458 h 13511369"/>
                  <a:gd name="connsiteX286" fmla="*/ 10523362 w 12089090"/>
                  <a:gd name="connsiteY286" fmla="*/ 5604282 h 13511369"/>
                  <a:gd name="connsiteX287" fmla="*/ 10488438 w 12089090"/>
                  <a:gd name="connsiteY287" fmla="*/ 5528083 h 13511369"/>
                  <a:gd name="connsiteX288" fmla="*/ 10329687 w 12089090"/>
                  <a:gd name="connsiteY288" fmla="*/ 5375682 h 13511369"/>
                  <a:gd name="connsiteX289" fmla="*/ 10599563 w 12089090"/>
                  <a:gd name="connsiteY289" fmla="*/ 5480458 h 13511369"/>
                  <a:gd name="connsiteX290" fmla="*/ 10742437 w 12089090"/>
                  <a:gd name="connsiteY290" fmla="*/ 5439182 h 13511369"/>
                  <a:gd name="connsiteX291" fmla="*/ 10717038 w 12089090"/>
                  <a:gd name="connsiteY291" fmla="*/ 5686833 h 13511369"/>
                  <a:gd name="connsiteX292" fmla="*/ 10894837 w 12089090"/>
                  <a:gd name="connsiteY292" fmla="*/ 5724932 h 13511369"/>
                  <a:gd name="connsiteX293" fmla="*/ 10951988 w 12089090"/>
                  <a:gd name="connsiteY293" fmla="*/ 5550308 h 13511369"/>
                  <a:gd name="connsiteX294" fmla="*/ 10993262 w 12089090"/>
                  <a:gd name="connsiteY294" fmla="*/ 5321707 h 13511369"/>
                  <a:gd name="connsiteX295" fmla="*/ 10913888 w 12089090"/>
                  <a:gd name="connsiteY295" fmla="*/ 5118508 h 13511369"/>
                  <a:gd name="connsiteX296" fmla="*/ 10856737 w 12089090"/>
                  <a:gd name="connsiteY296" fmla="*/ 5020082 h 13511369"/>
                  <a:gd name="connsiteX297" fmla="*/ 10777363 w 12089090"/>
                  <a:gd name="connsiteY297" fmla="*/ 5137558 h 13511369"/>
                  <a:gd name="connsiteX298" fmla="*/ 10707513 w 12089090"/>
                  <a:gd name="connsiteY298" fmla="*/ 5096283 h 13511369"/>
                  <a:gd name="connsiteX299" fmla="*/ 10675763 w 12089090"/>
                  <a:gd name="connsiteY299" fmla="*/ 5216933 h 13511369"/>
                  <a:gd name="connsiteX300" fmla="*/ 10574162 w 12089090"/>
                  <a:gd name="connsiteY300" fmla="*/ 5220107 h 13511369"/>
                  <a:gd name="connsiteX301" fmla="*/ 10494787 w 12089090"/>
                  <a:gd name="connsiteY301" fmla="*/ 5077232 h 13511369"/>
                  <a:gd name="connsiteX302" fmla="*/ 10456687 w 12089090"/>
                  <a:gd name="connsiteY302" fmla="*/ 4924832 h 13511369"/>
                  <a:gd name="connsiteX303" fmla="*/ 10240787 w 12089090"/>
                  <a:gd name="connsiteY303" fmla="*/ 4928007 h 13511369"/>
                  <a:gd name="connsiteX304" fmla="*/ 10266187 w 12089090"/>
                  <a:gd name="connsiteY304" fmla="*/ 5153432 h 13511369"/>
                  <a:gd name="connsiteX305" fmla="*/ 10228088 w 12089090"/>
                  <a:gd name="connsiteY305" fmla="*/ 4959758 h 13511369"/>
                  <a:gd name="connsiteX306" fmla="*/ 10183637 w 12089090"/>
                  <a:gd name="connsiteY306" fmla="*/ 4972457 h 13511369"/>
                  <a:gd name="connsiteX307" fmla="*/ 10113787 w 12089090"/>
                  <a:gd name="connsiteY307" fmla="*/ 4861332 h 13511369"/>
                  <a:gd name="connsiteX308" fmla="*/ 10018538 w 12089090"/>
                  <a:gd name="connsiteY308" fmla="*/ 4931183 h 13511369"/>
                  <a:gd name="connsiteX309" fmla="*/ 9862962 w 12089090"/>
                  <a:gd name="connsiteY309" fmla="*/ 5058182 h 13511369"/>
                  <a:gd name="connsiteX310" fmla="*/ 10228087 w 12089090"/>
                  <a:gd name="connsiteY310" fmla="*/ 4724807 h 13511369"/>
                  <a:gd name="connsiteX311" fmla="*/ 10372550 w 12089090"/>
                  <a:gd name="connsiteY311" fmla="*/ 4634321 h 13511369"/>
                  <a:gd name="connsiteX312" fmla="*/ 10590037 w 12089090"/>
                  <a:gd name="connsiteY312" fmla="*/ 4581932 h 13511369"/>
                  <a:gd name="connsiteX313" fmla="*/ 10628138 w 12089090"/>
                  <a:gd name="connsiteY313" fmla="*/ 4461283 h 13511369"/>
                  <a:gd name="connsiteX314" fmla="*/ 10799588 w 12089090"/>
                  <a:gd name="connsiteY314" fmla="*/ 4334283 h 13511369"/>
                  <a:gd name="connsiteX315" fmla="*/ 10831337 w 12089090"/>
                  <a:gd name="connsiteY315" fmla="*/ 4080282 h 13511369"/>
                  <a:gd name="connsiteX316" fmla="*/ 10599562 w 12089090"/>
                  <a:gd name="connsiteY316" fmla="*/ 3997732 h 13511369"/>
                  <a:gd name="connsiteX317" fmla="*/ 10282063 w 12089090"/>
                  <a:gd name="connsiteY317" fmla="*/ 3950108 h 13511369"/>
                  <a:gd name="connsiteX318" fmla="*/ 10151887 w 12089090"/>
                  <a:gd name="connsiteY318" fmla="*/ 4010432 h 13511369"/>
                  <a:gd name="connsiteX319" fmla="*/ 10177288 w 12089090"/>
                  <a:gd name="connsiteY319" fmla="*/ 3845333 h 13511369"/>
                  <a:gd name="connsiteX320" fmla="*/ 10126488 w 12089090"/>
                  <a:gd name="connsiteY320" fmla="*/ 3670708 h 13511369"/>
                  <a:gd name="connsiteX321" fmla="*/ 10240787 w 12089090"/>
                  <a:gd name="connsiteY321" fmla="*/ 3708807 h 13511369"/>
                  <a:gd name="connsiteX322" fmla="*/ 10361438 w 12089090"/>
                  <a:gd name="connsiteY322" fmla="*/ 3600858 h 13511369"/>
                  <a:gd name="connsiteX323" fmla="*/ 10551938 w 12089090"/>
                  <a:gd name="connsiteY323" fmla="*/ 3661183 h 13511369"/>
                  <a:gd name="connsiteX324" fmla="*/ 10564638 w 12089090"/>
                  <a:gd name="connsiteY324" fmla="*/ 3477033 h 13511369"/>
                  <a:gd name="connsiteX325" fmla="*/ 10704337 w 12089090"/>
                  <a:gd name="connsiteY325" fmla="*/ 3515132 h 13511369"/>
                  <a:gd name="connsiteX326" fmla="*/ 10818637 w 12089090"/>
                  <a:gd name="connsiteY326" fmla="*/ 3210332 h 13511369"/>
                  <a:gd name="connsiteX327" fmla="*/ 10920238 w 12089090"/>
                  <a:gd name="connsiteY327" fmla="*/ 3299233 h 13511369"/>
                  <a:gd name="connsiteX328" fmla="*/ 11059937 w 12089090"/>
                  <a:gd name="connsiteY328" fmla="*/ 3283357 h 13511369"/>
                  <a:gd name="connsiteX329" fmla="*/ 11094862 w 12089090"/>
                  <a:gd name="connsiteY329" fmla="*/ 3508782 h 13511369"/>
                  <a:gd name="connsiteX330" fmla="*/ 11171063 w 12089090"/>
                  <a:gd name="connsiteY330" fmla="*/ 3251608 h 13511369"/>
                  <a:gd name="connsiteX331" fmla="*/ 11094863 w 12089090"/>
                  <a:gd name="connsiteY331" fmla="*/ 3165883 h 13511369"/>
                  <a:gd name="connsiteX332" fmla="*/ 11180587 w 12089090"/>
                  <a:gd name="connsiteY332" fmla="*/ 2911882 h 13511369"/>
                  <a:gd name="connsiteX333" fmla="*/ 10999613 w 12089090"/>
                  <a:gd name="connsiteY333" fmla="*/ 2988083 h 13511369"/>
                  <a:gd name="connsiteX334" fmla="*/ 10971037 w 12089090"/>
                  <a:gd name="connsiteY334" fmla="*/ 2918232 h 13511369"/>
                  <a:gd name="connsiteX335" fmla="*/ 10780537 w 12089090"/>
                  <a:gd name="connsiteY335" fmla="*/ 2715032 h 13511369"/>
                  <a:gd name="connsiteX336" fmla="*/ 10748788 w 12089090"/>
                  <a:gd name="connsiteY336" fmla="*/ 2530883 h 13511369"/>
                  <a:gd name="connsiteX337" fmla="*/ 10717038 w 12089090"/>
                  <a:gd name="connsiteY337" fmla="*/ 2435633 h 13511369"/>
                  <a:gd name="connsiteX338" fmla="*/ 10818637 w 12089090"/>
                  <a:gd name="connsiteY338" fmla="*/ 2334032 h 13511369"/>
                  <a:gd name="connsiteX339" fmla="*/ 11078988 w 12089090"/>
                  <a:gd name="connsiteY339" fmla="*/ 2099083 h 13511369"/>
                  <a:gd name="connsiteX340" fmla="*/ 11199637 w 12089090"/>
                  <a:gd name="connsiteY340" fmla="*/ 2118132 h 13511369"/>
                  <a:gd name="connsiteX341" fmla="*/ 11269488 w 12089090"/>
                  <a:gd name="connsiteY341" fmla="*/ 2029233 h 13511369"/>
                  <a:gd name="connsiteX342" fmla="*/ 11504437 w 12089090"/>
                  <a:gd name="connsiteY342" fmla="*/ 1921282 h 13511369"/>
                  <a:gd name="connsiteX343" fmla="*/ 11358388 w 12089090"/>
                  <a:gd name="connsiteY343" fmla="*/ 1851433 h 13511369"/>
                  <a:gd name="connsiteX344" fmla="*/ 11275837 w 12089090"/>
                  <a:gd name="connsiteY344" fmla="*/ 1705382 h 13511369"/>
                  <a:gd name="connsiteX345" fmla="*/ 11377437 w 12089090"/>
                  <a:gd name="connsiteY345" fmla="*/ 1279932 h 13511369"/>
                  <a:gd name="connsiteX346" fmla="*/ 11256787 w 12089090"/>
                  <a:gd name="connsiteY346" fmla="*/ 1019582 h 13511369"/>
                  <a:gd name="connsiteX347" fmla="*/ 11542537 w 12089090"/>
                  <a:gd name="connsiteY347" fmla="*/ 1362482 h 13511369"/>
                  <a:gd name="connsiteX348" fmla="*/ 11707637 w 12089090"/>
                  <a:gd name="connsiteY348" fmla="*/ 1165632 h 13511369"/>
                  <a:gd name="connsiteX349" fmla="*/ 11891787 w 12089090"/>
                  <a:gd name="connsiteY349" fmla="*/ 1476782 h 13511369"/>
                  <a:gd name="connsiteX350" fmla="*/ 12088637 w 12089090"/>
                  <a:gd name="connsiteY350" fmla="*/ 1578383 h 13511369"/>
                  <a:gd name="connsiteX351" fmla="*/ 11923537 w 12089090"/>
                  <a:gd name="connsiteY351" fmla="*/ 1133883 h 13511369"/>
                  <a:gd name="connsiteX352" fmla="*/ 11910837 w 12089090"/>
                  <a:gd name="connsiteY352" fmla="*/ 917982 h 13511369"/>
                  <a:gd name="connsiteX353" fmla="*/ 11777487 w 12089090"/>
                  <a:gd name="connsiteY353" fmla="*/ 721132 h 13511369"/>
                  <a:gd name="connsiteX354" fmla="*/ 11752087 w 12089090"/>
                  <a:gd name="connsiteY35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228403 w 12089090"/>
                  <a:gd name="connsiteY28" fmla="*/ 2648106 h 13511369"/>
                  <a:gd name="connsiteX29" fmla="*/ 3115293 w 12089090"/>
                  <a:gd name="connsiteY29" fmla="*/ 2843619 h 13511369"/>
                  <a:gd name="connsiteX30" fmla="*/ 3023615 w 12089090"/>
                  <a:gd name="connsiteY30" fmla="*/ 2957669 h 13511369"/>
                  <a:gd name="connsiteX31" fmla="*/ 3016472 w 12089090"/>
                  <a:gd name="connsiteY31" fmla="*/ 3050538 h 13511369"/>
                  <a:gd name="connsiteX32" fmla="*/ 2916459 w 12089090"/>
                  <a:gd name="connsiteY32" fmla="*/ 3143406 h 13511369"/>
                  <a:gd name="connsiteX33" fmla="*/ 2874787 w 12089090"/>
                  <a:gd name="connsiteY33" fmla="*/ 3248432 h 13511369"/>
                  <a:gd name="connsiteX34" fmla="*/ 2916459 w 12089090"/>
                  <a:gd name="connsiteY34" fmla="*/ 3355338 h 13511369"/>
                  <a:gd name="connsiteX35" fmla="*/ 3039093 w 12089090"/>
                  <a:gd name="connsiteY35" fmla="*/ 3469889 h 13511369"/>
                  <a:gd name="connsiteX36" fmla="*/ 2880740 w 12089090"/>
                  <a:gd name="connsiteY36" fmla="*/ 3872069 h 13511369"/>
                  <a:gd name="connsiteX37" fmla="*/ 2854547 w 12089090"/>
                  <a:gd name="connsiteY37" fmla="*/ 4003038 h 13511369"/>
                  <a:gd name="connsiteX38" fmla="*/ 2779537 w 12089090"/>
                  <a:gd name="connsiteY38" fmla="*/ 4067582 h 13511369"/>
                  <a:gd name="connsiteX39" fmla="*/ 2630709 w 12089090"/>
                  <a:gd name="connsiteY39" fmla="*/ 4069713 h 13511369"/>
                  <a:gd name="connsiteX40" fmla="*/ 2559272 w 12089090"/>
                  <a:gd name="connsiteY40" fmla="*/ 4041138 h 13511369"/>
                  <a:gd name="connsiteX41" fmla="*/ 2497359 w 12089090"/>
                  <a:gd name="connsiteY41" fmla="*/ 3964938 h 13511369"/>
                  <a:gd name="connsiteX42" fmla="*/ 2360437 w 12089090"/>
                  <a:gd name="connsiteY42" fmla="*/ 3991382 h 13511369"/>
                  <a:gd name="connsiteX43" fmla="*/ 2302097 w 12089090"/>
                  <a:gd name="connsiteY43" fmla="*/ 4098288 h 13511369"/>
                  <a:gd name="connsiteX44" fmla="*/ 2402109 w 12089090"/>
                  <a:gd name="connsiteY44" fmla="*/ 4295932 h 13511369"/>
                  <a:gd name="connsiteX45" fmla="*/ 2322337 w 12089090"/>
                  <a:gd name="connsiteY45" fmla="*/ 4353332 h 13511369"/>
                  <a:gd name="connsiteX46" fmla="*/ 2533078 w 12089090"/>
                  <a:gd name="connsiteY46" fmla="*/ 4645975 h 13511369"/>
                  <a:gd name="connsiteX47" fmla="*/ 2597372 w 12089090"/>
                  <a:gd name="connsiteY47" fmla="*/ 4879338 h 13511369"/>
                  <a:gd name="connsiteX48" fmla="*/ 2489024 w 12089090"/>
                  <a:gd name="connsiteY48" fmla="*/ 4958170 h 13511369"/>
                  <a:gd name="connsiteX49" fmla="*/ 2471165 w 12089090"/>
                  <a:gd name="connsiteY49" fmla="*/ 5122225 h 13511369"/>
                  <a:gd name="connsiteX50" fmla="*/ 2387822 w 12089090"/>
                  <a:gd name="connsiteY50" fmla="*/ 5196044 h 13511369"/>
                  <a:gd name="connsiteX51" fmla="*/ 2398537 w 12089090"/>
                  <a:gd name="connsiteY51" fmla="*/ 5286782 h 13511369"/>
                  <a:gd name="connsiteX52" fmla="*/ 2506884 w 12089090"/>
                  <a:gd name="connsiteY52" fmla="*/ 5384163 h 13511369"/>
                  <a:gd name="connsiteX53" fmla="*/ 2512837 w 12089090"/>
                  <a:gd name="connsiteY53" fmla="*/ 5534432 h 13511369"/>
                  <a:gd name="connsiteX54" fmla="*/ 2516409 w 12089090"/>
                  <a:gd name="connsiteY54" fmla="*/ 5622288 h 13511369"/>
                  <a:gd name="connsiteX55" fmla="*/ 2649759 w 12089090"/>
                  <a:gd name="connsiteY55" fmla="*/ 5741350 h 13511369"/>
                  <a:gd name="connsiteX56" fmla="*/ 2814065 w 12089090"/>
                  <a:gd name="connsiteY56" fmla="*/ 5819932 h 13511369"/>
                  <a:gd name="connsiteX57" fmla="*/ 2846212 w 12089090"/>
                  <a:gd name="connsiteY57" fmla="*/ 6036875 h 13511369"/>
                  <a:gd name="connsiteX58" fmla="*/ 2836687 w 12089090"/>
                  <a:gd name="connsiteY58" fmla="*/ 6239282 h 13511369"/>
                  <a:gd name="connsiteX59" fmla="*/ 2611659 w 12089090"/>
                  <a:gd name="connsiteY59" fmla="*/ 6322375 h 13511369"/>
                  <a:gd name="connsiteX60" fmla="*/ 2627137 w 12089090"/>
                  <a:gd name="connsiteY60" fmla="*/ 6448832 h 13511369"/>
                  <a:gd name="connsiteX61" fmla="*/ 2531887 w 12089090"/>
                  <a:gd name="connsiteY61" fmla="*/ 6696482 h 13511369"/>
                  <a:gd name="connsiteX62" fmla="*/ 2585465 w 12089090"/>
                  <a:gd name="connsiteY62" fmla="*/ 6812913 h 13511369"/>
                  <a:gd name="connsiteX63" fmla="*/ 2535459 w 12089090"/>
                  <a:gd name="connsiteY63" fmla="*/ 6872444 h 13511369"/>
                  <a:gd name="connsiteX64" fmla="*/ 2478309 w 12089090"/>
                  <a:gd name="connsiteY64" fmla="*/ 6981982 h 13511369"/>
                  <a:gd name="connsiteX65" fmla="*/ 2365199 w 12089090"/>
                  <a:gd name="connsiteY65" fmla="*/ 7022714 h 13511369"/>
                  <a:gd name="connsiteX66" fmla="*/ 2123503 w 12089090"/>
                  <a:gd name="connsiteY66" fmla="*/ 7248682 h 13511369"/>
                  <a:gd name="connsiteX67" fmla="*/ 2171128 w 12089090"/>
                  <a:gd name="connsiteY67" fmla="*/ 7551100 h 13511369"/>
                  <a:gd name="connsiteX68" fmla="*/ 2143743 w 12089090"/>
                  <a:gd name="connsiteY68" fmla="*/ 7627551 h 13511369"/>
                  <a:gd name="connsiteX69" fmla="*/ 1973484 w 12089090"/>
                  <a:gd name="connsiteY69" fmla="*/ 7703500 h 13511369"/>
                  <a:gd name="connsiteX70" fmla="*/ 1867519 w 12089090"/>
                  <a:gd name="connsiteY70" fmla="*/ 7841863 h 13511369"/>
                  <a:gd name="connsiteX71" fmla="*/ 1842515 w 12089090"/>
                  <a:gd name="connsiteY71" fmla="*/ 8084500 h 13511369"/>
                  <a:gd name="connsiteX72" fmla="*/ 1721072 w 12089090"/>
                  <a:gd name="connsiteY72" fmla="*/ 8148794 h 13511369"/>
                  <a:gd name="connsiteX73" fmla="*/ 1703212 w 12089090"/>
                  <a:gd name="connsiteY73" fmla="*/ 8291919 h 13511369"/>
                  <a:gd name="connsiteX74" fmla="*/ 1671065 w 12089090"/>
                  <a:gd name="connsiteY74" fmla="*/ 8510744 h 13511369"/>
                  <a:gd name="connsiteX75" fmla="*/ 1716309 w 12089090"/>
                  <a:gd name="connsiteY75" fmla="*/ 8653619 h 13511369"/>
                  <a:gd name="connsiteX76" fmla="*/ 1706784 w 12089090"/>
                  <a:gd name="connsiteY76" fmla="*/ 8772682 h 13511369"/>
                  <a:gd name="connsiteX77" fmla="*/ 1788937 w 12089090"/>
                  <a:gd name="connsiteY77" fmla="*/ 8963432 h 13511369"/>
                  <a:gd name="connsiteX78" fmla="*/ 1657969 w 12089090"/>
                  <a:gd name="connsiteY78" fmla="*/ 9413488 h 13511369"/>
                  <a:gd name="connsiteX79" fmla="*/ 1506759 w 12089090"/>
                  <a:gd name="connsiteY79" fmla="*/ 9498963 h 13511369"/>
                  <a:gd name="connsiteX80" fmla="*/ 1463897 w 12089090"/>
                  <a:gd name="connsiteY80" fmla="*/ 9682319 h 13511369"/>
                  <a:gd name="connsiteX81" fmla="*/ 1321022 w 12089090"/>
                  <a:gd name="connsiteY81" fmla="*/ 9748994 h 13511369"/>
                  <a:gd name="connsiteX82" fmla="*/ 1312687 w 12089090"/>
                  <a:gd name="connsiteY82" fmla="*/ 9839732 h 13511369"/>
                  <a:gd name="connsiteX83" fmla="*/ 1237678 w 12089090"/>
                  <a:gd name="connsiteY83" fmla="*/ 9970450 h 13511369"/>
                  <a:gd name="connsiteX84" fmla="*/ 1254347 w 12089090"/>
                  <a:gd name="connsiteY84" fmla="*/ 10151425 h 13511369"/>
                  <a:gd name="connsiteX85" fmla="*/ 1179337 w 12089090"/>
                  <a:gd name="connsiteY85" fmla="*/ 10315982 h 13511369"/>
                  <a:gd name="connsiteX86" fmla="*/ 932878 w 12089090"/>
                  <a:gd name="connsiteY86" fmla="*/ 10353832 h 13511369"/>
                  <a:gd name="connsiteX87" fmla="*/ 817387 w 12089090"/>
                  <a:gd name="connsiteY87" fmla="*/ 10468382 h 13511369"/>
                  <a:gd name="connsiteX88" fmla="*/ 678084 w 12089090"/>
                  <a:gd name="connsiteY88" fmla="*/ 10480038 h 13511369"/>
                  <a:gd name="connsiteX89" fmla="*/ 585215 w 12089090"/>
                  <a:gd name="connsiteY89" fmla="*/ 10544332 h 13511369"/>
                  <a:gd name="connsiteX90" fmla="*/ 497109 w 12089090"/>
                  <a:gd name="connsiteY90" fmla="*/ 10503850 h 13511369"/>
                  <a:gd name="connsiteX91" fmla="*/ 399478 w 12089090"/>
                  <a:gd name="connsiteY91" fmla="*/ 10510994 h 13511369"/>
                  <a:gd name="connsiteX92" fmla="*/ 301847 w 12089090"/>
                  <a:gd name="connsiteY92" fmla="*/ 10482419 h 13511369"/>
                  <a:gd name="connsiteX93" fmla="*/ 238743 w 12089090"/>
                  <a:gd name="connsiteY93" fmla="*/ 10535057 h 13511369"/>
                  <a:gd name="connsiteX94" fmla="*/ 17287 w 12089090"/>
                  <a:gd name="connsiteY94" fmla="*/ 10430282 h 13511369"/>
                  <a:gd name="connsiteX95" fmla="*/ 78009 w 12089090"/>
                  <a:gd name="connsiteY95" fmla="*/ 10608625 h 13511369"/>
                  <a:gd name="connsiteX96" fmla="*/ 11334 w 12089090"/>
                  <a:gd name="connsiteY96" fmla="*/ 10787219 h 13511369"/>
                  <a:gd name="connsiteX97" fmla="*/ 112537 w 12089090"/>
                  <a:gd name="connsiteY97" fmla="*/ 11056551 h 13511369"/>
                  <a:gd name="connsiteX98" fmla="*/ 8953 w 12089090"/>
                  <a:gd name="connsiteY98" fmla="*/ 11234894 h 13511369"/>
                  <a:gd name="connsiteX99" fmla="*/ 17287 w 12089090"/>
                  <a:gd name="connsiteY99" fmla="*/ 11420882 h 13511369"/>
                  <a:gd name="connsiteX100" fmla="*/ 158972 w 12089090"/>
                  <a:gd name="connsiteY100" fmla="*/ 11470638 h 13511369"/>
                  <a:gd name="connsiteX101" fmla="*/ 455437 w 12089090"/>
                  <a:gd name="connsiteY101" fmla="*/ 11497082 h 13511369"/>
                  <a:gd name="connsiteX102" fmla="*/ 623315 w 12089090"/>
                  <a:gd name="connsiteY102" fmla="*/ 11544457 h 13511369"/>
                  <a:gd name="connsiteX103" fmla="*/ 737615 w 12089090"/>
                  <a:gd name="connsiteY103" fmla="*/ 11489688 h 13511369"/>
                  <a:gd name="connsiteX104" fmla="*/ 912637 w 12089090"/>
                  <a:gd name="connsiteY104" fmla="*/ 11535182 h 13511369"/>
                  <a:gd name="connsiteX105" fmla="*/ 1078134 w 12089090"/>
                  <a:gd name="connsiteY105" fmla="*/ 11413488 h 13511369"/>
                  <a:gd name="connsiteX106" fmla="*/ 1155524 w 12089090"/>
                  <a:gd name="connsiteY106" fmla="*/ 11470889 h 13511369"/>
                  <a:gd name="connsiteX107" fmla="*/ 1294828 w 12089090"/>
                  <a:gd name="connsiteY107" fmla="*/ 11496832 h 13511369"/>
                  <a:gd name="connsiteX108" fmla="*/ 1466278 w 12089090"/>
                  <a:gd name="connsiteY108" fmla="*/ 11508738 h 13511369"/>
                  <a:gd name="connsiteX109" fmla="*/ 1552003 w 12089090"/>
                  <a:gd name="connsiteY109" fmla="*/ 11573032 h 13511369"/>
                  <a:gd name="connsiteX110" fmla="*/ 1652015 w 12089090"/>
                  <a:gd name="connsiteY110" fmla="*/ 11580175 h 13511369"/>
                  <a:gd name="connsiteX111" fmla="*/ 1731787 w 12089090"/>
                  <a:gd name="connsiteY111" fmla="*/ 11592332 h 13511369"/>
                  <a:gd name="connsiteX112" fmla="*/ 1659159 w 12089090"/>
                  <a:gd name="connsiteY112" fmla="*/ 11737338 h 13511369"/>
                  <a:gd name="connsiteX113" fmla="*/ 1693687 w 12089090"/>
                  <a:gd name="connsiteY113" fmla="*/ 11992382 h 13511369"/>
                  <a:gd name="connsiteX114" fmla="*/ 1871090 w 12089090"/>
                  <a:gd name="connsiteY114" fmla="*/ 12130244 h 13511369"/>
                  <a:gd name="connsiteX115" fmla="*/ 1993724 w 12089090"/>
                  <a:gd name="connsiteY115" fmla="*/ 12056676 h 13511369"/>
                  <a:gd name="connsiteX116" fmla="*/ 2066353 w 12089090"/>
                  <a:gd name="connsiteY116" fmla="*/ 12104050 h 13511369"/>
                  <a:gd name="connsiteX117" fmla="*/ 2142553 w 12089090"/>
                  <a:gd name="connsiteY117" fmla="*/ 12034994 h 13511369"/>
                  <a:gd name="connsiteX118" fmla="*/ 2242565 w 12089090"/>
                  <a:gd name="connsiteY118" fmla="*/ 12058807 h 13511369"/>
                  <a:gd name="connsiteX119" fmla="*/ 2473547 w 12089090"/>
                  <a:gd name="connsiteY119" fmla="*/ 12008800 h 13511369"/>
                  <a:gd name="connsiteX120" fmla="*/ 2524743 w 12089090"/>
                  <a:gd name="connsiteY120" fmla="*/ 11899513 h 13511369"/>
                  <a:gd name="connsiteX121" fmla="*/ 2893837 w 12089090"/>
                  <a:gd name="connsiteY121" fmla="*/ 12030482 h 13511369"/>
                  <a:gd name="connsiteX122" fmla="*/ 2983134 w 12089090"/>
                  <a:gd name="connsiteY122" fmla="*/ 12018325 h 13511369"/>
                  <a:gd name="connsiteX123" fmla="*/ 3084337 w 12089090"/>
                  <a:gd name="connsiteY123" fmla="*/ 12182882 h 13511369"/>
                  <a:gd name="connsiteX124" fmla="*/ 3323653 w 12089090"/>
                  <a:gd name="connsiteY124" fmla="*/ 12127863 h 13511369"/>
                  <a:gd name="connsiteX125" fmla="*/ 3433190 w 12089090"/>
                  <a:gd name="connsiteY125" fmla="*/ 12196919 h 13511369"/>
                  <a:gd name="connsiteX126" fmla="*/ 3586781 w 12089090"/>
                  <a:gd name="connsiteY126" fmla="*/ 12266226 h 13511369"/>
                  <a:gd name="connsiteX127" fmla="*/ 3522487 w 12089090"/>
                  <a:gd name="connsiteY127" fmla="*/ 12387670 h 13511369"/>
                  <a:gd name="connsiteX128" fmla="*/ 3607022 w 12089090"/>
                  <a:gd name="connsiteY128" fmla="*/ 12592207 h 13511369"/>
                  <a:gd name="connsiteX129" fmla="*/ 3560587 w 12089090"/>
                  <a:gd name="connsiteY129" fmla="*/ 12773432 h 13511369"/>
                  <a:gd name="connsiteX130" fmla="*/ 3545109 w 12089090"/>
                  <a:gd name="connsiteY130" fmla="*/ 12987494 h 13511369"/>
                  <a:gd name="connsiteX131" fmla="*/ 3636787 w 12089090"/>
                  <a:gd name="connsiteY131" fmla="*/ 13211582 h 13511369"/>
                  <a:gd name="connsiteX132" fmla="*/ 3922537 w 12089090"/>
                  <a:gd name="connsiteY132" fmla="*/ 13440182 h 13511369"/>
                  <a:gd name="connsiteX133" fmla="*/ 4514278 w 12089090"/>
                  <a:gd name="connsiteY133" fmla="*/ 13511369 h 13511369"/>
                  <a:gd name="connsiteX134" fmla="*/ 4549996 w 12089090"/>
                  <a:gd name="connsiteY134" fmla="*/ 13442312 h 13511369"/>
                  <a:gd name="connsiteX135" fmla="*/ 4208287 w 12089090"/>
                  <a:gd name="connsiteY135" fmla="*/ 13154432 h 13511369"/>
                  <a:gd name="connsiteX136" fmla="*/ 4635722 w 12089090"/>
                  <a:gd name="connsiteY136" fmla="*/ 13268482 h 13511369"/>
                  <a:gd name="connsiteX137" fmla="*/ 4951237 w 12089090"/>
                  <a:gd name="connsiteY137" fmla="*/ 13268732 h 13511369"/>
                  <a:gd name="connsiteX138" fmla="*/ 5052440 w 12089090"/>
                  <a:gd name="connsiteY138" fmla="*/ 13058932 h 13511369"/>
                  <a:gd name="connsiteX139" fmla="*/ 5011959 w 12089090"/>
                  <a:gd name="connsiteY139" fmla="*/ 12985113 h 13511369"/>
                  <a:gd name="connsiteX140" fmla="*/ 5008387 w 12089090"/>
                  <a:gd name="connsiteY140" fmla="*/ 12678182 h 13511369"/>
                  <a:gd name="connsiteX141" fmla="*/ 5084587 w 12089090"/>
                  <a:gd name="connsiteY141" fmla="*/ 12563882 h 13511369"/>
                  <a:gd name="connsiteX142" fmla="*/ 5046487 w 12089090"/>
                  <a:gd name="connsiteY142" fmla="*/ 12225745 h 13511369"/>
                  <a:gd name="connsiteX143" fmla="*/ 5375100 w 12089090"/>
                  <a:gd name="connsiteY143" fmla="*/ 12097157 h 13511369"/>
                  <a:gd name="connsiteX144" fmla="*/ 5656087 w 12089090"/>
                  <a:gd name="connsiteY144" fmla="*/ 12180502 h 13511369"/>
                  <a:gd name="connsiteX145" fmla="*/ 5541787 w 12089090"/>
                  <a:gd name="connsiteY145" fmla="*/ 11249432 h 13511369"/>
                  <a:gd name="connsiteX146" fmla="*/ 5602510 w 12089090"/>
                  <a:gd name="connsiteY146" fmla="*/ 10722925 h 13511369"/>
                  <a:gd name="connsiteX147" fmla="*/ 5485827 w 12089090"/>
                  <a:gd name="connsiteY147" fmla="*/ 10663394 h 13511369"/>
                  <a:gd name="connsiteX148" fmla="*/ 5602509 w 12089090"/>
                  <a:gd name="connsiteY148" fmla="*/ 10701495 h 13511369"/>
                  <a:gd name="connsiteX149" fmla="*/ 5628703 w 12089090"/>
                  <a:gd name="connsiteY149" fmla="*/ 10160950 h 13511369"/>
                  <a:gd name="connsiteX150" fmla="*/ 5715618 w 12089090"/>
                  <a:gd name="connsiteY150" fmla="*/ 9775438 h 13511369"/>
                  <a:gd name="connsiteX151" fmla="*/ 5847778 w 12089090"/>
                  <a:gd name="connsiteY151" fmla="*/ 9408475 h 13511369"/>
                  <a:gd name="connsiteX152" fmla="*/ 5938265 w 12089090"/>
                  <a:gd name="connsiteY152" fmla="*/ 9196544 h 13511369"/>
                  <a:gd name="connsiteX153" fmla="*/ 5776340 w 12089090"/>
                  <a:gd name="connsiteY153" fmla="*/ 9329894 h 13511369"/>
                  <a:gd name="connsiteX154" fmla="*/ 5940647 w 12089090"/>
                  <a:gd name="connsiteY154" fmla="*/ 9137013 h 13511369"/>
                  <a:gd name="connsiteX155" fmla="*/ 5972794 w 12089090"/>
                  <a:gd name="connsiteY155" fmla="*/ 8956289 h 13511369"/>
                  <a:gd name="connsiteX156" fmla="*/ 5976365 w 12089090"/>
                  <a:gd name="connsiteY156" fmla="*/ 9087006 h 13511369"/>
                  <a:gd name="connsiteX157" fmla="*/ 6458567 w 12089090"/>
                  <a:gd name="connsiteY157" fmla="*/ 8201432 h 13511369"/>
                  <a:gd name="connsiteX158" fmla="*/ 6221634 w 12089090"/>
                  <a:gd name="connsiteY158" fmla="*/ 8101170 h 13511369"/>
                  <a:gd name="connsiteX159" fmla="*/ 6443090 w 12089090"/>
                  <a:gd name="connsiteY159" fmla="*/ 8110694 h 13511369"/>
                  <a:gd name="connsiteX160" fmla="*/ 6713363 w 12089090"/>
                  <a:gd name="connsiteY160" fmla="*/ 8074975 h 13511369"/>
                  <a:gd name="connsiteX161" fmla="*/ 6872907 w 12089090"/>
                  <a:gd name="connsiteY161" fmla="*/ 8032113 h 13511369"/>
                  <a:gd name="connsiteX162" fmla="*/ 6802659 w 12089090"/>
                  <a:gd name="connsiteY162" fmla="*/ 7972582 h 13511369"/>
                  <a:gd name="connsiteX163" fmla="*/ 6894339 w 12089090"/>
                  <a:gd name="connsiteY163" fmla="*/ 7846626 h 13511369"/>
                  <a:gd name="connsiteX164" fmla="*/ 6997921 w 12089090"/>
                  <a:gd name="connsiteY164" fmla="*/ 7867807 h 13511369"/>
                  <a:gd name="connsiteX165" fmla="*/ 7034832 w 12089090"/>
                  <a:gd name="connsiteY165" fmla="*/ 7793990 h 13511369"/>
                  <a:gd name="connsiteX166" fmla="*/ 6961013 w 12089090"/>
                  <a:gd name="connsiteY166" fmla="*/ 7693975 h 13511369"/>
                  <a:gd name="connsiteX167" fmla="*/ 6927676 w 12089090"/>
                  <a:gd name="connsiteY167" fmla="*/ 7596344 h 13511369"/>
                  <a:gd name="connsiteX168" fmla="*/ 6837187 w 12089090"/>
                  <a:gd name="connsiteY168" fmla="*/ 7591832 h 13511369"/>
                  <a:gd name="connsiteX169" fmla="*/ 6763369 w 12089090"/>
                  <a:gd name="connsiteY169" fmla="*/ 7674925 h 13511369"/>
                  <a:gd name="connsiteX170" fmla="*/ 6627637 w 12089090"/>
                  <a:gd name="connsiteY170" fmla="*/ 7687082 h 13511369"/>
                  <a:gd name="connsiteX171" fmla="*/ 6687169 w 12089090"/>
                  <a:gd name="connsiteY171" fmla="*/ 7617775 h 13511369"/>
                  <a:gd name="connsiteX172" fmla="*/ 6699076 w 12089090"/>
                  <a:gd name="connsiteY172" fmla="*/ 7529669 h 13511369"/>
                  <a:gd name="connsiteX173" fmla="*/ 6720506 w 12089090"/>
                  <a:gd name="connsiteY173" fmla="*/ 7467756 h 13511369"/>
                  <a:gd name="connsiteX174" fmla="*/ 6684787 w 12089090"/>
                  <a:gd name="connsiteY174" fmla="*/ 7401332 h 13511369"/>
                  <a:gd name="connsiteX175" fmla="*/ 6620494 w 12089090"/>
                  <a:gd name="connsiteY175" fmla="*/ 7432038 h 13511369"/>
                  <a:gd name="connsiteX176" fmla="*/ 6618112 w 12089090"/>
                  <a:gd name="connsiteY176" fmla="*/ 7351326 h 13511369"/>
                  <a:gd name="connsiteX177" fmla="*/ 6837188 w 12089090"/>
                  <a:gd name="connsiteY177" fmla="*/ 7243919 h 13511369"/>
                  <a:gd name="connsiteX178" fmla="*/ 6801469 w 12089090"/>
                  <a:gd name="connsiteY178" fmla="*/ 7089138 h 13511369"/>
                  <a:gd name="connsiteX179" fmla="*/ 6877669 w 12089090"/>
                  <a:gd name="connsiteY179" fmla="*/ 7072469 h 13511369"/>
                  <a:gd name="connsiteX180" fmla="*/ 6856237 w 12089090"/>
                  <a:gd name="connsiteY180" fmla="*/ 6982232 h 13511369"/>
                  <a:gd name="connsiteX181" fmla="*/ 6961013 w 12089090"/>
                  <a:gd name="connsiteY181" fmla="*/ 6984363 h 13511369"/>
                  <a:gd name="connsiteX182" fmla="*/ 7003876 w 12089090"/>
                  <a:gd name="connsiteY182" fmla="*/ 6903400 h 13511369"/>
                  <a:gd name="connsiteX183" fmla="*/ 7106269 w 12089090"/>
                  <a:gd name="connsiteY183" fmla="*/ 6936738 h 13511369"/>
                  <a:gd name="connsiteX184" fmla="*/ 7180088 w 12089090"/>
                  <a:gd name="connsiteY184" fmla="*/ 7039132 h 13511369"/>
                  <a:gd name="connsiteX185" fmla="*/ 7246763 w 12089090"/>
                  <a:gd name="connsiteY185" fmla="*/ 6979600 h 13511369"/>
                  <a:gd name="connsiteX186" fmla="*/ 7187232 w 12089090"/>
                  <a:gd name="connsiteY186" fmla="*/ 6843869 h 13511369"/>
                  <a:gd name="connsiteX187" fmla="*/ 7244381 w 12089090"/>
                  <a:gd name="connsiteY187" fmla="*/ 6896506 h 13511369"/>
                  <a:gd name="connsiteX188" fmla="*/ 7361063 w 12089090"/>
                  <a:gd name="connsiteY188" fmla="*/ 6934357 h 13511369"/>
                  <a:gd name="connsiteX189" fmla="*/ 7434882 w 12089090"/>
                  <a:gd name="connsiteY189" fmla="*/ 7006046 h 13511369"/>
                  <a:gd name="connsiteX190" fmla="*/ 7403926 w 12089090"/>
                  <a:gd name="connsiteY190" fmla="*/ 7144158 h 13511369"/>
                  <a:gd name="connsiteX191" fmla="*/ 7475363 w 12089090"/>
                  <a:gd name="connsiteY191" fmla="*/ 7108439 h 13511369"/>
                  <a:gd name="connsiteX192" fmla="*/ 7465837 w 12089090"/>
                  <a:gd name="connsiteY192" fmla="*/ 7077482 h 13511369"/>
                  <a:gd name="connsiteX193" fmla="*/ 7542038 w 12089090"/>
                  <a:gd name="connsiteY193" fmla="*/ 7163208 h 13511369"/>
                  <a:gd name="connsiteX194" fmla="*/ 7477744 w 12089090"/>
                  <a:gd name="connsiteY194" fmla="*/ 7244171 h 13511369"/>
                  <a:gd name="connsiteX195" fmla="*/ 7542037 w 12089090"/>
                  <a:gd name="connsiteY195" fmla="*/ 7325132 h 13511369"/>
                  <a:gd name="connsiteX196" fmla="*/ 7468219 w 12089090"/>
                  <a:gd name="connsiteY196" fmla="*/ 7344183 h 13511369"/>
                  <a:gd name="connsiteX197" fmla="*/ 7375351 w 12089090"/>
                  <a:gd name="connsiteY197" fmla="*/ 7296558 h 13511369"/>
                  <a:gd name="connsiteX198" fmla="*/ 7327726 w 12089090"/>
                  <a:gd name="connsiteY198" fmla="*/ 7406096 h 13511369"/>
                  <a:gd name="connsiteX199" fmla="*/ 7403926 w 12089090"/>
                  <a:gd name="connsiteY199" fmla="*/ 7425146 h 13511369"/>
                  <a:gd name="connsiteX200" fmla="*/ 7458694 w 12089090"/>
                  <a:gd name="connsiteY200" fmla="*/ 7484677 h 13511369"/>
                  <a:gd name="connsiteX201" fmla="*/ 7484888 w 12089090"/>
                  <a:gd name="connsiteY201" fmla="*/ 7515382 h 13511369"/>
                  <a:gd name="connsiteX202" fmla="*/ 7505128 w 12089090"/>
                  <a:gd name="connsiteY202" fmla="*/ 7467755 h 13511369"/>
                  <a:gd name="connsiteX203" fmla="*/ 7563469 w 12089090"/>
                  <a:gd name="connsiteY203" fmla="*/ 7529921 h 13511369"/>
                  <a:gd name="connsiteX204" fmla="*/ 7656338 w 12089090"/>
                  <a:gd name="connsiteY204" fmla="*/ 7615646 h 13511369"/>
                  <a:gd name="connsiteX205" fmla="*/ 7656338 w 12089090"/>
                  <a:gd name="connsiteY205" fmla="*/ 7510871 h 13511369"/>
                  <a:gd name="connsiteX206" fmla="*/ 7830168 w 12089090"/>
                  <a:gd name="connsiteY206" fmla="*/ 7606120 h 13511369"/>
                  <a:gd name="connsiteX207" fmla="*/ 7723013 w 12089090"/>
                  <a:gd name="connsiteY207" fmla="*/ 7370377 h 13511369"/>
                  <a:gd name="connsiteX208" fmla="*/ 7725394 w 12089090"/>
                  <a:gd name="connsiteY208" fmla="*/ 7234646 h 13511369"/>
                  <a:gd name="connsiteX209" fmla="*/ 7630144 w 12089090"/>
                  <a:gd name="connsiteY209" fmla="*/ 7206071 h 13511369"/>
                  <a:gd name="connsiteX210" fmla="*/ 7694437 w 12089090"/>
                  <a:gd name="connsiteY210" fmla="*/ 7039382 h 13511369"/>
                  <a:gd name="connsiteX211" fmla="*/ 8392144 w 12089090"/>
                  <a:gd name="connsiteY211" fmla="*/ 6653621 h 13511369"/>
                  <a:gd name="connsiteX212" fmla="*/ 8720757 w 12089090"/>
                  <a:gd name="connsiteY212" fmla="*/ 6591708 h 13511369"/>
                  <a:gd name="connsiteX213" fmla="*/ 8739807 w 12089090"/>
                  <a:gd name="connsiteY213" fmla="*/ 6696483 h 13511369"/>
                  <a:gd name="connsiteX214" fmla="*/ 8813626 w 12089090"/>
                  <a:gd name="connsiteY214" fmla="*/ 6701246 h 13511369"/>
                  <a:gd name="connsiteX215" fmla="*/ 8789812 w 12089090"/>
                  <a:gd name="connsiteY215" fmla="*/ 6548844 h 13511369"/>
                  <a:gd name="connsiteX216" fmla="*/ 9332737 w 12089090"/>
                  <a:gd name="connsiteY216" fmla="*/ 6544082 h 13511369"/>
                  <a:gd name="connsiteX217" fmla="*/ 9520856 w 12089090"/>
                  <a:gd name="connsiteY217" fmla="*/ 6494075 h 13511369"/>
                  <a:gd name="connsiteX218" fmla="*/ 9647062 w 12089090"/>
                  <a:gd name="connsiteY218" fmla="*/ 6298813 h 13511369"/>
                  <a:gd name="connsiteX219" fmla="*/ 9923287 w 12089090"/>
                  <a:gd name="connsiteY219" fmla="*/ 6334532 h 13511369"/>
                  <a:gd name="connsiteX220" fmla="*/ 9887569 w 12089090"/>
                  <a:gd name="connsiteY220" fmla="*/ 6420258 h 13511369"/>
                  <a:gd name="connsiteX221" fmla="*/ 9744694 w 12089090"/>
                  <a:gd name="connsiteY221" fmla="*/ 6434546 h 13511369"/>
                  <a:gd name="connsiteX222" fmla="*/ 9813749 w 12089090"/>
                  <a:gd name="connsiteY222" fmla="*/ 6489313 h 13511369"/>
                  <a:gd name="connsiteX223" fmla="*/ 9682782 w 12089090"/>
                  <a:gd name="connsiteY223" fmla="*/ 6517889 h 13511369"/>
                  <a:gd name="connsiteX224" fmla="*/ 9556576 w 12089090"/>
                  <a:gd name="connsiteY224" fmla="*/ 6508364 h 13511369"/>
                  <a:gd name="connsiteX225" fmla="*/ 9470850 w 12089090"/>
                  <a:gd name="connsiteY225" fmla="*/ 6544082 h 13511369"/>
                  <a:gd name="connsiteX226" fmla="*/ 9439894 w 12089090"/>
                  <a:gd name="connsiteY226" fmla="*/ 6848883 h 13511369"/>
                  <a:gd name="connsiteX227" fmla="*/ 9601819 w 12089090"/>
                  <a:gd name="connsiteY227" fmla="*/ 6882220 h 13511369"/>
                  <a:gd name="connsiteX228" fmla="*/ 9808987 w 12089090"/>
                  <a:gd name="connsiteY228" fmla="*/ 6696482 h 13511369"/>
                  <a:gd name="connsiteX229" fmla="*/ 9847088 w 12089090"/>
                  <a:gd name="connsiteY229" fmla="*/ 6794114 h 13511369"/>
                  <a:gd name="connsiteX230" fmla="*/ 9994726 w 12089090"/>
                  <a:gd name="connsiteY230" fmla="*/ 6717914 h 13511369"/>
                  <a:gd name="connsiteX231" fmla="*/ 9894713 w 12089090"/>
                  <a:gd name="connsiteY231" fmla="*/ 6956040 h 13511369"/>
                  <a:gd name="connsiteX232" fmla="*/ 10037588 w 12089090"/>
                  <a:gd name="connsiteY232" fmla="*/ 6898889 h 13511369"/>
                  <a:gd name="connsiteX233" fmla="*/ 10004251 w 12089090"/>
                  <a:gd name="connsiteY233" fmla="*/ 6986996 h 13511369"/>
                  <a:gd name="connsiteX234" fmla="*/ 10235232 w 12089090"/>
                  <a:gd name="connsiteY234" fmla="*/ 6984614 h 13511369"/>
                  <a:gd name="connsiteX235" fmla="*/ 10075687 w 12089090"/>
                  <a:gd name="connsiteY235" fmla="*/ 7039382 h 13511369"/>
                  <a:gd name="connsiteX236" fmla="*/ 9966151 w 12089090"/>
                  <a:gd name="connsiteY236" fmla="*/ 7096533 h 13511369"/>
                  <a:gd name="connsiteX237" fmla="*/ 9847088 w 12089090"/>
                  <a:gd name="connsiteY237" fmla="*/ 7210833 h 13511369"/>
                  <a:gd name="connsiteX238" fmla="*/ 9882806 w 12089090"/>
                  <a:gd name="connsiteY238" fmla="*/ 7270363 h 13511369"/>
                  <a:gd name="connsiteX239" fmla="*/ 9925669 w 12089090"/>
                  <a:gd name="connsiteY239" fmla="*/ 7320371 h 13511369"/>
                  <a:gd name="connsiteX240" fmla="*/ 10004251 w 12089090"/>
                  <a:gd name="connsiteY240" fmla="*/ 7287033 h 13511369"/>
                  <a:gd name="connsiteX241" fmla="*/ 10016156 w 12089090"/>
                  <a:gd name="connsiteY241" fmla="*/ 7348944 h 13511369"/>
                  <a:gd name="connsiteX242" fmla="*/ 10130457 w 12089090"/>
                  <a:gd name="connsiteY242" fmla="*/ 7210833 h 13511369"/>
                  <a:gd name="connsiteX243" fmla="*/ 10166176 w 12089090"/>
                  <a:gd name="connsiteY243" fmla="*/ 7356089 h 13511369"/>
                  <a:gd name="connsiteX244" fmla="*/ 10261426 w 12089090"/>
                  <a:gd name="connsiteY244" fmla="*/ 7239408 h 13511369"/>
                  <a:gd name="connsiteX245" fmla="*/ 10287619 w 12089090"/>
                  <a:gd name="connsiteY245" fmla="*/ 7401332 h 13511369"/>
                  <a:gd name="connsiteX246" fmla="*/ 10361437 w 12089090"/>
                  <a:gd name="connsiteY246" fmla="*/ 7477532 h 13511369"/>
                  <a:gd name="connsiteX247" fmla="*/ 10151887 w 12089090"/>
                  <a:gd name="connsiteY247" fmla="*/ 7591832 h 13511369"/>
                  <a:gd name="connsiteX248" fmla="*/ 10304288 w 12089090"/>
                  <a:gd name="connsiteY248" fmla="*/ 7741852 h 13511369"/>
                  <a:gd name="connsiteX249" fmla="*/ 10335244 w 12089090"/>
                  <a:gd name="connsiteY249" fmla="*/ 7644221 h 13511369"/>
                  <a:gd name="connsiteX250" fmla="*/ 10406680 w 12089090"/>
                  <a:gd name="connsiteY250" fmla="*/ 7732326 h 13511369"/>
                  <a:gd name="connsiteX251" fmla="*/ 10528126 w 12089090"/>
                  <a:gd name="connsiteY251" fmla="*/ 7691846 h 13511369"/>
                  <a:gd name="connsiteX252" fmla="*/ 10532887 w 12089090"/>
                  <a:gd name="connsiteY252" fmla="*/ 7777570 h 13511369"/>
                  <a:gd name="connsiteX253" fmla="*/ 10530506 w 12089090"/>
                  <a:gd name="connsiteY253" fmla="*/ 7875200 h 13511369"/>
                  <a:gd name="connsiteX254" fmla="*/ 10640043 w 12089090"/>
                  <a:gd name="connsiteY254" fmla="*/ 7837101 h 13511369"/>
                  <a:gd name="connsiteX255" fmla="*/ 10680526 w 12089090"/>
                  <a:gd name="connsiteY255" fmla="*/ 8075227 h 13511369"/>
                  <a:gd name="connsiteX256" fmla="*/ 10818637 w 12089090"/>
                  <a:gd name="connsiteY256" fmla="*/ 8106182 h 13511369"/>
                  <a:gd name="connsiteX257" fmla="*/ 10832925 w 12089090"/>
                  <a:gd name="connsiteY257" fmla="*/ 7815670 h 13511369"/>
                  <a:gd name="connsiteX258" fmla="*/ 10923413 w 12089090"/>
                  <a:gd name="connsiteY258" fmla="*/ 7791858 h 13511369"/>
                  <a:gd name="connsiteX259" fmla="*/ 10992469 w 12089090"/>
                  <a:gd name="connsiteY259" fmla="*/ 7620407 h 13511369"/>
                  <a:gd name="connsiteX260" fmla="*/ 10954369 w 12089090"/>
                  <a:gd name="connsiteY260" fmla="*/ 7491821 h 13511369"/>
                  <a:gd name="connsiteX261" fmla="*/ 10859119 w 12089090"/>
                  <a:gd name="connsiteY261" fmla="*/ 7479913 h 13511369"/>
                  <a:gd name="connsiteX262" fmla="*/ 10906743 w 12089090"/>
                  <a:gd name="connsiteY262" fmla="*/ 7360851 h 13511369"/>
                  <a:gd name="connsiteX263" fmla="*/ 10801969 w 12089090"/>
                  <a:gd name="connsiteY263" fmla="*/ 7289414 h 13511369"/>
                  <a:gd name="connsiteX264" fmla="*/ 10761487 w 12089090"/>
                  <a:gd name="connsiteY264" fmla="*/ 7058432 h 13511369"/>
                  <a:gd name="connsiteX265" fmla="*/ 10443987 w 12089090"/>
                  <a:gd name="connsiteY265" fmla="*/ 7020332 h 13511369"/>
                  <a:gd name="connsiteX266" fmla="*/ 10513838 w 12089090"/>
                  <a:gd name="connsiteY266" fmla="*/ 6915558 h 13511369"/>
                  <a:gd name="connsiteX267" fmla="*/ 10637663 w 12089090"/>
                  <a:gd name="connsiteY267" fmla="*/ 6896508 h 13511369"/>
                  <a:gd name="connsiteX268" fmla="*/ 10647187 w 12089090"/>
                  <a:gd name="connsiteY268" fmla="*/ 6810782 h 13511369"/>
                  <a:gd name="connsiteX269" fmla="*/ 10859912 w 12089090"/>
                  <a:gd name="connsiteY269" fmla="*/ 6899682 h 13511369"/>
                  <a:gd name="connsiteX270" fmla="*/ 10875787 w 12089090"/>
                  <a:gd name="connsiteY270" fmla="*/ 6677432 h 13511369"/>
                  <a:gd name="connsiteX271" fmla="*/ 10666237 w 12089090"/>
                  <a:gd name="connsiteY271" fmla="*/ 6772682 h 13511369"/>
                  <a:gd name="connsiteX272" fmla="*/ 10590037 w 12089090"/>
                  <a:gd name="connsiteY272" fmla="*/ 6544082 h 13511369"/>
                  <a:gd name="connsiteX273" fmla="*/ 10361437 w 12089090"/>
                  <a:gd name="connsiteY273" fmla="*/ 6753632 h 13511369"/>
                  <a:gd name="connsiteX274" fmla="*/ 10374138 w 12089090"/>
                  <a:gd name="connsiteY274" fmla="*/ 6588533 h 13511369"/>
                  <a:gd name="connsiteX275" fmla="*/ 10386837 w 12089090"/>
                  <a:gd name="connsiteY275" fmla="*/ 6464707 h 13511369"/>
                  <a:gd name="connsiteX276" fmla="*/ 10331672 w 12089090"/>
                  <a:gd name="connsiteY276" fmla="*/ 6436675 h 13511369"/>
                  <a:gd name="connsiteX277" fmla="*/ 10278888 w 12089090"/>
                  <a:gd name="connsiteY277" fmla="*/ 6452008 h 13511369"/>
                  <a:gd name="connsiteX278" fmla="*/ 10158237 w 12089090"/>
                  <a:gd name="connsiteY278" fmla="*/ 6236107 h 13511369"/>
                  <a:gd name="connsiteX279" fmla="*/ 10323338 w 12089090"/>
                  <a:gd name="connsiteY279" fmla="*/ 6274208 h 13511369"/>
                  <a:gd name="connsiteX280" fmla="*/ 10564638 w 12089090"/>
                  <a:gd name="connsiteY280" fmla="*/ 6274208 h 13511369"/>
                  <a:gd name="connsiteX281" fmla="*/ 10694812 w 12089090"/>
                  <a:gd name="connsiteY281" fmla="*/ 6134507 h 13511369"/>
                  <a:gd name="connsiteX282" fmla="*/ 10593213 w 12089090"/>
                  <a:gd name="connsiteY282" fmla="*/ 6023383 h 13511369"/>
                  <a:gd name="connsiteX283" fmla="*/ 10380487 w 12089090"/>
                  <a:gd name="connsiteY283" fmla="*/ 5975757 h 13511369"/>
                  <a:gd name="connsiteX284" fmla="*/ 10561462 w 12089090"/>
                  <a:gd name="connsiteY284" fmla="*/ 5845582 h 13511369"/>
                  <a:gd name="connsiteX285" fmla="*/ 10507488 w 12089090"/>
                  <a:gd name="connsiteY285" fmla="*/ 5728108 h 13511369"/>
                  <a:gd name="connsiteX286" fmla="*/ 10561463 w 12089090"/>
                  <a:gd name="connsiteY286" fmla="*/ 5607458 h 13511369"/>
                  <a:gd name="connsiteX287" fmla="*/ 10523362 w 12089090"/>
                  <a:gd name="connsiteY287" fmla="*/ 5604282 h 13511369"/>
                  <a:gd name="connsiteX288" fmla="*/ 10488438 w 12089090"/>
                  <a:gd name="connsiteY288" fmla="*/ 5528083 h 13511369"/>
                  <a:gd name="connsiteX289" fmla="*/ 10329687 w 12089090"/>
                  <a:gd name="connsiteY289" fmla="*/ 5375682 h 13511369"/>
                  <a:gd name="connsiteX290" fmla="*/ 10599563 w 12089090"/>
                  <a:gd name="connsiteY290" fmla="*/ 5480458 h 13511369"/>
                  <a:gd name="connsiteX291" fmla="*/ 10742437 w 12089090"/>
                  <a:gd name="connsiteY291" fmla="*/ 5439182 h 13511369"/>
                  <a:gd name="connsiteX292" fmla="*/ 10717038 w 12089090"/>
                  <a:gd name="connsiteY292" fmla="*/ 5686833 h 13511369"/>
                  <a:gd name="connsiteX293" fmla="*/ 10894837 w 12089090"/>
                  <a:gd name="connsiteY293" fmla="*/ 5724932 h 13511369"/>
                  <a:gd name="connsiteX294" fmla="*/ 10951988 w 12089090"/>
                  <a:gd name="connsiteY294" fmla="*/ 5550308 h 13511369"/>
                  <a:gd name="connsiteX295" fmla="*/ 10993262 w 12089090"/>
                  <a:gd name="connsiteY295" fmla="*/ 5321707 h 13511369"/>
                  <a:gd name="connsiteX296" fmla="*/ 10913888 w 12089090"/>
                  <a:gd name="connsiteY296" fmla="*/ 5118508 h 13511369"/>
                  <a:gd name="connsiteX297" fmla="*/ 10856737 w 12089090"/>
                  <a:gd name="connsiteY297" fmla="*/ 5020082 h 13511369"/>
                  <a:gd name="connsiteX298" fmla="*/ 10777363 w 12089090"/>
                  <a:gd name="connsiteY298" fmla="*/ 5137558 h 13511369"/>
                  <a:gd name="connsiteX299" fmla="*/ 10707513 w 12089090"/>
                  <a:gd name="connsiteY299" fmla="*/ 5096283 h 13511369"/>
                  <a:gd name="connsiteX300" fmla="*/ 10675763 w 12089090"/>
                  <a:gd name="connsiteY300" fmla="*/ 5216933 h 13511369"/>
                  <a:gd name="connsiteX301" fmla="*/ 10574162 w 12089090"/>
                  <a:gd name="connsiteY301" fmla="*/ 5220107 h 13511369"/>
                  <a:gd name="connsiteX302" fmla="*/ 10494787 w 12089090"/>
                  <a:gd name="connsiteY302" fmla="*/ 5077232 h 13511369"/>
                  <a:gd name="connsiteX303" fmla="*/ 10456687 w 12089090"/>
                  <a:gd name="connsiteY303" fmla="*/ 4924832 h 13511369"/>
                  <a:gd name="connsiteX304" fmla="*/ 10240787 w 12089090"/>
                  <a:gd name="connsiteY304" fmla="*/ 4928007 h 13511369"/>
                  <a:gd name="connsiteX305" fmla="*/ 10266187 w 12089090"/>
                  <a:gd name="connsiteY305" fmla="*/ 5153432 h 13511369"/>
                  <a:gd name="connsiteX306" fmla="*/ 10228088 w 12089090"/>
                  <a:gd name="connsiteY306" fmla="*/ 4959758 h 13511369"/>
                  <a:gd name="connsiteX307" fmla="*/ 10183637 w 12089090"/>
                  <a:gd name="connsiteY307" fmla="*/ 4972457 h 13511369"/>
                  <a:gd name="connsiteX308" fmla="*/ 10113787 w 12089090"/>
                  <a:gd name="connsiteY308" fmla="*/ 4861332 h 13511369"/>
                  <a:gd name="connsiteX309" fmla="*/ 10018538 w 12089090"/>
                  <a:gd name="connsiteY309" fmla="*/ 4931183 h 13511369"/>
                  <a:gd name="connsiteX310" fmla="*/ 9862962 w 12089090"/>
                  <a:gd name="connsiteY310" fmla="*/ 5058182 h 13511369"/>
                  <a:gd name="connsiteX311" fmla="*/ 10228087 w 12089090"/>
                  <a:gd name="connsiteY311" fmla="*/ 4724807 h 13511369"/>
                  <a:gd name="connsiteX312" fmla="*/ 10372550 w 12089090"/>
                  <a:gd name="connsiteY312" fmla="*/ 4634321 h 13511369"/>
                  <a:gd name="connsiteX313" fmla="*/ 10590037 w 12089090"/>
                  <a:gd name="connsiteY313" fmla="*/ 4581932 h 13511369"/>
                  <a:gd name="connsiteX314" fmla="*/ 10628138 w 12089090"/>
                  <a:gd name="connsiteY314" fmla="*/ 4461283 h 13511369"/>
                  <a:gd name="connsiteX315" fmla="*/ 10799588 w 12089090"/>
                  <a:gd name="connsiteY315" fmla="*/ 4334283 h 13511369"/>
                  <a:gd name="connsiteX316" fmla="*/ 10831337 w 12089090"/>
                  <a:gd name="connsiteY316" fmla="*/ 4080282 h 13511369"/>
                  <a:gd name="connsiteX317" fmla="*/ 10599562 w 12089090"/>
                  <a:gd name="connsiteY317" fmla="*/ 3997732 h 13511369"/>
                  <a:gd name="connsiteX318" fmla="*/ 10282063 w 12089090"/>
                  <a:gd name="connsiteY318" fmla="*/ 3950108 h 13511369"/>
                  <a:gd name="connsiteX319" fmla="*/ 10151887 w 12089090"/>
                  <a:gd name="connsiteY319" fmla="*/ 4010432 h 13511369"/>
                  <a:gd name="connsiteX320" fmla="*/ 10177288 w 12089090"/>
                  <a:gd name="connsiteY320" fmla="*/ 3845333 h 13511369"/>
                  <a:gd name="connsiteX321" fmla="*/ 10126488 w 12089090"/>
                  <a:gd name="connsiteY321" fmla="*/ 3670708 h 13511369"/>
                  <a:gd name="connsiteX322" fmla="*/ 10240787 w 12089090"/>
                  <a:gd name="connsiteY322" fmla="*/ 3708807 h 13511369"/>
                  <a:gd name="connsiteX323" fmla="*/ 10361438 w 12089090"/>
                  <a:gd name="connsiteY323" fmla="*/ 3600858 h 13511369"/>
                  <a:gd name="connsiteX324" fmla="*/ 10551938 w 12089090"/>
                  <a:gd name="connsiteY324" fmla="*/ 3661183 h 13511369"/>
                  <a:gd name="connsiteX325" fmla="*/ 10564638 w 12089090"/>
                  <a:gd name="connsiteY325" fmla="*/ 3477033 h 13511369"/>
                  <a:gd name="connsiteX326" fmla="*/ 10704337 w 12089090"/>
                  <a:gd name="connsiteY326" fmla="*/ 3515132 h 13511369"/>
                  <a:gd name="connsiteX327" fmla="*/ 10818637 w 12089090"/>
                  <a:gd name="connsiteY327" fmla="*/ 3210332 h 13511369"/>
                  <a:gd name="connsiteX328" fmla="*/ 10920238 w 12089090"/>
                  <a:gd name="connsiteY328" fmla="*/ 3299233 h 13511369"/>
                  <a:gd name="connsiteX329" fmla="*/ 11059937 w 12089090"/>
                  <a:gd name="connsiteY329" fmla="*/ 3283357 h 13511369"/>
                  <a:gd name="connsiteX330" fmla="*/ 11094862 w 12089090"/>
                  <a:gd name="connsiteY330" fmla="*/ 3508782 h 13511369"/>
                  <a:gd name="connsiteX331" fmla="*/ 11171063 w 12089090"/>
                  <a:gd name="connsiteY331" fmla="*/ 3251608 h 13511369"/>
                  <a:gd name="connsiteX332" fmla="*/ 11094863 w 12089090"/>
                  <a:gd name="connsiteY332" fmla="*/ 3165883 h 13511369"/>
                  <a:gd name="connsiteX333" fmla="*/ 11180587 w 12089090"/>
                  <a:gd name="connsiteY333" fmla="*/ 2911882 h 13511369"/>
                  <a:gd name="connsiteX334" fmla="*/ 10999613 w 12089090"/>
                  <a:gd name="connsiteY334" fmla="*/ 2988083 h 13511369"/>
                  <a:gd name="connsiteX335" fmla="*/ 10971037 w 12089090"/>
                  <a:gd name="connsiteY335" fmla="*/ 2918232 h 13511369"/>
                  <a:gd name="connsiteX336" fmla="*/ 10780537 w 12089090"/>
                  <a:gd name="connsiteY336" fmla="*/ 2715032 h 13511369"/>
                  <a:gd name="connsiteX337" fmla="*/ 10748788 w 12089090"/>
                  <a:gd name="connsiteY337" fmla="*/ 2530883 h 13511369"/>
                  <a:gd name="connsiteX338" fmla="*/ 10717038 w 12089090"/>
                  <a:gd name="connsiteY338" fmla="*/ 2435633 h 13511369"/>
                  <a:gd name="connsiteX339" fmla="*/ 10818637 w 12089090"/>
                  <a:gd name="connsiteY339" fmla="*/ 2334032 h 13511369"/>
                  <a:gd name="connsiteX340" fmla="*/ 11078988 w 12089090"/>
                  <a:gd name="connsiteY340" fmla="*/ 2099083 h 13511369"/>
                  <a:gd name="connsiteX341" fmla="*/ 11199637 w 12089090"/>
                  <a:gd name="connsiteY341" fmla="*/ 2118132 h 13511369"/>
                  <a:gd name="connsiteX342" fmla="*/ 11269488 w 12089090"/>
                  <a:gd name="connsiteY342" fmla="*/ 2029233 h 13511369"/>
                  <a:gd name="connsiteX343" fmla="*/ 11504437 w 12089090"/>
                  <a:gd name="connsiteY343" fmla="*/ 1921282 h 13511369"/>
                  <a:gd name="connsiteX344" fmla="*/ 11358388 w 12089090"/>
                  <a:gd name="connsiteY344" fmla="*/ 1851433 h 13511369"/>
                  <a:gd name="connsiteX345" fmla="*/ 11275837 w 12089090"/>
                  <a:gd name="connsiteY345" fmla="*/ 1705382 h 13511369"/>
                  <a:gd name="connsiteX346" fmla="*/ 11377437 w 12089090"/>
                  <a:gd name="connsiteY346" fmla="*/ 1279932 h 13511369"/>
                  <a:gd name="connsiteX347" fmla="*/ 11256787 w 12089090"/>
                  <a:gd name="connsiteY347" fmla="*/ 1019582 h 13511369"/>
                  <a:gd name="connsiteX348" fmla="*/ 11542537 w 12089090"/>
                  <a:gd name="connsiteY348" fmla="*/ 1362482 h 13511369"/>
                  <a:gd name="connsiteX349" fmla="*/ 11707637 w 12089090"/>
                  <a:gd name="connsiteY349" fmla="*/ 1165632 h 13511369"/>
                  <a:gd name="connsiteX350" fmla="*/ 11891787 w 12089090"/>
                  <a:gd name="connsiteY350" fmla="*/ 1476782 h 13511369"/>
                  <a:gd name="connsiteX351" fmla="*/ 12088637 w 12089090"/>
                  <a:gd name="connsiteY351" fmla="*/ 1578383 h 13511369"/>
                  <a:gd name="connsiteX352" fmla="*/ 11923537 w 12089090"/>
                  <a:gd name="connsiteY352" fmla="*/ 1133883 h 13511369"/>
                  <a:gd name="connsiteX353" fmla="*/ 11910837 w 12089090"/>
                  <a:gd name="connsiteY353" fmla="*/ 917982 h 13511369"/>
                  <a:gd name="connsiteX354" fmla="*/ 11777487 w 12089090"/>
                  <a:gd name="connsiteY354" fmla="*/ 721132 h 13511369"/>
                  <a:gd name="connsiteX355" fmla="*/ 11752087 w 12089090"/>
                  <a:gd name="connsiteY35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27187 w 12089090"/>
                  <a:gd name="connsiteY26" fmla="*/ 2567395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70025 w 12089090"/>
                  <a:gd name="connsiteY25" fmla="*/ 2431664 h 13511369"/>
                  <a:gd name="connsiteX26" fmla="*/ 3027187 w 12089090"/>
                  <a:gd name="connsiteY26" fmla="*/ 2567395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99778 w 12089090"/>
                  <a:gd name="connsiteY25" fmla="*/ 2224244 h 13511369"/>
                  <a:gd name="connsiteX26" fmla="*/ 2870025 w 12089090"/>
                  <a:gd name="connsiteY26" fmla="*/ 2431664 h 13511369"/>
                  <a:gd name="connsiteX27" fmla="*/ 3027187 w 12089090"/>
                  <a:gd name="connsiteY27" fmla="*/ 2567395 h 13511369"/>
                  <a:gd name="connsiteX28" fmla="*/ 3160537 w 12089090"/>
                  <a:gd name="connsiteY28" fmla="*/ 2543582 h 13511369"/>
                  <a:gd name="connsiteX29" fmla="*/ 3228403 w 12089090"/>
                  <a:gd name="connsiteY29" fmla="*/ 2648106 h 13511369"/>
                  <a:gd name="connsiteX30" fmla="*/ 3130772 w 12089090"/>
                  <a:gd name="connsiteY30" fmla="*/ 2719544 h 13511369"/>
                  <a:gd name="connsiteX31" fmla="*/ 3115293 w 12089090"/>
                  <a:gd name="connsiteY31" fmla="*/ 2843619 h 13511369"/>
                  <a:gd name="connsiteX32" fmla="*/ 3023615 w 12089090"/>
                  <a:gd name="connsiteY32" fmla="*/ 2957669 h 13511369"/>
                  <a:gd name="connsiteX33" fmla="*/ 3016472 w 12089090"/>
                  <a:gd name="connsiteY33" fmla="*/ 3050538 h 13511369"/>
                  <a:gd name="connsiteX34" fmla="*/ 2916459 w 12089090"/>
                  <a:gd name="connsiteY34" fmla="*/ 3143406 h 13511369"/>
                  <a:gd name="connsiteX35" fmla="*/ 2874787 w 12089090"/>
                  <a:gd name="connsiteY35" fmla="*/ 3248432 h 13511369"/>
                  <a:gd name="connsiteX36" fmla="*/ 2916459 w 12089090"/>
                  <a:gd name="connsiteY36" fmla="*/ 3355338 h 13511369"/>
                  <a:gd name="connsiteX37" fmla="*/ 3039093 w 12089090"/>
                  <a:gd name="connsiteY37" fmla="*/ 3469889 h 13511369"/>
                  <a:gd name="connsiteX38" fmla="*/ 2880740 w 12089090"/>
                  <a:gd name="connsiteY38" fmla="*/ 3872069 h 13511369"/>
                  <a:gd name="connsiteX39" fmla="*/ 2854547 w 12089090"/>
                  <a:gd name="connsiteY39" fmla="*/ 4003038 h 13511369"/>
                  <a:gd name="connsiteX40" fmla="*/ 2779537 w 12089090"/>
                  <a:gd name="connsiteY40" fmla="*/ 4067582 h 13511369"/>
                  <a:gd name="connsiteX41" fmla="*/ 2630709 w 12089090"/>
                  <a:gd name="connsiteY41" fmla="*/ 4069713 h 13511369"/>
                  <a:gd name="connsiteX42" fmla="*/ 2559272 w 12089090"/>
                  <a:gd name="connsiteY42" fmla="*/ 4041138 h 13511369"/>
                  <a:gd name="connsiteX43" fmla="*/ 2497359 w 12089090"/>
                  <a:gd name="connsiteY43" fmla="*/ 3964938 h 13511369"/>
                  <a:gd name="connsiteX44" fmla="*/ 2360437 w 12089090"/>
                  <a:gd name="connsiteY44" fmla="*/ 3991382 h 13511369"/>
                  <a:gd name="connsiteX45" fmla="*/ 2302097 w 12089090"/>
                  <a:gd name="connsiteY45" fmla="*/ 4098288 h 13511369"/>
                  <a:gd name="connsiteX46" fmla="*/ 2402109 w 12089090"/>
                  <a:gd name="connsiteY46" fmla="*/ 4295932 h 13511369"/>
                  <a:gd name="connsiteX47" fmla="*/ 2322337 w 12089090"/>
                  <a:gd name="connsiteY47" fmla="*/ 4353332 h 13511369"/>
                  <a:gd name="connsiteX48" fmla="*/ 2533078 w 12089090"/>
                  <a:gd name="connsiteY48" fmla="*/ 4645975 h 13511369"/>
                  <a:gd name="connsiteX49" fmla="*/ 2597372 w 12089090"/>
                  <a:gd name="connsiteY49" fmla="*/ 4879338 h 13511369"/>
                  <a:gd name="connsiteX50" fmla="*/ 2489024 w 12089090"/>
                  <a:gd name="connsiteY50" fmla="*/ 4958170 h 13511369"/>
                  <a:gd name="connsiteX51" fmla="*/ 2471165 w 12089090"/>
                  <a:gd name="connsiteY51" fmla="*/ 5122225 h 13511369"/>
                  <a:gd name="connsiteX52" fmla="*/ 2387822 w 12089090"/>
                  <a:gd name="connsiteY52" fmla="*/ 5196044 h 13511369"/>
                  <a:gd name="connsiteX53" fmla="*/ 2398537 w 12089090"/>
                  <a:gd name="connsiteY53" fmla="*/ 5286782 h 13511369"/>
                  <a:gd name="connsiteX54" fmla="*/ 2506884 w 12089090"/>
                  <a:gd name="connsiteY54" fmla="*/ 5384163 h 13511369"/>
                  <a:gd name="connsiteX55" fmla="*/ 2512837 w 12089090"/>
                  <a:gd name="connsiteY55" fmla="*/ 5534432 h 13511369"/>
                  <a:gd name="connsiteX56" fmla="*/ 2516409 w 12089090"/>
                  <a:gd name="connsiteY56" fmla="*/ 5622288 h 13511369"/>
                  <a:gd name="connsiteX57" fmla="*/ 2649759 w 12089090"/>
                  <a:gd name="connsiteY57" fmla="*/ 5741350 h 13511369"/>
                  <a:gd name="connsiteX58" fmla="*/ 2814065 w 12089090"/>
                  <a:gd name="connsiteY58" fmla="*/ 5819932 h 13511369"/>
                  <a:gd name="connsiteX59" fmla="*/ 2846212 w 12089090"/>
                  <a:gd name="connsiteY59" fmla="*/ 6036875 h 13511369"/>
                  <a:gd name="connsiteX60" fmla="*/ 2836687 w 12089090"/>
                  <a:gd name="connsiteY60" fmla="*/ 6239282 h 13511369"/>
                  <a:gd name="connsiteX61" fmla="*/ 2611659 w 12089090"/>
                  <a:gd name="connsiteY61" fmla="*/ 6322375 h 13511369"/>
                  <a:gd name="connsiteX62" fmla="*/ 2627137 w 12089090"/>
                  <a:gd name="connsiteY62" fmla="*/ 6448832 h 13511369"/>
                  <a:gd name="connsiteX63" fmla="*/ 2531887 w 12089090"/>
                  <a:gd name="connsiteY63" fmla="*/ 6696482 h 13511369"/>
                  <a:gd name="connsiteX64" fmla="*/ 2585465 w 12089090"/>
                  <a:gd name="connsiteY64" fmla="*/ 6812913 h 13511369"/>
                  <a:gd name="connsiteX65" fmla="*/ 2535459 w 12089090"/>
                  <a:gd name="connsiteY65" fmla="*/ 6872444 h 13511369"/>
                  <a:gd name="connsiteX66" fmla="*/ 2478309 w 12089090"/>
                  <a:gd name="connsiteY66" fmla="*/ 6981982 h 13511369"/>
                  <a:gd name="connsiteX67" fmla="*/ 2365199 w 12089090"/>
                  <a:gd name="connsiteY67" fmla="*/ 7022714 h 13511369"/>
                  <a:gd name="connsiteX68" fmla="*/ 2123503 w 12089090"/>
                  <a:gd name="connsiteY68" fmla="*/ 7248682 h 13511369"/>
                  <a:gd name="connsiteX69" fmla="*/ 2171128 w 12089090"/>
                  <a:gd name="connsiteY69" fmla="*/ 7551100 h 13511369"/>
                  <a:gd name="connsiteX70" fmla="*/ 2143743 w 12089090"/>
                  <a:gd name="connsiteY70" fmla="*/ 7627551 h 13511369"/>
                  <a:gd name="connsiteX71" fmla="*/ 1973484 w 12089090"/>
                  <a:gd name="connsiteY71" fmla="*/ 7703500 h 13511369"/>
                  <a:gd name="connsiteX72" fmla="*/ 1867519 w 12089090"/>
                  <a:gd name="connsiteY72" fmla="*/ 7841863 h 13511369"/>
                  <a:gd name="connsiteX73" fmla="*/ 1842515 w 12089090"/>
                  <a:gd name="connsiteY73" fmla="*/ 8084500 h 13511369"/>
                  <a:gd name="connsiteX74" fmla="*/ 1721072 w 12089090"/>
                  <a:gd name="connsiteY74" fmla="*/ 8148794 h 13511369"/>
                  <a:gd name="connsiteX75" fmla="*/ 1703212 w 12089090"/>
                  <a:gd name="connsiteY75" fmla="*/ 8291919 h 13511369"/>
                  <a:gd name="connsiteX76" fmla="*/ 1671065 w 12089090"/>
                  <a:gd name="connsiteY76" fmla="*/ 8510744 h 13511369"/>
                  <a:gd name="connsiteX77" fmla="*/ 1716309 w 12089090"/>
                  <a:gd name="connsiteY77" fmla="*/ 8653619 h 13511369"/>
                  <a:gd name="connsiteX78" fmla="*/ 1706784 w 12089090"/>
                  <a:gd name="connsiteY78" fmla="*/ 8772682 h 13511369"/>
                  <a:gd name="connsiteX79" fmla="*/ 1788937 w 12089090"/>
                  <a:gd name="connsiteY79" fmla="*/ 8963432 h 13511369"/>
                  <a:gd name="connsiteX80" fmla="*/ 1657969 w 12089090"/>
                  <a:gd name="connsiteY80" fmla="*/ 9413488 h 13511369"/>
                  <a:gd name="connsiteX81" fmla="*/ 1506759 w 12089090"/>
                  <a:gd name="connsiteY81" fmla="*/ 9498963 h 13511369"/>
                  <a:gd name="connsiteX82" fmla="*/ 1463897 w 12089090"/>
                  <a:gd name="connsiteY82" fmla="*/ 9682319 h 13511369"/>
                  <a:gd name="connsiteX83" fmla="*/ 1321022 w 12089090"/>
                  <a:gd name="connsiteY83" fmla="*/ 9748994 h 13511369"/>
                  <a:gd name="connsiteX84" fmla="*/ 1312687 w 12089090"/>
                  <a:gd name="connsiteY84" fmla="*/ 9839732 h 13511369"/>
                  <a:gd name="connsiteX85" fmla="*/ 1237678 w 12089090"/>
                  <a:gd name="connsiteY85" fmla="*/ 9970450 h 13511369"/>
                  <a:gd name="connsiteX86" fmla="*/ 1254347 w 12089090"/>
                  <a:gd name="connsiteY86" fmla="*/ 10151425 h 13511369"/>
                  <a:gd name="connsiteX87" fmla="*/ 1179337 w 12089090"/>
                  <a:gd name="connsiteY87" fmla="*/ 10315982 h 13511369"/>
                  <a:gd name="connsiteX88" fmla="*/ 932878 w 12089090"/>
                  <a:gd name="connsiteY88" fmla="*/ 10353832 h 13511369"/>
                  <a:gd name="connsiteX89" fmla="*/ 817387 w 12089090"/>
                  <a:gd name="connsiteY89" fmla="*/ 10468382 h 13511369"/>
                  <a:gd name="connsiteX90" fmla="*/ 678084 w 12089090"/>
                  <a:gd name="connsiteY90" fmla="*/ 10480038 h 13511369"/>
                  <a:gd name="connsiteX91" fmla="*/ 585215 w 12089090"/>
                  <a:gd name="connsiteY91" fmla="*/ 10544332 h 13511369"/>
                  <a:gd name="connsiteX92" fmla="*/ 497109 w 12089090"/>
                  <a:gd name="connsiteY92" fmla="*/ 10503850 h 13511369"/>
                  <a:gd name="connsiteX93" fmla="*/ 399478 w 12089090"/>
                  <a:gd name="connsiteY93" fmla="*/ 10510994 h 13511369"/>
                  <a:gd name="connsiteX94" fmla="*/ 301847 w 12089090"/>
                  <a:gd name="connsiteY94" fmla="*/ 10482419 h 13511369"/>
                  <a:gd name="connsiteX95" fmla="*/ 238743 w 12089090"/>
                  <a:gd name="connsiteY95" fmla="*/ 10535057 h 13511369"/>
                  <a:gd name="connsiteX96" fmla="*/ 17287 w 12089090"/>
                  <a:gd name="connsiteY96" fmla="*/ 10430282 h 13511369"/>
                  <a:gd name="connsiteX97" fmla="*/ 78009 w 12089090"/>
                  <a:gd name="connsiteY97" fmla="*/ 10608625 h 13511369"/>
                  <a:gd name="connsiteX98" fmla="*/ 11334 w 12089090"/>
                  <a:gd name="connsiteY98" fmla="*/ 10787219 h 13511369"/>
                  <a:gd name="connsiteX99" fmla="*/ 112537 w 12089090"/>
                  <a:gd name="connsiteY99" fmla="*/ 11056551 h 13511369"/>
                  <a:gd name="connsiteX100" fmla="*/ 8953 w 12089090"/>
                  <a:gd name="connsiteY100" fmla="*/ 11234894 h 13511369"/>
                  <a:gd name="connsiteX101" fmla="*/ 17287 w 12089090"/>
                  <a:gd name="connsiteY101" fmla="*/ 11420882 h 13511369"/>
                  <a:gd name="connsiteX102" fmla="*/ 158972 w 12089090"/>
                  <a:gd name="connsiteY102" fmla="*/ 11470638 h 13511369"/>
                  <a:gd name="connsiteX103" fmla="*/ 455437 w 12089090"/>
                  <a:gd name="connsiteY103" fmla="*/ 11497082 h 13511369"/>
                  <a:gd name="connsiteX104" fmla="*/ 623315 w 12089090"/>
                  <a:gd name="connsiteY104" fmla="*/ 11544457 h 13511369"/>
                  <a:gd name="connsiteX105" fmla="*/ 737615 w 12089090"/>
                  <a:gd name="connsiteY105" fmla="*/ 11489688 h 13511369"/>
                  <a:gd name="connsiteX106" fmla="*/ 912637 w 12089090"/>
                  <a:gd name="connsiteY106" fmla="*/ 11535182 h 13511369"/>
                  <a:gd name="connsiteX107" fmla="*/ 1078134 w 12089090"/>
                  <a:gd name="connsiteY107" fmla="*/ 11413488 h 13511369"/>
                  <a:gd name="connsiteX108" fmla="*/ 1155524 w 12089090"/>
                  <a:gd name="connsiteY108" fmla="*/ 11470889 h 13511369"/>
                  <a:gd name="connsiteX109" fmla="*/ 1294828 w 12089090"/>
                  <a:gd name="connsiteY109" fmla="*/ 11496832 h 13511369"/>
                  <a:gd name="connsiteX110" fmla="*/ 1466278 w 12089090"/>
                  <a:gd name="connsiteY110" fmla="*/ 11508738 h 13511369"/>
                  <a:gd name="connsiteX111" fmla="*/ 1552003 w 12089090"/>
                  <a:gd name="connsiteY111" fmla="*/ 11573032 h 13511369"/>
                  <a:gd name="connsiteX112" fmla="*/ 1652015 w 12089090"/>
                  <a:gd name="connsiteY112" fmla="*/ 11580175 h 13511369"/>
                  <a:gd name="connsiteX113" fmla="*/ 1731787 w 12089090"/>
                  <a:gd name="connsiteY113" fmla="*/ 11592332 h 13511369"/>
                  <a:gd name="connsiteX114" fmla="*/ 1659159 w 12089090"/>
                  <a:gd name="connsiteY114" fmla="*/ 11737338 h 13511369"/>
                  <a:gd name="connsiteX115" fmla="*/ 1693687 w 12089090"/>
                  <a:gd name="connsiteY115" fmla="*/ 11992382 h 13511369"/>
                  <a:gd name="connsiteX116" fmla="*/ 1871090 w 12089090"/>
                  <a:gd name="connsiteY116" fmla="*/ 12130244 h 13511369"/>
                  <a:gd name="connsiteX117" fmla="*/ 1993724 w 12089090"/>
                  <a:gd name="connsiteY117" fmla="*/ 12056676 h 13511369"/>
                  <a:gd name="connsiteX118" fmla="*/ 2066353 w 12089090"/>
                  <a:gd name="connsiteY118" fmla="*/ 12104050 h 13511369"/>
                  <a:gd name="connsiteX119" fmla="*/ 2142553 w 12089090"/>
                  <a:gd name="connsiteY119" fmla="*/ 12034994 h 13511369"/>
                  <a:gd name="connsiteX120" fmla="*/ 2242565 w 12089090"/>
                  <a:gd name="connsiteY120" fmla="*/ 12058807 h 13511369"/>
                  <a:gd name="connsiteX121" fmla="*/ 2473547 w 12089090"/>
                  <a:gd name="connsiteY121" fmla="*/ 12008800 h 13511369"/>
                  <a:gd name="connsiteX122" fmla="*/ 2524743 w 12089090"/>
                  <a:gd name="connsiteY122" fmla="*/ 11899513 h 13511369"/>
                  <a:gd name="connsiteX123" fmla="*/ 2893837 w 12089090"/>
                  <a:gd name="connsiteY123" fmla="*/ 12030482 h 13511369"/>
                  <a:gd name="connsiteX124" fmla="*/ 2983134 w 12089090"/>
                  <a:gd name="connsiteY124" fmla="*/ 12018325 h 13511369"/>
                  <a:gd name="connsiteX125" fmla="*/ 3084337 w 12089090"/>
                  <a:gd name="connsiteY125" fmla="*/ 12182882 h 13511369"/>
                  <a:gd name="connsiteX126" fmla="*/ 3323653 w 12089090"/>
                  <a:gd name="connsiteY126" fmla="*/ 12127863 h 13511369"/>
                  <a:gd name="connsiteX127" fmla="*/ 3433190 w 12089090"/>
                  <a:gd name="connsiteY127" fmla="*/ 12196919 h 13511369"/>
                  <a:gd name="connsiteX128" fmla="*/ 3586781 w 12089090"/>
                  <a:gd name="connsiteY128" fmla="*/ 12266226 h 13511369"/>
                  <a:gd name="connsiteX129" fmla="*/ 3522487 w 12089090"/>
                  <a:gd name="connsiteY129" fmla="*/ 12387670 h 13511369"/>
                  <a:gd name="connsiteX130" fmla="*/ 3607022 w 12089090"/>
                  <a:gd name="connsiteY130" fmla="*/ 12592207 h 13511369"/>
                  <a:gd name="connsiteX131" fmla="*/ 3560587 w 12089090"/>
                  <a:gd name="connsiteY131" fmla="*/ 12773432 h 13511369"/>
                  <a:gd name="connsiteX132" fmla="*/ 3545109 w 12089090"/>
                  <a:gd name="connsiteY132" fmla="*/ 12987494 h 13511369"/>
                  <a:gd name="connsiteX133" fmla="*/ 3636787 w 12089090"/>
                  <a:gd name="connsiteY133" fmla="*/ 13211582 h 13511369"/>
                  <a:gd name="connsiteX134" fmla="*/ 3922537 w 12089090"/>
                  <a:gd name="connsiteY134" fmla="*/ 13440182 h 13511369"/>
                  <a:gd name="connsiteX135" fmla="*/ 4514278 w 12089090"/>
                  <a:gd name="connsiteY135" fmla="*/ 13511369 h 13511369"/>
                  <a:gd name="connsiteX136" fmla="*/ 4549996 w 12089090"/>
                  <a:gd name="connsiteY136" fmla="*/ 13442312 h 13511369"/>
                  <a:gd name="connsiteX137" fmla="*/ 4208287 w 12089090"/>
                  <a:gd name="connsiteY137" fmla="*/ 13154432 h 13511369"/>
                  <a:gd name="connsiteX138" fmla="*/ 4635722 w 12089090"/>
                  <a:gd name="connsiteY138" fmla="*/ 13268482 h 13511369"/>
                  <a:gd name="connsiteX139" fmla="*/ 4951237 w 12089090"/>
                  <a:gd name="connsiteY139" fmla="*/ 13268732 h 13511369"/>
                  <a:gd name="connsiteX140" fmla="*/ 5052440 w 12089090"/>
                  <a:gd name="connsiteY140" fmla="*/ 13058932 h 13511369"/>
                  <a:gd name="connsiteX141" fmla="*/ 5011959 w 12089090"/>
                  <a:gd name="connsiteY141" fmla="*/ 12985113 h 13511369"/>
                  <a:gd name="connsiteX142" fmla="*/ 5008387 w 12089090"/>
                  <a:gd name="connsiteY142" fmla="*/ 12678182 h 13511369"/>
                  <a:gd name="connsiteX143" fmla="*/ 5084587 w 12089090"/>
                  <a:gd name="connsiteY143" fmla="*/ 12563882 h 13511369"/>
                  <a:gd name="connsiteX144" fmla="*/ 5046487 w 12089090"/>
                  <a:gd name="connsiteY144" fmla="*/ 12225745 h 13511369"/>
                  <a:gd name="connsiteX145" fmla="*/ 5375100 w 12089090"/>
                  <a:gd name="connsiteY145" fmla="*/ 12097157 h 13511369"/>
                  <a:gd name="connsiteX146" fmla="*/ 5656087 w 12089090"/>
                  <a:gd name="connsiteY146" fmla="*/ 12180502 h 13511369"/>
                  <a:gd name="connsiteX147" fmla="*/ 5541787 w 12089090"/>
                  <a:gd name="connsiteY147" fmla="*/ 11249432 h 13511369"/>
                  <a:gd name="connsiteX148" fmla="*/ 5602510 w 12089090"/>
                  <a:gd name="connsiteY148" fmla="*/ 10722925 h 13511369"/>
                  <a:gd name="connsiteX149" fmla="*/ 5485827 w 12089090"/>
                  <a:gd name="connsiteY149" fmla="*/ 10663394 h 13511369"/>
                  <a:gd name="connsiteX150" fmla="*/ 5602509 w 12089090"/>
                  <a:gd name="connsiteY150" fmla="*/ 10701495 h 13511369"/>
                  <a:gd name="connsiteX151" fmla="*/ 5628703 w 12089090"/>
                  <a:gd name="connsiteY151" fmla="*/ 10160950 h 13511369"/>
                  <a:gd name="connsiteX152" fmla="*/ 5715618 w 12089090"/>
                  <a:gd name="connsiteY152" fmla="*/ 9775438 h 13511369"/>
                  <a:gd name="connsiteX153" fmla="*/ 5847778 w 12089090"/>
                  <a:gd name="connsiteY153" fmla="*/ 9408475 h 13511369"/>
                  <a:gd name="connsiteX154" fmla="*/ 5938265 w 12089090"/>
                  <a:gd name="connsiteY154" fmla="*/ 9196544 h 13511369"/>
                  <a:gd name="connsiteX155" fmla="*/ 5776340 w 12089090"/>
                  <a:gd name="connsiteY155" fmla="*/ 9329894 h 13511369"/>
                  <a:gd name="connsiteX156" fmla="*/ 5940647 w 12089090"/>
                  <a:gd name="connsiteY156" fmla="*/ 9137013 h 13511369"/>
                  <a:gd name="connsiteX157" fmla="*/ 5972794 w 12089090"/>
                  <a:gd name="connsiteY157" fmla="*/ 8956289 h 13511369"/>
                  <a:gd name="connsiteX158" fmla="*/ 5976365 w 12089090"/>
                  <a:gd name="connsiteY158" fmla="*/ 9087006 h 13511369"/>
                  <a:gd name="connsiteX159" fmla="*/ 6458567 w 12089090"/>
                  <a:gd name="connsiteY159" fmla="*/ 8201432 h 13511369"/>
                  <a:gd name="connsiteX160" fmla="*/ 6221634 w 12089090"/>
                  <a:gd name="connsiteY160" fmla="*/ 8101170 h 13511369"/>
                  <a:gd name="connsiteX161" fmla="*/ 6443090 w 12089090"/>
                  <a:gd name="connsiteY161" fmla="*/ 8110694 h 13511369"/>
                  <a:gd name="connsiteX162" fmla="*/ 6713363 w 12089090"/>
                  <a:gd name="connsiteY162" fmla="*/ 8074975 h 13511369"/>
                  <a:gd name="connsiteX163" fmla="*/ 6872907 w 12089090"/>
                  <a:gd name="connsiteY163" fmla="*/ 8032113 h 13511369"/>
                  <a:gd name="connsiteX164" fmla="*/ 6802659 w 12089090"/>
                  <a:gd name="connsiteY164" fmla="*/ 7972582 h 13511369"/>
                  <a:gd name="connsiteX165" fmla="*/ 6894339 w 12089090"/>
                  <a:gd name="connsiteY165" fmla="*/ 7846626 h 13511369"/>
                  <a:gd name="connsiteX166" fmla="*/ 6997921 w 12089090"/>
                  <a:gd name="connsiteY166" fmla="*/ 7867807 h 13511369"/>
                  <a:gd name="connsiteX167" fmla="*/ 7034832 w 12089090"/>
                  <a:gd name="connsiteY167" fmla="*/ 7793990 h 13511369"/>
                  <a:gd name="connsiteX168" fmla="*/ 6961013 w 12089090"/>
                  <a:gd name="connsiteY168" fmla="*/ 7693975 h 13511369"/>
                  <a:gd name="connsiteX169" fmla="*/ 6927676 w 12089090"/>
                  <a:gd name="connsiteY169" fmla="*/ 7596344 h 13511369"/>
                  <a:gd name="connsiteX170" fmla="*/ 6837187 w 12089090"/>
                  <a:gd name="connsiteY170" fmla="*/ 7591832 h 13511369"/>
                  <a:gd name="connsiteX171" fmla="*/ 6763369 w 12089090"/>
                  <a:gd name="connsiteY171" fmla="*/ 7674925 h 13511369"/>
                  <a:gd name="connsiteX172" fmla="*/ 6627637 w 12089090"/>
                  <a:gd name="connsiteY172" fmla="*/ 7687082 h 13511369"/>
                  <a:gd name="connsiteX173" fmla="*/ 6687169 w 12089090"/>
                  <a:gd name="connsiteY173" fmla="*/ 7617775 h 13511369"/>
                  <a:gd name="connsiteX174" fmla="*/ 6699076 w 12089090"/>
                  <a:gd name="connsiteY174" fmla="*/ 7529669 h 13511369"/>
                  <a:gd name="connsiteX175" fmla="*/ 6720506 w 12089090"/>
                  <a:gd name="connsiteY175" fmla="*/ 7467756 h 13511369"/>
                  <a:gd name="connsiteX176" fmla="*/ 6684787 w 12089090"/>
                  <a:gd name="connsiteY176" fmla="*/ 7401332 h 13511369"/>
                  <a:gd name="connsiteX177" fmla="*/ 6620494 w 12089090"/>
                  <a:gd name="connsiteY177" fmla="*/ 7432038 h 13511369"/>
                  <a:gd name="connsiteX178" fmla="*/ 6618112 w 12089090"/>
                  <a:gd name="connsiteY178" fmla="*/ 7351326 h 13511369"/>
                  <a:gd name="connsiteX179" fmla="*/ 6837188 w 12089090"/>
                  <a:gd name="connsiteY179" fmla="*/ 7243919 h 13511369"/>
                  <a:gd name="connsiteX180" fmla="*/ 6801469 w 12089090"/>
                  <a:gd name="connsiteY180" fmla="*/ 7089138 h 13511369"/>
                  <a:gd name="connsiteX181" fmla="*/ 6877669 w 12089090"/>
                  <a:gd name="connsiteY181" fmla="*/ 7072469 h 13511369"/>
                  <a:gd name="connsiteX182" fmla="*/ 6856237 w 12089090"/>
                  <a:gd name="connsiteY182" fmla="*/ 6982232 h 13511369"/>
                  <a:gd name="connsiteX183" fmla="*/ 6961013 w 12089090"/>
                  <a:gd name="connsiteY183" fmla="*/ 6984363 h 13511369"/>
                  <a:gd name="connsiteX184" fmla="*/ 7003876 w 12089090"/>
                  <a:gd name="connsiteY184" fmla="*/ 6903400 h 13511369"/>
                  <a:gd name="connsiteX185" fmla="*/ 7106269 w 12089090"/>
                  <a:gd name="connsiteY185" fmla="*/ 6936738 h 13511369"/>
                  <a:gd name="connsiteX186" fmla="*/ 7180088 w 12089090"/>
                  <a:gd name="connsiteY186" fmla="*/ 7039132 h 13511369"/>
                  <a:gd name="connsiteX187" fmla="*/ 7246763 w 12089090"/>
                  <a:gd name="connsiteY187" fmla="*/ 6979600 h 13511369"/>
                  <a:gd name="connsiteX188" fmla="*/ 7187232 w 12089090"/>
                  <a:gd name="connsiteY188" fmla="*/ 6843869 h 13511369"/>
                  <a:gd name="connsiteX189" fmla="*/ 7244381 w 12089090"/>
                  <a:gd name="connsiteY189" fmla="*/ 6896506 h 13511369"/>
                  <a:gd name="connsiteX190" fmla="*/ 7361063 w 12089090"/>
                  <a:gd name="connsiteY190" fmla="*/ 6934357 h 13511369"/>
                  <a:gd name="connsiteX191" fmla="*/ 7434882 w 12089090"/>
                  <a:gd name="connsiteY191" fmla="*/ 7006046 h 13511369"/>
                  <a:gd name="connsiteX192" fmla="*/ 7403926 w 12089090"/>
                  <a:gd name="connsiteY192" fmla="*/ 7144158 h 13511369"/>
                  <a:gd name="connsiteX193" fmla="*/ 7475363 w 12089090"/>
                  <a:gd name="connsiteY193" fmla="*/ 7108439 h 13511369"/>
                  <a:gd name="connsiteX194" fmla="*/ 7465837 w 12089090"/>
                  <a:gd name="connsiteY194" fmla="*/ 7077482 h 13511369"/>
                  <a:gd name="connsiteX195" fmla="*/ 7542038 w 12089090"/>
                  <a:gd name="connsiteY195" fmla="*/ 7163208 h 13511369"/>
                  <a:gd name="connsiteX196" fmla="*/ 7477744 w 12089090"/>
                  <a:gd name="connsiteY196" fmla="*/ 7244171 h 13511369"/>
                  <a:gd name="connsiteX197" fmla="*/ 7542037 w 12089090"/>
                  <a:gd name="connsiteY197" fmla="*/ 7325132 h 13511369"/>
                  <a:gd name="connsiteX198" fmla="*/ 7468219 w 12089090"/>
                  <a:gd name="connsiteY198" fmla="*/ 7344183 h 13511369"/>
                  <a:gd name="connsiteX199" fmla="*/ 7375351 w 12089090"/>
                  <a:gd name="connsiteY199" fmla="*/ 7296558 h 13511369"/>
                  <a:gd name="connsiteX200" fmla="*/ 7327726 w 12089090"/>
                  <a:gd name="connsiteY200" fmla="*/ 7406096 h 13511369"/>
                  <a:gd name="connsiteX201" fmla="*/ 7403926 w 12089090"/>
                  <a:gd name="connsiteY201" fmla="*/ 7425146 h 13511369"/>
                  <a:gd name="connsiteX202" fmla="*/ 7458694 w 12089090"/>
                  <a:gd name="connsiteY202" fmla="*/ 7484677 h 13511369"/>
                  <a:gd name="connsiteX203" fmla="*/ 7484888 w 12089090"/>
                  <a:gd name="connsiteY203" fmla="*/ 7515382 h 13511369"/>
                  <a:gd name="connsiteX204" fmla="*/ 7505128 w 12089090"/>
                  <a:gd name="connsiteY204" fmla="*/ 7467755 h 13511369"/>
                  <a:gd name="connsiteX205" fmla="*/ 7563469 w 12089090"/>
                  <a:gd name="connsiteY205" fmla="*/ 7529921 h 13511369"/>
                  <a:gd name="connsiteX206" fmla="*/ 7656338 w 12089090"/>
                  <a:gd name="connsiteY206" fmla="*/ 7615646 h 13511369"/>
                  <a:gd name="connsiteX207" fmla="*/ 7656338 w 12089090"/>
                  <a:gd name="connsiteY207" fmla="*/ 7510871 h 13511369"/>
                  <a:gd name="connsiteX208" fmla="*/ 7830168 w 12089090"/>
                  <a:gd name="connsiteY208" fmla="*/ 7606120 h 13511369"/>
                  <a:gd name="connsiteX209" fmla="*/ 7723013 w 12089090"/>
                  <a:gd name="connsiteY209" fmla="*/ 7370377 h 13511369"/>
                  <a:gd name="connsiteX210" fmla="*/ 7725394 w 12089090"/>
                  <a:gd name="connsiteY210" fmla="*/ 7234646 h 13511369"/>
                  <a:gd name="connsiteX211" fmla="*/ 7630144 w 12089090"/>
                  <a:gd name="connsiteY211" fmla="*/ 7206071 h 13511369"/>
                  <a:gd name="connsiteX212" fmla="*/ 7694437 w 12089090"/>
                  <a:gd name="connsiteY212" fmla="*/ 7039382 h 13511369"/>
                  <a:gd name="connsiteX213" fmla="*/ 8392144 w 12089090"/>
                  <a:gd name="connsiteY213" fmla="*/ 6653621 h 13511369"/>
                  <a:gd name="connsiteX214" fmla="*/ 8720757 w 12089090"/>
                  <a:gd name="connsiteY214" fmla="*/ 6591708 h 13511369"/>
                  <a:gd name="connsiteX215" fmla="*/ 8739807 w 12089090"/>
                  <a:gd name="connsiteY215" fmla="*/ 6696483 h 13511369"/>
                  <a:gd name="connsiteX216" fmla="*/ 8813626 w 12089090"/>
                  <a:gd name="connsiteY216" fmla="*/ 6701246 h 13511369"/>
                  <a:gd name="connsiteX217" fmla="*/ 8789812 w 12089090"/>
                  <a:gd name="connsiteY217" fmla="*/ 6548844 h 13511369"/>
                  <a:gd name="connsiteX218" fmla="*/ 9332737 w 12089090"/>
                  <a:gd name="connsiteY218" fmla="*/ 6544082 h 13511369"/>
                  <a:gd name="connsiteX219" fmla="*/ 9520856 w 12089090"/>
                  <a:gd name="connsiteY219" fmla="*/ 6494075 h 13511369"/>
                  <a:gd name="connsiteX220" fmla="*/ 9647062 w 12089090"/>
                  <a:gd name="connsiteY220" fmla="*/ 6298813 h 13511369"/>
                  <a:gd name="connsiteX221" fmla="*/ 9923287 w 12089090"/>
                  <a:gd name="connsiteY221" fmla="*/ 6334532 h 13511369"/>
                  <a:gd name="connsiteX222" fmla="*/ 9887569 w 12089090"/>
                  <a:gd name="connsiteY222" fmla="*/ 6420258 h 13511369"/>
                  <a:gd name="connsiteX223" fmla="*/ 9744694 w 12089090"/>
                  <a:gd name="connsiteY223" fmla="*/ 6434546 h 13511369"/>
                  <a:gd name="connsiteX224" fmla="*/ 9813749 w 12089090"/>
                  <a:gd name="connsiteY224" fmla="*/ 6489313 h 13511369"/>
                  <a:gd name="connsiteX225" fmla="*/ 9682782 w 12089090"/>
                  <a:gd name="connsiteY225" fmla="*/ 6517889 h 13511369"/>
                  <a:gd name="connsiteX226" fmla="*/ 9556576 w 12089090"/>
                  <a:gd name="connsiteY226" fmla="*/ 6508364 h 13511369"/>
                  <a:gd name="connsiteX227" fmla="*/ 9470850 w 12089090"/>
                  <a:gd name="connsiteY227" fmla="*/ 6544082 h 13511369"/>
                  <a:gd name="connsiteX228" fmla="*/ 9439894 w 12089090"/>
                  <a:gd name="connsiteY228" fmla="*/ 6848883 h 13511369"/>
                  <a:gd name="connsiteX229" fmla="*/ 9601819 w 12089090"/>
                  <a:gd name="connsiteY229" fmla="*/ 6882220 h 13511369"/>
                  <a:gd name="connsiteX230" fmla="*/ 9808987 w 12089090"/>
                  <a:gd name="connsiteY230" fmla="*/ 6696482 h 13511369"/>
                  <a:gd name="connsiteX231" fmla="*/ 9847088 w 12089090"/>
                  <a:gd name="connsiteY231" fmla="*/ 6794114 h 13511369"/>
                  <a:gd name="connsiteX232" fmla="*/ 9994726 w 12089090"/>
                  <a:gd name="connsiteY232" fmla="*/ 6717914 h 13511369"/>
                  <a:gd name="connsiteX233" fmla="*/ 9894713 w 12089090"/>
                  <a:gd name="connsiteY233" fmla="*/ 6956040 h 13511369"/>
                  <a:gd name="connsiteX234" fmla="*/ 10037588 w 12089090"/>
                  <a:gd name="connsiteY234" fmla="*/ 6898889 h 13511369"/>
                  <a:gd name="connsiteX235" fmla="*/ 10004251 w 12089090"/>
                  <a:gd name="connsiteY235" fmla="*/ 6986996 h 13511369"/>
                  <a:gd name="connsiteX236" fmla="*/ 10235232 w 12089090"/>
                  <a:gd name="connsiteY236" fmla="*/ 6984614 h 13511369"/>
                  <a:gd name="connsiteX237" fmla="*/ 10075687 w 12089090"/>
                  <a:gd name="connsiteY237" fmla="*/ 7039382 h 13511369"/>
                  <a:gd name="connsiteX238" fmla="*/ 9966151 w 12089090"/>
                  <a:gd name="connsiteY238" fmla="*/ 7096533 h 13511369"/>
                  <a:gd name="connsiteX239" fmla="*/ 9847088 w 12089090"/>
                  <a:gd name="connsiteY239" fmla="*/ 7210833 h 13511369"/>
                  <a:gd name="connsiteX240" fmla="*/ 9882806 w 12089090"/>
                  <a:gd name="connsiteY240" fmla="*/ 7270363 h 13511369"/>
                  <a:gd name="connsiteX241" fmla="*/ 9925669 w 12089090"/>
                  <a:gd name="connsiteY241" fmla="*/ 7320371 h 13511369"/>
                  <a:gd name="connsiteX242" fmla="*/ 10004251 w 12089090"/>
                  <a:gd name="connsiteY242" fmla="*/ 7287033 h 13511369"/>
                  <a:gd name="connsiteX243" fmla="*/ 10016156 w 12089090"/>
                  <a:gd name="connsiteY243" fmla="*/ 7348944 h 13511369"/>
                  <a:gd name="connsiteX244" fmla="*/ 10130457 w 12089090"/>
                  <a:gd name="connsiteY244" fmla="*/ 7210833 h 13511369"/>
                  <a:gd name="connsiteX245" fmla="*/ 10166176 w 12089090"/>
                  <a:gd name="connsiteY245" fmla="*/ 7356089 h 13511369"/>
                  <a:gd name="connsiteX246" fmla="*/ 10261426 w 12089090"/>
                  <a:gd name="connsiteY246" fmla="*/ 7239408 h 13511369"/>
                  <a:gd name="connsiteX247" fmla="*/ 10287619 w 12089090"/>
                  <a:gd name="connsiteY247" fmla="*/ 7401332 h 13511369"/>
                  <a:gd name="connsiteX248" fmla="*/ 10361437 w 12089090"/>
                  <a:gd name="connsiteY248" fmla="*/ 7477532 h 13511369"/>
                  <a:gd name="connsiteX249" fmla="*/ 10151887 w 12089090"/>
                  <a:gd name="connsiteY249" fmla="*/ 7591832 h 13511369"/>
                  <a:gd name="connsiteX250" fmla="*/ 10304288 w 12089090"/>
                  <a:gd name="connsiteY250" fmla="*/ 7741852 h 13511369"/>
                  <a:gd name="connsiteX251" fmla="*/ 10335244 w 12089090"/>
                  <a:gd name="connsiteY251" fmla="*/ 7644221 h 13511369"/>
                  <a:gd name="connsiteX252" fmla="*/ 10406680 w 12089090"/>
                  <a:gd name="connsiteY252" fmla="*/ 7732326 h 13511369"/>
                  <a:gd name="connsiteX253" fmla="*/ 10528126 w 12089090"/>
                  <a:gd name="connsiteY253" fmla="*/ 7691846 h 13511369"/>
                  <a:gd name="connsiteX254" fmla="*/ 10532887 w 12089090"/>
                  <a:gd name="connsiteY254" fmla="*/ 7777570 h 13511369"/>
                  <a:gd name="connsiteX255" fmla="*/ 10530506 w 12089090"/>
                  <a:gd name="connsiteY255" fmla="*/ 7875200 h 13511369"/>
                  <a:gd name="connsiteX256" fmla="*/ 10640043 w 12089090"/>
                  <a:gd name="connsiteY256" fmla="*/ 7837101 h 13511369"/>
                  <a:gd name="connsiteX257" fmla="*/ 10680526 w 12089090"/>
                  <a:gd name="connsiteY257" fmla="*/ 8075227 h 13511369"/>
                  <a:gd name="connsiteX258" fmla="*/ 10818637 w 12089090"/>
                  <a:gd name="connsiteY258" fmla="*/ 8106182 h 13511369"/>
                  <a:gd name="connsiteX259" fmla="*/ 10832925 w 12089090"/>
                  <a:gd name="connsiteY259" fmla="*/ 7815670 h 13511369"/>
                  <a:gd name="connsiteX260" fmla="*/ 10923413 w 12089090"/>
                  <a:gd name="connsiteY260" fmla="*/ 7791858 h 13511369"/>
                  <a:gd name="connsiteX261" fmla="*/ 10992469 w 12089090"/>
                  <a:gd name="connsiteY261" fmla="*/ 7620407 h 13511369"/>
                  <a:gd name="connsiteX262" fmla="*/ 10954369 w 12089090"/>
                  <a:gd name="connsiteY262" fmla="*/ 7491821 h 13511369"/>
                  <a:gd name="connsiteX263" fmla="*/ 10859119 w 12089090"/>
                  <a:gd name="connsiteY263" fmla="*/ 7479913 h 13511369"/>
                  <a:gd name="connsiteX264" fmla="*/ 10906743 w 12089090"/>
                  <a:gd name="connsiteY264" fmla="*/ 7360851 h 13511369"/>
                  <a:gd name="connsiteX265" fmla="*/ 10801969 w 12089090"/>
                  <a:gd name="connsiteY265" fmla="*/ 7289414 h 13511369"/>
                  <a:gd name="connsiteX266" fmla="*/ 10761487 w 12089090"/>
                  <a:gd name="connsiteY266" fmla="*/ 7058432 h 13511369"/>
                  <a:gd name="connsiteX267" fmla="*/ 10443987 w 12089090"/>
                  <a:gd name="connsiteY267" fmla="*/ 7020332 h 13511369"/>
                  <a:gd name="connsiteX268" fmla="*/ 10513838 w 12089090"/>
                  <a:gd name="connsiteY268" fmla="*/ 6915558 h 13511369"/>
                  <a:gd name="connsiteX269" fmla="*/ 10637663 w 12089090"/>
                  <a:gd name="connsiteY269" fmla="*/ 6896508 h 13511369"/>
                  <a:gd name="connsiteX270" fmla="*/ 10647187 w 12089090"/>
                  <a:gd name="connsiteY270" fmla="*/ 6810782 h 13511369"/>
                  <a:gd name="connsiteX271" fmla="*/ 10859912 w 12089090"/>
                  <a:gd name="connsiteY271" fmla="*/ 6899682 h 13511369"/>
                  <a:gd name="connsiteX272" fmla="*/ 10875787 w 12089090"/>
                  <a:gd name="connsiteY272" fmla="*/ 6677432 h 13511369"/>
                  <a:gd name="connsiteX273" fmla="*/ 10666237 w 12089090"/>
                  <a:gd name="connsiteY273" fmla="*/ 6772682 h 13511369"/>
                  <a:gd name="connsiteX274" fmla="*/ 10590037 w 12089090"/>
                  <a:gd name="connsiteY274" fmla="*/ 6544082 h 13511369"/>
                  <a:gd name="connsiteX275" fmla="*/ 10361437 w 12089090"/>
                  <a:gd name="connsiteY275" fmla="*/ 6753632 h 13511369"/>
                  <a:gd name="connsiteX276" fmla="*/ 10374138 w 12089090"/>
                  <a:gd name="connsiteY276" fmla="*/ 6588533 h 13511369"/>
                  <a:gd name="connsiteX277" fmla="*/ 10386837 w 12089090"/>
                  <a:gd name="connsiteY277" fmla="*/ 6464707 h 13511369"/>
                  <a:gd name="connsiteX278" fmla="*/ 10331672 w 12089090"/>
                  <a:gd name="connsiteY278" fmla="*/ 6436675 h 13511369"/>
                  <a:gd name="connsiteX279" fmla="*/ 10278888 w 12089090"/>
                  <a:gd name="connsiteY279" fmla="*/ 6452008 h 13511369"/>
                  <a:gd name="connsiteX280" fmla="*/ 10158237 w 12089090"/>
                  <a:gd name="connsiteY280" fmla="*/ 6236107 h 13511369"/>
                  <a:gd name="connsiteX281" fmla="*/ 10323338 w 12089090"/>
                  <a:gd name="connsiteY281" fmla="*/ 6274208 h 13511369"/>
                  <a:gd name="connsiteX282" fmla="*/ 10564638 w 12089090"/>
                  <a:gd name="connsiteY282" fmla="*/ 6274208 h 13511369"/>
                  <a:gd name="connsiteX283" fmla="*/ 10694812 w 12089090"/>
                  <a:gd name="connsiteY283" fmla="*/ 6134507 h 13511369"/>
                  <a:gd name="connsiteX284" fmla="*/ 10593213 w 12089090"/>
                  <a:gd name="connsiteY284" fmla="*/ 6023383 h 13511369"/>
                  <a:gd name="connsiteX285" fmla="*/ 10380487 w 12089090"/>
                  <a:gd name="connsiteY285" fmla="*/ 5975757 h 13511369"/>
                  <a:gd name="connsiteX286" fmla="*/ 10561462 w 12089090"/>
                  <a:gd name="connsiteY286" fmla="*/ 5845582 h 13511369"/>
                  <a:gd name="connsiteX287" fmla="*/ 10507488 w 12089090"/>
                  <a:gd name="connsiteY287" fmla="*/ 5728108 h 13511369"/>
                  <a:gd name="connsiteX288" fmla="*/ 10561463 w 12089090"/>
                  <a:gd name="connsiteY288" fmla="*/ 5607458 h 13511369"/>
                  <a:gd name="connsiteX289" fmla="*/ 10523362 w 12089090"/>
                  <a:gd name="connsiteY289" fmla="*/ 5604282 h 13511369"/>
                  <a:gd name="connsiteX290" fmla="*/ 10488438 w 12089090"/>
                  <a:gd name="connsiteY290" fmla="*/ 5528083 h 13511369"/>
                  <a:gd name="connsiteX291" fmla="*/ 10329687 w 12089090"/>
                  <a:gd name="connsiteY291" fmla="*/ 5375682 h 13511369"/>
                  <a:gd name="connsiteX292" fmla="*/ 10599563 w 12089090"/>
                  <a:gd name="connsiteY292" fmla="*/ 5480458 h 13511369"/>
                  <a:gd name="connsiteX293" fmla="*/ 10742437 w 12089090"/>
                  <a:gd name="connsiteY293" fmla="*/ 5439182 h 13511369"/>
                  <a:gd name="connsiteX294" fmla="*/ 10717038 w 12089090"/>
                  <a:gd name="connsiteY294" fmla="*/ 5686833 h 13511369"/>
                  <a:gd name="connsiteX295" fmla="*/ 10894837 w 12089090"/>
                  <a:gd name="connsiteY295" fmla="*/ 5724932 h 13511369"/>
                  <a:gd name="connsiteX296" fmla="*/ 10951988 w 12089090"/>
                  <a:gd name="connsiteY296" fmla="*/ 5550308 h 13511369"/>
                  <a:gd name="connsiteX297" fmla="*/ 10993262 w 12089090"/>
                  <a:gd name="connsiteY297" fmla="*/ 5321707 h 13511369"/>
                  <a:gd name="connsiteX298" fmla="*/ 10913888 w 12089090"/>
                  <a:gd name="connsiteY298" fmla="*/ 5118508 h 13511369"/>
                  <a:gd name="connsiteX299" fmla="*/ 10856737 w 12089090"/>
                  <a:gd name="connsiteY299" fmla="*/ 5020082 h 13511369"/>
                  <a:gd name="connsiteX300" fmla="*/ 10777363 w 12089090"/>
                  <a:gd name="connsiteY300" fmla="*/ 5137558 h 13511369"/>
                  <a:gd name="connsiteX301" fmla="*/ 10707513 w 12089090"/>
                  <a:gd name="connsiteY301" fmla="*/ 5096283 h 13511369"/>
                  <a:gd name="connsiteX302" fmla="*/ 10675763 w 12089090"/>
                  <a:gd name="connsiteY302" fmla="*/ 5216933 h 13511369"/>
                  <a:gd name="connsiteX303" fmla="*/ 10574162 w 12089090"/>
                  <a:gd name="connsiteY303" fmla="*/ 5220107 h 13511369"/>
                  <a:gd name="connsiteX304" fmla="*/ 10494787 w 12089090"/>
                  <a:gd name="connsiteY304" fmla="*/ 5077232 h 13511369"/>
                  <a:gd name="connsiteX305" fmla="*/ 10456687 w 12089090"/>
                  <a:gd name="connsiteY305" fmla="*/ 4924832 h 13511369"/>
                  <a:gd name="connsiteX306" fmla="*/ 10240787 w 12089090"/>
                  <a:gd name="connsiteY306" fmla="*/ 4928007 h 13511369"/>
                  <a:gd name="connsiteX307" fmla="*/ 10266187 w 12089090"/>
                  <a:gd name="connsiteY307" fmla="*/ 5153432 h 13511369"/>
                  <a:gd name="connsiteX308" fmla="*/ 10228088 w 12089090"/>
                  <a:gd name="connsiteY308" fmla="*/ 4959758 h 13511369"/>
                  <a:gd name="connsiteX309" fmla="*/ 10183637 w 12089090"/>
                  <a:gd name="connsiteY309" fmla="*/ 4972457 h 13511369"/>
                  <a:gd name="connsiteX310" fmla="*/ 10113787 w 12089090"/>
                  <a:gd name="connsiteY310" fmla="*/ 4861332 h 13511369"/>
                  <a:gd name="connsiteX311" fmla="*/ 10018538 w 12089090"/>
                  <a:gd name="connsiteY311" fmla="*/ 4931183 h 13511369"/>
                  <a:gd name="connsiteX312" fmla="*/ 9862962 w 12089090"/>
                  <a:gd name="connsiteY312" fmla="*/ 5058182 h 13511369"/>
                  <a:gd name="connsiteX313" fmla="*/ 10228087 w 12089090"/>
                  <a:gd name="connsiteY313" fmla="*/ 4724807 h 13511369"/>
                  <a:gd name="connsiteX314" fmla="*/ 10372550 w 12089090"/>
                  <a:gd name="connsiteY314" fmla="*/ 4634321 h 13511369"/>
                  <a:gd name="connsiteX315" fmla="*/ 10590037 w 12089090"/>
                  <a:gd name="connsiteY315" fmla="*/ 4581932 h 13511369"/>
                  <a:gd name="connsiteX316" fmla="*/ 10628138 w 12089090"/>
                  <a:gd name="connsiteY316" fmla="*/ 4461283 h 13511369"/>
                  <a:gd name="connsiteX317" fmla="*/ 10799588 w 12089090"/>
                  <a:gd name="connsiteY317" fmla="*/ 4334283 h 13511369"/>
                  <a:gd name="connsiteX318" fmla="*/ 10831337 w 12089090"/>
                  <a:gd name="connsiteY318" fmla="*/ 4080282 h 13511369"/>
                  <a:gd name="connsiteX319" fmla="*/ 10599562 w 12089090"/>
                  <a:gd name="connsiteY319" fmla="*/ 3997732 h 13511369"/>
                  <a:gd name="connsiteX320" fmla="*/ 10282063 w 12089090"/>
                  <a:gd name="connsiteY320" fmla="*/ 3950108 h 13511369"/>
                  <a:gd name="connsiteX321" fmla="*/ 10151887 w 12089090"/>
                  <a:gd name="connsiteY321" fmla="*/ 4010432 h 13511369"/>
                  <a:gd name="connsiteX322" fmla="*/ 10177288 w 12089090"/>
                  <a:gd name="connsiteY322" fmla="*/ 3845333 h 13511369"/>
                  <a:gd name="connsiteX323" fmla="*/ 10126488 w 12089090"/>
                  <a:gd name="connsiteY323" fmla="*/ 3670708 h 13511369"/>
                  <a:gd name="connsiteX324" fmla="*/ 10240787 w 12089090"/>
                  <a:gd name="connsiteY324" fmla="*/ 3708807 h 13511369"/>
                  <a:gd name="connsiteX325" fmla="*/ 10361438 w 12089090"/>
                  <a:gd name="connsiteY325" fmla="*/ 3600858 h 13511369"/>
                  <a:gd name="connsiteX326" fmla="*/ 10551938 w 12089090"/>
                  <a:gd name="connsiteY326" fmla="*/ 3661183 h 13511369"/>
                  <a:gd name="connsiteX327" fmla="*/ 10564638 w 12089090"/>
                  <a:gd name="connsiteY327" fmla="*/ 3477033 h 13511369"/>
                  <a:gd name="connsiteX328" fmla="*/ 10704337 w 12089090"/>
                  <a:gd name="connsiteY328" fmla="*/ 3515132 h 13511369"/>
                  <a:gd name="connsiteX329" fmla="*/ 10818637 w 12089090"/>
                  <a:gd name="connsiteY329" fmla="*/ 3210332 h 13511369"/>
                  <a:gd name="connsiteX330" fmla="*/ 10920238 w 12089090"/>
                  <a:gd name="connsiteY330" fmla="*/ 3299233 h 13511369"/>
                  <a:gd name="connsiteX331" fmla="*/ 11059937 w 12089090"/>
                  <a:gd name="connsiteY331" fmla="*/ 3283357 h 13511369"/>
                  <a:gd name="connsiteX332" fmla="*/ 11094862 w 12089090"/>
                  <a:gd name="connsiteY332" fmla="*/ 3508782 h 13511369"/>
                  <a:gd name="connsiteX333" fmla="*/ 11171063 w 12089090"/>
                  <a:gd name="connsiteY333" fmla="*/ 3251608 h 13511369"/>
                  <a:gd name="connsiteX334" fmla="*/ 11094863 w 12089090"/>
                  <a:gd name="connsiteY334" fmla="*/ 3165883 h 13511369"/>
                  <a:gd name="connsiteX335" fmla="*/ 11180587 w 12089090"/>
                  <a:gd name="connsiteY335" fmla="*/ 2911882 h 13511369"/>
                  <a:gd name="connsiteX336" fmla="*/ 10999613 w 12089090"/>
                  <a:gd name="connsiteY336" fmla="*/ 2988083 h 13511369"/>
                  <a:gd name="connsiteX337" fmla="*/ 10971037 w 12089090"/>
                  <a:gd name="connsiteY337" fmla="*/ 2918232 h 13511369"/>
                  <a:gd name="connsiteX338" fmla="*/ 10780537 w 12089090"/>
                  <a:gd name="connsiteY338" fmla="*/ 2715032 h 13511369"/>
                  <a:gd name="connsiteX339" fmla="*/ 10748788 w 12089090"/>
                  <a:gd name="connsiteY339" fmla="*/ 2530883 h 13511369"/>
                  <a:gd name="connsiteX340" fmla="*/ 10717038 w 12089090"/>
                  <a:gd name="connsiteY340" fmla="*/ 2435633 h 13511369"/>
                  <a:gd name="connsiteX341" fmla="*/ 10818637 w 12089090"/>
                  <a:gd name="connsiteY341" fmla="*/ 2334032 h 13511369"/>
                  <a:gd name="connsiteX342" fmla="*/ 11078988 w 12089090"/>
                  <a:gd name="connsiteY342" fmla="*/ 2099083 h 13511369"/>
                  <a:gd name="connsiteX343" fmla="*/ 11199637 w 12089090"/>
                  <a:gd name="connsiteY343" fmla="*/ 2118132 h 13511369"/>
                  <a:gd name="connsiteX344" fmla="*/ 11269488 w 12089090"/>
                  <a:gd name="connsiteY344" fmla="*/ 2029233 h 13511369"/>
                  <a:gd name="connsiteX345" fmla="*/ 11504437 w 12089090"/>
                  <a:gd name="connsiteY345" fmla="*/ 1921282 h 13511369"/>
                  <a:gd name="connsiteX346" fmla="*/ 11358388 w 12089090"/>
                  <a:gd name="connsiteY346" fmla="*/ 1851433 h 13511369"/>
                  <a:gd name="connsiteX347" fmla="*/ 11275837 w 12089090"/>
                  <a:gd name="connsiteY347" fmla="*/ 1705382 h 13511369"/>
                  <a:gd name="connsiteX348" fmla="*/ 11377437 w 12089090"/>
                  <a:gd name="connsiteY348" fmla="*/ 1279932 h 13511369"/>
                  <a:gd name="connsiteX349" fmla="*/ 11256787 w 12089090"/>
                  <a:gd name="connsiteY349" fmla="*/ 1019582 h 13511369"/>
                  <a:gd name="connsiteX350" fmla="*/ 11542537 w 12089090"/>
                  <a:gd name="connsiteY350" fmla="*/ 1362482 h 13511369"/>
                  <a:gd name="connsiteX351" fmla="*/ 11707637 w 12089090"/>
                  <a:gd name="connsiteY351" fmla="*/ 1165632 h 13511369"/>
                  <a:gd name="connsiteX352" fmla="*/ 11891787 w 12089090"/>
                  <a:gd name="connsiteY352" fmla="*/ 1476782 h 13511369"/>
                  <a:gd name="connsiteX353" fmla="*/ 12088637 w 12089090"/>
                  <a:gd name="connsiteY353" fmla="*/ 1578383 h 13511369"/>
                  <a:gd name="connsiteX354" fmla="*/ 11923537 w 12089090"/>
                  <a:gd name="connsiteY354" fmla="*/ 1133883 h 13511369"/>
                  <a:gd name="connsiteX355" fmla="*/ 11910837 w 12089090"/>
                  <a:gd name="connsiteY355" fmla="*/ 917982 h 13511369"/>
                  <a:gd name="connsiteX356" fmla="*/ 11777487 w 12089090"/>
                  <a:gd name="connsiteY356" fmla="*/ 721132 h 13511369"/>
                  <a:gd name="connsiteX357" fmla="*/ 11752087 w 12089090"/>
                  <a:gd name="connsiteY35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48581 w 12089090"/>
                  <a:gd name="connsiteY24" fmla="*/ 1888739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21147 w 12089090"/>
                  <a:gd name="connsiteY23" fmla="*/ 1557494 h 13511369"/>
                  <a:gd name="connsiteX24" fmla="*/ 2379487 w 12089090"/>
                  <a:gd name="connsiteY24" fmla="*/ 1629182 h 13511369"/>
                  <a:gd name="connsiteX25" fmla="*/ 2748581 w 12089090"/>
                  <a:gd name="connsiteY25" fmla="*/ 1888739 h 13511369"/>
                  <a:gd name="connsiteX26" fmla="*/ 2818828 w 12089090"/>
                  <a:gd name="connsiteY26" fmla="*/ 2031363 h 13511369"/>
                  <a:gd name="connsiteX27" fmla="*/ 2799778 w 12089090"/>
                  <a:gd name="connsiteY27" fmla="*/ 2224244 h 13511369"/>
                  <a:gd name="connsiteX28" fmla="*/ 2870025 w 12089090"/>
                  <a:gd name="connsiteY28" fmla="*/ 2431664 h 13511369"/>
                  <a:gd name="connsiteX29" fmla="*/ 3027187 w 12089090"/>
                  <a:gd name="connsiteY29" fmla="*/ 2567395 h 13511369"/>
                  <a:gd name="connsiteX30" fmla="*/ 3160537 w 12089090"/>
                  <a:gd name="connsiteY30" fmla="*/ 2543582 h 13511369"/>
                  <a:gd name="connsiteX31" fmla="*/ 3228403 w 12089090"/>
                  <a:gd name="connsiteY31" fmla="*/ 2648106 h 13511369"/>
                  <a:gd name="connsiteX32" fmla="*/ 3130772 w 12089090"/>
                  <a:gd name="connsiteY32" fmla="*/ 2719544 h 13511369"/>
                  <a:gd name="connsiteX33" fmla="*/ 3115293 w 12089090"/>
                  <a:gd name="connsiteY33" fmla="*/ 2843619 h 13511369"/>
                  <a:gd name="connsiteX34" fmla="*/ 3023615 w 12089090"/>
                  <a:gd name="connsiteY34" fmla="*/ 2957669 h 13511369"/>
                  <a:gd name="connsiteX35" fmla="*/ 3016472 w 12089090"/>
                  <a:gd name="connsiteY35" fmla="*/ 3050538 h 13511369"/>
                  <a:gd name="connsiteX36" fmla="*/ 2916459 w 12089090"/>
                  <a:gd name="connsiteY36" fmla="*/ 3143406 h 13511369"/>
                  <a:gd name="connsiteX37" fmla="*/ 2874787 w 12089090"/>
                  <a:gd name="connsiteY37" fmla="*/ 3248432 h 13511369"/>
                  <a:gd name="connsiteX38" fmla="*/ 2916459 w 12089090"/>
                  <a:gd name="connsiteY38" fmla="*/ 3355338 h 13511369"/>
                  <a:gd name="connsiteX39" fmla="*/ 3039093 w 12089090"/>
                  <a:gd name="connsiteY39" fmla="*/ 3469889 h 13511369"/>
                  <a:gd name="connsiteX40" fmla="*/ 2880740 w 12089090"/>
                  <a:gd name="connsiteY40" fmla="*/ 3872069 h 13511369"/>
                  <a:gd name="connsiteX41" fmla="*/ 2854547 w 12089090"/>
                  <a:gd name="connsiteY41" fmla="*/ 4003038 h 13511369"/>
                  <a:gd name="connsiteX42" fmla="*/ 2779537 w 12089090"/>
                  <a:gd name="connsiteY42" fmla="*/ 4067582 h 13511369"/>
                  <a:gd name="connsiteX43" fmla="*/ 2630709 w 12089090"/>
                  <a:gd name="connsiteY43" fmla="*/ 4069713 h 13511369"/>
                  <a:gd name="connsiteX44" fmla="*/ 2559272 w 12089090"/>
                  <a:gd name="connsiteY44" fmla="*/ 4041138 h 13511369"/>
                  <a:gd name="connsiteX45" fmla="*/ 2497359 w 12089090"/>
                  <a:gd name="connsiteY45" fmla="*/ 3964938 h 13511369"/>
                  <a:gd name="connsiteX46" fmla="*/ 2360437 w 12089090"/>
                  <a:gd name="connsiteY46" fmla="*/ 3991382 h 13511369"/>
                  <a:gd name="connsiteX47" fmla="*/ 2302097 w 12089090"/>
                  <a:gd name="connsiteY47" fmla="*/ 4098288 h 13511369"/>
                  <a:gd name="connsiteX48" fmla="*/ 2402109 w 12089090"/>
                  <a:gd name="connsiteY48" fmla="*/ 4295932 h 13511369"/>
                  <a:gd name="connsiteX49" fmla="*/ 2322337 w 12089090"/>
                  <a:gd name="connsiteY49" fmla="*/ 4353332 h 13511369"/>
                  <a:gd name="connsiteX50" fmla="*/ 2533078 w 12089090"/>
                  <a:gd name="connsiteY50" fmla="*/ 4645975 h 13511369"/>
                  <a:gd name="connsiteX51" fmla="*/ 2597372 w 12089090"/>
                  <a:gd name="connsiteY51" fmla="*/ 4879338 h 13511369"/>
                  <a:gd name="connsiteX52" fmla="*/ 2489024 w 12089090"/>
                  <a:gd name="connsiteY52" fmla="*/ 4958170 h 13511369"/>
                  <a:gd name="connsiteX53" fmla="*/ 2471165 w 12089090"/>
                  <a:gd name="connsiteY53" fmla="*/ 5122225 h 13511369"/>
                  <a:gd name="connsiteX54" fmla="*/ 2387822 w 12089090"/>
                  <a:gd name="connsiteY54" fmla="*/ 5196044 h 13511369"/>
                  <a:gd name="connsiteX55" fmla="*/ 2398537 w 12089090"/>
                  <a:gd name="connsiteY55" fmla="*/ 5286782 h 13511369"/>
                  <a:gd name="connsiteX56" fmla="*/ 2506884 w 12089090"/>
                  <a:gd name="connsiteY56" fmla="*/ 5384163 h 13511369"/>
                  <a:gd name="connsiteX57" fmla="*/ 2512837 w 12089090"/>
                  <a:gd name="connsiteY57" fmla="*/ 5534432 h 13511369"/>
                  <a:gd name="connsiteX58" fmla="*/ 2516409 w 12089090"/>
                  <a:gd name="connsiteY58" fmla="*/ 5622288 h 13511369"/>
                  <a:gd name="connsiteX59" fmla="*/ 2649759 w 12089090"/>
                  <a:gd name="connsiteY59" fmla="*/ 5741350 h 13511369"/>
                  <a:gd name="connsiteX60" fmla="*/ 2814065 w 12089090"/>
                  <a:gd name="connsiteY60" fmla="*/ 5819932 h 13511369"/>
                  <a:gd name="connsiteX61" fmla="*/ 2846212 w 12089090"/>
                  <a:gd name="connsiteY61" fmla="*/ 6036875 h 13511369"/>
                  <a:gd name="connsiteX62" fmla="*/ 2836687 w 12089090"/>
                  <a:gd name="connsiteY62" fmla="*/ 6239282 h 13511369"/>
                  <a:gd name="connsiteX63" fmla="*/ 2611659 w 12089090"/>
                  <a:gd name="connsiteY63" fmla="*/ 6322375 h 13511369"/>
                  <a:gd name="connsiteX64" fmla="*/ 2627137 w 12089090"/>
                  <a:gd name="connsiteY64" fmla="*/ 6448832 h 13511369"/>
                  <a:gd name="connsiteX65" fmla="*/ 2531887 w 12089090"/>
                  <a:gd name="connsiteY65" fmla="*/ 6696482 h 13511369"/>
                  <a:gd name="connsiteX66" fmla="*/ 2585465 w 12089090"/>
                  <a:gd name="connsiteY66" fmla="*/ 6812913 h 13511369"/>
                  <a:gd name="connsiteX67" fmla="*/ 2535459 w 12089090"/>
                  <a:gd name="connsiteY67" fmla="*/ 6872444 h 13511369"/>
                  <a:gd name="connsiteX68" fmla="*/ 2478309 w 12089090"/>
                  <a:gd name="connsiteY68" fmla="*/ 6981982 h 13511369"/>
                  <a:gd name="connsiteX69" fmla="*/ 2365199 w 12089090"/>
                  <a:gd name="connsiteY69" fmla="*/ 7022714 h 13511369"/>
                  <a:gd name="connsiteX70" fmla="*/ 2123503 w 12089090"/>
                  <a:gd name="connsiteY70" fmla="*/ 7248682 h 13511369"/>
                  <a:gd name="connsiteX71" fmla="*/ 2171128 w 12089090"/>
                  <a:gd name="connsiteY71" fmla="*/ 7551100 h 13511369"/>
                  <a:gd name="connsiteX72" fmla="*/ 2143743 w 12089090"/>
                  <a:gd name="connsiteY72" fmla="*/ 7627551 h 13511369"/>
                  <a:gd name="connsiteX73" fmla="*/ 1973484 w 12089090"/>
                  <a:gd name="connsiteY73" fmla="*/ 7703500 h 13511369"/>
                  <a:gd name="connsiteX74" fmla="*/ 1867519 w 12089090"/>
                  <a:gd name="connsiteY74" fmla="*/ 7841863 h 13511369"/>
                  <a:gd name="connsiteX75" fmla="*/ 1842515 w 12089090"/>
                  <a:gd name="connsiteY75" fmla="*/ 8084500 h 13511369"/>
                  <a:gd name="connsiteX76" fmla="*/ 1721072 w 12089090"/>
                  <a:gd name="connsiteY76" fmla="*/ 8148794 h 13511369"/>
                  <a:gd name="connsiteX77" fmla="*/ 1703212 w 12089090"/>
                  <a:gd name="connsiteY77" fmla="*/ 8291919 h 13511369"/>
                  <a:gd name="connsiteX78" fmla="*/ 1671065 w 12089090"/>
                  <a:gd name="connsiteY78" fmla="*/ 8510744 h 13511369"/>
                  <a:gd name="connsiteX79" fmla="*/ 1716309 w 12089090"/>
                  <a:gd name="connsiteY79" fmla="*/ 8653619 h 13511369"/>
                  <a:gd name="connsiteX80" fmla="*/ 1706784 w 12089090"/>
                  <a:gd name="connsiteY80" fmla="*/ 8772682 h 13511369"/>
                  <a:gd name="connsiteX81" fmla="*/ 1788937 w 12089090"/>
                  <a:gd name="connsiteY81" fmla="*/ 8963432 h 13511369"/>
                  <a:gd name="connsiteX82" fmla="*/ 1657969 w 12089090"/>
                  <a:gd name="connsiteY82" fmla="*/ 9413488 h 13511369"/>
                  <a:gd name="connsiteX83" fmla="*/ 1506759 w 12089090"/>
                  <a:gd name="connsiteY83" fmla="*/ 9498963 h 13511369"/>
                  <a:gd name="connsiteX84" fmla="*/ 1463897 w 12089090"/>
                  <a:gd name="connsiteY84" fmla="*/ 9682319 h 13511369"/>
                  <a:gd name="connsiteX85" fmla="*/ 1321022 w 12089090"/>
                  <a:gd name="connsiteY85" fmla="*/ 9748994 h 13511369"/>
                  <a:gd name="connsiteX86" fmla="*/ 1312687 w 12089090"/>
                  <a:gd name="connsiteY86" fmla="*/ 9839732 h 13511369"/>
                  <a:gd name="connsiteX87" fmla="*/ 1237678 w 12089090"/>
                  <a:gd name="connsiteY87" fmla="*/ 9970450 h 13511369"/>
                  <a:gd name="connsiteX88" fmla="*/ 1254347 w 12089090"/>
                  <a:gd name="connsiteY88" fmla="*/ 10151425 h 13511369"/>
                  <a:gd name="connsiteX89" fmla="*/ 1179337 w 12089090"/>
                  <a:gd name="connsiteY89" fmla="*/ 10315982 h 13511369"/>
                  <a:gd name="connsiteX90" fmla="*/ 932878 w 12089090"/>
                  <a:gd name="connsiteY90" fmla="*/ 10353832 h 13511369"/>
                  <a:gd name="connsiteX91" fmla="*/ 817387 w 12089090"/>
                  <a:gd name="connsiteY91" fmla="*/ 10468382 h 13511369"/>
                  <a:gd name="connsiteX92" fmla="*/ 678084 w 12089090"/>
                  <a:gd name="connsiteY92" fmla="*/ 10480038 h 13511369"/>
                  <a:gd name="connsiteX93" fmla="*/ 585215 w 12089090"/>
                  <a:gd name="connsiteY93" fmla="*/ 10544332 h 13511369"/>
                  <a:gd name="connsiteX94" fmla="*/ 497109 w 12089090"/>
                  <a:gd name="connsiteY94" fmla="*/ 10503850 h 13511369"/>
                  <a:gd name="connsiteX95" fmla="*/ 399478 w 12089090"/>
                  <a:gd name="connsiteY95" fmla="*/ 10510994 h 13511369"/>
                  <a:gd name="connsiteX96" fmla="*/ 301847 w 12089090"/>
                  <a:gd name="connsiteY96" fmla="*/ 10482419 h 13511369"/>
                  <a:gd name="connsiteX97" fmla="*/ 238743 w 12089090"/>
                  <a:gd name="connsiteY97" fmla="*/ 10535057 h 13511369"/>
                  <a:gd name="connsiteX98" fmla="*/ 17287 w 12089090"/>
                  <a:gd name="connsiteY98" fmla="*/ 10430282 h 13511369"/>
                  <a:gd name="connsiteX99" fmla="*/ 78009 w 12089090"/>
                  <a:gd name="connsiteY99" fmla="*/ 10608625 h 13511369"/>
                  <a:gd name="connsiteX100" fmla="*/ 11334 w 12089090"/>
                  <a:gd name="connsiteY100" fmla="*/ 10787219 h 13511369"/>
                  <a:gd name="connsiteX101" fmla="*/ 112537 w 12089090"/>
                  <a:gd name="connsiteY101" fmla="*/ 11056551 h 13511369"/>
                  <a:gd name="connsiteX102" fmla="*/ 8953 w 12089090"/>
                  <a:gd name="connsiteY102" fmla="*/ 11234894 h 13511369"/>
                  <a:gd name="connsiteX103" fmla="*/ 17287 w 12089090"/>
                  <a:gd name="connsiteY103" fmla="*/ 11420882 h 13511369"/>
                  <a:gd name="connsiteX104" fmla="*/ 158972 w 12089090"/>
                  <a:gd name="connsiteY104" fmla="*/ 11470638 h 13511369"/>
                  <a:gd name="connsiteX105" fmla="*/ 455437 w 12089090"/>
                  <a:gd name="connsiteY105" fmla="*/ 11497082 h 13511369"/>
                  <a:gd name="connsiteX106" fmla="*/ 623315 w 12089090"/>
                  <a:gd name="connsiteY106" fmla="*/ 11544457 h 13511369"/>
                  <a:gd name="connsiteX107" fmla="*/ 737615 w 12089090"/>
                  <a:gd name="connsiteY107" fmla="*/ 11489688 h 13511369"/>
                  <a:gd name="connsiteX108" fmla="*/ 912637 w 12089090"/>
                  <a:gd name="connsiteY108" fmla="*/ 11535182 h 13511369"/>
                  <a:gd name="connsiteX109" fmla="*/ 1078134 w 12089090"/>
                  <a:gd name="connsiteY109" fmla="*/ 11413488 h 13511369"/>
                  <a:gd name="connsiteX110" fmla="*/ 1155524 w 12089090"/>
                  <a:gd name="connsiteY110" fmla="*/ 11470889 h 13511369"/>
                  <a:gd name="connsiteX111" fmla="*/ 1294828 w 12089090"/>
                  <a:gd name="connsiteY111" fmla="*/ 11496832 h 13511369"/>
                  <a:gd name="connsiteX112" fmla="*/ 1466278 w 12089090"/>
                  <a:gd name="connsiteY112" fmla="*/ 11508738 h 13511369"/>
                  <a:gd name="connsiteX113" fmla="*/ 1552003 w 12089090"/>
                  <a:gd name="connsiteY113" fmla="*/ 11573032 h 13511369"/>
                  <a:gd name="connsiteX114" fmla="*/ 1652015 w 12089090"/>
                  <a:gd name="connsiteY114" fmla="*/ 11580175 h 13511369"/>
                  <a:gd name="connsiteX115" fmla="*/ 1731787 w 12089090"/>
                  <a:gd name="connsiteY115" fmla="*/ 11592332 h 13511369"/>
                  <a:gd name="connsiteX116" fmla="*/ 1659159 w 12089090"/>
                  <a:gd name="connsiteY116" fmla="*/ 11737338 h 13511369"/>
                  <a:gd name="connsiteX117" fmla="*/ 1693687 w 12089090"/>
                  <a:gd name="connsiteY117" fmla="*/ 11992382 h 13511369"/>
                  <a:gd name="connsiteX118" fmla="*/ 1871090 w 12089090"/>
                  <a:gd name="connsiteY118" fmla="*/ 12130244 h 13511369"/>
                  <a:gd name="connsiteX119" fmla="*/ 1993724 w 12089090"/>
                  <a:gd name="connsiteY119" fmla="*/ 12056676 h 13511369"/>
                  <a:gd name="connsiteX120" fmla="*/ 2066353 w 12089090"/>
                  <a:gd name="connsiteY120" fmla="*/ 12104050 h 13511369"/>
                  <a:gd name="connsiteX121" fmla="*/ 2142553 w 12089090"/>
                  <a:gd name="connsiteY121" fmla="*/ 12034994 h 13511369"/>
                  <a:gd name="connsiteX122" fmla="*/ 2242565 w 12089090"/>
                  <a:gd name="connsiteY122" fmla="*/ 12058807 h 13511369"/>
                  <a:gd name="connsiteX123" fmla="*/ 2473547 w 12089090"/>
                  <a:gd name="connsiteY123" fmla="*/ 12008800 h 13511369"/>
                  <a:gd name="connsiteX124" fmla="*/ 2524743 w 12089090"/>
                  <a:gd name="connsiteY124" fmla="*/ 11899513 h 13511369"/>
                  <a:gd name="connsiteX125" fmla="*/ 2893837 w 12089090"/>
                  <a:gd name="connsiteY125" fmla="*/ 12030482 h 13511369"/>
                  <a:gd name="connsiteX126" fmla="*/ 2983134 w 12089090"/>
                  <a:gd name="connsiteY126" fmla="*/ 12018325 h 13511369"/>
                  <a:gd name="connsiteX127" fmla="*/ 3084337 w 12089090"/>
                  <a:gd name="connsiteY127" fmla="*/ 12182882 h 13511369"/>
                  <a:gd name="connsiteX128" fmla="*/ 3323653 w 12089090"/>
                  <a:gd name="connsiteY128" fmla="*/ 12127863 h 13511369"/>
                  <a:gd name="connsiteX129" fmla="*/ 3433190 w 12089090"/>
                  <a:gd name="connsiteY129" fmla="*/ 12196919 h 13511369"/>
                  <a:gd name="connsiteX130" fmla="*/ 3586781 w 12089090"/>
                  <a:gd name="connsiteY130" fmla="*/ 12266226 h 13511369"/>
                  <a:gd name="connsiteX131" fmla="*/ 3522487 w 12089090"/>
                  <a:gd name="connsiteY131" fmla="*/ 12387670 h 13511369"/>
                  <a:gd name="connsiteX132" fmla="*/ 3607022 w 12089090"/>
                  <a:gd name="connsiteY132" fmla="*/ 12592207 h 13511369"/>
                  <a:gd name="connsiteX133" fmla="*/ 3560587 w 12089090"/>
                  <a:gd name="connsiteY133" fmla="*/ 12773432 h 13511369"/>
                  <a:gd name="connsiteX134" fmla="*/ 3545109 w 12089090"/>
                  <a:gd name="connsiteY134" fmla="*/ 12987494 h 13511369"/>
                  <a:gd name="connsiteX135" fmla="*/ 3636787 w 12089090"/>
                  <a:gd name="connsiteY135" fmla="*/ 13211582 h 13511369"/>
                  <a:gd name="connsiteX136" fmla="*/ 3922537 w 12089090"/>
                  <a:gd name="connsiteY136" fmla="*/ 13440182 h 13511369"/>
                  <a:gd name="connsiteX137" fmla="*/ 4514278 w 12089090"/>
                  <a:gd name="connsiteY137" fmla="*/ 13511369 h 13511369"/>
                  <a:gd name="connsiteX138" fmla="*/ 4549996 w 12089090"/>
                  <a:gd name="connsiteY138" fmla="*/ 13442312 h 13511369"/>
                  <a:gd name="connsiteX139" fmla="*/ 4208287 w 12089090"/>
                  <a:gd name="connsiteY139" fmla="*/ 13154432 h 13511369"/>
                  <a:gd name="connsiteX140" fmla="*/ 4635722 w 12089090"/>
                  <a:gd name="connsiteY140" fmla="*/ 13268482 h 13511369"/>
                  <a:gd name="connsiteX141" fmla="*/ 4951237 w 12089090"/>
                  <a:gd name="connsiteY141" fmla="*/ 13268732 h 13511369"/>
                  <a:gd name="connsiteX142" fmla="*/ 5052440 w 12089090"/>
                  <a:gd name="connsiteY142" fmla="*/ 13058932 h 13511369"/>
                  <a:gd name="connsiteX143" fmla="*/ 5011959 w 12089090"/>
                  <a:gd name="connsiteY143" fmla="*/ 12985113 h 13511369"/>
                  <a:gd name="connsiteX144" fmla="*/ 5008387 w 12089090"/>
                  <a:gd name="connsiteY144" fmla="*/ 12678182 h 13511369"/>
                  <a:gd name="connsiteX145" fmla="*/ 5084587 w 12089090"/>
                  <a:gd name="connsiteY145" fmla="*/ 12563882 h 13511369"/>
                  <a:gd name="connsiteX146" fmla="*/ 5046487 w 12089090"/>
                  <a:gd name="connsiteY146" fmla="*/ 12225745 h 13511369"/>
                  <a:gd name="connsiteX147" fmla="*/ 5375100 w 12089090"/>
                  <a:gd name="connsiteY147" fmla="*/ 12097157 h 13511369"/>
                  <a:gd name="connsiteX148" fmla="*/ 5656087 w 12089090"/>
                  <a:gd name="connsiteY148" fmla="*/ 12180502 h 13511369"/>
                  <a:gd name="connsiteX149" fmla="*/ 5541787 w 12089090"/>
                  <a:gd name="connsiteY149" fmla="*/ 11249432 h 13511369"/>
                  <a:gd name="connsiteX150" fmla="*/ 5602510 w 12089090"/>
                  <a:gd name="connsiteY150" fmla="*/ 10722925 h 13511369"/>
                  <a:gd name="connsiteX151" fmla="*/ 5485827 w 12089090"/>
                  <a:gd name="connsiteY151" fmla="*/ 10663394 h 13511369"/>
                  <a:gd name="connsiteX152" fmla="*/ 5602509 w 12089090"/>
                  <a:gd name="connsiteY152" fmla="*/ 10701495 h 13511369"/>
                  <a:gd name="connsiteX153" fmla="*/ 5628703 w 12089090"/>
                  <a:gd name="connsiteY153" fmla="*/ 10160950 h 13511369"/>
                  <a:gd name="connsiteX154" fmla="*/ 5715618 w 12089090"/>
                  <a:gd name="connsiteY154" fmla="*/ 9775438 h 13511369"/>
                  <a:gd name="connsiteX155" fmla="*/ 5847778 w 12089090"/>
                  <a:gd name="connsiteY155" fmla="*/ 9408475 h 13511369"/>
                  <a:gd name="connsiteX156" fmla="*/ 5938265 w 12089090"/>
                  <a:gd name="connsiteY156" fmla="*/ 9196544 h 13511369"/>
                  <a:gd name="connsiteX157" fmla="*/ 5776340 w 12089090"/>
                  <a:gd name="connsiteY157" fmla="*/ 9329894 h 13511369"/>
                  <a:gd name="connsiteX158" fmla="*/ 5940647 w 12089090"/>
                  <a:gd name="connsiteY158" fmla="*/ 9137013 h 13511369"/>
                  <a:gd name="connsiteX159" fmla="*/ 5972794 w 12089090"/>
                  <a:gd name="connsiteY159" fmla="*/ 8956289 h 13511369"/>
                  <a:gd name="connsiteX160" fmla="*/ 5976365 w 12089090"/>
                  <a:gd name="connsiteY160" fmla="*/ 9087006 h 13511369"/>
                  <a:gd name="connsiteX161" fmla="*/ 6458567 w 12089090"/>
                  <a:gd name="connsiteY161" fmla="*/ 8201432 h 13511369"/>
                  <a:gd name="connsiteX162" fmla="*/ 6221634 w 12089090"/>
                  <a:gd name="connsiteY162" fmla="*/ 8101170 h 13511369"/>
                  <a:gd name="connsiteX163" fmla="*/ 6443090 w 12089090"/>
                  <a:gd name="connsiteY163" fmla="*/ 8110694 h 13511369"/>
                  <a:gd name="connsiteX164" fmla="*/ 6713363 w 12089090"/>
                  <a:gd name="connsiteY164" fmla="*/ 8074975 h 13511369"/>
                  <a:gd name="connsiteX165" fmla="*/ 6872907 w 12089090"/>
                  <a:gd name="connsiteY165" fmla="*/ 8032113 h 13511369"/>
                  <a:gd name="connsiteX166" fmla="*/ 6802659 w 12089090"/>
                  <a:gd name="connsiteY166" fmla="*/ 7972582 h 13511369"/>
                  <a:gd name="connsiteX167" fmla="*/ 6894339 w 12089090"/>
                  <a:gd name="connsiteY167" fmla="*/ 7846626 h 13511369"/>
                  <a:gd name="connsiteX168" fmla="*/ 6997921 w 12089090"/>
                  <a:gd name="connsiteY168" fmla="*/ 7867807 h 13511369"/>
                  <a:gd name="connsiteX169" fmla="*/ 7034832 w 12089090"/>
                  <a:gd name="connsiteY169" fmla="*/ 7793990 h 13511369"/>
                  <a:gd name="connsiteX170" fmla="*/ 6961013 w 12089090"/>
                  <a:gd name="connsiteY170" fmla="*/ 7693975 h 13511369"/>
                  <a:gd name="connsiteX171" fmla="*/ 6927676 w 12089090"/>
                  <a:gd name="connsiteY171" fmla="*/ 7596344 h 13511369"/>
                  <a:gd name="connsiteX172" fmla="*/ 6837187 w 12089090"/>
                  <a:gd name="connsiteY172" fmla="*/ 7591832 h 13511369"/>
                  <a:gd name="connsiteX173" fmla="*/ 6763369 w 12089090"/>
                  <a:gd name="connsiteY173" fmla="*/ 7674925 h 13511369"/>
                  <a:gd name="connsiteX174" fmla="*/ 6627637 w 12089090"/>
                  <a:gd name="connsiteY174" fmla="*/ 7687082 h 13511369"/>
                  <a:gd name="connsiteX175" fmla="*/ 6687169 w 12089090"/>
                  <a:gd name="connsiteY175" fmla="*/ 7617775 h 13511369"/>
                  <a:gd name="connsiteX176" fmla="*/ 6699076 w 12089090"/>
                  <a:gd name="connsiteY176" fmla="*/ 7529669 h 13511369"/>
                  <a:gd name="connsiteX177" fmla="*/ 6720506 w 12089090"/>
                  <a:gd name="connsiteY177" fmla="*/ 7467756 h 13511369"/>
                  <a:gd name="connsiteX178" fmla="*/ 6684787 w 12089090"/>
                  <a:gd name="connsiteY178" fmla="*/ 7401332 h 13511369"/>
                  <a:gd name="connsiteX179" fmla="*/ 6620494 w 12089090"/>
                  <a:gd name="connsiteY179" fmla="*/ 7432038 h 13511369"/>
                  <a:gd name="connsiteX180" fmla="*/ 6618112 w 12089090"/>
                  <a:gd name="connsiteY180" fmla="*/ 7351326 h 13511369"/>
                  <a:gd name="connsiteX181" fmla="*/ 6837188 w 12089090"/>
                  <a:gd name="connsiteY181" fmla="*/ 7243919 h 13511369"/>
                  <a:gd name="connsiteX182" fmla="*/ 6801469 w 12089090"/>
                  <a:gd name="connsiteY182" fmla="*/ 7089138 h 13511369"/>
                  <a:gd name="connsiteX183" fmla="*/ 6877669 w 12089090"/>
                  <a:gd name="connsiteY183" fmla="*/ 7072469 h 13511369"/>
                  <a:gd name="connsiteX184" fmla="*/ 6856237 w 12089090"/>
                  <a:gd name="connsiteY184" fmla="*/ 6982232 h 13511369"/>
                  <a:gd name="connsiteX185" fmla="*/ 6961013 w 12089090"/>
                  <a:gd name="connsiteY185" fmla="*/ 6984363 h 13511369"/>
                  <a:gd name="connsiteX186" fmla="*/ 7003876 w 12089090"/>
                  <a:gd name="connsiteY186" fmla="*/ 6903400 h 13511369"/>
                  <a:gd name="connsiteX187" fmla="*/ 7106269 w 12089090"/>
                  <a:gd name="connsiteY187" fmla="*/ 6936738 h 13511369"/>
                  <a:gd name="connsiteX188" fmla="*/ 7180088 w 12089090"/>
                  <a:gd name="connsiteY188" fmla="*/ 7039132 h 13511369"/>
                  <a:gd name="connsiteX189" fmla="*/ 7246763 w 12089090"/>
                  <a:gd name="connsiteY189" fmla="*/ 6979600 h 13511369"/>
                  <a:gd name="connsiteX190" fmla="*/ 7187232 w 12089090"/>
                  <a:gd name="connsiteY190" fmla="*/ 6843869 h 13511369"/>
                  <a:gd name="connsiteX191" fmla="*/ 7244381 w 12089090"/>
                  <a:gd name="connsiteY191" fmla="*/ 6896506 h 13511369"/>
                  <a:gd name="connsiteX192" fmla="*/ 7361063 w 12089090"/>
                  <a:gd name="connsiteY192" fmla="*/ 6934357 h 13511369"/>
                  <a:gd name="connsiteX193" fmla="*/ 7434882 w 12089090"/>
                  <a:gd name="connsiteY193" fmla="*/ 7006046 h 13511369"/>
                  <a:gd name="connsiteX194" fmla="*/ 7403926 w 12089090"/>
                  <a:gd name="connsiteY194" fmla="*/ 7144158 h 13511369"/>
                  <a:gd name="connsiteX195" fmla="*/ 7475363 w 12089090"/>
                  <a:gd name="connsiteY195" fmla="*/ 7108439 h 13511369"/>
                  <a:gd name="connsiteX196" fmla="*/ 7465837 w 12089090"/>
                  <a:gd name="connsiteY196" fmla="*/ 7077482 h 13511369"/>
                  <a:gd name="connsiteX197" fmla="*/ 7542038 w 12089090"/>
                  <a:gd name="connsiteY197" fmla="*/ 7163208 h 13511369"/>
                  <a:gd name="connsiteX198" fmla="*/ 7477744 w 12089090"/>
                  <a:gd name="connsiteY198" fmla="*/ 7244171 h 13511369"/>
                  <a:gd name="connsiteX199" fmla="*/ 7542037 w 12089090"/>
                  <a:gd name="connsiteY199" fmla="*/ 7325132 h 13511369"/>
                  <a:gd name="connsiteX200" fmla="*/ 7468219 w 12089090"/>
                  <a:gd name="connsiteY200" fmla="*/ 7344183 h 13511369"/>
                  <a:gd name="connsiteX201" fmla="*/ 7375351 w 12089090"/>
                  <a:gd name="connsiteY201" fmla="*/ 7296558 h 13511369"/>
                  <a:gd name="connsiteX202" fmla="*/ 7327726 w 12089090"/>
                  <a:gd name="connsiteY202" fmla="*/ 7406096 h 13511369"/>
                  <a:gd name="connsiteX203" fmla="*/ 7403926 w 12089090"/>
                  <a:gd name="connsiteY203" fmla="*/ 7425146 h 13511369"/>
                  <a:gd name="connsiteX204" fmla="*/ 7458694 w 12089090"/>
                  <a:gd name="connsiteY204" fmla="*/ 7484677 h 13511369"/>
                  <a:gd name="connsiteX205" fmla="*/ 7484888 w 12089090"/>
                  <a:gd name="connsiteY205" fmla="*/ 7515382 h 13511369"/>
                  <a:gd name="connsiteX206" fmla="*/ 7505128 w 12089090"/>
                  <a:gd name="connsiteY206" fmla="*/ 7467755 h 13511369"/>
                  <a:gd name="connsiteX207" fmla="*/ 7563469 w 12089090"/>
                  <a:gd name="connsiteY207" fmla="*/ 7529921 h 13511369"/>
                  <a:gd name="connsiteX208" fmla="*/ 7656338 w 12089090"/>
                  <a:gd name="connsiteY208" fmla="*/ 7615646 h 13511369"/>
                  <a:gd name="connsiteX209" fmla="*/ 7656338 w 12089090"/>
                  <a:gd name="connsiteY209" fmla="*/ 7510871 h 13511369"/>
                  <a:gd name="connsiteX210" fmla="*/ 7830168 w 12089090"/>
                  <a:gd name="connsiteY210" fmla="*/ 7606120 h 13511369"/>
                  <a:gd name="connsiteX211" fmla="*/ 7723013 w 12089090"/>
                  <a:gd name="connsiteY211" fmla="*/ 7370377 h 13511369"/>
                  <a:gd name="connsiteX212" fmla="*/ 7725394 w 12089090"/>
                  <a:gd name="connsiteY212" fmla="*/ 7234646 h 13511369"/>
                  <a:gd name="connsiteX213" fmla="*/ 7630144 w 12089090"/>
                  <a:gd name="connsiteY213" fmla="*/ 7206071 h 13511369"/>
                  <a:gd name="connsiteX214" fmla="*/ 7694437 w 12089090"/>
                  <a:gd name="connsiteY214" fmla="*/ 7039382 h 13511369"/>
                  <a:gd name="connsiteX215" fmla="*/ 8392144 w 12089090"/>
                  <a:gd name="connsiteY215" fmla="*/ 6653621 h 13511369"/>
                  <a:gd name="connsiteX216" fmla="*/ 8720757 w 12089090"/>
                  <a:gd name="connsiteY216" fmla="*/ 6591708 h 13511369"/>
                  <a:gd name="connsiteX217" fmla="*/ 8739807 w 12089090"/>
                  <a:gd name="connsiteY217" fmla="*/ 6696483 h 13511369"/>
                  <a:gd name="connsiteX218" fmla="*/ 8813626 w 12089090"/>
                  <a:gd name="connsiteY218" fmla="*/ 6701246 h 13511369"/>
                  <a:gd name="connsiteX219" fmla="*/ 8789812 w 12089090"/>
                  <a:gd name="connsiteY219" fmla="*/ 6548844 h 13511369"/>
                  <a:gd name="connsiteX220" fmla="*/ 9332737 w 12089090"/>
                  <a:gd name="connsiteY220" fmla="*/ 6544082 h 13511369"/>
                  <a:gd name="connsiteX221" fmla="*/ 9520856 w 12089090"/>
                  <a:gd name="connsiteY221" fmla="*/ 6494075 h 13511369"/>
                  <a:gd name="connsiteX222" fmla="*/ 9647062 w 12089090"/>
                  <a:gd name="connsiteY222" fmla="*/ 6298813 h 13511369"/>
                  <a:gd name="connsiteX223" fmla="*/ 9923287 w 12089090"/>
                  <a:gd name="connsiteY223" fmla="*/ 6334532 h 13511369"/>
                  <a:gd name="connsiteX224" fmla="*/ 9887569 w 12089090"/>
                  <a:gd name="connsiteY224" fmla="*/ 6420258 h 13511369"/>
                  <a:gd name="connsiteX225" fmla="*/ 9744694 w 12089090"/>
                  <a:gd name="connsiteY225" fmla="*/ 6434546 h 13511369"/>
                  <a:gd name="connsiteX226" fmla="*/ 9813749 w 12089090"/>
                  <a:gd name="connsiteY226" fmla="*/ 6489313 h 13511369"/>
                  <a:gd name="connsiteX227" fmla="*/ 9682782 w 12089090"/>
                  <a:gd name="connsiteY227" fmla="*/ 6517889 h 13511369"/>
                  <a:gd name="connsiteX228" fmla="*/ 9556576 w 12089090"/>
                  <a:gd name="connsiteY228" fmla="*/ 6508364 h 13511369"/>
                  <a:gd name="connsiteX229" fmla="*/ 9470850 w 12089090"/>
                  <a:gd name="connsiteY229" fmla="*/ 6544082 h 13511369"/>
                  <a:gd name="connsiteX230" fmla="*/ 9439894 w 12089090"/>
                  <a:gd name="connsiteY230" fmla="*/ 6848883 h 13511369"/>
                  <a:gd name="connsiteX231" fmla="*/ 9601819 w 12089090"/>
                  <a:gd name="connsiteY231" fmla="*/ 6882220 h 13511369"/>
                  <a:gd name="connsiteX232" fmla="*/ 9808987 w 12089090"/>
                  <a:gd name="connsiteY232" fmla="*/ 6696482 h 13511369"/>
                  <a:gd name="connsiteX233" fmla="*/ 9847088 w 12089090"/>
                  <a:gd name="connsiteY233" fmla="*/ 6794114 h 13511369"/>
                  <a:gd name="connsiteX234" fmla="*/ 9994726 w 12089090"/>
                  <a:gd name="connsiteY234" fmla="*/ 6717914 h 13511369"/>
                  <a:gd name="connsiteX235" fmla="*/ 9894713 w 12089090"/>
                  <a:gd name="connsiteY235" fmla="*/ 6956040 h 13511369"/>
                  <a:gd name="connsiteX236" fmla="*/ 10037588 w 12089090"/>
                  <a:gd name="connsiteY236" fmla="*/ 6898889 h 13511369"/>
                  <a:gd name="connsiteX237" fmla="*/ 10004251 w 12089090"/>
                  <a:gd name="connsiteY237" fmla="*/ 6986996 h 13511369"/>
                  <a:gd name="connsiteX238" fmla="*/ 10235232 w 12089090"/>
                  <a:gd name="connsiteY238" fmla="*/ 6984614 h 13511369"/>
                  <a:gd name="connsiteX239" fmla="*/ 10075687 w 12089090"/>
                  <a:gd name="connsiteY239" fmla="*/ 7039382 h 13511369"/>
                  <a:gd name="connsiteX240" fmla="*/ 9966151 w 12089090"/>
                  <a:gd name="connsiteY240" fmla="*/ 7096533 h 13511369"/>
                  <a:gd name="connsiteX241" fmla="*/ 9847088 w 12089090"/>
                  <a:gd name="connsiteY241" fmla="*/ 7210833 h 13511369"/>
                  <a:gd name="connsiteX242" fmla="*/ 9882806 w 12089090"/>
                  <a:gd name="connsiteY242" fmla="*/ 7270363 h 13511369"/>
                  <a:gd name="connsiteX243" fmla="*/ 9925669 w 12089090"/>
                  <a:gd name="connsiteY243" fmla="*/ 7320371 h 13511369"/>
                  <a:gd name="connsiteX244" fmla="*/ 10004251 w 12089090"/>
                  <a:gd name="connsiteY244" fmla="*/ 7287033 h 13511369"/>
                  <a:gd name="connsiteX245" fmla="*/ 10016156 w 12089090"/>
                  <a:gd name="connsiteY245" fmla="*/ 7348944 h 13511369"/>
                  <a:gd name="connsiteX246" fmla="*/ 10130457 w 12089090"/>
                  <a:gd name="connsiteY246" fmla="*/ 7210833 h 13511369"/>
                  <a:gd name="connsiteX247" fmla="*/ 10166176 w 12089090"/>
                  <a:gd name="connsiteY247" fmla="*/ 7356089 h 13511369"/>
                  <a:gd name="connsiteX248" fmla="*/ 10261426 w 12089090"/>
                  <a:gd name="connsiteY248" fmla="*/ 7239408 h 13511369"/>
                  <a:gd name="connsiteX249" fmla="*/ 10287619 w 12089090"/>
                  <a:gd name="connsiteY249" fmla="*/ 7401332 h 13511369"/>
                  <a:gd name="connsiteX250" fmla="*/ 10361437 w 12089090"/>
                  <a:gd name="connsiteY250" fmla="*/ 7477532 h 13511369"/>
                  <a:gd name="connsiteX251" fmla="*/ 10151887 w 12089090"/>
                  <a:gd name="connsiteY251" fmla="*/ 7591832 h 13511369"/>
                  <a:gd name="connsiteX252" fmla="*/ 10304288 w 12089090"/>
                  <a:gd name="connsiteY252" fmla="*/ 7741852 h 13511369"/>
                  <a:gd name="connsiteX253" fmla="*/ 10335244 w 12089090"/>
                  <a:gd name="connsiteY253" fmla="*/ 7644221 h 13511369"/>
                  <a:gd name="connsiteX254" fmla="*/ 10406680 w 12089090"/>
                  <a:gd name="connsiteY254" fmla="*/ 7732326 h 13511369"/>
                  <a:gd name="connsiteX255" fmla="*/ 10528126 w 12089090"/>
                  <a:gd name="connsiteY255" fmla="*/ 7691846 h 13511369"/>
                  <a:gd name="connsiteX256" fmla="*/ 10532887 w 12089090"/>
                  <a:gd name="connsiteY256" fmla="*/ 7777570 h 13511369"/>
                  <a:gd name="connsiteX257" fmla="*/ 10530506 w 12089090"/>
                  <a:gd name="connsiteY257" fmla="*/ 7875200 h 13511369"/>
                  <a:gd name="connsiteX258" fmla="*/ 10640043 w 12089090"/>
                  <a:gd name="connsiteY258" fmla="*/ 7837101 h 13511369"/>
                  <a:gd name="connsiteX259" fmla="*/ 10680526 w 12089090"/>
                  <a:gd name="connsiteY259" fmla="*/ 8075227 h 13511369"/>
                  <a:gd name="connsiteX260" fmla="*/ 10818637 w 12089090"/>
                  <a:gd name="connsiteY260" fmla="*/ 8106182 h 13511369"/>
                  <a:gd name="connsiteX261" fmla="*/ 10832925 w 12089090"/>
                  <a:gd name="connsiteY261" fmla="*/ 7815670 h 13511369"/>
                  <a:gd name="connsiteX262" fmla="*/ 10923413 w 12089090"/>
                  <a:gd name="connsiteY262" fmla="*/ 7791858 h 13511369"/>
                  <a:gd name="connsiteX263" fmla="*/ 10992469 w 12089090"/>
                  <a:gd name="connsiteY263" fmla="*/ 7620407 h 13511369"/>
                  <a:gd name="connsiteX264" fmla="*/ 10954369 w 12089090"/>
                  <a:gd name="connsiteY264" fmla="*/ 7491821 h 13511369"/>
                  <a:gd name="connsiteX265" fmla="*/ 10859119 w 12089090"/>
                  <a:gd name="connsiteY265" fmla="*/ 7479913 h 13511369"/>
                  <a:gd name="connsiteX266" fmla="*/ 10906743 w 12089090"/>
                  <a:gd name="connsiteY266" fmla="*/ 7360851 h 13511369"/>
                  <a:gd name="connsiteX267" fmla="*/ 10801969 w 12089090"/>
                  <a:gd name="connsiteY267" fmla="*/ 7289414 h 13511369"/>
                  <a:gd name="connsiteX268" fmla="*/ 10761487 w 12089090"/>
                  <a:gd name="connsiteY268" fmla="*/ 7058432 h 13511369"/>
                  <a:gd name="connsiteX269" fmla="*/ 10443987 w 12089090"/>
                  <a:gd name="connsiteY269" fmla="*/ 7020332 h 13511369"/>
                  <a:gd name="connsiteX270" fmla="*/ 10513838 w 12089090"/>
                  <a:gd name="connsiteY270" fmla="*/ 6915558 h 13511369"/>
                  <a:gd name="connsiteX271" fmla="*/ 10637663 w 12089090"/>
                  <a:gd name="connsiteY271" fmla="*/ 6896508 h 13511369"/>
                  <a:gd name="connsiteX272" fmla="*/ 10647187 w 12089090"/>
                  <a:gd name="connsiteY272" fmla="*/ 6810782 h 13511369"/>
                  <a:gd name="connsiteX273" fmla="*/ 10859912 w 12089090"/>
                  <a:gd name="connsiteY273" fmla="*/ 6899682 h 13511369"/>
                  <a:gd name="connsiteX274" fmla="*/ 10875787 w 12089090"/>
                  <a:gd name="connsiteY274" fmla="*/ 6677432 h 13511369"/>
                  <a:gd name="connsiteX275" fmla="*/ 10666237 w 12089090"/>
                  <a:gd name="connsiteY275" fmla="*/ 6772682 h 13511369"/>
                  <a:gd name="connsiteX276" fmla="*/ 10590037 w 12089090"/>
                  <a:gd name="connsiteY276" fmla="*/ 6544082 h 13511369"/>
                  <a:gd name="connsiteX277" fmla="*/ 10361437 w 12089090"/>
                  <a:gd name="connsiteY277" fmla="*/ 6753632 h 13511369"/>
                  <a:gd name="connsiteX278" fmla="*/ 10374138 w 12089090"/>
                  <a:gd name="connsiteY278" fmla="*/ 6588533 h 13511369"/>
                  <a:gd name="connsiteX279" fmla="*/ 10386837 w 12089090"/>
                  <a:gd name="connsiteY279" fmla="*/ 6464707 h 13511369"/>
                  <a:gd name="connsiteX280" fmla="*/ 10331672 w 12089090"/>
                  <a:gd name="connsiteY280" fmla="*/ 6436675 h 13511369"/>
                  <a:gd name="connsiteX281" fmla="*/ 10278888 w 12089090"/>
                  <a:gd name="connsiteY281" fmla="*/ 6452008 h 13511369"/>
                  <a:gd name="connsiteX282" fmla="*/ 10158237 w 12089090"/>
                  <a:gd name="connsiteY282" fmla="*/ 6236107 h 13511369"/>
                  <a:gd name="connsiteX283" fmla="*/ 10323338 w 12089090"/>
                  <a:gd name="connsiteY283" fmla="*/ 6274208 h 13511369"/>
                  <a:gd name="connsiteX284" fmla="*/ 10564638 w 12089090"/>
                  <a:gd name="connsiteY284" fmla="*/ 6274208 h 13511369"/>
                  <a:gd name="connsiteX285" fmla="*/ 10694812 w 12089090"/>
                  <a:gd name="connsiteY285" fmla="*/ 6134507 h 13511369"/>
                  <a:gd name="connsiteX286" fmla="*/ 10593213 w 12089090"/>
                  <a:gd name="connsiteY286" fmla="*/ 6023383 h 13511369"/>
                  <a:gd name="connsiteX287" fmla="*/ 10380487 w 12089090"/>
                  <a:gd name="connsiteY287" fmla="*/ 5975757 h 13511369"/>
                  <a:gd name="connsiteX288" fmla="*/ 10561462 w 12089090"/>
                  <a:gd name="connsiteY288" fmla="*/ 5845582 h 13511369"/>
                  <a:gd name="connsiteX289" fmla="*/ 10507488 w 12089090"/>
                  <a:gd name="connsiteY289" fmla="*/ 5728108 h 13511369"/>
                  <a:gd name="connsiteX290" fmla="*/ 10561463 w 12089090"/>
                  <a:gd name="connsiteY290" fmla="*/ 5607458 h 13511369"/>
                  <a:gd name="connsiteX291" fmla="*/ 10523362 w 12089090"/>
                  <a:gd name="connsiteY291" fmla="*/ 5604282 h 13511369"/>
                  <a:gd name="connsiteX292" fmla="*/ 10488438 w 12089090"/>
                  <a:gd name="connsiteY292" fmla="*/ 5528083 h 13511369"/>
                  <a:gd name="connsiteX293" fmla="*/ 10329687 w 12089090"/>
                  <a:gd name="connsiteY293" fmla="*/ 5375682 h 13511369"/>
                  <a:gd name="connsiteX294" fmla="*/ 10599563 w 12089090"/>
                  <a:gd name="connsiteY294" fmla="*/ 5480458 h 13511369"/>
                  <a:gd name="connsiteX295" fmla="*/ 10742437 w 12089090"/>
                  <a:gd name="connsiteY295" fmla="*/ 5439182 h 13511369"/>
                  <a:gd name="connsiteX296" fmla="*/ 10717038 w 12089090"/>
                  <a:gd name="connsiteY296" fmla="*/ 5686833 h 13511369"/>
                  <a:gd name="connsiteX297" fmla="*/ 10894837 w 12089090"/>
                  <a:gd name="connsiteY297" fmla="*/ 5724932 h 13511369"/>
                  <a:gd name="connsiteX298" fmla="*/ 10951988 w 12089090"/>
                  <a:gd name="connsiteY298" fmla="*/ 5550308 h 13511369"/>
                  <a:gd name="connsiteX299" fmla="*/ 10993262 w 12089090"/>
                  <a:gd name="connsiteY299" fmla="*/ 5321707 h 13511369"/>
                  <a:gd name="connsiteX300" fmla="*/ 10913888 w 12089090"/>
                  <a:gd name="connsiteY300" fmla="*/ 5118508 h 13511369"/>
                  <a:gd name="connsiteX301" fmla="*/ 10856737 w 12089090"/>
                  <a:gd name="connsiteY301" fmla="*/ 5020082 h 13511369"/>
                  <a:gd name="connsiteX302" fmla="*/ 10777363 w 12089090"/>
                  <a:gd name="connsiteY302" fmla="*/ 5137558 h 13511369"/>
                  <a:gd name="connsiteX303" fmla="*/ 10707513 w 12089090"/>
                  <a:gd name="connsiteY303" fmla="*/ 5096283 h 13511369"/>
                  <a:gd name="connsiteX304" fmla="*/ 10675763 w 12089090"/>
                  <a:gd name="connsiteY304" fmla="*/ 5216933 h 13511369"/>
                  <a:gd name="connsiteX305" fmla="*/ 10574162 w 12089090"/>
                  <a:gd name="connsiteY305" fmla="*/ 5220107 h 13511369"/>
                  <a:gd name="connsiteX306" fmla="*/ 10494787 w 12089090"/>
                  <a:gd name="connsiteY306" fmla="*/ 5077232 h 13511369"/>
                  <a:gd name="connsiteX307" fmla="*/ 10456687 w 12089090"/>
                  <a:gd name="connsiteY307" fmla="*/ 4924832 h 13511369"/>
                  <a:gd name="connsiteX308" fmla="*/ 10240787 w 12089090"/>
                  <a:gd name="connsiteY308" fmla="*/ 4928007 h 13511369"/>
                  <a:gd name="connsiteX309" fmla="*/ 10266187 w 12089090"/>
                  <a:gd name="connsiteY309" fmla="*/ 5153432 h 13511369"/>
                  <a:gd name="connsiteX310" fmla="*/ 10228088 w 12089090"/>
                  <a:gd name="connsiteY310" fmla="*/ 4959758 h 13511369"/>
                  <a:gd name="connsiteX311" fmla="*/ 10183637 w 12089090"/>
                  <a:gd name="connsiteY311" fmla="*/ 4972457 h 13511369"/>
                  <a:gd name="connsiteX312" fmla="*/ 10113787 w 12089090"/>
                  <a:gd name="connsiteY312" fmla="*/ 4861332 h 13511369"/>
                  <a:gd name="connsiteX313" fmla="*/ 10018538 w 12089090"/>
                  <a:gd name="connsiteY313" fmla="*/ 4931183 h 13511369"/>
                  <a:gd name="connsiteX314" fmla="*/ 9862962 w 12089090"/>
                  <a:gd name="connsiteY314" fmla="*/ 5058182 h 13511369"/>
                  <a:gd name="connsiteX315" fmla="*/ 10228087 w 12089090"/>
                  <a:gd name="connsiteY315" fmla="*/ 4724807 h 13511369"/>
                  <a:gd name="connsiteX316" fmla="*/ 10372550 w 12089090"/>
                  <a:gd name="connsiteY316" fmla="*/ 4634321 h 13511369"/>
                  <a:gd name="connsiteX317" fmla="*/ 10590037 w 12089090"/>
                  <a:gd name="connsiteY317" fmla="*/ 4581932 h 13511369"/>
                  <a:gd name="connsiteX318" fmla="*/ 10628138 w 12089090"/>
                  <a:gd name="connsiteY318" fmla="*/ 4461283 h 13511369"/>
                  <a:gd name="connsiteX319" fmla="*/ 10799588 w 12089090"/>
                  <a:gd name="connsiteY319" fmla="*/ 4334283 h 13511369"/>
                  <a:gd name="connsiteX320" fmla="*/ 10831337 w 12089090"/>
                  <a:gd name="connsiteY320" fmla="*/ 4080282 h 13511369"/>
                  <a:gd name="connsiteX321" fmla="*/ 10599562 w 12089090"/>
                  <a:gd name="connsiteY321" fmla="*/ 3997732 h 13511369"/>
                  <a:gd name="connsiteX322" fmla="*/ 10282063 w 12089090"/>
                  <a:gd name="connsiteY322" fmla="*/ 3950108 h 13511369"/>
                  <a:gd name="connsiteX323" fmla="*/ 10151887 w 12089090"/>
                  <a:gd name="connsiteY323" fmla="*/ 4010432 h 13511369"/>
                  <a:gd name="connsiteX324" fmla="*/ 10177288 w 12089090"/>
                  <a:gd name="connsiteY324" fmla="*/ 3845333 h 13511369"/>
                  <a:gd name="connsiteX325" fmla="*/ 10126488 w 12089090"/>
                  <a:gd name="connsiteY325" fmla="*/ 3670708 h 13511369"/>
                  <a:gd name="connsiteX326" fmla="*/ 10240787 w 12089090"/>
                  <a:gd name="connsiteY326" fmla="*/ 3708807 h 13511369"/>
                  <a:gd name="connsiteX327" fmla="*/ 10361438 w 12089090"/>
                  <a:gd name="connsiteY327" fmla="*/ 3600858 h 13511369"/>
                  <a:gd name="connsiteX328" fmla="*/ 10551938 w 12089090"/>
                  <a:gd name="connsiteY328" fmla="*/ 3661183 h 13511369"/>
                  <a:gd name="connsiteX329" fmla="*/ 10564638 w 12089090"/>
                  <a:gd name="connsiteY329" fmla="*/ 3477033 h 13511369"/>
                  <a:gd name="connsiteX330" fmla="*/ 10704337 w 12089090"/>
                  <a:gd name="connsiteY330" fmla="*/ 3515132 h 13511369"/>
                  <a:gd name="connsiteX331" fmla="*/ 10818637 w 12089090"/>
                  <a:gd name="connsiteY331" fmla="*/ 3210332 h 13511369"/>
                  <a:gd name="connsiteX332" fmla="*/ 10920238 w 12089090"/>
                  <a:gd name="connsiteY332" fmla="*/ 3299233 h 13511369"/>
                  <a:gd name="connsiteX333" fmla="*/ 11059937 w 12089090"/>
                  <a:gd name="connsiteY333" fmla="*/ 3283357 h 13511369"/>
                  <a:gd name="connsiteX334" fmla="*/ 11094862 w 12089090"/>
                  <a:gd name="connsiteY334" fmla="*/ 3508782 h 13511369"/>
                  <a:gd name="connsiteX335" fmla="*/ 11171063 w 12089090"/>
                  <a:gd name="connsiteY335" fmla="*/ 3251608 h 13511369"/>
                  <a:gd name="connsiteX336" fmla="*/ 11094863 w 12089090"/>
                  <a:gd name="connsiteY336" fmla="*/ 3165883 h 13511369"/>
                  <a:gd name="connsiteX337" fmla="*/ 11180587 w 12089090"/>
                  <a:gd name="connsiteY337" fmla="*/ 2911882 h 13511369"/>
                  <a:gd name="connsiteX338" fmla="*/ 10999613 w 12089090"/>
                  <a:gd name="connsiteY338" fmla="*/ 2988083 h 13511369"/>
                  <a:gd name="connsiteX339" fmla="*/ 10971037 w 12089090"/>
                  <a:gd name="connsiteY339" fmla="*/ 2918232 h 13511369"/>
                  <a:gd name="connsiteX340" fmla="*/ 10780537 w 12089090"/>
                  <a:gd name="connsiteY340" fmla="*/ 2715032 h 13511369"/>
                  <a:gd name="connsiteX341" fmla="*/ 10748788 w 12089090"/>
                  <a:gd name="connsiteY341" fmla="*/ 2530883 h 13511369"/>
                  <a:gd name="connsiteX342" fmla="*/ 10717038 w 12089090"/>
                  <a:gd name="connsiteY342" fmla="*/ 2435633 h 13511369"/>
                  <a:gd name="connsiteX343" fmla="*/ 10818637 w 12089090"/>
                  <a:gd name="connsiteY343" fmla="*/ 2334032 h 13511369"/>
                  <a:gd name="connsiteX344" fmla="*/ 11078988 w 12089090"/>
                  <a:gd name="connsiteY344" fmla="*/ 2099083 h 13511369"/>
                  <a:gd name="connsiteX345" fmla="*/ 11199637 w 12089090"/>
                  <a:gd name="connsiteY345" fmla="*/ 2118132 h 13511369"/>
                  <a:gd name="connsiteX346" fmla="*/ 11269488 w 12089090"/>
                  <a:gd name="connsiteY346" fmla="*/ 2029233 h 13511369"/>
                  <a:gd name="connsiteX347" fmla="*/ 11504437 w 12089090"/>
                  <a:gd name="connsiteY347" fmla="*/ 1921282 h 13511369"/>
                  <a:gd name="connsiteX348" fmla="*/ 11358388 w 12089090"/>
                  <a:gd name="connsiteY348" fmla="*/ 1851433 h 13511369"/>
                  <a:gd name="connsiteX349" fmla="*/ 11275837 w 12089090"/>
                  <a:gd name="connsiteY349" fmla="*/ 1705382 h 13511369"/>
                  <a:gd name="connsiteX350" fmla="*/ 11377437 w 12089090"/>
                  <a:gd name="connsiteY350" fmla="*/ 1279932 h 13511369"/>
                  <a:gd name="connsiteX351" fmla="*/ 11256787 w 12089090"/>
                  <a:gd name="connsiteY351" fmla="*/ 1019582 h 13511369"/>
                  <a:gd name="connsiteX352" fmla="*/ 11542537 w 12089090"/>
                  <a:gd name="connsiteY352" fmla="*/ 1362482 h 13511369"/>
                  <a:gd name="connsiteX353" fmla="*/ 11707637 w 12089090"/>
                  <a:gd name="connsiteY353" fmla="*/ 1165632 h 13511369"/>
                  <a:gd name="connsiteX354" fmla="*/ 11891787 w 12089090"/>
                  <a:gd name="connsiteY354" fmla="*/ 1476782 h 13511369"/>
                  <a:gd name="connsiteX355" fmla="*/ 12088637 w 12089090"/>
                  <a:gd name="connsiteY355" fmla="*/ 1578383 h 13511369"/>
                  <a:gd name="connsiteX356" fmla="*/ 11923537 w 12089090"/>
                  <a:gd name="connsiteY356" fmla="*/ 1133883 h 13511369"/>
                  <a:gd name="connsiteX357" fmla="*/ 11910837 w 12089090"/>
                  <a:gd name="connsiteY357" fmla="*/ 917982 h 13511369"/>
                  <a:gd name="connsiteX358" fmla="*/ 11777487 w 12089090"/>
                  <a:gd name="connsiteY358" fmla="*/ 721132 h 13511369"/>
                  <a:gd name="connsiteX359" fmla="*/ 11752087 w 12089090"/>
                  <a:gd name="connsiteY35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64009 w 12089090"/>
                  <a:gd name="connsiteY23" fmla="*/ 1407475 h 13511369"/>
                  <a:gd name="connsiteX24" fmla="*/ 2321147 w 12089090"/>
                  <a:gd name="connsiteY24" fmla="*/ 1557494 h 13511369"/>
                  <a:gd name="connsiteX25" fmla="*/ 2379487 w 12089090"/>
                  <a:gd name="connsiteY25" fmla="*/ 1629182 h 13511369"/>
                  <a:gd name="connsiteX26" fmla="*/ 2748581 w 12089090"/>
                  <a:gd name="connsiteY26" fmla="*/ 1888739 h 13511369"/>
                  <a:gd name="connsiteX27" fmla="*/ 2818828 w 12089090"/>
                  <a:gd name="connsiteY27" fmla="*/ 2031363 h 13511369"/>
                  <a:gd name="connsiteX28" fmla="*/ 2799778 w 12089090"/>
                  <a:gd name="connsiteY28" fmla="*/ 2224244 h 13511369"/>
                  <a:gd name="connsiteX29" fmla="*/ 2870025 w 12089090"/>
                  <a:gd name="connsiteY29" fmla="*/ 2431664 h 13511369"/>
                  <a:gd name="connsiteX30" fmla="*/ 3027187 w 12089090"/>
                  <a:gd name="connsiteY30" fmla="*/ 2567395 h 13511369"/>
                  <a:gd name="connsiteX31" fmla="*/ 3160537 w 12089090"/>
                  <a:gd name="connsiteY31" fmla="*/ 2543582 h 13511369"/>
                  <a:gd name="connsiteX32" fmla="*/ 3228403 w 12089090"/>
                  <a:gd name="connsiteY32" fmla="*/ 2648106 h 13511369"/>
                  <a:gd name="connsiteX33" fmla="*/ 3130772 w 12089090"/>
                  <a:gd name="connsiteY33" fmla="*/ 2719544 h 13511369"/>
                  <a:gd name="connsiteX34" fmla="*/ 3115293 w 12089090"/>
                  <a:gd name="connsiteY34" fmla="*/ 2843619 h 13511369"/>
                  <a:gd name="connsiteX35" fmla="*/ 3023615 w 12089090"/>
                  <a:gd name="connsiteY35" fmla="*/ 2957669 h 13511369"/>
                  <a:gd name="connsiteX36" fmla="*/ 3016472 w 12089090"/>
                  <a:gd name="connsiteY36" fmla="*/ 3050538 h 13511369"/>
                  <a:gd name="connsiteX37" fmla="*/ 2916459 w 12089090"/>
                  <a:gd name="connsiteY37" fmla="*/ 3143406 h 13511369"/>
                  <a:gd name="connsiteX38" fmla="*/ 2874787 w 12089090"/>
                  <a:gd name="connsiteY38" fmla="*/ 3248432 h 13511369"/>
                  <a:gd name="connsiteX39" fmla="*/ 2916459 w 12089090"/>
                  <a:gd name="connsiteY39" fmla="*/ 3355338 h 13511369"/>
                  <a:gd name="connsiteX40" fmla="*/ 3039093 w 12089090"/>
                  <a:gd name="connsiteY40" fmla="*/ 3469889 h 13511369"/>
                  <a:gd name="connsiteX41" fmla="*/ 2880740 w 12089090"/>
                  <a:gd name="connsiteY41" fmla="*/ 3872069 h 13511369"/>
                  <a:gd name="connsiteX42" fmla="*/ 2854547 w 12089090"/>
                  <a:gd name="connsiteY42" fmla="*/ 4003038 h 13511369"/>
                  <a:gd name="connsiteX43" fmla="*/ 2779537 w 12089090"/>
                  <a:gd name="connsiteY43" fmla="*/ 4067582 h 13511369"/>
                  <a:gd name="connsiteX44" fmla="*/ 2630709 w 12089090"/>
                  <a:gd name="connsiteY44" fmla="*/ 4069713 h 13511369"/>
                  <a:gd name="connsiteX45" fmla="*/ 2559272 w 12089090"/>
                  <a:gd name="connsiteY45" fmla="*/ 4041138 h 13511369"/>
                  <a:gd name="connsiteX46" fmla="*/ 2497359 w 12089090"/>
                  <a:gd name="connsiteY46" fmla="*/ 3964938 h 13511369"/>
                  <a:gd name="connsiteX47" fmla="*/ 2360437 w 12089090"/>
                  <a:gd name="connsiteY47" fmla="*/ 3991382 h 13511369"/>
                  <a:gd name="connsiteX48" fmla="*/ 2302097 w 12089090"/>
                  <a:gd name="connsiteY48" fmla="*/ 4098288 h 13511369"/>
                  <a:gd name="connsiteX49" fmla="*/ 2402109 w 12089090"/>
                  <a:gd name="connsiteY49" fmla="*/ 4295932 h 13511369"/>
                  <a:gd name="connsiteX50" fmla="*/ 2322337 w 12089090"/>
                  <a:gd name="connsiteY50" fmla="*/ 4353332 h 13511369"/>
                  <a:gd name="connsiteX51" fmla="*/ 2533078 w 12089090"/>
                  <a:gd name="connsiteY51" fmla="*/ 4645975 h 13511369"/>
                  <a:gd name="connsiteX52" fmla="*/ 2597372 w 12089090"/>
                  <a:gd name="connsiteY52" fmla="*/ 4879338 h 13511369"/>
                  <a:gd name="connsiteX53" fmla="*/ 2489024 w 12089090"/>
                  <a:gd name="connsiteY53" fmla="*/ 4958170 h 13511369"/>
                  <a:gd name="connsiteX54" fmla="*/ 2471165 w 12089090"/>
                  <a:gd name="connsiteY54" fmla="*/ 5122225 h 13511369"/>
                  <a:gd name="connsiteX55" fmla="*/ 2387822 w 12089090"/>
                  <a:gd name="connsiteY55" fmla="*/ 5196044 h 13511369"/>
                  <a:gd name="connsiteX56" fmla="*/ 2398537 w 12089090"/>
                  <a:gd name="connsiteY56" fmla="*/ 5286782 h 13511369"/>
                  <a:gd name="connsiteX57" fmla="*/ 2506884 w 12089090"/>
                  <a:gd name="connsiteY57" fmla="*/ 5384163 h 13511369"/>
                  <a:gd name="connsiteX58" fmla="*/ 2512837 w 12089090"/>
                  <a:gd name="connsiteY58" fmla="*/ 5534432 h 13511369"/>
                  <a:gd name="connsiteX59" fmla="*/ 2516409 w 12089090"/>
                  <a:gd name="connsiteY59" fmla="*/ 5622288 h 13511369"/>
                  <a:gd name="connsiteX60" fmla="*/ 2649759 w 12089090"/>
                  <a:gd name="connsiteY60" fmla="*/ 5741350 h 13511369"/>
                  <a:gd name="connsiteX61" fmla="*/ 2814065 w 12089090"/>
                  <a:gd name="connsiteY61" fmla="*/ 5819932 h 13511369"/>
                  <a:gd name="connsiteX62" fmla="*/ 2846212 w 12089090"/>
                  <a:gd name="connsiteY62" fmla="*/ 6036875 h 13511369"/>
                  <a:gd name="connsiteX63" fmla="*/ 2836687 w 12089090"/>
                  <a:gd name="connsiteY63" fmla="*/ 6239282 h 13511369"/>
                  <a:gd name="connsiteX64" fmla="*/ 2611659 w 12089090"/>
                  <a:gd name="connsiteY64" fmla="*/ 6322375 h 13511369"/>
                  <a:gd name="connsiteX65" fmla="*/ 2627137 w 12089090"/>
                  <a:gd name="connsiteY65" fmla="*/ 6448832 h 13511369"/>
                  <a:gd name="connsiteX66" fmla="*/ 2531887 w 12089090"/>
                  <a:gd name="connsiteY66" fmla="*/ 6696482 h 13511369"/>
                  <a:gd name="connsiteX67" fmla="*/ 2585465 w 12089090"/>
                  <a:gd name="connsiteY67" fmla="*/ 6812913 h 13511369"/>
                  <a:gd name="connsiteX68" fmla="*/ 2535459 w 12089090"/>
                  <a:gd name="connsiteY68" fmla="*/ 6872444 h 13511369"/>
                  <a:gd name="connsiteX69" fmla="*/ 2478309 w 12089090"/>
                  <a:gd name="connsiteY69" fmla="*/ 6981982 h 13511369"/>
                  <a:gd name="connsiteX70" fmla="*/ 2365199 w 12089090"/>
                  <a:gd name="connsiteY70" fmla="*/ 7022714 h 13511369"/>
                  <a:gd name="connsiteX71" fmla="*/ 2123503 w 12089090"/>
                  <a:gd name="connsiteY71" fmla="*/ 7248682 h 13511369"/>
                  <a:gd name="connsiteX72" fmla="*/ 2171128 w 12089090"/>
                  <a:gd name="connsiteY72" fmla="*/ 7551100 h 13511369"/>
                  <a:gd name="connsiteX73" fmla="*/ 2143743 w 12089090"/>
                  <a:gd name="connsiteY73" fmla="*/ 7627551 h 13511369"/>
                  <a:gd name="connsiteX74" fmla="*/ 1973484 w 12089090"/>
                  <a:gd name="connsiteY74" fmla="*/ 7703500 h 13511369"/>
                  <a:gd name="connsiteX75" fmla="*/ 1867519 w 12089090"/>
                  <a:gd name="connsiteY75" fmla="*/ 7841863 h 13511369"/>
                  <a:gd name="connsiteX76" fmla="*/ 1842515 w 12089090"/>
                  <a:gd name="connsiteY76" fmla="*/ 8084500 h 13511369"/>
                  <a:gd name="connsiteX77" fmla="*/ 1721072 w 12089090"/>
                  <a:gd name="connsiteY77" fmla="*/ 8148794 h 13511369"/>
                  <a:gd name="connsiteX78" fmla="*/ 1703212 w 12089090"/>
                  <a:gd name="connsiteY78" fmla="*/ 8291919 h 13511369"/>
                  <a:gd name="connsiteX79" fmla="*/ 1671065 w 12089090"/>
                  <a:gd name="connsiteY79" fmla="*/ 8510744 h 13511369"/>
                  <a:gd name="connsiteX80" fmla="*/ 1716309 w 12089090"/>
                  <a:gd name="connsiteY80" fmla="*/ 8653619 h 13511369"/>
                  <a:gd name="connsiteX81" fmla="*/ 1706784 w 12089090"/>
                  <a:gd name="connsiteY81" fmla="*/ 8772682 h 13511369"/>
                  <a:gd name="connsiteX82" fmla="*/ 1788937 w 12089090"/>
                  <a:gd name="connsiteY82" fmla="*/ 8963432 h 13511369"/>
                  <a:gd name="connsiteX83" fmla="*/ 1657969 w 12089090"/>
                  <a:gd name="connsiteY83" fmla="*/ 9413488 h 13511369"/>
                  <a:gd name="connsiteX84" fmla="*/ 1506759 w 12089090"/>
                  <a:gd name="connsiteY84" fmla="*/ 9498963 h 13511369"/>
                  <a:gd name="connsiteX85" fmla="*/ 1463897 w 12089090"/>
                  <a:gd name="connsiteY85" fmla="*/ 9682319 h 13511369"/>
                  <a:gd name="connsiteX86" fmla="*/ 1321022 w 12089090"/>
                  <a:gd name="connsiteY86" fmla="*/ 9748994 h 13511369"/>
                  <a:gd name="connsiteX87" fmla="*/ 1312687 w 12089090"/>
                  <a:gd name="connsiteY87" fmla="*/ 9839732 h 13511369"/>
                  <a:gd name="connsiteX88" fmla="*/ 1237678 w 12089090"/>
                  <a:gd name="connsiteY88" fmla="*/ 9970450 h 13511369"/>
                  <a:gd name="connsiteX89" fmla="*/ 1254347 w 12089090"/>
                  <a:gd name="connsiteY89" fmla="*/ 10151425 h 13511369"/>
                  <a:gd name="connsiteX90" fmla="*/ 1179337 w 12089090"/>
                  <a:gd name="connsiteY90" fmla="*/ 10315982 h 13511369"/>
                  <a:gd name="connsiteX91" fmla="*/ 932878 w 12089090"/>
                  <a:gd name="connsiteY91" fmla="*/ 10353832 h 13511369"/>
                  <a:gd name="connsiteX92" fmla="*/ 817387 w 12089090"/>
                  <a:gd name="connsiteY92" fmla="*/ 10468382 h 13511369"/>
                  <a:gd name="connsiteX93" fmla="*/ 678084 w 12089090"/>
                  <a:gd name="connsiteY93" fmla="*/ 10480038 h 13511369"/>
                  <a:gd name="connsiteX94" fmla="*/ 585215 w 12089090"/>
                  <a:gd name="connsiteY94" fmla="*/ 10544332 h 13511369"/>
                  <a:gd name="connsiteX95" fmla="*/ 497109 w 12089090"/>
                  <a:gd name="connsiteY95" fmla="*/ 10503850 h 13511369"/>
                  <a:gd name="connsiteX96" fmla="*/ 399478 w 12089090"/>
                  <a:gd name="connsiteY96" fmla="*/ 10510994 h 13511369"/>
                  <a:gd name="connsiteX97" fmla="*/ 301847 w 12089090"/>
                  <a:gd name="connsiteY97" fmla="*/ 10482419 h 13511369"/>
                  <a:gd name="connsiteX98" fmla="*/ 238743 w 12089090"/>
                  <a:gd name="connsiteY98" fmla="*/ 10535057 h 13511369"/>
                  <a:gd name="connsiteX99" fmla="*/ 17287 w 12089090"/>
                  <a:gd name="connsiteY99" fmla="*/ 10430282 h 13511369"/>
                  <a:gd name="connsiteX100" fmla="*/ 78009 w 12089090"/>
                  <a:gd name="connsiteY100" fmla="*/ 10608625 h 13511369"/>
                  <a:gd name="connsiteX101" fmla="*/ 11334 w 12089090"/>
                  <a:gd name="connsiteY101" fmla="*/ 10787219 h 13511369"/>
                  <a:gd name="connsiteX102" fmla="*/ 112537 w 12089090"/>
                  <a:gd name="connsiteY102" fmla="*/ 11056551 h 13511369"/>
                  <a:gd name="connsiteX103" fmla="*/ 8953 w 12089090"/>
                  <a:gd name="connsiteY103" fmla="*/ 11234894 h 13511369"/>
                  <a:gd name="connsiteX104" fmla="*/ 17287 w 12089090"/>
                  <a:gd name="connsiteY104" fmla="*/ 11420882 h 13511369"/>
                  <a:gd name="connsiteX105" fmla="*/ 158972 w 12089090"/>
                  <a:gd name="connsiteY105" fmla="*/ 11470638 h 13511369"/>
                  <a:gd name="connsiteX106" fmla="*/ 455437 w 12089090"/>
                  <a:gd name="connsiteY106" fmla="*/ 11497082 h 13511369"/>
                  <a:gd name="connsiteX107" fmla="*/ 623315 w 12089090"/>
                  <a:gd name="connsiteY107" fmla="*/ 11544457 h 13511369"/>
                  <a:gd name="connsiteX108" fmla="*/ 737615 w 12089090"/>
                  <a:gd name="connsiteY108" fmla="*/ 11489688 h 13511369"/>
                  <a:gd name="connsiteX109" fmla="*/ 912637 w 12089090"/>
                  <a:gd name="connsiteY109" fmla="*/ 11535182 h 13511369"/>
                  <a:gd name="connsiteX110" fmla="*/ 1078134 w 12089090"/>
                  <a:gd name="connsiteY110" fmla="*/ 11413488 h 13511369"/>
                  <a:gd name="connsiteX111" fmla="*/ 1155524 w 12089090"/>
                  <a:gd name="connsiteY111" fmla="*/ 11470889 h 13511369"/>
                  <a:gd name="connsiteX112" fmla="*/ 1294828 w 12089090"/>
                  <a:gd name="connsiteY112" fmla="*/ 11496832 h 13511369"/>
                  <a:gd name="connsiteX113" fmla="*/ 1466278 w 12089090"/>
                  <a:gd name="connsiteY113" fmla="*/ 11508738 h 13511369"/>
                  <a:gd name="connsiteX114" fmla="*/ 1552003 w 12089090"/>
                  <a:gd name="connsiteY114" fmla="*/ 11573032 h 13511369"/>
                  <a:gd name="connsiteX115" fmla="*/ 1652015 w 12089090"/>
                  <a:gd name="connsiteY115" fmla="*/ 11580175 h 13511369"/>
                  <a:gd name="connsiteX116" fmla="*/ 1731787 w 12089090"/>
                  <a:gd name="connsiteY116" fmla="*/ 11592332 h 13511369"/>
                  <a:gd name="connsiteX117" fmla="*/ 1659159 w 12089090"/>
                  <a:gd name="connsiteY117" fmla="*/ 11737338 h 13511369"/>
                  <a:gd name="connsiteX118" fmla="*/ 1693687 w 12089090"/>
                  <a:gd name="connsiteY118" fmla="*/ 11992382 h 13511369"/>
                  <a:gd name="connsiteX119" fmla="*/ 1871090 w 12089090"/>
                  <a:gd name="connsiteY119" fmla="*/ 12130244 h 13511369"/>
                  <a:gd name="connsiteX120" fmla="*/ 1993724 w 12089090"/>
                  <a:gd name="connsiteY120" fmla="*/ 12056676 h 13511369"/>
                  <a:gd name="connsiteX121" fmla="*/ 2066353 w 12089090"/>
                  <a:gd name="connsiteY121" fmla="*/ 12104050 h 13511369"/>
                  <a:gd name="connsiteX122" fmla="*/ 2142553 w 12089090"/>
                  <a:gd name="connsiteY122" fmla="*/ 12034994 h 13511369"/>
                  <a:gd name="connsiteX123" fmla="*/ 2242565 w 12089090"/>
                  <a:gd name="connsiteY123" fmla="*/ 12058807 h 13511369"/>
                  <a:gd name="connsiteX124" fmla="*/ 2473547 w 12089090"/>
                  <a:gd name="connsiteY124" fmla="*/ 12008800 h 13511369"/>
                  <a:gd name="connsiteX125" fmla="*/ 2524743 w 12089090"/>
                  <a:gd name="connsiteY125" fmla="*/ 11899513 h 13511369"/>
                  <a:gd name="connsiteX126" fmla="*/ 2893837 w 12089090"/>
                  <a:gd name="connsiteY126" fmla="*/ 12030482 h 13511369"/>
                  <a:gd name="connsiteX127" fmla="*/ 2983134 w 12089090"/>
                  <a:gd name="connsiteY127" fmla="*/ 12018325 h 13511369"/>
                  <a:gd name="connsiteX128" fmla="*/ 3084337 w 12089090"/>
                  <a:gd name="connsiteY128" fmla="*/ 12182882 h 13511369"/>
                  <a:gd name="connsiteX129" fmla="*/ 3323653 w 12089090"/>
                  <a:gd name="connsiteY129" fmla="*/ 12127863 h 13511369"/>
                  <a:gd name="connsiteX130" fmla="*/ 3433190 w 12089090"/>
                  <a:gd name="connsiteY130" fmla="*/ 12196919 h 13511369"/>
                  <a:gd name="connsiteX131" fmla="*/ 3586781 w 12089090"/>
                  <a:gd name="connsiteY131" fmla="*/ 12266226 h 13511369"/>
                  <a:gd name="connsiteX132" fmla="*/ 3522487 w 12089090"/>
                  <a:gd name="connsiteY132" fmla="*/ 12387670 h 13511369"/>
                  <a:gd name="connsiteX133" fmla="*/ 3607022 w 12089090"/>
                  <a:gd name="connsiteY133" fmla="*/ 12592207 h 13511369"/>
                  <a:gd name="connsiteX134" fmla="*/ 3560587 w 12089090"/>
                  <a:gd name="connsiteY134" fmla="*/ 12773432 h 13511369"/>
                  <a:gd name="connsiteX135" fmla="*/ 3545109 w 12089090"/>
                  <a:gd name="connsiteY135" fmla="*/ 12987494 h 13511369"/>
                  <a:gd name="connsiteX136" fmla="*/ 3636787 w 12089090"/>
                  <a:gd name="connsiteY136" fmla="*/ 13211582 h 13511369"/>
                  <a:gd name="connsiteX137" fmla="*/ 3922537 w 12089090"/>
                  <a:gd name="connsiteY137" fmla="*/ 13440182 h 13511369"/>
                  <a:gd name="connsiteX138" fmla="*/ 4514278 w 12089090"/>
                  <a:gd name="connsiteY138" fmla="*/ 13511369 h 13511369"/>
                  <a:gd name="connsiteX139" fmla="*/ 4549996 w 12089090"/>
                  <a:gd name="connsiteY139" fmla="*/ 13442312 h 13511369"/>
                  <a:gd name="connsiteX140" fmla="*/ 4208287 w 12089090"/>
                  <a:gd name="connsiteY140" fmla="*/ 13154432 h 13511369"/>
                  <a:gd name="connsiteX141" fmla="*/ 4635722 w 12089090"/>
                  <a:gd name="connsiteY141" fmla="*/ 13268482 h 13511369"/>
                  <a:gd name="connsiteX142" fmla="*/ 4951237 w 12089090"/>
                  <a:gd name="connsiteY142" fmla="*/ 13268732 h 13511369"/>
                  <a:gd name="connsiteX143" fmla="*/ 5052440 w 12089090"/>
                  <a:gd name="connsiteY143" fmla="*/ 13058932 h 13511369"/>
                  <a:gd name="connsiteX144" fmla="*/ 5011959 w 12089090"/>
                  <a:gd name="connsiteY144" fmla="*/ 12985113 h 13511369"/>
                  <a:gd name="connsiteX145" fmla="*/ 5008387 w 12089090"/>
                  <a:gd name="connsiteY145" fmla="*/ 12678182 h 13511369"/>
                  <a:gd name="connsiteX146" fmla="*/ 5084587 w 12089090"/>
                  <a:gd name="connsiteY146" fmla="*/ 12563882 h 13511369"/>
                  <a:gd name="connsiteX147" fmla="*/ 5046487 w 12089090"/>
                  <a:gd name="connsiteY147" fmla="*/ 12225745 h 13511369"/>
                  <a:gd name="connsiteX148" fmla="*/ 5375100 w 12089090"/>
                  <a:gd name="connsiteY148" fmla="*/ 12097157 h 13511369"/>
                  <a:gd name="connsiteX149" fmla="*/ 5656087 w 12089090"/>
                  <a:gd name="connsiteY149" fmla="*/ 12180502 h 13511369"/>
                  <a:gd name="connsiteX150" fmla="*/ 5541787 w 12089090"/>
                  <a:gd name="connsiteY150" fmla="*/ 11249432 h 13511369"/>
                  <a:gd name="connsiteX151" fmla="*/ 5602510 w 12089090"/>
                  <a:gd name="connsiteY151" fmla="*/ 10722925 h 13511369"/>
                  <a:gd name="connsiteX152" fmla="*/ 5485827 w 12089090"/>
                  <a:gd name="connsiteY152" fmla="*/ 10663394 h 13511369"/>
                  <a:gd name="connsiteX153" fmla="*/ 5602509 w 12089090"/>
                  <a:gd name="connsiteY153" fmla="*/ 10701495 h 13511369"/>
                  <a:gd name="connsiteX154" fmla="*/ 5628703 w 12089090"/>
                  <a:gd name="connsiteY154" fmla="*/ 10160950 h 13511369"/>
                  <a:gd name="connsiteX155" fmla="*/ 5715618 w 12089090"/>
                  <a:gd name="connsiteY155" fmla="*/ 9775438 h 13511369"/>
                  <a:gd name="connsiteX156" fmla="*/ 5847778 w 12089090"/>
                  <a:gd name="connsiteY156" fmla="*/ 9408475 h 13511369"/>
                  <a:gd name="connsiteX157" fmla="*/ 5938265 w 12089090"/>
                  <a:gd name="connsiteY157" fmla="*/ 9196544 h 13511369"/>
                  <a:gd name="connsiteX158" fmla="*/ 5776340 w 12089090"/>
                  <a:gd name="connsiteY158" fmla="*/ 9329894 h 13511369"/>
                  <a:gd name="connsiteX159" fmla="*/ 5940647 w 12089090"/>
                  <a:gd name="connsiteY159" fmla="*/ 9137013 h 13511369"/>
                  <a:gd name="connsiteX160" fmla="*/ 5972794 w 12089090"/>
                  <a:gd name="connsiteY160" fmla="*/ 8956289 h 13511369"/>
                  <a:gd name="connsiteX161" fmla="*/ 5976365 w 12089090"/>
                  <a:gd name="connsiteY161" fmla="*/ 9087006 h 13511369"/>
                  <a:gd name="connsiteX162" fmla="*/ 6458567 w 12089090"/>
                  <a:gd name="connsiteY162" fmla="*/ 8201432 h 13511369"/>
                  <a:gd name="connsiteX163" fmla="*/ 6221634 w 12089090"/>
                  <a:gd name="connsiteY163" fmla="*/ 8101170 h 13511369"/>
                  <a:gd name="connsiteX164" fmla="*/ 6443090 w 12089090"/>
                  <a:gd name="connsiteY164" fmla="*/ 8110694 h 13511369"/>
                  <a:gd name="connsiteX165" fmla="*/ 6713363 w 12089090"/>
                  <a:gd name="connsiteY165" fmla="*/ 8074975 h 13511369"/>
                  <a:gd name="connsiteX166" fmla="*/ 6872907 w 12089090"/>
                  <a:gd name="connsiteY166" fmla="*/ 8032113 h 13511369"/>
                  <a:gd name="connsiteX167" fmla="*/ 6802659 w 12089090"/>
                  <a:gd name="connsiteY167" fmla="*/ 7972582 h 13511369"/>
                  <a:gd name="connsiteX168" fmla="*/ 6894339 w 12089090"/>
                  <a:gd name="connsiteY168" fmla="*/ 7846626 h 13511369"/>
                  <a:gd name="connsiteX169" fmla="*/ 6997921 w 12089090"/>
                  <a:gd name="connsiteY169" fmla="*/ 7867807 h 13511369"/>
                  <a:gd name="connsiteX170" fmla="*/ 7034832 w 12089090"/>
                  <a:gd name="connsiteY170" fmla="*/ 7793990 h 13511369"/>
                  <a:gd name="connsiteX171" fmla="*/ 6961013 w 12089090"/>
                  <a:gd name="connsiteY171" fmla="*/ 7693975 h 13511369"/>
                  <a:gd name="connsiteX172" fmla="*/ 6927676 w 12089090"/>
                  <a:gd name="connsiteY172" fmla="*/ 7596344 h 13511369"/>
                  <a:gd name="connsiteX173" fmla="*/ 6837187 w 12089090"/>
                  <a:gd name="connsiteY173" fmla="*/ 7591832 h 13511369"/>
                  <a:gd name="connsiteX174" fmla="*/ 6763369 w 12089090"/>
                  <a:gd name="connsiteY174" fmla="*/ 7674925 h 13511369"/>
                  <a:gd name="connsiteX175" fmla="*/ 6627637 w 12089090"/>
                  <a:gd name="connsiteY175" fmla="*/ 7687082 h 13511369"/>
                  <a:gd name="connsiteX176" fmla="*/ 6687169 w 12089090"/>
                  <a:gd name="connsiteY176" fmla="*/ 7617775 h 13511369"/>
                  <a:gd name="connsiteX177" fmla="*/ 6699076 w 12089090"/>
                  <a:gd name="connsiteY177" fmla="*/ 7529669 h 13511369"/>
                  <a:gd name="connsiteX178" fmla="*/ 6720506 w 12089090"/>
                  <a:gd name="connsiteY178" fmla="*/ 7467756 h 13511369"/>
                  <a:gd name="connsiteX179" fmla="*/ 6684787 w 12089090"/>
                  <a:gd name="connsiteY179" fmla="*/ 7401332 h 13511369"/>
                  <a:gd name="connsiteX180" fmla="*/ 6620494 w 12089090"/>
                  <a:gd name="connsiteY180" fmla="*/ 7432038 h 13511369"/>
                  <a:gd name="connsiteX181" fmla="*/ 6618112 w 12089090"/>
                  <a:gd name="connsiteY181" fmla="*/ 7351326 h 13511369"/>
                  <a:gd name="connsiteX182" fmla="*/ 6837188 w 12089090"/>
                  <a:gd name="connsiteY182" fmla="*/ 7243919 h 13511369"/>
                  <a:gd name="connsiteX183" fmla="*/ 6801469 w 12089090"/>
                  <a:gd name="connsiteY183" fmla="*/ 7089138 h 13511369"/>
                  <a:gd name="connsiteX184" fmla="*/ 6877669 w 12089090"/>
                  <a:gd name="connsiteY184" fmla="*/ 7072469 h 13511369"/>
                  <a:gd name="connsiteX185" fmla="*/ 6856237 w 12089090"/>
                  <a:gd name="connsiteY185" fmla="*/ 6982232 h 13511369"/>
                  <a:gd name="connsiteX186" fmla="*/ 6961013 w 12089090"/>
                  <a:gd name="connsiteY186" fmla="*/ 6984363 h 13511369"/>
                  <a:gd name="connsiteX187" fmla="*/ 7003876 w 12089090"/>
                  <a:gd name="connsiteY187" fmla="*/ 6903400 h 13511369"/>
                  <a:gd name="connsiteX188" fmla="*/ 7106269 w 12089090"/>
                  <a:gd name="connsiteY188" fmla="*/ 6936738 h 13511369"/>
                  <a:gd name="connsiteX189" fmla="*/ 7180088 w 12089090"/>
                  <a:gd name="connsiteY189" fmla="*/ 7039132 h 13511369"/>
                  <a:gd name="connsiteX190" fmla="*/ 7246763 w 12089090"/>
                  <a:gd name="connsiteY190" fmla="*/ 6979600 h 13511369"/>
                  <a:gd name="connsiteX191" fmla="*/ 7187232 w 12089090"/>
                  <a:gd name="connsiteY191" fmla="*/ 6843869 h 13511369"/>
                  <a:gd name="connsiteX192" fmla="*/ 7244381 w 12089090"/>
                  <a:gd name="connsiteY192" fmla="*/ 6896506 h 13511369"/>
                  <a:gd name="connsiteX193" fmla="*/ 7361063 w 12089090"/>
                  <a:gd name="connsiteY193" fmla="*/ 6934357 h 13511369"/>
                  <a:gd name="connsiteX194" fmla="*/ 7434882 w 12089090"/>
                  <a:gd name="connsiteY194" fmla="*/ 7006046 h 13511369"/>
                  <a:gd name="connsiteX195" fmla="*/ 7403926 w 12089090"/>
                  <a:gd name="connsiteY195" fmla="*/ 7144158 h 13511369"/>
                  <a:gd name="connsiteX196" fmla="*/ 7475363 w 12089090"/>
                  <a:gd name="connsiteY196" fmla="*/ 7108439 h 13511369"/>
                  <a:gd name="connsiteX197" fmla="*/ 7465837 w 12089090"/>
                  <a:gd name="connsiteY197" fmla="*/ 7077482 h 13511369"/>
                  <a:gd name="connsiteX198" fmla="*/ 7542038 w 12089090"/>
                  <a:gd name="connsiteY198" fmla="*/ 7163208 h 13511369"/>
                  <a:gd name="connsiteX199" fmla="*/ 7477744 w 12089090"/>
                  <a:gd name="connsiteY199" fmla="*/ 7244171 h 13511369"/>
                  <a:gd name="connsiteX200" fmla="*/ 7542037 w 12089090"/>
                  <a:gd name="connsiteY200" fmla="*/ 7325132 h 13511369"/>
                  <a:gd name="connsiteX201" fmla="*/ 7468219 w 12089090"/>
                  <a:gd name="connsiteY201" fmla="*/ 7344183 h 13511369"/>
                  <a:gd name="connsiteX202" fmla="*/ 7375351 w 12089090"/>
                  <a:gd name="connsiteY202" fmla="*/ 7296558 h 13511369"/>
                  <a:gd name="connsiteX203" fmla="*/ 7327726 w 12089090"/>
                  <a:gd name="connsiteY203" fmla="*/ 7406096 h 13511369"/>
                  <a:gd name="connsiteX204" fmla="*/ 7403926 w 12089090"/>
                  <a:gd name="connsiteY204" fmla="*/ 7425146 h 13511369"/>
                  <a:gd name="connsiteX205" fmla="*/ 7458694 w 12089090"/>
                  <a:gd name="connsiteY205" fmla="*/ 7484677 h 13511369"/>
                  <a:gd name="connsiteX206" fmla="*/ 7484888 w 12089090"/>
                  <a:gd name="connsiteY206" fmla="*/ 7515382 h 13511369"/>
                  <a:gd name="connsiteX207" fmla="*/ 7505128 w 12089090"/>
                  <a:gd name="connsiteY207" fmla="*/ 7467755 h 13511369"/>
                  <a:gd name="connsiteX208" fmla="*/ 7563469 w 12089090"/>
                  <a:gd name="connsiteY208" fmla="*/ 7529921 h 13511369"/>
                  <a:gd name="connsiteX209" fmla="*/ 7656338 w 12089090"/>
                  <a:gd name="connsiteY209" fmla="*/ 7615646 h 13511369"/>
                  <a:gd name="connsiteX210" fmla="*/ 7656338 w 12089090"/>
                  <a:gd name="connsiteY210" fmla="*/ 7510871 h 13511369"/>
                  <a:gd name="connsiteX211" fmla="*/ 7830168 w 12089090"/>
                  <a:gd name="connsiteY211" fmla="*/ 7606120 h 13511369"/>
                  <a:gd name="connsiteX212" fmla="*/ 7723013 w 12089090"/>
                  <a:gd name="connsiteY212" fmla="*/ 7370377 h 13511369"/>
                  <a:gd name="connsiteX213" fmla="*/ 7725394 w 12089090"/>
                  <a:gd name="connsiteY213" fmla="*/ 7234646 h 13511369"/>
                  <a:gd name="connsiteX214" fmla="*/ 7630144 w 12089090"/>
                  <a:gd name="connsiteY214" fmla="*/ 7206071 h 13511369"/>
                  <a:gd name="connsiteX215" fmla="*/ 7694437 w 12089090"/>
                  <a:gd name="connsiteY215" fmla="*/ 7039382 h 13511369"/>
                  <a:gd name="connsiteX216" fmla="*/ 8392144 w 12089090"/>
                  <a:gd name="connsiteY216" fmla="*/ 6653621 h 13511369"/>
                  <a:gd name="connsiteX217" fmla="*/ 8720757 w 12089090"/>
                  <a:gd name="connsiteY217" fmla="*/ 6591708 h 13511369"/>
                  <a:gd name="connsiteX218" fmla="*/ 8739807 w 12089090"/>
                  <a:gd name="connsiteY218" fmla="*/ 6696483 h 13511369"/>
                  <a:gd name="connsiteX219" fmla="*/ 8813626 w 12089090"/>
                  <a:gd name="connsiteY219" fmla="*/ 6701246 h 13511369"/>
                  <a:gd name="connsiteX220" fmla="*/ 8789812 w 12089090"/>
                  <a:gd name="connsiteY220" fmla="*/ 6548844 h 13511369"/>
                  <a:gd name="connsiteX221" fmla="*/ 9332737 w 12089090"/>
                  <a:gd name="connsiteY221" fmla="*/ 6544082 h 13511369"/>
                  <a:gd name="connsiteX222" fmla="*/ 9520856 w 12089090"/>
                  <a:gd name="connsiteY222" fmla="*/ 6494075 h 13511369"/>
                  <a:gd name="connsiteX223" fmla="*/ 9647062 w 12089090"/>
                  <a:gd name="connsiteY223" fmla="*/ 6298813 h 13511369"/>
                  <a:gd name="connsiteX224" fmla="*/ 9923287 w 12089090"/>
                  <a:gd name="connsiteY224" fmla="*/ 6334532 h 13511369"/>
                  <a:gd name="connsiteX225" fmla="*/ 9887569 w 12089090"/>
                  <a:gd name="connsiteY225" fmla="*/ 6420258 h 13511369"/>
                  <a:gd name="connsiteX226" fmla="*/ 9744694 w 12089090"/>
                  <a:gd name="connsiteY226" fmla="*/ 6434546 h 13511369"/>
                  <a:gd name="connsiteX227" fmla="*/ 9813749 w 12089090"/>
                  <a:gd name="connsiteY227" fmla="*/ 6489313 h 13511369"/>
                  <a:gd name="connsiteX228" fmla="*/ 9682782 w 12089090"/>
                  <a:gd name="connsiteY228" fmla="*/ 6517889 h 13511369"/>
                  <a:gd name="connsiteX229" fmla="*/ 9556576 w 12089090"/>
                  <a:gd name="connsiteY229" fmla="*/ 6508364 h 13511369"/>
                  <a:gd name="connsiteX230" fmla="*/ 9470850 w 12089090"/>
                  <a:gd name="connsiteY230" fmla="*/ 6544082 h 13511369"/>
                  <a:gd name="connsiteX231" fmla="*/ 9439894 w 12089090"/>
                  <a:gd name="connsiteY231" fmla="*/ 6848883 h 13511369"/>
                  <a:gd name="connsiteX232" fmla="*/ 9601819 w 12089090"/>
                  <a:gd name="connsiteY232" fmla="*/ 6882220 h 13511369"/>
                  <a:gd name="connsiteX233" fmla="*/ 9808987 w 12089090"/>
                  <a:gd name="connsiteY233" fmla="*/ 6696482 h 13511369"/>
                  <a:gd name="connsiteX234" fmla="*/ 9847088 w 12089090"/>
                  <a:gd name="connsiteY234" fmla="*/ 6794114 h 13511369"/>
                  <a:gd name="connsiteX235" fmla="*/ 9994726 w 12089090"/>
                  <a:gd name="connsiteY235" fmla="*/ 6717914 h 13511369"/>
                  <a:gd name="connsiteX236" fmla="*/ 9894713 w 12089090"/>
                  <a:gd name="connsiteY236" fmla="*/ 6956040 h 13511369"/>
                  <a:gd name="connsiteX237" fmla="*/ 10037588 w 12089090"/>
                  <a:gd name="connsiteY237" fmla="*/ 6898889 h 13511369"/>
                  <a:gd name="connsiteX238" fmla="*/ 10004251 w 12089090"/>
                  <a:gd name="connsiteY238" fmla="*/ 6986996 h 13511369"/>
                  <a:gd name="connsiteX239" fmla="*/ 10235232 w 12089090"/>
                  <a:gd name="connsiteY239" fmla="*/ 6984614 h 13511369"/>
                  <a:gd name="connsiteX240" fmla="*/ 10075687 w 12089090"/>
                  <a:gd name="connsiteY240" fmla="*/ 7039382 h 13511369"/>
                  <a:gd name="connsiteX241" fmla="*/ 9966151 w 12089090"/>
                  <a:gd name="connsiteY241" fmla="*/ 7096533 h 13511369"/>
                  <a:gd name="connsiteX242" fmla="*/ 9847088 w 12089090"/>
                  <a:gd name="connsiteY242" fmla="*/ 7210833 h 13511369"/>
                  <a:gd name="connsiteX243" fmla="*/ 9882806 w 12089090"/>
                  <a:gd name="connsiteY243" fmla="*/ 7270363 h 13511369"/>
                  <a:gd name="connsiteX244" fmla="*/ 9925669 w 12089090"/>
                  <a:gd name="connsiteY244" fmla="*/ 7320371 h 13511369"/>
                  <a:gd name="connsiteX245" fmla="*/ 10004251 w 12089090"/>
                  <a:gd name="connsiteY245" fmla="*/ 7287033 h 13511369"/>
                  <a:gd name="connsiteX246" fmla="*/ 10016156 w 12089090"/>
                  <a:gd name="connsiteY246" fmla="*/ 7348944 h 13511369"/>
                  <a:gd name="connsiteX247" fmla="*/ 10130457 w 12089090"/>
                  <a:gd name="connsiteY247" fmla="*/ 7210833 h 13511369"/>
                  <a:gd name="connsiteX248" fmla="*/ 10166176 w 12089090"/>
                  <a:gd name="connsiteY248" fmla="*/ 7356089 h 13511369"/>
                  <a:gd name="connsiteX249" fmla="*/ 10261426 w 12089090"/>
                  <a:gd name="connsiteY249" fmla="*/ 7239408 h 13511369"/>
                  <a:gd name="connsiteX250" fmla="*/ 10287619 w 12089090"/>
                  <a:gd name="connsiteY250" fmla="*/ 7401332 h 13511369"/>
                  <a:gd name="connsiteX251" fmla="*/ 10361437 w 12089090"/>
                  <a:gd name="connsiteY251" fmla="*/ 7477532 h 13511369"/>
                  <a:gd name="connsiteX252" fmla="*/ 10151887 w 12089090"/>
                  <a:gd name="connsiteY252" fmla="*/ 7591832 h 13511369"/>
                  <a:gd name="connsiteX253" fmla="*/ 10304288 w 12089090"/>
                  <a:gd name="connsiteY253" fmla="*/ 7741852 h 13511369"/>
                  <a:gd name="connsiteX254" fmla="*/ 10335244 w 12089090"/>
                  <a:gd name="connsiteY254" fmla="*/ 7644221 h 13511369"/>
                  <a:gd name="connsiteX255" fmla="*/ 10406680 w 12089090"/>
                  <a:gd name="connsiteY255" fmla="*/ 7732326 h 13511369"/>
                  <a:gd name="connsiteX256" fmla="*/ 10528126 w 12089090"/>
                  <a:gd name="connsiteY256" fmla="*/ 7691846 h 13511369"/>
                  <a:gd name="connsiteX257" fmla="*/ 10532887 w 12089090"/>
                  <a:gd name="connsiteY257" fmla="*/ 7777570 h 13511369"/>
                  <a:gd name="connsiteX258" fmla="*/ 10530506 w 12089090"/>
                  <a:gd name="connsiteY258" fmla="*/ 7875200 h 13511369"/>
                  <a:gd name="connsiteX259" fmla="*/ 10640043 w 12089090"/>
                  <a:gd name="connsiteY259" fmla="*/ 7837101 h 13511369"/>
                  <a:gd name="connsiteX260" fmla="*/ 10680526 w 12089090"/>
                  <a:gd name="connsiteY260" fmla="*/ 8075227 h 13511369"/>
                  <a:gd name="connsiteX261" fmla="*/ 10818637 w 12089090"/>
                  <a:gd name="connsiteY261" fmla="*/ 8106182 h 13511369"/>
                  <a:gd name="connsiteX262" fmla="*/ 10832925 w 12089090"/>
                  <a:gd name="connsiteY262" fmla="*/ 7815670 h 13511369"/>
                  <a:gd name="connsiteX263" fmla="*/ 10923413 w 12089090"/>
                  <a:gd name="connsiteY263" fmla="*/ 7791858 h 13511369"/>
                  <a:gd name="connsiteX264" fmla="*/ 10992469 w 12089090"/>
                  <a:gd name="connsiteY264" fmla="*/ 7620407 h 13511369"/>
                  <a:gd name="connsiteX265" fmla="*/ 10954369 w 12089090"/>
                  <a:gd name="connsiteY265" fmla="*/ 7491821 h 13511369"/>
                  <a:gd name="connsiteX266" fmla="*/ 10859119 w 12089090"/>
                  <a:gd name="connsiteY266" fmla="*/ 7479913 h 13511369"/>
                  <a:gd name="connsiteX267" fmla="*/ 10906743 w 12089090"/>
                  <a:gd name="connsiteY267" fmla="*/ 7360851 h 13511369"/>
                  <a:gd name="connsiteX268" fmla="*/ 10801969 w 12089090"/>
                  <a:gd name="connsiteY268" fmla="*/ 7289414 h 13511369"/>
                  <a:gd name="connsiteX269" fmla="*/ 10761487 w 12089090"/>
                  <a:gd name="connsiteY269" fmla="*/ 7058432 h 13511369"/>
                  <a:gd name="connsiteX270" fmla="*/ 10443987 w 12089090"/>
                  <a:gd name="connsiteY270" fmla="*/ 7020332 h 13511369"/>
                  <a:gd name="connsiteX271" fmla="*/ 10513838 w 12089090"/>
                  <a:gd name="connsiteY271" fmla="*/ 6915558 h 13511369"/>
                  <a:gd name="connsiteX272" fmla="*/ 10637663 w 12089090"/>
                  <a:gd name="connsiteY272" fmla="*/ 6896508 h 13511369"/>
                  <a:gd name="connsiteX273" fmla="*/ 10647187 w 12089090"/>
                  <a:gd name="connsiteY273" fmla="*/ 6810782 h 13511369"/>
                  <a:gd name="connsiteX274" fmla="*/ 10859912 w 12089090"/>
                  <a:gd name="connsiteY274" fmla="*/ 6899682 h 13511369"/>
                  <a:gd name="connsiteX275" fmla="*/ 10875787 w 12089090"/>
                  <a:gd name="connsiteY275" fmla="*/ 6677432 h 13511369"/>
                  <a:gd name="connsiteX276" fmla="*/ 10666237 w 12089090"/>
                  <a:gd name="connsiteY276" fmla="*/ 6772682 h 13511369"/>
                  <a:gd name="connsiteX277" fmla="*/ 10590037 w 12089090"/>
                  <a:gd name="connsiteY277" fmla="*/ 6544082 h 13511369"/>
                  <a:gd name="connsiteX278" fmla="*/ 10361437 w 12089090"/>
                  <a:gd name="connsiteY278" fmla="*/ 6753632 h 13511369"/>
                  <a:gd name="connsiteX279" fmla="*/ 10374138 w 12089090"/>
                  <a:gd name="connsiteY279" fmla="*/ 6588533 h 13511369"/>
                  <a:gd name="connsiteX280" fmla="*/ 10386837 w 12089090"/>
                  <a:gd name="connsiteY280" fmla="*/ 6464707 h 13511369"/>
                  <a:gd name="connsiteX281" fmla="*/ 10331672 w 12089090"/>
                  <a:gd name="connsiteY281" fmla="*/ 6436675 h 13511369"/>
                  <a:gd name="connsiteX282" fmla="*/ 10278888 w 12089090"/>
                  <a:gd name="connsiteY282" fmla="*/ 6452008 h 13511369"/>
                  <a:gd name="connsiteX283" fmla="*/ 10158237 w 12089090"/>
                  <a:gd name="connsiteY283" fmla="*/ 6236107 h 13511369"/>
                  <a:gd name="connsiteX284" fmla="*/ 10323338 w 12089090"/>
                  <a:gd name="connsiteY284" fmla="*/ 6274208 h 13511369"/>
                  <a:gd name="connsiteX285" fmla="*/ 10564638 w 12089090"/>
                  <a:gd name="connsiteY285" fmla="*/ 6274208 h 13511369"/>
                  <a:gd name="connsiteX286" fmla="*/ 10694812 w 12089090"/>
                  <a:gd name="connsiteY286" fmla="*/ 6134507 h 13511369"/>
                  <a:gd name="connsiteX287" fmla="*/ 10593213 w 12089090"/>
                  <a:gd name="connsiteY287" fmla="*/ 6023383 h 13511369"/>
                  <a:gd name="connsiteX288" fmla="*/ 10380487 w 12089090"/>
                  <a:gd name="connsiteY288" fmla="*/ 5975757 h 13511369"/>
                  <a:gd name="connsiteX289" fmla="*/ 10561462 w 12089090"/>
                  <a:gd name="connsiteY289" fmla="*/ 5845582 h 13511369"/>
                  <a:gd name="connsiteX290" fmla="*/ 10507488 w 12089090"/>
                  <a:gd name="connsiteY290" fmla="*/ 5728108 h 13511369"/>
                  <a:gd name="connsiteX291" fmla="*/ 10561463 w 12089090"/>
                  <a:gd name="connsiteY291" fmla="*/ 5607458 h 13511369"/>
                  <a:gd name="connsiteX292" fmla="*/ 10523362 w 12089090"/>
                  <a:gd name="connsiteY292" fmla="*/ 5604282 h 13511369"/>
                  <a:gd name="connsiteX293" fmla="*/ 10488438 w 12089090"/>
                  <a:gd name="connsiteY293" fmla="*/ 5528083 h 13511369"/>
                  <a:gd name="connsiteX294" fmla="*/ 10329687 w 12089090"/>
                  <a:gd name="connsiteY294" fmla="*/ 5375682 h 13511369"/>
                  <a:gd name="connsiteX295" fmla="*/ 10599563 w 12089090"/>
                  <a:gd name="connsiteY295" fmla="*/ 5480458 h 13511369"/>
                  <a:gd name="connsiteX296" fmla="*/ 10742437 w 12089090"/>
                  <a:gd name="connsiteY296" fmla="*/ 5439182 h 13511369"/>
                  <a:gd name="connsiteX297" fmla="*/ 10717038 w 12089090"/>
                  <a:gd name="connsiteY297" fmla="*/ 5686833 h 13511369"/>
                  <a:gd name="connsiteX298" fmla="*/ 10894837 w 12089090"/>
                  <a:gd name="connsiteY298" fmla="*/ 5724932 h 13511369"/>
                  <a:gd name="connsiteX299" fmla="*/ 10951988 w 12089090"/>
                  <a:gd name="connsiteY299" fmla="*/ 5550308 h 13511369"/>
                  <a:gd name="connsiteX300" fmla="*/ 10993262 w 12089090"/>
                  <a:gd name="connsiteY300" fmla="*/ 5321707 h 13511369"/>
                  <a:gd name="connsiteX301" fmla="*/ 10913888 w 12089090"/>
                  <a:gd name="connsiteY301" fmla="*/ 5118508 h 13511369"/>
                  <a:gd name="connsiteX302" fmla="*/ 10856737 w 12089090"/>
                  <a:gd name="connsiteY302" fmla="*/ 5020082 h 13511369"/>
                  <a:gd name="connsiteX303" fmla="*/ 10777363 w 12089090"/>
                  <a:gd name="connsiteY303" fmla="*/ 5137558 h 13511369"/>
                  <a:gd name="connsiteX304" fmla="*/ 10707513 w 12089090"/>
                  <a:gd name="connsiteY304" fmla="*/ 5096283 h 13511369"/>
                  <a:gd name="connsiteX305" fmla="*/ 10675763 w 12089090"/>
                  <a:gd name="connsiteY305" fmla="*/ 5216933 h 13511369"/>
                  <a:gd name="connsiteX306" fmla="*/ 10574162 w 12089090"/>
                  <a:gd name="connsiteY306" fmla="*/ 5220107 h 13511369"/>
                  <a:gd name="connsiteX307" fmla="*/ 10494787 w 12089090"/>
                  <a:gd name="connsiteY307" fmla="*/ 5077232 h 13511369"/>
                  <a:gd name="connsiteX308" fmla="*/ 10456687 w 12089090"/>
                  <a:gd name="connsiteY308" fmla="*/ 4924832 h 13511369"/>
                  <a:gd name="connsiteX309" fmla="*/ 10240787 w 12089090"/>
                  <a:gd name="connsiteY309" fmla="*/ 4928007 h 13511369"/>
                  <a:gd name="connsiteX310" fmla="*/ 10266187 w 12089090"/>
                  <a:gd name="connsiteY310" fmla="*/ 5153432 h 13511369"/>
                  <a:gd name="connsiteX311" fmla="*/ 10228088 w 12089090"/>
                  <a:gd name="connsiteY311" fmla="*/ 4959758 h 13511369"/>
                  <a:gd name="connsiteX312" fmla="*/ 10183637 w 12089090"/>
                  <a:gd name="connsiteY312" fmla="*/ 4972457 h 13511369"/>
                  <a:gd name="connsiteX313" fmla="*/ 10113787 w 12089090"/>
                  <a:gd name="connsiteY313" fmla="*/ 4861332 h 13511369"/>
                  <a:gd name="connsiteX314" fmla="*/ 10018538 w 12089090"/>
                  <a:gd name="connsiteY314" fmla="*/ 4931183 h 13511369"/>
                  <a:gd name="connsiteX315" fmla="*/ 9862962 w 12089090"/>
                  <a:gd name="connsiteY315" fmla="*/ 5058182 h 13511369"/>
                  <a:gd name="connsiteX316" fmla="*/ 10228087 w 12089090"/>
                  <a:gd name="connsiteY316" fmla="*/ 4724807 h 13511369"/>
                  <a:gd name="connsiteX317" fmla="*/ 10372550 w 12089090"/>
                  <a:gd name="connsiteY317" fmla="*/ 4634321 h 13511369"/>
                  <a:gd name="connsiteX318" fmla="*/ 10590037 w 12089090"/>
                  <a:gd name="connsiteY318" fmla="*/ 4581932 h 13511369"/>
                  <a:gd name="connsiteX319" fmla="*/ 10628138 w 12089090"/>
                  <a:gd name="connsiteY319" fmla="*/ 4461283 h 13511369"/>
                  <a:gd name="connsiteX320" fmla="*/ 10799588 w 12089090"/>
                  <a:gd name="connsiteY320" fmla="*/ 4334283 h 13511369"/>
                  <a:gd name="connsiteX321" fmla="*/ 10831337 w 12089090"/>
                  <a:gd name="connsiteY321" fmla="*/ 4080282 h 13511369"/>
                  <a:gd name="connsiteX322" fmla="*/ 10599562 w 12089090"/>
                  <a:gd name="connsiteY322" fmla="*/ 3997732 h 13511369"/>
                  <a:gd name="connsiteX323" fmla="*/ 10282063 w 12089090"/>
                  <a:gd name="connsiteY323" fmla="*/ 3950108 h 13511369"/>
                  <a:gd name="connsiteX324" fmla="*/ 10151887 w 12089090"/>
                  <a:gd name="connsiteY324" fmla="*/ 4010432 h 13511369"/>
                  <a:gd name="connsiteX325" fmla="*/ 10177288 w 12089090"/>
                  <a:gd name="connsiteY325" fmla="*/ 3845333 h 13511369"/>
                  <a:gd name="connsiteX326" fmla="*/ 10126488 w 12089090"/>
                  <a:gd name="connsiteY326" fmla="*/ 3670708 h 13511369"/>
                  <a:gd name="connsiteX327" fmla="*/ 10240787 w 12089090"/>
                  <a:gd name="connsiteY327" fmla="*/ 3708807 h 13511369"/>
                  <a:gd name="connsiteX328" fmla="*/ 10361438 w 12089090"/>
                  <a:gd name="connsiteY328" fmla="*/ 3600858 h 13511369"/>
                  <a:gd name="connsiteX329" fmla="*/ 10551938 w 12089090"/>
                  <a:gd name="connsiteY329" fmla="*/ 3661183 h 13511369"/>
                  <a:gd name="connsiteX330" fmla="*/ 10564638 w 12089090"/>
                  <a:gd name="connsiteY330" fmla="*/ 3477033 h 13511369"/>
                  <a:gd name="connsiteX331" fmla="*/ 10704337 w 12089090"/>
                  <a:gd name="connsiteY331" fmla="*/ 3515132 h 13511369"/>
                  <a:gd name="connsiteX332" fmla="*/ 10818637 w 12089090"/>
                  <a:gd name="connsiteY332" fmla="*/ 3210332 h 13511369"/>
                  <a:gd name="connsiteX333" fmla="*/ 10920238 w 12089090"/>
                  <a:gd name="connsiteY333" fmla="*/ 3299233 h 13511369"/>
                  <a:gd name="connsiteX334" fmla="*/ 11059937 w 12089090"/>
                  <a:gd name="connsiteY334" fmla="*/ 3283357 h 13511369"/>
                  <a:gd name="connsiteX335" fmla="*/ 11094862 w 12089090"/>
                  <a:gd name="connsiteY335" fmla="*/ 3508782 h 13511369"/>
                  <a:gd name="connsiteX336" fmla="*/ 11171063 w 12089090"/>
                  <a:gd name="connsiteY336" fmla="*/ 3251608 h 13511369"/>
                  <a:gd name="connsiteX337" fmla="*/ 11094863 w 12089090"/>
                  <a:gd name="connsiteY337" fmla="*/ 3165883 h 13511369"/>
                  <a:gd name="connsiteX338" fmla="*/ 11180587 w 12089090"/>
                  <a:gd name="connsiteY338" fmla="*/ 2911882 h 13511369"/>
                  <a:gd name="connsiteX339" fmla="*/ 10999613 w 12089090"/>
                  <a:gd name="connsiteY339" fmla="*/ 2988083 h 13511369"/>
                  <a:gd name="connsiteX340" fmla="*/ 10971037 w 12089090"/>
                  <a:gd name="connsiteY340" fmla="*/ 2918232 h 13511369"/>
                  <a:gd name="connsiteX341" fmla="*/ 10780537 w 12089090"/>
                  <a:gd name="connsiteY341" fmla="*/ 2715032 h 13511369"/>
                  <a:gd name="connsiteX342" fmla="*/ 10748788 w 12089090"/>
                  <a:gd name="connsiteY342" fmla="*/ 2530883 h 13511369"/>
                  <a:gd name="connsiteX343" fmla="*/ 10717038 w 12089090"/>
                  <a:gd name="connsiteY343" fmla="*/ 2435633 h 13511369"/>
                  <a:gd name="connsiteX344" fmla="*/ 10818637 w 12089090"/>
                  <a:gd name="connsiteY344" fmla="*/ 2334032 h 13511369"/>
                  <a:gd name="connsiteX345" fmla="*/ 11078988 w 12089090"/>
                  <a:gd name="connsiteY345" fmla="*/ 2099083 h 13511369"/>
                  <a:gd name="connsiteX346" fmla="*/ 11199637 w 12089090"/>
                  <a:gd name="connsiteY346" fmla="*/ 2118132 h 13511369"/>
                  <a:gd name="connsiteX347" fmla="*/ 11269488 w 12089090"/>
                  <a:gd name="connsiteY347" fmla="*/ 2029233 h 13511369"/>
                  <a:gd name="connsiteX348" fmla="*/ 11504437 w 12089090"/>
                  <a:gd name="connsiteY348" fmla="*/ 1921282 h 13511369"/>
                  <a:gd name="connsiteX349" fmla="*/ 11358388 w 12089090"/>
                  <a:gd name="connsiteY349" fmla="*/ 1851433 h 13511369"/>
                  <a:gd name="connsiteX350" fmla="*/ 11275837 w 12089090"/>
                  <a:gd name="connsiteY350" fmla="*/ 1705382 h 13511369"/>
                  <a:gd name="connsiteX351" fmla="*/ 11377437 w 12089090"/>
                  <a:gd name="connsiteY351" fmla="*/ 1279932 h 13511369"/>
                  <a:gd name="connsiteX352" fmla="*/ 11256787 w 12089090"/>
                  <a:gd name="connsiteY352" fmla="*/ 1019582 h 13511369"/>
                  <a:gd name="connsiteX353" fmla="*/ 11542537 w 12089090"/>
                  <a:gd name="connsiteY353" fmla="*/ 1362482 h 13511369"/>
                  <a:gd name="connsiteX354" fmla="*/ 11707637 w 12089090"/>
                  <a:gd name="connsiteY354" fmla="*/ 1165632 h 13511369"/>
                  <a:gd name="connsiteX355" fmla="*/ 11891787 w 12089090"/>
                  <a:gd name="connsiteY355" fmla="*/ 1476782 h 13511369"/>
                  <a:gd name="connsiteX356" fmla="*/ 12088637 w 12089090"/>
                  <a:gd name="connsiteY356" fmla="*/ 1578383 h 13511369"/>
                  <a:gd name="connsiteX357" fmla="*/ 11923537 w 12089090"/>
                  <a:gd name="connsiteY357" fmla="*/ 1133883 h 13511369"/>
                  <a:gd name="connsiteX358" fmla="*/ 11910837 w 12089090"/>
                  <a:gd name="connsiteY358" fmla="*/ 917982 h 13511369"/>
                  <a:gd name="connsiteX359" fmla="*/ 11777487 w 12089090"/>
                  <a:gd name="connsiteY359" fmla="*/ 721132 h 13511369"/>
                  <a:gd name="connsiteX360" fmla="*/ 11752087 w 12089090"/>
                  <a:gd name="connsiteY36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455687 w 12089090"/>
                  <a:gd name="connsiteY21" fmla="*/ 1452970 h 13511369"/>
                  <a:gd name="connsiteX22" fmla="*/ 2341387 w 12089090"/>
                  <a:gd name="connsiteY22" fmla="*/ 1248182 h 13511369"/>
                  <a:gd name="connsiteX23" fmla="*/ 2364009 w 12089090"/>
                  <a:gd name="connsiteY23" fmla="*/ 1407475 h 13511369"/>
                  <a:gd name="connsiteX24" fmla="*/ 2321147 w 12089090"/>
                  <a:gd name="connsiteY24" fmla="*/ 1557494 h 13511369"/>
                  <a:gd name="connsiteX25" fmla="*/ 2379487 w 12089090"/>
                  <a:gd name="connsiteY25" fmla="*/ 1629182 h 13511369"/>
                  <a:gd name="connsiteX26" fmla="*/ 2748581 w 12089090"/>
                  <a:gd name="connsiteY26" fmla="*/ 1888739 h 13511369"/>
                  <a:gd name="connsiteX27" fmla="*/ 2818828 w 12089090"/>
                  <a:gd name="connsiteY27" fmla="*/ 2031363 h 13511369"/>
                  <a:gd name="connsiteX28" fmla="*/ 2799778 w 12089090"/>
                  <a:gd name="connsiteY28" fmla="*/ 2224244 h 13511369"/>
                  <a:gd name="connsiteX29" fmla="*/ 2870025 w 12089090"/>
                  <a:gd name="connsiteY29" fmla="*/ 2431664 h 13511369"/>
                  <a:gd name="connsiteX30" fmla="*/ 3027187 w 12089090"/>
                  <a:gd name="connsiteY30" fmla="*/ 2567395 h 13511369"/>
                  <a:gd name="connsiteX31" fmla="*/ 3160537 w 12089090"/>
                  <a:gd name="connsiteY31" fmla="*/ 2543582 h 13511369"/>
                  <a:gd name="connsiteX32" fmla="*/ 3228403 w 12089090"/>
                  <a:gd name="connsiteY32" fmla="*/ 2648106 h 13511369"/>
                  <a:gd name="connsiteX33" fmla="*/ 3130772 w 12089090"/>
                  <a:gd name="connsiteY33" fmla="*/ 2719544 h 13511369"/>
                  <a:gd name="connsiteX34" fmla="*/ 3115293 w 12089090"/>
                  <a:gd name="connsiteY34" fmla="*/ 2843619 h 13511369"/>
                  <a:gd name="connsiteX35" fmla="*/ 3023615 w 12089090"/>
                  <a:gd name="connsiteY35" fmla="*/ 2957669 h 13511369"/>
                  <a:gd name="connsiteX36" fmla="*/ 3016472 w 12089090"/>
                  <a:gd name="connsiteY36" fmla="*/ 3050538 h 13511369"/>
                  <a:gd name="connsiteX37" fmla="*/ 2916459 w 12089090"/>
                  <a:gd name="connsiteY37" fmla="*/ 3143406 h 13511369"/>
                  <a:gd name="connsiteX38" fmla="*/ 2874787 w 12089090"/>
                  <a:gd name="connsiteY38" fmla="*/ 3248432 h 13511369"/>
                  <a:gd name="connsiteX39" fmla="*/ 2916459 w 12089090"/>
                  <a:gd name="connsiteY39" fmla="*/ 3355338 h 13511369"/>
                  <a:gd name="connsiteX40" fmla="*/ 3039093 w 12089090"/>
                  <a:gd name="connsiteY40" fmla="*/ 3469889 h 13511369"/>
                  <a:gd name="connsiteX41" fmla="*/ 2880740 w 12089090"/>
                  <a:gd name="connsiteY41" fmla="*/ 3872069 h 13511369"/>
                  <a:gd name="connsiteX42" fmla="*/ 2854547 w 12089090"/>
                  <a:gd name="connsiteY42" fmla="*/ 4003038 h 13511369"/>
                  <a:gd name="connsiteX43" fmla="*/ 2779537 w 12089090"/>
                  <a:gd name="connsiteY43" fmla="*/ 4067582 h 13511369"/>
                  <a:gd name="connsiteX44" fmla="*/ 2630709 w 12089090"/>
                  <a:gd name="connsiteY44" fmla="*/ 4069713 h 13511369"/>
                  <a:gd name="connsiteX45" fmla="*/ 2559272 w 12089090"/>
                  <a:gd name="connsiteY45" fmla="*/ 4041138 h 13511369"/>
                  <a:gd name="connsiteX46" fmla="*/ 2497359 w 12089090"/>
                  <a:gd name="connsiteY46" fmla="*/ 3964938 h 13511369"/>
                  <a:gd name="connsiteX47" fmla="*/ 2360437 w 12089090"/>
                  <a:gd name="connsiteY47" fmla="*/ 3991382 h 13511369"/>
                  <a:gd name="connsiteX48" fmla="*/ 2302097 w 12089090"/>
                  <a:gd name="connsiteY48" fmla="*/ 4098288 h 13511369"/>
                  <a:gd name="connsiteX49" fmla="*/ 2402109 w 12089090"/>
                  <a:gd name="connsiteY49" fmla="*/ 4295932 h 13511369"/>
                  <a:gd name="connsiteX50" fmla="*/ 2322337 w 12089090"/>
                  <a:gd name="connsiteY50" fmla="*/ 4353332 h 13511369"/>
                  <a:gd name="connsiteX51" fmla="*/ 2533078 w 12089090"/>
                  <a:gd name="connsiteY51" fmla="*/ 4645975 h 13511369"/>
                  <a:gd name="connsiteX52" fmla="*/ 2597372 w 12089090"/>
                  <a:gd name="connsiteY52" fmla="*/ 4879338 h 13511369"/>
                  <a:gd name="connsiteX53" fmla="*/ 2489024 w 12089090"/>
                  <a:gd name="connsiteY53" fmla="*/ 4958170 h 13511369"/>
                  <a:gd name="connsiteX54" fmla="*/ 2471165 w 12089090"/>
                  <a:gd name="connsiteY54" fmla="*/ 5122225 h 13511369"/>
                  <a:gd name="connsiteX55" fmla="*/ 2387822 w 12089090"/>
                  <a:gd name="connsiteY55" fmla="*/ 5196044 h 13511369"/>
                  <a:gd name="connsiteX56" fmla="*/ 2398537 w 12089090"/>
                  <a:gd name="connsiteY56" fmla="*/ 5286782 h 13511369"/>
                  <a:gd name="connsiteX57" fmla="*/ 2506884 w 12089090"/>
                  <a:gd name="connsiteY57" fmla="*/ 5384163 h 13511369"/>
                  <a:gd name="connsiteX58" fmla="*/ 2512837 w 12089090"/>
                  <a:gd name="connsiteY58" fmla="*/ 5534432 h 13511369"/>
                  <a:gd name="connsiteX59" fmla="*/ 2516409 w 12089090"/>
                  <a:gd name="connsiteY59" fmla="*/ 5622288 h 13511369"/>
                  <a:gd name="connsiteX60" fmla="*/ 2649759 w 12089090"/>
                  <a:gd name="connsiteY60" fmla="*/ 5741350 h 13511369"/>
                  <a:gd name="connsiteX61" fmla="*/ 2814065 w 12089090"/>
                  <a:gd name="connsiteY61" fmla="*/ 5819932 h 13511369"/>
                  <a:gd name="connsiteX62" fmla="*/ 2846212 w 12089090"/>
                  <a:gd name="connsiteY62" fmla="*/ 6036875 h 13511369"/>
                  <a:gd name="connsiteX63" fmla="*/ 2836687 w 12089090"/>
                  <a:gd name="connsiteY63" fmla="*/ 6239282 h 13511369"/>
                  <a:gd name="connsiteX64" fmla="*/ 2611659 w 12089090"/>
                  <a:gd name="connsiteY64" fmla="*/ 6322375 h 13511369"/>
                  <a:gd name="connsiteX65" fmla="*/ 2627137 w 12089090"/>
                  <a:gd name="connsiteY65" fmla="*/ 6448832 h 13511369"/>
                  <a:gd name="connsiteX66" fmla="*/ 2531887 w 12089090"/>
                  <a:gd name="connsiteY66" fmla="*/ 6696482 h 13511369"/>
                  <a:gd name="connsiteX67" fmla="*/ 2585465 w 12089090"/>
                  <a:gd name="connsiteY67" fmla="*/ 6812913 h 13511369"/>
                  <a:gd name="connsiteX68" fmla="*/ 2535459 w 12089090"/>
                  <a:gd name="connsiteY68" fmla="*/ 6872444 h 13511369"/>
                  <a:gd name="connsiteX69" fmla="*/ 2478309 w 12089090"/>
                  <a:gd name="connsiteY69" fmla="*/ 6981982 h 13511369"/>
                  <a:gd name="connsiteX70" fmla="*/ 2365199 w 12089090"/>
                  <a:gd name="connsiteY70" fmla="*/ 7022714 h 13511369"/>
                  <a:gd name="connsiteX71" fmla="*/ 2123503 w 12089090"/>
                  <a:gd name="connsiteY71" fmla="*/ 7248682 h 13511369"/>
                  <a:gd name="connsiteX72" fmla="*/ 2171128 w 12089090"/>
                  <a:gd name="connsiteY72" fmla="*/ 7551100 h 13511369"/>
                  <a:gd name="connsiteX73" fmla="*/ 2143743 w 12089090"/>
                  <a:gd name="connsiteY73" fmla="*/ 7627551 h 13511369"/>
                  <a:gd name="connsiteX74" fmla="*/ 1973484 w 12089090"/>
                  <a:gd name="connsiteY74" fmla="*/ 7703500 h 13511369"/>
                  <a:gd name="connsiteX75" fmla="*/ 1867519 w 12089090"/>
                  <a:gd name="connsiteY75" fmla="*/ 7841863 h 13511369"/>
                  <a:gd name="connsiteX76" fmla="*/ 1842515 w 12089090"/>
                  <a:gd name="connsiteY76" fmla="*/ 8084500 h 13511369"/>
                  <a:gd name="connsiteX77" fmla="*/ 1721072 w 12089090"/>
                  <a:gd name="connsiteY77" fmla="*/ 8148794 h 13511369"/>
                  <a:gd name="connsiteX78" fmla="*/ 1703212 w 12089090"/>
                  <a:gd name="connsiteY78" fmla="*/ 8291919 h 13511369"/>
                  <a:gd name="connsiteX79" fmla="*/ 1671065 w 12089090"/>
                  <a:gd name="connsiteY79" fmla="*/ 8510744 h 13511369"/>
                  <a:gd name="connsiteX80" fmla="*/ 1716309 w 12089090"/>
                  <a:gd name="connsiteY80" fmla="*/ 8653619 h 13511369"/>
                  <a:gd name="connsiteX81" fmla="*/ 1706784 w 12089090"/>
                  <a:gd name="connsiteY81" fmla="*/ 8772682 h 13511369"/>
                  <a:gd name="connsiteX82" fmla="*/ 1788937 w 12089090"/>
                  <a:gd name="connsiteY82" fmla="*/ 8963432 h 13511369"/>
                  <a:gd name="connsiteX83" fmla="*/ 1657969 w 12089090"/>
                  <a:gd name="connsiteY83" fmla="*/ 9413488 h 13511369"/>
                  <a:gd name="connsiteX84" fmla="*/ 1506759 w 12089090"/>
                  <a:gd name="connsiteY84" fmla="*/ 9498963 h 13511369"/>
                  <a:gd name="connsiteX85" fmla="*/ 1463897 w 12089090"/>
                  <a:gd name="connsiteY85" fmla="*/ 9682319 h 13511369"/>
                  <a:gd name="connsiteX86" fmla="*/ 1321022 w 12089090"/>
                  <a:gd name="connsiteY86" fmla="*/ 9748994 h 13511369"/>
                  <a:gd name="connsiteX87" fmla="*/ 1312687 w 12089090"/>
                  <a:gd name="connsiteY87" fmla="*/ 9839732 h 13511369"/>
                  <a:gd name="connsiteX88" fmla="*/ 1237678 w 12089090"/>
                  <a:gd name="connsiteY88" fmla="*/ 9970450 h 13511369"/>
                  <a:gd name="connsiteX89" fmla="*/ 1254347 w 12089090"/>
                  <a:gd name="connsiteY89" fmla="*/ 10151425 h 13511369"/>
                  <a:gd name="connsiteX90" fmla="*/ 1179337 w 12089090"/>
                  <a:gd name="connsiteY90" fmla="*/ 10315982 h 13511369"/>
                  <a:gd name="connsiteX91" fmla="*/ 932878 w 12089090"/>
                  <a:gd name="connsiteY91" fmla="*/ 10353832 h 13511369"/>
                  <a:gd name="connsiteX92" fmla="*/ 817387 w 12089090"/>
                  <a:gd name="connsiteY92" fmla="*/ 10468382 h 13511369"/>
                  <a:gd name="connsiteX93" fmla="*/ 678084 w 12089090"/>
                  <a:gd name="connsiteY93" fmla="*/ 10480038 h 13511369"/>
                  <a:gd name="connsiteX94" fmla="*/ 585215 w 12089090"/>
                  <a:gd name="connsiteY94" fmla="*/ 10544332 h 13511369"/>
                  <a:gd name="connsiteX95" fmla="*/ 497109 w 12089090"/>
                  <a:gd name="connsiteY95" fmla="*/ 10503850 h 13511369"/>
                  <a:gd name="connsiteX96" fmla="*/ 399478 w 12089090"/>
                  <a:gd name="connsiteY96" fmla="*/ 10510994 h 13511369"/>
                  <a:gd name="connsiteX97" fmla="*/ 301847 w 12089090"/>
                  <a:gd name="connsiteY97" fmla="*/ 10482419 h 13511369"/>
                  <a:gd name="connsiteX98" fmla="*/ 238743 w 12089090"/>
                  <a:gd name="connsiteY98" fmla="*/ 10535057 h 13511369"/>
                  <a:gd name="connsiteX99" fmla="*/ 17287 w 12089090"/>
                  <a:gd name="connsiteY99" fmla="*/ 10430282 h 13511369"/>
                  <a:gd name="connsiteX100" fmla="*/ 78009 w 12089090"/>
                  <a:gd name="connsiteY100" fmla="*/ 10608625 h 13511369"/>
                  <a:gd name="connsiteX101" fmla="*/ 11334 w 12089090"/>
                  <a:gd name="connsiteY101" fmla="*/ 10787219 h 13511369"/>
                  <a:gd name="connsiteX102" fmla="*/ 112537 w 12089090"/>
                  <a:gd name="connsiteY102" fmla="*/ 11056551 h 13511369"/>
                  <a:gd name="connsiteX103" fmla="*/ 8953 w 12089090"/>
                  <a:gd name="connsiteY103" fmla="*/ 11234894 h 13511369"/>
                  <a:gd name="connsiteX104" fmla="*/ 17287 w 12089090"/>
                  <a:gd name="connsiteY104" fmla="*/ 11420882 h 13511369"/>
                  <a:gd name="connsiteX105" fmla="*/ 158972 w 12089090"/>
                  <a:gd name="connsiteY105" fmla="*/ 11470638 h 13511369"/>
                  <a:gd name="connsiteX106" fmla="*/ 455437 w 12089090"/>
                  <a:gd name="connsiteY106" fmla="*/ 11497082 h 13511369"/>
                  <a:gd name="connsiteX107" fmla="*/ 623315 w 12089090"/>
                  <a:gd name="connsiteY107" fmla="*/ 11544457 h 13511369"/>
                  <a:gd name="connsiteX108" fmla="*/ 737615 w 12089090"/>
                  <a:gd name="connsiteY108" fmla="*/ 11489688 h 13511369"/>
                  <a:gd name="connsiteX109" fmla="*/ 912637 w 12089090"/>
                  <a:gd name="connsiteY109" fmla="*/ 11535182 h 13511369"/>
                  <a:gd name="connsiteX110" fmla="*/ 1078134 w 12089090"/>
                  <a:gd name="connsiteY110" fmla="*/ 11413488 h 13511369"/>
                  <a:gd name="connsiteX111" fmla="*/ 1155524 w 12089090"/>
                  <a:gd name="connsiteY111" fmla="*/ 11470889 h 13511369"/>
                  <a:gd name="connsiteX112" fmla="*/ 1294828 w 12089090"/>
                  <a:gd name="connsiteY112" fmla="*/ 11496832 h 13511369"/>
                  <a:gd name="connsiteX113" fmla="*/ 1466278 w 12089090"/>
                  <a:gd name="connsiteY113" fmla="*/ 11508738 h 13511369"/>
                  <a:gd name="connsiteX114" fmla="*/ 1552003 w 12089090"/>
                  <a:gd name="connsiteY114" fmla="*/ 11573032 h 13511369"/>
                  <a:gd name="connsiteX115" fmla="*/ 1652015 w 12089090"/>
                  <a:gd name="connsiteY115" fmla="*/ 11580175 h 13511369"/>
                  <a:gd name="connsiteX116" fmla="*/ 1731787 w 12089090"/>
                  <a:gd name="connsiteY116" fmla="*/ 11592332 h 13511369"/>
                  <a:gd name="connsiteX117" fmla="*/ 1659159 w 12089090"/>
                  <a:gd name="connsiteY117" fmla="*/ 11737338 h 13511369"/>
                  <a:gd name="connsiteX118" fmla="*/ 1693687 w 12089090"/>
                  <a:gd name="connsiteY118" fmla="*/ 11992382 h 13511369"/>
                  <a:gd name="connsiteX119" fmla="*/ 1871090 w 12089090"/>
                  <a:gd name="connsiteY119" fmla="*/ 12130244 h 13511369"/>
                  <a:gd name="connsiteX120" fmla="*/ 1993724 w 12089090"/>
                  <a:gd name="connsiteY120" fmla="*/ 12056676 h 13511369"/>
                  <a:gd name="connsiteX121" fmla="*/ 2066353 w 12089090"/>
                  <a:gd name="connsiteY121" fmla="*/ 12104050 h 13511369"/>
                  <a:gd name="connsiteX122" fmla="*/ 2142553 w 12089090"/>
                  <a:gd name="connsiteY122" fmla="*/ 12034994 h 13511369"/>
                  <a:gd name="connsiteX123" fmla="*/ 2242565 w 12089090"/>
                  <a:gd name="connsiteY123" fmla="*/ 12058807 h 13511369"/>
                  <a:gd name="connsiteX124" fmla="*/ 2473547 w 12089090"/>
                  <a:gd name="connsiteY124" fmla="*/ 12008800 h 13511369"/>
                  <a:gd name="connsiteX125" fmla="*/ 2524743 w 12089090"/>
                  <a:gd name="connsiteY125" fmla="*/ 11899513 h 13511369"/>
                  <a:gd name="connsiteX126" fmla="*/ 2893837 w 12089090"/>
                  <a:gd name="connsiteY126" fmla="*/ 12030482 h 13511369"/>
                  <a:gd name="connsiteX127" fmla="*/ 2983134 w 12089090"/>
                  <a:gd name="connsiteY127" fmla="*/ 12018325 h 13511369"/>
                  <a:gd name="connsiteX128" fmla="*/ 3084337 w 12089090"/>
                  <a:gd name="connsiteY128" fmla="*/ 12182882 h 13511369"/>
                  <a:gd name="connsiteX129" fmla="*/ 3323653 w 12089090"/>
                  <a:gd name="connsiteY129" fmla="*/ 12127863 h 13511369"/>
                  <a:gd name="connsiteX130" fmla="*/ 3433190 w 12089090"/>
                  <a:gd name="connsiteY130" fmla="*/ 12196919 h 13511369"/>
                  <a:gd name="connsiteX131" fmla="*/ 3586781 w 12089090"/>
                  <a:gd name="connsiteY131" fmla="*/ 12266226 h 13511369"/>
                  <a:gd name="connsiteX132" fmla="*/ 3522487 w 12089090"/>
                  <a:gd name="connsiteY132" fmla="*/ 12387670 h 13511369"/>
                  <a:gd name="connsiteX133" fmla="*/ 3607022 w 12089090"/>
                  <a:gd name="connsiteY133" fmla="*/ 12592207 h 13511369"/>
                  <a:gd name="connsiteX134" fmla="*/ 3560587 w 12089090"/>
                  <a:gd name="connsiteY134" fmla="*/ 12773432 h 13511369"/>
                  <a:gd name="connsiteX135" fmla="*/ 3545109 w 12089090"/>
                  <a:gd name="connsiteY135" fmla="*/ 12987494 h 13511369"/>
                  <a:gd name="connsiteX136" fmla="*/ 3636787 w 12089090"/>
                  <a:gd name="connsiteY136" fmla="*/ 13211582 h 13511369"/>
                  <a:gd name="connsiteX137" fmla="*/ 3922537 w 12089090"/>
                  <a:gd name="connsiteY137" fmla="*/ 13440182 h 13511369"/>
                  <a:gd name="connsiteX138" fmla="*/ 4514278 w 12089090"/>
                  <a:gd name="connsiteY138" fmla="*/ 13511369 h 13511369"/>
                  <a:gd name="connsiteX139" fmla="*/ 4549996 w 12089090"/>
                  <a:gd name="connsiteY139" fmla="*/ 13442312 h 13511369"/>
                  <a:gd name="connsiteX140" fmla="*/ 4208287 w 12089090"/>
                  <a:gd name="connsiteY140" fmla="*/ 13154432 h 13511369"/>
                  <a:gd name="connsiteX141" fmla="*/ 4635722 w 12089090"/>
                  <a:gd name="connsiteY141" fmla="*/ 13268482 h 13511369"/>
                  <a:gd name="connsiteX142" fmla="*/ 4951237 w 12089090"/>
                  <a:gd name="connsiteY142" fmla="*/ 13268732 h 13511369"/>
                  <a:gd name="connsiteX143" fmla="*/ 5052440 w 12089090"/>
                  <a:gd name="connsiteY143" fmla="*/ 13058932 h 13511369"/>
                  <a:gd name="connsiteX144" fmla="*/ 5011959 w 12089090"/>
                  <a:gd name="connsiteY144" fmla="*/ 12985113 h 13511369"/>
                  <a:gd name="connsiteX145" fmla="*/ 5008387 w 12089090"/>
                  <a:gd name="connsiteY145" fmla="*/ 12678182 h 13511369"/>
                  <a:gd name="connsiteX146" fmla="*/ 5084587 w 12089090"/>
                  <a:gd name="connsiteY146" fmla="*/ 12563882 h 13511369"/>
                  <a:gd name="connsiteX147" fmla="*/ 5046487 w 12089090"/>
                  <a:gd name="connsiteY147" fmla="*/ 12225745 h 13511369"/>
                  <a:gd name="connsiteX148" fmla="*/ 5375100 w 12089090"/>
                  <a:gd name="connsiteY148" fmla="*/ 12097157 h 13511369"/>
                  <a:gd name="connsiteX149" fmla="*/ 5656087 w 12089090"/>
                  <a:gd name="connsiteY149" fmla="*/ 12180502 h 13511369"/>
                  <a:gd name="connsiteX150" fmla="*/ 5541787 w 12089090"/>
                  <a:gd name="connsiteY150" fmla="*/ 11249432 h 13511369"/>
                  <a:gd name="connsiteX151" fmla="*/ 5602510 w 12089090"/>
                  <a:gd name="connsiteY151" fmla="*/ 10722925 h 13511369"/>
                  <a:gd name="connsiteX152" fmla="*/ 5485827 w 12089090"/>
                  <a:gd name="connsiteY152" fmla="*/ 10663394 h 13511369"/>
                  <a:gd name="connsiteX153" fmla="*/ 5602509 w 12089090"/>
                  <a:gd name="connsiteY153" fmla="*/ 10701495 h 13511369"/>
                  <a:gd name="connsiteX154" fmla="*/ 5628703 w 12089090"/>
                  <a:gd name="connsiteY154" fmla="*/ 10160950 h 13511369"/>
                  <a:gd name="connsiteX155" fmla="*/ 5715618 w 12089090"/>
                  <a:gd name="connsiteY155" fmla="*/ 9775438 h 13511369"/>
                  <a:gd name="connsiteX156" fmla="*/ 5847778 w 12089090"/>
                  <a:gd name="connsiteY156" fmla="*/ 9408475 h 13511369"/>
                  <a:gd name="connsiteX157" fmla="*/ 5938265 w 12089090"/>
                  <a:gd name="connsiteY157" fmla="*/ 9196544 h 13511369"/>
                  <a:gd name="connsiteX158" fmla="*/ 5776340 w 12089090"/>
                  <a:gd name="connsiteY158" fmla="*/ 9329894 h 13511369"/>
                  <a:gd name="connsiteX159" fmla="*/ 5940647 w 12089090"/>
                  <a:gd name="connsiteY159" fmla="*/ 9137013 h 13511369"/>
                  <a:gd name="connsiteX160" fmla="*/ 5972794 w 12089090"/>
                  <a:gd name="connsiteY160" fmla="*/ 8956289 h 13511369"/>
                  <a:gd name="connsiteX161" fmla="*/ 5976365 w 12089090"/>
                  <a:gd name="connsiteY161" fmla="*/ 9087006 h 13511369"/>
                  <a:gd name="connsiteX162" fmla="*/ 6458567 w 12089090"/>
                  <a:gd name="connsiteY162" fmla="*/ 8201432 h 13511369"/>
                  <a:gd name="connsiteX163" fmla="*/ 6221634 w 12089090"/>
                  <a:gd name="connsiteY163" fmla="*/ 8101170 h 13511369"/>
                  <a:gd name="connsiteX164" fmla="*/ 6443090 w 12089090"/>
                  <a:gd name="connsiteY164" fmla="*/ 8110694 h 13511369"/>
                  <a:gd name="connsiteX165" fmla="*/ 6713363 w 12089090"/>
                  <a:gd name="connsiteY165" fmla="*/ 8074975 h 13511369"/>
                  <a:gd name="connsiteX166" fmla="*/ 6872907 w 12089090"/>
                  <a:gd name="connsiteY166" fmla="*/ 8032113 h 13511369"/>
                  <a:gd name="connsiteX167" fmla="*/ 6802659 w 12089090"/>
                  <a:gd name="connsiteY167" fmla="*/ 7972582 h 13511369"/>
                  <a:gd name="connsiteX168" fmla="*/ 6894339 w 12089090"/>
                  <a:gd name="connsiteY168" fmla="*/ 7846626 h 13511369"/>
                  <a:gd name="connsiteX169" fmla="*/ 6997921 w 12089090"/>
                  <a:gd name="connsiteY169" fmla="*/ 7867807 h 13511369"/>
                  <a:gd name="connsiteX170" fmla="*/ 7034832 w 12089090"/>
                  <a:gd name="connsiteY170" fmla="*/ 7793990 h 13511369"/>
                  <a:gd name="connsiteX171" fmla="*/ 6961013 w 12089090"/>
                  <a:gd name="connsiteY171" fmla="*/ 7693975 h 13511369"/>
                  <a:gd name="connsiteX172" fmla="*/ 6927676 w 12089090"/>
                  <a:gd name="connsiteY172" fmla="*/ 7596344 h 13511369"/>
                  <a:gd name="connsiteX173" fmla="*/ 6837187 w 12089090"/>
                  <a:gd name="connsiteY173" fmla="*/ 7591832 h 13511369"/>
                  <a:gd name="connsiteX174" fmla="*/ 6763369 w 12089090"/>
                  <a:gd name="connsiteY174" fmla="*/ 7674925 h 13511369"/>
                  <a:gd name="connsiteX175" fmla="*/ 6627637 w 12089090"/>
                  <a:gd name="connsiteY175" fmla="*/ 7687082 h 13511369"/>
                  <a:gd name="connsiteX176" fmla="*/ 6687169 w 12089090"/>
                  <a:gd name="connsiteY176" fmla="*/ 7617775 h 13511369"/>
                  <a:gd name="connsiteX177" fmla="*/ 6699076 w 12089090"/>
                  <a:gd name="connsiteY177" fmla="*/ 7529669 h 13511369"/>
                  <a:gd name="connsiteX178" fmla="*/ 6720506 w 12089090"/>
                  <a:gd name="connsiteY178" fmla="*/ 7467756 h 13511369"/>
                  <a:gd name="connsiteX179" fmla="*/ 6684787 w 12089090"/>
                  <a:gd name="connsiteY179" fmla="*/ 7401332 h 13511369"/>
                  <a:gd name="connsiteX180" fmla="*/ 6620494 w 12089090"/>
                  <a:gd name="connsiteY180" fmla="*/ 7432038 h 13511369"/>
                  <a:gd name="connsiteX181" fmla="*/ 6618112 w 12089090"/>
                  <a:gd name="connsiteY181" fmla="*/ 7351326 h 13511369"/>
                  <a:gd name="connsiteX182" fmla="*/ 6837188 w 12089090"/>
                  <a:gd name="connsiteY182" fmla="*/ 7243919 h 13511369"/>
                  <a:gd name="connsiteX183" fmla="*/ 6801469 w 12089090"/>
                  <a:gd name="connsiteY183" fmla="*/ 7089138 h 13511369"/>
                  <a:gd name="connsiteX184" fmla="*/ 6877669 w 12089090"/>
                  <a:gd name="connsiteY184" fmla="*/ 7072469 h 13511369"/>
                  <a:gd name="connsiteX185" fmla="*/ 6856237 w 12089090"/>
                  <a:gd name="connsiteY185" fmla="*/ 6982232 h 13511369"/>
                  <a:gd name="connsiteX186" fmla="*/ 6961013 w 12089090"/>
                  <a:gd name="connsiteY186" fmla="*/ 6984363 h 13511369"/>
                  <a:gd name="connsiteX187" fmla="*/ 7003876 w 12089090"/>
                  <a:gd name="connsiteY187" fmla="*/ 6903400 h 13511369"/>
                  <a:gd name="connsiteX188" fmla="*/ 7106269 w 12089090"/>
                  <a:gd name="connsiteY188" fmla="*/ 6936738 h 13511369"/>
                  <a:gd name="connsiteX189" fmla="*/ 7180088 w 12089090"/>
                  <a:gd name="connsiteY189" fmla="*/ 7039132 h 13511369"/>
                  <a:gd name="connsiteX190" fmla="*/ 7246763 w 12089090"/>
                  <a:gd name="connsiteY190" fmla="*/ 6979600 h 13511369"/>
                  <a:gd name="connsiteX191" fmla="*/ 7187232 w 12089090"/>
                  <a:gd name="connsiteY191" fmla="*/ 6843869 h 13511369"/>
                  <a:gd name="connsiteX192" fmla="*/ 7244381 w 12089090"/>
                  <a:gd name="connsiteY192" fmla="*/ 6896506 h 13511369"/>
                  <a:gd name="connsiteX193" fmla="*/ 7361063 w 12089090"/>
                  <a:gd name="connsiteY193" fmla="*/ 6934357 h 13511369"/>
                  <a:gd name="connsiteX194" fmla="*/ 7434882 w 12089090"/>
                  <a:gd name="connsiteY194" fmla="*/ 7006046 h 13511369"/>
                  <a:gd name="connsiteX195" fmla="*/ 7403926 w 12089090"/>
                  <a:gd name="connsiteY195" fmla="*/ 7144158 h 13511369"/>
                  <a:gd name="connsiteX196" fmla="*/ 7475363 w 12089090"/>
                  <a:gd name="connsiteY196" fmla="*/ 7108439 h 13511369"/>
                  <a:gd name="connsiteX197" fmla="*/ 7465837 w 12089090"/>
                  <a:gd name="connsiteY197" fmla="*/ 7077482 h 13511369"/>
                  <a:gd name="connsiteX198" fmla="*/ 7542038 w 12089090"/>
                  <a:gd name="connsiteY198" fmla="*/ 7163208 h 13511369"/>
                  <a:gd name="connsiteX199" fmla="*/ 7477744 w 12089090"/>
                  <a:gd name="connsiteY199" fmla="*/ 7244171 h 13511369"/>
                  <a:gd name="connsiteX200" fmla="*/ 7542037 w 12089090"/>
                  <a:gd name="connsiteY200" fmla="*/ 7325132 h 13511369"/>
                  <a:gd name="connsiteX201" fmla="*/ 7468219 w 12089090"/>
                  <a:gd name="connsiteY201" fmla="*/ 7344183 h 13511369"/>
                  <a:gd name="connsiteX202" fmla="*/ 7375351 w 12089090"/>
                  <a:gd name="connsiteY202" fmla="*/ 7296558 h 13511369"/>
                  <a:gd name="connsiteX203" fmla="*/ 7327726 w 12089090"/>
                  <a:gd name="connsiteY203" fmla="*/ 7406096 h 13511369"/>
                  <a:gd name="connsiteX204" fmla="*/ 7403926 w 12089090"/>
                  <a:gd name="connsiteY204" fmla="*/ 7425146 h 13511369"/>
                  <a:gd name="connsiteX205" fmla="*/ 7458694 w 12089090"/>
                  <a:gd name="connsiteY205" fmla="*/ 7484677 h 13511369"/>
                  <a:gd name="connsiteX206" fmla="*/ 7484888 w 12089090"/>
                  <a:gd name="connsiteY206" fmla="*/ 7515382 h 13511369"/>
                  <a:gd name="connsiteX207" fmla="*/ 7505128 w 12089090"/>
                  <a:gd name="connsiteY207" fmla="*/ 7467755 h 13511369"/>
                  <a:gd name="connsiteX208" fmla="*/ 7563469 w 12089090"/>
                  <a:gd name="connsiteY208" fmla="*/ 7529921 h 13511369"/>
                  <a:gd name="connsiteX209" fmla="*/ 7656338 w 12089090"/>
                  <a:gd name="connsiteY209" fmla="*/ 7615646 h 13511369"/>
                  <a:gd name="connsiteX210" fmla="*/ 7656338 w 12089090"/>
                  <a:gd name="connsiteY210" fmla="*/ 7510871 h 13511369"/>
                  <a:gd name="connsiteX211" fmla="*/ 7830168 w 12089090"/>
                  <a:gd name="connsiteY211" fmla="*/ 7606120 h 13511369"/>
                  <a:gd name="connsiteX212" fmla="*/ 7723013 w 12089090"/>
                  <a:gd name="connsiteY212" fmla="*/ 7370377 h 13511369"/>
                  <a:gd name="connsiteX213" fmla="*/ 7725394 w 12089090"/>
                  <a:gd name="connsiteY213" fmla="*/ 7234646 h 13511369"/>
                  <a:gd name="connsiteX214" fmla="*/ 7630144 w 12089090"/>
                  <a:gd name="connsiteY214" fmla="*/ 7206071 h 13511369"/>
                  <a:gd name="connsiteX215" fmla="*/ 7694437 w 12089090"/>
                  <a:gd name="connsiteY215" fmla="*/ 7039382 h 13511369"/>
                  <a:gd name="connsiteX216" fmla="*/ 8392144 w 12089090"/>
                  <a:gd name="connsiteY216" fmla="*/ 6653621 h 13511369"/>
                  <a:gd name="connsiteX217" fmla="*/ 8720757 w 12089090"/>
                  <a:gd name="connsiteY217" fmla="*/ 6591708 h 13511369"/>
                  <a:gd name="connsiteX218" fmla="*/ 8739807 w 12089090"/>
                  <a:gd name="connsiteY218" fmla="*/ 6696483 h 13511369"/>
                  <a:gd name="connsiteX219" fmla="*/ 8813626 w 12089090"/>
                  <a:gd name="connsiteY219" fmla="*/ 6701246 h 13511369"/>
                  <a:gd name="connsiteX220" fmla="*/ 8789812 w 12089090"/>
                  <a:gd name="connsiteY220" fmla="*/ 6548844 h 13511369"/>
                  <a:gd name="connsiteX221" fmla="*/ 9332737 w 12089090"/>
                  <a:gd name="connsiteY221" fmla="*/ 6544082 h 13511369"/>
                  <a:gd name="connsiteX222" fmla="*/ 9520856 w 12089090"/>
                  <a:gd name="connsiteY222" fmla="*/ 6494075 h 13511369"/>
                  <a:gd name="connsiteX223" fmla="*/ 9647062 w 12089090"/>
                  <a:gd name="connsiteY223" fmla="*/ 6298813 h 13511369"/>
                  <a:gd name="connsiteX224" fmla="*/ 9923287 w 12089090"/>
                  <a:gd name="connsiteY224" fmla="*/ 6334532 h 13511369"/>
                  <a:gd name="connsiteX225" fmla="*/ 9887569 w 12089090"/>
                  <a:gd name="connsiteY225" fmla="*/ 6420258 h 13511369"/>
                  <a:gd name="connsiteX226" fmla="*/ 9744694 w 12089090"/>
                  <a:gd name="connsiteY226" fmla="*/ 6434546 h 13511369"/>
                  <a:gd name="connsiteX227" fmla="*/ 9813749 w 12089090"/>
                  <a:gd name="connsiteY227" fmla="*/ 6489313 h 13511369"/>
                  <a:gd name="connsiteX228" fmla="*/ 9682782 w 12089090"/>
                  <a:gd name="connsiteY228" fmla="*/ 6517889 h 13511369"/>
                  <a:gd name="connsiteX229" fmla="*/ 9556576 w 12089090"/>
                  <a:gd name="connsiteY229" fmla="*/ 6508364 h 13511369"/>
                  <a:gd name="connsiteX230" fmla="*/ 9470850 w 12089090"/>
                  <a:gd name="connsiteY230" fmla="*/ 6544082 h 13511369"/>
                  <a:gd name="connsiteX231" fmla="*/ 9439894 w 12089090"/>
                  <a:gd name="connsiteY231" fmla="*/ 6848883 h 13511369"/>
                  <a:gd name="connsiteX232" fmla="*/ 9601819 w 12089090"/>
                  <a:gd name="connsiteY232" fmla="*/ 6882220 h 13511369"/>
                  <a:gd name="connsiteX233" fmla="*/ 9808987 w 12089090"/>
                  <a:gd name="connsiteY233" fmla="*/ 6696482 h 13511369"/>
                  <a:gd name="connsiteX234" fmla="*/ 9847088 w 12089090"/>
                  <a:gd name="connsiteY234" fmla="*/ 6794114 h 13511369"/>
                  <a:gd name="connsiteX235" fmla="*/ 9994726 w 12089090"/>
                  <a:gd name="connsiteY235" fmla="*/ 6717914 h 13511369"/>
                  <a:gd name="connsiteX236" fmla="*/ 9894713 w 12089090"/>
                  <a:gd name="connsiteY236" fmla="*/ 6956040 h 13511369"/>
                  <a:gd name="connsiteX237" fmla="*/ 10037588 w 12089090"/>
                  <a:gd name="connsiteY237" fmla="*/ 6898889 h 13511369"/>
                  <a:gd name="connsiteX238" fmla="*/ 10004251 w 12089090"/>
                  <a:gd name="connsiteY238" fmla="*/ 6986996 h 13511369"/>
                  <a:gd name="connsiteX239" fmla="*/ 10235232 w 12089090"/>
                  <a:gd name="connsiteY239" fmla="*/ 6984614 h 13511369"/>
                  <a:gd name="connsiteX240" fmla="*/ 10075687 w 12089090"/>
                  <a:gd name="connsiteY240" fmla="*/ 7039382 h 13511369"/>
                  <a:gd name="connsiteX241" fmla="*/ 9966151 w 12089090"/>
                  <a:gd name="connsiteY241" fmla="*/ 7096533 h 13511369"/>
                  <a:gd name="connsiteX242" fmla="*/ 9847088 w 12089090"/>
                  <a:gd name="connsiteY242" fmla="*/ 7210833 h 13511369"/>
                  <a:gd name="connsiteX243" fmla="*/ 9882806 w 12089090"/>
                  <a:gd name="connsiteY243" fmla="*/ 7270363 h 13511369"/>
                  <a:gd name="connsiteX244" fmla="*/ 9925669 w 12089090"/>
                  <a:gd name="connsiteY244" fmla="*/ 7320371 h 13511369"/>
                  <a:gd name="connsiteX245" fmla="*/ 10004251 w 12089090"/>
                  <a:gd name="connsiteY245" fmla="*/ 7287033 h 13511369"/>
                  <a:gd name="connsiteX246" fmla="*/ 10016156 w 12089090"/>
                  <a:gd name="connsiteY246" fmla="*/ 7348944 h 13511369"/>
                  <a:gd name="connsiteX247" fmla="*/ 10130457 w 12089090"/>
                  <a:gd name="connsiteY247" fmla="*/ 7210833 h 13511369"/>
                  <a:gd name="connsiteX248" fmla="*/ 10166176 w 12089090"/>
                  <a:gd name="connsiteY248" fmla="*/ 7356089 h 13511369"/>
                  <a:gd name="connsiteX249" fmla="*/ 10261426 w 12089090"/>
                  <a:gd name="connsiteY249" fmla="*/ 7239408 h 13511369"/>
                  <a:gd name="connsiteX250" fmla="*/ 10287619 w 12089090"/>
                  <a:gd name="connsiteY250" fmla="*/ 7401332 h 13511369"/>
                  <a:gd name="connsiteX251" fmla="*/ 10361437 w 12089090"/>
                  <a:gd name="connsiteY251" fmla="*/ 7477532 h 13511369"/>
                  <a:gd name="connsiteX252" fmla="*/ 10151887 w 12089090"/>
                  <a:gd name="connsiteY252" fmla="*/ 7591832 h 13511369"/>
                  <a:gd name="connsiteX253" fmla="*/ 10304288 w 12089090"/>
                  <a:gd name="connsiteY253" fmla="*/ 7741852 h 13511369"/>
                  <a:gd name="connsiteX254" fmla="*/ 10335244 w 12089090"/>
                  <a:gd name="connsiteY254" fmla="*/ 7644221 h 13511369"/>
                  <a:gd name="connsiteX255" fmla="*/ 10406680 w 12089090"/>
                  <a:gd name="connsiteY255" fmla="*/ 7732326 h 13511369"/>
                  <a:gd name="connsiteX256" fmla="*/ 10528126 w 12089090"/>
                  <a:gd name="connsiteY256" fmla="*/ 7691846 h 13511369"/>
                  <a:gd name="connsiteX257" fmla="*/ 10532887 w 12089090"/>
                  <a:gd name="connsiteY257" fmla="*/ 7777570 h 13511369"/>
                  <a:gd name="connsiteX258" fmla="*/ 10530506 w 12089090"/>
                  <a:gd name="connsiteY258" fmla="*/ 7875200 h 13511369"/>
                  <a:gd name="connsiteX259" fmla="*/ 10640043 w 12089090"/>
                  <a:gd name="connsiteY259" fmla="*/ 7837101 h 13511369"/>
                  <a:gd name="connsiteX260" fmla="*/ 10680526 w 12089090"/>
                  <a:gd name="connsiteY260" fmla="*/ 8075227 h 13511369"/>
                  <a:gd name="connsiteX261" fmla="*/ 10818637 w 12089090"/>
                  <a:gd name="connsiteY261" fmla="*/ 8106182 h 13511369"/>
                  <a:gd name="connsiteX262" fmla="*/ 10832925 w 12089090"/>
                  <a:gd name="connsiteY262" fmla="*/ 7815670 h 13511369"/>
                  <a:gd name="connsiteX263" fmla="*/ 10923413 w 12089090"/>
                  <a:gd name="connsiteY263" fmla="*/ 7791858 h 13511369"/>
                  <a:gd name="connsiteX264" fmla="*/ 10992469 w 12089090"/>
                  <a:gd name="connsiteY264" fmla="*/ 7620407 h 13511369"/>
                  <a:gd name="connsiteX265" fmla="*/ 10954369 w 12089090"/>
                  <a:gd name="connsiteY265" fmla="*/ 7491821 h 13511369"/>
                  <a:gd name="connsiteX266" fmla="*/ 10859119 w 12089090"/>
                  <a:gd name="connsiteY266" fmla="*/ 7479913 h 13511369"/>
                  <a:gd name="connsiteX267" fmla="*/ 10906743 w 12089090"/>
                  <a:gd name="connsiteY267" fmla="*/ 7360851 h 13511369"/>
                  <a:gd name="connsiteX268" fmla="*/ 10801969 w 12089090"/>
                  <a:gd name="connsiteY268" fmla="*/ 7289414 h 13511369"/>
                  <a:gd name="connsiteX269" fmla="*/ 10761487 w 12089090"/>
                  <a:gd name="connsiteY269" fmla="*/ 7058432 h 13511369"/>
                  <a:gd name="connsiteX270" fmla="*/ 10443987 w 12089090"/>
                  <a:gd name="connsiteY270" fmla="*/ 7020332 h 13511369"/>
                  <a:gd name="connsiteX271" fmla="*/ 10513838 w 12089090"/>
                  <a:gd name="connsiteY271" fmla="*/ 6915558 h 13511369"/>
                  <a:gd name="connsiteX272" fmla="*/ 10637663 w 12089090"/>
                  <a:gd name="connsiteY272" fmla="*/ 6896508 h 13511369"/>
                  <a:gd name="connsiteX273" fmla="*/ 10647187 w 12089090"/>
                  <a:gd name="connsiteY273" fmla="*/ 6810782 h 13511369"/>
                  <a:gd name="connsiteX274" fmla="*/ 10859912 w 12089090"/>
                  <a:gd name="connsiteY274" fmla="*/ 6899682 h 13511369"/>
                  <a:gd name="connsiteX275" fmla="*/ 10875787 w 12089090"/>
                  <a:gd name="connsiteY275" fmla="*/ 6677432 h 13511369"/>
                  <a:gd name="connsiteX276" fmla="*/ 10666237 w 12089090"/>
                  <a:gd name="connsiteY276" fmla="*/ 6772682 h 13511369"/>
                  <a:gd name="connsiteX277" fmla="*/ 10590037 w 12089090"/>
                  <a:gd name="connsiteY277" fmla="*/ 6544082 h 13511369"/>
                  <a:gd name="connsiteX278" fmla="*/ 10361437 w 12089090"/>
                  <a:gd name="connsiteY278" fmla="*/ 6753632 h 13511369"/>
                  <a:gd name="connsiteX279" fmla="*/ 10374138 w 12089090"/>
                  <a:gd name="connsiteY279" fmla="*/ 6588533 h 13511369"/>
                  <a:gd name="connsiteX280" fmla="*/ 10386837 w 12089090"/>
                  <a:gd name="connsiteY280" fmla="*/ 6464707 h 13511369"/>
                  <a:gd name="connsiteX281" fmla="*/ 10331672 w 12089090"/>
                  <a:gd name="connsiteY281" fmla="*/ 6436675 h 13511369"/>
                  <a:gd name="connsiteX282" fmla="*/ 10278888 w 12089090"/>
                  <a:gd name="connsiteY282" fmla="*/ 6452008 h 13511369"/>
                  <a:gd name="connsiteX283" fmla="*/ 10158237 w 12089090"/>
                  <a:gd name="connsiteY283" fmla="*/ 6236107 h 13511369"/>
                  <a:gd name="connsiteX284" fmla="*/ 10323338 w 12089090"/>
                  <a:gd name="connsiteY284" fmla="*/ 6274208 h 13511369"/>
                  <a:gd name="connsiteX285" fmla="*/ 10564638 w 12089090"/>
                  <a:gd name="connsiteY285" fmla="*/ 6274208 h 13511369"/>
                  <a:gd name="connsiteX286" fmla="*/ 10694812 w 12089090"/>
                  <a:gd name="connsiteY286" fmla="*/ 6134507 h 13511369"/>
                  <a:gd name="connsiteX287" fmla="*/ 10593213 w 12089090"/>
                  <a:gd name="connsiteY287" fmla="*/ 6023383 h 13511369"/>
                  <a:gd name="connsiteX288" fmla="*/ 10380487 w 12089090"/>
                  <a:gd name="connsiteY288" fmla="*/ 5975757 h 13511369"/>
                  <a:gd name="connsiteX289" fmla="*/ 10561462 w 12089090"/>
                  <a:gd name="connsiteY289" fmla="*/ 5845582 h 13511369"/>
                  <a:gd name="connsiteX290" fmla="*/ 10507488 w 12089090"/>
                  <a:gd name="connsiteY290" fmla="*/ 5728108 h 13511369"/>
                  <a:gd name="connsiteX291" fmla="*/ 10561463 w 12089090"/>
                  <a:gd name="connsiteY291" fmla="*/ 5607458 h 13511369"/>
                  <a:gd name="connsiteX292" fmla="*/ 10523362 w 12089090"/>
                  <a:gd name="connsiteY292" fmla="*/ 5604282 h 13511369"/>
                  <a:gd name="connsiteX293" fmla="*/ 10488438 w 12089090"/>
                  <a:gd name="connsiteY293" fmla="*/ 5528083 h 13511369"/>
                  <a:gd name="connsiteX294" fmla="*/ 10329687 w 12089090"/>
                  <a:gd name="connsiteY294" fmla="*/ 5375682 h 13511369"/>
                  <a:gd name="connsiteX295" fmla="*/ 10599563 w 12089090"/>
                  <a:gd name="connsiteY295" fmla="*/ 5480458 h 13511369"/>
                  <a:gd name="connsiteX296" fmla="*/ 10742437 w 12089090"/>
                  <a:gd name="connsiteY296" fmla="*/ 5439182 h 13511369"/>
                  <a:gd name="connsiteX297" fmla="*/ 10717038 w 12089090"/>
                  <a:gd name="connsiteY297" fmla="*/ 5686833 h 13511369"/>
                  <a:gd name="connsiteX298" fmla="*/ 10894837 w 12089090"/>
                  <a:gd name="connsiteY298" fmla="*/ 5724932 h 13511369"/>
                  <a:gd name="connsiteX299" fmla="*/ 10951988 w 12089090"/>
                  <a:gd name="connsiteY299" fmla="*/ 5550308 h 13511369"/>
                  <a:gd name="connsiteX300" fmla="*/ 10993262 w 12089090"/>
                  <a:gd name="connsiteY300" fmla="*/ 5321707 h 13511369"/>
                  <a:gd name="connsiteX301" fmla="*/ 10913888 w 12089090"/>
                  <a:gd name="connsiteY301" fmla="*/ 5118508 h 13511369"/>
                  <a:gd name="connsiteX302" fmla="*/ 10856737 w 12089090"/>
                  <a:gd name="connsiteY302" fmla="*/ 5020082 h 13511369"/>
                  <a:gd name="connsiteX303" fmla="*/ 10777363 w 12089090"/>
                  <a:gd name="connsiteY303" fmla="*/ 5137558 h 13511369"/>
                  <a:gd name="connsiteX304" fmla="*/ 10707513 w 12089090"/>
                  <a:gd name="connsiteY304" fmla="*/ 5096283 h 13511369"/>
                  <a:gd name="connsiteX305" fmla="*/ 10675763 w 12089090"/>
                  <a:gd name="connsiteY305" fmla="*/ 5216933 h 13511369"/>
                  <a:gd name="connsiteX306" fmla="*/ 10574162 w 12089090"/>
                  <a:gd name="connsiteY306" fmla="*/ 5220107 h 13511369"/>
                  <a:gd name="connsiteX307" fmla="*/ 10494787 w 12089090"/>
                  <a:gd name="connsiteY307" fmla="*/ 5077232 h 13511369"/>
                  <a:gd name="connsiteX308" fmla="*/ 10456687 w 12089090"/>
                  <a:gd name="connsiteY308" fmla="*/ 4924832 h 13511369"/>
                  <a:gd name="connsiteX309" fmla="*/ 10240787 w 12089090"/>
                  <a:gd name="connsiteY309" fmla="*/ 4928007 h 13511369"/>
                  <a:gd name="connsiteX310" fmla="*/ 10266187 w 12089090"/>
                  <a:gd name="connsiteY310" fmla="*/ 5153432 h 13511369"/>
                  <a:gd name="connsiteX311" fmla="*/ 10228088 w 12089090"/>
                  <a:gd name="connsiteY311" fmla="*/ 4959758 h 13511369"/>
                  <a:gd name="connsiteX312" fmla="*/ 10183637 w 12089090"/>
                  <a:gd name="connsiteY312" fmla="*/ 4972457 h 13511369"/>
                  <a:gd name="connsiteX313" fmla="*/ 10113787 w 12089090"/>
                  <a:gd name="connsiteY313" fmla="*/ 4861332 h 13511369"/>
                  <a:gd name="connsiteX314" fmla="*/ 10018538 w 12089090"/>
                  <a:gd name="connsiteY314" fmla="*/ 4931183 h 13511369"/>
                  <a:gd name="connsiteX315" fmla="*/ 9862962 w 12089090"/>
                  <a:gd name="connsiteY315" fmla="*/ 5058182 h 13511369"/>
                  <a:gd name="connsiteX316" fmla="*/ 10228087 w 12089090"/>
                  <a:gd name="connsiteY316" fmla="*/ 4724807 h 13511369"/>
                  <a:gd name="connsiteX317" fmla="*/ 10372550 w 12089090"/>
                  <a:gd name="connsiteY317" fmla="*/ 4634321 h 13511369"/>
                  <a:gd name="connsiteX318" fmla="*/ 10590037 w 12089090"/>
                  <a:gd name="connsiteY318" fmla="*/ 4581932 h 13511369"/>
                  <a:gd name="connsiteX319" fmla="*/ 10628138 w 12089090"/>
                  <a:gd name="connsiteY319" fmla="*/ 4461283 h 13511369"/>
                  <a:gd name="connsiteX320" fmla="*/ 10799588 w 12089090"/>
                  <a:gd name="connsiteY320" fmla="*/ 4334283 h 13511369"/>
                  <a:gd name="connsiteX321" fmla="*/ 10831337 w 12089090"/>
                  <a:gd name="connsiteY321" fmla="*/ 4080282 h 13511369"/>
                  <a:gd name="connsiteX322" fmla="*/ 10599562 w 12089090"/>
                  <a:gd name="connsiteY322" fmla="*/ 3997732 h 13511369"/>
                  <a:gd name="connsiteX323" fmla="*/ 10282063 w 12089090"/>
                  <a:gd name="connsiteY323" fmla="*/ 3950108 h 13511369"/>
                  <a:gd name="connsiteX324" fmla="*/ 10151887 w 12089090"/>
                  <a:gd name="connsiteY324" fmla="*/ 4010432 h 13511369"/>
                  <a:gd name="connsiteX325" fmla="*/ 10177288 w 12089090"/>
                  <a:gd name="connsiteY325" fmla="*/ 3845333 h 13511369"/>
                  <a:gd name="connsiteX326" fmla="*/ 10126488 w 12089090"/>
                  <a:gd name="connsiteY326" fmla="*/ 3670708 h 13511369"/>
                  <a:gd name="connsiteX327" fmla="*/ 10240787 w 12089090"/>
                  <a:gd name="connsiteY327" fmla="*/ 3708807 h 13511369"/>
                  <a:gd name="connsiteX328" fmla="*/ 10361438 w 12089090"/>
                  <a:gd name="connsiteY328" fmla="*/ 3600858 h 13511369"/>
                  <a:gd name="connsiteX329" fmla="*/ 10551938 w 12089090"/>
                  <a:gd name="connsiteY329" fmla="*/ 3661183 h 13511369"/>
                  <a:gd name="connsiteX330" fmla="*/ 10564638 w 12089090"/>
                  <a:gd name="connsiteY330" fmla="*/ 3477033 h 13511369"/>
                  <a:gd name="connsiteX331" fmla="*/ 10704337 w 12089090"/>
                  <a:gd name="connsiteY331" fmla="*/ 3515132 h 13511369"/>
                  <a:gd name="connsiteX332" fmla="*/ 10818637 w 12089090"/>
                  <a:gd name="connsiteY332" fmla="*/ 3210332 h 13511369"/>
                  <a:gd name="connsiteX333" fmla="*/ 10920238 w 12089090"/>
                  <a:gd name="connsiteY333" fmla="*/ 3299233 h 13511369"/>
                  <a:gd name="connsiteX334" fmla="*/ 11059937 w 12089090"/>
                  <a:gd name="connsiteY334" fmla="*/ 3283357 h 13511369"/>
                  <a:gd name="connsiteX335" fmla="*/ 11094862 w 12089090"/>
                  <a:gd name="connsiteY335" fmla="*/ 3508782 h 13511369"/>
                  <a:gd name="connsiteX336" fmla="*/ 11171063 w 12089090"/>
                  <a:gd name="connsiteY336" fmla="*/ 3251608 h 13511369"/>
                  <a:gd name="connsiteX337" fmla="*/ 11094863 w 12089090"/>
                  <a:gd name="connsiteY337" fmla="*/ 3165883 h 13511369"/>
                  <a:gd name="connsiteX338" fmla="*/ 11180587 w 12089090"/>
                  <a:gd name="connsiteY338" fmla="*/ 2911882 h 13511369"/>
                  <a:gd name="connsiteX339" fmla="*/ 10999613 w 12089090"/>
                  <a:gd name="connsiteY339" fmla="*/ 2988083 h 13511369"/>
                  <a:gd name="connsiteX340" fmla="*/ 10971037 w 12089090"/>
                  <a:gd name="connsiteY340" fmla="*/ 2918232 h 13511369"/>
                  <a:gd name="connsiteX341" fmla="*/ 10780537 w 12089090"/>
                  <a:gd name="connsiteY341" fmla="*/ 2715032 h 13511369"/>
                  <a:gd name="connsiteX342" fmla="*/ 10748788 w 12089090"/>
                  <a:gd name="connsiteY342" fmla="*/ 2530883 h 13511369"/>
                  <a:gd name="connsiteX343" fmla="*/ 10717038 w 12089090"/>
                  <a:gd name="connsiteY343" fmla="*/ 2435633 h 13511369"/>
                  <a:gd name="connsiteX344" fmla="*/ 10818637 w 12089090"/>
                  <a:gd name="connsiteY344" fmla="*/ 2334032 h 13511369"/>
                  <a:gd name="connsiteX345" fmla="*/ 11078988 w 12089090"/>
                  <a:gd name="connsiteY345" fmla="*/ 2099083 h 13511369"/>
                  <a:gd name="connsiteX346" fmla="*/ 11199637 w 12089090"/>
                  <a:gd name="connsiteY346" fmla="*/ 2118132 h 13511369"/>
                  <a:gd name="connsiteX347" fmla="*/ 11269488 w 12089090"/>
                  <a:gd name="connsiteY347" fmla="*/ 2029233 h 13511369"/>
                  <a:gd name="connsiteX348" fmla="*/ 11504437 w 12089090"/>
                  <a:gd name="connsiteY348" fmla="*/ 1921282 h 13511369"/>
                  <a:gd name="connsiteX349" fmla="*/ 11358388 w 12089090"/>
                  <a:gd name="connsiteY349" fmla="*/ 1851433 h 13511369"/>
                  <a:gd name="connsiteX350" fmla="*/ 11275837 w 12089090"/>
                  <a:gd name="connsiteY350" fmla="*/ 1705382 h 13511369"/>
                  <a:gd name="connsiteX351" fmla="*/ 11377437 w 12089090"/>
                  <a:gd name="connsiteY351" fmla="*/ 1279932 h 13511369"/>
                  <a:gd name="connsiteX352" fmla="*/ 11256787 w 12089090"/>
                  <a:gd name="connsiteY352" fmla="*/ 1019582 h 13511369"/>
                  <a:gd name="connsiteX353" fmla="*/ 11542537 w 12089090"/>
                  <a:gd name="connsiteY353" fmla="*/ 1362482 h 13511369"/>
                  <a:gd name="connsiteX354" fmla="*/ 11707637 w 12089090"/>
                  <a:gd name="connsiteY354" fmla="*/ 1165632 h 13511369"/>
                  <a:gd name="connsiteX355" fmla="*/ 11891787 w 12089090"/>
                  <a:gd name="connsiteY355" fmla="*/ 1476782 h 13511369"/>
                  <a:gd name="connsiteX356" fmla="*/ 12088637 w 12089090"/>
                  <a:gd name="connsiteY356" fmla="*/ 1578383 h 13511369"/>
                  <a:gd name="connsiteX357" fmla="*/ 11923537 w 12089090"/>
                  <a:gd name="connsiteY357" fmla="*/ 1133883 h 13511369"/>
                  <a:gd name="connsiteX358" fmla="*/ 11910837 w 12089090"/>
                  <a:gd name="connsiteY358" fmla="*/ 917982 h 13511369"/>
                  <a:gd name="connsiteX359" fmla="*/ 11777487 w 12089090"/>
                  <a:gd name="connsiteY359" fmla="*/ 721132 h 13511369"/>
                  <a:gd name="connsiteX360" fmla="*/ 11752087 w 12089090"/>
                  <a:gd name="connsiteY36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455687 w 12089090"/>
                  <a:gd name="connsiteY21" fmla="*/ 1452970 h 13511369"/>
                  <a:gd name="connsiteX22" fmla="*/ 2421159 w 12089090"/>
                  <a:gd name="connsiteY22" fmla="*/ 1328894 h 13511369"/>
                  <a:gd name="connsiteX23" fmla="*/ 2341387 w 12089090"/>
                  <a:gd name="connsiteY23" fmla="*/ 1248182 h 13511369"/>
                  <a:gd name="connsiteX24" fmla="*/ 2364009 w 12089090"/>
                  <a:gd name="connsiteY24" fmla="*/ 1407475 h 13511369"/>
                  <a:gd name="connsiteX25" fmla="*/ 2321147 w 12089090"/>
                  <a:gd name="connsiteY25" fmla="*/ 1557494 h 13511369"/>
                  <a:gd name="connsiteX26" fmla="*/ 2379487 w 12089090"/>
                  <a:gd name="connsiteY26" fmla="*/ 1629182 h 13511369"/>
                  <a:gd name="connsiteX27" fmla="*/ 2748581 w 12089090"/>
                  <a:gd name="connsiteY27" fmla="*/ 1888739 h 13511369"/>
                  <a:gd name="connsiteX28" fmla="*/ 2818828 w 12089090"/>
                  <a:gd name="connsiteY28" fmla="*/ 2031363 h 13511369"/>
                  <a:gd name="connsiteX29" fmla="*/ 2799778 w 12089090"/>
                  <a:gd name="connsiteY29" fmla="*/ 2224244 h 13511369"/>
                  <a:gd name="connsiteX30" fmla="*/ 2870025 w 12089090"/>
                  <a:gd name="connsiteY30" fmla="*/ 2431664 h 13511369"/>
                  <a:gd name="connsiteX31" fmla="*/ 3027187 w 12089090"/>
                  <a:gd name="connsiteY31" fmla="*/ 2567395 h 13511369"/>
                  <a:gd name="connsiteX32" fmla="*/ 3160537 w 12089090"/>
                  <a:gd name="connsiteY32" fmla="*/ 2543582 h 13511369"/>
                  <a:gd name="connsiteX33" fmla="*/ 3228403 w 12089090"/>
                  <a:gd name="connsiteY33" fmla="*/ 2648106 h 13511369"/>
                  <a:gd name="connsiteX34" fmla="*/ 3130772 w 12089090"/>
                  <a:gd name="connsiteY34" fmla="*/ 2719544 h 13511369"/>
                  <a:gd name="connsiteX35" fmla="*/ 3115293 w 12089090"/>
                  <a:gd name="connsiteY35" fmla="*/ 2843619 h 13511369"/>
                  <a:gd name="connsiteX36" fmla="*/ 3023615 w 12089090"/>
                  <a:gd name="connsiteY36" fmla="*/ 2957669 h 13511369"/>
                  <a:gd name="connsiteX37" fmla="*/ 3016472 w 12089090"/>
                  <a:gd name="connsiteY37" fmla="*/ 3050538 h 13511369"/>
                  <a:gd name="connsiteX38" fmla="*/ 2916459 w 12089090"/>
                  <a:gd name="connsiteY38" fmla="*/ 3143406 h 13511369"/>
                  <a:gd name="connsiteX39" fmla="*/ 2874787 w 12089090"/>
                  <a:gd name="connsiteY39" fmla="*/ 3248432 h 13511369"/>
                  <a:gd name="connsiteX40" fmla="*/ 2916459 w 12089090"/>
                  <a:gd name="connsiteY40" fmla="*/ 3355338 h 13511369"/>
                  <a:gd name="connsiteX41" fmla="*/ 3039093 w 12089090"/>
                  <a:gd name="connsiteY41" fmla="*/ 3469889 h 13511369"/>
                  <a:gd name="connsiteX42" fmla="*/ 2880740 w 12089090"/>
                  <a:gd name="connsiteY42" fmla="*/ 3872069 h 13511369"/>
                  <a:gd name="connsiteX43" fmla="*/ 2854547 w 12089090"/>
                  <a:gd name="connsiteY43" fmla="*/ 4003038 h 13511369"/>
                  <a:gd name="connsiteX44" fmla="*/ 2779537 w 12089090"/>
                  <a:gd name="connsiteY44" fmla="*/ 4067582 h 13511369"/>
                  <a:gd name="connsiteX45" fmla="*/ 2630709 w 12089090"/>
                  <a:gd name="connsiteY45" fmla="*/ 4069713 h 13511369"/>
                  <a:gd name="connsiteX46" fmla="*/ 2559272 w 12089090"/>
                  <a:gd name="connsiteY46" fmla="*/ 4041138 h 13511369"/>
                  <a:gd name="connsiteX47" fmla="*/ 2497359 w 12089090"/>
                  <a:gd name="connsiteY47" fmla="*/ 3964938 h 13511369"/>
                  <a:gd name="connsiteX48" fmla="*/ 2360437 w 12089090"/>
                  <a:gd name="connsiteY48" fmla="*/ 3991382 h 13511369"/>
                  <a:gd name="connsiteX49" fmla="*/ 2302097 w 12089090"/>
                  <a:gd name="connsiteY49" fmla="*/ 4098288 h 13511369"/>
                  <a:gd name="connsiteX50" fmla="*/ 2402109 w 12089090"/>
                  <a:gd name="connsiteY50" fmla="*/ 4295932 h 13511369"/>
                  <a:gd name="connsiteX51" fmla="*/ 2322337 w 12089090"/>
                  <a:gd name="connsiteY51" fmla="*/ 4353332 h 13511369"/>
                  <a:gd name="connsiteX52" fmla="*/ 2533078 w 12089090"/>
                  <a:gd name="connsiteY52" fmla="*/ 4645975 h 13511369"/>
                  <a:gd name="connsiteX53" fmla="*/ 2597372 w 12089090"/>
                  <a:gd name="connsiteY53" fmla="*/ 4879338 h 13511369"/>
                  <a:gd name="connsiteX54" fmla="*/ 2489024 w 12089090"/>
                  <a:gd name="connsiteY54" fmla="*/ 4958170 h 13511369"/>
                  <a:gd name="connsiteX55" fmla="*/ 2471165 w 12089090"/>
                  <a:gd name="connsiteY55" fmla="*/ 5122225 h 13511369"/>
                  <a:gd name="connsiteX56" fmla="*/ 2387822 w 12089090"/>
                  <a:gd name="connsiteY56" fmla="*/ 5196044 h 13511369"/>
                  <a:gd name="connsiteX57" fmla="*/ 2398537 w 12089090"/>
                  <a:gd name="connsiteY57" fmla="*/ 5286782 h 13511369"/>
                  <a:gd name="connsiteX58" fmla="*/ 2506884 w 12089090"/>
                  <a:gd name="connsiteY58" fmla="*/ 5384163 h 13511369"/>
                  <a:gd name="connsiteX59" fmla="*/ 2512837 w 12089090"/>
                  <a:gd name="connsiteY59" fmla="*/ 5534432 h 13511369"/>
                  <a:gd name="connsiteX60" fmla="*/ 2516409 w 12089090"/>
                  <a:gd name="connsiteY60" fmla="*/ 5622288 h 13511369"/>
                  <a:gd name="connsiteX61" fmla="*/ 2649759 w 12089090"/>
                  <a:gd name="connsiteY61" fmla="*/ 5741350 h 13511369"/>
                  <a:gd name="connsiteX62" fmla="*/ 2814065 w 12089090"/>
                  <a:gd name="connsiteY62" fmla="*/ 5819932 h 13511369"/>
                  <a:gd name="connsiteX63" fmla="*/ 2846212 w 12089090"/>
                  <a:gd name="connsiteY63" fmla="*/ 6036875 h 13511369"/>
                  <a:gd name="connsiteX64" fmla="*/ 2836687 w 12089090"/>
                  <a:gd name="connsiteY64" fmla="*/ 6239282 h 13511369"/>
                  <a:gd name="connsiteX65" fmla="*/ 2611659 w 12089090"/>
                  <a:gd name="connsiteY65" fmla="*/ 6322375 h 13511369"/>
                  <a:gd name="connsiteX66" fmla="*/ 2627137 w 12089090"/>
                  <a:gd name="connsiteY66" fmla="*/ 6448832 h 13511369"/>
                  <a:gd name="connsiteX67" fmla="*/ 2531887 w 12089090"/>
                  <a:gd name="connsiteY67" fmla="*/ 6696482 h 13511369"/>
                  <a:gd name="connsiteX68" fmla="*/ 2585465 w 12089090"/>
                  <a:gd name="connsiteY68" fmla="*/ 6812913 h 13511369"/>
                  <a:gd name="connsiteX69" fmla="*/ 2535459 w 12089090"/>
                  <a:gd name="connsiteY69" fmla="*/ 6872444 h 13511369"/>
                  <a:gd name="connsiteX70" fmla="*/ 2478309 w 12089090"/>
                  <a:gd name="connsiteY70" fmla="*/ 6981982 h 13511369"/>
                  <a:gd name="connsiteX71" fmla="*/ 2365199 w 12089090"/>
                  <a:gd name="connsiteY71" fmla="*/ 7022714 h 13511369"/>
                  <a:gd name="connsiteX72" fmla="*/ 2123503 w 12089090"/>
                  <a:gd name="connsiteY72" fmla="*/ 7248682 h 13511369"/>
                  <a:gd name="connsiteX73" fmla="*/ 2171128 w 12089090"/>
                  <a:gd name="connsiteY73" fmla="*/ 7551100 h 13511369"/>
                  <a:gd name="connsiteX74" fmla="*/ 2143743 w 12089090"/>
                  <a:gd name="connsiteY74" fmla="*/ 7627551 h 13511369"/>
                  <a:gd name="connsiteX75" fmla="*/ 1973484 w 12089090"/>
                  <a:gd name="connsiteY75" fmla="*/ 7703500 h 13511369"/>
                  <a:gd name="connsiteX76" fmla="*/ 1867519 w 12089090"/>
                  <a:gd name="connsiteY76" fmla="*/ 7841863 h 13511369"/>
                  <a:gd name="connsiteX77" fmla="*/ 1842515 w 12089090"/>
                  <a:gd name="connsiteY77" fmla="*/ 8084500 h 13511369"/>
                  <a:gd name="connsiteX78" fmla="*/ 1721072 w 12089090"/>
                  <a:gd name="connsiteY78" fmla="*/ 8148794 h 13511369"/>
                  <a:gd name="connsiteX79" fmla="*/ 1703212 w 12089090"/>
                  <a:gd name="connsiteY79" fmla="*/ 8291919 h 13511369"/>
                  <a:gd name="connsiteX80" fmla="*/ 1671065 w 12089090"/>
                  <a:gd name="connsiteY80" fmla="*/ 8510744 h 13511369"/>
                  <a:gd name="connsiteX81" fmla="*/ 1716309 w 12089090"/>
                  <a:gd name="connsiteY81" fmla="*/ 8653619 h 13511369"/>
                  <a:gd name="connsiteX82" fmla="*/ 1706784 w 12089090"/>
                  <a:gd name="connsiteY82" fmla="*/ 8772682 h 13511369"/>
                  <a:gd name="connsiteX83" fmla="*/ 1788937 w 12089090"/>
                  <a:gd name="connsiteY83" fmla="*/ 8963432 h 13511369"/>
                  <a:gd name="connsiteX84" fmla="*/ 1657969 w 12089090"/>
                  <a:gd name="connsiteY84" fmla="*/ 9413488 h 13511369"/>
                  <a:gd name="connsiteX85" fmla="*/ 1506759 w 12089090"/>
                  <a:gd name="connsiteY85" fmla="*/ 9498963 h 13511369"/>
                  <a:gd name="connsiteX86" fmla="*/ 1463897 w 12089090"/>
                  <a:gd name="connsiteY86" fmla="*/ 9682319 h 13511369"/>
                  <a:gd name="connsiteX87" fmla="*/ 1321022 w 12089090"/>
                  <a:gd name="connsiteY87" fmla="*/ 9748994 h 13511369"/>
                  <a:gd name="connsiteX88" fmla="*/ 1312687 w 12089090"/>
                  <a:gd name="connsiteY88" fmla="*/ 9839732 h 13511369"/>
                  <a:gd name="connsiteX89" fmla="*/ 1237678 w 12089090"/>
                  <a:gd name="connsiteY89" fmla="*/ 9970450 h 13511369"/>
                  <a:gd name="connsiteX90" fmla="*/ 1254347 w 12089090"/>
                  <a:gd name="connsiteY90" fmla="*/ 10151425 h 13511369"/>
                  <a:gd name="connsiteX91" fmla="*/ 1179337 w 12089090"/>
                  <a:gd name="connsiteY91" fmla="*/ 10315982 h 13511369"/>
                  <a:gd name="connsiteX92" fmla="*/ 932878 w 12089090"/>
                  <a:gd name="connsiteY92" fmla="*/ 10353832 h 13511369"/>
                  <a:gd name="connsiteX93" fmla="*/ 817387 w 12089090"/>
                  <a:gd name="connsiteY93" fmla="*/ 10468382 h 13511369"/>
                  <a:gd name="connsiteX94" fmla="*/ 678084 w 12089090"/>
                  <a:gd name="connsiteY94" fmla="*/ 10480038 h 13511369"/>
                  <a:gd name="connsiteX95" fmla="*/ 585215 w 12089090"/>
                  <a:gd name="connsiteY95" fmla="*/ 10544332 h 13511369"/>
                  <a:gd name="connsiteX96" fmla="*/ 497109 w 12089090"/>
                  <a:gd name="connsiteY96" fmla="*/ 10503850 h 13511369"/>
                  <a:gd name="connsiteX97" fmla="*/ 399478 w 12089090"/>
                  <a:gd name="connsiteY97" fmla="*/ 10510994 h 13511369"/>
                  <a:gd name="connsiteX98" fmla="*/ 301847 w 12089090"/>
                  <a:gd name="connsiteY98" fmla="*/ 10482419 h 13511369"/>
                  <a:gd name="connsiteX99" fmla="*/ 238743 w 12089090"/>
                  <a:gd name="connsiteY99" fmla="*/ 10535057 h 13511369"/>
                  <a:gd name="connsiteX100" fmla="*/ 17287 w 12089090"/>
                  <a:gd name="connsiteY100" fmla="*/ 10430282 h 13511369"/>
                  <a:gd name="connsiteX101" fmla="*/ 78009 w 12089090"/>
                  <a:gd name="connsiteY101" fmla="*/ 10608625 h 13511369"/>
                  <a:gd name="connsiteX102" fmla="*/ 11334 w 12089090"/>
                  <a:gd name="connsiteY102" fmla="*/ 10787219 h 13511369"/>
                  <a:gd name="connsiteX103" fmla="*/ 112537 w 12089090"/>
                  <a:gd name="connsiteY103" fmla="*/ 11056551 h 13511369"/>
                  <a:gd name="connsiteX104" fmla="*/ 8953 w 12089090"/>
                  <a:gd name="connsiteY104" fmla="*/ 11234894 h 13511369"/>
                  <a:gd name="connsiteX105" fmla="*/ 17287 w 12089090"/>
                  <a:gd name="connsiteY105" fmla="*/ 11420882 h 13511369"/>
                  <a:gd name="connsiteX106" fmla="*/ 158972 w 12089090"/>
                  <a:gd name="connsiteY106" fmla="*/ 11470638 h 13511369"/>
                  <a:gd name="connsiteX107" fmla="*/ 455437 w 12089090"/>
                  <a:gd name="connsiteY107" fmla="*/ 11497082 h 13511369"/>
                  <a:gd name="connsiteX108" fmla="*/ 623315 w 12089090"/>
                  <a:gd name="connsiteY108" fmla="*/ 11544457 h 13511369"/>
                  <a:gd name="connsiteX109" fmla="*/ 737615 w 12089090"/>
                  <a:gd name="connsiteY109" fmla="*/ 11489688 h 13511369"/>
                  <a:gd name="connsiteX110" fmla="*/ 912637 w 12089090"/>
                  <a:gd name="connsiteY110" fmla="*/ 11535182 h 13511369"/>
                  <a:gd name="connsiteX111" fmla="*/ 1078134 w 12089090"/>
                  <a:gd name="connsiteY111" fmla="*/ 11413488 h 13511369"/>
                  <a:gd name="connsiteX112" fmla="*/ 1155524 w 12089090"/>
                  <a:gd name="connsiteY112" fmla="*/ 11470889 h 13511369"/>
                  <a:gd name="connsiteX113" fmla="*/ 1294828 w 12089090"/>
                  <a:gd name="connsiteY113" fmla="*/ 11496832 h 13511369"/>
                  <a:gd name="connsiteX114" fmla="*/ 1466278 w 12089090"/>
                  <a:gd name="connsiteY114" fmla="*/ 11508738 h 13511369"/>
                  <a:gd name="connsiteX115" fmla="*/ 1552003 w 12089090"/>
                  <a:gd name="connsiteY115" fmla="*/ 11573032 h 13511369"/>
                  <a:gd name="connsiteX116" fmla="*/ 1652015 w 12089090"/>
                  <a:gd name="connsiteY116" fmla="*/ 11580175 h 13511369"/>
                  <a:gd name="connsiteX117" fmla="*/ 1731787 w 12089090"/>
                  <a:gd name="connsiteY117" fmla="*/ 11592332 h 13511369"/>
                  <a:gd name="connsiteX118" fmla="*/ 1659159 w 12089090"/>
                  <a:gd name="connsiteY118" fmla="*/ 11737338 h 13511369"/>
                  <a:gd name="connsiteX119" fmla="*/ 1693687 w 12089090"/>
                  <a:gd name="connsiteY119" fmla="*/ 11992382 h 13511369"/>
                  <a:gd name="connsiteX120" fmla="*/ 1871090 w 12089090"/>
                  <a:gd name="connsiteY120" fmla="*/ 12130244 h 13511369"/>
                  <a:gd name="connsiteX121" fmla="*/ 1993724 w 12089090"/>
                  <a:gd name="connsiteY121" fmla="*/ 12056676 h 13511369"/>
                  <a:gd name="connsiteX122" fmla="*/ 2066353 w 12089090"/>
                  <a:gd name="connsiteY122" fmla="*/ 12104050 h 13511369"/>
                  <a:gd name="connsiteX123" fmla="*/ 2142553 w 12089090"/>
                  <a:gd name="connsiteY123" fmla="*/ 12034994 h 13511369"/>
                  <a:gd name="connsiteX124" fmla="*/ 2242565 w 12089090"/>
                  <a:gd name="connsiteY124" fmla="*/ 12058807 h 13511369"/>
                  <a:gd name="connsiteX125" fmla="*/ 2473547 w 12089090"/>
                  <a:gd name="connsiteY125" fmla="*/ 12008800 h 13511369"/>
                  <a:gd name="connsiteX126" fmla="*/ 2524743 w 12089090"/>
                  <a:gd name="connsiteY126" fmla="*/ 11899513 h 13511369"/>
                  <a:gd name="connsiteX127" fmla="*/ 2893837 w 12089090"/>
                  <a:gd name="connsiteY127" fmla="*/ 12030482 h 13511369"/>
                  <a:gd name="connsiteX128" fmla="*/ 2983134 w 12089090"/>
                  <a:gd name="connsiteY128" fmla="*/ 12018325 h 13511369"/>
                  <a:gd name="connsiteX129" fmla="*/ 3084337 w 12089090"/>
                  <a:gd name="connsiteY129" fmla="*/ 12182882 h 13511369"/>
                  <a:gd name="connsiteX130" fmla="*/ 3323653 w 12089090"/>
                  <a:gd name="connsiteY130" fmla="*/ 12127863 h 13511369"/>
                  <a:gd name="connsiteX131" fmla="*/ 3433190 w 12089090"/>
                  <a:gd name="connsiteY131" fmla="*/ 12196919 h 13511369"/>
                  <a:gd name="connsiteX132" fmla="*/ 3586781 w 12089090"/>
                  <a:gd name="connsiteY132" fmla="*/ 12266226 h 13511369"/>
                  <a:gd name="connsiteX133" fmla="*/ 3522487 w 12089090"/>
                  <a:gd name="connsiteY133" fmla="*/ 12387670 h 13511369"/>
                  <a:gd name="connsiteX134" fmla="*/ 3607022 w 12089090"/>
                  <a:gd name="connsiteY134" fmla="*/ 12592207 h 13511369"/>
                  <a:gd name="connsiteX135" fmla="*/ 3560587 w 12089090"/>
                  <a:gd name="connsiteY135" fmla="*/ 12773432 h 13511369"/>
                  <a:gd name="connsiteX136" fmla="*/ 3545109 w 12089090"/>
                  <a:gd name="connsiteY136" fmla="*/ 12987494 h 13511369"/>
                  <a:gd name="connsiteX137" fmla="*/ 3636787 w 12089090"/>
                  <a:gd name="connsiteY137" fmla="*/ 13211582 h 13511369"/>
                  <a:gd name="connsiteX138" fmla="*/ 3922537 w 12089090"/>
                  <a:gd name="connsiteY138" fmla="*/ 13440182 h 13511369"/>
                  <a:gd name="connsiteX139" fmla="*/ 4514278 w 12089090"/>
                  <a:gd name="connsiteY139" fmla="*/ 13511369 h 13511369"/>
                  <a:gd name="connsiteX140" fmla="*/ 4549996 w 12089090"/>
                  <a:gd name="connsiteY140" fmla="*/ 13442312 h 13511369"/>
                  <a:gd name="connsiteX141" fmla="*/ 4208287 w 12089090"/>
                  <a:gd name="connsiteY141" fmla="*/ 13154432 h 13511369"/>
                  <a:gd name="connsiteX142" fmla="*/ 4635722 w 12089090"/>
                  <a:gd name="connsiteY142" fmla="*/ 13268482 h 13511369"/>
                  <a:gd name="connsiteX143" fmla="*/ 4951237 w 12089090"/>
                  <a:gd name="connsiteY143" fmla="*/ 13268732 h 13511369"/>
                  <a:gd name="connsiteX144" fmla="*/ 5052440 w 12089090"/>
                  <a:gd name="connsiteY144" fmla="*/ 13058932 h 13511369"/>
                  <a:gd name="connsiteX145" fmla="*/ 5011959 w 12089090"/>
                  <a:gd name="connsiteY145" fmla="*/ 12985113 h 13511369"/>
                  <a:gd name="connsiteX146" fmla="*/ 5008387 w 12089090"/>
                  <a:gd name="connsiteY146" fmla="*/ 12678182 h 13511369"/>
                  <a:gd name="connsiteX147" fmla="*/ 5084587 w 12089090"/>
                  <a:gd name="connsiteY147" fmla="*/ 12563882 h 13511369"/>
                  <a:gd name="connsiteX148" fmla="*/ 5046487 w 12089090"/>
                  <a:gd name="connsiteY148" fmla="*/ 12225745 h 13511369"/>
                  <a:gd name="connsiteX149" fmla="*/ 5375100 w 12089090"/>
                  <a:gd name="connsiteY149" fmla="*/ 12097157 h 13511369"/>
                  <a:gd name="connsiteX150" fmla="*/ 5656087 w 12089090"/>
                  <a:gd name="connsiteY150" fmla="*/ 12180502 h 13511369"/>
                  <a:gd name="connsiteX151" fmla="*/ 5541787 w 12089090"/>
                  <a:gd name="connsiteY151" fmla="*/ 11249432 h 13511369"/>
                  <a:gd name="connsiteX152" fmla="*/ 5602510 w 12089090"/>
                  <a:gd name="connsiteY152" fmla="*/ 10722925 h 13511369"/>
                  <a:gd name="connsiteX153" fmla="*/ 5485827 w 12089090"/>
                  <a:gd name="connsiteY153" fmla="*/ 10663394 h 13511369"/>
                  <a:gd name="connsiteX154" fmla="*/ 5602509 w 12089090"/>
                  <a:gd name="connsiteY154" fmla="*/ 10701495 h 13511369"/>
                  <a:gd name="connsiteX155" fmla="*/ 5628703 w 12089090"/>
                  <a:gd name="connsiteY155" fmla="*/ 10160950 h 13511369"/>
                  <a:gd name="connsiteX156" fmla="*/ 5715618 w 12089090"/>
                  <a:gd name="connsiteY156" fmla="*/ 9775438 h 13511369"/>
                  <a:gd name="connsiteX157" fmla="*/ 5847778 w 12089090"/>
                  <a:gd name="connsiteY157" fmla="*/ 9408475 h 13511369"/>
                  <a:gd name="connsiteX158" fmla="*/ 5938265 w 12089090"/>
                  <a:gd name="connsiteY158" fmla="*/ 9196544 h 13511369"/>
                  <a:gd name="connsiteX159" fmla="*/ 5776340 w 12089090"/>
                  <a:gd name="connsiteY159" fmla="*/ 9329894 h 13511369"/>
                  <a:gd name="connsiteX160" fmla="*/ 5940647 w 12089090"/>
                  <a:gd name="connsiteY160" fmla="*/ 9137013 h 13511369"/>
                  <a:gd name="connsiteX161" fmla="*/ 5972794 w 12089090"/>
                  <a:gd name="connsiteY161" fmla="*/ 8956289 h 13511369"/>
                  <a:gd name="connsiteX162" fmla="*/ 5976365 w 12089090"/>
                  <a:gd name="connsiteY162" fmla="*/ 9087006 h 13511369"/>
                  <a:gd name="connsiteX163" fmla="*/ 6458567 w 12089090"/>
                  <a:gd name="connsiteY163" fmla="*/ 8201432 h 13511369"/>
                  <a:gd name="connsiteX164" fmla="*/ 6221634 w 12089090"/>
                  <a:gd name="connsiteY164" fmla="*/ 8101170 h 13511369"/>
                  <a:gd name="connsiteX165" fmla="*/ 6443090 w 12089090"/>
                  <a:gd name="connsiteY165" fmla="*/ 8110694 h 13511369"/>
                  <a:gd name="connsiteX166" fmla="*/ 6713363 w 12089090"/>
                  <a:gd name="connsiteY166" fmla="*/ 8074975 h 13511369"/>
                  <a:gd name="connsiteX167" fmla="*/ 6872907 w 12089090"/>
                  <a:gd name="connsiteY167" fmla="*/ 8032113 h 13511369"/>
                  <a:gd name="connsiteX168" fmla="*/ 6802659 w 12089090"/>
                  <a:gd name="connsiteY168" fmla="*/ 7972582 h 13511369"/>
                  <a:gd name="connsiteX169" fmla="*/ 6894339 w 12089090"/>
                  <a:gd name="connsiteY169" fmla="*/ 7846626 h 13511369"/>
                  <a:gd name="connsiteX170" fmla="*/ 6997921 w 12089090"/>
                  <a:gd name="connsiteY170" fmla="*/ 7867807 h 13511369"/>
                  <a:gd name="connsiteX171" fmla="*/ 7034832 w 12089090"/>
                  <a:gd name="connsiteY171" fmla="*/ 7793990 h 13511369"/>
                  <a:gd name="connsiteX172" fmla="*/ 6961013 w 12089090"/>
                  <a:gd name="connsiteY172" fmla="*/ 7693975 h 13511369"/>
                  <a:gd name="connsiteX173" fmla="*/ 6927676 w 12089090"/>
                  <a:gd name="connsiteY173" fmla="*/ 7596344 h 13511369"/>
                  <a:gd name="connsiteX174" fmla="*/ 6837187 w 12089090"/>
                  <a:gd name="connsiteY174" fmla="*/ 7591832 h 13511369"/>
                  <a:gd name="connsiteX175" fmla="*/ 6763369 w 12089090"/>
                  <a:gd name="connsiteY175" fmla="*/ 7674925 h 13511369"/>
                  <a:gd name="connsiteX176" fmla="*/ 6627637 w 12089090"/>
                  <a:gd name="connsiteY176" fmla="*/ 7687082 h 13511369"/>
                  <a:gd name="connsiteX177" fmla="*/ 6687169 w 12089090"/>
                  <a:gd name="connsiteY177" fmla="*/ 7617775 h 13511369"/>
                  <a:gd name="connsiteX178" fmla="*/ 6699076 w 12089090"/>
                  <a:gd name="connsiteY178" fmla="*/ 7529669 h 13511369"/>
                  <a:gd name="connsiteX179" fmla="*/ 6720506 w 12089090"/>
                  <a:gd name="connsiteY179" fmla="*/ 7467756 h 13511369"/>
                  <a:gd name="connsiteX180" fmla="*/ 6684787 w 12089090"/>
                  <a:gd name="connsiteY180" fmla="*/ 7401332 h 13511369"/>
                  <a:gd name="connsiteX181" fmla="*/ 6620494 w 12089090"/>
                  <a:gd name="connsiteY181" fmla="*/ 7432038 h 13511369"/>
                  <a:gd name="connsiteX182" fmla="*/ 6618112 w 12089090"/>
                  <a:gd name="connsiteY182" fmla="*/ 7351326 h 13511369"/>
                  <a:gd name="connsiteX183" fmla="*/ 6837188 w 12089090"/>
                  <a:gd name="connsiteY183" fmla="*/ 7243919 h 13511369"/>
                  <a:gd name="connsiteX184" fmla="*/ 6801469 w 12089090"/>
                  <a:gd name="connsiteY184" fmla="*/ 7089138 h 13511369"/>
                  <a:gd name="connsiteX185" fmla="*/ 6877669 w 12089090"/>
                  <a:gd name="connsiteY185" fmla="*/ 7072469 h 13511369"/>
                  <a:gd name="connsiteX186" fmla="*/ 6856237 w 12089090"/>
                  <a:gd name="connsiteY186" fmla="*/ 6982232 h 13511369"/>
                  <a:gd name="connsiteX187" fmla="*/ 6961013 w 12089090"/>
                  <a:gd name="connsiteY187" fmla="*/ 6984363 h 13511369"/>
                  <a:gd name="connsiteX188" fmla="*/ 7003876 w 12089090"/>
                  <a:gd name="connsiteY188" fmla="*/ 6903400 h 13511369"/>
                  <a:gd name="connsiteX189" fmla="*/ 7106269 w 12089090"/>
                  <a:gd name="connsiteY189" fmla="*/ 6936738 h 13511369"/>
                  <a:gd name="connsiteX190" fmla="*/ 7180088 w 12089090"/>
                  <a:gd name="connsiteY190" fmla="*/ 7039132 h 13511369"/>
                  <a:gd name="connsiteX191" fmla="*/ 7246763 w 12089090"/>
                  <a:gd name="connsiteY191" fmla="*/ 6979600 h 13511369"/>
                  <a:gd name="connsiteX192" fmla="*/ 7187232 w 12089090"/>
                  <a:gd name="connsiteY192" fmla="*/ 6843869 h 13511369"/>
                  <a:gd name="connsiteX193" fmla="*/ 7244381 w 12089090"/>
                  <a:gd name="connsiteY193" fmla="*/ 6896506 h 13511369"/>
                  <a:gd name="connsiteX194" fmla="*/ 7361063 w 12089090"/>
                  <a:gd name="connsiteY194" fmla="*/ 6934357 h 13511369"/>
                  <a:gd name="connsiteX195" fmla="*/ 7434882 w 12089090"/>
                  <a:gd name="connsiteY195" fmla="*/ 7006046 h 13511369"/>
                  <a:gd name="connsiteX196" fmla="*/ 7403926 w 12089090"/>
                  <a:gd name="connsiteY196" fmla="*/ 7144158 h 13511369"/>
                  <a:gd name="connsiteX197" fmla="*/ 7475363 w 12089090"/>
                  <a:gd name="connsiteY197" fmla="*/ 7108439 h 13511369"/>
                  <a:gd name="connsiteX198" fmla="*/ 7465837 w 12089090"/>
                  <a:gd name="connsiteY198" fmla="*/ 7077482 h 13511369"/>
                  <a:gd name="connsiteX199" fmla="*/ 7542038 w 12089090"/>
                  <a:gd name="connsiteY199" fmla="*/ 7163208 h 13511369"/>
                  <a:gd name="connsiteX200" fmla="*/ 7477744 w 12089090"/>
                  <a:gd name="connsiteY200" fmla="*/ 7244171 h 13511369"/>
                  <a:gd name="connsiteX201" fmla="*/ 7542037 w 12089090"/>
                  <a:gd name="connsiteY201" fmla="*/ 7325132 h 13511369"/>
                  <a:gd name="connsiteX202" fmla="*/ 7468219 w 12089090"/>
                  <a:gd name="connsiteY202" fmla="*/ 7344183 h 13511369"/>
                  <a:gd name="connsiteX203" fmla="*/ 7375351 w 12089090"/>
                  <a:gd name="connsiteY203" fmla="*/ 7296558 h 13511369"/>
                  <a:gd name="connsiteX204" fmla="*/ 7327726 w 12089090"/>
                  <a:gd name="connsiteY204" fmla="*/ 7406096 h 13511369"/>
                  <a:gd name="connsiteX205" fmla="*/ 7403926 w 12089090"/>
                  <a:gd name="connsiteY205" fmla="*/ 7425146 h 13511369"/>
                  <a:gd name="connsiteX206" fmla="*/ 7458694 w 12089090"/>
                  <a:gd name="connsiteY206" fmla="*/ 7484677 h 13511369"/>
                  <a:gd name="connsiteX207" fmla="*/ 7484888 w 12089090"/>
                  <a:gd name="connsiteY207" fmla="*/ 7515382 h 13511369"/>
                  <a:gd name="connsiteX208" fmla="*/ 7505128 w 12089090"/>
                  <a:gd name="connsiteY208" fmla="*/ 7467755 h 13511369"/>
                  <a:gd name="connsiteX209" fmla="*/ 7563469 w 12089090"/>
                  <a:gd name="connsiteY209" fmla="*/ 7529921 h 13511369"/>
                  <a:gd name="connsiteX210" fmla="*/ 7656338 w 12089090"/>
                  <a:gd name="connsiteY210" fmla="*/ 7615646 h 13511369"/>
                  <a:gd name="connsiteX211" fmla="*/ 7656338 w 12089090"/>
                  <a:gd name="connsiteY211" fmla="*/ 7510871 h 13511369"/>
                  <a:gd name="connsiteX212" fmla="*/ 7830168 w 12089090"/>
                  <a:gd name="connsiteY212" fmla="*/ 7606120 h 13511369"/>
                  <a:gd name="connsiteX213" fmla="*/ 7723013 w 12089090"/>
                  <a:gd name="connsiteY213" fmla="*/ 7370377 h 13511369"/>
                  <a:gd name="connsiteX214" fmla="*/ 7725394 w 12089090"/>
                  <a:gd name="connsiteY214" fmla="*/ 7234646 h 13511369"/>
                  <a:gd name="connsiteX215" fmla="*/ 7630144 w 12089090"/>
                  <a:gd name="connsiteY215" fmla="*/ 7206071 h 13511369"/>
                  <a:gd name="connsiteX216" fmla="*/ 7694437 w 12089090"/>
                  <a:gd name="connsiteY216" fmla="*/ 7039382 h 13511369"/>
                  <a:gd name="connsiteX217" fmla="*/ 8392144 w 12089090"/>
                  <a:gd name="connsiteY217" fmla="*/ 6653621 h 13511369"/>
                  <a:gd name="connsiteX218" fmla="*/ 8720757 w 12089090"/>
                  <a:gd name="connsiteY218" fmla="*/ 6591708 h 13511369"/>
                  <a:gd name="connsiteX219" fmla="*/ 8739807 w 12089090"/>
                  <a:gd name="connsiteY219" fmla="*/ 6696483 h 13511369"/>
                  <a:gd name="connsiteX220" fmla="*/ 8813626 w 12089090"/>
                  <a:gd name="connsiteY220" fmla="*/ 6701246 h 13511369"/>
                  <a:gd name="connsiteX221" fmla="*/ 8789812 w 12089090"/>
                  <a:gd name="connsiteY221" fmla="*/ 6548844 h 13511369"/>
                  <a:gd name="connsiteX222" fmla="*/ 9332737 w 12089090"/>
                  <a:gd name="connsiteY222" fmla="*/ 6544082 h 13511369"/>
                  <a:gd name="connsiteX223" fmla="*/ 9520856 w 12089090"/>
                  <a:gd name="connsiteY223" fmla="*/ 6494075 h 13511369"/>
                  <a:gd name="connsiteX224" fmla="*/ 9647062 w 12089090"/>
                  <a:gd name="connsiteY224" fmla="*/ 6298813 h 13511369"/>
                  <a:gd name="connsiteX225" fmla="*/ 9923287 w 12089090"/>
                  <a:gd name="connsiteY225" fmla="*/ 6334532 h 13511369"/>
                  <a:gd name="connsiteX226" fmla="*/ 9887569 w 12089090"/>
                  <a:gd name="connsiteY226" fmla="*/ 6420258 h 13511369"/>
                  <a:gd name="connsiteX227" fmla="*/ 9744694 w 12089090"/>
                  <a:gd name="connsiteY227" fmla="*/ 6434546 h 13511369"/>
                  <a:gd name="connsiteX228" fmla="*/ 9813749 w 12089090"/>
                  <a:gd name="connsiteY228" fmla="*/ 6489313 h 13511369"/>
                  <a:gd name="connsiteX229" fmla="*/ 9682782 w 12089090"/>
                  <a:gd name="connsiteY229" fmla="*/ 6517889 h 13511369"/>
                  <a:gd name="connsiteX230" fmla="*/ 9556576 w 12089090"/>
                  <a:gd name="connsiteY230" fmla="*/ 6508364 h 13511369"/>
                  <a:gd name="connsiteX231" fmla="*/ 9470850 w 12089090"/>
                  <a:gd name="connsiteY231" fmla="*/ 6544082 h 13511369"/>
                  <a:gd name="connsiteX232" fmla="*/ 9439894 w 12089090"/>
                  <a:gd name="connsiteY232" fmla="*/ 6848883 h 13511369"/>
                  <a:gd name="connsiteX233" fmla="*/ 9601819 w 12089090"/>
                  <a:gd name="connsiteY233" fmla="*/ 6882220 h 13511369"/>
                  <a:gd name="connsiteX234" fmla="*/ 9808987 w 12089090"/>
                  <a:gd name="connsiteY234" fmla="*/ 6696482 h 13511369"/>
                  <a:gd name="connsiteX235" fmla="*/ 9847088 w 12089090"/>
                  <a:gd name="connsiteY235" fmla="*/ 6794114 h 13511369"/>
                  <a:gd name="connsiteX236" fmla="*/ 9994726 w 12089090"/>
                  <a:gd name="connsiteY236" fmla="*/ 6717914 h 13511369"/>
                  <a:gd name="connsiteX237" fmla="*/ 9894713 w 12089090"/>
                  <a:gd name="connsiteY237" fmla="*/ 6956040 h 13511369"/>
                  <a:gd name="connsiteX238" fmla="*/ 10037588 w 12089090"/>
                  <a:gd name="connsiteY238" fmla="*/ 6898889 h 13511369"/>
                  <a:gd name="connsiteX239" fmla="*/ 10004251 w 12089090"/>
                  <a:gd name="connsiteY239" fmla="*/ 6986996 h 13511369"/>
                  <a:gd name="connsiteX240" fmla="*/ 10235232 w 12089090"/>
                  <a:gd name="connsiteY240" fmla="*/ 6984614 h 13511369"/>
                  <a:gd name="connsiteX241" fmla="*/ 10075687 w 12089090"/>
                  <a:gd name="connsiteY241" fmla="*/ 7039382 h 13511369"/>
                  <a:gd name="connsiteX242" fmla="*/ 9966151 w 12089090"/>
                  <a:gd name="connsiteY242" fmla="*/ 7096533 h 13511369"/>
                  <a:gd name="connsiteX243" fmla="*/ 9847088 w 12089090"/>
                  <a:gd name="connsiteY243" fmla="*/ 7210833 h 13511369"/>
                  <a:gd name="connsiteX244" fmla="*/ 9882806 w 12089090"/>
                  <a:gd name="connsiteY244" fmla="*/ 7270363 h 13511369"/>
                  <a:gd name="connsiteX245" fmla="*/ 9925669 w 12089090"/>
                  <a:gd name="connsiteY245" fmla="*/ 7320371 h 13511369"/>
                  <a:gd name="connsiteX246" fmla="*/ 10004251 w 12089090"/>
                  <a:gd name="connsiteY246" fmla="*/ 7287033 h 13511369"/>
                  <a:gd name="connsiteX247" fmla="*/ 10016156 w 12089090"/>
                  <a:gd name="connsiteY247" fmla="*/ 7348944 h 13511369"/>
                  <a:gd name="connsiteX248" fmla="*/ 10130457 w 12089090"/>
                  <a:gd name="connsiteY248" fmla="*/ 7210833 h 13511369"/>
                  <a:gd name="connsiteX249" fmla="*/ 10166176 w 12089090"/>
                  <a:gd name="connsiteY249" fmla="*/ 7356089 h 13511369"/>
                  <a:gd name="connsiteX250" fmla="*/ 10261426 w 12089090"/>
                  <a:gd name="connsiteY250" fmla="*/ 7239408 h 13511369"/>
                  <a:gd name="connsiteX251" fmla="*/ 10287619 w 12089090"/>
                  <a:gd name="connsiteY251" fmla="*/ 7401332 h 13511369"/>
                  <a:gd name="connsiteX252" fmla="*/ 10361437 w 12089090"/>
                  <a:gd name="connsiteY252" fmla="*/ 7477532 h 13511369"/>
                  <a:gd name="connsiteX253" fmla="*/ 10151887 w 12089090"/>
                  <a:gd name="connsiteY253" fmla="*/ 7591832 h 13511369"/>
                  <a:gd name="connsiteX254" fmla="*/ 10304288 w 12089090"/>
                  <a:gd name="connsiteY254" fmla="*/ 7741852 h 13511369"/>
                  <a:gd name="connsiteX255" fmla="*/ 10335244 w 12089090"/>
                  <a:gd name="connsiteY255" fmla="*/ 7644221 h 13511369"/>
                  <a:gd name="connsiteX256" fmla="*/ 10406680 w 12089090"/>
                  <a:gd name="connsiteY256" fmla="*/ 7732326 h 13511369"/>
                  <a:gd name="connsiteX257" fmla="*/ 10528126 w 12089090"/>
                  <a:gd name="connsiteY257" fmla="*/ 7691846 h 13511369"/>
                  <a:gd name="connsiteX258" fmla="*/ 10532887 w 12089090"/>
                  <a:gd name="connsiteY258" fmla="*/ 7777570 h 13511369"/>
                  <a:gd name="connsiteX259" fmla="*/ 10530506 w 12089090"/>
                  <a:gd name="connsiteY259" fmla="*/ 7875200 h 13511369"/>
                  <a:gd name="connsiteX260" fmla="*/ 10640043 w 12089090"/>
                  <a:gd name="connsiteY260" fmla="*/ 7837101 h 13511369"/>
                  <a:gd name="connsiteX261" fmla="*/ 10680526 w 12089090"/>
                  <a:gd name="connsiteY261" fmla="*/ 8075227 h 13511369"/>
                  <a:gd name="connsiteX262" fmla="*/ 10818637 w 12089090"/>
                  <a:gd name="connsiteY262" fmla="*/ 8106182 h 13511369"/>
                  <a:gd name="connsiteX263" fmla="*/ 10832925 w 12089090"/>
                  <a:gd name="connsiteY263" fmla="*/ 7815670 h 13511369"/>
                  <a:gd name="connsiteX264" fmla="*/ 10923413 w 12089090"/>
                  <a:gd name="connsiteY264" fmla="*/ 7791858 h 13511369"/>
                  <a:gd name="connsiteX265" fmla="*/ 10992469 w 12089090"/>
                  <a:gd name="connsiteY265" fmla="*/ 7620407 h 13511369"/>
                  <a:gd name="connsiteX266" fmla="*/ 10954369 w 12089090"/>
                  <a:gd name="connsiteY266" fmla="*/ 7491821 h 13511369"/>
                  <a:gd name="connsiteX267" fmla="*/ 10859119 w 12089090"/>
                  <a:gd name="connsiteY267" fmla="*/ 7479913 h 13511369"/>
                  <a:gd name="connsiteX268" fmla="*/ 10906743 w 12089090"/>
                  <a:gd name="connsiteY268" fmla="*/ 7360851 h 13511369"/>
                  <a:gd name="connsiteX269" fmla="*/ 10801969 w 12089090"/>
                  <a:gd name="connsiteY269" fmla="*/ 7289414 h 13511369"/>
                  <a:gd name="connsiteX270" fmla="*/ 10761487 w 12089090"/>
                  <a:gd name="connsiteY270" fmla="*/ 7058432 h 13511369"/>
                  <a:gd name="connsiteX271" fmla="*/ 10443987 w 12089090"/>
                  <a:gd name="connsiteY271" fmla="*/ 7020332 h 13511369"/>
                  <a:gd name="connsiteX272" fmla="*/ 10513838 w 12089090"/>
                  <a:gd name="connsiteY272" fmla="*/ 6915558 h 13511369"/>
                  <a:gd name="connsiteX273" fmla="*/ 10637663 w 12089090"/>
                  <a:gd name="connsiteY273" fmla="*/ 6896508 h 13511369"/>
                  <a:gd name="connsiteX274" fmla="*/ 10647187 w 12089090"/>
                  <a:gd name="connsiteY274" fmla="*/ 6810782 h 13511369"/>
                  <a:gd name="connsiteX275" fmla="*/ 10859912 w 12089090"/>
                  <a:gd name="connsiteY275" fmla="*/ 6899682 h 13511369"/>
                  <a:gd name="connsiteX276" fmla="*/ 10875787 w 12089090"/>
                  <a:gd name="connsiteY276" fmla="*/ 6677432 h 13511369"/>
                  <a:gd name="connsiteX277" fmla="*/ 10666237 w 12089090"/>
                  <a:gd name="connsiteY277" fmla="*/ 6772682 h 13511369"/>
                  <a:gd name="connsiteX278" fmla="*/ 10590037 w 12089090"/>
                  <a:gd name="connsiteY278" fmla="*/ 6544082 h 13511369"/>
                  <a:gd name="connsiteX279" fmla="*/ 10361437 w 12089090"/>
                  <a:gd name="connsiteY279" fmla="*/ 6753632 h 13511369"/>
                  <a:gd name="connsiteX280" fmla="*/ 10374138 w 12089090"/>
                  <a:gd name="connsiteY280" fmla="*/ 6588533 h 13511369"/>
                  <a:gd name="connsiteX281" fmla="*/ 10386837 w 12089090"/>
                  <a:gd name="connsiteY281" fmla="*/ 6464707 h 13511369"/>
                  <a:gd name="connsiteX282" fmla="*/ 10331672 w 12089090"/>
                  <a:gd name="connsiteY282" fmla="*/ 6436675 h 13511369"/>
                  <a:gd name="connsiteX283" fmla="*/ 10278888 w 12089090"/>
                  <a:gd name="connsiteY283" fmla="*/ 6452008 h 13511369"/>
                  <a:gd name="connsiteX284" fmla="*/ 10158237 w 12089090"/>
                  <a:gd name="connsiteY284" fmla="*/ 6236107 h 13511369"/>
                  <a:gd name="connsiteX285" fmla="*/ 10323338 w 12089090"/>
                  <a:gd name="connsiteY285" fmla="*/ 6274208 h 13511369"/>
                  <a:gd name="connsiteX286" fmla="*/ 10564638 w 12089090"/>
                  <a:gd name="connsiteY286" fmla="*/ 6274208 h 13511369"/>
                  <a:gd name="connsiteX287" fmla="*/ 10694812 w 12089090"/>
                  <a:gd name="connsiteY287" fmla="*/ 6134507 h 13511369"/>
                  <a:gd name="connsiteX288" fmla="*/ 10593213 w 12089090"/>
                  <a:gd name="connsiteY288" fmla="*/ 6023383 h 13511369"/>
                  <a:gd name="connsiteX289" fmla="*/ 10380487 w 12089090"/>
                  <a:gd name="connsiteY289" fmla="*/ 5975757 h 13511369"/>
                  <a:gd name="connsiteX290" fmla="*/ 10561462 w 12089090"/>
                  <a:gd name="connsiteY290" fmla="*/ 5845582 h 13511369"/>
                  <a:gd name="connsiteX291" fmla="*/ 10507488 w 12089090"/>
                  <a:gd name="connsiteY291" fmla="*/ 5728108 h 13511369"/>
                  <a:gd name="connsiteX292" fmla="*/ 10561463 w 12089090"/>
                  <a:gd name="connsiteY292" fmla="*/ 5607458 h 13511369"/>
                  <a:gd name="connsiteX293" fmla="*/ 10523362 w 12089090"/>
                  <a:gd name="connsiteY293" fmla="*/ 5604282 h 13511369"/>
                  <a:gd name="connsiteX294" fmla="*/ 10488438 w 12089090"/>
                  <a:gd name="connsiteY294" fmla="*/ 5528083 h 13511369"/>
                  <a:gd name="connsiteX295" fmla="*/ 10329687 w 12089090"/>
                  <a:gd name="connsiteY295" fmla="*/ 5375682 h 13511369"/>
                  <a:gd name="connsiteX296" fmla="*/ 10599563 w 12089090"/>
                  <a:gd name="connsiteY296" fmla="*/ 5480458 h 13511369"/>
                  <a:gd name="connsiteX297" fmla="*/ 10742437 w 12089090"/>
                  <a:gd name="connsiteY297" fmla="*/ 5439182 h 13511369"/>
                  <a:gd name="connsiteX298" fmla="*/ 10717038 w 12089090"/>
                  <a:gd name="connsiteY298" fmla="*/ 5686833 h 13511369"/>
                  <a:gd name="connsiteX299" fmla="*/ 10894837 w 12089090"/>
                  <a:gd name="connsiteY299" fmla="*/ 5724932 h 13511369"/>
                  <a:gd name="connsiteX300" fmla="*/ 10951988 w 12089090"/>
                  <a:gd name="connsiteY300" fmla="*/ 5550308 h 13511369"/>
                  <a:gd name="connsiteX301" fmla="*/ 10993262 w 12089090"/>
                  <a:gd name="connsiteY301" fmla="*/ 5321707 h 13511369"/>
                  <a:gd name="connsiteX302" fmla="*/ 10913888 w 12089090"/>
                  <a:gd name="connsiteY302" fmla="*/ 5118508 h 13511369"/>
                  <a:gd name="connsiteX303" fmla="*/ 10856737 w 12089090"/>
                  <a:gd name="connsiteY303" fmla="*/ 5020082 h 13511369"/>
                  <a:gd name="connsiteX304" fmla="*/ 10777363 w 12089090"/>
                  <a:gd name="connsiteY304" fmla="*/ 5137558 h 13511369"/>
                  <a:gd name="connsiteX305" fmla="*/ 10707513 w 12089090"/>
                  <a:gd name="connsiteY305" fmla="*/ 5096283 h 13511369"/>
                  <a:gd name="connsiteX306" fmla="*/ 10675763 w 12089090"/>
                  <a:gd name="connsiteY306" fmla="*/ 5216933 h 13511369"/>
                  <a:gd name="connsiteX307" fmla="*/ 10574162 w 12089090"/>
                  <a:gd name="connsiteY307" fmla="*/ 5220107 h 13511369"/>
                  <a:gd name="connsiteX308" fmla="*/ 10494787 w 12089090"/>
                  <a:gd name="connsiteY308" fmla="*/ 5077232 h 13511369"/>
                  <a:gd name="connsiteX309" fmla="*/ 10456687 w 12089090"/>
                  <a:gd name="connsiteY309" fmla="*/ 4924832 h 13511369"/>
                  <a:gd name="connsiteX310" fmla="*/ 10240787 w 12089090"/>
                  <a:gd name="connsiteY310" fmla="*/ 4928007 h 13511369"/>
                  <a:gd name="connsiteX311" fmla="*/ 10266187 w 12089090"/>
                  <a:gd name="connsiteY311" fmla="*/ 5153432 h 13511369"/>
                  <a:gd name="connsiteX312" fmla="*/ 10228088 w 12089090"/>
                  <a:gd name="connsiteY312" fmla="*/ 4959758 h 13511369"/>
                  <a:gd name="connsiteX313" fmla="*/ 10183637 w 12089090"/>
                  <a:gd name="connsiteY313" fmla="*/ 4972457 h 13511369"/>
                  <a:gd name="connsiteX314" fmla="*/ 10113787 w 12089090"/>
                  <a:gd name="connsiteY314" fmla="*/ 4861332 h 13511369"/>
                  <a:gd name="connsiteX315" fmla="*/ 10018538 w 12089090"/>
                  <a:gd name="connsiteY315" fmla="*/ 4931183 h 13511369"/>
                  <a:gd name="connsiteX316" fmla="*/ 9862962 w 12089090"/>
                  <a:gd name="connsiteY316" fmla="*/ 5058182 h 13511369"/>
                  <a:gd name="connsiteX317" fmla="*/ 10228087 w 12089090"/>
                  <a:gd name="connsiteY317" fmla="*/ 4724807 h 13511369"/>
                  <a:gd name="connsiteX318" fmla="*/ 10372550 w 12089090"/>
                  <a:gd name="connsiteY318" fmla="*/ 4634321 h 13511369"/>
                  <a:gd name="connsiteX319" fmla="*/ 10590037 w 12089090"/>
                  <a:gd name="connsiteY319" fmla="*/ 4581932 h 13511369"/>
                  <a:gd name="connsiteX320" fmla="*/ 10628138 w 12089090"/>
                  <a:gd name="connsiteY320" fmla="*/ 4461283 h 13511369"/>
                  <a:gd name="connsiteX321" fmla="*/ 10799588 w 12089090"/>
                  <a:gd name="connsiteY321" fmla="*/ 4334283 h 13511369"/>
                  <a:gd name="connsiteX322" fmla="*/ 10831337 w 12089090"/>
                  <a:gd name="connsiteY322" fmla="*/ 4080282 h 13511369"/>
                  <a:gd name="connsiteX323" fmla="*/ 10599562 w 12089090"/>
                  <a:gd name="connsiteY323" fmla="*/ 3997732 h 13511369"/>
                  <a:gd name="connsiteX324" fmla="*/ 10282063 w 12089090"/>
                  <a:gd name="connsiteY324" fmla="*/ 3950108 h 13511369"/>
                  <a:gd name="connsiteX325" fmla="*/ 10151887 w 12089090"/>
                  <a:gd name="connsiteY325" fmla="*/ 4010432 h 13511369"/>
                  <a:gd name="connsiteX326" fmla="*/ 10177288 w 12089090"/>
                  <a:gd name="connsiteY326" fmla="*/ 3845333 h 13511369"/>
                  <a:gd name="connsiteX327" fmla="*/ 10126488 w 12089090"/>
                  <a:gd name="connsiteY327" fmla="*/ 3670708 h 13511369"/>
                  <a:gd name="connsiteX328" fmla="*/ 10240787 w 12089090"/>
                  <a:gd name="connsiteY328" fmla="*/ 3708807 h 13511369"/>
                  <a:gd name="connsiteX329" fmla="*/ 10361438 w 12089090"/>
                  <a:gd name="connsiteY329" fmla="*/ 3600858 h 13511369"/>
                  <a:gd name="connsiteX330" fmla="*/ 10551938 w 12089090"/>
                  <a:gd name="connsiteY330" fmla="*/ 3661183 h 13511369"/>
                  <a:gd name="connsiteX331" fmla="*/ 10564638 w 12089090"/>
                  <a:gd name="connsiteY331" fmla="*/ 3477033 h 13511369"/>
                  <a:gd name="connsiteX332" fmla="*/ 10704337 w 12089090"/>
                  <a:gd name="connsiteY332" fmla="*/ 3515132 h 13511369"/>
                  <a:gd name="connsiteX333" fmla="*/ 10818637 w 12089090"/>
                  <a:gd name="connsiteY333" fmla="*/ 3210332 h 13511369"/>
                  <a:gd name="connsiteX334" fmla="*/ 10920238 w 12089090"/>
                  <a:gd name="connsiteY334" fmla="*/ 3299233 h 13511369"/>
                  <a:gd name="connsiteX335" fmla="*/ 11059937 w 12089090"/>
                  <a:gd name="connsiteY335" fmla="*/ 3283357 h 13511369"/>
                  <a:gd name="connsiteX336" fmla="*/ 11094862 w 12089090"/>
                  <a:gd name="connsiteY336" fmla="*/ 3508782 h 13511369"/>
                  <a:gd name="connsiteX337" fmla="*/ 11171063 w 12089090"/>
                  <a:gd name="connsiteY337" fmla="*/ 3251608 h 13511369"/>
                  <a:gd name="connsiteX338" fmla="*/ 11094863 w 12089090"/>
                  <a:gd name="connsiteY338" fmla="*/ 3165883 h 13511369"/>
                  <a:gd name="connsiteX339" fmla="*/ 11180587 w 12089090"/>
                  <a:gd name="connsiteY339" fmla="*/ 2911882 h 13511369"/>
                  <a:gd name="connsiteX340" fmla="*/ 10999613 w 12089090"/>
                  <a:gd name="connsiteY340" fmla="*/ 2988083 h 13511369"/>
                  <a:gd name="connsiteX341" fmla="*/ 10971037 w 12089090"/>
                  <a:gd name="connsiteY341" fmla="*/ 2918232 h 13511369"/>
                  <a:gd name="connsiteX342" fmla="*/ 10780537 w 12089090"/>
                  <a:gd name="connsiteY342" fmla="*/ 2715032 h 13511369"/>
                  <a:gd name="connsiteX343" fmla="*/ 10748788 w 12089090"/>
                  <a:gd name="connsiteY343" fmla="*/ 2530883 h 13511369"/>
                  <a:gd name="connsiteX344" fmla="*/ 10717038 w 12089090"/>
                  <a:gd name="connsiteY344" fmla="*/ 2435633 h 13511369"/>
                  <a:gd name="connsiteX345" fmla="*/ 10818637 w 12089090"/>
                  <a:gd name="connsiteY345" fmla="*/ 2334032 h 13511369"/>
                  <a:gd name="connsiteX346" fmla="*/ 11078988 w 12089090"/>
                  <a:gd name="connsiteY346" fmla="*/ 2099083 h 13511369"/>
                  <a:gd name="connsiteX347" fmla="*/ 11199637 w 12089090"/>
                  <a:gd name="connsiteY347" fmla="*/ 2118132 h 13511369"/>
                  <a:gd name="connsiteX348" fmla="*/ 11269488 w 12089090"/>
                  <a:gd name="connsiteY348" fmla="*/ 2029233 h 13511369"/>
                  <a:gd name="connsiteX349" fmla="*/ 11504437 w 12089090"/>
                  <a:gd name="connsiteY349" fmla="*/ 1921282 h 13511369"/>
                  <a:gd name="connsiteX350" fmla="*/ 11358388 w 12089090"/>
                  <a:gd name="connsiteY350" fmla="*/ 1851433 h 13511369"/>
                  <a:gd name="connsiteX351" fmla="*/ 11275837 w 12089090"/>
                  <a:gd name="connsiteY351" fmla="*/ 1705382 h 13511369"/>
                  <a:gd name="connsiteX352" fmla="*/ 11377437 w 12089090"/>
                  <a:gd name="connsiteY352" fmla="*/ 1279932 h 13511369"/>
                  <a:gd name="connsiteX353" fmla="*/ 11256787 w 12089090"/>
                  <a:gd name="connsiteY353" fmla="*/ 1019582 h 13511369"/>
                  <a:gd name="connsiteX354" fmla="*/ 11542537 w 12089090"/>
                  <a:gd name="connsiteY354" fmla="*/ 1362482 h 13511369"/>
                  <a:gd name="connsiteX355" fmla="*/ 11707637 w 12089090"/>
                  <a:gd name="connsiteY355" fmla="*/ 1165632 h 13511369"/>
                  <a:gd name="connsiteX356" fmla="*/ 11891787 w 12089090"/>
                  <a:gd name="connsiteY356" fmla="*/ 1476782 h 13511369"/>
                  <a:gd name="connsiteX357" fmla="*/ 12088637 w 12089090"/>
                  <a:gd name="connsiteY357" fmla="*/ 1578383 h 13511369"/>
                  <a:gd name="connsiteX358" fmla="*/ 11923537 w 12089090"/>
                  <a:gd name="connsiteY358" fmla="*/ 1133883 h 13511369"/>
                  <a:gd name="connsiteX359" fmla="*/ 11910837 w 12089090"/>
                  <a:gd name="connsiteY359" fmla="*/ 917982 h 13511369"/>
                  <a:gd name="connsiteX360" fmla="*/ 11777487 w 12089090"/>
                  <a:gd name="connsiteY360" fmla="*/ 721132 h 13511369"/>
                  <a:gd name="connsiteX361" fmla="*/ 11752087 w 12089090"/>
                  <a:gd name="connsiteY36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829544 w 12089090"/>
                  <a:gd name="connsiteY20" fmla="*/ 1317239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829544 w 12089090"/>
                  <a:gd name="connsiteY20" fmla="*/ 1317239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36737 w 12089090"/>
                  <a:gd name="connsiteY19" fmla="*/ 1302951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184349 w 12089090"/>
                  <a:gd name="connsiteY19" fmla="*/ 1343433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184349 w 12089090"/>
                  <a:gd name="connsiteY19" fmla="*/ 1343433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184349 w 12089090"/>
                  <a:gd name="connsiteY20" fmla="*/ 1343433 h 13511369"/>
                  <a:gd name="connsiteX21" fmla="*/ 2956940 w 12089090"/>
                  <a:gd name="connsiteY21" fmla="*/ 1233644 h 13511369"/>
                  <a:gd name="connsiteX22" fmla="*/ 2829544 w 12089090"/>
                  <a:gd name="connsiteY22" fmla="*/ 1317239 h 13511369"/>
                  <a:gd name="connsiteX23" fmla="*/ 2690240 w 12089090"/>
                  <a:gd name="connsiteY23" fmla="*/ 1366994 h 13511369"/>
                  <a:gd name="connsiteX24" fmla="*/ 2455687 w 12089090"/>
                  <a:gd name="connsiteY24" fmla="*/ 1452970 h 13511369"/>
                  <a:gd name="connsiteX25" fmla="*/ 2421159 w 12089090"/>
                  <a:gd name="connsiteY25" fmla="*/ 1328894 h 13511369"/>
                  <a:gd name="connsiteX26" fmla="*/ 2341387 w 12089090"/>
                  <a:gd name="connsiteY26" fmla="*/ 1248182 h 13511369"/>
                  <a:gd name="connsiteX27" fmla="*/ 2364009 w 12089090"/>
                  <a:gd name="connsiteY27" fmla="*/ 1407475 h 13511369"/>
                  <a:gd name="connsiteX28" fmla="*/ 2321147 w 12089090"/>
                  <a:gd name="connsiteY28" fmla="*/ 1557494 h 13511369"/>
                  <a:gd name="connsiteX29" fmla="*/ 2379487 w 12089090"/>
                  <a:gd name="connsiteY29" fmla="*/ 1629182 h 13511369"/>
                  <a:gd name="connsiteX30" fmla="*/ 2748581 w 12089090"/>
                  <a:gd name="connsiteY30" fmla="*/ 1888739 h 13511369"/>
                  <a:gd name="connsiteX31" fmla="*/ 2818828 w 12089090"/>
                  <a:gd name="connsiteY31" fmla="*/ 2031363 h 13511369"/>
                  <a:gd name="connsiteX32" fmla="*/ 2799778 w 12089090"/>
                  <a:gd name="connsiteY32" fmla="*/ 2224244 h 13511369"/>
                  <a:gd name="connsiteX33" fmla="*/ 2870025 w 12089090"/>
                  <a:gd name="connsiteY33" fmla="*/ 2431664 h 13511369"/>
                  <a:gd name="connsiteX34" fmla="*/ 3027187 w 12089090"/>
                  <a:gd name="connsiteY34" fmla="*/ 2567395 h 13511369"/>
                  <a:gd name="connsiteX35" fmla="*/ 3160537 w 12089090"/>
                  <a:gd name="connsiteY35" fmla="*/ 2543582 h 13511369"/>
                  <a:gd name="connsiteX36" fmla="*/ 3228403 w 12089090"/>
                  <a:gd name="connsiteY36" fmla="*/ 2648106 h 13511369"/>
                  <a:gd name="connsiteX37" fmla="*/ 3130772 w 12089090"/>
                  <a:gd name="connsiteY37" fmla="*/ 2719544 h 13511369"/>
                  <a:gd name="connsiteX38" fmla="*/ 3115293 w 12089090"/>
                  <a:gd name="connsiteY38" fmla="*/ 2843619 h 13511369"/>
                  <a:gd name="connsiteX39" fmla="*/ 3023615 w 12089090"/>
                  <a:gd name="connsiteY39" fmla="*/ 2957669 h 13511369"/>
                  <a:gd name="connsiteX40" fmla="*/ 3016472 w 12089090"/>
                  <a:gd name="connsiteY40" fmla="*/ 3050538 h 13511369"/>
                  <a:gd name="connsiteX41" fmla="*/ 2916459 w 12089090"/>
                  <a:gd name="connsiteY41" fmla="*/ 3143406 h 13511369"/>
                  <a:gd name="connsiteX42" fmla="*/ 2874787 w 12089090"/>
                  <a:gd name="connsiteY42" fmla="*/ 3248432 h 13511369"/>
                  <a:gd name="connsiteX43" fmla="*/ 2916459 w 12089090"/>
                  <a:gd name="connsiteY43" fmla="*/ 3355338 h 13511369"/>
                  <a:gd name="connsiteX44" fmla="*/ 3039093 w 12089090"/>
                  <a:gd name="connsiteY44" fmla="*/ 3469889 h 13511369"/>
                  <a:gd name="connsiteX45" fmla="*/ 2880740 w 12089090"/>
                  <a:gd name="connsiteY45" fmla="*/ 3872069 h 13511369"/>
                  <a:gd name="connsiteX46" fmla="*/ 2854547 w 12089090"/>
                  <a:gd name="connsiteY46" fmla="*/ 4003038 h 13511369"/>
                  <a:gd name="connsiteX47" fmla="*/ 2779537 w 12089090"/>
                  <a:gd name="connsiteY47" fmla="*/ 4067582 h 13511369"/>
                  <a:gd name="connsiteX48" fmla="*/ 2630709 w 12089090"/>
                  <a:gd name="connsiteY48" fmla="*/ 4069713 h 13511369"/>
                  <a:gd name="connsiteX49" fmla="*/ 2559272 w 12089090"/>
                  <a:gd name="connsiteY49" fmla="*/ 4041138 h 13511369"/>
                  <a:gd name="connsiteX50" fmla="*/ 2497359 w 12089090"/>
                  <a:gd name="connsiteY50" fmla="*/ 3964938 h 13511369"/>
                  <a:gd name="connsiteX51" fmla="*/ 2360437 w 12089090"/>
                  <a:gd name="connsiteY51" fmla="*/ 3991382 h 13511369"/>
                  <a:gd name="connsiteX52" fmla="*/ 2302097 w 12089090"/>
                  <a:gd name="connsiteY52" fmla="*/ 4098288 h 13511369"/>
                  <a:gd name="connsiteX53" fmla="*/ 2402109 w 12089090"/>
                  <a:gd name="connsiteY53" fmla="*/ 4295932 h 13511369"/>
                  <a:gd name="connsiteX54" fmla="*/ 2322337 w 12089090"/>
                  <a:gd name="connsiteY54" fmla="*/ 4353332 h 13511369"/>
                  <a:gd name="connsiteX55" fmla="*/ 2533078 w 12089090"/>
                  <a:gd name="connsiteY55" fmla="*/ 4645975 h 13511369"/>
                  <a:gd name="connsiteX56" fmla="*/ 2597372 w 12089090"/>
                  <a:gd name="connsiteY56" fmla="*/ 4879338 h 13511369"/>
                  <a:gd name="connsiteX57" fmla="*/ 2489024 w 12089090"/>
                  <a:gd name="connsiteY57" fmla="*/ 4958170 h 13511369"/>
                  <a:gd name="connsiteX58" fmla="*/ 2471165 w 12089090"/>
                  <a:gd name="connsiteY58" fmla="*/ 5122225 h 13511369"/>
                  <a:gd name="connsiteX59" fmla="*/ 2387822 w 12089090"/>
                  <a:gd name="connsiteY59" fmla="*/ 5196044 h 13511369"/>
                  <a:gd name="connsiteX60" fmla="*/ 2398537 w 12089090"/>
                  <a:gd name="connsiteY60" fmla="*/ 5286782 h 13511369"/>
                  <a:gd name="connsiteX61" fmla="*/ 2506884 w 12089090"/>
                  <a:gd name="connsiteY61" fmla="*/ 5384163 h 13511369"/>
                  <a:gd name="connsiteX62" fmla="*/ 2512837 w 12089090"/>
                  <a:gd name="connsiteY62" fmla="*/ 5534432 h 13511369"/>
                  <a:gd name="connsiteX63" fmla="*/ 2516409 w 12089090"/>
                  <a:gd name="connsiteY63" fmla="*/ 5622288 h 13511369"/>
                  <a:gd name="connsiteX64" fmla="*/ 2649759 w 12089090"/>
                  <a:gd name="connsiteY64" fmla="*/ 5741350 h 13511369"/>
                  <a:gd name="connsiteX65" fmla="*/ 2814065 w 12089090"/>
                  <a:gd name="connsiteY65" fmla="*/ 5819932 h 13511369"/>
                  <a:gd name="connsiteX66" fmla="*/ 2846212 w 12089090"/>
                  <a:gd name="connsiteY66" fmla="*/ 6036875 h 13511369"/>
                  <a:gd name="connsiteX67" fmla="*/ 2836687 w 12089090"/>
                  <a:gd name="connsiteY67" fmla="*/ 6239282 h 13511369"/>
                  <a:gd name="connsiteX68" fmla="*/ 2611659 w 12089090"/>
                  <a:gd name="connsiteY68" fmla="*/ 6322375 h 13511369"/>
                  <a:gd name="connsiteX69" fmla="*/ 2627137 w 12089090"/>
                  <a:gd name="connsiteY69" fmla="*/ 6448832 h 13511369"/>
                  <a:gd name="connsiteX70" fmla="*/ 2531887 w 12089090"/>
                  <a:gd name="connsiteY70" fmla="*/ 6696482 h 13511369"/>
                  <a:gd name="connsiteX71" fmla="*/ 2585465 w 12089090"/>
                  <a:gd name="connsiteY71" fmla="*/ 6812913 h 13511369"/>
                  <a:gd name="connsiteX72" fmla="*/ 2535459 w 12089090"/>
                  <a:gd name="connsiteY72" fmla="*/ 6872444 h 13511369"/>
                  <a:gd name="connsiteX73" fmla="*/ 2478309 w 12089090"/>
                  <a:gd name="connsiteY73" fmla="*/ 6981982 h 13511369"/>
                  <a:gd name="connsiteX74" fmla="*/ 2365199 w 12089090"/>
                  <a:gd name="connsiteY74" fmla="*/ 7022714 h 13511369"/>
                  <a:gd name="connsiteX75" fmla="*/ 2123503 w 12089090"/>
                  <a:gd name="connsiteY75" fmla="*/ 7248682 h 13511369"/>
                  <a:gd name="connsiteX76" fmla="*/ 2171128 w 12089090"/>
                  <a:gd name="connsiteY76" fmla="*/ 7551100 h 13511369"/>
                  <a:gd name="connsiteX77" fmla="*/ 2143743 w 12089090"/>
                  <a:gd name="connsiteY77" fmla="*/ 7627551 h 13511369"/>
                  <a:gd name="connsiteX78" fmla="*/ 1973484 w 12089090"/>
                  <a:gd name="connsiteY78" fmla="*/ 7703500 h 13511369"/>
                  <a:gd name="connsiteX79" fmla="*/ 1867519 w 12089090"/>
                  <a:gd name="connsiteY79" fmla="*/ 7841863 h 13511369"/>
                  <a:gd name="connsiteX80" fmla="*/ 1842515 w 12089090"/>
                  <a:gd name="connsiteY80" fmla="*/ 8084500 h 13511369"/>
                  <a:gd name="connsiteX81" fmla="*/ 1721072 w 12089090"/>
                  <a:gd name="connsiteY81" fmla="*/ 8148794 h 13511369"/>
                  <a:gd name="connsiteX82" fmla="*/ 1703212 w 12089090"/>
                  <a:gd name="connsiteY82" fmla="*/ 8291919 h 13511369"/>
                  <a:gd name="connsiteX83" fmla="*/ 1671065 w 12089090"/>
                  <a:gd name="connsiteY83" fmla="*/ 8510744 h 13511369"/>
                  <a:gd name="connsiteX84" fmla="*/ 1716309 w 12089090"/>
                  <a:gd name="connsiteY84" fmla="*/ 8653619 h 13511369"/>
                  <a:gd name="connsiteX85" fmla="*/ 1706784 w 12089090"/>
                  <a:gd name="connsiteY85" fmla="*/ 8772682 h 13511369"/>
                  <a:gd name="connsiteX86" fmla="*/ 1788937 w 12089090"/>
                  <a:gd name="connsiteY86" fmla="*/ 8963432 h 13511369"/>
                  <a:gd name="connsiteX87" fmla="*/ 1657969 w 12089090"/>
                  <a:gd name="connsiteY87" fmla="*/ 9413488 h 13511369"/>
                  <a:gd name="connsiteX88" fmla="*/ 1506759 w 12089090"/>
                  <a:gd name="connsiteY88" fmla="*/ 9498963 h 13511369"/>
                  <a:gd name="connsiteX89" fmla="*/ 1463897 w 12089090"/>
                  <a:gd name="connsiteY89" fmla="*/ 9682319 h 13511369"/>
                  <a:gd name="connsiteX90" fmla="*/ 1321022 w 12089090"/>
                  <a:gd name="connsiteY90" fmla="*/ 9748994 h 13511369"/>
                  <a:gd name="connsiteX91" fmla="*/ 1312687 w 12089090"/>
                  <a:gd name="connsiteY91" fmla="*/ 9839732 h 13511369"/>
                  <a:gd name="connsiteX92" fmla="*/ 1237678 w 12089090"/>
                  <a:gd name="connsiteY92" fmla="*/ 9970450 h 13511369"/>
                  <a:gd name="connsiteX93" fmla="*/ 1254347 w 12089090"/>
                  <a:gd name="connsiteY93" fmla="*/ 10151425 h 13511369"/>
                  <a:gd name="connsiteX94" fmla="*/ 1179337 w 12089090"/>
                  <a:gd name="connsiteY94" fmla="*/ 10315982 h 13511369"/>
                  <a:gd name="connsiteX95" fmla="*/ 932878 w 12089090"/>
                  <a:gd name="connsiteY95" fmla="*/ 10353832 h 13511369"/>
                  <a:gd name="connsiteX96" fmla="*/ 817387 w 12089090"/>
                  <a:gd name="connsiteY96" fmla="*/ 10468382 h 13511369"/>
                  <a:gd name="connsiteX97" fmla="*/ 678084 w 12089090"/>
                  <a:gd name="connsiteY97" fmla="*/ 10480038 h 13511369"/>
                  <a:gd name="connsiteX98" fmla="*/ 585215 w 12089090"/>
                  <a:gd name="connsiteY98" fmla="*/ 10544332 h 13511369"/>
                  <a:gd name="connsiteX99" fmla="*/ 497109 w 12089090"/>
                  <a:gd name="connsiteY99" fmla="*/ 10503850 h 13511369"/>
                  <a:gd name="connsiteX100" fmla="*/ 399478 w 12089090"/>
                  <a:gd name="connsiteY100" fmla="*/ 10510994 h 13511369"/>
                  <a:gd name="connsiteX101" fmla="*/ 301847 w 12089090"/>
                  <a:gd name="connsiteY101" fmla="*/ 10482419 h 13511369"/>
                  <a:gd name="connsiteX102" fmla="*/ 238743 w 12089090"/>
                  <a:gd name="connsiteY102" fmla="*/ 10535057 h 13511369"/>
                  <a:gd name="connsiteX103" fmla="*/ 17287 w 12089090"/>
                  <a:gd name="connsiteY103" fmla="*/ 10430282 h 13511369"/>
                  <a:gd name="connsiteX104" fmla="*/ 78009 w 12089090"/>
                  <a:gd name="connsiteY104" fmla="*/ 10608625 h 13511369"/>
                  <a:gd name="connsiteX105" fmla="*/ 11334 w 12089090"/>
                  <a:gd name="connsiteY105" fmla="*/ 10787219 h 13511369"/>
                  <a:gd name="connsiteX106" fmla="*/ 112537 w 12089090"/>
                  <a:gd name="connsiteY106" fmla="*/ 11056551 h 13511369"/>
                  <a:gd name="connsiteX107" fmla="*/ 8953 w 12089090"/>
                  <a:gd name="connsiteY107" fmla="*/ 11234894 h 13511369"/>
                  <a:gd name="connsiteX108" fmla="*/ 17287 w 12089090"/>
                  <a:gd name="connsiteY108" fmla="*/ 11420882 h 13511369"/>
                  <a:gd name="connsiteX109" fmla="*/ 158972 w 12089090"/>
                  <a:gd name="connsiteY109" fmla="*/ 11470638 h 13511369"/>
                  <a:gd name="connsiteX110" fmla="*/ 455437 w 12089090"/>
                  <a:gd name="connsiteY110" fmla="*/ 11497082 h 13511369"/>
                  <a:gd name="connsiteX111" fmla="*/ 623315 w 12089090"/>
                  <a:gd name="connsiteY111" fmla="*/ 11544457 h 13511369"/>
                  <a:gd name="connsiteX112" fmla="*/ 737615 w 12089090"/>
                  <a:gd name="connsiteY112" fmla="*/ 11489688 h 13511369"/>
                  <a:gd name="connsiteX113" fmla="*/ 912637 w 12089090"/>
                  <a:gd name="connsiteY113" fmla="*/ 11535182 h 13511369"/>
                  <a:gd name="connsiteX114" fmla="*/ 1078134 w 12089090"/>
                  <a:gd name="connsiteY114" fmla="*/ 11413488 h 13511369"/>
                  <a:gd name="connsiteX115" fmla="*/ 1155524 w 12089090"/>
                  <a:gd name="connsiteY115" fmla="*/ 11470889 h 13511369"/>
                  <a:gd name="connsiteX116" fmla="*/ 1294828 w 12089090"/>
                  <a:gd name="connsiteY116" fmla="*/ 11496832 h 13511369"/>
                  <a:gd name="connsiteX117" fmla="*/ 1466278 w 12089090"/>
                  <a:gd name="connsiteY117" fmla="*/ 11508738 h 13511369"/>
                  <a:gd name="connsiteX118" fmla="*/ 1552003 w 12089090"/>
                  <a:gd name="connsiteY118" fmla="*/ 11573032 h 13511369"/>
                  <a:gd name="connsiteX119" fmla="*/ 1652015 w 12089090"/>
                  <a:gd name="connsiteY119" fmla="*/ 11580175 h 13511369"/>
                  <a:gd name="connsiteX120" fmla="*/ 1731787 w 12089090"/>
                  <a:gd name="connsiteY120" fmla="*/ 11592332 h 13511369"/>
                  <a:gd name="connsiteX121" fmla="*/ 1659159 w 12089090"/>
                  <a:gd name="connsiteY121" fmla="*/ 11737338 h 13511369"/>
                  <a:gd name="connsiteX122" fmla="*/ 1693687 w 12089090"/>
                  <a:gd name="connsiteY122" fmla="*/ 11992382 h 13511369"/>
                  <a:gd name="connsiteX123" fmla="*/ 1871090 w 12089090"/>
                  <a:gd name="connsiteY123" fmla="*/ 12130244 h 13511369"/>
                  <a:gd name="connsiteX124" fmla="*/ 1993724 w 12089090"/>
                  <a:gd name="connsiteY124" fmla="*/ 12056676 h 13511369"/>
                  <a:gd name="connsiteX125" fmla="*/ 2066353 w 12089090"/>
                  <a:gd name="connsiteY125" fmla="*/ 12104050 h 13511369"/>
                  <a:gd name="connsiteX126" fmla="*/ 2142553 w 12089090"/>
                  <a:gd name="connsiteY126" fmla="*/ 12034994 h 13511369"/>
                  <a:gd name="connsiteX127" fmla="*/ 2242565 w 12089090"/>
                  <a:gd name="connsiteY127" fmla="*/ 12058807 h 13511369"/>
                  <a:gd name="connsiteX128" fmla="*/ 2473547 w 12089090"/>
                  <a:gd name="connsiteY128" fmla="*/ 12008800 h 13511369"/>
                  <a:gd name="connsiteX129" fmla="*/ 2524743 w 12089090"/>
                  <a:gd name="connsiteY129" fmla="*/ 11899513 h 13511369"/>
                  <a:gd name="connsiteX130" fmla="*/ 2893837 w 12089090"/>
                  <a:gd name="connsiteY130" fmla="*/ 12030482 h 13511369"/>
                  <a:gd name="connsiteX131" fmla="*/ 2983134 w 12089090"/>
                  <a:gd name="connsiteY131" fmla="*/ 12018325 h 13511369"/>
                  <a:gd name="connsiteX132" fmla="*/ 3084337 w 12089090"/>
                  <a:gd name="connsiteY132" fmla="*/ 12182882 h 13511369"/>
                  <a:gd name="connsiteX133" fmla="*/ 3323653 w 12089090"/>
                  <a:gd name="connsiteY133" fmla="*/ 12127863 h 13511369"/>
                  <a:gd name="connsiteX134" fmla="*/ 3433190 w 12089090"/>
                  <a:gd name="connsiteY134" fmla="*/ 12196919 h 13511369"/>
                  <a:gd name="connsiteX135" fmla="*/ 3586781 w 12089090"/>
                  <a:gd name="connsiteY135" fmla="*/ 12266226 h 13511369"/>
                  <a:gd name="connsiteX136" fmla="*/ 3522487 w 12089090"/>
                  <a:gd name="connsiteY136" fmla="*/ 12387670 h 13511369"/>
                  <a:gd name="connsiteX137" fmla="*/ 3607022 w 12089090"/>
                  <a:gd name="connsiteY137" fmla="*/ 12592207 h 13511369"/>
                  <a:gd name="connsiteX138" fmla="*/ 3560587 w 12089090"/>
                  <a:gd name="connsiteY138" fmla="*/ 12773432 h 13511369"/>
                  <a:gd name="connsiteX139" fmla="*/ 3545109 w 12089090"/>
                  <a:gd name="connsiteY139" fmla="*/ 12987494 h 13511369"/>
                  <a:gd name="connsiteX140" fmla="*/ 3636787 w 12089090"/>
                  <a:gd name="connsiteY140" fmla="*/ 13211582 h 13511369"/>
                  <a:gd name="connsiteX141" fmla="*/ 3922537 w 12089090"/>
                  <a:gd name="connsiteY141" fmla="*/ 13440182 h 13511369"/>
                  <a:gd name="connsiteX142" fmla="*/ 4514278 w 12089090"/>
                  <a:gd name="connsiteY142" fmla="*/ 13511369 h 13511369"/>
                  <a:gd name="connsiteX143" fmla="*/ 4549996 w 12089090"/>
                  <a:gd name="connsiteY143" fmla="*/ 13442312 h 13511369"/>
                  <a:gd name="connsiteX144" fmla="*/ 4208287 w 12089090"/>
                  <a:gd name="connsiteY144" fmla="*/ 13154432 h 13511369"/>
                  <a:gd name="connsiteX145" fmla="*/ 4635722 w 12089090"/>
                  <a:gd name="connsiteY145" fmla="*/ 13268482 h 13511369"/>
                  <a:gd name="connsiteX146" fmla="*/ 4951237 w 12089090"/>
                  <a:gd name="connsiteY146" fmla="*/ 13268732 h 13511369"/>
                  <a:gd name="connsiteX147" fmla="*/ 5052440 w 12089090"/>
                  <a:gd name="connsiteY147" fmla="*/ 13058932 h 13511369"/>
                  <a:gd name="connsiteX148" fmla="*/ 5011959 w 12089090"/>
                  <a:gd name="connsiteY148" fmla="*/ 12985113 h 13511369"/>
                  <a:gd name="connsiteX149" fmla="*/ 5008387 w 12089090"/>
                  <a:gd name="connsiteY149" fmla="*/ 12678182 h 13511369"/>
                  <a:gd name="connsiteX150" fmla="*/ 5084587 w 12089090"/>
                  <a:gd name="connsiteY150" fmla="*/ 12563882 h 13511369"/>
                  <a:gd name="connsiteX151" fmla="*/ 5046487 w 12089090"/>
                  <a:gd name="connsiteY151" fmla="*/ 12225745 h 13511369"/>
                  <a:gd name="connsiteX152" fmla="*/ 5375100 w 12089090"/>
                  <a:gd name="connsiteY152" fmla="*/ 12097157 h 13511369"/>
                  <a:gd name="connsiteX153" fmla="*/ 5656087 w 12089090"/>
                  <a:gd name="connsiteY153" fmla="*/ 12180502 h 13511369"/>
                  <a:gd name="connsiteX154" fmla="*/ 5541787 w 12089090"/>
                  <a:gd name="connsiteY154" fmla="*/ 11249432 h 13511369"/>
                  <a:gd name="connsiteX155" fmla="*/ 5602510 w 12089090"/>
                  <a:gd name="connsiteY155" fmla="*/ 10722925 h 13511369"/>
                  <a:gd name="connsiteX156" fmla="*/ 5485827 w 12089090"/>
                  <a:gd name="connsiteY156" fmla="*/ 10663394 h 13511369"/>
                  <a:gd name="connsiteX157" fmla="*/ 5602509 w 12089090"/>
                  <a:gd name="connsiteY157" fmla="*/ 10701495 h 13511369"/>
                  <a:gd name="connsiteX158" fmla="*/ 5628703 w 12089090"/>
                  <a:gd name="connsiteY158" fmla="*/ 10160950 h 13511369"/>
                  <a:gd name="connsiteX159" fmla="*/ 5715618 w 12089090"/>
                  <a:gd name="connsiteY159" fmla="*/ 9775438 h 13511369"/>
                  <a:gd name="connsiteX160" fmla="*/ 5847778 w 12089090"/>
                  <a:gd name="connsiteY160" fmla="*/ 9408475 h 13511369"/>
                  <a:gd name="connsiteX161" fmla="*/ 5938265 w 12089090"/>
                  <a:gd name="connsiteY161" fmla="*/ 9196544 h 13511369"/>
                  <a:gd name="connsiteX162" fmla="*/ 5776340 w 12089090"/>
                  <a:gd name="connsiteY162" fmla="*/ 9329894 h 13511369"/>
                  <a:gd name="connsiteX163" fmla="*/ 5940647 w 12089090"/>
                  <a:gd name="connsiteY163" fmla="*/ 9137013 h 13511369"/>
                  <a:gd name="connsiteX164" fmla="*/ 5972794 w 12089090"/>
                  <a:gd name="connsiteY164" fmla="*/ 8956289 h 13511369"/>
                  <a:gd name="connsiteX165" fmla="*/ 5976365 w 12089090"/>
                  <a:gd name="connsiteY165" fmla="*/ 9087006 h 13511369"/>
                  <a:gd name="connsiteX166" fmla="*/ 6458567 w 12089090"/>
                  <a:gd name="connsiteY166" fmla="*/ 8201432 h 13511369"/>
                  <a:gd name="connsiteX167" fmla="*/ 6221634 w 12089090"/>
                  <a:gd name="connsiteY167" fmla="*/ 8101170 h 13511369"/>
                  <a:gd name="connsiteX168" fmla="*/ 6443090 w 12089090"/>
                  <a:gd name="connsiteY168" fmla="*/ 8110694 h 13511369"/>
                  <a:gd name="connsiteX169" fmla="*/ 6713363 w 12089090"/>
                  <a:gd name="connsiteY169" fmla="*/ 8074975 h 13511369"/>
                  <a:gd name="connsiteX170" fmla="*/ 6872907 w 12089090"/>
                  <a:gd name="connsiteY170" fmla="*/ 8032113 h 13511369"/>
                  <a:gd name="connsiteX171" fmla="*/ 6802659 w 12089090"/>
                  <a:gd name="connsiteY171" fmla="*/ 7972582 h 13511369"/>
                  <a:gd name="connsiteX172" fmla="*/ 6894339 w 12089090"/>
                  <a:gd name="connsiteY172" fmla="*/ 7846626 h 13511369"/>
                  <a:gd name="connsiteX173" fmla="*/ 6997921 w 12089090"/>
                  <a:gd name="connsiteY173" fmla="*/ 7867807 h 13511369"/>
                  <a:gd name="connsiteX174" fmla="*/ 7034832 w 12089090"/>
                  <a:gd name="connsiteY174" fmla="*/ 7793990 h 13511369"/>
                  <a:gd name="connsiteX175" fmla="*/ 6961013 w 12089090"/>
                  <a:gd name="connsiteY175" fmla="*/ 7693975 h 13511369"/>
                  <a:gd name="connsiteX176" fmla="*/ 6927676 w 12089090"/>
                  <a:gd name="connsiteY176" fmla="*/ 7596344 h 13511369"/>
                  <a:gd name="connsiteX177" fmla="*/ 6837187 w 12089090"/>
                  <a:gd name="connsiteY177" fmla="*/ 7591832 h 13511369"/>
                  <a:gd name="connsiteX178" fmla="*/ 6763369 w 12089090"/>
                  <a:gd name="connsiteY178" fmla="*/ 7674925 h 13511369"/>
                  <a:gd name="connsiteX179" fmla="*/ 6627637 w 12089090"/>
                  <a:gd name="connsiteY179" fmla="*/ 7687082 h 13511369"/>
                  <a:gd name="connsiteX180" fmla="*/ 6687169 w 12089090"/>
                  <a:gd name="connsiteY180" fmla="*/ 7617775 h 13511369"/>
                  <a:gd name="connsiteX181" fmla="*/ 6699076 w 12089090"/>
                  <a:gd name="connsiteY181" fmla="*/ 7529669 h 13511369"/>
                  <a:gd name="connsiteX182" fmla="*/ 6720506 w 12089090"/>
                  <a:gd name="connsiteY182" fmla="*/ 7467756 h 13511369"/>
                  <a:gd name="connsiteX183" fmla="*/ 6684787 w 12089090"/>
                  <a:gd name="connsiteY183" fmla="*/ 7401332 h 13511369"/>
                  <a:gd name="connsiteX184" fmla="*/ 6620494 w 12089090"/>
                  <a:gd name="connsiteY184" fmla="*/ 7432038 h 13511369"/>
                  <a:gd name="connsiteX185" fmla="*/ 6618112 w 12089090"/>
                  <a:gd name="connsiteY185" fmla="*/ 7351326 h 13511369"/>
                  <a:gd name="connsiteX186" fmla="*/ 6837188 w 12089090"/>
                  <a:gd name="connsiteY186" fmla="*/ 7243919 h 13511369"/>
                  <a:gd name="connsiteX187" fmla="*/ 6801469 w 12089090"/>
                  <a:gd name="connsiteY187" fmla="*/ 7089138 h 13511369"/>
                  <a:gd name="connsiteX188" fmla="*/ 6877669 w 12089090"/>
                  <a:gd name="connsiteY188" fmla="*/ 7072469 h 13511369"/>
                  <a:gd name="connsiteX189" fmla="*/ 6856237 w 12089090"/>
                  <a:gd name="connsiteY189" fmla="*/ 6982232 h 13511369"/>
                  <a:gd name="connsiteX190" fmla="*/ 6961013 w 12089090"/>
                  <a:gd name="connsiteY190" fmla="*/ 6984363 h 13511369"/>
                  <a:gd name="connsiteX191" fmla="*/ 7003876 w 12089090"/>
                  <a:gd name="connsiteY191" fmla="*/ 6903400 h 13511369"/>
                  <a:gd name="connsiteX192" fmla="*/ 7106269 w 12089090"/>
                  <a:gd name="connsiteY192" fmla="*/ 6936738 h 13511369"/>
                  <a:gd name="connsiteX193" fmla="*/ 7180088 w 12089090"/>
                  <a:gd name="connsiteY193" fmla="*/ 7039132 h 13511369"/>
                  <a:gd name="connsiteX194" fmla="*/ 7246763 w 12089090"/>
                  <a:gd name="connsiteY194" fmla="*/ 6979600 h 13511369"/>
                  <a:gd name="connsiteX195" fmla="*/ 7187232 w 12089090"/>
                  <a:gd name="connsiteY195" fmla="*/ 6843869 h 13511369"/>
                  <a:gd name="connsiteX196" fmla="*/ 7244381 w 12089090"/>
                  <a:gd name="connsiteY196" fmla="*/ 6896506 h 13511369"/>
                  <a:gd name="connsiteX197" fmla="*/ 7361063 w 12089090"/>
                  <a:gd name="connsiteY197" fmla="*/ 6934357 h 13511369"/>
                  <a:gd name="connsiteX198" fmla="*/ 7434882 w 12089090"/>
                  <a:gd name="connsiteY198" fmla="*/ 7006046 h 13511369"/>
                  <a:gd name="connsiteX199" fmla="*/ 7403926 w 12089090"/>
                  <a:gd name="connsiteY199" fmla="*/ 7144158 h 13511369"/>
                  <a:gd name="connsiteX200" fmla="*/ 7475363 w 12089090"/>
                  <a:gd name="connsiteY200" fmla="*/ 7108439 h 13511369"/>
                  <a:gd name="connsiteX201" fmla="*/ 7465837 w 12089090"/>
                  <a:gd name="connsiteY201" fmla="*/ 7077482 h 13511369"/>
                  <a:gd name="connsiteX202" fmla="*/ 7542038 w 12089090"/>
                  <a:gd name="connsiteY202" fmla="*/ 7163208 h 13511369"/>
                  <a:gd name="connsiteX203" fmla="*/ 7477744 w 12089090"/>
                  <a:gd name="connsiteY203" fmla="*/ 7244171 h 13511369"/>
                  <a:gd name="connsiteX204" fmla="*/ 7542037 w 12089090"/>
                  <a:gd name="connsiteY204" fmla="*/ 7325132 h 13511369"/>
                  <a:gd name="connsiteX205" fmla="*/ 7468219 w 12089090"/>
                  <a:gd name="connsiteY205" fmla="*/ 7344183 h 13511369"/>
                  <a:gd name="connsiteX206" fmla="*/ 7375351 w 12089090"/>
                  <a:gd name="connsiteY206" fmla="*/ 7296558 h 13511369"/>
                  <a:gd name="connsiteX207" fmla="*/ 7327726 w 12089090"/>
                  <a:gd name="connsiteY207" fmla="*/ 7406096 h 13511369"/>
                  <a:gd name="connsiteX208" fmla="*/ 7403926 w 12089090"/>
                  <a:gd name="connsiteY208" fmla="*/ 7425146 h 13511369"/>
                  <a:gd name="connsiteX209" fmla="*/ 7458694 w 12089090"/>
                  <a:gd name="connsiteY209" fmla="*/ 7484677 h 13511369"/>
                  <a:gd name="connsiteX210" fmla="*/ 7484888 w 12089090"/>
                  <a:gd name="connsiteY210" fmla="*/ 7515382 h 13511369"/>
                  <a:gd name="connsiteX211" fmla="*/ 7505128 w 12089090"/>
                  <a:gd name="connsiteY211" fmla="*/ 7467755 h 13511369"/>
                  <a:gd name="connsiteX212" fmla="*/ 7563469 w 12089090"/>
                  <a:gd name="connsiteY212" fmla="*/ 7529921 h 13511369"/>
                  <a:gd name="connsiteX213" fmla="*/ 7656338 w 12089090"/>
                  <a:gd name="connsiteY213" fmla="*/ 7615646 h 13511369"/>
                  <a:gd name="connsiteX214" fmla="*/ 7656338 w 12089090"/>
                  <a:gd name="connsiteY214" fmla="*/ 7510871 h 13511369"/>
                  <a:gd name="connsiteX215" fmla="*/ 7830168 w 12089090"/>
                  <a:gd name="connsiteY215" fmla="*/ 7606120 h 13511369"/>
                  <a:gd name="connsiteX216" fmla="*/ 7723013 w 12089090"/>
                  <a:gd name="connsiteY216" fmla="*/ 7370377 h 13511369"/>
                  <a:gd name="connsiteX217" fmla="*/ 7725394 w 12089090"/>
                  <a:gd name="connsiteY217" fmla="*/ 7234646 h 13511369"/>
                  <a:gd name="connsiteX218" fmla="*/ 7630144 w 12089090"/>
                  <a:gd name="connsiteY218" fmla="*/ 7206071 h 13511369"/>
                  <a:gd name="connsiteX219" fmla="*/ 7694437 w 12089090"/>
                  <a:gd name="connsiteY219" fmla="*/ 7039382 h 13511369"/>
                  <a:gd name="connsiteX220" fmla="*/ 8392144 w 12089090"/>
                  <a:gd name="connsiteY220" fmla="*/ 6653621 h 13511369"/>
                  <a:gd name="connsiteX221" fmla="*/ 8720757 w 12089090"/>
                  <a:gd name="connsiteY221" fmla="*/ 6591708 h 13511369"/>
                  <a:gd name="connsiteX222" fmla="*/ 8739807 w 12089090"/>
                  <a:gd name="connsiteY222" fmla="*/ 6696483 h 13511369"/>
                  <a:gd name="connsiteX223" fmla="*/ 8813626 w 12089090"/>
                  <a:gd name="connsiteY223" fmla="*/ 6701246 h 13511369"/>
                  <a:gd name="connsiteX224" fmla="*/ 8789812 w 12089090"/>
                  <a:gd name="connsiteY224" fmla="*/ 6548844 h 13511369"/>
                  <a:gd name="connsiteX225" fmla="*/ 9332737 w 12089090"/>
                  <a:gd name="connsiteY225" fmla="*/ 6544082 h 13511369"/>
                  <a:gd name="connsiteX226" fmla="*/ 9520856 w 12089090"/>
                  <a:gd name="connsiteY226" fmla="*/ 6494075 h 13511369"/>
                  <a:gd name="connsiteX227" fmla="*/ 9647062 w 12089090"/>
                  <a:gd name="connsiteY227" fmla="*/ 6298813 h 13511369"/>
                  <a:gd name="connsiteX228" fmla="*/ 9923287 w 12089090"/>
                  <a:gd name="connsiteY228" fmla="*/ 6334532 h 13511369"/>
                  <a:gd name="connsiteX229" fmla="*/ 9887569 w 12089090"/>
                  <a:gd name="connsiteY229" fmla="*/ 6420258 h 13511369"/>
                  <a:gd name="connsiteX230" fmla="*/ 9744694 w 12089090"/>
                  <a:gd name="connsiteY230" fmla="*/ 6434546 h 13511369"/>
                  <a:gd name="connsiteX231" fmla="*/ 9813749 w 12089090"/>
                  <a:gd name="connsiteY231" fmla="*/ 6489313 h 13511369"/>
                  <a:gd name="connsiteX232" fmla="*/ 9682782 w 12089090"/>
                  <a:gd name="connsiteY232" fmla="*/ 6517889 h 13511369"/>
                  <a:gd name="connsiteX233" fmla="*/ 9556576 w 12089090"/>
                  <a:gd name="connsiteY233" fmla="*/ 6508364 h 13511369"/>
                  <a:gd name="connsiteX234" fmla="*/ 9470850 w 12089090"/>
                  <a:gd name="connsiteY234" fmla="*/ 6544082 h 13511369"/>
                  <a:gd name="connsiteX235" fmla="*/ 9439894 w 12089090"/>
                  <a:gd name="connsiteY235" fmla="*/ 6848883 h 13511369"/>
                  <a:gd name="connsiteX236" fmla="*/ 9601819 w 12089090"/>
                  <a:gd name="connsiteY236" fmla="*/ 6882220 h 13511369"/>
                  <a:gd name="connsiteX237" fmla="*/ 9808987 w 12089090"/>
                  <a:gd name="connsiteY237" fmla="*/ 6696482 h 13511369"/>
                  <a:gd name="connsiteX238" fmla="*/ 9847088 w 12089090"/>
                  <a:gd name="connsiteY238" fmla="*/ 6794114 h 13511369"/>
                  <a:gd name="connsiteX239" fmla="*/ 9994726 w 12089090"/>
                  <a:gd name="connsiteY239" fmla="*/ 6717914 h 13511369"/>
                  <a:gd name="connsiteX240" fmla="*/ 9894713 w 12089090"/>
                  <a:gd name="connsiteY240" fmla="*/ 6956040 h 13511369"/>
                  <a:gd name="connsiteX241" fmla="*/ 10037588 w 12089090"/>
                  <a:gd name="connsiteY241" fmla="*/ 6898889 h 13511369"/>
                  <a:gd name="connsiteX242" fmla="*/ 10004251 w 12089090"/>
                  <a:gd name="connsiteY242" fmla="*/ 6986996 h 13511369"/>
                  <a:gd name="connsiteX243" fmla="*/ 10235232 w 12089090"/>
                  <a:gd name="connsiteY243" fmla="*/ 6984614 h 13511369"/>
                  <a:gd name="connsiteX244" fmla="*/ 10075687 w 12089090"/>
                  <a:gd name="connsiteY244" fmla="*/ 7039382 h 13511369"/>
                  <a:gd name="connsiteX245" fmla="*/ 9966151 w 12089090"/>
                  <a:gd name="connsiteY245" fmla="*/ 7096533 h 13511369"/>
                  <a:gd name="connsiteX246" fmla="*/ 9847088 w 12089090"/>
                  <a:gd name="connsiteY246" fmla="*/ 7210833 h 13511369"/>
                  <a:gd name="connsiteX247" fmla="*/ 9882806 w 12089090"/>
                  <a:gd name="connsiteY247" fmla="*/ 7270363 h 13511369"/>
                  <a:gd name="connsiteX248" fmla="*/ 9925669 w 12089090"/>
                  <a:gd name="connsiteY248" fmla="*/ 7320371 h 13511369"/>
                  <a:gd name="connsiteX249" fmla="*/ 10004251 w 12089090"/>
                  <a:gd name="connsiteY249" fmla="*/ 7287033 h 13511369"/>
                  <a:gd name="connsiteX250" fmla="*/ 10016156 w 12089090"/>
                  <a:gd name="connsiteY250" fmla="*/ 7348944 h 13511369"/>
                  <a:gd name="connsiteX251" fmla="*/ 10130457 w 12089090"/>
                  <a:gd name="connsiteY251" fmla="*/ 7210833 h 13511369"/>
                  <a:gd name="connsiteX252" fmla="*/ 10166176 w 12089090"/>
                  <a:gd name="connsiteY252" fmla="*/ 7356089 h 13511369"/>
                  <a:gd name="connsiteX253" fmla="*/ 10261426 w 12089090"/>
                  <a:gd name="connsiteY253" fmla="*/ 7239408 h 13511369"/>
                  <a:gd name="connsiteX254" fmla="*/ 10287619 w 12089090"/>
                  <a:gd name="connsiteY254" fmla="*/ 7401332 h 13511369"/>
                  <a:gd name="connsiteX255" fmla="*/ 10361437 w 12089090"/>
                  <a:gd name="connsiteY255" fmla="*/ 7477532 h 13511369"/>
                  <a:gd name="connsiteX256" fmla="*/ 10151887 w 12089090"/>
                  <a:gd name="connsiteY256" fmla="*/ 7591832 h 13511369"/>
                  <a:gd name="connsiteX257" fmla="*/ 10304288 w 12089090"/>
                  <a:gd name="connsiteY257" fmla="*/ 7741852 h 13511369"/>
                  <a:gd name="connsiteX258" fmla="*/ 10335244 w 12089090"/>
                  <a:gd name="connsiteY258" fmla="*/ 7644221 h 13511369"/>
                  <a:gd name="connsiteX259" fmla="*/ 10406680 w 12089090"/>
                  <a:gd name="connsiteY259" fmla="*/ 7732326 h 13511369"/>
                  <a:gd name="connsiteX260" fmla="*/ 10528126 w 12089090"/>
                  <a:gd name="connsiteY260" fmla="*/ 7691846 h 13511369"/>
                  <a:gd name="connsiteX261" fmla="*/ 10532887 w 12089090"/>
                  <a:gd name="connsiteY261" fmla="*/ 7777570 h 13511369"/>
                  <a:gd name="connsiteX262" fmla="*/ 10530506 w 12089090"/>
                  <a:gd name="connsiteY262" fmla="*/ 7875200 h 13511369"/>
                  <a:gd name="connsiteX263" fmla="*/ 10640043 w 12089090"/>
                  <a:gd name="connsiteY263" fmla="*/ 7837101 h 13511369"/>
                  <a:gd name="connsiteX264" fmla="*/ 10680526 w 12089090"/>
                  <a:gd name="connsiteY264" fmla="*/ 8075227 h 13511369"/>
                  <a:gd name="connsiteX265" fmla="*/ 10818637 w 12089090"/>
                  <a:gd name="connsiteY265" fmla="*/ 8106182 h 13511369"/>
                  <a:gd name="connsiteX266" fmla="*/ 10832925 w 12089090"/>
                  <a:gd name="connsiteY266" fmla="*/ 7815670 h 13511369"/>
                  <a:gd name="connsiteX267" fmla="*/ 10923413 w 12089090"/>
                  <a:gd name="connsiteY267" fmla="*/ 7791858 h 13511369"/>
                  <a:gd name="connsiteX268" fmla="*/ 10992469 w 12089090"/>
                  <a:gd name="connsiteY268" fmla="*/ 7620407 h 13511369"/>
                  <a:gd name="connsiteX269" fmla="*/ 10954369 w 12089090"/>
                  <a:gd name="connsiteY269" fmla="*/ 7491821 h 13511369"/>
                  <a:gd name="connsiteX270" fmla="*/ 10859119 w 12089090"/>
                  <a:gd name="connsiteY270" fmla="*/ 7479913 h 13511369"/>
                  <a:gd name="connsiteX271" fmla="*/ 10906743 w 12089090"/>
                  <a:gd name="connsiteY271" fmla="*/ 7360851 h 13511369"/>
                  <a:gd name="connsiteX272" fmla="*/ 10801969 w 12089090"/>
                  <a:gd name="connsiteY272" fmla="*/ 7289414 h 13511369"/>
                  <a:gd name="connsiteX273" fmla="*/ 10761487 w 12089090"/>
                  <a:gd name="connsiteY273" fmla="*/ 7058432 h 13511369"/>
                  <a:gd name="connsiteX274" fmla="*/ 10443987 w 12089090"/>
                  <a:gd name="connsiteY274" fmla="*/ 7020332 h 13511369"/>
                  <a:gd name="connsiteX275" fmla="*/ 10513838 w 12089090"/>
                  <a:gd name="connsiteY275" fmla="*/ 6915558 h 13511369"/>
                  <a:gd name="connsiteX276" fmla="*/ 10637663 w 12089090"/>
                  <a:gd name="connsiteY276" fmla="*/ 6896508 h 13511369"/>
                  <a:gd name="connsiteX277" fmla="*/ 10647187 w 12089090"/>
                  <a:gd name="connsiteY277" fmla="*/ 6810782 h 13511369"/>
                  <a:gd name="connsiteX278" fmla="*/ 10859912 w 12089090"/>
                  <a:gd name="connsiteY278" fmla="*/ 6899682 h 13511369"/>
                  <a:gd name="connsiteX279" fmla="*/ 10875787 w 12089090"/>
                  <a:gd name="connsiteY279" fmla="*/ 6677432 h 13511369"/>
                  <a:gd name="connsiteX280" fmla="*/ 10666237 w 12089090"/>
                  <a:gd name="connsiteY280" fmla="*/ 6772682 h 13511369"/>
                  <a:gd name="connsiteX281" fmla="*/ 10590037 w 12089090"/>
                  <a:gd name="connsiteY281" fmla="*/ 6544082 h 13511369"/>
                  <a:gd name="connsiteX282" fmla="*/ 10361437 w 12089090"/>
                  <a:gd name="connsiteY282" fmla="*/ 6753632 h 13511369"/>
                  <a:gd name="connsiteX283" fmla="*/ 10374138 w 12089090"/>
                  <a:gd name="connsiteY283" fmla="*/ 6588533 h 13511369"/>
                  <a:gd name="connsiteX284" fmla="*/ 10386837 w 12089090"/>
                  <a:gd name="connsiteY284" fmla="*/ 6464707 h 13511369"/>
                  <a:gd name="connsiteX285" fmla="*/ 10331672 w 12089090"/>
                  <a:gd name="connsiteY285" fmla="*/ 6436675 h 13511369"/>
                  <a:gd name="connsiteX286" fmla="*/ 10278888 w 12089090"/>
                  <a:gd name="connsiteY286" fmla="*/ 6452008 h 13511369"/>
                  <a:gd name="connsiteX287" fmla="*/ 10158237 w 12089090"/>
                  <a:gd name="connsiteY287" fmla="*/ 6236107 h 13511369"/>
                  <a:gd name="connsiteX288" fmla="*/ 10323338 w 12089090"/>
                  <a:gd name="connsiteY288" fmla="*/ 6274208 h 13511369"/>
                  <a:gd name="connsiteX289" fmla="*/ 10564638 w 12089090"/>
                  <a:gd name="connsiteY289" fmla="*/ 6274208 h 13511369"/>
                  <a:gd name="connsiteX290" fmla="*/ 10694812 w 12089090"/>
                  <a:gd name="connsiteY290" fmla="*/ 6134507 h 13511369"/>
                  <a:gd name="connsiteX291" fmla="*/ 10593213 w 12089090"/>
                  <a:gd name="connsiteY291" fmla="*/ 6023383 h 13511369"/>
                  <a:gd name="connsiteX292" fmla="*/ 10380487 w 12089090"/>
                  <a:gd name="connsiteY292" fmla="*/ 5975757 h 13511369"/>
                  <a:gd name="connsiteX293" fmla="*/ 10561462 w 12089090"/>
                  <a:gd name="connsiteY293" fmla="*/ 5845582 h 13511369"/>
                  <a:gd name="connsiteX294" fmla="*/ 10507488 w 12089090"/>
                  <a:gd name="connsiteY294" fmla="*/ 5728108 h 13511369"/>
                  <a:gd name="connsiteX295" fmla="*/ 10561463 w 12089090"/>
                  <a:gd name="connsiteY295" fmla="*/ 5607458 h 13511369"/>
                  <a:gd name="connsiteX296" fmla="*/ 10523362 w 12089090"/>
                  <a:gd name="connsiteY296" fmla="*/ 5604282 h 13511369"/>
                  <a:gd name="connsiteX297" fmla="*/ 10488438 w 12089090"/>
                  <a:gd name="connsiteY297" fmla="*/ 5528083 h 13511369"/>
                  <a:gd name="connsiteX298" fmla="*/ 10329687 w 12089090"/>
                  <a:gd name="connsiteY298" fmla="*/ 5375682 h 13511369"/>
                  <a:gd name="connsiteX299" fmla="*/ 10599563 w 12089090"/>
                  <a:gd name="connsiteY299" fmla="*/ 5480458 h 13511369"/>
                  <a:gd name="connsiteX300" fmla="*/ 10742437 w 12089090"/>
                  <a:gd name="connsiteY300" fmla="*/ 5439182 h 13511369"/>
                  <a:gd name="connsiteX301" fmla="*/ 10717038 w 12089090"/>
                  <a:gd name="connsiteY301" fmla="*/ 5686833 h 13511369"/>
                  <a:gd name="connsiteX302" fmla="*/ 10894837 w 12089090"/>
                  <a:gd name="connsiteY302" fmla="*/ 5724932 h 13511369"/>
                  <a:gd name="connsiteX303" fmla="*/ 10951988 w 12089090"/>
                  <a:gd name="connsiteY303" fmla="*/ 5550308 h 13511369"/>
                  <a:gd name="connsiteX304" fmla="*/ 10993262 w 12089090"/>
                  <a:gd name="connsiteY304" fmla="*/ 5321707 h 13511369"/>
                  <a:gd name="connsiteX305" fmla="*/ 10913888 w 12089090"/>
                  <a:gd name="connsiteY305" fmla="*/ 5118508 h 13511369"/>
                  <a:gd name="connsiteX306" fmla="*/ 10856737 w 12089090"/>
                  <a:gd name="connsiteY306" fmla="*/ 5020082 h 13511369"/>
                  <a:gd name="connsiteX307" fmla="*/ 10777363 w 12089090"/>
                  <a:gd name="connsiteY307" fmla="*/ 5137558 h 13511369"/>
                  <a:gd name="connsiteX308" fmla="*/ 10707513 w 12089090"/>
                  <a:gd name="connsiteY308" fmla="*/ 5096283 h 13511369"/>
                  <a:gd name="connsiteX309" fmla="*/ 10675763 w 12089090"/>
                  <a:gd name="connsiteY309" fmla="*/ 5216933 h 13511369"/>
                  <a:gd name="connsiteX310" fmla="*/ 10574162 w 12089090"/>
                  <a:gd name="connsiteY310" fmla="*/ 5220107 h 13511369"/>
                  <a:gd name="connsiteX311" fmla="*/ 10494787 w 12089090"/>
                  <a:gd name="connsiteY311" fmla="*/ 5077232 h 13511369"/>
                  <a:gd name="connsiteX312" fmla="*/ 10456687 w 12089090"/>
                  <a:gd name="connsiteY312" fmla="*/ 4924832 h 13511369"/>
                  <a:gd name="connsiteX313" fmla="*/ 10240787 w 12089090"/>
                  <a:gd name="connsiteY313" fmla="*/ 4928007 h 13511369"/>
                  <a:gd name="connsiteX314" fmla="*/ 10266187 w 12089090"/>
                  <a:gd name="connsiteY314" fmla="*/ 5153432 h 13511369"/>
                  <a:gd name="connsiteX315" fmla="*/ 10228088 w 12089090"/>
                  <a:gd name="connsiteY315" fmla="*/ 4959758 h 13511369"/>
                  <a:gd name="connsiteX316" fmla="*/ 10183637 w 12089090"/>
                  <a:gd name="connsiteY316" fmla="*/ 4972457 h 13511369"/>
                  <a:gd name="connsiteX317" fmla="*/ 10113787 w 12089090"/>
                  <a:gd name="connsiteY317" fmla="*/ 4861332 h 13511369"/>
                  <a:gd name="connsiteX318" fmla="*/ 10018538 w 12089090"/>
                  <a:gd name="connsiteY318" fmla="*/ 4931183 h 13511369"/>
                  <a:gd name="connsiteX319" fmla="*/ 9862962 w 12089090"/>
                  <a:gd name="connsiteY319" fmla="*/ 5058182 h 13511369"/>
                  <a:gd name="connsiteX320" fmla="*/ 10228087 w 12089090"/>
                  <a:gd name="connsiteY320" fmla="*/ 4724807 h 13511369"/>
                  <a:gd name="connsiteX321" fmla="*/ 10372550 w 12089090"/>
                  <a:gd name="connsiteY321" fmla="*/ 4634321 h 13511369"/>
                  <a:gd name="connsiteX322" fmla="*/ 10590037 w 12089090"/>
                  <a:gd name="connsiteY322" fmla="*/ 4581932 h 13511369"/>
                  <a:gd name="connsiteX323" fmla="*/ 10628138 w 12089090"/>
                  <a:gd name="connsiteY323" fmla="*/ 4461283 h 13511369"/>
                  <a:gd name="connsiteX324" fmla="*/ 10799588 w 12089090"/>
                  <a:gd name="connsiteY324" fmla="*/ 4334283 h 13511369"/>
                  <a:gd name="connsiteX325" fmla="*/ 10831337 w 12089090"/>
                  <a:gd name="connsiteY325" fmla="*/ 4080282 h 13511369"/>
                  <a:gd name="connsiteX326" fmla="*/ 10599562 w 12089090"/>
                  <a:gd name="connsiteY326" fmla="*/ 3997732 h 13511369"/>
                  <a:gd name="connsiteX327" fmla="*/ 10282063 w 12089090"/>
                  <a:gd name="connsiteY327" fmla="*/ 3950108 h 13511369"/>
                  <a:gd name="connsiteX328" fmla="*/ 10151887 w 12089090"/>
                  <a:gd name="connsiteY328" fmla="*/ 4010432 h 13511369"/>
                  <a:gd name="connsiteX329" fmla="*/ 10177288 w 12089090"/>
                  <a:gd name="connsiteY329" fmla="*/ 3845333 h 13511369"/>
                  <a:gd name="connsiteX330" fmla="*/ 10126488 w 12089090"/>
                  <a:gd name="connsiteY330" fmla="*/ 3670708 h 13511369"/>
                  <a:gd name="connsiteX331" fmla="*/ 10240787 w 12089090"/>
                  <a:gd name="connsiteY331" fmla="*/ 3708807 h 13511369"/>
                  <a:gd name="connsiteX332" fmla="*/ 10361438 w 12089090"/>
                  <a:gd name="connsiteY332" fmla="*/ 3600858 h 13511369"/>
                  <a:gd name="connsiteX333" fmla="*/ 10551938 w 12089090"/>
                  <a:gd name="connsiteY333" fmla="*/ 3661183 h 13511369"/>
                  <a:gd name="connsiteX334" fmla="*/ 10564638 w 12089090"/>
                  <a:gd name="connsiteY334" fmla="*/ 3477033 h 13511369"/>
                  <a:gd name="connsiteX335" fmla="*/ 10704337 w 12089090"/>
                  <a:gd name="connsiteY335" fmla="*/ 3515132 h 13511369"/>
                  <a:gd name="connsiteX336" fmla="*/ 10818637 w 12089090"/>
                  <a:gd name="connsiteY336" fmla="*/ 3210332 h 13511369"/>
                  <a:gd name="connsiteX337" fmla="*/ 10920238 w 12089090"/>
                  <a:gd name="connsiteY337" fmla="*/ 3299233 h 13511369"/>
                  <a:gd name="connsiteX338" fmla="*/ 11059937 w 12089090"/>
                  <a:gd name="connsiteY338" fmla="*/ 3283357 h 13511369"/>
                  <a:gd name="connsiteX339" fmla="*/ 11094862 w 12089090"/>
                  <a:gd name="connsiteY339" fmla="*/ 3508782 h 13511369"/>
                  <a:gd name="connsiteX340" fmla="*/ 11171063 w 12089090"/>
                  <a:gd name="connsiteY340" fmla="*/ 3251608 h 13511369"/>
                  <a:gd name="connsiteX341" fmla="*/ 11094863 w 12089090"/>
                  <a:gd name="connsiteY341" fmla="*/ 3165883 h 13511369"/>
                  <a:gd name="connsiteX342" fmla="*/ 11180587 w 12089090"/>
                  <a:gd name="connsiteY342" fmla="*/ 2911882 h 13511369"/>
                  <a:gd name="connsiteX343" fmla="*/ 10999613 w 12089090"/>
                  <a:gd name="connsiteY343" fmla="*/ 2988083 h 13511369"/>
                  <a:gd name="connsiteX344" fmla="*/ 10971037 w 12089090"/>
                  <a:gd name="connsiteY344" fmla="*/ 2918232 h 13511369"/>
                  <a:gd name="connsiteX345" fmla="*/ 10780537 w 12089090"/>
                  <a:gd name="connsiteY345" fmla="*/ 2715032 h 13511369"/>
                  <a:gd name="connsiteX346" fmla="*/ 10748788 w 12089090"/>
                  <a:gd name="connsiteY346" fmla="*/ 2530883 h 13511369"/>
                  <a:gd name="connsiteX347" fmla="*/ 10717038 w 12089090"/>
                  <a:gd name="connsiteY347" fmla="*/ 2435633 h 13511369"/>
                  <a:gd name="connsiteX348" fmla="*/ 10818637 w 12089090"/>
                  <a:gd name="connsiteY348" fmla="*/ 2334032 h 13511369"/>
                  <a:gd name="connsiteX349" fmla="*/ 11078988 w 12089090"/>
                  <a:gd name="connsiteY349" fmla="*/ 2099083 h 13511369"/>
                  <a:gd name="connsiteX350" fmla="*/ 11199637 w 12089090"/>
                  <a:gd name="connsiteY350" fmla="*/ 2118132 h 13511369"/>
                  <a:gd name="connsiteX351" fmla="*/ 11269488 w 12089090"/>
                  <a:gd name="connsiteY351" fmla="*/ 2029233 h 13511369"/>
                  <a:gd name="connsiteX352" fmla="*/ 11504437 w 12089090"/>
                  <a:gd name="connsiteY352" fmla="*/ 1921282 h 13511369"/>
                  <a:gd name="connsiteX353" fmla="*/ 11358388 w 12089090"/>
                  <a:gd name="connsiteY353" fmla="*/ 1851433 h 13511369"/>
                  <a:gd name="connsiteX354" fmla="*/ 11275837 w 12089090"/>
                  <a:gd name="connsiteY354" fmla="*/ 1705382 h 13511369"/>
                  <a:gd name="connsiteX355" fmla="*/ 11377437 w 12089090"/>
                  <a:gd name="connsiteY355" fmla="*/ 1279932 h 13511369"/>
                  <a:gd name="connsiteX356" fmla="*/ 11256787 w 12089090"/>
                  <a:gd name="connsiteY356" fmla="*/ 1019582 h 13511369"/>
                  <a:gd name="connsiteX357" fmla="*/ 11542537 w 12089090"/>
                  <a:gd name="connsiteY357" fmla="*/ 1362482 h 13511369"/>
                  <a:gd name="connsiteX358" fmla="*/ 11707637 w 12089090"/>
                  <a:gd name="connsiteY358" fmla="*/ 1165632 h 13511369"/>
                  <a:gd name="connsiteX359" fmla="*/ 11891787 w 12089090"/>
                  <a:gd name="connsiteY359" fmla="*/ 1476782 h 13511369"/>
                  <a:gd name="connsiteX360" fmla="*/ 12088637 w 12089090"/>
                  <a:gd name="connsiteY360" fmla="*/ 1578383 h 13511369"/>
                  <a:gd name="connsiteX361" fmla="*/ 11923537 w 12089090"/>
                  <a:gd name="connsiteY361" fmla="*/ 1133883 h 13511369"/>
                  <a:gd name="connsiteX362" fmla="*/ 11910837 w 12089090"/>
                  <a:gd name="connsiteY362" fmla="*/ 917982 h 13511369"/>
                  <a:gd name="connsiteX363" fmla="*/ 11777487 w 12089090"/>
                  <a:gd name="connsiteY363" fmla="*/ 721132 h 13511369"/>
                  <a:gd name="connsiteX364" fmla="*/ 11752087 w 12089090"/>
                  <a:gd name="connsiteY36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404615 w 12089090"/>
                  <a:gd name="connsiteY20" fmla="*/ 1205069 h 13511369"/>
                  <a:gd name="connsiteX21" fmla="*/ 3184349 w 12089090"/>
                  <a:gd name="connsiteY21" fmla="*/ 1343433 h 13511369"/>
                  <a:gd name="connsiteX22" fmla="*/ 2956940 w 12089090"/>
                  <a:gd name="connsiteY22" fmla="*/ 1233644 h 13511369"/>
                  <a:gd name="connsiteX23" fmla="*/ 2829544 w 12089090"/>
                  <a:gd name="connsiteY23" fmla="*/ 1317239 h 13511369"/>
                  <a:gd name="connsiteX24" fmla="*/ 2690240 w 12089090"/>
                  <a:gd name="connsiteY24" fmla="*/ 1366994 h 13511369"/>
                  <a:gd name="connsiteX25" fmla="*/ 2455687 w 12089090"/>
                  <a:gd name="connsiteY25" fmla="*/ 1452970 h 13511369"/>
                  <a:gd name="connsiteX26" fmla="*/ 2421159 w 12089090"/>
                  <a:gd name="connsiteY26" fmla="*/ 1328894 h 13511369"/>
                  <a:gd name="connsiteX27" fmla="*/ 2341387 w 12089090"/>
                  <a:gd name="connsiteY27" fmla="*/ 1248182 h 13511369"/>
                  <a:gd name="connsiteX28" fmla="*/ 2364009 w 12089090"/>
                  <a:gd name="connsiteY28" fmla="*/ 1407475 h 13511369"/>
                  <a:gd name="connsiteX29" fmla="*/ 2321147 w 12089090"/>
                  <a:gd name="connsiteY29" fmla="*/ 1557494 h 13511369"/>
                  <a:gd name="connsiteX30" fmla="*/ 2379487 w 12089090"/>
                  <a:gd name="connsiteY30" fmla="*/ 1629182 h 13511369"/>
                  <a:gd name="connsiteX31" fmla="*/ 2748581 w 12089090"/>
                  <a:gd name="connsiteY31" fmla="*/ 1888739 h 13511369"/>
                  <a:gd name="connsiteX32" fmla="*/ 2818828 w 12089090"/>
                  <a:gd name="connsiteY32" fmla="*/ 2031363 h 13511369"/>
                  <a:gd name="connsiteX33" fmla="*/ 2799778 w 12089090"/>
                  <a:gd name="connsiteY33" fmla="*/ 2224244 h 13511369"/>
                  <a:gd name="connsiteX34" fmla="*/ 2870025 w 12089090"/>
                  <a:gd name="connsiteY34" fmla="*/ 2431664 h 13511369"/>
                  <a:gd name="connsiteX35" fmla="*/ 3027187 w 12089090"/>
                  <a:gd name="connsiteY35" fmla="*/ 2567395 h 13511369"/>
                  <a:gd name="connsiteX36" fmla="*/ 3160537 w 12089090"/>
                  <a:gd name="connsiteY36" fmla="*/ 2543582 h 13511369"/>
                  <a:gd name="connsiteX37" fmla="*/ 3228403 w 12089090"/>
                  <a:gd name="connsiteY37" fmla="*/ 2648106 h 13511369"/>
                  <a:gd name="connsiteX38" fmla="*/ 3130772 w 12089090"/>
                  <a:gd name="connsiteY38" fmla="*/ 2719544 h 13511369"/>
                  <a:gd name="connsiteX39" fmla="*/ 3115293 w 12089090"/>
                  <a:gd name="connsiteY39" fmla="*/ 2843619 h 13511369"/>
                  <a:gd name="connsiteX40" fmla="*/ 3023615 w 12089090"/>
                  <a:gd name="connsiteY40" fmla="*/ 2957669 h 13511369"/>
                  <a:gd name="connsiteX41" fmla="*/ 3016472 w 12089090"/>
                  <a:gd name="connsiteY41" fmla="*/ 3050538 h 13511369"/>
                  <a:gd name="connsiteX42" fmla="*/ 2916459 w 12089090"/>
                  <a:gd name="connsiteY42" fmla="*/ 3143406 h 13511369"/>
                  <a:gd name="connsiteX43" fmla="*/ 2874787 w 12089090"/>
                  <a:gd name="connsiteY43" fmla="*/ 3248432 h 13511369"/>
                  <a:gd name="connsiteX44" fmla="*/ 2916459 w 12089090"/>
                  <a:gd name="connsiteY44" fmla="*/ 3355338 h 13511369"/>
                  <a:gd name="connsiteX45" fmla="*/ 3039093 w 12089090"/>
                  <a:gd name="connsiteY45" fmla="*/ 3469889 h 13511369"/>
                  <a:gd name="connsiteX46" fmla="*/ 2880740 w 12089090"/>
                  <a:gd name="connsiteY46" fmla="*/ 3872069 h 13511369"/>
                  <a:gd name="connsiteX47" fmla="*/ 2854547 w 12089090"/>
                  <a:gd name="connsiteY47" fmla="*/ 4003038 h 13511369"/>
                  <a:gd name="connsiteX48" fmla="*/ 2779537 w 12089090"/>
                  <a:gd name="connsiteY48" fmla="*/ 4067582 h 13511369"/>
                  <a:gd name="connsiteX49" fmla="*/ 2630709 w 12089090"/>
                  <a:gd name="connsiteY49" fmla="*/ 4069713 h 13511369"/>
                  <a:gd name="connsiteX50" fmla="*/ 2559272 w 12089090"/>
                  <a:gd name="connsiteY50" fmla="*/ 4041138 h 13511369"/>
                  <a:gd name="connsiteX51" fmla="*/ 2497359 w 12089090"/>
                  <a:gd name="connsiteY51" fmla="*/ 3964938 h 13511369"/>
                  <a:gd name="connsiteX52" fmla="*/ 2360437 w 12089090"/>
                  <a:gd name="connsiteY52" fmla="*/ 3991382 h 13511369"/>
                  <a:gd name="connsiteX53" fmla="*/ 2302097 w 12089090"/>
                  <a:gd name="connsiteY53" fmla="*/ 4098288 h 13511369"/>
                  <a:gd name="connsiteX54" fmla="*/ 2402109 w 12089090"/>
                  <a:gd name="connsiteY54" fmla="*/ 4295932 h 13511369"/>
                  <a:gd name="connsiteX55" fmla="*/ 2322337 w 12089090"/>
                  <a:gd name="connsiteY55" fmla="*/ 4353332 h 13511369"/>
                  <a:gd name="connsiteX56" fmla="*/ 2533078 w 12089090"/>
                  <a:gd name="connsiteY56" fmla="*/ 4645975 h 13511369"/>
                  <a:gd name="connsiteX57" fmla="*/ 2597372 w 12089090"/>
                  <a:gd name="connsiteY57" fmla="*/ 4879338 h 13511369"/>
                  <a:gd name="connsiteX58" fmla="*/ 2489024 w 12089090"/>
                  <a:gd name="connsiteY58" fmla="*/ 4958170 h 13511369"/>
                  <a:gd name="connsiteX59" fmla="*/ 2471165 w 12089090"/>
                  <a:gd name="connsiteY59" fmla="*/ 5122225 h 13511369"/>
                  <a:gd name="connsiteX60" fmla="*/ 2387822 w 12089090"/>
                  <a:gd name="connsiteY60" fmla="*/ 5196044 h 13511369"/>
                  <a:gd name="connsiteX61" fmla="*/ 2398537 w 12089090"/>
                  <a:gd name="connsiteY61" fmla="*/ 5286782 h 13511369"/>
                  <a:gd name="connsiteX62" fmla="*/ 2506884 w 12089090"/>
                  <a:gd name="connsiteY62" fmla="*/ 5384163 h 13511369"/>
                  <a:gd name="connsiteX63" fmla="*/ 2512837 w 12089090"/>
                  <a:gd name="connsiteY63" fmla="*/ 5534432 h 13511369"/>
                  <a:gd name="connsiteX64" fmla="*/ 2516409 w 12089090"/>
                  <a:gd name="connsiteY64" fmla="*/ 5622288 h 13511369"/>
                  <a:gd name="connsiteX65" fmla="*/ 2649759 w 12089090"/>
                  <a:gd name="connsiteY65" fmla="*/ 5741350 h 13511369"/>
                  <a:gd name="connsiteX66" fmla="*/ 2814065 w 12089090"/>
                  <a:gd name="connsiteY66" fmla="*/ 5819932 h 13511369"/>
                  <a:gd name="connsiteX67" fmla="*/ 2846212 w 12089090"/>
                  <a:gd name="connsiteY67" fmla="*/ 6036875 h 13511369"/>
                  <a:gd name="connsiteX68" fmla="*/ 2836687 w 12089090"/>
                  <a:gd name="connsiteY68" fmla="*/ 6239282 h 13511369"/>
                  <a:gd name="connsiteX69" fmla="*/ 2611659 w 12089090"/>
                  <a:gd name="connsiteY69" fmla="*/ 6322375 h 13511369"/>
                  <a:gd name="connsiteX70" fmla="*/ 2627137 w 12089090"/>
                  <a:gd name="connsiteY70" fmla="*/ 6448832 h 13511369"/>
                  <a:gd name="connsiteX71" fmla="*/ 2531887 w 12089090"/>
                  <a:gd name="connsiteY71" fmla="*/ 6696482 h 13511369"/>
                  <a:gd name="connsiteX72" fmla="*/ 2585465 w 12089090"/>
                  <a:gd name="connsiteY72" fmla="*/ 6812913 h 13511369"/>
                  <a:gd name="connsiteX73" fmla="*/ 2535459 w 12089090"/>
                  <a:gd name="connsiteY73" fmla="*/ 6872444 h 13511369"/>
                  <a:gd name="connsiteX74" fmla="*/ 2478309 w 12089090"/>
                  <a:gd name="connsiteY74" fmla="*/ 6981982 h 13511369"/>
                  <a:gd name="connsiteX75" fmla="*/ 2365199 w 12089090"/>
                  <a:gd name="connsiteY75" fmla="*/ 7022714 h 13511369"/>
                  <a:gd name="connsiteX76" fmla="*/ 2123503 w 12089090"/>
                  <a:gd name="connsiteY76" fmla="*/ 7248682 h 13511369"/>
                  <a:gd name="connsiteX77" fmla="*/ 2171128 w 12089090"/>
                  <a:gd name="connsiteY77" fmla="*/ 7551100 h 13511369"/>
                  <a:gd name="connsiteX78" fmla="*/ 2143743 w 12089090"/>
                  <a:gd name="connsiteY78" fmla="*/ 7627551 h 13511369"/>
                  <a:gd name="connsiteX79" fmla="*/ 1973484 w 12089090"/>
                  <a:gd name="connsiteY79" fmla="*/ 7703500 h 13511369"/>
                  <a:gd name="connsiteX80" fmla="*/ 1867519 w 12089090"/>
                  <a:gd name="connsiteY80" fmla="*/ 7841863 h 13511369"/>
                  <a:gd name="connsiteX81" fmla="*/ 1842515 w 12089090"/>
                  <a:gd name="connsiteY81" fmla="*/ 8084500 h 13511369"/>
                  <a:gd name="connsiteX82" fmla="*/ 1721072 w 12089090"/>
                  <a:gd name="connsiteY82" fmla="*/ 8148794 h 13511369"/>
                  <a:gd name="connsiteX83" fmla="*/ 1703212 w 12089090"/>
                  <a:gd name="connsiteY83" fmla="*/ 8291919 h 13511369"/>
                  <a:gd name="connsiteX84" fmla="*/ 1671065 w 12089090"/>
                  <a:gd name="connsiteY84" fmla="*/ 8510744 h 13511369"/>
                  <a:gd name="connsiteX85" fmla="*/ 1716309 w 12089090"/>
                  <a:gd name="connsiteY85" fmla="*/ 8653619 h 13511369"/>
                  <a:gd name="connsiteX86" fmla="*/ 1706784 w 12089090"/>
                  <a:gd name="connsiteY86" fmla="*/ 8772682 h 13511369"/>
                  <a:gd name="connsiteX87" fmla="*/ 1788937 w 12089090"/>
                  <a:gd name="connsiteY87" fmla="*/ 8963432 h 13511369"/>
                  <a:gd name="connsiteX88" fmla="*/ 1657969 w 12089090"/>
                  <a:gd name="connsiteY88" fmla="*/ 9413488 h 13511369"/>
                  <a:gd name="connsiteX89" fmla="*/ 1506759 w 12089090"/>
                  <a:gd name="connsiteY89" fmla="*/ 9498963 h 13511369"/>
                  <a:gd name="connsiteX90" fmla="*/ 1463897 w 12089090"/>
                  <a:gd name="connsiteY90" fmla="*/ 9682319 h 13511369"/>
                  <a:gd name="connsiteX91" fmla="*/ 1321022 w 12089090"/>
                  <a:gd name="connsiteY91" fmla="*/ 9748994 h 13511369"/>
                  <a:gd name="connsiteX92" fmla="*/ 1312687 w 12089090"/>
                  <a:gd name="connsiteY92" fmla="*/ 9839732 h 13511369"/>
                  <a:gd name="connsiteX93" fmla="*/ 1237678 w 12089090"/>
                  <a:gd name="connsiteY93" fmla="*/ 9970450 h 13511369"/>
                  <a:gd name="connsiteX94" fmla="*/ 1254347 w 12089090"/>
                  <a:gd name="connsiteY94" fmla="*/ 10151425 h 13511369"/>
                  <a:gd name="connsiteX95" fmla="*/ 1179337 w 12089090"/>
                  <a:gd name="connsiteY95" fmla="*/ 10315982 h 13511369"/>
                  <a:gd name="connsiteX96" fmla="*/ 932878 w 12089090"/>
                  <a:gd name="connsiteY96" fmla="*/ 10353832 h 13511369"/>
                  <a:gd name="connsiteX97" fmla="*/ 817387 w 12089090"/>
                  <a:gd name="connsiteY97" fmla="*/ 10468382 h 13511369"/>
                  <a:gd name="connsiteX98" fmla="*/ 678084 w 12089090"/>
                  <a:gd name="connsiteY98" fmla="*/ 10480038 h 13511369"/>
                  <a:gd name="connsiteX99" fmla="*/ 585215 w 12089090"/>
                  <a:gd name="connsiteY99" fmla="*/ 10544332 h 13511369"/>
                  <a:gd name="connsiteX100" fmla="*/ 497109 w 12089090"/>
                  <a:gd name="connsiteY100" fmla="*/ 10503850 h 13511369"/>
                  <a:gd name="connsiteX101" fmla="*/ 399478 w 12089090"/>
                  <a:gd name="connsiteY101" fmla="*/ 10510994 h 13511369"/>
                  <a:gd name="connsiteX102" fmla="*/ 301847 w 12089090"/>
                  <a:gd name="connsiteY102" fmla="*/ 10482419 h 13511369"/>
                  <a:gd name="connsiteX103" fmla="*/ 238743 w 12089090"/>
                  <a:gd name="connsiteY103" fmla="*/ 10535057 h 13511369"/>
                  <a:gd name="connsiteX104" fmla="*/ 17287 w 12089090"/>
                  <a:gd name="connsiteY104" fmla="*/ 10430282 h 13511369"/>
                  <a:gd name="connsiteX105" fmla="*/ 78009 w 12089090"/>
                  <a:gd name="connsiteY105" fmla="*/ 10608625 h 13511369"/>
                  <a:gd name="connsiteX106" fmla="*/ 11334 w 12089090"/>
                  <a:gd name="connsiteY106" fmla="*/ 10787219 h 13511369"/>
                  <a:gd name="connsiteX107" fmla="*/ 112537 w 12089090"/>
                  <a:gd name="connsiteY107" fmla="*/ 11056551 h 13511369"/>
                  <a:gd name="connsiteX108" fmla="*/ 8953 w 12089090"/>
                  <a:gd name="connsiteY108" fmla="*/ 11234894 h 13511369"/>
                  <a:gd name="connsiteX109" fmla="*/ 17287 w 12089090"/>
                  <a:gd name="connsiteY109" fmla="*/ 11420882 h 13511369"/>
                  <a:gd name="connsiteX110" fmla="*/ 158972 w 12089090"/>
                  <a:gd name="connsiteY110" fmla="*/ 11470638 h 13511369"/>
                  <a:gd name="connsiteX111" fmla="*/ 455437 w 12089090"/>
                  <a:gd name="connsiteY111" fmla="*/ 11497082 h 13511369"/>
                  <a:gd name="connsiteX112" fmla="*/ 623315 w 12089090"/>
                  <a:gd name="connsiteY112" fmla="*/ 11544457 h 13511369"/>
                  <a:gd name="connsiteX113" fmla="*/ 737615 w 12089090"/>
                  <a:gd name="connsiteY113" fmla="*/ 11489688 h 13511369"/>
                  <a:gd name="connsiteX114" fmla="*/ 912637 w 12089090"/>
                  <a:gd name="connsiteY114" fmla="*/ 11535182 h 13511369"/>
                  <a:gd name="connsiteX115" fmla="*/ 1078134 w 12089090"/>
                  <a:gd name="connsiteY115" fmla="*/ 11413488 h 13511369"/>
                  <a:gd name="connsiteX116" fmla="*/ 1155524 w 12089090"/>
                  <a:gd name="connsiteY116" fmla="*/ 11470889 h 13511369"/>
                  <a:gd name="connsiteX117" fmla="*/ 1294828 w 12089090"/>
                  <a:gd name="connsiteY117" fmla="*/ 11496832 h 13511369"/>
                  <a:gd name="connsiteX118" fmla="*/ 1466278 w 12089090"/>
                  <a:gd name="connsiteY118" fmla="*/ 11508738 h 13511369"/>
                  <a:gd name="connsiteX119" fmla="*/ 1552003 w 12089090"/>
                  <a:gd name="connsiteY119" fmla="*/ 11573032 h 13511369"/>
                  <a:gd name="connsiteX120" fmla="*/ 1652015 w 12089090"/>
                  <a:gd name="connsiteY120" fmla="*/ 11580175 h 13511369"/>
                  <a:gd name="connsiteX121" fmla="*/ 1731787 w 12089090"/>
                  <a:gd name="connsiteY121" fmla="*/ 11592332 h 13511369"/>
                  <a:gd name="connsiteX122" fmla="*/ 1659159 w 12089090"/>
                  <a:gd name="connsiteY122" fmla="*/ 11737338 h 13511369"/>
                  <a:gd name="connsiteX123" fmla="*/ 1693687 w 12089090"/>
                  <a:gd name="connsiteY123" fmla="*/ 11992382 h 13511369"/>
                  <a:gd name="connsiteX124" fmla="*/ 1871090 w 12089090"/>
                  <a:gd name="connsiteY124" fmla="*/ 12130244 h 13511369"/>
                  <a:gd name="connsiteX125" fmla="*/ 1993724 w 12089090"/>
                  <a:gd name="connsiteY125" fmla="*/ 12056676 h 13511369"/>
                  <a:gd name="connsiteX126" fmla="*/ 2066353 w 12089090"/>
                  <a:gd name="connsiteY126" fmla="*/ 12104050 h 13511369"/>
                  <a:gd name="connsiteX127" fmla="*/ 2142553 w 12089090"/>
                  <a:gd name="connsiteY127" fmla="*/ 12034994 h 13511369"/>
                  <a:gd name="connsiteX128" fmla="*/ 2242565 w 12089090"/>
                  <a:gd name="connsiteY128" fmla="*/ 12058807 h 13511369"/>
                  <a:gd name="connsiteX129" fmla="*/ 2473547 w 12089090"/>
                  <a:gd name="connsiteY129" fmla="*/ 12008800 h 13511369"/>
                  <a:gd name="connsiteX130" fmla="*/ 2524743 w 12089090"/>
                  <a:gd name="connsiteY130" fmla="*/ 11899513 h 13511369"/>
                  <a:gd name="connsiteX131" fmla="*/ 2893837 w 12089090"/>
                  <a:gd name="connsiteY131" fmla="*/ 12030482 h 13511369"/>
                  <a:gd name="connsiteX132" fmla="*/ 2983134 w 12089090"/>
                  <a:gd name="connsiteY132" fmla="*/ 12018325 h 13511369"/>
                  <a:gd name="connsiteX133" fmla="*/ 3084337 w 12089090"/>
                  <a:gd name="connsiteY133" fmla="*/ 12182882 h 13511369"/>
                  <a:gd name="connsiteX134" fmla="*/ 3323653 w 12089090"/>
                  <a:gd name="connsiteY134" fmla="*/ 12127863 h 13511369"/>
                  <a:gd name="connsiteX135" fmla="*/ 3433190 w 12089090"/>
                  <a:gd name="connsiteY135" fmla="*/ 12196919 h 13511369"/>
                  <a:gd name="connsiteX136" fmla="*/ 3586781 w 12089090"/>
                  <a:gd name="connsiteY136" fmla="*/ 12266226 h 13511369"/>
                  <a:gd name="connsiteX137" fmla="*/ 3522487 w 12089090"/>
                  <a:gd name="connsiteY137" fmla="*/ 12387670 h 13511369"/>
                  <a:gd name="connsiteX138" fmla="*/ 3607022 w 12089090"/>
                  <a:gd name="connsiteY138" fmla="*/ 12592207 h 13511369"/>
                  <a:gd name="connsiteX139" fmla="*/ 3560587 w 12089090"/>
                  <a:gd name="connsiteY139" fmla="*/ 12773432 h 13511369"/>
                  <a:gd name="connsiteX140" fmla="*/ 3545109 w 12089090"/>
                  <a:gd name="connsiteY140" fmla="*/ 12987494 h 13511369"/>
                  <a:gd name="connsiteX141" fmla="*/ 3636787 w 12089090"/>
                  <a:gd name="connsiteY141" fmla="*/ 13211582 h 13511369"/>
                  <a:gd name="connsiteX142" fmla="*/ 3922537 w 12089090"/>
                  <a:gd name="connsiteY142" fmla="*/ 13440182 h 13511369"/>
                  <a:gd name="connsiteX143" fmla="*/ 4514278 w 12089090"/>
                  <a:gd name="connsiteY143" fmla="*/ 13511369 h 13511369"/>
                  <a:gd name="connsiteX144" fmla="*/ 4549996 w 12089090"/>
                  <a:gd name="connsiteY144" fmla="*/ 13442312 h 13511369"/>
                  <a:gd name="connsiteX145" fmla="*/ 4208287 w 12089090"/>
                  <a:gd name="connsiteY145" fmla="*/ 13154432 h 13511369"/>
                  <a:gd name="connsiteX146" fmla="*/ 4635722 w 12089090"/>
                  <a:gd name="connsiteY146" fmla="*/ 13268482 h 13511369"/>
                  <a:gd name="connsiteX147" fmla="*/ 4951237 w 12089090"/>
                  <a:gd name="connsiteY147" fmla="*/ 13268732 h 13511369"/>
                  <a:gd name="connsiteX148" fmla="*/ 5052440 w 12089090"/>
                  <a:gd name="connsiteY148" fmla="*/ 13058932 h 13511369"/>
                  <a:gd name="connsiteX149" fmla="*/ 5011959 w 12089090"/>
                  <a:gd name="connsiteY149" fmla="*/ 12985113 h 13511369"/>
                  <a:gd name="connsiteX150" fmla="*/ 5008387 w 12089090"/>
                  <a:gd name="connsiteY150" fmla="*/ 12678182 h 13511369"/>
                  <a:gd name="connsiteX151" fmla="*/ 5084587 w 12089090"/>
                  <a:gd name="connsiteY151" fmla="*/ 12563882 h 13511369"/>
                  <a:gd name="connsiteX152" fmla="*/ 5046487 w 12089090"/>
                  <a:gd name="connsiteY152" fmla="*/ 12225745 h 13511369"/>
                  <a:gd name="connsiteX153" fmla="*/ 5375100 w 12089090"/>
                  <a:gd name="connsiteY153" fmla="*/ 12097157 h 13511369"/>
                  <a:gd name="connsiteX154" fmla="*/ 5656087 w 12089090"/>
                  <a:gd name="connsiteY154" fmla="*/ 12180502 h 13511369"/>
                  <a:gd name="connsiteX155" fmla="*/ 5541787 w 12089090"/>
                  <a:gd name="connsiteY155" fmla="*/ 11249432 h 13511369"/>
                  <a:gd name="connsiteX156" fmla="*/ 5602510 w 12089090"/>
                  <a:gd name="connsiteY156" fmla="*/ 10722925 h 13511369"/>
                  <a:gd name="connsiteX157" fmla="*/ 5485827 w 12089090"/>
                  <a:gd name="connsiteY157" fmla="*/ 10663394 h 13511369"/>
                  <a:gd name="connsiteX158" fmla="*/ 5602509 w 12089090"/>
                  <a:gd name="connsiteY158" fmla="*/ 10701495 h 13511369"/>
                  <a:gd name="connsiteX159" fmla="*/ 5628703 w 12089090"/>
                  <a:gd name="connsiteY159" fmla="*/ 10160950 h 13511369"/>
                  <a:gd name="connsiteX160" fmla="*/ 5715618 w 12089090"/>
                  <a:gd name="connsiteY160" fmla="*/ 9775438 h 13511369"/>
                  <a:gd name="connsiteX161" fmla="*/ 5847778 w 12089090"/>
                  <a:gd name="connsiteY161" fmla="*/ 9408475 h 13511369"/>
                  <a:gd name="connsiteX162" fmla="*/ 5938265 w 12089090"/>
                  <a:gd name="connsiteY162" fmla="*/ 9196544 h 13511369"/>
                  <a:gd name="connsiteX163" fmla="*/ 5776340 w 12089090"/>
                  <a:gd name="connsiteY163" fmla="*/ 9329894 h 13511369"/>
                  <a:gd name="connsiteX164" fmla="*/ 5940647 w 12089090"/>
                  <a:gd name="connsiteY164" fmla="*/ 9137013 h 13511369"/>
                  <a:gd name="connsiteX165" fmla="*/ 5972794 w 12089090"/>
                  <a:gd name="connsiteY165" fmla="*/ 8956289 h 13511369"/>
                  <a:gd name="connsiteX166" fmla="*/ 5976365 w 12089090"/>
                  <a:gd name="connsiteY166" fmla="*/ 9087006 h 13511369"/>
                  <a:gd name="connsiteX167" fmla="*/ 6458567 w 12089090"/>
                  <a:gd name="connsiteY167" fmla="*/ 8201432 h 13511369"/>
                  <a:gd name="connsiteX168" fmla="*/ 6221634 w 12089090"/>
                  <a:gd name="connsiteY168" fmla="*/ 8101170 h 13511369"/>
                  <a:gd name="connsiteX169" fmla="*/ 6443090 w 12089090"/>
                  <a:gd name="connsiteY169" fmla="*/ 8110694 h 13511369"/>
                  <a:gd name="connsiteX170" fmla="*/ 6713363 w 12089090"/>
                  <a:gd name="connsiteY170" fmla="*/ 8074975 h 13511369"/>
                  <a:gd name="connsiteX171" fmla="*/ 6872907 w 12089090"/>
                  <a:gd name="connsiteY171" fmla="*/ 8032113 h 13511369"/>
                  <a:gd name="connsiteX172" fmla="*/ 6802659 w 12089090"/>
                  <a:gd name="connsiteY172" fmla="*/ 7972582 h 13511369"/>
                  <a:gd name="connsiteX173" fmla="*/ 6894339 w 12089090"/>
                  <a:gd name="connsiteY173" fmla="*/ 7846626 h 13511369"/>
                  <a:gd name="connsiteX174" fmla="*/ 6997921 w 12089090"/>
                  <a:gd name="connsiteY174" fmla="*/ 7867807 h 13511369"/>
                  <a:gd name="connsiteX175" fmla="*/ 7034832 w 12089090"/>
                  <a:gd name="connsiteY175" fmla="*/ 7793990 h 13511369"/>
                  <a:gd name="connsiteX176" fmla="*/ 6961013 w 12089090"/>
                  <a:gd name="connsiteY176" fmla="*/ 7693975 h 13511369"/>
                  <a:gd name="connsiteX177" fmla="*/ 6927676 w 12089090"/>
                  <a:gd name="connsiteY177" fmla="*/ 7596344 h 13511369"/>
                  <a:gd name="connsiteX178" fmla="*/ 6837187 w 12089090"/>
                  <a:gd name="connsiteY178" fmla="*/ 7591832 h 13511369"/>
                  <a:gd name="connsiteX179" fmla="*/ 6763369 w 12089090"/>
                  <a:gd name="connsiteY179" fmla="*/ 7674925 h 13511369"/>
                  <a:gd name="connsiteX180" fmla="*/ 6627637 w 12089090"/>
                  <a:gd name="connsiteY180" fmla="*/ 7687082 h 13511369"/>
                  <a:gd name="connsiteX181" fmla="*/ 6687169 w 12089090"/>
                  <a:gd name="connsiteY181" fmla="*/ 7617775 h 13511369"/>
                  <a:gd name="connsiteX182" fmla="*/ 6699076 w 12089090"/>
                  <a:gd name="connsiteY182" fmla="*/ 7529669 h 13511369"/>
                  <a:gd name="connsiteX183" fmla="*/ 6720506 w 12089090"/>
                  <a:gd name="connsiteY183" fmla="*/ 7467756 h 13511369"/>
                  <a:gd name="connsiteX184" fmla="*/ 6684787 w 12089090"/>
                  <a:gd name="connsiteY184" fmla="*/ 7401332 h 13511369"/>
                  <a:gd name="connsiteX185" fmla="*/ 6620494 w 12089090"/>
                  <a:gd name="connsiteY185" fmla="*/ 7432038 h 13511369"/>
                  <a:gd name="connsiteX186" fmla="*/ 6618112 w 12089090"/>
                  <a:gd name="connsiteY186" fmla="*/ 7351326 h 13511369"/>
                  <a:gd name="connsiteX187" fmla="*/ 6837188 w 12089090"/>
                  <a:gd name="connsiteY187" fmla="*/ 7243919 h 13511369"/>
                  <a:gd name="connsiteX188" fmla="*/ 6801469 w 12089090"/>
                  <a:gd name="connsiteY188" fmla="*/ 7089138 h 13511369"/>
                  <a:gd name="connsiteX189" fmla="*/ 6877669 w 12089090"/>
                  <a:gd name="connsiteY189" fmla="*/ 7072469 h 13511369"/>
                  <a:gd name="connsiteX190" fmla="*/ 6856237 w 12089090"/>
                  <a:gd name="connsiteY190" fmla="*/ 6982232 h 13511369"/>
                  <a:gd name="connsiteX191" fmla="*/ 6961013 w 12089090"/>
                  <a:gd name="connsiteY191" fmla="*/ 6984363 h 13511369"/>
                  <a:gd name="connsiteX192" fmla="*/ 7003876 w 12089090"/>
                  <a:gd name="connsiteY192" fmla="*/ 6903400 h 13511369"/>
                  <a:gd name="connsiteX193" fmla="*/ 7106269 w 12089090"/>
                  <a:gd name="connsiteY193" fmla="*/ 6936738 h 13511369"/>
                  <a:gd name="connsiteX194" fmla="*/ 7180088 w 12089090"/>
                  <a:gd name="connsiteY194" fmla="*/ 7039132 h 13511369"/>
                  <a:gd name="connsiteX195" fmla="*/ 7246763 w 12089090"/>
                  <a:gd name="connsiteY195" fmla="*/ 6979600 h 13511369"/>
                  <a:gd name="connsiteX196" fmla="*/ 7187232 w 12089090"/>
                  <a:gd name="connsiteY196" fmla="*/ 6843869 h 13511369"/>
                  <a:gd name="connsiteX197" fmla="*/ 7244381 w 12089090"/>
                  <a:gd name="connsiteY197" fmla="*/ 6896506 h 13511369"/>
                  <a:gd name="connsiteX198" fmla="*/ 7361063 w 12089090"/>
                  <a:gd name="connsiteY198" fmla="*/ 6934357 h 13511369"/>
                  <a:gd name="connsiteX199" fmla="*/ 7434882 w 12089090"/>
                  <a:gd name="connsiteY199" fmla="*/ 7006046 h 13511369"/>
                  <a:gd name="connsiteX200" fmla="*/ 7403926 w 12089090"/>
                  <a:gd name="connsiteY200" fmla="*/ 7144158 h 13511369"/>
                  <a:gd name="connsiteX201" fmla="*/ 7475363 w 12089090"/>
                  <a:gd name="connsiteY201" fmla="*/ 7108439 h 13511369"/>
                  <a:gd name="connsiteX202" fmla="*/ 7465837 w 12089090"/>
                  <a:gd name="connsiteY202" fmla="*/ 7077482 h 13511369"/>
                  <a:gd name="connsiteX203" fmla="*/ 7542038 w 12089090"/>
                  <a:gd name="connsiteY203" fmla="*/ 7163208 h 13511369"/>
                  <a:gd name="connsiteX204" fmla="*/ 7477744 w 12089090"/>
                  <a:gd name="connsiteY204" fmla="*/ 7244171 h 13511369"/>
                  <a:gd name="connsiteX205" fmla="*/ 7542037 w 12089090"/>
                  <a:gd name="connsiteY205" fmla="*/ 7325132 h 13511369"/>
                  <a:gd name="connsiteX206" fmla="*/ 7468219 w 12089090"/>
                  <a:gd name="connsiteY206" fmla="*/ 7344183 h 13511369"/>
                  <a:gd name="connsiteX207" fmla="*/ 7375351 w 12089090"/>
                  <a:gd name="connsiteY207" fmla="*/ 7296558 h 13511369"/>
                  <a:gd name="connsiteX208" fmla="*/ 7327726 w 12089090"/>
                  <a:gd name="connsiteY208" fmla="*/ 7406096 h 13511369"/>
                  <a:gd name="connsiteX209" fmla="*/ 7403926 w 12089090"/>
                  <a:gd name="connsiteY209" fmla="*/ 7425146 h 13511369"/>
                  <a:gd name="connsiteX210" fmla="*/ 7458694 w 12089090"/>
                  <a:gd name="connsiteY210" fmla="*/ 7484677 h 13511369"/>
                  <a:gd name="connsiteX211" fmla="*/ 7484888 w 12089090"/>
                  <a:gd name="connsiteY211" fmla="*/ 7515382 h 13511369"/>
                  <a:gd name="connsiteX212" fmla="*/ 7505128 w 12089090"/>
                  <a:gd name="connsiteY212" fmla="*/ 7467755 h 13511369"/>
                  <a:gd name="connsiteX213" fmla="*/ 7563469 w 12089090"/>
                  <a:gd name="connsiteY213" fmla="*/ 7529921 h 13511369"/>
                  <a:gd name="connsiteX214" fmla="*/ 7656338 w 12089090"/>
                  <a:gd name="connsiteY214" fmla="*/ 7615646 h 13511369"/>
                  <a:gd name="connsiteX215" fmla="*/ 7656338 w 12089090"/>
                  <a:gd name="connsiteY215" fmla="*/ 7510871 h 13511369"/>
                  <a:gd name="connsiteX216" fmla="*/ 7830168 w 12089090"/>
                  <a:gd name="connsiteY216" fmla="*/ 7606120 h 13511369"/>
                  <a:gd name="connsiteX217" fmla="*/ 7723013 w 12089090"/>
                  <a:gd name="connsiteY217" fmla="*/ 7370377 h 13511369"/>
                  <a:gd name="connsiteX218" fmla="*/ 7725394 w 12089090"/>
                  <a:gd name="connsiteY218" fmla="*/ 7234646 h 13511369"/>
                  <a:gd name="connsiteX219" fmla="*/ 7630144 w 12089090"/>
                  <a:gd name="connsiteY219" fmla="*/ 7206071 h 13511369"/>
                  <a:gd name="connsiteX220" fmla="*/ 7694437 w 12089090"/>
                  <a:gd name="connsiteY220" fmla="*/ 7039382 h 13511369"/>
                  <a:gd name="connsiteX221" fmla="*/ 8392144 w 12089090"/>
                  <a:gd name="connsiteY221" fmla="*/ 6653621 h 13511369"/>
                  <a:gd name="connsiteX222" fmla="*/ 8720757 w 12089090"/>
                  <a:gd name="connsiteY222" fmla="*/ 6591708 h 13511369"/>
                  <a:gd name="connsiteX223" fmla="*/ 8739807 w 12089090"/>
                  <a:gd name="connsiteY223" fmla="*/ 6696483 h 13511369"/>
                  <a:gd name="connsiteX224" fmla="*/ 8813626 w 12089090"/>
                  <a:gd name="connsiteY224" fmla="*/ 6701246 h 13511369"/>
                  <a:gd name="connsiteX225" fmla="*/ 8789812 w 12089090"/>
                  <a:gd name="connsiteY225" fmla="*/ 6548844 h 13511369"/>
                  <a:gd name="connsiteX226" fmla="*/ 9332737 w 12089090"/>
                  <a:gd name="connsiteY226" fmla="*/ 6544082 h 13511369"/>
                  <a:gd name="connsiteX227" fmla="*/ 9520856 w 12089090"/>
                  <a:gd name="connsiteY227" fmla="*/ 6494075 h 13511369"/>
                  <a:gd name="connsiteX228" fmla="*/ 9647062 w 12089090"/>
                  <a:gd name="connsiteY228" fmla="*/ 6298813 h 13511369"/>
                  <a:gd name="connsiteX229" fmla="*/ 9923287 w 12089090"/>
                  <a:gd name="connsiteY229" fmla="*/ 6334532 h 13511369"/>
                  <a:gd name="connsiteX230" fmla="*/ 9887569 w 12089090"/>
                  <a:gd name="connsiteY230" fmla="*/ 6420258 h 13511369"/>
                  <a:gd name="connsiteX231" fmla="*/ 9744694 w 12089090"/>
                  <a:gd name="connsiteY231" fmla="*/ 6434546 h 13511369"/>
                  <a:gd name="connsiteX232" fmla="*/ 9813749 w 12089090"/>
                  <a:gd name="connsiteY232" fmla="*/ 6489313 h 13511369"/>
                  <a:gd name="connsiteX233" fmla="*/ 9682782 w 12089090"/>
                  <a:gd name="connsiteY233" fmla="*/ 6517889 h 13511369"/>
                  <a:gd name="connsiteX234" fmla="*/ 9556576 w 12089090"/>
                  <a:gd name="connsiteY234" fmla="*/ 6508364 h 13511369"/>
                  <a:gd name="connsiteX235" fmla="*/ 9470850 w 12089090"/>
                  <a:gd name="connsiteY235" fmla="*/ 6544082 h 13511369"/>
                  <a:gd name="connsiteX236" fmla="*/ 9439894 w 12089090"/>
                  <a:gd name="connsiteY236" fmla="*/ 6848883 h 13511369"/>
                  <a:gd name="connsiteX237" fmla="*/ 9601819 w 12089090"/>
                  <a:gd name="connsiteY237" fmla="*/ 6882220 h 13511369"/>
                  <a:gd name="connsiteX238" fmla="*/ 9808987 w 12089090"/>
                  <a:gd name="connsiteY238" fmla="*/ 6696482 h 13511369"/>
                  <a:gd name="connsiteX239" fmla="*/ 9847088 w 12089090"/>
                  <a:gd name="connsiteY239" fmla="*/ 6794114 h 13511369"/>
                  <a:gd name="connsiteX240" fmla="*/ 9994726 w 12089090"/>
                  <a:gd name="connsiteY240" fmla="*/ 6717914 h 13511369"/>
                  <a:gd name="connsiteX241" fmla="*/ 9894713 w 12089090"/>
                  <a:gd name="connsiteY241" fmla="*/ 6956040 h 13511369"/>
                  <a:gd name="connsiteX242" fmla="*/ 10037588 w 12089090"/>
                  <a:gd name="connsiteY242" fmla="*/ 6898889 h 13511369"/>
                  <a:gd name="connsiteX243" fmla="*/ 10004251 w 12089090"/>
                  <a:gd name="connsiteY243" fmla="*/ 6986996 h 13511369"/>
                  <a:gd name="connsiteX244" fmla="*/ 10235232 w 12089090"/>
                  <a:gd name="connsiteY244" fmla="*/ 6984614 h 13511369"/>
                  <a:gd name="connsiteX245" fmla="*/ 10075687 w 12089090"/>
                  <a:gd name="connsiteY245" fmla="*/ 7039382 h 13511369"/>
                  <a:gd name="connsiteX246" fmla="*/ 9966151 w 12089090"/>
                  <a:gd name="connsiteY246" fmla="*/ 7096533 h 13511369"/>
                  <a:gd name="connsiteX247" fmla="*/ 9847088 w 12089090"/>
                  <a:gd name="connsiteY247" fmla="*/ 7210833 h 13511369"/>
                  <a:gd name="connsiteX248" fmla="*/ 9882806 w 12089090"/>
                  <a:gd name="connsiteY248" fmla="*/ 7270363 h 13511369"/>
                  <a:gd name="connsiteX249" fmla="*/ 9925669 w 12089090"/>
                  <a:gd name="connsiteY249" fmla="*/ 7320371 h 13511369"/>
                  <a:gd name="connsiteX250" fmla="*/ 10004251 w 12089090"/>
                  <a:gd name="connsiteY250" fmla="*/ 7287033 h 13511369"/>
                  <a:gd name="connsiteX251" fmla="*/ 10016156 w 12089090"/>
                  <a:gd name="connsiteY251" fmla="*/ 7348944 h 13511369"/>
                  <a:gd name="connsiteX252" fmla="*/ 10130457 w 12089090"/>
                  <a:gd name="connsiteY252" fmla="*/ 7210833 h 13511369"/>
                  <a:gd name="connsiteX253" fmla="*/ 10166176 w 12089090"/>
                  <a:gd name="connsiteY253" fmla="*/ 7356089 h 13511369"/>
                  <a:gd name="connsiteX254" fmla="*/ 10261426 w 12089090"/>
                  <a:gd name="connsiteY254" fmla="*/ 7239408 h 13511369"/>
                  <a:gd name="connsiteX255" fmla="*/ 10287619 w 12089090"/>
                  <a:gd name="connsiteY255" fmla="*/ 7401332 h 13511369"/>
                  <a:gd name="connsiteX256" fmla="*/ 10361437 w 12089090"/>
                  <a:gd name="connsiteY256" fmla="*/ 7477532 h 13511369"/>
                  <a:gd name="connsiteX257" fmla="*/ 10151887 w 12089090"/>
                  <a:gd name="connsiteY257" fmla="*/ 7591832 h 13511369"/>
                  <a:gd name="connsiteX258" fmla="*/ 10304288 w 12089090"/>
                  <a:gd name="connsiteY258" fmla="*/ 7741852 h 13511369"/>
                  <a:gd name="connsiteX259" fmla="*/ 10335244 w 12089090"/>
                  <a:gd name="connsiteY259" fmla="*/ 7644221 h 13511369"/>
                  <a:gd name="connsiteX260" fmla="*/ 10406680 w 12089090"/>
                  <a:gd name="connsiteY260" fmla="*/ 7732326 h 13511369"/>
                  <a:gd name="connsiteX261" fmla="*/ 10528126 w 12089090"/>
                  <a:gd name="connsiteY261" fmla="*/ 7691846 h 13511369"/>
                  <a:gd name="connsiteX262" fmla="*/ 10532887 w 12089090"/>
                  <a:gd name="connsiteY262" fmla="*/ 7777570 h 13511369"/>
                  <a:gd name="connsiteX263" fmla="*/ 10530506 w 12089090"/>
                  <a:gd name="connsiteY263" fmla="*/ 7875200 h 13511369"/>
                  <a:gd name="connsiteX264" fmla="*/ 10640043 w 12089090"/>
                  <a:gd name="connsiteY264" fmla="*/ 7837101 h 13511369"/>
                  <a:gd name="connsiteX265" fmla="*/ 10680526 w 12089090"/>
                  <a:gd name="connsiteY265" fmla="*/ 8075227 h 13511369"/>
                  <a:gd name="connsiteX266" fmla="*/ 10818637 w 12089090"/>
                  <a:gd name="connsiteY266" fmla="*/ 8106182 h 13511369"/>
                  <a:gd name="connsiteX267" fmla="*/ 10832925 w 12089090"/>
                  <a:gd name="connsiteY267" fmla="*/ 7815670 h 13511369"/>
                  <a:gd name="connsiteX268" fmla="*/ 10923413 w 12089090"/>
                  <a:gd name="connsiteY268" fmla="*/ 7791858 h 13511369"/>
                  <a:gd name="connsiteX269" fmla="*/ 10992469 w 12089090"/>
                  <a:gd name="connsiteY269" fmla="*/ 7620407 h 13511369"/>
                  <a:gd name="connsiteX270" fmla="*/ 10954369 w 12089090"/>
                  <a:gd name="connsiteY270" fmla="*/ 7491821 h 13511369"/>
                  <a:gd name="connsiteX271" fmla="*/ 10859119 w 12089090"/>
                  <a:gd name="connsiteY271" fmla="*/ 7479913 h 13511369"/>
                  <a:gd name="connsiteX272" fmla="*/ 10906743 w 12089090"/>
                  <a:gd name="connsiteY272" fmla="*/ 7360851 h 13511369"/>
                  <a:gd name="connsiteX273" fmla="*/ 10801969 w 12089090"/>
                  <a:gd name="connsiteY273" fmla="*/ 7289414 h 13511369"/>
                  <a:gd name="connsiteX274" fmla="*/ 10761487 w 12089090"/>
                  <a:gd name="connsiteY274" fmla="*/ 7058432 h 13511369"/>
                  <a:gd name="connsiteX275" fmla="*/ 10443987 w 12089090"/>
                  <a:gd name="connsiteY275" fmla="*/ 7020332 h 13511369"/>
                  <a:gd name="connsiteX276" fmla="*/ 10513838 w 12089090"/>
                  <a:gd name="connsiteY276" fmla="*/ 6915558 h 13511369"/>
                  <a:gd name="connsiteX277" fmla="*/ 10637663 w 12089090"/>
                  <a:gd name="connsiteY277" fmla="*/ 6896508 h 13511369"/>
                  <a:gd name="connsiteX278" fmla="*/ 10647187 w 12089090"/>
                  <a:gd name="connsiteY278" fmla="*/ 6810782 h 13511369"/>
                  <a:gd name="connsiteX279" fmla="*/ 10859912 w 12089090"/>
                  <a:gd name="connsiteY279" fmla="*/ 6899682 h 13511369"/>
                  <a:gd name="connsiteX280" fmla="*/ 10875787 w 12089090"/>
                  <a:gd name="connsiteY280" fmla="*/ 6677432 h 13511369"/>
                  <a:gd name="connsiteX281" fmla="*/ 10666237 w 12089090"/>
                  <a:gd name="connsiteY281" fmla="*/ 6772682 h 13511369"/>
                  <a:gd name="connsiteX282" fmla="*/ 10590037 w 12089090"/>
                  <a:gd name="connsiteY282" fmla="*/ 6544082 h 13511369"/>
                  <a:gd name="connsiteX283" fmla="*/ 10361437 w 12089090"/>
                  <a:gd name="connsiteY283" fmla="*/ 6753632 h 13511369"/>
                  <a:gd name="connsiteX284" fmla="*/ 10374138 w 12089090"/>
                  <a:gd name="connsiteY284" fmla="*/ 6588533 h 13511369"/>
                  <a:gd name="connsiteX285" fmla="*/ 10386837 w 12089090"/>
                  <a:gd name="connsiteY285" fmla="*/ 6464707 h 13511369"/>
                  <a:gd name="connsiteX286" fmla="*/ 10331672 w 12089090"/>
                  <a:gd name="connsiteY286" fmla="*/ 6436675 h 13511369"/>
                  <a:gd name="connsiteX287" fmla="*/ 10278888 w 12089090"/>
                  <a:gd name="connsiteY287" fmla="*/ 6452008 h 13511369"/>
                  <a:gd name="connsiteX288" fmla="*/ 10158237 w 12089090"/>
                  <a:gd name="connsiteY288" fmla="*/ 6236107 h 13511369"/>
                  <a:gd name="connsiteX289" fmla="*/ 10323338 w 12089090"/>
                  <a:gd name="connsiteY289" fmla="*/ 6274208 h 13511369"/>
                  <a:gd name="connsiteX290" fmla="*/ 10564638 w 12089090"/>
                  <a:gd name="connsiteY290" fmla="*/ 6274208 h 13511369"/>
                  <a:gd name="connsiteX291" fmla="*/ 10694812 w 12089090"/>
                  <a:gd name="connsiteY291" fmla="*/ 6134507 h 13511369"/>
                  <a:gd name="connsiteX292" fmla="*/ 10593213 w 12089090"/>
                  <a:gd name="connsiteY292" fmla="*/ 6023383 h 13511369"/>
                  <a:gd name="connsiteX293" fmla="*/ 10380487 w 12089090"/>
                  <a:gd name="connsiteY293" fmla="*/ 5975757 h 13511369"/>
                  <a:gd name="connsiteX294" fmla="*/ 10561462 w 12089090"/>
                  <a:gd name="connsiteY294" fmla="*/ 5845582 h 13511369"/>
                  <a:gd name="connsiteX295" fmla="*/ 10507488 w 12089090"/>
                  <a:gd name="connsiteY295" fmla="*/ 5728108 h 13511369"/>
                  <a:gd name="connsiteX296" fmla="*/ 10561463 w 12089090"/>
                  <a:gd name="connsiteY296" fmla="*/ 5607458 h 13511369"/>
                  <a:gd name="connsiteX297" fmla="*/ 10523362 w 12089090"/>
                  <a:gd name="connsiteY297" fmla="*/ 5604282 h 13511369"/>
                  <a:gd name="connsiteX298" fmla="*/ 10488438 w 12089090"/>
                  <a:gd name="connsiteY298" fmla="*/ 5528083 h 13511369"/>
                  <a:gd name="connsiteX299" fmla="*/ 10329687 w 12089090"/>
                  <a:gd name="connsiteY299" fmla="*/ 5375682 h 13511369"/>
                  <a:gd name="connsiteX300" fmla="*/ 10599563 w 12089090"/>
                  <a:gd name="connsiteY300" fmla="*/ 5480458 h 13511369"/>
                  <a:gd name="connsiteX301" fmla="*/ 10742437 w 12089090"/>
                  <a:gd name="connsiteY301" fmla="*/ 5439182 h 13511369"/>
                  <a:gd name="connsiteX302" fmla="*/ 10717038 w 12089090"/>
                  <a:gd name="connsiteY302" fmla="*/ 5686833 h 13511369"/>
                  <a:gd name="connsiteX303" fmla="*/ 10894837 w 12089090"/>
                  <a:gd name="connsiteY303" fmla="*/ 5724932 h 13511369"/>
                  <a:gd name="connsiteX304" fmla="*/ 10951988 w 12089090"/>
                  <a:gd name="connsiteY304" fmla="*/ 5550308 h 13511369"/>
                  <a:gd name="connsiteX305" fmla="*/ 10993262 w 12089090"/>
                  <a:gd name="connsiteY305" fmla="*/ 5321707 h 13511369"/>
                  <a:gd name="connsiteX306" fmla="*/ 10913888 w 12089090"/>
                  <a:gd name="connsiteY306" fmla="*/ 5118508 h 13511369"/>
                  <a:gd name="connsiteX307" fmla="*/ 10856737 w 12089090"/>
                  <a:gd name="connsiteY307" fmla="*/ 5020082 h 13511369"/>
                  <a:gd name="connsiteX308" fmla="*/ 10777363 w 12089090"/>
                  <a:gd name="connsiteY308" fmla="*/ 5137558 h 13511369"/>
                  <a:gd name="connsiteX309" fmla="*/ 10707513 w 12089090"/>
                  <a:gd name="connsiteY309" fmla="*/ 5096283 h 13511369"/>
                  <a:gd name="connsiteX310" fmla="*/ 10675763 w 12089090"/>
                  <a:gd name="connsiteY310" fmla="*/ 5216933 h 13511369"/>
                  <a:gd name="connsiteX311" fmla="*/ 10574162 w 12089090"/>
                  <a:gd name="connsiteY311" fmla="*/ 5220107 h 13511369"/>
                  <a:gd name="connsiteX312" fmla="*/ 10494787 w 12089090"/>
                  <a:gd name="connsiteY312" fmla="*/ 5077232 h 13511369"/>
                  <a:gd name="connsiteX313" fmla="*/ 10456687 w 12089090"/>
                  <a:gd name="connsiteY313" fmla="*/ 4924832 h 13511369"/>
                  <a:gd name="connsiteX314" fmla="*/ 10240787 w 12089090"/>
                  <a:gd name="connsiteY314" fmla="*/ 4928007 h 13511369"/>
                  <a:gd name="connsiteX315" fmla="*/ 10266187 w 12089090"/>
                  <a:gd name="connsiteY315" fmla="*/ 5153432 h 13511369"/>
                  <a:gd name="connsiteX316" fmla="*/ 10228088 w 12089090"/>
                  <a:gd name="connsiteY316" fmla="*/ 4959758 h 13511369"/>
                  <a:gd name="connsiteX317" fmla="*/ 10183637 w 12089090"/>
                  <a:gd name="connsiteY317" fmla="*/ 4972457 h 13511369"/>
                  <a:gd name="connsiteX318" fmla="*/ 10113787 w 12089090"/>
                  <a:gd name="connsiteY318" fmla="*/ 4861332 h 13511369"/>
                  <a:gd name="connsiteX319" fmla="*/ 10018538 w 12089090"/>
                  <a:gd name="connsiteY319" fmla="*/ 4931183 h 13511369"/>
                  <a:gd name="connsiteX320" fmla="*/ 9862962 w 12089090"/>
                  <a:gd name="connsiteY320" fmla="*/ 5058182 h 13511369"/>
                  <a:gd name="connsiteX321" fmla="*/ 10228087 w 12089090"/>
                  <a:gd name="connsiteY321" fmla="*/ 4724807 h 13511369"/>
                  <a:gd name="connsiteX322" fmla="*/ 10372550 w 12089090"/>
                  <a:gd name="connsiteY322" fmla="*/ 4634321 h 13511369"/>
                  <a:gd name="connsiteX323" fmla="*/ 10590037 w 12089090"/>
                  <a:gd name="connsiteY323" fmla="*/ 4581932 h 13511369"/>
                  <a:gd name="connsiteX324" fmla="*/ 10628138 w 12089090"/>
                  <a:gd name="connsiteY324" fmla="*/ 4461283 h 13511369"/>
                  <a:gd name="connsiteX325" fmla="*/ 10799588 w 12089090"/>
                  <a:gd name="connsiteY325" fmla="*/ 4334283 h 13511369"/>
                  <a:gd name="connsiteX326" fmla="*/ 10831337 w 12089090"/>
                  <a:gd name="connsiteY326" fmla="*/ 4080282 h 13511369"/>
                  <a:gd name="connsiteX327" fmla="*/ 10599562 w 12089090"/>
                  <a:gd name="connsiteY327" fmla="*/ 3997732 h 13511369"/>
                  <a:gd name="connsiteX328" fmla="*/ 10282063 w 12089090"/>
                  <a:gd name="connsiteY328" fmla="*/ 3950108 h 13511369"/>
                  <a:gd name="connsiteX329" fmla="*/ 10151887 w 12089090"/>
                  <a:gd name="connsiteY329" fmla="*/ 4010432 h 13511369"/>
                  <a:gd name="connsiteX330" fmla="*/ 10177288 w 12089090"/>
                  <a:gd name="connsiteY330" fmla="*/ 3845333 h 13511369"/>
                  <a:gd name="connsiteX331" fmla="*/ 10126488 w 12089090"/>
                  <a:gd name="connsiteY331" fmla="*/ 3670708 h 13511369"/>
                  <a:gd name="connsiteX332" fmla="*/ 10240787 w 12089090"/>
                  <a:gd name="connsiteY332" fmla="*/ 3708807 h 13511369"/>
                  <a:gd name="connsiteX333" fmla="*/ 10361438 w 12089090"/>
                  <a:gd name="connsiteY333" fmla="*/ 3600858 h 13511369"/>
                  <a:gd name="connsiteX334" fmla="*/ 10551938 w 12089090"/>
                  <a:gd name="connsiteY334" fmla="*/ 3661183 h 13511369"/>
                  <a:gd name="connsiteX335" fmla="*/ 10564638 w 12089090"/>
                  <a:gd name="connsiteY335" fmla="*/ 3477033 h 13511369"/>
                  <a:gd name="connsiteX336" fmla="*/ 10704337 w 12089090"/>
                  <a:gd name="connsiteY336" fmla="*/ 3515132 h 13511369"/>
                  <a:gd name="connsiteX337" fmla="*/ 10818637 w 12089090"/>
                  <a:gd name="connsiteY337" fmla="*/ 3210332 h 13511369"/>
                  <a:gd name="connsiteX338" fmla="*/ 10920238 w 12089090"/>
                  <a:gd name="connsiteY338" fmla="*/ 3299233 h 13511369"/>
                  <a:gd name="connsiteX339" fmla="*/ 11059937 w 12089090"/>
                  <a:gd name="connsiteY339" fmla="*/ 3283357 h 13511369"/>
                  <a:gd name="connsiteX340" fmla="*/ 11094862 w 12089090"/>
                  <a:gd name="connsiteY340" fmla="*/ 3508782 h 13511369"/>
                  <a:gd name="connsiteX341" fmla="*/ 11171063 w 12089090"/>
                  <a:gd name="connsiteY341" fmla="*/ 3251608 h 13511369"/>
                  <a:gd name="connsiteX342" fmla="*/ 11094863 w 12089090"/>
                  <a:gd name="connsiteY342" fmla="*/ 3165883 h 13511369"/>
                  <a:gd name="connsiteX343" fmla="*/ 11180587 w 12089090"/>
                  <a:gd name="connsiteY343" fmla="*/ 2911882 h 13511369"/>
                  <a:gd name="connsiteX344" fmla="*/ 10999613 w 12089090"/>
                  <a:gd name="connsiteY344" fmla="*/ 2988083 h 13511369"/>
                  <a:gd name="connsiteX345" fmla="*/ 10971037 w 12089090"/>
                  <a:gd name="connsiteY345" fmla="*/ 2918232 h 13511369"/>
                  <a:gd name="connsiteX346" fmla="*/ 10780537 w 12089090"/>
                  <a:gd name="connsiteY346" fmla="*/ 2715032 h 13511369"/>
                  <a:gd name="connsiteX347" fmla="*/ 10748788 w 12089090"/>
                  <a:gd name="connsiteY347" fmla="*/ 2530883 h 13511369"/>
                  <a:gd name="connsiteX348" fmla="*/ 10717038 w 12089090"/>
                  <a:gd name="connsiteY348" fmla="*/ 2435633 h 13511369"/>
                  <a:gd name="connsiteX349" fmla="*/ 10818637 w 12089090"/>
                  <a:gd name="connsiteY349" fmla="*/ 2334032 h 13511369"/>
                  <a:gd name="connsiteX350" fmla="*/ 11078988 w 12089090"/>
                  <a:gd name="connsiteY350" fmla="*/ 2099083 h 13511369"/>
                  <a:gd name="connsiteX351" fmla="*/ 11199637 w 12089090"/>
                  <a:gd name="connsiteY351" fmla="*/ 2118132 h 13511369"/>
                  <a:gd name="connsiteX352" fmla="*/ 11269488 w 12089090"/>
                  <a:gd name="connsiteY352" fmla="*/ 2029233 h 13511369"/>
                  <a:gd name="connsiteX353" fmla="*/ 11504437 w 12089090"/>
                  <a:gd name="connsiteY353" fmla="*/ 1921282 h 13511369"/>
                  <a:gd name="connsiteX354" fmla="*/ 11358388 w 12089090"/>
                  <a:gd name="connsiteY354" fmla="*/ 1851433 h 13511369"/>
                  <a:gd name="connsiteX355" fmla="*/ 11275837 w 12089090"/>
                  <a:gd name="connsiteY355" fmla="*/ 1705382 h 13511369"/>
                  <a:gd name="connsiteX356" fmla="*/ 11377437 w 12089090"/>
                  <a:gd name="connsiteY356" fmla="*/ 1279932 h 13511369"/>
                  <a:gd name="connsiteX357" fmla="*/ 11256787 w 12089090"/>
                  <a:gd name="connsiteY357" fmla="*/ 1019582 h 13511369"/>
                  <a:gd name="connsiteX358" fmla="*/ 11542537 w 12089090"/>
                  <a:gd name="connsiteY358" fmla="*/ 1362482 h 13511369"/>
                  <a:gd name="connsiteX359" fmla="*/ 11707637 w 12089090"/>
                  <a:gd name="connsiteY359" fmla="*/ 1165632 h 13511369"/>
                  <a:gd name="connsiteX360" fmla="*/ 11891787 w 12089090"/>
                  <a:gd name="connsiteY360" fmla="*/ 1476782 h 13511369"/>
                  <a:gd name="connsiteX361" fmla="*/ 12088637 w 12089090"/>
                  <a:gd name="connsiteY361" fmla="*/ 1578383 h 13511369"/>
                  <a:gd name="connsiteX362" fmla="*/ 11923537 w 12089090"/>
                  <a:gd name="connsiteY362" fmla="*/ 1133883 h 13511369"/>
                  <a:gd name="connsiteX363" fmla="*/ 11910837 w 12089090"/>
                  <a:gd name="connsiteY363" fmla="*/ 917982 h 13511369"/>
                  <a:gd name="connsiteX364" fmla="*/ 11777487 w 12089090"/>
                  <a:gd name="connsiteY364" fmla="*/ 721132 h 13511369"/>
                  <a:gd name="connsiteX365" fmla="*/ 11752087 w 12089090"/>
                  <a:gd name="connsiteY36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404615 w 12089090"/>
                  <a:gd name="connsiteY20" fmla="*/ 1205069 h 13511369"/>
                  <a:gd name="connsiteX21" fmla="*/ 3266503 w 12089090"/>
                  <a:gd name="connsiteY21" fmla="*/ 1266981 h 13511369"/>
                  <a:gd name="connsiteX22" fmla="*/ 3184349 w 12089090"/>
                  <a:gd name="connsiteY22" fmla="*/ 1343433 h 13511369"/>
                  <a:gd name="connsiteX23" fmla="*/ 2956940 w 12089090"/>
                  <a:gd name="connsiteY23" fmla="*/ 1233644 h 13511369"/>
                  <a:gd name="connsiteX24" fmla="*/ 2829544 w 12089090"/>
                  <a:gd name="connsiteY24" fmla="*/ 1317239 h 13511369"/>
                  <a:gd name="connsiteX25" fmla="*/ 2690240 w 12089090"/>
                  <a:gd name="connsiteY25" fmla="*/ 1366994 h 13511369"/>
                  <a:gd name="connsiteX26" fmla="*/ 2455687 w 12089090"/>
                  <a:gd name="connsiteY26" fmla="*/ 1452970 h 13511369"/>
                  <a:gd name="connsiteX27" fmla="*/ 2421159 w 12089090"/>
                  <a:gd name="connsiteY27" fmla="*/ 1328894 h 13511369"/>
                  <a:gd name="connsiteX28" fmla="*/ 2341387 w 12089090"/>
                  <a:gd name="connsiteY28" fmla="*/ 1248182 h 13511369"/>
                  <a:gd name="connsiteX29" fmla="*/ 2364009 w 12089090"/>
                  <a:gd name="connsiteY29" fmla="*/ 1407475 h 13511369"/>
                  <a:gd name="connsiteX30" fmla="*/ 2321147 w 12089090"/>
                  <a:gd name="connsiteY30" fmla="*/ 1557494 h 13511369"/>
                  <a:gd name="connsiteX31" fmla="*/ 2379487 w 12089090"/>
                  <a:gd name="connsiteY31" fmla="*/ 1629182 h 13511369"/>
                  <a:gd name="connsiteX32" fmla="*/ 2748581 w 12089090"/>
                  <a:gd name="connsiteY32" fmla="*/ 1888739 h 13511369"/>
                  <a:gd name="connsiteX33" fmla="*/ 2818828 w 12089090"/>
                  <a:gd name="connsiteY33" fmla="*/ 2031363 h 13511369"/>
                  <a:gd name="connsiteX34" fmla="*/ 2799778 w 12089090"/>
                  <a:gd name="connsiteY34" fmla="*/ 2224244 h 13511369"/>
                  <a:gd name="connsiteX35" fmla="*/ 2870025 w 12089090"/>
                  <a:gd name="connsiteY35" fmla="*/ 2431664 h 13511369"/>
                  <a:gd name="connsiteX36" fmla="*/ 3027187 w 12089090"/>
                  <a:gd name="connsiteY36" fmla="*/ 2567395 h 13511369"/>
                  <a:gd name="connsiteX37" fmla="*/ 3160537 w 12089090"/>
                  <a:gd name="connsiteY37" fmla="*/ 2543582 h 13511369"/>
                  <a:gd name="connsiteX38" fmla="*/ 3228403 w 12089090"/>
                  <a:gd name="connsiteY38" fmla="*/ 2648106 h 13511369"/>
                  <a:gd name="connsiteX39" fmla="*/ 3130772 w 12089090"/>
                  <a:gd name="connsiteY39" fmla="*/ 2719544 h 13511369"/>
                  <a:gd name="connsiteX40" fmla="*/ 3115293 w 12089090"/>
                  <a:gd name="connsiteY40" fmla="*/ 2843619 h 13511369"/>
                  <a:gd name="connsiteX41" fmla="*/ 3023615 w 12089090"/>
                  <a:gd name="connsiteY41" fmla="*/ 2957669 h 13511369"/>
                  <a:gd name="connsiteX42" fmla="*/ 3016472 w 12089090"/>
                  <a:gd name="connsiteY42" fmla="*/ 3050538 h 13511369"/>
                  <a:gd name="connsiteX43" fmla="*/ 2916459 w 12089090"/>
                  <a:gd name="connsiteY43" fmla="*/ 3143406 h 13511369"/>
                  <a:gd name="connsiteX44" fmla="*/ 2874787 w 12089090"/>
                  <a:gd name="connsiteY44" fmla="*/ 3248432 h 13511369"/>
                  <a:gd name="connsiteX45" fmla="*/ 2916459 w 12089090"/>
                  <a:gd name="connsiteY45" fmla="*/ 3355338 h 13511369"/>
                  <a:gd name="connsiteX46" fmla="*/ 3039093 w 12089090"/>
                  <a:gd name="connsiteY46" fmla="*/ 3469889 h 13511369"/>
                  <a:gd name="connsiteX47" fmla="*/ 2880740 w 12089090"/>
                  <a:gd name="connsiteY47" fmla="*/ 3872069 h 13511369"/>
                  <a:gd name="connsiteX48" fmla="*/ 2854547 w 12089090"/>
                  <a:gd name="connsiteY48" fmla="*/ 4003038 h 13511369"/>
                  <a:gd name="connsiteX49" fmla="*/ 2779537 w 12089090"/>
                  <a:gd name="connsiteY49" fmla="*/ 4067582 h 13511369"/>
                  <a:gd name="connsiteX50" fmla="*/ 2630709 w 12089090"/>
                  <a:gd name="connsiteY50" fmla="*/ 4069713 h 13511369"/>
                  <a:gd name="connsiteX51" fmla="*/ 2559272 w 12089090"/>
                  <a:gd name="connsiteY51" fmla="*/ 4041138 h 13511369"/>
                  <a:gd name="connsiteX52" fmla="*/ 2497359 w 12089090"/>
                  <a:gd name="connsiteY52" fmla="*/ 3964938 h 13511369"/>
                  <a:gd name="connsiteX53" fmla="*/ 2360437 w 12089090"/>
                  <a:gd name="connsiteY53" fmla="*/ 3991382 h 13511369"/>
                  <a:gd name="connsiteX54" fmla="*/ 2302097 w 12089090"/>
                  <a:gd name="connsiteY54" fmla="*/ 4098288 h 13511369"/>
                  <a:gd name="connsiteX55" fmla="*/ 2402109 w 12089090"/>
                  <a:gd name="connsiteY55" fmla="*/ 4295932 h 13511369"/>
                  <a:gd name="connsiteX56" fmla="*/ 2322337 w 12089090"/>
                  <a:gd name="connsiteY56" fmla="*/ 4353332 h 13511369"/>
                  <a:gd name="connsiteX57" fmla="*/ 2533078 w 12089090"/>
                  <a:gd name="connsiteY57" fmla="*/ 4645975 h 13511369"/>
                  <a:gd name="connsiteX58" fmla="*/ 2597372 w 12089090"/>
                  <a:gd name="connsiteY58" fmla="*/ 4879338 h 13511369"/>
                  <a:gd name="connsiteX59" fmla="*/ 2489024 w 12089090"/>
                  <a:gd name="connsiteY59" fmla="*/ 4958170 h 13511369"/>
                  <a:gd name="connsiteX60" fmla="*/ 2471165 w 12089090"/>
                  <a:gd name="connsiteY60" fmla="*/ 5122225 h 13511369"/>
                  <a:gd name="connsiteX61" fmla="*/ 2387822 w 12089090"/>
                  <a:gd name="connsiteY61" fmla="*/ 5196044 h 13511369"/>
                  <a:gd name="connsiteX62" fmla="*/ 2398537 w 12089090"/>
                  <a:gd name="connsiteY62" fmla="*/ 5286782 h 13511369"/>
                  <a:gd name="connsiteX63" fmla="*/ 2506884 w 12089090"/>
                  <a:gd name="connsiteY63" fmla="*/ 5384163 h 13511369"/>
                  <a:gd name="connsiteX64" fmla="*/ 2512837 w 12089090"/>
                  <a:gd name="connsiteY64" fmla="*/ 5534432 h 13511369"/>
                  <a:gd name="connsiteX65" fmla="*/ 2516409 w 12089090"/>
                  <a:gd name="connsiteY65" fmla="*/ 5622288 h 13511369"/>
                  <a:gd name="connsiteX66" fmla="*/ 2649759 w 12089090"/>
                  <a:gd name="connsiteY66" fmla="*/ 5741350 h 13511369"/>
                  <a:gd name="connsiteX67" fmla="*/ 2814065 w 12089090"/>
                  <a:gd name="connsiteY67" fmla="*/ 5819932 h 13511369"/>
                  <a:gd name="connsiteX68" fmla="*/ 2846212 w 12089090"/>
                  <a:gd name="connsiteY68" fmla="*/ 6036875 h 13511369"/>
                  <a:gd name="connsiteX69" fmla="*/ 2836687 w 12089090"/>
                  <a:gd name="connsiteY69" fmla="*/ 6239282 h 13511369"/>
                  <a:gd name="connsiteX70" fmla="*/ 2611659 w 12089090"/>
                  <a:gd name="connsiteY70" fmla="*/ 6322375 h 13511369"/>
                  <a:gd name="connsiteX71" fmla="*/ 2627137 w 12089090"/>
                  <a:gd name="connsiteY71" fmla="*/ 6448832 h 13511369"/>
                  <a:gd name="connsiteX72" fmla="*/ 2531887 w 12089090"/>
                  <a:gd name="connsiteY72" fmla="*/ 6696482 h 13511369"/>
                  <a:gd name="connsiteX73" fmla="*/ 2585465 w 12089090"/>
                  <a:gd name="connsiteY73" fmla="*/ 6812913 h 13511369"/>
                  <a:gd name="connsiteX74" fmla="*/ 2535459 w 12089090"/>
                  <a:gd name="connsiteY74" fmla="*/ 6872444 h 13511369"/>
                  <a:gd name="connsiteX75" fmla="*/ 2478309 w 12089090"/>
                  <a:gd name="connsiteY75" fmla="*/ 6981982 h 13511369"/>
                  <a:gd name="connsiteX76" fmla="*/ 2365199 w 12089090"/>
                  <a:gd name="connsiteY76" fmla="*/ 7022714 h 13511369"/>
                  <a:gd name="connsiteX77" fmla="*/ 2123503 w 12089090"/>
                  <a:gd name="connsiteY77" fmla="*/ 7248682 h 13511369"/>
                  <a:gd name="connsiteX78" fmla="*/ 2171128 w 12089090"/>
                  <a:gd name="connsiteY78" fmla="*/ 7551100 h 13511369"/>
                  <a:gd name="connsiteX79" fmla="*/ 2143743 w 12089090"/>
                  <a:gd name="connsiteY79" fmla="*/ 7627551 h 13511369"/>
                  <a:gd name="connsiteX80" fmla="*/ 1973484 w 12089090"/>
                  <a:gd name="connsiteY80" fmla="*/ 7703500 h 13511369"/>
                  <a:gd name="connsiteX81" fmla="*/ 1867519 w 12089090"/>
                  <a:gd name="connsiteY81" fmla="*/ 7841863 h 13511369"/>
                  <a:gd name="connsiteX82" fmla="*/ 1842515 w 12089090"/>
                  <a:gd name="connsiteY82" fmla="*/ 8084500 h 13511369"/>
                  <a:gd name="connsiteX83" fmla="*/ 1721072 w 12089090"/>
                  <a:gd name="connsiteY83" fmla="*/ 8148794 h 13511369"/>
                  <a:gd name="connsiteX84" fmla="*/ 1703212 w 12089090"/>
                  <a:gd name="connsiteY84" fmla="*/ 8291919 h 13511369"/>
                  <a:gd name="connsiteX85" fmla="*/ 1671065 w 12089090"/>
                  <a:gd name="connsiteY85" fmla="*/ 8510744 h 13511369"/>
                  <a:gd name="connsiteX86" fmla="*/ 1716309 w 12089090"/>
                  <a:gd name="connsiteY86" fmla="*/ 8653619 h 13511369"/>
                  <a:gd name="connsiteX87" fmla="*/ 1706784 w 12089090"/>
                  <a:gd name="connsiteY87" fmla="*/ 8772682 h 13511369"/>
                  <a:gd name="connsiteX88" fmla="*/ 1788937 w 12089090"/>
                  <a:gd name="connsiteY88" fmla="*/ 8963432 h 13511369"/>
                  <a:gd name="connsiteX89" fmla="*/ 1657969 w 12089090"/>
                  <a:gd name="connsiteY89" fmla="*/ 9413488 h 13511369"/>
                  <a:gd name="connsiteX90" fmla="*/ 1506759 w 12089090"/>
                  <a:gd name="connsiteY90" fmla="*/ 9498963 h 13511369"/>
                  <a:gd name="connsiteX91" fmla="*/ 1463897 w 12089090"/>
                  <a:gd name="connsiteY91" fmla="*/ 9682319 h 13511369"/>
                  <a:gd name="connsiteX92" fmla="*/ 1321022 w 12089090"/>
                  <a:gd name="connsiteY92" fmla="*/ 9748994 h 13511369"/>
                  <a:gd name="connsiteX93" fmla="*/ 1312687 w 12089090"/>
                  <a:gd name="connsiteY93" fmla="*/ 9839732 h 13511369"/>
                  <a:gd name="connsiteX94" fmla="*/ 1237678 w 12089090"/>
                  <a:gd name="connsiteY94" fmla="*/ 9970450 h 13511369"/>
                  <a:gd name="connsiteX95" fmla="*/ 1254347 w 12089090"/>
                  <a:gd name="connsiteY95" fmla="*/ 10151425 h 13511369"/>
                  <a:gd name="connsiteX96" fmla="*/ 1179337 w 12089090"/>
                  <a:gd name="connsiteY96" fmla="*/ 10315982 h 13511369"/>
                  <a:gd name="connsiteX97" fmla="*/ 932878 w 12089090"/>
                  <a:gd name="connsiteY97" fmla="*/ 10353832 h 13511369"/>
                  <a:gd name="connsiteX98" fmla="*/ 817387 w 12089090"/>
                  <a:gd name="connsiteY98" fmla="*/ 10468382 h 13511369"/>
                  <a:gd name="connsiteX99" fmla="*/ 678084 w 12089090"/>
                  <a:gd name="connsiteY99" fmla="*/ 10480038 h 13511369"/>
                  <a:gd name="connsiteX100" fmla="*/ 585215 w 12089090"/>
                  <a:gd name="connsiteY100" fmla="*/ 10544332 h 13511369"/>
                  <a:gd name="connsiteX101" fmla="*/ 497109 w 12089090"/>
                  <a:gd name="connsiteY101" fmla="*/ 10503850 h 13511369"/>
                  <a:gd name="connsiteX102" fmla="*/ 399478 w 12089090"/>
                  <a:gd name="connsiteY102" fmla="*/ 10510994 h 13511369"/>
                  <a:gd name="connsiteX103" fmla="*/ 301847 w 12089090"/>
                  <a:gd name="connsiteY103" fmla="*/ 10482419 h 13511369"/>
                  <a:gd name="connsiteX104" fmla="*/ 238743 w 12089090"/>
                  <a:gd name="connsiteY104" fmla="*/ 10535057 h 13511369"/>
                  <a:gd name="connsiteX105" fmla="*/ 17287 w 12089090"/>
                  <a:gd name="connsiteY105" fmla="*/ 10430282 h 13511369"/>
                  <a:gd name="connsiteX106" fmla="*/ 78009 w 12089090"/>
                  <a:gd name="connsiteY106" fmla="*/ 10608625 h 13511369"/>
                  <a:gd name="connsiteX107" fmla="*/ 11334 w 12089090"/>
                  <a:gd name="connsiteY107" fmla="*/ 10787219 h 13511369"/>
                  <a:gd name="connsiteX108" fmla="*/ 112537 w 12089090"/>
                  <a:gd name="connsiteY108" fmla="*/ 11056551 h 13511369"/>
                  <a:gd name="connsiteX109" fmla="*/ 8953 w 12089090"/>
                  <a:gd name="connsiteY109" fmla="*/ 11234894 h 13511369"/>
                  <a:gd name="connsiteX110" fmla="*/ 17287 w 12089090"/>
                  <a:gd name="connsiteY110" fmla="*/ 11420882 h 13511369"/>
                  <a:gd name="connsiteX111" fmla="*/ 158972 w 12089090"/>
                  <a:gd name="connsiteY111" fmla="*/ 11470638 h 13511369"/>
                  <a:gd name="connsiteX112" fmla="*/ 455437 w 12089090"/>
                  <a:gd name="connsiteY112" fmla="*/ 11497082 h 13511369"/>
                  <a:gd name="connsiteX113" fmla="*/ 623315 w 12089090"/>
                  <a:gd name="connsiteY113" fmla="*/ 11544457 h 13511369"/>
                  <a:gd name="connsiteX114" fmla="*/ 737615 w 12089090"/>
                  <a:gd name="connsiteY114" fmla="*/ 11489688 h 13511369"/>
                  <a:gd name="connsiteX115" fmla="*/ 912637 w 12089090"/>
                  <a:gd name="connsiteY115" fmla="*/ 11535182 h 13511369"/>
                  <a:gd name="connsiteX116" fmla="*/ 1078134 w 12089090"/>
                  <a:gd name="connsiteY116" fmla="*/ 11413488 h 13511369"/>
                  <a:gd name="connsiteX117" fmla="*/ 1155524 w 12089090"/>
                  <a:gd name="connsiteY117" fmla="*/ 11470889 h 13511369"/>
                  <a:gd name="connsiteX118" fmla="*/ 1294828 w 12089090"/>
                  <a:gd name="connsiteY118" fmla="*/ 11496832 h 13511369"/>
                  <a:gd name="connsiteX119" fmla="*/ 1466278 w 12089090"/>
                  <a:gd name="connsiteY119" fmla="*/ 11508738 h 13511369"/>
                  <a:gd name="connsiteX120" fmla="*/ 1552003 w 12089090"/>
                  <a:gd name="connsiteY120" fmla="*/ 11573032 h 13511369"/>
                  <a:gd name="connsiteX121" fmla="*/ 1652015 w 12089090"/>
                  <a:gd name="connsiteY121" fmla="*/ 11580175 h 13511369"/>
                  <a:gd name="connsiteX122" fmla="*/ 1731787 w 12089090"/>
                  <a:gd name="connsiteY122" fmla="*/ 11592332 h 13511369"/>
                  <a:gd name="connsiteX123" fmla="*/ 1659159 w 12089090"/>
                  <a:gd name="connsiteY123" fmla="*/ 11737338 h 13511369"/>
                  <a:gd name="connsiteX124" fmla="*/ 1693687 w 12089090"/>
                  <a:gd name="connsiteY124" fmla="*/ 11992382 h 13511369"/>
                  <a:gd name="connsiteX125" fmla="*/ 1871090 w 12089090"/>
                  <a:gd name="connsiteY125" fmla="*/ 12130244 h 13511369"/>
                  <a:gd name="connsiteX126" fmla="*/ 1993724 w 12089090"/>
                  <a:gd name="connsiteY126" fmla="*/ 12056676 h 13511369"/>
                  <a:gd name="connsiteX127" fmla="*/ 2066353 w 12089090"/>
                  <a:gd name="connsiteY127" fmla="*/ 12104050 h 13511369"/>
                  <a:gd name="connsiteX128" fmla="*/ 2142553 w 12089090"/>
                  <a:gd name="connsiteY128" fmla="*/ 12034994 h 13511369"/>
                  <a:gd name="connsiteX129" fmla="*/ 2242565 w 12089090"/>
                  <a:gd name="connsiteY129" fmla="*/ 12058807 h 13511369"/>
                  <a:gd name="connsiteX130" fmla="*/ 2473547 w 12089090"/>
                  <a:gd name="connsiteY130" fmla="*/ 12008800 h 13511369"/>
                  <a:gd name="connsiteX131" fmla="*/ 2524743 w 12089090"/>
                  <a:gd name="connsiteY131" fmla="*/ 11899513 h 13511369"/>
                  <a:gd name="connsiteX132" fmla="*/ 2893837 w 12089090"/>
                  <a:gd name="connsiteY132" fmla="*/ 12030482 h 13511369"/>
                  <a:gd name="connsiteX133" fmla="*/ 2983134 w 12089090"/>
                  <a:gd name="connsiteY133" fmla="*/ 12018325 h 13511369"/>
                  <a:gd name="connsiteX134" fmla="*/ 3084337 w 12089090"/>
                  <a:gd name="connsiteY134" fmla="*/ 12182882 h 13511369"/>
                  <a:gd name="connsiteX135" fmla="*/ 3323653 w 12089090"/>
                  <a:gd name="connsiteY135" fmla="*/ 12127863 h 13511369"/>
                  <a:gd name="connsiteX136" fmla="*/ 3433190 w 12089090"/>
                  <a:gd name="connsiteY136" fmla="*/ 12196919 h 13511369"/>
                  <a:gd name="connsiteX137" fmla="*/ 3586781 w 12089090"/>
                  <a:gd name="connsiteY137" fmla="*/ 12266226 h 13511369"/>
                  <a:gd name="connsiteX138" fmla="*/ 3522487 w 12089090"/>
                  <a:gd name="connsiteY138" fmla="*/ 12387670 h 13511369"/>
                  <a:gd name="connsiteX139" fmla="*/ 3607022 w 12089090"/>
                  <a:gd name="connsiteY139" fmla="*/ 12592207 h 13511369"/>
                  <a:gd name="connsiteX140" fmla="*/ 3560587 w 12089090"/>
                  <a:gd name="connsiteY140" fmla="*/ 12773432 h 13511369"/>
                  <a:gd name="connsiteX141" fmla="*/ 3545109 w 12089090"/>
                  <a:gd name="connsiteY141" fmla="*/ 12987494 h 13511369"/>
                  <a:gd name="connsiteX142" fmla="*/ 3636787 w 12089090"/>
                  <a:gd name="connsiteY142" fmla="*/ 13211582 h 13511369"/>
                  <a:gd name="connsiteX143" fmla="*/ 3922537 w 12089090"/>
                  <a:gd name="connsiteY143" fmla="*/ 13440182 h 13511369"/>
                  <a:gd name="connsiteX144" fmla="*/ 4514278 w 12089090"/>
                  <a:gd name="connsiteY144" fmla="*/ 13511369 h 13511369"/>
                  <a:gd name="connsiteX145" fmla="*/ 4549996 w 12089090"/>
                  <a:gd name="connsiteY145" fmla="*/ 13442312 h 13511369"/>
                  <a:gd name="connsiteX146" fmla="*/ 4208287 w 12089090"/>
                  <a:gd name="connsiteY146" fmla="*/ 13154432 h 13511369"/>
                  <a:gd name="connsiteX147" fmla="*/ 4635722 w 12089090"/>
                  <a:gd name="connsiteY147" fmla="*/ 13268482 h 13511369"/>
                  <a:gd name="connsiteX148" fmla="*/ 4951237 w 12089090"/>
                  <a:gd name="connsiteY148" fmla="*/ 13268732 h 13511369"/>
                  <a:gd name="connsiteX149" fmla="*/ 5052440 w 12089090"/>
                  <a:gd name="connsiteY149" fmla="*/ 13058932 h 13511369"/>
                  <a:gd name="connsiteX150" fmla="*/ 5011959 w 12089090"/>
                  <a:gd name="connsiteY150" fmla="*/ 12985113 h 13511369"/>
                  <a:gd name="connsiteX151" fmla="*/ 5008387 w 12089090"/>
                  <a:gd name="connsiteY151" fmla="*/ 12678182 h 13511369"/>
                  <a:gd name="connsiteX152" fmla="*/ 5084587 w 12089090"/>
                  <a:gd name="connsiteY152" fmla="*/ 12563882 h 13511369"/>
                  <a:gd name="connsiteX153" fmla="*/ 5046487 w 12089090"/>
                  <a:gd name="connsiteY153" fmla="*/ 12225745 h 13511369"/>
                  <a:gd name="connsiteX154" fmla="*/ 5375100 w 12089090"/>
                  <a:gd name="connsiteY154" fmla="*/ 12097157 h 13511369"/>
                  <a:gd name="connsiteX155" fmla="*/ 5656087 w 12089090"/>
                  <a:gd name="connsiteY155" fmla="*/ 12180502 h 13511369"/>
                  <a:gd name="connsiteX156" fmla="*/ 5541787 w 12089090"/>
                  <a:gd name="connsiteY156" fmla="*/ 11249432 h 13511369"/>
                  <a:gd name="connsiteX157" fmla="*/ 5602510 w 12089090"/>
                  <a:gd name="connsiteY157" fmla="*/ 10722925 h 13511369"/>
                  <a:gd name="connsiteX158" fmla="*/ 5485827 w 12089090"/>
                  <a:gd name="connsiteY158" fmla="*/ 10663394 h 13511369"/>
                  <a:gd name="connsiteX159" fmla="*/ 5602509 w 12089090"/>
                  <a:gd name="connsiteY159" fmla="*/ 10701495 h 13511369"/>
                  <a:gd name="connsiteX160" fmla="*/ 5628703 w 12089090"/>
                  <a:gd name="connsiteY160" fmla="*/ 10160950 h 13511369"/>
                  <a:gd name="connsiteX161" fmla="*/ 5715618 w 12089090"/>
                  <a:gd name="connsiteY161" fmla="*/ 9775438 h 13511369"/>
                  <a:gd name="connsiteX162" fmla="*/ 5847778 w 12089090"/>
                  <a:gd name="connsiteY162" fmla="*/ 9408475 h 13511369"/>
                  <a:gd name="connsiteX163" fmla="*/ 5938265 w 12089090"/>
                  <a:gd name="connsiteY163" fmla="*/ 9196544 h 13511369"/>
                  <a:gd name="connsiteX164" fmla="*/ 5776340 w 12089090"/>
                  <a:gd name="connsiteY164" fmla="*/ 9329894 h 13511369"/>
                  <a:gd name="connsiteX165" fmla="*/ 5940647 w 12089090"/>
                  <a:gd name="connsiteY165" fmla="*/ 9137013 h 13511369"/>
                  <a:gd name="connsiteX166" fmla="*/ 5972794 w 12089090"/>
                  <a:gd name="connsiteY166" fmla="*/ 8956289 h 13511369"/>
                  <a:gd name="connsiteX167" fmla="*/ 5976365 w 12089090"/>
                  <a:gd name="connsiteY167" fmla="*/ 9087006 h 13511369"/>
                  <a:gd name="connsiteX168" fmla="*/ 6458567 w 12089090"/>
                  <a:gd name="connsiteY168" fmla="*/ 8201432 h 13511369"/>
                  <a:gd name="connsiteX169" fmla="*/ 6221634 w 12089090"/>
                  <a:gd name="connsiteY169" fmla="*/ 8101170 h 13511369"/>
                  <a:gd name="connsiteX170" fmla="*/ 6443090 w 12089090"/>
                  <a:gd name="connsiteY170" fmla="*/ 8110694 h 13511369"/>
                  <a:gd name="connsiteX171" fmla="*/ 6713363 w 12089090"/>
                  <a:gd name="connsiteY171" fmla="*/ 8074975 h 13511369"/>
                  <a:gd name="connsiteX172" fmla="*/ 6872907 w 12089090"/>
                  <a:gd name="connsiteY172" fmla="*/ 8032113 h 13511369"/>
                  <a:gd name="connsiteX173" fmla="*/ 6802659 w 12089090"/>
                  <a:gd name="connsiteY173" fmla="*/ 7972582 h 13511369"/>
                  <a:gd name="connsiteX174" fmla="*/ 6894339 w 12089090"/>
                  <a:gd name="connsiteY174" fmla="*/ 7846626 h 13511369"/>
                  <a:gd name="connsiteX175" fmla="*/ 6997921 w 12089090"/>
                  <a:gd name="connsiteY175" fmla="*/ 7867807 h 13511369"/>
                  <a:gd name="connsiteX176" fmla="*/ 7034832 w 12089090"/>
                  <a:gd name="connsiteY176" fmla="*/ 7793990 h 13511369"/>
                  <a:gd name="connsiteX177" fmla="*/ 6961013 w 12089090"/>
                  <a:gd name="connsiteY177" fmla="*/ 7693975 h 13511369"/>
                  <a:gd name="connsiteX178" fmla="*/ 6927676 w 12089090"/>
                  <a:gd name="connsiteY178" fmla="*/ 7596344 h 13511369"/>
                  <a:gd name="connsiteX179" fmla="*/ 6837187 w 12089090"/>
                  <a:gd name="connsiteY179" fmla="*/ 7591832 h 13511369"/>
                  <a:gd name="connsiteX180" fmla="*/ 6763369 w 12089090"/>
                  <a:gd name="connsiteY180" fmla="*/ 7674925 h 13511369"/>
                  <a:gd name="connsiteX181" fmla="*/ 6627637 w 12089090"/>
                  <a:gd name="connsiteY181" fmla="*/ 7687082 h 13511369"/>
                  <a:gd name="connsiteX182" fmla="*/ 6687169 w 12089090"/>
                  <a:gd name="connsiteY182" fmla="*/ 7617775 h 13511369"/>
                  <a:gd name="connsiteX183" fmla="*/ 6699076 w 12089090"/>
                  <a:gd name="connsiteY183" fmla="*/ 7529669 h 13511369"/>
                  <a:gd name="connsiteX184" fmla="*/ 6720506 w 12089090"/>
                  <a:gd name="connsiteY184" fmla="*/ 7467756 h 13511369"/>
                  <a:gd name="connsiteX185" fmla="*/ 6684787 w 12089090"/>
                  <a:gd name="connsiteY185" fmla="*/ 7401332 h 13511369"/>
                  <a:gd name="connsiteX186" fmla="*/ 6620494 w 12089090"/>
                  <a:gd name="connsiteY186" fmla="*/ 7432038 h 13511369"/>
                  <a:gd name="connsiteX187" fmla="*/ 6618112 w 12089090"/>
                  <a:gd name="connsiteY187" fmla="*/ 7351326 h 13511369"/>
                  <a:gd name="connsiteX188" fmla="*/ 6837188 w 12089090"/>
                  <a:gd name="connsiteY188" fmla="*/ 7243919 h 13511369"/>
                  <a:gd name="connsiteX189" fmla="*/ 6801469 w 12089090"/>
                  <a:gd name="connsiteY189" fmla="*/ 7089138 h 13511369"/>
                  <a:gd name="connsiteX190" fmla="*/ 6877669 w 12089090"/>
                  <a:gd name="connsiteY190" fmla="*/ 7072469 h 13511369"/>
                  <a:gd name="connsiteX191" fmla="*/ 6856237 w 12089090"/>
                  <a:gd name="connsiteY191" fmla="*/ 6982232 h 13511369"/>
                  <a:gd name="connsiteX192" fmla="*/ 6961013 w 12089090"/>
                  <a:gd name="connsiteY192" fmla="*/ 6984363 h 13511369"/>
                  <a:gd name="connsiteX193" fmla="*/ 7003876 w 12089090"/>
                  <a:gd name="connsiteY193" fmla="*/ 6903400 h 13511369"/>
                  <a:gd name="connsiteX194" fmla="*/ 7106269 w 12089090"/>
                  <a:gd name="connsiteY194" fmla="*/ 6936738 h 13511369"/>
                  <a:gd name="connsiteX195" fmla="*/ 7180088 w 12089090"/>
                  <a:gd name="connsiteY195" fmla="*/ 7039132 h 13511369"/>
                  <a:gd name="connsiteX196" fmla="*/ 7246763 w 12089090"/>
                  <a:gd name="connsiteY196" fmla="*/ 6979600 h 13511369"/>
                  <a:gd name="connsiteX197" fmla="*/ 7187232 w 12089090"/>
                  <a:gd name="connsiteY197" fmla="*/ 6843869 h 13511369"/>
                  <a:gd name="connsiteX198" fmla="*/ 7244381 w 12089090"/>
                  <a:gd name="connsiteY198" fmla="*/ 6896506 h 13511369"/>
                  <a:gd name="connsiteX199" fmla="*/ 7361063 w 12089090"/>
                  <a:gd name="connsiteY199" fmla="*/ 6934357 h 13511369"/>
                  <a:gd name="connsiteX200" fmla="*/ 7434882 w 12089090"/>
                  <a:gd name="connsiteY200" fmla="*/ 7006046 h 13511369"/>
                  <a:gd name="connsiteX201" fmla="*/ 7403926 w 12089090"/>
                  <a:gd name="connsiteY201" fmla="*/ 7144158 h 13511369"/>
                  <a:gd name="connsiteX202" fmla="*/ 7475363 w 12089090"/>
                  <a:gd name="connsiteY202" fmla="*/ 7108439 h 13511369"/>
                  <a:gd name="connsiteX203" fmla="*/ 7465837 w 12089090"/>
                  <a:gd name="connsiteY203" fmla="*/ 7077482 h 13511369"/>
                  <a:gd name="connsiteX204" fmla="*/ 7542038 w 12089090"/>
                  <a:gd name="connsiteY204" fmla="*/ 7163208 h 13511369"/>
                  <a:gd name="connsiteX205" fmla="*/ 7477744 w 12089090"/>
                  <a:gd name="connsiteY205" fmla="*/ 7244171 h 13511369"/>
                  <a:gd name="connsiteX206" fmla="*/ 7542037 w 12089090"/>
                  <a:gd name="connsiteY206" fmla="*/ 7325132 h 13511369"/>
                  <a:gd name="connsiteX207" fmla="*/ 7468219 w 12089090"/>
                  <a:gd name="connsiteY207" fmla="*/ 7344183 h 13511369"/>
                  <a:gd name="connsiteX208" fmla="*/ 7375351 w 12089090"/>
                  <a:gd name="connsiteY208" fmla="*/ 7296558 h 13511369"/>
                  <a:gd name="connsiteX209" fmla="*/ 7327726 w 12089090"/>
                  <a:gd name="connsiteY209" fmla="*/ 7406096 h 13511369"/>
                  <a:gd name="connsiteX210" fmla="*/ 7403926 w 12089090"/>
                  <a:gd name="connsiteY210" fmla="*/ 7425146 h 13511369"/>
                  <a:gd name="connsiteX211" fmla="*/ 7458694 w 12089090"/>
                  <a:gd name="connsiteY211" fmla="*/ 7484677 h 13511369"/>
                  <a:gd name="connsiteX212" fmla="*/ 7484888 w 12089090"/>
                  <a:gd name="connsiteY212" fmla="*/ 7515382 h 13511369"/>
                  <a:gd name="connsiteX213" fmla="*/ 7505128 w 12089090"/>
                  <a:gd name="connsiteY213" fmla="*/ 7467755 h 13511369"/>
                  <a:gd name="connsiteX214" fmla="*/ 7563469 w 12089090"/>
                  <a:gd name="connsiteY214" fmla="*/ 7529921 h 13511369"/>
                  <a:gd name="connsiteX215" fmla="*/ 7656338 w 12089090"/>
                  <a:gd name="connsiteY215" fmla="*/ 7615646 h 13511369"/>
                  <a:gd name="connsiteX216" fmla="*/ 7656338 w 12089090"/>
                  <a:gd name="connsiteY216" fmla="*/ 7510871 h 13511369"/>
                  <a:gd name="connsiteX217" fmla="*/ 7830168 w 12089090"/>
                  <a:gd name="connsiteY217" fmla="*/ 7606120 h 13511369"/>
                  <a:gd name="connsiteX218" fmla="*/ 7723013 w 12089090"/>
                  <a:gd name="connsiteY218" fmla="*/ 7370377 h 13511369"/>
                  <a:gd name="connsiteX219" fmla="*/ 7725394 w 12089090"/>
                  <a:gd name="connsiteY219" fmla="*/ 7234646 h 13511369"/>
                  <a:gd name="connsiteX220" fmla="*/ 7630144 w 12089090"/>
                  <a:gd name="connsiteY220" fmla="*/ 7206071 h 13511369"/>
                  <a:gd name="connsiteX221" fmla="*/ 7694437 w 12089090"/>
                  <a:gd name="connsiteY221" fmla="*/ 7039382 h 13511369"/>
                  <a:gd name="connsiteX222" fmla="*/ 8392144 w 12089090"/>
                  <a:gd name="connsiteY222" fmla="*/ 6653621 h 13511369"/>
                  <a:gd name="connsiteX223" fmla="*/ 8720757 w 12089090"/>
                  <a:gd name="connsiteY223" fmla="*/ 6591708 h 13511369"/>
                  <a:gd name="connsiteX224" fmla="*/ 8739807 w 12089090"/>
                  <a:gd name="connsiteY224" fmla="*/ 6696483 h 13511369"/>
                  <a:gd name="connsiteX225" fmla="*/ 8813626 w 12089090"/>
                  <a:gd name="connsiteY225" fmla="*/ 6701246 h 13511369"/>
                  <a:gd name="connsiteX226" fmla="*/ 8789812 w 12089090"/>
                  <a:gd name="connsiteY226" fmla="*/ 6548844 h 13511369"/>
                  <a:gd name="connsiteX227" fmla="*/ 9332737 w 12089090"/>
                  <a:gd name="connsiteY227" fmla="*/ 6544082 h 13511369"/>
                  <a:gd name="connsiteX228" fmla="*/ 9520856 w 12089090"/>
                  <a:gd name="connsiteY228" fmla="*/ 6494075 h 13511369"/>
                  <a:gd name="connsiteX229" fmla="*/ 9647062 w 12089090"/>
                  <a:gd name="connsiteY229" fmla="*/ 6298813 h 13511369"/>
                  <a:gd name="connsiteX230" fmla="*/ 9923287 w 12089090"/>
                  <a:gd name="connsiteY230" fmla="*/ 6334532 h 13511369"/>
                  <a:gd name="connsiteX231" fmla="*/ 9887569 w 12089090"/>
                  <a:gd name="connsiteY231" fmla="*/ 6420258 h 13511369"/>
                  <a:gd name="connsiteX232" fmla="*/ 9744694 w 12089090"/>
                  <a:gd name="connsiteY232" fmla="*/ 6434546 h 13511369"/>
                  <a:gd name="connsiteX233" fmla="*/ 9813749 w 12089090"/>
                  <a:gd name="connsiteY233" fmla="*/ 6489313 h 13511369"/>
                  <a:gd name="connsiteX234" fmla="*/ 9682782 w 12089090"/>
                  <a:gd name="connsiteY234" fmla="*/ 6517889 h 13511369"/>
                  <a:gd name="connsiteX235" fmla="*/ 9556576 w 12089090"/>
                  <a:gd name="connsiteY235" fmla="*/ 6508364 h 13511369"/>
                  <a:gd name="connsiteX236" fmla="*/ 9470850 w 12089090"/>
                  <a:gd name="connsiteY236" fmla="*/ 6544082 h 13511369"/>
                  <a:gd name="connsiteX237" fmla="*/ 9439894 w 12089090"/>
                  <a:gd name="connsiteY237" fmla="*/ 6848883 h 13511369"/>
                  <a:gd name="connsiteX238" fmla="*/ 9601819 w 12089090"/>
                  <a:gd name="connsiteY238" fmla="*/ 6882220 h 13511369"/>
                  <a:gd name="connsiteX239" fmla="*/ 9808987 w 12089090"/>
                  <a:gd name="connsiteY239" fmla="*/ 6696482 h 13511369"/>
                  <a:gd name="connsiteX240" fmla="*/ 9847088 w 12089090"/>
                  <a:gd name="connsiteY240" fmla="*/ 6794114 h 13511369"/>
                  <a:gd name="connsiteX241" fmla="*/ 9994726 w 12089090"/>
                  <a:gd name="connsiteY241" fmla="*/ 6717914 h 13511369"/>
                  <a:gd name="connsiteX242" fmla="*/ 9894713 w 12089090"/>
                  <a:gd name="connsiteY242" fmla="*/ 6956040 h 13511369"/>
                  <a:gd name="connsiteX243" fmla="*/ 10037588 w 12089090"/>
                  <a:gd name="connsiteY243" fmla="*/ 6898889 h 13511369"/>
                  <a:gd name="connsiteX244" fmla="*/ 10004251 w 12089090"/>
                  <a:gd name="connsiteY244" fmla="*/ 6986996 h 13511369"/>
                  <a:gd name="connsiteX245" fmla="*/ 10235232 w 12089090"/>
                  <a:gd name="connsiteY245" fmla="*/ 6984614 h 13511369"/>
                  <a:gd name="connsiteX246" fmla="*/ 10075687 w 12089090"/>
                  <a:gd name="connsiteY246" fmla="*/ 7039382 h 13511369"/>
                  <a:gd name="connsiteX247" fmla="*/ 9966151 w 12089090"/>
                  <a:gd name="connsiteY247" fmla="*/ 7096533 h 13511369"/>
                  <a:gd name="connsiteX248" fmla="*/ 9847088 w 12089090"/>
                  <a:gd name="connsiteY248" fmla="*/ 7210833 h 13511369"/>
                  <a:gd name="connsiteX249" fmla="*/ 9882806 w 12089090"/>
                  <a:gd name="connsiteY249" fmla="*/ 7270363 h 13511369"/>
                  <a:gd name="connsiteX250" fmla="*/ 9925669 w 12089090"/>
                  <a:gd name="connsiteY250" fmla="*/ 7320371 h 13511369"/>
                  <a:gd name="connsiteX251" fmla="*/ 10004251 w 12089090"/>
                  <a:gd name="connsiteY251" fmla="*/ 7287033 h 13511369"/>
                  <a:gd name="connsiteX252" fmla="*/ 10016156 w 12089090"/>
                  <a:gd name="connsiteY252" fmla="*/ 7348944 h 13511369"/>
                  <a:gd name="connsiteX253" fmla="*/ 10130457 w 12089090"/>
                  <a:gd name="connsiteY253" fmla="*/ 7210833 h 13511369"/>
                  <a:gd name="connsiteX254" fmla="*/ 10166176 w 12089090"/>
                  <a:gd name="connsiteY254" fmla="*/ 7356089 h 13511369"/>
                  <a:gd name="connsiteX255" fmla="*/ 10261426 w 12089090"/>
                  <a:gd name="connsiteY255" fmla="*/ 7239408 h 13511369"/>
                  <a:gd name="connsiteX256" fmla="*/ 10287619 w 12089090"/>
                  <a:gd name="connsiteY256" fmla="*/ 7401332 h 13511369"/>
                  <a:gd name="connsiteX257" fmla="*/ 10361437 w 12089090"/>
                  <a:gd name="connsiteY257" fmla="*/ 7477532 h 13511369"/>
                  <a:gd name="connsiteX258" fmla="*/ 10151887 w 12089090"/>
                  <a:gd name="connsiteY258" fmla="*/ 7591832 h 13511369"/>
                  <a:gd name="connsiteX259" fmla="*/ 10304288 w 12089090"/>
                  <a:gd name="connsiteY259" fmla="*/ 7741852 h 13511369"/>
                  <a:gd name="connsiteX260" fmla="*/ 10335244 w 12089090"/>
                  <a:gd name="connsiteY260" fmla="*/ 7644221 h 13511369"/>
                  <a:gd name="connsiteX261" fmla="*/ 10406680 w 12089090"/>
                  <a:gd name="connsiteY261" fmla="*/ 7732326 h 13511369"/>
                  <a:gd name="connsiteX262" fmla="*/ 10528126 w 12089090"/>
                  <a:gd name="connsiteY262" fmla="*/ 7691846 h 13511369"/>
                  <a:gd name="connsiteX263" fmla="*/ 10532887 w 12089090"/>
                  <a:gd name="connsiteY263" fmla="*/ 7777570 h 13511369"/>
                  <a:gd name="connsiteX264" fmla="*/ 10530506 w 12089090"/>
                  <a:gd name="connsiteY264" fmla="*/ 7875200 h 13511369"/>
                  <a:gd name="connsiteX265" fmla="*/ 10640043 w 12089090"/>
                  <a:gd name="connsiteY265" fmla="*/ 7837101 h 13511369"/>
                  <a:gd name="connsiteX266" fmla="*/ 10680526 w 12089090"/>
                  <a:gd name="connsiteY266" fmla="*/ 8075227 h 13511369"/>
                  <a:gd name="connsiteX267" fmla="*/ 10818637 w 12089090"/>
                  <a:gd name="connsiteY267" fmla="*/ 8106182 h 13511369"/>
                  <a:gd name="connsiteX268" fmla="*/ 10832925 w 12089090"/>
                  <a:gd name="connsiteY268" fmla="*/ 7815670 h 13511369"/>
                  <a:gd name="connsiteX269" fmla="*/ 10923413 w 12089090"/>
                  <a:gd name="connsiteY269" fmla="*/ 7791858 h 13511369"/>
                  <a:gd name="connsiteX270" fmla="*/ 10992469 w 12089090"/>
                  <a:gd name="connsiteY270" fmla="*/ 7620407 h 13511369"/>
                  <a:gd name="connsiteX271" fmla="*/ 10954369 w 12089090"/>
                  <a:gd name="connsiteY271" fmla="*/ 7491821 h 13511369"/>
                  <a:gd name="connsiteX272" fmla="*/ 10859119 w 12089090"/>
                  <a:gd name="connsiteY272" fmla="*/ 7479913 h 13511369"/>
                  <a:gd name="connsiteX273" fmla="*/ 10906743 w 12089090"/>
                  <a:gd name="connsiteY273" fmla="*/ 7360851 h 13511369"/>
                  <a:gd name="connsiteX274" fmla="*/ 10801969 w 12089090"/>
                  <a:gd name="connsiteY274" fmla="*/ 7289414 h 13511369"/>
                  <a:gd name="connsiteX275" fmla="*/ 10761487 w 12089090"/>
                  <a:gd name="connsiteY275" fmla="*/ 7058432 h 13511369"/>
                  <a:gd name="connsiteX276" fmla="*/ 10443987 w 12089090"/>
                  <a:gd name="connsiteY276" fmla="*/ 7020332 h 13511369"/>
                  <a:gd name="connsiteX277" fmla="*/ 10513838 w 12089090"/>
                  <a:gd name="connsiteY277" fmla="*/ 6915558 h 13511369"/>
                  <a:gd name="connsiteX278" fmla="*/ 10637663 w 12089090"/>
                  <a:gd name="connsiteY278" fmla="*/ 6896508 h 13511369"/>
                  <a:gd name="connsiteX279" fmla="*/ 10647187 w 12089090"/>
                  <a:gd name="connsiteY279" fmla="*/ 6810782 h 13511369"/>
                  <a:gd name="connsiteX280" fmla="*/ 10859912 w 12089090"/>
                  <a:gd name="connsiteY280" fmla="*/ 6899682 h 13511369"/>
                  <a:gd name="connsiteX281" fmla="*/ 10875787 w 12089090"/>
                  <a:gd name="connsiteY281" fmla="*/ 6677432 h 13511369"/>
                  <a:gd name="connsiteX282" fmla="*/ 10666237 w 12089090"/>
                  <a:gd name="connsiteY282" fmla="*/ 6772682 h 13511369"/>
                  <a:gd name="connsiteX283" fmla="*/ 10590037 w 12089090"/>
                  <a:gd name="connsiteY283" fmla="*/ 6544082 h 13511369"/>
                  <a:gd name="connsiteX284" fmla="*/ 10361437 w 12089090"/>
                  <a:gd name="connsiteY284" fmla="*/ 6753632 h 13511369"/>
                  <a:gd name="connsiteX285" fmla="*/ 10374138 w 12089090"/>
                  <a:gd name="connsiteY285" fmla="*/ 6588533 h 13511369"/>
                  <a:gd name="connsiteX286" fmla="*/ 10386837 w 12089090"/>
                  <a:gd name="connsiteY286" fmla="*/ 6464707 h 13511369"/>
                  <a:gd name="connsiteX287" fmla="*/ 10331672 w 12089090"/>
                  <a:gd name="connsiteY287" fmla="*/ 6436675 h 13511369"/>
                  <a:gd name="connsiteX288" fmla="*/ 10278888 w 12089090"/>
                  <a:gd name="connsiteY288" fmla="*/ 6452008 h 13511369"/>
                  <a:gd name="connsiteX289" fmla="*/ 10158237 w 12089090"/>
                  <a:gd name="connsiteY289" fmla="*/ 6236107 h 13511369"/>
                  <a:gd name="connsiteX290" fmla="*/ 10323338 w 12089090"/>
                  <a:gd name="connsiteY290" fmla="*/ 6274208 h 13511369"/>
                  <a:gd name="connsiteX291" fmla="*/ 10564638 w 12089090"/>
                  <a:gd name="connsiteY291" fmla="*/ 6274208 h 13511369"/>
                  <a:gd name="connsiteX292" fmla="*/ 10694812 w 12089090"/>
                  <a:gd name="connsiteY292" fmla="*/ 6134507 h 13511369"/>
                  <a:gd name="connsiteX293" fmla="*/ 10593213 w 12089090"/>
                  <a:gd name="connsiteY293" fmla="*/ 6023383 h 13511369"/>
                  <a:gd name="connsiteX294" fmla="*/ 10380487 w 12089090"/>
                  <a:gd name="connsiteY294" fmla="*/ 5975757 h 13511369"/>
                  <a:gd name="connsiteX295" fmla="*/ 10561462 w 12089090"/>
                  <a:gd name="connsiteY295" fmla="*/ 5845582 h 13511369"/>
                  <a:gd name="connsiteX296" fmla="*/ 10507488 w 12089090"/>
                  <a:gd name="connsiteY296" fmla="*/ 5728108 h 13511369"/>
                  <a:gd name="connsiteX297" fmla="*/ 10561463 w 12089090"/>
                  <a:gd name="connsiteY297" fmla="*/ 5607458 h 13511369"/>
                  <a:gd name="connsiteX298" fmla="*/ 10523362 w 12089090"/>
                  <a:gd name="connsiteY298" fmla="*/ 5604282 h 13511369"/>
                  <a:gd name="connsiteX299" fmla="*/ 10488438 w 12089090"/>
                  <a:gd name="connsiteY299" fmla="*/ 5528083 h 13511369"/>
                  <a:gd name="connsiteX300" fmla="*/ 10329687 w 12089090"/>
                  <a:gd name="connsiteY300" fmla="*/ 5375682 h 13511369"/>
                  <a:gd name="connsiteX301" fmla="*/ 10599563 w 12089090"/>
                  <a:gd name="connsiteY301" fmla="*/ 5480458 h 13511369"/>
                  <a:gd name="connsiteX302" fmla="*/ 10742437 w 12089090"/>
                  <a:gd name="connsiteY302" fmla="*/ 5439182 h 13511369"/>
                  <a:gd name="connsiteX303" fmla="*/ 10717038 w 12089090"/>
                  <a:gd name="connsiteY303" fmla="*/ 5686833 h 13511369"/>
                  <a:gd name="connsiteX304" fmla="*/ 10894837 w 12089090"/>
                  <a:gd name="connsiteY304" fmla="*/ 5724932 h 13511369"/>
                  <a:gd name="connsiteX305" fmla="*/ 10951988 w 12089090"/>
                  <a:gd name="connsiteY305" fmla="*/ 5550308 h 13511369"/>
                  <a:gd name="connsiteX306" fmla="*/ 10993262 w 12089090"/>
                  <a:gd name="connsiteY306" fmla="*/ 5321707 h 13511369"/>
                  <a:gd name="connsiteX307" fmla="*/ 10913888 w 12089090"/>
                  <a:gd name="connsiteY307" fmla="*/ 5118508 h 13511369"/>
                  <a:gd name="connsiteX308" fmla="*/ 10856737 w 12089090"/>
                  <a:gd name="connsiteY308" fmla="*/ 5020082 h 13511369"/>
                  <a:gd name="connsiteX309" fmla="*/ 10777363 w 12089090"/>
                  <a:gd name="connsiteY309" fmla="*/ 5137558 h 13511369"/>
                  <a:gd name="connsiteX310" fmla="*/ 10707513 w 12089090"/>
                  <a:gd name="connsiteY310" fmla="*/ 5096283 h 13511369"/>
                  <a:gd name="connsiteX311" fmla="*/ 10675763 w 12089090"/>
                  <a:gd name="connsiteY311" fmla="*/ 5216933 h 13511369"/>
                  <a:gd name="connsiteX312" fmla="*/ 10574162 w 12089090"/>
                  <a:gd name="connsiteY312" fmla="*/ 5220107 h 13511369"/>
                  <a:gd name="connsiteX313" fmla="*/ 10494787 w 12089090"/>
                  <a:gd name="connsiteY313" fmla="*/ 5077232 h 13511369"/>
                  <a:gd name="connsiteX314" fmla="*/ 10456687 w 12089090"/>
                  <a:gd name="connsiteY314" fmla="*/ 4924832 h 13511369"/>
                  <a:gd name="connsiteX315" fmla="*/ 10240787 w 12089090"/>
                  <a:gd name="connsiteY315" fmla="*/ 4928007 h 13511369"/>
                  <a:gd name="connsiteX316" fmla="*/ 10266187 w 12089090"/>
                  <a:gd name="connsiteY316" fmla="*/ 5153432 h 13511369"/>
                  <a:gd name="connsiteX317" fmla="*/ 10228088 w 12089090"/>
                  <a:gd name="connsiteY317" fmla="*/ 4959758 h 13511369"/>
                  <a:gd name="connsiteX318" fmla="*/ 10183637 w 12089090"/>
                  <a:gd name="connsiteY318" fmla="*/ 4972457 h 13511369"/>
                  <a:gd name="connsiteX319" fmla="*/ 10113787 w 12089090"/>
                  <a:gd name="connsiteY319" fmla="*/ 4861332 h 13511369"/>
                  <a:gd name="connsiteX320" fmla="*/ 10018538 w 12089090"/>
                  <a:gd name="connsiteY320" fmla="*/ 4931183 h 13511369"/>
                  <a:gd name="connsiteX321" fmla="*/ 9862962 w 12089090"/>
                  <a:gd name="connsiteY321" fmla="*/ 5058182 h 13511369"/>
                  <a:gd name="connsiteX322" fmla="*/ 10228087 w 12089090"/>
                  <a:gd name="connsiteY322" fmla="*/ 4724807 h 13511369"/>
                  <a:gd name="connsiteX323" fmla="*/ 10372550 w 12089090"/>
                  <a:gd name="connsiteY323" fmla="*/ 4634321 h 13511369"/>
                  <a:gd name="connsiteX324" fmla="*/ 10590037 w 12089090"/>
                  <a:gd name="connsiteY324" fmla="*/ 4581932 h 13511369"/>
                  <a:gd name="connsiteX325" fmla="*/ 10628138 w 12089090"/>
                  <a:gd name="connsiteY325" fmla="*/ 4461283 h 13511369"/>
                  <a:gd name="connsiteX326" fmla="*/ 10799588 w 12089090"/>
                  <a:gd name="connsiteY326" fmla="*/ 4334283 h 13511369"/>
                  <a:gd name="connsiteX327" fmla="*/ 10831337 w 12089090"/>
                  <a:gd name="connsiteY327" fmla="*/ 4080282 h 13511369"/>
                  <a:gd name="connsiteX328" fmla="*/ 10599562 w 12089090"/>
                  <a:gd name="connsiteY328" fmla="*/ 3997732 h 13511369"/>
                  <a:gd name="connsiteX329" fmla="*/ 10282063 w 12089090"/>
                  <a:gd name="connsiteY329" fmla="*/ 3950108 h 13511369"/>
                  <a:gd name="connsiteX330" fmla="*/ 10151887 w 12089090"/>
                  <a:gd name="connsiteY330" fmla="*/ 4010432 h 13511369"/>
                  <a:gd name="connsiteX331" fmla="*/ 10177288 w 12089090"/>
                  <a:gd name="connsiteY331" fmla="*/ 3845333 h 13511369"/>
                  <a:gd name="connsiteX332" fmla="*/ 10126488 w 12089090"/>
                  <a:gd name="connsiteY332" fmla="*/ 3670708 h 13511369"/>
                  <a:gd name="connsiteX333" fmla="*/ 10240787 w 12089090"/>
                  <a:gd name="connsiteY333" fmla="*/ 3708807 h 13511369"/>
                  <a:gd name="connsiteX334" fmla="*/ 10361438 w 12089090"/>
                  <a:gd name="connsiteY334" fmla="*/ 3600858 h 13511369"/>
                  <a:gd name="connsiteX335" fmla="*/ 10551938 w 12089090"/>
                  <a:gd name="connsiteY335" fmla="*/ 3661183 h 13511369"/>
                  <a:gd name="connsiteX336" fmla="*/ 10564638 w 12089090"/>
                  <a:gd name="connsiteY336" fmla="*/ 3477033 h 13511369"/>
                  <a:gd name="connsiteX337" fmla="*/ 10704337 w 12089090"/>
                  <a:gd name="connsiteY337" fmla="*/ 3515132 h 13511369"/>
                  <a:gd name="connsiteX338" fmla="*/ 10818637 w 12089090"/>
                  <a:gd name="connsiteY338" fmla="*/ 3210332 h 13511369"/>
                  <a:gd name="connsiteX339" fmla="*/ 10920238 w 12089090"/>
                  <a:gd name="connsiteY339" fmla="*/ 3299233 h 13511369"/>
                  <a:gd name="connsiteX340" fmla="*/ 11059937 w 12089090"/>
                  <a:gd name="connsiteY340" fmla="*/ 3283357 h 13511369"/>
                  <a:gd name="connsiteX341" fmla="*/ 11094862 w 12089090"/>
                  <a:gd name="connsiteY341" fmla="*/ 3508782 h 13511369"/>
                  <a:gd name="connsiteX342" fmla="*/ 11171063 w 12089090"/>
                  <a:gd name="connsiteY342" fmla="*/ 3251608 h 13511369"/>
                  <a:gd name="connsiteX343" fmla="*/ 11094863 w 12089090"/>
                  <a:gd name="connsiteY343" fmla="*/ 3165883 h 13511369"/>
                  <a:gd name="connsiteX344" fmla="*/ 11180587 w 12089090"/>
                  <a:gd name="connsiteY344" fmla="*/ 2911882 h 13511369"/>
                  <a:gd name="connsiteX345" fmla="*/ 10999613 w 12089090"/>
                  <a:gd name="connsiteY345" fmla="*/ 2988083 h 13511369"/>
                  <a:gd name="connsiteX346" fmla="*/ 10971037 w 12089090"/>
                  <a:gd name="connsiteY346" fmla="*/ 2918232 h 13511369"/>
                  <a:gd name="connsiteX347" fmla="*/ 10780537 w 12089090"/>
                  <a:gd name="connsiteY347" fmla="*/ 2715032 h 13511369"/>
                  <a:gd name="connsiteX348" fmla="*/ 10748788 w 12089090"/>
                  <a:gd name="connsiteY348" fmla="*/ 2530883 h 13511369"/>
                  <a:gd name="connsiteX349" fmla="*/ 10717038 w 12089090"/>
                  <a:gd name="connsiteY349" fmla="*/ 2435633 h 13511369"/>
                  <a:gd name="connsiteX350" fmla="*/ 10818637 w 12089090"/>
                  <a:gd name="connsiteY350" fmla="*/ 2334032 h 13511369"/>
                  <a:gd name="connsiteX351" fmla="*/ 11078988 w 12089090"/>
                  <a:gd name="connsiteY351" fmla="*/ 2099083 h 13511369"/>
                  <a:gd name="connsiteX352" fmla="*/ 11199637 w 12089090"/>
                  <a:gd name="connsiteY352" fmla="*/ 2118132 h 13511369"/>
                  <a:gd name="connsiteX353" fmla="*/ 11269488 w 12089090"/>
                  <a:gd name="connsiteY353" fmla="*/ 2029233 h 13511369"/>
                  <a:gd name="connsiteX354" fmla="*/ 11504437 w 12089090"/>
                  <a:gd name="connsiteY354" fmla="*/ 1921282 h 13511369"/>
                  <a:gd name="connsiteX355" fmla="*/ 11358388 w 12089090"/>
                  <a:gd name="connsiteY355" fmla="*/ 1851433 h 13511369"/>
                  <a:gd name="connsiteX356" fmla="*/ 11275837 w 12089090"/>
                  <a:gd name="connsiteY356" fmla="*/ 1705382 h 13511369"/>
                  <a:gd name="connsiteX357" fmla="*/ 11377437 w 12089090"/>
                  <a:gd name="connsiteY357" fmla="*/ 1279932 h 13511369"/>
                  <a:gd name="connsiteX358" fmla="*/ 11256787 w 12089090"/>
                  <a:gd name="connsiteY358" fmla="*/ 1019582 h 13511369"/>
                  <a:gd name="connsiteX359" fmla="*/ 11542537 w 12089090"/>
                  <a:gd name="connsiteY359" fmla="*/ 1362482 h 13511369"/>
                  <a:gd name="connsiteX360" fmla="*/ 11707637 w 12089090"/>
                  <a:gd name="connsiteY360" fmla="*/ 1165632 h 13511369"/>
                  <a:gd name="connsiteX361" fmla="*/ 11891787 w 12089090"/>
                  <a:gd name="connsiteY361" fmla="*/ 1476782 h 13511369"/>
                  <a:gd name="connsiteX362" fmla="*/ 12088637 w 12089090"/>
                  <a:gd name="connsiteY362" fmla="*/ 1578383 h 13511369"/>
                  <a:gd name="connsiteX363" fmla="*/ 11923537 w 12089090"/>
                  <a:gd name="connsiteY363" fmla="*/ 1133883 h 13511369"/>
                  <a:gd name="connsiteX364" fmla="*/ 11910837 w 12089090"/>
                  <a:gd name="connsiteY364" fmla="*/ 917982 h 13511369"/>
                  <a:gd name="connsiteX365" fmla="*/ 11777487 w 12089090"/>
                  <a:gd name="connsiteY365" fmla="*/ 721132 h 13511369"/>
                  <a:gd name="connsiteX366" fmla="*/ 11752087 w 12089090"/>
                  <a:gd name="connsiteY36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751087 w 12089090"/>
                  <a:gd name="connsiteY19" fmla="*/ 943382 h 13511369"/>
                  <a:gd name="connsiteX20" fmla="*/ 3578447 w 12089090"/>
                  <a:gd name="connsiteY20" fmla="*/ 990756 h 13511369"/>
                  <a:gd name="connsiteX21" fmla="*/ 3404615 w 12089090"/>
                  <a:gd name="connsiteY21" fmla="*/ 1205069 h 13511369"/>
                  <a:gd name="connsiteX22" fmla="*/ 3266503 w 12089090"/>
                  <a:gd name="connsiteY22" fmla="*/ 1266981 h 13511369"/>
                  <a:gd name="connsiteX23" fmla="*/ 3184349 w 12089090"/>
                  <a:gd name="connsiteY23" fmla="*/ 1343433 h 13511369"/>
                  <a:gd name="connsiteX24" fmla="*/ 2956940 w 12089090"/>
                  <a:gd name="connsiteY24" fmla="*/ 1233644 h 13511369"/>
                  <a:gd name="connsiteX25" fmla="*/ 2829544 w 12089090"/>
                  <a:gd name="connsiteY25" fmla="*/ 1317239 h 13511369"/>
                  <a:gd name="connsiteX26" fmla="*/ 2690240 w 12089090"/>
                  <a:gd name="connsiteY26" fmla="*/ 1366994 h 13511369"/>
                  <a:gd name="connsiteX27" fmla="*/ 2455687 w 12089090"/>
                  <a:gd name="connsiteY27" fmla="*/ 1452970 h 13511369"/>
                  <a:gd name="connsiteX28" fmla="*/ 2421159 w 12089090"/>
                  <a:gd name="connsiteY28" fmla="*/ 1328894 h 13511369"/>
                  <a:gd name="connsiteX29" fmla="*/ 2341387 w 12089090"/>
                  <a:gd name="connsiteY29" fmla="*/ 1248182 h 13511369"/>
                  <a:gd name="connsiteX30" fmla="*/ 2364009 w 12089090"/>
                  <a:gd name="connsiteY30" fmla="*/ 1407475 h 13511369"/>
                  <a:gd name="connsiteX31" fmla="*/ 2321147 w 12089090"/>
                  <a:gd name="connsiteY31" fmla="*/ 1557494 h 13511369"/>
                  <a:gd name="connsiteX32" fmla="*/ 2379487 w 12089090"/>
                  <a:gd name="connsiteY32" fmla="*/ 1629182 h 13511369"/>
                  <a:gd name="connsiteX33" fmla="*/ 2748581 w 12089090"/>
                  <a:gd name="connsiteY33" fmla="*/ 1888739 h 13511369"/>
                  <a:gd name="connsiteX34" fmla="*/ 2818828 w 12089090"/>
                  <a:gd name="connsiteY34" fmla="*/ 2031363 h 13511369"/>
                  <a:gd name="connsiteX35" fmla="*/ 2799778 w 12089090"/>
                  <a:gd name="connsiteY35" fmla="*/ 2224244 h 13511369"/>
                  <a:gd name="connsiteX36" fmla="*/ 2870025 w 12089090"/>
                  <a:gd name="connsiteY36" fmla="*/ 2431664 h 13511369"/>
                  <a:gd name="connsiteX37" fmla="*/ 3027187 w 12089090"/>
                  <a:gd name="connsiteY37" fmla="*/ 2567395 h 13511369"/>
                  <a:gd name="connsiteX38" fmla="*/ 3160537 w 12089090"/>
                  <a:gd name="connsiteY38" fmla="*/ 2543582 h 13511369"/>
                  <a:gd name="connsiteX39" fmla="*/ 3228403 w 12089090"/>
                  <a:gd name="connsiteY39" fmla="*/ 2648106 h 13511369"/>
                  <a:gd name="connsiteX40" fmla="*/ 3130772 w 12089090"/>
                  <a:gd name="connsiteY40" fmla="*/ 2719544 h 13511369"/>
                  <a:gd name="connsiteX41" fmla="*/ 3115293 w 12089090"/>
                  <a:gd name="connsiteY41" fmla="*/ 2843619 h 13511369"/>
                  <a:gd name="connsiteX42" fmla="*/ 3023615 w 12089090"/>
                  <a:gd name="connsiteY42" fmla="*/ 2957669 h 13511369"/>
                  <a:gd name="connsiteX43" fmla="*/ 3016472 w 12089090"/>
                  <a:gd name="connsiteY43" fmla="*/ 3050538 h 13511369"/>
                  <a:gd name="connsiteX44" fmla="*/ 2916459 w 12089090"/>
                  <a:gd name="connsiteY44" fmla="*/ 3143406 h 13511369"/>
                  <a:gd name="connsiteX45" fmla="*/ 2874787 w 12089090"/>
                  <a:gd name="connsiteY45" fmla="*/ 3248432 h 13511369"/>
                  <a:gd name="connsiteX46" fmla="*/ 2916459 w 12089090"/>
                  <a:gd name="connsiteY46" fmla="*/ 3355338 h 13511369"/>
                  <a:gd name="connsiteX47" fmla="*/ 3039093 w 12089090"/>
                  <a:gd name="connsiteY47" fmla="*/ 3469889 h 13511369"/>
                  <a:gd name="connsiteX48" fmla="*/ 2880740 w 12089090"/>
                  <a:gd name="connsiteY48" fmla="*/ 3872069 h 13511369"/>
                  <a:gd name="connsiteX49" fmla="*/ 2854547 w 12089090"/>
                  <a:gd name="connsiteY49" fmla="*/ 4003038 h 13511369"/>
                  <a:gd name="connsiteX50" fmla="*/ 2779537 w 12089090"/>
                  <a:gd name="connsiteY50" fmla="*/ 4067582 h 13511369"/>
                  <a:gd name="connsiteX51" fmla="*/ 2630709 w 12089090"/>
                  <a:gd name="connsiteY51" fmla="*/ 4069713 h 13511369"/>
                  <a:gd name="connsiteX52" fmla="*/ 2559272 w 12089090"/>
                  <a:gd name="connsiteY52" fmla="*/ 4041138 h 13511369"/>
                  <a:gd name="connsiteX53" fmla="*/ 2497359 w 12089090"/>
                  <a:gd name="connsiteY53" fmla="*/ 3964938 h 13511369"/>
                  <a:gd name="connsiteX54" fmla="*/ 2360437 w 12089090"/>
                  <a:gd name="connsiteY54" fmla="*/ 3991382 h 13511369"/>
                  <a:gd name="connsiteX55" fmla="*/ 2302097 w 12089090"/>
                  <a:gd name="connsiteY55" fmla="*/ 4098288 h 13511369"/>
                  <a:gd name="connsiteX56" fmla="*/ 2402109 w 12089090"/>
                  <a:gd name="connsiteY56" fmla="*/ 4295932 h 13511369"/>
                  <a:gd name="connsiteX57" fmla="*/ 2322337 w 12089090"/>
                  <a:gd name="connsiteY57" fmla="*/ 4353332 h 13511369"/>
                  <a:gd name="connsiteX58" fmla="*/ 2533078 w 12089090"/>
                  <a:gd name="connsiteY58" fmla="*/ 4645975 h 13511369"/>
                  <a:gd name="connsiteX59" fmla="*/ 2597372 w 12089090"/>
                  <a:gd name="connsiteY59" fmla="*/ 4879338 h 13511369"/>
                  <a:gd name="connsiteX60" fmla="*/ 2489024 w 12089090"/>
                  <a:gd name="connsiteY60" fmla="*/ 4958170 h 13511369"/>
                  <a:gd name="connsiteX61" fmla="*/ 2471165 w 12089090"/>
                  <a:gd name="connsiteY61" fmla="*/ 5122225 h 13511369"/>
                  <a:gd name="connsiteX62" fmla="*/ 2387822 w 12089090"/>
                  <a:gd name="connsiteY62" fmla="*/ 5196044 h 13511369"/>
                  <a:gd name="connsiteX63" fmla="*/ 2398537 w 12089090"/>
                  <a:gd name="connsiteY63" fmla="*/ 5286782 h 13511369"/>
                  <a:gd name="connsiteX64" fmla="*/ 2506884 w 12089090"/>
                  <a:gd name="connsiteY64" fmla="*/ 5384163 h 13511369"/>
                  <a:gd name="connsiteX65" fmla="*/ 2512837 w 12089090"/>
                  <a:gd name="connsiteY65" fmla="*/ 5534432 h 13511369"/>
                  <a:gd name="connsiteX66" fmla="*/ 2516409 w 12089090"/>
                  <a:gd name="connsiteY66" fmla="*/ 5622288 h 13511369"/>
                  <a:gd name="connsiteX67" fmla="*/ 2649759 w 12089090"/>
                  <a:gd name="connsiteY67" fmla="*/ 5741350 h 13511369"/>
                  <a:gd name="connsiteX68" fmla="*/ 2814065 w 12089090"/>
                  <a:gd name="connsiteY68" fmla="*/ 5819932 h 13511369"/>
                  <a:gd name="connsiteX69" fmla="*/ 2846212 w 12089090"/>
                  <a:gd name="connsiteY69" fmla="*/ 6036875 h 13511369"/>
                  <a:gd name="connsiteX70" fmla="*/ 2836687 w 12089090"/>
                  <a:gd name="connsiteY70" fmla="*/ 6239282 h 13511369"/>
                  <a:gd name="connsiteX71" fmla="*/ 2611659 w 12089090"/>
                  <a:gd name="connsiteY71" fmla="*/ 6322375 h 13511369"/>
                  <a:gd name="connsiteX72" fmla="*/ 2627137 w 12089090"/>
                  <a:gd name="connsiteY72" fmla="*/ 6448832 h 13511369"/>
                  <a:gd name="connsiteX73" fmla="*/ 2531887 w 12089090"/>
                  <a:gd name="connsiteY73" fmla="*/ 6696482 h 13511369"/>
                  <a:gd name="connsiteX74" fmla="*/ 2585465 w 12089090"/>
                  <a:gd name="connsiteY74" fmla="*/ 6812913 h 13511369"/>
                  <a:gd name="connsiteX75" fmla="*/ 2535459 w 12089090"/>
                  <a:gd name="connsiteY75" fmla="*/ 6872444 h 13511369"/>
                  <a:gd name="connsiteX76" fmla="*/ 2478309 w 12089090"/>
                  <a:gd name="connsiteY76" fmla="*/ 6981982 h 13511369"/>
                  <a:gd name="connsiteX77" fmla="*/ 2365199 w 12089090"/>
                  <a:gd name="connsiteY77" fmla="*/ 7022714 h 13511369"/>
                  <a:gd name="connsiteX78" fmla="*/ 2123503 w 12089090"/>
                  <a:gd name="connsiteY78" fmla="*/ 7248682 h 13511369"/>
                  <a:gd name="connsiteX79" fmla="*/ 2171128 w 12089090"/>
                  <a:gd name="connsiteY79" fmla="*/ 7551100 h 13511369"/>
                  <a:gd name="connsiteX80" fmla="*/ 2143743 w 12089090"/>
                  <a:gd name="connsiteY80" fmla="*/ 7627551 h 13511369"/>
                  <a:gd name="connsiteX81" fmla="*/ 1973484 w 12089090"/>
                  <a:gd name="connsiteY81" fmla="*/ 7703500 h 13511369"/>
                  <a:gd name="connsiteX82" fmla="*/ 1867519 w 12089090"/>
                  <a:gd name="connsiteY82" fmla="*/ 7841863 h 13511369"/>
                  <a:gd name="connsiteX83" fmla="*/ 1842515 w 12089090"/>
                  <a:gd name="connsiteY83" fmla="*/ 8084500 h 13511369"/>
                  <a:gd name="connsiteX84" fmla="*/ 1721072 w 12089090"/>
                  <a:gd name="connsiteY84" fmla="*/ 8148794 h 13511369"/>
                  <a:gd name="connsiteX85" fmla="*/ 1703212 w 12089090"/>
                  <a:gd name="connsiteY85" fmla="*/ 8291919 h 13511369"/>
                  <a:gd name="connsiteX86" fmla="*/ 1671065 w 12089090"/>
                  <a:gd name="connsiteY86" fmla="*/ 8510744 h 13511369"/>
                  <a:gd name="connsiteX87" fmla="*/ 1716309 w 12089090"/>
                  <a:gd name="connsiteY87" fmla="*/ 8653619 h 13511369"/>
                  <a:gd name="connsiteX88" fmla="*/ 1706784 w 12089090"/>
                  <a:gd name="connsiteY88" fmla="*/ 8772682 h 13511369"/>
                  <a:gd name="connsiteX89" fmla="*/ 1788937 w 12089090"/>
                  <a:gd name="connsiteY89" fmla="*/ 8963432 h 13511369"/>
                  <a:gd name="connsiteX90" fmla="*/ 1657969 w 12089090"/>
                  <a:gd name="connsiteY90" fmla="*/ 9413488 h 13511369"/>
                  <a:gd name="connsiteX91" fmla="*/ 1506759 w 12089090"/>
                  <a:gd name="connsiteY91" fmla="*/ 9498963 h 13511369"/>
                  <a:gd name="connsiteX92" fmla="*/ 1463897 w 12089090"/>
                  <a:gd name="connsiteY92" fmla="*/ 9682319 h 13511369"/>
                  <a:gd name="connsiteX93" fmla="*/ 1321022 w 12089090"/>
                  <a:gd name="connsiteY93" fmla="*/ 9748994 h 13511369"/>
                  <a:gd name="connsiteX94" fmla="*/ 1312687 w 12089090"/>
                  <a:gd name="connsiteY94" fmla="*/ 9839732 h 13511369"/>
                  <a:gd name="connsiteX95" fmla="*/ 1237678 w 12089090"/>
                  <a:gd name="connsiteY95" fmla="*/ 9970450 h 13511369"/>
                  <a:gd name="connsiteX96" fmla="*/ 1254347 w 12089090"/>
                  <a:gd name="connsiteY96" fmla="*/ 10151425 h 13511369"/>
                  <a:gd name="connsiteX97" fmla="*/ 1179337 w 12089090"/>
                  <a:gd name="connsiteY97" fmla="*/ 10315982 h 13511369"/>
                  <a:gd name="connsiteX98" fmla="*/ 932878 w 12089090"/>
                  <a:gd name="connsiteY98" fmla="*/ 10353832 h 13511369"/>
                  <a:gd name="connsiteX99" fmla="*/ 817387 w 12089090"/>
                  <a:gd name="connsiteY99" fmla="*/ 10468382 h 13511369"/>
                  <a:gd name="connsiteX100" fmla="*/ 678084 w 12089090"/>
                  <a:gd name="connsiteY100" fmla="*/ 10480038 h 13511369"/>
                  <a:gd name="connsiteX101" fmla="*/ 585215 w 12089090"/>
                  <a:gd name="connsiteY101" fmla="*/ 10544332 h 13511369"/>
                  <a:gd name="connsiteX102" fmla="*/ 497109 w 12089090"/>
                  <a:gd name="connsiteY102" fmla="*/ 10503850 h 13511369"/>
                  <a:gd name="connsiteX103" fmla="*/ 399478 w 12089090"/>
                  <a:gd name="connsiteY103" fmla="*/ 10510994 h 13511369"/>
                  <a:gd name="connsiteX104" fmla="*/ 301847 w 12089090"/>
                  <a:gd name="connsiteY104" fmla="*/ 10482419 h 13511369"/>
                  <a:gd name="connsiteX105" fmla="*/ 238743 w 12089090"/>
                  <a:gd name="connsiteY105" fmla="*/ 10535057 h 13511369"/>
                  <a:gd name="connsiteX106" fmla="*/ 17287 w 12089090"/>
                  <a:gd name="connsiteY106" fmla="*/ 10430282 h 13511369"/>
                  <a:gd name="connsiteX107" fmla="*/ 78009 w 12089090"/>
                  <a:gd name="connsiteY107" fmla="*/ 10608625 h 13511369"/>
                  <a:gd name="connsiteX108" fmla="*/ 11334 w 12089090"/>
                  <a:gd name="connsiteY108" fmla="*/ 10787219 h 13511369"/>
                  <a:gd name="connsiteX109" fmla="*/ 112537 w 12089090"/>
                  <a:gd name="connsiteY109" fmla="*/ 11056551 h 13511369"/>
                  <a:gd name="connsiteX110" fmla="*/ 8953 w 12089090"/>
                  <a:gd name="connsiteY110" fmla="*/ 11234894 h 13511369"/>
                  <a:gd name="connsiteX111" fmla="*/ 17287 w 12089090"/>
                  <a:gd name="connsiteY111" fmla="*/ 11420882 h 13511369"/>
                  <a:gd name="connsiteX112" fmla="*/ 158972 w 12089090"/>
                  <a:gd name="connsiteY112" fmla="*/ 11470638 h 13511369"/>
                  <a:gd name="connsiteX113" fmla="*/ 455437 w 12089090"/>
                  <a:gd name="connsiteY113" fmla="*/ 11497082 h 13511369"/>
                  <a:gd name="connsiteX114" fmla="*/ 623315 w 12089090"/>
                  <a:gd name="connsiteY114" fmla="*/ 11544457 h 13511369"/>
                  <a:gd name="connsiteX115" fmla="*/ 737615 w 12089090"/>
                  <a:gd name="connsiteY115" fmla="*/ 11489688 h 13511369"/>
                  <a:gd name="connsiteX116" fmla="*/ 912637 w 12089090"/>
                  <a:gd name="connsiteY116" fmla="*/ 11535182 h 13511369"/>
                  <a:gd name="connsiteX117" fmla="*/ 1078134 w 12089090"/>
                  <a:gd name="connsiteY117" fmla="*/ 11413488 h 13511369"/>
                  <a:gd name="connsiteX118" fmla="*/ 1155524 w 12089090"/>
                  <a:gd name="connsiteY118" fmla="*/ 11470889 h 13511369"/>
                  <a:gd name="connsiteX119" fmla="*/ 1294828 w 12089090"/>
                  <a:gd name="connsiteY119" fmla="*/ 11496832 h 13511369"/>
                  <a:gd name="connsiteX120" fmla="*/ 1466278 w 12089090"/>
                  <a:gd name="connsiteY120" fmla="*/ 11508738 h 13511369"/>
                  <a:gd name="connsiteX121" fmla="*/ 1552003 w 12089090"/>
                  <a:gd name="connsiteY121" fmla="*/ 11573032 h 13511369"/>
                  <a:gd name="connsiteX122" fmla="*/ 1652015 w 12089090"/>
                  <a:gd name="connsiteY122" fmla="*/ 11580175 h 13511369"/>
                  <a:gd name="connsiteX123" fmla="*/ 1731787 w 12089090"/>
                  <a:gd name="connsiteY123" fmla="*/ 11592332 h 13511369"/>
                  <a:gd name="connsiteX124" fmla="*/ 1659159 w 12089090"/>
                  <a:gd name="connsiteY124" fmla="*/ 11737338 h 13511369"/>
                  <a:gd name="connsiteX125" fmla="*/ 1693687 w 12089090"/>
                  <a:gd name="connsiteY125" fmla="*/ 11992382 h 13511369"/>
                  <a:gd name="connsiteX126" fmla="*/ 1871090 w 12089090"/>
                  <a:gd name="connsiteY126" fmla="*/ 12130244 h 13511369"/>
                  <a:gd name="connsiteX127" fmla="*/ 1993724 w 12089090"/>
                  <a:gd name="connsiteY127" fmla="*/ 12056676 h 13511369"/>
                  <a:gd name="connsiteX128" fmla="*/ 2066353 w 12089090"/>
                  <a:gd name="connsiteY128" fmla="*/ 12104050 h 13511369"/>
                  <a:gd name="connsiteX129" fmla="*/ 2142553 w 12089090"/>
                  <a:gd name="connsiteY129" fmla="*/ 12034994 h 13511369"/>
                  <a:gd name="connsiteX130" fmla="*/ 2242565 w 12089090"/>
                  <a:gd name="connsiteY130" fmla="*/ 12058807 h 13511369"/>
                  <a:gd name="connsiteX131" fmla="*/ 2473547 w 12089090"/>
                  <a:gd name="connsiteY131" fmla="*/ 12008800 h 13511369"/>
                  <a:gd name="connsiteX132" fmla="*/ 2524743 w 12089090"/>
                  <a:gd name="connsiteY132" fmla="*/ 11899513 h 13511369"/>
                  <a:gd name="connsiteX133" fmla="*/ 2893837 w 12089090"/>
                  <a:gd name="connsiteY133" fmla="*/ 12030482 h 13511369"/>
                  <a:gd name="connsiteX134" fmla="*/ 2983134 w 12089090"/>
                  <a:gd name="connsiteY134" fmla="*/ 12018325 h 13511369"/>
                  <a:gd name="connsiteX135" fmla="*/ 3084337 w 12089090"/>
                  <a:gd name="connsiteY135" fmla="*/ 12182882 h 13511369"/>
                  <a:gd name="connsiteX136" fmla="*/ 3323653 w 12089090"/>
                  <a:gd name="connsiteY136" fmla="*/ 12127863 h 13511369"/>
                  <a:gd name="connsiteX137" fmla="*/ 3433190 w 12089090"/>
                  <a:gd name="connsiteY137" fmla="*/ 12196919 h 13511369"/>
                  <a:gd name="connsiteX138" fmla="*/ 3586781 w 12089090"/>
                  <a:gd name="connsiteY138" fmla="*/ 12266226 h 13511369"/>
                  <a:gd name="connsiteX139" fmla="*/ 3522487 w 12089090"/>
                  <a:gd name="connsiteY139" fmla="*/ 12387670 h 13511369"/>
                  <a:gd name="connsiteX140" fmla="*/ 3607022 w 12089090"/>
                  <a:gd name="connsiteY140" fmla="*/ 12592207 h 13511369"/>
                  <a:gd name="connsiteX141" fmla="*/ 3560587 w 12089090"/>
                  <a:gd name="connsiteY141" fmla="*/ 12773432 h 13511369"/>
                  <a:gd name="connsiteX142" fmla="*/ 3545109 w 12089090"/>
                  <a:gd name="connsiteY142" fmla="*/ 12987494 h 13511369"/>
                  <a:gd name="connsiteX143" fmla="*/ 3636787 w 12089090"/>
                  <a:gd name="connsiteY143" fmla="*/ 13211582 h 13511369"/>
                  <a:gd name="connsiteX144" fmla="*/ 3922537 w 12089090"/>
                  <a:gd name="connsiteY144" fmla="*/ 13440182 h 13511369"/>
                  <a:gd name="connsiteX145" fmla="*/ 4514278 w 12089090"/>
                  <a:gd name="connsiteY145" fmla="*/ 13511369 h 13511369"/>
                  <a:gd name="connsiteX146" fmla="*/ 4549996 w 12089090"/>
                  <a:gd name="connsiteY146" fmla="*/ 13442312 h 13511369"/>
                  <a:gd name="connsiteX147" fmla="*/ 4208287 w 12089090"/>
                  <a:gd name="connsiteY147" fmla="*/ 13154432 h 13511369"/>
                  <a:gd name="connsiteX148" fmla="*/ 4635722 w 12089090"/>
                  <a:gd name="connsiteY148" fmla="*/ 13268482 h 13511369"/>
                  <a:gd name="connsiteX149" fmla="*/ 4951237 w 12089090"/>
                  <a:gd name="connsiteY149" fmla="*/ 13268732 h 13511369"/>
                  <a:gd name="connsiteX150" fmla="*/ 5052440 w 12089090"/>
                  <a:gd name="connsiteY150" fmla="*/ 13058932 h 13511369"/>
                  <a:gd name="connsiteX151" fmla="*/ 5011959 w 12089090"/>
                  <a:gd name="connsiteY151" fmla="*/ 12985113 h 13511369"/>
                  <a:gd name="connsiteX152" fmla="*/ 5008387 w 12089090"/>
                  <a:gd name="connsiteY152" fmla="*/ 12678182 h 13511369"/>
                  <a:gd name="connsiteX153" fmla="*/ 5084587 w 12089090"/>
                  <a:gd name="connsiteY153" fmla="*/ 12563882 h 13511369"/>
                  <a:gd name="connsiteX154" fmla="*/ 5046487 w 12089090"/>
                  <a:gd name="connsiteY154" fmla="*/ 12225745 h 13511369"/>
                  <a:gd name="connsiteX155" fmla="*/ 5375100 w 12089090"/>
                  <a:gd name="connsiteY155" fmla="*/ 12097157 h 13511369"/>
                  <a:gd name="connsiteX156" fmla="*/ 5656087 w 12089090"/>
                  <a:gd name="connsiteY156" fmla="*/ 12180502 h 13511369"/>
                  <a:gd name="connsiteX157" fmla="*/ 5541787 w 12089090"/>
                  <a:gd name="connsiteY157" fmla="*/ 11249432 h 13511369"/>
                  <a:gd name="connsiteX158" fmla="*/ 5602510 w 12089090"/>
                  <a:gd name="connsiteY158" fmla="*/ 10722925 h 13511369"/>
                  <a:gd name="connsiteX159" fmla="*/ 5485827 w 12089090"/>
                  <a:gd name="connsiteY159" fmla="*/ 10663394 h 13511369"/>
                  <a:gd name="connsiteX160" fmla="*/ 5602509 w 12089090"/>
                  <a:gd name="connsiteY160" fmla="*/ 10701495 h 13511369"/>
                  <a:gd name="connsiteX161" fmla="*/ 5628703 w 12089090"/>
                  <a:gd name="connsiteY161" fmla="*/ 10160950 h 13511369"/>
                  <a:gd name="connsiteX162" fmla="*/ 5715618 w 12089090"/>
                  <a:gd name="connsiteY162" fmla="*/ 9775438 h 13511369"/>
                  <a:gd name="connsiteX163" fmla="*/ 5847778 w 12089090"/>
                  <a:gd name="connsiteY163" fmla="*/ 9408475 h 13511369"/>
                  <a:gd name="connsiteX164" fmla="*/ 5938265 w 12089090"/>
                  <a:gd name="connsiteY164" fmla="*/ 9196544 h 13511369"/>
                  <a:gd name="connsiteX165" fmla="*/ 5776340 w 12089090"/>
                  <a:gd name="connsiteY165" fmla="*/ 9329894 h 13511369"/>
                  <a:gd name="connsiteX166" fmla="*/ 5940647 w 12089090"/>
                  <a:gd name="connsiteY166" fmla="*/ 9137013 h 13511369"/>
                  <a:gd name="connsiteX167" fmla="*/ 5972794 w 12089090"/>
                  <a:gd name="connsiteY167" fmla="*/ 8956289 h 13511369"/>
                  <a:gd name="connsiteX168" fmla="*/ 5976365 w 12089090"/>
                  <a:gd name="connsiteY168" fmla="*/ 9087006 h 13511369"/>
                  <a:gd name="connsiteX169" fmla="*/ 6458567 w 12089090"/>
                  <a:gd name="connsiteY169" fmla="*/ 8201432 h 13511369"/>
                  <a:gd name="connsiteX170" fmla="*/ 6221634 w 12089090"/>
                  <a:gd name="connsiteY170" fmla="*/ 8101170 h 13511369"/>
                  <a:gd name="connsiteX171" fmla="*/ 6443090 w 12089090"/>
                  <a:gd name="connsiteY171" fmla="*/ 8110694 h 13511369"/>
                  <a:gd name="connsiteX172" fmla="*/ 6713363 w 12089090"/>
                  <a:gd name="connsiteY172" fmla="*/ 8074975 h 13511369"/>
                  <a:gd name="connsiteX173" fmla="*/ 6872907 w 12089090"/>
                  <a:gd name="connsiteY173" fmla="*/ 8032113 h 13511369"/>
                  <a:gd name="connsiteX174" fmla="*/ 6802659 w 12089090"/>
                  <a:gd name="connsiteY174" fmla="*/ 7972582 h 13511369"/>
                  <a:gd name="connsiteX175" fmla="*/ 6894339 w 12089090"/>
                  <a:gd name="connsiteY175" fmla="*/ 7846626 h 13511369"/>
                  <a:gd name="connsiteX176" fmla="*/ 6997921 w 12089090"/>
                  <a:gd name="connsiteY176" fmla="*/ 7867807 h 13511369"/>
                  <a:gd name="connsiteX177" fmla="*/ 7034832 w 12089090"/>
                  <a:gd name="connsiteY177" fmla="*/ 7793990 h 13511369"/>
                  <a:gd name="connsiteX178" fmla="*/ 6961013 w 12089090"/>
                  <a:gd name="connsiteY178" fmla="*/ 7693975 h 13511369"/>
                  <a:gd name="connsiteX179" fmla="*/ 6927676 w 12089090"/>
                  <a:gd name="connsiteY179" fmla="*/ 7596344 h 13511369"/>
                  <a:gd name="connsiteX180" fmla="*/ 6837187 w 12089090"/>
                  <a:gd name="connsiteY180" fmla="*/ 7591832 h 13511369"/>
                  <a:gd name="connsiteX181" fmla="*/ 6763369 w 12089090"/>
                  <a:gd name="connsiteY181" fmla="*/ 7674925 h 13511369"/>
                  <a:gd name="connsiteX182" fmla="*/ 6627637 w 12089090"/>
                  <a:gd name="connsiteY182" fmla="*/ 7687082 h 13511369"/>
                  <a:gd name="connsiteX183" fmla="*/ 6687169 w 12089090"/>
                  <a:gd name="connsiteY183" fmla="*/ 7617775 h 13511369"/>
                  <a:gd name="connsiteX184" fmla="*/ 6699076 w 12089090"/>
                  <a:gd name="connsiteY184" fmla="*/ 7529669 h 13511369"/>
                  <a:gd name="connsiteX185" fmla="*/ 6720506 w 12089090"/>
                  <a:gd name="connsiteY185" fmla="*/ 7467756 h 13511369"/>
                  <a:gd name="connsiteX186" fmla="*/ 6684787 w 12089090"/>
                  <a:gd name="connsiteY186" fmla="*/ 7401332 h 13511369"/>
                  <a:gd name="connsiteX187" fmla="*/ 6620494 w 12089090"/>
                  <a:gd name="connsiteY187" fmla="*/ 7432038 h 13511369"/>
                  <a:gd name="connsiteX188" fmla="*/ 6618112 w 12089090"/>
                  <a:gd name="connsiteY188" fmla="*/ 7351326 h 13511369"/>
                  <a:gd name="connsiteX189" fmla="*/ 6837188 w 12089090"/>
                  <a:gd name="connsiteY189" fmla="*/ 7243919 h 13511369"/>
                  <a:gd name="connsiteX190" fmla="*/ 6801469 w 12089090"/>
                  <a:gd name="connsiteY190" fmla="*/ 7089138 h 13511369"/>
                  <a:gd name="connsiteX191" fmla="*/ 6877669 w 12089090"/>
                  <a:gd name="connsiteY191" fmla="*/ 7072469 h 13511369"/>
                  <a:gd name="connsiteX192" fmla="*/ 6856237 w 12089090"/>
                  <a:gd name="connsiteY192" fmla="*/ 6982232 h 13511369"/>
                  <a:gd name="connsiteX193" fmla="*/ 6961013 w 12089090"/>
                  <a:gd name="connsiteY193" fmla="*/ 6984363 h 13511369"/>
                  <a:gd name="connsiteX194" fmla="*/ 7003876 w 12089090"/>
                  <a:gd name="connsiteY194" fmla="*/ 6903400 h 13511369"/>
                  <a:gd name="connsiteX195" fmla="*/ 7106269 w 12089090"/>
                  <a:gd name="connsiteY195" fmla="*/ 6936738 h 13511369"/>
                  <a:gd name="connsiteX196" fmla="*/ 7180088 w 12089090"/>
                  <a:gd name="connsiteY196" fmla="*/ 7039132 h 13511369"/>
                  <a:gd name="connsiteX197" fmla="*/ 7246763 w 12089090"/>
                  <a:gd name="connsiteY197" fmla="*/ 6979600 h 13511369"/>
                  <a:gd name="connsiteX198" fmla="*/ 7187232 w 12089090"/>
                  <a:gd name="connsiteY198" fmla="*/ 6843869 h 13511369"/>
                  <a:gd name="connsiteX199" fmla="*/ 7244381 w 12089090"/>
                  <a:gd name="connsiteY199" fmla="*/ 6896506 h 13511369"/>
                  <a:gd name="connsiteX200" fmla="*/ 7361063 w 12089090"/>
                  <a:gd name="connsiteY200" fmla="*/ 6934357 h 13511369"/>
                  <a:gd name="connsiteX201" fmla="*/ 7434882 w 12089090"/>
                  <a:gd name="connsiteY201" fmla="*/ 7006046 h 13511369"/>
                  <a:gd name="connsiteX202" fmla="*/ 7403926 w 12089090"/>
                  <a:gd name="connsiteY202" fmla="*/ 7144158 h 13511369"/>
                  <a:gd name="connsiteX203" fmla="*/ 7475363 w 12089090"/>
                  <a:gd name="connsiteY203" fmla="*/ 7108439 h 13511369"/>
                  <a:gd name="connsiteX204" fmla="*/ 7465837 w 12089090"/>
                  <a:gd name="connsiteY204" fmla="*/ 7077482 h 13511369"/>
                  <a:gd name="connsiteX205" fmla="*/ 7542038 w 12089090"/>
                  <a:gd name="connsiteY205" fmla="*/ 7163208 h 13511369"/>
                  <a:gd name="connsiteX206" fmla="*/ 7477744 w 12089090"/>
                  <a:gd name="connsiteY206" fmla="*/ 7244171 h 13511369"/>
                  <a:gd name="connsiteX207" fmla="*/ 7542037 w 12089090"/>
                  <a:gd name="connsiteY207" fmla="*/ 7325132 h 13511369"/>
                  <a:gd name="connsiteX208" fmla="*/ 7468219 w 12089090"/>
                  <a:gd name="connsiteY208" fmla="*/ 7344183 h 13511369"/>
                  <a:gd name="connsiteX209" fmla="*/ 7375351 w 12089090"/>
                  <a:gd name="connsiteY209" fmla="*/ 7296558 h 13511369"/>
                  <a:gd name="connsiteX210" fmla="*/ 7327726 w 12089090"/>
                  <a:gd name="connsiteY210" fmla="*/ 7406096 h 13511369"/>
                  <a:gd name="connsiteX211" fmla="*/ 7403926 w 12089090"/>
                  <a:gd name="connsiteY211" fmla="*/ 7425146 h 13511369"/>
                  <a:gd name="connsiteX212" fmla="*/ 7458694 w 12089090"/>
                  <a:gd name="connsiteY212" fmla="*/ 7484677 h 13511369"/>
                  <a:gd name="connsiteX213" fmla="*/ 7484888 w 12089090"/>
                  <a:gd name="connsiteY213" fmla="*/ 7515382 h 13511369"/>
                  <a:gd name="connsiteX214" fmla="*/ 7505128 w 12089090"/>
                  <a:gd name="connsiteY214" fmla="*/ 7467755 h 13511369"/>
                  <a:gd name="connsiteX215" fmla="*/ 7563469 w 12089090"/>
                  <a:gd name="connsiteY215" fmla="*/ 7529921 h 13511369"/>
                  <a:gd name="connsiteX216" fmla="*/ 7656338 w 12089090"/>
                  <a:gd name="connsiteY216" fmla="*/ 7615646 h 13511369"/>
                  <a:gd name="connsiteX217" fmla="*/ 7656338 w 12089090"/>
                  <a:gd name="connsiteY217" fmla="*/ 7510871 h 13511369"/>
                  <a:gd name="connsiteX218" fmla="*/ 7830168 w 12089090"/>
                  <a:gd name="connsiteY218" fmla="*/ 7606120 h 13511369"/>
                  <a:gd name="connsiteX219" fmla="*/ 7723013 w 12089090"/>
                  <a:gd name="connsiteY219" fmla="*/ 7370377 h 13511369"/>
                  <a:gd name="connsiteX220" fmla="*/ 7725394 w 12089090"/>
                  <a:gd name="connsiteY220" fmla="*/ 7234646 h 13511369"/>
                  <a:gd name="connsiteX221" fmla="*/ 7630144 w 12089090"/>
                  <a:gd name="connsiteY221" fmla="*/ 7206071 h 13511369"/>
                  <a:gd name="connsiteX222" fmla="*/ 7694437 w 12089090"/>
                  <a:gd name="connsiteY222" fmla="*/ 7039382 h 13511369"/>
                  <a:gd name="connsiteX223" fmla="*/ 8392144 w 12089090"/>
                  <a:gd name="connsiteY223" fmla="*/ 6653621 h 13511369"/>
                  <a:gd name="connsiteX224" fmla="*/ 8720757 w 12089090"/>
                  <a:gd name="connsiteY224" fmla="*/ 6591708 h 13511369"/>
                  <a:gd name="connsiteX225" fmla="*/ 8739807 w 12089090"/>
                  <a:gd name="connsiteY225" fmla="*/ 6696483 h 13511369"/>
                  <a:gd name="connsiteX226" fmla="*/ 8813626 w 12089090"/>
                  <a:gd name="connsiteY226" fmla="*/ 6701246 h 13511369"/>
                  <a:gd name="connsiteX227" fmla="*/ 8789812 w 12089090"/>
                  <a:gd name="connsiteY227" fmla="*/ 6548844 h 13511369"/>
                  <a:gd name="connsiteX228" fmla="*/ 9332737 w 12089090"/>
                  <a:gd name="connsiteY228" fmla="*/ 6544082 h 13511369"/>
                  <a:gd name="connsiteX229" fmla="*/ 9520856 w 12089090"/>
                  <a:gd name="connsiteY229" fmla="*/ 6494075 h 13511369"/>
                  <a:gd name="connsiteX230" fmla="*/ 9647062 w 12089090"/>
                  <a:gd name="connsiteY230" fmla="*/ 6298813 h 13511369"/>
                  <a:gd name="connsiteX231" fmla="*/ 9923287 w 12089090"/>
                  <a:gd name="connsiteY231" fmla="*/ 6334532 h 13511369"/>
                  <a:gd name="connsiteX232" fmla="*/ 9887569 w 12089090"/>
                  <a:gd name="connsiteY232" fmla="*/ 6420258 h 13511369"/>
                  <a:gd name="connsiteX233" fmla="*/ 9744694 w 12089090"/>
                  <a:gd name="connsiteY233" fmla="*/ 6434546 h 13511369"/>
                  <a:gd name="connsiteX234" fmla="*/ 9813749 w 12089090"/>
                  <a:gd name="connsiteY234" fmla="*/ 6489313 h 13511369"/>
                  <a:gd name="connsiteX235" fmla="*/ 9682782 w 12089090"/>
                  <a:gd name="connsiteY235" fmla="*/ 6517889 h 13511369"/>
                  <a:gd name="connsiteX236" fmla="*/ 9556576 w 12089090"/>
                  <a:gd name="connsiteY236" fmla="*/ 6508364 h 13511369"/>
                  <a:gd name="connsiteX237" fmla="*/ 9470850 w 12089090"/>
                  <a:gd name="connsiteY237" fmla="*/ 6544082 h 13511369"/>
                  <a:gd name="connsiteX238" fmla="*/ 9439894 w 12089090"/>
                  <a:gd name="connsiteY238" fmla="*/ 6848883 h 13511369"/>
                  <a:gd name="connsiteX239" fmla="*/ 9601819 w 12089090"/>
                  <a:gd name="connsiteY239" fmla="*/ 6882220 h 13511369"/>
                  <a:gd name="connsiteX240" fmla="*/ 9808987 w 12089090"/>
                  <a:gd name="connsiteY240" fmla="*/ 6696482 h 13511369"/>
                  <a:gd name="connsiteX241" fmla="*/ 9847088 w 12089090"/>
                  <a:gd name="connsiteY241" fmla="*/ 6794114 h 13511369"/>
                  <a:gd name="connsiteX242" fmla="*/ 9994726 w 12089090"/>
                  <a:gd name="connsiteY242" fmla="*/ 6717914 h 13511369"/>
                  <a:gd name="connsiteX243" fmla="*/ 9894713 w 12089090"/>
                  <a:gd name="connsiteY243" fmla="*/ 6956040 h 13511369"/>
                  <a:gd name="connsiteX244" fmla="*/ 10037588 w 12089090"/>
                  <a:gd name="connsiteY244" fmla="*/ 6898889 h 13511369"/>
                  <a:gd name="connsiteX245" fmla="*/ 10004251 w 12089090"/>
                  <a:gd name="connsiteY245" fmla="*/ 6986996 h 13511369"/>
                  <a:gd name="connsiteX246" fmla="*/ 10235232 w 12089090"/>
                  <a:gd name="connsiteY246" fmla="*/ 6984614 h 13511369"/>
                  <a:gd name="connsiteX247" fmla="*/ 10075687 w 12089090"/>
                  <a:gd name="connsiteY247" fmla="*/ 7039382 h 13511369"/>
                  <a:gd name="connsiteX248" fmla="*/ 9966151 w 12089090"/>
                  <a:gd name="connsiteY248" fmla="*/ 7096533 h 13511369"/>
                  <a:gd name="connsiteX249" fmla="*/ 9847088 w 12089090"/>
                  <a:gd name="connsiteY249" fmla="*/ 7210833 h 13511369"/>
                  <a:gd name="connsiteX250" fmla="*/ 9882806 w 12089090"/>
                  <a:gd name="connsiteY250" fmla="*/ 7270363 h 13511369"/>
                  <a:gd name="connsiteX251" fmla="*/ 9925669 w 12089090"/>
                  <a:gd name="connsiteY251" fmla="*/ 7320371 h 13511369"/>
                  <a:gd name="connsiteX252" fmla="*/ 10004251 w 12089090"/>
                  <a:gd name="connsiteY252" fmla="*/ 7287033 h 13511369"/>
                  <a:gd name="connsiteX253" fmla="*/ 10016156 w 12089090"/>
                  <a:gd name="connsiteY253" fmla="*/ 7348944 h 13511369"/>
                  <a:gd name="connsiteX254" fmla="*/ 10130457 w 12089090"/>
                  <a:gd name="connsiteY254" fmla="*/ 7210833 h 13511369"/>
                  <a:gd name="connsiteX255" fmla="*/ 10166176 w 12089090"/>
                  <a:gd name="connsiteY255" fmla="*/ 7356089 h 13511369"/>
                  <a:gd name="connsiteX256" fmla="*/ 10261426 w 12089090"/>
                  <a:gd name="connsiteY256" fmla="*/ 7239408 h 13511369"/>
                  <a:gd name="connsiteX257" fmla="*/ 10287619 w 12089090"/>
                  <a:gd name="connsiteY257" fmla="*/ 7401332 h 13511369"/>
                  <a:gd name="connsiteX258" fmla="*/ 10361437 w 12089090"/>
                  <a:gd name="connsiteY258" fmla="*/ 7477532 h 13511369"/>
                  <a:gd name="connsiteX259" fmla="*/ 10151887 w 12089090"/>
                  <a:gd name="connsiteY259" fmla="*/ 7591832 h 13511369"/>
                  <a:gd name="connsiteX260" fmla="*/ 10304288 w 12089090"/>
                  <a:gd name="connsiteY260" fmla="*/ 7741852 h 13511369"/>
                  <a:gd name="connsiteX261" fmla="*/ 10335244 w 12089090"/>
                  <a:gd name="connsiteY261" fmla="*/ 7644221 h 13511369"/>
                  <a:gd name="connsiteX262" fmla="*/ 10406680 w 12089090"/>
                  <a:gd name="connsiteY262" fmla="*/ 7732326 h 13511369"/>
                  <a:gd name="connsiteX263" fmla="*/ 10528126 w 12089090"/>
                  <a:gd name="connsiteY263" fmla="*/ 7691846 h 13511369"/>
                  <a:gd name="connsiteX264" fmla="*/ 10532887 w 12089090"/>
                  <a:gd name="connsiteY264" fmla="*/ 7777570 h 13511369"/>
                  <a:gd name="connsiteX265" fmla="*/ 10530506 w 12089090"/>
                  <a:gd name="connsiteY265" fmla="*/ 7875200 h 13511369"/>
                  <a:gd name="connsiteX266" fmla="*/ 10640043 w 12089090"/>
                  <a:gd name="connsiteY266" fmla="*/ 7837101 h 13511369"/>
                  <a:gd name="connsiteX267" fmla="*/ 10680526 w 12089090"/>
                  <a:gd name="connsiteY267" fmla="*/ 8075227 h 13511369"/>
                  <a:gd name="connsiteX268" fmla="*/ 10818637 w 12089090"/>
                  <a:gd name="connsiteY268" fmla="*/ 8106182 h 13511369"/>
                  <a:gd name="connsiteX269" fmla="*/ 10832925 w 12089090"/>
                  <a:gd name="connsiteY269" fmla="*/ 7815670 h 13511369"/>
                  <a:gd name="connsiteX270" fmla="*/ 10923413 w 12089090"/>
                  <a:gd name="connsiteY270" fmla="*/ 7791858 h 13511369"/>
                  <a:gd name="connsiteX271" fmla="*/ 10992469 w 12089090"/>
                  <a:gd name="connsiteY271" fmla="*/ 7620407 h 13511369"/>
                  <a:gd name="connsiteX272" fmla="*/ 10954369 w 12089090"/>
                  <a:gd name="connsiteY272" fmla="*/ 7491821 h 13511369"/>
                  <a:gd name="connsiteX273" fmla="*/ 10859119 w 12089090"/>
                  <a:gd name="connsiteY273" fmla="*/ 7479913 h 13511369"/>
                  <a:gd name="connsiteX274" fmla="*/ 10906743 w 12089090"/>
                  <a:gd name="connsiteY274" fmla="*/ 7360851 h 13511369"/>
                  <a:gd name="connsiteX275" fmla="*/ 10801969 w 12089090"/>
                  <a:gd name="connsiteY275" fmla="*/ 7289414 h 13511369"/>
                  <a:gd name="connsiteX276" fmla="*/ 10761487 w 12089090"/>
                  <a:gd name="connsiteY276" fmla="*/ 7058432 h 13511369"/>
                  <a:gd name="connsiteX277" fmla="*/ 10443987 w 12089090"/>
                  <a:gd name="connsiteY277" fmla="*/ 7020332 h 13511369"/>
                  <a:gd name="connsiteX278" fmla="*/ 10513838 w 12089090"/>
                  <a:gd name="connsiteY278" fmla="*/ 6915558 h 13511369"/>
                  <a:gd name="connsiteX279" fmla="*/ 10637663 w 12089090"/>
                  <a:gd name="connsiteY279" fmla="*/ 6896508 h 13511369"/>
                  <a:gd name="connsiteX280" fmla="*/ 10647187 w 12089090"/>
                  <a:gd name="connsiteY280" fmla="*/ 6810782 h 13511369"/>
                  <a:gd name="connsiteX281" fmla="*/ 10859912 w 12089090"/>
                  <a:gd name="connsiteY281" fmla="*/ 6899682 h 13511369"/>
                  <a:gd name="connsiteX282" fmla="*/ 10875787 w 12089090"/>
                  <a:gd name="connsiteY282" fmla="*/ 6677432 h 13511369"/>
                  <a:gd name="connsiteX283" fmla="*/ 10666237 w 12089090"/>
                  <a:gd name="connsiteY283" fmla="*/ 6772682 h 13511369"/>
                  <a:gd name="connsiteX284" fmla="*/ 10590037 w 12089090"/>
                  <a:gd name="connsiteY284" fmla="*/ 6544082 h 13511369"/>
                  <a:gd name="connsiteX285" fmla="*/ 10361437 w 12089090"/>
                  <a:gd name="connsiteY285" fmla="*/ 6753632 h 13511369"/>
                  <a:gd name="connsiteX286" fmla="*/ 10374138 w 12089090"/>
                  <a:gd name="connsiteY286" fmla="*/ 6588533 h 13511369"/>
                  <a:gd name="connsiteX287" fmla="*/ 10386837 w 12089090"/>
                  <a:gd name="connsiteY287" fmla="*/ 6464707 h 13511369"/>
                  <a:gd name="connsiteX288" fmla="*/ 10331672 w 12089090"/>
                  <a:gd name="connsiteY288" fmla="*/ 6436675 h 13511369"/>
                  <a:gd name="connsiteX289" fmla="*/ 10278888 w 12089090"/>
                  <a:gd name="connsiteY289" fmla="*/ 6452008 h 13511369"/>
                  <a:gd name="connsiteX290" fmla="*/ 10158237 w 12089090"/>
                  <a:gd name="connsiteY290" fmla="*/ 6236107 h 13511369"/>
                  <a:gd name="connsiteX291" fmla="*/ 10323338 w 12089090"/>
                  <a:gd name="connsiteY291" fmla="*/ 6274208 h 13511369"/>
                  <a:gd name="connsiteX292" fmla="*/ 10564638 w 12089090"/>
                  <a:gd name="connsiteY292" fmla="*/ 6274208 h 13511369"/>
                  <a:gd name="connsiteX293" fmla="*/ 10694812 w 12089090"/>
                  <a:gd name="connsiteY293" fmla="*/ 6134507 h 13511369"/>
                  <a:gd name="connsiteX294" fmla="*/ 10593213 w 12089090"/>
                  <a:gd name="connsiteY294" fmla="*/ 6023383 h 13511369"/>
                  <a:gd name="connsiteX295" fmla="*/ 10380487 w 12089090"/>
                  <a:gd name="connsiteY295" fmla="*/ 5975757 h 13511369"/>
                  <a:gd name="connsiteX296" fmla="*/ 10561462 w 12089090"/>
                  <a:gd name="connsiteY296" fmla="*/ 5845582 h 13511369"/>
                  <a:gd name="connsiteX297" fmla="*/ 10507488 w 12089090"/>
                  <a:gd name="connsiteY297" fmla="*/ 5728108 h 13511369"/>
                  <a:gd name="connsiteX298" fmla="*/ 10561463 w 12089090"/>
                  <a:gd name="connsiteY298" fmla="*/ 5607458 h 13511369"/>
                  <a:gd name="connsiteX299" fmla="*/ 10523362 w 12089090"/>
                  <a:gd name="connsiteY299" fmla="*/ 5604282 h 13511369"/>
                  <a:gd name="connsiteX300" fmla="*/ 10488438 w 12089090"/>
                  <a:gd name="connsiteY300" fmla="*/ 5528083 h 13511369"/>
                  <a:gd name="connsiteX301" fmla="*/ 10329687 w 12089090"/>
                  <a:gd name="connsiteY301" fmla="*/ 5375682 h 13511369"/>
                  <a:gd name="connsiteX302" fmla="*/ 10599563 w 12089090"/>
                  <a:gd name="connsiteY302" fmla="*/ 5480458 h 13511369"/>
                  <a:gd name="connsiteX303" fmla="*/ 10742437 w 12089090"/>
                  <a:gd name="connsiteY303" fmla="*/ 5439182 h 13511369"/>
                  <a:gd name="connsiteX304" fmla="*/ 10717038 w 12089090"/>
                  <a:gd name="connsiteY304" fmla="*/ 5686833 h 13511369"/>
                  <a:gd name="connsiteX305" fmla="*/ 10894837 w 12089090"/>
                  <a:gd name="connsiteY305" fmla="*/ 5724932 h 13511369"/>
                  <a:gd name="connsiteX306" fmla="*/ 10951988 w 12089090"/>
                  <a:gd name="connsiteY306" fmla="*/ 5550308 h 13511369"/>
                  <a:gd name="connsiteX307" fmla="*/ 10993262 w 12089090"/>
                  <a:gd name="connsiteY307" fmla="*/ 5321707 h 13511369"/>
                  <a:gd name="connsiteX308" fmla="*/ 10913888 w 12089090"/>
                  <a:gd name="connsiteY308" fmla="*/ 5118508 h 13511369"/>
                  <a:gd name="connsiteX309" fmla="*/ 10856737 w 12089090"/>
                  <a:gd name="connsiteY309" fmla="*/ 5020082 h 13511369"/>
                  <a:gd name="connsiteX310" fmla="*/ 10777363 w 12089090"/>
                  <a:gd name="connsiteY310" fmla="*/ 5137558 h 13511369"/>
                  <a:gd name="connsiteX311" fmla="*/ 10707513 w 12089090"/>
                  <a:gd name="connsiteY311" fmla="*/ 5096283 h 13511369"/>
                  <a:gd name="connsiteX312" fmla="*/ 10675763 w 12089090"/>
                  <a:gd name="connsiteY312" fmla="*/ 5216933 h 13511369"/>
                  <a:gd name="connsiteX313" fmla="*/ 10574162 w 12089090"/>
                  <a:gd name="connsiteY313" fmla="*/ 5220107 h 13511369"/>
                  <a:gd name="connsiteX314" fmla="*/ 10494787 w 12089090"/>
                  <a:gd name="connsiteY314" fmla="*/ 5077232 h 13511369"/>
                  <a:gd name="connsiteX315" fmla="*/ 10456687 w 12089090"/>
                  <a:gd name="connsiteY315" fmla="*/ 4924832 h 13511369"/>
                  <a:gd name="connsiteX316" fmla="*/ 10240787 w 12089090"/>
                  <a:gd name="connsiteY316" fmla="*/ 4928007 h 13511369"/>
                  <a:gd name="connsiteX317" fmla="*/ 10266187 w 12089090"/>
                  <a:gd name="connsiteY317" fmla="*/ 5153432 h 13511369"/>
                  <a:gd name="connsiteX318" fmla="*/ 10228088 w 12089090"/>
                  <a:gd name="connsiteY318" fmla="*/ 4959758 h 13511369"/>
                  <a:gd name="connsiteX319" fmla="*/ 10183637 w 12089090"/>
                  <a:gd name="connsiteY319" fmla="*/ 4972457 h 13511369"/>
                  <a:gd name="connsiteX320" fmla="*/ 10113787 w 12089090"/>
                  <a:gd name="connsiteY320" fmla="*/ 4861332 h 13511369"/>
                  <a:gd name="connsiteX321" fmla="*/ 10018538 w 12089090"/>
                  <a:gd name="connsiteY321" fmla="*/ 4931183 h 13511369"/>
                  <a:gd name="connsiteX322" fmla="*/ 9862962 w 12089090"/>
                  <a:gd name="connsiteY322" fmla="*/ 5058182 h 13511369"/>
                  <a:gd name="connsiteX323" fmla="*/ 10228087 w 12089090"/>
                  <a:gd name="connsiteY323" fmla="*/ 4724807 h 13511369"/>
                  <a:gd name="connsiteX324" fmla="*/ 10372550 w 12089090"/>
                  <a:gd name="connsiteY324" fmla="*/ 4634321 h 13511369"/>
                  <a:gd name="connsiteX325" fmla="*/ 10590037 w 12089090"/>
                  <a:gd name="connsiteY325" fmla="*/ 4581932 h 13511369"/>
                  <a:gd name="connsiteX326" fmla="*/ 10628138 w 12089090"/>
                  <a:gd name="connsiteY326" fmla="*/ 4461283 h 13511369"/>
                  <a:gd name="connsiteX327" fmla="*/ 10799588 w 12089090"/>
                  <a:gd name="connsiteY327" fmla="*/ 4334283 h 13511369"/>
                  <a:gd name="connsiteX328" fmla="*/ 10831337 w 12089090"/>
                  <a:gd name="connsiteY328" fmla="*/ 4080282 h 13511369"/>
                  <a:gd name="connsiteX329" fmla="*/ 10599562 w 12089090"/>
                  <a:gd name="connsiteY329" fmla="*/ 3997732 h 13511369"/>
                  <a:gd name="connsiteX330" fmla="*/ 10282063 w 12089090"/>
                  <a:gd name="connsiteY330" fmla="*/ 3950108 h 13511369"/>
                  <a:gd name="connsiteX331" fmla="*/ 10151887 w 12089090"/>
                  <a:gd name="connsiteY331" fmla="*/ 4010432 h 13511369"/>
                  <a:gd name="connsiteX332" fmla="*/ 10177288 w 12089090"/>
                  <a:gd name="connsiteY332" fmla="*/ 3845333 h 13511369"/>
                  <a:gd name="connsiteX333" fmla="*/ 10126488 w 12089090"/>
                  <a:gd name="connsiteY333" fmla="*/ 3670708 h 13511369"/>
                  <a:gd name="connsiteX334" fmla="*/ 10240787 w 12089090"/>
                  <a:gd name="connsiteY334" fmla="*/ 3708807 h 13511369"/>
                  <a:gd name="connsiteX335" fmla="*/ 10361438 w 12089090"/>
                  <a:gd name="connsiteY335" fmla="*/ 3600858 h 13511369"/>
                  <a:gd name="connsiteX336" fmla="*/ 10551938 w 12089090"/>
                  <a:gd name="connsiteY336" fmla="*/ 3661183 h 13511369"/>
                  <a:gd name="connsiteX337" fmla="*/ 10564638 w 12089090"/>
                  <a:gd name="connsiteY337" fmla="*/ 3477033 h 13511369"/>
                  <a:gd name="connsiteX338" fmla="*/ 10704337 w 12089090"/>
                  <a:gd name="connsiteY338" fmla="*/ 3515132 h 13511369"/>
                  <a:gd name="connsiteX339" fmla="*/ 10818637 w 12089090"/>
                  <a:gd name="connsiteY339" fmla="*/ 3210332 h 13511369"/>
                  <a:gd name="connsiteX340" fmla="*/ 10920238 w 12089090"/>
                  <a:gd name="connsiteY340" fmla="*/ 3299233 h 13511369"/>
                  <a:gd name="connsiteX341" fmla="*/ 11059937 w 12089090"/>
                  <a:gd name="connsiteY341" fmla="*/ 3283357 h 13511369"/>
                  <a:gd name="connsiteX342" fmla="*/ 11094862 w 12089090"/>
                  <a:gd name="connsiteY342" fmla="*/ 3508782 h 13511369"/>
                  <a:gd name="connsiteX343" fmla="*/ 11171063 w 12089090"/>
                  <a:gd name="connsiteY343" fmla="*/ 3251608 h 13511369"/>
                  <a:gd name="connsiteX344" fmla="*/ 11094863 w 12089090"/>
                  <a:gd name="connsiteY344" fmla="*/ 3165883 h 13511369"/>
                  <a:gd name="connsiteX345" fmla="*/ 11180587 w 12089090"/>
                  <a:gd name="connsiteY345" fmla="*/ 2911882 h 13511369"/>
                  <a:gd name="connsiteX346" fmla="*/ 10999613 w 12089090"/>
                  <a:gd name="connsiteY346" fmla="*/ 2988083 h 13511369"/>
                  <a:gd name="connsiteX347" fmla="*/ 10971037 w 12089090"/>
                  <a:gd name="connsiteY347" fmla="*/ 2918232 h 13511369"/>
                  <a:gd name="connsiteX348" fmla="*/ 10780537 w 12089090"/>
                  <a:gd name="connsiteY348" fmla="*/ 2715032 h 13511369"/>
                  <a:gd name="connsiteX349" fmla="*/ 10748788 w 12089090"/>
                  <a:gd name="connsiteY349" fmla="*/ 2530883 h 13511369"/>
                  <a:gd name="connsiteX350" fmla="*/ 10717038 w 12089090"/>
                  <a:gd name="connsiteY350" fmla="*/ 2435633 h 13511369"/>
                  <a:gd name="connsiteX351" fmla="*/ 10818637 w 12089090"/>
                  <a:gd name="connsiteY351" fmla="*/ 2334032 h 13511369"/>
                  <a:gd name="connsiteX352" fmla="*/ 11078988 w 12089090"/>
                  <a:gd name="connsiteY352" fmla="*/ 2099083 h 13511369"/>
                  <a:gd name="connsiteX353" fmla="*/ 11199637 w 12089090"/>
                  <a:gd name="connsiteY353" fmla="*/ 2118132 h 13511369"/>
                  <a:gd name="connsiteX354" fmla="*/ 11269488 w 12089090"/>
                  <a:gd name="connsiteY354" fmla="*/ 2029233 h 13511369"/>
                  <a:gd name="connsiteX355" fmla="*/ 11504437 w 12089090"/>
                  <a:gd name="connsiteY355" fmla="*/ 1921282 h 13511369"/>
                  <a:gd name="connsiteX356" fmla="*/ 11358388 w 12089090"/>
                  <a:gd name="connsiteY356" fmla="*/ 1851433 h 13511369"/>
                  <a:gd name="connsiteX357" fmla="*/ 11275837 w 12089090"/>
                  <a:gd name="connsiteY357" fmla="*/ 1705382 h 13511369"/>
                  <a:gd name="connsiteX358" fmla="*/ 11377437 w 12089090"/>
                  <a:gd name="connsiteY358" fmla="*/ 1279932 h 13511369"/>
                  <a:gd name="connsiteX359" fmla="*/ 11256787 w 12089090"/>
                  <a:gd name="connsiteY359" fmla="*/ 1019582 h 13511369"/>
                  <a:gd name="connsiteX360" fmla="*/ 11542537 w 12089090"/>
                  <a:gd name="connsiteY360" fmla="*/ 1362482 h 13511369"/>
                  <a:gd name="connsiteX361" fmla="*/ 11707637 w 12089090"/>
                  <a:gd name="connsiteY361" fmla="*/ 1165632 h 13511369"/>
                  <a:gd name="connsiteX362" fmla="*/ 11891787 w 12089090"/>
                  <a:gd name="connsiteY362" fmla="*/ 1476782 h 13511369"/>
                  <a:gd name="connsiteX363" fmla="*/ 12088637 w 12089090"/>
                  <a:gd name="connsiteY363" fmla="*/ 1578383 h 13511369"/>
                  <a:gd name="connsiteX364" fmla="*/ 11923537 w 12089090"/>
                  <a:gd name="connsiteY364" fmla="*/ 1133883 h 13511369"/>
                  <a:gd name="connsiteX365" fmla="*/ 11910837 w 12089090"/>
                  <a:gd name="connsiteY365" fmla="*/ 917982 h 13511369"/>
                  <a:gd name="connsiteX366" fmla="*/ 11777487 w 12089090"/>
                  <a:gd name="connsiteY366" fmla="*/ 721132 h 13511369"/>
                  <a:gd name="connsiteX367" fmla="*/ 11752087 w 12089090"/>
                  <a:gd name="connsiteY36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51087 w 12089090"/>
                  <a:gd name="connsiteY20" fmla="*/ 943382 h 13511369"/>
                  <a:gd name="connsiteX21" fmla="*/ 3578447 w 12089090"/>
                  <a:gd name="connsiteY21" fmla="*/ 990756 h 13511369"/>
                  <a:gd name="connsiteX22" fmla="*/ 3404615 w 12089090"/>
                  <a:gd name="connsiteY22" fmla="*/ 1205069 h 13511369"/>
                  <a:gd name="connsiteX23" fmla="*/ 3266503 w 12089090"/>
                  <a:gd name="connsiteY23" fmla="*/ 1266981 h 13511369"/>
                  <a:gd name="connsiteX24" fmla="*/ 3184349 w 12089090"/>
                  <a:gd name="connsiteY24" fmla="*/ 1343433 h 13511369"/>
                  <a:gd name="connsiteX25" fmla="*/ 2956940 w 12089090"/>
                  <a:gd name="connsiteY25" fmla="*/ 1233644 h 13511369"/>
                  <a:gd name="connsiteX26" fmla="*/ 2829544 w 12089090"/>
                  <a:gd name="connsiteY26" fmla="*/ 1317239 h 13511369"/>
                  <a:gd name="connsiteX27" fmla="*/ 2690240 w 12089090"/>
                  <a:gd name="connsiteY27" fmla="*/ 1366994 h 13511369"/>
                  <a:gd name="connsiteX28" fmla="*/ 2455687 w 12089090"/>
                  <a:gd name="connsiteY28" fmla="*/ 1452970 h 13511369"/>
                  <a:gd name="connsiteX29" fmla="*/ 2421159 w 12089090"/>
                  <a:gd name="connsiteY29" fmla="*/ 1328894 h 13511369"/>
                  <a:gd name="connsiteX30" fmla="*/ 2341387 w 12089090"/>
                  <a:gd name="connsiteY30" fmla="*/ 1248182 h 13511369"/>
                  <a:gd name="connsiteX31" fmla="*/ 2364009 w 12089090"/>
                  <a:gd name="connsiteY31" fmla="*/ 1407475 h 13511369"/>
                  <a:gd name="connsiteX32" fmla="*/ 2321147 w 12089090"/>
                  <a:gd name="connsiteY32" fmla="*/ 1557494 h 13511369"/>
                  <a:gd name="connsiteX33" fmla="*/ 2379487 w 12089090"/>
                  <a:gd name="connsiteY33" fmla="*/ 1629182 h 13511369"/>
                  <a:gd name="connsiteX34" fmla="*/ 2748581 w 12089090"/>
                  <a:gd name="connsiteY34" fmla="*/ 1888739 h 13511369"/>
                  <a:gd name="connsiteX35" fmla="*/ 2818828 w 12089090"/>
                  <a:gd name="connsiteY35" fmla="*/ 2031363 h 13511369"/>
                  <a:gd name="connsiteX36" fmla="*/ 2799778 w 12089090"/>
                  <a:gd name="connsiteY36" fmla="*/ 2224244 h 13511369"/>
                  <a:gd name="connsiteX37" fmla="*/ 2870025 w 12089090"/>
                  <a:gd name="connsiteY37" fmla="*/ 2431664 h 13511369"/>
                  <a:gd name="connsiteX38" fmla="*/ 3027187 w 12089090"/>
                  <a:gd name="connsiteY38" fmla="*/ 2567395 h 13511369"/>
                  <a:gd name="connsiteX39" fmla="*/ 3160537 w 12089090"/>
                  <a:gd name="connsiteY39" fmla="*/ 2543582 h 13511369"/>
                  <a:gd name="connsiteX40" fmla="*/ 3228403 w 12089090"/>
                  <a:gd name="connsiteY40" fmla="*/ 2648106 h 13511369"/>
                  <a:gd name="connsiteX41" fmla="*/ 3130772 w 12089090"/>
                  <a:gd name="connsiteY41" fmla="*/ 2719544 h 13511369"/>
                  <a:gd name="connsiteX42" fmla="*/ 3115293 w 12089090"/>
                  <a:gd name="connsiteY42" fmla="*/ 2843619 h 13511369"/>
                  <a:gd name="connsiteX43" fmla="*/ 3023615 w 12089090"/>
                  <a:gd name="connsiteY43" fmla="*/ 2957669 h 13511369"/>
                  <a:gd name="connsiteX44" fmla="*/ 3016472 w 12089090"/>
                  <a:gd name="connsiteY44" fmla="*/ 3050538 h 13511369"/>
                  <a:gd name="connsiteX45" fmla="*/ 2916459 w 12089090"/>
                  <a:gd name="connsiteY45" fmla="*/ 3143406 h 13511369"/>
                  <a:gd name="connsiteX46" fmla="*/ 2874787 w 12089090"/>
                  <a:gd name="connsiteY46" fmla="*/ 3248432 h 13511369"/>
                  <a:gd name="connsiteX47" fmla="*/ 2916459 w 12089090"/>
                  <a:gd name="connsiteY47" fmla="*/ 3355338 h 13511369"/>
                  <a:gd name="connsiteX48" fmla="*/ 3039093 w 12089090"/>
                  <a:gd name="connsiteY48" fmla="*/ 3469889 h 13511369"/>
                  <a:gd name="connsiteX49" fmla="*/ 2880740 w 12089090"/>
                  <a:gd name="connsiteY49" fmla="*/ 3872069 h 13511369"/>
                  <a:gd name="connsiteX50" fmla="*/ 2854547 w 12089090"/>
                  <a:gd name="connsiteY50" fmla="*/ 4003038 h 13511369"/>
                  <a:gd name="connsiteX51" fmla="*/ 2779537 w 12089090"/>
                  <a:gd name="connsiteY51" fmla="*/ 4067582 h 13511369"/>
                  <a:gd name="connsiteX52" fmla="*/ 2630709 w 12089090"/>
                  <a:gd name="connsiteY52" fmla="*/ 4069713 h 13511369"/>
                  <a:gd name="connsiteX53" fmla="*/ 2559272 w 12089090"/>
                  <a:gd name="connsiteY53" fmla="*/ 4041138 h 13511369"/>
                  <a:gd name="connsiteX54" fmla="*/ 2497359 w 12089090"/>
                  <a:gd name="connsiteY54" fmla="*/ 3964938 h 13511369"/>
                  <a:gd name="connsiteX55" fmla="*/ 2360437 w 12089090"/>
                  <a:gd name="connsiteY55" fmla="*/ 3991382 h 13511369"/>
                  <a:gd name="connsiteX56" fmla="*/ 2302097 w 12089090"/>
                  <a:gd name="connsiteY56" fmla="*/ 4098288 h 13511369"/>
                  <a:gd name="connsiteX57" fmla="*/ 2402109 w 12089090"/>
                  <a:gd name="connsiteY57" fmla="*/ 4295932 h 13511369"/>
                  <a:gd name="connsiteX58" fmla="*/ 2322337 w 12089090"/>
                  <a:gd name="connsiteY58" fmla="*/ 4353332 h 13511369"/>
                  <a:gd name="connsiteX59" fmla="*/ 2533078 w 12089090"/>
                  <a:gd name="connsiteY59" fmla="*/ 4645975 h 13511369"/>
                  <a:gd name="connsiteX60" fmla="*/ 2597372 w 12089090"/>
                  <a:gd name="connsiteY60" fmla="*/ 4879338 h 13511369"/>
                  <a:gd name="connsiteX61" fmla="*/ 2489024 w 12089090"/>
                  <a:gd name="connsiteY61" fmla="*/ 4958170 h 13511369"/>
                  <a:gd name="connsiteX62" fmla="*/ 2471165 w 12089090"/>
                  <a:gd name="connsiteY62" fmla="*/ 5122225 h 13511369"/>
                  <a:gd name="connsiteX63" fmla="*/ 2387822 w 12089090"/>
                  <a:gd name="connsiteY63" fmla="*/ 5196044 h 13511369"/>
                  <a:gd name="connsiteX64" fmla="*/ 2398537 w 12089090"/>
                  <a:gd name="connsiteY64" fmla="*/ 5286782 h 13511369"/>
                  <a:gd name="connsiteX65" fmla="*/ 2506884 w 12089090"/>
                  <a:gd name="connsiteY65" fmla="*/ 5384163 h 13511369"/>
                  <a:gd name="connsiteX66" fmla="*/ 2512837 w 12089090"/>
                  <a:gd name="connsiteY66" fmla="*/ 5534432 h 13511369"/>
                  <a:gd name="connsiteX67" fmla="*/ 2516409 w 12089090"/>
                  <a:gd name="connsiteY67" fmla="*/ 5622288 h 13511369"/>
                  <a:gd name="connsiteX68" fmla="*/ 2649759 w 12089090"/>
                  <a:gd name="connsiteY68" fmla="*/ 5741350 h 13511369"/>
                  <a:gd name="connsiteX69" fmla="*/ 2814065 w 12089090"/>
                  <a:gd name="connsiteY69" fmla="*/ 5819932 h 13511369"/>
                  <a:gd name="connsiteX70" fmla="*/ 2846212 w 12089090"/>
                  <a:gd name="connsiteY70" fmla="*/ 6036875 h 13511369"/>
                  <a:gd name="connsiteX71" fmla="*/ 2836687 w 12089090"/>
                  <a:gd name="connsiteY71" fmla="*/ 6239282 h 13511369"/>
                  <a:gd name="connsiteX72" fmla="*/ 2611659 w 12089090"/>
                  <a:gd name="connsiteY72" fmla="*/ 6322375 h 13511369"/>
                  <a:gd name="connsiteX73" fmla="*/ 2627137 w 12089090"/>
                  <a:gd name="connsiteY73" fmla="*/ 6448832 h 13511369"/>
                  <a:gd name="connsiteX74" fmla="*/ 2531887 w 12089090"/>
                  <a:gd name="connsiteY74" fmla="*/ 6696482 h 13511369"/>
                  <a:gd name="connsiteX75" fmla="*/ 2585465 w 12089090"/>
                  <a:gd name="connsiteY75" fmla="*/ 6812913 h 13511369"/>
                  <a:gd name="connsiteX76" fmla="*/ 2535459 w 12089090"/>
                  <a:gd name="connsiteY76" fmla="*/ 6872444 h 13511369"/>
                  <a:gd name="connsiteX77" fmla="*/ 2478309 w 12089090"/>
                  <a:gd name="connsiteY77" fmla="*/ 6981982 h 13511369"/>
                  <a:gd name="connsiteX78" fmla="*/ 2365199 w 12089090"/>
                  <a:gd name="connsiteY78" fmla="*/ 7022714 h 13511369"/>
                  <a:gd name="connsiteX79" fmla="*/ 2123503 w 12089090"/>
                  <a:gd name="connsiteY79" fmla="*/ 7248682 h 13511369"/>
                  <a:gd name="connsiteX80" fmla="*/ 2171128 w 12089090"/>
                  <a:gd name="connsiteY80" fmla="*/ 7551100 h 13511369"/>
                  <a:gd name="connsiteX81" fmla="*/ 2143743 w 12089090"/>
                  <a:gd name="connsiteY81" fmla="*/ 7627551 h 13511369"/>
                  <a:gd name="connsiteX82" fmla="*/ 1973484 w 12089090"/>
                  <a:gd name="connsiteY82" fmla="*/ 7703500 h 13511369"/>
                  <a:gd name="connsiteX83" fmla="*/ 1867519 w 12089090"/>
                  <a:gd name="connsiteY83" fmla="*/ 7841863 h 13511369"/>
                  <a:gd name="connsiteX84" fmla="*/ 1842515 w 12089090"/>
                  <a:gd name="connsiteY84" fmla="*/ 8084500 h 13511369"/>
                  <a:gd name="connsiteX85" fmla="*/ 1721072 w 12089090"/>
                  <a:gd name="connsiteY85" fmla="*/ 8148794 h 13511369"/>
                  <a:gd name="connsiteX86" fmla="*/ 1703212 w 12089090"/>
                  <a:gd name="connsiteY86" fmla="*/ 8291919 h 13511369"/>
                  <a:gd name="connsiteX87" fmla="*/ 1671065 w 12089090"/>
                  <a:gd name="connsiteY87" fmla="*/ 8510744 h 13511369"/>
                  <a:gd name="connsiteX88" fmla="*/ 1716309 w 12089090"/>
                  <a:gd name="connsiteY88" fmla="*/ 8653619 h 13511369"/>
                  <a:gd name="connsiteX89" fmla="*/ 1706784 w 12089090"/>
                  <a:gd name="connsiteY89" fmla="*/ 8772682 h 13511369"/>
                  <a:gd name="connsiteX90" fmla="*/ 1788937 w 12089090"/>
                  <a:gd name="connsiteY90" fmla="*/ 8963432 h 13511369"/>
                  <a:gd name="connsiteX91" fmla="*/ 1657969 w 12089090"/>
                  <a:gd name="connsiteY91" fmla="*/ 9413488 h 13511369"/>
                  <a:gd name="connsiteX92" fmla="*/ 1506759 w 12089090"/>
                  <a:gd name="connsiteY92" fmla="*/ 9498963 h 13511369"/>
                  <a:gd name="connsiteX93" fmla="*/ 1463897 w 12089090"/>
                  <a:gd name="connsiteY93" fmla="*/ 9682319 h 13511369"/>
                  <a:gd name="connsiteX94" fmla="*/ 1321022 w 12089090"/>
                  <a:gd name="connsiteY94" fmla="*/ 9748994 h 13511369"/>
                  <a:gd name="connsiteX95" fmla="*/ 1312687 w 12089090"/>
                  <a:gd name="connsiteY95" fmla="*/ 9839732 h 13511369"/>
                  <a:gd name="connsiteX96" fmla="*/ 1237678 w 12089090"/>
                  <a:gd name="connsiteY96" fmla="*/ 9970450 h 13511369"/>
                  <a:gd name="connsiteX97" fmla="*/ 1254347 w 12089090"/>
                  <a:gd name="connsiteY97" fmla="*/ 10151425 h 13511369"/>
                  <a:gd name="connsiteX98" fmla="*/ 1179337 w 12089090"/>
                  <a:gd name="connsiteY98" fmla="*/ 10315982 h 13511369"/>
                  <a:gd name="connsiteX99" fmla="*/ 932878 w 12089090"/>
                  <a:gd name="connsiteY99" fmla="*/ 10353832 h 13511369"/>
                  <a:gd name="connsiteX100" fmla="*/ 817387 w 12089090"/>
                  <a:gd name="connsiteY100" fmla="*/ 10468382 h 13511369"/>
                  <a:gd name="connsiteX101" fmla="*/ 678084 w 12089090"/>
                  <a:gd name="connsiteY101" fmla="*/ 10480038 h 13511369"/>
                  <a:gd name="connsiteX102" fmla="*/ 585215 w 12089090"/>
                  <a:gd name="connsiteY102" fmla="*/ 10544332 h 13511369"/>
                  <a:gd name="connsiteX103" fmla="*/ 497109 w 12089090"/>
                  <a:gd name="connsiteY103" fmla="*/ 10503850 h 13511369"/>
                  <a:gd name="connsiteX104" fmla="*/ 399478 w 12089090"/>
                  <a:gd name="connsiteY104" fmla="*/ 10510994 h 13511369"/>
                  <a:gd name="connsiteX105" fmla="*/ 301847 w 12089090"/>
                  <a:gd name="connsiteY105" fmla="*/ 10482419 h 13511369"/>
                  <a:gd name="connsiteX106" fmla="*/ 238743 w 12089090"/>
                  <a:gd name="connsiteY106" fmla="*/ 10535057 h 13511369"/>
                  <a:gd name="connsiteX107" fmla="*/ 17287 w 12089090"/>
                  <a:gd name="connsiteY107" fmla="*/ 10430282 h 13511369"/>
                  <a:gd name="connsiteX108" fmla="*/ 78009 w 12089090"/>
                  <a:gd name="connsiteY108" fmla="*/ 10608625 h 13511369"/>
                  <a:gd name="connsiteX109" fmla="*/ 11334 w 12089090"/>
                  <a:gd name="connsiteY109" fmla="*/ 10787219 h 13511369"/>
                  <a:gd name="connsiteX110" fmla="*/ 112537 w 12089090"/>
                  <a:gd name="connsiteY110" fmla="*/ 11056551 h 13511369"/>
                  <a:gd name="connsiteX111" fmla="*/ 8953 w 12089090"/>
                  <a:gd name="connsiteY111" fmla="*/ 11234894 h 13511369"/>
                  <a:gd name="connsiteX112" fmla="*/ 17287 w 12089090"/>
                  <a:gd name="connsiteY112" fmla="*/ 11420882 h 13511369"/>
                  <a:gd name="connsiteX113" fmla="*/ 158972 w 12089090"/>
                  <a:gd name="connsiteY113" fmla="*/ 11470638 h 13511369"/>
                  <a:gd name="connsiteX114" fmla="*/ 455437 w 12089090"/>
                  <a:gd name="connsiteY114" fmla="*/ 11497082 h 13511369"/>
                  <a:gd name="connsiteX115" fmla="*/ 623315 w 12089090"/>
                  <a:gd name="connsiteY115" fmla="*/ 11544457 h 13511369"/>
                  <a:gd name="connsiteX116" fmla="*/ 737615 w 12089090"/>
                  <a:gd name="connsiteY116" fmla="*/ 11489688 h 13511369"/>
                  <a:gd name="connsiteX117" fmla="*/ 912637 w 12089090"/>
                  <a:gd name="connsiteY117" fmla="*/ 11535182 h 13511369"/>
                  <a:gd name="connsiteX118" fmla="*/ 1078134 w 12089090"/>
                  <a:gd name="connsiteY118" fmla="*/ 11413488 h 13511369"/>
                  <a:gd name="connsiteX119" fmla="*/ 1155524 w 12089090"/>
                  <a:gd name="connsiteY119" fmla="*/ 11470889 h 13511369"/>
                  <a:gd name="connsiteX120" fmla="*/ 1294828 w 12089090"/>
                  <a:gd name="connsiteY120" fmla="*/ 11496832 h 13511369"/>
                  <a:gd name="connsiteX121" fmla="*/ 1466278 w 12089090"/>
                  <a:gd name="connsiteY121" fmla="*/ 11508738 h 13511369"/>
                  <a:gd name="connsiteX122" fmla="*/ 1552003 w 12089090"/>
                  <a:gd name="connsiteY122" fmla="*/ 11573032 h 13511369"/>
                  <a:gd name="connsiteX123" fmla="*/ 1652015 w 12089090"/>
                  <a:gd name="connsiteY123" fmla="*/ 11580175 h 13511369"/>
                  <a:gd name="connsiteX124" fmla="*/ 1731787 w 12089090"/>
                  <a:gd name="connsiteY124" fmla="*/ 11592332 h 13511369"/>
                  <a:gd name="connsiteX125" fmla="*/ 1659159 w 12089090"/>
                  <a:gd name="connsiteY125" fmla="*/ 11737338 h 13511369"/>
                  <a:gd name="connsiteX126" fmla="*/ 1693687 w 12089090"/>
                  <a:gd name="connsiteY126" fmla="*/ 11992382 h 13511369"/>
                  <a:gd name="connsiteX127" fmla="*/ 1871090 w 12089090"/>
                  <a:gd name="connsiteY127" fmla="*/ 12130244 h 13511369"/>
                  <a:gd name="connsiteX128" fmla="*/ 1993724 w 12089090"/>
                  <a:gd name="connsiteY128" fmla="*/ 12056676 h 13511369"/>
                  <a:gd name="connsiteX129" fmla="*/ 2066353 w 12089090"/>
                  <a:gd name="connsiteY129" fmla="*/ 12104050 h 13511369"/>
                  <a:gd name="connsiteX130" fmla="*/ 2142553 w 12089090"/>
                  <a:gd name="connsiteY130" fmla="*/ 12034994 h 13511369"/>
                  <a:gd name="connsiteX131" fmla="*/ 2242565 w 12089090"/>
                  <a:gd name="connsiteY131" fmla="*/ 12058807 h 13511369"/>
                  <a:gd name="connsiteX132" fmla="*/ 2473547 w 12089090"/>
                  <a:gd name="connsiteY132" fmla="*/ 12008800 h 13511369"/>
                  <a:gd name="connsiteX133" fmla="*/ 2524743 w 12089090"/>
                  <a:gd name="connsiteY133" fmla="*/ 11899513 h 13511369"/>
                  <a:gd name="connsiteX134" fmla="*/ 2893837 w 12089090"/>
                  <a:gd name="connsiteY134" fmla="*/ 12030482 h 13511369"/>
                  <a:gd name="connsiteX135" fmla="*/ 2983134 w 12089090"/>
                  <a:gd name="connsiteY135" fmla="*/ 12018325 h 13511369"/>
                  <a:gd name="connsiteX136" fmla="*/ 3084337 w 12089090"/>
                  <a:gd name="connsiteY136" fmla="*/ 12182882 h 13511369"/>
                  <a:gd name="connsiteX137" fmla="*/ 3323653 w 12089090"/>
                  <a:gd name="connsiteY137" fmla="*/ 12127863 h 13511369"/>
                  <a:gd name="connsiteX138" fmla="*/ 3433190 w 12089090"/>
                  <a:gd name="connsiteY138" fmla="*/ 12196919 h 13511369"/>
                  <a:gd name="connsiteX139" fmla="*/ 3586781 w 12089090"/>
                  <a:gd name="connsiteY139" fmla="*/ 12266226 h 13511369"/>
                  <a:gd name="connsiteX140" fmla="*/ 3522487 w 12089090"/>
                  <a:gd name="connsiteY140" fmla="*/ 12387670 h 13511369"/>
                  <a:gd name="connsiteX141" fmla="*/ 3607022 w 12089090"/>
                  <a:gd name="connsiteY141" fmla="*/ 12592207 h 13511369"/>
                  <a:gd name="connsiteX142" fmla="*/ 3560587 w 12089090"/>
                  <a:gd name="connsiteY142" fmla="*/ 12773432 h 13511369"/>
                  <a:gd name="connsiteX143" fmla="*/ 3545109 w 12089090"/>
                  <a:gd name="connsiteY143" fmla="*/ 12987494 h 13511369"/>
                  <a:gd name="connsiteX144" fmla="*/ 3636787 w 12089090"/>
                  <a:gd name="connsiteY144" fmla="*/ 13211582 h 13511369"/>
                  <a:gd name="connsiteX145" fmla="*/ 3922537 w 12089090"/>
                  <a:gd name="connsiteY145" fmla="*/ 13440182 h 13511369"/>
                  <a:gd name="connsiteX146" fmla="*/ 4514278 w 12089090"/>
                  <a:gd name="connsiteY146" fmla="*/ 13511369 h 13511369"/>
                  <a:gd name="connsiteX147" fmla="*/ 4549996 w 12089090"/>
                  <a:gd name="connsiteY147" fmla="*/ 13442312 h 13511369"/>
                  <a:gd name="connsiteX148" fmla="*/ 4208287 w 12089090"/>
                  <a:gd name="connsiteY148" fmla="*/ 13154432 h 13511369"/>
                  <a:gd name="connsiteX149" fmla="*/ 4635722 w 12089090"/>
                  <a:gd name="connsiteY149" fmla="*/ 13268482 h 13511369"/>
                  <a:gd name="connsiteX150" fmla="*/ 4951237 w 12089090"/>
                  <a:gd name="connsiteY150" fmla="*/ 13268732 h 13511369"/>
                  <a:gd name="connsiteX151" fmla="*/ 5052440 w 12089090"/>
                  <a:gd name="connsiteY151" fmla="*/ 13058932 h 13511369"/>
                  <a:gd name="connsiteX152" fmla="*/ 5011959 w 12089090"/>
                  <a:gd name="connsiteY152" fmla="*/ 12985113 h 13511369"/>
                  <a:gd name="connsiteX153" fmla="*/ 5008387 w 12089090"/>
                  <a:gd name="connsiteY153" fmla="*/ 12678182 h 13511369"/>
                  <a:gd name="connsiteX154" fmla="*/ 5084587 w 12089090"/>
                  <a:gd name="connsiteY154" fmla="*/ 12563882 h 13511369"/>
                  <a:gd name="connsiteX155" fmla="*/ 5046487 w 12089090"/>
                  <a:gd name="connsiteY155" fmla="*/ 12225745 h 13511369"/>
                  <a:gd name="connsiteX156" fmla="*/ 5375100 w 12089090"/>
                  <a:gd name="connsiteY156" fmla="*/ 12097157 h 13511369"/>
                  <a:gd name="connsiteX157" fmla="*/ 5656087 w 12089090"/>
                  <a:gd name="connsiteY157" fmla="*/ 12180502 h 13511369"/>
                  <a:gd name="connsiteX158" fmla="*/ 5541787 w 12089090"/>
                  <a:gd name="connsiteY158" fmla="*/ 11249432 h 13511369"/>
                  <a:gd name="connsiteX159" fmla="*/ 5602510 w 12089090"/>
                  <a:gd name="connsiteY159" fmla="*/ 10722925 h 13511369"/>
                  <a:gd name="connsiteX160" fmla="*/ 5485827 w 12089090"/>
                  <a:gd name="connsiteY160" fmla="*/ 10663394 h 13511369"/>
                  <a:gd name="connsiteX161" fmla="*/ 5602509 w 12089090"/>
                  <a:gd name="connsiteY161" fmla="*/ 10701495 h 13511369"/>
                  <a:gd name="connsiteX162" fmla="*/ 5628703 w 12089090"/>
                  <a:gd name="connsiteY162" fmla="*/ 10160950 h 13511369"/>
                  <a:gd name="connsiteX163" fmla="*/ 5715618 w 12089090"/>
                  <a:gd name="connsiteY163" fmla="*/ 9775438 h 13511369"/>
                  <a:gd name="connsiteX164" fmla="*/ 5847778 w 12089090"/>
                  <a:gd name="connsiteY164" fmla="*/ 9408475 h 13511369"/>
                  <a:gd name="connsiteX165" fmla="*/ 5938265 w 12089090"/>
                  <a:gd name="connsiteY165" fmla="*/ 9196544 h 13511369"/>
                  <a:gd name="connsiteX166" fmla="*/ 5776340 w 12089090"/>
                  <a:gd name="connsiteY166" fmla="*/ 9329894 h 13511369"/>
                  <a:gd name="connsiteX167" fmla="*/ 5940647 w 12089090"/>
                  <a:gd name="connsiteY167" fmla="*/ 9137013 h 13511369"/>
                  <a:gd name="connsiteX168" fmla="*/ 5972794 w 12089090"/>
                  <a:gd name="connsiteY168" fmla="*/ 8956289 h 13511369"/>
                  <a:gd name="connsiteX169" fmla="*/ 5976365 w 12089090"/>
                  <a:gd name="connsiteY169" fmla="*/ 9087006 h 13511369"/>
                  <a:gd name="connsiteX170" fmla="*/ 6458567 w 12089090"/>
                  <a:gd name="connsiteY170" fmla="*/ 8201432 h 13511369"/>
                  <a:gd name="connsiteX171" fmla="*/ 6221634 w 12089090"/>
                  <a:gd name="connsiteY171" fmla="*/ 8101170 h 13511369"/>
                  <a:gd name="connsiteX172" fmla="*/ 6443090 w 12089090"/>
                  <a:gd name="connsiteY172" fmla="*/ 8110694 h 13511369"/>
                  <a:gd name="connsiteX173" fmla="*/ 6713363 w 12089090"/>
                  <a:gd name="connsiteY173" fmla="*/ 8074975 h 13511369"/>
                  <a:gd name="connsiteX174" fmla="*/ 6872907 w 12089090"/>
                  <a:gd name="connsiteY174" fmla="*/ 8032113 h 13511369"/>
                  <a:gd name="connsiteX175" fmla="*/ 6802659 w 12089090"/>
                  <a:gd name="connsiteY175" fmla="*/ 7972582 h 13511369"/>
                  <a:gd name="connsiteX176" fmla="*/ 6894339 w 12089090"/>
                  <a:gd name="connsiteY176" fmla="*/ 7846626 h 13511369"/>
                  <a:gd name="connsiteX177" fmla="*/ 6997921 w 12089090"/>
                  <a:gd name="connsiteY177" fmla="*/ 7867807 h 13511369"/>
                  <a:gd name="connsiteX178" fmla="*/ 7034832 w 12089090"/>
                  <a:gd name="connsiteY178" fmla="*/ 7793990 h 13511369"/>
                  <a:gd name="connsiteX179" fmla="*/ 6961013 w 12089090"/>
                  <a:gd name="connsiteY179" fmla="*/ 7693975 h 13511369"/>
                  <a:gd name="connsiteX180" fmla="*/ 6927676 w 12089090"/>
                  <a:gd name="connsiteY180" fmla="*/ 7596344 h 13511369"/>
                  <a:gd name="connsiteX181" fmla="*/ 6837187 w 12089090"/>
                  <a:gd name="connsiteY181" fmla="*/ 7591832 h 13511369"/>
                  <a:gd name="connsiteX182" fmla="*/ 6763369 w 12089090"/>
                  <a:gd name="connsiteY182" fmla="*/ 7674925 h 13511369"/>
                  <a:gd name="connsiteX183" fmla="*/ 6627637 w 12089090"/>
                  <a:gd name="connsiteY183" fmla="*/ 7687082 h 13511369"/>
                  <a:gd name="connsiteX184" fmla="*/ 6687169 w 12089090"/>
                  <a:gd name="connsiteY184" fmla="*/ 7617775 h 13511369"/>
                  <a:gd name="connsiteX185" fmla="*/ 6699076 w 12089090"/>
                  <a:gd name="connsiteY185" fmla="*/ 7529669 h 13511369"/>
                  <a:gd name="connsiteX186" fmla="*/ 6720506 w 12089090"/>
                  <a:gd name="connsiteY186" fmla="*/ 7467756 h 13511369"/>
                  <a:gd name="connsiteX187" fmla="*/ 6684787 w 12089090"/>
                  <a:gd name="connsiteY187" fmla="*/ 7401332 h 13511369"/>
                  <a:gd name="connsiteX188" fmla="*/ 6620494 w 12089090"/>
                  <a:gd name="connsiteY188" fmla="*/ 7432038 h 13511369"/>
                  <a:gd name="connsiteX189" fmla="*/ 6618112 w 12089090"/>
                  <a:gd name="connsiteY189" fmla="*/ 7351326 h 13511369"/>
                  <a:gd name="connsiteX190" fmla="*/ 6837188 w 12089090"/>
                  <a:gd name="connsiteY190" fmla="*/ 7243919 h 13511369"/>
                  <a:gd name="connsiteX191" fmla="*/ 6801469 w 12089090"/>
                  <a:gd name="connsiteY191" fmla="*/ 7089138 h 13511369"/>
                  <a:gd name="connsiteX192" fmla="*/ 6877669 w 12089090"/>
                  <a:gd name="connsiteY192" fmla="*/ 7072469 h 13511369"/>
                  <a:gd name="connsiteX193" fmla="*/ 6856237 w 12089090"/>
                  <a:gd name="connsiteY193" fmla="*/ 6982232 h 13511369"/>
                  <a:gd name="connsiteX194" fmla="*/ 6961013 w 12089090"/>
                  <a:gd name="connsiteY194" fmla="*/ 6984363 h 13511369"/>
                  <a:gd name="connsiteX195" fmla="*/ 7003876 w 12089090"/>
                  <a:gd name="connsiteY195" fmla="*/ 6903400 h 13511369"/>
                  <a:gd name="connsiteX196" fmla="*/ 7106269 w 12089090"/>
                  <a:gd name="connsiteY196" fmla="*/ 6936738 h 13511369"/>
                  <a:gd name="connsiteX197" fmla="*/ 7180088 w 12089090"/>
                  <a:gd name="connsiteY197" fmla="*/ 7039132 h 13511369"/>
                  <a:gd name="connsiteX198" fmla="*/ 7246763 w 12089090"/>
                  <a:gd name="connsiteY198" fmla="*/ 6979600 h 13511369"/>
                  <a:gd name="connsiteX199" fmla="*/ 7187232 w 12089090"/>
                  <a:gd name="connsiteY199" fmla="*/ 6843869 h 13511369"/>
                  <a:gd name="connsiteX200" fmla="*/ 7244381 w 12089090"/>
                  <a:gd name="connsiteY200" fmla="*/ 6896506 h 13511369"/>
                  <a:gd name="connsiteX201" fmla="*/ 7361063 w 12089090"/>
                  <a:gd name="connsiteY201" fmla="*/ 6934357 h 13511369"/>
                  <a:gd name="connsiteX202" fmla="*/ 7434882 w 12089090"/>
                  <a:gd name="connsiteY202" fmla="*/ 7006046 h 13511369"/>
                  <a:gd name="connsiteX203" fmla="*/ 7403926 w 12089090"/>
                  <a:gd name="connsiteY203" fmla="*/ 7144158 h 13511369"/>
                  <a:gd name="connsiteX204" fmla="*/ 7475363 w 12089090"/>
                  <a:gd name="connsiteY204" fmla="*/ 7108439 h 13511369"/>
                  <a:gd name="connsiteX205" fmla="*/ 7465837 w 12089090"/>
                  <a:gd name="connsiteY205" fmla="*/ 7077482 h 13511369"/>
                  <a:gd name="connsiteX206" fmla="*/ 7542038 w 12089090"/>
                  <a:gd name="connsiteY206" fmla="*/ 7163208 h 13511369"/>
                  <a:gd name="connsiteX207" fmla="*/ 7477744 w 12089090"/>
                  <a:gd name="connsiteY207" fmla="*/ 7244171 h 13511369"/>
                  <a:gd name="connsiteX208" fmla="*/ 7542037 w 12089090"/>
                  <a:gd name="connsiteY208" fmla="*/ 7325132 h 13511369"/>
                  <a:gd name="connsiteX209" fmla="*/ 7468219 w 12089090"/>
                  <a:gd name="connsiteY209" fmla="*/ 7344183 h 13511369"/>
                  <a:gd name="connsiteX210" fmla="*/ 7375351 w 12089090"/>
                  <a:gd name="connsiteY210" fmla="*/ 7296558 h 13511369"/>
                  <a:gd name="connsiteX211" fmla="*/ 7327726 w 12089090"/>
                  <a:gd name="connsiteY211" fmla="*/ 7406096 h 13511369"/>
                  <a:gd name="connsiteX212" fmla="*/ 7403926 w 12089090"/>
                  <a:gd name="connsiteY212" fmla="*/ 7425146 h 13511369"/>
                  <a:gd name="connsiteX213" fmla="*/ 7458694 w 12089090"/>
                  <a:gd name="connsiteY213" fmla="*/ 7484677 h 13511369"/>
                  <a:gd name="connsiteX214" fmla="*/ 7484888 w 12089090"/>
                  <a:gd name="connsiteY214" fmla="*/ 7515382 h 13511369"/>
                  <a:gd name="connsiteX215" fmla="*/ 7505128 w 12089090"/>
                  <a:gd name="connsiteY215" fmla="*/ 7467755 h 13511369"/>
                  <a:gd name="connsiteX216" fmla="*/ 7563469 w 12089090"/>
                  <a:gd name="connsiteY216" fmla="*/ 7529921 h 13511369"/>
                  <a:gd name="connsiteX217" fmla="*/ 7656338 w 12089090"/>
                  <a:gd name="connsiteY217" fmla="*/ 7615646 h 13511369"/>
                  <a:gd name="connsiteX218" fmla="*/ 7656338 w 12089090"/>
                  <a:gd name="connsiteY218" fmla="*/ 7510871 h 13511369"/>
                  <a:gd name="connsiteX219" fmla="*/ 7830168 w 12089090"/>
                  <a:gd name="connsiteY219" fmla="*/ 7606120 h 13511369"/>
                  <a:gd name="connsiteX220" fmla="*/ 7723013 w 12089090"/>
                  <a:gd name="connsiteY220" fmla="*/ 7370377 h 13511369"/>
                  <a:gd name="connsiteX221" fmla="*/ 7725394 w 12089090"/>
                  <a:gd name="connsiteY221" fmla="*/ 7234646 h 13511369"/>
                  <a:gd name="connsiteX222" fmla="*/ 7630144 w 12089090"/>
                  <a:gd name="connsiteY222" fmla="*/ 7206071 h 13511369"/>
                  <a:gd name="connsiteX223" fmla="*/ 7694437 w 12089090"/>
                  <a:gd name="connsiteY223" fmla="*/ 7039382 h 13511369"/>
                  <a:gd name="connsiteX224" fmla="*/ 8392144 w 12089090"/>
                  <a:gd name="connsiteY224" fmla="*/ 6653621 h 13511369"/>
                  <a:gd name="connsiteX225" fmla="*/ 8720757 w 12089090"/>
                  <a:gd name="connsiteY225" fmla="*/ 6591708 h 13511369"/>
                  <a:gd name="connsiteX226" fmla="*/ 8739807 w 12089090"/>
                  <a:gd name="connsiteY226" fmla="*/ 6696483 h 13511369"/>
                  <a:gd name="connsiteX227" fmla="*/ 8813626 w 12089090"/>
                  <a:gd name="connsiteY227" fmla="*/ 6701246 h 13511369"/>
                  <a:gd name="connsiteX228" fmla="*/ 8789812 w 12089090"/>
                  <a:gd name="connsiteY228" fmla="*/ 6548844 h 13511369"/>
                  <a:gd name="connsiteX229" fmla="*/ 9332737 w 12089090"/>
                  <a:gd name="connsiteY229" fmla="*/ 6544082 h 13511369"/>
                  <a:gd name="connsiteX230" fmla="*/ 9520856 w 12089090"/>
                  <a:gd name="connsiteY230" fmla="*/ 6494075 h 13511369"/>
                  <a:gd name="connsiteX231" fmla="*/ 9647062 w 12089090"/>
                  <a:gd name="connsiteY231" fmla="*/ 6298813 h 13511369"/>
                  <a:gd name="connsiteX232" fmla="*/ 9923287 w 12089090"/>
                  <a:gd name="connsiteY232" fmla="*/ 6334532 h 13511369"/>
                  <a:gd name="connsiteX233" fmla="*/ 9887569 w 12089090"/>
                  <a:gd name="connsiteY233" fmla="*/ 6420258 h 13511369"/>
                  <a:gd name="connsiteX234" fmla="*/ 9744694 w 12089090"/>
                  <a:gd name="connsiteY234" fmla="*/ 6434546 h 13511369"/>
                  <a:gd name="connsiteX235" fmla="*/ 9813749 w 12089090"/>
                  <a:gd name="connsiteY235" fmla="*/ 6489313 h 13511369"/>
                  <a:gd name="connsiteX236" fmla="*/ 9682782 w 12089090"/>
                  <a:gd name="connsiteY236" fmla="*/ 6517889 h 13511369"/>
                  <a:gd name="connsiteX237" fmla="*/ 9556576 w 12089090"/>
                  <a:gd name="connsiteY237" fmla="*/ 6508364 h 13511369"/>
                  <a:gd name="connsiteX238" fmla="*/ 9470850 w 12089090"/>
                  <a:gd name="connsiteY238" fmla="*/ 6544082 h 13511369"/>
                  <a:gd name="connsiteX239" fmla="*/ 9439894 w 12089090"/>
                  <a:gd name="connsiteY239" fmla="*/ 6848883 h 13511369"/>
                  <a:gd name="connsiteX240" fmla="*/ 9601819 w 12089090"/>
                  <a:gd name="connsiteY240" fmla="*/ 6882220 h 13511369"/>
                  <a:gd name="connsiteX241" fmla="*/ 9808987 w 12089090"/>
                  <a:gd name="connsiteY241" fmla="*/ 6696482 h 13511369"/>
                  <a:gd name="connsiteX242" fmla="*/ 9847088 w 12089090"/>
                  <a:gd name="connsiteY242" fmla="*/ 6794114 h 13511369"/>
                  <a:gd name="connsiteX243" fmla="*/ 9994726 w 12089090"/>
                  <a:gd name="connsiteY243" fmla="*/ 6717914 h 13511369"/>
                  <a:gd name="connsiteX244" fmla="*/ 9894713 w 12089090"/>
                  <a:gd name="connsiteY244" fmla="*/ 6956040 h 13511369"/>
                  <a:gd name="connsiteX245" fmla="*/ 10037588 w 12089090"/>
                  <a:gd name="connsiteY245" fmla="*/ 6898889 h 13511369"/>
                  <a:gd name="connsiteX246" fmla="*/ 10004251 w 12089090"/>
                  <a:gd name="connsiteY246" fmla="*/ 6986996 h 13511369"/>
                  <a:gd name="connsiteX247" fmla="*/ 10235232 w 12089090"/>
                  <a:gd name="connsiteY247" fmla="*/ 6984614 h 13511369"/>
                  <a:gd name="connsiteX248" fmla="*/ 10075687 w 12089090"/>
                  <a:gd name="connsiteY248" fmla="*/ 7039382 h 13511369"/>
                  <a:gd name="connsiteX249" fmla="*/ 9966151 w 12089090"/>
                  <a:gd name="connsiteY249" fmla="*/ 7096533 h 13511369"/>
                  <a:gd name="connsiteX250" fmla="*/ 9847088 w 12089090"/>
                  <a:gd name="connsiteY250" fmla="*/ 7210833 h 13511369"/>
                  <a:gd name="connsiteX251" fmla="*/ 9882806 w 12089090"/>
                  <a:gd name="connsiteY251" fmla="*/ 7270363 h 13511369"/>
                  <a:gd name="connsiteX252" fmla="*/ 9925669 w 12089090"/>
                  <a:gd name="connsiteY252" fmla="*/ 7320371 h 13511369"/>
                  <a:gd name="connsiteX253" fmla="*/ 10004251 w 12089090"/>
                  <a:gd name="connsiteY253" fmla="*/ 7287033 h 13511369"/>
                  <a:gd name="connsiteX254" fmla="*/ 10016156 w 12089090"/>
                  <a:gd name="connsiteY254" fmla="*/ 7348944 h 13511369"/>
                  <a:gd name="connsiteX255" fmla="*/ 10130457 w 12089090"/>
                  <a:gd name="connsiteY255" fmla="*/ 7210833 h 13511369"/>
                  <a:gd name="connsiteX256" fmla="*/ 10166176 w 12089090"/>
                  <a:gd name="connsiteY256" fmla="*/ 7356089 h 13511369"/>
                  <a:gd name="connsiteX257" fmla="*/ 10261426 w 12089090"/>
                  <a:gd name="connsiteY257" fmla="*/ 7239408 h 13511369"/>
                  <a:gd name="connsiteX258" fmla="*/ 10287619 w 12089090"/>
                  <a:gd name="connsiteY258" fmla="*/ 7401332 h 13511369"/>
                  <a:gd name="connsiteX259" fmla="*/ 10361437 w 12089090"/>
                  <a:gd name="connsiteY259" fmla="*/ 7477532 h 13511369"/>
                  <a:gd name="connsiteX260" fmla="*/ 10151887 w 12089090"/>
                  <a:gd name="connsiteY260" fmla="*/ 7591832 h 13511369"/>
                  <a:gd name="connsiteX261" fmla="*/ 10304288 w 12089090"/>
                  <a:gd name="connsiteY261" fmla="*/ 7741852 h 13511369"/>
                  <a:gd name="connsiteX262" fmla="*/ 10335244 w 12089090"/>
                  <a:gd name="connsiteY262" fmla="*/ 7644221 h 13511369"/>
                  <a:gd name="connsiteX263" fmla="*/ 10406680 w 12089090"/>
                  <a:gd name="connsiteY263" fmla="*/ 7732326 h 13511369"/>
                  <a:gd name="connsiteX264" fmla="*/ 10528126 w 12089090"/>
                  <a:gd name="connsiteY264" fmla="*/ 7691846 h 13511369"/>
                  <a:gd name="connsiteX265" fmla="*/ 10532887 w 12089090"/>
                  <a:gd name="connsiteY265" fmla="*/ 7777570 h 13511369"/>
                  <a:gd name="connsiteX266" fmla="*/ 10530506 w 12089090"/>
                  <a:gd name="connsiteY266" fmla="*/ 7875200 h 13511369"/>
                  <a:gd name="connsiteX267" fmla="*/ 10640043 w 12089090"/>
                  <a:gd name="connsiteY267" fmla="*/ 7837101 h 13511369"/>
                  <a:gd name="connsiteX268" fmla="*/ 10680526 w 12089090"/>
                  <a:gd name="connsiteY268" fmla="*/ 8075227 h 13511369"/>
                  <a:gd name="connsiteX269" fmla="*/ 10818637 w 12089090"/>
                  <a:gd name="connsiteY269" fmla="*/ 8106182 h 13511369"/>
                  <a:gd name="connsiteX270" fmla="*/ 10832925 w 12089090"/>
                  <a:gd name="connsiteY270" fmla="*/ 7815670 h 13511369"/>
                  <a:gd name="connsiteX271" fmla="*/ 10923413 w 12089090"/>
                  <a:gd name="connsiteY271" fmla="*/ 7791858 h 13511369"/>
                  <a:gd name="connsiteX272" fmla="*/ 10992469 w 12089090"/>
                  <a:gd name="connsiteY272" fmla="*/ 7620407 h 13511369"/>
                  <a:gd name="connsiteX273" fmla="*/ 10954369 w 12089090"/>
                  <a:gd name="connsiteY273" fmla="*/ 7491821 h 13511369"/>
                  <a:gd name="connsiteX274" fmla="*/ 10859119 w 12089090"/>
                  <a:gd name="connsiteY274" fmla="*/ 7479913 h 13511369"/>
                  <a:gd name="connsiteX275" fmla="*/ 10906743 w 12089090"/>
                  <a:gd name="connsiteY275" fmla="*/ 7360851 h 13511369"/>
                  <a:gd name="connsiteX276" fmla="*/ 10801969 w 12089090"/>
                  <a:gd name="connsiteY276" fmla="*/ 7289414 h 13511369"/>
                  <a:gd name="connsiteX277" fmla="*/ 10761487 w 12089090"/>
                  <a:gd name="connsiteY277" fmla="*/ 7058432 h 13511369"/>
                  <a:gd name="connsiteX278" fmla="*/ 10443987 w 12089090"/>
                  <a:gd name="connsiteY278" fmla="*/ 7020332 h 13511369"/>
                  <a:gd name="connsiteX279" fmla="*/ 10513838 w 12089090"/>
                  <a:gd name="connsiteY279" fmla="*/ 6915558 h 13511369"/>
                  <a:gd name="connsiteX280" fmla="*/ 10637663 w 12089090"/>
                  <a:gd name="connsiteY280" fmla="*/ 6896508 h 13511369"/>
                  <a:gd name="connsiteX281" fmla="*/ 10647187 w 12089090"/>
                  <a:gd name="connsiteY281" fmla="*/ 6810782 h 13511369"/>
                  <a:gd name="connsiteX282" fmla="*/ 10859912 w 12089090"/>
                  <a:gd name="connsiteY282" fmla="*/ 6899682 h 13511369"/>
                  <a:gd name="connsiteX283" fmla="*/ 10875787 w 12089090"/>
                  <a:gd name="connsiteY283" fmla="*/ 6677432 h 13511369"/>
                  <a:gd name="connsiteX284" fmla="*/ 10666237 w 12089090"/>
                  <a:gd name="connsiteY284" fmla="*/ 6772682 h 13511369"/>
                  <a:gd name="connsiteX285" fmla="*/ 10590037 w 12089090"/>
                  <a:gd name="connsiteY285" fmla="*/ 6544082 h 13511369"/>
                  <a:gd name="connsiteX286" fmla="*/ 10361437 w 12089090"/>
                  <a:gd name="connsiteY286" fmla="*/ 6753632 h 13511369"/>
                  <a:gd name="connsiteX287" fmla="*/ 10374138 w 12089090"/>
                  <a:gd name="connsiteY287" fmla="*/ 6588533 h 13511369"/>
                  <a:gd name="connsiteX288" fmla="*/ 10386837 w 12089090"/>
                  <a:gd name="connsiteY288" fmla="*/ 6464707 h 13511369"/>
                  <a:gd name="connsiteX289" fmla="*/ 10331672 w 12089090"/>
                  <a:gd name="connsiteY289" fmla="*/ 6436675 h 13511369"/>
                  <a:gd name="connsiteX290" fmla="*/ 10278888 w 12089090"/>
                  <a:gd name="connsiteY290" fmla="*/ 6452008 h 13511369"/>
                  <a:gd name="connsiteX291" fmla="*/ 10158237 w 12089090"/>
                  <a:gd name="connsiteY291" fmla="*/ 6236107 h 13511369"/>
                  <a:gd name="connsiteX292" fmla="*/ 10323338 w 12089090"/>
                  <a:gd name="connsiteY292" fmla="*/ 6274208 h 13511369"/>
                  <a:gd name="connsiteX293" fmla="*/ 10564638 w 12089090"/>
                  <a:gd name="connsiteY293" fmla="*/ 6274208 h 13511369"/>
                  <a:gd name="connsiteX294" fmla="*/ 10694812 w 12089090"/>
                  <a:gd name="connsiteY294" fmla="*/ 6134507 h 13511369"/>
                  <a:gd name="connsiteX295" fmla="*/ 10593213 w 12089090"/>
                  <a:gd name="connsiteY295" fmla="*/ 6023383 h 13511369"/>
                  <a:gd name="connsiteX296" fmla="*/ 10380487 w 12089090"/>
                  <a:gd name="connsiteY296" fmla="*/ 5975757 h 13511369"/>
                  <a:gd name="connsiteX297" fmla="*/ 10561462 w 12089090"/>
                  <a:gd name="connsiteY297" fmla="*/ 5845582 h 13511369"/>
                  <a:gd name="connsiteX298" fmla="*/ 10507488 w 12089090"/>
                  <a:gd name="connsiteY298" fmla="*/ 5728108 h 13511369"/>
                  <a:gd name="connsiteX299" fmla="*/ 10561463 w 12089090"/>
                  <a:gd name="connsiteY299" fmla="*/ 5607458 h 13511369"/>
                  <a:gd name="connsiteX300" fmla="*/ 10523362 w 12089090"/>
                  <a:gd name="connsiteY300" fmla="*/ 5604282 h 13511369"/>
                  <a:gd name="connsiteX301" fmla="*/ 10488438 w 12089090"/>
                  <a:gd name="connsiteY301" fmla="*/ 5528083 h 13511369"/>
                  <a:gd name="connsiteX302" fmla="*/ 10329687 w 12089090"/>
                  <a:gd name="connsiteY302" fmla="*/ 5375682 h 13511369"/>
                  <a:gd name="connsiteX303" fmla="*/ 10599563 w 12089090"/>
                  <a:gd name="connsiteY303" fmla="*/ 5480458 h 13511369"/>
                  <a:gd name="connsiteX304" fmla="*/ 10742437 w 12089090"/>
                  <a:gd name="connsiteY304" fmla="*/ 5439182 h 13511369"/>
                  <a:gd name="connsiteX305" fmla="*/ 10717038 w 12089090"/>
                  <a:gd name="connsiteY305" fmla="*/ 5686833 h 13511369"/>
                  <a:gd name="connsiteX306" fmla="*/ 10894837 w 12089090"/>
                  <a:gd name="connsiteY306" fmla="*/ 5724932 h 13511369"/>
                  <a:gd name="connsiteX307" fmla="*/ 10951988 w 12089090"/>
                  <a:gd name="connsiteY307" fmla="*/ 5550308 h 13511369"/>
                  <a:gd name="connsiteX308" fmla="*/ 10993262 w 12089090"/>
                  <a:gd name="connsiteY308" fmla="*/ 5321707 h 13511369"/>
                  <a:gd name="connsiteX309" fmla="*/ 10913888 w 12089090"/>
                  <a:gd name="connsiteY309" fmla="*/ 5118508 h 13511369"/>
                  <a:gd name="connsiteX310" fmla="*/ 10856737 w 12089090"/>
                  <a:gd name="connsiteY310" fmla="*/ 5020082 h 13511369"/>
                  <a:gd name="connsiteX311" fmla="*/ 10777363 w 12089090"/>
                  <a:gd name="connsiteY311" fmla="*/ 5137558 h 13511369"/>
                  <a:gd name="connsiteX312" fmla="*/ 10707513 w 12089090"/>
                  <a:gd name="connsiteY312" fmla="*/ 5096283 h 13511369"/>
                  <a:gd name="connsiteX313" fmla="*/ 10675763 w 12089090"/>
                  <a:gd name="connsiteY313" fmla="*/ 5216933 h 13511369"/>
                  <a:gd name="connsiteX314" fmla="*/ 10574162 w 12089090"/>
                  <a:gd name="connsiteY314" fmla="*/ 5220107 h 13511369"/>
                  <a:gd name="connsiteX315" fmla="*/ 10494787 w 12089090"/>
                  <a:gd name="connsiteY315" fmla="*/ 5077232 h 13511369"/>
                  <a:gd name="connsiteX316" fmla="*/ 10456687 w 12089090"/>
                  <a:gd name="connsiteY316" fmla="*/ 4924832 h 13511369"/>
                  <a:gd name="connsiteX317" fmla="*/ 10240787 w 12089090"/>
                  <a:gd name="connsiteY317" fmla="*/ 4928007 h 13511369"/>
                  <a:gd name="connsiteX318" fmla="*/ 10266187 w 12089090"/>
                  <a:gd name="connsiteY318" fmla="*/ 5153432 h 13511369"/>
                  <a:gd name="connsiteX319" fmla="*/ 10228088 w 12089090"/>
                  <a:gd name="connsiteY319" fmla="*/ 4959758 h 13511369"/>
                  <a:gd name="connsiteX320" fmla="*/ 10183637 w 12089090"/>
                  <a:gd name="connsiteY320" fmla="*/ 4972457 h 13511369"/>
                  <a:gd name="connsiteX321" fmla="*/ 10113787 w 12089090"/>
                  <a:gd name="connsiteY321" fmla="*/ 4861332 h 13511369"/>
                  <a:gd name="connsiteX322" fmla="*/ 10018538 w 12089090"/>
                  <a:gd name="connsiteY322" fmla="*/ 4931183 h 13511369"/>
                  <a:gd name="connsiteX323" fmla="*/ 9862962 w 12089090"/>
                  <a:gd name="connsiteY323" fmla="*/ 5058182 h 13511369"/>
                  <a:gd name="connsiteX324" fmla="*/ 10228087 w 12089090"/>
                  <a:gd name="connsiteY324" fmla="*/ 4724807 h 13511369"/>
                  <a:gd name="connsiteX325" fmla="*/ 10372550 w 12089090"/>
                  <a:gd name="connsiteY325" fmla="*/ 4634321 h 13511369"/>
                  <a:gd name="connsiteX326" fmla="*/ 10590037 w 12089090"/>
                  <a:gd name="connsiteY326" fmla="*/ 4581932 h 13511369"/>
                  <a:gd name="connsiteX327" fmla="*/ 10628138 w 12089090"/>
                  <a:gd name="connsiteY327" fmla="*/ 4461283 h 13511369"/>
                  <a:gd name="connsiteX328" fmla="*/ 10799588 w 12089090"/>
                  <a:gd name="connsiteY328" fmla="*/ 4334283 h 13511369"/>
                  <a:gd name="connsiteX329" fmla="*/ 10831337 w 12089090"/>
                  <a:gd name="connsiteY329" fmla="*/ 4080282 h 13511369"/>
                  <a:gd name="connsiteX330" fmla="*/ 10599562 w 12089090"/>
                  <a:gd name="connsiteY330" fmla="*/ 3997732 h 13511369"/>
                  <a:gd name="connsiteX331" fmla="*/ 10282063 w 12089090"/>
                  <a:gd name="connsiteY331" fmla="*/ 3950108 h 13511369"/>
                  <a:gd name="connsiteX332" fmla="*/ 10151887 w 12089090"/>
                  <a:gd name="connsiteY332" fmla="*/ 4010432 h 13511369"/>
                  <a:gd name="connsiteX333" fmla="*/ 10177288 w 12089090"/>
                  <a:gd name="connsiteY333" fmla="*/ 3845333 h 13511369"/>
                  <a:gd name="connsiteX334" fmla="*/ 10126488 w 12089090"/>
                  <a:gd name="connsiteY334" fmla="*/ 3670708 h 13511369"/>
                  <a:gd name="connsiteX335" fmla="*/ 10240787 w 12089090"/>
                  <a:gd name="connsiteY335" fmla="*/ 3708807 h 13511369"/>
                  <a:gd name="connsiteX336" fmla="*/ 10361438 w 12089090"/>
                  <a:gd name="connsiteY336" fmla="*/ 3600858 h 13511369"/>
                  <a:gd name="connsiteX337" fmla="*/ 10551938 w 12089090"/>
                  <a:gd name="connsiteY337" fmla="*/ 3661183 h 13511369"/>
                  <a:gd name="connsiteX338" fmla="*/ 10564638 w 12089090"/>
                  <a:gd name="connsiteY338" fmla="*/ 3477033 h 13511369"/>
                  <a:gd name="connsiteX339" fmla="*/ 10704337 w 12089090"/>
                  <a:gd name="connsiteY339" fmla="*/ 3515132 h 13511369"/>
                  <a:gd name="connsiteX340" fmla="*/ 10818637 w 12089090"/>
                  <a:gd name="connsiteY340" fmla="*/ 3210332 h 13511369"/>
                  <a:gd name="connsiteX341" fmla="*/ 10920238 w 12089090"/>
                  <a:gd name="connsiteY341" fmla="*/ 3299233 h 13511369"/>
                  <a:gd name="connsiteX342" fmla="*/ 11059937 w 12089090"/>
                  <a:gd name="connsiteY342" fmla="*/ 3283357 h 13511369"/>
                  <a:gd name="connsiteX343" fmla="*/ 11094862 w 12089090"/>
                  <a:gd name="connsiteY343" fmla="*/ 3508782 h 13511369"/>
                  <a:gd name="connsiteX344" fmla="*/ 11171063 w 12089090"/>
                  <a:gd name="connsiteY344" fmla="*/ 3251608 h 13511369"/>
                  <a:gd name="connsiteX345" fmla="*/ 11094863 w 12089090"/>
                  <a:gd name="connsiteY345" fmla="*/ 3165883 h 13511369"/>
                  <a:gd name="connsiteX346" fmla="*/ 11180587 w 12089090"/>
                  <a:gd name="connsiteY346" fmla="*/ 2911882 h 13511369"/>
                  <a:gd name="connsiteX347" fmla="*/ 10999613 w 12089090"/>
                  <a:gd name="connsiteY347" fmla="*/ 2988083 h 13511369"/>
                  <a:gd name="connsiteX348" fmla="*/ 10971037 w 12089090"/>
                  <a:gd name="connsiteY348" fmla="*/ 2918232 h 13511369"/>
                  <a:gd name="connsiteX349" fmla="*/ 10780537 w 12089090"/>
                  <a:gd name="connsiteY349" fmla="*/ 2715032 h 13511369"/>
                  <a:gd name="connsiteX350" fmla="*/ 10748788 w 12089090"/>
                  <a:gd name="connsiteY350" fmla="*/ 2530883 h 13511369"/>
                  <a:gd name="connsiteX351" fmla="*/ 10717038 w 12089090"/>
                  <a:gd name="connsiteY351" fmla="*/ 2435633 h 13511369"/>
                  <a:gd name="connsiteX352" fmla="*/ 10818637 w 12089090"/>
                  <a:gd name="connsiteY352" fmla="*/ 2334032 h 13511369"/>
                  <a:gd name="connsiteX353" fmla="*/ 11078988 w 12089090"/>
                  <a:gd name="connsiteY353" fmla="*/ 2099083 h 13511369"/>
                  <a:gd name="connsiteX354" fmla="*/ 11199637 w 12089090"/>
                  <a:gd name="connsiteY354" fmla="*/ 2118132 h 13511369"/>
                  <a:gd name="connsiteX355" fmla="*/ 11269488 w 12089090"/>
                  <a:gd name="connsiteY355" fmla="*/ 2029233 h 13511369"/>
                  <a:gd name="connsiteX356" fmla="*/ 11504437 w 12089090"/>
                  <a:gd name="connsiteY356" fmla="*/ 1921282 h 13511369"/>
                  <a:gd name="connsiteX357" fmla="*/ 11358388 w 12089090"/>
                  <a:gd name="connsiteY357" fmla="*/ 1851433 h 13511369"/>
                  <a:gd name="connsiteX358" fmla="*/ 11275837 w 12089090"/>
                  <a:gd name="connsiteY358" fmla="*/ 1705382 h 13511369"/>
                  <a:gd name="connsiteX359" fmla="*/ 11377437 w 12089090"/>
                  <a:gd name="connsiteY359" fmla="*/ 1279932 h 13511369"/>
                  <a:gd name="connsiteX360" fmla="*/ 11256787 w 12089090"/>
                  <a:gd name="connsiteY360" fmla="*/ 1019582 h 13511369"/>
                  <a:gd name="connsiteX361" fmla="*/ 11542537 w 12089090"/>
                  <a:gd name="connsiteY361" fmla="*/ 1362482 h 13511369"/>
                  <a:gd name="connsiteX362" fmla="*/ 11707637 w 12089090"/>
                  <a:gd name="connsiteY362" fmla="*/ 1165632 h 13511369"/>
                  <a:gd name="connsiteX363" fmla="*/ 11891787 w 12089090"/>
                  <a:gd name="connsiteY363" fmla="*/ 1476782 h 13511369"/>
                  <a:gd name="connsiteX364" fmla="*/ 12088637 w 12089090"/>
                  <a:gd name="connsiteY364" fmla="*/ 1578383 h 13511369"/>
                  <a:gd name="connsiteX365" fmla="*/ 11923537 w 12089090"/>
                  <a:gd name="connsiteY365" fmla="*/ 1133883 h 13511369"/>
                  <a:gd name="connsiteX366" fmla="*/ 11910837 w 12089090"/>
                  <a:gd name="connsiteY366" fmla="*/ 917982 h 13511369"/>
                  <a:gd name="connsiteX367" fmla="*/ 11777487 w 12089090"/>
                  <a:gd name="connsiteY367" fmla="*/ 721132 h 13511369"/>
                  <a:gd name="connsiteX368" fmla="*/ 11752087 w 12089090"/>
                  <a:gd name="connsiteY36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51087 w 12089090"/>
                  <a:gd name="connsiteY20" fmla="*/ 943382 h 13511369"/>
                  <a:gd name="connsiteX21" fmla="*/ 3680840 w 12089090"/>
                  <a:gd name="connsiteY21" fmla="*/ 914556 h 13511369"/>
                  <a:gd name="connsiteX22" fmla="*/ 3578447 w 12089090"/>
                  <a:gd name="connsiteY22" fmla="*/ 990756 h 13511369"/>
                  <a:gd name="connsiteX23" fmla="*/ 3404615 w 12089090"/>
                  <a:gd name="connsiteY23" fmla="*/ 1205069 h 13511369"/>
                  <a:gd name="connsiteX24" fmla="*/ 3266503 w 12089090"/>
                  <a:gd name="connsiteY24" fmla="*/ 1266981 h 13511369"/>
                  <a:gd name="connsiteX25" fmla="*/ 3184349 w 12089090"/>
                  <a:gd name="connsiteY25" fmla="*/ 1343433 h 13511369"/>
                  <a:gd name="connsiteX26" fmla="*/ 2956940 w 12089090"/>
                  <a:gd name="connsiteY26" fmla="*/ 1233644 h 13511369"/>
                  <a:gd name="connsiteX27" fmla="*/ 2829544 w 12089090"/>
                  <a:gd name="connsiteY27" fmla="*/ 1317239 h 13511369"/>
                  <a:gd name="connsiteX28" fmla="*/ 2690240 w 12089090"/>
                  <a:gd name="connsiteY28" fmla="*/ 1366994 h 13511369"/>
                  <a:gd name="connsiteX29" fmla="*/ 2455687 w 12089090"/>
                  <a:gd name="connsiteY29" fmla="*/ 1452970 h 13511369"/>
                  <a:gd name="connsiteX30" fmla="*/ 2421159 w 12089090"/>
                  <a:gd name="connsiteY30" fmla="*/ 1328894 h 13511369"/>
                  <a:gd name="connsiteX31" fmla="*/ 2341387 w 12089090"/>
                  <a:gd name="connsiteY31" fmla="*/ 1248182 h 13511369"/>
                  <a:gd name="connsiteX32" fmla="*/ 2364009 w 12089090"/>
                  <a:gd name="connsiteY32" fmla="*/ 1407475 h 13511369"/>
                  <a:gd name="connsiteX33" fmla="*/ 2321147 w 12089090"/>
                  <a:gd name="connsiteY33" fmla="*/ 1557494 h 13511369"/>
                  <a:gd name="connsiteX34" fmla="*/ 2379487 w 12089090"/>
                  <a:gd name="connsiteY34" fmla="*/ 1629182 h 13511369"/>
                  <a:gd name="connsiteX35" fmla="*/ 2748581 w 12089090"/>
                  <a:gd name="connsiteY35" fmla="*/ 1888739 h 13511369"/>
                  <a:gd name="connsiteX36" fmla="*/ 2818828 w 12089090"/>
                  <a:gd name="connsiteY36" fmla="*/ 2031363 h 13511369"/>
                  <a:gd name="connsiteX37" fmla="*/ 2799778 w 12089090"/>
                  <a:gd name="connsiteY37" fmla="*/ 2224244 h 13511369"/>
                  <a:gd name="connsiteX38" fmla="*/ 2870025 w 12089090"/>
                  <a:gd name="connsiteY38" fmla="*/ 2431664 h 13511369"/>
                  <a:gd name="connsiteX39" fmla="*/ 3027187 w 12089090"/>
                  <a:gd name="connsiteY39" fmla="*/ 2567395 h 13511369"/>
                  <a:gd name="connsiteX40" fmla="*/ 3160537 w 12089090"/>
                  <a:gd name="connsiteY40" fmla="*/ 2543582 h 13511369"/>
                  <a:gd name="connsiteX41" fmla="*/ 3228403 w 12089090"/>
                  <a:gd name="connsiteY41" fmla="*/ 2648106 h 13511369"/>
                  <a:gd name="connsiteX42" fmla="*/ 3130772 w 12089090"/>
                  <a:gd name="connsiteY42" fmla="*/ 2719544 h 13511369"/>
                  <a:gd name="connsiteX43" fmla="*/ 3115293 w 12089090"/>
                  <a:gd name="connsiteY43" fmla="*/ 2843619 h 13511369"/>
                  <a:gd name="connsiteX44" fmla="*/ 3023615 w 12089090"/>
                  <a:gd name="connsiteY44" fmla="*/ 2957669 h 13511369"/>
                  <a:gd name="connsiteX45" fmla="*/ 3016472 w 12089090"/>
                  <a:gd name="connsiteY45" fmla="*/ 3050538 h 13511369"/>
                  <a:gd name="connsiteX46" fmla="*/ 2916459 w 12089090"/>
                  <a:gd name="connsiteY46" fmla="*/ 3143406 h 13511369"/>
                  <a:gd name="connsiteX47" fmla="*/ 2874787 w 12089090"/>
                  <a:gd name="connsiteY47" fmla="*/ 3248432 h 13511369"/>
                  <a:gd name="connsiteX48" fmla="*/ 2916459 w 12089090"/>
                  <a:gd name="connsiteY48" fmla="*/ 3355338 h 13511369"/>
                  <a:gd name="connsiteX49" fmla="*/ 3039093 w 12089090"/>
                  <a:gd name="connsiteY49" fmla="*/ 3469889 h 13511369"/>
                  <a:gd name="connsiteX50" fmla="*/ 2880740 w 12089090"/>
                  <a:gd name="connsiteY50" fmla="*/ 3872069 h 13511369"/>
                  <a:gd name="connsiteX51" fmla="*/ 2854547 w 12089090"/>
                  <a:gd name="connsiteY51" fmla="*/ 4003038 h 13511369"/>
                  <a:gd name="connsiteX52" fmla="*/ 2779537 w 12089090"/>
                  <a:gd name="connsiteY52" fmla="*/ 4067582 h 13511369"/>
                  <a:gd name="connsiteX53" fmla="*/ 2630709 w 12089090"/>
                  <a:gd name="connsiteY53" fmla="*/ 4069713 h 13511369"/>
                  <a:gd name="connsiteX54" fmla="*/ 2559272 w 12089090"/>
                  <a:gd name="connsiteY54" fmla="*/ 4041138 h 13511369"/>
                  <a:gd name="connsiteX55" fmla="*/ 2497359 w 12089090"/>
                  <a:gd name="connsiteY55" fmla="*/ 3964938 h 13511369"/>
                  <a:gd name="connsiteX56" fmla="*/ 2360437 w 12089090"/>
                  <a:gd name="connsiteY56" fmla="*/ 3991382 h 13511369"/>
                  <a:gd name="connsiteX57" fmla="*/ 2302097 w 12089090"/>
                  <a:gd name="connsiteY57" fmla="*/ 4098288 h 13511369"/>
                  <a:gd name="connsiteX58" fmla="*/ 2402109 w 12089090"/>
                  <a:gd name="connsiteY58" fmla="*/ 4295932 h 13511369"/>
                  <a:gd name="connsiteX59" fmla="*/ 2322337 w 12089090"/>
                  <a:gd name="connsiteY59" fmla="*/ 4353332 h 13511369"/>
                  <a:gd name="connsiteX60" fmla="*/ 2533078 w 12089090"/>
                  <a:gd name="connsiteY60" fmla="*/ 4645975 h 13511369"/>
                  <a:gd name="connsiteX61" fmla="*/ 2597372 w 12089090"/>
                  <a:gd name="connsiteY61" fmla="*/ 4879338 h 13511369"/>
                  <a:gd name="connsiteX62" fmla="*/ 2489024 w 12089090"/>
                  <a:gd name="connsiteY62" fmla="*/ 4958170 h 13511369"/>
                  <a:gd name="connsiteX63" fmla="*/ 2471165 w 12089090"/>
                  <a:gd name="connsiteY63" fmla="*/ 5122225 h 13511369"/>
                  <a:gd name="connsiteX64" fmla="*/ 2387822 w 12089090"/>
                  <a:gd name="connsiteY64" fmla="*/ 5196044 h 13511369"/>
                  <a:gd name="connsiteX65" fmla="*/ 2398537 w 12089090"/>
                  <a:gd name="connsiteY65" fmla="*/ 5286782 h 13511369"/>
                  <a:gd name="connsiteX66" fmla="*/ 2506884 w 12089090"/>
                  <a:gd name="connsiteY66" fmla="*/ 5384163 h 13511369"/>
                  <a:gd name="connsiteX67" fmla="*/ 2512837 w 12089090"/>
                  <a:gd name="connsiteY67" fmla="*/ 5534432 h 13511369"/>
                  <a:gd name="connsiteX68" fmla="*/ 2516409 w 12089090"/>
                  <a:gd name="connsiteY68" fmla="*/ 5622288 h 13511369"/>
                  <a:gd name="connsiteX69" fmla="*/ 2649759 w 12089090"/>
                  <a:gd name="connsiteY69" fmla="*/ 5741350 h 13511369"/>
                  <a:gd name="connsiteX70" fmla="*/ 2814065 w 12089090"/>
                  <a:gd name="connsiteY70" fmla="*/ 5819932 h 13511369"/>
                  <a:gd name="connsiteX71" fmla="*/ 2846212 w 12089090"/>
                  <a:gd name="connsiteY71" fmla="*/ 6036875 h 13511369"/>
                  <a:gd name="connsiteX72" fmla="*/ 2836687 w 12089090"/>
                  <a:gd name="connsiteY72" fmla="*/ 6239282 h 13511369"/>
                  <a:gd name="connsiteX73" fmla="*/ 2611659 w 12089090"/>
                  <a:gd name="connsiteY73" fmla="*/ 6322375 h 13511369"/>
                  <a:gd name="connsiteX74" fmla="*/ 2627137 w 12089090"/>
                  <a:gd name="connsiteY74" fmla="*/ 6448832 h 13511369"/>
                  <a:gd name="connsiteX75" fmla="*/ 2531887 w 12089090"/>
                  <a:gd name="connsiteY75" fmla="*/ 6696482 h 13511369"/>
                  <a:gd name="connsiteX76" fmla="*/ 2585465 w 12089090"/>
                  <a:gd name="connsiteY76" fmla="*/ 6812913 h 13511369"/>
                  <a:gd name="connsiteX77" fmla="*/ 2535459 w 12089090"/>
                  <a:gd name="connsiteY77" fmla="*/ 6872444 h 13511369"/>
                  <a:gd name="connsiteX78" fmla="*/ 2478309 w 12089090"/>
                  <a:gd name="connsiteY78" fmla="*/ 6981982 h 13511369"/>
                  <a:gd name="connsiteX79" fmla="*/ 2365199 w 12089090"/>
                  <a:gd name="connsiteY79" fmla="*/ 7022714 h 13511369"/>
                  <a:gd name="connsiteX80" fmla="*/ 2123503 w 12089090"/>
                  <a:gd name="connsiteY80" fmla="*/ 7248682 h 13511369"/>
                  <a:gd name="connsiteX81" fmla="*/ 2171128 w 12089090"/>
                  <a:gd name="connsiteY81" fmla="*/ 7551100 h 13511369"/>
                  <a:gd name="connsiteX82" fmla="*/ 2143743 w 12089090"/>
                  <a:gd name="connsiteY82" fmla="*/ 7627551 h 13511369"/>
                  <a:gd name="connsiteX83" fmla="*/ 1973484 w 12089090"/>
                  <a:gd name="connsiteY83" fmla="*/ 7703500 h 13511369"/>
                  <a:gd name="connsiteX84" fmla="*/ 1867519 w 12089090"/>
                  <a:gd name="connsiteY84" fmla="*/ 7841863 h 13511369"/>
                  <a:gd name="connsiteX85" fmla="*/ 1842515 w 12089090"/>
                  <a:gd name="connsiteY85" fmla="*/ 8084500 h 13511369"/>
                  <a:gd name="connsiteX86" fmla="*/ 1721072 w 12089090"/>
                  <a:gd name="connsiteY86" fmla="*/ 8148794 h 13511369"/>
                  <a:gd name="connsiteX87" fmla="*/ 1703212 w 12089090"/>
                  <a:gd name="connsiteY87" fmla="*/ 8291919 h 13511369"/>
                  <a:gd name="connsiteX88" fmla="*/ 1671065 w 12089090"/>
                  <a:gd name="connsiteY88" fmla="*/ 8510744 h 13511369"/>
                  <a:gd name="connsiteX89" fmla="*/ 1716309 w 12089090"/>
                  <a:gd name="connsiteY89" fmla="*/ 8653619 h 13511369"/>
                  <a:gd name="connsiteX90" fmla="*/ 1706784 w 12089090"/>
                  <a:gd name="connsiteY90" fmla="*/ 8772682 h 13511369"/>
                  <a:gd name="connsiteX91" fmla="*/ 1788937 w 12089090"/>
                  <a:gd name="connsiteY91" fmla="*/ 8963432 h 13511369"/>
                  <a:gd name="connsiteX92" fmla="*/ 1657969 w 12089090"/>
                  <a:gd name="connsiteY92" fmla="*/ 9413488 h 13511369"/>
                  <a:gd name="connsiteX93" fmla="*/ 1506759 w 12089090"/>
                  <a:gd name="connsiteY93" fmla="*/ 9498963 h 13511369"/>
                  <a:gd name="connsiteX94" fmla="*/ 1463897 w 12089090"/>
                  <a:gd name="connsiteY94" fmla="*/ 9682319 h 13511369"/>
                  <a:gd name="connsiteX95" fmla="*/ 1321022 w 12089090"/>
                  <a:gd name="connsiteY95" fmla="*/ 9748994 h 13511369"/>
                  <a:gd name="connsiteX96" fmla="*/ 1312687 w 12089090"/>
                  <a:gd name="connsiteY96" fmla="*/ 9839732 h 13511369"/>
                  <a:gd name="connsiteX97" fmla="*/ 1237678 w 12089090"/>
                  <a:gd name="connsiteY97" fmla="*/ 9970450 h 13511369"/>
                  <a:gd name="connsiteX98" fmla="*/ 1254347 w 12089090"/>
                  <a:gd name="connsiteY98" fmla="*/ 10151425 h 13511369"/>
                  <a:gd name="connsiteX99" fmla="*/ 1179337 w 12089090"/>
                  <a:gd name="connsiteY99" fmla="*/ 10315982 h 13511369"/>
                  <a:gd name="connsiteX100" fmla="*/ 932878 w 12089090"/>
                  <a:gd name="connsiteY100" fmla="*/ 10353832 h 13511369"/>
                  <a:gd name="connsiteX101" fmla="*/ 817387 w 12089090"/>
                  <a:gd name="connsiteY101" fmla="*/ 10468382 h 13511369"/>
                  <a:gd name="connsiteX102" fmla="*/ 678084 w 12089090"/>
                  <a:gd name="connsiteY102" fmla="*/ 10480038 h 13511369"/>
                  <a:gd name="connsiteX103" fmla="*/ 585215 w 12089090"/>
                  <a:gd name="connsiteY103" fmla="*/ 10544332 h 13511369"/>
                  <a:gd name="connsiteX104" fmla="*/ 497109 w 12089090"/>
                  <a:gd name="connsiteY104" fmla="*/ 10503850 h 13511369"/>
                  <a:gd name="connsiteX105" fmla="*/ 399478 w 12089090"/>
                  <a:gd name="connsiteY105" fmla="*/ 10510994 h 13511369"/>
                  <a:gd name="connsiteX106" fmla="*/ 301847 w 12089090"/>
                  <a:gd name="connsiteY106" fmla="*/ 10482419 h 13511369"/>
                  <a:gd name="connsiteX107" fmla="*/ 238743 w 12089090"/>
                  <a:gd name="connsiteY107" fmla="*/ 10535057 h 13511369"/>
                  <a:gd name="connsiteX108" fmla="*/ 17287 w 12089090"/>
                  <a:gd name="connsiteY108" fmla="*/ 10430282 h 13511369"/>
                  <a:gd name="connsiteX109" fmla="*/ 78009 w 12089090"/>
                  <a:gd name="connsiteY109" fmla="*/ 10608625 h 13511369"/>
                  <a:gd name="connsiteX110" fmla="*/ 11334 w 12089090"/>
                  <a:gd name="connsiteY110" fmla="*/ 10787219 h 13511369"/>
                  <a:gd name="connsiteX111" fmla="*/ 112537 w 12089090"/>
                  <a:gd name="connsiteY111" fmla="*/ 11056551 h 13511369"/>
                  <a:gd name="connsiteX112" fmla="*/ 8953 w 12089090"/>
                  <a:gd name="connsiteY112" fmla="*/ 11234894 h 13511369"/>
                  <a:gd name="connsiteX113" fmla="*/ 17287 w 12089090"/>
                  <a:gd name="connsiteY113" fmla="*/ 11420882 h 13511369"/>
                  <a:gd name="connsiteX114" fmla="*/ 158972 w 12089090"/>
                  <a:gd name="connsiteY114" fmla="*/ 11470638 h 13511369"/>
                  <a:gd name="connsiteX115" fmla="*/ 455437 w 12089090"/>
                  <a:gd name="connsiteY115" fmla="*/ 11497082 h 13511369"/>
                  <a:gd name="connsiteX116" fmla="*/ 623315 w 12089090"/>
                  <a:gd name="connsiteY116" fmla="*/ 11544457 h 13511369"/>
                  <a:gd name="connsiteX117" fmla="*/ 737615 w 12089090"/>
                  <a:gd name="connsiteY117" fmla="*/ 11489688 h 13511369"/>
                  <a:gd name="connsiteX118" fmla="*/ 912637 w 12089090"/>
                  <a:gd name="connsiteY118" fmla="*/ 11535182 h 13511369"/>
                  <a:gd name="connsiteX119" fmla="*/ 1078134 w 12089090"/>
                  <a:gd name="connsiteY119" fmla="*/ 11413488 h 13511369"/>
                  <a:gd name="connsiteX120" fmla="*/ 1155524 w 12089090"/>
                  <a:gd name="connsiteY120" fmla="*/ 11470889 h 13511369"/>
                  <a:gd name="connsiteX121" fmla="*/ 1294828 w 12089090"/>
                  <a:gd name="connsiteY121" fmla="*/ 11496832 h 13511369"/>
                  <a:gd name="connsiteX122" fmla="*/ 1466278 w 12089090"/>
                  <a:gd name="connsiteY122" fmla="*/ 11508738 h 13511369"/>
                  <a:gd name="connsiteX123" fmla="*/ 1552003 w 12089090"/>
                  <a:gd name="connsiteY123" fmla="*/ 11573032 h 13511369"/>
                  <a:gd name="connsiteX124" fmla="*/ 1652015 w 12089090"/>
                  <a:gd name="connsiteY124" fmla="*/ 11580175 h 13511369"/>
                  <a:gd name="connsiteX125" fmla="*/ 1731787 w 12089090"/>
                  <a:gd name="connsiteY125" fmla="*/ 11592332 h 13511369"/>
                  <a:gd name="connsiteX126" fmla="*/ 1659159 w 12089090"/>
                  <a:gd name="connsiteY126" fmla="*/ 11737338 h 13511369"/>
                  <a:gd name="connsiteX127" fmla="*/ 1693687 w 12089090"/>
                  <a:gd name="connsiteY127" fmla="*/ 11992382 h 13511369"/>
                  <a:gd name="connsiteX128" fmla="*/ 1871090 w 12089090"/>
                  <a:gd name="connsiteY128" fmla="*/ 12130244 h 13511369"/>
                  <a:gd name="connsiteX129" fmla="*/ 1993724 w 12089090"/>
                  <a:gd name="connsiteY129" fmla="*/ 12056676 h 13511369"/>
                  <a:gd name="connsiteX130" fmla="*/ 2066353 w 12089090"/>
                  <a:gd name="connsiteY130" fmla="*/ 12104050 h 13511369"/>
                  <a:gd name="connsiteX131" fmla="*/ 2142553 w 12089090"/>
                  <a:gd name="connsiteY131" fmla="*/ 12034994 h 13511369"/>
                  <a:gd name="connsiteX132" fmla="*/ 2242565 w 12089090"/>
                  <a:gd name="connsiteY132" fmla="*/ 12058807 h 13511369"/>
                  <a:gd name="connsiteX133" fmla="*/ 2473547 w 12089090"/>
                  <a:gd name="connsiteY133" fmla="*/ 12008800 h 13511369"/>
                  <a:gd name="connsiteX134" fmla="*/ 2524743 w 12089090"/>
                  <a:gd name="connsiteY134" fmla="*/ 11899513 h 13511369"/>
                  <a:gd name="connsiteX135" fmla="*/ 2893837 w 12089090"/>
                  <a:gd name="connsiteY135" fmla="*/ 12030482 h 13511369"/>
                  <a:gd name="connsiteX136" fmla="*/ 2983134 w 12089090"/>
                  <a:gd name="connsiteY136" fmla="*/ 12018325 h 13511369"/>
                  <a:gd name="connsiteX137" fmla="*/ 3084337 w 12089090"/>
                  <a:gd name="connsiteY137" fmla="*/ 12182882 h 13511369"/>
                  <a:gd name="connsiteX138" fmla="*/ 3323653 w 12089090"/>
                  <a:gd name="connsiteY138" fmla="*/ 12127863 h 13511369"/>
                  <a:gd name="connsiteX139" fmla="*/ 3433190 w 12089090"/>
                  <a:gd name="connsiteY139" fmla="*/ 12196919 h 13511369"/>
                  <a:gd name="connsiteX140" fmla="*/ 3586781 w 12089090"/>
                  <a:gd name="connsiteY140" fmla="*/ 12266226 h 13511369"/>
                  <a:gd name="connsiteX141" fmla="*/ 3522487 w 12089090"/>
                  <a:gd name="connsiteY141" fmla="*/ 12387670 h 13511369"/>
                  <a:gd name="connsiteX142" fmla="*/ 3607022 w 12089090"/>
                  <a:gd name="connsiteY142" fmla="*/ 12592207 h 13511369"/>
                  <a:gd name="connsiteX143" fmla="*/ 3560587 w 12089090"/>
                  <a:gd name="connsiteY143" fmla="*/ 12773432 h 13511369"/>
                  <a:gd name="connsiteX144" fmla="*/ 3545109 w 12089090"/>
                  <a:gd name="connsiteY144" fmla="*/ 12987494 h 13511369"/>
                  <a:gd name="connsiteX145" fmla="*/ 3636787 w 12089090"/>
                  <a:gd name="connsiteY145" fmla="*/ 13211582 h 13511369"/>
                  <a:gd name="connsiteX146" fmla="*/ 3922537 w 12089090"/>
                  <a:gd name="connsiteY146" fmla="*/ 13440182 h 13511369"/>
                  <a:gd name="connsiteX147" fmla="*/ 4514278 w 12089090"/>
                  <a:gd name="connsiteY147" fmla="*/ 13511369 h 13511369"/>
                  <a:gd name="connsiteX148" fmla="*/ 4549996 w 12089090"/>
                  <a:gd name="connsiteY148" fmla="*/ 13442312 h 13511369"/>
                  <a:gd name="connsiteX149" fmla="*/ 4208287 w 12089090"/>
                  <a:gd name="connsiteY149" fmla="*/ 13154432 h 13511369"/>
                  <a:gd name="connsiteX150" fmla="*/ 4635722 w 12089090"/>
                  <a:gd name="connsiteY150" fmla="*/ 13268482 h 13511369"/>
                  <a:gd name="connsiteX151" fmla="*/ 4951237 w 12089090"/>
                  <a:gd name="connsiteY151" fmla="*/ 13268732 h 13511369"/>
                  <a:gd name="connsiteX152" fmla="*/ 5052440 w 12089090"/>
                  <a:gd name="connsiteY152" fmla="*/ 13058932 h 13511369"/>
                  <a:gd name="connsiteX153" fmla="*/ 5011959 w 12089090"/>
                  <a:gd name="connsiteY153" fmla="*/ 12985113 h 13511369"/>
                  <a:gd name="connsiteX154" fmla="*/ 5008387 w 12089090"/>
                  <a:gd name="connsiteY154" fmla="*/ 12678182 h 13511369"/>
                  <a:gd name="connsiteX155" fmla="*/ 5084587 w 12089090"/>
                  <a:gd name="connsiteY155" fmla="*/ 12563882 h 13511369"/>
                  <a:gd name="connsiteX156" fmla="*/ 5046487 w 12089090"/>
                  <a:gd name="connsiteY156" fmla="*/ 12225745 h 13511369"/>
                  <a:gd name="connsiteX157" fmla="*/ 5375100 w 12089090"/>
                  <a:gd name="connsiteY157" fmla="*/ 12097157 h 13511369"/>
                  <a:gd name="connsiteX158" fmla="*/ 5656087 w 12089090"/>
                  <a:gd name="connsiteY158" fmla="*/ 12180502 h 13511369"/>
                  <a:gd name="connsiteX159" fmla="*/ 5541787 w 12089090"/>
                  <a:gd name="connsiteY159" fmla="*/ 11249432 h 13511369"/>
                  <a:gd name="connsiteX160" fmla="*/ 5602510 w 12089090"/>
                  <a:gd name="connsiteY160" fmla="*/ 10722925 h 13511369"/>
                  <a:gd name="connsiteX161" fmla="*/ 5485827 w 12089090"/>
                  <a:gd name="connsiteY161" fmla="*/ 10663394 h 13511369"/>
                  <a:gd name="connsiteX162" fmla="*/ 5602509 w 12089090"/>
                  <a:gd name="connsiteY162" fmla="*/ 10701495 h 13511369"/>
                  <a:gd name="connsiteX163" fmla="*/ 5628703 w 12089090"/>
                  <a:gd name="connsiteY163" fmla="*/ 10160950 h 13511369"/>
                  <a:gd name="connsiteX164" fmla="*/ 5715618 w 12089090"/>
                  <a:gd name="connsiteY164" fmla="*/ 9775438 h 13511369"/>
                  <a:gd name="connsiteX165" fmla="*/ 5847778 w 12089090"/>
                  <a:gd name="connsiteY165" fmla="*/ 9408475 h 13511369"/>
                  <a:gd name="connsiteX166" fmla="*/ 5938265 w 12089090"/>
                  <a:gd name="connsiteY166" fmla="*/ 9196544 h 13511369"/>
                  <a:gd name="connsiteX167" fmla="*/ 5776340 w 12089090"/>
                  <a:gd name="connsiteY167" fmla="*/ 9329894 h 13511369"/>
                  <a:gd name="connsiteX168" fmla="*/ 5940647 w 12089090"/>
                  <a:gd name="connsiteY168" fmla="*/ 9137013 h 13511369"/>
                  <a:gd name="connsiteX169" fmla="*/ 5972794 w 12089090"/>
                  <a:gd name="connsiteY169" fmla="*/ 8956289 h 13511369"/>
                  <a:gd name="connsiteX170" fmla="*/ 5976365 w 12089090"/>
                  <a:gd name="connsiteY170" fmla="*/ 9087006 h 13511369"/>
                  <a:gd name="connsiteX171" fmla="*/ 6458567 w 12089090"/>
                  <a:gd name="connsiteY171" fmla="*/ 8201432 h 13511369"/>
                  <a:gd name="connsiteX172" fmla="*/ 6221634 w 12089090"/>
                  <a:gd name="connsiteY172" fmla="*/ 8101170 h 13511369"/>
                  <a:gd name="connsiteX173" fmla="*/ 6443090 w 12089090"/>
                  <a:gd name="connsiteY173" fmla="*/ 8110694 h 13511369"/>
                  <a:gd name="connsiteX174" fmla="*/ 6713363 w 12089090"/>
                  <a:gd name="connsiteY174" fmla="*/ 8074975 h 13511369"/>
                  <a:gd name="connsiteX175" fmla="*/ 6872907 w 12089090"/>
                  <a:gd name="connsiteY175" fmla="*/ 8032113 h 13511369"/>
                  <a:gd name="connsiteX176" fmla="*/ 6802659 w 12089090"/>
                  <a:gd name="connsiteY176" fmla="*/ 7972582 h 13511369"/>
                  <a:gd name="connsiteX177" fmla="*/ 6894339 w 12089090"/>
                  <a:gd name="connsiteY177" fmla="*/ 7846626 h 13511369"/>
                  <a:gd name="connsiteX178" fmla="*/ 6997921 w 12089090"/>
                  <a:gd name="connsiteY178" fmla="*/ 7867807 h 13511369"/>
                  <a:gd name="connsiteX179" fmla="*/ 7034832 w 12089090"/>
                  <a:gd name="connsiteY179" fmla="*/ 7793990 h 13511369"/>
                  <a:gd name="connsiteX180" fmla="*/ 6961013 w 12089090"/>
                  <a:gd name="connsiteY180" fmla="*/ 7693975 h 13511369"/>
                  <a:gd name="connsiteX181" fmla="*/ 6927676 w 12089090"/>
                  <a:gd name="connsiteY181" fmla="*/ 7596344 h 13511369"/>
                  <a:gd name="connsiteX182" fmla="*/ 6837187 w 12089090"/>
                  <a:gd name="connsiteY182" fmla="*/ 7591832 h 13511369"/>
                  <a:gd name="connsiteX183" fmla="*/ 6763369 w 12089090"/>
                  <a:gd name="connsiteY183" fmla="*/ 7674925 h 13511369"/>
                  <a:gd name="connsiteX184" fmla="*/ 6627637 w 12089090"/>
                  <a:gd name="connsiteY184" fmla="*/ 7687082 h 13511369"/>
                  <a:gd name="connsiteX185" fmla="*/ 6687169 w 12089090"/>
                  <a:gd name="connsiteY185" fmla="*/ 7617775 h 13511369"/>
                  <a:gd name="connsiteX186" fmla="*/ 6699076 w 12089090"/>
                  <a:gd name="connsiteY186" fmla="*/ 7529669 h 13511369"/>
                  <a:gd name="connsiteX187" fmla="*/ 6720506 w 12089090"/>
                  <a:gd name="connsiteY187" fmla="*/ 7467756 h 13511369"/>
                  <a:gd name="connsiteX188" fmla="*/ 6684787 w 12089090"/>
                  <a:gd name="connsiteY188" fmla="*/ 7401332 h 13511369"/>
                  <a:gd name="connsiteX189" fmla="*/ 6620494 w 12089090"/>
                  <a:gd name="connsiteY189" fmla="*/ 7432038 h 13511369"/>
                  <a:gd name="connsiteX190" fmla="*/ 6618112 w 12089090"/>
                  <a:gd name="connsiteY190" fmla="*/ 7351326 h 13511369"/>
                  <a:gd name="connsiteX191" fmla="*/ 6837188 w 12089090"/>
                  <a:gd name="connsiteY191" fmla="*/ 7243919 h 13511369"/>
                  <a:gd name="connsiteX192" fmla="*/ 6801469 w 12089090"/>
                  <a:gd name="connsiteY192" fmla="*/ 7089138 h 13511369"/>
                  <a:gd name="connsiteX193" fmla="*/ 6877669 w 12089090"/>
                  <a:gd name="connsiteY193" fmla="*/ 7072469 h 13511369"/>
                  <a:gd name="connsiteX194" fmla="*/ 6856237 w 12089090"/>
                  <a:gd name="connsiteY194" fmla="*/ 6982232 h 13511369"/>
                  <a:gd name="connsiteX195" fmla="*/ 6961013 w 12089090"/>
                  <a:gd name="connsiteY195" fmla="*/ 6984363 h 13511369"/>
                  <a:gd name="connsiteX196" fmla="*/ 7003876 w 12089090"/>
                  <a:gd name="connsiteY196" fmla="*/ 6903400 h 13511369"/>
                  <a:gd name="connsiteX197" fmla="*/ 7106269 w 12089090"/>
                  <a:gd name="connsiteY197" fmla="*/ 6936738 h 13511369"/>
                  <a:gd name="connsiteX198" fmla="*/ 7180088 w 12089090"/>
                  <a:gd name="connsiteY198" fmla="*/ 7039132 h 13511369"/>
                  <a:gd name="connsiteX199" fmla="*/ 7246763 w 12089090"/>
                  <a:gd name="connsiteY199" fmla="*/ 6979600 h 13511369"/>
                  <a:gd name="connsiteX200" fmla="*/ 7187232 w 12089090"/>
                  <a:gd name="connsiteY200" fmla="*/ 6843869 h 13511369"/>
                  <a:gd name="connsiteX201" fmla="*/ 7244381 w 12089090"/>
                  <a:gd name="connsiteY201" fmla="*/ 6896506 h 13511369"/>
                  <a:gd name="connsiteX202" fmla="*/ 7361063 w 12089090"/>
                  <a:gd name="connsiteY202" fmla="*/ 6934357 h 13511369"/>
                  <a:gd name="connsiteX203" fmla="*/ 7434882 w 12089090"/>
                  <a:gd name="connsiteY203" fmla="*/ 7006046 h 13511369"/>
                  <a:gd name="connsiteX204" fmla="*/ 7403926 w 12089090"/>
                  <a:gd name="connsiteY204" fmla="*/ 7144158 h 13511369"/>
                  <a:gd name="connsiteX205" fmla="*/ 7475363 w 12089090"/>
                  <a:gd name="connsiteY205" fmla="*/ 7108439 h 13511369"/>
                  <a:gd name="connsiteX206" fmla="*/ 7465837 w 12089090"/>
                  <a:gd name="connsiteY206" fmla="*/ 7077482 h 13511369"/>
                  <a:gd name="connsiteX207" fmla="*/ 7542038 w 12089090"/>
                  <a:gd name="connsiteY207" fmla="*/ 7163208 h 13511369"/>
                  <a:gd name="connsiteX208" fmla="*/ 7477744 w 12089090"/>
                  <a:gd name="connsiteY208" fmla="*/ 7244171 h 13511369"/>
                  <a:gd name="connsiteX209" fmla="*/ 7542037 w 12089090"/>
                  <a:gd name="connsiteY209" fmla="*/ 7325132 h 13511369"/>
                  <a:gd name="connsiteX210" fmla="*/ 7468219 w 12089090"/>
                  <a:gd name="connsiteY210" fmla="*/ 7344183 h 13511369"/>
                  <a:gd name="connsiteX211" fmla="*/ 7375351 w 12089090"/>
                  <a:gd name="connsiteY211" fmla="*/ 7296558 h 13511369"/>
                  <a:gd name="connsiteX212" fmla="*/ 7327726 w 12089090"/>
                  <a:gd name="connsiteY212" fmla="*/ 7406096 h 13511369"/>
                  <a:gd name="connsiteX213" fmla="*/ 7403926 w 12089090"/>
                  <a:gd name="connsiteY213" fmla="*/ 7425146 h 13511369"/>
                  <a:gd name="connsiteX214" fmla="*/ 7458694 w 12089090"/>
                  <a:gd name="connsiteY214" fmla="*/ 7484677 h 13511369"/>
                  <a:gd name="connsiteX215" fmla="*/ 7484888 w 12089090"/>
                  <a:gd name="connsiteY215" fmla="*/ 7515382 h 13511369"/>
                  <a:gd name="connsiteX216" fmla="*/ 7505128 w 12089090"/>
                  <a:gd name="connsiteY216" fmla="*/ 7467755 h 13511369"/>
                  <a:gd name="connsiteX217" fmla="*/ 7563469 w 12089090"/>
                  <a:gd name="connsiteY217" fmla="*/ 7529921 h 13511369"/>
                  <a:gd name="connsiteX218" fmla="*/ 7656338 w 12089090"/>
                  <a:gd name="connsiteY218" fmla="*/ 7615646 h 13511369"/>
                  <a:gd name="connsiteX219" fmla="*/ 7656338 w 12089090"/>
                  <a:gd name="connsiteY219" fmla="*/ 7510871 h 13511369"/>
                  <a:gd name="connsiteX220" fmla="*/ 7830168 w 12089090"/>
                  <a:gd name="connsiteY220" fmla="*/ 7606120 h 13511369"/>
                  <a:gd name="connsiteX221" fmla="*/ 7723013 w 12089090"/>
                  <a:gd name="connsiteY221" fmla="*/ 7370377 h 13511369"/>
                  <a:gd name="connsiteX222" fmla="*/ 7725394 w 12089090"/>
                  <a:gd name="connsiteY222" fmla="*/ 7234646 h 13511369"/>
                  <a:gd name="connsiteX223" fmla="*/ 7630144 w 12089090"/>
                  <a:gd name="connsiteY223" fmla="*/ 7206071 h 13511369"/>
                  <a:gd name="connsiteX224" fmla="*/ 7694437 w 12089090"/>
                  <a:gd name="connsiteY224" fmla="*/ 7039382 h 13511369"/>
                  <a:gd name="connsiteX225" fmla="*/ 8392144 w 12089090"/>
                  <a:gd name="connsiteY225" fmla="*/ 6653621 h 13511369"/>
                  <a:gd name="connsiteX226" fmla="*/ 8720757 w 12089090"/>
                  <a:gd name="connsiteY226" fmla="*/ 6591708 h 13511369"/>
                  <a:gd name="connsiteX227" fmla="*/ 8739807 w 12089090"/>
                  <a:gd name="connsiteY227" fmla="*/ 6696483 h 13511369"/>
                  <a:gd name="connsiteX228" fmla="*/ 8813626 w 12089090"/>
                  <a:gd name="connsiteY228" fmla="*/ 6701246 h 13511369"/>
                  <a:gd name="connsiteX229" fmla="*/ 8789812 w 12089090"/>
                  <a:gd name="connsiteY229" fmla="*/ 6548844 h 13511369"/>
                  <a:gd name="connsiteX230" fmla="*/ 9332737 w 12089090"/>
                  <a:gd name="connsiteY230" fmla="*/ 6544082 h 13511369"/>
                  <a:gd name="connsiteX231" fmla="*/ 9520856 w 12089090"/>
                  <a:gd name="connsiteY231" fmla="*/ 6494075 h 13511369"/>
                  <a:gd name="connsiteX232" fmla="*/ 9647062 w 12089090"/>
                  <a:gd name="connsiteY232" fmla="*/ 6298813 h 13511369"/>
                  <a:gd name="connsiteX233" fmla="*/ 9923287 w 12089090"/>
                  <a:gd name="connsiteY233" fmla="*/ 6334532 h 13511369"/>
                  <a:gd name="connsiteX234" fmla="*/ 9887569 w 12089090"/>
                  <a:gd name="connsiteY234" fmla="*/ 6420258 h 13511369"/>
                  <a:gd name="connsiteX235" fmla="*/ 9744694 w 12089090"/>
                  <a:gd name="connsiteY235" fmla="*/ 6434546 h 13511369"/>
                  <a:gd name="connsiteX236" fmla="*/ 9813749 w 12089090"/>
                  <a:gd name="connsiteY236" fmla="*/ 6489313 h 13511369"/>
                  <a:gd name="connsiteX237" fmla="*/ 9682782 w 12089090"/>
                  <a:gd name="connsiteY237" fmla="*/ 6517889 h 13511369"/>
                  <a:gd name="connsiteX238" fmla="*/ 9556576 w 12089090"/>
                  <a:gd name="connsiteY238" fmla="*/ 6508364 h 13511369"/>
                  <a:gd name="connsiteX239" fmla="*/ 9470850 w 12089090"/>
                  <a:gd name="connsiteY239" fmla="*/ 6544082 h 13511369"/>
                  <a:gd name="connsiteX240" fmla="*/ 9439894 w 12089090"/>
                  <a:gd name="connsiteY240" fmla="*/ 6848883 h 13511369"/>
                  <a:gd name="connsiteX241" fmla="*/ 9601819 w 12089090"/>
                  <a:gd name="connsiteY241" fmla="*/ 6882220 h 13511369"/>
                  <a:gd name="connsiteX242" fmla="*/ 9808987 w 12089090"/>
                  <a:gd name="connsiteY242" fmla="*/ 6696482 h 13511369"/>
                  <a:gd name="connsiteX243" fmla="*/ 9847088 w 12089090"/>
                  <a:gd name="connsiteY243" fmla="*/ 6794114 h 13511369"/>
                  <a:gd name="connsiteX244" fmla="*/ 9994726 w 12089090"/>
                  <a:gd name="connsiteY244" fmla="*/ 6717914 h 13511369"/>
                  <a:gd name="connsiteX245" fmla="*/ 9894713 w 12089090"/>
                  <a:gd name="connsiteY245" fmla="*/ 6956040 h 13511369"/>
                  <a:gd name="connsiteX246" fmla="*/ 10037588 w 12089090"/>
                  <a:gd name="connsiteY246" fmla="*/ 6898889 h 13511369"/>
                  <a:gd name="connsiteX247" fmla="*/ 10004251 w 12089090"/>
                  <a:gd name="connsiteY247" fmla="*/ 6986996 h 13511369"/>
                  <a:gd name="connsiteX248" fmla="*/ 10235232 w 12089090"/>
                  <a:gd name="connsiteY248" fmla="*/ 6984614 h 13511369"/>
                  <a:gd name="connsiteX249" fmla="*/ 10075687 w 12089090"/>
                  <a:gd name="connsiteY249" fmla="*/ 7039382 h 13511369"/>
                  <a:gd name="connsiteX250" fmla="*/ 9966151 w 12089090"/>
                  <a:gd name="connsiteY250" fmla="*/ 7096533 h 13511369"/>
                  <a:gd name="connsiteX251" fmla="*/ 9847088 w 12089090"/>
                  <a:gd name="connsiteY251" fmla="*/ 7210833 h 13511369"/>
                  <a:gd name="connsiteX252" fmla="*/ 9882806 w 12089090"/>
                  <a:gd name="connsiteY252" fmla="*/ 7270363 h 13511369"/>
                  <a:gd name="connsiteX253" fmla="*/ 9925669 w 12089090"/>
                  <a:gd name="connsiteY253" fmla="*/ 7320371 h 13511369"/>
                  <a:gd name="connsiteX254" fmla="*/ 10004251 w 12089090"/>
                  <a:gd name="connsiteY254" fmla="*/ 7287033 h 13511369"/>
                  <a:gd name="connsiteX255" fmla="*/ 10016156 w 12089090"/>
                  <a:gd name="connsiteY255" fmla="*/ 7348944 h 13511369"/>
                  <a:gd name="connsiteX256" fmla="*/ 10130457 w 12089090"/>
                  <a:gd name="connsiteY256" fmla="*/ 7210833 h 13511369"/>
                  <a:gd name="connsiteX257" fmla="*/ 10166176 w 12089090"/>
                  <a:gd name="connsiteY257" fmla="*/ 7356089 h 13511369"/>
                  <a:gd name="connsiteX258" fmla="*/ 10261426 w 12089090"/>
                  <a:gd name="connsiteY258" fmla="*/ 7239408 h 13511369"/>
                  <a:gd name="connsiteX259" fmla="*/ 10287619 w 12089090"/>
                  <a:gd name="connsiteY259" fmla="*/ 7401332 h 13511369"/>
                  <a:gd name="connsiteX260" fmla="*/ 10361437 w 12089090"/>
                  <a:gd name="connsiteY260" fmla="*/ 7477532 h 13511369"/>
                  <a:gd name="connsiteX261" fmla="*/ 10151887 w 12089090"/>
                  <a:gd name="connsiteY261" fmla="*/ 7591832 h 13511369"/>
                  <a:gd name="connsiteX262" fmla="*/ 10304288 w 12089090"/>
                  <a:gd name="connsiteY262" fmla="*/ 7741852 h 13511369"/>
                  <a:gd name="connsiteX263" fmla="*/ 10335244 w 12089090"/>
                  <a:gd name="connsiteY263" fmla="*/ 7644221 h 13511369"/>
                  <a:gd name="connsiteX264" fmla="*/ 10406680 w 12089090"/>
                  <a:gd name="connsiteY264" fmla="*/ 7732326 h 13511369"/>
                  <a:gd name="connsiteX265" fmla="*/ 10528126 w 12089090"/>
                  <a:gd name="connsiteY265" fmla="*/ 7691846 h 13511369"/>
                  <a:gd name="connsiteX266" fmla="*/ 10532887 w 12089090"/>
                  <a:gd name="connsiteY266" fmla="*/ 7777570 h 13511369"/>
                  <a:gd name="connsiteX267" fmla="*/ 10530506 w 12089090"/>
                  <a:gd name="connsiteY267" fmla="*/ 7875200 h 13511369"/>
                  <a:gd name="connsiteX268" fmla="*/ 10640043 w 12089090"/>
                  <a:gd name="connsiteY268" fmla="*/ 7837101 h 13511369"/>
                  <a:gd name="connsiteX269" fmla="*/ 10680526 w 12089090"/>
                  <a:gd name="connsiteY269" fmla="*/ 8075227 h 13511369"/>
                  <a:gd name="connsiteX270" fmla="*/ 10818637 w 12089090"/>
                  <a:gd name="connsiteY270" fmla="*/ 8106182 h 13511369"/>
                  <a:gd name="connsiteX271" fmla="*/ 10832925 w 12089090"/>
                  <a:gd name="connsiteY271" fmla="*/ 7815670 h 13511369"/>
                  <a:gd name="connsiteX272" fmla="*/ 10923413 w 12089090"/>
                  <a:gd name="connsiteY272" fmla="*/ 7791858 h 13511369"/>
                  <a:gd name="connsiteX273" fmla="*/ 10992469 w 12089090"/>
                  <a:gd name="connsiteY273" fmla="*/ 7620407 h 13511369"/>
                  <a:gd name="connsiteX274" fmla="*/ 10954369 w 12089090"/>
                  <a:gd name="connsiteY274" fmla="*/ 7491821 h 13511369"/>
                  <a:gd name="connsiteX275" fmla="*/ 10859119 w 12089090"/>
                  <a:gd name="connsiteY275" fmla="*/ 7479913 h 13511369"/>
                  <a:gd name="connsiteX276" fmla="*/ 10906743 w 12089090"/>
                  <a:gd name="connsiteY276" fmla="*/ 7360851 h 13511369"/>
                  <a:gd name="connsiteX277" fmla="*/ 10801969 w 12089090"/>
                  <a:gd name="connsiteY277" fmla="*/ 7289414 h 13511369"/>
                  <a:gd name="connsiteX278" fmla="*/ 10761487 w 12089090"/>
                  <a:gd name="connsiteY278" fmla="*/ 7058432 h 13511369"/>
                  <a:gd name="connsiteX279" fmla="*/ 10443987 w 12089090"/>
                  <a:gd name="connsiteY279" fmla="*/ 7020332 h 13511369"/>
                  <a:gd name="connsiteX280" fmla="*/ 10513838 w 12089090"/>
                  <a:gd name="connsiteY280" fmla="*/ 6915558 h 13511369"/>
                  <a:gd name="connsiteX281" fmla="*/ 10637663 w 12089090"/>
                  <a:gd name="connsiteY281" fmla="*/ 6896508 h 13511369"/>
                  <a:gd name="connsiteX282" fmla="*/ 10647187 w 12089090"/>
                  <a:gd name="connsiteY282" fmla="*/ 6810782 h 13511369"/>
                  <a:gd name="connsiteX283" fmla="*/ 10859912 w 12089090"/>
                  <a:gd name="connsiteY283" fmla="*/ 6899682 h 13511369"/>
                  <a:gd name="connsiteX284" fmla="*/ 10875787 w 12089090"/>
                  <a:gd name="connsiteY284" fmla="*/ 6677432 h 13511369"/>
                  <a:gd name="connsiteX285" fmla="*/ 10666237 w 12089090"/>
                  <a:gd name="connsiteY285" fmla="*/ 6772682 h 13511369"/>
                  <a:gd name="connsiteX286" fmla="*/ 10590037 w 12089090"/>
                  <a:gd name="connsiteY286" fmla="*/ 6544082 h 13511369"/>
                  <a:gd name="connsiteX287" fmla="*/ 10361437 w 12089090"/>
                  <a:gd name="connsiteY287" fmla="*/ 6753632 h 13511369"/>
                  <a:gd name="connsiteX288" fmla="*/ 10374138 w 12089090"/>
                  <a:gd name="connsiteY288" fmla="*/ 6588533 h 13511369"/>
                  <a:gd name="connsiteX289" fmla="*/ 10386837 w 12089090"/>
                  <a:gd name="connsiteY289" fmla="*/ 6464707 h 13511369"/>
                  <a:gd name="connsiteX290" fmla="*/ 10331672 w 12089090"/>
                  <a:gd name="connsiteY290" fmla="*/ 6436675 h 13511369"/>
                  <a:gd name="connsiteX291" fmla="*/ 10278888 w 12089090"/>
                  <a:gd name="connsiteY291" fmla="*/ 6452008 h 13511369"/>
                  <a:gd name="connsiteX292" fmla="*/ 10158237 w 12089090"/>
                  <a:gd name="connsiteY292" fmla="*/ 6236107 h 13511369"/>
                  <a:gd name="connsiteX293" fmla="*/ 10323338 w 12089090"/>
                  <a:gd name="connsiteY293" fmla="*/ 6274208 h 13511369"/>
                  <a:gd name="connsiteX294" fmla="*/ 10564638 w 12089090"/>
                  <a:gd name="connsiteY294" fmla="*/ 6274208 h 13511369"/>
                  <a:gd name="connsiteX295" fmla="*/ 10694812 w 12089090"/>
                  <a:gd name="connsiteY295" fmla="*/ 6134507 h 13511369"/>
                  <a:gd name="connsiteX296" fmla="*/ 10593213 w 12089090"/>
                  <a:gd name="connsiteY296" fmla="*/ 6023383 h 13511369"/>
                  <a:gd name="connsiteX297" fmla="*/ 10380487 w 12089090"/>
                  <a:gd name="connsiteY297" fmla="*/ 5975757 h 13511369"/>
                  <a:gd name="connsiteX298" fmla="*/ 10561462 w 12089090"/>
                  <a:gd name="connsiteY298" fmla="*/ 5845582 h 13511369"/>
                  <a:gd name="connsiteX299" fmla="*/ 10507488 w 12089090"/>
                  <a:gd name="connsiteY299" fmla="*/ 5728108 h 13511369"/>
                  <a:gd name="connsiteX300" fmla="*/ 10561463 w 12089090"/>
                  <a:gd name="connsiteY300" fmla="*/ 5607458 h 13511369"/>
                  <a:gd name="connsiteX301" fmla="*/ 10523362 w 12089090"/>
                  <a:gd name="connsiteY301" fmla="*/ 5604282 h 13511369"/>
                  <a:gd name="connsiteX302" fmla="*/ 10488438 w 12089090"/>
                  <a:gd name="connsiteY302" fmla="*/ 5528083 h 13511369"/>
                  <a:gd name="connsiteX303" fmla="*/ 10329687 w 12089090"/>
                  <a:gd name="connsiteY303" fmla="*/ 5375682 h 13511369"/>
                  <a:gd name="connsiteX304" fmla="*/ 10599563 w 12089090"/>
                  <a:gd name="connsiteY304" fmla="*/ 5480458 h 13511369"/>
                  <a:gd name="connsiteX305" fmla="*/ 10742437 w 12089090"/>
                  <a:gd name="connsiteY305" fmla="*/ 5439182 h 13511369"/>
                  <a:gd name="connsiteX306" fmla="*/ 10717038 w 12089090"/>
                  <a:gd name="connsiteY306" fmla="*/ 5686833 h 13511369"/>
                  <a:gd name="connsiteX307" fmla="*/ 10894837 w 12089090"/>
                  <a:gd name="connsiteY307" fmla="*/ 5724932 h 13511369"/>
                  <a:gd name="connsiteX308" fmla="*/ 10951988 w 12089090"/>
                  <a:gd name="connsiteY308" fmla="*/ 5550308 h 13511369"/>
                  <a:gd name="connsiteX309" fmla="*/ 10993262 w 12089090"/>
                  <a:gd name="connsiteY309" fmla="*/ 5321707 h 13511369"/>
                  <a:gd name="connsiteX310" fmla="*/ 10913888 w 12089090"/>
                  <a:gd name="connsiteY310" fmla="*/ 5118508 h 13511369"/>
                  <a:gd name="connsiteX311" fmla="*/ 10856737 w 12089090"/>
                  <a:gd name="connsiteY311" fmla="*/ 5020082 h 13511369"/>
                  <a:gd name="connsiteX312" fmla="*/ 10777363 w 12089090"/>
                  <a:gd name="connsiteY312" fmla="*/ 5137558 h 13511369"/>
                  <a:gd name="connsiteX313" fmla="*/ 10707513 w 12089090"/>
                  <a:gd name="connsiteY313" fmla="*/ 5096283 h 13511369"/>
                  <a:gd name="connsiteX314" fmla="*/ 10675763 w 12089090"/>
                  <a:gd name="connsiteY314" fmla="*/ 5216933 h 13511369"/>
                  <a:gd name="connsiteX315" fmla="*/ 10574162 w 12089090"/>
                  <a:gd name="connsiteY315" fmla="*/ 5220107 h 13511369"/>
                  <a:gd name="connsiteX316" fmla="*/ 10494787 w 12089090"/>
                  <a:gd name="connsiteY316" fmla="*/ 5077232 h 13511369"/>
                  <a:gd name="connsiteX317" fmla="*/ 10456687 w 12089090"/>
                  <a:gd name="connsiteY317" fmla="*/ 4924832 h 13511369"/>
                  <a:gd name="connsiteX318" fmla="*/ 10240787 w 12089090"/>
                  <a:gd name="connsiteY318" fmla="*/ 4928007 h 13511369"/>
                  <a:gd name="connsiteX319" fmla="*/ 10266187 w 12089090"/>
                  <a:gd name="connsiteY319" fmla="*/ 5153432 h 13511369"/>
                  <a:gd name="connsiteX320" fmla="*/ 10228088 w 12089090"/>
                  <a:gd name="connsiteY320" fmla="*/ 4959758 h 13511369"/>
                  <a:gd name="connsiteX321" fmla="*/ 10183637 w 12089090"/>
                  <a:gd name="connsiteY321" fmla="*/ 4972457 h 13511369"/>
                  <a:gd name="connsiteX322" fmla="*/ 10113787 w 12089090"/>
                  <a:gd name="connsiteY322" fmla="*/ 4861332 h 13511369"/>
                  <a:gd name="connsiteX323" fmla="*/ 10018538 w 12089090"/>
                  <a:gd name="connsiteY323" fmla="*/ 4931183 h 13511369"/>
                  <a:gd name="connsiteX324" fmla="*/ 9862962 w 12089090"/>
                  <a:gd name="connsiteY324" fmla="*/ 5058182 h 13511369"/>
                  <a:gd name="connsiteX325" fmla="*/ 10228087 w 12089090"/>
                  <a:gd name="connsiteY325" fmla="*/ 4724807 h 13511369"/>
                  <a:gd name="connsiteX326" fmla="*/ 10372550 w 12089090"/>
                  <a:gd name="connsiteY326" fmla="*/ 4634321 h 13511369"/>
                  <a:gd name="connsiteX327" fmla="*/ 10590037 w 12089090"/>
                  <a:gd name="connsiteY327" fmla="*/ 4581932 h 13511369"/>
                  <a:gd name="connsiteX328" fmla="*/ 10628138 w 12089090"/>
                  <a:gd name="connsiteY328" fmla="*/ 4461283 h 13511369"/>
                  <a:gd name="connsiteX329" fmla="*/ 10799588 w 12089090"/>
                  <a:gd name="connsiteY329" fmla="*/ 4334283 h 13511369"/>
                  <a:gd name="connsiteX330" fmla="*/ 10831337 w 12089090"/>
                  <a:gd name="connsiteY330" fmla="*/ 4080282 h 13511369"/>
                  <a:gd name="connsiteX331" fmla="*/ 10599562 w 12089090"/>
                  <a:gd name="connsiteY331" fmla="*/ 3997732 h 13511369"/>
                  <a:gd name="connsiteX332" fmla="*/ 10282063 w 12089090"/>
                  <a:gd name="connsiteY332" fmla="*/ 3950108 h 13511369"/>
                  <a:gd name="connsiteX333" fmla="*/ 10151887 w 12089090"/>
                  <a:gd name="connsiteY333" fmla="*/ 4010432 h 13511369"/>
                  <a:gd name="connsiteX334" fmla="*/ 10177288 w 12089090"/>
                  <a:gd name="connsiteY334" fmla="*/ 3845333 h 13511369"/>
                  <a:gd name="connsiteX335" fmla="*/ 10126488 w 12089090"/>
                  <a:gd name="connsiteY335" fmla="*/ 3670708 h 13511369"/>
                  <a:gd name="connsiteX336" fmla="*/ 10240787 w 12089090"/>
                  <a:gd name="connsiteY336" fmla="*/ 3708807 h 13511369"/>
                  <a:gd name="connsiteX337" fmla="*/ 10361438 w 12089090"/>
                  <a:gd name="connsiteY337" fmla="*/ 3600858 h 13511369"/>
                  <a:gd name="connsiteX338" fmla="*/ 10551938 w 12089090"/>
                  <a:gd name="connsiteY338" fmla="*/ 3661183 h 13511369"/>
                  <a:gd name="connsiteX339" fmla="*/ 10564638 w 12089090"/>
                  <a:gd name="connsiteY339" fmla="*/ 3477033 h 13511369"/>
                  <a:gd name="connsiteX340" fmla="*/ 10704337 w 12089090"/>
                  <a:gd name="connsiteY340" fmla="*/ 3515132 h 13511369"/>
                  <a:gd name="connsiteX341" fmla="*/ 10818637 w 12089090"/>
                  <a:gd name="connsiteY341" fmla="*/ 3210332 h 13511369"/>
                  <a:gd name="connsiteX342" fmla="*/ 10920238 w 12089090"/>
                  <a:gd name="connsiteY342" fmla="*/ 3299233 h 13511369"/>
                  <a:gd name="connsiteX343" fmla="*/ 11059937 w 12089090"/>
                  <a:gd name="connsiteY343" fmla="*/ 3283357 h 13511369"/>
                  <a:gd name="connsiteX344" fmla="*/ 11094862 w 12089090"/>
                  <a:gd name="connsiteY344" fmla="*/ 3508782 h 13511369"/>
                  <a:gd name="connsiteX345" fmla="*/ 11171063 w 12089090"/>
                  <a:gd name="connsiteY345" fmla="*/ 3251608 h 13511369"/>
                  <a:gd name="connsiteX346" fmla="*/ 11094863 w 12089090"/>
                  <a:gd name="connsiteY346" fmla="*/ 3165883 h 13511369"/>
                  <a:gd name="connsiteX347" fmla="*/ 11180587 w 12089090"/>
                  <a:gd name="connsiteY347" fmla="*/ 2911882 h 13511369"/>
                  <a:gd name="connsiteX348" fmla="*/ 10999613 w 12089090"/>
                  <a:gd name="connsiteY348" fmla="*/ 2988083 h 13511369"/>
                  <a:gd name="connsiteX349" fmla="*/ 10971037 w 12089090"/>
                  <a:gd name="connsiteY349" fmla="*/ 2918232 h 13511369"/>
                  <a:gd name="connsiteX350" fmla="*/ 10780537 w 12089090"/>
                  <a:gd name="connsiteY350" fmla="*/ 2715032 h 13511369"/>
                  <a:gd name="connsiteX351" fmla="*/ 10748788 w 12089090"/>
                  <a:gd name="connsiteY351" fmla="*/ 2530883 h 13511369"/>
                  <a:gd name="connsiteX352" fmla="*/ 10717038 w 12089090"/>
                  <a:gd name="connsiteY352" fmla="*/ 2435633 h 13511369"/>
                  <a:gd name="connsiteX353" fmla="*/ 10818637 w 12089090"/>
                  <a:gd name="connsiteY353" fmla="*/ 2334032 h 13511369"/>
                  <a:gd name="connsiteX354" fmla="*/ 11078988 w 12089090"/>
                  <a:gd name="connsiteY354" fmla="*/ 2099083 h 13511369"/>
                  <a:gd name="connsiteX355" fmla="*/ 11199637 w 12089090"/>
                  <a:gd name="connsiteY355" fmla="*/ 2118132 h 13511369"/>
                  <a:gd name="connsiteX356" fmla="*/ 11269488 w 12089090"/>
                  <a:gd name="connsiteY356" fmla="*/ 2029233 h 13511369"/>
                  <a:gd name="connsiteX357" fmla="*/ 11504437 w 12089090"/>
                  <a:gd name="connsiteY357" fmla="*/ 1921282 h 13511369"/>
                  <a:gd name="connsiteX358" fmla="*/ 11358388 w 12089090"/>
                  <a:gd name="connsiteY358" fmla="*/ 1851433 h 13511369"/>
                  <a:gd name="connsiteX359" fmla="*/ 11275837 w 12089090"/>
                  <a:gd name="connsiteY359" fmla="*/ 1705382 h 13511369"/>
                  <a:gd name="connsiteX360" fmla="*/ 11377437 w 12089090"/>
                  <a:gd name="connsiteY360" fmla="*/ 1279932 h 13511369"/>
                  <a:gd name="connsiteX361" fmla="*/ 11256787 w 12089090"/>
                  <a:gd name="connsiteY361" fmla="*/ 1019582 h 13511369"/>
                  <a:gd name="connsiteX362" fmla="*/ 11542537 w 12089090"/>
                  <a:gd name="connsiteY362" fmla="*/ 1362482 h 13511369"/>
                  <a:gd name="connsiteX363" fmla="*/ 11707637 w 12089090"/>
                  <a:gd name="connsiteY363" fmla="*/ 1165632 h 13511369"/>
                  <a:gd name="connsiteX364" fmla="*/ 11891787 w 12089090"/>
                  <a:gd name="connsiteY364" fmla="*/ 1476782 h 13511369"/>
                  <a:gd name="connsiteX365" fmla="*/ 12088637 w 12089090"/>
                  <a:gd name="connsiteY365" fmla="*/ 1578383 h 13511369"/>
                  <a:gd name="connsiteX366" fmla="*/ 11923537 w 12089090"/>
                  <a:gd name="connsiteY366" fmla="*/ 1133883 h 13511369"/>
                  <a:gd name="connsiteX367" fmla="*/ 11910837 w 12089090"/>
                  <a:gd name="connsiteY367" fmla="*/ 917982 h 13511369"/>
                  <a:gd name="connsiteX368" fmla="*/ 11777487 w 12089090"/>
                  <a:gd name="connsiteY368" fmla="*/ 721132 h 13511369"/>
                  <a:gd name="connsiteX369" fmla="*/ 11752087 w 12089090"/>
                  <a:gd name="connsiteY36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70137 w 12089090"/>
                  <a:gd name="connsiteY20" fmla="*/ 929094 h 13511369"/>
                  <a:gd name="connsiteX21" fmla="*/ 3680840 w 12089090"/>
                  <a:gd name="connsiteY21" fmla="*/ 914556 h 13511369"/>
                  <a:gd name="connsiteX22" fmla="*/ 3578447 w 12089090"/>
                  <a:gd name="connsiteY22" fmla="*/ 990756 h 13511369"/>
                  <a:gd name="connsiteX23" fmla="*/ 3404615 w 12089090"/>
                  <a:gd name="connsiteY23" fmla="*/ 1205069 h 13511369"/>
                  <a:gd name="connsiteX24" fmla="*/ 3266503 w 12089090"/>
                  <a:gd name="connsiteY24" fmla="*/ 1266981 h 13511369"/>
                  <a:gd name="connsiteX25" fmla="*/ 3184349 w 12089090"/>
                  <a:gd name="connsiteY25" fmla="*/ 1343433 h 13511369"/>
                  <a:gd name="connsiteX26" fmla="*/ 2956940 w 12089090"/>
                  <a:gd name="connsiteY26" fmla="*/ 1233644 h 13511369"/>
                  <a:gd name="connsiteX27" fmla="*/ 2829544 w 12089090"/>
                  <a:gd name="connsiteY27" fmla="*/ 1317239 h 13511369"/>
                  <a:gd name="connsiteX28" fmla="*/ 2690240 w 12089090"/>
                  <a:gd name="connsiteY28" fmla="*/ 1366994 h 13511369"/>
                  <a:gd name="connsiteX29" fmla="*/ 2455687 w 12089090"/>
                  <a:gd name="connsiteY29" fmla="*/ 1452970 h 13511369"/>
                  <a:gd name="connsiteX30" fmla="*/ 2421159 w 12089090"/>
                  <a:gd name="connsiteY30" fmla="*/ 1328894 h 13511369"/>
                  <a:gd name="connsiteX31" fmla="*/ 2341387 w 12089090"/>
                  <a:gd name="connsiteY31" fmla="*/ 1248182 h 13511369"/>
                  <a:gd name="connsiteX32" fmla="*/ 2364009 w 12089090"/>
                  <a:gd name="connsiteY32" fmla="*/ 1407475 h 13511369"/>
                  <a:gd name="connsiteX33" fmla="*/ 2321147 w 12089090"/>
                  <a:gd name="connsiteY33" fmla="*/ 1557494 h 13511369"/>
                  <a:gd name="connsiteX34" fmla="*/ 2379487 w 12089090"/>
                  <a:gd name="connsiteY34" fmla="*/ 1629182 h 13511369"/>
                  <a:gd name="connsiteX35" fmla="*/ 2748581 w 12089090"/>
                  <a:gd name="connsiteY35" fmla="*/ 1888739 h 13511369"/>
                  <a:gd name="connsiteX36" fmla="*/ 2818828 w 12089090"/>
                  <a:gd name="connsiteY36" fmla="*/ 2031363 h 13511369"/>
                  <a:gd name="connsiteX37" fmla="*/ 2799778 w 12089090"/>
                  <a:gd name="connsiteY37" fmla="*/ 2224244 h 13511369"/>
                  <a:gd name="connsiteX38" fmla="*/ 2870025 w 12089090"/>
                  <a:gd name="connsiteY38" fmla="*/ 2431664 h 13511369"/>
                  <a:gd name="connsiteX39" fmla="*/ 3027187 w 12089090"/>
                  <a:gd name="connsiteY39" fmla="*/ 2567395 h 13511369"/>
                  <a:gd name="connsiteX40" fmla="*/ 3160537 w 12089090"/>
                  <a:gd name="connsiteY40" fmla="*/ 2543582 h 13511369"/>
                  <a:gd name="connsiteX41" fmla="*/ 3228403 w 12089090"/>
                  <a:gd name="connsiteY41" fmla="*/ 2648106 h 13511369"/>
                  <a:gd name="connsiteX42" fmla="*/ 3130772 w 12089090"/>
                  <a:gd name="connsiteY42" fmla="*/ 2719544 h 13511369"/>
                  <a:gd name="connsiteX43" fmla="*/ 3115293 w 12089090"/>
                  <a:gd name="connsiteY43" fmla="*/ 2843619 h 13511369"/>
                  <a:gd name="connsiteX44" fmla="*/ 3023615 w 12089090"/>
                  <a:gd name="connsiteY44" fmla="*/ 2957669 h 13511369"/>
                  <a:gd name="connsiteX45" fmla="*/ 3016472 w 12089090"/>
                  <a:gd name="connsiteY45" fmla="*/ 3050538 h 13511369"/>
                  <a:gd name="connsiteX46" fmla="*/ 2916459 w 12089090"/>
                  <a:gd name="connsiteY46" fmla="*/ 3143406 h 13511369"/>
                  <a:gd name="connsiteX47" fmla="*/ 2874787 w 12089090"/>
                  <a:gd name="connsiteY47" fmla="*/ 3248432 h 13511369"/>
                  <a:gd name="connsiteX48" fmla="*/ 2916459 w 12089090"/>
                  <a:gd name="connsiteY48" fmla="*/ 3355338 h 13511369"/>
                  <a:gd name="connsiteX49" fmla="*/ 3039093 w 12089090"/>
                  <a:gd name="connsiteY49" fmla="*/ 3469889 h 13511369"/>
                  <a:gd name="connsiteX50" fmla="*/ 2880740 w 12089090"/>
                  <a:gd name="connsiteY50" fmla="*/ 3872069 h 13511369"/>
                  <a:gd name="connsiteX51" fmla="*/ 2854547 w 12089090"/>
                  <a:gd name="connsiteY51" fmla="*/ 4003038 h 13511369"/>
                  <a:gd name="connsiteX52" fmla="*/ 2779537 w 12089090"/>
                  <a:gd name="connsiteY52" fmla="*/ 4067582 h 13511369"/>
                  <a:gd name="connsiteX53" fmla="*/ 2630709 w 12089090"/>
                  <a:gd name="connsiteY53" fmla="*/ 4069713 h 13511369"/>
                  <a:gd name="connsiteX54" fmla="*/ 2559272 w 12089090"/>
                  <a:gd name="connsiteY54" fmla="*/ 4041138 h 13511369"/>
                  <a:gd name="connsiteX55" fmla="*/ 2497359 w 12089090"/>
                  <a:gd name="connsiteY55" fmla="*/ 3964938 h 13511369"/>
                  <a:gd name="connsiteX56" fmla="*/ 2360437 w 12089090"/>
                  <a:gd name="connsiteY56" fmla="*/ 3991382 h 13511369"/>
                  <a:gd name="connsiteX57" fmla="*/ 2302097 w 12089090"/>
                  <a:gd name="connsiteY57" fmla="*/ 4098288 h 13511369"/>
                  <a:gd name="connsiteX58" fmla="*/ 2402109 w 12089090"/>
                  <a:gd name="connsiteY58" fmla="*/ 4295932 h 13511369"/>
                  <a:gd name="connsiteX59" fmla="*/ 2322337 w 12089090"/>
                  <a:gd name="connsiteY59" fmla="*/ 4353332 h 13511369"/>
                  <a:gd name="connsiteX60" fmla="*/ 2533078 w 12089090"/>
                  <a:gd name="connsiteY60" fmla="*/ 4645975 h 13511369"/>
                  <a:gd name="connsiteX61" fmla="*/ 2597372 w 12089090"/>
                  <a:gd name="connsiteY61" fmla="*/ 4879338 h 13511369"/>
                  <a:gd name="connsiteX62" fmla="*/ 2489024 w 12089090"/>
                  <a:gd name="connsiteY62" fmla="*/ 4958170 h 13511369"/>
                  <a:gd name="connsiteX63" fmla="*/ 2471165 w 12089090"/>
                  <a:gd name="connsiteY63" fmla="*/ 5122225 h 13511369"/>
                  <a:gd name="connsiteX64" fmla="*/ 2387822 w 12089090"/>
                  <a:gd name="connsiteY64" fmla="*/ 5196044 h 13511369"/>
                  <a:gd name="connsiteX65" fmla="*/ 2398537 w 12089090"/>
                  <a:gd name="connsiteY65" fmla="*/ 5286782 h 13511369"/>
                  <a:gd name="connsiteX66" fmla="*/ 2506884 w 12089090"/>
                  <a:gd name="connsiteY66" fmla="*/ 5384163 h 13511369"/>
                  <a:gd name="connsiteX67" fmla="*/ 2512837 w 12089090"/>
                  <a:gd name="connsiteY67" fmla="*/ 5534432 h 13511369"/>
                  <a:gd name="connsiteX68" fmla="*/ 2516409 w 12089090"/>
                  <a:gd name="connsiteY68" fmla="*/ 5622288 h 13511369"/>
                  <a:gd name="connsiteX69" fmla="*/ 2649759 w 12089090"/>
                  <a:gd name="connsiteY69" fmla="*/ 5741350 h 13511369"/>
                  <a:gd name="connsiteX70" fmla="*/ 2814065 w 12089090"/>
                  <a:gd name="connsiteY70" fmla="*/ 5819932 h 13511369"/>
                  <a:gd name="connsiteX71" fmla="*/ 2846212 w 12089090"/>
                  <a:gd name="connsiteY71" fmla="*/ 6036875 h 13511369"/>
                  <a:gd name="connsiteX72" fmla="*/ 2836687 w 12089090"/>
                  <a:gd name="connsiteY72" fmla="*/ 6239282 h 13511369"/>
                  <a:gd name="connsiteX73" fmla="*/ 2611659 w 12089090"/>
                  <a:gd name="connsiteY73" fmla="*/ 6322375 h 13511369"/>
                  <a:gd name="connsiteX74" fmla="*/ 2627137 w 12089090"/>
                  <a:gd name="connsiteY74" fmla="*/ 6448832 h 13511369"/>
                  <a:gd name="connsiteX75" fmla="*/ 2531887 w 12089090"/>
                  <a:gd name="connsiteY75" fmla="*/ 6696482 h 13511369"/>
                  <a:gd name="connsiteX76" fmla="*/ 2585465 w 12089090"/>
                  <a:gd name="connsiteY76" fmla="*/ 6812913 h 13511369"/>
                  <a:gd name="connsiteX77" fmla="*/ 2535459 w 12089090"/>
                  <a:gd name="connsiteY77" fmla="*/ 6872444 h 13511369"/>
                  <a:gd name="connsiteX78" fmla="*/ 2478309 w 12089090"/>
                  <a:gd name="connsiteY78" fmla="*/ 6981982 h 13511369"/>
                  <a:gd name="connsiteX79" fmla="*/ 2365199 w 12089090"/>
                  <a:gd name="connsiteY79" fmla="*/ 7022714 h 13511369"/>
                  <a:gd name="connsiteX80" fmla="*/ 2123503 w 12089090"/>
                  <a:gd name="connsiteY80" fmla="*/ 7248682 h 13511369"/>
                  <a:gd name="connsiteX81" fmla="*/ 2171128 w 12089090"/>
                  <a:gd name="connsiteY81" fmla="*/ 7551100 h 13511369"/>
                  <a:gd name="connsiteX82" fmla="*/ 2143743 w 12089090"/>
                  <a:gd name="connsiteY82" fmla="*/ 7627551 h 13511369"/>
                  <a:gd name="connsiteX83" fmla="*/ 1973484 w 12089090"/>
                  <a:gd name="connsiteY83" fmla="*/ 7703500 h 13511369"/>
                  <a:gd name="connsiteX84" fmla="*/ 1867519 w 12089090"/>
                  <a:gd name="connsiteY84" fmla="*/ 7841863 h 13511369"/>
                  <a:gd name="connsiteX85" fmla="*/ 1842515 w 12089090"/>
                  <a:gd name="connsiteY85" fmla="*/ 8084500 h 13511369"/>
                  <a:gd name="connsiteX86" fmla="*/ 1721072 w 12089090"/>
                  <a:gd name="connsiteY86" fmla="*/ 8148794 h 13511369"/>
                  <a:gd name="connsiteX87" fmla="*/ 1703212 w 12089090"/>
                  <a:gd name="connsiteY87" fmla="*/ 8291919 h 13511369"/>
                  <a:gd name="connsiteX88" fmla="*/ 1671065 w 12089090"/>
                  <a:gd name="connsiteY88" fmla="*/ 8510744 h 13511369"/>
                  <a:gd name="connsiteX89" fmla="*/ 1716309 w 12089090"/>
                  <a:gd name="connsiteY89" fmla="*/ 8653619 h 13511369"/>
                  <a:gd name="connsiteX90" fmla="*/ 1706784 w 12089090"/>
                  <a:gd name="connsiteY90" fmla="*/ 8772682 h 13511369"/>
                  <a:gd name="connsiteX91" fmla="*/ 1788937 w 12089090"/>
                  <a:gd name="connsiteY91" fmla="*/ 8963432 h 13511369"/>
                  <a:gd name="connsiteX92" fmla="*/ 1657969 w 12089090"/>
                  <a:gd name="connsiteY92" fmla="*/ 9413488 h 13511369"/>
                  <a:gd name="connsiteX93" fmla="*/ 1506759 w 12089090"/>
                  <a:gd name="connsiteY93" fmla="*/ 9498963 h 13511369"/>
                  <a:gd name="connsiteX94" fmla="*/ 1463897 w 12089090"/>
                  <a:gd name="connsiteY94" fmla="*/ 9682319 h 13511369"/>
                  <a:gd name="connsiteX95" fmla="*/ 1321022 w 12089090"/>
                  <a:gd name="connsiteY95" fmla="*/ 9748994 h 13511369"/>
                  <a:gd name="connsiteX96" fmla="*/ 1312687 w 12089090"/>
                  <a:gd name="connsiteY96" fmla="*/ 9839732 h 13511369"/>
                  <a:gd name="connsiteX97" fmla="*/ 1237678 w 12089090"/>
                  <a:gd name="connsiteY97" fmla="*/ 9970450 h 13511369"/>
                  <a:gd name="connsiteX98" fmla="*/ 1254347 w 12089090"/>
                  <a:gd name="connsiteY98" fmla="*/ 10151425 h 13511369"/>
                  <a:gd name="connsiteX99" fmla="*/ 1179337 w 12089090"/>
                  <a:gd name="connsiteY99" fmla="*/ 10315982 h 13511369"/>
                  <a:gd name="connsiteX100" fmla="*/ 932878 w 12089090"/>
                  <a:gd name="connsiteY100" fmla="*/ 10353832 h 13511369"/>
                  <a:gd name="connsiteX101" fmla="*/ 817387 w 12089090"/>
                  <a:gd name="connsiteY101" fmla="*/ 10468382 h 13511369"/>
                  <a:gd name="connsiteX102" fmla="*/ 678084 w 12089090"/>
                  <a:gd name="connsiteY102" fmla="*/ 10480038 h 13511369"/>
                  <a:gd name="connsiteX103" fmla="*/ 585215 w 12089090"/>
                  <a:gd name="connsiteY103" fmla="*/ 10544332 h 13511369"/>
                  <a:gd name="connsiteX104" fmla="*/ 497109 w 12089090"/>
                  <a:gd name="connsiteY104" fmla="*/ 10503850 h 13511369"/>
                  <a:gd name="connsiteX105" fmla="*/ 399478 w 12089090"/>
                  <a:gd name="connsiteY105" fmla="*/ 10510994 h 13511369"/>
                  <a:gd name="connsiteX106" fmla="*/ 301847 w 12089090"/>
                  <a:gd name="connsiteY106" fmla="*/ 10482419 h 13511369"/>
                  <a:gd name="connsiteX107" fmla="*/ 238743 w 12089090"/>
                  <a:gd name="connsiteY107" fmla="*/ 10535057 h 13511369"/>
                  <a:gd name="connsiteX108" fmla="*/ 17287 w 12089090"/>
                  <a:gd name="connsiteY108" fmla="*/ 10430282 h 13511369"/>
                  <a:gd name="connsiteX109" fmla="*/ 78009 w 12089090"/>
                  <a:gd name="connsiteY109" fmla="*/ 10608625 h 13511369"/>
                  <a:gd name="connsiteX110" fmla="*/ 11334 w 12089090"/>
                  <a:gd name="connsiteY110" fmla="*/ 10787219 h 13511369"/>
                  <a:gd name="connsiteX111" fmla="*/ 112537 w 12089090"/>
                  <a:gd name="connsiteY111" fmla="*/ 11056551 h 13511369"/>
                  <a:gd name="connsiteX112" fmla="*/ 8953 w 12089090"/>
                  <a:gd name="connsiteY112" fmla="*/ 11234894 h 13511369"/>
                  <a:gd name="connsiteX113" fmla="*/ 17287 w 12089090"/>
                  <a:gd name="connsiteY113" fmla="*/ 11420882 h 13511369"/>
                  <a:gd name="connsiteX114" fmla="*/ 158972 w 12089090"/>
                  <a:gd name="connsiteY114" fmla="*/ 11470638 h 13511369"/>
                  <a:gd name="connsiteX115" fmla="*/ 455437 w 12089090"/>
                  <a:gd name="connsiteY115" fmla="*/ 11497082 h 13511369"/>
                  <a:gd name="connsiteX116" fmla="*/ 623315 w 12089090"/>
                  <a:gd name="connsiteY116" fmla="*/ 11544457 h 13511369"/>
                  <a:gd name="connsiteX117" fmla="*/ 737615 w 12089090"/>
                  <a:gd name="connsiteY117" fmla="*/ 11489688 h 13511369"/>
                  <a:gd name="connsiteX118" fmla="*/ 912637 w 12089090"/>
                  <a:gd name="connsiteY118" fmla="*/ 11535182 h 13511369"/>
                  <a:gd name="connsiteX119" fmla="*/ 1078134 w 12089090"/>
                  <a:gd name="connsiteY119" fmla="*/ 11413488 h 13511369"/>
                  <a:gd name="connsiteX120" fmla="*/ 1155524 w 12089090"/>
                  <a:gd name="connsiteY120" fmla="*/ 11470889 h 13511369"/>
                  <a:gd name="connsiteX121" fmla="*/ 1294828 w 12089090"/>
                  <a:gd name="connsiteY121" fmla="*/ 11496832 h 13511369"/>
                  <a:gd name="connsiteX122" fmla="*/ 1466278 w 12089090"/>
                  <a:gd name="connsiteY122" fmla="*/ 11508738 h 13511369"/>
                  <a:gd name="connsiteX123" fmla="*/ 1552003 w 12089090"/>
                  <a:gd name="connsiteY123" fmla="*/ 11573032 h 13511369"/>
                  <a:gd name="connsiteX124" fmla="*/ 1652015 w 12089090"/>
                  <a:gd name="connsiteY124" fmla="*/ 11580175 h 13511369"/>
                  <a:gd name="connsiteX125" fmla="*/ 1731787 w 12089090"/>
                  <a:gd name="connsiteY125" fmla="*/ 11592332 h 13511369"/>
                  <a:gd name="connsiteX126" fmla="*/ 1659159 w 12089090"/>
                  <a:gd name="connsiteY126" fmla="*/ 11737338 h 13511369"/>
                  <a:gd name="connsiteX127" fmla="*/ 1693687 w 12089090"/>
                  <a:gd name="connsiteY127" fmla="*/ 11992382 h 13511369"/>
                  <a:gd name="connsiteX128" fmla="*/ 1871090 w 12089090"/>
                  <a:gd name="connsiteY128" fmla="*/ 12130244 h 13511369"/>
                  <a:gd name="connsiteX129" fmla="*/ 1993724 w 12089090"/>
                  <a:gd name="connsiteY129" fmla="*/ 12056676 h 13511369"/>
                  <a:gd name="connsiteX130" fmla="*/ 2066353 w 12089090"/>
                  <a:gd name="connsiteY130" fmla="*/ 12104050 h 13511369"/>
                  <a:gd name="connsiteX131" fmla="*/ 2142553 w 12089090"/>
                  <a:gd name="connsiteY131" fmla="*/ 12034994 h 13511369"/>
                  <a:gd name="connsiteX132" fmla="*/ 2242565 w 12089090"/>
                  <a:gd name="connsiteY132" fmla="*/ 12058807 h 13511369"/>
                  <a:gd name="connsiteX133" fmla="*/ 2473547 w 12089090"/>
                  <a:gd name="connsiteY133" fmla="*/ 12008800 h 13511369"/>
                  <a:gd name="connsiteX134" fmla="*/ 2524743 w 12089090"/>
                  <a:gd name="connsiteY134" fmla="*/ 11899513 h 13511369"/>
                  <a:gd name="connsiteX135" fmla="*/ 2893837 w 12089090"/>
                  <a:gd name="connsiteY135" fmla="*/ 12030482 h 13511369"/>
                  <a:gd name="connsiteX136" fmla="*/ 2983134 w 12089090"/>
                  <a:gd name="connsiteY136" fmla="*/ 12018325 h 13511369"/>
                  <a:gd name="connsiteX137" fmla="*/ 3084337 w 12089090"/>
                  <a:gd name="connsiteY137" fmla="*/ 12182882 h 13511369"/>
                  <a:gd name="connsiteX138" fmla="*/ 3323653 w 12089090"/>
                  <a:gd name="connsiteY138" fmla="*/ 12127863 h 13511369"/>
                  <a:gd name="connsiteX139" fmla="*/ 3433190 w 12089090"/>
                  <a:gd name="connsiteY139" fmla="*/ 12196919 h 13511369"/>
                  <a:gd name="connsiteX140" fmla="*/ 3586781 w 12089090"/>
                  <a:gd name="connsiteY140" fmla="*/ 12266226 h 13511369"/>
                  <a:gd name="connsiteX141" fmla="*/ 3522487 w 12089090"/>
                  <a:gd name="connsiteY141" fmla="*/ 12387670 h 13511369"/>
                  <a:gd name="connsiteX142" fmla="*/ 3607022 w 12089090"/>
                  <a:gd name="connsiteY142" fmla="*/ 12592207 h 13511369"/>
                  <a:gd name="connsiteX143" fmla="*/ 3560587 w 12089090"/>
                  <a:gd name="connsiteY143" fmla="*/ 12773432 h 13511369"/>
                  <a:gd name="connsiteX144" fmla="*/ 3545109 w 12089090"/>
                  <a:gd name="connsiteY144" fmla="*/ 12987494 h 13511369"/>
                  <a:gd name="connsiteX145" fmla="*/ 3636787 w 12089090"/>
                  <a:gd name="connsiteY145" fmla="*/ 13211582 h 13511369"/>
                  <a:gd name="connsiteX146" fmla="*/ 3922537 w 12089090"/>
                  <a:gd name="connsiteY146" fmla="*/ 13440182 h 13511369"/>
                  <a:gd name="connsiteX147" fmla="*/ 4514278 w 12089090"/>
                  <a:gd name="connsiteY147" fmla="*/ 13511369 h 13511369"/>
                  <a:gd name="connsiteX148" fmla="*/ 4549996 w 12089090"/>
                  <a:gd name="connsiteY148" fmla="*/ 13442312 h 13511369"/>
                  <a:gd name="connsiteX149" fmla="*/ 4208287 w 12089090"/>
                  <a:gd name="connsiteY149" fmla="*/ 13154432 h 13511369"/>
                  <a:gd name="connsiteX150" fmla="*/ 4635722 w 12089090"/>
                  <a:gd name="connsiteY150" fmla="*/ 13268482 h 13511369"/>
                  <a:gd name="connsiteX151" fmla="*/ 4951237 w 12089090"/>
                  <a:gd name="connsiteY151" fmla="*/ 13268732 h 13511369"/>
                  <a:gd name="connsiteX152" fmla="*/ 5052440 w 12089090"/>
                  <a:gd name="connsiteY152" fmla="*/ 13058932 h 13511369"/>
                  <a:gd name="connsiteX153" fmla="*/ 5011959 w 12089090"/>
                  <a:gd name="connsiteY153" fmla="*/ 12985113 h 13511369"/>
                  <a:gd name="connsiteX154" fmla="*/ 5008387 w 12089090"/>
                  <a:gd name="connsiteY154" fmla="*/ 12678182 h 13511369"/>
                  <a:gd name="connsiteX155" fmla="*/ 5084587 w 12089090"/>
                  <a:gd name="connsiteY155" fmla="*/ 12563882 h 13511369"/>
                  <a:gd name="connsiteX156" fmla="*/ 5046487 w 12089090"/>
                  <a:gd name="connsiteY156" fmla="*/ 12225745 h 13511369"/>
                  <a:gd name="connsiteX157" fmla="*/ 5375100 w 12089090"/>
                  <a:gd name="connsiteY157" fmla="*/ 12097157 h 13511369"/>
                  <a:gd name="connsiteX158" fmla="*/ 5656087 w 12089090"/>
                  <a:gd name="connsiteY158" fmla="*/ 12180502 h 13511369"/>
                  <a:gd name="connsiteX159" fmla="*/ 5541787 w 12089090"/>
                  <a:gd name="connsiteY159" fmla="*/ 11249432 h 13511369"/>
                  <a:gd name="connsiteX160" fmla="*/ 5602510 w 12089090"/>
                  <a:gd name="connsiteY160" fmla="*/ 10722925 h 13511369"/>
                  <a:gd name="connsiteX161" fmla="*/ 5485827 w 12089090"/>
                  <a:gd name="connsiteY161" fmla="*/ 10663394 h 13511369"/>
                  <a:gd name="connsiteX162" fmla="*/ 5602509 w 12089090"/>
                  <a:gd name="connsiteY162" fmla="*/ 10701495 h 13511369"/>
                  <a:gd name="connsiteX163" fmla="*/ 5628703 w 12089090"/>
                  <a:gd name="connsiteY163" fmla="*/ 10160950 h 13511369"/>
                  <a:gd name="connsiteX164" fmla="*/ 5715618 w 12089090"/>
                  <a:gd name="connsiteY164" fmla="*/ 9775438 h 13511369"/>
                  <a:gd name="connsiteX165" fmla="*/ 5847778 w 12089090"/>
                  <a:gd name="connsiteY165" fmla="*/ 9408475 h 13511369"/>
                  <a:gd name="connsiteX166" fmla="*/ 5938265 w 12089090"/>
                  <a:gd name="connsiteY166" fmla="*/ 9196544 h 13511369"/>
                  <a:gd name="connsiteX167" fmla="*/ 5776340 w 12089090"/>
                  <a:gd name="connsiteY167" fmla="*/ 9329894 h 13511369"/>
                  <a:gd name="connsiteX168" fmla="*/ 5940647 w 12089090"/>
                  <a:gd name="connsiteY168" fmla="*/ 9137013 h 13511369"/>
                  <a:gd name="connsiteX169" fmla="*/ 5972794 w 12089090"/>
                  <a:gd name="connsiteY169" fmla="*/ 8956289 h 13511369"/>
                  <a:gd name="connsiteX170" fmla="*/ 5976365 w 12089090"/>
                  <a:gd name="connsiteY170" fmla="*/ 9087006 h 13511369"/>
                  <a:gd name="connsiteX171" fmla="*/ 6458567 w 12089090"/>
                  <a:gd name="connsiteY171" fmla="*/ 8201432 h 13511369"/>
                  <a:gd name="connsiteX172" fmla="*/ 6221634 w 12089090"/>
                  <a:gd name="connsiteY172" fmla="*/ 8101170 h 13511369"/>
                  <a:gd name="connsiteX173" fmla="*/ 6443090 w 12089090"/>
                  <a:gd name="connsiteY173" fmla="*/ 8110694 h 13511369"/>
                  <a:gd name="connsiteX174" fmla="*/ 6713363 w 12089090"/>
                  <a:gd name="connsiteY174" fmla="*/ 8074975 h 13511369"/>
                  <a:gd name="connsiteX175" fmla="*/ 6872907 w 12089090"/>
                  <a:gd name="connsiteY175" fmla="*/ 8032113 h 13511369"/>
                  <a:gd name="connsiteX176" fmla="*/ 6802659 w 12089090"/>
                  <a:gd name="connsiteY176" fmla="*/ 7972582 h 13511369"/>
                  <a:gd name="connsiteX177" fmla="*/ 6894339 w 12089090"/>
                  <a:gd name="connsiteY177" fmla="*/ 7846626 h 13511369"/>
                  <a:gd name="connsiteX178" fmla="*/ 6997921 w 12089090"/>
                  <a:gd name="connsiteY178" fmla="*/ 7867807 h 13511369"/>
                  <a:gd name="connsiteX179" fmla="*/ 7034832 w 12089090"/>
                  <a:gd name="connsiteY179" fmla="*/ 7793990 h 13511369"/>
                  <a:gd name="connsiteX180" fmla="*/ 6961013 w 12089090"/>
                  <a:gd name="connsiteY180" fmla="*/ 7693975 h 13511369"/>
                  <a:gd name="connsiteX181" fmla="*/ 6927676 w 12089090"/>
                  <a:gd name="connsiteY181" fmla="*/ 7596344 h 13511369"/>
                  <a:gd name="connsiteX182" fmla="*/ 6837187 w 12089090"/>
                  <a:gd name="connsiteY182" fmla="*/ 7591832 h 13511369"/>
                  <a:gd name="connsiteX183" fmla="*/ 6763369 w 12089090"/>
                  <a:gd name="connsiteY183" fmla="*/ 7674925 h 13511369"/>
                  <a:gd name="connsiteX184" fmla="*/ 6627637 w 12089090"/>
                  <a:gd name="connsiteY184" fmla="*/ 7687082 h 13511369"/>
                  <a:gd name="connsiteX185" fmla="*/ 6687169 w 12089090"/>
                  <a:gd name="connsiteY185" fmla="*/ 7617775 h 13511369"/>
                  <a:gd name="connsiteX186" fmla="*/ 6699076 w 12089090"/>
                  <a:gd name="connsiteY186" fmla="*/ 7529669 h 13511369"/>
                  <a:gd name="connsiteX187" fmla="*/ 6720506 w 12089090"/>
                  <a:gd name="connsiteY187" fmla="*/ 7467756 h 13511369"/>
                  <a:gd name="connsiteX188" fmla="*/ 6684787 w 12089090"/>
                  <a:gd name="connsiteY188" fmla="*/ 7401332 h 13511369"/>
                  <a:gd name="connsiteX189" fmla="*/ 6620494 w 12089090"/>
                  <a:gd name="connsiteY189" fmla="*/ 7432038 h 13511369"/>
                  <a:gd name="connsiteX190" fmla="*/ 6618112 w 12089090"/>
                  <a:gd name="connsiteY190" fmla="*/ 7351326 h 13511369"/>
                  <a:gd name="connsiteX191" fmla="*/ 6837188 w 12089090"/>
                  <a:gd name="connsiteY191" fmla="*/ 7243919 h 13511369"/>
                  <a:gd name="connsiteX192" fmla="*/ 6801469 w 12089090"/>
                  <a:gd name="connsiteY192" fmla="*/ 7089138 h 13511369"/>
                  <a:gd name="connsiteX193" fmla="*/ 6877669 w 12089090"/>
                  <a:gd name="connsiteY193" fmla="*/ 7072469 h 13511369"/>
                  <a:gd name="connsiteX194" fmla="*/ 6856237 w 12089090"/>
                  <a:gd name="connsiteY194" fmla="*/ 6982232 h 13511369"/>
                  <a:gd name="connsiteX195" fmla="*/ 6961013 w 12089090"/>
                  <a:gd name="connsiteY195" fmla="*/ 6984363 h 13511369"/>
                  <a:gd name="connsiteX196" fmla="*/ 7003876 w 12089090"/>
                  <a:gd name="connsiteY196" fmla="*/ 6903400 h 13511369"/>
                  <a:gd name="connsiteX197" fmla="*/ 7106269 w 12089090"/>
                  <a:gd name="connsiteY197" fmla="*/ 6936738 h 13511369"/>
                  <a:gd name="connsiteX198" fmla="*/ 7180088 w 12089090"/>
                  <a:gd name="connsiteY198" fmla="*/ 7039132 h 13511369"/>
                  <a:gd name="connsiteX199" fmla="*/ 7246763 w 12089090"/>
                  <a:gd name="connsiteY199" fmla="*/ 6979600 h 13511369"/>
                  <a:gd name="connsiteX200" fmla="*/ 7187232 w 12089090"/>
                  <a:gd name="connsiteY200" fmla="*/ 6843869 h 13511369"/>
                  <a:gd name="connsiteX201" fmla="*/ 7244381 w 12089090"/>
                  <a:gd name="connsiteY201" fmla="*/ 6896506 h 13511369"/>
                  <a:gd name="connsiteX202" fmla="*/ 7361063 w 12089090"/>
                  <a:gd name="connsiteY202" fmla="*/ 6934357 h 13511369"/>
                  <a:gd name="connsiteX203" fmla="*/ 7434882 w 12089090"/>
                  <a:gd name="connsiteY203" fmla="*/ 7006046 h 13511369"/>
                  <a:gd name="connsiteX204" fmla="*/ 7403926 w 12089090"/>
                  <a:gd name="connsiteY204" fmla="*/ 7144158 h 13511369"/>
                  <a:gd name="connsiteX205" fmla="*/ 7475363 w 12089090"/>
                  <a:gd name="connsiteY205" fmla="*/ 7108439 h 13511369"/>
                  <a:gd name="connsiteX206" fmla="*/ 7465837 w 12089090"/>
                  <a:gd name="connsiteY206" fmla="*/ 7077482 h 13511369"/>
                  <a:gd name="connsiteX207" fmla="*/ 7542038 w 12089090"/>
                  <a:gd name="connsiteY207" fmla="*/ 7163208 h 13511369"/>
                  <a:gd name="connsiteX208" fmla="*/ 7477744 w 12089090"/>
                  <a:gd name="connsiteY208" fmla="*/ 7244171 h 13511369"/>
                  <a:gd name="connsiteX209" fmla="*/ 7542037 w 12089090"/>
                  <a:gd name="connsiteY209" fmla="*/ 7325132 h 13511369"/>
                  <a:gd name="connsiteX210" fmla="*/ 7468219 w 12089090"/>
                  <a:gd name="connsiteY210" fmla="*/ 7344183 h 13511369"/>
                  <a:gd name="connsiteX211" fmla="*/ 7375351 w 12089090"/>
                  <a:gd name="connsiteY211" fmla="*/ 7296558 h 13511369"/>
                  <a:gd name="connsiteX212" fmla="*/ 7327726 w 12089090"/>
                  <a:gd name="connsiteY212" fmla="*/ 7406096 h 13511369"/>
                  <a:gd name="connsiteX213" fmla="*/ 7403926 w 12089090"/>
                  <a:gd name="connsiteY213" fmla="*/ 7425146 h 13511369"/>
                  <a:gd name="connsiteX214" fmla="*/ 7458694 w 12089090"/>
                  <a:gd name="connsiteY214" fmla="*/ 7484677 h 13511369"/>
                  <a:gd name="connsiteX215" fmla="*/ 7484888 w 12089090"/>
                  <a:gd name="connsiteY215" fmla="*/ 7515382 h 13511369"/>
                  <a:gd name="connsiteX216" fmla="*/ 7505128 w 12089090"/>
                  <a:gd name="connsiteY216" fmla="*/ 7467755 h 13511369"/>
                  <a:gd name="connsiteX217" fmla="*/ 7563469 w 12089090"/>
                  <a:gd name="connsiteY217" fmla="*/ 7529921 h 13511369"/>
                  <a:gd name="connsiteX218" fmla="*/ 7656338 w 12089090"/>
                  <a:gd name="connsiteY218" fmla="*/ 7615646 h 13511369"/>
                  <a:gd name="connsiteX219" fmla="*/ 7656338 w 12089090"/>
                  <a:gd name="connsiteY219" fmla="*/ 7510871 h 13511369"/>
                  <a:gd name="connsiteX220" fmla="*/ 7830168 w 12089090"/>
                  <a:gd name="connsiteY220" fmla="*/ 7606120 h 13511369"/>
                  <a:gd name="connsiteX221" fmla="*/ 7723013 w 12089090"/>
                  <a:gd name="connsiteY221" fmla="*/ 7370377 h 13511369"/>
                  <a:gd name="connsiteX222" fmla="*/ 7725394 w 12089090"/>
                  <a:gd name="connsiteY222" fmla="*/ 7234646 h 13511369"/>
                  <a:gd name="connsiteX223" fmla="*/ 7630144 w 12089090"/>
                  <a:gd name="connsiteY223" fmla="*/ 7206071 h 13511369"/>
                  <a:gd name="connsiteX224" fmla="*/ 7694437 w 12089090"/>
                  <a:gd name="connsiteY224" fmla="*/ 7039382 h 13511369"/>
                  <a:gd name="connsiteX225" fmla="*/ 8392144 w 12089090"/>
                  <a:gd name="connsiteY225" fmla="*/ 6653621 h 13511369"/>
                  <a:gd name="connsiteX226" fmla="*/ 8720757 w 12089090"/>
                  <a:gd name="connsiteY226" fmla="*/ 6591708 h 13511369"/>
                  <a:gd name="connsiteX227" fmla="*/ 8739807 w 12089090"/>
                  <a:gd name="connsiteY227" fmla="*/ 6696483 h 13511369"/>
                  <a:gd name="connsiteX228" fmla="*/ 8813626 w 12089090"/>
                  <a:gd name="connsiteY228" fmla="*/ 6701246 h 13511369"/>
                  <a:gd name="connsiteX229" fmla="*/ 8789812 w 12089090"/>
                  <a:gd name="connsiteY229" fmla="*/ 6548844 h 13511369"/>
                  <a:gd name="connsiteX230" fmla="*/ 9332737 w 12089090"/>
                  <a:gd name="connsiteY230" fmla="*/ 6544082 h 13511369"/>
                  <a:gd name="connsiteX231" fmla="*/ 9520856 w 12089090"/>
                  <a:gd name="connsiteY231" fmla="*/ 6494075 h 13511369"/>
                  <a:gd name="connsiteX232" fmla="*/ 9647062 w 12089090"/>
                  <a:gd name="connsiteY232" fmla="*/ 6298813 h 13511369"/>
                  <a:gd name="connsiteX233" fmla="*/ 9923287 w 12089090"/>
                  <a:gd name="connsiteY233" fmla="*/ 6334532 h 13511369"/>
                  <a:gd name="connsiteX234" fmla="*/ 9887569 w 12089090"/>
                  <a:gd name="connsiteY234" fmla="*/ 6420258 h 13511369"/>
                  <a:gd name="connsiteX235" fmla="*/ 9744694 w 12089090"/>
                  <a:gd name="connsiteY235" fmla="*/ 6434546 h 13511369"/>
                  <a:gd name="connsiteX236" fmla="*/ 9813749 w 12089090"/>
                  <a:gd name="connsiteY236" fmla="*/ 6489313 h 13511369"/>
                  <a:gd name="connsiteX237" fmla="*/ 9682782 w 12089090"/>
                  <a:gd name="connsiteY237" fmla="*/ 6517889 h 13511369"/>
                  <a:gd name="connsiteX238" fmla="*/ 9556576 w 12089090"/>
                  <a:gd name="connsiteY238" fmla="*/ 6508364 h 13511369"/>
                  <a:gd name="connsiteX239" fmla="*/ 9470850 w 12089090"/>
                  <a:gd name="connsiteY239" fmla="*/ 6544082 h 13511369"/>
                  <a:gd name="connsiteX240" fmla="*/ 9439894 w 12089090"/>
                  <a:gd name="connsiteY240" fmla="*/ 6848883 h 13511369"/>
                  <a:gd name="connsiteX241" fmla="*/ 9601819 w 12089090"/>
                  <a:gd name="connsiteY241" fmla="*/ 6882220 h 13511369"/>
                  <a:gd name="connsiteX242" fmla="*/ 9808987 w 12089090"/>
                  <a:gd name="connsiteY242" fmla="*/ 6696482 h 13511369"/>
                  <a:gd name="connsiteX243" fmla="*/ 9847088 w 12089090"/>
                  <a:gd name="connsiteY243" fmla="*/ 6794114 h 13511369"/>
                  <a:gd name="connsiteX244" fmla="*/ 9994726 w 12089090"/>
                  <a:gd name="connsiteY244" fmla="*/ 6717914 h 13511369"/>
                  <a:gd name="connsiteX245" fmla="*/ 9894713 w 12089090"/>
                  <a:gd name="connsiteY245" fmla="*/ 6956040 h 13511369"/>
                  <a:gd name="connsiteX246" fmla="*/ 10037588 w 12089090"/>
                  <a:gd name="connsiteY246" fmla="*/ 6898889 h 13511369"/>
                  <a:gd name="connsiteX247" fmla="*/ 10004251 w 12089090"/>
                  <a:gd name="connsiteY247" fmla="*/ 6986996 h 13511369"/>
                  <a:gd name="connsiteX248" fmla="*/ 10235232 w 12089090"/>
                  <a:gd name="connsiteY248" fmla="*/ 6984614 h 13511369"/>
                  <a:gd name="connsiteX249" fmla="*/ 10075687 w 12089090"/>
                  <a:gd name="connsiteY249" fmla="*/ 7039382 h 13511369"/>
                  <a:gd name="connsiteX250" fmla="*/ 9966151 w 12089090"/>
                  <a:gd name="connsiteY250" fmla="*/ 7096533 h 13511369"/>
                  <a:gd name="connsiteX251" fmla="*/ 9847088 w 12089090"/>
                  <a:gd name="connsiteY251" fmla="*/ 7210833 h 13511369"/>
                  <a:gd name="connsiteX252" fmla="*/ 9882806 w 12089090"/>
                  <a:gd name="connsiteY252" fmla="*/ 7270363 h 13511369"/>
                  <a:gd name="connsiteX253" fmla="*/ 9925669 w 12089090"/>
                  <a:gd name="connsiteY253" fmla="*/ 7320371 h 13511369"/>
                  <a:gd name="connsiteX254" fmla="*/ 10004251 w 12089090"/>
                  <a:gd name="connsiteY254" fmla="*/ 7287033 h 13511369"/>
                  <a:gd name="connsiteX255" fmla="*/ 10016156 w 12089090"/>
                  <a:gd name="connsiteY255" fmla="*/ 7348944 h 13511369"/>
                  <a:gd name="connsiteX256" fmla="*/ 10130457 w 12089090"/>
                  <a:gd name="connsiteY256" fmla="*/ 7210833 h 13511369"/>
                  <a:gd name="connsiteX257" fmla="*/ 10166176 w 12089090"/>
                  <a:gd name="connsiteY257" fmla="*/ 7356089 h 13511369"/>
                  <a:gd name="connsiteX258" fmla="*/ 10261426 w 12089090"/>
                  <a:gd name="connsiteY258" fmla="*/ 7239408 h 13511369"/>
                  <a:gd name="connsiteX259" fmla="*/ 10287619 w 12089090"/>
                  <a:gd name="connsiteY259" fmla="*/ 7401332 h 13511369"/>
                  <a:gd name="connsiteX260" fmla="*/ 10361437 w 12089090"/>
                  <a:gd name="connsiteY260" fmla="*/ 7477532 h 13511369"/>
                  <a:gd name="connsiteX261" fmla="*/ 10151887 w 12089090"/>
                  <a:gd name="connsiteY261" fmla="*/ 7591832 h 13511369"/>
                  <a:gd name="connsiteX262" fmla="*/ 10304288 w 12089090"/>
                  <a:gd name="connsiteY262" fmla="*/ 7741852 h 13511369"/>
                  <a:gd name="connsiteX263" fmla="*/ 10335244 w 12089090"/>
                  <a:gd name="connsiteY263" fmla="*/ 7644221 h 13511369"/>
                  <a:gd name="connsiteX264" fmla="*/ 10406680 w 12089090"/>
                  <a:gd name="connsiteY264" fmla="*/ 7732326 h 13511369"/>
                  <a:gd name="connsiteX265" fmla="*/ 10528126 w 12089090"/>
                  <a:gd name="connsiteY265" fmla="*/ 7691846 h 13511369"/>
                  <a:gd name="connsiteX266" fmla="*/ 10532887 w 12089090"/>
                  <a:gd name="connsiteY266" fmla="*/ 7777570 h 13511369"/>
                  <a:gd name="connsiteX267" fmla="*/ 10530506 w 12089090"/>
                  <a:gd name="connsiteY267" fmla="*/ 7875200 h 13511369"/>
                  <a:gd name="connsiteX268" fmla="*/ 10640043 w 12089090"/>
                  <a:gd name="connsiteY268" fmla="*/ 7837101 h 13511369"/>
                  <a:gd name="connsiteX269" fmla="*/ 10680526 w 12089090"/>
                  <a:gd name="connsiteY269" fmla="*/ 8075227 h 13511369"/>
                  <a:gd name="connsiteX270" fmla="*/ 10818637 w 12089090"/>
                  <a:gd name="connsiteY270" fmla="*/ 8106182 h 13511369"/>
                  <a:gd name="connsiteX271" fmla="*/ 10832925 w 12089090"/>
                  <a:gd name="connsiteY271" fmla="*/ 7815670 h 13511369"/>
                  <a:gd name="connsiteX272" fmla="*/ 10923413 w 12089090"/>
                  <a:gd name="connsiteY272" fmla="*/ 7791858 h 13511369"/>
                  <a:gd name="connsiteX273" fmla="*/ 10992469 w 12089090"/>
                  <a:gd name="connsiteY273" fmla="*/ 7620407 h 13511369"/>
                  <a:gd name="connsiteX274" fmla="*/ 10954369 w 12089090"/>
                  <a:gd name="connsiteY274" fmla="*/ 7491821 h 13511369"/>
                  <a:gd name="connsiteX275" fmla="*/ 10859119 w 12089090"/>
                  <a:gd name="connsiteY275" fmla="*/ 7479913 h 13511369"/>
                  <a:gd name="connsiteX276" fmla="*/ 10906743 w 12089090"/>
                  <a:gd name="connsiteY276" fmla="*/ 7360851 h 13511369"/>
                  <a:gd name="connsiteX277" fmla="*/ 10801969 w 12089090"/>
                  <a:gd name="connsiteY277" fmla="*/ 7289414 h 13511369"/>
                  <a:gd name="connsiteX278" fmla="*/ 10761487 w 12089090"/>
                  <a:gd name="connsiteY278" fmla="*/ 7058432 h 13511369"/>
                  <a:gd name="connsiteX279" fmla="*/ 10443987 w 12089090"/>
                  <a:gd name="connsiteY279" fmla="*/ 7020332 h 13511369"/>
                  <a:gd name="connsiteX280" fmla="*/ 10513838 w 12089090"/>
                  <a:gd name="connsiteY280" fmla="*/ 6915558 h 13511369"/>
                  <a:gd name="connsiteX281" fmla="*/ 10637663 w 12089090"/>
                  <a:gd name="connsiteY281" fmla="*/ 6896508 h 13511369"/>
                  <a:gd name="connsiteX282" fmla="*/ 10647187 w 12089090"/>
                  <a:gd name="connsiteY282" fmla="*/ 6810782 h 13511369"/>
                  <a:gd name="connsiteX283" fmla="*/ 10859912 w 12089090"/>
                  <a:gd name="connsiteY283" fmla="*/ 6899682 h 13511369"/>
                  <a:gd name="connsiteX284" fmla="*/ 10875787 w 12089090"/>
                  <a:gd name="connsiteY284" fmla="*/ 6677432 h 13511369"/>
                  <a:gd name="connsiteX285" fmla="*/ 10666237 w 12089090"/>
                  <a:gd name="connsiteY285" fmla="*/ 6772682 h 13511369"/>
                  <a:gd name="connsiteX286" fmla="*/ 10590037 w 12089090"/>
                  <a:gd name="connsiteY286" fmla="*/ 6544082 h 13511369"/>
                  <a:gd name="connsiteX287" fmla="*/ 10361437 w 12089090"/>
                  <a:gd name="connsiteY287" fmla="*/ 6753632 h 13511369"/>
                  <a:gd name="connsiteX288" fmla="*/ 10374138 w 12089090"/>
                  <a:gd name="connsiteY288" fmla="*/ 6588533 h 13511369"/>
                  <a:gd name="connsiteX289" fmla="*/ 10386837 w 12089090"/>
                  <a:gd name="connsiteY289" fmla="*/ 6464707 h 13511369"/>
                  <a:gd name="connsiteX290" fmla="*/ 10331672 w 12089090"/>
                  <a:gd name="connsiteY290" fmla="*/ 6436675 h 13511369"/>
                  <a:gd name="connsiteX291" fmla="*/ 10278888 w 12089090"/>
                  <a:gd name="connsiteY291" fmla="*/ 6452008 h 13511369"/>
                  <a:gd name="connsiteX292" fmla="*/ 10158237 w 12089090"/>
                  <a:gd name="connsiteY292" fmla="*/ 6236107 h 13511369"/>
                  <a:gd name="connsiteX293" fmla="*/ 10323338 w 12089090"/>
                  <a:gd name="connsiteY293" fmla="*/ 6274208 h 13511369"/>
                  <a:gd name="connsiteX294" fmla="*/ 10564638 w 12089090"/>
                  <a:gd name="connsiteY294" fmla="*/ 6274208 h 13511369"/>
                  <a:gd name="connsiteX295" fmla="*/ 10694812 w 12089090"/>
                  <a:gd name="connsiteY295" fmla="*/ 6134507 h 13511369"/>
                  <a:gd name="connsiteX296" fmla="*/ 10593213 w 12089090"/>
                  <a:gd name="connsiteY296" fmla="*/ 6023383 h 13511369"/>
                  <a:gd name="connsiteX297" fmla="*/ 10380487 w 12089090"/>
                  <a:gd name="connsiteY297" fmla="*/ 5975757 h 13511369"/>
                  <a:gd name="connsiteX298" fmla="*/ 10561462 w 12089090"/>
                  <a:gd name="connsiteY298" fmla="*/ 5845582 h 13511369"/>
                  <a:gd name="connsiteX299" fmla="*/ 10507488 w 12089090"/>
                  <a:gd name="connsiteY299" fmla="*/ 5728108 h 13511369"/>
                  <a:gd name="connsiteX300" fmla="*/ 10561463 w 12089090"/>
                  <a:gd name="connsiteY300" fmla="*/ 5607458 h 13511369"/>
                  <a:gd name="connsiteX301" fmla="*/ 10523362 w 12089090"/>
                  <a:gd name="connsiteY301" fmla="*/ 5604282 h 13511369"/>
                  <a:gd name="connsiteX302" fmla="*/ 10488438 w 12089090"/>
                  <a:gd name="connsiteY302" fmla="*/ 5528083 h 13511369"/>
                  <a:gd name="connsiteX303" fmla="*/ 10329687 w 12089090"/>
                  <a:gd name="connsiteY303" fmla="*/ 5375682 h 13511369"/>
                  <a:gd name="connsiteX304" fmla="*/ 10599563 w 12089090"/>
                  <a:gd name="connsiteY304" fmla="*/ 5480458 h 13511369"/>
                  <a:gd name="connsiteX305" fmla="*/ 10742437 w 12089090"/>
                  <a:gd name="connsiteY305" fmla="*/ 5439182 h 13511369"/>
                  <a:gd name="connsiteX306" fmla="*/ 10717038 w 12089090"/>
                  <a:gd name="connsiteY306" fmla="*/ 5686833 h 13511369"/>
                  <a:gd name="connsiteX307" fmla="*/ 10894837 w 12089090"/>
                  <a:gd name="connsiteY307" fmla="*/ 5724932 h 13511369"/>
                  <a:gd name="connsiteX308" fmla="*/ 10951988 w 12089090"/>
                  <a:gd name="connsiteY308" fmla="*/ 5550308 h 13511369"/>
                  <a:gd name="connsiteX309" fmla="*/ 10993262 w 12089090"/>
                  <a:gd name="connsiteY309" fmla="*/ 5321707 h 13511369"/>
                  <a:gd name="connsiteX310" fmla="*/ 10913888 w 12089090"/>
                  <a:gd name="connsiteY310" fmla="*/ 5118508 h 13511369"/>
                  <a:gd name="connsiteX311" fmla="*/ 10856737 w 12089090"/>
                  <a:gd name="connsiteY311" fmla="*/ 5020082 h 13511369"/>
                  <a:gd name="connsiteX312" fmla="*/ 10777363 w 12089090"/>
                  <a:gd name="connsiteY312" fmla="*/ 5137558 h 13511369"/>
                  <a:gd name="connsiteX313" fmla="*/ 10707513 w 12089090"/>
                  <a:gd name="connsiteY313" fmla="*/ 5096283 h 13511369"/>
                  <a:gd name="connsiteX314" fmla="*/ 10675763 w 12089090"/>
                  <a:gd name="connsiteY314" fmla="*/ 5216933 h 13511369"/>
                  <a:gd name="connsiteX315" fmla="*/ 10574162 w 12089090"/>
                  <a:gd name="connsiteY315" fmla="*/ 5220107 h 13511369"/>
                  <a:gd name="connsiteX316" fmla="*/ 10494787 w 12089090"/>
                  <a:gd name="connsiteY316" fmla="*/ 5077232 h 13511369"/>
                  <a:gd name="connsiteX317" fmla="*/ 10456687 w 12089090"/>
                  <a:gd name="connsiteY317" fmla="*/ 4924832 h 13511369"/>
                  <a:gd name="connsiteX318" fmla="*/ 10240787 w 12089090"/>
                  <a:gd name="connsiteY318" fmla="*/ 4928007 h 13511369"/>
                  <a:gd name="connsiteX319" fmla="*/ 10266187 w 12089090"/>
                  <a:gd name="connsiteY319" fmla="*/ 5153432 h 13511369"/>
                  <a:gd name="connsiteX320" fmla="*/ 10228088 w 12089090"/>
                  <a:gd name="connsiteY320" fmla="*/ 4959758 h 13511369"/>
                  <a:gd name="connsiteX321" fmla="*/ 10183637 w 12089090"/>
                  <a:gd name="connsiteY321" fmla="*/ 4972457 h 13511369"/>
                  <a:gd name="connsiteX322" fmla="*/ 10113787 w 12089090"/>
                  <a:gd name="connsiteY322" fmla="*/ 4861332 h 13511369"/>
                  <a:gd name="connsiteX323" fmla="*/ 10018538 w 12089090"/>
                  <a:gd name="connsiteY323" fmla="*/ 4931183 h 13511369"/>
                  <a:gd name="connsiteX324" fmla="*/ 9862962 w 12089090"/>
                  <a:gd name="connsiteY324" fmla="*/ 5058182 h 13511369"/>
                  <a:gd name="connsiteX325" fmla="*/ 10228087 w 12089090"/>
                  <a:gd name="connsiteY325" fmla="*/ 4724807 h 13511369"/>
                  <a:gd name="connsiteX326" fmla="*/ 10372550 w 12089090"/>
                  <a:gd name="connsiteY326" fmla="*/ 4634321 h 13511369"/>
                  <a:gd name="connsiteX327" fmla="*/ 10590037 w 12089090"/>
                  <a:gd name="connsiteY327" fmla="*/ 4581932 h 13511369"/>
                  <a:gd name="connsiteX328" fmla="*/ 10628138 w 12089090"/>
                  <a:gd name="connsiteY328" fmla="*/ 4461283 h 13511369"/>
                  <a:gd name="connsiteX329" fmla="*/ 10799588 w 12089090"/>
                  <a:gd name="connsiteY329" fmla="*/ 4334283 h 13511369"/>
                  <a:gd name="connsiteX330" fmla="*/ 10831337 w 12089090"/>
                  <a:gd name="connsiteY330" fmla="*/ 4080282 h 13511369"/>
                  <a:gd name="connsiteX331" fmla="*/ 10599562 w 12089090"/>
                  <a:gd name="connsiteY331" fmla="*/ 3997732 h 13511369"/>
                  <a:gd name="connsiteX332" fmla="*/ 10282063 w 12089090"/>
                  <a:gd name="connsiteY332" fmla="*/ 3950108 h 13511369"/>
                  <a:gd name="connsiteX333" fmla="*/ 10151887 w 12089090"/>
                  <a:gd name="connsiteY333" fmla="*/ 4010432 h 13511369"/>
                  <a:gd name="connsiteX334" fmla="*/ 10177288 w 12089090"/>
                  <a:gd name="connsiteY334" fmla="*/ 3845333 h 13511369"/>
                  <a:gd name="connsiteX335" fmla="*/ 10126488 w 12089090"/>
                  <a:gd name="connsiteY335" fmla="*/ 3670708 h 13511369"/>
                  <a:gd name="connsiteX336" fmla="*/ 10240787 w 12089090"/>
                  <a:gd name="connsiteY336" fmla="*/ 3708807 h 13511369"/>
                  <a:gd name="connsiteX337" fmla="*/ 10361438 w 12089090"/>
                  <a:gd name="connsiteY337" fmla="*/ 3600858 h 13511369"/>
                  <a:gd name="connsiteX338" fmla="*/ 10551938 w 12089090"/>
                  <a:gd name="connsiteY338" fmla="*/ 3661183 h 13511369"/>
                  <a:gd name="connsiteX339" fmla="*/ 10564638 w 12089090"/>
                  <a:gd name="connsiteY339" fmla="*/ 3477033 h 13511369"/>
                  <a:gd name="connsiteX340" fmla="*/ 10704337 w 12089090"/>
                  <a:gd name="connsiteY340" fmla="*/ 3515132 h 13511369"/>
                  <a:gd name="connsiteX341" fmla="*/ 10818637 w 12089090"/>
                  <a:gd name="connsiteY341" fmla="*/ 3210332 h 13511369"/>
                  <a:gd name="connsiteX342" fmla="*/ 10920238 w 12089090"/>
                  <a:gd name="connsiteY342" fmla="*/ 3299233 h 13511369"/>
                  <a:gd name="connsiteX343" fmla="*/ 11059937 w 12089090"/>
                  <a:gd name="connsiteY343" fmla="*/ 3283357 h 13511369"/>
                  <a:gd name="connsiteX344" fmla="*/ 11094862 w 12089090"/>
                  <a:gd name="connsiteY344" fmla="*/ 3508782 h 13511369"/>
                  <a:gd name="connsiteX345" fmla="*/ 11171063 w 12089090"/>
                  <a:gd name="connsiteY345" fmla="*/ 3251608 h 13511369"/>
                  <a:gd name="connsiteX346" fmla="*/ 11094863 w 12089090"/>
                  <a:gd name="connsiteY346" fmla="*/ 3165883 h 13511369"/>
                  <a:gd name="connsiteX347" fmla="*/ 11180587 w 12089090"/>
                  <a:gd name="connsiteY347" fmla="*/ 2911882 h 13511369"/>
                  <a:gd name="connsiteX348" fmla="*/ 10999613 w 12089090"/>
                  <a:gd name="connsiteY348" fmla="*/ 2988083 h 13511369"/>
                  <a:gd name="connsiteX349" fmla="*/ 10971037 w 12089090"/>
                  <a:gd name="connsiteY349" fmla="*/ 2918232 h 13511369"/>
                  <a:gd name="connsiteX350" fmla="*/ 10780537 w 12089090"/>
                  <a:gd name="connsiteY350" fmla="*/ 2715032 h 13511369"/>
                  <a:gd name="connsiteX351" fmla="*/ 10748788 w 12089090"/>
                  <a:gd name="connsiteY351" fmla="*/ 2530883 h 13511369"/>
                  <a:gd name="connsiteX352" fmla="*/ 10717038 w 12089090"/>
                  <a:gd name="connsiteY352" fmla="*/ 2435633 h 13511369"/>
                  <a:gd name="connsiteX353" fmla="*/ 10818637 w 12089090"/>
                  <a:gd name="connsiteY353" fmla="*/ 2334032 h 13511369"/>
                  <a:gd name="connsiteX354" fmla="*/ 11078988 w 12089090"/>
                  <a:gd name="connsiteY354" fmla="*/ 2099083 h 13511369"/>
                  <a:gd name="connsiteX355" fmla="*/ 11199637 w 12089090"/>
                  <a:gd name="connsiteY355" fmla="*/ 2118132 h 13511369"/>
                  <a:gd name="connsiteX356" fmla="*/ 11269488 w 12089090"/>
                  <a:gd name="connsiteY356" fmla="*/ 2029233 h 13511369"/>
                  <a:gd name="connsiteX357" fmla="*/ 11504437 w 12089090"/>
                  <a:gd name="connsiteY357" fmla="*/ 1921282 h 13511369"/>
                  <a:gd name="connsiteX358" fmla="*/ 11358388 w 12089090"/>
                  <a:gd name="connsiteY358" fmla="*/ 1851433 h 13511369"/>
                  <a:gd name="connsiteX359" fmla="*/ 11275837 w 12089090"/>
                  <a:gd name="connsiteY359" fmla="*/ 1705382 h 13511369"/>
                  <a:gd name="connsiteX360" fmla="*/ 11377437 w 12089090"/>
                  <a:gd name="connsiteY360" fmla="*/ 1279932 h 13511369"/>
                  <a:gd name="connsiteX361" fmla="*/ 11256787 w 12089090"/>
                  <a:gd name="connsiteY361" fmla="*/ 1019582 h 13511369"/>
                  <a:gd name="connsiteX362" fmla="*/ 11542537 w 12089090"/>
                  <a:gd name="connsiteY362" fmla="*/ 1362482 h 13511369"/>
                  <a:gd name="connsiteX363" fmla="*/ 11707637 w 12089090"/>
                  <a:gd name="connsiteY363" fmla="*/ 1165632 h 13511369"/>
                  <a:gd name="connsiteX364" fmla="*/ 11891787 w 12089090"/>
                  <a:gd name="connsiteY364" fmla="*/ 1476782 h 13511369"/>
                  <a:gd name="connsiteX365" fmla="*/ 12088637 w 12089090"/>
                  <a:gd name="connsiteY365" fmla="*/ 1578383 h 13511369"/>
                  <a:gd name="connsiteX366" fmla="*/ 11923537 w 12089090"/>
                  <a:gd name="connsiteY366" fmla="*/ 1133883 h 13511369"/>
                  <a:gd name="connsiteX367" fmla="*/ 11910837 w 12089090"/>
                  <a:gd name="connsiteY367" fmla="*/ 917982 h 13511369"/>
                  <a:gd name="connsiteX368" fmla="*/ 11777487 w 12089090"/>
                  <a:gd name="connsiteY368" fmla="*/ 721132 h 13511369"/>
                  <a:gd name="connsiteX369" fmla="*/ 11752087 w 12089090"/>
                  <a:gd name="connsiteY36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4836937 w 12089090"/>
                  <a:gd name="connsiteY17" fmla="*/ 543332 h 13511369"/>
                  <a:gd name="connsiteX18" fmla="*/ 4417837 w 12089090"/>
                  <a:gd name="connsiteY18" fmla="*/ 524282 h 13511369"/>
                  <a:gd name="connsiteX19" fmla="*/ 4118990 w 12089090"/>
                  <a:gd name="connsiteY19" fmla="*/ 528794 h 13511369"/>
                  <a:gd name="connsiteX20" fmla="*/ 3952303 w 12089090"/>
                  <a:gd name="connsiteY20" fmla="*/ 640713 h 13511369"/>
                  <a:gd name="connsiteX21" fmla="*/ 3770137 w 12089090"/>
                  <a:gd name="connsiteY21" fmla="*/ 929094 h 13511369"/>
                  <a:gd name="connsiteX22" fmla="*/ 3680840 w 12089090"/>
                  <a:gd name="connsiteY22" fmla="*/ 914556 h 13511369"/>
                  <a:gd name="connsiteX23" fmla="*/ 3578447 w 12089090"/>
                  <a:gd name="connsiteY23" fmla="*/ 990756 h 13511369"/>
                  <a:gd name="connsiteX24" fmla="*/ 3404615 w 12089090"/>
                  <a:gd name="connsiteY24" fmla="*/ 1205069 h 13511369"/>
                  <a:gd name="connsiteX25" fmla="*/ 3266503 w 12089090"/>
                  <a:gd name="connsiteY25" fmla="*/ 1266981 h 13511369"/>
                  <a:gd name="connsiteX26" fmla="*/ 3184349 w 12089090"/>
                  <a:gd name="connsiteY26" fmla="*/ 1343433 h 13511369"/>
                  <a:gd name="connsiteX27" fmla="*/ 2956940 w 12089090"/>
                  <a:gd name="connsiteY27" fmla="*/ 1233644 h 13511369"/>
                  <a:gd name="connsiteX28" fmla="*/ 2829544 w 12089090"/>
                  <a:gd name="connsiteY28" fmla="*/ 1317239 h 13511369"/>
                  <a:gd name="connsiteX29" fmla="*/ 2690240 w 12089090"/>
                  <a:gd name="connsiteY29" fmla="*/ 1366994 h 13511369"/>
                  <a:gd name="connsiteX30" fmla="*/ 2455687 w 12089090"/>
                  <a:gd name="connsiteY30" fmla="*/ 1452970 h 13511369"/>
                  <a:gd name="connsiteX31" fmla="*/ 2421159 w 12089090"/>
                  <a:gd name="connsiteY31" fmla="*/ 1328894 h 13511369"/>
                  <a:gd name="connsiteX32" fmla="*/ 2341387 w 12089090"/>
                  <a:gd name="connsiteY32" fmla="*/ 1248182 h 13511369"/>
                  <a:gd name="connsiteX33" fmla="*/ 2364009 w 12089090"/>
                  <a:gd name="connsiteY33" fmla="*/ 1407475 h 13511369"/>
                  <a:gd name="connsiteX34" fmla="*/ 2321147 w 12089090"/>
                  <a:gd name="connsiteY34" fmla="*/ 1557494 h 13511369"/>
                  <a:gd name="connsiteX35" fmla="*/ 2379487 w 12089090"/>
                  <a:gd name="connsiteY35" fmla="*/ 1629182 h 13511369"/>
                  <a:gd name="connsiteX36" fmla="*/ 2748581 w 12089090"/>
                  <a:gd name="connsiteY36" fmla="*/ 1888739 h 13511369"/>
                  <a:gd name="connsiteX37" fmla="*/ 2818828 w 12089090"/>
                  <a:gd name="connsiteY37" fmla="*/ 2031363 h 13511369"/>
                  <a:gd name="connsiteX38" fmla="*/ 2799778 w 12089090"/>
                  <a:gd name="connsiteY38" fmla="*/ 2224244 h 13511369"/>
                  <a:gd name="connsiteX39" fmla="*/ 2870025 w 12089090"/>
                  <a:gd name="connsiteY39" fmla="*/ 2431664 h 13511369"/>
                  <a:gd name="connsiteX40" fmla="*/ 3027187 w 12089090"/>
                  <a:gd name="connsiteY40" fmla="*/ 2567395 h 13511369"/>
                  <a:gd name="connsiteX41" fmla="*/ 3160537 w 12089090"/>
                  <a:gd name="connsiteY41" fmla="*/ 2543582 h 13511369"/>
                  <a:gd name="connsiteX42" fmla="*/ 3228403 w 12089090"/>
                  <a:gd name="connsiteY42" fmla="*/ 2648106 h 13511369"/>
                  <a:gd name="connsiteX43" fmla="*/ 3130772 w 12089090"/>
                  <a:gd name="connsiteY43" fmla="*/ 2719544 h 13511369"/>
                  <a:gd name="connsiteX44" fmla="*/ 3115293 w 12089090"/>
                  <a:gd name="connsiteY44" fmla="*/ 2843619 h 13511369"/>
                  <a:gd name="connsiteX45" fmla="*/ 3023615 w 12089090"/>
                  <a:gd name="connsiteY45" fmla="*/ 2957669 h 13511369"/>
                  <a:gd name="connsiteX46" fmla="*/ 3016472 w 12089090"/>
                  <a:gd name="connsiteY46" fmla="*/ 3050538 h 13511369"/>
                  <a:gd name="connsiteX47" fmla="*/ 2916459 w 12089090"/>
                  <a:gd name="connsiteY47" fmla="*/ 3143406 h 13511369"/>
                  <a:gd name="connsiteX48" fmla="*/ 2874787 w 12089090"/>
                  <a:gd name="connsiteY48" fmla="*/ 3248432 h 13511369"/>
                  <a:gd name="connsiteX49" fmla="*/ 2916459 w 12089090"/>
                  <a:gd name="connsiteY49" fmla="*/ 3355338 h 13511369"/>
                  <a:gd name="connsiteX50" fmla="*/ 3039093 w 12089090"/>
                  <a:gd name="connsiteY50" fmla="*/ 3469889 h 13511369"/>
                  <a:gd name="connsiteX51" fmla="*/ 2880740 w 12089090"/>
                  <a:gd name="connsiteY51" fmla="*/ 3872069 h 13511369"/>
                  <a:gd name="connsiteX52" fmla="*/ 2854547 w 12089090"/>
                  <a:gd name="connsiteY52" fmla="*/ 4003038 h 13511369"/>
                  <a:gd name="connsiteX53" fmla="*/ 2779537 w 12089090"/>
                  <a:gd name="connsiteY53" fmla="*/ 4067582 h 13511369"/>
                  <a:gd name="connsiteX54" fmla="*/ 2630709 w 12089090"/>
                  <a:gd name="connsiteY54" fmla="*/ 4069713 h 13511369"/>
                  <a:gd name="connsiteX55" fmla="*/ 2559272 w 12089090"/>
                  <a:gd name="connsiteY55" fmla="*/ 4041138 h 13511369"/>
                  <a:gd name="connsiteX56" fmla="*/ 2497359 w 12089090"/>
                  <a:gd name="connsiteY56" fmla="*/ 3964938 h 13511369"/>
                  <a:gd name="connsiteX57" fmla="*/ 2360437 w 12089090"/>
                  <a:gd name="connsiteY57" fmla="*/ 3991382 h 13511369"/>
                  <a:gd name="connsiteX58" fmla="*/ 2302097 w 12089090"/>
                  <a:gd name="connsiteY58" fmla="*/ 4098288 h 13511369"/>
                  <a:gd name="connsiteX59" fmla="*/ 2402109 w 12089090"/>
                  <a:gd name="connsiteY59" fmla="*/ 4295932 h 13511369"/>
                  <a:gd name="connsiteX60" fmla="*/ 2322337 w 12089090"/>
                  <a:gd name="connsiteY60" fmla="*/ 4353332 h 13511369"/>
                  <a:gd name="connsiteX61" fmla="*/ 2533078 w 12089090"/>
                  <a:gd name="connsiteY61" fmla="*/ 4645975 h 13511369"/>
                  <a:gd name="connsiteX62" fmla="*/ 2597372 w 12089090"/>
                  <a:gd name="connsiteY62" fmla="*/ 4879338 h 13511369"/>
                  <a:gd name="connsiteX63" fmla="*/ 2489024 w 12089090"/>
                  <a:gd name="connsiteY63" fmla="*/ 4958170 h 13511369"/>
                  <a:gd name="connsiteX64" fmla="*/ 2471165 w 12089090"/>
                  <a:gd name="connsiteY64" fmla="*/ 5122225 h 13511369"/>
                  <a:gd name="connsiteX65" fmla="*/ 2387822 w 12089090"/>
                  <a:gd name="connsiteY65" fmla="*/ 5196044 h 13511369"/>
                  <a:gd name="connsiteX66" fmla="*/ 2398537 w 12089090"/>
                  <a:gd name="connsiteY66" fmla="*/ 5286782 h 13511369"/>
                  <a:gd name="connsiteX67" fmla="*/ 2506884 w 12089090"/>
                  <a:gd name="connsiteY67" fmla="*/ 5384163 h 13511369"/>
                  <a:gd name="connsiteX68" fmla="*/ 2512837 w 12089090"/>
                  <a:gd name="connsiteY68" fmla="*/ 5534432 h 13511369"/>
                  <a:gd name="connsiteX69" fmla="*/ 2516409 w 12089090"/>
                  <a:gd name="connsiteY69" fmla="*/ 5622288 h 13511369"/>
                  <a:gd name="connsiteX70" fmla="*/ 2649759 w 12089090"/>
                  <a:gd name="connsiteY70" fmla="*/ 5741350 h 13511369"/>
                  <a:gd name="connsiteX71" fmla="*/ 2814065 w 12089090"/>
                  <a:gd name="connsiteY71" fmla="*/ 5819932 h 13511369"/>
                  <a:gd name="connsiteX72" fmla="*/ 2846212 w 12089090"/>
                  <a:gd name="connsiteY72" fmla="*/ 6036875 h 13511369"/>
                  <a:gd name="connsiteX73" fmla="*/ 2836687 w 12089090"/>
                  <a:gd name="connsiteY73" fmla="*/ 6239282 h 13511369"/>
                  <a:gd name="connsiteX74" fmla="*/ 2611659 w 12089090"/>
                  <a:gd name="connsiteY74" fmla="*/ 6322375 h 13511369"/>
                  <a:gd name="connsiteX75" fmla="*/ 2627137 w 12089090"/>
                  <a:gd name="connsiteY75" fmla="*/ 6448832 h 13511369"/>
                  <a:gd name="connsiteX76" fmla="*/ 2531887 w 12089090"/>
                  <a:gd name="connsiteY76" fmla="*/ 6696482 h 13511369"/>
                  <a:gd name="connsiteX77" fmla="*/ 2585465 w 12089090"/>
                  <a:gd name="connsiteY77" fmla="*/ 6812913 h 13511369"/>
                  <a:gd name="connsiteX78" fmla="*/ 2535459 w 12089090"/>
                  <a:gd name="connsiteY78" fmla="*/ 6872444 h 13511369"/>
                  <a:gd name="connsiteX79" fmla="*/ 2478309 w 12089090"/>
                  <a:gd name="connsiteY79" fmla="*/ 6981982 h 13511369"/>
                  <a:gd name="connsiteX80" fmla="*/ 2365199 w 12089090"/>
                  <a:gd name="connsiteY80" fmla="*/ 7022714 h 13511369"/>
                  <a:gd name="connsiteX81" fmla="*/ 2123503 w 12089090"/>
                  <a:gd name="connsiteY81" fmla="*/ 7248682 h 13511369"/>
                  <a:gd name="connsiteX82" fmla="*/ 2171128 w 12089090"/>
                  <a:gd name="connsiteY82" fmla="*/ 7551100 h 13511369"/>
                  <a:gd name="connsiteX83" fmla="*/ 2143743 w 12089090"/>
                  <a:gd name="connsiteY83" fmla="*/ 7627551 h 13511369"/>
                  <a:gd name="connsiteX84" fmla="*/ 1973484 w 12089090"/>
                  <a:gd name="connsiteY84" fmla="*/ 7703500 h 13511369"/>
                  <a:gd name="connsiteX85" fmla="*/ 1867519 w 12089090"/>
                  <a:gd name="connsiteY85" fmla="*/ 7841863 h 13511369"/>
                  <a:gd name="connsiteX86" fmla="*/ 1842515 w 12089090"/>
                  <a:gd name="connsiteY86" fmla="*/ 8084500 h 13511369"/>
                  <a:gd name="connsiteX87" fmla="*/ 1721072 w 12089090"/>
                  <a:gd name="connsiteY87" fmla="*/ 8148794 h 13511369"/>
                  <a:gd name="connsiteX88" fmla="*/ 1703212 w 12089090"/>
                  <a:gd name="connsiteY88" fmla="*/ 8291919 h 13511369"/>
                  <a:gd name="connsiteX89" fmla="*/ 1671065 w 12089090"/>
                  <a:gd name="connsiteY89" fmla="*/ 8510744 h 13511369"/>
                  <a:gd name="connsiteX90" fmla="*/ 1716309 w 12089090"/>
                  <a:gd name="connsiteY90" fmla="*/ 8653619 h 13511369"/>
                  <a:gd name="connsiteX91" fmla="*/ 1706784 w 12089090"/>
                  <a:gd name="connsiteY91" fmla="*/ 8772682 h 13511369"/>
                  <a:gd name="connsiteX92" fmla="*/ 1788937 w 12089090"/>
                  <a:gd name="connsiteY92" fmla="*/ 8963432 h 13511369"/>
                  <a:gd name="connsiteX93" fmla="*/ 1657969 w 12089090"/>
                  <a:gd name="connsiteY93" fmla="*/ 9413488 h 13511369"/>
                  <a:gd name="connsiteX94" fmla="*/ 1506759 w 12089090"/>
                  <a:gd name="connsiteY94" fmla="*/ 9498963 h 13511369"/>
                  <a:gd name="connsiteX95" fmla="*/ 1463897 w 12089090"/>
                  <a:gd name="connsiteY95" fmla="*/ 9682319 h 13511369"/>
                  <a:gd name="connsiteX96" fmla="*/ 1321022 w 12089090"/>
                  <a:gd name="connsiteY96" fmla="*/ 9748994 h 13511369"/>
                  <a:gd name="connsiteX97" fmla="*/ 1312687 w 12089090"/>
                  <a:gd name="connsiteY97" fmla="*/ 9839732 h 13511369"/>
                  <a:gd name="connsiteX98" fmla="*/ 1237678 w 12089090"/>
                  <a:gd name="connsiteY98" fmla="*/ 9970450 h 13511369"/>
                  <a:gd name="connsiteX99" fmla="*/ 1254347 w 12089090"/>
                  <a:gd name="connsiteY99" fmla="*/ 10151425 h 13511369"/>
                  <a:gd name="connsiteX100" fmla="*/ 1179337 w 12089090"/>
                  <a:gd name="connsiteY100" fmla="*/ 10315982 h 13511369"/>
                  <a:gd name="connsiteX101" fmla="*/ 932878 w 12089090"/>
                  <a:gd name="connsiteY101" fmla="*/ 10353832 h 13511369"/>
                  <a:gd name="connsiteX102" fmla="*/ 817387 w 12089090"/>
                  <a:gd name="connsiteY102" fmla="*/ 10468382 h 13511369"/>
                  <a:gd name="connsiteX103" fmla="*/ 678084 w 12089090"/>
                  <a:gd name="connsiteY103" fmla="*/ 10480038 h 13511369"/>
                  <a:gd name="connsiteX104" fmla="*/ 585215 w 12089090"/>
                  <a:gd name="connsiteY104" fmla="*/ 10544332 h 13511369"/>
                  <a:gd name="connsiteX105" fmla="*/ 497109 w 12089090"/>
                  <a:gd name="connsiteY105" fmla="*/ 10503850 h 13511369"/>
                  <a:gd name="connsiteX106" fmla="*/ 399478 w 12089090"/>
                  <a:gd name="connsiteY106" fmla="*/ 10510994 h 13511369"/>
                  <a:gd name="connsiteX107" fmla="*/ 301847 w 12089090"/>
                  <a:gd name="connsiteY107" fmla="*/ 10482419 h 13511369"/>
                  <a:gd name="connsiteX108" fmla="*/ 238743 w 12089090"/>
                  <a:gd name="connsiteY108" fmla="*/ 10535057 h 13511369"/>
                  <a:gd name="connsiteX109" fmla="*/ 17287 w 12089090"/>
                  <a:gd name="connsiteY109" fmla="*/ 10430282 h 13511369"/>
                  <a:gd name="connsiteX110" fmla="*/ 78009 w 12089090"/>
                  <a:gd name="connsiteY110" fmla="*/ 10608625 h 13511369"/>
                  <a:gd name="connsiteX111" fmla="*/ 11334 w 12089090"/>
                  <a:gd name="connsiteY111" fmla="*/ 10787219 h 13511369"/>
                  <a:gd name="connsiteX112" fmla="*/ 112537 w 12089090"/>
                  <a:gd name="connsiteY112" fmla="*/ 11056551 h 13511369"/>
                  <a:gd name="connsiteX113" fmla="*/ 8953 w 12089090"/>
                  <a:gd name="connsiteY113" fmla="*/ 11234894 h 13511369"/>
                  <a:gd name="connsiteX114" fmla="*/ 17287 w 12089090"/>
                  <a:gd name="connsiteY114" fmla="*/ 11420882 h 13511369"/>
                  <a:gd name="connsiteX115" fmla="*/ 158972 w 12089090"/>
                  <a:gd name="connsiteY115" fmla="*/ 11470638 h 13511369"/>
                  <a:gd name="connsiteX116" fmla="*/ 455437 w 12089090"/>
                  <a:gd name="connsiteY116" fmla="*/ 11497082 h 13511369"/>
                  <a:gd name="connsiteX117" fmla="*/ 623315 w 12089090"/>
                  <a:gd name="connsiteY117" fmla="*/ 11544457 h 13511369"/>
                  <a:gd name="connsiteX118" fmla="*/ 737615 w 12089090"/>
                  <a:gd name="connsiteY118" fmla="*/ 11489688 h 13511369"/>
                  <a:gd name="connsiteX119" fmla="*/ 912637 w 12089090"/>
                  <a:gd name="connsiteY119" fmla="*/ 11535182 h 13511369"/>
                  <a:gd name="connsiteX120" fmla="*/ 1078134 w 12089090"/>
                  <a:gd name="connsiteY120" fmla="*/ 11413488 h 13511369"/>
                  <a:gd name="connsiteX121" fmla="*/ 1155524 w 12089090"/>
                  <a:gd name="connsiteY121" fmla="*/ 11470889 h 13511369"/>
                  <a:gd name="connsiteX122" fmla="*/ 1294828 w 12089090"/>
                  <a:gd name="connsiteY122" fmla="*/ 11496832 h 13511369"/>
                  <a:gd name="connsiteX123" fmla="*/ 1466278 w 12089090"/>
                  <a:gd name="connsiteY123" fmla="*/ 11508738 h 13511369"/>
                  <a:gd name="connsiteX124" fmla="*/ 1552003 w 12089090"/>
                  <a:gd name="connsiteY124" fmla="*/ 11573032 h 13511369"/>
                  <a:gd name="connsiteX125" fmla="*/ 1652015 w 12089090"/>
                  <a:gd name="connsiteY125" fmla="*/ 11580175 h 13511369"/>
                  <a:gd name="connsiteX126" fmla="*/ 1731787 w 12089090"/>
                  <a:gd name="connsiteY126" fmla="*/ 11592332 h 13511369"/>
                  <a:gd name="connsiteX127" fmla="*/ 1659159 w 12089090"/>
                  <a:gd name="connsiteY127" fmla="*/ 11737338 h 13511369"/>
                  <a:gd name="connsiteX128" fmla="*/ 1693687 w 12089090"/>
                  <a:gd name="connsiteY128" fmla="*/ 11992382 h 13511369"/>
                  <a:gd name="connsiteX129" fmla="*/ 1871090 w 12089090"/>
                  <a:gd name="connsiteY129" fmla="*/ 12130244 h 13511369"/>
                  <a:gd name="connsiteX130" fmla="*/ 1993724 w 12089090"/>
                  <a:gd name="connsiteY130" fmla="*/ 12056676 h 13511369"/>
                  <a:gd name="connsiteX131" fmla="*/ 2066353 w 12089090"/>
                  <a:gd name="connsiteY131" fmla="*/ 12104050 h 13511369"/>
                  <a:gd name="connsiteX132" fmla="*/ 2142553 w 12089090"/>
                  <a:gd name="connsiteY132" fmla="*/ 12034994 h 13511369"/>
                  <a:gd name="connsiteX133" fmla="*/ 2242565 w 12089090"/>
                  <a:gd name="connsiteY133" fmla="*/ 12058807 h 13511369"/>
                  <a:gd name="connsiteX134" fmla="*/ 2473547 w 12089090"/>
                  <a:gd name="connsiteY134" fmla="*/ 12008800 h 13511369"/>
                  <a:gd name="connsiteX135" fmla="*/ 2524743 w 12089090"/>
                  <a:gd name="connsiteY135" fmla="*/ 11899513 h 13511369"/>
                  <a:gd name="connsiteX136" fmla="*/ 2893837 w 12089090"/>
                  <a:gd name="connsiteY136" fmla="*/ 12030482 h 13511369"/>
                  <a:gd name="connsiteX137" fmla="*/ 2983134 w 12089090"/>
                  <a:gd name="connsiteY137" fmla="*/ 12018325 h 13511369"/>
                  <a:gd name="connsiteX138" fmla="*/ 3084337 w 12089090"/>
                  <a:gd name="connsiteY138" fmla="*/ 12182882 h 13511369"/>
                  <a:gd name="connsiteX139" fmla="*/ 3323653 w 12089090"/>
                  <a:gd name="connsiteY139" fmla="*/ 12127863 h 13511369"/>
                  <a:gd name="connsiteX140" fmla="*/ 3433190 w 12089090"/>
                  <a:gd name="connsiteY140" fmla="*/ 12196919 h 13511369"/>
                  <a:gd name="connsiteX141" fmla="*/ 3586781 w 12089090"/>
                  <a:gd name="connsiteY141" fmla="*/ 12266226 h 13511369"/>
                  <a:gd name="connsiteX142" fmla="*/ 3522487 w 12089090"/>
                  <a:gd name="connsiteY142" fmla="*/ 12387670 h 13511369"/>
                  <a:gd name="connsiteX143" fmla="*/ 3607022 w 12089090"/>
                  <a:gd name="connsiteY143" fmla="*/ 12592207 h 13511369"/>
                  <a:gd name="connsiteX144" fmla="*/ 3560587 w 12089090"/>
                  <a:gd name="connsiteY144" fmla="*/ 12773432 h 13511369"/>
                  <a:gd name="connsiteX145" fmla="*/ 3545109 w 12089090"/>
                  <a:gd name="connsiteY145" fmla="*/ 12987494 h 13511369"/>
                  <a:gd name="connsiteX146" fmla="*/ 3636787 w 12089090"/>
                  <a:gd name="connsiteY146" fmla="*/ 13211582 h 13511369"/>
                  <a:gd name="connsiteX147" fmla="*/ 3922537 w 12089090"/>
                  <a:gd name="connsiteY147" fmla="*/ 13440182 h 13511369"/>
                  <a:gd name="connsiteX148" fmla="*/ 4514278 w 12089090"/>
                  <a:gd name="connsiteY148" fmla="*/ 13511369 h 13511369"/>
                  <a:gd name="connsiteX149" fmla="*/ 4549996 w 12089090"/>
                  <a:gd name="connsiteY149" fmla="*/ 13442312 h 13511369"/>
                  <a:gd name="connsiteX150" fmla="*/ 4208287 w 12089090"/>
                  <a:gd name="connsiteY150" fmla="*/ 13154432 h 13511369"/>
                  <a:gd name="connsiteX151" fmla="*/ 4635722 w 12089090"/>
                  <a:gd name="connsiteY151" fmla="*/ 13268482 h 13511369"/>
                  <a:gd name="connsiteX152" fmla="*/ 4951237 w 12089090"/>
                  <a:gd name="connsiteY152" fmla="*/ 13268732 h 13511369"/>
                  <a:gd name="connsiteX153" fmla="*/ 5052440 w 12089090"/>
                  <a:gd name="connsiteY153" fmla="*/ 13058932 h 13511369"/>
                  <a:gd name="connsiteX154" fmla="*/ 5011959 w 12089090"/>
                  <a:gd name="connsiteY154" fmla="*/ 12985113 h 13511369"/>
                  <a:gd name="connsiteX155" fmla="*/ 5008387 w 12089090"/>
                  <a:gd name="connsiteY155" fmla="*/ 12678182 h 13511369"/>
                  <a:gd name="connsiteX156" fmla="*/ 5084587 w 12089090"/>
                  <a:gd name="connsiteY156" fmla="*/ 12563882 h 13511369"/>
                  <a:gd name="connsiteX157" fmla="*/ 5046487 w 12089090"/>
                  <a:gd name="connsiteY157" fmla="*/ 12225745 h 13511369"/>
                  <a:gd name="connsiteX158" fmla="*/ 5375100 w 12089090"/>
                  <a:gd name="connsiteY158" fmla="*/ 12097157 h 13511369"/>
                  <a:gd name="connsiteX159" fmla="*/ 5656087 w 12089090"/>
                  <a:gd name="connsiteY159" fmla="*/ 12180502 h 13511369"/>
                  <a:gd name="connsiteX160" fmla="*/ 5541787 w 12089090"/>
                  <a:gd name="connsiteY160" fmla="*/ 11249432 h 13511369"/>
                  <a:gd name="connsiteX161" fmla="*/ 5602510 w 12089090"/>
                  <a:gd name="connsiteY161" fmla="*/ 10722925 h 13511369"/>
                  <a:gd name="connsiteX162" fmla="*/ 5485827 w 12089090"/>
                  <a:gd name="connsiteY162" fmla="*/ 10663394 h 13511369"/>
                  <a:gd name="connsiteX163" fmla="*/ 5602509 w 12089090"/>
                  <a:gd name="connsiteY163" fmla="*/ 10701495 h 13511369"/>
                  <a:gd name="connsiteX164" fmla="*/ 5628703 w 12089090"/>
                  <a:gd name="connsiteY164" fmla="*/ 10160950 h 13511369"/>
                  <a:gd name="connsiteX165" fmla="*/ 5715618 w 12089090"/>
                  <a:gd name="connsiteY165" fmla="*/ 9775438 h 13511369"/>
                  <a:gd name="connsiteX166" fmla="*/ 5847778 w 12089090"/>
                  <a:gd name="connsiteY166" fmla="*/ 9408475 h 13511369"/>
                  <a:gd name="connsiteX167" fmla="*/ 5938265 w 12089090"/>
                  <a:gd name="connsiteY167" fmla="*/ 9196544 h 13511369"/>
                  <a:gd name="connsiteX168" fmla="*/ 5776340 w 12089090"/>
                  <a:gd name="connsiteY168" fmla="*/ 9329894 h 13511369"/>
                  <a:gd name="connsiteX169" fmla="*/ 5940647 w 12089090"/>
                  <a:gd name="connsiteY169" fmla="*/ 9137013 h 13511369"/>
                  <a:gd name="connsiteX170" fmla="*/ 5972794 w 12089090"/>
                  <a:gd name="connsiteY170" fmla="*/ 8956289 h 13511369"/>
                  <a:gd name="connsiteX171" fmla="*/ 5976365 w 12089090"/>
                  <a:gd name="connsiteY171" fmla="*/ 9087006 h 13511369"/>
                  <a:gd name="connsiteX172" fmla="*/ 6458567 w 12089090"/>
                  <a:gd name="connsiteY172" fmla="*/ 8201432 h 13511369"/>
                  <a:gd name="connsiteX173" fmla="*/ 6221634 w 12089090"/>
                  <a:gd name="connsiteY173" fmla="*/ 8101170 h 13511369"/>
                  <a:gd name="connsiteX174" fmla="*/ 6443090 w 12089090"/>
                  <a:gd name="connsiteY174" fmla="*/ 8110694 h 13511369"/>
                  <a:gd name="connsiteX175" fmla="*/ 6713363 w 12089090"/>
                  <a:gd name="connsiteY175" fmla="*/ 8074975 h 13511369"/>
                  <a:gd name="connsiteX176" fmla="*/ 6872907 w 12089090"/>
                  <a:gd name="connsiteY176" fmla="*/ 8032113 h 13511369"/>
                  <a:gd name="connsiteX177" fmla="*/ 6802659 w 12089090"/>
                  <a:gd name="connsiteY177" fmla="*/ 7972582 h 13511369"/>
                  <a:gd name="connsiteX178" fmla="*/ 6894339 w 12089090"/>
                  <a:gd name="connsiteY178" fmla="*/ 7846626 h 13511369"/>
                  <a:gd name="connsiteX179" fmla="*/ 6997921 w 12089090"/>
                  <a:gd name="connsiteY179" fmla="*/ 7867807 h 13511369"/>
                  <a:gd name="connsiteX180" fmla="*/ 7034832 w 12089090"/>
                  <a:gd name="connsiteY180" fmla="*/ 7793990 h 13511369"/>
                  <a:gd name="connsiteX181" fmla="*/ 6961013 w 12089090"/>
                  <a:gd name="connsiteY181" fmla="*/ 7693975 h 13511369"/>
                  <a:gd name="connsiteX182" fmla="*/ 6927676 w 12089090"/>
                  <a:gd name="connsiteY182" fmla="*/ 7596344 h 13511369"/>
                  <a:gd name="connsiteX183" fmla="*/ 6837187 w 12089090"/>
                  <a:gd name="connsiteY183" fmla="*/ 7591832 h 13511369"/>
                  <a:gd name="connsiteX184" fmla="*/ 6763369 w 12089090"/>
                  <a:gd name="connsiteY184" fmla="*/ 7674925 h 13511369"/>
                  <a:gd name="connsiteX185" fmla="*/ 6627637 w 12089090"/>
                  <a:gd name="connsiteY185" fmla="*/ 7687082 h 13511369"/>
                  <a:gd name="connsiteX186" fmla="*/ 6687169 w 12089090"/>
                  <a:gd name="connsiteY186" fmla="*/ 7617775 h 13511369"/>
                  <a:gd name="connsiteX187" fmla="*/ 6699076 w 12089090"/>
                  <a:gd name="connsiteY187" fmla="*/ 7529669 h 13511369"/>
                  <a:gd name="connsiteX188" fmla="*/ 6720506 w 12089090"/>
                  <a:gd name="connsiteY188" fmla="*/ 7467756 h 13511369"/>
                  <a:gd name="connsiteX189" fmla="*/ 6684787 w 12089090"/>
                  <a:gd name="connsiteY189" fmla="*/ 7401332 h 13511369"/>
                  <a:gd name="connsiteX190" fmla="*/ 6620494 w 12089090"/>
                  <a:gd name="connsiteY190" fmla="*/ 7432038 h 13511369"/>
                  <a:gd name="connsiteX191" fmla="*/ 6618112 w 12089090"/>
                  <a:gd name="connsiteY191" fmla="*/ 7351326 h 13511369"/>
                  <a:gd name="connsiteX192" fmla="*/ 6837188 w 12089090"/>
                  <a:gd name="connsiteY192" fmla="*/ 7243919 h 13511369"/>
                  <a:gd name="connsiteX193" fmla="*/ 6801469 w 12089090"/>
                  <a:gd name="connsiteY193" fmla="*/ 7089138 h 13511369"/>
                  <a:gd name="connsiteX194" fmla="*/ 6877669 w 12089090"/>
                  <a:gd name="connsiteY194" fmla="*/ 7072469 h 13511369"/>
                  <a:gd name="connsiteX195" fmla="*/ 6856237 w 12089090"/>
                  <a:gd name="connsiteY195" fmla="*/ 6982232 h 13511369"/>
                  <a:gd name="connsiteX196" fmla="*/ 6961013 w 12089090"/>
                  <a:gd name="connsiteY196" fmla="*/ 6984363 h 13511369"/>
                  <a:gd name="connsiteX197" fmla="*/ 7003876 w 12089090"/>
                  <a:gd name="connsiteY197" fmla="*/ 6903400 h 13511369"/>
                  <a:gd name="connsiteX198" fmla="*/ 7106269 w 12089090"/>
                  <a:gd name="connsiteY198" fmla="*/ 6936738 h 13511369"/>
                  <a:gd name="connsiteX199" fmla="*/ 7180088 w 12089090"/>
                  <a:gd name="connsiteY199" fmla="*/ 7039132 h 13511369"/>
                  <a:gd name="connsiteX200" fmla="*/ 7246763 w 12089090"/>
                  <a:gd name="connsiteY200" fmla="*/ 6979600 h 13511369"/>
                  <a:gd name="connsiteX201" fmla="*/ 7187232 w 12089090"/>
                  <a:gd name="connsiteY201" fmla="*/ 6843869 h 13511369"/>
                  <a:gd name="connsiteX202" fmla="*/ 7244381 w 12089090"/>
                  <a:gd name="connsiteY202" fmla="*/ 6896506 h 13511369"/>
                  <a:gd name="connsiteX203" fmla="*/ 7361063 w 12089090"/>
                  <a:gd name="connsiteY203" fmla="*/ 6934357 h 13511369"/>
                  <a:gd name="connsiteX204" fmla="*/ 7434882 w 12089090"/>
                  <a:gd name="connsiteY204" fmla="*/ 7006046 h 13511369"/>
                  <a:gd name="connsiteX205" fmla="*/ 7403926 w 12089090"/>
                  <a:gd name="connsiteY205" fmla="*/ 7144158 h 13511369"/>
                  <a:gd name="connsiteX206" fmla="*/ 7475363 w 12089090"/>
                  <a:gd name="connsiteY206" fmla="*/ 7108439 h 13511369"/>
                  <a:gd name="connsiteX207" fmla="*/ 7465837 w 12089090"/>
                  <a:gd name="connsiteY207" fmla="*/ 7077482 h 13511369"/>
                  <a:gd name="connsiteX208" fmla="*/ 7542038 w 12089090"/>
                  <a:gd name="connsiteY208" fmla="*/ 7163208 h 13511369"/>
                  <a:gd name="connsiteX209" fmla="*/ 7477744 w 12089090"/>
                  <a:gd name="connsiteY209" fmla="*/ 7244171 h 13511369"/>
                  <a:gd name="connsiteX210" fmla="*/ 7542037 w 12089090"/>
                  <a:gd name="connsiteY210" fmla="*/ 7325132 h 13511369"/>
                  <a:gd name="connsiteX211" fmla="*/ 7468219 w 12089090"/>
                  <a:gd name="connsiteY211" fmla="*/ 7344183 h 13511369"/>
                  <a:gd name="connsiteX212" fmla="*/ 7375351 w 12089090"/>
                  <a:gd name="connsiteY212" fmla="*/ 7296558 h 13511369"/>
                  <a:gd name="connsiteX213" fmla="*/ 7327726 w 12089090"/>
                  <a:gd name="connsiteY213" fmla="*/ 7406096 h 13511369"/>
                  <a:gd name="connsiteX214" fmla="*/ 7403926 w 12089090"/>
                  <a:gd name="connsiteY214" fmla="*/ 7425146 h 13511369"/>
                  <a:gd name="connsiteX215" fmla="*/ 7458694 w 12089090"/>
                  <a:gd name="connsiteY215" fmla="*/ 7484677 h 13511369"/>
                  <a:gd name="connsiteX216" fmla="*/ 7484888 w 12089090"/>
                  <a:gd name="connsiteY216" fmla="*/ 7515382 h 13511369"/>
                  <a:gd name="connsiteX217" fmla="*/ 7505128 w 12089090"/>
                  <a:gd name="connsiteY217" fmla="*/ 7467755 h 13511369"/>
                  <a:gd name="connsiteX218" fmla="*/ 7563469 w 12089090"/>
                  <a:gd name="connsiteY218" fmla="*/ 7529921 h 13511369"/>
                  <a:gd name="connsiteX219" fmla="*/ 7656338 w 12089090"/>
                  <a:gd name="connsiteY219" fmla="*/ 7615646 h 13511369"/>
                  <a:gd name="connsiteX220" fmla="*/ 7656338 w 12089090"/>
                  <a:gd name="connsiteY220" fmla="*/ 7510871 h 13511369"/>
                  <a:gd name="connsiteX221" fmla="*/ 7830168 w 12089090"/>
                  <a:gd name="connsiteY221" fmla="*/ 7606120 h 13511369"/>
                  <a:gd name="connsiteX222" fmla="*/ 7723013 w 12089090"/>
                  <a:gd name="connsiteY222" fmla="*/ 7370377 h 13511369"/>
                  <a:gd name="connsiteX223" fmla="*/ 7725394 w 12089090"/>
                  <a:gd name="connsiteY223" fmla="*/ 7234646 h 13511369"/>
                  <a:gd name="connsiteX224" fmla="*/ 7630144 w 12089090"/>
                  <a:gd name="connsiteY224" fmla="*/ 7206071 h 13511369"/>
                  <a:gd name="connsiteX225" fmla="*/ 7694437 w 12089090"/>
                  <a:gd name="connsiteY225" fmla="*/ 7039382 h 13511369"/>
                  <a:gd name="connsiteX226" fmla="*/ 8392144 w 12089090"/>
                  <a:gd name="connsiteY226" fmla="*/ 6653621 h 13511369"/>
                  <a:gd name="connsiteX227" fmla="*/ 8720757 w 12089090"/>
                  <a:gd name="connsiteY227" fmla="*/ 6591708 h 13511369"/>
                  <a:gd name="connsiteX228" fmla="*/ 8739807 w 12089090"/>
                  <a:gd name="connsiteY228" fmla="*/ 6696483 h 13511369"/>
                  <a:gd name="connsiteX229" fmla="*/ 8813626 w 12089090"/>
                  <a:gd name="connsiteY229" fmla="*/ 6701246 h 13511369"/>
                  <a:gd name="connsiteX230" fmla="*/ 8789812 w 12089090"/>
                  <a:gd name="connsiteY230" fmla="*/ 6548844 h 13511369"/>
                  <a:gd name="connsiteX231" fmla="*/ 9332737 w 12089090"/>
                  <a:gd name="connsiteY231" fmla="*/ 6544082 h 13511369"/>
                  <a:gd name="connsiteX232" fmla="*/ 9520856 w 12089090"/>
                  <a:gd name="connsiteY232" fmla="*/ 6494075 h 13511369"/>
                  <a:gd name="connsiteX233" fmla="*/ 9647062 w 12089090"/>
                  <a:gd name="connsiteY233" fmla="*/ 6298813 h 13511369"/>
                  <a:gd name="connsiteX234" fmla="*/ 9923287 w 12089090"/>
                  <a:gd name="connsiteY234" fmla="*/ 6334532 h 13511369"/>
                  <a:gd name="connsiteX235" fmla="*/ 9887569 w 12089090"/>
                  <a:gd name="connsiteY235" fmla="*/ 6420258 h 13511369"/>
                  <a:gd name="connsiteX236" fmla="*/ 9744694 w 12089090"/>
                  <a:gd name="connsiteY236" fmla="*/ 6434546 h 13511369"/>
                  <a:gd name="connsiteX237" fmla="*/ 9813749 w 12089090"/>
                  <a:gd name="connsiteY237" fmla="*/ 6489313 h 13511369"/>
                  <a:gd name="connsiteX238" fmla="*/ 9682782 w 12089090"/>
                  <a:gd name="connsiteY238" fmla="*/ 6517889 h 13511369"/>
                  <a:gd name="connsiteX239" fmla="*/ 9556576 w 12089090"/>
                  <a:gd name="connsiteY239" fmla="*/ 6508364 h 13511369"/>
                  <a:gd name="connsiteX240" fmla="*/ 9470850 w 12089090"/>
                  <a:gd name="connsiteY240" fmla="*/ 6544082 h 13511369"/>
                  <a:gd name="connsiteX241" fmla="*/ 9439894 w 12089090"/>
                  <a:gd name="connsiteY241" fmla="*/ 6848883 h 13511369"/>
                  <a:gd name="connsiteX242" fmla="*/ 9601819 w 12089090"/>
                  <a:gd name="connsiteY242" fmla="*/ 6882220 h 13511369"/>
                  <a:gd name="connsiteX243" fmla="*/ 9808987 w 12089090"/>
                  <a:gd name="connsiteY243" fmla="*/ 6696482 h 13511369"/>
                  <a:gd name="connsiteX244" fmla="*/ 9847088 w 12089090"/>
                  <a:gd name="connsiteY244" fmla="*/ 6794114 h 13511369"/>
                  <a:gd name="connsiteX245" fmla="*/ 9994726 w 12089090"/>
                  <a:gd name="connsiteY245" fmla="*/ 6717914 h 13511369"/>
                  <a:gd name="connsiteX246" fmla="*/ 9894713 w 12089090"/>
                  <a:gd name="connsiteY246" fmla="*/ 6956040 h 13511369"/>
                  <a:gd name="connsiteX247" fmla="*/ 10037588 w 12089090"/>
                  <a:gd name="connsiteY247" fmla="*/ 6898889 h 13511369"/>
                  <a:gd name="connsiteX248" fmla="*/ 10004251 w 12089090"/>
                  <a:gd name="connsiteY248" fmla="*/ 6986996 h 13511369"/>
                  <a:gd name="connsiteX249" fmla="*/ 10235232 w 12089090"/>
                  <a:gd name="connsiteY249" fmla="*/ 6984614 h 13511369"/>
                  <a:gd name="connsiteX250" fmla="*/ 10075687 w 12089090"/>
                  <a:gd name="connsiteY250" fmla="*/ 7039382 h 13511369"/>
                  <a:gd name="connsiteX251" fmla="*/ 9966151 w 12089090"/>
                  <a:gd name="connsiteY251" fmla="*/ 7096533 h 13511369"/>
                  <a:gd name="connsiteX252" fmla="*/ 9847088 w 12089090"/>
                  <a:gd name="connsiteY252" fmla="*/ 7210833 h 13511369"/>
                  <a:gd name="connsiteX253" fmla="*/ 9882806 w 12089090"/>
                  <a:gd name="connsiteY253" fmla="*/ 7270363 h 13511369"/>
                  <a:gd name="connsiteX254" fmla="*/ 9925669 w 12089090"/>
                  <a:gd name="connsiteY254" fmla="*/ 7320371 h 13511369"/>
                  <a:gd name="connsiteX255" fmla="*/ 10004251 w 12089090"/>
                  <a:gd name="connsiteY255" fmla="*/ 7287033 h 13511369"/>
                  <a:gd name="connsiteX256" fmla="*/ 10016156 w 12089090"/>
                  <a:gd name="connsiteY256" fmla="*/ 7348944 h 13511369"/>
                  <a:gd name="connsiteX257" fmla="*/ 10130457 w 12089090"/>
                  <a:gd name="connsiteY257" fmla="*/ 7210833 h 13511369"/>
                  <a:gd name="connsiteX258" fmla="*/ 10166176 w 12089090"/>
                  <a:gd name="connsiteY258" fmla="*/ 7356089 h 13511369"/>
                  <a:gd name="connsiteX259" fmla="*/ 10261426 w 12089090"/>
                  <a:gd name="connsiteY259" fmla="*/ 7239408 h 13511369"/>
                  <a:gd name="connsiteX260" fmla="*/ 10287619 w 12089090"/>
                  <a:gd name="connsiteY260" fmla="*/ 7401332 h 13511369"/>
                  <a:gd name="connsiteX261" fmla="*/ 10361437 w 12089090"/>
                  <a:gd name="connsiteY261" fmla="*/ 7477532 h 13511369"/>
                  <a:gd name="connsiteX262" fmla="*/ 10151887 w 12089090"/>
                  <a:gd name="connsiteY262" fmla="*/ 7591832 h 13511369"/>
                  <a:gd name="connsiteX263" fmla="*/ 10304288 w 12089090"/>
                  <a:gd name="connsiteY263" fmla="*/ 7741852 h 13511369"/>
                  <a:gd name="connsiteX264" fmla="*/ 10335244 w 12089090"/>
                  <a:gd name="connsiteY264" fmla="*/ 7644221 h 13511369"/>
                  <a:gd name="connsiteX265" fmla="*/ 10406680 w 12089090"/>
                  <a:gd name="connsiteY265" fmla="*/ 7732326 h 13511369"/>
                  <a:gd name="connsiteX266" fmla="*/ 10528126 w 12089090"/>
                  <a:gd name="connsiteY266" fmla="*/ 7691846 h 13511369"/>
                  <a:gd name="connsiteX267" fmla="*/ 10532887 w 12089090"/>
                  <a:gd name="connsiteY267" fmla="*/ 7777570 h 13511369"/>
                  <a:gd name="connsiteX268" fmla="*/ 10530506 w 12089090"/>
                  <a:gd name="connsiteY268" fmla="*/ 7875200 h 13511369"/>
                  <a:gd name="connsiteX269" fmla="*/ 10640043 w 12089090"/>
                  <a:gd name="connsiteY269" fmla="*/ 7837101 h 13511369"/>
                  <a:gd name="connsiteX270" fmla="*/ 10680526 w 12089090"/>
                  <a:gd name="connsiteY270" fmla="*/ 8075227 h 13511369"/>
                  <a:gd name="connsiteX271" fmla="*/ 10818637 w 12089090"/>
                  <a:gd name="connsiteY271" fmla="*/ 8106182 h 13511369"/>
                  <a:gd name="connsiteX272" fmla="*/ 10832925 w 12089090"/>
                  <a:gd name="connsiteY272" fmla="*/ 7815670 h 13511369"/>
                  <a:gd name="connsiteX273" fmla="*/ 10923413 w 12089090"/>
                  <a:gd name="connsiteY273" fmla="*/ 7791858 h 13511369"/>
                  <a:gd name="connsiteX274" fmla="*/ 10992469 w 12089090"/>
                  <a:gd name="connsiteY274" fmla="*/ 7620407 h 13511369"/>
                  <a:gd name="connsiteX275" fmla="*/ 10954369 w 12089090"/>
                  <a:gd name="connsiteY275" fmla="*/ 7491821 h 13511369"/>
                  <a:gd name="connsiteX276" fmla="*/ 10859119 w 12089090"/>
                  <a:gd name="connsiteY276" fmla="*/ 7479913 h 13511369"/>
                  <a:gd name="connsiteX277" fmla="*/ 10906743 w 12089090"/>
                  <a:gd name="connsiteY277" fmla="*/ 7360851 h 13511369"/>
                  <a:gd name="connsiteX278" fmla="*/ 10801969 w 12089090"/>
                  <a:gd name="connsiteY278" fmla="*/ 7289414 h 13511369"/>
                  <a:gd name="connsiteX279" fmla="*/ 10761487 w 12089090"/>
                  <a:gd name="connsiteY279" fmla="*/ 7058432 h 13511369"/>
                  <a:gd name="connsiteX280" fmla="*/ 10443987 w 12089090"/>
                  <a:gd name="connsiteY280" fmla="*/ 7020332 h 13511369"/>
                  <a:gd name="connsiteX281" fmla="*/ 10513838 w 12089090"/>
                  <a:gd name="connsiteY281" fmla="*/ 6915558 h 13511369"/>
                  <a:gd name="connsiteX282" fmla="*/ 10637663 w 12089090"/>
                  <a:gd name="connsiteY282" fmla="*/ 6896508 h 13511369"/>
                  <a:gd name="connsiteX283" fmla="*/ 10647187 w 12089090"/>
                  <a:gd name="connsiteY283" fmla="*/ 6810782 h 13511369"/>
                  <a:gd name="connsiteX284" fmla="*/ 10859912 w 12089090"/>
                  <a:gd name="connsiteY284" fmla="*/ 6899682 h 13511369"/>
                  <a:gd name="connsiteX285" fmla="*/ 10875787 w 12089090"/>
                  <a:gd name="connsiteY285" fmla="*/ 6677432 h 13511369"/>
                  <a:gd name="connsiteX286" fmla="*/ 10666237 w 12089090"/>
                  <a:gd name="connsiteY286" fmla="*/ 6772682 h 13511369"/>
                  <a:gd name="connsiteX287" fmla="*/ 10590037 w 12089090"/>
                  <a:gd name="connsiteY287" fmla="*/ 6544082 h 13511369"/>
                  <a:gd name="connsiteX288" fmla="*/ 10361437 w 12089090"/>
                  <a:gd name="connsiteY288" fmla="*/ 6753632 h 13511369"/>
                  <a:gd name="connsiteX289" fmla="*/ 10374138 w 12089090"/>
                  <a:gd name="connsiteY289" fmla="*/ 6588533 h 13511369"/>
                  <a:gd name="connsiteX290" fmla="*/ 10386837 w 12089090"/>
                  <a:gd name="connsiteY290" fmla="*/ 6464707 h 13511369"/>
                  <a:gd name="connsiteX291" fmla="*/ 10331672 w 12089090"/>
                  <a:gd name="connsiteY291" fmla="*/ 6436675 h 13511369"/>
                  <a:gd name="connsiteX292" fmla="*/ 10278888 w 12089090"/>
                  <a:gd name="connsiteY292" fmla="*/ 6452008 h 13511369"/>
                  <a:gd name="connsiteX293" fmla="*/ 10158237 w 12089090"/>
                  <a:gd name="connsiteY293" fmla="*/ 6236107 h 13511369"/>
                  <a:gd name="connsiteX294" fmla="*/ 10323338 w 12089090"/>
                  <a:gd name="connsiteY294" fmla="*/ 6274208 h 13511369"/>
                  <a:gd name="connsiteX295" fmla="*/ 10564638 w 12089090"/>
                  <a:gd name="connsiteY295" fmla="*/ 6274208 h 13511369"/>
                  <a:gd name="connsiteX296" fmla="*/ 10694812 w 12089090"/>
                  <a:gd name="connsiteY296" fmla="*/ 6134507 h 13511369"/>
                  <a:gd name="connsiteX297" fmla="*/ 10593213 w 12089090"/>
                  <a:gd name="connsiteY297" fmla="*/ 6023383 h 13511369"/>
                  <a:gd name="connsiteX298" fmla="*/ 10380487 w 12089090"/>
                  <a:gd name="connsiteY298" fmla="*/ 5975757 h 13511369"/>
                  <a:gd name="connsiteX299" fmla="*/ 10561462 w 12089090"/>
                  <a:gd name="connsiteY299" fmla="*/ 5845582 h 13511369"/>
                  <a:gd name="connsiteX300" fmla="*/ 10507488 w 12089090"/>
                  <a:gd name="connsiteY300" fmla="*/ 5728108 h 13511369"/>
                  <a:gd name="connsiteX301" fmla="*/ 10561463 w 12089090"/>
                  <a:gd name="connsiteY301" fmla="*/ 5607458 h 13511369"/>
                  <a:gd name="connsiteX302" fmla="*/ 10523362 w 12089090"/>
                  <a:gd name="connsiteY302" fmla="*/ 5604282 h 13511369"/>
                  <a:gd name="connsiteX303" fmla="*/ 10488438 w 12089090"/>
                  <a:gd name="connsiteY303" fmla="*/ 5528083 h 13511369"/>
                  <a:gd name="connsiteX304" fmla="*/ 10329687 w 12089090"/>
                  <a:gd name="connsiteY304" fmla="*/ 5375682 h 13511369"/>
                  <a:gd name="connsiteX305" fmla="*/ 10599563 w 12089090"/>
                  <a:gd name="connsiteY305" fmla="*/ 5480458 h 13511369"/>
                  <a:gd name="connsiteX306" fmla="*/ 10742437 w 12089090"/>
                  <a:gd name="connsiteY306" fmla="*/ 5439182 h 13511369"/>
                  <a:gd name="connsiteX307" fmla="*/ 10717038 w 12089090"/>
                  <a:gd name="connsiteY307" fmla="*/ 5686833 h 13511369"/>
                  <a:gd name="connsiteX308" fmla="*/ 10894837 w 12089090"/>
                  <a:gd name="connsiteY308" fmla="*/ 5724932 h 13511369"/>
                  <a:gd name="connsiteX309" fmla="*/ 10951988 w 12089090"/>
                  <a:gd name="connsiteY309" fmla="*/ 5550308 h 13511369"/>
                  <a:gd name="connsiteX310" fmla="*/ 10993262 w 12089090"/>
                  <a:gd name="connsiteY310" fmla="*/ 5321707 h 13511369"/>
                  <a:gd name="connsiteX311" fmla="*/ 10913888 w 12089090"/>
                  <a:gd name="connsiteY311" fmla="*/ 5118508 h 13511369"/>
                  <a:gd name="connsiteX312" fmla="*/ 10856737 w 12089090"/>
                  <a:gd name="connsiteY312" fmla="*/ 5020082 h 13511369"/>
                  <a:gd name="connsiteX313" fmla="*/ 10777363 w 12089090"/>
                  <a:gd name="connsiteY313" fmla="*/ 5137558 h 13511369"/>
                  <a:gd name="connsiteX314" fmla="*/ 10707513 w 12089090"/>
                  <a:gd name="connsiteY314" fmla="*/ 5096283 h 13511369"/>
                  <a:gd name="connsiteX315" fmla="*/ 10675763 w 12089090"/>
                  <a:gd name="connsiteY315" fmla="*/ 5216933 h 13511369"/>
                  <a:gd name="connsiteX316" fmla="*/ 10574162 w 12089090"/>
                  <a:gd name="connsiteY316" fmla="*/ 5220107 h 13511369"/>
                  <a:gd name="connsiteX317" fmla="*/ 10494787 w 12089090"/>
                  <a:gd name="connsiteY317" fmla="*/ 5077232 h 13511369"/>
                  <a:gd name="connsiteX318" fmla="*/ 10456687 w 12089090"/>
                  <a:gd name="connsiteY318" fmla="*/ 4924832 h 13511369"/>
                  <a:gd name="connsiteX319" fmla="*/ 10240787 w 12089090"/>
                  <a:gd name="connsiteY319" fmla="*/ 4928007 h 13511369"/>
                  <a:gd name="connsiteX320" fmla="*/ 10266187 w 12089090"/>
                  <a:gd name="connsiteY320" fmla="*/ 5153432 h 13511369"/>
                  <a:gd name="connsiteX321" fmla="*/ 10228088 w 12089090"/>
                  <a:gd name="connsiteY321" fmla="*/ 4959758 h 13511369"/>
                  <a:gd name="connsiteX322" fmla="*/ 10183637 w 12089090"/>
                  <a:gd name="connsiteY322" fmla="*/ 4972457 h 13511369"/>
                  <a:gd name="connsiteX323" fmla="*/ 10113787 w 12089090"/>
                  <a:gd name="connsiteY323" fmla="*/ 4861332 h 13511369"/>
                  <a:gd name="connsiteX324" fmla="*/ 10018538 w 12089090"/>
                  <a:gd name="connsiteY324" fmla="*/ 4931183 h 13511369"/>
                  <a:gd name="connsiteX325" fmla="*/ 9862962 w 12089090"/>
                  <a:gd name="connsiteY325" fmla="*/ 5058182 h 13511369"/>
                  <a:gd name="connsiteX326" fmla="*/ 10228087 w 12089090"/>
                  <a:gd name="connsiteY326" fmla="*/ 4724807 h 13511369"/>
                  <a:gd name="connsiteX327" fmla="*/ 10372550 w 12089090"/>
                  <a:gd name="connsiteY327" fmla="*/ 4634321 h 13511369"/>
                  <a:gd name="connsiteX328" fmla="*/ 10590037 w 12089090"/>
                  <a:gd name="connsiteY328" fmla="*/ 4581932 h 13511369"/>
                  <a:gd name="connsiteX329" fmla="*/ 10628138 w 12089090"/>
                  <a:gd name="connsiteY329" fmla="*/ 4461283 h 13511369"/>
                  <a:gd name="connsiteX330" fmla="*/ 10799588 w 12089090"/>
                  <a:gd name="connsiteY330" fmla="*/ 4334283 h 13511369"/>
                  <a:gd name="connsiteX331" fmla="*/ 10831337 w 12089090"/>
                  <a:gd name="connsiteY331" fmla="*/ 4080282 h 13511369"/>
                  <a:gd name="connsiteX332" fmla="*/ 10599562 w 12089090"/>
                  <a:gd name="connsiteY332" fmla="*/ 3997732 h 13511369"/>
                  <a:gd name="connsiteX333" fmla="*/ 10282063 w 12089090"/>
                  <a:gd name="connsiteY333" fmla="*/ 3950108 h 13511369"/>
                  <a:gd name="connsiteX334" fmla="*/ 10151887 w 12089090"/>
                  <a:gd name="connsiteY334" fmla="*/ 4010432 h 13511369"/>
                  <a:gd name="connsiteX335" fmla="*/ 10177288 w 12089090"/>
                  <a:gd name="connsiteY335" fmla="*/ 3845333 h 13511369"/>
                  <a:gd name="connsiteX336" fmla="*/ 10126488 w 12089090"/>
                  <a:gd name="connsiteY336" fmla="*/ 3670708 h 13511369"/>
                  <a:gd name="connsiteX337" fmla="*/ 10240787 w 12089090"/>
                  <a:gd name="connsiteY337" fmla="*/ 3708807 h 13511369"/>
                  <a:gd name="connsiteX338" fmla="*/ 10361438 w 12089090"/>
                  <a:gd name="connsiteY338" fmla="*/ 3600858 h 13511369"/>
                  <a:gd name="connsiteX339" fmla="*/ 10551938 w 12089090"/>
                  <a:gd name="connsiteY339" fmla="*/ 3661183 h 13511369"/>
                  <a:gd name="connsiteX340" fmla="*/ 10564638 w 12089090"/>
                  <a:gd name="connsiteY340" fmla="*/ 3477033 h 13511369"/>
                  <a:gd name="connsiteX341" fmla="*/ 10704337 w 12089090"/>
                  <a:gd name="connsiteY341" fmla="*/ 3515132 h 13511369"/>
                  <a:gd name="connsiteX342" fmla="*/ 10818637 w 12089090"/>
                  <a:gd name="connsiteY342" fmla="*/ 3210332 h 13511369"/>
                  <a:gd name="connsiteX343" fmla="*/ 10920238 w 12089090"/>
                  <a:gd name="connsiteY343" fmla="*/ 3299233 h 13511369"/>
                  <a:gd name="connsiteX344" fmla="*/ 11059937 w 12089090"/>
                  <a:gd name="connsiteY344" fmla="*/ 3283357 h 13511369"/>
                  <a:gd name="connsiteX345" fmla="*/ 11094862 w 12089090"/>
                  <a:gd name="connsiteY345" fmla="*/ 3508782 h 13511369"/>
                  <a:gd name="connsiteX346" fmla="*/ 11171063 w 12089090"/>
                  <a:gd name="connsiteY346" fmla="*/ 3251608 h 13511369"/>
                  <a:gd name="connsiteX347" fmla="*/ 11094863 w 12089090"/>
                  <a:gd name="connsiteY347" fmla="*/ 3165883 h 13511369"/>
                  <a:gd name="connsiteX348" fmla="*/ 11180587 w 12089090"/>
                  <a:gd name="connsiteY348" fmla="*/ 2911882 h 13511369"/>
                  <a:gd name="connsiteX349" fmla="*/ 10999613 w 12089090"/>
                  <a:gd name="connsiteY349" fmla="*/ 2988083 h 13511369"/>
                  <a:gd name="connsiteX350" fmla="*/ 10971037 w 12089090"/>
                  <a:gd name="connsiteY350" fmla="*/ 2918232 h 13511369"/>
                  <a:gd name="connsiteX351" fmla="*/ 10780537 w 12089090"/>
                  <a:gd name="connsiteY351" fmla="*/ 2715032 h 13511369"/>
                  <a:gd name="connsiteX352" fmla="*/ 10748788 w 12089090"/>
                  <a:gd name="connsiteY352" fmla="*/ 2530883 h 13511369"/>
                  <a:gd name="connsiteX353" fmla="*/ 10717038 w 12089090"/>
                  <a:gd name="connsiteY353" fmla="*/ 2435633 h 13511369"/>
                  <a:gd name="connsiteX354" fmla="*/ 10818637 w 12089090"/>
                  <a:gd name="connsiteY354" fmla="*/ 2334032 h 13511369"/>
                  <a:gd name="connsiteX355" fmla="*/ 11078988 w 12089090"/>
                  <a:gd name="connsiteY355" fmla="*/ 2099083 h 13511369"/>
                  <a:gd name="connsiteX356" fmla="*/ 11199637 w 12089090"/>
                  <a:gd name="connsiteY356" fmla="*/ 2118132 h 13511369"/>
                  <a:gd name="connsiteX357" fmla="*/ 11269488 w 12089090"/>
                  <a:gd name="connsiteY357" fmla="*/ 2029233 h 13511369"/>
                  <a:gd name="connsiteX358" fmla="*/ 11504437 w 12089090"/>
                  <a:gd name="connsiteY358" fmla="*/ 1921282 h 13511369"/>
                  <a:gd name="connsiteX359" fmla="*/ 11358388 w 12089090"/>
                  <a:gd name="connsiteY359" fmla="*/ 1851433 h 13511369"/>
                  <a:gd name="connsiteX360" fmla="*/ 11275837 w 12089090"/>
                  <a:gd name="connsiteY360" fmla="*/ 1705382 h 13511369"/>
                  <a:gd name="connsiteX361" fmla="*/ 11377437 w 12089090"/>
                  <a:gd name="connsiteY361" fmla="*/ 1279932 h 13511369"/>
                  <a:gd name="connsiteX362" fmla="*/ 11256787 w 12089090"/>
                  <a:gd name="connsiteY362" fmla="*/ 1019582 h 13511369"/>
                  <a:gd name="connsiteX363" fmla="*/ 11542537 w 12089090"/>
                  <a:gd name="connsiteY363" fmla="*/ 1362482 h 13511369"/>
                  <a:gd name="connsiteX364" fmla="*/ 11707637 w 12089090"/>
                  <a:gd name="connsiteY364" fmla="*/ 1165632 h 13511369"/>
                  <a:gd name="connsiteX365" fmla="*/ 11891787 w 12089090"/>
                  <a:gd name="connsiteY365" fmla="*/ 1476782 h 13511369"/>
                  <a:gd name="connsiteX366" fmla="*/ 12088637 w 12089090"/>
                  <a:gd name="connsiteY366" fmla="*/ 1578383 h 13511369"/>
                  <a:gd name="connsiteX367" fmla="*/ 11923537 w 12089090"/>
                  <a:gd name="connsiteY367" fmla="*/ 1133883 h 13511369"/>
                  <a:gd name="connsiteX368" fmla="*/ 11910837 w 12089090"/>
                  <a:gd name="connsiteY368" fmla="*/ 917982 h 13511369"/>
                  <a:gd name="connsiteX369" fmla="*/ 11777487 w 12089090"/>
                  <a:gd name="connsiteY369" fmla="*/ 721132 h 13511369"/>
                  <a:gd name="connsiteX370" fmla="*/ 11752087 w 12089090"/>
                  <a:gd name="connsiteY37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36937 w 12089090"/>
                  <a:gd name="connsiteY18" fmla="*/ 543332 h 13511369"/>
                  <a:gd name="connsiteX19" fmla="*/ 4417837 w 12089090"/>
                  <a:gd name="connsiteY19" fmla="*/ 524282 h 13511369"/>
                  <a:gd name="connsiteX20" fmla="*/ 4118990 w 12089090"/>
                  <a:gd name="connsiteY20" fmla="*/ 528794 h 13511369"/>
                  <a:gd name="connsiteX21" fmla="*/ 3952303 w 12089090"/>
                  <a:gd name="connsiteY21" fmla="*/ 640713 h 13511369"/>
                  <a:gd name="connsiteX22" fmla="*/ 3770137 w 12089090"/>
                  <a:gd name="connsiteY22" fmla="*/ 929094 h 13511369"/>
                  <a:gd name="connsiteX23" fmla="*/ 3680840 w 12089090"/>
                  <a:gd name="connsiteY23" fmla="*/ 914556 h 13511369"/>
                  <a:gd name="connsiteX24" fmla="*/ 3578447 w 12089090"/>
                  <a:gd name="connsiteY24" fmla="*/ 990756 h 13511369"/>
                  <a:gd name="connsiteX25" fmla="*/ 3404615 w 12089090"/>
                  <a:gd name="connsiteY25" fmla="*/ 1205069 h 13511369"/>
                  <a:gd name="connsiteX26" fmla="*/ 3266503 w 12089090"/>
                  <a:gd name="connsiteY26" fmla="*/ 1266981 h 13511369"/>
                  <a:gd name="connsiteX27" fmla="*/ 3184349 w 12089090"/>
                  <a:gd name="connsiteY27" fmla="*/ 1343433 h 13511369"/>
                  <a:gd name="connsiteX28" fmla="*/ 2956940 w 12089090"/>
                  <a:gd name="connsiteY28" fmla="*/ 1233644 h 13511369"/>
                  <a:gd name="connsiteX29" fmla="*/ 2829544 w 12089090"/>
                  <a:gd name="connsiteY29" fmla="*/ 1317239 h 13511369"/>
                  <a:gd name="connsiteX30" fmla="*/ 2690240 w 12089090"/>
                  <a:gd name="connsiteY30" fmla="*/ 1366994 h 13511369"/>
                  <a:gd name="connsiteX31" fmla="*/ 2455687 w 12089090"/>
                  <a:gd name="connsiteY31" fmla="*/ 1452970 h 13511369"/>
                  <a:gd name="connsiteX32" fmla="*/ 2421159 w 12089090"/>
                  <a:gd name="connsiteY32" fmla="*/ 1328894 h 13511369"/>
                  <a:gd name="connsiteX33" fmla="*/ 2341387 w 12089090"/>
                  <a:gd name="connsiteY33" fmla="*/ 1248182 h 13511369"/>
                  <a:gd name="connsiteX34" fmla="*/ 2364009 w 12089090"/>
                  <a:gd name="connsiteY34" fmla="*/ 1407475 h 13511369"/>
                  <a:gd name="connsiteX35" fmla="*/ 2321147 w 12089090"/>
                  <a:gd name="connsiteY35" fmla="*/ 1557494 h 13511369"/>
                  <a:gd name="connsiteX36" fmla="*/ 2379487 w 12089090"/>
                  <a:gd name="connsiteY36" fmla="*/ 1629182 h 13511369"/>
                  <a:gd name="connsiteX37" fmla="*/ 2748581 w 12089090"/>
                  <a:gd name="connsiteY37" fmla="*/ 1888739 h 13511369"/>
                  <a:gd name="connsiteX38" fmla="*/ 2818828 w 12089090"/>
                  <a:gd name="connsiteY38" fmla="*/ 2031363 h 13511369"/>
                  <a:gd name="connsiteX39" fmla="*/ 2799778 w 12089090"/>
                  <a:gd name="connsiteY39" fmla="*/ 2224244 h 13511369"/>
                  <a:gd name="connsiteX40" fmla="*/ 2870025 w 12089090"/>
                  <a:gd name="connsiteY40" fmla="*/ 2431664 h 13511369"/>
                  <a:gd name="connsiteX41" fmla="*/ 3027187 w 12089090"/>
                  <a:gd name="connsiteY41" fmla="*/ 2567395 h 13511369"/>
                  <a:gd name="connsiteX42" fmla="*/ 3160537 w 12089090"/>
                  <a:gd name="connsiteY42" fmla="*/ 2543582 h 13511369"/>
                  <a:gd name="connsiteX43" fmla="*/ 3228403 w 12089090"/>
                  <a:gd name="connsiteY43" fmla="*/ 2648106 h 13511369"/>
                  <a:gd name="connsiteX44" fmla="*/ 3130772 w 12089090"/>
                  <a:gd name="connsiteY44" fmla="*/ 2719544 h 13511369"/>
                  <a:gd name="connsiteX45" fmla="*/ 3115293 w 12089090"/>
                  <a:gd name="connsiteY45" fmla="*/ 2843619 h 13511369"/>
                  <a:gd name="connsiteX46" fmla="*/ 3023615 w 12089090"/>
                  <a:gd name="connsiteY46" fmla="*/ 2957669 h 13511369"/>
                  <a:gd name="connsiteX47" fmla="*/ 3016472 w 12089090"/>
                  <a:gd name="connsiteY47" fmla="*/ 3050538 h 13511369"/>
                  <a:gd name="connsiteX48" fmla="*/ 2916459 w 12089090"/>
                  <a:gd name="connsiteY48" fmla="*/ 3143406 h 13511369"/>
                  <a:gd name="connsiteX49" fmla="*/ 2874787 w 12089090"/>
                  <a:gd name="connsiteY49" fmla="*/ 3248432 h 13511369"/>
                  <a:gd name="connsiteX50" fmla="*/ 2916459 w 12089090"/>
                  <a:gd name="connsiteY50" fmla="*/ 3355338 h 13511369"/>
                  <a:gd name="connsiteX51" fmla="*/ 3039093 w 12089090"/>
                  <a:gd name="connsiteY51" fmla="*/ 3469889 h 13511369"/>
                  <a:gd name="connsiteX52" fmla="*/ 2880740 w 12089090"/>
                  <a:gd name="connsiteY52" fmla="*/ 3872069 h 13511369"/>
                  <a:gd name="connsiteX53" fmla="*/ 2854547 w 12089090"/>
                  <a:gd name="connsiteY53" fmla="*/ 4003038 h 13511369"/>
                  <a:gd name="connsiteX54" fmla="*/ 2779537 w 12089090"/>
                  <a:gd name="connsiteY54" fmla="*/ 4067582 h 13511369"/>
                  <a:gd name="connsiteX55" fmla="*/ 2630709 w 12089090"/>
                  <a:gd name="connsiteY55" fmla="*/ 4069713 h 13511369"/>
                  <a:gd name="connsiteX56" fmla="*/ 2559272 w 12089090"/>
                  <a:gd name="connsiteY56" fmla="*/ 4041138 h 13511369"/>
                  <a:gd name="connsiteX57" fmla="*/ 2497359 w 12089090"/>
                  <a:gd name="connsiteY57" fmla="*/ 3964938 h 13511369"/>
                  <a:gd name="connsiteX58" fmla="*/ 2360437 w 12089090"/>
                  <a:gd name="connsiteY58" fmla="*/ 3991382 h 13511369"/>
                  <a:gd name="connsiteX59" fmla="*/ 2302097 w 12089090"/>
                  <a:gd name="connsiteY59" fmla="*/ 4098288 h 13511369"/>
                  <a:gd name="connsiteX60" fmla="*/ 2402109 w 12089090"/>
                  <a:gd name="connsiteY60" fmla="*/ 4295932 h 13511369"/>
                  <a:gd name="connsiteX61" fmla="*/ 2322337 w 12089090"/>
                  <a:gd name="connsiteY61" fmla="*/ 4353332 h 13511369"/>
                  <a:gd name="connsiteX62" fmla="*/ 2533078 w 12089090"/>
                  <a:gd name="connsiteY62" fmla="*/ 4645975 h 13511369"/>
                  <a:gd name="connsiteX63" fmla="*/ 2597372 w 12089090"/>
                  <a:gd name="connsiteY63" fmla="*/ 4879338 h 13511369"/>
                  <a:gd name="connsiteX64" fmla="*/ 2489024 w 12089090"/>
                  <a:gd name="connsiteY64" fmla="*/ 4958170 h 13511369"/>
                  <a:gd name="connsiteX65" fmla="*/ 2471165 w 12089090"/>
                  <a:gd name="connsiteY65" fmla="*/ 5122225 h 13511369"/>
                  <a:gd name="connsiteX66" fmla="*/ 2387822 w 12089090"/>
                  <a:gd name="connsiteY66" fmla="*/ 5196044 h 13511369"/>
                  <a:gd name="connsiteX67" fmla="*/ 2398537 w 12089090"/>
                  <a:gd name="connsiteY67" fmla="*/ 5286782 h 13511369"/>
                  <a:gd name="connsiteX68" fmla="*/ 2506884 w 12089090"/>
                  <a:gd name="connsiteY68" fmla="*/ 5384163 h 13511369"/>
                  <a:gd name="connsiteX69" fmla="*/ 2512837 w 12089090"/>
                  <a:gd name="connsiteY69" fmla="*/ 5534432 h 13511369"/>
                  <a:gd name="connsiteX70" fmla="*/ 2516409 w 12089090"/>
                  <a:gd name="connsiteY70" fmla="*/ 5622288 h 13511369"/>
                  <a:gd name="connsiteX71" fmla="*/ 2649759 w 12089090"/>
                  <a:gd name="connsiteY71" fmla="*/ 5741350 h 13511369"/>
                  <a:gd name="connsiteX72" fmla="*/ 2814065 w 12089090"/>
                  <a:gd name="connsiteY72" fmla="*/ 5819932 h 13511369"/>
                  <a:gd name="connsiteX73" fmla="*/ 2846212 w 12089090"/>
                  <a:gd name="connsiteY73" fmla="*/ 6036875 h 13511369"/>
                  <a:gd name="connsiteX74" fmla="*/ 2836687 w 12089090"/>
                  <a:gd name="connsiteY74" fmla="*/ 6239282 h 13511369"/>
                  <a:gd name="connsiteX75" fmla="*/ 2611659 w 12089090"/>
                  <a:gd name="connsiteY75" fmla="*/ 6322375 h 13511369"/>
                  <a:gd name="connsiteX76" fmla="*/ 2627137 w 12089090"/>
                  <a:gd name="connsiteY76" fmla="*/ 6448832 h 13511369"/>
                  <a:gd name="connsiteX77" fmla="*/ 2531887 w 12089090"/>
                  <a:gd name="connsiteY77" fmla="*/ 6696482 h 13511369"/>
                  <a:gd name="connsiteX78" fmla="*/ 2585465 w 12089090"/>
                  <a:gd name="connsiteY78" fmla="*/ 6812913 h 13511369"/>
                  <a:gd name="connsiteX79" fmla="*/ 2535459 w 12089090"/>
                  <a:gd name="connsiteY79" fmla="*/ 6872444 h 13511369"/>
                  <a:gd name="connsiteX80" fmla="*/ 2478309 w 12089090"/>
                  <a:gd name="connsiteY80" fmla="*/ 6981982 h 13511369"/>
                  <a:gd name="connsiteX81" fmla="*/ 2365199 w 12089090"/>
                  <a:gd name="connsiteY81" fmla="*/ 7022714 h 13511369"/>
                  <a:gd name="connsiteX82" fmla="*/ 2123503 w 12089090"/>
                  <a:gd name="connsiteY82" fmla="*/ 7248682 h 13511369"/>
                  <a:gd name="connsiteX83" fmla="*/ 2171128 w 12089090"/>
                  <a:gd name="connsiteY83" fmla="*/ 7551100 h 13511369"/>
                  <a:gd name="connsiteX84" fmla="*/ 2143743 w 12089090"/>
                  <a:gd name="connsiteY84" fmla="*/ 7627551 h 13511369"/>
                  <a:gd name="connsiteX85" fmla="*/ 1973484 w 12089090"/>
                  <a:gd name="connsiteY85" fmla="*/ 7703500 h 13511369"/>
                  <a:gd name="connsiteX86" fmla="*/ 1867519 w 12089090"/>
                  <a:gd name="connsiteY86" fmla="*/ 7841863 h 13511369"/>
                  <a:gd name="connsiteX87" fmla="*/ 1842515 w 12089090"/>
                  <a:gd name="connsiteY87" fmla="*/ 8084500 h 13511369"/>
                  <a:gd name="connsiteX88" fmla="*/ 1721072 w 12089090"/>
                  <a:gd name="connsiteY88" fmla="*/ 8148794 h 13511369"/>
                  <a:gd name="connsiteX89" fmla="*/ 1703212 w 12089090"/>
                  <a:gd name="connsiteY89" fmla="*/ 8291919 h 13511369"/>
                  <a:gd name="connsiteX90" fmla="*/ 1671065 w 12089090"/>
                  <a:gd name="connsiteY90" fmla="*/ 8510744 h 13511369"/>
                  <a:gd name="connsiteX91" fmla="*/ 1716309 w 12089090"/>
                  <a:gd name="connsiteY91" fmla="*/ 8653619 h 13511369"/>
                  <a:gd name="connsiteX92" fmla="*/ 1706784 w 12089090"/>
                  <a:gd name="connsiteY92" fmla="*/ 8772682 h 13511369"/>
                  <a:gd name="connsiteX93" fmla="*/ 1788937 w 12089090"/>
                  <a:gd name="connsiteY93" fmla="*/ 8963432 h 13511369"/>
                  <a:gd name="connsiteX94" fmla="*/ 1657969 w 12089090"/>
                  <a:gd name="connsiteY94" fmla="*/ 9413488 h 13511369"/>
                  <a:gd name="connsiteX95" fmla="*/ 1506759 w 12089090"/>
                  <a:gd name="connsiteY95" fmla="*/ 9498963 h 13511369"/>
                  <a:gd name="connsiteX96" fmla="*/ 1463897 w 12089090"/>
                  <a:gd name="connsiteY96" fmla="*/ 9682319 h 13511369"/>
                  <a:gd name="connsiteX97" fmla="*/ 1321022 w 12089090"/>
                  <a:gd name="connsiteY97" fmla="*/ 9748994 h 13511369"/>
                  <a:gd name="connsiteX98" fmla="*/ 1312687 w 12089090"/>
                  <a:gd name="connsiteY98" fmla="*/ 9839732 h 13511369"/>
                  <a:gd name="connsiteX99" fmla="*/ 1237678 w 12089090"/>
                  <a:gd name="connsiteY99" fmla="*/ 9970450 h 13511369"/>
                  <a:gd name="connsiteX100" fmla="*/ 1254347 w 12089090"/>
                  <a:gd name="connsiteY100" fmla="*/ 10151425 h 13511369"/>
                  <a:gd name="connsiteX101" fmla="*/ 1179337 w 12089090"/>
                  <a:gd name="connsiteY101" fmla="*/ 10315982 h 13511369"/>
                  <a:gd name="connsiteX102" fmla="*/ 932878 w 12089090"/>
                  <a:gd name="connsiteY102" fmla="*/ 10353832 h 13511369"/>
                  <a:gd name="connsiteX103" fmla="*/ 817387 w 12089090"/>
                  <a:gd name="connsiteY103" fmla="*/ 10468382 h 13511369"/>
                  <a:gd name="connsiteX104" fmla="*/ 678084 w 12089090"/>
                  <a:gd name="connsiteY104" fmla="*/ 10480038 h 13511369"/>
                  <a:gd name="connsiteX105" fmla="*/ 585215 w 12089090"/>
                  <a:gd name="connsiteY105" fmla="*/ 10544332 h 13511369"/>
                  <a:gd name="connsiteX106" fmla="*/ 497109 w 12089090"/>
                  <a:gd name="connsiteY106" fmla="*/ 10503850 h 13511369"/>
                  <a:gd name="connsiteX107" fmla="*/ 399478 w 12089090"/>
                  <a:gd name="connsiteY107" fmla="*/ 10510994 h 13511369"/>
                  <a:gd name="connsiteX108" fmla="*/ 301847 w 12089090"/>
                  <a:gd name="connsiteY108" fmla="*/ 10482419 h 13511369"/>
                  <a:gd name="connsiteX109" fmla="*/ 238743 w 12089090"/>
                  <a:gd name="connsiteY109" fmla="*/ 10535057 h 13511369"/>
                  <a:gd name="connsiteX110" fmla="*/ 17287 w 12089090"/>
                  <a:gd name="connsiteY110" fmla="*/ 10430282 h 13511369"/>
                  <a:gd name="connsiteX111" fmla="*/ 78009 w 12089090"/>
                  <a:gd name="connsiteY111" fmla="*/ 10608625 h 13511369"/>
                  <a:gd name="connsiteX112" fmla="*/ 11334 w 12089090"/>
                  <a:gd name="connsiteY112" fmla="*/ 10787219 h 13511369"/>
                  <a:gd name="connsiteX113" fmla="*/ 112537 w 12089090"/>
                  <a:gd name="connsiteY113" fmla="*/ 11056551 h 13511369"/>
                  <a:gd name="connsiteX114" fmla="*/ 8953 w 12089090"/>
                  <a:gd name="connsiteY114" fmla="*/ 11234894 h 13511369"/>
                  <a:gd name="connsiteX115" fmla="*/ 17287 w 12089090"/>
                  <a:gd name="connsiteY115" fmla="*/ 11420882 h 13511369"/>
                  <a:gd name="connsiteX116" fmla="*/ 158972 w 12089090"/>
                  <a:gd name="connsiteY116" fmla="*/ 11470638 h 13511369"/>
                  <a:gd name="connsiteX117" fmla="*/ 455437 w 12089090"/>
                  <a:gd name="connsiteY117" fmla="*/ 11497082 h 13511369"/>
                  <a:gd name="connsiteX118" fmla="*/ 623315 w 12089090"/>
                  <a:gd name="connsiteY118" fmla="*/ 11544457 h 13511369"/>
                  <a:gd name="connsiteX119" fmla="*/ 737615 w 12089090"/>
                  <a:gd name="connsiteY119" fmla="*/ 11489688 h 13511369"/>
                  <a:gd name="connsiteX120" fmla="*/ 912637 w 12089090"/>
                  <a:gd name="connsiteY120" fmla="*/ 11535182 h 13511369"/>
                  <a:gd name="connsiteX121" fmla="*/ 1078134 w 12089090"/>
                  <a:gd name="connsiteY121" fmla="*/ 11413488 h 13511369"/>
                  <a:gd name="connsiteX122" fmla="*/ 1155524 w 12089090"/>
                  <a:gd name="connsiteY122" fmla="*/ 11470889 h 13511369"/>
                  <a:gd name="connsiteX123" fmla="*/ 1294828 w 12089090"/>
                  <a:gd name="connsiteY123" fmla="*/ 11496832 h 13511369"/>
                  <a:gd name="connsiteX124" fmla="*/ 1466278 w 12089090"/>
                  <a:gd name="connsiteY124" fmla="*/ 11508738 h 13511369"/>
                  <a:gd name="connsiteX125" fmla="*/ 1552003 w 12089090"/>
                  <a:gd name="connsiteY125" fmla="*/ 11573032 h 13511369"/>
                  <a:gd name="connsiteX126" fmla="*/ 1652015 w 12089090"/>
                  <a:gd name="connsiteY126" fmla="*/ 11580175 h 13511369"/>
                  <a:gd name="connsiteX127" fmla="*/ 1731787 w 12089090"/>
                  <a:gd name="connsiteY127" fmla="*/ 11592332 h 13511369"/>
                  <a:gd name="connsiteX128" fmla="*/ 1659159 w 12089090"/>
                  <a:gd name="connsiteY128" fmla="*/ 11737338 h 13511369"/>
                  <a:gd name="connsiteX129" fmla="*/ 1693687 w 12089090"/>
                  <a:gd name="connsiteY129" fmla="*/ 11992382 h 13511369"/>
                  <a:gd name="connsiteX130" fmla="*/ 1871090 w 12089090"/>
                  <a:gd name="connsiteY130" fmla="*/ 12130244 h 13511369"/>
                  <a:gd name="connsiteX131" fmla="*/ 1993724 w 12089090"/>
                  <a:gd name="connsiteY131" fmla="*/ 12056676 h 13511369"/>
                  <a:gd name="connsiteX132" fmla="*/ 2066353 w 12089090"/>
                  <a:gd name="connsiteY132" fmla="*/ 12104050 h 13511369"/>
                  <a:gd name="connsiteX133" fmla="*/ 2142553 w 12089090"/>
                  <a:gd name="connsiteY133" fmla="*/ 12034994 h 13511369"/>
                  <a:gd name="connsiteX134" fmla="*/ 2242565 w 12089090"/>
                  <a:gd name="connsiteY134" fmla="*/ 12058807 h 13511369"/>
                  <a:gd name="connsiteX135" fmla="*/ 2473547 w 12089090"/>
                  <a:gd name="connsiteY135" fmla="*/ 12008800 h 13511369"/>
                  <a:gd name="connsiteX136" fmla="*/ 2524743 w 12089090"/>
                  <a:gd name="connsiteY136" fmla="*/ 11899513 h 13511369"/>
                  <a:gd name="connsiteX137" fmla="*/ 2893837 w 12089090"/>
                  <a:gd name="connsiteY137" fmla="*/ 12030482 h 13511369"/>
                  <a:gd name="connsiteX138" fmla="*/ 2983134 w 12089090"/>
                  <a:gd name="connsiteY138" fmla="*/ 12018325 h 13511369"/>
                  <a:gd name="connsiteX139" fmla="*/ 3084337 w 12089090"/>
                  <a:gd name="connsiteY139" fmla="*/ 12182882 h 13511369"/>
                  <a:gd name="connsiteX140" fmla="*/ 3323653 w 12089090"/>
                  <a:gd name="connsiteY140" fmla="*/ 12127863 h 13511369"/>
                  <a:gd name="connsiteX141" fmla="*/ 3433190 w 12089090"/>
                  <a:gd name="connsiteY141" fmla="*/ 12196919 h 13511369"/>
                  <a:gd name="connsiteX142" fmla="*/ 3586781 w 12089090"/>
                  <a:gd name="connsiteY142" fmla="*/ 12266226 h 13511369"/>
                  <a:gd name="connsiteX143" fmla="*/ 3522487 w 12089090"/>
                  <a:gd name="connsiteY143" fmla="*/ 12387670 h 13511369"/>
                  <a:gd name="connsiteX144" fmla="*/ 3607022 w 12089090"/>
                  <a:gd name="connsiteY144" fmla="*/ 12592207 h 13511369"/>
                  <a:gd name="connsiteX145" fmla="*/ 3560587 w 12089090"/>
                  <a:gd name="connsiteY145" fmla="*/ 12773432 h 13511369"/>
                  <a:gd name="connsiteX146" fmla="*/ 3545109 w 12089090"/>
                  <a:gd name="connsiteY146" fmla="*/ 12987494 h 13511369"/>
                  <a:gd name="connsiteX147" fmla="*/ 3636787 w 12089090"/>
                  <a:gd name="connsiteY147" fmla="*/ 13211582 h 13511369"/>
                  <a:gd name="connsiteX148" fmla="*/ 3922537 w 12089090"/>
                  <a:gd name="connsiteY148" fmla="*/ 13440182 h 13511369"/>
                  <a:gd name="connsiteX149" fmla="*/ 4514278 w 12089090"/>
                  <a:gd name="connsiteY149" fmla="*/ 13511369 h 13511369"/>
                  <a:gd name="connsiteX150" fmla="*/ 4549996 w 12089090"/>
                  <a:gd name="connsiteY150" fmla="*/ 13442312 h 13511369"/>
                  <a:gd name="connsiteX151" fmla="*/ 4208287 w 12089090"/>
                  <a:gd name="connsiteY151" fmla="*/ 13154432 h 13511369"/>
                  <a:gd name="connsiteX152" fmla="*/ 4635722 w 12089090"/>
                  <a:gd name="connsiteY152" fmla="*/ 13268482 h 13511369"/>
                  <a:gd name="connsiteX153" fmla="*/ 4951237 w 12089090"/>
                  <a:gd name="connsiteY153" fmla="*/ 13268732 h 13511369"/>
                  <a:gd name="connsiteX154" fmla="*/ 5052440 w 12089090"/>
                  <a:gd name="connsiteY154" fmla="*/ 13058932 h 13511369"/>
                  <a:gd name="connsiteX155" fmla="*/ 5011959 w 12089090"/>
                  <a:gd name="connsiteY155" fmla="*/ 12985113 h 13511369"/>
                  <a:gd name="connsiteX156" fmla="*/ 5008387 w 12089090"/>
                  <a:gd name="connsiteY156" fmla="*/ 12678182 h 13511369"/>
                  <a:gd name="connsiteX157" fmla="*/ 5084587 w 12089090"/>
                  <a:gd name="connsiteY157" fmla="*/ 12563882 h 13511369"/>
                  <a:gd name="connsiteX158" fmla="*/ 5046487 w 12089090"/>
                  <a:gd name="connsiteY158" fmla="*/ 12225745 h 13511369"/>
                  <a:gd name="connsiteX159" fmla="*/ 5375100 w 12089090"/>
                  <a:gd name="connsiteY159" fmla="*/ 12097157 h 13511369"/>
                  <a:gd name="connsiteX160" fmla="*/ 5656087 w 12089090"/>
                  <a:gd name="connsiteY160" fmla="*/ 12180502 h 13511369"/>
                  <a:gd name="connsiteX161" fmla="*/ 5541787 w 12089090"/>
                  <a:gd name="connsiteY161" fmla="*/ 11249432 h 13511369"/>
                  <a:gd name="connsiteX162" fmla="*/ 5602510 w 12089090"/>
                  <a:gd name="connsiteY162" fmla="*/ 10722925 h 13511369"/>
                  <a:gd name="connsiteX163" fmla="*/ 5485827 w 12089090"/>
                  <a:gd name="connsiteY163" fmla="*/ 10663394 h 13511369"/>
                  <a:gd name="connsiteX164" fmla="*/ 5602509 w 12089090"/>
                  <a:gd name="connsiteY164" fmla="*/ 10701495 h 13511369"/>
                  <a:gd name="connsiteX165" fmla="*/ 5628703 w 12089090"/>
                  <a:gd name="connsiteY165" fmla="*/ 10160950 h 13511369"/>
                  <a:gd name="connsiteX166" fmla="*/ 5715618 w 12089090"/>
                  <a:gd name="connsiteY166" fmla="*/ 9775438 h 13511369"/>
                  <a:gd name="connsiteX167" fmla="*/ 5847778 w 12089090"/>
                  <a:gd name="connsiteY167" fmla="*/ 9408475 h 13511369"/>
                  <a:gd name="connsiteX168" fmla="*/ 5938265 w 12089090"/>
                  <a:gd name="connsiteY168" fmla="*/ 9196544 h 13511369"/>
                  <a:gd name="connsiteX169" fmla="*/ 5776340 w 12089090"/>
                  <a:gd name="connsiteY169" fmla="*/ 9329894 h 13511369"/>
                  <a:gd name="connsiteX170" fmla="*/ 5940647 w 12089090"/>
                  <a:gd name="connsiteY170" fmla="*/ 9137013 h 13511369"/>
                  <a:gd name="connsiteX171" fmla="*/ 5972794 w 12089090"/>
                  <a:gd name="connsiteY171" fmla="*/ 8956289 h 13511369"/>
                  <a:gd name="connsiteX172" fmla="*/ 5976365 w 12089090"/>
                  <a:gd name="connsiteY172" fmla="*/ 9087006 h 13511369"/>
                  <a:gd name="connsiteX173" fmla="*/ 6458567 w 12089090"/>
                  <a:gd name="connsiteY173" fmla="*/ 8201432 h 13511369"/>
                  <a:gd name="connsiteX174" fmla="*/ 6221634 w 12089090"/>
                  <a:gd name="connsiteY174" fmla="*/ 8101170 h 13511369"/>
                  <a:gd name="connsiteX175" fmla="*/ 6443090 w 12089090"/>
                  <a:gd name="connsiteY175" fmla="*/ 8110694 h 13511369"/>
                  <a:gd name="connsiteX176" fmla="*/ 6713363 w 12089090"/>
                  <a:gd name="connsiteY176" fmla="*/ 8074975 h 13511369"/>
                  <a:gd name="connsiteX177" fmla="*/ 6872907 w 12089090"/>
                  <a:gd name="connsiteY177" fmla="*/ 8032113 h 13511369"/>
                  <a:gd name="connsiteX178" fmla="*/ 6802659 w 12089090"/>
                  <a:gd name="connsiteY178" fmla="*/ 7972582 h 13511369"/>
                  <a:gd name="connsiteX179" fmla="*/ 6894339 w 12089090"/>
                  <a:gd name="connsiteY179" fmla="*/ 7846626 h 13511369"/>
                  <a:gd name="connsiteX180" fmla="*/ 6997921 w 12089090"/>
                  <a:gd name="connsiteY180" fmla="*/ 7867807 h 13511369"/>
                  <a:gd name="connsiteX181" fmla="*/ 7034832 w 12089090"/>
                  <a:gd name="connsiteY181" fmla="*/ 7793990 h 13511369"/>
                  <a:gd name="connsiteX182" fmla="*/ 6961013 w 12089090"/>
                  <a:gd name="connsiteY182" fmla="*/ 7693975 h 13511369"/>
                  <a:gd name="connsiteX183" fmla="*/ 6927676 w 12089090"/>
                  <a:gd name="connsiteY183" fmla="*/ 7596344 h 13511369"/>
                  <a:gd name="connsiteX184" fmla="*/ 6837187 w 12089090"/>
                  <a:gd name="connsiteY184" fmla="*/ 7591832 h 13511369"/>
                  <a:gd name="connsiteX185" fmla="*/ 6763369 w 12089090"/>
                  <a:gd name="connsiteY185" fmla="*/ 7674925 h 13511369"/>
                  <a:gd name="connsiteX186" fmla="*/ 6627637 w 12089090"/>
                  <a:gd name="connsiteY186" fmla="*/ 7687082 h 13511369"/>
                  <a:gd name="connsiteX187" fmla="*/ 6687169 w 12089090"/>
                  <a:gd name="connsiteY187" fmla="*/ 7617775 h 13511369"/>
                  <a:gd name="connsiteX188" fmla="*/ 6699076 w 12089090"/>
                  <a:gd name="connsiteY188" fmla="*/ 7529669 h 13511369"/>
                  <a:gd name="connsiteX189" fmla="*/ 6720506 w 12089090"/>
                  <a:gd name="connsiteY189" fmla="*/ 7467756 h 13511369"/>
                  <a:gd name="connsiteX190" fmla="*/ 6684787 w 12089090"/>
                  <a:gd name="connsiteY190" fmla="*/ 7401332 h 13511369"/>
                  <a:gd name="connsiteX191" fmla="*/ 6620494 w 12089090"/>
                  <a:gd name="connsiteY191" fmla="*/ 7432038 h 13511369"/>
                  <a:gd name="connsiteX192" fmla="*/ 6618112 w 12089090"/>
                  <a:gd name="connsiteY192" fmla="*/ 7351326 h 13511369"/>
                  <a:gd name="connsiteX193" fmla="*/ 6837188 w 12089090"/>
                  <a:gd name="connsiteY193" fmla="*/ 7243919 h 13511369"/>
                  <a:gd name="connsiteX194" fmla="*/ 6801469 w 12089090"/>
                  <a:gd name="connsiteY194" fmla="*/ 7089138 h 13511369"/>
                  <a:gd name="connsiteX195" fmla="*/ 6877669 w 12089090"/>
                  <a:gd name="connsiteY195" fmla="*/ 7072469 h 13511369"/>
                  <a:gd name="connsiteX196" fmla="*/ 6856237 w 12089090"/>
                  <a:gd name="connsiteY196" fmla="*/ 6982232 h 13511369"/>
                  <a:gd name="connsiteX197" fmla="*/ 6961013 w 12089090"/>
                  <a:gd name="connsiteY197" fmla="*/ 6984363 h 13511369"/>
                  <a:gd name="connsiteX198" fmla="*/ 7003876 w 12089090"/>
                  <a:gd name="connsiteY198" fmla="*/ 6903400 h 13511369"/>
                  <a:gd name="connsiteX199" fmla="*/ 7106269 w 12089090"/>
                  <a:gd name="connsiteY199" fmla="*/ 6936738 h 13511369"/>
                  <a:gd name="connsiteX200" fmla="*/ 7180088 w 12089090"/>
                  <a:gd name="connsiteY200" fmla="*/ 7039132 h 13511369"/>
                  <a:gd name="connsiteX201" fmla="*/ 7246763 w 12089090"/>
                  <a:gd name="connsiteY201" fmla="*/ 6979600 h 13511369"/>
                  <a:gd name="connsiteX202" fmla="*/ 7187232 w 12089090"/>
                  <a:gd name="connsiteY202" fmla="*/ 6843869 h 13511369"/>
                  <a:gd name="connsiteX203" fmla="*/ 7244381 w 12089090"/>
                  <a:gd name="connsiteY203" fmla="*/ 6896506 h 13511369"/>
                  <a:gd name="connsiteX204" fmla="*/ 7361063 w 12089090"/>
                  <a:gd name="connsiteY204" fmla="*/ 6934357 h 13511369"/>
                  <a:gd name="connsiteX205" fmla="*/ 7434882 w 12089090"/>
                  <a:gd name="connsiteY205" fmla="*/ 7006046 h 13511369"/>
                  <a:gd name="connsiteX206" fmla="*/ 7403926 w 12089090"/>
                  <a:gd name="connsiteY206" fmla="*/ 7144158 h 13511369"/>
                  <a:gd name="connsiteX207" fmla="*/ 7475363 w 12089090"/>
                  <a:gd name="connsiteY207" fmla="*/ 7108439 h 13511369"/>
                  <a:gd name="connsiteX208" fmla="*/ 7465837 w 12089090"/>
                  <a:gd name="connsiteY208" fmla="*/ 7077482 h 13511369"/>
                  <a:gd name="connsiteX209" fmla="*/ 7542038 w 12089090"/>
                  <a:gd name="connsiteY209" fmla="*/ 7163208 h 13511369"/>
                  <a:gd name="connsiteX210" fmla="*/ 7477744 w 12089090"/>
                  <a:gd name="connsiteY210" fmla="*/ 7244171 h 13511369"/>
                  <a:gd name="connsiteX211" fmla="*/ 7542037 w 12089090"/>
                  <a:gd name="connsiteY211" fmla="*/ 7325132 h 13511369"/>
                  <a:gd name="connsiteX212" fmla="*/ 7468219 w 12089090"/>
                  <a:gd name="connsiteY212" fmla="*/ 7344183 h 13511369"/>
                  <a:gd name="connsiteX213" fmla="*/ 7375351 w 12089090"/>
                  <a:gd name="connsiteY213" fmla="*/ 7296558 h 13511369"/>
                  <a:gd name="connsiteX214" fmla="*/ 7327726 w 12089090"/>
                  <a:gd name="connsiteY214" fmla="*/ 7406096 h 13511369"/>
                  <a:gd name="connsiteX215" fmla="*/ 7403926 w 12089090"/>
                  <a:gd name="connsiteY215" fmla="*/ 7425146 h 13511369"/>
                  <a:gd name="connsiteX216" fmla="*/ 7458694 w 12089090"/>
                  <a:gd name="connsiteY216" fmla="*/ 7484677 h 13511369"/>
                  <a:gd name="connsiteX217" fmla="*/ 7484888 w 12089090"/>
                  <a:gd name="connsiteY217" fmla="*/ 7515382 h 13511369"/>
                  <a:gd name="connsiteX218" fmla="*/ 7505128 w 12089090"/>
                  <a:gd name="connsiteY218" fmla="*/ 7467755 h 13511369"/>
                  <a:gd name="connsiteX219" fmla="*/ 7563469 w 12089090"/>
                  <a:gd name="connsiteY219" fmla="*/ 7529921 h 13511369"/>
                  <a:gd name="connsiteX220" fmla="*/ 7656338 w 12089090"/>
                  <a:gd name="connsiteY220" fmla="*/ 7615646 h 13511369"/>
                  <a:gd name="connsiteX221" fmla="*/ 7656338 w 12089090"/>
                  <a:gd name="connsiteY221" fmla="*/ 7510871 h 13511369"/>
                  <a:gd name="connsiteX222" fmla="*/ 7830168 w 12089090"/>
                  <a:gd name="connsiteY222" fmla="*/ 7606120 h 13511369"/>
                  <a:gd name="connsiteX223" fmla="*/ 7723013 w 12089090"/>
                  <a:gd name="connsiteY223" fmla="*/ 7370377 h 13511369"/>
                  <a:gd name="connsiteX224" fmla="*/ 7725394 w 12089090"/>
                  <a:gd name="connsiteY224" fmla="*/ 7234646 h 13511369"/>
                  <a:gd name="connsiteX225" fmla="*/ 7630144 w 12089090"/>
                  <a:gd name="connsiteY225" fmla="*/ 7206071 h 13511369"/>
                  <a:gd name="connsiteX226" fmla="*/ 7694437 w 12089090"/>
                  <a:gd name="connsiteY226" fmla="*/ 7039382 h 13511369"/>
                  <a:gd name="connsiteX227" fmla="*/ 8392144 w 12089090"/>
                  <a:gd name="connsiteY227" fmla="*/ 6653621 h 13511369"/>
                  <a:gd name="connsiteX228" fmla="*/ 8720757 w 12089090"/>
                  <a:gd name="connsiteY228" fmla="*/ 6591708 h 13511369"/>
                  <a:gd name="connsiteX229" fmla="*/ 8739807 w 12089090"/>
                  <a:gd name="connsiteY229" fmla="*/ 6696483 h 13511369"/>
                  <a:gd name="connsiteX230" fmla="*/ 8813626 w 12089090"/>
                  <a:gd name="connsiteY230" fmla="*/ 6701246 h 13511369"/>
                  <a:gd name="connsiteX231" fmla="*/ 8789812 w 12089090"/>
                  <a:gd name="connsiteY231" fmla="*/ 6548844 h 13511369"/>
                  <a:gd name="connsiteX232" fmla="*/ 9332737 w 12089090"/>
                  <a:gd name="connsiteY232" fmla="*/ 6544082 h 13511369"/>
                  <a:gd name="connsiteX233" fmla="*/ 9520856 w 12089090"/>
                  <a:gd name="connsiteY233" fmla="*/ 6494075 h 13511369"/>
                  <a:gd name="connsiteX234" fmla="*/ 9647062 w 12089090"/>
                  <a:gd name="connsiteY234" fmla="*/ 6298813 h 13511369"/>
                  <a:gd name="connsiteX235" fmla="*/ 9923287 w 12089090"/>
                  <a:gd name="connsiteY235" fmla="*/ 6334532 h 13511369"/>
                  <a:gd name="connsiteX236" fmla="*/ 9887569 w 12089090"/>
                  <a:gd name="connsiteY236" fmla="*/ 6420258 h 13511369"/>
                  <a:gd name="connsiteX237" fmla="*/ 9744694 w 12089090"/>
                  <a:gd name="connsiteY237" fmla="*/ 6434546 h 13511369"/>
                  <a:gd name="connsiteX238" fmla="*/ 9813749 w 12089090"/>
                  <a:gd name="connsiteY238" fmla="*/ 6489313 h 13511369"/>
                  <a:gd name="connsiteX239" fmla="*/ 9682782 w 12089090"/>
                  <a:gd name="connsiteY239" fmla="*/ 6517889 h 13511369"/>
                  <a:gd name="connsiteX240" fmla="*/ 9556576 w 12089090"/>
                  <a:gd name="connsiteY240" fmla="*/ 6508364 h 13511369"/>
                  <a:gd name="connsiteX241" fmla="*/ 9470850 w 12089090"/>
                  <a:gd name="connsiteY241" fmla="*/ 6544082 h 13511369"/>
                  <a:gd name="connsiteX242" fmla="*/ 9439894 w 12089090"/>
                  <a:gd name="connsiteY242" fmla="*/ 6848883 h 13511369"/>
                  <a:gd name="connsiteX243" fmla="*/ 9601819 w 12089090"/>
                  <a:gd name="connsiteY243" fmla="*/ 6882220 h 13511369"/>
                  <a:gd name="connsiteX244" fmla="*/ 9808987 w 12089090"/>
                  <a:gd name="connsiteY244" fmla="*/ 6696482 h 13511369"/>
                  <a:gd name="connsiteX245" fmla="*/ 9847088 w 12089090"/>
                  <a:gd name="connsiteY245" fmla="*/ 6794114 h 13511369"/>
                  <a:gd name="connsiteX246" fmla="*/ 9994726 w 12089090"/>
                  <a:gd name="connsiteY246" fmla="*/ 6717914 h 13511369"/>
                  <a:gd name="connsiteX247" fmla="*/ 9894713 w 12089090"/>
                  <a:gd name="connsiteY247" fmla="*/ 6956040 h 13511369"/>
                  <a:gd name="connsiteX248" fmla="*/ 10037588 w 12089090"/>
                  <a:gd name="connsiteY248" fmla="*/ 6898889 h 13511369"/>
                  <a:gd name="connsiteX249" fmla="*/ 10004251 w 12089090"/>
                  <a:gd name="connsiteY249" fmla="*/ 6986996 h 13511369"/>
                  <a:gd name="connsiteX250" fmla="*/ 10235232 w 12089090"/>
                  <a:gd name="connsiteY250" fmla="*/ 6984614 h 13511369"/>
                  <a:gd name="connsiteX251" fmla="*/ 10075687 w 12089090"/>
                  <a:gd name="connsiteY251" fmla="*/ 7039382 h 13511369"/>
                  <a:gd name="connsiteX252" fmla="*/ 9966151 w 12089090"/>
                  <a:gd name="connsiteY252" fmla="*/ 7096533 h 13511369"/>
                  <a:gd name="connsiteX253" fmla="*/ 9847088 w 12089090"/>
                  <a:gd name="connsiteY253" fmla="*/ 7210833 h 13511369"/>
                  <a:gd name="connsiteX254" fmla="*/ 9882806 w 12089090"/>
                  <a:gd name="connsiteY254" fmla="*/ 7270363 h 13511369"/>
                  <a:gd name="connsiteX255" fmla="*/ 9925669 w 12089090"/>
                  <a:gd name="connsiteY255" fmla="*/ 7320371 h 13511369"/>
                  <a:gd name="connsiteX256" fmla="*/ 10004251 w 12089090"/>
                  <a:gd name="connsiteY256" fmla="*/ 7287033 h 13511369"/>
                  <a:gd name="connsiteX257" fmla="*/ 10016156 w 12089090"/>
                  <a:gd name="connsiteY257" fmla="*/ 7348944 h 13511369"/>
                  <a:gd name="connsiteX258" fmla="*/ 10130457 w 12089090"/>
                  <a:gd name="connsiteY258" fmla="*/ 7210833 h 13511369"/>
                  <a:gd name="connsiteX259" fmla="*/ 10166176 w 12089090"/>
                  <a:gd name="connsiteY259" fmla="*/ 7356089 h 13511369"/>
                  <a:gd name="connsiteX260" fmla="*/ 10261426 w 12089090"/>
                  <a:gd name="connsiteY260" fmla="*/ 7239408 h 13511369"/>
                  <a:gd name="connsiteX261" fmla="*/ 10287619 w 12089090"/>
                  <a:gd name="connsiteY261" fmla="*/ 7401332 h 13511369"/>
                  <a:gd name="connsiteX262" fmla="*/ 10361437 w 12089090"/>
                  <a:gd name="connsiteY262" fmla="*/ 7477532 h 13511369"/>
                  <a:gd name="connsiteX263" fmla="*/ 10151887 w 12089090"/>
                  <a:gd name="connsiteY263" fmla="*/ 7591832 h 13511369"/>
                  <a:gd name="connsiteX264" fmla="*/ 10304288 w 12089090"/>
                  <a:gd name="connsiteY264" fmla="*/ 7741852 h 13511369"/>
                  <a:gd name="connsiteX265" fmla="*/ 10335244 w 12089090"/>
                  <a:gd name="connsiteY265" fmla="*/ 7644221 h 13511369"/>
                  <a:gd name="connsiteX266" fmla="*/ 10406680 w 12089090"/>
                  <a:gd name="connsiteY266" fmla="*/ 7732326 h 13511369"/>
                  <a:gd name="connsiteX267" fmla="*/ 10528126 w 12089090"/>
                  <a:gd name="connsiteY267" fmla="*/ 7691846 h 13511369"/>
                  <a:gd name="connsiteX268" fmla="*/ 10532887 w 12089090"/>
                  <a:gd name="connsiteY268" fmla="*/ 7777570 h 13511369"/>
                  <a:gd name="connsiteX269" fmla="*/ 10530506 w 12089090"/>
                  <a:gd name="connsiteY269" fmla="*/ 7875200 h 13511369"/>
                  <a:gd name="connsiteX270" fmla="*/ 10640043 w 12089090"/>
                  <a:gd name="connsiteY270" fmla="*/ 7837101 h 13511369"/>
                  <a:gd name="connsiteX271" fmla="*/ 10680526 w 12089090"/>
                  <a:gd name="connsiteY271" fmla="*/ 8075227 h 13511369"/>
                  <a:gd name="connsiteX272" fmla="*/ 10818637 w 12089090"/>
                  <a:gd name="connsiteY272" fmla="*/ 8106182 h 13511369"/>
                  <a:gd name="connsiteX273" fmla="*/ 10832925 w 12089090"/>
                  <a:gd name="connsiteY273" fmla="*/ 7815670 h 13511369"/>
                  <a:gd name="connsiteX274" fmla="*/ 10923413 w 12089090"/>
                  <a:gd name="connsiteY274" fmla="*/ 7791858 h 13511369"/>
                  <a:gd name="connsiteX275" fmla="*/ 10992469 w 12089090"/>
                  <a:gd name="connsiteY275" fmla="*/ 7620407 h 13511369"/>
                  <a:gd name="connsiteX276" fmla="*/ 10954369 w 12089090"/>
                  <a:gd name="connsiteY276" fmla="*/ 7491821 h 13511369"/>
                  <a:gd name="connsiteX277" fmla="*/ 10859119 w 12089090"/>
                  <a:gd name="connsiteY277" fmla="*/ 7479913 h 13511369"/>
                  <a:gd name="connsiteX278" fmla="*/ 10906743 w 12089090"/>
                  <a:gd name="connsiteY278" fmla="*/ 7360851 h 13511369"/>
                  <a:gd name="connsiteX279" fmla="*/ 10801969 w 12089090"/>
                  <a:gd name="connsiteY279" fmla="*/ 7289414 h 13511369"/>
                  <a:gd name="connsiteX280" fmla="*/ 10761487 w 12089090"/>
                  <a:gd name="connsiteY280" fmla="*/ 7058432 h 13511369"/>
                  <a:gd name="connsiteX281" fmla="*/ 10443987 w 12089090"/>
                  <a:gd name="connsiteY281" fmla="*/ 7020332 h 13511369"/>
                  <a:gd name="connsiteX282" fmla="*/ 10513838 w 12089090"/>
                  <a:gd name="connsiteY282" fmla="*/ 6915558 h 13511369"/>
                  <a:gd name="connsiteX283" fmla="*/ 10637663 w 12089090"/>
                  <a:gd name="connsiteY283" fmla="*/ 6896508 h 13511369"/>
                  <a:gd name="connsiteX284" fmla="*/ 10647187 w 12089090"/>
                  <a:gd name="connsiteY284" fmla="*/ 6810782 h 13511369"/>
                  <a:gd name="connsiteX285" fmla="*/ 10859912 w 12089090"/>
                  <a:gd name="connsiteY285" fmla="*/ 6899682 h 13511369"/>
                  <a:gd name="connsiteX286" fmla="*/ 10875787 w 12089090"/>
                  <a:gd name="connsiteY286" fmla="*/ 6677432 h 13511369"/>
                  <a:gd name="connsiteX287" fmla="*/ 10666237 w 12089090"/>
                  <a:gd name="connsiteY287" fmla="*/ 6772682 h 13511369"/>
                  <a:gd name="connsiteX288" fmla="*/ 10590037 w 12089090"/>
                  <a:gd name="connsiteY288" fmla="*/ 6544082 h 13511369"/>
                  <a:gd name="connsiteX289" fmla="*/ 10361437 w 12089090"/>
                  <a:gd name="connsiteY289" fmla="*/ 6753632 h 13511369"/>
                  <a:gd name="connsiteX290" fmla="*/ 10374138 w 12089090"/>
                  <a:gd name="connsiteY290" fmla="*/ 6588533 h 13511369"/>
                  <a:gd name="connsiteX291" fmla="*/ 10386837 w 12089090"/>
                  <a:gd name="connsiteY291" fmla="*/ 6464707 h 13511369"/>
                  <a:gd name="connsiteX292" fmla="*/ 10331672 w 12089090"/>
                  <a:gd name="connsiteY292" fmla="*/ 6436675 h 13511369"/>
                  <a:gd name="connsiteX293" fmla="*/ 10278888 w 12089090"/>
                  <a:gd name="connsiteY293" fmla="*/ 6452008 h 13511369"/>
                  <a:gd name="connsiteX294" fmla="*/ 10158237 w 12089090"/>
                  <a:gd name="connsiteY294" fmla="*/ 6236107 h 13511369"/>
                  <a:gd name="connsiteX295" fmla="*/ 10323338 w 12089090"/>
                  <a:gd name="connsiteY295" fmla="*/ 6274208 h 13511369"/>
                  <a:gd name="connsiteX296" fmla="*/ 10564638 w 12089090"/>
                  <a:gd name="connsiteY296" fmla="*/ 6274208 h 13511369"/>
                  <a:gd name="connsiteX297" fmla="*/ 10694812 w 12089090"/>
                  <a:gd name="connsiteY297" fmla="*/ 6134507 h 13511369"/>
                  <a:gd name="connsiteX298" fmla="*/ 10593213 w 12089090"/>
                  <a:gd name="connsiteY298" fmla="*/ 6023383 h 13511369"/>
                  <a:gd name="connsiteX299" fmla="*/ 10380487 w 12089090"/>
                  <a:gd name="connsiteY299" fmla="*/ 5975757 h 13511369"/>
                  <a:gd name="connsiteX300" fmla="*/ 10561462 w 12089090"/>
                  <a:gd name="connsiteY300" fmla="*/ 5845582 h 13511369"/>
                  <a:gd name="connsiteX301" fmla="*/ 10507488 w 12089090"/>
                  <a:gd name="connsiteY301" fmla="*/ 5728108 h 13511369"/>
                  <a:gd name="connsiteX302" fmla="*/ 10561463 w 12089090"/>
                  <a:gd name="connsiteY302" fmla="*/ 5607458 h 13511369"/>
                  <a:gd name="connsiteX303" fmla="*/ 10523362 w 12089090"/>
                  <a:gd name="connsiteY303" fmla="*/ 5604282 h 13511369"/>
                  <a:gd name="connsiteX304" fmla="*/ 10488438 w 12089090"/>
                  <a:gd name="connsiteY304" fmla="*/ 5528083 h 13511369"/>
                  <a:gd name="connsiteX305" fmla="*/ 10329687 w 12089090"/>
                  <a:gd name="connsiteY305" fmla="*/ 5375682 h 13511369"/>
                  <a:gd name="connsiteX306" fmla="*/ 10599563 w 12089090"/>
                  <a:gd name="connsiteY306" fmla="*/ 5480458 h 13511369"/>
                  <a:gd name="connsiteX307" fmla="*/ 10742437 w 12089090"/>
                  <a:gd name="connsiteY307" fmla="*/ 5439182 h 13511369"/>
                  <a:gd name="connsiteX308" fmla="*/ 10717038 w 12089090"/>
                  <a:gd name="connsiteY308" fmla="*/ 5686833 h 13511369"/>
                  <a:gd name="connsiteX309" fmla="*/ 10894837 w 12089090"/>
                  <a:gd name="connsiteY309" fmla="*/ 5724932 h 13511369"/>
                  <a:gd name="connsiteX310" fmla="*/ 10951988 w 12089090"/>
                  <a:gd name="connsiteY310" fmla="*/ 5550308 h 13511369"/>
                  <a:gd name="connsiteX311" fmla="*/ 10993262 w 12089090"/>
                  <a:gd name="connsiteY311" fmla="*/ 5321707 h 13511369"/>
                  <a:gd name="connsiteX312" fmla="*/ 10913888 w 12089090"/>
                  <a:gd name="connsiteY312" fmla="*/ 5118508 h 13511369"/>
                  <a:gd name="connsiteX313" fmla="*/ 10856737 w 12089090"/>
                  <a:gd name="connsiteY313" fmla="*/ 5020082 h 13511369"/>
                  <a:gd name="connsiteX314" fmla="*/ 10777363 w 12089090"/>
                  <a:gd name="connsiteY314" fmla="*/ 5137558 h 13511369"/>
                  <a:gd name="connsiteX315" fmla="*/ 10707513 w 12089090"/>
                  <a:gd name="connsiteY315" fmla="*/ 5096283 h 13511369"/>
                  <a:gd name="connsiteX316" fmla="*/ 10675763 w 12089090"/>
                  <a:gd name="connsiteY316" fmla="*/ 5216933 h 13511369"/>
                  <a:gd name="connsiteX317" fmla="*/ 10574162 w 12089090"/>
                  <a:gd name="connsiteY317" fmla="*/ 5220107 h 13511369"/>
                  <a:gd name="connsiteX318" fmla="*/ 10494787 w 12089090"/>
                  <a:gd name="connsiteY318" fmla="*/ 5077232 h 13511369"/>
                  <a:gd name="connsiteX319" fmla="*/ 10456687 w 12089090"/>
                  <a:gd name="connsiteY319" fmla="*/ 4924832 h 13511369"/>
                  <a:gd name="connsiteX320" fmla="*/ 10240787 w 12089090"/>
                  <a:gd name="connsiteY320" fmla="*/ 4928007 h 13511369"/>
                  <a:gd name="connsiteX321" fmla="*/ 10266187 w 12089090"/>
                  <a:gd name="connsiteY321" fmla="*/ 5153432 h 13511369"/>
                  <a:gd name="connsiteX322" fmla="*/ 10228088 w 12089090"/>
                  <a:gd name="connsiteY322" fmla="*/ 4959758 h 13511369"/>
                  <a:gd name="connsiteX323" fmla="*/ 10183637 w 12089090"/>
                  <a:gd name="connsiteY323" fmla="*/ 4972457 h 13511369"/>
                  <a:gd name="connsiteX324" fmla="*/ 10113787 w 12089090"/>
                  <a:gd name="connsiteY324" fmla="*/ 4861332 h 13511369"/>
                  <a:gd name="connsiteX325" fmla="*/ 10018538 w 12089090"/>
                  <a:gd name="connsiteY325" fmla="*/ 4931183 h 13511369"/>
                  <a:gd name="connsiteX326" fmla="*/ 9862962 w 12089090"/>
                  <a:gd name="connsiteY326" fmla="*/ 5058182 h 13511369"/>
                  <a:gd name="connsiteX327" fmla="*/ 10228087 w 12089090"/>
                  <a:gd name="connsiteY327" fmla="*/ 4724807 h 13511369"/>
                  <a:gd name="connsiteX328" fmla="*/ 10372550 w 12089090"/>
                  <a:gd name="connsiteY328" fmla="*/ 4634321 h 13511369"/>
                  <a:gd name="connsiteX329" fmla="*/ 10590037 w 12089090"/>
                  <a:gd name="connsiteY329" fmla="*/ 4581932 h 13511369"/>
                  <a:gd name="connsiteX330" fmla="*/ 10628138 w 12089090"/>
                  <a:gd name="connsiteY330" fmla="*/ 4461283 h 13511369"/>
                  <a:gd name="connsiteX331" fmla="*/ 10799588 w 12089090"/>
                  <a:gd name="connsiteY331" fmla="*/ 4334283 h 13511369"/>
                  <a:gd name="connsiteX332" fmla="*/ 10831337 w 12089090"/>
                  <a:gd name="connsiteY332" fmla="*/ 4080282 h 13511369"/>
                  <a:gd name="connsiteX333" fmla="*/ 10599562 w 12089090"/>
                  <a:gd name="connsiteY333" fmla="*/ 3997732 h 13511369"/>
                  <a:gd name="connsiteX334" fmla="*/ 10282063 w 12089090"/>
                  <a:gd name="connsiteY334" fmla="*/ 3950108 h 13511369"/>
                  <a:gd name="connsiteX335" fmla="*/ 10151887 w 12089090"/>
                  <a:gd name="connsiteY335" fmla="*/ 4010432 h 13511369"/>
                  <a:gd name="connsiteX336" fmla="*/ 10177288 w 12089090"/>
                  <a:gd name="connsiteY336" fmla="*/ 3845333 h 13511369"/>
                  <a:gd name="connsiteX337" fmla="*/ 10126488 w 12089090"/>
                  <a:gd name="connsiteY337" fmla="*/ 3670708 h 13511369"/>
                  <a:gd name="connsiteX338" fmla="*/ 10240787 w 12089090"/>
                  <a:gd name="connsiteY338" fmla="*/ 3708807 h 13511369"/>
                  <a:gd name="connsiteX339" fmla="*/ 10361438 w 12089090"/>
                  <a:gd name="connsiteY339" fmla="*/ 3600858 h 13511369"/>
                  <a:gd name="connsiteX340" fmla="*/ 10551938 w 12089090"/>
                  <a:gd name="connsiteY340" fmla="*/ 3661183 h 13511369"/>
                  <a:gd name="connsiteX341" fmla="*/ 10564638 w 12089090"/>
                  <a:gd name="connsiteY341" fmla="*/ 3477033 h 13511369"/>
                  <a:gd name="connsiteX342" fmla="*/ 10704337 w 12089090"/>
                  <a:gd name="connsiteY342" fmla="*/ 3515132 h 13511369"/>
                  <a:gd name="connsiteX343" fmla="*/ 10818637 w 12089090"/>
                  <a:gd name="connsiteY343" fmla="*/ 3210332 h 13511369"/>
                  <a:gd name="connsiteX344" fmla="*/ 10920238 w 12089090"/>
                  <a:gd name="connsiteY344" fmla="*/ 3299233 h 13511369"/>
                  <a:gd name="connsiteX345" fmla="*/ 11059937 w 12089090"/>
                  <a:gd name="connsiteY345" fmla="*/ 3283357 h 13511369"/>
                  <a:gd name="connsiteX346" fmla="*/ 11094862 w 12089090"/>
                  <a:gd name="connsiteY346" fmla="*/ 3508782 h 13511369"/>
                  <a:gd name="connsiteX347" fmla="*/ 11171063 w 12089090"/>
                  <a:gd name="connsiteY347" fmla="*/ 3251608 h 13511369"/>
                  <a:gd name="connsiteX348" fmla="*/ 11094863 w 12089090"/>
                  <a:gd name="connsiteY348" fmla="*/ 3165883 h 13511369"/>
                  <a:gd name="connsiteX349" fmla="*/ 11180587 w 12089090"/>
                  <a:gd name="connsiteY349" fmla="*/ 2911882 h 13511369"/>
                  <a:gd name="connsiteX350" fmla="*/ 10999613 w 12089090"/>
                  <a:gd name="connsiteY350" fmla="*/ 2988083 h 13511369"/>
                  <a:gd name="connsiteX351" fmla="*/ 10971037 w 12089090"/>
                  <a:gd name="connsiteY351" fmla="*/ 2918232 h 13511369"/>
                  <a:gd name="connsiteX352" fmla="*/ 10780537 w 12089090"/>
                  <a:gd name="connsiteY352" fmla="*/ 2715032 h 13511369"/>
                  <a:gd name="connsiteX353" fmla="*/ 10748788 w 12089090"/>
                  <a:gd name="connsiteY353" fmla="*/ 2530883 h 13511369"/>
                  <a:gd name="connsiteX354" fmla="*/ 10717038 w 12089090"/>
                  <a:gd name="connsiteY354" fmla="*/ 2435633 h 13511369"/>
                  <a:gd name="connsiteX355" fmla="*/ 10818637 w 12089090"/>
                  <a:gd name="connsiteY355" fmla="*/ 2334032 h 13511369"/>
                  <a:gd name="connsiteX356" fmla="*/ 11078988 w 12089090"/>
                  <a:gd name="connsiteY356" fmla="*/ 2099083 h 13511369"/>
                  <a:gd name="connsiteX357" fmla="*/ 11199637 w 12089090"/>
                  <a:gd name="connsiteY357" fmla="*/ 2118132 h 13511369"/>
                  <a:gd name="connsiteX358" fmla="*/ 11269488 w 12089090"/>
                  <a:gd name="connsiteY358" fmla="*/ 2029233 h 13511369"/>
                  <a:gd name="connsiteX359" fmla="*/ 11504437 w 12089090"/>
                  <a:gd name="connsiteY359" fmla="*/ 1921282 h 13511369"/>
                  <a:gd name="connsiteX360" fmla="*/ 11358388 w 12089090"/>
                  <a:gd name="connsiteY360" fmla="*/ 1851433 h 13511369"/>
                  <a:gd name="connsiteX361" fmla="*/ 11275837 w 12089090"/>
                  <a:gd name="connsiteY361" fmla="*/ 1705382 h 13511369"/>
                  <a:gd name="connsiteX362" fmla="*/ 11377437 w 12089090"/>
                  <a:gd name="connsiteY362" fmla="*/ 1279932 h 13511369"/>
                  <a:gd name="connsiteX363" fmla="*/ 11256787 w 12089090"/>
                  <a:gd name="connsiteY363" fmla="*/ 1019582 h 13511369"/>
                  <a:gd name="connsiteX364" fmla="*/ 11542537 w 12089090"/>
                  <a:gd name="connsiteY364" fmla="*/ 1362482 h 13511369"/>
                  <a:gd name="connsiteX365" fmla="*/ 11707637 w 12089090"/>
                  <a:gd name="connsiteY365" fmla="*/ 1165632 h 13511369"/>
                  <a:gd name="connsiteX366" fmla="*/ 11891787 w 12089090"/>
                  <a:gd name="connsiteY366" fmla="*/ 1476782 h 13511369"/>
                  <a:gd name="connsiteX367" fmla="*/ 12088637 w 12089090"/>
                  <a:gd name="connsiteY367" fmla="*/ 1578383 h 13511369"/>
                  <a:gd name="connsiteX368" fmla="*/ 11923537 w 12089090"/>
                  <a:gd name="connsiteY368" fmla="*/ 1133883 h 13511369"/>
                  <a:gd name="connsiteX369" fmla="*/ 11910837 w 12089090"/>
                  <a:gd name="connsiteY369" fmla="*/ 917982 h 13511369"/>
                  <a:gd name="connsiteX370" fmla="*/ 11777487 w 12089090"/>
                  <a:gd name="connsiteY370" fmla="*/ 721132 h 13511369"/>
                  <a:gd name="connsiteX371" fmla="*/ 11752087 w 12089090"/>
                  <a:gd name="connsiteY37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417837 w 12089090"/>
                  <a:gd name="connsiteY19" fmla="*/ 524282 h 13511369"/>
                  <a:gd name="connsiteX20" fmla="*/ 4118990 w 12089090"/>
                  <a:gd name="connsiteY20" fmla="*/ 528794 h 13511369"/>
                  <a:gd name="connsiteX21" fmla="*/ 3952303 w 12089090"/>
                  <a:gd name="connsiteY21" fmla="*/ 640713 h 13511369"/>
                  <a:gd name="connsiteX22" fmla="*/ 3770137 w 12089090"/>
                  <a:gd name="connsiteY22" fmla="*/ 929094 h 13511369"/>
                  <a:gd name="connsiteX23" fmla="*/ 3680840 w 12089090"/>
                  <a:gd name="connsiteY23" fmla="*/ 914556 h 13511369"/>
                  <a:gd name="connsiteX24" fmla="*/ 3578447 w 12089090"/>
                  <a:gd name="connsiteY24" fmla="*/ 990756 h 13511369"/>
                  <a:gd name="connsiteX25" fmla="*/ 3404615 w 12089090"/>
                  <a:gd name="connsiteY25" fmla="*/ 1205069 h 13511369"/>
                  <a:gd name="connsiteX26" fmla="*/ 3266503 w 12089090"/>
                  <a:gd name="connsiteY26" fmla="*/ 1266981 h 13511369"/>
                  <a:gd name="connsiteX27" fmla="*/ 3184349 w 12089090"/>
                  <a:gd name="connsiteY27" fmla="*/ 1343433 h 13511369"/>
                  <a:gd name="connsiteX28" fmla="*/ 2956940 w 12089090"/>
                  <a:gd name="connsiteY28" fmla="*/ 1233644 h 13511369"/>
                  <a:gd name="connsiteX29" fmla="*/ 2829544 w 12089090"/>
                  <a:gd name="connsiteY29" fmla="*/ 1317239 h 13511369"/>
                  <a:gd name="connsiteX30" fmla="*/ 2690240 w 12089090"/>
                  <a:gd name="connsiteY30" fmla="*/ 1366994 h 13511369"/>
                  <a:gd name="connsiteX31" fmla="*/ 2455687 w 12089090"/>
                  <a:gd name="connsiteY31" fmla="*/ 1452970 h 13511369"/>
                  <a:gd name="connsiteX32" fmla="*/ 2421159 w 12089090"/>
                  <a:gd name="connsiteY32" fmla="*/ 1328894 h 13511369"/>
                  <a:gd name="connsiteX33" fmla="*/ 2341387 w 12089090"/>
                  <a:gd name="connsiteY33" fmla="*/ 1248182 h 13511369"/>
                  <a:gd name="connsiteX34" fmla="*/ 2364009 w 12089090"/>
                  <a:gd name="connsiteY34" fmla="*/ 1407475 h 13511369"/>
                  <a:gd name="connsiteX35" fmla="*/ 2321147 w 12089090"/>
                  <a:gd name="connsiteY35" fmla="*/ 1557494 h 13511369"/>
                  <a:gd name="connsiteX36" fmla="*/ 2379487 w 12089090"/>
                  <a:gd name="connsiteY36" fmla="*/ 1629182 h 13511369"/>
                  <a:gd name="connsiteX37" fmla="*/ 2748581 w 12089090"/>
                  <a:gd name="connsiteY37" fmla="*/ 1888739 h 13511369"/>
                  <a:gd name="connsiteX38" fmla="*/ 2818828 w 12089090"/>
                  <a:gd name="connsiteY38" fmla="*/ 2031363 h 13511369"/>
                  <a:gd name="connsiteX39" fmla="*/ 2799778 w 12089090"/>
                  <a:gd name="connsiteY39" fmla="*/ 2224244 h 13511369"/>
                  <a:gd name="connsiteX40" fmla="*/ 2870025 w 12089090"/>
                  <a:gd name="connsiteY40" fmla="*/ 2431664 h 13511369"/>
                  <a:gd name="connsiteX41" fmla="*/ 3027187 w 12089090"/>
                  <a:gd name="connsiteY41" fmla="*/ 2567395 h 13511369"/>
                  <a:gd name="connsiteX42" fmla="*/ 3160537 w 12089090"/>
                  <a:gd name="connsiteY42" fmla="*/ 2543582 h 13511369"/>
                  <a:gd name="connsiteX43" fmla="*/ 3228403 w 12089090"/>
                  <a:gd name="connsiteY43" fmla="*/ 2648106 h 13511369"/>
                  <a:gd name="connsiteX44" fmla="*/ 3130772 w 12089090"/>
                  <a:gd name="connsiteY44" fmla="*/ 2719544 h 13511369"/>
                  <a:gd name="connsiteX45" fmla="*/ 3115293 w 12089090"/>
                  <a:gd name="connsiteY45" fmla="*/ 2843619 h 13511369"/>
                  <a:gd name="connsiteX46" fmla="*/ 3023615 w 12089090"/>
                  <a:gd name="connsiteY46" fmla="*/ 2957669 h 13511369"/>
                  <a:gd name="connsiteX47" fmla="*/ 3016472 w 12089090"/>
                  <a:gd name="connsiteY47" fmla="*/ 3050538 h 13511369"/>
                  <a:gd name="connsiteX48" fmla="*/ 2916459 w 12089090"/>
                  <a:gd name="connsiteY48" fmla="*/ 3143406 h 13511369"/>
                  <a:gd name="connsiteX49" fmla="*/ 2874787 w 12089090"/>
                  <a:gd name="connsiteY49" fmla="*/ 3248432 h 13511369"/>
                  <a:gd name="connsiteX50" fmla="*/ 2916459 w 12089090"/>
                  <a:gd name="connsiteY50" fmla="*/ 3355338 h 13511369"/>
                  <a:gd name="connsiteX51" fmla="*/ 3039093 w 12089090"/>
                  <a:gd name="connsiteY51" fmla="*/ 3469889 h 13511369"/>
                  <a:gd name="connsiteX52" fmla="*/ 2880740 w 12089090"/>
                  <a:gd name="connsiteY52" fmla="*/ 3872069 h 13511369"/>
                  <a:gd name="connsiteX53" fmla="*/ 2854547 w 12089090"/>
                  <a:gd name="connsiteY53" fmla="*/ 4003038 h 13511369"/>
                  <a:gd name="connsiteX54" fmla="*/ 2779537 w 12089090"/>
                  <a:gd name="connsiteY54" fmla="*/ 4067582 h 13511369"/>
                  <a:gd name="connsiteX55" fmla="*/ 2630709 w 12089090"/>
                  <a:gd name="connsiteY55" fmla="*/ 4069713 h 13511369"/>
                  <a:gd name="connsiteX56" fmla="*/ 2559272 w 12089090"/>
                  <a:gd name="connsiteY56" fmla="*/ 4041138 h 13511369"/>
                  <a:gd name="connsiteX57" fmla="*/ 2497359 w 12089090"/>
                  <a:gd name="connsiteY57" fmla="*/ 3964938 h 13511369"/>
                  <a:gd name="connsiteX58" fmla="*/ 2360437 w 12089090"/>
                  <a:gd name="connsiteY58" fmla="*/ 3991382 h 13511369"/>
                  <a:gd name="connsiteX59" fmla="*/ 2302097 w 12089090"/>
                  <a:gd name="connsiteY59" fmla="*/ 4098288 h 13511369"/>
                  <a:gd name="connsiteX60" fmla="*/ 2402109 w 12089090"/>
                  <a:gd name="connsiteY60" fmla="*/ 4295932 h 13511369"/>
                  <a:gd name="connsiteX61" fmla="*/ 2322337 w 12089090"/>
                  <a:gd name="connsiteY61" fmla="*/ 4353332 h 13511369"/>
                  <a:gd name="connsiteX62" fmla="*/ 2533078 w 12089090"/>
                  <a:gd name="connsiteY62" fmla="*/ 4645975 h 13511369"/>
                  <a:gd name="connsiteX63" fmla="*/ 2597372 w 12089090"/>
                  <a:gd name="connsiteY63" fmla="*/ 4879338 h 13511369"/>
                  <a:gd name="connsiteX64" fmla="*/ 2489024 w 12089090"/>
                  <a:gd name="connsiteY64" fmla="*/ 4958170 h 13511369"/>
                  <a:gd name="connsiteX65" fmla="*/ 2471165 w 12089090"/>
                  <a:gd name="connsiteY65" fmla="*/ 5122225 h 13511369"/>
                  <a:gd name="connsiteX66" fmla="*/ 2387822 w 12089090"/>
                  <a:gd name="connsiteY66" fmla="*/ 5196044 h 13511369"/>
                  <a:gd name="connsiteX67" fmla="*/ 2398537 w 12089090"/>
                  <a:gd name="connsiteY67" fmla="*/ 5286782 h 13511369"/>
                  <a:gd name="connsiteX68" fmla="*/ 2506884 w 12089090"/>
                  <a:gd name="connsiteY68" fmla="*/ 5384163 h 13511369"/>
                  <a:gd name="connsiteX69" fmla="*/ 2512837 w 12089090"/>
                  <a:gd name="connsiteY69" fmla="*/ 5534432 h 13511369"/>
                  <a:gd name="connsiteX70" fmla="*/ 2516409 w 12089090"/>
                  <a:gd name="connsiteY70" fmla="*/ 5622288 h 13511369"/>
                  <a:gd name="connsiteX71" fmla="*/ 2649759 w 12089090"/>
                  <a:gd name="connsiteY71" fmla="*/ 5741350 h 13511369"/>
                  <a:gd name="connsiteX72" fmla="*/ 2814065 w 12089090"/>
                  <a:gd name="connsiteY72" fmla="*/ 5819932 h 13511369"/>
                  <a:gd name="connsiteX73" fmla="*/ 2846212 w 12089090"/>
                  <a:gd name="connsiteY73" fmla="*/ 6036875 h 13511369"/>
                  <a:gd name="connsiteX74" fmla="*/ 2836687 w 12089090"/>
                  <a:gd name="connsiteY74" fmla="*/ 6239282 h 13511369"/>
                  <a:gd name="connsiteX75" fmla="*/ 2611659 w 12089090"/>
                  <a:gd name="connsiteY75" fmla="*/ 6322375 h 13511369"/>
                  <a:gd name="connsiteX76" fmla="*/ 2627137 w 12089090"/>
                  <a:gd name="connsiteY76" fmla="*/ 6448832 h 13511369"/>
                  <a:gd name="connsiteX77" fmla="*/ 2531887 w 12089090"/>
                  <a:gd name="connsiteY77" fmla="*/ 6696482 h 13511369"/>
                  <a:gd name="connsiteX78" fmla="*/ 2585465 w 12089090"/>
                  <a:gd name="connsiteY78" fmla="*/ 6812913 h 13511369"/>
                  <a:gd name="connsiteX79" fmla="*/ 2535459 w 12089090"/>
                  <a:gd name="connsiteY79" fmla="*/ 6872444 h 13511369"/>
                  <a:gd name="connsiteX80" fmla="*/ 2478309 w 12089090"/>
                  <a:gd name="connsiteY80" fmla="*/ 6981982 h 13511369"/>
                  <a:gd name="connsiteX81" fmla="*/ 2365199 w 12089090"/>
                  <a:gd name="connsiteY81" fmla="*/ 7022714 h 13511369"/>
                  <a:gd name="connsiteX82" fmla="*/ 2123503 w 12089090"/>
                  <a:gd name="connsiteY82" fmla="*/ 7248682 h 13511369"/>
                  <a:gd name="connsiteX83" fmla="*/ 2171128 w 12089090"/>
                  <a:gd name="connsiteY83" fmla="*/ 7551100 h 13511369"/>
                  <a:gd name="connsiteX84" fmla="*/ 2143743 w 12089090"/>
                  <a:gd name="connsiteY84" fmla="*/ 7627551 h 13511369"/>
                  <a:gd name="connsiteX85" fmla="*/ 1973484 w 12089090"/>
                  <a:gd name="connsiteY85" fmla="*/ 7703500 h 13511369"/>
                  <a:gd name="connsiteX86" fmla="*/ 1867519 w 12089090"/>
                  <a:gd name="connsiteY86" fmla="*/ 7841863 h 13511369"/>
                  <a:gd name="connsiteX87" fmla="*/ 1842515 w 12089090"/>
                  <a:gd name="connsiteY87" fmla="*/ 8084500 h 13511369"/>
                  <a:gd name="connsiteX88" fmla="*/ 1721072 w 12089090"/>
                  <a:gd name="connsiteY88" fmla="*/ 8148794 h 13511369"/>
                  <a:gd name="connsiteX89" fmla="*/ 1703212 w 12089090"/>
                  <a:gd name="connsiteY89" fmla="*/ 8291919 h 13511369"/>
                  <a:gd name="connsiteX90" fmla="*/ 1671065 w 12089090"/>
                  <a:gd name="connsiteY90" fmla="*/ 8510744 h 13511369"/>
                  <a:gd name="connsiteX91" fmla="*/ 1716309 w 12089090"/>
                  <a:gd name="connsiteY91" fmla="*/ 8653619 h 13511369"/>
                  <a:gd name="connsiteX92" fmla="*/ 1706784 w 12089090"/>
                  <a:gd name="connsiteY92" fmla="*/ 8772682 h 13511369"/>
                  <a:gd name="connsiteX93" fmla="*/ 1788937 w 12089090"/>
                  <a:gd name="connsiteY93" fmla="*/ 8963432 h 13511369"/>
                  <a:gd name="connsiteX94" fmla="*/ 1657969 w 12089090"/>
                  <a:gd name="connsiteY94" fmla="*/ 9413488 h 13511369"/>
                  <a:gd name="connsiteX95" fmla="*/ 1506759 w 12089090"/>
                  <a:gd name="connsiteY95" fmla="*/ 9498963 h 13511369"/>
                  <a:gd name="connsiteX96" fmla="*/ 1463897 w 12089090"/>
                  <a:gd name="connsiteY96" fmla="*/ 9682319 h 13511369"/>
                  <a:gd name="connsiteX97" fmla="*/ 1321022 w 12089090"/>
                  <a:gd name="connsiteY97" fmla="*/ 9748994 h 13511369"/>
                  <a:gd name="connsiteX98" fmla="*/ 1312687 w 12089090"/>
                  <a:gd name="connsiteY98" fmla="*/ 9839732 h 13511369"/>
                  <a:gd name="connsiteX99" fmla="*/ 1237678 w 12089090"/>
                  <a:gd name="connsiteY99" fmla="*/ 9970450 h 13511369"/>
                  <a:gd name="connsiteX100" fmla="*/ 1254347 w 12089090"/>
                  <a:gd name="connsiteY100" fmla="*/ 10151425 h 13511369"/>
                  <a:gd name="connsiteX101" fmla="*/ 1179337 w 12089090"/>
                  <a:gd name="connsiteY101" fmla="*/ 10315982 h 13511369"/>
                  <a:gd name="connsiteX102" fmla="*/ 932878 w 12089090"/>
                  <a:gd name="connsiteY102" fmla="*/ 10353832 h 13511369"/>
                  <a:gd name="connsiteX103" fmla="*/ 817387 w 12089090"/>
                  <a:gd name="connsiteY103" fmla="*/ 10468382 h 13511369"/>
                  <a:gd name="connsiteX104" fmla="*/ 678084 w 12089090"/>
                  <a:gd name="connsiteY104" fmla="*/ 10480038 h 13511369"/>
                  <a:gd name="connsiteX105" fmla="*/ 585215 w 12089090"/>
                  <a:gd name="connsiteY105" fmla="*/ 10544332 h 13511369"/>
                  <a:gd name="connsiteX106" fmla="*/ 497109 w 12089090"/>
                  <a:gd name="connsiteY106" fmla="*/ 10503850 h 13511369"/>
                  <a:gd name="connsiteX107" fmla="*/ 399478 w 12089090"/>
                  <a:gd name="connsiteY107" fmla="*/ 10510994 h 13511369"/>
                  <a:gd name="connsiteX108" fmla="*/ 301847 w 12089090"/>
                  <a:gd name="connsiteY108" fmla="*/ 10482419 h 13511369"/>
                  <a:gd name="connsiteX109" fmla="*/ 238743 w 12089090"/>
                  <a:gd name="connsiteY109" fmla="*/ 10535057 h 13511369"/>
                  <a:gd name="connsiteX110" fmla="*/ 17287 w 12089090"/>
                  <a:gd name="connsiteY110" fmla="*/ 10430282 h 13511369"/>
                  <a:gd name="connsiteX111" fmla="*/ 78009 w 12089090"/>
                  <a:gd name="connsiteY111" fmla="*/ 10608625 h 13511369"/>
                  <a:gd name="connsiteX112" fmla="*/ 11334 w 12089090"/>
                  <a:gd name="connsiteY112" fmla="*/ 10787219 h 13511369"/>
                  <a:gd name="connsiteX113" fmla="*/ 112537 w 12089090"/>
                  <a:gd name="connsiteY113" fmla="*/ 11056551 h 13511369"/>
                  <a:gd name="connsiteX114" fmla="*/ 8953 w 12089090"/>
                  <a:gd name="connsiteY114" fmla="*/ 11234894 h 13511369"/>
                  <a:gd name="connsiteX115" fmla="*/ 17287 w 12089090"/>
                  <a:gd name="connsiteY115" fmla="*/ 11420882 h 13511369"/>
                  <a:gd name="connsiteX116" fmla="*/ 158972 w 12089090"/>
                  <a:gd name="connsiteY116" fmla="*/ 11470638 h 13511369"/>
                  <a:gd name="connsiteX117" fmla="*/ 455437 w 12089090"/>
                  <a:gd name="connsiteY117" fmla="*/ 11497082 h 13511369"/>
                  <a:gd name="connsiteX118" fmla="*/ 623315 w 12089090"/>
                  <a:gd name="connsiteY118" fmla="*/ 11544457 h 13511369"/>
                  <a:gd name="connsiteX119" fmla="*/ 737615 w 12089090"/>
                  <a:gd name="connsiteY119" fmla="*/ 11489688 h 13511369"/>
                  <a:gd name="connsiteX120" fmla="*/ 912637 w 12089090"/>
                  <a:gd name="connsiteY120" fmla="*/ 11535182 h 13511369"/>
                  <a:gd name="connsiteX121" fmla="*/ 1078134 w 12089090"/>
                  <a:gd name="connsiteY121" fmla="*/ 11413488 h 13511369"/>
                  <a:gd name="connsiteX122" fmla="*/ 1155524 w 12089090"/>
                  <a:gd name="connsiteY122" fmla="*/ 11470889 h 13511369"/>
                  <a:gd name="connsiteX123" fmla="*/ 1294828 w 12089090"/>
                  <a:gd name="connsiteY123" fmla="*/ 11496832 h 13511369"/>
                  <a:gd name="connsiteX124" fmla="*/ 1466278 w 12089090"/>
                  <a:gd name="connsiteY124" fmla="*/ 11508738 h 13511369"/>
                  <a:gd name="connsiteX125" fmla="*/ 1552003 w 12089090"/>
                  <a:gd name="connsiteY125" fmla="*/ 11573032 h 13511369"/>
                  <a:gd name="connsiteX126" fmla="*/ 1652015 w 12089090"/>
                  <a:gd name="connsiteY126" fmla="*/ 11580175 h 13511369"/>
                  <a:gd name="connsiteX127" fmla="*/ 1731787 w 12089090"/>
                  <a:gd name="connsiteY127" fmla="*/ 11592332 h 13511369"/>
                  <a:gd name="connsiteX128" fmla="*/ 1659159 w 12089090"/>
                  <a:gd name="connsiteY128" fmla="*/ 11737338 h 13511369"/>
                  <a:gd name="connsiteX129" fmla="*/ 1693687 w 12089090"/>
                  <a:gd name="connsiteY129" fmla="*/ 11992382 h 13511369"/>
                  <a:gd name="connsiteX130" fmla="*/ 1871090 w 12089090"/>
                  <a:gd name="connsiteY130" fmla="*/ 12130244 h 13511369"/>
                  <a:gd name="connsiteX131" fmla="*/ 1993724 w 12089090"/>
                  <a:gd name="connsiteY131" fmla="*/ 12056676 h 13511369"/>
                  <a:gd name="connsiteX132" fmla="*/ 2066353 w 12089090"/>
                  <a:gd name="connsiteY132" fmla="*/ 12104050 h 13511369"/>
                  <a:gd name="connsiteX133" fmla="*/ 2142553 w 12089090"/>
                  <a:gd name="connsiteY133" fmla="*/ 12034994 h 13511369"/>
                  <a:gd name="connsiteX134" fmla="*/ 2242565 w 12089090"/>
                  <a:gd name="connsiteY134" fmla="*/ 12058807 h 13511369"/>
                  <a:gd name="connsiteX135" fmla="*/ 2473547 w 12089090"/>
                  <a:gd name="connsiteY135" fmla="*/ 12008800 h 13511369"/>
                  <a:gd name="connsiteX136" fmla="*/ 2524743 w 12089090"/>
                  <a:gd name="connsiteY136" fmla="*/ 11899513 h 13511369"/>
                  <a:gd name="connsiteX137" fmla="*/ 2893837 w 12089090"/>
                  <a:gd name="connsiteY137" fmla="*/ 12030482 h 13511369"/>
                  <a:gd name="connsiteX138" fmla="*/ 2983134 w 12089090"/>
                  <a:gd name="connsiteY138" fmla="*/ 12018325 h 13511369"/>
                  <a:gd name="connsiteX139" fmla="*/ 3084337 w 12089090"/>
                  <a:gd name="connsiteY139" fmla="*/ 12182882 h 13511369"/>
                  <a:gd name="connsiteX140" fmla="*/ 3323653 w 12089090"/>
                  <a:gd name="connsiteY140" fmla="*/ 12127863 h 13511369"/>
                  <a:gd name="connsiteX141" fmla="*/ 3433190 w 12089090"/>
                  <a:gd name="connsiteY141" fmla="*/ 12196919 h 13511369"/>
                  <a:gd name="connsiteX142" fmla="*/ 3586781 w 12089090"/>
                  <a:gd name="connsiteY142" fmla="*/ 12266226 h 13511369"/>
                  <a:gd name="connsiteX143" fmla="*/ 3522487 w 12089090"/>
                  <a:gd name="connsiteY143" fmla="*/ 12387670 h 13511369"/>
                  <a:gd name="connsiteX144" fmla="*/ 3607022 w 12089090"/>
                  <a:gd name="connsiteY144" fmla="*/ 12592207 h 13511369"/>
                  <a:gd name="connsiteX145" fmla="*/ 3560587 w 12089090"/>
                  <a:gd name="connsiteY145" fmla="*/ 12773432 h 13511369"/>
                  <a:gd name="connsiteX146" fmla="*/ 3545109 w 12089090"/>
                  <a:gd name="connsiteY146" fmla="*/ 12987494 h 13511369"/>
                  <a:gd name="connsiteX147" fmla="*/ 3636787 w 12089090"/>
                  <a:gd name="connsiteY147" fmla="*/ 13211582 h 13511369"/>
                  <a:gd name="connsiteX148" fmla="*/ 3922537 w 12089090"/>
                  <a:gd name="connsiteY148" fmla="*/ 13440182 h 13511369"/>
                  <a:gd name="connsiteX149" fmla="*/ 4514278 w 12089090"/>
                  <a:gd name="connsiteY149" fmla="*/ 13511369 h 13511369"/>
                  <a:gd name="connsiteX150" fmla="*/ 4549996 w 12089090"/>
                  <a:gd name="connsiteY150" fmla="*/ 13442312 h 13511369"/>
                  <a:gd name="connsiteX151" fmla="*/ 4208287 w 12089090"/>
                  <a:gd name="connsiteY151" fmla="*/ 13154432 h 13511369"/>
                  <a:gd name="connsiteX152" fmla="*/ 4635722 w 12089090"/>
                  <a:gd name="connsiteY152" fmla="*/ 13268482 h 13511369"/>
                  <a:gd name="connsiteX153" fmla="*/ 4951237 w 12089090"/>
                  <a:gd name="connsiteY153" fmla="*/ 13268732 h 13511369"/>
                  <a:gd name="connsiteX154" fmla="*/ 5052440 w 12089090"/>
                  <a:gd name="connsiteY154" fmla="*/ 13058932 h 13511369"/>
                  <a:gd name="connsiteX155" fmla="*/ 5011959 w 12089090"/>
                  <a:gd name="connsiteY155" fmla="*/ 12985113 h 13511369"/>
                  <a:gd name="connsiteX156" fmla="*/ 5008387 w 12089090"/>
                  <a:gd name="connsiteY156" fmla="*/ 12678182 h 13511369"/>
                  <a:gd name="connsiteX157" fmla="*/ 5084587 w 12089090"/>
                  <a:gd name="connsiteY157" fmla="*/ 12563882 h 13511369"/>
                  <a:gd name="connsiteX158" fmla="*/ 5046487 w 12089090"/>
                  <a:gd name="connsiteY158" fmla="*/ 12225745 h 13511369"/>
                  <a:gd name="connsiteX159" fmla="*/ 5375100 w 12089090"/>
                  <a:gd name="connsiteY159" fmla="*/ 12097157 h 13511369"/>
                  <a:gd name="connsiteX160" fmla="*/ 5656087 w 12089090"/>
                  <a:gd name="connsiteY160" fmla="*/ 12180502 h 13511369"/>
                  <a:gd name="connsiteX161" fmla="*/ 5541787 w 12089090"/>
                  <a:gd name="connsiteY161" fmla="*/ 11249432 h 13511369"/>
                  <a:gd name="connsiteX162" fmla="*/ 5602510 w 12089090"/>
                  <a:gd name="connsiteY162" fmla="*/ 10722925 h 13511369"/>
                  <a:gd name="connsiteX163" fmla="*/ 5485827 w 12089090"/>
                  <a:gd name="connsiteY163" fmla="*/ 10663394 h 13511369"/>
                  <a:gd name="connsiteX164" fmla="*/ 5602509 w 12089090"/>
                  <a:gd name="connsiteY164" fmla="*/ 10701495 h 13511369"/>
                  <a:gd name="connsiteX165" fmla="*/ 5628703 w 12089090"/>
                  <a:gd name="connsiteY165" fmla="*/ 10160950 h 13511369"/>
                  <a:gd name="connsiteX166" fmla="*/ 5715618 w 12089090"/>
                  <a:gd name="connsiteY166" fmla="*/ 9775438 h 13511369"/>
                  <a:gd name="connsiteX167" fmla="*/ 5847778 w 12089090"/>
                  <a:gd name="connsiteY167" fmla="*/ 9408475 h 13511369"/>
                  <a:gd name="connsiteX168" fmla="*/ 5938265 w 12089090"/>
                  <a:gd name="connsiteY168" fmla="*/ 9196544 h 13511369"/>
                  <a:gd name="connsiteX169" fmla="*/ 5776340 w 12089090"/>
                  <a:gd name="connsiteY169" fmla="*/ 9329894 h 13511369"/>
                  <a:gd name="connsiteX170" fmla="*/ 5940647 w 12089090"/>
                  <a:gd name="connsiteY170" fmla="*/ 9137013 h 13511369"/>
                  <a:gd name="connsiteX171" fmla="*/ 5972794 w 12089090"/>
                  <a:gd name="connsiteY171" fmla="*/ 8956289 h 13511369"/>
                  <a:gd name="connsiteX172" fmla="*/ 5976365 w 12089090"/>
                  <a:gd name="connsiteY172" fmla="*/ 9087006 h 13511369"/>
                  <a:gd name="connsiteX173" fmla="*/ 6458567 w 12089090"/>
                  <a:gd name="connsiteY173" fmla="*/ 8201432 h 13511369"/>
                  <a:gd name="connsiteX174" fmla="*/ 6221634 w 12089090"/>
                  <a:gd name="connsiteY174" fmla="*/ 8101170 h 13511369"/>
                  <a:gd name="connsiteX175" fmla="*/ 6443090 w 12089090"/>
                  <a:gd name="connsiteY175" fmla="*/ 8110694 h 13511369"/>
                  <a:gd name="connsiteX176" fmla="*/ 6713363 w 12089090"/>
                  <a:gd name="connsiteY176" fmla="*/ 8074975 h 13511369"/>
                  <a:gd name="connsiteX177" fmla="*/ 6872907 w 12089090"/>
                  <a:gd name="connsiteY177" fmla="*/ 8032113 h 13511369"/>
                  <a:gd name="connsiteX178" fmla="*/ 6802659 w 12089090"/>
                  <a:gd name="connsiteY178" fmla="*/ 7972582 h 13511369"/>
                  <a:gd name="connsiteX179" fmla="*/ 6894339 w 12089090"/>
                  <a:gd name="connsiteY179" fmla="*/ 7846626 h 13511369"/>
                  <a:gd name="connsiteX180" fmla="*/ 6997921 w 12089090"/>
                  <a:gd name="connsiteY180" fmla="*/ 7867807 h 13511369"/>
                  <a:gd name="connsiteX181" fmla="*/ 7034832 w 12089090"/>
                  <a:gd name="connsiteY181" fmla="*/ 7793990 h 13511369"/>
                  <a:gd name="connsiteX182" fmla="*/ 6961013 w 12089090"/>
                  <a:gd name="connsiteY182" fmla="*/ 7693975 h 13511369"/>
                  <a:gd name="connsiteX183" fmla="*/ 6927676 w 12089090"/>
                  <a:gd name="connsiteY183" fmla="*/ 7596344 h 13511369"/>
                  <a:gd name="connsiteX184" fmla="*/ 6837187 w 12089090"/>
                  <a:gd name="connsiteY184" fmla="*/ 7591832 h 13511369"/>
                  <a:gd name="connsiteX185" fmla="*/ 6763369 w 12089090"/>
                  <a:gd name="connsiteY185" fmla="*/ 7674925 h 13511369"/>
                  <a:gd name="connsiteX186" fmla="*/ 6627637 w 12089090"/>
                  <a:gd name="connsiteY186" fmla="*/ 7687082 h 13511369"/>
                  <a:gd name="connsiteX187" fmla="*/ 6687169 w 12089090"/>
                  <a:gd name="connsiteY187" fmla="*/ 7617775 h 13511369"/>
                  <a:gd name="connsiteX188" fmla="*/ 6699076 w 12089090"/>
                  <a:gd name="connsiteY188" fmla="*/ 7529669 h 13511369"/>
                  <a:gd name="connsiteX189" fmla="*/ 6720506 w 12089090"/>
                  <a:gd name="connsiteY189" fmla="*/ 7467756 h 13511369"/>
                  <a:gd name="connsiteX190" fmla="*/ 6684787 w 12089090"/>
                  <a:gd name="connsiteY190" fmla="*/ 7401332 h 13511369"/>
                  <a:gd name="connsiteX191" fmla="*/ 6620494 w 12089090"/>
                  <a:gd name="connsiteY191" fmla="*/ 7432038 h 13511369"/>
                  <a:gd name="connsiteX192" fmla="*/ 6618112 w 12089090"/>
                  <a:gd name="connsiteY192" fmla="*/ 7351326 h 13511369"/>
                  <a:gd name="connsiteX193" fmla="*/ 6837188 w 12089090"/>
                  <a:gd name="connsiteY193" fmla="*/ 7243919 h 13511369"/>
                  <a:gd name="connsiteX194" fmla="*/ 6801469 w 12089090"/>
                  <a:gd name="connsiteY194" fmla="*/ 7089138 h 13511369"/>
                  <a:gd name="connsiteX195" fmla="*/ 6877669 w 12089090"/>
                  <a:gd name="connsiteY195" fmla="*/ 7072469 h 13511369"/>
                  <a:gd name="connsiteX196" fmla="*/ 6856237 w 12089090"/>
                  <a:gd name="connsiteY196" fmla="*/ 6982232 h 13511369"/>
                  <a:gd name="connsiteX197" fmla="*/ 6961013 w 12089090"/>
                  <a:gd name="connsiteY197" fmla="*/ 6984363 h 13511369"/>
                  <a:gd name="connsiteX198" fmla="*/ 7003876 w 12089090"/>
                  <a:gd name="connsiteY198" fmla="*/ 6903400 h 13511369"/>
                  <a:gd name="connsiteX199" fmla="*/ 7106269 w 12089090"/>
                  <a:gd name="connsiteY199" fmla="*/ 6936738 h 13511369"/>
                  <a:gd name="connsiteX200" fmla="*/ 7180088 w 12089090"/>
                  <a:gd name="connsiteY200" fmla="*/ 7039132 h 13511369"/>
                  <a:gd name="connsiteX201" fmla="*/ 7246763 w 12089090"/>
                  <a:gd name="connsiteY201" fmla="*/ 6979600 h 13511369"/>
                  <a:gd name="connsiteX202" fmla="*/ 7187232 w 12089090"/>
                  <a:gd name="connsiteY202" fmla="*/ 6843869 h 13511369"/>
                  <a:gd name="connsiteX203" fmla="*/ 7244381 w 12089090"/>
                  <a:gd name="connsiteY203" fmla="*/ 6896506 h 13511369"/>
                  <a:gd name="connsiteX204" fmla="*/ 7361063 w 12089090"/>
                  <a:gd name="connsiteY204" fmla="*/ 6934357 h 13511369"/>
                  <a:gd name="connsiteX205" fmla="*/ 7434882 w 12089090"/>
                  <a:gd name="connsiteY205" fmla="*/ 7006046 h 13511369"/>
                  <a:gd name="connsiteX206" fmla="*/ 7403926 w 12089090"/>
                  <a:gd name="connsiteY206" fmla="*/ 7144158 h 13511369"/>
                  <a:gd name="connsiteX207" fmla="*/ 7475363 w 12089090"/>
                  <a:gd name="connsiteY207" fmla="*/ 7108439 h 13511369"/>
                  <a:gd name="connsiteX208" fmla="*/ 7465837 w 12089090"/>
                  <a:gd name="connsiteY208" fmla="*/ 7077482 h 13511369"/>
                  <a:gd name="connsiteX209" fmla="*/ 7542038 w 12089090"/>
                  <a:gd name="connsiteY209" fmla="*/ 7163208 h 13511369"/>
                  <a:gd name="connsiteX210" fmla="*/ 7477744 w 12089090"/>
                  <a:gd name="connsiteY210" fmla="*/ 7244171 h 13511369"/>
                  <a:gd name="connsiteX211" fmla="*/ 7542037 w 12089090"/>
                  <a:gd name="connsiteY211" fmla="*/ 7325132 h 13511369"/>
                  <a:gd name="connsiteX212" fmla="*/ 7468219 w 12089090"/>
                  <a:gd name="connsiteY212" fmla="*/ 7344183 h 13511369"/>
                  <a:gd name="connsiteX213" fmla="*/ 7375351 w 12089090"/>
                  <a:gd name="connsiteY213" fmla="*/ 7296558 h 13511369"/>
                  <a:gd name="connsiteX214" fmla="*/ 7327726 w 12089090"/>
                  <a:gd name="connsiteY214" fmla="*/ 7406096 h 13511369"/>
                  <a:gd name="connsiteX215" fmla="*/ 7403926 w 12089090"/>
                  <a:gd name="connsiteY215" fmla="*/ 7425146 h 13511369"/>
                  <a:gd name="connsiteX216" fmla="*/ 7458694 w 12089090"/>
                  <a:gd name="connsiteY216" fmla="*/ 7484677 h 13511369"/>
                  <a:gd name="connsiteX217" fmla="*/ 7484888 w 12089090"/>
                  <a:gd name="connsiteY217" fmla="*/ 7515382 h 13511369"/>
                  <a:gd name="connsiteX218" fmla="*/ 7505128 w 12089090"/>
                  <a:gd name="connsiteY218" fmla="*/ 7467755 h 13511369"/>
                  <a:gd name="connsiteX219" fmla="*/ 7563469 w 12089090"/>
                  <a:gd name="connsiteY219" fmla="*/ 7529921 h 13511369"/>
                  <a:gd name="connsiteX220" fmla="*/ 7656338 w 12089090"/>
                  <a:gd name="connsiteY220" fmla="*/ 7615646 h 13511369"/>
                  <a:gd name="connsiteX221" fmla="*/ 7656338 w 12089090"/>
                  <a:gd name="connsiteY221" fmla="*/ 7510871 h 13511369"/>
                  <a:gd name="connsiteX222" fmla="*/ 7830168 w 12089090"/>
                  <a:gd name="connsiteY222" fmla="*/ 7606120 h 13511369"/>
                  <a:gd name="connsiteX223" fmla="*/ 7723013 w 12089090"/>
                  <a:gd name="connsiteY223" fmla="*/ 7370377 h 13511369"/>
                  <a:gd name="connsiteX224" fmla="*/ 7725394 w 12089090"/>
                  <a:gd name="connsiteY224" fmla="*/ 7234646 h 13511369"/>
                  <a:gd name="connsiteX225" fmla="*/ 7630144 w 12089090"/>
                  <a:gd name="connsiteY225" fmla="*/ 7206071 h 13511369"/>
                  <a:gd name="connsiteX226" fmla="*/ 7694437 w 12089090"/>
                  <a:gd name="connsiteY226" fmla="*/ 7039382 h 13511369"/>
                  <a:gd name="connsiteX227" fmla="*/ 8392144 w 12089090"/>
                  <a:gd name="connsiteY227" fmla="*/ 6653621 h 13511369"/>
                  <a:gd name="connsiteX228" fmla="*/ 8720757 w 12089090"/>
                  <a:gd name="connsiteY228" fmla="*/ 6591708 h 13511369"/>
                  <a:gd name="connsiteX229" fmla="*/ 8739807 w 12089090"/>
                  <a:gd name="connsiteY229" fmla="*/ 6696483 h 13511369"/>
                  <a:gd name="connsiteX230" fmla="*/ 8813626 w 12089090"/>
                  <a:gd name="connsiteY230" fmla="*/ 6701246 h 13511369"/>
                  <a:gd name="connsiteX231" fmla="*/ 8789812 w 12089090"/>
                  <a:gd name="connsiteY231" fmla="*/ 6548844 h 13511369"/>
                  <a:gd name="connsiteX232" fmla="*/ 9332737 w 12089090"/>
                  <a:gd name="connsiteY232" fmla="*/ 6544082 h 13511369"/>
                  <a:gd name="connsiteX233" fmla="*/ 9520856 w 12089090"/>
                  <a:gd name="connsiteY233" fmla="*/ 6494075 h 13511369"/>
                  <a:gd name="connsiteX234" fmla="*/ 9647062 w 12089090"/>
                  <a:gd name="connsiteY234" fmla="*/ 6298813 h 13511369"/>
                  <a:gd name="connsiteX235" fmla="*/ 9923287 w 12089090"/>
                  <a:gd name="connsiteY235" fmla="*/ 6334532 h 13511369"/>
                  <a:gd name="connsiteX236" fmla="*/ 9887569 w 12089090"/>
                  <a:gd name="connsiteY236" fmla="*/ 6420258 h 13511369"/>
                  <a:gd name="connsiteX237" fmla="*/ 9744694 w 12089090"/>
                  <a:gd name="connsiteY237" fmla="*/ 6434546 h 13511369"/>
                  <a:gd name="connsiteX238" fmla="*/ 9813749 w 12089090"/>
                  <a:gd name="connsiteY238" fmla="*/ 6489313 h 13511369"/>
                  <a:gd name="connsiteX239" fmla="*/ 9682782 w 12089090"/>
                  <a:gd name="connsiteY239" fmla="*/ 6517889 h 13511369"/>
                  <a:gd name="connsiteX240" fmla="*/ 9556576 w 12089090"/>
                  <a:gd name="connsiteY240" fmla="*/ 6508364 h 13511369"/>
                  <a:gd name="connsiteX241" fmla="*/ 9470850 w 12089090"/>
                  <a:gd name="connsiteY241" fmla="*/ 6544082 h 13511369"/>
                  <a:gd name="connsiteX242" fmla="*/ 9439894 w 12089090"/>
                  <a:gd name="connsiteY242" fmla="*/ 6848883 h 13511369"/>
                  <a:gd name="connsiteX243" fmla="*/ 9601819 w 12089090"/>
                  <a:gd name="connsiteY243" fmla="*/ 6882220 h 13511369"/>
                  <a:gd name="connsiteX244" fmla="*/ 9808987 w 12089090"/>
                  <a:gd name="connsiteY244" fmla="*/ 6696482 h 13511369"/>
                  <a:gd name="connsiteX245" fmla="*/ 9847088 w 12089090"/>
                  <a:gd name="connsiteY245" fmla="*/ 6794114 h 13511369"/>
                  <a:gd name="connsiteX246" fmla="*/ 9994726 w 12089090"/>
                  <a:gd name="connsiteY246" fmla="*/ 6717914 h 13511369"/>
                  <a:gd name="connsiteX247" fmla="*/ 9894713 w 12089090"/>
                  <a:gd name="connsiteY247" fmla="*/ 6956040 h 13511369"/>
                  <a:gd name="connsiteX248" fmla="*/ 10037588 w 12089090"/>
                  <a:gd name="connsiteY248" fmla="*/ 6898889 h 13511369"/>
                  <a:gd name="connsiteX249" fmla="*/ 10004251 w 12089090"/>
                  <a:gd name="connsiteY249" fmla="*/ 6986996 h 13511369"/>
                  <a:gd name="connsiteX250" fmla="*/ 10235232 w 12089090"/>
                  <a:gd name="connsiteY250" fmla="*/ 6984614 h 13511369"/>
                  <a:gd name="connsiteX251" fmla="*/ 10075687 w 12089090"/>
                  <a:gd name="connsiteY251" fmla="*/ 7039382 h 13511369"/>
                  <a:gd name="connsiteX252" fmla="*/ 9966151 w 12089090"/>
                  <a:gd name="connsiteY252" fmla="*/ 7096533 h 13511369"/>
                  <a:gd name="connsiteX253" fmla="*/ 9847088 w 12089090"/>
                  <a:gd name="connsiteY253" fmla="*/ 7210833 h 13511369"/>
                  <a:gd name="connsiteX254" fmla="*/ 9882806 w 12089090"/>
                  <a:gd name="connsiteY254" fmla="*/ 7270363 h 13511369"/>
                  <a:gd name="connsiteX255" fmla="*/ 9925669 w 12089090"/>
                  <a:gd name="connsiteY255" fmla="*/ 7320371 h 13511369"/>
                  <a:gd name="connsiteX256" fmla="*/ 10004251 w 12089090"/>
                  <a:gd name="connsiteY256" fmla="*/ 7287033 h 13511369"/>
                  <a:gd name="connsiteX257" fmla="*/ 10016156 w 12089090"/>
                  <a:gd name="connsiteY257" fmla="*/ 7348944 h 13511369"/>
                  <a:gd name="connsiteX258" fmla="*/ 10130457 w 12089090"/>
                  <a:gd name="connsiteY258" fmla="*/ 7210833 h 13511369"/>
                  <a:gd name="connsiteX259" fmla="*/ 10166176 w 12089090"/>
                  <a:gd name="connsiteY259" fmla="*/ 7356089 h 13511369"/>
                  <a:gd name="connsiteX260" fmla="*/ 10261426 w 12089090"/>
                  <a:gd name="connsiteY260" fmla="*/ 7239408 h 13511369"/>
                  <a:gd name="connsiteX261" fmla="*/ 10287619 w 12089090"/>
                  <a:gd name="connsiteY261" fmla="*/ 7401332 h 13511369"/>
                  <a:gd name="connsiteX262" fmla="*/ 10361437 w 12089090"/>
                  <a:gd name="connsiteY262" fmla="*/ 7477532 h 13511369"/>
                  <a:gd name="connsiteX263" fmla="*/ 10151887 w 12089090"/>
                  <a:gd name="connsiteY263" fmla="*/ 7591832 h 13511369"/>
                  <a:gd name="connsiteX264" fmla="*/ 10304288 w 12089090"/>
                  <a:gd name="connsiteY264" fmla="*/ 7741852 h 13511369"/>
                  <a:gd name="connsiteX265" fmla="*/ 10335244 w 12089090"/>
                  <a:gd name="connsiteY265" fmla="*/ 7644221 h 13511369"/>
                  <a:gd name="connsiteX266" fmla="*/ 10406680 w 12089090"/>
                  <a:gd name="connsiteY266" fmla="*/ 7732326 h 13511369"/>
                  <a:gd name="connsiteX267" fmla="*/ 10528126 w 12089090"/>
                  <a:gd name="connsiteY267" fmla="*/ 7691846 h 13511369"/>
                  <a:gd name="connsiteX268" fmla="*/ 10532887 w 12089090"/>
                  <a:gd name="connsiteY268" fmla="*/ 7777570 h 13511369"/>
                  <a:gd name="connsiteX269" fmla="*/ 10530506 w 12089090"/>
                  <a:gd name="connsiteY269" fmla="*/ 7875200 h 13511369"/>
                  <a:gd name="connsiteX270" fmla="*/ 10640043 w 12089090"/>
                  <a:gd name="connsiteY270" fmla="*/ 7837101 h 13511369"/>
                  <a:gd name="connsiteX271" fmla="*/ 10680526 w 12089090"/>
                  <a:gd name="connsiteY271" fmla="*/ 8075227 h 13511369"/>
                  <a:gd name="connsiteX272" fmla="*/ 10818637 w 12089090"/>
                  <a:gd name="connsiteY272" fmla="*/ 8106182 h 13511369"/>
                  <a:gd name="connsiteX273" fmla="*/ 10832925 w 12089090"/>
                  <a:gd name="connsiteY273" fmla="*/ 7815670 h 13511369"/>
                  <a:gd name="connsiteX274" fmla="*/ 10923413 w 12089090"/>
                  <a:gd name="connsiteY274" fmla="*/ 7791858 h 13511369"/>
                  <a:gd name="connsiteX275" fmla="*/ 10992469 w 12089090"/>
                  <a:gd name="connsiteY275" fmla="*/ 7620407 h 13511369"/>
                  <a:gd name="connsiteX276" fmla="*/ 10954369 w 12089090"/>
                  <a:gd name="connsiteY276" fmla="*/ 7491821 h 13511369"/>
                  <a:gd name="connsiteX277" fmla="*/ 10859119 w 12089090"/>
                  <a:gd name="connsiteY277" fmla="*/ 7479913 h 13511369"/>
                  <a:gd name="connsiteX278" fmla="*/ 10906743 w 12089090"/>
                  <a:gd name="connsiteY278" fmla="*/ 7360851 h 13511369"/>
                  <a:gd name="connsiteX279" fmla="*/ 10801969 w 12089090"/>
                  <a:gd name="connsiteY279" fmla="*/ 7289414 h 13511369"/>
                  <a:gd name="connsiteX280" fmla="*/ 10761487 w 12089090"/>
                  <a:gd name="connsiteY280" fmla="*/ 7058432 h 13511369"/>
                  <a:gd name="connsiteX281" fmla="*/ 10443987 w 12089090"/>
                  <a:gd name="connsiteY281" fmla="*/ 7020332 h 13511369"/>
                  <a:gd name="connsiteX282" fmla="*/ 10513838 w 12089090"/>
                  <a:gd name="connsiteY282" fmla="*/ 6915558 h 13511369"/>
                  <a:gd name="connsiteX283" fmla="*/ 10637663 w 12089090"/>
                  <a:gd name="connsiteY283" fmla="*/ 6896508 h 13511369"/>
                  <a:gd name="connsiteX284" fmla="*/ 10647187 w 12089090"/>
                  <a:gd name="connsiteY284" fmla="*/ 6810782 h 13511369"/>
                  <a:gd name="connsiteX285" fmla="*/ 10859912 w 12089090"/>
                  <a:gd name="connsiteY285" fmla="*/ 6899682 h 13511369"/>
                  <a:gd name="connsiteX286" fmla="*/ 10875787 w 12089090"/>
                  <a:gd name="connsiteY286" fmla="*/ 6677432 h 13511369"/>
                  <a:gd name="connsiteX287" fmla="*/ 10666237 w 12089090"/>
                  <a:gd name="connsiteY287" fmla="*/ 6772682 h 13511369"/>
                  <a:gd name="connsiteX288" fmla="*/ 10590037 w 12089090"/>
                  <a:gd name="connsiteY288" fmla="*/ 6544082 h 13511369"/>
                  <a:gd name="connsiteX289" fmla="*/ 10361437 w 12089090"/>
                  <a:gd name="connsiteY289" fmla="*/ 6753632 h 13511369"/>
                  <a:gd name="connsiteX290" fmla="*/ 10374138 w 12089090"/>
                  <a:gd name="connsiteY290" fmla="*/ 6588533 h 13511369"/>
                  <a:gd name="connsiteX291" fmla="*/ 10386837 w 12089090"/>
                  <a:gd name="connsiteY291" fmla="*/ 6464707 h 13511369"/>
                  <a:gd name="connsiteX292" fmla="*/ 10331672 w 12089090"/>
                  <a:gd name="connsiteY292" fmla="*/ 6436675 h 13511369"/>
                  <a:gd name="connsiteX293" fmla="*/ 10278888 w 12089090"/>
                  <a:gd name="connsiteY293" fmla="*/ 6452008 h 13511369"/>
                  <a:gd name="connsiteX294" fmla="*/ 10158237 w 12089090"/>
                  <a:gd name="connsiteY294" fmla="*/ 6236107 h 13511369"/>
                  <a:gd name="connsiteX295" fmla="*/ 10323338 w 12089090"/>
                  <a:gd name="connsiteY295" fmla="*/ 6274208 h 13511369"/>
                  <a:gd name="connsiteX296" fmla="*/ 10564638 w 12089090"/>
                  <a:gd name="connsiteY296" fmla="*/ 6274208 h 13511369"/>
                  <a:gd name="connsiteX297" fmla="*/ 10694812 w 12089090"/>
                  <a:gd name="connsiteY297" fmla="*/ 6134507 h 13511369"/>
                  <a:gd name="connsiteX298" fmla="*/ 10593213 w 12089090"/>
                  <a:gd name="connsiteY298" fmla="*/ 6023383 h 13511369"/>
                  <a:gd name="connsiteX299" fmla="*/ 10380487 w 12089090"/>
                  <a:gd name="connsiteY299" fmla="*/ 5975757 h 13511369"/>
                  <a:gd name="connsiteX300" fmla="*/ 10561462 w 12089090"/>
                  <a:gd name="connsiteY300" fmla="*/ 5845582 h 13511369"/>
                  <a:gd name="connsiteX301" fmla="*/ 10507488 w 12089090"/>
                  <a:gd name="connsiteY301" fmla="*/ 5728108 h 13511369"/>
                  <a:gd name="connsiteX302" fmla="*/ 10561463 w 12089090"/>
                  <a:gd name="connsiteY302" fmla="*/ 5607458 h 13511369"/>
                  <a:gd name="connsiteX303" fmla="*/ 10523362 w 12089090"/>
                  <a:gd name="connsiteY303" fmla="*/ 5604282 h 13511369"/>
                  <a:gd name="connsiteX304" fmla="*/ 10488438 w 12089090"/>
                  <a:gd name="connsiteY304" fmla="*/ 5528083 h 13511369"/>
                  <a:gd name="connsiteX305" fmla="*/ 10329687 w 12089090"/>
                  <a:gd name="connsiteY305" fmla="*/ 5375682 h 13511369"/>
                  <a:gd name="connsiteX306" fmla="*/ 10599563 w 12089090"/>
                  <a:gd name="connsiteY306" fmla="*/ 5480458 h 13511369"/>
                  <a:gd name="connsiteX307" fmla="*/ 10742437 w 12089090"/>
                  <a:gd name="connsiteY307" fmla="*/ 5439182 h 13511369"/>
                  <a:gd name="connsiteX308" fmla="*/ 10717038 w 12089090"/>
                  <a:gd name="connsiteY308" fmla="*/ 5686833 h 13511369"/>
                  <a:gd name="connsiteX309" fmla="*/ 10894837 w 12089090"/>
                  <a:gd name="connsiteY309" fmla="*/ 5724932 h 13511369"/>
                  <a:gd name="connsiteX310" fmla="*/ 10951988 w 12089090"/>
                  <a:gd name="connsiteY310" fmla="*/ 5550308 h 13511369"/>
                  <a:gd name="connsiteX311" fmla="*/ 10993262 w 12089090"/>
                  <a:gd name="connsiteY311" fmla="*/ 5321707 h 13511369"/>
                  <a:gd name="connsiteX312" fmla="*/ 10913888 w 12089090"/>
                  <a:gd name="connsiteY312" fmla="*/ 5118508 h 13511369"/>
                  <a:gd name="connsiteX313" fmla="*/ 10856737 w 12089090"/>
                  <a:gd name="connsiteY313" fmla="*/ 5020082 h 13511369"/>
                  <a:gd name="connsiteX314" fmla="*/ 10777363 w 12089090"/>
                  <a:gd name="connsiteY314" fmla="*/ 5137558 h 13511369"/>
                  <a:gd name="connsiteX315" fmla="*/ 10707513 w 12089090"/>
                  <a:gd name="connsiteY315" fmla="*/ 5096283 h 13511369"/>
                  <a:gd name="connsiteX316" fmla="*/ 10675763 w 12089090"/>
                  <a:gd name="connsiteY316" fmla="*/ 5216933 h 13511369"/>
                  <a:gd name="connsiteX317" fmla="*/ 10574162 w 12089090"/>
                  <a:gd name="connsiteY317" fmla="*/ 5220107 h 13511369"/>
                  <a:gd name="connsiteX318" fmla="*/ 10494787 w 12089090"/>
                  <a:gd name="connsiteY318" fmla="*/ 5077232 h 13511369"/>
                  <a:gd name="connsiteX319" fmla="*/ 10456687 w 12089090"/>
                  <a:gd name="connsiteY319" fmla="*/ 4924832 h 13511369"/>
                  <a:gd name="connsiteX320" fmla="*/ 10240787 w 12089090"/>
                  <a:gd name="connsiteY320" fmla="*/ 4928007 h 13511369"/>
                  <a:gd name="connsiteX321" fmla="*/ 10266187 w 12089090"/>
                  <a:gd name="connsiteY321" fmla="*/ 5153432 h 13511369"/>
                  <a:gd name="connsiteX322" fmla="*/ 10228088 w 12089090"/>
                  <a:gd name="connsiteY322" fmla="*/ 4959758 h 13511369"/>
                  <a:gd name="connsiteX323" fmla="*/ 10183637 w 12089090"/>
                  <a:gd name="connsiteY323" fmla="*/ 4972457 h 13511369"/>
                  <a:gd name="connsiteX324" fmla="*/ 10113787 w 12089090"/>
                  <a:gd name="connsiteY324" fmla="*/ 4861332 h 13511369"/>
                  <a:gd name="connsiteX325" fmla="*/ 10018538 w 12089090"/>
                  <a:gd name="connsiteY325" fmla="*/ 4931183 h 13511369"/>
                  <a:gd name="connsiteX326" fmla="*/ 9862962 w 12089090"/>
                  <a:gd name="connsiteY326" fmla="*/ 5058182 h 13511369"/>
                  <a:gd name="connsiteX327" fmla="*/ 10228087 w 12089090"/>
                  <a:gd name="connsiteY327" fmla="*/ 4724807 h 13511369"/>
                  <a:gd name="connsiteX328" fmla="*/ 10372550 w 12089090"/>
                  <a:gd name="connsiteY328" fmla="*/ 4634321 h 13511369"/>
                  <a:gd name="connsiteX329" fmla="*/ 10590037 w 12089090"/>
                  <a:gd name="connsiteY329" fmla="*/ 4581932 h 13511369"/>
                  <a:gd name="connsiteX330" fmla="*/ 10628138 w 12089090"/>
                  <a:gd name="connsiteY330" fmla="*/ 4461283 h 13511369"/>
                  <a:gd name="connsiteX331" fmla="*/ 10799588 w 12089090"/>
                  <a:gd name="connsiteY331" fmla="*/ 4334283 h 13511369"/>
                  <a:gd name="connsiteX332" fmla="*/ 10831337 w 12089090"/>
                  <a:gd name="connsiteY332" fmla="*/ 4080282 h 13511369"/>
                  <a:gd name="connsiteX333" fmla="*/ 10599562 w 12089090"/>
                  <a:gd name="connsiteY333" fmla="*/ 3997732 h 13511369"/>
                  <a:gd name="connsiteX334" fmla="*/ 10282063 w 12089090"/>
                  <a:gd name="connsiteY334" fmla="*/ 3950108 h 13511369"/>
                  <a:gd name="connsiteX335" fmla="*/ 10151887 w 12089090"/>
                  <a:gd name="connsiteY335" fmla="*/ 4010432 h 13511369"/>
                  <a:gd name="connsiteX336" fmla="*/ 10177288 w 12089090"/>
                  <a:gd name="connsiteY336" fmla="*/ 3845333 h 13511369"/>
                  <a:gd name="connsiteX337" fmla="*/ 10126488 w 12089090"/>
                  <a:gd name="connsiteY337" fmla="*/ 3670708 h 13511369"/>
                  <a:gd name="connsiteX338" fmla="*/ 10240787 w 12089090"/>
                  <a:gd name="connsiteY338" fmla="*/ 3708807 h 13511369"/>
                  <a:gd name="connsiteX339" fmla="*/ 10361438 w 12089090"/>
                  <a:gd name="connsiteY339" fmla="*/ 3600858 h 13511369"/>
                  <a:gd name="connsiteX340" fmla="*/ 10551938 w 12089090"/>
                  <a:gd name="connsiteY340" fmla="*/ 3661183 h 13511369"/>
                  <a:gd name="connsiteX341" fmla="*/ 10564638 w 12089090"/>
                  <a:gd name="connsiteY341" fmla="*/ 3477033 h 13511369"/>
                  <a:gd name="connsiteX342" fmla="*/ 10704337 w 12089090"/>
                  <a:gd name="connsiteY342" fmla="*/ 3515132 h 13511369"/>
                  <a:gd name="connsiteX343" fmla="*/ 10818637 w 12089090"/>
                  <a:gd name="connsiteY343" fmla="*/ 3210332 h 13511369"/>
                  <a:gd name="connsiteX344" fmla="*/ 10920238 w 12089090"/>
                  <a:gd name="connsiteY344" fmla="*/ 3299233 h 13511369"/>
                  <a:gd name="connsiteX345" fmla="*/ 11059937 w 12089090"/>
                  <a:gd name="connsiteY345" fmla="*/ 3283357 h 13511369"/>
                  <a:gd name="connsiteX346" fmla="*/ 11094862 w 12089090"/>
                  <a:gd name="connsiteY346" fmla="*/ 3508782 h 13511369"/>
                  <a:gd name="connsiteX347" fmla="*/ 11171063 w 12089090"/>
                  <a:gd name="connsiteY347" fmla="*/ 3251608 h 13511369"/>
                  <a:gd name="connsiteX348" fmla="*/ 11094863 w 12089090"/>
                  <a:gd name="connsiteY348" fmla="*/ 3165883 h 13511369"/>
                  <a:gd name="connsiteX349" fmla="*/ 11180587 w 12089090"/>
                  <a:gd name="connsiteY349" fmla="*/ 2911882 h 13511369"/>
                  <a:gd name="connsiteX350" fmla="*/ 10999613 w 12089090"/>
                  <a:gd name="connsiteY350" fmla="*/ 2988083 h 13511369"/>
                  <a:gd name="connsiteX351" fmla="*/ 10971037 w 12089090"/>
                  <a:gd name="connsiteY351" fmla="*/ 2918232 h 13511369"/>
                  <a:gd name="connsiteX352" fmla="*/ 10780537 w 12089090"/>
                  <a:gd name="connsiteY352" fmla="*/ 2715032 h 13511369"/>
                  <a:gd name="connsiteX353" fmla="*/ 10748788 w 12089090"/>
                  <a:gd name="connsiteY353" fmla="*/ 2530883 h 13511369"/>
                  <a:gd name="connsiteX354" fmla="*/ 10717038 w 12089090"/>
                  <a:gd name="connsiteY354" fmla="*/ 2435633 h 13511369"/>
                  <a:gd name="connsiteX355" fmla="*/ 10818637 w 12089090"/>
                  <a:gd name="connsiteY355" fmla="*/ 2334032 h 13511369"/>
                  <a:gd name="connsiteX356" fmla="*/ 11078988 w 12089090"/>
                  <a:gd name="connsiteY356" fmla="*/ 2099083 h 13511369"/>
                  <a:gd name="connsiteX357" fmla="*/ 11199637 w 12089090"/>
                  <a:gd name="connsiteY357" fmla="*/ 2118132 h 13511369"/>
                  <a:gd name="connsiteX358" fmla="*/ 11269488 w 12089090"/>
                  <a:gd name="connsiteY358" fmla="*/ 2029233 h 13511369"/>
                  <a:gd name="connsiteX359" fmla="*/ 11504437 w 12089090"/>
                  <a:gd name="connsiteY359" fmla="*/ 1921282 h 13511369"/>
                  <a:gd name="connsiteX360" fmla="*/ 11358388 w 12089090"/>
                  <a:gd name="connsiteY360" fmla="*/ 1851433 h 13511369"/>
                  <a:gd name="connsiteX361" fmla="*/ 11275837 w 12089090"/>
                  <a:gd name="connsiteY361" fmla="*/ 1705382 h 13511369"/>
                  <a:gd name="connsiteX362" fmla="*/ 11377437 w 12089090"/>
                  <a:gd name="connsiteY362" fmla="*/ 1279932 h 13511369"/>
                  <a:gd name="connsiteX363" fmla="*/ 11256787 w 12089090"/>
                  <a:gd name="connsiteY363" fmla="*/ 1019582 h 13511369"/>
                  <a:gd name="connsiteX364" fmla="*/ 11542537 w 12089090"/>
                  <a:gd name="connsiteY364" fmla="*/ 1362482 h 13511369"/>
                  <a:gd name="connsiteX365" fmla="*/ 11707637 w 12089090"/>
                  <a:gd name="connsiteY365" fmla="*/ 1165632 h 13511369"/>
                  <a:gd name="connsiteX366" fmla="*/ 11891787 w 12089090"/>
                  <a:gd name="connsiteY366" fmla="*/ 1476782 h 13511369"/>
                  <a:gd name="connsiteX367" fmla="*/ 12088637 w 12089090"/>
                  <a:gd name="connsiteY367" fmla="*/ 1578383 h 13511369"/>
                  <a:gd name="connsiteX368" fmla="*/ 11923537 w 12089090"/>
                  <a:gd name="connsiteY368" fmla="*/ 1133883 h 13511369"/>
                  <a:gd name="connsiteX369" fmla="*/ 11910837 w 12089090"/>
                  <a:gd name="connsiteY369" fmla="*/ 917982 h 13511369"/>
                  <a:gd name="connsiteX370" fmla="*/ 11777487 w 12089090"/>
                  <a:gd name="connsiteY370" fmla="*/ 721132 h 13511369"/>
                  <a:gd name="connsiteX371" fmla="*/ 11752087 w 12089090"/>
                  <a:gd name="connsiteY37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417837 w 12089090"/>
                  <a:gd name="connsiteY20" fmla="*/ 52428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417837 w 12089090"/>
                  <a:gd name="connsiteY20" fmla="*/ 52428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63068 w 12089090"/>
                  <a:gd name="connsiteY20" fmla="*/ 50523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500115 w 12089090"/>
                  <a:gd name="connsiteY16" fmla="*/ 847881 h 13511369"/>
                  <a:gd name="connsiteX17" fmla="*/ 5295328 w 12089090"/>
                  <a:gd name="connsiteY17" fmla="*/ 838356 h 13511369"/>
                  <a:gd name="connsiteX18" fmla="*/ 5119115 w 12089090"/>
                  <a:gd name="connsiteY18" fmla="*/ 678813 h 13511369"/>
                  <a:gd name="connsiteX19" fmla="*/ 4872656 w 12089090"/>
                  <a:gd name="connsiteY19" fmla="*/ 524282 h 13511369"/>
                  <a:gd name="connsiteX20" fmla="*/ 4578572 w 12089090"/>
                  <a:gd name="connsiteY20" fmla="*/ 478788 h 13511369"/>
                  <a:gd name="connsiteX21" fmla="*/ 4330922 w 12089090"/>
                  <a:gd name="connsiteY21" fmla="*/ 395444 h 13511369"/>
                  <a:gd name="connsiteX22" fmla="*/ 4363068 w 12089090"/>
                  <a:gd name="connsiteY22" fmla="*/ 505232 h 13511369"/>
                  <a:gd name="connsiteX23" fmla="*/ 4118990 w 12089090"/>
                  <a:gd name="connsiteY23" fmla="*/ 528794 h 13511369"/>
                  <a:gd name="connsiteX24" fmla="*/ 3952303 w 12089090"/>
                  <a:gd name="connsiteY24" fmla="*/ 640713 h 13511369"/>
                  <a:gd name="connsiteX25" fmla="*/ 3770137 w 12089090"/>
                  <a:gd name="connsiteY25" fmla="*/ 929094 h 13511369"/>
                  <a:gd name="connsiteX26" fmla="*/ 3680840 w 12089090"/>
                  <a:gd name="connsiteY26" fmla="*/ 914556 h 13511369"/>
                  <a:gd name="connsiteX27" fmla="*/ 3578447 w 12089090"/>
                  <a:gd name="connsiteY27" fmla="*/ 990756 h 13511369"/>
                  <a:gd name="connsiteX28" fmla="*/ 3404615 w 12089090"/>
                  <a:gd name="connsiteY28" fmla="*/ 1205069 h 13511369"/>
                  <a:gd name="connsiteX29" fmla="*/ 3266503 w 12089090"/>
                  <a:gd name="connsiteY29" fmla="*/ 1266981 h 13511369"/>
                  <a:gd name="connsiteX30" fmla="*/ 3184349 w 12089090"/>
                  <a:gd name="connsiteY30" fmla="*/ 1343433 h 13511369"/>
                  <a:gd name="connsiteX31" fmla="*/ 2956940 w 12089090"/>
                  <a:gd name="connsiteY31" fmla="*/ 1233644 h 13511369"/>
                  <a:gd name="connsiteX32" fmla="*/ 2829544 w 12089090"/>
                  <a:gd name="connsiteY32" fmla="*/ 1317239 h 13511369"/>
                  <a:gd name="connsiteX33" fmla="*/ 2690240 w 12089090"/>
                  <a:gd name="connsiteY33" fmla="*/ 1366994 h 13511369"/>
                  <a:gd name="connsiteX34" fmla="*/ 2455687 w 12089090"/>
                  <a:gd name="connsiteY34" fmla="*/ 1452970 h 13511369"/>
                  <a:gd name="connsiteX35" fmla="*/ 2421159 w 12089090"/>
                  <a:gd name="connsiteY35" fmla="*/ 1328894 h 13511369"/>
                  <a:gd name="connsiteX36" fmla="*/ 2341387 w 12089090"/>
                  <a:gd name="connsiteY36" fmla="*/ 1248182 h 13511369"/>
                  <a:gd name="connsiteX37" fmla="*/ 2364009 w 12089090"/>
                  <a:gd name="connsiteY37" fmla="*/ 1407475 h 13511369"/>
                  <a:gd name="connsiteX38" fmla="*/ 2321147 w 12089090"/>
                  <a:gd name="connsiteY38" fmla="*/ 1557494 h 13511369"/>
                  <a:gd name="connsiteX39" fmla="*/ 2379487 w 12089090"/>
                  <a:gd name="connsiteY39" fmla="*/ 1629182 h 13511369"/>
                  <a:gd name="connsiteX40" fmla="*/ 2748581 w 12089090"/>
                  <a:gd name="connsiteY40" fmla="*/ 1888739 h 13511369"/>
                  <a:gd name="connsiteX41" fmla="*/ 2818828 w 12089090"/>
                  <a:gd name="connsiteY41" fmla="*/ 2031363 h 13511369"/>
                  <a:gd name="connsiteX42" fmla="*/ 2799778 w 12089090"/>
                  <a:gd name="connsiteY42" fmla="*/ 2224244 h 13511369"/>
                  <a:gd name="connsiteX43" fmla="*/ 2870025 w 12089090"/>
                  <a:gd name="connsiteY43" fmla="*/ 2431664 h 13511369"/>
                  <a:gd name="connsiteX44" fmla="*/ 3027187 w 12089090"/>
                  <a:gd name="connsiteY44" fmla="*/ 2567395 h 13511369"/>
                  <a:gd name="connsiteX45" fmla="*/ 3160537 w 12089090"/>
                  <a:gd name="connsiteY45" fmla="*/ 2543582 h 13511369"/>
                  <a:gd name="connsiteX46" fmla="*/ 3228403 w 12089090"/>
                  <a:gd name="connsiteY46" fmla="*/ 2648106 h 13511369"/>
                  <a:gd name="connsiteX47" fmla="*/ 3130772 w 12089090"/>
                  <a:gd name="connsiteY47" fmla="*/ 2719544 h 13511369"/>
                  <a:gd name="connsiteX48" fmla="*/ 3115293 w 12089090"/>
                  <a:gd name="connsiteY48" fmla="*/ 2843619 h 13511369"/>
                  <a:gd name="connsiteX49" fmla="*/ 3023615 w 12089090"/>
                  <a:gd name="connsiteY49" fmla="*/ 2957669 h 13511369"/>
                  <a:gd name="connsiteX50" fmla="*/ 3016472 w 12089090"/>
                  <a:gd name="connsiteY50" fmla="*/ 3050538 h 13511369"/>
                  <a:gd name="connsiteX51" fmla="*/ 2916459 w 12089090"/>
                  <a:gd name="connsiteY51" fmla="*/ 3143406 h 13511369"/>
                  <a:gd name="connsiteX52" fmla="*/ 2874787 w 12089090"/>
                  <a:gd name="connsiteY52" fmla="*/ 3248432 h 13511369"/>
                  <a:gd name="connsiteX53" fmla="*/ 2916459 w 12089090"/>
                  <a:gd name="connsiteY53" fmla="*/ 3355338 h 13511369"/>
                  <a:gd name="connsiteX54" fmla="*/ 3039093 w 12089090"/>
                  <a:gd name="connsiteY54" fmla="*/ 3469889 h 13511369"/>
                  <a:gd name="connsiteX55" fmla="*/ 2880740 w 12089090"/>
                  <a:gd name="connsiteY55" fmla="*/ 3872069 h 13511369"/>
                  <a:gd name="connsiteX56" fmla="*/ 2854547 w 12089090"/>
                  <a:gd name="connsiteY56" fmla="*/ 4003038 h 13511369"/>
                  <a:gd name="connsiteX57" fmla="*/ 2779537 w 12089090"/>
                  <a:gd name="connsiteY57" fmla="*/ 4067582 h 13511369"/>
                  <a:gd name="connsiteX58" fmla="*/ 2630709 w 12089090"/>
                  <a:gd name="connsiteY58" fmla="*/ 4069713 h 13511369"/>
                  <a:gd name="connsiteX59" fmla="*/ 2559272 w 12089090"/>
                  <a:gd name="connsiteY59" fmla="*/ 4041138 h 13511369"/>
                  <a:gd name="connsiteX60" fmla="*/ 2497359 w 12089090"/>
                  <a:gd name="connsiteY60" fmla="*/ 3964938 h 13511369"/>
                  <a:gd name="connsiteX61" fmla="*/ 2360437 w 12089090"/>
                  <a:gd name="connsiteY61" fmla="*/ 3991382 h 13511369"/>
                  <a:gd name="connsiteX62" fmla="*/ 2302097 w 12089090"/>
                  <a:gd name="connsiteY62" fmla="*/ 4098288 h 13511369"/>
                  <a:gd name="connsiteX63" fmla="*/ 2402109 w 12089090"/>
                  <a:gd name="connsiteY63" fmla="*/ 4295932 h 13511369"/>
                  <a:gd name="connsiteX64" fmla="*/ 2322337 w 12089090"/>
                  <a:gd name="connsiteY64" fmla="*/ 4353332 h 13511369"/>
                  <a:gd name="connsiteX65" fmla="*/ 2533078 w 12089090"/>
                  <a:gd name="connsiteY65" fmla="*/ 4645975 h 13511369"/>
                  <a:gd name="connsiteX66" fmla="*/ 2597372 w 12089090"/>
                  <a:gd name="connsiteY66" fmla="*/ 4879338 h 13511369"/>
                  <a:gd name="connsiteX67" fmla="*/ 2489024 w 12089090"/>
                  <a:gd name="connsiteY67" fmla="*/ 4958170 h 13511369"/>
                  <a:gd name="connsiteX68" fmla="*/ 2471165 w 12089090"/>
                  <a:gd name="connsiteY68" fmla="*/ 5122225 h 13511369"/>
                  <a:gd name="connsiteX69" fmla="*/ 2387822 w 12089090"/>
                  <a:gd name="connsiteY69" fmla="*/ 5196044 h 13511369"/>
                  <a:gd name="connsiteX70" fmla="*/ 2398537 w 12089090"/>
                  <a:gd name="connsiteY70" fmla="*/ 5286782 h 13511369"/>
                  <a:gd name="connsiteX71" fmla="*/ 2506884 w 12089090"/>
                  <a:gd name="connsiteY71" fmla="*/ 5384163 h 13511369"/>
                  <a:gd name="connsiteX72" fmla="*/ 2512837 w 12089090"/>
                  <a:gd name="connsiteY72" fmla="*/ 5534432 h 13511369"/>
                  <a:gd name="connsiteX73" fmla="*/ 2516409 w 12089090"/>
                  <a:gd name="connsiteY73" fmla="*/ 5622288 h 13511369"/>
                  <a:gd name="connsiteX74" fmla="*/ 2649759 w 12089090"/>
                  <a:gd name="connsiteY74" fmla="*/ 5741350 h 13511369"/>
                  <a:gd name="connsiteX75" fmla="*/ 2814065 w 12089090"/>
                  <a:gd name="connsiteY75" fmla="*/ 5819932 h 13511369"/>
                  <a:gd name="connsiteX76" fmla="*/ 2846212 w 12089090"/>
                  <a:gd name="connsiteY76" fmla="*/ 6036875 h 13511369"/>
                  <a:gd name="connsiteX77" fmla="*/ 2836687 w 12089090"/>
                  <a:gd name="connsiteY77" fmla="*/ 6239282 h 13511369"/>
                  <a:gd name="connsiteX78" fmla="*/ 2611659 w 12089090"/>
                  <a:gd name="connsiteY78" fmla="*/ 6322375 h 13511369"/>
                  <a:gd name="connsiteX79" fmla="*/ 2627137 w 12089090"/>
                  <a:gd name="connsiteY79" fmla="*/ 6448832 h 13511369"/>
                  <a:gd name="connsiteX80" fmla="*/ 2531887 w 12089090"/>
                  <a:gd name="connsiteY80" fmla="*/ 6696482 h 13511369"/>
                  <a:gd name="connsiteX81" fmla="*/ 2585465 w 12089090"/>
                  <a:gd name="connsiteY81" fmla="*/ 6812913 h 13511369"/>
                  <a:gd name="connsiteX82" fmla="*/ 2535459 w 12089090"/>
                  <a:gd name="connsiteY82" fmla="*/ 6872444 h 13511369"/>
                  <a:gd name="connsiteX83" fmla="*/ 2478309 w 12089090"/>
                  <a:gd name="connsiteY83" fmla="*/ 6981982 h 13511369"/>
                  <a:gd name="connsiteX84" fmla="*/ 2365199 w 12089090"/>
                  <a:gd name="connsiteY84" fmla="*/ 7022714 h 13511369"/>
                  <a:gd name="connsiteX85" fmla="*/ 2123503 w 12089090"/>
                  <a:gd name="connsiteY85" fmla="*/ 7248682 h 13511369"/>
                  <a:gd name="connsiteX86" fmla="*/ 2171128 w 12089090"/>
                  <a:gd name="connsiteY86" fmla="*/ 7551100 h 13511369"/>
                  <a:gd name="connsiteX87" fmla="*/ 2143743 w 12089090"/>
                  <a:gd name="connsiteY87" fmla="*/ 7627551 h 13511369"/>
                  <a:gd name="connsiteX88" fmla="*/ 1973484 w 12089090"/>
                  <a:gd name="connsiteY88" fmla="*/ 7703500 h 13511369"/>
                  <a:gd name="connsiteX89" fmla="*/ 1867519 w 12089090"/>
                  <a:gd name="connsiteY89" fmla="*/ 7841863 h 13511369"/>
                  <a:gd name="connsiteX90" fmla="*/ 1842515 w 12089090"/>
                  <a:gd name="connsiteY90" fmla="*/ 8084500 h 13511369"/>
                  <a:gd name="connsiteX91" fmla="*/ 1721072 w 12089090"/>
                  <a:gd name="connsiteY91" fmla="*/ 8148794 h 13511369"/>
                  <a:gd name="connsiteX92" fmla="*/ 1703212 w 12089090"/>
                  <a:gd name="connsiteY92" fmla="*/ 8291919 h 13511369"/>
                  <a:gd name="connsiteX93" fmla="*/ 1671065 w 12089090"/>
                  <a:gd name="connsiteY93" fmla="*/ 8510744 h 13511369"/>
                  <a:gd name="connsiteX94" fmla="*/ 1716309 w 12089090"/>
                  <a:gd name="connsiteY94" fmla="*/ 8653619 h 13511369"/>
                  <a:gd name="connsiteX95" fmla="*/ 1706784 w 12089090"/>
                  <a:gd name="connsiteY95" fmla="*/ 8772682 h 13511369"/>
                  <a:gd name="connsiteX96" fmla="*/ 1788937 w 12089090"/>
                  <a:gd name="connsiteY96" fmla="*/ 8963432 h 13511369"/>
                  <a:gd name="connsiteX97" fmla="*/ 1657969 w 12089090"/>
                  <a:gd name="connsiteY97" fmla="*/ 9413488 h 13511369"/>
                  <a:gd name="connsiteX98" fmla="*/ 1506759 w 12089090"/>
                  <a:gd name="connsiteY98" fmla="*/ 9498963 h 13511369"/>
                  <a:gd name="connsiteX99" fmla="*/ 1463897 w 12089090"/>
                  <a:gd name="connsiteY99" fmla="*/ 9682319 h 13511369"/>
                  <a:gd name="connsiteX100" fmla="*/ 1321022 w 12089090"/>
                  <a:gd name="connsiteY100" fmla="*/ 9748994 h 13511369"/>
                  <a:gd name="connsiteX101" fmla="*/ 1312687 w 12089090"/>
                  <a:gd name="connsiteY101" fmla="*/ 9839732 h 13511369"/>
                  <a:gd name="connsiteX102" fmla="*/ 1237678 w 12089090"/>
                  <a:gd name="connsiteY102" fmla="*/ 9970450 h 13511369"/>
                  <a:gd name="connsiteX103" fmla="*/ 1254347 w 12089090"/>
                  <a:gd name="connsiteY103" fmla="*/ 10151425 h 13511369"/>
                  <a:gd name="connsiteX104" fmla="*/ 1179337 w 12089090"/>
                  <a:gd name="connsiteY104" fmla="*/ 10315982 h 13511369"/>
                  <a:gd name="connsiteX105" fmla="*/ 932878 w 12089090"/>
                  <a:gd name="connsiteY105" fmla="*/ 10353832 h 13511369"/>
                  <a:gd name="connsiteX106" fmla="*/ 817387 w 12089090"/>
                  <a:gd name="connsiteY106" fmla="*/ 10468382 h 13511369"/>
                  <a:gd name="connsiteX107" fmla="*/ 678084 w 12089090"/>
                  <a:gd name="connsiteY107" fmla="*/ 10480038 h 13511369"/>
                  <a:gd name="connsiteX108" fmla="*/ 585215 w 12089090"/>
                  <a:gd name="connsiteY108" fmla="*/ 10544332 h 13511369"/>
                  <a:gd name="connsiteX109" fmla="*/ 497109 w 12089090"/>
                  <a:gd name="connsiteY109" fmla="*/ 10503850 h 13511369"/>
                  <a:gd name="connsiteX110" fmla="*/ 399478 w 12089090"/>
                  <a:gd name="connsiteY110" fmla="*/ 10510994 h 13511369"/>
                  <a:gd name="connsiteX111" fmla="*/ 301847 w 12089090"/>
                  <a:gd name="connsiteY111" fmla="*/ 10482419 h 13511369"/>
                  <a:gd name="connsiteX112" fmla="*/ 238743 w 12089090"/>
                  <a:gd name="connsiteY112" fmla="*/ 10535057 h 13511369"/>
                  <a:gd name="connsiteX113" fmla="*/ 17287 w 12089090"/>
                  <a:gd name="connsiteY113" fmla="*/ 10430282 h 13511369"/>
                  <a:gd name="connsiteX114" fmla="*/ 78009 w 12089090"/>
                  <a:gd name="connsiteY114" fmla="*/ 10608625 h 13511369"/>
                  <a:gd name="connsiteX115" fmla="*/ 11334 w 12089090"/>
                  <a:gd name="connsiteY115" fmla="*/ 10787219 h 13511369"/>
                  <a:gd name="connsiteX116" fmla="*/ 112537 w 12089090"/>
                  <a:gd name="connsiteY116" fmla="*/ 11056551 h 13511369"/>
                  <a:gd name="connsiteX117" fmla="*/ 8953 w 12089090"/>
                  <a:gd name="connsiteY117" fmla="*/ 11234894 h 13511369"/>
                  <a:gd name="connsiteX118" fmla="*/ 17287 w 12089090"/>
                  <a:gd name="connsiteY118" fmla="*/ 11420882 h 13511369"/>
                  <a:gd name="connsiteX119" fmla="*/ 158972 w 12089090"/>
                  <a:gd name="connsiteY119" fmla="*/ 11470638 h 13511369"/>
                  <a:gd name="connsiteX120" fmla="*/ 455437 w 12089090"/>
                  <a:gd name="connsiteY120" fmla="*/ 11497082 h 13511369"/>
                  <a:gd name="connsiteX121" fmla="*/ 623315 w 12089090"/>
                  <a:gd name="connsiteY121" fmla="*/ 11544457 h 13511369"/>
                  <a:gd name="connsiteX122" fmla="*/ 737615 w 12089090"/>
                  <a:gd name="connsiteY122" fmla="*/ 11489688 h 13511369"/>
                  <a:gd name="connsiteX123" fmla="*/ 912637 w 12089090"/>
                  <a:gd name="connsiteY123" fmla="*/ 11535182 h 13511369"/>
                  <a:gd name="connsiteX124" fmla="*/ 1078134 w 12089090"/>
                  <a:gd name="connsiteY124" fmla="*/ 11413488 h 13511369"/>
                  <a:gd name="connsiteX125" fmla="*/ 1155524 w 12089090"/>
                  <a:gd name="connsiteY125" fmla="*/ 11470889 h 13511369"/>
                  <a:gd name="connsiteX126" fmla="*/ 1294828 w 12089090"/>
                  <a:gd name="connsiteY126" fmla="*/ 11496832 h 13511369"/>
                  <a:gd name="connsiteX127" fmla="*/ 1466278 w 12089090"/>
                  <a:gd name="connsiteY127" fmla="*/ 11508738 h 13511369"/>
                  <a:gd name="connsiteX128" fmla="*/ 1552003 w 12089090"/>
                  <a:gd name="connsiteY128" fmla="*/ 11573032 h 13511369"/>
                  <a:gd name="connsiteX129" fmla="*/ 1652015 w 12089090"/>
                  <a:gd name="connsiteY129" fmla="*/ 11580175 h 13511369"/>
                  <a:gd name="connsiteX130" fmla="*/ 1731787 w 12089090"/>
                  <a:gd name="connsiteY130" fmla="*/ 11592332 h 13511369"/>
                  <a:gd name="connsiteX131" fmla="*/ 1659159 w 12089090"/>
                  <a:gd name="connsiteY131" fmla="*/ 11737338 h 13511369"/>
                  <a:gd name="connsiteX132" fmla="*/ 1693687 w 12089090"/>
                  <a:gd name="connsiteY132" fmla="*/ 11992382 h 13511369"/>
                  <a:gd name="connsiteX133" fmla="*/ 1871090 w 12089090"/>
                  <a:gd name="connsiteY133" fmla="*/ 12130244 h 13511369"/>
                  <a:gd name="connsiteX134" fmla="*/ 1993724 w 12089090"/>
                  <a:gd name="connsiteY134" fmla="*/ 12056676 h 13511369"/>
                  <a:gd name="connsiteX135" fmla="*/ 2066353 w 12089090"/>
                  <a:gd name="connsiteY135" fmla="*/ 12104050 h 13511369"/>
                  <a:gd name="connsiteX136" fmla="*/ 2142553 w 12089090"/>
                  <a:gd name="connsiteY136" fmla="*/ 12034994 h 13511369"/>
                  <a:gd name="connsiteX137" fmla="*/ 2242565 w 12089090"/>
                  <a:gd name="connsiteY137" fmla="*/ 12058807 h 13511369"/>
                  <a:gd name="connsiteX138" fmla="*/ 2473547 w 12089090"/>
                  <a:gd name="connsiteY138" fmla="*/ 12008800 h 13511369"/>
                  <a:gd name="connsiteX139" fmla="*/ 2524743 w 12089090"/>
                  <a:gd name="connsiteY139" fmla="*/ 11899513 h 13511369"/>
                  <a:gd name="connsiteX140" fmla="*/ 2893837 w 12089090"/>
                  <a:gd name="connsiteY140" fmla="*/ 12030482 h 13511369"/>
                  <a:gd name="connsiteX141" fmla="*/ 2983134 w 12089090"/>
                  <a:gd name="connsiteY141" fmla="*/ 12018325 h 13511369"/>
                  <a:gd name="connsiteX142" fmla="*/ 3084337 w 12089090"/>
                  <a:gd name="connsiteY142" fmla="*/ 12182882 h 13511369"/>
                  <a:gd name="connsiteX143" fmla="*/ 3323653 w 12089090"/>
                  <a:gd name="connsiteY143" fmla="*/ 12127863 h 13511369"/>
                  <a:gd name="connsiteX144" fmla="*/ 3433190 w 12089090"/>
                  <a:gd name="connsiteY144" fmla="*/ 12196919 h 13511369"/>
                  <a:gd name="connsiteX145" fmla="*/ 3586781 w 12089090"/>
                  <a:gd name="connsiteY145" fmla="*/ 12266226 h 13511369"/>
                  <a:gd name="connsiteX146" fmla="*/ 3522487 w 12089090"/>
                  <a:gd name="connsiteY146" fmla="*/ 12387670 h 13511369"/>
                  <a:gd name="connsiteX147" fmla="*/ 3607022 w 12089090"/>
                  <a:gd name="connsiteY147" fmla="*/ 12592207 h 13511369"/>
                  <a:gd name="connsiteX148" fmla="*/ 3560587 w 12089090"/>
                  <a:gd name="connsiteY148" fmla="*/ 12773432 h 13511369"/>
                  <a:gd name="connsiteX149" fmla="*/ 3545109 w 12089090"/>
                  <a:gd name="connsiteY149" fmla="*/ 12987494 h 13511369"/>
                  <a:gd name="connsiteX150" fmla="*/ 3636787 w 12089090"/>
                  <a:gd name="connsiteY150" fmla="*/ 13211582 h 13511369"/>
                  <a:gd name="connsiteX151" fmla="*/ 3922537 w 12089090"/>
                  <a:gd name="connsiteY151" fmla="*/ 13440182 h 13511369"/>
                  <a:gd name="connsiteX152" fmla="*/ 4514278 w 12089090"/>
                  <a:gd name="connsiteY152" fmla="*/ 13511369 h 13511369"/>
                  <a:gd name="connsiteX153" fmla="*/ 4549996 w 12089090"/>
                  <a:gd name="connsiteY153" fmla="*/ 13442312 h 13511369"/>
                  <a:gd name="connsiteX154" fmla="*/ 4208287 w 12089090"/>
                  <a:gd name="connsiteY154" fmla="*/ 13154432 h 13511369"/>
                  <a:gd name="connsiteX155" fmla="*/ 4635722 w 12089090"/>
                  <a:gd name="connsiteY155" fmla="*/ 13268482 h 13511369"/>
                  <a:gd name="connsiteX156" fmla="*/ 4951237 w 12089090"/>
                  <a:gd name="connsiteY156" fmla="*/ 13268732 h 13511369"/>
                  <a:gd name="connsiteX157" fmla="*/ 5052440 w 12089090"/>
                  <a:gd name="connsiteY157" fmla="*/ 13058932 h 13511369"/>
                  <a:gd name="connsiteX158" fmla="*/ 5011959 w 12089090"/>
                  <a:gd name="connsiteY158" fmla="*/ 12985113 h 13511369"/>
                  <a:gd name="connsiteX159" fmla="*/ 5008387 w 12089090"/>
                  <a:gd name="connsiteY159" fmla="*/ 12678182 h 13511369"/>
                  <a:gd name="connsiteX160" fmla="*/ 5084587 w 12089090"/>
                  <a:gd name="connsiteY160" fmla="*/ 12563882 h 13511369"/>
                  <a:gd name="connsiteX161" fmla="*/ 5046487 w 12089090"/>
                  <a:gd name="connsiteY161" fmla="*/ 12225745 h 13511369"/>
                  <a:gd name="connsiteX162" fmla="*/ 5375100 w 12089090"/>
                  <a:gd name="connsiteY162" fmla="*/ 12097157 h 13511369"/>
                  <a:gd name="connsiteX163" fmla="*/ 5656087 w 12089090"/>
                  <a:gd name="connsiteY163" fmla="*/ 12180502 h 13511369"/>
                  <a:gd name="connsiteX164" fmla="*/ 5541787 w 12089090"/>
                  <a:gd name="connsiteY164" fmla="*/ 11249432 h 13511369"/>
                  <a:gd name="connsiteX165" fmla="*/ 5602510 w 12089090"/>
                  <a:gd name="connsiteY165" fmla="*/ 10722925 h 13511369"/>
                  <a:gd name="connsiteX166" fmla="*/ 5485827 w 12089090"/>
                  <a:gd name="connsiteY166" fmla="*/ 10663394 h 13511369"/>
                  <a:gd name="connsiteX167" fmla="*/ 5602509 w 12089090"/>
                  <a:gd name="connsiteY167" fmla="*/ 10701495 h 13511369"/>
                  <a:gd name="connsiteX168" fmla="*/ 5628703 w 12089090"/>
                  <a:gd name="connsiteY168" fmla="*/ 10160950 h 13511369"/>
                  <a:gd name="connsiteX169" fmla="*/ 5715618 w 12089090"/>
                  <a:gd name="connsiteY169" fmla="*/ 9775438 h 13511369"/>
                  <a:gd name="connsiteX170" fmla="*/ 5847778 w 12089090"/>
                  <a:gd name="connsiteY170" fmla="*/ 9408475 h 13511369"/>
                  <a:gd name="connsiteX171" fmla="*/ 5938265 w 12089090"/>
                  <a:gd name="connsiteY171" fmla="*/ 9196544 h 13511369"/>
                  <a:gd name="connsiteX172" fmla="*/ 5776340 w 12089090"/>
                  <a:gd name="connsiteY172" fmla="*/ 9329894 h 13511369"/>
                  <a:gd name="connsiteX173" fmla="*/ 5940647 w 12089090"/>
                  <a:gd name="connsiteY173" fmla="*/ 9137013 h 13511369"/>
                  <a:gd name="connsiteX174" fmla="*/ 5972794 w 12089090"/>
                  <a:gd name="connsiteY174" fmla="*/ 8956289 h 13511369"/>
                  <a:gd name="connsiteX175" fmla="*/ 5976365 w 12089090"/>
                  <a:gd name="connsiteY175" fmla="*/ 9087006 h 13511369"/>
                  <a:gd name="connsiteX176" fmla="*/ 6458567 w 12089090"/>
                  <a:gd name="connsiteY176" fmla="*/ 8201432 h 13511369"/>
                  <a:gd name="connsiteX177" fmla="*/ 6221634 w 12089090"/>
                  <a:gd name="connsiteY177" fmla="*/ 8101170 h 13511369"/>
                  <a:gd name="connsiteX178" fmla="*/ 6443090 w 12089090"/>
                  <a:gd name="connsiteY178" fmla="*/ 8110694 h 13511369"/>
                  <a:gd name="connsiteX179" fmla="*/ 6713363 w 12089090"/>
                  <a:gd name="connsiteY179" fmla="*/ 8074975 h 13511369"/>
                  <a:gd name="connsiteX180" fmla="*/ 6872907 w 12089090"/>
                  <a:gd name="connsiteY180" fmla="*/ 8032113 h 13511369"/>
                  <a:gd name="connsiteX181" fmla="*/ 6802659 w 12089090"/>
                  <a:gd name="connsiteY181" fmla="*/ 7972582 h 13511369"/>
                  <a:gd name="connsiteX182" fmla="*/ 6894339 w 12089090"/>
                  <a:gd name="connsiteY182" fmla="*/ 7846626 h 13511369"/>
                  <a:gd name="connsiteX183" fmla="*/ 6997921 w 12089090"/>
                  <a:gd name="connsiteY183" fmla="*/ 7867807 h 13511369"/>
                  <a:gd name="connsiteX184" fmla="*/ 7034832 w 12089090"/>
                  <a:gd name="connsiteY184" fmla="*/ 7793990 h 13511369"/>
                  <a:gd name="connsiteX185" fmla="*/ 6961013 w 12089090"/>
                  <a:gd name="connsiteY185" fmla="*/ 7693975 h 13511369"/>
                  <a:gd name="connsiteX186" fmla="*/ 6927676 w 12089090"/>
                  <a:gd name="connsiteY186" fmla="*/ 7596344 h 13511369"/>
                  <a:gd name="connsiteX187" fmla="*/ 6837187 w 12089090"/>
                  <a:gd name="connsiteY187" fmla="*/ 7591832 h 13511369"/>
                  <a:gd name="connsiteX188" fmla="*/ 6763369 w 12089090"/>
                  <a:gd name="connsiteY188" fmla="*/ 7674925 h 13511369"/>
                  <a:gd name="connsiteX189" fmla="*/ 6627637 w 12089090"/>
                  <a:gd name="connsiteY189" fmla="*/ 7687082 h 13511369"/>
                  <a:gd name="connsiteX190" fmla="*/ 6687169 w 12089090"/>
                  <a:gd name="connsiteY190" fmla="*/ 7617775 h 13511369"/>
                  <a:gd name="connsiteX191" fmla="*/ 6699076 w 12089090"/>
                  <a:gd name="connsiteY191" fmla="*/ 7529669 h 13511369"/>
                  <a:gd name="connsiteX192" fmla="*/ 6720506 w 12089090"/>
                  <a:gd name="connsiteY192" fmla="*/ 7467756 h 13511369"/>
                  <a:gd name="connsiteX193" fmla="*/ 6684787 w 12089090"/>
                  <a:gd name="connsiteY193" fmla="*/ 7401332 h 13511369"/>
                  <a:gd name="connsiteX194" fmla="*/ 6620494 w 12089090"/>
                  <a:gd name="connsiteY194" fmla="*/ 7432038 h 13511369"/>
                  <a:gd name="connsiteX195" fmla="*/ 6618112 w 12089090"/>
                  <a:gd name="connsiteY195" fmla="*/ 7351326 h 13511369"/>
                  <a:gd name="connsiteX196" fmla="*/ 6837188 w 12089090"/>
                  <a:gd name="connsiteY196" fmla="*/ 7243919 h 13511369"/>
                  <a:gd name="connsiteX197" fmla="*/ 6801469 w 12089090"/>
                  <a:gd name="connsiteY197" fmla="*/ 7089138 h 13511369"/>
                  <a:gd name="connsiteX198" fmla="*/ 6877669 w 12089090"/>
                  <a:gd name="connsiteY198" fmla="*/ 7072469 h 13511369"/>
                  <a:gd name="connsiteX199" fmla="*/ 6856237 w 12089090"/>
                  <a:gd name="connsiteY199" fmla="*/ 6982232 h 13511369"/>
                  <a:gd name="connsiteX200" fmla="*/ 6961013 w 12089090"/>
                  <a:gd name="connsiteY200" fmla="*/ 6984363 h 13511369"/>
                  <a:gd name="connsiteX201" fmla="*/ 7003876 w 12089090"/>
                  <a:gd name="connsiteY201" fmla="*/ 6903400 h 13511369"/>
                  <a:gd name="connsiteX202" fmla="*/ 7106269 w 12089090"/>
                  <a:gd name="connsiteY202" fmla="*/ 6936738 h 13511369"/>
                  <a:gd name="connsiteX203" fmla="*/ 7180088 w 12089090"/>
                  <a:gd name="connsiteY203" fmla="*/ 7039132 h 13511369"/>
                  <a:gd name="connsiteX204" fmla="*/ 7246763 w 12089090"/>
                  <a:gd name="connsiteY204" fmla="*/ 6979600 h 13511369"/>
                  <a:gd name="connsiteX205" fmla="*/ 7187232 w 12089090"/>
                  <a:gd name="connsiteY205" fmla="*/ 6843869 h 13511369"/>
                  <a:gd name="connsiteX206" fmla="*/ 7244381 w 12089090"/>
                  <a:gd name="connsiteY206" fmla="*/ 6896506 h 13511369"/>
                  <a:gd name="connsiteX207" fmla="*/ 7361063 w 12089090"/>
                  <a:gd name="connsiteY207" fmla="*/ 6934357 h 13511369"/>
                  <a:gd name="connsiteX208" fmla="*/ 7434882 w 12089090"/>
                  <a:gd name="connsiteY208" fmla="*/ 7006046 h 13511369"/>
                  <a:gd name="connsiteX209" fmla="*/ 7403926 w 12089090"/>
                  <a:gd name="connsiteY209" fmla="*/ 7144158 h 13511369"/>
                  <a:gd name="connsiteX210" fmla="*/ 7475363 w 12089090"/>
                  <a:gd name="connsiteY210" fmla="*/ 7108439 h 13511369"/>
                  <a:gd name="connsiteX211" fmla="*/ 7465837 w 12089090"/>
                  <a:gd name="connsiteY211" fmla="*/ 7077482 h 13511369"/>
                  <a:gd name="connsiteX212" fmla="*/ 7542038 w 12089090"/>
                  <a:gd name="connsiteY212" fmla="*/ 7163208 h 13511369"/>
                  <a:gd name="connsiteX213" fmla="*/ 7477744 w 12089090"/>
                  <a:gd name="connsiteY213" fmla="*/ 7244171 h 13511369"/>
                  <a:gd name="connsiteX214" fmla="*/ 7542037 w 12089090"/>
                  <a:gd name="connsiteY214" fmla="*/ 7325132 h 13511369"/>
                  <a:gd name="connsiteX215" fmla="*/ 7468219 w 12089090"/>
                  <a:gd name="connsiteY215" fmla="*/ 7344183 h 13511369"/>
                  <a:gd name="connsiteX216" fmla="*/ 7375351 w 12089090"/>
                  <a:gd name="connsiteY216" fmla="*/ 7296558 h 13511369"/>
                  <a:gd name="connsiteX217" fmla="*/ 7327726 w 12089090"/>
                  <a:gd name="connsiteY217" fmla="*/ 7406096 h 13511369"/>
                  <a:gd name="connsiteX218" fmla="*/ 7403926 w 12089090"/>
                  <a:gd name="connsiteY218" fmla="*/ 7425146 h 13511369"/>
                  <a:gd name="connsiteX219" fmla="*/ 7458694 w 12089090"/>
                  <a:gd name="connsiteY219" fmla="*/ 7484677 h 13511369"/>
                  <a:gd name="connsiteX220" fmla="*/ 7484888 w 12089090"/>
                  <a:gd name="connsiteY220" fmla="*/ 7515382 h 13511369"/>
                  <a:gd name="connsiteX221" fmla="*/ 7505128 w 12089090"/>
                  <a:gd name="connsiteY221" fmla="*/ 7467755 h 13511369"/>
                  <a:gd name="connsiteX222" fmla="*/ 7563469 w 12089090"/>
                  <a:gd name="connsiteY222" fmla="*/ 7529921 h 13511369"/>
                  <a:gd name="connsiteX223" fmla="*/ 7656338 w 12089090"/>
                  <a:gd name="connsiteY223" fmla="*/ 7615646 h 13511369"/>
                  <a:gd name="connsiteX224" fmla="*/ 7656338 w 12089090"/>
                  <a:gd name="connsiteY224" fmla="*/ 7510871 h 13511369"/>
                  <a:gd name="connsiteX225" fmla="*/ 7830168 w 12089090"/>
                  <a:gd name="connsiteY225" fmla="*/ 7606120 h 13511369"/>
                  <a:gd name="connsiteX226" fmla="*/ 7723013 w 12089090"/>
                  <a:gd name="connsiteY226" fmla="*/ 7370377 h 13511369"/>
                  <a:gd name="connsiteX227" fmla="*/ 7725394 w 12089090"/>
                  <a:gd name="connsiteY227" fmla="*/ 7234646 h 13511369"/>
                  <a:gd name="connsiteX228" fmla="*/ 7630144 w 12089090"/>
                  <a:gd name="connsiteY228" fmla="*/ 7206071 h 13511369"/>
                  <a:gd name="connsiteX229" fmla="*/ 7694437 w 12089090"/>
                  <a:gd name="connsiteY229" fmla="*/ 7039382 h 13511369"/>
                  <a:gd name="connsiteX230" fmla="*/ 8392144 w 12089090"/>
                  <a:gd name="connsiteY230" fmla="*/ 6653621 h 13511369"/>
                  <a:gd name="connsiteX231" fmla="*/ 8720757 w 12089090"/>
                  <a:gd name="connsiteY231" fmla="*/ 6591708 h 13511369"/>
                  <a:gd name="connsiteX232" fmla="*/ 8739807 w 12089090"/>
                  <a:gd name="connsiteY232" fmla="*/ 6696483 h 13511369"/>
                  <a:gd name="connsiteX233" fmla="*/ 8813626 w 12089090"/>
                  <a:gd name="connsiteY233" fmla="*/ 6701246 h 13511369"/>
                  <a:gd name="connsiteX234" fmla="*/ 8789812 w 12089090"/>
                  <a:gd name="connsiteY234" fmla="*/ 6548844 h 13511369"/>
                  <a:gd name="connsiteX235" fmla="*/ 9332737 w 12089090"/>
                  <a:gd name="connsiteY235" fmla="*/ 6544082 h 13511369"/>
                  <a:gd name="connsiteX236" fmla="*/ 9520856 w 12089090"/>
                  <a:gd name="connsiteY236" fmla="*/ 6494075 h 13511369"/>
                  <a:gd name="connsiteX237" fmla="*/ 9647062 w 12089090"/>
                  <a:gd name="connsiteY237" fmla="*/ 6298813 h 13511369"/>
                  <a:gd name="connsiteX238" fmla="*/ 9923287 w 12089090"/>
                  <a:gd name="connsiteY238" fmla="*/ 6334532 h 13511369"/>
                  <a:gd name="connsiteX239" fmla="*/ 9887569 w 12089090"/>
                  <a:gd name="connsiteY239" fmla="*/ 6420258 h 13511369"/>
                  <a:gd name="connsiteX240" fmla="*/ 9744694 w 12089090"/>
                  <a:gd name="connsiteY240" fmla="*/ 6434546 h 13511369"/>
                  <a:gd name="connsiteX241" fmla="*/ 9813749 w 12089090"/>
                  <a:gd name="connsiteY241" fmla="*/ 6489313 h 13511369"/>
                  <a:gd name="connsiteX242" fmla="*/ 9682782 w 12089090"/>
                  <a:gd name="connsiteY242" fmla="*/ 6517889 h 13511369"/>
                  <a:gd name="connsiteX243" fmla="*/ 9556576 w 12089090"/>
                  <a:gd name="connsiteY243" fmla="*/ 6508364 h 13511369"/>
                  <a:gd name="connsiteX244" fmla="*/ 9470850 w 12089090"/>
                  <a:gd name="connsiteY244" fmla="*/ 6544082 h 13511369"/>
                  <a:gd name="connsiteX245" fmla="*/ 9439894 w 12089090"/>
                  <a:gd name="connsiteY245" fmla="*/ 6848883 h 13511369"/>
                  <a:gd name="connsiteX246" fmla="*/ 9601819 w 12089090"/>
                  <a:gd name="connsiteY246" fmla="*/ 6882220 h 13511369"/>
                  <a:gd name="connsiteX247" fmla="*/ 9808987 w 12089090"/>
                  <a:gd name="connsiteY247" fmla="*/ 6696482 h 13511369"/>
                  <a:gd name="connsiteX248" fmla="*/ 9847088 w 12089090"/>
                  <a:gd name="connsiteY248" fmla="*/ 6794114 h 13511369"/>
                  <a:gd name="connsiteX249" fmla="*/ 9994726 w 12089090"/>
                  <a:gd name="connsiteY249" fmla="*/ 6717914 h 13511369"/>
                  <a:gd name="connsiteX250" fmla="*/ 9894713 w 12089090"/>
                  <a:gd name="connsiteY250" fmla="*/ 6956040 h 13511369"/>
                  <a:gd name="connsiteX251" fmla="*/ 10037588 w 12089090"/>
                  <a:gd name="connsiteY251" fmla="*/ 6898889 h 13511369"/>
                  <a:gd name="connsiteX252" fmla="*/ 10004251 w 12089090"/>
                  <a:gd name="connsiteY252" fmla="*/ 6986996 h 13511369"/>
                  <a:gd name="connsiteX253" fmla="*/ 10235232 w 12089090"/>
                  <a:gd name="connsiteY253" fmla="*/ 6984614 h 13511369"/>
                  <a:gd name="connsiteX254" fmla="*/ 10075687 w 12089090"/>
                  <a:gd name="connsiteY254" fmla="*/ 7039382 h 13511369"/>
                  <a:gd name="connsiteX255" fmla="*/ 9966151 w 12089090"/>
                  <a:gd name="connsiteY255" fmla="*/ 7096533 h 13511369"/>
                  <a:gd name="connsiteX256" fmla="*/ 9847088 w 12089090"/>
                  <a:gd name="connsiteY256" fmla="*/ 7210833 h 13511369"/>
                  <a:gd name="connsiteX257" fmla="*/ 9882806 w 12089090"/>
                  <a:gd name="connsiteY257" fmla="*/ 7270363 h 13511369"/>
                  <a:gd name="connsiteX258" fmla="*/ 9925669 w 12089090"/>
                  <a:gd name="connsiteY258" fmla="*/ 7320371 h 13511369"/>
                  <a:gd name="connsiteX259" fmla="*/ 10004251 w 12089090"/>
                  <a:gd name="connsiteY259" fmla="*/ 7287033 h 13511369"/>
                  <a:gd name="connsiteX260" fmla="*/ 10016156 w 12089090"/>
                  <a:gd name="connsiteY260" fmla="*/ 7348944 h 13511369"/>
                  <a:gd name="connsiteX261" fmla="*/ 10130457 w 12089090"/>
                  <a:gd name="connsiteY261" fmla="*/ 7210833 h 13511369"/>
                  <a:gd name="connsiteX262" fmla="*/ 10166176 w 12089090"/>
                  <a:gd name="connsiteY262" fmla="*/ 7356089 h 13511369"/>
                  <a:gd name="connsiteX263" fmla="*/ 10261426 w 12089090"/>
                  <a:gd name="connsiteY263" fmla="*/ 7239408 h 13511369"/>
                  <a:gd name="connsiteX264" fmla="*/ 10287619 w 12089090"/>
                  <a:gd name="connsiteY264" fmla="*/ 7401332 h 13511369"/>
                  <a:gd name="connsiteX265" fmla="*/ 10361437 w 12089090"/>
                  <a:gd name="connsiteY265" fmla="*/ 7477532 h 13511369"/>
                  <a:gd name="connsiteX266" fmla="*/ 10151887 w 12089090"/>
                  <a:gd name="connsiteY266" fmla="*/ 7591832 h 13511369"/>
                  <a:gd name="connsiteX267" fmla="*/ 10304288 w 12089090"/>
                  <a:gd name="connsiteY267" fmla="*/ 7741852 h 13511369"/>
                  <a:gd name="connsiteX268" fmla="*/ 10335244 w 12089090"/>
                  <a:gd name="connsiteY268" fmla="*/ 7644221 h 13511369"/>
                  <a:gd name="connsiteX269" fmla="*/ 10406680 w 12089090"/>
                  <a:gd name="connsiteY269" fmla="*/ 7732326 h 13511369"/>
                  <a:gd name="connsiteX270" fmla="*/ 10528126 w 12089090"/>
                  <a:gd name="connsiteY270" fmla="*/ 7691846 h 13511369"/>
                  <a:gd name="connsiteX271" fmla="*/ 10532887 w 12089090"/>
                  <a:gd name="connsiteY271" fmla="*/ 7777570 h 13511369"/>
                  <a:gd name="connsiteX272" fmla="*/ 10530506 w 12089090"/>
                  <a:gd name="connsiteY272" fmla="*/ 7875200 h 13511369"/>
                  <a:gd name="connsiteX273" fmla="*/ 10640043 w 12089090"/>
                  <a:gd name="connsiteY273" fmla="*/ 7837101 h 13511369"/>
                  <a:gd name="connsiteX274" fmla="*/ 10680526 w 12089090"/>
                  <a:gd name="connsiteY274" fmla="*/ 8075227 h 13511369"/>
                  <a:gd name="connsiteX275" fmla="*/ 10818637 w 12089090"/>
                  <a:gd name="connsiteY275" fmla="*/ 8106182 h 13511369"/>
                  <a:gd name="connsiteX276" fmla="*/ 10832925 w 12089090"/>
                  <a:gd name="connsiteY276" fmla="*/ 7815670 h 13511369"/>
                  <a:gd name="connsiteX277" fmla="*/ 10923413 w 12089090"/>
                  <a:gd name="connsiteY277" fmla="*/ 7791858 h 13511369"/>
                  <a:gd name="connsiteX278" fmla="*/ 10992469 w 12089090"/>
                  <a:gd name="connsiteY278" fmla="*/ 7620407 h 13511369"/>
                  <a:gd name="connsiteX279" fmla="*/ 10954369 w 12089090"/>
                  <a:gd name="connsiteY279" fmla="*/ 7491821 h 13511369"/>
                  <a:gd name="connsiteX280" fmla="*/ 10859119 w 12089090"/>
                  <a:gd name="connsiteY280" fmla="*/ 7479913 h 13511369"/>
                  <a:gd name="connsiteX281" fmla="*/ 10906743 w 12089090"/>
                  <a:gd name="connsiteY281" fmla="*/ 7360851 h 13511369"/>
                  <a:gd name="connsiteX282" fmla="*/ 10801969 w 12089090"/>
                  <a:gd name="connsiteY282" fmla="*/ 7289414 h 13511369"/>
                  <a:gd name="connsiteX283" fmla="*/ 10761487 w 12089090"/>
                  <a:gd name="connsiteY283" fmla="*/ 7058432 h 13511369"/>
                  <a:gd name="connsiteX284" fmla="*/ 10443987 w 12089090"/>
                  <a:gd name="connsiteY284" fmla="*/ 7020332 h 13511369"/>
                  <a:gd name="connsiteX285" fmla="*/ 10513838 w 12089090"/>
                  <a:gd name="connsiteY285" fmla="*/ 6915558 h 13511369"/>
                  <a:gd name="connsiteX286" fmla="*/ 10637663 w 12089090"/>
                  <a:gd name="connsiteY286" fmla="*/ 6896508 h 13511369"/>
                  <a:gd name="connsiteX287" fmla="*/ 10647187 w 12089090"/>
                  <a:gd name="connsiteY287" fmla="*/ 6810782 h 13511369"/>
                  <a:gd name="connsiteX288" fmla="*/ 10859912 w 12089090"/>
                  <a:gd name="connsiteY288" fmla="*/ 6899682 h 13511369"/>
                  <a:gd name="connsiteX289" fmla="*/ 10875787 w 12089090"/>
                  <a:gd name="connsiteY289" fmla="*/ 6677432 h 13511369"/>
                  <a:gd name="connsiteX290" fmla="*/ 10666237 w 12089090"/>
                  <a:gd name="connsiteY290" fmla="*/ 6772682 h 13511369"/>
                  <a:gd name="connsiteX291" fmla="*/ 10590037 w 12089090"/>
                  <a:gd name="connsiteY291" fmla="*/ 6544082 h 13511369"/>
                  <a:gd name="connsiteX292" fmla="*/ 10361437 w 12089090"/>
                  <a:gd name="connsiteY292" fmla="*/ 6753632 h 13511369"/>
                  <a:gd name="connsiteX293" fmla="*/ 10374138 w 12089090"/>
                  <a:gd name="connsiteY293" fmla="*/ 6588533 h 13511369"/>
                  <a:gd name="connsiteX294" fmla="*/ 10386837 w 12089090"/>
                  <a:gd name="connsiteY294" fmla="*/ 6464707 h 13511369"/>
                  <a:gd name="connsiteX295" fmla="*/ 10331672 w 12089090"/>
                  <a:gd name="connsiteY295" fmla="*/ 6436675 h 13511369"/>
                  <a:gd name="connsiteX296" fmla="*/ 10278888 w 12089090"/>
                  <a:gd name="connsiteY296" fmla="*/ 6452008 h 13511369"/>
                  <a:gd name="connsiteX297" fmla="*/ 10158237 w 12089090"/>
                  <a:gd name="connsiteY297" fmla="*/ 6236107 h 13511369"/>
                  <a:gd name="connsiteX298" fmla="*/ 10323338 w 12089090"/>
                  <a:gd name="connsiteY298" fmla="*/ 6274208 h 13511369"/>
                  <a:gd name="connsiteX299" fmla="*/ 10564638 w 12089090"/>
                  <a:gd name="connsiteY299" fmla="*/ 6274208 h 13511369"/>
                  <a:gd name="connsiteX300" fmla="*/ 10694812 w 12089090"/>
                  <a:gd name="connsiteY300" fmla="*/ 6134507 h 13511369"/>
                  <a:gd name="connsiteX301" fmla="*/ 10593213 w 12089090"/>
                  <a:gd name="connsiteY301" fmla="*/ 6023383 h 13511369"/>
                  <a:gd name="connsiteX302" fmla="*/ 10380487 w 12089090"/>
                  <a:gd name="connsiteY302" fmla="*/ 5975757 h 13511369"/>
                  <a:gd name="connsiteX303" fmla="*/ 10561462 w 12089090"/>
                  <a:gd name="connsiteY303" fmla="*/ 5845582 h 13511369"/>
                  <a:gd name="connsiteX304" fmla="*/ 10507488 w 12089090"/>
                  <a:gd name="connsiteY304" fmla="*/ 5728108 h 13511369"/>
                  <a:gd name="connsiteX305" fmla="*/ 10561463 w 12089090"/>
                  <a:gd name="connsiteY305" fmla="*/ 5607458 h 13511369"/>
                  <a:gd name="connsiteX306" fmla="*/ 10523362 w 12089090"/>
                  <a:gd name="connsiteY306" fmla="*/ 5604282 h 13511369"/>
                  <a:gd name="connsiteX307" fmla="*/ 10488438 w 12089090"/>
                  <a:gd name="connsiteY307" fmla="*/ 5528083 h 13511369"/>
                  <a:gd name="connsiteX308" fmla="*/ 10329687 w 12089090"/>
                  <a:gd name="connsiteY308" fmla="*/ 5375682 h 13511369"/>
                  <a:gd name="connsiteX309" fmla="*/ 10599563 w 12089090"/>
                  <a:gd name="connsiteY309" fmla="*/ 5480458 h 13511369"/>
                  <a:gd name="connsiteX310" fmla="*/ 10742437 w 12089090"/>
                  <a:gd name="connsiteY310" fmla="*/ 5439182 h 13511369"/>
                  <a:gd name="connsiteX311" fmla="*/ 10717038 w 12089090"/>
                  <a:gd name="connsiteY311" fmla="*/ 5686833 h 13511369"/>
                  <a:gd name="connsiteX312" fmla="*/ 10894837 w 12089090"/>
                  <a:gd name="connsiteY312" fmla="*/ 5724932 h 13511369"/>
                  <a:gd name="connsiteX313" fmla="*/ 10951988 w 12089090"/>
                  <a:gd name="connsiteY313" fmla="*/ 5550308 h 13511369"/>
                  <a:gd name="connsiteX314" fmla="*/ 10993262 w 12089090"/>
                  <a:gd name="connsiteY314" fmla="*/ 5321707 h 13511369"/>
                  <a:gd name="connsiteX315" fmla="*/ 10913888 w 12089090"/>
                  <a:gd name="connsiteY315" fmla="*/ 5118508 h 13511369"/>
                  <a:gd name="connsiteX316" fmla="*/ 10856737 w 12089090"/>
                  <a:gd name="connsiteY316" fmla="*/ 5020082 h 13511369"/>
                  <a:gd name="connsiteX317" fmla="*/ 10777363 w 12089090"/>
                  <a:gd name="connsiteY317" fmla="*/ 5137558 h 13511369"/>
                  <a:gd name="connsiteX318" fmla="*/ 10707513 w 12089090"/>
                  <a:gd name="connsiteY318" fmla="*/ 5096283 h 13511369"/>
                  <a:gd name="connsiteX319" fmla="*/ 10675763 w 12089090"/>
                  <a:gd name="connsiteY319" fmla="*/ 5216933 h 13511369"/>
                  <a:gd name="connsiteX320" fmla="*/ 10574162 w 12089090"/>
                  <a:gd name="connsiteY320" fmla="*/ 5220107 h 13511369"/>
                  <a:gd name="connsiteX321" fmla="*/ 10494787 w 12089090"/>
                  <a:gd name="connsiteY321" fmla="*/ 5077232 h 13511369"/>
                  <a:gd name="connsiteX322" fmla="*/ 10456687 w 12089090"/>
                  <a:gd name="connsiteY322" fmla="*/ 4924832 h 13511369"/>
                  <a:gd name="connsiteX323" fmla="*/ 10240787 w 12089090"/>
                  <a:gd name="connsiteY323" fmla="*/ 4928007 h 13511369"/>
                  <a:gd name="connsiteX324" fmla="*/ 10266187 w 12089090"/>
                  <a:gd name="connsiteY324" fmla="*/ 5153432 h 13511369"/>
                  <a:gd name="connsiteX325" fmla="*/ 10228088 w 12089090"/>
                  <a:gd name="connsiteY325" fmla="*/ 4959758 h 13511369"/>
                  <a:gd name="connsiteX326" fmla="*/ 10183637 w 12089090"/>
                  <a:gd name="connsiteY326" fmla="*/ 4972457 h 13511369"/>
                  <a:gd name="connsiteX327" fmla="*/ 10113787 w 12089090"/>
                  <a:gd name="connsiteY327" fmla="*/ 4861332 h 13511369"/>
                  <a:gd name="connsiteX328" fmla="*/ 10018538 w 12089090"/>
                  <a:gd name="connsiteY328" fmla="*/ 4931183 h 13511369"/>
                  <a:gd name="connsiteX329" fmla="*/ 9862962 w 12089090"/>
                  <a:gd name="connsiteY329" fmla="*/ 5058182 h 13511369"/>
                  <a:gd name="connsiteX330" fmla="*/ 10228087 w 12089090"/>
                  <a:gd name="connsiteY330" fmla="*/ 4724807 h 13511369"/>
                  <a:gd name="connsiteX331" fmla="*/ 10372550 w 12089090"/>
                  <a:gd name="connsiteY331" fmla="*/ 4634321 h 13511369"/>
                  <a:gd name="connsiteX332" fmla="*/ 10590037 w 12089090"/>
                  <a:gd name="connsiteY332" fmla="*/ 4581932 h 13511369"/>
                  <a:gd name="connsiteX333" fmla="*/ 10628138 w 12089090"/>
                  <a:gd name="connsiteY333" fmla="*/ 4461283 h 13511369"/>
                  <a:gd name="connsiteX334" fmla="*/ 10799588 w 12089090"/>
                  <a:gd name="connsiteY334" fmla="*/ 4334283 h 13511369"/>
                  <a:gd name="connsiteX335" fmla="*/ 10831337 w 12089090"/>
                  <a:gd name="connsiteY335" fmla="*/ 4080282 h 13511369"/>
                  <a:gd name="connsiteX336" fmla="*/ 10599562 w 12089090"/>
                  <a:gd name="connsiteY336" fmla="*/ 3997732 h 13511369"/>
                  <a:gd name="connsiteX337" fmla="*/ 10282063 w 12089090"/>
                  <a:gd name="connsiteY337" fmla="*/ 3950108 h 13511369"/>
                  <a:gd name="connsiteX338" fmla="*/ 10151887 w 12089090"/>
                  <a:gd name="connsiteY338" fmla="*/ 4010432 h 13511369"/>
                  <a:gd name="connsiteX339" fmla="*/ 10177288 w 12089090"/>
                  <a:gd name="connsiteY339" fmla="*/ 3845333 h 13511369"/>
                  <a:gd name="connsiteX340" fmla="*/ 10126488 w 12089090"/>
                  <a:gd name="connsiteY340" fmla="*/ 3670708 h 13511369"/>
                  <a:gd name="connsiteX341" fmla="*/ 10240787 w 12089090"/>
                  <a:gd name="connsiteY341" fmla="*/ 3708807 h 13511369"/>
                  <a:gd name="connsiteX342" fmla="*/ 10361438 w 12089090"/>
                  <a:gd name="connsiteY342" fmla="*/ 3600858 h 13511369"/>
                  <a:gd name="connsiteX343" fmla="*/ 10551938 w 12089090"/>
                  <a:gd name="connsiteY343" fmla="*/ 3661183 h 13511369"/>
                  <a:gd name="connsiteX344" fmla="*/ 10564638 w 12089090"/>
                  <a:gd name="connsiteY344" fmla="*/ 3477033 h 13511369"/>
                  <a:gd name="connsiteX345" fmla="*/ 10704337 w 12089090"/>
                  <a:gd name="connsiteY345" fmla="*/ 3515132 h 13511369"/>
                  <a:gd name="connsiteX346" fmla="*/ 10818637 w 12089090"/>
                  <a:gd name="connsiteY346" fmla="*/ 3210332 h 13511369"/>
                  <a:gd name="connsiteX347" fmla="*/ 10920238 w 12089090"/>
                  <a:gd name="connsiteY347" fmla="*/ 3299233 h 13511369"/>
                  <a:gd name="connsiteX348" fmla="*/ 11059937 w 12089090"/>
                  <a:gd name="connsiteY348" fmla="*/ 3283357 h 13511369"/>
                  <a:gd name="connsiteX349" fmla="*/ 11094862 w 12089090"/>
                  <a:gd name="connsiteY349" fmla="*/ 3508782 h 13511369"/>
                  <a:gd name="connsiteX350" fmla="*/ 11171063 w 12089090"/>
                  <a:gd name="connsiteY350" fmla="*/ 3251608 h 13511369"/>
                  <a:gd name="connsiteX351" fmla="*/ 11094863 w 12089090"/>
                  <a:gd name="connsiteY351" fmla="*/ 3165883 h 13511369"/>
                  <a:gd name="connsiteX352" fmla="*/ 11180587 w 12089090"/>
                  <a:gd name="connsiteY352" fmla="*/ 2911882 h 13511369"/>
                  <a:gd name="connsiteX353" fmla="*/ 10999613 w 12089090"/>
                  <a:gd name="connsiteY353" fmla="*/ 2988083 h 13511369"/>
                  <a:gd name="connsiteX354" fmla="*/ 10971037 w 12089090"/>
                  <a:gd name="connsiteY354" fmla="*/ 2918232 h 13511369"/>
                  <a:gd name="connsiteX355" fmla="*/ 10780537 w 12089090"/>
                  <a:gd name="connsiteY355" fmla="*/ 2715032 h 13511369"/>
                  <a:gd name="connsiteX356" fmla="*/ 10748788 w 12089090"/>
                  <a:gd name="connsiteY356" fmla="*/ 2530883 h 13511369"/>
                  <a:gd name="connsiteX357" fmla="*/ 10717038 w 12089090"/>
                  <a:gd name="connsiteY357" fmla="*/ 2435633 h 13511369"/>
                  <a:gd name="connsiteX358" fmla="*/ 10818637 w 12089090"/>
                  <a:gd name="connsiteY358" fmla="*/ 2334032 h 13511369"/>
                  <a:gd name="connsiteX359" fmla="*/ 11078988 w 12089090"/>
                  <a:gd name="connsiteY359" fmla="*/ 2099083 h 13511369"/>
                  <a:gd name="connsiteX360" fmla="*/ 11199637 w 12089090"/>
                  <a:gd name="connsiteY360" fmla="*/ 2118132 h 13511369"/>
                  <a:gd name="connsiteX361" fmla="*/ 11269488 w 12089090"/>
                  <a:gd name="connsiteY361" fmla="*/ 2029233 h 13511369"/>
                  <a:gd name="connsiteX362" fmla="*/ 11504437 w 12089090"/>
                  <a:gd name="connsiteY362" fmla="*/ 1921282 h 13511369"/>
                  <a:gd name="connsiteX363" fmla="*/ 11358388 w 12089090"/>
                  <a:gd name="connsiteY363" fmla="*/ 1851433 h 13511369"/>
                  <a:gd name="connsiteX364" fmla="*/ 11275837 w 12089090"/>
                  <a:gd name="connsiteY364" fmla="*/ 1705382 h 13511369"/>
                  <a:gd name="connsiteX365" fmla="*/ 11377437 w 12089090"/>
                  <a:gd name="connsiteY365" fmla="*/ 1279932 h 13511369"/>
                  <a:gd name="connsiteX366" fmla="*/ 11256787 w 12089090"/>
                  <a:gd name="connsiteY366" fmla="*/ 1019582 h 13511369"/>
                  <a:gd name="connsiteX367" fmla="*/ 11542537 w 12089090"/>
                  <a:gd name="connsiteY367" fmla="*/ 1362482 h 13511369"/>
                  <a:gd name="connsiteX368" fmla="*/ 11707637 w 12089090"/>
                  <a:gd name="connsiteY368" fmla="*/ 1165632 h 13511369"/>
                  <a:gd name="connsiteX369" fmla="*/ 11891787 w 12089090"/>
                  <a:gd name="connsiteY369" fmla="*/ 1476782 h 13511369"/>
                  <a:gd name="connsiteX370" fmla="*/ 12088637 w 12089090"/>
                  <a:gd name="connsiteY370" fmla="*/ 1578383 h 13511369"/>
                  <a:gd name="connsiteX371" fmla="*/ 11923537 w 12089090"/>
                  <a:gd name="connsiteY371" fmla="*/ 1133883 h 13511369"/>
                  <a:gd name="connsiteX372" fmla="*/ 11910837 w 12089090"/>
                  <a:gd name="connsiteY372" fmla="*/ 917982 h 13511369"/>
                  <a:gd name="connsiteX373" fmla="*/ 11777487 w 12089090"/>
                  <a:gd name="connsiteY373" fmla="*/ 721132 h 13511369"/>
                  <a:gd name="connsiteX374" fmla="*/ 11752087 w 12089090"/>
                  <a:gd name="connsiteY37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566790 w 12089090"/>
                  <a:gd name="connsiteY16" fmla="*/ 995519 h 13511369"/>
                  <a:gd name="connsiteX17" fmla="*/ 5500115 w 12089090"/>
                  <a:gd name="connsiteY17" fmla="*/ 847881 h 13511369"/>
                  <a:gd name="connsiteX18" fmla="*/ 5295328 w 12089090"/>
                  <a:gd name="connsiteY18" fmla="*/ 838356 h 13511369"/>
                  <a:gd name="connsiteX19" fmla="*/ 5119115 w 12089090"/>
                  <a:gd name="connsiteY19" fmla="*/ 678813 h 13511369"/>
                  <a:gd name="connsiteX20" fmla="*/ 4872656 w 12089090"/>
                  <a:gd name="connsiteY20" fmla="*/ 524282 h 13511369"/>
                  <a:gd name="connsiteX21" fmla="*/ 4578572 w 12089090"/>
                  <a:gd name="connsiteY21" fmla="*/ 478788 h 13511369"/>
                  <a:gd name="connsiteX22" fmla="*/ 4330922 w 12089090"/>
                  <a:gd name="connsiteY22" fmla="*/ 395444 h 13511369"/>
                  <a:gd name="connsiteX23" fmla="*/ 4363068 w 12089090"/>
                  <a:gd name="connsiteY23" fmla="*/ 505232 h 13511369"/>
                  <a:gd name="connsiteX24" fmla="*/ 4118990 w 12089090"/>
                  <a:gd name="connsiteY24" fmla="*/ 528794 h 13511369"/>
                  <a:gd name="connsiteX25" fmla="*/ 3952303 w 12089090"/>
                  <a:gd name="connsiteY25" fmla="*/ 640713 h 13511369"/>
                  <a:gd name="connsiteX26" fmla="*/ 3770137 w 12089090"/>
                  <a:gd name="connsiteY26" fmla="*/ 929094 h 13511369"/>
                  <a:gd name="connsiteX27" fmla="*/ 3680840 w 12089090"/>
                  <a:gd name="connsiteY27" fmla="*/ 914556 h 13511369"/>
                  <a:gd name="connsiteX28" fmla="*/ 3578447 w 12089090"/>
                  <a:gd name="connsiteY28" fmla="*/ 990756 h 13511369"/>
                  <a:gd name="connsiteX29" fmla="*/ 3404615 w 12089090"/>
                  <a:gd name="connsiteY29" fmla="*/ 1205069 h 13511369"/>
                  <a:gd name="connsiteX30" fmla="*/ 3266503 w 12089090"/>
                  <a:gd name="connsiteY30" fmla="*/ 1266981 h 13511369"/>
                  <a:gd name="connsiteX31" fmla="*/ 3184349 w 12089090"/>
                  <a:gd name="connsiteY31" fmla="*/ 1343433 h 13511369"/>
                  <a:gd name="connsiteX32" fmla="*/ 2956940 w 12089090"/>
                  <a:gd name="connsiteY32" fmla="*/ 1233644 h 13511369"/>
                  <a:gd name="connsiteX33" fmla="*/ 2829544 w 12089090"/>
                  <a:gd name="connsiteY33" fmla="*/ 1317239 h 13511369"/>
                  <a:gd name="connsiteX34" fmla="*/ 2690240 w 12089090"/>
                  <a:gd name="connsiteY34" fmla="*/ 1366994 h 13511369"/>
                  <a:gd name="connsiteX35" fmla="*/ 2455687 w 12089090"/>
                  <a:gd name="connsiteY35" fmla="*/ 1452970 h 13511369"/>
                  <a:gd name="connsiteX36" fmla="*/ 2421159 w 12089090"/>
                  <a:gd name="connsiteY36" fmla="*/ 1328894 h 13511369"/>
                  <a:gd name="connsiteX37" fmla="*/ 2341387 w 12089090"/>
                  <a:gd name="connsiteY37" fmla="*/ 1248182 h 13511369"/>
                  <a:gd name="connsiteX38" fmla="*/ 2364009 w 12089090"/>
                  <a:gd name="connsiteY38" fmla="*/ 1407475 h 13511369"/>
                  <a:gd name="connsiteX39" fmla="*/ 2321147 w 12089090"/>
                  <a:gd name="connsiteY39" fmla="*/ 1557494 h 13511369"/>
                  <a:gd name="connsiteX40" fmla="*/ 2379487 w 12089090"/>
                  <a:gd name="connsiteY40" fmla="*/ 1629182 h 13511369"/>
                  <a:gd name="connsiteX41" fmla="*/ 2748581 w 12089090"/>
                  <a:gd name="connsiteY41" fmla="*/ 1888739 h 13511369"/>
                  <a:gd name="connsiteX42" fmla="*/ 2818828 w 12089090"/>
                  <a:gd name="connsiteY42" fmla="*/ 2031363 h 13511369"/>
                  <a:gd name="connsiteX43" fmla="*/ 2799778 w 12089090"/>
                  <a:gd name="connsiteY43" fmla="*/ 2224244 h 13511369"/>
                  <a:gd name="connsiteX44" fmla="*/ 2870025 w 12089090"/>
                  <a:gd name="connsiteY44" fmla="*/ 2431664 h 13511369"/>
                  <a:gd name="connsiteX45" fmla="*/ 3027187 w 12089090"/>
                  <a:gd name="connsiteY45" fmla="*/ 2567395 h 13511369"/>
                  <a:gd name="connsiteX46" fmla="*/ 3160537 w 12089090"/>
                  <a:gd name="connsiteY46" fmla="*/ 2543582 h 13511369"/>
                  <a:gd name="connsiteX47" fmla="*/ 3228403 w 12089090"/>
                  <a:gd name="connsiteY47" fmla="*/ 2648106 h 13511369"/>
                  <a:gd name="connsiteX48" fmla="*/ 3130772 w 12089090"/>
                  <a:gd name="connsiteY48" fmla="*/ 2719544 h 13511369"/>
                  <a:gd name="connsiteX49" fmla="*/ 3115293 w 12089090"/>
                  <a:gd name="connsiteY49" fmla="*/ 2843619 h 13511369"/>
                  <a:gd name="connsiteX50" fmla="*/ 3023615 w 12089090"/>
                  <a:gd name="connsiteY50" fmla="*/ 2957669 h 13511369"/>
                  <a:gd name="connsiteX51" fmla="*/ 3016472 w 12089090"/>
                  <a:gd name="connsiteY51" fmla="*/ 3050538 h 13511369"/>
                  <a:gd name="connsiteX52" fmla="*/ 2916459 w 12089090"/>
                  <a:gd name="connsiteY52" fmla="*/ 3143406 h 13511369"/>
                  <a:gd name="connsiteX53" fmla="*/ 2874787 w 12089090"/>
                  <a:gd name="connsiteY53" fmla="*/ 3248432 h 13511369"/>
                  <a:gd name="connsiteX54" fmla="*/ 2916459 w 12089090"/>
                  <a:gd name="connsiteY54" fmla="*/ 3355338 h 13511369"/>
                  <a:gd name="connsiteX55" fmla="*/ 3039093 w 12089090"/>
                  <a:gd name="connsiteY55" fmla="*/ 3469889 h 13511369"/>
                  <a:gd name="connsiteX56" fmla="*/ 2880740 w 12089090"/>
                  <a:gd name="connsiteY56" fmla="*/ 3872069 h 13511369"/>
                  <a:gd name="connsiteX57" fmla="*/ 2854547 w 12089090"/>
                  <a:gd name="connsiteY57" fmla="*/ 4003038 h 13511369"/>
                  <a:gd name="connsiteX58" fmla="*/ 2779537 w 12089090"/>
                  <a:gd name="connsiteY58" fmla="*/ 4067582 h 13511369"/>
                  <a:gd name="connsiteX59" fmla="*/ 2630709 w 12089090"/>
                  <a:gd name="connsiteY59" fmla="*/ 4069713 h 13511369"/>
                  <a:gd name="connsiteX60" fmla="*/ 2559272 w 12089090"/>
                  <a:gd name="connsiteY60" fmla="*/ 4041138 h 13511369"/>
                  <a:gd name="connsiteX61" fmla="*/ 2497359 w 12089090"/>
                  <a:gd name="connsiteY61" fmla="*/ 3964938 h 13511369"/>
                  <a:gd name="connsiteX62" fmla="*/ 2360437 w 12089090"/>
                  <a:gd name="connsiteY62" fmla="*/ 3991382 h 13511369"/>
                  <a:gd name="connsiteX63" fmla="*/ 2302097 w 12089090"/>
                  <a:gd name="connsiteY63" fmla="*/ 4098288 h 13511369"/>
                  <a:gd name="connsiteX64" fmla="*/ 2402109 w 12089090"/>
                  <a:gd name="connsiteY64" fmla="*/ 4295932 h 13511369"/>
                  <a:gd name="connsiteX65" fmla="*/ 2322337 w 12089090"/>
                  <a:gd name="connsiteY65" fmla="*/ 4353332 h 13511369"/>
                  <a:gd name="connsiteX66" fmla="*/ 2533078 w 12089090"/>
                  <a:gd name="connsiteY66" fmla="*/ 4645975 h 13511369"/>
                  <a:gd name="connsiteX67" fmla="*/ 2597372 w 12089090"/>
                  <a:gd name="connsiteY67" fmla="*/ 4879338 h 13511369"/>
                  <a:gd name="connsiteX68" fmla="*/ 2489024 w 12089090"/>
                  <a:gd name="connsiteY68" fmla="*/ 4958170 h 13511369"/>
                  <a:gd name="connsiteX69" fmla="*/ 2471165 w 12089090"/>
                  <a:gd name="connsiteY69" fmla="*/ 5122225 h 13511369"/>
                  <a:gd name="connsiteX70" fmla="*/ 2387822 w 12089090"/>
                  <a:gd name="connsiteY70" fmla="*/ 5196044 h 13511369"/>
                  <a:gd name="connsiteX71" fmla="*/ 2398537 w 12089090"/>
                  <a:gd name="connsiteY71" fmla="*/ 5286782 h 13511369"/>
                  <a:gd name="connsiteX72" fmla="*/ 2506884 w 12089090"/>
                  <a:gd name="connsiteY72" fmla="*/ 5384163 h 13511369"/>
                  <a:gd name="connsiteX73" fmla="*/ 2512837 w 12089090"/>
                  <a:gd name="connsiteY73" fmla="*/ 5534432 h 13511369"/>
                  <a:gd name="connsiteX74" fmla="*/ 2516409 w 12089090"/>
                  <a:gd name="connsiteY74" fmla="*/ 5622288 h 13511369"/>
                  <a:gd name="connsiteX75" fmla="*/ 2649759 w 12089090"/>
                  <a:gd name="connsiteY75" fmla="*/ 5741350 h 13511369"/>
                  <a:gd name="connsiteX76" fmla="*/ 2814065 w 12089090"/>
                  <a:gd name="connsiteY76" fmla="*/ 5819932 h 13511369"/>
                  <a:gd name="connsiteX77" fmla="*/ 2846212 w 12089090"/>
                  <a:gd name="connsiteY77" fmla="*/ 6036875 h 13511369"/>
                  <a:gd name="connsiteX78" fmla="*/ 2836687 w 12089090"/>
                  <a:gd name="connsiteY78" fmla="*/ 6239282 h 13511369"/>
                  <a:gd name="connsiteX79" fmla="*/ 2611659 w 12089090"/>
                  <a:gd name="connsiteY79" fmla="*/ 6322375 h 13511369"/>
                  <a:gd name="connsiteX80" fmla="*/ 2627137 w 12089090"/>
                  <a:gd name="connsiteY80" fmla="*/ 6448832 h 13511369"/>
                  <a:gd name="connsiteX81" fmla="*/ 2531887 w 12089090"/>
                  <a:gd name="connsiteY81" fmla="*/ 6696482 h 13511369"/>
                  <a:gd name="connsiteX82" fmla="*/ 2585465 w 12089090"/>
                  <a:gd name="connsiteY82" fmla="*/ 6812913 h 13511369"/>
                  <a:gd name="connsiteX83" fmla="*/ 2535459 w 12089090"/>
                  <a:gd name="connsiteY83" fmla="*/ 6872444 h 13511369"/>
                  <a:gd name="connsiteX84" fmla="*/ 2478309 w 12089090"/>
                  <a:gd name="connsiteY84" fmla="*/ 6981982 h 13511369"/>
                  <a:gd name="connsiteX85" fmla="*/ 2365199 w 12089090"/>
                  <a:gd name="connsiteY85" fmla="*/ 7022714 h 13511369"/>
                  <a:gd name="connsiteX86" fmla="*/ 2123503 w 12089090"/>
                  <a:gd name="connsiteY86" fmla="*/ 7248682 h 13511369"/>
                  <a:gd name="connsiteX87" fmla="*/ 2171128 w 12089090"/>
                  <a:gd name="connsiteY87" fmla="*/ 7551100 h 13511369"/>
                  <a:gd name="connsiteX88" fmla="*/ 2143743 w 12089090"/>
                  <a:gd name="connsiteY88" fmla="*/ 7627551 h 13511369"/>
                  <a:gd name="connsiteX89" fmla="*/ 1973484 w 12089090"/>
                  <a:gd name="connsiteY89" fmla="*/ 7703500 h 13511369"/>
                  <a:gd name="connsiteX90" fmla="*/ 1867519 w 12089090"/>
                  <a:gd name="connsiteY90" fmla="*/ 7841863 h 13511369"/>
                  <a:gd name="connsiteX91" fmla="*/ 1842515 w 12089090"/>
                  <a:gd name="connsiteY91" fmla="*/ 8084500 h 13511369"/>
                  <a:gd name="connsiteX92" fmla="*/ 1721072 w 12089090"/>
                  <a:gd name="connsiteY92" fmla="*/ 8148794 h 13511369"/>
                  <a:gd name="connsiteX93" fmla="*/ 1703212 w 12089090"/>
                  <a:gd name="connsiteY93" fmla="*/ 8291919 h 13511369"/>
                  <a:gd name="connsiteX94" fmla="*/ 1671065 w 12089090"/>
                  <a:gd name="connsiteY94" fmla="*/ 8510744 h 13511369"/>
                  <a:gd name="connsiteX95" fmla="*/ 1716309 w 12089090"/>
                  <a:gd name="connsiteY95" fmla="*/ 8653619 h 13511369"/>
                  <a:gd name="connsiteX96" fmla="*/ 1706784 w 12089090"/>
                  <a:gd name="connsiteY96" fmla="*/ 8772682 h 13511369"/>
                  <a:gd name="connsiteX97" fmla="*/ 1788937 w 12089090"/>
                  <a:gd name="connsiteY97" fmla="*/ 8963432 h 13511369"/>
                  <a:gd name="connsiteX98" fmla="*/ 1657969 w 12089090"/>
                  <a:gd name="connsiteY98" fmla="*/ 9413488 h 13511369"/>
                  <a:gd name="connsiteX99" fmla="*/ 1506759 w 12089090"/>
                  <a:gd name="connsiteY99" fmla="*/ 9498963 h 13511369"/>
                  <a:gd name="connsiteX100" fmla="*/ 1463897 w 12089090"/>
                  <a:gd name="connsiteY100" fmla="*/ 9682319 h 13511369"/>
                  <a:gd name="connsiteX101" fmla="*/ 1321022 w 12089090"/>
                  <a:gd name="connsiteY101" fmla="*/ 9748994 h 13511369"/>
                  <a:gd name="connsiteX102" fmla="*/ 1312687 w 12089090"/>
                  <a:gd name="connsiteY102" fmla="*/ 9839732 h 13511369"/>
                  <a:gd name="connsiteX103" fmla="*/ 1237678 w 12089090"/>
                  <a:gd name="connsiteY103" fmla="*/ 9970450 h 13511369"/>
                  <a:gd name="connsiteX104" fmla="*/ 1254347 w 12089090"/>
                  <a:gd name="connsiteY104" fmla="*/ 10151425 h 13511369"/>
                  <a:gd name="connsiteX105" fmla="*/ 1179337 w 12089090"/>
                  <a:gd name="connsiteY105" fmla="*/ 10315982 h 13511369"/>
                  <a:gd name="connsiteX106" fmla="*/ 932878 w 12089090"/>
                  <a:gd name="connsiteY106" fmla="*/ 10353832 h 13511369"/>
                  <a:gd name="connsiteX107" fmla="*/ 817387 w 12089090"/>
                  <a:gd name="connsiteY107" fmla="*/ 10468382 h 13511369"/>
                  <a:gd name="connsiteX108" fmla="*/ 678084 w 12089090"/>
                  <a:gd name="connsiteY108" fmla="*/ 10480038 h 13511369"/>
                  <a:gd name="connsiteX109" fmla="*/ 585215 w 12089090"/>
                  <a:gd name="connsiteY109" fmla="*/ 10544332 h 13511369"/>
                  <a:gd name="connsiteX110" fmla="*/ 497109 w 12089090"/>
                  <a:gd name="connsiteY110" fmla="*/ 10503850 h 13511369"/>
                  <a:gd name="connsiteX111" fmla="*/ 399478 w 12089090"/>
                  <a:gd name="connsiteY111" fmla="*/ 10510994 h 13511369"/>
                  <a:gd name="connsiteX112" fmla="*/ 301847 w 12089090"/>
                  <a:gd name="connsiteY112" fmla="*/ 10482419 h 13511369"/>
                  <a:gd name="connsiteX113" fmla="*/ 238743 w 12089090"/>
                  <a:gd name="connsiteY113" fmla="*/ 10535057 h 13511369"/>
                  <a:gd name="connsiteX114" fmla="*/ 17287 w 12089090"/>
                  <a:gd name="connsiteY114" fmla="*/ 10430282 h 13511369"/>
                  <a:gd name="connsiteX115" fmla="*/ 78009 w 12089090"/>
                  <a:gd name="connsiteY115" fmla="*/ 10608625 h 13511369"/>
                  <a:gd name="connsiteX116" fmla="*/ 11334 w 12089090"/>
                  <a:gd name="connsiteY116" fmla="*/ 10787219 h 13511369"/>
                  <a:gd name="connsiteX117" fmla="*/ 112537 w 12089090"/>
                  <a:gd name="connsiteY117" fmla="*/ 11056551 h 13511369"/>
                  <a:gd name="connsiteX118" fmla="*/ 8953 w 12089090"/>
                  <a:gd name="connsiteY118" fmla="*/ 11234894 h 13511369"/>
                  <a:gd name="connsiteX119" fmla="*/ 17287 w 12089090"/>
                  <a:gd name="connsiteY119" fmla="*/ 11420882 h 13511369"/>
                  <a:gd name="connsiteX120" fmla="*/ 158972 w 12089090"/>
                  <a:gd name="connsiteY120" fmla="*/ 11470638 h 13511369"/>
                  <a:gd name="connsiteX121" fmla="*/ 455437 w 12089090"/>
                  <a:gd name="connsiteY121" fmla="*/ 11497082 h 13511369"/>
                  <a:gd name="connsiteX122" fmla="*/ 623315 w 12089090"/>
                  <a:gd name="connsiteY122" fmla="*/ 11544457 h 13511369"/>
                  <a:gd name="connsiteX123" fmla="*/ 737615 w 12089090"/>
                  <a:gd name="connsiteY123" fmla="*/ 11489688 h 13511369"/>
                  <a:gd name="connsiteX124" fmla="*/ 912637 w 12089090"/>
                  <a:gd name="connsiteY124" fmla="*/ 11535182 h 13511369"/>
                  <a:gd name="connsiteX125" fmla="*/ 1078134 w 12089090"/>
                  <a:gd name="connsiteY125" fmla="*/ 11413488 h 13511369"/>
                  <a:gd name="connsiteX126" fmla="*/ 1155524 w 12089090"/>
                  <a:gd name="connsiteY126" fmla="*/ 11470889 h 13511369"/>
                  <a:gd name="connsiteX127" fmla="*/ 1294828 w 12089090"/>
                  <a:gd name="connsiteY127" fmla="*/ 11496832 h 13511369"/>
                  <a:gd name="connsiteX128" fmla="*/ 1466278 w 12089090"/>
                  <a:gd name="connsiteY128" fmla="*/ 11508738 h 13511369"/>
                  <a:gd name="connsiteX129" fmla="*/ 1552003 w 12089090"/>
                  <a:gd name="connsiteY129" fmla="*/ 11573032 h 13511369"/>
                  <a:gd name="connsiteX130" fmla="*/ 1652015 w 12089090"/>
                  <a:gd name="connsiteY130" fmla="*/ 11580175 h 13511369"/>
                  <a:gd name="connsiteX131" fmla="*/ 1731787 w 12089090"/>
                  <a:gd name="connsiteY131" fmla="*/ 11592332 h 13511369"/>
                  <a:gd name="connsiteX132" fmla="*/ 1659159 w 12089090"/>
                  <a:gd name="connsiteY132" fmla="*/ 11737338 h 13511369"/>
                  <a:gd name="connsiteX133" fmla="*/ 1693687 w 12089090"/>
                  <a:gd name="connsiteY133" fmla="*/ 11992382 h 13511369"/>
                  <a:gd name="connsiteX134" fmla="*/ 1871090 w 12089090"/>
                  <a:gd name="connsiteY134" fmla="*/ 12130244 h 13511369"/>
                  <a:gd name="connsiteX135" fmla="*/ 1993724 w 12089090"/>
                  <a:gd name="connsiteY135" fmla="*/ 12056676 h 13511369"/>
                  <a:gd name="connsiteX136" fmla="*/ 2066353 w 12089090"/>
                  <a:gd name="connsiteY136" fmla="*/ 12104050 h 13511369"/>
                  <a:gd name="connsiteX137" fmla="*/ 2142553 w 12089090"/>
                  <a:gd name="connsiteY137" fmla="*/ 12034994 h 13511369"/>
                  <a:gd name="connsiteX138" fmla="*/ 2242565 w 12089090"/>
                  <a:gd name="connsiteY138" fmla="*/ 12058807 h 13511369"/>
                  <a:gd name="connsiteX139" fmla="*/ 2473547 w 12089090"/>
                  <a:gd name="connsiteY139" fmla="*/ 12008800 h 13511369"/>
                  <a:gd name="connsiteX140" fmla="*/ 2524743 w 12089090"/>
                  <a:gd name="connsiteY140" fmla="*/ 11899513 h 13511369"/>
                  <a:gd name="connsiteX141" fmla="*/ 2893837 w 12089090"/>
                  <a:gd name="connsiteY141" fmla="*/ 12030482 h 13511369"/>
                  <a:gd name="connsiteX142" fmla="*/ 2983134 w 12089090"/>
                  <a:gd name="connsiteY142" fmla="*/ 12018325 h 13511369"/>
                  <a:gd name="connsiteX143" fmla="*/ 3084337 w 12089090"/>
                  <a:gd name="connsiteY143" fmla="*/ 12182882 h 13511369"/>
                  <a:gd name="connsiteX144" fmla="*/ 3323653 w 12089090"/>
                  <a:gd name="connsiteY144" fmla="*/ 12127863 h 13511369"/>
                  <a:gd name="connsiteX145" fmla="*/ 3433190 w 12089090"/>
                  <a:gd name="connsiteY145" fmla="*/ 12196919 h 13511369"/>
                  <a:gd name="connsiteX146" fmla="*/ 3586781 w 12089090"/>
                  <a:gd name="connsiteY146" fmla="*/ 12266226 h 13511369"/>
                  <a:gd name="connsiteX147" fmla="*/ 3522487 w 12089090"/>
                  <a:gd name="connsiteY147" fmla="*/ 12387670 h 13511369"/>
                  <a:gd name="connsiteX148" fmla="*/ 3607022 w 12089090"/>
                  <a:gd name="connsiteY148" fmla="*/ 12592207 h 13511369"/>
                  <a:gd name="connsiteX149" fmla="*/ 3560587 w 12089090"/>
                  <a:gd name="connsiteY149" fmla="*/ 12773432 h 13511369"/>
                  <a:gd name="connsiteX150" fmla="*/ 3545109 w 12089090"/>
                  <a:gd name="connsiteY150" fmla="*/ 12987494 h 13511369"/>
                  <a:gd name="connsiteX151" fmla="*/ 3636787 w 12089090"/>
                  <a:gd name="connsiteY151" fmla="*/ 13211582 h 13511369"/>
                  <a:gd name="connsiteX152" fmla="*/ 3922537 w 12089090"/>
                  <a:gd name="connsiteY152" fmla="*/ 13440182 h 13511369"/>
                  <a:gd name="connsiteX153" fmla="*/ 4514278 w 12089090"/>
                  <a:gd name="connsiteY153" fmla="*/ 13511369 h 13511369"/>
                  <a:gd name="connsiteX154" fmla="*/ 4549996 w 12089090"/>
                  <a:gd name="connsiteY154" fmla="*/ 13442312 h 13511369"/>
                  <a:gd name="connsiteX155" fmla="*/ 4208287 w 12089090"/>
                  <a:gd name="connsiteY155" fmla="*/ 13154432 h 13511369"/>
                  <a:gd name="connsiteX156" fmla="*/ 4635722 w 12089090"/>
                  <a:gd name="connsiteY156" fmla="*/ 13268482 h 13511369"/>
                  <a:gd name="connsiteX157" fmla="*/ 4951237 w 12089090"/>
                  <a:gd name="connsiteY157" fmla="*/ 13268732 h 13511369"/>
                  <a:gd name="connsiteX158" fmla="*/ 5052440 w 12089090"/>
                  <a:gd name="connsiteY158" fmla="*/ 13058932 h 13511369"/>
                  <a:gd name="connsiteX159" fmla="*/ 5011959 w 12089090"/>
                  <a:gd name="connsiteY159" fmla="*/ 12985113 h 13511369"/>
                  <a:gd name="connsiteX160" fmla="*/ 5008387 w 12089090"/>
                  <a:gd name="connsiteY160" fmla="*/ 12678182 h 13511369"/>
                  <a:gd name="connsiteX161" fmla="*/ 5084587 w 12089090"/>
                  <a:gd name="connsiteY161" fmla="*/ 12563882 h 13511369"/>
                  <a:gd name="connsiteX162" fmla="*/ 5046487 w 12089090"/>
                  <a:gd name="connsiteY162" fmla="*/ 12225745 h 13511369"/>
                  <a:gd name="connsiteX163" fmla="*/ 5375100 w 12089090"/>
                  <a:gd name="connsiteY163" fmla="*/ 12097157 h 13511369"/>
                  <a:gd name="connsiteX164" fmla="*/ 5656087 w 12089090"/>
                  <a:gd name="connsiteY164" fmla="*/ 12180502 h 13511369"/>
                  <a:gd name="connsiteX165" fmla="*/ 5541787 w 12089090"/>
                  <a:gd name="connsiteY165" fmla="*/ 11249432 h 13511369"/>
                  <a:gd name="connsiteX166" fmla="*/ 5602510 w 12089090"/>
                  <a:gd name="connsiteY166" fmla="*/ 10722925 h 13511369"/>
                  <a:gd name="connsiteX167" fmla="*/ 5485827 w 12089090"/>
                  <a:gd name="connsiteY167" fmla="*/ 10663394 h 13511369"/>
                  <a:gd name="connsiteX168" fmla="*/ 5602509 w 12089090"/>
                  <a:gd name="connsiteY168" fmla="*/ 10701495 h 13511369"/>
                  <a:gd name="connsiteX169" fmla="*/ 5628703 w 12089090"/>
                  <a:gd name="connsiteY169" fmla="*/ 10160950 h 13511369"/>
                  <a:gd name="connsiteX170" fmla="*/ 5715618 w 12089090"/>
                  <a:gd name="connsiteY170" fmla="*/ 9775438 h 13511369"/>
                  <a:gd name="connsiteX171" fmla="*/ 5847778 w 12089090"/>
                  <a:gd name="connsiteY171" fmla="*/ 9408475 h 13511369"/>
                  <a:gd name="connsiteX172" fmla="*/ 5938265 w 12089090"/>
                  <a:gd name="connsiteY172" fmla="*/ 9196544 h 13511369"/>
                  <a:gd name="connsiteX173" fmla="*/ 5776340 w 12089090"/>
                  <a:gd name="connsiteY173" fmla="*/ 9329894 h 13511369"/>
                  <a:gd name="connsiteX174" fmla="*/ 5940647 w 12089090"/>
                  <a:gd name="connsiteY174" fmla="*/ 9137013 h 13511369"/>
                  <a:gd name="connsiteX175" fmla="*/ 5972794 w 12089090"/>
                  <a:gd name="connsiteY175" fmla="*/ 8956289 h 13511369"/>
                  <a:gd name="connsiteX176" fmla="*/ 5976365 w 12089090"/>
                  <a:gd name="connsiteY176" fmla="*/ 9087006 h 13511369"/>
                  <a:gd name="connsiteX177" fmla="*/ 6458567 w 12089090"/>
                  <a:gd name="connsiteY177" fmla="*/ 8201432 h 13511369"/>
                  <a:gd name="connsiteX178" fmla="*/ 6221634 w 12089090"/>
                  <a:gd name="connsiteY178" fmla="*/ 8101170 h 13511369"/>
                  <a:gd name="connsiteX179" fmla="*/ 6443090 w 12089090"/>
                  <a:gd name="connsiteY179" fmla="*/ 8110694 h 13511369"/>
                  <a:gd name="connsiteX180" fmla="*/ 6713363 w 12089090"/>
                  <a:gd name="connsiteY180" fmla="*/ 8074975 h 13511369"/>
                  <a:gd name="connsiteX181" fmla="*/ 6872907 w 12089090"/>
                  <a:gd name="connsiteY181" fmla="*/ 8032113 h 13511369"/>
                  <a:gd name="connsiteX182" fmla="*/ 6802659 w 12089090"/>
                  <a:gd name="connsiteY182" fmla="*/ 7972582 h 13511369"/>
                  <a:gd name="connsiteX183" fmla="*/ 6894339 w 12089090"/>
                  <a:gd name="connsiteY183" fmla="*/ 7846626 h 13511369"/>
                  <a:gd name="connsiteX184" fmla="*/ 6997921 w 12089090"/>
                  <a:gd name="connsiteY184" fmla="*/ 7867807 h 13511369"/>
                  <a:gd name="connsiteX185" fmla="*/ 7034832 w 12089090"/>
                  <a:gd name="connsiteY185" fmla="*/ 7793990 h 13511369"/>
                  <a:gd name="connsiteX186" fmla="*/ 6961013 w 12089090"/>
                  <a:gd name="connsiteY186" fmla="*/ 7693975 h 13511369"/>
                  <a:gd name="connsiteX187" fmla="*/ 6927676 w 12089090"/>
                  <a:gd name="connsiteY187" fmla="*/ 7596344 h 13511369"/>
                  <a:gd name="connsiteX188" fmla="*/ 6837187 w 12089090"/>
                  <a:gd name="connsiteY188" fmla="*/ 7591832 h 13511369"/>
                  <a:gd name="connsiteX189" fmla="*/ 6763369 w 12089090"/>
                  <a:gd name="connsiteY189" fmla="*/ 7674925 h 13511369"/>
                  <a:gd name="connsiteX190" fmla="*/ 6627637 w 12089090"/>
                  <a:gd name="connsiteY190" fmla="*/ 7687082 h 13511369"/>
                  <a:gd name="connsiteX191" fmla="*/ 6687169 w 12089090"/>
                  <a:gd name="connsiteY191" fmla="*/ 7617775 h 13511369"/>
                  <a:gd name="connsiteX192" fmla="*/ 6699076 w 12089090"/>
                  <a:gd name="connsiteY192" fmla="*/ 7529669 h 13511369"/>
                  <a:gd name="connsiteX193" fmla="*/ 6720506 w 12089090"/>
                  <a:gd name="connsiteY193" fmla="*/ 7467756 h 13511369"/>
                  <a:gd name="connsiteX194" fmla="*/ 6684787 w 12089090"/>
                  <a:gd name="connsiteY194" fmla="*/ 7401332 h 13511369"/>
                  <a:gd name="connsiteX195" fmla="*/ 6620494 w 12089090"/>
                  <a:gd name="connsiteY195" fmla="*/ 7432038 h 13511369"/>
                  <a:gd name="connsiteX196" fmla="*/ 6618112 w 12089090"/>
                  <a:gd name="connsiteY196" fmla="*/ 7351326 h 13511369"/>
                  <a:gd name="connsiteX197" fmla="*/ 6837188 w 12089090"/>
                  <a:gd name="connsiteY197" fmla="*/ 7243919 h 13511369"/>
                  <a:gd name="connsiteX198" fmla="*/ 6801469 w 12089090"/>
                  <a:gd name="connsiteY198" fmla="*/ 7089138 h 13511369"/>
                  <a:gd name="connsiteX199" fmla="*/ 6877669 w 12089090"/>
                  <a:gd name="connsiteY199" fmla="*/ 7072469 h 13511369"/>
                  <a:gd name="connsiteX200" fmla="*/ 6856237 w 12089090"/>
                  <a:gd name="connsiteY200" fmla="*/ 6982232 h 13511369"/>
                  <a:gd name="connsiteX201" fmla="*/ 6961013 w 12089090"/>
                  <a:gd name="connsiteY201" fmla="*/ 6984363 h 13511369"/>
                  <a:gd name="connsiteX202" fmla="*/ 7003876 w 12089090"/>
                  <a:gd name="connsiteY202" fmla="*/ 6903400 h 13511369"/>
                  <a:gd name="connsiteX203" fmla="*/ 7106269 w 12089090"/>
                  <a:gd name="connsiteY203" fmla="*/ 6936738 h 13511369"/>
                  <a:gd name="connsiteX204" fmla="*/ 7180088 w 12089090"/>
                  <a:gd name="connsiteY204" fmla="*/ 7039132 h 13511369"/>
                  <a:gd name="connsiteX205" fmla="*/ 7246763 w 12089090"/>
                  <a:gd name="connsiteY205" fmla="*/ 6979600 h 13511369"/>
                  <a:gd name="connsiteX206" fmla="*/ 7187232 w 12089090"/>
                  <a:gd name="connsiteY206" fmla="*/ 6843869 h 13511369"/>
                  <a:gd name="connsiteX207" fmla="*/ 7244381 w 12089090"/>
                  <a:gd name="connsiteY207" fmla="*/ 6896506 h 13511369"/>
                  <a:gd name="connsiteX208" fmla="*/ 7361063 w 12089090"/>
                  <a:gd name="connsiteY208" fmla="*/ 6934357 h 13511369"/>
                  <a:gd name="connsiteX209" fmla="*/ 7434882 w 12089090"/>
                  <a:gd name="connsiteY209" fmla="*/ 7006046 h 13511369"/>
                  <a:gd name="connsiteX210" fmla="*/ 7403926 w 12089090"/>
                  <a:gd name="connsiteY210" fmla="*/ 7144158 h 13511369"/>
                  <a:gd name="connsiteX211" fmla="*/ 7475363 w 12089090"/>
                  <a:gd name="connsiteY211" fmla="*/ 7108439 h 13511369"/>
                  <a:gd name="connsiteX212" fmla="*/ 7465837 w 12089090"/>
                  <a:gd name="connsiteY212" fmla="*/ 7077482 h 13511369"/>
                  <a:gd name="connsiteX213" fmla="*/ 7542038 w 12089090"/>
                  <a:gd name="connsiteY213" fmla="*/ 7163208 h 13511369"/>
                  <a:gd name="connsiteX214" fmla="*/ 7477744 w 12089090"/>
                  <a:gd name="connsiteY214" fmla="*/ 7244171 h 13511369"/>
                  <a:gd name="connsiteX215" fmla="*/ 7542037 w 12089090"/>
                  <a:gd name="connsiteY215" fmla="*/ 7325132 h 13511369"/>
                  <a:gd name="connsiteX216" fmla="*/ 7468219 w 12089090"/>
                  <a:gd name="connsiteY216" fmla="*/ 7344183 h 13511369"/>
                  <a:gd name="connsiteX217" fmla="*/ 7375351 w 12089090"/>
                  <a:gd name="connsiteY217" fmla="*/ 7296558 h 13511369"/>
                  <a:gd name="connsiteX218" fmla="*/ 7327726 w 12089090"/>
                  <a:gd name="connsiteY218" fmla="*/ 7406096 h 13511369"/>
                  <a:gd name="connsiteX219" fmla="*/ 7403926 w 12089090"/>
                  <a:gd name="connsiteY219" fmla="*/ 7425146 h 13511369"/>
                  <a:gd name="connsiteX220" fmla="*/ 7458694 w 12089090"/>
                  <a:gd name="connsiteY220" fmla="*/ 7484677 h 13511369"/>
                  <a:gd name="connsiteX221" fmla="*/ 7484888 w 12089090"/>
                  <a:gd name="connsiteY221" fmla="*/ 7515382 h 13511369"/>
                  <a:gd name="connsiteX222" fmla="*/ 7505128 w 12089090"/>
                  <a:gd name="connsiteY222" fmla="*/ 7467755 h 13511369"/>
                  <a:gd name="connsiteX223" fmla="*/ 7563469 w 12089090"/>
                  <a:gd name="connsiteY223" fmla="*/ 7529921 h 13511369"/>
                  <a:gd name="connsiteX224" fmla="*/ 7656338 w 12089090"/>
                  <a:gd name="connsiteY224" fmla="*/ 7615646 h 13511369"/>
                  <a:gd name="connsiteX225" fmla="*/ 7656338 w 12089090"/>
                  <a:gd name="connsiteY225" fmla="*/ 7510871 h 13511369"/>
                  <a:gd name="connsiteX226" fmla="*/ 7830168 w 12089090"/>
                  <a:gd name="connsiteY226" fmla="*/ 7606120 h 13511369"/>
                  <a:gd name="connsiteX227" fmla="*/ 7723013 w 12089090"/>
                  <a:gd name="connsiteY227" fmla="*/ 7370377 h 13511369"/>
                  <a:gd name="connsiteX228" fmla="*/ 7725394 w 12089090"/>
                  <a:gd name="connsiteY228" fmla="*/ 7234646 h 13511369"/>
                  <a:gd name="connsiteX229" fmla="*/ 7630144 w 12089090"/>
                  <a:gd name="connsiteY229" fmla="*/ 7206071 h 13511369"/>
                  <a:gd name="connsiteX230" fmla="*/ 7694437 w 12089090"/>
                  <a:gd name="connsiteY230" fmla="*/ 7039382 h 13511369"/>
                  <a:gd name="connsiteX231" fmla="*/ 8392144 w 12089090"/>
                  <a:gd name="connsiteY231" fmla="*/ 6653621 h 13511369"/>
                  <a:gd name="connsiteX232" fmla="*/ 8720757 w 12089090"/>
                  <a:gd name="connsiteY232" fmla="*/ 6591708 h 13511369"/>
                  <a:gd name="connsiteX233" fmla="*/ 8739807 w 12089090"/>
                  <a:gd name="connsiteY233" fmla="*/ 6696483 h 13511369"/>
                  <a:gd name="connsiteX234" fmla="*/ 8813626 w 12089090"/>
                  <a:gd name="connsiteY234" fmla="*/ 6701246 h 13511369"/>
                  <a:gd name="connsiteX235" fmla="*/ 8789812 w 12089090"/>
                  <a:gd name="connsiteY235" fmla="*/ 6548844 h 13511369"/>
                  <a:gd name="connsiteX236" fmla="*/ 9332737 w 12089090"/>
                  <a:gd name="connsiteY236" fmla="*/ 6544082 h 13511369"/>
                  <a:gd name="connsiteX237" fmla="*/ 9520856 w 12089090"/>
                  <a:gd name="connsiteY237" fmla="*/ 6494075 h 13511369"/>
                  <a:gd name="connsiteX238" fmla="*/ 9647062 w 12089090"/>
                  <a:gd name="connsiteY238" fmla="*/ 6298813 h 13511369"/>
                  <a:gd name="connsiteX239" fmla="*/ 9923287 w 12089090"/>
                  <a:gd name="connsiteY239" fmla="*/ 6334532 h 13511369"/>
                  <a:gd name="connsiteX240" fmla="*/ 9887569 w 12089090"/>
                  <a:gd name="connsiteY240" fmla="*/ 6420258 h 13511369"/>
                  <a:gd name="connsiteX241" fmla="*/ 9744694 w 12089090"/>
                  <a:gd name="connsiteY241" fmla="*/ 6434546 h 13511369"/>
                  <a:gd name="connsiteX242" fmla="*/ 9813749 w 12089090"/>
                  <a:gd name="connsiteY242" fmla="*/ 6489313 h 13511369"/>
                  <a:gd name="connsiteX243" fmla="*/ 9682782 w 12089090"/>
                  <a:gd name="connsiteY243" fmla="*/ 6517889 h 13511369"/>
                  <a:gd name="connsiteX244" fmla="*/ 9556576 w 12089090"/>
                  <a:gd name="connsiteY244" fmla="*/ 6508364 h 13511369"/>
                  <a:gd name="connsiteX245" fmla="*/ 9470850 w 12089090"/>
                  <a:gd name="connsiteY245" fmla="*/ 6544082 h 13511369"/>
                  <a:gd name="connsiteX246" fmla="*/ 9439894 w 12089090"/>
                  <a:gd name="connsiteY246" fmla="*/ 6848883 h 13511369"/>
                  <a:gd name="connsiteX247" fmla="*/ 9601819 w 12089090"/>
                  <a:gd name="connsiteY247" fmla="*/ 6882220 h 13511369"/>
                  <a:gd name="connsiteX248" fmla="*/ 9808987 w 12089090"/>
                  <a:gd name="connsiteY248" fmla="*/ 6696482 h 13511369"/>
                  <a:gd name="connsiteX249" fmla="*/ 9847088 w 12089090"/>
                  <a:gd name="connsiteY249" fmla="*/ 6794114 h 13511369"/>
                  <a:gd name="connsiteX250" fmla="*/ 9994726 w 12089090"/>
                  <a:gd name="connsiteY250" fmla="*/ 6717914 h 13511369"/>
                  <a:gd name="connsiteX251" fmla="*/ 9894713 w 12089090"/>
                  <a:gd name="connsiteY251" fmla="*/ 6956040 h 13511369"/>
                  <a:gd name="connsiteX252" fmla="*/ 10037588 w 12089090"/>
                  <a:gd name="connsiteY252" fmla="*/ 6898889 h 13511369"/>
                  <a:gd name="connsiteX253" fmla="*/ 10004251 w 12089090"/>
                  <a:gd name="connsiteY253" fmla="*/ 6986996 h 13511369"/>
                  <a:gd name="connsiteX254" fmla="*/ 10235232 w 12089090"/>
                  <a:gd name="connsiteY254" fmla="*/ 6984614 h 13511369"/>
                  <a:gd name="connsiteX255" fmla="*/ 10075687 w 12089090"/>
                  <a:gd name="connsiteY255" fmla="*/ 7039382 h 13511369"/>
                  <a:gd name="connsiteX256" fmla="*/ 9966151 w 12089090"/>
                  <a:gd name="connsiteY256" fmla="*/ 7096533 h 13511369"/>
                  <a:gd name="connsiteX257" fmla="*/ 9847088 w 12089090"/>
                  <a:gd name="connsiteY257" fmla="*/ 7210833 h 13511369"/>
                  <a:gd name="connsiteX258" fmla="*/ 9882806 w 12089090"/>
                  <a:gd name="connsiteY258" fmla="*/ 7270363 h 13511369"/>
                  <a:gd name="connsiteX259" fmla="*/ 9925669 w 12089090"/>
                  <a:gd name="connsiteY259" fmla="*/ 7320371 h 13511369"/>
                  <a:gd name="connsiteX260" fmla="*/ 10004251 w 12089090"/>
                  <a:gd name="connsiteY260" fmla="*/ 7287033 h 13511369"/>
                  <a:gd name="connsiteX261" fmla="*/ 10016156 w 12089090"/>
                  <a:gd name="connsiteY261" fmla="*/ 7348944 h 13511369"/>
                  <a:gd name="connsiteX262" fmla="*/ 10130457 w 12089090"/>
                  <a:gd name="connsiteY262" fmla="*/ 7210833 h 13511369"/>
                  <a:gd name="connsiteX263" fmla="*/ 10166176 w 12089090"/>
                  <a:gd name="connsiteY263" fmla="*/ 7356089 h 13511369"/>
                  <a:gd name="connsiteX264" fmla="*/ 10261426 w 12089090"/>
                  <a:gd name="connsiteY264" fmla="*/ 7239408 h 13511369"/>
                  <a:gd name="connsiteX265" fmla="*/ 10287619 w 12089090"/>
                  <a:gd name="connsiteY265" fmla="*/ 7401332 h 13511369"/>
                  <a:gd name="connsiteX266" fmla="*/ 10361437 w 12089090"/>
                  <a:gd name="connsiteY266" fmla="*/ 7477532 h 13511369"/>
                  <a:gd name="connsiteX267" fmla="*/ 10151887 w 12089090"/>
                  <a:gd name="connsiteY267" fmla="*/ 7591832 h 13511369"/>
                  <a:gd name="connsiteX268" fmla="*/ 10304288 w 12089090"/>
                  <a:gd name="connsiteY268" fmla="*/ 7741852 h 13511369"/>
                  <a:gd name="connsiteX269" fmla="*/ 10335244 w 12089090"/>
                  <a:gd name="connsiteY269" fmla="*/ 7644221 h 13511369"/>
                  <a:gd name="connsiteX270" fmla="*/ 10406680 w 12089090"/>
                  <a:gd name="connsiteY270" fmla="*/ 7732326 h 13511369"/>
                  <a:gd name="connsiteX271" fmla="*/ 10528126 w 12089090"/>
                  <a:gd name="connsiteY271" fmla="*/ 7691846 h 13511369"/>
                  <a:gd name="connsiteX272" fmla="*/ 10532887 w 12089090"/>
                  <a:gd name="connsiteY272" fmla="*/ 7777570 h 13511369"/>
                  <a:gd name="connsiteX273" fmla="*/ 10530506 w 12089090"/>
                  <a:gd name="connsiteY273" fmla="*/ 7875200 h 13511369"/>
                  <a:gd name="connsiteX274" fmla="*/ 10640043 w 12089090"/>
                  <a:gd name="connsiteY274" fmla="*/ 7837101 h 13511369"/>
                  <a:gd name="connsiteX275" fmla="*/ 10680526 w 12089090"/>
                  <a:gd name="connsiteY275" fmla="*/ 8075227 h 13511369"/>
                  <a:gd name="connsiteX276" fmla="*/ 10818637 w 12089090"/>
                  <a:gd name="connsiteY276" fmla="*/ 8106182 h 13511369"/>
                  <a:gd name="connsiteX277" fmla="*/ 10832925 w 12089090"/>
                  <a:gd name="connsiteY277" fmla="*/ 7815670 h 13511369"/>
                  <a:gd name="connsiteX278" fmla="*/ 10923413 w 12089090"/>
                  <a:gd name="connsiteY278" fmla="*/ 7791858 h 13511369"/>
                  <a:gd name="connsiteX279" fmla="*/ 10992469 w 12089090"/>
                  <a:gd name="connsiteY279" fmla="*/ 7620407 h 13511369"/>
                  <a:gd name="connsiteX280" fmla="*/ 10954369 w 12089090"/>
                  <a:gd name="connsiteY280" fmla="*/ 7491821 h 13511369"/>
                  <a:gd name="connsiteX281" fmla="*/ 10859119 w 12089090"/>
                  <a:gd name="connsiteY281" fmla="*/ 7479913 h 13511369"/>
                  <a:gd name="connsiteX282" fmla="*/ 10906743 w 12089090"/>
                  <a:gd name="connsiteY282" fmla="*/ 7360851 h 13511369"/>
                  <a:gd name="connsiteX283" fmla="*/ 10801969 w 12089090"/>
                  <a:gd name="connsiteY283" fmla="*/ 7289414 h 13511369"/>
                  <a:gd name="connsiteX284" fmla="*/ 10761487 w 12089090"/>
                  <a:gd name="connsiteY284" fmla="*/ 7058432 h 13511369"/>
                  <a:gd name="connsiteX285" fmla="*/ 10443987 w 12089090"/>
                  <a:gd name="connsiteY285" fmla="*/ 7020332 h 13511369"/>
                  <a:gd name="connsiteX286" fmla="*/ 10513838 w 12089090"/>
                  <a:gd name="connsiteY286" fmla="*/ 6915558 h 13511369"/>
                  <a:gd name="connsiteX287" fmla="*/ 10637663 w 12089090"/>
                  <a:gd name="connsiteY287" fmla="*/ 6896508 h 13511369"/>
                  <a:gd name="connsiteX288" fmla="*/ 10647187 w 12089090"/>
                  <a:gd name="connsiteY288" fmla="*/ 6810782 h 13511369"/>
                  <a:gd name="connsiteX289" fmla="*/ 10859912 w 12089090"/>
                  <a:gd name="connsiteY289" fmla="*/ 6899682 h 13511369"/>
                  <a:gd name="connsiteX290" fmla="*/ 10875787 w 12089090"/>
                  <a:gd name="connsiteY290" fmla="*/ 6677432 h 13511369"/>
                  <a:gd name="connsiteX291" fmla="*/ 10666237 w 12089090"/>
                  <a:gd name="connsiteY291" fmla="*/ 6772682 h 13511369"/>
                  <a:gd name="connsiteX292" fmla="*/ 10590037 w 12089090"/>
                  <a:gd name="connsiteY292" fmla="*/ 6544082 h 13511369"/>
                  <a:gd name="connsiteX293" fmla="*/ 10361437 w 12089090"/>
                  <a:gd name="connsiteY293" fmla="*/ 6753632 h 13511369"/>
                  <a:gd name="connsiteX294" fmla="*/ 10374138 w 12089090"/>
                  <a:gd name="connsiteY294" fmla="*/ 6588533 h 13511369"/>
                  <a:gd name="connsiteX295" fmla="*/ 10386837 w 12089090"/>
                  <a:gd name="connsiteY295" fmla="*/ 6464707 h 13511369"/>
                  <a:gd name="connsiteX296" fmla="*/ 10331672 w 12089090"/>
                  <a:gd name="connsiteY296" fmla="*/ 6436675 h 13511369"/>
                  <a:gd name="connsiteX297" fmla="*/ 10278888 w 12089090"/>
                  <a:gd name="connsiteY297" fmla="*/ 6452008 h 13511369"/>
                  <a:gd name="connsiteX298" fmla="*/ 10158237 w 12089090"/>
                  <a:gd name="connsiteY298" fmla="*/ 6236107 h 13511369"/>
                  <a:gd name="connsiteX299" fmla="*/ 10323338 w 12089090"/>
                  <a:gd name="connsiteY299" fmla="*/ 6274208 h 13511369"/>
                  <a:gd name="connsiteX300" fmla="*/ 10564638 w 12089090"/>
                  <a:gd name="connsiteY300" fmla="*/ 6274208 h 13511369"/>
                  <a:gd name="connsiteX301" fmla="*/ 10694812 w 12089090"/>
                  <a:gd name="connsiteY301" fmla="*/ 6134507 h 13511369"/>
                  <a:gd name="connsiteX302" fmla="*/ 10593213 w 12089090"/>
                  <a:gd name="connsiteY302" fmla="*/ 6023383 h 13511369"/>
                  <a:gd name="connsiteX303" fmla="*/ 10380487 w 12089090"/>
                  <a:gd name="connsiteY303" fmla="*/ 5975757 h 13511369"/>
                  <a:gd name="connsiteX304" fmla="*/ 10561462 w 12089090"/>
                  <a:gd name="connsiteY304" fmla="*/ 5845582 h 13511369"/>
                  <a:gd name="connsiteX305" fmla="*/ 10507488 w 12089090"/>
                  <a:gd name="connsiteY305" fmla="*/ 5728108 h 13511369"/>
                  <a:gd name="connsiteX306" fmla="*/ 10561463 w 12089090"/>
                  <a:gd name="connsiteY306" fmla="*/ 5607458 h 13511369"/>
                  <a:gd name="connsiteX307" fmla="*/ 10523362 w 12089090"/>
                  <a:gd name="connsiteY307" fmla="*/ 5604282 h 13511369"/>
                  <a:gd name="connsiteX308" fmla="*/ 10488438 w 12089090"/>
                  <a:gd name="connsiteY308" fmla="*/ 5528083 h 13511369"/>
                  <a:gd name="connsiteX309" fmla="*/ 10329687 w 12089090"/>
                  <a:gd name="connsiteY309" fmla="*/ 5375682 h 13511369"/>
                  <a:gd name="connsiteX310" fmla="*/ 10599563 w 12089090"/>
                  <a:gd name="connsiteY310" fmla="*/ 5480458 h 13511369"/>
                  <a:gd name="connsiteX311" fmla="*/ 10742437 w 12089090"/>
                  <a:gd name="connsiteY311" fmla="*/ 5439182 h 13511369"/>
                  <a:gd name="connsiteX312" fmla="*/ 10717038 w 12089090"/>
                  <a:gd name="connsiteY312" fmla="*/ 5686833 h 13511369"/>
                  <a:gd name="connsiteX313" fmla="*/ 10894837 w 12089090"/>
                  <a:gd name="connsiteY313" fmla="*/ 5724932 h 13511369"/>
                  <a:gd name="connsiteX314" fmla="*/ 10951988 w 12089090"/>
                  <a:gd name="connsiteY314" fmla="*/ 5550308 h 13511369"/>
                  <a:gd name="connsiteX315" fmla="*/ 10993262 w 12089090"/>
                  <a:gd name="connsiteY315" fmla="*/ 5321707 h 13511369"/>
                  <a:gd name="connsiteX316" fmla="*/ 10913888 w 12089090"/>
                  <a:gd name="connsiteY316" fmla="*/ 5118508 h 13511369"/>
                  <a:gd name="connsiteX317" fmla="*/ 10856737 w 12089090"/>
                  <a:gd name="connsiteY317" fmla="*/ 5020082 h 13511369"/>
                  <a:gd name="connsiteX318" fmla="*/ 10777363 w 12089090"/>
                  <a:gd name="connsiteY318" fmla="*/ 5137558 h 13511369"/>
                  <a:gd name="connsiteX319" fmla="*/ 10707513 w 12089090"/>
                  <a:gd name="connsiteY319" fmla="*/ 5096283 h 13511369"/>
                  <a:gd name="connsiteX320" fmla="*/ 10675763 w 12089090"/>
                  <a:gd name="connsiteY320" fmla="*/ 5216933 h 13511369"/>
                  <a:gd name="connsiteX321" fmla="*/ 10574162 w 12089090"/>
                  <a:gd name="connsiteY321" fmla="*/ 5220107 h 13511369"/>
                  <a:gd name="connsiteX322" fmla="*/ 10494787 w 12089090"/>
                  <a:gd name="connsiteY322" fmla="*/ 5077232 h 13511369"/>
                  <a:gd name="connsiteX323" fmla="*/ 10456687 w 12089090"/>
                  <a:gd name="connsiteY323" fmla="*/ 4924832 h 13511369"/>
                  <a:gd name="connsiteX324" fmla="*/ 10240787 w 12089090"/>
                  <a:gd name="connsiteY324" fmla="*/ 4928007 h 13511369"/>
                  <a:gd name="connsiteX325" fmla="*/ 10266187 w 12089090"/>
                  <a:gd name="connsiteY325" fmla="*/ 5153432 h 13511369"/>
                  <a:gd name="connsiteX326" fmla="*/ 10228088 w 12089090"/>
                  <a:gd name="connsiteY326" fmla="*/ 4959758 h 13511369"/>
                  <a:gd name="connsiteX327" fmla="*/ 10183637 w 12089090"/>
                  <a:gd name="connsiteY327" fmla="*/ 4972457 h 13511369"/>
                  <a:gd name="connsiteX328" fmla="*/ 10113787 w 12089090"/>
                  <a:gd name="connsiteY328" fmla="*/ 4861332 h 13511369"/>
                  <a:gd name="connsiteX329" fmla="*/ 10018538 w 12089090"/>
                  <a:gd name="connsiteY329" fmla="*/ 4931183 h 13511369"/>
                  <a:gd name="connsiteX330" fmla="*/ 9862962 w 12089090"/>
                  <a:gd name="connsiteY330" fmla="*/ 5058182 h 13511369"/>
                  <a:gd name="connsiteX331" fmla="*/ 10228087 w 12089090"/>
                  <a:gd name="connsiteY331" fmla="*/ 4724807 h 13511369"/>
                  <a:gd name="connsiteX332" fmla="*/ 10372550 w 12089090"/>
                  <a:gd name="connsiteY332" fmla="*/ 4634321 h 13511369"/>
                  <a:gd name="connsiteX333" fmla="*/ 10590037 w 12089090"/>
                  <a:gd name="connsiteY333" fmla="*/ 4581932 h 13511369"/>
                  <a:gd name="connsiteX334" fmla="*/ 10628138 w 12089090"/>
                  <a:gd name="connsiteY334" fmla="*/ 4461283 h 13511369"/>
                  <a:gd name="connsiteX335" fmla="*/ 10799588 w 12089090"/>
                  <a:gd name="connsiteY335" fmla="*/ 4334283 h 13511369"/>
                  <a:gd name="connsiteX336" fmla="*/ 10831337 w 12089090"/>
                  <a:gd name="connsiteY336" fmla="*/ 4080282 h 13511369"/>
                  <a:gd name="connsiteX337" fmla="*/ 10599562 w 12089090"/>
                  <a:gd name="connsiteY337" fmla="*/ 3997732 h 13511369"/>
                  <a:gd name="connsiteX338" fmla="*/ 10282063 w 12089090"/>
                  <a:gd name="connsiteY338" fmla="*/ 3950108 h 13511369"/>
                  <a:gd name="connsiteX339" fmla="*/ 10151887 w 12089090"/>
                  <a:gd name="connsiteY339" fmla="*/ 4010432 h 13511369"/>
                  <a:gd name="connsiteX340" fmla="*/ 10177288 w 12089090"/>
                  <a:gd name="connsiteY340" fmla="*/ 3845333 h 13511369"/>
                  <a:gd name="connsiteX341" fmla="*/ 10126488 w 12089090"/>
                  <a:gd name="connsiteY341" fmla="*/ 3670708 h 13511369"/>
                  <a:gd name="connsiteX342" fmla="*/ 10240787 w 12089090"/>
                  <a:gd name="connsiteY342" fmla="*/ 3708807 h 13511369"/>
                  <a:gd name="connsiteX343" fmla="*/ 10361438 w 12089090"/>
                  <a:gd name="connsiteY343" fmla="*/ 3600858 h 13511369"/>
                  <a:gd name="connsiteX344" fmla="*/ 10551938 w 12089090"/>
                  <a:gd name="connsiteY344" fmla="*/ 3661183 h 13511369"/>
                  <a:gd name="connsiteX345" fmla="*/ 10564638 w 12089090"/>
                  <a:gd name="connsiteY345" fmla="*/ 3477033 h 13511369"/>
                  <a:gd name="connsiteX346" fmla="*/ 10704337 w 12089090"/>
                  <a:gd name="connsiteY346" fmla="*/ 3515132 h 13511369"/>
                  <a:gd name="connsiteX347" fmla="*/ 10818637 w 12089090"/>
                  <a:gd name="connsiteY347" fmla="*/ 3210332 h 13511369"/>
                  <a:gd name="connsiteX348" fmla="*/ 10920238 w 12089090"/>
                  <a:gd name="connsiteY348" fmla="*/ 3299233 h 13511369"/>
                  <a:gd name="connsiteX349" fmla="*/ 11059937 w 12089090"/>
                  <a:gd name="connsiteY349" fmla="*/ 3283357 h 13511369"/>
                  <a:gd name="connsiteX350" fmla="*/ 11094862 w 12089090"/>
                  <a:gd name="connsiteY350" fmla="*/ 3508782 h 13511369"/>
                  <a:gd name="connsiteX351" fmla="*/ 11171063 w 12089090"/>
                  <a:gd name="connsiteY351" fmla="*/ 3251608 h 13511369"/>
                  <a:gd name="connsiteX352" fmla="*/ 11094863 w 12089090"/>
                  <a:gd name="connsiteY352" fmla="*/ 3165883 h 13511369"/>
                  <a:gd name="connsiteX353" fmla="*/ 11180587 w 12089090"/>
                  <a:gd name="connsiteY353" fmla="*/ 2911882 h 13511369"/>
                  <a:gd name="connsiteX354" fmla="*/ 10999613 w 12089090"/>
                  <a:gd name="connsiteY354" fmla="*/ 2988083 h 13511369"/>
                  <a:gd name="connsiteX355" fmla="*/ 10971037 w 12089090"/>
                  <a:gd name="connsiteY355" fmla="*/ 2918232 h 13511369"/>
                  <a:gd name="connsiteX356" fmla="*/ 10780537 w 12089090"/>
                  <a:gd name="connsiteY356" fmla="*/ 2715032 h 13511369"/>
                  <a:gd name="connsiteX357" fmla="*/ 10748788 w 12089090"/>
                  <a:gd name="connsiteY357" fmla="*/ 2530883 h 13511369"/>
                  <a:gd name="connsiteX358" fmla="*/ 10717038 w 12089090"/>
                  <a:gd name="connsiteY358" fmla="*/ 2435633 h 13511369"/>
                  <a:gd name="connsiteX359" fmla="*/ 10818637 w 12089090"/>
                  <a:gd name="connsiteY359" fmla="*/ 2334032 h 13511369"/>
                  <a:gd name="connsiteX360" fmla="*/ 11078988 w 12089090"/>
                  <a:gd name="connsiteY360" fmla="*/ 2099083 h 13511369"/>
                  <a:gd name="connsiteX361" fmla="*/ 11199637 w 12089090"/>
                  <a:gd name="connsiteY361" fmla="*/ 2118132 h 13511369"/>
                  <a:gd name="connsiteX362" fmla="*/ 11269488 w 12089090"/>
                  <a:gd name="connsiteY362" fmla="*/ 2029233 h 13511369"/>
                  <a:gd name="connsiteX363" fmla="*/ 11504437 w 12089090"/>
                  <a:gd name="connsiteY363" fmla="*/ 1921282 h 13511369"/>
                  <a:gd name="connsiteX364" fmla="*/ 11358388 w 12089090"/>
                  <a:gd name="connsiteY364" fmla="*/ 1851433 h 13511369"/>
                  <a:gd name="connsiteX365" fmla="*/ 11275837 w 12089090"/>
                  <a:gd name="connsiteY365" fmla="*/ 1705382 h 13511369"/>
                  <a:gd name="connsiteX366" fmla="*/ 11377437 w 12089090"/>
                  <a:gd name="connsiteY366" fmla="*/ 1279932 h 13511369"/>
                  <a:gd name="connsiteX367" fmla="*/ 11256787 w 12089090"/>
                  <a:gd name="connsiteY367" fmla="*/ 1019582 h 13511369"/>
                  <a:gd name="connsiteX368" fmla="*/ 11542537 w 12089090"/>
                  <a:gd name="connsiteY368" fmla="*/ 1362482 h 13511369"/>
                  <a:gd name="connsiteX369" fmla="*/ 11707637 w 12089090"/>
                  <a:gd name="connsiteY369" fmla="*/ 1165632 h 13511369"/>
                  <a:gd name="connsiteX370" fmla="*/ 11891787 w 12089090"/>
                  <a:gd name="connsiteY370" fmla="*/ 1476782 h 13511369"/>
                  <a:gd name="connsiteX371" fmla="*/ 12088637 w 12089090"/>
                  <a:gd name="connsiteY371" fmla="*/ 1578383 h 13511369"/>
                  <a:gd name="connsiteX372" fmla="*/ 11923537 w 12089090"/>
                  <a:gd name="connsiteY372" fmla="*/ 1133883 h 13511369"/>
                  <a:gd name="connsiteX373" fmla="*/ 11910837 w 12089090"/>
                  <a:gd name="connsiteY373" fmla="*/ 917982 h 13511369"/>
                  <a:gd name="connsiteX374" fmla="*/ 11777487 w 12089090"/>
                  <a:gd name="connsiteY374" fmla="*/ 721132 h 13511369"/>
                  <a:gd name="connsiteX375" fmla="*/ 11752087 w 12089090"/>
                  <a:gd name="connsiteY37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647753 w 12089090"/>
                  <a:gd name="connsiteY16" fmla="*/ 921700 h 13511369"/>
                  <a:gd name="connsiteX17" fmla="*/ 5566790 w 12089090"/>
                  <a:gd name="connsiteY17" fmla="*/ 995519 h 13511369"/>
                  <a:gd name="connsiteX18" fmla="*/ 5500115 w 12089090"/>
                  <a:gd name="connsiteY18" fmla="*/ 847881 h 13511369"/>
                  <a:gd name="connsiteX19" fmla="*/ 5295328 w 12089090"/>
                  <a:gd name="connsiteY19" fmla="*/ 838356 h 13511369"/>
                  <a:gd name="connsiteX20" fmla="*/ 5119115 w 12089090"/>
                  <a:gd name="connsiteY20" fmla="*/ 678813 h 13511369"/>
                  <a:gd name="connsiteX21" fmla="*/ 4872656 w 12089090"/>
                  <a:gd name="connsiteY21" fmla="*/ 524282 h 13511369"/>
                  <a:gd name="connsiteX22" fmla="*/ 4578572 w 12089090"/>
                  <a:gd name="connsiteY22" fmla="*/ 478788 h 13511369"/>
                  <a:gd name="connsiteX23" fmla="*/ 4330922 w 12089090"/>
                  <a:gd name="connsiteY23" fmla="*/ 395444 h 13511369"/>
                  <a:gd name="connsiteX24" fmla="*/ 4363068 w 12089090"/>
                  <a:gd name="connsiteY24" fmla="*/ 505232 h 13511369"/>
                  <a:gd name="connsiteX25" fmla="*/ 4118990 w 12089090"/>
                  <a:gd name="connsiteY25" fmla="*/ 528794 h 13511369"/>
                  <a:gd name="connsiteX26" fmla="*/ 3952303 w 12089090"/>
                  <a:gd name="connsiteY26" fmla="*/ 640713 h 13511369"/>
                  <a:gd name="connsiteX27" fmla="*/ 3770137 w 12089090"/>
                  <a:gd name="connsiteY27" fmla="*/ 929094 h 13511369"/>
                  <a:gd name="connsiteX28" fmla="*/ 3680840 w 12089090"/>
                  <a:gd name="connsiteY28" fmla="*/ 914556 h 13511369"/>
                  <a:gd name="connsiteX29" fmla="*/ 3578447 w 12089090"/>
                  <a:gd name="connsiteY29" fmla="*/ 990756 h 13511369"/>
                  <a:gd name="connsiteX30" fmla="*/ 3404615 w 12089090"/>
                  <a:gd name="connsiteY30" fmla="*/ 1205069 h 13511369"/>
                  <a:gd name="connsiteX31" fmla="*/ 3266503 w 12089090"/>
                  <a:gd name="connsiteY31" fmla="*/ 1266981 h 13511369"/>
                  <a:gd name="connsiteX32" fmla="*/ 3184349 w 12089090"/>
                  <a:gd name="connsiteY32" fmla="*/ 1343433 h 13511369"/>
                  <a:gd name="connsiteX33" fmla="*/ 2956940 w 12089090"/>
                  <a:gd name="connsiteY33" fmla="*/ 1233644 h 13511369"/>
                  <a:gd name="connsiteX34" fmla="*/ 2829544 w 12089090"/>
                  <a:gd name="connsiteY34" fmla="*/ 1317239 h 13511369"/>
                  <a:gd name="connsiteX35" fmla="*/ 2690240 w 12089090"/>
                  <a:gd name="connsiteY35" fmla="*/ 1366994 h 13511369"/>
                  <a:gd name="connsiteX36" fmla="*/ 2455687 w 12089090"/>
                  <a:gd name="connsiteY36" fmla="*/ 1452970 h 13511369"/>
                  <a:gd name="connsiteX37" fmla="*/ 2421159 w 12089090"/>
                  <a:gd name="connsiteY37" fmla="*/ 1328894 h 13511369"/>
                  <a:gd name="connsiteX38" fmla="*/ 2341387 w 12089090"/>
                  <a:gd name="connsiteY38" fmla="*/ 1248182 h 13511369"/>
                  <a:gd name="connsiteX39" fmla="*/ 2364009 w 12089090"/>
                  <a:gd name="connsiteY39" fmla="*/ 1407475 h 13511369"/>
                  <a:gd name="connsiteX40" fmla="*/ 2321147 w 12089090"/>
                  <a:gd name="connsiteY40" fmla="*/ 1557494 h 13511369"/>
                  <a:gd name="connsiteX41" fmla="*/ 2379487 w 12089090"/>
                  <a:gd name="connsiteY41" fmla="*/ 1629182 h 13511369"/>
                  <a:gd name="connsiteX42" fmla="*/ 2748581 w 12089090"/>
                  <a:gd name="connsiteY42" fmla="*/ 1888739 h 13511369"/>
                  <a:gd name="connsiteX43" fmla="*/ 2818828 w 12089090"/>
                  <a:gd name="connsiteY43" fmla="*/ 2031363 h 13511369"/>
                  <a:gd name="connsiteX44" fmla="*/ 2799778 w 12089090"/>
                  <a:gd name="connsiteY44" fmla="*/ 2224244 h 13511369"/>
                  <a:gd name="connsiteX45" fmla="*/ 2870025 w 12089090"/>
                  <a:gd name="connsiteY45" fmla="*/ 2431664 h 13511369"/>
                  <a:gd name="connsiteX46" fmla="*/ 3027187 w 12089090"/>
                  <a:gd name="connsiteY46" fmla="*/ 2567395 h 13511369"/>
                  <a:gd name="connsiteX47" fmla="*/ 3160537 w 12089090"/>
                  <a:gd name="connsiteY47" fmla="*/ 2543582 h 13511369"/>
                  <a:gd name="connsiteX48" fmla="*/ 3228403 w 12089090"/>
                  <a:gd name="connsiteY48" fmla="*/ 2648106 h 13511369"/>
                  <a:gd name="connsiteX49" fmla="*/ 3130772 w 12089090"/>
                  <a:gd name="connsiteY49" fmla="*/ 2719544 h 13511369"/>
                  <a:gd name="connsiteX50" fmla="*/ 3115293 w 12089090"/>
                  <a:gd name="connsiteY50" fmla="*/ 2843619 h 13511369"/>
                  <a:gd name="connsiteX51" fmla="*/ 3023615 w 12089090"/>
                  <a:gd name="connsiteY51" fmla="*/ 2957669 h 13511369"/>
                  <a:gd name="connsiteX52" fmla="*/ 3016472 w 12089090"/>
                  <a:gd name="connsiteY52" fmla="*/ 3050538 h 13511369"/>
                  <a:gd name="connsiteX53" fmla="*/ 2916459 w 12089090"/>
                  <a:gd name="connsiteY53" fmla="*/ 3143406 h 13511369"/>
                  <a:gd name="connsiteX54" fmla="*/ 2874787 w 12089090"/>
                  <a:gd name="connsiteY54" fmla="*/ 3248432 h 13511369"/>
                  <a:gd name="connsiteX55" fmla="*/ 2916459 w 12089090"/>
                  <a:gd name="connsiteY55" fmla="*/ 3355338 h 13511369"/>
                  <a:gd name="connsiteX56" fmla="*/ 3039093 w 12089090"/>
                  <a:gd name="connsiteY56" fmla="*/ 3469889 h 13511369"/>
                  <a:gd name="connsiteX57" fmla="*/ 2880740 w 12089090"/>
                  <a:gd name="connsiteY57" fmla="*/ 3872069 h 13511369"/>
                  <a:gd name="connsiteX58" fmla="*/ 2854547 w 12089090"/>
                  <a:gd name="connsiteY58" fmla="*/ 4003038 h 13511369"/>
                  <a:gd name="connsiteX59" fmla="*/ 2779537 w 12089090"/>
                  <a:gd name="connsiteY59" fmla="*/ 4067582 h 13511369"/>
                  <a:gd name="connsiteX60" fmla="*/ 2630709 w 12089090"/>
                  <a:gd name="connsiteY60" fmla="*/ 4069713 h 13511369"/>
                  <a:gd name="connsiteX61" fmla="*/ 2559272 w 12089090"/>
                  <a:gd name="connsiteY61" fmla="*/ 4041138 h 13511369"/>
                  <a:gd name="connsiteX62" fmla="*/ 2497359 w 12089090"/>
                  <a:gd name="connsiteY62" fmla="*/ 3964938 h 13511369"/>
                  <a:gd name="connsiteX63" fmla="*/ 2360437 w 12089090"/>
                  <a:gd name="connsiteY63" fmla="*/ 3991382 h 13511369"/>
                  <a:gd name="connsiteX64" fmla="*/ 2302097 w 12089090"/>
                  <a:gd name="connsiteY64" fmla="*/ 4098288 h 13511369"/>
                  <a:gd name="connsiteX65" fmla="*/ 2402109 w 12089090"/>
                  <a:gd name="connsiteY65" fmla="*/ 4295932 h 13511369"/>
                  <a:gd name="connsiteX66" fmla="*/ 2322337 w 12089090"/>
                  <a:gd name="connsiteY66" fmla="*/ 4353332 h 13511369"/>
                  <a:gd name="connsiteX67" fmla="*/ 2533078 w 12089090"/>
                  <a:gd name="connsiteY67" fmla="*/ 4645975 h 13511369"/>
                  <a:gd name="connsiteX68" fmla="*/ 2597372 w 12089090"/>
                  <a:gd name="connsiteY68" fmla="*/ 4879338 h 13511369"/>
                  <a:gd name="connsiteX69" fmla="*/ 2489024 w 12089090"/>
                  <a:gd name="connsiteY69" fmla="*/ 4958170 h 13511369"/>
                  <a:gd name="connsiteX70" fmla="*/ 2471165 w 12089090"/>
                  <a:gd name="connsiteY70" fmla="*/ 5122225 h 13511369"/>
                  <a:gd name="connsiteX71" fmla="*/ 2387822 w 12089090"/>
                  <a:gd name="connsiteY71" fmla="*/ 5196044 h 13511369"/>
                  <a:gd name="connsiteX72" fmla="*/ 2398537 w 12089090"/>
                  <a:gd name="connsiteY72" fmla="*/ 5286782 h 13511369"/>
                  <a:gd name="connsiteX73" fmla="*/ 2506884 w 12089090"/>
                  <a:gd name="connsiteY73" fmla="*/ 5384163 h 13511369"/>
                  <a:gd name="connsiteX74" fmla="*/ 2512837 w 12089090"/>
                  <a:gd name="connsiteY74" fmla="*/ 5534432 h 13511369"/>
                  <a:gd name="connsiteX75" fmla="*/ 2516409 w 12089090"/>
                  <a:gd name="connsiteY75" fmla="*/ 5622288 h 13511369"/>
                  <a:gd name="connsiteX76" fmla="*/ 2649759 w 12089090"/>
                  <a:gd name="connsiteY76" fmla="*/ 5741350 h 13511369"/>
                  <a:gd name="connsiteX77" fmla="*/ 2814065 w 12089090"/>
                  <a:gd name="connsiteY77" fmla="*/ 5819932 h 13511369"/>
                  <a:gd name="connsiteX78" fmla="*/ 2846212 w 12089090"/>
                  <a:gd name="connsiteY78" fmla="*/ 6036875 h 13511369"/>
                  <a:gd name="connsiteX79" fmla="*/ 2836687 w 12089090"/>
                  <a:gd name="connsiteY79" fmla="*/ 6239282 h 13511369"/>
                  <a:gd name="connsiteX80" fmla="*/ 2611659 w 12089090"/>
                  <a:gd name="connsiteY80" fmla="*/ 6322375 h 13511369"/>
                  <a:gd name="connsiteX81" fmla="*/ 2627137 w 12089090"/>
                  <a:gd name="connsiteY81" fmla="*/ 6448832 h 13511369"/>
                  <a:gd name="connsiteX82" fmla="*/ 2531887 w 12089090"/>
                  <a:gd name="connsiteY82" fmla="*/ 6696482 h 13511369"/>
                  <a:gd name="connsiteX83" fmla="*/ 2585465 w 12089090"/>
                  <a:gd name="connsiteY83" fmla="*/ 6812913 h 13511369"/>
                  <a:gd name="connsiteX84" fmla="*/ 2535459 w 12089090"/>
                  <a:gd name="connsiteY84" fmla="*/ 6872444 h 13511369"/>
                  <a:gd name="connsiteX85" fmla="*/ 2478309 w 12089090"/>
                  <a:gd name="connsiteY85" fmla="*/ 6981982 h 13511369"/>
                  <a:gd name="connsiteX86" fmla="*/ 2365199 w 12089090"/>
                  <a:gd name="connsiteY86" fmla="*/ 7022714 h 13511369"/>
                  <a:gd name="connsiteX87" fmla="*/ 2123503 w 12089090"/>
                  <a:gd name="connsiteY87" fmla="*/ 7248682 h 13511369"/>
                  <a:gd name="connsiteX88" fmla="*/ 2171128 w 12089090"/>
                  <a:gd name="connsiteY88" fmla="*/ 7551100 h 13511369"/>
                  <a:gd name="connsiteX89" fmla="*/ 2143743 w 12089090"/>
                  <a:gd name="connsiteY89" fmla="*/ 7627551 h 13511369"/>
                  <a:gd name="connsiteX90" fmla="*/ 1973484 w 12089090"/>
                  <a:gd name="connsiteY90" fmla="*/ 7703500 h 13511369"/>
                  <a:gd name="connsiteX91" fmla="*/ 1867519 w 12089090"/>
                  <a:gd name="connsiteY91" fmla="*/ 7841863 h 13511369"/>
                  <a:gd name="connsiteX92" fmla="*/ 1842515 w 12089090"/>
                  <a:gd name="connsiteY92" fmla="*/ 8084500 h 13511369"/>
                  <a:gd name="connsiteX93" fmla="*/ 1721072 w 12089090"/>
                  <a:gd name="connsiteY93" fmla="*/ 8148794 h 13511369"/>
                  <a:gd name="connsiteX94" fmla="*/ 1703212 w 12089090"/>
                  <a:gd name="connsiteY94" fmla="*/ 8291919 h 13511369"/>
                  <a:gd name="connsiteX95" fmla="*/ 1671065 w 12089090"/>
                  <a:gd name="connsiteY95" fmla="*/ 8510744 h 13511369"/>
                  <a:gd name="connsiteX96" fmla="*/ 1716309 w 12089090"/>
                  <a:gd name="connsiteY96" fmla="*/ 8653619 h 13511369"/>
                  <a:gd name="connsiteX97" fmla="*/ 1706784 w 12089090"/>
                  <a:gd name="connsiteY97" fmla="*/ 8772682 h 13511369"/>
                  <a:gd name="connsiteX98" fmla="*/ 1788937 w 12089090"/>
                  <a:gd name="connsiteY98" fmla="*/ 8963432 h 13511369"/>
                  <a:gd name="connsiteX99" fmla="*/ 1657969 w 12089090"/>
                  <a:gd name="connsiteY99" fmla="*/ 9413488 h 13511369"/>
                  <a:gd name="connsiteX100" fmla="*/ 1506759 w 12089090"/>
                  <a:gd name="connsiteY100" fmla="*/ 9498963 h 13511369"/>
                  <a:gd name="connsiteX101" fmla="*/ 1463897 w 12089090"/>
                  <a:gd name="connsiteY101" fmla="*/ 9682319 h 13511369"/>
                  <a:gd name="connsiteX102" fmla="*/ 1321022 w 12089090"/>
                  <a:gd name="connsiteY102" fmla="*/ 9748994 h 13511369"/>
                  <a:gd name="connsiteX103" fmla="*/ 1312687 w 12089090"/>
                  <a:gd name="connsiteY103" fmla="*/ 9839732 h 13511369"/>
                  <a:gd name="connsiteX104" fmla="*/ 1237678 w 12089090"/>
                  <a:gd name="connsiteY104" fmla="*/ 9970450 h 13511369"/>
                  <a:gd name="connsiteX105" fmla="*/ 1254347 w 12089090"/>
                  <a:gd name="connsiteY105" fmla="*/ 10151425 h 13511369"/>
                  <a:gd name="connsiteX106" fmla="*/ 1179337 w 12089090"/>
                  <a:gd name="connsiteY106" fmla="*/ 10315982 h 13511369"/>
                  <a:gd name="connsiteX107" fmla="*/ 932878 w 12089090"/>
                  <a:gd name="connsiteY107" fmla="*/ 10353832 h 13511369"/>
                  <a:gd name="connsiteX108" fmla="*/ 817387 w 12089090"/>
                  <a:gd name="connsiteY108" fmla="*/ 10468382 h 13511369"/>
                  <a:gd name="connsiteX109" fmla="*/ 678084 w 12089090"/>
                  <a:gd name="connsiteY109" fmla="*/ 10480038 h 13511369"/>
                  <a:gd name="connsiteX110" fmla="*/ 585215 w 12089090"/>
                  <a:gd name="connsiteY110" fmla="*/ 10544332 h 13511369"/>
                  <a:gd name="connsiteX111" fmla="*/ 497109 w 12089090"/>
                  <a:gd name="connsiteY111" fmla="*/ 10503850 h 13511369"/>
                  <a:gd name="connsiteX112" fmla="*/ 399478 w 12089090"/>
                  <a:gd name="connsiteY112" fmla="*/ 10510994 h 13511369"/>
                  <a:gd name="connsiteX113" fmla="*/ 301847 w 12089090"/>
                  <a:gd name="connsiteY113" fmla="*/ 10482419 h 13511369"/>
                  <a:gd name="connsiteX114" fmla="*/ 238743 w 12089090"/>
                  <a:gd name="connsiteY114" fmla="*/ 10535057 h 13511369"/>
                  <a:gd name="connsiteX115" fmla="*/ 17287 w 12089090"/>
                  <a:gd name="connsiteY115" fmla="*/ 10430282 h 13511369"/>
                  <a:gd name="connsiteX116" fmla="*/ 78009 w 12089090"/>
                  <a:gd name="connsiteY116" fmla="*/ 10608625 h 13511369"/>
                  <a:gd name="connsiteX117" fmla="*/ 11334 w 12089090"/>
                  <a:gd name="connsiteY117" fmla="*/ 10787219 h 13511369"/>
                  <a:gd name="connsiteX118" fmla="*/ 112537 w 12089090"/>
                  <a:gd name="connsiteY118" fmla="*/ 11056551 h 13511369"/>
                  <a:gd name="connsiteX119" fmla="*/ 8953 w 12089090"/>
                  <a:gd name="connsiteY119" fmla="*/ 11234894 h 13511369"/>
                  <a:gd name="connsiteX120" fmla="*/ 17287 w 12089090"/>
                  <a:gd name="connsiteY120" fmla="*/ 11420882 h 13511369"/>
                  <a:gd name="connsiteX121" fmla="*/ 158972 w 12089090"/>
                  <a:gd name="connsiteY121" fmla="*/ 11470638 h 13511369"/>
                  <a:gd name="connsiteX122" fmla="*/ 455437 w 12089090"/>
                  <a:gd name="connsiteY122" fmla="*/ 11497082 h 13511369"/>
                  <a:gd name="connsiteX123" fmla="*/ 623315 w 12089090"/>
                  <a:gd name="connsiteY123" fmla="*/ 11544457 h 13511369"/>
                  <a:gd name="connsiteX124" fmla="*/ 737615 w 12089090"/>
                  <a:gd name="connsiteY124" fmla="*/ 11489688 h 13511369"/>
                  <a:gd name="connsiteX125" fmla="*/ 912637 w 12089090"/>
                  <a:gd name="connsiteY125" fmla="*/ 11535182 h 13511369"/>
                  <a:gd name="connsiteX126" fmla="*/ 1078134 w 12089090"/>
                  <a:gd name="connsiteY126" fmla="*/ 11413488 h 13511369"/>
                  <a:gd name="connsiteX127" fmla="*/ 1155524 w 12089090"/>
                  <a:gd name="connsiteY127" fmla="*/ 11470889 h 13511369"/>
                  <a:gd name="connsiteX128" fmla="*/ 1294828 w 12089090"/>
                  <a:gd name="connsiteY128" fmla="*/ 11496832 h 13511369"/>
                  <a:gd name="connsiteX129" fmla="*/ 1466278 w 12089090"/>
                  <a:gd name="connsiteY129" fmla="*/ 11508738 h 13511369"/>
                  <a:gd name="connsiteX130" fmla="*/ 1552003 w 12089090"/>
                  <a:gd name="connsiteY130" fmla="*/ 11573032 h 13511369"/>
                  <a:gd name="connsiteX131" fmla="*/ 1652015 w 12089090"/>
                  <a:gd name="connsiteY131" fmla="*/ 11580175 h 13511369"/>
                  <a:gd name="connsiteX132" fmla="*/ 1731787 w 12089090"/>
                  <a:gd name="connsiteY132" fmla="*/ 11592332 h 13511369"/>
                  <a:gd name="connsiteX133" fmla="*/ 1659159 w 12089090"/>
                  <a:gd name="connsiteY133" fmla="*/ 11737338 h 13511369"/>
                  <a:gd name="connsiteX134" fmla="*/ 1693687 w 12089090"/>
                  <a:gd name="connsiteY134" fmla="*/ 11992382 h 13511369"/>
                  <a:gd name="connsiteX135" fmla="*/ 1871090 w 12089090"/>
                  <a:gd name="connsiteY135" fmla="*/ 12130244 h 13511369"/>
                  <a:gd name="connsiteX136" fmla="*/ 1993724 w 12089090"/>
                  <a:gd name="connsiteY136" fmla="*/ 12056676 h 13511369"/>
                  <a:gd name="connsiteX137" fmla="*/ 2066353 w 12089090"/>
                  <a:gd name="connsiteY137" fmla="*/ 12104050 h 13511369"/>
                  <a:gd name="connsiteX138" fmla="*/ 2142553 w 12089090"/>
                  <a:gd name="connsiteY138" fmla="*/ 12034994 h 13511369"/>
                  <a:gd name="connsiteX139" fmla="*/ 2242565 w 12089090"/>
                  <a:gd name="connsiteY139" fmla="*/ 12058807 h 13511369"/>
                  <a:gd name="connsiteX140" fmla="*/ 2473547 w 12089090"/>
                  <a:gd name="connsiteY140" fmla="*/ 12008800 h 13511369"/>
                  <a:gd name="connsiteX141" fmla="*/ 2524743 w 12089090"/>
                  <a:gd name="connsiteY141" fmla="*/ 11899513 h 13511369"/>
                  <a:gd name="connsiteX142" fmla="*/ 2893837 w 12089090"/>
                  <a:gd name="connsiteY142" fmla="*/ 12030482 h 13511369"/>
                  <a:gd name="connsiteX143" fmla="*/ 2983134 w 12089090"/>
                  <a:gd name="connsiteY143" fmla="*/ 12018325 h 13511369"/>
                  <a:gd name="connsiteX144" fmla="*/ 3084337 w 12089090"/>
                  <a:gd name="connsiteY144" fmla="*/ 12182882 h 13511369"/>
                  <a:gd name="connsiteX145" fmla="*/ 3323653 w 12089090"/>
                  <a:gd name="connsiteY145" fmla="*/ 12127863 h 13511369"/>
                  <a:gd name="connsiteX146" fmla="*/ 3433190 w 12089090"/>
                  <a:gd name="connsiteY146" fmla="*/ 12196919 h 13511369"/>
                  <a:gd name="connsiteX147" fmla="*/ 3586781 w 12089090"/>
                  <a:gd name="connsiteY147" fmla="*/ 12266226 h 13511369"/>
                  <a:gd name="connsiteX148" fmla="*/ 3522487 w 12089090"/>
                  <a:gd name="connsiteY148" fmla="*/ 12387670 h 13511369"/>
                  <a:gd name="connsiteX149" fmla="*/ 3607022 w 12089090"/>
                  <a:gd name="connsiteY149" fmla="*/ 12592207 h 13511369"/>
                  <a:gd name="connsiteX150" fmla="*/ 3560587 w 12089090"/>
                  <a:gd name="connsiteY150" fmla="*/ 12773432 h 13511369"/>
                  <a:gd name="connsiteX151" fmla="*/ 3545109 w 12089090"/>
                  <a:gd name="connsiteY151" fmla="*/ 12987494 h 13511369"/>
                  <a:gd name="connsiteX152" fmla="*/ 3636787 w 12089090"/>
                  <a:gd name="connsiteY152" fmla="*/ 13211582 h 13511369"/>
                  <a:gd name="connsiteX153" fmla="*/ 3922537 w 12089090"/>
                  <a:gd name="connsiteY153" fmla="*/ 13440182 h 13511369"/>
                  <a:gd name="connsiteX154" fmla="*/ 4514278 w 12089090"/>
                  <a:gd name="connsiteY154" fmla="*/ 13511369 h 13511369"/>
                  <a:gd name="connsiteX155" fmla="*/ 4549996 w 12089090"/>
                  <a:gd name="connsiteY155" fmla="*/ 13442312 h 13511369"/>
                  <a:gd name="connsiteX156" fmla="*/ 4208287 w 12089090"/>
                  <a:gd name="connsiteY156" fmla="*/ 13154432 h 13511369"/>
                  <a:gd name="connsiteX157" fmla="*/ 4635722 w 12089090"/>
                  <a:gd name="connsiteY157" fmla="*/ 13268482 h 13511369"/>
                  <a:gd name="connsiteX158" fmla="*/ 4951237 w 12089090"/>
                  <a:gd name="connsiteY158" fmla="*/ 13268732 h 13511369"/>
                  <a:gd name="connsiteX159" fmla="*/ 5052440 w 12089090"/>
                  <a:gd name="connsiteY159" fmla="*/ 13058932 h 13511369"/>
                  <a:gd name="connsiteX160" fmla="*/ 5011959 w 12089090"/>
                  <a:gd name="connsiteY160" fmla="*/ 12985113 h 13511369"/>
                  <a:gd name="connsiteX161" fmla="*/ 5008387 w 12089090"/>
                  <a:gd name="connsiteY161" fmla="*/ 12678182 h 13511369"/>
                  <a:gd name="connsiteX162" fmla="*/ 5084587 w 12089090"/>
                  <a:gd name="connsiteY162" fmla="*/ 12563882 h 13511369"/>
                  <a:gd name="connsiteX163" fmla="*/ 5046487 w 12089090"/>
                  <a:gd name="connsiteY163" fmla="*/ 12225745 h 13511369"/>
                  <a:gd name="connsiteX164" fmla="*/ 5375100 w 12089090"/>
                  <a:gd name="connsiteY164" fmla="*/ 12097157 h 13511369"/>
                  <a:gd name="connsiteX165" fmla="*/ 5656087 w 12089090"/>
                  <a:gd name="connsiteY165" fmla="*/ 12180502 h 13511369"/>
                  <a:gd name="connsiteX166" fmla="*/ 5541787 w 12089090"/>
                  <a:gd name="connsiteY166" fmla="*/ 11249432 h 13511369"/>
                  <a:gd name="connsiteX167" fmla="*/ 5602510 w 12089090"/>
                  <a:gd name="connsiteY167" fmla="*/ 10722925 h 13511369"/>
                  <a:gd name="connsiteX168" fmla="*/ 5485827 w 12089090"/>
                  <a:gd name="connsiteY168" fmla="*/ 10663394 h 13511369"/>
                  <a:gd name="connsiteX169" fmla="*/ 5602509 w 12089090"/>
                  <a:gd name="connsiteY169" fmla="*/ 10701495 h 13511369"/>
                  <a:gd name="connsiteX170" fmla="*/ 5628703 w 12089090"/>
                  <a:gd name="connsiteY170" fmla="*/ 10160950 h 13511369"/>
                  <a:gd name="connsiteX171" fmla="*/ 5715618 w 12089090"/>
                  <a:gd name="connsiteY171" fmla="*/ 9775438 h 13511369"/>
                  <a:gd name="connsiteX172" fmla="*/ 5847778 w 12089090"/>
                  <a:gd name="connsiteY172" fmla="*/ 9408475 h 13511369"/>
                  <a:gd name="connsiteX173" fmla="*/ 5938265 w 12089090"/>
                  <a:gd name="connsiteY173" fmla="*/ 9196544 h 13511369"/>
                  <a:gd name="connsiteX174" fmla="*/ 5776340 w 12089090"/>
                  <a:gd name="connsiteY174" fmla="*/ 9329894 h 13511369"/>
                  <a:gd name="connsiteX175" fmla="*/ 5940647 w 12089090"/>
                  <a:gd name="connsiteY175" fmla="*/ 9137013 h 13511369"/>
                  <a:gd name="connsiteX176" fmla="*/ 5972794 w 12089090"/>
                  <a:gd name="connsiteY176" fmla="*/ 8956289 h 13511369"/>
                  <a:gd name="connsiteX177" fmla="*/ 5976365 w 12089090"/>
                  <a:gd name="connsiteY177" fmla="*/ 9087006 h 13511369"/>
                  <a:gd name="connsiteX178" fmla="*/ 6458567 w 12089090"/>
                  <a:gd name="connsiteY178" fmla="*/ 8201432 h 13511369"/>
                  <a:gd name="connsiteX179" fmla="*/ 6221634 w 12089090"/>
                  <a:gd name="connsiteY179" fmla="*/ 8101170 h 13511369"/>
                  <a:gd name="connsiteX180" fmla="*/ 6443090 w 12089090"/>
                  <a:gd name="connsiteY180" fmla="*/ 8110694 h 13511369"/>
                  <a:gd name="connsiteX181" fmla="*/ 6713363 w 12089090"/>
                  <a:gd name="connsiteY181" fmla="*/ 8074975 h 13511369"/>
                  <a:gd name="connsiteX182" fmla="*/ 6872907 w 12089090"/>
                  <a:gd name="connsiteY182" fmla="*/ 8032113 h 13511369"/>
                  <a:gd name="connsiteX183" fmla="*/ 6802659 w 12089090"/>
                  <a:gd name="connsiteY183" fmla="*/ 7972582 h 13511369"/>
                  <a:gd name="connsiteX184" fmla="*/ 6894339 w 12089090"/>
                  <a:gd name="connsiteY184" fmla="*/ 7846626 h 13511369"/>
                  <a:gd name="connsiteX185" fmla="*/ 6997921 w 12089090"/>
                  <a:gd name="connsiteY185" fmla="*/ 7867807 h 13511369"/>
                  <a:gd name="connsiteX186" fmla="*/ 7034832 w 12089090"/>
                  <a:gd name="connsiteY186" fmla="*/ 7793990 h 13511369"/>
                  <a:gd name="connsiteX187" fmla="*/ 6961013 w 12089090"/>
                  <a:gd name="connsiteY187" fmla="*/ 7693975 h 13511369"/>
                  <a:gd name="connsiteX188" fmla="*/ 6927676 w 12089090"/>
                  <a:gd name="connsiteY188" fmla="*/ 7596344 h 13511369"/>
                  <a:gd name="connsiteX189" fmla="*/ 6837187 w 12089090"/>
                  <a:gd name="connsiteY189" fmla="*/ 7591832 h 13511369"/>
                  <a:gd name="connsiteX190" fmla="*/ 6763369 w 12089090"/>
                  <a:gd name="connsiteY190" fmla="*/ 7674925 h 13511369"/>
                  <a:gd name="connsiteX191" fmla="*/ 6627637 w 12089090"/>
                  <a:gd name="connsiteY191" fmla="*/ 7687082 h 13511369"/>
                  <a:gd name="connsiteX192" fmla="*/ 6687169 w 12089090"/>
                  <a:gd name="connsiteY192" fmla="*/ 7617775 h 13511369"/>
                  <a:gd name="connsiteX193" fmla="*/ 6699076 w 12089090"/>
                  <a:gd name="connsiteY193" fmla="*/ 7529669 h 13511369"/>
                  <a:gd name="connsiteX194" fmla="*/ 6720506 w 12089090"/>
                  <a:gd name="connsiteY194" fmla="*/ 7467756 h 13511369"/>
                  <a:gd name="connsiteX195" fmla="*/ 6684787 w 12089090"/>
                  <a:gd name="connsiteY195" fmla="*/ 7401332 h 13511369"/>
                  <a:gd name="connsiteX196" fmla="*/ 6620494 w 12089090"/>
                  <a:gd name="connsiteY196" fmla="*/ 7432038 h 13511369"/>
                  <a:gd name="connsiteX197" fmla="*/ 6618112 w 12089090"/>
                  <a:gd name="connsiteY197" fmla="*/ 7351326 h 13511369"/>
                  <a:gd name="connsiteX198" fmla="*/ 6837188 w 12089090"/>
                  <a:gd name="connsiteY198" fmla="*/ 7243919 h 13511369"/>
                  <a:gd name="connsiteX199" fmla="*/ 6801469 w 12089090"/>
                  <a:gd name="connsiteY199" fmla="*/ 7089138 h 13511369"/>
                  <a:gd name="connsiteX200" fmla="*/ 6877669 w 12089090"/>
                  <a:gd name="connsiteY200" fmla="*/ 7072469 h 13511369"/>
                  <a:gd name="connsiteX201" fmla="*/ 6856237 w 12089090"/>
                  <a:gd name="connsiteY201" fmla="*/ 6982232 h 13511369"/>
                  <a:gd name="connsiteX202" fmla="*/ 6961013 w 12089090"/>
                  <a:gd name="connsiteY202" fmla="*/ 6984363 h 13511369"/>
                  <a:gd name="connsiteX203" fmla="*/ 7003876 w 12089090"/>
                  <a:gd name="connsiteY203" fmla="*/ 6903400 h 13511369"/>
                  <a:gd name="connsiteX204" fmla="*/ 7106269 w 12089090"/>
                  <a:gd name="connsiteY204" fmla="*/ 6936738 h 13511369"/>
                  <a:gd name="connsiteX205" fmla="*/ 7180088 w 12089090"/>
                  <a:gd name="connsiteY205" fmla="*/ 7039132 h 13511369"/>
                  <a:gd name="connsiteX206" fmla="*/ 7246763 w 12089090"/>
                  <a:gd name="connsiteY206" fmla="*/ 6979600 h 13511369"/>
                  <a:gd name="connsiteX207" fmla="*/ 7187232 w 12089090"/>
                  <a:gd name="connsiteY207" fmla="*/ 6843869 h 13511369"/>
                  <a:gd name="connsiteX208" fmla="*/ 7244381 w 12089090"/>
                  <a:gd name="connsiteY208" fmla="*/ 6896506 h 13511369"/>
                  <a:gd name="connsiteX209" fmla="*/ 7361063 w 12089090"/>
                  <a:gd name="connsiteY209" fmla="*/ 6934357 h 13511369"/>
                  <a:gd name="connsiteX210" fmla="*/ 7434882 w 12089090"/>
                  <a:gd name="connsiteY210" fmla="*/ 7006046 h 13511369"/>
                  <a:gd name="connsiteX211" fmla="*/ 7403926 w 12089090"/>
                  <a:gd name="connsiteY211" fmla="*/ 7144158 h 13511369"/>
                  <a:gd name="connsiteX212" fmla="*/ 7475363 w 12089090"/>
                  <a:gd name="connsiteY212" fmla="*/ 7108439 h 13511369"/>
                  <a:gd name="connsiteX213" fmla="*/ 7465837 w 12089090"/>
                  <a:gd name="connsiteY213" fmla="*/ 7077482 h 13511369"/>
                  <a:gd name="connsiteX214" fmla="*/ 7542038 w 12089090"/>
                  <a:gd name="connsiteY214" fmla="*/ 7163208 h 13511369"/>
                  <a:gd name="connsiteX215" fmla="*/ 7477744 w 12089090"/>
                  <a:gd name="connsiteY215" fmla="*/ 7244171 h 13511369"/>
                  <a:gd name="connsiteX216" fmla="*/ 7542037 w 12089090"/>
                  <a:gd name="connsiteY216" fmla="*/ 7325132 h 13511369"/>
                  <a:gd name="connsiteX217" fmla="*/ 7468219 w 12089090"/>
                  <a:gd name="connsiteY217" fmla="*/ 7344183 h 13511369"/>
                  <a:gd name="connsiteX218" fmla="*/ 7375351 w 12089090"/>
                  <a:gd name="connsiteY218" fmla="*/ 7296558 h 13511369"/>
                  <a:gd name="connsiteX219" fmla="*/ 7327726 w 12089090"/>
                  <a:gd name="connsiteY219" fmla="*/ 7406096 h 13511369"/>
                  <a:gd name="connsiteX220" fmla="*/ 7403926 w 12089090"/>
                  <a:gd name="connsiteY220" fmla="*/ 7425146 h 13511369"/>
                  <a:gd name="connsiteX221" fmla="*/ 7458694 w 12089090"/>
                  <a:gd name="connsiteY221" fmla="*/ 7484677 h 13511369"/>
                  <a:gd name="connsiteX222" fmla="*/ 7484888 w 12089090"/>
                  <a:gd name="connsiteY222" fmla="*/ 7515382 h 13511369"/>
                  <a:gd name="connsiteX223" fmla="*/ 7505128 w 12089090"/>
                  <a:gd name="connsiteY223" fmla="*/ 7467755 h 13511369"/>
                  <a:gd name="connsiteX224" fmla="*/ 7563469 w 12089090"/>
                  <a:gd name="connsiteY224" fmla="*/ 7529921 h 13511369"/>
                  <a:gd name="connsiteX225" fmla="*/ 7656338 w 12089090"/>
                  <a:gd name="connsiteY225" fmla="*/ 7615646 h 13511369"/>
                  <a:gd name="connsiteX226" fmla="*/ 7656338 w 12089090"/>
                  <a:gd name="connsiteY226" fmla="*/ 7510871 h 13511369"/>
                  <a:gd name="connsiteX227" fmla="*/ 7830168 w 12089090"/>
                  <a:gd name="connsiteY227" fmla="*/ 7606120 h 13511369"/>
                  <a:gd name="connsiteX228" fmla="*/ 7723013 w 12089090"/>
                  <a:gd name="connsiteY228" fmla="*/ 7370377 h 13511369"/>
                  <a:gd name="connsiteX229" fmla="*/ 7725394 w 12089090"/>
                  <a:gd name="connsiteY229" fmla="*/ 7234646 h 13511369"/>
                  <a:gd name="connsiteX230" fmla="*/ 7630144 w 12089090"/>
                  <a:gd name="connsiteY230" fmla="*/ 7206071 h 13511369"/>
                  <a:gd name="connsiteX231" fmla="*/ 7694437 w 12089090"/>
                  <a:gd name="connsiteY231" fmla="*/ 7039382 h 13511369"/>
                  <a:gd name="connsiteX232" fmla="*/ 8392144 w 12089090"/>
                  <a:gd name="connsiteY232" fmla="*/ 6653621 h 13511369"/>
                  <a:gd name="connsiteX233" fmla="*/ 8720757 w 12089090"/>
                  <a:gd name="connsiteY233" fmla="*/ 6591708 h 13511369"/>
                  <a:gd name="connsiteX234" fmla="*/ 8739807 w 12089090"/>
                  <a:gd name="connsiteY234" fmla="*/ 6696483 h 13511369"/>
                  <a:gd name="connsiteX235" fmla="*/ 8813626 w 12089090"/>
                  <a:gd name="connsiteY235" fmla="*/ 6701246 h 13511369"/>
                  <a:gd name="connsiteX236" fmla="*/ 8789812 w 12089090"/>
                  <a:gd name="connsiteY236" fmla="*/ 6548844 h 13511369"/>
                  <a:gd name="connsiteX237" fmla="*/ 9332737 w 12089090"/>
                  <a:gd name="connsiteY237" fmla="*/ 6544082 h 13511369"/>
                  <a:gd name="connsiteX238" fmla="*/ 9520856 w 12089090"/>
                  <a:gd name="connsiteY238" fmla="*/ 6494075 h 13511369"/>
                  <a:gd name="connsiteX239" fmla="*/ 9647062 w 12089090"/>
                  <a:gd name="connsiteY239" fmla="*/ 6298813 h 13511369"/>
                  <a:gd name="connsiteX240" fmla="*/ 9923287 w 12089090"/>
                  <a:gd name="connsiteY240" fmla="*/ 6334532 h 13511369"/>
                  <a:gd name="connsiteX241" fmla="*/ 9887569 w 12089090"/>
                  <a:gd name="connsiteY241" fmla="*/ 6420258 h 13511369"/>
                  <a:gd name="connsiteX242" fmla="*/ 9744694 w 12089090"/>
                  <a:gd name="connsiteY242" fmla="*/ 6434546 h 13511369"/>
                  <a:gd name="connsiteX243" fmla="*/ 9813749 w 12089090"/>
                  <a:gd name="connsiteY243" fmla="*/ 6489313 h 13511369"/>
                  <a:gd name="connsiteX244" fmla="*/ 9682782 w 12089090"/>
                  <a:gd name="connsiteY244" fmla="*/ 6517889 h 13511369"/>
                  <a:gd name="connsiteX245" fmla="*/ 9556576 w 12089090"/>
                  <a:gd name="connsiteY245" fmla="*/ 6508364 h 13511369"/>
                  <a:gd name="connsiteX246" fmla="*/ 9470850 w 12089090"/>
                  <a:gd name="connsiteY246" fmla="*/ 6544082 h 13511369"/>
                  <a:gd name="connsiteX247" fmla="*/ 9439894 w 12089090"/>
                  <a:gd name="connsiteY247" fmla="*/ 6848883 h 13511369"/>
                  <a:gd name="connsiteX248" fmla="*/ 9601819 w 12089090"/>
                  <a:gd name="connsiteY248" fmla="*/ 6882220 h 13511369"/>
                  <a:gd name="connsiteX249" fmla="*/ 9808987 w 12089090"/>
                  <a:gd name="connsiteY249" fmla="*/ 6696482 h 13511369"/>
                  <a:gd name="connsiteX250" fmla="*/ 9847088 w 12089090"/>
                  <a:gd name="connsiteY250" fmla="*/ 6794114 h 13511369"/>
                  <a:gd name="connsiteX251" fmla="*/ 9994726 w 12089090"/>
                  <a:gd name="connsiteY251" fmla="*/ 6717914 h 13511369"/>
                  <a:gd name="connsiteX252" fmla="*/ 9894713 w 12089090"/>
                  <a:gd name="connsiteY252" fmla="*/ 6956040 h 13511369"/>
                  <a:gd name="connsiteX253" fmla="*/ 10037588 w 12089090"/>
                  <a:gd name="connsiteY253" fmla="*/ 6898889 h 13511369"/>
                  <a:gd name="connsiteX254" fmla="*/ 10004251 w 12089090"/>
                  <a:gd name="connsiteY254" fmla="*/ 6986996 h 13511369"/>
                  <a:gd name="connsiteX255" fmla="*/ 10235232 w 12089090"/>
                  <a:gd name="connsiteY255" fmla="*/ 6984614 h 13511369"/>
                  <a:gd name="connsiteX256" fmla="*/ 10075687 w 12089090"/>
                  <a:gd name="connsiteY256" fmla="*/ 7039382 h 13511369"/>
                  <a:gd name="connsiteX257" fmla="*/ 9966151 w 12089090"/>
                  <a:gd name="connsiteY257" fmla="*/ 7096533 h 13511369"/>
                  <a:gd name="connsiteX258" fmla="*/ 9847088 w 12089090"/>
                  <a:gd name="connsiteY258" fmla="*/ 7210833 h 13511369"/>
                  <a:gd name="connsiteX259" fmla="*/ 9882806 w 12089090"/>
                  <a:gd name="connsiteY259" fmla="*/ 7270363 h 13511369"/>
                  <a:gd name="connsiteX260" fmla="*/ 9925669 w 12089090"/>
                  <a:gd name="connsiteY260" fmla="*/ 7320371 h 13511369"/>
                  <a:gd name="connsiteX261" fmla="*/ 10004251 w 12089090"/>
                  <a:gd name="connsiteY261" fmla="*/ 7287033 h 13511369"/>
                  <a:gd name="connsiteX262" fmla="*/ 10016156 w 12089090"/>
                  <a:gd name="connsiteY262" fmla="*/ 7348944 h 13511369"/>
                  <a:gd name="connsiteX263" fmla="*/ 10130457 w 12089090"/>
                  <a:gd name="connsiteY263" fmla="*/ 7210833 h 13511369"/>
                  <a:gd name="connsiteX264" fmla="*/ 10166176 w 12089090"/>
                  <a:gd name="connsiteY264" fmla="*/ 7356089 h 13511369"/>
                  <a:gd name="connsiteX265" fmla="*/ 10261426 w 12089090"/>
                  <a:gd name="connsiteY265" fmla="*/ 7239408 h 13511369"/>
                  <a:gd name="connsiteX266" fmla="*/ 10287619 w 12089090"/>
                  <a:gd name="connsiteY266" fmla="*/ 7401332 h 13511369"/>
                  <a:gd name="connsiteX267" fmla="*/ 10361437 w 12089090"/>
                  <a:gd name="connsiteY267" fmla="*/ 7477532 h 13511369"/>
                  <a:gd name="connsiteX268" fmla="*/ 10151887 w 12089090"/>
                  <a:gd name="connsiteY268" fmla="*/ 7591832 h 13511369"/>
                  <a:gd name="connsiteX269" fmla="*/ 10304288 w 12089090"/>
                  <a:gd name="connsiteY269" fmla="*/ 7741852 h 13511369"/>
                  <a:gd name="connsiteX270" fmla="*/ 10335244 w 12089090"/>
                  <a:gd name="connsiteY270" fmla="*/ 7644221 h 13511369"/>
                  <a:gd name="connsiteX271" fmla="*/ 10406680 w 12089090"/>
                  <a:gd name="connsiteY271" fmla="*/ 7732326 h 13511369"/>
                  <a:gd name="connsiteX272" fmla="*/ 10528126 w 12089090"/>
                  <a:gd name="connsiteY272" fmla="*/ 7691846 h 13511369"/>
                  <a:gd name="connsiteX273" fmla="*/ 10532887 w 12089090"/>
                  <a:gd name="connsiteY273" fmla="*/ 7777570 h 13511369"/>
                  <a:gd name="connsiteX274" fmla="*/ 10530506 w 12089090"/>
                  <a:gd name="connsiteY274" fmla="*/ 7875200 h 13511369"/>
                  <a:gd name="connsiteX275" fmla="*/ 10640043 w 12089090"/>
                  <a:gd name="connsiteY275" fmla="*/ 7837101 h 13511369"/>
                  <a:gd name="connsiteX276" fmla="*/ 10680526 w 12089090"/>
                  <a:gd name="connsiteY276" fmla="*/ 8075227 h 13511369"/>
                  <a:gd name="connsiteX277" fmla="*/ 10818637 w 12089090"/>
                  <a:gd name="connsiteY277" fmla="*/ 8106182 h 13511369"/>
                  <a:gd name="connsiteX278" fmla="*/ 10832925 w 12089090"/>
                  <a:gd name="connsiteY278" fmla="*/ 7815670 h 13511369"/>
                  <a:gd name="connsiteX279" fmla="*/ 10923413 w 12089090"/>
                  <a:gd name="connsiteY279" fmla="*/ 7791858 h 13511369"/>
                  <a:gd name="connsiteX280" fmla="*/ 10992469 w 12089090"/>
                  <a:gd name="connsiteY280" fmla="*/ 7620407 h 13511369"/>
                  <a:gd name="connsiteX281" fmla="*/ 10954369 w 12089090"/>
                  <a:gd name="connsiteY281" fmla="*/ 7491821 h 13511369"/>
                  <a:gd name="connsiteX282" fmla="*/ 10859119 w 12089090"/>
                  <a:gd name="connsiteY282" fmla="*/ 7479913 h 13511369"/>
                  <a:gd name="connsiteX283" fmla="*/ 10906743 w 12089090"/>
                  <a:gd name="connsiteY283" fmla="*/ 7360851 h 13511369"/>
                  <a:gd name="connsiteX284" fmla="*/ 10801969 w 12089090"/>
                  <a:gd name="connsiteY284" fmla="*/ 7289414 h 13511369"/>
                  <a:gd name="connsiteX285" fmla="*/ 10761487 w 12089090"/>
                  <a:gd name="connsiteY285" fmla="*/ 7058432 h 13511369"/>
                  <a:gd name="connsiteX286" fmla="*/ 10443987 w 12089090"/>
                  <a:gd name="connsiteY286" fmla="*/ 7020332 h 13511369"/>
                  <a:gd name="connsiteX287" fmla="*/ 10513838 w 12089090"/>
                  <a:gd name="connsiteY287" fmla="*/ 6915558 h 13511369"/>
                  <a:gd name="connsiteX288" fmla="*/ 10637663 w 12089090"/>
                  <a:gd name="connsiteY288" fmla="*/ 6896508 h 13511369"/>
                  <a:gd name="connsiteX289" fmla="*/ 10647187 w 12089090"/>
                  <a:gd name="connsiteY289" fmla="*/ 6810782 h 13511369"/>
                  <a:gd name="connsiteX290" fmla="*/ 10859912 w 12089090"/>
                  <a:gd name="connsiteY290" fmla="*/ 6899682 h 13511369"/>
                  <a:gd name="connsiteX291" fmla="*/ 10875787 w 12089090"/>
                  <a:gd name="connsiteY291" fmla="*/ 6677432 h 13511369"/>
                  <a:gd name="connsiteX292" fmla="*/ 10666237 w 12089090"/>
                  <a:gd name="connsiteY292" fmla="*/ 6772682 h 13511369"/>
                  <a:gd name="connsiteX293" fmla="*/ 10590037 w 12089090"/>
                  <a:gd name="connsiteY293" fmla="*/ 6544082 h 13511369"/>
                  <a:gd name="connsiteX294" fmla="*/ 10361437 w 12089090"/>
                  <a:gd name="connsiteY294" fmla="*/ 6753632 h 13511369"/>
                  <a:gd name="connsiteX295" fmla="*/ 10374138 w 12089090"/>
                  <a:gd name="connsiteY295" fmla="*/ 6588533 h 13511369"/>
                  <a:gd name="connsiteX296" fmla="*/ 10386837 w 12089090"/>
                  <a:gd name="connsiteY296" fmla="*/ 6464707 h 13511369"/>
                  <a:gd name="connsiteX297" fmla="*/ 10331672 w 12089090"/>
                  <a:gd name="connsiteY297" fmla="*/ 6436675 h 13511369"/>
                  <a:gd name="connsiteX298" fmla="*/ 10278888 w 12089090"/>
                  <a:gd name="connsiteY298" fmla="*/ 6452008 h 13511369"/>
                  <a:gd name="connsiteX299" fmla="*/ 10158237 w 12089090"/>
                  <a:gd name="connsiteY299" fmla="*/ 6236107 h 13511369"/>
                  <a:gd name="connsiteX300" fmla="*/ 10323338 w 12089090"/>
                  <a:gd name="connsiteY300" fmla="*/ 6274208 h 13511369"/>
                  <a:gd name="connsiteX301" fmla="*/ 10564638 w 12089090"/>
                  <a:gd name="connsiteY301" fmla="*/ 6274208 h 13511369"/>
                  <a:gd name="connsiteX302" fmla="*/ 10694812 w 12089090"/>
                  <a:gd name="connsiteY302" fmla="*/ 6134507 h 13511369"/>
                  <a:gd name="connsiteX303" fmla="*/ 10593213 w 12089090"/>
                  <a:gd name="connsiteY303" fmla="*/ 6023383 h 13511369"/>
                  <a:gd name="connsiteX304" fmla="*/ 10380487 w 12089090"/>
                  <a:gd name="connsiteY304" fmla="*/ 5975757 h 13511369"/>
                  <a:gd name="connsiteX305" fmla="*/ 10561462 w 12089090"/>
                  <a:gd name="connsiteY305" fmla="*/ 5845582 h 13511369"/>
                  <a:gd name="connsiteX306" fmla="*/ 10507488 w 12089090"/>
                  <a:gd name="connsiteY306" fmla="*/ 5728108 h 13511369"/>
                  <a:gd name="connsiteX307" fmla="*/ 10561463 w 12089090"/>
                  <a:gd name="connsiteY307" fmla="*/ 5607458 h 13511369"/>
                  <a:gd name="connsiteX308" fmla="*/ 10523362 w 12089090"/>
                  <a:gd name="connsiteY308" fmla="*/ 5604282 h 13511369"/>
                  <a:gd name="connsiteX309" fmla="*/ 10488438 w 12089090"/>
                  <a:gd name="connsiteY309" fmla="*/ 5528083 h 13511369"/>
                  <a:gd name="connsiteX310" fmla="*/ 10329687 w 12089090"/>
                  <a:gd name="connsiteY310" fmla="*/ 5375682 h 13511369"/>
                  <a:gd name="connsiteX311" fmla="*/ 10599563 w 12089090"/>
                  <a:gd name="connsiteY311" fmla="*/ 5480458 h 13511369"/>
                  <a:gd name="connsiteX312" fmla="*/ 10742437 w 12089090"/>
                  <a:gd name="connsiteY312" fmla="*/ 5439182 h 13511369"/>
                  <a:gd name="connsiteX313" fmla="*/ 10717038 w 12089090"/>
                  <a:gd name="connsiteY313" fmla="*/ 5686833 h 13511369"/>
                  <a:gd name="connsiteX314" fmla="*/ 10894837 w 12089090"/>
                  <a:gd name="connsiteY314" fmla="*/ 5724932 h 13511369"/>
                  <a:gd name="connsiteX315" fmla="*/ 10951988 w 12089090"/>
                  <a:gd name="connsiteY315" fmla="*/ 5550308 h 13511369"/>
                  <a:gd name="connsiteX316" fmla="*/ 10993262 w 12089090"/>
                  <a:gd name="connsiteY316" fmla="*/ 5321707 h 13511369"/>
                  <a:gd name="connsiteX317" fmla="*/ 10913888 w 12089090"/>
                  <a:gd name="connsiteY317" fmla="*/ 5118508 h 13511369"/>
                  <a:gd name="connsiteX318" fmla="*/ 10856737 w 12089090"/>
                  <a:gd name="connsiteY318" fmla="*/ 5020082 h 13511369"/>
                  <a:gd name="connsiteX319" fmla="*/ 10777363 w 12089090"/>
                  <a:gd name="connsiteY319" fmla="*/ 5137558 h 13511369"/>
                  <a:gd name="connsiteX320" fmla="*/ 10707513 w 12089090"/>
                  <a:gd name="connsiteY320" fmla="*/ 5096283 h 13511369"/>
                  <a:gd name="connsiteX321" fmla="*/ 10675763 w 12089090"/>
                  <a:gd name="connsiteY321" fmla="*/ 5216933 h 13511369"/>
                  <a:gd name="connsiteX322" fmla="*/ 10574162 w 12089090"/>
                  <a:gd name="connsiteY322" fmla="*/ 5220107 h 13511369"/>
                  <a:gd name="connsiteX323" fmla="*/ 10494787 w 12089090"/>
                  <a:gd name="connsiteY323" fmla="*/ 5077232 h 13511369"/>
                  <a:gd name="connsiteX324" fmla="*/ 10456687 w 12089090"/>
                  <a:gd name="connsiteY324" fmla="*/ 4924832 h 13511369"/>
                  <a:gd name="connsiteX325" fmla="*/ 10240787 w 12089090"/>
                  <a:gd name="connsiteY325" fmla="*/ 4928007 h 13511369"/>
                  <a:gd name="connsiteX326" fmla="*/ 10266187 w 12089090"/>
                  <a:gd name="connsiteY326" fmla="*/ 5153432 h 13511369"/>
                  <a:gd name="connsiteX327" fmla="*/ 10228088 w 12089090"/>
                  <a:gd name="connsiteY327" fmla="*/ 4959758 h 13511369"/>
                  <a:gd name="connsiteX328" fmla="*/ 10183637 w 12089090"/>
                  <a:gd name="connsiteY328" fmla="*/ 4972457 h 13511369"/>
                  <a:gd name="connsiteX329" fmla="*/ 10113787 w 12089090"/>
                  <a:gd name="connsiteY329" fmla="*/ 4861332 h 13511369"/>
                  <a:gd name="connsiteX330" fmla="*/ 10018538 w 12089090"/>
                  <a:gd name="connsiteY330" fmla="*/ 4931183 h 13511369"/>
                  <a:gd name="connsiteX331" fmla="*/ 9862962 w 12089090"/>
                  <a:gd name="connsiteY331" fmla="*/ 5058182 h 13511369"/>
                  <a:gd name="connsiteX332" fmla="*/ 10228087 w 12089090"/>
                  <a:gd name="connsiteY332" fmla="*/ 4724807 h 13511369"/>
                  <a:gd name="connsiteX333" fmla="*/ 10372550 w 12089090"/>
                  <a:gd name="connsiteY333" fmla="*/ 4634321 h 13511369"/>
                  <a:gd name="connsiteX334" fmla="*/ 10590037 w 12089090"/>
                  <a:gd name="connsiteY334" fmla="*/ 4581932 h 13511369"/>
                  <a:gd name="connsiteX335" fmla="*/ 10628138 w 12089090"/>
                  <a:gd name="connsiteY335" fmla="*/ 4461283 h 13511369"/>
                  <a:gd name="connsiteX336" fmla="*/ 10799588 w 12089090"/>
                  <a:gd name="connsiteY336" fmla="*/ 4334283 h 13511369"/>
                  <a:gd name="connsiteX337" fmla="*/ 10831337 w 12089090"/>
                  <a:gd name="connsiteY337" fmla="*/ 4080282 h 13511369"/>
                  <a:gd name="connsiteX338" fmla="*/ 10599562 w 12089090"/>
                  <a:gd name="connsiteY338" fmla="*/ 3997732 h 13511369"/>
                  <a:gd name="connsiteX339" fmla="*/ 10282063 w 12089090"/>
                  <a:gd name="connsiteY339" fmla="*/ 3950108 h 13511369"/>
                  <a:gd name="connsiteX340" fmla="*/ 10151887 w 12089090"/>
                  <a:gd name="connsiteY340" fmla="*/ 4010432 h 13511369"/>
                  <a:gd name="connsiteX341" fmla="*/ 10177288 w 12089090"/>
                  <a:gd name="connsiteY341" fmla="*/ 3845333 h 13511369"/>
                  <a:gd name="connsiteX342" fmla="*/ 10126488 w 12089090"/>
                  <a:gd name="connsiteY342" fmla="*/ 3670708 h 13511369"/>
                  <a:gd name="connsiteX343" fmla="*/ 10240787 w 12089090"/>
                  <a:gd name="connsiteY343" fmla="*/ 3708807 h 13511369"/>
                  <a:gd name="connsiteX344" fmla="*/ 10361438 w 12089090"/>
                  <a:gd name="connsiteY344" fmla="*/ 3600858 h 13511369"/>
                  <a:gd name="connsiteX345" fmla="*/ 10551938 w 12089090"/>
                  <a:gd name="connsiteY345" fmla="*/ 3661183 h 13511369"/>
                  <a:gd name="connsiteX346" fmla="*/ 10564638 w 12089090"/>
                  <a:gd name="connsiteY346" fmla="*/ 3477033 h 13511369"/>
                  <a:gd name="connsiteX347" fmla="*/ 10704337 w 12089090"/>
                  <a:gd name="connsiteY347" fmla="*/ 3515132 h 13511369"/>
                  <a:gd name="connsiteX348" fmla="*/ 10818637 w 12089090"/>
                  <a:gd name="connsiteY348" fmla="*/ 3210332 h 13511369"/>
                  <a:gd name="connsiteX349" fmla="*/ 10920238 w 12089090"/>
                  <a:gd name="connsiteY349" fmla="*/ 3299233 h 13511369"/>
                  <a:gd name="connsiteX350" fmla="*/ 11059937 w 12089090"/>
                  <a:gd name="connsiteY350" fmla="*/ 3283357 h 13511369"/>
                  <a:gd name="connsiteX351" fmla="*/ 11094862 w 12089090"/>
                  <a:gd name="connsiteY351" fmla="*/ 3508782 h 13511369"/>
                  <a:gd name="connsiteX352" fmla="*/ 11171063 w 12089090"/>
                  <a:gd name="connsiteY352" fmla="*/ 3251608 h 13511369"/>
                  <a:gd name="connsiteX353" fmla="*/ 11094863 w 12089090"/>
                  <a:gd name="connsiteY353" fmla="*/ 3165883 h 13511369"/>
                  <a:gd name="connsiteX354" fmla="*/ 11180587 w 12089090"/>
                  <a:gd name="connsiteY354" fmla="*/ 2911882 h 13511369"/>
                  <a:gd name="connsiteX355" fmla="*/ 10999613 w 12089090"/>
                  <a:gd name="connsiteY355" fmla="*/ 2988083 h 13511369"/>
                  <a:gd name="connsiteX356" fmla="*/ 10971037 w 12089090"/>
                  <a:gd name="connsiteY356" fmla="*/ 2918232 h 13511369"/>
                  <a:gd name="connsiteX357" fmla="*/ 10780537 w 12089090"/>
                  <a:gd name="connsiteY357" fmla="*/ 2715032 h 13511369"/>
                  <a:gd name="connsiteX358" fmla="*/ 10748788 w 12089090"/>
                  <a:gd name="connsiteY358" fmla="*/ 2530883 h 13511369"/>
                  <a:gd name="connsiteX359" fmla="*/ 10717038 w 12089090"/>
                  <a:gd name="connsiteY359" fmla="*/ 2435633 h 13511369"/>
                  <a:gd name="connsiteX360" fmla="*/ 10818637 w 12089090"/>
                  <a:gd name="connsiteY360" fmla="*/ 2334032 h 13511369"/>
                  <a:gd name="connsiteX361" fmla="*/ 11078988 w 12089090"/>
                  <a:gd name="connsiteY361" fmla="*/ 2099083 h 13511369"/>
                  <a:gd name="connsiteX362" fmla="*/ 11199637 w 12089090"/>
                  <a:gd name="connsiteY362" fmla="*/ 2118132 h 13511369"/>
                  <a:gd name="connsiteX363" fmla="*/ 11269488 w 12089090"/>
                  <a:gd name="connsiteY363" fmla="*/ 2029233 h 13511369"/>
                  <a:gd name="connsiteX364" fmla="*/ 11504437 w 12089090"/>
                  <a:gd name="connsiteY364" fmla="*/ 1921282 h 13511369"/>
                  <a:gd name="connsiteX365" fmla="*/ 11358388 w 12089090"/>
                  <a:gd name="connsiteY365" fmla="*/ 1851433 h 13511369"/>
                  <a:gd name="connsiteX366" fmla="*/ 11275837 w 12089090"/>
                  <a:gd name="connsiteY366" fmla="*/ 1705382 h 13511369"/>
                  <a:gd name="connsiteX367" fmla="*/ 11377437 w 12089090"/>
                  <a:gd name="connsiteY367" fmla="*/ 1279932 h 13511369"/>
                  <a:gd name="connsiteX368" fmla="*/ 11256787 w 12089090"/>
                  <a:gd name="connsiteY368" fmla="*/ 1019582 h 13511369"/>
                  <a:gd name="connsiteX369" fmla="*/ 11542537 w 12089090"/>
                  <a:gd name="connsiteY369" fmla="*/ 1362482 h 13511369"/>
                  <a:gd name="connsiteX370" fmla="*/ 11707637 w 12089090"/>
                  <a:gd name="connsiteY370" fmla="*/ 1165632 h 13511369"/>
                  <a:gd name="connsiteX371" fmla="*/ 11891787 w 12089090"/>
                  <a:gd name="connsiteY371" fmla="*/ 1476782 h 13511369"/>
                  <a:gd name="connsiteX372" fmla="*/ 12088637 w 12089090"/>
                  <a:gd name="connsiteY372" fmla="*/ 1578383 h 13511369"/>
                  <a:gd name="connsiteX373" fmla="*/ 11923537 w 12089090"/>
                  <a:gd name="connsiteY373" fmla="*/ 1133883 h 13511369"/>
                  <a:gd name="connsiteX374" fmla="*/ 11910837 w 12089090"/>
                  <a:gd name="connsiteY374" fmla="*/ 917982 h 13511369"/>
                  <a:gd name="connsiteX375" fmla="*/ 11777487 w 12089090"/>
                  <a:gd name="connsiteY375" fmla="*/ 721132 h 13511369"/>
                  <a:gd name="connsiteX376" fmla="*/ 11752087 w 12089090"/>
                  <a:gd name="connsiteY37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647753 w 12089090"/>
                  <a:gd name="connsiteY16" fmla="*/ 921700 h 13511369"/>
                  <a:gd name="connsiteX17" fmla="*/ 5566790 w 12089090"/>
                  <a:gd name="connsiteY17" fmla="*/ 995519 h 13511369"/>
                  <a:gd name="connsiteX18" fmla="*/ 5500115 w 12089090"/>
                  <a:gd name="connsiteY18" fmla="*/ 847881 h 13511369"/>
                  <a:gd name="connsiteX19" fmla="*/ 5295328 w 12089090"/>
                  <a:gd name="connsiteY19" fmla="*/ 838356 h 13511369"/>
                  <a:gd name="connsiteX20" fmla="*/ 5119115 w 12089090"/>
                  <a:gd name="connsiteY20" fmla="*/ 678813 h 13511369"/>
                  <a:gd name="connsiteX21" fmla="*/ 4872656 w 12089090"/>
                  <a:gd name="connsiteY21" fmla="*/ 524282 h 13511369"/>
                  <a:gd name="connsiteX22" fmla="*/ 4578572 w 12089090"/>
                  <a:gd name="connsiteY22" fmla="*/ 478788 h 13511369"/>
                  <a:gd name="connsiteX23" fmla="*/ 4330922 w 12089090"/>
                  <a:gd name="connsiteY23" fmla="*/ 395444 h 13511369"/>
                  <a:gd name="connsiteX24" fmla="*/ 4363068 w 12089090"/>
                  <a:gd name="connsiteY24" fmla="*/ 505232 h 13511369"/>
                  <a:gd name="connsiteX25" fmla="*/ 4118990 w 12089090"/>
                  <a:gd name="connsiteY25" fmla="*/ 528794 h 13511369"/>
                  <a:gd name="connsiteX26" fmla="*/ 3952303 w 12089090"/>
                  <a:gd name="connsiteY26" fmla="*/ 640713 h 13511369"/>
                  <a:gd name="connsiteX27" fmla="*/ 3770137 w 12089090"/>
                  <a:gd name="connsiteY27" fmla="*/ 929094 h 13511369"/>
                  <a:gd name="connsiteX28" fmla="*/ 3680840 w 12089090"/>
                  <a:gd name="connsiteY28" fmla="*/ 914556 h 13511369"/>
                  <a:gd name="connsiteX29" fmla="*/ 3578447 w 12089090"/>
                  <a:gd name="connsiteY29" fmla="*/ 990756 h 13511369"/>
                  <a:gd name="connsiteX30" fmla="*/ 3404615 w 12089090"/>
                  <a:gd name="connsiteY30" fmla="*/ 1205069 h 13511369"/>
                  <a:gd name="connsiteX31" fmla="*/ 3266503 w 12089090"/>
                  <a:gd name="connsiteY31" fmla="*/ 1266981 h 13511369"/>
                  <a:gd name="connsiteX32" fmla="*/ 3184349 w 12089090"/>
                  <a:gd name="connsiteY32" fmla="*/ 1343433 h 13511369"/>
                  <a:gd name="connsiteX33" fmla="*/ 2956940 w 12089090"/>
                  <a:gd name="connsiteY33" fmla="*/ 1233644 h 13511369"/>
                  <a:gd name="connsiteX34" fmla="*/ 2829544 w 12089090"/>
                  <a:gd name="connsiteY34" fmla="*/ 1317239 h 13511369"/>
                  <a:gd name="connsiteX35" fmla="*/ 2690240 w 12089090"/>
                  <a:gd name="connsiteY35" fmla="*/ 1366994 h 13511369"/>
                  <a:gd name="connsiteX36" fmla="*/ 2455687 w 12089090"/>
                  <a:gd name="connsiteY36" fmla="*/ 1452970 h 13511369"/>
                  <a:gd name="connsiteX37" fmla="*/ 2421159 w 12089090"/>
                  <a:gd name="connsiteY37" fmla="*/ 1328894 h 13511369"/>
                  <a:gd name="connsiteX38" fmla="*/ 2341387 w 12089090"/>
                  <a:gd name="connsiteY38" fmla="*/ 1248182 h 13511369"/>
                  <a:gd name="connsiteX39" fmla="*/ 2364009 w 12089090"/>
                  <a:gd name="connsiteY39" fmla="*/ 1407475 h 13511369"/>
                  <a:gd name="connsiteX40" fmla="*/ 2321147 w 12089090"/>
                  <a:gd name="connsiteY40" fmla="*/ 1557494 h 13511369"/>
                  <a:gd name="connsiteX41" fmla="*/ 2379487 w 12089090"/>
                  <a:gd name="connsiteY41" fmla="*/ 1629182 h 13511369"/>
                  <a:gd name="connsiteX42" fmla="*/ 2748581 w 12089090"/>
                  <a:gd name="connsiteY42" fmla="*/ 1888739 h 13511369"/>
                  <a:gd name="connsiteX43" fmla="*/ 2818828 w 12089090"/>
                  <a:gd name="connsiteY43" fmla="*/ 2031363 h 13511369"/>
                  <a:gd name="connsiteX44" fmla="*/ 2799778 w 12089090"/>
                  <a:gd name="connsiteY44" fmla="*/ 2224244 h 13511369"/>
                  <a:gd name="connsiteX45" fmla="*/ 2870025 w 12089090"/>
                  <a:gd name="connsiteY45" fmla="*/ 2431664 h 13511369"/>
                  <a:gd name="connsiteX46" fmla="*/ 3027187 w 12089090"/>
                  <a:gd name="connsiteY46" fmla="*/ 2567395 h 13511369"/>
                  <a:gd name="connsiteX47" fmla="*/ 3160537 w 12089090"/>
                  <a:gd name="connsiteY47" fmla="*/ 2543582 h 13511369"/>
                  <a:gd name="connsiteX48" fmla="*/ 3228403 w 12089090"/>
                  <a:gd name="connsiteY48" fmla="*/ 2648106 h 13511369"/>
                  <a:gd name="connsiteX49" fmla="*/ 3130772 w 12089090"/>
                  <a:gd name="connsiteY49" fmla="*/ 2719544 h 13511369"/>
                  <a:gd name="connsiteX50" fmla="*/ 3115293 w 12089090"/>
                  <a:gd name="connsiteY50" fmla="*/ 2843619 h 13511369"/>
                  <a:gd name="connsiteX51" fmla="*/ 3023615 w 12089090"/>
                  <a:gd name="connsiteY51" fmla="*/ 2957669 h 13511369"/>
                  <a:gd name="connsiteX52" fmla="*/ 3016472 w 12089090"/>
                  <a:gd name="connsiteY52" fmla="*/ 3050538 h 13511369"/>
                  <a:gd name="connsiteX53" fmla="*/ 2916459 w 12089090"/>
                  <a:gd name="connsiteY53" fmla="*/ 3143406 h 13511369"/>
                  <a:gd name="connsiteX54" fmla="*/ 2874787 w 12089090"/>
                  <a:gd name="connsiteY54" fmla="*/ 3248432 h 13511369"/>
                  <a:gd name="connsiteX55" fmla="*/ 2916459 w 12089090"/>
                  <a:gd name="connsiteY55" fmla="*/ 3355338 h 13511369"/>
                  <a:gd name="connsiteX56" fmla="*/ 3039093 w 12089090"/>
                  <a:gd name="connsiteY56" fmla="*/ 3469889 h 13511369"/>
                  <a:gd name="connsiteX57" fmla="*/ 2880740 w 12089090"/>
                  <a:gd name="connsiteY57" fmla="*/ 3872069 h 13511369"/>
                  <a:gd name="connsiteX58" fmla="*/ 2854547 w 12089090"/>
                  <a:gd name="connsiteY58" fmla="*/ 4003038 h 13511369"/>
                  <a:gd name="connsiteX59" fmla="*/ 2779537 w 12089090"/>
                  <a:gd name="connsiteY59" fmla="*/ 4067582 h 13511369"/>
                  <a:gd name="connsiteX60" fmla="*/ 2630709 w 12089090"/>
                  <a:gd name="connsiteY60" fmla="*/ 4069713 h 13511369"/>
                  <a:gd name="connsiteX61" fmla="*/ 2559272 w 12089090"/>
                  <a:gd name="connsiteY61" fmla="*/ 4041138 h 13511369"/>
                  <a:gd name="connsiteX62" fmla="*/ 2497359 w 12089090"/>
                  <a:gd name="connsiteY62" fmla="*/ 3964938 h 13511369"/>
                  <a:gd name="connsiteX63" fmla="*/ 2360437 w 12089090"/>
                  <a:gd name="connsiteY63" fmla="*/ 3991382 h 13511369"/>
                  <a:gd name="connsiteX64" fmla="*/ 2302097 w 12089090"/>
                  <a:gd name="connsiteY64" fmla="*/ 4098288 h 13511369"/>
                  <a:gd name="connsiteX65" fmla="*/ 2402109 w 12089090"/>
                  <a:gd name="connsiteY65" fmla="*/ 4295932 h 13511369"/>
                  <a:gd name="connsiteX66" fmla="*/ 2322337 w 12089090"/>
                  <a:gd name="connsiteY66" fmla="*/ 4353332 h 13511369"/>
                  <a:gd name="connsiteX67" fmla="*/ 2533078 w 12089090"/>
                  <a:gd name="connsiteY67" fmla="*/ 4645975 h 13511369"/>
                  <a:gd name="connsiteX68" fmla="*/ 2597372 w 12089090"/>
                  <a:gd name="connsiteY68" fmla="*/ 4879338 h 13511369"/>
                  <a:gd name="connsiteX69" fmla="*/ 2489024 w 12089090"/>
                  <a:gd name="connsiteY69" fmla="*/ 4958170 h 13511369"/>
                  <a:gd name="connsiteX70" fmla="*/ 2471165 w 12089090"/>
                  <a:gd name="connsiteY70" fmla="*/ 5122225 h 13511369"/>
                  <a:gd name="connsiteX71" fmla="*/ 2387822 w 12089090"/>
                  <a:gd name="connsiteY71" fmla="*/ 5196044 h 13511369"/>
                  <a:gd name="connsiteX72" fmla="*/ 2398537 w 12089090"/>
                  <a:gd name="connsiteY72" fmla="*/ 5286782 h 13511369"/>
                  <a:gd name="connsiteX73" fmla="*/ 2506884 w 12089090"/>
                  <a:gd name="connsiteY73" fmla="*/ 5384163 h 13511369"/>
                  <a:gd name="connsiteX74" fmla="*/ 2512837 w 12089090"/>
                  <a:gd name="connsiteY74" fmla="*/ 5534432 h 13511369"/>
                  <a:gd name="connsiteX75" fmla="*/ 2516409 w 12089090"/>
                  <a:gd name="connsiteY75" fmla="*/ 5622288 h 13511369"/>
                  <a:gd name="connsiteX76" fmla="*/ 2649759 w 12089090"/>
                  <a:gd name="connsiteY76" fmla="*/ 5741350 h 13511369"/>
                  <a:gd name="connsiteX77" fmla="*/ 2814065 w 12089090"/>
                  <a:gd name="connsiteY77" fmla="*/ 5819932 h 13511369"/>
                  <a:gd name="connsiteX78" fmla="*/ 2846212 w 12089090"/>
                  <a:gd name="connsiteY78" fmla="*/ 6036875 h 13511369"/>
                  <a:gd name="connsiteX79" fmla="*/ 2836687 w 12089090"/>
                  <a:gd name="connsiteY79" fmla="*/ 6239282 h 13511369"/>
                  <a:gd name="connsiteX80" fmla="*/ 2611659 w 12089090"/>
                  <a:gd name="connsiteY80" fmla="*/ 6322375 h 13511369"/>
                  <a:gd name="connsiteX81" fmla="*/ 2627137 w 12089090"/>
                  <a:gd name="connsiteY81" fmla="*/ 6448832 h 13511369"/>
                  <a:gd name="connsiteX82" fmla="*/ 2531887 w 12089090"/>
                  <a:gd name="connsiteY82" fmla="*/ 6696482 h 13511369"/>
                  <a:gd name="connsiteX83" fmla="*/ 2585465 w 12089090"/>
                  <a:gd name="connsiteY83" fmla="*/ 6812913 h 13511369"/>
                  <a:gd name="connsiteX84" fmla="*/ 2535459 w 12089090"/>
                  <a:gd name="connsiteY84" fmla="*/ 6872444 h 13511369"/>
                  <a:gd name="connsiteX85" fmla="*/ 2478309 w 12089090"/>
                  <a:gd name="connsiteY85" fmla="*/ 6981982 h 13511369"/>
                  <a:gd name="connsiteX86" fmla="*/ 2365199 w 12089090"/>
                  <a:gd name="connsiteY86" fmla="*/ 7022714 h 13511369"/>
                  <a:gd name="connsiteX87" fmla="*/ 2123503 w 12089090"/>
                  <a:gd name="connsiteY87" fmla="*/ 7248682 h 13511369"/>
                  <a:gd name="connsiteX88" fmla="*/ 2171128 w 12089090"/>
                  <a:gd name="connsiteY88" fmla="*/ 7551100 h 13511369"/>
                  <a:gd name="connsiteX89" fmla="*/ 2143743 w 12089090"/>
                  <a:gd name="connsiteY89" fmla="*/ 7627551 h 13511369"/>
                  <a:gd name="connsiteX90" fmla="*/ 1973484 w 12089090"/>
                  <a:gd name="connsiteY90" fmla="*/ 7703500 h 13511369"/>
                  <a:gd name="connsiteX91" fmla="*/ 1867519 w 12089090"/>
                  <a:gd name="connsiteY91" fmla="*/ 7841863 h 13511369"/>
                  <a:gd name="connsiteX92" fmla="*/ 1842515 w 12089090"/>
                  <a:gd name="connsiteY92" fmla="*/ 8084500 h 13511369"/>
                  <a:gd name="connsiteX93" fmla="*/ 1721072 w 12089090"/>
                  <a:gd name="connsiteY93" fmla="*/ 8148794 h 13511369"/>
                  <a:gd name="connsiteX94" fmla="*/ 1703212 w 12089090"/>
                  <a:gd name="connsiteY94" fmla="*/ 8291919 h 13511369"/>
                  <a:gd name="connsiteX95" fmla="*/ 1671065 w 12089090"/>
                  <a:gd name="connsiteY95" fmla="*/ 8510744 h 13511369"/>
                  <a:gd name="connsiteX96" fmla="*/ 1716309 w 12089090"/>
                  <a:gd name="connsiteY96" fmla="*/ 8653619 h 13511369"/>
                  <a:gd name="connsiteX97" fmla="*/ 1706784 w 12089090"/>
                  <a:gd name="connsiteY97" fmla="*/ 8772682 h 13511369"/>
                  <a:gd name="connsiteX98" fmla="*/ 1788937 w 12089090"/>
                  <a:gd name="connsiteY98" fmla="*/ 8963432 h 13511369"/>
                  <a:gd name="connsiteX99" fmla="*/ 1657969 w 12089090"/>
                  <a:gd name="connsiteY99" fmla="*/ 9413488 h 13511369"/>
                  <a:gd name="connsiteX100" fmla="*/ 1506759 w 12089090"/>
                  <a:gd name="connsiteY100" fmla="*/ 9498963 h 13511369"/>
                  <a:gd name="connsiteX101" fmla="*/ 1463897 w 12089090"/>
                  <a:gd name="connsiteY101" fmla="*/ 9682319 h 13511369"/>
                  <a:gd name="connsiteX102" fmla="*/ 1321022 w 12089090"/>
                  <a:gd name="connsiteY102" fmla="*/ 9748994 h 13511369"/>
                  <a:gd name="connsiteX103" fmla="*/ 1312687 w 12089090"/>
                  <a:gd name="connsiteY103" fmla="*/ 9839732 h 13511369"/>
                  <a:gd name="connsiteX104" fmla="*/ 1237678 w 12089090"/>
                  <a:gd name="connsiteY104" fmla="*/ 9970450 h 13511369"/>
                  <a:gd name="connsiteX105" fmla="*/ 1254347 w 12089090"/>
                  <a:gd name="connsiteY105" fmla="*/ 10151425 h 13511369"/>
                  <a:gd name="connsiteX106" fmla="*/ 1179337 w 12089090"/>
                  <a:gd name="connsiteY106" fmla="*/ 10315982 h 13511369"/>
                  <a:gd name="connsiteX107" fmla="*/ 932878 w 12089090"/>
                  <a:gd name="connsiteY107" fmla="*/ 10353832 h 13511369"/>
                  <a:gd name="connsiteX108" fmla="*/ 817387 w 12089090"/>
                  <a:gd name="connsiteY108" fmla="*/ 10468382 h 13511369"/>
                  <a:gd name="connsiteX109" fmla="*/ 678084 w 12089090"/>
                  <a:gd name="connsiteY109" fmla="*/ 10480038 h 13511369"/>
                  <a:gd name="connsiteX110" fmla="*/ 585215 w 12089090"/>
                  <a:gd name="connsiteY110" fmla="*/ 10544332 h 13511369"/>
                  <a:gd name="connsiteX111" fmla="*/ 497109 w 12089090"/>
                  <a:gd name="connsiteY111" fmla="*/ 10503850 h 13511369"/>
                  <a:gd name="connsiteX112" fmla="*/ 399478 w 12089090"/>
                  <a:gd name="connsiteY112" fmla="*/ 10510994 h 13511369"/>
                  <a:gd name="connsiteX113" fmla="*/ 301847 w 12089090"/>
                  <a:gd name="connsiteY113" fmla="*/ 10482419 h 13511369"/>
                  <a:gd name="connsiteX114" fmla="*/ 238743 w 12089090"/>
                  <a:gd name="connsiteY114" fmla="*/ 10535057 h 13511369"/>
                  <a:gd name="connsiteX115" fmla="*/ 17287 w 12089090"/>
                  <a:gd name="connsiteY115" fmla="*/ 10430282 h 13511369"/>
                  <a:gd name="connsiteX116" fmla="*/ 78009 w 12089090"/>
                  <a:gd name="connsiteY116" fmla="*/ 10608625 h 13511369"/>
                  <a:gd name="connsiteX117" fmla="*/ 11334 w 12089090"/>
                  <a:gd name="connsiteY117" fmla="*/ 10787219 h 13511369"/>
                  <a:gd name="connsiteX118" fmla="*/ 112537 w 12089090"/>
                  <a:gd name="connsiteY118" fmla="*/ 11056551 h 13511369"/>
                  <a:gd name="connsiteX119" fmla="*/ 8953 w 12089090"/>
                  <a:gd name="connsiteY119" fmla="*/ 11234894 h 13511369"/>
                  <a:gd name="connsiteX120" fmla="*/ 17287 w 12089090"/>
                  <a:gd name="connsiteY120" fmla="*/ 11420882 h 13511369"/>
                  <a:gd name="connsiteX121" fmla="*/ 158972 w 12089090"/>
                  <a:gd name="connsiteY121" fmla="*/ 11470638 h 13511369"/>
                  <a:gd name="connsiteX122" fmla="*/ 455437 w 12089090"/>
                  <a:gd name="connsiteY122" fmla="*/ 11497082 h 13511369"/>
                  <a:gd name="connsiteX123" fmla="*/ 623315 w 12089090"/>
                  <a:gd name="connsiteY123" fmla="*/ 11544457 h 13511369"/>
                  <a:gd name="connsiteX124" fmla="*/ 737615 w 12089090"/>
                  <a:gd name="connsiteY124" fmla="*/ 11489688 h 13511369"/>
                  <a:gd name="connsiteX125" fmla="*/ 912637 w 12089090"/>
                  <a:gd name="connsiteY125" fmla="*/ 11535182 h 13511369"/>
                  <a:gd name="connsiteX126" fmla="*/ 1078134 w 12089090"/>
                  <a:gd name="connsiteY126" fmla="*/ 11413488 h 13511369"/>
                  <a:gd name="connsiteX127" fmla="*/ 1155524 w 12089090"/>
                  <a:gd name="connsiteY127" fmla="*/ 11470889 h 13511369"/>
                  <a:gd name="connsiteX128" fmla="*/ 1294828 w 12089090"/>
                  <a:gd name="connsiteY128" fmla="*/ 11496832 h 13511369"/>
                  <a:gd name="connsiteX129" fmla="*/ 1466278 w 12089090"/>
                  <a:gd name="connsiteY129" fmla="*/ 11508738 h 13511369"/>
                  <a:gd name="connsiteX130" fmla="*/ 1552003 w 12089090"/>
                  <a:gd name="connsiteY130" fmla="*/ 11573032 h 13511369"/>
                  <a:gd name="connsiteX131" fmla="*/ 1652015 w 12089090"/>
                  <a:gd name="connsiteY131" fmla="*/ 11580175 h 13511369"/>
                  <a:gd name="connsiteX132" fmla="*/ 1731787 w 12089090"/>
                  <a:gd name="connsiteY132" fmla="*/ 11592332 h 13511369"/>
                  <a:gd name="connsiteX133" fmla="*/ 1659159 w 12089090"/>
                  <a:gd name="connsiteY133" fmla="*/ 11737338 h 13511369"/>
                  <a:gd name="connsiteX134" fmla="*/ 1693687 w 12089090"/>
                  <a:gd name="connsiteY134" fmla="*/ 11992382 h 13511369"/>
                  <a:gd name="connsiteX135" fmla="*/ 1871090 w 12089090"/>
                  <a:gd name="connsiteY135" fmla="*/ 12130244 h 13511369"/>
                  <a:gd name="connsiteX136" fmla="*/ 1993724 w 12089090"/>
                  <a:gd name="connsiteY136" fmla="*/ 12056676 h 13511369"/>
                  <a:gd name="connsiteX137" fmla="*/ 2066353 w 12089090"/>
                  <a:gd name="connsiteY137" fmla="*/ 12104050 h 13511369"/>
                  <a:gd name="connsiteX138" fmla="*/ 2142553 w 12089090"/>
                  <a:gd name="connsiteY138" fmla="*/ 12034994 h 13511369"/>
                  <a:gd name="connsiteX139" fmla="*/ 2242565 w 12089090"/>
                  <a:gd name="connsiteY139" fmla="*/ 12058807 h 13511369"/>
                  <a:gd name="connsiteX140" fmla="*/ 2473547 w 12089090"/>
                  <a:gd name="connsiteY140" fmla="*/ 12008800 h 13511369"/>
                  <a:gd name="connsiteX141" fmla="*/ 2524743 w 12089090"/>
                  <a:gd name="connsiteY141" fmla="*/ 11899513 h 13511369"/>
                  <a:gd name="connsiteX142" fmla="*/ 2893837 w 12089090"/>
                  <a:gd name="connsiteY142" fmla="*/ 12030482 h 13511369"/>
                  <a:gd name="connsiteX143" fmla="*/ 2983134 w 12089090"/>
                  <a:gd name="connsiteY143" fmla="*/ 12018325 h 13511369"/>
                  <a:gd name="connsiteX144" fmla="*/ 3084337 w 12089090"/>
                  <a:gd name="connsiteY144" fmla="*/ 12182882 h 13511369"/>
                  <a:gd name="connsiteX145" fmla="*/ 3323653 w 12089090"/>
                  <a:gd name="connsiteY145" fmla="*/ 12127863 h 13511369"/>
                  <a:gd name="connsiteX146" fmla="*/ 3433190 w 12089090"/>
                  <a:gd name="connsiteY146" fmla="*/ 12196919 h 13511369"/>
                  <a:gd name="connsiteX147" fmla="*/ 3586781 w 12089090"/>
                  <a:gd name="connsiteY147" fmla="*/ 12266226 h 13511369"/>
                  <a:gd name="connsiteX148" fmla="*/ 3522487 w 12089090"/>
                  <a:gd name="connsiteY148" fmla="*/ 12387670 h 13511369"/>
                  <a:gd name="connsiteX149" fmla="*/ 3607022 w 12089090"/>
                  <a:gd name="connsiteY149" fmla="*/ 12592207 h 13511369"/>
                  <a:gd name="connsiteX150" fmla="*/ 3560587 w 12089090"/>
                  <a:gd name="connsiteY150" fmla="*/ 12773432 h 13511369"/>
                  <a:gd name="connsiteX151" fmla="*/ 3545109 w 12089090"/>
                  <a:gd name="connsiteY151" fmla="*/ 12987494 h 13511369"/>
                  <a:gd name="connsiteX152" fmla="*/ 3636787 w 12089090"/>
                  <a:gd name="connsiteY152" fmla="*/ 13211582 h 13511369"/>
                  <a:gd name="connsiteX153" fmla="*/ 3922537 w 12089090"/>
                  <a:gd name="connsiteY153" fmla="*/ 13440182 h 13511369"/>
                  <a:gd name="connsiteX154" fmla="*/ 4514278 w 12089090"/>
                  <a:gd name="connsiteY154" fmla="*/ 13511369 h 13511369"/>
                  <a:gd name="connsiteX155" fmla="*/ 4549996 w 12089090"/>
                  <a:gd name="connsiteY155" fmla="*/ 13442312 h 13511369"/>
                  <a:gd name="connsiteX156" fmla="*/ 4208287 w 12089090"/>
                  <a:gd name="connsiteY156" fmla="*/ 13154432 h 13511369"/>
                  <a:gd name="connsiteX157" fmla="*/ 4635722 w 12089090"/>
                  <a:gd name="connsiteY157" fmla="*/ 13268482 h 13511369"/>
                  <a:gd name="connsiteX158" fmla="*/ 4951237 w 12089090"/>
                  <a:gd name="connsiteY158" fmla="*/ 13268732 h 13511369"/>
                  <a:gd name="connsiteX159" fmla="*/ 5052440 w 12089090"/>
                  <a:gd name="connsiteY159" fmla="*/ 13058932 h 13511369"/>
                  <a:gd name="connsiteX160" fmla="*/ 5011959 w 12089090"/>
                  <a:gd name="connsiteY160" fmla="*/ 12985113 h 13511369"/>
                  <a:gd name="connsiteX161" fmla="*/ 5008387 w 12089090"/>
                  <a:gd name="connsiteY161" fmla="*/ 12678182 h 13511369"/>
                  <a:gd name="connsiteX162" fmla="*/ 5084587 w 12089090"/>
                  <a:gd name="connsiteY162" fmla="*/ 12563882 h 13511369"/>
                  <a:gd name="connsiteX163" fmla="*/ 5046487 w 12089090"/>
                  <a:gd name="connsiteY163" fmla="*/ 12225745 h 13511369"/>
                  <a:gd name="connsiteX164" fmla="*/ 5375100 w 12089090"/>
                  <a:gd name="connsiteY164" fmla="*/ 12097157 h 13511369"/>
                  <a:gd name="connsiteX165" fmla="*/ 5656087 w 12089090"/>
                  <a:gd name="connsiteY165" fmla="*/ 12180502 h 13511369"/>
                  <a:gd name="connsiteX166" fmla="*/ 5541787 w 12089090"/>
                  <a:gd name="connsiteY166" fmla="*/ 11249432 h 13511369"/>
                  <a:gd name="connsiteX167" fmla="*/ 5602510 w 12089090"/>
                  <a:gd name="connsiteY167" fmla="*/ 10722925 h 13511369"/>
                  <a:gd name="connsiteX168" fmla="*/ 5485827 w 12089090"/>
                  <a:gd name="connsiteY168" fmla="*/ 10663394 h 13511369"/>
                  <a:gd name="connsiteX169" fmla="*/ 5602509 w 12089090"/>
                  <a:gd name="connsiteY169" fmla="*/ 10701495 h 13511369"/>
                  <a:gd name="connsiteX170" fmla="*/ 5628703 w 12089090"/>
                  <a:gd name="connsiteY170" fmla="*/ 10160950 h 13511369"/>
                  <a:gd name="connsiteX171" fmla="*/ 5715618 w 12089090"/>
                  <a:gd name="connsiteY171" fmla="*/ 9775438 h 13511369"/>
                  <a:gd name="connsiteX172" fmla="*/ 5847778 w 12089090"/>
                  <a:gd name="connsiteY172" fmla="*/ 9408475 h 13511369"/>
                  <a:gd name="connsiteX173" fmla="*/ 5938265 w 12089090"/>
                  <a:gd name="connsiteY173" fmla="*/ 9196544 h 13511369"/>
                  <a:gd name="connsiteX174" fmla="*/ 5776340 w 12089090"/>
                  <a:gd name="connsiteY174" fmla="*/ 9329894 h 13511369"/>
                  <a:gd name="connsiteX175" fmla="*/ 5940647 w 12089090"/>
                  <a:gd name="connsiteY175" fmla="*/ 9137013 h 13511369"/>
                  <a:gd name="connsiteX176" fmla="*/ 5972794 w 12089090"/>
                  <a:gd name="connsiteY176" fmla="*/ 8956289 h 13511369"/>
                  <a:gd name="connsiteX177" fmla="*/ 5976365 w 12089090"/>
                  <a:gd name="connsiteY177" fmla="*/ 9087006 h 13511369"/>
                  <a:gd name="connsiteX178" fmla="*/ 6458567 w 12089090"/>
                  <a:gd name="connsiteY178" fmla="*/ 8201432 h 13511369"/>
                  <a:gd name="connsiteX179" fmla="*/ 6221634 w 12089090"/>
                  <a:gd name="connsiteY179" fmla="*/ 8101170 h 13511369"/>
                  <a:gd name="connsiteX180" fmla="*/ 6443090 w 12089090"/>
                  <a:gd name="connsiteY180" fmla="*/ 8110694 h 13511369"/>
                  <a:gd name="connsiteX181" fmla="*/ 6713363 w 12089090"/>
                  <a:gd name="connsiteY181" fmla="*/ 8074975 h 13511369"/>
                  <a:gd name="connsiteX182" fmla="*/ 6872907 w 12089090"/>
                  <a:gd name="connsiteY182" fmla="*/ 8032113 h 13511369"/>
                  <a:gd name="connsiteX183" fmla="*/ 6802659 w 12089090"/>
                  <a:gd name="connsiteY183" fmla="*/ 7972582 h 13511369"/>
                  <a:gd name="connsiteX184" fmla="*/ 6894339 w 12089090"/>
                  <a:gd name="connsiteY184" fmla="*/ 7846626 h 13511369"/>
                  <a:gd name="connsiteX185" fmla="*/ 6997921 w 12089090"/>
                  <a:gd name="connsiteY185" fmla="*/ 7867807 h 13511369"/>
                  <a:gd name="connsiteX186" fmla="*/ 7034832 w 12089090"/>
                  <a:gd name="connsiteY186" fmla="*/ 7793990 h 13511369"/>
                  <a:gd name="connsiteX187" fmla="*/ 6961013 w 12089090"/>
                  <a:gd name="connsiteY187" fmla="*/ 7693975 h 13511369"/>
                  <a:gd name="connsiteX188" fmla="*/ 6927676 w 12089090"/>
                  <a:gd name="connsiteY188" fmla="*/ 7596344 h 13511369"/>
                  <a:gd name="connsiteX189" fmla="*/ 6837187 w 12089090"/>
                  <a:gd name="connsiteY189" fmla="*/ 7591832 h 13511369"/>
                  <a:gd name="connsiteX190" fmla="*/ 6763369 w 12089090"/>
                  <a:gd name="connsiteY190" fmla="*/ 7674925 h 13511369"/>
                  <a:gd name="connsiteX191" fmla="*/ 6627637 w 12089090"/>
                  <a:gd name="connsiteY191" fmla="*/ 7687082 h 13511369"/>
                  <a:gd name="connsiteX192" fmla="*/ 6687169 w 12089090"/>
                  <a:gd name="connsiteY192" fmla="*/ 7617775 h 13511369"/>
                  <a:gd name="connsiteX193" fmla="*/ 6699076 w 12089090"/>
                  <a:gd name="connsiteY193" fmla="*/ 7529669 h 13511369"/>
                  <a:gd name="connsiteX194" fmla="*/ 6720506 w 12089090"/>
                  <a:gd name="connsiteY194" fmla="*/ 7467756 h 13511369"/>
                  <a:gd name="connsiteX195" fmla="*/ 6684787 w 12089090"/>
                  <a:gd name="connsiteY195" fmla="*/ 7401332 h 13511369"/>
                  <a:gd name="connsiteX196" fmla="*/ 6620494 w 12089090"/>
                  <a:gd name="connsiteY196" fmla="*/ 7432038 h 13511369"/>
                  <a:gd name="connsiteX197" fmla="*/ 6618112 w 12089090"/>
                  <a:gd name="connsiteY197" fmla="*/ 7351326 h 13511369"/>
                  <a:gd name="connsiteX198" fmla="*/ 6837188 w 12089090"/>
                  <a:gd name="connsiteY198" fmla="*/ 7243919 h 13511369"/>
                  <a:gd name="connsiteX199" fmla="*/ 6801469 w 12089090"/>
                  <a:gd name="connsiteY199" fmla="*/ 7089138 h 13511369"/>
                  <a:gd name="connsiteX200" fmla="*/ 6877669 w 12089090"/>
                  <a:gd name="connsiteY200" fmla="*/ 7072469 h 13511369"/>
                  <a:gd name="connsiteX201" fmla="*/ 6856237 w 12089090"/>
                  <a:gd name="connsiteY201" fmla="*/ 6982232 h 13511369"/>
                  <a:gd name="connsiteX202" fmla="*/ 6961013 w 12089090"/>
                  <a:gd name="connsiteY202" fmla="*/ 6984363 h 13511369"/>
                  <a:gd name="connsiteX203" fmla="*/ 7003876 w 12089090"/>
                  <a:gd name="connsiteY203" fmla="*/ 6903400 h 13511369"/>
                  <a:gd name="connsiteX204" fmla="*/ 7106269 w 12089090"/>
                  <a:gd name="connsiteY204" fmla="*/ 6936738 h 13511369"/>
                  <a:gd name="connsiteX205" fmla="*/ 7180088 w 12089090"/>
                  <a:gd name="connsiteY205" fmla="*/ 7039132 h 13511369"/>
                  <a:gd name="connsiteX206" fmla="*/ 7246763 w 12089090"/>
                  <a:gd name="connsiteY206" fmla="*/ 6979600 h 13511369"/>
                  <a:gd name="connsiteX207" fmla="*/ 7187232 w 12089090"/>
                  <a:gd name="connsiteY207" fmla="*/ 6843869 h 13511369"/>
                  <a:gd name="connsiteX208" fmla="*/ 7244381 w 12089090"/>
                  <a:gd name="connsiteY208" fmla="*/ 6896506 h 13511369"/>
                  <a:gd name="connsiteX209" fmla="*/ 7361063 w 12089090"/>
                  <a:gd name="connsiteY209" fmla="*/ 6934357 h 13511369"/>
                  <a:gd name="connsiteX210" fmla="*/ 7434882 w 12089090"/>
                  <a:gd name="connsiteY210" fmla="*/ 7006046 h 13511369"/>
                  <a:gd name="connsiteX211" fmla="*/ 7403926 w 12089090"/>
                  <a:gd name="connsiteY211" fmla="*/ 7144158 h 13511369"/>
                  <a:gd name="connsiteX212" fmla="*/ 7475363 w 12089090"/>
                  <a:gd name="connsiteY212" fmla="*/ 7108439 h 13511369"/>
                  <a:gd name="connsiteX213" fmla="*/ 7465837 w 12089090"/>
                  <a:gd name="connsiteY213" fmla="*/ 7077482 h 13511369"/>
                  <a:gd name="connsiteX214" fmla="*/ 7542038 w 12089090"/>
                  <a:gd name="connsiteY214" fmla="*/ 7163208 h 13511369"/>
                  <a:gd name="connsiteX215" fmla="*/ 7477744 w 12089090"/>
                  <a:gd name="connsiteY215" fmla="*/ 7244171 h 13511369"/>
                  <a:gd name="connsiteX216" fmla="*/ 7542037 w 12089090"/>
                  <a:gd name="connsiteY216" fmla="*/ 7325132 h 13511369"/>
                  <a:gd name="connsiteX217" fmla="*/ 7468219 w 12089090"/>
                  <a:gd name="connsiteY217" fmla="*/ 7344183 h 13511369"/>
                  <a:gd name="connsiteX218" fmla="*/ 7375351 w 12089090"/>
                  <a:gd name="connsiteY218" fmla="*/ 7296558 h 13511369"/>
                  <a:gd name="connsiteX219" fmla="*/ 7327726 w 12089090"/>
                  <a:gd name="connsiteY219" fmla="*/ 7406096 h 13511369"/>
                  <a:gd name="connsiteX220" fmla="*/ 7403926 w 12089090"/>
                  <a:gd name="connsiteY220" fmla="*/ 7425146 h 13511369"/>
                  <a:gd name="connsiteX221" fmla="*/ 7458694 w 12089090"/>
                  <a:gd name="connsiteY221" fmla="*/ 7484677 h 13511369"/>
                  <a:gd name="connsiteX222" fmla="*/ 7484888 w 12089090"/>
                  <a:gd name="connsiteY222" fmla="*/ 7515382 h 13511369"/>
                  <a:gd name="connsiteX223" fmla="*/ 7505128 w 12089090"/>
                  <a:gd name="connsiteY223" fmla="*/ 7467755 h 13511369"/>
                  <a:gd name="connsiteX224" fmla="*/ 7563469 w 12089090"/>
                  <a:gd name="connsiteY224" fmla="*/ 7529921 h 13511369"/>
                  <a:gd name="connsiteX225" fmla="*/ 7656338 w 12089090"/>
                  <a:gd name="connsiteY225" fmla="*/ 7615646 h 13511369"/>
                  <a:gd name="connsiteX226" fmla="*/ 7656338 w 12089090"/>
                  <a:gd name="connsiteY226" fmla="*/ 7510871 h 13511369"/>
                  <a:gd name="connsiteX227" fmla="*/ 7830168 w 12089090"/>
                  <a:gd name="connsiteY227" fmla="*/ 7606120 h 13511369"/>
                  <a:gd name="connsiteX228" fmla="*/ 7723013 w 12089090"/>
                  <a:gd name="connsiteY228" fmla="*/ 7370377 h 13511369"/>
                  <a:gd name="connsiteX229" fmla="*/ 7725394 w 12089090"/>
                  <a:gd name="connsiteY229" fmla="*/ 7234646 h 13511369"/>
                  <a:gd name="connsiteX230" fmla="*/ 7630144 w 12089090"/>
                  <a:gd name="connsiteY230" fmla="*/ 7206071 h 13511369"/>
                  <a:gd name="connsiteX231" fmla="*/ 7694437 w 12089090"/>
                  <a:gd name="connsiteY231" fmla="*/ 7039382 h 13511369"/>
                  <a:gd name="connsiteX232" fmla="*/ 8392144 w 12089090"/>
                  <a:gd name="connsiteY232" fmla="*/ 6653621 h 13511369"/>
                  <a:gd name="connsiteX233" fmla="*/ 8720757 w 12089090"/>
                  <a:gd name="connsiteY233" fmla="*/ 6591708 h 13511369"/>
                  <a:gd name="connsiteX234" fmla="*/ 8739807 w 12089090"/>
                  <a:gd name="connsiteY234" fmla="*/ 6696483 h 13511369"/>
                  <a:gd name="connsiteX235" fmla="*/ 8813626 w 12089090"/>
                  <a:gd name="connsiteY235" fmla="*/ 6701246 h 13511369"/>
                  <a:gd name="connsiteX236" fmla="*/ 8789812 w 12089090"/>
                  <a:gd name="connsiteY236" fmla="*/ 6548844 h 13511369"/>
                  <a:gd name="connsiteX237" fmla="*/ 9332737 w 12089090"/>
                  <a:gd name="connsiteY237" fmla="*/ 6544082 h 13511369"/>
                  <a:gd name="connsiteX238" fmla="*/ 9520856 w 12089090"/>
                  <a:gd name="connsiteY238" fmla="*/ 6494075 h 13511369"/>
                  <a:gd name="connsiteX239" fmla="*/ 9647062 w 12089090"/>
                  <a:gd name="connsiteY239" fmla="*/ 6298813 h 13511369"/>
                  <a:gd name="connsiteX240" fmla="*/ 9923287 w 12089090"/>
                  <a:gd name="connsiteY240" fmla="*/ 6334532 h 13511369"/>
                  <a:gd name="connsiteX241" fmla="*/ 9887569 w 12089090"/>
                  <a:gd name="connsiteY241" fmla="*/ 6420258 h 13511369"/>
                  <a:gd name="connsiteX242" fmla="*/ 9744694 w 12089090"/>
                  <a:gd name="connsiteY242" fmla="*/ 6434546 h 13511369"/>
                  <a:gd name="connsiteX243" fmla="*/ 9813749 w 12089090"/>
                  <a:gd name="connsiteY243" fmla="*/ 6489313 h 13511369"/>
                  <a:gd name="connsiteX244" fmla="*/ 9682782 w 12089090"/>
                  <a:gd name="connsiteY244" fmla="*/ 6517889 h 13511369"/>
                  <a:gd name="connsiteX245" fmla="*/ 9556576 w 12089090"/>
                  <a:gd name="connsiteY245" fmla="*/ 6508364 h 13511369"/>
                  <a:gd name="connsiteX246" fmla="*/ 9470850 w 12089090"/>
                  <a:gd name="connsiteY246" fmla="*/ 6544082 h 13511369"/>
                  <a:gd name="connsiteX247" fmla="*/ 9439894 w 12089090"/>
                  <a:gd name="connsiteY247" fmla="*/ 6848883 h 13511369"/>
                  <a:gd name="connsiteX248" fmla="*/ 9601819 w 12089090"/>
                  <a:gd name="connsiteY248" fmla="*/ 6882220 h 13511369"/>
                  <a:gd name="connsiteX249" fmla="*/ 9808987 w 12089090"/>
                  <a:gd name="connsiteY249" fmla="*/ 6696482 h 13511369"/>
                  <a:gd name="connsiteX250" fmla="*/ 9847088 w 12089090"/>
                  <a:gd name="connsiteY250" fmla="*/ 6794114 h 13511369"/>
                  <a:gd name="connsiteX251" fmla="*/ 9994726 w 12089090"/>
                  <a:gd name="connsiteY251" fmla="*/ 6717914 h 13511369"/>
                  <a:gd name="connsiteX252" fmla="*/ 9894713 w 12089090"/>
                  <a:gd name="connsiteY252" fmla="*/ 6956040 h 13511369"/>
                  <a:gd name="connsiteX253" fmla="*/ 10037588 w 12089090"/>
                  <a:gd name="connsiteY253" fmla="*/ 6898889 h 13511369"/>
                  <a:gd name="connsiteX254" fmla="*/ 10004251 w 12089090"/>
                  <a:gd name="connsiteY254" fmla="*/ 6986996 h 13511369"/>
                  <a:gd name="connsiteX255" fmla="*/ 10235232 w 12089090"/>
                  <a:gd name="connsiteY255" fmla="*/ 6984614 h 13511369"/>
                  <a:gd name="connsiteX256" fmla="*/ 10075687 w 12089090"/>
                  <a:gd name="connsiteY256" fmla="*/ 7039382 h 13511369"/>
                  <a:gd name="connsiteX257" fmla="*/ 9966151 w 12089090"/>
                  <a:gd name="connsiteY257" fmla="*/ 7096533 h 13511369"/>
                  <a:gd name="connsiteX258" fmla="*/ 9847088 w 12089090"/>
                  <a:gd name="connsiteY258" fmla="*/ 7210833 h 13511369"/>
                  <a:gd name="connsiteX259" fmla="*/ 9882806 w 12089090"/>
                  <a:gd name="connsiteY259" fmla="*/ 7270363 h 13511369"/>
                  <a:gd name="connsiteX260" fmla="*/ 9925669 w 12089090"/>
                  <a:gd name="connsiteY260" fmla="*/ 7320371 h 13511369"/>
                  <a:gd name="connsiteX261" fmla="*/ 10004251 w 12089090"/>
                  <a:gd name="connsiteY261" fmla="*/ 7287033 h 13511369"/>
                  <a:gd name="connsiteX262" fmla="*/ 10016156 w 12089090"/>
                  <a:gd name="connsiteY262" fmla="*/ 7348944 h 13511369"/>
                  <a:gd name="connsiteX263" fmla="*/ 10130457 w 12089090"/>
                  <a:gd name="connsiteY263" fmla="*/ 7210833 h 13511369"/>
                  <a:gd name="connsiteX264" fmla="*/ 10166176 w 12089090"/>
                  <a:gd name="connsiteY264" fmla="*/ 7356089 h 13511369"/>
                  <a:gd name="connsiteX265" fmla="*/ 10261426 w 12089090"/>
                  <a:gd name="connsiteY265" fmla="*/ 7239408 h 13511369"/>
                  <a:gd name="connsiteX266" fmla="*/ 10287619 w 12089090"/>
                  <a:gd name="connsiteY266" fmla="*/ 7401332 h 13511369"/>
                  <a:gd name="connsiteX267" fmla="*/ 10361437 w 12089090"/>
                  <a:gd name="connsiteY267" fmla="*/ 7477532 h 13511369"/>
                  <a:gd name="connsiteX268" fmla="*/ 10151887 w 12089090"/>
                  <a:gd name="connsiteY268" fmla="*/ 7591832 h 13511369"/>
                  <a:gd name="connsiteX269" fmla="*/ 10304288 w 12089090"/>
                  <a:gd name="connsiteY269" fmla="*/ 7741852 h 13511369"/>
                  <a:gd name="connsiteX270" fmla="*/ 10335244 w 12089090"/>
                  <a:gd name="connsiteY270" fmla="*/ 7644221 h 13511369"/>
                  <a:gd name="connsiteX271" fmla="*/ 10406680 w 12089090"/>
                  <a:gd name="connsiteY271" fmla="*/ 7732326 h 13511369"/>
                  <a:gd name="connsiteX272" fmla="*/ 10528126 w 12089090"/>
                  <a:gd name="connsiteY272" fmla="*/ 7691846 h 13511369"/>
                  <a:gd name="connsiteX273" fmla="*/ 10532887 w 12089090"/>
                  <a:gd name="connsiteY273" fmla="*/ 7777570 h 13511369"/>
                  <a:gd name="connsiteX274" fmla="*/ 10530506 w 12089090"/>
                  <a:gd name="connsiteY274" fmla="*/ 7875200 h 13511369"/>
                  <a:gd name="connsiteX275" fmla="*/ 10640043 w 12089090"/>
                  <a:gd name="connsiteY275" fmla="*/ 7837101 h 13511369"/>
                  <a:gd name="connsiteX276" fmla="*/ 10680526 w 12089090"/>
                  <a:gd name="connsiteY276" fmla="*/ 8075227 h 13511369"/>
                  <a:gd name="connsiteX277" fmla="*/ 10818637 w 12089090"/>
                  <a:gd name="connsiteY277" fmla="*/ 8106182 h 13511369"/>
                  <a:gd name="connsiteX278" fmla="*/ 10832925 w 12089090"/>
                  <a:gd name="connsiteY278" fmla="*/ 7815670 h 13511369"/>
                  <a:gd name="connsiteX279" fmla="*/ 10923413 w 12089090"/>
                  <a:gd name="connsiteY279" fmla="*/ 7791858 h 13511369"/>
                  <a:gd name="connsiteX280" fmla="*/ 10992469 w 12089090"/>
                  <a:gd name="connsiteY280" fmla="*/ 7620407 h 13511369"/>
                  <a:gd name="connsiteX281" fmla="*/ 10954369 w 12089090"/>
                  <a:gd name="connsiteY281" fmla="*/ 7491821 h 13511369"/>
                  <a:gd name="connsiteX282" fmla="*/ 10859119 w 12089090"/>
                  <a:gd name="connsiteY282" fmla="*/ 7479913 h 13511369"/>
                  <a:gd name="connsiteX283" fmla="*/ 10906743 w 12089090"/>
                  <a:gd name="connsiteY283" fmla="*/ 7360851 h 13511369"/>
                  <a:gd name="connsiteX284" fmla="*/ 10801969 w 12089090"/>
                  <a:gd name="connsiteY284" fmla="*/ 7289414 h 13511369"/>
                  <a:gd name="connsiteX285" fmla="*/ 10761487 w 12089090"/>
                  <a:gd name="connsiteY285" fmla="*/ 7058432 h 13511369"/>
                  <a:gd name="connsiteX286" fmla="*/ 10443987 w 12089090"/>
                  <a:gd name="connsiteY286" fmla="*/ 7020332 h 13511369"/>
                  <a:gd name="connsiteX287" fmla="*/ 10513838 w 12089090"/>
                  <a:gd name="connsiteY287" fmla="*/ 6915558 h 13511369"/>
                  <a:gd name="connsiteX288" fmla="*/ 10637663 w 12089090"/>
                  <a:gd name="connsiteY288" fmla="*/ 6896508 h 13511369"/>
                  <a:gd name="connsiteX289" fmla="*/ 10647187 w 12089090"/>
                  <a:gd name="connsiteY289" fmla="*/ 6810782 h 13511369"/>
                  <a:gd name="connsiteX290" fmla="*/ 10859912 w 12089090"/>
                  <a:gd name="connsiteY290" fmla="*/ 6899682 h 13511369"/>
                  <a:gd name="connsiteX291" fmla="*/ 10875787 w 12089090"/>
                  <a:gd name="connsiteY291" fmla="*/ 6677432 h 13511369"/>
                  <a:gd name="connsiteX292" fmla="*/ 10666237 w 12089090"/>
                  <a:gd name="connsiteY292" fmla="*/ 6772682 h 13511369"/>
                  <a:gd name="connsiteX293" fmla="*/ 10590037 w 12089090"/>
                  <a:gd name="connsiteY293" fmla="*/ 6544082 h 13511369"/>
                  <a:gd name="connsiteX294" fmla="*/ 10361437 w 12089090"/>
                  <a:gd name="connsiteY294" fmla="*/ 6753632 h 13511369"/>
                  <a:gd name="connsiteX295" fmla="*/ 10374138 w 12089090"/>
                  <a:gd name="connsiteY295" fmla="*/ 6588533 h 13511369"/>
                  <a:gd name="connsiteX296" fmla="*/ 10386837 w 12089090"/>
                  <a:gd name="connsiteY296" fmla="*/ 6464707 h 13511369"/>
                  <a:gd name="connsiteX297" fmla="*/ 10331672 w 12089090"/>
                  <a:gd name="connsiteY297" fmla="*/ 6436675 h 13511369"/>
                  <a:gd name="connsiteX298" fmla="*/ 10278888 w 12089090"/>
                  <a:gd name="connsiteY298" fmla="*/ 6452008 h 13511369"/>
                  <a:gd name="connsiteX299" fmla="*/ 10158237 w 12089090"/>
                  <a:gd name="connsiteY299" fmla="*/ 6236107 h 13511369"/>
                  <a:gd name="connsiteX300" fmla="*/ 10323338 w 12089090"/>
                  <a:gd name="connsiteY300" fmla="*/ 6274208 h 13511369"/>
                  <a:gd name="connsiteX301" fmla="*/ 10564638 w 12089090"/>
                  <a:gd name="connsiteY301" fmla="*/ 6274208 h 13511369"/>
                  <a:gd name="connsiteX302" fmla="*/ 10694812 w 12089090"/>
                  <a:gd name="connsiteY302" fmla="*/ 6134507 h 13511369"/>
                  <a:gd name="connsiteX303" fmla="*/ 10593213 w 12089090"/>
                  <a:gd name="connsiteY303" fmla="*/ 6023383 h 13511369"/>
                  <a:gd name="connsiteX304" fmla="*/ 10380487 w 12089090"/>
                  <a:gd name="connsiteY304" fmla="*/ 5975757 h 13511369"/>
                  <a:gd name="connsiteX305" fmla="*/ 10561462 w 12089090"/>
                  <a:gd name="connsiteY305" fmla="*/ 5845582 h 13511369"/>
                  <a:gd name="connsiteX306" fmla="*/ 10507488 w 12089090"/>
                  <a:gd name="connsiteY306" fmla="*/ 5728108 h 13511369"/>
                  <a:gd name="connsiteX307" fmla="*/ 10561463 w 12089090"/>
                  <a:gd name="connsiteY307" fmla="*/ 5607458 h 13511369"/>
                  <a:gd name="connsiteX308" fmla="*/ 10523362 w 12089090"/>
                  <a:gd name="connsiteY308" fmla="*/ 5604282 h 13511369"/>
                  <a:gd name="connsiteX309" fmla="*/ 10488438 w 12089090"/>
                  <a:gd name="connsiteY309" fmla="*/ 5528083 h 13511369"/>
                  <a:gd name="connsiteX310" fmla="*/ 10329687 w 12089090"/>
                  <a:gd name="connsiteY310" fmla="*/ 5375682 h 13511369"/>
                  <a:gd name="connsiteX311" fmla="*/ 10599563 w 12089090"/>
                  <a:gd name="connsiteY311" fmla="*/ 5480458 h 13511369"/>
                  <a:gd name="connsiteX312" fmla="*/ 10742437 w 12089090"/>
                  <a:gd name="connsiteY312" fmla="*/ 5439182 h 13511369"/>
                  <a:gd name="connsiteX313" fmla="*/ 10717038 w 12089090"/>
                  <a:gd name="connsiteY313" fmla="*/ 5686833 h 13511369"/>
                  <a:gd name="connsiteX314" fmla="*/ 10894837 w 12089090"/>
                  <a:gd name="connsiteY314" fmla="*/ 5724932 h 13511369"/>
                  <a:gd name="connsiteX315" fmla="*/ 10951988 w 12089090"/>
                  <a:gd name="connsiteY315" fmla="*/ 5550308 h 13511369"/>
                  <a:gd name="connsiteX316" fmla="*/ 10993262 w 12089090"/>
                  <a:gd name="connsiteY316" fmla="*/ 5321707 h 13511369"/>
                  <a:gd name="connsiteX317" fmla="*/ 10913888 w 12089090"/>
                  <a:gd name="connsiteY317" fmla="*/ 5118508 h 13511369"/>
                  <a:gd name="connsiteX318" fmla="*/ 10856737 w 12089090"/>
                  <a:gd name="connsiteY318" fmla="*/ 5020082 h 13511369"/>
                  <a:gd name="connsiteX319" fmla="*/ 10777363 w 12089090"/>
                  <a:gd name="connsiteY319" fmla="*/ 5137558 h 13511369"/>
                  <a:gd name="connsiteX320" fmla="*/ 10707513 w 12089090"/>
                  <a:gd name="connsiteY320" fmla="*/ 5096283 h 13511369"/>
                  <a:gd name="connsiteX321" fmla="*/ 10675763 w 12089090"/>
                  <a:gd name="connsiteY321" fmla="*/ 5216933 h 13511369"/>
                  <a:gd name="connsiteX322" fmla="*/ 10574162 w 12089090"/>
                  <a:gd name="connsiteY322" fmla="*/ 5220107 h 13511369"/>
                  <a:gd name="connsiteX323" fmla="*/ 10494787 w 12089090"/>
                  <a:gd name="connsiteY323" fmla="*/ 5077232 h 13511369"/>
                  <a:gd name="connsiteX324" fmla="*/ 10456687 w 12089090"/>
                  <a:gd name="connsiteY324" fmla="*/ 4924832 h 13511369"/>
                  <a:gd name="connsiteX325" fmla="*/ 10240787 w 12089090"/>
                  <a:gd name="connsiteY325" fmla="*/ 4928007 h 13511369"/>
                  <a:gd name="connsiteX326" fmla="*/ 10266187 w 12089090"/>
                  <a:gd name="connsiteY326" fmla="*/ 5153432 h 13511369"/>
                  <a:gd name="connsiteX327" fmla="*/ 10228088 w 12089090"/>
                  <a:gd name="connsiteY327" fmla="*/ 4959758 h 13511369"/>
                  <a:gd name="connsiteX328" fmla="*/ 10183637 w 12089090"/>
                  <a:gd name="connsiteY328" fmla="*/ 4972457 h 13511369"/>
                  <a:gd name="connsiteX329" fmla="*/ 10113787 w 12089090"/>
                  <a:gd name="connsiteY329" fmla="*/ 4861332 h 13511369"/>
                  <a:gd name="connsiteX330" fmla="*/ 10018538 w 12089090"/>
                  <a:gd name="connsiteY330" fmla="*/ 4931183 h 13511369"/>
                  <a:gd name="connsiteX331" fmla="*/ 9862962 w 12089090"/>
                  <a:gd name="connsiteY331" fmla="*/ 5058182 h 13511369"/>
                  <a:gd name="connsiteX332" fmla="*/ 10228087 w 12089090"/>
                  <a:gd name="connsiteY332" fmla="*/ 4724807 h 13511369"/>
                  <a:gd name="connsiteX333" fmla="*/ 10372550 w 12089090"/>
                  <a:gd name="connsiteY333" fmla="*/ 4634321 h 13511369"/>
                  <a:gd name="connsiteX334" fmla="*/ 10590037 w 12089090"/>
                  <a:gd name="connsiteY334" fmla="*/ 4581932 h 13511369"/>
                  <a:gd name="connsiteX335" fmla="*/ 10628138 w 12089090"/>
                  <a:gd name="connsiteY335" fmla="*/ 4461283 h 13511369"/>
                  <a:gd name="connsiteX336" fmla="*/ 10799588 w 12089090"/>
                  <a:gd name="connsiteY336" fmla="*/ 4334283 h 13511369"/>
                  <a:gd name="connsiteX337" fmla="*/ 10831337 w 12089090"/>
                  <a:gd name="connsiteY337" fmla="*/ 4080282 h 13511369"/>
                  <a:gd name="connsiteX338" fmla="*/ 10599562 w 12089090"/>
                  <a:gd name="connsiteY338" fmla="*/ 3997732 h 13511369"/>
                  <a:gd name="connsiteX339" fmla="*/ 10282063 w 12089090"/>
                  <a:gd name="connsiteY339" fmla="*/ 3950108 h 13511369"/>
                  <a:gd name="connsiteX340" fmla="*/ 10151887 w 12089090"/>
                  <a:gd name="connsiteY340" fmla="*/ 4010432 h 13511369"/>
                  <a:gd name="connsiteX341" fmla="*/ 10177288 w 12089090"/>
                  <a:gd name="connsiteY341" fmla="*/ 3845333 h 13511369"/>
                  <a:gd name="connsiteX342" fmla="*/ 10126488 w 12089090"/>
                  <a:gd name="connsiteY342" fmla="*/ 3670708 h 13511369"/>
                  <a:gd name="connsiteX343" fmla="*/ 10240787 w 12089090"/>
                  <a:gd name="connsiteY343" fmla="*/ 3708807 h 13511369"/>
                  <a:gd name="connsiteX344" fmla="*/ 10361438 w 12089090"/>
                  <a:gd name="connsiteY344" fmla="*/ 3600858 h 13511369"/>
                  <a:gd name="connsiteX345" fmla="*/ 10551938 w 12089090"/>
                  <a:gd name="connsiteY345" fmla="*/ 3661183 h 13511369"/>
                  <a:gd name="connsiteX346" fmla="*/ 10564638 w 12089090"/>
                  <a:gd name="connsiteY346" fmla="*/ 3477033 h 13511369"/>
                  <a:gd name="connsiteX347" fmla="*/ 10704337 w 12089090"/>
                  <a:gd name="connsiteY347" fmla="*/ 3515132 h 13511369"/>
                  <a:gd name="connsiteX348" fmla="*/ 10818637 w 12089090"/>
                  <a:gd name="connsiteY348" fmla="*/ 3210332 h 13511369"/>
                  <a:gd name="connsiteX349" fmla="*/ 10920238 w 12089090"/>
                  <a:gd name="connsiteY349" fmla="*/ 3299233 h 13511369"/>
                  <a:gd name="connsiteX350" fmla="*/ 11059937 w 12089090"/>
                  <a:gd name="connsiteY350" fmla="*/ 3283357 h 13511369"/>
                  <a:gd name="connsiteX351" fmla="*/ 11094862 w 12089090"/>
                  <a:gd name="connsiteY351" fmla="*/ 3508782 h 13511369"/>
                  <a:gd name="connsiteX352" fmla="*/ 11171063 w 12089090"/>
                  <a:gd name="connsiteY352" fmla="*/ 3251608 h 13511369"/>
                  <a:gd name="connsiteX353" fmla="*/ 11094863 w 12089090"/>
                  <a:gd name="connsiteY353" fmla="*/ 3165883 h 13511369"/>
                  <a:gd name="connsiteX354" fmla="*/ 11180587 w 12089090"/>
                  <a:gd name="connsiteY354" fmla="*/ 2911882 h 13511369"/>
                  <a:gd name="connsiteX355" fmla="*/ 10999613 w 12089090"/>
                  <a:gd name="connsiteY355" fmla="*/ 2988083 h 13511369"/>
                  <a:gd name="connsiteX356" fmla="*/ 10971037 w 12089090"/>
                  <a:gd name="connsiteY356" fmla="*/ 2918232 h 13511369"/>
                  <a:gd name="connsiteX357" fmla="*/ 10780537 w 12089090"/>
                  <a:gd name="connsiteY357" fmla="*/ 2715032 h 13511369"/>
                  <a:gd name="connsiteX358" fmla="*/ 10748788 w 12089090"/>
                  <a:gd name="connsiteY358" fmla="*/ 2530883 h 13511369"/>
                  <a:gd name="connsiteX359" fmla="*/ 10717038 w 12089090"/>
                  <a:gd name="connsiteY359" fmla="*/ 2435633 h 13511369"/>
                  <a:gd name="connsiteX360" fmla="*/ 10818637 w 12089090"/>
                  <a:gd name="connsiteY360" fmla="*/ 2334032 h 13511369"/>
                  <a:gd name="connsiteX361" fmla="*/ 11078988 w 12089090"/>
                  <a:gd name="connsiteY361" fmla="*/ 2099083 h 13511369"/>
                  <a:gd name="connsiteX362" fmla="*/ 11199637 w 12089090"/>
                  <a:gd name="connsiteY362" fmla="*/ 2118132 h 13511369"/>
                  <a:gd name="connsiteX363" fmla="*/ 11269488 w 12089090"/>
                  <a:gd name="connsiteY363" fmla="*/ 2029233 h 13511369"/>
                  <a:gd name="connsiteX364" fmla="*/ 11504437 w 12089090"/>
                  <a:gd name="connsiteY364" fmla="*/ 1921282 h 13511369"/>
                  <a:gd name="connsiteX365" fmla="*/ 11358388 w 12089090"/>
                  <a:gd name="connsiteY365" fmla="*/ 1851433 h 13511369"/>
                  <a:gd name="connsiteX366" fmla="*/ 11275837 w 12089090"/>
                  <a:gd name="connsiteY366" fmla="*/ 1705382 h 13511369"/>
                  <a:gd name="connsiteX367" fmla="*/ 11377437 w 12089090"/>
                  <a:gd name="connsiteY367" fmla="*/ 1279932 h 13511369"/>
                  <a:gd name="connsiteX368" fmla="*/ 11256787 w 12089090"/>
                  <a:gd name="connsiteY368" fmla="*/ 1019582 h 13511369"/>
                  <a:gd name="connsiteX369" fmla="*/ 11542537 w 12089090"/>
                  <a:gd name="connsiteY369" fmla="*/ 1362482 h 13511369"/>
                  <a:gd name="connsiteX370" fmla="*/ 11707637 w 12089090"/>
                  <a:gd name="connsiteY370" fmla="*/ 1165632 h 13511369"/>
                  <a:gd name="connsiteX371" fmla="*/ 11891787 w 12089090"/>
                  <a:gd name="connsiteY371" fmla="*/ 1476782 h 13511369"/>
                  <a:gd name="connsiteX372" fmla="*/ 12088637 w 12089090"/>
                  <a:gd name="connsiteY372" fmla="*/ 1578383 h 13511369"/>
                  <a:gd name="connsiteX373" fmla="*/ 11923537 w 12089090"/>
                  <a:gd name="connsiteY373" fmla="*/ 1133883 h 13511369"/>
                  <a:gd name="connsiteX374" fmla="*/ 11910837 w 12089090"/>
                  <a:gd name="connsiteY374" fmla="*/ 917982 h 13511369"/>
                  <a:gd name="connsiteX375" fmla="*/ 11777487 w 12089090"/>
                  <a:gd name="connsiteY375" fmla="*/ 721132 h 13511369"/>
                  <a:gd name="connsiteX376" fmla="*/ 11752087 w 12089090"/>
                  <a:gd name="connsiteY37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971603 w 12089090"/>
                  <a:gd name="connsiteY15" fmla="*/ 1078863 h 13511369"/>
                  <a:gd name="connsiteX16" fmla="*/ 5808487 w 12089090"/>
                  <a:gd name="connsiteY16" fmla="*/ 1000532 h 13511369"/>
                  <a:gd name="connsiteX17" fmla="*/ 5647753 w 12089090"/>
                  <a:gd name="connsiteY17" fmla="*/ 921700 h 13511369"/>
                  <a:gd name="connsiteX18" fmla="*/ 5566790 w 12089090"/>
                  <a:gd name="connsiteY18" fmla="*/ 995519 h 13511369"/>
                  <a:gd name="connsiteX19" fmla="*/ 5500115 w 12089090"/>
                  <a:gd name="connsiteY19" fmla="*/ 847881 h 13511369"/>
                  <a:gd name="connsiteX20" fmla="*/ 5295328 w 12089090"/>
                  <a:gd name="connsiteY20" fmla="*/ 838356 h 13511369"/>
                  <a:gd name="connsiteX21" fmla="*/ 5119115 w 12089090"/>
                  <a:gd name="connsiteY21" fmla="*/ 678813 h 13511369"/>
                  <a:gd name="connsiteX22" fmla="*/ 4872656 w 12089090"/>
                  <a:gd name="connsiteY22" fmla="*/ 524282 h 13511369"/>
                  <a:gd name="connsiteX23" fmla="*/ 4578572 w 12089090"/>
                  <a:gd name="connsiteY23" fmla="*/ 478788 h 13511369"/>
                  <a:gd name="connsiteX24" fmla="*/ 4330922 w 12089090"/>
                  <a:gd name="connsiteY24" fmla="*/ 395444 h 13511369"/>
                  <a:gd name="connsiteX25" fmla="*/ 4363068 w 12089090"/>
                  <a:gd name="connsiteY25" fmla="*/ 505232 h 13511369"/>
                  <a:gd name="connsiteX26" fmla="*/ 4118990 w 12089090"/>
                  <a:gd name="connsiteY26" fmla="*/ 528794 h 13511369"/>
                  <a:gd name="connsiteX27" fmla="*/ 3952303 w 12089090"/>
                  <a:gd name="connsiteY27" fmla="*/ 640713 h 13511369"/>
                  <a:gd name="connsiteX28" fmla="*/ 3770137 w 12089090"/>
                  <a:gd name="connsiteY28" fmla="*/ 929094 h 13511369"/>
                  <a:gd name="connsiteX29" fmla="*/ 3680840 w 12089090"/>
                  <a:gd name="connsiteY29" fmla="*/ 914556 h 13511369"/>
                  <a:gd name="connsiteX30" fmla="*/ 3578447 w 12089090"/>
                  <a:gd name="connsiteY30" fmla="*/ 990756 h 13511369"/>
                  <a:gd name="connsiteX31" fmla="*/ 3404615 w 12089090"/>
                  <a:gd name="connsiteY31" fmla="*/ 1205069 h 13511369"/>
                  <a:gd name="connsiteX32" fmla="*/ 3266503 w 12089090"/>
                  <a:gd name="connsiteY32" fmla="*/ 1266981 h 13511369"/>
                  <a:gd name="connsiteX33" fmla="*/ 3184349 w 12089090"/>
                  <a:gd name="connsiteY33" fmla="*/ 1343433 h 13511369"/>
                  <a:gd name="connsiteX34" fmla="*/ 2956940 w 12089090"/>
                  <a:gd name="connsiteY34" fmla="*/ 1233644 h 13511369"/>
                  <a:gd name="connsiteX35" fmla="*/ 2829544 w 12089090"/>
                  <a:gd name="connsiteY35" fmla="*/ 1317239 h 13511369"/>
                  <a:gd name="connsiteX36" fmla="*/ 2690240 w 12089090"/>
                  <a:gd name="connsiteY36" fmla="*/ 1366994 h 13511369"/>
                  <a:gd name="connsiteX37" fmla="*/ 2455687 w 12089090"/>
                  <a:gd name="connsiteY37" fmla="*/ 1452970 h 13511369"/>
                  <a:gd name="connsiteX38" fmla="*/ 2421159 w 12089090"/>
                  <a:gd name="connsiteY38" fmla="*/ 1328894 h 13511369"/>
                  <a:gd name="connsiteX39" fmla="*/ 2341387 w 12089090"/>
                  <a:gd name="connsiteY39" fmla="*/ 1248182 h 13511369"/>
                  <a:gd name="connsiteX40" fmla="*/ 2364009 w 12089090"/>
                  <a:gd name="connsiteY40" fmla="*/ 1407475 h 13511369"/>
                  <a:gd name="connsiteX41" fmla="*/ 2321147 w 12089090"/>
                  <a:gd name="connsiteY41" fmla="*/ 1557494 h 13511369"/>
                  <a:gd name="connsiteX42" fmla="*/ 2379487 w 12089090"/>
                  <a:gd name="connsiteY42" fmla="*/ 1629182 h 13511369"/>
                  <a:gd name="connsiteX43" fmla="*/ 2748581 w 12089090"/>
                  <a:gd name="connsiteY43" fmla="*/ 1888739 h 13511369"/>
                  <a:gd name="connsiteX44" fmla="*/ 2818828 w 12089090"/>
                  <a:gd name="connsiteY44" fmla="*/ 2031363 h 13511369"/>
                  <a:gd name="connsiteX45" fmla="*/ 2799778 w 12089090"/>
                  <a:gd name="connsiteY45" fmla="*/ 2224244 h 13511369"/>
                  <a:gd name="connsiteX46" fmla="*/ 2870025 w 12089090"/>
                  <a:gd name="connsiteY46" fmla="*/ 2431664 h 13511369"/>
                  <a:gd name="connsiteX47" fmla="*/ 3027187 w 12089090"/>
                  <a:gd name="connsiteY47" fmla="*/ 2567395 h 13511369"/>
                  <a:gd name="connsiteX48" fmla="*/ 3160537 w 12089090"/>
                  <a:gd name="connsiteY48" fmla="*/ 2543582 h 13511369"/>
                  <a:gd name="connsiteX49" fmla="*/ 3228403 w 12089090"/>
                  <a:gd name="connsiteY49" fmla="*/ 2648106 h 13511369"/>
                  <a:gd name="connsiteX50" fmla="*/ 3130772 w 12089090"/>
                  <a:gd name="connsiteY50" fmla="*/ 2719544 h 13511369"/>
                  <a:gd name="connsiteX51" fmla="*/ 3115293 w 12089090"/>
                  <a:gd name="connsiteY51" fmla="*/ 2843619 h 13511369"/>
                  <a:gd name="connsiteX52" fmla="*/ 3023615 w 12089090"/>
                  <a:gd name="connsiteY52" fmla="*/ 2957669 h 13511369"/>
                  <a:gd name="connsiteX53" fmla="*/ 3016472 w 12089090"/>
                  <a:gd name="connsiteY53" fmla="*/ 3050538 h 13511369"/>
                  <a:gd name="connsiteX54" fmla="*/ 2916459 w 12089090"/>
                  <a:gd name="connsiteY54" fmla="*/ 3143406 h 13511369"/>
                  <a:gd name="connsiteX55" fmla="*/ 2874787 w 12089090"/>
                  <a:gd name="connsiteY55" fmla="*/ 3248432 h 13511369"/>
                  <a:gd name="connsiteX56" fmla="*/ 2916459 w 12089090"/>
                  <a:gd name="connsiteY56" fmla="*/ 3355338 h 13511369"/>
                  <a:gd name="connsiteX57" fmla="*/ 3039093 w 12089090"/>
                  <a:gd name="connsiteY57" fmla="*/ 3469889 h 13511369"/>
                  <a:gd name="connsiteX58" fmla="*/ 2880740 w 12089090"/>
                  <a:gd name="connsiteY58" fmla="*/ 3872069 h 13511369"/>
                  <a:gd name="connsiteX59" fmla="*/ 2854547 w 12089090"/>
                  <a:gd name="connsiteY59" fmla="*/ 4003038 h 13511369"/>
                  <a:gd name="connsiteX60" fmla="*/ 2779537 w 12089090"/>
                  <a:gd name="connsiteY60" fmla="*/ 4067582 h 13511369"/>
                  <a:gd name="connsiteX61" fmla="*/ 2630709 w 12089090"/>
                  <a:gd name="connsiteY61" fmla="*/ 4069713 h 13511369"/>
                  <a:gd name="connsiteX62" fmla="*/ 2559272 w 12089090"/>
                  <a:gd name="connsiteY62" fmla="*/ 4041138 h 13511369"/>
                  <a:gd name="connsiteX63" fmla="*/ 2497359 w 12089090"/>
                  <a:gd name="connsiteY63" fmla="*/ 3964938 h 13511369"/>
                  <a:gd name="connsiteX64" fmla="*/ 2360437 w 12089090"/>
                  <a:gd name="connsiteY64" fmla="*/ 3991382 h 13511369"/>
                  <a:gd name="connsiteX65" fmla="*/ 2302097 w 12089090"/>
                  <a:gd name="connsiteY65" fmla="*/ 4098288 h 13511369"/>
                  <a:gd name="connsiteX66" fmla="*/ 2402109 w 12089090"/>
                  <a:gd name="connsiteY66" fmla="*/ 4295932 h 13511369"/>
                  <a:gd name="connsiteX67" fmla="*/ 2322337 w 12089090"/>
                  <a:gd name="connsiteY67" fmla="*/ 4353332 h 13511369"/>
                  <a:gd name="connsiteX68" fmla="*/ 2533078 w 12089090"/>
                  <a:gd name="connsiteY68" fmla="*/ 4645975 h 13511369"/>
                  <a:gd name="connsiteX69" fmla="*/ 2597372 w 12089090"/>
                  <a:gd name="connsiteY69" fmla="*/ 4879338 h 13511369"/>
                  <a:gd name="connsiteX70" fmla="*/ 2489024 w 12089090"/>
                  <a:gd name="connsiteY70" fmla="*/ 4958170 h 13511369"/>
                  <a:gd name="connsiteX71" fmla="*/ 2471165 w 12089090"/>
                  <a:gd name="connsiteY71" fmla="*/ 5122225 h 13511369"/>
                  <a:gd name="connsiteX72" fmla="*/ 2387822 w 12089090"/>
                  <a:gd name="connsiteY72" fmla="*/ 5196044 h 13511369"/>
                  <a:gd name="connsiteX73" fmla="*/ 2398537 w 12089090"/>
                  <a:gd name="connsiteY73" fmla="*/ 5286782 h 13511369"/>
                  <a:gd name="connsiteX74" fmla="*/ 2506884 w 12089090"/>
                  <a:gd name="connsiteY74" fmla="*/ 5384163 h 13511369"/>
                  <a:gd name="connsiteX75" fmla="*/ 2512837 w 12089090"/>
                  <a:gd name="connsiteY75" fmla="*/ 5534432 h 13511369"/>
                  <a:gd name="connsiteX76" fmla="*/ 2516409 w 12089090"/>
                  <a:gd name="connsiteY76" fmla="*/ 5622288 h 13511369"/>
                  <a:gd name="connsiteX77" fmla="*/ 2649759 w 12089090"/>
                  <a:gd name="connsiteY77" fmla="*/ 5741350 h 13511369"/>
                  <a:gd name="connsiteX78" fmla="*/ 2814065 w 12089090"/>
                  <a:gd name="connsiteY78" fmla="*/ 5819932 h 13511369"/>
                  <a:gd name="connsiteX79" fmla="*/ 2846212 w 12089090"/>
                  <a:gd name="connsiteY79" fmla="*/ 6036875 h 13511369"/>
                  <a:gd name="connsiteX80" fmla="*/ 2836687 w 12089090"/>
                  <a:gd name="connsiteY80" fmla="*/ 6239282 h 13511369"/>
                  <a:gd name="connsiteX81" fmla="*/ 2611659 w 12089090"/>
                  <a:gd name="connsiteY81" fmla="*/ 6322375 h 13511369"/>
                  <a:gd name="connsiteX82" fmla="*/ 2627137 w 12089090"/>
                  <a:gd name="connsiteY82" fmla="*/ 6448832 h 13511369"/>
                  <a:gd name="connsiteX83" fmla="*/ 2531887 w 12089090"/>
                  <a:gd name="connsiteY83" fmla="*/ 6696482 h 13511369"/>
                  <a:gd name="connsiteX84" fmla="*/ 2585465 w 12089090"/>
                  <a:gd name="connsiteY84" fmla="*/ 6812913 h 13511369"/>
                  <a:gd name="connsiteX85" fmla="*/ 2535459 w 12089090"/>
                  <a:gd name="connsiteY85" fmla="*/ 6872444 h 13511369"/>
                  <a:gd name="connsiteX86" fmla="*/ 2478309 w 12089090"/>
                  <a:gd name="connsiteY86" fmla="*/ 6981982 h 13511369"/>
                  <a:gd name="connsiteX87" fmla="*/ 2365199 w 12089090"/>
                  <a:gd name="connsiteY87" fmla="*/ 7022714 h 13511369"/>
                  <a:gd name="connsiteX88" fmla="*/ 2123503 w 12089090"/>
                  <a:gd name="connsiteY88" fmla="*/ 7248682 h 13511369"/>
                  <a:gd name="connsiteX89" fmla="*/ 2171128 w 12089090"/>
                  <a:gd name="connsiteY89" fmla="*/ 7551100 h 13511369"/>
                  <a:gd name="connsiteX90" fmla="*/ 2143743 w 12089090"/>
                  <a:gd name="connsiteY90" fmla="*/ 7627551 h 13511369"/>
                  <a:gd name="connsiteX91" fmla="*/ 1973484 w 12089090"/>
                  <a:gd name="connsiteY91" fmla="*/ 7703500 h 13511369"/>
                  <a:gd name="connsiteX92" fmla="*/ 1867519 w 12089090"/>
                  <a:gd name="connsiteY92" fmla="*/ 7841863 h 13511369"/>
                  <a:gd name="connsiteX93" fmla="*/ 1842515 w 12089090"/>
                  <a:gd name="connsiteY93" fmla="*/ 8084500 h 13511369"/>
                  <a:gd name="connsiteX94" fmla="*/ 1721072 w 12089090"/>
                  <a:gd name="connsiteY94" fmla="*/ 8148794 h 13511369"/>
                  <a:gd name="connsiteX95" fmla="*/ 1703212 w 12089090"/>
                  <a:gd name="connsiteY95" fmla="*/ 8291919 h 13511369"/>
                  <a:gd name="connsiteX96" fmla="*/ 1671065 w 12089090"/>
                  <a:gd name="connsiteY96" fmla="*/ 8510744 h 13511369"/>
                  <a:gd name="connsiteX97" fmla="*/ 1716309 w 12089090"/>
                  <a:gd name="connsiteY97" fmla="*/ 8653619 h 13511369"/>
                  <a:gd name="connsiteX98" fmla="*/ 1706784 w 12089090"/>
                  <a:gd name="connsiteY98" fmla="*/ 8772682 h 13511369"/>
                  <a:gd name="connsiteX99" fmla="*/ 1788937 w 12089090"/>
                  <a:gd name="connsiteY99" fmla="*/ 8963432 h 13511369"/>
                  <a:gd name="connsiteX100" fmla="*/ 1657969 w 12089090"/>
                  <a:gd name="connsiteY100" fmla="*/ 9413488 h 13511369"/>
                  <a:gd name="connsiteX101" fmla="*/ 1506759 w 12089090"/>
                  <a:gd name="connsiteY101" fmla="*/ 9498963 h 13511369"/>
                  <a:gd name="connsiteX102" fmla="*/ 1463897 w 12089090"/>
                  <a:gd name="connsiteY102" fmla="*/ 9682319 h 13511369"/>
                  <a:gd name="connsiteX103" fmla="*/ 1321022 w 12089090"/>
                  <a:gd name="connsiteY103" fmla="*/ 9748994 h 13511369"/>
                  <a:gd name="connsiteX104" fmla="*/ 1312687 w 12089090"/>
                  <a:gd name="connsiteY104" fmla="*/ 9839732 h 13511369"/>
                  <a:gd name="connsiteX105" fmla="*/ 1237678 w 12089090"/>
                  <a:gd name="connsiteY105" fmla="*/ 9970450 h 13511369"/>
                  <a:gd name="connsiteX106" fmla="*/ 1254347 w 12089090"/>
                  <a:gd name="connsiteY106" fmla="*/ 10151425 h 13511369"/>
                  <a:gd name="connsiteX107" fmla="*/ 1179337 w 12089090"/>
                  <a:gd name="connsiteY107" fmla="*/ 10315982 h 13511369"/>
                  <a:gd name="connsiteX108" fmla="*/ 932878 w 12089090"/>
                  <a:gd name="connsiteY108" fmla="*/ 10353832 h 13511369"/>
                  <a:gd name="connsiteX109" fmla="*/ 817387 w 12089090"/>
                  <a:gd name="connsiteY109" fmla="*/ 10468382 h 13511369"/>
                  <a:gd name="connsiteX110" fmla="*/ 678084 w 12089090"/>
                  <a:gd name="connsiteY110" fmla="*/ 10480038 h 13511369"/>
                  <a:gd name="connsiteX111" fmla="*/ 585215 w 12089090"/>
                  <a:gd name="connsiteY111" fmla="*/ 10544332 h 13511369"/>
                  <a:gd name="connsiteX112" fmla="*/ 497109 w 12089090"/>
                  <a:gd name="connsiteY112" fmla="*/ 10503850 h 13511369"/>
                  <a:gd name="connsiteX113" fmla="*/ 399478 w 12089090"/>
                  <a:gd name="connsiteY113" fmla="*/ 10510994 h 13511369"/>
                  <a:gd name="connsiteX114" fmla="*/ 301847 w 12089090"/>
                  <a:gd name="connsiteY114" fmla="*/ 10482419 h 13511369"/>
                  <a:gd name="connsiteX115" fmla="*/ 238743 w 12089090"/>
                  <a:gd name="connsiteY115" fmla="*/ 10535057 h 13511369"/>
                  <a:gd name="connsiteX116" fmla="*/ 17287 w 12089090"/>
                  <a:gd name="connsiteY116" fmla="*/ 10430282 h 13511369"/>
                  <a:gd name="connsiteX117" fmla="*/ 78009 w 12089090"/>
                  <a:gd name="connsiteY117" fmla="*/ 10608625 h 13511369"/>
                  <a:gd name="connsiteX118" fmla="*/ 11334 w 12089090"/>
                  <a:gd name="connsiteY118" fmla="*/ 10787219 h 13511369"/>
                  <a:gd name="connsiteX119" fmla="*/ 112537 w 12089090"/>
                  <a:gd name="connsiteY119" fmla="*/ 11056551 h 13511369"/>
                  <a:gd name="connsiteX120" fmla="*/ 8953 w 12089090"/>
                  <a:gd name="connsiteY120" fmla="*/ 11234894 h 13511369"/>
                  <a:gd name="connsiteX121" fmla="*/ 17287 w 12089090"/>
                  <a:gd name="connsiteY121" fmla="*/ 11420882 h 13511369"/>
                  <a:gd name="connsiteX122" fmla="*/ 158972 w 12089090"/>
                  <a:gd name="connsiteY122" fmla="*/ 11470638 h 13511369"/>
                  <a:gd name="connsiteX123" fmla="*/ 455437 w 12089090"/>
                  <a:gd name="connsiteY123" fmla="*/ 11497082 h 13511369"/>
                  <a:gd name="connsiteX124" fmla="*/ 623315 w 12089090"/>
                  <a:gd name="connsiteY124" fmla="*/ 11544457 h 13511369"/>
                  <a:gd name="connsiteX125" fmla="*/ 737615 w 12089090"/>
                  <a:gd name="connsiteY125" fmla="*/ 11489688 h 13511369"/>
                  <a:gd name="connsiteX126" fmla="*/ 912637 w 12089090"/>
                  <a:gd name="connsiteY126" fmla="*/ 11535182 h 13511369"/>
                  <a:gd name="connsiteX127" fmla="*/ 1078134 w 12089090"/>
                  <a:gd name="connsiteY127" fmla="*/ 11413488 h 13511369"/>
                  <a:gd name="connsiteX128" fmla="*/ 1155524 w 12089090"/>
                  <a:gd name="connsiteY128" fmla="*/ 11470889 h 13511369"/>
                  <a:gd name="connsiteX129" fmla="*/ 1294828 w 12089090"/>
                  <a:gd name="connsiteY129" fmla="*/ 11496832 h 13511369"/>
                  <a:gd name="connsiteX130" fmla="*/ 1466278 w 12089090"/>
                  <a:gd name="connsiteY130" fmla="*/ 11508738 h 13511369"/>
                  <a:gd name="connsiteX131" fmla="*/ 1552003 w 12089090"/>
                  <a:gd name="connsiteY131" fmla="*/ 11573032 h 13511369"/>
                  <a:gd name="connsiteX132" fmla="*/ 1652015 w 12089090"/>
                  <a:gd name="connsiteY132" fmla="*/ 11580175 h 13511369"/>
                  <a:gd name="connsiteX133" fmla="*/ 1731787 w 12089090"/>
                  <a:gd name="connsiteY133" fmla="*/ 11592332 h 13511369"/>
                  <a:gd name="connsiteX134" fmla="*/ 1659159 w 12089090"/>
                  <a:gd name="connsiteY134" fmla="*/ 11737338 h 13511369"/>
                  <a:gd name="connsiteX135" fmla="*/ 1693687 w 12089090"/>
                  <a:gd name="connsiteY135" fmla="*/ 11992382 h 13511369"/>
                  <a:gd name="connsiteX136" fmla="*/ 1871090 w 12089090"/>
                  <a:gd name="connsiteY136" fmla="*/ 12130244 h 13511369"/>
                  <a:gd name="connsiteX137" fmla="*/ 1993724 w 12089090"/>
                  <a:gd name="connsiteY137" fmla="*/ 12056676 h 13511369"/>
                  <a:gd name="connsiteX138" fmla="*/ 2066353 w 12089090"/>
                  <a:gd name="connsiteY138" fmla="*/ 12104050 h 13511369"/>
                  <a:gd name="connsiteX139" fmla="*/ 2142553 w 12089090"/>
                  <a:gd name="connsiteY139" fmla="*/ 12034994 h 13511369"/>
                  <a:gd name="connsiteX140" fmla="*/ 2242565 w 12089090"/>
                  <a:gd name="connsiteY140" fmla="*/ 12058807 h 13511369"/>
                  <a:gd name="connsiteX141" fmla="*/ 2473547 w 12089090"/>
                  <a:gd name="connsiteY141" fmla="*/ 12008800 h 13511369"/>
                  <a:gd name="connsiteX142" fmla="*/ 2524743 w 12089090"/>
                  <a:gd name="connsiteY142" fmla="*/ 11899513 h 13511369"/>
                  <a:gd name="connsiteX143" fmla="*/ 2893837 w 12089090"/>
                  <a:gd name="connsiteY143" fmla="*/ 12030482 h 13511369"/>
                  <a:gd name="connsiteX144" fmla="*/ 2983134 w 12089090"/>
                  <a:gd name="connsiteY144" fmla="*/ 12018325 h 13511369"/>
                  <a:gd name="connsiteX145" fmla="*/ 3084337 w 12089090"/>
                  <a:gd name="connsiteY145" fmla="*/ 12182882 h 13511369"/>
                  <a:gd name="connsiteX146" fmla="*/ 3323653 w 12089090"/>
                  <a:gd name="connsiteY146" fmla="*/ 12127863 h 13511369"/>
                  <a:gd name="connsiteX147" fmla="*/ 3433190 w 12089090"/>
                  <a:gd name="connsiteY147" fmla="*/ 12196919 h 13511369"/>
                  <a:gd name="connsiteX148" fmla="*/ 3586781 w 12089090"/>
                  <a:gd name="connsiteY148" fmla="*/ 12266226 h 13511369"/>
                  <a:gd name="connsiteX149" fmla="*/ 3522487 w 12089090"/>
                  <a:gd name="connsiteY149" fmla="*/ 12387670 h 13511369"/>
                  <a:gd name="connsiteX150" fmla="*/ 3607022 w 12089090"/>
                  <a:gd name="connsiteY150" fmla="*/ 12592207 h 13511369"/>
                  <a:gd name="connsiteX151" fmla="*/ 3560587 w 12089090"/>
                  <a:gd name="connsiteY151" fmla="*/ 12773432 h 13511369"/>
                  <a:gd name="connsiteX152" fmla="*/ 3545109 w 12089090"/>
                  <a:gd name="connsiteY152" fmla="*/ 12987494 h 13511369"/>
                  <a:gd name="connsiteX153" fmla="*/ 3636787 w 12089090"/>
                  <a:gd name="connsiteY153" fmla="*/ 13211582 h 13511369"/>
                  <a:gd name="connsiteX154" fmla="*/ 3922537 w 12089090"/>
                  <a:gd name="connsiteY154" fmla="*/ 13440182 h 13511369"/>
                  <a:gd name="connsiteX155" fmla="*/ 4514278 w 12089090"/>
                  <a:gd name="connsiteY155" fmla="*/ 13511369 h 13511369"/>
                  <a:gd name="connsiteX156" fmla="*/ 4549996 w 12089090"/>
                  <a:gd name="connsiteY156" fmla="*/ 13442312 h 13511369"/>
                  <a:gd name="connsiteX157" fmla="*/ 4208287 w 12089090"/>
                  <a:gd name="connsiteY157" fmla="*/ 13154432 h 13511369"/>
                  <a:gd name="connsiteX158" fmla="*/ 4635722 w 12089090"/>
                  <a:gd name="connsiteY158" fmla="*/ 13268482 h 13511369"/>
                  <a:gd name="connsiteX159" fmla="*/ 4951237 w 12089090"/>
                  <a:gd name="connsiteY159" fmla="*/ 13268732 h 13511369"/>
                  <a:gd name="connsiteX160" fmla="*/ 5052440 w 12089090"/>
                  <a:gd name="connsiteY160" fmla="*/ 13058932 h 13511369"/>
                  <a:gd name="connsiteX161" fmla="*/ 5011959 w 12089090"/>
                  <a:gd name="connsiteY161" fmla="*/ 12985113 h 13511369"/>
                  <a:gd name="connsiteX162" fmla="*/ 5008387 w 12089090"/>
                  <a:gd name="connsiteY162" fmla="*/ 12678182 h 13511369"/>
                  <a:gd name="connsiteX163" fmla="*/ 5084587 w 12089090"/>
                  <a:gd name="connsiteY163" fmla="*/ 12563882 h 13511369"/>
                  <a:gd name="connsiteX164" fmla="*/ 5046487 w 12089090"/>
                  <a:gd name="connsiteY164" fmla="*/ 12225745 h 13511369"/>
                  <a:gd name="connsiteX165" fmla="*/ 5375100 w 12089090"/>
                  <a:gd name="connsiteY165" fmla="*/ 12097157 h 13511369"/>
                  <a:gd name="connsiteX166" fmla="*/ 5656087 w 12089090"/>
                  <a:gd name="connsiteY166" fmla="*/ 12180502 h 13511369"/>
                  <a:gd name="connsiteX167" fmla="*/ 5541787 w 12089090"/>
                  <a:gd name="connsiteY167" fmla="*/ 11249432 h 13511369"/>
                  <a:gd name="connsiteX168" fmla="*/ 5602510 w 12089090"/>
                  <a:gd name="connsiteY168" fmla="*/ 10722925 h 13511369"/>
                  <a:gd name="connsiteX169" fmla="*/ 5485827 w 12089090"/>
                  <a:gd name="connsiteY169" fmla="*/ 10663394 h 13511369"/>
                  <a:gd name="connsiteX170" fmla="*/ 5602509 w 12089090"/>
                  <a:gd name="connsiteY170" fmla="*/ 10701495 h 13511369"/>
                  <a:gd name="connsiteX171" fmla="*/ 5628703 w 12089090"/>
                  <a:gd name="connsiteY171" fmla="*/ 10160950 h 13511369"/>
                  <a:gd name="connsiteX172" fmla="*/ 5715618 w 12089090"/>
                  <a:gd name="connsiteY172" fmla="*/ 9775438 h 13511369"/>
                  <a:gd name="connsiteX173" fmla="*/ 5847778 w 12089090"/>
                  <a:gd name="connsiteY173" fmla="*/ 9408475 h 13511369"/>
                  <a:gd name="connsiteX174" fmla="*/ 5938265 w 12089090"/>
                  <a:gd name="connsiteY174" fmla="*/ 9196544 h 13511369"/>
                  <a:gd name="connsiteX175" fmla="*/ 5776340 w 12089090"/>
                  <a:gd name="connsiteY175" fmla="*/ 9329894 h 13511369"/>
                  <a:gd name="connsiteX176" fmla="*/ 5940647 w 12089090"/>
                  <a:gd name="connsiteY176" fmla="*/ 9137013 h 13511369"/>
                  <a:gd name="connsiteX177" fmla="*/ 5972794 w 12089090"/>
                  <a:gd name="connsiteY177" fmla="*/ 8956289 h 13511369"/>
                  <a:gd name="connsiteX178" fmla="*/ 5976365 w 12089090"/>
                  <a:gd name="connsiteY178" fmla="*/ 9087006 h 13511369"/>
                  <a:gd name="connsiteX179" fmla="*/ 6458567 w 12089090"/>
                  <a:gd name="connsiteY179" fmla="*/ 8201432 h 13511369"/>
                  <a:gd name="connsiteX180" fmla="*/ 6221634 w 12089090"/>
                  <a:gd name="connsiteY180" fmla="*/ 8101170 h 13511369"/>
                  <a:gd name="connsiteX181" fmla="*/ 6443090 w 12089090"/>
                  <a:gd name="connsiteY181" fmla="*/ 8110694 h 13511369"/>
                  <a:gd name="connsiteX182" fmla="*/ 6713363 w 12089090"/>
                  <a:gd name="connsiteY182" fmla="*/ 8074975 h 13511369"/>
                  <a:gd name="connsiteX183" fmla="*/ 6872907 w 12089090"/>
                  <a:gd name="connsiteY183" fmla="*/ 8032113 h 13511369"/>
                  <a:gd name="connsiteX184" fmla="*/ 6802659 w 12089090"/>
                  <a:gd name="connsiteY184" fmla="*/ 7972582 h 13511369"/>
                  <a:gd name="connsiteX185" fmla="*/ 6894339 w 12089090"/>
                  <a:gd name="connsiteY185" fmla="*/ 7846626 h 13511369"/>
                  <a:gd name="connsiteX186" fmla="*/ 6997921 w 12089090"/>
                  <a:gd name="connsiteY186" fmla="*/ 7867807 h 13511369"/>
                  <a:gd name="connsiteX187" fmla="*/ 7034832 w 12089090"/>
                  <a:gd name="connsiteY187" fmla="*/ 7793990 h 13511369"/>
                  <a:gd name="connsiteX188" fmla="*/ 6961013 w 12089090"/>
                  <a:gd name="connsiteY188" fmla="*/ 7693975 h 13511369"/>
                  <a:gd name="connsiteX189" fmla="*/ 6927676 w 12089090"/>
                  <a:gd name="connsiteY189" fmla="*/ 7596344 h 13511369"/>
                  <a:gd name="connsiteX190" fmla="*/ 6837187 w 12089090"/>
                  <a:gd name="connsiteY190" fmla="*/ 7591832 h 13511369"/>
                  <a:gd name="connsiteX191" fmla="*/ 6763369 w 12089090"/>
                  <a:gd name="connsiteY191" fmla="*/ 7674925 h 13511369"/>
                  <a:gd name="connsiteX192" fmla="*/ 6627637 w 12089090"/>
                  <a:gd name="connsiteY192" fmla="*/ 7687082 h 13511369"/>
                  <a:gd name="connsiteX193" fmla="*/ 6687169 w 12089090"/>
                  <a:gd name="connsiteY193" fmla="*/ 7617775 h 13511369"/>
                  <a:gd name="connsiteX194" fmla="*/ 6699076 w 12089090"/>
                  <a:gd name="connsiteY194" fmla="*/ 7529669 h 13511369"/>
                  <a:gd name="connsiteX195" fmla="*/ 6720506 w 12089090"/>
                  <a:gd name="connsiteY195" fmla="*/ 7467756 h 13511369"/>
                  <a:gd name="connsiteX196" fmla="*/ 6684787 w 12089090"/>
                  <a:gd name="connsiteY196" fmla="*/ 7401332 h 13511369"/>
                  <a:gd name="connsiteX197" fmla="*/ 6620494 w 12089090"/>
                  <a:gd name="connsiteY197" fmla="*/ 7432038 h 13511369"/>
                  <a:gd name="connsiteX198" fmla="*/ 6618112 w 12089090"/>
                  <a:gd name="connsiteY198" fmla="*/ 7351326 h 13511369"/>
                  <a:gd name="connsiteX199" fmla="*/ 6837188 w 12089090"/>
                  <a:gd name="connsiteY199" fmla="*/ 7243919 h 13511369"/>
                  <a:gd name="connsiteX200" fmla="*/ 6801469 w 12089090"/>
                  <a:gd name="connsiteY200" fmla="*/ 7089138 h 13511369"/>
                  <a:gd name="connsiteX201" fmla="*/ 6877669 w 12089090"/>
                  <a:gd name="connsiteY201" fmla="*/ 7072469 h 13511369"/>
                  <a:gd name="connsiteX202" fmla="*/ 6856237 w 12089090"/>
                  <a:gd name="connsiteY202" fmla="*/ 6982232 h 13511369"/>
                  <a:gd name="connsiteX203" fmla="*/ 6961013 w 12089090"/>
                  <a:gd name="connsiteY203" fmla="*/ 6984363 h 13511369"/>
                  <a:gd name="connsiteX204" fmla="*/ 7003876 w 12089090"/>
                  <a:gd name="connsiteY204" fmla="*/ 6903400 h 13511369"/>
                  <a:gd name="connsiteX205" fmla="*/ 7106269 w 12089090"/>
                  <a:gd name="connsiteY205" fmla="*/ 6936738 h 13511369"/>
                  <a:gd name="connsiteX206" fmla="*/ 7180088 w 12089090"/>
                  <a:gd name="connsiteY206" fmla="*/ 7039132 h 13511369"/>
                  <a:gd name="connsiteX207" fmla="*/ 7246763 w 12089090"/>
                  <a:gd name="connsiteY207" fmla="*/ 6979600 h 13511369"/>
                  <a:gd name="connsiteX208" fmla="*/ 7187232 w 12089090"/>
                  <a:gd name="connsiteY208" fmla="*/ 6843869 h 13511369"/>
                  <a:gd name="connsiteX209" fmla="*/ 7244381 w 12089090"/>
                  <a:gd name="connsiteY209" fmla="*/ 6896506 h 13511369"/>
                  <a:gd name="connsiteX210" fmla="*/ 7361063 w 12089090"/>
                  <a:gd name="connsiteY210" fmla="*/ 6934357 h 13511369"/>
                  <a:gd name="connsiteX211" fmla="*/ 7434882 w 12089090"/>
                  <a:gd name="connsiteY211" fmla="*/ 7006046 h 13511369"/>
                  <a:gd name="connsiteX212" fmla="*/ 7403926 w 12089090"/>
                  <a:gd name="connsiteY212" fmla="*/ 7144158 h 13511369"/>
                  <a:gd name="connsiteX213" fmla="*/ 7475363 w 12089090"/>
                  <a:gd name="connsiteY213" fmla="*/ 7108439 h 13511369"/>
                  <a:gd name="connsiteX214" fmla="*/ 7465837 w 12089090"/>
                  <a:gd name="connsiteY214" fmla="*/ 7077482 h 13511369"/>
                  <a:gd name="connsiteX215" fmla="*/ 7542038 w 12089090"/>
                  <a:gd name="connsiteY215" fmla="*/ 7163208 h 13511369"/>
                  <a:gd name="connsiteX216" fmla="*/ 7477744 w 12089090"/>
                  <a:gd name="connsiteY216" fmla="*/ 7244171 h 13511369"/>
                  <a:gd name="connsiteX217" fmla="*/ 7542037 w 12089090"/>
                  <a:gd name="connsiteY217" fmla="*/ 7325132 h 13511369"/>
                  <a:gd name="connsiteX218" fmla="*/ 7468219 w 12089090"/>
                  <a:gd name="connsiteY218" fmla="*/ 7344183 h 13511369"/>
                  <a:gd name="connsiteX219" fmla="*/ 7375351 w 12089090"/>
                  <a:gd name="connsiteY219" fmla="*/ 7296558 h 13511369"/>
                  <a:gd name="connsiteX220" fmla="*/ 7327726 w 12089090"/>
                  <a:gd name="connsiteY220" fmla="*/ 7406096 h 13511369"/>
                  <a:gd name="connsiteX221" fmla="*/ 7403926 w 12089090"/>
                  <a:gd name="connsiteY221" fmla="*/ 7425146 h 13511369"/>
                  <a:gd name="connsiteX222" fmla="*/ 7458694 w 12089090"/>
                  <a:gd name="connsiteY222" fmla="*/ 7484677 h 13511369"/>
                  <a:gd name="connsiteX223" fmla="*/ 7484888 w 12089090"/>
                  <a:gd name="connsiteY223" fmla="*/ 7515382 h 13511369"/>
                  <a:gd name="connsiteX224" fmla="*/ 7505128 w 12089090"/>
                  <a:gd name="connsiteY224" fmla="*/ 7467755 h 13511369"/>
                  <a:gd name="connsiteX225" fmla="*/ 7563469 w 12089090"/>
                  <a:gd name="connsiteY225" fmla="*/ 7529921 h 13511369"/>
                  <a:gd name="connsiteX226" fmla="*/ 7656338 w 12089090"/>
                  <a:gd name="connsiteY226" fmla="*/ 7615646 h 13511369"/>
                  <a:gd name="connsiteX227" fmla="*/ 7656338 w 12089090"/>
                  <a:gd name="connsiteY227" fmla="*/ 7510871 h 13511369"/>
                  <a:gd name="connsiteX228" fmla="*/ 7830168 w 12089090"/>
                  <a:gd name="connsiteY228" fmla="*/ 7606120 h 13511369"/>
                  <a:gd name="connsiteX229" fmla="*/ 7723013 w 12089090"/>
                  <a:gd name="connsiteY229" fmla="*/ 7370377 h 13511369"/>
                  <a:gd name="connsiteX230" fmla="*/ 7725394 w 12089090"/>
                  <a:gd name="connsiteY230" fmla="*/ 7234646 h 13511369"/>
                  <a:gd name="connsiteX231" fmla="*/ 7630144 w 12089090"/>
                  <a:gd name="connsiteY231" fmla="*/ 7206071 h 13511369"/>
                  <a:gd name="connsiteX232" fmla="*/ 7694437 w 12089090"/>
                  <a:gd name="connsiteY232" fmla="*/ 7039382 h 13511369"/>
                  <a:gd name="connsiteX233" fmla="*/ 8392144 w 12089090"/>
                  <a:gd name="connsiteY233" fmla="*/ 6653621 h 13511369"/>
                  <a:gd name="connsiteX234" fmla="*/ 8720757 w 12089090"/>
                  <a:gd name="connsiteY234" fmla="*/ 6591708 h 13511369"/>
                  <a:gd name="connsiteX235" fmla="*/ 8739807 w 12089090"/>
                  <a:gd name="connsiteY235" fmla="*/ 6696483 h 13511369"/>
                  <a:gd name="connsiteX236" fmla="*/ 8813626 w 12089090"/>
                  <a:gd name="connsiteY236" fmla="*/ 6701246 h 13511369"/>
                  <a:gd name="connsiteX237" fmla="*/ 8789812 w 12089090"/>
                  <a:gd name="connsiteY237" fmla="*/ 6548844 h 13511369"/>
                  <a:gd name="connsiteX238" fmla="*/ 9332737 w 12089090"/>
                  <a:gd name="connsiteY238" fmla="*/ 6544082 h 13511369"/>
                  <a:gd name="connsiteX239" fmla="*/ 9520856 w 12089090"/>
                  <a:gd name="connsiteY239" fmla="*/ 6494075 h 13511369"/>
                  <a:gd name="connsiteX240" fmla="*/ 9647062 w 12089090"/>
                  <a:gd name="connsiteY240" fmla="*/ 6298813 h 13511369"/>
                  <a:gd name="connsiteX241" fmla="*/ 9923287 w 12089090"/>
                  <a:gd name="connsiteY241" fmla="*/ 6334532 h 13511369"/>
                  <a:gd name="connsiteX242" fmla="*/ 9887569 w 12089090"/>
                  <a:gd name="connsiteY242" fmla="*/ 6420258 h 13511369"/>
                  <a:gd name="connsiteX243" fmla="*/ 9744694 w 12089090"/>
                  <a:gd name="connsiteY243" fmla="*/ 6434546 h 13511369"/>
                  <a:gd name="connsiteX244" fmla="*/ 9813749 w 12089090"/>
                  <a:gd name="connsiteY244" fmla="*/ 6489313 h 13511369"/>
                  <a:gd name="connsiteX245" fmla="*/ 9682782 w 12089090"/>
                  <a:gd name="connsiteY245" fmla="*/ 6517889 h 13511369"/>
                  <a:gd name="connsiteX246" fmla="*/ 9556576 w 12089090"/>
                  <a:gd name="connsiteY246" fmla="*/ 6508364 h 13511369"/>
                  <a:gd name="connsiteX247" fmla="*/ 9470850 w 12089090"/>
                  <a:gd name="connsiteY247" fmla="*/ 6544082 h 13511369"/>
                  <a:gd name="connsiteX248" fmla="*/ 9439894 w 12089090"/>
                  <a:gd name="connsiteY248" fmla="*/ 6848883 h 13511369"/>
                  <a:gd name="connsiteX249" fmla="*/ 9601819 w 12089090"/>
                  <a:gd name="connsiteY249" fmla="*/ 6882220 h 13511369"/>
                  <a:gd name="connsiteX250" fmla="*/ 9808987 w 12089090"/>
                  <a:gd name="connsiteY250" fmla="*/ 6696482 h 13511369"/>
                  <a:gd name="connsiteX251" fmla="*/ 9847088 w 12089090"/>
                  <a:gd name="connsiteY251" fmla="*/ 6794114 h 13511369"/>
                  <a:gd name="connsiteX252" fmla="*/ 9994726 w 12089090"/>
                  <a:gd name="connsiteY252" fmla="*/ 6717914 h 13511369"/>
                  <a:gd name="connsiteX253" fmla="*/ 9894713 w 12089090"/>
                  <a:gd name="connsiteY253" fmla="*/ 6956040 h 13511369"/>
                  <a:gd name="connsiteX254" fmla="*/ 10037588 w 12089090"/>
                  <a:gd name="connsiteY254" fmla="*/ 6898889 h 13511369"/>
                  <a:gd name="connsiteX255" fmla="*/ 10004251 w 12089090"/>
                  <a:gd name="connsiteY255" fmla="*/ 6986996 h 13511369"/>
                  <a:gd name="connsiteX256" fmla="*/ 10235232 w 12089090"/>
                  <a:gd name="connsiteY256" fmla="*/ 6984614 h 13511369"/>
                  <a:gd name="connsiteX257" fmla="*/ 10075687 w 12089090"/>
                  <a:gd name="connsiteY257" fmla="*/ 7039382 h 13511369"/>
                  <a:gd name="connsiteX258" fmla="*/ 9966151 w 12089090"/>
                  <a:gd name="connsiteY258" fmla="*/ 7096533 h 13511369"/>
                  <a:gd name="connsiteX259" fmla="*/ 9847088 w 12089090"/>
                  <a:gd name="connsiteY259" fmla="*/ 7210833 h 13511369"/>
                  <a:gd name="connsiteX260" fmla="*/ 9882806 w 12089090"/>
                  <a:gd name="connsiteY260" fmla="*/ 7270363 h 13511369"/>
                  <a:gd name="connsiteX261" fmla="*/ 9925669 w 12089090"/>
                  <a:gd name="connsiteY261" fmla="*/ 7320371 h 13511369"/>
                  <a:gd name="connsiteX262" fmla="*/ 10004251 w 12089090"/>
                  <a:gd name="connsiteY262" fmla="*/ 7287033 h 13511369"/>
                  <a:gd name="connsiteX263" fmla="*/ 10016156 w 12089090"/>
                  <a:gd name="connsiteY263" fmla="*/ 7348944 h 13511369"/>
                  <a:gd name="connsiteX264" fmla="*/ 10130457 w 12089090"/>
                  <a:gd name="connsiteY264" fmla="*/ 7210833 h 13511369"/>
                  <a:gd name="connsiteX265" fmla="*/ 10166176 w 12089090"/>
                  <a:gd name="connsiteY265" fmla="*/ 7356089 h 13511369"/>
                  <a:gd name="connsiteX266" fmla="*/ 10261426 w 12089090"/>
                  <a:gd name="connsiteY266" fmla="*/ 7239408 h 13511369"/>
                  <a:gd name="connsiteX267" fmla="*/ 10287619 w 12089090"/>
                  <a:gd name="connsiteY267" fmla="*/ 7401332 h 13511369"/>
                  <a:gd name="connsiteX268" fmla="*/ 10361437 w 12089090"/>
                  <a:gd name="connsiteY268" fmla="*/ 7477532 h 13511369"/>
                  <a:gd name="connsiteX269" fmla="*/ 10151887 w 12089090"/>
                  <a:gd name="connsiteY269" fmla="*/ 7591832 h 13511369"/>
                  <a:gd name="connsiteX270" fmla="*/ 10304288 w 12089090"/>
                  <a:gd name="connsiteY270" fmla="*/ 7741852 h 13511369"/>
                  <a:gd name="connsiteX271" fmla="*/ 10335244 w 12089090"/>
                  <a:gd name="connsiteY271" fmla="*/ 7644221 h 13511369"/>
                  <a:gd name="connsiteX272" fmla="*/ 10406680 w 12089090"/>
                  <a:gd name="connsiteY272" fmla="*/ 7732326 h 13511369"/>
                  <a:gd name="connsiteX273" fmla="*/ 10528126 w 12089090"/>
                  <a:gd name="connsiteY273" fmla="*/ 7691846 h 13511369"/>
                  <a:gd name="connsiteX274" fmla="*/ 10532887 w 12089090"/>
                  <a:gd name="connsiteY274" fmla="*/ 7777570 h 13511369"/>
                  <a:gd name="connsiteX275" fmla="*/ 10530506 w 12089090"/>
                  <a:gd name="connsiteY275" fmla="*/ 7875200 h 13511369"/>
                  <a:gd name="connsiteX276" fmla="*/ 10640043 w 12089090"/>
                  <a:gd name="connsiteY276" fmla="*/ 7837101 h 13511369"/>
                  <a:gd name="connsiteX277" fmla="*/ 10680526 w 12089090"/>
                  <a:gd name="connsiteY277" fmla="*/ 8075227 h 13511369"/>
                  <a:gd name="connsiteX278" fmla="*/ 10818637 w 12089090"/>
                  <a:gd name="connsiteY278" fmla="*/ 8106182 h 13511369"/>
                  <a:gd name="connsiteX279" fmla="*/ 10832925 w 12089090"/>
                  <a:gd name="connsiteY279" fmla="*/ 7815670 h 13511369"/>
                  <a:gd name="connsiteX280" fmla="*/ 10923413 w 12089090"/>
                  <a:gd name="connsiteY280" fmla="*/ 7791858 h 13511369"/>
                  <a:gd name="connsiteX281" fmla="*/ 10992469 w 12089090"/>
                  <a:gd name="connsiteY281" fmla="*/ 7620407 h 13511369"/>
                  <a:gd name="connsiteX282" fmla="*/ 10954369 w 12089090"/>
                  <a:gd name="connsiteY282" fmla="*/ 7491821 h 13511369"/>
                  <a:gd name="connsiteX283" fmla="*/ 10859119 w 12089090"/>
                  <a:gd name="connsiteY283" fmla="*/ 7479913 h 13511369"/>
                  <a:gd name="connsiteX284" fmla="*/ 10906743 w 12089090"/>
                  <a:gd name="connsiteY284" fmla="*/ 7360851 h 13511369"/>
                  <a:gd name="connsiteX285" fmla="*/ 10801969 w 12089090"/>
                  <a:gd name="connsiteY285" fmla="*/ 7289414 h 13511369"/>
                  <a:gd name="connsiteX286" fmla="*/ 10761487 w 12089090"/>
                  <a:gd name="connsiteY286" fmla="*/ 7058432 h 13511369"/>
                  <a:gd name="connsiteX287" fmla="*/ 10443987 w 12089090"/>
                  <a:gd name="connsiteY287" fmla="*/ 7020332 h 13511369"/>
                  <a:gd name="connsiteX288" fmla="*/ 10513838 w 12089090"/>
                  <a:gd name="connsiteY288" fmla="*/ 6915558 h 13511369"/>
                  <a:gd name="connsiteX289" fmla="*/ 10637663 w 12089090"/>
                  <a:gd name="connsiteY289" fmla="*/ 6896508 h 13511369"/>
                  <a:gd name="connsiteX290" fmla="*/ 10647187 w 12089090"/>
                  <a:gd name="connsiteY290" fmla="*/ 6810782 h 13511369"/>
                  <a:gd name="connsiteX291" fmla="*/ 10859912 w 12089090"/>
                  <a:gd name="connsiteY291" fmla="*/ 6899682 h 13511369"/>
                  <a:gd name="connsiteX292" fmla="*/ 10875787 w 12089090"/>
                  <a:gd name="connsiteY292" fmla="*/ 6677432 h 13511369"/>
                  <a:gd name="connsiteX293" fmla="*/ 10666237 w 12089090"/>
                  <a:gd name="connsiteY293" fmla="*/ 6772682 h 13511369"/>
                  <a:gd name="connsiteX294" fmla="*/ 10590037 w 12089090"/>
                  <a:gd name="connsiteY294" fmla="*/ 6544082 h 13511369"/>
                  <a:gd name="connsiteX295" fmla="*/ 10361437 w 12089090"/>
                  <a:gd name="connsiteY295" fmla="*/ 6753632 h 13511369"/>
                  <a:gd name="connsiteX296" fmla="*/ 10374138 w 12089090"/>
                  <a:gd name="connsiteY296" fmla="*/ 6588533 h 13511369"/>
                  <a:gd name="connsiteX297" fmla="*/ 10386837 w 12089090"/>
                  <a:gd name="connsiteY297" fmla="*/ 6464707 h 13511369"/>
                  <a:gd name="connsiteX298" fmla="*/ 10331672 w 12089090"/>
                  <a:gd name="connsiteY298" fmla="*/ 6436675 h 13511369"/>
                  <a:gd name="connsiteX299" fmla="*/ 10278888 w 12089090"/>
                  <a:gd name="connsiteY299" fmla="*/ 6452008 h 13511369"/>
                  <a:gd name="connsiteX300" fmla="*/ 10158237 w 12089090"/>
                  <a:gd name="connsiteY300" fmla="*/ 6236107 h 13511369"/>
                  <a:gd name="connsiteX301" fmla="*/ 10323338 w 12089090"/>
                  <a:gd name="connsiteY301" fmla="*/ 6274208 h 13511369"/>
                  <a:gd name="connsiteX302" fmla="*/ 10564638 w 12089090"/>
                  <a:gd name="connsiteY302" fmla="*/ 6274208 h 13511369"/>
                  <a:gd name="connsiteX303" fmla="*/ 10694812 w 12089090"/>
                  <a:gd name="connsiteY303" fmla="*/ 6134507 h 13511369"/>
                  <a:gd name="connsiteX304" fmla="*/ 10593213 w 12089090"/>
                  <a:gd name="connsiteY304" fmla="*/ 6023383 h 13511369"/>
                  <a:gd name="connsiteX305" fmla="*/ 10380487 w 12089090"/>
                  <a:gd name="connsiteY305" fmla="*/ 5975757 h 13511369"/>
                  <a:gd name="connsiteX306" fmla="*/ 10561462 w 12089090"/>
                  <a:gd name="connsiteY306" fmla="*/ 5845582 h 13511369"/>
                  <a:gd name="connsiteX307" fmla="*/ 10507488 w 12089090"/>
                  <a:gd name="connsiteY307" fmla="*/ 5728108 h 13511369"/>
                  <a:gd name="connsiteX308" fmla="*/ 10561463 w 12089090"/>
                  <a:gd name="connsiteY308" fmla="*/ 5607458 h 13511369"/>
                  <a:gd name="connsiteX309" fmla="*/ 10523362 w 12089090"/>
                  <a:gd name="connsiteY309" fmla="*/ 5604282 h 13511369"/>
                  <a:gd name="connsiteX310" fmla="*/ 10488438 w 12089090"/>
                  <a:gd name="connsiteY310" fmla="*/ 5528083 h 13511369"/>
                  <a:gd name="connsiteX311" fmla="*/ 10329687 w 12089090"/>
                  <a:gd name="connsiteY311" fmla="*/ 5375682 h 13511369"/>
                  <a:gd name="connsiteX312" fmla="*/ 10599563 w 12089090"/>
                  <a:gd name="connsiteY312" fmla="*/ 5480458 h 13511369"/>
                  <a:gd name="connsiteX313" fmla="*/ 10742437 w 12089090"/>
                  <a:gd name="connsiteY313" fmla="*/ 5439182 h 13511369"/>
                  <a:gd name="connsiteX314" fmla="*/ 10717038 w 12089090"/>
                  <a:gd name="connsiteY314" fmla="*/ 5686833 h 13511369"/>
                  <a:gd name="connsiteX315" fmla="*/ 10894837 w 12089090"/>
                  <a:gd name="connsiteY315" fmla="*/ 5724932 h 13511369"/>
                  <a:gd name="connsiteX316" fmla="*/ 10951988 w 12089090"/>
                  <a:gd name="connsiteY316" fmla="*/ 5550308 h 13511369"/>
                  <a:gd name="connsiteX317" fmla="*/ 10993262 w 12089090"/>
                  <a:gd name="connsiteY317" fmla="*/ 5321707 h 13511369"/>
                  <a:gd name="connsiteX318" fmla="*/ 10913888 w 12089090"/>
                  <a:gd name="connsiteY318" fmla="*/ 5118508 h 13511369"/>
                  <a:gd name="connsiteX319" fmla="*/ 10856737 w 12089090"/>
                  <a:gd name="connsiteY319" fmla="*/ 5020082 h 13511369"/>
                  <a:gd name="connsiteX320" fmla="*/ 10777363 w 12089090"/>
                  <a:gd name="connsiteY320" fmla="*/ 5137558 h 13511369"/>
                  <a:gd name="connsiteX321" fmla="*/ 10707513 w 12089090"/>
                  <a:gd name="connsiteY321" fmla="*/ 5096283 h 13511369"/>
                  <a:gd name="connsiteX322" fmla="*/ 10675763 w 12089090"/>
                  <a:gd name="connsiteY322" fmla="*/ 5216933 h 13511369"/>
                  <a:gd name="connsiteX323" fmla="*/ 10574162 w 12089090"/>
                  <a:gd name="connsiteY323" fmla="*/ 5220107 h 13511369"/>
                  <a:gd name="connsiteX324" fmla="*/ 10494787 w 12089090"/>
                  <a:gd name="connsiteY324" fmla="*/ 5077232 h 13511369"/>
                  <a:gd name="connsiteX325" fmla="*/ 10456687 w 12089090"/>
                  <a:gd name="connsiteY325" fmla="*/ 4924832 h 13511369"/>
                  <a:gd name="connsiteX326" fmla="*/ 10240787 w 12089090"/>
                  <a:gd name="connsiteY326" fmla="*/ 4928007 h 13511369"/>
                  <a:gd name="connsiteX327" fmla="*/ 10266187 w 12089090"/>
                  <a:gd name="connsiteY327" fmla="*/ 5153432 h 13511369"/>
                  <a:gd name="connsiteX328" fmla="*/ 10228088 w 12089090"/>
                  <a:gd name="connsiteY328" fmla="*/ 4959758 h 13511369"/>
                  <a:gd name="connsiteX329" fmla="*/ 10183637 w 12089090"/>
                  <a:gd name="connsiteY329" fmla="*/ 4972457 h 13511369"/>
                  <a:gd name="connsiteX330" fmla="*/ 10113787 w 12089090"/>
                  <a:gd name="connsiteY330" fmla="*/ 4861332 h 13511369"/>
                  <a:gd name="connsiteX331" fmla="*/ 10018538 w 12089090"/>
                  <a:gd name="connsiteY331" fmla="*/ 4931183 h 13511369"/>
                  <a:gd name="connsiteX332" fmla="*/ 9862962 w 12089090"/>
                  <a:gd name="connsiteY332" fmla="*/ 5058182 h 13511369"/>
                  <a:gd name="connsiteX333" fmla="*/ 10228087 w 12089090"/>
                  <a:gd name="connsiteY333" fmla="*/ 4724807 h 13511369"/>
                  <a:gd name="connsiteX334" fmla="*/ 10372550 w 12089090"/>
                  <a:gd name="connsiteY334" fmla="*/ 4634321 h 13511369"/>
                  <a:gd name="connsiteX335" fmla="*/ 10590037 w 12089090"/>
                  <a:gd name="connsiteY335" fmla="*/ 4581932 h 13511369"/>
                  <a:gd name="connsiteX336" fmla="*/ 10628138 w 12089090"/>
                  <a:gd name="connsiteY336" fmla="*/ 4461283 h 13511369"/>
                  <a:gd name="connsiteX337" fmla="*/ 10799588 w 12089090"/>
                  <a:gd name="connsiteY337" fmla="*/ 4334283 h 13511369"/>
                  <a:gd name="connsiteX338" fmla="*/ 10831337 w 12089090"/>
                  <a:gd name="connsiteY338" fmla="*/ 4080282 h 13511369"/>
                  <a:gd name="connsiteX339" fmla="*/ 10599562 w 12089090"/>
                  <a:gd name="connsiteY339" fmla="*/ 3997732 h 13511369"/>
                  <a:gd name="connsiteX340" fmla="*/ 10282063 w 12089090"/>
                  <a:gd name="connsiteY340" fmla="*/ 3950108 h 13511369"/>
                  <a:gd name="connsiteX341" fmla="*/ 10151887 w 12089090"/>
                  <a:gd name="connsiteY341" fmla="*/ 4010432 h 13511369"/>
                  <a:gd name="connsiteX342" fmla="*/ 10177288 w 12089090"/>
                  <a:gd name="connsiteY342" fmla="*/ 3845333 h 13511369"/>
                  <a:gd name="connsiteX343" fmla="*/ 10126488 w 12089090"/>
                  <a:gd name="connsiteY343" fmla="*/ 3670708 h 13511369"/>
                  <a:gd name="connsiteX344" fmla="*/ 10240787 w 12089090"/>
                  <a:gd name="connsiteY344" fmla="*/ 3708807 h 13511369"/>
                  <a:gd name="connsiteX345" fmla="*/ 10361438 w 12089090"/>
                  <a:gd name="connsiteY345" fmla="*/ 3600858 h 13511369"/>
                  <a:gd name="connsiteX346" fmla="*/ 10551938 w 12089090"/>
                  <a:gd name="connsiteY346" fmla="*/ 3661183 h 13511369"/>
                  <a:gd name="connsiteX347" fmla="*/ 10564638 w 12089090"/>
                  <a:gd name="connsiteY347" fmla="*/ 3477033 h 13511369"/>
                  <a:gd name="connsiteX348" fmla="*/ 10704337 w 12089090"/>
                  <a:gd name="connsiteY348" fmla="*/ 3515132 h 13511369"/>
                  <a:gd name="connsiteX349" fmla="*/ 10818637 w 12089090"/>
                  <a:gd name="connsiteY349" fmla="*/ 3210332 h 13511369"/>
                  <a:gd name="connsiteX350" fmla="*/ 10920238 w 12089090"/>
                  <a:gd name="connsiteY350" fmla="*/ 3299233 h 13511369"/>
                  <a:gd name="connsiteX351" fmla="*/ 11059937 w 12089090"/>
                  <a:gd name="connsiteY351" fmla="*/ 3283357 h 13511369"/>
                  <a:gd name="connsiteX352" fmla="*/ 11094862 w 12089090"/>
                  <a:gd name="connsiteY352" fmla="*/ 3508782 h 13511369"/>
                  <a:gd name="connsiteX353" fmla="*/ 11171063 w 12089090"/>
                  <a:gd name="connsiteY353" fmla="*/ 3251608 h 13511369"/>
                  <a:gd name="connsiteX354" fmla="*/ 11094863 w 12089090"/>
                  <a:gd name="connsiteY354" fmla="*/ 3165883 h 13511369"/>
                  <a:gd name="connsiteX355" fmla="*/ 11180587 w 12089090"/>
                  <a:gd name="connsiteY355" fmla="*/ 2911882 h 13511369"/>
                  <a:gd name="connsiteX356" fmla="*/ 10999613 w 12089090"/>
                  <a:gd name="connsiteY356" fmla="*/ 2988083 h 13511369"/>
                  <a:gd name="connsiteX357" fmla="*/ 10971037 w 12089090"/>
                  <a:gd name="connsiteY357" fmla="*/ 2918232 h 13511369"/>
                  <a:gd name="connsiteX358" fmla="*/ 10780537 w 12089090"/>
                  <a:gd name="connsiteY358" fmla="*/ 2715032 h 13511369"/>
                  <a:gd name="connsiteX359" fmla="*/ 10748788 w 12089090"/>
                  <a:gd name="connsiteY359" fmla="*/ 2530883 h 13511369"/>
                  <a:gd name="connsiteX360" fmla="*/ 10717038 w 12089090"/>
                  <a:gd name="connsiteY360" fmla="*/ 2435633 h 13511369"/>
                  <a:gd name="connsiteX361" fmla="*/ 10818637 w 12089090"/>
                  <a:gd name="connsiteY361" fmla="*/ 2334032 h 13511369"/>
                  <a:gd name="connsiteX362" fmla="*/ 11078988 w 12089090"/>
                  <a:gd name="connsiteY362" fmla="*/ 2099083 h 13511369"/>
                  <a:gd name="connsiteX363" fmla="*/ 11199637 w 12089090"/>
                  <a:gd name="connsiteY363" fmla="*/ 2118132 h 13511369"/>
                  <a:gd name="connsiteX364" fmla="*/ 11269488 w 12089090"/>
                  <a:gd name="connsiteY364" fmla="*/ 2029233 h 13511369"/>
                  <a:gd name="connsiteX365" fmla="*/ 11504437 w 12089090"/>
                  <a:gd name="connsiteY365" fmla="*/ 1921282 h 13511369"/>
                  <a:gd name="connsiteX366" fmla="*/ 11358388 w 12089090"/>
                  <a:gd name="connsiteY366" fmla="*/ 1851433 h 13511369"/>
                  <a:gd name="connsiteX367" fmla="*/ 11275837 w 12089090"/>
                  <a:gd name="connsiteY367" fmla="*/ 1705382 h 13511369"/>
                  <a:gd name="connsiteX368" fmla="*/ 11377437 w 12089090"/>
                  <a:gd name="connsiteY368" fmla="*/ 1279932 h 13511369"/>
                  <a:gd name="connsiteX369" fmla="*/ 11256787 w 12089090"/>
                  <a:gd name="connsiteY369" fmla="*/ 1019582 h 13511369"/>
                  <a:gd name="connsiteX370" fmla="*/ 11542537 w 12089090"/>
                  <a:gd name="connsiteY370" fmla="*/ 1362482 h 13511369"/>
                  <a:gd name="connsiteX371" fmla="*/ 11707637 w 12089090"/>
                  <a:gd name="connsiteY371" fmla="*/ 1165632 h 13511369"/>
                  <a:gd name="connsiteX372" fmla="*/ 11891787 w 12089090"/>
                  <a:gd name="connsiteY372" fmla="*/ 1476782 h 13511369"/>
                  <a:gd name="connsiteX373" fmla="*/ 12088637 w 12089090"/>
                  <a:gd name="connsiteY373" fmla="*/ 1578383 h 13511369"/>
                  <a:gd name="connsiteX374" fmla="*/ 11923537 w 12089090"/>
                  <a:gd name="connsiteY374" fmla="*/ 1133883 h 13511369"/>
                  <a:gd name="connsiteX375" fmla="*/ 11910837 w 12089090"/>
                  <a:gd name="connsiteY375" fmla="*/ 917982 h 13511369"/>
                  <a:gd name="connsiteX376" fmla="*/ 11777487 w 12089090"/>
                  <a:gd name="connsiteY376" fmla="*/ 721132 h 13511369"/>
                  <a:gd name="connsiteX377" fmla="*/ 11752087 w 12089090"/>
                  <a:gd name="connsiteY37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5971603 w 12089090"/>
                  <a:gd name="connsiteY16" fmla="*/ 1078863 h 13511369"/>
                  <a:gd name="connsiteX17" fmla="*/ 5808487 w 12089090"/>
                  <a:gd name="connsiteY17" fmla="*/ 1000532 h 13511369"/>
                  <a:gd name="connsiteX18" fmla="*/ 5647753 w 12089090"/>
                  <a:gd name="connsiteY18" fmla="*/ 921700 h 13511369"/>
                  <a:gd name="connsiteX19" fmla="*/ 5566790 w 12089090"/>
                  <a:gd name="connsiteY19" fmla="*/ 995519 h 13511369"/>
                  <a:gd name="connsiteX20" fmla="*/ 5500115 w 12089090"/>
                  <a:gd name="connsiteY20" fmla="*/ 847881 h 13511369"/>
                  <a:gd name="connsiteX21" fmla="*/ 5295328 w 12089090"/>
                  <a:gd name="connsiteY21" fmla="*/ 838356 h 13511369"/>
                  <a:gd name="connsiteX22" fmla="*/ 5119115 w 12089090"/>
                  <a:gd name="connsiteY22" fmla="*/ 678813 h 13511369"/>
                  <a:gd name="connsiteX23" fmla="*/ 4872656 w 12089090"/>
                  <a:gd name="connsiteY23" fmla="*/ 524282 h 13511369"/>
                  <a:gd name="connsiteX24" fmla="*/ 4578572 w 12089090"/>
                  <a:gd name="connsiteY24" fmla="*/ 478788 h 13511369"/>
                  <a:gd name="connsiteX25" fmla="*/ 4330922 w 12089090"/>
                  <a:gd name="connsiteY25" fmla="*/ 395444 h 13511369"/>
                  <a:gd name="connsiteX26" fmla="*/ 4363068 w 12089090"/>
                  <a:gd name="connsiteY26" fmla="*/ 505232 h 13511369"/>
                  <a:gd name="connsiteX27" fmla="*/ 4118990 w 12089090"/>
                  <a:gd name="connsiteY27" fmla="*/ 528794 h 13511369"/>
                  <a:gd name="connsiteX28" fmla="*/ 3952303 w 12089090"/>
                  <a:gd name="connsiteY28" fmla="*/ 640713 h 13511369"/>
                  <a:gd name="connsiteX29" fmla="*/ 3770137 w 12089090"/>
                  <a:gd name="connsiteY29" fmla="*/ 929094 h 13511369"/>
                  <a:gd name="connsiteX30" fmla="*/ 3680840 w 12089090"/>
                  <a:gd name="connsiteY30" fmla="*/ 914556 h 13511369"/>
                  <a:gd name="connsiteX31" fmla="*/ 3578447 w 12089090"/>
                  <a:gd name="connsiteY31" fmla="*/ 990756 h 13511369"/>
                  <a:gd name="connsiteX32" fmla="*/ 3404615 w 12089090"/>
                  <a:gd name="connsiteY32" fmla="*/ 1205069 h 13511369"/>
                  <a:gd name="connsiteX33" fmla="*/ 3266503 w 12089090"/>
                  <a:gd name="connsiteY33" fmla="*/ 1266981 h 13511369"/>
                  <a:gd name="connsiteX34" fmla="*/ 3184349 w 12089090"/>
                  <a:gd name="connsiteY34" fmla="*/ 1343433 h 13511369"/>
                  <a:gd name="connsiteX35" fmla="*/ 2956940 w 12089090"/>
                  <a:gd name="connsiteY35" fmla="*/ 1233644 h 13511369"/>
                  <a:gd name="connsiteX36" fmla="*/ 2829544 w 12089090"/>
                  <a:gd name="connsiteY36" fmla="*/ 1317239 h 13511369"/>
                  <a:gd name="connsiteX37" fmla="*/ 2690240 w 12089090"/>
                  <a:gd name="connsiteY37" fmla="*/ 1366994 h 13511369"/>
                  <a:gd name="connsiteX38" fmla="*/ 2455687 w 12089090"/>
                  <a:gd name="connsiteY38" fmla="*/ 1452970 h 13511369"/>
                  <a:gd name="connsiteX39" fmla="*/ 2421159 w 12089090"/>
                  <a:gd name="connsiteY39" fmla="*/ 1328894 h 13511369"/>
                  <a:gd name="connsiteX40" fmla="*/ 2341387 w 12089090"/>
                  <a:gd name="connsiteY40" fmla="*/ 1248182 h 13511369"/>
                  <a:gd name="connsiteX41" fmla="*/ 2364009 w 12089090"/>
                  <a:gd name="connsiteY41" fmla="*/ 1407475 h 13511369"/>
                  <a:gd name="connsiteX42" fmla="*/ 2321147 w 12089090"/>
                  <a:gd name="connsiteY42" fmla="*/ 1557494 h 13511369"/>
                  <a:gd name="connsiteX43" fmla="*/ 2379487 w 12089090"/>
                  <a:gd name="connsiteY43" fmla="*/ 1629182 h 13511369"/>
                  <a:gd name="connsiteX44" fmla="*/ 2748581 w 12089090"/>
                  <a:gd name="connsiteY44" fmla="*/ 1888739 h 13511369"/>
                  <a:gd name="connsiteX45" fmla="*/ 2818828 w 12089090"/>
                  <a:gd name="connsiteY45" fmla="*/ 2031363 h 13511369"/>
                  <a:gd name="connsiteX46" fmla="*/ 2799778 w 12089090"/>
                  <a:gd name="connsiteY46" fmla="*/ 2224244 h 13511369"/>
                  <a:gd name="connsiteX47" fmla="*/ 2870025 w 12089090"/>
                  <a:gd name="connsiteY47" fmla="*/ 2431664 h 13511369"/>
                  <a:gd name="connsiteX48" fmla="*/ 3027187 w 12089090"/>
                  <a:gd name="connsiteY48" fmla="*/ 2567395 h 13511369"/>
                  <a:gd name="connsiteX49" fmla="*/ 3160537 w 12089090"/>
                  <a:gd name="connsiteY49" fmla="*/ 2543582 h 13511369"/>
                  <a:gd name="connsiteX50" fmla="*/ 3228403 w 12089090"/>
                  <a:gd name="connsiteY50" fmla="*/ 2648106 h 13511369"/>
                  <a:gd name="connsiteX51" fmla="*/ 3130772 w 12089090"/>
                  <a:gd name="connsiteY51" fmla="*/ 2719544 h 13511369"/>
                  <a:gd name="connsiteX52" fmla="*/ 3115293 w 12089090"/>
                  <a:gd name="connsiteY52" fmla="*/ 2843619 h 13511369"/>
                  <a:gd name="connsiteX53" fmla="*/ 3023615 w 12089090"/>
                  <a:gd name="connsiteY53" fmla="*/ 2957669 h 13511369"/>
                  <a:gd name="connsiteX54" fmla="*/ 3016472 w 12089090"/>
                  <a:gd name="connsiteY54" fmla="*/ 3050538 h 13511369"/>
                  <a:gd name="connsiteX55" fmla="*/ 2916459 w 12089090"/>
                  <a:gd name="connsiteY55" fmla="*/ 3143406 h 13511369"/>
                  <a:gd name="connsiteX56" fmla="*/ 2874787 w 12089090"/>
                  <a:gd name="connsiteY56" fmla="*/ 3248432 h 13511369"/>
                  <a:gd name="connsiteX57" fmla="*/ 2916459 w 12089090"/>
                  <a:gd name="connsiteY57" fmla="*/ 3355338 h 13511369"/>
                  <a:gd name="connsiteX58" fmla="*/ 3039093 w 12089090"/>
                  <a:gd name="connsiteY58" fmla="*/ 3469889 h 13511369"/>
                  <a:gd name="connsiteX59" fmla="*/ 2880740 w 12089090"/>
                  <a:gd name="connsiteY59" fmla="*/ 3872069 h 13511369"/>
                  <a:gd name="connsiteX60" fmla="*/ 2854547 w 12089090"/>
                  <a:gd name="connsiteY60" fmla="*/ 4003038 h 13511369"/>
                  <a:gd name="connsiteX61" fmla="*/ 2779537 w 12089090"/>
                  <a:gd name="connsiteY61" fmla="*/ 4067582 h 13511369"/>
                  <a:gd name="connsiteX62" fmla="*/ 2630709 w 12089090"/>
                  <a:gd name="connsiteY62" fmla="*/ 4069713 h 13511369"/>
                  <a:gd name="connsiteX63" fmla="*/ 2559272 w 12089090"/>
                  <a:gd name="connsiteY63" fmla="*/ 4041138 h 13511369"/>
                  <a:gd name="connsiteX64" fmla="*/ 2497359 w 12089090"/>
                  <a:gd name="connsiteY64" fmla="*/ 3964938 h 13511369"/>
                  <a:gd name="connsiteX65" fmla="*/ 2360437 w 12089090"/>
                  <a:gd name="connsiteY65" fmla="*/ 3991382 h 13511369"/>
                  <a:gd name="connsiteX66" fmla="*/ 2302097 w 12089090"/>
                  <a:gd name="connsiteY66" fmla="*/ 4098288 h 13511369"/>
                  <a:gd name="connsiteX67" fmla="*/ 2402109 w 12089090"/>
                  <a:gd name="connsiteY67" fmla="*/ 4295932 h 13511369"/>
                  <a:gd name="connsiteX68" fmla="*/ 2322337 w 12089090"/>
                  <a:gd name="connsiteY68" fmla="*/ 4353332 h 13511369"/>
                  <a:gd name="connsiteX69" fmla="*/ 2533078 w 12089090"/>
                  <a:gd name="connsiteY69" fmla="*/ 4645975 h 13511369"/>
                  <a:gd name="connsiteX70" fmla="*/ 2597372 w 12089090"/>
                  <a:gd name="connsiteY70" fmla="*/ 4879338 h 13511369"/>
                  <a:gd name="connsiteX71" fmla="*/ 2489024 w 12089090"/>
                  <a:gd name="connsiteY71" fmla="*/ 4958170 h 13511369"/>
                  <a:gd name="connsiteX72" fmla="*/ 2471165 w 12089090"/>
                  <a:gd name="connsiteY72" fmla="*/ 5122225 h 13511369"/>
                  <a:gd name="connsiteX73" fmla="*/ 2387822 w 12089090"/>
                  <a:gd name="connsiteY73" fmla="*/ 5196044 h 13511369"/>
                  <a:gd name="connsiteX74" fmla="*/ 2398537 w 12089090"/>
                  <a:gd name="connsiteY74" fmla="*/ 5286782 h 13511369"/>
                  <a:gd name="connsiteX75" fmla="*/ 2506884 w 12089090"/>
                  <a:gd name="connsiteY75" fmla="*/ 5384163 h 13511369"/>
                  <a:gd name="connsiteX76" fmla="*/ 2512837 w 12089090"/>
                  <a:gd name="connsiteY76" fmla="*/ 5534432 h 13511369"/>
                  <a:gd name="connsiteX77" fmla="*/ 2516409 w 12089090"/>
                  <a:gd name="connsiteY77" fmla="*/ 5622288 h 13511369"/>
                  <a:gd name="connsiteX78" fmla="*/ 2649759 w 12089090"/>
                  <a:gd name="connsiteY78" fmla="*/ 5741350 h 13511369"/>
                  <a:gd name="connsiteX79" fmla="*/ 2814065 w 12089090"/>
                  <a:gd name="connsiteY79" fmla="*/ 5819932 h 13511369"/>
                  <a:gd name="connsiteX80" fmla="*/ 2846212 w 12089090"/>
                  <a:gd name="connsiteY80" fmla="*/ 6036875 h 13511369"/>
                  <a:gd name="connsiteX81" fmla="*/ 2836687 w 12089090"/>
                  <a:gd name="connsiteY81" fmla="*/ 6239282 h 13511369"/>
                  <a:gd name="connsiteX82" fmla="*/ 2611659 w 12089090"/>
                  <a:gd name="connsiteY82" fmla="*/ 6322375 h 13511369"/>
                  <a:gd name="connsiteX83" fmla="*/ 2627137 w 12089090"/>
                  <a:gd name="connsiteY83" fmla="*/ 6448832 h 13511369"/>
                  <a:gd name="connsiteX84" fmla="*/ 2531887 w 12089090"/>
                  <a:gd name="connsiteY84" fmla="*/ 6696482 h 13511369"/>
                  <a:gd name="connsiteX85" fmla="*/ 2585465 w 12089090"/>
                  <a:gd name="connsiteY85" fmla="*/ 6812913 h 13511369"/>
                  <a:gd name="connsiteX86" fmla="*/ 2535459 w 12089090"/>
                  <a:gd name="connsiteY86" fmla="*/ 6872444 h 13511369"/>
                  <a:gd name="connsiteX87" fmla="*/ 2478309 w 12089090"/>
                  <a:gd name="connsiteY87" fmla="*/ 6981982 h 13511369"/>
                  <a:gd name="connsiteX88" fmla="*/ 2365199 w 12089090"/>
                  <a:gd name="connsiteY88" fmla="*/ 7022714 h 13511369"/>
                  <a:gd name="connsiteX89" fmla="*/ 2123503 w 12089090"/>
                  <a:gd name="connsiteY89" fmla="*/ 7248682 h 13511369"/>
                  <a:gd name="connsiteX90" fmla="*/ 2171128 w 12089090"/>
                  <a:gd name="connsiteY90" fmla="*/ 7551100 h 13511369"/>
                  <a:gd name="connsiteX91" fmla="*/ 2143743 w 12089090"/>
                  <a:gd name="connsiteY91" fmla="*/ 7627551 h 13511369"/>
                  <a:gd name="connsiteX92" fmla="*/ 1973484 w 12089090"/>
                  <a:gd name="connsiteY92" fmla="*/ 7703500 h 13511369"/>
                  <a:gd name="connsiteX93" fmla="*/ 1867519 w 12089090"/>
                  <a:gd name="connsiteY93" fmla="*/ 7841863 h 13511369"/>
                  <a:gd name="connsiteX94" fmla="*/ 1842515 w 12089090"/>
                  <a:gd name="connsiteY94" fmla="*/ 8084500 h 13511369"/>
                  <a:gd name="connsiteX95" fmla="*/ 1721072 w 12089090"/>
                  <a:gd name="connsiteY95" fmla="*/ 8148794 h 13511369"/>
                  <a:gd name="connsiteX96" fmla="*/ 1703212 w 12089090"/>
                  <a:gd name="connsiteY96" fmla="*/ 8291919 h 13511369"/>
                  <a:gd name="connsiteX97" fmla="*/ 1671065 w 12089090"/>
                  <a:gd name="connsiteY97" fmla="*/ 8510744 h 13511369"/>
                  <a:gd name="connsiteX98" fmla="*/ 1716309 w 12089090"/>
                  <a:gd name="connsiteY98" fmla="*/ 8653619 h 13511369"/>
                  <a:gd name="connsiteX99" fmla="*/ 1706784 w 12089090"/>
                  <a:gd name="connsiteY99" fmla="*/ 8772682 h 13511369"/>
                  <a:gd name="connsiteX100" fmla="*/ 1788937 w 12089090"/>
                  <a:gd name="connsiteY100" fmla="*/ 8963432 h 13511369"/>
                  <a:gd name="connsiteX101" fmla="*/ 1657969 w 12089090"/>
                  <a:gd name="connsiteY101" fmla="*/ 9413488 h 13511369"/>
                  <a:gd name="connsiteX102" fmla="*/ 1506759 w 12089090"/>
                  <a:gd name="connsiteY102" fmla="*/ 9498963 h 13511369"/>
                  <a:gd name="connsiteX103" fmla="*/ 1463897 w 12089090"/>
                  <a:gd name="connsiteY103" fmla="*/ 9682319 h 13511369"/>
                  <a:gd name="connsiteX104" fmla="*/ 1321022 w 12089090"/>
                  <a:gd name="connsiteY104" fmla="*/ 9748994 h 13511369"/>
                  <a:gd name="connsiteX105" fmla="*/ 1312687 w 12089090"/>
                  <a:gd name="connsiteY105" fmla="*/ 9839732 h 13511369"/>
                  <a:gd name="connsiteX106" fmla="*/ 1237678 w 12089090"/>
                  <a:gd name="connsiteY106" fmla="*/ 9970450 h 13511369"/>
                  <a:gd name="connsiteX107" fmla="*/ 1254347 w 12089090"/>
                  <a:gd name="connsiteY107" fmla="*/ 10151425 h 13511369"/>
                  <a:gd name="connsiteX108" fmla="*/ 1179337 w 12089090"/>
                  <a:gd name="connsiteY108" fmla="*/ 10315982 h 13511369"/>
                  <a:gd name="connsiteX109" fmla="*/ 932878 w 12089090"/>
                  <a:gd name="connsiteY109" fmla="*/ 10353832 h 13511369"/>
                  <a:gd name="connsiteX110" fmla="*/ 817387 w 12089090"/>
                  <a:gd name="connsiteY110" fmla="*/ 10468382 h 13511369"/>
                  <a:gd name="connsiteX111" fmla="*/ 678084 w 12089090"/>
                  <a:gd name="connsiteY111" fmla="*/ 10480038 h 13511369"/>
                  <a:gd name="connsiteX112" fmla="*/ 585215 w 12089090"/>
                  <a:gd name="connsiteY112" fmla="*/ 10544332 h 13511369"/>
                  <a:gd name="connsiteX113" fmla="*/ 497109 w 12089090"/>
                  <a:gd name="connsiteY113" fmla="*/ 10503850 h 13511369"/>
                  <a:gd name="connsiteX114" fmla="*/ 399478 w 12089090"/>
                  <a:gd name="connsiteY114" fmla="*/ 10510994 h 13511369"/>
                  <a:gd name="connsiteX115" fmla="*/ 301847 w 12089090"/>
                  <a:gd name="connsiteY115" fmla="*/ 10482419 h 13511369"/>
                  <a:gd name="connsiteX116" fmla="*/ 238743 w 12089090"/>
                  <a:gd name="connsiteY116" fmla="*/ 10535057 h 13511369"/>
                  <a:gd name="connsiteX117" fmla="*/ 17287 w 12089090"/>
                  <a:gd name="connsiteY117" fmla="*/ 10430282 h 13511369"/>
                  <a:gd name="connsiteX118" fmla="*/ 78009 w 12089090"/>
                  <a:gd name="connsiteY118" fmla="*/ 10608625 h 13511369"/>
                  <a:gd name="connsiteX119" fmla="*/ 11334 w 12089090"/>
                  <a:gd name="connsiteY119" fmla="*/ 10787219 h 13511369"/>
                  <a:gd name="connsiteX120" fmla="*/ 112537 w 12089090"/>
                  <a:gd name="connsiteY120" fmla="*/ 11056551 h 13511369"/>
                  <a:gd name="connsiteX121" fmla="*/ 8953 w 12089090"/>
                  <a:gd name="connsiteY121" fmla="*/ 11234894 h 13511369"/>
                  <a:gd name="connsiteX122" fmla="*/ 17287 w 12089090"/>
                  <a:gd name="connsiteY122" fmla="*/ 11420882 h 13511369"/>
                  <a:gd name="connsiteX123" fmla="*/ 158972 w 12089090"/>
                  <a:gd name="connsiteY123" fmla="*/ 11470638 h 13511369"/>
                  <a:gd name="connsiteX124" fmla="*/ 455437 w 12089090"/>
                  <a:gd name="connsiteY124" fmla="*/ 11497082 h 13511369"/>
                  <a:gd name="connsiteX125" fmla="*/ 623315 w 12089090"/>
                  <a:gd name="connsiteY125" fmla="*/ 11544457 h 13511369"/>
                  <a:gd name="connsiteX126" fmla="*/ 737615 w 12089090"/>
                  <a:gd name="connsiteY126" fmla="*/ 11489688 h 13511369"/>
                  <a:gd name="connsiteX127" fmla="*/ 912637 w 12089090"/>
                  <a:gd name="connsiteY127" fmla="*/ 11535182 h 13511369"/>
                  <a:gd name="connsiteX128" fmla="*/ 1078134 w 12089090"/>
                  <a:gd name="connsiteY128" fmla="*/ 11413488 h 13511369"/>
                  <a:gd name="connsiteX129" fmla="*/ 1155524 w 12089090"/>
                  <a:gd name="connsiteY129" fmla="*/ 11470889 h 13511369"/>
                  <a:gd name="connsiteX130" fmla="*/ 1294828 w 12089090"/>
                  <a:gd name="connsiteY130" fmla="*/ 11496832 h 13511369"/>
                  <a:gd name="connsiteX131" fmla="*/ 1466278 w 12089090"/>
                  <a:gd name="connsiteY131" fmla="*/ 11508738 h 13511369"/>
                  <a:gd name="connsiteX132" fmla="*/ 1552003 w 12089090"/>
                  <a:gd name="connsiteY132" fmla="*/ 11573032 h 13511369"/>
                  <a:gd name="connsiteX133" fmla="*/ 1652015 w 12089090"/>
                  <a:gd name="connsiteY133" fmla="*/ 11580175 h 13511369"/>
                  <a:gd name="connsiteX134" fmla="*/ 1731787 w 12089090"/>
                  <a:gd name="connsiteY134" fmla="*/ 11592332 h 13511369"/>
                  <a:gd name="connsiteX135" fmla="*/ 1659159 w 12089090"/>
                  <a:gd name="connsiteY135" fmla="*/ 11737338 h 13511369"/>
                  <a:gd name="connsiteX136" fmla="*/ 1693687 w 12089090"/>
                  <a:gd name="connsiteY136" fmla="*/ 11992382 h 13511369"/>
                  <a:gd name="connsiteX137" fmla="*/ 1871090 w 12089090"/>
                  <a:gd name="connsiteY137" fmla="*/ 12130244 h 13511369"/>
                  <a:gd name="connsiteX138" fmla="*/ 1993724 w 12089090"/>
                  <a:gd name="connsiteY138" fmla="*/ 12056676 h 13511369"/>
                  <a:gd name="connsiteX139" fmla="*/ 2066353 w 12089090"/>
                  <a:gd name="connsiteY139" fmla="*/ 12104050 h 13511369"/>
                  <a:gd name="connsiteX140" fmla="*/ 2142553 w 12089090"/>
                  <a:gd name="connsiteY140" fmla="*/ 12034994 h 13511369"/>
                  <a:gd name="connsiteX141" fmla="*/ 2242565 w 12089090"/>
                  <a:gd name="connsiteY141" fmla="*/ 12058807 h 13511369"/>
                  <a:gd name="connsiteX142" fmla="*/ 2473547 w 12089090"/>
                  <a:gd name="connsiteY142" fmla="*/ 12008800 h 13511369"/>
                  <a:gd name="connsiteX143" fmla="*/ 2524743 w 12089090"/>
                  <a:gd name="connsiteY143" fmla="*/ 11899513 h 13511369"/>
                  <a:gd name="connsiteX144" fmla="*/ 2893837 w 12089090"/>
                  <a:gd name="connsiteY144" fmla="*/ 12030482 h 13511369"/>
                  <a:gd name="connsiteX145" fmla="*/ 2983134 w 12089090"/>
                  <a:gd name="connsiteY145" fmla="*/ 12018325 h 13511369"/>
                  <a:gd name="connsiteX146" fmla="*/ 3084337 w 12089090"/>
                  <a:gd name="connsiteY146" fmla="*/ 12182882 h 13511369"/>
                  <a:gd name="connsiteX147" fmla="*/ 3323653 w 12089090"/>
                  <a:gd name="connsiteY147" fmla="*/ 12127863 h 13511369"/>
                  <a:gd name="connsiteX148" fmla="*/ 3433190 w 12089090"/>
                  <a:gd name="connsiteY148" fmla="*/ 12196919 h 13511369"/>
                  <a:gd name="connsiteX149" fmla="*/ 3586781 w 12089090"/>
                  <a:gd name="connsiteY149" fmla="*/ 12266226 h 13511369"/>
                  <a:gd name="connsiteX150" fmla="*/ 3522487 w 12089090"/>
                  <a:gd name="connsiteY150" fmla="*/ 12387670 h 13511369"/>
                  <a:gd name="connsiteX151" fmla="*/ 3607022 w 12089090"/>
                  <a:gd name="connsiteY151" fmla="*/ 12592207 h 13511369"/>
                  <a:gd name="connsiteX152" fmla="*/ 3560587 w 12089090"/>
                  <a:gd name="connsiteY152" fmla="*/ 12773432 h 13511369"/>
                  <a:gd name="connsiteX153" fmla="*/ 3545109 w 12089090"/>
                  <a:gd name="connsiteY153" fmla="*/ 12987494 h 13511369"/>
                  <a:gd name="connsiteX154" fmla="*/ 3636787 w 12089090"/>
                  <a:gd name="connsiteY154" fmla="*/ 13211582 h 13511369"/>
                  <a:gd name="connsiteX155" fmla="*/ 3922537 w 12089090"/>
                  <a:gd name="connsiteY155" fmla="*/ 13440182 h 13511369"/>
                  <a:gd name="connsiteX156" fmla="*/ 4514278 w 12089090"/>
                  <a:gd name="connsiteY156" fmla="*/ 13511369 h 13511369"/>
                  <a:gd name="connsiteX157" fmla="*/ 4549996 w 12089090"/>
                  <a:gd name="connsiteY157" fmla="*/ 13442312 h 13511369"/>
                  <a:gd name="connsiteX158" fmla="*/ 4208287 w 12089090"/>
                  <a:gd name="connsiteY158" fmla="*/ 13154432 h 13511369"/>
                  <a:gd name="connsiteX159" fmla="*/ 4635722 w 12089090"/>
                  <a:gd name="connsiteY159" fmla="*/ 13268482 h 13511369"/>
                  <a:gd name="connsiteX160" fmla="*/ 4951237 w 12089090"/>
                  <a:gd name="connsiteY160" fmla="*/ 13268732 h 13511369"/>
                  <a:gd name="connsiteX161" fmla="*/ 5052440 w 12089090"/>
                  <a:gd name="connsiteY161" fmla="*/ 13058932 h 13511369"/>
                  <a:gd name="connsiteX162" fmla="*/ 5011959 w 12089090"/>
                  <a:gd name="connsiteY162" fmla="*/ 12985113 h 13511369"/>
                  <a:gd name="connsiteX163" fmla="*/ 5008387 w 12089090"/>
                  <a:gd name="connsiteY163" fmla="*/ 12678182 h 13511369"/>
                  <a:gd name="connsiteX164" fmla="*/ 5084587 w 12089090"/>
                  <a:gd name="connsiteY164" fmla="*/ 12563882 h 13511369"/>
                  <a:gd name="connsiteX165" fmla="*/ 5046487 w 12089090"/>
                  <a:gd name="connsiteY165" fmla="*/ 12225745 h 13511369"/>
                  <a:gd name="connsiteX166" fmla="*/ 5375100 w 12089090"/>
                  <a:gd name="connsiteY166" fmla="*/ 12097157 h 13511369"/>
                  <a:gd name="connsiteX167" fmla="*/ 5656087 w 12089090"/>
                  <a:gd name="connsiteY167" fmla="*/ 12180502 h 13511369"/>
                  <a:gd name="connsiteX168" fmla="*/ 5541787 w 12089090"/>
                  <a:gd name="connsiteY168" fmla="*/ 11249432 h 13511369"/>
                  <a:gd name="connsiteX169" fmla="*/ 5602510 w 12089090"/>
                  <a:gd name="connsiteY169" fmla="*/ 10722925 h 13511369"/>
                  <a:gd name="connsiteX170" fmla="*/ 5485827 w 12089090"/>
                  <a:gd name="connsiteY170" fmla="*/ 10663394 h 13511369"/>
                  <a:gd name="connsiteX171" fmla="*/ 5602509 w 12089090"/>
                  <a:gd name="connsiteY171" fmla="*/ 10701495 h 13511369"/>
                  <a:gd name="connsiteX172" fmla="*/ 5628703 w 12089090"/>
                  <a:gd name="connsiteY172" fmla="*/ 10160950 h 13511369"/>
                  <a:gd name="connsiteX173" fmla="*/ 5715618 w 12089090"/>
                  <a:gd name="connsiteY173" fmla="*/ 9775438 h 13511369"/>
                  <a:gd name="connsiteX174" fmla="*/ 5847778 w 12089090"/>
                  <a:gd name="connsiteY174" fmla="*/ 9408475 h 13511369"/>
                  <a:gd name="connsiteX175" fmla="*/ 5938265 w 12089090"/>
                  <a:gd name="connsiteY175" fmla="*/ 9196544 h 13511369"/>
                  <a:gd name="connsiteX176" fmla="*/ 5776340 w 12089090"/>
                  <a:gd name="connsiteY176" fmla="*/ 9329894 h 13511369"/>
                  <a:gd name="connsiteX177" fmla="*/ 5940647 w 12089090"/>
                  <a:gd name="connsiteY177" fmla="*/ 9137013 h 13511369"/>
                  <a:gd name="connsiteX178" fmla="*/ 5972794 w 12089090"/>
                  <a:gd name="connsiteY178" fmla="*/ 8956289 h 13511369"/>
                  <a:gd name="connsiteX179" fmla="*/ 5976365 w 12089090"/>
                  <a:gd name="connsiteY179" fmla="*/ 9087006 h 13511369"/>
                  <a:gd name="connsiteX180" fmla="*/ 6458567 w 12089090"/>
                  <a:gd name="connsiteY180" fmla="*/ 8201432 h 13511369"/>
                  <a:gd name="connsiteX181" fmla="*/ 6221634 w 12089090"/>
                  <a:gd name="connsiteY181" fmla="*/ 8101170 h 13511369"/>
                  <a:gd name="connsiteX182" fmla="*/ 6443090 w 12089090"/>
                  <a:gd name="connsiteY182" fmla="*/ 8110694 h 13511369"/>
                  <a:gd name="connsiteX183" fmla="*/ 6713363 w 12089090"/>
                  <a:gd name="connsiteY183" fmla="*/ 8074975 h 13511369"/>
                  <a:gd name="connsiteX184" fmla="*/ 6872907 w 12089090"/>
                  <a:gd name="connsiteY184" fmla="*/ 8032113 h 13511369"/>
                  <a:gd name="connsiteX185" fmla="*/ 6802659 w 12089090"/>
                  <a:gd name="connsiteY185" fmla="*/ 7972582 h 13511369"/>
                  <a:gd name="connsiteX186" fmla="*/ 6894339 w 12089090"/>
                  <a:gd name="connsiteY186" fmla="*/ 7846626 h 13511369"/>
                  <a:gd name="connsiteX187" fmla="*/ 6997921 w 12089090"/>
                  <a:gd name="connsiteY187" fmla="*/ 7867807 h 13511369"/>
                  <a:gd name="connsiteX188" fmla="*/ 7034832 w 12089090"/>
                  <a:gd name="connsiteY188" fmla="*/ 7793990 h 13511369"/>
                  <a:gd name="connsiteX189" fmla="*/ 6961013 w 12089090"/>
                  <a:gd name="connsiteY189" fmla="*/ 7693975 h 13511369"/>
                  <a:gd name="connsiteX190" fmla="*/ 6927676 w 12089090"/>
                  <a:gd name="connsiteY190" fmla="*/ 7596344 h 13511369"/>
                  <a:gd name="connsiteX191" fmla="*/ 6837187 w 12089090"/>
                  <a:gd name="connsiteY191" fmla="*/ 7591832 h 13511369"/>
                  <a:gd name="connsiteX192" fmla="*/ 6763369 w 12089090"/>
                  <a:gd name="connsiteY192" fmla="*/ 7674925 h 13511369"/>
                  <a:gd name="connsiteX193" fmla="*/ 6627637 w 12089090"/>
                  <a:gd name="connsiteY193" fmla="*/ 7687082 h 13511369"/>
                  <a:gd name="connsiteX194" fmla="*/ 6687169 w 12089090"/>
                  <a:gd name="connsiteY194" fmla="*/ 7617775 h 13511369"/>
                  <a:gd name="connsiteX195" fmla="*/ 6699076 w 12089090"/>
                  <a:gd name="connsiteY195" fmla="*/ 7529669 h 13511369"/>
                  <a:gd name="connsiteX196" fmla="*/ 6720506 w 12089090"/>
                  <a:gd name="connsiteY196" fmla="*/ 7467756 h 13511369"/>
                  <a:gd name="connsiteX197" fmla="*/ 6684787 w 12089090"/>
                  <a:gd name="connsiteY197" fmla="*/ 7401332 h 13511369"/>
                  <a:gd name="connsiteX198" fmla="*/ 6620494 w 12089090"/>
                  <a:gd name="connsiteY198" fmla="*/ 7432038 h 13511369"/>
                  <a:gd name="connsiteX199" fmla="*/ 6618112 w 12089090"/>
                  <a:gd name="connsiteY199" fmla="*/ 7351326 h 13511369"/>
                  <a:gd name="connsiteX200" fmla="*/ 6837188 w 12089090"/>
                  <a:gd name="connsiteY200" fmla="*/ 7243919 h 13511369"/>
                  <a:gd name="connsiteX201" fmla="*/ 6801469 w 12089090"/>
                  <a:gd name="connsiteY201" fmla="*/ 7089138 h 13511369"/>
                  <a:gd name="connsiteX202" fmla="*/ 6877669 w 12089090"/>
                  <a:gd name="connsiteY202" fmla="*/ 7072469 h 13511369"/>
                  <a:gd name="connsiteX203" fmla="*/ 6856237 w 12089090"/>
                  <a:gd name="connsiteY203" fmla="*/ 6982232 h 13511369"/>
                  <a:gd name="connsiteX204" fmla="*/ 6961013 w 12089090"/>
                  <a:gd name="connsiteY204" fmla="*/ 6984363 h 13511369"/>
                  <a:gd name="connsiteX205" fmla="*/ 7003876 w 12089090"/>
                  <a:gd name="connsiteY205" fmla="*/ 6903400 h 13511369"/>
                  <a:gd name="connsiteX206" fmla="*/ 7106269 w 12089090"/>
                  <a:gd name="connsiteY206" fmla="*/ 6936738 h 13511369"/>
                  <a:gd name="connsiteX207" fmla="*/ 7180088 w 12089090"/>
                  <a:gd name="connsiteY207" fmla="*/ 7039132 h 13511369"/>
                  <a:gd name="connsiteX208" fmla="*/ 7246763 w 12089090"/>
                  <a:gd name="connsiteY208" fmla="*/ 6979600 h 13511369"/>
                  <a:gd name="connsiteX209" fmla="*/ 7187232 w 12089090"/>
                  <a:gd name="connsiteY209" fmla="*/ 6843869 h 13511369"/>
                  <a:gd name="connsiteX210" fmla="*/ 7244381 w 12089090"/>
                  <a:gd name="connsiteY210" fmla="*/ 6896506 h 13511369"/>
                  <a:gd name="connsiteX211" fmla="*/ 7361063 w 12089090"/>
                  <a:gd name="connsiteY211" fmla="*/ 6934357 h 13511369"/>
                  <a:gd name="connsiteX212" fmla="*/ 7434882 w 12089090"/>
                  <a:gd name="connsiteY212" fmla="*/ 7006046 h 13511369"/>
                  <a:gd name="connsiteX213" fmla="*/ 7403926 w 12089090"/>
                  <a:gd name="connsiteY213" fmla="*/ 7144158 h 13511369"/>
                  <a:gd name="connsiteX214" fmla="*/ 7475363 w 12089090"/>
                  <a:gd name="connsiteY214" fmla="*/ 7108439 h 13511369"/>
                  <a:gd name="connsiteX215" fmla="*/ 7465837 w 12089090"/>
                  <a:gd name="connsiteY215" fmla="*/ 7077482 h 13511369"/>
                  <a:gd name="connsiteX216" fmla="*/ 7542038 w 12089090"/>
                  <a:gd name="connsiteY216" fmla="*/ 7163208 h 13511369"/>
                  <a:gd name="connsiteX217" fmla="*/ 7477744 w 12089090"/>
                  <a:gd name="connsiteY217" fmla="*/ 7244171 h 13511369"/>
                  <a:gd name="connsiteX218" fmla="*/ 7542037 w 12089090"/>
                  <a:gd name="connsiteY218" fmla="*/ 7325132 h 13511369"/>
                  <a:gd name="connsiteX219" fmla="*/ 7468219 w 12089090"/>
                  <a:gd name="connsiteY219" fmla="*/ 7344183 h 13511369"/>
                  <a:gd name="connsiteX220" fmla="*/ 7375351 w 12089090"/>
                  <a:gd name="connsiteY220" fmla="*/ 7296558 h 13511369"/>
                  <a:gd name="connsiteX221" fmla="*/ 7327726 w 12089090"/>
                  <a:gd name="connsiteY221" fmla="*/ 7406096 h 13511369"/>
                  <a:gd name="connsiteX222" fmla="*/ 7403926 w 12089090"/>
                  <a:gd name="connsiteY222" fmla="*/ 7425146 h 13511369"/>
                  <a:gd name="connsiteX223" fmla="*/ 7458694 w 12089090"/>
                  <a:gd name="connsiteY223" fmla="*/ 7484677 h 13511369"/>
                  <a:gd name="connsiteX224" fmla="*/ 7484888 w 12089090"/>
                  <a:gd name="connsiteY224" fmla="*/ 7515382 h 13511369"/>
                  <a:gd name="connsiteX225" fmla="*/ 7505128 w 12089090"/>
                  <a:gd name="connsiteY225" fmla="*/ 7467755 h 13511369"/>
                  <a:gd name="connsiteX226" fmla="*/ 7563469 w 12089090"/>
                  <a:gd name="connsiteY226" fmla="*/ 7529921 h 13511369"/>
                  <a:gd name="connsiteX227" fmla="*/ 7656338 w 12089090"/>
                  <a:gd name="connsiteY227" fmla="*/ 7615646 h 13511369"/>
                  <a:gd name="connsiteX228" fmla="*/ 7656338 w 12089090"/>
                  <a:gd name="connsiteY228" fmla="*/ 7510871 h 13511369"/>
                  <a:gd name="connsiteX229" fmla="*/ 7830168 w 12089090"/>
                  <a:gd name="connsiteY229" fmla="*/ 7606120 h 13511369"/>
                  <a:gd name="connsiteX230" fmla="*/ 7723013 w 12089090"/>
                  <a:gd name="connsiteY230" fmla="*/ 7370377 h 13511369"/>
                  <a:gd name="connsiteX231" fmla="*/ 7725394 w 12089090"/>
                  <a:gd name="connsiteY231" fmla="*/ 7234646 h 13511369"/>
                  <a:gd name="connsiteX232" fmla="*/ 7630144 w 12089090"/>
                  <a:gd name="connsiteY232" fmla="*/ 7206071 h 13511369"/>
                  <a:gd name="connsiteX233" fmla="*/ 7694437 w 12089090"/>
                  <a:gd name="connsiteY233" fmla="*/ 7039382 h 13511369"/>
                  <a:gd name="connsiteX234" fmla="*/ 8392144 w 12089090"/>
                  <a:gd name="connsiteY234" fmla="*/ 6653621 h 13511369"/>
                  <a:gd name="connsiteX235" fmla="*/ 8720757 w 12089090"/>
                  <a:gd name="connsiteY235" fmla="*/ 6591708 h 13511369"/>
                  <a:gd name="connsiteX236" fmla="*/ 8739807 w 12089090"/>
                  <a:gd name="connsiteY236" fmla="*/ 6696483 h 13511369"/>
                  <a:gd name="connsiteX237" fmla="*/ 8813626 w 12089090"/>
                  <a:gd name="connsiteY237" fmla="*/ 6701246 h 13511369"/>
                  <a:gd name="connsiteX238" fmla="*/ 8789812 w 12089090"/>
                  <a:gd name="connsiteY238" fmla="*/ 6548844 h 13511369"/>
                  <a:gd name="connsiteX239" fmla="*/ 9332737 w 12089090"/>
                  <a:gd name="connsiteY239" fmla="*/ 6544082 h 13511369"/>
                  <a:gd name="connsiteX240" fmla="*/ 9520856 w 12089090"/>
                  <a:gd name="connsiteY240" fmla="*/ 6494075 h 13511369"/>
                  <a:gd name="connsiteX241" fmla="*/ 9647062 w 12089090"/>
                  <a:gd name="connsiteY241" fmla="*/ 6298813 h 13511369"/>
                  <a:gd name="connsiteX242" fmla="*/ 9923287 w 12089090"/>
                  <a:gd name="connsiteY242" fmla="*/ 6334532 h 13511369"/>
                  <a:gd name="connsiteX243" fmla="*/ 9887569 w 12089090"/>
                  <a:gd name="connsiteY243" fmla="*/ 6420258 h 13511369"/>
                  <a:gd name="connsiteX244" fmla="*/ 9744694 w 12089090"/>
                  <a:gd name="connsiteY244" fmla="*/ 6434546 h 13511369"/>
                  <a:gd name="connsiteX245" fmla="*/ 9813749 w 12089090"/>
                  <a:gd name="connsiteY245" fmla="*/ 6489313 h 13511369"/>
                  <a:gd name="connsiteX246" fmla="*/ 9682782 w 12089090"/>
                  <a:gd name="connsiteY246" fmla="*/ 6517889 h 13511369"/>
                  <a:gd name="connsiteX247" fmla="*/ 9556576 w 12089090"/>
                  <a:gd name="connsiteY247" fmla="*/ 6508364 h 13511369"/>
                  <a:gd name="connsiteX248" fmla="*/ 9470850 w 12089090"/>
                  <a:gd name="connsiteY248" fmla="*/ 6544082 h 13511369"/>
                  <a:gd name="connsiteX249" fmla="*/ 9439894 w 12089090"/>
                  <a:gd name="connsiteY249" fmla="*/ 6848883 h 13511369"/>
                  <a:gd name="connsiteX250" fmla="*/ 9601819 w 12089090"/>
                  <a:gd name="connsiteY250" fmla="*/ 6882220 h 13511369"/>
                  <a:gd name="connsiteX251" fmla="*/ 9808987 w 12089090"/>
                  <a:gd name="connsiteY251" fmla="*/ 6696482 h 13511369"/>
                  <a:gd name="connsiteX252" fmla="*/ 9847088 w 12089090"/>
                  <a:gd name="connsiteY252" fmla="*/ 6794114 h 13511369"/>
                  <a:gd name="connsiteX253" fmla="*/ 9994726 w 12089090"/>
                  <a:gd name="connsiteY253" fmla="*/ 6717914 h 13511369"/>
                  <a:gd name="connsiteX254" fmla="*/ 9894713 w 12089090"/>
                  <a:gd name="connsiteY254" fmla="*/ 6956040 h 13511369"/>
                  <a:gd name="connsiteX255" fmla="*/ 10037588 w 12089090"/>
                  <a:gd name="connsiteY255" fmla="*/ 6898889 h 13511369"/>
                  <a:gd name="connsiteX256" fmla="*/ 10004251 w 12089090"/>
                  <a:gd name="connsiteY256" fmla="*/ 6986996 h 13511369"/>
                  <a:gd name="connsiteX257" fmla="*/ 10235232 w 12089090"/>
                  <a:gd name="connsiteY257" fmla="*/ 6984614 h 13511369"/>
                  <a:gd name="connsiteX258" fmla="*/ 10075687 w 12089090"/>
                  <a:gd name="connsiteY258" fmla="*/ 7039382 h 13511369"/>
                  <a:gd name="connsiteX259" fmla="*/ 9966151 w 12089090"/>
                  <a:gd name="connsiteY259" fmla="*/ 7096533 h 13511369"/>
                  <a:gd name="connsiteX260" fmla="*/ 9847088 w 12089090"/>
                  <a:gd name="connsiteY260" fmla="*/ 7210833 h 13511369"/>
                  <a:gd name="connsiteX261" fmla="*/ 9882806 w 12089090"/>
                  <a:gd name="connsiteY261" fmla="*/ 7270363 h 13511369"/>
                  <a:gd name="connsiteX262" fmla="*/ 9925669 w 12089090"/>
                  <a:gd name="connsiteY262" fmla="*/ 7320371 h 13511369"/>
                  <a:gd name="connsiteX263" fmla="*/ 10004251 w 12089090"/>
                  <a:gd name="connsiteY263" fmla="*/ 7287033 h 13511369"/>
                  <a:gd name="connsiteX264" fmla="*/ 10016156 w 12089090"/>
                  <a:gd name="connsiteY264" fmla="*/ 7348944 h 13511369"/>
                  <a:gd name="connsiteX265" fmla="*/ 10130457 w 12089090"/>
                  <a:gd name="connsiteY265" fmla="*/ 7210833 h 13511369"/>
                  <a:gd name="connsiteX266" fmla="*/ 10166176 w 12089090"/>
                  <a:gd name="connsiteY266" fmla="*/ 7356089 h 13511369"/>
                  <a:gd name="connsiteX267" fmla="*/ 10261426 w 12089090"/>
                  <a:gd name="connsiteY267" fmla="*/ 7239408 h 13511369"/>
                  <a:gd name="connsiteX268" fmla="*/ 10287619 w 12089090"/>
                  <a:gd name="connsiteY268" fmla="*/ 7401332 h 13511369"/>
                  <a:gd name="connsiteX269" fmla="*/ 10361437 w 12089090"/>
                  <a:gd name="connsiteY269" fmla="*/ 7477532 h 13511369"/>
                  <a:gd name="connsiteX270" fmla="*/ 10151887 w 12089090"/>
                  <a:gd name="connsiteY270" fmla="*/ 7591832 h 13511369"/>
                  <a:gd name="connsiteX271" fmla="*/ 10304288 w 12089090"/>
                  <a:gd name="connsiteY271" fmla="*/ 7741852 h 13511369"/>
                  <a:gd name="connsiteX272" fmla="*/ 10335244 w 12089090"/>
                  <a:gd name="connsiteY272" fmla="*/ 7644221 h 13511369"/>
                  <a:gd name="connsiteX273" fmla="*/ 10406680 w 12089090"/>
                  <a:gd name="connsiteY273" fmla="*/ 7732326 h 13511369"/>
                  <a:gd name="connsiteX274" fmla="*/ 10528126 w 12089090"/>
                  <a:gd name="connsiteY274" fmla="*/ 7691846 h 13511369"/>
                  <a:gd name="connsiteX275" fmla="*/ 10532887 w 12089090"/>
                  <a:gd name="connsiteY275" fmla="*/ 7777570 h 13511369"/>
                  <a:gd name="connsiteX276" fmla="*/ 10530506 w 12089090"/>
                  <a:gd name="connsiteY276" fmla="*/ 7875200 h 13511369"/>
                  <a:gd name="connsiteX277" fmla="*/ 10640043 w 12089090"/>
                  <a:gd name="connsiteY277" fmla="*/ 7837101 h 13511369"/>
                  <a:gd name="connsiteX278" fmla="*/ 10680526 w 12089090"/>
                  <a:gd name="connsiteY278" fmla="*/ 8075227 h 13511369"/>
                  <a:gd name="connsiteX279" fmla="*/ 10818637 w 12089090"/>
                  <a:gd name="connsiteY279" fmla="*/ 8106182 h 13511369"/>
                  <a:gd name="connsiteX280" fmla="*/ 10832925 w 12089090"/>
                  <a:gd name="connsiteY280" fmla="*/ 7815670 h 13511369"/>
                  <a:gd name="connsiteX281" fmla="*/ 10923413 w 12089090"/>
                  <a:gd name="connsiteY281" fmla="*/ 7791858 h 13511369"/>
                  <a:gd name="connsiteX282" fmla="*/ 10992469 w 12089090"/>
                  <a:gd name="connsiteY282" fmla="*/ 7620407 h 13511369"/>
                  <a:gd name="connsiteX283" fmla="*/ 10954369 w 12089090"/>
                  <a:gd name="connsiteY283" fmla="*/ 7491821 h 13511369"/>
                  <a:gd name="connsiteX284" fmla="*/ 10859119 w 12089090"/>
                  <a:gd name="connsiteY284" fmla="*/ 7479913 h 13511369"/>
                  <a:gd name="connsiteX285" fmla="*/ 10906743 w 12089090"/>
                  <a:gd name="connsiteY285" fmla="*/ 7360851 h 13511369"/>
                  <a:gd name="connsiteX286" fmla="*/ 10801969 w 12089090"/>
                  <a:gd name="connsiteY286" fmla="*/ 7289414 h 13511369"/>
                  <a:gd name="connsiteX287" fmla="*/ 10761487 w 12089090"/>
                  <a:gd name="connsiteY287" fmla="*/ 7058432 h 13511369"/>
                  <a:gd name="connsiteX288" fmla="*/ 10443987 w 12089090"/>
                  <a:gd name="connsiteY288" fmla="*/ 7020332 h 13511369"/>
                  <a:gd name="connsiteX289" fmla="*/ 10513838 w 12089090"/>
                  <a:gd name="connsiteY289" fmla="*/ 6915558 h 13511369"/>
                  <a:gd name="connsiteX290" fmla="*/ 10637663 w 12089090"/>
                  <a:gd name="connsiteY290" fmla="*/ 6896508 h 13511369"/>
                  <a:gd name="connsiteX291" fmla="*/ 10647187 w 12089090"/>
                  <a:gd name="connsiteY291" fmla="*/ 6810782 h 13511369"/>
                  <a:gd name="connsiteX292" fmla="*/ 10859912 w 12089090"/>
                  <a:gd name="connsiteY292" fmla="*/ 6899682 h 13511369"/>
                  <a:gd name="connsiteX293" fmla="*/ 10875787 w 12089090"/>
                  <a:gd name="connsiteY293" fmla="*/ 6677432 h 13511369"/>
                  <a:gd name="connsiteX294" fmla="*/ 10666237 w 12089090"/>
                  <a:gd name="connsiteY294" fmla="*/ 6772682 h 13511369"/>
                  <a:gd name="connsiteX295" fmla="*/ 10590037 w 12089090"/>
                  <a:gd name="connsiteY295" fmla="*/ 6544082 h 13511369"/>
                  <a:gd name="connsiteX296" fmla="*/ 10361437 w 12089090"/>
                  <a:gd name="connsiteY296" fmla="*/ 6753632 h 13511369"/>
                  <a:gd name="connsiteX297" fmla="*/ 10374138 w 12089090"/>
                  <a:gd name="connsiteY297" fmla="*/ 6588533 h 13511369"/>
                  <a:gd name="connsiteX298" fmla="*/ 10386837 w 12089090"/>
                  <a:gd name="connsiteY298" fmla="*/ 6464707 h 13511369"/>
                  <a:gd name="connsiteX299" fmla="*/ 10331672 w 12089090"/>
                  <a:gd name="connsiteY299" fmla="*/ 6436675 h 13511369"/>
                  <a:gd name="connsiteX300" fmla="*/ 10278888 w 12089090"/>
                  <a:gd name="connsiteY300" fmla="*/ 6452008 h 13511369"/>
                  <a:gd name="connsiteX301" fmla="*/ 10158237 w 12089090"/>
                  <a:gd name="connsiteY301" fmla="*/ 6236107 h 13511369"/>
                  <a:gd name="connsiteX302" fmla="*/ 10323338 w 12089090"/>
                  <a:gd name="connsiteY302" fmla="*/ 6274208 h 13511369"/>
                  <a:gd name="connsiteX303" fmla="*/ 10564638 w 12089090"/>
                  <a:gd name="connsiteY303" fmla="*/ 6274208 h 13511369"/>
                  <a:gd name="connsiteX304" fmla="*/ 10694812 w 12089090"/>
                  <a:gd name="connsiteY304" fmla="*/ 6134507 h 13511369"/>
                  <a:gd name="connsiteX305" fmla="*/ 10593213 w 12089090"/>
                  <a:gd name="connsiteY305" fmla="*/ 6023383 h 13511369"/>
                  <a:gd name="connsiteX306" fmla="*/ 10380487 w 12089090"/>
                  <a:gd name="connsiteY306" fmla="*/ 5975757 h 13511369"/>
                  <a:gd name="connsiteX307" fmla="*/ 10561462 w 12089090"/>
                  <a:gd name="connsiteY307" fmla="*/ 5845582 h 13511369"/>
                  <a:gd name="connsiteX308" fmla="*/ 10507488 w 12089090"/>
                  <a:gd name="connsiteY308" fmla="*/ 5728108 h 13511369"/>
                  <a:gd name="connsiteX309" fmla="*/ 10561463 w 12089090"/>
                  <a:gd name="connsiteY309" fmla="*/ 5607458 h 13511369"/>
                  <a:gd name="connsiteX310" fmla="*/ 10523362 w 12089090"/>
                  <a:gd name="connsiteY310" fmla="*/ 5604282 h 13511369"/>
                  <a:gd name="connsiteX311" fmla="*/ 10488438 w 12089090"/>
                  <a:gd name="connsiteY311" fmla="*/ 5528083 h 13511369"/>
                  <a:gd name="connsiteX312" fmla="*/ 10329687 w 12089090"/>
                  <a:gd name="connsiteY312" fmla="*/ 5375682 h 13511369"/>
                  <a:gd name="connsiteX313" fmla="*/ 10599563 w 12089090"/>
                  <a:gd name="connsiteY313" fmla="*/ 5480458 h 13511369"/>
                  <a:gd name="connsiteX314" fmla="*/ 10742437 w 12089090"/>
                  <a:gd name="connsiteY314" fmla="*/ 5439182 h 13511369"/>
                  <a:gd name="connsiteX315" fmla="*/ 10717038 w 12089090"/>
                  <a:gd name="connsiteY315" fmla="*/ 5686833 h 13511369"/>
                  <a:gd name="connsiteX316" fmla="*/ 10894837 w 12089090"/>
                  <a:gd name="connsiteY316" fmla="*/ 5724932 h 13511369"/>
                  <a:gd name="connsiteX317" fmla="*/ 10951988 w 12089090"/>
                  <a:gd name="connsiteY317" fmla="*/ 5550308 h 13511369"/>
                  <a:gd name="connsiteX318" fmla="*/ 10993262 w 12089090"/>
                  <a:gd name="connsiteY318" fmla="*/ 5321707 h 13511369"/>
                  <a:gd name="connsiteX319" fmla="*/ 10913888 w 12089090"/>
                  <a:gd name="connsiteY319" fmla="*/ 5118508 h 13511369"/>
                  <a:gd name="connsiteX320" fmla="*/ 10856737 w 12089090"/>
                  <a:gd name="connsiteY320" fmla="*/ 5020082 h 13511369"/>
                  <a:gd name="connsiteX321" fmla="*/ 10777363 w 12089090"/>
                  <a:gd name="connsiteY321" fmla="*/ 5137558 h 13511369"/>
                  <a:gd name="connsiteX322" fmla="*/ 10707513 w 12089090"/>
                  <a:gd name="connsiteY322" fmla="*/ 5096283 h 13511369"/>
                  <a:gd name="connsiteX323" fmla="*/ 10675763 w 12089090"/>
                  <a:gd name="connsiteY323" fmla="*/ 5216933 h 13511369"/>
                  <a:gd name="connsiteX324" fmla="*/ 10574162 w 12089090"/>
                  <a:gd name="connsiteY324" fmla="*/ 5220107 h 13511369"/>
                  <a:gd name="connsiteX325" fmla="*/ 10494787 w 12089090"/>
                  <a:gd name="connsiteY325" fmla="*/ 5077232 h 13511369"/>
                  <a:gd name="connsiteX326" fmla="*/ 10456687 w 12089090"/>
                  <a:gd name="connsiteY326" fmla="*/ 4924832 h 13511369"/>
                  <a:gd name="connsiteX327" fmla="*/ 10240787 w 12089090"/>
                  <a:gd name="connsiteY327" fmla="*/ 4928007 h 13511369"/>
                  <a:gd name="connsiteX328" fmla="*/ 10266187 w 12089090"/>
                  <a:gd name="connsiteY328" fmla="*/ 5153432 h 13511369"/>
                  <a:gd name="connsiteX329" fmla="*/ 10228088 w 12089090"/>
                  <a:gd name="connsiteY329" fmla="*/ 4959758 h 13511369"/>
                  <a:gd name="connsiteX330" fmla="*/ 10183637 w 12089090"/>
                  <a:gd name="connsiteY330" fmla="*/ 4972457 h 13511369"/>
                  <a:gd name="connsiteX331" fmla="*/ 10113787 w 12089090"/>
                  <a:gd name="connsiteY331" fmla="*/ 4861332 h 13511369"/>
                  <a:gd name="connsiteX332" fmla="*/ 10018538 w 12089090"/>
                  <a:gd name="connsiteY332" fmla="*/ 4931183 h 13511369"/>
                  <a:gd name="connsiteX333" fmla="*/ 9862962 w 12089090"/>
                  <a:gd name="connsiteY333" fmla="*/ 5058182 h 13511369"/>
                  <a:gd name="connsiteX334" fmla="*/ 10228087 w 12089090"/>
                  <a:gd name="connsiteY334" fmla="*/ 4724807 h 13511369"/>
                  <a:gd name="connsiteX335" fmla="*/ 10372550 w 12089090"/>
                  <a:gd name="connsiteY335" fmla="*/ 4634321 h 13511369"/>
                  <a:gd name="connsiteX336" fmla="*/ 10590037 w 12089090"/>
                  <a:gd name="connsiteY336" fmla="*/ 4581932 h 13511369"/>
                  <a:gd name="connsiteX337" fmla="*/ 10628138 w 12089090"/>
                  <a:gd name="connsiteY337" fmla="*/ 4461283 h 13511369"/>
                  <a:gd name="connsiteX338" fmla="*/ 10799588 w 12089090"/>
                  <a:gd name="connsiteY338" fmla="*/ 4334283 h 13511369"/>
                  <a:gd name="connsiteX339" fmla="*/ 10831337 w 12089090"/>
                  <a:gd name="connsiteY339" fmla="*/ 4080282 h 13511369"/>
                  <a:gd name="connsiteX340" fmla="*/ 10599562 w 12089090"/>
                  <a:gd name="connsiteY340" fmla="*/ 3997732 h 13511369"/>
                  <a:gd name="connsiteX341" fmla="*/ 10282063 w 12089090"/>
                  <a:gd name="connsiteY341" fmla="*/ 3950108 h 13511369"/>
                  <a:gd name="connsiteX342" fmla="*/ 10151887 w 12089090"/>
                  <a:gd name="connsiteY342" fmla="*/ 4010432 h 13511369"/>
                  <a:gd name="connsiteX343" fmla="*/ 10177288 w 12089090"/>
                  <a:gd name="connsiteY343" fmla="*/ 3845333 h 13511369"/>
                  <a:gd name="connsiteX344" fmla="*/ 10126488 w 12089090"/>
                  <a:gd name="connsiteY344" fmla="*/ 3670708 h 13511369"/>
                  <a:gd name="connsiteX345" fmla="*/ 10240787 w 12089090"/>
                  <a:gd name="connsiteY345" fmla="*/ 3708807 h 13511369"/>
                  <a:gd name="connsiteX346" fmla="*/ 10361438 w 12089090"/>
                  <a:gd name="connsiteY346" fmla="*/ 3600858 h 13511369"/>
                  <a:gd name="connsiteX347" fmla="*/ 10551938 w 12089090"/>
                  <a:gd name="connsiteY347" fmla="*/ 3661183 h 13511369"/>
                  <a:gd name="connsiteX348" fmla="*/ 10564638 w 12089090"/>
                  <a:gd name="connsiteY348" fmla="*/ 3477033 h 13511369"/>
                  <a:gd name="connsiteX349" fmla="*/ 10704337 w 12089090"/>
                  <a:gd name="connsiteY349" fmla="*/ 3515132 h 13511369"/>
                  <a:gd name="connsiteX350" fmla="*/ 10818637 w 12089090"/>
                  <a:gd name="connsiteY350" fmla="*/ 3210332 h 13511369"/>
                  <a:gd name="connsiteX351" fmla="*/ 10920238 w 12089090"/>
                  <a:gd name="connsiteY351" fmla="*/ 3299233 h 13511369"/>
                  <a:gd name="connsiteX352" fmla="*/ 11059937 w 12089090"/>
                  <a:gd name="connsiteY352" fmla="*/ 3283357 h 13511369"/>
                  <a:gd name="connsiteX353" fmla="*/ 11094862 w 12089090"/>
                  <a:gd name="connsiteY353" fmla="*/ 3508782 h 13511369"/>
                  <a:gd name="connsiteX354" fmla="*/ 11171063 w 12089090"/>
                  <a:gd name="connsiteY354" fmla="*/ 3251608 h 13511369"/>
                  <a:gd name="connsiteX355" fmla="*/ 11094863 w 12089090"/>
                  <a:gd name="connsiteY355" fmla="*/ 3165883 h 13511369"/>
                  <a:gd name="connsiteX356" fmla="*/ 11180587 w 12089090"/>
                  <a:gd name="connsiteY356" fmla="*/ 2911882 h 13511369"/>
                  <a:gd name="connsiteX357" fmla="*/ 10999613 w 12089090"/>
                  <a:gd name="connsiteY357" fmla="*/ 2988083 h 13511369"/>
                  <a:gd name="connsiteX358" fmla="*/ 10971037 w 12089090"/>
                  <a:gd name="connsiteY358" fmla="*/ 2918232 h 13511369"/>
                  <a:gd name="connsiteX359" fmla="*/ 10780537 w 12089090"/>
                  <a:gd name="connsiteY359" fmla="*/ 2715032 h 13511369"/>
                  <a:gd name="connsiteX360" fmla="*/ 10748788 w 12089090"/>
                  <a:gd name="connsiteY360" fmla="*/ 2530883 h 13511369"/>
                  <a:gd name="connsiteX361" fmla="*/ 10717038 w 12089090"/>
                  <a:gd name="connsiteY361" fmla="*/ 2435633 h 13511369"/>
                  <a:gd name="connsiteX362" fmla="*/ 10818637 w 12089090"/>
                  <a:gd name="connsiteY362" fmla="*/ 2334032 h 13511369"/>
                  <a:gd name="connsiteX363" fmla="*/ 11078988 w 12089090"/>
                  <a:gd name="connsiteY363" fmla="*/ 2099083 h 13511369"/>
                  <a:gd name="connsiteX364" fmla="*/ 11199637 w 12089090"/>
                  <a:gd name="connsiteY364" fmla="*/ 2118132 h 13511369"/>
                  <a:gd name="connsiteX365" fmla="*/ 11269488 w 12089090"/>
                  <a:gd name="connsiteY365" fmla="*/ 2029233 h 13511369"/>
                  <a:gd name="connsiteX366" fmla="*/ 11504437 w 12089090"/>
                  <a:gd name="connsiteY366" fmla="*/ 1921282 h 13511369"/>
                  <a:gd name="connsiteX367" fmla="*/ 11358388 w 12089090"/>
                  <a:gd name="connsiteY367" fmla="*/ 1851433 h 13511369"/>
                  <a:gd name="connsiteX368" fmla="*/ 11275837 w 12089090"/>
                  <a:gd name="connsiteY368" fmla="*/ 1705382 h 13511369"/>
                  <a:gd name="connsiteX369" fmla="*/ 11377437 w 12089090"/>
                  <a:gd name="connsiteY369" fmla="*/ 1279932 h 13511369"/>
                  <a:gd name="connsiteX370" fmla="*/ 11256787 w 12089090"/>
                  <a:gd name="connsiteY370" fmla="*/ 1019582 h 13511369"/>
                  <a:gd name="connsiteX371" fmla="*/ 11542537 w 12089090"/>
                  <a:gd name="connsiteY371" fmla="*/ 1362482 h 13511369"/>
                  <a:gd name="connsiteX372" fmla="*/ 11707637 w 12089090"/>
                  <a:gd name="connsiteY372" fmla="*/ 1165632 h 13511369"/>
                  <a:gd name="connsiteX373" fmla="*/ 11891787 w 12089090"/>
                  <a:gd name="connsiteY373" fmla="*/ 1476782 h 13511369"/>
                  <a:gd name="connsiteX374" fmla="*/ 12088637 w 12089090"/>
                  <a:gd name="connsiteY374" fmla="*/ 1578383 h 13511369"/>
                  <a:gd name="connsiteX375" fmla="*/ 11923537 w 12089090"/>
                  <a:gd name="connsiteY375" fmla="*/ 1133883 h 13511369"/>
                  <a:gd name="connsiteX376" fmla="*/ 11910837 w 12089090"/>
                  <a:gd name="connsiteY376" fmla="*/ 917982 h 13511369"/>
                  <a:gd name="connsiteX377" fmla="*/ 11777487 w 12089090"/>
                  <a:gd name="connsiteY377" fmla="*/ 721132 h 13511369"/>
                  <a:gd name="connsiteX378" fmla="*/ 11752087 w 12089090"/>
                  <a:gd name="connsiteY37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265687 w 12089090"/>
                  <a:gd name="connsiteY15" fmla="*/ 1362482 h 13511369"/>
                  <a:gd name="connsiteX16" fmla="*/ 6181153 w 12089090"/>
                  <a:gd name="connsiteY16" fmla="*/ 1433669 h 13511369"/>
                  <a:gd name="connsiteX17" fmla="*/ 6052565 w 12089090"/>
                  <a:gd name="connsiteY17" fmla="*/ 1269363 h 13511369"/>
                  <a:gd name="connsiteX18" fmla="*/ 5971603 w 12089090"/>
                  <a:gd name="connsiteY18" fmla="*/ 1078863 h 13511369"/>
                  <a:gd name="connsiteX19" fmla="*/ 5808487 w 12089090"/>
                  <a:gd name="connsiteY19" fmla="*/ 1000532 h 13511369"/>
                  <a:gd name="connsiteX20" fmla="*/ 5647753 w 12089090"/>
                  <a:gd name="connsiteY20" fmla="*/ 921700 h 13511369"/>
                  <a:gd name="connsiteX21" fmla="*/ 5566790 w 12089090"/>
                  <a:gd name="connsiteY21" fmla="*/ 995519 h 13511369"/>
                  <a:gd name="connsiteX22" fmla="*/ 5500115 w 12089090"/>
                  <a:gd name="connsiteY22" fmla="*/ 847881 h 13511369"/>
                  <a:gd name="connsiteX23" fmla="*/ 5295328 w 12089090"/>
                  <a:gd name="connsiteY23" fmla="*/ 838356 h 13511369"/>
                  <a:gd name="connsiteX24" fmla="*/ 5119115 w 12089090"/>
                  <a:gd name="connsiteY24" fmla="*/ 678813 h 13511369"/>
                  <a:gd name="connsiteX25" fmla="*/ 4872656 w 12089090"/>
                  <a:gd name="connsiteY25" fmla="*/ 524282 h 13511369"/>
                  <a:gd name="connsiteX26" fmla="*/ 4578572 w 12089090"/>
                  <a:gd name="connsiteY26" fmla="*/ 478788 h 13511369"/>
                  <a:gd name="connsiteX27" fmla="*/ 4330922 w 12089090"/>
                  <a:gd name="connsiteY27" fmla="*/ 395444 h 13511369"/>
                  <a:gd name="connsiteX28" fmla="*/ 4363068 w 12089090"/>
                  <a:gd name="connsiteY28" fmla="*/ 505232 h 13511369"/>
                  <a:gd name="connsiteX29" fmla="*/ 4118990 w 12089090"/>
                  <a:gd name="connsiteY29" fmla="*/ 528794 h 13511369"/>
                  <a:gd name="connsiteX30" fmla="*/ 3952303 w 12089090"/>
                  <a:gd name="connsiteY30" fmla="*/ 640713 h 13511369"/>
                  <a:gd name="connsiteX31" fmla="*/ 3770137 w 12089090"/>
                  <a:gd name="connsiteY31" fmla="*/ 929094 h 13511369"/>
                  <a:gd name="connsiteX32" fmla="*/ 3680840 w 12089090"/>
                  <a:gd name="connsiteY32" fmla="*/ 914556 h 13511369"/>
                  <a:gd name="connsiteX33" fmla="*/ 3578447 w 12089090"/>
                  <a:gd name="connsiteY33" fmla="*/ 990756 h 13511369"/>
                  <a:gd name="connsiteX34" fmla="*/ 3404615 w 12089090"/>
                  <a:gd name="connsiteY34" fmla="*/ 1205069 h 13511369"/>
                  <a:gd name="connsiteX35" fmla="*/ 3266503 w 12089090"/>
                  <a:gd name="connsiteY35" fmla="*/ 1266981 h 13511369"/>
                  <a:gd name="connsiteX36" fmla="*/ 3184349 w 12089090"/>
                  <a:gd name="connsiteY36" fmla="*/ 1343433 h 13511369"/>
                  <a:gd name="connsiteX37" fmla="*/ 2956940 w 12089090"/>
                  <a:gd name="connsiteY37" fmla="*/ 1233644 h 13511369"/>
                  <a:gd name="connsiteX38" fmla="*/ 2829544 w 12089090"/>
                  <a:gd name="connsiteY38" fmla="*/ 1317239 h 13511369"/>
                  <a:gd name="connsiteX39" fmla="*/ 2690240 w 12089090"/>
                  <a:gd name="connsiteY39" fmla="*/ 1366994 h 13511369"/>
                  <a:gd name="connsiteX40" fmla="*/ 2455687 w 12089090"/>
                  <a:gd name="connsiteY40" fmla="*/ 1452970 h 13511369"/>
                  <a:gd name="connsiteX41" fmla="*/ 2421159 w 12089090"/>
                  <a:gd name="connsiteY41" fmla="*/ 1328894 h 13511369"/>
                  <a:gd name="connsiteX42" fmla="*/ 2341387 w 12089090"/>
                  <a:gd name="connsiteY42" fmla="*/ 1248182 h 13511369"/>
                  <a:gd name="connsiteX43" fmla="*/ 2364009 w 12089090"/>
                  <a:gd name="connsiteY43" fmla="*/ 1407475 h 13511369"/>
                  <a:gd name="connsiteX44" fmla="*/ 2321147 w 12089090"/>
                  <a:gd name="connsiteY44" fmla="*/ 1557494 h 13511369"/>
                  <a:gd name="connsiteX45" fmla="*/ 2379487 w 12089090"/>
                  <a:gd name="connsiteY45" fmla="*/ 1629182 h 13511369"/>
                  <a:gd name="connsiteX46" fmla="*/ 2748581 w 12089090"/>
                  <a:gd name="connsiteY46" fmla="*/ 1888739 h 13511369"/>
                  <a:gd name="connsiteX47" fmla="*/ 2818828 w 12089090"/>
                  <a:gd name="connsiteY47" fmla="*/ 2031363 h 13511369"/>
                  <a:gd name="connsiteX48" fmla="*/ 2799778 w 12089090"/>
                  <a:gd name="connsiteY48" fmla="*/ 2224244 h 13511369"/>
                  <a:gd name="connsiteX49" fmla="*/ 2870025 w 12089090"/>
                  <a:gd name="connsiteY49" fmla="*/ 2431664 h 13511369"/>
                  <a:gd name="connsiteX50" fmla="*/ 3027187 w 12089090"/>
                  <a:gd name="connsiteY50" fmla="*/ 2567395 h 13511369"/>
                  <a:gd name="connsiteX51" fmla="*/ 3160537 w 12089090"/>
                  <a:gd name="connsiteY51" fmla="*/ 2543582 h 13511369"/>
                  <a:gd name="connsiteX52" fmla="*/ 3228403 w 12089090"/>
                  <a:gd name="connsiteY52" fmla="*/ 2648106 h 13511369"/>
                  <a:gd name="connsiteX53" fmla="*/ 3130772 w 12089090"/>
                  <a:gd name="connsiteY53" fmla="*/ 2719544 h 13511369"/>
                  <a:gd name="connsiteX54" fmla="*/ 3115293 w 12089090"/>
                  <a:gd name="connsiteY54" fmla="*/ 2843619 h 13511369"/>
                  <a:gd name="connsiteX55" fmla="*/ 3023615 w 12089090"/>
                  <a:gd name="connsiteY55" fmla="*/ 2957669 h 13511369"/>
                  <a:gd name="connsiteX56" fmla="*/ 3016472 w 12089090"/>
                  <a:gd name="connsiteY56" fmla="*/ 3050538 h 13511369"/>
                  <a:gd name="connsiteX57" fmla="*/ 2916459 w 12089090"/>
                  <a:gd name="connsiteY57" fmla="*/ 3143406 h 13511369"/>
                  <a:gd name="connsiteX58" fmla="*/ 2874787 w 12089090"/>
                  <a:gd name="connsiteY58" fmla="*/ 3248432 h 13511369"/>
                  <a:gd name="connsiteX59" fmla="*/ 2916459 w 12089090"/>
                  <a:gd name="connsiteY59" fmla="*/ 3355338 h 13511369"/>
                  <a:gd name="connsiteX60" fmla="*/ 3039093 w 12089090"/>
                  <a:gd name="connsiteY60" fmla="*/ 3469889 h 13511369"/>
                  <a:gd name="connsiteX61" fmla="*/ 2880740 w 12089090"/>
                  <a:gd name="connsiteY61" fmla="*/ 3872069 h 13511369"/>
                  <a:gd name="connsiteX62" fmla="*/ 2854547 w 12089090"/>
                  <a:gd name="connsiteY62" fmla="*/ 4003038 h 13511369"/>
                  <a:gd name="connsiteX63" fmla="*/ 2779537 w 12089090"/>
                  <a:gd name="connsiteY63" fmla="*/ 4067582 h 13511369"/>
                  <a:gd name="connsiteX64" fmla="*/ 2630709 w 12089090"/>
                  <a:gd name="connsiteY64" fmla="*/ 4069713 h 13511369"/>
                  <a:gd name="connsiteX65" fmla="*/ 2559272 w 12089090"/>
                  <a:gd name="connsiteY65" fmla="*/ 4041138 h 13511369"/>
                  <a:gd name="connsiteX66" fmla="*/ 2497359 w 12089090"/>
                  <a:gd name="connsiteY66" fmla="*/ 3964938 h 13511369"/>
                  <a:gd name="connsiteX67" fmla="*/ 2360437 w 12089090"/>
                  <a:gd name="connsiteY67" fmla="*/ 3991382 h 13511369"/>
                  <a:gd name="connsiteX68" fmla="*/ 2302097 w 12089090"/>
                  <a:gd name="connsiteY68" fmla="*/ 4098288 h 13511369"/>
                  <a:gd name="connsiteX69" fmla="*/ 2402109 w 12089090"/>
                  <a:gd name="connsiteY69" fmla="*/ 4295932 h 13511369"/>
                  <a:gd name="connsiteX70" fmla="*/ 2322337 w 12089090"/>
                  <a:gd name="connsiteY70" fmla="*/ 4353332 h 13511369"/>
                  <a:gd name="connsiteX71" fmla="*/ 2533078 w 12089090"/>
                  <a:gd name="connsiteY71" fmla="*/ 4645975 h 13511369"/>
                  <a:gd name="connsiteX72" fmla="*/ 2597372 w 12089090"/>
                  <a:gd name="connsiteY72" fmla="*/ 4879338 h 13511369"/>
                  <a:gd name="connsiteX73" fmla="*/ 2489024 w 12089090"/>
                  <a:gd name="connsiteY73" fmla="*/ 4958170 h 13511369"/>
                  <a:gd name="connsiteX74" fmla="*/ 2471165 w 12089090"/>
                  <a:gd name="connsiteY74" fmla="*/ 5122225 h 13511369"/>
                  <a:gd name="connsiteX75" fmla="*/ 2387822 w 12089090"/>
                  <a:gd name="connsiteY75" fmla="*/ 5196044 h 13511369"/>
                  <a:gd name="connsiteX76" fmla="*/ 2398537 w 12089090"/>
                  <a:gd name="connsiteY76" fmla="*/ 5286782 h 13511369"/>
                  <a:gd name="connsiteX77" fmla="*/ 2506884 w 12089090"/>
                  <a:gd name="connsiteY77" fmla="*/ 5384163 h 13511369"/>
                  <a:gd name="connsiteX78" fmla="*/ 2512837 w 12089090"/>
                  <a:gd name="connsiteY78" fmla="*/ 5534432 h 13511369"/>
                  <a:gd name="connsiteX79" fmla="*/ 2516409 w 12089090"/>
                  <a:gd name="connsiteY79" fmla="*/ 5622288 h 13511369"/>
                  <a:gd name="connsiteX80" fmla="*/ 2649759 w 12089090"/>
                  <a:gd name="connsiteY80" fmla="*/ 5741350 h 13511369"/>
                  <a:gd name="connsiteX81" fmla="*/ 2814065 w 12089090"/>
                  <a:gd name="connsiteY81" fmla="*/ 5819932 h 13511369"/>
                  <a:gd name="connsiteX82" fmla="*/ 2846212 w 12089090"/>
                  <a:gd name="connsiteY82" fmla="*/ 6036875 h 13511369"/>
                  <a:gd name="connsiteX83" fmla="*/ 2836687 w 12089090"/>
                  <a:gd name="connsiteY83" fmla="*/ 6239282 h 13511369"/>
                  <a:gd name="connsiteX84" fmla="*/ 2611659 w 12089090"/>
                  <a:gd name="connsiteY84" fmla="*/ 6322375 h 13511369"/>
                  <a:gd name="connsiteX85" fmla="*/ 2627137 w 12089090"/>
                  <a:gd name="connsiteY85" fmla="*/ 6448832 h 13511369"/>
                  <a:gd name="connsiteX86" fmla="*/ 2531887 w 12089090"/>
                  <a:gd name="connsiteY86" fmla="*/ 6696482 h 13511369"/>
                  <a:gd name="connsiteX87" fmla="*/ 2585465 w 12089090"/>
                  <a:gd name="connsiteY87" fmla="*/ 6812913 h 13511369"/>
                  <a:gd name="connsiteX88" fmla="*/ 2535459 w 12089090"/>
                  <a:gd name="connsiteY88" fmla="*/ 6872444 h 13511369"/>
                  <a:gd name="connsiteX89" fmla="*/ 2478309 w 12089090"/>
                  <a:gd name="connsiteY89" fmla="*/ 6981982 h 13511369"/>
                  <a:gd name="connsiteX90" fmla="*/ 2365199 w 12089090"/>
                  <a:gd name="connsiteY90" fmla="*/ 7022714 h 13511369"/>
                  <a:gd name="connsiteX91" fmla="*/ 2123503 w 12089090"/>
                  <a:gd name="connsiteY91" fmla="*/ 7248682 h 13511369"/>
                  <a:gd name="connsiteX92" fmla="*/ 2171128 w 12089090"/>
                  <a:gd name="connsiteY92" fmla="*/ 7551100 h 13511369"/>
                  <a:gd name="connsiteX93" fmla="*/ 2143743 w 12089090"/>
                  <a:gd name="connsiteY93" fmla="*/ 7627551 h 13511369"/>
                  <a:gd name="connsiteX94" fmla="*/ 1973484 w 12089090"/>
                  <a:gd name="connsiteY94" fmla="*/ 7703500 h 13511369"/>
                  <a:gd name="connsiteX95" fmla="*/ 1867519 w 12089090"/>
                  <a:gd name="connsiteY95" fmla="*/ 7841863 h 13511369"/>
                  <a:gd name="connsiteX96" fmla="*/ 1842515 w 12089090"/>
                  <a:gd name="connsiteY96" fmla="*/ 8084500 h 13511369"/>
                  <a:gd name="connsiteX97" fmla="*/ 1721072 w 12089090"/>
                  <a:gd name="connsiteY97" fmla="*/ 8148794 h 13511369"/>
                  <a:gd name="connsiteX98" fmla="*/ 1703212 w 12089090"/>
                  <a:gd name="connsiteY98" fmla="*/ 8291919 h 13511369"/>
                  <a:gd name="connsiteX99" fmla="*/ 1671065 w 12089090"/>
                  <a:gd name="connsiteY99" fmla="*/ 8510744 h 13511369"/>
                  <a:gd name="connsiteX100" fmla="*/ 1716309 w 12089090"/>
                  <a:gd name="connsiteY100" fmla="*/ 8653619 h 13511369"/>
                  <a:gd name="connsiteX101" fmla="*/ 1706784 w 12089090"/>
                  <a:gd name="connsiteY101" fmla="*/ 8772682 h 13511369"/>
                  <a:gd name="connsiteX102" fmla="*/ 1788937 w 12089090"/>
                  <a:gd name="connsiteY102" fmla="*/ 8963432 h 13511369"/>
                  <a:gd name="connsiteX103" fmla="*/ 1657969 w 12089090"/>
                  <a:gd name="connsiteY103" fmla="*/ 9413488 h 13511369"/>
                  <a:gd name="connsiteX104" fmla="*/ 1506759 w 12089090"/>
                  <a:gd name="connsiteY104" fmla="*/ 9498963 h 13511369"/>
                  <a:gd name="connsiteX105" fmla="*/ 1463897 w 12089090"/>
                  <a:gd name="connsiteY105" fmla="*/ 9682319 h 13511369"/>
                  <a:gd name="connsiteX106" fmla="*/ 1321022 w 12089090"/>
                  <a:gd name="connsiteY106" fmla="*/ 9748994 h 13511369"/>
                  <a:gd name="connsiteX107" fmla="*/ 1312687 w 12089090"/>
                  <a:gd name="connsiteY107" fmla="*/ 9839732 h 13511369"/>
                  <a:gd name="connsiteX108" fmla="*/ 1237678 w 12089090"/>
                  <a:gd name="connsiteY108" fmla="*/ 9970450 h 13511369"/>
                  <a:gd name="connsiteX109" fmla="*/ 1254347 w 12089090"/>
                  <a:gd name="connsiteY109" fmla="*/ 10151425 h 13511369"/>
                  <a:gd name="connsiteX110" fmla="*/ 1179337 w 12089090"/>
                  <a:gd name="connsiteY110" fmla="*/ 10315982 h 13511369"/>
                  <a:gd name="connsiteX111" fmla="*/ 932878 w 12089090"/>
                  <a:gd name="connsiteY111" fmla="*/ 10353832 h 13511369"/>
                  <a:gd name="connsiteX112" fmla="*/ 817387 w 12089090"/>
                  <a:gd name="connsiteY112" fmla="*/ 10468382 h 13511369"/>
                  <a:gd name="connsiteX113" fmla="*/ 678084 w 12089090"/>
                  <a:gd name="connsiteY113" fmla="*/ 10480038 h 13511369"/>
                  <a:gd name="connsiteX114" fmla="*/ 585215 w 12089090"/>
                  <a:gd name="connsiteY114" fmla="*/ 10544332 h 13511369"/>
                  <a:gd name="connsiteX115" fmla="*/ 497109 w 12089090"/>
                  <a:gd name="connsiteY115" fmla="*/ 10503850 h 13511369"/>
                  <a:gd name="connsiteX116" fmla="*/ 399478 w 12089090"/>
                  <a:gd name="connsiteY116" fmla="*/ 10510994 h 13511369"/>
                  <a:gd name="connsiteX117" fmla="*/ 301847 w 12089090"/>
                  <a:gd name="connsiteY117" fmla="*/ 10482419 h 13511369"/>
                  <a:gd name="connsiteX118" fmla="*/ 238743 w 12089090"/>
                  <a:gd name="connsiteY118" fmla="*/ 10535057 h 13511369"/>
                  <a:gd name="connsiteX119" fmla="*/ 17287 w 12089090"/>
                  <a:gd name="connsiteY119" fmla="*/ 10430282 h 13511369"/>
                  <a:gd name="connsiteX120" fmla="*/ 78009 w 12089090"/>
                  <a:gd name="connsiteY120" fmla="*/ 10608625 h 13511369"/>
                  <a:gd name="connsiteX121" fmla="*/ 11334 w 12089090"/>
                  <a:gd name="connsiteY121" fmla="*/ 10787219 h 13511369"/>
                  <a:gd name="connsiteX122" fmla="*/ 112537 w 12089090"/>
                  <a:gd name="connsiteY122" fmla="*/ 11056551 h 13511369"/>
                  <a:gd name="connsiteX123" fmla="*/ 8953 w 12089090"/>
                  <a:gd name="connsiteY123" fmla="*/ 11234894 h 13511369"/>
                  <a:gd name="connsiteX124" fmla="*/ 17287 w 12089090"/>
                  <a:gd name="connsiteY124" fmla="*/ 11420882 h 13511369"/>
                  <a:gd name="connsiteX125" fmla="*/ 158972 w 12089090"/>
                  <a:gd name="connsiteY125" fmla="*/ 11470638 h 13511369"/>
                  <a:gd name="connsiteX126" fmla="*/ 455437 w 12089090"/>
                  <a:gd name="connsiteY126" fmla="*/ 11497082 h 13511369"/>
                  <a:gd name="connsiteX127" fmla="*/ 623315 w 12089090"/>
                  <a:gd name="connsiteY127" fmla="*/ 11544457 h 13511369"/>
                  <a:gd name="connsiteX128" fmla="*/ 737615 w 12089090"/>
                  <a:gd name="connsiteY128" fmla="*/ 11489688 h 13511369"/>
                  <a:gd name="connsiteX129" fmla="*/ 912637 w 12089090"/>
                  <a:gd name="connsiteY129" fmla="*/ 11535182 h 13511369"/>
                  <a:gd name="connsiteX130" fmla="*/ 1078134 w 12089090"/>
                  <a:gd name="connsiteY130" fmla="*/ 11413488 h 13511369"/>
                  <a:gd name="connsiteX131" fmla="*/ 1155524 w 12089090"/>
                  <a:gd name="connsiteY131" fmla="*/ 11470889 h 13511369"/>
                  <a:gd name="connsiteX132" fmla="*/ 1294828 w 12089090"/>
                  <a:gd name="connsiteY132" fmla="*/ 11496832 h 13511369"/>
                  <a:gd name="connsiteX133" fmla="*/ 1466278 w 12089090"/>
                  <a:gd name="connsiteY133" fmla="*/ 11508738 h 13511369"/>
                  <a:gd name="connsiteX134" fmla="*/ 1552003 w 12089090"/>
                  <a:gd name="connsiteY134" fmla="*/ 11573032 h 13511369"/>
                  <a:gd name="connsiteX135" fmla="*/ 1652015 w 12089090"/>
                  <a:gd name="connsiteY135" fmla="*/ 11580175 h 13511369"/>
                  <a:gd name="connsiteX136" fmla="*/ 1731787 w 12089090"/>
                  <a:gd name="connsiteY136" fmla="*/ 11592332 h 13511369"/>
                  <a:gd name="connsiteX137" fmla="*/ 1659159 w 12089090"/>
                  <a:gd name="connsiteY137" fmla="*/ 11737338 h 13511369"/>
                  <a:gd name="connsiteX138" fmla="*/ 1693687 w 12089090"/>
                  <a:gd name="connsiteY138" fmla="*/ 11992382 h 13511369"/>
                  <a:gd name="connsiteX139" fmla="*/ 1871090 w 12089090"/>
                  <a:gd name="connsiteY139" fmla="*/ 12130244 h 13511369"/>
                  <a:gd name="connsiteX140" fmla="*/ 1993724 w 12089090"/>
                  <a:gd name="connsiteY140" fmla="*/ 12056676 h 13511369"/>
                  <a:gd name="connsiteX141" fmla="*/ 2066353 w 12089090"/>
                  <a:gd name="connsiteY141" fmla="*/ 12104050 h 13511369"/>
                  <a:gd name="connsiteX142" fmla="*/ 2142553 w 12089090"/>
                  <a:gd name="connsiteY142" fmla="*/ 12034994 h 13511369"/>
                  <a:gd name="connsiteX143" fmla="*/ 2242565 w 12089090"/>
                  <a:gd name="connsiteY143" fmla="*/ 12058807 h 13511369"/>
                  <a:gd name="connsiteX144" fmla="*/ 2473547 w 12089090"/>
                  <a:gd name="connsiteY144" fmla="*/ 12008800 h 13511369"/>
                  <a:gd name="connsiteX145" fmla="*/ 2524743 w 12089090"/>
                  <a:gd name="connsiteY145" fmla="*/ 11899513 h 13511369"/>
                  <a:gd name="connsiteX146" fmla="*/ 2893837 w 12089090"/>
                  <a:gd name="connsiteY146" fmla="*/ 12030482 h 13511369"/>
                  <a:gd name="connsiteX147" fmla="*/ 2983134 w 12089090"/>
                  <a:gd name="connsiteY147" fmla="*/ 12018325 h 13511369"/>
                  <a:gd name="connsiteX148" fmla="*/ 3084337 w 12089090"/>
                  <a:gd name="connsiteY148" fmla="*/ 12182882 h 13511369"/>
                  <a:gd name="connsiteX149" fmla="*/ 3323653 w 12089090"/>
                  <a:gd name="connsiteY149" fmla="*/ 12127863 h 13511369"/>
                  <a:gd name="connsiteX150" fmla="*/ 3433190 w 12089090"/>
                  <a:gd name="connsiteY150" fmla="*/ 12196919 h 13511369"/>
                  <a:gd name="connsiteX151" fmla="*/ 3586781 w 12089090"/>
                  <a:gd name="connsiteY151" fmla="*/ 12266226 h 13511369"/>
                  <a:gd name="connsiteX152" fmla="*/ 3522487 w 12089090"/>
                  <a:gd name="connsiteY152" fmla="*/ 12387670 h 13511369"/>
                  <a:gd name="connsiteX153" fmla="*/ 3607022 w 12089090"/>
                  <a:gd name="connsiteY153" fmla="*/ 12592207 h 13511369"/>
                  <a:gd name="connsiteX154" fmla="*/ 3560587 w 12089090"/>
                  <a:gd name="connsiteY154" fmla="*/ 12773432 h 13511369"/>
                  <a:gd name="connsiteX155" fmla="*/ 3545109 w 12089090"/>
                  <a:gd name="connsiteY155" fmla="*/ 12987494 h 13511369"/>
                  <a:gd name="connsiteX156" fmla="*/ 3636787 w 12089090"/>
                  <a:gd name="connsiteY156" fmla="*/ 13211582 h 13511369"/>
                  <a:gd name="connsiteX157" fmla="*/ 3922537 w 12089090"/>
                  <a:gd name="connsiteY157" fmla="*/ 13440182 h 13511369"/>
                  <a:gd name="connsiteX158" fmla="*/ 4514278 w 12089090"/>
                  <a:gd name="connsiteY158" fmla="*/ 13511369 h 13511369"/>
                  <a:gd name="connsiteX159" fmla="*/ 4549996 w 12089090"/>
                  <a:gd name="connsiteY159" fmla="*/ 13442312 h 13511369"/>
                  <a:gd name="connsiteX160" fmla="*/ 4208287 w 12089090"/>
                  <a:gd name="connsiteY160" fmla="*/ 13154432 h 13511369"/>
                  <a:gd name="connsiteX161" fmla="*/ 4635722 w 12089090"/>
                  <a:gd name="connsiteY161" fmla="*/ 13268482 h 13511369"/>
                  <a:gd name="connsiteX162" fmla="*/ 4951237 w 12089090"/>
                  <a:gd name="connsiteY162" fmla="*/ 13268732 h 13511369"/>
                  <a:gd name="connsiteX163" fmla="*/ 5052440 w 12089090"/>
                  <a:gd name="connsiteY163" fmla="*/ 13058932 h 13511369"/>
                  <a:gd name="connsiteX164" fmla="*/ 5011959 w 12089090"/>
                  <a:gd name="connsiteY164" fmla="*/ 12985113 h 13511369"/>
                  <a:gd name="connsiteX165" fmla="*/ 5008387 w 12089090"/>
                  <a:gd name="connsiteY165" fmla="*/ 12678182 h 13511369"/>
                  <a:gd name="connsiteX166" fmla="*/ 5084587 w 12089090"/>
                  <a:gd name="connsiteY166" fmla="*/ 12563882 h 13511369"/>
                  <a:gd name="connsiteX167" fmla="*/ 5046487 w 12089090"/>
                  <a:gd name="connsiteY167" fmla="*/ 12225745 h 13511369"/>
                  <a:gd name="connsiteX168" fmla="*/ 5375100 w 12089090"/>
                  <a:gd name="connsiteY168" fmla="*/ 12097157 h 13511369"/>
                  <a:gd name="connsiteX169" fmla="*/ 5656087 w 12089090"/>
                  <a:gd name="connsiteY169" fmla="*/ 12180502 h 13511369"/>
                  <a:gd name="connsiteX170" fmla="*/ 5541787 w 12089090"/>
                  <a:gd name="connsiteY170" fmla="*/ 11249432 h 13511369"/>
                  <a:gd name="connsiteX171" fmla="*/ 5602510 w 12089090"/>
                  <a:gd name="connsiteY171" fmla="*/ 10722925 h 13511369"/>
                  <a:gd name="connsiteX172" fmla="*/ 5485827 w 12089090"/>
                  <a:gd name="connsiteY172" fmla="*/ 10663394 h 13511369"/>
                  <a:gd name="connsiteX173" fmla="*/ 5602509 w 12089090"/>
                  <a:gd name="connsiteY173" fmla="*/ 10701495 h 13511369"/>
                  <a:gd name="connsiteX174" fmla="*/ 5628703 w 12089090"/>
                  <a:gd name="connsiteY174" fmla="*/ 10160950 h 13511369"/>
                  <a:gd name="connsiteX175" fmla="*/ 5715618 w 12089090"/>
                  <a:gd name="connsiteY175" fmla="*/ 9775438 h 13511369"/>
                  <a:gd name="connsiteX176" fmla="*/ 5847778 w 12089090"/>
                  <a:gd name="connsiteY176" fmla="*/ 9408475 h 13511369"/>
                  <a:gd name="connsiteX177" fmla="*/ 5938265 w 12089090"/>
                  <a:gd name="connsiteY177" fmla="*/ 9196544 h 13511369"/>
                  <a:gd name="connsiteX178" fmla="*/ 5776340 w 12089090"/>
                  <a:gd name="connsiteY178" fmla="*/ 9329894 h 13511369"/>
                  <a:gd name="connsiteX179" fmla="*/ 5940647 w 12089090"/>
                  <a:gd name="connsiteY179" fmla="*/ 9137013 h 13511369"/>
                  <a:gd name="connsiteX180" fmla="*/ 5972794 w 12089090"/>
                  <a:gd name="connsiteY180" fmla="*/ 8956289 h 13511369"/>
                  <a:gd name="connsiteX181" fmla="*/ 5976365 w 12089090"/>
                  <a:gd name="connsiteY181" fmla="*/ 9087006 h 13511369"/>
                  <a:gd name="connsiteX182" fmla="*/ 6458567 w 12089090"/>
                  <a:gd name="connsiteY182" fmla="*/ 8201432 h 13511369"/>
                  <a:gd name="connsiteX183" fmla="*/ 6221634 w 12089090"/>
                  <a:gd name="connsiteY183" fmla="*/ 8101170 h 13511369"/>
                  <a:gd name="connsiteX184" fmla="*/ 6443090 w 12089090"/>
                  <a:gd name="connsiteY184" fmla="*/ 8110694 h 13511369"/>
                  <a:gd name="connsiteX185" fmla="*/ 6713363 w 12089090"/>
                  <a:gd name="connsiteY185" fmla="*/ 8074975 h 13511369"/>
                  <a:gd name="connsiteX186" fmla="*/ 6872907 w 12089090"/>
                  <a:gd name="connsiteY186" fmla="*/ 8032113 h 13511369"/>
                  <a:gd name="connsiteX187" fmla="*/ 6802659 w 12089090"/>
                  <a:gd name="connsiteY187" fmla="*/ 7972582 h 13511369"/>
                  <a:gd name="connsiteX188" fmla="*/ 6894339 w 12089090"/>
                  <a:gd name="connsiteY188" fmla="*/ 7846626 h 13511369"/>
                  <a:gd name="connsiteX189" fmla="*/ 6997921 w 12089090"/>
                  <a:gd name="connsiteY189" fmla="*/ 7867807 h 13511369"/>
                  <a:gd name="connsiteX190" fmla="*/ 7034832 w 12089090"/>
                  <a:gd name="connsiteY190" fmla="*/ 7793990 h 13511369"/>
                  <a:gd name="connsiteX191" fmla="*/ 6961013 w 12089090"/>
                  <a:gd name="connsiteY191" fmla="*/ 7693975 h 13511369"/>
                  <a:gd name="connsiteX192" fmla="*/ 6927676 w 12089090"/>
                  <a:gd name="connsiteY192" fmla="*/ 7596344 h 13511369"/>
                  <a:gd name="connsiteX193" fmla="*/ 6837187 w 12089090"/>
                  <a:gd name="connsiteY193" fmla="*/ 7591832 h 13511369"/>
                  <a:gd name="connsiteX194" fmla="*/ 6763369 w 12089090"/>
                  <a:gd name="connsiteY194" fmla="*/ 7674925 h 13511369"/>
                  <a:gd name="connsiteX195" fmla="*/ 6627637 w 12089090"/>
                  <a:gd name="connsiteY195" fmla="*/ 7687082 h 13511369"/>
                  <a:gd name="connsiteX196" fmla="*/ 6687169 w 12089090"/>
                  <a:gd name="connsiteY196" fmla="*/ 7617775 h 13511369"/>
                  <a:gd name="connsiteX197" fmla="*/ 6699076 w 12089090"/>
                  <a:gd name="connsiteY197" fmla="*/ 7529669 h 13511369"/>
                  <a:gd name="connsiteX198" fmla="*/ 6720506 w 12089090"/>
                  <a:gd name="connsiteY198" fmla="*/ 7467756 h 13511369"/>
                  <a:gd name="connsiteX199" fmla="*/ 6684787 w 12089090"/>
                  <a:gd name="connsiteY199" fmla="*/ 7401332 h 13511369"/>
                  <a:gd name="connsiteX200" fmla="*/ 6620494 w 12089090"/>
                  <a:gd name="connsiteY200" fmla="*/ 7432038 h 13511369"/>
                  <a:gd name="connsiteX201" fmla="*/ 6618112 w 12089090"/>
                  <a:gd name="connsiteY201" fmla="*/ 7351326 h 13511369"/>
                  <a:gd name="connsiteX202" fmla="*/ 6837188 w 12089090"/>
                  <a:gd name="connsiteY202" fmla="*/ 7243919 h 13511369"/>
                  <a:gd name="connsiteX203" fmla="*/ 6801469 w 12089090"/>
                  <a:gd name="connsiteY203" fmla="*/ 7089138 h 13511369"/>
                  <a:gd name="connsiteX204" fmla="*/ 6877669 w 12089090"/>
                  <a:gd name="connsiteY204" fmla="*/ 7072469 h 13511369"/>
                  <a:gd name="connsiteX205" fmla="*/ 6856237 w 12089090"/>
                  <a:gd name="connsiteY205" fmla="*/ 6982232 h 13511369"/>
                  <a:gd name="connsiteX206" fmla="*/ 6961013 w 12089090"/>
                  <a:gd name="connsiteY206" fmla="*/ 6984363 h 13511369"/>
                  <a:gd name="connsiteX207" fmla="*/ 7003876 w 12089090"/>
                  <a:gd name="connsiteY207" fmla="*/ 6903400 h 13511369"/>
                  <a:gd name="connsiteX208" fmla="*/ 7106269 w 12089090"/>
                  <a:gd name="connsiteY208" fmla="*/ 6936738 h 13511369"/>
                  <a:gd name="connsiteX209" fmla="*/ 7180088 w 12089090"/>
                  <a:gd name="connsiteY209" fmla="*/ 7039132 h 13511369"/>
                  <a:gd name="connsiteX210" fmla="*/ 7246763 w 12089090"/>
                  <a:gd name="connsiteY210" fmla="*/ 6979600 h 13511369"/>
                  <a:gd name="connsiteX211" fmla="*/ 7187232 w 12089090"/>
                  <a:gd name="connsiteY211" fmla="*/ 6843869 h 13511369"/>
                  <a:gd name="connsiteX212" fmla="*/ 7244381 w 12089090"/>
                  <a:gd name="connsiteY212" fmla="*/ 6896506 h 13511369"/>
                  <a:gd name="connsiteX213" fmla="*/ 7361063 w 12089090"/>
                  <a:gd name="connsiteY213" fmla="*/ 6934357 h 13511369"/>
                  <a:gd name="connsiteX214" fmla="*/ 7434882 w 12089090"/>
                  <a:gd name="connsiteY214" fmla="*/ 7006046 h 13511369"/>
                  <a:gd name="connsiteX215" fmla="*/ 7403926 w 12089090"/>
                  <a:gd name="connsiteY215" fmla="*/ 7144158 h 13511369"/>
                  <a:gd name="connsiteX216" fmla="*/ 7475363 w 12089090"/>
                  <a:gd name="connsiteY216" fmla="*/ 7108439 h 13511369"/>
                  <a:gd name="connsiteX217" fmla="*/ 7465837 w 12089090"/>
                  <a:gd name="connsiteY217" fmla="*/ 7077482 h 13511369"/>
                  <a:gd name="connsiteX218" fmla="*/ 7542038 w 12089090"/>
                  <a:gd name="connsiteY218" fmla="*/ 7163208 h 13511369"/>
                  <a:gd name="connsiteX219" fmla="*/ 7477744 w 12089090"/>
                  <a:gd name="connsiteY219" fmla="*/ 7244171 h 13511369"/>
                  <a:gd name="connsiteX220" fmla="*/ 7542037 w 12089090"/>
                  <a:gd name="connsiteY220" fmla="*/ 7325132 h 13511369"/>
                  <a:gd name="connsiteX221" fmla="*/ 7468219 w 12089090"/>
                  <a:gd name="connsiteY221" fmla="*/ 7344183 h 13511369"/>
                  <a:gd name="connsiteX222" fmla="*/ 7375351 w 12089090"/>
                  <a:gd name="connsiteY222" fmla="*/ 7296558 h 13511369"/>
                  <a:gd name="connsiteX223" fmla="*/ 7327726 w 12089090"/>
                  <a:gd name="connsiteY223" fmla="*/ 7406096 h 13511369"/>
                  <a:gd name="connsiteX224" fmla="*/ 7403926 w 12089090"/>
                  <a:gd name="connsiteY224" fmla="*/ 7425146 h 13511369"/>
                  <a:gd name="connsiteX225" fmla="*/ 7458694 w 12089090"/>
                  <a:gd name="connsiteY225" fmla="*/ 7484677 h 13511369"/>
                  <a:gd name="connsiteX226" fmla="*/ 7484888 w 12089090"/>
                  <a:gd name="connsiteY226" fmla="*/ 7515382 h 13511369"/>
                  <a:gd name="connsiteX227" fmla="*/ 7505128 w 12089090"/>
                  <a:gd name="connsiteY227" fmla="*/ 7467755 h 13511369"/>
                  <a:gd name="connsiteX228" fmla="*/ 7563469 w 12089090"/>
                  <a:gd name="connsiteY228" fmla="*/ 7529921 h 13511369"/>
                  <a:gd name="connsiteX229" fmla="*/ 7656338 w 12089090"/>
                  <a:gd name="connsiteY229" fmla="*/ 7615646 h 13511369"/>
                  <a:gd name="connsiteX230" fmla="*/ 7656338 w 12089090"/>
                  <a:gd name="connsiteY230" fmla="*/ 7510871 h 13511369"/>
                  <a:gd name="connsiteX231" fmla="*/ 7830168 w 12089090"/>
                  <a:gd name="connsiteY231" fmla="*/ 7606120 h 13511369"/>
                  <a:gd name="connsiteX232" fmla="*/ 7723013 w 12089090"/>
                  <a:gd name="connsiteY232" fmla="*/ 7370377 h 13511369"/>
                  <a:gd name="connsiteX233" fmla="*/ 7725394 w 12089090"/>
                  <a:gd name="connsiteY233" fmla="*/ 7234646 h 13511369"/>
                  <a:gd name="connsiteX234" fmla="*/ 7630144 w 12089090"/>
                  <a:gd name="connsiteY234" fmla="*/ 7206071 h 13511369"/>
                  <a:gd name="connsiteX235" fmla="*/ 7694437 w 12089090"/>
                  <a:gd name="connsiteY235" fmla="*/ 7039382 h 13511369"/>
                  <a:gd name="connsiteX236" fmla="*/ 8392144 w 12089090"/>
                  <a:gd name="connsiteY236" fmla="*/ 6653621 h 13511369"/>
                  <a:gd name="connsiteX237" fmla="*/ 8720757 w 12089090"/>
                  <a:gd name="connsiteY237" fmla="*/ 6591708 h 13511369"/>
                  <a:gd name="connsiteX238" fmla="*/ 8739807 w 12089090"/>
                  <a:gd name="connsiteY238" fmla="*/ 6696483 h 13511369"/>
                  <a:gd name="connsiteX239" fmla="*/ 8813626 w 12089090"/>
                  <a:gd name="connsiteY239" fmla="*/ 6701246 h 13511369"/>
                  <a:gd name="connsiteX240" fmla="*/ 8789812 w 12089090"/>
                  <a:gd name="connsiteY240" fmla="*/ 6548844 h 13511369"/>
                  <a:gd name="connsiteX241" fmla="*/ 9332737 w 12089090"/>
                  <a:gd name="connsiteY241" fmla="*/ 6544082 h 13511369"/>
                  <a:gd name="connsiteX242" fmla="*/ 9520856 w 12089090"/>
                  <a:gd name="connsiteY242" fmla="*/ 6494075 h 13511369"/>
                  <a:gd name="connsiteX243" fmla="*/ 9647062 w 12089090"/>
                  <a:gd name="connsiteY243" fmla="*/ 6298813 h 13511369"/>
                  <a:gd name="connsiteX244" fmla="*/ 9923287 w 12089090"/>
                  <a:gd name="connsiteY244" fmla="*/ 6334532 h 13511369"/>
                  <a:gd name="connsiteX245" fmla="*/ 9887569 w 12089090"/>
                  <a:gd name="connsiteY245" fmla="*/ 6420258 h 13511369"/>
                  <a:gd name="connsiteX246" fmla="*/ 9744694 w 12089090"/>
                  <a:gd name="connsiteY246" fmla="*/ 6434546 h 13511369"/>
                  <a:gd name="connsiteX247" fmla="*/ 9813749 w 12089090"/>
                  <a:gd name="connsiteY247" fmla="*/ 6489313 h 13511369"/>
                  <a:gd name="connsiteX248" fmla="*/ 9682782 w 12089090"/>
                  <a:gd name="connsiteY248" fmla="*/ 6517889 h 13511369"/>
                  <a:gd name="connsiteX249" fmla="*/ 9556576 w 12089090"/>
                  <a:gd name="connsiteY249" fmla="*/ 6508364 h 13511369"/>
                  <a:gd name="connsiteX250" fmla="*/ 9470850 w 12089090"/>
                  <a:gd name="connsiteY250" fmla="*/ 6544082 h 13511369"/>
                  <a:gd name="connsiteX251" fmla="*/ 9439894 w 12089090"/>
                  <a:gd name="connsiteY251" fmla="*/ 6848883 h 13511369"/>
                  <a:gd name="connsiteX252" fmla="*/ 9601819 w 12089090"/>
                  <a:gd name="connsiteY252" fmla="*/ 6882220 h 13511369"/>
                  <a:gd name="connsiteX253" fmla="*/ 9808987 w 12089090"/>
                  <a:gd name="connsiteY253" fmla="*/ 6696482 h 13511369"/>
                  <a:gd name="connsiteX254" fmla="*/ 9847088 w 12089090"/>
                  <a:gd name="connsiteY254" fmla="*/ 6794114 h 13511369"/>
                  <a:gd name="connsiteX255" fmla="*/ 9994726 w 12089090"/>
                  <a:gd name="connsiteY255" fmla="*/ 6717914 h 13511369"/>
                  <a:gd name="connsiteX256" fmla="*/ 9894713 w 12089090"/>
                  <a:gd name="connsiteY256" fmla="*/ 6956040 h 13511369"/>
                  <a:gd name="connsiteX257" fmla="*/ 10037588 w 12089090"/>
                  <a:gd name="connsiteY257" fmla="*/ 6898889 h 13511369"/>
                  <a:gd name="connsiteX258" fmla="*/ 10004251 w 12089090"/>
                  <a:gd name="connsiteY258" fmla="*/ 6986996 h 13511369"/>
                  <a:gd name="connsiteX259" fmla="*/ 10235232 w 12089090"/>
                  <a:gd name="connsiteY259" fmla="*/ 6984614 h 13511369"/>
                  <a:gd name="connsiteX260" fmla="*/ 10075687 w 12089090"/>
                  <a:gd name="connsiteY260" fmla="*/ 7039382 h 13511369"/>
                  <a:gd name="connsiteX261" fmla="*/ 9966151 w 12089090"/>
                  <a:gd name="connsiteY261" fmla="*/ 7096533 h 13511369"/>
                  <a:gd name="connsiteX262" fmla="*/ 9847088 w 12089090"/>
                  <a:gd name="connsiteY262" fmla="*/ 7210833 h 13511369"/>
                  <a:gd name="connsiteX263" fmla="*/ 9882806 w 12089090"/>
                  <a:gd name="connsiteY263" fmla="*/ 7270363 h 13511369"/>
                  <a:gd name="connsiteX264" fmla="*/ 9925669 w 12089090"/>
                  <a:gd name="connsiteY264" fmla="*/ 7320371 h 13511369"/>
                  <a:gd name="connsiteX265" fmla="*/ 10004251 w 12089090"/>
                  <a:gd name="connsiteY265" fmla="*/ 7287033 h 13511369"/>
                  <a:gd name="connsiteX266" fmla="*/ 10016156 w 12089090"/>
                  <a:gd name="connsiteY266" fmla="*/ 7348944 h 13511369"/>
                  <a:gd name="connsiteX267" fmla="*/ 10130457 w 12089090"/>
                  <a:gd name="connsiteY267" fmla="*/ 7210833 h 13511369"/>
                  <a:gd name="connsiteX268" fmla="*/ 10166176 w 12089090"/>
                  <a:gd name="connsiteY268" fmla="*/ 7356089 h 13511369"/>
                  <a:gd name="connsiteX269" fmla="*/ 10261426 w 12089090"/>
                  <a:gd name="connsiteY269" fmla="*/ 7239408 h 13511369"/>
                  <a:gd name="connsiteX270" fmla="*/ 10287619 w 12089090"/>
                  <a:gd name="connsiteY270" fmla="*/ 7401332 h 13511369"/>
                  <a:gd name="connsiteX271" fmla="*/ 10361437 w 12089090"/>
                  <a:gd name="connsiteY271" fmla="*/ 7477532 h 13511369"/>
                  <a:gd name="connsiteX272" fmla="*/ 10151887 w 12089090"/>
                  <a:gd name="connsiteY272" fmla="*/ 7591832 h 13511369"/>
                  <a:gd name="connsiteX273" fmla="*/ 10304288 w 12089090"/>
                  <a:gd name="connsiteY273" fmla="*/ 7741852 h 13511369"/>
                  <a:gd name="connsiteX274" fmla="*/ 10335244 w 12089090"/>
                  <a:gd name="connsiteY274" fmla="*/ 7644221 h 13511369"/>
                  <a:gd name="connsiteX275" fmla="*/ 10406680 w 12089090"/>
                  <a:gd name="connsiteY275" fmla="*/ 7732326 h 13511369"/>
                  <a:gd name="connsiteX276" fmla="*/ 10528126 w 12089090"/>
                  <a:gd name="connsiteY276" fmla="*/ 7691846 h 13511369"/>
                  <a:gd name="connsiteX277" fmla="*/ 10532887 w 12089090"/>
                  <a:gd name="connsiteY277" fmla="*/ 7777570 h 13511369"/>
                  <a:gd name="connsiteX278" fmla="*/ 10530506 w 12089090"/>
                  <a:gd name="connsiteY278" fmla="*/ 7875200 h 13511369"/>
                  <a:gd name="connsiteX279" fmla="*/ 10640043 w 12089090"/>
                  <a:gd name="connsiteY279" fmla="*/ 7837101 h 13511369"/>
                  <a:gd name="connsiteX280" fmla="*/ 10680526 w 12089090"/>
                  <a:gd name="connsiteY280" fmla="*/ 8075227 h 13511369"/>
                  <a:gd name="connsiteX281" fmla="*/ 10818637 w 12089090"/>
                  <a:gd name="connsiteY281" fmla="*/ 8106182 h 13511369"/>
                  <a:gd name="connsiteX282" fmla="*/ 10832925 w 12089090"/>
                  <a:gd name="connsiteY282" fmla="*/ 7815670 h 13511369"/>
                  <a:gd name="connsiteX283" fmla="*/ 10923413 w 12089090"/>
                  <a:gd name="connsiteY283" fmla="*/ 7791858 h 13511369"/>
                  <a:gd name="connsiteX284" fmla="*/ 10992469 w 12089090"/>
                  <a:gd name="connsiteY284" fmla="*/ 7620407 h 13511369"/>
                  <a:gd name="connsiteX285" fmla="*/ 10954369 w 12089090"/>
                  <a:gd name="connsiteY285" fmla="*/ 7491821 h 13511369"/>
                  <a:gd name="connsiteX286" fmla="*/ 10859119 w 12089090"/>
                  <a:gd name="connsiteY286" fmla="*/ 7479913 h 13511369"/>
                  <a:gd name="connsiteX287" fmla="*/ 10906743 w 12089090"/>
                  <a:gd name="connsiteY287" fmla="*/ 7360851 h 13511369"/>
                  <a:gd name="connsiteX288" fmla="*/ 10801969 w 12089090"/>
                  <a:gd name="connsiteY288" fmla="*/ 7289414 h 13511369"/>
                  <a:gd name="connsiteX289" fmla="*/ 10761487 w 12089090"/>
                  <a:gd name="connsiteY289" fmla="*/ 7058432 h 13511369"/>
                  <a:gd name="connsiteX290" fmla="*/ 10443987 w 12089090"/>
                  <a:gd name="connsiteY290" fmla="*/ 7020332 h 13511369"/>
                  <a:gd name="connsiteX291" fmla="*/ 10513838 w 12089090"/>
                  <a:gd name="connsiteY291" fmla="*/ 6915558 h 13511369"/>
                  <a:gd name="connsiteX292" fmla="*/ 10637663 w 12089090"/>
                  <a:gd name="connsiteY292" fmla="*/ 6896508 h 13511369"/>
                  <a:gd name="connsiteX293" fmla="*/ 10647187 w 12089090"/>
                  <a:gd name="connsiteY293" fmla="*/ 6810782 h 13511369"/>
                  <a:gd name="connsiteX294" fmla="*/ 10859912 w 12089090"/>
                  <a:gd name="connsiteY294" fmla="*/ 6899682 h 13511369"/>
                  <a:gd name="connsiteX295" fmla="*/ 10875787 w 12089090"/>
                  <a:gd name="connsiteY295" fmla="*/ 6677432 h 13511369"/>
                  <a:gd name="connsiteX296" fmla="*/ 10666237 w 12089090"/>
                  <a:gd name="connsiteY296" fmla="*/ 6772682 h 13511369"/>
                  <a:gd name="connsiteX297" fmla="*/ 10590037 w 12089090"/>
                  <a:gd name="connsiteY297" fmla="*/ 6544082 h 13511369"/>
                  <a:gd name="connsiteX298" fmla="*/ 10361437 w 12089090"/>
                  <a:gd name="connsiteY298" fmla="*/ 6753632 h 13511369"/>
                  <a:gd name="connsiteX299" fmla="*/ 10374138 w 12089090"/>
                  <a:gd name="connsiteY299" fmla="*/ 6588533 h 13511369"/>
                  <a:gd name="connsiteX300" fmla="*/ 10386837 w 12089090"/>
                  <a:gd name="connsiteY300" fmla="*/ 6464707 h 13511369"/>
                  <a:gd name="connsiteX301" fmla="*/ 10331672 w 12089090"/>
                  <a:gd name="connsiteY301" fmla="*/ 6436675 h 13511369"/>
                  <a:gd name="connsiteX302" fmla="*/ 10278888 w 12089090"/>
                  <a:gd name="connsiteY302" fmla="*/ 6452008 h 13511369"/>
                  <a:gd name="connsiteX303" fmla="*/ 10158237 w 12089090"/>
                  <a:gd name="connsiteY303" fmla="*/ 6236107 h 13511369"/>
                  <a:gd name="connsiteX304" fmla="*/ 10323338 w 12089090"/>
                  <a:gd name="connsiteY304" fmla="*/ 6274208 h 13511369"/>
                  <a:gd name="connsiteX305" fmla="*/ 10564638 w 12089090"/>
                  <a:gd name="connsiteY305" fmla="*/ 6274208 h 13511369"/>
                  <a:gd name="connsiteX306" fmla="*/ 10694812 w 12089090"/>
                  <a:gd name="connsiteY306" fmla="*/ 6134507 h 13511369"/>
                  <a:gd name="connsiteX307" fmla="*/ 10593213 w 12089090"/>
                  <a:gd name="connsiteY307" fmla="*/ 6023383 h 13511369"/>
                  <a:gd name="connsiteX308" fmla="*/ 10380487 w 12089090"/>
                  <a:gd name="connsiteY308" fmla="*/ 5975757 h 13511369"/>
                  <a:gd name="connsiteX309" fmla="*/ 10561462 w 12089090"/>
                  <a:gd name="connsiteY309" fmla="*/ 5845582 h 13511369"/>
                  <a:gd name="connsiteX310" fmla="*/ 10507488 w 12089090"/>
                  <a:gd name="connsiteY310" fmla="*/ 5728108 h 13511369"/>
                  <a:gd name="connsiteX311" fmla="*/ 10561463 w 12089090"/>
                  <a:gd name="connsiteY311" fmla="*/ 5607458 h 13511369"/>
                  <a:gd name="connsiteX312" fmla="*/ 10523362 w 12089090"/>
                  <a:gd name="connsiteY312" fmla="*/ 5604282 h 13511369"/>
                  <a:gd name="connsiteX313" fmla="*/ 10488438 w 12089090"/>
                  <a:gd name="connsiteY313" fmla="*/ 5528083 h 13511369"/>
                  <a:gd name="connsiteX314" fmla="*/ 10329687 w 12089090"/>
                  <a:gd name="connsiteY314" fmla="*/ 5375682 h 13511369"/>
                  <a:gd name="connsiteX315" fmla="*/ 10599563 w 12089090"/>
                  <a:gd name="connsiteY315" fmla="*/ 5480458 h 13511369"/>
                  <a:gd name="connsiteX316" fmla="*/ 10742437 w 12089090"/>
                  <a:gd name="connsiteY316" fmla="*/ 5439182 h 13511369"/>
                  <a:gd name="connsiteX317" fmla="*/ 10717038 w 12089090"/>
                  <a:gd name="connsiteY317" fmla="*/ 5686833 h 13511369"/>
                  <a:gd name="connsiteX318" fmla="*/ 10894837 w 12089090"/>
                  <a:gd name="connsiteY318" fmla="*/ 5724932 h 13511369"/>
                  <a:gd name="connsiteX319" fmla="*/ 10951988 w 12089090"/>
                  <a:gd name="connsiteY319" fmla="*/ 5550308 h 13511369"/>
                  <a:gd name="connsiteX320" fmla="*/ 10993262 w 12089090"/>
                  <a:gd name="connsiteY320" fmla="*/ 5321707 h 13511369"/>
                  <a:gd name="connsiteX321" fmla="*/ 10913888 w 12089090"/>
                  <a:gd name="connsiteY321" fmla="*/ 5118508 h 13511369"/>
                  <a:gd name="connsiteX322" fmla="*/ 10856737 w 12089090"/>
                  <a:gd name="connsiteY322" fmla="*/ 5020082 h 13511369"/>
                  <a:gd name="connsiteX323" fmla="*/ 10777363 w 12089090"/>
                  <a:gd name="connsiteY323" fmla="*/ 5137558 h 13511369"/>
                  <a:gd name="connsiteX324" fmla="*/ 10707513 w 12089090"/>
                  <a:gd name="connsiteY324" fmla="*/ 5096283 h 13511369"/>
                  <a:gd name="connsiteX325" fmla="*/ 10675763 w 12089090"/>
                  <a:gd name="connsiteY325" fmla="*/ 5216933 h 13511369"/>
                  <a:gd name="connsiteX326" fmla="*/ 10574162 w 12089090"/>
                  <a:gd name="connsiteY326" fmla="*/ 5220107 h 13511369"/>
                  <a:gd name="connsiteX327" fmla="*/ 10494787 w 12089090"/>
                  <a:gd name="connsiteY327" fmla="*/ 5077232 h 13511369"/>
                  <a:gd name="connsiteX328" fmla="*/ 10456687 w 12089090"/>
                  <a:gd name="connsiteY328" fmla="*/ 4924832 h 13511369"/>
                  <a:gd name="connsiteX329" fmla="*/ 10240787 w 12089090"/>
                  <a:gd name="connsiteY329" fmla="*/ 4928007 h 13511369"/>
                  <a:gd name="connsiteX330" fmla="*/ 10266187 w 12089090"/>
                  <a:gd name="connsiteY330" fmla="*/ 5153432 h 13511369"/>
                  <a:gd name="connsiteX331" fmla="*/ 10228088 w 12089090"/>
                  <a:gd name="connsiteY331" fmla="*/ 4959758 h 13511369"/>
                  <a:gd name="connsiteX332" fmla="*/ 10183637 w 12089090"/>
                  <a:gd name="connsiteY332" fmla="*/ 4972457 h 13511369"/>
                  <a:gd name="connsiteX333" fmla="*/ 10113787 w 12089090"/>
                  <a:gd name="connsiteY333" fmla="*/ 4861332 h 13511369"/>
                  <a:gd name="connsiteX334" fmla="*/ 10018538 w 12089090"/>
                  <a:gd name="connsiteY334" fmla="*/ 4931183 h 13511369"/>
                  <a:gd name="connsiteX335" fmla="*/ 9862962 w 12089090"/>
                  <a:gd name="connsiteY335" fmla="*/ 5058182 h 13511369"/>
                  <a:gd name="connsiteX336" fmla="*/ 10228087 w 12089090"/>
                  <a:gd name="connsiteY336" fmla="*/ 4724807 h 13511369"/>
                  <a:gd name="connsiteX337" fmla="*/ 10372550 w 12089090"/>
                  <a:gd name="connsiteY337" fmla="*/ 4634321 h 13511369"/>
                  <a:gd name="connsiteX338" fmla="*/ 10590037 w 12089090"/>
                  <a:gd name="connsiteY338" fmla="*/ 4581932 h 13511369"/>
                  <a:gd name="connsiteX339" fmla="*/ 10628138 w 12089090"/>
                  <a:gd name="connsiteY339" fmla="*/ 4461283 h 13511369"/>
                  <a:gd name="connsiteX340" fmla="*/ 10799588 w 12089090"/>
                  <a:gd name="connsiteY340" fmla="*/ 4334283 h 13511369"/>
                  <a:gd name="connsiteX341" fmla="*/ 10831337 w 12089090"/>
                  <a:gd name="connsiteY341" fmla="*/ 4080282 h 13511369"/>
                  <a:gd name="connsiteX342" fmla="*/ 10599562 w 12089090"/>
                  <a:gd name="connsiteY342" fmla="*/ 3997732 h 13511369"/>
                  <a:gd name="connsiteX343" fmla="*/ 10282063 w 12089090"/>
                  <a:gd name="connsiteY343" fmla="*/ 3950108 h 13511369"/>
                  <a:gd name="connsiteX344" fmla="*/ 10151887 w 12089090"/>
                  <a:gd name="connsiteY344" fmla="*/ 4010432 h 13511369"/>
                  <a:gd name="connsiteX345" fmla="*/ 10177288 w 12089090"/>
                  <a:gd name="connsiteY345" fmla="*/ 3845333 h 13511369"/>
                  <a:gd name="connsiteX346" fmla="*/ 10126488 w 12089090"/>
                  <a:gd name="connsiteY346" fmla="*/ 3670708 h 13511369"/>
                  <a:gd name="connsiteX347" fmla="*/ 10240787 w 12089090"/>
                  <a:gd name="connsiteY347" fmla="*/ 3708807 h 13511369"/>
                  <a:gd name="connsiteX348" fmla="*/ 10361438 w 12089090"/>
                  <a:gd name="connsiteY348" fmla="*/ 3600858 h 13511369"/>
                  <a:gd name="connsiteX349" fmla="*/ 10551938 w 12089090"/>
                  <a:gd name="connsiteY349" fmla="*/ 3661183 h 13511369"/>
                  <a:gd name="connsiteX350" fmla="*/ 10564638 w 12089090"/>
                  <a:gd name="connsiteY350" fmla="*/ 3477033 h 13511369"/>
                  <a:gd name="connsiteX351" fmla="*/ 10704337 w 12089090"/>
                  <a:gd name="connsiteY351" fmla="*/ 3515132 h 13511369"/>
                  <a:gd name="connsiteX352" fmla="*/ 10818637 w 12089090"/>
                  <a:gd name="connsiteY352" fmla="*/ 3210332 h 13511369"/>
                  <a:gd name="connsiteX353" fmla="*/ 10920238 w 12089090"/>
                  <a:gd name="connsiteY353" fmla="*/ 3299233 h 13511369"/>
                  <a:gd name="connsiteX354" fmla="*/ 11059937 w 12089090"/>
                  <a:gd name="connsiteY354" fmla="*/ 3283357 h 13511369"/>
                  <a:gd name="connsiteX355" fmla="*/ 11094862 w 12089090"/>
                  <a:gd name="connsiteY355" fmla="*/ 3508782 h 13511369"/>
                  <a:gd name="connsiteX356" fmla="*/ 11171063 w 12089090"/>
                  <a:gd name="connsiteY356" fmla="*/ 3251608 h 13511369"/>
                  <a:gd name="connsiteX357" fmla="*/ 11094863 w 12089090"/>
                  <a:gd name="connsiteY357" fmla="*/ 3165883 h 13511369"/>
                  <a:gd name="connsiteX358" fmla="*/ 11180587 w 12089090"/>
                  <a:gd name="connsiteY358" fmla="*/ 2911882 h 13511369"/>
                  <a:gd name="connsiteX359" fmla="*/ 10999613 w 12089090"/>
                  <a:gd name="connsiteY359" fmla="*/ 2988083 h 13511369"/>
                  <a:gd name="connsiteX360" fmla="*/ 10971037 w 12089090"/>
                  <a:gd name="connsiteY360" fmla="*/ 2918232 h 13511369"/>
                  <a:gd name="connsiteX361" fmla="*/ 10780537 w 12089090"/>
                  <a:gd name="connsiteY361" fmla="*/ 2715032 h 13511369"/>
                  <a:gd name="connsiteX362" fmla="*/ 10748788 w 12089090"/>
                  <a:gd name="connsiteY362" fmla="*/ 2530883 h 13511369"/>
                  <a:gd name="connsiteX363" fmla="*/ 10717038 w 12089090"/>
                  <a:gd name="connsiteY363" fmla="*/ 2435633 h 13511369"/>
                  <a:gd name="connsiteX364" fmla="*/ 10818637 w 12089090"/>
                  <a:gd name="connsiteY364" fmla="*/ 2334032 h 13511369"/>
                  <a:gd name="connsiteX365" fmla="*/ 11078988 w 12089090"/>
                  <a:gd name="connsiteY365" fmla="*/ 2099083 h 13511369"/>
                  <a:gd name="connsiteX366" fmla="*/ 11199637 w 12089090"/>
                  <a:gd name="connsiteY366" fmla="*/ 2118132 h 13511369"/>
                  <a:gd name="connsiteX367" fmla="*/ 11269488 w 12089090"/>
                  <a:gd name="connsiteY367" fmla="*/ 2029233 h 13511369"/>
                  <a:gd name="connsiteX368" fmla="*/ 11504437 w 12089090"/>
                  <a:gd name="connsiteY368" fmla="*/ 1921282 h 13511369"/>
                  <a:gd name="connsiteX369" fmla="*/ 11358388 w 12089090"/>
                  <a:gd name="connsiteY369" fmla="*/ 1851433 h 13511369"/>
                  <a:gd name="connsiteX370" fmla="*/ 11275837 w 12089090"/>
                  <a:gd name="connsiteY370" fmla="*/ 1705382 h 13511369"/>
                  <a:gd name="connsiteX371" fmla="*/ 11377437 w 12089090"/>
                  <a:gd name="connsiteY371" fmla="*/ 1279932 h 13511369"/>
                  <a:gd name="connsiteX372" fmla="*/ 11256787 w 12089090"/>
                  <a:gd name="connsiteY372" fmla="*/ 1019582 h 13511369"/>
                  <a:gd name="connsiteX373" fmla="*/ 11542537 w 12089090"/>
                  <a:gd name="connsiteY373" fmla="*/ 1362482 h 13511369"/>
                  <a:gd name="connsiteX374" fmla="*/ 11707637 w 12089090"/>
                  <a:gd name="connsiteY374" fmla="*/ 1165632 h 13511369"/>
                  <a:gd name="connsiteX375" fmla="*/ 11891787 w 12089090"/>
                  <a:gd name="connsiteY375" fmla="*/ 1476782 h 13511369"/>
                  <a:gd name="connsiteX376" fmla="*/ 12088637 w 12089090"/>
                  <a:gd name="connsiteY376" fmla="*/ 1578383 h 13511369"/>
                  <a:gd name="connsiteX377" fmla="*/ 11923537 w 12089090"/>
                  <a:gd name="connsiteY377" fmla="*/ 1133883 h 13511369"/>
                  <a:gd name="connsiteX378" fmla="*/ 11910837 w 12089090"/>
                  <a:gd name="connsiteY378" fmla="*/ 917982 h 13511369"/>
                  <a:gd name="connsiteX379" fmla="*/ 11777487 w 12089090"/>
                  <a:gd name="connsiteY379" fmla="*/ 721132 h 13511369"/>
                  <a:gd name="connsiteX380" fmla="*/ 11752087 w 12089090"/>
                  <a:gd name="connsiteY38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488334 w 12089090"/>
                  <a:gd name="connsiteY15" fmla="*/ 1331275 h 13511369"/>
                  <a:gd name="connsiteX16" fmla="*/ 6265687 w 12089090"/>
                  <a:gd name="connsiteY16" fmla="*/ 1362482 h 13511369"/>
                  <a:gd name="connsiteX17" fmla="*/ 6181153 w 12089090"/>
                  <a:gd name="connsiteY17" fmla="*/ 1433669 h 13511369"/>
                  <a:gd name="connsiteX18" fmla="*/ 6052565 w 12089090"/>
                  <a:gd name="connsiteY18" fmla="*/ 1269363 h 13511369"/>
                  <a:gd name="connsiteX19" fmla="*/ 5971603 w 12089090"/>
                  <a:gd name="connsiteY19" fmla="*/ 1078863 h 13511369"/>
                  <a:gd name="connsiteX20" fmla="*/ 5808487 w 12089090"/>
                  <a:gd name="connsiteY20" fmla="*/ 1000532 h 13511369"/>
                  <a:gd name="connsiteX21" fmla="*/ 5647753 w 12089090"/>
                  <a:gd name="connsiteY21" fmla="*/ 921700 h 13511369"/>
                  <a:gd name="connsiteX22" fmla="*/ 5566790 w 12089090"/>
                  <a:gd name="connsiteY22" fmla="*/ 995519 h 13511369"/>
                  <a:gd name="connsiteX23" fmla="*/ 5500115 w 12089090"/>
                  <a:gd name="connsiteY23" fmla="*/ 847881 h 13511369"/>
                  <a:gd name="connsiteX24" fmla="*/ 5295328 w 12089090"/>
                  <a:gd name="connsiteY24" fmla="*/ 838356 h 13511369"/>
                  <a:gd name="connsiteX25" fmla="*/ 5119115 w 12089090"/>
                  <a:gd name="connsiteY25" fmla="*/ 678813 h 13511369"/>
                  <a:gd name="connsiteX26" fmla="*/ 4872656 w 12089090"/>
                  <a:gd name="connsiteY26" fmla="*/ 524282 h 13511369"/>
                  <a:gd name="connsiteX27" fmla="*/ 4578572 w 12089090"/>
                  <a:gd name="connsiteY27" fmla="*/ 478788 h 13511369"/>
                  <a:gd name="connsiteX28" fmla="*/ 4330922 w 12089090"/>
                  <a:gd name="connsiteY28" fmla="*/ 395444 h 13511369"/>
                  <a:gd name="connsiteX29" fmla="*/ 4363068 w 12089090"/>
                  <a:gd name="connsiteY29" fmla="*/ 505232 h 13511369"/>
                  <a:gd name="connsiteX30" fmla="*/ 4118990 w 12089090"/>
                  <a:gd name="connsiteY30" fmla="*/ 528794 h 13511369"/>
                  <a:gd name="connsiteX31" fmla="*/ 3952303 w 12089090"/>
                  <a:gd name="connsiteY31" fmla="*/ 640713 h 13511369"/>
                  <a:gd name="connsiteX32" fmla="*/ 3770137 w 12089090"/>
                  <a:gd name="connsiteY32" fmla="*/ 929094 h 13511369"/>
                  <a:gd name="connsiteX33" fmla="*/ 3680840 w 12089090"/>
                  <a:gd name="connsiteY33" fmla="*/ 914556 h 13511369"/>
                  <a:gd name="connsiteX34" fmla="*/ 3578447 w 12089090"/>
                  <a:gd name="connsiteY34" fmla="*/ 990756 h 13511369"/>
                  <a:gd name="connsiteX35" fmla="*/ 3404615 w 12089090"/>
                  <a:gd name="connsiteY35" fmla="*/ 1205069 h 13511369"/>
                  <a:gd name="connsiteX36" fmla="*/ 3266503 w 12089090"/>
                  <a:gd name="connsiteY36" fmla="*/ 1266981 h 13511369"/>
                  <a:gd name="connsiteX37" fmla="*/ 3184349 w 12089090"/>
                  <a:gd name="connsiteY37" fmla="*/ 1343433 h 13511369"/>
                  <a:gd name="connsiteX38" fmla="*/ 2956940 w 12089090"/>
                  <a:gd name="connsiteY38" fmla="*/ 1233644 h 13511369"/>
                  <a:gd name="connsiteX39" fmla="*/ 2829544 w 12089090"/>
                  <a:gd name="connsiteY39" fmla="*/ 1317239 h 13511369"/>
                  <a:gd name="connsiteX40" fmla="*/ 2690240 w 12089090"/>
                  <a:gd name="connsiteY40" fmla="*/ 1366994 h 13511369"/>
                  <a:gd name="connsiteX41" fmla="*/ 2455687 w 12089090"/>
                  <a:gd name="connsiteY41" fmla="*/ 1452970 h 13511369"/>
                  <a:gd name="connsiteX42" fmla="*/ 2421159 w 12089090"/>
                  <a:gd name="connsiteY42" fmla="*/ 1328894 h 13511369"/>
                  <a:gd name="connsiteX43" fmla="*/ 2341387 w 12089090"/>
                  <a:gd name="connsiteY43" fmla="*/ 1248182 h 13511369"/>
                  <a:gd name="connsiteX44" fmla="*/ 2364009 w 12089090"/>
                  <a:gd name="connsiteY44" fmla="*/ 1407475 h 13511369"/>
                  <a:gd name="connsiteX45" fmla="*/ 2321147 w 12089090"/>
                  <a:gd name="connsiteY45" fmla="*/ 1557494 h 13511369"/>
                  <a:gd name="connsiteX46" fmla="*/ 2379487 w 12089090"/>
                  <a:gd name="connsiteY46" fmla="*/ 1629182 h 13511369"/>
                  <a:gd name="connsiteX47" fmla="*/ 2748581 w 12089090"/>
                  <a:gd name="connsiteY47" fmla="*/ 1888739 h 13511369"/>
                  <a:gd name="connsiteX48" fmla="*/ 2818828 w 12089090"/>
                  <a:gd name="connsiteY48" fmla="*/ 2031363 h 13511369"/>
                  <a:gd name="connsiteX49" fmla="*/ 2799778 w 12089090"/>
                  <a:gd name="connsiteY49" fmla="*/ 2224244 h 13511369"/>
                  <a:gd name="connsiteX50" fmla="*/ 2870025 w 12089090"/>
                  <a:gd name="connsiteY50" fmla="*/ 2431664 h 13511369"/>
                  <a:gd name="connsiteX51" fmla="*/ 3027187 w 12089090"/>
                  <a:gd name="connsiteY51" fmla="*/ 2567395 h 13511369"/>
                  <a:gd name="connsiteX52" fmla="*/ 3160537 w 12089090"/>
                  <a:gd name="connsiteY52" fmla="*/ 2543582 h 13511369"/>
                  <a:gd name="connsiteX53" fmla="*/ 3228403 w 12089090"/>
                  <a:gd name="connsiteY53" fmla="*/ 2648106 h 13511369"/>
                  <a:gd name="connsiteX54" fmla="*/ 3130772 w 12089090"/>
                  <a:gd name="connsiteY54" fmla="*/ 2719544 h 13511369"/>
                  <a:gd name="connsiteX55" fmla="*/ 3115293 w 12089090"/>
                  <a:gd name="connsiteY55" fmla="*/ 2843619 h 13511369"/>
                  <a:gd name="connsiteX56" fmla="*/ 3023615 w 12089090"/>
                  <a:gd name="connsiteY56" fmla="*/ 2957669 h 13511369"/>
                  <a:gd name="connsiteX57" fmla="*/ 3016472 w 12089090"/>
                  <a:gd name="connsiteY57" fmla="*/ 3050538 h 13511369"/>
                  <a:gd name="connsiteX58" fmla="*/ 2916459 w 12089090"/>
                  <a:gd name="connsiteY58" fmla="*/ 3143406 h 13511369"/>
                  <a:gd name="connsiteX59" fmla="*/ 2874787 w 12089090"/>
                  <a:gd name="connsiteY59" fmla="*/ 3248432 h 13511369"/>
                  <a:gd name="connsiteX60" fmla="*/ 2916459 w 12089090"/>
                  <a:gd name="connsiteY60" fmla="*/ 3355338 h 13511369"/>
                  <a:gd name="connsiteX61" fmla="*/ 3039093 w 12089090"/>
                  <a:gd name="connsiteY61" fmla="*/ 3469889 h 13511369"/>
                  <a:gd name="connsiteX62" fmla="*/ 2880740 w 12089090"/>
                  <a:gd name="connsiteY62" fmla="*/ 3872069 h 13511369"/>
                  <a:gd name="connsiteX63" fmla="*/ 2854547 w 12089090"/>
                  <a:gd name="connsiteY63" fmla="*/ 4003038 h 13511369"/>
                  <a:gd name="connsiteX64" fmla="*/ 2779537 w 12089090"/>
                  <a:gd name="connsiteY64" fmla="*/ 4067582 h 13511369"/>
                  <a:gd name="connsiteX65" fmla="*/ 2630709 w 12089090"/>
                  <a:gd name="connsiteY65" fmla="*/ 4069713 h 13511369"/>
                  <a:gd name="connsiteX66" fmla="*/ 2559272 w 12089090"/>
                  <a:gd name="connsiteY66" fmla="*/ 4041138 h 13511369"/>
                  <a:gd name="connsiteX67" fmla="*/ 2497359 w 12089090"/>
                  <a:gd name="connsiteY67" fmla="*/ 3964938 h 13511369"/>
                  <a:gd name="connsiteX68" fmla="*/ 2360437 w 12089090"/>
                  <a:gd name="connsiteY68" fmla="*/ 3991382 h 13511369"/>
                  <a:gd name="connsiteX69" fmla="*/ 2302097 w 12089090"/>
                  <a:gd name="connsiteY69" fmla="*/ 4098288 h 13511369"/>
                  <a:gd name="connsiteX70" fmla="*/ 2402109 w 12089090"/>
                  <a:gd name="connsiteY70" fmla="*/ 4295932 h 13511369"/>
                  <a:gd name="connsiteX71" fmla="*/ 2322337 w 12089090"/>
                  <a:gd name="connsiteY71" fmla="*/ 4353332 h 13511369"/>
                  <a:gd name="connsiteX72" fmla="*/ 2533078 w 12089090"/>
                  <a:gd name="connsiteY72" fmla="*/ 4645975 h 13511369"/>
                  <a:gd name="connsiteX73" fmla="*/ 2597372 w 12089090"/>
                  <a:gd name="connsiteY73" fmla="*/ 4879338 h 13511369"/>
                  <a:gd name="connsiteX74" fmla="*/ 2489024 w 12089090"/>
                  <a:gd name="connsiteY74" fmla="*/ 4958170 h 13511369"/>
                  <a:gd name="connsiteX75" fmla="*/ 2471165 w 12089090"/>
                  <a:gd name="connsiteY75" fmla="*/ 5122225 h 13511369"/>
                  <a:gd name="connsiteX76" fmla="*/ 2387822 w 12089090"/>
                  <a:gd name="connsiteY76" fmla="*/ 5196044 h 13511369"/>
                  <a:gd name="connsiteX77" fmla="*/ 2398537 w 12089090"/>
                  <a:gd name="connsiteY77" fmla="*/ 5286782 h 13511369"/>
                  <a:gd name="connsiteX78" fmla="*/ 2506884 w 12089090"/>
                  <a:gd name="connsiteY78" fmla="*/ 5384163 h 13511369"/>
                  <a:gd name="connsiteX79" fmla="*/ 2512837 w 12089090"/>
                  <a:gd name="connsiteY79" fmla="*/ 5534432 h 13511369"/>
                  <a:gd name="connsiteX80" fmla="*/ 2516409 w 12089090"/>
                  <a:gd name="connsiteY80" fmla="*/ 5622288 h 13511369"/>
                  <a:gd name="connsiteX81" fmla="*/ 2649759 w 12089090"/>
                  <a:gd name="connsiteY81" fmla="*/ 5741350 h 13511369"/>
                  <a:gd name="connsiteX82" fmla="*/ 2814065 w 12089090"/>
                  <a:gd name="connsiteY82" fmla="*/ 5819932 h 13511369"/>
                  <a:gd name="connsiteX83" fmla="*/ 2846212 w 12089090"/>
                  <a:gd name="connsiteY83" fmla="*/ 6036875 h 13511369"/>
                  <a:gd name="connsiteX84" fmla="*/ 2836687 w 12089090"/>
                  <a:gd name="connsiteY84" fmla="*/ 6239282 h 13511369"/>
                  <a:gd name="connsiteX85" fmla="*/ 2611659 w 12089090"/>
                  <a:gd name="connsiteY85" fmla="*/ 6322375 h 13511369"/>
                  <a:gd name="connsiteX86" fmla="*/ 2627137 w 12089090"/>
                  <a:gd name="connsiteY86" fmla="*/ 6448832 h 13511369"/>
                  <a:gd name="connsiteX87" fmla="*/ 2531887 w 12089090"/>
                  <a:gd name="connsiteY87" fmla="*/ 6696482 h 13511369"/>
                  <a:gd name="connsiteX88" fmla="*/ 2585465 w 12089090"/>
                  <a:gd name="connsiteY88" fmla="*/ 6812913 h 13511369"/>
                  <a:gd name="connsiteX89" fmla="*/ 2535459 w 12089090"/>
                  <a:gd name="connsiteY89" fmla="*/ 6872444 h 13511369"/>
                  <a:gd name="connsiteX90" fmla="*/ 2478309 w 12089090"/>
                  <a:gd name="connsiteY90" fmla="*/ 6981982 h 13511369"/>
                  <a:gd name="connsiteX91" fmla="*/ 2365199 w 12089090"/>
                  <a:gd name="connsiteY91" fmla="*/ 7022714 h 13511369"/>
                  <a:gd name="connsiteX92" fmla="*/ 2123503 w 12089090"/>
                  <a:gd name="connsiteY92" fmla="*/ 7248682 h 13511369"/>
                  <a:gd name="connsiteX93" fmla="*/ 2171128 w 12089090"/>
                  <a:gd name="connsiteY93" fmla="*/ 7551100 h 13511369"/>
                  <a:gd name="connsiteX94" fmla="*/ 2143743 w 12089090"/>
                  <a:gd name="connsiteY94" fmla="*/ 7627551 h 13511369"/>
                  <a:gd name="connsiteX95" fmla="*/ 1973484 w 12089090"/>
                  <a:gd name="connsiteY95" fmla="*/ 7703500 h 13511369"/>
                  <a:gd name="connsiteX96" fmla="*/ 1867519 w 12089090"/>
                  <a:gd name="connsiteY96" fmla="*/ 7841863 h 13511369"/>
                  <a:gd name="connsiteX97" fmla="*/ 1842515 w 12089090"/>
                  <a:gd name="connsiteY97" fmla="*/ 8084500 h 13511369"/>
                  <a:gd name="connsiteX98" fmla="*/ 1721072 w 12089090"/>
                  <a:gd name="connsiteY98" fmla="*/ 8148794 h 13511369"/>
                  <a:gd name="connsiteX99" fmla="*/ 1703212 w 12089090"/>
                  <a:gd name="connsiteY99" fmla="*/ 8291919 h 13511369"/>
                  <a:gd name="connsiteX100" fmla="*/ 1671065 w 12089090"/>
                  <a:gd name="connsiteY100" fmla="*/ 8510744 h 13511369"/>
                  <a:gd name="connsiteX101" fmla="*/ 1716309 w 12089090"/>
                  <a:gd name="connsiteY101" fmla="*/ 8653619 h 13511369"/>
                  <a:gd name="connsiteX102" fmla="*/ 1706784 w 12089090"/>
                  <a:gd name="connsiteY102" fmla="*/ 8772682 h 13511369"/>
                  <a:gd name="connsiteX103" fmla="*/ 1788937 w 12089090"/>
                  <a:gd name="connsiteY103" fmla="*/ 8963432 h 13511369"/>
                  <a:gd name="connsiteX104" fmla="*/ 1657969 w 12089090"/>
                  <a:gd name="connsiteY104" fmla="*/ 9413488 h 13511369"/>
                  <a:gd name="connsiteX105" fmla="*/ 1506759 w 12089090"/>
                  <a:gd name="connsiteY105" fmla="*/ 9498963 h 13511369"/>
                  <a:gd name="connsiteX106" fmla="*/ 1463897 w 12089090"/>
                  <a:gd name="connsiteY106" fmla="*/ 9682319 h 13511369"/>
                  <a:gd name="connsiteX107" fmla="*/ 1321022 w 12089090"/>
                  <a:gd name="connsiteY107" fmla="*/ 9748994 h 13511369"/>
                  <a:gd name="connsiteX108" fmla="*/ 1312687 w 12089090"/>
                  <a:gd name="connsiteY108" fmla="*/ 9839732 h 13511369"/>
                  <a:gd name="connsiteX109" fmla="*/ 1237678 w 12089090"/>
                  <a:gd name="connsiteY109" fmla="*/ 9970450 h 13511369"/>
                  <a:gd name="connsiteX110" fmla="*/ 1254347 w 12089090"/>
                  <a:gd name="connsiteY110" fmla="*/ 10151425 h 13511369"/>
                  <a:gd name="connsiteX111" fmla="*/ 1179337 w 12089090"/>
                  <a:gd name="connsiteY111" fmla="*/ 10315982 h 13511369"/>
                  <a:gd name="connsiteX112" fmla="*/ 932878 w 12089090"/>
                  <a:gd name="connsiteY112" fmla="*/ 10353832 h 13511369"/>
                  <a:gd name="connsiteX113" fmla="*/ 817387 w 12089090"/>
                  <a:gd name="connsiteY113" fmla="*/ 10468382 h 13511369"/>
                  <a:gd name="connsiteX114" fmla="*/ 678084 w 12089090"/>
                  <a:gd name="connsiteY114" fmla="*/ 10480038 h 13511369"/>
                  <a:gd name="connsiteX115" fmla="*/ 585215 w 12089090"/>
                  <a:gd name="connsiteY115" fmla="*/ 10544332 h 13511369"/>
                  <a:gd name="connsiteX116" fmla="*/ 497109 w 12089090"/>
                  <a:gd name="connsiteY116" fmla="*/ 10503850 h 13511369"/>
                  <a:gd name="connsiteX117" fmla="*/ 399478 w 12089090"/>
                  <a:gd name="connsiteY117" fmla="*/ 10510994 h 13511369"/>
                  <a:gd name="connsiteX118" fmla="*/ 301847 w 12089090"/>
                  <a:gd name="connsiteY118" fmla="*/ 10482419 h 13511369"/>
                  <a:gd name="connsiteX119" fmla="*/ 238743 w 12089090"/>
                  <a:gd name="connsiteY119" fmla="*/ 10535057 h 13511369"/>
                  <a:gd name="connsiteX120" fmla="*/ 17287 w 12089090"/>
                  <a:gd name="connsiteY120" fmla="*/ 10430282 h 13511369"/>
                  <a:gd name="connsiteX121" fmla="*/ 78009 w 12089090"/>
                  <a:gd name="connsiteY121" fmla="*/ 10608625 h 13511369"/>
                  <a:gd name="connsiteX122" fmla="*/ 11334 w 12089090"/>
                  <a:gd name="connsiteY122" fmla="*/ 10787219 h 13511369"/>
                  <a:gd name="connsiteX123" fmla="*/ 112537 w 12089090"/>
                  <a:gd name="connsiteY123" fmla="*/ 11056551 h 13511369"/>
                  <a:gd name="connsiteX124" fmla="*/ 8953 w 12089090"/>
                  <a:gd name="connsiteY124" fmla="*/ 11234894 h 13511369"/>
                  <a:gd name="connsiteX125" fmla="*/ 17287 w 12089090"/>
                  <a:gd name="connsiteY125" fmla="*/ 11420882 h 13511369"/>
                  <a:gd name="connsiteX126" fmla="*/ 158972 w 12089090"/>
                  <a:gd name="connsiteY126" fmla="*/ 11470638 h 13511369"/>
                  <a:gd name="connsiteX127" fmla="*/ 455437 w 12089090"/>
                  <a:gd name="connsiteY127" fmla="*/ 11497082 h 13511369"/>
                  <a:gd name="connsiteX128" fmla="*/ 623315 w 12089090"/>
                  <a:gd name="connsiteY128" fmla="*/ 11544457 h 13511369"/>
                  <a:gd name="connsiteX129" fmla="*/ 737615 w 12089090"/>
                  <a:gd name="connsiteY129" fmla="*/ 11489688 h 13511369"/>
                  <a:gd name="connsiteX130" fmla="*/ 912637 w 12089090"/>
                  <a:gd name="connsiteY130" fmla="*/ 11535182 h 13511369"/>
                  <a:gd name="connsiteX131" fmla="*/ 1078134 w 12089090"/>
                  <a:gd name="connsiteY131" fmla="*/ 11413488 h 13511369"/>
                  <a:gd name="connsiteX132" fmla="*/ 1155524 w 12089090"/>
                  <a:gd name="connsiteY132" fmla="*/ 11470889 h 13511369"/>
                  <a:gd name="connsiteX133" fmla="*/ 1294828 w 12089090"/>
                  <a:gd name="connsiteY133" fmla="*/ 11496832 h 13511369"/>
                  <a:gd name="connsiteX134" fmla="*/ 1466278 w 12089090"/>
                  <a:gd name="connsiteY134" fmla="*/ 11508738 h 13511369"/>
                  <a:gd name="connsiteX135" fmla="*/ 1552003 w 12089090"/>
                  <a:gd name="connsiteY135" fmla="*/ 11573032 h 13511369"/>
                  <a:gd name="connsiteX136" fmla="*/ 1652015 w 12089090"/>
                  <a:gd name="connsiteY136" fmla="*/ 11580175 h 13511369"/>
                  <a:gd name="connsiteX137" fmla="*/ 1731787 w 12089090"/>
                  <a:gd name="connsiteY137" fmla="*/ 11592332 h 13511369"/>
                  <a:gd name="connsiteX138" fmla="*/ 1659159 w 12089090"/>
                  <a:gd name="connsiteY138" fmla="*/ 11737338 h 13511369"/>
                  <a:gd name="connsiteX139" fmla="*/ 1693687 w 12089090"/>
                  <a:gd name="connsiteY139" fmla="*/ 11992382 h 13511369"/>
                  <a:gd name="connsiteX140" fmla="*/ 1871090 w 12089090"/>
                  <a:gd name="connsiteY140" fmla="*/ 12130244 h 13511369"/>
                  <a:gd name="connsiteX141" fmla="*/ 1993724 w 12089090"/>
                  <a:gd name="connsiteY141" fmla="*/ 12056676 h 13511369"/>
                  <a:gd name="connsiteX142" fmla="*/ 2066353 w 12089090"/>
                  <a:gd name="connsiteY142" fmla="*/ 12104050 h 13511369"/>
                  <a:gd name="connsiteX143" fmla="*/ 2142553 w 12089090"/>
                  <a:gd name="connsiteY143" fmla="*/ 12034994 h 13511369"/>
                  <a:gd name="connsiteX144" fmla="*/ 2242565 w 12089090"/>
                  <a:gd name="connsiteY144" fmla="*/ 12058807 h 13511369"/>
                  <a:gd name="connsiteX145" fmla="*/ 2473547 w 12089090"/>
                  <a:gd name="connsiteY145" fmla="*/ 12008800 h 13511369"/>
                  <a:gd name="connsiteX146" fmla="*/ 2524743 w 12089090"/>
                  <a:gd name="connsiteY146" fmla="*/ 11899513 h 13511369"/>
                  <a:gd name="connsiteX147" fmla="*/ 2893837 w 12089090"/>
                  <a:gd name="connsiteY147" fmla="*/ 12030482 h 13511369"/>
                  <a:gd name="connsiteX148" fmla="*/ 2983134 w 12089090"/>
                  <a:gd name="connsiteY148" fmla="*/ 12018325 h 13511369"/>
                  <a:gd name="connsiteX149" fmla="*/ 3084337 w 12089090"/>
                  <a:gd name="connsiteY149" fmla="*/ 12182882 h 13511369"/>
                  <a:gd name="connsiteX150" fmla="*/ 3323653 w 12089090"/>
                  <a:gd name="connsiteY150" fmla="*/ 12127863 h 13511369"/>
                  <a:gd name="connsiteX151" fmla="*/ 3433190 w 12089090"/>
                  <a:gd name="connsiteY151" fmla="*/ 12196919 h 13511369"/>
                  <a:gd name="connsiteX152" fmla="*/ 3586781 w 12089090"/>
                  <a:gd name="connsiteY152" fmla="*/ 12266226 h 13511369"/>
                  <a:gd name="connsiteX153" fmla="*/ 3522487 w 12089090"/>
                  <a:gd name="connsiteY153" fmla="*/ 12387670 h 13511369"/>
                  <a:gd name="connsiteX154" fmla="*/ 3607022 w 12089090"/>
                  <a:gd name="connsiteY154" fmla="*/ 12592207 h 13511369"/>
                  <a:gd name="connsiteX155" fmla="*/ 3560587 w 12089090"/>
                  <a:gd name="connsiteY155" fmla="*/ 12773432 h 13511369"/>
                  <a:gd name="connsiteX156" fmla="*/ 3545109 w 12089090"/>
                  <a:gd name="connsiteY156" fmla="*/ 12987494 h 13511369"/>
                  <a:gd name="connsiteX157" fmla="*/ 3636787 w 12089090"/>
                  <a:gd name="connsiteY157" fmla="*/ 13211582 h 13511369"/>
                  <a:gd name="connsiteX158" fmla="*/ 3922537 w 12089090"/>
                  <a:gd name="connsiteY158" fmla="*/ 13440182 h 13511369"/>
                  <a:gd name="connsiteX159" fmla="*/ 4514278 w 12089090"/>
                  <a:gd name="connsiteY159" fmla="*/ 13511369 h 13511369"/>
                  <a:gd name="connsiteX160" fmla="*/ 4549996 w 12089090"/>
                  <a:gd name="connsiteY160" fmla="*/ 13442312 h 13511369"/>
                  <a:gd name="connsiteX161" fmla="*/ 4208287 w 12089090"/>
                  <a:gd name="connsiteY161" fmla="*/ 13154432 h 13511369"/>
                  <a:gd name="connsiteX162" fmla="*/ 4635722 w 12089090"/>
                  <a:gd name="connsiteY162" fmla="*/ 13268482 h 13511369"/>
                  <a:gd name="connsiteX163" fmla="*/ 4951237 w 12089090"/>
                  <a:gd name="connsiteY163" fmla="*/ 13268732 h 13511369"/>
                  <a:gd name="connsiteX164" fmla="*/ 5052440 w 12089090"/>
                  <a:gd name="connsiteY164" fmla="*/ 13058932 h 13511369"/>
                  <a:gd name="connsiteX165" fmla="*/ 5011959 w 12089090"/>
                  <a:gd name="connsiteY165" fmla="*/ 12985113 h 13511369"/>
                  <a:gd name="connsiteX166" fmla="*/ 5008387 w 12089090"/>
                  <a:gd name="connsiteY166" fmla="*/ 12678182 h 13511369"/>
                  <a:gd name="connsiteX167" fmla="*/ 5084587 w 12089090"/>
                  <a:gd name="connsiteY167" fmla="*/ 12563882 h 13511369"/>
                  <a:gd name="connsiteX168" fmla="*/ 5046487 w 12089090"/>
                  <a:gd name="connsiteY168" fmla="*/ 12225745 h 13511369"/>
                  <a:gd name="connsiteX169" fmla="*/ 5375100 w 12089090"/>
                  <a:gd name="connsiteY169" fmla="*/ 12097157 h 13511369"/>
                  <a:gd name="connsiteX170" fmla="*/ 5656087 w 12089090"/>
                  <a:gd name="connsiteY170" fmla="*/ 12180502 h 13511369"/>
                  <a:gd name="connsiteX171" fmla="*/ 5541787 w 12089090"/>
                  <a:gd name="connsiteY171" fmla="*/ 11249432 h 13511369"/>
                  <a:gd name="connsiteX172" fmla="*/ 5602510 w 12089090"/>
                  <a:gd name="connsiteY172" fmla="*/ 10722925 h 13511369"/>
                  <a:gd name="connsiteX173" fmla="*/ 5485827 w 12089090"/>
                  <a:gd name="connsiteY173" fmla="*/ 10663394 h 13511369"/>
                  <a:gd name="connsiteX174" fmla="*/ 5602509 w 12089090"/>
                  <a:gd name="connsiteY174" fmla="*/ 10701495 h 13511369"/>
                  <a:gd name="connsiteX175" fmla="*/ 5628703 w 12089090"/>
                  <a:gd name="connsiteY175" fmla="*/ 10160950 h 13511369"/>
                  <a:gd name="connsiteX176" fmla="*/ 5715618 w 12089090"/>
                  <a:gd name="connsiteY176" fmla="*/ 9775438 h 13511369"/>
                  <a:gd name="connsiteX177" fmla="*/ 5847778 w 12089090"/>
                  <a:gd name="connsiteY177" fmla="*/ 9408475 h 13511369"/>
                  <a:gd name="connsiteX178" fmla="*/ 5938265 w 12089090"/>
                  <a:gd name="connsiteY178" fmla="*/ 9196544 h 13511369"/>
                  <a:gd name="connsiteX179" fmla="*/ 5776340 w 12089090"/>
                  <a:gd name="connsiteY179" fmla="*/ 9329894 h 13511369"/>
                  <a:gd name="connsiteX180" fmla="*/ 5940647 w 12089090"/>
                  <a:gd name="connsiteY180" fmla="*/ 9137013 h 13511369"/>
                  <a:gd name="connsiteX181" fmla="*/ 5972794 w 12089090"/>
                  <a:gd name="connsiteY181" fmla="*/ 8956289 h 13511369"/>
                  <a:gd name="connsiteX182" fmla="*/ 5976365 w 12089090"/>
                  <a:gd name="connsiteY182" fmla="*/ 9087006 h 13511369"/>
                  <a:gd name="connsiteX183" fmla="*/ 6458567 w 12089090"/>
                  <a:gd name="connsiteY183" fmla="*/ 8201432 h 13511369"/>
                  <a:gd name="connsiteX184" fmla="*/ 6221634 w 12089090"/>
                  <a:gd name="connsiteY184" fmla="*/ 8101170 h 13511369"/>
                  <a:gd name="connsiteX185" fmla="*/ 6443090 w 12089090"/>
                  <a:gd name="connsiteY185" fmla="*/ 8110694 h 13511369"/>
                  <a:gd name="connsiteX186" fmla="*/ 6713363 w 12089090"/>
                  <a:gd name="connsiteY186" fmla="*/ 8074975 h 13511369"/>
                  <a:gd name="connsiteX187" fmla="*/ 6872907 w 12089090"/>
                  <a:gd name="connsiteY187" fmla="*/ 8032113 h 13511369"/>
                  <a:gd name="connsiteX188" fmla="*/ 6802659 w 12089090"/>
                  <a:gd name="connsiteY188" fmla="*/ 7972582 h 13511369"/>
                  <a:gd name="connsiteX189" fmla="*/ 6894339 w 12089090"/>
                  <a:gd name="connsiteY189" fmla="*/ 7846626 h 13511369"/>
                  <a:gd name="connsiteX190" fmla="*/ 6997921 w 12089090"/>
                  <a:gd name="connsiteY190" fmla="*/ 7867807 h 13511369"/>
                  <a:gd name="connsiteX191" fmla="*/ 7034832 w 12089090"/>
                  <a:gd name="connsiteY191" fmla="*/ 7793990 h 13511369"/>
                  <a:gd name="connsiteX192" fmla="*/ 6961013 w 12089090"/>
                  <a:gd name="connsiteY192" fmla="*/ 7693975 h 13511369"/>
                  <a:gd name="connsiteX193" fmla="*/ 6927676 w 12089090"/>
                  <a:gd name="connsiteY193" fmla="*/ 7596344 h 13511369"/>
                  <a:gd name="connsiteX194" fmla="*/ 6837187 w 12089090"/>
                  <a:gd name="connsiteY194" fmla="*/ 7591832 h 13511369"/>
                  <a:gd name="connsiteX195" fmla="*/ 6763369 w 12089090"/>
                  <a:gd name="connsiteY195" fmla="*/ 7674925 h 13511369"/>
                  <a:gd name="connsiteX196" fmla="*/ 6627637 w 12089090"/>
                  <a:gd name="connsiteY196" fmla="*/ 7687082 h 13511369"/>
                  <a:gd name="connsiteX197" fmla="*/ 6687169 w 12089090"/>
                  <a:gd name="connsiteY197" fmla="*/ 7617775 h 13511369"/>
                  <a:gd name="connsiteX198" fmla="*/ 6699076 w 12089090"/>
                  <a:gd name="connsiteY198" fmla="*/ 7529669 h 13511369"/>
                  <a:gd name="connsiteX199" fmla="*/ 6720506 w 12089090"/>
                  <a:gd name="connsiteY199" fmla="*/ 7467756 h 13511369"/>
                  <a:gd name="connsiteX200" fmla="*/ 6684787 w 12089090"/>
                  <a:gd name="connsiteY200" fmla="*/ 7401332 h 13511369"/>
                  <a:gd name="connsiteX201" fmla="*/ 6620494 w 12089090"/>
                  <a:gd name="connsiteY201" fmla="*/ 7432038 h 13511369"/>
                  <a:gd name="connsiteX202" fmla="*/ 6618112 w 12089090"/>
                  <a:gd name="connsiteY202" fmla="*/ 7351326 h 13511369"/>
                  <a:gd name="connsiteX203" fmla="*/ 6837188 w 12089090"/>
                  <a:gd name="connsiteY203" fmla="*/ 7243919 h 13511369"/>
                  <a:gd name="connsiteX204" fmla="*/ 6801469 w 12089090"/>
                  <a:gd name="connsiteY204" fmla="*/ 7089138 h 13511369"/>
                  <a:gd name="connsiteX205" fmla="*/ 6877669 w 12089090"/>
                  <a:gd name="connsiteY205" fmla="*/ 7072469 h 13511369"/>
                  <a:gd name="connsiteX206" fmla="*/ 6856237 w 12089090"/>
                  <a:gd name="connsiteY206" fmla="*/ 6982232 h 13511369"/>
                  <a:gd name="connsiteX207" fmla="*/ 6961013 w 12089090"/>
                  <a:gd name="connsiteY207" fmla="*/ 6984363 h 13511369"/>
                  <a:gd name="connsiteX208" fmla="*/ 7003876 w 12089090"/>
                  <a:gd name="connsiteY208" fmla="*/ 6903400 h 13511369"/>
                  <a:gd name="connsiteX209" fmla="*/ 7106269 w 12089090"/>
                  <a:gd name="connsiteY209" fmla="*/ 6936738 h 13511369"/>
                  <a:gd name="connsiteX210" fmla="*/ 7180088 w 12089090"/>
                  <a:gd name="connsiteY210" fmla="*/ 7039132 h 13511369"/>
                  <a:gd name="connsiteX211" fmla="*/ 7246763 w 12089090"/>
                  <a:gd name="connsiteY211" fmla="*/ 6979600 h 13511369"/>
                  <a:gd name="connsiteX212" fmla="*/ 7187232 w 12089090"/>
                  <a:gd name="connsiteY212" fmla="*/ 6843869 h 13511369"/>
                  <a:gd name="connsiteX213" fmla="*/ 7244381 w 12089090"/>
                  <a:gd name="connsiteY213" fmla="*/ 6896506 h 13511369"/>
                  <a:gd name="connsiteX214" fmla="*/ 7361063 w 12089090"/>
                  <a:gd name="connsiteY214" fmla="*/ 6934357 h 13511369"/>
                  <a:gd name="connsiteX215" fmla="*/ 7434882 w 12089090"/>
                  <a:gd name="connsiteY215" fmla="*/ 7006046 h 13511369"/>
                  <a:gd name="connsiteX216" fmla="*/ 7403926 w 12089090"/>
                  <a:gd name="connsiteY216" fmla="*/ 7144158 h 13511369"/>
                  <a:gd name="connsiteX217" fmla="*/ 7475363 w 12089090"/>
                  <a:gd name="connsiteY217" fmla="*/ 7108439 h 13511369"/>
                  <a:gd name="connsiteX218" fmla="*/ 7465837 w 12089090"/>
                  <a:gd name="connsiteY218" fmla="*/ 7077482 h 13511369"/>
                  <a:gd name="connsiteX219" fmla="*/ 7542038 w 12089090"/>
                  <a:gd name="connsiteY219" fmla="*/ 7163208 h 13511369"/>
                  <a:gd name="connsiteX220" fmla="*/ 7477744 w 12089090"/>
                  <a:gd name="connsiteY220" fmla="*/ 7244171 h 13511369"/>
                  <a:gd name="connsiteX221" fmla="*/ 7542037 w 12089090"/>
                  <a:gd name="connsiteY221" fmla="*/ 7325132 h 13511369"/>
                  <a:gd name="connsiteX222" fmla="*/ 7468219 w 12089090"/>
                  <a:gd name="connsiteY222" fmla="*/ 7344183 h 13511369"/>
                  <a:gd name="connsiteX223" fmla="*/ 7375351 w 12089090"/>
                  <a:gd name="connsiteY223" fmla="*/ 7296558 h 13511369"/>
                  <a:gd name="connsiteX224" fmla="*/ 7327726 w 12089090"/>
                  <a:gd name="connsiteY224" fmla="*/ 7406096 h 13511369"/>
                  <a:gd name="connsiteX225" fmla="*/ 7403926 w 12089090"/>
                  <a:gd name="connsiteY225" fmla="*/ 7425146 h 13511369"/>
                  <a:gd name="connsiteX226" fmla="*/ 7458694 w 12089090"/>
                  <a:gd name="connsiteY226" fmla="*/ 7484677 h 13511369"/>
                  <a:gd name="connsiteX227" fmla="*/ 7484888 w 12089090"/>
                  <a:gd name="connsiteY227" fmla="*/ 7515382 h 13511369"/>
                  <a:gd name="connsiteX228" fmla="*/ 7505128 w 12089090"/>
                  <a:gd name="connsiteY228" fmla="*/ 7467755 h 13511369"/>
                  <a:gd name="connsiteX229" fmla="*/ 7563469 w 12089090"/>
                  <a:gd name="connsiteY229" fmla="*/ 7529921 h 13511369"/>
                  <a:gd name="connsiteX230" fmla="*/ 7656338 w 12089090"/>
                  <a:gd name="connsiteY230" fmla="*/ 7615646 h 13511369"/>
                  <a:gd name="connsiteX231" fmla="*/ 7656338 w 12089090"/>
                  <a:gd name="connsiteY231" fmla="*/ 7510871 h 13511369"/>
                  <a:gd name="connsiteX232" fmla="*/ 7830168 w 12089090"/>
                  <a:gd name="connsiteY232" fmla="*/ 7606120 h 13511369"/>
                  <a:gd name="connsiteX233" fmla="*/ 7723013 w 12089090"/>
                  <a:gd name="connsiteY233" fmla="*/ 7370377 h 13511369"/>
                  <a:gd name="connsiteX234" fmla="*/ 7725394 w 12089090"/>
                  <a:gd name="connsiteY234" fmla="*/ 7234646 h 13511369"/>
                  <a:gd name="connsiteX235" fmla="*/ 7630144 w 12089090"/>
                  <a:gd name="connsiteY235" fmla="*/ 7206071 h 13511369"/>
                  <a:gd name="connsiteX236" fmla="*/ 7694437 w 12089090"/>
                  <a:gd name="connsiteY236" fmla="*/ 7039382 h 13511369"/>
                  <a:gd name="connsiteX237" fmla="*/ 8392144 w 12089090"/>
                  <a:gd name="connsiteY237" fmla="*/ 6653621 h 13511369"/>
                  <a:gd name="connsiteX238" fmla="*/ 8720757 w 12089090"/>
                  <a:gd name="connsiteY238" fmla="*/ 6591708 h 13511369"/>
                  <a:gd name="connsiteX239" fmla="*/ 8739807 w 12089090"/>
                  <a:gd name="connsiteY239" fmla="*/ 6696483 h 13511369"/>
                  <a:gd name="connsiteX240" fmla="*/ 8813626 w 12089090"/>
                  <a:gd name="connsiteY240" fmla="*/ 6701246 h 13511369"/>
                  <a:gd name="connsiteX241" fmla="*/ 8789812 w 12089090"/>
                  <a:gd name="connsiteY241" fmla="*/ 6548844 h 13511369"/>
                  <a:gd name="connsiteX242" fmla="*/ 9332737 w 12089090"/>
                  <a:gd name="connsiteY242" fmla="*/ 6544082 h 13511369"/>
                  <a:gd name="connsiteX243" fmla="*/ 9520856 w 12089090"/>
                  <a:gd name="connsiteY243" fmla="*/ 6494075 h 13511369"/>
                  <a:gd name="connsiteX244" fmla="*/ 9647062 w 12089090"/>
                  <a:gd name="connsiteY244" fmla="*/ 6298813 h 13511369"/>
                  <a:gd name="connsiteX245" fmla="*/ 9923287 w 12089090"/>
                  <a:gd name="connsiteY245" fmla="*/ 6334532 h 13511369"/>
                  <a:gd name="connsiteX246" fmla="*/ 9887569 w 12089090"/>
                  <a:gd name="connsiteY246" fmla="*/ 6420258 h 13511369"/>
                  <a:gd name="connsiteX247" fmla="*/ 9744694 w 12089090"/>
                  <a:gd name="connsiteY247" fmla="*/ 6434546 h 13511369"/>
                  <a:gd name="connsiteX248" fmla="*/ 9813749 w 12089090"/>
                  <a:gd name="connsiteY248" fmla="*/ 6489313 h 13511369"/>
                  <a:gd name="connsiteX249" fmla="*/ 9682782 w 12089090"/>
                  <a:gd name="connsiteY249" fmla="*/ 6517889 h 13511369"/>
                  <a:gd name="connsiteX250" fmla="*/ 9556576 w 12089090"/>
                  <a:gd name="connsiteY250" fmla="*/ 6508364 h 13511369"/>
                  <a:gd name="connsiteX251" fmla="*/ 9470850 w 12089090"/>
                  <a:gd name="connsiteY251" fmla="*/ 6544082 h 13511369"/>
                  <a:gd name="connsiteX252" fmla="*/ 9439894 w 12089090"/>
                  <a:gd name="connsiteY252" fmla="*/ 6848883 h 13511369"/>
                  <a:gd name="connsiteX253" fmla="*/ 9601819 w 12089090"/>
                  <a:gd name="connsiteY253" fmla="*/ 6882220 h 13511369"/>
                  <a:gd name="connsiteX254" fmla="*/ 9808987 w 12089090"/>
                  <a:gd name="connsiteY254" fmla="*/ 6696482 h 13511369"/>
                  <a:gd name="connsiteX255" fmla="*/ 9847088 w 12089090"/>
                  <a:gd name="connsiteY255" fmla="*/ 6794114 h 13511369"/>
                  <a:gd name="connsiteX256" fmla="*/ 9994726 w 12089090"/>
                  <a:gd name="connsiteY256" fmla="*/ 6717914 h 13511369"/>
                  <a:gd name="connsiteX257" fmla="*/ 9894713 w 12089090"/>
                  <a:gd name="connsiteY257" fmla="*/ 6956040 h 13511369"/>
                  <a:gd name="connsiteX258" fmla="*/ 10037588 w 12089090"/>
                  <a:gd name="connsiteY258" fmla="*/ 6898889 h 13511369"/>
                  <a:gd name="connsiteX259" fmla="*/ 10004251 w 12089090"/>
                  <a:gd name="connsiteY259" fmla="*/ 6986996 h 13511369"/>
                  <a:gd name="connsiteX260" fmla="*/ 10235232 w 12089090"/>
                  <a:gd name="connsiteY260" fmla="*/ 6984614 h 13511369"/>
                  <a:gd name="connsiteX261" fmla="*/ 10075687 w 12089090"/>
                  <a:gd name="connsiteY261" fmla="*/ 7039382 h 13511369"/>
                  <a:gd name="connsiteX262" fmla="*/ 9966151 w 12089090"/>
                  <a:gd name="connsiteY262" fmla="*/ 7096533 h 13511369"/>
                  <a:gd name="connsiteX263" fmla="*/ 9847088 w 12089090"/>
                  <a:gd name="connsiteY263" fmla="*/ 7210833 h 13511369"/>
                  <a:gd name="connsiteX264" fmla="*/ 9882806 w 12089090"/>
                  <a:gd name="connsiteY264" fmla="*/ 7270363 h 13511369"/>
                  <a:gd name="connsiteX265" fmla="*/ 9925669 w 12089090"/>
                  <a:gd name="connsiteY265" fmla="*/ 7320371 h 13511369"/>
                  <a:gd name="connsiteX266" fmla="*/ 10004251 w 12089090"/>
                  <a:gd name="connsiteY266" fmla="*/ 7287033 h 13511369"/>
                  <a:gd name="connsiteX267" fmla="*/ 10016156 w 12089090"/>
                  <a:gd name="connsiteY267" fmla="*/ 7348944 h 13511369"/>
                  <a:gd name="connsiteX268" fmla="*/ 10130457 w 12089090"/>
                  <a:gd name="connsiteY268" fmla="*/ 7210833 h 13511369"/>
                  <a:gd name="connsiteX269" fmla="*/ 10166176 w 12089090"/>
                  <a:gd name="connsiteY269" fmla="*/ 7356089 h 13511369"/>
                  <a:gd name="connsiteX270" fmla="*/ 10261426 w 12089090"/>
                  <a:gd name="connsiteY270" fmla="*/ 7239408 h 13511369"/>
                  <a:gd name="connsiteX271" fmla="*/ 10287619 w 12089090"/>
                  <a:gd name="connsiteY271" fmla="*/ 7401332 h 13511369"/>
                  <a:gd name="connsiteX272" fmla="*/ 10361437 w 12089090"/>
                  <a:gd name="connsiteY272" fmla="*/ 7477532 h 13511369"/>
                  <a:gd name="connsiteX273" fmla="*/ 10151887 w 12089090"/>
                  <a:gd name="connsiteY273" fmla="*/ 7591832 h 13511369"/>
                  <a:gd name="connsiteX274" fmla="*/ 10304288 w 12089090"/>
                  <a:gd name="connsiteY274" fmla="*/ 7741852 h 13511369"/>
                  <a:gd name="connsiteX275" fmla="*/ 10335244 w 12089090"/>
                  <a:gd name="connsiteY275" fmla="*/ 7644221 h 13511369"/>
                  <a:gd name="connsiteX276" fmla="*/ 10406680 w 12089090"/>
                  <a:gd name="connsiteY276" fmla="*/ 7732326 h 13511369"/>
                  <a:gd name="connsiteX277" fmla="*/ 10528126 w 12089090"/>
                  <a:gd name="connsiteY277" fmla="*/ 7691846 h 13511369"/>
                  <a:gd name="connsiteX278" fmla="*/ 10532887 w 12089090"/>
                  <a:gd name="connsiteY278" fmla="*/ 7777570 h 13511369"/>
                  <a:gd name="connsiteX279" fmla="*/ 10530506 w 12089090"/>
                  <a:gd name="connsiteY279" fmla="*/ 7875200 h 13511369"/>
                  <a:gd name="connsiteX280" fmla="*/ 10640043 w 12089090"/>
                  <a:gd name="connsiteY280" fmla="*/ 7837101 h 13511369"/>
                  <a:gd name="connsiteX281" fmla="*/ 10680526 w 12089090"/>
                  <a:gd name="connsiteY281" fmla="*/ 8075227 h 13511369"/>
                  <a:gd name="connsiteX282" fmla="*/ 10818637 w 12089090"/>
                  <a:gd name="connsiteY282" fmla="*/ 8106182 h 13511369"/>
                  <a:gd name="connsiteX283" fmla="*/ 10832925 w 12089090"/>
                  <a:gd name="connsiteY283" fmla="*/ 7815670 h 13511369"/>
                  <a:gd name="connsiteX284" fmla="*/ 10923413 w 12089090"/>
                  <a:gd name="connsiteY284" fmla="*/ 7791858 h 13511369"/>
                  <a:gd name="connsiteX285" fmla="*/ 10992469 w 12089090"/>
                  <a:gd name="connsiteY285" fmla="*/ 7620407 h 13511369"/>
                  <a:gd name="connsiteX286" fmla="*/ 10954369 w 12089090"/>
                  <a:gd name="connsiteY286" fmla="*/ 7491821 h 13511369"/>
                  <a:gd name="connsiteX287" fmla="*/ 10859119 w 12089090"/>
                  <a:gd name="connsiteY287" fmla="*/ 7479913 h 13511369"/>
                  <a:gd name="connsiteX288" fmla="*/ 10906743 w 12089090"/>
                  <a:gd name="connsiteY288" fmla="*/ 7360851 h 13511369"/>
                  <a:gd name="connsiteX289" fmla="*/ 10801969 w 12089090"/>
                  <a:gd name="connsiteY289" fmla="*/ 7289414 h 13511369"/>
                  <a:gd name="connsiteX290" fmla="*/ 10761487 w 12089090"/>
                  <a:gd name="connsiteY290" fmla="*/ 7058432 h 13511369"/>
                  <a:gd name="connsiteX291" fmla="*/ 10443987 w 12089090"/>
                  <a:gd name="connsiteY291" fmla="*/ 7020332 h 13511369"/>
                  <a:gd name="connsiteX292" fmla="*/ 10513838 w 12089090"/>
                  <a:gd name="connsiteY292" fmla="*/ 6915558 h 13511369"/>
                  <a:gd name="connsiteX293" fmla="*/ 10637663 w 12089090"/>
                  <a:gd name="connsiteY293" fmla="*/ 6896508 h 13511369"/>
                  <a:gd name="connsiteX294" fmla="*/ 10647187 w 12089090"/>
                  <a:gd name="connsiteY294" fmla="*/ 6810782 h 13511369"/>
                  <a:gd name="connsiteX295" fmla="*/ 10859912 w 12089090"/>
                  <a:gd name="connsiteY295" fmla="*/ 6899682 h 13511369"/>
                  <a:gd name="connsiteX296" fmla="*/ 10875787 w 12089090"/>
                  <a:gd name="connsiteY296" fmla="*/ 6677432 h 13511369"/>
                  <a:gd name="connsiteX297" fmla="*/ 10666237 w 12089090"/>
                  <a:gd name="connsiteY297" fmla="*/ 6772682 h 13511369"/>
                  <a:gd name="connsiteX298" fmla="*/ 10590037 w 12089090"/>
                  <a:gd name="connsiteY298" fmla="*/ 6544082 h 13511369"/>
                  <a:gd name="connsiteX299" fmla="*/ 10361437 w 12089090"/>
                  <a:gd name="connsiteY299" fmla="*/ 6753632 h 13511369"/>
                  <a:gd name="connsiteX300" fmla="*/ 10374138 w 12089090"/>
                  <a:gd name="connsiteY300" fmla="*/ 6588533 h 13511369"/>
                  <a:gd name="connsiteX301" fmla="*/ 10386837 w 12089090"/>
                  <a:gd name="connsiteY301" fmla="*/ 6464707 h 13511369"/>
                  <a:gd name="connsiteX302" fmla="*/ 10331672 w 12089090"/>
                  <a:gd name="connsiteY302" fmla="*/ 6436675 h 13511369"/>
                  <a:gd name="connsiteX303" fmla="*/ 10278888 w 12089090"/>
                  <a:gd name="connsiteY303" fmla="*/ 6452008 h 13511369"/>
                  <a:gd name="connsiteX304" fmla="*/ 10158237 w 12089090"/>
                  <a:gd name="connsiteY304" fmla="*/ 6236107 h 13511369"/>
                  <a:gd name="connsiteX305" fmla="*/ 10323338 w 12089090"/>
                  <a:gd name="connsiteY305" fmla="*/ 6274208 h 13511369"/>
                  <a:gd name="connsiteX306" fmla="*/ 10564638 w 12089090"/>
                  <a:gd name="connsiteY306" fmla="*/ 6274208 h 13511369"/>
                  <a:gd name="connsiteX307" fmla="*/ 10694812 w 12089090"/>
                  <a:gd name="connsiteY307" fmla="*/ 6134507 h 13511369"/>
                  <a:gd name="connsiteX308" fmla="*/ 10593213 w 12089090"/>
                  <a:gd name="connsiteY308" fmla="*/ 6023383 h 13511369"/>
                  <a:gd name="connsiteX309" fmla="*/ 10380487 w 12089090"/>
                  <a:gd name="connsiteY309" fmla="*/ 5975757 h 13511369"/>
                  <a:gd name="connsiteX310" fmla="*/ 10561462 w 12089090"/>
                  <a:gd name="connsiteY310" fmla="*/ 5845582 h 13511369"/>
                  <a:gd name="connsiteX311" fmla="*/ 10507488 w 12089090"/>
                  <a:gd name="connsiteY311" fmla="*/ 5728108 h 13511369"/>
                  <a:gd name="connsiteX312" fmla="*/ 10561463 w 12089090"/>
                  <a:gd name="connsiteY312" fmla="*/ 5607458 h 13511369"/>
                  <a:gd name="connsiteX313" fmla="*/ 10523362 w 12089090"/>
                  <a:gd name="connsiteY313" fmla="*/ 5604282 h 13511369"/>
                  <a:gd name="connsiteX314" fmla="*/ 10488438 w 12089090"/>
                  <a:gd name="connsiteY314" fmla="*/ 5528083 h 13511369"/>
                  <a:gd name="connsiteX315" fmla="*/ 10329687 w 12089090"/>
                  <a:gd name="connsiteY315" fmla="*/ 5375682 h 13511369"/>
                  <a:gd name="connsiteX316" fmla="*/ 10599563 w 12089090"/>
                  <a:gd name="connsiteY316" fmla="*/ 5480458 h 13511369"/>
                  <a:gd name="connsiteX317" fmla="*/ 10742437 w 12089090"/>
                  <a:gd name="connsiteY317" fmla="*/ 5439182 h 13511369"/>
                  <a:gd name="connsiteX318" fmla="*/ 10717038 w 12089090"/>
                  <a:gd name="connsiteY318" fmla="*/ 5686833 h 13511369"/>
                  <a:gd name="connsiteX319" fmla="*/ 10894837 w 12089090"/>
                  <a:gd name="connsiteY319" fmla="*/ 5724932 h 13511369"/>
                  <a:gd name="connsiteX320" fmla="*/ 10951988 w 12089090"/>
                  <a:gd name="connsiteY320" fmla="*/ 5550308 h 13511369"/>
                  <a:gd name="connsiteX321" fmla="*/ 10993262 w 12089090"/>
                  <a:gd name="connsiteY321" fmla="*/ 5321707 h 13511369"/>
                  <a:gd name="connsiteX322" fmla="*/ 10913888 w 12089090"/>
                  <a:gd name="connsiteY322" fmla="*/ 5118508 h 13511369"/>
                  <a:gd name="connsiteX323" fmla="*/ 10856737 w 12089090"/>
                  <a:gd name="connsiteY323" fmla="*/ 5020082 h 13511369"/>
                  <a:gd name="connsiteX324" fmla="*/ 10777363 w 12089090"/>
                  <a:gd name="connsiteY324" fmla="*/ 5137558 h 13511369"/>
                  <a:gd name="connsiteX325" fmla="*/ 10707513 w 12089090"/>
                  <a:gd name="connsiteY325" fmla="*/ 5096283 h 13511369"/>
                  <a:gd name="connsiteX326" fmla="*/ 10675763 w 12089090"/>
                  <a:gd name="connsiteY326" fmla="*/ 5216933 h 13511369"/>
                  <a:gd name="connsiteX327" fmla="*/ 10574162 w 12089090"/>
                  <a:gd name="connsiteY327" fmla="*/ 5220107 h 13511369"/>
                  <a:gd name="connsiteX328" fmla="*/ 10494787 w 12089090"/>
                  <a:gd name="connsiteY328" fmla="*/ 5077232 h 13511369"/>
                  <a:gd name="connsiteX329" fmla="*/ 10456687 w 12089090"/>
                  <a:gd name="connsiteY329" fmla="*/ 4924832 h 13511369"/>
                  <a:gd name="connsiteX330" fmla="*/ 10240787 w 12089090"/>
                  <a:gd name="connsiteY330" fmla="*/ 4928007 h 13511369"/>
                  <a:gd name="connsiteX331" fmla="*/ 10266187 w 12089090"/>
                  <a:gd name="connsiteY331" fmla="*/ 5153432 h 13511369"/>
                  <a:gd name="connsiteX332" fmla="*/ 10228088 w 12089090"/>
                  <a:gd name="connsiteY332" fmla="*/ 4959758 h 13511369"/>
                  <a:gd name="connsiteX333" fmla="*/ 10183637 w 12089090"/>
                  <a:gd name="connsiteY333" fmla="*/ 4972457 h 13511369"/>
                  <a:gd name="connsiteX334" fmla="*/ 10113787 w 12089090"/>
                  <a:gd name="connsiteY334" fmla="*/ 4861332 h 13511369"/>
                  <a:gd name="connsiteX335" fmla="*/ 10018538 w 12089090"/>
                  <a:gd name="connsiteY335" fmla="*/ 4931183 h 13511369"/>
                  <a:gd name="connsiteX336" fmla="*/ 9862962 w 12089090"/>
                  <a:gd name="connsiteY336" fmla="*/ 5058182 h 13511369"/>
                  <a:gd name="connsiteX337" fmla="*/ 10228087 w 12089090"/>
                  <a:gd name="connsiteY337" fmla="*/ 4724807 h 13511369"/>
                  <a:gd name="connsiteX338" fmla="*/ 10372550 w 12089090"/>
                  <a:gd name="connsiteY338" fmla="*/ 4634321 h 13511369"/>
                  <a:gd name="connsiteX339" fmla="*/ 10590037 w 12089090"/>
                  <a:gd name="connsiteY339" fmla="*/ 4581932 h 13511369"/>
                  <a:gd name="connsiteX340" fmla="*/ 10628138 w 12089090"/>
                  <a:gd name="connsiteY340" fmla="*/ 4461283 h 13511369"/>
                  <a:gd name="connsiteX341" fmla="*/ 10799588 w 12089090"/>
                  <a:gd name="connsiteY341" fmla="*/ 4334283 h 13511369"/>
                  <a:gd name="connsiteX342" fmla="*/ 10831337 w 12089090"/>
                  <a:gd name="connsiteY342" fmla="*/ 4080282 h 13511369"/>
                  <a:gd name="connsiteX343" fmla="*/ 10599562 w 12089090"/>
                  <a:gd name="connsiteY343" fmla="*/ 3997732 h 13511369"/>
                  <a:gd name="connsiteX344" fmla="*/ 10282063 w 12089090"/>
                  <a:gd name="connsiteY344" fmla="*/ 3950108 h 13511369"/>
                  <a:gd name="connsiteX345" fmla="*/ 10151887 w 12089090"/>
                  <a:gd name="connsiteY345" fmla="*/ 4010432 h 13511369"/>
                  <a:gd name="connsiteX346" fmla="*/ 10177288 w 12089090"/>
                  <a:gd name="connsiteY346" fmla="*/ 3845333 h 13511369"/>
                  <a:gd name="connsiteX347" fmla="*/ 10126488 w 12089090"/>
                  <a:gd name="connsiteY347" fmla="*/ 3670708 h 13511369"/>
                  <a:gd name="connsiteX348" fmla="*/ 10240787 w 12089090"/>
                  <a:gd name="connsiteY348" fmla="*/ 3708807 h 13511369"/>
                  <a:gd name="connsiteX349" fmla="*/ 10361438 w 12089090"/>
                  <a:gd name="connsiteY349" fmla="*/ 3600858 h 13511369"/>
                  <a:gd name="connsiteX350" fmla="*/ 10551938 w 12089090"/>
                  <a:gd name="connsiteY350" fmla="*/ 3661183 h 13511369"/>
                  <a:gd name="connsiteX351" fmla="*/ 10564638 w 12089090"/>
                  <a:gd name="connsiteY351" fmla="*/ 3477033 h 13511369"/>
                  <a:gd name="connsiteX352" fmla="*/ 10704337 w 12089090"/>
                  <a:gd name="connsiteY352" fmla="*/ 3515132 h 13511369"/>
                  <a:gd name="connsiteX353" fmla="*/ 10818637 w 12089090"/>
                  <a:gd name="connsiteY353" fmla="*/ 3210332 h 13511369"/>
                  <a:gd name="connsiteX354" fmla="*/ 10920238 w 12089090"/>
                  <a:gd name="connsiteY354" fmla="*/ 3299233 h 13511369"/>
                  <a:gd name="connsiteX355" fmla="*/ 11059937 w 12089090"/>
                  <a:gd name="connsiteY355" fmla="*/ 3283357 h 13511369"/>
                  <a:gd name="connsiteX356" fmla="*/ 11094862 w 12089090"/>
                  <a:gd name="connsiteY356" fmla="*/ 3508782 h 13511369"/>
                  <a:gd name="connsiteX357" fmla="*/ 11171063 w 12089090"/>
                  <a:gd name="connsiteY357" fmla="*/ 3251608 h 13511369"/>
                  <a:gd name="connsiteX358" fmla="*/ 11094863 w 12089090"/>
                  <a:gd name="connsiteY358" fmla="*/ 3165883 h 13511369"/>
                  <a:gd name="connsiteX359" fmla="*/ 11180587 w 12089090"/>
                  <a:gd name="connsiteY359" fmla="*/ 2911882 h 13511369"/>
                  <a:gd name="connsiteX360" fmla="*/ 10999613 w 12089090"/>
                  <a:gd name="connsiteY360" fmla="*/ 2988083 h 13511369"/>
                  <a:gd name="connsiteX361" fmla="*/ 10971037 w 12089090"/>
                  <a:gd name="connsiteY361" fmla="*/ 2918232 h 13511369"/>
                  <a:gd name="connsiteX362" fmla="*/ 10780537 w 12089090"/>
                  <a:gd name="connsiteY362" fmla="*/ 2715032 h 13511369"/>
                  <a:gd name="connsiteX363" fmla="*/ 10748788 w 12089090"/>
                  <a:gd name="connsiteY363" fmla="*/ 2530883 h 13511369"/>
                  <a:gd name="connsiteX364" fmla="*/ 10717038 w 12089090"/>
                  <a:gd name="connsiteY364" fmla="*/ 2435633 h 13511369"/>
                  <a:gd name="connsiteX365" fmla="*/ 10818637 w 12089090"/>
                  <a:gd name="connsiteY365" fmla="*/ 2334032 h 13511369"/>
                  <a:gd name="connsiteX366" fmla="*/ 11078988 w 12089090"/>
                  <a:gd name="connsiteY366" fmla="*/ 2099083 h 13511369"/>
                  <a:gd name="connsiteX367" fmla="*/ 11199637 w 12089090"/>
                  <a:gd name="connsiteY367" fmla="*/ 2118132 h 13511369"/>
                  <a:gd name="connsiteX368" fmla="*/ 11269488 w 12089090"/>
                  <a:gd name="connsiteY368" fmla="*/ 2029233 h 13511369"/>
                  <a:gd name="connsiteX369" fmla="*/ 11504437 w 12089090"/>
                  <a:gd name="connsiteY369" fmla="*/ 1921282 h 13511369"/>
                  <a:gd name="connsiteX370" fmla="*/ 11358388 w 12089090"/>
                  <a:gd name="connsiteY370" fmla="*/ 1851433 h 13511369"/>
                  <a:gd name="connsiteX371" fmla="*/ 11275837 w 12089090"/>
                  <a:gd name="connsiteY371" fmla="*/ 1705382 h 13511369"/>
                  <a:gd name="connsiteX372" fmla="*/ 11377437 w 12089090"/>
                  <a:gd name="connsiteY372" fmla="*/ 1279932 h 13511369"/>
                  <a:gd name="connsiteX373" fmla="*/ 11256787 w 12089090"/>
                  <a:gd name="connsiteY373" fmla="*/ 1019582 h 13511369"/>
                  <a:gd name="connsiteX374" fmla="*/ 11542537 w 12089090"/>
                  <a:gd name="connsiteY374" fmla="*/ 1362482 h 13511369"/>
                  <a:gd name="connsiteX375" fmla="*/ 11707637 w 12089090"/>
                  <a:gd name="connsiteY375" fmla="*/ 1165632 h 13511369"/>
                  <a:gd name="connsiteX376" fmla="*/ 11891787 w 12089090"/>
                  <a:gd name="connsiteY376" fmla="*/ 1476782 h 13511369"/>
                  <a:gd name="connsiteX377" fmla="*/ 12088637 w 12089090"/>
                  <a:gd name="connsiteY377" fmla="*/ 1578383 h 13511369"/>
                  <a:gd name="connsiteX378" fmla="*/ 11923537 w 12089090"/>
                  <a:gd name="connsiteY378" fmla="*/ 1133883 h 13511369"/>
                  <a:gd name="connsiteX379" fmla="*/ 11910837 w 12089090"/>
                  <a:gd name="connsiteY379" fmla="*/ 917982 h 13511369"/>
                  <a:gd name="connsiteX380" fmla="*/ 11777487 w 12089090"/>
                  <a:gd name="connsiteY380" fmla="*/ 721132 h 13511369"/>
                  <a:gd name="connsiteX381" fmla="*/ 11752087 w 12089090"/>
                  <a:gd name="connsiteY38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488334 w 12089090"/>
                  <a:gd name="connsiteY15" fmla="*/ 1331275 h 13511369"/>
                  <a:gd name="connsiteX16" fmla="*/ 6354984 w 12089090"/>
                  <a:gd name="connsiteY16" fmla="*/ 1402713 h 13511369"/>
                  <a:gd name="connsiteX17" fmla="*/ 6265687 w 12089090"/>
                  <a:gd name="connsiteY17" fmla="*/ 1362482 h 13511369"/>
                  <a:gd name="connsiteX18" fmla="*/ 6181153 w 12089090"/>
                  <a:gd name="connsiteY18" fmla="*/ 1433669 h 13511369"/>
                  <a:gd name="connsiteX19" fmla="*/ 6052565 w 12089090"/>
                  <a:gd name="connsiteY19" fmla="*/ 1269363 h 13511369"/>
                  <a:gd name="connsiteX20" fmla="*/ 5971603 w 12089090"/>
                  <a:gd name="connsiteY20" fmla="*/ 1078863 h 13511369"/>
                  <a:gd name="connsiteX21" fmla="*/ 5808487 w 12089090"/>
                  <a:gd name="connsiteY21" fmla="*/ 1000532 h 13511369"/>
                  <a:gd name="connsiteX22" fmla="*/ 5647753 w 12089090"/>
                  <a:gd name="connsiteY22" fmla="*/ 921700 h 13511369"/>
                  <a:gd name="connsiteX23" fmla="*/ 5566790 w 12089090"/>
                  <a:gd name="connsiteY23" fmla="*/ 995519 h 13511369"/>
                  <a:gd name="connsiteX24" fmla="*/ 5500115 w 12089090"/>
                  <a:gd name="connsiteY24" fmla="*/ 847881 h 13511369"/>
                  <a:gd name="connsiteX25" fmla="*/ 5295328 w 12089090"/>
                  <a:gd name="connsiteY25" fmla="*/ 838356 h 13511369"/>
                  <a:gd name="connsiteX26" fmla="*/ 5119115 w 12089090"/>
                  <a:gd name="connsiteY26" fmla="*/ 678813 h 13511369"/>
                  <a:gd name="connsiteX27" fmla="*/ 4872656 w 12089090"/>
                  <a:gd name="connsiteY27" fmla="*/ 524282 h 13511369"/>
                  <a:gd name="connsiteX28" fmla="*/ 4578572 w 12089090"/>
                  <a:gd name="connsiteY28" fmla="*/ 478788 h 13511369"/>
                  <a:gd name="connsiteX29" fmla="*/ 4330922 w 12089090"/>
                  <a:gd name="connsiteY29" fmla="*/ 395444 h 13511369"/>
                  <a:gd name="connsiteX30" fmla="*/ 4363068 w 12089090"/>
                  <a:gd name="connsiteY30" fmla="*/ 505232 h 13511369"/>
                  <a:gd name="connsiteX31" fmla="*/ 4118990 w 12089090"/>
                  <a:gd name="connsiteY31" fmla="*/ 528794 h 13511369"/>
                  <a:gd name="connsiteX32" fmla="*/ 3952303 w 12089090"/>
                  <a:gd name="connsiteY32" fmla="*/ 640713 h 13511369"/>
                  <a:gd name="connsiteX33" fmla="*/ 3770137 w 12089090"/>
                  <a:gd name="connsiteY33" fmla="*/ 929094 h 13511369"/>
                  <a:gd name="connsiteX34" fmla="*/ 3680840 w 12089090"/>
                  <a:gd name="connsiteY34" fmla="*/ 914556 h 13511369"/>
                  <a:gd name="connsiteX35" fmla="*/ 3578447 w 12089090"/>
                  <a:gd name="connsiteY35" fmla="*/ 990756 h 13511369"/>
                  <a:gd name="connsiteX36" fmla="*/ 3404615 w 12089090"/>
                  <a:gd name="connsiteY36" fmla="*/ 1205069 h 13511369"/>
                  <a:gd name="connsiteX37" fmla="*/ 3266503 w 12089090"/>
                  <a:gd name="connsiteY37" fmla="*/ 1266981 h 13511369"/>
                  <a:gd name="connsiteX38" fmla="*/ 3184349 w 12089090"/>
                  <a:gd name="connsiteY38" fmla="*/ 1343433 h 13511369"/>
                  <a:gd name="connsiteX39" fmla="*/ 2956940 w 12089090"/>
                  <a:gd name="connsiteY39" fmla="*/ 1233644 h 13511369"/>
                  <a:gd name="connsiteX40" fmla="*/ 2829544 w 12089090"/>
                  <a:gd name="connsiteY40" fmla="*/ 1317239 h 13511369"/>
                  <a:gd name="connsiteX41" fmla="*/ 2690240 w 12089090"/>
                  <a:gd name="connsiteY41" fmla="*/ 1366994 h 13511369"/>
                  <a:gd name="connsiteX42" fmla="*/ 2455687 w 12089090"/>
                  <a:gd name="connsiteY42" fmla="*/ 1452970 h 13511369"/>
                  <a:gd name="connsiteX43" fmla="*/ 2421159 w 12089090"/>
                  <a:gd name="connsiteY43" fmla="*/ 1328894 h 13511369"/>
                  <a:gd name="connsiteX44" fmla="*/ 2341387 w 12089090"/>
                  <a:gd name="connsiteY44" fmla="*/ 1248182 h 13511369"/>
                  <a:gd name="connsiteX45" fmla="*/ 2364009 w 12089090"/>
                  <a:gd name="connsiteY45" fmla="*/ 1407475 h 13511369"/>
                  <a:gd name="connsiteX46" fmla="*/ 2321147 w 12089090"/>
                  <a:gd name="connsiteY46" fmla="*/ 1557494 h 13511369"/>
                  <a:gd name="connsiteX47" fmla="*/ 2379487 w 12089090"/>
                  <a:gd name="connsiteY47" fmla="*/ 1629182 h 13511369"/>
                  <a:gd name="connsiteX48" fmla="*/ 2748581 w 12089090"/>
                  <a:gd name="connsiteY48" fmla="*/ 1888739 h 13511369"/>
                  <a:gd name="connsiteX49" fmla="*/ 2818828 w 12089090"/>
                  <a:gd name="connsiteY49" fmla="*/ 2031363 h 13511369"/>
                  <a:gd name="connsiteX50" fmla="*/ 2799778 w 12089090"/>
                  <a:gd name="connsiteY50" fmla="*/ 2224244 h 13511369"/>
                  <a:gd name="connsiteX51" fmla="*/ 2870025 w 12089090"/>
                  <a:gd name="connsiteY51" fmla="*/ 2431664 h 13511369"/>
                  <a:gd name="connsiteX52" fmla="*/ 3027187 w 12089090"/>
                  <a:gd name="connsiteY52" fmla="*/ 2567395 h 13511369"/>
                  <a:gd name="connsiteX53" fmla="*/ 3160537 w 12089090"/>
                  <a:gd name="connsiteY53" fmla="*/ 2543582 h 13511369"/>
                  <a:gd name="connsiteX54" fmla="*/ 3228403 w 12089090"/>
                  <a:gd name="connsiteY54" fmla="*/ 2648106 h 13511369"/>
                  <a:gd name="connsiteX55" fmla="*/ 3130772 w 12089090"/>
                  <a:gd name="connsiteY55" fmla="*/ 2719544 h 13511369"/>
                  <a:gd name="connsiteX56" fmla="*/ 3115293 w 12089090"/>
                  <a:gd name="connsiteY56" fmla="*/ 2843619 h 13511369"/>
                  <a:gd name="connsiteX57" fmla="*/ 3023615 w 12089090"/>
                  <a:gd name="connsiteY57" fmla="*/ 2957669 h 13511369"/>
                  <a:gd name="connsiteX58" fmla="*/ 3016472 w 12089090"/>
                  <a:gd name="connsiteY58" fmla="*/ 3050538 h 13511369"/>
                  <a:gd name="connsiteX59" fmla="*/ 2916459 w 12089090"/>
                  <a:gd name="connsiteY59" fmla="*/ 3143406 h 13511369"/>
                  <a:gd name="connsiteX60" fmla="*/ 2874787 w 12089090"/>
                  <a:gd name="connsiteY60" fmla="*/ 3248432 h 13511369"/>
                  <a:gd name="connsiteX61" fmla="*/ 2916459 w 12089090"/>
                  <a:gd name="connsiteY61" fmla="*/ 3355338 h 13511369"/>
                  <a:gd name="connsiteX62" fmla="*/ 3039093 w 12089090"/>
                  <a:gd name="connsiteY62" fmla="*/ 3469889 h 13511369"/>
                  <a:gd name="connsiteX63" fmla="*/ 2880740 w 12089090"/>
                  <a:gd name="connsiteY63" fmla="*/ 3872069 h 13511369"/>
                  <a:gd name="connsiteX64" fmla="*/ 2854547 w 12089090"/>
                  <a:gd name="connsiteY64" fmla="*/ 4003038 h 13511369"/>
                  <a:gd name="connsiteX65" fmla="*/ 2779537 w 12089090"/>
                  <a:gd name="connsiteY65" fmla="*/ 4067582 h 13511369"/>
                  <a:gd name="connsiteX66" fmla="*/ 2630709 w 12089090"/>
                  <a:gd name="connsiteY66" fmla="*/ 4069713 h 13511369"/>
                  <a:gd name="connsiteX67" fmla="*/ 2559272 w 12089090"/>
                  <a:gd name="connsiteY67" fmla="*/ 4041138 h 13511369"/>
                  <a:gd name="connsiteX68" fmla="*/ 2497359 w 12089090"/>
                  <a:gd name="connsiteY68" fmla="*/ 3964938 h 13511369"/>
                  <a:gd name="connsiteX69" fmla="*/ 2360437 w 12089090"/>
                  <a:gd name="connsiteY69" fmla="*/ 3991382 h 13511369"/>
                  <a:gd name="connsiteX70" fmla="*/ 2302097 w 12089090"/>
                  <a:gd name="connsiteY70" fmla="*/ 4098288 h 13511369"/>
                  <a:gd name="connsiteX71" fmla="*/ 2402109 w 12089090"/>
                  <a:gd name="connsiteY71" fmla="*/ 4295932 h 13511369"/>
                  <a:gd name="connsiteX72" fmla="*/ 2322337 w 12089090"/>
                  <a:gd name="connsiteY72" fmla="*/ 4353332 h 13511369"/>
                  <a:gd name="connsiteX73" fmla="*/ 2533078 w 12089090"/>
                  <a:gd name="connsiteY73" fmla="*/ 4645975 h 13511369"/>
                  <a:gd name="connsiteX74" fmla="*/ 2597372 w 12089090"/>
                  <a:gd name="connsiteY74" fmla="*/ 4879338 h 13511369"/>
                  <a:gd name="connsiteX75" fmla="*/ 2489024 w 12089090"/>
                  <a:gd name="connsiteY75" fmla="*/ 4958170 h 13511369"/>
                  <a:gd name="connsiteX76" fmla="*/ 2471165 w 12089090"/>
                  <a:gd name="connsiteY76" fmla="*/ 5122225 h 13511369"/>
                  <a:gd name="connsiteX77" fmla="*/ 2387822 w 12089090"/>
                  <a:gd name="connsiteY77" fmla="*/ 5196044 h 13511369"/>
                  <a:gd name="connsiteX78" fmla="*/ 2398537 w 12089090"/>
                  <a:gd name="connsiteY78" fmla="*/ 5286782 h 13511369"/>
                  <a:gd name="connsiteX79" fmla="*/ 2506884 w 12089090"/>
                  <a:gd name="connsiteY79" fmla="*/ 5384163 h 13511369"/>
                  <a:gd name="connsiteX80" fmla="*/ 2512837 w 12089090"/>
                  <a:gd name="connsiteY80" fmla="*/ 5534432 h 13511369"/>
                  <a:gd name="connsiteX81" fmla="*/ 2516409 w 12089090"/>
                  <a:gd name="connsiteY81" fmla="*/ 5622288 h 13511369"/>
                  <a:gd name="connsiteX82" fmla="*/ 2649759 w 12089090"/>
                  <a:gd name="connsiteY82" fmla="*/ 5741350 h 13511369"/>
                  <a:gd name="connsiteX83" fmla="*/ 2814065 w 12089090"/>
                  <a:gd name="connsiteY83" fmla="*/ 5819932 h 13511369"/>
                  <a:gd name="connsiteX84" fmla="*/ 2846212 w 12089090"/>
                  <a:gd name="connsiteY84" fmla="*/ 6036875 h 13511369"/>
                  <a:gd name="connsiteX85" fmla="*/ 2836687 w 12089090"/>
                  <a:gd name="connsiteY85" fmla="*/ 6239282 h 13511369"/>
                  <a:gd name="connsiteX86" fmla="*/ 2611659 w 12089090"/>
                  <a:gd name="connsiteY86" fmla="*/ 6322375 h 13511369"/>
                  <a:gd name="connsiteX87" fmla="*/ 2627137 w 12089090"/>
                  <a:gd name="connsiteY87" fmla="*/ 6448832 h 13511369"/>
                  <a:gd name="connsiteX88" fmla="*/ 2531887 w 12089090"/>
                  <a:gd name="connsiteY88" fmla="*/ 6696482 h 13511369"/>
                  <a:gd name="connsiteX89" fmla="*/ 2585465 w 12089090"/>
                  <a:gd name="connsiteY89" fmla="*/ 6812913 h 13511369"/>
                  <a:gd name="connsiteX90" fmla="*/ 2535459 w 12089090"/>
                  <a:gd name="connsiteY90" fmla="*/ 6872444 h 13511369"/>
                  <a:gd name="connsiteX91" fmla="*/ 2478309 w 12089090"/>
                  <a:gd name="connsiteY91" fmla="*/ 6981982 h 13511369"/>
                  <a:gd name="connsiteX92" fmla="*/ 2365199 w 12089090"/>
                  <a:gd name="connsiteY92" fmla="*/ 7022714 h 13511369"/>
                  <a:gd name="connsiteX93" fmla="*/ 2123503 w 12089090"/>
                  <a:gd name="connsiteY93" fmla="*/ 7248682 h 13511369"/>
                  <a:gd name="connsiteX94" fmla="*/ 2171128 w 12089090"/>
                  <a:gd name="connsiteY94" fmla="*/ 7551100 h 13511369"/>
                  <a:gd name="connsiteX95" fmla="*/ 2143743 w 12089090"/>
                  <a:gd name="connsiteY95" fmla="*/ 7627551 h 13511369"/>
                  <a:gd name="connsiteX96" fmla="*/ 1973484 w 12089090"/>
                  <a:gd name="connsiteY96" fmla="*/ 7703500 h 13511369"/>
                  <a:gd name="connsiteX97" fmla="*/ 1867519 w 12089090"/>
                  <a:gd name="connsiteY97" fmla="*/ 7841863 h 13511369"/>
                  <a:gd name="connsiteX98" fmla="*/ 1842515 w 12089090"/>
                  <a:gd name="connsiteY98" fmla="*/ 8084500 h 13511369"/>
                  <a:gd name="connsiteX99" fmla="*/ 1721072 w 12089090"/>
                  <a:gd name="connsiteY99" fmla="*/ 8148794 h 13511369"/>
                  <a:gd name="connsiteX100" fmla="*/ 1703212 w 12089090"/>
                  <a:gd name="connsiteY100" fmla="*/ 8291919 h 13511369"/>
                  <a:gd name="connsiteX101" fmla="*/ 1671065 w 12089090"/>
                  <a:gd name="connsiteY101" fmla="*/ 8510744 h 13511369"/>
                  <a:gd name="connsiteX102" fmla="*/ 1716309 w 12089090"/>
                  <a:gd name="connsiteY102" fmla="*/ 8653619 h 13511369"/>
                  <a:gd name="connsiteX103" fmla="*/ 1706784 w 12089090"/>
                  <a:gd name="connsiteY103" fmla="*/ 8772682 h 13511369"/>
                  <a:gd name="connsiteX104" fmla="*/ 1788937 w 12089090"/>
                  <a:gd name="connsiteY104" fmla="*/ 8963432 h 13511369"/>
                  <a:gd name="connsiteX105" fmla="*/ 1657969 w 12089090"/>
                  <a:gd name="connsiteY105" fmla="*/ 9413488 h 13511369"/>
                  <a:gd name="connsiteX106" fmla="*/ 1506759 w 12089090"/>
                  <a:gd name="connsiteY106" fmla="*/ 9498963 h 13511369"/>
                  <a:gd name="connsiteX107" fmla="*/ 1463897 w 12089090"/>
                  <a:gd name="connsiteY107" fmla="*/ 9682319 h 13511369"/>
                  <a:gd name="connsiteX108" fmla="*/ 1321022 w 12089090"/>
                  <a:gd name="connsiteY108" fmla="*/ 9748994 h 13511369"/>
                  <a:gd name="connsiteX109" fmla="*/ 1312687 w 12089090"/>
                  <a:gd name="connsiteY109" fmla="*/ 9839732 h 13511369"/>
                  <a:gd name="connsiteX110" fmla="*/ 1237678 w 12089090"/>
                  <a:gd name="connsiteY110" fmla="*/ 9970450 h 13511369"/>
                  <a:gd name="connsiteX111" fmla="*/ 1254347 w 12089090"/>
                  <a:gd name="connsiteY111" fmla="*/ 10151425 h 13511369"/>
                  <a:gd name="connsiteX112" fmla="*/ 1179337 w 12089090"/>
                  <a:gd name="connsiteY112" fmla="*/ 10315982 h 13511369"/>
                  <a:gd name="connsiteX113" fmla="*/ 932878 w 12089090"/>
                  <a:gd name="connsiteY113" fmla="*/ 10353832 h 13511369"/>
                  <a:gd name="connsiteX114" fmla="*/ 817387 w 12089090"/>
                  <a:gd name="connsiteY114" fmla="*/ 10468382 h 13511369"/>
                  <a:gd name="connsiteX115" fmla="*/ 678084 w 12089090"/>
                  <a:gd name="connsiteY115" fmla="*/ 10480038 h 13511369"/>
                  <a:gd name="connsiteX116" fmla="*/ 585215 w 12089090"/>
                  <a:gd name="connsiteY116" fmla="*/ 10544332 h 13511369"/>
                  <a:gd name="connsiteX117" fmla="*/ 497109 w 12089090"/>
                  <a:gd name="connsiteY117" fmla="*/ 10503850 h 13511369"/>
                  <a:gd name="connsiteX118" fmla="*/ 399478 w 12089090"/>
                  <a:gd name="connsiteY118" fmla="*/ 10510994 h 13511369"/>
                  <a:gd name="connsiteX119" fmla="*/ 301847 w 12089090"/>
                  <a:gd name="connsiteY119" fmla="*/ 10482419 h 13511369"/>
                  <a:gd name="connsiteX120" fmla="*/ 238743 w 12089090"/>
                  <a:gd name="connsiteY120" fmla="*/ 10535057 h 13511369"/>
                  <a:gd name="connsiteX121" fmla="*/ 17287 w 12089090"/>
                  <a:gd name="connsiteY121" fmla="*/ 10430282 h 13511369"/>
                  <a:gd name="connsiteX122" fmla="*/ 78009 w 12089090"/>
                  <a:gd name="connsiteY122" fmla="*/ 10608625 h 13511369"/>
                  <a:gd name="connsiteX123" fmla="*/ 11334 w 12089090"/>
                  <a:gd name="connsiteY123" fmla="*/ 10787219 h 13511369"/>
                  <a:gd name="connsiteX124" fmla="*/ 112537 w 12089090"/>
                  <a:gd name="connsiteY124" fmla="*/ 11056551 h 13511369"/>
                  <a:gd name="connsiteX125" fmla="*/ 8953 w 12089090"/>
                  <a:gd name="connsiteY125" fmla="*/ 11234894 h 13511369"/>
                  <a:gd name="connsiteX126" fmla="*/ 17287 w 12089090"/>
                  <a:gd name="connsiteY126" fmla="*/ 11420882 h 13511369"/>
                  <a:gd name="connsiteX127" fmla="*/ 158972 w 12089090"/>
                  <a:gd name="connsiteY127" fmla="*/ 11470638 h 13511369"/>
                  <a:gd name="connsiteX128" fmla="*/ 455437 w 12089090"/>
                  <a:gd name="connsiteY128" fmla="*/ 11497082 h 13511369"/>
                  <a:gd name="connsiteX129" fmla="*/ 623315 w 12089090"/>
                  <a:gd name="connsiteY129" fmla="*/ 11544457 h 13511369"/>
                  <a:gd name="connsiteX130" fmla="*/ 737615 w 12089090"/>
                  <a:gd name="connsiteY130" fmla="*/ 11489688 h 13511369"/>
                  <a:gd name="connsiteX131" fmla="*/ 912637 w 12089090"/>
                  <a:gd name="connsiteY131" fmla="*/ 11535182 h 13511369"/>
                  <a:gd name="connsiteX132" fmla="*/ 1078134 w 12089090"/>
                  <a:gd name="connsiteY132" fmla="*/ 11413488 h 13511369"/>
                  <a:gd name="connsiteX133" fmla="*/ 1155524 w 12089090"/>
                  <a:gd name="connsiteY133" fmla="*/ 11470889 h 13511369"/>
                  <a:gd name="connsiteX134" fmla="*/ 1294828 w 12089090"/>
                  <a:gd name="connsiteY134" fmla="*/ 11496832 h 13511369"/>
                  <a:gd name="connsiteX135" fmla="*/ 1466278 w 12089090"/>
                  <a:gd name="connsiteY135" fmla="*/ 11508738 h 13511369"/>
                  <a:gd name="connsiteX136" fmla="*/ 1552003 w 12089090"/>
                  <a:gd name="connsiteY136" fmla="*/ 11573032 h 13511369"/>
                  <a:gd name="connsiteX137" fmla="*/ 1652015 w 12089090"/>
                  <a:gd name="connsiteY137" fmla="*/ 11580175 h 13511369"/>
                  <a:gd name="connsiteX138" fmla="*/ 1731787 w 12089090"/>
                  <a:gd name="connsiteY138" fmla="*/ 11592332 h 13511369"/>
                  <a:gd name="connsiteX139" fmla="*/ 1659159 w 12089090"/>
                  <a:gd name="connsiteY139" fmla="*/ 11737338 h 13511369"/>
                  <a:gd name="connsiteX140" fmla="*/ 1693687 w 12089090"/>
                  <a:gd name="connsiteY140" fmla="*/ 11992382 h 13511369"/>
                  <a:gd name="connsiteX141" fmla="*/ 1871090 w 12089090"/>
                  <a:gd name="connsiteY141" fmla="*/ 12130244 h 13511369"/>
                  <a:gd name="connsiteX142" fmla="*/ 1993724 w 12089090"/>
                  <a:gd name="connsiteY142" fmla="*/ 12056676 h 13511369"/>
                  <a:gd name="connsiteX143" fmla="*/ 2066353 w 12089090"/>
                  <a:gd name="connsiteY143" fmla="*/ 12104050 h 13511369"/>
                  <a:gd name="connsiteX144" fmla="*/ 2142553 w 12089090"/>
                  <a:gd name="connsiteY144" fmla="*/ 12034994 h 13511369"/>
                  <a:gd name="connsiteX145" fmla="*/ 2242565 w 12089090"/>
                  <a:gd name="connsiteY145" fmla="*/ 12058807 h 13511369"/>
                  <a:gd name="connsiteX146" fmla="*/ 2473547 w 12089090"/>
                  <a:gd name="connsiteY146" fmla="*/ 12008800 h 13511369"/>
                  <a:gd name="connsiteX147" fmla="*/ 2524743 w 12089090"/>
                  <a:gd name="connsiteY147" fmla="*/ 11899513 h 13511369"/>
                  <a:gd name="connsiteX148" fmla="*/ 2893837 w 12089090"/>
                  <a:gd name="connsiteY148" fmla="*/ 12030482 h 13511369"/>
                  <a:gd name="connsiteX149" fmla="*/ 2983134 w 12089090"/>
                  <a:gd name="connsiteY149" fmla="*/ 12018325 h 13511369"/>
                  <a:gd name="connsiteX150" fmla="*/ 3084337 w 12089090"/>
                  <a:gd name="connsiteY150" fmla="*/ 12182882 h 13511369"/>
                  <a:gd name="connsiteX151" fmla="*/ 3323653 w 12089090"/>
                  <a:gd name="connsiteY151" fmla="*/ 12127863 h 13511369"/>
                  <a:gd name="connsiteX152" fmla="*/ 3433190 w 12089090"/>
                  <a:gd name="connsiteY152" fmla="*/ 12196919 h 13511369"/>
                  <a:gd name="connsiteX153" fmla="*/ 3586781 w 12089090"/>
                  <a:gd name="connsiteY153" fmla="*/ 12266226 h 13511369"/>
                  <a:gd name="connsiteX154" fmla="*/ 3522487 w 12089090"/>
                  <a:gd name="connsiteY154" fmla="*/ 12387670 h 13511369"/>
                  <a:gd name="connsiteX155" fmla="*/ 3607022 w 12089090"/>
                  <a:gd name="connsiteY155" fmla="*/ 12592207 h 13511369"/>
                  <a:gd name="connsiteX156" fmla="*/ 3560587 w 12089090"/>
                  <a:gd name="connsiteY156" fmla="*/ 12773432 h 13511369"/>
                  <a:gd name="connsiteX157" fmla="*/ 3545109 w 12089090"/>
                  <a:gd name="connsiteY157" fmla="*/ 12987494 h 13511369"/>
                  <a:gd name="connsiteX158" fmla="*/ 3636787 w 12089090"/>
                  <a:gd name="connsiteY158" fmla="*/ 13211582 h 13511369"/>
                  <a:gd name="connsiteX159" fmla="*/ 3922537 w 12089090"/>
                  <a:gd name="connsiteY159" fmla="*/ 13440182 h 13511369"/>
                  <a:gd name="connsiteX160" fmla="*/ 4514278 w 12089090"/>
                  <a:gd name="connsiteY160" fmla="*/ 13511369 h 13511369"/>
                  <a:gd name="connsiteX161" fmla="*/ 4549996 w 12089090"/>
                  <a:gd name="connsiteY161" fmla="*/ 13442312 h 13511369"/>
                  <a:gd name="connsiteX162" fmla="*/ 4208287 w 12089090"/>
                  <a:gd name="connsiteY162" fmla="*/ 13154432 h 13511369"/>
                  <a:gd name="connsiteX163" fmla="*/ 4635722 w 12089090"/>
                  <a:gd name="connsiteY163" fmla="*/ 13268482 h 13511369"/>
                  <a:gd name="connsiteX164" fmla="*/ 4951237 w 12089090"/>
                  <a:gd name="connsiteY164" fmla="*/ 13268732 h 13511369"/>
                  <a:gd name="connsiteX165" fmla="*/ 5052440 w 12089090"/>
                  <a:gd name="connsiteY165" fmla="*/ 13058932 h 13511369"/>
                  <a:gd name="connsiteX166" fmla="*/ 5011959 w 12089090"/>
                  <a:gd name="connsiteY166" fmla="*/ 12985113 h 13511369"/>
                  <a:gd name="connsiteX167" fmla="*/ 5008387 w 12089090"/>
                  <a:gd name="connsiteY167" fmla="*/ 12678182 h 13511369"/>
                  <a:gd name="connsiteX168" fmla="*/ 5084587 w 12089090"/>
                  <a:gd name="connsiteY168" fmla="*/ 12563882 h 13511369"/>
                  <a:gd name="connsiteX169" fmla="*/ 5046487 w 12089090"/>
                  <a:gd name="connsiteY169" fmla="*/ 12225745 h 13511369"/>
                  <a:gd name="connsiteX170" fmla="*/ 5375100 w 12089090"/>
                  <a:gd name="connsiteY170" fmla="*/ 12097157 h 13511369"/>
                  <a:gd name="connsiteX171" fmla="*/ 5656087 w 12089090"/>
                  <a:gd name="connsiteY171" fmla="*/ 12180502 h 13511369"/>
                  <a:gd name="connsiteX172" fmla="*/ 5541787 w 12089090"/>
                  <a:gd name="connsiteY172" fmla="*/ 11249432 h 13511369"/>
                  <a:gd name="connsiteX173" fmla="*/ 5602510 w 12089090"/>
                  <a:gd name="connsiteY173" fmla="*/ 10722925 h 13511369"/>
                  <a:gd name="connsiteX174" fmla="*/ 5485827 w 12089090"/>
                  <a:gd name="connsiteY174" fmla="*/ 10663394 h 13511369"/>
                  <a:gd name="connsiteX175" fmla="*/ 5602509 w 12089090"/>
                  <a:gd name="connsiteY175" fmla="*/ 10701495 h 13511369"/>
                  <a:gd name="connsiteX176" fmla="*/ 5628703 w 12089090"/>
                  <a:gd name="connsiteY176" fmla="*/ 10160950 h 13511369"/>
                  <a:gd name="connsiteX177" fmla="*/ 5715618 w 12089090"/>
                  <a:gd name="connsiteY177" fmla="*/ 9775438 h 13511369"/>
                  <a:gd name="connsiteX178" fmla="*/ 5847778 w 12089090"/>
                  <a:gd name="connsiteY178" fmla="*/ 9408475 h 13511369"/>
                  <a:gd name="connsiteX179" fmla="*/ 5938265 w 12089090"/>
                  <a:gd name="connsiteY179" fmla="*/ 9196544 h 13511369"/>
                  <a:gd name="connsiteX180" fmla="*/ 5776340 w 12089090"/>
                  <a:gd name="connsiteY180" fmla="*/ 9329894 h 13511369"/>
                  <a:gd name="connsiteX181" fmla="*/ 5940647 w 12089090"/>
                  <a:gd name="connsiteY181" fmla="*/ 9137013 h 13511369"/>
                  <a:gd name="connsiteX182" fmla="*/ 5972794 w 12089090"/>
                  <a:gd name="connsiteY182" fmla="*/ 8956289 h 13511369"/>
                  <a:gd name="connsiteX183" fmla="*/ 5976365 w 12089090"/>
                  <a:gd name="connsiteY183" fmla="*/ 9087006 h 13511369"/>
                  <a:gd name="connsiteX184" fmla="*/ 6458567 w 12089090"/>
                  <a:gd name="connsiteY184" fmla="*/ 8201432 h 13511369"/>
                  <a:gd name="connsiteX185" fmla="*/ 6221634 w 12089090"/>
                  <a:gd name="connsiteY185" fmla="*/ 8101170 h 13511369"/>
                  <a:gd name="connsiteX186" fmla="*/ 6443090 w 12089090"/>
                  <a:gd name="connsiteY186" fmla="*/ 8110694 h 13511369"/>
                  <a:gd name="connsiteX187" fmla="*/ 6713363 w 12089090"/>
                  <a:gd name="connsiteY187" fmla="*/ 8074975 h 13511369"/>
                  <a:gd name="connsiteX188" fmla="*/ 6872907 w 12089090"/>
                  <a:gd name="connsiteY188" fmla="*/ 8032113 h 13511369"/>
                  <a:gd name="connsiteX189" fmla="*/ 6802659 w 12089090"/>
                  <a:gd name="connsiteY189" fmla="*/ 7972582 h 13511369"/>
                  <a:gd name="connsiteX190" fmla="*/ 6894339 w 12089090"/>
                  <a:gd name="connsiteY190" fmla="*/ 7846626 h 13511369"/>
                  <a:gd name="connsiteX191" fmla="*/ 6997921 w 12089090"/>
                  <a:gd name="connsiteY191" fmla="*/ 7867807 h 13511369"/>
                  <a:gd name="connsiteX192" fmla="*/ 7034832 w 12089090"/>
                  <a:gd name="connsiteY192" fmla="*/ 7793990 h 13511369"/>
                  <a:gd name="connsiteX193" fmla="*/ 6961013 w 12089090"/>
                  <a:gd name="connsiteY193" fmla="*/ 7693975 h 13511369"/>
                  <a:gd name="connsiteX194" fmla="*/ 6927676 w 12089090"/>
                  <a:gd name="connsiteY194" fmla="*/ 7596344 h 13511369"/>
                  <a:gd name="connsiteX195" fmla="*/ 6837187 w 12089090"/>
                  <a:gd name="connsiteY195" fmla="*/ 7591832 h 13511369"/>
                  <a:gd name="connsiteX196" fmla="*/ 6763369 w 12089090"/>
                  <a:gd name="connsiteY196" fmla="*/ 7674925 h 13511369"/>
                  <a:gd name="connsiteX197" fmla="*/ 6627637 w 12089090"/>
                  <a:gd name="connsiteY197" fmla="*/ 7687082 h 13511369"/>
                  <a:gd name="connsiteX198" fmla="*/ 6687169 w 12089090"/>
                  <a:gd name="connsiteY198" fmla="*/ 7617775 h 13511369"/>
                  <a:gd name="connsiteX199" fmla="*/ 6699076 w 12089090"/>
                  <a:gd name="connsiteY199" fmla="*/ 7529669 h 13511369"/>
                  <a:gd name="connsiteX200" fmla="*/ 6720506 w 12089090"/>
                  <a:gd name="connsiteY200" fmla="*/ 7467756 h 13511369"/>
                  <a:gd name="connsiteX201" fmla="*/ 6684787 w 12089090"/>
                  <a:gd name="connsiteY201" fmla="*/ 7401332 h 13511369"/>
                  <a:gd name="connsiteX202" fmla="*/ 6620494 w 12089090"/>
                  <a:gd name="connsiteY202" fmla="*/ 7432038 h 13511369"/>
                  <a:gd name="connsiteX203" fmla="*/ 6618112 w 12089090"/>
                  <a:gd name="connsiteY203" fmla="*/ 7351326 h 13511369"/>
                  <a:gd name="connsiteX204" fmla="*/ 6837188 w 12089090"/>
                  <a:gd name="connsiteY204" fmla="*/ 7243919 h 13511369"/>
                  <a:gd name="connsiteX205" fmla="*/ 6801469 w 12089090"/>
                  <a:gd name="connsiteY205" fmla="*/ 7089138 h 13511369"/>
                  <a:gd name="connsiteX206" fmla="*/ 6877669 w 12089090"/>
                  <a:gd name="connsiteY206" fmla="*/ 7072469 h 13511369"/>
                  <a:gd name="connsiteX207" fmla="*/ 6856237 w 12089090"/>
                  <a:gd name="connsiteY207" fmla="*/ 6982232 h 13511369"/>
                  <a:gd name="connsiteX208" fmla="*/ 6961013 w 12089090"/>
                  <a:gd name="connsiteY208" fmla="*/ 6984363 h 13511369"/>
                  <a:gd name="connsiteX209" fmla="*/ 7003876 w 12089090"/>
                  <a:gd name="connsiteY209" fmla="*/ 6903400 h 13511369"/>
                  <a:gd name="connsiteX210" fmla="*/ 7106269 w 12089090"/>
                  <a:gd name="connsiteY210" fmla="*/ 6936738 h 13511369"/>
                  <a:gd name="connsiteX211" fmla="*/ 7180088 w 12089090"/>
                  <a:gd name="connsiteY211" fmla="*/ 7039132 h 13511369"/>
                  <a:gd name="connsiteX212" fmla="*/ 7246763 w 12089090"/>
                  <a:gd name="connsiteY212" fmla="*/ 6979600 h 13511369"/>
                  <a:gd name="connsiteX213" fmla="*/ 7187232 w 12089090"/>
                  <a:gd name="connsiteY213" fmla="*/ 6843869 h 13511369"/>
                  <a:gd name="connsiteX214" fmla="*/ 7244381 w 12089090"/>
                  <a:gd name="connsiteY214" fmla="*/ 6896506 h 13511369"/>
                  <a:gd name="connsiteX215" fmla="*/ 7361063 w 12089090"/>
                  <a:gd name="connsiteY215" fmla="*/ 6934357 h 13511369"/>
                  <a:gd name="connsiteX216" fmla="*/ 7434882 w 12089090"/>
                  <a:gd name="connsiteY216" fmla="*/ 7006046 h 13511369"/>
                  <a:gd name="connsiteX217" fmla="*/ 7403926 w 12089090"/>
                  <a:gd name="connsiteY217" fmla="*/ 7144158 h 13511369"/>
                  <a:gd name="connsiteX218" fmla="*/ 7475363 w 12089090"/>
                  <a:gd name="connsiteY218" fmla="*/ 7108439 h 13511369"/>
                  <a:gd name="connsiteX219" fmla="*/ 7465837 w 12089090"/>
                  <a:gd name="connsiteY219" fmla="*/ 7077482 h 13511369"/>
                  <a:gd name="connsiteX220" fmla="*/ 7542038 w 12089090"/>
                  <a:gd name="connsiteY220" fmla="*/ 7163208 h 13511369"/>
                  <a:gd name="connsiteX221" fmla="*/ 7477744 w 12089090"/>
                  <a:gd name="connsiteY221" fmla="*/ 7244171 h 13511369"/>
                  <a:gd name="connsiteX222" fmla="*/ 7542037 w 12089090"/>
                  <a:gd name="connsiteY222" fmla="*/ 7325132 h 13511369"/>
                  <a:gd name="connsiteX223" fmla="*/ 7468219 w 12089090"/>
                  <a:gd name="connsiteY223" fmla="*/ 7344183 h 13511369"/>
                  <a:gd name="connsiteX224" fmla="*/ 7375351 w 12089090"/>
                  <a:gd name="connsiteY224" fmla="*/ 7296558 h 13511369"/>
                  <a:gd name="connsiteX225" fmla="*/ 7327726 w 12089090"/>
                  <a:gd name="connsiteY225" fmla="*/ 7406096 h 13511369"/>
                  <a:gd name="connsiteX226" fmla="*/ 7403926 w 12089090"/>
                  <a:gd name="connsiteY226" fmla="*/ 7425146 h 13511369"/>
                  <a:gd name="connsiteX227" fmla="*/ 7458694 w 12089090"/>
                  <a:gd name="connsiteY227" fmla="*/ 7484677 h 13511369"/>
                  <a:gd name="connsiteX228" fmla="*/ 7484888 w 12089090"/>
                  <a:gd name="connsiteY228" fmla="*/ 7515382 h 13511369"/>
                  <a:gd name="connsiteX229" fmla="*/ 7505128 w 12089090"/>
                  <a:gd name="connsiteY229" fmla="*/ 7467755 h 13511369"/>
                  <a:gd name="connsiteX230" fmla="*/ 7563469 w 12089090"/>
                  <a:gd name="connsiteY230" fmla="*/ 7529921 h 13511369"/>
                  <a:gd name="connsiteX231" fmla="*/ 7656338 w 12089090"/>
                  <a:gd name="connsiteY231" fmla="*/ 7615646 h 13511369"/>
                  <a:gd name="connsiteX232" fmla="*/ 7656338 w 12089090"/>
                  <a:gd name="connsiteY232" fmla="*/ 7510871 h 13511369"/>
                  <a:gd name="connsiteX233" fmla="*/ 7830168 w 12089090"/>
                  <a:gd name="connsiteY233" fmla="*/ 7606120 h 13511369"/>
                  <a:gd name="connsiteX234" fmla="*/ 7723013 w 12089090"/>
                  <a:gd name="connsiteY234" fmla="*/ 7370377 h 13511369"/>
                  <a:gd name="connsiteX235" fmla="*/ 7725394 w 12089090"/>
                  <a:gd name="connsiteY235" fmla="*/ 7234646 h 13511369"/>
                  <a:gd name="connsiteX236" fmla="*/ 7630144 w 12089090"/>
                  <a:gd name="connsiteY236" fmla="*/ 7206071 h 13511369"/>
                  <a:gd name="connsiteX237" fmla="*/ 7694437 w 12089090"/>
                  <a:gd name="connsiteY237" fmla="*/ 7039382 h 13511369"/>
                  <a:gd name="connsiteX238" fmla="*/ 8392144 w 12089090"/>
                  <a:gd name="connsiteY238" fmla="*/ 6653621 h 13511369"/>
                  <a:gd name="connsiteX239" fmla="*/ 8720757 w 12089090"/>
                  <a:gd name="connsiteY239" fmla="*/ 6591708 h 13511369"/>
                  <a:gd name="connsiteX240" fmla="*/ 8739807 w 12089090"/>
                  <a:gd name="connsiteY240" fmla="*/ 6696483 h 13511369"/>
                  <a:gd name="connsiteX241" fmla="*/ 8813626 w 12089090"/>
                  <a:gd name="connsiteY241" fmla="*/ 6701246 h 13511369"/>
                  <a:gd name="connsiteX242" fmla="*/ 8789812 w 12089090"/>
                  <a:gd name="connsiteY242" fmla="*/ 6548844 h 13511369"/>
                  <a:gd name="connsiteX243" fmla="*/ 9332737 w 12089090"/>
                  <a:gd name="connsiteY243" fmla="*/ 6544082 h 13511369"/>
                  <a:gd name="connsiteX244" fmla="*/ 9520856 w 12089090"/>
                  <a:gd name="connsiteY244" fmla="*/ 6494075 h 13511369"/>
                  <a:gd name="connsiteX245" fmla="*/ 9647062 w 12089090"/>
                  <a:gd name="connsiteY245" fmla="*/ 6298813 h 13511369"/>
                  <a:gd name="connsiteX246" fmla="*/ 9923287 w 12089090"/>
                  <a:gd name="connsiteY246" fmla="*/ 6334532 h 13511369"/>
                  <a:gd name="connsiteX247" fmla="*/ 9887569 w 12089090"/>
                  <a:gd name="connsiteY247" fmla="*/ 6420258 h 13511369"/>
                  <a:gd name="connsiteX248" fmla="*/ 9744694 w 12089090"/>
                  <a:gd name="connsiteY248" fmla="*/ 6434546 h 13511369"/>
                  <a:gd name="connsiteX249" fmla="*/ 9813749 w 12089090"/>
                  <a:gd name="connsiteY249" fmla="*/ 6489313 h 13511369"/>
                  <a:gd name="connsiteX250" fmla="*/ 9682782 w 12089090"/>
                  <a:gd name="connsiteY250" fmla="*/ 6517889 h 13511369"/>
                  <a:gd name="connsiteX251" fmla="*/ 9556576 w 12089090"/>
                  <a:gd name="connsiteY251" fmla="*/ 6508364 h 13511369"/>
                  <a:gd name="connsiteX252" fmla="*/ 9470850 w 12089090"/>
                  <a:gd name="connsiteY252" fmla="*/ 6544082 h 13511369"/>
                  <a:gd name="connsiteX253" fmla="*/ 9439894 w 12089090"/>
                  <a:gd name="connsiteY253" fmla="*/ 6848883 h 13511369"/>
                  <a:gd name="connsiteX254" fmla="*/ 9601819 w 12089090"/>
                  <a:gd name="connsiteY254" fmla="*/ 6882220 h 13511369"/>
                  <a:gd name="connsiteX255" fmla="*/ 9808987 w 12089090"/>
                  <a:gd name="connsiteY255" fmla="*/ 6696482 h 13511369"/>
                  <a:gd name="connsiteX256" fmla="*/ 9847088 w 12089090"/>
                  <a:gd name="connsiteY256" fmla="*/ 6794114 h 13511369"/>
                  <a:gd name="connsiteX257" fmla="*/ 9994726 w 12089090"/>
                  <a:gd name="connsiteY257" fmla="*/ 6717914 h 13511369"/>
                  <a:gd name="connsiteX258" fmla="*/ 9894713 w 12089090"/>
                  <a:gd name="connsiteY258" fmla="*/ 6956040 h 13511369"/>
                  <a:gd name="connsiteX259" fmla="*/ 10037588 w 12089090"/>
                  <a:gd name="connsiteY259" fmla="*/ 6898889 h 13511369"/>
                  <a:gd name="connsiteX260" fmla="*/ 10004251 w 12089090"/>
                  <a:gd name="connsiteY260" fmla="*/ 6986996 h 13511369"/>
                  <a:gd name="connsiteX261" fmla="*/ 10235232 w 12089090"/>
                  <a:gd name="connsiteY261" fmla="*/ 6984614 h 13511369"/>
                  <a:gd name="connsiteX262" fmla="*/ 10075687 w 12089090"/>
                  <a:gd name="connsiteY262" fmla="*/ 7039382 h 13511369"/>
                  <a:gd name="connsiteX263" fmla="*/ 9966151 w 12089090"/>
                  <a:gd name="connsiteY263" fmla="*/ 7096533 h 13511369"/>
                  <a:gd name="connsiteX264" fmla="*/ 9847088 w 12089090"/>
                  <a:gd name="connsiteY264" fmla="*/ 7210833 h 13511369"/>
                  <a:gd name="connsiteX265" fmla="*/ 9882806 w 12089090"/>
                  <a:gd name="connsiteY265" fmla="*/ 7270363 h 13511369"/>
                  <a:gd name="connsiteX266" fmla="*/ 9925669 w 12089090"/>
                  <a:gd name="connsiteY266" fmla="*/ 7320371 h 13511369"/>
                  <a:gd name="connsiteX267" fmla="*/ 10004251 w 12089090"/>
                  <a:gd name="connsiteY267" fmla="*/ 7287033 h 13511369"/>
                  <a:gd name="connsiteX268" fmla="*/ 10016156 w 12089090"/>
                  <a:gd name="connsiteY268" fmla="*/ 7348944 h 13511369"/>
                  <a:gd name="connsiteX269" fmla="*/ 10130457 w 12089090"/>
                  <a:gd name="connsiteY269" fmla="*/ 7210833 h 13511369"/>
                  <a:gd name="connsiteX270" fmla="*/ 10166176 w 12089090"/>
                  <a:gd name="connsiteY270" fmla="*/ 7356089 h 13511369"/>
                  <a:gd name="connsiteX271" fmla="*/ 10261426 w 12089090"/>
                  <a:gd name="connsiteY271" fmla="*/ 7239408 h 13511369"/>
                  <a:gd name="connsiteX272" fmla="*/ 10287619 w 12089090"/>
                  <a:gd name="connsiteY272" fmla="*/ 7401332 h 13511369"/>
                  <a:gd name="connsiteX273" fmla="*/ 10361437 w 12089090"/>
                  <a:gd name="connsiteY273" fmla="*/ 7477532 h 13511369"/>
                  <a:gd name="connsiteX274" fmla="*/ 10151887 w 12089090"/>
                  <a:gd name="connsiteY274" fmla="*/ 7591832 h 13511369"/>
                  <a:gd name="connsiteX275" fmla="*/ 10304288 w 12089090"/>
                  <a:gd name="connsiteY275" fmla="*/ 7741852 h 13511369"/>
                  <a:gd name="connsiteX276" fmla="*/ 10335244 w 12089090"/>
                  <a:gd name="connsiteY276" fmla="*/ 7644221 h 13511369"/>
                  <a:gd name="connsiteX277" fmla="*/ 10406680 w 12089090"/>
                  <a:gd name="connsiteY277" fmla="*/ 7732326 h 13511369"/>
                  <a:gd name="connsiteX278" fmla="*/ 10528126 w 12089090"/>
                  <a:gd name="connsiteY278" fmla="*/ 7691846 h 13511369"/>
                  <a:gd name="connsiteX279" fmla="*/ 10532887 w 12089090"/>
                  <a:gd name="connsiteY279" fmla="*/ 7777570 h 13511369"/>
                  <a:gd name="connsiteX280" fmla="*/ 10530506 w 12089090"/>
                  <a:gd name="connsiteY280" fmla="*/ 7875200 h 13511369"/>
                  <a:gd name="connsiteX281" fmla="*/ 10640043 w 12089090"/>
                  <a:gd name="connsiteY281" fmla="*/ 7837101 h 13511369"/>
                  <a:gd name="connsiteX282" fmla="*/ 10680526 w 12089090"/>
                  <a:gd name="connsiteY282" fmla="*/ 8075227 h 13511369"/>
                  <a:gd name="connsiteX283" fmla="*/ 10818637 w 12089090"/>
                  <a:gd name="connsiteY283" fmla="*/ 8106182 h 13511369"/>
                  <a:gd name="connsiteX284" fmla="*/ 10832925 w 12089090"/>
                  <a:gd name="connsiteY284" fmla="*/ 7815670 h 13511369"/>
                  <a:gd name="connsiteX285" fmla="*/ 10923413 w 12089090"/>
                  <a:gd name="connsiteY285" fmla="*/ 7791858 h 13511369"/>
                  <a:gd name="connsiteX286" fmla="*/ 10992469 w 12089090"/>
                  <a:gd name="connsiteY286" fmla="*/ 7620407 h 13511369"/>
                  <a:gd name="connsiteX287" fmla="*/ 10954369 w 12089090"/>
                  <a:gd name="connsiteY287" fmla="*/ 7491821 h 13511369"/>
                  <a:gd name="connsiteX288" fmla="*/ 10859119 w 12089090"/>
                  <a:gd name="connsiteY288" fmla="*/ 7479913 h 13511369"/>
                  <a:gd name="connsiteX289" fmla="*/ 10906743 w 12089090"/>
                  <a:gd name="connsiteY289" fmla="*/ 7360851 h 13511369"/>
                  <a:gd name="connsiteX290" fmla="*/ 10801969 w 12089090"/>
                  <a:gd name="connsiteY290" fmla="*/ 7289414 h 13511369"/>
                  <a:gd name="connsiteX291" fmla="*/ 10761487 w 12089090"/>
                  <a:gd name="connsiteY291" fmla="*/ 7058432 h 13511369"/>
                  <a:gd name="connsiteX292" fmla="*/ 10443987 w 12089090"/>
                  <a:gd name="connsiteY292" fmla="*/ 7020332 h 13511369"/>
                  <a:gd name="connsiteX293" fmla="*/ 10513838 w 12089090"/>
                  <a:gd name="connsiteY293" fmla="*/ 6915558 h 13511369"/>
                  <a:gd name="connsiteX294" fmla="*/ 10637663 w 12089090"/>
                  <a:gd name="connsiteY294" fmla="*/ 6896508 h 13511369"/>
                  <a:gd name="connsiteX295" fmla="*/ 10647187 w 12089090"/>
                  <a:gd name="connsiteY295" fmla="*/ 6810782 h 13511369"/>
                  <a:gd name="connsiteX296" fmla="*/ 10859912 w 12089090"/>
                  <a:gd name="connsiteY296" fmla="*/ 6899682 h 13511369"/>
                  <a:gd name="connsiteX297" fmla="*/ 10875787 w 12089090"/>
                  <a:gd name="connsiteY297" fmla="*/ 6677432 h 13511369"/>
                  <a:gd name="connsiteX298" fmla="*/ 10666237 w 12089090"/>
                  <a:gd name="connsiteY298" fmla="*/ 6772682 h 13511369"/>
                  <a:gd name="connsiteX299" fmla="*/ 10590037 w 12089090"/>
                  <a:gd name="connsiteY299" fmla="*/ 6544082 h 13511369"/>
                  <a:gd name="connsiteX300" fmla="*/ 10361437 w 12089090"/>
                  <a:gd name="connsiteY300" fmla="*/ 6753632 h 13511369"/>
                  <a:gd name="connsiteX301" fmla="*/ 10374138 w 12089090"/>
                  <a:gd name="connsiteY301" fmla="*/ 6588533 h 13511369"/>
                  <a:gd name="connsiteX302" fmla="*/ 10386837 w 12089090"/>
                  <a:gd name="connsiteY302" fmla="*/ 6464707 h 13511369"/>
                  <a:gd name="connsiteX303" fmla="*/ 10331672 w 12089090"/>
                  <a:gd name="connsiteY303" fmla="*/ 6436675 h 13511369"/>
                  <a:gd name="connsiteX304" fmla="*/ 10278888 w 12089090"/>
                  <a:gd name="connsiteY304" fmla="*/ 6452008 h 13511369"/>
                  <a:gd name="connsiteX305" fmla="*/ 10158237 w 12089090"/>
                  <a:gd name="connsiteY305" fmla="*/ 6236107 h 13511369"/>
                  <a:gd name="connsiteX306" fmla="*/ 10323338 w 12089090"/>
                  <a:gd name="connsiteY306" fmla="*/ 6274208 h 13511369"/>
                  <a:gd name="connsiteX307" fmla="*/ 10564638 w 12089090"/>
                  <a:gd name="connsiteY307" fmla="*/ 6274208 h 13511369"/>
                  <a:gd name="connsiteX308" fmla="*/ 10694812 w 12089090"/>
                  <a:gd name="connsiteY308" fmla="*/ 6134507 h 13511369"/>
                  <a:gd name="connsiteX309" fmla="*/ 10593213 w 12089090"/>
                  <a:gd name="connsiteY309" fmla="*/ 6023383 h 13511369"/>
                  <a:gd name="connsiteX310" fmla="*/ 10380487 w 12089090"/>
                  <a:gd name="connsiteY310" fmla="*/ 5975757 h 13511369"/>
                  <a:gd name="connsiteX311" fmla="*/ 10561462 w 12089090"/>
                  <a:gd name="connsiteY311" fmla="*/ 5845582 h 13511369"/>
                  <a:gd name="connsiteX312" fmla="*/ 10507488 w 12089090"/>
                  <a:gd name="connsiteY312" fmla="*/ 5728108 h 13511369"/>
                  <a:gd name="connsiteX313" fmla="*/ 10561463 w 12089090"/>
                  <a:gd name="connsiteY313" fmla="*/ 5607458 h 13511369"/>
                  <a:gd name="connsiteX314" fmla="*/ 10523362 w 12089090"/>
                  <a:gd name="connsiteY314" fmla="*/ 5604282 h 13511369"/>
                  <a:gd name="connsiteX315" fmla="*/ 10488438 w 12089090"/>
                  <a:gd name="connsiteY315" fmla="*/ 5528083 h 13511369"/>
                  <a:gd name="connsiteX316" fmla="*/ 10329687 w 12089090"/>
                  <a:gd name="connsiteY316" fmla="*/ 5375682 h 13511369"/>
                  <a:gd name="connsiteX317" fmla="*/ 10599563 w 12089090"/>
                  <a:gd name="connsiteY317" fmla="*/ 5480458 h 13511369"/>
                  <a:gd name="connsiteX318" fmla="*/ 10742437 w 12089090"/>
                  <a:gd name="connsiteY318" fmla="*/ 5439182 h 13511369"/>
                  <a:gd name="connsiteX319" fmla="*/ 10717038 w 12089090"/>
                  <a:gd name="connsiteY319" fmla="*/ 5686833 h 13511369"/>
                  <a:gd name="connsiteX320" fmla="*/ 10894837 w 12089090"/>
                  <a:gd name="connsiteY320" fmla="*/ 5724932 h 13511369"/>
                  <a:gd name="connsiteX321" fmla="*/ 10951988 w 12089090"/>
                  <a:gd name="connsiteY321" fmla="*/ 5550308 h 13511369"/>
                  <a:gd name="connsiteX322" fmla="*/ 10993262 w 12089090"/>
                  <a:gd name="connsiteY322" fmla="*/ 5321707 h 13511369"/>
                  <a:gd name="connsiteX323" fmla="*/ 10913888 w 12089090"/>
                  <a:gd name="connsiteY323" fmla="*/ 5118508 h 13511369"/>
                  <a:gd name="connsiteX324" fmla="*/ 10856737 w 12089090"/>
                  <a:gd name="connsiteY324" fmla="*/ 5020082 h 13511369"/>
                  <a:gd name="connsiteX325" fmla="*/ 10777363 w 12089090"/>
                  <a:gd name="connsiteY325" fmla="*/ 5137558 h 13511369"/>
                  <a:gd name="connsiteX326" fmla="*/ 10707513 w 12089090"/>
                  <a:gd name="connsiteY326" fmla="*/ 5096283 h 13511369"/>
                  <a:gd name="connsiteX327" fmla="*/ 10675763 w 12089090"/>
                  <a:gd name="connsiteY327" fmla="*/ 5216933 h 13511369"/>
                  <a:gd name="connsiteX328" fmla="*/ 10574162 w 12089090"/>
                  <a:gd name="connsiteY328" fmla="*/ 5220107 h 13511369"/>
                  <a:gd name="connsiteX329" fmla="*/ 10494787 w 12089090"/>
                  <a:gd name="connsiteY329" fmla="*/ 5077232 h 13511369"/>
                  <a:gd name="connsiteX330" fmla="*/ 10456687 w 12089090"/>
                  <a:gd name="connsiteY330" fmla="*/ 4924832 h 13511369"/>
                  <a:gd name="connsiteX331" fmla="*/ 10240787 w 12089090"/>
                  <a:gd name="connsiteY331" fmla="*/ 4928007 h 13511369"/>
                  <a:gd name="connsiteX332" fmla="*/ 10266187 w 12089090"/>
                  <a:gd name="connsiteY332" fmla="*/ 5153432 h 13511369"/>
                  <a:gd name="connsiteX333" fmla="*/ 10228088 w 12089090"/>
                  <a:gd name="connsiteY333" fmla="*/ 4959758 h 13511369"/>
                  <a:gd name="connsiteX334" fmla="*/ 10183637 w 12089090"/>
                  <a:gd name="connsiteY334" fmla="*/ 4972457 h 13511369"/>
                  <a:gd name="connsiteX335" fmla="*/ 10113787 w 12089090"/>
                  <a:gd name="connsiteY335" fmla="*/ 4861332 h 13511369"/>
                  <a:gd name="connsiteX336" fmla="*/ 10018538 w 12089090"/>
                  <a:gd name="connsiteY336" fmla="*/ 4931183 h 13511369"/>
                  <a:gd name="connsiteX337" fmla="*/ 9862962 w 12089090"/>
                  <a:gd name="connsiteY337" fmla="*/ 5058182 h 13511369"/>
                  <a:gd name="connsiteX338" fmla="*/ 10228087 w 12089090"/>
                  <a:gd name="connsiteY338" fmla="*/ 4724807 h 13511369"/>
                  <a:gd name="connsiteX339" fmla="*/ 10372550 w 12089090"/>
                  <a:gd name="connsiteY339" fmla="*/ 4634321 h 13511369"/>
                  <a:gd name="connsiteX340" fmla="*/ 10590037 w 12089090"/>
                  <a:gd name="connsiteY340" fmla="*/ 4581932 h 13511369"/>
                  <a:gd name="connsiteX341" fmla="*/ 10628138 w 12089090"/>
                  <a:gd name="connsiteY341" fmla="*/ 4461283 h 13511369"/>
                  <a:gd name="connsiteX342" fmla="*/ 10799588 w 12089090"/>
                  <a:gd name="connsiteY342" fmla="*/ 4334283 h 13511369"/>
                  <a:gd name="connsiteX343" fmla="*/ 10831337 w 12089090"/>
                  <a:gd name="connsiteY343" fmla="*/ 4080282 h 13511369"/>
                  <a:gd name="connsiteX344" fmla="*/ 10599562 w 12089090"/>
                  <a:gd name="connsiteY344" fmla="*/ 3997732 h 13511369"/>
                  <a:gd name="connsiteX345" fmla="*/ 10282063 w 12089090"/>
                  <a:gd name="connsiteY345" fmla="*/ 3950108 h 13511369"/>
                  <a:gd name="connsiteX346" fmla="*/ 10151887 w 12089090"/>
                  <a:gd name="connsiteY346" fmla="*/ 4010432 h 13511369"/>
                  <a:gd name="connsiteX347" fmla="*/ 10177288 w 12089090"/>
                  <a:gd name="connsiteY347" fmla="*/ 3845333 h 13511369"/>
                  <a:gd name="connsiteX348" fmla="*/ 10126488 w 12089090"/>
                  <a:gd name="connsiteY348" fmla="*/ 3670708 h 13511369"/>
                  <a:gd name="connsiteX349" fmla="*/ 10240787 w 12089090"/>
                  <a:gd name="connsiteY349" fmla="*/ 3708807 h 13511369"/>
                  <a:gd name="connsiteX350" fmla="*/ 10361438 w 12089090"/>
                  <a:gd name="connsiteY350" fmla="*/ 3600858 h 13511369"/>
                  <a:gd name="connsiteX351" fmla="*/ 10551938 w 12089090"/>
                  <a:gd name="connsiteY351" fmla="*/ 3661183 h 13511369"/>
                  <a:gd name="connsiteX352" fmla="*/ 10564638 w 12089090"/>
                  <a:gd name="connsiteY352" fmla="*/ 3477033 h 13511369"/>
                  <a:gd name="connsiteX353" fmla="*/ 10704337 w 12089090"/>
                  <a:gd name="connsiteY353" fmla="*/ 3515132 h 13511369"/>
                  <a:gd name="connsiteX354" fmla="*/ 10818637 w 12089090"/>
                  <a:gd name="connsiteY354" fmla="*/ 3210332 h 13511369"/>
                  <a:gd name="connsiteX355" fmla="*/ 10920238 w 12089090"/>
                  <a:gd name="connsiteY355" fmla="*/ 3299233 h 13511369"/>
                  <a:gd name="connsiteX356" fmla="*/ 11059937 w 12089090"/>
                  <a:gd name="connsiteY356" fmla="*/ 3283357 h 13511369"/>
                  <a:gd name="connsiteX357" fmla="*/ 11094862 w 12089090"/>
                  <a:gd name="connsiteY357" fmla="*/ 3508782 h 13511369"/>
                  <a:gd name="connsiteX358" fmla="*/ 11171063 w 12089090"/>
                  <a:gd name="connsiteY358" fmla="*/ 3251608 h 13511369"/>
                  <a:gd name="connsiteX359" fmla="*/ 11094863 w 12089090"/>
                  <a:gd name="connsiteY359" fmla="*/ 3165883 h 13511369"/>
                  <a:gd name="connsiteX360" fmla="*/ 11180587 w 12089090"/>
                  <a:gd name="connsiteY360" fmla="*/ 2911882 h 13511369"/>
                  <a:gd name="connsiteX361" fmla="*/ 10999613 w 12089090"/>
                  <a:gd name="connsiteY361" fmla="*/ 2988083 h 13511369"/>
                  <a:gd name="connsiteX362" fmla="*/ 10971037 w 12089090"/>
                  <a:gd name="connsiteY362" fmla="*/ 2918232 h 13511369"/>
                  <a:gd name="connsiteX363" fmla="*/ 10780537 w 12089090"/>
                  <a:gd name="connsiteY363" fmla="*/ 2715032 h 13511369"/>
                  <a:gd name="connsiteX364" fmla="*/ 10748788 w 12089090"/>
                  <a:gd name="connsiteY364" fmla="*/ 2530883 h 13511369"/>
                  <a:gd name="connsiteX365" fmla="*/ 10717038 w 12089090"/>
                  <a:gd name="connsiteY365" fmla="*/ 2435633 h 13511369"/>
                  <a:gd name="connsiteX366" fmla="*/ 10818637 w 12089090"/>
                  <a:gd name="connsiteY366" fmla="*/ 2334032 h 13511369"/>
                  <a:gd name="connsiteX367" fmla="*/ 11078988 w 12089090"/>
                  <a:gd name="connsiteY367" fmla="*/ 2099083 h 13511369"/>
                  <a:gd name="connsiteX368" fmla="*/ 11199637 w 12089090"/>
                  <a:gd name="connsiteY368" fmla="*/ 2118132 h 13511369"/>
                  <a:gd name="connsiteX369" fmla="*/ 11269488 w 12089090"/>
                  <a:gd name="connsiteY369" fmla="*/ 2029233 h 13511369"/>
                  <a:gd name="connsiteX370" fmla="*/ 11504437 w 12089090"/>
                  <a:gd name="connsiteY370" fmla="*/ 1921282 h 13511369"/>
                  <a:gd name="connsiteX371" fmla="*/ 11358388 w 12089090"/>
                  <a:gd name="connsiteY371" fmla="*/ 1851433 h 13511369"/>
                  <a:gd name="connsiteX372" fmla="*/ 11275837 w 12089090"/>
                  <a:gd name="connsiteY372" fmla="*/ 1705382 h 13511369"/>
                  <a:gd name="connsiteX373" fmla="*/ 11377437 w 12089090"/>
                  <a:gd name="connsiteY373" fmla="*/ 1279932 h 13511369"/>
                  <a:gd name="connsiteX374" fmla="*/ 11256787 w 12089090"/>
                  <a:gd name="connsiteY374" fmla="*/ 1019582 h 13511369"/>
                  <a:gd name="connsiteX375" fmla="*/ 11542537 w 12089090"/>
                  <a:gd name="connsiteY375" fmla="*/ 1362482 h 13511369"/>
                  <a:gd name="connsiteX376" fmla="*/ 11707637 w 12089090"/>
                  <a:gd name="connsiteY376" fmla="*/ 1165632 h 13511369"/>
                  <a:gd name="connsiteX377" fmla="*/ 11891787 w 12089090"/>
                  <a:gd name="connsiteY377" fmla="*/ 1476782 h 13511369"/>
                  <a:gd name="connsiteX378" fmla="*/ 12088637 w 12089090"/>
                  <a:gd name="connsiteY378" fmla="*/ 1578383 h 13511369"/>
                  <a:gd name="connsiteX379" fmla="*/ 11923537 w 12089090"/>
                  <a:gd name="connsiteY379" fmla="*/ 1133883 h 13511369"/>
                  <a:gd name="connsiteX380" fmla="*/ 11910837 w 12089090"/>
                  <a:gd name="connsiteY380" fmla="*/ 917982 h 13511369"/>
                  <a:gd name="connsiteX381" fmla="*/ 11777487 w 12089090"/>
                  <a:gd name="connsiteY381" fmla="*/ 721132 h 13511369"/>
                  <a:gd name="connsiteX382" fmla="*/ 11752087 w 12089090"/>
                  <a:gd name="connsiteY38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752653 w 12089090"/>
                  <a:gd name="connsiteY14" fmla="*/ 1359850 h 13511369"/>
                  <a:gd name="connsiteX15" fmla="*/ 6647878 w 12089090"/>
                  <a:gd name="connsiteY15" fmla="*/ 1431288 h 13511369"/>
                  <a:gd name="connsiteX16" fmla="*/ 6488334 w 12089090"/>
                  <a:gd name="connsiteY16" fmla="*/ 1331275 h 13511369"/>
                  <a:gd name="connsiteX17" fmla="*/ 6354984 w 12089090"/>
                  <a:gd name="connsiteY17" fmla="*/ 1402713 h 13511369"/>
                  <a:gd name="connsiteX18" fmla="*/ 6265687 w 12089090"/>
                  <a:gd name="connsiteY18" fmla="*/ 1362482 h 13511369"/>
                  <a:gd name="connsiteX19" fmla="*/ 6181153 w 12089090"/>
                  <a:gd name="connsiteY19" fmla="*/ 1433669 h 13511369"/>
                  <a:gd name="connsiteX20" fmla="*/ 6052565 w 12089090"/>
                  <a:gd name="connsiteY20" fmla="*/ 1269363 h 13511369"/>
                  <a:gd name="connsiteX21" fmla="*/ 5971603 w 12089090"/>
                  <a:gd name="connsiteY21" fmla="*/ 1078863 h 13511369"/>
                  <a:gd name="connsiteX22" fmla="*/ 5808487 w 12089090"/>
                  <a:gd name="connsiteY22" fmla="*/ 1000532 h 13511369"/>
                  <a:gd name="connsiteX23" fmla="*/ 5647753 w 12089090"/>
                  <a:gd name="connsiteY23" fmla="*/ 921700 h 13511369"/>
                  <a:gd name="connsiteX24" fmla="*/ 5566790 w 12089090"/>
                  <a:gd name="connsiteY24" fmla="*/ 995519 h 13511369"/>
                  <a:gd name="connsiteX25" fmla="*/ 5500115 w 12089090"/>
                  <a:gd name="connsiteY25" fmla="*/ 847881 h 13511369"/>
                  <a:gd name="connsiteX26" fmla="*/ 5295328 w 12089090"/>
                  <a:gd name="connsiteY26" fmla="*/ 838356 h 13511369"/>
                  <a:gd name="connsiteX27" fmla="*/ 5119115 w 12089090"/>
                  <a:gd name="connsiteY27" fmla="*/ 678813 h 13511369"/>
                  <a:gd name="connsiteX28" fmla="*/ 4872656 w 12089090"/>
                  <a:gd name="connsiteY28" fmla="*/ 524282 h 13511369"/>
                  <a:gd name="connsiteX29" fmla="*/ 4578572 w 12089090"/>
                  <a:gd name="connsiteY29" fmla="*/ 478788 h 13511369"/>
                  <a:gd name="connsiteX30" fmla="*/ 4330922 w 12089090"/>
                  <a:gd name="connsiteY30" fmla="*/ 395444 h 13511369"/>
                  <a:gd name="connsiteX31" fmla="*/ 4363068 w 12089090"/>
                  <a:gd name="connsiteY31" fmla="*/ 505232 h 13511369"/>
                  <a:gd name="connsiteX32" fmla="*/ 4118990 w 12089090"/>
                  <a:gd name="connsiteY32" fmla="*/ 528794 h 13511369"/>
                  <a:gd name="connsiteX33" fmla="*/ 3952303 w 12089090"/>
                  <a:gd name="connsiteY33" fmla="*/ 640713 h 13511369"/>
                  <a:gd name="connsiteX34" fmla="*/ 3770137 w 12089090"/>
                  <a:gd name="connsiteY34" fmla="*/ 929094 h 13511369"/>
                  <a:gd name="connsiteX35" fmla="*/ 3680840 w 12089090"/>
                  <a:gd name="connsiteY35" fmla="*/ 914556 h 13511369"/>
                  <a:gd name="connsiteX36" fmla="*/ 3578447 w 12089090"/>
                  <a:gd name="connsiteY36" fmla="*/ 990756 h 13511369"/>
                  <a:gd name="connsiteX37" fmla="*/ 3404615 w 12089090"/>
                  <a:gd name="connsiteY37" fmla="*/ 1205069 h 13511369"/>
                  <a:gd name="connsiteX38" fmla="*/ 3266503 w 12089090"/>
                  <a:gd name="connsiteY38" fmla="*/ 1266981 h 13511369"/>
                  <a:gd name="connsiteX39" fmla="*/ 3184349 w 12089090"/>
                  <a:gd name="connsiteY39" fmla="*/ 1343433 h 13511369"/>
                  <a:gd name="connsiteX40" fmla="*/ 2956940 w 12089090"/>
                  <a:gd name="connsiteY40" fmla="*/ 1233644 h 13511369"/>
                  <a:gd name="connsiteX41" fmla="*/ 2829544 w 12089090"/>
                  <a:gd name="connsiteY41" fmla="*/ 1317239 h 13511369"/>
                  <a:gd name="connsiteX42" fmla="*/ 2690240 w 12089090"/>
                  <a:gd name="connsiteY42" fmla="*/ 1366994 h 13511369"/>
                  <a:gd name="connsiteX43" fmla="*/ 2455687 w 12089090"/>
                  <a:gd name="connsiteY43" fmla="*/ 1452970 h 13511369"/>
                  <a:gd name="connsiteX44" fmla="*/ 2421159 w 12089090"/>
                  <a:gd name="connsiteY44" fmla="*/ 1328894 h 13511369"/>
                  <a:gd name="connsiteX45" fmla="*/ 2341387 w 12089090"/>
                  <a:gd name="connsiteY45" fmla="*/ 1248182 h 13511369"/>
                  <a:gd name="connsiteX46" fmla="*/ 2364009 w 12089090"/>
                  <a:gd name="connsiteY46" fmla="*/ 1407475 h 13511369"/>
                  <a:gd name="connsiteX47" fmla="*/ 2321147 w 12089090"/>
                  <a:gd name="connsiteY47" fmla="*/ 1557494 h 13511369"/>
                  <a:gd name="connsiteX48" fmla="*/ 2379487 w 12089090"/>
                  <a:gd name="connsiteY48" fmla="*/ 1629182 h 13511369"/>
                  <a:gd name="connsiteX49" fmla="*/ 2748581 w 12089090"/>
                  <a:gd name="connsiteY49" fmla="*/ 1888739 h 13511369"/>
                  <a:gd name="connsiteX50" fmla="*/ 2818828 w 12089090"/>
                  <a:gd name="connsiteY50" fmla="*/ 2031363 h 13511369"/>
                  <a:gd name="connsiteX51" fmla="*/ 2799778 w 12089090"/>
                  <a:gd name="connsiteY51" fmla="*/ 2224244 h 13511369"/>
                  <a:gd name="connsiteX52" fmla="*/ 2870025 w 12089090"/>
                  <a:gd name="connsiteY52" fmla="*/ 2431664 h 13511369"/>
                  <a:gd name="connsiteX53" fmla="*/ 3027187 w 12089090"/>
                  <a:gd name="connsiteY53" fmla="*/ 2567395 h 13511369"/>
                  <a:gd name="connsiteX54" fmla="*/ 3160537 w 12089090"/>
                  <a:gd name="connsiteY54" fmla="*/ 2543582 h 13511369"/>
                  <a:gd name="connsiteX55" fmla="*/ 3228403 w 12089090"/>
                  <a:gd name="connsiteY55" fmla="*/ 2648106 h 13511369"/>
                  <a:gd name="connsiteX56" fmla="*/ 3130772 w 12089090"/>
                  <a:gd name="connsiteY56" fmla="*/ 2719544 h 13511369"/>
                  <a:gd name="connsiteX57" fmla="*/ 3115293 w 12089090"/>
                  <a:gd name="connsiteY57" fmla="*/ 2843619 h 13511369"/>
                  <a:gd name="connsiteX58" fmla="*/ 3023615 w 12089090"/>
                  <a:gd name="connsiteY58" fmla="*/ 2957669 h 13511369"/>
                  <a:gd name="connsiteX59" fmla="*/ 3016472 w 12089090"/>
                  <a:gd name="connsiteY59" fmla="*/ 3050538 h 13511369"/>
                  <a:gd name="connsiteX60" fmla="*/ 2916459 w 12089090"/>
                  <a:gd name="connsiteY60" fmla="*/ 3143406 h 13511369"/>
                  <a:gd name="connsiteX61" fmla="*/ 2874787 w 12089090"/>
                  <a:gd name="connsiteY61" fmla="*/ 3248432 h 13511369"/>
                  <a:gd name="connsiteX62" fmla="*/ 2916459 w 12089090"/>
                  <a:gd name="connsiteY62" fmla="*/ 3355338 h 13511369"/>
                  <a:gd name="connsiteX63" fmla="*/ 3039093 w 12089090"/>
                  <a:gd name="connsiteY63" fmla="*/ 3469889 h 13511369"/>
                  <a:gd name="connsiteX64" fmla="*/ 2880740 w 12089090"/>
                  <a:gd name="connsiteY64" fmla="*/ 3872069 h 13511369"/>
                  <a:gd name="connsiteX65" fmla="*/ 2854547 w 12089090"/>
                  <a:gd name="connsiteY65" fmla="*/ 4003038 h 13511369"/>
                  <a:gd name="connsiteX66" fmla="*/ 2779537 w 12089090"/>
                  <a:gd name="connsiteY66" fmla="*/ 4067582 h 13511369"/>
                  <a:gd name="connsiteX67" fmla="*/ 2630709 w 12089090"/>
                  <a:gd name="connsiteY67" fmla="*/ 4069713 h 13511369"/>
                  <a:gd name="connsiteX68" fmla="*/ 2559272 w 12089090"/>
                  <a:gd name="connsiteY68" fmla="*/ 4041138 h 13511369"/>
                  <a:gd name="connsiteX69" fmla="*/ 2497359 w 12089090"/>
                  <a:gd name="connsiteY69" fmla="*/ 3964938 h 13511369"/>
                  <a:gd name="connsiteX70" fmla="*/ 2360437 w 12089090"/>
                  <a:gd name="connsiteY70" fmla="*/ 3991382 h 13511369"/>
                  <a:gd name="connsiteX71" fmla="*/ 2302097 w 12089090"/>
                  <a:gd name="connsiteY71" fmla="*/ 4098288 h 13511369"/>
                  <a:gd name="connsiteX72" fmla="*/ 2402109 w 12089090"/>
                  <a:gd name="connsiteY72" fmla="*/ 4295932 h 13511369"/>
                  <a:gd name="connsiteX73" fmla="*/ 2322337 w 12089090"/>
                  <a:gd name="connsiteY73" fmla="*/ 4353332 h 13511369"/>
                  <a:gd name="connsiteX74" fmla="*/ 2533078 w 12089090"/>
                  <a:gd name="connsiteY74" fmla="*/ 4645975 h 13511369"/>
                  <a:gd name="connsiteX75" fmla="*/ 2597372 w 12089090"/>
                  <a:gd name="connsiteY75" fmla="*/ 4879338 h 13511369"/>
                  <a:gd name="connsiteX76" fmla="*/ 2489024 w 12089090"/>
                  <a:gd name="connsiteY76" fmla="*/ 4958170 h 13511369"/>
                  <a:gd name="connsiteX77" fmla="*/ 2471165 w 12089090"/>
                  <a:gd name="connsiteY77" fmla="*/ 5122225 h 13511369"/>
                  <a:gd name="connsiteX78" fmla="*/ 2387822 w 12089090"/>
                  <a:gd name="connsiteY78" fmla="*/ 5196044 h 13511369"/>
                  <a:gd name="connsiteX79" fmla="*/ 2398537 w 12089090"/>
                  <a:gd name="connsiteY79" fmla="*/ 5286782 h 13511369"/>
                  <a:gd name="connsiteX80" fmla="*/ 2506884 w 12089090"/>
                  <a:gd name="connsiteY80" fmla="*/ 5384163 h 13511369"/>
                  <a:gd name="connsiteX81" fmla="*/ 2512837 w 12089090"/>
                  <a:gd name="connsiteY81" fmla="*/ 5534432 h 13511369"/>
                  <a:gd name="connsiteX82" fmla="*/ 2516409 w 12089090"/>
                  <a:gd name="connsiteY82" fmla="*/ 5622288 h 13511369"/>
                  <a:gd name="connsiteX83" fmla="*/ 2649759 w 12089090"/>
                  <a:gd name="connsiteY83" fmla="*/ 5741350 h 13511369"/>
                  <a:gd name="connsiteX84" fmla="*/ 2814065 w 12089090"/>
                  <a:gd name="connsiteY84" fmla="*/ 5819932 h 13511369"/>
                  <a:gd name="connsiteX85" fmla="*/ 2846212 w 12089090"/>
                  <a:gd name="connsiteY85" fmla="*/ 6036875 h 13511369"/>
                  <a:gd name="connsiteX86" fmla="*/ 2836687 w 12089090"/>
                  <a:gd name="connsiteY86" fmla="*/ 6239282 h 13511369"/>
                  <a:gd name="connsiteX87" fmla="*/ 2611659 w 12089090"/>
                  <a:gd name="connsiteY87" fmla="*/ 6322375 h 13511369"/>
                  <a:gd name="connsiteX88" fmla="*/ 2627137 w 12089090"/>
                  <a:gd name="connsiteY88" fmla="*/ 6448832 h 13511369"/>
                  <a:gd name="connsiteX89" fmla="*/ 2531887 w 12089090"/>
                  <a:gd name="connsiteY89" fmla="*/ 6696482 h 13511369"/>
                  <a:gd name="connsiteX90" fmla="*/ 2585465 w 12089090"/>
                  <a:gd name="connsiteY90" fmla="*/ 6812913 h 13511369"/>
                  <a:gd name="connsiteX91" fmla="*/ 2535459 w 12089090"/>
                  <a:gd name="connsiteY91" fmla="*/ 6872444 h 13511369"/>
                  <a:gd name="connsiteX92" fmla="*/ 2478309 w 12089090"/>
                  <a:gd name="connsiteY92" fmla="*/ 6981982 h 13511369"/>
                  <a:gd name="connsiteX93" fmla="*/ 2365199 w 12089090"/>
                  <a:gd name="connsiteY93" fmla="*/ 7022714 h 13511369"/>
                  <a:gd name="connsiteX94" fmla="*/ 2123503 w 12089090"/>
                  <a:gd name="connsiteY94" fmla="*/ 7248682 h 13511369"/>
                  <a:gd name="connsiteX95" fmla="*/ 2171128 w 12089090"/>
                  <a:gd name="connsiteY95" fmla="*/ 7551100 h 13511369"/>
                  <a:gd name="connsiteX96" fmla="*/ 2143743 w 12089090"/>
                  <a:gd name="connsiteY96" fmla="*/ 7627551 h 13511369"/>
                  <a:gd name="connsiteX97" fmla="*/ 1973484 w 12089090"/>
                  <a:gd name="connsiteY97" fmla="*/ 7703500 h 13511369"/>
                  <a:gd name="connsiteX98" fmla="*/ 1867519 w 12089090"/>
                  <a:gd name="connsiteY98" fmla="*/ 7841863 h 13511369"/>
                  <a:gd name="connsiteX99" fmla="*/ 1842515 w 12089090"/>
                  <a:gd name="connsiteY99" fmla="*/ 8084500 h 13511369"/>
                  <a:gd name="connsiteX100" fmla="*/ 1721072 w 12089090"/>
                  <a:gd name="connsiteY100" fmla="*/ 8148794 h 13511369"/>
                  <a:gd name="connsiteX101" fmla="*/ 1703212 w 12089090"/>
                  <a:gd name="connsiteY101" fmla="*/ 8291919 h 13511369"/>
                  <a:gd name="connsiteX102" fmla="*/ 1671065 w 12089090"/>
                  <a:gd name="connsiteY102" fmla="*/ 8510744 h 13511369"/>
                  <a:gd name="connsiteX103" fmla="*/ 1716309 w 12089090"/>
                  <a:gd name="connsiteY103" fmla="*/ 8653619 h 13511369"/>
                  <a:gd name="connsiteX104" fmla="*/ 1706784 w 12089090"/>
                  <a:gd name="connsiteY104" fmla="*/ 8772682 h 13511369"/>
                  <a:gd name="connsiteX105" fmla="*/ 1788937 w 12089090"/>
                  <a:gd name="connsiteY105" fmla="*/ 8963432 h 13511369"/>
                  <a:gd name="connsiteX106" fmla="*/ 1657969 w 12089090"/>
                  <a:gd name="connsiteY106" fmla="*/ 9413488 h 13511369"/>
                  <a:gd name="connsiteX107" fmla="*/ 1506759 w 12089090"/>
                  <a:gd name="connsiteY107" fmla="*/ 9498963 h 13511369"/>
                  <a:gd name="connsiteX108" fmla="*/ 1463897 w 12089090"/>
                  <a:gd name="connsiteY108" fmla="*/ 9682319 h 13511369"/>
                  <a:gd name="connsiteX109" fmla="*/ 1321022 w 12089090"/>
                  <a:gd name="connsiteY109" fmla="*/ 9748994 h 13511369"/>
                  <a:gd name="connsiteX110" fmla="*/ 1312687 w 12089090"/>
                  <a:gd name="connsiteY110" fmla="*/ 9839732 h 13511369"/>
                  <a:gd name="connsiteX111" fmla="*/ 1237678 w 12089090"/>
                  <a:gd name="connsiteY111" fmla="*/ 9970450 h 13511369"/>
                  <a:gd name="connsiteX112" fmla="*/ 1254347 w 12089090"/>
                  <a:gd name="connsiteY112" fmla="*/ 10151425 h 13511369"/>
                  <a:gd name="connsiteX113" fmla="*/ 1179337 w 12089090"/>
                  <a:gd name="connsiteY113" fmla="*/ 10315982 h 13511369"/>
                  <a:gd name="connsiteX114" fmla="*/ 932878 w 12089090"/>
                  <a:gd name="connsiteY114" fmla="*/ 10353832 h 13511369"/>
                  <a:gd name="connsiteX115" fmla="*/ 817387 w 12089090"/>
                  <a:gd name="connsiteY115" fmla="*/ 10468382 h 13511369"/>
                  <a:gd name="connsiteX116" fmla="*/ 678084 w 12089090"/>
                  <a:gd name="connsiteY116" fmla="*/ 10480038 h 13511369"/>
                  <a:gd name="connsiteX117" fmla="*/ 585215 w 12089090"/>
                  <a:gd name="connsiteY117" fmla="*/ 10544332 h 13511369"/>
                  <a:gd name="connsiteX118" fmla="*/ 497109 w 12089090"/>
                  <a:gd name="connsiteY118" fmla="*/ 10503850 h 13511369"/>
                  <a:gd name="connsiteX119" fmla="*/ 399478 w 12089090"/>
                  <a:gd name="connsiteY119" fmla="*/ 10510994 h 13511369"/>
                  <a:gd name="connsiteX120" fmla="*/ 301847 w 12089090"/>
                  <a:gd name="connsiteY120" fmla="*/ 10482419 h 13511369"/>
                  <a:gd name="connsiteX121" fmla="*/ 238743 w 12089090"/>
                  <a:gd name="connsiteY121" fmla="*/ 10535057 h 13511369"/>
                  <a:gd name="connsiteX122" fmla="*/ 17287 w 12089090"/>
                  <a:gd name="connsiteY122" fmla="*/ 10430282 h 13511369"/>
                  <a:gd name="connsiteX123" fmla="*/ 78009 w 12089090"/>
                  <a:gd name="connsiteY123" fmla="*/ 10608625 h 13511369"/>
                  <a:gd name="connsiteX124" fmla="*/ 11334 w 12089090"/>
                  <a:gd name="connsiteY124" fmla="*/ 10787219 h 13511369"/>
                  <a:gd name="connsiteX125" fmla="*/ 112537 w 12089090"/>
                  <a:gd name="connsiteY125" fmla="*/ 11056551 h 13511369"/>
                  <a:gd name="connsiteX126" fmla="*/ 8953 w 12089090"/>
                  <a:gd name="connsiteY126" fmla="*/ 11234894 h 13511369"/>
                  <a:gd name="connsiteX127" fmla="*/ 17287 w 12089090"/>
                  <a:gd name="connsiteY127" fmla="*/ 11420882 h 13511369"/>
                  <a:gd name="connsiteX128" fmla="*/ 158972 w 12089090"/>
                  <a:gd name="connsiteY128" fmla="*/ 11470638 h 13511369"/>
                  <a:gd name="connsiteX129" fmla="*/ 455437 w 12089090"/>
                  <a:gd name="connsiteY129" fmla="*/ 11497082 h 13511369"/>
                  <a:gd name="connsiteX130" fmla="*/ 623315 w 12089090"/>
                  <a:gd name="connsiteY130" fmla="*/ 11544457 h 13511369"/>
                  <a:gd name="connsiteX131" fmla="*/ 737615 w 12089090"/>
                  <a:gd name="connsiteY131" fmla="*/ 11489688 h 13511369"/>
                  <a:gd name="connsiteX132" fmla="*/ 912637 w 12089090"/>
                  <a:gd name="connsiteY132" fmla="*/ 11535182 h 13511369"/>
                  <a:gd name="connsiteX133" fmla="*/ 1078134 w 12089090"/>
                  <a:gd name="connsiteY133" fmla="*/ 11413488 h 13511369"/>
                  <a:gd name="connsiteX134" fmla="*/ 1155524 w 12089090"/>
                  <a:gd name="connsiteY134" fmla="*/ 11470889 h 13511369"/>
                  <a:gd name="connsiteX135" fmla="*/ 1294828 w 12089090"/>
                  <a:gd name="connsiteY135" fmla="*/ 11496832 h 13511369"/>
                  <a:gd name="connsiteX136" fmla="*/ 1466278 w 12089090"/>
                  <a:gd name="connsiteY136" fmla="*/ 11508738 h 13511369"/>
                  <a:gd name="connsiteX137" fmla="*/ 1552003 w 12089090"/>
                  <a:gd name="connsiteY137" fmla="*/ 11573032 h 13511369"/>
                  <a:gd name="connsiteX138" fmla="*/ 1652015 w 12089090"/>
                  <a:gd name="connsiteY138" fmla="*/ 11580175 h 13511369"/>
                  <a:gd name="connsiteX139" fmla="*/ 1731787 w 12089090"/>
                  <a:gd name="connsiteY139" fmla="*/ 11592332 h 13511369"/>
                  <a:gd name="connsiteX140" fmla="*/ 1659159 w 12089090"/>
                  <a:gd name="connsiteY140" fmla="*/ 11737338 h 13511369"/>
                  <a:gd name="connsiteX141" fmla="*/ 1693687 w 12089090"/>
                  <a:gd name="connsiteY141" fmla="*/ 11992382 h 13511369"/>
                  <a:gd name="connsiteX142" fmla="*/ 1871090 w 12089090"/>
                  <a:gd name="connsiteY142" fmla="*/ 12130244 h 13511369"/>
                  <a:gd name="connsiteX143" fmla="*/ 1993724 w 12089090"/>
                  <a:gd name="connsiteY143" fmla="*/ 12056676 h 13511369"/>
                  <a:gd name="connsiteX144" fmla="*/ 2066353 w 12089090"/>
                  <a:gd name="connsiteY144" fmla="*/ 12104050 h 13511369"/>
                  <a:gd name="connsiteX145" fmla="*/ 2142553 w 12089090"/>
                  <a:gd name="connsiteY145" fmla="*/ 12034994 h 13511369"/>
                  <a:gd name="connsiteX146" fmla="*/ 2242565 w 12089090"/>
                  <a:gd name="connsiteY146" fmla="*/ 12058807 h 13511369"/>
                  <a:gd name="connsiteX147" fmla="*/ 2473547 w 12089090"/>
                  <a:gd name="connsiteY147" fmla="*/ 12008800 h 13511369"/>
                  <a:gd name="connsiteX148" fmla="*/ 2524743 w 12089090"/>
                  <a:gd name="connsiteY148" fmla="*/ 11899513 h 13511369"/>
                  <a:gd name="connsiteX149" fmla="*/ 2893837 w 12089090"/>
                  <a:gd name="connsiteY149" fmla="*/ 12030482 h 13511369"/>
                  <a:gd name="connsiteX150" fmla="*/ 2983134 w 12089090"/>
                  <a:gd name="connsiteY150" fmla="*/ 12018325 h 13511369"/>
                  <a:gd name="connsiteX151" fmla="*/ 3084337 w 12089090"/>
                  <a:gd name="connsiteY151" fmla="*/ 12182882 h 13511369"/>
                  <a:gd name="connsiteX152" fmla="*/ 3323653 w 12089090"/>
                  <a:gd name="connsiteY152" fmla="*/ 12127863 h 13511369"/>
                  <a:gd name="connsiteX153" fmla="*/ 3433190 w 12089090"/>
                  <a:gd name="connsiteY153" fmla="*/ 12196919 h 13511369"/>
                  <a:gd name="connsiteX154" fmla="*/ 3586781 w 12089090"/>
                  <a:gd name="connsiteY154" fmla="*/ 12266226 h 13511369"/>
                  <a:gd name="connsiteX155" fmla="*/ 3522487 w 12089090"/>
                  <a:gd name="connsiteY155" fmla="*/ 12387670 h 13511369"/>
                  <a:gd name="connsiteX156" fmla="*/ 3607022 w 12089090"/>
                  <a:gd name="connsiteY156" fmla="*/ 12592207 h 13511369"/>
                  <a:gd name="connsiteX157" fmla="*/ 3560587 w 12089090"/>
                  <a:gd name="connsiteY157" fmla="*/ 12773432 h 13511369"/>
                  <a:gd name="connsiteX158" fmla="*/ 3545109 w 12089090"/>
                  <a:gd name="connsiteY158" fmla="*/ 12987494 h 13511369"/>
                  <a:gd name="connsiteX159" fmla="*/ 3636787 w 12089090"/>
                  <a:gd name="connsiteY159" fmla="*/ 13211582 h 13511369"/>
                  <a:gd name="connsiteX160" fmla="*/ 3922537 w 12089090"/>
                  <a:gd name="connsiteY160" fmla="*/ 13440182 h 13511369"/>
                  <a:gd name="connsiteX161" fmla="*/ 4514278 w 12089090"/>
                  <a:gd name="connsiteY161" fmla="*/ 13511369 h 13511369"/>
                  <a:gd name="connsiteX162" fmla="*/ 4549996 w 12089090"/>
                  <a:gd name="connsiteY162" fmla="*/ 13442312 h 13511369"/>
                  <a:gd name="connsiteX163" fmla="*/ 4208287 w 12089090"/>
                  <a:gd name="connsiteY163" fmla="*/ 13154432 h 13511369"/>
                  <a:gd name="connsiteX164" fmla="*/ 4635722 w 12089090"/>
                  <a:gd name="connsiteY164" fmla="*/ 13268482 h 13511369"/>
                  <a:gd name="connsiteX165" fmla="*/ 4951237 w 12089090"/>
                  <a:gd name="connsiteY165" fmla="*/ 13268732 h 13511369"/>
                  <a:gd name="connsiteX166" fmla="*/ 5052440 w 12089090"/>
                  <a:gd name="connsiteY166" fmla="*/ 13058932 h 13511369"/>
                  <a:gd name="connsiteX167" fmla="*/ 5011959 w 12089090"/>
                  <a:gd name="connsiteY167" fmla="*/ 12985113 h 13511369"/>
                  <a:gd name="connsiteX168" fmla="*/ 5008387 w 12089090"/>
                  <a:gd name="connsiteY168" fmla="*/ 12678182 h 13511369"/>
                  <a:gd name="connsiteX169" fmla="*/ 5084587 w 12089090"/>
                  <a:gd name="connsiteY169" fmla="*/ 12563882 h 13511369"/>
                  <a:gd name="connsiteX170" fmla="*/ 5046487 w 12089090"/>
                  <a:gd name="connsiteY170" fmla="*/ 12225745 h 13511369"/>
                  <a:gd name="connsiteX171" fmla="*/ 5375100 w 12089090"/>
                  <a:gd name="connsiteY171" fmla="*/ 12097157 h 13511369"/>
                  <a:gd name="connsiteX172" fmla="*/ 5656087 w 12089090"/>
                  <a:gd name="connsiteY172" fmla="*/ 12180502 h 13511369"/>
                  <a:gd name="connsiteX173" fmla="*/ 5541787 w 12089090"/>
                  <a:gd name="connsiteY173" fmla="*/ 11249432 h 13511369"/>
                  <a:gd name="connsiteX174" fmla="*/ 5602510 w 12089090"/>
                  <a:gd name="connsiteY174" fmla="*/ 10722925 h 13511369"/>
                  <a:gd name="connsiteX175" fmla="*/ 5485827 w 12089090"/>
                  <a:gd name="connsiteY175" fmla="*/ 10663394 h 13511369"/>
                  <a:gd name="connsiteX176" fmla="*/ 5602509 w 12089090"/>
                  <a:gd name="connsiteY176" fmla="*/ 10701495 h 13511369"/>
                  <a:gd name="connsiteX177" fmla="*/ 5628703 w 12089090"/>
                  <a:gd name="connsiteY177" fmla="*/ 10160950 h 13511369"/>
                  <a:gd name="connsiteX178" fmla="*/ 5715618 w 12089090"/>
                  <a:gd name="connsiteY178" fmla="*/ 9775438 h 13511369"/>
                  <a:gd name="connsiteX179" fmla="*/ 5847778 w 12089090"/>
                  <a:gd name="connsiteY179" fmla="*/ 9408475 h 13511369"/>
                  <a:gd name="connsiteX180" fmla="*/ 5938265 w 12089090"/>
                  <a:gd name="connsiteY180" fmla="*/ 9196544 h 13511369"/>
                  <a:gd name="connsiteX181" fmla="*/ 5776340 w 12089090"/>
                  <a:gd name="connsiteY181" fmla="*/ 9329894 h 13511369"/>
                  <a:gd name="connsiteX182" fmla="*/ 5940647 w 12089090"/>
                  <a:gd name="connsiteY182" fmla="*/ 9137013 h 13511369"/>
                  <a:gd name="connsiteX183" fmla="*/ 5972794 w 12089090"/>
                  <a:gd name="connsiteY183" fmla="*/ 8956289 h 13511369"/>
                  <a:gd name="connsiteX184" fmla="*/ 5976365 w 12089090"/>
                  <a:gd name="connsiteY184" fmla="*/ 9087006 h 13511369"/>
                  <a:gd name="connsiteX185" fmla="*/ 6458567 w 12089090"/>
                  <a:gd name="connsiteY185" fmla="*/ 8201432 h 13511369"/>
                  <a:gd name="connsiteX186" fmla="*/ 6221634 w 12089090"/>
                  <a:gd name="connsiteY186" fmla="*/ 8101170 h 13511369"/>
                  <a:gd name="connsiteX187" fmla="*/ 6443090 w 12089090"/>
                  <a:gd name="connsiteY187" fmla="*/ 8110694 h 13511369"/>
                  <a:gd name="connsiteX188" fmla="*/ 6713363 w 12089090"/>
                  <a:gd name="connsiteY188" fmla="*/ 8074975 h 13511369"/>
                  <a:gd name="connsiteX189" fmla="*/ 6872907 w 12089090"/>
                  <a:gd name="connsiteY189" fmla="*/ 8032113 h 13511369"/>
                  <a:gd name="connsiteX190" fmla="*/ 6802659 w 12089090"/>
                  <a:gd name="connsiteY190" fmla="*/ 7972582 h 13511369"/>
                  <a:gd name="connsiteX191" fmla="*/ 6894339 w 12089090"/>
                  <a:gd name="connsiteY191" fmla="*/ 7846626 h 13511369"/>
                  <a:gd name="connsiteX192" fmla="*/ 6997921 w 12089090"/>
                  <a:gd name="connsiteY192" fmla="*/ 7867807 h 13511369"/>
                  <a:gd name="connsiteX193" fmla="*/ 7034832 w 12089090"/>
                  <a:gd name="connsiteY193" fmla="*/ 7793990 h 13511369"/>
                  <a:gd name="connsiteX194" fmla="*/ 6961013 w 12089090"/>
                  <a:gd name="connsiteY194" fmla="*/ 7693975 h 13511369"/>
                  <a:gd name="connsiteX195" fmla="*/ 6927676 w 12089090"/>
                  <a:gd name="connsiteY195" fmla="*/ 7596344 h 13511369"/>
                  <a:gd name="connsiteX196" fmla="*/ 6837187 w 12089090"/>
                  <a:gd name="connsiteY196" fmla="*/ 7591832 h 13511369"/>
                  <a:gd name="connsiteX197" fmla="*/ 6763369 w 12089090"/>
                  <a:gd name="connsiteY197" fmla="*/ 7674925 h 13511369"/>
                  <a:gd name="connsiteX198" fmla="*/ 6627637 w 12089090"/>
                  <a:gd name="connsiteY198" fmla="*/ 7687082 h 13511369"/>
                  <a:gd name="connsiteX199" fmla="*/ 6687169 w 12089090"/>
                  <a:gd name="connsiteY199" fmla="*/ 7617775 h 13511369"/>
                  <a:gd name="connsiteX200" fmla="*/ 6699076 w 12089090"/>
                  <a:gd name="connsiteY200" fmla="*/ 7529669 h 13511369"/>
                  <a:gd name="connsiteX201" fmla="*/ 6720506 w 12089090"/>
                  <a:gd name="connsiteY201" fmla="*/ 7467756 h 13511369"/>
                  <a:gd name="connsiteX202" fmla="*/ 6684787 w 12089090"/>
                  <a:gd name="connsiteY202" fmla="*/ 7401332 h 13511369"/>
                  <a:gd name="connsiteX203" fmla="*/ 6620494 w 12089090"/>
                  <a:gd name="connsiteY203" fmla="*/ 7432038 h 13511369"/>
                  <a:gd name="connsiteX204" fmla="*/ 6618112 w 12089090"/>
                  <a:gd name="connsiteY204" fmla="*/ 7351326 h 13511369"/>
                  <a:gd name="connsiteX205" fmla="*/ 6837188 w 12089090"/>
                  <a:gd name="connsiteY205" fmla="*/ 7243919 h 13511369"/>
                  <a:gd name="connsiteX206" fmla="*/ 6801469 w 12089090"/>
                  <a:gd name="connsiteY206" fmla="*/ 7089138 h 13511369"/>
                  <a:gd name="connsiteX207" fmla="*/ 6877669 w 12089090"/>
                  <a:gd name="connsiteY207" fmla="*/ 7072469 h 13511369"/>
                  <a:gd name="connsiteX208" fmla="*/ 6856237 w 12089090"/>
                  <a:gd name="connsiteY208" fmla="*/ 6982232 h 13511369"/>
                  <a:gd name="connsiteX209" fmla="*/ 6961013 w 12089090"/>
                  <a:gd name="connsiteY209" fmla="*/ 6984363 h 13511369"/>
                  <a:gd name="connsiteX210" fmla="*/ 7003876 w 12089090"/>
                  <a:gd name="connsiteY210" fmla="*/ 6903400 h 13511369"/>
                  <a:gd name="connsiteX211" fmla="*/ 7106269 w 12089090"/>
                  <a:gd name="connsiteY211" fmla="*/ 6936738 h 13511369"/>
                  <a:gd name="connsiteX212" fmla="*/ 7180088 w 12089090"/>
                  <a:gd name="connsiteY212" fmla="*/ 7039132 h 13511369"/>
                  <a:gd name="connsiteX213" fmla="*/ 7246763 w 12089090"/>
                  <a:gd name="connsiteY213" fmla="*/ 6979600 h 13511369"/>
                  <a:gd name="connsiteX214" fmla="*/ 7187232 w 12089090"/>
                  <a:gd name="connsiteY214" fmla="*/ 6843869 h 13511369"/>
                  <a:gd name="connsiteX215" fmla="*/ 7244381 w 12089090"/>
                  <a:gd name="connsiteY215" fmla="*/ 6896506 h 13511369"/>
                  <a:gd name="connsiteX216" fmla="*/ 7361063 w 12089090"/>
                  <a:gd name="connsiteY216" fmla="*/ 6934357 h 13511369"/>
                  <a:gd name="connsiteX217" fmla="*/ 7434882 w 12089090"/>
                  <a:gd name="connsiteY217" fmla="*/ 7006046 h 13511369"/>
                  <a:gd name="connsiteX218" fmla="*/ 7403926 w 12089090"/>
                  <a:gd name="connsiteY218" fmla="*/ 7144158 h 13511369"/>
                  <a:gd name="connsiteX219" fmla="*/ 7475363 w 12089090"/>
                  <a:gd name="connsiteY219" fmla="*/ 7108439 h 13511369"/>
                  <a:gd name="connsiteX220" fmla="*/ 7465837 w 12089090"/>
                  <a:gd name="connsiteY220" fmla="*/ 7077482 h 13511369"/>
                  <a:gd name="connsiteX221" fmla="*/ 7542038 w 12089090"/>
                  <a:gd name="connsiteY221" fmla="*/ 7163208 h 13511369"/>
                  <a:gd name="connsiteX222" fmla="*/ 7477744 w 12089090"/>
                  <a:gd name="connsiteY222" fmla="*/ 7244171 h 13511369"/>
                  <a:gd name="connsiteX223" fmla="*/ 7542037 w 12089090"/>
                  <a:gd name="connsiteY223" fmla="*/ 7325132 h 13511369"/>
                  <a:gd name="connsiteX224" fmla="*/ 7468219 w 12089090"/>
                  <a:gd name="connsiteY224" fmla="*/ 7344183 h 13511369"/>
                  <a:gd name="connsiteX225" fmla="*/ 7375351 w 12089090"/>
                  <a:gd name="connsiteY225" fmla="*/ 7296558 h 13511369"/>
                  <a:gd name="connsiteX226" fmla="*/ 7327726 w 12089090"/>
                  <a:gd name="connsiteY226" fmla="*/ 7406096 h 13511369"/>
                  <a:gd name="connsiteX227" fmla="*/ 7403926 w 12089090"/>
                  <a:gd name="connsiteY227" fmla="*/ 7425146 h 13511369"/>
                  <a:gd name="connsiteX228" fmla="*/ 7458694 w 12089090"/>
                  <a:gd name="connsiteY228" fmla="*/ 7484677 h 13511369"/>
                  <a:gd name="connsiteX229" fmla="*/ 7484888 w 12089090"/>
                  <a:gd name="connsiteY229" fmla="*/ 7515382 h 13511369"/>
                  <a:gd name="connsiteX230" fmla="*/ 7505128 w 12089090"/>
                  <a:gd name="connsiteY230" fmla="*/ 7467755 h 13511369"/>
                  <a:gd name="connsiteX231" fmla="*/ 7563469 w 12089090"/>
                  <a:gd name="connsiteY231" fmla="*/ 7529921 h 13511369"/>
                  <a:gd name="connsiteX232" fmla="*/ 7656338 w 12089090"/>
                  <a:gd name="connsiteY232" fmla="*/ 7615646 h 13511369"/>
                  <a:gd name="connsiteX233" fmla="*/ 7656338 w 12089090"/>
                  <a:gd name="connsiteY233" fmla="*/ 7510871 h 13511369"/>
                  <a:gd name="connsiteX234" fmla="*/ 7830168 w 12089090"/>
                  <a:gd name="connsiteY234" fmla="*/ 7606120 h 13511369"/>
                  <a:gd name="connsiteX235" fmla="*/ 7723013 w 12089090"/>
                  <a:gd name="connsiteY235" fmla="*/ 7370377 h 13511369"/>
                  <a:gd name="connsiteX236" fmla="*/ 7725394 w 12089090"/>
                  <a:gd name="connsiteY236" fmla="*/ 7234646 h 13511369"/>
                  <a:gd name="connsiteX237" fmla="*/ 7630144 w 12089090"/>
                  <a:gd name="connsiteY237" fmla="*/ 7206071 h 13511369"/>
                  <a:gd name="connsiteX238" fmla="*/ 7694437 w 12089090"/>
                  <a:gd name="connsiteY238" fmla="*/ 7039382 h 13511369"/>
                  <a:gd name="connsiteX239" fmla="*/ 8392144 w 12089090"/>
                  <a:gd name="connsiteY239" fmla="*/ 6653621 h 13511369"/>
                  <a:gd name="connsiteX240" fmla="*/ 8720757 w 12089090"/>
                  <a:gd name="connsiteY240" fmla="*/ 6591708 h 13511369"/>
                  <a:gd name="connsiteX241" fmla="*/ 8739807 w 12089090"/>
                  <a:gd name="connsiteY241" fmla="*/ 6696483 h 13511369"/>
                  <a:gd name="connsiteX242" fmla="*/ 8813626 w 12089090"/>
                  <a:gd name="connsiteY242" fmla="*/ 6701246 h 13511369"/>
                  <a:gd name="connsiteX243" fmla="*/ 8789812 w 12089090"/>
                  <a:gd name="connsiteY243" fmla="*/ 6548844 h 13511369"/>
                  <a:gd name="connsiteX244" fmla="*/ 9332737 w 12089090"/>
                  <a:gd name="connsiteY244" fmla="*/ 6544082 h 13511369"/>
                  <a:gd name="connsiteX245" fmla="*/ 9520856 w 12089090"/>
                  <a:gd name="connsiteY245" fmla="*/ 6494075 h 13511369"/>
                  <a:gd name="connsiteX246" fmla="*/ 9647062 w 12089090"/>
                  <a:gd name="connsiteY246" fmla="*/ 6298813 h 13511369"/>
                  <a:gd name="connsiteX247" fmla="*/ 9923287 w 12089090"/>
                  <a:gd name="connsiteY247" fmla="*/ 6334532 h 13511369"/>
                  <a:gd name="connsiteX248" fmla="*/ 9887569 w 12089090"/>
                  <a:gd name="connsiteY248" fmla="*/ 6420258 h 13511369"/>
                  <a:gd name="connsiteX249" fmla="*/ 9744694 w 12089090"/>
                  <a:gd name="connsiteY249" fmla="*/ 6434546 h 13511369"/>
                  <a:gd name="connsiteX250" fmla="*/ 9813749 w 12089090"/>
                  <a:gd name="connsiteY250" fmla="*/ 6489313 h 13511369"/>
                  <a:gd name="connsiteX251" fmla="*/ 9682782 w 12089090"/>
                  <a:gd name="connsiteY251" fmla="*/ 6517889 h 13511369"/>
                  <a:gd name="connsiteX252" fmla="*/ 9556576 w 12089090"/>
                  <a:gd name="connsiteY252" fmla="*/ 6508364 h 13511369"/>
                  <a:gd name="connsiteX253" fmla="*/ 9470850 w 12089090"/>
                  <a:gd name="connsiteY253" fmla="*/ 6544082 h 13511369"/>
                  <a:gd name="connsiteX254" fmla="*/ 9439894 w 12089090"/>
                  <a:gd name="connsiteY254" fmla="*/ 6848883 h 13511369"/>
                  <a:gd name="connsiteX255" fmla="*/ 9601819 w 12089090"/>
                  <a:gd name="connsiteY255" fmla="*/ 6882220 h 13511369"/>
                  <a:gd name="connsiteX256" fmla="*/ 9808987 w 12089090"/>
                  <a:gd name="connsiteY256" fmla="*/ 6696482 h 13511369"/>
                  <a:gd name="connsiteX257" fmla="*/ 9847088 w 12089090"/>
                  <a:gd name="connsiteY257" fmla="*/ 6794114 h 13511369"/>
                  <a:gd name="connsiteX258" fmla="*/ 9994726 w 12089090"/>
                  <a:gd name="connsiteY258" fmla="*/ 6717914 h 13511369"/>
                  <a:gd name="connsiteX259" fmla="*/ 9894713 w 12089090"/>
                  <a:gd name="connsiteY259" fmla="*/ 6956040 h 13511369"/>
                  <a:gd name="connsiteX260" fmla="*/ 10037588 w 12089090"/>
                  <a:gd name="connsiteY260" fmla="*/ 6898889 h 13511369"/>
                  <a:gd name="connsiteX261" fmla="*/ 10004251 w 12089090"/>
                  <a:gd name="connsiteY261" fmla="*/ 6986996 h 13511369"/>
                  <a:gd name="connsiteX262" fmla="*/ 10235232 w 12089090"/>
                  <a:gd name="connsiteY262" fmla="*/ 6984614 h 13511369"/>
                  <a:gd name="connsiteX263" fmla="*/ 10075687 w 12089090"/>
                  <a:gd name="connsiteY263" fmla="*/ 7039382 h 13511369"/>
                  <a:gd name="connsiteX264" fmla="*/ 9966151 w 12089090"/>
                  <a:gd name="connsiteY264" fmla="*/ 7096533 h 13511369"/>
                  <a:gd name="connsiteX265" fmla="*/ 9847088 w 12089090"/>
                  <a:gd name="connsiteY265" fmla="*/ 7210833 h 13511369"/>
                  <a:gd name="connsiteX266" fmla="*/ 9882806 w 12089090"/>
                  <a:gd name="connsiteY266" fmla="*/ 7270363 h 13511369"/>
                  <a:gd name="connsiteX267" fmla="*/ 9925669 w 12089090"/>
                  <a:gd name="connsiteY267" fmla="*/ 7320371 h 13511369"/>
                  <a:gd name="connsiteX268" fmla="*/ 10004251 w 12089090"/>
                  <a:gd name="connsiteY268" fmla="*/ 7287033 h 13511369"/>
                  <a:gd name="connsiteX269" fmla="*/ 10016156 w 12089090"/>
                  <a:gd name="connsiteY269" fmla="*/ 7348944 h 13511369"/>
                  <a:gd name="connsiteX270" fmla="*/ 10130457 w 12089090"/>
                  <a:gd name="connsiteY270" fmla="*/ 7210833 h 13511369"/>
                  <a:gd name="connsiteX271" fmla="*/ 10166176 w 12089090"/>
                  <a:gd name="connsiteY271" fmla="*/ 7356089 h 13511369"/>
                  <a:gd name="connsiteX272" fmla="*/ 10261426 w 12089090"/>
                  <a:gd name="connsiteY272" fmla="*/ 7239408 h 13511369"/>
                  <a:gd name="connsiteX273" fmla="*/ 10287619 w 12089090"/>
                  <a:gd name="connsiteY273" fmla="*/ 7401332 h 13511369"/>
                  <a:gd name="connsiteX274" fmla="*/ 10361437 w 12089090"/>
                  <a:gd name="connsiteY274" fmla="*/ 7477532 h 13511369"/>
                  <a:gd name="connsiteX275" fmla="*/ 10151887 w 12089090"/>
                  <a:gd name="connsiteY275" fmla="*/ 7591832 h 13511369"/>
                  <a:gd name="connsiteX276" fmla="*/ 10304288 w 12089090"/>
                  <a:gd name="connsiteY276" fmla="*/ 7741852 h 13511369"/>
                  <a:gd name="connsiteX277" fmla="*/ 10335244 w 12089090"/>
                  <a:gd name="connsiteY277" fmla="*/ 7644221 h 13511369"/>
                  <a:gd name="connsiteX278" fmla="*/ 10406680 w 12089090"/>
                  <a:gd name="connsiteY278" fmla="*/ 7732326 h 13511369"/>
                  <a:gd name="connsiteX279" fmla="*/ 10528126 w 12089090"/>
                  <a:gd name="connsiteY279" fmla="*/ 7691846 h 13511369"/>
                  <a:gd name="connsiteX280" fmla="*/ 10532887 w 12089090"/>
                  <a:gd name="connsiteY280" fmla="*/ 7777570 h 13511369"/>
                  <a:gd name="connsiteX281" fmla="*/ 10530506 w 12089090"/>
                  <a:gd name="connsiteY281" fmla="*/ 7875200 h 13511369"/>
                  <a:gd name="connsiteX282" fmla="*/ 10640043 w 12089090"/>
                  <a:gd name="connsiteY282" fmla="*/ 7837101 h 13511369"/>
                  <a:gd name="connsiteX283" fmla="*/ 10680526 w 12089090"/>
                  <a:gd name="connsiteY283" fmla="*/ 8075227 h 13511369"/>
                  <a:gd name="connsiteX284" fmla="*/ 10818637 w 12089090"/>
                  <a:gd name="connsiteY284" fmla="*/ 8106182 h 13511369"/>
                  <a:gd name="connsiteX285" fmla="*/ 10832925 w 12089090"/>
                  <a:gd name="connsiteY285" fmla="*/ 7815670 h 13511369"/>
                  <a:gd name="connsiteX286" fmla="*/ 10923413 w 12089090"/>
                  <a:gd name="connsiteY286" fmla="*/ 7791858 h 13511369"/>
                  <a:gd name="connsiteX287" fmla="*/ 10992469 w 12089090"/>
                  <a:gd name="connsiteY287" fmla="*/ 7620407 h 13511369"/>
                  <a:gd name="connsiteX288" fmla="*/ 10954369 w 12089090"/>
                  <a:gd name="connsiteY288" fmla="*/ 7491821 h 13511369"/>
                  <a:gd name="connsiteX289" fmla="*/ 10859119 w 12089090"/>
                  <a:gd name="connsiteY289" fmla="*/ 7479913 h 13511369"/>
                  <a:gd name="connsiteX290" fmla="*/ 10906743 w 12089090"/>
                  <a:gd name="connsiteY290" fmla="*/ 7360851 h 13511369"/>
                  <a:gd name="connsiteX291" fmla="*/ 10801969 w 12089090"/>
                  <a:gd name="connsiteY291" fmla="*/ 7289414 h 13511369"/>
                  <a:gd name="connsiteX292" fmla="*/ 10761487 w 12089090"/>
                  <a:gd name="connsiteY292" fmla="*/ 7058432 h 13511369"/>
                  <a:gd name="connsiteX293" fmla="*/ 10443987 w 12089090"/>
                  <a:gd name="connsiteY293" fmla="*/ 7020332 h 13511369"/>
                  <a:gd name="connsiteX294" fmla="*/ 10513838 w 12089090"/>
                  <a:gd name="connsiteY294" fmla="*/ 6915558 h 13511369"/>
                  <a:gd name="connsiteX295" fmla="*/ 10637663 w 12089090"/>
                  <a:gd name="connsiteY295" fmla="*/ 6896508 h 13511369"/>
                  <a:gd name="connsiteX296" fmla="*/ 10647187 w 12089090"/>
                  <a:gd name="connsiteY296" fmla="*/ 6810782 h 13511369"/>
                  <a:gd name="connsiteX297" fmla="*/ 10859912 w 12089090"/>
                  <a:gd name="connsiteY297" fmla="*/ 6899682 h 13511369"/>
                  <a:gd name="connsiteX298" fmla="*/ 10875787 w 12089090"/>
                  <a:gd name="connsiteY298" fmla="*/ 6677432 h 13511369"/>
                  <a:gd name="connsiteX299" fmla="*/ 10666237 w 12089090"/>
                  <a:gd name="connsiteY299" fmla="*/ 6772682 h 13511369"/>
                  <a:gd name="connsiteX300" fmla="*/ 10590037 w 12089090"/>
                  <a:gd name="connsiteY300" fmla="*/ 6544082 h 13511369"/>
                  <a:gd name="connsiteX301" fmla="*/ 10361437 w 12089090"/>
                  <a:gd name="connsiteY301" fmla="*/ 6753632 h 13511369"/>
                  <a:gd name="connsiteX302" fmla="*/ 10374138 w 12089090"/>
                  <a:gd name="connsiteY302" fmla="*/ 6588533 h 13511369"/>
                  <a:gd name="connsiteX303" fmla="*/ 10386837 w 12089090"/>
                  <a:gd name="connsiteY303" fmla="*/ 6464707 h 13511369"/>
                  <a:gd name="connsiteX304" fmla="*/ 10331672 w 12089090"/>
                  <a:gd name="connsiteY304" fmla="*/ 6436675 h 13511369"/>
                  <a:gd name="connsiteX305" fmla="*/ 10278888 w 12089090"/>
                  <a:gd name="connsiteY305" fmla="*/ 6452008 h 13511369"/>
                  <a:gd name="connsiteX306" fmla="*/ 10158237 w 12089090"/>
                  <a:gd name="connsiteY306" fmla="*/ 6236107 h 13511369"/>
                  <a:gd name="connsiteX307" fmla="*/ 10323338 w 12089090"/>
                  <a:gd name="connsiteY307" fmla="*/ 6274208 h 13511369"/>
                  <a:gd name="connsiteX308" fmla="*/ 10564638 w 12089090"/>
                  <a:gd name="connsiteY308" fmla="*/ 6274208 h 13511369"/>
                  <a:gd name="connsiteX309" fmla="*/ 10694812 w 12089090"/>
                  <a:gd name="connsiteY309" fmla="*/ 6134507 h 13511369"/>
                  <a:gd name="connsiteX310" fmla="*/ 10593213 w 12089090"/>
                  <a:gd name="connsiteY310" fmla="*/ 6023383 h 13511369"/>
                  <a:gd name="connsiteX311" fmla="*/ 10380487 w 12089090"/>
                  <a:gd name="connsiteY311" fmla="*/ 5975757 h 13511369"/>
                  <a:gd name="connsiteX312" fmla="*/ 10561462 w 12089090"/>
                  <a:gd name="connsiteY312" fmla="*/ 5845582 h 13511369"/>
                  <a:gd name="connsiteX313" fmla="*/ 10507488 w 12089090"/>
                  <a:gd name="connsiteY313" fmla="*/ 5728108 h 13511369"/>
                  <a:gd name="connsiteX314" fmla="*/ 10561463 w 12089090"/>
                  <a:gd name="connsiteY314" fmla="*/ 5607458 h 13511369"/>
                  <a:gd name="connsiteX315" fmla="*/ 10523362 w 12089090"/>
                  <a:gd name="connsiteY315" fmla="*/ 5604282 h 13511369"/>
                  <a:gd name="connsiteX316" fmla="*/ 10488438 w 12089090"/>
                  <a:gd name="connsiteY316" fmla="*/ 5528083 h 13511369"/>
                  <a:gd name="connsiteX317" fmla="*/ 10329687 w 12089090"/>
                  <a:gd name="connsiteY317" fmla="*/ 5375682 h 13511369"/>
                  <a:gd name="connsiteX318" fmla="*/ 10599563 w 12089090"/>
                  <a:gd name="connsiteY318" fmla="*/ 5480458 h 13511369"/>
                  <a:gd name="connsiteX319" fmla="*/ 10742437 w 12089090"/>
                  <a:gd name="connsiteY319" fmla="*/ 5439182 h 13511369"/>
                  <a:gd name="connsiteX320" fmla="*/ 10717038 w 12089090"/>
                  <a:gd name="connsiteY320" fmla="*/ 5686833 h 13511369"/>
                  <a:gd name="connsiteX321" fmla="*/ 10894837 w 12089090"/>
                  <a:gd name="connsiteY321" fmla="*/ 5724932 h 13511369"/>
                  <a:gd name="connsiteX322" fmla="*/ 10951988 w 12089090"/>
                  <a:gd name="connsiteY322" fmla="*/ 5550308 h 13511369"/>
                  <a:gd name="connsiteX323" fmla="*/ 10993262 w 12089090"/>
                  <a:gd name="connsiteY323" fmla="*/ 5321707 h 13511369"/>
                  <a:gd name="connsiteX324" fmla="*/ 10913888 w 12089090"/>
                  <a:gd name="connsiteY324" fmla="*/ 5118508 h 13511369"/>
                  <a:gd name="connsiteX325" fmla="*/ 10856737 w 12089090"/>
                  <a:gd name="connsiteY325" fmla="*/ 5020082 h 13511369"/>
                  <a:gd name="connsiteX326" fmla="*/ 10777363 w 12089090"/>
                  <a:gd name="connsiteY326" fmla="*/ 5137558 h 13511369"/>
                  <a:gd name="connsiteX327" fmla="*/ 10707513 w 12089090"/>
                  <a:gd name="connsiteY327" fmla="*/ 5096283 h 13511369"/>
                  <a:gd name="connsiteX328" fmla="*/ 10675763 w 12089090"/>
                  <a:gd name="connsiteY328" fmla="*/ 5216933 h 13511369"/>
                  <a:gd name="connsiteX329" fmla="*/ 10574162 w 12089090"/>
                  <a:gd name="connsiteY329" fmla="*/ 5220107 h 13511369"/>
                  <a:gd name="connsiteX330" fmla="*/ 10494787 w 12089090"/>
                  <a:gd name="connsiteY330" fmla="*/ 5077232 h 13511369"/>
                  <a:gd name="connsiteX331" fmla="*/ 10456687 w 12089090"/>
                  <a:gd name="connsiteY331" fmla="*/ 4924832 h 13511369"/>
                  <a:gd name="connsiteX332" fmla="*/ 10240787 w 12089090"/>
                  <a:gd name="connsiteY332" fmla="*/ 4928007 h 13511369"/>
                  <a:gd name="connsiteX333" fmla="*/ 10266187 w 12089090"/>
                  <a:gd name="connsiteY333" fmla="*/ 5153432 h 13511369"/>
                  <a:gd name="connsiteX334" fmla="*/ 10228088 w 12089090"/>
                  <a:gd name="connsiteY334" fmla="*/ 4959758 h 13511369"/>
                  <a:gd name="connsiteX335" fmla="*/ 10183637 w 12089090"/>
                  <a:gd name="connsiteY335" fmla="*/ 4972457 h 13511369"/>
                  <a:gd name="connsiteX336" fmla="*/ 10113787 w 12089090"/>
                  <a:gd name="connsiteY336" fmla="*/ 4861332 h 13511369"/>
                  <a:gd name="connsiteX337" fmla="*/ 10018538 w 12089090"/>
                  <a:gd name="connsiteY337" fmla="*/ 4931183 h 13511369"/>
                  <a:gd name="connsiteX338" fmla="*/ 9862962 w 12089090"/>
                  <a:gd name="connsiteY338" fmla="*/ 5058182 h 13511369"/>
                  <a:gd name="connsiteX339" fmla="*/ 10228087 w 12089090"/>
                  <a:gd name="connsiteY339" fmla="*/ 4724807 h 13511369"/>
                  <a:gd name="connsiteX340" fmla="*/ 10372550 w 12089090"/>
                  <a:gd name="connsiteY340" fmla="*/ 4634321 h 13511369"/>
                  <a:gd name="connsiteX341" fmla="*/ 10590037 w 12089090"/>
                  <a:gd name="connsiteY341" fmla="*/ 4581932 h 13511369"/>
                  <a:gd name="connsiteX342" fmla="*/ 10628138 w 12089090"/>
                  <a:gd name="connsiteY342" fmla="*/ 4461283 h 13511369"/>
                  <a:gd name="connsiteX343" fmla="*/ 10799588 w 12089090"/>
                  <a:gd name="connsiteY343" fmla="*/ 4334283 h 13511369"/>
                  <a:gd name="connsiteX344" fmla="*/ 10831337 w 12089090"/>
                  <a:gd name="connsiteY344" fmla="*/ 4080282 h 13511369"/>
                  <a:gd name="connsiteX345" fmla="*/ 10599562 w 12089090"/>
                  <a:gd name="connsiteY345" fmla="*/ 3997732 h 13511369"/>
                  <a:gd name="connsiteX346" fmla="*/ 10282063 w 12089090"/>
                  <a:gd name="connsiteY346" fmla="*/ 3950108 h 13511369"/>
                  <a:gd name="connsiteX347" fmla="*/ 10151887 w 12089090"/>
                  <a:gd name="connsiteY347" fmla="*/ 4010432 h 13511369"/>
                  <a:gd name="connsiteX348" fmla="*/ 10177288 w 12089090"/>
                  <a:gd name="connsiteY348" fmla="*/ 3845333 h 13511369"/>
                  <a:gd name="connsiteX349" fmla="*/ 10126488 w 12089090"/>
                  <a:gd name="connsiteY349" fmla="*/ 3670708 h 13511369"/>
                  <a:gd name="connsiteX350" fmla="*/ 10240787 w 12089090"/>
                  <a:gd name="connsiteY350" fmla="*/ 3708807 h 13511369"/>
                  <a:gd name="connsiteX351" fmla="*/ 10361438 w 12089090"/>
                  <a:gd name="connsiteY351" fmla="*/ 3600858 h 13511369"/>
                  <a:gd name="connsiteX352" fmla="*/ 10551938 w 12089090"/>
                  <a:gd name="connsiteY352" fmla="*/ 3661183 h 13511369"/>
                  <a:gd name="connsiteX353" fmla="*/ 10564638 w 12089090"/>
                  <a:gd name="connsiteY353" fmla="*/ 3477033 h 13511369"/>
                  <a:gd name="connsiteX354" fmla="*/ 10704337 w 12089090"/>
                  <a:gd name="connsiteY354" fmla="*/ 3515132 h 13511369"/>
                  <a:gd name="connsiteX355" fmla="*/ 10818637 w 12089090"/>
                  <a:gd name="connsiteY355" fmla="*/ 3210332 h 13511369"/>
                  <a:gd name="connsiteX356" fmla="*/ 10920238 w 12089090"/>
                  <a:gd name="connsiteY356" fmla="*/ 3299233 h 13511369"/>
                  <a:gd name="connsiteX357" fmla="*/ 11059937 w 12089090"/>
                  <a:gd name="connsiteY357" fmla="*/ 3283357 h 13511369"/>
                  <a:gd name="connsiteX358" fmla="*/ 11094862 w 12089090"/>
                  <a:gd name="connsiteY358" fmla="*/ 3508782 h 13511369"/>
                  <a:gd name="connsiteX359" fmla="*/ 11171063 w 12089090"/>
                  <a:gd name="connsiteY359" fmla="*/ 3251608 h 13511369"/>
                  <a:gd name="connsiteX360" fmla="*/ 11094863 w 12089090"/>
                  <a:gd name="connsiteY360" fmla="*/ 3165883 h 13511369"/>
                  <a:gd name="connsiteX361" fmla="*/ 11180587 w 12089090"/>
                  <a:gd name="connsiteY361" fmla="*/ 2911882 h 13511369"/>
                  <a:gd name="connsiteX362" fmla="*/ 10999613 w 12089090"/>
                  <a:gd name="connsiteY362" fmla="*/ 2988083 h 13511369"/>
                  <a:gd name="connsiteX363" fmla="*/ 10971037 w 12089090"/>
                  <a:gd name="connsiteY363" fmla="*/ 2918232 h 13511369"/>
                  <a:gd name="connsiteX364" fmla="*/ 10780537 w 12089090"/>
                  <a:gd name="connsiteY364" fmla="*/ 2715032 h 13511369"/>
                  <a:gd name="connsiteX365" fmla="*/ 10748788 w 12089090"/>
                  <a:gd name="connsiteY365" fmla="*/ 2530883 h 13511369"/>
                  <a:gd name="connsiteX366" fmla="*/ 10717038 w 12089090"/>
                  <a:gd name="connsiteY366" fmla="*/ 2435633 h 13511369"/>
                  <a:gd name="connsiteX367" fmla="*/ 10818637 w 12089090"/>
                  <a:gd name="connsiteY367" fmla="*/ 2334032 h 13511369"/>
                  <a:gd name="connsiteX368" fmla="*/ 11078988 w 12089090"/>
                  <a:gd name="connsiteY368" fmla="*/ 2099083 h 13511369"/>
                  <a:gd name="connsiteX369" fmla="*/ 11199637 w 12089090"/>
                  <a:gd name="connsiteY369" fmla="*/ 2118132 h 13511369"/>
                  <a:gd name="connsiteX370" fmla="*/ 11269488 w 12089090"/>
                  <a:gd name="connsiteY370" fmla="*/ 2029233 h 13511369"/>
                  <a:gd name="connsiteX371" fmla="*/ 11504437 w 12089090"/>
                  <a:gd name="connsiteY371" fmla="*/ 1921282 h 13511369"/>
                  <a:gd name="connsiteX372" fmla="*/ 11358388 w 12089090"/>
                  <a:gd name="connsiteY372" fmla="*/ 1851433 h 13511369"/>
                  <a:gd name="connsiteX373" fmla="*/ 11275837 w 12089090"/>
                  <a:gd name="connsiteY373" fmla="*/ 1705382 h 13511369"/>
                  <a:gd name="connsiteX374" fmla="*/ 11377437 w 12089090"/>
                  <a:gd name="connsiteY374" fmla="*/ 1279932 h 13511369"/>
                  <a:gd name="connsiteX375" fmla="*/ 11256787 w 12089090"/>
                  <a:gd name="connsiteY375" fmla="*/ 1019582 h 13511369"/>
                  <a:gd name="connsiteX376" fmla="*/ 11542537 w 12089090"/>
                  <a:gd name="connsiteY376" fmla="*/ 1362482 h 13511369"/>
                  <a:gd name="connsiteX377" fmla="*/ 11707637 w 12089090"/>
                  <a:gd name="connsiteY377" fmla="*/ 1165632 h 13511369"/>
                  <a:gd name="connsiteX378" fmla="*/ 11891787 w 12089090"/>
                  <a:gd name="connsiteY378" fmla="*/ 1476782 h 13511369"/>
                  <a:gd name="connsiteX379" fmla="*/ 12088637 w 12089090"/>
                  <a:gd name="connsiteY379" fmla="*/ 1578383 h 13511369"/>
                  <a:gd name="connsiteX380" fmla="*/ 11923537 w 12089090"/>
                  <a:gd name="connsiteY380" fmla="*/ 1133883 h 13511369"/>
                  <a:gd name="connsiteX381" fmla="*/ 11910837 w 12089090"/>
                  <a:gd name="connsiteY381" fmla="*/ 917982 h 13511369"/>
                  <a:gd name="connsiteX382" fmla="*/ 11777487 w 12089090"/>
                  <a:gd name="connsiteY382" fmla="*/ 721132 h 13511369"/>
                  <a:gd name="connsiteX383" fmla="*/ 11752087 w 12089090"/>
                  <a:gd name="connsiteY38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959822 w 12089090"/>
                  <a:gd name="connsiteY14" fmla="*/ 1395569 h 13511369"/>
                  <a:gd name="connsiteX15" fmla="*/ 6752653 w 12089090"/>
                  <a:gd name="connsiteY15" fmla="*/ 1359850 h 13511369"/>
                  <a:gd name="connsiteX16" fmla="*/ 6647878 w 12089090"/>
                  <a:gd name="connsiteY16" fmla="*/ 1431288 h 13511369"/>
                  <a:gd name="connsiteX17" fmla="*/ 6488334 w 12089090"/>
                  <a:gd name="connsiteY17" fmla="*/ 1331275 h 13511369"/>
                  <a:gd name="connsiteX18" fmla="*/ 6354984 w 12089090"/>
                  <a:gd name="connsiteY18" fmla="*/ 1402713 h 13511369"/>
                  <a:gd name="connsiteX19" fmla="*/ 6265687 w 12089090"/>
                  <a:gd name="connsiteY19" fmla="*/ 1362482 h 13511369"/>
                  <a:gd name="connsiteX20" fmla="*/ 6181153 w 12089090"/>
                  <a:gd name="connsiteY20" fmla="*/ 1433669 h 13511369"/>
                  <a:gd name="connsiteX21" fmla="*/ 6052565 w 12089090"/>
                  <a:gd name="connsiteY21" fmla="*/ 1269363 h 13511369"/>
                  <a:gd name="connsiteX22" fmla="*/ 5971603 w 12089090"/>
                  <a:gd name="connsiteY22" fmla="*/ 1078863 h 13511369"/>
                  <a:gd name="connsiteX23" fmla="*/ 5808487 w 12089090"/>
                  <a:gd name="connsiteY23" fmla="*/ 1000532 h 13511369"/>
                  <a:gd name="connsiteX24" fmla="*/ 5647753 w 12089090"/>
                  <a:gd name="connsiteY24" fmla="*/ 921700 h 13511369"/>
                  <a:gd name="connsiteX25" fmla="*/ 5566790 w 12089090"/>
                  <a:gd name="connsiteY25" fmla="*/ 995519 h 13511369"/>
                  <a:gd name="connsiteX26" fmla="*/ 5500115 w 12089090"/>
                  <a:gd name="connsiteY26" fmla="*/ 847881 h 13511369"/>
                  <a:gd name="connsiteX27" fmla="*/ 5295328 w 12089090"/>
                  <a:gd name="connsiteY27" fmla="*/ 838356 h 13511369"/>
                  <a:gd name="connsiteX28" fmla="*/ 5119115 w 12089090"/>
                  <a:gd name="connsiteY28" fmla="*/ 678813 h 13511369"/>
                  <a:gd name="connsiteX29" fmla="*/ 4872656 w 12089090"/>
                  <a:gd name="connsiteY29" fmla="*/ 524282 h 13511369"/>
                  <a:gd name="connsiteX30" fmla="*/ 4578572 w 12089090"/>
                  <a:gd name="connsiteY30" fmla="*/ 478788 h 13511369"/>
                  <a:gd name="connsiteX31" fmla="*/ 4330922 w 12089090"/>
                  <a:gd name="connsiteY31" fmla="*/ 395444 h 13511369"/>
                  <a:gd name="connsiteX32" fmla="*/ 4363068 w 12089090"/>
                  <a:gd name="connsiteY32" fmla="*/ 505232 h 13511369"/>
                  <a:gd name="connsiteX33" fmla="*/ 4118990 w 12089090"/>
                  <a:gd name="connsiteY33" fmla="*/ 528794 h 13511369"/>
                  <a:gd name="connsiteX34" fmla="*/ 3952303 w 12089090"/>
                  <a:gd name="connsiteY34" fmla="*/ 640713 h 13511369"/>
                  <a:gd name="connsiteX35" fmla="*/ 3770137 w 12089090"/>
                  <a:gd name="connsiteY35" fmla="*/ 929094 h 13511369"/>
                  <a:gd name="connsiteX36" fmla="*/ 3680840 w 12089090"/>
                  <a:gd name="connsiteY36" fmla="*/ 914556 h 13511369"/>
                  <a:gd name="connsiteX37" fmla="*/ 3578447 w 12089090"/>
                  <a:gd name="connsiteY37" fmla="*/ 990756 h 13511369"/>
                  <a:gd name="connsiteX38" fmla="*/ 3404615 w 12089090"/>
                  <a:gd name="connsiteY38" fmla="*/ 1205069 h 13511369"/>
                  <a:gd name="connsiteX39" fmla="*/ 3266503 w 12089090"/>
                  <a:gd name="connsiteY39" fmla="*/ 1266981 h 13511369"/>
                  <a:gd name="connsiteX40" fmla="*/ 3184349 w 12089090"/>
                  <a:gd name="connsiteY40" fmla="*/ 1343433 h 13511369"/>
                  <a:gd name="connsiteX41" fmla="*/ 2956940 w 12089090"/>
                  <a:gd name="connsiteY41" fmla="*/ 1233644 h 13511369"/>
                  <a:gd name="connsiteX42" fmla="*/ 2829544 w 12089090"/>
                  <a:gd name="connsiteY42" fmla="*/ 1317239 h 13511369"/>
                  <a:gd name="connsiteX43" fmla="*/ 2690240 w 12089090"/>
                  <a:gd name="connsiteY43" fmla="*/ 1366994 h 13511369"/>
                  <a:gd name="connsiteX44" fmla="*/ 2455687 w 12089090"/>
                  <a:gd name="connsiteY44" fmla="*/ 1452970 h 13511369"/>
                  <a:gd name="connsiteX45" fmla="*/ 2421159 w 12089090"/>
                  <a:gd name="connsiteY45" fmla="*/ 1328894 h 13511369"/>
                  <a:gd name="connsiteX46" fmla="*/ 2341387 w 12089090"/>
                  <a:gd name="connsiteY46" fmla="*/ 1248182 h 13511369"/>
                  <a:gd name="connsiteX47" fmla="*/ 2364009 w 12089090"/>
                  <a:gd name="connsiteY47" fmla="*/ 1407475 h 13511369"/>
                  <a:gd name="connsiteX48" fmla="*/ 2321147 w 12089090"/>
                  <a:gd name="connsiteY48" fmla="*/ 1557494 h 13511369"/>
                  <a:gd name="connsiteX49" fmla="*/ 2379487 w 12089090"/>
                  <a:gd name="connsiteY49" fmla="*/ 1629182 h 13511369"/>
                  <a:gd name="connsiteX50" fmla="*/ 2748581 w 12089090"/>
                  <a:gd name="connsiteY50" fmla="*/ 1888739 h 13511369"/>
                  <a:gd name="connsiteX51" fmla="*/ 2818828 w 12089090"/>
                  <a:gd name="connsiteY51" fmla="*/ 2031363 h 13511369"/>
                  <a:gd name="connsiteX52" fmla="*/ 2799778 w 12089090"/>
                  <a:gd name="connsiteY52" fmla="*/ 2224244 h 13511369"/>
                  <a:gd name="connsiteX53" fmla="*/ 2870025 w 12089090"/>
                  <a:gd name="connsiteY53" fmla="*/ 2431664 h 13511369"/>
                  <a:gd name="connsiteX54" fmla="*/ 3027187 w 12089090"/>
                  <a:gd name="connsiteY54" fmla="*/ 2567395 h 13511369"/>
                  <a:gd name="connsiteX55" fmla="*/ 3160537 w 12089090"/>
                  <a:gd name="connsiteY55" fmla="*/ 2543582 h 13511369"/>
                  <a:gd name="connsiteX56" fmla="*/ 3228403 w 12089090"/>
                  <a:gd name="connsiteY56" fmla="*/ 2648106 h 13511369"/>
                  <a:gd name="connsiteX57" fmla="*/ 3130772 w 12089090"/>
                  <a:gd name="connsiteY57" fmla="*/ 2719544 h 13511369"/>
                  <a:gd name="connsiteX58" fmla="*/ 3115293 w 12089090"/>
                  <a:gd name="connsiteY58" fmla="*/ 2843619 h 13511369"/>
                  <a:gd name="connsiteX59" fmla="*/ 3023615 w 12089090"/>
                  <a:gd name="connsiteY59" fmla="*/ 2957669 h 13511369"/>
                  <a:gd name="connsiteX60" fmla="*/ 3016472 w 12089090"/>
                  <a:gd name="connsiteY60" fmla="*/ 3050538 h 13511369"/>
                  <a:gd name="connsiteX61" fmla="*/ 2916459 w 12089090"/>
                  <a:gd name="connsiteY61" fmla="*/ 3143406 h 13511369"/>
                  <a:gd name="connsiteX62" fmla="*/ 2874787 w 12089090"/>
                  <a:gd name="connsiteY62" fmla="*/ 3248432 h 13511369"/>
                  <a:gd name="connsiteX63" fmla="*/ 2916459 w 12089090"/>
                  <a:gd name="connsiteY63" fmla="*/ 3355338 h 13511369"/>
                  <a:gd name="connsiteX64" fmla="*/ 3039093 w 12089090"/>
                  <a:gd name="connsiteY64" fmla="*/ 3469889 h 13511369"/>
                  <a:gd name="connsiteX65" fmla="*/ 2880740 w 12089090"/>
                  <a:gd name="connsiteY65" fmla="*/ 3872069 h 13511369"/>
                  <a:gd name="connsiteX66" fmla="*/ 2854547 w 12089090"/>
                  <a:gd name="connsiteY66" fmla="*/ 4003038 h 13511369"/>
                  <a:gd name="connsiteX67" fmla="*/ 2779537 w 12089090"/>
                  <a:gd name="connsiteY67" fmla="*/ 4067582 h 13511369"/>
                  <a:gd name="connsiteX68" fmla="*/ 2630709 w 12089090"/>
                  <a:gd name="connsiteY68" fmla="*/ 4069713 h 13511369"/>
                  <a:gd name="connsiteX69" fmla="*/ 2559272 w 12089090"/>
                  <a:gd name="connsiteY69" fmla="*/ 4041138 h 13511369"/>
                  <a:gd name="connsiteX70" fmla="*/ 2497359 w 12089090"/>
                  <a:gd name="connsiteY70" fmla="*/ 3964938 h 13511369"/>
                  <a:gd name="connsiteX71" fmla="*/ 2360437 w 12089090"/>
                  <a:gd name="connsiteY71" fmla="*/ 3991382 h 13511369"/>
                  <a:gd name="connsiteX72" fmla="*/ 2302097 w 12089090"/>
                  <a:gd name="connsiteY72" fmla="*/ 4098288 h 13511369"/>
                  <a:gd name="connsiteX73" fmla="*/ 2402109 w 12089090"/>
                  <a:gd name="connsiteY73" fmla="*/ 4295932 h 13511369"/>
                  <a:gd name="connsiteX74" fmla="*/ 2322337 w 12089090"/>
                  <a:gd name="connsiteY74" fmla="*/ 4353332 h 13511369"/>
                  <a:gd name="connsiteX75" fmla="*/ 2533078 w 12089090"/>
                  <a:gd name="connsiteY75" fmla="*/ 4645975 h 13511369"/>
                  <a:gd name="connsiteX76" fmla="*/ 2597372 w 12089090"/>
                  <a:gd name="connsiteY76" fmla="*/ 4879338 h 13511369"/>
                  <a:gd name="connsiteX77" fmla="*/ 2489024 w 12089090"/>
                  <a:gd name="connsiteY77" fmla="*/ 4958170 h 13511369"/>
                  <a:gd name="connsiteX78" fmla="*/ 2471165 w 12089090"/>
                  <a:gd name="connsiteY78" fmla="*/ 5122225 h 13511369"/>
                  <a:gd name="connsiteX79" fmla="*/ 2387822 w 12089090"/>
                  <a:gd name="connsiteY79" fmla="*/ 5196044 h 13511369"/>
                  <a:gd name="connsiteX80" fmla="*/ 2398537 w 12089090"/>
                  <a:gd name="connsiteY80" fmla="*/ 5286782 h 13511369"/>
                  <a:gd name="connsiteX81" fmla="*/ 2506884 w 12089090"/>
                  <a:gd name="connsiteY81" fmla="*/ 5384163 h 13511369"/>
                  <a:gd name="connsiteX82" fmla="*/ 2512837 w 12089090"/>
                  <a:gd name="connsiteY82" fmla="*/ 5534432 h 13511369"/>
                  <a:gd name="connsiteX83" fmla="*/ 2516409 w 12089090"/>
                  <a:gd name="connsiteY83" fmla="*/ 5622288 h 13511369"/>
                  <a:gd name="connsiteX84" fmla="*/ 2649759 w 12089090"/>
                  <a:gd name="connsiteY84" fmla="*/ 5741350 h 13511369"/>
                  <a:gd name="connsiteX85" fmla="*/ 2814065 w 12089090"/>
                  <a:gd name="connsiteY85" fmla="*/ 5819932 h 13511369"/>
                  <a:gd name="connsiteX86" fmla="*/ 2846212 w 12089090"/>
                  <a:gd name="connsiteY86" fmla="*/ 6036875 h 13511369"/>
                  <a:gd name="connsiteX87" fmla="*/ 2836687 w 12089090"/>
                  <a:gd name="connsiteY87" fmla="*/ 6239282 h 13511369"/>
                  <a:gd name="connsiteX88" fmla="*/ 2611659 w 12089090"/>
                  <a:gd name="connsiteY88" fmla="*/ 6322375 h 13511369"/>
                  <a:gd name="connsiteX89" fmla="*/ 2627137 w 12089090"/>
                  <a:gd name="connsiteY89" fmla="*/ 6448832 h 13511369"/>
                  <a:gd name="connsiteX90" fmla="*/ 2531887 w 12089090"/>
                  <a:gd name="connsiteY90" fmla="*/ 6696482 h 13511369"/>
                  <a:gd name="connsiteX91" fmla="*/ 2585465 w 12089090"/>
                  <a:gd name="connsiteY91" fmla="*/ 6812913 h 13511369"/>
                  <a:gd name="connsiteX92" fmla="*/ 2535459 w 12089090"/>
                  <a:gd name="connsiteY92" fmla="*/ 6872444 h 13511369"/>
                  <a:gd name="connsiteX93" fmla="*/ 2478309 w 12089090"/>
                  <a:gd name="connsiteY93" fmla="*/ 6981982 h 13511369"/>
                  <a:gd name="connsiteX94" fmla="*/ 2365199 w 12089090"/>
                  <a:gd name="connsiteY94" fmla="*/ 7022714 h 13511369"/>
                  <a:gd name="connsiteX95" fmla="*/ 2123503 w 12089090"/>
                  <a:gd name="connsiteY95" fmla="*/ 7248682 h 13511369"/>
                  <a:gd name="connsiteX96" fmla="*/ 2171128 w 12089090"/>
                  <a:gd name="connsiteY96" fmla="*/ 7551100 h 13511369"/>
                  <a:gd name="connsiteX97" fmla="*/ 2143743 w 12089090"/>
                  <a:gd name="connsiteY97" fmla="*/ 7627551 h 13511369"/>
                  <a:gd name="connsiteX98" fmla="*/ 1973484 w 12089090"/>
                  <a:gd name="connsiteY98" fmla="*/ 7703500 h 13511369"/>
                  <a:gd name="connsiteX99" fmla="*/ 1867519 w 12089090"/>
                  <a:gd name="connsiteY99" fmla="*/ 7841863 h 13511369"/>
                  <a:gd name="connsiteX100" fmla="*/ 1842515 w 12089090"/>
                  <a:gd name="connsiteY100" fmla="*/ 8084500 h 13511369"/>
                  <a:gd name="connsiteX101" fmla="*/ 1721072 w 12089090"/>
                  <a:gd name="connsiteY101" fmla="*/ 8148794 h 13511369"/>
                  <a:gd name="connsiteX102" fmla="*/ 1703212 w 12089090"/>
                  <a:gd name="connsiteY102" fmla="*/ 8291919 h 13511369"/>
                  <a:gd name="connsiteX103" fmla="*/ 1671065 w 12089090"/>
                  <a:gd name="connsiteY103" fmla="*/ 8510744 h 13511369"/>
                  <a:gd name="connsiteX104" fmla="*/ 1716309 w 12089090"/>
                  <a:gd name="connsiteY104" fmla="*/ 8653619 h 13511369"/>
                  <a:gd name="connsiteX105" fmla="*/ 1706784 w 12089090"/>
                  <a:gd name="connsiteY105" fmla="*/ 8772682 h 13511369"/>
                  <a:gd name="connsiteX106" fmla="*/ 1788937 w 12089090"/>
                  <a:gd name="connsiteY106" fmla="*/ 8963432 h 13511369"/>
                  <a:gd name="connsiteX107" fmla="*/ 1657969 w 12089090"/>
                  <a:gd name="connsiteY107" fmla="*/ 9413488 h 13511369"/>
                  <a:gd name="connsiteX108" fmla="*/ 1506759 w 12089090"/>
                  <a:gd name="connsiteY108" fmla="*/ 9498963 h 13511369"/>
                  <a:gd name="connsiteX109" fmla="*/ 1463897 w 12089090"/>
                  <a:gd name="connsiteY109" fmla="*/ 9682319 h 13511369"/>
                  <a:gd name="connsiteX110" fmla="*/ 1321022 w 12089090"/>
                  <a:gd name="connsiteY110" fmla="*/ 9748994 h 13511369"/>
                  <a:gd name="connsiteX111" fmla="*/ 1312687 w 12089090"/>
                  <a:gd name="connsiteY111" fmla="*/ 9839732 h 13511369"/>
                  <a:gd name="connsiteX112" fmla="*/ 1237678 w 12089090"/>
                  <a:gd name="connsiteY112" fmla="*/ 9970450 h 13511369"/>
                  <a:gd name="connsiteX113" fmla="*/ 1254347 w 12089090"/>
                  <a:gd name="connsiteY113" fmla="*/ 10151425 h 13511369"/>
                  <a:gd name="connsiteX114" fmla="*/ 1179337 w 12089090"/>
                  <a:gd name="connsiteY114" fmla="*/ 10315982 h 13511369"/>
                  <a:gd name="connsiteX115" fmla="*/ 932878 w 12089090"/>
                  <a:gd name="connsiteY115" fmla="*/ 10353832 h 13511369"/>
                  <a:gd name="connsiteX116" fmla="*/ 817387 w 12089090"/>
                  <a:gd name="connsiteY116" fmla="*/ 10468382 h 13511369"/>
                  <a:gd name="connsiteX117" fmla="*/ 678084 w 12089090"/>
                  <a:gd name="connsiteY117" fmla="*/ 10480038 h 13511369"/>
                  <a:gd name="connsiteX118" fmla="*/ 585215 w 12089090"/>
                  <a:gd name="connsiteY118" fmla="*/ 10544332 h 13511369"/>
                  <a:gd name="connsiteX119" fmla="*/ 497109 w 12089090"/>
                  <a:gd name="connsiteY119" fmla="*/ 10503850 h 13511369"/>
                  <a:gd name="connsiteX120" fmla="*/ 399478 w 12089090"/>
                  <a:gd name="connsiteY120" fmla="*/ 10510994 h 13511369"/>
                  <a:gd name="connsiteX121" fmla="*/ 301847 w 12089090"/>
                  <a:gd name="connsiteY121" fmla="*/ 10482419 h 13511369"/>
                  <a:gd name="connsiteX122" fmla="*/ 238743 w 12089090"/>
                  <a:gd name="connsiteY122" fmla="*/ 10535057 h 13511369"/>
                  <a:gd name="connsiteX123" fmla="*/ 17287 w 12089090"/>
                  <a:gd name="connsiteY123" fmla="*/ 10430282 h 13511369"/>
                  <a:gd name="connsiteX124" fmla="*/ 78009 w 12089090"/>
                  <a:gd name="connsiteY124" fmla="*/ 10608625 h 13511369"/>
                  <a:gd name="connsiteX125" fmla="*/ 11334 w 12089090"/>
                  <a:gd name="connsiteY125" fmla="*/ 10787219 h 13511369"/>
                  <a:gd name="connsiteX126" fmla="*/ 112537 w 12089090"/>
                  <a:gd name="connsiteY126" fmla="*/ 11056551 h 13511369"/>
                  <a:gd name="connsiteX127" fmla="*/ 8953 w 12089090"/>
                  <a:gd name="connsiteY127" fmla="*/ 11234894 h 13511369"/>
                  <a:gd name="connsiteX128" fmla="*/ 17287 w 12089090"/>
                  <a:gd name="connsiteY128" fmla="*/ 11420882 h 13511369"/>
                  <a:gd name="connsiteX129" fmla="*/ 158972 w 12089090"/>
                  <a:gd name="connsiteY129" fmla="*/ 11470638 h 13511369"/>
                  <a:gd name="connsiteX130" fmla="*/ 455437 w 12089090"/>
                  <a:gd name="connsiteY130" fmla="*/ 11497082 h 13511369"/>
                  <a:gd name="connsiteX131" fmla="*/ 623315 w 12089090"/>
                  <a:gd name="connsiteY131" fmla="*/ 11544457 h 13511369"/>
                  <a:gd name="connsiteX132" fmla="*/ 737615 w 12089090"/>
                  <a:gd name="connsiteY132" fmla="*/ 11489688 h 13511369"/>
                  <a:gd name="connsiteX133" fmla="*/ 912637 w 12089090"/>
                  <a:gd name="connsiteY133" fmla="*/ 11535182 h 13511369"/>
                  <a:gd name="connsiteX134" fmla="*/ 1078134 w 12089090"/>
                  <a:gd name="connsiteY134" fmla="*/ 11413488 h 13511369"/>
                  <a:gd name="connsiteX135" fmla="*/ 1155524 w 12089090"/>
                  <a:gd name="connsiteY135" fmla="*/ 11470889 h 13511369"/>
                  <a:gd name="connsiteX136" fmla="*/ 1294828 w 12089090"/>
                  <a:gd name="connsiteY136" fmla="*/ 11496832 h 13511369"/>
                  <a:gd name="connsiteX137" fmla="*/ 1466278 w 12089090"/>
                  <a:gd name="connsiteY137" fmla="*/ 11508738 h 13511369"/>
                  <a:gd name="connsiteX138" fmla="*/ 1552003 w 12089090"/>
                  <a:gd name="connsiteY138" fmla="*/ 11573032 h 13511369"/>
                  <a:gd name="connsiteX139" fmla="*/ 1652015 w 12089090"/>
                  <a:gd name="connsiteY139" fmla="*/ 11580175 h 13511369"/>
                  <a:gd name="connsiteX140" fmla="*/ 1731787 w 12089090"/>
                  <a:gd name="connsiteY140" fmla="*/ 11592332 h 13511369"/>
                  <a:gd name="connsiteX141" fmla="*/ 1659159 w 12089090"/>
                  <a:gd name="connsiteY141" fmla="*/ 11737338 h 13511369"/>
                  <a:gd name="connsiteX142" fmla="*/ 1693687 w 12089090"/>
                  <a:gd name="connsiteY142" fmla="*/ 11992382 h 13511369"/>
                  <a:gd name="connsiteX143" fmla="*/ 1871090 w 12089090"/>
                  <a:gd name="connsiteY143" fmla="*/ 12130244 h 13511369"/>
                  <a:gd name="connsiteX144" fmla="*/ 1993724 w 12089090"/>
                  <a:gd name="connsiteY144" fmla="*/ 12056676 h 13511369"/>
                  <a:gd name="connsiteX145" fmla="*/ 2066353 w 12089090"/>
                  <a:gd name="connsiteY145" fmla="*/ 12104050 h 13511369"/>
                  <a:gd name="connsiteX146" fmla="*/ 2142553 w 12089090"/>
                  <a:gd name="connsiteY146" fmla="*/ 12034994 h 13511369"/>
                  <a:gd name="connsiteX147" fmla="*/ 2242565 w 12089090"/>
                  <a:gd name="connsiteY147" fmla="*/ 12058807 h 13511369"/>
                  <a:gd name="connsiteX148" fmla="*/ 2473547 w 12089090"/>
                  <a:gd name="connsiteY148" fmla="*/ 12008800 h 13511369"/>
                  <a:gd name="connsiteX149" fmla="*/ 2524743 w 12089090"/>
                  <a:gd name="connsiteY149" fmla="*/ 11899513 h 13511369"/>
                  <a:gd name="connsiteX150" fmla="*/ 2893837 w 12089090"/>
                  <a:gd name="connsiteY150" fmla="*/ 12030482 h 13511369"/>
                  <a:gd name="connsiteX151" fmla="*/ 2983134 w 12089090"/>
                  <a:gd name="connsiteY151" fmla="*/ 12018325 h 13511369"/>
                  <a:gd name="connsiteX152" fmla="*/ 3084337 w 12089090"/>
                  <a:gd name="connsiteY152" fmla="*/ 12182882 h 13511369"/>
                  <a:gd name="connsiteX153" fmla="*/ 3323653 w 12089090"/>
                  <a:gd name="connsiteY153" fmla="*/ 12127863 h 13511369"/>
                  <a:gd name="connsiteX154" fmla="*/ 3433190 w 12089090"/>
                  <a:gd name="connsiteY154" fmla="*/ 12196919 h 13511369"/>
                  <a:gd name="connsiteX155" fmla="*/ 3586781 w 12089090"/>
                  <a:gd name="connsiteY155" fmla="*/ 12266226 h 13511369"/>
                  <a:gd name="connsiteX156" fmla="*/ 3522487 w 12089090"/>
                  <a:gd name="connsiteY156" fmla="*/ 12387670 h 13511369"/>
                  <a:gd name="connsiteX157" fmla="*/ 3607022 w 12089090"/>
                  <a:gd name="connsiteY157" fmla="*/ 12592207 h 13511369"/>
                  <a:gd name="connsiteX158" fmla="*/ 3560587 w 12089090"/>
                  <a:gd name="connsiteY158" fmla="*/ 12773432 h 13511369"/>
                  <a:gd name="connsiteX159" fmla="*/ 3545109 w 12089090"/>
                  <a:gd name="connsiteY159" fmla="*/ 12987494 h 13511369"/>
                  <a:gd name="connsiteX160" fmla="*/ 3636787 w 12089090"/>
                  <a:gd name="connsiteY160" fmla="*/ 13211582 h 13511369"/>
                  <a:gd name="connsiteX161" fmla="*/ 3922537 w 12089090"/>
                  <a:gd name="connsiteY161" fmla="*/ 13440182 h 13511369"/>
                  <a:gd name="connsiteX162" fmla="*/ 4514278 w 12089090"/>
                  <a:gd name="connsiteY162" fmla="*/ 13511369 h 13511369"/>
                  <a:gd name="connsiteX163" fmla="*/ 4549996 w 12089090"/>
                  <a:gd name="connsiteY163" fmla="*/ 13442312 h 13511369"/>
                  <a:gd name="connsiteX164" fmla="*/ 4208287 w 12089090"/>
                  <a:gd name="connsiteY164" fmla="*/ 13154432 h 13511369"/>
                  <a:gd name="connsiteX165" fmla="*/ 4635722 w 12089090"/>
                  <a:gd name="connsiteY165" fmla="*/ 13268482 h 13511369"/>
                  <a:gd name="connsiteX166" fmla="*/ 4951237 w 12089090"/>
                  <a:gd name="connsiteY166" fmla="*/ 13268732 h 13511369"/>
                  <a:gd name="connsiteX167" fmla="*/ 5052440 w 12089090"/>
                  <a:gd name="connsiteY167" fmla="*/ 13058932 h 13511369"/>
                  <a:gd name="connsiteX168" fmla="*/ 5011959 w 12089090"/>
                  <a:gd name="connsiteY168" fmla="*/ 12985113 h 13511369"/>
                  <a:gd name="connsiteX169" fmla="*/ 5008387 w 12089090"/>
                  <a:gd name="connsiteY169" fmla="*/ 12678182 h 13511369"/>
                  <a:gd name="connsiteX170" fmla="*/ 5084587 w 12089090"/>
                  <a:gd name="connsiteY170" fmla="*/ 12563882 h 13511369"/>
                  <a:gd name="connsiteX171" fmla="*/ 5046487 w 12089090"/>
                  <a:gd name="connsiteY171" fmla="*/ 12225745 h 13511369"/>
                  <a:gd name="connsiteX172" fmla="*/ 5375100 w 12089090"/>
                  <a:gd name="connsiteY172" fmla="*/ 12097157 h 13511369"/>
                  <a:gd name="connsiteX173" fmla="*/ 5656087 w 12089090"/>
                  <a:gd name="connsiteY173" fmla="*/ 12180502 h 13511369"/>
                  <a:gd name="connsiteX174" fmla="*/ 5541787 w 12089090"/>
                  <a:gd name="connsiteY174" fmla="*/ 11249432 h 13511369"/>
                  <a:gd name="connsiteX175" fmla="*/ 5602510 w 12089090"/>
                  <a:gd name="connsiteY175" fmla="*/ 10722925 h 13511369"/>
                  <a:gd name="connsiteX176" fmla="*/ 5485827 w 12089090"/>
                  <a:gd name="connsiteY176" fmla="*/ 10663394 h 13511369"/>
                  <a:gd name="connsiteX177" fmla="*/ 5602509 w 12089090"/>
                  <a:gd name="connsiteY177" fmla="*/ 10701495 h 13511369"/>
                  <a:gd name="connsiteX178" fmla="*/ 5628703 w 12089090"/>
                  <a:gd name="connsiteY178" fmla="*/ 10160950 h 13511369"/>
                  <a:gd name="connsiteX179" fmla="*/ 5715618 w 12089090"/>
                  <a:gd name="connsiteY179" fmla="*/ 9775438 h 13511369"/>
                  <a:gd name="connsiteX180" fmla="*/ 5847778 w 12089090"/>
                  <a:gd name="connsiteY180" fmla="*/ 9408475 h 13511369"/>
                  <a:gd name="connsiteX181" fmla="*/ 5938265 w 12089090"/>
                  <a:gd name="connsiteY181" fmla="*/ 9196544 h 13511369"/>
                  <a:gd name="connsiteX182" fmla="*/ 5776340 w 12089090"/>
                  <a:gd name="connsiteY182" fmla="*/ 9329894 h 13511369"/>
                  <a:gd name="connsiteX183" fmla="*/ 5940647 w 12089090"/>
                  <a:gd name="connsiteY183" fmla="*/ 9137013 h 13511369"/>
                  <a:gd name="connsiteX184" fmla="*/ 5972794 w 12089090"/>
                  <a:gd name="connsiteY184" fmla="*/ 8956289 h 13511369"/>
                  <a:gd name="connsiteX185" fmla="*/ 5976365 w 12089090"/>
                  <a:gd name="connsiteY185" fmla="*/ 9087006 h 13511369"/>
                  <a:gd name="connsiteX186" fmla="*/ 6458567 w 12089090"/>
                  <a:gd name="connsiteY186" fmla="*/ 8201432 h 13511369"/>
                  <a:gd name="connsiteX187" fmla="*/ 6221634 w 12089090"/>
                  <a:gd name="connsiteY187" fmla="*/ 8101170 h 13511369"/>
                  <a:gd name="connsiteX188" fmla="*/ 6443090 w 12089090"/>
                  <a:gd name="connsiteY188" fmla="*/ 8110694 h 13511369"/>
                  <a:gd name="connsiteX189" fmla="*/ 6713363 w 12089090"/>
                  <a:gd name="connsiteY189" fmla="*/ 8074975 h 13511369"/>
                  <a:gd name="connsiteX190" fmla="*/ 6872907 w 12089090"/>
                  <a:gd name="connsiteY190" fmla="*/ 8032113 h 13511369"/>
                  <a:gd name="connsiteX191" fmla="*/ 6802659 w 12089090"/>
                  <a:gd name="connsiteY191" fmla="*/ 7972582 h 13511369"/>
                  <a:gd name="connsiteX192" fmla="*/ 6894339 w 12089090"/>
                  <a:gd name="connsiteY192" fmla="*/ 7846626 h 13511369"/>
                  <a:gd name="connsiteX193" fmla="*/ 6997921 w 12089090"/>
                  <a:gd name="connsiteY193" fmla="*/ 7867807 h 13511369"/>
                  <a:gd name="connsiteX194" fmla="*/ 7034832 w 12089090"/>
                  <a:gd name="connsiteY194" fmla="*/ 7793990 h 13511369"/>
                  <a:gd name="connsiteX195" fmla="*/ 6961013 w 12089090"/>
                  <a:gd name="connsiteY195" fmla="*/ 7693975 h 13511369"/>
                  <a:gd name="connsiteX196" fmla="*/ 6927676 w 12089090"/>
                  <a:gd name="connsiteY196" fmla="*/ 7596344 h 13511369"/>
                  <a:gd name="connsiteX197" fmla="*/ 6837187 w 12089090"/>
                  <a:gd name="connsiteY197" fmla="*/ 7591832 h 13511369"/>
                  <a:gd name="connsiteX198" fmla="*/ 6763369 w 12089090"/>
                  <a:gd name="connsiteY198" fmla="*/ 7674925 h 13511369"/>
                  <a:gd name="connsiteX199" fmla="*/ 6627637 w 12089090"/>
                  <a:gd name="connsiteY199" fmla="*/ 7687082 h 13511369"/>
                  <a:gd name="connsiteX200" fmla="*/ 6687169 w 12089090"/>
                  <a:gd name="connsiteY200" fmla="*/ 7617775 h 13511369"/>
                  <a:gd name="connsiteX201" fmla="*/ 6699076 w 12089090"/>
                  <a:gd name="connsiteY201" fmla="*/ 7529669 h 13511369"/>
                  <a:gd name="connsiteX202" fmla="*/ 6720506 w 12089090"/>
                  <a:gd name="connsiteY202" fmla="*/ 7467756 h 13511369"/>
                  <a:gd name="connsiteX203" fmla="*/ 6684787 w 12089090"/>
                  <a:gd name="connsiteY203" fmla="*/ 7401332 h 13511369"/>
                  <a:gd name="connsiteX204" fmla="*/ 6620494 w 12089090"/>
                  <a:gd name="connsiteY204" fmla="*/ 7432038 h 13511369"/>
                  <a:gd name="connsiteX205" fmla="*/ 6618112 w 12089090"/>
                  <a:gd name="connsiteY205" fmla="*/ 7351326 h 13511369"/>
                  <a:gd name="connsiteX206" fmla="*/ 6837188 w 12089090"/>
                  <a:gd name="connsiteY206" fmla="*/ 7243919 h 13511369"/>
                  <a:gd name="connsiteX207" fmla="*/ 6801469 w 12089090"/>
                  <a:gd name="connsiteY207" fmla="*/ 7089138 h 13511369"/>
                  <a:gd name="connsiteX208" fmla="*/ 6877669 w 12089090"/>
                  <a:gd name="connsiteY208" fmla="*/ 7072469 h 13511369"/>
                  <a:gd name="connsiteX209" fmla="*/ 6856237 w 12089090"/>
                  <a:gd name="connsiteY209" fmla="*/ 6982232 h 13511369"/>
                  <a:gd name="connsiteX210" fmla="*/ 6961013 w 12089090"/>
                  <a:gd name="connsiteY210" fmla="*/ 6984363 h 13511369"/>
                  <a:gd name="connsiteX211" fmla="*/ 7003876 w 12089090"/>
                  <a:gd name="connsiteY211" fmla="*/ 6903400 h 13511369"/>
                  <a:gd name="connsiteX212" fmla="*/ 7106269 w 12089090"/>
                  <a:gd name="connsiteY212" fmla="*/ 6936738 h 13511369"/>
                  <a:gd name="connsiteX213" fmla="*/ 7180088 w 12089090"/>
                  <a:gd name="connsiteY213" fmla="*/ 7039132 h 13511369"/>
                  <a:gd name="connsiteX214" fmla="*/ 7246763 w 12089090"/>
                  <a:gd name="connsiteY214" fmla="*/ 6979600 h 13511369"/>
                  <a:gd name="connsiteX215" fmla="*/ 7187232 w 12089090"/>
                  <a:gd name="connsiteY215" fmla="*/ 6843869 h 13511369"/>
                  <a:gd name="connsiteX216" fmla="*/ 7244381 w 12089090"/>
                  <a:gd name="connsiteY216" fmla="*/ 6896506 h 13511369"/>
                  <a:gd name="connsiteX217" fmla="*/ 7361063 w 12089090"/>
                  <a:gd name="connsiteY217" fmla="*/ 6934357 h 13511369"/>
                  <a:gd name="connsiteX218" fmla="*/ 7434882 w 12089090"/>
                  <a:gd name="connsiteY218" fmla="*/ 7006046 h 13511369"/>
                  <a:gd name="connsiteX219" fmla="*/ 7403926 w 12089090"/>
                  <a:gd name="connsiteY219" fmla="*/ 7144158 h 13511369"/>
                  <a:gd name="connsiteX220" fmla="*/ 7475363 w 12089090"/>
                  <a:gd name="connsiteY220" fmla="*/ 7108439 h 13511369"/>
                  <a:gd name="connsiteX221" fmla="*/ 7465837 w 12089090"/>
                  <a:gd name="connsiteY221" fmla="*/ 7077482 h 13511369"/>
                  <a:gd name="connsiteX222" fmla="*/ 7542038 w 12089090"/>
                  <a:gd name="connsiteY222" fmla="*/ 7163208 h 13511369"/>
                  <a:gd name="connsiteX223" fmla="*/ 7477744 w 12089090"/>
                  <a:gd name="connsiteY223" fmla="*/ 7244171 h 13511369"/>
                  <a:gd name="connsiteX224" fmla="*/ 7542037 w 12089090"/>
                  <a:gd name="connsiteY224" fmla="*/ 7325132 h 13511369"/>
                  <a:gd name="connsiteX225" fmla="*/ 7468219 w 12089090"/>
                  <a:gd name="connsiteY225" fmla="*/ 7344183 h 13511369"/>
                  <a:gd name="connsiteX226" fmla="*/ 7375351 w 12089090"/>
                  <a:gd name="connsiteY226" fmla="*/ 7296558 h 13511369"/>
                  <a:gd name="connsiteX227" fmla="*/ 7327726 w 12089090"/>
                  <a:gd name="connsiteY227" fmla="*/ 7406096 h 13511369"/>
                  <a:gd name="connsiteX228" fmla="*/ 7403926 w 12089090"/>
                  <a:gd name="connsiteY228" fmla="*/ 7425146 h 13511369"/>
                  <a:gd name="connsiteX229" fmla="*/ 7458694 w 12089090"/>
                  <a:gd name="connsiteY229" fmla="*/ 7484677 h 13511369"/>
                  <a:gd name="connsiteX230" fmla="*/ 7484888 w 12089090"/>
                  <a:gd name="connsiteY230" fmla="*/ 7515382 h 13511369"/>
                  <a:gd name="connsiteX231" fmla="*/ 7505128 w 12089090"/>
                  <a:gd name="connsiteY231" fmla="*/ 7467755 h 13511369"/>
                  <a:gd name="connsiteX232" fmla="*/ 7563469 w 12089090"/>
                  <a:gd name="connsiteY232" fmla="*/ 7529921 h 13511369"/>
                  <a:gd name="connsiteX233" fmla="*/ 7656338 w 12089090"/>
                  <a:gd name="connsiteY233" fmla="*/ 7615646 h 13511369"/>
                  <a:gd name="connsiteX234" fmla="*/ 7656338 w 12089090"/>
                  <a:gd name="connsiteY234" fmla="*/ 7510871 h 13511369"/>
                  <a:gd name="connsiteX235" fmla="*/ 7830168 w 12089090"/>
                  <a:gd name="connsiteY235" fmla="*/ 7606120 h 13511369"/>
                  <a:gd name="connsiteX236" fmla="*/ 7723013 w 12089090"/>
                  <a:gd name="connsiteY236" fmla="*/ 7370377 h 13511369"/>
                  <a:gd name="connsiteX237" fmla="*/ 7725394 w 12089090"/>
                  <a:gd name="connsiteY237" fmla="*/ 7234646 h 13511369"/>
                  <a:gd name="connsiteX238" fmla="*/ 7630144 w 12089090"/>
                  <a:gd name="connsiteY238" fmla="*/ 7206071 h 13511369"/>
                  <a:gd name="connsiteX239" fmla="*/ 7694437 w 12089090"/>
                  <a:gd name="connsiteY239" fmla="*/ 7039382 h 13511369"/>
                  <a:gd name="connsiteX240" fmla="*/ 8392144 w 12089090"/>
                  <a:gd name="connsiteY240" fmla="*/ 6653621 h 13511369"/>
                  <a:gd name="connsiteX241" fmla="*/ 8720757 w 12089090"/>
                  <a:gd name="connsiteY241" fmla="*/ 6591708 h 13511369"/>
                  <a:gd name="connsiteX242" fmla="*/ 8739807 w 12089090"/>
                  <a:gd name="connsiteY242" fmla="*/ 6696483 h 13511369"/>
                  <a:gd name="connsiteX243" fmla="*/ 8813626 w 12089090"/>
                  <a:gd name="connsiteY243" fmla="*/ 6701246 h 13511369"/>
                  <a:gd name="connsiteX244" fmla="*/ 8789812 w 12089090"/>
                  <a:gd name="connsiteY244" fmla="*/ 6548844 h 13511369"/>
                  <a:gd name="connsiteX245" fmla="*/ 9332737 w 12089090"/>
                  <a:gd name="connsiteY245" fmla="*/ 6544082 h 13511369"/>
                  <a:gd name="connsiteX246" fmla="*/ 9520856 w 12089090"/>
                  <a:gd name="connsiteY246" fmla="*/ 6494075 h 13511369"/>
                  <a:gd name="connsiteX247" fmla="*/ 9647062 w 12089090"/>
                  <a:gd name="connsiteY247" fmla="*/ 6298813 h 13511369"/>
                  <a:gd name="connsiteX248" fmla="*/ 9923287 w 12089090"/>
                  <a:gd name="connsiteY248" fmla="*/ 6334532 h 13511369"/>
                  <a:gd name="connsiteX249" fmla="*/ 9887569 w 12089090"/>
                  <a:gd name="connsiteY249" fmla="*/ 6420258 h 13511369"/>
                  <a:gd name="connsiteX250" fmla="*/ 9744694 w 12089090"/>
                  <a:gd name="connsiteY250" fmla="*/ 6434546 h 13511369"/>
                  <a:gd name="connsiteX251" fmla="*/ 9813749 w 12089090"/>
                  <a:gd name="connsiteY251" fmla="*/ 6489313 h 13511369"/>
                  <a:gd name="connsiteX252" fmla="*/ 9682782 w 12089090"/>
                  <a:gd name="connsiteY252" fmla="*/ 6517889 h 13511369"/>
                  <a:gd name="connsiteX253" fmla="*/ 9556576 w 12089090"/>
                  <a:gd name="connsiteY253" fmla="*/ 6508364 h 13511369"/>
                  <a:gd name="connsiteX254" fmla="*/ 9470850 w 12089090"/>
                  <a:gd name="connsiteY254" fmla="*/ 6544082 h 13511369"/>
                  <a:gd name="connsiteX255" fmla="*/ 9439894 w 12089090"/>
                  <a:gd name="connsiteY255" fmla="*/ 6848883 h 13511369"/>
                  <a:gd name="connsiteX256" fmla="*/ 9601819 w 12089090"/>
                  <a:gd name="connsiteY256" fmla="*/ 6882220 h 13511369"/>
                  <a:gd name="connsiteX257" fmla="*/ 9808987 w 12089090"/>
                  <a:gd name="connsiteY257" fmla="*/ 6696482 h 13511369"/>
                  <a:gd name="connsiteX258" fmla="*/ 9847088 w 12089090"/>
                  <a:gd name="connsiteY258" fmla="*/ 6794114 h 13511369"/>
                  <a:gd name="connsiteX259" fmla="*/ 9994726 w 12089090"/>
                  <a:gd name="connsiteY259" fmla="*/ 6717914 h 13511369"/>
                  <a:gd name="connsiteX260" fmla="*/ 9894713 w 12089090"/>
                  <a:gd name="connsiteY260" fmla="*/ 6956040 h 13511369"/>
                  <a:gd name="connsiteX261" fmla="*/ 10037588 w 12089090"/>
                  <a:gd name="connsiteY261" fmla="*/ 6898889 h 13511369"/>
                  <a:gd name="connsiteX262" fmla="*/ 10004251 w 12089090"/>
                  <a:gd name="connsiteY262" fmla="*/ 6986996 h 13511369"/>
                  <a:gd name="connsiteX263" fmla="*/ 10235232 w 12089090"/>
                  <a:gd name="connsiteY263" fmla="*/ 6984614 h 13511369"/>
                  <a:gd name="connsiteX264" fmla="*/ 10075687 w 12089090"/>
                  <a:gd name="connsiteY264" fmla="*/ 7039382 h 13511369"/>
                  <a:gd name="connsiteX265" fmla="*/ 9966151 w 12089090"/>
                  <a:gd name="connsiteY265" fmla="*/ 7096533 h 13511369"/>
                  <a:gd name="connsiteX266" fmla="*/ 9847088 w 12089090"/>
                  <a:gd name="connsiteY266" fmla="*/ 7210833 h 13511369"/>
                  <a:gd name="connsiteX267" fmla="*/ 9882806 w 12089090"/>
                  <a:gd name="connsiteY267" fmla="*/ 7270363 h 13511369"/>
                  <a:gd name="connsiteX268" fmla="*/ 9925669 w 12089090"/>
                  <a:gd name="connsiteY268" fmla="*/ 7320371 h 13511369"/>
                  <a:gd name="connsiteX269" fmla="*/ 10004251 w 12089090"/>
                  <a:gd name="connsiteY269" fmla="*/ 7287033 h 13511369"/>
                  <a:gd name="connsiteX270" fmla="*/ 10016156 w 12089090"/>
                  <a:gd name="connsiteY270" fmla="*/ 7348944 h 13511369"/>
                  <a:gd name="connsiteX271" fmla="*/ 10130457 w 12089090"/>
                  <a:gd name="connsiteY271" fmla="*/ 7210833 h 13511369"/>
                  <a:gd name="connsiteX272" fmla="*/ 10166176 w 12089090"/>
                  <a:gd name="connsiteY272" fmla="*/ 7356089 h 13511369"/>
                  <a:gd name="connsiteX273" fmla="*/ 10261426 w 12089090"/>
                  <a:gd name="connsiteY273" fmla="*/ 7239408 h 13511369"/>
                  <a:gd name="connsiteX274" fmla="*/ 10287619 w 12089090"/>
                  <a:gd name="connsiteY274" fmla="*/ 7401332 h 13511369"/>
                  <a:gd name="connsiteX275" fmla="*/ 10361437 w 12089090"/>
                  <a:gd name="connsiteY275" fmla="*/ 7477532 h 13511369"/>
                  <a:gd name="connsiteX276" fmla="*/ 10151887 w 12089090"/>
                  <a:gd name="connsiteY276" fmla="*/ 7591832 h 13511369"/>
                  <a:gd name="connsiteX277" fmla="*/ 10304288 w 12089090"/>
                  <a:gd name="connsiteY277" fmla="*/ 7741852 h 13511369"/>
                  <a:gd name="connsiteX278" fmla="*/ 10335244 w 12089090"/>
                  <a:gd name="connsiteY278" fmla="*/ 7644221 h 13511369"/>
                  <a:gd name="connsiteX279" fmla="*/ 10406680 w 12089090"/>
                  <a:gd name="connsiteY279" fmla="*/ 7732326 h 13511369"/>
                  <a:gd name="connsiteX280" fmla="*/ 10528126 w 12089090"/>
                  <a:gd name="connsiteY280" fmla="*/ 7691846 h 13511369"/>
                  <a:gd name="connsiteX281" fmla="*/ 10532887 w 12089090"/>
                  <a:gd name="connsiteY281" fmla="*/ 7777570 h 13511369"/>
                  <a:gd name="connsiteX282" fmla="*/ 10530506 w 12089090"/>
                  <a:gd name="connsiteY282" fmla="*/ 7875200 h 13511369"/>
                  <a:gd name="connsiteX283" fmla="*/ 10640043 w 12089090"/>
                  <a:gd name="connsiteY283" fmla="*/ 7837101 h 13511369"/>
                  <a:gd name="connsiteX284" fmla="*/ 10680526 w 12089090"/>
                  <a:gd name="connsiteY284" fmla="*/ 8075227 h 13511369"/>
                  <a:gd name="connsiteX285" fmla="*/ 10818637 w 12089090"/>
                  <a:gd name="connsiteY285" fmla="*/ 8106182 h 13511369"/>
                  <a:gd name="connsiteX286" fmla="*/ 10832925 w 12089090"/>
                  <a:gd name="connsiteY286" fmla="*/ 7815670 h 13511369"/>
                  <a:gd name="connsiteX287" fmla="*/ 10923413 w 12089090"/>
                  <a:gd name="connsiteY287" fmla="*/ 7791858 h 13511369"/>
                  <a:gd name="connsiteX288" fmla="*/ 10992469 w 12089090"/>
                  <a:gd name="connsiteY288" fmla="*/ 7620407 h 13511369"/>
                  <a:gd name="connsiteX289" fmla="*/ 10954369 w 12089090"/>
                  <a:gd name="connsiteY289" fmla="*/ 7491821 h 13511369"/>
                  <a:gd name="connsiteX290" fmla="*/ 10859119 w 12089090"/>
                  <a:gd name="connsiteY290" fmla="*/ 7479913 h 13511369"/>
                  <a:gd name="connsiteX291" fmla="*/ 10906743 w 12089090"/>
                  <a:gd name="connsiteY291" fmla="*/ 7360851 h 13511369"/>
                  <a:gd name="connsiteX292" fmla="*/ 10801969 w 12089090"/>
                  <a:gd name="connsiteY292" fmla="*/ 7289414 h 13511369"/>
                  <a:gd name="connsiteX293" fmla="*/ 10761487 w 12089090"/>
                  <a:gd name="connsiteY293" fmla="*/ 7058432 h 13511369"/>
                  <a:gd name="connsiteX294" fmla="*/ 10443987 w 12089090"/>
                  <a:gd name="connsiteY294" fmla="*/ 7020332 h 13511369"/>
                  <a:gd name="connsiteX295" fmla="*/ 10513838 w 12089090"/>
                  <a:gd name="connsiteY295" fmla="*/ 6915558 h 13511369"/>
                  <a:gd name="connsiteX296" fmla="*/ 10637663 w 12089090"/>
                  <a:gd name="connsiteY296" fmla="*/ 6896508 h 13511369"/>
                  <a:gd name="connsiteX297" fmla="*/ 10647187 w 12089090"/>
                  <a:gd name="connsiteY297" fmla="*/ 6810782 h 13511369"/>
                  <a:gd name="connsiteX298" fmla="*/ 10859912 w 12089090"/>
                  <a:gd name="connsiteY298" fmla="*/ 6899682 h 13511369"/>
                  <a:gd name="connsiteX299" fmla="*/ 10875787 w 12089090"/>
                  <a:gd name="connsiteY299" fmla="*/ 6677432 h 13511369"/>
                  <a:gd name="connsiteX300" fmla="*/ 10666237 w 12089090"/>
                  <a:gd name="connsiteY300" fmla="*/ 6772682 h 13511369"/>
                  <a:gd name="connsiteX301" fmla="*/ 10590037 w 12089090"/>
                  <a:gd name="connsiteY301" fmla="*/ 6544082 h 13511369"/>
                  <a:gd name="connsiteX302" fmla="*/ 10361437 w 12089090"/>
                  <a:gd name="connsiteY302" fmla="*/ 6753632 h 13511369"/>
                  <a:gd name="connsiteX303" fmla="*/ 10374138 w 12089090"/>
                  <a:gd name="connsiteY303" fmla="*/ 6588533 h 13511369"/>
                  <a:gd name="connsiteX304" fmla="*/ 10386837 w 12089090"/>
                  <a:gd name="connsiteY304" fmla="*/ 6464707 h 13511369"/>
                  <a:gd name="connsiteX305" fmla="*/ 10331672 w 12089090"/>
                  <a:gd name="connsiteY305" fmla="*/ 6436675 h 13511369"/>
                  <a:gd name="connsiteX306" fmla="*/ 10278888 w 12089090"/>
                  <a:gd name="connsiteY306" fmla="*/ 6452008 h 13511369"/>
                  <a:gd name="connsiteX307" fmla="*/ 10158237 w 12089090"/>
                  <a:gd name="connsiteY307" fmla="*/ 6236107 h 13511369"/>
                  <a:gd name="connsiteX308" fmla="*/ 10323338 w 12089090"/>
                  <a:gd name="connsiteY308" fmla="*/ 6274208 h 13511369"/>
                  <a:gd name="connsiteX309" fmla="*/ 10564638 w 12089090"/>
                  <a:gd name="connsiteY309" fmla="*/ 6274208 h 13511369"/>
                  <a:gd name="connsiteX310" fmla="*/ 10694812 w 12089090"/>
                  <a:gd name="connsiteY310" fmla="*/ 6134507 h 13511369"/>
                  <a:gd name="connsiteX311" fmla="*/ 10593213 w 12089090"/>
                  <a:gd name="connsiteY311" fmla="*/ 6023383 h 13511369"/>
                  <a:gd name="connsiteX312" fmla="*/ 10380487 w 12089090"/>
                  <a:gd name="connsiteY312" fmla="*/ 5975757 h 13511369"/>
                  <a:gd name="connsiteX313" fmla="*/ 10561462 w 12089090"/>
                  <a:gd name="connsiteY313" fmla="*/ 5845582 h 13511369"/>
                  <a:gd name="connsiteX314" fmla="*/ 10507488 w 12089090"/>
                  <a:gd name="connsiteY314" fmla="*/ 5728108 h 13511369"/>
                  <a:gd name="connsiteX315" fmla="*/ 10561463 w 12089090"/>
                  <a:gd name="connsiteY315" fmla="*/ 5607458 h 13511369"/>
                  <a:gd name="connsiteX316" fmla="*/ 10523362 w 12089090"/>
                  <a:gd name="connsiteY316" fmla="*/ 5604282 h 13511369"/>
                  <a:gd name="connsiteX317" fmla="*/ 10488438 w 12089090"/>
                  <a:gd name="connsiteY317" fmla="*/ 5528083 h 13511369"/>
                  <a:gd name="connsiteX318" fmla="*/ 10329687 w 12089090"/>
                  <a:gd name="connsiteY318" fmla="*/ 5375682 h 13511369"/>
                  <a:gd name="connsiteX319" fmla="*/ 10599563 w 12089090"/>
                  <a:gd name="connsiteY319" fmla="*/ 5480458 h 13511369"/>
                  <a:gd name="connsiteX320" fmla="*/ 10742437 w 12089090"/>
                  <a:gd name="connsiteY320" fmla="*/ 5439182 h 13511369"/>
                  <a:gd name="connsiteX321" fmla="*/ 10717038 w 12089090"/>
                  <a:gd name="connsiteY321" fmla="*/ 5686833 h 13511369"/>
                  <a:gd name="connsiteX322" fmla="*/ 10894837 w 12089090"/>
                  <a:gd name="connsiteY322" fmla="*/ 5724932 h 13511369"/>
                  <a:gd name="connsiteX323" fmla="*/ 10951988 w 12089090"/>
                  <a:gd name="connsiteY323" fmla="*/ 5550308 h 13511369"/>
                  <a:gd name="connsiteX324" fmla="*/ 10993262 w 12089090"/>
                  <a:gd name="connsiteY324" fmla="*/ 5321707 h 13511369"/>
                  <a:gd name="connsiteX325" fmla="*/ 10913888 w 12089090"/>
                  <a:gd name="connsiteY325" fmla="*/ 5118508 h 13511369"/>
                  <a:gd name="connsiteX326" fmla="*/ 10856737 w 12089090"/>
                  <a:gd name="connsiteY326" fmla="*/ 5020082 h 13511369"/>
                  <a:gd name="connsiteX327" fmla="*/ 10777363 w 12089090"/>
                  <a:gd name="connsiteY327" fmla="*/ 5137558 h 13511369"/>
                  <a:gd name="connsiteX328" fmla="*/ 10707513 w 12089090"/>
                  <a:gd name="connsiteY328" fmla="*/ 5096283 h 13511369"/>
                  <a:gd name="connsiteX329" fmla="*/ 10675763 w 12089090"/>
                  <a:gd name="connsiteY329" fmla="*/ 5216933 h 13511369"/>
                  <a:gd name="connsiteX330" fmla="*/ 10574162 w 12089090"/>
                  <a:gd name="connsiteY330" fmla="*/ 5220107 h 13511369"/>
                  <a:gd name="connsiteX331" fmla="*/ 10494787 w 12089090"/>
                  <a:gd name="connsiteY331" fmla="*/ 5077232 h 13511369"/>
                  <a:gd name="connsiteX332" fmla="*/ 10456687 w 12089090"/>
                  <a:gd name="connsiteY332" fmla="*/ 4924832 h 13511369"/>
                  <a:gd name="connsiteX333" fmla="*/ 10240787 w 12089090"/>
                  <a:gd name="connsiteY333" fmla="*/ 4928007 h 13511369"/>
                  <a:gd name="connsiteX334" fmla="*/ 10266187 w 12089090"/>
                  <a:gd name="connsiteY334" fmla="*/ 5153432 h 13511369"/>
                  <a:gd name="connsiteX335" fmla="*/ 10228088 w 12089090"/>
                  <a:gd name="connsiteY335" fmla="*/ 4959758 h 13511369"/>
                  <a:gd name="connsiteX336" fmla="*/ 10183637 w 12089090"/>
                  <a:gd name="connsiteY336" fmla="*/ 4972457 h 13511369"/>
                  <a:gd name="connsiteX337" fmla="*/ 10113787 w 12089090"/>
                  <a:gd name="connsiteY337" fmla="*/ 4861332 h 13511369"/>
                  <a:gd name="connsiteX338" fmla="*/ 10018538 w 12089090"/>
                  <a:gd name="connsiteY338" fmla="*/ 4931183 h 13511369"/>
                  <a:gd name="connsiteX339" fmla="*/ 9862962 w 12089090"/>
                  <a:gd name="connsiteY339" fmla="*/ 5058182 h 13511369"/>
                  <a:gd name="connsiteX340" fmla="*/ 10228087 w 12089090"/>
                  <a:gd name="connsiteY340" fmla="*/ 4724807 h 13511369"/>
                  <a:gd name="connsiteX341" fmla="*/ 10372550 w 12089090"/>
                  <a:gd name="connsiteY341" fmla="*/ 4634321 h 13511369"/>
                  <a:gd name="connsiteX342" fmla="*/ 10590037 w 12089090"/>
                  <a:gd name="connsiteY342" fmla="*/ 4581932 h 13511369"/>
                  <a:gd name="connsiteX343" fmla="*/ 10628138 w 12089090"/>
                  <a:gd name="connsiteY343" fmla="*/ 4461283 h 13511369"/>
                  <a:gd name="connsiteX344" fmla="*/ 10799588 w 12089090"/>
                  <a:gd name="connsiteY344" fmla="*/ 4334283 h 13511369"/>
                  <a:gd name="connsiteX345" fmla="*/ 10831337 w 12089090"/>
                  <a:gd name="connsiteY345" fmla="*/ 4080282 h 13511369"/>
                  <a:gd name="connsiteX346" fmla="*/ 10599562 w 12089090"/>
                  <a:gd name="connsiteY346" fmla="*/ 3997732 h 13511369"/>
                  <a:gd name="connsiteX347" fmla="*/ 10282063 w 12089090"/>
                  <a:gd name="connsiteY347" fmla="*/ 3950108 h 13511369"/>
                  <a:gd name="connsiteX348" fmla="*/ 10151887 w 12089090"/>
                  <a:gd name="connsiteY348" fmla="*/ 4010432 h 13511369"/>
                  <a:gd name="connsiteX349" fmla="*/ 10177288 w 12089090"/>
                  <a:gd name="connsiteY349" fmla="*/ 3845333 h 13511369"/>
                  <a:gd name="connsiteX350" fmla="*/ 10126488 w 12089090"/>
                  <a:gd name="connsiteY350" fmla="*/ 3670708 h 13511369"/>
                  <a:gd name="connsiteX351" fmla="*/ 10240787 w 12089090"/>
                  <a:gd name="connsiteY351" fmla="*/ 3708807 h 13511369"/>
                  <a:gd name="connsiteX352" fmla="*/ 10361438 w 12089090"/>
                  <a:gd name="connsiteY352" fmla="*/ 3600858 h 13511369"/>
                  <a:gd name="connsiteX353" fmla="*/ 10551938 w 12089090"/>
                  <a:gd name="connsiteY353" fmla="*/ 3661183 h 13511369"/>
                  <a:gd name="connsiteX354" fmla="*/ 10564638 w 12089090"/>
                  <a:gd name="connsiteY354" fmla="*/ 3477033 h 13511369"/>
                  <a:gd name="connsiteX355" fmla="*/ 10704337 w 12089090"/>
                  <a:gd name="connsiteY355" fmla="*/ 3515132 h 13511369"/>
                  <a:gd name="connsiteX356" fmla="*/ 10818637 w 12089090"/>
                  <a:gd name="connsiteY356" fmla="*/ 3210332 h 13511369"/>
                  <a:gd name="connsiteX357" fmla="*/ 10920238 w 12089090"/>
                  <a:gd name="connsiteY357" fmla="*/ 3299233 h 13511369"/>
                  <a:gd name="connsiteX358" fmla="*/ 11059937 w 12089090"/>
                  <a:gd name="connsiteY358" fmla="*/ 3283357 h 13511369"/>
                  <a:gd name="connsiteX359" fmla="*/ 11094862 w 12089090"/>
                  <a:gd name="connsiteY359" fmla="*/ 3508782 h 13511369"/>
                  <a:gd name="connsiteX360" fmla="*/ 11171063 w 12089090"/>
                  <a:gd name="connsiteY360" fmla="*/ 3251608 h 13511369"/>
                  <a:gd name="connsiteX361" fmla="*/ 11094863 w 12089090"/>
                  <a:gd name="connsiteY361" fmla="*/ 3165883 h 13511369"/>
                  <a:gd name="connsiteX362" fmla="*/ 11180587 w 12089090"/>
                  <a:gd name="connsiteY362" fmla="*/ 2911882 h 13511369"/>
                  <a:gd name="connsiteX363" fmla="*/ 10999613 w 12089090"/>
                  <a:gd name="connsiteY363" fmla="*/ 2988083 h 13511369"/>
                  <a:gd name="connsiteX364" fmla="*/ 10971037 w 12089090"/>
                  <a:gd name="connsiteY364" fmla="*/ 2918232 h 13511369"/>
                  <a:gd name="connsiteX365" fmla="*/ 10780537 w 12089090"/>
                  <a:gd name="connsiteY365" fmla="*/ 2715032 h 13511369"/>
                  <a:gd name="connsiteX366" fmla="*/ 10748788 w 12089090"/>
                  <a:gd name="connsiteY366" fmla="*/ 2530883 h 13511369"/>
                  <a:gd name="connsiteX367" fmla="*/ 10717038 w 12089090"/>
                  <a:gd name="connsiteY367" fmla="*/ 2435633 h 13511369"/>
                  <a:gd name="connsiteX368" fmla="*/ 10818637 w 12089090"/>
                  <a:gd name="connsiteY368" fmla="*/ 2334032 h 13511369"/>
                  <a:gd name="connsiteX369" fmla="*/ 11078988 w 12089090"/>
                  <a:gd name="connsiteY369" fmla="*/ 2099083 h 13511369"/>
                  <a:gd name="connsiteX370" fmla="*/ 11199637 w 12089090"/>
                  <a:gd name="connsiteY370" fmla="*/ 2118132 h 13511369"/>
                  <a:gd name="connsiteX371" fmla="*/ 11269488 w 12089090"/>
                  <a:gd name="connsiteY371" fmla="*/ 2029233 h 13511369"/>
                  <a:gd name="connsiteX372" fmla="*/ 11504437 w 12089090"/>
                  <a:gd name="connsiteY372" fmla="*/ 1921282 h 13511369"/>
                  <a:gd name="connsiteX373" fmla="*/ 11358388 w 12089090"/>
                  <a:gd name="connsiteY373" fmla="*/ 1851433 h 13511369"/>
                  <a:gd name="connsiteX374" fmla="*/ 11275837 w 12089090"/>
                  <a:gd name="connsiteY374" fmla="*/ 1705382 h 13511369"/>
                  <a:gd name="connsiteX375" fmla="*/ 11377437 w 12089090"/>
                  <a:gd name="connsiteY375" fmla="*/ 1279932 h 13511369"/>
                  <a:gd name="connsiteX376" fmla="*/ 11256787 w 12089090"/>
                  <a:gd name="connsiteY376" fmla="*/ 1019582 h 13511369"/>
                  <a:gd name="connsiteX377" fmla="*/ 11542537 w 12089090"/>
                  <a:gd name="connsiteY377" fmla="*/ 1362482 h 13511369"/>
                  <a:gd name="connsiteX378" fmla="*/ 11707637 w 12089090"/>
                  <a:gd name="connsiteY378" fmla="*/ 1165632 h 13511369"/>
                  <a:gd name="connsiteX379" fmla="*/ 11891787 w 12089090"/>
                  <a:gd name="connsiteY379" fmla="*/ 1476782 h 13511369"/>
                  <a:gd name="connsiteX380" fmla="*/ 12088637 w 12089090"/>
                  <a:gd name="connsiteY380" fmla="*/ 1578383 h 13511369"/>
                  <a:gd name="connsiteX381" fmla="*/ 11923537 w 12089090"/>
                  <a:gd name="connsiteY381" fmla="*/ 1133883 h 13511369"/>
                  <a:gd name="connsiteX382" fmla="*/ 11910837 w 12089090"/>
                  <a:gd name="connsiteY382" fmla="*/ 917982 h 13511369"/>
                  <a:gd name="connsiteX383" fmla="*/ 11777487 w 12089090"/>
                  <a:gd name="connsiteY383" fmla="*/ 721132 h 13511369"/>
                  <a:gd name="connsiteX384" fmla="*/ 11752087 w 12089090"/>
                  <a:gd name="connsiteY38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512272 w 12089090"/>
                  <a:gd name="connsiteY13" fmla="*/ 1428906 h 13511369"/>
                  <a:gd name="connsiteX14" fmla="*/ 7275337 w 12089090"/>
                  <a:gd name="connsiteY14" fmla="*/ 1305332 h 13511369"/>
                  <a:gd name="connsiteX15" fmla="*/ 6959822 w 12089090"/>
                  <a:gd name="connsiteY15" fmla="*/ 1395569 h 13511369"/>
                  <a:gd name="connsiteX16" fmla="*/ 6752653 w 12089090"/>
                  <a:gd name="connsiteY16" fmla="*/ 1359850 h 13511369"/>
                  <a:gd name="connsiteX17" fmla="*/ 6647878 w 12089090"/>
                  <a:gd name="connsiteY17" fmla="*/ 1431288 h 13511369"/>
                  <a:gd name="connsiteX18" fmla="*/ 6488334 w 12089090"/>
                  <a:gd name="connsiteY18" fmla="*/ 1331275 h 13511369"/>
                  <a:gd name="connsiteX19" fmla="*/ 6354984 w 12089090"/>
                  <a:gd name="connsiteY19" fmla="*/ 1402713 h 13511369"/>
                  <a:gd name="connsiteX20" fmla="*/ 6265687 w 12089090"/>
                  <a:gd name="connsiteY20" fmla="*/ 1362482 h 13511369"/>
                  <a:gd name="connsiteX21" fmla="*/ 6181153 w 12089090"/>
                  <a:gd name="connsiteY21" fmla="*/ 1433669 h 13511369"/>
                  <a:gd name="connsiteX22" fmla="*/ 6052565 w 12089090"/>
                  <a:gd name="connsiteY22" fmla="*/ 1269363 h 13511369"/>
                  <a:gd name="connsiteX23" fmla="*/ 5971603 w 12089090"/>
                  <a:gd name="connsiteY23" fmla="*/ 1078863 h 13511369"/>
                  <a:gd name="connsiteX24" fmla="*/ 5808487 w 12089090"/>
                  <a:gd name="connsiteY24" fmla="*/ 1000532 h 13511369"/>
                  <a:gd name="connsiteX25" fmla="*/ 5647753 w 12089090"/>
                  <a:gd name="connsiteY25" fmla="*/ 921700 h 13511369"/>
                  <a:gd name="connsiteX26" fmla="*/ 5566790 w 12089090"/>
                  <a:gd name="connsiteY26" fmla="*/ 995519 h 13511369"/>
                  <a:gd name="connsiteX27" fmla="*/ 5500115 w 12089090"/>
                  <a:gd name="connsiteY27" fmla="*/ 847881 h 13511369"/>
                  <a:gd name="connsiteX28" fmla="*/ 5295328 w 12089090"/>
                  <a:gd name="connsiteY28" fmla="*/ 838356 h 13511369"/>
                  <a:gd name="connsiteX29" fmla="*/ 5119115 w 12089090"/>
                  <a:gd name="connsiteY29" fmla="*/ 678813 h 13511369"/>
                  <a:gd name="connsiteX30" fmla="*/ 4872656 w 12089090"/>
                  <a:gd name="connsiteY30" fmla="*/ 524282 h 13511369"/>
                  <a:gd name="connsiteX31" fmla="*/ 4578572 w 12089090"/>
                  <a:gd name="connsiteY31" fmla="*/ 478788 h 13511369"/>
                  <a:gd name="connsiteX32" fmla="*/ 4330922 w 12089090"/>
                  <a:gd name="connsiteY32" fmla="*/ 395444 h 13511369"/>
                  <a:gd name="connsiteX33" fmla="*/ 4363068 w 12089090"/>
                  <a:gd name="connsiteY33" fmla="*/ 505232 h 13511369"/>
                  <a:gd name="connsiteX34" fmla="*/ 4118990 w 12089090"/>
                  <a:gd name="connsiteY34" fmla="*/ 528794 h 13511369"/>
                  <a:gd name="connsiteX35" fmla="*/ 3952303 w 12089090"/>
                  <a:gd name="connsiteY35" fmla="*/ 640713 h 13511369"/>
                  <a:gd name="connsiteX36" fmla="*/ 3770137 w 12089090"/>
                  <a:gd name="connsiteY36" fmla="*/ 929094 h 13511369"/>
                  <a:gd name="connsiteX37" fmla="*/ 3680840 w 12089090"/>
                  <a:gd name="connsiteY37" fmla="*/ 914556 h 13511369"/>
                  <a:gd name="connsiteX38" fmla="*/ 3578447 w 12089090"/>
                  <a:gd name="connsiteY38" fmla="*/ 990756 h 13511369"/>
                  <a:gd name="connsiteX39" fmla="*/ 3404615 w 12089090"/>
                  <a:gd name="connsiteY39" fmla="*/ 1205069 h 13511369"/>
                  <a:gd name="connsiteX40" fmla="*/ 3266503 w 12089090"/>
                  <a:gd name="connsiteY40" fmla="*/ 1266981 h 13511369"/>
                  <a:gd name="connsiteX41" fmla="*/ 3184349 w 12089090"/>
                  <a:gd name="connsiteY41" fmla="*/ 1343433 h 13511369"/>
                  <a:gd name="connsiteX42" fmla="*/ 2956940 w 12089090"/>
                  <a:gd name="connsiteY42" fmla="*/ 1233644 h 13511369"/>
                  <a:gd name="connsiteX43" fmla="*/ 2829544 w 12089090"/>
                  <a:gd name="connsiteY43" fmla="*/ 1317239 h 13511369"/>
                  <a:gd name="connsiteX44" fmla="*/ 2690240 w 12089090"/>
                  <a:gd name="connsiteY44" fmla="*/ 1366994 h 13511369"/>
                  <a:gd name="connsiteX45" fmla="*/ 2455687 w 12089090"/>
                  <a:gd name="connsiteY45" fmla="*/ 1452970 h 13511369"/>
                  <a:gd name="connsiteX46" fmla="*/ 2421159 w 12089090"/>
                  <a:gd name="connsiteY46" fmla="*/ 1328894 h 13511369"/>
                  <a:gd name="connsiteX47" fmla="*/ 2341387 w 12089090"/>
                  <a:gd name="connsiteY47" fmla="*/ 1248182 h 13511369"/>
                  <a:gd name="connsiteX48" fmla="*/ 2364009 w 12089090"/>
                  <a:gd name="connsiteY48" fmla="*/ 1407475 h 13511369"/>
                  <a:gd name="connsiteX49" fmla="*/ 2321147 w 12089090"/>
                  <a:gd name="connsiteY49" fmla="*/ 1557494 h 13511369"/>
                  <a:gd name="connsiteX50" fmla="*/ 2379487 w 12089090"/>
                  <a:gd name="connsiteY50" fmla="*/ 1629182 h 13511369"/>
                  <a:gd name="connsiteX51" fmla="*/ 2748581 w 12089090"/>
                  <a:gd name="connsiteY51" fmla="*/ 1888739 h 13511369"/>
                  <a:gd name="connsiteX52" fmla="*/ 2818828 w 12089090"/>
                  <a:gd name="connsiteY52" fmla="*/ 2031363 h 13511369"/>
                  <a:gd name="connsiteX53" fmla="*/ 2799778 w 12089090"/>
                  <a:gd name="connsiteY53" fmla="*/ 2224244 h 13511369"/>
                  <a:gd name="connsiteX54" fmla="*/ 2870025 w 12089090"/>
                  <a:gd name="connsiteY54" fmla="*/ 2431664 h 13511369"/>
                  <a:gd name="connsiteX55" fmla="*/ 3027187 w 12089090"/>
                  <a:gd name="connsiteY55" fmla="*/ 2567395 h 13511369"/>
                  <a:gd name="connsiteX56" fmla="*/ 3160537 w 12089090"/>
                  <a:gd name="connsiteY56" fmla="*/ 2543582 h 13511369"/>
                  <a:gd name="connsiteX57" fmla="*/ 3228403 w 12089090"/>
                  <a:gd name="connsiteY57" fmla="*/ 2648106 h 13511369"/>
                  <a:gd name="connsiteX58" fmla="*/ 3130772 w 12089090"/>
                  <a:gd name="connsiteY58" fmla="*/ 2719544 h 13511369"/>
                  <a:gd name="connsiteX59" fmla="*/ 3115293 w 12089090"/>
                  <a:gd name="connsiteY59" fmla="*/ 2843619 h 13511369"/>
                  <a:gd name="connsiteX60" fmla="*/ 3023615 w 12089090"/>
                  <a:gd name="connsiteY60" fmla="*/ 2957669 h 13511369"/>
                  <a:gd name="connsiteX61" fmla="*/ 3016472 w 12089090"/>
                  <a:gd name="connsiteY61" fmla="*/ 3050538 h 13511369"/>
                  <a:gd name="connsiteX62" fmla="*/ 2916459 w 12089090"/>
                  <a:gd name="connsiteY62" fmla="*/ 3143406 h 13511369"/>
                  <a:gd name="connsiteX63" fmla="*/ 2874787 w 12089090"/>
                  <a:gd name="connsiteY63" fmla="*/ 3248432 h 13511369"/>
                  <a:gd name="connsiteX64" fmla="*/ 2916459 w 12089090"/>
                  <a:gd name="connsiteY64" fmla="*/ 3355338 h 13511369"/>
                  <a:gd name="connsiteX65" fmla="*/ 3039093 w 12089090"/>
                  <a:gd name="connsiteY65" fmla="*/ 3469889 h 13511369"/>
                  <a:gd name="connsiteX66" fmla="*/ 2880740 w 12089090"/>
                  <a:gd name="connsiteY66" fmla="*/ 3872069 h 13511369"/>
                  <a:gd name="connsiteX67" fmla="*/ 2854547 w 12089090"/>
                  <a:gd name="connsiteY67" fmla="*/ 4003038 h 13511369"/>
                  <a:gd name="connsiteX68" fmla="*/ 2779537 w 12089090"/>
                  <a:gd name="connsiteY68" fmla="*/ 4067582 h 13511369"/>
                  <a:gd name="connsiteX69" fmla="*/ 2630709 w 12089090"/>
                  <a:gd name="connsiteY69" fmla="*/ 4069713 h 13511369"/>
                  <a:gd name="connsiteX70" fmla="*/ 2559272 w 12089090"/>
                  <a:gd name="connsiteY70" fmla="*/ 4041138 h 13511369"/>
                  <a:gd name="connsiteX71" fmla="*/ 2497359 w 12089090"/>
                  <a:gd name="connsiteY71" fmla="*/ 3964938 h 13511369"/>
                  <a:gd name="connsiteX72" fmla="*/ 2360437 w 12089090"/>
                  <a:gd name="connsiteY72" fmla="*/ 3991382 h 13511369"/>
                  <a:gd name="connsiteX73" fmla="*/ 2302097 w 12089090"/>
                  <a:gd name="connsiteY73" fmla="*/ 4098288 h 13511369"/>
                  <a:gd name="connsiteX74" fmla="*/ 2402109 w 12089090"/>
                  <a:gd name="connsiteY74" fmla="*/ 4295932 h 13511369"/>
                  <a:gd name="connsiteX75" fmla="*/ 2322337 w 12089090"/>
                  <a:gd name="connsiteY75" fmla="*/ 4353332 h 13511369"/>
                  <a:gd name="connsiteX76" fmla="*/ 2533078 w 12089090"/>
                  <a:gd name="connsiteY76" fmla="*/ 4645975 h 13511369"/>
                  <a:gd name="connsiteX77" fmla="*/ 2597372 w 12089090"/>
                  <a:gd name="connsiteY77" fmla="*/ 4879338 h 13511369"/>
                  <a:gd name="connsiteX78" fmla="*/ 2489024 w 12089090"/>
                  <a:gd name="connsiteY78" fmla="*/ 4958170 h 13511369"/>
                  <a:gd name="connsiteX79" fmla="*/ 2471165 w 12089090"/>
                  <a:gd name="connsiteY79" fmla="*/ 5122225 h 13511369"/>
                  <a:gd name="connsiteX80" fmla="*/ 2387822 w 12089090"/>
                  <a:gd name="connsiteY80" fmla="*/ 5196044 h 13511369"/>
                  <a:gd name="connsiteX81" fmla="*/ 2398537 w 12089090"/>
                  <a:gd name="connsiteY81" fmla="*/ 5286782 h 13511369"/>
                  <a:gd name="connsiteX82" fmla="*/ 2506884 w 12089090"/>
                  <a:gd name="connsiteY82" fmla="*/ 5384163 h 13511369"/>
                  <a:gd name="connsiteX83" fmla="*/ 2512837 w 12089090"/>
                  <a:gd name="connsiteY83" fmla="*/ 5534432 h 13511369"/>
                  <a:gd name="connsiteX84" fmla="*/ 2516409 w 12089090"/>
                  <a:gd name="connsiteY84" fmla="*/ 5622288 h 13511369"/>
                  <a:gd name="connsiteX85" fmla="*/ 2649759 w 12089090"/>
                  <a:gd name="connsiteY85" fmla="*/ 5741350 h 13511369"/>
                  <a:gd name="connsiteX86" fmla="*/ 2814065 w 12089090"/>
                  <a:gd name="connsiteY86" fmla="*/ 5819932 h 13511369"/>
                  <a:gd name="connsiteX87" fmla="*/ 2846212 w 12089090"/>
                  <a:gd name="connsiteY87" fmla="*/ 6036875 h 13511369"/>
                  <a:gd name="connsiteX88" fmla="*/ 2836687 w 12089090"/>
                  <a:gd name="connsiteY88" fmla="*/ 6239282 h 13511369"/>
                  <a:gd name="connsiteX89" fmla="*/ 2611659 w 12089090"/>
                  <a:gd name="connsiteY89" fmla="*/ 6322375 h 13511369"/>
                  <a:gd name="connsiteX90" fmla="*/ 2627137 w 12089090"/>
                  <a:gd name="connsiteY90" fmla="*/ 6448832 h 13511369"/>
                  <a:gd name="connsiteX91" fmla="*/ 2531887 w 12089090"/>
                  <a:gd name="connsiteY91" fmla="*/ 6696482 h 13511369"/>
                  <a:gd name="connsiteX92" fmla="*/ 2585465 w 12089090"/>
                  <a:gd name="connsiteY92" fmla="*/ 6812913 h 13511369"/>
                  <a:gd name="connsiteX93" fmla="*/ 2535459 w 12089090"/>
                  <a:gd name="connsiteY93" fmla="*/ 6872444 h 13511369"/>
                  <a:gd name="connsiteX94" fmla="*/ 2478309 w 12089090"/>
                  <a:gd name="connsiteY94" fmla="*/ 6981982 h 13511369"/>
                  <a:gd name="connsiteX95" fmla="*/ 2365199 w 12089090"/>
                  <a:gd name="connsiteY95" fmla="*/ 7022714 h 13511369"/>
                  <a:gd name="connsiteX96" fmla="*/ 2123503 w 12089090"/>
                  <a:gd name="connsiteY96" fmla="*/ 7248682 h 13511369"/>
                  <a:gd name="connsiteX97" fmla="*/ 2171128 w 12089090"/>
                  <a:gd name="connsiteY97" fmla="*/ 7551100 h 13511369"/>
                  <a:gd name="connsiteX98" fmla="*/ 2143743 w 12089090"/>
                  <a:gd name="connsiteY98" fmla="*/ 7627551 h 13511369"/>
                  <a:gd name="connsiteX99" fmla="*/ 1973484 w 12089090"/>
                  <a:gd name="connsiteY99" fmla="*/ 7703500 h 13511369"/>
                  <a:gd name="connsiteX100" fmla="*/ 1867519 w 12089090"/>
                  <a:gd name="connsiteY100" fmla="*/ 7841863 h 13511369"/>
                  <a:gd name="connsiteX101" fmla="*/ 1842515 w 12089090"/>
                  <a:gd name="connsiteY101" fmla="*/ 8084500 h 13511369"/>
                  <a:gd name="connsiteX102" fmla="*/ 1721072 w 12089090"/>
                  <a:gd name="connsiteY102" fmla="*/ 8148794 h 13511369"/>
                  <a:gd name="connsiteX103" fmla="*/ 1703212 w 12089090"/>
                  <a:gd name="connsiteY103" fmla="*/ 8291919 h 13511369"/>
                  <a:gd name="connsiteX104" fmla="*/ 1671065 w 12089090"/>
                  <a:gd name="connsiteY104" fmla="*/ 8510744 h 13511369"/>
                  <a:gd name="connsiteX105" fmla="*/ 1716309 w 12089090"/>
                  <a:gd name="connsiteY105" fmla="*/ 8653619 h 13511369"/>
                  <a:gd name="connsiteX106" fmla="*/ 1706784 w 12089090"/>
                  <a:gd name="connsiteY106" fmla="*/ 8772682 h 13511369"/>
                  <a:gd name="connsiteX107" fmla="*/ 1788937 w 12089090"/>
                  <a:gd name="connsiteY107" fmla="*/ 8963432 h 13511369"/>
                  <a:gd name="connsiteX108" fmla="*/ 1657969 w 12089090"/>
                  <a:gd name="connsiteY108" fmla="*/ 9413488 h 13511369"/>
                  <a:gd name="connsiteX109" fmla="*/ 1506759 w 12089090"/>
                  <a:gd name="connsiteY109" fmla="*/ 9498963 h 13511369"/>
                  <a:gd name="connsiteX110" fmla="*/ 1463897 w 12089090"/>
                  <a:gd name="connsiteY110" fmla="*/ 9682319 h 13511369"/>
                  <a:gd name="connsiteX111" fmla="*/ 1321022 w 12089090"/>
                  <a:gd name="connsiteY111" fmla="*/ 9748994 h 13511369"/>
                  <a:gd name="connsiteX112" fmla="*/ 1312687 w 12089090"/>
                  <a:gd name="connsiteY112" fmla="*/ 9839732 h 13511369"/>
                  <a:gd name="connsiteX113" fmla="*/ 1237678 w 12089090"/>
                  <a:gd name="connsiteY113" fmla="*/ 9970450 h 13511369"/>
                  <a:gd name="connsiteX114" fmla="*/ 1254347 w 12089090"/>
                  <a:gd name="connsiteY114" fmla="*/ 10151425 h 13511369"/>
                  <a:gd name="connsiteX115" fmla="*/ 1179337 w 12089090"/>
                  <a:gd name="connsiteY115" fmla="*/ 10315982 h 13511369"/>
                  <a:gd name="connsiteX116" fmla="*/ 932878 w 12089090"/>
                  <a:gd name="connsiteY116" fmla="*/ 10353832 h 13511369"/>
                  <a:gd name="connsiteX117" fmla="*/ 817387 w 12089090"/>
                  <a:gd name="connsiteY117" fmla="*/ 10468382 h 13511369"/>
                  <a:gd name="connsiteX118" fmla="*/ 678084 w 12089090"/>
                  <a:gd name="connsiteY118" fmla="*/ 10480038 h 13511369"/>
                  <a:gd name="connsiteX119" fmla="*/ 585215 w 12089090"/>
                  <a:gd name="connsiteY119" fmla="*/ 10544332 h 13511369"/>
                  <a:gd name="connsiteX120" fmla="*/ 497109 w 12089090"/>
                  <a:gd name="connsiteY120" fmla="*/ 10503850 h 13511369"/>
                  <a:gd name="connsiteX121" fmla="*/ 399478 w 12089090"/>
                  <a:gd name="connsiteY121" fmla="*/ 10510994 h 13511369"/>
                  <a:gd name="connsiteX122" fmla="*/ 301847 w 12089090"/>
                  <a:gd name="connsiteY122" fmla="*/ 10482419 h 13511369"/>
                  <a:gd name="connsiteX123" fmla="*/ 238743 w 12089090"/>
                  <a:gd name="connsiteY123" fmla="*/ 10535057 h 13511369"/>
                  <a:gd name="connsiteX124" fmla="*/ 17287 w 12089090"/>
                  <a:gd name="connsiteY124" fmla="*/ 10430282 h 13511369"/>
                  <a:gd name="connsiteX125" fmla="*/ 78009 w 12089090"/>
                  <a:gd name="connsiteY125" fmla="*/ 10608625 h 13511369"/>
                  <a:gd name="connsiteX126" fmla="*/ 11334 w 12089090"/>
                  <a:gd name="connsiteY126" fmla="*/ 10787219 h 13511369"/>
                  <a:gd name="connsiteX127" fmla="*/ 112537 w 12089090"/>
                  <a:gd name="connsiteY127" fmla="*/ 11056551 h 13511369"/>
                  <a:gd name="connsiteX128" fmla="*/ 8953 w 12089090"/>
                  <a:gd name="connsiteY128" fmla="*/ 11234894 h 13511369"/>
                  <a:gd name="connsiteX129" fmla="*/ 17287 w 12089090"/>
                  <a:gd name="connsiteY129" fmla="*/ 11420882 h 13511369"/>
                  <a:gd name="connsiteX130" fmla="*/ 158972 w 12089090"/>
                  <a:gd name="connsiteY130" fmla="*/ 11470638 h 13511369"/>
                  <a:gd name="connsiteX131" fmla="*/ 455437 w 12089090"/>
                  <a:gd name="connsiteY131" fmla="*/ 11497082 h 13511369"/>
                  <a:gd name="connsiteX132" fmla="*/ 623315 w 12089090"/>
                  <a:gd name="connsiteY132" fmla="*/ 11544457 h 13511369"/>
                  <a:gd name="connsiteX133" fmla="*/ 737615 w 12089090"/>
                  <a:gd name="connsiteY133" fmla="*/ 11489688 h 13511369"/>
                  <a:gd name="connsiteX134" fmla="*/ 912637 w 12089090"/>
                  <a:gd name="connsiteY134" fmla="*/ 11535182 h 13511369"/>
                  <a:gd name="connsiteX135" fmla="*/ 1078134 w 12089090"/>
                  <a:gd name="connsiteY135" fmla="*/ 11413488 h 13511369"/>
                  <a:gd name="connsiteX136" fmla="*/ 1155524 w 12089090"/>
                  <a:gd name="connsiteY136" fmla="*/ 11470889 h 13511369"/>
                  <a:gd name="connsiteX137" fmla="*/ 1294828 w 12089090"/>
                  <a:gd name="connsiteY137" fmla="*/ 11496832 h 13511369"/>
                  <a:gd name="connsiteX138" fmla="*/ 1466278 w 12089090"/>
                  <a:gd name="connsiteY138" fmla="*/ 11508738 h 13511369"/>
                  <a:gd name="connsiteX139" fmla="*/ 1552003 w 12089090"/>
                  <a:gd name="connsiteY139" fmla="*/ 11573032 h 13511369"/>
                  <a:gd name="connsiteX140" fmla="*/ 1652015 w 12089090"/>
                  <a:gd name="connsiteY140" fmla="*/ 11580175 h 13511369"/>
                  <a:gd name="connsiteX141" fmla="*/ 1731787 w 12089090"/>
                  <a:gd name="connsiteY141" fmla="*/ 11592332 h 13511369"/>
                  <a:gd name="connsiteX142" fmla="*/ 1659159 w 12089090"/>
                  <a:gd name="connsiteY142" fmla="*/ 11737338 h 13511369"/>
                  <a:gd name="connsiteX143" fmla="*/ 1693687 w 12089090"/>
                  <a:gd name="connsiteY143" fmla="*/ 11992382 h 13511369"/>
                  <a:gd name="connsiteX144" fmla="*/ 1871090 w 12089090"/>
                  <a:gd name="connsiteY144" fmla="*/ 12130244 h 13511369"/>
                  <a:gd name="connsiteX145" fmla="*/ 1993724 w 12089090"/>
                  <a:gd name="connsiteY145" fmla="*/ 12056676 h 13511369"/>
                  <a:gd name="connsiteX146" fmla="*/ 2066353 w 12089090"/>
                  <a:gd name="connsiteY146" fmla="*/ 12104050 h 13511369"/>
                  <a:gd name="connsiteX147" fmla="*/ 2142553 w 12089090"/>
                  <a:gd name="connsiteY147" fmla="*/ 12034994 h 13511369"/>
                  <a:gd name="connsiteX148" fmla="*/ 2242565 w 12089090"/>
                  <a:gd name="connsiteY148" fmla="*/ 12058807 h 13511369"/>
                  <a:gd name="connsiteX149" fmla="*/ 2473547 w 12089090"/>
                  <a:gd name="connsiteY149" fmla="*/ 12008800 h 13511369"/>
                  <a:gd name="connsiteX150" fmla="*/ 2524743 w 12089090"/>
                  <a:gd name="connsiteY150" fmla="*/ 11899513 h 13511369"/>
                  <a:gd name="connsiteX151" fmla="*/ 2893837 w 12089090"/>
                  <a:gd name="connsiteY151" fmla="*/ 12030482 h 13511369"/>
                  <a:gd name="connsiteX152" fmla="*/ 2983134 w 12089090"/>
                  <a:gd name="connsiteY152" fmla="*/ 12018325 h 13511369"/>
                  <a:gd name="connsiteX153" fmla="*/ 3084337 w 12089090"/>
                  <a:gd name="connsiteY153" fmla="*/ 12182882 h 13511369"/>
                  <a:gd name="connsiteX154" fmla="*/ 3323653 w 12089090"/>
                  <a:gd name="connsiteY154" fmla="*/ 12127863 h 13511369"/>
                  <a:gd name="connsiteX155" fmla="*/ 3433190 w 12089090"/>
                  <a:gd name="connsiteY155" fmla="*/ 12196919 h 13511369"/>
                  <a:gd name="connsiteX156" fmla="*/ 3586781 w 12089090"/>
                  <a:gd name="connsiteY156" fmla="*/ 12266226 h 13511369"/>
                  <a:gd name="connsiteX157" fmla="*/ 3522487 w 12089090"/>
                  <a:gd name="connsiteY157" fmla="*/ 12387670 h 13511369"/>
                  <a:gd name="connsiteX158" fmla="*/ 3607022 w 12089090"/>
                  <a:gd name="connsiteY158" fmla="*/ 12592207 h 13511369"/>
                  <a:gd name="connsiteX159" fmla="*/ 3560587 w 12089090"/>
                  <a:gd name="connsiteY159" fmla="*/ 12773432 h 13511369"/>
                  <a:gd name="connsiteX160" fmla="*/ 3545109 w 12089090"/>
                  <a:gd name="connsiteY160" fmla="*/ 12987494 h 13511369"/>
                  <a:gd name="connsiteX161" fmla="*/ 3636787 w 12089090"/>
                  <a:gd name="connsiteY161" fmla="*/ 13211582 h 13511369"/>
                  <a:gd name="connsiteX162" fmla="*/ 3922537 w 12089090"/>
                  <a:gd name="connsiteY162" fmla="*/ 13440182 h 13511369"/>
                  <a:gd name="connsiteX163" fmla="*/ 4514278 w 12089090"/>
                  <a:gd name="connsiteY163" fmla="*/ 13511369 h 13511369"/>
                  <a:gd name="connsiteX164" fmla="*/ 4549996 w 12089090"/>
                  <a:gd name="connsiteY164" fmla="*/ 13442312 h 13511369"/>
                  <a:gd name="connsiteX165" fmla="*/ 4208287 w 12089090"/>
                  <a:gd name="connsiteY165" fmla="*/ 13154432 h 13511369"/>
                  <a:gd name="connsiteX166" fmla="*/ 4635722 w 12089090"/>
                  <a:gd name="connsiteY166" fmla="*/ 13268482 h 13511369"/>
                  <a:gd name="connsiteX167" fmla="*/ 4951237 w 12089090"/>
                  <a:gd name="connsiteY167" fmla="*/ 13268732 h 13511369"/>
                  <a:gd name="connsiteX168" fmla="*/ 5052440 w 12089090"/>
                  <a:gd name="connsiteY168" fmla="*/ 13058932 h 13511369"/>
                  <a:gd name="connsiteX169" fmla="*/ 5011959 w 12089090"/>
                  <a:gd name="connsiteY169" fmla="*/ 12985113 h 13511369"/>
                  <a:gd name="connsiteX170" fmla="*/ 5008387 w 12089090"/>
                  <a:gd name="connsiteY170" fmla="*/ 12678182 h 13511369"/>
                  <a:gd name="connsiteX171" fmla="*/ 5084587 w 12089090"/>
                  <a:gd name="connsiteY171" fmla="*/ 12563882 h 13511369"/>
                  <a:gd name="connsiteX172" fmla="*/ 5046487 w 12089090"/>
                  <a:gd name="connsiteY172" fmla="*/ 12225745 h 13511369"/>
                  <a:gd name="connsiteX173" fmla="*/ 5375100 w 12089090"/>
                  <a:gd name="connsiteY173" fmla="*/ 12097157 h 13511369"/>
                  <a:gd name="connsiteX174" fmla="*/ 5656087 w 12089090"/>
                  <a:gd name="connsiteY174" fmla="*/ 12180502 h 13511369"/>
                  <a:gd name="connsiteX175" fmla="*/ 5541787 w 12089090"/>
                  <a:gd name="connsiteY175" fmla="*/ 11249432 h 13511369"/>
                  <a:gd name="connsiteX176" fmla="*/ 5602510 w 12089090"/>
                  <a:gd name="connsiteY176" fmla="*/ 10722925 h 13511369"/>
                  <a:gd name="connsiteX177" fmla="*/ 5485827 w 12089090"/>
                  <a:gd name="connsiteY177" fmla="*/ 10663394 h 13511369"/>
                  <a:gd name="connsiteX178" fmla="*/ 5602509 w 12089090"/>
                  <a:gd name="connsiteY178" fmla="*/ 10701495 h 13511369"/>
                  <a:gd name="connsiteX179" fmla="*/ 5628703 w 12089090"/>
                  <a:gd name="connsiteY179" fmla="*/ 10160950 h 13511369"/>
                  <a:gd name="connsiteX180" fmla="*/ 5715618 w 12089090"/>
                  <a:gd name="connsiteY180" fmla="*/ 9775438 h 13511369"/>
                  <a:gd name="connsiteX181" fmla="*/ 5847778 w 12089090"/>
                  <a:gd name="connsiteY181" fmla="*/ 9408475 h 13511369"/>
                  <a:gd name="connsiteX182" fmla="*/ 5938265 w 12089090"/>
                  <a:gd name="connsiteY182" fmla="*/ 9196544 h 13511369"/>
                  <a:gd name="connsiteX183" fmla="*/ 5776340 w 12089090"/>
                  <a:gd name="connsiteY183" fmla="*/ 9329894 h 13511369"/>
                  <a:gd name="connsiteX184" fmla="*/ 5940647 w 12089090"/>
                  <a:gd name="connsiteY184" fmla="*/ 9137013 h 13511369"/>
                  <a:gd name="connsiteX185" fmla="*/ 5972794 w 12089090"/>
                  <a:gd name="connsiteY185" fmla="*/ 8956289 h 13511369"/>
                  <a:gd name="connsiteX186" fmla="*/ 5976365 w 12089090"/>
                  <a:gd name="connsiteY186" fmla="*/ 9087006 h 13511369"/>
                  <a:gd name="connsiteX187" fmla="*/ 6458567 w 12089090"/>
                  <a:gd name="connsiteY187" fmla="*/ 8201432 h 13511369"/>
                  <a:gd name="connsiteX188" fmla="*/ 6221634 w 12089090"/>
                  <a:gd name="connsiteY188" fmla="*/ 8101170 h 13511369"/>
                  <a:gd name="connsiteX189" fmla="*/ 6443090 w 12089090"/>
                  <a:gd name="connsiteY189" fmla="*/ 8110694 h 13511369"/>
                  <a:gd name="connsiteX190" fmla="*/ 6713363 w 12089090"/>
                  <a:gd name="connsiteY190" fmla="*/ 8074975 h 13511369"/>
                  <a:gd name="connsiteX191" fmla="*/ 6872907 w 12089090"/>
                  <a:gd name="connsiteY191" fmla="*/ 8032113 h 13511369"/>
                  <a:gd name="connsiteX192" fmla="*/ 6802659 w 12089090"/>
                  <a:gd name="connsiteY192" fmla="*/ 7972582 h 13511369"/>
                  <a:gd name="connsiteX193" fmla="*/ 6894339 w 12089090"/>
                  <a:gd name="connsiteY193" fmla="*/ 7846626 h 13511369"/>
                  <a:gd name="connsiteX194" fmla="*/ 6997921 w 12089090"/>
                  <a:gd name="connsiteY194" fmla="*/ 7867807 h 13511369"/>
                  <a:gd name="connsiteX195" fmla="*/ 7034832 w 12089090"/>
                  <a:gd name="connsiteY195" fmla="*/ 7793990 h 13511369"/>
                  <a:gd name="connsiteX196" fmla="*/ 6961013 w 12089090"/>
                  <a:gd name="connsiteY196" fmla="*/ 7693975 h 13511369"/>
                  <a:gd name="connsiteX197" fmla="*/ 6927676 w 12089090"/>
                  <a:gd name="connsiteY197" fmla="*/ 7596344 h 13511369"/>
                  <a:gd name="connsiteX198" fmla="*/ 6837187 w 12089090"/>
                  <a:gd name="connsiteY198" fmla="*/ 7591832 h 13511369"/>
                  <a:gd name="connsiteX199" fmla="*/ 6763369 w 12089090"/>
                  <a:gd name="connsiteY199" fmla="*/ 7674925 h 13511369"/>
                  <a:gd name="connsiteX200" fmla="*/ 6627637 w 12089090"/>
                  <a:gd name="connsiteY200" fmla="*/ 7687082 h 13511369"/>
                  <a:gd name="connsiteX201" fmla="*/ 6687169 w 12089090"/>
                  <a:gd name="connsiteY201" fmla="*/ 7617775 h 13511369"/>
                  <a:gd name="connsiteX202" fmla="*/ 6699076 w 12089090"/>
                  <a:gd name="connsiteY202" fmla="*/ 7529669 h 13511369"/>
                  <a:gd name="connsiteX203" fmla="*/ 6720506 w 12089090"/>
                  <a:gd name="connsiteY203" fmla="*/ 7467756 h 13511369"/>
                  <a:gd name="connsiteX204" fmla="*/ 6684787 w 12089090"/>
                  <a:gd name="connsiteY204" fmla="*/ 7401332 h 13511369"/>
                  <a:gd name="connsiteX205" fmla="*/ 6620494 w 12089090"/>
                  <a:gd name="connsiteY205" fmla="*/ 7432038 h 13511369"/>
                  <a:gd name="connsiteX206" fmla="*/ 6618112 w 12089090"/>
                  <a:gd name="connsiteY206" fmla="*/ 7351326 h 13511369"/>
                  <a:gd name="connsiteX207" fmla="*/ 6837188 w 12089090"/>
                  <a:gd name="connsiteY207" fmla="*/ 7243919 h 13511369"/>
                  <a:gd name="connsiteX208" fmla="*/ 6801469 w 12089090"/>
                  <a:gd name="connsiteY208" fmla="*/ 7089138 h 13511369"/>
                  <a:gd name="connsiteX209" fmla="*/ 6877669 w 12089090"/>
                  <a:gd name="connsiteY209" fmla="*/ 7072469 h 13511369"/>
                  <a:gd name="connsiteX210" fmla="*/ 6856237 w 12089090"/>
                  <a:gd name="connsiteY210" fmla="*/ 6982232 h 13511369"/>
                  <a:gd name="connsiteX211" fmla="*/ 6961013 w 12089090"/>
                  <a:gd name="connsiteY211" fmla="*/ 6984363 h 13511369"/>
                  <a:gd name="connsiteX212" fmla="*/ 7003876 w 12089090"/>
                  <a:gd name="connsiteY212" fmla="*/ 6903400 h 13511369"/>
                  <a:gd name="connsiteX213" fmla="*/ 7106269 w 12089090"/>
                  <a:gd name="connsiteY213" fmla="*/ 6936738 h 13511369"/>
                  <a:gd name="connsiteX214" fmla="*/ 7180088 w 12089090"/>
                  <a:gd name="connsiteY214" fmla="*/ 7039132 h 13511369"/>
                  <a:gd name="connsiteX215" fmla="*/ 7246763 w 12089090"/>
                  <a:gd name="connsiteY215" fmla="*/ 6979600 h 13511369"/>
                  <a:gd name="connsiteX216" fmla="*/ 7187232 w 12089090"/>
                  <a:gd name="connsiteY216" fmla="*/ 6843869 h 13511369"/>
                  <a:gd name="connsiteX217" fmla="*/ 7244381 w 12089090"/>
                  <a:gd name="connsiteY217" fmla="*/ 6896506 h 13511369"/>
                  <a:gd name="connsiteX218" fmla="*/ 7361063 w 12089090"/>
                  <a:gd name="connsiteY218" fmla="*/ 6934357 h 13511369"/>
                  <a:gd name="connsiteX219" fmla="*/ 7434882 w 12089090"/>
                  <a:gd name="connsiteY219" fmla="*/ 7006046 h 13511369"/>
                  <a:gd name="connsiteX220" fmla="*/ 7403926 w 12089090"/>
                  <a:gd name="connsiteY220" fmla="*/ 7144158 h 13511369"/>
                  <a:gd name="connsiteX221" fmla="*/ 7475363 w 12089090"/>
                  <a:gd name="connsiteY221" fmla="*/ 7108439 h 13511369"/>
                  <a:gd name="connsiteX222" fmla="*/ 7465837 w 12089090"/>
                  <a:gd name="connsiteY222" fmla="*/ 7077482 h 13511369"/>
                  <a:gd name="connsiteX223" fmla="*/ 7542038 w 12089090"/>
                  <a:gd name="connsiteY223" fmla="*/ 7163208 h 13511369"/>
                  <a:gd name="connsiteX224" fmla="*/ 7477744 w 12089090"/>
                  <a:gd name="connsiteY224" fmla="*/ 7244171 h 13511369"/>
                  <a:gd name="connsiteX225" fmla="*/ 7542037 w 12089090"/>
                  <a:gd name="connsiteY225" fmla="*/ 7325132 h 13511369"/>
                  <a:gd name="connsiteX226" fmla="*/ 7468219 w 12089090"/>
                  <a:gd name="connsiteY226" fmla="*/ 7344183 h 13511369"/>
                  <a:gd name="connsiteX227" fmla="*/ 7375351 w 12089090"/>
                  <a:gd name="connsiteY227" fmla="*/ 7296558 h 13511369"/>
                  <a:gd name="connsiteX228" fmla="*/ 7327726 w 12089090"/>
                  <a:gd name="connsiteY228" fmla="*/ 7406096 h 13511369"/>
                  <a:gd name="connsiteX229" fmla="*/ 7403926 w 12089090"/>
                  <a:gd name="connsiteY229" fmla="*/ 7425146 h 13511369"/>
                  <a:gd name="connsiteX230" fmla="*/ 7458694 w 12089090"/>
                  <a:gd name="connsiteY230" fmla="*/ 7484677 h 13511369"/>
                  <a:gd name="connsiteX231" fmla="*/ 7484888 w 12089090"/>
                  <a:gd name="connsiteY231" fmla="*/ 7515382 h 13511369"/>
                  <a:gd name="connsiteX232" fmla="*/ 7505128 w 12089090"/>
                  <a:gd name="connsiteY232" fmla="*/ 7467755 h 13511369"/>
                  <a:gd name="connsiteX233" fmla="*/ 7563469 w 12089090"/>
                  <a:gd name="connsiteY233" fmla="*/ 7529921 h 13511369"/>
                  <a:gd name="connsiteX234" fmla="*/ 7656338 w 12089090"/>
                  <a:gd name="connsiteY234" fmla="*/ 7615646 h 13511369"/>
                  <a:gd name="connsiteX235" fmla="*/ 7656338 w 12089090"/>
                  <a:gd name="connsiteY235" fmla="*/ 7510871 h 13511369"/>
                  <a:gd name="connsiteX236" fmla="*/ 7830168 w 12089090"/>
                  <a:gd name="connsiteY236" fmla="*/ 7606120 h 13511369"/>
                  <a:gd name="connsiteX237" fmla="*/ 7723013 w 12089090"/>
                  <a:gd name="connsiteY237" fmla="*/ 7370377 h 13511369"/>
                  <a:gd name="connsiteX238" fmla="*/ 7725394 w 12089090"/>
                  <a:gd name="connsiteY238" fmla="*/ 7234646 h 13511369"/>
                  <a:gd name="connsiteX239" fmla="*/ 7630144 w 12089090"/>
                  <a:gd name="connsiteY239" fmla="*/ 7206071 h 13511369"/>
                  <a:gd name="connsiteX240" fmla="*/ 7694437 w 12089090"/>
                  <a:gd name="connsiteY240" fmla="*/ 7039382 h 13511369"/>
                  <a:gd name="connsiteX241" fmla="*/ 8392144 w 12089090"/>
                  <a:gd name="connsiteY241" fmla="*/ 6653621 h 13511369"/>
                  <a:gd name="connsiteX242" fmla="*/ 8720757 w 12089090"/>
                  <a:gd name="connsiteY242" fmla="*/ 6591708 h 13511369"/>
                  <a:gd name="connsiteX243" fmla="*/ 8739807 w 12089090"/>
                  <a:gd name="connsiteY243" fmla="*/ 6696483 h 13511369"/>
                  <a:gd name="connsiteX244" fmla="*/ 8813626 w 12089090"/>
                  <a:gd name="connsiteY244" fmla="*/ 6701246 h 13511369"/>
                  <a:gd name="connsiteX245" fmla="*/ 8789812 w 12089090"/>
                  <a:gd name="connsiteY245" fmla="*/ 6548844 h 13511369"/>
                  <a:gd name="connsiteX246" fmla="*/ 9332737 w 12089090"/>
                  <a:gd name="connsiteY246" fmla="*/ 6544082 h 13511369"/>
                  <a:gd name="connsiteX247" fmla="*/ 9520856 w 12089090"/>
                  <a:gd name="connsiteY247" fmla="*/ 6494075 h 13511369"/>
                  <a:gd name="connsiteX248" fmla="*/ 9647062 w 12089090"/>
                  <a:gd name="connsiteY248" fmla="*/ 6298813 h 13511369"/>
                  <a:gd name="connsiteX249" fmla="*/ 9923287 w 12089090"/>
                  <a:gd name="connsiteY249" fmla="*/ 6334532 h 13511369"/>
                  <a:gd name="connsiteX250" fmla="*/ 9887569 w 12089090"/>
                  <a:gd name="connsiteY250" fmla="*/ 6420258 h 13511369"/>
                  <a:gd name="connsiteX251" fmla="*/ 9744694 w 12089090"/>
                  <a:gd name="connsiteY251" fmla="*/ 6434546 h 13511369"/>
                  <a:gd name="connsiteX252" fmla="*/ 9813749 w 12089090"/>
                  <a:gd name="connsiteY252" fmla="*/ 6489313 h 13511369"/>
                  <a:gd name="connsiteX253" fmla="*/ 9682782 w 12089090"/>
                  <a:gd name="connsiteY253" fmla="*/ 6517889 h 13511369"/>
                  <a:gd name="connsiteX254" fmla="*/ 9556576 w 12089090"/>
                  <a:gd name="connsiteY254" fmla="*/ 6508364 h 13511369"/>
                  <a:gd name="connsiteX255" fmla="*/ 9470850 w 12089090"/>
                  <a:gd name="connsiteY255" fmla="*/ 6544082 h 13511369"/>
                  <a:gd name="connsiteX256" fmla="*/ 9439894 w 12089090"/>
                  <a:gd name="connsiteY256" fmla="*/ 6848883 h 13511369"/>
                  <a:gd name="connsiteX257" fmla="*/ 9601819 w 12089090"/>
                  <a:gd name="connsiteY257" fmla="*/ 6882220 h 13511369"/>
                  <a:gd name="connsiteX258" fmla="*/ 9808987 w 12089090"/>
                  <a:gd name="connsiteY258" fmla="*/ 6696482 h 13511369"/>
                  <a:gd name="connsiteX259" fmla="*/ 9847088 w 12089090"/>
                  <a:gd name="connsiteY259" fmla="*/ 6794114 h 13511369"/>
                  <a:gd name="connsiteX260" fmla="*/ 9994726 w 12089090"/>
                  <a:gd name="connsiteY260" fmla="*/ 6717914 h 13511369"/>
                  <a:gd name="connsiteX261" fmla="*/ 9894713 w 12089090"/>
                  <a:gd name="connsiteY261" fmla="*/ 6956040 h 13511369"/>
                  <a:gd name="connsiteX262" fmla="*/ 10037588 w 12089090"/>
                  <a:gd name="connsiteY262" fmla="*/ 6898889 h 13511369"/>
                  <a:gd name="connsiteX263" fmla="*/ 10004251 w 12089090"/>
                  <a:gd name="connsiteY263" fmla="*/ 6986996 h 13511369"/>
                  <a:gd name="connsiteX264" fmla="*/ 10235232 w 12089090"/>
                  <a:gd name="connsiteY264" fmla="*/ 6984614 h 13511369"/>
                  <a:gd name="connsiteX265" fmla="*/ 10075687 w 12089090"/>
                  <a:gd name="connsiteY265" fmla="*/ 7039382 h 13511369"/>
                  <a:gd name="connsiteX266" fmla="*/ 9966151 w 12089090"/>
                  <a:gd name="connsiteY266" fmla="*/ 7096533 h 13511369"/>
                  <a:gd name="connsiteX267" fmla="*/ 9847088 w 12089090"/>
                  <a:gd name="connsiteY267" fmla="*/ 7210833 h 13511369"/>
                  <a:gd name="connsiteX268" fmla="*/ 9882806 w 12089090"/>
                  <a:gd name="connsiteY268" fmla="*/ 7270363 h 13511369"/>
                  <a:gd name="connsiteX269" fmla="*/ 9925669 w 12089090"/>
                  <a:gd name="connsiteY269" fmla="*/ 7320371 h 13511369"/>
                  <a:gd name="connsiteX270" fmla="*/ 10004251 w 12089090"/>
                  <a:gd name="connsiteY270" fmla="*/ 7287033 h 13511369"/>
                  <a:gd name="connsiteX271" fmla="*/ 10016156 w 12089090"/>
                  <a:gd name="connsiteY271" fmla="*/ 7348944 h 13511369"/>
                  <a:gd name="connsiteX272" fmla="*/ 10130457 w 12089090"/>
                  <a:gd name="connsiteY272" fmla="*/ 7210833 h 13511369"/>
                  <a:gd name="connsiteX273" fmla="*/ 10166176 w 12089090"/>
                  <a:gd name="connsiteY273" fmla="*/ 7356089 h 13511369"/>
                  <a:gd name="connsiteX274" fmla="*/ 10261426 w 12089090"/>
                  <a:gd name="connsiteY274" fmla="*/ 7239408 h 13511369"/>
                  <a:gd name="connsiteX275" fmla="*/ 10287619 w 12089090"/>
                  <a:gd name="connsiteY275" fmla="*/ 7401332 h 13511369"/>
                  <a:gd name="connsiteX276" fmla="*/ 10361437 w 12089090"/>
                  <a:gd name="connsiteY276" fmla="*/ 7477532 h 13511369"/>
                  <a:gd name="connsiteX277" fmla="*/ 10151887 w 12089090"/>
                  <a:gd name="connsiteY277" fmla="*/ 7591832 h 13511369"/>
                  <a:gd name="connsiteX278" fmla="*/ 10304288 w 12089090"/>
                  <a:gd name="connsiteY278" fmla="*/ 7741852 h 13511369"/>
                  <a:gd name="connsiteX279" fmla="*/ 10335244 w 12089090"/>
                  <a:gd name="connsiteY279" fmla="*/ 7644221 h 13511369"/>
                  <a:gd name="connsiteX280" fmla="*/ 10406680 w 12089090"/>
                  <a:gd name="connsiteY280" fmla="*/ 7732326 h 13511369"/>
                  <a:gd name="connsiteX281" fmla="*/ 10528126 w 12089090"/>
                  <a:gd name="connsiteY281" fmla="*/ 7691846 h 13511369"/>
                  <a:gd name="connsiteX282" fmla="*/ 10532887 w 12089090"/>
                  <a:gd name="connsiteY282" fmla="*/ 7777570 h 13511369"/>
                  <a:gd name="connsiteX283" fmla="*/ 10530506 w 12089090"/>
                  <a:gd name="connsiteY283" fmla="*/ 7875200 h 13511369"/>
                  <a:gd name="connsiteX284" fmla="*/ 10640043 w 12089090"/>
                  <a:gd name="connsiteY284" fmla="*/ 7837101 h 13511369"/>
                  <a:gd name="connsiteX285" fmla="*/ 10680526 w 12089090"/>
                  <a:gd name="connsiteY285" fmla="*/ 8075227 h 13511369"/>
                  <a:gd name="connsiteX286" fmla="*/ 10818637 w 12089090"/>
                  <a:gd name="connsiteY286" fmla="*/ 8106182 h 13511369"/>
                  <a:gd name="connsiteX287" fmla="*/ 10832925 w 12089090"/>
                  <a:gd name="connsiteY287" fmla="*/ 7815670 h 13511369"/>
                  <a:gd name="connsiteX288" fmla="*/ 10923413 w 12089090"/>
                  <a:gd name="connsiteY288" fmla="*/ 7791858 h 13511369"/>
                  <a:gd name="connsiteX289" fmla="*/ 10992469 w 12089090"/>
                  <a:gd name="connsiteY289" fmla="*/ 7620407 h 13511369"/>
                  <a:gd name="connsiteX290" fmla="*/ 10954369 w 12089090"/>
                  <a:gd name="connsiteY290" fmla="*/ 7491821 h 13511369"/>
                  <a:gd name="connsiteX291" fmla="*/ 10859119 w 12089090"/>
                  <a:gd name="connsiteY291" fmla="*/ 7479913 h 13511369"/>
                  <a:gd name="connsiteX292" fmla="*/ 10906743 w 12089090"/>
                  <a:gd name="connsiteY292" fmla="*/ 7360851 h 13511369"/>
                  <a:gd name="connsiteX293" fmla="*/ 10801969 w 12089090"/>
                  <a:gd name="connsiteY293" fmla="*/ 7289414 h 13511369"/>
                  <a:gd name="connsiteX294" fmla="*/ 10761487 w 12089090"/>
                  <a:gd name="connsiteY294" fmla="*/ 7058432 h 13511369"/>
                  <a:gd name="connsiteX295" fmla="*/ 10443987 w 12089090"/>
                  <a:gd name="connsiteY295" fmla="*/ 7020332 h 13511369"/>
                  <a:gd name="connsiteX296" fmla="*/ 10513838 w 12089090"/>
                  <a:gd name="connsiteY296" fmla="*/ 6915558 h 13511369"/>
                  <a:gd name="connsiteX297" fmla="*/ 10637663 w 12089090"/>
                  <a:gd name="connsiteY297" fmla="*/ 6896508 h 13511369"/>
                  <a:gd name="connsiteX298" fmla="*/ 10647187 w 12089090"/>
                  <a:gd name="connsiteY298" fmla="*/ 6810782 h 13511369"/>
                  <a:gd name="connsiteX299" fmla="*/ 10859912 w 12089090"/>
                  <a:gd name="connsiteY299" fmla="*/ 6899682 h 13511369"/>
                  <a:gd name="connsiteX300" fmla="*/ 10875787 w 12089090"/>
                  <a:gd name="connsiteY300" fmla="*/ 6677432 h 13511369"/>
                  <a:gd name="connsiteX301" fmla="*/ 10666237 w 12089090"/>
                  <a:gd name="connsiteY301" fmla="*/ 6772682 h 13511369"/>
                  <a:gd name="connsiteX302" fmla="*/ 10590037 w 12089090"/>
                  <a:gd name="connsiteY302" fmla="*/ 6544082 h 13511369"/>
                  <a:gd name="connsiteX303" fmla="*/ 10361437 w 12089090"/>
                  <a:gd name="connsiteY303" fmla="*/ 6753632 h 13511369"/>
                  <a:gd name="connsiteX304" fmla="*/ 10374138 w 12089090"/>
                  <a:gd name="connsiteY304" fmla="*/ 6588533 h 13511369"/>
                  <a:gd name="connsiteX305" fmla="*/ 10386837 w 12089090"/>
                  <a:gd name="connsiteY305" fmla="*/ 6464707 h 13511369"/>
                  <a:gd name="connsiteX306" fmla="*/ 10331672 w 12089090"/>
                  <a:gd name="connsiteY306" fmla="*/ 6436675 h 13511369"/>
                  <a:gd name="connsiteX307" fmla="*/ 10278888 w 12089090"/>
                  <a:gd name="connsiteY307" fmla="*/ 6452008 h 13511369"/>
                  <a:gd name="connsiteX308" fmla="*/ 10158237 w 12089090"/>
                  <a:gd name="connsiteY308" fmla="*/ 6236107 h 13511369"/>
                  <a:gd name="connsiteX309" fmla="*/ 10323338 w 12089090"/>
                  <a:gd name="connsiteY309" fmla="*/ 6274208 h 13511369"/>
                  <a:gd name="connsiteX310" fmla="*/ 10564638 w 12089090"/>
                  <a:gd name="connsiteY310" fmla="*/ 6274208 h 13511369"/>
                  <a:gd name="connsiteX311" fmla="*/ 10694812 w 12089090"/>
                  <a:gd name="connsiteY311" fmla="*/ 6134507 h 13511369"/>
                  <a:gd name="connsiteX312" fmla="*/ 10593213 w 12089090"/>
                  <a:gd name="connsiteY312" fmla="*/ 6023383 h 13511369"/>
                  <a:gd name="connsiteX313" fmla="*/ 10380487 w 12089090"/>
                  <a:gd name="connsiteY313" fmla="*/ 5975757 h 13511369"/>
                  <a:gd name="connsiteX314" fmla="*/ 10561462 w 12089090"/>
                  <a:gd name="connsiteY314" fmla="*/ 5845582 h 13511369"/>
                  <a:gd name="connsiteX315" fmla="*/ 10507488 w 12089090"/>
                  <a:gd name="connsiteY315" fmla="*/ 5728108 h 13511369"/>
                  <a:gd name="connsiteX316" fmla="*/ 10561463 w 12089090"/>
                  <a:gd name="connsiteY316" fmla="*/ 5607458 h 13511369"/>
                  <a:gd name="connsiteX317" fmla="*/ 10523362 w 12089090"/>
                  <a:gd name="connsiteY317" fmla="*/ 5604282 h 13511369"/>
                  <a:gd name="connsiteX318" fmla="*/ 10488438 w 12089090"/>
                  <a:gd name="connsiteY318" fmla="*/ 5528083 h 13511369"/>
                  <a:gd name="connsiteX319" fmla="*/ 10329687 w 12089090"/>
                  <a:gd name="connsiteY319" fmla="*/ 5375682 h 13511369"/>
                  <a:gd name="connsiteX320" fmla="*/ 10599563 w 12089090"/>
                  <a:gd name="connsiteY320" fmla="*/ 5480458 h 13511369"/>
                  <a:gd name="connsiteX321" fmla="*/ 10742437 w 12089090"/>
                  <a:gd name="connsiteY321" fmla="*/ 5439182 h 13511369"/>
                  <a:gd name="connsiteX322" fmla="*/ 10717038 w 12089090"/>
                  <a:gd name="connsiteY322" fmla="*/ 5686833 h 13511369"/>
                  <a:gd name="connsiteX323" fmla="*/ 10894837 w 12089090"/>
                  <a:gd name="connsiteY323" fmla="*/ 5724932 h 13511369"/>
                  <a:gd name="connsiteX324" fmla="*/ 10951988 w 12089090"/>
                  <a:gd name="connsiteY324" fmla="*/ 5550308 h 13511369"/>
                  <a:gd name="connsiteX325" fmla="*/ 10993262 w 12089090"/>
                  <a:gd name="connsiteY325" fmla="*/ 5321707 h 13511369"/>
                  <a:gd name="connsiteX326" fmla="*/ 10913888 w 12089090"/>
                  <a:gd name="connsiteY326" fmla="*/ 5118508 h 13511369"/>
                  <a:gd name="connsiteX327" fmla="*/ 10856737 w 12089090"/>
                  <a:gd name="connsiteY327" fmla="*/ 5020082 h 13511369"/>
                  <a:gd name="connsiteX328" fmla="*/ 10777363 w 12089090"/>
                  <a:gd name="connsiteY328" fmla="*/ 5137558 h 13511369"/>
                  <a:gd name="connsiteX329" fmla="*/ 10707513 w 12089090"/>
                  <a:gd name="connsiteY329" fmla="*/ 5096283 h 13511369"/>
                  <a:gd name="connsiteX330" fmla="*/ 10675763 w 12089090"/>
                  <a:gd name="connsiteY330" fmla="*/ 5216933 h 13511369"/>
                  <a:gd name="connsiteX331" fmla="*/ 10574162 w 12089090"/>
                  <a:gd name="connsiteY331" fmla="*/ 5220107 h 13511369"/>
                  <a:gd name="connsiteX332" fmla="*/ 10494787 w 12089090"/>
                  <a:gd name="connsiteY332" fmla="*/ 5077232 h 13511369"/>
                  <a:gd name="connsiteX333" fmla="*/ 10456687 w 12089090"/>
                  <a:gd name="connsiteY333" fmla="*/ 4924832 h 13511369"/>
                  <a:gd name="connsiteX334" fmla="*/ 10240787 w 12089090"/>
                  <a:gd name="connsiteY334" fmla="*/ 4928007 h 13511369"/>
                  <a:gd name="connsiteX335" fmla="*/ 10266187 w 12089090"/>
                  <a:gd name="connsiteY335" fmla="*/ 5153432 h 13511369"/>
                  <a:gd name="connsiteX336" fmla="*/ 10228088 w 12089090"/>
                  <a:gd name="connsiteY336" fmla="*/ 4959758 h 13511369"/>
                  <a:gd name="connsiteX337" fmla="*/ 10183637 w 12089090"/>
                  <a:gd name="connsiteY337" fmla="*/ 4972457 h 13511369"/>
                  <a:gd name="connsiteX338" fmla="*/ 10113787 w 12089090"/>
                  <a:gd name="connsiteY338" fmla="*/ 4861332 h 13511369"/>
                  <a:gd name="connsiteX339" fmla="*/ 10018538 w 12089090"/>
                  <a:gd name="connsiteY339" fmla="*/ 4931183 h 13511369"/>
                  <a:gd name="connsiteX340" fmla="*/ 9862962 w 12089090"/>
                  <a:gd name="connsiteY340" fmla="*/ 5058182 h 13511369"/>
                  <a:gd name="connsiteX341" fmla="*/ 10228087 w 12089090"/>
                  <a:gd name="connsiteY341" fmla="*/ 4724807 h 13511369"/>
                  <a:gd name="connsiteX342" fmla="*/ 10372550 w 12089090"/>
                  <a:gd name="connsiteY342" fmla="*/ 4634321 h 13511369"/>
                  <a:gd name="connsiteX343" fmla="*/ 10590037 w 12089090"/>
                  <a:gd name="connsiteY343" fmla="*/ 4581932 h 13511369"/>
                  <a:gd name="connsiteX344" fmla="*/ 10628138 w 12089090"/>
                  <a:gd name="connsiteY344" fmla="*/ 4461283 h 13511369"/>
                  <a:gd name="connsiteX345" fmla="*/ 10799588 w 12089090"/>
                  <a:gd name="connsiteY345" fmla="*/ 4334283 h 13511369"/>
                  <a:gd name="connsiteX346" fmla="*/ 10831337 w 12089090"/>
                  <a:gd name="connsiteY346" fmla="*/ 4080282 h 13511369"/>
                  <a:gd name="connsiteX347" fmla="*/ 10599562 w 12089090"/>
                  <a:gd name="connsiteY347" fmla="*/ 3997732 h 13511369"/>
                  <a:gd name="connsiteX348" fmla="*/ 10282063 w 12089090"/>
                  <a:gd name="connsiteY348" fmla="*/ 3950108 h 13511369"/>
                  <a:gd name="connsiteX349" fmla="*/ 10151887 w 12089090"/>
                  <a:gd name="connsiteY349" fmla="*/ 4010432 h 13511369"/>
                  <a:gd name="connsiteX350" fmla="*/ 10177288 w 12089090"/>
                  <a:gd name="connsiteY350" fmla="*/ 3845333 h 13511369"/>
                  <a:gd name="connsiteX351" fmla="*/ 10126488 w 12089090"/>
                  <a:gd name="connsiteY351" fmla="*/ 3670708 h 13511369"/>
                  <a:gd name="connsiteX352" fmla="*/ 10240787 w 12089090"/>
                  <a:gd name="connsiteY352" fmla="*/ 3708807 h 13511369"/>
                  <a:gd name="connsiteX353" fmla="*/ 10361438 w 12089090"/>
                  <a:gd name="connsiteY353" fmla="*/ 3600858 h 13511369"/>
                  <a:gd name="connsiteX354" fmla="*/ 10551938 w 12089090"/>
                  <a:gd name="connsiteY354" fmla="*/ 3661183 h 13511369"/>
                  <a:gd name="connsiteX355" fmla="*/ 10564638 w 12089090"/>
                  <a:gd name="connsiteY355" fmla="*/ 3477033 h 13511369"/>
                  <a:gd name="connsiteX356" fmla="*/ 10704337 w 12089090"/>
                  <a:gd name="connsiteY356" fmla="*/ 3515132 h 13511369"/>
                  <a:gd name="connsiteX357" fmla="*/ 10818637 w 12089090"/>
                  <a:gd name="connsiteY357" fmla="*/ 3210332 h 13511369"/>
                  <a:gd name="connsiteX358" fmla="*/ 10920238 w 12089090"/>
                  <a:gd name="connsiteY358" fmla="*/ 3299233 h 13511369"/>
                  <a:gd name="connsiteX359" fmla="*/ 11059937 w 12089090"/>
                  <a:gd name="connsiteY359" fmla="*/ 3283357 h 13511369"/>
                  <a:gd name="connsiteX360" fmla="*/ 11094862 w 12089090"/>
                  <a:gd name="connsiteY360" fmla="*/ 3508782 h 13511369"/>
                  <a:gd name="connsiteX361" fmla="*/ 11171063 w 12089090"/>
                  <a:gd name="connsiteY361" fmla="*/ 3251608 h 13511369"/>
                  <a:gd name="connsiteX362" fmla="*/ 11094863 w 12089090"/>
                  <a:gd name="connsiteY362" fmla="*/ 3165883 h 13511369"/>
                  <a:gd name="connsiteX363" fmla="*/ 11180587 w 12089090"/>
                  <a:gd name="connsiteY363" fmla="*/ 2911882 h 13511369"/>
                  <a:gd name="connsiteX364" fmla="*/ 10999613 w 12089090"/>
                  <a:gd name="connsiteY364" fmla="*/ 2988083 h 13511369"/>
                  <a:gd name="connsiteX365" fmla="*/ 10971037 w 12089090"/>
                  <a:gd name="connsiteY365" fmla="*/ 2918232 h 13511369"/>
                  <a:gd name="connsiteX366" fmla="*/ 10780537 w 12089090"/>
                  <a:gd name="connsiteY366" fmla="*/ 2715032 h 13511369"/>
                  <a:gd name="connsiteX367" fmla="*/ 10748788 w 12089090"/>
                  <a:gd name="connsiteY367" fmla="*/ 2530883 h 13511369"/>
                  <a:gd name="connsiteX368" fmla="*/ 10717038 w 12089090"/>
                  <a:gd name="connsiteY368" fmla="*/ 2435633 h 13511369"/>
                  <a:gd name="connsiteX369" fmla="*/ 10818637 w 12089090"/>
                  <a:gd name="connsiteY369" fmla="*/ 2334032 h 13511369"/>
                  <a:gd name="connsiteX370" fmla="*/ 11078988 w 12089090"/>
                  <a:gd name="connsiteY370" fmla="*/ 2099083 h 13511369"/>
                  <a:gd name="connsiteX371" fmla="*/ 11199637 w 12089090"/>
                  <a:gd name="connsiteY371" fmla="*/ 2118132 h 13511369"/>
                  <a:gd name="connsiteX372" fmla="*/ 11269488 w 12089090"/>
                  <a:gd name="connsiteY372" fmla="*/ 2029233 h 13511369"/>
                  <a:gd name="connsiteX373" fmla="*/ 11504437 w 12089090"/>
                  <a:gd name="connsiteY373" fmla="*/ 1921282 h 13511369"/>
                  <a:gd name="connsiteX374" fmla="*/ 11358388 w 12089090"/>
                  <a:gd name="connsiteY374" fmla="*/ 1851433 h 13511369"/>
                  <a:gd name="connsiteX375" fmla="*/ 11275837 w 12089090"/>
                  <a:gd name="connsiteY375" fmla="*/ 1705382 h 13511369"/>
                  <a:gd name="connsiteX376" fmla="*/ 11377437 w 12089090"/>
                  <a:gd name="connsiteY376" fmla="*/ 1279932 h 13511369"/>
                  <a:gd name="connsiteX377" fmla="*/ 11256787 w 12089090"/>
                  <a:gd name="connsiteY377" fmla="*/ 1019582 h 13511369"/>
                  <a:gd name="connsiteX378" fmla="*/ 11542537 w 12089090"/>
                  <a:gd name="connsiteY378" fmla="*/ 1362482 h 13511369"/>
                  <a:gd name="connsiteX379" fmla="*/ 11707637 w 12089090"/>
                  <a:gd name="connsiteY379" fmla="*/ 1165632 h 13511369"/>
                  <a:gd name="connsiteX380" fmla="*/ 11891787 w 12089090"/>
                  <a:gd name="connsiteY380" fmla="*/ 1476782 h 13511369"/>
                  <a:gd name="connsiteX381" fmla="*/ 12088637 w 12089090"/>
                  <a:gd name="connsiteY381" fmla="*/ 1578383 h 13511369"/>
                  <a:gd name="connsiteX382" fmla="*/ 11923537 w 12089090"/>
                  <a:gd name="connsiteY382" fmla="*/ 1133883 h 13511369"/>
                  <a:gd name="connsiteX383" fmla="*/ 11910837 w 12089090"/>
                  <a:gd name="connsiteY383" fmla="*/ 917982 h 13511369"/>
                  <a:gd name="connsiteX384" fmla="*/ 11777487 w 12089090"/>
                  <a:gd name="connsiteY384" fmla="*/ 721132 h 13511369"/>
                  <a:gd name="connsiteX385" fmla="*/ 11752087 w 12089090"/>
                  <a:gd name="connsiteY38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543228 w 12089090"/>
                  <a:gd name="connsiteY12" fmla="*/ 1752756 h 13511369"/>
                  <a:gd name="connsiteX13" fmla="*/ 7618237 w 12089090"/>
                  <a:gd name="connsiteY13" fmla="*/ 1552982 h 13511369"/>
                  <a:gd name="connsiteX14" fmla="*/ 7512272 w 12089090"/>
                  <a:gd name="connsiteY14" fmla="*/ 1428906 h 13511369"/>
                  <a:gd name="connsiteX15" fmla="*/ 7275337 w 12089090"/>
                  <a:gd name="connsiteY15" fmla="*/ 1305332 h 13511369"/>
                  <a:gd name="connsiteX16" fmla="*/ 6959822 w 12089090"/>
                  <a:gd name="connsiteY16" fmla="*/ 1395569 h 13511369"/>
                  <a:gd name="connsiteX17" fmla="*/ 6752653 w 12089090"/>
                  <a:gd name="connsiteY17" fmla="*/ 1359850 h 13511369"/>
                  <a:gd name="connsiteX18" fmla="*/ 6647878 w 12089090"/>
                  <a:gd name="connsiteY18" fmla="*/ 1431288 h 13511369"/>
                  <a:gd name="connsiteX19" fmla="*/ 6488334 w 12089090"/>
                  <a:gd name="connsiteY19" fmla="*/ 1331275 h 13511369"/>
                  <a:gd name="connsiteX20" fmla="*/ 6354984 w 12089090"/>
                  <a:gd name="connsiteY20" fmla="*/ 1402713 h 13511369"/>
                  <a:gd name="connsiteX21" fmla="*/ 6265687 w 12089090"/>
                  <a:gd name="connsiteY21" fmla="*/ 1362482 h 13511369"/>
                  <a:gd name="connsiteX22" fmla="*/ 6181153 w 12089090"/>
                  <a:gd name="connsiteY22" fmla="*/ 1433669 h 13511369"/>
                  <a:gd name="connsiteX23" fmla="*/ 6052565 w 12089090"/>
                  <a:gd name="connsiteY23" fmla="*/ 1269363 h 13511369"/>
                  <a:gd name="connsiteX24" fmla="*/ 5971603 w 12089090"/>
                  <a:gd name="connsiteY24" fmla="*/ 1078863 h 13511369"/>
                  <a:gd name="connsiteX25" fmla="*/ 5808487 w 12089090"/>
                  <a:gd name="connsiteY25" fmla="*/ 1000532 h 13511369"/>
                  <a:gd name="connsiteX26" fmla="*/ 5647753 w 12089090"/>
                  <a:gd name="connsiteY26" fmla="*/ 921700 h 13511369"/>
                  <a:gd name="connsiteX27" fmla="*/ 5566790 w 12089090"/>
                  <a:gd name="connsiteY27" fmla="*/ 995519 h 13511369"/>
                  <a:gd name="connsiteX28" fmla="*/ 5500115 w 12089090"/>
                  <a:gd name="connsiteY28" fmla="*/ 847881 h 13511369"/>
                  <a:gd name="connsiteX29" fmla="*/ 5295328 w 12089090"/>
                  <a:gd name="connsiteY29" fmla="*/ 838356 h 13511369"/>
                  <a:gd name="connsiteX30" fmla="*/ 5119115 w 12089090"/>
                  <a:gd name="connsiteY30" fmla="*/ 678813 h 13511369"/>
                  <a:gd name="connsiteX31" fmla="*/ 4872656 w 12089090"/>
                  <a:gd name="connsiteY31" fmla="*/ 524282 h 13511369"/>
                  <a:gd name="connsiteX32" fmla="*/ 4578572 w 12089090"/>
                  <a:gd name="connsiteY32" fmla="*/ 478788 h 13511369"/>
                  <a:gd name="connsiteX33" fmla="*/ 4330922 w 12089090"/>
                  <a:gd name="connsiteY33" fmla="*/ 395444 h 13511369"/>
                  <a:gd name="connsiteX34" fmla="*/ 4363068 w 12089090"/>
                  <a:gd name="connsiteY34" fmla="*/ 505232 h 13511369"/>
                  <a:gd name="connsiteX35" fmla="*/ 4118990 w 12089090"/>
                  <a:gd name="connsiteY35" fmla="*/ 528794 h 13511369"/>
                  <a:gd name="connsiteX36" fmla="*/ 3952303 w 12089090"/>
                  <a:gd name="connsiteY36" fmla="*/ 640713 h 13511369"/>
                  <a:gd name="connsiteX37" fmla="*/ 3770137 w 12089090"/>
                  <a:gd name="connsiteY37" fmla="*/ 929094 h 13511369"/>
                  <a:gd name="connsiteX38" fmla="*/ 3680840 w 12089090"/>
                  <a:gd name="connsiteY38" fmla="*/ 914556 h 13511369"/>
                  <a:gd name="connsiteX39" fmla="*/ 3578447 w 12089090"/>
                  <a:gd name="connsiteY39" fmla="*/ 990756 h 13511369"/>
                  <a:gd name="connsiteX40" fmla="*/ 3404615 w 12089090"/>
                  <a:gd name="connsiteY40" fmla="*/ 1205069 h 13511369"/>
                  <a:gd name="connsiteX41" fmla="*/ 3266503 w 12089090"/>
                  <a:gd name="connsiteY41" fmla="*/ 1266981 h 13511369"/>
                  <a:gd name="connsiteX42" fmla="*/ 3184349 w 12089090"/>
                  <a:gd name="connsiteY42" fmla="*/ 1343433 h 13511369"/>
                  <a:gd name="connsiteX43" fmla="*/ 2956940 w 12089090"/>
                  <a:gd name="connsiteY43" fmla="*/ 1233644 h 13511369"/>
                  <a:gd name="connsiteX44" fmla="*/ 2829544 w 12089090"/>
                  <a:gd name="connsiteY44" fmla="*/ 1317239 h 13511369"/>
                  <a:gd name="connsiteX45" fmla="*/ 2690240 w 12089090"/>
                  <a:gd name="connsiteY45" fmla="*/ 1366994 h 13511369"/>
                  <a:gd name="connsiteX46" fmla="*/ 2455687 w 12089090"/>
                  <a:gd name="connsiteY46" fmla="*/ 1452970 h 13511369"/>
                  <a:gd name="connsiteX47" fmla="*/ 2421159 w 12089090"/>
                  <a:gd name="connsiteY47" fmla="*/ 1328894 h 13511369"/>
                  <a:gd name="connsiteX48" fmla="*/ 2341387 w 12089090"/>
                  <a:gd name="connsiteY48" fmla="*/ 1248182 h 13511369"/>
                  <a:gd name="connsiteX49" fmla="*/ 2364009 w 12089090"/>
                  <a:gd name="connsiteY49" fmla="*/ 1407475 h 13511369"/>
                  <a:gd name="connsiteX50" fmla="*/ 2321147 w 12089090"/>
                  <a:gd name="connsiteY50" fmla="*/ 1557494 h 13511369"/>
                  <a:gd name="connsiteX51" fmla="*/ 2379487 w 12089090"/>
                  <a:gd name="connsiteY51" fmla="*/ 1629182 h 13511369"/>
                  <a:gd name="connsiteX52" fmla="*/ 2748581 w 12089090"/>
                  <a:gd name="connsiteY52" fmla="*/ 1888739 h 13511369"/>
                  <a:gd name="connsiteX53" fmla="*/ 2818828 w 12089090"/>
                  <a:gd name="connsiteY53" fmla="*/ 2031363 h 13511369"/>
                  <a:gd name="connsiteX54" fmla="*/ 2799778 w 12089090"/>
                  <a:gd name="connsiteY54" fmla="*/ 2224244 h 13511369"/>
                  <a:gd name="connsiteX55" fmla="*/ 2870025 w 12089090"/>
                  <a:gd name="connsiteY55" fmla="*/ 2431664 h 13511369"/>
                  <a:gd name="connsiteX56" fmla="*/ 3027187 w 12089090"/>
                  <a:gd name="connsiteY56" fmla="*/ 2567395 h 13511369"/>
                  <a:gd name="connsiteX57" fmla="*/ 3160537 w 12089090"/>
                  <a:gd name="connsiteY57" fmla="*/ 2543582 h 13511369"/>
                  <a:gd name="connsiteX58" fmla="*/ 3228403 w 12089090"/>
                  <a:gd name="connsiteY58" fmla="*/ 2648106 h 13511369"/>
                  <a:gd name="connsiteX59" fmla="*/ 3130772 w 12089090"/>
                  <a:gd name="connsiteY59" fmla="*/ 2719544 h 13511369"/>
                  <a:gd name="connsiteX60" fmla="*/ 3115293 w 12089090"/>
                  <a:gd name="connsiteY60" fmla="*/ 2843619 h 13511369"/>
                  <a:gd name="connsiteX61" fmla="*/ 3023615 w 12089090"/>
                  <a:gd name="connsiteY61" fmla="*/ 2957669 h 13511369"/>
                  <a:gd name="connsiteX62" fmla="*/ 3016472 w 12089090"/>
                  <a:gd name="connsiteY62" fmla="*/ 3050538 h 13511369"/>
                  <a:gd name="connsiteX63" fmla="*/ 2916459 w 12089090"/>
                  <a:gd name="connsiteY63" fmla="*/ 3143406 h 13511369"/>
                  <a:gd name="connsiteX64" fmla="*/ 2874787 w 12089090"/>
                  <a:gd name="connsiteY64" fmla="*/ 3248432 h 13511369"/>
                  <a:gd name="connsiteX65" fmla="*/ 2916459 w 12089090"/>
                  <a:gd name="connsiteY65" fmla="*/ 3355338 h 13511369"/>
                  <a:gd name="connsiteX66" fmla="*/ 3039093 w 12089090"/>
                  <a:gd name="connsiteY66" fmla="*/ 3469889 h 13511369"/>
                  <a:gd name="connsiteX67" fmla="*/ 2880740 w 12089090"/>
                  <a:gd name="connsiteY67" fmla="*/ 3872069 h 13511369"/>
                  <a:gd name="connsiteX68" fmla="*/ 2854547 w 12089090"/>
                  <a:gd name="connsiteY68" fmla="*/ 4003038 h 13511369"/>
                  <a:gd name="connsiteX69" fmla="*/ 2779537 w 12089090"/>
                  <a:gd name="connsiteY69" fmla="*/ 4067582 h 13511369"/>
                  <a:gd name="connsiteX70" fmla="*/ 2630709 w 12089090"/>
                  <a:gd name="connsiteY70" fmla="*/ 4069713 h 13511369"/>
                  <a:gd name="connsiteX71" fmla="*/ 2559272 w 12089090"/>
                  <a:gd name="connsiteY71" fmla="*/ 4041138 h 13511369"/>
                  <a:gd name="connsiteX72" fmla="*/ 2497359 w 12089090"/>
                  <a:gd name="connsiteY72" fmla="*/ 3964938 h 13511369"/>
                  <a:gd name="connsiteX73" fmla="*/ 2360437 w 12089090"/>
                  <a:gd name="connsiteY73" fmla="*/ 3991382 h 13511369"/>
                  <a:gd name="connsiteX74" fmla="*/ 2302097 w 12089090"/>
                  <a:gd name="connsiteY74" fmla="*/ 4098288 h 13511369"/>
                  <a:gd name="connsiteX75" fmla="*/ 2402109 w 12089090"/>
                  <a:gd name="connsiteY75" fmla="*/ 4295932 h 13511369"/>
                  <a:gd name="connsiteX76" fmla="*/ 2322337 w 12089090"/>
                  <a:gd name="connsiteY76" fmla="*/ 4353332 h 13511369"/>
                  <a:gd name="connsiteX77" fmla="*/ 2533078 w 12089090"/>
                  <a:gd name="connsiteY77" fmla="*/ 4645975 h 13511369"/>
                  <a:gd name="connsiteX78" fmla="*/ 2597372 w 12089090"/>
                  <a:gd name="connsiteY78" fmla="*/ 4879338 h 13511369"/>
                  <a:gd name="connsiteX79" fmla="*/ 2489024 w 12089090"/>
                  <a:gd name="connsiteY79" fmla="*/ 4958170 h 13511369"/>
                  <a:gd name="connsiteX80" fmla="*/ 2471165 w 12089090"/>
                  <a:gd name="connsiteY80" fmla="*/ 5122225 h 13511369"/>
                  <a:gd name="connsiteX81" fmla="*/ 2387822 w 12089090"/>
                  <a:gd name="connsiteY81" fmla="*/ 5196044 h 13511369"/>
                  <a:gd name="connsiteX82" fmla="*/ 2398537 w 12089090"/>
                  <a:gd name="connsiteY82" fmla="*/ 5286782 h 13511369"/>
                  <a:gd name="connsiteX83" fmla="*/ 2506884 w 12089090"/>
                  <a:gd name="connsiteY83" fmla="*/ 5384163 h 13511369"/>
                  <a:gd name="connsiteX84" fmla="*/ 2512837 w 12089090"/>
                  <a:gd name="connsiteY84" fmla="*/ 5534432 h 13511369"/>
                  <a:gd name="connsiteX85" fmla="*/ 2516409 w 12089090"/>
                  <a:gd name="connsiteY85" fmla="*/ 5622288 h 13511369"/>
                  <a:gd name="connsiteX86" fmla="*/ 2649759 w 12089090"/>
                  <a:gd name="connsiteY86" fmla="*/ 5741350 h 13511369"/>
                  <a:gd name="connsiteX87" fmla="*/ 2814065 w 12089090"/>
                  <a:gd name="connsiteY87" fmla="*/ 5819932 h 13511369"/>
                  <a:gd name="connsiteX88" fmla="*/ 2846212 w 12089090"/>
                  <a:gd name="connsiteY88" fmla="*/ 6036875 h 13511369"/>
                  <a:gd name="connsiteX89" fmla="*/ 2836687 w 12089090"/>
                  <a:gd name="connsiteY89" fmla="*/ 6239282 h 13511369"/>
                  <a:gd name="connsiteX90" fmla="*/ 2611659 w 12089090"/>
                  <a:gd name="connsiteY90" fmla="*/ 6322375 h 13511369"/>
                  <a:gd name="connsiteX91" fmla="*/ 2627137 w 12089090"/>
                  <a:gd name="connsiteY91" fmla="*/ 6448832 h 13511369"/>
                  <a:gd name="connsiteX92" fmla="*/ 2531887 w 12089090"/>
                  <a:gd name="connsiteY92" fmla="*/ 6696482 h 13511369"/>
                  <a:gd name="connsiteX93" fmla="*/ 2585465 w 12089090"/>
                  <a:gd name="connsiteY93" fmla="*/ 6812913 h 13511369"/>
                  <a:gd name="connsiteX94" fmla="*/ 2535459 w 12089090"/>
                  <a:gd name="connsiteY94" fmla="*/ 6872444 h 13511369"/>
                  <a:gd name="connsiteX95" fmla="*/ 2478309 w 12089090"/>
                  <a:gd name="connsiteY95" fmla="*/ 6981982 h 13511369"/>
                  <a:gd name="connsiteX96" fmla="*/ 2365199 w 12089090"/>
                  <a:gd name="connsiteY96" fmla="*/ 7022714 h 13511369"/>
                  <a:gd name="connsiteX97" fmla="*/ 2123503 w 12089090"/>
                  <a:gd name="connsiteY97" fmla="*/ 7248682 h 13511369"/>
                  <a:gd name="connsiteX98" fmla="*/ 2171128 w 12089090"/>
                  <a:gd name="connsiteY98" fmla="*/ 7551100 h 13511369"/>
                  <a:gd name="connsiteX99" fmla="*/ 2143743 w 12089090"/>
                  <a:gd name="connsiteY99" fmla="*/ 7627551 h 13511369"/>
                  <a:gd name="connsiteX100" fmla="*/ 1973484 w 12089090"/>
                  <a:gd name="connsiteY100" fmla="*/ 7703500 h 13511369"/>
                  <a:gd name="connsiteX101" fmla="*/ 1867519 w 12089090"/>
                  <a:gd name="connsiteY101" fmla="*/ 7841863 h 13511369"/>
                  <a:gd name="connsiteX102" fmla="*/ 1842515 w 12089090"/>
                  <a:gd name="connsiteY102" fmla="*/ 8084500 h 13511369"/>
                  <a:gd name="connsiteX103" fmla="*/ 1721072 w 12089090"/>
                  <a:gd name="connsiteY103" fmla="*/ 8148794 h 13511369"/>
                  <a:gd name="connsiteX104" fmla="*/ 1703212 w 12089090"/>
                  <a:gd name="connsiteY104" fmla="*/ 8291919 h 13511369"/>
                  <a:gd name="connsiteX105" fmla="*/ 1671065 w 12089090"/>
                  <a:gd name="connsiteY105" fmla="*/ 8510744 h 13511369"/>
                  <a:gd name="connsiteX106" fmla="*/ 1716309 w 12089090"/>
                  <a:gd name="connsiteY106" fmla="*/ 8653619 h 13511369"/>
                  <a:gd name="connsiteX107" fmla="*/ 1706784 w 12089090"/>
                  <a:gd name="connsiteY107" fmla="*/ 8772682 h 13511369"/>
                  <a:gd name="connsiteX108" fmla="*/ 1788937 w 12089090"/>
                  <a:gd name="connsiteY108" fmla="*/ 8963432 h 13511369"/>
                  <a:gd name="connsiteX109" fmla="*/ 1657969 w 12089090"/>
                  <a:gd name="connsiteY109" fmla="*/ 9413488 h 13511369"/>
                  <a:gd name="connsiteX110" fmla="*/ 1506759 w 12089090"/>
                  <a:gd name="connsiteY110" fmla="*/ 9498963 h 13511369"/>
                  <a:gd name="connsiteX111" fmla="*/ 1463897 w 12089090"/>
                  <a:gd name="connsiteY111" fmla="*/ 9682319 h 13511369"/>
                  <a:gd name="connsiteX112" fmla="*/ 1321022 w 12089090"/>
                  <a:gd name="connsiteY112" fmla="*/ 9748994 h 13511369"/>
                  <a:gd name="connsiteX113" fmla="*/ 1312687 w 12089090"/>
                  <a:gd name="connsiteY113" fmla="*/ 9839732 h 13511369"/>
                  <a:gd name="connsiteX114" fmla="*/ 1237678 w 12089090"/>
                  <a:gd name="connsiteY114" fmla="*/ 9970450 h 13511369"/>
                  <a:gd name="connsiteX115" fmla="*/ 1254347 w 12089090"/>
                  <a:gd name="connsiteY115" fmla="*/ 10151425 h 13511369"/>
                  <a:gd name="connsiteX116" fmla="*/ 1179337 w 12089090"/>
                  <a:gd name="connsiteY116" fmla="*/ 10315982 h 13511369"/>
                  <a:gd name="connsiteX117" fmla="*/ 932878 w 12089090"/>
                  <a:gd name="connsiteY117" fmla="*/ 10353832 h 13511369"/>
                  <a:gd name="connsiteX118" fmla="*/ 817387 w 12089090"/>
                  <a:gd name="connsiteY118" fmla="*/ 10468382 h 13511369"/>
                  <a:gd name="connsiteX119" fmla="*/ 678084 w 12089090"/>
                  <a:gd name="connsiteY119" fmla="*/ 10480038 h 13511369"/>
                  <a:gd name="connsiteX120" fmla="*/ 585215 w 12089090"/>
                  <a:gd name="connsiteY120" fmla="*/ 10544332 h 13511369"/>
                  <a:gd name="connsiteX121" fmla="*/ 497109 w 12089090"/>
                  <a:gd name="connsiteY121" fmla="*/ 10503850 h 13511369"/>
                  <a:gd name="connsiteX122" fmla="*/ 399478 w 12089090"/>
                  <a:gd name="connsiteY122" fmla="*/ 10510994 h 13511369"/>
                  <a:gd name="connsiteX123" fmla="*/ 301847 w 12089090"/>
                  <a:gd name="connsiteY123" fmla="*/ 10482419 h 13511369"/>
                  <a:gd name="connsiteX124" fmla="*/ 238743 w 12089090"/>
                  <a:gd name="connsiteY124" fmla="*/ 10535057 h 13511369"/>
                  <a:gd name="connsiteX125" fmla="*/ 17287 w 12089090"/>
                  <a:gd name="connsiteY125" fmla="*/ 10430282 h 13511369"/>
                  <a:gd name="connsiteX126" fmla="*/ 78009 w 12089090"/>
                  <a:gd name="connsiteY126" fmla="*/ 10608625 h 13511369"/>
                  <a:gd name="connsiteX127" fmla="*/ 11334 w 12089090"/>
                  <a:gd name="connsiteY127" fmla="*/ 10787219 h 13511369"/>
                  <a:gd name="connsiteX128" fmla="*/ 112537 w 12089090"/>
                  <a:gd name="connsiteY128" fmla="*/ 11056551 h 13511369"/>
                  <a:gd name="connsiteX129" fmla="*/ 8953 w 12089090"/>
                  <a:gd name="connsiteY129" fmla="*/ 11234894 h 13511369"/>
                  <a:gd name="connsiteX130" fmla="*/ 17287 w 12089090"/>
                  <a:gd name="connsiteY130" fmla="*/ 11420882 h 13511369"/>
                  <a:gd name="connsiteX131" fmla="*/ 158972 w 12089090"/>
                  <a:gd name="connsiteY131" fmla="*/ 11470638 h 13511369"/>
                  <a:gd name="connsiteX132" fmla="*/ 455437 w 12089090"/>
                  <a:gd name="connsiteY132" fmla="*/ 11497082 h 13511369"/>
                  <a:gd name="connsiteX133" fmla="*/ 623315 w 12089090"/>
                  <a:gd name="connsiteY133" fmla="*/ 11544457 h 13511369"/>
                  <a:gd name="connsiteX134" fmla="*/ 737615 w 12089090"/>
                  <a:gd name="connsiteY134" fmla="*/ 11489688 h 13511369"/>
                  <a:gd name="connsiteX135" fmla="*/ 912637 w 12089090"/>
                  <a:gd name="connsiteY135" fmla="*/ 11535182 h 13511369"/>
                  <a:gd name="connsiteX136" fmla="*/ 1078134 w 12089090"/>
                  <a:gd name="connsiteY136" fmla="*/ 11413488 h 13511369"/>
                  <a:gd name="connsiteX137" fmla="*/ 1155524 w 12089090"/>
                  <a:gd name="connsiteY137" fmla="*/ 11470889 h 13511369"/>
                  <a:gd name="connsiteX138" fmla="*/ 1294828 w 12089090"/>
                  <a:gd name="connsiteY138" fmla="*/ 11496832 h 13511369"/>
                  <a:gd name="connsiteX139" fmla="*/ 1466278 w 12089090"/>
                  <a:gd name="connsiteY139" fmla="*/ 11508738 h 13511369"/>
                  <a:gd name="connsiteX140" fmla="*/ 1552003 w 12089090"/>
                  <a:gd name="connsiteY140" fmla="*/ 11573032 h 13511369"/>
                  <a:gd name="connsiteX141" fmla="*/ 1652015 w 12089090"/>
                  <a:gd name="connsiteY141" fmla="*/ 11580175 h 13511369"/>
                  <a:gd name="connsiteX142" fmla="*/ 1731787 w 12089090"/>
                  <a:gd name="connsiteY142" fmla="*/ 11592332 h 13511369"/>
                  <a:gd name="connsiteX143" fmla="*/ 1659159 w 12089090"/>
                  <a:gd name="connsiteY143" fmla="*/ 11737338 h 13511369"/>
                  <a:gd name="connsiteX144" fmla="*/ 1693687 w 12089090"/>
                  <a:gd name="connsiteY144" fmla="*/ 11992382 h 13511369"/>
                  <a:gd name="connsiteX145" fmla="*/ 1871090 w 12089090"/>
                  <a:gd name="connsiteY145" fmla="*/ 12130244 h 13511369"/>
                  <a:gd name="connsiteX146" fmla="*/ 1993724 w 12089090"/>
                  <a:gd name="connsiteY146" fmla="*/ 12056676 h 13511369"/>
                  <a:gd name="connsiteX147" fmla="*/ 2066353 w 12089090"/>
                  <a:gd name="connsiteY147" fmla="*/ 12104050 h 13511369"/>
                  <a:gd name="connsiteX148" fmla="*/ 2142553 w 12089090"/>
                  <a:gd name="connsiteY148" fmla="*/ 12034994 h 13511369"/>
                  <a:gd name="connsiteX149" fmla="*/ 2242565 w 12089090"/>
                  <a:gd name="connsiteY149" fmla="*/ 12058807 h 13511369"/>
                  <a:gd name="connsiteX150" fmla="*/ 2473547 w 12089090"/>
                  <a:gd name="connsiteY150" fmla="*/ 12008800 h 13511369"/>
                  <a:gd name="connsiteX151" fmla="*/ 2524743 w 12089090"/>
                  <a:gd name="connsiteY151" fmla="*/ 11899513 h 13511369"/>
                  <a:gd name="connsiteX152" fmla="*/ 2893837 w 12089090"/>
                  <a:gd name="connsiteY152" fmla="*/ 12030482 h 13511369"/>
                  <a:gd name="connsiteX153" fmla="*/ 2983134 w 12089090"/>
                  <a:gd name="connsiteY153" fmla="*/ 12018325 h 13511369"/>
                  <a:gd name="connsiteX154" fmla="*/ 3084337 w 12089090"/>
                  <a:gd name="connsiteY154" fmla="*/ 12182882 h 13511369"/>
                  <a:gd name="connsiteX155" fmla="*/ 3323653 w 12089090"/>
                  <a:gd name="connsiteY155" fmla="*/ 12127863 h 13511369"/>
                  <a:gd name="connsiteX156" fmla="*/ 3433190 w 12089090"/>
                  <a:gd name="connsiteY156" fmla="*/ 12196919 h 13511369"/>
                  <a:gd name="connsiteX157" fmla="*/ 3586781 w 12089090"/>
                  <a:gd name="connsiteY157" fmla="*/ 12266226 h 13511369"/>
                  <a:gd name="connsiteX158" fmla="*/ 3522487 w 12089090"/>
                  <a:gd name="connsiteY158" fmla="*/ 12387670 h 13511369"/>
                  <a:gd name="connsiteX159" fmla="*/ 3607022 w 12089090"/>
                  <a:gd name="connsiteY159" fmla="*/ 12592207 h 13511369"/>
                  <a:gd name="connsiteX160" fmla="*/ 3560587 w 12089090"/>
                  <a:gd name="connsiteY160" fmla="*/ 12773432 h 13511369"/>
                  <a:gd name="connsiteX161" fmla="*/ 3545109 w 12089090"/>
                  <a:gd name="connsiteY161" fmla="*/ 12987494 h 13511369"/>
                  <a:gd name="connsiteX162" fmla="*/ 3636787 w 12089090"/>
                  <a:gd name="connsiteY162" fmla="*/ 13211582 h 13511369"/>
                  <a:gd name="connsiteX163" fmla="*/ 3922537 w 12089090"/>
                  <a:gd name="connsiteY163" fmla="*/ 13440182 h 13511369"/>
                  <a:gd name="connsiteX164" fmla="*/ 4514278 w 12089090"/>
                  <a:gd name="connsiteY164" fmla="*/ 13511369 h 13511369"/>
                  <a:gd name="connsiteX165" fmla="*/ 4549996 w 12089090"/>
                  <a:gd name="connsiteY165" fmla="*/ 13442312 h 13511369"/>
                  <a:gd name="connsiteX166" fmla="*/ 4208287 w 12089090"/>
                  <a:gd name="connsiteY166" fmla="*/ 13154432 h 13511369"/>
                  <a:gd name="connsiteX167" fmla="*/ 4635722 w 12089090"/>
                  <a:gd name="connsiteY167" fmla="*/ 13268482 h 13511369"/>
                  <a:gd name="connsiteX168" fmla="*/ 4951237 w 12089090"/>
                  <a:gd name="connsiteY168" fmla="*/ 13268732 h 13511369"/>
                  <a:gd name="connsiteX169" fmla="*/ 5052440 w 12089090"/>
                  <a:gd name="connsiteY169" fmla="*/ 13058932 h 13511369"/>
                  <a:gd name="connsiteX170" fmla="*/ 5011959 w 12089090"/>
                  <a:gd name="connsiteY170" fmla="*/ 12985113 h 13511369"/>
                  <a:gd name="connsiteX171" fmla="*/ 5008387 w 12089090"/>
                  <a:gd name="connsiteY171" fmla="*/ 12678182 h 13511369"/>
                  <a:gd name="connsiteX172" fmla="*/ 5084587 w 12089090"/>
                  <a:gd name="connsiteY172" fmla="*/ 12563882 h 13511369"/>
                  <a:gd name="connsiteX173" fmla="*/ 5046487 w 12089090"/>
                  <a:gd name="connsiteY173" fmla="*/ 12225745 h 13511369"/>
                  <a:gd name="connsiteX174" fmla="*/ 5375100 w 12089090"/>
                  <a:gd name="connsiteY174" fmla="*/ 12097157 h 13511369"/>
                  <a:gd name="connsiteX175" fmla="*/ 5656087 w 12089090"/>
                  <a:gd name="connsiteY175" fmla="*/ 12180502 h 13511369"/>
                  <a:gd name="connsiteX176" fmla="*/ 5541787 w 12089090"/>
                  <a:gd name="connsiteY176" fmla="*/ 11249432 h 13511369"/>
                  <a:gd name="connsiteX177" fmla="*/ 5602510 w 12089090"/>
                  <a:gd name="connsiteY177" fmla="*/ 10722925 h 13511369"/>
                  <a:gd name="connsiteX178" fmla="*/ 5485827 w 12089090"/>
                  <a:gd name="connsiteY178" fmla="*/ 10663394 h 13511369"/>
                  <a:gd name="connsiteX179" fmla="*/ 5602509 w 12089090"/>
                  <a:gd name="connsiteY179" fmla="*/ 10701495 h 13511369"/>
                  <a:gd name="connsiteX180" fmla="*/ 5628703 w 12089090"/>
                  <a:gd name="connsiteY180" fmla="*/ 10160950 h 13511369"/>
                  <a:gd name="connsiteX181" fmla="*/ 5715618 w 12089090"/>
                  <a:gd name="connsiteY181" fmla="*/ 9775438 h 13511369"/>
                  <a:gd name="connsiteX182" fmla="*/ 5847778 w 12089090"/>
                  <a:gd name="connsiteY182" fmla="*/ 9408475 h 13511369"/>
                  <a:gd name="connsiteX183" fmla="*/ 5938265 w 12089090"/>
                  <a:gd name="connsiteY183" fmla="*/ 9196544 h 13511369"/>
                  <a:gd name="connsiteX184" fmla="*/ 5776340 w 12089090"/>
                  <a:gd name="connsiteY184" fmla="*/ 9329894 h 13511369"/>
                  <a:gd name="connsiteX185" fmla="*/ 5940647 w 12089090"/>
                  <a:gd name="connsiteY185" fmla="*/ 9137013 h 13511369"/>
                  <a:gd name="connsiteX186" fmla="*/ 5972794 w 12089090"/>
                  <a:gd name="connsiteY186" fmla="*/ 8956289 h 13511369"/>
                  <a:gd name="connsiteX187" fmla="*/ 5976365 w 12089090"/>
                  <a:gd name="connsiteY187" fmla="*/ 9087006 h 13511369"/>
                  <a:gd name="connsiteX188" fmla="*/ 6458567 w 12089090"/>
                  <a:gd name="connsiteY188" fmla="*/ 8201432 h 13511369"/>
                  <a:gd name="connsiteX189" fmla="*/ 6221634 w 12089090"/>
                  <a:gd name="connsiteY189" fmla="*/ 8101170 h 13511369"/>
                  <a:gd name="connsiteX190" fmla="*/ 6443090 w 12089090"/>
                  <a:gd name="connsiteY190" fmla="*/ 8110694 h 13511369"/>
                  <a:gd name="connsiteX191" fmla="*/ 6713363 w 12089090"/>
                  <a:gd name="connsiteY191" fmla="*/ 8074975 h 13511369"/>
                  <a:gd name="connsiteX192" fmla="*/ 6872907 w 12089090"/>
                  <a:gd name="connsiteY192" fmla="*/ 8032113 h 13511369"/>
                  <a:gd name="connsiteX193" fmla="*/ 6802659 w 12089090"/>
                  <a:gd name="connsiteY193" fmla="*/ 7972582 h 13511369"/>
                  <a:gd name="connsiteX194" fmla="*/ 6894339 w 12089090"/>
                  <a:gd name="connsiteY194" fmla="*/ 7846626 h 13511369"/>
                  <a:gd name="connsiteX195" fmla="*/ 6997921 w 12089090"/>
                  <a:gd name="connsiteY195" fmla="*/ 7867807 h 13511369"/>
                  <a:gd name="connsiteX196" fmla="*/ 7034832 w 12089090"/>
                  <a:gd name="connsiteY196" fmla="*/ 7793990 h 13511369"/>
                  <a:gd name="connsiteX197" fmla="*/ 6961013 w 12089090"/>
                  <a:gd name="connsiteY197" fmla="*/ 7693975 h 13511369"/>
                  <a:gd name="connsiteX198" fmla="*/ 6927676 w 12089090"/>
                  <a:gd name="connsiteY198" fmla="*/ 7596344 h 13511369"/>
                  <a:gd name="connsiteX199" fmla="*/ 6837187 w 12089090"/>
                  <a:gd name="connsiteY199" fmla="*/ 7591832 h 13511369"/>
                  <a:gd name="connsiteX200" fmla="*/ 6763369 w 12089090"/>
                  <a:gd name="connsiteY200" fmla="*/ 7674925 h 13511369"/>
                  <a:gd name="connsiteX201" fmla="*/ 6627637 w 12089090"/>
                  <a:gd name="connsiteY201" fmla="*/ 7687082 h 13511369"/>
                  <a:gd name="connsiteX202" fmla="*/ 6687169 w 12089090"/>
                  <a:gd name="connsiteY202" fmla="*/ 7617775 h 13511369"/>
                  <a:gd name="connsiteX203" fmla="*/ 6699076 w 12089090"/>
                  <a:gd name="connsiteY203" fmla="*/ 7529669 h 13511369"/>
                  <a:gd name="connsiteX204" fmla="*/ 6720506 w 12089090"/>
                  <a:gd name="connsiteY204" fmla="*/ 7467756 h 13511369"/>
                  <a:gd name="connsiteX205" fmla="*/ 6684787 w 12089090"/>
                  <a:gd name="connsiteY205" fmla="*/ 7401332 h 13511369"/>
                  <a:gd name="connsiteX206" fmla="*/ 6620494 w 12089090"/>
                  <a:gd name="connsiteY206" fmla="*/ 7432038 h 13511369"/>
                  <a:gd name="connsiteX207" fmla="*/ 6618112 w 12089090"/>
                  <a:gd name="connsiteY207" fmla="*/ 7351326 h 13511369"/>
                  <a:gd name="connsiteX208" fmla="*/ 6837188 w 12089090"/>
                  <a:gd name="connsiteY208" fmla="*/ 7243919 h 13511369"/>
                  <a:gd name="connsiteX209" fmla="*/ 6801469 w 12089090"/>
                  <a:gd name="connsiteY209" fmla="*/ 7089138 h 13511369"/>
                  <a:gd name="connsiteX210" fmla="*/ 6877669 w 12089090"/>
                  <a:gd name="connsiteY210" fmla="*/ 7072469 h 13511369"/>
                  <a:gd name="connsiteX211" fmla="*/ 6856237 w 12089090"/>
                  <a:gd name="connsiteY211" fmla="*/ 6982232 h 13511369"/>
                  <a:gd name="connsiteX212" fmla="*/ 6961013 w 12089090"/>
                  <a:gd name="connsiteY212" fmla="*/ 6984363 h 13511369"/>
                  <a:gd name="connsiteX213" fmla="*/ 7003876 w 12089090"/>
                  <a:gd name="connsiteY213" fmla="*/ 6903400 h 13511369"/>
                  <a:gd name="connsiteX214" fmla="*/ 7106269 w 12089090"/>
                  <a:gd name="connsiteY214" fmla="*/ 6936738 h 13511369"/>
                  <a:gd name="connsiteX215" fmla="*/ 7180088 w 12089090"/>
                  <a:gd name="connsiteY215" fmla="*/ 7039132 h 13511369"/>
                  <a:gd name="connsiteX216" fmla="*/ 7246763 w 12089090"/>
                  <a:gd name="connsiteY216" fmla="*/ 6979600 h 13511369"/>
                  <a:gd name="connsiteX217" fmla="*/ 7187232 w 12089090"/>
                  <a:gd name="connsiteY217" fmla="*/ 6843869 h 13511369"/>
                  <a:gd name="connsiteX218" fmla="*/ 7244381 w 12089090"/>
                  <a:gd name="connsiteY218" fmla="*/ 6896506 h 13511369"/>
                  <a:gd name="connsiteX219" fmla="*/ 7361063 w 12089090"/>
                  <a:gd name="connsiteY219" fmla="*/ 6934357 h 13511369"/>
                  <a:gd name="connsiteX220" fmla="*/ 7434882 w 12089090"/>
                  <a:gd name="connsiteY220" fmla="*/ 7006046 h 13511369"/>
                  <a:gd name="connsiteX221" fmla="*/ 7403926 w 12089090"/>
                  <a:gd name="connsiteY221" fmla="*/ 7144158 h 13511369"/>
                  <a:gd name="connsiteX222" fmla="*/ 7475363 w 12089090"/>
                  <a:gd name="connsiteY222" fmla="*/ 7108439 h 13511369"/>
                  <a:gd name="connsiteX223" fmla="*/ 7465837 w 12089090"/>
                  <a:gd name="connsiteY223" fmla="*/ 7077482 h 13511369"/>
                  <a:gd name="connsiteX224" fmla="*/ 7542038 w 12089090"/>
                  <a:gd name="connsiteY224" fmla="*/ 7163208 h 13511369"/>
                  <a:gd name="connsiteX225" fmla="*/ 7477744 w 12089090"/>
                  <a:gd name="connsiteY225" fmla="*/ 7244171 h 13511369"/>
                  <a:gd name="connsiteX226" fmla="*/ 7542037 w 12089090"/>
                  <a:gd name="connsiteY226" fmla="*/ 7325132 h 13511369"/>
                  <a:gd name="connsiteX227" fmla="*/ 7468219 w 12089090"/>
                  <a:gd name="connsiteY227" fmla="*/ 7344183 h 13511369"/>
                  <a:gd name="connsiteX228" fmla="*/ 7375351 w 12089090"/>
                  <a:gd name="connsiteY228" fmla="*/ 7296558 h 13511369"/>
                  <a:gd name="connsiteX229" fmla="*/ 7327726 w 12089090"/>
                  <a:gd name="connsiteY229" fmla="*/ 7406096 h 13511369"/>
                  <a:gd name="connsiteX230" fmla="*/ 7403926 w 12089090"/>
                  <a:gd name="connsiteY230" fmla="*/ 7425146 h 13511369"/>
                  <a:gd name="connsiteX231" fmla="*/ 7458694 w 12089090"/>
                  <a:gd name="connsiteY231" fmla="*/ 7484677 h 13511369"/>
                  <a:gd name="connsiteX232" fmla="*/ 7484888 w 12089090"/>
                  <a:gd name="connsiteY232" fmla="*/ 7515382 h 13511369"/>
                  <a:gd name="connsiteX233" fmla="*/ 7505128 w 12089090"/>
                  <a:gd name="connsiteY233" fmla="*/ 7467755 h 13511369"/>
                  <a:gd name="connsiteX234" fmla="*/ 7563469 w 12089090"/>
                  <a:gd name="connsiteY234" fmla="*/ 7529921 h 13511369"/>
                  <a:gd name="connsiteX235" fmla="*/ 7656338 w 12089090"/>
                  <a:gd name="connsiteY235" fmla="*/ 7615646 h 13511369"/>
                  <a:gd name="connsiteX236" fmla="*/ 7656338 w 12089090"/>
                  <a:gd name="connsiteY236" fmla="*/ 7510871 h 13511369"/>
                  <a:gd name="connsiteX237" fmla="*/ 7830168 w 12089090"/>
                  <a:gd name="connsiteY237" fmla="*/ 7606120 h 13511369"/>
                  <a:gd name="connsiteX238" fmla="*/ 7723013 w 12089090"/>
                  <a:gd name="connsiteY238" fmla="*/ 7370377 h 13511369"/>
                  <a:gd name="connsiteX239" fmla="*/ 7725394 w 12089090"/>
                  <a:gd name="connsiteY239" fmla="*/ 7234646 h 13511369"/>
                  <a:gd name="connsiteX240" fmla="*/ 7630144 w 12089090"/>
                  <a:gd name="connsiteY240" fmla="*/ 7206071 h 13511369"/>
                  <a:gd name="connsiteX241" fmla="*/ 7694437 w 12089090"/>
                  <a:gd name="connsiteY241" fmla="*/ 7039382 h 13511369"/>
                  <a:gd name="connsiteX242" fmla="*/ 8392144 w 12089090"/>
                  <a:gd name="connsiteY242" fmla="*/ 6653621 h 13511369"/>
                  <a:gd name="connsiteX243" fmla="*/ 8720757 w 12089090"/>
                  <a:gd name="connsiteY243" fmla="*/ 6591708 h 13511369"/>
                  <a:gd name="connsiteX244" fmla="*/ 8739807 w 12089090"/>
                  <a:gd name="connsiteY244" fmla="*/ 6696483 h 13511369"/>
                  <a:gd name="connsiteX245" fmla="*/ 8813626 w 12089090"/>
                  <a:gd name="connsiteY245" fmla="*/ 6701246 h 13511369"/>
                  <a:gd name="connsiteX246" fmla="*/ 8789812 w 12089090"/>
                  <a:gd name="connsiteY246" fmla="*/ 6548844 h 13511369"/>
                  <a:gd name="connsiteX247" fmla="*/ 9332737 w 12089090"/>
                  <a:gd name="connsiteY247" fmla="*/ 6544082 h 13511369"/>
                  <a:gd name="connsiteX248" fmla="*/ 9520856 w 12089090"/>
                  <a:gd name="connsiteY248" fmla="*/ 6494075 h 13511369"/>
                  <a:gd name="connsiteX249" fmla="*/ 9647062 w 12089090"/>
                  <a:gd name="connsiteY249" fmla="*/ 6298813 h 13511369"/>
                  <a:gd name="connsiteX250" fmla="*/ 9923287 w 12089090"/>
                  <a:gd name="connsiteY250" fmla="*/ 6334532 h 13511369"/>
                  <a:gd name="connsiteX251" fmla="*/ 9887569 w 12089090"/>
                  <a:gd name="connsiteY251" fmla="*/ 6420258 h 13511369"/>
                  <a:gd name="connsiteX252" fmla="*/ 9744694 w 12089090"/>
                  <a:gd name="connsiteY252" fmla="*/ 6434546 h 13511369"/>
                  <a:gd name="connsiteX253" fmla="*/ 9813749 w 12089090"/>
                  <a:gd name="connsiteY253" fmla="*/ 6489313 h 13511369"/>
                  <a:gd name="connsiteX254" fmla="*/ 9682782 w 12089090"/>
                  <a:gd name="connsiteY254" fmla="*/ 6517889 h 13511369"/>
                  <a:gd name="connsiteX255" fmla="*/ 9556576 w 12089090"/>
                  <a:gd name="connsiteY255" fmla="*/ 6508364 h 13511369"/>
                  <a:gd name="connsiteX256" fmla="*/ 9470850 w 12089090"/>
                  <a:gd name="connsiteY256" fmla="*/ 6544082 h 13511369"/>
                  <a:gd name="connsiteX257" fmla="*/ 9439894 w 12089090"/>
                  <a:gd name="connsiteY257" fmla="*/ 6848883 h 13511369"/>
                  <a:gd name="connsiteX258" fmla="*/ 9601819 w 12089090"/>
                  <a:gd name="connsiteY258" fmla="*/ 6882220 h 13511369"/>
                  <a:gd name="connsiteX259" fmla="*/ 9808987 w 12089090"/>
                  <a:gd name="connsiteY259" fmla="*/ 6696482 h 13511369"/>
                  <a:gd name="connsiteX260" fmla="*/ 9847088 w 12089090"/>
                  <a:gd name="connsiteY260" fmla="*/ 6794114 h 13511369"/>
                  <a:gd name="connsiteX261" fmla="*/ 9994726 w 12089090"/>
                  <a:gd name="connsiteY261" fmla="*/ 6717914 h 13511369"/>
                  <a:gd name="connsiteX262" fmla="*/ 9894713 w 12089090"/>
                  <a:gd name="connsiteY262" fmla="*/ 6956040 h 13511369"/>
                  <a:gd name="connsiteX263" fmla="*/ 10037588 w 12089090"/>
                  <a:gd name="connsiteY263" fmla="*/ 6898889 h 13511369"/>
                  <a:gd name="connsiteX264" fmla="*/ 10004251 w 12089090"/>
                  <a:gd name="connsiteY264" fmla="*/ 6986996 h 13511369"/>
                  <a:gd name="connsiteX265" fmla="*/ 10235232 w 12089090"/>
                  <a:gd name="connsiteY265" fmla="*/ 6984614 h 13511369"/>
                  <a:gd name="connsiteX266" fmla="*/ 10075687 w 12089090"/>
                  <a:gd name="connsiteY266" fmla="*/ 7039382 h 13511369"/>
                  <a:gd name="connsiteX267" fmla="*/ 9966151 w 12089090"/>
                  <a:gd name="connsiteY267" fmla="*/ 7096533 h 13511369"/>
                  <a:gd name="connsiteX268" fmla="*/ 9847088 w 12089090"/>
                  <a:gd name="connsiteY268" fmla="*/ 7210833 h 13511369"/>
                  <a:gd name="connsiteX269" fmla="*/ 9882806 w 12089090"/>
                  <a:gd name="connsiteY269" fmla="*/ 7270363 h 13511369"/>
                  <a:gd name="connsiteX270" fmla="*/ 9925669 w 12089090"/>
                  <a:gd name="connsiteY270" fmla="*/ 7320371 h 13511369"/>
                  <a:gd name="connsiteX271" fmla="*/ 10004251 w 12089090"/>
                  <a:gd name="connsiteY271" fmla="*/ 7287033 h 13511369"/>
                  <a:gd name="connsiteX272" fmla="*/ 10016156 w 12089090"/>
                  <a:gd name="connsiteY272" fmla="*/ 7348944 h 13511369"/>
                  <a:gd name="connsiteX273" fmla="*/ 10130457 w 12089090"/>
                  <a:gd name="connsiteY273" fmla="*/ 7210833 h 13511369"/>
                  <a:gd name="connsiteX274" fmla="*/ 10166176 w 12089090"/>
                  <a:gd name="connsiteY274" fmla="*/ 7356089 h 13511369"/>
                  <a:gd name="connsiteX275" fmla="*/ 10261426 w 12089090"/>
                  <a:gd name="connsiteY275" fmla="*/ 7239408 h 13511369"/>
                  <a:gd name="connsiteX276" fmla="*/ 10287619 w 12089090"/>
                  <a:gd name="connsiteY276" fmla="*/ 7401332 h 13511369"/>
                  <a:gd name="connsiteX277" fmla="*/ 10361437 w 12089090"/>
                  <a:gd name="connsiteY277" fmla="*/ 7477532 h 13511369"/>
                  <a:gd name="connsiteX278" fmla="*/ 10151887 w 12089090"/>
                  <a:gd name="connsiteY278" fmla="*/ 7591832 h 13511369"/>
                  <a:gd name="connsiteX279" fmla="*/ 10304288 w 12089090"/>
                  <a:gd name="connsiteY279" fmla="*/ 7741852 h 13511369"/>
                  <a:gd name="connsiteX280" fmla="*/ 10335244 w 12089090"/>
                  <a:gd name="connsiteY280" fmla="*/ 7644221 h 13511369"/>
                  <a:gd name="connsiteX281" fmla="*/ 10406680 w 12089090"/>
                  <a:gd name="connsiteY281" fmla="*/ 7732326 h 13511369"/>
                  <a:gd name="connsiteX282" fmla="*/ 10528126 w 12089090"/>
                  <a:gd name="connsiteY282" fmla="*/ 7691846 h 13511369"/>
                  <a:gd name="connsiteX283" fmla="*/ 10532887 w 12089090"/>
                  <a:gd name="connsiteY283" fmla="*/ 7777570 h 13511369"/>
                  <a:gd name="connsiteX284" fmla="*/ 10530506 w 12089090"/>
                  <a:gd name="connsiteY284" fmla="*/ 7875200 h 13511369"/>
                  <a:gd name="connsiteX285" fmla="*/ 10640043 w 12089090"/>
                  <a:gd name="connsiteY285" fmla="*/ 7837101 h 13511369"/>
                  <a:gd name="connsiteX286" fmla="*/ 10680526 w 12089090"/>
                  <a:gd name="connsiteY286" fmla="*/ 8075227 h 13511369"/>
                  <a:gd name="connsiteX287" fmla="*/ 10818637 w 12089090"/>
                  <a:gd name="connsiteY287" fmla="*/ 8106182 h 13511369"/>
                  <a:gd name="connsiteX288" fmla="*/ 10832925 w 12089090"/>
                  <a:gd name="connsiteY288" fmla="*/ 7815670 h 13511369"/>
                  <a:gd name="connsiteX289" fmla="*/ 10923413 w 12089090"/>
                  <a:gd name="connsiteY289" fmla="*/ 7791858 h 13511369"/>
                  <a:gd name="connsiteX290" fmla="*/ 10992469 w 12089090"/>
                  <a:gd name="connsiteY290" fmla="*/ 7620407 h 13511369"/>
                  <a:gd name="connsiteX291" fmla="*/ 10954369 w 12089090"/>
                  <a:gd name="connsiteY291" fmla="*/ 7491821 h 13511369"/>
                  <a:gd name="connsiteX292" fmla="*/ 10859119 w 12089090"/>
                  <a:gd name="connsiteY292" fmla="*/ 7479913 h 13511369"/>
                  <a:gd name="connsiteX293" fmla="*/ 10906743 w 12089090"/>
                  <a:gd name="connsiteY293" fmla="*/ 7360851 h 13511369"/>
                  <a:gd name="connsiteX294" fmla="*/ 10801969 w 12089090"/>
                  <a:gd name="connsiteY294" fmla="*/ 7289414 h 13511369"/>
                  <a:gd name="connsiteX295" fmla="*/ 10761487 w 12089090"/>
                  <a:gd name="connsiteY295" fmla="*/ 7058432 h 13511369"/>
                  <a:gd name="connsiteX296" fmla="*/ 10443987 w 12089090"/>
                  <a:gd name="connsiteY296" fmla="*/ 7020332 h 13511369"/>
                  <a:gd name="connsiteX297" fmla="*/ 10513838 w 12089090"/>
                  <a:gd name="connsiteY297" fmla="*/ 6915558 h 13511369"/>
                  <a:gd name="connsiteX298" fmla="*/ 10637663 w 12089090"/>
                  <a:gd name="connsiteY298" fmla="*/ 6896508 h 13511369"/>
                  <a:gd name="connsiteX299" fmla="*/ 10647187 w 12089090"/>
                  <a:gd name="connsiteY299" fmla="*/ 6810782 h 13511369"/>
                  <a:gd name="connsiteX300" fmla="*/ 10859912 w 12089090"/>
                  <a:gd name="connsiteY300" fmla="*/ 6899682 h 13511369"/>
                  <a:gd name="connsiteX301" fmla="*/ 10875787 w 12089090"/>
                  <a:gd name="connsiteY301" fmla="*/ 6677432 h 13511369"/>
                  <a:gd name="connsiteX302" fmla="*/ 10666237 w 12089090"/>
                  <a:gd name="connsiteY302" fmla="*/ 6772682 h 13511369"/>
                  <a:gd name="connsiteX303" fmla="*/ 10590037 w 12089090"/>
                  <a:gd name="connsiteY303" fmla="*/ 6544082 h 13511369"/>
                  <a:gd name="connsiteX304" fmla="*/ 10361437 w 12089090"/>
                  <a:gd name="connsiteY304" fmla="*/ 6753632 h 13511369"/>
                  <a:gd name="connsiteX305" fmla="*/ 10374138 w 12089090"/>
                  <a:gd name="connsiteY305" fmla="*/ 6588533 h 13511369"/>
                  <a:gd name="connsiteX306" fmla="*/ 10386837 w 12089090"/>
                  <a:gd name="connsiteY306" fmla="*/ 6464707 h 13511369"/>
                  <a:gd name="connsiteX307" fmla="*/ 10331672 w 12089090"/>
                  <a:gd name="connsiteY307" fmla="*/ 6436675 h 13511369"/>
                  <a:gd name="connsiteX308" fmla="*/ 10278888 w 12089090"/>
                  <a:gd name="connsiteY308" fmla="*/ 6452008 h 13511369"/>
                  <a:gd name="connsiteX309" fmla="*/ 10158237 w 12089090"/>
                  <a:gd name="connsiteY309" fmla="*/ 6236107 h 13511369"/>
                  <a:gd name="connsiteX310" fmla="*/ 10323338 w 12089090"/>
                  <a:gd name="connsiteY310" fmla="*/ 6274208 h 13511369"/>
                  <a:gd name="connsiteX311" fmla="*/ 10564638 w 12089090"/>
                  <a:gd name="connsiteY311" fmla="*/ 6274208 h 13511369"/>
                  <a:gd name="connsiteX312" fmla="*/ 10694812 w 12089090"/>
                  <a:gd name="connsiteY312" fmla="*/ 6134507 h 13511369"/>
                  <a:gd name="connsiteX313" fmla="*/ 10593213 w 12089090"/>
                  <a:gd name="connsiteY313" fmla="*/ 6023383 h 13511369"/>
                  <a:gd name="connsiteX314" fmla="*/ 10380487 w 12089090"/>
                  <a:gd name="connsiteY314" fmla="*/ 5975757 h 13511369"/>
                  <a:gd name="connsiteX315" fmla="*/ 10561462 w 12089090"/>
                  <a:gd name="connsiteY315" fmla="*/ 5845582 h 13511369"/>
                  <a:gd name="connsiteX316" fmla="*/ 10507488 w 12089090"/>
                  <a:gd name="connsiteY316" fmla="*/ 5728108 h 13511369"/>
                  <a:gd name="connsiteX317" fmla="*/ 10561463 w 12089090"/>
                  <a:gd name="connsiteY317" fmla="*/ 5607458 h 13511369"/>
                  <a:gd name="connsiteX318" fmla="*/ 10523362 w 12089090"/>
                  <a:gd name="connsiteY318" fmla="*/ 5604282 h 13511369"/>
                  <a:gd name="connsiteX319" fmla="*/ 10488438 w 12089090"/>
                  <a:gd name="connsiteY319" fmla="*/ 5528083 h 13511369"/>
                  <a:gd name="connsiteX320" fmla="*/ 10329687 w 12089090"/>
                  <a:gd name="connsiteY320" fmla="*/ 5375682 h 13511369"/>
                  <a:gd name="connsiteX321" fmla="*/ 10599563 w 12089090"/>
                  <a:gd name="connsiteY321" fmla="*/ 5480458 h 13511369"/>
                  <a:gd name="connsiteX322" fmla="*/ 10742437 w 12089090"/>
                  <a:gd name="connsiteY322" fmla="*/ 5439182 h 13511369"/>
                  <a:gd name="connsiteX323" fmla="*/ 10717038 w 12089090"/>
                  <a:gd name="connsiteY323" fmla="*/ 5686833 h 13511369"/>
                  <a:gd name="connsiteX324" fmla="*/ 10894837 w 12089090"/>
                  <a:gd name="connsiteY324" fmla="*/ 5724932 h 13511369"/>
                  <a:gd name="connsiteX325" fmla="*/ 10951988 w 12089090"/>
                  <a:gd name="connsiteY325" fmla="*/ 5550308 h 13511369"/>
                  <a:gd name="connsiteX326" fmla="*/ 10993262 w 12089090"/>
                  <a:gd name="connsiteY326" fmla="*/ 5321707 h 13511369"/>
                  <a:gd name="connsiteX327" fmla="*/ 10913888 w 12089090"/>
                  <a:gd name="connsiteY327" fmla="*/ 5118508 h 13511369"/>
                  <a:gd name="connsiteX328" fmla="*/ 10856737 w 12089090"/>
                  <a:gd name="connsiteY328" fmla="*/ 5020082 h 13511369"/>
                  <a:gd name="connsiteX329" fmla="*/ 10777363 w 12089090"/>
                  <a:gd name="connsiteY329" fmla="*/ 5137558 h 13511369"/>
                  <a:gd name="connsiteX330" fmla="*/ 10707513 w 12089090"/>
                  <a:gd name="connsiteY330" fmla="*/ 5096283 h 13511369"/>
                  <a:gd name="connsiteX331" fmla="*/ 10675763 w 12089090"/>
                  <a:gd name="connsiteY331" fmla="*/ 5216933 h 13511369"/>
                  <a:gd name="connsiteX332" fmla="*/ 10574162 w 12089090"/>
                  <a:gd name="connsiteY332" fmla="*/ 5220107 h 13511369"/>
                  <a:gd name="connsiteX333" fmla="*/ 10494787 w 12089090"/>
                  <a:gd name="connsiteY333" fmla="*/ 5077232 h 13511369"/>
                  <a:gd name="connsiteX334" fmla="*/ 10456687 w 12089090"/>
                  <a:gd name="connsiteY334" fmla="*/ 4924832 h 13511369"/>
                  <a:gd name="connsiteX335" fmla="*/ 10240787 w 12089090"/>
                  <a:gd name="connsiteY335" fmla="*/ 4928007 h 13511369"/>
                  <a:gd name="connsiteX336" fmla="*/ 10266187 w 12089090"/>
                  <a:gd name="connsiteY336" fmla="*/ 5153432 h 13511369"/>
                  <a:gd name="connsiteX337" fmla="*/ 10228088 w 12089090"/>
                  <a:gd name="connsiteY337" fmla="*/ 4959758 h 13511369"/>
                  <a:gd name="connsiteX338" fmla="*/ 10183637 w 12089090"/>
                  <a:gd name="connsiteY338" fmla="*/ 4972457 h 13511369"/>
                  <a:gd name="connsiteX339" fmla="*/ 10113787 w 12089090"/>
                  <a:gd name="connsiteY339" fmla="*/ 4861332 h 13511369"/>
                  <a:gd name="connsiteX340" fmla="*/ 10018538 w 12089090"/>
                  <a:gd name="connsiteY340" fmla="*/ 4931183 h 13511369"/>
                  <a:gd name="connsiteX341" fmla="*/ 9862962 w 12089090"/>
                  <a:gd name="connsiteY341" fmla="*/ 5058182 h 13511369"/>
                  <a:gd name="connsiteX342" fmla="*/ 10228087 w 12089090"/>
                  <a:gd name="connsiteY342" fmla="*/ 4724807 h 13511369"/>
                  <a:gd name="connsiteX343" fmla="*/ 10372550 w 12089090"/>
                  <a:gd name="connsiteY343" fmla="*/ 4634321 h 13511369"/>
                  <a:gd name="connsiteX344" fmla="*/ 10590037 w 12089090"/>
                  <a:gd name="connsiteY344" fmla="*/ 4581932 h 13511369"/>
                  <a:gd name="connsiteX345" fmla="*/ 10628138 w 12089090"/>
                  <a:gd name="connsiteY345" fmla="*/ 4461283 h 13511369"/>
                  <a:gd name="connsiteX346" fmla="*/ 10799588 w 12089090"/>
                  <a:gd name="connsiteY346" fmla="*/ 4334283 h 13511369"/>
                  <a:gd name="connsiteX347" fmla="*/ 10831337 w 12089090"/>
                  <a:gd name="connsiteY347" fmla="*/ 4080282 h 13511369"/>
                  <a:gd name="connsiteX348" fmla="*/ 10599562 w 12089090"/>
                  <a:gd name="connsiteY348" fmla="*/ 3997732 h 13511369"/>
                  <a:gd name="connsiteX349" fmla="*/ 10282063 w 12089090"/>
                  <a:gd name="connsiteY349" fmla="*/ 3950108 h 13511369"/>
                  <a:gd name="connsiteX350" fmla="*/ 10151887 w 12089090"/>
                  <a:gd name="connsiteY350" fmla="*/ 4010432 h 13511369"/>
                  <a:gd name="connsiteX351" fmla="*/ 10177288 w 12089090"/>
                  <a:gd name="connsiteY351" fmla="*/ 3845333 h 13511369"/>
                  <a:gd name="connsiteX352" fmla="*/ 10126488 w 12089090"/>
                  <a:gd name="connsiteY352" fmla="*/ 3670708 h 13511369"/>
                  <a:gd name="connsiteX353" fmla="*/ 10240787 w 12089090"/>
                  <a:gd name="connsiteY353" fmla="*/ 3708807 h 13511369"/>
                  <a:gd name="connsiteX354" fmla="*/ 10361438 w 12089090"/>
                  <a:gd name="connsiteY354" fmla="*/ 3600858 h 13511369"/>
                  <a:gd name="connsiteX355" fmla="*/ 10551938 w 12089090"/>
                  <a:gd name="connsiteY355" fmla="*/ 3661183 h 13511369"/>
                  <a:gd name="connsiteX356" fmla="*/ 10564638 w 12089090"/>
                  <a:gd name="connsiteY356" fmla="*/ 3477033 h 13511369"/>
                  <a:gd name="connsiteX357" fmla="*/ 10704337 w 12089090"/>
                  <a:gd name="connsiteY357" fmla="*/ 3515132 h 13511369"/>
                  <a:gd name="connsiteX358" fmla="*/ 10818637 w 12089090"/>
                  <a:gd name="connsiteY358" fmla="*/ 3210332 h 13511369"/>
                  <a:gd name="connsiteX359" fmla="*/ 10920238 w 12089090"/>
                  <a:gd name="connsiteY359" fmla="*/ 3299233 h 13511369"/>
                  <a:gd name="connsiteX360" fmla="*/ 11059937 w 12089090"/>
                  <a:gd name="connsiteY360" fmla="*/ 3283357 h 13511369"/>
                  <a:gd name="connsiteX361" fmla="*/ 11094862 w 12089090"/>
                  <a:gd name="connsiteY361" fmla="*/ 3508782 h 13511369"/>
                  <a:gd name="connsiteX362" fmla="*/ 11171063 w 12089090"/>
                  <a:gd name="connsiteY362" fmla="*/ 3251608 h 13511369"/>
                  <a:gd name="connsiteX363" fmla="*/ 11094863 w 12089090"/>
                  <a:gd name="connsiteY363" fmla="*/ 3165883 h 13511369"/>
                  <a:gd name="connsiteX364" fmla="*/ 11180587 w 12089090"/>
                  <a:gd name="connsiteY364" fmla="*/ 2911882 h 13511369"/>
                  <a:gd name="connsiteX365" fmla="*/ 10999613 w 12089090"/>
                  <a:gd name="connsiteY365" fmla="*/ 2988083 h 13511369"/>
                  <a:gd name="connsiteX366" fmla="*/ 10971037 w 12089090"/>
                  <a:gd name="connsiteY366" fmla="*/ 2918232 h 13511369"/>
                  <a:gd name="connsiteX367" fmla="*/ 10780537 w 12089090"/>
                  <a:gd name="connsiteY367" fmla="*/ 2715032 h 13511369"/>
                  <a:gd name="connsiteX368" fmla="*/ 10748788 w 12089090"/>
                  <a:gd name="connsiteY368" fmla="*/ 2530883 h 13511369"/>
                  <a:gd name="connsiteX369" fmla="*/ 10717038 w 12089090"/>
                  <a:gd name="connsiteY369" fmla="*/ 2435633 h 13511369"/>
                  <a:gd name="connsiteX370" fmla="*/ 10818637 w 12089090"/>
                  <a:gd name="connsiteY370" fmla="*/ 2334032 h 13511369"/>
                  <a:gd name="connsiteX371" fmla="*/ 11078988 w 12089090"/>
                  <a:gd name="connsiteY371" fmla="*/ 2099083 h 13511369"/>
                  <a:gd name="connsiteX372" fmla="*/ 11199637 w 12089090"/>
                  <a:gd name="connsiteY372" fmla="*/ 2118132 h 13511369"/>
                  <a:gd name="connsiteX373" fmla="*/ 11269488 w 12089090"/>
                  <a:gd name="connsiteY373" fmla="*/ 2029233 h 13511369"/>
                  <a:gd name="connsiteX374" fmla="*/ 11504437 w 12089090"/>
                  <a:gd name="connsiteY374" fmla="*/ 1921282 h 13511369"/>
                  <a:gd name="connsiteX375" fmla="*/ 11358388 w 12089090"/>
                  <a:gd name="connsiteY375" fmla="*/ 1851433 h 13511369"/>
                  <a:gd name="connsiteX376" fmla="*/ 11275837 w 12089090"/>
                  <a:gd name="connsiteY376" fmla="*/ 1705382 h 13511369"/>
                  <a:gd name="connsiteX377" fmla="*/ 11377437 w 12089090"/>
                  <a:gd name="connsiteY377" fmla="*/ 1279932 h 13511369"/>
                  <a:gd name="connsiteX378" fmla="*/ 11256787 w 12089090"/>
                  <a:gd name="connsiteY378" fmla="*/ 1019582 h 13511369"/>
                  <a:gd name="connsiteX379" fmla="*/ 11542537 w 12089090"/>
                  <a:gd name="connsiteY379" fmla="*/ 1362482 h 13511369"/>
                  <a:gd name="connsiteX380" fmla="*/ 11707637 w 12089090"/>
                  <a:gd name="connsiteY380" fmla="*/ 1165632 h 13511369"/>
                  <a:gd name="connsiteX381" fmla="*/ 11891787 w 12089090"/>
                  <a:gd name="connsiteY381" fmla="*/ 1476782 h 13511369"/>
                  <a:gd name="connsiteX382" fmla="*/ 12088637 w 12089090"/>
                  <a:gd name="connsiteY382" fmla="*/ 1578383 h 13511369"/>
                  <a:gd name="connsiteX383" fmla="*/ 11923537 w 12089090"/>
                  <a:gd name="connsiteY383" fmla="*/ 1133883 h 13511369"/>
                  <a:gd name="connsiteX384" fmla="*/ 11910837 w 12089090"/>
                  <a:gd name="connsiteY384" fmla="*/ 917982 h 13511369"/>
                  <a:gd name="connsiteX385" fmla="*/ 11777487 w 12089090"/>
                  <a:gd name="connsiteY385" fmla="*/ 721132 h 13511369"/>
                  <a:gd name="connsiteX386" fmla="*/ 11752087 w 12089090"/>
                  <a:gd name="connsiteY38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457503 w 12089090"/>
                  <a:gd name="connsiteY12" fmla="*/ 1764663 h 13511369"/>
                  <a:gd name="connsiteX13" fmla="*/ 7543228 w 12089090"/>
                  <a:gd name="connsiteY13" fmla="*/ 1752756 h 13511369"/>
                  <a:gd name="connsiteX14" fmla="*/ 7618237 w 12089090"/>
                  <a:gd name="connsiteY14" fmla="*/ 1552982 h 13511369"/>
                  <a:gd name="connsiteX15" fmla="*/ 7512272 w 12089090"/>
                  <a:gd name="connsiteY15" fmla="*/ 1428906 h 13511369"/>
                  <a:gd name="connsiteX16" fmla="*/ 7275337 w 12089090"/>
                  <a:gd name="connsiteY16" fmla="*/ 1305332 h 13511369"/>
                  <a:gd name="connsiteX17" fmla="*/ 6959822 w 12089090"/>
                  <a:gd name="connsiteY17" fmla="*/ 1395569 h 13511369"/>
                  <a:gd name="connsiteX18" fmla="*/ 6752653 w 12089090"/>
                  <a:gd name="connsiteY18" fmla="*/ 1359850 h 13511369"/>
                  <a:gd name="connsiteX19" fmla="*/ 6647878 w 12089090"/>
                  <a:gd name="connsiteY19" fmla="*/ 1431288 h 13511369"/>
                  <a:gd name="connsiteX20" fmla="*/ 6488334 w 12089090"/>
                  <a:gd name="connsiteY20" fmla="*/ 1331275 h 13511369"/>
                  <a:gd name="connsiteX21" fmla="*/ 6354984 w 12089090"/>
                  <a:gd name="connsiteY21" fmla="*/ 1402713 h 13511369"/>
                  <a:gd name="connsiteX22" fmla="*/ 6265687 w 12089090"/>
                  <a:gd name="connsiteY22" fmla="*/ 1362482 h 13511369"/>
                  <a:gd name="connsiteX23" fmla="*/ 6181153 w 12089090"/>
                  <a:gd name="connsiteY23" fmla="*/ 1433669 h 13511369"/>
                  <a:gd name="connsiteX24" fmla="*/ 6052565 w 12089090"/>
                  <a:gd name="connsiteY24" fmla="*/ 1269363 h 13511369"/>
                  <a:gd name="connsiteX25" fmla="*/ 5971603 w 12089090"/>
                  <a:gd name="connsiteY25" fmla="*/ 1078863 h 13511369"/>
                  <a:gd name="connsiteX26" fmla="*/ 5808487 w 12089090"/>
                  <a:gd name="connsiteY26" fmla="*/ 1000532 h 13511369"/>
                  <a:gd name="connsiteX27" fmla="*/ 5647753 w 12089090"/>
                  <a:gd name="connsiteY27" fmla="*/ 921700 h 13511369"/>
                  <a:gd name="connsiteX28" fmla="*/ 5566790 w 12089090"/>
                  <a:gd name="connsiteY28" fmla="*/ 995519 h 13511369"/>
                  <a:gd name="connsiteX29" fmla="*/ 5500115 w 12089090"/>
                  <a:gd name="connsiteY29" fmla="*/ 847881 h 13511369"/>
                  <a:gd name="connsiteX30" fmla="*/ 5295328 w 12089090"/>
                  <a:gd name="connsiteY30" fmla="*/ 838356 h 13511369"/>
                  <a:gd name="connsiteX31" fmla="*/ 5119115 w 12089090"/>
                  <a:gd name="connsiteY31" fmla="*/ 678813 h 13511369"/>
                  <a:gd name="connsiteX32" fmla="*/ 4872656 w 12089090"/>
                  <a:gd name="connsiteY32" fmla="*/ 524282 h 13511369"/>
                  <a:gd name="connsiteX33" fmla="*/ 4578572 w 12089090"/>
                  <a:gd name="connsiteY33" fmla="*/ 478788 h 13511369"/>
                  <a:gd name="connsiteX34" fmla="*/ 4330922 w 12089090"/>
                  <a:gd name="connsiteY34" fmla="*/ 395444 h 13511369"/>
                  <a:gd name="connsiteX35" fmla="*/ 4363068 w 12089090"/>
                  <a:gd name="connsiteY35" fmla="*/ 505232 h 13511369"/>
                  <a:gd name="connsiteX36" fmla="*/ 4118990 w 12089090"/>
                  <a:gd name="connsiteY36" fmla="*/ 528794 h 13511369"/>
                  <a:gd name="connsiteX37" fmla="*/ 3952303 w 12089090"/>
                  <a:gd name="connsiteY37" fmla="*/ 640713 h 13511369"/>
                  <a:gd name="connsiteX38" fmla="*/ 3770137 w 12089090"/>
                  <a:gd name="connsiteY38" fmla="*/ 929094 h 13511369"/>
                  <a:gd name="connsiteX39" fmla="*/ 3680840 w 12089090"/>
                  <a:gd name="connsiteY39" fmla="*/ 914556 h 13511369"/>
                  <a:gd name="connsiteX40" fmla="*/ 3578447 w 12089090"/>
                  <a:gd name="connsiteY40" fmla="*/ 990756 h 13511369"/>
                  <a:gd name="connsiteX41" fmla="*/ 3404615 w 12089090"/>
                  <a:gd name="connsiteY41" fmla="*/ 1205069 h 13511369"/>
                  <a:gd name="connsiteX42" fmla="*/ 3266503 w 12089090"/>
                  <a:gd name="connsiteY42" fmla="*/ 1266981 h 13511369"/>
                  <a:gd name="connsiteX43" fmla="*/ 3184349 w 12089090"/>
                  <a:gd name="connsiteY43" fmla="*/ 1343433 h 13511369"/>
                  <a:gd name="connsiteX44" fmla="*/ 2956940 w 12089090"/>
                  <a:gd name="connsiteY44" fmla="*/ 1233644 h 13511369"/>
                  <a:gd name="connsiteX45" fmla="*/ 2829544 w 12089090"/>
                  <a:gd name="connsiteY45" fmla="*/ 1317239 h 13511369"/>
                  <a:gd name="connsiteX46" fmla="*/ 2690240 w 12089090"/>
                  <a:gd name="connsiteY46" fmla="*/ 1366994 h 13511369"/>
                  <a:gd name="connsiteX47" fmla="*/ 2455687 w 12089090"/>
                  <a:gd name="connsiteY47" fmla="*/ 1452970 h 13511369"/>
                  <a:gd name="connsiteX48" fmla="*/ 2421159 w 12089090"/>
                  <a:gd name="connsiteY48" fmla="*/ 1328894 h 13511369"/>
                  <a:gd name="connsiteX49" fmla="*/ 2341387 w 12089090"/>
                  <a:gd name="connsiteY49" fmla="*/ 1248182 h 13511369"/>
                  <a:gd name="connsiteX50" fmla="*/ 2364009 w 12089090"/>
                  <a:gd name="connsiteY50" fmla="*/ 1407475 h 13511369"/>
                  <a:gd name="connsiteX51" fmla="*/ 2321147 w 12089090"/>
                  <a:gd name="connsiteY51" fmla="*/ 1557494 h 13511369"/>
                  <a:gd name="connsiteX52" fmla="*/ 2379487 w 12089090"/>
                  <a:gd name="connsiteY52" fmla="*/ 1629182 h 13511369"/>
                  <a:gd name="connsiteX53" fmla="*/ 2748581 w 12089090"/>
                  <a:gd name="connsiteY53" fmla="*/ 1888739 h 13511369"/>
                  <a:gd name="connsiteX54" fmla="*/ 2818828 w 12089090"/>
                  <a:gd name="connsiteY54" fmla="*/ 2031363 h 13511369"/>
                  <a:gd name="connsiteX55" fmla="*/ 2799778 w 12089090"/>
                  <a:gd name="connsiteY55" fmla="*/ 2224244 h 13511369"/>
                  <a:gd name="connsiteX56" fmla="*/ 2870025 w 12089090"/>
                  <a:gd name="connsiteY56" fmla="*/ 2431664 h 13511369"/>
                  <a:gd name="connsiteX57" fmla="*/ 3027187 w 12089090"/>
                  <a:gd name="connsiteY57" fmla="*/ 2567395 h 13511369"/>
                  <a:gd name="connsiteX58" fmla="*/ 3160537 w 12089090"/>
                  <a:gd name="connsiteY58" fmla="*/ 2543582 h 13511369"/>
                  <a:gd name="connsiteX59" fmla="*/ 3228403 w 12089090"/>
                  <a:gd name="connsiteY59" fmla="*/ 2648106 h 13511369"/>
                  <a:gd name="connsiteX60" fmla="*/ 3130772 w 12089090"/>
                  <a:gd name="connsiteY60" fmla="*/ 2719544 h 13511369"/>
                  <a:gd name="connsiteX61" fmla="*/ 3115293 w 12089090"/>
                  <a:gd name="connsiteY61" fmla="*/ 2843619 h 13511369"/>
                  <a:gd name="connsiteX62" fmla="*/ 3023615 w 12089090"/>
                  <a:gd name="connsiteY62" fmla="*/ 2957669 h 13511369"/>
                  <a:gd name="connsiteX63" fmla="*/ 3016472 w 12089090"/>
                  <a:gd name="connsiteY63" fmla="*/ 3050538 h 13511369"/>
                  <a:gd name="connsiteX64" fmla="*/ 2916459 w 12089090"/>
                  <a:gd name="connsiteY64" fmla="*/ 3143406 h 13511369"/>
                  <a:gd name="connsiteX65" fmla="*/ 2874787 w 12089090"/>
                  <a:gd name="connsiteY65" fmla="*/ 3248432 h 13511369"/>
                  <a:gd name="connsiteX66" fmla="*/ 2916459 w 12089090"/>
                  <a:gd name="connsiteY66" fmla="*/ 3355338 h 13511369"/>
                  <a:gd name="connsiteX67" fmla="*/ 3039093 w 12089090"/>
                  <a:gd name="connsiteY67" fmla="*/ 3469889 h 13511369"/>
                  <a:gd name="connsiteX68" fmla="*/ 2880740 w 12089090"/>
                  <a:gd name="connsiteY68" fmla="*/ 3872069 h 13511369"/>
                  <a:gd name="connsiteX69" fmla="*/ 2854547 w 12089090"/>
                  <a:gd name="connsiteY69" fmla="*/ 4003038 h 13511369"/>
                  <a:gd name="connsiteX70" fmla="*/ 2779537 w 12089090"/>
                  <a:gd name="connsiteY70" fmla="*/ 4067582 h 13511369"/>
                  <a:gd name="connsiteX71" fmla="*/ 2630709 w 12089090"/>
                  <a:gd name="connsiteY71" fmla="*/ 4069713 h 13511369"/>
                  <a:gd name="connsiteX72" fmla="*/ 2559272 w 12089090"/>
                  <a:gd name="connsiteY72" fmla="*/ 4041138 h 13511369"/>
                  <a:gd name="connsiteX73" fmla="*/ 2497359 w 12089090"/>
                  <a:gd name="connsiteY73" fmla="*/ 3964938 h 13511369"/>
                  <a:gd name="connsiteX74" fmla="*/ 2360437 w 12089090"/>
                  <a:gd name="connsiteY74" fmla="*/ 3991382 h 13511369"/>
                  <a:gd name="connsiteX75" fmla="*/ 2302097 w 12089090"/>
                  <a:gd name="connsiteY75" fmla="*/ 4098288 h 13511369"/>
                  <a:gd name="connsiteX76" fmla="*/ 2402109 w 12089090"/>
                  <a:gd name="connsiteY76" fmla="*/ 4295932 h 13511369"/>
                  <a:gd name="connsiteX77" fmla="*/ 2322337 w 12089090"/>
                  <a:gd name="connsiteY77" fmla="*/ 4353332 h 13511369"/>
                  <a:gd name="connsiteX78" fmla="*/ 2533078 w 12089090"/>
                  <a:gd name="connsiteY78" fmla="*/ 4645975 h 13511369"/>
                  <a:gd name="connsiteX79" fmla="*/ 2597372 w 12089090"/>
                  <a:gd name="connsiteY79" fmla="*/ 4879338 h 13511369"/>
                  <a:gd name="connsiteX80" fmla="*/ 2489024 w 12089090"/>
                  <a:gd name="connsiteY80" fmla="*/ 4958170 h 13511369"/>
                  <a:gd name="connsiteX81" fmla="*/ 2471165 w 12089090"/>
                  <a:gd name="connsiteY81" fmla="*/ 5122225 h 13511369"/>
                  <a:gd name="connsiteX82" fmla="*/ 2387822 w 12089090"/>
                  <a:gd name="connsiteY82" fmla="*/ 5196044 h 13511369"/>
                  <a:gd name="connsiteX83" fmla="*/ 2398537 w 12089090"/>
                  <a:gd name="connsiteY83" fmla="*/ 5286782 h 13511369"/>
                  <a:gd name="connsiteX84" fmla="*/ 2506884 w 12089090"/>
                  <a:gd name="connsiteY84" fmla="*/ 5384163 h 13511369"/>
                  <a:gd name="connsiteX85" fmla="*/ 2512837 w 12089090"/>
                  <a:gd name="connsiteY85" fmla="*/ 5534432 h 13511369"/>
                  <a:gd name="connsiteX86" fmla="*/ 2516409 w 12089090"/>
                  <a:gd name="connsiteY86" fmla="*/ 5622288 h 13511369"/>
                  <a:gd name="connsiteX87" fmla="*/ 2649759 w 12089090"/>
                  <a:gd name="connsiteY87" fmla="*/ 5741350 h 13511369"/>
                  <a:gd name="connsiteX88" fmla="*/ 2814065 w 12089090"/>
                  <a:gd name="connsiteY88" fmla="*/ 5819932 h 13511369"/>
                  <a:gd name="connsiteX89" fmla="*/ 2846212 w 12089090"/>
                  <a:gd name="connsiteY89" fmla="*/ 6036875 h 13511369"/>
                  <a:gd name="connsiteX90" fmla="*/ 2836687 w 12089090"/>
                  <a:gd name="connsiteY90" fmla="*/ 6239282 h 13511369"/>
                  <a:gd name="connsiteX91" fmla="*/ 2611659 w 12089090"/>
                  <a:gd name="connsiteY91" fmla="*/ 6322375 h 13511369"/>
                  <a:gd name="connsiteX92" fmla="*/ 2627137 w 12089090"/>
                  <a:gd name="connsiteY92" fmla="*/ 6448832 h 13511369"/>
                  <a:gd name="connsiteX93" fmla="*/ 2531887 w 12089090"/>
                  <a:gd name="connsiteY93" fmla="*/ 6696482 h 13511369"/>
                  <a:gd name="connsiteX94" fmla="*/ 2585465 w 12089090"/>
                  <a:gd name="connsiteY94" fmla="*/ 6812913 h 13511369"/>
                  <a:gd name="connsiteX95" fmla="*/ 2535459 w 12089090"/>
                  <a:gd name="connsiteY95" fmla="*/ 6872444 h 13511369"/>
                  <a:gd name="connsiteX96" fmla="*/ 2478309 w 12089090"/>
                  <a:gd name="connsiteY96" fmla="*/ 6981982 h 13511369"/>
                  <a:gd name="connsiteX97" fmla="*/ 2365199 w 12089090"/>
                  <a:gd name="connsiteY97" fmla="*/ 7022714 h 13511369"/>
                  <a:gd name="connsiteX98" fmla="*/ 2123503 w 12089090"/>
                  <a:gd name="connsiteY98" fmla="*/ 7248682 h 13511369"/>
                  <a:gd name="connsiteX99" fmla="*/ 2171128 w 12089090"/>
                  <a:gd name="connsiteY99" fmla="*/ 7551100 h 13511369"/>
                  <a:gd name="connsiteX100" fmla="*/ 2143743 w 12089090"/>
                  <a:gd name="connsiteY100" fmla="*/ 7627551 h 13511369"/>
                  <a:gd name="connsiteX101" fmla="*/ 1973484 w 12089090"/>
                  <a:gd name="connsiteY101" fmla="*/ 7703500 h 13511369"/>
                  <a:gd name="connsiteX102" fmla="*/ 1867519 w 12089090"/>
                  <a:gd name="connsiteY102" fmla="*/ 7841863 h 13511369"/>
                  <a:gd name="connsiteX103" fmla="*/ 1842515 w 12089090"/>
                  <a:gd name="connsiteY103" fmla="*/ 8084500 h 13511369"/>
                  <a:gd name="connsiteX104" fmla="*/ 1721072 w 12089090"/>
                  <a:gd name="connsiteY104" fmla="*/ 8148794 h 13511369"/>
                  <a:gd name="connsiteX105" fmla="*/ 1703212 w 12089090"/>
                  <a:gd name="connsiteY105" fmla="*/ 8291919 h 13511369"/>
                  <a:gd name="connsiteX106" fmla="*/ 1671065 w 12089090"/>
                  <a:gd name="connsiteY106" fmla="*/ 8510744 h 13511369"/>
                  <a:gd name="connsiteX107" fmla="*/ 1716309 w 12089090"/>
                  <a:gd name="connsiteY107" fmla="*/ 8653619 h 13511369"/>
                  <a:gd name="connsiteX108" fmla="*/ 1706784 w 12089090"/>
                  <a:gd name="connsiteY108" fmla="*/ 8772682 h 13511369"/>
                  <a:gd name="connsiteX109" fmla="*/ 1788937 w 12089090"/>
                  <a:gd name="connsiteY109" fmla="*/ 8963432 h 13511369"/>
                  <a:gd name="connsiteX110" fmla="*/ 1657969 w 12089090"/>
                  <a:gd name="connsiteY110" fmla="*/ 9413488 h 13511369"/>
                  <a:gd name="connsiteX111" fmla="*/ 1506759 w 12089090"/>
                  <a:gd name="connsiteY111" fmla="*/ 9498963 h 13511369"/>
                  <a:gd name="connsiteX112" fmla="*/ 1463897 w 12089090"/>
                  <a:gd name="connsiteY112" fmla="*/ 9682319 h 13511369"/>
                  <a:gd name="connsiteX113" fmla="*/ 1321022 w 12089090"/>
                  <a:gd name="connsiteY113" fmla="*/ 9748994 h 13511369"/>
                  <a:gd name="connsiteX114" fmla="*/ 1312687 w 12089090"/>
                  <a:gd name="connsiteY114" fmla="*/ 9839732 h 13511369"/>
                  <a:gd name="connsiteX115" fmla="*/ 1237678 w 12089090"/>
                  <a:gd name="connsiteY115" fmla="*/ 9970450 h 13511369"/>
                  <a:gd name="connsiteX116" fmla="*/ 1254347 w 12089090"/>
                  <a:gd name="connsiteY116" fmla="*/ 10151425 h 13511369"/>
                  <a:gd name="connsiteX117" fmla="*/ 1179337 w 12089090"/>
                  <a:gd name="connsiteY117" fmla="*/ 10315982 h 13511369"/>
                  <a:gd name="connsiteX118" fmla="*/ 932878 w 12089090"/>
                  <a:gd name="connsiteY118" fmla="*/ 10353832 h 13511369"/>
                  <a:gd name="connsiteX119" fmla="*/ 817387 w 12089090"/>
                  <a:gd name="connsiteY119" fmla="*/ 10468382 h 13511369"/>
                  <a:gd name="connsiteX120" fmla="*/ 678084 w 12089090"/>
                  <a:gd name="connsiteY120" fmla="*/ 10480038 h 13511369"/>
                  <a:gd name="connsiteX121" fmla="*/ 585215 w 12089090"/>
                  <a:gd name="connsiteY121" fmla="*/ 10544332 h 13511369"/>
                  <a:gd name="connsiteX122" fmla="*/ 497109 w 12089090"/>
                  <a:gd name="connsiteY122" fmla="*/ 10503850 h 13511369"/>
                  <a:gd name="connsiteX123" fmla="*/ 399478 w 12089090"/>
                  <a:gd name="connsiteY123" fmla="*/ 10510994 h 13511369"/>
                  <a:gd name="connsiteX124" fmla="*/ 301847 w 12089090"/>
                  <a:gd name="connsiteY124" fmla="*/ 10482419 h 13511369"/>
                  <a:gd name="connsiteX125" fmla="*/ 238743 w 12089090"/>
                  <a:gd name="connsiteY125" fmla="*/ 10535057 h 13511369"/>
                  <a:gd name="connsiteX126" fmla="*/ 17287 w 12089090"/>
                  <a:gd name="connsiteY126" fmla="*/ 10430282 h 13511369"/>
                  <a:gd name="connsiteX127" fmla="*/ 78009 w 12089090"/>
                  <a:gd name="connsiteY127" fmla="*/ 10608625 h 13511369"/>
                  <a:gd name="connsiteX128" fmla="*/ 11334 w 12089090"/>
                  <a:gd name="connsiteY128" fmla="*/ 10787219 h 13511369"/>
                  <a:gd name="connsiteX129" fmla="*/ 112537 w 12089090"/>
                  <a:gd name="connsiteY129" fmla="*/ 11056551 h 13511369"/>
                  <a:gd name="connsiteX130" fmla="*/ 8953 w 12089090"/>
                  <a:gd name="connsiteY130" fmla="*/ 11234894 h 13511369"/>
                  <a:gd name="connsiteX131" fmla="*/ 17287 w 12089090"/>
                  <a:gd name="connsiteY131" fmla="*/ 11420882 h 13511369"/>
                  <a:gd name="connsiteX132" fmla="*/ 158972 w 12089090"/>
                  <a:gd name="connsiteY132" fmla="*/ 11470638 h 13511369"/>
                  <a:gd name="connsiteX133" fmla="*/ 455437 w 12089090"/>
                  <a:gd name="connsiteY133" fmla="*/ 11497082 h 13511369"/>
                  <a:gd name="connsiteX134" fmla="*/ 623315 w 12089090"/>
                  <a:gd name="connsiteY134" fmla="*/ 11544457 h 13511369"/>
                  <a:gd name="connsiteX135" fmla="*/ 737615 w 12089090"/>
                  <a:gd name="connsiteY135" fmla="*/ 11489688 h 13511369"/>
                  <a:gd name="connsiteX136" fmla="*/ 912637 w 12089090"/>
                  <a:gd name="connsiteY136" fmla="*/ 11535182 h 13511369"/>
                  <a:gd name="connsiteX137" fmla="*/ 1078134 w 12089090"/>
                  <a:gd name="connsiteY137" fmla="*/ 11413488 h 13511369"/>
                  <a:gd name="connsiteX138" fmla="*/ 1155524 w 12089090"/>
                  <a:gd name="connsiteY138" fmla="*/ 11470889 h 13511369"/>
                  <a:gd name="connsiteX139" fmla="*/ 1294828 w 12089090"/>
                  <a:gd name="connsiteY139" fmla="*/ 11496832 h 13511369"/>
                  <a:gd name="connsiteX140" fmla="*/ 1466278 w 12089090"/>
                  <a:gd name="connsiteY140" fmla="*/ 11508738 h 13511369"/>
                  <a:gd name="connsiteX141" fmla="*/ 1552003 w 12089090"/>
                  <a:gd name="connsiteY141" fmla="*/ 11573032 h 13511369"/>
                  <a:gd name="connsiteX142" fmla="*/ 1652015 w 12089090"/>
                  <a:gd name="connsiteY142" fmla="*/ 11580175 h 13511369"/>
                  <a:gd name="connsiteX143" fmla="*/ 1731787 w 12089090"/>
                  <a:gd name="connsiteY143" fmla="*/ 11592332 h 13511369"/>
                  <a:gd name="connsiteX144" fmla="*/ 1659159 w 12089090"/>
                  <a:gd name="connsiteY144" fmla="*/ 11737338 h 13511369"/>
                  <a:gd name="connsiteX145" fmla="*/ 1693687 w 12089090"/>
                  <a:gd name="connsiteY145" fmla="*/ 11992382 h 13511369"/>
                  <a:gd name="connsiteX146" fmla="*/ 1871090 w 12089090"/>
                  <a:gd name="connsiteY146" fmla="*/ 12130244 h 13511369"/>
                  <a:gd name="connsiteX147" fmla="*/ 1993724 w 12089090"/>
                  <a:gd name="connsiteY147" fmla="*/ 12056676 h 13511369"/>
                  <a:gd name="connsiteX148" fmla="*/ 2066353 w 12089090"/>
                  <a:gd name="connsiteY148" fmla="*/ 12104050 h 13511369"/>
                  <a:gd name="connsiteX149" fmla="*/ 2142553 w 12089090"/>
                  <a:gd name="connsiteY149" fmla="*/ 12034994 h 13511369"/>
                  <a:gd name="connsiteX150" fmla="*/ 2242565 w 12089090"/>
                  <a:gd name="connsiteY150" fmla="*/ 12058807 h 13511369"/>
                  <a:gd name="connsiteX151" fmla="*/ 2473547 w 12089090"/>
                  <a:gd name="connsiteY151" fmla="*/ 12008800 h 13511369"/>
                  <a:gd name="connsiteX152" fmla="*/ 2524743 w 12089090"/>
                  <a:gd name="connsiteY152" fmla="*/ 11899513 h 13511369"/>
                  <a:gd name="connsiteX153" fmla="*/ 2893837 w 12089090"/>
                  <a:gd name="connsiteY153" fmla="*/ 12030482 h 13511369"/>
                  <a:gd name="connsiteX154" fmla="*/ 2983134 w 12089090"/>
                  <a:gd name="connsiteY154" fmla="*/ 12018325 h 13511369"/>
                  <a:gd name="connsiteX155" fmla="*/ 3084337 w 12089090"/>
                  <a:gd name="connsiteY155" fmla="*/ 12182882 h 13511369"/>
                  <a:gd name="connsiteX156" fmla="*/ 3323653 w 12089090"/>
                  <a:gd name="connsiteY156" fmla="*/ 12127863 h 13511369"/>
                  <a:gd name="connsiteX157" fmla="*/ 3433190 w 12089090"/>
                  <a:gd name="connsiteY157" fmla="*/ 12196919 h 13511369"/>
                  <a:gd name="connsiteX158" fmla="*/ 3586781 w 12089090"/>
                  <a:gd name="connsiteY158" fmla="*/ 12266226 h 13511369"/>
                  <a:gd name="connsiteX159" fmla="*/ 3522487 w 12089090"/>
                  <a:gd name="connsiteY159" fmla="*/ 12387670 h 13511369"/>
                  <a:gd name="connsiteX160" fmla="*/ 3607022 w 12089090"/>
                  <a:gd name="connsiteY160" fmla="*/ 12592207 h 13511369"/>
                  <a:gd name="connsiteX161" fmla="*/ 3560587 w 12089090"/>
                  <a:gd name="connsiteY161" fmla="*/ 12773432 h 13511369"/>
                  <a:gd name="connsiteX162" fmla="*/ 3545109 w 12089090"/>
                  <a:gd name="connsiteY162" fmla="*/ 12987494 h 13511369"/>
                  <a:gd name="connsiteX163" fmla="*/ 3636787 w 12089090"/>
                  <a:gd name="connsiteY163" fmla="*/ 13211582 h 13511369"/>
                  <a:gd name="connsiteX164" fmla="*/ 3922537 w 12089090"/>
                  <a:gd name="connsiteY164" fmla="*/ 13440182 h 13511369"/>
                  <a:gd name="connsiteX165" fmla="*/ 4514278 w 12089090"/>
                  <a:gd name="connsiteY165" fmla="*/ 13511369 h 13511369"/>
                  <a:gd name="connsiteX166" fmla="*/ 4549996 w 12089090"/>
                  <a:gd name="connsiteY166" fmla="*/ 13442312 h 13511369"/>
                  <a:gd name="connsiteX167" fmla="*/ 4208287 w 12089090"/>
                  <a:gd name="connsiteY167" fmla="*/ 13154432 h 13511369"/>
                  <a:gd name="connsiteX168" fmla="*/ 4635722 w 12089090"/>
                  <a:gd name="connsiteY168" fmla="*/ 13268482 h 13511369"/>
                  <a:gd name="connsiteX169" fmla="*/ 4951237 w 12089090"/>
                  <a:gd name="connsiteY169" fmla="*/ 13268732 h 13511369"/>
                  <a:gd name="connsiteX170" fmla="*/ 5052440 w 12089090"/>
                  <a:gd name="connsiteY170" fmla="*/ 13058932 h 13511369"/>
                  <a:gd name="connsiteX171" fmla="*/ 5011959 w 12089090"/>
                  <a:gd name="connsiteY171" fmla="*/ 12985113 h 13511369"/>
                  <a:gd name="connsiteX172" fmla="*/ 5008387 w 12089090"/>
                  <a:gd name="connsiteY172" fmla="*/ 12678182 h 13511369"/>
                  <a:gd name="connsiteX173" fmla="*/ 5084587 w 12089090"/>
                  <a:gd name="connsiteY173" fmla="*/ 12563882 h 13511369"/>
                  <a:gd name="connsiteX174" fmla="*/ 5046487 w 12089090"/>
                  <a:gd name="connsiteY174" fmla="*/ 12225745 h 13511369"/>
                  <a:gd name="connsiteX175" fmla="*/ 5375100 w 12089090"/>
                  <a:gd name="connsiteY175" fmla="*/ 12097157 h 13511369"/>
                  <a:gd name="connsiteX176" fmla="*/ 5656087 w 12089090"/>
                  <a:gd name="connsiteY176" fmla="*/ 12180502 h 13511369"/>
                  <a:gd name="connsiteX177" fmla="*/ 5541787 w 12089090"/>
                  <a:gd name="connsiteY177" fmla="*/ 11249432 h 13511369"/>
                  <a:gd name="connsiteX178" fmla="*/ 5602510 w 12089090"/>
                  <a:gd name="connsiteY178" fmla="*/ 10722925 h 13511369"/>
                  <a:gd name="connsiteX179" fmla="*/ 5485827 w 12089090"/>
                  <a:gd name="connsiteY179" fmla="*/ 10663394 h 13511369"/>
                  <a:gd name="connsiteX180" fmla="*/ 5602509 w 12089090"/>
                  <a:gd name="connsiteY180" fmla="*/ 10701495 h 13511369"/>
                  <a:gd name="connsiteX181" fmla="*/ 5628703 w 12089090"/>
                  <a:gd name="connsiteY181" fmla="*/ 10160950 h 13511369"/>
                  <a:gd name="connsiteX182" fmla="*/ 5715618 w 12089090"/>
                  <a:gd name="connsiteY182" fmla="*/ 9775438 h 13511369"/>
                  <a:gd name="connsiteX183" fmla="*/ 5847778 w 12089090"/>
                  <a:gd name="connsiteY183" fmla="*/ 9408475 h 13511369"/>
                  <a:gd name="connsiteX184" fmla="*/ 5938265 w 12089090"/>
                  <a:gd name="connsiteY184" fmla="*/ 9196544 h 13511369"/>
                  <a:gd name="connsiteX185" fmla="*/ 5776340 w 12089090"/>
                  <a:gd name="connsiteY185" fmla="*/ 9329894 h 13511369"/>
                  <a:gd name="connsiteX186" fmla="*/ 5940647 w 12089090"/>
                  <a:gd name="connsiteY186" fmla="*/ 9137013 h 13511369"/>
                  <a:gd name="connsiteX187" fmla="*/ 5972794 w 12089090"/>
                  <a:gd name="connsiteY187" fmla="*/ 8956289 h 13511369"/>
                  <a:gd name="connsiteX188" fmla="*/ 5976365 w 12089090"/>
                  <a:gd name="connsiteY188" fmla="*/ 9087006 h 13511369"/>
                  <a:gd name="connsiteX189" fmla="*/ 6458567 w 12089090"/>
                  <a:gd name="connsiteY189" fmla="*/ 8201432 h 13511369"/>
                  <a:gd name="connsiteX190" fmla="*/ 6221634 w 12089090"/>
                  <a:gd name="connsiteY190" fmla="*/ 8101170 h 13511369"/>
                  <a:gd name="connsiteX191" fmla="*/ 6443090 w 12089090"/>
                  <a:gd name="connsiteY191" fmla="*/ 8110694 h 13511369"/>
                  <a:gd name="connsiteX192" fmla="*/ 6713363 w 12089090"/>
                  <a:gd name="connsiteY192" fmla="*/ 8074975 h 13511369"/>
                  <a:gd name="connsiteX193" fmla="*/ 6872907 w 12089090"/>
                  <a:gd name="connsiteY193" fmla="*/ 8032113 h 13511369"/>
                  <a:gd name="connsiteX194" fmla="*/ 6802659 w 12089090"/>
                  <a:gd name="connsiteY194" fmla="*/ 7972582 h 13511369"/>
                  <a:gd name="connsiteX195" fmla="*/ 6894339 w 12089090"/>
                  <a:gd name="connsiteY195" fmla="*/ 7846626 h 13511369"/>
                  <a:gd name="connsiteX196" fmla="*/ 6997921 w 12089090"/>
                  <a:gd name="connsiteY196" fmla="*/ 7867807 h 13511369"/>
                  <a:gd name="connsiteX197" fmla="*/ 7034832 w 12089090"/>
                  <a:gd name="connsiteY197" fmla="*/ 7793990 h 13511369"/>
                  <a:gd name="connsiteX198" fmla="*/ 6961013 w 12089090"/>
                  <a:gd name="connsiteY198" fmla="*/ 7693975 h 13511369"/>
                  <a:gd name="connsiteX199" fmla="*/ 6927676 w 12089090"/>
                  <a:gd name="connsiteY199" fmla="*/ 7596344 h 13511369"/>
                  <a:gd name="connsiteX200" fmla="*/ 6837187 w 12089090"/>
                  <a:gd name="connsiteY200" fmla="*/ 7591832 h 13511369"/>
                  <a:gd name="connsiteX201" fmla="*/ 6763369 w 12089090"/>
                  <a:gd name="connsiteY201" fmla="*/ 7674925 h 13511369"/>
                  <a:gd name="connsiteX202" fmla="*/ 6627637 w 12089090"/>
                  <a:gd name="connsiteY202" fmla="*/ 7687082 h 13511369"/>
                  <a:gd name="connsiteX203" fmla="*/ 6687169 w 12089090"/>
                  <a:gd name="connsiteY203" fmla="*/ 7617775 h 13511369"/>
                  <a:gd name="connsiteX204" fmla="*/ 6699076 w 12089090"/>
                  <a:gd name="connsiteY204" fmla="*/ 7529669 h 13511369"/>
                  <a:gd name="connsiteX205" fmla="*/ 6720506 w 12089090"/>
                  <a:gd name="connsiteY205" fmla="*/ 7467756 h 13511369"/>
                  <a:gd name="connsiteX206" fmla="*/ 6684787 w 12089090"/>
                  <a:gd name="connsiteY206" fmla="*/ 7401332 h 13511369"/>
                  <a:gd name="connsiteX207" fmla="*/ 6620494 w 12089090"/>
                  <a:gd name="connsiteY207" fmla="*/ 7432038 h 13511369"/>
                  <a:gd name="connsiteX208" fmla="*/ 6618112 w 12089090"/>
                  <a:gd name="connsiteY208" fmla="*/ 7351326 h 13511369"/>
                  <a:gd name="connsiteX209" fmla="*/ 6837188 w 12089090"/>
                  <a:gd name="connsiteY209" fmla="*/ 7243919 h 13511369"/>
                  <a:gd name="connsiteX210" fmla="*/ 6801469 w 12089090"/>
                  <a:gd name="connsiteY210" fmla="*/ 7089138 h 13511369"/>
                  <a:gd name="connsiteX211" fmla="*/ 6877669 w 12089090"/>
                  <a:gd name="connsiteY211" fmla="*/ 7072469 h 13511369"/>
                  <a:gd name="connsiteX212" fmla="*/ 6856237 w 12089090"/>
                  <a:gd name="connsiteY212" fmla="*/ 6982232 h 13511369"/>
                  <a:gd name="connsiteX213" fmla="*/ 6961013 w 12089090"/>
                  <a:gd name="connsiteY213" fmla="*/ 6984363 h 13511369"/>
                  <a:gd name="connsiteX214" fmla="*/ 7003876 w 12089090"/>
                  <a:gd name="connsiteY214" fmla="*/ 6903400 h 13511369"/>
                  <a:gd name="connsiteX215" fmla="*/ 7106269 w 12089090"/>
                  <a:gd name="connsiteY215" fmla="*/ 6936738 h 13511369"/>
                  <a:gd name="connsiteX216" fmla="*/ 7180088 w 12089090"/>
                  <a:gd name="connsiteY216" fmla="*/ 7039132 h 13511369"/>
                  <a:gd name="connsiteX217" fmla="*/ 7246763 w 12089090"/>
                  <a:gd name="connsiteY217" fmla="*/ 6979600 h 13511369"/>
                  <a:gd name="connsiteX218" fmla="*/ 7187232 w 12089090"/>
                  <a:gd name="connsiteY218" fmla="*/ 6843869 h 13511369"/>
                  <a:gd name="connsiteX219" fmla="*/ 7244381 w 12089090"/>
                  <a:gd name="connsiteY219" fmla="*/ 6896506 h 13511369"/>
                  <a:gd name="connsiteX220" fmla="*/ 7361063 w 12089090"/>
                  <a:gd name="connsiteY220" fmla="*/ 6934357 h 13511369"/>
                  <a:gd name="connsiteX221" fmla="*/ 7434882 w 12089090"/>
                  <a:gd name="connsiteY221" fmla="*/ 7006046 h 13511369"/>
                  <a:gd name="connsiteX222" fmla="*/ 7403926 w 12089090"/>
                  <a:gd name="connsiteY222" fmla="*/ 7144158 h 13511369"/>
                  <a:gd name="connsiteX223" fmla="*/ 7475363 w 12089090"/>
                  <a:gd name="connsiteY223" fmla="*/ 7108439 h 13511369"/>
                  <a:gd name="connsiteX224" fmla="*/ 7465837 w 12089090"/>
                  <a:gd name="connsiteY224" fmla="*/ 7077482 h 13511369"/>
                  <a:gd name="connsiteX225" fmla="*/ 7542038 w 12089090"/>
                  <a:gd name="connsiteY225" fmla="*/ 7163208 h 13511369"/>
                  <a:gd name="connsiteX226" fmla="*/ 7477744 w 12089090"/>
                  <a:gd name="connsiteY226" fmla="*/ 7244171 h 13511369"/>
                  <a:gd name="connsiteX227" fmla="*/ 7542037 w 12089090"/>
                  <a:gd name="connsiteY227" fmla="*/ 7325132 h 13511369"/>
                  <a:gd name="connsiteX228" fmla="*/ 7468219 w 12089090"/>
                  <a:gd name="connsiteY228" fmla="*/ 7344183 h 13511369"/>
                  <a:gd name="connsiteX229" fmla="*/ 7375351 w 12089090"/>
                  <a:gd name="connsiteY229" fmla="*/ 7296558 h 13511369"/>
                  <a:gd name="connsiteX230" fmla="*/ 7327726 w 12089090"/>
                  <a:gd name="connsiteY230" fmla="*/ 7406096 h 13511369"/>
                  <a:gd name="connsiteX231" fmla="*/ 7403926 w 12089090"/>
                  <a:gd name="connsiteY231" fmla="*/ 7425146 h 13511369"/>
                  <a:gd name="connsiteX232" fmla="*/ 7458694 w 12089090"/>
                  <a:gd name="connsiteY232" fmla="*/ 7484677 h 13511369"/>
                  <a:gd name="connsiteX233" fmla="*/ 7484888 w 12089090"/>
                  <a:gd name="connsiteY233" fmla="*/ 7515382 h 13511369"/>
                  <a:gd name="connsiteX234" fmla="*/ 7505128 w 12089090"/>
                  <a:gd name="connsiteY234" fmla="*/ 7467755 h 13511369"/>
                  <a:gd name="connsiteX235" fmla="*/ 7563469 w 12089090"/>
                  <a:gd name="connsiteY235" fmla="*/ 7529921 h 13511369"/>
                  <a:gd name="connsiteX236" fmla="*/ 7656338 w 12089090"/>
                  <a:gd name="connsiteY236" fmla="*/ 7615646 h 13511369"/>
                  <a:gd name="connsiteX237" fmla="*/ 7656338 w 12089090"/>
                  <a:gd name="connsiteY237" fmla="*/ 7510871 h 13511369"/>
                  <a:gd name="connsiteX238" fmla="*/ 7830168 w 12089090"/>
                  <a:gd name="connsiteY238" fmla="*/ 7606120 h 13511369"/>
                  <a:gd name="connsiteX239" fmla="*/ 7723013 w 12089090"/>
                  <a:gd name="connsiteY239" fmla="*/ 7370377 h 13511369"/>
                  <a:gd name="connsiteX240" fmla="*/ 7725394 w 12089090"/>
                  <a:gd name="connsiteY240" fmla="*/ 7234646 h 13511369"/>
                  <a:gd name="connsiteX241" fmla="*/ 7630144 w 12089090"/>
                  <a:gd name="connsiteY241" fmla="*/ 7206071 h 13511369"/>
                  <a:gd name="connsiteX242" fmla="*/ 7694437 w 12089090"/>
                  <a:gd name="connsiteY242" fmla="*/ 7039382 h 13511369"/>
                  <a:gd name="connsiteX243" fmla="*/ 8392144 w 12089090"/>
                  <a:gd name="connsiteY243" fmla="*/ 6653621 h 13511369"/>
                  <a:gd name="connsiteX244" fmla="*/ 8720757 w 12089090"/>
                  <a:gd name="connsiteY244" fmla="*/ 6591708 h 13511369"/>
                  <a:gd name="connsiteX245" fmla="*/ 8739807 w 12089090"/>
                  <a:gd name="connsiteY245" fmla="*/ 6696483 h 13511369"/>
                  <a:gd name="connsiteX246" fmla="*/ 8813626 w 12089090"/>
                  <a:gd name="connsiteY246" fmla="*/ 6701246 h 13511369"/>
                  <a:gd name="connsiteX247" fmla="*/ 8789812 w 12089090"/>
                  <a:gd name="connsiteY247" fmla="*/ 6548844 h 13511369"/>
                  <a:gd name="connsiteX248" fmla="*/ 9332737 w 12089090"/>
                  <a:gd name="connsiteY248" fmla="*/ 6544082 h 13511369"/>
                  <a:gd name="connsiteX249" fmla="*/ 9520856 w 12089090"/>
                  <a:gd name="connsiteY249" fmla="*/ 6494075 h 13511369"/>
                  <a:gd name="connsiteX250" fmla="*/ 9647062 w 12089090"/>
                  <a:gd name="connsiteY250" fmla="*/ 6298813 h 13511369"/>
                  <a:gd name="connsiteX251" fmla="*/ 9923287 w 12089090"/>
                  <a:gd name="connsiteY251" fmla="*/ 6334532 h 13511369"/>
                  <a:gd name="connsiteX252" fmla="*/ 9887569 w 12089090"/>
                  <a:gd name="connsiteY252" fmla="*/ 6420258 h 13511369"/>
                  <a:gd name="connsiteX253" fmla="*/ 9744694 w 12089090"/>
                  <a:gd name="connsiteY253" fmla="*/ 6434546 h 13511369"/>
                  <a:gd name="connsiteX254" fmla="*/ 9813749 w 12089090"/>
                  <a:gd name="connsiteY254" fmla="*/ 6489313 h 13511369"/>
                  <a:gd name="connsiteX255" fmla="*/ 9682782 w 12089090"/>
                  <a:gd name="connsiteY255" fmla="*/ 6517889 h 13511369"/>
                  <a:gd name="connsiteX256" fmla="*/ 9556576 w 12089090"/>
                  <a:gd name="connsiteY256" fmla="*/ 6508364 h 13511369"/>
                  <a:gd name="connsiteX257" fmla="*/ 9470850 w 12089090"/>
                  <a:gd name="connsiteY257" fmla="*/ 6544082 h 13511369"/>
                  <a:gd name="connsiteX258" fmla="*/ 9439894 w 12089090"/>
                  <a:gd name="connsiteY258" fmla="*/ 6848883 h 13511369"/>
                  <a:gd name="connsiteX259" fmla="*/ 9601819 w 12089090"/>
                  <a:gd name="connsiteY259" fmla="*/ 6882220 h 13511369"/>
                  <a:gd name="connsiteX260" fmla="*/ 9808987 w 12089090"/>
                  <a:gd name="connsiteY260" fmla="*/ 6696482 h 13511369"/>
                  <a:gd name="connsiteX261" fmla="*/ 9847088 w 12089090"/>
                  <a:gd name="connsiteY261" fmla="*/ 6794114 h 13511369"/>
                  <a:gd name="connsiteX262" fmla="*/ 9994726 w 12089090"/>
                  <a:gd name="connsiteY262" fmla="*/ 6717914 h 13511369"/>
                  <a:gd name="connsiteX263" fmla="*/ 9894713 w 12089090"/>
                  <a:gd name="connsiteY263" fmla="*/ 6956040 h 13511369"/>
                  <a:gd name="connsiteX264" fmla="*/ 10037588 w 12089090"/>
                  <a:gd name="connsiteY264" fmla="*/ 6898889 h 13511369"/>
                  <a:gd name="connsiteX265" fmla="*/ 10004251 w 12089090"/>
                  <a:gd name="connsiteY265" fmla="*/ 6986996 h 13511369"/>
                  <a:gd name="connsiteX266" fmla="*/ 10235232 w 12089090"/>
                  <a:gd name="connsiteY266" fmla="*/ 6984614 h 13511369"/>
                  <a:gd name="connsiteX267" fmla="*/ 10075687 w 12089090"/>
                  <a:gd name="connsiteY267" fmla="*/ 7039382 h 13511369"/>
                  <a:gd name="connsiteX268" fmla="*/ 9966151 w 12089090"/>
                  <a:gd name="connsiteY268" fmla="*/ 7096533 h 13511369"/>
                  <a:gd name="connsiteX269" fmla="*/ 9847088 w 12089090"/>
                  <a:gd name="connsiteY269" fmla="*/ 7210833 h 13511369"/>
                  <a:gd name="connsiteX270" fmla="*/ 9882806 w 12089090"/>
                  <a:gd name="connsiteY270" fmla="*/ 7270363 h 13511369"/>
                  <a:gd name="connsiteX271" fmla="*/ 9925669 w 12089090"/>
                  <a:gd name="connsiteY271" fmla="*/ 7320371 h 13511369"/>
                  <a:gd name="connsiteX272" fmla="*/ 10004251 w 12089090"/>
                  <a:gd name="connsiteY272" fmla="*/ 7287033 h 13511369"/>
                  <a:gd name="connsiteX273" fmla="*/ 10016156 w 12089090"/>
                  <a:gd name="connsiteY273" fmla="*/ 7348944 h 13511369"/>
                  <a:gd name="connsiteX274" fmla="*/ 10130457 w 12089090"/>
                  <a:gd name="connsiteY274" fmla="*/ 7210833 h 13511369"/>
                  <a:gd name="connsiteX275" fmla="*/ 10166176 w 12089090"/>
                  <a:gd name="connsiteY275" fmla="*/ 7356089 h 13511369"/>
                  <a:gd name="connsiteX276" fmla="*/ 10261426 w 12089090"/>
                  <a:gd name="connsiteY276" fmla="*/ 7239408 h 13511369"/>
                  <a:gd name="connsiteX277" fmla="*/ 10287619 w 12089090"/>
                  <a:gd name="connsiteY277" fmla="*/ 7401332 h 13511369"/>
                  <a:gd name="connsiteX278" fmla="*/ 10361437 w 12089090"/>
                  <a:gd name="connsiteY278" fmla="*/ 7477532 h 13511369"/>
                  <a:gd name="connsiteX279" fmla="*/ 10151887 w 12089090"/>
                  <a:gd name="connsiteY279" fmla="*/ 7591832 h 13511369"/>
                  <a:gd name="connsiteX280" fmla="*/ 10304288 w 12089090"/>
                  <a:gd name="connsiteY280" fmla="*/ 7741852 h 13511369"/>
                  <a:gd name="connsiteX281" fmla="*/ 10335244 w 12089090"/>
                  <a:gd name="connsiteY281" fmla="*/ 7644221 h 13511369"/>
                  <a:gd name="connsiteX282" fmla="*/ 10406680 w 12089090"/>
                  <a:gd name="connsiteY282" fmla="*/ 7732326 h 13511369"/>
                  <a:gd name="connsiteX283" fmla="*/ 10528126 w 12089090"/>
                  <a:gd name="connsiteY283" fmla="*/ 7691846 h 13511369"/>
                  <a:gd name="connsiteX284" fmla="*/ 10532887 w 12089090"/>
                  <a:gd name="connsiteY284" fmla="*/ 7777570 h 13511369"/>
                  <a:gd name="connsiteX285" fmla="*/ 10530506 w 12089090"/>
                  <a:gd name="connsiteY285" fmla="*/ 7875200 h 13511369"/>
                  <a:gd name="connsiteX286" fmla="*/ 10640043 w 12089090"/>
                  <a:gd name="connsiteY286" fmla="*/ 7837101 h 13511369"/>
                  <a:gd name="connsiteX287" fmla="*/ 10680526 w 12089090"/>
                  <a:gd name="connsiteY287" fmla="*/ 8075227 h 13511369"/>
                  <a:gd name="connsiteX288" fmla="*/ 10818637 w 12089090"/>
                  <a:gd name="connsiteY288" fmla="*/ 8106182 h 13511369"/>
                  <a:gd name="connsiteX289" fmla="*/ 10832925 w 12089090"/>
                  <a:gd name="connsiteY289" fmla="*/ 7815670 h 13511369"/>
                  <a:gd name="connsiteX290" fmla="*/ 10923413 w 12089090"/>
                  <a:gd name="connsiteY290" fmla="*/ 7791858 h 13511369"/>
                  <a:gd name="connsiteX291" fmla="*/ 10992469 w 12089090"/>
                  <a:gd name="connsiteY291" fmla="*/ 7620407 h 13511369"/>
                  <a:gd name="connsiteX292" fmla="*/ 10954369 w 12089090"/>
                  <a:gd name="connsiteY292" fmla="*/ 7491821 h 13511369"/>
                  <a:gd name="connsiteX293" fmla="*/ 10859119 w 12089090"/>
                  <a:gd name="connsiteY293" fmla="*/ 7479913 h 13511369"/>
                  <a:gd name="connsiteX294" fmla="*/ 10906743 w 12089090"/>
                  <a:gd name="connsiteY294" fmla="*/ 7360851 h 13511369"/>
                  <a:gd name="connsiteX295" fmla="*/ 10801969 w 12089090"/>
                  <a:gd name="connsiteY295" fmla="*/ 7289414 h 13511369"/>
                  <a:gd name="connsiteX296" fmla="*/ 10761487 w 12089090"/>
                  <a:gd name="connsiteY296" fmla="*/ 7058432 h 13511369"/>
                  <a:gd name="connsiteX297" fmla="*/ 10443987 w 12089090"/>
                  <a:gd name="connsiteY297" fmla="*/ 7020332 h 13511369"/>
                  <a:gd name="connsiteX298" fmla="*/ 10513838 w 12089090"/>
                  <a:gd name="connsiteY298" fmla="*/ 6915558 h 13511369"/>
                  <a:gd name="connsiteX299" fmla="*/ 10637663 w 12089090"/>
                  <a:gd name="connsiteY299" fmla="*/ 6896508 h 13511369"/>
                  <a:gd name="connsiteX300" fmla="*/ 10647187 w 12089090"/>
                  <a:gd name="connsiteY300" fmla="*/ 6810782 h 13511369"/>
                  <a:gd name="connsiteX301" fmla="*/ 10859912 w 12089090"/>
                  <a:gd name="connsiteY301" fmla="*/ 6899682 h 13511369"/>
                  <a:gd name="connsiteX302" fmla="*/ 10875787 w 12089090"/>
                  <a:gd name="connsiteY302" fmla="*/ 6677432 h 13511369"/>
                  <a:gd name="connsiteX303" fmla="*/ 10666237 w 12089090"/>
                  <a:gd name="connsiteY303" fmla="*/ 6772682 h 13511369"/>
                  <a:gd name="connsiteX304" fmla="*/ 10590037 w 12089090"/>
                  <a:gd name="connsiteY304" fmla="*/ 6544082 h 13511369"/>
                  <a:gd name="connsiteX305" fmla="*/ 10361437 w 12089090"/>
                  <a:gd name="connsiteY305" fmla="*/ 6753632 h 13511369"/>
                  <a:gd name="connsiteX306" fmla="*/ 10374138 w 12089090"/>
                  <a:gd name="connsiteY306" fmla="*/ 6588533 h 13511369"/>
                  <a:gd name="connsiteX307" fmla="*/ 10386837 w 12089090"/>
                  <a:gd name="connsiteY307" fmla="*/ 6464707 h 13511369"/>
                  <a:gd name="connsiteX308" fmla="*/ 10331672 w 12089090"/>
                  <a:gd name="connsiteY308" fmla="*/ 6436675 h 13511369"/>
                  <a:gd name="connsiteX309" fmla="*/ 10278888 w 12089090"/>
                  <a:gd name="connsiteY309" fmla="*/ 6452008 h 13511369"/>
                  <a:gd name="connsiteX310" fmla="*/ 10158237 w 12089090"/>
                  <a:gd name="connsiteY310" fmla="*/ 6236107 h 13511369"/>
                  <a:gd name="connsiteX311" fmla="*/ 10323338 w 12089090"/>
                  <a:gd name="connsiteY311" fmla="*/ 6274208 h 13511369"/>
                  <a:gd name="connsiteX312" fmla="*/ 10564638 w 12089090"/>
                  <a:gd name="connsiteY312" fmla="*/ 6274208 h 13511369"/>
                  <a:gd name="connsiteX313" fmla="*/ 10694812 w 12089090"/>
                  <a:gd name="connsiteY313" fmla="*/ 6134507 h 13511369"/>
                  <a:gd name="connsiteX314" fmla="*/ 10593213 w 12089090"/>
                  <a:gd name="connsiteY314" fmla="*/ 6023383 h 13511369"/>
                  <a:gd name="connsiteX315" fmla="*/ 10380487 w 12089090"/>
                  <a:gd name="connsiteY315" fmla="*/ 5975757 h 13511369"/>
                  <a:gd name="connsiteX316" fmla="*/ 10561462 w 12089090"/>
                  <a:gd name="connsiteY316" fmla="*/ 5845582 h 13511369"/>
                  <a:gd name="connsiteX317" fmla="*/ 10507488 w 12089090"/>
                  <a:gd name="connsiteY317" fmla="*/ 5728108 h 13511369"/>
                  <a:gd name="connsiteX318" fmla="*/ 10561463 w 12089090"/>
                  <a:gd name="connsiteY318" fmla="*/ 5607458 h 13511369"/>
                  <a:gd name="connsiteX319" fmla="*/ 10523362 w 12089090"/>
                  <a:gd name="connsiteY319" fmla="*/ 5604282 h 13511369"/>
                  <a:gd name="connsiteX320" fmla="*/ 10488438 w 12089090"/>
                  <a:gd name="connsiteY320" fmla="*/ 5528083 h 13511369"/>
                  <a:gd name="connsiteX321" fmla="*/ 10329687 w 12089090"/>
                  <a:gd name="connsiteY321" fmla="*/ 5375682 h 13511369"/>
                  <a:gd name="connsiteX322" fmla="*/ 10599563 w 12089090"/>
                  <a:gd name="connsiteY322" fmla="*/ 5480458 h 13511369"/>
                  <a:gd name="connsiteX323" fmla="*/ 10742437 w 12089090"/>
                  <a:gd name="connsiteY323" fmla="*/ 5439182 h 13511369"/>
                  <a:gd name="connsiteX324" fmla="*/ 10717038 w 12089090"/>
                  <a:gd name="connsiteY324" fmla="*/ 5686833 h 13511369"/>
                  <a:gd name="connsiteX325" fmla="*/ 10894837 w 12089090"/>
                  <a:gd name="connsiteY325" fmla="*/ 5724932 h 13511369"/>
                  <a:gd name="connsiteX326" fmla="*/ 10951988 w 12089090"/>
                  <a:gd name="connsiteY326" fmla="*/ 5550308 h 13511369"/>
                  <a:gd name="connsiteX327" fmla="*/ 10993262 w 12089090"/>
                  <a:gd name="connsiteY327" fmla="*/ 5321707 h 13511369"/>
                  <a:gd name="connsiteX328" fmla="*/ 10913888 w 12089090"/>
                  <a:gd name="connsiteY328" fmla="*/ 5118508 h 13511369"/>
                  <a:gd name="connsiteX329" fmla="*/ 10856737 w 12089090"/>
                  <a:gd name="connsiteY329" fmla="*/ 5020082 h 13511369"/>
                  <a:gd name="connsiteX330" fmla="*/ 10777363 w 12089090"/>
                  <a:gd name="connsiteY330" fmla="*/ 5137558 h 13511369"/>
                  <a:gd name="connsiteX331" fmla="*/ 10707513 w 12089090"/>
                  <a:gd name="connsiteY331" fmla="*/ 5096283 h 13511369"/>
                  <a:gd name="connsiteX332" fmla="*/ 10675763 w 12089090"/>
                  <a:gd name="connsiteY332" fmla="*/ 5216933 h 13511369"/>
                  <a:gd name="connsiteX333" fmla="*/ 10574162 w 12089090"/>
                  <a:gd name="connsiteY333" fmla="*/ 5220107 h 13511369"/>
                  <a:gd name="connsiteX334" fmla="*/ 10494787 w 12089090"/>
                  <a:gd name="connsiteY334" fmla="*/ 5077232 h 13511369"/>
                  <a:gd name="connsiteX335" fmla="*/ 10456687 w 12089090"/>
                  <a:gd name="connsiteY335" fmla="*/ 4924832 h 13511369"/>
                  <a:gd name="connsiteX336" fmla="*/ 10240787 w 12089090"/>
                  <a:gd name="connsiteY336" fmla="*/ 4928007 h 13511369"/>
                  <a:gd name="connsiteX337" fmla="*/ 10266187 w 12089090"/>
                  <a:gd name="connsiteY337" fmla="*/ 5153432 h 13511369"/>
                  <a:gd name="connsiteX338" fmla="*/ 10228088 w 12089090"/>
                  <a:gd name="connsiteY338" fmla="*/ 4959758 h 13511369"/>
                  <a:gd name="connsiteX339" fmla="*/ 10183637 w 12089090"/>
                  <a:gd name="connsiteY339" fmla="*/ 4972457 h 13511369"/>
                  <a:gd name="connsiteX340" fmla="*/ 10113787 w 12089090"/>
                  <a:gd name="connsiteY340" fmla="*/ 4861332 h 13511369"/>
                  <a:gd name="connsiteX341" fmla="*/ 10018538 w 12089090"/>
                  <a:gd name="connsiteY341" fmla="*/ 4931183 h 13511369"/>
                  <a:gd name="connsiteX342" fmla="*/ 9862962 w 12089090"/>
                  <a:gd name="connsiteY342" fmla="*/ 5058182 h 13511369"/>
                  <a:gd name="connsiteX343" fmla="*/ 10228087 w 12089090"/>
                  <a:gd name="connsiteY343" fmla="*/ 4724807 h 13511369"/>
                  <a:gd name="connsiteX344" fmla="*/ 10372550 w 12089090"/>
                  <a:gd name="connsiteY344" fmla="*/ 4634321 h 13511369"/>
                  <a:gd name="connsiteX345" fmla="*/ 10590037 w 12089090"/>
                  <a:gd name="connsiteY345" fmla="*/ 4581932 h 13511369"/>
                  <a:gd name="connsiteX346" fmla="*/ 10628138 w 12089090"/>
                  <a:gd name="connsiteY346" fmla="*/ 4461283 h 13511369"/>
                  <a:gd name="connsiteX347" fmla="*/ 10799588 w 12089090"/>
                  <a:gd name="connsiteY347" fmla="*/ 4334283 h 13511369"/>
                  <a:gd name="connsiteX348" fmla="*/ 10831337 w 12089090"/>
                  <a:gd name="connsiteY348" fmla="*/ 4080282 h 13511369"/>
                  <a:gd name="connsiteX349" fmla="*/ 10599562 w 12089090"/>
                  <a:gd name="connsiteY349" fmla="*/ 3997732 h 13511369"/>
                  <a:gd name="connsiteX350" fmla="*/ 10282063 w 12089090"/>
                  <a:gd name="connsiteY350" fmla="*/ 3950108 h 13511369"/>
                  <a:gd name="connsiteX351" fmla="*/ 10151887 w 12089090"/>
                  <a:gd name="connsiteY351" fmla="*/ 4010432 h 13511369"/>
                  <a:gd name="connsiteX352" fmla="*/ 10177288 w 12089090"/>
                  <a:gd name="connsiteY352" fmla="*/ 3845333 h 13511369"/>
                  <a:gd name="connsiteX353" fmla="*/ 10126488 w 12089090"/>
                  <a:gd name="connsiteY353" fmla="*/ 3670708 h 13511369"/>
                  <a:gd name="connsiteX354" fmla="*/ 10240787 w 12089090"/>
                  <a:gd name="connsiteY354" fmla="*/ 3708807 h 13511369"/>
                  <a:gd name="connsiteX355" fmla="*/ 10361438 w 12089090"/>
                  <a:gd name="connsiteY355" fmla="*/ 3600858 h 13511369"/>
                  <a:gd name="connsiteX356" fmla="*/ 10551938 w 12089090"/>
                  <a:gd name="connsiteY356" fmla="*/ 3661183 h 13511369"/>
                  <a:gd name="connsiteX357" fmla="*/ 10564638 w 12089090"/>
                  <a:gd name="connsiteY357" fmla="*/ 3477033 h 13511369"/>
                  <a:gd name="connsiteX358" fmla="*/ 10704337 w 12089090"/>
                  <a:gd name="connsiteY358" fmla="*/ 3515132 h 13511369"/>
                  <a:gd name="connsiteX359" fmla="*/ 10818637 w 12089090"/>
                  <a:gd name="connsiteY359" fmla="*/ 3210332 h 13511369"/>
                  <a:gd name="connsiteX360" fmla="*/ 10920238 w 12089090"/>
                  <a:gd name="connsiteY360" fmla="*/ 3299233 h 13511369"/>
                  <a:gd name="connsiteX361" fmla="*/ 11059937 w 12089090"/>
                  <a:gd name="connsiteY361" fmla="*/ 3283357 h 13511369"/>
                  <a:gd name="connsiteX362" fmla="*/ 11094862 w 12089090"/>
                  <a:gd name="connsiteY362" fmla="*/ 3508782 h 13511369"/>
                  <a:gd name="connsiteX363" fmla="*/ 11171063 w 12089090"/>
                  <a:gd name="connsiteY363" fmla="*/ 3251608 h 13511369"/>
                  <a:gd name="connsiteX364" fmla="*/ 11094863 w 12089090"/>
                  <a:gd name="connsiteY364" fmla="*/ 3165883 h 13511369"/>
                  <a:gd name="connsiteX365" fmla="*/ 11180587 w 12089090"/>
                  <a:gd name="connsiteY365" fmla="*/ 2911882 h 13511369"/>
                  <a:gd name="connsiteX366" fmla="*/ 10999613 w 12089090"/>
                  <a:gd name="connsiteY366" fmla="*/ 2988083 h 13511369"/>
                  <a:gd name="connsiteX367" fmla="*/ 10971037 w 12089090"/>
                  <a:gd name="connsiteY367" fmla="*/ 2918232 h 13511369"/>
                  <a:gd name="connsiteX368" fmla="*/ 10780537 w 12089090"/>
                  <a:gd name="connsiteY368" fmla="*/ 2715032 h 13511369"/>
                  <a:gd name="connsiteX369" fmla="*/ 10748788 w 12089090"/>
                  <a:gd name="connsiteY369" fmla="*/ 2530883 h 13511369"/>
                  <a:gd name="connsiteX370" fmla="*/ 10717038 w 12089090"/>
                  <a:gd name="connsiteY370" fmla="*/ 2435633 h 13511369"/>
                  <a:gd name="connsiteX371" fmla="*/ 10818637 w 12089090"/>
                  <a:gd name="connsiteY371" fmla="*/ 2334032 h 13511369"/>
                  <a:gd name="connsiteX372" fmla="*/ 11078988 w 12089090"/>
                  <a:gd name="connsiteY372" fmla="*/ 2099083 h 13511369"/>
                  <a:gd name="connsiteX373" fmla="*/ 11199637 w 12089090"/>
                  <a:gd name="connsiteY373" fmla="*/ 2118132 h 13511369"/>
                  <a:gd name="connsiteX374" fmla="*/ 11269488 w 12089090"/>
                  <a:gd name="connsiteY374" fmla="*/ 2029233 h 13511369"/>
                  <a:gd name="connsiteX375" fmla="*/ 11504437 w 12089090"/>
                  <a:gd name="connsiteY375" fmla="*/ 1921282 h 13511369"/>
                  <a:gd name="connsiteX376" fmla="*/ 11358388 w 12089090"/>
                  <a:gd name="connsiteY376" fmla="*/ 1851433 h 13511369"/>
                  <a:gd name="connsiteX377" fmla="*/ 11275837 w 12089090"/>
                  <a:gd name="connsiteY377" fmla="*/ 1705382 h 13511369"/>
                  <a:gd name="connsiteX378" fmla="*/ 11377437 w 12089090"/>
                  <a:gd name="connsiteY378" fmla="*/ 1279932 h 13511369"/>
                  <a:gd name="connsiteX379" fmla="*/ 11256787 w 12089090"/>
                  <a:gd name="connsiteY379" fmla="*/ 1019582 h 13511369"/>
                  <a:gd name="connsiteX380" fmla="*/ 11542537 w 12089090"/>
                  <a:gd name="connsiteY380" fmla="*/ 1362482 h 13511369"/>
                  <a:gd name="connsiteX381" fmla="*/ 11707637 w 12089090"/>
                  <a:gd name="connsiteY381" fmla="*/ 1165632 h 13511369"/>
                  <a:gd name="connsiteX382" fmla="*/ 11891787 w 12089090"/>
                  <a:gd name="connsiteY382" fmla="*/ 1476782 h 13511369"/>
                  <a:gd name="connsiteX383" fmla="*/ 12088637 w 12089090"/>
                  <a:gd name="connsiteY383" fmla="*/ 1578383 h 13511369"/>
                  <a:gd name="connsiteX384" fmla="*/ 11923537 w 12089090"/>
                  <a:gd name="connsiteY384" fmla="*/ 1133883 h 13511369"/>
                  <a:gd name="connsiteX385" fmla="*/ 11910837 w 12089090"/>
                  <a:gd name="connsiteY385" fmla="*/ 917982 h 13511369"/>
                  <a:gd name="connsiteX386" fmla="*/ 11777487 w 12089090"/>
                  <a:gd name="connsiteY386" fmla="*/ 721132 h 13511369"/>
                  <a:gd name="connsiteX387" fmla="*/ 11752087 w 12089090"/>
                  <a:gd name="connsiteY38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419403 w 12089090"/>
                  <a:gd name="connsiteY12" fmla="*/ 1843244 h 13511369"/>
                  <a:gd name="connsiteX13" fmla="*/ 7457503 w 12089090"/>
                  <a:gd name="connsiteY13" fmla="*/ 1764663 h 13511369"/>
                  <a:gd name="connsiteX14" fmla="*/ 7543228 w 12089090"/>
                  <a:gd name="connsiteY14" fmla="*/ 1752756 h 13511369"/>
                  <a:gd name="connsiteX15" fmla="*/ 7618237 w 12089090"/>
                  <a:gd name="connsiteY15" fmla="*/ 1552982 h 13511369"/>
                  <a:gd name="connsiteX16" fmla="*/ 7512272 w 12089090"/>
                  <a:gd name="connsiteY16" fmla="*/ 1428906 h 13511369"/>
                  <a:gd name="connsiteX17" fmla="*/ 7275337 w 12089090"/>
                  <a:gd name="connsiteY17" fmla="*/ 1305332 h 13511369"/>
                  <a:gd name="connsiteX18" fmla="*/ 6959822 w 12089090"/>
                  <a:gd name="connsiteY18" fmla="*/ 1395569 h 13511369"/>
                  <a:gd name="connsiteX19" fmla="*/ 6752653 w 12089090"/>
                  <a:gd name="connsiteY19" fmla="*/ 1359850 h 13511369"/>
                  <a:gd name="connsiteX20" fmla="*/ 6647878 w 12089090"/>
                  <a:gd name="connsiteY20" fmla="*/ 1431288 h 13511369"/>
                  <a:gd name="connsiteX21" fmla="*/ 6488334 w 12089090"/>
                  <a:gd name="connsiteY21" fmla="*/ 1331275 h 13511369"/>
                  <a:gd name="connsiteX22" fmla="*/ 6354984 w 12089090"/>
                  <a:gd name="connsiteY22" fmla="*/ 1402713 h 13511369"/>
                  <a:gd name="connsiteX23" fmla="*/ 6265687 w 12089090"/>
                  <a:gd name="connsiteY23" fmla="*/ 1362482 h 13511369"/>
                  <a:gd name="connsiteX24" fmla="*/ 6181153 w 12089090"/>
                  <a:gd name="connsiteY24" fmla="*/ 1433669 h 13511369"/>
                  <a:gd name="connsiteX25" fmla="*/ 6052565 w 12089090"/>
                  <a:gd name="connsiteY25" fmla="*/ 1269363 h 13511369"/>
                  <a:gd name="connsiteX26" fmla="*/ 5971603 w 12089090"/>
                  <a:gd name="connsiteY26" fmla="*/ 1078863 h 13511369"/>
                  <a:gd name="connsiteX27" fmla="*/ 5808487 w 12089090"/>
                  <a:gd name="connsiteY27" fmla="*/ 1000532 h 13511369"/>
                  <a:gd name="connsiteX28" fmla="*/ 5647753 w 12089090"/>
                  <a:gd name="connsiteY28" fmla="*/ 921700 h 13511369"/>
                  <a:gd name="connsiteX29" fmla="*/ 5566790 w 12089090"/>
                  <a:gd name="connsiteY29" fmla="*/ 995519 h 13511369"/>
                  <a:gd name="connsiteX30" fmla="*/ 5500115 w 12089090"/>
                  <a:gd name="connsiteY30" fmla="*/ 847881 h 13511369"/>
                  <a:gd name="connsiteX31" fmla="*/ 5295328 w 12089090"/>
                  <a:gd name="connsiteY31" fmla="*/ 838356 h 13511369"/>
                  <a:gd name="connsiteX32" fmla="*/ 5119115 w 12089090"/>
                  <a:gd name="connsiteY32" fmla="*/ 678813 h 13511369"/>
                  <a:gd name="connsiteX33" fmla="*/ 4872656 w 12089090"/>
                  <a:gd name="connsiteY33" fmla="*/ 524282 h 13511369"/>
                  <a:gd name="connsiteX34" fmla="*/ 4578572 w 12089090"/>
                  <a:gd name="connsiteY34" fmla="*/ 478788 h 13511369"/>
                  <a:gd name="connsiteX35" fmla="*/ 4330922 w 12089090"/>
                  <a:gd name="connsiteY35" fmla="*/ 395444 h 13511369"/>
                  <a:gd name="connsiteX36" fmla="*/ 4363068 w 12089090"/>
                  <a:gd name="connsiteY36" fmla="*/ 505232 h 13511369"/>
                  <a:gd name="connsiteX37" fmla="*/ 4118990 w 12089090"/>
                  <a:gd name="connsiteY37" fmla="*/ 528794 h 13511369"/>
                  <a:gd name="connsiteX38" fmla="*/ 3952303 w 12089090"/>
                  <a:gd name="connsiteY38" fmla="*/ 640713 h 13511369"/>
                  <a:gd name="connsiteX39" fmla="*/ 3770137 w 12089090"/>
                  <a:gd name="connsiteY39" fmla="*/ 929094 h 13511369"/>
                  <a:gd name="connsiteX40" fmla="*/ 3680840 w 12089090"/>
                  <a:gd name="connsiteY40" fmla="*/ 914556 h 13511369"/>
                  <a:gd name="connsiteX41" fmla="*/ 3578447 w 12089090"/>
                  <a:gd name="connsiteY41" fmla="*/ 990756 h 13511369"/>
                  <a:gd name="connsiteX42" fmla="*/ 3404615 w 12089090"/>
                  <a:gd name="connsiteY42" fmla="*/ 1205069 h 13511369"/>
                  <a:gd name="connsiteX43" fmla="*/ 3266503 w 12089090"/>
                  <a:gd name="connsiteY43" fmla="*/ 1266981 h 13511369"/>
                  <a:gd name="connsiteX44" fmla="*/ 3184349 w 12089090"/>
                  <a:gd name="connsiteY44" fmla="*/ 1343433 h 13511369"/>
                  <a:gd name="connsiteX45" fmla="*/ 2956940 w 12089090"/>
                  <a:gd name="connsiteY45" fmla="*/ 1233644 h 13511369"/>
                  <a:gd name="connsiteX46" fmla="*/ 2829544 w 12089090"/>
                  <a:gd name="connsiteY46" fmla="*/ 1317239 h 13511369"/>
                  <a:gd name="connsiteX47" fmla="*/ 2690240 w 12089090"/>
                  <a:gd name="connsiteY47" fmla="*/ 1366994 h 13511369"/>
                  <a:gd name="connsiteX48" fmla="*/ 2455687 w 12089090"/>
                  <a:gd name="connsiteY48" fmla="*/ 1452970 h 13511369"/>
                  <a:gd name="connsiteX49" fmla="*/ 2421159 w 12089090"/>
                  <a:gd name="connsiteY49" fmla="*/ 1328894 h 13511369"/>
                  <a:gd name="connsiteX50" fmla="*/ 2341387 w 12089090"/>
                  <a:gd name="connsiteY50" fmla="*/ 1248182 h 13511369"/>
                  <a:gd name="connsiteX51" fmla="*/ 2364009 w 12089090"/>
                  <a:gd name="connsiteY51" fmla="*/ 1407475 h 13511369"/>
                  <a:gd name="connsiteX52" fmla="*/ 2321147 w 12089090"/>
                  <a:gd name="connsiteY52" fmla="*/ 1557494 h 13511369"/>
                  <a:gd name="connsiteX53" fmla="*/ 2379487 w 12089090"/>
                  <a:gd name="connsiteY53" fmla="*/ 1629182 h 13511369"/>
                  <a:gd name="connsiteX54" fmla="*/ 2748581 w 12089090"/>
                  <a:gd name="connsiteY54" fmla="*/ 1888739 h 13511369"/>
                  <a:gd name="connsiteX55" fmla="*/ 2818828 w 12089090"/>
                  <a:gd name="connsiteY55" fmla="*/ 2031363 h 13511369"/>
                  <a:gd name="connsiteX56" fmla="*/ 2799778 w 12089090"/>
                  <a:gd name="connsiteY56" fmla="*/ 2224244 h 13511369"/>
                  <a:gd name="connsiteX57" fmla="*/ 2870025 w 12089090"/>
                  <a:gd name="connsiteY57" fmla="*/ 2431664 h 13511369"/>
                  <a:gd name="connsiteX58" fmla="*/ 3027187 w 12089090"/>
                  <a:gd name="connsiteY58" fmla="*/ 2567395 h 13511369"/>
                  <a:gd name="connsiteX59" fmla="*/ 3160537 w 12089090"/>
                  <a:gd name="connsiteY59" fmla="*/ 2543582 h 13511369"/>
                  <a:gd name="connsiteX60" fmla="*/ 3228403 w 12089090"/>
                  <a:gd name="connsiteY60" fmla="*/ 2648106 h 13511369"/>
                  <a:gd name="connsiteX61" fmla="*/ 3130772 w 12089090"/>
                  <a:gd name="connsiteY61" fmla="*/ 2719544 h 13511369"/>
                  <a:gd name="connsiteX62" fmla="*/ 3115293 w 12089090"/>
                  <a:gd name="connsiteY62" fmla="*/ 2843619 h 13511369"/>
                  <a:gd name="connsiteX63" fmla="*/ 3023615 w 12089090"/>
                  <a:gd name="connsiteY63" fmla="*/ 2957669 h 13511369"/>
                  <a:gd name="connsiteX64" fmla="*/ 3016472 w 12089090"/>
                  <a:gd name="connsiteY64" fmla="*/ 3050538 h 13511369"/>
                  <a:gd name="connsiteX65" fmla="*/ 2916459 w 12089090"/>
                  <a:gd name="connsiteY65" fmla="*/ 3143406 h 13511369"/>
                  <a:gd name="connsiteX66" fmla="*/ 2874787 w 12089090"/>
                  <a:gd name="connsiteY66" fmla="*/ 3248432 h 13511369"/>
                  <a:gd name="connsiteX67" fmla="*/ 2916459 w 12089090"/>
                  <a:gd name="connsiteY67" fmla="*/ 3355338 h 13511369"/>
                  <a:gd name="connsiteX68" fmla="*/ 3039093 w 12089090"/>
                  <a:gd name="connsiteY68" fmla="*/ 3469889 h 13511369"/>
                  <a:gd name="connsiteX69" fmla="*/ 2880740 w 12089090"/>
                  <a:gd name="connsiteY69" fmla="*/ 3872069 h 13511369"/>
                  <a:gd name="connsiteX70" fmla="*/ 2854547 w 12089090"/>
                  <a:gd name="connsiteY70" fmla="*/ 4003038 h 13511369"/>
                  <a:gd name="connsiteX71" fmla="*/ 2779537 w 12089090"/>
                  <a:gd name="connsiteY71" fmla="*/ 4067582 h 13511369"/>
                  <a:gd name="connsiteX72" fmla="*/ 2630709 w 12089090"/>
                  <a:gd name="connsiteY72" fmla="*/ 4069713 h 13511369"/>
                  <a:gd name="connsiteX73" fmla="*/ 2559272 w 12089090"/>
                  <a:gd name="connsiteY73" fmla="*/ 4041138 h 13511369"/>
                  <a:gd name="connsiteX74" fmla="*/ 2497359 w 12089090"/>
                  <a:gd name="connsiteY74" fmla="*/ 3964938 h 13511369"/>
                  <a:gd name="connsiteX75" fmla="*/ 2360437 w 12089090"/>
                  <a:gd name="connsiteY75" fmla="*/ 3991382 h 13511369"/>
                  <a:gd name="connsiteX76" fmla="*/ 2302097 w 12089090"/>
                  <a:gd name="connsiteY76" fmla="*/ 4098288 h 13511369"/>
                  <a:gd name="connsiteX77" fmla="*/ 2402109 w 12089090"/>
                  <a:gd name="connsiteY77" fmla="*/ 4295932 h 13511369"/>
                  <a:gd name="connsiteX78" fmla="*/ 2322337 w 12089090"/>
                  <a:gd name="connsiteY78" fmla="*/ 4353332 h 13511369"/>
                  <a:gd name="connsiteX79" fmla="*/ 2533078 w 12089090"/>
                  <a:gd name="connsiteY79" fmla="*/ 4645975 h 13511369"/>
                  <a:gd name="connsiteX80" fmla="*/ 2597372 w 12089090"/>
                  <a:gd name="connsiteY80" fmla="*/ 4879338 h 13511369"/>
                  <a:gd name="connsiteX81" fmla="*/ 2489024 w 12089090"/>
                  <a:gd name="connsiteY81" fmla="*/ 4958170 h 13511369"/>
                  <a:gd name="connsiteX82" fmla="*/ 2471165 w 12089090"/>
                  <a:gd name="connsiteY82" fmla="*/ 5122225 h 13511369"/>
                  <a:gd name="connsiteX83" fmla="*/ 2387822 w 12089090"/>
                  <a:gd name="connsiteY83" fmla="*/ 5196044 h 13511369"/>
                  <a:gd name="connsiteX84" fmla="*/ 2398537 w 12089090"/>
                  <a:gd name="connsiteY84" fmla="*/ 5286782 h 13511369"/>
                  <a:gd name="connsiteX85" fmla="*/ 2506884 w 12089090"/>
                  <a:gd name="connsiteY85" fmla="*/ 5384163 h 13511369"/>
                  <a:gd name="connsiteX86" fmla="*/ 2512837 w 12089090"/>
                  <a:gd name="connsiteY86" fmla="*/ 5534432 h 13511369"/>
                  <a:gd name="connsiteX87" fmla="*/ 2516409 w 12089090"/>
                  <a:gd name="connsiteY87" fmla="*/ 5622288 h 13511369"/>
                  <a:gd name="connsiteX88" fmla="*/ 2649759 w 12089090"/>
                  <a:gd name="connsiteY88" fmla="*/ 5741350 h 13511369"/>
                  <a:gd name="connsiteX89" fmla="*/ 2814065 w 12089090"/>
                  <a:gd name="connsiteY89" fmla="*/ 5819932 h 13511369"/>
                  <a:gd name="connsiteX90" fmla="*/ 2846212 w 12089090"/>
                  <a:gd name="connsiteY90" fmla="*/ 6036875 h 13511369"/>
                  <a:gd name="connsiteX91" fmla="*/ 2836687 w 12089090"/>
                  <a:gd name="connsiteY91" fmla="*/ 6239282 h 13511369"/>
                  <a:gd name="connsiteX92" fmla="*/ 2611659 w 12089090"/>
                  <a:gd name="connsiteY92" fmla="*/ 6322375 h 13511369"/>
                  <a:gd name="connsiteX93" fmla="*/ 2627137 w 12089090"/>
                  <a:gd name="connsiteY93" fmla="*/ 6448832 h 13511369"/>
                  <a:gd name="connsiteX94" fmla="*/ 2531887 w 12089090"/>
                  <a:gd name="connsiteY94" fmla="*/ 6696482 h 13511369"/>
                  <a:gd name="connsiteX95" fmla="*/ 2585465 w 12089090"/>
                  <a:gd name="connsiteY95" fmla="*/ 6812913 h 13511369"/>
                  <a:gd name="connsiteX96" fmla="*/ 2535459 w 12089090"/>
                  <a:gd name="connsiteY96" fmla="*/ 6872444 h 13511369"/>
                  <a:gd name="connsiteX97" fmla="*/ 2478309 w 12089090"/>
                  <a:gd name="connsiteY97" fmla="*/ 6981982 h 13511369"/>
                  <a:gd name="connsiteX98" fmla="*/ 2365199 w 12089090"/>
                  <a:gd name="connsiteY98" fmla="*/ 7022714 h 13511369"/>
                  <a:gd name="connsiteX99" fmla="*/ 2123503 w 12089090"/>
                  <a:gd name="connsiteY99" fmla="*/ 7248682 h 13511369"/>
                  <a:gd name="connsiteX100" fmla="*/ 2171128 w 12089090"/>
                  <a:gd name="connsiteY100" fmla="*/ 7551100 h 13511369"/>
                  <a:gd name="connsiteX101" fmla="*/ 2143743 w 12089090"/>
                  <a:gd name="connsiteY101" fmla="*/ 7627551 h 13511369"/>
                  <a:gd name="connsiteX102" fmla="*/ 1973484 w 12089090"/>
                  <a:gd name="connsiteY102" fmla="*/ 7703500 h 13511369"/>
                  <a:gd name="connsiteX103" fmla="*/ 1867519 w 12089090"/>
                  <a:gd name="connsiteY103" fmla="*/ 7841863 h 13511369"/>
                  <a:gd name="connsiteX104" fmla="*/ 1842515 w 12089090"/>
                  <a:gd name="connsiteY104" fmla="*/ 8084500 h 13511369"/>
                  <a:gd name="connsiteX105" fmla="*/ 1721072 w 12089090"/>
                  <a:gd name="connsiteY105" fmla="*/ 8148794 h 13511369"/>
                  <a:gd name="connsiteX106" fmla="*/ 1703212 w 12089090"/>
                  <a:gd name="connsiteY106" fmla="*/ 8291919 h 13511369"/>
                  <a:gd name="connsiteX107" fmla="*/ 1671065 w 12089090"/>
                  <a:gd name="connsiteY107" fmla="*/ 8510744 h 13511369"/>
                  <a:gd name="connsiteX108" fmla="*/ 1716309 w 12089090"/>
                  <a:gd name="connsiteY108" fmla="*/ 8653619 h 13511369"/>
                  <a:gd name="connsiteX109" fmla="*/ 1706784 w 12089090"/>
                  <a:gd name="connsiteY109" fmla="*/ 8772682 h 13511369"/>
                  <a:gd name="connsiteX110" fmla="*/ 1788937 w 12089090"/>
                  <a:gd name="connsiteY110" fmla="*/ 8963432 h 13511369"/>
                  <a:gd name="connsiteX111" fmla="*/ 1657969 w 12089090"/>
                  <a:gd name="connsiteY111" fmla="*/ 9413488 h 13511369"/>
                  <a:gd name="connsiteX112" fmla="*/ 1506759 w 12089090"/>
                  <a:gd name="connsiteY112" fmla="*/ 9498963 h 13511369"/>
                  <a:gd name="connsiteX113" fmla="*/ 1463897 w 12089090"/>
                  <a:gd name="connsiteY113" fmla="*/ 9682319 h 13511369"/>
                  <a:gd name="connsiteX114" fmla="*/ 1321022 w 12089090"/>
                  <a:gd name="connsiteY114" fmla="*/ 9748994 h 13511369"/>
                  <a:gd name="connsiteX115" fmla="*/ 1312687 w 12089090"/>
                  <a:gd name="connsiteY115" fmla="*/ 9839732 h 13511369"/>
                  <a:gd name="connsiteX116" fmla="*/ 1237678 w 12089090"/>
                  <a:gd name="connsiteY116" fmla="*/ 9970450 h 13511369"/>
                  <a:gd name="connsiteX117" fmla="*/ 1254347 w 12089090"/>
                  <a:gd name="connsiteY117" fmla="*/ 10151425 h 13511369"/>
                  <a:gd name="connsiteX118" fmla="*/ 1179337 w 12089090"/>
                  <a:gd name="connsiteY118" fmla="*/ 10315982 h 13511369"/>
                  <a:gd name="connsiteX119" fmla="*/ 932878 w 12089090"/>
                  <a:gd name="connsiteY119" fmla="*/ 10353832 h 13511369"/>
                  <a:gd name="connsiteX120" fmla="*/ 817387 w 12089090"/>
                  <a:gd name="connsiteY120" fmla="*/ 10468382 h 13511369"/>
                  <a:gd name="connsiteX121" fmla="*/ 678084 w 12089090"/>
                  <a:gd name="connsiteY121" fmla="*/ 10480038 h 13511369"/>
                  <a:gd name="connsiteX122" fmla="*/ 585215 w 12089090"/>
                  <a:gd name="connsiteY122" fmla="*/ 10544332 h 13511369"/>
                  <a:gd name="connsiteX123" fmla="*/ 497109 w 12089090"/>
                  <a:gd name="connsiteY123" fmla="*/ 10503850 h 13511369"/>
                  <a:gd name="connsiteX124" fmla="*/ 399478 w 12089090"/>
                  <a:gd name="connsiteY124" fmla="*/ 10510994 h 13511369"/>
                  <a:gd name="connsiteX125" fmla="*/ 301847 w 12089090"/>
                  <a:gd name="connsiteY125" fmla="*/ 10482419 h 13511369"/>
                  <a:gd name="connsiteX126" fmla="*/ 238743 w 12089090"/>
                  <a:gd name="connsiteY126" fmla="*/ 10535057 h 13511369"/>
                  <a:gd name="connsiteX127" fmla="*/ 17287 w 12089090"/>
                  <a:gd name="connsiteY127" fmla="*/ 10430282 h 13511369"/>
                  <a:gd name="connsiteX128" fmla="*/ 78009 w 12089090"/>
                  <a:gd name="connsiteY128" fmla="*/ 10608625 h 13511369"/>
                  <a:gd name="connsiteX129" fmla="*/ 11334 w 12089090"/>
                  <a:gd name="connsiteY129" fmla="*/ 10787219 h 13511369"/>
                  <a:gd name="connsiteX130" fmla="*/ 112537 w 12089090"/>
                  <a:gd name="connsiteY130" fmla="*/ 11056551 h 13511369"/>
                  <a:gd name="connsiteX131" fmla="*/ 8953 w 12089090"/>
                  <a:gd name="connsiteY131" fmla="*/ 11234894 h 13511369"/>
                  <a:gd name="connsiteX132" fmla="*/ 17287 w 12089090"/>
                  <a:gd name="connsiteY132" fmla="*/ 11420882 h 13511369"/>
                  <a:gd name="connsiteX133" fmla="*/ 158972 w 12089090"/>
                  <a:gd name="connsiteY133" fmla="*/ 11470638 h 13511369"/>
                  <a:gd name="connsiteX134" fmla="*/ 455437 w 12089090"/>
                  <a:gd name="connsiteY134" fmla="*/ 11497082 h 13511369"/>
                  <a:gd name="connsiteX135" fmla="*/ 623315 w 12089090"/>
                  <a:gd name="connsiteY135" fmla="*/ 11544457 h 13511369"/>
                  <a:gd name="connsiteX136" fmla="*/ 737615 w 12089090"/>
                  <a:gd name="connsiteY136" fmla="*/ 11489688 h 13511369"/>
                  <a:gd name="connsiteX137" fmla="*/ 912637 w 12089090"/>
                  <a:gd name="connsiteY137" fmla="*/ 11535182 h 13511369"/>
                  <a:gd name="connsiteX138" fmla="*/ 1078134 w 12089090"/>
                  <a:gd name="connsiteY138" fmla="*/ 11413488 h 13511369"/>
                  <a:gd name="connsiteX139" fmla="*/ 1155524 w 12089090"/>
                  <a:gd name="connsiteY139" fmla="*/ 11470889 h 13511369"/>
                  <a:gd name="connsiteX140" fmla="*/ 1294828 w 12089090"/>
                  <a:gd name="connsiteY140" fmla="*/ 11496832 h 13511369"/>
                  <a:gd name="connsiteX141" fmla="*/ 1466278 w 12089090"/>
                  <a:gd name="connsiteY141" fmla="*/ 11508738 h 13511369"/>
                  <a:gd name="connsiteX142" fmla="*/ 1552003 w 12089090"/>
                  <a:gd name="connsiteY142" fmla="*/ 11573032 h 13511369"/>
                  <a:gd name="connsiteX143" fmla="*/ 1652015 w 12089090"/>
                  <a:gd name="connsiteY143" fmla="*/ 11580175 h 13511369"/>
                  <a:gd name="connsiteX144" fmla="*/ 1731787 w 12089090"/>
                  <a:gd name="connsiteY144" fmla="*/ 11592332 h 13511369"/>
                  <a:gd name="connsiteX145" fmla="*/ 1659159 w 12089090"/>
                  <a:gd name="connsiteY145" fmla="*/ 11737338 h 13511369"/>
                  <a:gd name="connsiteX146" fmla="*/ 1693687 w 12089090"/>
                  <a:gd name="connsiteY146" fmla="*/ 11992382 h 13511369"/>
                  <a:gd name="connsiteX147" fmla="*/ 1871090 w 12089090"/>
                  <a:gd name="connsiteY147" fmla="*/ 12130244 h 13511369"/>
                  <a:gd name="connsiteX148" fmla="*/ 1993724 w 12089090"/>
                  <a:gd name="connsiteY148" fmla="*/ 12056676 h 13511369"/>
                  <a:gd name="connsiteX149" fmla="*/ 2066353 w 12089090"/>
                  <a:gd name="connsiteY149" fmla="*/ 12104050 h 13511369"/>
                  <a:gd name="connsiteX150" fmla="*/ 2142553 w 12089090"/>
                  <a:gd name="connsiteY150" fmla="*/ 12034994 h 13511369"/>
                  <a:gd name="connsiteX151" fmla="*/ 2242565 w 12089090"/>
                  <a:gd name="connsiteY151" fmla="*/ 12058807 h 13511369"/>
                  <a:gd name="connsiteX152" fmla="*/ 2473547 w 12089090"/>
                  <a:gd name="connsiteY152" fmla="*/ 12008800 h 13511369"/>
                  <a:gd name="connsiteX153" fmla="*/ 2524743 w 12089090"/>
                  <a:gd name="connsiteY153" fmla="*/ 11899513 h 13511369"/>
                  <a:gd name="connsiteX154" fmla="*/ 2893837 w 12089090"/>
                  <a:gd name="connsiteY154" fmla="*/ 12030482 h 13511369"/>
                  <a:gd name="connsiteX155" fmla="*/ 2983134 w 12089090"/>
                  <a:gd name="connsiteY155" fmla="*/ 12018325 h 13511369"/>
                  <a:gd name="connsiteX156" fmla="*/ 3084337 w 12089090"/>
                  <a:gd name="connsiteY156" fmla="*/ 12182882 h 13511369"/>
                  <a:gd name="connsiteX157" fmla="*/ 3323653 w 12089090"/>
                  <a:gd name="connsiteY157" fmla="*/ 12127863 h 13511369"/>
                  <a:gd name="connsiteX158" fmla="*/ 3433190 w 12089090"/>
                  <a:gd name="connsiteY158" fmla="*/ 12196919 h 13511369"/>
                  <a:gd name="connsiteX159" fmla="*/ 3586781 w 12089090"/>
                  <a:gd name="connsiteY159" fmla="*/ 12266226 h 13511369"/>
                  <a:gd name="connsiteX160" fmla="*/ 3522487 w 12089090"/>
                  <a:gd name="connsiteY160" fmla="*/ 12387670 h 13511369"/>
                  <a:gd name="connsiteX161" fmla="*/ 3607022 w 12089090"/>
                  <a:gd name="connsiteY161" fmla="*/ 12592207 h 13511369"/>
                  <a:gd name="connsiteX162" fmla="*/ 3560587 w 12089090"/>
                  <a:gd name="connsiteY162" fmla="*/ 12773432 h 13511369"/>
                  <a:gd name="connsiteX163" fmla="*/ 3545109 w 12089090"/>
                  <a:gd name="connsiteY163" fmla="*/ 12987494 h 13511369"/>
                  <a:gd name="connsiteX164" fmla="*/ 3636787 w 12089090"/>
                  <a:gd name="connsiteY164" fmla="*/ 13211582 h 13511369"/>
                  <a:gd name="connsiteX165" fmla="*/ 3922537 w 12089090"/>
                  <a:gd name="connsiteY165" fmla="*/ 13440182 h 13511369"/>
                  <a:gd name="connsiteX166" fmla="*/ 4514278 w 12089090"/>
                  <a:gd name="connsiteY166" fmla="*/ 13511369 h 13511369"/>
                  <a:gd name="connsiteX167" fmla="*/ 4549996 w 12089090"/>
                  <a:gd name="connsiteY167" fmla="*/ 13442312 h 13511369"/>
                  <a:gd name="connsiteX168" fmla="*/ 4208287 w 12089090"/>
                  <a:gd name="connsiteY168" fmla="*/ 13154432 h 13511369"/>
                  <a:gd name="connsiteX169" fmla="*/ 4635722 w 12089090"/>
                  <a:gd name="connsiteY169" fmla="*/ 13268482 h 13511369"/>
                  <a:gd name="connsiteX170" fmla="*/ 4951237 w 12089090"/>
                  <a:gd name="connsiteY170" fmla="*/ 13268732 h 13511369"/>
                  <a:gd name="connsiteX171" fmla="*/ 5052440 w 12089090"/>
                  <a:gd name="connsiteY171" fmla="*/ 13058932 h 13511369"/>
                  <a:gd name="connsiteX172" fmla="*/ 5011959 w 12089090"/>
                  <a:gd name="connsiteY172" fmla="*/ 12985113 h 13511369"/>
                  <a:gd name="connsiteX173" fmla="*/ 5008387 w 12089090"/>
                  <a:gd name="connsiteY173" fmla="*/ 12678182 h 13511369"/>
                  <a:gd name="connsiteX174" fmla="*/ 5084587 w 12089090"/>
                  <a:gd name="connsiteY174" fmla="*/ 12563882 h 13511369"/>
                  <a:gd name="connsiteX175" fmla="*/ 5046487 w 12089090"/>
                  <a:gd name="connsiteY175" fmla="*/ 12225745 h 13511369"/>
                  <a:gd name="connsiteX176" fmla="*/ 5375100 w 12089090"/>
                  <a:gd name="connsiteY176" fmla="*/ 12097157 h 13511369"/>
                  <a:gd name="connsiteX177" fmla="*/ 5656087 w 12089090"/>
                  <a:gd name="connsiteY177" fmla="*/ 12180502 h 13511369"/>
                  <a:gd name="connsiteX178" fmla="*/ 5541787 w 12089090"/>
                  <a:gd name="connsiteY178" fmla="*/ 11249432 h 13511369"/>
                  <a:gd name="connsiteX179" fmla="*/ 5602510 w 12089090"/>
                  <a:gd name="connsiteY179" fmla="*/ 10722925 h 13511369"/>
                  <a:gd name="connsiteX180" fmla="*/ 5485827 w 12089090"/>
                  <a:gd name="connsiteY180" fmla="*/ 10663394 h 13511369"/>
                  <a:gd name="connsiteX181" fmla="*/ 5602509 w 12089090"/>
                  <a:gd name="connsiteY181" fmla="*/ 10701495 h 13511369"/>
                  <a:gd name="connsiteX182" fmla="*/ 5628703 w 12089090"/>
                  <a:gd name="connsiteY182" fmla="*/ 10160950 h 13511369"/>
                  <a:gd name="connsiteX183" fmla="*/ 5715618 w 12089090"/>
                  <a:gd name="connsiteY183" fmla="*/ 9775438 h 13511369"/>
                  <a:gd name="connsiteX184" fmla="*/ 5847778 w 12089090"/>
                  <a:gd name="connsiteY184" fmla="*/ 9408475 h 13511369"/>
                  <a:gd name="connsiteX185" fmla="*/ 5938265 w 12089090"/>
                  <a:gd name="connsiteY185" fmla="*/ 9196544 h 13511369"/>
                  <a:gd name="connsiteX186" fmla="*/ 5776340 w 12089090"/>
                  <a:gd name="connsiteY186" fmla="*/ 9329894 h 13511369"/>
                  <a:gd name="connsiteX187" fmla="*/ 5940647 w 12089090"/>
                  <a:gd name="connsiteY187" fmla="*/ 9137013 h 13511369"/>
                  <a:gd name="connsiteX188" fmla="*/ 5972794 w 12089090"/>
                  <a:gd name="connsiteY188" fmla="*/ 8956289 h 13511369"/>
                  <a:gd name="connsiteX189" fmla="*/ 5976365 w 12089090"/>
                  <a:gd name="connsiteY189" fmla="*/ 9087006 h 13511369"/>
                  <a:gd name="connsiteX190" fmla="*/ 6458567 w 12089090"/>
                  <a:gd name="connsiteY190" fmla="*/ 8201432 h 13511369"/>
                  <a:gd name="connsiteX191" fmla="*/ 6221634 w 12089090"/>
                  <a:gd name="connsiteY191" fmla="*/ 8101170 h 13511369"/>
                  <a:gd name="connsiteX192" fmla="*/ 6443090 w 12089090"/>
                  <a:gd name="connsiteY192" fmla="*/ 8110694 h 13511369"/>
                  <a:gd name="connsiteX193" fmla="*/ 6713363 w 12089090"/>
                  <a:gd name="connsiteY193" fmla="*/ 8074975 h 13511369"/>
                  <a:gd name="connsiteX194" fmla="*/ 6872907 w 12089090"/>
                  <a:gd name="connsiteY194" fmla="*/ 8032113 h 13511369"/>
                  <a:gd name="connsiteX195" fmla="*/ 6802659 w 12089090"/>
                  <a:gd name="connsiteY195" fmla="*/ 7972582 h 13511369"/>
                  <a:gd name="connsiteX196" fmla="*/ 6894339 w 12089090"/>
                  <a:gd name="connsiteY196" fmla="*/ 7846626 h 13511369"/>
                  <a:gd name="connsiteX197" fmla="*/ 6997921 w 12089090"/>
                  <a:gd name="connsiteY197" fmla="*/ 7867807 h 13511369"/>
                  <a:gd name="connsiteX198" fmla="*/ 7034832 w 12089090"/>
                  <a:gd name="connsiteY198" fmla="*/ 7793990 h 13511369"/>
                  <a:gd name="connsiteX199" fmla="*/ 6961013 w 12089090"/>
                  <a:gd name="connsiteY199" fmla="*/ 7693975 h 13511369"/>
                  <a:gd name="connsiteX200" fmla="*/ 6927676 w 12089090"/>
                  <a:gd name="connsiteY200" fmla="*/ 7596344 h 13511369"/>
                  <a:gd name="connsiteX201" fmla="*/ 6837187 w 12089090"/>
                  <a:gd name="connsiteY201" fmla="*/ 7591832 h 13511369"/>
                  <a:gd name="connsiteX202" fmla="*/ 6763369 w 12089090"/>
                  <a:gd name="connsiteY202" fmla="*/ 7674925 h 13511369"/>
                  <a:gd name="connsiteX203" fmla="*/ 6627637 w 12089090"/>
                  <a:gd name="connsiteY203" fmla="*/ 7687082 h 13511369"/>
                  <a:gd name="connsiteX204" fmla="*/ 6687169 w 12089090"/>
                  <a:gd name="connsiteY204" fmla="*/ 7617775 h 13511369"/>
                  <a:gd name="connsiteX205" fmla="*/ 6699076 w 12089090"/>
                  <a:gd name="connsiteY205" fmla="*/ 7529669 h 13511369"/>
                  <a:gd name="connsiteX206" fmla="*/ 6720506 w 12089090"/>
                  <a:gd name="connsiteY206" fmla="*/ 7467756 h 13511369"/>
                  <a:gd name="connsiteX207" fmla="*/ 6684787 w 12089090"/>
                  <a:gd name="connsiteY207" fmla="*/ 7401332 h 13511369"/>
                  <a:gd name="connsiteX208" fmla="*/ 6620494 w 12089090"/>
                  <a:gd name="connsiteY208" fmla="*/ 7432038 h 13511369"/>
                  <a:gd name="connsiteX209" fmla="*/ 6618112 w 12089090"/>
                  <a:gd name="connsiteY209" fmla="*/ 7351326 h 13511369"/>
                  <a:gd name="connsiteX210" fmla="*/ 6837188 w 12089090"/>
                  <a:gd name="connsiteY210" fmla="*/ 7243919 h 13511369"/>
                  <a:gd name="connsiteX211" fmla="*/ 6801469 w 12089090"/>
                  <a:gd name="connsiteY211" fmla="*/ 7089138 h 13511369"/>
                  <a:gd name="connsiteX212" fmla="*/ 6877669 w 12089090"/>
                  <a:gd name="connsiteY212" fmla="*/ 7072469 h 13511369"/>
                  <a:gd name="connsiteX213" fmla="*/ 6856237 w 12089090"/>
                  <a:gd name="connsiteY213" fmla="*/ 6982232 h 13511369"/>
                  <a:gd name="connsiteX214" fmla="*/ 6961013 w 12089090"/>
                  <a:gd name="connsiteY214" fmla="*/ 6984363 h 13511369"/>
                  <a:gd name="connsiteX215" fmla="*/ 7003876 w 12089090"/>
                  <a:gd name="connsiteY215" fmla="*/ 6903400 h 13511369"/>
                  <a:gd name="connsiteX216" fmla="*/ 7106269 w 12089090"/>
                  <a:gd name="connsiteY216" fmla="*/ 6936738 h 13511369"/>
                  <a:gd name="connsiteX217" fmla="*/ 7180088 w 12089090"/>
                  <a:gd name="connsiteY217" fmla="*/ 7039132 h 13511369"/>
                  <a:gd name="connsiteX218" fmla="*/ 7246763 w 12089090"/>
                  <a:gd name="connsiteY218" fmla="*/ 6979600 h 13511369"/>
                  <a:gd name="connsiteX219" fmla="*/ 7187232 w 12089090"/>
                  <a:gd name="connsiteY219" fmla="*/ 6843869 h 13511369"/>
                  <a:gd name="connsiteX220" fmla="*/ 7244381 w 12089090"/>
                  <a:gd name="connsiteY220" fmla="*/ 6896506 h 13511369"/>
                  <a:gd name="connsiteX221" fmla="*/ 7361063 w 12089090"/>
                  <a:gd name="connsiteY221" fmla="*/ 6934357 h 13511369"/>
                  <a:gd name="connsiteX222" fmla="*/ 7434882 w 12089090"/>
                  <a:gd name="connsiteY222" fmla="*/ 7006046 h 13511369"/>
                  <a:gd name="connsiteX223" fmla="*/ 7403926 w 12089090"/>
                  <a:gd name="connsiteY223" fmla="*/ 7144158 h 13511369"/>
                  <a:gd name="connsiteX224" fmla="*/ 7475363 w 12089090"/>
                  <a:gd name="connsiteY224" fmla="*/ 7108439 h 13511369"/>
                  <a:gd name="connsiteX225" fmla="*/ 7465837 w 12089090"/>
                  <a:gd name="connsiteY225" fmla="*/ 7077482 h 13511369"/>
                  <a:gd name="connsiteX226" fmla="*/ 7542038 w 12089090"/>
                  <a:gd name="connsiteY226" fmla="*/ 7163208 h 13511369"/>
                  <a:gd name="connsiteX227" fmla="*/ 7477744 w 12089090"/>
                  <a:gd name="connsiteY227" fmla="*/ 7244171 h 13511369"/>
                  <a:gd name="connsiteX228" fmla="*/ 7542037 w 12089090"/>
                  <a:gd name="connsiteY228" fmla="*/ 7325132 h 13511369"/>
                  <a:gd name="connsiteX229" fmla="*/ 7468219 w 12089090"/>
                  <a:gd name="connsiteY229" fmla="*/ 7344183 h 13511369"/>
                  <a:gd name="connsiteX230" fmla="*/ 7375351 w 12089090"/>
                  <a:gd name="connsiteY230" fmla="*/ 7296558 h 13511369"/>
                  <a:gd name="connsiteX231" fmla="*/ 7327726 w 12089090"/>
                  <a:gd name="connsiteY231" fmla="*/ 7406096 h 13511369"/>
                  <a:gd name="connsiteX232" fmla="*/ 7403926 w 12089090"/>
                  <a:gd name="connsiteY232" fmla="*/ 7425146 h 13511369"/>
                  <a:gd name="connsiteX233" fmla="*/ 7458694 w 12089090"/>
                  <a:gd name="connsiteY233" fmla="*/ 7484677 h 13511369"/>
                  <a:gd name="connsiteX234" fmla="*/ 7484888 w 12089090"/>
                  <a:gd name="connsiteY234" fmla="*/ 7515382 h 13511369"/>
                  <a:gd name="connsiteX235" fmla="*/ 7505128 w 12089090"/>
                  <a:gd name="connsiteY235" fmla="*/ 7467755 h 13511369"/>
                  <a:gd name="connsiteX236" fmla="*/ 7563469 w 12089090"/>
                  <a:gd name="connsiteY236" fmla="*/ 7529921 h 13511369"/>
                  <a:gd name="connsiteX237" fmla="*/ 7656338 w 12089090"/>
                  <a:gd name="connsiteY237" fmla="*/ 7615646 h 13511369"/>
                  <a:gd name="connsiteX238" fmla="*/ 7656338 w 12089090"/>
                  <a:gd name="connsiteY238" fmla="*/ 7510871 h 13511369"/>
                  <a:gd name="connsiteX239" fmla="*/ 7830168 w 12089090"/>
                  <a:gd name="connsiteY239" fmla="*/ 7606120 h 13511369"/>
                  <a:gd name="connsiteX240" fmla="*/ 7723013 w 12089090"/>
                  <a:gd name="connsiteY240" fmla="*/ 7370377 h 13511369"/>
                  <a:gd name="connsiteX241" fmla="*/ 7725394 w 12089090"/>
                  <a:gd name="connsiteY241" fmla="*/ 7234646 h 13511369"/>
                  <a:gd name="connsiteX242" fmla="*/ 7630144 w 12089090"/>
                  <a:gd name="connsiteY242" fmla="*/ 7206071 h 13511369"/>
                  <a:gd name="connsiteX243" fmla="*/ 7694437 w 12089090"/>
                  <a:gd name="connsiteY243" fmla="*/ 7039382 h 13511369"/>
                  <a:gd name="connsiteX244" fmla="*/ 8392144 w 12089090"/>
                  <a:gd name="connsiteY244" fmla="*/ 6653621 h 13511369"/>
                  <a:gd name="connsiteX245" fmla="*/ 8720757 w 12089090"/>
                  <a:gd name="connsiteY245" fmla="*/ 6591708 h 13511369"/>
                  <a:gd name="connsiteX246" fmla="*/ 8739807 w 12089090"/>
                  <a:gd name="connsiteY246" fmla="*/ 6696483 h 13511369"/>
                  <a:gd name="connsiteX247" fmla="*/ 8813626 w 12089090"/>
                  <a:gd name="connsiteY247" fmla="*/ 6701246 h 13511369"/>
                  <a:gd name="connsiteX248" fmla="*/ 8789812 w 12089090"/>
                  <a:gd name="connsiteY248" fmla="*/ 6548844 h 13511369"/>
                  <a:gd name="connsiteX249" fmla="*/ 9332737 w 12089090"/>
                  <a:gd name="connsiteY249" fmla="*/ 6544082 h 13511369"/>
                  <a:gd name="connsiteX250" fmla="*/ 9520856 w 12089090"/>
                  <a:gd name="connsiteY250" fmla="*/ 6494075 h 13511369"/>
                  <a:gd name="connsiteX251" fmla="*/ 9647062 w 12089090"/>
                  <a:gd name="connsiteY251" fmla="*/ 6298813 h 13511369"/>
                  <a:gd name="connsiteX252" fmla="*/ 9923287 w 12089090"/>
                  <a:gd name="connsiteY252" fmla="*/ 6334532 h 13511369"/>
                  <a:gd name="connsiteX253" fmla="*/ 9887569 w 12089090"/>
                  <a:gd name="connsiteY253" fmla="*/ 6420258 h 13511369"/>
                  <a:gd name="connsiteX254" fmla="*/ 9744694 w 12089090"/>
                  <a:gd name="connsiteY254" fmla="*/ 6434546 h 13511369"/>
                  <a:gd name="connsiteX255" fmla="*/ 9813749 w 12089090"/>
                  <a:gd name="connsiteY255" fmla="*/ 6489313 h 13511369"/>
                  <a:gd name="connsiteX256" fmla="*/ 9682782 w 12089090"/>
                  <a:gd name="connsiteY256" fmla="*/ 6517889 h 13511369"/>
                  <a:gd name="connsiteX257" fmla="*/ 9556576 w 12089090"/>
                  <a:gd name="connsiteY257" fmla="*/ 6508364 h 13511369"/>
                  <a:gd name="connsiteX258" fmla="*/ 9470850 w 12089090"/>
                  <a:gd name="connsiteY258" fmla="*/ 6544082 h 13511369"/>
                  <a:gd name="connsiteX259" fmla="*/ 9439894 w 12089090"/>
                  <a:gd name="connsiteY259" fmla="*/ 6848883 h 13511369"/>
                  <a:gd name="connsiteX260" fmla="*/ 9601819 w 12089090"/>
                  <a:gd name="connsiteY260" fmla="*/ 6882220 h 13511369"/>
                  <a:gd name="connsiteX261" fmla="*/ 9808987 w 12089090"/>
                  <a:gd name="connsiteY261" fmla="*/ 6696482 h 13511369"/>
                  <a:gd name="connsiteX262" fmla="*/ 9847088 w 12089090"/>
                  <a:gd name="connsiteY262" fmla="*/ 6794114 h 13511369"/>
                  <a:gd name="connsiteX263" fmla="*/ 9994726 w 12089090"/>
                  <a:gd name="connsiteY263" fmla="*/ 6717914 h 13511369"/>
                  <a:gd name="connsiteX264" fmla="*/ 9894713 w 12089090"/>
                  <a:gd name="connsiteY264" fmla="*/ 6956040 h 13511369"/>
                  <a:gd name="connsiteX265" fmla="*/ 10037588 w 12089090"/>
                  <a:gd name="connsiteY265" fmla="*/ 6898889 h 13511369"/>
                  <a:gd name="connsiteX266" fmla="*/ 10004251 w 12089090"/>
                  <a:gd name="connsiteY266" fmla="*/ 6986996 h 13511369"/>
                  <a:gd name="connsiteX267" fmla="*/ 10235232 w 12089090"/>
                  <a:gd name="connsiteY267" fmla="*/ 6984614 h 13511369"/>
                  <a:gd name="connsiteX268" fmla="*/ 10075687 w 12089090"/>
                  <a:gd name="connsiteY268" fmla="*/ 7039382 h 13511369"/>
                  <a:gd name="connsiteX269" fmla="*/ 9966151 w 12089090"/>
                  <a:gd name="connsiteY269" fmla="*/ 7096533 h 13511369"/>
                  <a:gd name="connsiteX270" fmla="*/ 9847088 w 12089090"/>
                  <a:gd name="connsiteY270" fmla="*/ 7210833 h 13511369"/>
                  <a:gd name="connsiteX271" fmla="*/ 9882806 w 12089090"/>
                  <a:gd name="connsiteY271" fmla="*/ 7270363 h 13511369"/>
                  <a:gd name="connsiteX272" fmla="*/ 9925669 w 12089090"/>
                  <a:gd name="connsiteY272" fmla="*/ 7320371 h 13511369"/>
                  <a:gd name="connsiteX273" fmla="*/ 10004251 w 12089090"/>
                  <a:gd name="connsiteY273" fmla="*/ 7287033 h 13511369"/>
                  <a:gd name="connsiteX274" fmla="*/ 10016156 w 12089090"/>
                  <a:gd name="connsiteY274" fmla="*/ 7348944 h 13511369"/>
                  <a:gd name="connsiteX275" fmla="*/ 10130457 w 12089090"/>
                  <a:gd name="connsiteY275" fmla="*/ 7210833 h 13511369"/>
                  <a:gd name="connsiteX276" fmla="*/ 10166176 w 12089090"/>
                  <a:gd name="connsiteY276" fmla="*/ 7356089 h 13511369"/>
                  <a:gd name="connsiteX277" fmla="*/ 10261426 w 12089090"/>
                  <a:gd name="connsiteY277" fmla="*/ 7239408 h 13511369"/>
                  <a:gd name="connsiteX278" fmla="*/ 10287619 w 12089090"/>
                  <a:gd name="connsiteY278" fmla="*/ 7401332 h 13511369"/>
                  <a:gd name="connsiteX279" fmla="*/ 10361437 w 12089090"/>
                  <a:gd name="connsiteY279" fmla="*/ 7477532 h 13511369"/>
                  <a:gd name="connsiteX280" fmla="*/ 10151887 w 12089090"/>
                  <a:gd name="connsiteY280" fmla="*/ 7591832 h 13511369"/>
                  <a:gd name="connsiteX281" fmla="*/ 10304288 w 12089090"/>
                  <a:gd name="connsiteY281" fmla="*/ 7741852 h 13511369"/>
                  <a:gd name="connsiteX282" fmla="*/ 10335244 w 12089090"/>
                  <a:gd name="connsiteY282" fmla="*/ 7644221 h 13511369"/>
                  <a:gd name="connsiteX283" fmla="*/ 10406680 w 12089090"/>
                  <a:gd name="connsiteY283" fmla="*/ 7732326 h 13511369"/>
                  <a:gd name="connsiteX284" fmla="*/ 10528126 w 12089090"/>
                  <a:gd name="connsiteY284" fmla="*/ 7691846 h 13511369"/>
                  <a:gd name="connsiteX285" fmla="*/ 10532887 w 12089090"/>
                  <a:gd name="connsiteY285" fmla="*/ 7777570 h 13511369"/>
                  <a:gd name="connsiteX286" fmla="*/ 10530506 w 12089090"/>
                  <a:gd name="connsiteY286" fmla="*/ 7875200 h 13511369"/>
                  <a:gd name="connsiteX287" fmla="*/ 10640043 w 12089090"/>
                  <a:gd name="connsiteY287" fmla="*/ 7837101 h 13511369"/>
                  <a:gd name="connsiteX288" fmla="*/ 10680526 w 12089090"/>
                  <a:gd name="connsiteY288" fmla="*/ 8075227 h 13511369"/>
                  <a:gd name="connsiteX289" fmla="*/ 10818637 w 12089090"/>
                  <a:gd name="connsiteY289" fmla="*/ 8106182 h 13511369"/>
                  <a:gd name="connsiteX290" fmla="*/ 10832925 w 12089090"/>
                  <a:gd name="connsiteY290" fmla="*/ 7815670 h 13511369"/>
                  <a:gd name="connsiteX291" fmla="*/ 10923413 w 12089090"/>
                  <a:gd name="connsiteY291" fmla="*/ 7791858 h 13511369"/>
                  <a:gd name="connsiteX292" fmla="*/ 10992469 w 12089090"/>
                  <a:gd name="connsiteY292" fmla="*/ 7620407 h 13511369"/>
                  <a:gd name="connsiteX293" fmla="*/ 10954369 w 12089090"/>
                  <a:gd name="connsiteY293" fmla="*/ 7491821 h 13511369"/>
                  <a:gd name="connsiteX294" fmla="*/ 10859119 w 12089090"/>
                  <a:gd name="connsiteY294" fmla="*/ 7479913 h 13511369"/>
                  <a:gd name="connsiteX295" fmla="*/ 10906743 w 12089090"/>
                  <a:gd name="connsiteY295" fmla="*/ 7360851 h 13511369"/>
                  <a:gd name="connsiteX296" fmla="*/ 10801969 w 12089090"/>
                  <a:gd name="connsiteY296" fmla="*/ 7289414 h 13511369"/>
                  <a:gd name="connsiteX297" fmla="*/ 10761487 w 12089090"/>
                  <a:gd name="connsiteY297" fmla="*/ 7058432 h 13511369"/>
                  <a:gd name="connsiteX298" fmla="*/ 10443987 w 12089090"/>
                  <a:gd name="connsiteY298" fmla="*/ 7020332 h 13511369"/>
                  <a:gd name="connsiteX299" fmla="*/ 10513838 w 12089090"/>
                  <a:gd name="connsiteY299" fmla="*/ 6915558 h 13511369"/>
                  <a:gd name="connsiteX300" fmla="*/ 10637663 w 12089090"/>
                  <a:gd name="connsiteY300" fmla="*/ 6896508 h 13511369"/>
                  <a:gd name="connsiteX301" fmla="*/ 10647187 w 12089090"/>
                  <a:gd name="connsiteY301" fmla="*/ 6810782 h 13511369"/>
                  <a:gd name="connsiteX302" fmla="*/ 10859912 w 12089090"/>
                  <a:gd name="connsiteY302" fmla="*/ 6899682 h 13511369"/>
                  <a:gd name="connsiteX303" fmla="*/ 10875787 w 12089090"/>
                  <a:gd name="connsiteY303" fmla="*/ 6677432 h 13511369"/>
                  <a:gd name="connsiteX304" fmla="*/ 10666237 w 12089090"/>
                  <a:gd name="connsiteY304" fmla="*/ 6772682 h 13511369"/>
                  <a:gd name="connsiteX305" fmla="*/ 10590037 w 12089090"/>
                  <a:gd name="connsiteY305" fmla="*/ 6544082 h 13511369"/>
                  <a:gd name="connsiteX306" fmla="*/ 10361437 w 12089090"/>
                  <a:gd name="connsiteY306" fmla="*/ 6753632 h 13511369"/>
                  <a:gd name="connsiteX307" fmla="*/ 10374138 w 12089090"/>
                  <a:gd name="connsiteY307" fmla="*/ 6588533 h 13511369"/>
                  <a:gd name="connsiteX308" fmla="*/ 10386837 w 12089090"/>
                  <a:gd name="connsiteY308" fmla="*/ 6464707 h 13511369"/>
                  <a:gd name="connsiteX309" fmla="*/ 10331672 w 12089090"/>
                  <a:gd name="connsiteY309" fmla="*/ 6436675 h 13511369"/>
                  <a:gd name="connsiteX310" fmla="*/ 10278888 w 12089090"/>
                  <a:gd name="connsiteY310" fmla="*/ 6452008 h 13511369"/>
                  <a:gd name="connsiteX311" fmla="*/ 10158237 w 12089090"/>
                  <a:gd name="connsiteY311" fmla="*/ 6236107 h 13511369"/>
                  <a:gd name="connsiteX312" fmla="*/ 10323338 w 12089090"/>
                  <a:gd name="connsiteY312" fmla="*/ 6274208 h 13511369"/>
                  <a:gd name="connsiteX313" fmla="*/ 10564638 w 12089090"/>
                  <a:gd name="connsiteY313" fmla="*/ 6274208 h 13511369"/>
                  <a:gd name="connsiteX314" fmla="*/ 10694812 w 12089090"/>
                  <a:gd name="connsiteY314" fmla="*/ 6134507 h 13511369"/>
                  <a:gd name="connsiteX315" fmla="*/ 10593213 w 12089090"/>
                  <a:gd name="connsiteY315" fmla="*/ 6023383 h 13511369"/>
                  <a:gd name="connsiteX316" fmla="*/ 10380487 w 12089090"/>
                  <a:gd name="connsiteY316" fmla="*/ 5975757 h 13511369"/>
                  <a:gd name="connsiteX317" fmla="*/ 10561462 w 12089090"/>
                  <a:gd name="connsiteY317" fmla="*/ 5845582 h 13511369"/>
                  <a:gd name="connsiteX318" fmla="*/ 10507488 w 12089090"/>
                  <a:gd name="connsiteY318" fmla="*/ 5728108 h 13511369"/>
                  <a:gd name="connsiteX319" fmla="*/ 10561463 w 12089090"/>
                  <a:gd name="connsiteY319" fmla="*/ 5607458 h 13511369"/>
                  <a:gd name="connsiteX320" fmla="*/ 10523362 w 12089090"/>
                  <a:gd name="connsiteY320" fmla="*/ 5604282 h 13511369"/>
                  <a:gd name="connsiteX321" fmla="*/ 10488438 w 12089090"/>
                  <a:gd name="connsiteY321" fmla="*/ 5528083 h 13511369"/>
                  <a:gd name="connsiteX322" fmla="*/ 10329687 w 12089090"/>
                  <a:gd name="connsiteY322" fmla="*/ 5375682 h 13511369"/>
                  <a:gd name="connsiteX323" fmla="*/ 10599563 w 12089090"/>
                  <a:gd name="connsiteY323" fmla="*/ 5480458 h 13511369"/>
                  <a:gd name="connsiteX324" fmla="*/ 10742437 w 12089090"/>
                  <a:gd name="connsiteY324" fmla="*/ 5439182 h 13511369"/>
                  <a:gd name="connsiteX325" fmla="*/ 10717038 w 12089090"/>
                  <a:gd name="connsiteY325" fmla="*/ 5686833 h 13511369"/>
                  <a:gd name="connsiteX326" fmla="*/ 10894837 w 12089090"/>
                  <a:gd name="connsiteY326" fmla="*/ 5724932 h 13511369"/>
                  <a:gd name="connsiteX327" fmla="*/ 10951988 w 12089090"/>
                  <a:gd name="connsiteY327" fmla="*/ 5550308 h 13511369"/>
                  <a:gd name="connsiteX328" fmla="*/ 10993262 w 12089090"/>
                  <a:gd name="connsiteY328" fmla="*/ 5321707 h 13511369"/>
                  <a:gd name="connsiteX329" fmla="*/ 10913888 w 12089090"/>
                  <a:gd name="connsiteY329" fmla="*/ 5118508 h 13511369"/>
                  <a:gd name="connsiteX330" fmla="*/ 10856737 w 12089090"/>
                  <a:gd name="connsiteY330" fmla="*/ 5020082 h 13511369"/>
                  <a:gd name="connsiteX331" fmla="*/ 10777363 w 12089090"/>
                  <a:gd name="connsiteY331" fmla="*/ 5137558 h 13511369"/>
                  <a:gd name="connsiteX332" fmla="*/ 10707513 w 12089090"/>
                  <a:gd name="connsiteY332" fmla="*/ 5096283 h 13511369"/>
                  <a:gd name="connsiteX333" fmla="*/ 10675763 w 12089090"/>
                  <a:gd name="connsiteY333" fmla="*/ 5216933 h 13511369"/>
                  <a:gd name="connsiteX334" fmla="*/ 10574162 w 12089090"/>
                  <a:gd name="connsiteY334" fmla="*/ 5220107 h 13511369"/>
                  <a:gd name="connsiteX335" fmla="*/ 10494787 w 12089090"/>
                  <a:gd name="connsiteY335" fmla="*/ 5077232 h 13511369"/>
                  <a:gd name="connsiteX336" fmla="*/ 10456687 w 12089090"/>
                  <a:gd name="connsiteY336" fmla="*/ 4924832 h 13511369"/>
                  <a:gd name="connsiteX337" fmla="*/ 10240787 w 12089090"/>
                  <a:gd name="connsiteY337" fmla="*/ 4928007 h 13511369"/>
                  <a:gd name="connsiteX338" fmla="*/ 10266187 w 12089090"/>
                  <a:gd name="connsiteY338" fmla="*/ 5153432 h 13511369"/>
                  <a:gd name="connsiteX339" fmla="*/ 10228088 w 12089090"/>
                  <a:gd name="connsiteY339" fmla="*/ 4959758 h 13511369"/>
                  <a:gd name="connsiteX340" fmla="*/ 10183637 w 12089090"/>
                  <a:gd name="connsiteY340" fmla="*/ 4972457 h 13511369"/>
                  <a:gd name="connsiteX341" fmla="*/ 10113787 w 12089090"/>
                  <a:gd name="connsiteY341" fmla="*/ 4861332 h 13511369"/>
                  <a:gd name="connsiteX342" fmla="*/ 10018538 w 12089090"/>
                  <a:gd name="connsiteY342" fmla="*/ 4931183 h 13511369"/>
                  <a:gd name="connsiteX343" fmla="*/ 9862962 w 12089090"/>
                  <a:gd name="connsiteY343" fmla="*/ 5058182 h 13511369"/>
                  <a:gd name="connsiteX344" fmla="*/ 10228087 w 12089090"/>
                  <a:gd name="connsiteY344" fmla="*/ 4724807 h 13511369"/>
                  <a:gd name="connsiteX345" fmla="*/ 10372550 w 12089090"/>
                  <a:gd name="connsiteY345" fmla="*/ 4634321 h 13511369"/>
                  <a:gd name="connsiteX346" fmla="*/ 10590037 w 12089090"/>
                  <a:gd name="connsiteY346" fmla="*/ 4581932 h 13511369"/>
                  <a:gd name="connsiteX347" fmla="*/ 10628138 w 12089090"/>
                  <a:gd name="connsiteY347" fmla="*/ 4461283 h 13511369"/>
                  <a:gd name="connsiteX348" fmla="*/ 10799588 w 12089090"/>
                  <a:gd name="connsiteY348" fmla="*/ 4334283 h 13511369"/>
                  <a:gd name="connsiteX349" fmla="*/ 10831337 w 12089090"/>
                  <a:gd name="connsiteY349" fmla="*/ 4080282 h 13511369"/>
                  <a:gd name="connsiteX350" fmla="*/ 10599562 w 12089090"/>
                  <a:gd name="connsiteY350" fmla="*/ 3997732 h 13511369"/>
                  <a:gd name="connsiteX351" fmla="*/ 10282063 w 12089090"/>
                  <a:gd name="connsiteY351" fmla="*/ 3950108 h 13511369"/>
                  <a:gd name="connsiteX352" fmla="*/ 10151887 w 12089090"/>
                  <a:gd name="connsiteY352" fmla="*/ 4010432 h 13511369"/>
                  <a:gd name="connsiteX353" fmla="*/ 10177288 w 12089090"/>
                  <a:gd name="connsiteY353" fmla="*/ 3845333 h 13511369"/>
                  <a:gd name="connsiteX354" fmla="*/ 10126488 w 12089090"/>
                  <a:gd name="connsiteY354" fmla="*/ 3670708 h 13511369"/>
                  <a:gd name="connsiteX355" fmla="*/ 10240787 w 12089090"/>
                  <a:gd name="connsiteY355" fmla="*/ 3708807 h 13511369"/>
                  <a:gd name="connsiteX356" fmla="*/ 10361438 w 12089090"/>
                  <a:gd name="connsiteY356" fmla="*/ 3600858 h 13511369"/>
                  <a:gd name="connsiteX357" fmla="*/ 10551938 w 12089090"/>
                  <a:gd name="connsiteY357" fmla="*/ 3661183 h 13511369"/>
                  <a:gd name="connsiteX358" fmla="*/ 10564638 w 12089090"/>
                  <a:gd name="connsiteY358" fmla="*/ 3477033 h 13511369"/>
                  <a:gd name="connsiteX359" fmla="*/ 10704337 w 12089090"/>
                  <a:gd name="connsiteY359" fmla="*/ 3515132 h 13511369"/>
                  <a:gd name="connsiteX360" fmla="*/ 10818637 w 12089090"/>
                  <a:gd name="connsiteY360" fmla="*/ 3210332 h 13511369"/>
                  <a:gd name="connsiteX361" fmla="*/ 10920238 w 12089090"/>
                  <a:gd name="connsiteY361" fmla="*/ 3299233 h 13511369"/>
                  <a:gd name="connsiteX362" fmla="*/ 11059937 w 12089090"/>
                  <a:gd name="connsiteY362" fmla="*/ 3283357 h 13511369"/>
                  <a:gd name="connsiteX363" fmla="*/ 11094862 w 12089090"/>
                  <a:gd name="connsiteY363" fmla="*/ 3508782 h 13511369"/>
                  <a:gd name="connsiteX364" fmla="*/ 11171063 w 12089090"/>
                  <a:gd name="connsiteY364" fmla="*/ 3251608 h 13511369"/>
                  <a:gd name="connsiteX365" fmla="*/ 11094863 w 12089090"/>
                  <a:gd name="connsiteY365" fmla="*/ 3165883 h 13511369"/>
                  <a:gd name="connsiteX366" fmla="*/ 11180587 w 12089090"/>
                  <a:gd name="connsiteY366" fmla="*/ 2911882 h 13511369"/>
                  <a:gd name="connsiteX367" fmla="*/ 10999613 w 12089090"/>
                  <a:gd name="connsiteY367" fmla="*/ 2988083 h 13511369"/>
                  <a:gd name="connsiteX368" fmla="*/ 10971037 w 12089090"/>
                  <a:gd name="connsiteY368" fmla="*/ 2918232 h 13511369"/>
                  <a:gd name="connsiteX369" fmla="*/ 10780537 w 12089090"/>
                  <a:gd name="connsiteY369" fmla="*/ 2715032 h 13511369"/>
                  <a:gd name="connsiteX370" fmla="*/ 10748788 w 12089090"/>
                  <a:gd name="connsiteY370" fmla="*/ 2530883 h 13511369"/>
                  <a:gd name="connsiteX371" fmla="*/ 10717038 w 12089090"/>
                  <a:gd name="connsiteY371" fmla="*/ 2435633 h 13511369"/>
                  <a:gd name="connsiteX372" fmla="*/ 10818637 w 12089090"/>
                  <a:gd name="connsiteY372" fmla="*/ 2334032 h 13511369"/>
                  <a:gd name="connsiteX373" fmla="*/ 11078988 w 12089090"/>
                  <a:gd name="connsiteY373" fmla="*/ 2099083 h 13511369"/>
                  <a:gd name="connsiteX374" fmla="*/ 11199637 w 12089090"/>
                  <a:gd name="connsiteY374" fmla="*/ 2118132 h 13511369"/>
                  <a:gd name="connsiteX375" fmla="*/ 11269488 w 12089090"/>
                  <a:gd name="connsiteY375" fmla="*/ 2029233 h 13511369"/>
                  <a:gd name="connsiteX376" fmla="*/ 11504437 w 12089090"/>
                  <a:gd name="connsiteY376" fmla="*/ 1921282 h 13511369"/>
                  <a:gd name="connsiteX377" fmla="*/ 11358388 w 12089090"/>
                  <a:gd name="connsiteY377" fmla="*/ 1851433 h 13511369"/>
                  <a:gd name="connsiteX378" fmla="*/ 11275837 w 12089090"/>
                  <a:gd name="connsiteY378" fmla="*/ 1705382 h 13511369"/>
                  <a:gd name="connsiteX379" fmla="*/ 11377437 w 12089090"/>
                  <a:gd name="connsiteY379" fmla="*/ 1279932 h 13511369"/>
                  <a:gd name="connsiteX380" fmla="*/ 11256787 w 12089090"/>
                  <a:gd name="connsiteY380" fmla="*/ 1019582 h 13511369"/>
                  <a:gd name="connsiteX381" fmla="*/ 11542537 w 12089090"/>
                  <a:gd name="connsiteY381" fmla="*/ 1362482 h 13511369"/>
                  <a:gd name="connsiteX382" fmla="*/ 11707637 w 12089090"/>
                  <a:gd name="connsiteY382" fmla="*/ 1165632 h 13511369"/>
                  <a:gd name="connsiteX383" fmla="*/ 11891787 w 12089090"/>
                  <a:gd name="connsiteY383" fmla="*/ 1476782 h 13511369"/>
                  <a:gd name="connsiteX384" fmla="*/ 12088637 w 12089090"/>
                  <a:gd name="connsiteY384" fmla="*/ 1578383 h 13511369"/>
                  <a:gd name="connsiteX385" fmla="*/ 11923537 w 12089090"/>
                  <a:gd name="connsiteY385" fmla="*/ 1133883 h 13511369"/>
                  <a:gd name="connsiteX386" fmla="*/ 11910837 w 12089090"/>
                  <a:gd name="connsiteY386" fmla="*/ 917982 h 13511369"/>
                  <a:gd name="connsiteX387" fmla="*/ 11777487 w 12089090"/>
                  <a:gd name="connsiteY387" fmla="*/ 721132 h 13511369"/>
                  <a:gd name="connsiteX388" fmla="*/ 11752087 w 12089090"/>
                  <a:gd name="connsiteY38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180087 w 12089090"/>
                  <a:gd name="connsiteY11" fmla="*/ 1905407 h 13511369"/>
                  <a:gd name="connsiteX12" fmla="*/ 7419403 w 12089090"/>
                  <a:gd name="connsiteY12" fmla="*/ 1843244 h 13511369"/>
                  <a:gd name="connsiteX13" fmla="*/ 7457503 w 12089090"/>
                  <a:gd name="connsiteY13" fmla="*/ 1764663 h 13511369"/>
                  <a:gd name="connsiteX14" fmla="*/ 7543228 w 12089090"/>
                  <a:gd name="connsiteY14" fmla="*/ 1752756 h 13511369"/>
                  <a:gd name="connsiteX15" fmla="*/ 7618237 w 12089090"/>
                  <a:gd name="connsiteY15" fmla="*/ 1552982 h 13511369"/>
                  <a:gd name="connsiteX16" fmla="*/ 7512272 w 12089090"/>
                  <a:gd name="connsiteY16" fmla="*/ 1428906 h 13511369"/>
                  <a:gd name="connsiteX17" fmla="*/ 7275337 w 12089090"/>
                  <a:gd name="connsiteY17" fmla="*/ 1305332 h 13511369"/>
                  <a:gd name="connsiteX18" fmla="*/ 6959822 w 12089090"/>
                  <a:gd name="connsiteY18" fmla="*/ 1395569 h 13511369"/>
                  <a:gd name="connsiteX19" fmla="*/ 6752653 w 12089090"/>
                  <a:gd name="connsiteY19" fmla="*/ 1359850 h 13511369"/>
                  <a:gd name="connsiteX20" fmla="*/ 6647878 w 12089090"/>
                  <a:gd name="connsiteY20" fmla="*/ 1431288 h 13511369"/>
                  <a:gd name="connsiteX21" fmla="*/ 6488334 w 12089090"/>
                  <a:gd name="connsiteY21" fmla="*/ 1331275 h 13511369"/>
                  <a:gd name="connsiteX22" fmla="*/ 6354984 w 12089090"/>
                  <a:gd name="connsiteY22" fmla="*/ 1402713 h 13511369"/>
                  <a:gd name="connsiteX23" fmla="*/ 6265687 w 12089090"/>
                  <a:gd name="connsiteY23" fmla="*/ 1362482 h 13511369"/>
                  <a:gd name="connsiteX24" fmla="*/ 6181153 w 12089090"/>
                  <a:gd name="connsiteY24" fmla="*/ 1433669 h 13511369"/>
                  <a:gd name="connsiteX25" fmla="*/ 6052565 w 12089090"/>
                  <a:gd name="connsiteY25" fmla="*/ 1269363 h 13511369"/>
                  <a:gd name="connsiteX26" fmla="*/ 5971603 w 12089090"/>
                  <a:gd name="connsiteY26" fmla="*/ 1078863 h 13511369"/>
                  <a:gd name="connsiteX27" fmla="*/ 5808487 w 12089090"/>
                  <a:gd name="connsiteY27" fmla="*/ 1000532 h 13511369"/>
                  <a:gd name="connsiteX28" fmla="*/ 5647753 w 12089090"/>
                  <a:gd name="connsiteY28" fmla="*/ 921700 h 13511369"/>
                  <a:gd name="connsiteX29" fmla="*/ 5566790 w 12089090"/>
                  <a:gd name="connsiteY29" fmla="*/ 995519 h 13511369"/>
                  <a:gd name="connsiteX30" fmla="*/ 5500115 w 12089090"/>
                  <a:gd name="connsiteY30" fmla="*/ 847881 h 13511369"/>
                  <a:gd name="connsiteX31" fmla="*/ 5295328 w 12089090"/>
                  <a:gd name="connsiteY31" fmla="*/ 838356 h 13511369"/>
                  <a:gd name="connsiteX32" fmla="*/ 5119115 w 12089090"/>
                  <a:gd name="connsiteY32" fmla="*/ 678813 h 13511369"/>
                  <a:gd name="connsiteX33" fmla="*/ 4872656 w 12089090"/>
                  <a:gd name="connsiteY33" fmla="*/ 524282 h 13511369"/>
                  <a:gd name="connsiteX34" fmla="*/ 4578572 w 12089090"/>
                  <a:gd name="connsiteY34" fmla="*/ 478788 h 13511369"/>
                  <a:gd name="connsiteX35" fmla="*/ 4330922 w 12089090"/>
                  <a:gd name="connsiteY35" fmla="*/ 395444 h 13511369"/>
                  <a:gd name="connsiteX36" fmla="*/ 4363068 w 12089090"/>
                  <a:gd name="connsiteY36" fmla="*/ 505232 h 13511369"/>
                  <a:gd name="connsiteX37" fmla="*/ 4118990 w 12089090"/>
                  <a:gd name="connsiteY37" fmla="*/ 528794 h 13511369"/>
                  <a:gd name="connsiteX38" fmla="*/ 3952303 w 12089090"/>
                  <a:gd name="connsiteY38" fmla="*/ 640713 h 13511369"/>
                  <a:gd name="connsiteX39" fmla="*/ 3770137 w 12089090"/>
                  <a:gd name="connsiteY39" fmla="*/ 929094 h 13511369"/>
                  <a:gd name="connsiteX40" fmla="*/ 3680840 w 12089090"/>
                  <a:gd name="connsiteY40" fmla="*/ 914556 h 13511369"/>
                  <a:gd name="connsiteX41" fmla="*/ 3578447 w 12089090"/>
                  <a:gd name="connsiteY41" fmla="*/ 990756 h 13511369"/>
                  <a:gd name="connsiteX42" fmla="*/ 3404615 w 12089090"/>
                  <a:gd name="connsiteY42" fmla="*/ 1205069 h 13511369"/>
                  <a:gd name="connsiteX43" fmla="*/ 3266503 w 12089090"/>
                  <a:gd name="connsiteY43" fmla="*/ 1266981 h 13511369"/>
                  <a:gd name="connsiteX44" fmla="*/ 3184349 w 12089090"/>
                  <a:gd name="connsiteY44" fmla="*/ 1343433 h 13511369"/>
                  <a:gd name="connsiteX45" fmla="*/ 2956940 w 12089090"/>
                  <a:gd name="connsiteY45" fmla="*/ 1233644 h 13511369"/>
                  <a:gd name="connsiteX46" fmla="*/ 2829544 w 12089090"/>
                  <a:gd name="connsiteY46" fmla="*/ 1317239 h 13511369"/>
                  <a:gd name="connsiteX47" fmla="*/ 2690240 w 12089090"/>
                  <a:gd name="connsiteY47" fmla="*/ 1366994 h 13511369"/>
                  <a:gd name="connsiteX48" fmla="*/ 2455687 w 12089090"/>
                  <a:gd name="connsiteY48" fmla="*/ 1452970 h 13511369"/>
                  <a:gd name="connsiteX49" fmla="*/ 2421159 w 12089090"/>
                  <a:gd name="connsiteY49" fmla="*/ 1328894 h 13511369"/>
                  <a:gd name="connsiteX50" fmla="*/ 2341387 w 12089090"/>
                  <a:gd name="connsiteY50" fmla="*/ 1248182 h 13511369"/>
                  <a:gd name="connsiteX51" fmla="*/ 2364009 w 12089090"/>
                  <a:gd name="connsiteY51" fmla="*/ 1407475 h 13511369"/>
                  <a:gd name="connsiteX52" fmla="*/ 2321147 w 12089090"/>
                  <a:gd name="connsiteY52" fmla="*/ 1557494 h 13511369"/>
                  <a:gd name="connsiteX53" fmla="*/ 2379487 w 12089090"/>
                  <a:gd name="connsiteY53" fmla="*/ 1629182 h 13511369"/>
                  <a:gd name="connsiteX54" fmla="*/ 2748581 w 12089090"/>
                  <a:gd name="connsiteY54" fmla="*/ 1888739 h 13511369"/>
                  <a:gd name="connsiteX55" fmla="*/ 2818828 w 12089090"/>
                  <a:gd name="connsiteY55" fmla="*/ 2031363 h 13511369"/>
                  <a:gd name="connsiteX56" fmla="*/ 2799778 w 12089090"/>
                  <a:gd name="connsiteY56" fmla="*/ 2224244 h 13511369"/>
                  <a:gd name="connsiteX57" fmla="*/ 2870025 w 12089090"/>
                  <a:gd name="connsiteY57" fmla="*/ 2431664 h 13511369"/>
                  <a:gd name="connsiteX58" fmla="*/ 3027187 w 12089090"/>
                  <a:gd name="connsiteY58" fmla="*/ 2567395 h 13511369"/>
                  <a:gd name="connsiteX59" fmla="*/ 3160537 w 12089090"/>
                  <a:gd name="connsiteY59" fmla="*/ 2543582 h 13511369"/>
                  <a:gd name="connsiteX60" fmla="*/ 3228403 w 12089090"/>
                  <a:gd name="connsiteY60" fmla="*/ 2648106 h 13511369"/>
                  <a:gd name="connsiteX61" fmla="*/ 3130772 w 12089090"/>
                  <a:gd name="connsiteY61" fmla="*/ 2719544 h 13511369"/>
                  <a:gd name="connsiteX62" fmla="*/ 3115293 w 12089090"/>
                  <a:gd name="connsiteY62" fmla="*/ 2843619 h 13511369"/>
                  <a:gd name="connsiteX63" fmla="*/ 3023615 w 12089090"/>
                  <a:gd name="connsiteY63" fmla="*/ 2957669 h 13511369"/>
                  <a:gd name="connsiteX64" fmla="*/ 3016472 w 12089090"/>
                  <a:gd name="connsiteY64" fmla="*/ 3050538 h 13511369"/>
                  <a:gd name="connsiteX65" fmla="*/ 2916459 w 12089090"/>
                  <a:gd name="connsiteY65" fmla="*/ 3143406 h 13511369"/>
                  <a:gd name="connsiteX66" fmla="*/ 2874787 w 12089090"/>
                  <a:gd name="connsiteY66" fmla="*/ 3248432 h 13511369"/>
                  <a:gd name="connsiteX67" fmla="*/ 2916459 w 12089090"/>
                  <a:gd name="connsiteY67" fmla="*/ 3355338 h 13511369"/>
                  <a:gd name="connsiteX68" fmla="*/ 3039093 w 12089090"/>
                  <a:gd name="connsiteY68" fmla="*/ 3469889 h 13511369"/>
                  <a:gd name="connsiteX69" fmla="*/ 2880740 w 12089090"/>
                  <a:gd name="connsiteY69" fmla="*/ 3872069 h 13511369"/>
                  <a:gd name="connsiteX70" fmla="*/ 2854547 w 12089090"/>
                  <a:gd name="connsiteY70" fmla="*/ 4003038 h 13511369"/>
                  <a:gd name="connsiteX71" fmla="*/ 2779537 w 12089090"/>
                  <a:gd name="connsiteY71" fmla="*/ 4067582 h 13511369"/>
                  <a:gd name="connsiteX72" fmla="*/ 2630709 w 12089090"/>
                  <a:gd name="connsiteY72" fmla="*/ 4069713 h 13511369"/>
                  <a:gd name="connsiteX73" fmla="*/ 2559272 w 12089090"/>
                  <a:gd name="connsiteY73" fmla="*/ 4041138 h 13511369"/>
                  <a:gd name="connsiteX74" fmla="*/ 2497359 w 12089090"/>
                  <a:gd name="connsiteY74" fmla="*/ 3964938 h 13511369"/>
                  <a:gd name="connsiteX75" fmla="*/ 2360437 w 12089090"/>
                  <a:gd name="connsiteY75" fmla="*/ 3991382 h 13511369"/>
                  <a:gd name="connsiteX76" fmla="*/ 2302097 w 12089090"/>
                  <a:gd name="connsiteY76" fmla="*/ 4098288 h 13511369"/>
                  <a:gd name="connsiteX77" fmla="*/ 2402109 w 12089090"/>
                  <a:gd name="connsiteY77" fmla="*/ 4295932 h 13511369"/>
                  <a:gd name="connsiteX78" fmla="*/ 2322337 w 12089090"/>
                  <a:gd name="connsiteY78" fmla="*/ 4353332 h 13511369"/>
                  <a:gd name="connsiteX79" fmla="*/ 2533078 w 12089090"/>
                  <a:gd name="connsiteY79" fmla="*/ 4645975 h 13511369"/>
                  <a:gd name="connsiteX80" fmla="*/ 2597372 w 12089090"/>
                  <a:gd name="connsiteY80" fmla="*/ 4879338 h 13511369"/>
                  <a:gd name="connsiteX81" fmla="*/ 2489024 w 12089090"/>
                  <a:gd name="connsiteY81" fmla="*/ 4958170 h 13511369"/>
                  <a:gd name="connsiteX82" fmla="*/ 2471165 w 12089090"/>
                  <a:gd name="connsiteY82" fmla="*/ 5122225 h 13511369"/>
                  <a:gd name="connsiteX83" fmla="*/ 2387822 w 12089090"/>
                  <a:gd name="connsiteY83" fmla="*/ 5196044 h 13511369"/>
                  <a:gd name="connsiteX84" fmla="*/ 2398537 w 12089090"/>
                  <a:gd name="connsiteY84" fmla="*/ 5286782 h 13511369"/>
                  <a:gd name="connsiteX85" fmla="*/ 2506884 w 12089090"/>
                  <a:gd name="connsiteY85" fmla="*/ 5384163 h 13511369"/>
                  <a:gd name="connsiteX86" fmla="*/ 2512837 w 12089090"/>
                  <a:gd name="connsiteY86" fmla="*/ 5534432 h 13511369"/>
                  <a:gd name="connsiteX87" fmla="*/ 2516409 w 12089090"/>
                  <a:gd name="connsiteY87" fmla="*/ 5622288 h 13511369"/>
                  <a:gd name="connsiteX88" fmla="*/ 2649759 w 12089090"/>
                  <a:gd name="connsiteY88" fmla="*/ 5741350 h 13511369"/>
                  <a:gd name="connsiteX89" fmla="*/ 2814065 w 12089090"/>
                  <a:gd name="connsiteY89" fmla="*/ 5819932 h 13511369"/>
                  <a:gd name="connsiteX90" fmla="*/ 2846212 w 12089090"/>
                  <a:gd name="connsiteY90" fmla="*/ 6036875 h 13511369"/>
                  <a:gd name="connsiteX91" fmla="*/ 2836687 w 12089090"/>
                  <a:gd name="connsiteY91" fmla="*/ 6239282 h 13511369"/>
                  <a:gd name="connsiteX92" fmla="*/ 2611659 w 12089090"/>
                  <a:gd name="connsiteY92" fmla="*/ 6322375 h 13511369"/>
                  <a:gd name="connsiteX93" fmla="*/ 2627137 w 12089090"/>
                  <a:gd name="connsiteY93" fmla="*/ 6448832 h 13511369"/>
                  <a:gd name="connsiteX94" fmla="*/ 2531887 w 12089090"/>
                  <a:gd name="connsiteY94" fmla="*/ 6696482 h 13511369"/>
                  <a:gd name="connsiteX95" fmla="*/ 2585465 w 12089090"/>
                  <a:gd name="connsiteY95" fmla="*/ 6812913 h 13511369"/>
                  <a:gd name="connsiteX96" fmla="*/ 2535459 w 12089090"/>
                  <a:gd name="connsiteY96" fmla="*/ 6872444 h 13511369"/>
                  <a:gd name="connsiteX97" fmla="*/ 2478309 w 12089090"/>
                  <a:gd name="connsiteY97" fmla="*/ 6981982 h 13511369"/>
                  <a:gd name="connsiteX98" fmla="*/ 2365199 w 12089090"/>
                  <a:gd name="connsiteY98" fmla="*/ 7022714 h 13511369"/>
                  <a:gd name="connsiteX99" fmla="*/ 2123503 w 12089090"/>
                  <a:gd name="connsiteY99" fmla="*/ 7248682 h 13511369"/>
                  <a:gd name="connsiteX100" fmla="*/ 2171128 w 12089090"/>
                  <a:gd name="connsiteY100" fmla="*/ 7551100 h 13511369"/>
                  <a:gd name="connsiteX101" fmla="*/ 2143743 w 12089090"/>
                  <a:gd name="connsiteY101" fmla="*/ 7627551 h 13511369"/>
                  <a:gd name="connsiteX102" fmla="*/ 1973484 w 12089090"/>
                  <a:gd name="connsiteY102" fmla="*/ 7703500 h 13511369"/>
                  <a:gd name="connsiteX103" fmla="*/ 1867519 w 12089090"/>
                  <a:gd name="connsiteY103" fmla="*/ 7841863 h 13511369"/>
                  <a:gd name="connsiteX104" fmla="*/ 1842515 w 12089090"/>
                  <a:gd name="connsiteY104" fmla="*/ 8084500 h 13511369"/>
                  <a:gd name="connsiteX105" fmla="*/ 1721072 w 12089090"/>
                  <a:gd name="connsiteY105" fmla="*/ 8148794 h 13511369"/>
                  <a:gd name="connsiteX106" fmla="*/ 1703212 w 12089090"/>
                  <a:gd name="connsiteY106" fmla="*/ 8291919 h 13511369"/>
                  <a:gd name="connsiteX107" fmla="*/ 1671065 w 12089090"/>
                  <a:gd name="connsiteY107" fmla="*/ 8510744 h 13511369"/>
                  <a:gd name="connsiteX108" fmla="*/ 1716309 w 12089090"/>
                  <a:gd name="connsiteY108" fmla="*/ 8653619 h 13511369"/>
                  <a:gd name="connsiteX109" fmla="*/ 1706784 w 12089090"/>
                  <a:gd name="connsiteY109" fmla="*/ 8772682 h 13511369"/>
                  <a:gd name="connsiteX110" fmla="*/ 1788937 w 12089090"/>
                  <a:gd name="connsiteY110" fmla="*/ 8963432 h 13511369"/>
                  <a:gd name="connsiteX111" fmla="*/ 1657969 w 12089090"/>
                  <a:gd name="connsiteY111" fmla="*/ 9413488 h 13511369"/>
                  <a:gd name="connsiteX112" fmla="*/ 1506759 w 12089090"/>
                  <a:gd name="connsiteY112" fmla="*/ 9498963 h 13511369"/>
                  <a:gd name="connsiteX113" fmla="*/ 1463897 w 12089090"/>
                  <a:gd name="connsiteY113" fmla="*/ 9682319 h 13511369"/>
                  <a:gd name="connsiteX114" fmla="*/ 1321022 w 12089090"/>
                  <a:gd name="connsiteY114" fmla="*/ 9748994 h 13511369"/>
                  <a:gd name="connsiteX115" fmla="*/ 1312687 w 12089090"/>
                  <a:gd name="connsiteY115" fmla="*/ 9839732 h 13511369"/>
                  <a:gd name="connsiteX116" fmla="*/ 1237678 w 12089090"/>
                  <a:gd name="connsiteY116" fmla="*/ 9970450 h 13511369"/>
                  <a:gd name="connsiteX117" fmla="*/ 1254347 w 12089090"/>
                  <a:gd name="connsiteY117" fmla="*/ 10151425 h 13511369"/>
                  <a:gd name="connsiteX118" fmla="*/ 1179337 w 12089090"/>
                  <a:gd name="connsiteY118" fmla="*/ 10315982 h 13511369"/>
                  <a:gd name="connsiteX119" fmla="*/ 932878 w 12089090"/>
                  <a:gd name="connsiteY119" fmla="*/ 10353832 h 13511369"/>
                  <a:gd name="connsiteX120" fmla="*/ 817387 w 12089090"/>
                  <a:gd name="connsiteY120" fmla="*/ 10468382 h 13511369"/>
                  <a:gd name="connsiteX121" fmla="*/ 678084 w 12089090"/>
                  <a:gd name="connsiteY121" fmla="*/ 10480038 h 13511369"/>
                  <a:gd name="connsiteX122" fmla="*/ 585215 w 12089090"/>
                  <a:gd name="connsiteY122" fmla="*/ 10544332 h 13511369"/>
                  <a:gd name="connsiteX123" fmla="*/ 497109 w 12089090"/>
                  <a:gd name="connsiteY123" fmla="*/ 10503850 h 13511369"/>
                  <a:gd name="connsiteX124" fmla="*/ 399478 w 12089090"/>
                  <a:gd name="connsiteY124" fmla="*/ 10510994 h 13511369"/>
                  <a:gd name="connsiteX125" fmla="*/ 301847 w 12089090"/>
                  <a:gd name="connsiteY125" fmla="*/ 10482419 h 13511369"/>
                  <a:gd name="connsiteX126" fmla="*/ 238743 w 12089090"/>
                  <a:gd name="connsiteY126" fmla="*/ 10535057 h 13511369"/>
                  <a:gd name="connsiteX127" fmla="*/ 17287 w 12089090"/>
                  <a:gd name="connsiteY127" fmla="*/ 10430282 h 13511369"/>
                  <a:gd name="connsiteX128" fmla="*/ 78009 w 12089090"/>
                  <a:gd name="connsiteY128" fmla="*/ 10608625 h 13511369"/>
                  <a:gd name="connsiteX129" fmla="*/ 11334 w 12089090"/>
                  <a:gd name="connsiteY129" fmla="*/ 10787219 h 13511369"/>
                  <a:gd name="connsiteX130" fmla="*/ 112537 w 12089090"/>
                  <a:gd name="connsiteY130" fmla="*/ 11056551 h 13511369"/>
                  <a:gd name="connsiteX131" fmla="*/ 8953 w 12089090"/>
                  <a:gd name="connsiteY131" fmla="*/ 11234894 h 13511369"/>
                  <a:gd name="connsiteX132" fmla="*/ 17287 w 12089090"/>
                  <a:gd name="connsiteY132" fmla="*/ 11420882 h 13511369"/>
                  <a:gd name="connsiteX133" fmla="*/ 158972 w 12089090"/>
                  <a:gd name="connsiteY133" fmla="*/ 11470638 h 13511369"/>
                  <a:gd name="connsiteX134" fmla="*/ 455437 w 12089090"/>
                  <a:gd name="connsiteY134" fmla="*/ 11497082 h 13511369"/>
                  <a:gd name="connsiteX135" fmla="*/ 623315 w 12089090"/>
                  <a:gd name="connsiteY135" fmla="*/ 11544457 h 13511369"/>
                  <a:gd name="connsiteX136" fmla="*/ 737615 w 12089090"/>
                  <a:gd name="connsiteY136" fmla="*/ 11489688 h 13511369"/>
                  <a:gd name="connsiteX137" fmla="*/ 912637 w 12089090"/>
                  <a:gd name="connsiteY137" fmla="*/ 11535182 h 13511369"/>
                  <a:gd name="connsiteX138" fmla="*/ 1078134 w 12089090"/>
                  <a:gd name="connsiteY138" fmla="*/ 11413488 h 13511369"/>
                  <a:gd name="connsiteX139" fmla="*/ 1155524 w 12089090"/>
                  <a:gd name="connsiteY139" fmla="*/ 11470889 h 13511369"/>
                  <a:gd name="connsiteX140" fmla="*/ 1294828 w 12089090"/>
                  <a:gd name="connsiteY140" fmla="*/ 11496832 h 13511369"/>
                  <a:gd name="connsiteX141" fmla="*/ 1466278 w 12089090"/>
                  <a:gd name="connsiteY141" fmla="*/ 11508738 h 13511369"/>
                  <a:gd name="connsiteX142" fmla="*/ 1552003 w 12089090"/>
                  <a:gd name="connsiteY142" fmla="*/ 11573032 h 13511369"/>
                  <a:gd name="connsiteX143" fmla="*/ 1652015 w 12089090"/>
                  <a:gd name="connsiteY143" fmla="*/ 11580175 h 13511369"/>
                  <a:gd name="connsiteX144" fmla="*/ 1731787 w 12089090"/>
                  <a:gd name="connsiteY144" fmla="*/ 11592332 h 13511369"/>
                  <a:gd name="connsiteX145" fmla="*/ 1659159 w 12089090"/>
                  <a:gd name="connsiteY145" fmla="*/ 11737338 h 13511369"/>
                  <a:gd name="connsiteX146" fmla="*/ 1693687 w 12089090"/>
                  <a:gd name="connsiteY146" fmla="*/ 11992382 h 13511369"/>
                  <a:gd name="connsiteX147" fmla="*/ 1871090 w 12089090"/>
                  <a:gd name="connsiteY147" fmla="*/ 12130244 h 13511369"/>
                  <a:gd name="connsiteX148" fmla="*/ 1993724 w 12089090"/>
                  <a:gd name="connsiteY148" fmla="*/ 12056676 h 13511369"/>
                  <a:gd name="connsiteX149" fmla="*/ 2066353 w 12089090"/>
                  <a:gd name="connsiteY149" fmla="*/ 12104050 h 13511369"/>
                  <a:gd name="connsiteX150" fmla="*/ 2142553 w 12089090"/>
                  <a:gd name="connsiteY150" fmla="*/ 12034994 h 13511369"/>
                  <a:gd name="connsiteX151" fmla="*/ 2242565 w 12089090"/>
                  <a:gd name="connsiteY151" fmla="*/ 12058807 h 13511369"/>
                  <a:gd name="connsiteX152" fmla="*/ 2473547 w 12089090"/>
                  <a:gd name="connsiteY152" fmla="*/ 12008800 h 13511369"/>
                  <a:gd name="connsiteX153" fmla="*/ 2524743 w 12089090"/>
                  <a:gd name="connsiteY153" fmla="*/ 11899513 h 13511369"/>
                  <a:gd name="connsiteX154" fmla="*/ 2893837 w 12089090"/>
                  <a:gd name="connsiteY154" fmla="*/ 12030482 h 13511369"/>
                  <a:gd name="connsiteX155" fmla="*/ 2983134 w 12089090"/>
                  <a:gd name="connsiteY155" fmla="*/ 12018325 h 13511369"/>
                  <a:gd name="connsiteX156" fmla="*/ 3084337 w 12089090"/>
                  <a:gd name="connsiteY156" fmla="*/ 12182882 h 13511369"/>
                  <a:gd name="connsiteX157" fmla="*/ 3323653 w 12089090"/>
                  <a:gd name="connsiteY157" fmla="*/ 12127863 h 13511369"/>
                  <a:gd name="connsiteX158" fmla="*/ 3433190 w 12089090"/>
                  <a:gd name="connsiteY158" fmla="*/ 12196919 h 13511369"/>
                  <a:gd name="connsiteX159" fmla="*/ 3586781 w 12089090"/>
                  <a:gd name="connsiteY159" fmla="*/ 12266226 h 13511369"/>
                  <a:gd name="connsiteX160" fmla="*/ 3522487 w 12089090"/>
                  <a:gd name="connsiteY160" fmla="*/ 12387670 h 13511369"/>
                  <a:gd name="connsiteX161" fmla="*/ 3607022 w 12089090"/>
                  <a:gd name="connsiteY161" fmla="*/ 12592207 h 13511369"/>
                  <a:gd name="connsiteX162" fmla="*/ 3560587 w 12089090"/>
                  <a:gd name="connsiteY162" fmla="*/ 12773432 h 13511369"/>
                  <a:gd name="connsiteX163" fmla="*/ 3545109 w 12089090"/>
                  <a:gd name="connsiteY163" fmla="*/ 12987494 h 13511369"/>
                  <a:gd name="connsiteX164" fmla="*/ 3636787 w 12089090"/>
                  <a:gd name="connsiteY164" fmla="*/ 13211582 h 13511369"/>
                  <a:gd name="connsiteX165" fmla="*/ 3922537 w 12089090"/>
                  <a:gd name="connsiteY165" fmla="*/ 13440182 h 13511369"/>
                  <a:gd name="connsiteX166" fmla="*/ 4514278 w 12089090"/>
                  <a:gd name="connsiteY166" fmla="*/ 13511369 h 13511369"/>
                  <a:gd name="connsiteX167" fmla="*/ 4549996 w 12089090"/>
                  <a:gd name="connsiteY167" fmla="*/ 13442312 h 13511369"/>
                  <a:gd name="connsiteX168" fmla="*/ 4208287 w 12089090"/>
                  <a:gd name="connsiteY168" fmla="*/ 13154432 h 13511369"/>
                  <a:gd name="connsiteX169" fmla="*/ 4635722 w 12089090"/>
                  <a:gd name="connsiteY169" fmla="*/ 13268482 h 13511369"/>
                  <a:gd name="connsiteX170" fmla="*/ 4951237 w 12089090"/>
                  <a:gd name="connsiteY170" fmla="*/ 13268732 h 13511369"/>
                  <a:gd name="connsiteX171" fmla="*/ 5052440 w 12089090"/>
                  <a:gd name="connsiteY171" fmla="*/ 13058932 h 13511369"/>
                  <a:gd name="connsiteX172" fmla="*/ 5011959 w 12089090"/>
                  <a:gd name="connsiteY172" fmla="*/ 12985113 h 13511369"/>
                  <a:gd name="connsiteX173" fmla="*/ 5008387 w 12089090"/>
                  <a:gd name="connsiteY173" fmla="*/ 12678182 h 13511369"/>
                  <a:gd name="connsiteX174" fmla="*/ 5084587 w 12089090"/>
                  <a:gd name="connsiteY174" fmla="*/ 12563882 h 13511369"/>
                  <a:gd name="connsiteX175" fmla="*/ 5046487 w 12089090"/>
                  <a:gd name="connsiteY175" fmla="*/ 12225745 h 13511369"/>
                  <a:gd name="connsiteX176" fmla="*/ 5375100 w 12089090"/>
                  <a:gd name="connsiteY176" fmla="*/ 12097157 h 13511369"/>
                  <a:gd name="connsiteX177" fmla="*/ 5656087 w 12089090"/>
                  <a:gd name="connsiteY177" fmla="*/ 12180502 h 13511369"/>
                  <a:gd name="connsiteX178" fmla="*/ 5541787 w 12089090"/>
                  <a:gd name="connsiteY178" fmla="*/ 11249432 h 13511369"/>
                  <a:gd name="connsiteX179" fmla="*/ 5602510 w 12089090"/>
                  <a:gd name="connsiteY179" fmla="*/ 10722925 h 13511369"/>
                  <a:gd name="connsiteX180" fmla="*/ 5485827 w 12089090"/>
                  <a:gd name="connsiteY180" fmla="*/ 10663394 h 13511369"/>
                  <a:gd name="connsiteX181" fmla="*/ 5602509 w 12089090"/>
                  <a:gd name="connsiteY181" fmla="*/ 10701495 h 13511369"/>
                  <a:gd name="connsiteX182" fmla="*/ 5628703 w 12089090"/>
                  <a:gd name="connsiteY182" fmla="*/ 10160950 h 13511369"/>
                  <a:gd name="connsiteX183" fmla="*/ 5715618 w 12089090"/>
                  <a:gd name="connsiteY183" fmla="*/ 9775438 h 13511369"/>
                  <a:gd name="connsiteX184" fmla="*/ 5847778 w 12089090"/>
                  <a:gd name="connsiteY184" fmla="*/ 9408475 h 13511369"/>
                  <a:gd name="connsiteX185" fmla="*/ 5938265 w 12089090"/>
                  <a:gd name="connsiteY185" fmla="*/ 9196544 h 13511369"/>
                  <a:gd name="connsiteX186" fmla="*/ 5776340 w 12089090"/>
                  <a:gd name="connsiteY186" fmla="*/ 9329894 h 13511369"/>
                  <a:gd name="connsiteX187" fmla="*/ 5940647 w 12089090"/>
                  <a:gd name="connsiteY187" fmla="*/ 9137013 h 13511369"/>
                  <a:gd name="connsiteX188" fmla="*/ 5972794 w 12089090"/>
                  <a:gd name="connsiteY188" fmla="*/ 8956289 h 13511369"/>
                  <a:gd name="connsiteX189" fmla="*/ 5976365 w 12089090"/>
                  <a:gd name="connsiteY189" fmla="*/ 9087006 h 13511369"/>
                  <a:gd name="connsiteX190" fmla="*/ 6458567 w 12089090"/>
                  <a:gd name="connsiteY190" fmla="*/ 8201432 h 13511369"/>
                  <a:gd name="connsiteX191" fmla="*/ 6221634 w 12089090"/>
                  <a:gd name="connsiteY191" fmla="*/ 8101170 h 13511369"/>
                  <a:gd name="connsiteX192" fmla="*/ 6443090 w 12089090"/>
                  <a:gd name="connsiteY192" fmla="*/ 8110694 h 13511369"/>
                  <a:gd name="connsiteX193" fmla="*/ 6713363 w 12089090"/>
                  <a:gd name="connsiteY193" fmla="*/ 8074975 h 13511369"/>
                  <a:gd name="connsiteX194" fmla="*/ 6872907 w 12089090"/>
                  <a:gd name="connsiteY194" fmla="*/ 8032113 h 13511369"/>
                  <a:gd name="connsiteX195" fmla="*/ 6802659 w 12089090"/>
                  <a:gd name="connsiteY195" fmla="*/ 7972582 h 13511369"/>
                  <a:gd name="connsiteX196" fmla="*/ 6894339 w 12089090"/>
                  <a:gd name="connsiteY196" fmla="*/ 7846626 h 13511369"/>
                  <a:gd name="connsiteX197" fmla="*/ 6997921 w 12089090"/>
                  <a:gd name="connsiteY197" fmla="*/ 7867807 h 13511369"/>
                  <a:gd name="connsiteX198" fmla="*/ 7034832 w 12089090"/>
                  <a:gd name="connsiteY198" fmla="*/ 7793990 h 13511369"/>
                  <a:gd name="connsiteX199" fmla="*/ 6961013 w 12089090"/>
                  <a:gd name="connsiteY199" fmla="*/ 7693975 h 13511369"/>
                  <a:gd name="connsiteX200" fmla="*/ 6927676 w 12089090"/>
                  <a:gd name="connsiteY200" fmla="*/ 7596344 h 13511369"/>
                  <a:gd name="connsiteX201" fmla="*/ 6837187 w 12089090"/>
                  <a:gd name="connsiteY201" fmla="*/ 7591832 h 13511369"/>
                  <a:gd name="connsiteX202" fmla="*/ 6763369 w 12089090"/>
                  <a:gd name="connsiteY202" fmla="*/ 7674925 h 13511369"/>
                  <a:gd name="connsiteX203" fmla="*/ 6627637 w 12089090"/>
                  <a:gd name="connsiteY203" fmla="*/ 7687082 h 13511369"/>
                  <a:gd name="connsiteX204" fmla="*/ 6687169 w 12089090"/>
                  <a:gd name="connsiteY204" fmla="*/ 7617775 h 13511369"/>
                  <a:gd name="connsiteX205" fmla="*/ 6699076 w 12089090"/>
                  <a:gd name="connsiteY205" fmla="*/ 7529669 h 13511369"/>
                  <a:gd name="connsiteX206" fmla="*/ 6720506 w 12089090"/>
                  <a:gd name="connsiteY206" fmla="*/ 7467756 h 13511369"/>
                  <a:gd name="connsiteX207" fmla="*/ 6684787 w 12089090"/>
                  <a:gd name="connsiteY207" fmla="*/ 7401332 h 13511369"/>
                  <a:gd name="connsiteX208" fmla="*/ 6620494 w 12089090"/>
                  <a:gd name="connsiteY208" fmla="*/ 7432038 h 13511369"/>
                  <a:gd name="connsiteX209" fmla="*/ 6618112 w 12089090"/>
                  <a:gd name="connsiteY209" fmla="*/ 7351326 h 13511369"/>
                  <a:gd name="connsiteX210" fmla="*/ 6837188 w 12089090"/>
                  <a:gd name="connsiteY210" fmla="*/ 7243919 h 13511369"/>
                  <a:gd name="connsiteX211" fmla="*/ 6801469 w 12089090"/>
                  <a:gd name="connsiteY211" fmla="*/ 7089138 h 13511369"/>
                  <a:gd name="connsiteX212" fmla="*/ 6877669 w 12089090"/>
                  <a:gd name="connsiteY212" fmla="*/ 7072469 h 13511369"/>
                  <a:gd name="connsiteX213" fmla="*/ 6856237 w 12089090"/>
                  <a:gd name="connsiteY213" fmla="*/ 6982232 h 13511369"/>
                  <a:gd name="connsiteX214" fmla="*/ 6961013 w 12089090"/>
                  <a:gd name="connsiteY214" fmla="*/ 6984363 h 13511369"/>
                  <a:gd name="connsiteX215" fmla="*/ 7003876 w 12089090"/>
                  <a:gd name="connsiteY215" fmla="*/ 6903400 h 13511369"/>
                  <a:gd name="connsiteX216" fmla="*/ 7106269 w 12089090"/>
                  <a:gd name="connsiteY216" fmla="*/ 6936738 h 13511369"/>
                  <a:gd name="connsiteX217" fmla="*/ 7180088 w 12089090"/>
                  <a:gd name="connsiteY217" fmla="*/ 7039132 h 13511369"/>
                  <a:gd name="connsiteX218" fmla="*/ 7246763 w 12089090"/>
                  <a:gd name="connsiteY218" fmla="*/ 6979600 h 13511369"/>
                  <a:gd name="connsiteX219" fmla="*/ 7187232 w 12089090"/>
                  <a:gd name="connsiteY219" fmla="*/ 6843869 h 13511369"/>
                  <a:gd name="connsiteX220" fmla="*/ 7244381 w 12089090"/>
                  <a:gd name="connsiteY220" fmla="*/ 6896506 h 13511369"/>
                  <a:gd name="connsiteX221" fmla="*/ 7361063 w 12089090"/>
                  <a:gd name="connsiteY221" fmla="*/ 6934357 h 13511369"/>
                  <a:gd name="connsiteX222" fmla="*/ 7434882 w 12089090"/>
                  <a:gd name="connsiteY222" fmla="*/ 7006046 h 13511369"/>
                  <a:gd name="connsiteX223" fmla="*/ 7403926 w 12089090"/>
                  <a:gd name="connsiteY223" fmla="*/ 7144158 h 13511369"/>
                  <a:gd name="connsiteX224" fmla="*/ 7475363 w 12089090"/>
                  <a:gd name="connsiteY224" fmla="*/ 7108439 h 13511369"/>
                  <a:gd name="connsiteX225" fmla="*/ 7465837 w 12089090"/>
                  <a:gd name="connsiteY225" fmla="*/ 7077482 h 13511369"/>
                  <a:gd name="connsiteX226" fmla="*/ 7542038 w 12089090"/>
                  <a:gd name="connsiteY226" fmla="*/ 7163208 h 13511369"/>
                  <a:gd name="connsiteX227" fmla="*/ 7477744 w 12089090"/>
                  <a:gd name="connsiteY227" fmla="*/ 7244171 h 13511369"/>
                  <a:gd name="connsiteX228" fmla="*/ 7542037 w 12089090"/>
                  <a:gd name="connsiteY228" fmla="*/ 7325132 h 13511369"/>
                  <a:gd name="connsiteX229" fmla="*/ 7468219 w 12089090"/>
                  <a:gd name="connsiteY229" fmla="*/ 7344183 h 13511369"/>
                  <a:gd name="connsiteX230" fmla="*/ 7375351 w 12089090"/>
                  <a:gd name="connsiteY230" fmla="*/ 7296558 h 13511369"/>
                  <a:gd name="connsiteX231" fmla="*/ 7327726 w 12089090"/>
                  <a:gd name="connsiteY231" fmla="*/ 7406096 h 13511369"/>
                  <a:gd name="connsiteX232" fmla="*/ 7403926 w 12089090"/>
                  <a:gd name="connsiteY232" fmla="*/ 7425146 h 13511369"/>
                  <a:gd name="connsiteX233" fmla="*/ 7458694 w 12089090"/>
                  <a:gd name="connsiteY233" fmla="*/ 7484677 h 13511369"/>
                  <a:gd name="connsiteX234" fmla="*/ 7484888 w 12089090"/>
                  <a:gd name="connsiteY234" fmla="*/ 7515382 h 13511369"/>
                  <a:gd name="connsiteX235" fmla="*/ 7505128 w 12089090"/>
                  <a:gd name="connsiteY235" fmla="*/ 7467755 h 13511369"/>
                  <a:gd name="connsiteX236" fmla="*/ 7563469 w 12089090"/>
                  <a:gd name="connsiteY236" fmla="*/ 7529921 h 13511369"/>
                  <a:gd name="connsiteX237" fmla="*/ 7656338 w 12089090"/>
                  <a:gd name="connsiteY237" fmla="*/ 7615646 h 13511369"/>
                  <a:gd name="connsiteX238" fmla="*/ 7656338 w 12089090"/>
                  <a:gd name="connsiteY238" fmla="*/ 7510871 h 13511369"/>
                  <a:gd name="connsiteX239" fmla="*/ 7830168 w 12089090"/>
                  <a:gd name="connsiteY239" fmla="*/ 7606120 h 13511369"/>
                  <a:gd name="connsiteX240" fmla="*/ 7723013 w 12089090"/>
                  <a:gd name="connsiteY240" fmla="*/ 7370377 h 13511369"/>
                  <a:gd name="connsiteX241" fmla="*/ 7725394 w 12089090"/>
                  <a:gd name="connsiteY241" fmla="*/ 7234646 h 13511369"/>
                  <a:gd name="connsiteX242" fmla="*/ 7630144 w 12089090"/>
                  <a:gd name="connsiteY242" fmla="*/ 7206071 h 13511369"/>
                  <a:gd name="connsiteX243" fmla="*/ 7694437 w 12089090"/>
                  <a:gd name="connsiteY243" fmla="*/ 7039382 h 13511369"/>
                  <a:gd name="connsiteX244" fmla="*/ 8392144 w 12089090"/>
                  <a:gd name="connsiteY244" fmla="*/ 6653621 h 13511369"/>
                  <a:gd name="connsiteX245" fmla="*/ 8720757 w 12089090"/>
                  <a:gd name="connsiteY245" fmla="*/ 6591708 h 13511369"/>
                  <a:gd name="connsiteX246" fmla="*/ 8739807 w 12089090"/>
                  <a:gd name="connsiteY246" fmla="*/ 6696483 h 13511369"/>
                  <a:gd name="connsiteX247" fmla="*/ 8813626 w 12089090"/>
                  <a:gd name="connsiteY247" fmla="*/ 6701246 h 13511369"/>
                  <a:gd name="connsiteX248" fmla="*/ 8789812 w 12089090"/>
                  <a:gd name="connsiteY248" fmla="*/ 6548844 h 13511369"/>
                  <a:gd name="connsiteX249" fmla="*/ 9332737 w 12089090"/>
                  <a:gd name="connsiteY249" fmla="*/ 6544082 h 13511369"/>
                  <a:gd name="connsiteX250" fmla="*/ 9520856 w 12089090"/>
                  <a:gd name="connsiteY250" fmla="*/ 6494075 h 13511369"/>
                  <a:gd name="connsiteX251" fmla="*/ 9647062 w 12089090"/>
                  <a:gd name="connsiteY251" fmla="*/ 6298813 h 13511369"/>
                  <a:gd name="connsiteX252" fmla="*/ 9923287 w 12089090"/>
                  <a:gd name="connsiteY252" fmla="*/ 6334532 h 13511369"/>
                  <a:gd name="connsiteX253" fmla="*/ 9887569 w 12089090"/>
                  <a:gd name="connsiteY253" fmla="*/ 6420258 h 13511369"/>
                  <a:gd name="connsiteX254" fmla="*/ 9744694 w 12089090"/>
                  <a:gd name="connsiteY254" fmla="*/ 6434546 h 13511369"/>
                  <a:gd name="connsiteX255" fmla="*/ 9813749 w 12089090"/>
                  <a:gd name="connsiteY255" fmla="*/ 6489313 h 13511369"/>
                  <a:gd name="connsiteX256" fmla="*/ 9682782 w 12089090"/>
                  <a:gd name="connsiteY256" fmla="*/ 6517889 h 13511369"/>
                  <a:gd name="connsiteX257" fmla="*/ 9556576 w 12089090"/>
                  <a:gd name="connsiteY257" fmla="*/ 6508364 h 13511369"/>
                  <a:gd name="connsiteX258" fmla="*/ 9470850 w 12089090"/>
                  <a:gd name="connsiteY258" fmla="*/ 6544082 h 13511369"/>
                  <a:gd name="connsiteX259" fmla="*/ 9439894 w 12089090"/>
                  <a:gd name="connsiteY259" fmla="*/ 6848883 h 13511369"/>
                  <a:gd name="connsiteX260" fmla="*/ 9601819 w 12089090"/>
                  <a:gd name="connsiteY260" fmla="*/ 6882220 h 13511369"/>
                  <a:gd name="connsiteX261" fmla="*/ 9808987 w 12089090"/>
                  <a:gd name="connsiteY261" fmla="*/ 6696482 h 13511369"/>
                  <a:gd name="connsiteX262" fmla="*/ 9847088 w 12089090"/>
                  <a:gd name="connsiteY262" fmla="*/ 6794114 h 13511369"/>
                  <a:gd name="connsiteX263" fmla="*/ 9994726 w 12089090"/>
                  <a:gd name="connsiteY263" fmla="*/ 6717914 h 13511369"/>
                  <a:gd name="connsiteX264" fmla="*/ 9894713 w 12089090"/>
                  <a:gd name="connsiteY264" fmla="*/ 6956040 h 13511369"/>
                  <a:gd name="connsiteX265" fmla="*/ 10037588 w 12089090"/>
                  <a:gd name="connsiteY265" fmla="*/ 6898889 h 13511369"/>
                  <a:gd name="connsiteX266" fmla="*/ 10004251 w 12089090"/>
                  <a:gd name="connsiteY266" fmla="*/ 6986996 h 13511369"/>
                  <a:gd name="connsiteX267" fmla="*/ 10235232 w 12089090"/>
                  <a:gd name="connsiteY267" fmla="*/ 6984614 h 13511369"/>
                  <a:gd name="connsiteX268" fmla="*/ 10075687 w 12089090"/>
                  <a:gd name="connsiteY268" fmla="*/ 7039382 h 13511369"/>
                  <a:gd name="connsiteX269" fmla="*/ 9966151 w 12089090"/>
                  <a:gd name="connsiteY269" fmla="*/ 7096533 h 13511369"/>
                  <a:gd name="connsiteX270" fmla="*/ 9847088 w 12089090"/>
                  <a:gd name="connsiteY270" fmla="*/ 7210833 h 13511369"/>
                  <a:gd name="connsiteX271" fmla="*/ 9882806 w 12089090"/>
                  <a:gd name="connsiteY271" fmla="*/ 7270363 h 13511369"/>
                  <a:gd name="connsiteX272" fmla="*/ 9925669 w 12089090"/>
                  <a:gd name="connsiteY272" fmla="*/ 7320371 h 13511369"/>
                  <a:gd name="connsiteX273" fmla="*/ 10004251 w 12089090"/>
                  <a:gd name="connsiteY273" fmla="*/ 7287033 h 13511369"/>
                  <a:gd name="connsiteX274" fmla="*/ 10016156 w 12089090"/>
                  <a:gd name="connsiteY274" fmla="*/ 7348944 h 13511369"/>
                  <a:gd name="connsiteX275" fmla="*/ 10130457 w 12089090"/>
                  <a:gd name="connsiteY275" fmla="*/ 7210833 h 13511369"/>
                  <a:gd name="connsiteX276" fmla="*/ 10166176 w 12089090"/>
                  <a:gd name="connsiteY276" fmla="*/ 7356089 h 13511369"/>
                  <a:gd name="connsiteX277" fmla="*/ 10261426 w 12089090"/>
                  <a:gd name="connsiteY277" fmla="*/ 7239408 h 13511369"/>
                  <a:gd name="connsiteX278" fmla="*/ 10287619 w 12089090"/>
                  <a:gd name="connsiteY278" fmla="*/ 7401332 h 13511369"/>
                  <a:gd name="connsiteX279" fmla="*/ 10361437 w 12089090"/>
                  <a:gd name="connsiteY279" fmla="*/ 7477532 h 13511369"/>
                  <a:gd name="connsiteX280" fmla="*/ 10151887 w 12089090"/>
                  <a:gd name="connsiteY280" fmla="*/ 7591832 h 13511369"/>
                  <a:gd name="connsiteX281" fmla="*/ 10304288 w 12089090"/>
                  <a:gd name="connsiteY281" fmla="*/ 7741852 h 13511369"/>
                  <a:gd name="connsiteX282" fmla="*/ 10335244 w 12089090"/>
                  <a:gd name="connsiteY282" fmla="*/ 7644221 h 13511369"/>
                  <a:gd name="connsiteX283" fmla="*/ 10406680 w 12089090"/>
                  <a:gd name="connsiteY283" fmla="*/ 7732326 h 13511369"/>
                  <a:gd name="connsiteX284" fmla="*/ 10528126 w 12089090"/>
                  <a:gd name="connsiteY284" fmla="*/ 7691846 h 13511369"/>
                  <a:gd name="connsiteX285" fmla="*/ 10532887 w 12089090"/>
                  <a:gd name="connsiteY285" fmla="*/ 7777570 h 13511369"/>
                  <a:gd name="connsiteX286" fmla="*/ 10530506 w 12089090"/>
                  <a:gd name="connsiteY286" fmla="*/ 7875200 h 13511369"/>
                  <a:gd name="connsiteX287" fmla="*/ 10640043 w 12089090"/>
                  <a:gd name="connsiteY287" fmla="*/ 7837101 h 13511369"/>
                  <a:gd name="connsiteX288" fmla="*/ 10680526 w 12089090"/>
                  <a:gd name="connsiteY288" fmla="*/ 8075227 h 13511369"/>
                  <a:gd name="connsiteX289" fmla="*/ 10818637 w 12089090"/>
                  <a:gd name="connsiteY289" fmla="*/ 8106182 h 13511369"/>
                  <a:gd name="connsiteX290" fmla="*/ 10832925 w 12089090"/>
                  <a:gd name="connsiteY290" fmla="*/ 7815670 h 13511369"/>
                  <a:gd name="connsiteX291" fmla="*/ 10923413 w 12089090"/>
                  <a:gd name="connsiteY291" fmla="*/ 7791858 h 13511369"/>
                  <a:gd name="connsiteX292" fmla="*/ 10992469 w 12089090"/>
                  <a:gd name="connsiteY292" fmla="*/ 7620407 h 13511369"/>
                  <a:gd name="connsiteX293" fmla="*/ 10954369 w 12089090"/>
                  <a:gd name="connsiteY293" fmla="*/ 7491821 h 13511369"/>
                  <a:gd name="connsiteX294" fmla="*/ 10859119 w 12089090"/>
                  <a:gd name="connsiteY294" fmla="*/ 7479913 h 13511369"/>
                  <a:gd name="connsiteX295" fmla="*/ 10906743 w 12089090"/>
                  <a:gd name="connsiteY295" fmla="*/ 7360851 h 13511369"/>
                  <a:gd name="connsiteX296" fmla="*/ 10801969 w 12089090"/>
                  <a:gd name="connsiteY296" fmla="*/ 7289414 h 13511369"/>
                  <a:gd name="connsiteX297" fmla="*/ 10761487 w 12089090"/>
                  <a:gd name="connsiteY297" fmla="*/ 7058432 h 13511369"/>
                  <a:gd name="connsiteX298" fmla="*/ 10443987 w 12089090"/>
                  <a:gd name="connsiteY298" fmla="*/ 7020332 h 13511369"/>
                  <a:gd name="connsiteX299" fmla="*/ 10513838 w 12089090"/>
                  <a:gd name="connsiteY299" fmla="*/ 6915558 h 13511369"/>
                  <a:gd name="connsiteX300" fmla="*/ 10637663 w 12089090"/>
                  <a:gd name="connsiteY300" fmla="*/ 6896508 h 13511369"/>
                  <a:gd name="connsiteX301" fmla="*/ 10647187 w 12089090"/>
                  <a:gd name="connsiteY301" fmla="*/ 6810782 h 13511369"/>
                  <a:gd name="connsiteX302" fmla="*/ 10859912 w 12089090"/>
                  <a:gd name="connsiteY302" fmla="*/ 6899682 h 13511369"/>
                  <a:gd name="connsiteX303" fmla="*/ 10875787 w 12089090"/>
                  <a:gd name="connsiteY303" fmla="*/ 6677432 h 13511369"/>
                  <a:gd name="connsiteX304" fmla="*/ 10666237 w 12089090"/>
                  <a:gd name="connsiteY304" fmla="*/ 6772682 h 13511369"/>
                  <a:gd name="connsiteX305" fmla="*/ 10590037 w 12089090"/>
                  <a:gd name="connsiteY305" fmla="*/ 6544082 h 13511369"/>
                  <a:gd name="connsiteX306" fmla="*/ 10361437 w 12089090"/>
                  <a:gd name="connsiteY306" fmla="*/ 6753632 h 13511369"/>
                  <a:gd name="connsiteX307" fmla="*/ 10374138 w 12089090"/>
                  <a:gd name="connsiteY307" fmla="*/ 6588533 h 13511369"/>
                  <a:gd name="connsiteX308" fmla="*/ 10386837 w 12089090"/>
                  <a:gd name="connsiteY308" fmla="*/ 6464707 h 13511369"/>
                  <a:gd name="connsiteX309" fmla="*/ 10331672 w 12089090"/>
                  <a:gd name="connsiteY309" fmla="*/ 6436675 h 13511369"/>
                  <a:gd name="connsiteX310" fmla="*/ 10278888 w 12089090"/>
                  <a:gd name="connsiteY310" fmla="*/ 6452008 h 13511369"/>
                  <a:gd name="connsiteX311" fmla="*/ 10158237 w 12089090"/>
                  <a:gd name="connsiteY311" fmla="*/ 6236107 h 13511369"/>
                  <a:gd name="connsiteX312" fmla="*/ 10323338 w 12089090"/>
                  <a:gd name="connsiteY312" fmla="*/ 6274208 h 13511369"/>
                  <a:gd name="connsiteX313" fmla="*/ 10564638 w 12089090"/>
                  <a:gd name="connsiteY313" fmla="*/ 6274208 h 13511369"/>
                  <a:gd name="connsiteX314" fmla="*/ 10694812 w 12089090"/>
                  <a:gd name="connsiteY314" fmla="*/ 6134507 h 13511369"/>
                  <a:gd name="connsiteX315" fmla="*/ 10593213 w 12089090"/>
                  <a:gd name="connsiteY315" fmla="*/ 6023383 h 13511369"/>
                  <a:gd name="connsiteX316" fmla="*/ 10380487 w 12089090"/>
                  <a:gd name="connsiteY316" fmla="*/ 5975757 h 13511369"/>
                  <a:gd name="connsiteX317" fmla="*/ 10561462 w 12089090"/>
                  <a:gd name="connsiteY317" fmla="*/ 5845582 h 13511369"/>
                  <a:gd name="connsiteX318" fmla="*/ 10507488 w 12089090"/>
                  <a:gd name="connsiteY318" fmla="*/ 5728108 h 13511369"/>
                  <a:gd name="connsiteX319" fmla="*/ 10561463 w 12089090"/>
                  <a:gd name="connsiteY319" fmla="*/ 5607458 h 13511369"/>
                  <a:gd name="connsiteX320" fmla="*/ 10523362 w 12089090"/>
                  <a:gd name="connsiteY320" fmla="*/ 5604282 h 13511369"/>
                  <a:gd name="connsiteX321" fmla="*/ 10488438 w 12089090"/>
                  <a:gd name="connsiteY321" fmla="*/ 5528083 h 13511369"/>
                  <a:gd name="connsiteX322" fmla="*/ 10329687 w 12089090"/>
                  <a:gd name="connsiteY322" fmla="*/ 5375682 h 13511369"/>
                  <a:gd name="connsiteX323" fmla="*/ 10599563 w 12089090"/>
                  <a:gd name="connsiteY323" fmla="*/ 5480458 h 13511369"/>
                  <a:gd name="connsiteX324" fmla="*/ 10742437 w 12089090"/>
                  <a:gd name="connsiteY324" fmla="*/ 5439182 h 13511369"/>
                  <a:gd name="connsiteX325" fmla="*/ 10717038 w 12089090"/>
                  <a:gd name="connsiteY325" fmla="*/ 5686833 h 13511369"/>
                  <a:gd name="connsiteX326" fmla="*/ 10894837 w 12089090"/>
                  <a:gd name="connsiteY326" fmla="*/ 5724932 h 13511369"/>
                  <a:gd name="connsiteX327" fmla="*/ 10951988 w 12089090"/>
                  <a:gd name="connsiteY327" fmla="*/ 5550308 h 13511369"/>
                  <a:gd name="connsiteX328" fmla="*/ 10993262 w 12089090"/>
                  <a:gd name="connsiteY328" fmla="*/ 5321707 h 13511369"/>
                  <a:gd name="connsiteX329" fmla="*/ 10913888 w 12089090"/>
                  <a:gd name="connsiteY329" fmla="*/ 5118508 h 13511369"/>
                  <a:gd name="connsiteX330" fmla="*/ 10856737 w 12089090"/>
                  <a:gd name="connsiteY330" fmla="*/ 5020082 h 13511369"/>
                  <a:gd name="connsiteX331" fmla="*/ 10777363 w 12089090"/>
                  <a:gd name="connsiteY331" fmla="*/ 5137558 h 13511369"/>
                  <a:gd name="connsiteX332" fmla="*/ 10707513 w 12089090"/>
                  <a:gd name="connsiteY332" fmla="*/ 5096283 h 13511369"/>
                  <a:gd name="connsiteX333" fmla="*/ 10675763 w 12089090"/>
                  <a:gd name="connsiteY333" fmla="*/ 5216933 h 13511369"/>
                  <a:gd name="connsiteX334" fmla="*/ 10574162 w 12089090"/>
                  <a:gd name="connsiteY334" fmla="*/ 5220107 h 13511369"/>
                  <a:gd name="connsiteX335" fmla="*/ 10494787 w 12089090"/>
                  <a:gd name="connsiteY335" fmla="*/ 5077232 h 13511369"/>
                  <a:gd name="connsiteX336" fmla="*/ 10456687 w 12089090"/>
                  <a:gd name="connsiteY336" fmla="*/ 4924832 h 13511369"/>
                  <a:gd name="connsiteX337" fmla="*/ 10240787 w 12089090"/>
                  <a:gd name="connsiteY337" fmla="*/ 4928007 h 13511369"/>
                  <a:gd name="connsiteX338" fmla="*/ 10266187 w 12089090"/>
                  <a:gd name="connsiteY338" fmla="*/ 5153432 h 13511369"/>
                  <a:gd name="connsiteX339" fmla="*/ 10228088 w 12089090"/>
                  <a:gd name="connsiteY339" fmla="*/ 4959758 h 13511369"/>
                  <a:gd name="connsiteX340" fmla="*/ 10183637 w 12089090"/>
                  <a:gd name="connsiteY340" fmla="*/ 4972457 h 13511369"/>
                  <a:gd name="connsiteX341" fmla="*/ 10113787 w 12089090"/>
                  <a:gd name="connsiteY341" fmla="*/ 4861332 h 13511369"/>
                  <a:gd name="connsiteX342" fmla="*/ 10018538 w 12089090"/>
                  <a:gd name="connsiteY342" fmla="*/ 4931183 h 13511369"/>
                  <a:gd name="connsiteX343" fmla="*/ 9862962 w 12089090"/>
                  <a:gd name="connsiteY343" fmla="*/ 5058182 h 13511369"/>
                  <a:gd name="connsiteX344" fmla="*/ 10228087 w 12089090"/>
                  <a:gd name="connsiteY344" fmla="*/ 4724807 h 13511369"/>
                  <a:gd name="connsiteX345" fmla="*/ 10372550 w 12089090"/>
                  <a:gd name="connsiteY345" fmla="*/ 4634321 h 13511369"/>
                  <a:gd name="connsiteX346" fmla="*/ 10590037 w 12089090"/>
                  <a:gd name="connsiteY346" fmla="*/ 4581932 h 13511369"/>
                  <a:gd name="connsiteX347" fmla="*/ 10628138 w 12089090"/>
                  <a:gd name="connsiteY347" fmla="*/ 4461283 h 13511369"/>
                  <a:gd name="connsiteX348" fmla="*/ 10799588 w 12089090"/>
                  <a:gd name="connsiteY348" fmla="*/ 4334283 h 13511369"/>
                  <a:gd name="connsiteX349" fmla="*/ 10831337 w 12089090"/>
                  <a:gd name="connsiteY349" fmla="*/ 4080282 h 13511369"/>
                  <a:gd name="connsiteX350" fmla="*/ 10599562 w 12089090"/>
                  <a:gd name="connsiteY350" fmla="*/ 3997732 h 13511369"/>
                  <a:gd name="connsiteX351" fmla="*/ 10282063 w 12089090"/>
                  <a:gd name="connsiteY351" fmla="*/ 3950108 h 13511369"/>
                  <a:gd name="connsiteX352" fmla="*/ 10151887 w 12089090"/>
                  <a:gd name="connsiteY352" fmla="*/ 4010432 h 13511369"/>
                  <a:gd name="connsiteX353" fmla="*/ 10177288 w 12089090"/>
                  <a:gd name="connsiteY353" fmla="*/ 3845333 h 13511369"/>
                  <a:gd name="connsiteX354" fmla="*/ 10126488 w 12089090"/>
                  <a:gd name="connsiteY354" fmla="*/ 3670708 h 13511369"/>
                  <a:gd name="connsiteX355" fmla="*/ 10240787 w 12089090"/>
                  <a:gd name="connsiteY355" fmla="*/ 3708807 h 13511369"/>
                  <a:gd name="connsiteX356" fmla="*/ 10361438 w 12089090"/>
                  <a:gd name="connsiteY356" fmla="*/ 3600858 h 13511369"/>
                  <a:gd name="connsiteX357" fmla="*/ 10551938 w 12089090"/>
                  <a:gd name="connsiteY357" fmla="*/ 3661183 h 13511369"/>
                  <a:gd name="connsiteX358" fmla="*/ 10564638 w 12089090"/>
                  <a:gd name="connsiteY358" fmla="*/ 3477033 h 13511369"/>
                  <a:gd name="connsiteX359" fmla="*/ 10704337 w 12089090"/>
                  <a:gd name="connsiteY359" fmla="*/ 3515132 h 13511369"/>
                  <a:gd name="connsiteX360" fmla="*/ 10818637 w 12089090"/>
                  <a:gd name="connsiteY360" fmla="*/ 3210332 h 13511369"/>
                  <a:gd name="connsiteX361" fmla="*/ 10920238 w 12089090"/>
                  <a:gd name="connsiteY361" fmla="*/ 3299233 h 13511369"/>
                  <a:gd name="connsiteX362" fmla="*/ 11059937 w 12089090"/>
                  <a:gd name="connsiteY362" fmla="*/ 3283357 h 13511369"/>
                  <a:gd name="connsiteX363" fmla="*/ 11094862 w 12089090"/>
                  <a:gd name="connsiteY363" fmla="*/ 3508782 h 13511369"/>
                  <a:gd name="connsiteX364" fmla="*/ 11171063 w 12089090"/>
                  <a:gd name="connsiteY364" fmla="*/ 3251608 h 13511369"/>
                  <a:gd name="connsiteX365" fmla="*/ 11094863 w 12089090"/>
                  <a:gd name="connsiteY365" fmla="*/ 3165883 h 13511369"/>
                  <a:gd name="connsiteX366" fmla="*/ 11180587 w 12089090"/>
                  <a:gd name="connsiteY366" fmla="*/ 2911882 h 13511369"/>
                  <a:gd name="connsiteX367" fmla="*/ 10999613 w 12089090"/>
                  <a:gd name="connsiteY367" fmla="*/ 2988083 h 13511369"/>
                  <a:gd name="connsiteX368" fmla="*/ 10971037 w 12089090"/>
                  <a:gd name="connsiteY368" fmla="*/ 2918232 h 13511369"/>
                  <a:gd name="connsiteX369" fmla="*/ 10780537 w 12089090"/>
                  <a:gd name="connsiteY369" fmla="*/ 2715032 h 13511369"/>
                  <a:gd name="connsiteX370" fmla="*/ 10748788 w 12089090"/>
                  <a:gd name="connsiteY370" fmla="*/ 2530883 h 13511369"/>
                  <a:gd name="connsiteX371" fmla="*/ 10717038 w 12089090"/>
                  <a:gd name="connsiteY371" fmla="*/ 2435633 h 13511369"/>
                  <a:gd name="connsiteX372" fmla="*/ 10818637 w 12089090"/>
                  <a:gd name="connsiteY372" fmla="*/ 2334032 h 13511369"/>
                  <a:gd name="connsiteX373" fmla="*/ 11078988 w 12089090"/>
                  <a:gd name="connsiteY373" fmla="*/ 2099083 h 13511369"/>
                  <a:gd name="connsiteX374" fmla="*/ 11199637 w 12089090"/>
                  <a:gd name="connsiteY374" fmla="*/ 2118132 h 13511369"/>
                  <a:gd name="connsiteX375" fmla="*/ 11269488 w 12089090"/>
                  <a:gd name="connsiteY375" fmla="*/ 2029233 h 13511369"/>
                  <a:gd name="connsiteX376" fmla="*/ 11504437 w 12089090"/>
                  <a:gd name="connsiteY376" fmla="*/ 1921282 h 13511369"/>
                  <a:gd name="connsiteX377" fmla="*/ 11358388 w 12089090"/>
                  <a:gd name="connsiteY377" fmla="*/ 1851433 h 13511369"/>
                  <a:gd name="connsiteX378" fmla="*/ 11275837 w 12089090"/>
                  <a:gd name="connsiteY378" fmla="*/ 1705382 h 13511369"/>
                  <a:gd name="connsiteX379" fmla="*/ 11377437 w 12089090"/>
                  <a:gd name="connsiteY379" fmla="*/ 1279932 h 13511369"/>
                  <a:gd name="connsiteX380" fmla="*/ 11256787 w 12089090"/>
                  <a:gd name="connsiteY380" fmla="*/ 1019582 h 13511369"/>
                  <a:gd name="connsiteX381" fmla="*/ 11542537 w 12089090"/>
                  <a:gd name="connsiteY381" fmla="*/ 1362482 h 13511369"/>
                  <a:gd name="connsiteX382" fmla="*/ 11707637 w 12089090"/>
                  <a:gd name="connsiteY382" fmla="*/ 1165632 h 13511369"/>
                  <a:gd name="connsiteX383" fmla="*/ 11891787 w 12089090"/>
                  <a:gd name="connsiteY383" fmla="*/ 1476782 h 13511369"/>
                  <a:gd name="connsiteX384" fmla="*/ 12088637 w 12089090"/>
                  <a:gd name="connsiteY384" fmla="*/ 1578383 h 13511369"/>
                  <a:gd name="connsiteX385" fmla="*/ 11923537 w 12089090"/>
                  <a:gd name="connsiteY385" fmla="*/ 1133883 h 13511369"/>
                  <a:gd name="connsiteX386" fmla="*/ 11910837 w 12089090"/>
                  <a:gd name="connsiteY386" fmla="*/ 917982 h 13511369"/>
                  <a:gd name="connsiteX387" fmla="*/ 11777487 w 12089090"/>
                  <a:gd name="connsiteY387" fmla="*/ 721132 h 13511369"/>
                  <a:gd name="connsiteX388" fmla="*/ 11752087 w 12089090"/>
                  <a:gd name="connsiteY38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180087 w 12089090"/>
                  <a:gd name="connsiteY11" fmla="*/ 1905407 h 13511369"/>
                  <a:gd name="connsiteX12" fmla="*/ 7321772 w 12089090"/>
                  <a:gd name="connsiteY12" fmla="*/ 1876581 h 13511369"/>
                  <a:gd name="connsiteX13" fmla="*/ 7419403 w 12089090"/>
                  <a:gd name="connsiteY13" fmla="*/ 1843244 h 13511369"/>
                  <a:gd name="connsiteX14" fmla="*/ 7457503 w 12089090"/>
                  <a:gd name="connsiteY14" fmla="*/ 1764663 h 13511369"/>
                  <a:gd name="connsiteX15" fmla="*/ 7543228 w 12089090"/>
                  <a:gd name="connsiteY15" fmla="*/ 1752756 h 13511369"/>
                  <a:gd name="connsiteX16" fmla="*/ 7618237 w 12089090"/>
                  <a:gd name="connsiteY16" fmla="*/ 1552982 h 13511369"/>
                  <a:gd name="connsiteX17" fmla="*/ 7512272 w 12089090"/>
                  <a:gd name="connsiteY17" fmla="*/ 1428906 h 13511369"/>
                  <a:gd name="connsiteX18" fmla="*/ 7275337 w 12089090"/>
                  <a:gd name="connsiteY18" fmla="*/ 1305332 h 13511369"/>
                  <a:gd name="connsiteX19" fmla="*/ 6959822 w 12089090"/>
                  <a:gd name="connsiteY19" fmla="*/ 1395569 h 13511369"/>
                  <a:gd name="connsiteX20" fmla="*/ 6752653 w 12089090"/>
                  <a:gd name="connsiteY20" fmla="*/ 1359850 h 13511369"/>
                  <a:gd name="connsiteX21" fmla="*/ 6647878 w 12089090"/>
                  <a:gd name="connsiteY21" fmla="*/ 1431288 h 13511369"/>
                  <a:gd name="connsiteX22" fmla="*/ 6488334 w 12089090"/>
                  <a:gd name="connsiteY22" fmla="*/ 1331275 h 13511369"/>
                  <a:gd name="connsiteX23" fmla="*/ 6354984 w 12089090"/>
                  <a:gd name="connsiteY23" fmla="*/ 1402713 h 13511369"/>
                  <a:gd name="connsiteX24" fmla="*/ 6265687 w 12089090"/>
                  <a:gd name="connsiteY24" fmla="*/ 1362482 h 13511369"/>
                  <a:gd name="connsiteX25" fmla="*/ 6181153 w 12089090"/>
                  <a:gd name="connsiteY25" fmla="*/ 1433669 h 13511369"/>
                  <a:gd name="connsiteX26" fmla="*/ 6052565 w 12089090"/>
                  <a:gd name="connsiteY26" fmla="*/ 1269363 h 13511369"/>
                  <a:gd name="connsiteX27" fmla="*/ 5971603 w 12089090"/>
                  <a:gd name="connsiteY27" fmla="*/ 1078863 h 13511369"/>
                  <a:gd name="connsiteX28" fmla="*/ 5808487 w 12089090"/>
                  <a:gd name="connsiteY28" fmla="*/ 1000532 h 13511369"/>
                  <a:gd name="connsiteX29" fmla="*/ 5647753 w 12089090"/>
                  <a:gd name="connsiteY29" fmla="*/ 921700 h 13511369"/>
                  <a:gd name="connsiteX30" fmla="*/ 5566790 w 12089090"/>
                  <a:gd name="connsiteY30" fmla="*/ 995519 h 13511369"/>
                  <a:gd name="connsiteX31" fmla="*/ 5500115 w 12089090"/>
                  <a:gd name="connsiteY31" fmla="*/ 847881 h 13511369"/>
                  <a:gd name="connsiteX32" fmla="*/ 5295328 w 12089090"/>
                  <a:gd name="connsiteY32" fmla="*/ 838356 h 13511369"/>
                  <a:gd name="connsiteX33" fmla="*/ 5119115 w 12089090"/>
                  <a:gd name="connsiteY33" fmla="*/ 678813 h 13511369"/>
                  <a:gd name="connsiteX34" fmla="*/ 4872656 w 12089090"/>
                  <a:gd name="connsiteY34" fmla="*/ 524282 h 13511369"/>
                  <a:gd name="connsiteX35" fmla="*/ 4578572 w 12089090"/>
                  <a:gd name="connsiteY35" fmla="*/ 478788 h 13511369"/>
                  <a:gd name="connsiteX36" fmla="*/ 4330922 w 12089090"/>
                  <a:gd name="connsiteY36" fmla="*/ 395444 h 13511369"/>
                  <a:gd name="connsiteX37" fmla="*/ 4363068 w 12089090"/>
                  <a:gd name="connsiteY37" fmla="*/ 505232 h 13511369"/>
                  <a:gd name="connsiteX38" fmla="*/ 4118990 w 12089090"/>
                  <a:gd name="connsiteY38" fmla="*/ 528794 h 13511369"/>
                  <a:gd name="connsiteX39" fmla="*/ 3952303 w 12089090"/>
                  <a:gd name="connsiteY39" fmla="*/ 640713 h 13511369"/>
                  <a:gd name="connsiteX40" fmla="*/ 3770137 w 12089090"/>
                  <a:gd name="connsiteY40" fmla="*/ 929094 h 13511369"/>
                  <a:gd name="connsiteX41" fmla="*/ 3680840 w 12089090"/>
                  <a:gd name="connsiteY41" fmla="*/ 914556 h 13511369"/>
                  <a:gd name="connsiteX42" fmla="*/ 3578447 w 12089090"/>
                  <a:gd name="connsiteY42" fmla="*/ 990756 h 13511369"/>
                  <a:gd name="connsiteX43" fmla="*/ 3404615 w 12089090"/>
                  <a:gd name="connsiteY43" fmla="*/ 1205069 h 13511369"/>
                  <a:gd name="connsiteX44" fmla="*/ 3266503 w 12089090"/>
                  <a:gd name="connsiteY44" fmla="*/ 1266981 h 13511369"/>
                  <a:gd name="connsiteX45" fmla="*/ 3184349 w 12089090"/>
                  <a:gd name="connsiteY45" fmla="*/ 1343433 h 13511369"/>
                  <a:gd name="connsiteX46" fmla="*/ 2956940 w 12089090"/>
                  <a:gd name="connsiteY46" fmla="*/ 1233644 h 13511369"/>
                  <a:gd name="connsiteX47" fmla="*/ 2829544 w 12089090"/>
                  <a:gd name="connsiteY47" fmla="*/ 1317239 h 13511369"/>
                  <a:gd name="connsiteX48" fmla="*/ 2690240 w 12089090"/>
                  <a:gd name="connsiteY48" fmla="*/ 1366994 h 13511369"/>
                  <a:gd name="connsiteX49" fmla="*/ 2455687 w 12089090"/>
                  <a:gd name="connsiteY49" fmla="*/ 1452970 h 13511369"/>
                  <a:gd name="connsiteX50" fmla="*/ 2421159 w 12089090"/>
                  <a:gd name="connsiteY50" fmla="*/ 1328894 h 13511369"/>
                  <a:gd name="connsiteX51" fmla="*/ 2341387 w 12089090"/>
                  <a:gd name="connsiteY51" fmla="*/ 1248182 h 13511369"/>
                  <a:gd name="connsiteX52" fmla="*/ 2364009 w 12089090"/>
                  <a:gd name="connsiteY52" fmla="*/ 1407475 h 13511369"/>
                  <a:gd name="connsiteX53" fmla="*/ 2321147 w 12089090"/>
                  <a:gd name="connsiteY53" fmla="*/ 1557494 h 13511369"/>
                  <a:gd name="connsiteX54" fmla="*/ 2379487 w 12089090"/>
                  <a:gd name="connsiteY54" fmla="*/ 1629182 h 13511369"/>
                  <a:gd name="connsiteX55" fmla="*/ 2748581 w 12089090"/>
                  <a:gd name="connsiteY55" fmla="*/ 1888739 h 13511369"/>
                  <a:gd name="connsiteX56" fmla="*/ 2818828 w 12089090"/>
                  <a:gd name="connsiteY56" fmla="*/ 2031363 h 13511369"/>
                  <a:gd name="connsiteX57" fmla="*/ 2799778 w 12089090"/>
                  <a:gd name="connsiteY57" fmla="*/ 2224244 h 13511369"/>
                  <a:gd name="connsiteX58" fmla="*/ 2870025 w 12089090"/>
                  <a:gd name="connsiteY58" fmla="*/ 2431664 h 13511369"/>
                  <a:gd name="connsiteX59" fmla="*/ 3027187 w 12089090"/>
                  <a:gd name="connsiteY59" fmla="*/ 2567395 h 13511369"/>
                  <a:gd name="connsiteX60" fmla="*/ 3160537 w 12089090"/>
                  <a:gd name="connsiteY60" fmla="*/ 2543582 h 13511369"/>
                  <a:gd name="connsiteX61" fmla="*/ 3228403 w 12089090"/>
                  <a:gd name="connsiteY61" fmla="*/ 2648106 h 13511369"/>
                  <a:gd name="connsiteX62" fmla="*/ 3130772 w 12089090"/>
                  <a:gd name="connsiteY62" fmla="*/ 2719544 h 13511369"/>
                  <a:gd name="connsiteX63" fmla="*/ 3115293 w 12089090"/>
                  <a:gd name="connsiteY63" fmla="*/ 2843619 h 13511369"/>
                  <a:gd name="connsiteX64" fmla="*/ 3023615 w 12089090"/>
                  <a:gd name="connsiteY64" fmla="*/ 2957669 h 13511369"/>
                  <a:gd name="connsiteX65" fmla="*/ 3016472 w 12089090"/>
                  <a:gd name="connsiteY65" fmla="*/ 3050538 h 13511369"/>
                  <a:gd name="connsiteX66" fmla="*/ 2916459 w 12089090"/>
                  <a:gd name="connsiteY66" fmla="*/ 3143406 h 13511369"/>
                  <a:gd name="connsiteX67" fmla="*/ 2874787 w 12089090"/>
                  <a:gd name="connsiteY67" fmla="*/ 3248432 h 13511369"/>
                  <a:gd name="connsiteX68" fmla="*/ 2916459 w 12089090"/>
                  <a:gd name="connsiteY68" fmla="*/ 3355338 h 13511369"/>
                  <a:gd name="connsiteX69" fmla="*/ 3039093 w 12089090"/>
                  <a:gd name="connsiteY69" fmla="*/ 3469889 h 13511369"/>
                  <a:gd name="connsiteX70" fmla="*/ 2880740 w 12089090"/>
                  <a:gd name="connsiteY70" fmla="*/ 3872069 h 13511369"/>
                  <a:gd name="connsiteX71" fmla="*/ 2854547 w 12089090"/>
                  <a:gd name="connsiteY71" fmla="*/ 4003038 h 13511369"/>
                  <a:gd name="connsiteX72" fmla="*/ 2779537 w 12089090"/>
                  <a:gd name="connsiteY72" fmla="*/ 4067582 h 13511369"/>
                  <a:gd name="connsiteX73" fmla="*/ 2630709 w 12089090"/>
                  <a:gd name="connsiteY73" fmla="*/ 4069713 h 13511369"/>
                  <a:gd name="connsiteX74" fmla="*/ 2559272 w 12089090"/>
                  <a:gd name="connsiteY74" fmla="*/ 4041138 h 13511369"/>
                  <a:gd name="connsiteX75" fmla="*/ 2497359 w 12089090"/>
                  <a:gd name="connsiteY75" fmla="*/ 3964938 h 13511369"/>
                  <a:gd name="connsiteX76" fmla="*/ 2360437 w 12089090"/>
                  <a:gd name="connsiteY76" fmla="*/ 3991382 h 13511369"/>
                  <a:gd name="connsiteX77" fmla="*/ 2302097 w 12089090"/>
                  <a:gd name="connsiteY77" fmla="*/ 4098288 h 13511369"/>
                  <a:gd name="connsiteX78" fmla="*/ 2402109 w 12089090"/>
                  <a:gd name="connsiteY78" fmla="*/ 4295932 h 13511369"/>
                  <a:gd name="connsiteX79" fmla="*/ 2322337 w 12089090"/>
                  <a:gd name="connsiteY79" fmla="*/ 4353332 h 13511369"/>
                  <a:gd name="connsiteX80" fmla="*/ 2533078 w 12089090"/>
                  <a:gd name="connsiteY80" fmla="*/ 4645975 h 13511369"/>
                  <a:gd name="connsiteX81" fmla="*/ 2597372 w 12089090"/>
                  <a:gd name="connsiteY81" fmla="*/ 4879338 h 13511369"/>
                  <a:gd name="connsiteX82" fmla="*/ 2489024 w 12089090"/>
                  <a:gd name="connsiteY82" fmla="*/ 4958170 h 13511369"/>
                  <a:gd name="connsiteX83" fmla="*/ 2471165 w 12089090"/>
                  <a:gd name="connsiteY83" fmla="*/ 5122225 h 13511369"/>
                  <a:gd name="connsiteX84" fmla="*/ 2387822 w 12089090"/>
                  <a:gd name="connsiteY84" fmla="*/ 5196044 h 13511369"/>
                  <a:gd name="connsiteX85" fmla="*/ 2398537 w 12089090"/>
                  <a:gd name="connsiteY85" fmla="*/ 5286782 h 13511369"/>
                  <a:gd name="connsiteX86" fmla="*/ 2506884 w 12089090"/>
                  <a:gd name="connsiteY86" fmla="*/ 5384163 h 13511369"/>
                  <a:gd name="connsiteX87" fmla="*/ 2512837 w 12089090"/>
                  <a:gd name="connsiteY87" fmla="*/ 5534432 h 13511369"/>
                  <a:gd name="connsiteX88" fmla="*/ 2516409 w 12089090"/>
                  <a:gd name="connsiteY88" fmla="*/ 5622288 h 13511369"/>
                  <a:gd name="connsiteX89" fmla="*/ 2649759 w 12089090"/>
                  <a:gd name="connsiteY89" fmla="*/ 5741350 h 13511369"/>
                  <a:gd name="connsiteX90" fmla="*/ 2814065 w 12089090"/>
                  <a:gd name="connsiteY90" fmla="*/ 5819932 h 13511369"/>
                  <a:gd name="connsiteX91" fmla="*/ 2846212 w 12089090"/>
                  <a:gd name="connsiteY91" fmla="*/ 6036875 h 13511369"/>
                  <a:gd name="connsiteX92" fmla="*/ 2836687 w 12089090"/>
                  <a:gd name="connsiteY92" fmla="*/ 6239282 h 13511369"/>
                  <a:gd name="connsiteX93" fmla="*/ 2611659 w 12089090"/>
                  <a:gd name="connsiteY93" fmla="*/ 6322375 h 13511369"/>
                  <a:gd name="connsiteX94" fmla="*/ 2627137 w 12089090"/>
                  <a:gd name="connsiteY94" fmla="*/ 6448832 h 13511369"/>
                  <a:gd name="connsiteX95" fmla="*/ 2531887 w 12089090"/>
                  <a:gd name="connsiteY95" fmla="*/ 6696482 h 13511369"/>
                  <a:gd name="connsiteX96" fmla="*/ 2585465 w 12089090"/>
                  <a:gd name="connsiteY96" fmla="*/ 6812913 h 13511369"/>
                  <a:gd name="connsiteX97" fmla="*/ 2535459 w 12089090"/>
                  <a:gd name="connsiteY97" fmla="*/ 6872444 h 13511369"/>
                  <a:gd name="connsiteX98" fmla="*/ 2478309 w 12089090"/>
                  <a:gd name="connsiteY98" fmla="*/ 6981982 h 13511369"/>
                  <a:gd name="connsiteX99" fmla="*/ 2365199 w 12089090"/>
                  <a:gd name="connsiteY99" fmla="*/ 7022714 h 13511369"/>
                  <a:gd name="connsiteX100" fmla="*/ 2123503 w 12089090"/>
                  <a:gd name="connsiteY100" fmla="*/ 7248682 h 13511369"/>
                  <a:gd name="connsiteX101" fmla="*/ 2171128 w 12089090"/>
                  <a:gd name="connsiteY101" fmla="*/ 7551100 h 13511369"/>
                  <a:gd name="connsiteX102" fmla="*/ 2143743 w 12089090"/>
                  <a:gd name="connsiteY102" fmla="*/ 7627551 h 13511369"/>
                  <a:gd name="connsiteX103" fmla="*/ 1973484 w 12089090"/>
                  <a:gd name="connsiteY103" fmla="*/ 7703500 h 13511369"/>
                  <a:gd name="connsiteX104" fmla="*/ 1867519 w 12089090"/>
                  <a:gd name="connsiteY104" fmla="*/ 7841863 h 13511369"/>
                  <a:gd name="connsiteX105" fmla="*/ 1842515 w 12089090"/>
                  <a:gd name="connsiteY105" fmla="*/ 8084500 h 13511369"/>
                  <a:gd name="connsiteX106" fmla="*/ 1721072 w 12089090"/>
                  <a:gd name="connsiteY106" fmla="*/ 8148794 h 13511369"/>
                  <a:gd name="connsiteX107" fmla="*/ 1703212 w 12089090"/>
                  <a:gd name="connsiteY107" fmla="*/ 8291919 h 13511369"/>
                  <a:gd name="connsiteX108" fmla="*/ 1671065 w 12089090"/>
                  <a:gd name="connsiteY108" fmla="*/ 8510744 h 13511369"/>
                  <a:gd name="connsiteX109" fmla="*/ 1716309 w 12089090"/>
                  <a:gd name="connsiteY109" fmla="*/ 8653619 h 13511369"/>
                  <a:gd name="connsiteX110" fmla="*/ 1706784 w 12089090"/>
                  <a:gd name="connsiteY110" fmla="*/ 8772682 h 13511369"/>
                  <a:gd name="connsiteX111" fmla="*/ 1788937 w 12089090"/>
                  <a:gd name="connsiteY111" fmla="*/ 8963432 h 13511369"/>
                  <a:gd name="connsiteX112" fmla="*/ 1657969 w 12089090"/>
                  <a:gd name="connsiteY112" fmla="*/ 9413488 h 13511369"/>
                  <a:gd name="connsiteX113" fmla="*/ 1506759 w 12089090"/>
                  <a:gd name="connsiteY113" fmla="*/ 9498963 h 13511369"/>
                  <a:gd name="connsiteX114" fmla="*/ 1463897 w 12089090"/>
                  <a:gd name="connsiteY114" fmla="*/ 9682319 h 13511369"/>
                  <a:gd name="connsiteX115" fmla="*/ 1321022 w 12089090"/>
                  <a:gd name="connsiteY115" fmla="*/ 9748994 h 13511369"/>
                  <a:gd name="connsiteX116" fmla="*/ 1312687 w 12089090"/>
                  <a:gd name="connsiteY116" fmla="*/ 9839732 h 13511369"/>
                  <a:gd name="connsiteX117" fmla="*/ 1237678 w 12089090"/>
                  <a:gd name="connsiteY117" fmla="*/ 9970450 h 13511369"/>
                  <a:gd name="connsiteX118" fmla="*/ 1254347 w 12089090"/>
                  <a:gd name="connsiteY118" fmla="*/ 10151425 h 13511369"/>
                  <a:gd name="connsiteX119" fmla="*/ 1179337 w 12089090"/>
                  <a:gd name="connsiteY119" fmla="*/ 10315982 h 13511369"/>
                  <a:gd name="connsiteX120" fmla="*/ 932878 w 12089090"/>
                  <a:gd name="connsiteY120" fmla="*/ 10353832 h 13511369"/>
                  <a:gd name="connsiteX121" fmla="*/ 817387 w 12089090"/>
                  <a:gd name="connsiteY121" fmla="*/ 10468382 h 13511369"/>
                  <a:gd name="connsiteX122" fmla="*/ 678084 w 12089090"/>
                  <a:gd name="connsiteY122" fmla="*/ 10480038 h 13511369"/>
                  <a:gd name="connsiteX123" fmla="*/ 585215 w 12089090"/>
                  <a:gd name="connsiteY123" fmla="*/ 10544332 h 13511369"/>
                  <a:gd name="connsiteX124" fmla="*/ 497109 w 12089090"/>
                  <a:gd name="connsiteY124" fmla="*/ 10503850 h 13511369"/>
                  <a:gd name="connsiteX125" fmla="*/ 399478 w 12089090"/>
                  <a:gd name="connsiteY125" fmla="*/ 10510994 h 13511369"/>
                  <a:gd name="connsiteX126" fmla="*/ 301847 w 12089090"/>
                  <a:gd name="connsiteY126" fmla="*/ 10482419 h 13511369"/>
                  <a:gd name="connsiteX127" fmla="*/ 238743 w 12089090"/>
                  <a:gd name="connsiteY127" fmla="*/ 10535057 h 13511369"/>
                  <a:gd name="connsiteX128" fmla="*/ 17287 w 12089090"/>
                  <a:gd name="connsiteY128" fmla="*/ 10430282 h 13511369"/>
                  <a:gd name="connsiteX129" fmla="*/ 78009 w 12089090"/>
                  <a:gd name="connsiteY129" fmla="*/ 10608625 h 13511369"/>
                  <a:gd name="connsiteX130" fmla="*/ 11334 w 12089090"/>
                  <a:gd name="connsiteY130" fmla="*/ 10787219 h 13511369"/>
                  <a:gd name="connsiteX131" fmla="*/ 112537 w 12089090"/>
                  <a:gd name="connsiteY131" fmla="*/ 11056551 h 13511369"/>
                  <a:gd name="connsiteX132" fmla="*/ 8953 w 12089090"/>
                  <a:gd name="connsiteY132" fmla="*/ 11234894 h 13511369"/>
                  <a:gd name="connsiteX133" fmla="*/ 17287 w 12089090"/>
                  <a:gd name="connsiteY133" fmla="*/ 11420882 h 13511369"/>
                  <a:gd name="connsiteX134" fmla="*/ 158972 w 12089090"/>
                  <a:gd name="connsiteY134" fmla="*/ 11470638 h 13511369"/>
                  <a:gd name="connsiteX135" fmla="*/ 455437 w 12089090"/>
                  <a:gd name="connsiteY135" fmla="*/ 11497082 h 13511369"/>
                  <a:gd name="connsiteX136" fmla="*/ 623315 w 12089090"/>
                  <a:gd name="connsiteY136" fmla="*/ 11544457 h 13511369"/>
                  <a:gd name="connsiteX137" fmla="*/ 737615 w 12089090"/>
                  <a:gd name="connsiteY137" fmla="*/ 11489688 h 13511369"/>
                  <a:gd name="connsiteX138" fmla="*/ 912637 w 12089090"/>
                  <a:gd name="connsiteY138" fmla="*/ 11535182 h 13511369"/>
                  <a:gd name="connsiteX139" fmla="*/ 1078134 w 12089090"/>
                  <a:gd name="connsiteY139" fmla="*/ 11413488 h 13511369"/>
                  <a:gd name="connsiteX140" fmla="*/ 1155524 w 12089090"/>
                  <a:gd name="connsiteY140" fmla="*/ 11470889 h 13511369"/>
                  <a:gd name="connsiteX141" fmla="*/ 1294828 w 12089090"/>
                  <a:gd name="connsiteY141" fmla="*/ 11496832 h 13511369"/>
                  <a:gd name="connsiteX142" fmla="*/ 1466278 w 12089090"/>
                  <a:gd name="connsiteY142" fmla="*/ 11508738 h 13511369"/>
                  <a:gd name="connsiteX143" fmla="*/ 1552003 w 12089090"/>
                  <a:gd name="connsiteY143" fmla="*/ 11573032 h 13511369"/>
                  <a:gd name="connsiteX144" fmla="*/ 1652015 w 12089090"/>
                  <a:gd name="connsiteY144" fmla="*/ 11580175 h 13511369"/>
                  <a:gd name="connsiteX145" fmla="*/ 1731787 w 12089090"/>
                  <a:gd name="connsiteY145" fmla="*/ 11592332 h 13511369"/>
                  <a:gd name="connsiteX146" fmla="*/ 1659159 w 12089090"/>
                  <a:gd name="connsiteY146" fmla="*/ 11737338 h 13511369"/>
                  <a:gd name="connsiteX147" fmla="*/ 1693687 w 12089090"/>
                  <a:gd name="connsiteY147" fmla="*/ 11992382 h 13511369"/>
                  <a:gd name="connsiteX148" fmla="*/ 1871090 w 12089090"/>
                  <a:gd name="connsiteY148" fmla="*/ 12130244 h 13511369"/>
                  <a:gd name="connsiteX149" fmla="*/ 1993724 w 12089090"/>
                  <a:gd name="connsiteY149" fmla="*/ 12056676 h 13511369"/>
                  <a:gd name="connsiteX150" fmla="*/ 2066353 w 12089090"/>
                  <a:gd name="connsiteY150" fmla="*/ 12104050 h 13511369"/>
                  <a:gd name="connsiteX151" fmla="*/ 2142553 w 12089090"/>
                  <a:gd name="connsiteY151" fmla="*/ 12034994 h 13511369"/>
                  <a:gd name="connsiteX152" fmla="*/ 2242565 w 12089090"/>
                  <a:gd name="connsiteY152" fmla="*/ 12058807 h 13511369"/>
                  <a:gd name="connsiteX153" fmla="*/ 2473547 w 12089090"/>
                  <a:gd name="connsiteY153" fmla="*/ 12008800 h 13511369"/>
                  <a:gd name="connsiteX154" fmla="*/ 2524743 w 12089090"/>
                  <a:gd name="connsiteY154" fmla="*/ 11899513 h 13511369"/>
                  <a:gd name="connsiteX155" fmla="*/ 2893837 w 12089090"/>
                  <a:gd name="connsiteY155" fmla="*/ 12030482 h 13511369"/>
                  <a:gd name="connsiteX156" fmla="*/ 2983134 w 12089090"/>
                  <a:gd name="connsiteY156" fmla="*/ 12018325 h 13511369"/>
                  <a:gd name="connsiteX157" fmla="*/ 3084337 w 12089090"/>
                  <a:gd name="connsiteY157" fmla="*/ 12182882 h 13511369"/>
                  <a:gd name="connsiteX158" fmla="*/ 3323653 w 12089090"/>
                  <a:gd name="connsiteY158" fmla="*/ 12127863 h 13511369"/>
                  <a:gd name="connsiteX159" fmla="*/ 3433190 w 12089090"/>
                  <a:gd name="connsiteY159" fmla="*/ 12196919 h 13511369"/>
                  <a:gd name="connsiteX160" fmla="*/ 3586781 w 12089090"/>
                  <a:gd name="connsiteY160" fmla="*/ 12266226 h 13511369"/>
                  <a:gd name="connsiteX161" fmla="*/ 3522487 w 12089090"/>
                  <a:gd name="connsiteY161" fmla="*/ 12387670 h 13511369"/>
                  <a:gd name="connsiteX162" fmla="*/ 3607022 w 12089090"/>
                  <a:gd name="connsiteY162" fmla="*/ 12592207 h 13511369"/>
                  <a:gd name="connsiteX163" fmla="*/ 3560587 w 12089090"/>
                  <a:gd name="connsiteY163" fmla="*/ 12773432 h 13511369"/>
                  <a:gd name="connsiteX164" fmla="*/ 3545109 w 12089090"/>
                  <a:gd name="connsiteY164" fmla="*/ 12987494 h 13511369"/>
                  <a:gd name="connsiteX165" fmla="*/ 3636787 w 12089090"/>
                  <a:gd name="connsiteY165" fmla="*/ 13211582 h 13511369"/>
                  <a:gd name="connsiteX166" fmla="*/ 3922537 w 12089090"/>
                  <a:gd name="connsiteY166" fmla="*/ 13440182 h 13511369"/>
                  <a:gd name="connsiteX167" fmla="*/ 4514278 w 12089090"/>
                  <a:gd name="connsiteY167" fmla="*/ 13511369 h 13511369"/>
                  <a:gd name="connsiteX168" fmla="*/ 4549996 w 12089090"/>
                  <a:gd name="connsiteY168" fmla="*/ 13442312 h 13511369"/>
                  <a:gd name="connsiteX169" fmla="*/ 4208287 w 12089090"/>
                  <a:gd name="connsiteY169" fmla="*/ 13154432 h 13511369"/>
                  <a:gd name="connsiteX170" fmla="*/ 4635722 w 12089090"/>
                  <a:gd name="connsiteY170" fmla="*/ 13268482 h 13511369"/>
                  <a:gd name="connsiteX171" fmla="*/ 4951237 w 12089090"/>
                  <a:gd name="connsiteY171" fmla="*/ 13268732 h 13511369"/>
                  <a:gd name="connsiteX172" fmla="*/ 5052440 w 12089090"/>
                  <a:gd name="connsiteY172" fmla="*/ 13058932 h 13511369"/>
                  <a:gd name="connsiteX173" fmla="*/ 5011959 w 12089090"/>
                  <a:gd name="connsiteY173" fmla="*/ 12985113 h 13511369"/>
                  <a:gd name="connsiteX174" fmla="*/ 5008387 w 12089090"/>
                  <a:gd name="connsiteY174" fmla="*/ 12678182 h 13511369"/>
                  <a:gd name="connsiteX175" fmla="*/ 5084587 w 12089090"/>
                  <a:gd name="connsiteY175" fmla="*/ 12563882 h 13511369"/>
                  <a:gd name="connsiteX176" fmla="*/ 5046487 w 12089090"/>
                  <a:gd name="connsiteY176" fmla="*/ 12225745 h 13511369"/>
                  <a:gd name="connsiteX177" fmla="*/ 5375100 w 12089090"/>
                  <a:gd name="connsiteY177" fmla="*/ 12097157 h 13511369"/>
                  <a:gd name="connsiteX178" fmla="*/ 5656087 w 12089090"/>
                  <a:gd name="connsiteY178" fmla="*/ 12180502 h 13511369"/>
                  <a:gd name="connsiteX179" fmla="*/ 5541787 w 12089090"/>
                  <a:gd name="connsiteY179" fmla="*/ 11249432 h 13511369"/>
                  <a:gd name="connsiteX180" fmla="*/ 5602510 w 12089090"/>
                  <a:gd name="connsiteY180" fmla="*/ 10722925 h 13511369"/>
                  <a:gd name="connsiteX181" fmla="*/ 5485827 w 12089090"/>
                  <a:gd name="connsiteY181" fmla="*/ 10663394 h 13511369"/>
                  <a:gd name="connsiteX182" fmla="*/ 5602509 w 12089090"/>
                  <a:gd name="connsiteY182" fmla="*/ 10701495 h 13511369"/>
                  <a:gd name="connsiteX183" fmla="*/ 5628703 w 12089090"/>
                  <a:gd name="connsiteY183" fmla="*/ 10160950 h 13511369"/>
                  <a:gd name="connsiteX184" fmla="*/ 5715618 w 12089090"/>
                  <a:gd name="connsiteY184" fmla="*/ 9775438 h 13511369"/>
                  <a:gd name="connsiteX185" fmla="*/ 5847778 w 12089090"/>
                  <a:gd name="connsiteY185" fmla="*/ 9408475 h 13511369"/>
                  <a:gd name="connsiteX186" fmla="*/ 5938265 w 12089090"/>
                  <a:gd name="connsiteY186" fmla="*/ 9196544 h 13511369"/>
                  <a:gd name="connsiteX187" fmla="*/ 5776340 w 12089090"/>
                  <a:gd name="connsiteY187" fmla="*/ 9329894 h 13511369"/>
                  <a:gd name="connsiteX188" fmla="*/ 5940647 w 12089090"/>
                  <a:gd name="connsiteY188" fmla="*/ 9137013 h 13511369"/>
                  <a:gd name="connsiteX189" fmla="*/ 5972794 w 12089090"/>
                  <a:gd name="connsiteY189" fmla="*/ 8956289 h 13511369"/>
                  <a:gd name="connsiteX190" fmla="*/ 5976365 w 12089090"/>
                  <a:gd name="connsiteY190" fmla="*/ 9087006 h 13511369"/>
                  <a:gd name="connsiteX191" fmla="*/ 6458567 w 12089090"/>
                  <a:gd name="connsiteY191" fmla="*/ 8201432 h 13511369"/>
                  <a:gd name="connsiteX192" fmla="*/ 6221634 w 12089090"/>
                  <a:gd name="connsiteY192" fmla="*/ 8101170 h 13511369"/>
                  <a:gd name="connsiteX193" fmla="*/ 6443090 w 12089090"/>
                  <a:gd name="connsiteY193" fmla="*/ 8110694 h 13511369"/>
                  <a:gd name="connsiteX194" fmla="*/ 6713363 w 12089090"/>
                  <a:gd name="connsiteY194" fmla="*/ 8074975 h 13511369"/>
                  <a:gd name="connsiteX195" fmla="*/ 6872907 w 12089090"/>
                  <a:gd name="connsiteY195" fmla="*/ 8032113 h 13511369"/>
                  <a:gd name="connsiteX196" fmla="*/ 6802659 w 12089090"/>
                  <a:gd name="connsiteY196" fmla="*/ 7972582 h 13511369"/>
                  <a:gd name="connsiteX197" fmla="*/ 6894339 w 12089090"/>
                  <a:gd name="connsiteY197" fmla="*/ 7846626 h 13511369"/>
                  <a:gd name="connsiteX198" fmla="*/ 6997921 w 12089090"/>
                  <a:gd name="connsiteY198" fmla="*/ 7867807 h 13511369"/>
                  <a:gd name="connsiteX199" fmla="*/ 7034832 w 12089090"/>
                  <a:gd name="connsiteY199" fmla="*/ 7793990 h 13511369"/>
                  <a:gd name="connsiteX200" fmla="*/ 6961013 w 12089090"/>
                  <a:gd name="connsiteY200" fmla="*/ 7693975 h 13511369"/>
                  <a:gd name="connsiteX201" fmla="*/ 6927676 w 12089090"/>
                  <a:gd name="connsiteY201" fmla="*/ 7596344 h 13511369"/>
                  <a:gd name="connsiteX202" fmla="*/ 6837187 w 12089090"/>
                  <a:gd name="connsiteY202" fmla="*/ 7591832 h 13511369"/>
                  <a:gd name="connsiteX203" fmla="*/ 6763369 w 12089090"/>
                  <a:gd name="connsiteY203" fmla="*/ 7674925 h 13511369"/>
                  <a:gd name="connsiteX204" fmla="*/ 6627637 w 12089090"/>
                  <a:gd name="connsiteY204" fmla="*/ 7687082 h 13511369"/>
                  <a:gd name="connsiteX205" fmla="*/ 6687169 w 12089090"/>
                  <a:gd name="connsiteY205" fmla="*/ 7617775 h 13511369"/>
                  <a:gd name="connsiteX206" fmla="*/ 6699076 w 12089090"/>
                  <a:gd name="connsiteY206" fmla="*/ 7529669 h 13511369"/>
                  <a:gd name="connsiteX207" fmla="*/ 6720506 w 12089090"/>
                  <a:gd name="connsiteY207" fmla="*/ 7467756 h 13511369"/>
                  <a:gd name="connsiteX208" fmla="*/ 6684787 w 12089090"/>
                  <a:gd name="connsiteY208" fmla="*/ 7401332 h 13511369"/>
                  <a:gd name="connsiteX209" fmla="*/ 6620494 w 12089090"/>
                  <a:gd name="connsiteY209" fmla="*/ 7432038 h 13511369"/>
                  <a:gd name="connsiteX210" fmla="*/ 6618112 w 12089090"/>
                  <a:gd name="connsiteY210" fmla="*/ 7351326 h 13511369"/>
                  <a:gd name="connsiteX211" fmla="*/ 6837188 w 12089090"/>
                  <a:gd name="connsiteY211" fmla="*/ 7243919 h 13511369"/>
                  <a:gd name="connsiteX212" fmla="*/ 6801469 w 12089090"/>
                  <a:gd name="connsiteY212" fmla="*/ 7089138 h 13511369"/>
                  <a:gd name="connsiteX213" fmla="*/ 6877669 w 12089090"/>
                  <a:gd name="connsiteY213" fmla="*/ 7072469 h 13511369"/>
                  <a:gd name="connsiteX214" fmla="*/ 6856237 w 12089090"/>
                  <a:gd name="connsiteY214" fmla="*/ 6982232 h 13511369"/>
                  <a:gd name="connsiteX215" fmla="*/ 6961013 w 12089090"/>
                  <a:gd name="connsiteY215" fmla="*/ 6984363 h 13511369"/>
                  <a:gd name="connsiteX216" fmla="*/ 7003876 w 12089090"/>
                  <a:gd name="connsiteY216" fmla="*/ 6903400 h 13511369"/>
                  <a:gd name="connsiteX217" fmla="*/ 7106269 w 12089090"/>
                  <a:gd name="connsiteY217" fmla="*/ 6936738 h 13511369"/>
                  <a:gd name="connsiteX218" fmla="*/ 7180088 w 12089090"/>
                  <a:gd name="connsiteY218" fmla="*/ 7039132 h 13511369"/>
                  <a:gd name="connsiteX219" fmla="*/ 7246763 w 12089090"/>
                  <a:gd name="connsiteY219" fmla="*/ 6979600 h 13511369"/>
                  <a:gd name="connsiteX220" fmla="*/ 7187232 w 12089090"/>
                  <a:gd name="connsiteY220" fmla="*/ 6843869 h 13511369"/>
                  <a:gd name="connsiteX221" fmla="*/ 7244381 w 12089090"/>
                  <a:gd name="connsiteY221" fmla="*/ 6896506 h 13511369"/>
                  <a:gd name="connsiteX222" fmla="*/ 7361063 w 12089090"/>
                  <a:gd name="connsiteY222" fmla="*/ 6934357 h 13511369"/>
                  <a:gd name="connsiteX223" fmla="*/ 7434882 w 12089090"/>
                  <a:gd name="connsiteY223" fmla="*/ 7006046 h 13511369"/>
                  <a:gd name="connsiteX224" fmla="*/ 7403926 w 12089090"/>
                  <a:gd name="connsiteY224" fmla="*/ 7144158 h 13511369"/>
                  <a:gd name="connsiteX225" fmla="*/ 7475363 w 12089090"/>
                  <a:gd name="connsiteY225" fmla="*/ 7108439 h 13511369"/>
                  <a:gd name="connsiteX226" fmla="*/ 7465837 w 12089090"/>
                  <a:gd name="connsiteY226" fmla="*/ 7077482 h 13511369"/>
                  <a:gd name="connsiteX227" fmla="*/ 7542038 w 12089090"/>
                  <a:gd name="connsiteY227" fmla="*/ 7163208 h 13511369"/>
                  <a:gd name="connsiteX228" fmla="*/ 7477744 w 12089090"/>
                  <a:gd name="connsiteY228" fmla="*/ 7244171 h 13511369"/>
                  <a:gd name="connsiteX229" fmla="*/ 7542037 w 12089090"/>
                  <a:gd name="connsiteY229" fmla="*/ 7325132 h 13511369"/>
                  <a:gd name="connsiteX230" fmla="*/ 7468219 w 12089090"/>
                  <a:gd name="connsiteY230" fmla="*/ 7344183 h 13511369"/>
                  <a:gd name="connsiteX231" fmla="*/ 7375351 w 12089090"/>
                  <a:gd name="connsiteY231" fmla="*/ 7296558 h 13511369"/>
                  <a:gd name="connsiteX232" fmla="*/ 7327726 w 12089090"/>
                  <a:gd name="connsiteY232" fmla="*/ 7406096 h 13511369"/>
                  <a:gd name="connsiteX233" fmla="*/ 7403926 w 12089090"/>
                  <a:gd name="connsiteY233" fmla="*/ 7425146 h 13511369"/>
                  <a:gd name="connsiteX234" fmla="*/ 7458694 w 12089090"/>
                  <a:gd name="connsiteY234" fmla="*/ 7484677 h 13511369"/>
                  <a:gd name="connsiteX235" fmla="*/ 7484888 w 12089090"/>
                  <a:gd name="connsiteY235" fmla="*/ 7515382 h 13511369"/>
                  <a:gd name="connsiteX236" fmla="*/ 7505128 w 12089090"/>
                  <a:gd name="connsiteY236" fmla="*/ 7467755 h 13511369"/>
                  <a:gd name="connsiteX237" fmla="*/ 7563469 w 12089090"/>
                  <a:gd name="connsiteY237" fmla="*/ 7529921 h 13511369"/>
                  <a:gd name="connsiteX238" fmla="*/ 7656338 w 12089090"/>
                  <a:gd name="connsiteY238" fmla="*/ 7615646 h 13511369"/>
                  <a:gd name="connsiteX239" fmla="*/ 7656338 w 12089090"/>
                  <a:gd name="connsiteY239" fmla="*/ 7510871 h 13511369"/>
                  <a:gd name="connsiteX240" fmla="*/ 7830168 w 12089090"/>
                  <a:gd name="connsiteY240" fmla="*/ 7606120 h 13511369"/>
                  <a:gd name="connsiteX241" fmla="*/ 7723013 w 12089090"/>
                  <a:gd name="connsiteY241" fmla="*/ 7370377 h 13511369"/>
                  <a:gd name="connsiteX242" fmla="*/ 7725394 w 12089090"/>
                  <a:gd name="connsiteY242" fmla="*/ 7234646 h 13511369"/>
                  <a:gd name="connsiteX243" fmla="*/ 7630144 w 12089090"/>
                  <a:gd name="connsiteY243" fmla="*/ 7206071 h 13511369"/>
                  <a:gd name="connsiteX244" fmla="*/ 7694437 w 12089090"/>
                  <a:gd name="connsiteY244" fmla="*/ 7039382 h 13511369"/>
                  <a:gd name="connsiteX245" fmla="*/ 8392144 w 12089090"/>
                  <a:gd name="connsiteY245" fmla="*/ 6653621 h 13511369"/>
                  <a:gd name="connsiteX246" fmla="*/ 8720757 w 12089090"/>
                  <a:gd name="connsiteY246" fmla="*/ 6591708 h 13511369"/>
                  <a:gd name="connsiteX247" fmla="*/ 8739807 w 12089090"/>
                  <a:gd name="connsiteY247" fmla="*/ 6696483 h 13511369"/>
                  <a:gd name="connsiteX248" fmla="*/ 8813626 w 12089090"/>
                  <a:gd name="connsiteY248" fmla="*/ 6701246 h 13511369"/>
                  <a:gd name="connsiteX249" fmla="*/ 8789812 w 12089090"/>
                  <a:gd name="connsiteY249" fmla="*/ 6548844 h 13511369"/>
                  <a:gd name="connsiteX250" fmla="*/ 9332737 w 12089090"/>
                  <a:gd name="connsiteY250" fmla="*/ 6544082 h 13511369"/>
                  <a:gd name="connsiteX251" fmla="*/ 9520856 w 12089090"/>
                  <a:gd name="connsiteY251" fmla="*/ 6494075 h 13511369"/>
                  <a:gd name="connsiteX252" fmla="*/ 9647062 w 12089090"/>
                  <a:gd name="connsiteY252" fmla="*/ 6298813 h 13511369"/>
                  <a:gd name="connsiteX253" fmla="*/ 9923287 w 12089090"/>
                  <a:gd name="connsiteY253" fmla="*/ 6334532 h 13511369"/>
                  <a:gd name="connsiteX254" fmla="*/ 9887569 w 12089090"/>
                  <a:gd name="connsiteY254" fmla="*/ 6420258 h 13511369"/>
                  <a:gd name="connsiteX255" fmla="*/ 9744694 w 12089090"/>
                  <a:gd name="connsiteY255" fmla="*/ 6434546 h 13511369"/>
                  <a:gd name="connsiteX256" fmla="*/ 9813749 w 12089090"/>
                  <a:gd name="connsiteY256" fmla="*/ 6489313 h 13511369"/>
                  <a:gd name="connsiteX257" fmla="*/ 9682782 w 12089090"/>
                  <a:gd name="connsiteY257" fmla="*/ 6517889 h 13511369"/>
                  <a:gd name="connsiteX258" fmla="*/ 9556576 w 12089090"/>
                  <a:gd name="connsiteY258" fmla="*/ 6508364 h 13511369"/>
                  <a:gd name="connsiteX259" fmla="*/ 9470850 w 12089090"/>
                  <a:gd name="connsiteY259" fmla="*/ 6544082 h 13511369"/>
                  <a:gd name="connsiteX260" fmla="*/ 9439894 w 12089090"/>
                  <a:gd name="connsiteY260" fmla="*/ 6848883 h 13511369"/>
                  <a:gd name="connsiteX261" fmla="*/ 9601819 w 12089090"/>
                  <a:gd name="connsiteY261" fmla="*/ 6882220 h 13511369"/>
                  <a:gd name="connsiteX262" fmla="*/ 9808987 w 12089090"/>
                  <a:gd name="connsiteY262" fmla="*/ 6696482 h 13511369"/>
                  <a:gd name="connsiteX263" fmla="*/ 9847088 w 12089090"/>
                  <a:gd name="connsiteY263" fmla="*/ 6794114 h 13511369"/>
                  <a:gd name="connsiteX264" fmla="*/ 9994726 w 12089090"/>
                  <a:gd name="connsiteY264" fmla="*/ 6717914 h 13511369"/>
                  <a:gd name="connsiteX265" fmla="*/ 9894713 w 12089090"/>
                  <a:gd name="connsiteY265" fmla="*/ 6956040 h 13511369"/>
                  <a:gd name="connsiteX266" fmla="*/ 10037588 w 12089090"/>
                  <a:gd name="connsiteY266" fmla="*/ 6898889 h 13511369"/>
                  <a:gd name="connsiteX267" fmla="*/ 10004251 w 12089090"/>
                  <a:gd name="connsiteY267" fmla="*/ 6986996 h 13511369"/>
                  <a:gd name="connsiteX268" fmla="*/ 10235232 w 12089090"/>
                  <a:gd name="connsiteY268" fmla="*/ 6984614 h 13511369"/>
                  <a:gd name="connsiteX269" fmla="*/ 10075687 w 12089090"/>
                  <a:gd name="connsiteY269" fmla="*/ 7039382 h 13511369"/>
                  <a:gd name="connsiteX270" fmla="*/ 9966151 w 12089090"/>
                  <a:gd name="connsiteY270" fmla="*/ 7096533 h 13511369"/>
                  <a:gd name="connsiteX271" fmla="*/ 9847088 w 12089090"/>
                  <a:gd name="connsiteY271" fmla="*/ 7210833 h 13511369"/>
                  <a:gd name="connsiteX272" fmla="*/ 9882806 w 12089090"/>
                  <a:gd name="connsiteY272" fmla="*/ 7270363 h 13511369"/>
                  <a:gd name="connsiteX273" fmla="*/ 9925669 w 12089090"/>
                  <a:gd name="connsiteY273" fmla="*/ 7320371 h 13511369"/>
                  <a:gd name="connsiteX274" fmla="*/ 10004251 w 12089090"/>
                  <a:gd name="connsiteY274" fmla="*/ 7287033 h 13511369"/>
                  <a:gd name="connsiteX275" fmla="*/ 10016156 w 12089090"/>
                  <a:gd name="connsiteY275" fmla="*/ 7348944 h 13511369"/>
                  <a:gd name="connsiteX276" fmla="*/ 10130457 w 12089090"/>
                  <a:gd name="connsiteY276" fmla="*/ 7210833 h 13511369"/>
                  <a:gd name="connsiteX277" fmla="*/ 10166176 w 12089090"/>
                  <a:gd name="connsiteY277" fmla="*/ 7356089 h 13511369"/>
                  <a:gd name="connsiteX278" fmla="*/ 10261426 w 12089090"/>
                  <a:gd name="connsiteY278" fmla="*/ 7239408 h 13511369"/>
                  <a:gd name="connsiteX279" fmla="*/ 10287619 w 12089090"/>
                  <a:gd name="connsiteY279" fmla="*/ 7401332 h 13511369"/>
                  <a:gd name="connsiteX280" fmla="*/ 10361437 w 12089090"/>
                  <a:gd name="connsiteY280" fmla="*/ 7477532 h 13511369"/>
                  <a:gd name="connsiteX281" fmla="*/ 10151887 w 12089090"/>
                  <a:gd name="connsiteY281" fmla="*/ 7591832 h 13511369"/>
                  <a:gd name="connsiteX282" fmla="*/ 10304288 w 12089090"/>
                  <a:gd name="connsiteY282" fmla="*/ 7741852 h 13511369"/>
                  <a:gd name="connsiteX283" fmla="*/ 10335244 w 12089090"/>
                  <a:gd name="connsiteY283" fmla="*/ 7644221 h 13511369"/>
                  <a:gd name="connsiteX284" fmla="*/ 10406680 w 12089090"/>
                  <a:gd name="connsiteY284" fmla="*/ 7732326 h 13511369"/>
                  <a:gd name="connsiteX285" fmla="*/ 10528126 w 12089090"/>
                  <a:gd name="connsiteY285" fmla="*/ 7691846 h 13511369"/>
                  <a:gd name="connsiteX286" fmla="*/ 10532887 w 12089090"/>
                  <a:gd name="connsiteY286" fmla="*/ 7777570 h 13511369"/>
                  <a:gd name="connsiteX287" fmla="*/ 10530506 w 12089090"/>
                  <a:gd name="connsiteY287" fmla="*/ 7875200 h 13511369"/>
                  <a:gd name="connsiteX288" fmla="*/ 10640043 w 12089090"/>
                  <a:gd name="connsiteY288" fmla="*/ 7837101 h 13511369"/>
                  <a:gd name="connsiteX289" fmla="*/ 10680526 w 12089090"/>
                  <a:gd name="connsiteY289" fmla="*/ 8075227 h 13511369"/>
                  <a:gd name="connsiteX290" fmla="*/ 10818637 w 12089090"/>
                  <a:gd name="connsiteY290" fmla="*/ 8106182 h 13511369"/>
                  <a:gd name="connsiteX291" fmla="*/ 10832925 w 12089090"/>
                  <a:gd name="connsiteY291" fmla="*/ 7815670 h 13511369"/>
                  <a:gd name="connsiteX292" fmla="*/ 10923413 w 12089090"/>
                  <a:gd name="connsiteY292" fmla="*/ 7791858 h 13511369"/>
                  <a:gd name="connsiteX293" fmla="*/ 10992469 w 12089090"/>
                  <a:gd name="connsiteY293" fmla="*/ 7620407 h 13511369"/>
                  <a:gd name="connsiteX294" fmla="*/ 10954369 w 12089090"/>
                  <a:gd name="connsiteY294" fmla="*/ 7491821 h 13511369"/>
                  <a:gd name="connsiteX295" fmla="*/ 10859119 w 12089090"/>
                  <a:gd name="connsiteY295" fmla="*/ 7479913 h 13511369"/>
                  <a:gd name="connsiteX296" fmla="*/ 10906743 w 12089090"/>
                  <a:gd name="connsiteY296" fmla="*/ 7360851 h 13511369"/>
                  <a:gd name="connsiteX297" fmla="*/ 10801969 w 12089090"/>
                  <a:gd name="connsiteY297" fmla="*/ 7289414 h 13511369"/>
                  <a:gd name="connsiteX298" fmla="*/ 10761487 w 12089090"/>
                  <a:gd name="connsiteY298" fmla="*/ 7058432 h 13511369"/>
                  <a:gd name="connsiteX299" fmla="*/ 10443987 w 12089090"/>
                  <a:gd name="connsiteY299" fmla="*/ 7020332 h 13511369"/>
                  <a:gd name="connsiteX300" fmla="*/ 10513838 w 12089090"/>
                  <a:gd name="connsiteY300" fmla="*/ 6915558 h 13511369"/>
                  <a:gd name="connsiteX301" fmla="*/ 10637663 w 12089090"/>
                  <a:gd name="connsiteY301" fmla="*/ 6896508 h 13511369"/>
                  <a:gd name="connsiteX302" fmla="*/ 10647187 w 12089090"/>
                  <a:gd name="connsiteY302" fmla="*/ 6810782 h 13511369"/>
                  <a:gd name="connsiteX303" fmla="*/ 10859912 w 12089090"/>
                  <a:gd name="connsiteY303" fmla="*/ 6899682 h 13511369"/>
                  <a:gd name="connsiteX304" fmla="*/ 10875787 w 12089090"/>
                  <a:gd name="connsiteY304" fmla="*/ 6677432 h 13511369"/>
                  <a:gd name="connsiteX305" fmla="*/ 10666237 w 12089090"/>
                  <a:gd name="connsiteY305" fmla="*/ 6772682 h 13511369"/>
                  <a:gd name="connsiteX306" fmla="*/ 10590037 w 12089090"/>
                  <a:gd name="connsiteY306" fmla="*/ 6544082 h 13511369"/>
                  <a:gd name="connsiteX307" fmla="*/ 10361437 w 12089090"/>
                  <a:gd name="connsiteY307" fmla="*/ 6753632 h 13511369"/>
                  <a:gd name="connsiteX308" fmla="*/ 10374138 w 12089090"/>
                  <a:gd name="connsiteY308" fmla="*/ 6588533 h 13511369"/>
                  <a:gd name="connsiteX309" fmla="*/ 10386837 w 12089090"/>
                  <a:gd name="connsiteY309" fmla="*/ 6464707 h 13511369"/>
                  <a:gd name="connsiteX310" fmla="*/ 10331672 w 12089090"/>
                  <a:gd name="connsiteY310" fmla="*/ 6436675 h 13511369"/>
                  <a:gd name="connsiteX311" fmla="*/ 10278888 w 12089090"/>
                  <a:gd name="connsiteY311" fmla="*/ 6452008 h 13511369"/>
                  <a:gd name="connsiteX312" fmla="*/ 10158237 w 12089090"/>
                  <a:gd name="connsiteY312" fmla="*/ 6236107 h 13511369"/>
                  <a:gd name="connsiteX313" fmla="*/ 10323338 w 12089090"/>
                  <a:gd name="connsiteY313" fmla="*/ 6274208 h 13511369"/>
                  <a:gd name="connsiteX314" fmla="*/ 10564638 w 12089090"/>
                  <a:gd name="connsiteY314" fmla="*/ 6274208 h 13511369"/>
                  <a:gd name="connsiteX315" fmla="*/ 10694812 w 12089090"/>
                  <a:gd name="connsiteY315" fmla="*/ 6134507 h 13511369"/>
                  <a:gd name="connsiteX316" fmla="*/ 10593213 w 12089090"/>
                  <a:gd name="connsiteY316" fmla="*/ 6023383 h 13511369"/>
                  <a:gd name="connsiteX317" fmla="*/ 10380487 w 12089090"/>
                  <a:gd name="connsiteY317" fmla="*/ 5975757 h 13511369"/>
                  <a:gd name="connsiteX318" fmla="*/ 10561462 w 12089090"/>
                  <a:gd name="connsiteY318" fmla="*/ 5845582 h 13511369"/>
                  <a:gd name="connsiteX319" fmla="*/ 10507488 w 12089090"/>
                  <a:gd name="connsiteY319" fmla="*/ 5728108 h 13511369"/>
                  <a:gd name="connsiteX320" fmla="*/ 10561463 w 12089090"/>
                  <a:gd name="connsiteY320" fmla="*/ 5607458 h 13511369"/>
                  <a:gd name="connsiteX321" fmla="*/ 10523362 w 12089090"/>
                  <a:gd name="connsiteY321" fmla="*/ 5604282 h 13511369"/>
                  <a:gd name="connsiteX322" fmla="*/ 10488438 w 12089090"/>
                  <a:gd name="connsiteY322" fmla="*/ 5528083 h 13511369"/>
                  <a:gd name="connsiteX323" fmla="*/ 10329687 w 12089090"/>
                  <a:gd name="connsiteY323" fmla="*/ 5375682 h 13511369"/>
                  <a:gd name="connsiteX324" fmla="*/ 10599563 w 12089090"/>
                  <a:gd name="connsiteY324" fmla="*/ 5480458 h 13511369"/>
                  <a:gd name="connsiteX325" fmla="*/ 10742437 w 12089090"/>
                  <a:gd name="connsiteY325" fmla="*/ 5439182 h 13511369"/>
                  <a:gd name="connsiteX326" fmla="*/ 10717038 w 12089090"/>
                  <a:gd name="connsiteY326" fmla="*/ 5686833 h 13511369"/>
                  <a:gd name="connsiteX327" fmla="*/ 10894837 w 12089090"/>
                  <a:gd name="connsiteY327" fmla="*/ 5724932 h 13511369"/>
                  <a:gd name="connsiteX328" fmla="*/ 10951988 w 12089090"/>
                  <a:gd name="connsiteY328" fmla="*/ 5550308 h 13511369"/>
                  <a:gd name="connsiteX329" fmla="*/ 10993262 w 12089090"/>
                  <a:gd name="connsiteY329" fmla="*/ 5321707 h 13511369"/>
                  <a:gd name="connsiteX330" fmla="*/ 10913888 w 12089090"/>
                  <a:gd name="connsiteY330" fmla="*/ 5118508 h 13511369"/>
                  <a:gd name="connsiteX331" fmla="*/ 10856737 w 12089090"/>
                  <a:gd name="connsiteY331" fmla="*/ 5020082 h 13511369"/>
                  <a:gd name="connsiteX332" fmla="*/ 10777363 w 12089090"/>
                  <a:gd name="connsiteY332" fmla="*/ 5137558 h 13511369"/>
                  <a:gd name="connsiteX333" fmla="*/ 10707513 w 12089090"/>
                  <a:gd name="connsiteY333" fmla="*/ 5096283 h 13511369"/>
                  <a:gd name="connsiteX334" fmla="*/ 10675763 w 12089090"/>
                  <a:gd name="connsiteY334" fmla="*/ 5216933 h 13511369"/>
                  <a:gd name="connsiteX335" fmla="*/ 10574162 w 12089090"/>
                  <a:gd name="connsiteY335" fmla="*/ 5220107 h 13511369"/>
                  <a:gd name="connsiteX336" fmla="*/ 10494787 w 12089090"/>
                  <a:gd name="connsiteY336" fmla="*/ 5077232 h 13511369"/>
                  <a:gd name="connsiteX337" fmla="*/ 10456687 w 12089090"/>
                  <a:gd name="connsiteY337" fmla="*/ 4924832 h 13511369"/>
                  <a:gd name="connsiteX338" fmla="*/ 10240787 w 12089090"/>
                  <a:gd name="connsiteY338" fmla="*/ 4928007 h 13511369"/>
                  <a:gd name="connsiteX339" fmla="*/ 10266187 w 12089090"/>
                  <a:gd name="connsiteY339" fmla="*/ 5153432 h 13511369"/>
                  <a:gd name="connsiteX340" fmla="*/ 10228088 w 12089090"/>
                  <a:gd name="connsiteY340" fmla="*/ 4959758 h 13511369"/>
                  <a:gd name="connsiteX341" fmla="*/ 10183637 w 12089090"/>
                  <a:gd name="connsiteY341" fmla="*/ 4972457 h 13511369"/>
                  <a:gd name="connsiteX342" fmla="*/ 10113787 w 12089090"/>
                  <a:gd name="connsiteY342" fmla="*/ 4861332 h 13511369"/>
                  <a:gd name="connsiteX343" fmla="*/ 10018538 w 12089090"/>
                  <a:gd name="connsiteY343" fmla="*/ 4931183 h 13511369"/>
                  <a:gd name="connsiteX344" fmla="*/ 9862962 w 12089090"/>
                  <a:gd name="connsiteY344" fmla="*/ 5058182 h 13511369"/>
                  <a:gd name="connsiteX345" fmla="*/ 10228087 w 12089090"/>
                  <a:gd name="connsiteY345" fmla="*/ 4724807 h 13511369"/>
                  <a:gd name="connsiteX346" fmla="*/ 10372550 w 12089090"/>
                  <a:gd name="connsiteY346" fmla="*/ 4634321 h 13511369"/>
                  <a:gd name="connsiteX347" fmla="*/ 10590037 w 12089090"/>
                  <a:gd name="connsiteY347" fmla="*/ 4581932 h 13511369"/>
                  <a:gd name="connsiteX348" fmla="*/ 10628138 w 12089090"/>
                  <a:gd name="connsiteY348" fmla="*/ 4461283 h 13511369"/>
                  <a:gd name="connsiteX349" fmla="*/ 10799588 w 12089090"/>
                  <a:gd name="connsiteY349" fmla="*/ 4334283 h 13511369"/>
                  <a:gd name="connsiteX350" fmla="*/ 10831337 w 12089090"/>
                  <a:gd name="connsiteY350" fmla="*/ 4080282 h 13511369"/>
                  <a:gd name="connsiteX351" fmla="*/ 10599562 w 12089090"/>
                  <a:gd name="connsiteY351" fmla="*/ 3997732 h 13511369"/>
                  <a:gd name="connsiteX352" fmla="*/ 10282063 w 12089090"/>
                  <a:gd name="connsiteY352" fmla="*/ 3950108 h 13511369"/>
                  <a:gd name="connsiteX353" fmla="*/ 10151887 w 12089090"/>
                  <a:gd name="connsiteY353" fmla="*/ 4010432 h 13511369"/>
                  <a:gd name="connsiteX354" fmla="*/ 10177288 w 12089090"/>
                  <a:gd name="connsiteY354" fmla="*/ 3845333 h 13511369"/>
                  <a:gd name="connsiteX355" fmla="*/ 10126488 w 12089090"/>
                  <a:gd name="connsiteY355" fmla="*/ 3670708 h 13511369"/>
                  <a:gd name="connsiteX356" fmla="*/ 10240787 w 12089090"/>
                  <a:gd name="connsiteY356" fmla="*/ 3708807 h 13511369"/>
                  <a:gd name="connsiteX357" fmla="*/ 10361438 w 12089090"/>
                  <a:gd name="connsiteY357" fmla="*/ 3600858 h 13511369"/>
                  <a:gd name="connsiteX358" fmla="*/ 10551938 w 12089090"/>
                  <a:gd name="connsiteY358" fmla="*/ 3661183 h 13511369"/>
                  <a:gd name="connsiteX359" fmla="*/ 10564638 w 12089090"/>
                  <a:gd name="connsiteY359" fmla="*/ 3477033 h 13511369"/>
                  <a:gd name="connsiteX360" fmla="*/ 10704337 w 12089090"/>
                  <a:gd name="connsiteY360" fmla="*/ 3515132 h 13511369"/>
                  <a:gd name="connsiteX361" fmla="*/ 10818637 w 12089090"/>
                  <a:gd name="connsiteY361" fmla="*/ 3210332 h 13511369"/>
                  <a:gd name="connsiteX362" fmla="*/ 10920238 w 12089090"/>
                  <a:gd name="connsiteY362" fmla="*/ 3299233 h 13511369"/>
                  <a:gd name="connsiteX363" fmla="*/ 11059937 w 12089090"/>
                  <a:gd name="connsiteY363" fmla="*/ 3283357 h 13511369"/>
                  <a:gd name="connsiteX364" fmla="*/ 11094862 w 12089090"/>
                  <a:gd name="connsiteY364" fmla="*/ 3508782 h 13511369"/>
                  <a:gd name="connsiteX365" fmla="*/ 11171063 w 12089090"/>
                  <a:gd name="connsiteY365" fmla="*/ 3251608 h 13511369"/>
                  <a:gd name="connsiteX366" fmla="*/ 11094863 w 12089090"/>
                  <a:gd name="connsiteY366" fmla="*/ 3165883 h 13511369"/>
                  <a:gd name="connsiteX367" fmla="*/ 11180587 w 12089090"/>
                  <a:gd name="connsiteY367" fmla="*/ 2911882 h 13511369"/>
                  <a:gd name="connsiteX368" fmla="*/ 10999613 w 12089090"/>
                  <a:gd name="connsiteY368" fmla="*/ 2988083 h 13511369"/>
                  <a:gd name="connsiteX369" fmla="*/ 10971037 w 12089090"/>
                  <a:gd name="connsiteY369" fmla="*/ 2918232 h 13511369"/>
                  <a:gd name="connsiteX370" fmla="*/ 10780537 w 12089090"/>
                  <a:gd name="connsiteY370" fmla="*/ 2715032 h 13511369"/>
                  <a:gd name="connsiteX371" fmla="*/ 10748788 w 12089090"/>
                  <a:gd name="connsiteY371" fmla="*/ 2530883 h 13511369"/>
                  <a:gd name="connsiteX372" fmla="*/ 10717038 w 12089090"/>
                  <a:gd name="connsiteY372" fmla="*/ 2435633 h 13511369"/>
                  <a:gd name="connsiteX373" fmla="*/ 10818637 w 12089090"/>
                  <a:gd name="connsiteY373" fmla="*/ 2334032 h 13511369"/>
                  <a:gd name="connsiteX374" fmla="*/ 11078988 w 12089090"/>
                  <a:gd name="connsiteY374" fmla="*/ 2099083 h 13511369"/>
                  <a:gd name="connsiteX375" fmla="*/ 11199637 w 12089090"/>
                  <a:gd name="connsiteY375" fmla="*/ 2118132 h 13511369"/>
                  <a:gd name="connsiteX376" fmla="*/ 11269488 w 12089090"/>
                  <a:gd name="connsiteY376" fmla="*/ 2029233 h 13511369"/>
                  <a:gd name="connsiteX377" fmla="*/ 11504437 w 12089090"/>
                  <a:gd name="connsiteY377" fmla="*/ 1921282 h 13511369"/>
                  <a:gd name="connsiteX378" fmla="*/ 11358388 w 12089090"/>
                  <a:gd name="connsiteY378" fmla="*/ 1851433 h 13511369"/>
                  <a:gd name="connsiteX379" fmla="*/ 11275837 w 12089090"/>
                  <a:gd name="connsiteY379" fmla="*/ 1705382 h 13511369"/>
                  <a:gd name="connsiteX380" fmla="*/ 11377437 w 12089090"/>
                  <a:gd name="connsiteY380" fmla="*/ 1279932 h 13511369"/>
                  <a:gd name="connsiteX381" fmla="*/ 11256787 w 12089090"/>
                  <a:gd name="connsiteY381" fmla="*/ 1019582 h 13511369"/>
                  <a:gd name="connsiteX382" fmla="*/ 11542537 w 12089090"/>
                  <a:gd name="connsiteY382" fmla="*/ 1362482 h 13511369"/>
                  <a:gd name="connsiteX383" fmla="*/ 11707637 w 12089090"/>
                  <a:gd name="connsiteY383" fmla="*/ 1165632 h 13511369"/>
                  <a:gd name="connsiteX384" fmla="*/ 11891787 w 12089090"/>
                  <a:gd name="connsiteY384" fmla="*/ 1476782 h 13511369"/>
                  <a:gd name="connsiteX385" fmla="*/ 12088637 w 12089090"/>
                  <a:gd name="connsiteY385" fmla="*/ 1578383 h 13511369"/>
                  <a:gd name="connsiteX386" fmla="*/ 11923537 w 12089090"/>
                  <a:gd name="connsiteY386" fmla="*/ 1133883 h 13511369"/>
                  <a:gd name="connsiteX387" fmla="*/ 11910837 w 12089090"/>
                  <a:gd name="connsiteY387" fmla="*/ 917982 h 13511369"/>
                  <a:gd name="connsiteX388" fmla="*/ 11777487 w 12089090"/>
                  <a:gd name="connsiteY388" fmla="*/ 721132 h 13511369"/>
                  <a:gd name="connsiteX389" fmla="*/ 11752087 w 12089090"/>
                  <a:gd name="connsiteY38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180087 w 12089090"/>
                  <a:gd name="connsiteY12" fmla="*/ 1905407 h 13511369"/>
                  <a:gd name="connsiteX13" fmla="*/ 7321772 w 12089090"/>
                  <a:gd name="connsiteY13" fmla="*/ 1876581 h 13511369"/>
                  <a:gd name="connsiteX14" fmla="*/ 7419403 w 12089090"/>
                  <a:gd name="connsiteY14" fmla="*/ 1843244 h 13511369"/>
                  <a:gd name="connsiteX15" fmla="*/ 7457503 w 12089090"/>
                  <a:gd name="connsiteY15" fmla="*/ 1764663 h 13511369"/>
                  <a:gd name="connsiteX16" fmla="*/ 7543228 w 12089090"/>
                  <a:gd name="connsiteY16" fmla="*/ 1752756 h 13511369"/>
                  <a:gd name="connsiteX17" fmla="*/ 7618237 w 12089090"/>
                  <a:gd name="connsiteY17" fmla="*/ 1552982 h 13511369"/>
                  <a:gd name="connsiteX18" fmla="*/ 7512272 w 12089090"/>
                  <a:gd name="connsiteY18" fmla="*/ 1428906 h 13511369"/>
                  <a:gd name="connsiteX19" fmla="*/ 7275337 w 12089090"/>
                  <a:gd name="connsiteY19" fmla="*/ 1305332 h 13511369"/>
                  <a:gd name="connsiteX20" fmla="*/ 6959822 w 12089090"/>
                  <a:gd name="connsiteY20" fmla="*/ 1395569 h 13511369"/>
                  <a:gd name="connsiteX21" fmla="*/ 6752653 w 12089090"/>
                  <a:gd name="connsiteY21" fmla="*/ 1359850 h 13511369"/>
                  <a:gd name="connsiteX22" fmla="*/ 6647878 w 12089090"/>
                  <a:gd name="connsiteY22" fmla="*/ 1431288 h 13511369"/>
                  <a:gd name="connsiteX23" fmla="*/ 6488334 w 12089090"/>
                  <a:gd name="connsiteY23" fmla="*/ 1331275 h 13511369"/>
                  <a:gd name="connsiteX24" fmla="*/ 6354984 w 12089090"/>
                  <a:gd name="connsiteY24" fmla="*/ 1402713 h 13511369"/>
                  <a:gd name="connsiteX25" fmla="*/ 6265687 w 12089090"/>
                  <a:gd name="connsiteY25" fmla="*/ 1362482 h 13511369"/>
                  <a:gd name="connsiteX26" fmla="*/ 6181153 w 12089090"/>
                  <a:gd name="connsiteY26" fmla="*/ 1433669 h 13511369"/>
                  <a:gd name="connsiteX27" fmla="*/ 6052565 w 12089090"/>
                  <a:gd name="connsiteY27" fmla="*/ 1269363 h 13511369"/>
                  <a:gd name="connsiteX28" fmla="*/ 5971603 w 12089090"/>
                  <a:gd name="connsiteY28" fmla="*/ 1078863 h 13511369"/>
                  <a:gd name="connsiteX29" fmla="*/ 5808487 w 12089090"/>
                  <a:gd name="connsiteY29" fmla="*/ 1000532 h 13511369"/>
                  <a:gd name="connsiteX30" fmla="*/ 5647753 w 12089090"/>
                  <a:gd name="connsiteY30" fmla="*/ 921700 h 13511369"/>
                  <a:gd name="connsiteX31" fmla="*/ 5566790 w 12089090"/>
                  <a:gd name="connsiteY31" fmla="*/ 995519 h 13511369"/>
                  <a:gd name="connsiteX32" fmla="*/ 5500115 w 12089090"/>
                  <a:gd name="connsiteY32" fmla="*/ 847881 h 13511369"/>
                  <a:gd name="connsiteX33" fmla="*/ 5295328 w 12089090"/>
                  <a:gd name="connsiteY33" fmla="*/ 838356 h 13511369"/>
                  <a:gd name="connsiteX34" fmla="*/ 5119115 w 12089090"/>
                  <a:gd name="connsiteY34" fmla="*/ 678813 h 13511369"/>
                  <a:gd name="connsiteX35" fmla="*/ 4872656 w 12089090"/>
                  <a:gd name="connsiteY35" fmla="*/ 524282 h 13511369"/>
                  <a:gd name="connsiteX36" fmla="*/ 4578572 w 12089090"/>
                  <a:gd name="connsiteY36" fmla="*/ 478788 h 13511369"/>
                  <a:gd name="connsiteX37" fmla="*/ 4330922 w 12089090"/>
                  <a:gd name="connsiteY37" fmla="*/ 395444 h 13511369"/>
                  <a:gd name="connsiteX38" fmla="*/ 4363068 w 12089090"/>
                  <a:gd name="connsiteY38" fmla="*/ 505232 h 13511369"/>
                  <a:gd name="connsiteX39" fmla="*/ 4118990 w 12089090"/>
                  <a:gd name="connsiteY39" fmla="*/ 528794 h 13511369"/>
                  <a:gd name="connsiteX40" fmla="*/ 3952303 w 12089090"/>
                  <a:gd name="connsiteY40" fmla="*/ 640713 h 13511369"/>
                  <a:gd name="connsiteX41" fmla="*/ 3770137 w 12089090"/>
                  <a:gd name="connsiteY41" fmla="*/ 929094 h 13511369"/>
                  <a:gd name="connsiteX42" fmla="*/ 3680840 w 12089090"/>
                  <a:gd name="connsiteY42" fmla="*/ 914556 h 13511369"/>
                  <a:gd name="connsiteX43" fmla="*/ 3578447 w 12089090"/>
                  <a:gd name="connsiteY43" fmla="*/ 990756 h 13511369"/>
                  <a:gd name="connsiteX44" fmla="*/ 3404615 w 12089090"/>
                  <a:gd name="connsiteY44" fmla="*/ 1205069 h 13511369"/>
                  <a:gd name="connsiteX45" fmla="*/ 3266503 w 12089090"/>
                  <a:gd name="connsiteY45" fmla="*/ 1266981 h 13511369"/>
                  <a:gd name="connsiteX46" fmla="*/ 3184349 w 12089090"/>
                  <a:gd name="connsiteY46" fmla="*/ 1343433 h 13511369"/>
                  <a:gd name="connsiteX47" fmla="*/ 2956940 w 12089090"/>
                  <a:gd name="connsiteY47" fmla="*/ 1233644 h 13511369"/>
                  <a:gd name="connsiteX48" fmla="*/ 2829544 w 12089090"/>
                  <a:gd name="connsiteY48" fmla="*/ 1317239 h 13511369"/>
                  <a:gd name="connsiteX49" fmla="*/ 2690240 w 12089090"/>
                  <a:gd name="connsiteY49" fmla="*/ 1366994 h 13511369"/>
                  <a:gd name="connsiteX50" fmla="*/ 2455687 w 12089090"/>
                  <a:gd name="connsiteY50" fmla="*/ 1452970 h 13511369"/>
                  <a:gd name="connsiteX51" fmla="*/ 2421159 w 12089090"/>
                  <a:gd name="connsiteY51" fmla="*/ 1328894 h 13511369"/>
                  <a:gd name="connsiteX52" fmla="*/ 2341387 w 12089090"/>
                  <a:gd name="connsiteY52" fmla="*/ 1248182 h 13511369"/>
                  <a:gd name="connsiteX53" fmla="*/ 2364009 w 12089090"/>
                  <a:gd name="connsiteY53" fmla="*/ 1407475 h 13511369"/>
                  <a:gd name="connsiteX54" fmla="*/ 2321147 w 12089090"/>
                  <a:gd name="connsiteY54" fmla="*/ 1557494 h 13511369"/>
                  <a:gd name="connsiteX55" fmla="*/ 2379487 w 12089090"/>
                  <a:gd name="connsiteY55" fmla="*/ 1629182 h 13511369"/>
                  <a:gd name="connsiteX56" fmla="*/ 2748581 w 12089090"/>
                  <a:gd name="connsiteY56" fmla="*/ 1888739 h 13511369"/>
                  <a:gd name="connsiteX57" fmla="*/ 2818828 w 12089090"/>
                  <a:gd name="connsiteY57" fmla="*/ 2031363 h 13511369"/>
                  <a:gd name="connsiteX58" fmla="*/ 2799778 w 12089090"/>
                  <a:gd name="connsiteY58" fmla="*/ 2224244 h 13511369"/>
                  <a:gd name="connsiteX59" fmla="*/ 2870025 w 12089090"/>
                  <a:gd name="connsiteY59" fmla="*/ 2431664 h 13511369"/>
                  <a:gd name="connsiteX60" fmla="*/ 3027187 w 12089090"/>
                  <a:gd name="connsiteY60" fmla="*/ 2567395 h 13511369"/>
                  <a:gd name="connsiteX61" fmla="*/ 3160537 w 12089090"/>
                  <a:gd name="connsiteY61" fmla="*/ 2543582 h 13511369"/>
                  <a:gd name="connsiteX62" fmla="*/ 3228403 w 12089090"/>
                  <a:gd name="connsiteY62" fmla="*/ 2648106 h 13511369"/>
                  <a:gd name="connsiteX63" fmla="*/ 3130772 w 12089090"/>
                  <a:gd name="connsiteY63" fmla="*/ 2719544 h 13511369"/>
                  <a:gd name="connsiteX64" fmla="*/ 3115293 w 12089090"/>
                  <a:gd name="connsiteY64" fmla="*/ 2843619 h 13511369"/>
                  <a:gd name="connsiteX65" fmla="*/ 3023615 w 12089090"/>
                  <a:gd name="connsiteY65" fmla="*/ 2957669 h 13511369"/>
                  <a:gd name="connsiteX66" fmla="*/ 3016472 w 12089090"/>
                  <a:gd name="connsiteY66" fmla="*/ 3050538 h 13511369"/>
                  <a:gd name="connsiteX67" fmla="*/ 2916459 w 12089090"/>
                  <a:gd name="connsiteY67" fmla="*/ 3143406 h 13511369"/>
                  <a:gd name="connsiteX68" fmla="*/ 2874787 w 12089090"/>
                  <a:gd name="connsiteY68" fmla="*/ 3248432 h 13511369"/>
                  <a:gd name="connsiteX69" fmla="*/ 2916459 w 12089090"/>
                  <a:gd name="connsiteY69" fmla="*/ 3355338 h 13511369"/>
                  <a:gd name="connsiteX70" fmla="*/ 3039093 w 12089090"/>
                  <a:gd name="connsiteY70" fmla="*/ 3469889 h 13511369"/>
                  <a:gd name="connsiteX71" fmla="*/ 2880740 w 12089090"/>
                  <a:gd name="connsiteY71" fmla="*/ 3872069 h 13511369"/>
                  <a:gd name="connsiteX72" fmla="*/ 2854547 w 12089090"/>
                  <a:gd name="connsiteY72" fmla="*/ 4003038 h 13511369"/>
                  <a:gd name="connsiteX73" fmla="*/ 2779537 w 12089090"/>
                  <a:gd name="connsiteY73" fmla="*/ 4067582 h 13511369"/>
                  <a:gd name="connsiteX74" fmla="*/ 2630709 w 12089090"/>
                  <a:gd name="connsiteY74" fmla="*/ 4069713 h 13511369"/>
                  <a:gd name="connsiteX75" fmla="*/ 2559272 w 12089090"/>
                  <a:gd name="connsiteY75" fmla="*/ 4041138 h 13511369"/>
                  <a:gd name="connsiteX76" fmla="*/ 2497359 w 12089090"/>
                  <a:gd name="connsiteY76" fmla="*/ 3964938 h 13511369"/>
                  <a:gd name="connsiteX77" fmla="*/ 2360437 w 12089090"/>
                  <a:gd name="connsiteY77" fmla="*/ 3991382 h 13511369"/>
                  <a:gd name="connsiteX78" fmla="*/ 2302097 w 12089090"/>
                  <a:gd name="connsiteY78" fmla="*/ 4098288 h 13511369"/>
                  <a:gd name="connsiteX79" fmla="*/ 2402109 w 12089090"/>
                  <a:gd name="connsiteY79" fmla="*/ 4295932 h 13511369"/>
                  <a:gd name="connsiteX80" fmla="*/ 2322337 w 12089090"/>
                  <a:gd name="connsiteY80" fmla="*/ 4353332 h 13511369"/>
                  <a:gd name="connsiteX81" fmla="*/ 2533078 w 12089090"/>
                  <a:gd name="connsiteY81" fmla="*/ 4645975 h 13511369"/>
                  <a:gd name="connsiteX82" fmla="*/ 2597372 w 12089090"/>
                  <a:gd name="connsiteY82" fmla="*/ 4879338 h 13511369"/>
                  <a:gd name="connsiteX83" fmla="*/ 2489024 w 12089090"/>
                  <a:gd name="connsiteY83" fmla="*/ 4958170 h 13511369"/>
                  <a:gd name="connsiteX84" fmla="*/ 2471165 w 12089090"/>
                  <a:gd name="connsiteY84" fmla="*/ 5122225 h 13511369"/>
                  <a:gd name="connsiteX85" fmla="*/ 2387822 w 12089090"/>
                  <a:gd name="connsiteY85" fmla="*/ 5196044 h 13511369"/>
                  <a:gd name="connsiteX86" fmla="*/ 2398537 w 12089090"/>
                  <a:gd name="connsiteY86" fmla="*/ 5286782 h 13511369"/>
                  <a:gd name="connsiteX87" fmla="*/ 2506884 w 12089090"/>
                  <a:gd name="connsiteY87" fmla="*/ 5384163 h 13511369"/>
                  <a:gd name="connsiteX88" fmla="*/ 2512837 w 12089090"/>
                  <a:gd name="connsiteY88" fmla="*/ 5534432 h 13511369"/>
                  <a:gd name="connsiteX89" fmla="*/ 2516409 w 12089090"/>
                  <a:gd name="connsiteY89" fmla="*/ 5622288 h 13511369"/>
                  <a:gd name="connsiteX90" fmla="*/ 2649759 w 12089090"/>
                  <a:gd name="connsiteY90" fmla="*/ 5741350 h 13511369"/>
                  <a:gd name="connsiteX91" fmla="*/ 2814065 w 12089090"/>
                  <a:gd name="connsiteY91" fmla="*/ 5819932 h 13511369"/>
                  <a:gd name="connsiteX92" fmla="*/ 2846212 w 12089090"/>
                  <a:gd name="connsiteY92" fmla="*/ 6036875 h 13511369"/>
                  <a:gd name="connsiteX93" fmla="*/ 2836687 w 12089090"/>
                  <a:gd name="connsiteY93" fmla="*/ 6239282 h 13511369"/>
                  <a:gd name="connsiteX94" fmla="*/ 2611659 w 12089090"/>
                  <a:gd name="connsiteY94" fmla="*/ 6322375 h 13511369"/>
                  <a:gd name="connsiteX95" fmla="*/ 2627137 w 12089090"/>
                  <a:gd name="connsiteY95" fmla="*/ 6448832 h 13511369"/>
                  <a:gd name="connsiteX96" fmla="*/ 2531887 w 12089090"/>
                  <a:gd name="connsiteY96" fmla="*/ 6696482 h 13511369"/>
                  <a:gd name="connsiteX97" fmla="*/ 2585465 w 12089090"/>
                  <a:gd name="connsiteY97" fmla="*/ 6812913 h 13511369"/>
                  <a:gd name="connsiteX98" fmla="*/ 2535459 w 12089090"/>
                  <a:gd name="connsiteY98" fmla="*/ 6872444 h 13511369"/>
                  <a:gd name="connsiteX99" fmla="*/ 2478309 w 12089090"/>
                  <a:gd name="connsiteY99" fmla="*/ 6981982 h 13511369"/>
                  <a:gd name="connsiteX100" fmla="*/ 2365199 w 12089090"/>
                  <a:gd name="connsiteY100" fmla="*/ 7022714 h 13511369"/>
                  <a:gd name="connsiteX101" fmla="*/ 2123503 w 12089090"/>
                  <a:gd name="connsiteY101" fmla="*/ 7248682 h 13511369"/>
                  <a:gd name="connsiteX102" fmla="*/ 2171128 w 12089090"/>
                  <a:gd name="connsiteY102" fmla="*/ 7551100 h 13511369"/>
                  <a:gd name="connsiteX103" fmla="*/ 2143743 w 12089090"/>
                  <a:gd name="connsiteY103" fmla="*/ 7627551 h 13511369"/>
                  <a:gd name="connsiteX104" fmla="*/ 1973484 w 12089090"/>
                  <a:gd name="connsiteY104" fmla="*/ 7703500 h 13511369"/>
                  <a:gd name="connsiteX105" fmla="*/ 1867519 w 12089090"/>
                  <a:gd name="connsiteY105" fmla="*/ 7841863 h 13511369"/>
                  <a:gd name="connsiteX106" fmla="*/ 1842515 w 12089090"/>
                  <a:gd name="connsiteY106" fmla="*/ 8084500 h 13511369"/>
                  <a:gd name="connsiteX107" fmla="*/ 1721072 w 12089090"/>
                  <a:gd name="connsiteY107" fmla="*/ 8148794 h 13511369"/>
                  <a:gd name="connsiteX108" fmla="*/ 1703212 w 12089090"/>
                  <a:gd name="connsiteY108" fmla="*/ 8291919 h 13511369"/>
                  <a:gd name="connsiteX109" fmla="*/ 1671065 w 12089090"/>
                  <a:gd name="connsiteY109" fmla="*/ 8510744 h 13511369"/>
                  <a:gd name="connsiteX110" fmla="*/ 1716309 w 12089090"/>
                  <a:gd name="connsiteY110" fmla="*/ 8653619 h 13511369"/>
                  <a:gd name="connsiteX111" fmla="*/ 1706784 w 12089090"/>
                  <a:gd name="connsiteY111" fmla="*/ 8772682 h 13511369"/>
                  <a:gd name="connsiteX112" fmla="*/ 1788937 w 12089090"/>
                  <a:gd name="connsiteY112" fmla="*/ 8963432 h 13511369"/>
                  <a:gd name="connsiteX113" fmla="*/ 1657969 w 12089090"/>
                  <a:gd name="connsiteY113" fmla="*/ 9413488 h 13511369"/>
                  <a:gd name="connsiteX114" fmla="*/ 1506759 w 12089090"/>
                  <a:gd name="connsiteY114" fmla="*/ 9498963 h 13511369"/>
                  <a:gd name="connsiteX115" fmla="*/ 1463897 w 12089090"/>
                  <a:gd name="connsiteY115" fmla="*/ 9682319 h 13511369"/>
                  <a:gd name="connsiteX116" fmla="*/ 1321022 w 12089090"/>
                  <a:gd name="connsiteY116" fmla="*/ 9748994 h 13511369"/>
                  <a:gd name="connsiteX117" fmla="*/ 1312687 w 12089090"/>
                  <a:gd name="connsiteY117" fmla="*/ 9839732 h 13511369"/>
                  <a:gd name="connsiteX118" fmla="*/ 1237678 w 12089090"/>
                  <a:gd name="connsiteY118" fmla="*/ 9970450 h 13511369"/>
                  <a:gd name="connsiteX119" fmla="*/ 1254347 w 12089090"/>
                  <a:gd name="connsiteY119" fmla="*/ 10151425 h 13511369"/>
                  <a:gd name="connsiteX120" fmla="*/ 1179337 w 12089090"/>
                  <a:gd name="connsiteY120" fmla="*/ 10315982 h 13511369"/>
                  <a:gd name="connsiteX121" fmla="*/ 932878 w 12089090"/>
                  <a:gd name="connsiteY121" fmla="*/ 10353832 h 13511369"/>
                  <a:gd name="connsiteX122" fmla="*/ 817387 w 12089090"/>
                  <a:gd name="connsiteY122" fmla="*/ 10468382 h 13511369"/>
                  <a:gd name="connsiteX123" fmla="*/ 678084 w 12089090"/>
                  <a:gd name="connsiteY123" fmla="*/ 10480038 h 13511369"/>
                  <a:gd name="connsiteX124" fmla="*/ 585215 w 12089090"/>
                  <a:gd name="connsiteY124" fmla="*/ 10544332 h 13511369"/>
                  <a:gd name="connsiteX125" fmla="*/ 497109 w 12089090"/>
                  <a:gd name="connsiteY125" fmla="*/ 10503850 h 13511369"/>
                  <a:gd name="connsiteX126" fmla="*/ 399478 w 12089090"/>
                  <a:gd name="connsiteY126" fmla="*/ 10510994 h 13511369"/>
                  <a:gd name="connsiteX127" fmla="*/ 301847 w 12089090"/>
                  <a:gd name="connsiteY127" fmla="*/ 10482419 h 13511369"/>
                  <a:gd name="connsiteX128" fmla="*/ 238743 w 12089090"/>
                  <a:gd name="connsiteY128" fmla="*/ 10535057 h 13511369"/>
                  <a:gd name="connsiteX129" fmla="*/ 17287 w 12089090"/>
                  <a:gd name="connsiteY129" fmla="*/ 10430282 h 13511369"/>
                  <a:gd name="connsiteX130" fmla="*/ 78009 w 12089090"/>
                  <a:gd name="connsiteY130" fmla="*/ 10608625 h 13511369"/>
                  <a:gd name="connsiteX131" fmla="*/ 11334 w 12089090"/>
                  <a:gd name="connsiteY131" fmla="*/ 10787219 h 13511369"/>
                  <a:gd name="connsiteX132" fmla="*/ 112537 w 12089090"/>
                  <a:gd name="connsiteY132" fmla="*/ 11056551 h 13511369"/>
                  <a:gd name="connsiteX133" fmla="*/ 8953 w 12089090"/>
                  <a:gd name="connsiteY133" fmla="*/ 11234894 h 13511369"/>
                  <a:gd name="connsiteX134" fmla="*/ 17287 w 12089090"/>
                  <a:gd name="connsiteY134" fmla="*/ 11420882 h 13511369"/>
                  <a:gd name="connsiteX135" fmla="*/ 158972 w 12089090"/>
                  <a:gd name="connsiteY135" fmla="*/ 11470638 h 13511369"/>
                  <a:gd name="connsiteX136" fmla="*/ 455437 w 12089090"/>
                  <a:gd name="connsiteY136" fmla="*/ 11497082 h 13511369"/>
                  <a:gd name="connsiteX137" fmla="*/ 623315 w 12089090"/>
                  <a:gd name="connsiteY137" fmla="*/ 11544457 h 13511369"/>
                  <a:gd name="connsiteX138" fmla="*/ 737615 w 12089090"/>
                  <a:gd name="connsiteY138" fmla="*/ 11489688 h 13511369"/>
                  <a:gd name="connsiteX139" fmla="*/ 912637 w 12089090"/>
                  <a:gd name="connsiteY139" fmla="*/ 11535182 h 13511369"/>
                  <a:gd name="connsiteX140" fmla="*/ 1078134 w 12089090"/>
                  <a:gd name="connsiteY140" fmla="*/ 11413488 h 13511369"/>
                  <a:gd name="connsiteX141" fmla="*/ 1155524 w 12089090"/>
                  <a:gd name="connsiteY141" fmla="*/ 11470889 h 13511369"/>
                  <a:gd name="connsiteX142" fmla="*/ 1294828 w 12089090"/>
                  <a:gd name="connsiteY142" fmla="*/ 11496832 h 13511369"/>
                  <a:gd name="connsiteX143" fmla="*/ 1466278 w 12089090"/>
                  <a:gd name="connsiteY143" fmla="*/ 11508738 h 13511369"/>
                  <a:gd name="connsiteX144" fmla="*/ 1552003 w 12089090"/>
                  <a:gd name="connsiteY144" fmla="*/ 11573032 h 13511369"/>
                  <a:gd name="connsiteX145" fmla="*/ 1652015 w 12089090"/>
                  <a:gd name="connsiteY145" fmla="*/ 11580175 h 13511369"/>
                  <a:gd name="connsiteX146" fmla="*/ 1731787 w 12089090"/>
                  <a:gd name="connsiteY146" fmla="*/ 11592332 h 13511369"/>
                  <a:gd name="connsiteX147" fmla="*/ 1659159 w 12089090"/>
                  <a:gd name="connsiteY147" fmla="*/ 11737338 h 13511369"/>
                  <a:gd name="connsiteX148" fmla="*/ 1693687 w 12089090"/>
                  <a:gd name="connsiteY148" fmla="*/ 11992382 h 13511369"/>
                  <a:gd name="connsiteX149" fmla="*/ 1871090 w 12089090"/>
                  <a:gd name="connsiteY149" fmla="*/ 12130244 h 13511369"/>
                  <a:gd name="connsiteX150" fmla="*/ 1993724 w 12089090"/>
                  <a:gd name="connsiteY150" fmla="*/ 12056676 h 13511369"/>
                  <a:gd name="connsiteX151" fmla="*/ 2066353 w 12089090"/>
                  <a:gd name="connsiteY151" fmla="*/ 12104050 h 13511369"/>
                  <a:gd name="connsiteX152" fmla="*/ 2142553 w 12089090"/>
                  <a:gd name="connsiteY152" fmla="*/ 12034994 h 13511369"/>
                  <a:gd name="connsiteX153" fmla="*/ 2242565 w 12089090"/>
                  <a:gd name="connsiteY153" fmla="*/ 12058807 h 13511369"/>
                  <a:gd name="connsiteX154" fmla="*/ 2473547 w 12089090"/>
                  <a:gd name="connsiteY154" fmla="*/ 12008800 h 13511369"/>
                  <a:gd name="connsiteX155" fmla="*/ 2524743 w 12089090"/>
                  <a:gd name="connsiteY155" fmla="*/ 11899513 h 13511369"/>
                  <a:gd name="connsiteX156" fmla="*/ 2893837 w 12089090"/>
                  <a:gd name="connsiteY156" fmla="*/ 12030482 h 13511369"/>
                  <a:gd name="connsiteX157" fmla="*/ 2983134 w 12089090"/>
                  <a:gd name="connsiteY157" fmla="*/ 12018325 h 13511369"/>
                  <a:gd name="connsiteX158" fmla="*/ 3084337 w 12089090"/>
                  <a:gd name="connsiteY158" fmla="*/ 12182882 h 13511369"/>
                  <a:gd name="connsiteX159" fmla="*/ 3323653 w 12089090"/>
                  <a:gd name="connsiteY159" fmla="*/ 12127863 h 13511369"/>
                  <a:gd name="connsiteX160" fmla="*/ 3433190 w 12089090"/>
                  <a:gd name="connsiteY160" fmla="*/ 12196919 h 13511369"/>
                  <a:gd name="connsiteX161" fmla="*/ 3586781 w 12089090"/>
                  <a:gd name="connsiteY161" fmla="*/ 12266226 h 13511369"/>
                  <a:gd name="connsiteX162" fmla="*/ 3522487 w 12089090"/>
                  <a:gd name="connsiteY162" fmla="*/ 12387670 h 13511369"/>
                  <a:gd name="connsiteX163" fmla="*/ 3607022 w 12089090"/>
                  <a:gd name="connsiteY163" fmla="*/ 12592207 h 13511369"/>
                  <a:gd name="connsiteX164" fmla="*/ 3560587 w 12089090"/>
                  <a:gd name="connsiteY164" fmla="*/ 12773432 h 13511369"/>
                  <a:gd name="connsiteX165" fmla="*/ 3545109 w 12089090"/>
                  <a:gd name="connsiteY165" fmla="*/ 12987494 h 13511369"/>
                  <a:gd name="connsiteX166" fmla="*/ 3636787 w 12089090"/>
                  <a:gd name="connsiteY166" fmla="*/ 13211582 h 13511369"/>
                  <a:gd name="connsiteX167" fmla="*/ 3922537 w 12089090"/>
                  <a:gd name="connsiteY167" fmla="*/ 13440182 h 13511369"/>
                  <a:gd name="connsiteX168" fmla="*/ 4514278 w 12089090"/>
                  <a:gd name="connsiteY168" fmla="*/ 13511369 h 13511369"/>
                  <a:gd name="connsiteX169" fmla="*/ 4549996 w 12089090"/>
                  <a:gd name="connsiteY169" fmla="*/ 13442312 h 13511369"/>
                  <a:gd name="connsiteX170" fmla="*/ 4208287 w 12089090"/>
                  <a:gd name="connsiteY170" fmla="*/ 13154432 h 13511369"/>
                  <a:gd name="connsiteX171" fmla="*/ 4635722 w 12089090"/>
                  <a:gd name="connsiteY171" fmla="*/ 13268482 h 13511369"/>
                  <a:gd name="connsiteX172" fmla="*/ 4951237 w 12089090"/>
                  <a:gd name="connsiteY172" fmla="*/ 13268732 h 13511369"/>
                  <a:gd name="connsiteX173" fmla="*/ 5052440 w 12089090"/>
                  <a:gd name="connsiteY173" fmla="*/ 13058932 h 13511369"/>
                  <a:gd name="connsiteX174" fmla="*/ 5011959 w 12089090"/>
                  <a:gd name="connsiteY174" fmla="*/ 12985113 h 13511369"/>
                  <a:gd name="connsiteX175" fmla="*/ 5008387 w 12089090"/>
                  <a:gd name="connsiteY175" fmla="*/ 12678182 h 13511369"/>
                  <a:gd name="connsiteX176" fmla="*/ 5084587 w 12089090"/>
                  <a:gd name="connsiteY176" fmla="*/ 12563882 h 13511369"/>
                  <a:gd name="connsiteX177" fmla="*/ 5046487 w 12089090"/>
                  <a:gd name="connsiteY177" fmla="*/ 12225745 h 13511369"/>
                  <a:gd name="connsiteX178" fmla="*/ 5375100 w 12089090"/>
                  <a:gd name="connsiteY178" fmla="*/ 12097157 h 13511369"/>
                  <a:gd name="connsiteX179" fmla="*/ 5656087 w 12089090"/>
                  <a:gd name="connsiteY179" fmla="*/ 12180502 h 13511369"/>
                  <a:gd name="connsiteX180" fmla="*/ 5541787 w 12089090"/>
                  <a:gd name="connsiteY180" fmla="*/ 11249432 h 13511369"/>
                  <a:gd name="connsiteX181" fmla="*/ 5602510 w 12089090"/>
                  <a:gd name="connsiteY181" fmla="*/ 10722925 h 13511369"/>
                  <a:gd name="connsiteX182" fmla="*/ 5485827 w 12089090"/>
                  <a:gd name="connsiteY182" fmla="*/ 10663394 h 13511369"/>
                  <a:gd name="connsiteX183" fmla="*/ 5602509 w 12089090"/>
                  <a:gd name="connsiteY183" fmla="*/ 10701495 h 13511369"/>
                  <a:gd name="connsiteX184" fmla="*/ 5628703 w 12089090"/>
                  <a:gd name="connsiteY184" fmla="*/ 10160950 h 13511369"/>
                  <a:gd name="connsiteX185" fmla="*/ 5715618 w 12089090"/>
                  <a:gd name="connsiteY185" fmla="*/ 9775438 h 13511369"/>
                  <a:gd name="connsiteX186" fmla="*/ 5847778 w 12089090"/>
                  <a:gd name="connsiteY186" fmla="*/ 9408475 h 13511369"/>
                  <a:gd name="connsiteX187" fmla="*/ 5938265 w 12089090"/>
                  <a:gd name="connsiteY187" fmla="*/ 9196544 h 13511369"/>
                  <a:gd name="connsiteX188" fmla="*/ 5776340 w 12089090"/>
                  <a:gd name="connsiteY188" fmla="*/ 9329894 h 13511369"/>
                  <a:gd name="connsiteX189" fmla="*/ 5940647 w 12089090"/>
                  <a:gd name="connsiteY189" fmla="*/ 9137013 h 13511369"/>
                  <a:gd name="connsiteX190" fmla="*/ 5972794 w 12089090"/>
                  <a:gd name="connsiteY190" fmla="*/ 8956289 h 13511369"/>
                  <a:gd name="connsiteX191" fmla="*/ 5976365 w 12089090"/>
                  <a:gd name="connsiteY191" fmla="*/ 9087006 h 13511369"/>
                  <a:gd name="connsiteX192" fmla="*/ 6458567 w 12089090"/>
                  <a:gd name="connsiteY192" fmla="*/ 8201432 h 13511369"/>
                  <a:gd name="connsiteX193" fmla="*/ 6221634 w 12089090"/>
                  <a:gd name="connsiteY193" fmla="*/ 8101170 h 13511369"/>
                  <a:gd name="connsiteX194" fmla="*/ 6443090 w 12089090"/>
                  <a:gd name="connsiteY194" fmla="*/ 8110694 h 13511369"/>
                  <a:gd name="connsiteX195" fmla="*/ 6713363 w 12089090"/>
                  <a:gd name="connsiteY195" fmla="*/ 8074975 h 13511369"/>
                  <a:gd name="connsiteX196" fmla="*/ 6872907 w 12089090"/>
                  <a:gd name="connsiteY196" fmla="*/ 8032113 h 13511369"/>
                  <a:gd name="connsiteX197" fmla="*/ 6802659 w 12089090"/>
                  <a:gd name="connsiteY197" fmla="*/ 7972582 h 13511369"/>
                  <a:gd name="connsiteX198" fmla="*/ 6894339 w 12089090"/>
                  <a:gd name="connsiteY198" fmla="*/ 7846626 h 13511369"/>
                  <a:gd name="connsiteX199" fmla="*/ 6997921 w 12089090"/>
                  <a:gd name="connsiteY199" fmla="*/ 7867807 h 13511369"/>
                  <a:gd name="connsiteX200" fmla="*/ 7034832 w 12089090"/>
                  <a:gd name="connsiteY200" fmla="*/ 7793990 h 13511369"/>
                  <a:gd name="connsiteX201" fmla="*/ 6961013 w 12089090"/>
                  <a:gd name="connsiteY201" fmla="*/ 7693975 h 13511369"/>
                  <a:gd name="connsiteX202" fmla="*/ 6927676 w 12089090"/>
                  <a:gd name="connsiteY202" fmla="*/ 7596344 h 13511369"/>
                  <a:gd name="connsiteX203" fmla="*/ 6837187 w 12089090"/>
                  <a:gd name="connsiteY203" fmla="*/ 7591832 h 13511369"/>
                  <a:gd name="connsiteX204" fmla="*/ 6763369 w 12089090"/>
                  <a:gd name="connsiteY204" fmla="*/ 7674925 h 13511369"/>
                  <a:gd name="connsiteX205" fmla="*/ 6627637 w 12089090"/>
                  <a:gd name="connsiteY205" fmla="*/ 7687082 h 13511369"/>
                  <a:gd name="connsiteX206" fmla="*/ 6687169 w 12089090"/>
                  <a:gd name="connsiteY206" fmla="*/ 7617775 h 13511369"/>
                  <a:gd name="connsiteX207" fmla="*/ 6699076 w 12089090"/>
                  <a:gd name="connsiteY207" fmla="*/ 7529669 h 13511369"/>
                  <a:gd name="connsiteX208" fmla="*/ 6720506 w 12089090"/>
                  <a:gd name="connsiteY208" fmla="*/ 7467756 h 13511369"/>
                  <a:gd name="connsiteX209" fmla="*/ 6684787 w 12089090"/>
                  <a:gd name="connsiteY209" fmla="*/ 7401332 h 13511369"/>
                  <a:gd name="connsiteX210" fmla="*/ 6620494 w 12089090"/>
                  <a:gd name="connsiteY210" fmla="*/ 7432038 h 13511369"/>
                  <a:gd name="connsiteX211" fmla="*/ 6618112 w 12089090"/>
                  <a:gd name="connsiteY211" fmla="*/ 7351326 h 13511369"/>
                  <a:gd name="connsiteX212" fmla="*/ 6837188 w 12089090"/>
                  <a:gd name="connsiteY212" fmla="*/ 7243919 h 13511369"/>
                  <a:gd name="connsiteX213" fmla="*/ 6801469 w 12089090"/>
                  <a:gd name="connsiteY213" fmla="*/ 7089138 h 13511369"/>
                  <a:gd name="connsiteX214" fmla="*/ 6877669 w 12089090"/>
                  <a:gd name="connsiteY214" fmla="*/ 7072469 h 13511369"/>
                  <a:gd name="connsiteX215" fmla="*/ 6856237 w 12089090"/>
                  <a:gd name="connsiteY215" fmla="*/ 6982232 h 13511369"/>
                  <a:gd name="connsiteX216" fmla="*/ 6961013 w 12089090"/>
                  <a:gd name="connsiteY216" fmla="*/ 6984363 h 13511369"/>
                  <a:gd name="connsiteX217" fmla="*/ 7003876 w 12089090"/>
                  <a:gd name="connsiteY217" fmla="*/ 6903400 h 13511369"/>
                  <a:gd name="connsiteX218" fmla="*/ 7106269 w 12089090"/>
                  <a:gd name="connsiteY218" fmla="*/ 6936738 h 13511369"/>
                  <a:gd name="connsiteX219" fmla="*/ 7180088 w 12089090"/>
                  <a:gd name="connsiteY219" fmla="*/ 7039132 h 13511369"/>
                  <a:gd name="connsiteX220" fmla="*/ 7246763 w 12089090"/>
                  <a:gd name="connsiteY220" fmla="*/ 6979600 h 13511369"/>
                  <a:gd name="connsiteX221" fmla="*/ 7187232 w 12089090"/>
                  <a:gd name="connsiteY221" fmla="*/ 6843869 h 13511369"/>
                  <a:gd name="connsiteX222" fmla="*/ 7244381 w 12089090"/>
                  <a:gd name="connsiteY222" fmla="*/ 6896506 h 13511369"/>
                  <a:gd name="connsiteX223" fmla="*/ 7361063 w 12089090"/>
                  <a:gd name="connsiteY223" fmla="*/ 6934357 h 13511369"/>
                  <a:gd name="connsiteX224" fmla="*/ 7434882 w 12089090"/>
                  <a:gd name="connsiteY224" fmla="*/ 7006046 h 13511369"/>
                  <a:gd name="connsiteX225" fmla="*/ 7403926 w 12089090"/>
                  <a:gd name="connsiteY225" fmla="*/ 7144158 h 13511369"/>
                  <a:gd name="connsiteX226" fmla="*/ 7475363 w 12089090"/>
                  <a:gd name="connsiteY226" fmla="*/ 7108439 h 13511369"/>
                  <a:gd name="connsiteX227" fmla="*/ 7465837 w 12089090"/>
                  <a:gd name="connsiteY227" fmla="*/ 7077482 h 13511369"/>
                  <a:gd name="connsiteX228" fmla="*/ 7542038 w 12089090"/>
                  <a:gd name="connsiteY228" fmla="*/ 7163208 h 13511369"/>
                  <a:gd name="connsiteX229" fmla="*/ 7477744 w 12089090"/>
                  <a:gd name="connsiteY229" fmla="*/ 7244171 h 13511369"/>
                  <a:gd name="connsiteX230" fmla="*/ 7542037 w 12089090"/>
                  <a:gd name="connsiteY230" fmla="*/ 7325132 h 13511369"/>
                  <a:gd name="connsiteX231" fmla="*/ 7468219 w 12089090"/>
                  <a:gd name="connsiteY231" fmla="*/ 7344183 h 13511369"/>
                  <a:gd name="connsiteX232" fmla="*/ 7375351 w 12089090"/>
                  <a:gd name="connsiteY232" fmla="*/ 7296558 h 13511369"/>
                  <a:gd name="connsiteX233" fmla="*/ 7327726 w 12089090"/>
                  <a:gd name="connsiteY233" fmla="*/ 7406096 h 13511369"/>
                  <a:gd name="connsiteX234" fmla="*/ 7403926 w 12089090"/>
                  <a:gd name="connsiteY234" fmla="*/ 7425146 h 13511369"/>
                  <a:gd name="connsiteX235" fmla="*/ 7458694 w 12089090"/>
                  <a:gd name="connsiteY235" fmla="*/ 7484677 h 13511369"/>
                  <a:gd name="connsiteX236" fmla="*/ 7484888 w 12089090"/>
                  <a:gd name="connsiteY236" fmla="*/ 7515382 h 13511369"/>
                  <a:gd name="connsiteX237" fmla="*/ 7505128 w 12089090"/>
                  <a:gd name="connsiteY237" fmla="*/ 7467755 h 13511369"/>
                  <a:gd name="connsiteX238" fmla="*/ 7563469 w 12089090"/>
                  <a:gd name="connsiteY238" fmla="*/ 7529921 h 13511369"/>
                  <a:gd name="connsiteX239" fmla="*/ 7656338 w 12089090"/>
                  <a:gd name="connsiteY239" fmla="*/ 7615646 h 13511369"/>
                  <a:gd name="connsiteX240" fmla="*/ 7656338 w 12089090"/>
                  <a:gd name="connsiteY240" fmla="*/ 7510871 h 13511369"/>
                  <a:gd name="connsiteX241" fmla="*/ 7830168 w 12089090"/>
                  <a:gd name="connsiteY241" fmla="*/ 7606120 h 13511369"/>
                  <a:gd name="connsiteX242" fmla="*/ 7723013 w 12089090"/>
                  <a:gd name="connsiteY242" fmla="*/ 7370377 h 13511369"/>
                  <a:gd name="connsiteX243" fmla="*/ 7725394 w 12089090"/>
                  <a:gd name="connsiteY243" fmla="*/ 7234646 h 13511369"/>
                  <a:gd name="connsiteX244" fmla="*/ 7630144 w 12089090"/>
                  <a:gd name="connsiteY244" fmla="*/ 7206071 h 13511369"/>
                  <a:gd name="connsiteX245" fmla="*/ 7694437 w 12089090"/>
                  <a:gd name="connsiteY245" fmla="*/ 7039382 h 13511369"/>
                  <a:gd name="connsiteX246" fmla="*/ 8392144 w 12089090"/>
                  <a:gd name="connsiteY246" fmla="*/ 6653621 h 13511369"/>
                  <a:gd name="connsiteX247" fmla="*/ 8720757 w 12089090"/>
                  <a:gd name="connsiteY247" fmla="*/ 6591708 h 13511369"/>
                  <a:gd name="connsiteX248" fmla="*/ 8739807 w 12089090"/>
                  <a:gd name="connsiteY248" fmla="*/ 6696483 h 13511369"/>
                  <a:gd name="connsiteX249" fmla="*/ 8813626 w 12089090"/>
                  <a:gd name="connsiteY249" fmla="*/ 6701246 h 13511369"/>
                  <a:gd name="connsiteX250" fmla="*/ 8789812 w 12089090"/>
                  <a:gd name="connsiteY250" fmla="*/ 6548844 h 13511369"/>
                  <a:gd name="connsiteX251" fmla="*/ 9332737 w 12089090"/>
                  <a:gd name="connsiteY251" fmla="*/ 6544082 h 13511369"/>
                  <a:gd name="connsiteX252" fmla="*/ 9520856 w 12089090"/>
                  <a:gd name="connsiteY252" fmla="*/ 6494075 h 13511369"/>
                  <a:gd name="connsiteX253" fmla="*/ 9647062 w 12089090"/>
                  <a:gd name="connsiteY253" fmla="*/ 6298813 h 13511369"/>
                  <a:gd name="connsiteX254" fmla="*/ 9923287 w 12089090"/>
                  <a:gd name="connsiteY254" fmla="*/ 6334532 h 13511369"/>
                  <a:gd name="connsiteX255" fmla="*/ 9887569 w 12089090"/>
                  <a:gd name="connsiteY255" fmla="*/ 6420258 h 13511369"/>
                  <a:gd name="connsiteX256" fmla="*/ 9744694 w 12089090"/>
                  <a:gd name="connsiteY256" fmla="*/ 6434546 h 13511369"/>
                  <a:gd name="connsiteX257" fmla="*/ 9813749 w 12089090"/>
                  <a:gd name="connsiteY257" fmla="*/ 6489313 h 13511369"/>
                  <a:gd name="connsiteX258" fmla="*/ 9682782 w 12089090"/>
                  <a:gd name="connsiteY258" fmla="*/ 6517889 h 13511369"/>
                  <a:gd name="connsiteX259" fmla="*/ 9556576 w 12089090"/>
                  <a:gd name="connsiteY259" fmla="*/ 6508364 h 13511369"/>
                  <a:gd name="connsiteX260" fmla="*/ 9470850 w 12089090"/>
                  <a:gd name="connsiteY260" fmla="*/ 6544082 h 13511369"/>
                  <a:gd name="connsiteX261" fmla="*/ 9439894 w 12089090"/>
                  <a:gd name="connsiteY261" fmla="*/ 6848883 h 13511369"/>
                  <a:gd name="connsiteX262" fmla="*/ 9601819 w 12089090"/>
                  <a:gd name="connsiteY262" fmla="*/ 6882220 h 13511369"/>
                  <a:gd name="connsiteX263" fmla="*/ 9808987 w 12089090"/>
                  <a:gd name="connsiteY263" fmla="*/ 6696482 h 13511369"/>
                  <a:gd name="connsiteX264" fmla="*/ 9847088 w 12089090"/>
                  <a:gd name="connsiteY264" fmla="*/ 6794114 h 13511369"/>
                  <a:gd name="connsiteX265" fmla="*/ 9994726 w 12089090"/>
                  <a:gd name="connsiteY265" fmla="*/ 6717914 h 13511369"/>
                  <a:gd name="connsiteX266" fmla="*/ 9894713 w 12089090"/>
                  <a:gd name="connsiteY266" fmla="*/ 6956040 h 13511369"/>
                  <a:gd name="connsiteX267" fmla="*/ 10037588 w 12089090"/>
                  <a:gd name="connsiteY267" fmla="*/ 6898889 h 13511369"/>
                  <a:gd name="connsiteX268" fmla="*/ 10004251 w 12089090"/>
                  <a:gd name="connsiteY268" fmla="*/ 6986996 h 13511369"/>
                  <a:gd name="connsiteX269" fmla="*/ 10235232 w 12089090"/>
                  <a:gd name="connsiteY269" fmla="*/ 6984614 h 13511369"/>
                  <a:gd name="connsiteX270" fmla="*/ 10075687 w 12089090"/>
                  <a:gd name="connsiteY270" fmla="*/ 7039382 h 13511369"/>
                  <a:gd name="connsiteX271" fmla="*/ 9966151 w 12089090"/>
                  <a:gd name="connsiteY271" fmla="*/ 7096533 h 13511369"/>
                  <a:gd name="connsiteX272" fmla="*/ 9847088 w 12089090"/>
                  <a:gd name="connsiteY272" fmla="*/ 7210833 h 13511369"/>
                  <a:gd name="connsiteX273" fmla="*/ 9882806 w 12089090"/>
                  <a:gd name="connsiteY273" fmla="*/ 7270363 h 13511369"/>
                  <a:gd name="connsiteX274" fmla="*/ 9925669 w 12089090"/>
                  <a:gd name="connsiteY274" fmla="*/ 7320371 h 13511369"/>
                  <a:gd name="connsiteX275" fmla="*/ 10004251 w 12089090"/>
                  <a:gd name="connsiteY275" fmla="*/ 7287033 h 13511369"/>
                  <a:gd name="connsiteX276" fmla="*/ 10016156 w 12089090"/>
                  <a:gd name="connsiteY276" fmla="*/ 7348944 h 13511369"/>
                  <a:gd name="connsiteX277" fmla="*/ 10130457 w 12089090"/>
                  <a:gd name="connsiteY277" fmla="*/ 7210833 h 13511369"/>
                  <a:gd name="connsiteX278" fmla="*/ 10166176 w 12089090"/>
                  <a:gd name="connsiteY278" fmla="*/ 7356089 h 13511369"/>
                  <a:gd name="connsiteX279" fmla="*/ 10261426 w 12089090"/>
                  <a:gd name="connsiteY279" fmla="*/ 7239408 h 13511369"/>
                  <a:gd name="connsiteX280" fmla="*/ 10287619 w 12089090"/>
                  <a:gd name="connsiteY280" fmla="*/ 7401332 h 13511369"/>
                  <a:gd name="connsiteX281" fmla="*/ 10361437 w 12089090"/>
                  <a:gd name="connsiteY281" fmla="*/ 7477532 h 13511369"/>
                  <a:gd name="connsiteX282" fmla="*/ 10151887 w 12089090"/>
                  <a:gd name="connsiteY282" fmla="*/ 7591832 h 13511369"/>
                  <a:gd name="connsiteX283" fmla="*/ 10304288 w 12089090"/>
                  <a:gd name="connsiteY283" fmla="*/ 7741852 h 13511369"/>
                  <a:gd name="connsiteX284" fmla="*/ 10335244 w 12089090"/>
                  <a:gd name="connsiteY284" fmla="*/ 7644221 h 13511369"/>
                  <a:gd name="connsiteX285" fmla="*/ 10406680 w 12089090"/>
                  <a:gd name="connsiteY285" fmla="*/ 7732326 h 13511369"/>
                  <a:gd name="connsiteX286" fmla="*/ 10528126 w 12089090"/>
                  <a:gd name="connsiteY286" fmla="*/ 7691846 h 13511369"/>
                  <a:gd name="connsiteX287" fmla="*/ 10532887 w 12089090"/>
                  <a:gd name="connsiteY287" fmla="*/ 7777570 h 13511369"/>
                  <a:gd name="connsiteX288" fmla="*/ 10530506 w 12089090"/>
                  <a:gd name="connsiteY288" fmla="*/ 7875200 h 13511369"/>
                  <a:gd name="connsiteX289" fmla="*/ 10640043 w 12089090"/>
                  <a:gd name="connsiteY289" fmla="*/ 7837101 h 13511369"/>
                  <a:gd name="connsiteX290" fmla="*/ 10680526 w 12089090"/>
                  <a:gd name="connsiteY290" fmla="*/ 8075227 h 13511369"/>
                  <a:gd name="connsiteX291" fmla="*/ 10818637 w 12089090"/>
                  <a:gd name="connsiteY291" fmla="*/ 8106182 h 13511369"/>
                  <a:gd name="connsiteX292" fmla="*/ 10832925 w 12089090"/>
                  <a:gd name="connsiteY292" fmla="*/ 7815670 h 13511369"/>
                  <a:gd name="connsiteX293" fmla="*/ 10923413 w 12089090"/>
                  <a:gd name="connsiteY293" fmla="*/ 7791858 h 13511369"/>
                  <a:gd name="connsiteX294" fmla="*/ 10992469 w 12089090"/>
                  <a:gd name="connsiteY294" fmla="*/ 7620407 h 13511369"/>
                  <a:gd name="connsiteX295" fmla="*/ 10954369 w 12089090"/>
                  <a:gd name="connsiteY295" fmla="*/ 7491821 h 13511369"/>
                  <a:gd name="connsiteX296" fmla="*/ 10859119 w 12089090"/>
                  <a:gd name="connsiteY296" fmla="*/ 7479913 h 13511369"/>
                  <a:gd name="connsiteX297" fmla="*/ 10906743 w 12089090"/>
                  <a:gd name="connsiteY297" fmla="*/ 7360851 h 13511369"/>
                  <a:gd name="connsiteX298" fmla="*/ 10801969 w 12089090"/>
                  <a:gd name="connsiteY298" fmla="*/ 7289414 h 13511369"/>
                  <a:gd name="connsiteX299" fmla="*/ 10761487 w 12089090"/>
                  <a:gd name="connsiteY299" fmla="*/ 7058432 h 13511369"/>
                  <a:gd name="connsiteX300" fmla="*/ 10443987 w 12089090"/>
                  <a:gd name="connsiteY300" fmla="*/ 7020332 h 13511369"/>
                  <a:gd name="connsiteX301" fmla="*/ 10513838 w 12089090"/>
                  <a:gd name="connsiteY301" fmla="*/ 6915558 h 13511369"/>
                  <a:gd name="connsiteX302" fmla="*/ 10637663 w 12089090"/>
                  <a:gd name="connsiteY302" fmla="*/ 6896508 h 13511369"/>
                  <a:gd name="connsiteX303" fmla="*/ 10647187 w 12089090"/>
                  <a:gd name="connsiteY303" fmla="*/ 6810782 h 13511369"/>
                  <a:gd name="connsiteX304" fmla="*/ 10859912 w 12089090"/>
                  <a:gd name="connsiteY304" fmla="*/ 6899682 h 13511369"/>
                  <a:gd name="connsiteX305" fmla="*/ 10875787 w 12089090"/>
                  <a:gd name="connsiteY305" fmla="*/ 6677432 h 13511369"/>
                  <a:gd name="connsiteX306" fmla="*/ 10666237 w 12089090"/>
                  <a:gd name="connsiteY306" fmla="*/ 6772682 h 13511369"/>
                  <a:gd name="connsiteX307" fmla="*/ 10590037 w 12089090"/>
                  <a:gd name="connsiteY307" fmla="*/ 6544082 h 13511369"/>
                  <a:gd name="connsiteX308" fmla="*/ 10361437 w 12089090"/>
                  <a:gd name="connsiteY308" fmla="*/ 6753632 h 13511369"/>
                  <a:gd name="connsiteX309" fmla="*/ 10374138 w 12089090"/>
                  <a:gd name="connsiteY309" fmla="*/ 6588533 h 13511369"/>
                  <a:gd name="connsiteX310" fmla="*/ 10386837 w 12089090"/>
                  <a:gd name="connsiteY310" fmla="*/ 6464707 h 13511369"/>
                  <a:gd name="connsiteX311" fmla="*/ 10331672 w 12089090"/>
                  <a:gd name="connsiteY311" fmla="*/ 6436675 h 13511369"/>
                  <a:gd name="connsiteX312" fmla="*/ 10278888 w 12089090"/>
                  <a:gd name="connsiteY312" fmla="*/ 6452008 h 13511369"/>
                  <a:gd name="connsiteX313" fmla="*/ 10158237 w 12089090"/>
                  <a:gd name="connsiteY313" fmla="*/ 6236107 h 13511369"/>
                  <a:gd name="connsiteX314" fmla="*/ 10323338 w 12089090"/>
                  <a:gd name="connsiteY314" fmla="*/ 6274208 h 13511369"/>
                  <a:gd name="connsiteX315" fmla="*/ 10564638 w 12089090"/>
                  <a:gd name="connsiteY315" fmla="*/ 6274208 h 13511369"/>
                  <a:gd name="connsiteX316" fmla="*/ 10694812 w 12089090"/>
                  <a:gd name="connsiteY316" fmla="*/ 6134507 h 13511369"/>
                  <a:gd name="connsiteX317" fmla="*/ 10593213 w 12089090"/>
                  <a:gd name="connsiteY317" fmla="*/ 6023383 h 13511369"/>
                  <a:gd name="connsiteX318" fmla="*/ 10380487 w 12089090"/>
                  <a:gd name="connsiteY318" fmla="*/ 5975757 h 13511369"/>
                  <a:gd name="connsiteX319" fmla="*/ 10561462 w 12089090"/>
                  <a:gd name="connsiteY319" fmla="*/ 5845582 h 13511369"/>
                  <a:gd name="connsiteX320" fmla="*/ 10507488 w 12089090"/>
                  <a:gd name="connsiteY320" fmla="*/ 5728108 h 13511369"/>
                  <a:gd name="connsiteX321" fmla="*/ 10561463 w 12089090"/>
                  <a:gd name="connsiteY321" fmla="*/ 5607458 h 13511369"/>
                  <a:gd name="connsiteX322" fmla="*/ 10523362 w 12089090"/>
                  <a:gd name="connsiteY322" fmla="*/ 5604282 h 13511369"/>
                  <a:gd name="connsiteX323" fmla="*/ 10488438 w 12089090"/>
                  <a:gd name="connsiteY323" fmla="*/ 5528083 h 13511369"/>
                  <a:gd name="connsiteX324" fmla="*/ 10329687 w 12089090"/>
                  <a:gd name="connsiteY324" fmla="*/ 5375682 h 13511369"/>
                  <a:gd name="connsiteX325" fmla="*/ 10599563 w 12089090"/>
                  <a:gd name="connsiteY325" fmla="*/ 5480458 h 13511369"/>
                  <a:gd name="connsiteX326" fmla="*/ 10742437 w 12089090"/>
                  <a:gd name="connsiteY326" fmla="*/ 5439182 h 13511369"/>
                  <a:gd name="connsiteX327" fmla="*/ 10717038 w 12089090"/>
                  <a:gd name="connsiteY327" fmla="*/ 5686833 h 13511369"/>
                  <a:gd name="connsiteX328" fmla="*/ 10894837 w 12089090"/>
                  <a:gd name="connsiteY328" fmla="*/ 5724932 h 13511369"/>
                  <a:gd name="connsiteX329" fmla="*/ 10951988 w 12089090"/>
                  <a:gd name="connsiteY329" fmla="*/ 5550308 h 13511369"/>
                  <a:gd name="connsiteX330" fmla="*/ 10993262 w 12089090"/>
                  <a:gd name="connsiteY330" fmla="*/ 5321707 h 13511369"/>
                  <a:gd name="connsiteX331" fmla="*/ 10913888 w 12089090"/>
                  <a:gd name="connsiteY331" fmla="*/ 5118508 h 13511369"/>
                  <a:gd name="connsiteX332" fmla="*/ 10856737 w 12089090"/>
                  <a:gd name="connsiteY332" fmla="*/ 5020082 h 13511369"/>
                  <a:gd name="connsiteX333" fmla="*/ 10777363 w 12089090"/>
                  <a:gd name="connsiteY333" fmla="*/ 5137558 h 13511369"/>
                  <a:gd name="connsiteX334" fmla="*/ 10707513 w 12089090"/>
                  <a:gd name="connsiteY334" fmla="*/ 5096283 h 13511369"/>
                  <a:gd name="connsiteX335" fmla="*/ 10675763 w 12089090"/>
                  <a:gd name="connsiteY335" fmla="*/ 5216933 h 13511369"/>
                  <a:gd name="connsiteX336" fmla="*/ 10574162 w 12089090"/>
                  <a:gd name="connsiteY336" fmla="*/ 5220107 h 13511369"/>
                  <a:gd name="connsiteX337" fmla="*/ 10494787 w 12089090"/>
                  <a:gd name="connsiteY337" fmla="*/ 5077232 h 13511369"/>
                  <a:gd name="connsiteX338" fmla="*/ 10456687 w 12089090"/>
                  <a:gd name="connsiteY338" fmla="*/ 4924832 h 13511369"/>
                  <a:gd name="connsiteX339" fmla="*/ 10240787 w 12089090"/>
                  <a:gd name="connsiteY339" fmla="*/ 4928007 h 13511369"/>
                  <a:gd name="connsiteX340" fmla="*/ 10266187 w 12089090"/>
                  <a:gd name="connsiteY340" fmla="*/ 5153432 h 13511369"/>
                  <a:gd name="connsiteX341" fmla="*/ 10228088 w 12089090"/>
                  <a:gd name="connsiteY341" fmla="*/ 4959758 h 13511369"/>
                  <a:gd name="connsiteX342" fmla="*/ 10183637 w 12089090"/>
                  <a:gd name="connsiteY342" fmla="*/ 4972457 h 13511369"/>
                  <a:gd name="connsiteX343" fmla="*/ 10113787 w 12089090"/>
                  <a:gd name="connsiteY343" fmla="*/ 4861332 h 13511369"/>
                  <a:gd name="connsiteX344" fmla="*/ 10018538 w 12089090"/>
                  <a:gd name="connsiteY344" fmla="*/ 4931183 h 13511369"/>
                  <a:gd name="connsiteX345" fmla="*/ 9862962 w 12089090"/>
                  <a:gd name="connsiteY345" fmla="*/ 5058182 h 13511369"/>
                  <a:gd name="connsiteX346" fmla="*/ 10228087 w 12089090"/>
                  <a:gd name="connsiteY346" fmla="*/ 4724807 h 13511369"/>
                  <a:gd name="connsiteX347" fmla="*/ 10372550 w 12089090"/>
                  <a:gd name="connsiteY347" fmla="*/ 4634321 h 13511369"/>
                  <a:gd name="connsiteX348" fmla="*/ 10590037 w 12089090"/>
                  <a:gd name="connsiteY348" fmla="*/ 4581932 h 13511369"/>
                  <a:gd name="connsiteX349" fmla="*/ 10628138 w 12089090"/>
                  <a:gd name="connsiteY349" fmla="*/ 4461283 h 13511369"/>
                  <a:gd name="connsiteX350" fmla="*/ 10799588 w 12089090"/>
                  <a:gd name="connsiteY350" fmla="*/ 4334283 h 13511369"/>
                  <a:gd name="connsiteX351" fmla="*/ 10831337 w 12089090"/>
                  <a:gd name="connsiteY351" fmla="*/ 4080282 h 13511369"/>
                  <a:gd name="connsiteX352" fmla="*/ 10599562 w 12089090"/>
                  <a:gd name="connsiteY352" fmla="*/ 3997732 h 13511369"/>
                  <a:gd name="connsiteX353" fmla="*/ 10282063 w 12089090"/>
                  <a:gd name="connsiteY353" fmla="*/ 3950108 h 13511369"/>
                  <a:gd name="connsiteX354" fmla="*/ 10151887 w 12089090"/>
                  <a:gd name="connsiteY354" fmla="*/ 4010432 h 13511369"/>
                  <a:gd name="connsiteX355" fmla="*/ 10177288 w 12089090"/>
                  <a:gd name="connsiteY355" fmla="*/ 3845333 h 13511369"/>
                  <a:gd name="connsiteX356" fmla="*/ 10126488 w 12089090"/>
                  <a:gd name="connsiteY356" fmla="*/ 3670708 h 13511369"/>
                  <a:gd name="connsiteX357" fmla="*/ 10240787 w 12089090"/>
                  <a:gd name="connsiteY357" fmla="*/ 3708807 h 13511369"/>
                  <a:gd name="connsiteX358" fmla="*/ 10361438 w 12089090"/>
                  <a:gd name="connsiteY358" fmla="*/ 3600858 h 13511369"/>
                  <a:gd name="connsiteX359" fmla="*/ 10551938 w 12089090"/>
                  <a:gd name="connsiteY359" fmla="*/ 3661183 h 13511369"/>
                  <a:gd name="connsiteX360" fmla="*/ 10564638 w 12089090"/>
                  <a:gd name="connsiteY360" fmla="*/ 3477033 h 13511369"/>
                  <a:gd name="connsiteX361" fmla="*/ 10704337 w 12089090"/>
                  <a:gd name="connsiteY361" fmla="*/ 3515132 h 13511369"/>
                  <a:gd name="connsiteX362" fmla="*/ 10818637 w 12089090"/>
                  <a:gd name="connsiteY362" fmla="*/ 3210332 h 13511369"/>
                  <a:gd name="connsiteX363" fmla="*/ 10920238 w 12089090"/>
                  <a:gd name="connsiteY363" fmla="*/ 3299233 h 13511369"/>
                  <a:gd name="connsiteX364" fmla="*/ 11059937 w 12089090"/>
                  <a:gd name="connsiteY364" fmla="*/ 3283357 h 13511369"/>
                  <a:gd name="connsiteX365" fmla="*/ 11094862 w 12089090"/>
                  <a:gd name="connsiteY365" fmla="*/ 3508782 h 13511369"/>
                  <a:gd name="connsiteX366" fmla="*/ 11171063 w 12089090"/>
                  <a:gd name="connsiteY366" fmla="*/ 3251608 h 13511369"/>
                  <a:gd name="connsiteX367" fmla="*/ 11094863 w 12089090"/>
                  <a:gd name="connsiteY367" fmla="*/ 3165883 h 13511369"/>
                  <a:gd name="connsiteX368" fmla="*/ 11180587 w 12089090"/>
                  <a:gd name="connsiteY368" fmla="*/ 2911882 h 13511369"/>
                  <a:gd name="connsiteX369" fmla="*/ 10999613 w 12089090"/>
                  <a:gd name="connsiteY369" fmla="*/ 2988083 h 13511369"/>
                  <a:gd name="connsiteX370" fmla="*/ 10971037 w 12089090"/>
                  <a:gd name="connsiteY370" fmla="*/ 2918232 h 13511369"/>
                  <a:gd name="connsiteX371" fmla="*/ 10780537 w 12089090"/>
                  <a:gd name="connsiteY371" fmla="*/ 2715032 h 13511369"/>
                  <a:gd name="connsiteX372" fmla="*/ 10748788 w 12089090"/>
                  <a:gd name="connsiteY372" fmla="*/ 2530883 h 13511369"/>
                  <a:gd name="connsiteX373" fmla="*/ 10717038 w 12089090"/>
                  <a:gd name="connsiteY373" fmla="*/ 2435633 h 13511369"/>
                  <a:gd name="connsiteX374" fmla="*/ 10818637 w 12089090"/>
                  <a:gd name="connsiteY374" fmla="*/ 2334032 h 13511369"/>
                  <a:gd name="connsiteX375" fmla="*/ 11078988 w 12089090"/>
                  <a:gd name="connsiteY375" fmla="*/ 2099083 h 13511369"/>
                  <a:gd name="connsiteX376" fmla="*/ 11199637 w 12089090"/>
                  <a:gd name="connsiteY376" fmla="*/ 2118132 h 13511369"/>
                  <a:gd name="connsiteX377" fmla="*/ 11269488 w 12089090"/>
                  <a:gd name="connsiteY377" fmla="*/ 2029233 h 13511369"/>
                  <a:gd name="connsiteX378" fmla="*/ 11504437 w 12089090"/>
                  <a:gd name="connsiteY378" fmla="*/ 1921282 h 13511369"/>
                  <a:gd name="connsiteX379" fmla="*/ 11358388 w 12089090"/>
                  <a:gd name="connsiteY379" fmla="*/ 1851433 h 13511369"/>
                  <a:gd name="connsiteX380" fmla="*/ 11275837 w 12089090"/>
                  <a:gd name="connsiteY380" fmla="*/ 1705382 h 13511369"/>
                  <a:gd name="connsiteX381" fmla="*/ 11377437 w 12089090"/>
                  <a:gd name="connsiteY381" fmla="*/ 1279932 h 13511369"/>
                  <a:gd name="connsiteX382" fmla="*/ 11256787 w 12089090"/>
                  <a:gd name="connsiteY382" fmla="*/ 1019582 h 13511369"/>
                  <a:gd name="connsiteX383" fmla="*/ 11542537 w 12089090"/>
                  <a:gd name="connsiteY383" fmla="*/ 1362482 h 13511369"/>
                  <a:gd name="connsiteX384" fmla="*/ 11707637 w 12089090"/>
                  <a:gd name="connsiteY384" fmla="*/ 1165632 h 13511369"/>
                  <a:gd name="connsiteX385" fmla="*/ 11891787 w 12089090"/>
                  <a:gd name="connsiteY385" fmla="*/ 1476782 h 13511369"/>
                  <a:gd name="connsiteX386" fmla="*/ 12088637 w 12089090"/>
                  <a:gd name="connsiteY386" fmla="*/ 1578383 h 13511369"/>
                  <a:gd name="connsiteX387" fmla="*/ 11923537 w 12089090"/>
                  <a:gd name="connsiteY387" fmla="*/ 1133883 h 13511369"/>
                  <a:gd name="connsiteX388" fmla="*/ 11910837 w 12089090"/>
                  <a:gd name="connsiteY388" fmla="*/ 917982 h 13511369"/>
                  <a:gd name="connsiteX389" fmla="*/ 11777487 w 12089090"/>
                  <a:gd name="connsiteY389" fmla="*/ 721132 h 13511369"/>
                  <a:gd name="connsiteX390" fmla="*/ 11752087 w 12089090"/>
                  <a:gd name="connsiteY39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281290 w 12089090"/>
                  <a:gd name="connsiteY12" fmla="*/ 2021838 h 13511369"/>
                  <a:gd name="connsiteX13" fmla="*/ 7180087 w 12089090"/>
                  <a:gd name="connsiteY13" fmla="*/ 1905407 h 13511369"/>
                  <a:gd name="connsiteX14" fmla="*/ 7321772 w 12089090"/>
                  <a:gd name="connsiteY14" fmla="*/ 1876581 h 13511369"/>
                  <a:gd name="connsiteX15" fmla="*/ 7419403 w 12089090"/>
                  <a:gd name="connsiteY15" fmla="*/ 1843244 h 13511369"/>
                  <a:gd name="connsiteX16" fmla="*/ 7457503 w 12089090"/>
                  <a:gd name="connsiteY16" fmla="*/ 1764663 h 13511369"/>
                  <a:gd name="connsiteX17" fmla="*/ 7543228 w 12089090"/>
                  <a:gd name="connsiteY17" fmla="*/ 1752756 h 13511369"/>
                  <a:gd name="connsiteX18" fmla="*/ 7618237 w 12089090"/>
                  <a:gd name="connsiteY18" fmla="*/ 1552982 h 13511369"/>
                  <a:gd name="connsiteX19" fmla="*/ 7512272 w 12089090"/>
                  <a:gd name="connsiteY19" fmla="*/ 1428906 h 13511369"/>
                  <a:gd name="connsiteX20" fmla="*/ 7275337 w 12089090"/>
                  <a:gd name="connsiteY20" fmla="*/ 1305332 h 13511369"/>
                  <a:gd name="connsiteX21" fmla="*/ 6959822 w 12089090"/>
                  <a:gd name="connsiteY21" fmla="*/ 1395569 h 13511369"/>
                  <a:gd name="connsiteX22" fmla="*/ 6752653 w 12089090"/>
                  <a:gd name="connsiteY22" fmla="*/ 1359850 h 13511369"/>
                  <a:gd name="connsiteX23" fmla="*/ 6647878 w 12089090"/>
                  <a:gd name="connsiteY23" fmla="*/ 1431288 h 13511369"/>
                  <a:gd name="connsiteX24" fmla="*/ 6488334 w 12089090"/>
                  <a:gd name="connsiteY24" fmla="*/ 1331275 h 13511369"/>
                  <a:gd name="connsiteX25" fmla="*/ 6354984 w 12089090"/>
                  <a:gd name="connsiteY25" fmla="*/ 1402713 h 13511369"/>
                  <a:gd name="connsiteX26" fmla="*/ 6265687 w 12089090"/>
                  <a:gd name="connsiteY26" fmla="*/ 1362482 h 13511369"/>
                  <a:gd name="connsiteX27" fmla="*/ 6181153 w 12089090"/>
                  <a:gd name="connsiteY27" fmla="*/ 1433669 h 13511369"/>
                  <a:gd name="connsiteX28" fmla="*/ 6052565 w 12089090"/>
                  <a:gd name="connsiteY28" fmla="*/ 1269363 h 13511369"/>
                  <a:gd name="connsiteX29" fmla="*/ 5971603 w 12089090"/>
                  <a:gd name="connsiteY29" fmla="*/ 1078863 h 13511369"/>
                  <a:gd name="connsiteX30" fmla="*/ 5808487 w 12089090"/>
                  <a:gd name="connsiteY30" fmla="*/ 1000532 h 13511369"/>
                  <a:gd name="connsiteX31" fmla="*/ 5647753 w 12089090"/>
                  <a:gd name="connsiteY31" fmla="*/ 921700 h 13511369"/>
                  <a:gd name="connsiteX32" fmla="*/ 5566790 w 12089090"/>
                  <a:gd name="connsiteY32" fmla="*/ 995519 h 13511369"/>
                  <a:gd name="connsiteX33" fmla="*/ 5500115 w 12089090"/>
                  <a:gd name="connsiteY33" fmla="*/ 847881 h 13511369"/>
                  <a:gd name="connsiteX34" fmla="*/ 5295328 w 12089090"/>
                  <a:gd name="connsiteY34" fmla="*/ 838356 h 13511369"/>
                  <a:gd name="connsiteX35" fmla="*/ 5119115 w 12089090"/>
                  <a:gd name="connsiteY35" fmla="*/ 678813 h 13511369"/>
                  <a:gd name="connsiteX36" fmla="*/ 4872656 w 12089090"/>
                  <a:gd name="connsiteY36" fmla="*/ 524282 h 13511369"/>
                  <a:gd name="connsiteX37" fmla="*/ 4578572 w 12089090"/>
                  <a:gd name="connsiteY37" fmla="*/ 478788 h 13511369"/>
                  <a:gd name="connsiteX38" fmla="*/ 4330922 w 12089090"/>
                  <a:gd name="connsiteY38" fmla="*/ 395444 h 13511369"/>
                  <a:gd name="connsiteX39" fmla="*/ 4363068 w 12089090"/>
                  <a:gd name="connsiteY39" fmla="*/ 505232 h 13511369"/>
                  <a:gd name="connsiteX40" fmla="*/ 4118990 w 12089090"/>
                  <a:gd name="connsiteY40" fmla="*/ 528794 h 13511369"/>
                  <a:gd name="connsiteX41" fmla="*/ 3952303 w 12089090"/>
                  <a:gd name="connsiteY41" fmla="*/ 640713 h 13511369"/>
                  <a:gd name="connsiteX42" fmla="*/ 3770137 w 12089090"/>
                  <a:gd name="connsiteY42" fmla="*/ 929094 h 13511369"/>
                  <a:gd name="connsiteX43" fmla="*/ 3680840 w 12089090"/>
                  <a:gd name="connsiteY43" fmla="*/ 914556 h 13511369"/>
                  <a:gd name="connsiteX44" fmla="*/ 3578447 w 12089090"/>
                  <a:gd name="connsiteY44" fmla="*/ 990756 h 13511369"/>
                  <a:gd name="connsiteX45" fmla="*/ 3404615 w 12089090"/>
                  <a:gd name="connsiteY45" fmla="*/ 1205069 h 13511369"/>
                  <a:gd name="connsiteX46" fmla="*/ 3266503 w 12089090"/>
                  <a:gd name="connsiteY46" fmla="*/ 1266981 h 13511369"/>
                  <a:gd name="connsiteX47" fmla="*/ 3184349 w 12089090"/>
                  <a:gd name="connsiteY47" fmla="*/ 1343433 h 13511369"/>
                  <a:gd name="connsiteX48" fmla="*/ 2956940 w 12089090"/>
                  <a:gd name="connsiteY48" fmla="*/ 1233644 h 13511369"/>
                  <a:gd name="connsiteX49" fmla="*/ 2829544 w 12089090"/>
                  <a:gd name="connsiteY49" fmla="*/ 1317239 h 13511369"/>
                  <a:gd name="connsiteX50" fmla="*/ 2690240 w 12089090"/>
                  <a:gd name="connsiteY50" fmla="*/ 1366994 h 13511369"/>
                  <a:gd name="connsiteX51" fmla="*/ 2455687 w 12089090"/>
                  <a:gd name="connsiteY51" fmla="*/ 1452970 h 13511369"/>
                  <a:gd name="connsiteX52" fmla="*/ 2421159 w 12089090"/>
                  <a:gd name="connsiteY52" fmla="*/ 1328894 h 13511369"/>
                  <a:gd name="connsiteX53" fmla="*/ 2341387 w 12089090"/>
                  <a:gd name="connsiteY53" fmla="*/ 1248182 h 13511369"/>
                  <a:gd name="connsiteX54" fmla="*/ 2364009 w 12089090"/>
                  <a:gd name="connsiteY54" fmla="*/ 1407475 h 13511369"/>
                  <a:gd name="connsiteX55" fmla="*/ 2321147 w 12089090"/>
                  <a:gd name="connsiteY55" fmla="*/ 1557494 h 13511369"/>
                  <a:gd name="connsiteX56" fmla="*/ 2379487 w 12089090"/>
                  <a:gd name="connsiteY56" fmla="*/ 1629182 h 13511369"/>
                  <a:gd name="connsiteX57" fmla="*/ 2748581 w 12089090"/>
                  <a:gd name="connsiteY57" fmla="*/ 1888739 h 13511369"/>
                  <a:gd name="connsiteX58" fmla="*/ 2818828 w 12089090"/>
                  <a:gd name="connsiteY58" fmla="*/ 2031363 h 13511369"/>
                  <a:gd name="connsiteX59" fmla="*/ 2799778 w 12089090"/>
                  <a:gd name="connsiteY59" fmla="*/ 2224244 h 13511369"/>
                  <a:gd name="connsiteX60" fmla="*/ 2870025 w 12089090"/>
                  <a:gd name="connsiteY60" fmla="*/ 2431664 h 13511369"/>
                  <a:gd name="connsiteX61" fmla="*/ 3027187 w 12089090"/>
                  <a:gd name="connsiteY61" fmla="*/ 2567395 h 13511369"/>
                  <a:gd name="connsiteX62" fmla="*/ 3160537 w 12089090"/>
                  <a:gd name="connsiteY62" fmla="*/ 2543582 h 13511369"/>
                  <a:gd name="connsiteX63" fmla="*/ 3228403 w 12089090"/>
                  <a:gd name="connsiteY63" fmla="*/ 2648106 h 13511369"/>
                  <a:gd name="connsiteX64" fmla="*/ 3130772 w 12089090"/>
                  <a:gd name="connsiteY64" fmla="*/ 2719544 h 13511369"/>
                  <a:gd name="connsiteX65" fmla="*/ 3115293 w 12089090"/>
                  <a:gd name="connsiteY65" fmla="*/ 2843619 h 13511369"/>
                  <a:gd name="connsiteX66" fmla="*/ 3023615 w 12089090"/>
                  <a:gd name="connsiteY66" fmla="*/ 2957669 h 13511369"/>
                  <a:gd name="connsiteX67" fmla="*/ 3016472 w 12089090"/>
                  <a:gd name="connsiteY67" fmla="*/ 3050538 h 13511369"/>
                  <a:gd name="connsiteX68" fmla="*/ 2916459 w 12089090"/>
                  <a:gd name="connsiteY68" fmla="*/ 3143406 h 13511369"/>
                  <a:gd name="connsiteX69" fmla="*/ 2874787 w 12089090"/>
                  <a:gd name="connsiteY69" fmla="*/ 3248432 h 13511369"/>
                  <a:gd name="connsiteX70" fmla="*/ 2916459 w 12089090"/>
                  <a:gd name="connsiteY70" fmla="*/ 3355338 h 13511369"/>
                  <a:gd name="connsiteX71" fmla="*/ 3039093 w 12089090"/>
                  <a:gd name="connsiteY71" fmla="*/ 3469889 h 13511369"/>
                  <a:gd name="connsiteX72" fmla="*/ 2880740 w 12089090"/>
                  <a:gd name="connsiteY72" fmla="*/ 3872069 h 13511369"/>
                  <a:gd name="connsiteX73" fmla="*/ 2854547 w 12089090"/>
                  <a:gd name="connsiteY73" fmla="*/ 4003038 h 13511369"/>
                  <a:gd name="connsiteX74" fmla="*/ 2779537 w 12089090"/>
                  <a:gd name="connsiteY74" fmla="*/ 4067582 h 13511369"/>
                  <a:gd name="connsiteX75" fmla="*/ 2630709 w 12089090"/>
                  <a:gd name="connsiteY75" fmla="*/ 4069713 h 13511369"/>
                  <a:gd name="connsiteX76" fmla="*/ 2559272 w 12089090"/>
                  <a:gd name="connsiteY76" fmla="*/ 4041138 h 13511369"/>
                  <a:gd name="connsiteX77" fmla="*/ 2497359 w 12089090"/>
                  <a:gd name="connsiteY77" fmla="*/ 3964938 h 13511369"/>
                  <a:gd name="connsiteX78" fmla="*/ 2360437 w 12089090"/>
                  <a:gd name="connsiteY78" fmla="*/ 3991382 h 13511369"/>
                  <a:gd name="connsiteX79" fmla="*/ 2302097 w 12089090"/>
                  <a:gd name="connsiteY79" fmla="*/ 4098288 h 13511369"/>
                  <a:gd name="connsiteX80" fmla="*/ 2402109 w 12089090"/>
                  <a:gd name="connsiteY80" fmla="*/ 4295932 h 13511369"/>
                  <a:gd name="connsiteX81" fmla="*/ 2322337 w 12089090"/>
                  <a:gd name="connsiteY81" fmla="*/ 4353332 h 13511369"/>
                  <a:gd name="connsiteX82" fmla="*/ 2533078 w 12089090"/>
                  <a:gd name="connsiteY82" fmla="*/ 4645975 h 13511369"/>
                  <a:gd name="connsiteX83" fmla="*/ 2597372 w 12089090"/>
                  <a:gd name="connsiteY83" fmla="*/ 4879338 h 13511369"/>
                  <a:gd name="connsiteX84" fmla="*/ 2489024 w 12089090"/>
                  <a:gd name="connsiteY84" fmla="*/ 4958170 h 13511369"/>
                  <a:gd name="connsiteX85" fmla="*/ 2471165 w 12089090"/>
                  <a:gd name="connsiteY85" fmla="*/ 5122225 h 13511369"/>
                  <a:gd name="connsiteX86" fmla="*/ 2387822 w 12089090"/>
                  <a:gd name="connsiteY86" fmla="*/ 5196044 h 13511369"/>
                  <a:gd name="connsiteX87" fmla="*/ 2398537 w 12089090"/>
                  <a:gd name="connsiteY87" fmla="*/ 5286782 h 13511369"/>
                  <a:gd name="connsiteX88" fmla="*/ 2506884 w 12089090"/>
                  <a:gd name="connsiteY88" fmla="*/ 5384163 h 13511369"/>
                  <a:gd name="connsiteX89" fmla="*/ 2512837 w 12089090"/>
                  <a:gd name="connsiteY89" fmla="*/ 5534432 h 13511369"/>
                  <a:gd name="connsiteX90" fmla="*/ 2516409 w 12089090"/>
                  <a:gd name="connsiteY90" fmla="*/ 5622288 h 13511369"/>
                  <a:gd name="connsiteX91" fmla="*/ 2649759 w 12089090"/>
                  <a:gd name="connsiteY91" fmla="*/ 5741350 h 13511369"/>
                  <a:gd name="connsiteX92" fmla="*/ 2814065 w 12089090"/>
                  <a:gd name="connsiteY92" fmla="*/ 5819932 h 13511369"/>
                  <a:gd name="connsiteX93" fmla="*/ 2846212 w 12089090"/>
                  <a:gd name="connsiteY93" fmla="*/ 6036875 h 13511369"/>
                  <a:gd name="connsiteX94" fmla="*/ 2836687 w 12089090"/>
                  <a:gd name="connsiteY94" fmla="*/ 6239282 h 13511369"/>
                  <a:gd name="connsiteX95" fmla="*/ 2611659 w 12089090"/>
                  <a:gd name="connsiteY95" fmla="*/ 6322375 h 13511369"/>
                  <a:gd name="connsiteX96" fmla="*/ 2627137 w 12089090"/>
                  <a:gd name="connsiteY96" fmla="*/ 6448832 h 13511369"/>
                  <a:gd name="connsiteX97" fmla="*/ 2531887 w 12089090"/>
                  <a:gd name="connsiteY97" fmla="*/ 6696482 h 13511369"/>
                  <a:gd name="connsiteX98" fmla="*/ 2585465 w 12089090"/>
                  <a:gd name="connsiteY98" fmla="*/ 6812913 h 13511369"/>
                  <a:gd name="connsiteX99" fmla="*/ 2535459 w 12089090"/>
                  <a:gd name="connsiteY99" fmla="*/ 6872444 h 13511369"/>
                  <a:gd name="connsiteX100" fmla="*/ 2478309 w 12089090"/>
                  <a:gd name="connsiteY100" fmla="*/ 6981982 h 13511369"/>
                  <a:gd name="connsiteX101" fmla="*/ 2365199 w 12089090"/>
                  <a:gd name="connsiteY101" fmla="*/ 7022714 h 13511369"/>
                  <a:gd name="connsiteX102" fmla="*/ 2123503 w 12089090"/>
                  <a:gd name="connsiteY102" fmla="*/ 7248682 h 13511369"/>
                  <a:gd name="connsiteX103" fmla="*/ 2171128 w 12089090"/>
                  <a:gd name="connsiteY103" fmla="*/ 7551100 h 13511369"/>
                  <a:gd name="connsiteX104" fmla="*/ 2143743 w 12089090"/>
                  <a:gd name="connsiteY104" fmla="*/ 7627551 h 13511369"/>
                  <a:gd name="connsiteX105" fmla="*/ 1973484 w 12089090"/>
                  <a:gd name="connsiteY105" fmla="*/ 7703500 h 13511369"/>
                  <a:gd name="connsiteX106" fmla="*/ 1867519 w 12089090"/>
                  <a:gd name="connsiteY106" fmla="*/ 7841863 h 13511369"/>
                  <a:gd name="connsiteX107" fmla="*/ 1842515 w 12089090"/>
                  <a:gd name="connsiteY107" fmla="*/ 8084500 h 13511369"/>
                  <a:gd name="connsiteX108" fmla="*/ 1721072 w 12089090"/>
                  <a:gd name="connsiteY108" fmla="*/ 8148794 h 13511369"/>
                  <a:gd name="connsiteX109" fmla="*/ 1703212 w 12089090"/>
                  <a:gd name="connsiteY109" fmla="*/ 8291919 h 13511369"/>
                  <a:gd name="connsiteX110" fmla="*/ 1671065 w 12089090"/>
                  <a:gd name="connsiteY110" fmla="*/ 8510744 h 13511369"/>
                  <a:gd name="connsiteX111" fmla="*/ 1716309 w 12089090"/>
                  <a:gd name="connsiteY111" fmla="*/ 8653619 h 13511369"/>
                  <a:gd name="connsiteX112" fmla="*/ 1706784 w 12089090"/>
                  <a:gd name="connsiteY112" fmla="*/ 8772682 h 13511369"/>
                  <a:gd name="connsiteX113" fmla="*/ 1788937 w 12089090"/>
                  <a:gd name="connsiteY113" fmla="*/ 8963432 h 13511369"/>
                  <a:gd name="connsiteX114" fmla="*/ 1657969 w 12089090"/>
                  <a:gd name="connsiteY114" fmla="*/ 9413488 h 13511369"/>
                  <a:gd name="connsiteX115" fmla="*/ 1506759 w 12089090"/>
                  <a:gd name="connsiteY115" fmla="*/ 9498963 h 13511369"/>
                  <a:gd name="connsiteX116" fmla="*/ 1463897 w 12089090"/>
                  <a:gd name="connsiteY116" fmla="*/ 9682319 h 13511369"/>
                  <a:gd name="connsiteX117" fmla="*/ 1321022 w 12089090"/>
                  <a:gd name="connsiteY117" fmla="*/ 9748994 h 13511369"/>
                  <a:gd name="connsiteX118" fmla="*/ 1312687 w 12089090"/>
                  <a:gd name="connsiteY118" fmla="*/ 9839732 h 13511369"/>
                  <a:gd name="connsiteX119" fmla="*/ 1237678 w 12089090"/>
                  <a:gd name="connsiteY119" fmla="*/ 9970450 h 13511369"/>
                  <a:gd name="connsiteX120" fmla="*/ 1254347 w 12089090"/>
                  <a:gd name="connsiteY120" fmla="*/ 10151425 h 13511369"/>
                  <a:gd name="connsiteX121" fmla="*/ 1179337 w 12089090"/>
                  <a:gd name="connsiteY121" fmla="*/ 10315982 h 13511369"/>
                  <a:gd name="connsiteX122" fmla="*/ 932878 w 12089090"/>
                  <a:gd name="connsiteY122" fmla="*/ 10353832 h 13511369"/>
                  <a:gd name="connsiteX123" fmla="*/ 817387 w 12089090"/>
                  <a:gd name="connsiteY123" fmla="*/ 10468382 h 13511369"/>
                  <a:gd name="connsiteX124" fmla="*/ 678084 w 12089090"/>
                  <a:gd name="connsiteY124" fmla="*/ 10480038 h 13511369"/>
                  <a:gd name="connsiteX125" fmla="*/ 585215 w 12089090"/>
                  <a:gd name="connsiteY125" fmla="*/ 10544332 h 13511369"/>
                  <a:gd name="connsiteX126" fmla="*/ 497109 w 12089090"/>
                  <a:gd name="connsiteY126" fmla="*/ 10503850 h 13511369"/>
                  <a:gd name="connsiteX127" fmla="*/ 399478 w 12089090"/>
                  <a:gd name="connsiteY127" fmla="*/ 10510994 h 13511369"/>
                  <a:gd name="connsiteX128" fmla="*/ 301847 w 12089090"/>
                  <a:gd name="connsiteY128" fmla="*/ 10482419 h 13511369"/>
                  <a:gd name="connsiteX129" fmla="*/ 238743 w 12089090"/>
                  <a:gd name="connsiteY129" fmla="*/ 10535057 h 13511369"/>
                  <a:gd name="connsiteX130" fmla="*/ 17287 w 12089090"/>
                  <a:gd name="connsiteY130" fmla="*/ 10430282 h 13511369"/>
                  <a:gd name="connsiteX131" fmla="*/ 78009 w 12089090"/>
                  <a:gd name="connsiteY131" fmla="*/ 10608625 h 13511369"/>
                  <a:gd name="connsiteX132" fmla="*/ 11334 w 12089090"/>
                  <a:gd name="connsiteY132" fmla="*/ 10787219 h 13511369"/>
                  <a:gd name="connsiteX133" fmla="*/ 112537 w 12089090"/>
                  <a:gd name="connsiteY133" fmla="*/ 11056551 h 13511369"/>
                  <a:gd name="connsiteX134" fmla="*/ 8953 w 12089090"/>
                  <a:gd name="connsiteY134" fmla="*/ 11234894 h 13511369"/>
                  <a:gd name="connsiteX135" fmla="*/ 17287 w 12089090"/>
                  <a:gd name="connsiteY135" fmla="*/ 11420882 h 13511369"/>
                  <a:gd name="connsiteX136" fmla="*/ 158972 w 12089090"/>
                  <a:gd name="connsiteY136" fmla="*/ 11470638 h 13511369"/>
                  <a:gd name="connsiteX137" fmla="*/ 455437 w 12089090"/>
                  <a:gd name="connsiteY137" fmla="*/ 11497082 h 13511369"/>
                  <a:gd name="connsiteX138" fmla="*/ 623315 w 12089090"/>
                  <a:gd name="connsiteY138" fmla="*/ 11544457 h 13511369"/>
                  <a:gd name="connsiteX139" fmla="*/ 737615 w 12089090"/>
                  <a:gd name="connsiteY139" fmla="*/ 11489688 h 13511369"/>
                  <a:gd name="connsiteX140" fmla="*/ 912637 w 12089090"/>
                  <a:gd name="connsiteY140" fmla="*/ 11535182 h 13511369"/>
                  <a:gd name="connsiteX141" fmla="*/ 1078134 w 12089090"/>
                  <a:gd name="connsiteY141" fmla="*/ 11413488 h 13511369"/>
                  <a:gd name="connsiteX142" fmla="*/ 1155524 w 12089090"/>
                  <a:gd name="connsiteY142" fmla="*/ 11470889 h 13511369"/>
                  <a:gd name="connsiteX143" fmla="*/ 1294828 w 12089090"/>
                  <a:gd name="connsiteY143" fmla="*/ 11496832 h 13511369"/>
                  <a:gd name="connsiteX144" fmla="*/ 1466278 w 12089090"/>
                  <a:gd name="connsiteY144" fmla="*/ 11508738 h 13511369"/>
                  <a:gd name="connsiteX145" fmla="*/ 1552003 w 12089090"/>
                  <a:gd name="connsiteY145" fmla="*/ 11573032 h 13511369"/>
                  <a:gd name="connsiteX146" fmla="*/ 1652015 w 12089090"/>
                  <a:gd name="connsiteY146" fmla="*/ 11580175 h 13511369"/>
                  <a:gd name="connsiteX147" fmla="*/ 1731787 w 12089090"/>
                  <a:gd name="connsiteY147" fmla="*/ 11592332 h 13511369"/>
                  <a:gd name="connsiteX148" fmla="*/ 1659159 w 12089090"/>
                  <a:gd name="connsiteY148" fmla="*/ 11737338 h 13511369"/>
                  <a:gd name="connsiteX149" fmla="*/ 1693687 w 12089090"/>
                  <a:gd name="connsiteY149" fmla="*/ 11992382 h 13511369"/>
                  <a:gd name="connsiteX150" fmla="*/ 1871090 w 12089090"/>
                  <a:gd name="connsiteY150" fmla="*/ 12130244 h 13511369"/>
                  <a:gd name="connsiteX151" fmla="*/ 1993724 w 12089090"/>
                  <a:gd name="connsiteY151" fmla="*/ 12056676 h 13511369"/>
                  <a:gd name="connsiteX152" fmla="*/ 2066353 w 12089090"/>
                  <a:gd name="connsiteY152" fmla="*/ 12104050 h 13511369"/>
                  <a:gd name="connsiteX153" fmla="*/ 2142553 w 12089090"/>
                  <a:gd name="connsiteY153" fmla="*/ 12034994 h 13511369"/>
                  <a:gd name="connsiteX154" fmla="*/ 2242565 w 12089090"/>
                  <a:gd name="connsiteY154" fmla="*/ 12058807 h 13511369"/>
                  <a:gd name="connsiteX155" fmla="*/ 2473547 w 12089090"/>
                  <a:gd name="connsiteY155" fmla="*/ 12008800 h 13511369"/>
                  <a:gd name="connsiteX156" fmla="*/ 2524743 w 12089090"/>
                  <a:gd name="connsiteY156" fmla="*/ 11899513 h 13511369"/>
                  <a:gd name="connsiteX157" fmla="*/ 2893837 w 12089090"/>
                  <a:gd name="connsiteY157" fmla="*/ 12030482 h 13511369"/>
                  <a:gd name="connsiteX158" fmla="*/ 2983134 w 12089090"/>
                  <a:gd name="connsiteY158" fmla="*/ 12018325 h 13511369"/>
                  <a:gd name="connsiteX159" fmla="*/ 3084337 w 12089090"/>
                  <a:gd name="connsiteY159" fmla="*/ 12182882 h 13511369"/>
                  <a:gd name="connsiteX160" fmla="*/ 3323653 w 12089090"/>
                  <a:gd name="connsiteY160" fmla="*/ 12127863 h 13511369"/>
                  <a:gd name="connsiteX161" fmla="*/ 3433190 w 12089090"/>
                  <a:gd name="connsiteY161" fmla="*/ 12196919 h 13511369"/>
                  <a:gd name="connsiteX162" fmla="*/ 3586781 w 12089090"/>
                  <a:gd name="connsiteY162" fmla="*/ 12266226 h 13511369"/>
                  <a:gd name="connsiteX163" fmla="*/ 3522487 w 12089090"/>
                  <a:gd name="connsiteY163" fmla="*/ 12387670 h 13511369"/>
                  <a:gd name="connsiteX164" fmla="*/ 3607022 w 12089090"/>
                  <a:gd name="connsiteY164" fmla="*/ 12592207 h 13511369"/>
                  <a:gd name="connsiteX165" fmla="*/ 3560587 w 12089090"/>
                  <a:gd name="connsiteY165" fmla="*/ 12773432 h 13511369"/>
                  <a:gd name="connsiteX166" fmla="*/ 3545109 w 12089090"/>
                  <a:gd name="connsiteY166" fmla="*/ 12987494 h 13511369"/>
                  <a:gd name="connsiteX167" fmla="*/ 3636787 w 12089090"/>
                  <a:gd name="connsiteY167" fmla="*/ 13211582 h 13511369"/>
                  <a:gd name="connsiteX168" fmla="*/ 3922537 w 12089090"/>
                  <a:gd name="connsiteY168" fmla="*/ 13440182 h 13511369"/>
                  <a:gd name="connsiteX169" fmla="*/ 4514278 w 12089090"/>
                  <a:gd name="connsiteY169" fmla="*/ 13511369 h 13511369"/>
                  <a:gd name="connsiteX170" fmla="*/ 4549996 w 12089090"/>
                  <a:gd name="connsiteY170" fmla="*/ 13442312 h 13511369"/>
                  <a:gd name="connsiteX171" fmla="*/ 4208287 w 12089090"/>
                  <a:gd name="connsiteY171" fmla="*/ 13154432 h 13511369"/>
                  <a:gd name="connsiteX172" fmla="*/ 4635722 w 12089090"/>
                  <a:gd name="connsiteY172" fmla="*/ 13268482 h 13511369"/>
                  <a:gd name="connsiteX173" fmla="*/ 4951237 w 12089090"/>
                  <a:gd name="connsiteY173" fmla="*/ 13268732 h 13511369"/>
                  <a:gd name="connsiteX174" fmla="*/ 5052440 w 12089090"/>
                  <a:gd name="connsiteY174" fmla="*/ 13058932 h 13511369"/>
                  <a:gd name="connsiteX175" fmla="*/ 5011959 w 12089090"/>
                  <a:gd name="connsiteY175" fmla="*/ 12985113 h 13511369"/>
                  <a:gd name="connsiteX176" fmla="*/ 5008387 w 12089090"/>
                  <a:gd name="connsiteY176" fmla="*/ 12678182 h 13511369"/>
                  <a:gd name="connsiteX177" fmla="*/ 5084587 w 12089090"/>
                  <a:gd name="connsiteY177" fmla="*/ 12563882 h 13511369"/>
                  <a:gd name="connsiteX178" fmla="*/ 5046487 w 12089090"/>
                  <a:gd name="connsiteY178" fmla="*/ 12225745 h 13511369"/>
                  <a:gd name="connsiteX179" fmla="*/ 5375100 w 12089090"/>
                  <a:gd name="connsiteY179" fmla="*/ 12097157 h 13511369"/>
                  <a:gd name="connsiteX180" fmla="*/ 5656087 w 12089090"/>
                  <a:gd name="connsiteY180" fmla="*/ 12180502 h 13511369"/>
                  <a:gd name="connsiteX181" fmla="*/ 5541787 w 12089090"/>
                  <a:gd name="connsiteY181" fmla="*/ 11249432 h 13511369"/>
                  <a:gd name="connsiteX182" fmla="*/ 5602510 w 12089090"/>
                  <a:gd name="connsiteY182" fmla="*/ 10722925 h 13511369"/>
                  <a:gd name="connsiteX183" fmla="*/ 5485827 w 12089090"/>
                  <a:gd name="connsiteY183" fmla="*/ 10663394 h 13511369"/>
                  <a:gd name="connsiteX184" fmla="*/ 5602509 w 12089090"/>
                  <a:gd name="connsiteY184" fmla="*/ 10701495 h 13511369"/>
                  <a:gd name="connsiteX185" fmla="*/ 5628703 w 12089090"/>
                  <a:gd name="connsiteY185" fmla="*/ 10160950 h 13511369"/>
                  <a:gd name="connsiteX186" fmla="*/ 5715618 w 12089090"/>
                  <a:gd name="connsiteY186" fmla="*/ 9775438 h 13511369"/>
                  <a:gd name="connsiteX187" fmla="*/ 5847778 w 12089090"/>
                  <a:gd name="connsiteY187" fmla="*/ 9408475 h 13511369"/>
                  <a:gd name="connsiteX188" fmla="*/ 5938265 w 12089090"/>
                  <a:gd name="connsiteY188" fmla="*/ 9196544 h 13511369"/>
                  <a:gd name="connsiteX189" fmla="*/ 5776340 w 12089090"/>
                  <a:gd name="connsiteY189" fmla="*/ 9329894 h 13511369"/>
                  <a:gd name="connsiteX190" fmla="*/ 5940647 w 12089090"/>
                  <a:gd name="connsiteY190" fmla="*/ 9137013 h 13511369"/>
                  <a:gd name="connsiteX191" fmla="*/ 5972794 w 12089090"/>
                  <a:gd name="connsiteY191" fmla="*/ 8956289 h 13511369"/>
                  <a:gd name="connsiteX192" fmla="*/ 5976365 w 12089090"/>
                  <a:gd name="connsiteY192" fmla="*/ 9087006 h 13511369"/>
                  <a:gd name="connsiteX193" fmla="*/ 6458567 w 12089090"/>
                  <a:gd name="connsiteY193" fmla="*/ 8201432 h 13511369"/>
                  <a:gd name="connsiteX194" fmla="*/ 6221634 w 12089090"/>
                  <a:gd name="connsiteY194" fmla="*/ 8101170 h 13511369"/>
                  <a:gd name="connsiteX195" fmla="*/ 6443090 w 12089090"/>
                  <a:gd name="connsiteY195" fmla="*/ 8110694 h 13511369"/>
                  <a:gd name="connsiteX196" fmla="*/ 6713363 w 12089090"/>
                  <a:gd name="connsiteY196" fmla="*/ 8074975 h 13511369"/>
                  <a:gd name="connsiteX197" fmla="*/ 6872907 w 12089090"/>
                  <a:gd name="connsiteY197" fmla="*/ 8032113 h 13511369"/>
                  <a:gd name="connsiteX198" fmla="*/ 6802659 w 12089090"/>
                  <a:gd name="connsiteY198" fmla="*/ 7972582 h 13511369"/>
                  <a:gd name="connsiteX199" fmla="*/ 6894339 w 12089090"/>
                  <a:gd name="connsiteY199" fmla="*/ 7846626 h 13511369"/>
                  <a:gd name="connsiteX200" fmla="*/ 6997921 w 12089090"/>
                  <a:gd name="connsiteY200" fmla="*/ 7867807 h 13511369"/>
                  <a:gd name="connsiteX201" fmla="*/ 7034832 w 12089090"/>
                  <a:gd name="connsiteY201" fmla="*/ 7793990 h 13511369"/>
                  <a:gd name="connsiteX202" fmla="*/ 6961013 w 12089090"/>
                  <a:gd name="connsiteY202" fmla="*/ 7693975 h 13511369"/>
                  <a:gd name="connsiteX203" fmla="*/ 6927676 w 12089090"/>
                  <a:gd name="connsiteY203" fmla="*/ 7596344 h 13511369"/>
                  <a:gd name="connsiteX204" fmla="*/ 6837187 w 12089090"/>
                  <a:gd name="connsiteY204" fmla="*/ 7591832 h 13511369"/>
                  <a:gd name="connsiteX205" fmla="*/ 6763369 w 12089090"/>
                  <a:gd name="connsiteY205" fmla="*/ 7674925 h 13511369"/>
                  <a:gd name="connsiteX206" fmla="*/ 6627637 w 12089090"/>
                  <a:gd name="connsiteY206" fmla="*/ 7687082 h 13511369"/>
                  <a:gd name="connsiteX207" fmla="*/ 6687169 w 12089090"/>
                  <a:gd name="connsiteY207" fmla="*/ 7617775 h 13511369"/>
                  <a:gd name="connsiteX208" fmla="*/ 6699076 w 12089090"/>
                  <a:gd name="connsiteY208" fmla="*/ 7529669 h 13511369"/>
                  <a:gd name="connsiteX209" fmla="*/ 6720506 w 12089090"/>
                  <a:gd name="connsiteY209" fmla="*/ 7467756 h 13511369"/>
                  <a:gd name="connsiteX210" fmla="*/ 6684787 w 12089090"/>
                  <a:gd name="connsiteY210" fmla="*/ 7401332 h 13511369"/>
                  <a:gd name="connsiteX211" fmla="*/ 6620494 w 12089090"/>
                  <a:gd name="connsiteY211" fmla="*/ 7432038 h 13511369"/>
                  <a:gd name="connsiteX212" fmla="*/ 6618112 w 12089090"/>
                  <a:gd name="connsiteY212" fmla="*/ 7351326 h 13511369"/>
                  <a:gd name="connsiteX213" fmla="*/ 6837188 w 12089090"/>
                  <a:gd name="connsiteY213" fmla="*/ 7243919 h 13511369"/>
                  <a:gd name="connsiteX214" fmla="*/ 6801469 w 12089090"/>
                  <a:gd name="connsiteY214" fmla="*/ 7089138 h 13511369"/>
                  <a:gd name="connsiteX215" fmla="*/ 6877669 w 12089090"/>
                  <a:gd name="connsiteY215" fmla="*/ 7072469 h 13511369"/>
                  <a:gd name="connsiteX216" fmla="*/ 6856237 w 12089090"/>
                  <a:gd name="connsiteY216" fmla="*/ 6982232 h 13511369"/>
                  <a:gd name="connsiteX217" fmla="*/ 6961013 w 12089090"/>
                  <a:gd name="connsiteY217" fmla="*/ 6984363 h 13511369"/>
                  <a:gd name="connsiteX218" fmla="*/ 7003876 w 12089090"/>
                  <a:gd name="connsiteY218" fmla="*/ 6903400 h 13511369"/>
                  <a:gd name="connsiteX219" fmla="*/ 7106269 w 12089090"/>
                  <a:gd name="connsiteY219" fmla="*/ 6936738 h 13511369"/>
                  <a:gd name="connsiteX220" fmla="*/ 7180088 w 12089090"/>
                  <a:gd name="connsiteY220" fmla="*/ 7039132 h 13511369"/>
                  <a:gd name="connsiteX221" fmla="*/ 7246763 w 12089090"/>
                  <a:gd name="connsiteY221" fmla="*/ 6979600 h 13511369"/>
                  <a:gd name="connsiteX222" fmla="*/ 7187232 w 12089090"/>
                  <a:gd name="connsiteY222" fmla="*/ 6843869 h 13511369"/>
                  <a:gd name="connsiteX223" fmla="*/ 7244381 w 12089090"/>
                  <a:gd name="connsiteY223" fmla="*/ 6896506 h 13511369"/>
                  <a:gd name="connsiteX224" fmla="*/ 7361063 w 12089090"/>
                  <a:gd name="connsiteY224" fmla="*/ 6934357 h 13511369"/>
                  <a:gd name="connsiteX225" fmla="*/ 7434882 w 12089090"/>
                  <a:gd name="connsiteY225" fmla="*/ 7006046 h 13511369"/>
                  <a:gd name="connsiteX226" fmla="*/ 7403926 w 12089090"/>
                  <a:gd name="connsiteY226" fmla="*/ 7144158 h 13511369"/>
                  <a:gd name="connsiteX227" fmla="*/ 7475363 w 12089090"/>
                  <a:gd name="connsiteY227" fmla="*/ 7108439 h 13511369"/>
                  <a:gd name="connsiteX228" fmla="*/ 7465837 w 12089090"/>
                  <a:gd name="connsiteY228" fmla="*/ 7077482 h 13511369"/>
                  <a:gd name="connsiteX229" fmla="*/ 7542038 w 12089090"/>
                  <a:gd name="connsiteY229" fmla="*/ 7163208 h 13511369"/>
                  <a:gd name="connsiteX230" fmla="*/ 7477744 w 12089090"/>
                  <a:gd name="connsiteY230" fmla="*/ 7244171 h 13511369"/>
                  <a:gd name="connsiteX231" fmla="*/ 7542037 w 12089090"/>
                  <a:gd name="connsiteY231" fmla="*/ 7325132 h 13511369"/>
                  <a:gd name="connsiteX232" fmla="*/ 7468219 w 12089090"/>
                  <a:gd name="connsiteY232" fmla="*/ 7344183 h 13511369"/>
                  <a:gd name="connsiteX233" fmla="*/ 7375351 w 12089090"/>
                  <a:gd name="connsiteY233" fmla="*/ 7296558 h 13511369"/>
                  <a:gd name="connsiteX234" fmla="*/ 7327726 w 12089090"/>
                  <a:gd name="connsiteY234" fmla="*/ 7406096 h 13511369"/>
                  <a:gd name="connsiteX235" fmla="*/ 7403926 w 12089090"/>
                  <a:gd name="connsiteY235" fmla="*/ 7425146 h 13511369"/>
                  <a:gd name="connsiteX236" fmla="*/ 7458694 w 12089090"/>
                  <a:gd name="connsiteY236" fmla="*/ 7484677 h 13511369"/>
                  <a:gd name="connsiteX237" fmla="*/ 7484888 w 12089090"/>
                  <a:gd name="connsiteY237" fmla="*/ 7515382 h 13511369"/>
                  <a:gd name="connsiteX238" fmla="*/ 7505128 w 12089090"/>
                  <a:gd name="connsiteY238" fmla="*/ 7467755 h 13511369"/>
                  <a:gd name="connsiteX239" fmla="*/ 7563469 w 12089090"/>
                  <a:gd name="connsiteY239" fmla="*/ 7529921 h 13511369"/>
                  <a:gd name="connsiteX240" fmla="*/ 7656338 w 12089090"/>
                  <a:gd name="connsiteY240" fmla="*/ 7615646 h 13511369"/>
                  <a:gd name="connsiteX241" fmla="*/ 7656338 w 12089090"/>
                  <a:gd name="connsiteY241" fmla="*/ 7510871 h 13511369"/>
                  <a:gd name="connsiteX242" fmla="*/ 7830168 w 12089090"/>
                  <a:gd name="connsiteY242" fmla="*/ 7606120 h 13511369"/>
                  <a:gd name="connsiteX243" fmla="*/ 7723013 w 12089090"/>
                  <a:gd name="connsiteY243" fmla="*/ 7370377 h 13511369"/>
                  <a:gd name="connsiteX244" fmla="*/ 7725394 w 12089090"/>
                  <a:gd name="connsiteY244" fmla="*/ 7234646 h 13511369"/>
                  <a:gd name="connsiteX245" fmla="*/ 7630144 w 12089090"/>
                  <a:gd name="connsiteY245" fmla="*/ 7206071 h 13511369"/>
                  <a:gd name="connsiteX246" fmla="*/ 7694437 w 12089090"/>
                  <a:gd name="connsiteY246" fmla="*/ 7039382 h 13511369"/>
                  <a:gd name="connsiteX247" fmla="*/ 8392144 w 12089090"/>
                  <a:gd name="connsiteY247" fmla="*/ 6653621 h 13511369"/>
                  <a:gd name="connsiteX248" fmla="*/ 8720757 w 12089090"/>
                  <a:gd name="connsiteY248" fmla="*/ 6591708 h 13511369"/>
                  <a:gd name="connsiteX249" fmla="*/ 8739807 w 12089090"/>
                  <a:gd name="connsiteY249" fmla="*/ 6696483 h 13511369"/>
                  <a:gd name="connsiteX250" fmla="*/ 8813626 w 12089090"/>
                  <a:gd name="connsiteY250" fmla="*/ 6701246 h 13511369"/>
                  <a:gd name="connsiteX251" fmla="*/ 8789812 w 12089090"/>
                  <a:gd name="connsiteY251" fmla="*/ 6548844 h 13511369"/>
                  <a:gd name="connsiteX252" fmla="*/ 9332737 w 12089090"/>
                  <a:gd name="connsiteY252" fmla="*/ 6544082 h 13511369"/>
                  <a:gd name="connsiteX253" fmla="*/ 9520856 w 12089090"/>
                  <a:gd name="connsiteY253" fmla="*/ 6494075 h 13511369"/>
                  <a:gd name="connsiteX254" fmla="*/ 9647062 w 12089090"/>
                  <a:gd name="connsiteY254" fmla="*/ 6298813 h 13511369"/>
                  <a:gd name="connsiteX255" fmla="*/ 9923287 w 12089090"/>
                  <a:gd name="connsiteY255" fmla="*/ 6334532 h 13511369"/>
                  <a:gd name="connsiteX256" fmla="*/ 9887569 w 12089090"/>
                  <a:gd name="connsiteY256" fmla="*/ 6420258 h 13511369"/>
                  <a:gd name="connsiteX257" fmla="*/ 9744694 w 12089090"/>
                  <a:gd name="connsiteY257" fmla="*/ 6434546 h 13511369"/>
                  <a:gd name="connsiteX258" fmla="*/ 9813749 w 12089090"/>
                  <a:gd name="connsiteY258" fmla="*/ 6489313 h 13511369"/>
                  <a:gd name="connsiteX259" fmla="*/ 9682782 w 12089090"/>
                  <a:gd name="connsiteY259" fmla="*/ 6517889 h 13511369"/>
                  <a:gd name="connsiteX260" fmla="*/ 9556576 w 12089090"/>
                  <a:gd name="connsiteY260" fmla="*/ 6508364 h 13511369"/>
                  <a:gd name="connsiteX261" fmla="*/ 9470850 w 12089090"/>
                  <a:gd name="connsiteY261" fmla="*/ 6544082 h 13511369"/>
                  <a:gd name="connsiteX262" fmla="*/ 9439894 w 12089090"/>
                  <a:gd name="connsiteY262" fmla="*/ 6848883 h 13511369"/>
                  <a:gd name="connsiteX263" fmla="*/ 9601819 w 12089090"/>
                  <a:gd name="connsiteY263" fmla="*/ 6882220 h 13511369"/>
                  <a:gd name="connsiteX264" fmla="*/ 9808987 w 12089090"/>
                  <a:gd name="connsiteY264" fmla="*/ 6696482 h 13511369"/>
                  <a:gd name="connsiteX265" fmla="*/ 9847088 w 12089090"/>
                  <a:gd name="connsiteY265" fmla="*/ 6794114 h 13511369"/>
                  <a:gd name="connsiteX266" fmla="*/ 9994726 w 12089090"/>
                  <a:gd name="connsiteY266" fmla="*/ 6717914 h 13511369"/>
                  <a:gd name="connsiteX267" fmla="*/ 9894713 w 12089090"/>
                  <a:gd name="connsiteY267" fmla="*/ 6956040 h 13511369"/>
                  <a:gd name="connsiteX268" fmla="*/ 10037588 w 12089090"/>
                  <a:gd name="connsiteY268" fmla="*/ 6898889 h 13511369"/>
                  <a:gd name="connsiteX269" fmla="*/ 10004251 w 12089090"/>
                  <a:gd name="connsiteY269" fmla="*/ 6986996 h 13511369"/>
                  <a:gd name="connsiteX270" fmla="*/ 10235232 w 12089090"/>
                  <a:gd name="connsiteY270" fmla="*/ 6984614 h 13511369"/>
                  <a:gd name="connsiteX271" fmla="*/ 10075687 w 12089090"/>
                  <a:gd name="connsiteY271" fmla="*/ 7039382 h 13511369"/>
                  <a:gd name="connsiteX272" fmla="*/ 9966151 w 12089090"/>
                  <a:gd name="connsiteY272" fmla="*/ 7096533 h 13511369"/>
                  <a:gd name="connsiteX273" fmla="*/ 9847088 w 12089090"/>
                  <a:gd name="connsiteY273" fmla="*/ 7210833 h 13511369"/>
                  <a:gd name="connsiteX274" fmla="*/ 9882806 w 12089090"/>
                  <a:gd name="connsiteY274" fmla="*/ 7270363 h 13511369"/>
                  <a:gd name="connsiteX275" fmla="*/ 9925669 w 12089090"/>
                  <a:gd name="connsiteY275" fmla="*/ 7320371 h 13511369"/>
                  <a:gd name="connsiteX276" fmla="*/ 10004251 w 12089090"/>
                  <a:gd name="connsiteY276" fmla="*/ 7287033 h 13511369"/>
                  <a:gd name="connsiteX277" fmla="*/ 10016156 w 12089090"/>
                  <a:gd name="connsiteY277" fmla="*/ 7348944 h 13511369"/>
                  <a:gd name="connsiteX278" fmla="*/ 10130457 w 12089090"/>
                  <a:gd name="connsiteY278" fmla="*/ 7210833 h 13511369"/>
                  <a:gd name="connsiteX279" fmla="*/ 10166176 w 12089090"/>
                  <a:gd name="connsiteY279" fmla="*/ 7356089 h 13511369"/>
                  <a:gd name="connsiteX280" fmla="*/ 10261426 w 12089090"/>
                  <a:gd name="connsiteY280" fmla="*/ 7239408 h 13511369"/>
                  <a:gd name="connsiteX281" fmla="*/ 10287619 w 12089090"/>
                  <a:gd name="connsiteY281" fmla="*/ 7401332 h 13511369"/>
                  <a:gd name="connsiteX282" fmla="*/ 10361437 w 12089090"/>
                  <a:gd name="connsiteY282" fmla="*/ 7477532 h 13511369"/>
                  <a:gd name="connsiteX283" fmla="*/ 10151887 w 12089090"/>
                  <a:gd name="connsiteY283" fmla="*/ 7591832 h 13511369"/>
                  <a:gd name="connsiteX284" fmla="*/ 10304288 w 12089090"/>
                  <a:gd name="connsiteY284" fmla="*/ 7741852 h 13511369"/>
                  <a:gd name="connsiteX285" fmla="*/ 10335244 w 12089090"/>
                  <a:gd name="connsiteY285" fmla="*/ 7644221 h 13511369"/>
                  <a:gd name="connsiteX286" fmla="*/ 10406680 w 12089090"/>
                  <a:gd name="connsiteY286" fmla="*/ 7732326 h 13511369"/>
                  <a:gd name="connsiteX287" fmla="*/ 10528126 w 12089090"/>
                  <a:gd name="connsiteY287" fmla="*/ 7691846 h 13511369"/>
                  <a:gd name="connsiteX288" fmla="*/ 10532887 w 12089090"/>
                  <a:gd name="connsiteY288" fmla="*/ 7777570 h 13511369"/>
                  <a:gd name="connsiteX289" fmla="*/ 10530506 w 12089090"/>
                  <a:gd name="connsiteY289" fmla="*/ 7875200 h 13511369"/>
                  <a:gd name="connsiteX290" fmla="*/ 10640043 w 12089090"/>
                  <a:gd name="connsiteY290" fmla="*/ 7837101 h 13511369"/>
                  <a:gd name="connsiteX291" fmla="*/ 10680526 w 12089090"/>
                  <a:gd name="connsiteY291" fmla="*/ 8075227 h 13511369"/>
                  <a:gd name="connsiteX292" fmla="*/ 10818637 w 12089090"/>
                  <a:gd name="connsiteY292" fmla="*/ 8106182 h 13511369"/>
                  <a:gd name="connsiteX293" fmla="*/ 10832925 w 12089090"/>
                  <a:gd name="connsiteY293" fmla="*/ 7815670 h 13511369"/>
                  <a:gd name="connsiteX294" fmla="*/ 10923413 w 12089090"/>
                  <a:gd name="connsiteY294" fmla="*/ 7791858 h 13511369"/>
                  <a:gd name="connsiteX295" fmla="*/ 10992469 w 12089090"/>
                  <a:gd name="connsiteY295" fmla="*/ 7620407 h 13511369"/>
                  <a:gd name="connsiteX296" fmla="*/ 10954369 w 12089090"/>
                  <a:gd name="connsiteY296" fmla="*/ 7491821 h 13511369"/>
                  <a:gd name="connsiteX297" fmla="*/ 10859119 w 12089090"/>
                  <a:gd name="connsiteY297" fmla="*/ 7479913 h 13511369"/>
                  <a:gd name="connsiteX298" fmla="*/ 10906743 w 12089090"/>
                  <a:gd name="connsiteY298" fmla="*/ 7360851 h 13511369"/>
                  <a:gd name="connsiteX299" fmla="*/ 10801969 w 12089090"/>
                  <a:gd name="connsiteY299" fmla="*/ 7289414 h 13511369"/>
                  <a:gd name="connsiteX300" fmla="*/ 10761487 w 12089090"/>
                  <a:gd name="connsiteY300" fmla="*/ 7058432 h 13511369"/>
                  <a:gd name="connsiteX301" fmla="*/ 10443987 w 12089090"/>
                  <a:gd name="connsiteY301" fmla="*/ 7020332 h 13511369"/>
                  <a:gd name="connsiteX302" fmla="*/ 10513838 w 12089090"/>
                  <a:gd name="connsiteY302" fmla="*/ 6915558 h 13511369"/>
                  <a:gd name="connsiteX303" fmla="*/ 10637663 w 12089090"/>
                  <a:gd name="connsiteY303" fmla="*/ 6896508 h 13511369"/>
                  <a:gd name="connsiteX304" fmla="*/ 10647187 w 12089090"/>
                  <a:gd name="connsiteY304" fmla="*/ 6810782 h 13511369"/>
                  <a:gd name="connsiteX305" fmla="*/ 10859912 w 12089090"/>
                  <a:gd name="connsiteY305" fmla="*/ 6899682 h 13511369"/>
                  <a:gd name="connsiteX306" fmla="*/ 10875787 w 12089090"/>
                  <a:gd name="connsiteY306" fmla="*/ 6677432 h 13511369"/>
                  <a:gd name="connsiteX307" fmla="*/ 10666237 w 12089090"/>
                  <a:gd name="connsiteY307" fmla="*/ 6772682 h 13511369"/>
                  <a:gd name="connsiteX308" fmla="*/ 10590037 w 12089090"/>
                  <a:gd name="connsiteY308" fmla="*/ 6544082 h 13511369"/>
                  <a:gd name="connsiteX309" fmla="*/ 10361437 w 12089090"/>
                  <a:gd name="connsiteY309" fmla="*/ 6753632 h 13511369"/>
                  <a:gd name="connsiteX310" fmla="*/ 10374138 w 12089090"/>
                  <a:gd name="connsiteY310" fmla="*/ 6588533 h 13511369"/>
                  <a:gd name="connsiteX311" fmla="*/ 10386837 w 12089090"/>
                  <a:gd name="connsiteY311" fmla="*/ 6464707 h 13511369"/>
                  <a:gd name="connsiteX312" fmla="*/ 10331672 w 12089090"/>
                  <a:gd name="connsiteY312" fmla="*/ 6436675 h 13511369"/>
                  <a:gd name="connsiteX313" fmla="*/ 10278888 w 12089090"/>
                  <a:gd name="connsiteY313" fmla="*/ 6452008 h 13511369"/>
                  <a:gd name="connsiteX314" fmla="*/ 10158237 w 12089090"/>
                  <a:gd name="connsiteY314" fmla="*/ 6236107 h 13511369"/>
                  <a:gd name="connsiteX315" fmla="*/ 10323338 w 12089090"/>
                  <a:gd name="connsiteY315" fmla="*/ 6274208 h 13511369"/>
                  <a:gd name="connsiteX316" fmla="*/ 10564638 w 12089090"/>
                  <a:gd name="connsiteY316" fmla="*/ 6274208 h 13511369"/>
                  <a:gd name="connsiteX317" fmla="*/ 10694812 w 12089090"/>
                  <a:gd name="connsiteY317" fmla="*/ 6134507 h 13511369"/>
                  <a:gd name="connsiteX318" fmla="*/ 10593213 w 12089090"/>
                  <a:gd name="connsiteY318" fmla="*/ 6023383 h 13511369"/>
                  <a:gd name="connsiteX319" fmla="*/ 10380487 w 12089090"/>
                  <a:gd name="connsiteY319" fmla="*/ 5975757 h 13511369"/>
                  <a:gd name="connsiteX320" fmla="*/ 10561462 w 12089090"/>
                  <a:gd name="connsiteY320" fmla="*/ 5845582 h 13511369"/>
                  <a:gd name="connsiteX321" fmla="*/ 10507488 w 12089090"/>
                  <a:gd name="connsiteY321" fmla="*/ 5728108 h 13511369"/>
                  <a:gd name="connsiteX322" fmla="*/ 10561463 w 12089090"/>
                  <a:gd name="connsiteY322" fmla="*/ 5607458 h 13511369"/>
                  <a:gd name="connsiteX323" fmla="*/ 10523362 w 12089090"/>
                  <a:gd name="connsiteY323" fmla="*/ 5604282 h 13511369"/>
                  <a:gd name="connsiteX324" fmla="*/ 10488438 w 12089090"/>
                  <a:gd name="connsiteY324" fmla="*/ 5528083 h 13511369"/>
                  <a:gd name="connsiteX325" fmla="*/ 10329687 w 12089090"/>
                  <a:gd name="connsiteY325" fmla="*/ 5375682 h 13511369"/>
                  <a:gd name="connsiteX326" fmla="*/ 10599563 w 12089090"/>
                  <a:gd name="connsiteY326" fmla="*/ 5480458 h 13511369"/>
                  <a:gd name="connsiteX327" fmla="*/ 10742437 w 12089090"/>
                  <a:gd name="connsiteY327" fmla="*/ 5439182 h 13511369"/>
                  <a:gd name="connsiteX328" fmla="*/ 10717038 w 12089090"/>
                  <a:gd name="connsiteY328" fmla="*/ 5686833 h 13511369"/>
                  <a:gd name="connsiteX329" fmla="*/ 10894837 w 12089090"/>
                  <a:gd name="connsiteY329" fmla="*/ 5724932 h 13511369"/>
                  <a:gd name="connsiteX330" fmla="*/ 10951988 w 12089090"/>
                  <a:gd name="connsiteY330" fmla="*/ 5550308 h 13511369"/>
                  <a:gd name="connsiteX331" fmla="*/ 10993262 w 12089090"/>
                  <a:gd name="connsiteY331" fmla="*/ 5321707 h 13511369"/>
                  <a:gd name="connsiteX332" fmla="*/ 10913888 w 12089090"/>
                  <a:gd name="connsiteY332" fmla="*/ 5118508 h 13511369"/>
                  <a:gd name="connsiteX333" fmla="*/ 10856737 w 12089090"/>
                  <a:gd name="connsiteY333" fmla="*/ 5020082 h 13511369"/>
                  <a:gd name="connsiteX334" fmla="*/ 10777363 w 12089090"/>
                  <a:gd name="connsiteY334" fmla="*/ 5137558 h 13511369"/>
                  <a:gd name="connsiteX335" fmla="*/ 10707513 w 12089090"/>
                  <a:gd name="connsiteY335" fmla="*/ 5096283 h 13511369"/>
                  <a:gd name="connsiteX336" fmla="*/ 10675763 w 12089090"/>
                  <a:gd name="connsiteY336" fmla="*/ 5216933 h 13511369"/>
                  <a:gd name="connsiteX337" fmla="*/ 10574162 w 12089090"/>
                  <a:gd name="connsiteY337" fmla="*/ 5220107 h 13511369"/>
                  <a:gd name="connsiteX338" fmla="*/ 10494787 w 12089090"/>
                  <a:gd name="connsiteY338" fmla="*/ 5077232 h 13511369"/>
                  <a:gd name="connsiteX339" fmla="*/ 10456687 w 12089090"/>
                  <a:gd name="connsiteY339" fmla="*/ 4924832 h 13511369"/>
                  <a:gd name="connsiteX340" fmla="*/ 10240787 w 12089090"/>
                  <a:gd name="connsiteY340" fmla="*/ 4928007 h 13511369"/>
                  <a:gd name="connsiteX341" fmla="*/ 10266187 w 12089090"/>
                  <a:gd name="connsiteY341" fmla="*/ 5153432 h 13511369"/>
                  <a:gd name="connsiteX342" fmla="*/ 10228088 w 12089090"/>
                  <a:gd name="connsiteY342" fmla="*/ 4959758 h 13511369"/>
                  <a:gd name="connsiteX343" fmla="*/ 10183637 w 12089090"/>
                  <a:gd name="connsiteY343" fmla="*/ 4972457 h 13511369"/>
                  <a:gd name="connsiteX344" fmla="*/ 10113787 w 12089090"/>
                  <a:gd name="connsiteY344" fmla="*/ 4861332 h 13511369"/>
                  <a:gd name="connsiteX345" fmla="*/ 10018538 w 12089090"/>
                  <a:gd name="connsiteY345" fmla="*/ 4931183 h 13511369"/>
                  <a:gd name="connsiteX346" fmla="*/ 9862962 w 12089090"/>
                  <a:gd name="connsiteY346" fmla="*/ 5058182 h 13511369"/>
                  <a:gd name="connsiteX347" fmla="*/ 10228087 w 12089090"/>
                  <a:gd name="connsiteY347" fmla="*/ 4724807 h 13511369"/>
                  <a:gd name="connsiteX348" fmla="*/ 10372550 w 12089090"/>
                  <a:gd name="connsiteY348" fmla="*/ 4634321 h 13511369"/>
                  <a:gd name="connsiteX349" fmla="*/ 10590037 w 12089090"/>
                  <a:gd name="connsiteY349" fmla="*/ 4581932 h 13511369"/>
                  <a:gd name="connsiteX350" fmla="*/ 10628138 w 12089090"/>
                  <a:gd name="connsiteY350" fmla="*/ 4461283 h 13511369"/>
                  <a:gd name="connsiteX351" fmla="*/ 10799588 w 12089090"/>
                  <a:gd name="connsiteY351" fmla="*/ 4334283 h 13511369"/>
                  <a:gd name="connsiteX352" fmla="*/ 10831337 w 12089090"/>
                  <a:gd name="connsiteY352" fmla="*/ 4080282 h 13511369"/>
                  <a:gd name="connsiteX353" fmla="*/ 10599562 w 12089090"/>
                  <a:gd name="connsiteY353" fmla="*/ 3997732 h 13511369"/>
                  <a:gd name="connsiteX354" fmla="*/ 10282063 w 12089090"/>
                  <a:gd name="connsiteY354" fmla="*/ 3950108 h 13511369"/>
                  <a:gd name="connsiteX355" fmla="*/ 10151887 w 12089090"/>
                  <a:gd name="connsiteY355" fmla="*/ 4010432 h 13511369"/>
                  <a:gd name="connsiteX356" fmla="*/ 10177288 w 12089090"/>
                  <a:gd name="connsiteY356" fmla="*/ 3845333 h 13511369"/>
                  <a:gd name="connsiteX357" fmla="*/ 10126488 w 12089090"/>
                  <a:gd name="connsiteY357" fmla="*/ 3670708 h 13511369"/>
                  <a:gd name="connsiteX358" fmla="*/ 10240787 w 12089090"/>
                  <a:gd name="connsiteY358" fmla="*/ 3708807 h 13511369"/>
                  <a:gd name="connsiteX359" fmla="*/ 10361438 w 12089090"/>
                  <a:gd name="connsiteY359" fmla="*/ 3600858 h 13511369"/>
                  <a:gd name="connsiteX360" fmla="*/ 10551938 w 12089090"/>
                  <a:gd name="connsiteY360" fmla="*/ 3661183 h 13511369"/>
                  <a:gd name="connsiteX361" fmla="*/ 10564638 w 12089090"/>
                  <a:gd name="connsiteY361" fmla="*/ 3477033 h 13511369"/>
                  <a:gd name="connsiteX362" fmla="*/ 10704337 w 12089090"/>
                  <a:gd name="connsiteY362" fmla="*/ 3515132 h 13511369"/>
                  <a:gd name="connsiteX363" fmla="*/ 10818637 w 12089090"/>
                  <a:gd name="connsiteY363" fmla="*/ 3210332 h 13511369"/>
                  <a:gd name="connsiteX364" fmla="*/ 10920238 w 12089090"/>
                  <a:gd name="connsiteY364" fmla="*/ 3299233 h 13511369"/>
                  <a:gd name="connsiteX365" fmla="*/ 11059937 w 12089090"/>
                  <a:gd name="connsiteY365" fmla="*/ 3283357 h 13511369"/>
                  <a:gd name="connsiteX366" fmla="*/ 11094862 w 12089090"/>
                  <a:gd name="connsiteY366" fmla="*/ 3508782 h 13511369"/>
                  <a:gd name="connsiteX367" fmla="*/ 11171063 w 12089090"/>
                  <a:gd name="connsiteY367" fmla="*/ 3251608 h 13511369"/>
                  <a:gd name="connsiteX368" fmla="*/ 11094863 w 12089090"/>
                  <a:gd name="connsiteY368" fmla="*/ 3165883 h 13511369"/>
                  <a:gd name="connsiteX369" fmla="*/ 11180587 w 12089090"/>
                  <a:gd name="connsiteY369" fmla="*/ 2911882 h 13511369"/>
                  <a:gd name="connsiteX370" fmla="*/ 10999613 w 12089090"/>
                  <a:gd name="connsiteY370" fmla="*/ 2988083 h 13511369"/>
                  <a:gd name="connsiteX371" fmla="*/ 10971037 w 12089090"/>
                  <a:gd name="connsiteY371" fmla="*/ 2918232 h 13511369"/>
                  <a:gd name="connsiteX372" fmla="*/ 10780537 w 12089090"/>
                  <a:gd name="connsiteY372" fmla="*/ 2715032 h 13511369"/>
                  <a:gd name="connsiteX373" fmla="*/ 10748788 w 12089090"/>
                  <a:gd name="connsiteY373" fmla="*/ 2530883 h 13511369"/>
                  <a:gd name="connsiteX374" fmla="*/ 10717038 w 12089090"/>
                  <a:gd name="connsiteY374" fmla="*/ 2435633 h 13511369"/>
                  <a:gd name="connsiteX375" fmla="*/ 10818637 w 12089090"/>
                  <a:gd name="connsiteY375" fmla="*/ 2334032 h 13511369"/>
                  <a:gd name="connsiteX376" fmla="*/ 11078988 w 12089090"/>
                  <a:gd name="connsiteY376" fmla="*/ 2099083 h 13511369"/>
                  <a:gd name="connsiteX377" fmla="*/ 11199637 w 12089090"/>
                  <a:gd name="connsiteY377" fmla="*/ 2118132 h 13511369"/>
                  <a:gd name="connsiteX378" fmla="*/ 11269488 w 12089090"/>
                  <a:gd name="connsiteY378" fmla="*/ 2029233 h 13511369"/>
                  <a:gd name="connsiteX379" fmla="*/ 11504437 w 12089090"/>
                  <a:gd name="connsiteY379" fmla="*/ 1921282 h 13511369"/>
                  <a:gd name="connsiteX380" fmla="*/ 11358388 w 12089090"/>
                  <a:gd name="connsiteY380" fmla="*/ 1851433 h 13511369"/>
                  <a:gd name="connsiteX381" fmla="*/ 11275837 w 12089090"/>
                  <a:gd name="connsiteY381" fmla="*/ 1705382 h 13511369"/>
                  <a:gd name="connsiteX382" fmla="*/ 11377437 w 12089090"/>
                  <a:gd name="connsiteY382" fmla="*/ 1279932 h 13511369"/>
                  <a:gd name="connsiteX383" fmla="*/ 11256787 w 12089090"/>
                  <a:gd name="connsiteY383" fmla="*/ 1019582 h 13511369"/>
                  <a:gd name="connsiteX384" fmla="*/ 11542537 w 12089090"/>
                  <a:gd name="connsiteY384" fmla="*/ 1362482 h 13511369"/>
                  <a:gd name="connsiteX385" fmla="*/ 11707637 w 12089090"/>
                  <a:gd name="connsiteY385" fmla="*/ 1165632 h 13511369"/>
                  <a:gd name="connsiteX386" fmla="*/ 11891787 w 12089090"/>
                  <a:gd name="connsiteY386" fmla="*/ 1476782 h 13511369"/>
                  <a:gd name="connsiteX387" fmla="*/ 12088637 w 12089090"/>
                  <a:gd name="connsiteY387" fmla="*/ 1578383 h 13511369"/>
                  <a:gd name="connsiteX388" fmla="*/ 11923537 w 12089090"/>
                  <a:gd name="connsiteY388" fmla="*/ 1133883 h 13511369"/>
                  <a:gd name="connsiteX389" fmla="*/ 11910837 w 12089090"/>
                  <a:gd name="connsiteY389" fmla="*/ 917982 h 13511369"/>
                  <a:gd name="connsiteX390" fmla="*/ 11777487 w 12089090"/>
                  <a:gd name="connsiteY390" fmla="*/ 721132 h 13511369"/>
                  <a:gd name="connsiteX391" fmla="*/ 11752087 w 12089090"/>
                  <a:gd name="connsiteY39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371778 w 12089090"/>
                  <a:gd name="connsiteY12" fmla="*/ 1993263 h 13511369"/>
                  <a:gd name="connsiteX13" fmla="*/ 7281290 w 12089090"/>
                  <a:gd name="connsiteY13" fmla="*/ 2021838 h 13511369"/>
                  <a:gd name="connsiteX14" fmla="*/ 7180087 w 12089090"/>
                  <a:gd name="connsiteY14" fmla="*/ 1905407 h 13511369"/>
                  <a:gd name="connsiteX15" fmla="*/ 7321772 w 12089090"/>
                  <a:gd name="connsiteY15" fmla="*/ 1876581 h 13511369"/>
                  <a:gd name="connsiteX16" fmla="*/ 7419403 w 12089090"/>
                  <a:gd name="connsiteY16" fmla="*/ 1843244 h 13511369"/>
                  <a:gd name="connsiteX17" fmla="*/ 7457503 w 12089090"/>
                  <a:gd name="connsiteY17" fmla="*/ 1764663 h 13511369"/>
                  <a:gd name="connsiteX18" fmla="*/ 7543228 w 12089090"/>
                  <a:gd name="connsiteY18" fmla="*/ 1752756 h 13511369"/>
                  <a:gd name="connsiteX19" fmla="*/ 7618237 w 12089090"/>
                  <a:gd name="connsiteY19" fmla="*/ 1552982 h 13511369"/>
                  <a:gd name="connsiteX20" fmla="*/ 7512272 w 12089090"/>
                  <a:gd name="connsiteY20" fmla="*/ 1428906 h 13511369"/>
                  <a:gd name="connsiteX21" fmla="*/ 7275337 w 12089090"/>
                  <a:gd name="connsiteY21" fmla="*/ 1305332 h 13511369"/>
                  <a:gd name="connsiteX22" fmla="*/ 6959822 w 12089090"/>
                  <a:gd name="connsiteY22" fmla="*/ 1395569 h 13511369"/>
                  <a:gd name="connsiteX23" fmla="*/ 6752653 w 12089090"/>
                  <a:gd name="connsiteY23" fmla="*/ 1359850 h 13511369"/>
                  <a:gd name="connsiteX24" fmla="*/ 6647878 w 12089090"/>
                  <a:gd name="connsiteY24" fmla="*/ 1431288 h 13511369"/>
                  <a:gd name="connsiteX25" fmla="*/ 6488334 w 12089090"/>
                  <a:gd name="connsiteY25" fmla="*/ 1331275 h 13511369"/>
                  <a:gd name="connsiteX26" fmla="*/ 6354984 w 12089090"/>
                  <a:gd name="connsiteY26" fmla="*/ 1402713 h 13511369"/>
                  <a:gd name="connsiteX27" fmla="*/ 6265687 w 12089090"/>
                  <a:gd name="connsiteY27" fmla="*/ 1362482 h 13511369"/>
                  <a:gd name="connsiteX28" fmla="*/ 6181153 w 12089090"/>
                  <a:gd name="connsiteY28" fmla="*/ 1433669 h 13511369"/>
                  <a:gd name="connsiteX29" fmla="*/ 6052565 w 12089090"/>
                  <a:gd name="connsiteY29" fmla="*/ 1269363 h 13511369"/>
                  <a:gd name="connsiteX30" fmla="*/ 5971603 w 12089090"/>
                  <a:gd name="connsiteY30" fmla="*/ 1078863 h 13511369"/>
                  <a:gd name="connsiteX31" fmla="*/ 5808487 w 12089090"/>
                  <a:gd name="connsiteY31" fmla="*/ 1000532 h 13511369"/>
                  <a:gd name="connsiteX32" fmla="*/ 5647753 w 12089090"/>
                  <a:gd name="connsiteY32" fmla="*/ 921700 h 13511369"/>
                  <a:gd name="connsiteX33" fmla="*/ 5566790 w 12089090"/>
                  <a:gd name="connsiteY33" fmla="*/ 995519 h 13511369"/>
                  <a:gd name="connsiteX34" fmla="*/ 5500115 w 12089090"/>
                  <a:gd name="connsiteY34" fmla="*/ 847881 h 13511369"/>
                  <a:gd name="connsiteX35" fmla="*/ 5295328 w 12089090"/>
                  <a:gd name="connsiteY35" fmla="*/ 838356 h 13511369"/>
                  <a:gd name="connsiteX36" fmla="*/ 5119115 w 12089090"/>
                  <a:gd name="connsiteY36" fmla="*/ 678813 h 13511369"/>
                  <a:gd name="connsiteX37" fmla="*/ 4872656 w 12089090"/>
                  <a:gd name="connsiteY37" fmla="*/ 524282 h 13511369"/>
                  <a:gd name="connsiteX38" fmla="*/ 4578572 w 12089090"/>
                  <a:gd name="connsiteY38" fmla="*/ 478788 h 13511369"/>
                  <a:gd name="connsiteX39" fmla="*/ 4330922 w 12089090"/>
                  <a:gd name="connsiteY39" fmla="*/ 395444 h 13511369"/>
                  <a:gd name="connsiteX40" fmla="*/ 4363068 w 12089090"/>
                  <a:gd name="connsiteY40" fmla="*/ 505232 h 13511369"/>
                  <a:gd name="connsiteX41" fmla="*/ 4118990 w 12089090"/>
                  <a:gd name="connsiteY41" fmla="*/ 528794 h 13511369"/>
                  <a:gd name="connsiteX42" fmla="*/ 3952303 w 12089090"/>
                  <a:gd name="connsiteY42" fmla="*/ 640713 h 13511369"/>
                  <a:gd name="connsiteX43" fmla="*/ 3770137 w 12089090"/>
                  <a:gd name="connsiteY43" fmla="*/ 929094 h 13511369"/>
                  <a:gd name="connsiteX44" fmla="*/ 3680840 w 12089090"/>
                  <a:gd name="connsiteY44" fmla="*/ 914556 h 13511369"/>
                  <a:gd name="connsiteX45" fmla="*/ 3578447 w 12089090"/>
                  <a:gd name="connsiteY45" fmla="*/ 990756 h 13511369"/>
                  <a:gd name="connsiteX46" fmla="*/ 3404615 w 12089090"/>
                  <a:gd name="connsiteY46" fmla="*/ 1205069 h 13511369"/>
                  <a:gd name="connsiteX47" fmla="*/ 3266503 w 12089090"/>
                  <a:gd name="connsiteY47" fmla="*/ 1266981 h 13511369"/>
                  <a:gd name="connsiteX48" fmla="*/ 3184349 w 12089090"/>
                  <a:gd name="connsiteY48" fmla="*/ 1343433 h 13511369"/>
                  <a:gd name="connsiteX49" fmla="*/ 2956940 w 12089090"/>
                  <a:gd name="connsiteY49" fmla="*/ 1233644 h 13511369"/>
                  <a:gd name="connsiteX50" fmla="*/ 2829544 w 12089090"/>
                  <a:gd name="connsiteY50" fmla="*/ 1317239 h 13511369"/>
                  <a:gd name="connsiteX51" fmla="*/ 2690240 w 12089090"/>
                  <a:gd name="connsiteY51" fmla="*/ 1366994 h 13511369"/>
                  <a:gd name="connsiteX52" fmla="*/ 2455687 w 12089090"/>
                  <a:gd name="connsiteY52" fmla="*/ 1452970 h 13511369"/>
                  <a:gd name="connsiteX53" fmla="*/ 2421159 w 12089090"/>
                  <a:gd name="connsiteY53" fmla="*/ 1328894 h 13511369"/>
                  <a:gd name="connsiteX54" fmla="*/ 2341387 w 12089090"/>
                  <a:gd name="connsiteY54" fmla="*/ 1248182 h 13511369"/>
                  <a:gd name="connsiteX55" fmla="*/ 2364009 w 12089090"/>
                  <a:gd name="connsiteY55" fmla="*/ 1407475 h 13511369"/>
                  <a:gd name="connsiteX56" fmla="*/ 2321147 w 12089090"/>
                  <a:gd name="connsiteY56" fmla="*/ 1557494 h 13511369"/>
                  <a:gd name="connsiteX57" fmla="*/ 2379487 w 12089090"/>
                  <a:gd name="connsiteY57" fmla="*/ 1629182 h 13511369"/>
                  <a:gd name="connsiteX58" fmla="*/ 2748581 w 12089090"/>
                  <a:gd name="connsiteY58" fmla="*/ 1888739 h 13511369"/>
                  <a:gd name="connsiteX59" fmla="*/ 2818828 w 12089090"/>
                  <a:gd name="connsiteY59" fmla="*/ 2031363 h 13511369"/>
                  <a:gd name="connsiteX60" fmla="*/ 2799778 w 12089090"/>
                  <a:gd name="connsiteY60" fmla="*/ 2224244 h 13511369"/>
                  <a:gd name="connsiteX61" fmla="*/ 2870025 w 12089090"/>
                  <a:gd name="connsiteY61" fmla="*/ 2431664 h 13511369"/>
                  <a:gd name="connsiteX62" fmla="*/ 3027187 w 12089090"/>
                  <a:gd name="connsiteY62" fmla="*/ 2567395 h 13511369"/>
                  <a:gd name="connsiteX63" fmla="*/ 3160537 w 12089090"/>
                  <a:gd name="connsiteY63" fmla="*/ 2543582 h 13511369"/>
                  <a:gd name="connsiteX64" fmla="*/ 3228403 w 12089090"/>
                  <a:gd name="connsiteY64" fmla="*/ 2648106 h 13511369"/>
                  <a:gd name="connsiteX65" fmla="*/ 3130772 w 12089090"/>
                  <a:gd name="connsiteY65" fmla="*/ 2719544 h 13511369"/>
                  <a:gd name="connsiteX66" fmla="*/ 3115293 w 12089090"/>
                  <a:gd name="connsiteY66" fmla="*/ 2843619 h 13511369"/>
                  <a:gd name="connsiteX67" fmla="*/ 3023615 w 12089090"/>
                  <a:gd name="connsiteY67" fmla="*/ 2957669 h 13511369"/>
                  <a:gd name="connsiteX68" fmla="*/ 3016472 w 12089090"/>
                  <a:gd name="connsiteY68" fmla="*/ 3050538 h 13511369"/>
                  <a:gd name="connsiteX69" fmla="*/ 2916459 w 12089090"/>
                  <a:gd name="connsiteY69" fmla="*/ 3143406 h 13511369"/>
                  <a:gd name="connsiteX70" fmla="*/ 2874787 w 12089090"/>
                  <a:gd name="connsiteY70" fmla="*/ 3248432 h 13511369"/>
                  <a:gd name="connsiteX71" fmla="*/ 2916459 w 12089090"/>
                  <a:gd name="connsiteY71" fmla="*/ 3355338 h 13511369"/>
                  <a:gd name="connsiteX72" fmla="*/ 3039093 w 12089090"/>
                  <a:gd name="connsiteY72" fmla="*/ 3469889 h 13511369"/>
                  <a:gd name="connsiteX73" fmla="*/ 2880740 w 12089090"/>
                  <a:gd name="connsiteY73" fmla="*/ 3872069 h 13511369"/>
                  <a:gd name="connsiteX74" fmla="*/ 2854547 w 12089090"/>
                  <a:gd name="connsiteY74" fmla="*/ 4003038 h 13511369"/>
                  <a:gd name="connsiteX75" fmla="*/ 2779537 w 12089090"/>
                  <a:gd name="connsiteY75" fmla="*/ 4067582 h 13511369"/>
                  <a:gd name="connsiteX76" fmla="*/ 2630709 w 12089090"/>
                  <a:gd name="connsiteY76" fmla="*/ 4069713 h 13511369"/>
                  <a:gd name="connsiteX77" fmla="*/ 2559272 w 12089090"/>
                  <a:gd name="connsiteY77" fmla="*/ 4041138 h 13511369"/>
                  <a:gd name="connsiteX78" fmla="*/ 2497359 w 12089090"/>
                  <a:gd name="connsiteY78" fmla="*/ 3964938 h 13511369"/>
                  <a:gd name="connsiteX79" fmla="*/ 2360437 w 12089090"/>
                  <a:gd name="connsiteY79" fmla="*/ 3991382 h 13511369"/>
                  <a:gd name="connsiteX80" fmla="*/ 2302097 w 12089090"/>
                  <a:gd name="connsiteY80" fmla="*/ 4098288 h 13511369"/>
                  <a:gd name="connsiteX81" fmla="*/ 2402109 w 12089090"/>
                  <a:gd name="connsiteY81" fmla="*/ 4295932 h 13511369"/>
                  <a:gd name="connsiteX82" fmla="*/ 2322337 w 12089090"/>
                  <a:gd name="connsiteY82" fmla="*/ 4353332 h 13511369"/>
                  <a:gd name="connsiteX83" fmla="*/ 2533078 w 12089090"/>
                  <a:gd name="connsiteY83" fmla="*/ 4645975 h 13511369"/>
                  <a:gd name="connsiteX84" fmla="*/ 2597372 w 12089090"/>
                  <a:gd name="connsiteY84" fmla="*/ 4879338 h 13511369"/>
                  <a:gd name="connsiteX85" fmla="*/ 2489024 w 12089090"/>
                  <a:gd name="connsiteY85" fmla="*/ 4958170 h 13511369"/>
                  <a:gd name="connsiteX86" fmla="*/ 2471165 w 12089090"/>
                  <a:gd name="connsiteY86" fmla="*/ 5122225 h 13511369"/>
                  <a:gd name="connsiteX87" fmla="*/ 2387822 w 12089090"/>
                  <a:gd name="connsiteY87" fmla="*/ 5196044 h 13511369"/>
                  <a:gd name="connsiteX88" fmla="*/ 2398537 w 12089090"/>
                  <a:gd name="connsiteY88" fmla="*/ 5286782 h 13511369"/>
                  <a:gd name="connsiteX89" fmla="*/ 2506884 w 12089090"/>
                  <a:gd name="connsiteY89" fmla="*/ 5384163 h 13511369"/>
                  <a:gd name="connsiteX90" fmla="*/ 2512837 w 12089090"/>
                  <a:gd name="connsiteY90" fmla="*/ 5534432 h 13511369"/>
                  <a:gd name="connsiteX91" fmla="*/ 2516409 w 12089090"/>
                  <a:gd name="connsiteY91" fmla="*/ 5622288 h 13511369"/>
                  <a:gd name="connsiteX92" fmla="*/ 2649759 w 12089090"/>
                  <a:gd name="connsiteY92" fmla="*/ 5741350 h 13511369"/>
                  <a:gd name="connsiteX93" fmla="*/ 2814065 w 12089090"/>
                  <a:gd name="connsiteY93" fmla="*/ 5819932 h 13511369"/>
                  <a:gd name="connsiteX94" fmla="*/ 2846212 w 12089090"/>
                  <a:gd name="connsiteY94" fmla="*/ 6036875 h 13511369"/>
                  <a:gd name="connsiteX95" fmla="*/ 2836687 w 12089090"/>
                  <a:gd name="connsiteY95" fmla="*/ 6239282 h 13511369"/>
                  <a:gd name="connsiteX96" fmla="*/ 2611659 w 12089090"/>
                  <a:gd name="connsiteY96" fmla="*/ 6322375 h 13511369"/>
                  <a:gd name="connsiteX97" fmla="*/ 2627137 w 12089090"/>
                  <a:gd name="connsiteY97" fmla="*/ 6448832 h 13511369"/>
                  <a:gd name="connsiteX98" fmla="*/ 2531887 w 12089090"/>
                  <a:gd name="connsiteY98" fmla="*/ 6696482 h 13511369"/>
                  <a:gd name="connsiteX99" fmla="*/ 2585465 w 12089090"/>
                  <a:gd name="connsiteY99" fmla="*/ 6812913 h 13511369"/>
                  <a:gd name="connsiteX100" fmla="*/ 2535459 w 12089090"/>
                  <a:gd name="connsiteY100" fmla="*/ 6872444 h 13511369"/>
                  <a:gd name="connsiteX101" fmla="*/ 2478309 w 12089090"/>
                  <a:gd name="connsiteY101" fmla="*/ 6981982 h 13511369"/>
                  <a:gd name="connsiteX102" fmla="*/ 2365199 w 12089090"/>
                  <a:gd name="connsiteY102" fmla="*/ 7022714 h 13511369"/>
                  <a:gd name="connsiteX103" fmla="*/ 2123503 w 12089090"/>
                  <a:gd name="connsiteY103" fmla="*/ 7248682 h 13511369"/>
                  <a:gd name="connsiteX104" fmla="*/ 2171128 w 12089090"/>
                  <a:gd name="connsiteY104" fmla="*/ 7551100 h 13511369"/>
                  <a:gd name="connsiteX105" fmla="*/ 2143743 w 12089090"/>
                  <a:gd name="connsiteY105" fmla="*/ 7627551 h 13511369"/>
                  <a:gd name="connsiteX106" fmla="*/ 1973484 w 12089090"/>
                  <a:gd name="connsiteY106" fmla="*/ 7703500 h 13511369"/>
                  <a:gd name="connsiteX107" fmla="*/ 1867519 w 12089090"/>
                  <a:gd name="connsiteY107" fmla="*/ 7841863 h 13511369"/>
                  <a:gd name="connsiteX108" fmla="*/ 1842515 w 12089090"/>
                  <a:gd name="connsiteY108" fmla="*/ 8084500 h 13511369"/>
                  <a:gd name="connsiteX109" fmla="*/ 1721072 w 12089090"/>
                  <a:gd name="connsiteY109" fmla="*/ 8148794 h 13511369"/>
                  <a:gd name="connsiteX110" fmla="*/ 1703212 w 12089090"/>
                  <a:gd name="connsiteY110" fmla="*/ 8291919 h 13511369"/>
                  <a:gd name="connsiteX111" fmla="*/ 1671065 w 12089090"/>
                  <a:gd name="connsiteY111" fmla="*/ 8510744 h 13511369"/>
                  <a:gd name="connsiteX112" fmla="*/ 1716309 w 12089090"/>
                  <a:gd name="connsiteY112" fmla="*/ 8653619 h 13511369"/>
                  <a:gd name="connsiteX113" fmla="*/ 1706784 w 12089090"/>
                  <a:gd name="connsiteY113" fmla="*/ 8772682 h 13511369"/>
                  <a:gd name="connsiteX114" fmla="*/ 1788937 w 12089090"/>
                  <a:gd name="connsiteY114" fmla="*/ 8963432 h 13511369"/>
                  <a:gd name="connsiteX115" fmla="*/ 1657969 w 12089090"/>
                  <a:gd name="connsiteY115" fmla="*/ 9413488 h 13511369"/>
                  <a:gd name="connsiteX116" fmla="*/ 1506759 w 12089090"/>
                  <a:gd name="connsiteY116" fmla="*/ 9498963 h 13511369"/>
                  <a:gd name="connsiteX117" fmla="*/ 1463897 w 12089090"/>
                  <a:gd name="connsiteY117" fmla="*/ 9682319 h 13511369"/>
                  <a:gd name="connsiteX118" fmla="*/ 1321022 w 12089090"/>
                  <a:gd name="connsiteY118" fmla="*/ 9748994 h 13511369"/>
                  <a:gd name="connsiteX119" fmla="*/ 1312687 w 12089090"/>
                  <a:gd name="connsiteY119" fmla="*/ 9839732 h 13511369"/>
                  <a:gd name="connsiteX120" fmla="*/ 1237678 w 12089090"/>
                  <a:gd name="connsiteY120" fmla="*/ 9970450 h 13511369"/>
                  <a:gd name="connsiteX121" fmla="*/ 1254347 w 12089090"/>
                  <a:gd name="connsiteY121" fmla="*/ 10151425 h 13511369"/>
                  <a:gd name="connsiteX122" fmla="*/ 1179337 w 12089090"/>
                  <a:gd name="connsiteY122" fmla="*/ 10315982 h 13511369"/>
                  <a:gd name="connsiteX123" fmla="*/ 932878 w 12089090"/>
                  <a:gd name="connsiteY123" fmla="*/ 10353832 h 13511369"/>
                  <a:gd name="connsiteX124" fmla="*/ 817387 w 12089090"/>
                  <a:gd name="connsiteY124" fmla="*/ 10468382 h 13511369"/>
                  <a:gd name="connsiteX125" fmla="*/ 678084 w 12089090"/>
                  <a:gd name="connsiteY125" fmla="*/ 10480038 h 13511369"/>
                  <a:gd name="connsiteX126" fmla="*/ 585215 w 12089090"/>
                  <a:gd name="connsiteY126" fmla="*/ 10544332 h 13511369"/>
                  <a:gd name="connsiteX127" fmla="*/ 497109 w 12089090"/>
                  <a:gd name="connsiteY127" fmla="*/ 10503850 h 13511369"/>
                  <a:gd name="connsiteX128" fmla="*/ 399478 w 12089090"/>
                  <a:gd name="connsiteY128" fmla="*/ 10510994 h 13511369"/>
                  <a:gd name="connsiteX129" fmla="*/ 301847 w 12089090"/>
                  <a:gd name="connsiteY129" fmla="*/ 10482419 h 13511369"/>
                  <a:gd name="connsiteX130" fmla="*/ 238743 w 12089090"/>
                  <a:gd name="connsiteY130" fmla="*/ 10535057 h 13511369"/>
                  <a:gd name="connsiteX131" fmla="*/ 17287 w 12089090"/>
                  <a:gd name="connsiteY131" fmla="*/ 10430282 h 13511369"/>
                  <a:gd name="connsiteX132" fmla="*/ 78009 w 12089090"/>
                  <a:gd name="connsiteY132" fmla="*/ 10608625 h 13511369"/>
                  <a:gd name="connsiteX133" fmla="*/ 11334 w 12089090"/>
                  <a:gd name="connsiteY133" fmla="*/ 10787219 h 13511369"/>
                  <a:gd name="connsiteX134" fmla="*/ 112537 w 12089090"/>
                  <a:gd name="connsiteY134" fmla="*/ 11056551 h 13511369"/>
                  <a:gd name="connsiteX135" fmla="*/ 8953 w 12089090"/>
                  <a:gd name="connsiteY135" fmla="*/ 11234894 h 13511369"/>
                  <a:gd name="connsiteX136" fmla="*/ 17287 w 12089090"/>
                  <a:gd name="connsiteY136" fmla="*/ 11420882 h 13511369"/>
                  <a:gd name="connsiteX137" fmla="*/ 158972 w 12089090"/>
                  <a:gd name="connsiteY137" fmla="*/ 11470638 h 13511369"/>
                  <a:gd name="connsiteX138" fmla="*/ 455437 w 12089090"/>
                  <a:gd name="connsiteY138" fmla="*/ 11497082 h 13511369"/>
                  <a:gd name="connsiteX139" fmla="*/ 623315 w 12089090"/>
                  <a:gd name="connsiteY139" fmla="*/ 11544457 h 13511369"/>
                  <a:gd name="connsiteX140" fmla="*/ 737615 w 12089090"/>
                  <a:gd name="connsiteY140" fmla="*/ 11489688 h 13511369"/>
                  <a:gd name="connsiteX141" fmla="*/ 912637 w 12089090"/>
                  <a:gd name="connsiteY141" fmla="*/ 11535182 h 13511369"/>
                  <a:gd name="connsiteX142" fmla="*/ 1078134 w 12089090"/>
                  <a:gd name="connsiteY142" fmla="*/ 11413488 h 13511369"/>
                  <a:gd name="connsiteX143" fmla="*/ 1155524 w 12089090"/>
                  <a:gd name="connsiteY143" fmla="*/ 11470889 h 13511369"/>
                  <a:gd name="connsiteX144" fmla="*/ 1294828 w 12089090"/>
                  <a:gd name="connsiteY144" fmla="*/ 11496832 h 13511369"/>
                  <a:gd name="connsiteX145" fmla="*/ 1466278 w 12089090"/>
                  <a:gd name="connsiteY145" fmla="*/ 11508738 h 13511369"/>
                  <a:gd name="connsiteX146" fmla="*/ 1552003 w 12089090"/>
                  <a:gd name="connsiteY146" fmla="*/ 11573032 h 13511369"/>
                  <a:gd name="connsiteX147" fmla="*/ 1652015 w 12089090"/>
                  <a:gd name="connsiteY147" fmla="*/ 11580175 h 13511369"/>
                  <a:gd name="connsiteX148" fmla="*/ 1731787 w 12089090"/>
                  <a:gd name="connsiteY148" fmla="*/ 11592332 h 13511369"/>
                  <a:gd name="connsiteX149" fmla="*/ 1659159 w 12089090"/>
                  <a:gd name="connsiteY149" fmla="*/ 11737338 h 13511369"/>
                  <a:gd name="connsiteX150" fmla="*/ 1693687 w 12089090"/>
                  <a:gd name="connsiteY150" fmla="*/ 11992382 h 13511369"/>
                  <a:gd name="connsiteX151" fmla="*/ 1871090 w 12089090"/>
                  <a:gd name="connsiteY151" fmla="*/ 12130244 h 13511369"/>
                  <a:gd name="connsiteX152" fmla="*/ 1993724 w 12089090"/>
                  <a:gd name="connsiteY152" fmla="*/ 12056676 h 13511369"/>
                  <a:gd name="connsiteX153" fmla="*/ 2066353 w 12089090"/>
                  <a:gd name="connsiteY153" fmla="*/ 12104050 h 13511369"/>
                  <a:gd name="connsiteX154" fmla="*/ 2142553 w 12089090"/>
                  <a:gd name="connsiteY154" fmla="*/ 12034994 h 13511369"/>
                  <a:gd name="connsiteX155" fmla="*/ 2242565 w 12089090"/>
                  <a:gd name="connsiteY155" fmla="*/ 12058807 h 13511369"/>
                  <a:gd name="connsiteX156" fmla="*/ 2473547 w 12089090"/>
                  <a:gd name="connsiteY156" fmla="*/ 12008800 h 13511369"/>
                  <a:gd name="connsiteX157" fmla="*/ 2524743 w 12089090"/>
                  <a:gd name="connsiteY157" fmla="*/ 11899513 h 13511369"/>
                  <a:gd name="connsiteX158" fmla="*/ 2893837 w 12089090"/>
                  <a:gd name="connsiteY158" fmla="*/ 12030482 h 13511369"/>
                  <a:gd name="connsiteX159" fmla="*/ 2983134 w 12089090"/>
                  <a:gd name="connsiteY159" fmla="*/ 12018325 h 13511369"/>
                  <a:gd name="connsiteX160" fmla="*/ 3084337 w 12089090"/>
                  <a:gd name="connsiteY160" fmla="*/ 12182882 h 13511369"/>
                  <a:gd name="connsiteX161" fmla="*/ 3323653 w 12089090"/>
                  <a:gd name="connsiteY161" fmla="*/ 12127863 h 13511369"/>
                  <a:gd name="connsiteX162" fmla="*/ 3433190 w 12089090"/>
                  <a:gd name="connsiteY162" fmla="*/ 12196919 h 13511369"/>
                  <a:gd name="connsiteX163" fmla="*/ 3586781 w 12089090"/>
                  <a:gd name="connsiteY163" fmla="*/ 12266226 h 13511369"/>
                  <a:gd name="connsiteX164" fmla="*/ 3522487 w 12089090"/>
                  <a:gd name="connsiteY164" fmla="*/ 12387670 h 13511369"/>
                  <a:gd name="connsiteX165" fmla="*/ 3607022 w 12089090"/>
                  <a:gd name="connsiteY165" fmla="*/ 12592207 h 13511369"/>
                  <a:gd name="connsiteX166" fmla="*/ 3560587 w 12089090"/>
                  <a:gd name="connsiteY166" fmla="*/ 12773432 h 13511369"/>
                  <a:gd name="connsiteX167" fmla="*/ 3545109 w 12089090"/>
                  <a:gd name="connsiteY167" fmla="*/ 12987494 h 13511369"/>
                  <a:gd name="connsiteX168" fmla="*/ 3636787 w 12089090"/>
                  <a:gd name="connsiteY168" fmla="*/ 13211582 h 13511369"/>
                  <a:gd name="connsiteX169" fmla="*/ 3922537 w 12089090"/>
                  <a:gd name="connsiteY169" fmla="*/ 13440182 h 13511369"/>
                  <a:gd name="connsiteX170" fmla="*/ 4514278 w 12089090"/>
                  <a:gd name="connsiteY170" fmla="*/ 13511369 h 13511369"/>
                  <a:gd name="connsiteX171" fmla="*/ 4549996 w 12089090"/>
                  <a:gd name="connsiteY171" fmla="*/ 13442312 h 13511369"/>
                  <a:gd name="connsiteX172" fmla="*/ 4208287 w 12089090"/>
                  <a:gd name="connsiteY172" fmla="*/ 13154432 h 13511369"/>
                  <a:gd name="connsiteX173" fmla="*/ 4635722 w 12089090"/>
                  <a:gd name="connsiteY173" fmla="*/ 13268482 h 13511369"/>
                  <a:gd name="connsiteX174" fmla="*/ 4951237 w 12089090"/>
                  <a:gd name="connsiteY174" fmla="*/ 13268732 h 13511369"/>
                  <a:gd name="connsiteX175" fmla="*/ 5052440 w 12089090"/>
                  <a:gd name="connsiteY175" fmla="*/ 13058932 h 13511369"/>
                  <a:gd name="connsiteX176" fmla="*/ 5011959 w 12089090"/>
                  <a:gd name="connsiteY176" fmla="*/ 12985113 h 13511369"/>
                  <a:gd name="connsiteX177" fmla="*/ 5008387 w 12089090"/>
                  <a:gd name="connsiteY177" fmla="*/ 12678182 h 13511369"/>
                  <a:gd name="connsiteX178" fmla="*/ 5084587 w 12089090"/>
                  <a:gd name="connsiteY178" fmla="*/ 12563882 h 13511369"/>
                  <a:gd name="connsiteX179" fmla="*/ 5046487 w 12089090"/>
                  <a:gd name="connsiteY179" fmla="*/ 12225745 h 13511369"/>
                  <a:gd name="connsiteX180" fmla="*/ 5375100 w 12089090"/>
                  <a:gd name="connsiteY180" fmla="*/ 12097157 h 13511369"/>
                  <a:gd name="connsiteX181" fmla="*/ 5656087 w 12089090"/>
                  <a:gd name="connsiteY181" fmla="*/ 12180502 h 13511369"/>
                  <a:gd name="connsiteX182" fmla="*/ 5541787 w 12089090"/>
                  <a:gd name="connsiteY182" fmla="*/ 11249432 h 13511369"/>
                  <a:gd name="connsiteX183" fmla="*/ 5602510 w 12089090"/>
                  <a:gd name="connsiteY183" fmla="*/ 10722925 h 13511369"/>
                  <a:gd name="connsiteX184" fmla="*/ 5485827 w 12089090"/>
                  <a:gd name="connsiteY184" fmla="*/ 10663394 h 13511369"/>
                  <a:gd name="connsiteX185" fmla="*/ 5602509 w 12089090"/>
                  <a:gd name="connsiteY185" fmla="*/ 10701495 h 13511369"/>
                  <a:gd name="connsiteX186" fmla="*/ 5628703 w 12089090"/>
                  <a:gd name="connsiteY186" fmla="*/ 10160950 h 13511369"/>
                  <a:gd name="connsiteX187" fmla="*/ 5715618 w 12089090"/>
                  <a:gd name="connsiteY187" fmla="*/ 9775438 h 13511369"/>
                  <a:gd name="connsiteX188" fmla="*/ 5847778 w 12089090"/>
                  <a:gd name="connsiteY188" fmla="*/ 9408475 h 13511369"/>
                  <a:gd name="connsiteX189" fmla="*/ 5938265 w 12089090"/>
                  <a:gd name="connsiteY189" fmla="*/ 9196544 h 13511369"/>
                  <a:gd name="connsiteX190" fmla="*/ 5776340 w 12089090"/>
                  <a:gd name="connsiteY190" fmla="*/ 9329894 h 13511369"/>
                  <a:gd name="connsiteX191" fmla="*/ 5940647 w 12089090"/>
                  <a:gd name="connsiteY191" fmla="*/ 9137013 h 13511369"/>
                  <a:gd name="connsiteX192" fmla="*/ 5972794 w 12089090"/>
                  <a:gd name="connsiteY192" fmla="*/ 8956289 h 13511369"/>
                  <a:gd name="connsiteX193" fmla="*/ 5976365 w 12089090"/>
                  <a:gd name="connsiteY193" fmla="*/ 9087006 h 13511369"/>
                  <a:gd name="connsiteX194" fmla="*/ 6458567 w 12089090"/>
                  <a:gd name="connsiteY194" fmla="*/ 8201432 h 13511369"/>
                  <a:gd name="connsiteX195" fmla="*/ 6221634 w 12089090"/>
                  <a:gd name="connsiteY195" fmla="*/ 8101170 h 13511369"/>
                  <a:gd name="connsiteX196" fmla="*/ 6443090 w 12089090"/>
                  <a:gd name="connsiteY196" fmla="*/ 8110694 h 13511369"/>
                  <a:gd name="connsiteX197" fmla="*/ 6713363 w 12089090"/>
                  <a:gd name="connsiteY197" fmla="*/ 8074975 h 13511369"/>
                  <a:gd name="connsiteX198" fmla="*/ 6872907 w 12089090"/>
                  <a:gd name="connsiteY198" fmla="*/ 8032113 h 13511369"/>
                  <a:gd name="connsiteX199" fmla="*/ 6802659 w 12089090"/>
                  <a:gd name="connsiteY199" fmla="*/ 7972582 h 13511369"/>
                  <a:gd name="connsiteX200" fmla="*/ 6894339 w 12089090"/>
                  <a:gd name="connsiteY200" fmla="*/ 7846626 h 13511369"/>
                  <a:gd name="connsiteX201" fmla="*/ 6997921 w 12089090"/>
                  <a:gd name="connsiteY201" fmla="*/ 7867807 h 13511369"/>
                  <a:gd name="connsiteX202" fmla="*/ 7034832 w 12089090"/>
                  <a:gd name="connsiteY202" fmla="*/ 7793990 h 13511369"/>
                  <a:gd name="connsiteX203" fmla="*/ 6961013 w 12089090"/>
                  <a:gd name="connsiteY203" fmla="*/ 7693975 h 13511369"/>
                  <a:gd name="connsiteX204" fmla="*/ 6927676 w 12089090"/>
                  <a:gd name="connsiteY204" fmla="*/ 7596344 h 13511369"/>
                  <a:gd name="connsiteX205" fmla="*/ 6837187 w 12089090"/>
                  <a:gd name="connsiteY205" fmla="*/ 7591832 h 13511369"/>
                  <a:gd name="connsiteX206" fmla="*/ 6763369 w 12089090"/>
                  <a:gd name="connsiteY206" fmla="*/ 7674925 h 13511369"/>
                  <a:gd name="connsiteX207" fmla="*/ 6627637 w 12089090"/>
                  <a:gd name="connsiteY207" fmla="*/ 7687082 h 13511369"/>
                  <a:gd name="connsiteX208" fmla="*/ 6687169 w 12089090"/>
                  <a:gd name="connsiteY208" fmla="*/ 7617775 h 13511369"/>
                  <a:gd name="connsiteX209" fmla="*/ 6699076 w 12089090"/>
                  <a:gd name="connsiteY209" fmla="*/ 7529669 h 13511369"/>
                  <a:gd name="connsiteX210" fmla="*/ 6720506 w 12089090"/>
                  <a:gd name="connsiteY210" fmla="*/ 7467756 h 13511369"/>
                  <a:gd name="connsiteX211" fmla="*/ 6684787 w 12089090"/>
                  <a:gd name="connsiteY211" fmla="*/ 7401332 h 13511369"/>
                  <a:gd name="connsiteX212" fmla="*/ 6620494 w 12089090"/>
                  <a:gd name="connsiteY212" fmla="*/ 7432038 h 13511369"/>
                  <a:gd name="connsiteX213" fmla="*/ 6618112 w 12089090"/>
                  <a:gd name="connsiteY213" fmla="*/ 7351326 h 13511369"/>
                  <a:gd name="connsiteX214" fmla="*/ 6837188 w 12089090"/>
                  <a:gd name="connsiteY214" fmla="*/ 7243919 h 13511369"/>
                  <a:gd name="connsiteX215" fmla="*/ 6801469 w 12089090"/>
                  <a:gd name="connsiteY215" fmla="*/ 7089138 h 13511369"/>
                  <a:gd name="connsiteX216" fmla="*/ 6877669 w 12089090"/>
                  <a:gd name="connsiteY216" fmla="*/ 7072469 h 13511369"/>
                  <a:gd name="connsiteX217" fmla="*/ 6856237 w 12089090"/>
                  <a:gd name="connsiteY217" fmla="*/ 6982232 h 13511369"/>
                  <a:gd name="connsiteX218" fmla="*/ 6961013 w 12089090"/>
                  <a:gd name="connsiteY218" fmla="*/ 6984363 h 13511369"/>
                  <a:gd name="connsiteX219" fmla="*/ 7003876 w 12089090"/>
                  <a:gd name="connsiteY219" fmla="*/ 6903400 h 13511369"/>
                  <a:gd name="connsiteX220" fmla="*/ 7106269 w 12089090"/>
                  <a:gd name="connsiteY220" fmla="*/ 6936738 h 13511369"/>
                  <a:gd name="connsiteX221" fmla="*/ 7180088 w 12089090"/>
                  <a:gd name="connsiteY221" fmla="*/ 7039132 h 13511369"/>
                  <a:gd name="connsiteX222" fmla="*/ 7246763 w 12089090"/>
                  <a:gd name="connsiteY222" fmla="*/ 6979600 h 13511369"/>
                  <a:gd name="connsiteX223" fmla="*/ 7187232 w 12089090"/>
                  <a:gd name="connsiteY223" fmla="*/ 6843869 h 13511369"/>
                  <a:gd name="connsiteX224" fmla="*/ 7244381 w 12089090"/>
                  <a:gd name="connsiteY224" fmla="*/ 6896506 h 13511369"/>
                  <a:gd name="connsiteX225" fmla="*/ 7361063 w 12089090"/>
                  <a:gd name="connsiteY225" fmla="*/ 6934357 h 13511369"/>
                  <a:gd name="connsiteX226" fmla="*/ 7434882 w 12089090"/>
                  <a:gd name="connsiteY226" fmla="*/ 7006046 h 13511369"/>
                  <a:gd name="connsiteX227" fmla="*/ 7403926 w 12089090"/>
                  <a:gd name="connsiteY227" fmla="*/ 7144158 h 13511369"/>
                  <a:gd name="connsiteX228" fmla="*/ 7475363 w 12089090"/>
                  <a:gd name="connsiteY228" fmla="*/ 7108439 h 13511369"/>
                  <a:gd name="connsiteX229" fmla="*/ 7465837 w 12089090"/>
                  <a:gd name="connsiteY229" fmla="*/ 7077482 h 13511369"/>
                  <a:gd name="connsiteX230" fmla="*/ 7542038 w 12089090"/>
                  <a:gd name="connsiteY230" fmla="*/ 7163208 h 13511369"/>
                  <a:gd name="connsiteX231" fmla="*/ 7477744 w 12089090"/>
                  <a:gd name="connsiteY231" fmla="*/ 7244171 h 13511369"/>
                  <a:gd name="connsiteX232" fmla="*/ 7542037 w 12089090"/>
                  <a:gd name="connsiteY232" fmla="*/ 7325132 h 13511369"/>
                  <a:gd name="connsiteX233" fmla="*/ 7468219 w 12089090"/>
                  <a:gd name="connsiteY233" fmla="*/ 7344183 h 13511369"/>
                  <a:gd name="connsiteX234" fmla="*/ 7375351 w 12089090"/>
                  <a:gd name="connsiteY234" fmla="*/ 7296558 h 13511369"/>
                  <a:gd name="connsiteX235" fmla="*/ 7327726 w 12089090"/>
                  <a:gd name="connsiteY235" fmla="*/ 7406096 h 13511369"/>
                  <a:gd name="connsiteX236" fmla="*/ 7403926 w 12089090"/>
                  <a:gd name="connsiteY236" fmla="*/ 7425146 h 13511369"/>
                  <a:gd name="connsiteX237" fmla="*/ 7458694 w 12089090"/>
                  <a:gd name="connsiteY237" fmla="*/ 7484677 h 13511369"/>
                  <a:gd name="connsiteX238" fmla="*/ 7484888 w 12089090"/>
                  <a:gd name="connsiteY238" fmla="*/ 7515382 h 13511369"/>
                  <a:gd name="connsiteX239" fmla="*/ 7505128 w 12089090"/>
                  <a:gd name="connsiteY239" fmla="*/ 7467755 h 13511369"/>
                  <a:gd name="connsiteX240" fmla="*/ 7563469 w 12089090"/>
                  <a:gd name="connsiteY240" fmla="*/ 7529921 h 13511369"/>
                  <a:gd name="connsiteX241" fmla="*/ 7656338 w 12089090"/>
                  <a:gd name="connsiteY241" fmla="*/ 7615646 h 13511369"/>
                  <a:gd name="connsiteX242" fmla="*/ 7656338 w 12089090"/>
                  <a:gd name="connsiteY242" fmla="*/ 7510871 h 13511369"/>
                  <a:gd name="connsiteX243" fmla="*/ 7830168 w 12089090"/>
                  <a:gd name="connsiteY243" fmla="*/ 7606120 h 13511369"/>
                  <a:gd name="connsiteX244" fmla="*/ 7723013 w 12089090"/>
                  <a:gd name="connsiteY244" fmla="*/ 7370377 h 13511369"/>
                  <a:gd name="connsiteX245" fmla="*/ 7725394 w 12089090"/>
                  <a:gd name="connsiteY245" fmla="*/ 7234646 h 13511369"/>
                  <a:gd name="connsiteX246" fmla="*/ 7630144 w 12089090"/>
                  <a:gd name="connsiteY246" fmla="*/ 7206071 h 13511369"/>
                  <a:gd name="connsiteX247" fmla="*/ 7694437 w 12089090"/>
                  <a:gd name="connsiteY247" fmla="*/ 7039382 h 13511369"/>
                  <a:gd name="connsiteX248" fmla="*/ 8392144 w 12089090"/>
                  <a:gd name="connsiteY248" fmla="*/ 6653621 h 13511369"/>
                  <a:gd name="connsiteX249" fmla="*/ 8720757 w 12089090"/>
                  <a:gd name="connsiteY249" fmla="*/ 6591708 h 13511369"/>
                  <a:gd name="connsiteX250" fmla="*/ 8739807 w 12089090"/>
                  <a:gd name="connsiteY250" fmla="*/ 6696483 h 13511369"/>
                  <a:gd name="connsiteX251" fmla="*/ 8813626 w 12089090"/>
                  <a:gd name="connsiteY251" fmla="*/ 6701246 h 13511369"/>
                  <a:gd name="connsiteX252" fmla="*/ 8789812 w 12089090"/>
                  <a:gd name="connsiteY252" fmla="*/ 6548844 h 13511369"/>
                  <a:gd name="connsiteX253" fmla="*/ 9332737 w 12089090"/>
                  <a:gd name="connsiteY253" fmla="*/ 6544082 h 13511369"/>
                  <a:gd name="connsiteX254" fmla="*/ 9520856 w 12089090"/>
                  <a:gd name="connsiteY254" fmla="*/ 6494075 h 13511369"/>
                  <a:gd name="connsiteX255" fmla="*/ 9647062 w 12089090"/>
                  <a:gd name="connsiteY255" fmla="*/ 6298813 h 13511369"/>
                  <a:gd name="connsiteX256" fmla="*/ 9923287 w 12089090"/>
                  <a:gd name="connsiteY256" fmla="*/ 6334532 h 13511369"/>
                  <a:gd name="connsiteX257" fmla="*/ 9887569 w 12089090"/>
                  <a:gd name="connsiteY257" fmla="*/ 6420258 h 13511369"/>
                  <a:gd name="connsiteX258" fmla="*/ 9744694 w 12089090"/>
                  <a:gd name="connsiteY258" fmla="*/ 6434546 h 13511369"/>
                  <a:gd name="connsiteX259" fmla="*/ 9813749 w 12089090"/>
                  <a:gd name="connsiteY259" fmla="*/ 6489313 h 13511369"/>
                  <a:gd name="connsiteX260" fmla="*/ 9682782 w 12089090"/>
                  <a:gd name="connsiteY260" fmla="*/ 6517889 h 13511369"/>
                  <a:gd name="connsiteX261" fmla="*/ 9556576 w 12089090"/>
                  <a:gd name="connsiteY261" fmla="*/ 6508364 h 13511369"/>
                  <a:gd name="connsiteX262" fmla="*/ 9470850 w 12089090"/>
                  <a:gd name="connsiteY262" fmla="*/ 6544082 h 13511369"/>
                  <a:gd name="connsiteX263" fmla="*/ 9439894 w 12089090"/>
                  <a:gd name="connsiteY263" fmla="*/ 6848883 h 13511369"/>
                  <a:gd name="connsiteX264" fmla="*/ 9601819 w 12089090"/>
                  <a:gd name="connsiteY264" fmla="*/ 6882220 h 13511369"/>
                  <a:gd name="connsiteX265" fmla="*/ 9808987 w 12089090"/>
                  <a:gd name="connsiteY265" fmla="*/ 6696482 h 13511369"/>
                  <a:gd name="connsiteX266" fmla="*/ 9847088 w 12089090"/>
                  <a:gd name="connsiteY266" fmla="*/ 6794114 h 13511369"/>
                  <a:gd name="connsiteX267" fmla="*/ 9994726 w 12089090"/>
                  <a:gd name="connsiteY267" fmla="*/ 6717914 h 13511369"/>
                  <a:gd name="connsiteX268" fmla="*/ 9894713 w 12089090"/>
                  <a:gd name="connsiteY268" fmla="*/ 6956040 h 13511369"/>
                  <a:gd name="connsiteX269" fmla="*/ 10037588 w 12089090"/>
                  <a:gd name="connsiteY269" fmla="*/ 6898889 h 13511369"/>
                  <a:gd name="connsiteX270" fmla="*/ 10004251 w 12089090"/>
                  <a:gd name="connsiteY270" fmla="*/ 6986996 h 13511369"/>
                  <a:gd name="connsiteX271" fmla="*/ 10235232 w 12089090"/>
                  <a:gd name="connsiteY271" fmla="*/ 6984614 h 13511369"/>
                  <a:gd name="connsiteX272" fmla="*/ 10075687 w 12089090"/>
                  <a:gd name="connsiteY272" fmla="*/ 7039382 h 13511369"/>
                  <a:gd name="connsiteX273" fmla="*/ 9966151 w 12089090"/>
                  <a:gd name="connsiteY273" fmla="*/ 7096533 h 13511369"/>
                  <a:gd name="connsiteX274" fmla="*/ 9847088 w 12089090"/>
                  <a:gd name="connsiteY274" fmla="*/ 7210833 h 13511369"/>
                  <a:gd name="connsiteX275" fmla="*/ 9882806 w 12089090"/>
                  <a:gd name="connsiteY275" fmla="*/ 7270363 h 13511369"/>
                  <a:gd name="connsiteX276" fmla="*/ 9925669 w 12089090"/>
                  <a:gd name="connsiteY276" fmla="*/ 7320371 h 13511369"/>
                  <a:gd name="connsiteX277" fmla="*/ 10004251 w 12089090"/>
                  <a:gd name="connsiteY277" fmla="*/ 7287033 h 13511369"/>
                  <a:gd name="connsiteX278" fmla="*/ 10016156 w 12089090"/>
                  <a:gd name="connsiteY278" fmla="*/ 7348944 h 13511369"/>
                  <a:gd name="connsiteX279" fmla="*/ 10130457 w 12089090"/>
                  <a:gd name="connsiteY279" fmla="*/ 7210833 h 13511369"/>
                  <a:gd name="connsiteX280" fmla="*/ 10166176 w 12089090"/>
                  <a:gd name="connsiteY280" fmla="*/ 7356089 h 13511369"/>
                  <a:gd name="connsiteX281" fmla="*/ 10261426 w 12089090"/>
                  <a:gd name="connsiteY281" fmla="*/ 7239408 h 13511369"/>
                  <a:gd name="connsiteX282" fmla="*/ 10287619 w 12089090"/>
                  <a:gd name="connsiteY282" fmla="*/ 7401332 h 13511369"/>
                  <a:gd name="connsiteX283" fmla="*/ 10361437 w 12089090"/>
                  <a:gd name="connsiteY283" fmla="*/ 7477532 h 13511369"/>
                  <a:gd name="connsiteX284" fmla="*/ 10151887 w 12089090"/>
                  <a:gd name="connsiteY284" fmla="*/ 7591832 h 13511369"/>
                  <a:gd name="connsiteX285" fmla="*/ 10304288 w 12089090"/>
                  <a:gd name="connsiteY285" fmla="*/ 7741852 h 13511369"/>
                  <a:gd name="connsiteX286" fmla="*/ 10335244 w 12089090"/>
                  <a:gd name="connsiteY286" fmla="*/ 7644221 h 13511369"/>
                  <a:gd name="connsiteX287" fmla="*/ 10406680 w 12089090"/>
                  <a:gd name="connsiteY287" fmla="*/ 7732326 h 13511369"/>
                  <a:gd name="connsiteX288" fmla="*/ 10528126 w 12089090"/>
                  <a:gd name="connsiteY288" fmla="*/ 7691846 h 13511369"/>
                  <a:gd name="connsiteX289" fmla="*/ 10532887 w 12089090"/>
                  <a:gd name="connsiteY289" fmla="*/ 7777570 h 13511369"/>
                  <a:gd name="connsiteX290" fmla="*/ 10530506 w 12089090"/>
                  <a:gd name="connsiteY290" fmla="*/ 7875200 h 13511369"/>
                  <a:gd name="connsiteX291" fmla="*/ 10640043 w 12089090"/>
                  <a:gd name="connsiteY291" fmla="*/ 7837101 h 13511369"/>
                  <a:gd name="connsiteX292" fmla="*/ 10680526 w 12089090"/>
                  <a:gd name="connsiteY292" fmla="*/ 8075227 h 13511369"/>
                  <a:gd name="connsiteX293" fmla="*/ 10818637 w 12089090"/>
                  <a:gd name="connsiteY293" fmla="*/ 8106182 h 13511369"/>
                  <a:gd name="connsiteX294" fmla="*/ 10832925 w 12089090"/>
                  <a:gd name="connsiteY294" fmla="*/ 7815670 h 13511369"/>
                  <a:gd name="connsiteX295" fmla="*/ 10923413 w 12089090"/>
                  <a:gd name="connsiteY295" fmla="*/ 7791858 h 13511369"/>
                  <a:gd name="connsiteX296" fmla="*/ 10992469 w 12089090"/>
                  <a:gd name="connsiteY296" fmla="*/ 7620407 h 13511369"/>
                  <a:gd name="connsiteX297" fmla="*/ 10954369 w 12089090"/>
                  <a:gd name="connsiteY297" fmla="*/ 7491821 h 13511369"/>
                  <a:gd name="connsiteX298" fmla="*/ 10859119 w 12089090"/>
                  <a:gd name="connsiteY298" fmla="*/ 7479913 h 13511369"/>
                  <a:gd name="connsiteX299" fmla="*/ 10906743 w 12089090"/>
                  <a:gd name="connsiteY299" fmla="*/ 7360851 h 13511369"/>
                  <a:gd name="connsiteX300" fmla="*/ 10801969 w 12089090"/>
                  <a:gd name="connsiteY300" fmla="*/ 7289414 h 13511369"/>
                  <a:gd name="connsiteX301" fmla="*/ 10761487 w 12089090"/>
                  <a:gd name="connsiteY301" fmla="*/ 7058432 h 13511369"/>
                  <a:gd name="connsiteX302" fmla="*/ 10443987 w 12089090"/>
                  <a:gd name="connsiteY302" fmla="*/ 7020332 h 13511369"/>
                  <a:gd name="connsiteX303" fmla="*/ 10513838 w 12089090"/>
                  <a:gd name="connsiteY303" fmla="*/ 6915558 h 13511369"/>
                  <a:gd name="connsiteX304" fmla="*/ 10637663 w 12089090"/>
                  <a:gd name="connsiteY304" fmla="*/ 6896508 h 13511369"/>
                  <a:gd name="connsiteX305" fmla="*/ 10647187 w 12089090"/>
                  <a:gd name="connsiteY305" fmla="*/ 6810782 h 13511369"/>
                  <a:gd name="connsiteX306" fmla="*/ 10859912 w 12089090"/>
                  <a:gd name="connsiteY306" fmla="*/ 6899682 h 13511369"/>
                  <a:gd name="connsiteX307" fmla="*/ 10875787 w 12089090"/>
                  <a:gd name="connsiteY307" fmla="*/ 6677432 h 13511369"/>
                  <a:gd name="connsiteX308" fmla="*/ 10666237 w 12089090"/>
                  <a:gd name="connsiteY308" fmla="*/ 6772682 h 13511369"/>
                  <a:gd name="connsiteX309" fmla="*/ 10590037 w 12089090"/>
                  <a:gd name="connsiteY309" fmla="*/ 6544082 h 13511369"/>
                  <a:gd name="connsiteX310" fmla="*/ 10361437 w 12089090"/>
                  <a:gd name="connsiteY310" fmla="*/ 6753632 h 13511369"/>
                  <a:gd name="connsiteX311" fmla="*/ 10374138 w 12089090"/>
                  <a:gd name="connsiteY311" fmla="*/ 6588533 h 13511369"/>
                  <a:gd name="connsiteX312" fmla="*/ 10386837 w 12089090"/>
                  <a:gd name="connsiteY312" fmla="*/ 6464707 h 13511369"/>
                  <a:gd name="connsiteX313" fmla="*/ 10331672 w 12089090"/>
                  <a:gd name="connsiteY313" fmla="*/ 6436675 h 13511369"/>
                  <a:gd name="connsiteX314" fmla="*/ 10278888 w 12089090"/>
                  <a:gd name="connsiteY314" fmla="*/ 6452008 h 13511369"/>
                  <a:gd name="connsiteX315" fmla="*/ 10158237 w 12089090"/>
                  <a:gd name="connsiteY315" fmla="*/ 6236107 h 13511369"/>
                  <a:gd name="connsiteX316" fmla="*/ 10323338 w 12089090"/>
                  <a:gd name="connsiteY316" fmla="*/ 6274208 h 13511369"/>
                  <a:gd name="connsiteX317" fmla="*/ 10564638 w 12089090"/>
                  <a:gd name="connsiteY317" fmla="*/ 6274208 h 13511369"/>
                  <a:gd name="connsiteX318" fmla="*/ 10694812 w 12089090"/>
                  <a:gd name="connsiteY318" fmla="*/ 6134507 h 13511369"/>
                  <a:gd name="connsiteX319" fmla="*/ 10593213 w 12089090"/>
                  <a:gd name="connsiteY319" fmla="*/ 6023383 h 13511369"/>
                  <a:gd name="connsiteX320" fmla="*/ 10380487 w 12089090"/>
                  <a:gd name="connsiteY320" fmla="*/ 5975757 h 13511369"/>
                  <a:gd name="connsiteX321" fmla="*/ 10561462 w 12089090"/>
                  <a:gd name="connsiteY321" fmla="*/ 5845582 h 13511369"/>
                  <a:gd name="connsiteX322" fmla="*/ 10507488 w 12089090"/>
                  <a:gd name="connsiteY322" fmla="*/ 5728108 h 13511369"/>
                  <a:gd name="connsiteX323" fmla="*/ 10561463 w 12089090"/>
                  <a:gd name="connsiteY323" fmla="*/ 5607458 h 13511369"/>
                  <a:gd name="connsiteX324" fmla="*/ 10523362 w 12089090"/>
                  <a:gd name="connsiteY324" fmla="*/ 5604282 h 13511369"/>
                  <a:gd name="connsiteX325" fmla="*/ 10488438 w 12089090"/>
                  <a:gd name="connsiteY325" fmla="*/ 5528083 h 13511369"/>
                  <a:gd name="connsiteX326" fmla="*/ 10329687 w 12089090"/>
                  <a:gd name="connsiteY326" fmla="*/ 5375682 h 13511369"/>
                  <a:gd name="connsiteX327" fmla="*/ 10599563 w 12089090"/>
                  <a:gd name="connsiteY327" fmla="*/ 5480458 h 13511369"/>
                  <a:gd name="connsiteX328" fmla="*/ 10742437 w 12089090"/>
                  <a:gd name="connsiteY328" fmla="*/ 5439182 h 13511369"/>
                  <a:gd name="connsiteX329" fmla="*/ 10717038 w 12089090"/>
                  <a:gd name="connsiteY329" fmla="*/ 5686833 h 13511369"/>
                  <a:gd name="connsiteX330" fmla="*/ 10894837 w 12089090"/>
                  <a:gd name="connsiteY330" fmla="*/ 5724932 h 13511369"/>
                  <a:gd name="connsiteX331" fmla="*/ 10951988 w 12089090"/>
                  <a:gd name="connsiteY331" fmla="*/ 5550308 h 13511369"/>
                  <a:gd name="connsiteX332" fmla="*/ 10993262 w 12089090"/>
                  <a:gd name="connsiteY332" fmla="*/ 5321707 h 13511369"/>
                  <a:gd name="connsiteX333" fmla="*/ 10913888 w 12089090"/>
                  <a:gd name="connsiteY333" fmla="*/ 5118508 h 13511369"/>
                  <a:gd name="connsiteX334" fmla="*/ 10856737 w 12089090"/>
                  <a:gd name="connsiteY334" fmla="*/ 5020082 h 13511369"/>
                  <a:gd name="connsiteX335" fmla="*/ 10777363 w 12089090"/>
                  <a:gd name="connsiteY335" fmla="*/ 5137558 h 13511369"/>
                  <a:gd name="connsiteX336" fmla="*/ 10707513 w 12089090"/>
                  <a:gd name="connsiteY336" fmla="*/ 5096283 h 13511369"/>
                  <a:gd name="connsiteX337" fmla="*/ 10675763 w 12089090"/>
                  <a:gd name="connsiteY337" fmla="*/ 5216933 h 13511369"/>
                  <a:gd name="connsiteX338" fmla="*/ 10574162 w 12089090"/>
                  <a:gd name="connsiteY338" fmla="*/ 5220107 h 13511369"/>
                  <a:gd name="connsiteX339" fmla="*/ 10494787 w 12089090"/>
                  <a:gd name="connsiteY339" fmla="*/ 5077232 h 13511369"/>
                  <a:gd name="connsiteX340" fmla="*/ 10456687 w 12089090"/>
                  <a:gd name="connsiteY340" fmla="*/ 4924832 h 13511369"/>
                  <a:gd name="connsiteX341" fmla="*/ 10240787 w 12089090"/>
                  <a:gd name="connsiteY341" fmla="*/ 4928007 h 13511369"/>
                  <a:gd name="connsiteX342" fmla="*/ 10266187 w 12089090"/>
                  <a:gd name="connsiteY342" fmla="*/ 5153432 h 13511369"/>
                  <a:gd name="connsiteX343" fmla="*/ 10228088 w 12089090"/>
                  <a:gd name="connsiteY343" fmla="*/ 4959758 h 13511369"/>
                  <a:gd name="connsiteX344" fmla="*/ 10183637 w 12089090"/>
                  <a:gd name="connsiteY344" fmla="*/ 4972457 h 13511369"/>
                  <a:gd name="connsiteX345" fmla="*/ 10113787 w 12089090"/>
                  <a:gd name="connsiteY345" fmla="*/ 4861332 h 13511369"/>
                  <a:gd name="connsiteX346" fmla="*/ 10018538 w 12089090"/>
                  <a:gd name="connsiteY346" fmla="*/ 4931183 h 13511369"/>
                  <a:gd name="connsiteX347" fmla="*/ 9862962 w 12089090"/>
                  <a:gd name="connsiteY347" fmla="*/ 5058182 h 13511369"/>
                  <a:gd name="connsiteX348" fmla="*/ 10228087 w 12089090"/>
                  <a:gd name="connsiteY348" fmla="*/ 4724807 h 13511369"/>
                  <a:gd name="connsiteX349" fmla="*/ 10372550 w 12089090"/>
                  <a:gd name="connsiteY349" fmla="*/ 4634321 h 13511369"/>
                  <a:gd name="connsiteX350" fmla="*/ 10590037 w 12089090"/>
                  <a:gd name="connsiteY350" fmla="*/ 4581932 h 13511369"/>
                  <a:gd name="connsiteX351" fmla="*/ 10628138 w 12089090"/>
                  <a:gd name="connsiteY351" fmla="*/ 4461283 h 13511369"/>
                  <a:gd name="connsiteX352" fmla="*/ 10799588 w 12089090"/>
                  <a:gd name="connsiteY352" fmla="*/ 4334283 h 13511369"/>
                  <a:gd name="connsiteX353" fmla="*/ 10831337 w 12089090"/>
                  <a:gd name="connsiteY353" fmla="*/ 4080282 h 13511369"/>
                  <a:gd name="connsiteX354" fmla="*/ 10599562 w 12089090"/>
                  <a:gd name="connsiteY354" fmla="*/ 3997732 h 13511369"/>
                  <a:gd name="connsiteX355" fmla="*/ 10282063 w 12089090"/>
                  <a:gd name="connsiteY355" fmla="*/ 3950108 h 13511369"/>
                  <a:gd name="connsiteX356" fmla="*/ 10151887 w 12089090"/>
                  <a:gd name="connsiteY356" fmla="*/ 4010432 h 13511369"/>
                  <a:gd name="connsiteX357" fmla="*/ 10177288 w 12089090"/>
                  <a:gd name="connsiteY357" fmla="*/ 3845333 h 13511369"/>
                  <a:gd name="connsiteX358" fmla="*/ 10126488 w 12089090"/>
                  <a:gd name="connsiteY358" fmla="*/ 3670708 h 13511369"/>
                  <a:gd name="connsiteX359" fmla="*/ 10240787 w 12089090"/>
                  <a:gd name="connsiteY359" fmla="*/ 3708807 h 13511369"/>
                  <a:gd name="connsiteX360" fmla="*/ 10361438 w 12089090"/>
                  <a:gd name="connsiteY360" fmla="*/ 3600858 h 13511369"/>
                  <a:gd name="connsiteX361" fmla="*/ 10551938 w 12089090"/>
                  <a:gd name="connsiteY361" fmla="*/ 3661183 h 13511369"/>
                  <a:gd name="connsiteX362" fmla="*/ 10564638 w 12089090"/>
                  <a:gd name="connsiteY362" fmla="*/ 3477033 h 13511369"/>
                  <a:gd name="connsiteX363" fmla="*/ 10704337 w 12089090"/>
                  <a:gd name="connsiteY363" fmla="*/ 3515132 h 13511369"/>
                  <a:gd name="connsiteX364" fmla="*/ 10818637 w 12089090"/>
                  <a:gd name="connsiteY364" fmla="*/ 3210332 h 13511369"/>
                  <a:gd name="connsiteX365" fmla="*/ 10920238 w 12089090"/>
                  <a:gd name="connsiteY365" fmla="*/ 3299233 h 13511369"/>
                  <a:gd name="connsiteX366" fmla="*/ 11059937 w 12089090"/>
                  <a:gd name="connsiteY366" fmla="*/ 3283357 h 13511369"/>
                  <a:gd name="connsiteX367" fmla="*/ 11094862 w 12089090"/>
                  <a:gd name="connsiteY367" fmla="*/ 3508782 h 13511369"/>
                  <a:gd name="connsiteX368" fmla="*/ 11171063 w 12089090"/>
                  <a:gd name="connsiteY368" fmla="*/ 3251608 h 13511369"/>
                  <a:gd name="connsiteX369" fmla="*/ 11094863 w 12089090"/>
                  <a:gd name="connsiteY369" fmla="*/ 3165883 h 13511369"/>
                  <a:gd name="connsiteX370" fmla="*/ 11180587 w 12089090"/>
                  <a:gd name="connsiteY370" fmla="*/ 2911882 h 13511369"/>
                  <a:gd name="connsiteX371" fmla="*/ 10999613 w 12089090"/>
                  <a:gd name="connsiteY371" fmla="*/ 2988083 h 13511369"/>
                  <a:gd name="connsiteX372" fmla="*/ 10971037 w 12089090"/>
                  <a:gd name="connsiteY372" fmla="*/ 2918232 h 13511369"/>
                  <a:gd name="connsiteX373" fmla="*/ 10780537 w 12089090"/>
                  <a:gd name="connsiteY373" fmla="*/ 2715032 h 13511369"/>
                  <a:gd name="connsiteX374" fmla="*/ 10748788 w 12089090"/>
                  <a:gd name="connsiteY374" fmla="*/ 2530883 h 13511369"/>
                  <a:gd name="connsiteX375" fmla="*/ 10717038 w 12089090"/>
                  <a:gd name="connsiteY375" fmla="*/ 2435633 h 13511369"/>
                  <a:gd name="connsiteX376" fmla="*/ 10818637 w 12089090"/>
                  <a:gd name="connsiteY376" fmla="*/ 2334032 h 13511369"/>
                  <a:gd name="connsiteX377" fmla="*/ 11078988 w 12089090"/>
                  <a:gd name="connsiteY377" fmla="*/ 2099083 h 13511369"/>
                  <a:gd name="connsiteX378" fmla="*/ 11199637 w 12089090"/>
                  <a:gd name="connsiteY378" fmla="*/ 2118132 h 13511369"/>
                  <a:gd name="connsiteX379" fmla="*/ 11269488 w 12089090"/>
                  <a:gd name="connsiteY379" fmla="*/ 2029233 h 13511369"/>
                  <a:gd name="connsiteX380" fmla="*/ 11504437 w 12089090"/>
                  <a:gd name="connsiteY380" fmla="*/ 1921282 h 13511369"/>
                  <a:gd name="connsiteX381" fmla="*/ 11358388 w 12089090"/>
                  <a:gd name="connsiteY381" fmla="*/ 1851433 h 13511369"/>
                  <a:gd name="connsiteX382" fmla="*/ 11275837 w 12089090"/>
                  <a:gd name="connsiteY382" fmla="*/ 1705382 h 13511369"/>
                  <a:gd name="connsiteX383" fmla="*/ 11377437 w 12089090"/>
                  <a:gd name="connsiteY383" fmla="*/ 1279932 h 13511369"/>
                  <a:gd name="connsiteX384" fmla="*/ 11256787 w 12089090"/>
                  <a:gd name="connsiteY384" fmla="*/ 1019582 h 13511369"/>
                  <a:gd name="connsiteX385" fmla="*/ 11542537 w 12089090"/>
                  <a:gd name="connsiteY385" fmla="*/ 1362482 h 13511369"/>
                  <a:gd name="connsiteX386" fmla="*/ 11707637 w 12089090"/>
                  <a:gd name="connsiteY386" fmla="*/ 1165632 h 13511369"/>
                  <a:gd name="connsiteX387" fmla="*/ 11891787 w 12089090"/>
                  <a:gd name="connsiteY387" fmla="*/ 1476782 h 13511369"/>
                  <a:gd name="connsiteX388" fmla="*/ 12088637 w 12089090"/>
                  <a:gd name="connsiteY388" fmla="*/ 1578383 h 13511369"/>
                  <a:gd name="connsiteX389" fmla="*/ 11923537 w 12089090"/>
                  <a:gd name="connsiteY389" fmla="*/ 1133883 h 13511369"/>
                  <a:gd name="connsiteX390" fmla="*/ 11910837 w 12089090"/>
                  <a:gd name="connsiteY390" fmla="*/ 917982 h 13511369"/>
                  <a:gd name="connsiteX391" fmla="*/ 11777487 w 12089090"/>
                  <a:gd name="connsiteY391" fmla="*/ 721132 h 13511369"/>
                  <a:gd name="connsiteX392" fmla="*/ 11752087 w 12089090"/>
                  <a:gd name="connsiteY39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21797 w 12089090"/>
                  <a:gd name="connsiteY11" fmla="*/ 2148044 h 13511369"/>
                  <a:gd name="connsiteX12" fmla="*/ 7412259 w 12089090"/>
                  <a:gd name="connsiteY12" fmla="*/ 2105181 h 13511369"/>
                  <a:gd name="connsiteX13" fmla="*/ 7371778 w 12089090"/>
                  <a:gd name="connsiteY13" fmla="*/ 1993263 h 13511369"/>
                  <a:gd name="connsiteX14" fmla="*/ 7281290 w 12089090"/>
                  <a:gd name="connsiteY14" fmla="*/ 2021838 h 13511369"/>
                  <a:gd name="connsiteX15" fmla="*/ 7180087 w 12089090"/>
                  <a:gd name="connsiteY15" fmla="*/ 1905407 h 13511369"/>
                  <a:gd name="connsiteX16" fmla="*/ 7321772 w 12089090"/>
                  <a:gd name="connsiteY16" fmla="*/ 1876581 h 13511369"/>
                  <a:gd name="connsiteX17" fmla="*/ 7419403 w 12089090"/>
                  <a:gd name="connsiteY17" fmla="*/ 1843244 h 13511369"/>
                  <a:gd name="connsiteX18" fmla="*/ 7457503 w 12089090"/>
                  <a:gd name="connsiteY18" fmla="*/ 1764663 h 13511369"/>
                  <a:gd name="connsiteX19" fmla="*/ 7543228 w 12089090"/>
                  <a:gd name="connsiteY19" fmla="*/ 1752756 h 13511369"/>
                  <a:gd name="connsiteX20" fmla="*/ 7618237 w 12089090"/>
                  <a:gd name="connsiteY20" fmla="*/ 1552982 h 13511369"/>
                  <a:gd name="connsiteX21" fmla="*/ 7512272 w 12089090"/>
                  <a:gd name="connsiteY21" fmla="*/ 1428906 h 13511369"/>
                  <a:gd name="connsiteX22" fmla="*/ 7275337 w 12089090"/>
                  <a:gd name="connsiteY22" fmla="*/ 1305332 h 13511369"/>
                  <a:gd name="connsiteX23" fmla="*/ 6959822 w 12089090"/>
                  <a:gd name="connsiteY23" fmla="*/ 1395569 h 13511369"/>
                  <a:gd name="connsiteX24" fmla="*/ 6752653 w 12089090"/>
                  <a:gd name="connsiteY24" fmla="*/ 1359850 h 13511369"/>
                  <a:gd name="connsiteX25" fmla="*/ 6647878 w 12089090"/>
                  <a:gd name="connsiteY25" fmla="*/ 1431288 h 13511369"/>
                  <a:gd name="connsiteX26" fmla="*/ 6488334 w 12089090"/>
                  <a:gd name="connsiteY26" fmla="*/ 1331275 h 13511369"/>
                  <a:gd name="connsiteX27" fmla="*/ 6354984 w 12089090"/>
                  <a:gd name="connsiteY27" fmla="*/ 1402713 h 13511369"/>
                  <a:gd name="connsiteX28" fmla="*/ 6265687 w 12089090"/>
                  <a:gd name="connsiteY28" fmla="*/ 1362482 h 13511369"/>
                  <a:gd name="connsiteX29" fmla="*/ 6181153 w 12089090"/>
                  <a:gd name="connsiteY29" fmla="*/ 1433669 h 13511369"/>
                  <a:gd name="connsiteX30" fmla="*/ 6052565 w 12089090"/>
                  <a:gd name="connsiteY30" fmla="*/ 1269363 h 13511369"/>
                  <a:gd name="connsiteX31" fmla="*/ 5971603 w 12089090"/>
                  <a:gd name="connsiteY31" fmla="*/ 1078863 h 13511369"/>
                  <a:gd name="connsiteX32" fmla="*/ 5808487 w 12089090"/>
                  <a:gd name="connsiteY32" fmla="*/ 1000532 h 13511369"/>
                  <a:gd name="connsiteX33" fmla="*/ 5647753 w 12089090"/>
                  <a:gd name="connsiteY33" fmla="*/ 921700 h 13511369"/>
                  <a:gd name="connsiteX34" fmla="*/ 5566790 w 12089090"/>
                  <a:gd name="connsiteY34" fmla="*/ 995519 h 13511369"/>
                  <a:gd name="connsiteX35" fmla="*/ 5500115 w 12089090"/>
                  <a:gd name="connsiteY35" fmla="*/ 847881 h 13511369"/>
                  <a:gd name="connsiteX36" fmla="*/ 5295328 w 12089090"/>
                  <a:gd name="connsiteY36" fmla="*/ 838356 h 13511369"/>
                  <a:gd name="connsiteX37" fmla="*/ 5119115 w 12089090"/>
                  <a:gd name="connsiteY37" fmla="*/ 678813 h 13511369"/>
                  <a:gd name="connsiteX38" fmla="*/ 4872656 w 12089090"/>
                  <a:gd name="connsiteY38" fmla="*/ 524282 h 13511369"/>
                  <a:gd name="connsiteX39" fmla="*/ 4578572 w 12089090"/>
                  <a:gd name="connsiteY39" fmla="*/ 478788 h 13511369"/>
                  <a:gd name="connsiteX40" fmla="*/ 4330922 w 12089090"/>
                  <a:gd name="connsiteY40" fmla="*/ 395444 h 13511369"/>
                  <a:gd name="connsiteX41" fmla="*/ 4363068 w 12089090"/>
                  <a:gd name="connsiteY41" fmla="*/ 505232 h 13511369"/>
                  <a:gd name="connsiteX42" fmla="*/ 4118990 w 12089090"/>
                  <a:gd name="connsiteY42" fmla="*/ 528794 h 13511369"/>
                  <a:gd name="connsiteX43" fmla="*/ 3952303 w 12089090"/>
                  <a:gd name="connsiteY43" fmla="*/ 640713 h 13511369"/>
                  <a:gd name="connsiteX44" fmla="*/ 3770137 w 12089090"/>
                  <a:gd name="connsiteY44" fmla="*/ 929094 h 13511369"/>
                  <a:gd name="connsiteX45" fmla="*/ 3680840 w 12089090"/>
                  <a:gd name="connsiteY45" fmla="*/ 914556 h 13511369"/>
                  <a:gd name="connsiteX46" fmla="*/ 3578447 w 12089090"/>
                  <a:gd name="connsiteY46" fmla="*/ 990756 h 13511369"/>
                  <a:gd name="connsiteX47" fmla="*/ 3404615 w 12089090"/>
                  <a:gd name="connsiteY47" fmla="*/ 1205069 h 13511369"/>
                  <a:gd name="connsiteX48" fmla="*/ 3266503 w 12089090"/>
                  <a:gd name="connsiteY48" fmla="*/ 1266981 h 13511369"/>
                  <a:gd name="connsiteX49" fmla="*/ 3184349 w 12089090"/>
                  <a:gd name="connsiteY49" fmla="*/ 1343433 h 13511369"/>
                  <a:gd name="connsiteX50" fmla="*/ 2956940 w 12089090"/>
                  <a:gd name="connsiteY50" fmla="*/ 1233644 h 13511369"/>
                  <a:gd name="connsiteX51" fmla="*/ 2829544 w 12089090"/>
                  <a:gd name="connsiteY51" fmla="*/ 1317239 h 13511369"/>
                  <a:gd name="connsiteX52" fmla="*/ 2690240 w 12089090"/>
                  <a:gd name="connsiteY52" fmla="*/ 1366994 h 13511369"/>
                  <a:gd name="connsiteX53" fmla="*/ 2455687 w 12089090"/>
                  <a:gd name="connsiteY53" fmla="*/ 1452970 h 13511369"/>
                  <a:gd name="connsiteX54" fmla="*/ 2421159 w 12089090"/>
                  <a:gd name="connsiteY54" fmla="*/ 1328894 h 13511369"/>
                  <a:gd name="connsiteX55" fmla="*/ 2341387 w 12089090"/>
                  <a:gd name="connsiteY55" fmla="*/ 1248182 h 13511369"/>
                  <a:gd name="connsiteX56" fmla="*/ 2364009 w 12089090"/>
                  <a:gd name="connsiteY56" fmla="*/ 1407475 h 13511369"/>
                  <a:gd name="connsiteX57" fmla="*/ 2321147 w 12089090"/>
                  <a:gd name="connsiteY57" fmla="*/ 1557494 h 13511369"/>
                  <a:gd name="connsiteX58" fmla="*/ 2379487 w 12089090"/>
                  <a:gd name="connsiteY58" fmla="*/ 1629182 h 13511369"/>
                  <a:gd name="connsiteX59" fmla="*/ 2748581 w 12089090"/>
                  <a:gd name="connsiteY59" fmla="*/ 1888739 h 13511369"/>
                  <a:gd name="connsiteX60" fmla="*/ 2818828 w 12089090"/>
                  <a:gd name="connsiteY60" fmla="*/ 2031363 h 13511369"/>
                  <a:gd name="connsiteX61" fmla="*/ 2799778 w 12089090"/>
                  <a:gd name="connsiteY61" fmla="*/ 2224244 h 13511369"/>
                  <a:gd name="connsiteX62" fmla="*/ 2870025 w 12089090"/>
                  <a:gd name="connsiteY62" fmla="*/ 2431664 h 13511369"/>
                  <a:gd name="connsiteX63" fmla="*/ 3027187 w 12089090"/>
                  <a:gd name="connsiteY63" fmla="*/ 2567395 h 13511369"/>
                  <a:gd name="connsiteX64" fmla="*/ 3160537 w 12089090"/>
                  <a:gd name="connsiteY64" fmla="*/ 2543582 h 13511369"/>
                  <a:gd name="connsiteX65" fmla="*/ 3228403 w 12089090"/>
                  <a:gd name="connsiteY65" fmla="*/ 2648106 h 13511369"/>
                  <a:gd name="connsiteX66" fmla="*/ 3130772 w 12089090"/>
                  <a:gd name="connsiteY66" fmla="*/ 2719544 h 13511369"/>
                  <a:gd name="connsiteX67" fmla="*/ 3115293 w 12089090"/>
                  <a:gd name="connsiteY67" fmla="*/ 2843619 h 13511369"/>
                  <a:gd name="connsiteX68" fmla="*/ 3023615 w 12089090"/>
                  <a:gd name="connsiteY68" fmla="*/ 2957669 h 13511369"/>
                  <a:gd name="connsiteX69" fmla="*/ 3016472 w 12089090"/>
                  <a:gd name="connsiteY69" fmla="*/ 3050538 h 13511369"/>
                  <a:gd name="connsiteX70" fmla="*/ 2916459 w 12089090"/>
                  <a:gd name="connsiteY70" fmla="*/ 3143406 h 13511369"/>
                  <a:gd name="connsiteX71" fmla="*/ 2874787 w 12089090"/>
                  <a:gd name="connsiteY71" fmla="*/ 3248432 h 13511369"/>
                  <a:gd name="connsiteX72" fmla="*/ 2916459 w 12089090"/>
                  <a:gd name="connsiteY72" fmla="*/ 3355338 h 13511369"/>
                  <a:gd name="connsiteX73" fmla="*/ 3039093 w 12089090"/>
                  <a:gd name="connsiteY73" fmla="*/ 3469889 h 13511369"/>
                  <a:gd name="connsiteX74" fmla="*/ 2880740 w 12089090"/>
                  <a:gd name="connsiteY74" fmla="*/ 3872069 h 13511369"/>
                  <a:gd name="connsiteX75" fmla="*/ 2854547 w 12089090"/>
                  <a:gd name="connsiteY75" fmla="*/ 4003038 h 13511369"/>
                  <a:gd name="connsiteX76" fmla="*/ 2779537 w 12089090"/>
                  <a:gd name="connsiteY76" fmla="*/ 4067582 h 13511369"/>
                  <a:gd name="connsiteX77" fmla="*/ 2630709 w 12089090"/>
                  <a:gd name="connsiteY77" fmla="*/ 4069713 h 13511369"/>
                  <a:gd name="connsiteX78" fmla="*/ 2559272 w 12089090"/>
                  <a:gd name="connsiteY78" fmla="*/ 4041138 h 13511369"/>
                  <a:gd name="connsiteX79" fmla="*/ 2497359 w 12089090"/>
                  <a:gd name="connsiteY79" fmla="*/ 3964938 h 13511369"/>
                  <a:gd name="connsiteX80" fmla="*/ 2360437 w 12089090"/>
                  <a:gd name="connsiteY80" fmla="*/ 3991382 h 13511369"/>
                  <a:gd name="connsiteX81" fmla="*/ 2302097 w 12089090"/>
                  <a:gd name="connsiteY81" fmla="*/ 4098288 h 13511369"/>
                  <a:gd name="connsiteX82" fmla="*/ 2402109 w 12089090"/>
                  <a:gd name="connsiteY82" fmla="*/ 4295932 h 13511369"/>
                  <a:gd name="connsiteX83" fmla="*/ 2322337 w 12089090"/>
                  <a:gd name="connsiteY83" fmla="*/ 4353332 h 13511369"/>
                  <a:gd name="connsiteX84" fmla="*/ 2533078 w 12089090"/>
                  <a:gd name="connsiteY84" fmla="*/ 4645975 h 13511369"/>
                  <a:gd name="connsiteX85" fmla="*/ 2597372 w 12089090"/>
                  <a:gd name="connsiteY85" fmla="*/ 4879338 h 13511369"/>
                  <a:gd name="connsiteX86" fmla="*/ 2489024 w 12089090"/>
                  <a:gd name="connsiteY86" fmla="*/ 4958170 h 13511369"/>
                  <a:gd name="connsiteX87" fmla="*/ 2471165 w 12089090"/>
                  <a:gd name="connsiteY87" fmla="*/ 5122225 h 13511369"/>
                  <a:gd name="connsiteX88" fmla="*/ 2387822 w 12089090"/>
                  <a:gd name="connsiteY88" fmla="*/ 5196044 h 13511369"/>
                  <a:gd name="connsiteX89" fmla="*/ 2398537 w 12089090"/>
                  <a:gd name="connsiteY89" fmla="*/ 5286782 h 13511369"/>
                  <a:gd name="connsiteX90" fmla="*/ 2506884 w 12089090"/>
                  <a:gd name="connsiteY90" fmla="*/ 5384163 h 13511369"/>
                  <a:gd name="connsiteX91" fmla="*/ 2512837 w 12089090"/>
                  <a:gd name="connsiteY91" fmla="*/ 5534432 h 13511369"/>
                  <a:gd name="connsiteX92" fmla="*/ 2516409 w 12089090"/>
                  <a:gd name="connsiteY92" fmla="*/ 5622288 h 13511369"/>
                  <a:gd name="connsiteX93" fmla="*/ 2649759 w 12089090"/>
                  <a:gd name="connsiteY93" fmla="*/ 5741350 h 13511369"/>
                  <a:gd name="connsiteX94" fmla="*/ 2814065 w 12089090"/>
                  <a:gd name="connsiteY94" fmla="*/ 5819932 h 13511369"/>
                  <a:gd name="connsiteX95" fmla="*/ 2846212 w 12089090"/>
                  <a:gd name="connsiteY95" fmla="*/ 6036875 h 13511369"/>
                  <a:gd name="connsiteX96" fmla="*/ 2836687 w 12089090"/>
                  <a:gd name="connsiteY96" fmla="*/ 6239282 h 13511369"/>
                  <a:gd name="connsiteX97" fmla="*/ 2611659 w 12089090"/>
                  <a:gd name="connsiteY97" fmla="*/ 6322375 h 13511369"/>
                  <a:gd name="connsiteX98" fmla="*/ 2627137 w 12089090"/>
                  <a:gd name="connsiteY98" fmla="*/ 6448832 h 13511369"/>
                  <a:gd name="connsiteX99" fmla="*/ 2531887 w 12089090"/>
                  <a:gd name="connsiteY99" fmla="*/ 6696482 h 13511369"/>
                  <a:gd name="connsiteX100" fmla="*/ 2585465 w 12089090"/>
                  <a:gd name="connsiteY100" fmla="*/ 6812913 h 13511369"/>
                  <a:gd name="connsiteX101" fmla="*/ 2535459 w 12089090"/>
                  <a:gd name="connsiteY101" fmla="*/ 6872444 h 13511369"/>
                  <a:gd name="connsiteX102" fmla="*/ 2478309 w 12089090"/>
                  <a:gd name="connsiteY102" fmla="*/ 6981982 h 13511369"/>
                  <a:gd name="connsiteX103" fmla="*/ 2365199 w 12089090"/>
                  <a:gd name="connsiteY103" fmla="*/ 7022714 h 13511369"/>
                  <a:gd name="connsiteX104" fmla="*/ 2123503 w 12089090"/>
                  <a:gd name="connsiteY104" fmla="*/ 7248682 h 13511369"/>
                  <a:gd name="connsiteX105" fmla="*/ 2171128 w 12089090"/>
                  <a:gd name="connsiteY105" fmla="*/ 7551100 h 13511369"/>
                  <a:gd name="connsiteX106" fmla="*/ 2143743 w 12089090"/>
                  <a:gd name="connsiteY106" fmla="*/ 7627551 h 13511369"/>
                  <a:gd name="connsiteX107" fmla="*/ 1973484 w 12089090"/>
                  <a:gd name="connsiteY107" fmla="*/ 7703500 h 13511369"/>
                  <a:gd name="connsiteX108" fmla="*/ 1867519 w 12089090"/>
                  <a:gd name="connsiteY108" fmla="*/ 7841863 h 13511369"/>
                  <a:gd name="connsiteX109" fmla="*/ 1842515 w 12089090"/>
                  <a:gd name="connsiteY109" fmla="*/ 8084500 h 13511369"/>
                  <a:gd name="connsiteX110" fmla="*/ 1721072 w 12089090"/>
                  <a:gd name="connsiteY110" fmla="*/ 8148794 h 13511369"/>
                  <a:gd name="connsiteX111" fmla="*/ 1703212 w 12089090"/>
                  <a:gd name="connsiteY111" fmla="*/ 8291919 h 13511369"/>
                  <a:gd name="connsiteX112" fmla="*/ 1671065 w 12089090"/>
                  <a:gd name="connsiteY112" fmla="*/ 8510744 h 13511369"/>
                  <a:gd name="connsiteX113" fmla="*/ 1716309 w 12089090"/>
                  <a:gd name="connsiteY113" fmla="*/ 8653619 h 13511369"/>
                  <a:gd name="connsiteX114" fmla="*/ 1706784 w 12089090"/>
                  <a:gd name="connsiteY114" fmla="*/ 8772682 h 13511369"/>
                  <a:gd name="connsiteX115" fmla="*/ 1788937 w 12089090"/>
                  <a:gd name="connsiteY115" fmla="*/ 8963432 h 13511369"/>
                  <a:gd name="connsiteX116" fmla="*/ 1657969 w 12089090"/>
                  <a:gd name="connsiteY116" fmla="*/ 9413488 h 13511369"/>
                  <a:gd name="connsiteX117" fmla="*/ 1506759 w 12089090"/>
                  <a:gd name="connsiteY117" fmla="*/ 9498963 h 13511369"/>
                  <a:gd name="connsiteX118" fmla="*/ 1463897 w 12089090"/>
                  <a:gd name="connsiteY118" fmla="*/ 9682319 h 13511369"/>
                  <a:gd name="connsiteX119" fmla="*/ 1321022 w 12089090"/>
                  <a:gd name="connsiteY119" fmla="*/ 9748994 h 13511369"/>
                  <a:gd name="connsiteX120" fmla="*/ 1312687 w 12089090"/>
                  <a:gd name="connsiteY120" fmla="*/ 9839732 h 13511369"/>
                  <a:gd name="connsiteX121" fmla="*/ 1237678 w 12089090"/>
                  <a:gd name="connsiteY121" fmla="*/ 9970450 h 13511369"/>
                  <a:gd name="connsiteX122" fmla="*/ 1254347 w 12089090"/>
                  <a:gd name="connsiteY122" fmla="*/ 10151425 h 13511369"/>
                  <a:gd name="connsiteX123" fmla="*/ 1179337 w 12089090"/>
                  <a:gd name="connsiteY123" fmla="*/ 10315982 h 13511369"/>
                  <a:gd name="connsiteX124" fmla="*/ 932878 w 12089090"/>
                  <a:gd name="connsiteY124" fmla="*/ 10353832 h 13511369"/>
                  <a:gd name="connsiteX125" fmla="*/ 817387 w 12089090"/>
                  <a:gd name="connsiteY125" fmla="*/ 10468382 h 13511369"/>
                  <a:gd name="connsiteX126" fmla="*/ 678084 w 12089090"/>
                  <a:gd name="connsiteY126" fmla="*/ 10480038 h 13511369"/>
                  <a:gd name="connsiteX127" fmla="*/ 585215 w 12089090"/>
                  <a:gd name="connsiteY127" fmla="*/ 10544332 h 13511369"/>
                  <a:gd name="connsiteX128" fmla="*/ 497109 w 12089090"/>
                  <a:gd name="connsiteY128" fmla="*/ 10503850 h 13511369"/>
                  <a:gd name="connsiteX129" fmla="*/ 399478 w 12089090"/>
                  <a:gd name="connsiteY129" fmla="*/ 10510994 h 13511369"/>
                  <a:gd name="connsiteX130" fmla="*/ 301847 w 12089090"/>
                  <a:gd name="connsiteY130" fmla="*/ 10482419 h 13511369"/>
                  <a:gd name="connsiteX131" fmla="*/ 238743 w 12089090"/>
                  <a:gd name="connsiteY131" fmla="*/ 10535057 h 13511369"/>
                  <a:gd name="connsiteX132" fmla="*/ 17287 w 12089090"/>
                  <a:gd name="connsiteY132" fmla="*/ 10430282 h 13511369"/>
                  <a:gd name="connsiteX133" fmla="*/ 78009 w 12089090"/>
                  <a:gd name="connsiteY133" fmla="*/ 10608625 h 13511369"/>
                  <a:gd name="connsiteX134" fmla="*/ 11334 w 12089090"/>
                  <a:gd name="connsiteY134" fmla="*/ 10787219 h 13511369"/>
                  <a:gd name="connsiteX135" fmla="*/ 112537 w 12089090"/>
                  <a:gd name="connsiteY135" fmla="*/ 11056551 h 13511369"/>
                  <a:gd name="connsiteX136" fmla="*/ 8953 w 12089090"/>
                  <a:gd name="connsiteY136" fmla="*/ 11234894 h 13511369"/>
                  <a:gd name="connsiteX137" fmla="*/ 17287 w 12089090"/>
                  <a:gd name="connsiteY137" fmla="*/ 11420882 h 13511369"/>
                  <a:gd name="connsiteX138" fmla="*/ 158972 w 12089090"/>
                  <a:gd name="connsiteY138" fmla="*/ 11470638 h 13511369"/>
                  <a:gd name="connsiteX139" fmla="*/ 455437 w 12089090"/>
                  <a:gd name="connsiteY139" fmla="*/ 11497082 h 13511369"/>
                  <a:gd name="connsiteX140" fmla="*/ 623315 w 12089090"/>
                  <a:gd name="connsiteY140" fmla="*/ 11544457 h 13511369"/>
                  <a:gd name="connsiteX141" fmla="*/ 737615 w 12089090"/>
                  <a:gd name="connsiteY141" fmla="*/ 11489688 h 13511369"/>
                  <a:gd name="connsiteX142" fmla="*/ 912637 w 12089090"/>
                  <a:gd name="connsiteY142" fmla="*/ 11535182 h 13511369"/>
                  <a:gd name="connsiteX143" fmla="*/ 1078134 w 12089090"/>
                  <a:gd name="connsiteY143" fmla="*/ 11413488 h 13511369"/>
                  <a:gd name="connsiteX144" fmla="*/ 1155524 w 12089090"/>
                  <a:gd name="connsiteY144" fmla="*/ 11470889 h 13511369"/>
                  <a:gd name="connsiteX145" fmla="*/ 1294828 w 12089090"/>
                  <a:gd name="connsiteY145" fmla="*/ 11496832 h 13511369"/>
                  <a:gd name="connsiteX146" fmla="*/ 1466278 w 12089090"/>
                  <a:gd name="connsiteY146" fmla="*/ 11508738 h 13511369"/>
                  <a:gd name="connsiteX147" fmla="*/ 1552003 w 12089090"/>
                  <a:gd name="connsiteY147" fmla="*/ 11573032 h 13511369"/>
                  <a:gd name="connsiteX148" fmla="*/ 1652015 w 12089090"/>
                  <a:gd name="connsiteY148" fmla="*/ 11580175 h 13511369"/>
                  <a:gd name="connsiteX149" fmla="*/ 1731787 w 12089090"/>
                  <a:gd name="connsiteY149" fmla="*/ 11592332 h 13511369"/>
                  <a:gd name="connsiteX150" fmla="*/ 1659159 w 12089090"/>
                  <a:gd name="connsiteY150" fmla="*/ 11737338 h 13511369"/>
                  <a:gd name="connsiteX151" fmla="*/ 1693687 w 12089090"/>
                  <a:gd name="connsiteY151" fmla="*/ 11992382 h 13511369"/>
                  <a:gd name="connsiteX152" fmla="*/ 1871090 w 12089090"/>
                  <a:gd name="connsiteY152" fmla="*/ 12130244 h 13511369"/>
                  <a:gd name="connsiteX153" fmla="*/ 1993724 w 12089090"/>
                  <a:gd name="connsiteY153" fmla="*/ 12056676 h 13511369"/>
                  <a:gd name="connsiteX154" fmla="*/ 2066353 w 12089090"/>
                  <a:gd name="connsiteY154" fmla="*/ 12104050 h 13511369"/>
                  <a:gd name="connsiteX155" fmla="*/ 2142553 w 12089090"/>
                  <a:gd name="connsiteY155" fmla="*/ 12034994 h 13511369"/>
                  <a:gd name="connsiteX156" fmla="*/ 2242565 w 12089090"/>
                  <a:gd name="connsiteY156" fmla="*/ 12058807 h 13511369"/>
                  <a:gd name="connsiteX157" fmla="*/ 2473547 w 12089090"/>
                  <a:gd name="connsiteY157" fmla="*/ 12008800 h 13511369"/>
                  <a:gd name="connsiteX158" fmla="*/ 2524743 w 12089090"/>
                  <a:gd name="connsiteY158" fmla="*/ 11899513 h 13511369"/>
                  <a:gd name="connsiteX159" fmla="*/ 2893837 w 12089090"/>
                  <a:gd name="connsiteY159" fmla="*/ 12030482 h 13511369"/>
                  <a:gd name="connsiteX160" fmla="*/ 2983134 w 12089090"/>
                  <a:gd name="connsiteY160" fmla="*/ 12018325 h 13511369"/>
                  <a:gd name="connsiteX161" fmla="*/ 3084337 w 12089090"/>
                  <a:gd name="connsiteY161" fmla="*/ 12182882 h 13511369"/>
                  <a:gd name="connsiteX162" fmla="*/ 3323653 w 12089090"/>
                  <a:gd name="connsiteY162" fmla="*/ 12127863 h 13511369"/>
                  <a:gd name="connsiteX163" fmla="*/ 3433190 w 12089090"/>
                  <a:gd name="connsiteY163" fmla="*/ 12196919 h 13511369"/>
                  <a:gd name="connsiteX164" fmla="*/ 3586781 w 12089090"/>
                  <a:gd name="connsiteY164" fmla="*/ 12266226 h 13511369"/>
                  <a:gd name="connsiteX165" fmla="*/ 3522487 w 12089090"/>
                  <a:gd name="connsiteY165" fmla="*/ 12387670 h 13511369"/>
                  <a:gd name="connsiteX166" fmla="*/ 3607022 w 12089090"/>
                  <a:gd name="connsiteY166" fmla="*/ 12592207 h 13511369"/>
                  <a:gd name="connsiteX167" fmla="*/ 3560587 w 12089090"/>
                  <a:gd name="connsiteY167" fmla="*/ 12773432 h 13511369"/>
                  <a:gd name="connsiteX168" fmla="*/ 3545109 w 12089090"/>
                  <a:gd name="connsiteY168" fmla="*/ 12987494 h 13511369"/>
                  <a:gd name="connsiteX169" fmla="*/ 3636787 w 12089090"/>
                  <a:gd name="connsiteY169" fmla="*/ 13211582 h 13511369"/>
                  <a:gd name="connsiteX170" fmla="*/ 3922537 w 12089090"/>
                  <a:gd name="connsiteY170" fmla="*/ 13440182 h 13511369"/>
                  <a:gd name="connsiteX171" fmla="*/ 4514278 w 12089090"/>
                  <a:gd name="connsiteY171" fmla="*/ 13511369 h 13511369"/>
                  <a:gd name="connsiteX172" fmla="*/ 4549996 w 12089090"/>
                  <a:gd name="connsiteY172" fmla="*/ 13442312 h 13511369"/>
                  <a:gd name="connsiteX173" fmla="*/ 4208287 w 12089090"/>
                  <a:gd name="connsiteY173" fmla="*/ 13154432 h 13511369"/>
                  <a:gd name="connsiteX174" fmla="*/ 4635722 w 12089090"/>
                  <a:gd name="connsiteY174" fmla="*/ 13268482 h 13511369"/>
                  <a:gd name="connsiteX175" fmla="*/ 4951237 w 12089090"/>
                  <a:gd name="connsiteY175" fmla="*/ 13268732 h 13511369"/>
                  <a:gd name="connsiteX176" fmla="*/ 5052440 w 12089090"/>
                  <a:gd name="connsiteY176" fmla="*/ 13058932 h 13511369"/>
                  <a:gd name="connsiteX177" fmla="*/ 5011959 w 12089090"/>
                  <a:gd name="connsiteY177" fmla="*/ 12985113 h 13511369"/>
                  <a:gd name="connsiteX178" fmla="*/ 5008387 w 12089090"/>
                  <a:gd name="connsiteY178" fmla="*/ 12678182 h 13511369"/>
                  <a:gd name="connsiteX179" fmla="*/ 5084587 w 12089090"/>
                  <a:gd name="connsiteY179" fmla="*/ 12563882 h 13511369"/>
                  <a:gd name="connsiteX180" fmla="*/ 5046487 w 12089090"/>
                  <a:gd name="connsiteY180" fmla="*/ 12225745 h 13511369"/>
                  <a:gd name="connsiteX181" fmla="*/ 5375100 w 12089090"/>
                  <a:gd name="connsiteY181" fmla="*/ 12097157 h 13511369"/>
                  <a:gd name="connsiteX182" fmla="*/ 5656087 w 12089090"/>
                  <a:gd name="connsiteY182" fmla="*/ 12180502 h 13511369"/>
                  <a:gd name="connsiteX183" fmla="*/ 5541787 w 12089090"/>
                  <a:gd name="connsiteY183" fmla="*/ 11249432 h 13511369"/>
                  <a:gd name="connsiteX184" fmla="*/ 5602510 w 12089090"/>
                  <a:gd name="connsiteY184" fmla="*/ 10722925 h 13511369"/>
                  <a:gd name="connsiteX185" fmla="*/ 5485827 w 12089090"/>
                  <a:gd name="connsiteY185" fmla="*/ 10663394 h 13511369"/>
                  <a:gd name="connsiteX186" fmla="*/ 5602509 w 12089090"/>
                  <a:gd name="connsiteY186" fmla="*/ 10701495 h 13511369"/>
                  <a:gd name="connsiteX187" fmla="*/ 5628703 w 12089090"/>
                  <a:gd name="connsiteY187" fmla="*/ 10160950 h 13511369"/>
                  <a:gd name="connsiteX188" fmla="*/ 5715618 w 12089090"/>
                  <a:gd name="connsiteY188" fmla="*/ 9775438 h 13511369"/>
                  <a:gd name="connsiteX189" fmla="*/ 5847778 w 12089090"/>
                  <a:gd name="connsiteY189" fmla="*/ 9408475 h 13511369"/>
                  <a:gd name="connsiteX190" fmla="*/ 5938265 w 12089090"/>
                  <a:gd name="connsiteY190" fmla="*/ 9196544 h 13511369"/>
                  <a:gd name="connsiteX191" fmla="*/ 5776340 w 12089090"/>
                  <a:gd name="connsiteY191" fmla="*/ 9329894 h 13511369"/>
                  <a:gd name="connsiteX192" fmla="*/ 5940647 w 12089090"/>
                  <a:gd name="connsiteY192" fmla="*/ 9137013 h 13511369"/>
                  <a:gd name="connsiteX193" fmla="*/ 5972794 w 12089090"/>
                  <a:gd name="connsiteY193" fmla="*/ 8956289 h 13511369"/>
                  <a:gd name="connsiteX194" fmla="*/ 5976365 w 12089090"/>
                  <a:gd name="connsiteY194" fmla="*/ 9087006 h 13511369"/>
                  <a:gd name="connsiteX195" fmla="*/ 6458567 w 12089090"/>
                  <a:gd name="connsiteY195" fmla="*/ 8201432 h 13511369"/>
                  <a:gd name="connsiteX196" fmla="*/ 6221634 w 12089090"/>
                  <a:gd name="connsiteY196" fmla="*/ 8101170 h 13511369"/>
                  <a:gd name="connsiteX197" fmla="*/ 6443090 w 12089090"/>
                  <a:gd name="connsiteY197" fmla="*/ 8110694 h 13511369"/>
                  <a:gd name="connsiteX198" fmla="*/ 6713363 w 12089090"/>
                  <a:gd name="connsiteY198" fmla="*/ 8074975 h 13511369"/>
                  <a:gd name="connsiteX199" fmla="*/ 6872907 w 12089090"/>
                  <a:gd name="connsiteY199" fmla="*/ 8032113 h 13511369"/>
                  <a:gd name="connsiteX200" fmla="*/ 6802659 w 12089090"/>
                  <a:gd name="connsiteY200" fmla="*/ 7972582 h 13511369"/>
                  <a:gd name="connsiteX201" fmla="*/ 6894339 w 12089090"/>
                  <a:gd name="connsiteY201" fmla="*/ 7846626 h 13511369"/>
                  <a:gd name="connsiteX202" fmla="*/ 6997921 w 12089090"/>
                  <a:gd name="connsiteY202" fmla="*/ 7867807 h 13511369"/>
                  <a:gd name="connsiteX203" fmla="*/ 7034832 w 12089090"/>
                  <a:gd name="connsiteY203" fmla="*/ 7793990 h 13511369"/>
                  <a:gd name="connsiteX204" fmla="*/ 6961013 w 12089090"/>
                  <a:gd name="connsiteY204" fmla="*/ 7693975 h 13511369"/>
                  <a:gd name="connsiteX205" fmla="*/ 6927676 w 12089090"/>
                  <a:gd name="connsiteY205" fmla="*/ 7596344 h 13511369"/>
                  <a:gd name="connsiteX206" fmla="*/ 6837187 w 12089090"/>
                  <a:gd name="connsiteY206" fmla="*/ 7591832 h 13511369"/>
                  <a:gd name="connsiteX207" fmla="*/ 6763369 w 12089090"/>
                  <a:gd name="connsiteY207" fmla="*/ 7674925 h 13511369"/>
                  <a:gd name="connsiteX208" fmla="*/ 6627637 w 12089090"/>
                  <a:gd name="connsiteY208" fmla="*/ 7687082 h 13511369"/>
                  <a:gd name="connsiteX209" fmla="*/ 6687169 w 12089090"/>
                  <a:gd name="connsiteY209" fmla="*/ 7617775 h 13511369"/>
                  <a:gd name="connsiteX210" fmla="*/ 6699076 w 12089090"/>
                  <a:gd name="connsiteY210" fmla="*/ 7529669 h 13511369"/>
                  <a:gd name="connsiteX211" fmla="*/ 6720506 w 12089090"/>
                  <a:gd name="connsiteY211" fmla="*/ 7467756 h 13511369"/>
                  <a:gd name="connsiteX212" fmla="*/ 6684787 w 12089090"/>
                  <a:gd name="connsiteY212" fmla="*/ 7401332 h 13511369"/>
                  <a:gd name="connsiteX213" fmla="*/ 6620494 w 12089090"/>
                  <a:gd name="connsiteY213" fmla="*/ 7432038 h 13511369"/>
                  <a:gd name="connsiteX214" fmla="*/ 6618112 w 12089090"/>
                  <a:gd name="connsiteY214" fmla="*/ 7351326 h 13511369"/>
                  <a:gd name="connsiteX215" fmla="*/ 6837188 w 12089090"/>
                  <a:gd name="connsiteY215" fmla="*/ 7243919 h 13511369"/>
                  <a:gd name="connsiteX216" fmla="*/ 6801469 w 12089090"/>
                  <a:gd name="connsiteY216" fmla="*/ 7089138 h 13511369"/>
                  <a:gd name="connsiteX217" fmla="*/ 6877669 w 12089090"/>
                  <a:gd name="connsiteY217" fmla="*/ 7072469 h 13511369"/>
                  <a:gd name="connsiteX218" fmla="*/ 6856237 w 12089090"/>
                  <a:gd name="connsiteY218" fmla="*/ 6982232 h 13511369"/>
                  <a:gd name="connsiteX219" fmla="*/ 6961013 w 12089090"/>
                  <a:gd name="connsiteY219" fmla="*/ 6984363 h 13511369"/>
                  <a:gd name="connsiteX220" fmla="*/ 7003876 w 12089090"/>
                  <a:gd name="connsiteY220" fmla="*/ 6903400 h 13511369"/>
                  <a:gd name="connsiteX221" fmla="*/ 7106269 w 12089090"/>
                  <a:gd name="connsiteY221" fmla="*/ 6936738 h 13511369"/>
                  <a:gd name="connsiteX222" fmla="*/ 7180088 w 12089090"/>
                  <a:gd name="connsiteY222" fmla="*/ 7039132 h 13511369"/>
                  <a:gd name="connsiteX223" fmla="*/ 7246763 w 12089090"/>
                  <a:gd name="connsiteY223" fmla="*/ 6979600 h 13511369"/>
                  <a:gd name="connsiteX224" fmla="*/ 7187232 w 12089090"/>
                  <a:gd name="connsiteY224" fmla="*/ 6843869 h 13511369"/>
                  <a:gd name="connsiteX225" fmla="*/ 7244381 w 12089090"/>
                  <a:gd name="connsiteY225" fmla="*/ 6896506 h 13511369"/>
                  <a:gd name="connsiteX226" fmla="*/ 7361063 w 12089090"/>
                  <a:gd name="connsiteY226" fmla="*/ 6934357 h 13511369"/>
                  <a:gd name="connsiteX227" fmla="*/ 7434882 w 12089090"/>
                  <a:gd name="connsiteY227" fmla="*/ 7006046 h 13511369"/>
                  <a:gd name="connsiteX228" fmla="*/ 7403926 w 12089090"/>
                  <a:gd name="connsiteY228" fmla="*/ 7144158 h 13511369"/>
                  <a:gd name="connsiteX229" fmla="*/ 7475363 w 12089090"/>
                  <a:gd name="connsiteY229" fmla="*/ 7108439 h 13511369"/>
                  <a:gd name="connsiteX230" fmla="*/ 7465837 w 12089090"/>
                  <a:gd name="connsiteY230" fmla="*/ 7077482 h 13511369"/>
                  <a:gd name="connsiteX231" fmla="*/ 7542038 w 12089090"/>
                  <a:gd name="connsiteY231" fmla="*/ 7163208 h 13511369"/>
                  <a:gd name="connsiteX232" fmla="*/ 7477744 w 12089090"/>
                  <a:gd name="connsiteY232" fmla="*/ 7244171 h 13511369"/>
                  <a:gd name="connsiteX233" fmla="*/ 7542037 w 12089090"/>
                  <a:gd name="connsiteY233" fmla="*/ 7325132 h 13511369"/>
                  <a:gd name="connsiteX234" fmla="*/ 7468219 w 12089090"/>
                  <a:gd name="connsiteY234" fmla="*/ 7344183 h 13511369"/>
                  <a:gd name="connsiteX235" fmla="*/ 7375351 w 12089090"/>
                  <a:gd name="connsiteY235" fmla="*/ 7296558 h 13511369"/>
                  <a:gd name="connsiteX236" fmla="*/ 7327726 w 12089090"/>
                  <a:gd name="connsiteY236" fmla="*/ 7406096 h 13511369"/>
                  <a:gd name="connsiteX237" fmla="*/ 7403926 w 12089090"/>
                  <a:gd name="connsiteY237" fmla="*/ 7425146 h 13511369"/>
                  <a:gd name="connsiteX238" fmla="*/ 7458694 w 12089090"/>
                  <a:gd name="connsiteY238" fmla="*/ 7484677 h 13511369"/>
                  <a:gd name="connsiteX239" fmla="*/ 7484888 w 12089090"/>
                  <a:gd name="connsiteY239" fmla="*/ 7515382 h 13511369"/>
                  <a:gd name="connsiteX240" fmla="*/ 7505128 w 12089090"/>
                  <a:gd name="connsiteY240" fmla="*/ 7467755 h 13511369"/>
                  <a:gd name="connsiteX241" fmla="*/ 7563469 w 12089090"/>
                  <a:gd name="connsiteY241" fmla="*/ 7529921 h 13511369"/>
                  <a:gd name="connsiteX242" fmla="*/ 7656338 w 12089090"/>
                  <a:gd name="connsiteY242" fmla="*/ 7615646 h 13511369"/>
                  <a:gd name="connsiteX243" fmla="*/ 7656338 w 12089090"/>
                  <a:gd name="connsiteY243" fmla="*/ 7510871 h 13511369"/>
                  <a:gd name="connsiteX244" fmla="*/ 7830168 w 12089090"/>
                  <a:gd name="connsiteY244" fmla="*/ 7606120 h 13511369"/>
                  <a:gd name="connsiteX245" fmla="*/ 7723013 w 12089090"/>
                  <a:gd name="connsiteY245" fmla="*/ 7370377 h 13511369"/>
                  <a:gd name="connsiteX246" fmla="*/ 7725394 w 12089090"/>
                  <a:gd name="connsiteY246" fmla="*/ 7234646 h 13511369"/>
                  <a:gd name="connsiteX247" fmla="*/ 7630144 w 12089090"/>
                  <a:gd name="connsiteY247" fmla="*/ 7206071 h 13511369"/>
                  <a:gd name="connsiteX248" fmla="*/ 7694437 w 12089090"/>
                  <a:gd name="connsiteY248" fmla="*/ 7039382 h 13511369"/>
                  <a:gd name="connsiteX249" fmla="*/ 8392144 w 12089090"/>
                  <a:gd name="connsiteY249" fmla="*/ 6653621 h 13511369"/>
                  <a:gd name="connsiteX250" fmla="*/ 8720757 w 12089090"/>
                  <a:gd name="connsiteY250" fmla="*/ 6591708 h 13511369"/>
                  <a:gd name="connsiteX251" fmla="*/ 8739807 w 12089090"/>
                  <a:gd name="connsiteY251" fmla="*/ 6696483 h 13511369"/>
                  <a:gd name="connsiteX252" fmla="*/ 8813626 w 12089090"/>
                  <a:gd name="connsiteY252" fmla="*/ 6701246 h 13511369"/>
                  <a:gd name="connsiteX253" fmla="*/ 8789812 w 12089090"/>
                  <a:gd name="connsiteY253" fmla="*/ 6548844 h 13511369"/>
                  <a:gd name="connsiteX254" fmla="*/ 9332737 w 12089090"/>
                  <a:gd name="connsiteY254" fmla="*/ 6544082 h 13511369"/>
                  <a:gd name="connsiteX255" fmla="*/ 9520856 w 12089090"/>
                  <a:gd name="connsiteY255" fmla="*/ 6494075 h 13511369"/>
                  <a:gd name="connsiteX256" fmla="*/ 9647062 w 12089090"/>
                  <a:gd name="connsiteY256" fmla="*/ 6298813 h 13511369"/>
                  <a:gd name="connsiteX257" fmla="*/ 9923287 w 12089090"/>
                  <a:gd name="connsiteY257" fmla="*/ 6334532 h 13511369"/>
                  <a:gd name="connsiteX258" fmla="*/ 9887569 w 12089090"/>
                  <a:gd name="connsiteY258" fmla="*/ 6420258 h 13511369"/>
                  <a:gd name="connsiteX259" fmla="*/ 9744694 w 12089090"/>
                  <a:gd name="connsiteY259" fmla="*/ 6434546 h 13511369"/>
                  <a:gd name="connsiteX260" fmla="*/ 9813749 w 12089090"/>
                  <a:gd name="connsiteY260" fmla="*/ 6489313 h 13511369"/>
                  <a:gd name="connsiteX261" fmla="*/ 9682782 w 12089090"/>
                  <a:gd name="connsiteY261" fmla="*/ 6517889 h 13511369"/>
                  <a:gd name="connsiteX262" fmla="*/ 9556576 w 12089090"/>
                  <a:gd name="connsiteY262" fmla="*/ 6508364 h 13511369"/>
                  <a:gd name="connsiteX263" fmla="*/ 9470850 w 12089090"/>
                  <a:gd name="connsiteY263" fmla="*/ 6544082 h 13511369"/>
                  <a:gd name="connsiteX264" fmla="*/ 9439894 w 12089090"/>
                  <a:gd name="connsiteY264" fmla="*/ 6848883 h 13511369"/>
                  <a:gd name="connsiteX265" fmla="*/ 9601819 w 12089090"/>
                  <a:gd name="connsiteY265" fmla="*/ 6882220 h 13511369"/>
                  <a:gd name="connsiteX266" fmla="*/ 9808987 w 12089090"/>
                  <a:gd name="connsiteY266" fmla="*/ 6696482 h 13511369"/>
                  <a:gd name="connsiteX267" fmla="*/ 9847088 w 12089090"/>
                  <a:gd name="connsiteY267" fmla="*/ 6794114 h 13511369"/>
                  <a:gd name="connsiteX268" fmla="*/ 9994726 w 12089090"/>
                  <a:gd name="connsiteY268" fmla="*/ 6717914 h 13511369"/>
                  <a:gd name="connsiteX269" fmla="*/ 9894713 w 12089090"/>
                  <a:gd name="connsiteY269" fmla="*/ 6956040 h 13511369"/>
                  <a:gd name="connsiteX270" fmla="*/ 10037588 w 12089090"/>
                  <a:gd name="connsiteY270" fmla="*/ 6898889 h 13511369"/>
                  <a:gd name="connsiteX271" fmla="*/ 10004251 w 12089090"/>
                  <a:gd name="connsiteY271" fmla="*/ 6986996 h 13511369"/>
                  <a:gd name="connsiteX272" fmla="*/ 10235232 w 12089090"/>
                  <a:gd name="connsiteY272" fmla="*/ 6984614 h 13511369"/>
                  <a:gd name="connsiteX273" fmla="*/ 10075687 w 12089090"/>
                  <a:gd name="connsiteY273" fmla="*/ 7039382 h 13511369"/>
                  <a:gd name="connsiteX274" fmla="*/ 9966151 w 12089090"/>
                  <a:gd name="connsiteY274" fmla="*/ 7096533 h 13511369"/>
                  <a:gd name="connsiteX275" fmla="*/ 9847088 w 12089090"/>
                  <a:gd name="connsiteY275" fmla="*/ 7210833 h 13511369"/>
                  <a:gd name="connsiteX276" fmla="*/ 9882806 w 12089090"/>
                  <a:gd name="connsiteY276" fmla="*/ 7270363 h 13511369"/>
                  <a:gd name="connsiteX277" fmla="*/ 9925669 w 12089090"/>
                  <a:gd name="connsiteY277" fmla="*/ 7320371 h 13511369"/>
                  <a:gd name="connsiteX278" fmla="*/ 10004251 w 12089090"/>
                  <a:gd name="connsiteY278" fmla="*/ 7287033 h 13511369"/>
                  <a:gd name="connsiteX279" fmla="*/ 10016156 w 12089090"/>
                  <a:gd name="connsiteY279" fmla="*/ 7348944 h 13511369"/>
                  <a:gd name="connsiteX280" fmla="*/ 10130457 w 12089090"/>
                  <a:gd name="connsiteY280" fmla="*/ 7210833 h 13511369"/>
                  <a:gd name="connsiteX281" fmla="*/ 10166176 w 12089090"/>
                  <a:gd name="connsiteY281" fmla="*/ 7356089 h 13511369"/>
                  <a:gd name="connsiteX282" fmla="*/ 10261426 w 12089090"/>
                  <a:gd name="connsiteY282" fmla="*/ 7239408 h 13511369"/>
                  <a:gd name="connsiteX283" fmla="*/ 10287619 w 12089090"/>
                  <a:gd name="connsiteY283" fmla="*/ 7401332 h 13511369"/>
                  <a:gd name="connsiteX284" fmla="*/ 10361437 w 12089090"/>
                  <a:gd name="connsiteY284" fmla="*/ 7477532 h 13511369"/>
                  <a:gd name="connsiteX285" fmla="*/ 10151887 w 12089090"/>
                  <a:gd name="connsiteY285" fmla="*/ 7591832 h 13511369"/>
                  <a:gd name="connsiteX286" fmla="*/ 10304288 w 12089090"/>
                  <a:gd name="connsiteY286" fmla="*/ 7741852 h 13511369"/>
                  <a:gd name="connsiteX287" fmla="*/ 10335244 w 12089090"/>
                  <a:gd name="connsiteY287" fmla="*/ 7644221 h 13511369"/>
                  <a:gd name="connsiteX288" fmla="*/ 10406680 w 12089090"/>
                  <a:gd name="connsiteY288" fmla="*/ 7732326 h 13511369"/>
                  <a:gd name="connsiteX289" fmla="*/ 10528126 w 12089090"/>
                  <a:gd name="connsiteY289" fmla="*/ 7691846 h 13511369"/>
                  <a:gd name="connsiteX290" fmla="*/ 10532887 w 12089090"/>
                  <a:gd name="connsiteY290" fmla="*/ 7777570 h 13511369"/>
                  <a:gd name="connsiteX291" fmla="*/ 10530506 w 12089090"/>
                  <a:gd name="connsiteY291" fmla="*/ 7875200 h 13511369"/>
                  <a:gd name="connsiteX292" fmla="*/ 10640043 w 12089090"/>
                  <a:gd name="connsiteY292" fmla="*/ 7837101 h 13511369"/>
                  <a:gd name="connsiteX293" fmla="*/ 10680526 w 12089090"/>
                  <a:gd name="connsiteY293" fmla="*/ 8075227 h 13511369"/>
                  <a:gd name="connsiteX294" fmla="*/ 10818637 w 12089090"/>
                  <a:gd name="connsiteY294" fmla="*/ 8106182 h 13511369"/>
                  <a:gd name="connsiteX295" fmla="*/ 10832925 w 12089090"/>
                  <a:gd name="connsiteY295" fmla="*/ 7815670 h 13511369"/>
                  <a:gd name="connsiteX296" fmla="*/ 10923413 w 12089090"/>
                  <a:gd name="connsiteY296" fmla="*/ 7791858 h 13511369"/>
                  <a:gd name="connsiteX297" fmla="*/ 10992469 w 12089090"/>
                  <a:gd name="connsiteY297" fmla="*/ 7620407 h 13511369"/>
                  <a:gd name="connsiteX298" fmla="*/ 10954369 w 12089090"/>
                  <a:gd name="connsiteY298" fmla="*/ 7491821 h 13511369"/>
                  <a:gd name="connsiteX299" fmla="*/ 10859119 w 12089090"/>
                  <a:gd name="connsiteY299" fmla="*/ 7479913 h 13511369"/>
                  <a:gd name="connsiteX300" fmla="*/ 10906743 w 12089090"/>
                  <a:gd name="connsiteY300" fmla="*/ 7360851 h 13511369"/>
                  <a:gd name="connsiteX301" fmla="*/ 10801969 w 12089090"/>
                  <a:gd name="connsiteY301" fmla="*/ 7289414 h 13511369"/>
                  <a:gd name="connsiteX302" fmla="*/ 10761487 w 12089090"/>
                  <a:gd name="connsiteY302" fmla="*/ 7058432 h 13511369"/>
                  <a:gd name="connsiteX303" fmla="*/ 10443987 w 12089090"/>
                  <a:gd name="connsiteY303" fmla="*/ 7020332 h 13511369"/>
                  <a:gd name="connsiteX304" fmla="*/ 10513838 w 12089090"/>
                  <a:gd name="connsiteY304" fmla="*/ 6915558 h 13511369"/>
                  <a:gd name="connsiteX305" fmla="*/ 10637663 w 12089090"/>
                  <a:gd name="connsiteY305" fmla="*/ 6896508 h 13511369"/>
                  <a:gd name="connsiteX306" fmla="*/ 10647187 w 12089090"/>
                  <a:gd name="connsiteY306" fmla="*/ 6810782 h 13511369"/>
                  <a:gd name="connsiteX307" fmla="*/ 10859912 w 12089090"/>
                  <a:gd name="connsiteY307" fmla="*/ 6899682 h 13511369"/>
                  <a:gd name="connsiteX308" fmla="*/ 10875787 w 12089090"/>
                  <a:gd name="connsiteY308" fmla="*/ 6677432 h 13511369"/>
                  <a:gd name="connsiteX309" fmla="*/ 10666237 w 12089090"/>
                  <a:gd name="connsiteY309" fmla="*/ 6772682 h 13511369"/>
                  <a:gd name="connsiteX310" fmla="*/ 10590037 w 12089090"/>
                  <a:gd name="connsiteY310" fmla="*/ 6544082 h 13511369"/>
                  <a:gd name="connsiteX311" fmla="*/ 10361437 w 12089090"/>
                  <a:gd name="connsiteY311" fmla="*/ 6753632 h 13511369"/>
                  <a:gd name="connsiteX312" fmla="*/ 10374138 w 12089090"/>
                  <a:gd name="connsiteY312" fmla="*/ 6588533 h 13511369"/>
                  <a:gd name="connsiteX313" fmla="*/ 10386837 w 12089090"/>
                  <a:gd name="connsiteY313" fmla="*/ 6464707 h 13511369"/>
                  <a:gd name="connsiteX314" fmla="*/ 10331672 w 12089090"/>
                  <a:gd name="connsiteY314" fmla="*/ 6436675 h 13511369"/>
                  <a:gd name="connsiteX315" fmla="*/ 10278888 w 12089090"/>
                  <a:gd name="connsiteY315" fmla="*/ 6452008 h 13511369"/>
                  <a:gd name="connsiteX316" fmla="*/ 10158237 w 12089090"/>
                  <a:gd name="connsiteY316" fmla="*/ 6236107 h 13511369"/>
                  <a:gd name="connsiteX317" fmla="*/ 10323338 w 12089090"/>
                  <a:gd name="connsiteY317" fmla="*/ 6274208 h 13511369"/>
                  <a:gd name="connsiteX318" fmla="*/ 10564638 w 12089090"/>
                  <a:gd name="connsiteY318" fmla="*/ 6274208 h 13511369"/>
                  <a:gd name="connsiteX319" fmla="*/ 10694812 w 12089090"/>
                  <a:gd name="connsiteY319" fmla="*/ 6134507 h 13511369"/>
                  <a:gd name="connsiteX320" fmla="*/ 10593213 w 12089090"/>
                  <a:gd name="connsiteY320" fmla="*/ 6023383 h 13511369"/>
                  <a:gd name="connsiteX321" fmla="*/ 10380487 w 12089090"/>
                  <a:gd name="connsiteY321" fmla="*/ 5975757 h 13511369"/>
                  <a:gd name="connsiteX322" fmla="*/ 10561462 w 12089090"/>
                  <a:gd name="connsiteY322" fmla="*/ 5845582 h 13511369"/>
                  <a:gd name="connsiteX323" fmla="*/ 10507488 w 12089090"/>
                  <a:gd name="connsiteY323" fmla="*/ 5728108 h 13511369"/>
                  <a:gd name="connsiteX324" fmla="*/ 10561463 w 12089090"/>
                  <a:gd name="connsiteY324" fmla="*/ 5607458 h 13511369"/>
                  <a:gd name="connsiteX325" fmla="*/ 10523362 w 12089090"/>
                  <a:gd name="connsiteY325" fmla="*/ 5604282 h 13511369"/>
                  <a:gd name="connsiteX326" fmla="*/ 10488438 w 12089090"/>
                  <a:gd name="connsiteY326" fmla="*/ 5528083 h 13511369"/>
                  <a:gd name="connsiteX327" fmla="*/ 10329687 w 12089090"/>
                  <a:gd name="connsiteY327" fmla="*/ 5375682 h 13511369"/>
                  <a:gd name="connsiteX328" fmla="*/ 10599563 w 12089090"/>
                  <a:gd name="connsiteY328" fmla="*/ 5480458 h 13511369"/>
                  <a:gd name="connsiteX329" fmla="*/ 10742437 w 12089090"/>
                  <a:gd name="connsiteY329" fmla="*/ 5439182 h 13511369"/>
                  <a:gd name="connsiteX330" fmla="*/ 10717038 w 12089090"/>
                  <a:gd name="connsiteY330" fmla="*/ 5686833 h 13511369"/>
                  <a:gd name="connsiteX331" fmla="*/ 10894837 w 12089090"/>
                  <a:gd name="connsiteY331" fmla="*/ 5724932 h 13511369"/>
                  <a:gd name="connsiteX332" fmla="*/ 10951988 w 12089090"/>
                  <a:gd name="connsiteY332" fmla="*/ 5550308 h 13511369"/>
                  <a:gd name="connsiteX333" fmla="*/ 10993262 w 12089090"/>
                  <a:gd name="connsiteY333" fmla="*/ 5321707 h 13511369"/>
                  <a:gd name="connsiteX334" fmla="*/ 10913888 w 12089090"/>
                  <a:gd name="connsiteY334" fmla="*/ 5118508 h 13511369"/>
                  <a:gd name="connsiteX335" fmla="*/ 10856737 w 12089090"/>
                  <a:gd name="connsiteY335" fmla="*/ 5020082 h 13511369"/>
                  <a:gd name="connsiteX336" fmla="*/ 10777363 w 12089090"/>
                  <a:gd name="connsiteY336" fmla="*/ 5137558 h 13511369"/>
                  <a:gd name="connsiteX337" fmla="*/ 10707513 w 12089090"/>
                  <a:gd name="connsiteY337" fmla="*/ 5096283 h 13511369"/>
                  <a:gd name="connsiteX338" fmla="*/ 10675763 w 12089090"/>
                  <a:gd name="connsiteY338" fmla="*/ 5216933 h 13511369"/>
                  <a:gd name="connsiteX339" fmla="*/ 10574162 w 12089090"/>
                  <a:gd name="connsiteY339" fmla="*/ 5220107 h 13511369"/>
                  <a:gd name="connsiteX340" fmla="*/ 10494787 w 12089090"/>
                  <a:gd name="connsiteY340" fmla="*/ 5077232 h 13511369"/>
                  <a:gd name="connsiteX341" fmla="*/ 10456687 w 12089090"/>
                  <a:gd name="connsiteY341" fmla="*/ 4924832 h 13511369"/>
                  <a:gd name="connsiteX342" fmla="*/ 10240787 w 12089090"/>
                  <a:gd name="connsiteY342" fmla="*/ 4928007 h 13511369"/>
                  <a:gd name="connsiteX343" fmla="*/ 10266187 w 12089090"/>
                  <a:gd name="connsiteY343" fmla="*/ 5153432 h 13511369"/>
                  <a:gd name="connsiteX344" fmla="*/ 10228088 w 12089090"/>
                  <a:gd name="connsiteY344" fmla="*/ 4959758 h 13511369"/>
                  <a:gd name="connsiteX345" fmla="*/ 10183637 w 12089090"/>
                  <a:gd name="connsiteY345" fmla="*/ 4972457 h 13511369"/>
                  <a:gd name="connsiteX346" fmla="*/ 10113787 w 12089090"/>
                  <a:gd name="connsiteY346" fmla="*/ 4861332 h 13511369"/>
                  <a:gd name="connsiteX347" fmla="*/ 10018538 w 12089090"/>
                  <a:gd name="connsiteY347" fmla="*/ 4931183 h 13511369"/>
                  <a:gd name="connsiteX348" fmla="*/ 9862962 w 12089090"/>
                  <a:gd name="connsiteY348" fmla="*/ 5058182 h 13511369"/>
                  <a:gd name="connsiteX349" fmla="*/ 10228087 w 12089090"/>
                  <a:gd name="connsiteY349" fmla="*/ 4724807 h 13511369"/>
                  <a:gd name="connsiteX350" fmla="*/ 10372550 w 12089090"/>
                  <a:gd name="connsiteY350" fmla="*/ 4634321 h 13511369"/>
                  <a:gd name="connsiteX351" fmla="*/ 10590037 w 12089090"/>
                  <a:gd name="connsiteY351" fmla="*/ 4581932 h 13511369"/>
                  <a:gd name="connsiteX352" fmla="*/ 10628138 w 12089090"/>
                  <a:gd name="connsiteY352" fmla="*/ 4461283 h 13511369"/>
                  <a:gd name="connsiteX353" fmla="*/ 10799588 w 12089090"/>
                  <a:gd name="connsiteY353" fmla="*/ 4334283 h 13511369"/>
                  <a:gd name="connsiteX354" fmla="*/ 10831337 w 12089090"/>
                  <a:gd name="connsiteY354" fmla="*/ 4080282 h 13511369"/>
                  <a:gd name="connsiteX355" fmla="*/ 10599562 w 12089090"/>
                  <a:gd name="connsiteY355" fmla="*/ 3997732 h 13511369"/>
                  <a:gd name="connsiteX356" fmla="*/ 10282063 w 12089090"/>
                  <a:gd name="connsiteY356" fmla="*/ 3950108 h 13511369"/>
                  <a:gd name="connsiteX357" fmla="*/ 10151887 w 12089090"/>
                  <a:gd name="connsiteY357" fmla="*/ 4010432 h 13511369"/>
                  <a:gd name="connsiteX358" fmla="*/ 10177288 w 12089090"/>
                  <a:gd name="connsiteY358" fmla="*/ 3845333 h 13511369"/>
                  <a:gd name="connsiteX359" fmla="*/ 10126488 w 12089090"/>
                  <a:gd name="connsiteY359" fmla="*/ 3670708 h 13511369"/>
                  <a:gd name="connsiteX360" fmla="*/ 10240787 w 12089090"/>
                  <a:gd name="connsiteY360" fmla="*/ 3708807 h 13511369"/>
                  <a:gd name="connsiteX361" fmla="*/ 10361438 w 12089090"/>
                  <a:gd name="connsiteY361" fmla="*/ 3600858 h 13511369"/>
                  <a:gd name="connsiteX362" fmla="*/ 10551938 w 12089090"/>
                  <a:gd name="connsiteY362" fmla="*/ 3661183 h 13511369"/>
                  <a:gd name="connsiteX363" fmla="*/ 10564638 w 12089090"/>
                  <a:gd name="connsiteY363" fmla="*/ 3477033 h 13511369"/>
                  <a:gd name="connsiteX364" fmla="*/ 10704337 w 12089090"/>
                  <a:gd name="connsiteY364" fmla="*/ 3515132 h 13511369"/>
                  <a:gd name="connsiteX365" fmla="*/ 10818637 w 12089090"/>
                  <a:gd name="connsiteY365" fmla="*/ 3210332 h 13511369"/>
                  <a:gd name="connsiteX366" fmla="*/ 10920238 w 12089090"/>
                  <a:gd name="connsiteY366" fmla="*/ 3299233 h 13511369"/>
                  <a:gd name="connsiteX367" fmla="*/ 11059937 w 12089090"/>
                  <a:gd name="connsiteY367" fmla="*/ 3283357 h 13511369"/>
                  <a:gd name="connsiteX368" fmla="*/ 11094862 w 12089090"/>
                  <a:gd name="connsiteY368" fmla="*/ 3508782 h 13511369"/>
                  <a:gd name="connsiteX369" fmla="*/ 11171063 w 12089090"/>
                  <a:gd name="connsiteY369" fmla="*/ 3251608 h 13511369"/>
                  <a:gd name="connsiteX370" fmla="*/ 11094863 w 12089090"/>
                  <a:gd name="connsiteY370" fmla="*/ 3165883 h 13511369"/>
                  <a:gd name="connsiteX371" fmla="*/ 11180587 w 12089090"/>
                  <a:gd name="connsiteY371" fmla="*/ 2911882 h 13511369"/>
                  <a:gd name="connsiteX372" fmla="*/ 10999613 w 12089090"/>
                  <a:gd name="connsiteY372" fmla="*/ 2988083 h 13511369"/>
                  <a:gd name="connsiteX373" fmla="*/ 10971037 w 12089090"/>
                  <a:gd name="connsiteY373" fmla="*/ 2918232 h 13511369"/>
                  <a:gd name="connsiteX374" fmla="*/ 10780537 w 12089090"/>
                  <a:gd name="connsiteY374" fmla="*/ 2715032 h 13511369"/>
                  <a:gd name="connsiteX375" fmla="*/ 10748788 w 12089090"/>
                  <a:gd name="connsiteY375" fmla="*/ 2530883 h 13511369"/>
                  <a:gd name="connsiteX376" fmla="*/ 10717038 w 12089090"/>
                  <a:gd name="connsiteY376" fmla="*/ 2435633 h 13511369"/>
                  <a:gd name="connsiteX377" fmla="*/ 10818637 w 12089090"/>
                  <a:gd name="connsiteY377" fmla="*/ 2334032 h 13511369"/>
                  <a:gd name="connsiteX378" fmla="*/ 11078988 w 12089090"/>
                  <a:gd name="connsiteY378" fmla="*/ 2099083 h 13511369"/>
                  <a:gd name="connsiteX379" fmla="*/ 11199637 w 12089090"/>
                  <a:gd name="connsiteY379" fmla="*/ 2118132 h 13511369"/>
                  <a:gd name="connsiteX380" fmla="*/ 11269488 w 12089090"/>
                  <a:gd name="connsiteY380" fmla="*/ 2029233 h 13511369"/>
                  <a:gd name="connsiteX381" fmla="*/ 11504437 w 12089090"/>
                  <a:gd name="connsiteY381" fmla="*/ 1921282 h 13511369"/>
                  <a:gd name="connsiteX382" fmla="*/ 11358388 w 12089090"/>
                  <a:gd name="connsiteY382" fmla="*/ 1851433 h 13511369"/>
                  <a:gd name="connsiteX383" fmla="*/ 11275837 w 12089090"/>
                  <a:gd name="connsiteY383" fmla="*/ 1705382 h 13511369"/>
                  <a:gd name="connsiteX384" fmla="*/ 11377437 w 12089090"/>
                  <a:gd name="connsiteY384" fmla="*/ 1279932 h 13511369"/>
                  <a:gd name="connsiteX385" fmla="*/ 11256787 w 12089090"/>
                  <a:gd name="connsiteY385" fmla="*/ 1019582 h 13511369"/>
                  <a:gd name="connsiteX386" fmla="*/ 11542537 w 12089090"/>
                  <a:gd name="connsiteY386" fmla="*/ 1362482 h 13511369"/>
                  <a:gd name="connsiteX387" fmla="*/ 11707637 w 12089090"/>
                  <a:gd name="connsiteY387" fmla="*/ 1165632 h 13511369"/>
                  <a:gd name="connsiteX388" fmla="*/ 11891787 w 12089090"/>
                  <a:gd name="connsiteY388" fmla="*/ 1476782 h 13511369"/>
                  <a:gd name="connsiteX389" fmla="*/ 12088637 w 12089090"/>
                  <a:gd name="connsiteY389" fmla="*/ 1578383 h 13511369"/>
                  <a:gd name="connsiteX390" fmla="*/ 11923537 w 12089090"/>
                  <a:gd name="connsiteY390" fmla="*/ 1133883 h 13511369"/>
                  <a:gd name="connsiteX391" fmla="*/ 11910837 w 12089090"/>
                  <a:gd name="connsiteY391" fmla="*/ 917982 h 13511369"/>
                  <a:gd name="connsiteX392" fmla="*/ 11777487 w 12089090"/>
                  <a:gd name="connsiteY392" fmla="*/ 721132 h 13511369"/>
                  <a:gd name="connsiteX393" fmla="*/ 11752087 w 12089090"/>
                  <a:gd name="connsiteY39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26559 w 12089090"/>
                  <a:gd name="connsiteY11" fmla="*/ 2407600 h 13511369"/>
                  <a:gd name="connsiteX12" fmla="*/ 7521797 w 12089090"/>
                  <a:gd name="connsiteY12" fmla="*/ 2148044 h 13511369"/>
                  <a:gd name="connsiteX13" fmla="*/ 7412259 w 12089090"/>
                  <a:gd name="connsiteY13" fmla="*/ 2105181 h 13511369"/>
                  <a:gd name="connsiteX14" fmla="*/ 7371778 w 12089090"/>
                  <a:gd name="connsiteY14" fmla="*/ 1993263 h 13511369"/>
                  <a:gd name="connsiteX15" fmla="*/ 7281290 w 12089090"/>
                  <a:gd name="connsiteY15" fmla="*/ 2021838 h 13511369"/>
                  <a:gd name="connsiteX16" fmla="*/ 7180087 w 12089090"/>
                  <a:gd name="connsiteY16" fmla="*/ 1905407 h 13511369"/>
                  <a:gd name="connsiteX17" fmla="*/ 7321772 w 12089090"/>
                  <a:gd name="connsiteY17" fmla="*/ 1876581 h 13511369"/>
                  <a:gd name="connsiteX18" fmla="*/ 7419403 w 12089090"/>
                  <a:gd name="connsiteY18" fmla="*/ 1843244 h 13511369"/>
                  <a:gd name="connsiteX19" fmla="*/ 7457503 w 12089090"/>
                  <a:gd name="connsiteY19" fmla="*/ 1764663 h 13511369"/>
                  <a:gd name="connsiteX20" fmla="*/ 7543228 w 12089090"/>
                  <a:gd name="connsiteY20" fmla="*/ 1752756 h 13511369"/>
                  <a:gd name="connsiteX21" fmla="*/ 7618237 w 12089090"/>
                  <a:gd name="connsiteY21" fmla="*/ 1552982 h 13511369"/>
                  <a:gd name="connsiteX22" fmla="*/ 7512272 w 12089090"/>
                  <a:gd name="connsiteY22" fmla="*/ 1428906 h 13511369"/>
                  <a:gd name="connsiteX23" fmla="*/ 7275337 w 12089090"/>
                  <a:gd name="connsiteY23" fmla="*/ 1305332 h 13511369"/>
                  <a:gd name="connsiteX24" fmla="*/ 6959822 w 12089090"/>
                  <a:gd name="connsiteY24" fmla="*/ 1395569 h 13511369"/>
                  <a:gd name="connsiteX25" fmla="*/ 6752653 w 12089090"/>
                  <a:gd name="connsiteY25" fmla="*/ 1359850 h 13511369"/>
                  <a:gd name="connsiteX26" fmla="*/ 6647878 w 12089090"/>
                  <a:gd name="connsiteY26" fmla="*/ 1431288 h 13511369"/>
                  <a:gd name="connsiteX27" fmla="*/ 6488334 w 12089090"/>
                  <a:gd name="connsiteY27" fmla="*/ 1331275 h 13511369"/>
                  <a:gd name="connsiteX28" fmla="*/ 6354984 w 12089090"/>
                  <a:gd name="connsiteY28" fmla="*/ 1402713 h 13511369"/>
                  <a:gd name="connsiteX29" fmla="*/ 6265687 w 12089090"/>
                  <a:gd name="connsiteY29" fmla="*/ 1362482 h 13511369"/>
                  <a:gd name="connsiteX30" fmla="*/ 6181153 w 12089090"/>
                  <a:gd name="connsiteY30" fmla="*/ 1433669 h 13511369"/>
                  <a:gd name="connsiteX31" fmla="*/ 6052565 w 12089090"/>
                  <a:gd name="connsiteY31" fmla="*/ 1269363 h 13511369"/>
                  <a:gd name="connsiteX32" fmla="*/ 5971603 w 12089090"/>
                  <a:gd name="connsiteY32" fmla="*/ 1078863 h 13511369"/>
                  <a:gd name="connsiteX33" fmla="*/ 5808487 w 12089090"/>
                  <a:gd name="connsiteY33" fmla="*/ 1000532 h 13511369"/>
                  <a:gd name="connsiteX34" fmla="*/ 5647753 w 12089090"/>
                  <a:gd name="connsiteY34" fmla="*/ 921700 h 13511369"/>
                  <a:gd name="connsiteX35" fmla="*/ 5566790 w 12089090"/>
                  <a:gd name="connsiteY35" fmla="*/ 995519 h 13511369"/>
                  <a:gd name="connsiteX36" fmla="*/ 5500115 w 12089090"/>
                  <a:gd name="connsiteY36" fmla="*/ 847881 h 13511369"/>
                  <a:gd name="connsiteX37" fmla="*/ 5295328 w 12089090"/>
                  <a:gd name="connsiteY37" fmla="*/ 838356 h 13511369"/>
                  <a:gd name="connsiteX38" fmla="*/ 5119115 w 12089090"/>
                  <a:gd name="connsiteY38" fmla="*/ 678813 h 13511369"/>
                  <a:gd name="connsiteX39" fmla="*/ 4872656 w 12089090"/>
                  <a:gd name="connsiteY39" fmla="*/ 524282 h 13511369"/>
                  <a:gd name="connsiteX40" fmla="*/ 4578572 w 12089090"/>
                  <a:gd name="connsiteY40" fmla="*/ 478788 h 13511369"/>
                  <a:gd name="connsiteX41" fmla="*/ 4330922 w 12089090"/>
                  <a:gd name="connsiteY41" fmla="*/ 395444 h 13511369"/>
                  <a:gd name="connsiteX42" fmla="*/ 4363068 w 12089090"/>
                  <a:gd name="connsiteY42" fmla="*/ 505232 h 13511369"/>
                  <a:gd name="connsiteX43" fmla="*/ 4118990 w 12089090"/>
                  <a:gd name="connsiteY43" fmla="*/ 528794 h 13511369"/>
                  <a:gd name="connsiteX44" fmla="*/ 3952303 w 12089090"/>
                  <a:gd name="connsiteY44" fmla="*/ 640713 h 13511369"/>
                  <a:gd name="connsiteX45" fmla="*/ 3770137 w 12089090"/>
                  <a:gd name="connsiteY45" fmla="*/ 929094 h 13511369"/>
                  <a:gd name="connsiteX46" fmla="*/ 3680840 w 12089090"/>
                  <a:gd name="connsiteY46" fmla="*/ 914556 h 13511369"/>
                  <a:gd name="connsiteX47" fmla="*/ 3578447 w 12089090"/>
                  <a:gd name="connsiteY47" fmla="*/ 990756 h 13511369"/>
                  <a:gd name="connsiteX48" fmla="*/ 3404615 w 12089090"/>
                  <a:gd name="connsiteY48" fmla="*/ 1205069 h 13511369"/>
                  <a:gd name="connsiteX49" fmla="*/ 3266503 w 12089090"/>
                  <a:gd name="connsiteY49" fmla="*/ 1266981 h 13511369"/>
                  <a:gd name="connsiteX50" fmla="*/ 3184349 w 12089090"/>
                  <a:gd name="connsiteY50" fmla="*/ 1343433 h 13511369"/>
                  <a:gd name="connsiteX51" fmla="*/ 2956940 w 12089090"/>
                  <a:gd name="connsiteY51" fmla="*/ 1233644 h 13511369"/>
                  <a:gd name="connsiteX52" fmla="*/ 2829544 w 12089090"/>
                  <a:gd name="connsiteY52" fmla="*/ 1317239 h 13511369"/>
                  <a:gd name="connsiteX53" fmla="*/ 2690240 w 12089090"/>
                  <a:gd name="connsiteY53" fmla="*/ 1366994 h 13511369"/>
                  <a:gd name="connsiteX54" fmla="*/ 2455687 w 12089090"/>
                  <a:gd name="connsiteY54" fmla="*/ 1452970 h 13511369"/>
                  <a:gd name="connsiteX55" fmla="*/ 2421159 w 12089090"/>
                  <a:gd name="connsiteY55" fmla="*/ 1328894 h 13511369"/>
                  <a:gd name="connsiteX56" fmla="*/ 2341387 w 12089090"/>
                  <a:gd name="connsiteY56" fmla="*/ 1248182 h 13511369"/>
                  <a:gd name="connsiteX57" fmla="*/ 2364009 w 12089090"/>
                  <a:gd name="connsiteY57" fmla="*/ 1407475 h 13511369"/>
                  <a:gd name="connsiteX58" fmla="*/ 2321147 w 12089090"/>
                  <a:gd name="connsiteY58" fmla="*/ 1557494 h 13511369"/>
                  <a:gd name="connsiteX59" fmla="*/ 2379487 w 12089090"/>
                  <a:gd name="connsiteY59" fmla="*/ 1629182 h 13511369"/>
                  <a:gd name="connsiteX60" fmla="*/ 2748581 w 12089090"/>
                  <a:gd name="connsiteY60" fmla="*/ 1888739 h 13511369"/>
                  <a:gd name="connsiteX61" fmla="*/ 2818828 w 12089090"/>
                  <a:gd name="connsiteY61" fmla="*/ 2031363 h 13511369"/>
                  <a:gd name="connsiteX62" fmla="*/ 2799778 w 12089090"/>
                  <a:gd name="connsiteY62" fmla="*/ 2224244 h 13511369"/>
                  <a:gd name="connsiteX63" fmla="*/ 2870025 w 12089090"/>
                  <a:gd name="connsiteY63" fmla="*/ 2431664 h 13511369"/>
                  <a:gd name="connsiteX64" fmla="*/ 3027187 w 12089090"/>
                  <a:gd name="connsiteY64" fmla="*/ 2567395 h 13511369"/>
                  <a:gd name="connsiteX65" fmla="*/ 3160537 w 12089090"/>
                  <a:gd name="connsiteY65" fmla="*/ 2543582 h 13511369"/>
                  <a:gd name="connsiteX66" fmla="*/ 3228403 w 12089090"/>
                  <a:gd name="connsiteY66" fmla="*/ 2648106 h 13511369"/>
                  <a:gd name="connsiteX67" fmla="*/ 3130772 w 12089090"/>
                  <a:gd name="connsiteY67" fmla="*/ 2719544 h 13511369"/>
                  <a:gd name="connsiteX68" fmla="*/ 3115293 w 12089090"/>
                  <a:gd name="connsiteY68" fmla="*/ 2843619 h 13511369"/>
                  <a:gd name="connsiteX69" fmla="*/ 3023615 w 12089090"/>
                  <a:gd name="connsiteY69" fmla="*/ 2957669 h 13511369"/>
                  <a:gd name="connsiteX70" fmla="*/ 3016472 w 12089090"/>
                  <a:gd name="connsiteY70" fmla="*/ 3050538 h 13511369"/>
                  <a:gd name="connsiteX71" fmla="*/ 2916459 w 12089090"/>
                  <a:gd name="connsiteY71" fmla="*/ 3143406 h 13511369"/>
                  <a:gd name="connsiteX72" fmla="*/ 2874787 w 12089090"/>
                  <a:gd name="connsiteY72" fmla="*/ 3248432 h 13511369"/>
                  <a:gd name="connsiteX73" fmla="*/ 2916459 w 12089090"/>
                  <a:gd name="connsiteY73" fmla="*/ 3355338 h 13511369"/>
                  <a:gd name="connsiteX74" fmla="*/ 3039093 w 12089090"/>
                  <a:gd name="connsiteY74" fmla="*/ 3469889 h 13511369"/>
                  <a:gd name="connsiteX75" fmla="*/ 2880740 w 12089090"/>
                  <a:gd name="connsiteY75" fmla="*/ 3872069 h 13511369"/>
                  <a:gd name="connsiteX76" fmla="*/ 2854547 w 12089090"/>
                  <a:gd name="connsiteY76" fmla="*/ 4003038 h 13511369"/>
                  <a:gd name="connsiteX77" fmla="*/ 2779537 w 12089090"/>
                  <a:gd name="connsiteY77" fmla="*/ 4067582 h 13511369"/>
                  <a:gd name="connsiteX78" fmla="*/ 2630709 w 12089090"/>
                  <a:gd name="connsiteY78" fmla="*/ 4069713 h 13511369"/>
                  <a:gd name="connsiteX79" fmla="*/ 2559272 w 12089090"/>
                  <a:gd name="connsiteY79" fmla="*/ 4041138 h 13511369"/>
                  <a:gd name="connsiteX80" fmla="*/ 2497359 w 12089090"/>
                  <a:gd name="connsiteY80" fmla="*/ 3964938 h 13511369"/>
                  <a:gd name="connsiteX81" fmla="*/ 2360437 w 12089090"/>
                  <a:gd name="connsiteY81" fmla="*/ 3991382 h 13511369"/>
                  <a:gd name="connsiteX82" fmla="*/ 2302097 w 12089090"/>
                  <a:gd name="connsiteY82" fmla="*/ 4098288 h 13511369"/>
                  <a:gd name="connsiteX83" fmla="*/ 2402109 w 12089090"/>
                  <a:gd name="connsiteY83" fmla="*/ 4295932 h 13511369"/>
                  <a:gd name="connsiteX84" fmla="*/ 2322337 w 12089090"/>
                  <a:gd name="connsiteY84" fmla="*/ 4353332 h 13511369"/>
                  <a:gd name="connsiteX85" fmla="*/ 2533078 w 12089090"/>
                  <a:gd name="connsiteY85" fmla="*/ 4645975 h 13511369"/>
                  <a:gd name="connsiteX86" fmla="*/ 2597372 w 12089090"/>
                  <a:gd name="connsiteY86" fmla="*/ 4879338 h 13511369"/>
                  <a:gd name="connsiteX87" fmla="*/ 2489024 w 12089090"/>
                  <a:gd name="connsiteY87" fmla="*/ 4958170 h 13511369"/>
                  <a:gd name="connsiteX88" fmla="*/ 2471165 w 12089090"/>
                  <a:gd name="connsiteY88" fmla="*/ 5122225 h 13511369"/>
                  <a:gd name="connsiteX89" fmla="*/ 2387822 w 12089090"/>
                  <a:gd name="connsiteY89" fmla="*/ 5196044 h 13511369"/>
                  <a:gd name="connsiteX90" fmla="*/ 2398537 w 12089090"/>
                  <a:gd name="connsiteY90" fmla="*/ 5286782 h 13511369"/>
                  <a:gd name="connsiteX91" fmla="*/ 2506884 w 12089090"/>
                  <a:gd name="connsiteY91" fmla="*/ 5384163 h 13511369"/>
                  <a:gd name="connsiteX92" fmla="*/ 2512837 w 12089090"/>
                  <a:gd name="connsiteY92" fmla="*/ 5534432 h 13511369"/>
                  <a:gd name="connsiteX93" fmla="*/ 2516409 w 12089090"/>
                  <a:gd name="connsiteY93" fmla="*/ 5622288 h 13511369"/>
                  <a:gd name="connsiteX94" fmla="*/ 2649759 w 12089090"/>
                  <a:gd name="connsiteY94" fmla="*/ 5741350 h 13511369"/>
                  <a:gd name="connsiteX95" fmla="*/ 2814065 w 12089090"/>
                  <a:gd name="connsiteY95" fmla="*/ 5819932 h 13511369"/>
                  <a:gd name="connsiteX96" fmla="*/ 2846212 w 12089090"/>
                  <a:gd name="connsiteY96" fmla="*/ 6036875 h 13511369"/>
                  <a:gd name="connsiteX97" fmla="*/ 2836687 w 12089090"/>
                  <a:gd name="connsiteY97" fmla="*/ 6239282 h 13511369"/>
                  <a:gd name="connsiteX98" fmla="*/ 2611659 w 12089090"/>
                  <a:gd name="connsiteY98" fmla="*/ 6322375 h 13511369"/>
                  <a:gd name="connsiteX99" fmla="*/ 2627137 w 12089090"/>
                  <a:gd name="connsiteY99" fmla="*/ 6448832 h 13511369"/>
                  <a:gd name="connsiteX100" fmla="*/ 2531887 w 12089090"/>
                  <a:gd name="connsiteY100" fmla="*/ 6696482 h 13511369"/>
                  <a:gd name="connsiteX101" fmla="*/ 2585465 w 12089090"/>
                  <a:gd name="connsiteY101" fmla="*/ 6812913 h 13511369"/>
                  <a:gd name="connsiteX102" fmla="*/ 2535459 w 12089090"/>
                  <a:gd name="connsiteY102" fmla="*/ 6872444 h 13511369"/>
                  <a:gd name="connsiteX103" fmla="*/ 2478309 w 12089090"/>
                  <a:gd name="connsiteY103" fmla="*/ 6981982 h 13511369"/>
                  <a:gd name="connsiteX104" fmla="*/ 2365199 w 12089090"/>
                  <a:gd name="connsiteY104" fmla="*/ 7022714 h 13511369"/>
                  <a:gd name="connsiteX105" fmla="*/ 2123503 w 12089090"/>
                  <a:gd name="connsiteY105" fmla="*/ 7248682 h 13511369"/>
                  <a:gd name="connsiteX106" fmla="*/ 2171128 w 12089090"/>
                  <a:gd name="connsiteY106" fmla="*/ 7551100 h 13511369"/>
                  <a:gd name="connsiteX107" fmla="*/ 2143743 w 12089090"/>
                  <a:gd name="connsiteY107" fmla="*/ 7627551 h 13511369"/>
                  <a:gd name="connsiteX108" fmla="*/ 1973484 w 12089090"/>
                  <a:gd name="connsiteY108" fmla="*/ 7703500 h 13511369"/>
                  <a:gd name="connsiteX109" fmla="*/ 1867519 w 12089090"/>
                  <a:gd name="connsiteY109" fmla="*/ 7841863 h 13511369"/>
                  <a:gd name="connsiteX110" fmla="*/ 1842515 w 12089090"/>
                  <a:gd name="connsiteY110" fmla="*/ 8084500 h 13511369"/>
                  <a:gd name="connsiteX111" fmla="*/ 1721072 w 12089090"/>
                  <a:gd name="connsiteY111" fmla="*/ 8148794 h 13511369"/>
                  <a:gd name="connsiteX112" fmla="*/ 1703212 w 12089090"/>
                  <a:gd name="connsiteY112" fmla="*/ 8291919 h 13511369"/>
                  <a:gd name="connsiteX113" fmla="*/ 1671065 w 12089090"/>
                  <a:gd name="connsiteY113" fmla="*/ 8510744 h 13511369"/>
                  <a:gd name="connsiteX114" fmla="*/ 1716309 w 12089090"/>
                  <a:gd name="connsiteY114" fmla="*/ 8653619 h 13511369"/>
                  <a:gd name="connsiteX115" fmla="*/ 1706784 w 12089090"/>
                  <a:gd name="connsiteY115" fmla="*/ 8772682 h 13511369"/>
                  <a:gd name="connsiteX116" fmla="*/ 1788937 w 12089090"/>
                  <a:gd name="connsiteY116" fmla="*/ 8963432 h 13511369"/>
                  <a:gd name="connsiteX117" fmla="*/ 1657969 w 12089090"/>
                  <a:gd name="connsiteY117" fmla="*/ 9413488 h 13511369"/>
                  <a:gd name="connsiteX118" fmla="*/ 1506759 w 12089090"/>
                  <a:gd name="connsiteY118" fmla="*/ 9498963 h 13511369"/>
                  <a:gd name="connsiteX119" fmla="*/ 1463897 w 12089090"/>
                  <a:gd name="connsiteY119" fmla="*/ 9682319 h 13511369"/>
                  <a:gd name="connsiteX120" fmla="*/ 1321022 w 12089090"/>
                  <a:gd name="connsiteY120" fmla="*/ 9748994 h 13511369"/>
                  <a:gd name="connsiteX121" fmla="*/ 1312687 w 12089090"/>
                  <a:gd name="connsiteY121" fmla="*/ 9839732 h 13511369"/>
                  <a:gd name="connsiteX122" fmla="*/ 1237678 w 12089090"/>
                  <a:gd name="connsiteY122" fmla="*/ 9970450 h 13511369"/>
                  <a:gd name="connsiteX123" fmla="*/ 1254347 w 12089090"/>
                  <a:gd name="connsiteY123" fmla="*/ 10151425 h 13511369"/>
                  <a:gd name="connsiteX124" fmla="*/ 1179337 w 12089090"/>
                  <a:gd name="connsiteY124" fmla="*/ 10315982 h 13511369"/>
                  <a:gd name="connsiteX125" fmla="*/ 932878 w 12089090"/>
                  <a:gd name="connsiteY125" fmla="*/ 10353832 h 13511369"/>
                  <a:gd name="connsiteX126" fmla="*/ 817387 w 12089090"/>
                  <a:gd name="connsiteY126" fmla="*/ 10468382 h 13511369"/>
                  <a:gd name="connsiteX127" fmla="*/ 678084 w 12089090"/>
                  <a:gd name="connsiteY127" fmla="*/ 10480038 h 13511369"/>
                  <a:gd name="connsiteX128" fmla="*/ 585215 w 12089090"/>
                  <a:gd name="connsiteY128" fmla="*/ 10544332 h 13511369"/>
                  <a:gd name="connsiteX129" fmla="*/ 497109 w 12089090"/>
                  <a:gd name="connsiteY129" fmla="*/ 10503850 h 13511369"/>
                  <a:gd name="connsiteX130" fmla="*/ 399478 w 12089090"/>
                  <a:gd name="connsiteY130" fmla="*/ 10510994 h 13511369"/>
                  <a:gd name="connsiteX131" fmla="*/ 301847 w 12089090"/>
                  <a:gd name="connsiteY131" fmla="*/ 10482419 h 13511369"/>
                  <a:gd name="connsiteX132" fmla="*/ 238743 w 12089090"/>
                  <a:gd name="connsiteY132" fmla="*/ 10535057 h 13511369"/>
                  <a:gd name="connsiteX133" fmla="*/ 17287 w 12089090"/>
                  <a:gd name="connsiteY133" fmla="*/ 10430282 h 13511369"/>
                  <a:gd name="connsiteX134" fmla="*/ 78009 w 12089090"/>
                  <a:gd name="connsiteY134" fmla="*/ 10608625 h 13511369"/>
                  <a:gd name="connsiteX135" fmla="*/ 11334 w 12089090"/>
                  <a:gd name="connsiteY135" fmla="*/ 10787219 h 13511369"/>
                  <a:gd name="connsiteX136" fmla="*/ 112537 w 12089090"/>
                  <a:gd name="connsiteY136" fmla="*/ 11056551 h 13511369"/>
                  <a:gd name="connsiteX137" fmla="*/ 8953 w 12089090"/>
                  <a:gd name="connsiteY137" fmla="*/ 11234894 h 13511369"/>
                  <a:gd name="connsiteX138" fmla="*/ 17287 w 12089090"/>
                  <a:gd name="connsiteY138" fmla="*/ 11420882 h 13511369"/>
                  <a:gd name="connsiteX139" fmla="*/ 158972 w 12089090"/>
                  <a:gd name="connsiteY139" fmla="*/ 11470638 h 13511369"/>
                  <a:gd name="connsiteX140" fmla="*/ 455437 w 12089090"/>
                  <a:gd name="connsiteY140" fmla="*/ 11497082 h 13511369"/>
                  <a:gd name="connsiteX141" fmla="*/ 623315 w 12089090"/>
                  <a:gd name="connsiteY141" fmla="*/ 11544457 h 13511369"/>
                  <a:gd name="connsiteX142" fmla="*/ 737615 w 12089090"/>
                  <a:gd name="connsiteY142" fmla="*/ 11489688 h 13511369"/>
                  <a:gd name="connsiteX143" fmla="*/ 912637 w 12089090"/>
                  <a:gd name="connsiteY143" fmla="*/ 11535182 h 13511369"/>
                  <a:gd name="connsiteX144" fmla="*/ 1078134 w 12089090"/>
                  <a:gd name="connsiteY144" fmla="*/ 11413488 h 13511369"/>
                  <a:gd name="connsiteX145" fmla="*/ 1155524 w 12089090"/>
                  <a:gd name="connsiteY145" fmla="*/ 11470889 h 13511369"/>
                  <a:gd name="connsiteX146" fmla="*/ 1294828 w 12089090"/>
                  <a:gd name="connsiteY146" fmla="*/ 11496832 h 13511369"/>
                  <a:gd name="connsiteX147" fmla="*/ 1466278 w 12089090"/>
                  <a:gd name="connsiteY147" fmla="*/ 11508738 h 13511369"/>
                  <a:gd name="connsiteX148" fmla="*/ 1552003 w 12089090"/>
                  <a:gd name="connsiteY148" fmla="*/ 11573032 h 13511369"/>
                  <a:gd name="connsiteX149" fmla="*/ 1652015 w 12089090"/>
                  <a:gd name="connsiteY149" fmla="*/ 11580175 h 13511369"/>
                  <a:gd name="connsiteX150" fmla="*/ 1731787 w 12089090"/>
                  <a:gd name="connsiteY150" fmla="*/ 11592332 h 13511369"/>
                  <a:gd name="connsiteX151" fmla="*/ 1659159 w 12089090"/>
                  <a:gd name="connsiteY151" fmla="*/ 11737338 h 13511369"/>
                  <a:gd name="connsiteX152" fmla="*/ 1693687 w 12089090"/>
                  <a:gd name="connsiteY152" fmla="*/ 11992382 h 13511369"/>
                  <a:gd name="connsiteX153" fmla="*/ 1871090 w 12089090"/>
                  <a:gd name="connsiteY153" fmla="*/ 12130244 h 13511369"/>
                  <a:gd name="connsiteX154" fmla="*/ 1993724 w 12089090"/>
                  <a:gd name="connsiteY154" fmla="*/ 12056676 h 13511369"/>
                  <a:gd name="connsiteX155" fmla="*/ 2066353 w 12089090"/>
                  <a:gd name="connsiteY155" fmla="*/ 12104050 h 13511369"/>
                  <a:gd name="connsiteX156" fmla="*/ 2142553 w 12089090"/>
                  <a:gd name="connsiteY156" fmla="*/ 12034994 h 13511369"/>
                  <a:gd name="connsiteX157" fmla="*/ 2242565 w 12089090"/>
                  <a:gd name="connsiteY157" fmla="*/ 12058807 h 13511369"/>
                  <a:gd name="connsiteX158" fmla="*/ 2473547 w 12089090"/>
                  <a:gd name="connsiteY158" fmla="*/ 12008800 h 13511369"/>
                  <a:gd name="connsiteX159" fmla="*/ 2524743 w 12089090"/>
                  <a:gd name="connsiteY159" fmla="*/ 11899513 h 13511369"/>
                  <a:gd name="connsiteX160" fmla="*/ 2893837 w 12089090"/>
                  <a:gd name="connsiteY160" fmla="*/ 12030482 h 13511369"/>
                  <a:gd name="connsiteX161" fmla="*/ 2983134 w 12089090"/>
                  <a:gd name="connsiteY161" fmla="*/ 12018325 h 13511369"/>
                  <a:gd name="connsiteX162" fmla="*/ 3084337 w 12089090"/>
                  <a:gd name="connsiteY162" fmla="*/ 12182882 h 13511369"/>
                  <a:gd name="connsiteX163" fmla="*/ 3323653 w 12089090"/>
                  <a:gd name="connsiteY163" fmla="*/ 12127863 h 13511369"/>
                  <a:gd name="connsiteX164" fmla="*/ 3433190 w 12089090"/>
                  <a:gd name="connsiteY164" fmla="*/ 12196919 h 13511369"/>
                  <a:gd name="connsiteX165" fmla="*/ 3586781 w 12089090"/>
                  <a:gd name="connsiteY165" fmla="*/ 12266226 h 13511369"/>
                  <a:gd name="connsiteX166" fmla="*/ 3522487 w 12089090"/>
                  <a:gd name="connsiteY166" fmla="*/ 12387670 h 13511369"/>
                  <a:gd name="connsiteX167" fmla="*/ 3607022 w 12089090"/>
                  <a:gd name="connsiteY167" fmla="*/ 12592207 h 13511369"/>
                  <a:gd name="connsiteX168" fmla="*/ 3560587 w 12089090"/>
                  <a:gd name="connsiteY168" fmla="*/ 12773432 h 13511369"/>
                  <a:gd name="connsiteX169" fmla="*/ 3545109 w 12089090"/>
                  <a:gd name="connsiteY169" fmla="*/ 12987494 h 13511369"/>
                  <a:gd name="connsiteX170" fmla="*/ 3636787 w 12089090"/>
                  <a:gd name="connsiteY170" fmla="*/ 13211582 h 13511369"/>
                  <a:gd name="connsiteX171" fmla="*/ 3922537 w 12089090"/>
                  <a:gd name="connsiteY171" fmla="*/ 13440182 h 13511369"/>
                  <a:gd name="connsiteX172" fmla="*/ 4514278 w 12089090"/>
                  <a:gd name="connsiteY172" fmla="*/ 13511369 h 13511369"/>
                  <a:gd name="connsiteX173" fmla="*/ 4549996 w 12089090"/>
                  <a:gd name="connsiteY173" fmla="*/ 13442312 h 13511369"/>
                  <a:gd name="connsiteX174" fmla="*/ 4208287 w 12089090"/>
                  <a:gd name="connsiteY174" fmla="*/ 13154432 h 13511369"/>
                  <a:gd name="connsiteX175" fmla="*/ 4635722 w 12089090"/>
                  <a:gd name="connsiteY175" fmla="*/ 13268482 h 13511369"/>
                  <a:gd name="connsiteX176" fmla="*/ 4951237 w 12089090"/>
                  <a:gd name="connsiteY176" fmla="*/ 13268732 h 13511369"/>
                  <a:gd name="connsiteX177" fmla="*/ 5052440 w 12089090"/>
                  <a:gd name="connsiteY177" fmla="*/ 13058932 h 13511369"/>
                  <a:gd name="connsiteX178" fmla="*/ 5011959 w 12089090"/>
                  <a:gd name="connsiteY178" fmla="*/ 12985113 h 13511369"/>
                  <a:gd name="connsiteX179" fmla="*/ 5008387 w 12089090"/>
                  <a:gd name="connsiteY179" fmla="*/ 12678182 h 13511369"/>
                  <a:gd name="connsiteX180" fmla="*/ 5084587 w 12089090"/>
                  <a:gd name="connsiteY180" fmla="*/ 12563882 h 13511369"/>
                  <a:gd name="connsiteX181" fmla="*/ 5046487 w 12089090"/>
                  <a:gd name="connsiteY181" fmla="*/ 12225745 h 13511369"/>
                  <a:gd name="connsiteX182" fmla="*/ 5375100 w 12089090"/>
                  <a:gd name="connsiteY182" fmla="*/ 12097157 h 13511369"/>
                  <a:gd name="connsiteX183" fmla="*/ 5656087 w 12089090"/>
                  <a:gd name="connsiteY183" fmla="*/ 12180502 h 13511369"/>
                  <a:gd name="connsiteX184" fmla="*/ 5541787 w 12089090"/>
                  <a:gd name="connsiteY184" fmla="*/ 11249432 h 13511369"/>
                  <a:gd name="connsiteX185" fmla="*/ 5602510 w 12089090"/>
                  <a:gd name="connsiteY185" fmla="*/ 10722925 h 13511369"/>
                  <a:gd name="connsiteX186" fmla="*/ 5485827 w 12089090"/>
                  <a:gd name="connsiteY186" fmla="*/ 10663394 h 13511369"/>
                  <a:gd name="connsiteX187" fmla="*/ 5602509 w 12089090"/>
                  <a:gd name="connsiteY187" fmla="*/ 10701495 h 13511369"/>
                  <a:gd name="connsiteX188" fmla="*/ 5628703 w 12089090"/>
                  <a:gd name="connsiteY188" fmla="*/ 10160950 h 13511369"/>
                  <a:gd name="connsiteX189" fmla="*/ 5715618 w 12089090"/>
                  <a:gd name="connsiteY189" fmla="*/ 9775438 h 13511369"/>
                  <a:gd name="connsiteX190" fmla="*/ 5847778 w 12089090"/>
                  <a:gd name="connsiteY190" fmla="*/ 9408475 h 13511369"/>
                  <a:gd name="connsiteX191" fmla="*/ 5938265 w 12089090"/>
                  <a:gd name="connsiteY191" fmla="*/ 9196544 h 13511369"/>
                  <a:gd name="connsiteX192" fmla="*/ 5776340 w 12089090"/>
                  <a:gd name="connsiteY192" fmla="*/ 9329894 h 13511369"/>
                  <a:gd name="connsiteX193" fmla="*/ 5940647 w 12089090"/>
                  <a:gd name="connsiteY193" fmla="*/ 9137013 h 13511369"/>
                  <a:gd name="connsiteX194" fmla="*/ 5972794 w 12089090"/>
                  <a:gd name="connsiteY194" fmla="*/ 8956289 h 13511369"/>
                  <a:gd name="connsiteX195" fmla="*/ 5976365 w 12089090"/>
                  <a:gd name="connsiteY195" fmla="*/ 9087006 h 13511369"/>
                  <a:gd name="connsiteX196" fmla="*/ 6458567 w 12089090"/>
                  <a:gd name="connsiteY196" fmla="*/ 8201432 h 13511369"/>
                  <a:gd name="connsiteX197" fmla="*/ 6221634 w 12089090"/>
                  <a:gd name="connsiteY197" fmla="*/ 8101170 h 13511369"/>
                  <a:gd name="connsiteX198" fmla="*/ 6443090 w 12089090"/>
                  <a:gd name="connsiteY198" fmla="*/ 8110694 h 13511369"/>
                  <a:gd name="connsiteX199" fmla="*/ 6713363 w 12089090"/>
                  <a:gd name="connsiteY199" fmla="*/ 8074975 h 13511369"/>
                  <a:gd name="connsiteX200" fmla="*/ 6872907 w 12089090"/>
                  <a:gd name="connsiteY200" fmla="*/ 8032113 h 13511369"/>
                  <a:gd name="connsiteX201" fmla="*/ 6802659 w 12089090"/>
                  <a:gd name="connsiteY201" fmla="*/ 7972582 h 13511369"/>
                  <a:gd name="connsiteX202" fmla="*/ 6894339 w 12089090"/>
                  <a:gd name="connsiteY202" fmla="*/ 7846626 h 13511369"/>
                  <a:gd name="connsiteX203" fmla="*/ 6997921 w 12089090"/>
                  <a:gd name="connsiteY203" fmla="*/ 7867807 h 13511369"/>
                  <a:gd name="connsiteX204" fmla="*/ 7034832 w 12089090"/>
                  <a:gd name="connsiteY204" fmla="*/ 7793990 h 13511369"/>
                  <a:gd name="connsiteX205" fmla="*/ 6961013 w 12089090"/>
                  <a:gd name="connsiteY205" fmla="*/ 7693975 h 13511369"/>
                  <a:gd name="connsiteX206" fmla="*/ 6927676 w 12089090"/>
                  <a:gd name="connsiteY206" fmla="*/ 7596344 h 13511369"/>
                  <a:gd name="connsiteX207" fmla="*/ 6837187 w 12089090"/>
                  <a:gd name="connsiteY207" fmla="*/ 7591832 h 13511369"/>
                  <a:gd name="connsiteX208" fmla="*/ 6763369 w 12089090"/>
                  <a:gd name="connsiteY208" fmla="*/ 7674925 h 13511369"/>
                  <a:gd name="connsiteX209" fmla="*/ 6627637 w 12089090"/>
                  <a:gd name="connsiteY209" fmla="*/ 7687082 h 13511369"/>
                  <a:gd name="connsiteX210" fmla="*/ 6687169 w 12089090"/>
                  <a:gd name="connsiteY210" fmla="*/ 7617775 h 13511369"/>
                  <a:gd name="connsiteX211" fmla="*/ 6699076 w 12089090"/>
                  <a:gd name="connsiteY211" fmla="*/ 7529669 h 13511369"/>
                  <a:gd name="connsiteX212" fmla="*/ 6720506 w 12089090"/>
                  <a:gd name="connsiteY212" fmla="*/ 7467756 h 13511369"/>
                  <a:gd name="connsiteX213" fmla="*/ 6684787 w 12089090"/>
                  <a:gd name="connsiteY213" fmla="*/ 7401332 h 13511369"/>
                  <a:gd name="connsiteX214" fmla="*/ 6620494 w 12089090"/>
                  <a:gd name="connsiteY214" fmla="*/ 7432038 h 13511369"/>
                  <a:gd name="connsiteX215" fmla="*/ 6618112 w 12089090"/>
                  <a:gd name="connsiteY215" fmla="*/ 7351326 h 13511369"/>
                  <a:gd name="connsiteX216" fmla="*/ 6837188 w 12089090"/>
                  <a:gd name="connsiteY216" fmla="*/ 7243919 h 13511369"/>
                  <a:gd name="connsiteX217" fmla="*/ 6801469 w 12089090"/>
                  <a:gd name="connsiteY217" fmla="*/ 7089138 h 13511369"/>
                  <a:gd name="connsiteX218" fmla="*/ 6877669 w 12089090"/>
                  <a:gd name="connsiteY218" fmla="*/ 7072469 h 13511369"/>
                  <a:gd name="connsiteX219" fmla="*/ 6856237 w 12089090"/>
                  <a:gd name="connsiteY219" fmla="*/ 6982232 h 13511369"/>
                  <a:gd name="connsiteX220" fmla="*/ 6961013 w 12089090"/>
                  <a:gd name="connsiteY220" fmla="*/ 6984363 h 13511369"/>
                  <a:gd name="connsiteX221" fmla="*/ 7003876 w 12089090"/>
                  <a:gd name="connsiteY221" fmla="*/ 6903400 h 13511369"/>
                  <a:gd name="connsiteX222" fmla="*/ 7106269 w 12089090"/>
                  <a:gd name="connsiteY222" fmla="*/ 6936738 h 13511369"/>
                  <a:gd name="connsiteX223" fmla="*/ 7180088 w 12089090"/>
                  <a:gd name="connsiteY223" fmla="*/ 7039132 h 13511369"/>
                  <a:gd name="connsiteX224" fmla="*/ 7246763 w 12089090"/>
                  <a:gd name="connsiteY224" fmla="*/ 6979600 h 13511369"/>
                  <a:gd name="connsiteX225" fmla="*/ 7187232 w 12089090"/>
                  <a:gd name="connsiteY225" fmla="*/ 6843869 h 13511369"/>
                  <a:gd name="connsiteX226" fmla="*/ 7244381 w 12089090"/>
                  <a:gd name="connsiteY226" fmla="*/ 6896506 h 13511369"/>
                  <a:gd name="connsiteX227" fmla="*/ 7361063 w 12089090"/>
                  <a:gd name="connsiteY227" fmla="*/ 6934357 h 13511369"/>
                  <a:gd name="connsiteX228" fmla="*/ 7434882 w 12089090"/>
                  <a:gd name="connsiteY228" fmla="*/ 7006046 h 13511369"/>
                  <a:gd name="connsiteX229" fmla="*/ 7403926 w 12089090"/>
                  <a:gd name="connsiteY229" fmla="*/ 7144158 h 13511369"/>
                  <a:gd name="connsiteX230" fmla="*/ 7475363 w 12089090"/>
                  <a:gd name="connsiteY230" fmla="*/ 7108439 h 13511369"/>
                  <a:gd name="connsiteX231" fmla="*/ 7465837 w 12089090"/>
                  <a:gd name="connsiteY231" fmla="*/ 7077482 h 13511369"/>
                  <a:gd name="connsiteX232" fmla="*/ 7542038 w 12089090"/>
                  <a:gd name="connsiteY232" fmla="*/ 7163208 h 13511369"/>
                  <a:gd name="connsiteX233" fmla="*/ 7477744 w 12089090"/>
                  <a:gd name="connsiteY233" fmla="*/ 7244171 h 13511369"/>
                  <a:gd name="connsiteX234" fmla="*/ 7542037 w 12089090"/>
                  <a:gd name="connsiteY234" fmla="*/ 7325132 h 13511369"/>
                  <a:gd name="connsiteX235" fmla="*/ 7468219 w 12089090"/>
                  <a:gd name="connsiteY235" fmla="*/ 7344183 h 13511369"/>
                  <a:gd name="connsiteX236" fmla="*/ 7375351 w 12089090"/>
                  <a:gd name="connsiteY236" fmla="*/ 7296558 h 13511369"/>
                  <a:gd name="connsiteX237" fmla="*/ 7327726 w 12089090"/>
                  <a:gd name="connsiteY237" fmla="*/ 7406096 h 13511369"/>
                  <a:gd name="connsiteX238" fmla="*/ 7403926 w 12089090"/>
                  <a:gd name="connsiteY238" fmla="*/ 7425146 h 13511369"/>
                  <a:gd name="connsiteX239" fmla="*/ 7458694 w 12089090"/>
                  <a:gd name="connsiteY239" fmla="*/ 7484677 h 13511369"/>
                  <a:gd name="connsiteX240" fmla="*/ 7484888 w 12089090"/>
                  <a:gd name="connsiteY240" fmla="*/ 7515382 h 13511369"/>
                  <a:gd name="connsiteX241" fmla="*/ 7505128 w 12089090"/>
                  <a:gd name="connsiteY241" fmla="*/ 7467755 h 13511369"/>
                  <a:gd name="connsiteX242" fmla="*/ 7563469 w 12089090"/>
                  <a:gd name="connsiteY242" fmla="*/ 7529921 h 13511369"/>
                  <a:gd name="connsiteX243" fmla="*/ 7656338 w 12089090"/>
                  <a:gd name="connsiteY243" fmla="*/ 7615646 h 13511369"/>
                  <a:gd name="connsiteX244" fmla="*/ 7656338 w 12089090"/>
                  <a:gd name="connsiteY244" fmla="*/ 7510871 h 13511369"/>
                  <a:gd name="connsiteX245" fmla="*/ 7830168 w 12089090"/>
                  <a:gd name="connsiteY245" fmla="*/ 7606120 h 13511369"/>
                  <a:gd name="connsiteX246" fmla="*/ 7723013 w 12089090"/>
                  <a:gd name="connsiteY246" fmla="*/ 7370377 h 13511369"/>
                  <a:gd name="connsiteX247" fmla="*/ 7725394 w 12089090"/>
                  <a:gd name="connsiteY247" fmla="*/ 7234646 h 13511369"/>
                  <a:gd name="connsiteX248" fmla="*/ 7630144 w 12089090"/>
                  <a:gd name="connsiteY248" fmla="*/ 7206071 h 13511369"/>
                  <a:gd name="connsiteX249" fmla="*/ 7694437 w 12089090"/>
                  <a:gd name="connsiteY249" fmla="*/ 7039382 h 13511369"/>
                  <a:gd name="connsiteX250" fmla="*/ 8392144 w 12089090"/>
                  <a:gd name="connsiteY250" fmla="*/ 6653621 h 13511369"/>
                  <a:gd name="connsiteX251" fmla="*/ 8720757 w 12089090"/>
                  <a:gd name="connsiteY251" fmla="*/ 6591708 h 13511369"/>
                  <a:gd name="connsiteX252" fmla="*/ 8739807 w 12089090"/>
                  <a:gd name="connsiteY252" fmla="*/ 6696483 h 13511369"/>
                  <a:gd name="connsiteX253" fmla="*/ 8813626 w 12089090"/>
                  <a:gd name="connsiteY253" fmla="*/ 6701246 h 13511369"/>
                  <a:gd name="connsiteX254" fmla="*/ 8789812 w 12089090"/>
                  <a:gd name="connsiteY254" fmla="*/ 6548844 h 13511369"/>
                  <a:gd name="connsiteX255" fmla="*/ 9332737 w 12089090"/>
                  <a:gd name="connsiteY255" fmla="*/ 6544082 h 13511369"/>
                  <a:gd name="connsiteX256" fmla="*/ 9520856 w 12089090"/>
                  <a:gd name="connsiteY256" fmla="*/ 6494075 h 13511369"/>
                  <a:gd name="connsiteX257" fmla="*/ 9647062 w 12089090"/>
                  <a:gd name="connsiteY257" fmla="*/ 6298813 h 13511369"/>
                  <a:gd name="connsiteX258" fmla="*/ 9923287 w 12089090"/>
                  <a:gd name="connsiteY258" fmla="*/ 6334532 h 13511369"/>
                  <a:gd name="connsiteX259" fmla="*/ 9887569 w 12089090"/>
                  <a:gd name="connsiteY259" fmla="*/ 6420258 h 13511369"/>
                  <a:gd name="connsiteX260" fmla="*/ 9744694 w 12089090"/>
                  <a:gd name="connsiteY260" fmla="*/ 6434546 h 13511369"/>
                  <a:gd name="connsiteX261" fmla="*/ 9813749 w 12089090"/>
                  <a:gd name="connsiteY261" fmla="*/ 6489313 h 13511369"/>
                  <a:gd name="connsiteX262" fmla="*/ 9682782 w 12089090"/>
                  <a:gd name="connsiteY262" fmla="*/ 6517889 h 13511369"/>
                  <a:gd name="connsiteX263" fmla="*/ 9556576 w 12089090"/>
                  <a:gd name="connsiteY263" fmla="*/ 6508364 h 13511369"/>
                  <a:gd name="connsiteX264" fmla="*/ 9470850 w 12089090"/>
                  <a:gd name="connsiteY264" fmla="*/ 6544082 h 13511369"/>
                  <a:gd name="connsiteX265" fmla="*/ 9439894 w 12089090"/>
                  <a:gd name="connsiteY265" fmla="*/ 6848883 h 13511369"/>
                  <a:gd name="connsiteX266" fmla="*/ 9601819 w 12089090"/>
                  <a:gd name="connsiteY266" fmla="*/ 6882220 h 13511369"/>
                  <a:gd name="connsiteX267" fmla="*/ 9808987 w 12089090"/>
                  <a:gd name="connsiteY267" fmla="*/ 6696482 h 13511369"/>
                  <a:gd name="connsiteX268" fmla="*/ 9847088 w 12089090"/>
                  <a:gd name="connsiteY268" fmla="*/ 6794114 h 13511369"/>
                  <a:gd name="connsiteX269" fmla="*/ 9994726 w 12089090"/>
                  <a:gd name="connsiteY269" fmla="*/ 6717914 h 13511369"/>
                  <a:gd name="connsiteX270" fmla="*/ 9894713 w 12089090"/>
                  <a:gd name="connsiteY270" fmla="*/ 6956040 h 13511369"/>
                  <a:gd name="connsiteX271" fmla="*/ 10037588 w 12089090"/>
                  <a:gd name="connsiteY271" fmla="*/ 6898889 h 13511369"/>
                  <a:gd name="connsiteX272" fmla="*/ 10004251 w 12089090"/>
                  <a:gd name="connsiteY272" fmla="*/ 6986996 h 13511369"/>
                  <a:gd name="connsiteX273" fmla="*/ 10235232 w 12089090"/>
                  <a:gd name="connsiteY273" fmla="*/ 6984614 h 13511369"/>
                  <a:gd name="connsiteX274" fmla="*/ 10075687 w 12089090"/>
                  <a:gd name="connsiteY274" fmla="*/ 7039382 h 13511369"/>
                  <a:gd name="connsiteX275" fmla="*/ 9966151 w 12089090"/>
                  <a:gd name="connsiteY275" fmla="*/ 7096533 h 13511369"/>
                  <a:gd name="connsiteX276" fmla="*/ 9847088 w 12089090"/>
                  <a:gd name="connsiteY276" fmla="*/ 7210833 h 13511369"/>
                  <a:gd name="connsiteX277" fmla="*/ 9882806 w 12089090"/>
                  <a:gd name="connsiteY277" fmla="*/ 7270363 h 13511369"/>
                  <a:gd name="connsiteX278" fmla="*/ 9925669 w 12089090"/>
                  <a:gd name="connsiteY278" fmla="*/ 7320371 h 13511369"/>
                  <a:gd name="connsiteX279" fmla="*/ 10004251 w 12089090"/>
                  <a:gd name="connsiteY279" fmla="*/ 7287033 h 13511369"/>
                  <a:gd name="connsiteX280" fmla="*/ 10016156 w 12089090"/>
                  <a:gd name="connsiteY280" fmla="*/ 7348944 h 13511369"/>
                  <a:gd name="connsiteX281" fmla="*/ 10130457 w 12089090"/>
                  <a:gd name="connsiteY281" fmla="*/ 7210833 h 13511369"/>
                  <a:gd name="connsiteX282" fmla="*/ 10166176 w 12089090"/>
                  <a:gd name="connsiteY282" fmla="*/ 7356089 h 13511369"/>
                  <a:gd name="connsiteX283" fmla="*/ 10261426 w 12089090"/>
                  <a:gd name="connsiteY283" fmla="*/ 7239408 h 13511369"/>
                  <a:gd name="connsiteX284" fmla="*/ 10287619 w 12089090"/>
                  <a:gd name="connsiteY284" fmla="*/ 7401332 h 13511369"/>
                  <a:gd name="connsiteX285" fmla="*/ 10361437 w 12089090"/>
                  <a:gd name="connsiteY285" fmla="*/ 7477532 h 13511369"/>
                  <a:gd name="connsiteX286" fmla="*/ 10151887 w 12089090"/>
                  <a:gd name="connsiteY286" fmla="*/ 7591832 h 13511369"/>
                  <a:gd name="connsiteX287" fmla="*/ 10304288 w 12089090"/>
                  <a:gd name="connsiteY287" fmla="*/ 7741852 h 13511369"/>
                  <a:gd name="connsiteX288" fmla="*/ 10335244 w 12089090"/>
                  <a:gd name="connsiteY288" fmla="*/ 7644221 h 13511369"/>
                  <a:gd name="connsiteX289" fmla="*/ 10406680 w 12089090"/>
                  <a:gd name="connsiteY289" fmla="*/ 7732326 h 13511369"/>
                  <a:gd name="connsiteX290" fmla="*/ 10528126 w 12089090"/>
                  <a:gd name="connsiteY290" fmla="*/ 7691846 h 13511369"/>
                  <a:gd name="connsiteX291" fmla="*/ 10532887 w 12089090"/>
                  <a:gd name="connsiteY291" fmla="*/ 7777570 h 13511369"/>
                  <a:gd name="connsiteX292" fmla="*/ 10530506 w 12089090"/>
                  <a:gd name="connsiteY292" fmla="*/ 7875200 h 13511369"/>
                  <a:gd name="connsiteX293" fmla="*/ 10640043 w 12089090"/>
                  <a:gd name="connsiteY293" fmla="*/ 7837101 h 13511369"/>
                  <a:gd name="connsiteX294" fmla="*/ 10680526 w 12089090"/>
                  <a:gd name="connsiteY294" fmla="*/ 8075227 h 13511369"/>
                  <a:gd name="connsiteX295" fmla="*/ 10818637 w 12089090"/>
                  <a:gd name="connsiteY295" fmla="*/ 8106182 h 13511369"/>
                  <a:gd name="connsiteX296" fmla="*/ 10832925 w 12089090"/>
                  <a:gd name="connsiteY296" fmla="*/ 7815670 h 13511369"/>
                  <a:gd name="connsiteX297" fmla="*/ 10923413 w 12089090"/>
                  <a:gd name="connsiteY297" fmla="*/ 7791858 h 13511369"/>
                  <a:gd name="connsiteX298" fmla="*/ 10992469 w 12089090"/>
                  <a:gd name="connsiteY298" fmla="*/ 7620407 h 13511369"/>
                  <a:gd name="connsiteX299" fmla="*/ 10954369 w 12089090"/>
                  <a:gd name="connsiteY299" fmla="*/ 7491821 h 13511369"/>
                  <a:gd name="connsiteX300" fmla="*/ 10859119 w 12089090"/>
                  <a:gd name="connsiteY300" fmla="*/ 7479913 h 13511369"/>
                  <a:gd name="connsiteX301" fmla="*/ 10906743 w 12089090"/>
                  <a:gd name="connsiteY301" fmla="*/ 7360851 h 13511369"/>
                  <a:gd name="connsiteX302" fmla="*/ 10801969 w 12089090"/>
                  <a:gd name="connsiteY302" fmla="*/ 7289414 h 13511369"/>
                  <a:gd name="connsiteX303" fmla="*/ 10761487 w 12089090"/>
                  <a:gd name="connsiteY303" fmla="*/ 7058432 h 13511369"/>
                  <a:gd name="connsiteX304" fmla="*/ 10443987 w 12089090"/>
                  <a:gd name="connsiteY304" fmla="*/ 7020332 h 13511369"/>
                  <a:gd name="connsiteX305" fmla="*/ 10513838 w 12089090"/>
                  <a:gd name="connsiteY305" fmla="*/ 6915558 h 13511369"/>
                  <a:gd name="connsiteX306" fmla="*/ 10637663 w 12089090"/>
                  <a:gd name="connsiteY306" fmla="*/ 6896508 h 13511369"/>
                  <a:gd name="connsiteX307" fmla="*/ 10647187 w 12089090"/>
                  <a:gd name="connsiteY307" fmla="*/ 6810782 h 13511369"/>
                  <a:gd name="connsiteX308" fmla="*/ 10859912 w 12089090"/>
                  <a:gd name="connsiteY308" fmla="*/ 6899682 h 13511369"/>
                  <a:gd name="connsiteX309" fmla="*/ 10875787 w 12089090"/>
                  <a:gd name="connsiteY309" fmla="*/ 6677432 h 13511369"/>
                  <a:gd name="connsiteX310" fmla="*/ 10666237 w 12089090"/>
                  <a:gd name="connsiteY310" fmla="*/ 6772682 h 13511369"/>
                  <a:gd name="connsiteX311" fmla="*/ 10590037 w 12089090"/>
                  <a:gd name="connsiteY311" fmla="*/ 6544082 h 13511369"/>
                  <a:gd name="connsiteX312" fmla="*/ 10361437 w 12089090"/>
                  <a:gd name="connsiteY312" fmla="*/ 6753632 h 13511369"/>
                  <a:gd name="connsiteX313" fmla="*/ 10374138 w 12089090"/>
                  <a:gd name="connsiteY313" fmla="*/ 6588533 h 13511369"/>
                  <a:gd name="connsiteX314" fmla="*/ 10386837 w 12089090"/>
                  <a:gd name="connsiteY314" fmla="*/ 6464707 h 13511369"/>
                  <a:gd name="connsiteX315" fmla="*/ 10331672 w 12089090"/>
                  <a:gd name="connsiteY315" fmla="*/ 6436675 h 13511369"/>
                  <a:gd name="connsiteX316" fmla="*/ 10278888 w 12089090"/>
                  <a:gd name="connsiteY316" fmla="*/ 6452008 h 13511369"/>
                  <a:gd name="connsiteX317" fmla="*/ 10158237 w 12089090"/>
                  <a:gd name="connsiteY317" fmla="*/ 6236107 h 13511369"/>
                  <a:gd name="connsiteX318" fmla="*/ 10323338 w 12089090"/>
                  <a:gd name="connsiteY318" fmla="*/ 6274208 h 13511369"/>
                  <a:gd name="connsiteX319" fmla="*/ 10564638 w 12089090"/>
                  <a:gd name="connsiteY319" fmla="*/ 6274208 h 13511369"/>
                  <a:gd name="connsiteX320" fmla="*/ 10694812 w 12089090"/>
                  <a:gd name="connsiteY320" fmla="*/ 6134507 h 13511369"/>
                  <a:gd name="connsiteX321" fmla="*/ 10593213 w 12089090"/>
                  <a:gd name="connsiteY321" fmla="*/ 6023383 h 13511369"/>
                  <a:gd name="connsiteX322" fmla="*/ 10380487 w 12089090"/>
                  <a:gd name="connsiteY322" fmla="*/ 5975757 h 13511369"/>
                  <a:gd name="connsiteX323" fmla="*/ 10561462 w 12089090"/>
                  <a:gd name="connsiteY323" fmla="*/ 5845582 h 13511369"/>
                  <a:gd name="connsiteX324" fmla="*/ 10507488 w 12089090"/>
                  <a:gd name="connsiteY324" fmla="*/ 5728108 h 13511369"/>
                  <a:gd name="connsiteX325" fmla="*/ 10561463 w 12089090"/>
                  <a:gd name="connsiteY325" fmla="*/ 5607458 h 13511369"/>
                  <a:gd name="connsiteX326" fmla="*/ 10523362 w 12089090"/>
                  <a:gd name="connsiteY326" fmla="*/ 5604282 h 13511369"/>
                  <a:gd name="connsiteX327" fmla="*/ 10488438 w 12089090"/>
                  <a:gd name="connsiteY327" fmla="*/ 5528083 h 13511369"/>
                  <a:gd name="connsiteX328" fmla="*/ 10329687 w 12089090"/>
                  <a:gd name="connsiteY328" fmla="*/ 5375682 h 13511369"/>
                  <a:gd name="connsiteX329" fmla="*/ 10599563 w 12089090"/>
                  <a:gd name="connsiteY329" fmla="*/ 5480458 h 13511369"/>
                  <a:gd name="connsiteX330" fmla="*/ 10742437 w 12089090"/>
                  <a:gd name="connsiteY330" fmla="*/ 5439182 h 13511369"/>
                  <a:gd name="connsiteX331" fmla="*/ 10717038 w 12089090"/>
                  <a:gd name="connsiteY331" fmla="*/ 5686833 h 13511369"/>
                  <a:gd name="connsiteX332" fmla="*/ 10894837 w 12089090"/>
                  <a:gd name="connsiteY332" fmla="*/ 5724932 h 13511369"/>
                  <a:gd name="connsiteX333" fmla="*/ 10951988 w 12089090"/>
                  <a:gd name="connsiteY333" fmla="*/ 5550308 h 13511369"/>
                  <a:gd name="connsiteX334" fmla="*/ 10993262 w 12089090"/>
                  <a:gd name="connsiteY334" fmla="*/ 5321707 h 13511369"/>
                  <a:gd name="connsiteX335" fmla="*/ 10913888 w 12089090"/>
                  <a:gd name="connsiteY335" fmla="*/ 5118508 h 13511369"/>
                  <a:gd name="connsiteX336" fmla="*/ 10856737 w 12089090"/>
                  <a:gd name="connsiteY336" fmla="*/ 5020082 h 13511369"/>
                  <a:gd name="connsiteX337" fmla="*/ 10777363 w 12089090"/>
                  <a:gd name="connsiteY337" fmla="*/ 5137558 h 13511369"/>
                  <a:gd name="connsiteX338" fmla="*/ 10707513 w 12089090"/>
                  <a:gd name="connsiteY338" fmla="*/ 5096283 h 13511369"/>
                  <a:gd name="connsiteX339" fmla="*/ 10675763 w 12089090"/>
                  <a:gd name="connsiteY339" fmla="*/ 5216933 h 13511369"/>
                  <a:gd name="connsiteX340" fmla="*/ 10574162 w 12089090"/>
                  <a:gd name="connsiteY340" fmla="*/ 5220107 h 13511369"/>
                  <a:gd name="connsiteX341" fmla="*/ 10494787 w 12089090"/>
                  <a:gd name="connsiteY341" fmla="*/ 5077232 h 13511369"/>
                  <a:gd name="connsiteX342" fmla="*/ 10456687 w 12089090"/>
                  <a:gd name="connsiteY342" fmla="*/ 4924832 h 13511369"/>
                  <a:gd name="connsiteX343" fmla="*/ 10240787 w 12089090"/>
                  <a:gd name="connsiteY343" fmla="*/ 4928007 h 13511369"/>
                  <a:gd name="connsiteX344" fmla="*/ 10266187 w 12089090"/>
                  <a:gd name="connsiteY344" fmla="*/ 5153432 h 13511369"/>
                  <a:gd name="connsiteX345" fmla="*/ 10228088 w 12089090"/>
                  <a:gd name="connsiteY345" fmla="*/ 4959758 h 13511369"/>
                  <a:gd name="connsiteX346" fmla="*/ 10183637 w 12089090"/>
                  <a:gd name="connsiteY346" fmla="*/ 4972457 h 13511369"/>
                  <a:gd name="connsiteX347" fmla="*/ 10113787 w 12089090"/>
                  <a:gd name="connsiteY347" fmla="*/ 4861332 h 13511369"/>
                  <a:gd name="connsiteX348" fmla="*/ 10018538 w 12089090"/>
                  <a:gd name="connsiteY348" fmla="*/ 4931183 h 13511369"/>
                  <a:gd name="connsiteX349" fmla="*/ 9862962 w 12089090"/>
                  <a:gd name="connsiteY349" fmla="*/ 5058182 h 13511369"/>
                  <a:gd name="connsiteX350" fmla="*/ 10228087 w 12089090"/>
                  <a:gd name="connsiteY350" fmla="*/ 4724807 h 13511369"/>
                  <a:gd name="connsiteX351" fmla="*/ 10372550 w 12089090"/>
                  <a:gd name="connsiteY351" fmla="*/ 4634321 h 13511369"/>
                  <a:gd name="connsiteX352" fmla="*/ 10590037 w 12089090"/>
                  <a:gd name="connsiteY352" fmla="*/ 4581932 h 13511369"/>
                  <a:gd name="connsiteX353" fmla="*/ 10628138 w 12089090"/>
                  <a:gd name="connsiteY353" fmla="*/ 4461283 h 13511369"/>
                  <a:gd name="connsiteX354" fmla="*/ 10799588 w 12089090"/>
                  <a:gd name="connsiteY354" fmla="*/ 4334283 h 13511369"/>
                  <a:gd name="connsiteX355" fmla="*/ 10831337 w 12089090"/>
                  <a:gd name="connsiteY355" fmla="*/ 4080282 h 13511369"/>
                  <a:gd name="connsiteX356" fmla="*/ 10599562 w 12089090"/>
                  <a:gd name="connsiteY356" fmla="*/ 3997732 h 13511369"/>
                  <a:gd name="connsiteX357" fmla="*/ 10282063 w 12089090"/>
                  <a:gd name="connsiteY357" fmla="*/ 3950108 h 13511369"/>
                  <a:gd name="connsiteX358" fmla="*/ 10151887 w 12089090"/>
                  <a:gd name="connsiteY358" fmla="*/ 4010432 h 13511369"/>
                  <a:gd name="connsiteX359" fmla="*/ 10177288 w 12089090"/>
                  <a:gd name="connsiteY359" fmla="*/ 3845333 h 13511369"/>
                  <a:gd name="connsiteX360" fmla="*/ 10126488 w 12089090"/>
                  <a:gd name="connsiteY360" fmla="*/ 3670708 h 13511369"/>
                  <a:gd name="connsiteX361" fmla="*/ 10240787 w 12089090"/>
                  <a:gd name="connsiteY361" fmla="*/ 3708807 h 13511369"/>
                  <a:gd name="connsiteX362" fmla="*/ 10361438 w 12089090"/>
                  <a:gd name="connsiteY362" fmla="*/ 3600858 h 13511369"/>
                  <a:gd name="connsiteX363" fmla="*/ 10551938 w 12089090"/>
                  <a:gd name="connsiteY363" fmla="*/ 3661183 h 13511369"/>
                  <a:gd name="connsiteX364" fmla="*/ 10564638 w 12089090"/>
                  <a:gd name="connsiteY364" fmla="*/ 3477033 h 13511369"/>
                  <a:gd name="connsiteX365" fmla="*/ 10704337 w 12089090"/>
                  <a:gd name="connsiteY365" fmla="*/ 3515132 h 13511369"/>
                  <a:gd name="connsiteX366" fmla="*/ 10818637 w 12089090"/>
                  <a:gd name="connsiteY366" fmla="*/ 3210332 h 13511369"/>
                  <a:gd name="connsiteX367" fmla="*/ 10920238 w 12089090"/>
                  <a:gd name="connsiteY367" fmla="*/ 3299233 h 13511369"/>
                  <a:gd name="connsiteX368" fmla="*/ 11059937 w 12089090"/>
                  <a:gd name="connsiteY368" fmla="*/ 3283357 h 13511369"/>
                  <a:gd name="connsiteX369" fmla="*/ 11094862 w 12089090"/>
                  <a:gd name="connsiteY369" fmla="*/ 3508782 h 13511369"/>
                  <a:gd name="connsiteX370" fmla="*/ 11171063 w 12089090"/>
                  <a:gd name="connsiteY370" fmla="*/ 3251608 h 13511369"/>
                  <a:gd name="connsiteX371" fmla="*/ 11094863 w 12089090"/>
                  <a:gd name="connsiteY371" fmla="*/ 3165883 h 13511369"/>
                  <a:gd name="connsiteX372" fmla="*/ 11180587 w 12089090"/>
                  <a:gd name="connsiteY372" fmla="*/ 2911882 h 13511369"/>
                  <a:gd name="connsiteX373" fmla="*/ 10999613 w 12089090"/>
                  <a:gd name="connsiteY373" fmla="*/ 2988083 h 13511369"/>
                  <a:gd name="connsiteX374" fmla="*/ 10971037 w 12089090"/>
                  <a:gd name="connsiteY374" fmla="*/ 2918232 h 13511369"/>
                  <a:gd name="connsiteX375" fmla="*/ 10780537 w 12089090"/>
                  <a:gd name="connsiteY375" fmla="*/ 2715032 h 13511369"/>
                  <a:gd name="connsiteX376" fmla="*/ 10748788 w 12089090"/>
                  <a:gd name="connsiteY376" fmla="*/ 2530883 h 13511369"/>
                  <a:gd name="connsiteX377" fmla="*/ 10717038 w 12089090"/>
                  <a:gd name="connsiteY377" fmla="*/ 2435633 h 13511369"/>
                  <a:gd name="connsiteX378" fmla="*/ 10818637 w 12089090"/>
                  <a:gd name="connsiteY378" fmla="*/ 2334032 h 13511369"/>
                  <a:gd name="connsiteX379" fmla="*/ 11078988 w 12089090"/>
                  <a:gd name="connsiteY379" fmla="*/ 2099083 h 13511369"/>
                  <a:gd name="connsiteX380" fmla="*/ 11199637 w 12089090"/>
                  <a:gd name="connsiteY380" fmla="*/ 2118132 h 13511369"/>
                  <a:gd name="connsiteX381" fmla="*/ 11269488 w 12089090"/>
                  <a:gd name="connsiteY381" fmla="*/ 2029233 h 13511369"/>
                  <a:gd name="connsiteX382" fmla="*/ 11504437 w 12089090"/>
                  <a:gd name="connsiteY382" fmla="*/ 1921282 h 13511369"/>
                  <a:gd name="connsiteX383" fmla="*/ 11358388 w 12089090"/>
                  <a:gd name="connsiteY383" fmla="*/ 1851433 h 13511369"/>
                  <a:gd name="connsiteX384" fmla="*/ 11275837 w 12089090"/>
                  <a:gd name="connsiteY384" fmla="*/ 1705382 h 13511369"/>
                  <a:gd name="connsiteX385" fmla="*/ 11377437 w 12089090"/>
                  <a:gd name="connsiteY385" fmla="*/ 1279932 h 13511369"/>
                  <a:gd name="connsiteX386" fmla="*/ 11256787 w 12089090"/>
                  <a:gd name="connsiteY386" fmla="*/ 1019582 h 13511369"/>
                  <a:gd name="connsiteX387" fmla="*/ 11542537 w 12089090"/>
                  <a:gd name="connsiteY387" fmla="*/ 1362482 h 13511369"/>
                  <a:gd name="connsiteX388" fmla="*/ 11707637 w 12089090"/>
                  <a:gd name="connsiteY388" fmla="*/ 1165632 h 13511369"/>
                  <a:gd name="connsiteX389" fmla="*/ 11891787 w 12089090"/>
                  <a:gd name="connsiteY389" fmla="*/ 1476782 h 13511369"/>
                  <a:gd name="connsiteX390" fmla="*/ 12088637 w 12089090"/>
                  <a:gd name="connsiteY390" fmla="*/ 1578383 h 13511369"/>
                  <a:gd name="connsiteX391" fmla="*/ 11923537 w 12089090"/>
                  <a:gd name="connsiteY391" fmla="*/ 1133883 h 13511369"/>
                  <a:gd name="connsiteX392" fmla="*/ 11910837 w 12089090"/>
                  <a:gd name="connsiteY392" fmla="*/ 917982 h 13511369"/>
                  <a:gd name="connsiteX393" fmla="*/ 11777487 w 12089090"/>
                  <a:gd name="connsiteY393" fmla="*/ 721132 h 13511369"/>
                  <a:gd name="connsiteX394" fmla="*/ 11752087 w 12089090"/>
                  <a:gd name="connsiteY39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95615 w 12089090"/>
                  <a:gd name="connsiteY11" fmla="*/ 2443319 h 13511369"/>
                  <a:gd name="connsiteX12" fmla="*/ 7526559 w 12089090"/>
                  <a:gd name="connsiteY12" fmla="*/ 2407600 h 13511369"/>
                  <a:gd name="connsiteX13" fmla="*/ 7521797 w 12089090"/>
                  <a:gd name="connsiteY13" fmla="*/ 2148044 h 13511369"/>
                  <a:gd name="connsiteX14" fmla="*/ 7412259 w 12089090"/>
                  <a:gd name="connsiteY14" fmla="*/ 2105181 h 13511369"/>
                  <a:gd name="connsiteX15" fmla="*/ 7371778 w 12089090"/>
                  <a:gd name="connsiteY15" fmla="*/ 1993263 h 13511369"/>
                  <a:gd name="connsiteX16" fmla="*/ 7281290 w 12089090"/>
                  <a:gd name="connsiteY16" fmla="*/ 2021838 h 13511369"/>
                  <a:gd name="connsiteX17" fmla="*/ 7180087 w 12089090"/>
                  <a:gd name="connsiteY17" fmla="*/ 1905407 h 13511369"/>
                  <a:gd name="connsiteX18" fmla="*/ 7321772 w 12089090"/>
                  <a:gd name="connsiteY18" fmla="*/ 1876581 h 13511369"/>
                  <a:gd name="connsiteX19" fmla="*/ 7419403 w 12089090"/>
                  <a:gd name="connsiteY19" fmla="*/ 1843244 h 13511369"/>
                  <a:gd name="connsiteX20" fmla="*/ 7457503 w 12089090"/>
                  <a:gd name="connsiteY20" fmla="*/ 1764663 h 13511369"/>
                  <a:gd name="connsiteX21" fmla="*/ 7543228 w 12089090"/>
                  <a:gd name="connsiteY21" fmla="*/ 1752756 h 13511369"/>
                  <a:gd name="connsiteX22" fmla="*/ 7618237 w 12089090"/>
                  <a:gd name="connsiteY22" fmla="*/ 1552982 h 13511369"/>
                  <a:gd name="connsiteX23" fmla="*/ 7512272 w 12089090"/>
                  <a:gd name="connsiteY23" fmla="*/ 1428906 h 13511369"/>
                  <a:gd name="connsiteX24" fmla="*/ 7275337 w 12089090"/>
                  <a:gd name="connsiteY24" fmla="*/ 1305332 h 13511369"/>
                  <a:gd name="connsiteX25" fmla="*/ 6959822 w 12089090"/>
                  <a:gd name="connsiteY25" fmla="*/ 1395569 h 13511369"/>
                  <a:gd name="connsiteX26" fmla="*/ 6752653 w 12089090"/>
                  <a:gd name="connsiteY26" fmla="*/ 1359850 h 13511369"/>
                  <a:gd name="connsiteX27" fmla="*/ 6647878 w 12089090"/>
                  <a:gd name="connsiteY27" fmla="*/ 1431288 h 13511369"/>
                  <a:gd name="connsiteX28" fmla="*/ 6488334 w 12089090"/>
                  <a:gd name="connsiteY28" fmla="*/ 1331275 h 13511369"/>
                  <a:gd name="connsiteX29" fmla="*/ 6354984 w 12089090"/>
                  <a:gd name="connsiteY29" fmla="*/ 1402713 h 13511369"/>
                  <a:gd name="connsiteX30" fmla="*/ 6265687 w 12089090"/>
                  <a:gd name="connsiteY30" fmla="*/ 1362482 h 13511369"/>
                  <a:gd name="connsiteX31" fmla="*/ 6181153 w 12089090"/>
                  <a:gd name="connsiteY31" fmla="*/ 1433669 h 13511369"/>
                  <a:gd name="connsiteX32" fmla="*/ 6052565 w 12089090"/>
                  <a:gd name="connsiteY32" fmla="*/ 1269363 h 13511369"/>
                  <a:gd name="connsiteX33" fmla="*/ 5971603 w 12089090"/>
                  <a:gd name="connsiteY33" fmla="*/ 1078863 h 13511369"/>
                  <a:gd name="connsiteX34" fmla="*/ 5808487 w 12089090"/>
                  <a:gd name="connsiteY34" fmla="*/ 1000532 h 13511369"/>
                  <a:gd name="connsiteX35" fmla="*/ 5647753 w 12089090"/>
                  <a:gd name="connsiteY35" fmla="*/ 921700 h 13511369"/>
                  <a:gd name="connsiteX36" fmla="*/ 5566790 w 12089090"/>
                  <a:gd name="connsiteY36" fmla="*/ 995519 h 13511369"/>
                  <a:gd name="connsiteX37" fmla="*/ 5500115 w 12089090"/>
                  <a:gd name="connsiteY37" fmla="*/ 847881 h 13511369"/>
                  <a:gd name="connsiteX38" fmla="*/ 5295328 w 12089090"/>
                  <a:gd name="connsiteY38" fmla="*/ 838356 h 13511369"/>
                  <a:gd name="connsiteX39" fmla="*/ 5119115 w 12089090"/>
                  <a:gd name="connsiteY39" fmla="*/ 678813 h 13511369"/>
                  <a:gd name="connsiteX40" fmla="*/ 4872656 w 12089090"/>
                  <a:gd name="connsiteY40" fmla="*/ 524282 h 13511369"/>
                  <a:gd name="connsiteX41" fmla="*/ 4578572 w 12089090"/>
                  <a:gd name="connsiteY41" fmla="*/ 478788 h 13511369"/>
                  <a:gd name="connsiteX42" fmla="*/ 4330922 w 12089090"/>
                  <a:gd name="connsiteY42" fmla="*/ 395444 h 13511369"/>
                  <a:gd name="connsiteX43" fmla="*/ 4363068 w 12089090"/>
                  <a:gd name="connsiteY43" fmla="*/ 505232 h 13511369"/>
                  <a:gd name="connsiteX44" fmla="*/ 4118990 w 12089090"/>
                  <a:gd name="connsiteY44" fmla="*/ 528794 h 13511369"/>
                  <a:gd name="connsiteX45" fmla="*/ 3952303 w 12089090"/>
                  <a:gd name="connsiteY45" fmla="*/ 640713 h 13511369"/>
                  <a:gd name="connsiteX46" fmla="*/ 3770137 w 12089090"/>
                  <a:gd name="connsiteY46" fmla="*/ 929094 h 13511369"/>
                  <a:gd name="connsiteX47" fmla="*/ 3680840 w 12089090"/>
                  <a:gd name="connsiteY47" fmla="*/ 914556 h 13511369"/>
                  <a:gd name="connsiteX48" fmla="*/ 3578447 w 12089090"/>
                  <a:gd name="connsiteY48" fmla="*/ 990756 h 13511369"/>
                  <a:gd name="connsiteX49" fmla="*/ 3404615 w 12089090"/>
                  <a:gd name="connsiteY49" fmla="*/ 1205069 h 13511369"/>
                  <a:gd name="connsiteX50" fmla="*/ 3266503 w 12089090"/>
                  <a:gd name="connsiteY50" fmla="*/ 1266981 h 13511369"/>
                  <a:gd name="connsiteX51" fmla="*/ 3184349 w 12089090"/>
                  <a:gd name="connsiteY51" fmla="*/ 1343433 h 13511369"/>
                  <a:gd name="connsiteX52" fmla="*/ 2956940 w 12089090"/>
                  <a:gd name="connsiteY52" fmla="*/ 1233644 h 13511369"/>
                  <a:gd name="connsiteX53" fmla="*/ 2829544 w 12089090"/>
                  <a:gd name="connsiteY53" fmla="*/ 1317239 h 13511369"/>
                  <a:gd name="connsiteX54" fmla="*/ 2690240 w 12089090"/>
                  <a:gd name="connsiteY54" fmla="*/ 1366994 h 13511369"/>
                  <a:gd name="connsiteX55" fmla="*/ 2455687 w 12089090"/>
                  <a:gd name="connsiteY55" fmla="*/ 1452970 h 13511369"/>
                  <a:gd name="connsiteX56" fmla="*/ 2421159 w 12089090"/>
                  <a:gd name="connsiteY56" fmla="*/ 1328894 h 13511369"/>
                  <a:gd name="connsiteX57" fmla="*/ 2341387 w 12089090"/>
                  <a:gd name="connsiteY57" fmla="*/ 1248182 h 13511369"/>
                  <a:gd name="connsiteX58" fmla="*/ 2364009 w 12089090"/>
                  <a:gd name="connsiteY58" fmla="*/ 1407475 h 13511369"/>
                  <a:gd name="connsiteX59" fmla="*/ 2321147 w 12089090"/>
                  <a:gd name="connsiteY59" fmla="*/ 1557494 h 13511369"/>
                  <a:gd name="connsiteX60" fmla="*/ 2379487 w 12089090"/>
                  <a:gd name="connsiteY60" fmla="*/ 1629182 h 13511369"/>
                  <a:gd name="connsiteX61" fmla="*/ 2748581 w 12089090"/>
                  <a:gd name="connsiteY61" fmla="*/ 1888739 h 13511369"/>
                  <a:gd name="connsiteX62" fmla="*/ 2818828 w 12089090"/>
                  <a:gd name="connsiteY62" fmla="*/ 2031363 h 13511369"/>
                  <a:gd name="connsiteX63" fmla="*/ 2799778 w 12089090"/>
                  <a:gd name="connsiteY63" fmla="*/ 2224244 h 13511369"/>
                  <a:gd name="connsiteX64" fmla="*/ 2870025 w 12089090"/>
                  <a:gd name="connsiteY64" fmla="*/ 2431664 h 13511369"/>
                  <a:gd name="connsiteX65" fmla="*/ 3027187 w 12089090"/>
                  <a:gd name="connsiteY65" fmla="*/ 2567395 h 13511369"/>
                  <a:gd name="connsiteX66" fmla="*/ 3160537 w 12089090"/>
                  <a:gd name="connsiteY66" fmla="*/ 2543582 h 13511369"/>
                  <a:gd name="connsiteX67" fmla="*/ 3228403 w 12089090"/>
                  <a:gd name="connsiteY67" fmla="*/ 2648106 h 13511369"/>
                  <a:gd name="connsiteX68" fmla="*/ 3130772 w 12089090"/>
                  <a:gd name="connsiteY68" fmla="*/ 2719544 h 13511369"/>
                  <a:gd name="connsiteX69" fmla="*/ 3115293 w 12089090"/>
                  <a:gd name="connsiteY69" fmla="*/ 2843619 h 13511369"/>
                  <a:gd name="connsiteX70" fmla="*/ 3023615 w 12089090"/>
                  <a:gd name="connsiteY70" fmla="*/ 2957669 h 13511369"/>
                  <a:gd name="connsiteX71" fmla="*/ 3016472 w 12089090"/>
                  <a:gd name="connsiteY71" fmla="*/ 3050538 h 13511369"/>
                  <a:gd name="connsiteX72" fmla="*/ 2916459 w 12089090"/>
                  <a:gd name="connsiteY72" fmla="*/ 3143406 h 13511369"/>
                  <a:gd name="connsiteX73" fmla="*/ 2874787 w 12089090"/>
                  <a:gd name="connsiteY73" fmla="*/ 3248432 h 13511369"/>
                  <a:gd name="connsiteX74" fmla="*/ 2916459 w 12089090"/>
                  <a:gd name="connsiteY74" fmla="*/ 3355338 h 13511369"/>
                  <a:gd name="connsiteX75" fmla="*/ 3039093 w 12089090"/>
                  <a:gd name="connsiteY75" fmla="*/ 3469889 h 13511369"/>
                  <a:gd name="connsiteX76" fmla="*/ 2880740 w 12089090"/>
                  <a:gd name="connsiteY76" fmla="*/ 3872069 h 13511369"/>
                  <a:gd name="connsiteX77" fmla="*/ 2854547 w 12089090"/>
                  <a:gd name="connsiteY77" fmla="*/ 4003038 h 13511369"/>
                  <a:gd name="connsiteX78" fmla="*/ 2779537 w 12089090"/>
                  <a:gd name="connsiteY78" fmla="*/ 4067582 h 13511369"/>
                  <a:gd name="connsiteX79" fmla="*/ 2630709 w 12089090"/>
                  <a:gd name="connsiteY79" fmla="*/ 4069713 h 13511369"/>
                  <a:gd name="connsiteX80" fmla="*/ 2559272 w 12089090"/>
                  <a:gd name="connsiteY80" fmla="*/ 4041138 h 13511369"/>
                  <a:gd name="connsiteX81" fmla="*/ 2497359 w 12089090"/>
                  <a:gd name="connsiteY81" fmla="*/ 3964938 h 13511369"/>
                  <a:gd name="connsiteX82" fmla="*/ 2360437 w 12089090"/>
                  <a:gd name="connsiteY82" fmla="*/ 3991382 h 13511369"/>
                  <a:gd name="connsiteX83" fmla="*/ 2302097 w 12089090"/>
                  <a:gd name="connsiteY83" fmla="*/ 4098288 h 13511369"/>
                  <a:gd name="connsiteX84" fmla="*/ 2402109 w 12089090"/>
                  <a:gd name="connsiteY84" fmla="*/ 4295932 h 13511369"/>
                  <a:gd name="connsiteX85" fmla="*/ 2322337 w 12089090"/>
                  <a:gd name="connsiteY85" fmla="*/ 4353332 h 13511369"/>
                  <a:gd name="connsiteX86" fmla="*/ 2533078 w 12089090"/>
                  <a:gd name="connsiteY86" fmla="*/ 4645975 h 13511369"/>
                  <a:gd name="connsiteX87" fmla="*/ 2597372 w 12089090"/>
                  <a:gd name="connsiteY87" fmla="*/ 4879338 h 13511369"/>
                  <a:gd name="connsiteX88" fmla="*/ 2489024 w 12089090"/>
                  <a:gd name="connsiteY88" fmla="*/ 4958170 h 13511369"/>
                  <a:gd name="connsiteX89" fmla="*/ 2471165 w 12089090"/>
                  <a:gd name="connsiteY89" fmla="*/ 5122225 h 13511369"/>
                  <a:gd name="connsiteX90" fmla="*/ 2387822 w 12089090"/>
                  <a:gd name="connsiteY90" fmla="*/ 5196044 h 13511369"/>
                  <a:gd name="connsiteX91" fmla="*/ 2398537 w 12089090"/>
                  <a:gd name="connsiteY91" fmla="*/ 5286782 h 13511369"/>
                  <a:gd name="connsiteX92" fmla="*/ 2506884 w 12089090"/>
                  <a:gd name="connsiteY92" fmla="*/ 5384163 h 13511369"/>
                  <a:gd name="connsiteX93" fmla="*/ 2512837 w 12089090"/>
                  <a:gd name="connsiteY93" fmla="*/ 5534432 h 13511369"/>
                  <a:gd name="connsiteX94" fmla="*/ 2516409 w 12089090"/>
                  <a:gd name="connsiteY94" fmla="*/ 5622288 h 13511369"/>
                  <a:gd name="connsiteX95" fmla="*/ 2649759 w 12089090"/>
                  <a:gd name="connsiteY95" fmla="*/ 5741350 h 13511369"/>
                  <a:gd name="connsiteX96" fmla="*/ 2814065 w 12089090"/>
                  <a:gd name="connsiteY96" fmla="*/ 5819932 h 13511369"/>
                  <a:gd name="connsiteX97" fmla="*/ 2846212 w 12089090"/>
                  <a:gd name="connsiteY97" fmla="*/ 6036875 h 13511369"/>
                  <a:gd name="connsiteX98" fmla="*/ 2836687 w 12089090"/>
                  <a:gd name="connsiteY98" fmla="*/ 6239282 h 13511369"/>
                  <a:gd name="connsiteX99" fmla="*/ 2611659 w 12089090"/>
                  <a:gd name="connsiteY99" fmla="*/ 6322375 h 13511369"/>
                  <a:gd name="connsiteX100" fmla="*/ 2627137 w 12089090"/>
                  <a:gd name="connsiteY100" fmla="*/ 6448832 h 13511369"/>
                  <a:gd name="connsiteX101" fmla="*/ 2531887 w 12089090"/>
                  <a:gd name="connsiteY101" fmla="*/ 6696482 h 13511369"/>
                  <a:gd name="connsiteX102" fmla="*/ 2585465 w 12089090"/>
                  <a:gd name="connsiteY102" fmla="*/ 6812913 h 13511369"/>
                  <a:gd name="connsiteX103" fmla="*/ 2535459 w 12089090"/>
                  <a:gd name="connsiteY103" fmla="*/ 6872444 h 13511369"/>
                  <a:gd name="connsiteX104" fmla="*/ 2478309 w 12089090"/>
                  <a:gd name="connsiteY104" fmla="*/ 6981982 h 13511369"/>
                  <a:gd name="connsiteX105" fmla="*/ 2365199 w 12089090"/>
                  <a:gd name="connsiteY105" fmla="*/ 7022714 h 13511369"/>
                  <a:gd name="connsiteX106" fmla="*/ 2123503 w 12089090"/>
                  <a:gd name="connsiteY106" fmla="*/ 7248682 h 13511369"/>
                  <a:gd name="connsiteX107" fmla="*/ 2171128 w 12089090"/>
                  <a:gd name="connsiteY107" fmla="*/ 7551100 h 13511369"/>
                  <a:gd name="connsiteX108" fmla="*/ 2143743 w 12089090"/>
                  <a:gd name="connsiteY108" fmla="*/ 7627551 h 13511369"/>
                  <a:gd name="connsiteX109" fmla="*/ 1973484 w 12089090"/>
                  <a:gd name="connsiteY109" fmla="*/ 7703500 h 13511369"/>
                  <a:gd name="connsiteX110" fmla="*/ 1867519 w 12089090"/>
                  <a:gd name="connsiteY110" fmla="*/ 7841863 h 13511369"/>
                  <a:gd name="connsiteX111" fmla="*/ 1842515 w 12089090"/>
                  <a:gd name="connsiteY111" fmla="*/ 8084500 h 13511369"/>
                  <a:gd name="connsiteX112" fmla="*/ 1721072 w 12089090"/>
                  <a:gd name="connsiteY112" fmla="*/ 8148794 h 13511369"/>
                  <a:gd name="connsiteX113" fmla="*/ 1703212 w 12089090"/>
                  <a:gd name="connsiteY113" fmla="*/ 8291919 h 13511369"/>
                  <a:gd name="connsiteX114" fmla="*/ 1671065 w 12089090"/>
                  <a:gd name="connsiteY114" fmla="*/ 8510744 h 13511369"/>
                  <a:gd name="connsiteX115" fmla="*/ 1716309 w 12089090"/>
                  <a:gd name="connsiteY115" fmla="*/ 8653619 h 13511369"/>
                  <a:gd name="connsiteX116" fmla="*/ 1706784 w 12089090"/>
                  <a:gd name="connsiteY116" fmla="*/ 8772682 h 13511369"/>
                  <a:gd name="connsiteX117" fmla="*/ 1788937 w 12089090"/>
                  <a:gd name="connsiteY117" fmla="*/ 8963432 h 13511369"/>
                  <a:gd name="connsiteX118" fmla="*/ 1657969 w 12089090"/>
                  <a:gd name="connsiteY118" fmla="*/ 9413488 h 13511369"/>
                  <a:gd name="connsiteX119" fmla="*/ 1506759 w 12089090"/>
                  <a:gd name="connsiteY119" fmla="*/ 9498963 h 13511369"/>
                  <a:gd name="connsiteX120" fmla="*/ 1463897 w 12089090"/>
                  <a:gd name="connsiteY120" fmla="*/ 9682319 h 13511369"/>
                  <a:gd name="connsiteX121" fmla="*/ 1321022 w 12089090"/>
                  <a:gd name="connsiteY121" fmla="*/ 9748994 h 13511369"/>
                  <a:gd name="connsiteX122" fmla="*/ 1312687 w 12089090"/>
                  <a:gd name="connsiteY122" fmla="*/ 9839732 h 13511369"/>
                  <a:gd name="connsiteX123" fmla="*/ 1237678 w 12089090"/>
                  <a:gd name="connsiteY123" fmla="*/ 9970450 h 13511369"/>
                  <a:gd name="connsiteX124" fmla="*/ 1254347 w 12089090"/>
                  <a:gd name="connsiteY124" fmla="*/ 10151425 h 13511369"/>
                  <a:gd name="connsiteX125" fmla="*/ 1179337 w 12089090"/>
                  <a:gd name="connsiteY125" fmla="*/ 10315982 h 13511369"/>
                  <a:gd name="connsiteX126" fmla="*/ 932878 w 12089090"/>
                  <a:gd name="connsiteY126" fmla="*/ 10353832 h 13511369"/>
                  <a:gd name="connsiteX127" fmla="*/ 817387 w 12089090"/>
                  <a:gd name="connsiteY127" fmla="*/ 10468382 h 13511369"/>
                  <a:gd name="connsiteX128" fmla="*/ 678084 w 12089090"/>
                  <a:gd name="connsiteY128" fmla="*/ 10480038 h 13511369"/>
                  <a:gd name="connsiteX129" fmla="*/ 585215 w 12089090"/>
                  <a:gd name="connsiteY129" fmla="*/ 10544332 h 13511369"/>
                  <a:gd name="connsiteX130" fmla="*/ 497109 w 12089090"/>
                  <a:gd name="connsiteY130" fmla="*/ 10503850 h 13511369"/>
                  <a:gd name="connsiteX131" fmla="*/ 399478 w 12089090"/>
                  <a:gd name="connsiteY131" fmla="*/ 10510994 h 13511369"/>
                  <a:gd name="connsiteX132" fmla="*/ 301847 w 12089090"/>
                  <a:gd name="connsiteY132" fmla="*/ 10482419 h 13511369"/>
                  <a:gd name="connsiteX133" fmla="*/ 238743 w 12089090"/>
                  <a:gd name="connsiteY133" fmla="*/ 10535057 h 13511369"/>
                  <a:gd name="connsiteX134" fmla="*/ 17287 w 12089090"/>
                  <a:gd name="connsiteY134" fmla="*/ 10430282 h 13511369"/>
                  <a:gd name="connsiteX135" fmla="*/ 78009 w 12089090"/>
                  <a:gd name="connsiteY135" fmla="*/ 10608625 h 13511369"/>
                  <a:gd name="connsiteX136" fmla="*/ 11334 w 12089090"/>
                  <a:gd name="connsiteY136" fmla="*/ 10787219 h 13511369"/>
                  <a:gd name="connsiteX137" fmla="*/ 112537 w 12089090"/>
                  <a:gd name="connsiteY137" fmla="*/ 11056551 h 13511369"/>
                  <a:gd name="connsiteX138" fmla="*/ 8953 w 12089090"/>
                  <a:gd name="connsiteY138" fmla="*/ 11234894 h 13511369"/>
                  <a:gd name="connsiteX139" fmla="*/ 17287 w 12089090"/>
                  <a:gd name="connsiteY139" fmla="*/ 11420882 h 13511369"/>
                  <a:gd name="connsiteX140" fmla="*/ 158972 w 12089090"/>
                  <a:gd name="connsiteY140" fmla="*/ 11470638 h 13511369"/>
                  <a:gd name="connsiteX141" fmla="*/ 455437 w 12089090"/>
                  <a:gd name="connsiteY141" fmla="*/ 11497082 h 13511369"/>
                  <a:gd name="connsiteX142" fmla="*/ 623315 w 12089090"/>
                  <a:gd name="connsiteY142" fmla="*/ 11544457 h 13511369"/>
                  <a:gd name="connsiteX143" fmla="*/ 737615 w 12089090"/>
                  <a:gd name="connsiteY143" fmla="*/ 11489688 h 13511369"/>
                  <a:gd name="connsiteX144" fmla="*/ 912637 w 12089090"/>
                  <a:gd name="connsiteY144" fmla="*/ 11535182 h 13511369"/>
                  <a:gd name="connsiteX145" fmla="*/ 1078134 w 12089090"/>
                  <a:gd name="connsiteY145" fmla="*/ 11413488 h 13511369"/>
                  <a:gd name="connsiteX146" fmla="*/ 1155524 w 12089090"/>
                  <a:gd name="connsiteY146" fmla="*/ 11470889 h 13511369"/>
                  <a:gd name="connsiteX147" fmla="*/ 1294828 w 12089090"/>
                  <a:gd name="connsiteY147" fmla="*/ 11496832 h 13511369"/>
                  <a:gd name="connsiteX148" fmla="*/ 1466278 w 12089090"/>
                  <a:gd name="connsiteY148" fmla="*/ 11508738 h 13511369"/>
                  <a:gd name="connsiteX149" fmla="*/ 1552003 w 12089090"/>
                  <a:gd name="connsiteY149" fmla="*/ 11573032 h 13511369"/>
                  <a:gd name="connsiteX150" fmla="*/ 1652015 w 12089090"/>
                  <a:gd name="connsiteY150" fmla="*/ 11580175 h 13511369"/>
                  <a:gd name="connsiteX151" fmla="*/ 1731787 w 12089090"/>
                  <a:gd name="connsiteY151" fmla="*/ 11592332 h 13511369"/>
                  <a:gd name="connsiteX152" fmla="*/ 1659159 w 12089090"/>
                  <a:gd name="connsiteY152" fmla="*/ 11737338 h 13511369"/>
                  <a:gd name="connsiteX153" fmla="*/ 1693687 w 12089090"/>
                  <a:gd name="connsiteY153" fmla="*/ 11992382 h 13511369"/>
                  <a:gd name="connsiteX154" fmla="*/ 1871090 w 12089090"/>
                  <a:gd name="connsiteY154" fmla="*/ 12130244 h 13511369"/>
                  <a:gd name="connsiteX155" fmla="*/ 1993724 w 12089090"/>
                  <a:gd name="connsiteY155" fmla="*/ 12056676 h 13511369"/>
                  <a:gd name="connsiteX156" fmla="*/ 2066353 w 12089090"/>
                  <a:gd name="connsiteY156" fmla="*/ 12104050 h 13511369"/>
                  <a:gd name="connsiteX157" fmla="*/ 2142553 w 12089090"/>
                  <a:gd name="connsiteY157" fmla="*/ 12034994 h 13511369"/>
                  <a:gd name="connsiteX158" fmla="*/ 2242565 w 12089090"/>
                  <a:gd name="connsiteY158" fmla="*/ 12058807 h 13511369"/>
                  <a:gd name="connsiteX159" fmla="*/ 2473547 w 12089090"/>
                  <a:gd name="connsiteY159" fmla="*/ 12008800 h 13511369"/>
                  <a:gd name="connsiteX160" fmla="*/ 2524743 w 12089090"/>
                  <a:gd name="connsiteY160" fmla="*/ 11899513 h 13511369"/>
                  <a:gd name="connsiteX161" fmla="*/ 2893837 w 12089090"/>
                  <a:gd name="connsiteY161" fmla="*/ 12030482 h 13511369"/>
                  <a:gd name="connsiteX162" fmla="*/ 2983134 w 12089090"/>
                  <a:gd name="connsiteY162" fmla="*/ 12018325 h 13511369"/>
                  <a:gd name="connsiteX163" fmla="*/ 3084337 w 12089090"/>
                  <a:gd name="connsiteY163" fmla="*/ 12182882 h 13511369"/>
                  <a:gd name="connsiteX164" fmla="*/ 3323653 w 12089090"/>
                  <a:gd name="connsiteY164" fmla="*/ 12127863 h 13511369"/>
                  <a:gd name="connsiteX165" fmla="*/ 3433190 w 12089090"/>
                  <a:gd name="connsiteY165" fmla="*/ 12196919 h 13511369"/>
                  <a:gd name="connsiteX166" fmla="*/ 3586781 w 12089090"/>
                  <a:gd name="connsiteY166" fmla="*/ 12266226 h 13511369"/>
                  <a:gd name="connsiteX167" fmla="*/ 3522487 w 12089090"/>
                  <a:gd name="connsiteY167" fmla="*/ 12387670 h 13511369"/>
                  <a:gd name="connsiteX168" fmla="*/ 3607022 w 12089090"/>
                  <a:gd name="connsiteY168" fmla="*/ 12592207 h 13511369"/>
                  <a:gd name="connsiteX169" fmla="*/ 3560587 w 12089090"/>
                  <a:gd name="connsiteY169" fmla="*/ 12773432 h 13511369"/>
                  <a:gd name="connsiteX170" fmla="*/ 3545109 w 12089090"/>
                  <a:gd name="connsiteY170" fmla="*/ 12987494 h 13511369"/>
                  <a:gd name="connsiteX171" fmla="*/ 3636787 w 12089090"/>
                  <a:gd name="connsiteY171" fmla="*/ 13211582 h 13511369"/>
                  <a:gd name="connsiteX172" fmla="*/ 3922537 w 12089090"/>
                  <a:gd name="connsiteY172" fmla="*/ 13440182 h 13511369"/>
                  <a:gd name="connsiteX173" fmla="*/ 4514278 w 12089090"/>
                  <a:gd name="connsiteY173" fmla="*/ 13511369 h 13511369"/>
                  <a:gd name="connsiteX174" fmla="*/ 4549996 w 12089090"/>
                  <a:gd name="connsiteY174" fmla="*/ 13442312 h 13511369"/>
                  <a:gd name="connsiteX175" fmla="*/ 4208287 w 12089090"/>
                  <a:gd name="connsiteY175" fmla="*/ 13154432 h 13511369"/>
                  <a:gd name="connsiteX176" fmla="*/ 4635722 w 12089090"/>
                  <a:gd name="connsiteY176" fmla="*/ 13268482 h 13511369"/>
                  <a:gd name="connsiteX177" fmla="*/ 4951237 w 12089090"/>
                  <a:gd name="connsiteY177" fmla="*/ 13268732 h 13511369"/>
                  <a:gd name="connsiteX178" fmla="*/ 5052440 w 12089090"/>
                  <a:gd name="connsiteY178" fmla="*/ 13058932 h 13511369"/>
                  <a:gd name="connsiteX179" fmla="*/ 5011959 w 12089090"/>
                  <a:gd name="connsiteY179" fmla="*/ 12985113 h 13511369"/>
                  <a:gd name="connsiteX180" fmla="*/ 5008387 w 12089090"/>
                  <a:gd name="connsiteY180" fmla="*/ 12678182 h 13511369"/>
                  <a:gd name="connsiteX181" fmla="*/ 5084587 w 12089090"/>
                  <a:gd name="connsiteY181" fmla="*/ 12563882 h 13511369"/>
                  <a:gd name="connsiteX182" fmla="*/ 5046487 w 12089090"/>
                  <a:gd name="connsiteY182" fmla="*/ 12225745 h 13511369"/>
                  <a:gd name="connsiteX183" fmla="*/ 5375100 w 12089090"/>
                  <a:gd name="connsiteY183" fmla="*/ 12097157 h 13511369"/>
                  <a:gd name="connsiteX184" fmla="*/ 5656087 w 12089090"/>
                  <a:gd name="connsiteY184" fmla="*/ 12180502 h 13511369"/>
                  <a:gd name="connsiteX185" fmla="*/ 5541787 w 12089090"/>
                  <a:gd name="connsiteY185" fmla="*/ 11249432 h 13511369"/>
                  <a:gd name="connsiteX186" fmla="*/ 5602510 w 12089090"/>
                  <a:gd name="connsiteY186" fmla="*/ 10722925 h 13511369"/>
                  <a:gd name="connsiteX187" fmla="*/ 5485827 w 12089090"/>
                  <a:gd name="connsiteY187" fmla="*/ 10663394 h 13511369"/>
                  <a:gd name="connsiteX188" fmla="*/ 5602509 w 12089090"/>
                  <a:gd name="connsiteY188" fmla="*/ 10701495 h 13511369"/>
                  <a:gd name="connsiteX189" fmla="*/ 5628703 w 12089090"/>
                  <a:gd name="connsiteY189" fmla="*/ 10160950 h 13511369"/>
                  <a:gd name="connsiteX190" fmla="*/ 5715618 w 12089090"/>
                  <a:gd name="connsiteY190" fmla="*/ 9775438 h 13511369"/>
                  <a:gd name="connsiteX191" fmla="*/ 5847778 w 12089090"/>
                  <a:gd name="connsiteY191" fmla="*/ 9408475 h 13511369"/>
                  <a:gd name="connsiteX192" fmla="*/ 5938265 w 12089090"/>
                  <a:gd name="connsiteY192" fmla="*/ 9196544 h 13511369"/>
                  <a:gd name="connsiteX193" fmla="*/ 5776340 w 12089090"/>
                  <a:gd name="connsiteY193" fmla="*/ 9329894 h 13511369"/>
                  <a:gd name="connsiteX194" fmla="*/ 5940647 w 12089090"/>
                  <a:gd name="connsiteY194" fmla="*/ 9137013 h 13511369"/>
                  <a:gd name="connsiteX195" fmla="*/ 5972794 w 12089090"/>
                  <a:gd name="connsiteY195" fmla="*/ 8956289 h 13511369"/>
                  <a:gd name="connsiteX196" fmla="*/ 5976365 w 12089090"/>
                  <a:gd name="connsiteY196" fmla="*/ 9087006 h 13511369"/>
                  <a:gd name="connsiteX197" fmla="*/ 6458567 w 12089090"/>
                  <a:gd name="connsiteY197" fmla="*/ 8201432 h 13511369"/>
                  <a:gd name="connsiteX198" fmla="*/ 6221634 w 12089090"/>
                  <a:gd name="connsiteY198" fmla="*/ 8101170 h 13511369"/>
                  <a:gd name="connsiteX199" fmla="*/ 6443090 w 12089090"/>
                  <a:gd name="connsiteY199" fmla="*/ 8110694 h 13511369"/>
                  <a:gd name="connsiteX200" fmla="*/ 6713363 w 12089090"/>
                  <a:gd name="connsiteY200" fmla="*/ 8074975 h 13511369"/>
                  <a:gd name="connsiteX201" fmla="*/ 6872907 w 12089090"/>
                  <a:gd name="connsiteY201" fmla="*/ 8032113 h 13511369"/>
                  <a:gd name="connsiteX202" fmla="*/ 6802659 w 12089090"/>
                  <a:gd name="connsiteY202" fmla="*/ 7972582 h 13511369"/>
                  <a:gd name="connsiteX203" fmla="*/ 6894339 w 12089090"/>
                  <a:gd name="connsiteY203" fmla="*/ 7846626 h 13511369"/>
                  <a:gd name="connsiteX204" fmla="*/ 6997921 w 12089090"/>
                  <a:gd name="connsiteY204" fmla="*/ 7867807 h 13511369"/>
                  <a:gd name="connsiteX205" fmla="*/ 7034832 w 12089090"/>
                  <a:gd name="connsiteY205" fmla="*/ 7793990 h 13511369"/>
                  <a:gd name="connsiteX206" fmla="*/ 6961013 w 12089090"/>
                  <a:gd name="connsiteY206" fmla="*/ 7693975 h 13511369"/>
                  <a:gd name="connsiteX207" fmla="*/ 6927676 w 12089090"/>
                  <a:gd name="connsiteY207" fmla="*/ 7596344 h 13511369"/>
                  <a:gd name="connsiteX208" fmla="*/ 6837187 w 12089090"/>
                  <a:gd name="connsiteY208" fmla="*/ 7591832 h 13511369"/>
                  <a:gd name="connsiteX209" fmla="*/ 6763369 w 12089090"/>
                  <a:gd name="connsiteY209" fmla="*/ 7674925 h 13511369"/>
                  <a:gd name="connsiteX210" fmla="*/ 6627637 w 12089090"/>
                  <a:gd name="connsiteY210" fmla="*/ 7687082 h 13511369"/>
                  <a:gd name="connsiteX211" fmla="*/ 6687169 w 12089090"/>
                  <a:gd name="connsiteY211" fmla="*/ 7617775 h 13511369"/>
                  <a:gd name="connsiteX212" fmla="*/ 6699076 w 12089090"/>
                  <a:gd name="connsiteY212" fmla="*/ 7529669 h 13511369"/>
                  <a:gd name="connsiteX213" fmla="*/ 6720506 w 12089090"/>
                  <a:gd name="connsiteY213" fmla="*/ 7467756 h 13511369"/>
                  <a:gd name="connsiteX214" fmla="*/ 6684787 w 12089090"/>
                  <a:gd name="connsiteY214" fmla="*/ 7401332 h 13511369"/>
                  <a:gd name="connsiteX215" fmla="*/ 6620494 w 12089090"/>
                  <a:gd name="connsiteY215" fmla="*/ 7432038 h 13511369"/>
                  <a:gd name="connsiteX216" fmla="*/ 6618112 w 12089090"/>
                  <a:gd name="connsiteY216" fmla="*/ 7351326 h 13511369"/>
                  <a:gd name="connsiteX217" fmla="*/ 6837188 w 12089090"/>
                  <a:gd name="connsiteY217" fmla="*/ 7243919 h 13511369"/>
                  <a:gd name="connsiteX218" fmla="*/ 6801469 w 12089090"/>
                  <a:gd name="connsiteY218" fmla="*/ 7089138 h 13511369"/>
                  <a:gd name="connsiteX219" fmla="*/ 6877669 w 12089090"/>
                  <a:gd name="connsiteY219" fmla="*/ 7072469 h 13511369"/>
                  <a:gd name="connsiteX220" fmla="*/ 6856237 w 12089090"/>
                  <a:gd name="connsiteY220" fmla="*/ 6982232 h 13511369"/>
                  <a:gd name="connsiteX221" fmla="*/ 6961013 w 12089090"/>
                  <a:gd name="connsiteY221" fmla="*/ 6984363 h 13511369"/>
                  <a:gd name="connsiteX222" fmla="*/ 7003876 w 12089090"/>
                  <a:gd name="connsiteY222" fmla="*/ 6903400 h 13511369"/>
                  <a:gd name="connsiteX223" fmla="*/ 7106269 w 12089090"/>
                  <a:gd name="connsiteY223" fmla="*/ 6936738 h 13511369"/>
                  <a:gd name="connsiteX224" fmla="*/ 7180088 w 12089090"/>
                  <a:gd name="connsiteY224" fmla="*/ 7039132 h 13511369"/>
                  <a:gd name="connsiteX225" fmla="*/ 7246763 w 12089090"/>
                  <a:gd name="connsiteY225" fmla="*/ 6979600 h 13511369"/>
                  <a:gd name="connsiteX226" fmla="*/ 7187232 w 12089090"/>
                  <a:gd name="connsiteY226" fmla="*/ 6843869 h 13511369"/>
                  <a:gd name="connsiteX227" fmla="*/ 7244381 w 12089090"/>
                  <a:gd name="connsiteY227" fmla="*/ 6896506 h 13511369"/>
                  <a:gd name="connsiteX228" fmla="*/ 7361063 w 12089090"/>
                  <a:gd name="connsiteY228" fmla="*/ 6934357 h 13511369"/>
                  <a:gd name="connsiteX229" fmla="*/ 7434882 w 12089090"/>
                  <a:gd name="connsiteY229" fmla="*/ 7006046 h 13511369"/>
                  <a:gd name="connsiteX230" fmla="*/ 7403926 w 12089090"/>
                  <a:gd name="connsiteY230" fmla="*/ 7144158 h 13511369"/>
                  <a:gd name="connsiteX231" fmla="*/ 7475363 w 12089090"/>
                  <a:gd name="connsiteY231" fmla="*/ 7108439 h 13511369"/>
                  <a:gd name="connsiteX232" fmla="*/ 7465837 w 12089090"/>
                  <a:gd name="connsiteY232" fmla="*/ 7077482 h 13511369"/>
                  <a:gd name="connsiteX233" fmla="*/ 7542038 w 12089090"/>
                  <a:gd name="connsiteY233" fmla="*/ 7163208 h 13511369"/>
                  <a:gd name="connsiteX234" fmla="*/ 7477744 w 12089090"/>
                  <a:gd name="connsiteY234" fmla="*/ 7244171 h 13511369"/>
                  <a:gd name="connsiteX235" fmla="*/ 7542037 w 12089090"/>
                  <a:gd name="connsiteY235" fmla="*/ 7325132 h 13511369"/>
                  <a:gd name="connsiteX236" fmla="*/ 7468219 w 12089090"/>
                  <a:gd name="connsiteY236" fmla="*/ 7344183 h 13511369"/>
                  <a:gd name="connsiteX237" fmla="*/ 7375351 w 12089090"/>
                  <a:gd name="connsiteY237" fmla="*/ 7296558 h 13511369"/>
                  <a:gd name="connsiteX238" fmla="*/ 7327726 w 12089090"/>
                  <a:gd name="connsiteY238" fmla="*/ 7406096 h 13511369"/>
                  <a:gd name="connsiteX239" fmla="*/ 7403926 w 12089090"/>
                  <a:gd name="connsiteY239" fmla="*/ 7425146 h 13511369"/>
                  <a:gd name="connsiteX240" fmla="*/ 7458694 w 12089090"/>
                  <a:gd name="connsiteY240" fmla="*/ 7484677 h 13511369"/>
                  <a:gd name="connsiteX241" fmla="*/ 7484888 w 12089090"/>
                  <a:gd name="connsiteY241" fmla="*/ 7515382 h 13511369"/>
                  <a:gd name="connsiteX242" fmla="*/ 7505128 w 12089090"/>
                  <a:gd name="connsiteY242" fmla="*/ 7467755 h 13511369"/>
                  <a:gd name="connsiteX243" fmla="*/ 7563469 w 12089090"/>
                  <a:gd name="connsiteY243" fmla="*/ 7529921 h 13511369"/>
                  <a:gd name="connsiteX244" fmla="*/ 7656338 w 12089090"/>
                  <a:gd name="connsiteY244" fmla="*/ 7615646 h 13511369"/>
                  <a:gd name="connsiteX245" fmla="*/ 7656338 w 12089090"/>
                  <a:gd name="connsiteY245" fmla="*/ 7510871 h 13511369"/>
                  <a:gd name="connsiteX246" fmla="*/ 7830168 w 12089090"/>
                  <a:gd name="connsiteY246" fmla="*/ 7606120 h 13511369"/>
                  <a:gd name="connsiteX247" fmla="*/ 7723013 w 12089090"/>
                  <a:gd name="connsiteY247" fmla="*/ 7370377 h 13511369"/>
                  <a:gd name="connsiteX248" fmla="*/ 7725394 w 12089090"/>
                  <a:gd name="connsiteY248" fmla="*/ 7234646 h 13511369"/>
                  <a:gd name="connsiteX249" fmla="*/ 7630144 w 12089090"/>
                  <a:gd name="connsiteY249" fmla="*/ 7206071 h 13511369"/>
                  <a:gd name="connsiteX250" fmla="*/ 7694437 w 12089090"/>
                  <a:gd name="connsiteY250" fmla="*/ 7039382 h 13511369"/>
                  <a:gd name="connsiteX251" fmla="*/ 8392144 w 12089090"/>
                  <a:gd name="connsiteY251" fmla="*/ 6653621 h 13511369"/>
                  <a:gd name="connsiteX252" fmla="*/ 8720757 w 12089090"/>
                  <a:gd name="connsiteY252" fmla="*/ 6591708 h 13511369"/>
                  <a:gd name="connsiteX253" fmla="*/ 8739807 w 12089090"/>
                  <a:gd name="connsiteY253" fmla="*/ 6696483 h 13511369"/>
                  <a:gd name="connsiteX254" fmla="*/ 8813626 w 12089090"/>
                  <a:gd name="connsiteY254" fmla="*/ 6701246 h 13511369"/>
                  <a:gd name="connsiteX255" fmla="*/ 8789812 w 12089090"/>
                  <a:gd name="connsiteY255" fmla="*/ 6548844 h 13511369"/>
                  <a:gd name="connsiteX256" fmla="*/ 9332737 w 12089090"/>
                  <a:gd name="connsiteY256" fmla="*/ 6544082 h 13511369"/>
                  <a:gd name="connsiteX257" fmla="*/ 9520856 w 12089090"/>
                  <a:gd name="connsiteY257" fmla="*/ 6494075 h 13511369"/>
                  <a:gd name="connsiteX258" fmla="*/ 9647062 w 12089090"/>
                  <a:gd name="connsiteY258" fmla="*/ 6298813 h 13511369"/>
                  <a:gd name="connsiteX259" fmla="*/ 9923287 w 12089090"/>
                  <a:gd name="connsiteY259" fmla="*/ 6334532 h 13511369"/>
                  <a:gd name="connsiteX260" fmla="*/ 9887569 w 12089090"/>
                  <a:gd name="connsiteY260" fmla="*/ 6420258 h 13511369"/>
                  <a:gd name="connsiteX261" fmla="*/ 9744694 w 12089090"/>
                  <a:gd name="connsiteY261" fmla="*/ 6434546 h 13511369"/>
                  <a:gd name="connsiteX262" fmla="*/ 9813749 w 12089090"/>
                  <a:gd name="connsiteY262" fmla="*/ 6489313 h 13511369"/>
                  <a:gd name="connsiteX263" fmla="*/ 9682782 w 12089090"/>
                  <a:gd name="connsiteY263" fmla="*/ 6517889 h 13511369"/>
                  <a:gd name="connsiteX264" fmla="*/ 9556576 w 12089090"/>
                  <a:gd name="connsiteY264" fmla="*/ 6508364 h 13511369"/>
                  <a:gd name="connsiteX265" fmla="*/ 9470850 w 12089090"/>
                  <a:gd name="connsiteY265" fmla="*/ 6544082 h 13511369"/>
                  <a:gd name="connsiteX266" fmla="*/ 9439894 w 12089090"/>
                  <a:gd name="connsiteY266" fmla="*/ 6848883 h 13511369"/>
                  <a:gd name="connsiteX267" fmla="*/ 9601819 w 12089090"/>
                  <a:gd name="connsiteY267" fmla="*/ 6882220 h 13511369"/>
                  <a:gd name="connsiteX268" fmla="*/ 9808987 w 12089090"/>
                  <a:gd name="connsiteY268" fmla="*/ 6696482 h 13511369"/>
                  <a:gd name="connsiteX269" fmla="*/ 9847088 w 12089090"/>
                  <a:gd name="connsiteY269" fmla="*/ 6794114 h 13511369"/>
                  <a:gd name="connsiteX270" fmla="*/ 9994726 w 12089090"/>
                  <a:gd name="connsiteY270" fmla="*/ 6717914 h 13511369"/>
                  <a:gd name="connsiteX271" fmla="*/ 9894713 w 12089090"/>
                  <a:gd name="connsiteY271" fmla="*/ 6956040 h 13511369"/>
                  <a:gd name="connsiteX272" fmla="*/ 10037588 w 12089090"/>
                  <a:gd name="connsiteY272" fmla="*/ 6898889 h 13511369"/>
                  <a:gd name="connsiteX273" fmla="*/ 10004251 w 12089090"/>
                  <a:gd name="connsiteY273" fmla="*/ 6986996 h 13511369"/>
                  <a:gd name="connsiteX274" fmla="*/ 10235232 w 12089090"/>
                  <a:gd name="connsiteY274" fmla="*/ 6984614 h 13511369"/>
                  <a:gd name="connsiteX275" fmla="*/ 10075687 w 12089090"/>
                  <a:gd name="connsiteY275" fmla="*/ 7039382 h 13511369"/>
                  <a:gd name="connsiteX276" fmla="*/ 9966151 w 12089090"/>
                  <a:gd name="connsiteY276" fmla="*/ 7096533 h 13511369"/>
                  <a:gd name="connsiteX277" fmla="*/ 9847088 w 12089090"/>
                  <a:gd name="connsiteY277" fmla="*/ 7210833 h 13511369"/>
                  <a:gd name="connsiteX278" fmla="*/ 9882806 w 12089090"/>
                  <a:gd name="connsiteY278" fmla="*/ 7270363 h 13511369"/>
                  <a:gd name="connsiteX279" fmla="*/ 9925669 w 12089090"/>
                  <a:gd name="connsiteY279" fmla="*/ 7320371 h 13511369"/>
                  <a:gd name="connsiteX280" fmla="*/ 10004251 w 12089090"/>
                  <a:gd name="connsiteY280" fmla="*/ 7287033 h 13511369"/>
                  <a:gd name="connsiteX281" fmla="*/ 10016156 w 12089090"/>
                  <a:gd name="connsiteY281" fmla="*/ 7348944 h 13511369"/>
                  <a:gd name="connsiteX282" fmla="*/ 10130457 w 12089090"/>
                  <a:gd name="connsiteY282" fmla="*/ 7210833 h 13511369"/>
                  <a:gd name="connsiteX283" fmla="*/ 10166176 w 12089090"/>
                  <a:gd name="connsiteY283" fmla="*/ 7356089 h 13511369"/>
                  <a:gd name="connsiteX284" fmla="*/ 10261426 w 12089090"/>
                  <a:gd name="connsiteY284" fmla="*/ 7239408 h 13511369"/>
                  <a:gd name="connsiteX285" fmla="*/ 10287619 w 12089090"/>
                  <a:gd name="connsiteY285" fmla="*/ 7401332 h 13511369"/>
                  <a:gd name="connsiteX286" fmla="*/ 10361437 w 12089090"/>
                  <a:gd name="connsiteY286" fmla="*/ 7477532 h 13511369"/>
                  <a:gd name="connsiteX287" fmla="*/ 10151887 w 12089090"/>
                  <a:gd name="connsiteY287" fmla="*/ 7591832 h 13511369"/>
                  <a:gd name="connsiteX288" fmla="*/ 10304288 w 12089090"/>
                  <a:gd name="connsiteY288" fmla="*/ 7741852 h 13511369"/>
                  <a:gd name="connsiteX289" fmla="*/ 10335244 w 12089090"/>
                  <a:gd name="connsiteY289" fmla="*/ 7644221 h 13511369"/>
                  <a:gd name="connsiteX290" fmla="*/ 10406680 w 12089090"/>
                  <a:gd name="connsiteY290" fmla="*/ 7732326 h 13511369"/>
                  <a:gd name="connsiteX291" fmla="*/ 10528126 w 12089090"/>
                  <a:gd name="connsiteY291" fmla="*/ 7691846 h 13511369"/>
                  <a:gd name="connsiteX292" fmla="*/ 10532887 w 12089090"/>
                  <a:gd name="connsiteY292" fmla="*/ 7777570 h 13511369"/>
                  <a:gd name="connsiteX293" fmla="*/ 10530506 w 12089090"/>
                  <a:gd name="connsiteY293" fmla="*/ 7875200 h 13511369"/>
                  <a:gd name="connsiteX294" fmla="*/ 10640043 w 12089090"/>
                  <a:gd name="connsiteY294" fmla="*/ 7837101 h 13511369"/>
                  <a:gd name="connsiteX295" fmla="*/ 10680526 w 12089090"/>
                  <a:gd name="connsiteY295" fmla="*/ 8075227 h 13511369"/>
                  <a:gd name="connsiteX296" fmla="*/ 10818637 w 12089090"/>
                  <a:gd name="connsiteY296" fmla="*/ 8106182 h 13511369"/>
                  <a:gd name="connsiteX297" fmla="*/ 10832925 w 12089090"/>
                  <a:gd name="connsiteY297" fmla="*/ 7815670 h 13511369"/>
                  <a:gd name="connsiteX298" fmla="*/ 10923413 w 12089090"/>
                  <a:gd name="connsiteY298" fmla="*/ 7791858 h 13511369"/>
                  <a:gd name="connsiteX299" fmla="*/ 10992469 w 12089090"/>
                  <a:gd name="connsiteY299" fmla="*/ 7620407 h 13511369"/>
                  <a:gd name="connsiteX300" fmla="*/ 10954369 w 12089090"/>
                  <a:gd name="connsiteY300" fmla="*/ 7491821 h 13511369"/>
                  <a:gd name="connsiteX301" fmla="*/ 10859119 w 12089090"/>
                  <a:gd name="connsiteY301" fmla="*/ 7479913 h 13511369"/>
                  <a:gd name="connsiteX302" fmla="*/ 10906743 w 12089090"/>
                  <a:gd name="connsiteY302" fmla="*/ 7360851 h 13511369"/>
                  <a:gd name="connsiteX303" fmla="*/ 10801969 w 12089090"/>
                  <a:gd name="connsiteY303" fmla="*/ 7289414 h 13511369"/>
                  <a:gd name="connsiteX304" fmla="*/ 10761487 w 12089090"/>
                  <a:gd name="connsiteY304" fmla="*/ 7058432 h 13511369"/>
                  <a:gd name="connsiteX305" fmla="*/ 10443987 w 12089090"/>
                  <a:gd name="connsiteY305" fmla="*/ 7020332 h 13511369"/>
                  <a:gd name="connsiteX306" fmla="*/ 10513838 w 12089090"/>
                  <a:gd name="connsiteY306" fmla="*/ 6915558 h 13511369"/>
                  <a:gd name="connsiteX307" fmla="*/ 10637663 w 12089090"/>
                  <a:gd name="connsiteY307" fmla="*/ 6896508 h 13511369"/>
                  <a:gd name="connsiteX308" fmla="*/ 10647187 w 12089090"/>
                  <a:gd name="connsiteY308" fmla="*/ 6810782 h 13511369"/>
                  <a:gd name="connsiteX309" fmla="*/ 10859912 w 12089090"/>
                  <a:gd name="connsiteY309" fmla="*/ 6899682 h 13511369"/>
                  <a:gd name="connsiteX310" fmla="*/ 10875787 w 12089090"/>
                  <a:gd name="connsiteY310" fmla="*/ 6677432 h 13511369"/>
                  <a:gd name="connsiteX311" fmla="*/ 10666237 w 12089090"/>
                  <a:gd name="connsiteY311" fmla="*/ 6772682 h 13511369"/>
                  <a:gd name="connsiteX312" fmla="*/ 10590037 w 12089090"/>
                  <a:gd name="connsiteY312" fmla="*/ 6544082 h 13511369"/>
                  <a:gd name="connsiteX313" fmla="*/ 10361437 w 12089090"/>
                  <a:gd name="connsiteY313" fmla="*/ 6753632 h 13511369"/>
                  <a:gd name="connsiteX314" fmla="*/ 10374138 w 12089090"/>
                  <a:gd name="connsiteY314" fmla="*/ 6588533 h 13511369"/>
                  <a:gd name="connsiteX315" fmla="*/ 10386837 w 12089090"/>
                  <a:gd name="connsiteY315" fmla="*/ 6464707 h 13511369"/>
                  <a:gd name="connsiteX316" fmla="*/ 10331672 w 12089090"/>
                  <a:gd name="connsiteY316" fmla="*/ 6436675 h 13511369"/>
                  <a:gd name="connsiteX317" fmla="*/ 10278888 w 12089090"/>
                  <a:gd name="connsiteY317" fmla="*/ 6452008 h 13511369"/>
                  <a:gd name="connsiteX318" fmla="*/ 10158237 w 12089090"/>
                  <a:gd name="connsiteY318" fmla="*/ 6236107 h 13511369"/>
                  <a:gd name="connsiteX319" fmla="*/ 10323338 w 12089090"/>
                  <a:gd name="connsiteY319" fmla="*/ 6274208 h 13511369"/>
                  <a:gd name="connsiteX320" fmla="*/ 10564638 w 12089090"/>
                  <a:gd name="connsiteY320" fmla="*/ 6274208 h 13511369"/>
                  <a:gd name="connsiteX321" fmla="*/ 10694812 w 12089090"/>
                  <a:gd name="connsiteY321" fmla="*/ 6134507 h 13511369"/>
                  <a:gd name="connsiteX322" fmla="*/ 10593213 w 12089090"/>
                  <a:gd name="connsiteY322" fmla="*/ 6023383 h 13511369"/>
                  <a:gd name="connsiteX323" fmla="*/ 10380487 w 12089090"/>
                  <a:gd name="connsiteY323" fmla="*/ 5975757 h 13511369"/>
                  <a:gd name="connsiteX324" fmla="*/ 10561462 w 12089090"/>
                  <a:gd name="connsiteY324" fmla="*/ 5845582 h 13511369"/>
                  <a:gd name="connsiteX325" fmla="*/ 10507488 w 12089090"/>
                  <a:gd name="connsiteY325" fmla="*/ 5728108 h 13511369"/>
                  <a:gd name="connsiteX326" fmla="*/ 10561463 w 12089090"/>
                  <a:gd name="connsiteY326" fmla="*/ 5607458 h 13511369"/>
                  <a:gd name="connsiteX327" fmla="*/ 10523362 w 12089090"/>
                  <a:gd name="connsiteY327" fmla="*/ 5604282 h 13511369"/>
                  <a:gd name="connsiteX328" fmla="*/ 10488438 w 12089090"/>
                  <a:gd name="connsiteY328" fmla="*/ 5528083 h 13511369"/>
                  <a:gd name="connsiteX329" fmla="*/ 10329687 w 12089090"/>
                  <a:gd name="connsiteY329" fmla="*/ 5375682 h 13511369"/>
                  <a:gd name="connsiteX330" fmla="*/ 10599563 w 12089090"/>
                  <a:gd name="connsiteY330" fmla="*/ 5480458 h 13511369"/>
                  <a:gd name="connsiteX331" fmla="*/ 10742437 w 12089090"/>
                  <a:gd name="connsiteY331" fmla="*/ 5439182 h 13511369"/>
                  <a:gd name="connsiteX332" fmla="*/ 10717038 w 12089090"/>
                  <a:gd name="connsiteY332" fmla="*/ 5686833 h 13511369"/>
                  <a:gd name="connsiteX333" fmla="*/ 10894837 w 12089090"/>
                  <a:gd name="connsiteY333" fmla="*/ 5724932 h 13511369"/>
                  <a:gd name="connsiteX334" fmla="*/ 10951988 w 12089090"/>
                  <a:gd name="connsiteY334" fmla="*/ 5550308 h 13511369"/>
                  <a:gd name="connsiteX335" fmla="*/ 10993262 w 12089090"/>
                  <a:gd name="connsiteY335" fmla="*/ 5321707 h 13511369"/>
                  <a:gd name="connsiteX336" fmla="*/ 10913888 w 12089090"/>
                  <a:gd name="connsiteY336" fmla="*/ 5118508 h 13511369"/>
                  <a:gd name="connsiteX337" fmla="*/ 10856737 w 12089090"/>
                  <a:gd name="connsiteY337" fmla="*/ 5020082 h 13511369"/>
                  <a:gd name="connsiteX338" fmla="*/ 10777363 w 12089090"/>
                  <a:gd name="connsiteY338" fmla="*/ 5137558 h 13511369"/>
                  <a:gd name="connsiteX339" fmla="*/ 10707513 w 12089090"/>
                  <a:gd name="connsiteY339" fmla="*/ 5096283 h 13511369"/>
                  <a:gd name="connsiteX340" fmla="*/ 10675763 w 12089090"/>
                  <a:gd name="connsiteY340" fmla="*/ 5216933 h 13511369"/>
                  <a:gd name="connsiteX341" fmla="*/ 10574162 w 12089090"/>
                  <a:gd name="connsiteY341" fmla="*/ 5220107 h 13511369"/>
                  <a:gd name="connsiteX342" fmla="*/ 10494787 w 12089090"/>
                  <a:gd name="connsiteY342" fmla="*/ 5077232 h 13511369"/>
                  <a:gd name="connsiteX343" fmla="*/ 10456687 w 12089090"/>
                  <a:gd name="connsiteY343" fmla="*/ 4924832 h 13511369"/>
                  <a:gd name="connsiteX344" fmla="*/ 10240787 w 12089090"/>
                  <a:gd name="connsiteY344" fmla="*/ 4928007 h 13511369"/>
                  <a:gd name="connsiteX345" fmla="*/ 10266187 w 12089090"/>
                  <a:gd name="connsiteY345" fmla="*/ 5153432 h 13511369"/>
                  <a:gd name="connsiteX346" fmla="*/ 10228088 w 12089090"/>
                  <a:gd name="connsiteY346" fmla="*/ 4959758 h 13511369"/>
                  <a:gd name="connsiteX347" fmla="*/ 10183637 w 12089090"/>
                  <a:gd name="connsiteY347" fmla="*/ 4972457 h 13511369"/>
                  <a:gd name="connsiteX348" fmla="*/ 10113787 w 12089090"/>
                  <a:gd name="connsiteY348" fmla="*/ 4861332 h 13511369"/>
                  <a:gd name="connsiteX349" fmla="*/ 10018538 w 12089090"/>
                  <a:gd name="connsiteY349" fmla="*/ 4931183 h 13511369"/>
                  <a:gd name="connsiteX350" fmla="*/ 9862962 w 12089090"/>
                  <a:gd name="connsiteY350" fmla="*/ 5058182 h 13511369"/>
                  <a:gd name="connsiteX351" fmla="*/ 10228087 w 12089090"/>
                  <a:gd name="connsiteY351" fmla="*/ 4724807 h 13511369"/>
                  <a:gd name="connsiteX352" fmla="*/ 10372550 w 12089090"/>
                  <a:gd name="connsiteY352" fmla="*/ 4634321 h 13511369"/>
                  <a:gd name="connsiteX353" fmla="*/ 10590037 w 12089090"/>
                  <a:gd name="connsiteY353" fmla="*/ 4581932 h 13511369"/>
                  <a:gd name="connsiteX354" fmla="*/ 10628138 w 12089090"/>
                  <a:gd name="connsiteY354" fmla="*/ 4461283 h 13511369"/>
                  <a:gd name="connsiteX355" fmla="*/ 10799588 w 12089090"/>
                  <a:gd name="connsiteY355" fmla="*/ 4334283 h 13511369"/>
                  <a:gd name="connsiteX356" fmla="*/ 10831337 w 12089090"/>
                  <a:gd name="connsiteY356" fmla="*/ 4080282 h 13511369"/>
                  <a:gd name="connsiteX357" fmla="*/ 10599562 w 12089090"/>
                  <a:gd name="connsiteY357" fmla="*/ 3997732 h 13511369"/>
                  <a:gd name="connsiteX358" fmla="*/ 10282063 w 12089090"/>
                  <a:gd name="connsiteY358" fmla="*/ 3950108 h 13511369"/>
                  <a:gd name="connsiteX359" fmla="*/ 10151887 w 12089090"/>
                  <a:gd name="connsiteY359" fmla="*/ 4010432 h 13511369"/>
                  <a:gd name="connsiteX360" fmla="*/ 10177288 w 12089090"/>
                  <a:gd name="connsiteY360" fmla="*/ 3845333 h 13511369"/>
                  <a:gd name="connsiteX361" fmla="*/ 10126488 w 12089090"/>
                  <a:gd name="connsiteY361" fmla="*/ 3670708 h 13511369"/>
                  <a:gd name="connsiteX362" fmla="*/ 10240787 w 12089090"/>
                  <a:gd name="connsiteY362" fmla="*/ 3708807 h 13511369"/>
                  <a:gd name="connsiteX363" fmla="*/ 10361438 w 12089090"/>
                  <a:gd name="connsiteY363" fmla="*/ 3600858 h 13511369"/>
                  <a:gd name="connsiteX364" fmla="*/ 10551938 w 12089090"/>
                  <a:gd name="connsiteY364" fmla="*/ 3661183 h 13511369"/>
                  <a:gd name="connsiteX365" fmla="*/ 10564638 w 12089090"/>
                  <a:gd name="connsiteY365" fmla="*/ 3477033 h 13511369"/>
                  <a:gd name="connsiteX366" fmla="*/ 10704337 w 12089090"/>
                  <a:gd name="connsiteY366" fmla="*/ 3515132 h 13511369"/>
                  <a:gd name="connsiteX367" fmla="*/ 10818637 w 12089090"/>
                  <a:gd name="connsiteY367" fmla="*/ 3210332 h 13511369"/>
                  <a:gd name="connsiteX368" fmla="*/ 10920238 w 12089090"/>
                  <a:gd name="connsiteY368" fmla="*/ 3299233 h 13511369"/>
                  <a:gd name="connsiteX369" fmla="*/ 11059937 w 12089090"/>
                  <a:gd name="connsiteY369" fmla="*/ 3283357 h 13511369"/>
                  <a:gd name="connsiteX370" fmla="*/ 11094862 w 12089090"/>
                  <a:gd name="connsiteY370" fmla="*/ 3508782 h 13511369"/>
                  <a:gd name="connsiteX371" fmla="*/ 11171063 w 12089090"/>
                  <a:gd name="connsiteY371" fmla="*/ 3251608 h 13511369"/>
                  <a:gd name="connsiteX372" fmla="*/ 11094863 w 12089090"/>
                  <a:gd name="connsiteY372" fmla="*/ 3165883 h 13511369"/>
                  <a:gd name="connsiteX373" fmla="*/ 11180587 w 12089090"/>
                  <a:gd name="connsiteY373" fmla="*/ 2911882 h 13511369"/>
                  <a:gd name="connsiteX374" fmla="*/ 10999613 w 12089090"/>
                  <a:gd name="connsiteY374" fmla="*/ 2988083 h 13511369"/>
                  <a:gd name="connsiteX375" fmla="*/ 10971037 w 12089090"/>
                  <a:gd name="connsiteY375" fmla="*/ 2918232 h 13511369"/>
                  <a:gd name="connsiteX376" fmla="*/ 10780537 w 12089090"/>
                  <a:gd name="connsiteY376" fmla="*/ 2715032 h 13511369"/>
                  <a:gd name="connsiteX377" fmla="*/ 10748788 w 12089090"/>
                  <a:gd name="connsiteY377" fmla="*/ 2530883 h 13511369"/>
                  <a:gd name="connsiteX378" fmla="*/ 10717038 w 12089090"/>
                  <a:gd name="connsiteY378" fmla="*/ 2435633 h 13511369"/>
                  <a:gd name="connsiteX379" fmla="*/ 10818637 w 12089090"/>
                  <a:gd name="connsiteY379" fmla="*/ 2334032 h 13511369"/>
                  <a:gd name="connsiteX380" fmla="*/ 11078988 w 12089090"/>
                  <a:gd name="connsiteY380" fmla="*/ 2099083 h 13511369"/>
                  <a:gd name="connsiteX381" fmla="*/ 11199637 w 12089090"/>
                  <a:gd name="connsiteY381" fmla="*/ 2118132 h 13511369"/>
                  <a:gd name="connsiteX382" fmla="*/ 11269488 w 12089090"/>
                  <a:gd name="connsiteY382" fmla="*/ 2029233 h 13511369"/>
                  <a:gd name="connsiteX383" fmla="*/ 11504437 w 12089090"/>
                  <a:gd name="connsiteY383" fmla="*/ 1921282 h 13511369"/>
                  <a:gd name="connsiteX384" fmla="*/ 11358388 w 12089090"/>
                  <a:gd name="connsiteY384" fmla="*/ 1851433 h 13511369"/>
                  <a:gd name="connsiteX385" fmla="*/ 11275837 w 12089090"/>
                  <a:gd name="connsiteY385" fmla="*/ 1705382 h 13511369"/>
                  <a:gd name="connsiteX386" fmla="*/ 11377437 w 12089090"/>
                  <a:gd name="connsiteY386" fmla="*/ 1279932 h 13511369"/>
                  <a:gd name="connsiteX387" fmla="*/ 11256787 w 12089090"/>
                  <a:gd name="connsiteY387" fmla="*/ 1019582 h 13511369"/>
                  <a:gd name="connsiteX388" fmla="*/ 11542537 w 12089090"/>
                  <a:gd name="connsiteY388" fmla="*/ 1362482 h 13511369"/>
                  <a:gd name="connsiteX389" fmla="*/ 11707637 w 12089090"/>
                  <a:gd name="connsiteY389" fmla="*/ 1165632 h 13511369"/>
                  <a:gd name="connsiteX390" fmla="*/ 11891787 w 12089090"/>
                  <a:gd name="connsiteY390" fmla="*/ 1476782 h 13511369"/>
                  <a:gd name="connsiteX391" fmla="*/ 12088637 w 12089090"/>
                  <a:gd name="connsiteY391" fmla="*/ 1578383 h 13511369"/>
                  <a:gd name="connsiteX392" fmla="*/ 11923537 w 12089090"/>
                  <a:gd name="connsiteY392" fmla="*/ 1133883 h 13511369"/>
                  <a:gd name="connsiteX393" fmla="*/ 11910837 w 12089090"/>
                  <a:gd name="connsiteY393" fmla="*/ 917982 h 13511369"/>
                  <a:gd name="connsiteX394" fmla="*/ 11777487 w 12089090"/>
                  <a:gd name="connsiteY394" fmla="*/ 721132 h 13511369"/>
                  <a:gd name="connsiteX395" fmla="*/ 11752087 w 12089090"/>
                  <a:gd name="connsiteY39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95615 w 12089090"/>
                  <a:gd name="connsiteY11" fmla="*/ 2443319 h 13511369"/>
                  <a:gd name="connsiteX12" fmla="*/ 7526559 w 12089090"/>
                  <a:gd name="connsiteY12" fmla="*/ 2407600 h 13511369"/>
                  <a:gd name="connsiteX13" fmla="*/ 7521797 w 12089090"/>
                  <a:gd name="connsiteY13" fmla="*/ 2148044 h 13511369"/>
                  <a:gd name="connsiteX14" fmla="*/ 7412259 w 12089090"/>
                  <a:gd name="connsiteY14" fmla="*/ 2105181 h 13511369"/>
                  <a:gd name="connsiteX15" fmla="*/ 7371778 w 12089090"/>
                  <a:gd name="connsiteY15" fmla="*/ 1993263 h 13511369"/>
                  <a:gd name="connsiteX16" fmla="*/ 7281290 w 12089090"/>
                  <a:gd name="connsiteY16" fmla="*/ 2021838 h 13511369"/>
                  <a:gd name="connsiteX17" fmla="*/ 7180087 w 12089090"/>
                  <a:gd name="connsiteY17" fmla="*/ 1905407 h 13511369"/>
                  <a:gd name="connsiteX18" fmla="*/ 7321772 w 12089090"/>
                  <a:gd name="connsiteY18" fmla="*/ 1876581 h 13511369"/>
                  <a:gd name="connsiteX19" fmla="*/ 7419403 w 12089090"/>
                  <a:gd name="connsiteY19" fmla="*/ 1843244 h 13511369"/>
                  <a:gd name="connsiteX20" fmla="*/ 7457503 w 12089090"/>
                  <a:gd name="connsiteY20" fmla="*/ 1764663 h 13511369"/>
                  <a:gd name="connsiteX21" fmla="*/ 7543228 w 12089090"/>
                  <a:gd name="connsiteY21" fmla="*/ 1752756 h 13511369"/>
                  <a:gd name="connsiteX22" fmla="*/ 7618237 w 12089090"/>
                  <a:gd name="connsiteY22" fmla="*/ 1552982 h 13511369"/>
                  <a:gd name="connsiteX23" fmla="*/ 7512272 w 12089090"/>
                  <a:gd name="connsiteY23" fmla="*/ 1428906 h 13511369"/>
                  <a:gd name="connsiteX24" fmla="*/ 7275337 w 12089090"/>
                  <a:gd name="connsiteY24" fmla="*/ 1305332 h 13511369"/>
                  <a:gd name="connsiteX25" fmla="*/ 6959822 w 12089090"/>
                  <a:gd name="connsiteY25" fmla="*/ 1395569 h 13511369"/>
                  <a:gd name="connsiteX26" fmla="*/ 6752653 w 12089090"/>
                  <a:gd name="connsiteY26" fmla="*/ 1359850 h 13511369"/>
                  <a:gd name="connsiteX27" fmla="*/ 6647878 w 12089090"/>
                  <a:gd name="connsiteY27" fmla="*/ 1431288 h 13511369"/>
                  <a:gd name="connsiteX28" fmla="*/ 6488334 w 12089090"/>
                  <a:gd name="connsiteY28" fmla="*/ 1331275 h 13511369"/>
                  <a:gd name="connsiteX29" fmla="*/ 6354984 w 12089090"/>
                  <a:gd name="connsiteY29" fmla="*/ 1402713 h 13511369"/>
                  <a:gd name="connsiteX30" fmla="*/ 6265687 w 12089090"/>
                  <a:gd name="connsiteY30" fmla="*/ 1362482 h 13511369"/>
                  <a:gd name="connsiteX31" fmla="*/ 6181153 w 12089090"/>
                  <a:gd name="connsiteY31" fmla="*/ 1433669 h 13511369"/>
                  <a:gd name="connsiteX32" fmla="*/ 6052565 w 12089090"/>
                  <a:gd name="connsiteY32" fmla="*/ 1269363 h 13511369"/>
                  <a:gd name="connsiteX33" fmla="*/ 5971603 w 12089090"/>
                  <a:gd name="connsiteY33" fmla="*/ 1078863 h 13511369"/>
                  <a:gd name="connsiteX34" fmla="*/ 5808487 w 12089090"/>
                  <a:gd name="connsiteY34" fmla="*/ 1000532 h 13511369"/>
                  <a:gd name="connsiteX35" fmla="*/ 5647753 w 12089090"/>
                  <a:gd name="connsiteY35" fmla="*/ 921700 h 13511369"/>
                  <a:gd name="connsiteX36" fmla="*/ 5566790 w 12089090"/>
                  <a:gd name="connsiteY36" fmla="*/ 995519 h 13511369"/>
                  <a:gd name="connsiteX37" fmla="*/ 5500115 w 12089090"/>
                  <a:gd name="connsiteY37" fmla="*/ 847881 h 13511369"/>
                  <a:gd name="connsiteX38" fmla="*/ 5295328 w 12089090"/>
                  <a:gd name="connsiteY38" fmla="*/ 838356 h 13511369"/>
                  <a:gd name="connsiteX39" fmla="*/ 5119115 w 12089090"/>
                  <a:gd name="connsiteY39" fmla="*/ 678813 h 13511369"/>
                  <a:gd name="connsiteX40" fmla="*/ 4872656 w 12089090"/>
                  <a:gd name="connsiteY40" fmla="*/ 524282 h 13511369"/>
                  <a:gd name="connsiteX41" fmla="*/ 4578572 w 12089090"/>
                  <a:gd name="connsiteY41" fmla="*/ 478788 h 13511369"/>
                  <a:gd name="connsiteX42" fmla="*/ 4330922 w 12089090"/>
                  <a:gd name="connsiteY42" fmla="*/ 395444 h 13511369"/>
                  <a:gd name="connsiteX43" fmla="*/ 4363068 w 12089090"/>
                  <a:gd name="connsiteY43" fmla="*/ 505232 h 13511369"/>
                  <a:gd name="connsiteX44" fmla="*/ 4118990 w 12089090"/>
                  <a:gd name="connsiteY44" fmla="*/ 528794 h 13511369"/>
                  <a:gd name="connsiteX45" fmla="*/ 3952303 w 12089090"/>
                  <a:gd name="connsiteY45" fmla="*/ 640713 h 13511369"/>
                  <a:gd name="connsiteX46" fmla="*/ 3770137 w 12089090"/>
                  <a:gd name="connsiteY46" fmla="*/ 929094 h 13511369"/>
                  <a:gd name="connsiteX47" fmla="*/ 3680840 w 12089090"/>
                  <a:gd name="connsiteY47" fmla="*/ 914556 h 13511369"/>
                  <a:gd name="connsiteX48" fmla="*/ 3578447 w 12089090"/>
                  <a:gd name="connsiteY48" fmla="*/ 990756 h 13511369"/>
                  <a:gd name="connsiteX49" fmla="*/ 3404615 w 12089090"/>
                  <a:gd name="connsiteY49" fmla="*/ 1205069 h 13511369"/>
                  <a:gd name="connsiteX50" fmla="*/ 3266503 w 12089090"/>
                  <a:gd name="connsiteY50" fmla="*/ 1266981 h 13511369"/>
                  <a:gd name="connsiteX51" fmla="*/ 3184349 w 12089090"/>
                  <a:gd name="connsiteY51" fmla="*/ 1343433 h 13511369"/>
                  <a:gd name="connsiteX52" fmla="*/ 2956940 w 12089090"/>
                  <a:gd name="connsiteY52" fmla="*/ 1233644 h 13511369"/>
                  <a:gd name="connsiteX53" fmla="*/ 2829544 w 12089090"/>
                  <a:gd name="connsiteY53" fmla="*/ 1317239 h 13511369"/>
                  <a:gd name="connsiteX54" fmla="*/ 2690240 w 12089090"/>
                  <a:gd name="connsiteY54" fmla="*/ 1366994 h 13511369"/>
                  <a:gd name="connsiteX55" fmla="*/ 2455687 w 12089090"/>
                  <a:gd name="connsiteY55" fmla="*/ 1452970 h 13511369"/>
                  <a:gd name="connsiteX56" fmla="*/ 2421159 w 12089090"/>
                  <a:gd name="connsiteY56" fmla="*/ 1328894 h 13511369"/>
                  <a:gd name="connsiteX57" fmla="*/ 2341387 w 12089090"/>
                  <a:gd name="connsiteY57" fmla="*/ 1248182 h 13511369"/>
                  <a:gd name="connsiteX58" fmla="*/ 2364009 w 12089090"/>
                  <a:gd name="connsiteY58" fmla="*/ 1407475 h 13511369"/>
                  <a:gd name="connsiteX59" fmla="*/ 2321147 w 12089090"/>
                  <a:gd name="connsiteY59" fmla="*/ 1557494 h 13511369"/>
                  <a:gd name="connsiteX60" fmla="*/ 2379487 w 12089090"/>
                  <a:gd name="connsiteY60" fmla="*/ 1629182 h 13511369"/>
                  <a:gd name="connsiteX61" fmla="*/ 2748581 w 12089090"/>
                  <a:gd name="connsiteY61" fmla="*/ 1888739 h 13511369"/>
                  <a:gd name="connsiteX62" fmla="*/ 2818828 w 12089090"/>
                  <a:gd name="connsiteY62" fmla="*/ 2031363 h 13511369"/>
                  <a:gd name="connsiteX63" fmla="*/ 2799778 w 12089090"/>
                  <a:gd name="connsiteY63" fmla="*/ 2224244 h 13511369"/>
                  <a:gd name="connsiteX64" fmla="*/ 2870025 w 12089090"/>
                  <a:gd name="connsiteY64" fmla="*/ 2431664 h 13511369"/>
                  <a:gd name="connsiteX65" fmla="*/ 3027187 w 12089090"/>
                  <a:gd name="connsiteY65" fmla="*/ 2567395 h 13511369"/>
                  <a:gd name="connsiteX66" fmla="*/ 3160537 w 12089090"/>
                  <a:gd name="connsiteY66" fmla="*/ 2543582 h 13511369"/>
                  <a:gd name="connsiteX67" fmla="*/ 3228403 w 12089090"/>
                  <a:gd name="connsiteY67" fmla="*/ 2648106 h 13511369"/>
                  <a:gd name="connsiteX68" fmla="*/ 3130772 w 12089090"/>
                  <a:gd name="connsiteY68" fmla="*/ 2719544 h 13511369"/>
                  <a:gd name="connsiteX69" fmla="*/ 3115293 w 12089090"/>
                  <a:gd name="connsiteY69" fmla="*/ 2843619 h 13511369"/>
                  <a:gd name="connsiteX70" fmla="*/ 3023615 w 12089090"/>
                  <a:gd name="connsiteY70" fmla="*/ 2957669 h 13511369"/>
                  <a:gd name="connsiteX71" fmla="*/ 3016472 w 12089090"/>
                  <a:gd name="connsiteY71" fmla="*/ 3050538 h 13511369"/>
                  <a:gd name="connsiteX72" fmla="*/ 2916459 w 12089090"/>
                  <a:gd name="connsiteY72" fmla="*/ 3143406 h 13511369"/>
                  <a:gd name="connsiteX73" fmla="*/ 2874787 w 12089090"/>
                  <a:gd name="connsiteY73" fmla="*/ 3248432 h 13511369"/>
                  <a:gd name="connsiteX74" fmla="*/ 2916459 w 12089090"/>
                  <a:gd name="connsiteY74" fmla="*/ 3355338 h 13511369"/>
                  <a:gd name="connsiteX75" fmla="*/ 3039093 w 12089090"/>
                  <a:gd name="connsiteY75" fmla="*/ 3469889 h 13511369"/>
                  <a:gd name="connsiteX76" fmla="*/ 2880740 w 12089090"/>
                  <a:gd name="connsiteY76" fmla="*/ 3872069 h 13511369"/>
                  <a:gd name="connsiteX77" fmla="*/ 2854547 w 12089090"/>
                  <a:gd name="connsiteY77" fmla="*/ 4003038 h 13511369"/>
                  <a:gd name="connsiteX78" fmla="*/ 2779537 w 12089090"/>
                  <a:gd name="connsiteY78" fmla="*/ 4067582 h 13511369"/>
                  <a:gd name="connsiteX79" fmla="*/ 2630709 w 12089090"/>
                  <a:gd name="connsiteY79" fmla="*/ 4069713 h 13511369"/>
                  <a:gd name="connsiteX80" fmla="*/ 2559272 w 12089090"/>
                  <a:gd name="connsiteY80" fmla="*/ 4041138 h 13511369"/>
                  <a:gd name="connsiteX81" fmla="*/ 2497359 w 12089090"/>
                  <a:gd name="connsiteY81" fmla="*/ 3964938 h 13511369"/>
                  <a:gd name="connsiteX82" fmla="*/ 2360437 w 12089090"/>
                  <a:gd name="connsiteY82" fmla="*/ 3991382 h 13511369"/>
                  <a:gd name="connsiteX83" fmla="*/ 2302097 w 12089090"/>
                  <a:gd name="connsiteY83" fmla="*/ 4098288 h 13511369"/>
                  <a:gd name="connsiteX84" fmla="*/ 2402109 w 12089090"/>
                  <a:gd name="connsiteY84" fmla="*/ 4295932 h 13511369"/>
                  <a:gd name="connsiteX85" fmla="*/ 2322337 w 12089090"/>
                  <a:gd name="connsiteY85" fmla="*/ 4353332 h 13511369"/>
                  <a:gd name="connsiteX86" fmla="*/ 2533078 w 12089090"/>
                  <a:gd name="connsiteY86" fmla="*/ 4645975 h 13511369"/>
                  <a:gd name="connsiteX87" fmla="*/ 2597372 w 12089090"/>
                  <a:gd name="connsiteY87" fmla="*/ 4879338 h 13511369"/>
                  <a:gd name="connsiteX88" fmla="*/ 2489024 w 12089090"/>
                  <a:gd name="connsiteY88" fmla="*/ 4958170 h 13511369"/>
                  <a:gd name="connsiteX89" fmla="*/ 2471165 w 12089090"/>
                  <a:gd name="connsiteY89" fmla="*/ 5122225 h 13511369"/>
                  <a:gd name="connsiteX90" fmla="*/ 2387822 w 12089090"/>
                  <a:gd name="connsiteY90" fmla="*/ 5196044 h 13511369"/>
                  <a:gd name="connsiteX91" fmla="*/ 2398537 w 12089090"/>
                  <a:gd name="connsiteY91" fmla="*/ 5286782 h 13511369"/>
                  <a:gd name="connsiteX92" fmla="*/ 2506884 w 12089090"/>
                  <a:gd name="connsiteY92" fmla="*/ 5384163 h 13511369"/>
                  <a:gd name="connsiteX93" fmla="*/ 2512837 w 12089090"/>
                  <a:gd name="connsiteY93" fmla="*/ 5534432 h 13511369"/>
                  <a:gd name="connsiteX94" fmla="*/ 2516409 w 12089090"/>
                  <a:gd name="connsiteY94" fmla="*/ 5622288 h 13511369"/>
                  <a:gd name="connsiteX95" fmla="*/ 2649759 w 12089090"/>
                  <a:gd name="connsiteY95" fmla="*/ 5741350 h 13511369"/>
                  <a:gd name="connsiteX96" fmla="*/ 2814065 w 12089090"/>
                  <a:gd name="connsiteY96" fmla="*/ 5819932 h 13511369"/>
                  <a:gd name="connsiteX97" fmla="*/ 2846212 w 12089090"/>
                  <a:gd name="connsiteY97" fmla="*/ 6036875 h 13511369"/>
                  <a:gd name="connsiteX98" fmla="*/ 2836687 w 12089090"/>
                  <a:gd name="connsiteY98" fmla="*/ 6239282 h 13511369"/>
                  <a:gd name="connsiteX99" fmla="*/ 2611659 w 12089090"/>
                  <a:gd name="connsiteY99" fmla="*/ 6322375 h 13511369"/>
                  <a:gd name="connsiteX100" fmla="*/ 2627137 w 12089090"/>
                  <a:gd name="connsiteY100" fmla="*/ 6448832 h 13511369"/>
                  <a:gd name="connsiteX101" fmla="*/ 2531887 w 12089090"/>
                  <a:gd name="connsiteY101" fmla="*/ 6696482 h 13511369"/>
                  <a:gd name="connsiteX102" fmla="*/ 2585465 w 12089090"/>
                  <a:gd name="connsiteY102" fmla="*/ 6812913 h 13511369"/>
                  <a:gd name="connsiteX103" fmla="*/ 2535459 w 12089090"/>
                  <a:gd name="connsiteY103" fmla="*/ 6872444 h 13511369"/>
                  <a:gd name="connsiteX104" fmla="*/ 2478309 w 12089090"/>
                  <a:gd name="connsiteY104" fmla="*/ 6981982 h 13511369"/>
                  <a:gd name="connsiteX105" fmla="*/ 2365199 w 12089090"/>
                  <a:gd name="connsiteY105" fmla="*/ 7022714 h 13511369"/>
                  <a:gd name="connsiteX106" fmla="*/ 2123503 w 12089090"/>
                  <a:gd name="connsiteY106" fmla="*/ 7248682 h 13511369"/>
                  <a:gd name="connsiteX107" fmla="*/ 2171128 w 12089090"/>
                  <a:gd name="connsiteY107" fmla="*/ 7551100 h 13511369"/>
                  <a:gd name="connsiteX108" fmla="*/ 2143743 w 12089090"/>
                  <a:gd name="connsiteY108" fmla="*/ 7627551 h 13511369"/>
                  <a:gd name="connsiteX109" fmla="*/ 1973484 w 12089090"/>
                  <a:gd name="connsiteY109" fmla="*/ 7703500 h 13511369"/>
                  <a:gd name="connsiteX110" fmla="*/ 1867519 w 12089090"/>
                  <a:gd name="connsiteY110" fmla="*/ 7841863 h 13511369"/>
                  <a:gd name="connsiteX111" fmla="*/ 1842515 w 12089090"/>
                  <a:gd name="connsiteY111" fmla="*/ 8084500 h 13511369"/>
                  <a:gd name="connsiteX112" fmla="*/ 1721072 w 12089090"/>
                  <a:gd name="connsiteY112" fmla="*/ 8148794 h 13511369"/>
                  <a:gd name="connsiteX113" fmla="*/ 1703212 w 12089090"/>
                  <a:gd name="connsiteY113" fmla="*/ 8291919 h 13511369"/>
                  <a:gd name="connsiteX114" fmla="*/ 1671065 w 12089090"/>
                  <a:gd name="connsiteY114" fmla="*/ 8510744 h 13511369"/>
                  <a:gd name="connsiteX115" fmla="*/ 1716309 w 12089090"/>
                  <a:gd name="connsiteY115" fmla="*/ 8653619 h 13511369"/>
                  <a:gd name="connsiteX116" fmla="*/ 1706784 w 12089090"/>
                  <a:gd name="connsiteY116" fmla="*/ 8772682 h 13511369"/>
                  <a:gd name="connsiteX117" fmla="*/ 1788937 w 12089090"/>
                  <a:gd name="connsiteY117" fmla="*/ 8963432 h 13511369"/>
                  <a:gd name="connsiteX118" fmla="*/ 1657969 w 12089090"/>
                  <a:gd name="connsiteY118" fmla="*/ 9413488 h 13511369"/>
                  <a:gd name="connsiteX119" fmla="*/ 1506759 w 12089090"/>
                  <a:gd name="connsiteY119" fmla="*/ 9498963 h 13511369"/>
                  <a:gd name="connsiteX120" fmla="*/ 1463897 w 12089090"/>
                  <a:gd name="connsiteY120" fmla="*/ 9682319 h 13511369"/>
                  <a:gd name="connsiteX121" fmla="*/ 1321022 w 12089090"/>
                  <a:gd name="connsiteY121" fmla="*/ 9748994 h 13511369"/>
                  <a:gd name="connsiteX122" fmla="*/ 1312687 w 12089090"/>
                  <a:gd name="connsiteY122" fmla="*/ 9839732 h 13511369"/>
                  <a:gd name="connsiteX123" fmla="*/ 1237678 w 12089090"/>
                  <a:gd name="connsiteY123" fmla="*/ 9970450 h 13511369"/>
                  <a:gd name="connsiteX124" fmla="*/ 1254347 w 12089090"/>
                  <a:gd name="connsiteY124" fmla="*/ 10151425 h 13511369"/>
                  <a:gd name="connsiteX125" fmla="*/ 1179337 w 12089090"/>
                  <a:gd name="connsiteY125" fmla="*/ 10315982 h 13511369"/>
                  <a:gd name="connsiteX126" fmla="*/ 932878 w 12089090"/>
                  <a:gd name="connsiteY126" fmla="*/ 10353832 h 13511369"/>
                  <a:gd name="connsiteX127" fmla="*/ 817387 w 12089090"/>
                  <a:gd name="connsiteY127" fmla="*/ 10468382 h 13511369"/>
                  <a:gd name="connsiteX128" fmla="*/ 678084 w 12089090"/>
                  <a:gd name="connsiteY128" fmla="*/ 10480038 h 13511369"/>
                  <a:gd name="connsiteX129" fmla="*/ 585215 w 12089090"/>
                  <a:gd name="connsiteY129" fmla="*/ 10544332 h 13511369"/>
                  <a:gd name="connsiteX130" fmla="*/ 497109 w 12089090"/>
                  <a:gd name="connsiteY130" fmla="*/ 10503850 h 13511369"/>
                  <a:gd name="connsiteX131" fmla="*/ 399478 w 12089090"/>
                  <a:gd name="connsiteY131" fmla="*/ 10510994 h 13511369"/>
                  <a:gd name="connsiteX132" fmla="*/ 301847 w 12089090"/>
                  <a:gd name="connsiteY132" fmla="*/ 10482419 h 13511369"/>
                  <a:gd name="connsiteX133" fmla="*/ 238743 w 12089090"/>
                  <a:gd name="connsiteY133" fmla="*/ 10535057 h 13511369"/>
                  <a:gd name="connsiteX134" fmla="*/ 17287 w 12089090"/>
                  <a:gd name="connsiteY134" fmla="*/ 10430282 h 13511369"/>
                  <a:gd name="connsiteX135" fmla="*/ 78009 w 12089090"/>
                  <a:gd name="connsiteY135" fmla="*/ 10608625 h 13511369"/>
                  <a:gd name="connsiteX136" fmla="*/ 11334 w 12089090"/>
                  <a:gd name="connsiteY136" fmla="*/ 10787219 h 13511369"/>
                  <a:gd name="connsiteX137" fmla="*/ 112537 w 12089090"/>
                  <a:gd name="connsiteY137" fmla="*/ 11056551 h 13511369"/>
                  <a:gd name="connsiteX138" fmla="*/ 8953 w 12089090"/>
                  <a:gd name="connsiteY138" fmla="*/ 11234894 h 13511369"/>
                  <a:gd name="connsiteX139" fmla="*/ 17287 w 12089090"/>
                  <a:gd name="connsiteY139" fmla="*/ 11420882 h 13511369"/>
                  <a:gd name="connsiteX140" fmla="*/ 158972 w 12089090"/>
                  <a:gd name="connsiteY140" fmla="*/ 11470638 h 13511369"/>
                  <a:gd name="connsiteX141" fmla="*/ 455437 w 12089090"/>
                  <a:gd name="connsiteY141" fmla="*/ 11497082 h 13511369"/>
                  <a:gd name="connsiteX142" fmla="*/ 623315 w 12089090"/>
                  <a:gd name="connsiteY142" fmla="*/ 11544457 h 13511369"/>
                  <a:gd name="connsiteX143" fmla="*/ 737615 w 12089090"/>
                  <a:gd name="connsiteY143" fmla="*/ 11489688 h 13511369"/>
                  <a:gd name="connsiteX144" fmla="*/ 912637 w 12089090"/>
                  <a:gd name="connsiteY144" fmla="*/ 11535182 h 13511369"/>
                  <a:gd name="connsiteX145" fmla="*/ 1078134 w 12089090"/>
                  <a:gd name="connsiteY145" fmla="*/ 11413488 h 13511369"/>
                  <a:gd name="connsiteX146" fmla="*/ 1155524 w 12089090"/>
                  <a:gd name="connsiteY146" fmla="*/ 11470889 h 13511369"/>
                  <a:gd name="connsiteX147" fmla="*/ 1294828 w 12089090"/>
                  <a:gd name="connsiteY147" fmla="*/ 11496832 h 13511369"/>
                  <a:gd name="connsiteX148" fmla="*/ 1466278 w 12089090"/>
                  <a:gd name="connsiteY148" fmla="*/ 11508738 h 13511369"/>
                  <a:gd name="connsiteX149" fmla="*/ 1552003 w 12089090"/>
                  <a:gd name="connsiteY149" fmla="*/ 11573032 h 13511369"/>
                  <a:gd name="connsiteX150" fmla="*/ 1652015 w 12089090"/>
                  <a:gd name="connsiteY150" fmla="*/ 11580175 h 13511369"/>
                  <a:gd name="connsiteX151" fmla="*/ 1731787 w 12089090"/>
                  <a:gd name="connsiteY151" fmla="*/ 11592332 h 13511369"/>
                  <a:gd name="connsiteX152" fmla="*/ 1659159 w 12089090"/>
                  <a:gd name="connsiteY152" fmla="*/ 11737338 h 13511369"/>
                  <a:gd name="connsiteX153" fmla="*/ 1693687 w 12089090"/>
                  <a:gd name="connsiteY153" fmla="*/ 11992382 h 13511369"/>
                  <a:gd name="connsiteX154" fmla="*/ 1871090 w 12089090"/>
                  <a:gd name="connsiteY154" fmla="*/ 12130244 h 13511369"/>
                  <a:gd name="connsiteX155" fmla="*/ 1993724 w 12089090"/>
                  <a:gd name="connsiteY155" fmla="*/ 12056676 h 13511369"/>
                  <a:gd name="connsiteX156" fmla="*/ 2066353 w 12089090"/>
                  <a:gd name="connsiteY156" fmla="*/ 12104050 h 13511369"/>
                  <a:gd name="connsiteX157" fmla="*/ 2142553 w 12089090"/>
                  <a:gd name="connsiteY157" fmla="*/ 12034994 h 13511369"/>
                  <a:gd name="connsiteX158" fmla="*/ 2242565 w 12089090"/>
                  <a:gd name="connsiteY158" fmla="*/ 12058807 h 13511369"/>
                  <a:gd name="connsiteX159" fmla="*/ 2473547 w 12089090"/>
                  <a:gd name="connsiteY159" fmla="*/ 12008800 h 13511369"/>
                  <a:gd name="connsiteX160" fmla="*/ 2524743 w 12089090"/>
                  <a:gd name="connsiteY160" fmla="*/ 11899513 h 13511369"/>
                  <a:gd name="connsiteX161" fmla="*/ 2893837 w 12089090"/>
                  <a:gd name="connsiteY161" fmla="*/ 12030482 h 13511369"/>
                  <a:gd name="connsiteX162" fmla="*/ 2983134 w 12089090"/>
                  <a:gd name="connsiteY162" fmla="*/ 12018325 h 13511369"/>
                  <a:gd name="connsiteX163" fmla="*/ 3084337 w 12089090"/>
                  <a:gd name="connsiteY163" fmla="*/ 12182882 h 13511369"/>
                  <a:gd name="connsiteX164" fmla="*/ 3323653 w 12089090"/>
                  <a:gd name="connsiteY164" fmla="*/ 12127863 h 13511369"/>
                  <a:gd name="connsiteX165" fmla="*/ 3433190 w 12089090"/>
                  <a:gd name="connsiteY165" fmla="*/ 12196919 h 13511369"/>
                  <a:gd name="connsiteX166" fmla="*/ 3586781 w 12089090"/>
                  <a:gd name="connsiteY166" fmla="*/ 12266226 h 13511369"/>
                  <a:gd name="connsiteX167" fmla="*/ 3522487 w 12089090"/>
                  <a:gd name="connsiteY167" fmla="*/ 12387670 h 13511369"/>
                  <a:gd name="connsiteX168" fmla="*/ 3607022 w 12089090"/>
                  <a:gd name="connsiteY168" fmla="*/ 12592207 h 13511369"/>
                  <a:gd name="connsiteX169" fmla="*/ 3560587 w 12089090"/>
                  <a:gd name="connsiteY169" fmla="*/ 12773432 h 13511369"/>
                  <a:gd name="connsiteX170" fmla="*/ 3545109 w 12089090"/>
                  <a:gd name="connsiteY170" fmla="*/ 12987494 h 13511369"/>
                  <a:gd name="connsiteX171" fmla="*/ 3636787 w 12089090"/>
                  <a:gd name="connsiteY171" fmla="*/ 13211582 h 13511369"/>
                  <a:gd name="connsiteX172" fmla="*/ 3922537 w 12089090"/>
                  <a:gd name="connsiteY172" fmla="*/ 13440182 h 13511369"/>
                  <a:gd name="connsiteX173" fmla="*/ 4514278 w 12089090"/>
                  <a:gd name="connsiteY173" fmla="*/ 13511369 h 13511369"/>
                  <a:gd name="connsiteX174" fmla="*/ 4549996 w 12089090"/>
                  <a:gd name="connsiteY174" fmla="*/ 13442312 h 13511369"/>
                  <a:gd name="connsiteX175" fmla="*/ 4208287 w 12089090"/>
                  <a:gd name="connsiteY175" fmla="*/ 13154432 h 13511369"/>
                  <a:gd name="connsiteX176" fmla="*/ 4635722 w 12089090"/>
                  <a:gd name="connsiteY176" fmla="*/ 13268482 h 13511369"/>
                  <a:gd name="connsiteX177" fmla="*/ 4951237 w 12089090"/>
                  <a:gd name="connsiteY177" fmla="*/ 13268732 h 13511369"/>
                  <a:gd name="connsiteX178" fmla="*/ 5052440 w 12089090"/>
                  <a:gd name="connsiteY178" fmla="*/ 13058932 h 13511369"/>
                  <a:gd name="connsiteX179" fmla="*/ 5011959 w 12089090"/>
                  <a:gd name="connsiteY179" fmla="*/ 12985113 h 13511369"/>
                  <a:gd name="connsiteX180" fmla="*/ 5008387 w 12089090"/>
                  <a:gd name="connsiteY180" fmla="*/ 12678182 h 13511369"/>
                  <a:gd name="connsiteX181" fmla="*/ 5084587 w 12089090"/>
                  <a:gd name="connsiteY181" fmla="*/ 12563882 h 13511369"/>
                  <a:gd name="connsiteX182" fmla="*/ 5046487 w 12089090"/>
                  <a:gd name="connsiteY182" fmla="*/ 12225745 h 13511369"/>
                  <a:gd name="connsiteX183" fmla="*/ 5375100 w 12089090"/>
                  <a:gd name="connsiteY183" fmla="*/ 12097157 h 13511369"/>
                  <a:gd name="connsiteX184" fmla="*/ 5656087 w 12089090"/>
                  <a:gd name="connsiteY184" fmla="*/ 12180502 h 13511369"/>
                  <a:gd name="connsiteX185" fmla="*/ 5541787 w 12089090"/>
                  <a:gd name="connsiteY185" fmla="*/ 11249432 h 13511369"/>
                  <a:gd name="connsiteX186" fmla="*/ 5602510 w 12089090"/>
                  <a:gd name="connsiteY186" fmla="*/ 10722925 h 13511369"/>
                  <a:gd name="connsiteX187" fmla="*/ 5485827 w 12089090"/>
                  <a:gd name="connsiteY187" fmla="*/ 10663394 h 13511369"/>
                  <a:gd name="connsiteX188" fmla="*/ 5602509 w 12089090"/>
                  <a:gd name="connsiteY188" fmla="*/ 10701495 h 13511369"/>
                  <a:gd name="connsiteX189" fmla="*/ 5628703 w 12089090"/>
                  <a:gd name="connsiteY189" fmla="*/ 10160950 h 13511369"/>
                  <a:gd name="connsiteX190" fmla="*/ 5715618 w 12089090"/>
                  <a:gd name="connsiteY190" fmla="*/ 9775438 h 13511369"/>
                  <a:gd name="connsiteX191" fmla="*/ 5847778 w 12089090"/>
                  <a:gd name="connsiteY191" fmla="*/ 9408475 h 13511369"/>
                  <a:gd name="connsiteX192" fmla="*/ 5938265 w 12089090"/>
                  <a:gd name="connsiteY192" fmla="*/ 9196544 h 13511369"/>
                  <a:gd name="connsiteX193" fmla="*/ 5776340 w 12089090"/>
                  <a:gd name="connsiteY193" fmla="*/ 9329894 h 13511369"/>
                  <a:gd name="connsiteX194" fmla="*/ 5940647 w 12089090"/>
                  <a:gd name="connsiteY194" fmla="*/ 9137013 h 13511369"/>
                  <a:gd name="connsiteX195" fmla="*/ 5972794 w 12089090"/>
                  <a:gd name="connsiteY195" fmla="*/ 8956289 h 13511369"/>
                  <a:gd name="connsiteX196" fmla="*/ 5976365 w 12089090"/>
                  <a:gd name="connsiteY196" fmla="*/ 9087006 h 13511369"/>
                  <a:gd name="connsiteX197" fmla="*/ 6458567 w 12089090"/>
                  <a:gd name="connsiteY197" fmla="*/ 8201432 h 13511369"/>
                  <a:gd name="connsiteX198" fmla="*/ 6221634 w 12089090"/>
                  <a:gd name="connsiteY198" fmla="*/ 8101170 h 13511369"/>
                  <a:gd name="connsiteX199" fmla="*/ 6443090 w 12089090"/>
                  <a:gd name="connsiteY199" fmla="*/ 8110694 h 13511369"/>
                  <a:gd name="connsiteX200" fmla="*/ 6713363 w 12089090"/>
                  <a:gd name="connsiteY200" fmla="*/ 8074975 h 13511369"/>
                  <a:gd name="connsiteX201" fmla="*/ 6872907 w 12089090"/>
                  <a:gd name="connsiteY201" fmla="*/ 8032113 h 13511369"/>
                  <a:gd name="connsiteX202" fmla="*/ 6802659 w 12089090"/>
                  <a:gd name="connsiteY202" fmla="*/ 7972582 h 13511369"/>
                  <a:gd name="connsiteX203" fmla="*/ 6894339 w 12089090"/>
                  <a:gd name="connsiteY203" fmla="*/ 7846626 h 13511369"/>
                  <a:gd name="connsiteX204" fmla="*/ 6997921 w 12089090"/>
                  <a:gd name="connsiteY204" fmla="*/ 7867807 h 13511369"/>
                  <a:gd name="connsiteX205" fmla="*/ 7034832 w 12089090"/>
                  <a:gd name="connsiteY205" fmla="*/ 7793990 h 13511369"/>
                  <a:gd name="connsiteX206" fmla="*/ 6961013 w 12089090"/>
                  <a:gd name="connsiteY206" fmla="*/ 7693975 h 13511369"/>
                  <a:gd name="connsiteX207" fmla="*/ 6927676 w 12089090"/>
                  <a:gd name="connsiteY207" fmla="*/ 7596344 h 13511369"/>
                  <a:gd name="connsiteX208" fmla="*/ 6837187 w 12089090"/>
                  <a:gd name="connsiteY208" fmla="*/ 7591832 h 13511369"/>
                  <a:gd name="connsiteX209" fmla="*/ 6763369 w 12089090"/>
                  <a:gd name="connsiteY209" fmla="*/ 7674925 h 13511369"/>
                  <a:gd name="connsiteX210" fmla="*/ 6627637 w 12089090"/>
                  <a:gd name="connsiteY210" fmla="*/ 7687082 h 13511369"/>
                  <a:gd name="connsiteX211" fmla="*/ 6687169 w 12089090"/>
                  <a:gd name="connsiteY211" fmla="*/ 7617775 h 13511369"/>
                  <a:gd name="connsiteX212" fmla="*/ 6699076 w 12089090"/>
                  <a:gd name="connsiteY212" fmla="*/ 7529669 h 13511369"/>
                  <a:gd name="connsiteX213" fmla="*/ 6720506 w 12089090"/>
                  <a:gd name="connsiteY213" fmla="*/ 7467756 h 13511369"/>
                  <a:gd name="connsiteX214" fmla="*/ 6684787 w 12089090"/>
                  <a:gd name="connsiteY214" fmla="*/ 7401332 h 13511369"/>
                  <a:gd name="connsiteX215" fmla="*/ 6620494 w 12089090"/>
                  <a:gd name="connsiteY215" fmla="*/ 7432038 h 13511369"/>
                  <a:gd name="connsiteX216" fmla="*/ 6618112 w 12089090"/>
                  <a:gd name="connsiteY216" fmla="*/ 7351326 h 13511369"/>
                  <a:gd name="connsiteX217" fmla="*/ 6837188 w 12089090"/>
                  <a:gd name="connsiteY217" fmla="*/ 7243919 h 13511369"/>
                  <a:gd name="connsiteX218" fmla="*/ 6801469 w 12089090"/>
                  <a:gd name="connsiteY218" fmla="*/ 7089138 h 13511369"/>
                  <a:gd name="connsiteX219" fmla="*/ 6877669 w 12089090"/>
                  <a:gd name="connsiteY219" fmla="*/ 7072469 h 13511369"/>
                  <a:gd name="connsiteX220" fmla="*/ 6856237 w 12089090"/>
                  <a:gd name="connsiteY220" fmla="*/ 6982232 h 13511369"/>
                  <a:gd name="connsiteX221" fmla="*/ 6961013 w 12089090"/>
                  <a:gd name="connsiteY221" fmla="*/ 6984363 h 13511369"/>
                  <a:gd name="connsiteX222" fmla="*/ 7003876 w 12089090"/>
                  <a:gd name="connsiteY222" fmla="*/ 6903400 h 13511369"/>
                  <a:gd name="connsiteX223" fmla="*/ 7106269 w 12089090"/>
                  <a:gd name="connsiteY223" fmla="*/ 6936738 h 13511369"/>
                  <a:gd name="connsiteX224" fmla="*/ 7180088 w 12089090"/>
                  <a:gd name="connsiteY224" fmla="*/ 7039132 h 13511369"/>
                  <a:gd name="connsiteX225" fmla="*/ 7246763 w 12089090"/>
                  <a:gd name="connsiteY225" fmla="*/ 6979600 h 13511369"/>
                  <a:gd name="connsiteX226" fmla="*/ 7187232 w 12089090"/>
                  <a:gd name="connsiteY226" fmla="*/ 6843869 h 13511369"/>
                  <a:gd name="connsiteX227" fmla="*/ 7244381 w 12089090"/>
                  <a:gd name="connsiteY227" fmla="*/ 6896506 h 13511369"/>
                  <a:gd name="connsiteX228" fmla="*/ 7361063 w 12089090"/>
                  <a:gd name="connsiteY228" fmla="*/ 6934357 h 13511369"/>
                  <a:gd name="connsiteX229" fmla="*/ 7434882 w 12089090"/>
                  <a:gd name="connsiteY229" fmla="*/ 7006046 h 13511369"/>
                  <a:gd name="connsiteX230" fmla="*/ 7403926 w 12089090"/>
                  <a:gd name="connsiteY230" fmla="*/ 7144158 h 13511369"/>
                  <a:gd name="connsiteX231" fmla="*/ 7475363 w 12089090"/>
                  <a:gd name="connsiteY231" fmla="*/ 7108439 h 13511369"/>
                  <a:gd name="connsiteX232" fmla="*/ 7465837 w 12089090"/>
                  <a:gd name="connsiteY232" fmla="*/ 7077482 h 13511369"/>
                  <a:gd name="connsiteX233" fmla="*/ 7542038 w 12089090"/>
                  <a:gd name="connsiteY233" fmla="*/ 7163208 h 13511369"/>
                  <a:gd name="connsiteX234" fmla="*/ 7477744 w 12089090"/>
                  <a:gd name="connsiteY234" fmla="*/ 7244171 h 13511369"/>
                  <a:gd name="connsiteX235" fmla="*/ 7542037 w 12089090"/>
                  <a:gd name="connsiteY235" fmla="*/ 7325132 h 13511369"/>
                  <a:gd name="connsiteX236" fmla="*/ 7468219 w 12089090"/>
                  <a:gd name="connsiteY236" fmla="*/ 7344183 h 13511369"/>
                  <a:gd name="connsiteX237" fmla="*/ 7375351 w 12089090"/>
                  <a:gd name="connsiteY237" fmla="*/ 7296558 h 13511369"/>
                  <a:gd name="connsiteX238" fmla="*/ 7327726 w 12089090"/>
                  <a:gd name="connsiteY238" fmla="*/ 7406096 h 13511369"/>
                  <a:gd name="connsiteX239" fmla="*/ 7403926 w 12089090"/>
                  <a:gd name="connsiteY239" fmla="*/ 7425146 h 13511369"/>
                  <a:gd name="connsiteX240" fmla="*/ 7458694 w 12089090"/>
                  <a:gd name="connsiteY240" fmla="*/ 7484677 h 13511369"/>
                  <a:gd name="connsiteX241" fmla="*/ 7484888 w 12089090"/>
                  <a:gd name="connsiteY241" fmla="*/ 7515382 h 13511369"/>
                  <a:gd name="connsiteX242" fmla="*/ 7505128 w 12089090"/>
                  <a:gd name="connsiteY242" fmla="*/ 7467755 h 13511369"/>
                  <a:gd name="connsiteX243" fmla="*/ 7563469 w 12089090"/>
                  <a:gd name="connsiteY243" fmla="*/ 7529921 h 13511369"/>
                  <a:gd name="connsiteX244" fmla="*/ 7656338 w 12089090"/>
                  <a:gd name="connsiteY244" fmla="*/ 7615646 h 13511369"/>
                  <a:gd name="connsiteX245" fmla="*/ 7656338 w 12089090"/>
                  <a:gd name="connsiteY245" fmla="*/ 7510871 h 13511369"/>
                  <a:gd name="connsiteX246" fmla="*/ 7830168 w 12089090"/>
                  <a:gd name="connsiteY246" fmla="*/ 7606120 h 13511369"/>
                  <a:gd name="connsiteX247" fmla="*/ 7723013 w 12089090"/>
                  <a:gd name="connsiteY247" fmla="*/ 7370377 h 13511369"/>
                  <a:gd name="connsiteX248" fmla="*/ 7725394 w 12089090"/>
                  <a:gd name="connsiteY248" fmla="*/ 7234646 h 13511369"/>
                  <a:gd name="connsiteX249" fmla="*/ 7630144 w 12089090"/>
                  <a:gd name="connsiteY249" fmla="*/ 7206071 h 13511369"/>
                  <a:gd name="connsiteX250" fmla="*/ 7694437 w 12089090"/>
                  <a:gd name="connsiteY250" fmla="*/ 7039382 h 13511369"/>
                  <a:gd name="connsiteX251" fmla="*/ 8392144 w 12089090"/>
                  <a:gd name="connsiteY251" fmla="*/ 6653621 h 13511369"/>
                  <a:gd name="connsiteX252" fmla="*/ 8720757 w 12089090"/>
                  <a:gd name="connsiteY252" fmla="*/ 6591708 h 13511369"/>
                  <a:gd name="connsiteX253" fmla="*/ 8739807 w 12089090"/>
                  <a:gd name="connsiteY253" fmla="*/ 6696483 h 13511369"/>
                  <a:gd name="connsiteX254" fmla="*/ 8813626 w 12089090"/>
                  <a:gd name="connsiteY254" fmla="*/ 6701246 h 13511369"/>
                  <a:gd name="connsiteX255" fmla="*/ 8789812 w 12089090"/>
                  <a:gd name="connsiteY255" fmla="*/ 6548844 h 13511369"/>
                  <a:gd name="connsiteX256" fmla="*/ 9332737 w 12089090"/>
                  <a:gd name="connsiteY256" fmla="*/ 6544082 h 13511369"/>
                  <a:gd name="connsiteX257" fmla="*/ 9520856 w 12089090"/>
                  <a:gd name="connsiteY257" fmla="*/ 6494075 h 13511369"/>
                  <a:gd name="connsiteX258" fmla="*/ 9647062 w 12089090"/>
                  <a:gd name="connsiteY258" fmla="*/ 6298813 h 13511369"/>
                  <a:gd name="connsiteX259" fmla="*/ 9923287 w 12089090"/>
                  <a:gd name="connsiteY259" fmla="*/ 6334532 h 13511369"/>
                  <a:gd name="connsiteX260" fmla="*/ 9887569 w 12089090"/>
                  <a:gd name="connsiteY260" fmla="*/ 6420258 h 13511369"/>
                  <a:gd name="connsiteX261" fmla="*/ 9744694 w 12089090"/>
                  <a:gd name="connsiteY261" fmla="*/ 6434546 h 13511369"/>
                  <a:gd name="connsiteX262" fmla="*/ 9813749 w 12089090"/>
                  <a:gd name="connsiteY262" fmla="*/ 6489313 h 13511369"/>
                  <a:gd name="connsiteX263" fmla="*/ 9682782 w 12089090"/>
                  <a:gd name="connsiteY263" fmla="*/ 6517889 h 13511369"/>
                  <a:gd name="connsiteX264" fmla="*/ 9556576 w 12089090"/>
                  <a:gd name="connsiteY264" fmla="*/ 6508364 h 13511369"/>
                  <a:gd name="connsiteX265" fmla="*/ 9470850 w 12089090"/>
                  <a:gd name="connsiteY265" fmla="*/ 6544082 h 13511369"/>
                  <a:gd name="connsiteX266" fmla="*/ 9439894 w 12089090"/>
                  <a:gd name="connsiteY266" fmla="*/ 6848883 h 13511369"/>
                  <a:gd name="connsiteX267" fmla="*/ 9601819 w 12089090"/>
                  <a:gd name="connsiteY267" fmla="*/ 6882220 h 13511369"/>
                  <a:gd name="connsiteX268" fmla="*/ 9808987 w 12089090"/>
                  <a:gd name="connsiteY268" fmla="*/ 6696482 h 13511369"/>
                  <a:gd name="connsiteX269" fmla="*/ 9847088 w 12089090"/>
                  <a:gd name="connsiteY269" fmla="*/ 6794114 h 13511369"/>
                  <a:gd name="connsiteX270" fmla="*/ 9994726 w 12089090"/>
                  <a:gd name="connsiteY270" fmla="*/ 6717914 h 13511369"/>
                  <a:gd name="connsiteX271" fmla="*/ 9894713 w 12089090"/>
                  <a:gd name="connsiteY271" fmla="*/ 6956040 h 13511369"/>
                  <a:gd name="connsiteX272" fmla="*/ 10037588 w 12089090"/>
                  <a:gd name="connsiteY272" fmla="*/ 6898889 h 13511369"/>
                  <a:gd name="connsiteX273" fmla="*/ 10004251 w 12089090"/>
                  <a:gd name="connsiteY273" fmla="*/ 6986996 h 13511369"/>
                  <a:gd name="connsiteX274" fmla="*/ 10235232 w 12089090"/>
                  <a:gd name="connsiteY274" fmla="*/ 6984614 h 13511369"/>
                  <a:gd name="connsiteX275" fmla="*/ 10075687 w 12089090"/>
                  <a:gd name="connsiteY275" fmla="*/ 7039382 h 13511369"/>
                  <a:gd name="connsiteX276" fmla="*/ 9966151 w 12089090"/>
                  <a:gd name="connsiteY276" fmla="*/ 7096533 h 13511369"/>
                  <a:gd name="connsiteX277" fmla="*/ 9847088 w 12089090"/>
                  <a:gd name="connsiteY277" fmla="*/ 7210833 h 13511369"/>
                  <a:gd name="connsiteX278" fmla="*/ 9882806 w 12089090"/>
                  <a:gd name="connsiteY278" fmla="*/ 7270363 h 13511369"/>
                  <a:gd name="connsiteX279" fmla="*/ 9925669 w 12089090"/>
                  <a:gd name="connsiteY279" fmla="*/ 7320371 h 13511369"/>
                  <a:gd name="connsiteX280" fmla="*/ 10004251 w 12089090"/>
                  <a:gd name="connsiteY280" fmla="*/ 7287033 h 13511369"/>
                  <a:gd name="connsiteX281" fmla="*/ 10016156 w 12089090"/>
                  <a:gd name="connsiteY281" fmla="*/ 7348944 h 13511369"/>
                  <a:gd name="connsiteX282" fmla="*/ 10130457 w 12089090"/>
                  <a:gd name="connsiteY282" fmla="*/ 7210833 h 13511369"/>
                  <a:gd name="connsiteX283" fmla="*/ 10166176 w 12089090"/>
                  <a:gd name="connsiteY283" fmla="*/ 7356089 h 13511369"/>
                  <a:gd name="connsiteX284" fmla="*/ 10261426 w 12089090"/>
                  <a:gd name="connsiteY284" fmla="*/ 7239408 h 13511369"/>
                  <a:gd name="connsiteX285" fmla="*/ 10287619 w 12089090"/>
                  <a:gd name="connsiteY285" fmla="*/ 7401332 h 13511369"/>
                  <a:gd name="connsiteX286" fmla="*/ 10361437 w 12089090"/>
                  <a:gd name="connsiteY286" fmla="*/ 7477532 h 13511369"/>
                  <a:gd name="connsiteX287" fmla="*/ 10151887 w 12089090"/>
                  <a:gd name="connsiteY287" fmla="*/ 7591832 h 13511369"/>
                  <a:gd name="connsiteX288" fmla="*/ 10304288 w 12089090"/>
                  <a:gd name="connsiteY288" fmla="*/ 7741852 h 13511369"/>
                  <a:gd name="connsiteX289" fmla="*/ 10335244 w 12089090"/>
                  <a:gd name="connsiteY289" fmla="*/ 7644221 h 13511369"/>
                  <a:gd name="connsiteX290" fmla="*/ 10406680 w 12089090"/>
                  <a:gd name="connsiteY290" fmla="*/ 7732326 h 13511369"/>
                  <a:gd name="connsiteX291" fmla="*/ 10528126 w 12089090"/>
                  <a:gd name="connsiteY291" fmla="*/ 7691846 h 13511369"/>
                  <a:gd name="connsiteX292" fmla="*/ 10532887 w 12089090"/>
                  <a:gd name="connsiteY292" fmla="*/ 7777570 h 13511369"/>
                  <a:gd name="connsiteX293" fmla="*/ 10530506 w 12089090"/>
                  <a:gd name="connsiteY293" fmla="*/ 7875200 h 13511369"/>
                  <a:gd name="connsiteX294" fmla="*/ 10640043 w 12089090"/>
                  <a:gd name="connsiteY294" fmla="*/ 7837101 h 13511369"/>
                  <a:gd name="connsiteX295" fmla="*/ 10680526 w 12089090"/>
                  <a:gd name="connsiteY295" fmla="*/ 8075227 h 13511369"/>
                  <a:gd name="connsiteX296" fmla="*/ 10818637 w 12089090"/>
                  <a:gd name="connsiteY296" fmla="*/ 8106182 h 13511369"/>
                  <a:gd name="connsiteX297" fmla="*/ 10832925 w 12089090"/>
                  <a:gd name="connsiteY297" fmla="*/ 7815670 h 13511369"/>
                  <a:gd name="connsiteX298" fmla="*/ 10923413 w 12089090"/>
                  <a:gd name="connsiteY298" fmla="*/ 7791858 h 13511369"/>
                  <a:gd name="connsiteX299" fmla="*/ 10992469 w 12089090"/>
                  <a:gd name="connsiteY299" fmla="*/ 7620407 h 13511369"/>
                  <a:gd name="connsiteX300" fmla="*/ 10954369 w 12089090"/>
                  <a:gd name="connsiteY300" fmla="*/ 7491821 h 13511369"/>
                  <a:gd name="connsiteX301" fmla="*/ 10859119 w 12089090"/>
                  <a:gd name="connsiteY301" fmla="*/ 7479913 h 13511369"/>
                  <a:gd name="connsiteX302" fmla="*/ 10906743 w 12089090"/>
                  <a:gd name="connsiteY302" fmla="*/ 7360851 h 13511369"/>
                  <a:gd name="connsiteX303" fmla="*/ 10801969 w 12089090"/>
                  <a:gd name="connsiteY303" fmla="*/ 7289414 h 13511369"/>
                  <a:gd name="connsiteX304" fmla="*/ 10761487 w 12089090"/>
                  <a:gd name="connsiteY304" fmla="*/ 7058432 h 13511369"/>
                  <a:gd name="connsiteX305" fmla="*/ 10443987 w 12089090"/>
                  <a:gd name="connsiteY305" fmla="*/ 7020332 h 13511369"/>
                  <a:gd name="connsiteX306" fmla="*/ 10513838 w 12089090"/>
                  <a:gd name="connsiteY306" fmla="*/ 6915558 h 13511369"/>
                  <a:gd name="connsiteX307" fmla="*/ 10637663 w 12089090"/>
                  <a:gd name="connsiteY307" fmla="*/ 6896508 h 13511369"/>
                  <a:gd name="connsiteX308" fmla="*/ 10647187 w 12089090"/>
                  <a:gd name="connsiteY308" fmla="*/ 6810782 h 13511369"/>
                  <a:gd name="connsiteX309" fmla="*/ 10859912 w 12089090"/>
                  <a:gd name="connsiteY309" fmla="*/ 6899682 h 13511369"/>
                  <a:gd name="connsiteX310" fmla="*/ 10875787 w 12089090"/>
                  <a:gd name="connsiteY310" fmla="*/ 6677432 h 13511369"/>
                  <a:gd name="connsiteX311" fmla="*/ 10666237 w 12089090"/>
                  <a:gd name="connsiteY311" fmla="*/ 6772682 h 13511369"/>
                  <a:gd name="connsiteX312" fmla="*/ 10590037 w 12089090"/>
                  <a:gd name="connsiteY312" fmla="*/ 6544082 h 13511369"/>
                  <a:gd name="connsiteX313" fmla="*/ 10361437 w 12089090"/>
                  <a:gd name="connsiteY313" fmla="*/ 6753632 h 13511369"/>
                  <a:gd name="connsiteX314" fmla="*/ 10374138 w 12089090"/>
                  <a:gd name="connsiteY314" fmla="*/ 6588533 h 13511369"/>
                  <a:gd name="connsiteX315" fmla="*/ 10386837 w 12089090"/>
                  <a:gd name="connsiteY315" fmla="*/ 6464707 h 13511369"/>
                  <a:gd name="connsiteX316" fmla="*/ 10331672 w 12089090"/>
                  <a:gd name="connsiteY316" fmla="*/ 6436675 h 13511369"/>
                  <a:gd name="connsiteX317" fmla="*/ 10278888 w 12089090"/>
                  <a:gd name="connsiteY317" fmla="*/ 6452008 h 13511369"/>
                  <a:gd name="connsiteX318" fmla="*/ 10158237 w 12089090"/>
                  <a:gd name="connsiteY318" fmla="*/ 6236107 h 13511369"/>
                  <a:gd name="connsiteX319" fmla="*/ 10323338 w 12089090"/>
                  <a:gd name="connsiteY319" fmla="*/ 6274208 h 13511369"/>
                  <a:gd name="connsiteX320" fmla="*/ 10564638 w 12089090"/>
                  <a:gd name="connsiteY320" fmla="*/ 6274208 h 13511369"/>
                  <a:gd name="connsiteX321" fmla="*/ 10694812 w 12089090"/>
                  <a:gd name="connsiteY321" fmla="*/ 6134507 h 13511369"/>
                  <a:gd name="connsiteX322" fmla="*/ 10593213 w 12089090"/>
                  <a:gd name="connsiteY322" fmla="*/ 6023383 h 13511369"/>
                  <a:gd name="connsiteX323" fmla="*/ 10380487 w 12089090"/>
                  <a:gd name="connsiteY323" fmla="*/ 5975757 h 13511369"/>
                  <a:gd name="connsiteX324" fmla="*/ 10561462 w 12089090"/>
                  <a:gd name="connsiteY324" fmla="*/ 5845582 h 13511369"/>
                  <a:gd name="connsiteX325" fmla="*/ 10507488 w 12089090"/>
                  <a:gd name="connsiteY325" fmla="*/ 5728108 h 13511369"/>
                  <a:gd name="connsiteX326" fmla="*/ 10561463 w 12089090"/>
                  <a:gd name="connsiteY326" fmla="*/ 5607458 h 13511369"/>
                  <a:gd name="connsiteX327" fmla="*/ 10523362 w 12089090"/>
                  <a:gd name="connsiteY327" fmla="*/ 5604282 h 13511369"/>
                  <a:gd name="connsiteX328" fmla="*/ 10488438 w 12089090"/>
                  <a:gd name="connsiteY328" fmla="*/ 5528083 h 13511369"/>
                  <a:gd name="connsiteX329" fmla="*/ 10329687 w 12089090"/>
                  <a:gd name="connsiteY329" fmla="*/ 5375682 h 13511369"/>
                  <a:gd name="connsiteX330" fmla="*/ 10599563 w 12089090"/>
                  <a:gd name="connsiteY330" fmla="*/ 5480458 h 13511369"/>
                  <a:gd name="connsiteX331" fmla="*/ 10742437 w 12089090"/>
                  <a:gd name="connsiteY331" fmla="*/ 5439182 h 13511369"/>
                  <a:gd name="connsiteX332" fmla="*/ 10717038 w 12089090"/>
                  <a:gd name="connsiteY332" fmla="*/ 5686833 h 13511369"/>
                  <a:gd name="connsiteX333" fmla="*/ 10894837 w 12089090"/>
                  <a:gd name="connsiteY333" fmla="*/ 5724932 h 13511369"/>
                  <a:gd name="connsiteX334" fmla="*/ 10951988 w 12089090"/>
                  <a:gd name="connsiteY334" fmla="*/ 5550308 h 13511369"/>
                  <a:gd name="connsiteX335" fmla="*/ 10993262 w 12089090"/>
                  <a:gd name="connsiteY335" fmla="*/ 5321707 h 13511369"/>
                  <a:gd name="connsiteX336" fmla="*/ 10913888 w 12089090"/>
                  <a:gd name="connsiteY336" fmla="*/ 5118508 h 13511369"/>
                  <a:gd name="connsiteX337" fmla="*/ 10856737 w 12089090"/>
                  <a:gd name="connsiteY337" fmla="*/ 5020082 h 13511369"/>
                  <a:gd name="connsiteX338" fmla="*/ 10777363 w 12089090"/>
                  <a:gd name="connsiteY338" fmla="*/ 5137558 h 13511369"/>
                  <a:gd name="connsiteX339" fmla="*/ 10707513 w 12089090"/>
                  <a:gd name="connsiteY339" fmla="*/ 5096283 h 13511369"/>
                  <a:gd name="connsiteX340" fmla="*/ 10675763 w 12089090"/>
                  <a:gd name="connsiteY340" fmla="*/ 5216933 h 13511369"/>
                  <a:gd name="connsiteX341" fmla="*/ 10574162 w 12089090"/>
                  <a:gd name="connsiteY341" fmla="*/ 5220107 h 13511369"/>
                  <a:gd name="connsiteX342" fmla="*/ 10494787 w 12089090"/>
                  <a:gd name="connsiteY342" fmla="*/ 5077232 h 13511369"/>
                  <a:gd name="connsiteX343" fmla="*/ 10456687 w 12089090"/>
                  <a:gd name="connsiteY343" fmla="*/ 4924832 h 13511369"/>
                  <a:gd name="connsiteX344" fmla="*/ 10240787 w 12089090"/>
                  <a:gd name="connsiteY344" fmla="*/ 4928007 h 13511369"/>
                  <a:gd name="connsiteX345" fmla="*/ 10266187 w 12089090"/>
                  <a:gd name="connsiteY345" fmla="*/ 5153432 h 13511369"/>
                  <a:gd name="connsiteX346" fmla="*/ 10228088 w 12089090"/>
                  <a:gd name="connsiteY346" fmla="*/ 4959758 h 13511369"/>
                  <a:gd name="connsiteX347" fmla="*/ 10183637 w 12089090"/>
                  <a:gd name="connsiteY347" fmla="*/ 4972457 h 13511369"/>
                  <a:gd name="connsiteX348" fmla="*/ 10113787 w 12089090"/>
                  <a:gd name="connsiteY348" fmla="*/ 4861332 h 13511369"/>
                  <a:gd name="connsiteX349" fmla="*/ 10018538 w 12089090"/>
                  <a:gd name="connsiteY349" fmla="*/ 4931183 h 13511369"/>
                  <a:gd name="connsiteX350" fmla="*/ 9862962 w 12089090"/>
                  <a:gd name="connsiteY350" fmla="*/ 5058182 h 13511369"/>
                  <a:gd name="connsiteX351" fmla="*/ 10228087 w 12089090"/>
                  <a:gd name="connsiteY351" fmla="*/ 4724807 h 13511369"/>
                  <a:gd name="connsiteX352" fmla="*/ 10372550 w 12089090"/>
                  <a:gd name="connsiteY352" fmla="*/ 4634321 h 13511369"/>
                  <a:gd name="connsiteX353" fmla="*/ 10590037 w 12089090"/>
                  <a:gd name="connsiteY353" fmla="*/ 4581932 h 13511369"/>
                  <a:gd name="connsiteX354" fmla="*/ 10628138 w 12089090"/>
                  <a:gd name="connsiteY354" fmla="*/ 4461283 h 13511369"/>
                  <a:gd name="connsiteX355" fmla="*/ 10799588 w 12089090"/>
                  <a:gd name="connsiteY355" fmla="*/ 4334283 h 13511369"/>
                  <a:gd name="connsiteX356" fmla="*/ 10831337 w 12089090"/>
                  <a:gd name="connsiteY356" fmla="*/ 4080282 h 13511369"/>
                  <a:gd name="connsiteX357" fmla="*/ 10599562 w 12089090"/>
                  <a:gd name="connsiteY357" fmla="*/ 3997732 h 13511369"/>
                  <a:gd name="connsiteX358" fmla="*/ 10282063 w 12089090"/>
                  <a:gd name="connsiteY358" fmla="*/ 3950108 h 13511369"/>
                  <a:gd name="connsiteX359" fmla="*/ 10151887 w 12089090"/>
                  <a:gd name="connsiteY359" fmla="*/ 4010432 h 13511369"/>
                  <a:gd name="connsiteX360" fmla="*/ 10177288 w 12089090"/>
                  <a:gd name="connsiteY360" fmla="*/ 3845333 h 13511369"/>
                  <a:gd name="connsiteX361" fmla="*/ 10126488 w 12089090"/>
                  <a:gd name="connsiteY361" fmla="*/ 3670708 h 13511369"/>
                  <a:gd name="connsiteX362" fmla="*/ 10240787 w 12089090"/>
                  <a:gd name="connsiteY362" fmla="*/ 3708807 h 13511369"/>
                  <a:gd name="connsiteX363" fmla="*/ 10361438 w 12089090"/>
                  <a:gd name="connsiteY363" fmla="*/ 3600858 h 13511369"/>
                  <a:gd name="connsiteX364" fmla="*/ 10551938 w 12089090"/>
                  <a:gd name="connsiteY364" fmla="*/ 3661183 h 13511369"/>
                  <a:gd name="connsiteX365" fmla="*/ 10564638 w 12089090"/>
                  <a:gd name="connsiteY365" fmla="*/ 3477033 h 13511369"/>
                  <a:gd name="connsiteX366" fmla="*/ 10704337 w 12089090"/>
                  <a:gd name="connsiteY366" fmla="*/ 3515132 h 13511369"/>
                  <a:gd name="connsiteX367" fmla="*/ 10818637 w 12089090"/>
                  <a:gd name="connsiteY367" fmla="*/ 3210332 h 13511369"/>
                  <a:gd name="connsiteX368" fmla="*/ 10920238 w 12089090"/>
                  <a:gd name="connsiteY368" fmla="*/ 3299233 h 13511369"/>
                  <a:gd name="connsiteX369" fmla="*/ 11059937 w 12089090"/>
                  <a:gd name="connsiteY369" fmla="*/ 3283357 h 13511369"/>
                  <a:gd name="connsiteX370" fmla="*/ 11094862 w 12089090"/>
                  <a:gd name="connsiteY370" fmla="*/ 3508782 h 13511369"/>
                  <a:gd name="connsiteX371" fmla="*/ 11171063 w 12089090"/>
                  <a:gd name="connsiteY371" fmla="*/ 3251608 h 13511369"/>
                  <a:gd name="connsiteX372" fmla="*/ 11094863 w 12089090"/>
                  <a:gd name="connsiteY372" fmla="*/ 3165883 h 13511369"/>
                  <a:gd name="connsiteX373" fmla="*/ 11180587 w 12089090"/>
                  <a:gd name="connsiteY373" fmla="*/ 2911882 h 13511369"/>
                  <a:gd name="connsiteX374" fmla="*/ 10999613 w 12089090"/>
                  <a:gd name="connsiteY374" fmla="*/ 2988083 h 13511369"/>
                  <a:gd name="connsiteX375" fmla="*/ 10971037 w 12089090"/>
                  <a:gd name="connsiteY375" fmla="*/ 2918232 h 13511369"/>
                  <a:gd name="connsiteX376" fmla="*/ 10780537 w 12089090"/>
                  <a:gd name="connsiteY376" fmla="*/ 2715032 h 13511369"/>
                  <a:gd name="connsiteX377" fmla="*/ 10748788 w 12089090"/>
                  <a:gd name="connsiteY377" fmla="*/ 2530883 h 13511369"/>
                  <a:gd name="connsiteX378" fmla="*/ 10717038 w 12089090"/>
                  <a:gd name="connsiteY378" fmla="*/ 2435633 h 13511369"/>
                  <a:gd name="connsiteX379" fmla="*/ 10818637 w 12089090"/>
                  <a:gd name="connsiteY379" fmla="*/ 2334032 h 13511369"/>
                  <a:gd name="connsiteX380" fmla="*/ 11078988 w 12089090"/>
                  <a:gd name="connsiteY380" fmla="*/ 2099083 h 13511369"/>
                  <a:gd name="connsiteX381" fmla="*/ 11199637 w 12089090"/>
                  <a:gd name="connsiteY381" fmla="*/ 2118132 h 13511369"/>
                  <a:gd name="connsiteX382" fmla="*/ 11269488 w 12089090"/>
                  <a:gd name="connsiteY382" fmla="*/ 2029233 h 13511369"/>
                  <a:gd name="connsiteX383" fmla="*/ 11504437 w 12089090"/>
                  <a:gd name="connsiteY383" fmla="*/ 1921282 h 13511369"/>
                  <a:gd name="connsiteX384" fmla="*/ 11358388 w 12089090"/>
                  <a:gd name="connsiteY384" fmla="*/ 1851433 h 13511369"/>
                  <a:gd name="connsiteX385" fmla="*/ 11275837 w 12089090"/>
                  <a:gd name="connsiteY385" fmla="*/ 1705382 h 13511369"/>
                  <a:gd name="connsiteX386" fmla="*/ 11377437 w 12089090"/>
                  <a:gd name="connsiteY386" fmla="*/ 1279932 h 13511369"/>
                  <a:gd name="connsiteX387" fmla="*/ 11256787 w 12089090"/>
                  <a:gd name="connsiteY387" fmla="*/ 1019582 h 13511369"/>
                  <a:gd name="connsiteX388" fmla="*/ 11542537 w 12089090"/>
                  <a:gd name="connsiteY388" fmla="*/ 1362482 h 13511369"/>
                  <a:gd name="connsiteX389" fmla="*/ 11707637 w 12089090"/>
                  <a:gd name="connsiteY389" fmla="*/ 1165632 h 13511369"/>
                  <a:gd name="connsiteX390" fmla="*/ 11891787 w 12089090"/>
                  <a:gd name="connsiteY390" fmla="*/ 1476782 h 13511369"/>
                  <a:gd name="connsiteX391" fmla="*/ 12088637 w 12089090"/>
                  <a:gd name="connsiteY391" fmla="*/ 1578383 h 13511369"/>
                  <a:gd name="connsiteX392" fmla="*/ 11923537 w 12089090"/>
                  <a:gd name="connsiteY392" fmla="*/ 1133883 h 13511369"/>
                  <a:gd name="connsiteX393" fmla="*/ 11910837 w 12089090"/>
                  <a:gd name="connsiteY393" fmla="*/ 917982 h 13511369"/>
                  <a:gd name="connsiteX394" fmla="*/ 11777487 w 12089090"/>
                  <a:gd name="connsiteY394" fmla="*/ 721132 h 13511369"/>
                  <a:gd name="connsiteX395" fmla="*/ 11752087 w 12089090"/>
                  <a:gd name="connsiteY39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019478 w 12089090"/>
                  <a:gd name="connsiteY10" fmla="*/ 2614769 h 13511369"/>
                  <a:gd name="connsiteX11" fmla="*/ 7656337 w 12089090"/>
                  <a:gd name="connsiteY11" fmla="*/ 2429282 h 13511369"/>
                  <a:gd name="connsiteX12" fmla="*/ 7595615 w 12089090"/>
                  <a:gd name="connsiteY12" fmla="*/ 2443319 h 13511369"/>
                  <a:gd name="connsiteX13" fmla="*/ 7526559 w 12089090"/>
                  <a:gd name="connsiteY13" fmla="*/ 2407600 h 13511369"/>
                  <a:gd name="connsiteX14" fmla="*/ 7521797 w 12089090"/>
                  <a:gd name="connsiteY14" fmla="*/ 2148044 h 13511369"/>
                  <a:gd name="connsiteX15" fmla="*/ 7412259 w 12089090"/>
                  <a:gd name="connsiteY15" fmla="*/ 2105181 h 13511369"/>
                  <a:gd name="connsiteX16" fmla="*/ 7371778 w 12089090"/>
                  <a:gd name="connsiteY16" fmla="*/ 1993263 h 13511369"/>
                  <a:gd name="connsiteX17" fmla="*/ 7281290 w 12089090"/>
                  <a:gd name="connsiteY17" fmla="*/ 2021838 h 13511369"/>
                  <a:gd name="connsiteX18" fmla="*/ 7180087 w 12089090"/>
                  <a:gd name="connsiteY18" fmla="*/ 1905407 h 13511369"/>
                  <a:gd name="connsiteX19" fmla="*/ 7321772 w 12089090"/>
                  <a:gd name="connsiteY19" fmla="*/ 1876581 h 13511369"/>
                  <a:gd name="connsiteX20" fmla="*/ 7419403 w 12089090"/>
                  <a:gd name="connsiteY20" fmla="*/ 1843244 h 13511369"/>
                  <a:gd name="connsiteX21" fmla="*/ 7457503 w 12089090"/>
                  <a:gd name="connsiteY21" fmla="*/ 1764663 h 13511369"/>
                  <a:gd name="connsiteX22" fmla="*/ 7543228 w 12089090"/>
                  <a:gd name="connsiteY22" fmla="*/ 1752756 h 13511369"/>
                  <a:gd name="connsiteX23" fmla="*/ 7618237 w 12089090"/>
                  <a:gd name="connsiteY23" fmla="*/ 1552982 h 13511369"/>
                  <a:gd name="connsiteX24" fmla="*/ 7512272 w 12089090"/>
                  <a:gd name="connsiteY24" fmla="*/ 1428906 h 13511369"/>
                  <a:gd name="connsiteX25" fmla="*/ 7275337 w 12089090"/>
                  <a:gd name="connsiteY25" fmla="*/ 1305332 h 13511369"/>
                  <a:gd name="connsiteX26" fmla="*/ 6959822 w 12089090"/>
                  <a:gd name="connsiteY26" fmla="*/ 1395569 h 13511369"/>
                  <a:gd name="connsiteX27" fmla="*/ 6752653 w 12089090"/>
                  <a:gd name="connsiteY27" fmla="*/ 1359850 h 13511369"/>
                  <a:gd name="connsiteX28" fmla="*/ 6647878 w 12089090"/>
                  <a:gd name="connsiteY28" fmla="*/ 1431288 h 13511369"/>
                  <a:gd name="connsiteX29" fmla="*/ 6488334 w 12089090"/>
                  <a:gd name="connsiteY29" fmla="*/ 1331275 h 13511369"/>
                  <a:gd name="connsiteX30" fmla="*/ 6354984 w 12089090"/>
                  <a:gd name="connsiteY30" fmla="*/ 1402713 h 13511369"/>
                  <a:gd name="connsiteX31" fmla="*/ 6265687 w 12089090"/>
                  <a:gd name="connsiteY31" fmla="*/ 1362482 h 13511369"/>
                  <a:gd name="connsiteX32" fmla="*/ 6181153 w 12089090"/>
                  <a:gd name="connsiteY32" fmla="*/ 1433669 h 13511369"/>
                  <a:gd name="connsiteX33" fmla="*/ 6052565 w 12089090"/>
                  <a:gd name="connsiteY33" fmla="*/ 1269363 h 13511369"/>
                  <a:gd name="connsiteX34" fmla="*/ 5971603 w 12089090"/>
                  <a:gd name="connsiteY34" fmla="*/ 1078863 h 13511369"/>
                  <a:gd name="connsiteX35" fmla="*/ 5808487 w 12089090"/>
                  <a:gd name="connsiteY35" fmla="*/ 1000532 h 13511369"/>
                  <a:gd name="connsiteX36" fmla="*/ 5647753 w 12089090"/>
                  <a:gd name="connsiteY36" fmla="*/ 921700 h 13511369"/>
                  <a:gd name="connsiteX37" fmla="*/ 5566790 w 12089090"/>
                  <a:gd name="connsiteY37" fmla="*/ 995519 h 13511369"/>
                  <a:gd name="connsiteX38" fmla="*/ 5500115 w 12089090"/>
                  <a:gd name="connsiteY38" fmla="*/ 847881 h 13511369"/>
                  <a:gd name="connsiteX39" fmla="*/ 5295328 w 12089090"/>
                  <a:gd name="connsiteY39" fmla="*/ 838356 h 13511369"/>
                  <a:gd name="connsiteX40" fmla="*/ 5119115 w 12089090"/>
                  <a:gd name="connsiteY40" fmla="*/ 678813 h 13511369"/>
                  <a:gd name="connsiteX41" fmla="*/ 4872656 w 12089090"/>
                  <a:gd name="connsiteY41" fmla="*/ 524282 h 13511369"/>
                  <a:gd name="connsiteX42" fmla="*/ 4578572 w 12089090"/>
                  <a:gd name="connsiteY42" fmla="*/ 478788 h 13511369"/>
                  <a:gd name="connsiteX43" fmla="*/ 4330922 w 12089090"/>
                  <a:gd name="connsiteY43" fmla="*/ 395444 h 13511369"/>
                  <a:gd name="connsiteX44" fmla="*/ 4363068 w 12089090"/>
                  <a:gd name="connsiteY44" fmla="*/ 505232 h 13511369"/>
                  <a:gd name="connsiteX45" fmla="*/ 4118990 w 12089090"/>
                  <a:gd name="connsiteY45" fmla="*/ 528794 h 13511369"/>
                  <a:gd name="connsiteX46" fmla="*/ 3952303 w 12089090"/>
                  <a:gd name="connsiteY46" fmla="*/ 640713 h 13511369"/>
                  <a:gd name="connsiteX47" fmla="*/ 3770137 w 12089090"/>
                  <a:gd name="connsiteY47" fmla="*/ 929094 h 13511369"/>
                  <a:gd name="connsiteX48" fmla="*/ 3680840 w 12089090"/>
                  <a:gd name="connsiteY48" fmla="*/ 914556 h 13511369"/>
                  <a:gd name="connsiteX49" fmla="*/ 3578447 w 12089090"/>
                  <a:gd name="connsiteY49" fmla="*/ 990756 h 13511369"/>
                  <a:gd name="connsiteX50" fmla="*/ 3404615 w 12089090"/>
                  <a:gd name="connsiteY50" fmla="*/ 1205069 h 13511369"/>
                  <a:gd name="connsiteX51" fmla="*/ 3266503 w 12089090"/>
                  <a:gd name="connsiteY51" fmla="*/ 1266981 h 13511369"/>
                  <a:gd name="connsiteX52" fmla="*/ 3184349 w 12089090"/>
                  <a:gd name="connsiteY52" fmla="*/ 1343433 h 13511369"/>
                  <a:gd name="connsiteX53" fmla="*/ 2956940 w 12089090"/>
                  <a:gd name="connsiteY53" fmla="*/ 1233644 h 13511369"/>
                  <a:gd name="connsiteX54" fmla="*/ 2829544 w 12089090"/>
                  <a:gd name="connsiteY54" fmla="*/ 1317239 h 13511369"/>
                  <a:gd name="connsiteX55" fmla="*/ 2690240 w 12089090"/>
                  <a:gd name="connsiteY55" fmla="*/ 1366994 h 13511369"/>
                  <a:gd name="connsiteX56" fmla="*/ 2455687 w 12089090"/>
                  <a:gd name="connsiteY56" fmla="*/ 1452970 h 13511369"/>
                  <a:gd name="connsiteX57" fmla="*/ 2421159 w 12089090"/>
                  <a:gd name="connsiteY57" fmla="*/ 1328894 h 13511369"/>
                  <a:gd name="connsiteX58" fmla="*/ 2341387 w 12089090"/>
                  <a:gd name="connsiteY58" fmla="*/ 1248182 h 13511369"/>
                  <a:gd name="connsiteX59" fmla="*/ 2364009 w 12089090"/>
                  <a:gd name="connsiteY59" fmla="*/ 1407475 h 13511369"/>
                  <a:gd name="connsiteX60" fmla="*/ 2321147 w 12089090"/>
                  <a:gd name="connsiteY60" fmla="*/ 1557494 h 13511369"/>
                  <a:gd name="connsiteX61" fmla="*/ 2379487 w 12089090"/>
                  <a:gd name="connsiteY61" fmla="*/ 1629182 h 13511369"/>
                  <a:gd name="connsiteX62" fmla="*/ 2748581 w 12089090"/>
                  <a:gd name="connsiteY62" fmla="*/ 1888739 h 13511369"/>
                  <a:gd name="connsiteX63" fmla="*/ 2818828 w 12089090"/>
                  <a:gd name="connsiteY63" fmla="*/ 2031363 h 13511369"/>
                  <a:gd name="connsiteX64" fmla="*/ 2799778 w 12089090"/>
                  <a:gd name="connsiteY64" fmla="*/ 2224244 h 13511369"/>
                  <a:gd name="connsiteX65" fmla="*/ 2870025 w 12089090"/>
                  <a:gd name="connsiteY65" fmla="*/ 2431664 h 13511369"/>
                  <a:gd name="connsiteX66" fmla="*/ 3027187 w 12089090"/>
                  <a:gd name="connsiteY66" fmla="*/ 2567395 h 13511369"/>
                  <a:gd name="connsiteX67" fmla="*/ 3160537 w 12089090"/>
                  <a:gd name="connsiteY67" fmla="*/ 2543582 h 13511369"/>
                  <a:gd name="connsiteX68" fmla="*/ 3228403 w 12089090"/>
                  <a:gd name="connsiteY68" fmla="*/ 2648106 h 13511369"/>
                  <a:gd name="connsiteX69" fmla="*/ 3130772 w 12089090"/>
                  <a:gd name="connsiteY69" fmla="*/ 2719544 h 13511369"/>
                  <a:gd name="connsiteX70" fmla="*/ 3115293 w 12089090"/>
                  <a:gd name="connsiteY70" fmla="*/ 2843619 h 13511369"/>
                  <a:gd name="connsiteX71" fmla="*/ 3023615 w 12089090"/>
                  <a:gd name="connsiteY71" fmla="*/ 2957669 h 13511369"/>
                  <a:gd name="connsiteX72" fmla="*/ 3016472 w 12089090"/>
                  <a:gd name="connsiteY72" fmla="*/ 3050538 h 13511369"/>
                  <a:gd name="connsiteX73" fmla="*/ 2916459 w 12089090"/>
                  <a:gd name="connsiteY73" fmla="*/ 3143406 h 13511369"/>
                  <a:gd name="connsiteX74" fmla="*/ 2874787 w 12089090"/>
                  <a:gd name="connsiteY74" fmla="*/ 3248432 h 13511369"/>
                  <a:gd name="connsiteX75" fmla="*/ 2916459 w 12089090"/>
                  <a:gd name="connsiteY75" fmla="*/ 3355338 h 13511369"/>
                  <a:gd name="connsiteX76" fmla="*/ 3039093 w 12089090"/>
                  <a:gd name="connsiteY76" fmla="*/ 3469889 h 13511369"/>
                  <a:gd name="connsiteX77" fmla="*/ 2880740 w 12089090"/>
                  <a:gd name="connsiteY77" fmla="*/ 3872069 h 13511369"/>
                  <a:gd name="connsiteX78" fmla="*/ 2854547 w 12089090"/>
                  <a:gd name="connsiteY78" fmla="*/ 4003038 h 13511369"/>
                  <a:gd name="connsiteX79" fmla="*/ 2779537 w 12089090"/>
                  <a:gd name="connsiteY79" fmla="*/ 4067582 h 13511369"/>
                  <a:gd name="connsiteX80" fmla="*/ 2630709 w 12089090"/>
                  <a:gd name="connsiteY80" fmla="*/ 4069713 h 13511369"/>
                  <a:gd name="connsiteX81" fmla="*/ 2559272 w 12089090"/>
                  <a:gd name="connsiteY81" fmla="*/ 4041138 h 13511369"/>
                  <a:gd name="connsiteX82" fmla="*/ 2497359 w 12089090"/>
                  <a:gd name="connsiteY82" fmla="*/ 3964938 h 13511369"/>
                  <a:gd name="connsiteX83" fmla="*/ 2360437 w 12089090"/>
                  <a:gd name="connsiteY83" fmla="*/ 3991382 h 13511369"/>
                  <a:gd name="connsiteX84" fmla="*/ 2302097 w 12089090"/>
                  <a:gd name="connsiteY84" fmla="*/ 4098288 h 13511369"/>
                  <a:gd name="connsiteX85" fmla="*/ 2402109 w 12089090"/>
                  <a:gd name="connsiteY85" fmla="*/ 4295932 h 13511369"/>
                  <a:gd name="connsiteX86" fmla="*/ 2322337 w 12089090"/>
                  <a:gd name="connsiteY86" fmla="*/ 4353332 h 13511369"/>
                  <a:gd name="connsiteX87" fmla="*/ 2533078 w 12089090"/>
                  <a:gd name="connsiteY87" fmla="*/ 4645975 h 13511369"/>
                  <a:gd name="connsiteX88" fmla="*/ 2597372 w 12089090"/>
                  <a:gd name="connsiteY88" fmla="*/ 4879338 h 13511369"/>
                  <a:gd name="connsiteX89" fmla="*/ 2489024 w 12089090"/>
                  <a:gd name="connsiteY89" fmla="*/ 4958170 h 13511369"/>
                  <a:gd name="connsiteX90" fmla="*/ 2471165 w 12089090"/>
                  <a:gd name="connsiteY90" fmla="*/ 5122225 h 13511369"/>
                  <a:gd name="connsiteX91" fmla="*/ 2387822 w 12089090"/>
                  <a:gd name="connsiteY91" fmla="*/ 5196044 h 13511369"/>
                  <a:gd name="connsiteX92" fmla="*/ 2398537 w 12089090"/>
                  <a:gd name="connsiteY92" fmla="*/ 5286782 h 13511369"/>
                  <a:gd name="connsiteX93" fmla="*/ 2506884 w 12089090"/>
                  <a:gd name="connsiteY93" fmla="*/ 5384163 h 13511369"/>
                  <a:gd name="connsiteX94" fmla="*/ 2512837 w 12089090"/>
                  <a:gd name="connsiteY94" fmla="*/ 5534432 h 13511369"/>
                  <a:gd name="connsiteX95" fmla="*/ 2516409 w 12089090"/>
                  <a:gd name="connsiteY95" fmla="*/ 5622288 h 13511369"/>
                  <a:gd name="connsiteX96" fmla="*/ 2649759 w 12089090"/>
                  <a:gd name="connsiteY96" fmla="*/ 5741350 h 13511369"/>
                  <a:gd name="connsiteX97" fmla="*/ 2814065 w 12089090"/>
                  <a:gd name="connsiteY97" fmla="*/ 5819932 h 13511369"/>
                  <a:gd name="connsiteX98" fmla="*/ 2846212 w 12089090"/>
                  <a:gd name="connsiteY98" fmla="*/ 6036875 h 13511369"/>
                  <a:gd name="connsiteX99" fmla="*/ 2836687 w 12089090"/>
                  <a:gd name="connsiteY99" fmla="*/ 6239282 h 13511369"/>
                  <a:gd name="connsiteX100" fmla="*/ 2611659 w 12089090"/>
                  <a:gd name="connsiteY100" fmla="*/ 6322375 h 13511369"/>
                  <a:gd name="connsiteX101" fmla="*/ 2627137 w 12089090"/>
                  <a:gd name="connsiteY101" fmla="*/ 6448832 h 13511369"/>
                  <a:gd name="connsiteX102" fmla="*/ 2531887 w 12089090"/>
                  <a:gd name="connsiteY102" fmla="*/ 6696482 h 13511369"/>
                  <a:gd name="connsiteX103" fmla="*/ 2585465 w 12089090"/>
                  <a:gd name="connsiteY103" fmla="*/ 6812913 h 13511369"/>
                  <a:gd name="connsiteX104" fmla="*/ 2535459 w 12089090"/>
                  <a:gd name="connsiteY104" fmla="*/ 6872444 h 13511369"/>
                  <a:gd name="connsiteX105" fmla="*/ 2478309 w 12089090"/>
                  <a:gd name="connsiteY105" fmla="*/ 6981982 h 13511369"/>
                  <a:gd name="connsiteX106" fmla="*/ 2365199 w 12089090"/>
                  <a:gd name="connsiteY106" fmla="*/ 7022714 h 13511369"/>
                  <a:gd name="connsiteX107" fmla="*/ 2123503 w 12089090"/>
                  <a:gd name="connsiteY107" fmla="*/ 7248682 h 13511369"/>
                  <a:gd name="connsiteX108" fmla="*/ 2171128 w 12089090"/>
                  <a:gd name="connsiteY108" fmla="*/ 7551100 h 13511369"/>
                  <a:gd name="connsiteX109" fmla="*/ 2143743 w 12089090"/>
                  <a:gd name="connsiteY109" fmla="*/ 7627551 h 13511369"/>
                  <a:gd name="connsiteX110" fmla="*/ 1973484 w 12089090"/>
                  <a:gd name="connsiteY110" fmla="*/ 7703500 h 13511369"/>
                  <a:gd name="connsiteX111" fmla="*/ 1867519 w 12089090"/>
                  <a:gd name="connsiteY111" fmla="*/ 7841863 h 13511369"/>
                  <a:gd name="connsiteX112" fmla="*/ 1842515 w 12089090"/>
                  <a:gd name="connsiteY112" fmla="*/ 8084500 h 13511369"/>
                  <a:gd name="connsiteX113" fmla="*/ 1721072 w 12089090"/>
                  <a:gd name="connsiteY113" fmla="*/ 8148794 h 13511369"/>
                  <a:gd name="connsiteX114" fmla="*/ 1703212 w 12089090"/>
                  <a:gd name="connsiteY114" fmla="*/ 8291919 h 13511369"/>
                  <a:gd name="connsiteX115" fmla="*/ 1671065 w 12089090"/>
                  <a:gd name="connsiteY115" fmla="*/ 8510744 h 13511369"/>
                  <a:gd name="connsiteX116" fmla="*/ 1716309 w 12089090"/>
                  <a:gd name="connsiteY116" fmla="*/ 8653619 h 13511369"/>
                  <a:gd name="connsiteX117" fmla="*/ 1706784 w 12089090"/>
                  <a:gd name="connsiteY117" fmla="*/ 8772682 h 13511369"/>
                  <a:gd name="connsiteX118" fmla="*/ 1788937 w 12089090"/>
                  <a:gd name="connsiteY118" fmla="*/ 8963432 h 13511369"/>
                  <a:gd name="connsiteX119" fmla="*/ 1657969 w 12089090"/>
                  <a:gd name="connsiteY119" fmla="*/ 9413488 h 13511369"/>
                  <a:gd name="connsiteX120" fmla="*/ 1506759 w 12089090"/>
                  <a:gd name="connsiteY120" fmla="*/ 9498963 h 13511369"/>
                  <a:gd name="connsiteX121" fmla="*/ 1463897 w 12089090"/>
                  <a:gd name="connsiteY121" fmla="*/ 9682319 h 13511369"/>
                  <a:gd name="connsiteX122" fmla="*/ 1321022 w 12089090"/>
                  <a:gd name="connsiteY122" fmla="*/ 9748994 h 13511369"/>
                  <a:gd name="connsiteX123" fmla="*/ 1312687 w 12089090"/>
                  <a:gd name="connsiteY123" fmla="*/ 9839732 h 13511369"/>
                  <a:gd name="connsiteX124" fmla="*/ 1237678 w 12089090"/>
                  <a:gd name="connsiteY124" fmla="*/ 9970450 h 13511369"/>
                  <a:gd name="connsiteX125" fmla="*/ 1254347 w 12089090"/>
                  <a:gd name="connsiteY125" fmla="*/ 10151425 h 13511369"/>
                  <a:gd name="connsiteX126" fmla="*/ 1179337 w 12089090"/>
                  <a:gd name="connsiteY126" fmla="*/ 10315982 h 13511369"/>
                  <a:gd name="connsiteX127" fmla="*/ 932878 w 12089090"/>
                  <a:gd name="connsiteY127" fmla="*/ 10353832 h 13511369"/>
                  <a:gd name="connsiteX128" fmla="*/ 817387 w 12089090"/>
                  <a:gd name="connsiteY128" fmla="*/ 10468382 h 13511369"/>
                  <a:gd name="connsiteX129" fmla="*/ 678084 w 12089090"/>
                  <a:gd name="connsiteY129" fmla="*/ 10480038 h 13511369"/>
                  <a:gd name="connsiteX130" fmla="*/ 585215 w 12089090"/>
                  <a:gd name="connsiteY130" fmla="*/ 10544332 h 13511369"/>
                  <a:gd name="connsiteX131" fmla="*/ 497109 w 12089090"/>
                  <a:gd name="connsiteY131" fmla="*/ 10503850 h 13511369"/>
                  <a:gd name="connsiteX132" fmla="*/ 399478 w 12089090"/>
                  <a:gd name="connsiteY132" fmla="*/ 10510994 h 13511369"/>
                  <a:gd name="connsiteX133" fmla="*/ 301847 w 12089090"/>
                  <a:gd name="connsiteY133" fmla="*/ 10482419 h 13511369"/>
                  <a:gd name="connsiteX134" fmla="*/ 238743 w 12089090"/>
                  <a:gd name="connsiteY134" fmla="*/ 10535057 h 13511369"/>
                  <a:gd name="connsiteX135" fmla="*/ 17287 w 12089090"/>
                  <a:gd name="connsiteY135" fmla="*/ 10430282 h 13511369"/>
                  <a:gd name="connsiteX136" fmla="*/ 78009 w 12089090"/>
                  <a:gd name="connsiteY136" fmla="*/ 10608625 h 13511369"/>
                  <a:gd name="connsiteX137" fmla="*/ 11334 w 12089090"/>
                  <a:gd name="connsiteY137" fmla="*/ 10787219 h 13511369"/>
                  <a:gd name="connsiteX138" fmla="*/ 112537 w 12089090"/>
                  <a:gd name="connsiteY138" fmla="*/ 11056551 h 13511369"/>
                  <a:gd name="connsiteX139" fmla="*/ 8953 w 12089090"/>
                  <a:gd name="connsiteY139" fmla="*/ 11234894 h 13511369"/>
                  <a:gd name="connsiteX140" fmla="*/ 17287 w 12089090"/>
                  <a:gd name="connsiteY140" fmla="*/ 11420882 h 13511369"/>
                  <a:gd name="connsiteX141" fmla="*/ 158972 w 12089090"/>
                  <a:gd name="connsiteY141" fmla="*/ 11470638 h 13511369"/>
                  <a:gd name="connsiteX142" fmla="*/ 455437 w 12089090"/>
                  <a:gd name="connsiteY142" fmla="*/ 11497082 h 13511369"/>
                  <a:gd name="connsiteX143" fmla="*/ 623315 w 12089090"/>
                  <a:gd name="connsiteY143" fmla="*/ 11544457 h 13511369"/>
                  <a:gd name="connsiteX144" fmla="*/ 737615 w 12089090"/>
                  <a:gd name="connsiteY144" fmla="*/ 11489688 h 13511369"/>
                  <a:gd name="connsiteX145" fmla="*/ 912637 w 12089090"/>
                  <a:gd name="connsiteY145" fmla="*/ 11535182 h 13511369"/>
                  <a:gd name="connsiteX146" fmla="*/ 1078134 w 12089090"/>
                  <a:gd name="connsiteY146" fmla="*/ 11413488 h 13511369"/>
                  <a:gd name="connsiteX147" fmla="*/ 1155524 w 12089090"/>
                  <a:gd name="connsiteY147" fmla="*/ 11470889 h 13511369"/>
                  <a:gd name="connsiteX148" fmla="*/ 1294828 w 12089090"/>
                  <a:gd name="connsiteY148" fmla="*/ 11496832 h 13511369"/>
                  <a:gd name="connsiteX149" fmla="*/ 1466278 w 12089090"/>
                  <a:gd name="connsiteY149" fmla="*/ 11508738 h 13511369"/>
                  <a:gd name="connsiteX150" fmla="*/ 1552003 w 12089090"/>
                  <a:gd name="connsiteY150" fmla="*/ 11573032 h 13511369"/>
                  <a:gd name="connsiteX151" fmla="*/ 1652015 w 12089090"/>
                  <a:gd name="connsiteY151" fmla="*/ 11580175 h 13511369"/>
                  <a:gd name="connsiteX152" fmla="*/ 1731787 w 12089090"/>
                  <a:gd name="connsiteY152" fmla="*/ 11592332 h 13511369"/>
                  <a:gd name="connsiteX153" fmla="*/ 1659159 w 12089090"/>
                  <a:gd name="connsiteY153" fmla="*/ 11737338 h 13511369"/>
                  <a:gd name="connsiteX154" fmla="*/ 1693687 w 12089090"/>
                  <a:gd name="connsiteY154" fmla="*/ 11992382 h 13511369"/>
                  <a:gd name="connsiteX155" fmla="*/ 1871090 w 12089090"/>
                  <a:gd name="connsiteY155" fmla="*/ 12130244 h 13511369"/>
                  <a:gd name="connsiteX156" fmla="*/ 1993724 w 12089090"/>
                  <a:gd name="connsiteY156" fmla="*/ 12056676 h 13511369"/>
                  <a:gd name="connsiteX157" fmla="*/ 2066353 w 12089090"/>
                  <a:gd name="connsiteY157" fmla="*/ 12104050 h 13511369"/>
                  <a:gd name="connsiteX158" fmla="*/ 2142553 w 12089090"/>
                  <a:gd name="connsiteY158" fmla="*/ 12034994 h 13511369"/>
                  <a:gd name="connsiteX159" fmla="*/ 2242565 w 12089090"/>
                  <a:gd name="connsiteY159" fmla="*/ 12058807 h 13511369"/>
                  <a:gd name="connsiteX160" fmla="*/ 2473547 w 12089090"/>
                  <a:gd name="connsiteY160" fmla="*/ 12008800 h 13511369"/>
                  <a:gd name="connsiteX161" fmla="*/ 2524743 w 12089090"/>
                  <a:gd name="connsiteY161" fmla="*/ 11899513 h 13511369"/>
                  <a:gd name="connsiteX162" fmla="*/ 2893837 w 12089090"/>
                  <a:gd name="connsiteY162" fmla="*/ 12030482 h 13511369"/>
                  <a:gd name="connsiteX163" fmla="*/ 2983134 w 12089090"/>
                  <a:gd name="connsiteY163" fmla="*/ 12018325 h 13511369"/>
                  <a:gd name="connsiteX164" fmla="*/ 3084337 w 12089090"/>
                  <a:gd name="connsiteY164" fmla="*/ 12182882 h 13511369"/>
                  <a:gd name="connsiteX165" fmla="*/ 3323653 w 12089090"/>
                  <a:gd name="connsiteY165" fmla="*/ 12127863 h 13511369"/>
                  <a:gd name="connsiteX166" fmla="*/ 3433190 w 12089090"/>
                  <a:gd name="connsiteY166" fmla="*/ 12196919 h 13511369"/>
                  <a:gd name="connsiteX167" fmla="*/ 3586781 w 12089090"/>
                  <a:gd name="connsiteY167" fmla="*/ 12266226 h 13511369"/>
                  <a:gd name="connsiteX168" fmla="*/ 3522487 w 12089090"/>
                  <a:gd name="connsiteY168" fmla="*/ 12387670 h 13511369"/>
                  <a:gd name="connsiteX169" fmla="*/ 3607022 w 12089090"/>
                  <a:gd name="connsiteY169" fmla="*/ 12592207 h 13511369"/>
                  <a:gd name="connsiteX170" fmla="*/ 3560587 w 12089090"/>
                  <a:gd name="connsiteY170" fmla="*/ 12773432 h 13511369"/>
                  <a:gd name="connsiteX171" fmla="*/ 3545109 w 12089090"/>
                  <a:gd name="connsiteY171" fmla="*/ 12987494 h 13511369"/>
                  <a:gd name="connsiteX172" fmla="*/ 3636787 w 12089090"/>
                  <a:gd name="connsiteY172" fmla="*/ 13211582 h 13511369"/>
                  <a:gd name="connsiteX173" fmla="*/ 3922537 w 12089090"/>
                  <a:gd name="connsiteY173" fmla="*/ 13440182 h 13511369"/>
                  <a:gd name="connsiteX174" fmla="*/ 4514278 w 12089090"/>
                  <a:gd name="connsiteY174" fmla="*/ 13511369 h 13511369"/>
                  <a:gd name="connsiteX175" fmla="*/ 4549996 w 12089090"/>
                  <a:gd name="connsiteY175" fmla="*/ 13442312 h 13511369"/>
                  <a:gd name="connsiteX176" fmla="*/ 4208287 w 12089090"/>
                  <a:gd name="connsiteY176" fmla="*/ 13154432 h 13511369"/>
                  <a:gd name="connsiteX177" fmla="*/ 4635722 w 12089090"/>
                  <a:gd name="connsiteY177" fmla="*/ 13268482 h 13511369"/>
                  <a:gd name="connsiteX178" fmla="*/ 4951237 w 12089090"/>
                  <a:gd name="connsiteY178" fmla="*/ 13268732 h 13511369"/>
                  <a:gd name="connsiteX179" fmla="*/ 5052440 w 12089090"/>
                  <a:gd name="connsiteY179" fmla="*/ 13058932 h 13511369"/>
                  <a:gd name="connsiteX180" fmla="*/ 5011959 w 12089090"/>
                  <a:gd name="connsiteY180" fmla="*/ 12985113 h 13511369"/>
                  <a:gd name="connsiteX181" fmla="*/ 5008387 w 12089090"/>
                  <a:gd name="connsiteY181" fmla="*/ 12678182 h 13511369"/>
                  <a:gd name="connsiteX182" fmla="*/ 5084587 w 12089090"/>
                  <a:gd name="connsiteY182" fmla="*/ 12563882 h 13511369"/>
                  <a:gd name="connsiteX183" fmla="*/ 5046487 w 12089090"/>
                  <a:gd name="connsiteY183" fmla="*/ 12225745 h 13511369"/>
                  <a:gd name="connsiteX184" fmla="*/ 5375100 w 12089090"/>
                  <a:gd name="connsiteY184" fmla="*/ 12097157 h 13511369"/>
                  <a:gd name="connsiteX185" fmla="*/ 5656087 w 12089090"/>
                  <a:gd name="connsiteY185" fmla="*/ 12180502 h 13511369"/>
                  <a:gd name="connsiteX186" fmla="*/ 5541787 w 12089090"/>
                  <a:gd name="connsiteY186" fmla="*/ 11249432 h 13511369"/>
                  <a:gd name="connsiteX187" fmla="*/ 5602510 w 12089090"/>
                  <a:gd name="connsiteY187" fmla="*/ 10722925 h 13511369"/>
                  <a:gd name="connsiteX188" fmla="*/ 5485827 w 12089090"/>
                  <a:gd name="connsiteY188" fmla="*/ 10663394 h 13511369"/>
                  <a:gd name="connsiteX189" fmla="*/ 5602509 w 12089090"/>
                  <a:gd name="connsiteY189" fmla="*/ 10701495 h 13511369"/>
                  <a:gd name="connsiteX190" fmla="*/ 5628703 w 12089090"/>
                  <a:gd name="connsiteY190" fmla="*/ 10160950 h 13511369"/>
                  <a:gd name="connsiteX191" fmla="*/ 5715618 w 12089090"/>
                  <a:gd name="connsiteY191" fmla="*/ 9775438 h 13511369"/>
                  <a:gd name="connsiteX192" fmla="*/ 5847778 w 12089090"/>
                  <a:gd name="connsiteY192" fmla="*/ 9408475 h 13511369"/>
                  <a:gd name="connsiteX193" fmla="*/ 5938265 w 12089090"/>
                  <a:gd name="connsiteY193" fmla="*/ 9196544 h 13511369"/>
                  <a:gd name="connsiteX194" fmla="*/ 5776340 w 12089090"/>
                  <a:gd name="connsiteY194" fmla="*/ 9329894 h 13511369"/>
                  <a:gd name="connsiteX195" fmla="*/ 5940647 w 12089090"/>
                  <a:gd name="connsiteY195" fmla="*/ 9137013 h 13511369"/>
                  <a:gd name="connsiteX196" fmla="*/ 5972794 w 12089090"/>
                  <a:gd name="connsiteY196" fmla="*/ 8956289 h 13511369"/>
                  <a:gd name="connsiteX197" fmla="*/ 5976365 w 12089090"/>
                  <a:gd name="connsiteY197" fmla="*/ 9087006 h 13511369"/>
                  <a:gd name="connsiteX198" fmla="*/ 6458567 w 12089090"/>
                  <a:gd name="connsiteY198" fmla="*/ 8201432 h 13511369"/>
                  <a:gd name="connsiteX199" fmla="*/ 6221634 w 12089090"/>
                  <a:gd name="connsiteY199" fmla="*/ 8101170 h 13511369"/>
                  <a:gd name="connsiteX200" fmla="*/ 6443090 w 12089090"/>
                  <a:gd name="connsiteY200" fmla="*/ 8110694 h 13511369"/>
                  <a:gd name="connsiteX201" fmla="*/ 6713363 w 12089090"/>
                  <a:gd name="connsiteY201" fmla="*/ 8074975 h 13511369"/>
                  <a:gd name="connsiteX202" fmla="*/ 6872907 w 12089090"/>
                  <a:gd name="connsiteY202" fmla="*/ 8032113 h 13511369"/>
                  <a:gd name="connsiteX203" fmla="*/ 6802659 w 12089090"/>
                  <a:gd name="connsiteY203" fmla="*/ 7972582 h 13511369"/>
                  <a:gd name="connsiteX204" fmla="*/ 6894339 w 12089090"/>
                  <a:gd name="connsiteY204" fmla="*/ 7846626 h 13511369"/>
                  <a:gd name="connsiteX205" fmla="*/ 6997921 w 12089090"/>
                  <a:gd name="connsiteY205" fmla="*/ 7867807 h 13511369"/>
                  <a:gd name="connsiteX206" fmla="*/ 7034832 w 12089090"/>
                  <a:gd name="connsiteY206" fmla="*/ 7793990 h 13511369"/>
                  <a:gd name="connsiteX207" fmla="*/ 6961013 w 12089090"/>
                  <a:gd name="connsiteY207" fmla="*/ 7693975 h 13511369"/>
                  <a:gd name="connsiteX208" fmla="*/ 6927676 w 12089090"/>
                  <a:gd name="connsiteY208" fmla="*/ 7596344 h 13511369"/>
                  <a:gd name="connsiteX209" fmla="*/ 6837187 w 12089090"/>
                  <a:gd name="connsiteY209" fmla="*/ 7591832 h 13511369"/>
                  <a:gd name="connsiteX210" fmla="*/ 6763369 w 12089090"/>
                  <a:gd name="connsiteY210" fmla="*/ 7674925 h 13511369"/>
                  <a:gd name="connsiteX211" fmla="*/ 6627637 w 12089090"/>
                  <a:gd name="connsiteY211" fmla="*/ 7687082 h 13511369"/>
                  <a:gd name="connsiteX212" fmla="*/ 6687169 w 12089090"/>
                  <a:gd name="connsiteY212" fmla="*/ 7617775 h 13511369"/>
                  <a:gd name="connsiteX213" fmla="*/ 6699076 w 12089090"/>
                  <a:gd name="connsiteY213" fmla="*/ 7529669 h 13511369"/>
                  <a:gd name="connsiteX214" fmla="*/ 6720506 w 12089090"/>
                  <a:gd name="connsiteY214" fmla="*/ 7467756 h 13511369"/>
                  <a:gd name="connsiteX215" fmla="*/ 6684787 w 12089090"/>
                  <a:gd name="connsiteY215" fmla="*/ 7401332 h 13511369"/>
                  <a:gd name="connsiteX216" fmla="*/ 6620494 w 12089090"/>
                  <a:gd name="connsiteY216" fmla="*/ 7432038 h 13511369"/>
                  <a:gd name="connsiteX217" fmla="*/ 6618112 w 12089090"/>
                  <a:gd name="connsiteY217" fmla="*/ 7351326 h 13511369"/>
                  <a:gd name="connsiteX218" fmla="*/ 6837188 w 12089090"/>
                  <a:gd name="connsiteY218" fmla="*/ 7243919 h 13511369"/>
                  <a:gd name="connsiteX219" fmla="*/ 6801469 w 12089090"/>
                  <a:gd name="connsiteY219" fmla="*/ 7089138 h 13511369"/>
                  <a:gd name="connsiteX220" fmla="*/ 6877669 w 12089090"/>
                  <a:gd name="connsiteY220" fmla="*/ 7072469 h 13511369"/>
                  <a:gd name="connsiteX221" fmla="*/ 6856237 w 12089090"/>
                  <a:gd name="connsiteY221" fmla="*/ 6982232 h 13511369"/>
                  <a:gd name="connsiteX222" fmla="*/ 6961013 w 12089090"/>
                  <a:gd name="connsiteY222" fmla="*/ 6984363 h 13511369"/>
                  <a:gd name="connsiteX223" fmla="*/ 7003876 w 12089090"/>
                  <a:gd name="connsiteY223" fmla="*/ 6903400 h 13511369"/>
                  <a:gd name="connsiteX224" fmla="*/ 7106269 w 12089090"/>
                  <a:gd name="connsiteY224" fmla="*/ 6936738 h 13511369"/>
                  <a:gd name="connsiteX225" fmla="*/ 7180088 w 12089090"/>
                  <a:gd name="connsiteY225" fmla="*/ 7039132 h 13511369"/>
                  <a:gd name="connsiteX226" fmla="*/ 7246763 w 12089090"/>
                  <a:gd name="connsiteY226" fmla="*/ 6979600 h 13511369"/>
                  <a:gd name="connsiteX227" fmla="*/ 7187232 w 12089090"/>
                  <a:gd name="connsiteY227" fmla="*/ 6843869 h 13511369"/>
                  <a:gd name="connsiteX228" fmla="*/ 7244381 w 12089090"/>
                  <a:gd name="connsiteY228" fmla="*/ 6896506 h 13511369"/>
                  <a:gd name="connsiteX229" fmla="*/ 7361063 w 12089090"/>
                  <a:gd name="connsiteY229" fmla="*/ 6934357 h 13511369"/>
                  <a:gd name="connsiteX230" fmla="*/ 7434882 w 12089090"/>
                  <a:gd name="connsiteY230" fmla="*/ 7006046 h 13511369"/>
                  <a:gd name="connsiteX231" fmla="*/ 7403926 w 12089090"/>
                  <a:gd name="connsiteY231" fmla="*/ 7144158 h 13511369"/>
                  <a:gd name="connsiteX232" fmla="*/ 7475363 w 12089090"/>
                  <a:gd name="connsiteY232" fmla="*/ 7108439 h 13511369"/>
                  <a:gd name="connsiteX233" fmla="*/ 7465837 w 12089090"/>
                  <a:gd name="connsiteY233" fmla="*/ 7077482 h 13511369"/>
                  <a:gd name="connsiteX234" fmla="*/ 7542038 w 12089090"/>
                  <a:gd name="connsiteY234" fmla="*/ 7163208 h 13511369"/>
                  <a:gd name="connsiteX235" fmla="*/ 7477744 w 12089090"/>
                  <a:gd name="connsiteY235" fmla="*/ 7244171 h 13511369"/>
                  <a:gd name="connsiteX236" fmla="*/ 7542037 w 12089090"/>
                  <a:gd name="connsiteY236" fmla="*/ 7325132 h 13511369"/>
                  <a:gd name="connsiteX237" fmla="*/ 7468219 w 12089090"/>
                  <a:gd name="connsiteY237" fmla="*/ 7344183 h 13511369"/>
                  <a:gd name="connsiteX238" fmla="*/ 7375351 w 12089090"/>
                  <a:gd name="connsiteY238" fmla="*/ 7296558 h 13511369"/>
                  <a:gd name="connsiteX239" fmla="*/ 7327726 w 12089090"/>
                  <a:gd name="connsiteY239" fmla="*/ 7406096 h 13511369"/>
                  <a:gd name="connsiteX240" fmla="*/ 7403926 w 12089090"/>
                  <a:gd name="connsiteY240" fmla="*/ 7425146 h 13511369"/>
                  <a:gd name="connsiteX241" fmla="*/ 7458694 w 12089090"/>
                  <a:gd name="connsiteY241" fmla="*/ 7484677 h 13511369"/>
                  <a:gd name="connsiteX242" fmla="*/ 7484888 w 12089090"/>
                  <a:gd name="connsiteY242" fmla="*/ 7515382 h 13511369"/>
                  <a:gd name="connsiteX243" fmla="*/ 7505128 w 12089090"/>
                  <a:gd name="connsiteY243" fmla="*/ 7467755 h 13511369"/>
                  <a:gd name="connsiteX244" fmla="*/ 7563469 w 12089090"/>
                  <a:gd name="connsiteY244" fmla="*/ 7529921 h 13511369"/>
                  <a:gd name="connsiteX245" fmla="*/ 7656338 w 12089090"/>
                  <a:gd name="connsiteY245" fmla="*/ 7615646 h 13511369"/>
                  <a:gd name="connsiteX246" fmla="*/ 7656338 w 12089090"/>
                  <a:gd name="connsiteY246" fmla="*/ 7510871 h 13511369"/>
                  <a:gd name="connsiteX247" fmla="*/ 7830168 w 12089090"/>
                  <a:gd name="connsiteY247" fmla="*/ 7606120 h 13511369"/>
                  <a:gd name="connsiteX248" fmla="*/ 7723013 w 12089090"/>
                  <a:gd name="connsiteY248" fmla="*/ 7370377 h 13511369"/>
                  <a:gd name="connsiteX249" fmla="*/ 7725394 w 12089090"/>
                  <a:gd name="connsiteY249" fmla="*/ 7234646 h 13511369"/>
                  <a:gd name="connsiteX250" fmla="*/ 7630144 w 12089090"/>
                  <a:gd name="connsiteY250" fmla="*/ 7206071 h 13511369"/>
                  <a:gd name="connsiteX251" fmla="*/ 7694437 w 12089090"/>
                  <a:gd name="connsiteY251" fmla="*/ 7039382 h 13511369"/>
                  <a:gd name="connsiteX252" fmla="*/ 8392144 w 12089090"/>
                  <a:gd name="connsiteY252" fmla="*/ 6653621 h 13511369"/>
                  <a:gd name="connsiteX253" fmla="*/ 8720757 w 12089090"/>
                  <a:gd name="connsiteY253" fmla="*/ 6591708 h 13511369"/>
                  <a:gd name="connsiteX254" fmla="*/ 8739807 w 12089090"/>
                  <a:gd name="connsiteY254" fmla="*/ 6696483 h 13511369"/>
                  <a:gd name="connsiteX255" fmla="*/ 8813626 w 12089090"/>
                  <a:gd name="connsiteY255" fmla="*/ 6701246 h 13511369"/>
                  <a:gd name="connsiteX256" fmla="*/ 8789812 w 12089090"/>
                  <a:gd name="connsiteY256" fmla="*/ 6548844 h 13511369"/>
                  <a:gd name="connsiteX257" fmla="*/ 9332737 w 12089090"/>
                  <a:gd name="connsiteY257" fmla="*/ 6544082 h 13511369"/>
                  <a:gd name="connsiteX258" fmla="*/ 9520856 w 12089090"/>
                  <a:gd name="connsiteY258" fmla="*/ 6494075 h 13511369"/>
                  <a:gd name="connsiteX259" fmla="*/ 9647062 w 12089090"/>
                  <a:gd name="connsiteY259" fmla="*/ 6298813 h 13511369"/>
                  <a:gd name="connsiteX260" fmla="*/ 9923287 w 12089090"/>
                  <a:gd name="connsiteY260" fmla="*/ 6334532 h 13511369"/>
                  <a:gd name="connsiteX261" fmla="*/ 9887569 w 12089090"/>
                  <a:gd name="connsiteY261" fmla="*/ 6420258 h 13511369"/>
                  <a:gd name="connsiteX262" fmla="*/ 9744694 w 12089090"/>
                  <a:gd name="connsiteY262" fmla="*/ 6434546 h 13511369"/>
                  <a:gd name="connsiteX263" fmla="*/ 9813749 w 12089090"/>
                  <a:gd name="connsiteY263" fmla="*/ 6489313 h 13511369"/>
                  <a:gd name="connsiteX264" fmla="*/ 9682782 w 12089090"/>
                  <a:gd name="connsiteY264" fmla="*/ 6517889 h 13511369"/>
                  <a:gd name="connsiteX265" fmla="*/ 9556576 w 12089090"/>
                  <a:gd name="connsiteY265" fmla="*/ 6508364 h 13511369"/>
                  <a:gd name="connsiteX266" fmla="*/ 9470850 w 12089090"/>
                  <a:gd name="connsiteY266" fmla="*/ 6544082 h 13511369"/>
                  <a:gd name="connsiteX267" fmla="*/ 9439894 w 12089090"/>
                  <a:gd name="connsiteY267" fmla="*/ 6848883 h 13511369"/>
                  <a:gd name="connsiteX268" fmla="*/ 9601819 w 12089090"/>
                  <a:gd name="connsiteY268" fmla="*/ 6882220 h 13511369"/>
                  <a:gd name="connsiteX269" fmla="*/ 9808987 w 12089090"/>
                  <a:gd name="connsiteY269" fmla="*/ 6696482 h 13511369"/>
                  <a:gd name="connsiteX270" fmla="*/ 9847088 w 12089090"/>
                  <a:gd name="connsiteY270" fmla="*/ 6794114 h 13511369"/>
                  <a:gd name="connsiteX271" fmla="*/ 9994726 w 12089090"/>
                  <a:gd name="connsiteY271" fmla="*/ 6717914 h 13511369"/>
                  <a:gd name="connsiteX272" fmla="*/ 9894713 w 12089090"/>
                  <a:gd name="connsiteY272" fmla="*/ 6956040 h 13511369"/>
                  <a:gd name="connsiteX273" fmla="*/ 10037588 w 12089090"/>
                  <a:gd name="connsiteY273" fmla="*/ 6898889 h 13511369"/>
                  <a:gd name="connsiteX274" fmla="*/ 10004251 w 12089090"/>
                  <a:gd name="connsiteY274" fmla="*/ 6986996 h 13511369"/>
                  <a:gd name="connsiteX275" fmla="*/ 10235232 w 12089090"/>
                  <a:gd name="connsiteY275" fmla="*/ 6984614 h 13511369"/>
                  <a:gd name="connsiteX276" fmla="*/ 10075687 w 12089090"/>
                  <a:gd name="connsiteY276" fmla="*/ 7039382 h 13511369"/>
                  <a:gd name="connsiteX277" fmla="*/ 9966151 w 12089090"/>
                  <a:gd name="connsiteY277" fmla="*/ 7096533 h 13511369"/>
                  <a:gd name="connsiteX278" fmla="*/ 9847088 w 12089090"/>
                  <a:gd name="connsiteY278" fmla="*/ 7210833 h 13511369"/>
                  <a:gd name="connsiteX279" fmla="*/ 9882806 w 12089090"/>
                  <a:gd name="connsiteY279" fmla="*/ 7270363 h 13511369"/>
                  <a:gd name="connsiteX280" fmla="*/ 9925669 w 12089090"/>
                  <a:gd name="connsiteY280" fmla="*/ 7320371 h 13511369"/>
                  <a:gd name="connsiteX281" fmla="*/ 10004251 w 12089090"/>
                  <a:gd name="connsiteY281" fmla="*/ 7287033 h 13511369"/>
                  <a:gd name="connsiteX282" fmla="*/ 10016156 w 12089090"/>
                  <a:gd name="connsiteY282" fmla="*/ 7348944 h 13511369"/>
                  <a:gd name="connsiteX283" fmla="*/ 10130457 w 12089090"/>
                  <a:gd name="connsiteY283" fmla="*/ 7210833 h 13511369"/>
                  <a:gd name="connsiteX284" fmla="*/ 10166176 w 12089090"/>
                  <a:gd name="connsiteY284" fmla="*/ 7356089 h 13511369"/>
                  <a:gd name="connsiteX285" fmla="*/ 10261426 w 12089090"/>
                  <a:gd name="connsiteY285" fmla="*/ 7239408 h 13511369"/>
                  <a:gd name="connsiteX286" fmla="*/ 10287619 w 12089090"/>
                  <a:gd name="connsiteY286" fmla="*/ 7401332 h 13511369"/>
                  <a:gd name="connsiteX287" fmla="*/ 10361437 w 12089090"/>
                  <a:gd name="connsiteY287" fmla="*/ 7477532 h 13511369"/>
                  <a:gd name="connsiteX288" fmla="*/ 10151887 w 12089090"/>
                  <a:gd name="connsiteY288" fmla="*/ 7591832 h 13511369"/>
                  <a:gd name="connsiteX289" fmla="*/ 10304288 w 12089090"/>
                  <a:gd name="connsiteY289" fmla="*/ 7741852 h 13511369"/>
                  <a:gd name="connsiteX290" fmla="*/ 10335244 w 12089090"/>
                  <a:gd name="connsiteY290" fmla="*/ 7644221 h 13511369"/>
                  <a:gd name="connsiteX291" fmla="*/ 10406680 w 12089090"/>
                  <a:gd name="connsiteY291" fmla="*/ 7732326 h 13511369"/>
                  <a:gd name="connsiteX292" fmla="*/ 10528126 w 12089090"/>
                  <a:gd name="connsiteY292" fmla="*/ 7691846 h 13511369"/>
                  <a:gd name="connsiteX293" fmla="*/ 10532887 w 12089090"/>
                  <a:gd name="connsiteY293" fmla="*/ 7777570 h 13511369"/>
                  <a:gd name="connsiteX294" fmla="*/ 10530506 w 12089090"/>
                  <a:gd name="connsiteY294" fmla="*/ 7875200 h 13511369"/>
                  <a:gd name="connsiteX295" fmla="*/ 10640043 w 12089090"/>
                  <a:gd name="connsiteY295" fmla="*/ 7837101 h 13511369"/>
                  <a:gd name="connsiteX296" fmla="*/ 10680526 w 12089090"/>
                  <a:gd name="connsiteY296" fmla="*/ 8075227 h 13511369"/>
                  <a:gd name="connsiteX297" fmla="*/ 10818637 w 12089090"/>
                  <a:gd name="connsiteY297" fmla="*/ 8106182 h 13511369"/>
                  <a:gd name="connsiteX298" fmla="*/ 10832925 w 12089090"/>
                  <a:gd name="connsiteY298" fmla="*/ 7815670 h 13511369"/>
                  <a:gd name="connsiteX299" fmla="*/ 10923413 w 12089090"/>
                  <a:gd name="connsiteY299" fmla="*/ 7791858 h 13511369"/>
                  <a:gd name="connsiteX300" fmla="*/ 10992469 w 12089090"/>
                  <a:gd name="connsiteY300" fmla="*/ 7620407 h 13511369"/>
                  <a:gd name="connsiteX301" fmla="*/ 10954369 w 12089090"/>
                  <a:gd name="connsiteY301" fmla="*/ 7491821 h 13511369"/>
                  <a:gd name="connsiteX302" fmla="*/ 10859119 w 12089090"/>
                  <a:gd name="connsiteY302" fmla="*/ 7479913 h 13511369"/>
                  <a:gd name="connsiteX303" fmla="*/ 10906743 w 12089090"/>
                  <a:gd name="connsiteY303" fmla="*/ 7360851 h 13511369"/>
                  <a:gd name="connsiteX304" fmla="*/ 10801969 w 12089090"/>
                  <a:gd name="connsiteY304" fmla="*/ 7289414 h 13511369"/>
                  <a:gd name="connsiteX305" fmla="*/ 10761487 w 12089090"/>
                  <a:gd name="connsiteY305" fmla="*/ 7058432 h 13511369"/>
                  <a:gd name="connsiteX306" fmla="*/ 10443987 w 12089090"/>
                  <a:gd name="connsiteY306" fmla="*/ 7020332 h 13511369"/>
                  <a:gd name="connsiteX307" fmla="*/ 10513838 w 12089090"/>
                  <a:gd name="connsiteY307" fmla="*/ 6915558 h 13511369"/>
                  <a:gd name="connsiteX308" fmla="*/ 10637663 w 12089090"/>
                  <a:gd name="connsiteY308" fmla="*/ 6896508 h 13511369"/>
                  <a:gd name="connsiteX309" fmla="*/ 10647187 w 12089090"/>
                  <a:gd name="connsiteY309" fmla="*/ 6810782 h 13511369"/>
                  <a:gd name="connsiteX310" fmla="*/ 10859912 w 12089090"/>
                  <a:gd name="connsiteY310" fmla="*/ 6899682 h 13511369"/>
                  <a:gd name="connsiteX311" fmla="*/ 10875787 w 12089090"/>
                  <a:gd name="connsiteY311" fmla="*/ 6677432 h 13511369"/>
                  <a:gd name="connsiteX312" fmla="*/ 10666237 w 12089090"/>
                  <a:gd name="connsiteY312" fmla="*/ 6772682 h 13511369"/>
                  <a:gd name="connsiteX313" fmla="*/ 10590037 w 12089090"/>
                  <a:gd name="connsiteY313" fmla="*/ 6544082 h 13511369"/>
                  <a:gd name="connsiteX314" fmla="*/ 10361437 w 12089090"/>
                  <a:gd name="connsiteY314" fmla="*/ 6753632 h 13511369"/>
                  <a:gd name="connsiteX315" fmla="*/ 10374138 w 12089090"/>
                  <a:gd name="connsiteY315" fmla="*/ 6588533 h 13511369"/>
                  <a:gd name="connsiteX316" fmla="*/ 10386837 w 12089090"/>
                  <a:gd name="connsiteY316" fmla="*/ 6464707 h 13511369"/>
                  <a:gd name="connsiteX317" fmla="*/ 10331672 w 12089090"/>
                  <a:gd name="connsiteY317" fmla="*/ 6436675 h 13511369"/>
                  <a:gd name="connsiteX318" fmla="*/ 10278888 w 12089090"/>
                  <a:gd name="connsiteY318" fmla="*/ 6452008 h 13511369"/>
                  <a:gd name="connsiteX319" fmla="*/ 10158237 w 12089090"/>
                  <a:gd name="connsiteY319" fmla="*/ 6236107 h 13511369"/>
                  <a:gd name="connsiteX320" fmla="*/ 10323338 w 12089090"/>
                  <a:gd name="connsiteY320" fmla="*/ 6274208 h 13511369"/>
                  <a:gd name="connsiteX321" fmla="*/ 10564638 w 12089090"/>
                  <a:gd name="connsiteY321" fmla="*/ 6274208 h 13511369"/>
                  <a:gd name="connsiteX322" fmla="*/ 10694812 w 12089090"/>
                  <a:gd name="connsiteY322" fmla="*/ 6134507 h 13511369"/>
                  <a:gd name="connsiteX323" fmla="*/ 10593213 w 12089090"/>
                  <a:gd name="connsiteY323" fmla="*/ 6023383 h 13511369"/>
                  <a:gd name="connsiteX324" fmla="*/ 10380487 w 12089090"/>
                  <a:gd name="connsiteY324" fmla="*/ 5975757 h 13511369"/>
                  <a:gd name="connsiteX325" fmla="*/ 10561462 w 12089090"/>
                  <a:gd name="connsiteY325" fmla="*/ 5845582 h 13511369"/>
                  <a:gd name="connsiteX326" fmla="*/ 10507488 w 12089090"/>
                  <a:gd name="connsiteY326" fmla="*/ 5728108 h 13511369"/>
                  <a:gd name="connsiteX327" fmla="*/ 10561463 w 12089090"/>
                  <a:gd name="connsiteY327" fmla="*/ 5607458 h 13511369"/>
                  <a:gd name="connsiteX328" fmla="*/ 10523362 w 12089090"/>
                  <a:gd name="connsiteY328" fmla="*/ 5604282 h 13511369"/>
                  <a:gd name="connsiteX329" fmla="*/ 10488438 w 12089090"/>
                  <a:gd name="connsiteY329" fmla="*/ 5528083 h 13511369"/>
                  <a:gd name="connsiteX330" fmla="*/ 10329687 w 12089090"/>
                  <a:gd name="connsiteY330" fmla="*/ 5375682 h 13511369"/>
                  <a:gd name="connsiteX331" fmla="*/ 10599563 w 12089090"/>
                  <a:gd name="connsiteY331" fmla="*/ 5480458 h 13511369"/>
                  <a:gd name="connsiteX332" fmla="*/ 10742437 w 12089090"/>
                  <a:gd name="connsiteY332" fmla="*/ 5439182 h 13511369"/>
                  <a:gd name="connsiteX333" fmla="*/ 10717038 w 12089090"/>
                  <a:gd name="connsiteY333" fmla="*/ 5686833 h 13511369"/>
                  <a:gd name="connsiteX334" fmla="*/ 10894837 w 12089090"/>
                  <a:gd name="connsiteY334" fmla="*/ 5724932 h 13511369"/>
                  <a:gd name="connsiteX335" fmla="*/ 10951988 w 12089090"/>
                  <a:gd name="connsiteY335" fmla="*/ 5550308 h 13511369"/>
                  <a:gd name="connsiteX336" fmla="*/ 10993262 w 12089090"/>
                  <a:gd name="connsiteY336" fmla="*/ 5321707 h 13511369"/>
                  <a:gd name="connsiteX337" fmla="*/ 10913888 w 12089090"/>
                  <a:gd name="connsiteY337" fmla="*/ 5118508 h 13511369"/>
                  <a:gd name="connsiteX338" fmla="*/ 10856737 w 12089090"/>
                  <a:gd name="connsiteY338" fmla="*/ 5020082 h 13511369"/>
                  <a:gd name="connsiteX339" fmla="*/ 10777363 w 12089090"/>
                  <a:gd name="connsiteY339" fmla="*/ 5137558 h 13511369"/>
                  <a:gd name="connsiteX340" fmla="*/ 10707513 w 12089090"/>
                  <a:gd name="connsiteY340" fmla="*/ 5096283 h 13511369"/>
                  <a:gd name="connsiteX341" fmla="*/ 10675763 w 12089090"/>
                  <a:gd name="connsiteY341" fmla="*/ 5216933 h 13511369"/>
                  <a:gd name="connsiteX342" fmla="*/ 10574162 w 12089090"/>
                  <a:gd name="connsiteY342" fmla="*/ 5220107 h 13511369"/>
                  <a:gd name="connsiteX343" fmla="*/ 10494787 w 12089090"/>
                  <a:gd name="connsiteY343" fmla="*/ 5077232 h 13511369"/>
                  <a:gd name="connsiteX344" fmla="*/ 10456687 w 12089090"/>
                  <a:gd name="connsiteY344" fmla="*/ 4924832 h 13511369"/>
                  <a:gd name="connsiteX345" fmla="*/ 10240787 w 12089090"/>
                  <a:gd name="connsiteY345" fmla="*/ 4928007 h 13511369"/>
                  <a:gd name="connsiteX346" fmla="*/ 10266187 w 12089090"/>
                  <a:gd name="connsiteY346" fmla="*/ 5153432 h 13511369"/>
                  <a:gd name="connsiteX347" fmla="*/ 10228088 w 12089090"/>
                  <a:gd name="connsiteY347" fmla="*/ 4959758 h 13511369"/>
                  <a:gd name="connsiteX348" fmla="*/ 10183637 w 12089090"/>
                  <a:gd name="connsiteY348" fmla="*/ 4972457 h 13511369"/>
                  <a:gd name="connsiteX349" fmla="*/ 10113787 w 12089090"/>
                  <a:gd name="connsiteY349" fmla="*/ 4861332 h 13511369"/>
                  <a:gd name="connsiteX350" fmla="*/ 10018538 w 12089090"/>
                  <a:gd name="connsiteY350" fmla="*/ 4931183 h 13511369"/>
                  <a:gd name="connsiteX351" fmla="*/ 9862962 w 12089090"/>
                  <a:gd name="connsiteY351" fmla="*/ 5058182 h 13511369"/>
                  <a:gd name="connsiteX352" fmla="*/ 10228087 w 12089090"/>
                  <a:gd name="connsiteY352" fmla="*/ 4724807 h 13511369"/>
                  <a:gd name="connsiteX353" fmla="*/ 10372550 w 12089090"/>
                  <a:gd name="connsiteY353" fmla="*/ 4634321 h 13511369"/>
                  <a:gd name="connsiteX354" fmla="*/ 10590037 w 12089090"/>
                  <a:gd name="connsiteY354" fmla="*/ 4581932 h 13511369"/>
                  <a:gd name="connsiteX355" fmla="*/ 10628138 w 12089090"/>
                  <a:gd name="connsiteY355" fmla="*/ 4461283 h 13511369"/>
                  <a:gd name="connsiteX356" fmla="*/ 10799588 w 12089090"/>
                  <a:gd name="connsiteY356" fmla="*/ 4334283 h 13511369"/>
                  <a:gd name="connsiteX357" fmla="*/ 10831337 w 12089090"/>
                  <a:gd name="connsiteY357" fmla="*/ 4080282 h 13511369"/>
                  <a:gd name="connsiteX358" fmla="*/ 10599562 w 12089090"/>
                  <a:gd name="connsiteY358" fmla="*/ 3997732 h 13511369"/>
                  <a:gd name="connsiteX359" fmla="*/ 10282063 w 12089090"/>
                  <a:gd name="connsiteY359" fmla="*/ 3950108 h 13511369"/>
                  <a:gd name="connsiteX360" fmla="*/ 10151887 w 12089090"/>
                  <a:gd name="connsiteY360" fmla="*/ 4010432 h 13511369"/>
                  <a:gd name="connsiteX361" fmla="*/ 10177288 w 12089090"/>
                  <a:gd name="connsiteY361" fmla="*/ 3845333 h 13511369"/>
                  <a:gd name="connsiteX362" fmla="*/ 10126488 w 12089090"/>
                  <a:gd name="connsiteY362" fmla="*/ 3670708 h 13511369"/>
                  <a:gd name="connsiteX363" fmla="*/ 10240787 w 12089090"/>
                  <a:gd name="connsiteY363" fmla="*/ 3708807 h 13511369"/>
                  <a:gd name="connsiteX364" fmla="*/ 10361438 w 12089090"/>
                  <a:gd name="connsiteY364" fmla="*/ 3600858 h 13511369"/>
                  <a:gd name="connsiteX365" fmla="*/ 10551938 w 12089090"/>
                  <a:gd name="connsiteY365" fmla="*/ 3661183 h 13511369"/>
                  <a:gd name="connsiteX366" fmla="*/ 10564638 w 12089090"/>
                  <a:gd name="connsiteY366" fmla="*/ 3477033 h 13511369"/>
                  <a:gd name="connsiteX367" fmla="*/ 10704337 w 12089090"/>
                  <a:gd name="connsiteY367" fmla="*/ 3515132 h 13511369"/>
                  <a:gd name="connsiteX368" fmla="*/ 10818637 w 12089090"/>
                  <a:gd name="connsiteY368" fmla="*/ 3210332 h 13511369"/>
                  <a:gd name="connsiteX369" fmla="*/ 10920238 w 12089090"/>
                  <a:gd name="connsiteY369" fmla="*/ 3299233 h 13511369"/>
                  <a:gd name="connsiteX370" fmla="*/ 11059937 w 12089090"/>
                  <a:gd name="connsiteY370" fmla="*/ 3283357 h 13511369"/>
                  <a:gd name="connsiteX371" fmla="*/ 11094862 w 12089090"/>
                  <a:gd name="connsiteY371" fmla="*/ 3508782 h 13511369"/>
                  <a:gd name="connsiteX372" fmla="*/ 11171063 w 12089090"/>
                  <a:gd name="connsiteY372" fmla="*/ 3251608 h 13511369"/>
                  <a:gd name="connsiteX373" fmla="*/ 11094863 w 12089090"/>
                  <a:gd name="connsiteY373" fmla="*/ 3165883 h 13511369"/>
                  <a:gd name="connsiteX374" fmla="*/ 11180587 w 12089090"/>
                  <a:gd name="connsiteY374" fmla="*/ 2911882 h 13511369"/>
                  <a:gd name="connsiteX375" fmla="*/ 10999613 w 12089090"/>
                  <a:gd name="connsiteY375" fmla="*/ 2988083 h 13511369"/>
                  <a:gd name="connsiteX376" fmla="*/ 10971037 w 12089090"/>
                  <a:gd name="connsiteY376" fmla="*/ 2918232 h 13511369"/>
                  <a:gd name="connsiteX377" fmla="*/ 10780537 w 12089090"/>
                  <a:gd name="connsiteY377" fmla="*/ 2715032 h 13511369"/>
                  <a:gd name="connsiteX378" fmla="*/ 10748788 w 12089090"/>
                  <a:gd name="connsiteY378" fmla="*/ 2530883 h 13511369"/>
                  <a:gd name="connsiteX379" fmla="*/ 10717038 w 12089090"/>
                  <a:gd name="connsiteY379" fmla="*/ 2435633 h 13511369"/>
                  <a:gd name="connsiteX380" fmla="*/ 10818637 w 12089090"/>
                  <a:gd name="connsiteY380" fmla="*/ 2334032 h 13511369"/>
                  <a:gd name="connsiteX381" fmla="*/ 11078988 w 12089090"/>
                  <a:gd name="connsiteY381" fmla="*/ 2099083 h 13511369"/>
                  <a:gd name="connsiteX382" fmla="*/ 11199637 w 12089090"/>
                  <a:gd name="connsiteY382" fmla="*/ 2118132 h 13511369"/>
                  <a:gd name="connsiteX383" fmla="*/ 11269488 w 12089090"/>
                  <a:gd name="connsiteY383" fmla="*/ 2029233 h 13511369"/>
                  <a:gd name="connsiteX384" fmla="*/ 11504437 w 12089090"/>
                  <a:gd name="connsiteY384" fmla="*/ 1921282 h 13511369"/>
                  <a:gd name="connsiteX385" fmla="*/ 11358388 w 12089090"/>
                  <a:gd name="connsiteY385" fmla="*/ 1851433 h 13511369"/>
                  <a:gd name="connsiteX386" fmla="*/ 11275837 w 12089090"/>
                  <a:gd name="connsiteY386" fmla="*/ 1705382 h 13511369"/>
                  <a:gd name="connsiteX387" fmla="*/ 11377437 w 12089090"/>
                  <a:gd name="connsiteY387" fmla="*/ 1279932 h 13511369"/>
                  <a:gd name="connsiteX388" fmla="*/ 11256787 w 12089090"/>
                  <a:gd name="connsiteY388" fmla="*/ 1019582 h 13511369"/>
                  <a:gd name="connsiteX389" fmla="*/ 11542537 w 12089090"/>
                  <a:gd name="connsiteY389" fmla="*/ 1362482 h 13511369"/>
                  <a:gd name="connsiteX390" fmla="*/ 11707637 w 12089090"/>
                  <a:gd name="connsiteY390" fmla="*/ 1165632 h 13511369"/>
                  <a:gd name="connsiteX391" fmla="*/ 11891787 w 12089090"/>
                  <a:gd name="connsiteY391" fmla="*/ 1476782 h 13511369"/>
                  <a:gd name="connsiteX392" fmla="*/ 12088637 w 12089090"/>
                  <a:gd name="connsiteY392" fmla="*/ 1578383 h 13511369"/>
                  <a:gd name="connsiteX393" fmla="*/ 11923537 w 12089090"/>
                  <a:gd name="connsiteY393" fmla="*/ 1133883 h 13511369"/>
                  <a:gd name="connsiteX394" fmla="*/ 11910837 w 12089090"/>
                  <a:gd name="connsiteY394" fmla="*/ 917982 h 13511369"/>
                  <a:gd name="connsiteX395" fmla="*/ 11777487 w 12089090"/>
                  <a:gd name="connsiteY395" fmla="*/ 721132 h 13511369"/>
                  <a:gd name="connsiteX396" fmla="*/ 11752087 w 12089090"/>
                  <a:gd name="connsiteY39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019478 w 12089090"/>
                  <a:gd name="connsiteY10" fmla="*/ 2614769 h 13511369"/>
                  <a:gd name="connsiteX11" fmla="*/ 7656337 w 12089090"/>
                  <a:gd name="connsiteY11" fmla="*/ 2429282 h 13511369"/>
                  <a:gd name="connsiteX12" fmla="*/ 7595615 w 12089090"/>
                  <a:gd name="connsiteY12" fmla="*/ 2443319 h 13511369"/>
                  <a:gd name="connsiteX13" fmla="*/ 7526559 w 12089090"/>
                  <a:gd name="connsiteY13" fmla="*/ 2407600 h 13511369"/>
                  <a:gd name="connsiteX14" fmla="*/ 7521797 w 12089090"/>
                  <a:gd name="connsiteY14" fmla="*/ 2148044 h 13511369"/>
                  <a:gd name="connsiteX15" fmla="*/ 7412259 w 12089090"/>
                  <a:gd name="connsiteY15" fmla="*/ 2105181 h 13511369"/>
                  <a:gd name="connsiteX16" fmla="*/ 7371778 w 12089090"/>
                  <a:gd name="connsiteY16" fmla="*/ 1993263 h 13511369"/>
                  <a:gd name="connsiteX17" fmla="*/ 7281290 w 12089090"/>
                  <a:gd name="connsiteY17" fmla="*/ 2021838 h 13511369"/>
                  <a:gd name="connsiteX18" fmla="*/ 7180087 w 12089090"/>
                  <a:gd name="connsiteY18" fmla="*/ 1905407 h 13511369"/>
                  <a:gd name="connsiteX19" fmla="*/ 7321772 w 12089090"/>
                  <a:gd name="connsiteY19" fmla="*/ 1876581 h 13511369"/>
                  <a:gd name="connsiteX20" fmla="*/ 7419403 w 12089090"/>
                  <a:gd name="connsiteY20" fmla="*/ 1843244 h 13511369"/>
                  <a:gd name="connsiteX21" fmla="*/ 7457503 w 12089090"/>
                  <a:gd name="connsiteY21" fmla="*/ 1764663 h 13511369"/>
                  <a:gd name="connsiteX22" fmla="*/ 7543228 w 12089090"/>
                  <a:gd name="connsiteY22" fmla="*/ 1752756 h 13511369"/>
                  <a:gd name="connsiteX23" fmla="*/ 7618237 w 12089090"/>
                  <a:gd name="connsiteY23" fmla="*/ 1552982 h 13511369"/>
                  <a:gd name="connsiteX24" fmla="*/ 7512272 w 12089090"/>
                  <a:gd name="connsiteY24" fmla="*/ 1428906 h 13511369"/>
                  <a:gd name="connsiteX25" fmla="*/ 7275337 w 12089090"/>
                  <a:gd name="connsiteY25" fmla="*/ 1305332 h 13511369"/>
                  <a:gd name="connsiteX26" fmla="*/ 6959822 w 12089090"/>
                  <a:gd name="connsiteY26" fmla="*/ 1395569 h 13511369"/>
                  <a:gd name="connsiteX27" fmla="*/ 6752653 w 12089090"/>
                  <a:gd name="connsiteY27" fmla="*/ 1359850 h 13511369"/>
                  <a:gd name="connsiteX28" fmla="*/ 6647878 w 12089090"/>
                  <a:gd name="connsiteY28" fmla="*/ 1431288 h 13511369"/>
                  <a:gd name="connsiteX29" fmla="*/ 6488334 w 12089090"/>
                  <a:gd name="connsiteY29" fmla="*/ 1331275 h 13511369"/>
                  <a:gd name="connsiteX30" fmla="*/ 6354984 w 12089090"/>
                  <a:gd name="connsiteY30" fmla="*/ 1402713 h 13511369"/>
                  <a:gd name="connsiteX31" fmla="*/ 6265687 w 12089090"/>
                  <a:gd name="connsiteY31" fmla="*/ 1362482 h 13511369"/>
                  <a:gd name="connsiteX32" fmla="*/ 6181153 w 12089090"/>
                  <a:gd name="connsiteY32" fmla="*/ 1433669 h 13511369"/>
                  <a:gd name="connsiteX33" fmla="*/ 6052565 w 12089090"/>
                  <a:gd name="connsiteY33" fmla="*/ 1269363 h 13511369"/>
                  <a:gd name="connsiteX34" fmla="*/ 5971603 w 12089090"/>
                  <a:gd name="connsiteY34" fmla="*/ 1078863 h 13511369"/>
                  <a:gd name="connsiteX35" fmla="*/ 5808487 w 12089090"/>
                  <a:gd name="connsiteY35" fmla="*/ 1000532 h 13511369"/>
                  <a:gd name="connsiteX36" fmla="*/ 5647753 w 12089090"/>
                  <a:gd name="connsiteY36" fmla="*/ 921700 h 13511369"/>
                  <a:gd name="connsiteX37" fmla="*/ 5566790 w 12089090"/>
                  <a:gd name="connsiteY37" fmla="*/ 995519 h 13511369"/>
                  <a:gd name="connsiteX38" fmla="*/ 5500115 w 12089090"/>
                  <a:gd name="connsiteY38" fmla="*/ 847881 h 13511369"/>
                  <a:gd name="connsiteX39" fmla="*/ 5295328 w 12089090"/>
                  <a:gd name="connsiteY39" fmla="*/ 838356 h 13511369"/>
                  <a:gd name="connsiteX40" fmla="*/ 5119115 w 12089090"/>
                  <a:gd name="connsiteY40" fmla="*/ 678813 h 13511369"/>
                  <a:gd name="connsiteX41" fmla="*/ 4872656 w 12089090"/>
                  <a:gd name="connsiteY41" fmla="*/ 524282 h 13511369"/>
                  <a:gd name="connsiteX42" fmla="*/ 4578572 w 12089090"/>
                  <a:gd name="connsiteY42" fmla="*/ 478788 h 13511369"/>
                  <a:gd name="connsiteX43" fmla="*/ 4330922 w 12089090"/>
                  <a:gd name="connsiteY43" fmla="*/ 395444 h 13511369"/>
                  <a:gd name="connsiteX44" fmla="*/ 4363068 w 12089090"/>
                  <a:gd name="connsiteY44" fmla="*/ 505232 h 13511369"/>
                  <a:gd name="connsiteX45" fmla="*/ 4118990 w 12089090"/>
                  <a:gd name="connsiteY45" fmla="*/ 528794 h 13511369"/>
                  <a:gd name="connsiteX46" fmla="*/ 3952303 w 12089090"/>
                  <a:gd name="connsiteY46" fmla="*/ 640713 h 13511369"/>
                  <a:gd name="connsiteX47" fmla="*/ 3770137 w 12089090"/>
                  <a:gd name="connsiteY47" fmla="*/ 929094 h 13511369"/>
                  <a:gd name="connsiteX48" fmla="*/ 3680840 w 12089090"/>
                  <a:gd name="connsiteY48" fmla="*/ 914556 h 13511369"/>
                  <a:gd name="connsiteX49" fmla="*/ 3578447 w 12089090"/>
                  <a:gd name="connsiteY49" fmla="*/ 990756 h 13511369"/>
                  <a:gd name="connsiteX50" fmla="*/ 3404615 w 12089090"/>
                  <a:gd name="connsiteY50" fmla="*/ 1205069 h 13511369"/>
                  <a:gd name="connsiteX51" fmla="*/ 3266503 w 12089090"/>
                  <a:gd name="connsiteY51" fmla="*/ 1266981 h 13511369"/>
                  <a:gd name="connsiteX52" fmla="*/ 3184349 w 12089090"/>
                  <a:gd name="connsiteY52" fmla="*/ 1343433 h 13511369"/>
                  <a:gd name="connsiteX53" fmla="*/ 2956940 w 12089090"/>
                  <a:gd name="connsiteY53" fmla="*/ 1233644 h 13511369"/>
                  <a:gd name="connsiteX54" fmla="*/ 2829544 w 12089090"/>
                  <a:gd name="connsiteY54" fmla="*/ 1317239 h 13511369"/>
                  <a:gd name="connsiteX55" fmla="*/ 2690240 w 12089090"/>
                  <a:gd name="connsiteY55" fmla="*/ 1366994 h 13511369"/>
                  <a:gd name="connsiteX56" fmla="*/ 2455687 w 12089090"/>
                  <a:gd name="connsiteY56" fmla="*/ 1452970 h 13511369"/>
                  <a:gd name="connsiteX57" fmla="*/ 2421159 w 12089090"/>
                  <a:gd name="connsiteY57" fmla="*/ 1328894 h 13511369"/>
                  <a:gd name="connsiteX58" fmla="*/ 2341387 w 12089090"/>
                  <a:gd name="connsiteY58" fmla="*/ 1248182 h 13511369"/>
                  <a:gd name="connsiteX59" fmla="*/ 2364009 w 12089090"/>
                  <a:gd name="connsiteY59" fmla="*/ 1407475 h 13511369"/>
                  <a:gd name="connsiteX60" fmla="*/ 2321147 w 12089090"/>
                  <a:gd name="connsiteY60" fmla="*/ 1557494 h 13511369"/>
                  <a:gd name="connsiteX61" fmla="*/ 2379487 w 12089090"/>
                  <a:gd name="connsiteY61" fmla="*/ 1629182 h 13511369"/>
                  <a:gd name="connsiteX62" fmla="*/ 2748581 w 12089090"/>
                  <a:gd name="connsiteY62" fmla="*/ 1888739 h 13511369"/>
                  <a:gd name="connsiteX63" fmla="*/ 2818828 w 12089090"/>
                  <a:gd name="connsiteY63" fmla="*/ 2031363 h 13511369"/>
                  <a:gd name="connsiteX64" fmla="*/ 2799778 w 12089090"/>
                  <a:gd name="connsiteY64" fmla="*/ 2224244 h 13511369"/>
                  <a:gd name="connsiteX65" fmla="*/ 2870025 w 12089090"/>
                  <a:gd name="connsiteY65" fmla="*/ 2431664 h 13511369"/>
                  <a:gd name="connsiteX66" fmla="*/ 3027187 w 12089090"/>
                  <a:gd name="connsiteY66" fmla="*/ 2567395 h 13511369"/>
                  <a:gd name="connsiteX67" fmla="*/ 3160537 w 12089090"/>
                  <a:gd name="connsiteY67" fmla="*/ 2543582 h 13511369"/>
                  <a:gd name="connsiteX68" fmla="*/ 3228403 w 12089090"/>
                  <a:gd name="connsiteY68" fmla="*/ 2648106 h 13511369"/>
                  <a:gd name="connsiteX69" fmla="*/ 3130772 w 12089090"/>
                  <a:gd name="connsiteY69" fmla="*/ 2719544 h 13511369"/>
                  <a:gd name="connsiteX70" fmla="*/ 3115293 w 12089090"/>
                  <a:gd name="connsiteY70" fmla="*/ 2843619 h 13511369"/>
                  <a:gd name="connsiteX71" fmla="*/ 3023615 w 12089090"/>
                  <a:gd name="connsiteY71" fmla="*/ 2957669 h 13511369"/>
                  <a:gd name="connsiteX72" fmla="*/ 3016472 w 12089090"/>
                  <a:gd name="connsiteY72" fmla="*/ 3050538 h 13511369"/>
                  <a:gd name="connsiteX73" fmla="*/ 2916459 w 12089090"/>
                  <a:gd name="connsiteY73" fmla="*/ 3143406 h 13511369"/>
                  <a:gd name="connsiteX74" fmla="*/ 2874787 w 12089090"/>
                  <a:gd name="connsiteY74" fmla="*/ 3248432 h 13511369"/>
                  <a:gd name="connsiteX75" fmla="*/ 2916459 w 12089090"/>
                  <a:gd name="connsiteY75" fmla="*/ 3355338 h 13511369"/>
                  <a:gd name="connsiteX76" fmla="*/ 3039093 w 12089090"/>
                  <a:gd name="connsiteY76" fmla="*/ 3469889 h 13511369"/>
                  <a:gd name="connsiteX77" fmla="*/ 2880740 w 12089090"/>
                  <a:gd name="connsiteY77" fmla="*/ 3872069 h 13511369"/>
                  <a:gd name="connsiteX78" fmla="*/ 2854547 w 12089090"/>
                  <a:gd name="connsiteY78" fmla="*/ 4003038 h 13511369"/>
                  <a:gd name="connsiteX79" fmla="*/ 2779537 w 12089090"/>
                  <a:gd name="connsiteY79" fmla="*/ 4067582 h 13511369"/>
                  <a:gd name="connsiteX80" fmla="*/ 2630709 w 12089090"/>
                  <a:gd name="connsiteY80" fmla="*/ 4069713 h 13511369"/>
                  <a:gd name="connsiteX81" fmla="*/ 2559272 w 12089090"/>
                  <a:gd name="connsiteY81" fmla="*/ 4041138 h 13511369"/>
                  <a:gd name="connsiteX82" fmla="*/ 2497359 w 12089090"/>
                  <a:gd name="connsiteY82" fmla="*/ 3964938 h 13511369"/>
                  <a:gd name="connsiteX83" fmla="*/ 2360437 w 12089090"/>
                  <a:gd name="connsiteY83" fmla="*/ 3991382 h 13511369"/>
                  <a:gd name="connsiteX84" fmla="*/ 2302097 w 12089090"/>
                  <a:gd name="connsiteY84" fmla="*/ 4098288 h 13511369"/>
                  <a:gd name="connsiteX85" fmla="*/ 2402109 w 12089090"/>
                  <a:gd name="connsiteY85" fmla="*/ 4295932 h 13511369"/>
                  <a:gd name="connsiteX86" fmla="*/ 2322337 w 12089090"/>
                  <a:gd name="connsiteY86" fmla="*/ 4353332 h 13511369"/>
                  <a:gd name="connsiteX87" fmla="*/ 2533078 w 12089090"/>
                  <a:gd name="connsiteY87" fmla="*/ 4645975 h 13511369"/>
                  <a:gd name="connsiteX88" fmla="*/ 2597372 w 12089090"/>
                  <a:gd name="connsiteY88" fmla="*/ 4879338 h 13511369"/>
                  <a:gd name="connsiteX89" fmla="*/ 2489024 w 12089090"/>
                  <a:gd name="connsiteY89" fmla="*/ 4958170 h 13511369"/>
                  <a:gd name="connsiteX90" fmla="*/ 2471165 w 12089090"/>
                  <a:gd name="connsiteY90" fmla="*/ 5122225 h 13511369"/>
                  <a:gd name="connsiteX91" fmla="*/ 2387822 w 12089090"/>
                  <a:gd name="connsiteY91" fmla="*/ 5196044 h 13511369"/>
                  <a:gd name="connsiteX92" fmla="*/ 2398537 w 12089090"/>
                  <a:gd name="connsiteY92" fmla="*/ 5286782 h 13511369"/>
                  <a:gd name="connsiteX93" fmla="*/ 2506884 w 12089090"/>
                  <a:gd name="connsiteY93" fmla="*/ 5384163 h 13511369"/>
                  <a:gd name="connsiteX94" fmla="*/ 2512837 w 12089090"/>
                  <a:gd name="connsiteY94" fmla="*/ 5534432 h 13511369"/>
                  <a:gd name="connsiteX95" fmla="*/ 2516409 w 12089090"/>
                  <a:gd name="connsiteY95" fmla="*/ 5622288 h 13511369"/>
                  <a:gd name="connsiteX96" fmla="*/ 2649759 w 12089090"/>
                  <a:gd name="connsiteY96" fmla="*/ 5741350 h 13511369"/>
                  <a:gd name="connsiteX97" fmla="*/ 2814065 w 12089090"/>
                  <a:gd name="connsiteY97" fmla="*/ 5819932 h 13511369"/>
                  <a:gd name="connsiteX98" fmla="*/ 2846212 w 12089090"/>
                  <a:gd name="connsiteY98" fmla="*/ 6036875 h 13511369"/>
                  <a:gd name="connsiteX99" fmla="*/ 2836687 w 12089090"/>
                  <a:gd name="connsiteY99" fmla="*/ 6239282 h 13511369"/>
                  <a:gd name="connsiteX100" fmla="*/ 2611659 w 12089090"/>
                  <a:gd name="connsiteY100" fmla="*/ 6322375 h 13511369"/>
                  <a:gd name="connsiteX101" fmla="*/ 2627137 w 12089090"/>
                  <a:gd name="connsiteY101" fmla="*/ 6448832 h 13511369"/>
                  <a:gd name="connsiteX102" fmla="*/ 2531887 w 12089090"/>
                  <a:gd name="connsiteY102" fmla="*/ 6696482 h 13511369"/>
                  <a:gd name="connsiteX103" fmla="*/ 2585465 w 12089090"/>
                  <a:gd name="connsiteY103" fmla="*/ 6812913 h 13511369"/>
                  <a:gd name="connsiteX104" fmla="*/ 2535459 w 12089090"/>
                  <a:gd name="connsiteY104" fmla="*/ 6872444 h 13511369"/>
                  <a:gd name="connsiteX105" fmla="*/ 2478309 w 12089090"/>
                  <a:gd name="connsiteY105" fmla="*/ 6981982 h 13511369"/>
                  <a:gd name="connsiteX106" fmla="*/ 2365199 w 12089090"/>
                  <a:gd name="connsiteY106" fmla="*/ 7022714 h 13511369"/>
                  <a:gd name="connsiteX107" fmla="*/ 2123503 w 12089090"/>
                  <a:gd name="connsiteY107" fmla="*/ 7248682 h 13511369"/>
                  <a:gd name="connsiteX108" fmla="*/ 2171128 w 12089090"/>
                  <a:gd name="connsiteY108" fmla="*/ 7551100 h 13511369"/>
                  <a:gd name="connsiteX109" fmla="*/ 2143743 w 12089090"/>
                  <a:gd name="connsiteY109" fmla="*/ 7627551 h 13511369"/>
                  <a:gd name="connsiteX110" fmla="*/ 1973484 w 12089090"/>
                  <a:gd name="connsiteY110" fmla="*/ 7703500 h 13511369"/>
                  <a:gd name="connsiteX111" fmla="*/ 1867519 w 12089090"/>
                  <a:gd name="connsiteY111" fmla="*/ 7841863 h 13511369"/>
                  <a:gd name="connsiteX112" fmla="*/ 1842515 w 12089090"/>
                  <a:gd name="connsiteY112" fmla="*/ 8084500 h 13511369"/>
                  <a:gd name="connsiteX113" fmla="*/ 1721072 w 12089090"/>
                  <a:gd name="connsiteY113" fmla="*/ 8148794 h 13511369"/>
                  <a:gd name="connsiteX114" fmla="*/ 1703212 w 12089090"/>
                  <a:gd name="connsiteY114" fmla="*/ 8291919 h 13511369"/>
                  <a:gd name="connsiteX115" fmla="*/ 1671065 w 12089090"/>
                  <a:gd name="connsiteY115" fmla="*/ 8510744 h 13511369"/>
                  <a:gd name="connsiteX116" fmla="*/ 1716309 w 12089090"/>
                  <a:gd name="connsiteY116" fmla="*/ 8653619 h 13511369"/>
                  <a:gd name="connsiteX117" fmla="*/ 1706784 w 12089090"/>
                  <a:gd name="connsiteY117" fmla="*/ 8772682 h 13511369"/>
                  <a:gd name="connsiteX118" fmla="*/ 1788937 w 12089090"/>
                  <a:gd name="connsiteY118" fmla="*/ 8963432 h 13511369"/>
                  <a:gd name="connsiteX119" fmla="*/ 1657969 w 12089090"/>
                  <a:gd name="connsiteY119" fmla="*/ 9413488 h 13511369"/>
                  <a:gd name="connsiteX120" fmla="*/ 1506759 w 12089090"/>
                  <a:gd name="connsiteY120" fmla="*/ 9498963 h 13511369"/>
                  <a:gd name="connsiteX121" fmla="*/ 1463897 w 12089090"/>
                  <a:gd name="connsiteY121" fmla="*/ 9682319 h 13511369"/>
                  <a:gd name="connsiteX122" fmla="*/ 1321022 w 12089090"/>
                  <a:gd name="connsiteY122" fmla="*/ 9748994 h 13511369"/>
                  <a:gd name="connsiteX123" fmla="*/ 1312687 w 12089090"/>
                  <a:gd name="connsiteY123" fmla="*/ 9839732 h 13511369"/>
                  <a:gd name="connsiteX124" fmla="*/ 1237678 w 12089090"/>
                  <a:gd name="connsiteY124" fmla="*/ 9970450 h 13511369"/>
                  <a:gd name="connsiteX125" fmla="*/ 1254347 w 12089090"/>
                  <a:gd name="connsiteY125" fmla="*/ 10151425 h 13511369"/>
                  <a:gd name="connsiteX126" fmla="*/ 1179337 w 12089090"/>
                  <a:gd name="connsiteY126" fmla="*/ 10315982 h 13511369"/>
                  <a:gd name="connsiteX127" fmla="*/ 932878 w 12089090"/>
                  <a:gd name="connsiteY127" fmla="*/ 10353832 h 13511369"/>
                  <a:gd name="connsiteX128" fmla="*/ 817387 w 12089090"/>
                  <a:gd name="connsiteY128" fmla="*/ 10468382 h 13511369"/>
                  <a:gd name="connsiteX129" fmla="*/ 678084 w 12089090"/>
                  <a:gd name="connsiteY129" fmla="*/ 10480038 h 13511369"/>
                  <a:gd name="connsiteX130" fmla="*/ 585215 w 12089090"/>
                  <a:gd name="connsiteY130" fmla="*/ 10544332 h 13511369"/>
                  <a:gd name="connsiteX131" fmla="*/ 497109 w 12089090"/>
                  <a:gd name="connsiteY131" fmla="*/ 10503850 h 13511369"/>
                  <a:gd name="connsiteX132" fmla="*/ 399478 w 12089090"/>
                  <a:gd name="connsiteY132" fmla="*/ 10510994 h 13511369"/>
                  <a:gd name="connsiteX133" fmla="*/ 301847 w 12089090"/>
                  <a:gd name="connsiteY133" fmla="*/ 10482419 h 13511369"/>
                  <a:gd name="connsiteX134" fmla="*/ 238743 w 12089090"/>
                  <a:gd name="connsiteY134" fmla="*/ 10535057 h 13511369"/>
                  <a:gd name="connsiteX135" fmla="*/ 17287 w 12089090"/>
                  <a:gd name="connsiteY135" fmla="*/ 10430282 h 13511369"/>
                  <a:gd name="connsiteX136" fmla="*/ 78009 w 12089090"/>
                  <a:gd name="connsiteY136" fmla="*/ 10608625 h 13511369"/>
                  <a:gd name="connsiteX137" fmla="*/ 11334 w 12089090"/>
                  <a:gd name="connsiteY137" fmla="*/ 10787219 h 13511369"/>
                  <a:gd name="connsiteX138" fmla="*/ 112537 w 12089090"/>
                  <a:gd name="connsiteY138" fmla="*/ 11056551 h 13511369"/>
                  <a:gd name="connsiteX139" fmla="*/ 8953 w 12089090"/>
                  <a:gd name="connsiteY139" fmla="*/ 11234894 h 13511369"/>
                  <a:gd name="connsiteX140" fmla="*/ 17287 w 12089090"/>
                  <a:gd name="connsiteY140" fmla="*/ 11420882 h 13511369"/>
                  <a:gd name="connsiteX141" fmla="*/ 158972 w 12089090"/>
                  <a:gd name="connsiteY141" fmla="*/ 11470638 h 13511369"/>
                  <a:gd name="connsiteX142" fmla="*/ 455437 w 12089090"/>
                  <a:gd name="connsiteY142" fmla="*/ 11497082 h 13511369"/>
                  <a:gd name="connsiteX143" fmla="*/ 623315 w 12089090"/>
                  <a:gd name="connsiteY143" fmla="*/ 11544457 h 13511369"/>
                  <a:gd name="connsiteX144" fmla="*/ 737615 w 12089090"/>
                  <a:gd name="connsiteY144" fmla="*/ 11489688 h 13511369"/>
                  <a:gd name="connsiteX145" fmla="*/ 912637 w 12089090"/>
                  <a:gd name="connsiteY145" fmla="*/ 11535182 h 13511369"/>
                  <a:gd name="connsiteX146" fmla="*/ 1078134 w 12089090"/>
                  <a:gd name="connsiteY146" fmla="*/ 11413488 h 13511369"/>
                  <a:gd name="connsiteX147" fmla="*/ 1155524 w 12089090"/>
                  <a:gd name="connsiteY147" fmla="*/ 11470889 h 13511369"/>
                  <a:gd name="connsiteX148" fmla="*/ 1294828 w 12089090"/>
                  <a:gd name="connsiteY148" fmla="*/ 11496832 h 13511369"/>
                  <a:gd name="connsiteX149" fmla="*/ 1466278 w 12089090"/>
                  <a:gd name="connsiteY149" fmla="*/ 11508738 h 13511369"/>
                  <a:gd name="connsiteX150" fmla="*/ 1552003 w 12089090"/>
                  <a:gd name="connsiteY150" fmla="*/ 11573032 h 13511369"/>
                  <a:gd name="connsiteX151" fmla="*/ 1652015 w 12089090"/>
                  <a:gd name="connsiteY151" fmla="*/ 11580175 h 13511369"/>
                  <a:gd name="connsiteX152" fmla="*/ 1731787 w 12089090"/>
                  <a:gd name="connsiteY152" fmla="*/ 11592332 h 13511369"/>
                  <a:gd name="connsiteX153" fmla="*/ 1659159 w 12089090"/>
                  <a:gd name="connsiteY153" fmla="*/ 11737338 h 13511369"/>
                  <a:gd name="connsiteX154" fmla="*/ 1693687 w 12089090"/>
                  <a:gd name="connsiteY154" fmla="*/ 11992382 h 13511369"/>
                  <a:gd name="connsiteX155" fmla="*/ 1871090 w 12089090"/>
                  <a:gd name="connsiteY155" fmla="*/ 12130244 h 13511369"/>
                  <a:gd name="connsiteX156" fmla="*/ 1993724 w 12089090"/>
                  <a:gd name="connsiteY156" fmla="*/ 12056676 h 13511369"/>
                  <a:gd name="connsiteX157" fmla="*/ 2066353 w 12089090"/>
                  <a:gd name="connsiteY157" fmla="*/ 12104050 h 13511369"/>
                  <a:gd name="connsiteX158" fmla="*/ 2142553 w 12089090"/>
                  <a:gd name="connsiteY158" fmla="*/ 12034994 h 13511369"/>
                  <a:gd name="connsiteX159" fmla="*/ 2242565 w 12089090"/>
                  <a:gd name="connsiteY159" fmla="*/ 12058807 h 13511369"/>
                  <a:gd name="connsiteX160" fmla="*/ 2473547 w 12089090"/>
                  <a:gd name="connsiteY160" fmla="*/ 12008800 h 13511369"/>
                  <a:gd name="connsiteX161" fmla="*/ 2524743 w 12089090"/>
                  <a:gd name="connsiteY161" fmla="*/ 11899513 h 13511369"/>
                  <a:gd name="connsiteX162" fmla="*/ 2893837 w 12089090"/>
                  <a:gd name="connsiteY162" fmla="*/ 12030482 h 13511369"/>
                  <a:gd name="connsiteX163" fmla="*/ 2983134 w 12089090"/>
                  <a:gd name="connsiteY163" fmla="*/ 12018325 h 13511369"/>
                  <a:gd name="connsiteX164" fmla="*/ 3084337 w 12089090"/>
                  <a:gd name="connsiteY164" fmla="*/ 12182882 h 13511369"/>
                  <a:gd name="connsiteX165" fmla="*/ 3323653 w 12089090"/>
                  <a:gd name="connsiteY165" fmla="*/ 12127863 h 13511369"/>
                  <a:gd name="connsiteX166" fmla="*/ 3433190 w 12089090"/>
                  <a:gd name="connsiteY166" fmla="*/ 12196919 h 13511369"/>
                  <a:gd name="connsiteX167" fmla="*/ 3586781 w 12089090"/>
                  <a:gd name="connsiteY167" fmla="*/ 12266226 h 13511369"/>
                  <a:gd name="connsiteX168" fmla="*/ 3522487 w 12089090"/>
                  <a:gd name="connsiteY168" fmla="*/ 12387670 h 13511369"/>
                  <a:gd name="connsiteX169" fmla="*/ 3607022 w 12089090"/>
                  <a:gd name="connsiteY169" fmla="*/ 12592207 h 13511369"/>
                  <a:gd name="connsiteX170" fmla="*/ 3560587 w 12089090"/>
                  <a:gd name="connsiteY170" fmla="*/ 12773432 h 13511369"/>
                  <a:gd name="connsiteX171" fmla="*/ 3545109 w 12089090"/>
                  <a:gd name="connsiteY171" fmla="*/ 12987494 h 13511369"/>
                  <a:gd name="connsiteX172" fmla="*/ 3636787 w 12089090"/>
                  <a:gd name="connsiteY172" fmla="*/ 13211582 h 13511369"/>
                  <a:gd name="connsiteX173" fmla="*/ 3922537 w 12089090"/>
                  <a:gd name="connsiteY173" fmla="*/ 13440182 h 13511369"/>
                  <a:gd name="connsiteX174" fmla="*/ 4514278 w 12089090"/>
                  <a:gd name="connsiteY174" fmla="*/ 13511369 h 13511369"/>
                  <a:gd name="connsiteX175" fmla="*/ 4549996 w 12089090"/>
                  <a:gd name="connsiteY175" fmla="*/ 13442312 h 13511369"/>
                  <a:gd name="connsiteX176" fmla="*/ 4208287 w 12089090"/>
                  <a:gd name="connsiteY176" fmla="*/ 13154432 h 13511369"/>
                  <a:gd name="connsiteX177" fmla="*/ 4635722 w 12089090"/>
                  <a:gd name="connsiteY177" fmla="*/ 13268482 h 13511369"/>
                  <a:gd name="connsiteX178" fmla="*/ 4951237 w 12089090"/>
                  <a:gd name="connsiteY178" fmla="*/ 13268732 h 13511369"/>
                  <a:gd name="connsiteX179" fmla="*/ 5052440 w 12089090"/>
                  <a:gd name="connsiteY179" fmla="*/ 13058932 h 13511369"/>
                  <a:gd name="connsiteX180" fmla="*/ 5011959 w 12089090"/>
                  <a:gd name="connsiteY180" fmla="*/ 12985113 h 13511369"/>
                  <a:gd name="connsiteX181" fmla="*/ 5008387 w 12089090"/>
                  <a:gd name="connsiteY181" fmla="*/ 12678182 h 13511369"/>
                  <a:gd name="connsiteX182" fmla="*/ 5084587 w 12089090"/>
                  <a:gd name="connsiteY182" fmla="*/ 12563882 h 13511369"/>
                  <a:gd name="connsiteX183" fmla="*/ 5046487 w 12089090"/>
                  <a:gd name="connsiteY183" fmla="*/ 12225745 h 13511369"/>
                  <a:gd name="connsiteX184" fmla="*/ 5375100 w 12089090"/>
                  <a:gd name="connsiteY184" fmla="*/ 12097157 h 13511369"/>
                  <a:gd name="connsiteX185" fmla="*/ 5656087 w 12089090"/>
                  <a:gd name="connsiteY185" fmla="*/ 12180502 h 13511369"/>
                  <a:gd name="connsiteX186" fmla="*/ 5541787 w 12089090"/>
                  <a:gd name="connsiteY186" fmla="*/ 11249432 h 13511369"/>
                  <a:gd name="connsiteX187" fmla="*/ 5602510 w 12089090"/>
                  <a:gd name="connsiteY187" fmla="*/ 10722925 h 13511369"/>
                  <a:gd name="connsiteX188" fmla="*/ 5485827 w 12089090"/>
                  <a:gd name="connsiteY188" fmla="*/ 10663394 h 13511369"/>
                  <a:gd name="connsiteX189" fmla="*/ 5602509 w 12089090"/>
                  <a:gd name="connsiteY189" fmla="*/ 10701495 h 13511369"/>
                  <a:gd name="connsiteX190" fmla="*/ 5628703 w 12089090"/>
                  <a:gd name="connsiteY190" fmla="*/ 10160950 h 13511369"/>
                  <a:gd name="connsiteX191" fmla="*/ 5715618 w 12089090"/>
                  <a:gd name="connsiteY191" fmla="*/ 9775438 h 13511369"/>
                  <a:gd name="connsiteX192" fmla="*/ 5847778 w 12089090"/>
                  <a:gd name="connsiteY192" fmla="*/ 9408475 h 13511369"/>
                  <a:gd name="connsiteX193" fmla="*/ 5938265 w 12089090"/>
                  <a:gd name="connsiteY193" fmla="*/ 9196544 h 13511369"/>
                  <a:gd name="connsiteX194" fmla="*/ 5776340 w 12089090"/>
                  <a:gd name="connsiteY194" fmla="*/ 9329894 h 13511369"/>
                  <a:gd name="connsiteX195" fmla="*/ 5940647 w 12089090"/>
                  <a:gd name="connsiteY195" fmla="*/ 9137013 h 13511369"/>
                  <a:gd name="connsiteX196" fmla="*/ 5972794 w 12089090"/>
                  <a:gd name="connsiteY196" fmla="*/ 8956289 h 13511369"/>
                  <a:gd name="connsiteX197" fmla="*/ 5976365 w 12089090"/>
                  <a:gd name="connsiteY197" fmla="*/ 9087006 h 13511369"/>
                  <a:gd name="connsiteX198" fmla="*/ 6458567 w 12089090"/>
                  <a:gd name="connsiteY198" fmla="*/ 8201432 h 13511369"/>
                  <a:gd name="connsiteX199" fmla="*/ 6221634 w 12089090"/>
                  <a:gd name="connsiteY199" fmla="*/ 8101170 h 13511369"/>
                  <a:gd name="connsiteX200" fmla="*/ 6443090 w 12089090"/>
                  <a:gd name="connsiteY200" fmla="*/ 8110694 h 13511369"/>
                  <a:gd name="connsiteX201" fmla="*/ 6713363 w 12089090"/>
                  <a:gd name="connsiteY201" fmla="*/ 8074975 h 13511369"/>
                  <a:gd name="connsiteX202" fmla="*/ 6872907 w 12089090"/>
                  <a:gd name="connsiteY202" fmla="*/ 8032113 h 13511369"/>
                  <a:gd name="connsiteX203" fmla="*/ 6802659 w 12089090"/>
                  <a:gd name="connsiteY203" fmla="*/ 7972582 h 13511369"/>
                  <a:gd name="connsiteX204" fmla="*/ 6894339 w 12089090"/>
                  <a:gd name="connsiteY204" fmla="*/ 7846626 h 13511369"/>
                  <a:gd name="connsiteX205" fmla="*/ 6997921 w 12089090"/>
                  <a:gd name="connsiteY205" fmla="*/ 7867807 h 13511369"/>
                  <a:gd name="connsiteX206" fmla="*/ 7034832 w 12089090"/>
                  <a:gd name="connsiteY206" fmla="*/ 7793990 h 13511369"/>
                  <a:gd name="connsiteX207" fmla="*/ 6961013 w 12089090"/>
                  <a:gd name="connsiteY207" fmla="*/ 7693975 h 13511369"/>
                  <a:gd name="connsiteX208" fmla="*/ 6927676 w 12089090"/>
                  <a:gd name="connsiteY208" fmla="*/ 7596344 h 13511369"/>
                  <a:gd name="connsiteX209" fmla="*/ 6837187 w 12089090"/>
                  <a:gd name="connsiteY209" fmla="*/ 7591832 h 13511369"/>
                  <a:gd name="connsiteX210" fmla="*/ 6763369 w 12089090"/>
                  <a:gd name="connsiteY210" fmla="*/ 7674925 h 13511369"/>
                  <a:gd name="connsiteX211" fmla="*/ 6627637 w 12089090"/>
                  <a:gd name="connsiteY211" fmla="*/ 7687082 h 13511369"/>
                  <a:gd name="connsiteX212" fmla="*/ 6687169 w 12089090"/>
                  <a:gd name="connsiteY212" fmla="*/ 7617775 h 13511369"/>
                  <a:gd name="connsiteX213" fmla="*/ 6699076 w 12089090"/>
                  <a:gd name="connsiteY213" fmla="*/ 7529669 h 13511369"/>
                  <a:gd name="connsiteX214" fmla="*/ 6720506 w 12089090"/>
                  <a:gd name="connsiteY214" fmla="*/ 7467756 h 13511369"/>
                  <a:gd name="connsiteX215" fmla="*/ 6684787 w 12089090"/>
                  <a:gd name="connsiteY215" fmla="*/ 7401332 h 13511369"/>
                  <a:gd name="connsiteX216" fmla="*/ 6620494 w 12089090"/>
                  <a:gd name="connsiteY216" fmla="*/ 7432038 h 13511369"/>
                  <a:gd name="connsiteX217" fmla="*/ 6618112 w 12089090"/>
                  <a:gd name="connsiteY217" fmla="*/ 7351326 h 13511369"/>
                  <a:gd name="connsiteX218" fmla="*/ 6837188 w 12089090"/>
                  <a:gd name="connsiteY218" fmla="*/ 7243919 h 13511369"/>
                  <a:gd name="connsiteX219" fmla="*/ 6801469 w 12089090"/>
                  <a:gd name="connsiteY219" fmla="*/ 7089138 h 13511369"/>
                  <a:gd name="connsiteX220" fmla="*/ 6877669 w 12089090"/>
                  <a:gd name="connsiteY220" fmla="*/ 7072469 h 13511369"/>
                  <a:gd name="connsiteX221" fmla="*/ 6856237 w 12089090"/>
                  <a:gd name="connsiteY221" fmla="*/ 6982232 h 13511369"/>
                  <a:gd name="connsiteX222" fmla="*/ 6961013 w 12089090"/>
                  <a:gd name="connsiteY222" fmla="*/ 6984363 h 13511369"/>
                  <a:gd name="connsiteX223" fmla="*/ 7003876 w 12089090"/>
                  <a:gd name="connsiteY223" fmla="*/ 6903400 h 13511369"/>
                  <a:gd name="connsiteX224" fmla="*/ 7106269 w 12089090"/>
                  <a:gd name="connsiteY224" fmla="*/ 6936738 h 13511369"/>
                  <a:gd name="connsiteX225" fmla="*/ 7180088 w 12089090"/>
                  <a:gd name="connsiteY225" fmla="*/ 7039132 h 13511369"/>
                  <a:gd name="connsiteX226" fmla="*/ 7246763 w 12089090"/>
                  <a:gd name="connsiteY226" fmla="*/ 6979600 h 13511369"/>
                  <a:gd name="connsiteX227" fmla="*/ 7187232 w 12089090"/>
                  <a:gd name="connsiteY227" fmla="*/ 6843869 h 13511369"/>
                  <a:gd name="connsiteX228" fmla="*/ 7244381 w 12089090"/>
                  <a:gd name="connsiteY228" fmla="*/ 6896506 h 13511369"/>
                  <a:gd name="connsiteX229" fmla="*/ 7361063 w 12089090"/>
                  <a:gd name="connsiteY229" fmla="*/ 6934357 h 13511369"/>
                  <a:gd name="connsiteX230" fmla="*/ 7434882 w 12089090"/>
                  <a:gd name="connsiteY230" fmla="*/ 7006046 h 13511369"/>
                  <a:gd name="connsiteX231" fmla="*/ 7403926 w 12089090"/>
                  <a:gd name="connsiteY231" fmla="*/ 7144158 h 13511369"/>
                  <a:gd name="connsiteX232" fmla="*/ 7475363 w 12089090"/>
                  <a:gd name="connsiteY232" fmla="*/ 7108439 h 13511369"/>
                  <a:gd name="connsiteX233" fmla="*/ 7465837 w 12089090"/>
                  <a:gd name="connsiteY233" fmla="*/ 7077482 h 13511369"/>
                  <a:gd name="connsiteX234" fmla="*/ 7542038 w 12089090"/>
                  <a:gd name="connsiteY234" fmla="*/ 7163208 h 13511369"/>
                  <a:gd name="connsiteX235" fmla="*/ 7477744 w 12089090"/>
                  <a:gd name="connsiteY235" fmla="*/ 7244171 h 13511369"/>
                  <a:gd name="connsiteX236" fmla="*/ 7542037 w 12089090"/>
                  <a:gd name="connsiteY236" fmla="*/ 7325132 h 13511369"/>
                  <a:gd name="connsiteX237" fmla="*/ 7468219 w 12089090"/>
                  <a:gd name="connsiteY237" fmla="*/ 7344183 h 13511369"/>
                  <a:gd name="connsiteX238" fmla="*/ 7375351 w 12089090"/>
                  <a:gd name="connsiteY238" fmla="*/ 7296558 h 13511369"/>
                  <a:gd name="connsiteX239" fmla="*/ 7327726 w 12089090"/>
                  <a:gd name="connsiteY239" fmla="*/ 7406096 h 13511369"/>
                  <a:gd name="connsiteX240" fmla="*/ 7403926 w 12089090"/>
                  <a:gd name="connsiteY240" fmla="*/ 7425146 h 13511369"/>
                  <a:gd name="connsiteX241" fmla="*/ 7458694 w 12089090"/>
                  <a:gd name="connsiteY241" fmla="*/ 7484677 h 13511369"/>
                  <a:gd name="connsiteX242" fmla="*/ 7484888 w 12089090"/>
                  <a:gd name="connsiteY242" fmla="*/ 7515382 h 13511369"/>
                  <a:gd name="connsiteX243" fmla="*/ 7505128 w 12089090"/>
                  <a:gd name="connsiteY243" fmla="*/ 7467755 h 13511369"/>
                  <a:gd name="connsiteX244" fmla="*/ 7563469 w 12089090"/>
                  <a:gd name="connsiteY244" fmla="*/ 7529921 h 13511369"/>
                  <a:gd name="connsiteX245" fmla="*/ 7656338 w 12089090"/>
                  <a:gd name="connsiteY245" fmla="*/ 7615646 h 13511369"/>
                  <a:gd name="connsiteX246" fmla="*/ 7656338 w 12089090"/>
                  <a:gd name="connsiteY246" fmla="*/ 7510871 h 13511369"/>
                  <a:gd name="connsiteX247" fmla="*/ 7830168 w 12089090"/>
                  <a:gd name="connsiteY247" fmla="*/ 7606120 h 13511369"/>
                  <a:gd name="connsiteX248" fmla="*/ 7723013 w 12089090"/>
                  <a:gd name="connsiteY248" fmla="*/ 7370377 h 13511369"/>
                  <a:gd name="connsiteX249" fmla="*/ 7725394 w 12089090"/>
                  <a:gd name="connsiteY249" fmla="*/ 7234646 h 13511369"/>
                  <a:gd name="connsiteX250" fmla="*/ 7630144 w 12089090"/>
                  <a:gd name="connsiteY250" fmla="*/ 7206071 h 13511369"/>
                  <a:gd name="connsiteX251" fmla="*/ 7694437 w 12089090"/>
                  <a:gd name="connsiteY251" fmla="*/ 7039382 h 13511369"/>
                  <a:gd name="connsiteX252" fmla="*/ 8392144 w 12089090"/>
                  <a:gd name="connsiteY252" fmla="*/ 6653621 h 13511369"/>
                  <a:gd name="connsiteX253" fmla="*/ 8720757 w 12089090"/>
                  <a:gd name="connsiteY253" fmla="*/ 6591708 h 13511369"/>
                  <a:gd name="connsiteX254" fmla="*/ 8739807 w 12089090"/>
                  <a:gd name="connsiteY254" fmla="*/ 6696483 h 13511369"/>
                  <a:gd name="connsiteX255" fmla="*/ 8813626 w 12089090"/>
                  <a:gd name="connsiteY255" fmla="*/ 6701246 h 13511369"/>
                  <a:gd name="connsiteX256" fmla="*/ 8789812 w 12089090"/>
                  <a:gd name="connsiteY256" fmla="*/ 6548844 h 13511369"/>
                  <a:gd name="connsiteX257" fmla="*/ 9332737 w 12089090"/>
                  <a:gd name="connsiteY257" fmla="*/ 6544082 h 13511369"/>
                  <a:gd name="connsiteX258" fmla="*/ 9520856 w 12089090"/>
                  <a:gd name="connsiteY258" fmla="*/ 6494075 h 13511369"/>
                  <a:gd name="connsiteX259" fmla="*/ 9647062 w 12089090"/>
                  <a:gd name="connsiteY259" fmla="*/ 6298813 h 13511369"/>
                  <a:gd name="connsiteX260" fmla="*/ 9923287 w 12089090"/>
                  <a:gd name="connsiteY260" fmla="*/ 6334532 h 13511369"/>
                  <a:gd name="connsiteX261" fmla="*/ 9887569 w 12089090"/>
                  <a:gd name="connsiteY261" fmla="*/ 6420258 h 13511369"/>
                  <a:gd name="connsiteX262" fmla="*/ 9744694 w 12089090"/>
                  <a:gd name="connsiteY262" fmla="*/ 6434546 h 13511369"/>
                  <a:gd name="connsiteX263" fmla="*/ 9813749 w 12089090"/>
                  <a:gd name="connsiteY263" fmla="*/ 6489313 h 13511369"/>
                  <a:gd name="connsiteX264" fmla="*/ 9682782 w 12089090"/>
                  <a:gd name="connsiteY264" fmla="*/ 6517889 h 13511369"/>
                  <a:gd name="connsiteX265" fmla="*/ 9556576 w 12089090"/>
                  <a:gd name="connsiteY265" fmla="*/ 6508364 h 13511369"/>
                  <a:gd name="connsiteX266" fmla="*/ 9470850 w 12089090"/>
                  <a:gd name="connsiteY266" fmla="*/ 6544082 h 13511369"/>
                  <a:gd name="connsiteX267" fmla="*/ 9439894 w 12089090"/>
                  <a:gd name="connsiteY267" fmla="*/ 6848883 h 13511369"/>
                  <a:gd name="connsiteX268" fmla="*/ 9601819 w 12089090"/>
                  <a:gd name="connsiteY268" fmla="*/ 6882220 h 13511369"/>
                  <a:gd name="connsiteX269" fmla="*/ 9808987 w 12089090"/>
                  <a:gd name="connsiteY269" fmla="*/ 6696482 h 13511369"/>
                  <a:gd name="connsiteX270" fmla="*/ 9847088 w 12089090"/>
                  <a:gd name="connsiteY270" fmla="*/ 6794114 h 13511369"/>
                  <a:gd name="connsiteX271" fmla="*/ 9994726 w 12089090"/>
                  <a:gd name="connsiteY271" fmla="*/ 6717914 h 13511369"/>
                  <a:gd name="connsiteX272" fmla="*/ 9894713 w 12089090"/>
                  <a:gd name="connsiteY272" fmla="*/ 6956040 h 13511369"/>
                  <a:gd name="connsiteX273" fmla="*/ 10037588 w 12089090"/>
                  <a:gd name="connsiteY273" fmla="*/ 6898889 h 13511369"/>
                  <a:gd name="connsiteX274" fmla="*/ 10004251 w 12089090"/>
                  <a:gd name="connsiteY274" fmla="*/ 6986996 h 13511369"/>
                  <a:gd name="connsiteX275" fmla="*/ 10235232 w 12089090"/>
                  <a:gd name="connsiteY275" fmla="*/ 6984614 h 13511369"/>
                  <a:gd name="connsiteX276" fmla="*/ 10075687 w 12089090"/>
                  <a:gd name="connsiteY276" fmla="*/ 7039382 h 13511369"/>
                  <a:gd name="connsiteX277" fmla="*/ 9966151 w 12089090"/>
                  <a:gd name="connsiteY277" fmla="*/ 7096533 h 13511369"/>
                  <a:gd name="connsiteX278" fmla="*/ 9847088 w 12089090"/>
                  <a:gd name="connsiteY278" fmla="*/ 7210833 h 13511369"/>
                  <a:gd name="connsiteX279" fmla="*/ 9882806 w 12089090"/>
                  <a:gd name="connsiteY279" fmla="*/ 7270363 h 13511369"/>
                  <a:gd name="connsiteX280" fmla="*/ 9925669 w 12089090"/>
                  <a:gd name="connsiteY280" fmla="*/ 7320371 h 13511369"/>
                  <a:gd name="connsiteX281" fmla="*/ 10004251 w 12089090"/>
                  <a:gd name="connsiteY281" fmla="*/ 7287033 h 13511369"/>
                  <a:gd name="connsiteX282" fmla="*/ 10016156 w 12089090"/>
                  <a:gd name="connsiteY282" fmla="*/ 7348944 h 13511369"/>
                  <a:gd name="connsiteX283" fmla="*/ 10130457 w 12089090"/>
                  <a:gd name="connsiteY283" fmla="*/ 7210833 h 13511369"/>
                  <a:gd name="connsiteX284" fmla="*/ 10166176 w 12089090"/>
                  <a:gd name="connsiteY284" fmla="*/ 7356089 h 13511369"/>
                  <a:gd name="connsiteX285" fmla="*/ 10261426 w 12089090"/>
                  <a:gd name="connsiteY285" fmla="*/ 7239408 h 13511369"/>
                  <a:gd name="connsiteX286" fmla="*/ 10287619 w 12089090"/>
                  <a:gd name="connsiteY286" fmla="*/ 7401332 h 13511369"/>
                  <a:gd name="connsiteX287" fmla="*/ 10361437 w 12089090"/>
                  <a:gd name="connsiteY287" fmla="*/ 7477532 h 13511369"/>
                  <a:gd name="connsiteX288" fmla="*/ 10151887 w 12089090"/>
                  <a:gd name="connsiteY288" fmla="*/ 7591832 h 13511369"/>
                  <a:gd name="connsiteX289" fmla="*/ 10304288 w 12089090"/>
                  <a:gd name="connsiteY289" fmla="*/ 7741852 h 13511369"/>
                  <a:gd name="connsiteX290" fmla="*/ 10335244 w 12089090"/>
                  <a:gd name="connsiteY290" fmla="*/ 7644221 h 13511369"/>
                  <a:gd name="connsiteX291" fmla="*/ 10406680 w 12089090"/>
                  <a:gd name="connsiteY291" fmla="*/ 7732326 h 13511369"/>
                  <a:gd name="connsiteX292" fmla="*/ 10528126 w 12089090"/>
                  <a:gd name="connsiteY292" fmla="*/ 7691846 h 13511369"/>
                  <a:gd name="connsiteX293" fmla="*/ 10532887 w 12089090"/>
                  <a:gd name="connsiteY293" fmla="*/ 7777570 h 13511369"/>
                  <a:gd name="connsiteX294" fmla="*/ 10530506 w 12089090"/>
                  <a:gd name="connsiteY294" fmla="*/ 7875200 h 13511369"/>
                  <a:gd name="connsiteX295" fmla="*/ 10640043 w 12089090"/>
                  <a:gd name="connsiteY295" fmla="*/ 7837101 h 13511369"/>
                  <a:gd name="connsiteX296" fmla="*/ 10680526 w 12089090"/>
                  <a:gd name="connsiteY296" fmla="*/ 8075227 h 13511369"/>
                  <a:gd name="connsiteX297" fmla="*/ 10818637 w 12089090"/>
                  <a:gd name="connsiteY297" fmla="*/ 8106182 h 13511369"/>
                  <a:gd name="connsiteX298" fmla="*/ 10832925 w 12089090"/>
                  <a:gd name="connsiteY298" fmla="*/ 7815670 h 13511369"/>
                  <a:gd name="connsiteX299" fmla="*/ 10923413 w 12089090"/>
                  <a:gd name="connsiteY299" fmla="*/ 7791858 h 13511369"/>
                  <a:gd name="connsiteX300" fmla="*/ 10992469 w 12089090"/>
                  <a:gd name="connsiteY300" fmla="*/ 7620407 h 13511369"/>
                  <a:gd name="connsiteX301" fmla="*/ 10954369 w 12089090"/>
                  <a:gd name="connsiteY301" fmla="*/ 7491821 h 13511369"/>
                  <a:gd name="connsiteX302" fmla="*/ 10859119 w 12089090"/>
                  <a:gd name="connsiteY302" fmla="*/ 7479913 h 13511369"/>
                  <a:gd name="connsiteX303" fmla="*/ 10906743 w 12089090"/>
                  <a:gd name="connsiteY303" fmla="*/ 7360851 h 13511369"/>
                  <a:gd name="connsiteX304" fmla="*/ 10801969 w 12089090"/>
                  <a:gd name="connsiteY304" fmla="*/ 7289414 h 13511369"/>
                  <a:gd name="connsiteX305" fmla="*/ 10761487 w 12089090"/>
                  <a:gd name="connsiteY305" fmla="*/ 7058432 h 13511369"/>
                  <a:gd name="connsiteX306" fmla="*/ 10443987 w 12089090"/>
                  <a:gd name="connsiteY306" fmla="*/ 7020332 h 13511369"/>
                  <a:gd name="connsiteX307" fmla="*/ 10513838 w 12089090"/>
                  <a:gd name="connsiteY307" fmla="*/ 6915558 h 13511369"/>
                  <a:gd name="connsiteX308" fmla="*/ 10637663 w 12089090"/>
                  <a:gd name="connsiteY308" fmla="*/ 6896508 h 13511369"/>
                  <a:gd name="connsiteX309" fmla="*/ 10647187 w 12089090"/>
                  <a:gd name="connsiteY309" fmla="*/ 6810782 h 13511369"/>
                  <a:gd name="connsiteX310" fmla="*/ 10859912 w 12089090"/>
                  <a:gd name="connsiteY310" fmla="*/ 6899682 h 13511369"/>
                  <a:gd name="connsiteX311" fmla="*/ 10875787 w 12089090"/>
                  <a:gd name="connsiteY311" fmla="*/ 6677432 h 13511369"/>
                  <a:gd name="connsiteX312" fmla="*/ 10666237 w 12089090"/>
                  <a:gd name="connsiteY312" fmla="*/ 6772682 h 13511369"/>
                  <a:gd name="connsiteX313" fmla="*/ 10590037 w 12089090"/>
                  <a:gd name="connsiteY313" fmla="*/ 6544082 h 13511369"/>
                  <a:gd name="connsiteX314" fmla="*/ 10361437 w 12089090"/>
                  <a:gd name="connsiteY314" fmla="*/ 6753632 h 13511369"/>
                  <a:gd name="connsiteX315" fmla="*/ 10374138 w 12089090"/>
                  <a:gd name="connsiteY315" fmla="*/ 6588533 h 13511369"/>
                  <a:gd name="connsiteX316" fmla="*/ 10386837 w 12089090"/>
                  <a:gd name="connsiteY316" fmla="*/ 6464707 h 13511369"/>
                  <a:gd name="connsiteX317" fmla="*/ 10331672 w 12089090"/>
                  <a:gd name="connsiteY317" fmla="*/ 6436675 h 13511369"/>
                  <a:gd name="connsiteX318" fmla="*/ 10278888 w 12089090"/>
                  <a:gd name="connsiteY318" fmla="*/ 6452008 h 13511369"/>
                  <a:gd name="connsiteX319" fmla="*/ 10158237 w 12089090"/>
                  <a:gd name="connsiteY319" fmla="*/ 6236107 h 13511369"/>
                  <a:gd name="connsiteX320" fmla="*/ 10323338 w 12089090"/>
                  <a:gd name="connsiteY320" fmla="*/ 6274208 h 13511369"/>
                  <a:gd name="connsiteX321" fmla="*/ 10564638 w 12089090"/>
                  <a:gd name="connsiteY321" fmla="*/ 6274208 h 13511369"/>
                  <a:gd name="connsiteX322" fmla="*/ 10694812 w 12089090"/>
                  <a:gd name="connsiteY322" fmla="*/ 6134507 h 13511369"/>
                  <a:gd name="connsiteX323" fmla="*/ 10593213 w 12089090"/>
                  <a:gd name="connsiteY323" fmla="*/ 6023383 h 13511369"/>
                  <a:gd name="connsiteX324" fmla="*/ 10380487 w 12089090"/>
                  <a:gd name="connsiteY324" fmla="*/ 5975757 h 13511369"/>
                  <a:gd name="connsiteX325" fmla="*/ 10561462 w 12089090"/>
                  <a:gd name="connsiteY325" fmla="*/ 5845582 h 13511369"/>
                  <a:gd name="connsiteX326" fmla="*/ 10507488 w 12089090"/>
                  <a:gd name="connsiteY326" fmla="*/ 5728108 h 13511369"/>
                  <a:gd name="connsiteX327" fmla="*/ 10561463 w 12089090"/>
                  <a:gd name="connsiteY327" fmla="*/ 5607458 h 13511369"/>
                  <a:gd name="connsiteX328" fmla="*/ 10523362 w 12089090"/>
                  <a:gd name="connsiteY328" fmla="*/ 5604282 h 13511369"/>
                  <a:gd name="connsiteX329" fmla="*/ 10488438 w 12089090"/>
                  <a:gd name="connsiteY329" fmla="*/ 5528083 h 13511369"/>
                  <a:gd name="connsiteX330" fmla="*/ 10329687 w 12089090"/>
                  <a:gd name="connsiteY330" fmla="*/ 5375682 h 13511369"/>
                  <a:gd name="connsiteX331" fmla="*/ 10599563 w 12089090"/>
                  <a:gd name="connsiteY331" fmla="*/ 5480458 h 13511369"/>
                  <a:gd name="connsiteX332" fmla="*/ 10742437 w 12089090"/>
                  <a:gd name="connsiteY332" fmla="*/ 5439182 h 13511369"/>
                  <a:gd name="connsiteX333" fmla="*/ 10717038 w 12089090"/>
                  <a:gd name="connsiteY333" fmla="*/ 5686833 h 13511369"/>
                  <a:gd name="connsiteX334" fmla="*/ 10894837 w 12089090"/>
                  <a:gd name="connsiteY334" fmla="*/ 5724932 h 13511369"/>
                  <a:gd name="connsiteX335" fmla="*/ 10951988 w 12089090"/>
                  <a:gd name="connsiteY335" fmla="*/ 5550308 h 13511369"/>
                  <a:gd name="connsiteX336" fmla="*/ 10993262 w 12089090"/>
                  <a:gd name="connsiteY336" fmla="*/ 5321707 h 13511369"/>
                  <a:gd name="connsiteX337" fmla="*/ 10913888 w 12089090"/>
                  <a:gd name="connsiteY337" fmla="*/ 5118508 h 13511369"/>
                  <a:gd name="connsiteX338" fmla="*/ 10856737 w 12089090"/>
                  <a:gd name="connsiteY338" fmla="*/ 5020082 h 13511369"/>
                  <a:gd name="connsiteX339" fmla="*/ 10777363 w 12089090"/>
                  <a:gd name="connsiteY339" fmla="*/ 5137558 h 13511369"/>
                  <a:gd name="connsiteX340" fmla="*/ 10707513 w 12089090"/>
                  <a:gd name="connsiteY340" fmla="*/ 5096283 h 13511369"/>
                  <a:gd name="connsiteX341" fmla="*/ 10675763 w 12089090"/>
                  <a:gd name="connsiteY341" fmla="*/ 5216933 h 13511369"/>
                  <a:gd name="connsiteX342" fmla="*/ 10574162 w 12089090"/>
                  <a:gd name="connsiteY342" fmla="*/ 5220107 h 13511369"/>
                  <a:gd name="connsiteX343" fmla="*/ 10494787 w 12089090"/>
                  <a:gd name="connsiteY343" fmla="*/ 5077232 h 13511369"/>
                  <a:gd name="connsiteX344" fmla="*/ 10456687 w 12089090"/>
                  <a:gd name="connsiteY344" fmla="*/ 4924832 h 13511369"/>
                  <a:gd name="connsiteX345" fmla="*/ 10240787 w 12089090"/>
                  <a:gd name="connsiteY345" fmla="*/ 4928007 h 13511369"/>
                  <a:gd name="connsiteX346" fmla="*/ 10266187 w 12089090"/>
                  <a:gd name="connsiteY346" fmla="*/ 5153432 h 13511369"/>
                  <a:gd name="connsiteX347" fmla="*/ 10228088 w 12089090"/>
                  <a:gd name="connsiteY347" fmla="*/ 4959758 h 13511369"/>
                  <a:gd name="connsiteX348" fmla="*/ 10183637 w 12089090"/>
                  <a:gd name="connsiteY348" fmla="*/ 4972457 h 13511369"/>
                  <a:gd name="connsiteX349" fmla="*/ 10113787 w 12089090"/>
                  <a:gd name="connsiteY349" fmla="*/ 4861332 h 13511369"/>
                  <a:gd name="connsiteX350" fmla="*/ 10018538 w 12089090"/>
                  <a:gd name="connsiteY350" fmla="*/ 4931183 h 13511369"/>
                  <a:gd name="connsiteX351" fmla="*/ 9862962 w 12089090"/>
                  <a:gd name="connsiteY351" fmla="*/ 5058182 h 13511369"/>
                  <a:gd name="connsiteX352" fmla="*/ 10228087 w 12089090"/>
                  <a:gd name="connsiteY352" fmla="*/ 4724807 h 13511369"/>
                  <a:gd name="connsiteX353" fmla="*/ 10372550 w 12089090"/>
                  <a:gd name="connsiteY353" fmla="*/ 4634321 h 13511369"/>
                  <a:gd name="connsiteX354" fmla="*/ 10590037 w 12089090"/>
                  <a:gd name="connsiteY354" fmla="*/ 4581932 h 13511369"/>
                  <a:gd name="connsiteX355" fmla="*/ 10628138 w 12089090"/>
                  <a:gd name="connsiteY355" fmla="*/ 4461283 h 13511369"/>
                  <a:gd name="connsiteX356" fmla="*/ 10799588 w 12089090"/>
                  <a:gd name="connsiteY356" fmla="*/ 4334283 h 13511369"/>
                  <a:gd name="connsiteX357" fmla="*/ 10831337 w 12089090"/>
                  <a:gd name="connsiteY357" fmla="*/ 4080282 h 13511369"/>
                  <a:gd name="connsiteX358" fmla="*/ 10599562 w 12089090"/>
                  <a:gd name="connsiteY358" fmla="*/ 3997732 h 13511369"/>
                  <a:gd name="connsiteX359" fmla="*/ 10282063 w 12089090"/>
                  <a:gd name="connsiteY359" fmla="*/ 3950108 h 13511369"/>
                  <a:gd name="connsiteX360" fmla="*/ 10151887 w 12089090"/>
                  <a:gd name="connsiteY360" fmla="*/ 4010432 h 13511369"/>
                  <a:gd name="connsiteX361" fmla="*/ 10177288 w 12089090"/>
                  <a:gd name="connsiteY361" fmla="*/ 3845333 h 13511369"/>
                  <a:gd name="connsiteX362" fmla="*/ 10126488 w 12089090"/>
                  <a:gd name="connsiteY362" fmla="*/ 3670708 h 13511369"/>
                  <a:gd name="connsiteX363" fmla="*/ 10240787 w 12089090"/>
                  <a:gd name="connsiteY363" fmla="*/ 3708807 h 13511369"/>
                  <a:gd name="connsiteX364" fmla="*/ 10361438 w 12089090"/>
                  <a:gd name="connsiteY364" fmla="*/ 3600858 h 13511369"/>
                  <a:gd name="connsiteX365" fmla="*/ 10551938 w 12089090"/>
                  <a:gd name="connsiteY365" fmla="*/ 3661183 h 13511369"/>
                  <a:gd name="connsiteX366" fmla="*/ 10564638 w 12089090"/>
                  <a:gd name="connsiteY366" fmla="*/ 3477033 h 13511369"/>
                  <a:gd name="connsiteX367" fmla="*/ 10704337 w 12089090"/>
                  <a:gd name="connsiteY367" fmla="*/ 3515132 h 13511369"/>
                  <a:gd name="connsiteX368" fmla="*/ 10818637 w 12089090"/>
                  <a:gd name="connsiteY368" fmla="*/ 3210332 h 13511369"/>
                  <a:gd name="connsiteX369" fmla="*/ 10920238 w 12089090"/>
                  <a:gd name="connsiteY369" fmla="*/ 3299233 h 13511369"/>
                  <a:gd name="connsiteX370" fmla="*/ 11059937 w 12089090"/>
                  <a:gd name="connsiteY370" fmla="*/ 3283357 h 13511369"/>
                  <a:gd name="connsiteX371" fmla="*/ 11094862 w 12089090"/>
                  <a:gd name="connsiteY371" fmla="*/ 3508782 h 13511369"/>
                  <a:gd name="connsiteX372" fmla="*/ 11171063 w 12089090"/>
                  <a:gd name="connsiteY372" fmla="*/ 3251608 h 13511369"/>
                  <a:gd name="connsiteX373" fmla="*/ 11094863 w 12089090"/>
                  <a:gd name="connsiteY373" fmla="*/ 3165883 h 13511369"/>
                  <a:gd name="connsiteX374" fmla="*/ 11180587 w 12089090"/>
                  <a:gd name="connsiteY374" fmla="*/ 2911882 h 13511369"/>
                  <a:gd name="connsiteX375" fmla="*/ 10999613 w 12089090"/>
                  <a:gd name="connsiteY375" fmla="*/ 2988083 h 13511369"/>
                  <a:gd name="connsiteX376" fmla="*/ 10971037 w 12089090"/>
                  <a:gd name="connsiteY376" fmla="*/ 2918232 h 13511369"/>
                  <a:gd name="connsiteX377" fmla="*/ 10780537 w 12089090"/>
                  <a:gd name="connsiteY377" fmla="*/ 2715032 h 13511369"/>
                  <a:gd name="connsiteX378" fmla="*/ 10748788 w 12089090"/>
                  <a:gd name="connsiteY378" fmla="*/ 2530883 h 13511369"/>
                  <a:gd name="connsiteX379" fmla="*/ 10717038 w 12089090"/>
                  <a:gd name="connsiteY379" fmla="*/ 2435633 h 13511369"/>
                  <a:gd name="connsiteX380" fmla="*/ 10818637 w 12089090"/>
                  <a:gd name="connsiteY380" fmla="*/ 2334032 h 13511369"/>
                  <a:gd name="connsiteX381" fmla="*/ 11078988 w 12089090"/>
                  <a:gd name="connsiteY381" fmla="*/ 2099083 h 13511369"/>
                  <a:gd name="connsiteX382" fmla="*/ 11199637 w 12089090"/>
                  <a:gd name="connsiteY382" fmla="*/ 2118132 h 13511369"/>
                  <a:gd name="connsiteX383" fmla="*/ 11269488 w 12089090"/>
                  <a:gd name="connsiteY383" fmla="*/ 2029233 h 13511369"/>
                  <a:gd name="connsiteX384" fmla="*/ 11504437 w 12089090"/>
                  <a:gd name="connsiteY384" fmla="*/ 1921282 h 13511369"/>
                  <a:gd name="connsiteX385" fmla="*/ 11358388 w 12089090"/>
                  <a:gd name="connsiteY385" fmla="*/ 1851433 h 13511369"/>
                  <a:gd name="connsiteX386" fmla="*/ 11275837 w 12089090"/>
                  <a:gd name="connsiteY386" fmla="*/ 1705382 h 13511369"/>
                  <a:gd name="connsiteX387" fmla="*/ 11377437 w 12089090"/>
                  <a:gd name="connsiteY387" fmla="*/ 1279932 h 13511369"/>
                  <a:gd name="connsiteX388" fmla="*/ 11256787 w 12089090"/>
                  <a:gd name="connsiteY388" fmla="*/ 1019582 h 13511369"/>
                  <a:gd name="connsiteX389" fmla="*/ 11542537 w 12089090"/>
                  <a:gd name="connsiteY389" fmla="*/ 1362482 h 13511369"/>
                  <a:gd name="connsiteX390" fmla="*/ 11707637 w 12089090"/>
                  <a:gd name="connsiteY390" fmla="*/ 1165632 h 13511369"/>
                  <a:gd name="connsiteX391" fmla="*/ 11891787 w 12089090"/>
                  <a:gd name="connsiteY391" fmla="*/ 1476782 h 13511369"/>
                  <a:gd name="connsiteX392" fmla="*/ 12088637 w 12089090"/>
                  <a:gd name="connsiteY392" fmla="*/ 1578383 h 13511369"/>
                  <a:gd name="connsiteX393" fmla="*/ 11923537 w 12089090"/>
                  <a:gd name="connsiteY393" fmla="*/ 1133883 h 13511369"/>
                  <a:gd name="connsiteX394" fmla="*/ 11910837 w 12089090"/>
                  <a:gd name="connsiteY394" fmla="*/ 917982 h 13511369"/>
                  <a:gd name="connsiteX395" fmla="*/ 11777487 w 12089090"/>
                  <a:gd name="connsiteY395" fmla="*/ 721132 h 13511369"/>
                  <a:gd name="connsiteX396" fmla="*/ 11752087 w 12089090"/>
                  <a:gd name="connsiteY39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262365 w 12089090"/>
                  <a:gd name="connsiteY10" fmla="*/ 2845750 h 13511369"/>
                  <a:gd name="connsiteX11" fmla="*/ 8019478 w 12089090"/>
                  <a:gd name="connsiteY11" fmla="*/ 2614769 h 13511369"/>
                  <a:gd name="connsiteX12" fmla="*/ 7656337 w 12089090"/>
                  <a:gd name="connsiteY12" fmla="*/ 2429282 h 13511369"/>
                  <a:gd name="connsiteX13" fmla="*/ 7595615 w 12089090"/>
                  <a:gd name="connsiteY13" fmla="*/ 2443319 h 13511369"/>
                  <a:gd name="connsiteX14" fmla="*/ 7526559 w 12089090"/>
                  <a:gd name="connsiteY14" fmla="*/ 2407600 h 13511369"/>
                  <a:gd name="connsiteX15" fmla="*/ 7521797 w 12089090"/>
                  <a:gd name="connsiteY15" fmla="*/ 2148044 h 13511369"/>
                  <a:gd name="connsiteX16" fmla="*/ 7412259 w 12089090"/>
                  <a:gd name="connsiteY16" fmla="*/ 2105181 h 13511369"/>
                  <a:gd name="connsiteX17" fmla="*/ 7371778 w 12089090"/>
                  <a:gd name="connsiteY17" fmla="*/ 1993263 h 13511369"/>
                  <a:gd name="connsiteX18" fmla="*/ 7281290 w 12089090"/>
                  <a:gd name="connsiteY18" fmla="*/ 2021838 h 13511369"/>
                  <a:gd name="connsiteX19" fmla="*/ 7180087 w 12089090"/>
                  <a:gd name="connsiteY19" fmla="*/ 1905407 h 13511369"/>
                  <a:gd name="connsiteX20" fmla="*/ 7321772 w 12089090"/>
                  <a:gd name="connsiteY20" fmla="*/ 1876581 h 13511369"/>
                  <a:gd name="connsiteX21" fmla="*/ 7419403 w 12089090"/>
                  <a:gd name="connsiteY21" fmla="*/ 1843244 h 13511369"/>
                  <a:gd name="connsiteX22" fmla="*/ 7457503 w 12089090"/>
                  <a:gd name="connsiteY22" fmla="*/ 1764663 h 13511369"/>
                  <a:gd name="connsiteX23" fmla="*/ 7543228 w 12089090"/>
                  <a:gd name="connsiteY23" fmla="*/ 1752756 h 13511369"/>
                  <a:gd name="connsiteX24" fmla="*/ 7618237 w 12089090"/>
                  <a:gd name="connsiteY24" fmla="*/ 1552982 h 13511369"/>
                  <a:gd name="connsiteX25" fmla="*/ 7512272 w 12089090"/>
                  <a:gd name="connsiteY25" fmla="*/ 1428906 h 13511369"/>
                  <a:gd name="connsiteX26" fmla="*/ 7275337 w 12089090"/>
                  <a:gd name="connsiteY26" fmla="*/ 1305332 h 13511369"/>
                  <a:gd name="connsiteX27" fmla="*/ 6959822 w 12089090"/>
                  <a:gd name="connsiteY27" fmla="*/ 1395569 h 13511369"/>
                  <a:gd name="connsiteX28" fmla="*/ 6752653 w 12089090"/>
                  <a:gd name="connsiteY28" fmla="*/ 1359850 h 13511369"/>
                  <a:gd name="connsiteX29" fmla="*/ 6647878 w 12089090"/>
                  <a:gd name="connsiteY29" fmla="*/ 1431288 h 13511369"/>
                  <a:gd name="connsiteX30" fmla="*/ 6488334 w 12089090"/>
                  <a:gd name="connsiteY30" fmla="*/ 1331275 h 13511369"/>
                  <a:gd name="connsiteX31" fmla="*/ 6354984 w 12089090"/>
                  <a:gd name="connsiteY31" fmla="*/ 1402713 h 13511369"/>
                  <a:gd name="connsiteX32" fmla="*/ 6265687 w 12089090"/>
                  <a:gd name="connsiteY32" fmla="*/ 1362482 h 13511369"/>
                  <a:gd name="connsiteX33" fmla="*/ 6181153 w 12089090"/>
                  <a:gd name="connsiteY33" fmla="*/ 1433669 h 13511369"/>
                  <a:gd name="connsiteX34" fmla="*/ 6052565 w 12089090"/>
                  <a:gd name="connsiteY34" fmla="*/ 1269363 h 13511369"/>
                  <a:gd name="connsiteX35" fmla="*/ 5971603 w 12089090"/>
                  <a:gd name="connsiteY35" fmla="*/ 1078863 h 13511369"/>
                  <a:gd name="connsiteX36" fmla="*/ 5808487 w 12089090"/>
                  <a:gd name="connsiteY36" fmla="*/ 1000532 h 13511369"/>
                  <a:gd name="connsiteX37" fmla="*/ 5647753 w 12089090"/>
                  <a:gd name="connsiteY37" fmla="*/ 921700 h 13511369"/>
                  <a:gd name="connsiteX38" fmla="*/ 5566790 w 12089090"/>
                  <a:gd name="connsiteY38" fmla="*/ 995519 h 13511369"/>
                  <a:gd name="connsiteX39" fmla="*/ 5500115 w 12089090"/>
                  <a:gd name="connsiteY39" fmla="*/ 847881 h 13511369"/>
                  <a:gd name="connsiteX40" fmla="*/ 5295328 w 12089090"/>
                  <a:gd name="connsiteY40" fmla="*/ 838356 h 13511369"/>
                  <a:gd name="connsiteX41" fmla="*/ 5119115 w 12089090"/>
                  <a:gd name="connsiteY41" fmla="*/ 678813 h 13511369"/>
                  <a:gd name="connsiteX42" fmla="*/ 4872656 w 12089090"/>
                  <a:gd name="connsiteY42" fmla="*/ 524282 h 13511369"/>
                  <a:gd name="connsiteX43" fmla="*/ 4578572 w 12089090"/>
                  <a:gd name="connsiteY43" fmla="*/ 478788 h 13511369"/>
                  <a:gd name="connsiteX44" fmla="*/ 4330922 w 12089090"/>
                  <a:gd name="connsiteY44" fmla="*/ 395444 h 13511369"/>
                  <a:gd name="connsiteX45" fmla="*/ 4363068 w 12089090"/>
                  <a:gd name="connsiteY45" fmla="*/ 505232 h 13511369"/>
                  <a:gd name="connsiteX46" fmla="*/ 4118990 w 12089090"/>
                  <a:gd name="connsiteY46" fmla="*/ 528794 h 13511369"/>
                  <a:gd name="connsiteX47" fmla="*/ 3952303 w 12089090"/>
                  <a:gd name="connsiteY47" fmla="*/ 640713 h 13511369"/>
                  <a:gd name="connsiteX48" fmla="*/ 3770137 w 12089090"/>
                  <a:gd name="connsiteY48" fmla="*/ 929094 h 13511369"/>
                  <a:gd name="connsiteX49" fmla="*/ 3680840 w 12089090"/>
                  <a:gd name="connsiteY49" fmla="*/ 914556 h 13511369"/>
                  <a:gd name="connsiteX50" fmla="*/ 3578447 w 12089090"/>
                  <a:gd name="connsiteY50" fmla="*/ 990756 h 13511369"/>
                  <a:gd name="connsiteX51" fmla="*/ 3404615 w 12089090"/>
                  <a:gd name="connsiteY51" fmla="*/ 1205069 h 13511369"/>
                  <a:gd name="connsiteX52" fmla="*/ 3266503 w 12089090"/>
                  <a:gd name="connsiteY52" fmla="*/ 1266981 h 13511369"/>
                  <a:gd name="connsiteX53" fmla="*/ 3184349 w 12089090"/>
                  <a:gd name="connsiteY53" fmla="*/ 1343433 h 13511369"/>
                  <a:gd name="connsiteX54" fmla="*/ 2956940 w 12089090"/>
                  <a:gd name="connsiteY54" fmla="*/ 1233644 h 13511369"/>
                  <a:gd name="connsiteX55" fmla="*/ 2829544 w 12089090"/>
                  <a:gd name="connsiteY55" fmla="*/ 1317239 h 13511369"/>
                  <a:gd name="connsiteX56" fmla="*/ 2690240 w 12089090"/>
                  <a:gd name="connsiteY56" fmla="*/ 1366994 h 13511369"/>
                  <a:gd name="connsiteX57" fmla="*/ 2455687 w 12089090"/>
                  <a:gd name="connsiteY57" fmla="*/ 1452970 h 13511369"/>
                  <a:gd name="connsiteX58" fmla="*/ 2421159 w 12089090"/>
                  <a:gd name="connsiteY58" fmla="*/ 1328894 h 13511369"/>
                  <a:gd name="connsiteX59" fmla="*/ 2341387 w 12089090"/>
                  <a:gd name="connsiteY59" fmla="*/ 1248182 h 13511369"/>
                  <a:gd name="connsiteX60" fmla="*/ 2364009 w 12089090"/>
                  <a:gd name="connsiteY60" fmla="*/ 1407475 h 13511369"/>
                  <a:gd name="connsiteX61" fmla="*/ 2321147 w 12089090"/>
                  <a:gd name="connsiteY61" fmla="*/ 1557494 h 13511369"/>
                  <a:gd name="connsiteX62" fmla="*/ 2379487 w 12089090"/>
                  <a:gd name="connsiteY62" fmla="*/ 1629182 h 13511369"/>
                  <a:gd name="connsiteX63" fmla="*/ 2748581 w 12089090"/>
                  <a:gd name="connsiteY63" fmla="*/ 1888739 h 13511369"/>
                  <a:gd name="connsiteX64" fmla="*/ 2818828 w 12089090"/>
                  <a:gd name="connsiteY64" fmla="*/ 2031363 h 13511369"/>
                  <a:gd name="connsiteX65" fmla="*/ 2799778 w 12089090"/>
                  <a:gd name="connsiteY65" fmla="*/ 2224244 h 13511369"/>
                  <a:gd name="connsiteX66" fmla="*/ 2870025 w 12089090"/>
                  <a:gd name="connsiteY66" fmla="*/ 2431664 h 13511369"/>
                  <a:gd name="connsiteX67" fmla="*/ 3027187 w 12089090"/>
                  <a:gd name="connsiteY67" fmla="*/ 2567395 h 13511369"/>
                  <a:gd name="connsiteX68" fmla="*/ 3160537 w 12089090"/>
                  <a:gd name="connsiteY68" fmla="*/ 2543582 h 13511369"/>
                  <a:gd name="connsiteX69" fmla="*/ 3228403 w 12089090"/>
                  <a:gd name="connsiteY69" fmla="*/ 2648106 h 13511369"/>
                  <a:gd name="connsiteX70" fmla="*/ 3130772 w 12089090"/>
                  <a:gd name="connsiteY70" fmla="*/ 2719544 h 13511369"/>
                  <a:gd name="connsiteX71" fmla="*/ 3115293 w 12089090"/>
                  <a:gd name="connsiteY71" fmla="*/ 2843619 h 13511369"/>
                  <a:gd name="connsiteX72" fmla="*/ 3023615 w 12089090"/>
                  <a:gd name="connsiteY72" fmla="*/ 2957669 h 13511369"/>
                  <a:gd name="connsiteX73" fmla="*/ 3016472 w 12089090"/>
                  <a:gd name="connsiteY73" fmla="*/ 3050538 h 13511369"/>
                  <a:gd name="connsiteX74" fmla="*/ 2916459 w 12089090"/>
                  <a:gd name="connsiteY74" fmla="*/ 3143406 h 13511369"/>
                  <a:gd name="connsiteX75" fmla="*/ 2874787 w 12089090"/>
                  <a:gd name="connsiteY75" fmla="*/ 3248432 h 13511369"/>
                  <a:gd name="connsiteX76" fmla="*/ 2916459 w 12089090"/>
                  <a:gd name="connsiteY76" fmla="*/ 3355338 h 13511369"/>
                  <a:gd name="connsiteX77" fmla="*/ 3039093 w 12089090"/>
                  <a:gd name="connsiteY77" fmla="*/ 3469889 h 13511369"/>
                  <a:gd name="connsiteX78" fmla="*/ 2880740 w 12089090"/>
                  <a:gd name="connsiteY78" fmla="*/ 3872069 h 13511369"/>
                  <a:gd name="connsiteX79" fmla="*/ 2854547 w 12089090"/>
                  <a:gd name="connsiteY79" fmla="*/ 4003038 h 13511369"/>
                  <a:gd name="connsiteX80" fmla="*/ 2779537 w 12089090"/>
                  <a:gd name="connsiteY80" fmla="*/ 4067582 h 13511369"/>
                  <a:gd name="connsiteX81" fmla="*/ 2630709 w 12089090"/>
                  <a:gd name="connsiteY81" fmla="*/ 4069713 h 13511369"/>
                  <a:gd name="connsiteX82" fmla="*/ 2559272 w 12089090"/>
                  <a:gd name="connsiteY82" fmla="*/ 4041138 h 13511369"/>
                  <a:gd name="connsiteX83" fmla="*/ 2497359 w 12089090"/>
                  <a:gd name="connsiteY83" fmla="*/ 3964938 h 13511369"/>
                  <a:gd name="connsiteX84" fmla="*/ 2360437 w 12089090"/>
                  <a:gd name="connsiteY84" fmla="*/ 3991382 h 13511369"/>
                  <a:gd name="connsiteX85" fmla="*/ 2302097 w 12089090"/>
                  <a:gd name="connsiteY85" fmla="*/ 4098288 h 13511369"/>
                  <a:gd name="connsiteX86" fmla="*/ 2402109 w 12089090"/>
                  <a:gd name="connsiteY86" fmla="*/ 4295932 h 13511369"/>
                  <a:gd name="connsiteX87" fmla="*/ 2322337 w 12089090"/>
                  <a:gd name="connsiteY87" fmla="*/ 4353332 h 13511369"/>
                  <a:gd name="connsiteX88" fmla="*/ 2533078 w 12089090"/>
                  <a:gd name="connsiteY88" fmla="*/ 4645975 h 13511369"/>
                  <a:gd name="connsiteX89" fmla="*/ 2597372 w 12089090"/>
                  <a:gd name="connsiteY89" fmla="*/ 4879338 h 13511369"/>
                  <a:gd name="connsiteX90" fmla="*/ 2489024 w 12089090"/>
                  <a:gd name="connsiteY90" fmla="*/ 4958170 h 13511369"/>
                  <a:gd name="connsiteX91" fmla="*/ 2471165 w 12089090"/>
                  <a:gd name="connsiteY91" fmla="*/ 5122225 h 13511369"/>
                  <a:gd name="connsiteX92" fmla="*/ 2387822 w 12089090"/>
                  <a:gd name="connsiteY92" fmla="*/ 5196044 h 13511369"/>
                  <a:gd name="connsiteX93" fmla="*/ 2398537 w 12089090"/>
                  <a:gd name="connsiteY93" fmla="*/ 5286782 h 13511369"/>
                  <a:gd name="connsiteX94" fmla="*/ 2506884 w 12089090"/>
                  <a:gd name="connsiteY94" fmla="*/ 5384163 h 13511369"/>
                  <a:gd name="connsiteX95" fmla="*/ 2512837 w 12089090"/>
                  <a:gd name="connsiteY95" fmla="*/ 5534432 h 13511369"/>
                  <a:gd name="connsiteX96" fmla="*/ 2516409 w 12089090"/>
                  <a:gd name="connsiteY96" fmla="*/ 5622288 h 13511369"/>
                  <a:gd name="connsiteX97" fmla="*/ 2649759 w 12089090"/>
                  <a:gd name="connsiteY97" fmla="*/ 5741350 h 13511369"/>
                  <a:gd name="connsiteX98" fmla="*/ 2814065 w 12089090"/>
                  <a:gd name="connsiteY98" fmla="*/ 5819932 h 13511369"/>
                  <a:gd name="connsiteX99" fmla="*/ 2846212 w 12089090"/>
                  <a:gd name="connsiteY99" fmla="*/ 6036875 h 13511369"/>
                  <a:gd name="connsiteX100" fmla="*/ 2836687 w 12089090"/>
                  <a:gd name="connsiteY100" fmla="*/ 6239282 h 13511369"/>
                  <a:gd name="connsiteX101" fmla="*/ 2611659 w 12089090"/>
                  <a:gd name="connsiteY101" fmla="*/ 6322375 h 13511369"/>
                  <a:gd name="connsiteX102" fmla="*/ 2627137 w 12089090"/>
                  <a:gd name="connsiteY102" fmla="*/ 6448832 h 13511369"/>
                  <a:gd name="connsiteX103" fmla="*/ 2531887 w 12089090"/>
                  <a:gd name="connsiteY103" fmla="*/ 6696482 h 13511369"/>
                  <a:gd name="connsiteX104" fmla="*/ 2585465 w 12089090"/>
                  <a:gd name="connsiteY104" fmla="*/ 6812913 h 13511369"/>
                  <a:gd name="connsiteX105" fmla="*/ 2535459 w 12089090"/>
                  <a:gd name="connsiteY105" fmla="*/ 6872444 h 13511369"/>
                  <a:gd name="connsiteX106" fmla="*/ 2478309 w 12089090"/>
                  <a:gd name="connsiteY106" fmla="*/ 6981982 h 13511369"/>
                  <a:gd name="connsiteX107" fmla="*/ 2365199 w 12089090"/>
                  <a:gd name="connsiteY107" fmla="*/ 7022714 h 13511369"/>
                  <a:gd name="connsiteX108" fmla="*/ 2123503 w 12089090"/>
                  <a:gd name="connsiteY108" fmla="*/ 7248682 h 13511369"/>
                  <a:gd name="connsiteX109" fmla="*/ 2171128 w 12089090"/>
                  <a:gd name="connsiteY109" fmla="*/ 7551100 h 13511369"/>
                  <a:gd name="connsiteX110" fmla="*/ 2143743 w 12089090"/>
                  <a:gd name="connsiteY110" fmla="*/ 7627551 h 13511369"/>
                  <a:gd name="connsiteX111" fmla="*/ 1973484 w 12089090"/>
                  <a:gd name="connsiteY111" fmla="*/ 7703500 h 13511369"/>
                  <a:gd name="connsiteX112" fmla="*/ 1867519 w 12089090"/>
                  <a:gd name="connsiteY112" fmla="*/ 7841863 h 13511369"/>
                  <a:gd name="connsiteX113" fmla="*/ 1842515 w 12089090"/>
                  <a:gd name="connsiteY113" fmla="*/ 8084500 h 13511369"/>
                  <a:gd name="connsiteX114" fmla="*/ 1721072 w 12089090"/>
                  <a:gd name="connsiteY114" fmla="*/ 8148794 h 13511369"/>
                  <a:gd name="connsiteX115" fmla="*/ 1703212 w 12089090"/>
                  <a:gd name="connsiteY115" fmla="*/ 8291919 h 13511369"/>
                  <a:gd name="connsiteX116" fmla="*/ 1671065 w 12089090"/>
                  <a:gd name="connsiteY116" fmla="*/ 8510744 h 13511369"/>
                  <a:gd name="connsiteX117" fmla="*/ 1716309 w 12089090"/>
                  <a:gd name="connsiteY117" fmla="*/ 8653619 h 13511369"/>
                  <a:gd name="connsiteX118" fmla="*/ 1706784 w 12089090"/>
                  <a:gd name="connsiteY118" fmla="*/ 8772682 h 13511369"/>
                  <a:gd name="connsiteX119" fmla="*/ 1788937 w 12089090"/>
                  <a:gd name="connsiteY119" fmla="*/ 8963432 h 13511369"/>
                  <a:gd name="connsiteX120" fmla="*/ 1657969 w 12089090"/>
                  <a:gd name="connsiteY120" fmla="*/ 9413488 h 13511369"/>
                  <a:gd name="connsiteX121" fmla="*/ 1506759 w 12089090"/>
                  <a:gd name="connsiteY121" fmla="*/ 9498963 h 13511369"/>
                  <a:gd name="connsiteX122" fmla="*/ 1463897 w 12089090"/>
                  <a:gd name="connsiteY122" fmla="*/ 9682319 h 13511369"/>
                  <a:gd name="connsiteX123" fmla="*/ 1321022 w 12089090"/>
                  <a:gd name="connsiteY123" fmla="*/ 9748994 h 13511369"/>
                  <a:gd name="connsiteX124" fmla="*/ 1312687 w 12089090"/>
                  <a:gd name="connsiteY124" fmla="*/ 9839732 h 13511369"/>
                  <a:gd name="connsiteX125" fmla="*/ 1237678 w 12089090"/>
                  <a:gd name="connsiteY125" fmla="*/ 9970450 h 13511369"/>
                  <a:gd name="connsiteX126" fmla="*/ 1254347 w 12089090"/>
                  <a:gd name="connsiteY126" fmla="*/ 10151425 h 13511369"/>
                  <a:gd name="connsiteX127" fmla="*/ 1179337 w 12089090"/>
                  <a:gd name="connsiteY127" fmla="*/ 10315982 h 13511369"/>
                  <a:gd name="connsiteX128" fmla="*/ 932878 w 12089090"/>
                  <a:gd name="connsiteY128" fmla="*/ 10353832 h 13511369"/>
                  <a:gd name="connsiteX129" fmla="*/ 817387 w 12089090"/>
                  <a:gd name="connsiteY129" fmla="*/ 10468382 h 13511369"/>
                  <a:gd name="connsiteX130" fmla="*/ 678084 w 12089090"/>
                  <a:gd name="connsiteY130" fmla="*/ 10480038 h 13511369"/>
                  <a:gd name="connsiteX131" fmla="*/ 585215 w 12089090"/>
                  <a:gd name="connsiteY131" fmla="*/ 10544332 h 13511369"/>
                  <a:gd name="connsiteX132" fmla="*/ 497109 w 12089090"/>
                  <a:gd name="connsiteY132" fmla="*/ 10503850 h 13511369"/>
                  <a:gd name="connsiteX133" fmla="*/ 399478 w 12089090"/>
                  <a:gd name="connsiteY133" fmla="*/ 10510994 h 13511369"/>
                  <a:gd name="connsiteX134" fmla="*/ 301847 w 12089090"/>
                  <a:gd name="connsiteY134" fmla="*/ 10482419 h 13511369"/>
                  <a:gd name="connsiteX135" fmla="*/ 238743 w 12089090"/>
                  <a:gd name="connsiteY135" fmla="*/ 10535057 h 13511369"/>
                  <a:gd name="connsiteX136" fmla="*/ 17287 w 12089090"/>
                  <a:gd name="connsiteY136" fmla="*/ 10430282 h 13511369"/>
                  <a:gd name="connsiteX137" fmla="*/ 78009 w 12089090"/>
                  <a:gd name="connsiteY137" fmla="*/ 10608625 h 13511369"/>
                  <a:gd name="connsiteX138" fmla="*/ 11334 w 12089090"/>
                  <a:gd name="connsiteY138" fmla="*/ 10787219 h 13511369"/>
                  <a:gd name="connsiteX139" fmla="*/ 112537 w 12089090"/>
                  <a:gd name="connsiteY139" fmla="*/ 11056551 h 13511369"/>
                  <a:gd name="connsiteX140" fmla="*/ 8953 w 12089090"/>
                  <a:gd name="connsiteY140" fmla="*/ 11234894 h 13511369"/>
                  <a:gd name="connsiteX141" fmla="*/ 17287 w 12089090"/>
                  <a:gd name="connsiteY141" fmla="*/ 11420882 h 13511369"/>
                  <a:gd name="connsiteX142" fmla="*/ 158972 w 12089090"/>
                  <a:gd name="connsiteY142" fmla="*/ 11470638 h 13511369"/>
                  <a:gd name="connsiteX143" fmla="*/ 455437 w 12089090"/>
                  <a:gd name="connsiteY143" fmla="*/ 11497082 h 13511369"/>
                  <a:gd name="connsiteX144" fmla="*/ 623315 w 12089090"/>
                  <a:gd name="connsiteY144" fmla="*/ 11544457 h 13511369"/>
                  <a:gd name="connsiteX145" fmla="*/ 737615 w 12089090"/>
                  <a:gd name="connsiteY145" fmla="*/ 11489688 h 13511369"/>
                  <a:gd name="connsiteX146" fmla="*/ 912637 w 12089090"/>
                  <a:gd name="connsiteY146" fmla="*/ 11535182 h 13511369"/>
                  <a:gd name="connsiteX147" fmla="*/ 1078134 w 12089090"/>
                  <a:gd name="connsiteY147" fmla="*/ 11413488 h 13511369"/>
                  <a:gd name="connsiteX148" fmla="*/ 1155524 w 12089090"/>
                  <a:gd name="connsiteY148" fmla="*/ 11470889 h 13511369"/>
                  <a:gd name="connsiteX149" fmla="*/ 1294828 w 12089090"/>
                  <a:gd name="connsiteY149" fmla="*/ 11496832 h 13511369"/>
                  <a:gd name="connsiteX150" fmla="*/ 1466278 w 12089090"/>
                  <a:gd name="connsiteY150" fmla="*/ 11508738 h 13511369"/>
                  <a:gd name="connsiteX151" fmla="*/ 1552003 w 12089090"/>
                  <a:gd name="connsiteY151" fmla="*/ 11573032 h 13511369"/>
                  <a:gd name="connsiteX152" fmla="*/ 1652015 w 12089090"/>
                  <a:gd name="connsiteY152" fmla="*/ 11580175 h 13511369"/>
                  <a:gd name="connsiteX153" fmla="*/ 1731787 w 12089090"/>
                  <a:gd name="connsiteY153" fmla="*/ 11592332 h 13511369"/>
                  <a:gd name="connsiteX154" fmla="*/ 1659159 w 12089090"/>
                  <a:gd name="connsiteY154" fmla="*/ 11737338 h 13511369"/>
                  <a:gd name="connsiteX155" fmla="*/ 1693687 w 12089090"/>
                  <a:gd name="connsiteY155" fmla="*/ 11992382 h 13511369"/>
                  <a:gd name="connsiteX156" fmla="*/ 1871090 w 12089090"/>
                  <a:gd name="connsiteY156" fmla="*/ 12130244 h 13511369"/>
                  <a:gd name="connsiteX157" fmla="*/ 1993724 w 12089090"/>
                  <a:gd name="connsiteY157" fmla="*/ 12056676 h 13511369"/>
                  <a:gd name="connsiteX158" fmla="*/ 2066353 w 12089090"/>
                  <a:gd name="connsiteY158" fmla="*/ 12104050 h 13511369"/>
                  <a:gd name="connsiteX159" fmla="*/ 2142553 w 12089090"/>
                  <a:gd name="connsiteY159" fmla="*/ 12034994 h 13511369"/>
                  <a:gd name="connsiteX160" fmla="*/ 2242565 w 12089090"/>
                  <a:gd name="connsiteY160" fmla="*/ 12058807 h 13511369"/>
                  <a:gd name="connsiteX161" fmla="*/ 2473547 w 12089090"/>
                  <a:gd name="connsiteY161" fmla="*/ 12008800 h 13511369"/>
                  <a:gd name="connsiteX162" fmla="*/ 2524743 w 12089090"/>
                  <a:gd name="connsiteY162" fmla="*/ 11899513 h 13511369"/>
                  <a:gd name="connsiteX163" fmla="*/ 2893837 w 12089090"/>
                  <a:gd name="connsiteY163" fmla="*/ 12030482 h 13511369"/>
                  <a:gd name="connsiteX164" fmla="*/ 2983134 w 12089090"/>
                  <a:gd name="connsiteY164" fmla="*/ 12018325 h 13511369"/>
                  <a:gd name="connsiteX165" fmla="*/ 3084337 w 12089090"/>
                  <a:gd name="connsiteY165" fmla="*/ 12182882 h 13511369"/>
                  <a:gd name="connsiteX166" fmla="*/ 3323653 w 12089090"/>
                  <a:gd name="connsiteY166" fmla="*/ 12127863 h 13511369"/>
                  <a:gd name="connsiteX167" fmla="*/ 3433190 w 12089090"/>
                  <a:gd name="connsiteY167" fmla="*/ 12196919 h 13511369"/>
                  <a:gd name="connsiteX168" fmla="*/ 3586781 w 12089090"/>
                  <a:gd name="connsiteY168" fmla="*/ 12266226 h 13511369"/>
                  <a:gd name="connsiteX169" fmla="*/ 3522487 w 12089090"/>
                  <a:gd name="connsiteY169" fmla="*/ 12387670 h 13511369"/>
                  <a:gd name="connsiteX170" fmla="*/ 3607022 w 12089090"/>
                  <a:gd name="connsiteY170" fmla="*/ 12592207 h 13511369"/>
                  <a:gd name="connsiteX171" fmla="*/ 3560587 w 12089090"/>
                  <a:gd name="connsiteY171" fmla="*/ 12773432 h 13511369"/>
                  <a:gd name="connsiteX172" fmla="*/ 3545109 w 12089090"/>
                  <a:gd name="connsiteY172" fmla="*/ 12987494 h 13511369"/>
                  <a:gd name="connsiteX173" fmla="*/ 3636787 w 12089090"/>
                  <a:gd name="connsiteY173" fmla="*/ 13211582 h 13511369"/>
                  <a:gd name="connsiteX174" fmla="*/ 3922537 w 12089090"/>
                  <a:gd name="connsiteY174" fmla="*/ 13440182 h 13511369"/>
                  <a:gd name="connsiteX175" fmla="*/ 4514278 w 12089090"/>
                  <a:gd name="connsiteY175" fmla="*/ 13511369 h 13511369"/>
                  <a:gd name="connsiteX176" fmla="*/ 4549996 w 12089090"/>
                  <a:gd name="connsiteY176" fmla="*/ 13442312 h 13511369"/>
                  <a:gd name="connsiteX177" fmla="*/ 4208287 w 12089090"/>
                  <a:gd name="connsiteY177" fmla="*/ 13154432 h 13511369"/>
                  <a:gd name="connsiteX178" fmla="*/ 4635722 w 12089090"/>
                  <a:gd name="connsiteY178" fmla="*/ 13268482 h 13511369"/>
                  <a:gd name="connsiteX179" fmla="*/ 4951237 w 12089090"/>
                  <a:gd name="connsiteY179" fmla="*/ 13268732 h 13511369"/>
                  <a:gd name="connsiteX180" fmla="*/ 5052440 w 12089090"/>
                  <a:gd name="connsiteY180" fmla="*/ 13058932 h 13511369"/>
                  <a:gd name="connsiteX181" fmla="*/ 5011959 w 12089090"/>
                  <a:gd name="connsiteY181" fmla="*/ 12985113 h 13511369"/>
                  <a:gd name="connsiteX182" fmla="*/ 5008387 w 12089090"/>
                  <a:gd name="connsiteY182" fmla="*/ 12678182 h 13511369"/>
                  <a:gd name="connsiteX183" fmla="*/ 5084587 w 12089090"/>
                  <a:gd name="connsiteY183" fmla="*/ 12563882 h 13511369"/>
                  <a:gd name="connsiteX184" fmla="*/ 5046487 w 12089090"/>
                  <a:gd name="connsiteY184" fmla="*/ 12225745 h 13511369"/>
                  <a:gd name="connsiteX185" fmla="*/ 5375100 w 12089090"/>
                  <a:gd name="connsiteY185" fmla="*/ 12097157 h 13511369"/>
                  <a:gd name="connsiteX186" fmla="*/ 5656087 w 12089090"/>
                  <a:gd name="connsiteY186" fmla="*/ 12180502 h 13511369"/>
                  <a:gd name="connsiteX187" fmla="*/ 5541787 w 12089090"/>
                  <a:gd name="connsiteY187" fmla="*/ 11249432 h 13511369"/>
                  <a:gd name="connsiteX188" fmla="*/ 5602510 w 12089090"/>
                  <a:gd name="connsiteY188" fmla="*/ 10722925 h 13511369"/>
                  <a:gd name="connsiteX189" fmla="*/ 5485827 w 12089090"/>
                  <a:gd name="connsiteY189" fmla="*/ 10663394 h 13511369"/>
                  <a:gd name="connsiteX190" fmla="*/ 5602509 w 12089090"/>
                  <a:gd name="connsiteY190" fmla="*/ 10701495 h 13511369"/>
                  <a:gd name="connsiteX191" fmla="*/ 5628703 w 12089090"/>
                  <a:gd name="connsiteY191" fmla="*/ 10160950 h 13511369"/>
                  <a:gd name="connsiteX192" fmla="*/ 5715618 w 12089090"/>
                  <a:gd name="connsiteY192" fmla="*/ 9775438 h 13511369"/>
                  <a:gd name="connsiteX193" fmla="*/ 5847778 w 12089090"/>
                  <a:gd name="connsiteY193" fmla="*/ 9408475 h 13511369"/>
                  <a:gd name="connsiteX194" fmla="*/ 5938265 w 12089090"/>
                  <a:gd name="connsiteY194" fmla="*/ 9196544 h 13511369"/>
                  <a:gd name="connsiteX195" fmla="*/ 5776340 w 12089090"/>
                  <a:gd name="connsiteY195" fmla="*/ 9329894 h 13511369"/>
                  <a:gd name="connsiteX196" fmla="*/ 5940647 w 12089090"/>
                  <a:gd name="connsiteY196" fmla="*/ 9137013 h 13511369"/>
                  <a:gd name="connsiteX197" fmla="*/ 5972794 w 12089090"/>
                  <a:gd name="connsiteY197" fmla="*/ 8956289 h 13511369"/>
                  <a:gd name="connsiteX198" fmla="*/ 5976365 w 12089090"/>
                  <a:gd name="connsiteY198" fmla="*/ 9087006 h 13511369"/>
                  <a:gd name="connsiteX199" fmla="*/ 6458567 w 12089090"/>
                  <a:gd name="connsiteY199" fmla="*/ 8201432 h 13511369"/>
                  <a:gd name="connsiteX200" fmla="*/ 6221634 w 12089090"/>
                  <a:gd name="connsiteY200" fmla="*/ 8101170 h 13511369"/>
                  <a:gd name="connsiteX201" fmla="*/ 6443090 w 12089090"/>
                  <a:gd name="connsiteY201" fmla="*/ 8110694 h 13511369"/>
                  <a:gd name="connsiteX202" fmla="*/ 6713363 w 12089090"/>
                  <a:gd name="connsiteY202" fmla="*/ 8074975 h 13511369"/>
                  <a:gd name="connsiteX203" fmla="*/ 6872907 w 12089090"/>
                  <a:gd name="connsiteY203" fmla="*/ 8032113 h 13511369"/>
                  <a:gd name="connsiteX204" fmla="*/ 6802659 w 12089090"/>
                  <a:gd name="connsiteY204" fmla="*/ 7972582 h 13511369"/>
                  <a:gd name="connsiteX205" fmla="*/ 6894339 w 12089090"/>
                  <a:gd name="connsiteY205" fmla="*/ 7846626 h 13511369"/>
                  <a:gd name="connsiteX206" fmla="*/ 6997921 w 12089090"/>
                  <a:gd name="connsiteY206" fmla="*/ 7867807 h 13511369"/>
                  <a:gd name="connsiteX207" fmla="*/ 7034832 w 12089090"/>
                  <a:gd name="connsiteY207" fmla="*/ 7793990 h 13511369"/>
                  <a:gd name="connsiteX208" fmla="*/ 6961013 w 12089090"/>
                  <a:gd name="connsiteY208" fmla="*/ 7693975 h 13511369"/>
                  <a:gd name="connsiteX209" fmla="*/ 6927676 w 12089090"/>
                  <a:gd name="connsiteY209" fmla="*/ 7596344 h 13511369"/>
                  <a:gd name="connsiteX210" fmla="*/ 6837187 w 12089090"/>
                  <a:gd name="connsiteY210" fmla="*/ 7591832 h 13511369"/>
                  <a:gd name="connsiteX211" fmla="*/ 6763369 w 12089090"/>
                  <a:gd name="connsiteY211" fmla="*/ 7674925 h 13511369"/>
                  <a:gd name="connsiteX212" fmla="*/ 6627637 w 12089090"/>
                  <a:gd name="connsiteY212" fmla="*/ 7687082 h 13511369"/>
                  <a:gd name="connsiteX213" fmla="*/ 6687169 w 12089090"/>
                  <a:gd name="connsiteY213" fmla="*/ 7617775 h 13511369"/>
                  <a:gd name="connsiteX214" fmla="*/ 6699076 w 12089090"/>
                  <a:gd name="connsiteY214" fmla="*/ 7529669 h 13511369"/>
                  <a:gd name="connsiteX215" fmla="*/ 6720506 w 12089090"/>
                  <a:gd name="connsiteY215" fmla="*/ 7467756 h 13511369"/>
                  <a:gd name="connsiteX216" fmla="*/ 6684787 w 12089090"/>
                  <a:gd name="connsiteY216" fmla="*/ 7401332 h 13511369"/>
                  <a:gd name="connsiteX217" fmla="*/ 6620494 w 12089090"/>
                  <a:gd name="connsiteY217" fmla="*/ 7432038 h 13511369"/>
                  <a:gd name="connsiteX218" fmla="*/ 6618112 w 12089090"/>
                  <a:gd name="connsiteY218" fmla="*/ 7351326 h 13511369"/>
                  <a:gd name="connsiteX219" fmla="*/ 6837188 w 12089090"/>
                  <a:gd name="connsiteY219" fmla="*/ 7243919 h 13511369"/>
                  <a:gd name="connsiteX220" fmla="*/ 6801469 w 12089090"/>
                  <a:gd name="connsiteY220" fmla="*/ 7089138 h 13511369"/>
                  <a:gd name="connsiteX221" fmla="*/ 6877669 w 12089090"/>
                  <a:gd name="connsiteY221" fmla="*/ 7072469 h 13511369"/>
                  <a:gd name="connsiteX222" fmla="*/ 6856237 w 12089090"/>
                  <a:gd name="connsiteY222" fmla="*/ 6982232 h 13511369"/>
                  <a:gd name="connsiteX223" fmla="*/ 6961013 w 12089090"/>
                  <a:gd name="connsiteY223" fmla="*/ 6984363 h 13511369"/>
                  <a:gd name="connsiteX224" fmla="*/ 7003876 w 12089090"/>
                  <a:gd name="connsiteY224" fmla="*/ 6903400 h 13511369"/>
                  <a:gd name="connsiteX225" fmla="*/ 7106269 w 12089090"/>
                  <a:gd name="connsiteY225" fmla="*/ 6936738 h 13511369"/>
                  <a:gd name="connsiteX226" fmla="*/ 7180088 w 12089090"/>
                  <a:gd name="connsiteY226" fmla="*/ 7039132 h 13511369"/>
                  <a:gd name="connsiteX227" fmla="*/ 7246763 w 12089090"/>
                  <a:gd name="connsiteY227" fmla="*/ 6979600 h 13511369"/>
                  <a:gd name="connsiteX228" fmla="*/ 7187232 w 12089090"/>
                  <a:gd name="connsiteY228" fmla="*/ 6843869 h 13511369"/>
                  <a:gd name="connsiteX229" fmla="*/ 7244381 w 12089090"/>
                  <a:gd name="connsiteY229" fmla="*/ 6896506 h 13511369"/>
                  <a:gd name="connsiteX230" fmla="*/ 7361063 w 12089090"/>
                  <a:gd name="connsiteY230" fmla="*/ 6934357 h 13511369"/>
                  <a:gd name="connsiteX231" fmla="*/ 7434882 w 12089090"/>
                  <a:gd name="connsiteY231" fmla="*/ 7006046 h 13511369"/>
                  <a:gd name="connsiteX232" fmla="*/ 7403926 w 12089090"/>
                  <a:gd name="connsiteY232" fmla="*/ 7144158 h 13511369"/>
                  <a:gd name="connsiteX233" fmla="*/ 7475363 w 12089090"/>
                  <a:gd name="connsiteY233" fmla="*/ 7108439 h 13511369"/>
                  <a:gd name="connsiteX234" fmla="*/ 7465837 w 12089090"/>
                  <a:gd name="connsiteY234" fmla="*/ 7077482 h 13511369"/>
                  <a:gd name="connsiteX235" fmla="*/ 7542038 w 12089090"/>
                  <a:gd name="connsiteY235" fmla="*/ 7163208 h 13511369"/>
                  <a:gd name="connsiteX236" fmla="*/ 7477744 w 12089090"/>
                  <a:gd name="connsiteY236" fmla="*/ 7244171 h 13511369"/>
                  <a:gd name="connsiteX237" fmla="*/ 7542037 w 12089090"/>
                  <a:gd name="connsiteY237" fmla="*/ 7325132 h 13511369"/>
                  <a:gd name="connsiteX238" fmla="*/ 7468219 w 12089090"/>
                  <a:gd name="connsiteY238" fmla="*/ 7344183 h 13511369"/>
                  <a:gd name="connsiteX239" fmla="*/ 7375351 w 12089090"/>
                  <a:gd name="connsiteY239" fmla="*/ 7296558 h 13511369"/>
                  <a:gd name="connsiteX240" fmla="*/ 7327726 w 12089090"/>
                  <a:gd name="connsiteY240" fmla="*/ 7406096 h 13511369"/>
                  <a:gd name="connsiteX241" fmla="*/ 7403926 w 12089090"/>
                  <a:gd name="connsiteY241" fmla="*/ 7425146 h 13511369"/>
                  <a:gd name="connsiteX242" fmla="*/ 7458694 w 12089090"/>
                  <a:gd name="connsiteY242" fmla="*/ 7484677 h 13511369"/>
                  <a:gd name="connsiteX243" fmla="*/ 7484888 w 12089090"/>
                  <a:gd name="connsiteY243" fmla="*/ 7515382 h 13511369"/>
                  <a:gd name="connsiteX244" fmla="*/ 7505128 w 12089090"/>
                  <a:gd name="connsiteY244" fmla="*/ 7467755 h 13511369"/>
                  <a:gd name="connsiteX245" fmla="*/ 7563469 w 12089090"/>
                  <a:gd name="connsiteY245" fmla="*/ 7529921 h 13511369"/>
                  <a:gd name="connsiteX246" fmla="*/ 7656338 w 12089090"/>
                  <a:gd name="connsiteY246" fmla="*/ 7615646 h 13511369"/>
                  <a:gd name="connsiteX247" fmla="*/ 7656338 w 12089090"/>
                  <a:gd name="connsiteY247" fmla="*/ 7510871 h 13511369"/>
                  <a:gd name="connsiteX248" fmla="*/ 7830168 w 12089090"/>
                  <a:gd name="connsiteY248" fmla="*/ 7606120 h 13511369"/>
                  <a:gd name="connsiteX249" fmla="*/ 7723013 w 12089090"/>
                  <a:gd name="connsiteY249" fmla="*/ 7370377 h 13511369"/>
                  <a:gd name="connsiteX250" fmla="*/ 7725394 w 12089090"/>
                  <a:gd name="connsiteY250" fmla="*/ 7234646 h 13511369"/>
                  <a:gd name="connsiteX251" fmla="*/ 7630144 w 12089090"/>
                  <a:gd name="connsiteY251" fmla="*/ 7206071 h 13511369"/>
                  <a:gd name="connsiteX252" fmla="*/ 7694437 w 12089090"/>
                  <a:gd name="connsiteY252" fmla="*/ 7039382 h 13511369"/>
                  <a:gd name="connsiteX253" fmla="*/ 8392144 w 12089090"/>
                  <a:gd name="connsiteY253" fmla="*/ 6653621 h 13511369"/>
                  <a:gd name="connsiteX254" fmla="*/ 8720757 w 12089090"/>
                  <a:gd name="connsiteY254" fmla="*/ 6591708 h 13511369"/>
                  <a:gd name="connsiteX255" fmla="*/ 8739807 w 12089090"/>
                  <a:gd name="connsiteY255" fmla="*/ 6696483 h 13511369"/>
                  <a:gd name="connsiteX256" fmla="*/ 8813626 w 12089090"/>
                  <a:gd name="connsiteY256" fmla="*/ 6701246 h 13511369"/>
                  <a:gd name="connsiteX257" fmla="*/ 8789812 w 12089090"/>
                  <a:gd name="connsiteY257" fmla="*/ 6548844 h 13511369"/>
                  <a:gd name="connsiteX258" fmla="*/ 9332737 w 12089090"/>
                  <a:gd name="connsiteY258" fmla="*/ 6544082 h 13511369"/>
                  <a:gd name="connsiteX259" fmla="*/ 9520856 w 12089090"/>
                  <a:gd name="connsiteY259" fmla="*/ 6494075 h 13511369"/>
                  <a:gd name="connsiteX260" fmla="*/ 9647062 w 12089090"/>
                  <a:gd name="connsiteY260" fmla="*/ 6298813 h 13511369"/>
                  <a:gd name="connsiteX261" fmla="*/ 9923287 w 12089090"/>
                  <a:gd name="connsiteY261" fmla="*/ 6334532 h 13511369"/>
                  <a:gd name="connsiteX262" fmla="*/ 9887569 w 12089090"/>
                  <a:gd name="connsiteY262" fmla="*/ 6420258 h 13511369"/>
                  <a:gd name="connsiteX263" fmla="*/ 9744694 w 12089090"/>
                  <a:gd name="connsiteY263" fmla="*/ 6434546 h 13511369"/>
                  <a:gd name="connsiteX264" fmla="*/ 9813749 w 12089090"/>
                  <a:gd name="connsiteY264" fmla="*/ 6489313 h 13511369"/>
                  <a:gd name="connsiteX265" fmla="*/ 9682782 w 12089090"/>
                  <a:gd name="connsiteY265" fmla="*/ 6517889 h 13511369"/>
                  <a:gd name="connsiteX266" fmla="*/ 9556576 w 12089090"/>
                  <a:gd name="connsiteY266" fmla="*/ 6508364 h 13511369"/>
                  <a:gd name="connsiteX267" fmla="*/ 9470850 w 12089090"/>
                  <a:gd name="connsiteY267" fmla="*/ 6544082 h 13511369"/>
                  <a:gd name="connsiteX268" fmla="*/ 9439894 w 12089090"/>
                  <a:gd name="connsiteY268" fmla="*/ 6848883 h 13511369"/>
                  <a:gd name="connsiteX269" fmla="*/ 9601819 w 12089090"/>
                  <a:gd name="connsiteY269" fmla="*/ 6882220 h 13511369"/>
                  <a:gd name="connsiteX270" fmla="*/ 9808987 w 12089090"/>
                  <a:gd name="connsiteY270" fmla="*/ 6696482 h 13511369"/>
                  <a:gd name="connsiteX271" fmla="*/ 9847088 w 12089090"/>
                  <a:gd name="connsiteY271" fmla="*/ 6794114 h 13511369"/>
                  <a:gd name="connsiteX272" fmla="*/ 9994726 w 12089090"/>
                  <a:gd name="connsiteY272" fmla="*/ 6717914 h 13511369"/>
                  <a:gd name="connsiteX273" fmla="*/ 9894713 w 12089090"/>
                  <a:gd name="connsiteY273" fmla="*/ 6956040 h 13511369"/>
                  <a:gd name="connsiteX274" fmla="*/ 10037588 w 12089090"/>
                  <a:gd name="connsiteY274" fmla="*/ 6898889 h 13511369"/>
                  <a:gd name="connsiteX275" fmla="*/ 10004251 w 12089090"/>
                  <a:gd name="connsiteY275" fmla="*/ 6986996 h 13511369"/>
                  <a:gd name="connsiteX276" fmla="*/ 10235232 w 12089090"/>
                  <a:gd name="connsiteY276" fmla="*/ 6984614 h 13511369"/>
                  <a:gd name="connsiteX277" fmla="*/ 10075687 w 12089090"/>
                  <a:gd name="connsiteY277" fmla="*/ 7039382 h 13511369"/>
                  <a:gd name="connsiteX278" fmla="*/ 9966151 w 12089090"/>
                  <a:gd name="connsiteY278" fmla="*/ 7096533 h 13511369"/>
                  <a:gd name="connsiteX279" fmla="*/ 9847088 w 12089090"/>
                  <a:gd name="connsiteY279" fmla="*/ 7210833 h 13511369"/>
                  <a:gd name="connsiteX280" fmla="*/ 9882806 w 12089090"/>
                  <a:gd name="connsiteY280" fmla="*/ 7270363 h 13511369"/>
                  <a:gd name="connsiteX281" fmla="*/ 9925669 w 12089090"/>
                  <a:gd name="connsiteY281" fmla="*/ 7320371 h 13511369"/>
                  <a:gd name="connsiteX282" fmla="*/ 10004251 w 12089090"/>
                  <a:gd name="connsiteY282" fmla="*/ 7287033 h 13511369"/>
                  <a:gd name="connsiteX283" fmla="*/ 10016156 w 12089090"/>
                  <a:gd name="connsiteY283" fmla="*/ 7348944 h 13511369"/>
                  <a:gd name="connsiteX284" fmla="*/ 10130457 w 12089090"/>
                  <a:gd name="connsiteY284" fmla="*/ 7210833 h 13511369"/>
                  <a:gd name="connsiteX285" fmla="*/ 10166176 w 12089090"/>
                  <a:gd name="connsiteY285" fmla="*/ 7356089 h 13511369"/>
                  <a:gd name="connsiteX286" fmla="*/ 10261426 w 12089090"/>
                  <a:gd name="connsiteY286" fmla="*/ 7239408 h 13511369"/>
                  <a:gd name="connsiteX287" fmla="*/ 10287619 w 12089090"/>
                  <a:gd name="connsiteY287" fmla="*/ 7401332 h 13511369"/>
                  <a:gd name="connsiteX288" fmla="*/ 10361437 w 12089090"/>
                  <a:gd name="connsiteY288" fmla="*/ 7477532 h 13511369"/>
                  <a:gd name="connsiteX289" fmla="*/ 10151887 w 12089090"/>
                  <a:gd name="connsiteY289" fmla="*/ 7591832 h 13511369"/>
                  <a:gd name="connsiteX290" fmla="*/ 10304288 w 12089090"/>
                  <a:gd name="connsiteY290" fmla="*/ 7741852 h 13511369"/>
                  <a:gd name="connsiteX291" fmla="*/ 10335244 w 12089090"/>
                  <a:gd name="connsiteY291" fmla="*/ 7644221 h 13511369"/>
                  <a:gd name="connsiteX292" fmla="*/ 10406680 w 12089090"/>
                  <a:gd name="connsiteY292" fmla="*/ 7732326 h 13511369"/>
                  <a:gd name="connsiteX293" fmla="*/ 10528126 w 12089090"/>
                  <a:gd name="connsiteY293" fmla="*/ 7691846 h 13511369"/>
                  <a:gd name="connsiteX294" fmla="*/ 10532887 w 12089090"/>
                  <a:gd name="connsiteY294" fmla="*/ 7777570 h 13511369"/>
                  <a:gd name="connsiteX295" fmla="*/ 10530506 w 12089090"/>
                  <a:gd name="connsiteY295" fmla="*/ 7875200 h 13511369"/>
                  <a:gd name="connsiteX296" fmla="*/ 10640043 w 12089090"/>
                  <a:gd name="connsiteY296" fmla="*/ 7837101 h 13511369"/>
                  <a:gd name="connsiteX297" fmla="*/ 10680526 w 12089090"/>
                  <a:gd name="connsiteY297" fmla="*/ 8075227 h 13511369"/>
                  <a:gd name="connsiteX298" fmla="*/ 10818637 w 12089090"/>
                  <a:gd name="connsiteY298" fmla="*/ 8106182 h 13511369"/>
                  <a:gd name="connsiteX299" fmla="*/ 10832925 w 12089090"/>
                  <a:gd name="connsiteY299" fmla="*/ 7815670 h 13511369"/>
                  <a:gd name="connsiteX300" fmla="*/ 10923413 w 12089090"/>
                  <a:gd name="connsiteY300" fmla="*/ 7791858 h 13511369"/>
                  <a:gd name="connsiteX301" fmla="*/ 10992469 w 12089090"/>
                  <a:gd name="connsiteY301" fmla="*/ 7620407 h 13511369"/>
                  <a:gd name="connsiteX302" fmla="*/ 10954369 w 12089090"/>
                  <a:gd name="connsiteY302" fmla="*/ 7491821 h 13511369"/>
                  <a:gd name="connsiteX303" fmla="*/ 10859119 w 12089090"/>
                  <a:gd name="connsiteY303" fmla="*/ 7479913 h 13511369"/>
                  <a:gd name="connsiteX304" fmla="*/ 10906743 w 12089090"/>
                  <a:gd name="connsiteY304" fmla="*/ 7360851 h 13511369"/>
                  <a:gd name="connsiteX305" fmla="*/ 10801969 w 12089090"/>
                  <a:gd name="connsiteY305" fmla="*/ 7289414 h 13511369"/>
                  <a:gd name="connsiteX306" fmla="*/ 10761487 w 12089090"/>
                  <a:gd name="connsiteY306" fmla="*/ 7058432 h 13511369"/>
                  <a:gd name="connsiteX307" fmla="*/ 10443987 w 12089090"/>
                  <a:gd name="connsiteY307" fmla="*/ 7020332 h 13511369"/>
                  <a:gd name="connsiteX308" fmla="*/ 10513838 w 12089090"/>
                  <a:gd name="connsiteY308" fmla="*/ 6915558 h 13511369"/>
                  <a:gd name="connsiteX309" fmla="*/ 10637663 w 12089090"/>
                  <a:gd name="connsiteY309" fmla="*/ 6896508 h 13511369"/>
                  <a:gd name="connsiteX310" fmla="*/ 10647187 w 12089090"/>
                  <a:gd name="connsiteY310" fmla="*/ 6810782 h 13511369"/>
                  <a:gd name="connsiteX311" fmla="*/ 10859912 w 12089090"/>
                  <a:gd name="connsiteY311" fmla="*/ 6899682 h 13511369"/>
                  <a:gd name="connsiteX312" fmla="*/ 10875787 w 12089090"/>
                  <a:gd name="connsiteY312" fmla="*/ 6677432 h 13511369"/>
                  <a:gd name="connsiteX313" fmla="*/ 10666237 w 12089090"/>
                  <a:gd name="connsiteY313" fmla="*/ 6772682 h 13511369"/>
                  <a:gd name="connsiteX314" fmla="*/ 10590037 w 12089090"/>
                  <a:gd name="connsiteY314" fmla="*/ 6544082 h 13511369"/>
                  <a:gd name="connsiteX315" fmla="*/ 10361437 w 12089090"/>
                  <a:gd name="connsiteY315" fmla="*/ 6753632 h 13511369"/>
                  <a:gd name="connsiteX316" fmla="*/ 10374138 w 12089090"/>
                  <a:gd name="connsiteY316" fmla="*/ 6588533 h 13511369"/>
                  <a:gd name="connsiteX317" fmla="*/ 10386837 w 12089090"/>
                  <a:gd name="connsiteY317" fmla="*/ 6464707 h 13511369"/>
                  <a:gd name="connsiteX318" fmla="*/ 10331672 w 12089090"/>
                  <a:gd name="connsiteY318" fmla="*/ 6436675 h 13511369"/>
                  <a:gd name="connsiteX319" fmla="*/ 10278888 w 12089090"/>
                  <a:gd name="connsiteY319" fmla="*/ 6452008 h 13511369"/>
                  <a:gd name="connsiteX320" fmla="*/ 10158237 w 12089090"/>
                  <a:gd name="connsiteY320" fmla="*/ 6236107 h 13511369"/>
                  <a:gd name="connsiteX321" fmla="*/ 10323338 w 12089090"/>
                  <a:gd name="connsiteY321" fmla="*/ 6274208 h 13511369"/>
                  <a:gd name="connsiteX322" fmla="*/ 10564638 w 12089090"/>
                  <a:gd name="connsiteY322" fmla="*/ 6274208 h 13511369"/>
                  <a:gd name="connsiteX323" fmla="*/ 10694812 w 12089090"/>
                  <a:gd name="connsiteY323" fmla="*/ 6134507 h 13511369"/>
                  <a:gd name="connsiteX324" fmla="*/ 10593213 w 12089090"/>
                  <a:gd name="connsiteY324" fmla="*/ 6023383 h 13511369"/>
                  <a:gd name="connsiteX325" fmla="*/ 10380487 w 12089090"/>
                  <a:gd name="connsiteY325" fmla="*/ 5975757 h 13511369"/>
                  <a:gd name="connsiteX326" fmla="*/ 10561462 w 12089090"/>
                  <a:gd name="connsiteY326" fmla="*/ 5845582 h 13511369"/>
                  <a:gd name="connsiteX327" fmla="*/ 10507488 w 12089090"/>
                  <a:gd name="connsiteY327" fmla="*/ 5728108 h 13511369"/>
                  <a:gd name="connsiteX328" fmla="*/ 10561463 w 12089090"/>
                  <a:gd name="connsiteY328" fmla="*/ 5607458 h 13511369"/>
                  <a:gd name="connsiteX329" fmla="*/ 10523362 w 12089090"/>
                  <a:gd name="connsiteY329" fmla="*/ 5604282 h 13511369"/>
                  <a:gd name="connsiteX330" fmla="*/ 10488438 w 12089090"/>
                  <a:gd name="connsiteY330" fmla="*/ 5528083 h 13511369"/>
                  <a:gd name="connsiteX331" fmla="*/ 10329687 w 12089090"/>
                  <a:gd name="connsiteY331" fmla="*/ 5375682 h 13511369"/>
                  <a:gd name="connsiteX332" fmla="*/ 10599563 w 12089090"/>
                  <a:gd name="connsiteY332" fmla="*/ 5480458 h 13511369"/>
                  <a:gd name="connsiteX333" fmla="*/ 10742437 w 12089090"/>
                  <a:gd name="connsiteY333" fmla="*/ 5439182 h 13511369"/>
                  <a:gd name="connsiteX334" fmla="*/ 10717038 w 12089090"/>
                  <a:gd name="connsiteY334" fmla="*/ 5686833 h 13511369"/>
                  <a:gd name="connsiteX335" fmla="*/ 10894837 w 12089090"/>
                  <a:gd name="connsiteY335" fmla="*/ 5724932 h 13511369"/>
                  <a:gd name="connsiteX336" fmla="*/ 10951988 w 12089090"/>
                  <a:gd name="connsiteY336" fmla="*/ 5550308 h 13511369"/>
                  <a:gd name="connsiteX337" fmla="*/ 10993262 w 12089090"/>
                  <a:gd name="connsiteY337" fmla="*/ 5321707 h 13511369"/>
                  <a:gd name="connsiteX338" fmla="*/ 10913888 w 12089090"/>
                  <a:gd name="connsiteY338" fmla="*/ 5118508 h 13511369"/>
                  <a:gd name="connsiteX339" fmla="*/ 10856737 w 12089090"/>
                  <a:gd name="connsiteY339" fmla="*/ 5020082 h 13511369"/>
                  <a:gd name="connsiteX340" fmla="*/ 10777363 w 12089090"/>
                  <a:gd name="connsiteY340" fmla="*/ 5137558 h 13511369"/>
                  <a:gd name="connsiteX341" fmla="*/ 10707513 w 12089090"/>
                  <a:gd name="connsiteY341" fmla="*/ 5096283 h 13511369"/>
                  <a:gd name="connsiteX342" fmla="*/ 10675763 w 12089090"/>
                  <a:gd name="connsiteY342" fmla="*/ 5216933 h 13511369"/>
                  <a:gd name="connsiteX343" fmla="*/ 10574162 w 12089090"/>
                  <a:gd name="connsiteY343" fmla="*/ 5220107 h 13511369"/>
                  <a:gd name="connsiteX344" fmla="*/ 10494787 w 12089090"/>
                  <a:gd name="connsiteY344" fmla="*/ 5077232 h 13511369"/>
                  <a:gd name="connsiteX345" fmla="*/ 10456687 w 12089090"/>
                  <a:gd name="connsiteY345" fmla="*/ 4924832 h 13511369"/>
                  <a:gd name="connsiteX346" fmla="*/ 10240787 w 12089090"/>
                  <a:gd name="connsiteY346" fmla="*/ 4928007 h 13511369"/>
                  <a:gd name="connsiteX347" fmla="*/ 10266187 w 12089090"/>
                  <a:gd name="connsiteY347" fmla="*/ 5153432 h 13511369"/>
                  <a:gd name="connsiteX348" fmla="*/ 10228088 w 12089090"/>
                  <a:gd name="connsiteY348" fmla="*/ 4959758 h 13511369"/>
                  <a:gd name="connsiteX349" fmla="*/ 10183637 w 12089090"/>
                  <a:gd name="connsiteY349" fmla="*/ 4972457 h 13511369"/>
                  <a:gd name="connsiteX350" fmla="*/ 10113787 w 12089090"/>
                  <a:gd name="connsiteY350" fmla="*/ 4861332 h 13511369"/>
                  <a:gd name="connsiteX351" fmla="*/ 10018538 w 12089090"/>
                  <a:gd name="connsiteY351" fmla="*/ 4931183 h 13511369"/>
                  <a:gd name="connsiteX352" fmla="*/ 9862962 w 12089090"/>
                  <a:gd name="connsiteY352" fmla="*/ 5058182 h 13511369"/>
                  <a:gd name="connsiteX353" fmla="*/ 10228087 w 12089090"/>
                  <a:gd name="connsiteY353" fmla="*/ 4724807 h 13511369"/>
                  <a:gd name="connsiteX354" fmla="*/ 10372550 w 12089090"/>
                  <a:gd name="connsiteY354" fmla="*/ 4634321 h 13511369"/>
                  <a:gd name="connsiteX355" fmla="*/ 10590037 w 12089090"/>
                  <a:gd name="connsiteY355" fmla="*/ 4581932 h 13511369"/>
                  <a:gd name="connsiteX356" fmla="*/ 10628138 w 12089090"/>
                  <a:gd name="connsiteY356" fmla="*/ 4461283 h 13511369"/>
                  <a:gd name="connsiteX357" fmla="*/ 10799588 w 12089090"/>
                  <a:gd name="connsiteY357" fmla="*/ 4334283 h 13511369"/>
                  <a:gd name="connsiteX358" fmla="*/ 10831337 w 12089090"/>
                  <a:gd name="connsiteY358" fmla="*/ 4080282 h 13511369"/>
                  <a:gd name="connsiteX359" fmla="*/ 10599562 w 12089090"/>
                  <a:gd name="connsiteY359" fmla="*/ 3997732 h 13511369"/>
                  <a:gd name="connsiteX360" fmla="*/ 10282063 w 12089090"/>
                  <a:gd name="connsiteY360" fmla="*/ 3950108 h 13511369"/>
                  <a:gd name="connsiteX361" fmla="*/ 10151887 w 12089090"/>
                  <a:gd name="connsiteY361" fmla="*/ 4010432 h 13511369"/>
                  <a:gd name="connsiteX362" fmla="*/ 10177288 w 12089090"/>
                  <a:gd name="connsiteY362" fmla="*/ 3845333 h 13511369"/>
                  <a:gd name="connsiteX363" fmla="*/ 10126488 w 12089090"/>
                  <a:gd name="connsiteY363" fmla="*/ 3670708 h 13511369"/>
                  <a:gd name="connsiteX364" fmla="*/ 10240787 w 12089090"/>
                  <a:gd name="connsiteY364" fmla="*/ 3708807 h 13511369"/>
                  <a:gd name="connsiteX365" fmla="*/ 10361438 w 12089090"/>
                  <a:gd name="connsiteY365" fmla="*/ 3600858 h 13511369"/>
                  <a:gd name="connsiteX366" fmla="*/ 10551938 w 12089090"/>
                  <a:gd name="connsiteY366" fmla="*/ 3661183 h 13511369"/>
                  <a:gd name="connsiteX367" fmla="*/ 10564638 w 12089090"/>
                  <a:gd name="connsiteY367" fmla="*/ 3477033 h 13511369"/>
                  <a:gd name="connsiteX368" fmla="*/ 10704337 w 12089090"/>
                  <a:gd name="connsiteY368" fmla="*/ 3515132 h 13511369"/>
                  <a:gd name="connsiteX369" fmla="*/ 10818637 w 12089090"/>
                  <a:gd name="connsiteY369" fmla="*/ 3210332 h 13511369"/>
                  <a:gd name="connsiteX370" fmla="*/ 10920238 w 12089090"/>
                  <a:gd name="connsiteY370" fmla="*/ 3299233 h 13511369"/>
                  <a:gd name="connsiteX371" fmla="*/ 11059937 w 12089090"/>
                  <a:gd name="connsiteY371" fmla="*/ 3283357 h 13511369"/>
                  <a:gd name="connsiteX372" fmla="*/ 11094862 w 12089090"/>
                  <a:gd name="connsiteY372" fmla="*/ 3508782 h 13511369"/>
                  <a:gd name="connsiteX373" fmla="*/ 11171063 w 12089090"/>
                  <a:gd name="connsiteY373" fmla="*/ 3251608 h 13511369"/>
                  <a:gd name="connsiteX374" fmla="*/ 11094863 w 12089090"/>
                  <a:gd name="connsiteY374" fmla="*/ 3165883 h 13511369"/>
                  <a:gd name="connsiteX375" fmla="*/ 11180587 w 12089090"/>
                  <a:gd name="connsiteY375" fmla="*/ 2911882 h 13511369"/>
                  <a:gd name="connsiteX376" fmla="*/ 10999613 w 12089090"/>
                  <a:gd name="connsiteY376" fmla="*/ 2988083 h 13511369"/>
                  <a:gd name="connsiteX377" fmla="*/ 10971037 w 12089090"/>
                  <a:gd name="connsiteY377" fmla="*/ 2918232 h 13511369"/>
                  <a:gd name="connsiteX378" fmla="*/ 10780537 w 12089090"/>
                  <a:gd name="connsiteY378" fmla="*/ 2715032 h 13511369"/>
                  <a:gd name="connsiteX379" fmla="*/ 10748788 w 12089090"/>
                  <a:gd name="connsiteY379" fmla="*/ 2530883 h 13511369"/>
                  <a:gd name="connsiteX380" fmla="*/ 10717038 w 12089090"/>
                  <a:gd name="connsiteY380" fmla="*/ 2435633 h 13511369"/>
                  <a:gd name="connsiteX381" fmla="*/ 10818637 w 12089090"/>
                  <a:gd name="connsiteY381" fmla="*/ 2334032 h 13511369"/>
                  <a:gd name="connsiteX382" fmla="*/ 11078988 w 12089090"/>
                  <a:gd name="connsiteY382" fmla="*/ 2099083 h 13511369"/>
                  <a:gd name="connsiteX383" fmla="*/ 11199637 w 12089090"/>
                  <a:gd name="connsiteY383" fmla="*/ 2118132 h 13511369"/>
                  <a:gd name="connsiteX384" fmla="*/ 11269488 w 12089090"/>
                  <a:gd name="connsiteY384" fmla="*/ 2029233 h 13511369"/>
                  <a:gd name="connsiteX385" fmla="*/ 11504437 w 12089090"/>
                  <a:gd name="connsiteY385" fmla="*/ 1921282 h 13511369"/>
                  <a:gd name="connsiteX386" fmla="*/ 11358388 w 12089090"/>
                  <a:gd name="connsiteY386" fmla="*/ 1851433 h 13511369"/>
                  <a:gd name="connsiteX387" fmla="*/ 11275837 w 12089090"/>
                  <a:gd name="connsiteY387" fmla="*/ 1705382 h 13511369"/>
                  <a:gd name="connsiteX388" fmla="*/ 11377437 w 12089090"/>
                  <a:gd name="connsiteY388" fmla="*/ 1279932 h 13511369"/>
                  <a:gd name="connsiteX389" fmla="*/ 11256787 w 12089090"/>
                  <a:gd name="connsiteY389" fmla="*/ 1019582 h 13511369"/>
                  <a:gd name="connsiteX390" fmla="*/ 11542537 w 12089090"/>
                  <a:gd name="connsiteY390" fmla="*/ 1362482 h 13511369"/>
                  <a:gd name="connsiteX391" fmla="*/ 11707637 w 12089090"/>
                  <a:gd name="connsiteY391" fmla="*/ 1165632 h 13511369"/>
                  <a:gd name="connsiteX392" fmla="*/ 11891787 w 12089090"/>
                  <a:gd name="connsiteY392" fmla="*/ 1476782 h 13511369"/>
                  <a:gd name="connsiteX393" fmla="*/ 12088637 w 12089090"/>
                  <a:gd name="connsiteY393" fmla="*/ 1578383 h 13511369"/>
                  <a:gd name="connsiteX394" fmla="*/ 11923537 w 12089090"/>
                  <a:gd name="connsiteY394" fmla="*/ 1133883 h 13511369"/>
                  <a:gd name="connsiteX395" fmla="*/ 11910837 w 12089090"/>
                  <a:gd name="connsiteY395" fmla="*/ 917982 h 13511369"/>
                  <a:gd name="connsiteX396" fmla="*/ 11777487 w 12089090"/>
                  <a:gd name="connsiteY396" fmla="*/ 721132 h 13511369"/>
                  <a:gd name="connsiteX397" fmla="*/ 11752087 w 12089090"/>
                  <a:gd name="connsiteY39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300465 w 12089090"/>
                  <a:gd name="connsiteY10" fmla="*/ 2740975 h 13511369"/>
                  <a:gd name="connsiteX11" fmla="*/ 8262365 w 12089090"/>
                  <a:gd name="connsiteY11" fmla="*/ 2845750 h 13511369"/>
                  <a:gd name="connsiteX12" fmla="*/ 8019478 w 12089090"/>
                  <a:gd name="connsiteY12" fmla="*/ 2614769 h 13511369"/>
                  <a:gd name="connsiteX13" fmla="*/ 7656337 w 12089090"/>
                  <a:gd name="connsiteY13" fmla="*/ 2429282 h 13511369"/>
                  <a:gd name="connsiteX14" fmla="*/ 7595615 w 12089090"/>
                  <a:gd name="connsiteY14" fmla="*/ 2443319 h 13511369"/>
                  <a:gd name="connsiteX15" fmla="*/ 7526559 w 12089090"/>
                  <a:gd name="connsiteY15" fmla="*/ 2407600 h 13511369"/>
                  <a:gd name="connsiteX16" fmla="*/ 7521797 w 12089090"/>
                  <a:gd name="connsiteY16" fmla="*/ 2148044 h 13511369"/>
                  <a:gd name="connsiteX17" fmla="*/ 7412259 w 12089090"/>
                  <a:gd name="connsiteY17" fmla="*/ 2105181 h 13511369"/>
                  <a:gd name="connsiteX18" fmla="*/ 7371778 w 12089090"/>
                  <a:gd name="connsiteY18" fmla="*/ 1993263 h 13511369"/>
                  <a:gd name="connsiteX19" fmla="*/ 7281290 w 12089090"/>
                  <a:gd name="connsiteY19" fmla="*/ 2021838 h 13511369"/>
                  <a:gd name="connsiteX20" fmla="*/ 7180087 w 12089090"/>
                  <a:gd name="connsiteY20" fmla="*/ 1905407 h 13511369"/>
                  <a:gd name="connsiteX21" fmla="*/ 7321772 w 12089090"/>
                  <a:gd name="connsiteY21" fmla="*/ 1876581 h 13511369"/>
                  <a:gd name="connsiteX22" fmla="*/ 7419403 w 12089090"/>
                  <a:gd name="connsiteY22" fmla="*/ 1843244 h 13511369"/>
                  <a:gd name="connsiteX23" fmla="*/ 7457503 w 12089090"/>
                  <a:gd name="connsiteY23" fmla="*/ 1764663 h 13511369"/>
                  <a:gd name="connsiteX24" fmla="*/ 7543228 w 12089090"/>
                  <a:gd name="connsiteY24" fmla="*/ 1752756 h 13511369"/>
                  <a:gd name="connsiteX25" fmla="*/ 7618237 w 12089090"/>
                  <a:gd name="connsiteY25" fmla="*/ 1552982 h 13511369"/>
                  <a:gd name="connsiteX26" fmla="*/ 7512272 w 12089090"/>
                  <a:gd name="connsiteY26" fmla="*/ 1428906 h 13511369"/>
                  <a:gd name="connsiteX27" fmla="*/ 7275337 w 12089090"/>
                  <a:gd name="connsiteY27" fmla="*/ 1305332 h 13511369"/>
                  <a:gd name="connsiteX28" fmla="*/ 6959822 w 12089090"/>
                  <a:gd name="connsiteY28" fmla="*/ 1395569 h 13511369"/>
                  <a:gd name="connsiteX29" fmla="*/ 6752653 w 12089090"/>
                  <a:gd name="connsiteY29" fmla="*/ 1359850 h 13511369"/>
                  <a:gd name="connsiteX30" fmla="*/ 6647878 w 12089090"/>
                  <a:gd name="connsiteY30" fmla="*/ 1431288 h 13511369"/>
                  <a:gd name="connsiteX31" fmla="*/ 6488334 w 12089090"/>
                  <a:gd name="connsiteY31" fmla="*/ 1331275 h 13511369"/>
                  <a:gd name="connsiteX32" fmla="*/ 6354984 w 12089090"/>
                  <a:gd name="connsiteY32" fmla="*/ 1402713 h 13511369"/>
                  <a:gd name="connsiteX33" fmla="*/ 6265687 w 12089090"/>
                  <a:gd name="connsiteY33" fmla="*/ 1362482 h 13511369"/>
                  <a:gd name="connsiteX34" fmla="*/ 6181153 w 12089090"/>
                  <a:gd name="connsiteY34" fmla="*/ 1433669 h 13511369"/>
                  <a:gd name="connsiteX35" fmla="*/ 6052565 w 12089090"/>
                  <a:gd name="connsiteY35" fmla="*/ 1269363 h 13511369"/>
                  <a:gd name="connsiteX36" fmla="*/ 5971603 w 12089090"/>
                  <a:gd name="connsiteY36" fmla="*/ 1078863 h 13511369"/>
                  <a:gd name="connsiteX37" fmla="*/ 5808487 w 12089090"/>
                  <a:gd name="connsiteY37" fmla="*/ 1000532 h 13511369"/>
                  <a:gd name="connsiteX38" fmla="*/ 5647753 w 12089090"/>
                  <a:gd name="connsiteY38" fmla="*/ 921700 h 13511369"/>
                  <a:gd name="connsiteX39" fmla="*/ 5566790 w 12089090"/>
                  <a:gd name="connsiteY39" fmla="*/ 995519 h 13511369"/>
                  <a:gd name="connsiteX40" fmla="*/ 5500115 w 12089090"/>
                  <a:gd name="connsiteY40" fmla="*/ 847881 h 13511369"/>
                  <a:gd name="connsiteX41" fmla="*/ 5295328 w 12089090"/>
                  <a:gd name="connsiteY41" fmla="*/ 838356 h 13511369"/>
                  <a:gd name="connsiteX42" fmla="*/ 5119115 w 12089090"/>
                  <a:gd name="connsiteY42" fmla="*/ 678813 h 13511369"/>
                  <a:gd name="connsiteX43" fmla="*/ 4872656 w 12089090"/>
                  <a:gd name="connsiteY43" fmla="*/ 524282 h 13511369"/>
                  <a:gd name="connsiteX44" fmla="*/ 4578572 w 12089090"/>
                  <a:gd name="connsiteY44" fmla="*/ 478788 h 13511369"/>
                  <a:gd name="connsiteX45" fmla="*/ 4330922 w 12089090"/>
                  <a:gd name="connsiteY45" fmla="*/ 395444 h 13511369"/>
                  <a:gd name="connsiteX46" fmla="*/ 4363068 w 12089090"/>
                  <a:gd name="connsiteY46" fmla="*/ 505232 h 13511369"/>
                  <a:gd name="connsiteX47" fmla="*/ 4118990 w 12089090"/>
                  <a:gd name="connsiteY47" fmla="*/ 528794 h 13511369"/>
                  <a:gd name="connsiteX48" fmla="*/ 3952303 w 12089090"/>
                  <a:gd name="connsiteY48" fmla="*/ 640713 h 13511369"/>
                  <a:gd name="connsiteX49" fmla="*/ 3770137 w 12089090"/>
                  <a:gd name="connsiteY49" fmla="*/ 929094 h 13511369"/>
                  <a:gd name="connsiteX50" fmla="*/ 3680840 w 12089090"/>
                  <a:gd name="connsiteY50" fmla="*/ 914556 h 13511369"/>
                  <a:gd name="connsiteX51" fmla="*/ 3578447 w 12089090"/>
                  <a:gd name="connsiteY51" fmla="*/ 990756 h 13511369"/>
                  <a:gd name="connsiteX52" fmla="*/ 3404615 w 12089090"/>
                  <a:gd name="connsiteY52" fmla="*/ 1205069 h 13511369"/>
                  <a:gd name="connsiteX53" fmla="*/ 3266503 w 12089090"/>
                  <a:gd name="connsiteY53" fmla="*/ 1266981 h 13511369"/>
                  <a:gd name="connsiteX54" fmla="*/ 3184349 w 12089090"/>
                  <a:gd name="connsiteY54" fmla="*/ 1343433 h 13511369"/>
                  <a:gd name="connsiteX55" fmla="*/ 2956940 w 12089090"/>
                  <a:gd name="connsiteY55" fmla="*/ 1233644 h 13511369"/>
                  <a:gd name="connsiteX56" fmla="*/ 2829544 w 12089090"/>
                  <a:gd name="connsiteY56" fmla="*/ 1317239 h 13511369"/>
                  <a:gd name="connsiteX57" fmla="*/ 2690240 w 12089090"/>
                  <a:gd name="connsiteY57" fmla="*/ 1366994 h 13511369"/>
                  <a:gd name="connsiteX58" fmla="*/ 2455687 w 12089090"/>
                  <a:gd name="connsiteY58" fmla="*/ 1452970 h 13511369"/>
                  <a:gd name="connsiteX59" fmla="*/ 2421159 w 12089090"/>
                  <a:gd name="connsiteY59" fmla="*/ 1328894 h 13511369"/>
                  <a:gd name="connsiteX60" fmla="*/ 2341387 w 12089090"/>
                  <a:gd name="connsiteY60" fmla="*/ 1248182 h 13511369"/>
                  <a:gd name="connsiteX61" fmla="*/ 2364009 w 12089090"/>
                  <a:gd name="connsiteY61" fmla="*/ 1407475 h 13511369"/>
                  <a:gd name="connsiteX62" fmla="*/ 2321147 w 12089090"/>
                  <a:gd name="connsiteY62" fmla="*/ 1557494 h 13511369"/>
                  <a:gd name="connsiteX63" fmla="*/ 2379487 w 12089090"/>
                  <a:gd name="connsiteY63" fmla="*/ 1629182 h 13511369"/>
                  <a:gd name="connsiteX64" fmla="*/ 2748581 w 12089090"/>
                  <a:gd name="connsiteY64" fmla="*/ 1888739 h 13511369"/>
                  <a:gd name="connsiteX65" fmla="*/ 2818828 w 12089090"/>
                  <a:gd name="connsiteY65" fmla="*/ 2031363 h 13511369"/>
                  <a:gd name="connsiteX66" fmla="*/ 2799778 w 12089090"/>
                  <a:gd name="connsiteY66" fmla="*/ 2224244 h 13511369"/>
                  <a:gd name="connsiteX67" fmla="*/ 2870025 w 12089090"/>
                  <a:gd name="connsiteY67" fmla="*/ 2431664 h 13511369"/>
                  <a:gd name="connsiteX68" fmla="*/ 3027187 w 12089090"/>
                  <a:gd name="connsiteY68" fmla="*/ 2567395 h 13511369"/>
                  <a:gd name="connsiteX69" fmla="*/ 3160537 w 12089090"/>
                  <a:gd name="connsiteY69" fmla="*/ 2543582 h 13511369"/>
                  <a:gd name="connsiteX70" fmla="*/ 3228403 w 12089090"/>
                  <a:gd name="connsiteY70" fmla="*/ 2648106 h 13511369"/>
                  <a:gd name="connsiteX71" fmla="*/ 3130772 w 12089090"/>
                  <a:gd name="connsiteY71" fmla="*/ 2719544 h 13511369"/>
                  <a:gd name="connsiteX72" fmla="*/ 3115293 w 12089090"/>
                  <a:gd name="connsiteY72" fmla="*/ 2843619 h 13511369"/>
                  <a:gd name="connsiteX73" fmla="*/ 3023615 w 12089090"/>
                  <a:gd name="connsiteY73" fmla="*/ 2957669 h 13511369"/>
                  <a:gd name="connsiteX74" fmla="*/ 3016472 w 12089090"/>
                  <a:gd name="connsiteY74" fmla="*/ 3050538 h 13511369"/>
                  <a:gd name="connsiteX75" fmla="*/ 2916459 w 12089090"/>
                  <a:gd name="connsiteY75" fmla="*/ 3143406 h 13511369"/>
                  <a:gd name="connsiteX76" fmla="*/ 2874787 w 12089090"/>
                  <a:gd name="connsiteY76" fmla="*/ 3248432 h 13511369"/>
                  <a:gd name="connsiteX77" fmla="*/ 2916459 w 12089090"/>
                  <a:gd name="connsiteY77" fmla="*/ 3355338 h 13511369"/>
                  <a:gd name="connsiteX78" fmla="*/ 3039093 w 12089090"/>
                  <a:gd name="connsiteY78" fmla="*/ 3469889 h 13511369"/>
                  <a:gd name="connsiteX79" fmla="*/ 2880740 w 12089090"/>
                  <a:gd name="connsiteY79" fmla="*/ 3872069 h 13511369"/>
                  <a:gd name="connsiteX80" fmla="*/ 2854547 w 12089090"/>
                  <a:gd name="connsiteY80" fmla="*/ 4003038 h 13511369"/>
                  <a:gd name="connsiteX81" fmla="*/ 2779537 w 12089090"/>
                  <a:gd name="connsiteY81" fmla="*/ 4067582 h 13511369"/>
                  <a:gd name="connsiteX82" fmla="*/ 2630709 w 12089090"/>
                  <a:gd name="connsiteY82" fmla="*/ 4069713 h 13511369"/>
                  <a:gd name="connsiteX83" fmla="*/ 2559272 w 12089090"/>
                  <a:gd name="connsiteY83" fmla="*/ 4041138 h 13511369"/>
                  <a:gd name="connsiteX84" fmla="*/ 2497359 w 12089090"/>
                  <a:gd name="connsiteY84" fmla="*/ 3964938 h 13511369"/>
                  <a:gd name="connsiteX85" fmla="*/ 2360437 w 12089090"/>
                  <a:gd name="connsiteY85" fmla="*/ 3991382 h 13511369"/>
                  <a:gd name="connsiteX86" fmla="*/ 2302097 w 12089090"/>
                  <a:gd name="connsiteY86" fmla="*/ 4098288 h 13511369"/>
                  <a:gd name="connsiteX87" fmla="*/ 2402109 w 12089090"/>
                  <a:gd name="connsiteY87" fmla="*/ 4295932 h 13511369"/>
                  <a:gd name="connsiteX88" fmla="*/ 2322337 w 12089090"/>
                  <a:gd name="connsiteY88" fmla="*/ 4353332 h 13511369"/>
                  <a:gd name="connsiteX89" fmla="*/ 2533078 w 12089090"/>
                  <a:gd name="connsiteY89" fmla="*/ 4645975 h 13511369"/>
                  <a:gd name="connsiteX90" fmla="*/ 2597372 w 12089090"/>
                  <a:gd name="connsiteY90" fmla="*/ 4879338 h 13511369"/>
                  <a:gd name="connsiteX91" fmla="*/ 2489024 w 12089090"/>
                  <a:gd name="connsiteY91" fmla="*/ 4958170 h 13511369"/>
                  <a:gd name="connsiteX92" fmla="*/ 2471165 w 12089090"/>
                  <a:gd name="connsiteY92" fmla="*/ 5122225 h 13511369"/>
                  <a:gd name="connsiteX93" fmla="*/ 2387822 w 12089090"/>
                  <a:gd name="connsiteY93" fmla="*/ 5196044 h 13511369"/>
                  <a:gd name="connsiteX94" fmla="*/ 2398537 w 12089090"/>
                  <a:gd name="connsiteY94" fmla="*/ 5286782 h 13511369"/>
                  <a:gd name="connsiteX95" fmla="*/ 2506884 w 12089090"/>
                  <a:gd name="connsiteY95" fmla="*/ 5384163 h 13511369"/>
                  <a:gd name="connsiteX96" fmla="*/ 2512837 w 12089090"/>
                  <a:gd name="connsiteY96" fmla="*/ 5534432 h 13511369"/>
                  <a:gd name="connsiteX97" fmla="*/ 2516409 w 12089090"/>
                  <a:gd name="connsiteY97" fmla="*/ 5622288 h 13511369"/>
                  <a:gd name="connsiteX98" fmla="*/ 2649759 w 12089090"/>
                  <a:gd name="connsiteY98" fmla="*/ 5741350 h 13511369"/>
                  <a:gd name="connsiteX99" fmla="*/ 2814065 w 12089090"/>
                  <a:gd name="connsiteY99" fmla="*/ 5819932 h 13511369"/>
                  <a:gd name="connsiteX100" fmla="*/ 2846212 w 12089090"/>
                  <a:gd name="connsiteY100" fmla="*/ 6036875 h 13511369"/>
                  <a:gd name="connsiteX101" fmla="*/ 2836687 w 12089090"/>
                  <a:gd name="connsiteY101" fmla="*/ 6239282 h 13511369"/>
                  <a:gd name="connsiteX102" fmla="*/ 2611659 w 12089090"/>
                  <a:gd name="connsiteY102" fmla="*/ 6322375 h 13511369"/>
                  <a:gd name="connsiteX103" fmla="*/ 2627137 w 12089090"/>
                  <a:gd name="connsiteY103" fmla="*/ 6448832 h 13511369"/>
                  <a:gd name="connsiteX104" fmla="*/ 2531887 w 12089090"/>
                  <a:gd name="connsiteY104" fmla="*/ 6696482 h 13511369"/>
                  <a:gd name="connsiteX105" fmla="*/ 2585465 w 12089090"/>
                  <a:gd name="connsiteY105" fmla="*/ 6812913 h 13511369"/>
                  <a:gd name="connsiteX106" fmla="*/ 2535459 w 12089090"/>
                  <a:gd name="connsiteY106" fmla="*/ 6872444 h 13511369"/>
                  <a:gd name="connsiteX107" fmla="*/ 2478309 w 12089090"/>
                  <a:gd name="connsiteY107" fmla="*/ 6981982 h 13511369"/>
                  <a:gd name="connsiteX108" fmla="*/ 2365199 w 12089090"/>
                  <a:gd name="connsiteY108" fmla="*/ 7022714 h 13511369"/>
                  <a:gd name="connsiteX109" fmla="*/ 2123503 w 12089090"/>
                  <a:gd name="connsiteY109" fmla="*/ 7248682 h 13511369"/>
                  <a:gd name="connsiteX110" fmla="*/ 2171128 w 12089090"/>
                  <a:gd name="connsiteY110" fmla="*/ 7551100 h 13511369"/>
                  <a:gd name="connsiteX111" fmla="*/ 2143743 w 12089090"/>
                  <a:gd name="connsiteY111" fmla="*/ 7627551 h 13511369"/>
                  <a:gd name="connsiteX112" fmla="*/ 1973484 w 12089090"/>
                  <a:gd name="connsiteY112" fmla="*/ 7703500 h 13511369"/>
                  <a:gd name="connsiteX113" fmla="*/ 1867519 w 12089090"/>
                  <a:gd name="connsiteY113" fmla="*/ 7841863 h 13511369"/>
                  <a:gd name="connsiteX114" fmla="*/ 1842515 w 12089090"/>
                  <a:gd name="connsiteY114" fmla="*/ 8084500 h 13511369"/>
                  <a:gd name="connsiteX115" fmla="*/ 1721072 w 12089090"/>
                  <a:gd name="connsiteY115" fmla="*/ 8148794 h 13511369"/>
                  <a:gd name="connsiteX116" fmla="*/ 1703212 w 12089090"/>
                  <a:gd name="connsiteY116" fmla="*/ 8291919 h 13511369"/>
                  <a:gd name="connsiteX117" fmla="*/ 1671065 w 12089090"/>
                  <a:gd name="connsiteY117" fmla="*/ 8510744 h 13511369"/>
                  <a:gd name="connsiteX118" fmla="*/ 1716309 w 12089090"/>
                  <a:gd name="connsiteY118" fmla="*/ 8653619 h 13511369"/>
                  <a:gd name="connsiteX119" fmla="*/ 1706784 w 12089090"/>
                  <a:gd name="connsiteY119" fmla="*/ 8772682 h 13511369"/>
                  <a:gd name="connsiteX120" fmla="*/ 1788937 w 12089090"/>
                  <a:gd name="connsiteY120" fmla="*/ 8963432 h 13511369"/>
                  <a:gd name="connsiteX121" fmla="*/ 1657969 w 12089090"/>
                  <a:gd name="connsiteY121" fmla="*/ 9413488 h 13511369"/>
                  <a:gd name="connsiteX122" fmla="*/ 1506759 w 12089090"/>
                  <a:gd name="connsiteY122" fmla="*/ 9498963 h 13511369"/>
                  <a:gd name="connsiteX123" fmla="*/ 1463897 w 12089090"/>
                  <a:gd name="connsiteY123" fmla="*/ 9682319 h 13511369"/>
                  <a:gd name="connsiteX124" fmla="*/ 1321022 w 12089090"/>
                  <a:gd name="connsiteY124" fmla="*/ 9748994 h 13511369"/>
                  <a:gd name="connsiteX125" fmla="*/ 1312687 w 12089090"/>
                  <a:gd name="connsiteY125" fmla="*/ 9839732 h 13511369"/>
                  <a:gd name="connsiteX126" fmla="*/ 1237678 w 12089090"/>
                  <a:gd name="connsiteY126" fmla="*/ 9970450 h 13511369"/>
                  <a:gd name="connsiteX127" fmla="*/ 1254347 w 12089090"/>
                  <a:gd name="connsiteY127" fmla="*/ 10151425 h 13511369"/>
                  <a:gd name="connsiteX128" fmla="*/ 1179337 w 12089090"/>
                  <a:gd name="connsiteY128" fmla="*/ 10315982 h 13511369"/>
                  <a:gd name="connsiteX129" fmla="*/ 932878 w 12089090"/>
                  <a:gd name="connsiteY129" fmla="*/ 10353832 h 13511369"/>
                  <a:gd name="connsiteX130" fmla="*/ 817387 w 12089090"/>
                  <a:gd name="connsiteY130" fmla="*/ 10468382 h 13511369"/>
                  <a:gd name="connsiteX131" fmla="*/ 678084 w 12089090"/>
                  <a:gd name="connsiteY131" fmla="*/ 10480038 h 13511369"/>
                  <a:gd name="connsiteX132" fmla="*/ 585215 w 12089090"/>
                  <a:gd name="connsiteY132" fmla="*/ 10544332 h 13511369"/>
                  <a:gd name="connsiteX133" fmla="*/ 497109 w 12089090"/>
                  <a:gd name="connsiteY133" fmla="*/ 10503850 h 13511369"/>
                  <a:gd name="connsiteX134" fmla="*/ 399478 w 12089090"/>
                  <a:gd name="connsiteY134" fmla="*/ 10510994 h 13511369"/>
                  <a:gd name="connsiteX135" fmla="*/ 301847 w 12089090"/>
                  <a:gd name="connsiteY135" fmla="*/ 10482419 h 13511369"/>
                  <a:gd name="connsiteX136" fmla="*/ 238743 w 12089090"/>
                  <a:gd name="connsiteY136" fmla="*/ 10535057 h 13511369"/>
                  <a:gd name="connsiteX137" fmla="*/ 17287 w 12089090"/>
                  <a:gd name="connsiteY137" fmla="*/ 10430282 h 13511369"/>
                  <a:gd name="connsiteX138" fmla="*/ 78009 w 12089090"/>
                  <a:gd name="connsiteY138" fmla="*/ 10608625 h 13511369"/>
                  <a:gd name="connsiteX139" fmla="*/ 11334 w 12089090"/>
                  <a:gd name="connsiteY139" fmla="*/ 10787219 h 13511369"/>
                  <a:gd name="connsiteX140" fmla="*/ 112537 w 12089090"/>
                  <a:gd name="connsiteY140" fmla="*/ 11056551 h 13511369"/>
                  <a:gd name="connsiteX141" fmla="*/ 8953 w 12089090"/>
                  <a:gd name="connsiteY141" fmla="*/ 11234894 h 13511369"/>
                  <a:gd name="connsiteX142" fmla="*/ 17287 w 12089090"/>
                  <a:gd name="connsiteY142" fmla="*/ 11420882 h 13511369"/>
                  <a:gd name="connsiteX143" fmla="*/ 158972 w 12089090"/>
                  <a:gd name="connsiteY143" fmla="*/ 11470638 h 13511369"/>
                  <a:gd name="connsiteX144" fmla="*/ 455437 w 12089090"/>
                  <a:gd name="connsiteY144" fmla="*/ 11497082 h 13511369"/>
                  <a:gd name="connsiteX145" fmla="*/ 623315 w 12089090"/>
                  <a:gd name="connsiteY145" fmla="*/ 11544457 h 13511369"/>
                  <a:gd name="connsiteX146" fmla="*/ 737615 w 12089090"/>
                  <a:gd name="connsiteY146" fmla="*/ 11489688 h 13511369"/>
                  <a:gd name="connsiteX147" fmla="*/ 912637 w 12089090"/>
                  <a:gd name="connsiteY147" fmla="*/ 11535182 h 13511369"/>
                  <a:gd name="connsiteX148" fmla="*/ 1078134 w 12089090"/>
                  <a:gd name="connsiteY148" fmla="*/ 11413488 h 13511369"/>
                  <a:gd name="connsiteX149" fmla="*/ 1155524 w 12089090"/>
                  <a:gd name="connsiteY149" fmla="*/ 11470889 h 13511369"/>
                  <a:gd name="connsiteX150" fmla="*/ 1294828 w 12089090"/>
                  <a:gd name="connsiteY150" fmla="*/ 11496832 h 13511369"/>
                  <a:gd name="connsiteX151" fmla="*/ 1466278 w 12089090"/>
                  <a:gd name="connsiteY151" fmla="*/ 11508738 h 13511369"/>
                  <a:gd name="connsiteX152" fmla="*/ 1552003 w 12089090"/>
                  <a:gd name="connsiteY152" fmla="*/ 11573032 h 13511369"/>
                  <a:gd name="connsiteX153" fmla="*/ 1652015 w 12089090"/>
                  <a:gd name="connsiteY153" fmla="*/ 11580175 h 13511369"/>
                  <a:gd name="connsiteX154" fmla="*/ 1731787 w 12089090"/>
                  <a:gd name="connsiteY154" fmla="*/ 11592332 h 13511369"/>
                  <a:gd name="connsiteX155" fmla="*/ 1659159 w 12089090"/>
                  <a:gd name="connsiteY155" fmla="*/ 11737338 h 13511369"/>
                  <a:gd name="connsiteX156" fmla="*/ 1693687 w 12089090"/>
                  <a:gd name="connsiteY156" fmla="*/ 11992382 h 13511369"/>
                  <a:gd name="connsiteX157" fmla="*/ 1871090 w 12089090"/>
                  <a:gd name="connsiteY157" fmla="*/ 12130244 h 13511369"/>
                  <a:gd name="connsiteX158" fmla="*/ 1993724 w 12089090"/>
                  <a:gd name="connsiteY158" fmla="*/ 12056676 h 13511369"/>
                  <a:gd name="connsiteX159" fmla="*/ 2066353 w 12089090"/>
                  <a:gd name="connsiteY159" fmla="*/ 12104050 h 13511369"/>
                  <a:gd name="connsiteX160" fmla="*/ 2142553 w 12089090"/>
                  <a:gd name="connsiteY160" fmla="*/ 12034994 h 13511369"/>
                  <a:gd name="connsiteX161" fmla="*/ 2242565 w 12089090"/>
                  <a:gd name="connsiteY161" fmla="*/ 12058807 h 13511369"/>
                  <a:gd name="connsiteX162" fmla="*/ 2473547 w 12089090"/>
                  <a:gd name="connsiteY162" fmla="*/ 12008800 h 13511369"/>
                  <a:gd name="connsiteX163" fmla="*/ 2524743 w 12089090"/>
                  <a:gd name="connsiteY163" fmla="*/ 11899513 h 13511369"/>
                  <a:gd name="connsiteX164" fmla="*/ 2893837 w 12089090"/>
                  <a:gd name="connsiteY164" fmla="*/ 12030482 h 13511369"/>
                  <a:gd name="connsiteX165" fmla="*/ 2983134 w 12089090"/>
                  <a:gd name="connsiteY165" fmla="*/ 12018325 h 13511369"/>
                  <a:gd name="connsiteX166" fmla="*/ 3084337 w 12089090"/>
                  <a:gd name="connsiteY166" fmla="*/ 12182882 h 13511369"/>
                  <a:gd name="connsiteX167" fmla="*/ 3323653 w 12089090"/>
                  <a:gd name="connsiteY167" fmla="*/ 12127863 h 13511369"/>
                  <a:gd name="connsiteX168" fmla="*/ 3433190 w 12089090"/>
                  <a:gd name="connsiteY168" fmla="*/ 12196919 h 13511369"/>
                  <a:gd name="connsiteX169" fmla="*/ 3586781 w 12089090"/>
                  <a:gd name="connsiteY169" fmla="*/ 12266226 h 13511369"/>
                  <a:gd name="connsiteX170" fmla="*/ 3522487 w 12089090"/>
                  <a:gd name="connsiteY170" fmla="*/ 12387670 h 13511369"/>
                  <a:gd name="connsiteX171" fmla="*/ 3607022 w 12089090"/>
                  <a:gd name="connsiteY171" fmla="*/ 12592207 h 13511369"/>
                  <a:gd name="connsiteX172" fmla="*/ 3560587 w 12089090"/>
                  <a:gd name="connsiteY172" fmla="*/ 12773432 h 13511369"/>
                  <a:gd name="connsiteX173" fmla="*/ 3545109 w 12089090"/>
                  <a:gd name="connsiteY173" fmla="*/ 12987494 h 13511369"/>
                  <a:gd name="connsiteX174" fmla="*/ 3636787 w 12089090"/>
                  <a:gd name="connsiteY174" fmla="*/ 13211582 h 13511369"/>
                  <a:gd name="connsiteX175" fmla="*/ 3922537 w 12089090"/>
                  <a:gd name="connsiteY175" fmla="*/ 13440182 h 13511369"/>
                  <a:gd name="connsiteX176" fmla="*/ 4514278 w 12089090"/>
                  <a:gd name="connsiteY176" fmla="*/ 13511369 h 13511369"/>
                  <a:gd name="connsiteX177" fmla="*/ 4549996 w 12089090"/>
                  <a:gd name="connsiteY177" fmla="*/ 13442312 h 13511369"/>
                  <a:gd name="connsiteX178" fmla="*/ 4208287 w 12089090"/>
                  <a:gd name="connsiteY178" fmla="*/ 13154432 h 13511369"/>
                  <a:gd name="connsiteX179" fmla="*/ 4635722 w 12089090"/>
                  <a:gd name="connsiteY179" fmla="*/ 13268482 h 13511369"/>
                  <a:gd name="connsiteX180" fmla="*/ 4951237 w 12089090"/>
                  <a:gd name="connsiteY180" fmla="*/ 13268732 h 13511369"/>
                  <a:gd name="connsiteX181" fmla="*/ 5052440 w 12089090"/>
                  <a:gd name="connsiteY181" fmla="*/ 13058932 h 13511369"/>
                  <a:gd name="connsiteX182" fmla="*/ 5011959 w 12089090"/>
                  <a:gd name="connsiteY182" fmla="*/ 12985113 h 13511369"/>
                  <a:gd name="connsiteX183" fmla="*/ 5008387 w 12089090"/>
                  <a:gd name="connsiteY183" fmla="*/ 12678182 h 13511369"/>
                  <a:gd name="connsiteX184" fmla="*/ 5084587 w 12089090"/>
                  <a:gd name="connsiteY184" fmla="*/ 12563882 h 13511369"/>
                  <a:gd name="connsiteX185" fmla="*/ 5046487 w 12089090"/>
                  <a:gd name="connsiteY185" fmla="*/ 12225745 h 13511369"/>
                  <a:gd name="connsiteX186" fmla="*/ 5375100 w 12089090"/>
                  <a:gd name="connsiteY186" fmla="*/ 12097157 h 13511369"/>
                  <a:gd name="connsiteX187" fmla="*/ 5656087 w 12089090"/>
                  <a:gd name="connsiteY187" fmla="*/ 12180502 h 13511369"/>
                  <a:gd name="connsiteX188" fmla="*/ 5541787 w 12089090"/>
                  <a:gd name="connsiteY188" fmla="*/ 11249432 h 13511369"/>
                  <a:gd name="connsiteX189" fmla="*/ 5602510 w 12089090"/>
                  <a:gd name="connsiteY189" fmla="*/ 10722925 h 13511369"/>
                  <a:gd name="connsiteX190" fmla="*/ 5485827 w 12089090"/>
                  <a:gd name="connsiteY190" fmla="*/ 10663394 h 13511369"/>
                  <a:gd name="connsiteX191" fmla="*/ 5602509 w 12089090"/>
                  <a:gd name="connsiteY191" fmla="*/ 10701495 h 13511369"/>
                  <a:gd name="connsiteX192" fmla="*/ 5628703 w 12089090"/>
                  <a:gd name="connsiteY192" fmla="*/ 10160950 h 13511369"/>
                  <a:gd name="connsiteX193" fmla="*/ 5715618 w 12089090"/>
                  <a:gd name="connsiteY193" fmla="*/ 9775438 h 13511369"/>
                  <a:gd name="connsiteX194" fmla="*/ 5847778 w 12089090"/>
                  <a:gd name="connsiteY194" fmla="*/ 9408475 h 13511369"/>
                  <a:gd name="connsiteX195" fmla="*/ 5938265 w 12089090"/>
                  <a:gd name="connsiteY195" fmla="*/ 9196544 h 13511369"/>
                  <a:gd name="connsiteX196" fmla="*/ 5776340 w 12089090"/>
                  <a:gd name="connsiteY196" fmla="*/ 9329894 h 13511369"/>
                  <a:gd name="connsiteX197" fmla="*/ 5940647 w 12089090"/>
                  <a:gd name="connsiteY197" fmla="*/ 9137013 h 13511369"/>
                  <a:gd name="connsiteX198" fmla="*/ 5972794 w 12089090"/>
                  <a:gd name="connsiteY198" fmla="*/ 8956289 h 13511369"/>
                  <a:gd name="connsiteX199" fmla="*/ 5976365 w 12089090"/>
                  <a:gd name="connsiteY199" fmla="*/ 9087006 h 13511369"/>
                  <a:gd name="connsiteX200" fmla="*/ 6458567 w 12089090"/>
                  <a:gd name="connsiteY200" fmla="*/ 8201432 h 13511369"/>
                  <a:gd name="connsiteX201" fmla="*/ 6221634 w 12089090"/>
                  <a:gd name="connsiteY201" fmla="*/ 8101170 h 13511369"/>
                  <a:gd name="connsiteX202" fmla="*/ 6443090 w 12089090"/>
                  <a:gd name="connsiteY202" fmla="*/ 8110694 h 13511369"/>
                  <a:gd name="connsiteX203" fmla="*/ 6713363 w 12089090"/>
                  <a:gd name="connsiteY203" fmla="*/ 8074975 h 13511369"/>
                  <a:gd name="connsiteX204" fmla="*/ 6872907 w 12089090"/>
                  <a:gd name="connsiteY204" fmla="*/ 8032113 h 13511369"/>
                  <a:gd name="connsiteX205" fmla="*/ 6802659 w 12089090"/>
                  <a:gd name="connsiteY205" fmla="*/ 7972582 h 13511369"/>
                  <a:gd name="connsiteX206" fmla="*/ 6894339 w 12089090"/>
                  <a:gd name="connsiteY206" fmla="*/ 7846626 h 13511369"/>
                  <a:gd name="connsiteX207" fmla="*/ 6997921 w 12089090"/>
                  <a:gd name="connsiteY207" fmla="*/ 7867807 h 13511369"/>
                  <a:gd name="connsiteX208" fmla="*/ 7034832 w 12089090"/>
                  <a:gd name="connsiteY208" fmla="*/ 7793990 h 13511369"/>
                  <a:gd name="connsiteX209" fmla="*/ 6961013 w 12089090"/>
                  <a:gd name="connsiteY209" fmla="*/ 7693975 h 13511369"/>
                  <a:gd name="connsiteX210" fmla="*/ 6927676 w 12089090"/>
                  <a:gd name="connsiteY210" fmla="*/ 7596344 h 13511369"/>
                  <a:gd name="connsiteX211" fmla="*/ 6837187 w 12089090"/>
                  <a:gd name="connsiteY211" fmla="*/ 7591832 h 13511369"/>
                  <a:gd name="connsiteX212" fmla="*/ 6763369 w 12089090"/>
                  <a:gd name="connsiteY212" fmla="*/ 7674925 h 13511369"/>
                  <a:gd name="connsiteX213" fmla="*/ 6627637 w 12089090"/>
                  <a:gd name="connsiteY213" fmla="*/ 7687082 h 13511369"/>
                  <a:gd name="connsiteX214" fmla="*/ 6687169 w 12089090"/>
                  <a:gd name="connsiteY214" fmla="*/ 7617775 h 13511369"/>
                  <a:gd name="connsiteX215" fmla="*/ 6699076 w 12089090"/>
                  <a:gd name="connsiteY215" fmla="*/ 7529669 h 13511369"/>
                  <a:gd name="connsiteX216" fmla="*/ 6720506 w 12089090"/>
                  <a:gd name="connsiteY216" fmla="*/ 7467756 h 13511369"/>
                  <a:gd name="connsiteX217" fmla="*/ 6684787 w 12089090"/>
                  <a:gd name="connsiteY217" fmla="*/ 7401332 h 13511369"/>
                  <a:gd name="connsiteX218" fmla="*/ 6620494 w 12089090"/>
                  <a:gd name="connsiteY218" fmla="*/ 7432038 h 13511369"/>
                  <a:gd name="connsiteX219" fmla="*/ 6618112 w 12089090"/>
                  <a:gd name="connsiteY219" fmla="*/ 7351326 h 13511369"/>
                  <a:gd name="connsiteX220" fmla="*/ 6837188 w 12089090"/>
                  <a:gd name="connsiteY220" fmla="*/ 7243919 h 13511369"/>
                  <a:gd name="connsiteX221" fmla="*/ 6801469 w 12089090"/>
                  <a:gd name="connsiteY221" fmla="*/ 7089138 h 13511369"/>
                  <a:gd name="connsiteX222" fmla="*/ 6877669 w 12089090"/>
                  <a:gd name="connsiteY222" fmla="*/ 7072469 h 13511369"/>
                  <a:gd name="connsiteX223" fmla="*/ 6856237 w 12089090"/>
                  <a:gd name="connsiteY223" fmla="*/ 6982232 h 13511369"/>
                  <a:gd name="connsiteX224" fmla="*/ 6961013 w 12089090"/>
                  <a:gd name="connsiteY224" fmla="*/ 6984363 h 13511369"/>
                  <a:gd name="connsiteX225" fmla="*/ 7003876 w 12089090"/>
                  <a:gd name="connsiteY225" fmla="*/ 6903400 h 13511369"/>
                  <a:gd name="connsiteX226" fmla="*/ 7106269 w 12089090"/>
                  <a:gd name="connsiteY226" fmla="*/ 6936738 h 13511369"/>
                  <a:gd name="connsiteX227" fmla="*/ 7180088 w 12089090"/>
                  <a:gd name="connsiteY227" fmla="*/ 7039132 h 13511369"/>
                  <a:gd name="connsiteX228" fmla="*/ 7246763 w 12089090"/>
                  <a:gd name="connsiteY228" fmla="*/ 6979600 h 13511369"/>
                  <a:gd name="connsiteX229" fmla="*/ 7187232 w 12089090"/>
                  <a:gd name="connsiteY229" fmla="*/ 6843869 h 13511369"/>
                  <a:gd name="connsiteX230" fmla="*/ 7244381 w 12089090"/>
                  <a:gd name="connsiteY230" fmla="*/ 6896506 h 13511369"/>
                  <a:gd name="connsiteX231" fmla="*/ 7361063 w 12089090"/>
                  <a:gd name="connsiteY231" fmla="*/ 6934357 h 13511369"/>
                  <a:gd name="connsiteX232" fmla="*/ 7434882 w 12089090"/>
                  <a:gd name="connsiteY232" fmla="*/ 7006046 h 13511369"/>
                  <a:gd name="connsiteX233" fmla="*/ 7403926 w 12089090"/>
                  <a:gd name="connsiteY233" fmla="*/ 7144158 h 13511369"/>
                  <a:gd name="connsiteX234" fmla="*/ 7475363 w 12089090"/>
                  <a:gd name="connsiteY234" fmla="*/ 7108439 h 13511369"/>
                  <a:gd name="connsiteX235" fmla="*/ 7465837 w 12089090"/>
                  <a:gd name="connsiteY235" fmla="*/ 7077482 h 13511369"/>
                  <a:gd name="connsiteX236" fmla="*/ 7542038 w 12089090"/>
                  <a:gd name="connsiteY236" fmla="*/ 7163208 h 13511369"/>
                  <a:gd name="connsiteX237" fmla="*/ 7477744 w 12089090"/>
                  <a:gd name="connsiteY237" fmla="*/ 7244171 h 13511369"/>
                  <a:gd name="connsiteX238" fmla="*/ 7542037 w 12089090"/>
                  <a:gd name="connsiteY238" fmla="*/ 7325132 h 13511369"/>
                  <a:gd name="connsiteX239" fmla="*/ 7468219 w 12089090"/>
                  <a:gd name="connsiteY239" fmla="*/ 7344183 h 13511369"/>
                  <a:gd name="connsiteX240" fmla="*/ 7375351 w 12089090"/>
                  <a:gd name="connsiteY240" fmla="*/ 7296558 h 13511369"/>
                  <a:gd name="connsiteX241" fmla="*/ 7327726 w 12089090"/>
                  <a:gd name="connsiteY241" fmla="*/ 7406096 h 13511369"/>
                  <a:gd name="connsiteX242" fmla="*/ 7403926 w 12089090"/>
                  <a:gd name="connsiteY242" fmla="*/ 7425146 h 13511369"/>
                  <a:gd name="connsiteX243" fmla="*/ 7458694 w 12089090"/>
                  <a:gd name="connsiteY243" fmla="*/ 7484677 h 13511369"/>
                  <a:gd name="connsiteX244" fmla="*/ 7484888 w 12089090"/>
                  <a:gd name="connsiteY244" fmla="*/ 7515382 h 13511369"/>
                  <a:gd name="connsiteX245" fmla="*/ 7505128 w 12089090"/>
                  <a:gd name="connsiteY245" fmla="*/ 7467755 h 13511369"/>
                  <a:gd name="connsiteX246" fmla="*/ 7563469 w 12089090"/>
                  <a:gd name="connsiteY246" fmla="*/ 7529921 h 13511369"/>
                  <a:gd name="connsiteX247" fmla="*/ 7656338 w 12089090"/>
                  <a:gd name="connsiteY247" fmla="*/ 7615646 h 13511369"/>
                  <a:gd name="connsiteX248" fmla="*/ 7656338 w 12089090"/>
                  <a:gd name="connsiteY248" fmla="*/ 7510871 h 13511369"/>
                  <a:gd name="connsiteX249" fmla="*/ 7830168 w 12089090"/>
                  <a:gd name="connsiteY249" fmla="*/ 7606120 h 13511369"/>
                  <a:gd name="connsiteX250" fmla="*/ 7723013 w 12089090"/>
                  <a:gd name="connsiteY250" fmla="*/ 7370377 h 13511369"/>
                  <a:gd name="connsiteX251" fmla="*/ 7725394 w 12089090"/>
                  <a:gd name="connsiteY251" fmla="*/ 7234646 h 13511369"/>
                  <a:gd name="connsiteX252" fmla="*/ 7630144 w 12089090"/>
                  <a:gd name="connsiteY252" fmla="*/ 7206071 h 13511369"/>
                  <a:gd name="connsiteX253" fmla="*/ 7694437 w 12089090"/>
                  <a:gd name="connsiteY253" fmla="*/ 7039382 h 13511369"/>
                  <a:gd name="connsiteX254" fmla="*/ 8392144 w 12089090"/>
                  <a:gd name="connsiteY254" fmla="*/ 6653621 h 13511369"/>
                  <a:gd name="connsiteX255" fmla="*/ 8720757 w 12089090"/>
                  <a:gd name="connsiteY255" fmla="*/ 6591708 h 13511369"/>
                  <a:gd name="connsiteX256" fmla="*/ 8739807 w 12089090"/>
                  <a:gd name="connsiteY256" fmla="*/ 6696483 h 13511369"/>
                  <a:gd name="connsiteX257" fmla="*/ 8813626 w 12089090"/>
                  <a:gd name="connsiteY257" fmla="*/ 6701246 h 13511369"/>
                  <a:gd name="connsiteX258" fmla="*/ 8789812 w 12089090"/>
                  <a:gd name="connsiteY258" fmla="*/ 6548844 h 13511369"/>
                  <a:gd name="connsiteX259" fmla="*/ 9332737 w 12089090"/>
                  <a:gd name="connsiteY259" fmla="*/ 6544082 h 13511369"/>
                  <a:gd name="connsiteX260" fmla="*/ 9520856 w 12089090"/>
                  <a:gd name="connsiteY260" fmla="*/ 6494075 h 13511369"/>
                  <a:gd name="connsiteX261" fmla="*/ 9647062 w 12089090"/>
                  <a:gd name="connsiteY261" fmla="*/ 6298813 h 13511369"/>
                  <a:gd name="connsiteX262" fmla="*/ 9923287 w 12089090"/>
                  <a:gd name="connsiteY262" fmla="*/ 6334532 h 13511369"/>
                  <a:gd name="connsiteX263" fmla="*/ 9887569 w 12089090"/>
                  <a:gd name="connsiteY263" fmla="*/ 6420258 h 13511369"/>
                  <a:gd name="connsiteX264" fmla="*/ 9744694 w 12089090"/>
                  <a:gd name="connsiteY264" fmla="*/ 6434546 h 13511369"/>
                  <a:gd name="connsiteX265" fmla="*/ 9813749 w 12089090"/>
                  <a:gd name="connsiteY265" fmla="*/ 6489313 h 13511369"/>
                  <a:gd name="connsiteX266" fmla="*/ 9682782 w 12089090"/>
                  <a:gd name="connsiteY266" fmla="*/ 6517889 h 13511369"/>
                  <a:gd name="connsiteX267" fmla="*/ 9556576 w 12089090"/>
                  <a:gd name="connsiteY267" fmla="*/ 6508364 h 13511369"/>
                  <a:gd name="connsiteX268" fmla="*/ 9470850 w 12089090"/>
                  <a:gd name="connsiteY268" fmla="*/ 6544082 h 13511369"/>
                  <a:gd name="connsiteX269" fmla="*/ 9439894 w 12089090"/>
                  <a:gd name="connsiteY269" fmla="*/ 6848883 h 13511369"/>
                  <a:gd name="connsiteX270" fmla="*/ 9601819 w 12089090"/>
                  <a:gd name="connsiteY270" fmla="*/ 6882220 h 13511369"/>
                  <a:gd name="connsiteX271" fmla="*/ 9808987 w 12089090"/>
                  <a:gd name="connsiteY271" fmla="*/ 6696482 h 13511369"/>
                  <a:gd name="connsiteX272" fmla="*/ 9847088 w 12089090"/>
                  <a:gd name="connsiteY272" fmla="*/ 6794114 h 13511369"/>
                  <a:gd name="connsiteX273" fmla="*/ 9994726 w 12089090"/>
                  <a:gd name="connsiteY273" fmla="*/ 6717914 h 13511369"/>
                  <a:gd name="connsiteX274" fmla="*/ 9894713 w 12089090"/>
                  <a:gd name="connsiteY274" fmla="*/ 6956040 h 13511369"/>
                  <a:gd name="connsiteX275" fmla="*/ 10037588 w 12089090"/>
                  <a:gd name="connsiteY275" fmla="*/ 6898889 h 13511369"/>
                  <a:gd name="connsiteX276" fmla="*/ 10004251 w 12089090"/>
                  <a:gd name="connsiteY276" fmla="*/ 6986996 h 13511369"/>
                  <a:gd name="connsiteX277" fmla="*/ 10235232 w 12089090"/>
                  <a:gd name="connsiteY277" fmla="*/ 6984614 h 13511369"/>
                  <a:gd name="connsiteX278" fmla="*/ 10075687 w 12089090"/>
                  <a:gd name="connsiteY278" fmla="*/ 7039382 h 13511369"/>
                  <a:gd name="connsiteX279" fmla="*/ 9966151 w 12089090"/>
                  <a:gd name="connsiteY279" fmla="*/ 7096533 h 13511369"/>
                  <a:gd name="connsiteX280" fmla="*/ 9847088 w 12089090"/>
                  <a:gd name="connsiteY280" fmla="*/ 7210833 h 13511369"/>
                  <a:gd name="connsiteX281" fmla="*/ 9882806 w 12089090"/>
                  <a:gd name="connsiteY281" fmla="*/ 7270363 h 13511369"/>
                  <a:gd name="connsiteX282" fmla="*/ 9925669 w 12089090"/>
                  <a:gd name="connsiteY282" fmla="*/ 7320371 h 13511369"/>
                  <a:gd name="connsiteX283" fmla="*/ 10004251 w 12089090"/>
                  <a:gd name="connsiteY283" fmla="*/ 7287033 h 13511369"/>
                  <a:gd name="connsiteX284" fmla="*/ 10016156 w 12089090"/>
                  <a:gd name="connsiteY284" fmla="*/ 7348944 h 13511369"/>
                  <a:gd name="connsiteX285" fmla="*/ 10130457 w 12089090"/>
                  <a:gd name="connsiteY285" fmla="*/ 7210833 h 13511369"/>
                  <a:gd name="connsiteX286" fmla="*/ 10166176 w 12089090"/>
                  <a:gd name="connsiteY286" fmla="*/ 7356089 h 13511369"/>
                  <a:gd name="connsiteX287" fmla="*/ 10261426 w 12089090"/>
                  <a:gd name="connsiteY287" fmla="*/ 7239408 h 13511369"/>
                  <a:gd name="connsiteX288" fmla="*/ 10287619 w 12089090"/>
                  <a:gd name="connsiteY288" fmla="*/ 7401332 h 13511369"/>
                  <a:gd name="connsiteX289" fmla="*/ 10361437 w 12089090"/>
                  <a:gd name="connsiteY289" fmla="*/ 7477532 h 13511369"/>
                  <a:gd name="connsiteX290" fmla="*/ 10151887 w 12089090"/>
                  <a:gd name="connsiteY290" fmla="*/ 7591832 h 13511369"/>
                  <a:gd name="connsiteX291" fmla="*/ 10304288 w 12089090"/>
                  <a:gd name="connsiteY291" fmla="*/ 7741852 h 13511369"/>
                  <a:gd name="connsiteX292" fmla="*/ 10335244 w 12089090"/>
                  <a:gd name="connsiteY292" fmla="*/ 7644221 h 13511369"/>
                  <a:gd name="connsiteX293" fmla="*/ 10406680 w 12089090"/>
                  <a:gd name="connsiteY293" fmla="*/ 7732326 h 13511369"/>
                  <a:gd name="connsiteX294" fmla="*/ 10528126 w 12089090"/>
                  <a:gd name="connsiteY294" fmla="*/ 7691846 h 13511369"/>
                  <a:gd name="connsiteX295" fmla="*/ 10532887 w 12089090"/>
                  <a:gd name="connsiteY295" fmla="*/ 7777570 h 13511369"/>
                  <a:gd name="connsiteX296" fmla="*/ 10530506 w 12089090"/>
                  <a:gd name="connsiteY296" fmla="*/ 7875200 h 13511369"/>
                  <a:gd name="connsiteX297" fmla="*/ 10640043 w 12089090"/>
                  <a:gd name="connsiteY297" fmla="*/ 7837101 h 13511369"/>
                  <a:gd name="connsiteX298" fmla="*/ 10680526 w 12089090"/>
                  <a:gd name="connsiteY298" fmla="*/ 8075227 h 13511369"/>
                  <a:gd name="connsiteX299" fmla="*/ 10818637 w 12089090"/>
                  <a:gd name="connsiteY299" fmla="*/ 8106182 h 13511369"/>
                  <a:gd name="connsiteX300" fmla="*/ 10832925 w 12089090"/>
                  <a:gd name="connsiteY300" fmla="*/ 7815670 h 13511369"/>
                  <a:gd name="connsiteX301" fmla="*/ 10923413 w 12089090"/>
                  <a:gd name="connsiteY301" fmla="*/ 7791858 h 13511369"/>
                  <a:gd name="connsiteX302" fmla="*/ 10992469 w 12089090"/>
                  <a:gd name="connsiteY302" fmla="*/ 7620407 h 13511369"/>
                  <a:gd name="connsiteX303" fmla="*/ 10954369 w 12089090"/>
                  <a:gd name="connsiteY303" fmla="*/ 7491821 h 13511369"/>
                  <a:gd name="connsiteX304" fmla="*/ 10859119 w 12089090"/>
                  <a:gd name="connsiteY304" fmla="*/ 7479913 h 13511369"/>
                  <a:gd name="connsiteX305" fmla="*/ 10906743 w 12089090"/>
                  <a:gd name="connsiteY305" fmla="*/ 7360851 h 13511369"/>
                  <a:gd name="connsiteX306" fmla="*/ 10801969 w 12089090"/>
                  <a:gd name="connsiteY306" fmla="*/ 7289414 h 13511369"/>
                  <a:gd name="connsiteX307" fmla="*/ 10761487 w 12089090"/>
                  <a:gd name="connsiteY307" fmla="*/ 7058432 h 13511369"/>
                  <a:gd name="connsiteX308" fmla="*/ 10443987 w 12089090"/>
                  <a:gd name="connsiteY308" fmla="*/ 7020332 h 13511369"/>
                  <a:gd name="connsiteX309" fmla="*/ 10513838 w 12089090"/>
                  <a:gd name="connsiteY309" fmla="*/ 6915558 h 13511369"/>
                  <a:gd name="connsiteX310" fmla="*/ 10637663 w 12089090"/>
                  <a:gd name="connsiteY310" fmla="*/ 6896508 h 13511369"/>
                  <a:gd name="connsiteX311" fmla="*/ 10647187 w 12089090"/>
                  <a:gd name="connsiteY311" fmla="*/ 6810782 h 13511369"/>
                  <a:gd name="connsiteX312" fmla="*/ 10859912 w 12089090"/>
                  <a:gd name="connsiteY312" fmla="*/ 6899682 h 13511369"/>
                  <a:gd name="connsiteX313" fmla="*/ 10875787 w 12089090"/>
                  <a:gd name="connsiteY313" fmla="*/ 6677432 h 13511369"/>
                  <a:gd name="connsiteX314" fmla="*/ 10666237 w 12089090"/>
                  <a:gd name="connsiteY314" fmla="*/ 6772682 h 13511369"/>
                  <a:gd name="connsiteX315" fmla="*/ 10590037 w 12089090"/>
                  <a:gd name="connsiteY315" fmla="*/ 6544082 h 13511369"/>
                  <a:gd name="connsiteX316" fmla="*/ 10361437 w 12089090"/>
                  <a:gd name="connsiteY316" fmla="*/ 6753632 h 13511369"/>
                  <a:gd name="connsiteX317" fmla="*/ 10374138 w 12089090"/>
                  <a:gd name="connsiteY317" fmla="*/ 6588533 h 13511369"/>
                  <a:gd name="connsiteX318" fmla="*/ 10386837 w 12089090"/>
                  <a:gd name="connsiteY318" fmla="*/ 6464707 h 13511369"/>
                  <a:gd name="connsiteX319" fmla="*/ 10331672 w 12089090"/>
                  <a:gd name="connsiteY319" fmla="*/ 6436675 h 13511369"/>
                  <a:gd name="connsiteX320" fmla="*/ 10278888 w 12089090"/>
                  <a:gd name="connsiteY320" fmla="*/ 6452008 h 13511369"/>
                  <a:gd name="connsiteX321" fmla="*/ 10158237 w 12089090"/>
                  <a:gd name="connsiteY321" fmla="*/ 6236107 h 13511369"/>
                  <a:gd name="connsiteX322" fmla="*/ 10323338 w 12089090"/>
                  <a:gd name="connsiteY322" fmla="*/ 6274208 h 13511369"/>
                  <a:gd name="connsiteX323" fmla="*/ 10564638 w 12089090"/>
                  <a:gd name="connsiteY323" fmla="*/ 6274208 h 13511369"/>
                  <a:gd name="connsiteX324" fmla="*/ 10694812 w 12089090"/>
                  <a:gd name="connsiteY324" fmla="*/ 6134507 h 13511369"/>
                  <a:gd name="connsiteX325" fmla="*/ 10593213 w 12089090"/>
                  <a:gd name="connsiteY325" fmla="*/ 6023383 h 13511369"/>
                  <a:gd name="connsiteX326" fmla="*/ 10380487 w 12089090"/>
                  <a:gd name="connsiteY326" fmla="*/ 5975757 h 13511369"/>
                  <a:gd name="connsiteX327" fmla="*/ 10561462 w 12089090"/>
                  <a:gd name="connsiteY327" fmla="*/ 5845582 h 13511369"/>
                  <a:gd name="connsiteX328" fmla="*/ 10507488 w 12089090"/>
                  <a:gd name="connsiteY328" fmla="*/ 5728108 h 13511369"/>
                  <a:gd name="connsiteX329" fmla="*/ 10561463 w 12089090"/>
                  <a:gd name="connsiteY329" fmla="*/ 5607458 h 13511369"/>
                  <a:gd name="connsiteX330" fmla="*/ 10523362 w 12089090"/>
                  <a:gd name="connsiteY330" fmla="*/ 5604282 h 13511369"/>
                  <a:gd name="connsiteX331" fmla="*/ 10488438 w 12089090"/>
                  <a:gd name="connsiteY331" fmla="*/ 5528083 h 13511369"/>
                  <a:gd name="connsiteX332" fmla="*/ 10329687 w 12089090"/>
                  <a:gd name="connsiteY332" fmla="*/ 5375682 h 13511369"/>
                  <a:gd name="connsiteX333" fmla="*/ 10599563 w 12089090"/>
                  <a:gd name="connsiteY333" fmla="*/ 5480458 h 13511369"/>
                  <a:gd name="connsiteX334" fmla="*/ 10742437 w 12089090"/>
                  <a:gd name="connsiteY334" fmla="*/ 5439182 h 13511369"/>
                  <a:gd name="connsiteX335" fmla="*/ 10717038 w 12089090"/>
                  <a:gd name="connsiteY335" fmla="*/ 5686833 h 13511369"/>
                  <a:gd name="connsiteX336" fmla="*/ 10894837 w 12089090"/>
                  <a:gd name="connsiteY336" fmla="*/ 5724932 h 13511369"/>
                  <a:gd name="connsiteX337" fmla="*/ 10951988 w 12089090"/>
                  <a:gd name="connsiteY337" fmla="*/ 5550308 h 13511369"/>
                  <a:gd name="connsiteX338" fmla="*/ 10993262 w 12089090"/>
                  <a:gd name="connsiteY338" fmla="*/ 5321707 h 13511369"/>
                  <a:gd name="connsiteX339" fmla="*/ 10913888 w 12089090"/>
                  <a:gd name="connsiteY339" fmla="*/ 5118508 h 13511369"/>
                  <a:gd name="connsiteX340" fmla="*/ 10856737 w 12089090"/>
                  <a:gd name="connsiteY340" fmla="*/ 5020082 h 13511369"/>
                  <a:gd name="connsiteX341" fmla="*/ 10777363 w 12089090"/>
                  <a:gd name="connsiteY341" fmla="*/ 5137558 h 13511369"/>
                  <a:gd name="connsiteX342" fmla="*/ 10707513 w 12089090"/>
                  <a:gd name="connsiteY342" fmla="*/ 5096283 h 13511369"/>
                  <a:gd name="connsiteX343" fmla="*/ 10675763 w 12089090"/>
                  <a:gd name="connsiteY343" fmla="*/ 5216933 h 13511369"/>
                  <a:gd name="connsiteX344" fmla="*/ 10574162 w 12089090"/>
                  <a:gd name="connsiteY344" fmla="*/ 5220107 h 13511369"/>
                  <a:gd name="connsiteX345" fmla="*/ 10494787 w 12089090"/>
                  <a:gd name="connsiteY345" fmla="*/ 5077232 h 13511369"/>
                  <a:gd name="connsiteX346" fmla="*/ 10456687 w 12089090"/>
                  <a:gd name="connsiteY346" fmla="*/ 4924832 h 13511369"/>
                  <a:gd name="connsiteX347" fmla="*/ 10240787 w 12089090"/>
                  <a:gd name="connsiteY347" fmla="*/ 4928007 h 13511369"/>
                  <a:gd name="connsiteX348" fmla="*/ 10266187 w 12089090"/>
                  <a:gd name="connsiteY348" fmla="*/ 5153432 h 13511369"/>
                  <a:gd name="connsiteX349" fmla="*/ 10228088 w 12089090"/>
                  <a:gd name="connsiteY349" fmla="*/ 4959758 h 13511369"/>
                  <a:gd name="connsiteX350" fmla="*/ 10183637 w 12089090"/>
                  <a:gd name="connsiteY350" fmla="*/ 4972457 h 13511369"/>
                  <a:gd name="connsiteX351" fmla="*/ 10113787 w 12089090"/>
                  <a:gd name="connsiteY351" fmla="*/ 4861332 h 13511369"/>
                  <a:gd name="connsiteX352" fmla="*/ 10018538 w 12089090"/>
                  <a:gd name="connsiteY352" fmla="*/ 4931183 h 13511369"/>
                  <a:gd name="connsiteX353" fmla="*/ 9862962 w 12089090"/>
                  <a:gd name="connsiteY353" fmla="*/ 5058182 h 13511369"/>
                  <a:gd name="connsiteX354" fmla="*/ 10228087 w 12089090"/>
                  <a:gd name="connsiteY354" fmla="*/ 4724807 h 13511369"/>
                  <a:gd name="connsiteX355" fmla="*/ 10372550 w 12089090"/>
                  <a:gd name="connsiteY355" fmla="*/ 4634321 h 13511369"/>
                  <a:gd name="connsiteX356" fmla="*/ 10590037 w 12089090"/>
                  <a:gd name="connsiteY356" fmla="*/ 4581932 h 13511369"/>
                  <a:gd name="connsiteX357" fmla="*/ 10628138 w 12089090"/>
                  <a:gd name="connsiteY357" fmla="*/ 4461283 h 13511369"/>
                  <a:gd name="connsiteX358" fmla="*/ 10799588 w 12089090"/>
                  <a:gd name="connsiteY358" fmla="*/ 4334283 h 13511369"/>
                  <a:gd name="connsiteX359" fmla="*/ 10831337 w 12089090"/>
                  <a:gd name="connsiteY359" fmla="*/ 4080282 h 13511369"/>
                  <a:gd name="connsiteX360" fmla="*/ 10599562 w 12089090"/>
                  <a:gd name="connsiteY360" fmla="*/ 3997732 h 13511369"/>
                  <a:gd name="connsiteX361" fmla="*/ 10282063 w 12089090"/>
                  <a:gd name="connsiteY361" fmla="*/ 3950108 h 13511369"/>
                  <a:gd name="connsiteX362" fmla="*/ 10151887 w 12089090"/>
                  <a:gd name="connsiteY362" fmla="*/ 4010432 h 13511369"/>
                  <a:gd name="connsiteX363" fmla="*/ 10177288 w 12089090"/>
                  <a:gd name="connsiteY363" fmla="*/ 3845333 h 13511369"/>
                  <a:gd name="connsiteX364" fmla="*/ 10126488 w 12089090"/>
                  <a:gd name="connsiteY364" fmla="*/ 3670708 h 13511369"/>
                  <a:gd name="connsiteX365" fmla="*/ 10240787 w 12089090"/>
                  <a:gd name="connsiteY365" fmla="*/ 3708807 h 13511369"/>
                  <a:gd name="connsiteX366" fmla="*/ 10361438 w 12089090"/>
                  <a:gd name="connsiteY366" fmla="*/ 3600858 h 13511369"/>
                  <a:gd name="connsiteX367" fmla="*/ 10551938 w 12089090"/>
                  <a:gd name="connsiteY367" fmla="*/ 3661183 h 13511369"/>
                  <a:gd name="connsiteX368" fmla="*/ 10564638 w 12089090"/>
                  <a:gd name="connsiteY368" fmla="*/ 3477033 h 13511369"/>
                  <a:gd name="connsiteX369" fmla="*/ 10704337 w 12089090"/>
                  <a:gd name="connsiteY369" fmla="*/ 3515132 h 13511369"/>
                  <a:gd name="connsiteX370" fmla="*/ 10818637 w 12089090"/>
                  <a:gd name="connsiteY370" fmla="*/ 3210332 h 13511369"/>
                  <a:gd name="connsiteX371" fmla="*/ 10920238 w 12089090"/>
                  <a:gd name="connsiteY371" fmla="*/ 3299233 h 13511369"/>
                  <a:gd name="connsiteX372" fmla="*/ 11059937 w 12089090"/>
                  <a:gd name="connsiteY372" fmla="*/ 3283357 h 13511369"/>
                  <a:gd name="connsiteX373" fmla="*/ 11094862 w 12089090"/>
                  <a:gd name="connsiteY373" fmla="*/ 3508782 h 13511369"/>
                  <a:gd name="connsiteX374" fmla="*/ 11171063 w 12089090"/>
                  <a:gd name="connsiteY374" fmla="*/ 3251608 h 13511369"/>
                  <a:gd name="connsiteX375" fmla="*/ 11094863 w 12089090"/>
                  <a:gd name="connsiteY375" fmla="*/ 3165883 h 13511369"/>
                  <a:gd name="connsiteX376" fmla="*/ 11180587 w 12089090"/>
                  <a:gd name="connsiteY376" fmla="*/ 2911882 h 13511369"/>
                  <a:gd name="connsiteX377" fmla="*/ 10999613 w 12089090"/>
                  <a:gd name="connsiteY377" fmla="*/ 2988083 h 13511369"/>
                  <a:gd name="connsiteX378" fmla="*/ 10971037 w 12089090"/>
                  <a:gd name="connsiteY378" fmla="*/ 2918232 h 13511369"/>
                  <a:gd name="connsiteX379" fmla="*/ 10780537 w 12089090"/>
                  <a:gd name="connsiteY379" fmla="*/ 2715032 h 13511369"/>
                  <a:gd name="connsiteX380" fmla="*/ 10748788 w 12089090"/>
                  <a:gd name="connsiteY380" fmla="*/ 2530883 h 13511369"/>
                  <a:gd name="connsiteX381" fmla="*/ 10717038 w 12089090"/>
                  <a:gd name="connsiteY381" fmla="*/ 2435633 h 13511369"/>
                  <a:gd name="connsiteX382" fmla="*/ 10818637 w 12089090"/>
                  <a:gd name="connsiteY382" fmla="*/ 2334032 h 13511369"/>
                  <a:gd name="connsiteX383" fmla="*/ 11078988 w 12089090"/>
                  <a:gd name="connsiteY383" fmla="*/ 2099083 h 13511369"/>
                  <a:gd name="connsiteX384" fmla="*/ 11199637 w 12089090"/>
                  <a:gd name="connsiteY384" fmla="*/ 2118132 h 13511369"/>
                  <a:gd name="connsiteX385" fmla="*/ 11269488 w 12089090"/>
                  <a:gd name="connsiteY385" fmla="*/ 2029233 h 13511369"/>
                  <a:gd name="connsiteX386" fmla="*/ 11504437 w 12089090"/>
                  <a:gd name="connsiteY386" fmla="*/ 1921282 h 13511369"/>
                  <a:gd name="connsiteX387" fmla="*/ 11358388 w 12089090"/>
                  <a:gd name="connsiteY387" fmla="*/ 1851433 h 13511369"/>
                  <a:gd name="connsiteX388" fmla="*/ 11275837 w 12089090"/>
                  <a:gd name="connsiteY388" fmla="*/ 1705382 h 13511369"/>
                  <a:gd name="connsiteX389" fmla="*/ 11377437 w 12089090"/>
                  <a:gd name="connsiteY389" fmla="*/ 1279932 h 13511369"/>
                  <a:gd name="connsiteX390" fmla="*/ 11256787 w 12089090"/>
                  <a:gd name="connsiteY390" fmla="*/ 1019582 h 13511369"/>
                  <a:gd name="connsiteX391" fmla="*/ 11542537 w 12089090"/>
                  <a:gd name="connsiteY391" fmla="*/ 1362482 h 13511369"/>
                  <a:gd name="connsiteX392" fmla="*/ 11707637 w 12089090"/>
                  <a:gd name="connsiteY392" fmla="*/ 1165632 h 13511369"/>
                  <a:gd name="connsiteX393" fmla="*/ 11891787 w 12089090"/>
                  <a:gd name="connsiteY393" fmla="*/ 1476782 h 13511369"/>
                  <a:gd name="connsiteX394" fmla="*/ 12088637 w 12089090"/>
                  <a:gd name="connsiteY394" fmla="*/ 1578383 h 13511369"/>
                  <a:gd name="connsiteX395" fmla="*/ 11923537 w 12089090"/>
                  <a:gd name="connsiteY395" fmla="*/ 1133883 h 13511369"/>
                  <a:gd name="connsiteX396" fmla="*/ 11910837 w 12089090"/>
                  <a:gd name="connsiteY396" fmla="*/ 917982 h 13511369"/>
                  <a:gd name="connsiteX397" fmla="*/ 11777487 w 12089090"/>
                  <a:gd name="connsiteY397" fmla="*/ 721132 h 13511369"/>
                  <a:gd name="connsiteX398" fmla="*/ 11752087 w 12089090"/>
                  <a:gd name="connsiteY39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579072 w 12089090"/>
                  <a:gd name="connsiteY9" fmla="*/ 2374263 h 13511369"/>
                  <a:gd name="connsiteX10" fmla="*/ 8418337 w 12089090"/>
                  <a:gd name="connsiteY10" fmla="*/ 2848382 h 13511369"/>
                  <a:gd name="connsiteX11" fmla="*/ 8300465 w 12089090"/>
                  <a:gd name="connsiteY11" fmla="*/ 2740975 h 13511369"/>
                  <a:gd name="connsiteX12" fmla="*/ 8262365 w 12089090"/>
                  <a:gd name="connsiteY12" fmla="*/ 2845750 h 13511369"/>
                  <a:gd name="connsiteX13" fmla="*/ 8019478 w 12089090"/>
                  <a:gd name="connsiteY13" fmla="*/ 2614769 h 13511369"/>
                  <a:gd name="connsiteX14" fmla="*/ 7656337 w 12089090"/>
                  <a:gd name="connsiteY14" fmla="*/ 2429282 h 13511369"/>
                  <a:gd name="connsiteX15" fmla="*/ 7595615 w 12089090"/>
                  <a:gd name="connsiteY15" fmla="*/ 2443319 h 13511369"/>
                  <a:gd name="connsiteX16" fmla="*/ 7526559 w 12089090"/>
                  <a:gd name="connsiteY16" fmla="*/ 2407600 h 13511369"/>
                  <a:gd name="connsiteX17" fmla="*/ 7521797 w 12089090"/>
                  <a:gd name="connsiteY17" fmla="*/ 2148044 h 13511369"/>
                  <a:gd name="connsiteX18" fmla="*/ 7412259 w 12089090"/>
                  <a:gd name="connsiteY18" fmla="*/ 2105181 h 13511369"/>
                  <a:gd name="connsiteX19" fmla="*/ 7371778 w 12089090"/>
                  <a:gd name="connsiteY19" fmla="*/ 1993263 h 13511369"/>
                  <a:gd name="connsiteX20" fmla="*/ 7281290 w 12089090"/>
                  <a:gd name="connsiteY20" fmla="*/ 2021838 h 13511369"/>
                  <a:gd name="connsiteX21" fmla="*/ 7180087 w 12089090"/>
                  <a:gd name="connsiteY21" fmla="*/ 1905407 h 13511369"/>
                  <a:gd name="connsiteX22" fmla="*/ 7321772 w 12089090"/>
                  <a:gd name="connsiteY22" fmla="*/ 1876581 h 13511369"/>
                  <a:gd name="connsiteX23" fmla="*/ 7419403 w 12089090"/>
                  <a:gd name="connsiteY23" fmla="*/ 1843244 h 13511369"/>
                  <a:gd name="connsiteX24" fmla="*/ 7457503 w 12089090"/>
                  <a:gd name="connsiteY24" fmla="*/ 1764663 h 13511369"/>
                  <a:gd name="connsiteX25" fmla="*/ 7543228 w 12089090"/>
                  <a:gd name="connsiteY25" fmla="*/ 1752756 h 13511369"/>
                  <a:gd name="connsiteX26" fmla="*/ 7618237 w 12089090"/>
                  <a:gd name="connsiteY26" fmla="*/ 1552982 h 13511369"/>
                  <a:gd name="connsiteX27" fmla="*/ 7512272 w 12089090"/>
                  <a:gd name="connsiteY27" fmla="*/ 1428906 h 13511369"/>
                  <a:gd name="connsiteX28" fmla="*/ 7275337 w 12089090"/>
                  <a:gd name="connsiteY28" fmla="*/ 1305332 h 13511369"/>
                  <a:gd name="connsiteX29" fmla="*/ 6959822 w 12089090"/>
                  <a:gd name="connsiteY29" fmla="*/ 1395569 h 13511369"/>
                  <a:gd name="connsiteX30" fmla="*/ 6752653 w 12089090"/>
                  <a:gd name="connsiteY30" fmla="*/ 1359850 h 13511369"/>
                  <a:gd name="connsiteX31" fmla="*/ 6647878 w 12089090"/>
                  <a:gd name="connsiteY31" fmla="*/ 1431288 h 13511369"/>
                  <a:gd name="connsiteX32" fmla="*/ 6488334 w 12089090"/>
                  <a:gd name="connsiteY32" fmla="*/ 1331275 h 13511369"/>
                  <a:gd name="connsiteX33" fmla="*/ 6354984 w 12089090"/>
                  <a:gd name="connsiteY33" fmla="*/ 1402713 h 13511369"/>
                  <a:gd name="connsiteX34" fmla="*/ 6265687 w 12089090"/>
                  <a:gd name="connsiteY34" fmla="*/ 1362482 h 13511369"/>
                  <a:gd name="connsiteX35" fmla="*/ 6181153 w 12089090"/>
                  <a:gd name="connsiteY35" fmla="*/ 1433669 h 13511369"/>
                  <a:gd name="connsiteX36" fmla="*/ 6052565 w 12089090"/>
                  <a:gd name="connsiteY36" fmla="*/ 1269363 h 13511369"/>
                  <a:gd name="connsiteX37" fmla="*/ 5971603 w 12089090"/>
                  <a:gd name="connsiteY37" fmla="*/ 1078863 h 13511369"/>
                  <a:gd name="connsiteX38" fmla="*/ 5808487 w 12089090"/>
                  <a:gd name="connsiteY38" fmla="*/ 1000532 h 13511369"/>
                  <a:gd name="connsiteX39" fmla="*/ 5647753 w 12089090"/>
                  <a:gd name="connsiteY39" fmla="*/ 921700 h 13511369"/>
                  <a:gd name="connsiteX40" fmla="*/ 5566790 w 12089090"/>
                  <a:gd name="connsiteY40" fmla="*/ 995519 h 13511369"/>
                  <a:gd name="connsiteX41" fmla="*/ 5500115 w 12089090"/>
                  <a:gd name="connsiteY41" fmla="*/ 847881 h 13511369"/>
                  <a:gd name="connsiteX42" fmla="*/ 5295328 w 12089090"/>
                  <a:gd name="connsiteY42" fmla="*/ 838356 h 13511369"/>
                  <a:gd name="connsiteX43" fmla="*/ 5119115 w 12089090"/>
                  <a:gd name="connsiteY43" fmla="*/ 678813 h 13511369"/>
                  <a:gd name="connsiteX44" fmla="*/ 4872656 w 12089090"/>
                  <a:gd name="connsiteY44" fmla="*/ 524282 h 13511369"/>
                  <a:gd name="connsiteX45" fmla="*/ 4578572 w 12089090"/>
                  <a:gd name="connsiteY45" fmla="*/ 478788 h 13511369"/>
                  <a:gd name="connsiteX46" fmla="*/ 4330922 w 12089090"/>
                  <a:gd name="connsiteY46" fmla="*/ 395444 h 13511369"/>
                  <a:gd name="connsiteX47" fmla="*/ 4363068 w 12089090"/>
                  <a:gd name="connsiteY47" fmla="*/ 505232 h 13511369"/>
                  <a:gd name="connsiteX48" fmla="*/ 4118990 w 12089090"/>
                  <a:gd name="connsiteY48" fmla="*/ 528794 h 13511369"/>
                  <a:gd name="connsiteX49" fmla="*/ 3952303 w 12089090"/>
                  <a:gd name="connsiteY49" fmla="*/ 640713 h 13511369"/>
                  <a:gd name="connsiteX50" fmla="*/ 3770137 w 12089090"/>
                  <a:gd name="connsiteY50" fmla="*/ 929094 h 13511369"/>
                  <a:gd name="connsiteX51" fmla="*/ 3680840 w 12089090"/>
                  <a:gd name="connsiteY51" fmla="*/ 914556 h 13511369"/>
                  <a:gd name="connsiteX52" fmla="*/ 3578447 w 12089090"/>
                  <a:gd name="connsiteY52" fmla="*/ 990756 h 13511369"/>
                  <a:gd name="connsiteX53" fmla="*/ 3404615 w 12089090"/>
                  <a:gd name="connsiteY53" fmla="*/ 1205069 h 13511369"/>
                  <a:gd name="connsiteX54" fmla="*/ 3266503 w 12089090"/>
                  <a:gd name="connsiteY54" fmla="*/ 1266981 h 13511369"/>
                  <a:gd name="connsiteX55" fmla="*/ 3184349 w 12089090"/>
                  <a:gd name="connsiteY55" fmla="*/ 1343433 h 13511369"/>
                  <a:gd name="connsiteX56" fmla="*/ 2956940 w 12089090"/>
                  <a:gd name="connsiteY56" fmla="*/ 1233644 h 13511369"/>
                  <a:gd name="connsiteX57" fmla="*/ 2829544 w 12089090"/>
                  <a:gd name="connsiteY57" fmla="*/ 1317239 h 13511369"/>
                  <a:gd name="connsiteX58" fmla="*/ 2690240 w 12089090"/>
                  <a:gd name="connsiteY58" fmla="*/ 1366994 h 13511369"/>
                  <a:gd name="connsiteX59" fmla="*/ 2455687 w 12089090"/>
                  <a:gd name="connsiteY59" fmla="*/ 1452970 h 13511369"/>
                  <a:gd name="connsiteX60" fmla="*/ 2421159 w 12089090"/>
                  <a:gd name="connsiteY60" fmla="*/ 1328894 h 13511369"/>
                  <a:gd name="connsiteX61" fmla="*/ 2341387 w 12089090"/>
                  <a:gd name="connsiteY61" fmla="*/ 1248182 h 13511369"/>
                  <a:gd name="connsiteX62" fmla="*/ 2364009 w 12089090"/>
                  <a:gd name="connsiteY62" fmla="*/ 1407475 h 13511369"/>
                  <a:gd name="connsiteX63" fmla="*/ 2321147 w 12089090"/>
                  <a:gd name="connsiteY63" fmla="*/ 1557494 h 13511369"/>
                  <a:gd name="connsiteX64" fmla="*/ 2379487 w 12089090"/>
                  <a:gd name="connsiteY64" fmla="*/ 1629182 h 13511369"/>
                  <a:gd name="connsiteX65" fmla="*/ 2748581 w 12089090"/>
                  <a:gd name="connsiteY65" fmla="*/ 1888739 h 13511369"/>
                  <a:gd name="connsiteX66" fmla="*/ 2818828 w 12089090"/>
                  <a:gd name="connsiteY66" fmla="*/ 2031363 h 13511369"/>
                  <a:gd name="connsiteX67" fmla="*/ 2799778 w 12089090"/>
                  <a:gd name="connsiteY67" fmla="*/ 2224244 h 13511369"/>
                  <a:gd name="connsiteX68" fmla="*/ 2870025 w 12089090"/>
                  <a:gd name="connsiteY68" fmla="*/ 2431664 h 13511369"/>
                  <a:gd name="connsiteX69" fmla="*/ 3027187 w 12089090"/>
                  <a:gd name="connsiteY69" fmla="*/ 2567395 h 13511369"/>
                  <a:gd name="connsiteX70" fmla="*/ 3160537 w 12089090"/>
                  <a:gd name="connsiteY70" fmla="*/ 2543582 h 13511369"/>
                  <a:gd name="connsiteX71" fmla="*/ 3228403 w 12089090"/>
                  <a:gd name="connsiteY71" fmla="*/ 2648106 h 13511369"/>
                  <a:gd name="connsiteX72" fmla="*/ 3130772 w 12089090"/>
                  <a:gd name="connsiteY72" fmla="*/ 2719544 h 13511369"/>
                  <a:gd name="connsiteX73" fmla="*/ 3115293 w 12089090"/>
                  <a:gd name="connsiteY73" fmla="*/ 2843619 h 13511369"/>
                  <a:gd name="connsiteX74" fmla="*/ 3023615 w 12089090"/>
                  <a:gd name="connsiteY74" fmla="*/ 2957669 h 13511369"/>
                  <a:gd name="connsiteX75" fmla="*/ 3016472 w 12089090"/>
                  <a:gd name="connsiteY75" fmla="*/ 3050538 h 13511369"/>
                  <a:gd name="connsiteX76" fmla="*/ 2916459 w 12089090"/>
                  <a:gd name="connsiteY76" fmla="*/ 3143406 h 13511369"/>
                  <a:gd name="connsiteX77" fmla="*/ 2874787 w 12089090"/>
                  <a:gd name="connsiteY77" fmla="*/ 3248432 h 13511369"/>
                  <a:gd name="connsiteX78" fmla="*/ 2916459 w 12089090"/>
                  <a:gd name="connsiteY78" fmla="*/ 3355338 h 13511369"/>
                  <a:gd name="connsiteX79" fmla="*/ 3039093 w 12089090"/>
                  <a:gd name="connsiteY79" fmla="*/ 3469889 h 13511369"/>
                  <a:gd name="connsiteX80" fmla="*/ 2880740 w 12089090"/>
                  <a:gd name="connsiteY80" fmla="*/ 3872069 h 13511369"/>
                  <a:gd name="connsiteX81" fmla="*/ 2854547 w 12089090"/>
                  <a:gd name="connsiteY81" fmla="*/ 4003038 h 13511369"/>
                  <a:gd name="connsiteX82" fmla="*/ 2779537 w 12089090"/>
                  <a:gd name="connsiteY82" fmla="*/ 4067582 h 13511369"/>
                  <a:gd name="connsiteX83" fmla="*/ 2630709 w 12089090"/>
                  <a:gd name="connsiteY83" fmla="*/ 4069713 h 13511369"/>
                  <a:gd name="connsiteX84" fmla="*/ 2559272 w 12089090"/>
                  <a:gd name="connsiteY84" fmla="*/ 4041138 h 13511369"/>
                  <a:gd name="connsiteX85" fmla="*/ 2497359 w 12089090"/>
                  <a:gd name="connsiteY85" fmla="*/ 3964938 h 13511369"/>
                  <a:gd name="connsiteX86" fmla="*/ 2360437 w 12089090"/>
                  <a:gd name="connsiteY86" fmla="*/ 3991382 h 13511369"/>
                  <a:gd name="connsiteX87" fmla="*/ 2302097 w 12089090"/>
                  <a:gd name="connsiteY87" fmla="*/ 4098288 h 13511369"/>
                  <a:gd name="connsiteX88" fmla="*/ 2402109 w 12089090"/>
                  <a:gd name="connsiteY88" fmla="*/ 4295932 h 13511369"/>
                  <a:gd name="connsiteX89" fmla="*/ 2322337 w 12089090"/>
                  <a:gd name="connsiteY89" fmla="*/ 4353332 h 13511369"/>
                  <a:gd name="connsiteX90" fmla="*/ 2533078 w 12089090"/>
                  <a:gd name="connsiteY90" fmla="*/ 4645975 h 13511369"/>
                  <a:gd name="connsiteX91" fmla="*/ 2597372 w 12089090"/>
                  <a:gd name="connsiteY91" fmla="*/ 4879338 h 13511369"/>
                  <a:gd name="connsiteX92" fmla="*/ 2489024 w 12089090"/>
                  <a:gd name="connsiteY92" fmla="*/ 4958170 h 13511369"/>
                  <a:gd name="connsiteX93" fmla="*/ 2471165 w 12089090"/>
                  <a:gd name="connsiteY93" fmla="*/ 5122225 h 13511369"/>
                  <a:gd name="connsiteX94" fmla="*/ 2387822 w 12089090"/>
                  <a:gd name="connsiteY94" fmla="*/ 5196044 h 13511369"/>
                  <a:gd name="connsiteX95" fmla="*/ 2398537 w 12089090"/>
                  <a:gd name="connsiteY95" fmla="*/ 5286782 h 13511369"/>
                  <a:gd name="connsiteX96" fmla="*/ 2506884 w 12089090"/>
                  <a:gd name="connsiteY96" fmla="*/ 5384163 h 13511369"/>
                  <a:gd name="connsiteX97" fmla="*/ 2512837 w 12089090"/>
                  <a:gd name="connsiteY97" fmla="*/ 5534432 h 13511369"/>
                  <a:gd name="connsiteX98" fmla="*/ 2516409 w 12089090"/>
                  <a:gd name="connsiteY98" fmla="*/ 5622288 h 13511369"/>
                  <a:gd name="connsiteX99" fmla="*/ 2649759 w 12089090"/>
                  <a:gd name="connsiteY99" fmla="*/ 5741350 h 13511369"/>
                  <a:gd name="connsiteX100" fmla="*/ 2814065 w 12089090"/>
                  <a:gd name="connsiteY100" fmla="*/ 5819932 h 13511369"/>
                  <a:gd name="connsiteX101" fmla="*/ 2846212 w 12089090"/>
                  <a:gd name="connsiteY101" fmla="*/ 6036875 h 13511369"/>
                  <a:gd name="connsiteX102" fmla="*/ 2836687 w 12089090"/>
                  <a:gd name="connsiteY102" fmla="*/ 6239282 h 13511369"/>
                  <a:gd name="connsiteX103" fmla="*/ 2611659 w 12089090"/>
                  <a:gd name="connsiteY103" fmla="*/ 6322375 h 13511369"/>
                  <a:gd name="connsiteX104" fmla="*/ 2627137 w 12089090"/>
                  <a:gd name="connsiteY104" fmla="*/ 6448832 h 13511369"/>
                  <a:gd name="connsiteX105" fmla="*/ 2531887 w 12089090"/>
                  <a:gd name="connsiteY105" fmla="*/ 6696482 h 13511369"/>
                  <a:gd name="connsiteX106" fmla="*/ 2585465 w 12089090"/>
                  <a:gd name="connsiteY106" fmla="*/ 6812913 h 13511369"/>
                  <a:gd name="connsiteX107" fmla="*/ 2535459 w 12089090"/>
                  <a:gd name="connsiteY107" fmla="*/ 6872444 h 13511369"/>
                  <a:gd name="connsiteX108" fmla="*/ 2478309 w 12089090"/>
                  <a:gd name="connsiteY108" fmla="*/ 6981982 h 13511369"/>
                  <a:gd name="connsiteX109" fmla="*/ 2365199 w 12089090"/>
                  <a:gd name="connsiteY109" fmla="*/ 7022714 h 13511369"/>
                  <a:gd name="connsiteX110" fmla="*/ 2123503 w 12089090"/>
                  <a:gd name="connsiteY110" fmla="*/ 7248682 h 13511369"/>
                  <a:gd name="connsiteX111" fmla="*/ 2171128 w 12089090"/>
                  <a:gd name="connsiteY111" fmla="*/ 7551100 h 13511369"/>
                  <a:gd name="connsiteX112" fmla="*/ 2143743 w 12089090"/>
                  <a:gd name="connsiteY112" fmla="*/ 7627551 h 13511369"/>
                  <a:gd name="connsiteX113" fmla="*/ 1973484 w 12089090"/>
                  <a:gd name="connsiteY113" fmla="*/ 7703500 h 13511369"/>
                  <a:gd name="connsiteX114" fmla="*/ 1867519 w 12089090"/>
                  <a:gd name="connsiteY114" fmla="*/ 7841863 h 13511369"/>
                  <a:gd name="connsiteX115" fmla="*/ 1842515 w 12089090"/>
                  <a:gd name="connsiteY115" fmla="*/ 8084500 h 13511369"/>
                  <a:gd name="connsiteX116" fmla="*/ 1721072 w 12089090"/>
                  <a:gd name="connsiteY116" fmla="*/ 8148794 h 13511369"/>
                  <a:gd name="connsiteX117" fmla="*/ 1703212 w 12089090"/>
                  <a:gd name="connsiteY117" fmla="*/ 8291919 h 13511369"/>
                  <a:gd name="connsiteX118" fmla="*/ 1671065 w 12089090"/>
                  <a:gd name="connsiteY118" fmla="*/ 8510744 h 13511369"/>
                  <a:gd name="connsiteX119" fmla="*/ 1716309 w 12089090"/>
                  <a:gd name="connsiteY119" fmla="*/ 8653619 h 13511369"/>
                  <a:gd name="connsiteX120" fmla="*/ 1706784 w 12089090"/>
                  <a:gd name="connsiteY120" fmla="*/ 8772682 h 13511369"/>
                  <a:gd name="connsiteX121" fmla="*/ 1788937 w 12089090"/>
                  <a:gd name="connsiteY121" fmla="*/ 8963432 h 13511369"/>
                  <a:gd name="connsiteX122" fmla="*/ 1657969 w 12089090"/>
                  <a:gd name="connsiteY122" fmla="*/ 9413488 h 13511369"/>
                  <a:gd name="connsiteX123" fmla="*/ 1506759 w 12089090"/>
                  <a:gd name="connsiteY123" fmla="*/ 9498963 h 13511369"/>
                  <a:gd name="connsiteX124" fmla="*/ 1463897 w 12089090"/>
                  <a:gd name="connsiteY124" fmla="*/ 9682319 h 13511369"/>
                  <a:gd name="connsiteX125" fmla="*/ 1321022 w 12089090"/>
                  <a:gd name="connsiteY125" fmla="*/ 9748994 h 13511369"/>
                  <a:gd name="connsiteX126" fmla="*/ 1312687 w 12089090"/>
                  <a:gd name="connsiteY126" fmla="*/ 9839732 h 13511369"/>
                  <a:gd name="connsiteX127" fmla="*/ 1237678 w 12089090"/>
                  <a:gd name="connsiteY127" fmla="*/ 9970450 h 13511369"/>
                  <a:gd name="connsiteX128" fmla="*/ 1254347 w 12089090"/>
                  <a:gd name="connsiteY128" fmla="*/ 10151425 h 13511369"/>
                  <a:gd name="connsiteX129" fmla="*/ 1179337 w 12089090"/>
                  <a:gd name="connsiteY129" fmla="*/ 10315982 h 13511369"/>
                  <a:gd name="connsiteX130" fmla="*/ 932878 w 12089090"/>
                  <a:gd name="connsiteY130" fmla="*/ 10353832 h 13511369"/>
                  <a:gd name="connsiteX131" fmla="*/ 817387 w 12089090"/>
                  <a:gd name="connsiteY131" fmla="*/ 10468382 h 13511369"/>
                  <a:gd name="connsiteX132" fmla="*/ 678084 w 12089090"/>
                  <a:gd name="connsiteY132" fmla="*/ 10480038 h 13511369"/>
                  <a:gd name="connsiteX133" fmla="*/ 585215 w 12089090"/>
                  <a:gd name="connsiteY133" fmla="*/ 10544332 h 13511369"/>
                  <a:gd name="connsiteX134" fmla="*/ 497109 w 12089090"/>
                  <a:gd name="connsiteY134" fmla="*/ 10503850 h 13511369"/>
                  <a:gd name="connsiteX135" fmla="*/ 399478 w 12089090"/>
                  <a:gd name="connsiteY135" fmla="*/ 10510994 h 13511369"/>
                  <a:gd name="connsiteX136" fmla="*/ 301847 w 12089090"/>
                  <a:gd name="connsiteY136" fmla="*/ 10482419 h 13511369"/>
                  <a:gd name="connsiteX137" fmla="*/ 238743 w 12089090"/>
                  <a:gd name="connsiteY137" fmla="*/ 10535057 h 13511369"/>
                  <a:gd name="connsiteX138" fmla="*/ 17287 w 12089090"/>
                  <a:gd name="connsiteY138" fmla="*/ 10430282 h 13511369"/>
                  <a:gd name="connsiteX139" fmla="*/ 78009 w 12089090"/>
                  <a:gd name="connsiteY139" fmla="*/ 10608625 h 13511369"/>
                  <a:gd name="connsiteX140" fmla="*/ 11334 w 12089090"/>
                  <a:gd name="connsiteY140" fmla="*/ 10787219 h 13511369"/>
                  <a:gd name="connsiteX141" fmla="*/ 112537 w 12089090"/>
                  <a:gd name="connsiteY141" fmla="*/ 11056551 h 13511369"/>
                  <a:gd name="connsiteX142" fmla="*/ 8953 w 12089090"/>
                  <a:gd name="connsiteY142" fmla="*/ 11234894 h 13511369"/>
                  <a:gd name="connsiteX143" fmla="*/ 17287 w 12089090"/>
                  <a:gd name="connsiteY143" fmla="*/ 11420882 h 13511369"/>
                  <a:gd name="connsiteX144" fmla="*/ 158972 w 12089090"/>
                  <a:gd name="connsiteY144" fmla="*/ 11470638 h 13511369"/>
                  <a:gd name="connsiteX145" fmla="*/ 455437 w 12089090"/>
                  <a:gd name="connsiteY145" fmla="*/ 11497082 h 13511369"/>
                  <a:gd name="connsiteX146" fmla="*/ 623315 w 12089090"/>
                  <a:gd name="connsiteY146" fmla="*/ 11544457 h 13511369"/>
                  <a:gd name="connsiteX147" fmla="*/ 737615 w 12089090"/>
                  <a:gd name="connsiteY147" fmla="*/ 11489688 h 13511369"/>
                  <a:gd name="connsiteX148" fmla="*/ 912637 w 12089090"/>
                  <a:gd name="connsiteY148" fmla="*/ 11535182 h 13511369"/>
                  <a:gd name="connsiteX149" fmla="*/ 1078134 w 12089090"/>
                  <a:gd name="connsiteY149" fmla="*/ 11413488 h 13511369"/>
                  <a:gd name="connsiteX150" fmla="*/ 1155524 w 12089090"/>
                  <a:gd name="connsiteY150" fmla="*/ 11470889 h 13511369"/>
                  <a:gd name="connsiteX151" fmla="*/ 1294828 w 12089090"/>
                  <a:gd name="connsiteY151" fmla="*/ 11496832 h 13511369"/>
                  <a:gd name="connsiteX152" fmla="*/ 1466278 w 12089090"/>
                  <a:gd name="connsiteY152" fmla="*/ 11508738 h 13511369"/>
                  <a:gd name="connsiteX153" fmla="*/ 1552003 w 12089090"/>
                  <a:gd name="connsiteY153" fmla="*/ 11573032 h 13511369"/>
                  <a:gd name="connsiteX154" fmla="*/ 1652015 w 12089090"/>
                  <a:gd name="connsiteY154" fmla="*/ 11580175 h 13511369"/>
                  <a:gd name="connsiteX155" fmla="*/ 1731787 w 12089090"/>
                  <a:gd name="connsiteY155" fmla="*/ 11592332 h 13511369"/>
                  <a:gd name="connsiteX156" fmla="*/ 1659159 w 12089090"/>
                  <a:gd name="connsiteY156" fmla="*/ 11737338 h 13511369"/>
                  <a:gd name="connsiteX157" fmla="*/ 1693687 w 12089090"/>
                  <a:gd name="connsiteY157" fmla="*/ 11992382 h 13511369"/>
                  <a:gd name="connsiteX158" fmla="*/ 1871090 w 12089090"/>
                  <a:gd name="connsiteY158" fmla="*/ 12130244 h 13511369"/>
                  <a:gd name="connsiteX159" fmla="*/ 1993724 w 12089090"/>
                  <a:gd name="connsiteY159" fmla="*/ 12056676 h 13511369"/>
                  <a:gd name="connsiteX160" fmla="*/ 2066353 w 12089090"/>
                  <a:gd name="connsiteY160" fmla="*/ 12104050 h 13511369"/>
                  <a:gd name="connsiteX161" fmla="*/ 2142553 w 12089090"/>
                  <a:gd name="connsiteY161" fmla="*/ 12034994 h 13511369"/>
                  <a:gd name="connsiteX162" fmla="*/ 2242565 w 12089090"/>
                  <a:gd name="connsiteY162" fmla="*/ 12058807 h 13511369"/>
                  <a:gd name="connsiteX163" fmla="*/ 2473547 w 12089090"/>
                  <a:gd name="connsiteY163" fmla="*/ 12008800 h 13511369"/>
                  <a:gd name="connsiteX164" fmla="*/ 2524743 w 12089090"/>
                  <a:gd name="connsiteY164" fmla="*/ 11899513 h 13511369"/>
                  <a:gd name="connsiteX165" fmla="*/ 2893837 w 12089090"/>
                  <a:gd name="connsiteY165" fmla="*/ 12030482 h 13511369"/>
                  <a:gd name="connsiteX166" fmla="*/ 2983134 w 12089090"/>
                  <a:gd name="connsiteY166" fmla="*/ 12018325 h 13511369"/>
                  <a:gd name="connsiteX167" fmla="*/ 3084337 w 12089090"/>
                  <a:gd name="connsiteY167" fmla="*/ 12182882 h 13511369"/>
                  <a:gd name="connsiteX168" fmla="*/ 3323653 w 12089090"/>
                  <a:gd name="connsiteY168" fmla="*/ 12127863 h 13511369"/>
                  <a:gd name="connsiteX169" fmla="*/ 3433190 w 12089090"/>
                  <a:gd name="connsiteY169" fmla="*/ 12196919 h 13511369"/>
                  <a:gd name="connsiteX170" fmla="*/ 3586781 w 12089090"/>
                  <a:gd name="connsiteY170" fmla="*/ 12266226 h 13511369"/>
                  <a:gd name="connsiteX171" fmla="*/ 3522487 w 12089090"/>
                  <a:gd name="connsiteY171" fmla="*/ 12387670 h 13511369"/>
                  <a:gd name="connsiteX172" fmla="*/ 3607022 w 12089090"/>
                  <a:gd name="connsiteY172" fmla="*/ 12592207 h 13511369"/>
                  <a:gd name="connsiteX173" fmla="*/ 3560587 w 12089090"/>
                  <a:gd name="connsiteY173" fmla="*/ 12773432 h 13511369"/>
                  <a:gd name="connsiteX174" fmla="*/ 3545109 w 12089090"/>
                  <a:gd name="connsiteY174" fmla="*/ 12987494 h 13511369"/>
                  <a:gd name="connsiteX175" fmla="*/ 3636787 w 12089090"/>
                  <a:gd name="connsiteY175" fmla="*/ 13211582 h 13511369"/>
                  <a:gd name="connsiteX176" fmla="*/ 3922537 w 12089090"/>
                  <a:gd name="connsiteY176" fmla="*/ 13440182 h 13511369"/>
                  <a:gd name="connsiteX177" fmla="*/ 4514278 w 12089090"/>
                  <a:gd name="connsiteY177" fmla="*/ 13511369 h 13511369"/>
                  <a:gd name="connsiteX178" fmla="*/ 4549996 w 12089090"/>
                  <a:gd name="connsiteY178" fmla="*/ 13442312 h 13511369"/>
                  <a:gd name="connsiteX179" fmla="*/ 4208287 w 12089090"/>
                  <a:gd name="connsiteY179" fmla="*/ 13154432 h 13511369"/>
                  <a:gd name="connsiteX180" fmla="*/ 4635722 w 12089090"/>
                  <a:gd name="connsiteY180" fmla="*/ 13268482 h 13511369"/>
                  <a:gd name="connsiteX181" fmla="*/ 4951237 w 12089090"/>
                  <a:gd name="connsiteY181" fmla="*/ 13268732 h 13511369"/>
                  <a:gd name="connsiteX182" fmla="*/ 5052440 w 12089090"/>
                  <a:gd name="connsiteY182" fmla="*/ 13058932 h 13511369"/>
                  <a:gd name="connsiteX183" fmla="*/ 5011959 w 12089090"/>
                  <a:gd name="connsiteY183" fmla="*/ 12985113 h 13511369"/>
                  <a:gd name="connsiteX184" fmla="*/ 5008387 w 12089090"/>
                  <a:gd name="connsiteY184" fmla="*/ 12678182 h 13511369"/>
                  <a:gd name="connsiteX185" fmla="*/ 5084587 w 12089090"/>
                  <a:gd name="connsiteY185" fmla="*/ 12563882 h 13511369"/>
                  <a:gd name="connsiteX186" fmla="*/ 5046487 w 12089090"/>
                  <a:gd name="connsiteY186" fmla="*/ 12225745 h 13511369"/>
                  <a:gd name="connsiteX187" fmla="*/ 5375100 w 12089090"/>
                  <a:gd name="connsiteY187" fmla="*/ 12097157 h 13511369"/>
                  <a:gd name="connsiteX188" fmla="*/ 5656087 w 12089090"/>
                  <a:gd name="connsiteY188" fmla="*/ 12180502 h 13511369"/>
                  <a:gd name="connsiteX189" fmla="*/ 5541787 w 12089090"/>
                  <a:gd name="connsiteY189" fmla="*/ 11249432 h 13511369"/>
                  <a:gd name="connsiteX190" fmla="*/ 5602510 w 12089090"/>
                  <a:gd name="connsiteY190" fmla="*/ 10722925 h 13511369"/>
                  <a:gd name="connsiteX191" fmla="*/ 5485827 w 12089090"/>
                  <a:gd name="connsiteY191" fmla="*/ 10663394 h 13511369"/>
                  <a:gd name="connsiteX192" fmla="*/ 5602509 w 12089090"/>
                  <a:gd name="connsiteY192" fmla="*/ 10701495 h 13511369"/>
                  <a:gd name="connsiteX193" fmla="*/ 5628703 w 12089090"/>
                  <a:gd name="connsiteY193" fmla="*/ 10160950 h 13511369"/>
                  <a:gd name="connsiteX194" fmla="*/ 5715618 w 12089090"/>
                  <a:gd name="connsiteY194" fmla="*/ 9775438 h 13511369"/>
                  <a:gd name="connsiteX195" fmla="*/ 5847778 w 12089090"/>
                  <a:gd name="connsiteY195" fmla="*/ 9408475 h 13511369"/>
                  <a:gd name="connsiteX196" fmla="*/ 5938265 w 12089090"/>
                  <a:gd name="connsiteY196" fmla="*/ 9196544 h 13511369"/>
                  <a:gd name="connsiteX197" fmla="*/ 5776340 w 12089090"/>
                  <a:gd name="connsiteY197" fmla="*/ 9329894 h 13511369"/>
                  <a:gd name="connsiteX198" fmla="*/ 5940647 w 12089090"/>
                  <a:gd name="connsiteY198" fmla="*/ 9137013 h 13511369"/>
                  <a:gd name="connsiteX199" fmla="*/ 5972794 w 12089090"/>
                  <a:gd name="connsiteY199" fmla="*/ 8956289 h 13511369"/>
                  <a:gd name="connsiteX200" fmla="*/ 5976365 w 12089090"/>
                  <a:gd name="connsiteY200" fmla="*/ 9087006 h 13511369"/>
                  <a:gd name="connsiteX201" fmla="*/ 6458567 w 12089090"/>
                  <a:gd name="connsiteY201" fmla="*/ 8201432 h 13511369"/>
                  <a:gd name="connsiteX202" fmla="*/ 6221634 w 12089090"/>
                  <a:gd name="connsiteY202" fmla="*/ 8101170 h 13511369"/>
                  <a:gd name="connsiteX203" fmla="*/ 6443090 w 12089090"/>
                  <a:gd name="connsiteY203" fmla="*/ 8110694 h 13511369"/>
                  <a:gd name="connsiteX204" fmla="*/ 6713363 w 12089090"/>
                  <a:gd name="connsiteY204" fmla="*/ 8074975 h 13511369"/>
                  <a:gd name="connsiteX205" fmla="*/ 6872907 w 12089090"/>
                  <a:gd name="connsiteY205" fmla="*/ 8032113 h 13511369"/>
                  <a:gd name="connsiteX206" fmla="*/ 6802659 w 12089090"/>
                  <a:gd name="connsiteY206" fmla="*/ 7972582 h 13511369"/>
                  <a:gd name="connsiteX207" fmla="*/ 6894339 w 12089090"/>
                  <a:gd name="connsiteY207" fmla="*/ 7846626 h 13511369"/>
                  <a:gd name="connsiteX208" fmla="*/ 6997921 w 12089090"/>
                  <a:gd name="connsiteY208" fmla="*/ 7867807 h 13511369"/>
                  <a:gd name="connsiteX209" fmla="*/ 7034832 w 12089090"/>
                  <a:gd name="connsiteY209" fmla="*/ 7793990 h 13511369"/>
                  <a:gd name="connsiteX210" fmla="*/ 6961013 w 12089090"/>
                  <a:gd name="connsiteY210" fmla="*/ 7693975 h 13511369"/>
                  <a:gd name="connsiteX211" fmla="*/ 6927676 w 12089090"/>
                  <a:gd name="connsiteY211" fmla="*/ 7596344 h 13511369"/>
                  <a:gd name="connsiteX212" fmla="*/ 6837187 w 12089090"/>
                  <a:gd name="connsiteY212" fmla="*/ 7591832 h 13511369"/>
                  <a:gd name="connsiteX213" fmla="*/ 6763369 w 12089090"/>
                  <a:gd name="connsiteY213" fmla="*/ 7674925 h 13511369"/>
                  <a:gd name="connsiteX214" fmla="*/ 6627637 w 12089090"/>
                  <a:gd name="connsiteY214" fmla="*/ 7687082 h 13511369"/>
                  <a:gd name="connsiteX215" fmla="*/ 6687169 w 12089090"/>
                  <a:gd name="connsiteY215" fmla="*/ 7617775 h 13511369"/>
                  <a:gd name="connsiteX216" fmla="*/ 6699076 w 12089090"/>
                  <a:gd name="connsiteY216" fmla="*/ 7529669 h 13511369"/>
                  <a:gd name="connsiteX217" fmla="*/ 6720506 w 12089090"/>
                  <a:gd name="connsiteY217" fmla="*/ 7467756 h 13511369"/>
                  <a:gd name="connsiteX218" fmla="*/ 6684787 w 12089090"/>
                  <a:gd name="connsiteY218" fmla="*/ 7401332 h 13511369"/>
                  <a:gd name="connsiteX219" fmla="*/ 6620494 w 12089090"/>
                  <a:gd name="connsiteY219" fmla="*/ 7432038 h 13511369"/>
                  <a:gd name="connsiteX220" fmla="*/ 6618112 w 12089090"/>
                  <a:gd name="connsiteY220" fmla="*/ 7351326 h 13511369"/>
                  <a:gd name="connsiteX221" fmla="*/ 6837188 w 12089090"/>
                  <a:gd name="connsiteY221" fmla="*/ 7243919 h 13511369"/>
                  <a:gd name="connsiteX222" fmla="*/ 6801469 w 12089090"/>
                  <a:gd name="connsiteY222" fmla="*/ 7089138 h 13511369"/>
                  <a:gd name="connsiteX223" fmla="*/ 6877669 w 12089090"/>
                  <a:gd name="connsiteY223" fmla="*/ 7072469 h 13511369"/>
                  <a:gd name="connsiteX224" fmla="*/ 6856237 w 12089090"/>
                  <a:gd name="connsiteY224" fmla="*/ 6982232 h 13511369"/>
                  <a:gd name="connsiteX225" fmla="*/ 6961013 w 12089090"/>
                  <a:gd name="connsiteY225" fmla="*/ 6984363 h 13511369"/>
                  <a:gd name="connsiteX226" fmla="*/ 7003876 w 12089090"/>
                  <a:gd name="connsiteY226" fmla="*/ 6903400 h 13511369"/>
                  <a:gd name="connsiteX227" fmla="*/ 7106269 w 12089090"/>
                  <a:gd name="connsiteY227" fmla="*/ 6936738 h 13511369"/>
                  <a:gd name="connsiteX228" fmla="*/ 7180088 w 12089090"/>
                  <a:gd name="connsiteY228" fmla="*/ 7039132 h 13511369"/>
                  <a:gd name="connsiteX229" fmla="*/ 7246763 w 12089090"/>
                  <a:gd name="connsiteY229" fmla="*/ 6979600 h 13511369"/>
                  <a:gd name="connsiteX230" fmla="*/ 7187232 w 12089090"/>
                  <a:gd name="connsiteY230" fmla="*/ 6843869 h 13511369"/>
                  <a:gd name="connsiteX231" fmla="*/ 7244381 w 12089090"/>
                  <a:gd name="connsiteY231" fmla="*/ 6896506 h 13511369"/>
                  <a:gd name="connsiteX232" fmla="*/ 7361063 w 12089090"/>
                  <a:gd name="connsiteY232" fmla="*/ 6934357 h 13511369"/>
                  <a:gd name="connsiteX233" fmla="*/ 7434882 w 12089090"/>
                  <a:gd name="connsiteY233" fmla="*/ 7006046 h 13511369"/>
                  <a:gd name="connsiteX234" fmla="*/ 7403926 w 12089090"/>
                  <a:gd name="connsiteY234" fmla="*/ 7144158 h 13511369"/>
                  <a:gd name="connsiteX235" fmla="*/ 7475363 w 12089090"/>
                  <a:gd name="connsiteY235" fmla="*/ 7108439 h 13511369"/>
                  <a:gd name="connsiteX236" fmla="*/ 7465837 w 12089090"/>
                  <a:gd name="connsiteY236" fmla="*/ 7077482 h 13511369"/>
                  <a:gd name="connsiteX237" fmla="*/ 7542038 w 12089090"/>
                  <a:gd name="connsiteY237" fmla="*/ 7163208 h 13511369"/>
                  <a:gd name="connsiteX238" fmla="*/ 7477744 w 12089090"/>
                  <a:gd name="connsiteY238" fmla="*/ 7244171 h 13511369"/>
                  <a:gd name="connsiteX239" fmla="*/ 7542037 w 12089090"/>
                  <a:gd name="connsiteY239" fmla="*/ 7325132 h 13511369"/>
                  <a:gd name="connsiteX240" fmla="*/ 7468219 w 12089090"/>
                  <a:gd name="connsiteY240" fmla="*/ 7344183 h 13511369"/>
                  <a:gd name="connsiteX241" fmla="*/ 7375351 w 12089090"/>
                  <a:gd name="connsiteY241" fmla="*/ 7296558 h 13511369"/>
                  <a:gd name="connsiteX242" fmla="*/ 7327726 w 12089090"/>
                  <a:gd name="connsiteY242" fmla="*/ 7406096 h 13511369"/>
                  <a:gd name="connsiteX243" fmla="*/ 7403926 w 12089090"/>
                  <a:gd name="connsiteY243" fmla="*/ 7425146 h 13511369"/>
                  <a:gd name="connsiteX244" fmla="*/ 7458694 w 12089090"/>
                  <a:gd name="connsiteY244" fmla="*/ 7484677 h 13511369"/>
                  <a:gd name="connsiteX245" fmla="*/ 7484888 w 12089090"/>
                  <a:gd name="connsiteY245" fmla="*/ 7515382 h 13511369"/>
                  <a:gd name="connsiteX246" fmla="*/ 7505128 w 12089090"/>
                  <a:gd name="connsiteY246" fmla="*/ 7467755 h 13511369"/>
                  <a:gd name="connsiteX247" fmla="*/ 7563469 w 12089090"/>
                  <a:gd name="connsiteY247" fmla="*/ 7529921 h 13511369"/>
                  <a:gd name="connsiteX248" fmla="*/ 7656338 w 12089090"/>
                  <a:gd name="connsiteY248" fmla="*/ 7615646 h 13511369"/>
                  <a:gd name="connsiteX249" fmla="*/ 7656338 w 12089090"/>
                  <a:gd name="connsiteY249" fmla="*/ 7510871 h 13511369"/>
                  <a:gd name="connsiteX250" fmla="*/ 7830168 w 12089090"/>
                  <a:gd name="connsiteY250" fmla="*/ 7606120 h 13511369"/>
                  <a:gd name="connsiteX251" fmla="*/ 7723013 w 12089090"/>
                  <a:gd name="connsiteY251" fmla="*/ 7370377 h 13511369"/>
                  <a:gd name="connsiteX252" fmla="*/ 7725394 w 12089090"/>
                  <a:gd name="connsiteY252" fmla="*/ 7234646 h 13511369"/>
                  <a:gd name="connsiteX253" fmla="*/ 7630144 w 12089090"/>
                  <a:gd name="connsiteY253" fmla="*/ 7206071 h 13511369"/>
                  <a:gd name="connsiteX254" fmla="*/ 7694437 w 12089090"/>
                  <a:gd name="connsiteY254" fmla="*/ 7039382 h 13511369"/>
                  <a:gd name="connsiteX255" fmla="*/ 8392144 w 12089090"/>
                  <a:gd name="connsiteY255" fmla="*/ 6653621 h 13511369"/>
                  <a:gd name="connsiteX256" fmla="*/ 8720757 w 12089090"/>
                  <a:gd name="connsiteY256" fmla="*/ 6591708 h 13511369"/>
                  <a:gd name="connsiteX257" fmla="*/ 8739807 w 12089090"/>
                  <a:gd name="connsiteY257" fmla="*/ 6696483 h 13511369"/>
                  <a:gd name="connsiteX258" fmla="*/ 8813626 w 12089090"/>
                  <a:gd name="connsiteY258" fmla="*/ 6701246 h 13511369"/>
                  <a:gd name="connsiteX259" fmla="*/ 8789812 w 12089090"/>
                  <a:gd name="connsiteY259" fmla="*/ 6548844 h 13511369"/>
                  <a:gd name="connsiteX260" fmla="*/ 9332737 w 12089090"/>
                  <a:gd name="connsiteY260" fmla="*/ 6544082 h 13511369"/>
                  <a:gd name="connsiteX261" fmla="*/ 9520856 w 12089090"/>
                  <a:gd name="connsiteY261" fmla="*/ 6494075 h 13511369"/>
                  <a:gd name="connsiteX262" fmla="*/ 9647062 w 12089090"/>
                  <a:gd name="connsiteY262" fmla="*/ 6298813 h 13511369"/>
                  <a:gd name="connsiteX263" fmla="*/ 9923287 w 12089090"/>
                  <a:gd name="connsiteY263" fmla="*/ 6334532 h 13511369"/>
                  <a:gd name="connsiteX264" fmla="*/ 9887569 w 12089090"/>
                  <a:gd name="connsiteY264" fmla="*/ 6420258 h 13511369"/>
                  <a:gd name="connsiteX265" fmla="*/ 9744694 w 12089090"/>
                  <a:gd name="connsiteY265" fmla="*/ 6434546 h 13511369"/>
                  <a:gd name="connsiteX266" fmla="*/ 9813749 w 12089090"/>
                  <a:gd name="connsiteY266" fmla="*/ 6489313 h 13511369"/>
                  <a:gd name="connsiteX267" fmla="*/ 9682782 w 12089090"/>
                  <a:gd name="connsiteY267" fmla="*/ 6517889 h 13511369"/>
                  <a:gd name="connsiteX268" fmla="*/ 9556576 w 12089090"/>
                  <a:gd name="connsiteY268" fmla="*/ 6508364 h 13511369"/>
                  <a:gd name="connsiteX269" fmla="*/ 9470850 w 12089090"/>
                  <a:gd name="connsiteY269" fmla="*/ 6544082 h 13511369"/>
                  <a:gd name="connsiteX270" fmla="*/ 9439894 w 12089090"/>
                  <a:gd name="connsiteY270" fmla="*/ 6848883 h 13511369"/>
                  <a:gd name="connsiteX271" fmla="*/ 9601819 w 12089090"/>
                  <a:gd name="connsiteY271" fmla="*/ 6882220 h 13511369"/>
                  <a:gd name="connsiteX272" fmla="*/ 9808987 w 12089090"/>
                  <a:gd name="connsiteY272" fmla="*/ 6696482 h 13511369"/>
                  <a:gd name="connsiteX273" fmla="*/ 9847088 w 12089090"/>
                  <a:gd name="connsiteY273" fmla="*/ 6794114 h 13511369"/>
                  <a:gd name="connsiteX274" fmla="*/ 9994726 w 12089090"/>
                  <a:gd name="connsiteY274" fmla="*/ 6717914 h 13511369"/>
                  <a:gd name="connsiteX275" fmla="*/ 9894713 w 12089090"/>
                  <a:gd name="connsiteY275" fmla="*/ 6956040 h 13511369"/>
                  <a:gd name="connsiteX276" fmla="*/ 10037588 w 12089090"/>
                  <a:gd name="connsiteY276" fmla="*/ 6898889 h 13511369"/>
                  <a:gd name="connsiteX277" fmla="*/ 10004251 w 12089090"/>
                  <a:gd name="connsiteY277" fmla="*/ 6986996 h 13511369"/>
                  <a:gd name="connsiteX278" fmla="*/ 10235232 w 12089090"/>
                  <a:gd name="connsiteY278" fmla="*/ 6984614 h 13511369"/>
                  <a:gd name="connsiteX279" fmla="*/ 10075687 w 12089090"/>
                  <a:gd name="connsiteY279" fmla="*/ 7039382 h 13511369"/>
                  <a:gd name="connsiteX280" fmla="*/ 9966151 w 12089090"/>
                  <a:gd name="connsiteY280" fmla="*/ 7096533 h 13511369"/>
                  <a:gd name="connsiteX281" fmla="*/ 9847088 w 12089090"/>
                  <a:gd name="connsiteY281" fmla="*/ 7210833 h 13511369"/>
                  <a:gd name="connsiteX282" fmla="*/ 9882806 w 12089090"/>
                  <a:gd name="connsiteY282" fmla="*/ 7270363 h 13511369"/>
                  <a:gd name="connsiteX283" fmla="*/ 9925669 w 12089090"/>
                  <a:gd name="connsiteY283" fmla="*/ 7320371 h 13511369"/>
                  <a:gd name="connsiteX284" fmla="*/ 10004251 w 12089090"/>
                  <a:gd name="connsiteY284" fmla="*/ 7287033 h 13511369"/>
                  <a:gd name="connsiteX285" fmla="*/ 10016156 w 12089090"/>
                  <a:gd name="connsiteY285" fmla="*/ 7348944 h 13511369"/>
                  <a:gd name="connsiteX286" fmla="*/ 10130457 w 12089090"/>
                  <a:gd name="connsiteY286" fmla="*/ 7210833 h 13511369"/>
                  <a:gd name="connsiteX287" fmla="*/ 10166176 w 12089090"/>
                  <a:gd name="connsiteY287" fmla="*/ 7356089 h 13511369"/>
                  <a:gd name="connsiteX288" fmla="*/ 10261426 w 12089090"/>
                  <a:gd name="connsiteY288" fmla="*/ 7239408 h 13511369"/>
                  <a:gd name="connsiteX289" fmla="*/ 10287619 w 12089090"/>
                  <a:gd name="connsiteY289" fmla="*/ 7401332 h 13511369"/>
                  <a:gd name="connsiteX290" fmla="*/ 10361437 w 12089090"/>
                  <a:gd name="connsiteY290" fmla="*/ 7477532 h 13511369"/>
                  <a:gd name="connsiteX291" fmla="*/ 10151887 w 12089090"/>
                  <a:gd name="connsiteY291" fmla="*/ 7591832 h 13511369"/>
                  <a:gd name="connsiteX292" fmla="*/ 10304288 w 12089090"/>
                  <a:gd name="connsiteY292" fmla="*/ 7741852 h 13511369"/>
                  <a:gd name="connsiteX293" fmla="*/ 10335244 w 12089090"/>
                  <a:gd name="connsiteY293" fmla="*/ 7644221 h 13511369"/>
                  <a:gd name="connsiteX294" fmla="*/ 10406680 w 12089090"/>
                  <a:gd name="connsiteY294" fmla="*/ 7732326 h 13511369"/>
                  <a:gd name="connsiteX295" fmla="*/ 10528126 w 12089090"/>
                  <a:gd name="connsiteY295" fmla="*/ 7691846 h 13511369"/>
                  <a:gd name="connsiteX296" fmla="*/ 10532887 w 12089090"/>
                  <a:gd name="connsiteY296" fmla="*/ 7777570 h 13511369"/>
                  <a:gd name="connsiteX297" fmla="*/ 10530506 w 12089090"/>
                  <a:gd name="connsiteY297" fmla="*/ 7875200 h 13511369"/>
                  <a:gd name="connsiteX298" fmla="*/ 10640043 w 12089090"/>
                  <a:gd name="connsiteY298" fmla="*/ 7837101 h 13511369"/>
                  <a:gd name="connsiteX299" fmla="*/ 10680526 w 12089090"/>
                  <a:gd name="connsiteY299" fmla="*/ 8075227 h 13511369"/>
                  <a:gd name="connsiteX300" fmla="*/ 10818637 w 12089090"/>
                  <a:gd name="connsiteY300" fmla="*/ 8106182 h 13511369"/>
                  <a:gd name="connsiteX301" fmla="*/ 10832925 w 12089090"/>
                  <a:gd name="connsiteY301" fmla="*/ 7815670 h 13511369"/>
                  <a:gd name="connsiteX302" fmla="*/ 10923413 w 12089090"/>
                  <a:gd name="connsiteY302" fmla="*/ 7791858 h 13511369"/>
                  <a:gd name="connsiteX303" fmla="*/ 10992469 w 12089090"/>
                  <a:gd name="connsiteY303" fmla="*/ 7620407 h 13511369"/>
                  <a:gd name="connsiteX304" fmla="*/ 10954369 w 12089090"/>
                  <a:gd name="connsiteY304" fmla="*/ 7491821 h 13511369"/>
                  <a:gd name="connsiteX305" fmla="*/ 10859119 w 12089090"/>
                  <a:gd name="connsiteY305" fmla="*/ 7479913 h 13511369"/>
                  <a:gd name="connsiteX306" fmla="*/ 10906743 w 12089090"/>
                  <a:gd name="connsiteY306" fmla="*/ 7360851 h 13511369"/>
                  <a:gd name="connsiteX307" fmla="*/ 10801969 w 12089090"/>
                  <a:gd name="connsiteY307" fmla="*/ 7289414 h 13511369"/>
                  <a:gd name="connsiteX308" fmla="*/ 10761487 w 12089090"/>
                  <a:gd name="connsiteY308" fmla="*/ 7058432 h 13511369"/>
                  <a:gd name="connsiteX309" fmla="*/ 10443987 w 12089090"/>
                  <a:gd name="connsiteY309" fmla="*/ 7020332 h 13511369"/>
                  <a:gd name="connsiteX310" fmla="*/ 10513838 w 12089090"/>
                  <a:gd name="connsiteY310" fmla="*/ 6915558 h 13511369"/>
                  <a:gd name="connsiteX311" fmla="*/ 10637663 w 12089090"/>
                  <a:gd name="connsiteY311" fmla="*/ 6896508 h 13511369"/>
                  <a:gd name="connsiteX312" fmla="*/ 10647187 w 12089090"/>
                  <a:gd name="connsiteY312" fmla="*/ 6810782 h 13511369"/>
                  <a:gd name="connsiteX313" fmla="*/ 10859912 w 12089090"/>
                  <a:gd name="connsiteY313" fmla="*/ 6899682 h 13511369"/>
                  <a:gd name="connsiteX314" fmla="*/ 10875787 w 12089090"/>
                  <a:gd name="connsiteY314" fmla="*/ 6677432 h 13511369"/>
                  <a:gd name="connsiteX315" fmla="*/ 10666237 w 12089090"/>
                  <a:gd name="connsiteY315" fmla="*/ 6772682 h 13511369"/>
                  <a:gd name="connsiteX316" fmla="*/ 10590037 w 12089090"/>
                  <a:gd name="connsiteY316" fmla="*/ 6544082 h 13511369"/>
                  <a:gd name="connsiteX317" fmla="*/ 10361437 w 12089090"/>
                  <a:gd name="connsiteY317" fmla="*/ 6753632 h 13511369"/>
                  <a:gd name="connsiteX318" fmla="*/ 10374138 w 12089090"/>
                  <a:gd name="connsiteY318" fmla="*/ 6588533 h 13511369"/>
                  <a:gd name="connsiteX319" fmla="*/ 10386837 w 12089090"/>
                  <a:gd name="connsiteY319" fmla="*/ 6464707 h 13511369"/>
                  <a:gd name="connsiteX320" fmla="*/ 10331672 w 12089090"/>
                  <a:gd name="connsiteY320" fmla="*/ 6436675 h 13511369"/>
                  <a:gd name="connsiteX321" fmla="*/ 10278888 w 12089090"/>
                  <a:gd name="connsiteY321" fmla="*/ 6452008 h 13511369"/>
                  <a:gd name="connsiteX322" fmla="*/ 10158237 w 12089090"/>
                  <a:gd name="connsiteY322" fmla="*/ 6236107 h 13511369"/>
                  <a:gd name="connsiteX323" fmla="*/ 10323338 w 12089090"/>
                  <a:gd name="connsiteY323" fmla="*/ 6274208 h 13511369"/>
                  <a:gd name="connsiteX324" fmla="*/ 10564638 w 12089090"/>
                  <a:gd name="connsiteY324" fmla="*/ 6274208 h 13511369"/>
                  <a:gd name="connsiteX325" fmla="*/ 10694812 w 12089090"/>
                  <a:gd name="connsiteY325" fmla="*/ 6134507 h 13511369"/>
                  <a:gd name="connsiteX326" fmla="*/ 10593213 w 12089090"/>
                  <a:gd name="connsiteY326" fmla="*/ 6023383 h 13511369"/>
                  <a:gd name="connsiteX327" fmla="*/ 10380487 w 12089090"/>
                  <a:gd name="connsiteY327" fmla="*/ 5975757 h 13511369"/>
                  <a:gd name="connsiteX328" fmla="*/ 10561462 w 12089090"/>
                  <a:gd name="connsiteY328" fmla="*/ 5845582 h 13511369"/>
                  <a:gd name="connsiteX329" fmla="*/ 10507488 w 12089090"/>
                  <a:gd name="connsiteY329" fmla="*/ 5728108 h 13511369"/>
                  <a:gd name="connsiteX330" fmla="*/ 10561463 w 12089090"/>
                  <a:gd name="connsiteY330" fmla="*/ 5607458 h 13511369"/>
                  <a:gd name="connsiteX331" fmla="*/ 10523362 w 12089090"/>
                  <a:gd name="connsiteY331" fmla="*/ 5604282 h 13511369"/>
                  <a:gd name="connsiteX332" fmla="*/ 10488438 w 12089090"/>
                  <a:gd name="connsiteY332" fmla="*/ 5528083 h 13511369"/>
                  <a:gd name="connsiteX333" fmla="*/ 10329687 w 12089090"/>
                  <a:gd name="connsiteY333" fmla="*/ 5375682 h 13511369"/>
                  <a:gd name="connsiteX334" fmla="*/ 10599563 w 12089090"/>
                  <a:gd name="connsiteY334" fmla="*/ 5480458 h 13511369"/>
                  <a:gd name="connsiteX335" fmla="*/ 10742437 w 12089090"/>
                  <a:gd name="connsiteY335" fmla="*/ 5439182 h 13511369"/>
                  <a:gd name="connsiteX336" fmla="*/ 10717038 w 12089090"/>
                  <a:gd name="connsiteY336" fmla="*/ 5686833 h 13511369"/>
                  <a:gd name="connsiteX337" fmla="*/ 10894837 w 12089090"/>
                  <a:gd name="connsiteY337" fmla="*/ 5724932 h 13511369"/>
                  <a:gd name="connsiteX338" fmla="*/ 10951988 w 12089090"/>
                  <a:gd name="connsiteY338" fmla="*/ 5550308 h 13511369"/>
                  <a:gd name="connsiteX339" fmla="*/ 10993262 w 12089090"/>
                  <a:gd name="connsiteY339" fmla="*/ 5321707 h 13511369"/>
                  <a:gd name="connsiteX340" fmla="*/ 10913888 w 12089090"/>
                  <a:gd name="connsiteY340" fmla="*/ 5118508 h 13511369"/>
                  <a:gd name="connsiteX341" fmla="*/ 10856737 w 12089090"/>
                  <a:gd name="connsiteY341" fmla="*/ 5020082 h 13511369"/>
                  <a:gd name="connsiteX342" fmla="*/ 10777363 w 12089090"/>
                  <a:gd name="connsiteY342" fmla="*/ 5137558 h 13511369"/>
                  <a:gd name="connsiteX343" fmla="*/ 10707513 w 12089090"/>
                  <a:gd name="connsiteY343" fmla="*/ 5096283 h 13511369"/>
                  <a:gd name="connsiteX344" fmla="*/ 10675763 w 12089090"/>
                  <a:gd name="connsiteY344" fmla="*/ 5216933 h 13511369"/>
                  <a:gd name="connsiteX345" fmla="*/ 10574162 w 12089090"/>
                  <a:gd name="connsiteY345" fmla="*/ 5220107 h 13511369"/>
                  <a:gd name="connsiteX346" fmla="*/ 10494787 w 12089090"/>
                  <a:gd name="connsiteY346" fmla="*/ 5077232 h 13511369"/>
                  <a:gd name="connsiteX347" fmla="*/ 10456687 w 12089090"/>
                  <a:gd name="connsiteY347" fmla="*/ 4924832 h 13511369"/>
                  <a:gd name="connsiteX348" fmla="*/ 10240787 w 12089090"/>
                  <a:gd name="connsiteY348" fmla="*/ 4928007 h 13511369"/>
                  <a:gd name="connsiteX349" fmla="*/ 10266187 w 12089090"/>
                  <a:gd name="connsiteY349" fmla="*/ 5153432 h 13511369"/>
                  <a:gd name="connsiteX350" fmla="*/ 10228088 w 12089090"/>
                  <a:gd name="connsiteY350" fmla="*/ 4959758 h 13511369"/>
                  <a:gd name="connsiteX351" fmla="*/ 10183637 w 12089090"/>
                  <a:gd name="connsiteY351" fmla="*/ 4972457 h 13511369"/>
                  <a:gd name="connsiteX352" fmla="*/ 10113787 w 12089090"/>
                  <a:gd name="connsiteY352" fmla="*/ 4861332 h 13511369"/>
                  <a:gd name="connsiteX353" fmla="*/ 10018538 w 12089090"/>
                  <a:gd name="connsiteY353" fmla="*/ 4931183 h 13511369"/>
                  <a:gd name="connsiteX354" fmla="*/ 9862962 w 12089090"/>
                  <a:gd name="connsiteY354" fmla="*/ 5058182 h 13511369"/>
                  <a:gd name="connsiteX355" fmla="*/ 10228087 w 12089090"/>
                  <a:gd name="connsiteY355" fmla="*/ 4724807 h 13511369"/>
                  <a:gd name="connsiteX356" fmla="*/ 10372550 w 12089090"/>
                  <a:gd name="connsiteY356" fmla="*/ 4634321 h 13511369"/>
                  <a:gd name="connsiteX357" fmla="*/ 10590037 w 12089090"/>
                  <a:gd name="connsiteY357" fmla="*/ 4581932 h 13511369"/>
                  <a:gd name="connsiteX358" fmla="*/ 10628138 w 12089090"/>
                  <a:gd name="connsiteY358" fmla="*/ 4461283 h 13511369"/>
                  <a:gd name="connsiteX359" fmla="*/ 10799588 w 12089090"/>
                  <a:gd name="connsiteY359" fmla="*/ 4334283 h 13511369"/>
                  <a:gd name="connsiteX360" fmla="*/ 10831337 w 12089090"/>
                  <a:gd name="connsiteY360" fmla="*/ 4080282 h 13511369"/>
                  <a:gd name="connsiteX361" fmla="*/ 10599562 w 12089090"/>
                  <a:gd name="connsiteY361" fmla="*/ 3997732 h 13511369"/>
                  <a:gd name="connsiteX362" fmla="*/ 10282063 w 12089090"/>
                  <a:gd name="connsiteY362" fmla="*/ 3950108 h 13511369"/>
                  <a:gd name="connsiteX363" fmla="*/ 10151887 w 12089090"/>
                  <a:gd name="connsiteY363" fmla="*/ 4010432 h 13511369"/>
                  <a:gd name="connsiteX364" fmla="*/ 10177288 w 12089090"/>
                  <a:gd name="connsiteY364" fmla="*/ 3845333 h 13511369"/>
                  <a:gd name="connsiteX365" fmla="*/ 10126488 w 12089090"/>
                  <a:gd name="connsiteY365" fmla="*/ 3670708 h 13511369"/>
                  <a:gd name="connsiteX366" fmla="*/ 10240787 w 12089090"/>
                  <a:gd name="connsiteY366" fmla="*/ 3708807 h 13511369"/>
                  <a:gd name="connsiteX367" fmla="*/ 10361438 w 12089090"/>
                  <a:gd name="connsiteY367" fmla="*/ 3600858 h 13511369"/>
                  <a:gd name="connsiteX368" fmla="*/ 10551938 w 12089090"/>
                  <a:gd name="connsiteY368" fmla="*/ 3661183 h 13511369"/>
                  <a:gd name="connsiteX369" fmla="*/ 10564638 w 12089090"/>
                  <a:gd name="connsiteY369" fmla="*/ 3477033 h 13511369"/>
                  <a:gd name="connsiteX370" fmla="*/ 10704337 w 12089090"/>
                  <a:gd name="connsiteY370" fmla="*/ 3515132 h 13511369"/>
                  <a:gd name="connsiteX371" fmla="*/ 10818637 w 12089090"/>
                  <a:gd name="connsiteY371" fmla="*/ 3210332 h 13511369"/>
                  <a:gd name="connsiteX372" fmla="*/ 10920238 w 12089090"/>
                  <a:gd name="connsiteY372" fmla="*/ 3299233 h 13511369"/>
                  <a:gd name="connsiteX373" fmla="*/ 11059937 w 12089090"/>
                  <a:gd name="connsiteY373" fmla="*/ 3283357 h 13511369"/>
                  <a:gd name="connsiteX374" fmla="*/ 11094862 w 12089090"/>
                  <a:gd name="connsiteY374" fmla="*/ 3508782 h 13511369"/>
                  <a:gd name="connsiteX375" fmla="*/ 11171063 w 12089090"/>
                  <a:gd name="connsiteY375" fmla="*/ 3251608 h 13511369"/>
                  <a:gd name="connsiteX376" fmla="*/ 11094863 w 12089090"/>
                  <a:gd name="connsiteY376" fmla="*/ 3165883 h 13511369"/>
                  <a:gd name="connsiteX377" fmla="*/ 11180587 w 12089090"/>
                  <a:gd name="connsiteY377" fmla="*/ 2911882 h 13511369"/>
                  <a:gd name="connsiteX378" fmla="*/ 10999613 w 12089090"/>
                  <a:gd name="connsiteY378" fmla="*/ 2988083 h 13511369"/>
                  <a:gd name="connsiteX379" fmla="*/ 10971037 w 12089090"/>
                  <a:gd name="connsiteY379" fmla="*/ 2918232 h 13511369"/>
                  <a:gd name="connsiteX380" fmla="*/ 10780537 w 12089090"/>
                  <a:gd name="connsiteY380" fmla="*/ 2715032 h 13511369"/>
                  <a:gd name="connsiteX381" fmla="*/ 10748788 w 12089090"/>
                  <a:gd name="connsiteY381" fmla="*/ 2530883 h 13511369"/>
                  <a:gd name="connsiteX382" fmla="*/ 10717038 w 12089090"/>
                  <a:gd name="connsiteY382" fmla="*/ 2435633 h 13511369"/>
                  <a:gd name="connsiteX383" fmla="*/ 10818637 w 12089090"/>
                  <a:gd name="connsiteY383" fmla="*/ 2334032 h 13511369"/>
                  <a:gd name="connsiteX384" fmla="*/ 11078988 w 12089090"/>
                  <a:gd name="connsiteY384" fmla="*/ 2099083 h 13511369"/>
                  <a:gd name="connsiteX385" fmla="*/ 11199637 w 12089090"/>
                  <a:gd name="connsiteY385" fmla="*/ 2118132 h 13511369"/>
                  <a:gd name="connsiteX386" fmla="*/ 11269488 w 12089090"/>
                  <a:gd name="connsiteY386" fmla="*/ 2029233 h 13511369"/>
                  <a:gd name="connsiteX387" fmla="*/ 11504437 w 12089090"/>
                  <a:gd name="connsiteY387" fmla="*/ 1921282 h 13511369"/>
                  <a:gd name="connsiteX388" fmla="*/ 11358388 w 12089090"/>
                  <a:gd name="connsiteY388" fmla="*/ 1851433 h 13511369"/>
                  <a:gd name="connsiteX389" fmla="*/ 11275837 w 12089090"/>
                  <a:gd name="connsiteY389" fmla="*/ 1705382 h 13511369"/>
                  <a:gd name="connsiteX390" fmla="*/ 11377437 w 12089090"/>
                  <a:gd name="connsiteY390" fmla="*/ 1279932 h 13511369"/>
                  <a:gd name="connsiteX391" fmla="*/ 11256787 w 12089090"/>
                  <a:gd name="connsiteY391" fmla="*/ 1019582 h 13511369"/>
                  <a:gd name="connsiteX392" fmla="*/ 11542537 w 12089090"/>
                  <a:gd name="connsiteY392" fmla="*/ 1362482 h 13511369"/>
                  <a:gd name="connsiteX393" fmla="*/ 11707637 w 12089090"/>
                  <a:gd name="connsiteY393" fmla="*/ 1165632 h 13511369"/>
                  <a:gd name="connsiteX394" fmla="*/ 11891787 w 12089090"/>
                  <a:gd name="connsiteY394" fmla="*/ 1476782 h 13511369"/>
                  <a:gd name="connsiteX395" fmla="*/ 12088637 w 12089090"/>
                  <a:gd name="connsiteY395" fmla="*/ 1578383 h 13511369"/>
                  <a:gd name="connsiteX396" fmla="*/ 11923537 w 12089090"/>
                  <a:gd name="connsiteY396" fmla="*/ 1133883 h 13511369"/>
                  <a:gd name="connsiteX397" fmla="*/ 11910837 w 12089090"/>
                  <a:gd name="connsiteY397" fmla="*/ 917982 h 13511369"/>
                  <a:gd name="connsiteX398" fmla="*/ 11777487 w 12089090"/>
                  <a:gd name="connsiteY398" fmla="*/ 721132 h 13511369"/>
                  <a:gd name="connsiteX399" fmla="*/ 11752087 w 12089090"/>
                  <a:gd name="connsiteY39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579072 w 12089090"/>
                  <a:gd name="connsiteY9" fmla="*/ 2374263 h 13511369"/>
                  <a:gd name="connsiteX10" fmla="*/ 8418337 w 12089090"/>
                  <a:gd name="connsiteY10" fmla="*/ 2848382 h 13511369"/>
                  <a:gd name="connsiteX11" fmla="*/ 8300465 w 12089090"/>
                  <a:gd name="connsiteY11" fmla="*/ 2740975 h 13511369"/>
                  <a:gd name="connsiteX12" fmla="*/ 8262365 w 12089090"/>
                  <a:gd name="connsiteY12" fmla="*/ 2845750 h 13511369"/>
                  <a:gd name="connsiteX13" fmla="*/ 8095678 w 12089090"/>
                  <a:gd name="connsiteY13" fmla="*/ 2810031 h 13511369"/>
                  <a:gd name="connsiteX14" fmla="*/ 8019478 w 12089090"/>
                  <a:gd name="connsiteY14" fmla="*/ 2614769 h 13511369"/>
                  <a:gd name="connsiteX15" fmla="*/ 7656337 w 12089090"/>
                  <a:gd name="connsiteY15" fmla="*/ 2429282 h 13511369"/>
                  <a:gd name="connsiteX16" fmla="*/ 7595615 w 12089090"/>
                  <a:gd name="connsiteY16" fmla="*/ 2443319 h 13511369"/>
                  <a:gd name="connsiteX17" fmla="*/ 7526559 w 12089090"/>
                  <a:gd name="connsiteY17" fmla="*/ 2407600 h 13511369"/>
                  <a:gd name="connsiteX18" fmla="*/ 7521797 w 12089090"/>
                  <a:gd name="connsiteY18" fmla="*/ 2148044 h 13511369"/>
                  <a:gd name="connsiteX19" fmla="*/ 7412259 w 12089090"/>
                  <a:gd name="connsiteY19" fmla="*/ 2105181 h 13511369"/>
                  <a:gd name="connsiteX20" fmla="*/ 7371778 w 12089090"/>
                  <a:gd name="connsiteY20" fmla="*/ 1993263 h 13511369"/>
                  <a:gd name="connsiteX21" fmla="*/ 7281290 w 12089090"/>
                  <a:gd name="connsiteY21" fmla="*/ 2021838 h 13511369"/>
                  <a:gd name="connsiteX22" fmla="*/ 7180087 w 12089090"/>
                  <a:gd name="connsiteY22" fmla="*/ 1905407 h 13511369"/>
                  <a:gd name="connsiteX23" fmla="*/ 7321772 w 12089090"/>
                  <a:gd name="connsiteY23" fmla="*/ 1876581 h 13511369"/>
                  <a:gd name="connsiteX24" fmla="*/ 7419403 w 12089090"/>
                  <a:gd name="connsiteY24" fmla="*/ 1843244 h 13511369"/>
                  <a:gd name="connsiteX25" fmla="*/ 7457503 w 12089090"/>
                  <a:gd name="connsiteY25" fmla="*/ 1764663 h 13511369"/>
                  <a:gd name="connsiteX26" fmla="*/ 7543228 w 12089090"/>
                  <a:gd name="connsiteY26" fmla="*/ 1752756 h 13511369"/>
                  <a:gd name="connsiteX27" fmla="*/ 7618237 w 12089090"/>
                  <a:gd name="connsiteY27" fmla="*/ 1552982 h 13511369"/>
                  <a:gd name="connsiteX28" fmla="*/ 7512272 w 12089090"/>
                  <a:gd name="connsiteY28" fmla="*/ 1428906 h 13511369"/>
                  <a:gd name="connsiteX29" fmla="*/ 7275337 w 12089090"/>
                  <a:gd name="connsiteY29" fmla="*/ 1305332 h 13511369"/>
                  <a:gd name="connsiteX30" fmla="*/ 6959822 w 12089090"/>
                  <a:gd name="connsiteY30" fmla="*/ 1395569 h 13511369"/>
                  <a:gd name="connsiteX31" fmla="*/ 6752653 w 12089090"/>
                  <a:gd name="connsiteY31" fmla="*/ 1359850 h 13511369"/>
                  <a:gd name="connsiteX32" fmla="*/ 6647878 w 12089090"/>
                  <a:gd name="connsiteY32" fmla="*/ 1431288 h 13511369"/>
                  <a:gd name="connsiteX33" fmla="*/ 6488334 w 12089090"/>
                  <a:gd name="connsiteY33" fmla="*/ 1331275 h 13511369"/>
                  <a:gd name="connsiteX34" fmla="*/ 6354984 w 12089090"/>
                  <a:gd name="connsiteY34" fmla="*/ 1402713 h 13511369"/>
                  <a:gd name="connsiteX35" fmla="*/ 6265687 w 12089090"/>
                  <a:gd name="connsiteY35" fmla="*/ 1362482 h 13511369"/>
                  <a:gd name="connsiteX36" fmla="*/ 6181153 w 12089090"/>
                  <a:gd name="connsiteY36" fmla="*/ 1433669 h 13511369"/>
                  <a:gd name="connsiteX37" fmla="*/ 6052565 w 12089090"/>
                  <a:gd name="connsiteY37" fmla="*/ 1269363 h 13511369"/>
                  <a:gd name="connsiteX38" fmla="*/ 5971603 w 12089090"/>
                  <a:gd name="connsiteY38" fmla="*/ 1078863 h 13511369"/>
                  <a:gd name="connsiteX39" fmla="*/ 5808487 w 12089090"/>
                  <a:gd name="connsiteY39" fmla="*/ 1000532 h 13511369"/>
                  <a:gd name="connsiteX40" fmla="*/ 5647753 w 12089090"/>
                  <a:gd name="connsiteY40" fmla="*/ 921700 h 13511369"/>
                  <a:gd name="connsiteX41" fmla="*/ 5566790 w 12089090"/>
                  <a:gd name="connsiteY41" fmla="*/ 995519 h 13511369"/>
                  <a:gd name="connsiteX42" fmla="*/ 5500115 w 12089090"/>
                  <a:gd name="connsiteY42" fmla="*/ 847881 h 13511369"/>
                  <a:gd name="connsiteX43" fmla="*/ 5295328 w 12089090"/>
                  <a:gd name="connsiteY43" fmla="*/ 838356 h 13511369"/>
                  <a:gd name="connsiteX44" fmla="*/ 5119115 w 12089090"/>
                  <a:gd name="connsiteY44" fmla="*/ 678813 h 13511369"/>
                  <a:gd name="connsiteX45" fmla="*/ 4872656 w 12089090"/>
                  <a:gd name="connsiteY45" fmla="*/ 524282 h 13511369"/>
                  <a:gd name="connsiteX46" fmla="*/ 4578572 w 12089090"/>
                  <a:gd name="connsiteY46" fmla="*/ 478788 h 13511369"/>
                  <a:gd name="connsiteX47" fmla="*/ 4330922 w 12089090"/>
                  <a:gd name="connsiteY47" fmla="*/ 395444 h 13511369"/>
                  <a:gd name="connsiteX48" fmla="*/ 4363068 w 12089090"/>
                  <a:gd name="connsiteY48" fmla="*/ 505232 h 13511369"/>
                  <a:gd name="connsiteX49" fmla="*/ 4118990 w 12089090"/>
                  <a:gd name="connsiteY49" fmla="*/ 528794 h 13511369"/>
                  <a:gd name="connsiteX50" fmla="*/ 3952303 w 12089090"/>
                  <a:gd name="connsiteY50" fmla="*/ 640713 h 13511369"/>
                  <a:gd name="connsiteX51" fmla="*/ 3770137 w 12089090"/>
                  <a:gd name="connsiteY51" fmla="*/ 929094 h 13511369"/>
                  <a:gd name="connsiteX52" fmla="*/ 3680840 w 12089090"/>
                  <a:gd name="connsiteY52" fmla="*/ 914556 h 13511369"/>
                  <a:gd name="connsiteX53" fmla="*/ 3578447 w 12089090"/>
                  <a:gd name="connsiteY53" fmla="*/ 990756 h 13511369"/>
                  <a:gd name="connsiteX54" fmla="*/ 3404615 w 12089090"/>
                  <a:gd name="connsiteY54" fmla="*/ 1205069 h 13511369"/>
                  <a:gd name="connsiteX55" fmla="*/ 3266503 w 12089090"/>
                  <a:gd name="connsiteY55" fmla="*/ 1266981 h 13511369"/>
                  <a:gd name="connsiteX56" fmla="*/ 3184349 w 12089090"/>
                  <a:gd name="connsiteY56" fmla="*/ 1343433 h 13511369"/>
                  <a:gd name="connsiteX57" fmla="*/ 2956940 w 12089090"/>
                  <a:gd name="connsiteY57" fmla="*/ 1233644 h 13511369"/>
                  <a:gd name="connsiteX58" fmla="*/ 2829544 w 12089090"/>
                  <a:gd name="connsiteY58" fmla="*/ 1317239 h 13511369"/>
                  <a:gd name="connsiteX59" fmla="*/ 2690240 w 12089090"/>
                  <a:gd name="connsiteY59" fmla="*/ 1366994 h 13511369"/>
                  <a:gd name="connsiteX60" fmla="*/ 2455687 w 12089090"/>
                  <a:gd name="connsiteY60" fmla="*/ 1452970 h 13511369"/>
                  <a:gd name="connsiteX61" fmla="*/ 2421159 w 12089090"/>
                  <a:gd name="connsiteY61" fmla="*/ 1328894 h 13511369"/>
                  <a:gd name="connsiteX62" fmla="*/ 2341387 w 12089090"/>
                  <a:gd name="connsiteY62" fmla="*/ 1248182 h 13511369"/>
                  <a:gd name="connsiteX63" fmla="*/ 2364009 w 12089090"/>
                  <a:gd name="connsiteY63" fmla="*/ 1407475 h 13511369"/>
                  <a:gd name="connsiteX64" fmla="*/ 2321147 w 12089090"/>
                  <a:gd name="connsiteY64" fmla="*/ 1557494 h 13511369"/>
                  <a:gd name="connsiteX65" fmla="*/ 2379487 w 12089090"/>
                  <a:gd name="connsiteY65" fmla="*/ 1629182 h 13511369"/>
                  <a:gd name="connsiteX66" fmla="*/ 2748581 w 12089090"/>
                  <a:gd name="connsiteY66" fmla="*/ 1888739 h 13511369"/>
                  <a:gd name="connsiteX67" fmla="*/ 2818828 w 12089090"/>
                  <a:gd name="connsiteY67" fmla="*/ 2031363 h 13511369"/>
                  <a:gd name="connsiteX68" fmla="*/ 2799778 w 12089090"/>
                  <a:gd name="connsiteY68" fmla="*/ 2224244 h 13511369"/>
                  <a:gd name="connsiteX69" fmla="*/ 2870025 w 12089090"/>
                  <a:gd name="connsiteY69" fmla="*/ 2431664 h 13511369"/>
                  <a:gd name="connsiteX70" fmla="*/ 3027187 w 12089090"/>
                  <a:gd name="connsiteY70" fmla="*/ 2567395 h 13511369"/>
                  <a:gd name="connsiteX71" fmla="*/ 3160537 w 12089090"/>
                  <a:gd name="connsiteY71" fmla="*/ 2543582 h 13511369"/>
                  <a:gd name="connsiteX72" fmla="*/ 3228403 w 12089090"/>
                  <a:gd name="connsiteY72" fmla="*/ 2648106 h 13511369"/>
                  <a:gd name="connsiteX73" fmla="*/ 3130772 w 12089090"/>
                  <a:gd name="connsiteY73" fmla="*/ 2719544 h 13511369"/>
                  <a:gd name="connsiteX74" fmla="*/ 3115293 w 12089090"/>
                  <a:gd name="connsiteY74" fmla="*/ 2843619 h 13511369"/>
                  <a:gd name="connsiteX75" fmla="*/ 3023615 w 12089090"/>
                  <a:gd name="connsiteY75" fmla="*/ 2957669 h 13511369"/>
                  <a:gd name="connsiteX76" fmla="*/ 3016472 w 12089090"/>
                  <a:gd name="connsiteY76" fmla="*/ 3050538 h 13511369"/>
                  <a:gd name="connsiteX77" fmla="*/ 2916459 w 12089090"/>
                  <a:gd name="connsiteY77" fmla="*/ 3143406 h 13511369"/>
                  <a:gd name="connsiteX78" fmla="*/ 2874787 w 12089090"/>
                  <a:gd name="connsiteY78" fmla="*/ 3248432 h 13511369"/>
                  <a:gd name="connsiteX79" fmla="*/ 2916459 w 12089090"/>
                  <a:gd name="connsiteY79" fmla="*/ 3355338 h 13511369"/>
                  <a:gd name="connsiteX80" fmla="*/ 3039093 w 12089090"/>
                  <a:gd name="connsiteY80" fmla="*/ 3469889 h 13511369"/>
                  <a:gd name="connsiteX81" fmla="*/ 2880740 w 12089090"/>
                  <a:gd name="connsiteY81" fmla="*/ 3872069 h 13511369"/>
                  <a:gd name="connsiteX82" fmla="*/ 2854547 w 12089090"/>
                  <a:gd name="connsiteY82" fmla="*/ 4003038 h 13511369"/>
                  <a:gd name="connsiteX83" fmla="*/ 2779537 w 12089090"/>
                  <a:gd name="connsiteY83" fmla="*/ 4067582 h 13511369"/>
                  <a:gd name="connsiteX84" fmla="*/ 2630709 w 12089090"/>
                  <a:gd name="connsiteY84" fmla="*/ 4069713 h 13511369"/>
                  <a:gd name="connsiteX85" fmla="*/ 2559272 w 12089090"/>
                  <a:gd name="connsiteY85" fmla="*/ 4041138 h 13511369"/>
                  <a:gd name="connsiteX86" fmla="*/ 2497359 w 12089090"/>
                  <a:gd name="connsiteY86" fmla="*/ 3964938 h 13511369"/>
                  <a:gd name="connsiteX87" fmla="*/ 2360437 w 12089090"/>
                  <a:gd name="connsiteY87" fmla="*/ 3991382 h 13511369"/>
                  <a:gd name="connsiteX88" fmla="*/ 2302097 w 12089090"/>
                  <a:gd name="connsiteY88" fmla="*/ 4098288 h 13511369"/>
                  <a:gd name="connsiteX89" fmla="*/ 2402109 w 12089090"/>
                  <a:gd name="connsiteY89" fmla="*/ 4295932 h 13511369"/>
                  <a:gd name="connsiteX90" fmla="*/ 2322337 w 12089090"/>
                  <a:gd name="connsiteY90" fmla="*/ 4353332 h 13511369"/>
                  <a:gd name="connsiteX91" fmla="*/ 2533078 w 12089090"/>
                  <a:gd name="connsiteY91" fmla="*/ 4645975 h 13511369"/>
                  <a:gd name="connsiteX92" fmla="*/ 2597372 w 12089090"/>
                  <a:gd name="connsiteY92" fmla="*/ 4879338 h 13511369"/>
                  <a:gd name="connsiteX93" fmla="*/ 2489024 w 12089090"/>
                  <a:gd name="connsiteY93" fmla="*/ 4958170 h 13511369"/>
                  <a:gd name="connsiteX94" fmla="*/ 2471165 w 12089090"/>
                  <a:gd name="connsiteY94" fmla="*/ 5122225 h 13511369"/>
                  <a:gd name="connsiteX95" fmla="*/ 2387822 w 12089090"/>
                  <a:gd name="connsiteY95" fmla="*/ 5196044 h 13511369"/>
                  <a:gd name="connsiteX96" fmla="*/ 2398537 w 12089090"/>
                  <a:gd name="connsiteY96" fmla="*/ 5286782 h 13511369"/>
                  <a:gd name="connsiteX97" fmla="*/ 2506884 w 12089090"/>
                  <a:gd name="connsiteY97" fmla="*/ 5384163 h 13511369"/>
                  <a:gd name="connsiteX98" fmla="*/ 2512837 w 12089090"/>
                  <a:gd name="connsiteY98" fmla="*/ 5534432 h 13511369"/>
                  <a:gd name="connsiteX99" fmla="*/ 2516409 w 12089090"/>
                  <a:gd name="connsiteY99" fmla="*/ 5622288 h 13511369"/>
                  <a:gd name="connsiteX100" fmla="*/ 2649759 w 12089090"/>
                  <a:gd name="connsiteY100" fmla="*/ 5741350 h 13511369"/>
                  <a:gd name="connsiteX101" fmla="*/ 2814065 w 12089090"/>
                  <a:gd name="connsiteY101" fmla="*/ 5819932 h 13511369"/>
                  <a:gd name="connsiteX102" fmla="*/ 2846212 w 12089090"/>
                  <a:gd name="connsiteY102" fmla="*/ 6036875 h 13511369"/>
                  <a:gd name="connsiteX103" fmla="*/ 2836687 w 12089090"/>
                  <a:gd name="connsiteY103" fmla="*/ 6239282 h 13511369"/>
                  <a:gd name="connsiteX104" fmla="*/ 2611659 w 12089090"/>
                  <a:gd name="connsiteY104" fmla="*/ 6322375 h 13511369"/>
                  <a:gd name="connsiteX105" fmla="*/ 2627137 w 12089090"/>
                  <a:gd name="connsiteY105" fmla="*/ 6448832 h 13511369"/>
                  <a:gd name="connsiteX106" fmla="*/ 2531887 w 12089090"/>
                  <a:gd name="connsiteY106" fmla="*/ 6696482 h 13511369"/>
                  <a:gd name="connsiteX107" fmla="*/ 2585465 w 12089090"/>
                  <a:gd name="connsiteY107" fmla="*/ 6812913 h 13511369"/>
                  <a:gd name="connsiteX108" fmla="*/ 2535459 w 12089090"/>
                  <a:gd name="connsiteY108" fmla="*/ 6872444 h 13511369"/>
                  <a:gd name="connsiteX109" fmla="*/ 2478309 w 12089090"/>
                  <a:gd name="connsiteY109" fmla="*/ 6981982 h 13511369"/>
                  <a:gd name="connsiteX110" fmla="*/ 2365199 w 12089090"/>
                  <a:gd name="connsiteY110" fmla="*/ 7022714 h 13511369"/>
                  <a:gd name="connsiteX111" fmla="*/ 2123503 w 12089090"/>
                  <a:gd name="connsiteY111" fmla="*/ 7248682 h 13511369"/>
                  <a:gd name="connsiteX112" fmla="*/ 2171128 w 12089090"/>
                  <a:gd name="connsiteY112" fmla="*/ 7551100 h 13511369"/>
                  <a:gd name="connsiteX113" fmla="*/ 2143743 w 12089090"/>
                  <a:gd name="connsiteY113" fmla="*/ 7627551 h 13511369"/>
                  <a:gd name="connsiteX114" fmla="*/ 1973484 w 12089090"/>
                  <a:gd name="connsiteY114" fmla="*/ 7703500 h 13511369"/>
                  <a:gd name="connsiteX115" fmla="*/ 1867519 w 12089090"/>
                  <a:gd name="connsiteY115" fmla="*/ 7841863 h 13511369"/>
                  <a:gd name="connsiteX116" fmla="*/ 1842515 w 12089090"/>
                  <a:gd name="connsiteY116" fmla="*/ 8084500 h 13511369"/>
                  <a:gd name="connsiteX117" fmla="*/ 1721072 w 12089090"/>
                  <a:gd name="connsiteY117" fmla="*/ 8148794 h 13511369"/>
                  <a:gd name="connsiteX118" fmla="*/ 1703212 w 12089090"/>
                  <a:gd name="connsiteY118" fmla="*/ 8291919 h 13511369"/>
                  <a:gd name="connsiteX119" fmla="*/ 1671065 w 12089090"/>
                  <a:gd name="connsiteY119" fmla="*/ 8510744 h 13511369"/>
                  <a:gd name="connsiteX120" fmla="*/ 1716309 w 12089090"/>
                  <a:gd name="connsiteY120" fmla="*/ 8653619 h 13511369"/>
                  <a:gd name="connsiteX121" fmla="*/ 1706784 w 12089090"/>
                  <a:gd name="connsiteY121" fmla="*/ 8772682 h 13511369"/>
                  <a:gd name="connsiteX122" fmla="*/ 1788937 w 12089090"/>
                  <a:gd name="connsiteY122" fmla="*/ 8963432 h 13511369"/>
                  <a:gd name="connsiteX123" fmla="*/ 1657969 w 12089090"/>
                  <a:gd name="connsiteY123" fmla="*/ 9413488 h 13511369"/>
                  <a:gd name="connsiteX124" fmla="*/ 1506759 w 12089090"/>
                  <a:gd name="connsiteY124" fmla="*/ 9498963 h 13511369"/>
                  <a:gd name="connsiteX125" fmla="*/ 1463897 w 12089090"/>
                  <a:gd name="connsiteY125" fmla="*/ 9682319 h 13511369"/>
                  <a:gd name="connsiteX126" fmla="*/ 1321022 w 12089090"/>
                  <a:gd name="connsiteY126" fmla="*/ 9748994 h 13511369"/>
                  <a:gd name="connsiteX127" fmla="*/ 1312687 w 12089090"/>
                  <a:gd name="connsiteY127" fmla="*/ 9839732 h 13511369"/>
                  <a:gd name="connsiteX128" fmla="*/ 1237678 w 12089090"/>
                  <a:gd name="connsiteY128" fmla="*/ 9970450 h 13511369"/>
                  <a:gd name="connsiteX129" fmla="*/ 1254347 w 12089090"/>
                  <a:gd name="connsiteY129" fmla="*/ 10151425 h 13511369"/>
                  <a:gd name="connsiteX130" fmla="*/ 1179337 w 12089090"/>
                  <a:gd name="connsiteY130" fmla="*/ 10315982 h 13511369"/>
                  <a:gd name="connsiteX131" fmla="*/ 932878 w 12089090"/>
                  <a:gd name="connsiteY131" fmla="*/ 10353832 h 13511369"/>
                  <a:gd name="connsiteX132" fmla="*/ 817387 w 12089090"/>
                  <a:gd name="connsiteY132" fmla="*/ 10468382 h 13511369"/>
                  <a:gd name="connsiteX133" fmla="*/ 678084 w 12089090"/>
                  <a:gd name="connsiteY133" fmla="*/ 10480038 h 13511369"/>
                  <a:gd name="connsiteX134" fmla="*/ 585215 w 12089090"/>
                  <a:gd name="connsiteY134" fmla="*/ 10544332 h 13511369"/>
                  <a:gd name="connsiteX135" fmla="*/ 497109 w 12089090"/>
                  <a:gd name="connsiteY135" fmla="*/ 10503850 h 13511369"/>
                  <a:gd name="connsiteX136" fmla="*/ 399478 w 12089090"/>
                  <a:gd name="connsiteY136" fmla="*/ 10510994 h 13511369"/>
                  <a:gd name="connsiteX137" fmla="*/ 301847 w 12089090"/>
                  <a:gd name="connsiteY137" fmla="*/ 10482419 h 13511369"/>
                  <a:gd name="connsiteX138" fmla="*/ 238743 w 12089090"/>
                  <a:gd name="connsiteY138" fmla="*/ 10535057 h 13511369"/>
                  <a:gd name="connsiteX139" fmla="*/ 17287 w 12089090"/>
                  <a:gd name="connsiteY139" fmla="*/ 10430282 h 13511369"/>
                  <a:gd name="connsiteX140" fmla="*/ 78009 w 12089090"/>
                  <a:gd name="connsiteY140" fmla="*/ 10608625 h 13511369"/>
                  <a:gd name="connsiteX141" fmla="*/ 11334 w 12089090"/>
                  <a:gd name="connsiteY141" fmla="*/ 10787219 h 13511369"/>
                  <a:gd name="connsiteX142" fmla="*/ 112537 w 12089090"/>
                  <a:gd name="connsiteY142" fmla="*/ 11056551 h 13511369"/>
                  <a:gd name="connsiteX143" fmla="*/ 8953 w 12089090"/>
                  <a:gd name="connsiteY143" fmla="*/ 11234894 h 13511369"/>
                  <a:gd name="connsiteX144" fmla="*/ 17287 w 12089090"/>
                  <a:gd name="connsiteY144" fmla="*/ 11420882 h 13511369"/>
                  <a:gd name="connsiteX145" fmla="*/ 158972 w 12089090"/>
                  <a:gd name="connsiteY145" fmla="*/ 11470638 h 13511369"/>
                  <a:gd name="connsiteX146" fmla="*/ 455437 w 12089090"/>
                  <a:gd name="connsiteY146" fmla="*/ 11497082 h 13511369"/>
                  <a:gd name="connsiteX147" fmla="*/ 623315 w 12089090"/>
                  <a:gd name="connsiteY147" fmla="*/ 11544457 h 13511369"/>
                  <a:gd name="connsiteX148" fmla="*/ 737615 w 12089090"/>
                  <a:gd name="connsiteY148" fmla="*/ 11489688 h 13511369"/>
                  <a:gd name="connsiteX149" fmla="*/ 912637 w 12089090"/>
                  <a:gd name="connsiteY149" fmla="*/ 11535182 h 13511369"/>
                  <a:gd name="connsiteX150" fmla="*/ 1078134 w 12089090"/>
                  <a:gd name="connsiteY150" fmla="*/ 11413488 h 13511369"/>
                  <a:gd name="connsiteX151" fmla="*/ 1155524 w 12089090"/>
                  <a:gd name="connsiteY151" fmla="*/ 11470889 h 13511369"/>
                  <a:gd name="connsiteX152" fmla="*/ 1294828 w 12089090"/>
                  <a:gd name="connsiteY152" fmla="*/ 11496832 h 13511369"/>
                  <a:gd name="connsiteX153" fmla="*/ 1466278 w 12089090"/>
                  <a:gd name="connsiteY153" fmla="*/ 11508738 h 13511369"/>
                  <a:gd name="connsiteX154" fmla="*/ 1552003 w 12089090"/>
                  <a:gd name="connsiteY154" fmla="*/ 11573032 h 13511369"/>
                  <a:gd name="connsiteX155" fmla="*/ 1652015 w 12089090"/>
                  <a:gd name="connsiteY155" fmla="*/ 11580175 h 13511369"/>
                  <a:gd name="connsiteX156" fmla="*/ 1731787 w 12089090"/>
                  <a:gd name="connsiteY156" fmla="*/ 11592332 h 13511369"/>
                  <a:gd name="connsiteX157" fmla="*/ 1659159 w 12089090"/>
                  <a:gd name="connsiteY157" fmla="*/ 11737338 h 13511369"/>
                  <a:gd name="connsiteX158" fmla="*/ 1693687 w 12089090"/>
                  <a:gd name="connsiteY158" fmla="*/ 11992382 h 13511369"/>
                  <a:gd name="connsiteX159" fmla="*/ 1871090 w 12089090"/>
                  <a:gd name="connsiteY159" fmla="*/ 12130244 h 13511369"/>
                  <a:gd name="connsiteX160" fmla="*/ 1993724 w 12089090"/>
                  <a:gd name="connsiteY160" fmla="*/ 12056676 h 13511369"/>
                  <a:gd name="connsiteX161" fmla="*/ 2066353 w 12089090"/>
                  <a:gd name="connsiteY161" fmla="*/ 12104050 h 13511369"/>
                  <a:gd name="connsiteX162" fmla="*/ 2142553 w 12089090"/>
                  <a:gd name="connsiteY162" fmla="*/ 12034994 h 13511369"/>
                  <a:gd name="connsiteX163" fmla="*/ 2242565 w 12089090"/>
                  <a:gd name="connsiteY163" fmla="*/ 12058807 h 13511369"/>
                  <a:gd name="connsiteX164" fmla="*/ 2473547 w 12089090"/>
                  <a:gd name="connsiteY164" fmla="*/ 12008800 h 13511369"/>
                  <a:gd name="connsiteX165" fmla="*/ 2524743 w 12089090"/>
                  <a:gd name="connsiteY165" fmla="*/ 11899513 h 13511369"/>
                  <a:gd name="connsiteX166" fmla="*/ 2893837 w 12089090"/>
                  <a:gd name="connsiteY166" fmla="*/ 12030482 h 13511369"/>
                  <a:gd name="connsiteX167" fmla="*/ 2983134 w 12089090"/>
                  <a:gd name="connsiteY167" fmla="*/ 12018325 h 13511369"/>
                  <a:gd name="connsiteX168" fmla="*/ 3084337 w 12089090"/>
                  <a:gd name="connsiteY168" fmla="*/ 12182882 h 13511369"/>
                  <a:gd name="connsiteX169" fmla="*/ 3323653 w 12089090"/>
                  <a:gd name="connsiteY169" fmla="*/ 12127863 h 13511369"/>
                  <a:gd name="connsiteX170" fmla="*/ 3433190 w 12089090"/>
                  <a:gd name="connsiteY170" fmla="*/ 12196919 h 13511369"/>
                  <a:gd name="connsiteX171" fmla="*/ 3586781 w 12089090"/>
                  <a:gd name="connsiteY171" fmla="*/ 12266226 h 13511369"/>
                  <a:gd name="connsiteX172" fmla="*/ 3522487 w 12089090"/>
                  <a:gd name="connsiteY172" fmla="*/ 12387670 h 13511369"/>
                  <a:gd name="connsiteX173" fmla="*/ 3607022 w 12089090"/>
                  <a:gd name="connsiteY173" fmla="*/ 12592207 h 13511369"/>
                  <a:gd name="connsiteX174" fmla="*/ 3560587 w 12089090"/>
                  <a:gd name="connsiteY174" fmla="*/ 12773432 h 13511369"/>
                  <a:gd name="connsiteX175" fmla="*/ 3545109 w 12089090"/>
                  <a:gd name="connsiteY175" fmla="*/ 12987494 h 13511369"/>
                  <a:gd name="connsiteX176" fmla="*/ 3636787 w 12089090"/>
                  <a:gd name="connsiteY176" fmla="*/ 13211582 h 13511369"/>
                  <a:gd name="connsiteX177" fmla="*/ 3922537 w 12089090"/>
                  <a:gd name="connsiteY177" fmla="*/ 13440182 h 13511369"/>
                  <a:gd name="connsiteX178" fmla="*/ 4514278 w 12089090"/>
                  <a:gd name="connsiteY178" fmla="*/ 13511369 h 13511369"/>
                  <a:gd name="connsiteX179" fmla="*/ 4549996 w 12089090"/>
                  <a:gd name="connsiteY179" fmla="*/ 13442312 h 13511369"/>
                  <a:gd name="connsiteX180" fmla="*/ 4208287 w 12089090"/>
                  <a:gd name="connsiteY180" fmla="*/ 13154432 h 13511369"/>
                  <a:gd name="connsiteX181" fmla="*/ 4635722 w 12089090"/>
                  <a:gd name="connsiteY181" fmla="*/ 13268482 h 13511369"/>
                  <a:gd name="connsiteX182" fmla="*/ 4951237 w 12089090"/>
                  <a:gd name="connsiteY182" fmla="*/ 13268732 h 13511369"/>
                  <a:gd name="connsiteX183" fmla="*/ 5052440 w 12089090"/>
                  <a:gd name="connsiteY183" fmla="*/ 13058932 h 13511369"/>
                  <a:gd name="connsiteX184" fmla="*/ 5011959 w 12089090"/>
                  <a:gd name="connsiteY184" fmla="*/ 12985113 h 13511369"/>
                  <a:gd name="connsiteX185" fmla="*/ 5008387 w 12089090"/>
                  <a:gd name="connsiteY185" fmla="*/ 12678182 h 13511369"/>
                  <a:gd name="connsiteX186" fmla="*/ 5084587 w 12089090"/>
                  <a:gd name="connsiteY186" fmla="*/ 12563882 h 13511369"/>
                  <a:gd name="connsiteX187" fmla="*/ 5046487 w 12089090"/>
                  <a:gd name="connsiteY187" fmla="*/ 12225745 h 13511369"/>
                  <a:gd name="connsiteX188" fmla="*/ 5375100 w 12089090"/>
                  <a:gd name="connsiteY188" fmla="*/ 12097157 h 13511369"/>
                  <a:gd name="connsiteX189" fmla="*/ 5656087 w 12089090"/>
                  <a:gd name="connsiteY189" fmla="*/ 12180502 h 13511369"/>
                  <a:gd name="connsiteX190" fmla="*/ 5541787 w 12089090"/>
                  <a:gd name="connsiteY190" fmla="*/ 11249432 h 13511369"/>
                  <a:gd name="connsiteX191" fmla="*/ 5602510 w 12089090"/>
                  <a:gd name="connsiteY191" fmla="*/ 10722925 h 13511369"/>
                  <a:gd name="connsiteX192" fmla="*/ 5485827 w 12089090"/>
                  <a:gd name="connsiteY192" fmla="*/ 10663394 h 13511369"/>
                  <a:gd name="connsiteX193" fmla="*/ 5602509 w 12089090"/>
                  <a:gd name="connsiteY193" fmla="*/ 10701495 h 13511369"/>
                  <a:gd name="connsiteX194" fmla="*/ 5628703 w 12089090"/>
                  <a:gd name="connsiteY194" fmla="*/ 10160950 h 13511369"/>
                  <a:gd name="connsiteX195" fmla="*/ 5715618 w 12089090"/>
                  <a:gd name="connsiteY195" fmla="*/ 9775438 h 13511369"/>
                  <a:gd name="connsiteX196" fmla="*/ 5847778 w 12089090"/>
                  <a:gd name="connsiteY196" fmla="*/ 9408475 h 13511369"/>
                  <a:gd name="connsiteX197" fmla="*/ 5938265 w 12089090"/>
                  <a:gd name="connsiteY197" fmla="*/ 9196544 h 13511369"/>
                  <a:gd name="connsiteX198" fmla="*/ 5776340 w 12089090"/>
                  <a:gd name="connsiteY198" fmla="*/ 9329894 h 13511369"/>
                  <a:gd name="connsiteX199" fmla="*/ 5940647 w 12089090"/>
                  <a:gd name="connsiteY199" fmla="*/ 9137013 h 13511369"/>
                  <a:gd name="connsiteX200" fmla="*/ 5972794 w 12089090"/>
                  <a:gd name="connsiteY200" fmla="*/ 8956289 h 13511369"/>
                  <a:gd name="connsiteX201" fmla="*/ 5976365 w 12089090"/>
                  <a:gd name="connsiteY201" fmla="*/ 9087006 h 13511369"/>
                  <a:gd name="connsiteX202" fmla="*/ 6458567 w 12089090"/>
                  <a:gd name="connsiteY202" fmla="*/ 8201432 h 13511369"/>
                  <a:gd name="connsiteX203" fmla="*/ 6221634 w 12089090"/>
                  <a:gd name="connsiteY203" fmla="*/ 8101170 h 13511369"/>
                  <a:gd name="connsiteX204" fmla="*/ 6443090 w 12089090"/>
                  <a:gd name="connsiteY204" fmla="*/ 8110694 h 13511369"/>
                  <a:gd name="connsiteX205" fmla="*/ 6713363 w 12089090"/>
                  <a:gd name="connsiteY205" fmla="*/ 8074975 h 13511369"/>
                  <a:gd name="connsiteX206" fmla="*/ 6872907 w 12089090"/>
                  <a:gd name="connsiteY206" fmla="*/ 8032113 h 13511369"/>
                  <a:gd name="connsiteX207" fmla="*/ 6802659 w 12089090"/>
                  <a:gd name="connsiteY207" fmla="*/ 7972582 h 13511369"/>
                  <a:gd name="connsiteX208" fmla="*/ 6894339 w 12089090"/>
                  <a:gd name="connsiteY208" fmla="*/ 7846626 h 13511369"/>
                  <a:gd name="connsiteX209" fmla="*/ 6997921 w 12089090"/>
                  <a:gd name="connsiteY209" fmla="*/ 7867807 h 13511369"/>
                  <a:gd name="connsiteX210" fmla="*/ 7034832 w 12089090"/>
                  <a:gd name="connsiteY210" fmla="*/ 7793990 h 13511369"/>
                  <a:gd name="connsiteX211" fmla="*/ 6961013 w 12089090"/>
                  <a:gd name="connsiteY211" fmla="*/ 7693975 h 13511369"/>
                  <a:gd name="connsiteX212" fmla="*/ 6927676 w 12089090"/>
                  <a:gd name="connsiteY212" fmla="*/ 7596344 h 13511369"/>
                  <a:gd name="connsiteX213" fmla="*/ 6837187 w 12089090"/>
                  <a:gd name="connsiteY213" fmla="*/ 7591832 h 13511369"/>
                  <a:gd name="connsiteX214" fmla="*/ 6763369 w 12089090"/>
                  <a:gd name="connsiteY214" fmla="*/ 7674925 h 13511369"/>
                  <a:gd name="connsiteX215" fmla="*/ 6627637 w 12089090"/>
                  <a:gd name="connsiteY215" fmla="*/ 7687082 h 13511369"/>
                  <a:gd name="connsiteX216" fmla="*/ 6687169 w 12089090"/>
                  <a:gd name="connsiteY216" fmla="*/ 7617775 h 13511369"/>
                  <a:gd name="connsiteX217" fmla="*/ 6699076 w 12089090"/>
                  <a:gd name="connsiteY217" fmla="*/ 7529669 h 13511369"/>
                  <a:gd name="connsiteX218" fmla="*/ 6720506 w 12089090"/>
                  <a:gd name="connsiteY218" fmla="*/ 7467756 h 13511369"/>
                  <a:gd name="connsiteX219" fmla="*/ 6684787 w 12089090"/>
                  <a:gd name="connsiteY219" fmla="*/ 7401332 h 13511369"/>
                  <a:gd name="connsiteX220" fmla="*/ 6620494 w 12089090"/>
                  <a:gd name="connsiteY220" fmla="*/ 7432038 h 13511369"/>
                  <a:gd name="connsiteX221" fmla="*/ 6618112 w 12089090"/>
                  <a:gd name="connsiteY221" fmla="*/ 7351326 h 13511369"/>
                  <a:gd name="connsiteX222" fmla="*/ 6837188 w 12089090"/>
                  <a:gd name="connsiteY222" fmla="*/ 7243919 h 13511369"/>
                  <a:gd name="connsiteX223" fmla="*/ 6801469 w 12089090"/>
                  <a:gd name="connsiteY223" fmla="*/ 7089138 h 13511369"/>
                  <a:gd name="connsiteX224" fmla="*/ 6877669 w 12089090"/>
                  <a:gd name="connsiteY224" fmla="*/ 7072469 h 13511369"/>
                  <a:gd name="connsiteX225" fmla="*/ 6856237 w 12089090"/>
                  <a:gd name="connsiteY225" fmla="*/ 6982232 h 13511369"/>
                  <a:gd name="connsiteX226" fmla="*/ 6961013 w 12089090"/>
                  <a:gd name="connsiteY226" fmla="*/ 6984363 h 13511369"/>
                  <a:gd name="connsiteX227" fmla="*/ 7003876 w 12089090"/>
                  <a:gd name="connsiteY227" fmla="*/ 6903400 h 13511369"/>
                  <a:gd name="connsiteX228" fmla="*/ 7106269 w 12089090"/>
                  <a:gd name="connsiteY228" fmla="*/ 6936738 h 13511369"/>
                  <a:gd name="connsiteX229" fmla="*/ 7180088 w 12089090"/>
                  <a:gd name="connsiteY229" fmla="*/ 7039132 h 13511369"/>
                  <a:gd name="connsiteX230" fmla="*/ 7246763 w 12089090"/>
                  <a:gd name="connsiteY230" fmla="*/ 6979600 h 13511369"/>
                  <a:gd name="connsiteX231" fmla="*/ 7187232 w 12089090"/>
                  <a:gd name="connsiteY231" fmla="*/ 6843869 h 13511369"/>
                  <a:gd name="connsiteX232" fmla="*/ 7244381 w 12089090"/>
                  <a:gd name="connsiteY232" fmla="*/ 6896506 h 13511369"/>
                  <a:gd name="connsiteX233" fmla="*/ 7361063 w 12089090"/>
                  <a:gd name="connsiteY233" fmla="*/ 6934357 h 13511369"/>
                  <a:gd name="connsiteX234" fmla="*/ 7434882 w 12089090"/>
                  <a:gd name="connsiteY234" fmla="*/ 7006046 h 13511369"/>
                  <a:gd name="connsiteX235" fmla="*/ 7403926 w 12089090"/>
                  <a:gd name="connsiteY235" fmla="*/ 7144158 h 13511369"/>
                  <a:gd name="connsiteX236" fmla="*/ 7475363 w 12089090"/>
                  <a:gd name="connsiteY236" fmla="*/ 7108439 h 13511369"/>
                  <a:gd name="connsiteX237" fmla="*/ 7465837 w 12089090"/>
                  <a:gd name="connsiteY237" fmla="*/ 7077482 h 13511369"/>
                  <a:gd name="connsiteX238" fmla="*/ 7542038 w 12089090"/>
                  <a:gd name="connsiteY238" fmla="*/ 7163208 h 13511369"/>
                  <a:gd name="connsiteX239" fmla="*/ 7477744 w 12089090"/>
                  <a:gd name="connsiteY239" fmla="*/ 7244171 h 13511369"/>
                  <a:gd name="connsiteX240" fmla="*/ 7542037 w 12089090"/>
                  <a:gd name="connsiteY240" fmla="*/ 7325132 h 13511369"/>
                  <a:gd name="connsiteX241" fmla="*/ 7468219 w 12089090"/>
                  <a:gd name="connsiteY241" fmla="*/ 7344183 h 13511369"/>
                  <a:gd name="connsiteX242" fmla="*/ 7375351 w 12089090"/>
                  <a:gd name="connsiteY242" fmla="*/ 7296558 h 13511369"/>
                  <a:gd name="connsiteX243" fmla="*/ 7327726 w 12089090"/>
                  <a:gd name="connsiteY243" fmla="*/ 7406096 h 13511369"/>
                  <a:gd name="connsiteX244" fmla="*/ 7403926 w 12089090"/>
                  <a:gd name="connsiteY244" fmla="*/ 7425146 h 13511369"/>
                  <a:gd name="connsiteX245" fmla="*/ 7458694 w 12089090"/>
                  <a:gd name="connsiteY245" fmla="*/ 7484677 h 13511369"/>
                  <a:gd name="connsiteX246" fmla="*/ 7484888 w 12089090"/>
                  <a:gd name="connsiteY246" fmla="*/ 7515382 h 13511369"/>
                  <a:gd name="connsiteX247" fmla="*/ 7505128 w 12089090"/>
                  <a:gd name="connsiteY247" fmla="*/ 7467755 h 13511369"/>
                  <a:gd name="connsiteX248" fmla="*/ 7563469 w 12089090"/>
                  <a:gd name="connsiteY248" fmla="*/ 7529921 h 13511369"/>
                  <a:gd name="connsiteX249" fmla="*/ 7656338 w 12089090"/>
                  <a:gd name="connsiteY249" fmla="*/ 7615646 h 13511369"/>
                  <a:gd name="connsiteX250" fmla="*/ 7656338 w 12089090"/>
                  <a:gd name="connsiteY250" fmla="*/ 7510871 h 13511369"/>
                  <a:gd name="connsiteX251" fmla="*/ 7830168 w 12089090"/>
                  <a:gd name="connsiteY251" fmla="*/ 7606120 h 13511369"/>
                  <a:gd name="connsiteX252" fmla="*/ 7723013 w 12089090"/>
                  <a:gd name="connsiteY252" fmla="*/ 7370377 h 13511369"/>
                  <a:gd name="connsiteX253" fmla="*/ 7725394 w 12089090"/>
                  <a:gd name="connsiteY253" fmla="*/ 7234646 h 13511369"/>
                  <a:gd name="connsiteX254" fmla="*/ 7630144 w 12089090"/>
                  <a:gd name="connsiteY254" fmla="*/ 7206071 h 13511369"/>
                  <a:gd name="connsiteX255" fmla="*/ 7694437 w 12089090"/>
                  <a:gd name="connsiteY255" fmla="*/ 7039382 h 13511369"/>
                  <a:gd name="connsiteX256" fmla="*/ 8392144 w 12089090"/>
                  <a:gd name="connsiteY256" fmla="*/ 6653621 h 13511369"/>
                  <a:gd name="connsiteX257" fmla="*/ 8720757 w 12089090"/>
                  <a:gd name="connsiteY257" fmla="*/ 6591708 h 13511369"/>
                  <a:gd name="connsiteX258" fmla="*/ 8739807 w 12089090"/>
                  <a:gd name="connsiteY258" fmla="*/ 6696483 h 13511369"/>
                  <a:gd name="connsiteX259" fmla="*/ 8813626 w 12089090"/>
                  <a:gd name="connsiteY259" fmla="*/ 6701246 h 13511369"/>
                  <a:gd name="connsiteX260" fmla="*/ 8789812 w 12089090"/>
                  <a:gd name="connsiteY260" fmla="*/ 6548844 h 13511369"/>
                  <a:gd name="connsiteX261" fmla="*/ 9332737 w 12089090"/>
                  <a:gd name="connsiteY261" fmla="*/ 6544082 h 13511369"/>
                  <a:gd name="connsiteX262" fmla="*/ 9520856 w 12089090"/>
                  <a:gd name="connsiteY262" fmla="*/ 6494075 h 13511369"/>
                  <a:gd name="connsiteX263" fmla="*/ 9647062 w 12089090"/>
                  <a:gd name="connsiteY263" fmla="*/ 6298813 h 13511369"/>
                  <a:gd name="connsiteX264" fmla="*/ 9923287 w 12089090"/>
                  <a:gd name="connsiteY264" fmla="*/ 6334532 h 13511369"/>
                  <a:gd name="connsiteX265" fmla="*/ 9887569 w 12089090"/>
                  <a:gd name="connsiteY265" fmla="*/ 6420258 h 13511369"/>
                  <a:gd name="connsiteX266" fmla="*/ 9744694 w 12089090"/>
                  <a:gd name="connsiteY266" fmla="*/ 6434546 h 13511369"/>
                  <a:gd name="connsiteX267" fmla="*/ 9813749 w 12089090"/>
                  <a:gd name="connsiteY267" fmla="*/ 6489313 h 13511369"/>
                  <a:gd name="connsiteX268" fmla="*/ 9682782 w 12089090"/>
                  <a:gd name="connsiteY268" fmla="*/ 6517889 h 13511369"/>
                  <a:gd name="connsiteX269" fmla="*/ 9556576 w 12089090"/>
                  <a:gd name="connsiteY269" fmla="*/ 6508364 h 13511369"/>
                  <a:gd name="connsiteX270" fmla="*/ 9470850 w 12089090"/>
                  <a:gd name="connsiteY270" fmla="*/ 6544082 h 13511369"/>
                  <a:gd name="connsiteX271" fmla="*/ 9439894 w 12089090"/>
                  <a:gd name="connsiteY271" fmla="*/ 6848883 h 13511369"/>
                  <a:gd name="connsiteX272" fmla="*/ 9601819 w 12089090"/>
                  <a:gd name="connsiteY272" fmla="*/ 6882220 h 13511369"/>
                  <a:gd name="connsiteX273" fmla="*/ 9808987 w 12089090"/>
                  <a:gd name="connsiteY273" fmla="*/ 6696482 h 13511369"/>
                  <a:gd name="connsiteX274" fmla="*/ 9847088 w 12089090"/>
                  <a:gd name="connsiteY274" fmla="*/ 6794114 h 13511369"/>
                  <a:gd name="connsiteX275" fmla="*/ 9994726 w 12089090"/>
                  <a:gd name="connsiteY275" fmla="*/ 6717914 h 13511369"/>
                  <a:gd name="connsiteX276" fmla="*/ 9894713 w 12089090"/>
                  <a:gd name="connsiteY276" fmla="*/ 6956040 h 13511369"/>
                  <a:gd name="connsiteX277" fmla="*/ 10037588 w 12089090"/>
                  <a:gd name="connsiteY277" fmla="*/ 6898889 h 13511369"/>
                  <a:gd name="connsiteX278" fmla="*/ 10004251 w 12089090"/>
                  <a:gd name="connsiteY278" fmla="*/ 6986996 h 13511369"/>
                  <a:gd name="connsiteX279" fmla="*/ 10235232 w 12089090"/>
                  <a:gd name="connsiteY279" fmla="*/ 6984614 h 13511369"/>
                  <a:gd name="connsiteX280" fmla="*/ 10075687 w 12089090"/>
                  <a:gd name="connsiteY280" fmla="*/ 7039382 h 13511369"/>
                  <a:gd name="connsiteX281" fmla="*/ 9966151 w 12089090"/>
                  <a:gd name="connsiteY281" fmla="*/ 7096533 h 13511369"/>
                  <a:gd name="connsiteX282" fmla="*/ 9847088 w 12089090"/>
                  <a:gd name="connsiteY282" fmla="*/ 7210833 h 13511369"/>
                  <a:gd name="connsiteX283" fmla="*/ 9882806 w 12089090"/>
                  <a:gd name="connsiteY283" fmla="*/ 7270363 h 13511369"/>
                  <a:gd name="connsiteX284" fmla="*/ 9925669 w 12089090"/>
                  <a:gd name="connsiteY284" fmla="*/ 7320371 h 13511369"/>
                  <a:gd name="connsiteX285" fmla="*/ 10004251 w 12089090"/>
                  <a:gd name="connsiteY285" fmla="*/ 7287033 h 13511369"/>
                  <a:gd name="connsiteX286" fmla="*/ 10016156 w 12089090"/>
                  <a:gd name="connsiteY286" fmla="*/ 7348944 h 13511369"/>
                  <a:gd name="connsiteX287" fmla="*/ 10130457 w 12089090"/>
                  <a:gd name="connsiteY287" fmla="*/ 7210833 h 13511369"/>
                  <a:gd name="connsiteX288" fmla="*/ 10166176 w 12089090"/>
                  <a:gd name="connsiteY288" fmla="*/ 7356089 h 13511369"/>
                  <a:gd name="connsiteX289" fmla="*/ 10261426 w 12089090"/>
                  <a:gd name="connsiteY289" fmla="*/ 7239408 h 13511369"/>
                  <a:gd name="connsiteX290" fmla="*/ 10287619 w 12089090"/>
                  <a:gd name="connsiteY290" fmla="*/ 7401332 h 13511369"/>
                  <a:gd name="connsiteX291" fmla="*/ 10361437 w 12089090"/>
                  <a:gd name="connsiteY291" fmla="*/ 7477532 h 13511369"/>
                  <a:gd name="connsiteX292" fmla="*/ 10151887 w 12089090"/>
                  <a:gd name="connsiteY292" fmla="*/ 7591832 h 13511369"/>
                  <a:gd name="connsiteX293" fmla="*/ 10304288 w 12089090"/>
                  <a:gd name="connsiteY293" fmla="*/ 7741852 h 13511369"/>
                  <a:gd name="connsiteX294" fmla="*/ 10335244 w 12089090"/>
                  <a:gd name="connsiteY294" fmla="*/ 7644221 h 13511369"/>
                  <a:gd name="connsiteX295" fmla="*/ 10406680 w 12089090"/>
                  <a:gd name="connsiteY295" fmla="*/ 7732326 h 13511369"/>
                  <a:gd name="connsiteX296" fmla="*/ 10528126 w 12089090"/>
                  <a:gd name="connsiteY296" fmla="*/ 7691846 h 13511369"/>
                  <a:gd name="connsiteX297" fmla="*/ 10532887 w 12089090"/>
                  <a:gd name="connsiteY297" fmla="*/ 7777570 h 13511369"/>
                  <a:gd name="connsiteX298" fmla="*/ 10530506 w 12089090"/>
                  <a:gd name="connsiteY298" fmla="*/ 7875200 h 13511369"/>
                  <a:gd name="connsiteX299" fmla="*/ 10640043 w 12089090"/>
                  <a:gd name="connsiteY299" fmla="*/ 7837101 h 13511369"/>
                  <a:gd name="connsiteX300" fmla="*/ 10680526 w 12089090"/>
                  <a:gd name="connsiteY300" fmla="*/ 8075227 h 13511369"/>
                  <a:gd name="connsiteX301" fmla="*/ 10818637 w 12089090"/>
                  <a:gd name="connsiteY301" fmla="*/ 8106182 h 13511369"/>
                  <a:gd name="connsiteX302" fmla="*/ 10832925 w 12089090"/>
                  <a:gd name="connsiteY302" fmla="*/ 7815670 h 13511369"/>
                  <a:gd name="connsiteX303" fmla="*/ 10923413 w 12089090"/>
                  <a:gd name="connsiteY303" fmla="*/ 7791858 h 13511369"/>
                  <a:gd name="connsiteX304" fmla="*/ 10992469 w 12089090"/>
                  <a:gd name="connsiteY304" fmla="*/ 7620407 h 13511369"/>
                  <a:gd name="connsiteX305" fmla="*/ 10954369 w 12089090"/>
                  <a:gd name="connsiteY305" fmla="*/ 7491821 h 13511369"/>
                  <a:gd name="connsiteX306" fmla="*/ 10859119 w 12089090"/>
                  <a:gd name="connsiteY306" fmla="*/ 7479913 h 13511369"/>
                  <a:gd name="connsiteX307" fmla="*/ 10906743 w 12089090"/>
                  <a:gd name="connsiteY307" fmla="*/ 7360851 h 13511369"/>
                  <a:gd name="connsiteX308" fmla="*/ 10801969 w 12089090"/>
                  <a:gd name="connsiteY308" fmla="*/ 7289414 h 13511369"/>
                  <a:gd name="connsiteX309" fmla="*/ 10761487 w 12089090"/>
                  <a:gd name="connsiteY309" fmla="*/ 7058432 h 13511369"/>
                  <a:gd name="connsiteX310" fmla="*/ 10443987 w 12089090"/>
                  <a:gd name="connsiteY310" fmla="*/ 7020332 h 13511369"/>
                  <a:gd name="connsiteX311" fmla="*/ 10513838 w 12089090"/>
                  <a:gd name="connsiteY311" fmla="*/ 6915558 h 13511369"/>
                  <a:gd name="connsiteX312" fmla="*/ 10637663 w 12089090"/>
                  <a:gd name="connsiteY312" fmla="*/ 6896508 h 13511369"/>
                  <a:gd name="connsiteX313" fmla="*/ 10647187 w 12089090"/>
                  <a:gd name="connsiteY313" fmla="*/ 6810782 h 13511369"/>
                  <a:gd name="connsiteX314" fmla="*/ 10859912 w 12089090"/>
                  <a:gd name="connsiteY314" fmla="*/ 6899682 h 13511369"/>
                  <a:gd name="connsiteX315" fmla="*/ 10875787 w 12089090"/>
                  <a:gd name="connsiteY315" fmla="*/ 6677432 h 13511369"/>
                  <a:gd name="connsiteX316" fmla="*/ 10666237 w 12089090"/>
                  <a:gd name="connsiteY316" fmla="*/ 6772682 h 13511369"/>
                  <a:gd name="connsiteX317" fmla="*/ 10590037 w 12089090"/>
                  <a:gd name="connsiteY317" fmla="*/ 6544082 h 13511369"/>
                  <a:gd name="connsiteX318" fmla="*/ 10361437 w 12089090"/>
                  <a:gd name="connsiteY318" fmla="*/ 6753632 h 13511369"/>
                  <a:gd name="connsiteX319" fmla="*/ 10374138 w 12089090"/>
                  <a:gd name="connsiteY319" fmla="*/ 6588533 h 13511369"/>
                  <a:gd name="connsiteX320" fmla="*/ 10386837 w 12089090"/>
                  <a:gd name="connsiteY320" fmla="*/ 6464707 h 13511369"/>
                  <a:gd name="connsiteX321" fmla="*/ 10331672 w 12089090"/>
                  <a:gd name="connsiteY321" fmla="*/ 6436675 h 13511369"/>
                  <a:gd name="connsiteX322" fmla="*/ 10278888 w 12089090"/>
                  <a:gd name="connsiteY322" fmla="*/ 6452008 h 13511369"/>
                  <a:gd name="connsiteX323" fmla="*/ 10158237 w 12089090"/>
                  <a:gd name="connsiteY323" fmla="*/ 6236107 h 13511369"/>
                  <a:gd name="connsiteX324" fmla="*/ 10323338 w 12089090"/>
                  <a:gd name="connsiteY324" fmla="*/ 6274208 h 13511369"/>
                  <a:gd name="connsiteX325" fmla="*/ 10564638 w 12089090"/>
                  <a:gd name="connsiteY325" fmla="*/ 6274208 h 13511369"/>
                  <a:gd name="connsiteX326" fmla="*/ 10694812 w 12089090"/>
                  <a:gd name="connsiteY326" fmla="*/ 6134507 h 13511369"/>
                  <a:gd name="connsiteX327" fmla="*/ 10593213 w 12089090"/>
                  <a:gd name="connsiteY327" fmla="*/ 6023383 h 13511369"/>
                  <a:gd name="connsiteX328" fmla="*/ 10380487 w 12089090"/>
                  <a:gd name="connsiteY328" fmla="*/ 5975757 h 13511369"/>
                  <a:gd name="connsiteX329" fmla="*/ 10561462 w 12089090"/>
                  <a:gd name="connsiteY329" fmla="*/ 5845582 h 13511369"/>
                  <a:gd name="connsiteX330" fmla="*/ 10507488 w 12089090"/>
                  <a:gd name="connsiteY330" fmla="*/ 5728108 h 13511369"/>
                  <a:gd name="connsiteX331" fmla="*/ 10561463 w 12089090"/>
                  <a:gd name="connsiteY331" fmla="*/ 5607458 h 13511369"/>
                  <a:gd name="connsiteX332" fmla="*/ 10523362 w 12089090"/>
                  <a:gd name="connsiteY332" fmla="*/ 5604282 h 13511369"/>
                  <a:gd name="connsiteX333" fmla="*/ 10488438 w 12089090"/>
                  <a:gd name="connsiteY333" fmla="*/ 5528083 h 13511369"/>
                  <a:gd name="connsiteX334" fmla="*/ 10329687 w 12089090"/>
                  <a:gd name="connsiteY334" fmla="*/ 5375682 h 13511369"/>
                  <a:gd name="connsiteX335" fmla="*/ 10599563 w 12089090"/>
                  <a:gd name="connsiteY335" fmla="*/ 5480458 h 13511369"/>
                  <a:gd name="connsiteX336" fmla="*/ 10742437 w 12089090"/>
                  <a:gd name="connsiteY336" fmla="*/ 5439182 h 13511369"/>
                  <a:gd name="connsiteX337" fmla="*/ 10717038 w 12089090"/>
                  <a:gd name="connsiteY337" fmla="*/ 5686833 h 13511369"/>
                  <a:gd name="connsiteX338" fmla="*/ 10894837 w 12089090"/>
                  <a:gd name="connsiteY338" fmla="*/ 5724932 h 13511369"/>
                  <a:gd name="connsiteX339" fmla="*/ 10951988 w 12089090"/>
                  <a:gd name="connsiteY339" fmla="*/ 5550308 h 13511369"/>
                  <a:gd name="connsiteX340" fmla="*/ 10993262 w 12089090"/>
                  <a:gd name="connsiteY340" fmla="*/ 5321707 h 13511369"/>
                  <a:gd name="connsiteX341" fmla="*/ 10913888 w 12089090"/>
                  <a:gd name="connsiteY341" fmla="*/ 5118508 h 13511369"/>
                  <a:gd name="connsiteX342" fmla="*/ 10856737 w 12089090"/>
                  <a:gd name="connsiteY342" fmla="*/ 5020082 h 13511369"/>
                  <a:gd name="connsiteX343" fmla="*/ 10777363 w 12089090"/>
                  <a:gd name="connsiteY343" fmla="*/ 5137558 h 13511369"/>
                  <a:gd name="connsiteX344" fmla="*/ 10707513 w 12089090"/>
                  <a:gd name="connsiteY344" fmla="*/ 5096283 h 13511369"/>
                  <a:gd name="connsiteX345" fmla="*/ 10675763 w 12089090"/>
                  <a:gd name="connsiteY345" fmla="*/ 5216933 h 13511369"/>
                  <a:gd name="connsiteX346" fmla="*/ 10574162 w 12089090"/>
                  <a:gd name="connsiteY346" fmla="*/ 5220107 h 13511369"/>
                  <a:gd name="connsiteX347" fmla="*/ 10494787 w 12089090"/>
                  <a:gd name="connsiteY347" fmla="*/ 5077232 h 13511369"/>
                  <a:gd name="connsiteX348" fmla="*/ 10456687 w 12089090"/>
                  <a:gd name="connsiteY348" fmla="*/ 4924832 h 13511369"/>
                  <a:gd name="connsiteX349" fmla="*/ 10240787 w 12089090"/>
                  <a:gd name="connsiteY349" fmla="*/ 4928007 h 13511369"/>
                  <a:gd name="connsiteX350" fmla="*/ 10266187 w 12089090"/>
                  <a:gd name="connsiteY350" fmla="*/ 5153432 h 13511369"/>
                  <a:gd name="connsiteX351" fmla="*/ 10228088 w 12089090"/>
                  <a:gd name="connsiteY351" fmla="*/ 4959758 h 13511369"/>
                  <a:gd name="connsiteX352" fmla="*/ 10183637 w 12089090"/>
                  <a:gd name="connsiteY352" fmla="*/ 4972457 h 13511369"/>
                  <a:gd name="connsiteX353" fmla="*/ 10113787 w 12089090"/>
                  <a:gd name="connsiteY353" fmla="*/ 4861332 h 13511369"/>
                  <a:gd name="connsiteX354" fmla="*/ 10018538 w 12089090"/>
                  <a:gd name="connsiteY354" fmla="*/ 4931183 h 13511369"/>
                  <a:gd name="connsiteX355" fmla="*/ 9862962 w 12089090"/>
                  <a:gd name="connsiteY355" fmla="*/ 5058182 h 13511369"/>
                  <a:gd name="connsiteX356" fmla="*/ 10228087 w 12089090"/>
                  <a:gd name="connsiteY356" fmla="*/ 4724807 h 13511369"/>
                  <a:gd name="connsiteX357" fmla="*/ 10372550 w 12089090"/>
                  <a:gd name="connsiteY357" fmla="*/ 4634321 h 13511369"/>
                  <a:gd name="connsiteX358" fmla="*/ 10590037 w 12089090"/>
                  <a:gd name="connsiteY358" fmla="*/ 4581932 h 13511369"/>
                  <a:gd name="connsiteX359" fmla="*/ 10628138 w 12089090"/>
                  <a:gd name="connsiteY359" fmla="*/ 4461283 h 13511369"/>
                  <a:gd name="connsiteX360" fmla="*/ 10799588 w 12089090"/>
                  <a:gd name="connsiteY360" fmla="*/ 4334283 h 13511369"/>
                  <a:gd name="connsiteX361" fmla="*/ 10831337 w 12089090"/>
                  <a:gd name="connsiteY361" fmla="*/ 4080282 h 13511369"/>
                  <a:gd name="connsiteX362" fmla="*/ 10599562 w 12089090"/>
                  <a:gd name="connsiteY362" fmla="*/ 3997732 h 13511369"/>
                  <a:gd name="connsiteX363" fmla="*/ 10282063 w 12089090"/>
                  <a:gd name="connsiteY363" fmla="*/ 3950108 h 13511369"/>
                  <a:gd name="connsiteX364" fmla="*/ 10151887 w 12089090"/>
                  <a:gd name="connsiteY364" fmla="*/ 4010432 h 13511369"/>
                  <a:gd name="connsiteX365" fmla="*/ 10177288 w 12089090"/>
                  <a:gd name="connsiteY365" fmla="*/ 3845333 h 13511369"/>
                  <a:gd name="connsiteX366" fmla="*/ 10126488 w 12089090"/>
                  <a:gd name="connsiteY366" fmla="*/ 3670708 h 13511369"/>
                  <a:gd name="connsiteX367" fmla="*/ 10240787 w 12089090"/>
                  <a:gd name="connsiteY367" fmla="*/ 3708807 h 13511369"/>
                  <a:gd name="connsiteX368" fmla="*/ 10361438 w 12089090"/>
                  <a:gd name="connsiteY368" fmla="*/ 3600858 h 13511369"/>
                  <a:gd name="connsiteX369" fmla="*/ 10551938 w 12089090"/>
                  <a:gd name="connsiteY369" fmla="*/ 3661183 h 13511369"/>
                  <a:gd name="connsiteX370" fmla="*/ 10564638 w 12089090"/>
                  <a:gd name="connsiteY370" fmla="*/ 3477033 h 13511369"/>
                  <a:gd name="connsiteX371" fmla="*/ 10704337 w 12089090"/>
                  <a:gd name="connsiteY371" fmla="*/ 3515132 h 13511369"/>
                  <a:gd name="connsiteX372" fmla="*/ 10818637 w 12089090"/>
                  <a:gd name="connsiteY372" fmla="*/ 3210332 h 13511369"/>
                  <a:gd name="connsiteX373" fmla="*/ 10920238 w 12089090"/>
                  <a:gd name="connsiteY373" fmla="*/ 3299233 h 13511369"/>
                  <a:gd name="connsiteX374" fmla="*/ 11059937 w 12089090"/>
                  <a:gd name="connsiteY374" fmla="*/ 3283357 h 13511369"/>
                  <a:gd name="connsiteX375" fmla="*/ 11094862 w 12089090"/>
                  <a:gd name="connsiteY375" fmla="*/ 3508782 h 13511369"/>
                  <a:gd name="connsiteX376" fmla="*/ 11171063 w 12089090"/>
                  <a:gd name="connsiteY376" fmla="*/ 3251608 h 13511369"/>
                  <a:gd name="connsiteX377" fmla="*/ 11094863 w 12089090"/>
                  <a:gd name="connsiteY377" fmla="*/ 3165883 h 13511369"/>
                  <a:gd name="connsiteX378" fmla="*/ 11180587 w 12089090"/>
                  <a:gd name="connsiteY378" fmla="*/ 2911882 h 13511369"/>
                  <a:gd name="connsiteX379" fmla="*/ 10999613 w 12089090"/>
                  <a:gd name="connsiteY379" fmla="*/ 2988083 h 13511369"/>
                  <a:gd name="connsiteX380" fmla="*/ 10971037 w 12089090"/>
                  <a:gd name="connsiteY380" fmla="*/ 2918232 h 13511369"/>
                  <a:gd name="connsiteX381" fmla="*/ 10780537 w 12089090"/>
                  <a:gd name="connsiteY381" fmla="*/ 2715032 h 13511369"/>
                  <a:gd name="connsiteX382" fmla="*/ 10748788 w 12089090"/>
                  <a:gd name="connsiteY382" fmla="*/ 2530883 h 13511369"/>
                  <a:gd name="connsiteX383" fmla="*/ 10717038 w 12089090"/>
                  <a:gd name="connsiteY383" fmla="*/ 2435633 h 13511369"/>
                  <a:gd name="connsiteX384" fmla="*/ 10818637 w 12089090"/>
                  <a:gd name="connsiteY384" fmla="*/ 2334032 h 13511369"/>
                  <a:gd name="connsiteX385" fmla="*/ 11078988 w 12089090"/>
                  <a:gd name="connsiteY385" fmla="*/ 2099083 h 13511369"/>
                  <a:gd name="connsiteX386" fmla="*/ 11199637 w 12089090"/>
                  <a:gd name="connsiteY386" fmla="*/ 2118132 h 13511369"/>
                  <a:gd name="connsiteX387" fmla="*/ 11269488 w 12089090"/>
                  <a:gd name="connsiteY387" fmla="*/ 2029233 h 13511369"/>
                  <a:gd name="connsiteX388" fmla="*/ 11504437 w 12089090"/>
                  <a:gd name="connsiteY388" fmla="*/ 1921282 h 13511369"/>
                  <a:gd name="connsiteX389" fmla="*/ 11358388 w 12089090"/>
                  <a:gd name="connsiteY389" fmla="*/ 1851433 h 13511369"/>
                  <a:gd name="connsiteX390" fmla="*/ 11275837 w 12089090"/>
                  <a:gd name="connsiteY390" fmla="*/ 1705382 h 13511369"/>
                  <a:gd name="connsiteX391" fmla="*/ 11377437 w 12089090"/>
                  <a:gd name="connsiteY391" fmla="*/ 1279932 h 13511369"/>
                  <a:gd name="connsiteX392" fmla="*/ 11256787 w 12089090"/>
                  <a:gd name="connsiteY392" fmla="*/ 1019582 h 13511369"/>
                  <a:gd name="connsiteX393" fmla="*/ 11542537 w 12089090"/>
                  <a:gd name="connsiteY393" fmla="*/ 1362482 h 13511369"/>
                  <a:gd name="connsiteX394" fmla="*/ 11707637 w 12089090"/>
                  <a:gd name="connsiteY394" fmla="*/ 1165632 h 13511369"/>
                  <a:gd name="connsiteX395" fmla="*/ 11891787 w 12089090"/>
                  <a:gd name="connsiteY395" fmla="*/ 1476782 h 13511369"/>
                  <a:gd name="connsiteX396" fmla="*/ 12088637 w 12089090"/>
                  <a:gd name="connsiteY396" fmla="*/ 1578383 h 13511369"/>
                  <a:gd name="connsiteX397" fmla="*/ 11923537 w 12089090"/>
                  <a:gd name="connsiteY397" fmla="*/ 1133883 h 13511369"/>
                  <a:gd name="connsiteX398" fmla="*/ 11910837 w 12089090"/>
                  <a:gd name="connsiteY398" fmla="*/ 917982 h 13511369"/>
                  <a:gd name="connsiteX399" fmla="*/ 11777487 w 12089090"/>
                  <a:gd name="connsiteY399" fmla="*/ 721132 h 13511369"/>
                  <a:gd name="connsiteX400" fmla="*/ 11752087 w 12089090"/>
                  <a:gd name="connsiteY40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881490 w 12089090"/>
                  <a:gd name="connsiteY9" fmla="*/ 2321875 h 13511369"/>
                  <a:gd name="connsiteX10" fmla="*/ 8579072 w 12089090"/>
                  <a:gd name="connsiteY10" fmla="*/ 2374263 h 13511369"/>
                  <a:gd name="connsiteX11" fmla="*/ 8418337 w 12089090"/>
                  <a:gd name="connsiteY11" fmla="*/ 2848382 h 13511369"/>
                  <a:gd name="connsiteX12" fmla="*/ 8300465 w 12089090"/>
                  <a:gd name="connsiteY12" fmla="*/ 2740975 h 13511369"/>
                  <a:gd name="connsiteX13" fmla="*/ 8262365 w 12089090"/>
                  <a:gd name="connsiteY13" fmla="*/ 2845750 h 13511369"/>
                  <a:gd name="connsiteX14" fmla="*/ 8095678 w 12089090"/>
                  <a:gd name="connsiteY14" fmla="*/ 2810031 h 13511369"/>
                  <a:gd name="connsiteX15" fmla="*/ 8019478 w 12089090"/>
                  <a:gd name="connsiteY15" fmla="*/ 2614769 h 13511369"/>
                  <a:gd name="connsiteX16" fmla="*/ 7656337 w 12089090"/>
                  <a:gd name="connsiteY16" fmla="*/ 2429282 h 13511369"/>
                  <a:gd name="connsiteX17" fmla="*/ 7595615 w 12089090"/>
                  <a:gd name="connsiteY17" fmla="*/ 2443319 h 13511369"/>
                  <a:gd name="connsiteX18" fmla="*/ 7526559 w 12089090"/>
                  <a:gd name="connsiteY18" fmla="*/ 2407600 h 13511369"/>
                  <a:gd name="connsiteX19" fmla="*/ 7521797 w 12089090"/>
                  <a:gd name="connsiteY19" fmla="*/ 2148044 h 13511369"/>
                  <a:gd name="connsiteX20" fmla="*/ 7412259 w 12089090"/>
                  <a:gd name="connsiteY20" fmla="*/ 2105181 h 13511369"/>
                  <a:gd name="connsiteX21" fmla="*/ 7371778 w 12089090"/>
                  <a:gd name="connsiteY21" fmla="*/ 1993263 h 13511369"/>
                  <a:gd name="connsiteX22" fmla="*/ 7281290 w 12089090"/>
                  <a:gd name="connsiteY22" fmla="*/ 2021838 h 13511369"/>
                  <a:gd name="connsiteX23" fmla="*/ 7180087 w 12089090"/>
                  <a:gd name="connsiteY23" fmla="*/ 1905407 h 13511369"/>
                  <a:gd name="connsiteX24" fmla="*/ 7321772 w 12089090"/>
                  <a:gd name="connsiteY24" fmla="*/ 1876581 h 13511369"/>
                  <a:gd name="connsiteX25" fmla="*/ 7419403 w 12089090"/>
                  <a:gd name="connsiteY25" fmla="*/ 1843244 h 13511369"/>
                  <a:gd name="connsiteX26" fmla="*/ 7457503 w 12089090"/>
                  <a:gd name="connsiteY26" fmla="*/ 1764663 h 13511369"/>
                  <a:gd name="connsiteX27" fmla="*/ 7543228 w 12089090"/>
                  <a:gd name="connsiteY27" fmla="*/ 1752756 h 13511369"/>
                  <a:gd name="connsiteX28" fmla="*/ 7618237 w 12089090"/>
                  <a:gd name="connsiteY28" fmla="*/ 1552982 h 13511369"/>
                  <a:gd name="connsiteX29" fmla="*/ 7512272 w 12089090"/>
                  <a:gd name="connsiteY29" fmla="*/ 1428906 h 13511369"/>
                  <a:gd name="connsiteX30" fmla="*/ 7275337 w 12089090"/>
                  <a:gd name="connsiteY30" fmla="*/ 1305332 h 13511369"/>
                  <a:gd name="connsiteX31" fmla="*/ 6959822 w 12089090"/>
                  <a:gd name="connsiteY31" fmla="*/ 1395569 h 13511369"/>
                  <a:gd name="connsiteX32" fmla="*/ 6752653 w 12089090"/>
                  <a:gd name="connsiteY32" fmla="*/ 1359850 h 13511369"/>
                  <a:gd name="connsiteX33" fmla="*/ 6647878 w 12089090"/>
                  <a:gd name="connsiteY33" fmla="*/ 1431288 h 13511369"/>
                  <a:gd name="connsiteX34" fmla="*/ 6488334 w 12089090"/>
                  <a:gd name="connsiteY34" fmla="*/ 1331275 h 13511369"/>
                  <a:gd name="connsiteX35" fmla="*/ 6354984 w 12089090"/>
                  <a:gd name="connsiteY35" fmla="*/ 1402713 h 13511369"/>
                  <a:gd name="connsiteX36" fmla="*/ 6265687 w 12089090"/>
                  <a:gd name="connsiteY36" fmla="*/ 1362482 h 13511369"/>
                  <a:gd name="connsiteX37" fmla="*/ 6181153 w 12089090"/>
                  <a:gd name="connsiteY37" fmla="*/ 1433669 h 13511369"/>
                  <a:gd name="connsiteX38" fmla="*/ 6052565 w 12089090"/>
                  <a:gd name="connsiteY38" fmla="*/ 1269363 h 13511369"/>
                  <a:gd name="connsiteX39" fmla="*/ 5971603 w 12089090"/>
                  <a:gd name="connsiteY39" fmla="*/ 1078863 h 13511369"/>
                  <a:gd name="connsiteX40" fmla="*/ 5808487 w 12089090"/>
                  <a:gd name="connsiteY40" fmla="*/ 1000532 h 13511369"/>
                  <a:gd name="connsiteX41" fmla="*/ 5647753 w 12089090"/>
                  <a:gd name="connsiteY41" fmla="*/ 921700 h 13511369"/>
                  <a:gd name="connsiteX42" fmla="*/ 5566790 w 12089090"/>
                  <a:gd name="connsiteY42" fmla="*/ 995519 h 13511369"/>
                  <a:gd name="connsiteX43" fmla="*/ 5500115 w 12089090"/>
                  <a:gd name="connsiteY43" fmla="*/ 847881 h 13511369"/>
                  <a:gd name="connsiteX44" fmla="*/ 5295328 w 12089090"/>
                  <a:gd name="connsiteY44" fmla="*/ 838356 h 13511369"/>
                  <a:gd name="connsiteX45" fmla="*/ 5119115 w 12089090"/>
                  <a:gd name="connsiteY45" fmla="*/ 678813 h 13511369"/>
                  <a:gd name="connsiteX46" fmla="*/ 4872656 w 12089090"/>
                  <a:gd name="connsiteY46" fmla="*/ 524282 h 13511369"/>
                  <a:gd name="connsiteX47" fmla="*/ 4578572 w 12089090"/>
                  <a:gd name="connsiteY47" fmla="*/ 478788 h 13511369"/>
                  <a:gd name="connsiteX48" fmla="*/ 4330922 w 12089090"/>
                  <a:gd name="connsiteY48" fmla="*/ 395444 h 13511369"/>
                  <a:gd name="connsiteX49" fmla="*/ 4363068 w 12089090"/>
                  <a:gd name="connsiteY49" fmla="*/ 505232 h 13511369"/>
                  <a:gd name="connsiteX50" fmla="*/ 4118990 w 12089090"/>
                  <a:gd name="connsiteY50" fmla="*/ 528794 h 13511369"/>
                  <a:gd name="connsiteX51" fmla="*/ 3952303 w 12089090"/>
                  <a:gd name="connsiteY51" fmla="*/ 640713 h 13511369"/>
                  <a:gd name="connsiteX52" fmla="*/ 3770137 w 12089090"/>
                  <a:gd name="connsiteY52" fmla="*/ 929094 h 13511369"/>
                  <a:gd name="connsiteX53" fmla="*/ 3680840 w 12089090"/>
                  <a:gd name="connsiteY53" fmla="*/ 914556 h 13511369"/>
                  <a:gd name="connsiteX54" fmla="*/ 3578447 w 12089090"/>
                  <a:gd name="connsiteY54" fmla="*/ 990756 h 13511369"/>
                  <a:gd name="connsiteX55" fmla="*/ 3404615 w 12089090"/>
                  <a:gd name="connsiteY55" fmla="*/ 1205069 h 13511369"/>
                  <a:gd name="connsiteX56" fmla="*/ 3266503 w 12089090"/>
                  <a:gd name="connsiteY56" fmla="*/ 1266981 h 13511369"/>
                  <a:gd name="connsiteX57" fmla="*/ 3184349 w 12089090"/>
                  <a:gd name="connsiteY57" fmla="*/ 1343433 h 13511369"/>
                  <a:gd name="connsiteX58" fmla="*/ 2956940 w 12089090"/>
                  <a:gd name="connsiteY58" fmla="*/ 1233644 h 13511369"/>
                  <a:gd name="connsiteX59" fmla="*/ 2829544 w 12089090"/>
                  <a:gd name="connsiteY59" fmla="*/ 1317239 h 13511369"/>
                  <a:gd name="connsiteX60" fmla="*/ 2690240 w 12089090"/>
                  <a:gd name="connsiteY60" fmla="*/ 1366994 h 13511369"/>
                  <a:gd name="connsiteX61" fmla="*/ 2455687 w 12089090"/>
                  <a:gd name="connsiteY61" fmla="*/ 1452970 h 13511369"/>
                  <a:gd name="connsiteX62" fmla="*/ 2421159 w 12089090"/>
                  <a:gd name="connsiteY62" fmla="*/ 1328894 h 13511369"/>
                  <a:gd name="connsiteX63" fmla="*/ 2341387 w 12089090"/>
                  <a:gd name="connsiteY63" fmla="*/ 1248182 h 13511369"/>
                  <a:gd name="connsiteX64" fmla="*/ 2364009 w 12089090"/>
                  <a:gd name="connsiteY64" fmla="*/ 1407475 h 13511369"/>
                  <a:gd name="connsiteX65" fmla="*/ 2321147 w 12089090"/>
                  <a:gd name="connsiteY65" fmla="*/ 1557494 h 13511369"/>
                  <a:gd name="connsiteX66" fmla="*/ 2379487 w 12089090"/>
                  <a:gd name="connsiteY66" fmla="*/ 1629182 h 13511369"/>
                  <a:gd name="connsiteX67" fmla="*/ 2748581 w 12089090"/>
                  <a:gd name="connsiteY67" fmla="*/ 1888739 h 13511369"/>
                  <a:gd name="connsiteX68" fmla="*/ 2818828 w 12089090"/>
                  <a:gd name="connsiteY68" fmla="*/ 2031363 h 13511369"/>
                  <a:gd name="connsiteX69" fmla="*/ 2799778 w 12089090"/>
                  <a:gd name="connsiteY69" fmla="*/ 2224244 h 13511369"/>
                  <a:gd name="connsiteX70" fmla="*/ 2870025 w 12089090"/>
                  <a:gd name="connsiteY70" fmla="*/ 2431664 h 13511369"/>
                  <a:gd name="connsiteX71" fmla="*/ 3027187 w 12089090"/>
                  <a:gd name="connsiteY71" fmla="*/ 2567395 h 13511369"/>
                  <a:gd name="connsiteX72" fmla="*/ 3160537 w 12089090"/>
                  <a:gd name="connsiteY72" fmla="*/ 2543582 h 13511369"/>
                  <a:gd name="connsiteX73" fmla="*/ 3228403 w 12089090"/>
                  <a:gd name="connsiteY73" fmla="*/ 2648106 h 13511369"/>
                  <a:gd name="connsiteX74" fmla="*/ 3130772 w 12089090"/>
                  <a:gd name="connsiteY74" fmla="*/ 2719544 h 13511369"/>
                  <a:gd name="connsiteX75" fmla="*/ 3115293 w 12089090"/>
                  <a:gd name="connsiteY75" fmla="*/ 2843619 h 13511369"/>
                  <a:gd name="connsiteX76" fmla="*/ 3023615 w 12089090"/>
                  <a:gd name="connsiteY76" fmla="*/ 2957669 h 13511369"/>
                  <a:gd name="connsiteX77" fmla="*/ 3016472 w 12089090"/>
                  <a:gd name="connsiteY77" fmla="*/ 3050538 h 13511369"/>
                  <a:gd name="connsiteX78" fmla="*/ 2916459 w 12089090"/>
                  <a:gd name="connsiteY78" fmla="*/ 3143406 h 13511369"/>
                  <a:gd name="connsiteX79" fmla="*/ 2874787 w 12089090"/>
                  <a:gd name="connsiteY79" fmla="*/ 3248432 h 13511369"/>
                  <a:gd name="connsiteX80" fmla="*/ 2916459 w 12089090"/>
                  <a:gd name="connsiteY80" fmla="*/ 3355338 h 13511369"/>
                  <a:gd name="connsiteX81" fmla="*/ 3039093 w 12089090"/>
                  <a:gd name="connsiteY81" fmla="*/ 3469889 h 13511369"/>
                  <a:gd name="connsiteX82" fmla="*/ 2880740 w 12089090"/>
                  <a:gd name="connsiteY82" fmla="*/ 3872069 h 13511369"/>
                  <a:gd name="connsiteX83" fmla="*/ 2854547 w 12089090"/>
                  <a:gd name="connsiteY83" fmla="*/ 4003038 h 13511369"/>
                  <a:gd name="connsiteX84" fmla="*/ 2779537 w 12089090"/>
                  <a:gd name="connsiteY84" fmla="*/ 4067582 h 13511369"/>
                  <a:gd name="connsiteX85" fmla="*/ 2630709 w 12089090"/>
                  <a:gd name="connsiteY85" fmla="*/ 4069713 h 13511369"/>
                  <a:gd name="connsiteX86" fmla="*/ 2559272 w 12089090"/>
                  <a:gd name="connsiteY86" fmla="*/ 4041138 h 13511369"/>
                  <a:gd name="connsiteX87" fmla="*/ 2497359 w 12089090"/>
                  <a:gd name="connsiteY87" fmla="*/ 3964938 h 13511369"/>
                  <a:gd name="connsiteX88" fmla="*/ 2360437 w 12089090"/>
                  <a:gd name="connsiteY88" fmla="*/ 3991382 h 13511369"/>
                  <a:gd name="connsiteX89" fmla="*/ 2302097 w 12089090"/>
                  <a:gd name="connsiteY89" fmla="*/ 4098288 h 13511369"/>
                  <a:gd name="connsiteX90" fmla="*/ 2402109 w 12089090"/>
                  <a:gd name="connsiteY90" fmla="*/ 4295932 h 13511369"/>
                  <a:gd name="connsiteX91" fmla="*/ 2322337 w 12089090"/>
                  <a:gd name="connsiteY91" fmla="*/ 4353332 h 13511369"/>
                  <a:gd name="connsiteX92" fmla="*/ 2533078 w 12089090"/>
                  <a:gd name="connsiteY92" fmla="*/ 4645975 h 13511369"/>
                  <a:gd name="connsiteX93" fmla="*/ 2597372 w 12089090"/>
                  <a:gd name="connsiteY93" fmla="*/ 4879338 h 13511369"/>
                  <a:gd name="connsiteX94" fmla="*/ 2489024 w 12089090"/>
                  <a:gd name="connsiteY94" fmla="*/ 4958170 h 13511369"/>
                  <a:gd name="connsiteX95" fmla="*/ 2471165 w 12089090"/>
                  <a:gd name="connsiteY95" fmla="*/ 5122225 h 13511369"/>
                  <a:gd name="connsiteX96" fmla="*/ 2387822 w 12089090"/>
                  <a:gd name="connsiteY96" fmla="*/ 5196044 h 13511369"/>
                  <a:gd name="connsiteX97" fmla="*/ 2398537 w 12089090"/>
                  <a:gd name="connsiteY97" fmla="*/ 5286782 h 13511369"/>
                  <a:gd name="connsiteX98" fmla="*/ 2506884 w 12089090"/>
                  <a:gd name="connsiteY98" fmla="*/ 5384163 h 13511369"/>
                  <a:gd name="connsiteX99" fmla="*/ 2512837 w 12089090"/>
                  <a:gd name="connsiteY99" fmla="*/ 5534432 h 13511369"/>
                  <a:gd name="connsiteX100" fmla="*/ 2516409 w 12089090"/>
                  <a:gd name="connsiteY100" fmla="*/ 5622288 h 13511369"/>
                  <a:gd name="connsiteX101" fmla="*/ 2649759 w 12089090"/>
                  <a:gd name="connsiteY101" fmla="*/ 5741350 h 13511369"/>
                  <a:gd name="connsiteX102" fmla="*/ 2814065 w 12089090"/>
                  <a:gd name="connsiteY102" fmla="*/ 5819932 h 13511369"/>
                  <a:gd name="connsiteX103" fmla="*/ 2846212 w 12089090"/>
                  <a:gd name="connsiteY103" fmla="*/ 6036875 h 13511369"/>
                  <a:gd name="connsiteX104" fmla="*/ 2836687 w 12089090"/>
                  <a:gd name="connsiteY104" fmla="*/ 6239282 h 13511369"/>
                  <a:gd name="connsiteX105" fmla="*/ 2611659 w 12089090"/>
                  <a:gd name="connsiteY105" fmla="*/ 6322375 h 13511369"/>
                  <a:gd name="connsiteX106" fmla="*/ 2627137 w 12089090"/>
                  <a:gd name="connsiteY106" fmla="*/ 6448832 h 13511369"/>
                  <a:gd name="connsiteX107" fmla="*/ 2531887 w 12089090"/>
                  <a:gd name="connsiteY107" fmla="*/ 6696482 h 13511369"/>
                  <a:gd name="connsiteX108" fmla="*/ 2585465 w 12089090"/>
                  <a:gd name="connsiteY108" fmla="*/ 6812913 h 13511369"/>
                  <a:gd name="connsiteX109" fmla="*/ 2535459 w 12089090"/>
                  <a:gd name="connsiteY109" fmla="*/ 6872444 h 13511369"/>
                  <a:gd name="connsiteX110" fmla="*/ 2478309 w 12089090"/>
                  <a:gd name="connsiteY110" fmla="*/ 6981982 h 13511369"/>
                  <a:gd name="connsiteX111" fmla="*/ 2365199 w 12089090"/>
                  <a:gd name="connsiteY111" fmla="*/ 7022714 h 13511369"/>
                  <a:gd name="connsiteX112" fmla="*/ 2123503 w 12089090"/>
                  <a:gd name="connsiteY112" fmla="*/ 7248682 h 13511369"/>
                  <a:gd name="connsiteX113" fmla="*/ 2171128 w 12089090"/>
                  <a:gd name="connsiteY113" fmla="*/ 7551100 h 13511369"/>
                  <a:gd name="connsiteX114" fmla="*/ 2143743 w 12089090"/>
                  <a:gd name="connsiteY114" fmla="*/ 7627551 h 13511369"/>
                  <a:gd name="connsiteX115" fmla="*/ 1973484 w 12089090"/>
                  <a:gd name="connsiteY115" fmla="*/ 7703500 h 13511369"/>
                  <a:gd name="connsiteX116" fmla="*/ 1867519 w 12089090"/>
                  <a:gd name="connsiteY116" fmla="*/ 7841863 h 13511369"/>
                  <a:gd name="connsiteX117" fmla="*/ 1842515 w 12089090"/>
                  <a:gd name="connsiteY117" fmla="*/ 8084500 h 13511369"/>
                  <a:gd name="connsiteX118" fmla="*/ 1721072 w 12089090"/>
                  <a:gd name="connsiteY118" fmla="*/ 8148794 h 13511369"/>
                  <a:gd name="connsiteX119" fmla="*/ 1703212 w 12089090"/>
                  <a:gd name="connsiteY119" fmla="*/ 8291919 h 13511369"/>
                  <a:gd name="connsiteX120" fmla="*/ 1671065 w 12089090"/>
                  <a:gd name="connsiteY120" fmla="*/ 8510744 h 13511369"/>
                  <a:gd name="connsiteX121" fmla="*/ 1716309 w 12089090"/>
                  <a:gd name="connsiteY121" fmla="*/ 8653619 h 13511369"/>
                  <a:gd name="connsiteX122" fmla="*/ 1706784 w 12089090"/>
                  <a:gd name="connsiteY122" fmla="*/ 8772682 h 13511369"/>
                  <a:gd name="connsiteX123" fmla="*/ 1788937 w 12089090"/>
                  <a:gd name="connsiteY123" fmla="*/ 8963432 h 13511369"/>
                  <a:gd name="connsiteX124" fmla="*/ 1657969 w 12089090"/>
                  <a:gd name="connsiteY124" fmla="*/ 9413488 h 13511369"/>
                  <a:gd name="connsiteX125" fmla="*/ 1506759 w 12089090"/>
                  <a:gd name="connsiteY125" fmla="*/ 9498963 h 13511369"/>
                  <a:gd name="connsiteX126" fmla="*/ 1463897 w 12089090"/>
                  <a:gd name="connsiteY126" fmla="*/ 9682319 h 13511369"/>
                  <a:gd name="connsiteX127" fmla="*/ 1321022 w 12089090"/>
                  <a:gd name="connsiteY127" fmla="*/ 9748994 h 13511369"/>
                  <a:gd name="connsiteX128" fmla="*/ 1312687 w 12089090"/>
                  <a:gd name="connsiteY128" fmla="*/ 9839732 h 13511369"/>
                  <a:gd name="connsiteX129" fmla="*/ 1237678 w 12089090"/>
                  <a:gd name="connsiteY129" fmla="*/ 9970450 h 13511369"/>
                  <a:gd name="connsiteX130" fmla="*/ 1254347 w 12089090"/>
                  <a:gd name="connsiteY130" fmla="*/ 10151425 h 13511369"/>
                  <a:gd name="connsiteX131" fmla="*/ 1179337 w 12089090"/>
                  <a:gd name="connsiteY131" fmla="*/ 10315982 h 13511369"/>
                  <a:gd name="connsiteX132" fmla="*/ 932878 w 12089090"/>
                  <a:gd name="connsiteY132" fmla="*/ 10353832 h 13511369"/>
                  <a:gd name="connsiteX133" fmla="*/ 817387 w 12089090"/>
                  <a:gd name="connsiteY133" fmla="*/ 10468382 h 13511369"/>
                  <a:gd name="connsiteX134" fmla="*/ 678084 w 12089090"/>
                  <a:gd name="connsiteY134" fmla="*/ 10480038 h 13511369"/>
                  <a:gd name="connsiteX135" fmla="*/ 585215 w 12089090"/>
                  <a:gd name="connsiteY135" fmla="*/ 10544332 h 13511369"/>
                  <a:gd name="connsiteX136" fmla="*/ 497109 w 12089090"/>
                  <a:gd name="connsiteY136" fmla="*/ 10503850 h 13511369"/>
                  <a:gd name="connsiteX137" fmla="*/ 399478 w 12089090"/>
                  <a:gd name="connsiteY137" fmla="*/ 10510994 h 13511369"/>
                  <a:gd name="connsiteX138" fmla="*/ 301847 w 12089090"/>
                  <a:gd name="connsiteY138" fmla="*/ 10482419 h 13511369"/>
                  <a:gd name="connsiteX139" fmla="*/ 238743 w 12089090"/>
                  <a:gd name="connsiteY139" fmla="*/ 10535057 h 13511369"/>
                  <a:gd name="connsiteX140" fmla="*/ 17287 w 12089090"/>
                  <a:gd name="connsiteY140" fmla="*/ 10430282 h 13511369"/>
                  <a:gd name="connsiteX141" fmla="*/ 78009 w 12089090"/>
                  <a:gd name="connsiteY141" fmla="*/ 10608625 h 13511369"/>
                  <a:gd name="connsiteX142" fmla="*/ 11334 w 12089090"/>
                  <a:gd name="connsiteY142" fmla="*/ 10787219 h 13511369"/>
                  <a:gd name="connsiteX143" fmla="*/ 112537 w 12089090"/>
                  <a:gd name="connsiteY143" fmla="*/ 11056551 h 13511369"/>
                  <a:gd name="connsiteX144" fmla="*/ 8953 w 12089090"/>
                  <a:gd name="connsiteY144" fmla="*/ 11234894 h 13511369"/>
                  <a:gd name="connsiteX145" fmla="*/ 17287 w 12089090"/>
                  <a:gd name="connsiteY145" fmla="*/ 11420882 h 13511369"/>
                  <a:gd name="connsiteX146" fmla="*/ 158972 w 12089090"/>
                  <a:gd name="connsiteY146" fmla="*/ 11470638 h 13511369"/>
                  <a:gd name="connsiteX147" fmla="*/ 455437 w 12089090"/>
                  <a:gd name="connsiteY147" fmla="*/ 11497082 h 13511369"/>
                  <a:gd name="connsiteX148" fmla="*/ 623315 w 12089090"/>
                  <a:gd name="connsiteY148" fmla="*/ 11544457 h 13511369"/>
                  <a:gd name="connsiteX149" fmla="*/ 737615 w 12089090"/>
                  <a:gd name="connsiteY149" fmla="*/ 11489688 h 13511369"/>
                  <a:gd name="connsiteX150" fmla="*/ 912637 w 12089090"/>
                  <a:gd name="connsiteY150" fmla="*/ 11535182 h 13511369"/>
                  <a:gd name="connsiteX151" fmla="*/ 1078134 w 12089090"/>
                  <a:gd name="connsiteY151" fmla="*/ 11413488 h 13511369"/>
                  <a:gd name="connsiteX152" fmla="*/ 1155524 w 12089090"/>
                  <a:gd name="connsiteY152" fmla="*/ 11470889 h 13511369"/>
                  <a:gd name="connsiteX153" fmla="*/ 1294828 w 12089090"/>
                  <a:gd name="connsiteY153" fmla="*/ 11496832 h 13511369"/>
                  <a:gd name="connsiteX154" fmla="*/ 1466278 w 12089090"/>
                  <a:gd name="connsiteY154" fmla="*/ 11508738 h 13511369"/>
                  <a:gd name="connsiteX155" fmla="*/ 1552003 w 12089090"/>
                  <a:gd name="connsiteY155" fmla="*/ 11573032 h 13511369"/>
                  <a:gd name="connsiteX156" fmla="*/ 1652015 w 12089090"/>
                  <a:gd name="connsiteY156" fmla="*/ 11580175 h 13511369"/>
                  <a:gd name="connsiteX157" fmla="*/ 1731787 w 12089090"/>
                  <a:gd name="connsiteY157" fmla="*/ 11592332 h 13511369"/>
                  <a:gd name="connsiteX158" fmla="*/ 1659159 w 12089090"/>
                  <a:gd name="connsiteY158" fmla="*/ 11737338 h 13511369"/>
                  <a:gd name="connsiteX159" fmla="*/ 1693687 w 12089090"/>
                  <a:gd name="connsiteY159" fmla="*/ 11992382 h 13511369"/>
                  <a:gd name="connsiteX160" fmla="*/ 1871090 w 12089090"/>
                  <a:gd name="connsiteY160" fmla="*/ 12130244 h 13511369"/>
                  <a:gd name="connsiteX161" fmla="*/ 1993724 w 12089090"/>
                  <a:gd name="connsiteY161" fmla="*/ 12056676 h 13511369"/>
                  <a:gd name="connsiteX162" fmla="*/ 2066353 w 12089090"/>
                  <a:gd name="connsiteY162" fmla="*/ 12104050 h 13511369"/>
                  <a:gd name="connsiteX163" fmla="*/ 2142553 w 12089090"/>
                  <a:gd name="connsiteY163" fmla="*/ 12034994 h 13511369"/>
                  <a:gd name="connsiteX164" fmla="*/ 2242565 w 12089090"/>
                  <a:gd name="connsiteY164" fmla="*/ 12058807 h 13511369"/>
                  <a:gd name="connsiteX165" fmla="*/ 2473547 w 12089090"/>
                  <a:gd name="connsiteY165" fmla="*/ 12008800 h 13511369"/>
                  <a:gd name="connsiteX166" fmla="*/ 2524743 w 12089090"/>
                  <a:gd name="connsiteY166" fmla="*/ 11899513 h 13511369"/>
                  <a:gd name="connsiteX167" fmla="*/ 2893837 w 12089090"/>
                  <a:gd name="connsiteY167" fmla="*/ 12030482 h 13511369"/>
                  <a:gd name="connsiteX168" fmla="*/ 2983134 w 12089090"/>
                  <a:gd name="connsiteY168" fmla="*/ 12018325 h 13511369"/>
                  <a:gd name="connsiteX169" fmla="*/ 3084337 w 12089090"/>
                  <a:gd name="connsiteY169" fmla="*/ 12182882 h 13511369"/>
                  <a:gd name="connsiteX170" fmla="*/ 3323653 w 12089090"/>
                  <a:gd name="connsiteY170" fmla="*/ 12127863 h 13511369"/>
                  <a:gd name="connsiteX171" fmla="*/ 3433190 w 12089090"/>
                  <a:gd name="connsiteY171" fmla="*/ 12196919 h 13511369"/>
                  <a:gd name="connsiteX172" fmla="*/ 3586781 w 12089090"/>
                  <a:gd name="connsiteY172" fmla="*/ 12266226 h 13511369"/>
                  <a:gd name="connsiteX173" fmla="*/ 3522487 w 12089090"/>
                  <a:gd name="connsiteY173" fmla="*/ 12387670 h 13511369"/>
                  <a:gd name="connsiteX174" fmla="*/ 3607022 w 12089090"/>
                  <a:gd name="connsiteY174" fmla="*/ 12592207 h 13511369"/>
                  <a:gd name="connsiteX175" fmla="*/ 3560587 w 12089090"/>
                  <a:gd name="connsiteY175" fmla="*/ 12773432 h 13511369"/>
                  <a:gd name="connsiteX176" fmla="*/ 3545109 w 12089090"/>
                  <a:gd name="connsiteY176" fmla="*/ 12987494 h 13511369"/>
                  <a:gd name="connsiteX177" fmla="*/ 3636787 w 12089090"/>
                  <a:gd name="connsiteY177" fmla="*/ 13211582 h 13511369"/>
                  <a:gd name="connsiteX178" fmla="*/ 3922537 w 12089090"/>
                  <a:gd name="connsiteY178" fmla="*/ 13440182 h 13511369"/>
                  <a:gd name="connsiteX179" fmla="*/ 4514278 w 12089090"/>
                  <a:gd name="connsiteY179" fmla="*/ 13511369 h 13511369"/>
                  <a:gd name="connsiteX180" fmla="*/ 4549996 w 12089090"/>
                  <a:gd name="connsiteY180" fmla="*/ 13442312 h 13511369"/>
                  <a:gd name="connsiteX181" fmla="*/ 4208287 w 12089090"/>
                  <a:gd name="connsiteY181" fmla="*/ 13154432 h 13511369"/>
                  <a:gd name="connsiteX182" fmla="*/ 4635722 w 12089090"/>
                  <a:gd name="connsiteY182" fmla="*/ 13268482 h 13511369"/>
                  <a:gd name="connsiteX183" fmla="*/ 4951237 w 12089090"/>
                  <a:gd name="connsiteY183" fmla="*/ 13268732 h 13511369"/>
                  <a:gd name="connsiteX184" fmla="*/ 5052440 w 12089090"/>
                  <a:gd name="connsiteY184" fmla="*/ 13058932 h 13511369"/>
                  <a:gd name="connsiteX185" fmla="*/ 5011959 w 12089090"/>
                  <a:gd name="connsiteY185" fmla="*/ 12985113 h 13511369"/>
                  <a:gd name="connsiteX186" fmla="*/ 5008387 w 12089090"/>
                  <a:gd name="connsiteY186" fmla="*/ 12678182 h 13511369"/>
                  <a:gd name="connsiteX187" fmla="*/ 5084587 w 12089090"/>
                  <a:gd name="connsiteY187" fmla="*/ 12563882 h 13511369"/>
                  <a:gd name="connsiteX188" fmla="*/ 5046487 w 12089090"/>
                  <a:gd name="connsiteY188" fmla="*/ 12225745 h 13511369"/>
                  <a:gd name="connsiteX189" fmla="*/ 5375100 w 12089090"/>
                  <a:gd name="connsiteY189" fmla="*/ 12097157 h 13511369"/>
                  <a:gd name="connsiteX190" fmla="*/ 5656087 w 12089090"/>
                  <a:gd name="connsiteY190" fmla="*/ 12180502 h 13511369"/>
                  <a:gd name="connsiteX191" fmla="*/ 5541787 w 12089090"/>
                  <a:gd name="connsiteY191" fmla="*/ 11249432 h 13511369"/>
                  <a:gd name="connsiteX192" fmla="*/ 5602510 w 12089090"/>
                  <a:gd name="connsiteY192" fmla="*/ 10722925 h 13511369"/>
                  <a:gd name="connsiteX193" fmla="*/ 5485827 w 12089090"/>
                  <a:gd name="connsiteY193" fmla="*/ 10663394 h 13511369"/>
                  <a:gd name="connsiteX194" fmla="*/ 5602509 w 12089090"/>
                  <a:gd name="connsiteY194" fmla="*/ 10701495 h 13511369"/>
                  <a:gd name="connsiteX195" fmla="*/ 5628703 w 12089090"/>
                  <a:gd name="connsiteY195" fmla="*/ 10160950 h 13511369"/>
                  <a:gd name="connsiteX196" fmla="*/ 5715618 w 12089090"/>
                  <a:gd name="connsiteY196" fmla="*/ 9775438 h 13511369"/>
                  <a:gd name="connsiteX197" fmla="*/ 5847778 w 12089090"/>
                  <a:gd name="connsiteY197" fmla="*/ 9408475 h 13511369"/>
                  <a:gd name="connsiteX198" fmla="*/ 5938265 w 12089090"/>
                  <a:gd name="connsiteY198" fmla="*/ 9196544 h 13511369"/>
                  <a:gd name="connsiteX199" fmla="*/ 5776340 w 12089090"/>
                  <a:gd name="connsiteY199" fmla="*/ 9329894 h 13511369"/>
                  <a:gd name="connsiteX200" fmla="*/ 5940647 w 12089090"/>
                  <a:gd name="connsiteY200" fmla="*/ 9137013 h 13511369"/>
                  <a:gd name="connsiteX201" fmla="*/ 5972794 w 12089090"/>
                  <a:gd name="connsiteY201" fmla="*/ 8956289 h 13511369"/>
                  <a:gd name="connsiteX202" fmla="*/ 5976365 w 12089090"/>
                  <a:gd name="connsiteY202" fmla="*/ 9087006 h 13511369"/>
                  <a:gd name="connsiteX203" fmla="*/ 6458567 w 12089090"/>
                  <a:gd name="connsiteY203" fmla="*/ 8201432 h 13511369"/>
                  <a:gd name="connsiteX204" fmla="*/ 6221634 w 12089090"/>
                  <a:gd name="connsiteY204" fmla="*/ 8101170 h 13511369"/>
                  <a:gd name="connsiteX205" fmla="*/ 6443090 w 12089090"/>
                  <a:gd name="connsiteY205" fmla="*/ 8110694 h 13511369"/>
                  <a:gd name="connsiteX206" fmla="*/ 6713363 w 12089090"/>
                  <a:gd name="connsiteY206" fmla="*/ 8074975 h 13511369"/>
                  <a:gd name="connsiteX207" fmla="*/ 6872907 w 12089090"/>
                  <a:gd name="connsiteY207" fmla="*/ 8032113 h 13511369"/>
                  <a:gd name="connsiteX208" fmla="*/ 6802659 w 12089090"/>
                  <a:gd name="connsiteY208" fmla="*/ 7972582 h 13511369"/>
                  <a:gd name="connsiteX209" fmla="*/ 6894339 w 12089090"/>
                  <a:gd name="connsiteY209" fmla="*/ 7846626 h 13511369"/>
                  <a:gd name="connsiteX210" fmla="*/ 6997921 w 12089090"/>
                  <a:gd name="connsiteY210" fmla="*/ 7867807 h 13511369"/>
                  <a:gd name="connsiteX211" fmla="*/ 7034832 w 12089090"/>
                  <a:gd name="connsiteY211" fmla="*/ 7793990 h 13511369"/>
                  <a:gd name="connsiteX212" fmla="*/ 6961013 w 12089090"/>
                  <a:gd name="connsiteY212" fmla="*/ 7693975 h 13511369"/>
                  <a:gd name="connsiteX213" fmla="*/ 6927676 w 12089090"/>
                  <a:gd name="connsiteY213" fmla="*/ 7596344 h 13511369"/>
                  <a:gd name="connsiteX214" fmla="*/ 6837187 w 12089090"/>
                  <a:gd name="connsiteY214" fmla="*/ 7591832 h 13511369"/>
                  <a:gd name="connsiteX215" fmla="*/ 6763369 w 12089090"/>
                  <a:gd name="connsiteY215" fmla="*/ 7674925 h 13511369"/>
                  <a:gd name="connsiteX216" fmla="*/ 6627637 w 12089090"/>
                  <a:gd name="connsiteY216" fmla="*/ 7687082 h 13511369"/>
                  <a:gd name="connsiteX217" fmla="*/ 6687169 w 12089090"/>
                  <a:gd name="connsiteY217" fmla="*/ 7617775 h 13511369"/>
                  <a:gd name="connsiteX218" fmla="*/ 6699076 w 12089090"/>
                  <a:gd name="connsiteY218" fmla="*/ 7529669 h 13511369"/>
                  <a:gd name="connsiteX219" fmla="*/ 6720506 w 12089090"/>
                  <a:gd name="connsiteY219" fmla="*/ 7467756 h 13511369"/>
                  <a:gd name="connsiteX220" fmla="*/ 6684787 w 12089090"/>
                  <a:gd name="connsiteY220" fmla="*/ 7401332 h 13511369"/>
                  <a:gd name="connsiteX221" fmla="*/ 6620494 w 12089090"/>
                  <a:gd name="connsiteY221" fmla="*/ 7432038 h 13511369"/>
                  <a:gd name="connsiteX222" fmla="*/ 6618112 w 12089090"/>
                  <a:gd name="connsiteY222" fmla="*/ 7351326 h 13511369"/>
                  <a:gd name="connsiteX223" fmla="*/ 6837188 w 12089090"/>
                  <a:gd name="connsiteY223" fmla="*/ 7243919 h 13511369"/>
                  <a:gd name="connsiteX224" fmla="*/ 6801469 w 12089090"/>
                  <a:gd name="connsiteY224" fmla="*/ 7089138 h 13511369"/>
                  <a:gd name="connsiteX225" fmla="*/ 6877669 w 12089090"/>
                  <a:gd name="connsiteY225" fmla="*/ 7072469 h 13511369"/>
                  <a:gd name="connsiteX226" fmla="*/ 6856237 w 12089090"/>
                  <a:gd name="connsiteY226" fmla="*/ 6982232 h 13511369"/>
                  <a:gd name="connsiteX227" fmla="*/ 6961013 w 12089090"/>
                  <a:gd name="connsiteY227" fmla="*/ 6984363 h 13511369"/>
                  <a:gd name="connsiteX228" fmla="*/ 7003876 w 12089090"/>
                  <a:gd name="connsiteY228" fmla="*/ 6903400 h 13511369"/>
                  <a:gd name="connsiteX229" fmla="*/ 7106269 w 12089090"/>
                  <a:gd name="connsiteY229" fmla="*/ 6936738 h 13511369"/>
                  <a:gd name="connsiteX230" fmla="*/ 7180088 w 12089090"/>
                  <a:gd name="connsiteY230" fmla="*/ 7039132 h 13511369"/>
                  <a:gd name="connsiteX231" fmla="*/ 7246763 w 12089090"/>
                  <a:gd name="connsiteY231" fmla="*/ 6979600 h 13511369"/>
                  <a:gd name="connsiteX232" fmla="*/ 7187232 w 12089090"/>
                  <a:gd name="connsiteY232" fmla="*/ 6843869 h 13511369"/>
                  <a:gd name="connsiteX233" fmla="*/ 7244381 w 12089090"/>
                  <a:gd name="connsiteY233" fmla="*/ 6896506 h 13511369"/>
                  <a:gd name="connsiteX234" fmla="*/ 7361063 w 12089090"/>
                  <a:gd name="connsiteY234" fmla="*/ 6934357 h 13511369"/>
                  <a:gd name="connsiteX235" fmla="*/ 7434882 w 12089090"/>
                  <a:gd name="connsiteY235" fmla="*/ 7006046 h 13511369"/>
                  <a:gd name="connsiteX236" fmla="*/ 7403926 w 12089090"/>
                  <a:gd name="connsiteY236" fmla="*/ 7144158 h 13511369"/>
                  <a:gd name="connsiteX237" fmla="*/ 7475363 w 12089090"/>
                  <a:gd name="connsiteY237" fmla="*/ 7108439 h 13511369"/>
                  <a:gd name="connsiteX238" fmla="*/ 7465837 w 12089090"/>
                  <a:gd name="connsiteY238" fmla="*/ 7077482 h 13511369"/>
                  <a:gd name="connsiteX239" fmla="*/ 7542038 w 12089090"/>
                  <a:gd name="connsiteY239" fmla="*/ 7163208 h 13511369"/>
                  <a:gd name="connsiteX240" fmla="*/ 7477744 w 12089090"/>
                  <a:gd name="connsiteY240" fmla="*/ 7244171 h 13511369"/>
                  <a:gd name="connsiteX241" fmla="*/ 7542037 w 12089090"/>
                  <a:gd name="connsiteY241" fmla="*/ 7325132 h 13511369"/>
                  <a:gd name="connsiteX242" fmla="*/ 7468219 w 12089090"/>
                  <a:gd name="connsiteY242" fmla="*/ 7344183 h 13511369"/>
                  <a:gd name="connsiteX243" fmla="*/ 7375351 w 12089090"/>
                  <a:gd name="connsiteY243" fmla="*/ 7296558 h 13511369"/>
                  <a:gd name="connsiteX244" fmla="*/ 7327726 w 12089090"/>
                  <a:gd name="connsiteY244" fmla="*/ 7406096 h 13511369"/>
                  <a:gd name="connsiteX245" fmla="*/ 7403926 w 12089090"/>
                  <a:gd name="connsiteY245" fmla="*/ 7425146 h 13511369"/>
                  <a:gd name="connsiteX246" fmla="*/ 7458694 w 12089090"/>
                  <a:gd name="connsiteY246" fmla="*/ 7484677 h 13511369"/>
                  <a:gd name="connsiteX247" fmla="*/ 7484888 w 12089090"/>
                  <a:gd name="connsiteY247" fmla="*/ 7515382 h 13511369"/>
                  <a:gd name="connsiteX248" fmla="*/ 7505128 w 12089090"/>
                  <a:gd name="connsiteY248" fmla="*/ 7467755 h 13511369"/>
                  <a:gd name="connsiteX249" fmla="*/ 7563469 w 12089090"/>
                  <a:gd name="connsiteY249" fmla="*/ 7529921 h 13511369"/>
                  <a:gd name="connsiteX250" fmla="*/ 7656338 w 12089090"/>
                  <a:gd name="connsiteY250" fmla="*/ 7615646 h 13511369"/>
                  <a:gd name="connsiteX251" fmla="*/ 7656338 w 12089090"/>
                  <a:gd name="connsiteY251" fmla="*/ 7510871 h 13511369"/>
                  <a:gd name="connsiteX252" fmla="*/ 7830168 w 12089090"/>
                  <a:gd name="connsiteY252" fmla="*/ 7606120 h 13511369"/>
                  <a:gd name="connsiteX253" fmla="*/ 7723013 w 12089090"/>
                  <a:gd name="connsiteY253" fmla="*/ 7370377 h 13511369"/>
                  <a:gd name="connsiteX254" fmla="*/ 7725394 w 12089090"/>
                  <a:gd name="connsiteY254" fmla="*/ 7234646 h 13511369"/>
                  <a:gd name="connsiteX255" fmla="*/ 7630144 w 12089090"/>
                  <a:gd name="connsiteY255" fmla="*/ 7206071 h 13511369"/>
                  <a:gd name="connsiteX256" fmla="*/ 7694437 w 12089090"/>
                  <a:gd name="connsiteY256" fmla="*/ 7039382 h 13511369"/>
                  <a:gd name="connsiteX257" fmla="*/ 8392144 w 12089090"/>
                  <a:gd name="connsiteY257" fmla="*/ 6653621 h 13511369"/>
                  <a:gd name="connsiteX258" fmla="*/ 8720757 w 12089090"/>
                  <a:gd name="connsiteY258" fmla="*/ 6591708 h 13511369"/>
                  <a:gd name="connsiteX259" fmla="*/ 8739807 w 12089090"/>
                  <a:gd name="connsiteY259" fmla="*/ 6696483 h 13511369"/>
                  <a:gd name="connsiteX260" fmla="*/ 8813626 w 12089090"/>
                  <a:gd name="connsiteY260" fmla="*/ 6701246 h 13511369"/>
                  <a:gd name="connsiteX261" fmla="*/ 8789812 w 12089090"/>
                  <a:gd name="connsiteY261" fmla="*/ 6548844 h 13511369"/>
                  <a:gd name="connsiteX262" fmla="*/ 9332737 w 12089090"/>
                  <a:gd name="connsiteY262" fmla="*/ 6544082 h 13511369"/>
                  <a:gd name="connsiteX263" fmla="*/ 9520856 w 12089090"/>
                  <a:gd name="connsiteY263" fmla="*/ 6494075 h 13511369"/>
                  <a:gd name="connsiteX264" fmla="*/ 9647062 w 12089090"/>
                  <a:gd name="connsiteY264" fmla="*/ 6298813 h 13511369"/>
                  <a:gd name="connsiteX265" fmla="*/ 9923287 w 12089090"/>
                  <a:gd name="connsiteY265" fmla="*/ 6334532 h 13511369"/>
                  <a:gd name="connsiteX266" fmla="*/ 9887569 w 12089090"/>
                  <a:gd name="connsiteY266" fmla="*/ 6420258 h 13511369"/>
                  <a:gd name="connsiteX267" fmla="*/ 9744694 w 12089090"/>
                  <a:gd name="connsiteY267" fmla="*/ 6434546 h 13511369"/>
                  <a:gd name="connsiteX268" fmla="*/ 9813749 w 12089090"/>
                  <a:gd name="connsiteY268" fmla="*/ 6489313 h 13511369"/>
                  <a:gd name="connsiteX269" fmla="*/ 9682782 w 12089090"/>
                  <a:gd name="connsiteY269" fmla="*/ 6517889 h 13511369"/>
                  <a:gd name="connsiteX270" fmla="*/ 9556576 w 12089090"/>
                  <a:gd name="connsiteY270" fmla="*/ 6508364 h 13511369"/>
                  <a:gd name="connsiteX271" fmla="*/ 9470850 w 12089090"/>
                  <a:gd name="connsiteY271" fmla="*/ 6544082 h 13511369"/>
                  <a:gd name="connsiteX272" fmla="*/ 9439894 w 12089090"/>
                  <a:gd name="connsiteY272" fmla="*/ 6848883 h 13511369"/>
                  <a:gd name="connsiteX273" fmla="*/ 9601819 w 12089090"/>
                  <a:gd name="connsiteY273" fmla="*/ 6882220 h 13511369"/>
                  <a:gd name="connsiteX274" fmla="*/ 9808987 w 12089090"/>
                  <a:gd name="connsiteY274" fmla="*/ 6696482 h 13511369"/>
                  <a:gd name="connsiteX275" fmla="*/ 9847088 w 12089090"/>
                  <a:gd name="connsiteY275" fmla="*/ 6794114 h 13511369"/>
                  <a:gd name="connsiteX276" fmla="*/ 9994726 w 12089090"/>
                  <a:gd name="connsiteY276" fmla="*/ 6717914 h 13511369"/>
                  <a:gd name="connsiteX277" fmla="*/ 9894713 w 12089090"/>
                  <a:gd name="connsiteY277" fmla="*/ 6956040 h 13511369"/>
                  <a:gd name="connsiteX278" fmla="*/ 10037588 w 12089090"/>
                  <a:gd name="connsiteY278" fmla="*/ 6898889 h 13511369"/>
                  <a:gd name="connsiteX279" fmla="*/ 10004251 w 12089090"/>
                  <a:gd name="connsiteY279" fmla="*/ 6986996 h 13511369"/>
                  <a:gd name="connsiteX280" fmla="*/ 10235232 w 12089090"/>
                  <a:gd name="connsiteY280" fmla="*/ 6984614 h 13511369"/>
                  <a:gd name="connsiteX281" fmla="*/ 10075687 w 12089090"/>
                  <a:gd name="connsiteY281" fmla="*/ 7039382 h 13511369"/>
                  <a:gd name="connsiteX282" fmla="*/ 9966151 w 12089090"/>
                  <a:gd name="connsiteY282" fmla="*/ 7096533 h 13511369"/>
                  <a:gd name="connsiteX283" fmla="*/ 9847088 w 12089090"/>
                  <a:gd name="connsiteY283" fmla="*/ 7210833 h 13511369"/>
                  <a:gd name="connsiteX284" fmla="*/ 9882806 w 12089090"/>
                  <a:gd name="connsiteY284" fmla="*/ 7270363 h 13511369"/>
                  <a:gd name="connsiteX285" fmla="*/ 9925669 w 12089090"/>
                  <a:gd name="connsiteY285" fmla="*/ 7320371 h 13511369"/>
                  <a:gd name="connsiteX286" fmla="*/ 10004251 w 12089090"/>
                  <a:gd name="connsiteY286" fmla="*/ 7287033 h 13511369"/>
                  <a:gd name="connsiteX287" fmla="*/ 10016156 w 12089090"/>
                  <a:gd name="connsiteY287" fmla="*/ 7348944 h 13511369"/>
                  <a:gd name="connsiteX288" fmla="*/ 10130457 w 12089090"/>
                  <a:gd name="connsiteY288" fmla="*/ 7210833 h 13511369"/>
                  <a:gd name="connsiteX289" fmla="*/ 10166176 w 12089090"/>
                  <a:gd name="connsiteY289" fmla="*/ 7356089 h 13511369"/>
                  <a:gd name="connsiteX290" fmla="*/ 10261426 w 12089090"/>
                  <a:gd name="connsiteY290" fmla="*/ 7239408 h 13511369"/>
                  <a:gd name="connsiteX291" fmla="*/ 10287619 w 12089090"/>
                  <a:gd name="connsiteY291" fmla="*/ 7401332 h 13511369"/>
                  <a:gd name="connsiteX292" fmla="*/ 10361437 w 12089090"/>
                  <a:gd name="connsiteY292" fmla="*/ 7477532 h 13511369"/>
                  <a:gd name="connsiteX293" fmla="*/ 10151887 w 12089090"/>
                  <a:gd name="connsiteY293" fmla="*/ 7591832 h 13511369"/>
                  <a:gd name="connsiteX294" fmla="*/ 10304288 w 12089090"/>
                  <a:gd name="connsiteY294" fmla="*/ 7741852 h 13511369"/>
                  <a:gd name="connsiteX295" fmla="*/ 10335244 w 12089090"/>
                  <a:gd name="connsiteY295" fmla="*/ 7644221 h 13511369"/>
                  <a:gd name="connsiteX296" fmla="*/ 10406680 w 12089090"/>
                  <a:gd name="connsiteY296" fmla="*/ 7732326 h 13511369"/>
                  <a:gd name="connsiteX297" fmla="*/ 10528126 w 12089090"/>
                  <a:gd name="connsiteY297" fmla="*/ 7691846 h 13511369"/>
                  <a:gd name="connsiteX298" fmla="*/ 10532887 w 12089090"/>
                  <a:gd name="connsiteY298" fmla="*/ 7777570 h 13511369"/>
                  <a:gd name="connsiteX299" fmla="*/ 10530506 w 12089090"/>
                  <a:gd name="connsiteY299" fmla="*/ 7875200 h 13511369"/>
                  <a:gd name="connsiteX300" fmla="*/ 10640043 w 12089090"/>
                  <a:gd name="connsiteY300" fmla="*/ 7837101 h 13511369"/>
                  <a:gd name="connsiteX301" fmla="*/ 10680526 w 12089090"/>
                  <a:gd name="connsiteY301" fmla="*/ 8075227 h 13511369"/>
                  <a:gd name="connsiteX302" fmla="*/ 10818637 w 12089090"/>
                  <a:gd name="connsiteY302" fmla="*/ 8106182 h 13511369"/>
                  <a:gd name="connsiteX303" fmla="*/ 10832925 w 12089090"/>
                  <a:gd name="connsiteY303" fmla="*/ 7815670 h 13511369"/>
                  <a:gd name="connsiteX304" fmla="*/ 10923413 w 12089090"/>
                  <a:gd name="connsiteY304" fmla="*/ 7791858 h 13511369"/>
                  <a:gd name="connsiteX305" fmla="*/ 10992469 w 12089090"/>
                  <a:gd name="connsiteY305" fmla="*/ 7620407 h 13511369"/>
                  <a:gd name="connsiteX306" fmla="*/ 10954369 w 12089090"/>
                  <a:gd name="connsiteY306" fmla="*/ 7491821 h 13511369"/>
                  <a:gd name="connsiteX307" fmla="*/ 10859119 w 12089090"/>
                  <a:gd name="connsiteY307" fmla="*/ 7479913 h 13511369"/>
                  <a:gd name="connsiteX308" fmla="*/ 10906743 w 12089090"/>
                  <a:gd name="connsiteY308" fmla="*/ 7360851 h 13511369"/>
                  <a:gd name="connsiteX309" fmla="*/ 10801969 w 12089090"/>
                  <a:gd name="connsiteY309" fmla="*/ 7289414 h 13511369"/>
                  <a:gd name="connsiteX310" fmla="*/ 10761487 w 12089090"/>
                  <a:gd name="connsiteY310" fmla="*/ 7058432 h 13511369"/>
                  <a:gd name="connsiteX311" fmla="*/ 10443987 w 12089090"/>
                  <a:gd name="connsiteY311" fmla="*/ 7020332 h 13511369"/>
                  <a:gd name="connsiteX312" fmla="*/ 10513838 w 12089090"/>
                  <a:gd name="connsiteY312" fmla="*/ 6915558 h 13511369"/>
                  <a:gd name="connsiteX313" fmla="*/ 10637663 w 12089090"/>
                  <a:gd name="connsiteY313" fmla="*/ 6896508 h 13511369"/>
                  <a:gd name="connsiteX314" fmla="*/ 10647187 w 12089090"/>
                  <a:gd name="connsiteY314" fmla="*/ 6810782 h 13511369"/>
                  <a:gd name="connsiteX315" fmla="*/ 10859912 w 12089090"/>
                  <a:gd name="connsiteY315" fmla="*/ 6899682 h 13511369"/>
                  <a:gd name="connsiteX316" fmla="*/ 10875787 w 12089090"/>
                  <a:gd name="connsiteY316" fmla="*/ 6677432 h 13511369"/>
                  <a:gd name="connsiteX317" fmla="*/ 10666237 w 12089090"/>
                  <a:gd name="connsiteY317" fmla="*/ 6772682 h 13511369"/>
                  <a:gd name="connsiteX318" fmla="*/ 10590037 w 12089090"/>
                  <a:gd name="connsiteY318" fmla="*/ 6544082 h 13511369"/>
                  <a:gd name="connsiteX319" fmla="*/ 10361437 w 12089090"/>
                  <a:gd name="connsiteY319" fmla="*/ 6753632 h 13511369"/>
                  <a:gd name="connsiteX320" fmla="*/ 10374138 w 12089090"/>
                  <a:gd name="connsiteY320" fmla="*/ 6588533 h 13511369"/>
                  <a:gd name="connsiteX321" fmla="*/ 10386837 w 12089090"/>
                  <a:gd name="connsiteY321" fmla="*/ 6464707 h 13511369"/>
                  <a:gd name="connsiteX322" fmla="*/ 10331672 w 12089090"/>
                  <a:gd name="connsiteY322" fmla="*/ 6436675 h 13511369"/>
                  <a:gd name="connsiteX323" fmla="*/ 10278888 w 12089090"/>
                  <a:gd name="connsiteY323" fmla="*/ 6452008 h 13511369"/>
                  <a:gd name="connsiteX324" fmla="*/ 10158237 w 12089090"/>
                  <a:gd name="connsiteY324" fmla="*/ 6236107 h 13511369"/>
                  <a:gd name="connsiteX325" fmla="*/ 10323338 w 12089090"/>
                  <a:gd name="connsiteY325" fmla="*/ 6274208 h 13511369"/>
                  <a:gd name="connsiteX326" fmla="*/ 10564638 w 12089090"/>
                  <a:gd name="connsiteY326" fmla="*/ 6274208 h 13511369"/>
                  <a:gd name="connsiteX327" fmla="*/ 10694812 w 12089090"/>
                  <a:gd name="connsiteY327" fmla="*/ 6134507 h 13511369"/>
                  <a:gd name="connsiteX328" fmla="*/ 10593213 w 12089090"/>
                  <a:gd name="connsiteY328" fmla="*/ 6023383 h 13511369"/>
                  <a:gd name="connsiteX329" fmla="*/ 10380487 w 12089090"/>
                  <a:gd name="connsiteY329" fmla="*/ 5975757 h 13511369"/>
                  <a:gd name="connsiteX330" fmla="*/ 10561462 w 12089090"/>
                  <a:gd name="connsiteY330" fmla="*/ 5845582 h 13511369"/>
                  <a:gd name="connsiteX331" fmla="*/ 10507488 w 12089090"/>
                  <a:gd name="connsiteY331" fmla="*/ 5728108 h 13511369"/>
                  <a:gd name="connsiteX332" fmla="*/ 10561463 w 12089090"/>
                  <a:gd name="connsiteY332" fmla="*/ 5607458 h 13511369"/>
                  <a:gd name="connsiteX333" fmla="*/ 10523362 w 12089090"/>
                  <a:gd name="connsiteY333" fmla="*/ 5604282 h 13511369"/>
                  <a:gd name="connsiteX334" fmla="*/ 10488438 w 12089090"/>
                  <a:gd name="connsiteY334" fmla="*/ 5528083 h 13511369"/>
                  <a:gd name="connsiteX335" fmla="*/ 10329687 w 12089090"/>
                  <a:gd name="connsiteY335" fmla="*/ 5375682 h 13511369"/>
                  <a:gd name="connsiteX336" fmla="*/ 10599563 w 12089090"/>
                  <a:gd name="connsiteY336" fmla="*/ 5480458 h 13511369"/>
                  <a:gd name="connsiteX337" fmla="*/ 10742437 w 12089090"/>
                  <a:gd name="connsiteY337" fmla="*/ 5439182 h 13511369"/>
                  <a:gd name="connsiteX338" fmla="*/ 10717038 w 12089090"/>
                  <a:gd name="connsiteY338" fmla="*/ 5686833 h 13511369"/>
                  <a:gd name="connsiteX339" fmla="*/ 10894837 w 12089090"/>
                  <a:gd name="connsiteY339" fmla="*/ 5724932 h 13511369"/>
                  <a:gd name="connsiteX340" fmla="*/ 10951988 w 12089090"/>
                  <a:gd name="connsiteY340" fmla="*/ 5550308 h 13511369"/>
                  <a:gd name="connsiteX341" fmla="*/ 10993262 w 12089090"/>
                  <a:gd name="connsiteY341" fmla="*/ 5321707 h 13511369"/>
                  <a:gd name="connsiteX342" fmla="*/ 10913888 w 12089090"/>
                  <a:gd name="connsiteY342" fmla="*/ 5118508 h 13511369"/>
                  <a:gd name="connsiteX343" fmla="*/ 10856737 w 12089090"/>
                  <a:gd name="connsiteY343" fmla="*/ 5020082 h 13511369"/>
                  <a:gd name="connsiteX344" fmla="*/ 10777363 w 12089090"/>
                  <a:gd name="connsiteY344" fmla="*/ 5137558 h 13511369"/>
                  <a:gd name="connsiteX345" fmla="*/ 10707513 w 12089090"/>
                  <a:gd name="connsiteY345" fmla="*/ 5096283 h 13511369"/>
                  <a:gd name="connsiteX346" fmla="*/ 10675763 w 12089090"/>
                  <a:gd name="connsiteY346" fmla="*/ 5216933 h 13511369"/>
                  <a:gd name="connsiteX347" fmla="*/ 10574162 w 12089090"/>
                  <a:gd name="connsiteY347" fmla="*/ 5220107 h 13511369"/>
                  <a:gd name="connsiteX348" fmla="*/ 10494787 w 12089090"/>
                  <a:gd name="connsiteY348" fmla="*/ 5077232 h 13511369"/>
                  <a:gd name="connsiteX349" fmla="*/ 10456687 w 12089090"/>
                  <a:gd name="connsiteY349" fmla="*/ 4924832 h 13511369"/>
                  <a:gd name="connsiteX350" fmla="*/ 10240787 w 12089090"/>
                  <a:gd name="connsiteY350" fmla="*/ 4928007 h 13511369"/>
                  <a:gd name="connsiteX351" fmla="*/ 10266187 w 12089090"/>
                  <a:gd name="connsiteY351" fmla="*/ 5153432 h 13511369"/>
                  <a:gd name="connsiteX352" fmla="*/ 10228088 w 12089090"/>
                  <a:gd name="connsiteY352" fmla="*/ 4959758 h 13511369"/>
                  <a:gd name="connsiteX353" fmla="*/ 10183637 w 12089090"/>
                  <a:gd name="connsiteY353" fmla="*/ 4972457 h 13511369"/>
                  <a:gd name="connsiteX354" fmla="*/ 10113787 w 12089090"/>
                  <a:gd name="connsiteY354" fmla="*/ 4861332 h 13511369"/>
                  <a:gd name="connsiteX355" fmla="*/ 10018538 w 12089090"/>
                  <a:gd name="connsiteY355" fmla="*/ 4931183 h 13511369"/>
                  <a:gd name="connsiteX356" fmla="*/ 9862962 w 12089090"/>
                  <a:gd name="connsiteY356" fmla="*/ 5058182 h 13511369"/>
                  <a:gd name="connsiteX357" fmla="*/ 10228087 w 12089090"/>
                  <a:gd name="connsiteY357" fmla="*/ 4724807 h 13511369"/>
                  <a:gd name="connsiteX358" fmla="*/ 10372550 w 12089090"/>
                  <a:gd name="connsiteY358" fmla="*/ 4634321 h 13511369"/>
                  <a:gd name="connsiteX359" fmla="*/ 10590037 w 12089090"/>
                  <a:gd name="connsiteY359" fmla="*/ 4581932 h 13511369"/>
                  <a:gd name="connsiteX360" fmla="*/ 10628138 w 12089090"/>
                  <a:gd name="connsiteY360" fmla="*/ 4461283 h 13511369"/>
                  <a:gd name="connsiteX361" fmla="*/ 10799588 w 12089090"/>
                  <a:gd name="connsiteY361" fmla="*/ 4334283 h 13511369"/>
                  <a:gd name="connsiteX362" fmla="*/ 10831337 w 12089090"/>
                  <a:gd name="connsiteY362" fmla="*/ 4080282 h 13511369"/>
                  <a:gd name="connsiteX363" fmla="*/ 10599562 w 12089090"/>
                  <a:gd name="connsiteY363" fmla="*/ 3997732 h 13511369"/>
                  <a:gd name="connsiteX364" fmla="*/ 10282063 w 12089090"/>
                  <a:gd name="connsiteY364" fmla="*/ 3950108 h 13511369"/>
                  <a:gd name="connsiteX365" fmla="*/ 10151887 w 12089090"/>
                  <a:gd name="connsiteY365" fmla="*/ 4010432 h 13511369"/>
                  <a:gd name="connsiteX366" fmla="*/ 10177288 w 12089090"/>
                  <a:gd name="connsiteY366" fmla="*/ 3845333 h 13511369"/>
                  <a:gd name="connsiteX367" fmla="*/ 10126488 w 12089090"/>
                  <a:gd name="connsiteY367" fmla="*/ 3670708 h 13511369"/>
                  <a:gd name="connsiteX368" fmla="*/ 10240787 w 12089090"/>
                  <a:gd name="connsiteY368" fmla="*/ 3708807 h 13511369"/>
                  <a:gd name="connsiteX369" fmla="*/ 10361438 w 12089090"/>
                  <a:gd name="connsiteY369" fmla="*/ 3600858 h 13511369"/>
                  <a:gd name="connsiteX370" fmla="*/ 10551938 w 12089090"/>
                  <a:gd name="connsiteY370" fmla="*/ 3661183 h 13511369"/>
                  <a:gd name="connsiteX371" fmla="*/ 10564638 w 12089090"/>
                  <a:gd name="connsiteY371" fmla="*/ 3477033 h 13511369"/>
                  <a:gd name="connsiteX372" fmla="*/ 10704337 w 12089090"/>
                  <a:gd name="connsiteY372" fmla="*/ 3515132 h 13511369"/>
                  <a:gd name="connsiteX373" fmla="*/ 10818637 w 12089090"/>
                  <a:gd name="connsiteY373" fmla="*/ 3210332 h 13511369"/>
                  <a:gd name="connsiteX374" fmla="*/ 10920238 w 12089090"/>
                  <a:gd name="connsiteY374" fmla="*/ 3299233 h 13511369"/>
                  <a:gd name="connsiteX375" fmla="*/ 11059937 w 12089090"/>
                  <a:gd name="connsiteY375" fmla="*/ 3283357 h 13511369"/>
                  <a:gd name="connsiteX376" fmla="*/ 11094862 w 12089090"/>
                  <a:gd name="connsiteY376" fmla="*/ 3508782 h 13511369"/>
                  <a:gd name="connsiteX377" fmla="*/ 11171063 w 12089090"/>
                  <a:gd name="connsiteY377" fmla="*/ 3251608 h 13511369"/>
                  <a:gd name="connsiteX378" fmla="*/ 11094863 w 12089090"/>
                  <a:gd name="connsiteY378" fmla="*/ 3165883 h 13511369"/>
                  <a:gd name="connsiteX379" fmla="*/ 11180587 w 12089090"/>
                  <a:gd name="connsiteY379" fmla="*/ 2911882 h 13511369"/>
                  <a:gd name="connsiteX380" fmla="*/ 10999613 w 12089090"/>
                  <a:gd name="connsiteY380" fmla="*/ 2988083 h 13511369"/>
                  <a:gd name="connsiteX381" fmla="*/ 10971037 w 12089090"/>
                  <a:gd name="connsiteY381" fmla="*/ 2918232 h 13511369"/>
                  <a:gd name="connsiteX382" fmla="*/ 10780537 w 12089090"/>
                  <a:gd name="connsiteY382" fmla="*/ 2715032 h 13511369"/>
                  <a:gd name="connsiteX383" fmla="*/ 10748788 w 12089090"/>
                  <a:gd name="connsiteY383" fmla="*/ 2530883 h 13511369"/>
                  <a:gd name="connsiteX384" fmla="*/ 10717038 w 12089090"/>
                  <a:gd name="connsiteY384" fmla="*/ 2435633 h 13511369"/>
                  <a:gd name="connsiteX385" fmla="*/ 10818637 w 12089090"/>
                  <a:gd name="connsiteY385" fmla="*/ 2334032 h 13511369"/>
                  <a:gd name="connsiteX386" fmla="*/ 11078988 w 12089090"/>
                  <a:gd name="connsiteY386" fmla="*/ 2099083 h 13511369"/>
                  <a:gd name="connsiteX387" fmla="*/ 11199637 w 12089090"/>
                  <a:gd name="connsiteY387" fmla="*/ 2118132 h 13511369"/>
                  <a:gd name="connsiteX388" fmla="*/ 11269488 w 12089090"/>
                  <a:gd name="connsiteY388" fmla="*/ 2029233 h 13511369"/>
                  <a:gd name="connsiteX389" fmla="*/ 11504437 w 12089090"/>
                  <a:gd name="connsiteY389" fmla="*/ 1921282 h 13511369"/>
                  <a:gd name="connsiteX390" fmla="*/ 11358388 w 12089090"/>
                  <a:gd name="connsiteY390" fmla="*/ 1851433 h 13511369"/>
                  <a:gd name="connsiteX391" fmla="*/ 11275837 w 12089090"/>
                  <a:gd name="connsiteY391" fmla="*/ 1705382 h 13511369"/>
                  <a:gd name="connsiteX392" fmla="*/ 11377437 w 12089090"/>
                  <a:gd name="connsiteY392" fmla="*/ 1279932 h 13511369"/>
                  <a:gd name="connsiteX393" fmla="*/ 11256787 w 12089090"/>
                  <a:gd name="connsiteY393" fmla="*/ 1019582 h 13511369"/>
                  <a:gd name="connsiteX394" fmla="*/ 11542537 w 12089090"/>
                  <a:gd name="connsiteY394" fmla="*/ 1362482 h 13511369"/>
                  <a:gd name="connsiteX395" fmla="*/ 11707637 w 12089090"/>
                  <a:gd name="connsiteY395" fmla="*/ 1165632 h 13511369"/>
                  <a:gd name="connsiteX396" fmla="*/ 11891787 w 12089090"/>
                  <a:gd name="connsiteY396" fmla="*/ 1476782 h 13511369"/>
                  <a:gd name="connsiteX397" fmla="*/ 12088637 w 12089090"/>
                  <a:gd name="connsiteY397" fmla="*/ 1578383 h 13511369"/>
                  <a:gd name="connsiteX398" fmla="*/ 11923537 w 12089090"/>
                  <a:gd name="connsiteY398" fmla="*/ 1133883 h 13511369"/>
                  <a:gd name="connsiteX399" fmla="*/ 11910837 w 12089090"/>
                  <a:gd name="connsiteY399" fmla="*/ 917982 h 13511369"/>
                  <a:gd name="connsiteX400" fmla="*/ 11777487 w 12089090"/>
                  <a:gd name="connsiteY400" fmla="*/ 721132 h 13511369"/>
                  <a:gd name="connsiteX401" fmla="*/ 11752087 w 12089090"/>
                  <a:gd name="connsiteY40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81490 w 12089090"/>
                  <a:gd name="connsiteY10" fmla="*/ 2321875 h 13511369"/>
                  <a:gd name="connsiteX11" fmla="*/ 8579072 w 12089090"/>
                  <a:gd name="connsiteY11" fmla="*/ 2374263 h 13511369"/>
                  <a:gd name="connsiteX12" fmla="*/ 8418337 w 12089090"/>
                  <a:gd name="connsiteY12" fmla="*/ 2848382 h 13511369"/>
                  <a:gd name="connsiteX13" fmla="*/ 8300465 w 12089090"/>
                  <a:gd name="connsiteY13" fmla="*/ 2740975 h 13511369"/>
                  <a:gd name="connsiteX14" fmla="*/ 8262365 w 12089090"/>
                  <a:gd name="connsiteY14" fmla="*/ 2845750 h 13511369"/>
                  <a:gd name="connsiteX15" fmla="*/ 8095678 w 12089090"/>
                  <a:gd name="connsiteY15" fmla="*/ 2810031 h 13511369"/>
                  <a:gd name="connsiteX16" fmla="*/ 8019478 w 12089090"/>
                  <a:gd name="connsiteY16" fmla="*/ 2614769 h 13511369"/>
                  <a:gd name="connsiteX17" fmla="*/ 7656337 w 12089090"/>
                  <a:gd name="connsiteY17" fmla="*/ 2429282 h 13511369"/>
                  <a:gd name="connsiteX18" fmla="*/ 7595615 w 12089090"/>
                  <a:gd name="connsiteY18" fmla="*/ 2443319 h 13511369"/>
                  <a:gd name="connsiteX19" fmla="*/ 7526559 w 12089090"/>
                  <a:gd name="connsiteY19" fmla="*/ 2407600 h 13511369"/>
                  <a:gd name="connsiteX20" fmla="*/ 7521797 w 12089090"/>
                  <a:gd name="connsiteY20" fmla="*/ 2148044 h 13511369"/>
                  <a:gd name="connsiteX21" fmla="*/ 7412259 w 12089090"/>
                  <a:gd name="connsiteY21" fmla="*/ 2105181 h 13511369"/>
                  <a:gd name="connsiteX22" fmla="*/ 7371778 w 12089090"/>
                  <a:gd name="connsiteY22" fmla="*/ 1993263 h 13511369"/>
                  <a:gd name="connsiteX23" fmla="*/ 7281290 w 12089090"/>
                  <a:gd name="connsiteY23" fmla="*/ 2021838 h 13511369"/>
                  <a:gd name="connsiteX24" fmla="*/ 7180087 w 12089090"/>
                  <a:gd name="connsiteY24" fmla="*/ 1905407 h 13511369"/>
                  <a:gd name="connsiteX25" fmla="*/ 7321772 w 12089090"/>
                  <a:gd name="connsiteY25" fmla="*/ 1876581 h 13511369"/>
                  <a:gd name="connsiteX26" fmla="*/ 7419403 w 12089090"/>
                  <a:gd name="connsiteY26" fmla="*/ 1843244 h 13511369"/>
                  <a:gd name="connsiteX27" fmla="*/ 7457503 w 12089090"/>
                  <a:gd name="connsiteY27" fmla="*/ 1764663 h 13511369"/>
                  <a:gd name="connsiteX28" fmla="*/ 7543228 w 12089090"/>
                  <a:gd name="connsiteY28" fmla="*/ 1752756 h 13511369"/>
                  <a:gd name="connsiteX29" fmla="*/ 7618237 w 12089090"/>
                  <a:gd name="connsiteY29" fmla="*/ 1552982 h 13511369"/>
                  <a:gd name="connsiteX30" fmla="*/ 7512272 w 12089090"/>
                  <a:gd name="connsiteY30" fmla="*/ 1428906 h 13511369"/>
                  <a:gd name="connsiteX31" fmla="*/ 7275337 w 12089090"/>
                  <a:gd name="connsiteY31" fmla="*/ 1305332 h 13511369"/>
                  <a:gd name="connsiteX32" fmla="*/ 6959822 w 12089090"/>
                  <a:gd name="connsiteY32" fmla="*/ 1395569 h 13511369"/>
                  <a:gd name="connsiteX33" fmla="*/ 6752653 w 12089090"/>
                  <a:gd name="connsiteY33" fmla="*/ 1359850 h 13511369"/>
                  <a:gd name="connsiteX34" fmla="*/ 6647878 w 12089090"/>
                  <a:gd name="connsiteY34" fmla="*/ 1431288 h 13511369"/>
                  <a:gd name="connsiteX35" fmla="*/ 6488334 w 12089090"/>
                  <a:gd name="connsiteY35" fmla="*/ 1331275 h 13511369"/>
                  <a:gd name="connsiteX36" fmla="*/ 6354984 w 12089090"/>
                  <a:gd name="connsiteY36" fmla="*/ 1402713 h 13511369"/>
                  <a:gd name="connsiteX37" fmla="*/ 6265687 w 12089090"/>
                  <a:gd name="connsiteY37" fmla="*/ 1362482 h 13511369"/>
                  <a:gd name="connsiteX38" fmla="*/ 6181153 w 12089090"/>
                  <a:gd name="connsiteY38" fmla="*/ 1433669 h 13511369"/>
                  <a:gd name="connsiteX39" fmla="*/ 6052565 w 12089090"/>
                  <a:gd name="connsiteY39" fmla="*/ 1269363 h 13511369"/>
                  <a:gd name="connsiteX40" fmla="*/ 5971603 w 12089090"/>
                  <a:gd name="connsiteY40" fmla="*/ 1078863 h 13511369"/>
                  <a:gd name="connsiteX41" fmla="*/ 5808487 w 12089090"/>
                  <a:gd name="connsiteY41" fmla="*/ 1000532 h 13511369"/>
                  <a:gd name="connsiteX42" fmla="*/ 5647753 w 12089090"/>
                  <a:gd name="connsiteY42" fmla="*/ 921700 h 13511369"/>
                  <a:gd name="connsiteX43" fmla="*/ 5566790 w 12089090"/>
                  <a:gd name="connsiteY43" fmla="*/ 995519 h 13511369"/>
                  <a:gd name="connsiteX44" fmla="*/ 5500115 w 12089090"/>
                  <a:gd name="connsiteY44" fmla="*/ 847881 h 13511369"/>
                  <a:gd name="connsiteX45" fmla="*/ 5295328 w 12089090"/>
                  <a:gd name="connsiteY45" fmla="*/ 838356 h 13511369"/>
                  <a:gd name="connsiteX46" fmla="*/ 5119115 w 12089090"/>
                  <a:gd name="connsiteY46" fmla="*/ 678813 h 13511369"/>
                  <a:gd name="connsiteX47" fmla="*/ 4872656 w 12089090"/>
                  <a:gd name="connsiteY47" fmla="*/ 524282 h 13511369"/>
                  <a:gd name="connsiteX48" fmla="*/ 4578572 w 12089090"/>
                  <a:gd name="connsiteY48" fmla="*/ 478788 h 13511369"/>
                  <a:gd name="connsiteX49" fmla="*/ 4330922 w 12089090"/>
                  <a:gd name="connsiteY49" fmla="*/ 395444 h 13511369"/>
                  <a:gd name="connsiteX50" fmla="*/ 4363068 w 12089090"/>
                  <a:gd name="connsiteY50" fmla="*/ 505232 h 13511369"/>
                  <a:gd name="connsiteX51" fmla="*/ 4118990 w 12089090"/>
                  <a:gd name="connsiteY51" fmla="*/ 528794 h 13511369"/>
                  <a:gd name="connsiteX52" fmla="*/ 3952303 w 12089090"/>
                  <a:gd name="connsiteY52" fmla="*/ 640713 h 13511369"/>
                  <a:gd name="connsiteX53" fmla="*/ 3770137 w 12089090"/>
                  <a:gd name="connsiteY53" fmla="*/ 929094 h 13511369"/>
                  <a:gd name="connsiteX54" fmla="*/ 3680840 w 12089090"/>
                  <a:gd name="connsiteY54" fmla="*/ 914556 h 13511369"/>
                  <a:gd name="connsiteX55" fmla="*/ 3578447 w 12089090"/>
                  <a:gd name="connsiteY55" fmla="*/ 990756 h 13511369"/>
                  <a:gd name="connsiteX56" fmla="*/ 3404615 w 12089090"/>
                  <a:gd name="connsiteY56" fmla="*/ 1205069 h 13511369"/>
                  <a:gd name="connsiteX57" fmla="*/ 3266503 w 12089090"/>
                  <a:gd name="connsiteY57" fmla="*/ 1266981 h 13511369"/>
                  <a:gd name="connsiteX58" fmla="*/ 3184349 w 12089090"/>
                  <a:gd name="connsiteY58" fmla="*/ 1343433 h 13511369"/>
                  <a:gd name="connsiteX59" fmla="*/ 2956940 w 12089090"/>
                  <a:gd name="connsiteY59" fmla="*/ 1233644 h 13511369"/>
                  <a:gd name="connsiteX60" fmla="*/ 2829544 w 12089090"/>
                  <a:gd name="connsiteY60" fmla="*/ 1317239 h 13511369"/>
                  <a:gd name="connsiteX61" fmla="*/ 2690240 w 12089090"/>
                  <a:gd name="connsiteY61" fmla="*/ 1366994 h 13511369"/>
                  <a:gd name="connsiteX62" fmla="*/ 2455687 w 12089090"/>
                  <a:gd name="connsiteY62" fmla="*/ 1452970 h 13511369"/>
                  <a:gd name="connsiteX63" fmla="*/ 2421159 w 12089090"/>
                  <a:gd name="connsiteY63" fmla="*/ 1328894 h 13511369"/>
                  <a:gd name="connsiteX64" fmla="*/ 2341387 w 12089090"/>
                  <a:gd name="connsiteY64" fmla="*/ 1248182 h 13511369"/>
                  <a:gd name="connsiteX65" fmla="*/ 2364009 w 12089090"/>
                  <a:gd name="connsiteY65" fmla="*/ 1407475 h 13511369"/>
                  <a:gd name="connsiteX66" fmla="*/ 2321147 w 12089090"/>
                  <a:gd name="connsiteY66" fmla="*/ 1557494 h 13511369"/>
                  <a:gd name="connsiteX67" fmla="*/ 2379487 w 12089090"/>
                  <a:gd name="connsiteY67" fmla="*/ 1629182 h 13511369"/>
                  <a:gd name="connsiteX68" fmla="*/ 2748581 w 12089090"/>
                  <a:gd name="connsiteY68" fmla="*/ 1888739 h 13511369"/>
                  <a:gd name="connsiteX69" fmla="*/ 2818828 w 12089090"/>
                  <a:gd name="connsiteY69" fmla="*/ 2031363 h 13511369"/>
                  <a:gd name="connsiteX70" fmla="*/ 2799778 w 12089090"/>
                  <a:gd name="connsiteY70" fmla="*/ 2224244 h 13511369"/>
                  <a:gd name="connsiteX71" fmla="*/ 2870025 w 12089090"/>
                  <a:gd name="connsiteY71" fmla="*/ 2431664 h 13511369"/>
                  <a:gd name="connsiteX72" fmla="*/ 3027187 w 12089090"/>
                  <a:gd name="connsiteY72" fmla="*/ 2567395 h 13511369"/>
                  <a:gd name="connsiteX73" fmla="*/ 3160537 w 12089090"/>
                  <a:gd name="connsiteY73" fmla="*/ 2543582 h 13511369"/>
                  <a:gd name="connsiteX74" fmla="*/ 3228403 w 12089090"/>
                  <a:gd name="connsiteY74" fmla="*/ 2648106 h 13511369"/>
                  <a:gd name="connsiteX75" fmla="*/ 3130772 w 12089090"/>
                  <a:gd name="connsiteY75" fmla="*/ 2719544 h 13511369"/>
                  <a:gd name="connsiteX76" fmla="*/ 3115293 w 12089090"/>
                  <a:gd name="connsiteY76" fmla="*/ 2843619 h 13511369"/>
                  <a:gd name="connsiteX77" fmla="*/ 3023615 w 12089090"/>
                  <a:gd name="connsiteY77" fmla="*/ 2957669 h 13511369"/>
                  <a:gd name="connsiteX78" fmla="*/ 3016472 w 12089090"/>
                  <a:gd name="connsiteY78" fmla="*/ 3050538 h 13511369"/>
                  <a:gd name="connsiteX79" fmla="*/ 2916459 w 12089090"/>
                  <a:gd name="connsiteY79" fmla="*/ 3143406 h 13511369"/>
                  <a:gd name="connsiteX80" fmla="*/ 2874787 w 12089090"/>
                  <a:gd name="connsiteY80" fmla="*/ 3248432 h 13511369"/>
                  <a:gd name="connsiteX81" fmla="*/ 2916459 w 12089090"/>
                  <a:gd name="connsiteY81" fmla="*/ 3355338 h 13511369"/>
                  <a:gd name="connsiteX82" fmla="*/ 3039093 w 12089090"/>
                  <a:gd name="connsiteY82" fmla="*/ 3469889 h 13511369"/>
                  <a:gd name="connsiteX83" fmla="*/ 2880740 w 12089090"/>
                  <a:gd name="connsiteY83" fmla="*/ 3872069 h 13511369"/>
                  <a:gd name="connsiteX84" fmla="*/ 2854547 w 12089090"/>
                  <a:gd name="connsiteY84" fmla="*/ 4003038 h 13511369"/>
                  <a:gd name="connsiteX85" fmla="*/ 2779537 w 12089090"/>
                  <a:gd name="connsiteY85" fmla="*/ 4067582 h 13511369"/>
                  <a:gd name="connsiteX86" fmla="*/ 2630709 w 12089090"/>
                  <a:gd name="connsiteY86" fmla="*/ 4069713 h 13511369"/>
                  <a:gd name="connsiteX87" fmla="*/ 2559272 w 12089090"/>
                  <a:gd name="connsiteY87" fmla="*/ 4041138 h 13511369"/>
                  <a:gd name="connsiteX88" fmla="*/ 2497359 w 12089090"/>
                  <a:gd name="connsiteY88" fmla="*/ 3964938 h 13511369"/>
                  <a:gd name="connsiteX89" fmla="*/ 2360437 w 12089090"/>
                  <a:gd name="connsiteY89" fmla="*/ 3991382 h 13511369"/>
                  <a:gd name="connsiteX90" fmla="*/ 2302097 w 12089090"/>
                  <a:gd name="connsiteY90" fmla="*/ 4098288 h 13511369"/>
                  <a:gd name="connsiteX91" fmla="*/ 2402109 w 12089090"/>
                  <a:gd name="connsiteY91" fmla="*/ 4295932 h 13511369"/>
                  <a:gd name="connsiteX92" fmla="*/ 2322337 w 12089090"/>
                  <a:gd name="connsiteY92" fmla="*/ 4353332 h 13511369"/>
                  <a:gd name="connsiteX93" fmla="*/ 2533078 w 12089090"/>
                  <a:gd name="connsiteY93" fmla="*/ 4645975 h 13511369"/>
                  <a:gd name="connsiteX94" fmla="*/ 2597372 w 12089090"/>
                  <a:gd name="connsiteY94" fmla="*/ 4879338 h 13511369"/>
                  <a:gd name="connsiteX95" fmla="*/ 2489024 w 12089090"/>
                  <a:gd name="connsiteY95" fmla="*/ 4958170 h 13511369"/>
                  <a:gd name="connsiteX96" fmla="*/ 2471165 w 12089090"/>
                  <a:gd name="connsiteY96" fmla="*/ 5122225 h 13511369"/>
                  <a:gd name="connsiteX97" fmla="*/ 2387822 w 12089090"/>
                  <a:gd name="connsiteY97" fmla="*/ 5196044 h 13511369"/>
                  <a:gd name="connsiteX98" fmla="*/ 2398537 w 12089090"/>
                  <a:gd name="connsiteY98" fmla="*/ 5286782 h 13511369"/>
                  <a:gd name="connsiteX99" fmla="*/ 2506884 w 12089090"/>
                  <a:gd name="connsiteY99" fmla="*/ 5384163 h 13511369"/>
                  <a:gd name="connsiteX100" fmla="*/ 2512837 w 12089090"/>
                  <a:gd name="connsiteY100" fmla="*/ 5534432 h 13511369"/>
                  <a:gd name="connsiteX101" fmla="*/ 2516409 w 12089090"/>
                  <a:gd name="connsiteY101" fmla="*/ 5622288 h 13511369"/>
                  <a:gd name="connsiteX102" fmla="*/ 2649759 w 12089090"/>
                  <a:gd name="connsiteY102" fmla="*/ 5741350 h 13511369"/>
                  <a:gd name="connsiteX103" fmla="*/ 2814065 w 12089090"/>
                  <a:gd name="connsiteY103" fmla="*/ 5819932 h 13511369"/>
                  <a:gd name="connsiteX104" fmla="*/ 2846212 w 12089090"/>
                  <a:gd name="connsiteY104" fmla="*/ 6036875 h 13511369"/>
                  <a:gd name="connsiteX105" fmla="*/ 2836687 w 12089090"/>
                  <a:gd name="connsiteY105" fmla="*/ 6239282 h 13511369"/>
                  <a:gd name="connsiteX106" fmla="*/ 2611659 w 12089090"/>
                  <a:gd name="connsiteY106" fmla="*/ 6322375 h 13511369"/>
                  <a:gd name="connsiteX107" fmla="*/ 2627137 w 12089090"/>
                  <a:gd name="connsiteY107" fmla="*/ 6448832 h 13511369"/>
                  <a:gd name="connsiteX108" fmla="*/ 2531887 w 12089090"/>
                  <a:gd name="connsiteY108" fmla="*/ 6696482 h 13511369"/>
                  <a:gd name="connsiteX109" fmla="*/ 2585465 w 12089090"/>
                  <a:gd name="connsiteY109" fmla="*/ 6812913 h 13511369"/>
                  <a:gd name="connsiteX110" fmla="*/ 2535459 w 12089090"/>
                  <a:gd name="connsiteY110" fmla="*/ 6872444 h 13511369"/>
                  <a:gd name="connsiteX111" fmla="*/ 2478309 w 12089090"/>
                  <a:gd name="connsiteY111" fmla="*/ 6981982 h 13511369"/>
                  <a:gd name="connsiteX112" fmla="*/ 2365199 w 12089090"/>
                  <a:gd name="connsiteY112" fmla="*/ 7022714 h 13511369"/>
                  <a:gd name="connsiteX113" fmla="*/ 2123503 w 12089090"/>
                  <a:gd name="connsiteY113" fmla="*/ 7248682 h 13511369"/>
                  <a:gd name="connsiteX114" fmla="*/ 2171128 w 12089090"/>
                  <a:gd name="connsiteY114" fmla="*/ 7551100 h 13511369"/>
                  <a:gd name="connsiteX115" fmla="*/ 2143743 w 12089090"/>
                  <a:gd name="connsiteY115" fmla="*/ 7627551 h 13511369"/>
                  <a:gd name="connsiteX116" fmla="*/ 1973484 w 12089090"/>
                  <a:gd name="connsiteY116" fmla="*/ 7703500 h 13511369"/>
                  <a:gd name="connsiteX117" fmla="*/ 1867519 w 12089090"/>
                  <a:gd name="connsiteY117" fmla="*/ 7841863 h 13511369"/>
                  <a:gd name="connsiteX118" fmla="*/ 1842515 w 12089090"/>
                  <a:gd name="connsiteY118" fmla="*/ 8084500 h 13511369"/>
                  <a:gd name="connsiteX119" fmla="*/ 1721072 w 12089090"/>
                  <a:gd name="connsiteY119" fmla="*/ 8148794 h 13511369"/>
                  <a:gd name="connsiteX120" fmla="*/ 1703212 w 12089090"/>
                  <a:gd name="connsiteY120" fmla="*/ 8291919 h 13511369"/>
                  <a:gd name="connsiteX121" fmla="*/ 1671065 w 12089090"/>
                  <a:gd name="connsiteY121" fmla="*/ 8510744 h 13511369"/>
                  <a:gd name="connsiteX122" fmla="*/ 1716309 w 12089090"/>
                  <a:gd name="connsiteY122" fmla="*/ 8653619 h 13511369"/>
                  <a:gd name="connsiteX123" fmla="*/ 1706784 w 12089090"/>
                  <a:gd name="connsiteY123" fmla="*/ 8772682 h 13511369"/>
                  <a:gd name="connsiteX124" fmla="*/ 1788937 w 12089090"/>
                  <a:gd name="connsiteY124" fmla="*/ 8963432 h 13511369"/>
                  <a:gd name="connsiteX125" fmla="*/ 1657969 w 12089090"/>
                  <a:gd name="connsiteY125" fmla="*/ 9413488 h 13511369"/>
                  <a:gd name="connsiteX126" fmla="*/ 1506759 w 12089090"/>
                  <a:gd name="connsiteY126" fmla="*/ 9498963 h 13511369"/>
                  <a:gd name="connsiteX127" fmla="*/ 1463897 w 12089090"/>
                  <a:gd name="connsiteY127" fmla="*/ 9682319 h 13511369"/>
                  <a:gd name="connsiteX128" fmla="*/ 1321022 w 12089090"/>
                  <a:gd name="connsiteY128" fmla="*/ 9748994 h 13511369"/>
                  <a:gd name="connsiteX129" fmla="*/ 1312687 w 12089090"/>
                  <a:gd name="connsiteY129" fmla="*/ 9839732 h 13511369"/>
                  <a:gd name="connsiteX130" fmla="*/ 1237678 w 12089090"/>
                  <a:gd name="connsiteY130" fmla="*/ 9970450 h 13511369"/>
                  <a:gd name="connsiteX131" fmla="*/ 1254347 w 12089090"/>
                  <a:gd name="connsiteY131" fmla="*/ 10151425 h 13511369"/>
                  <a:gd name="connsiteX132" fmla="*/ 1179337 w 12089090"/>
                  <a:gd name="connsiteY132" fmla="*/ 10315982 h 13511369"/>
                  <a:gd name="connsiteX133" fmla="*/ 932878 w 12089090"/>
                  <a:gd name="connsiteY133" fmla="*/ 10353832 h 13511369"/>
                  <a:gd name="connsiteX134" fmla="*/ 817387 w 12089090"/>
                  <a:gd name="connsiteY134" fmla="*/ 10468382 h 13511369"/>
                  <a:gd name="connsiteX135" fmla="*/ 678084 w 12089090"/>
                  <a:gd name="connsiteY135" fmla="*/ 10480038 h 13511369"/>
                  <a:gd name="connsiteX136" fmla="*/ 585215 w 12089090"/>
                  <a:gd name="connsiteY136" fmla="*/ 10544332 h 13511369"/>
                  <a:gd name="connsiteX137" fmla="*/ 497109 w 12089090"/>
                  <a:gd name="connsiteY137" fmla="*/ 10503850 h 13511369"/>
                  <a:gd name="connsiteX138" fmla="*/ 399478 w 12089090"/>
                  <a:gd name="connsiteY138" fmla="*/ 10510994 h 13511369"/>
                  <a:gd name="connsiteX139" fmla="*/ 301847 w 12089090"/>
                  <a:gd name="connsiteY139" fmla="*/ 10482419 h 13511369"/>
                  <a:gd name="connsiteX140" fmla="*/ 238743 w 12089090"/>
                  <a:gd name="connsiteY140" fmla="*/ 10535057 h 13511369"/>
                  <a:gd name="connsiteX141" fmla="*/ 17287 w 12089090"/>
                  <a:gd name="connsiteY141" fmla="*/ 10430282 h 13511369"/>
                  <a:gd name="connsiteX142" fmla="*/ 78009 w 12089090"/>
                  <a:gd name="connsiteY142" fmla="*/ 10608625 h 13511369"/>
                  <a:gd name="connsiteX143" fmla="*/ 11334 w 12089090"/>
                  <a:gd name="connsiteY143" fmla="*/ 10787219 h 13511369"/>
                  <a:gd name="connsiteX144" fmla="*/ 112537 w 12089090"/>
                  <a:gd name="connsiteY144" fmla="*/ 11056551 h 13511369"/>
                  <a:gd name="connsiteX145" fmla="*/ 8953 w 12089090"/>
                  <a:gd name="connsiteY145" fmla="*/ 11234894 h 13511369"/>
                  <a:gd name="connsiteX146" fmla="*/ 17287 w 12089090"/>
                  <a:gd name="connsiteY146" fmla="*/ 11420882 h 13511369"/>
                  <a:gd name="connsiteX147" fmla="*/ 158972 w 12089090"/>
                  <a:gd name="connsiteY147" fmla="*/ 11470638 h 13511369"/>
                  <a:gd name="connsiteX148" fmla="*/ 455437 w 12089090"/>
                  <a:gd name="connsiteY148" fmla="*/ 11497082 h 13511369"/>
                  <a:gd name="connsiteX149" fmla="*/ 623315 w 12089090"/>
                  <a:gd name="connsiteY149" fmla="*/ 11544457 h 13511369"/>
                  <a:gd name="connsiteX150" fmla="*/ 737615 w 12089090"/>
                  <a:gd name="connsiteY150" fmla="*/ 11489688 h 13511369"/>
                  <a:gd name="connsiteX151" fmla="*/ 912637 w 12089090"/>
                  <a:gd name="connsiteY151" fmla="*/ 11535182 h 13511369"/>
                  <a:gd name="connsiteX152" fmla="*/ 1078134 w 12089090"/>
                  <a:gd name="connsiteY152" fmla="*/ 11413488 h 13511369"/>
                  <a:gd name="connsiteX153" fmla="*/ 1155524 w 12089090"/>
                  <a:gd name="connsiteY153" fmla="*/ 11470889 h 13511369"/>
                  <a:gd name="connsiteX154" fmla="*/ 1294828 w 12089090"/>
                  <a:gd name="connsiteY154" fmla="*/ 11496832 h 13511369"/>
                  <a:gd name="connsiteX155" fmla="*/ 1466278 w 12089090"/>
                  <a:gd name="connsiteY155" fmla="*/ 11508738 h 13511369"/>
                  <a:gd name="connsiteX156" fmla="*/ 1552003 w 12089090"/>
                  <a:gd name="connsiteY156" fmla="*/ 11573032 h 13511369"/>
                  <a:gd name="connsiteX157" fmla="*/ 1652015 w 12089090"/>
                  <a:gd name="connsiteY157" fmla="*/ 11580175 h 13511369"/>
                  <a:gd name="connsiteX158" fmla="*/ 1731787 w 12089090"/>
                  <a:gd name="connsiteY158" fmla="*/ 11592332 h 13511369"/>
                  <a:gd name="connsiteX159" fmla="*/ 1659159 w 12089090"/>
                  <a:gd name="connsiteY159" fmla="*/ 11737338 h 13511369"/>
                  <a:gd name="connsiteX160" fmla="*/ 1693687 w 12089090"/>
                  <a:gd name="connsiteY160" fmla="*/ 11992382 h 13511369"/>
                  <a:gd name="connsiteX161" fmla="*/ 1871090 w 12089090"/>
                  <a:gd name="connsiteY161" fmla="*/ 12130244 h 13511369"/>
                  <a:gd name="connsiteX162" fmla="*/ 1993724 w 12089090"/>
                  <a:gd name="connsiteY162" fmla="*/ 12056676 h 13511369"/>
                  <a:gd name="connsiteX163" fmla="*/ 2066353 w 12089090"/>
                  <a:gd name="connsiteY163" fmla="*/ 12104050 h 13511369"/>
                  <a:gd name="connsiteX164" fmla="*/ 2142553 w 12089090"/>
                  <a:gd name="connsiteY164" fmla="*/ 12034994 h 13511369"/>
                  <a:gd name="connsiteX165" fmla="*/ 2242565 w 12089090"/>
                  <a:gd name="connsiteY165" fmla="*/ 12058807 h 13511369"/>
                  <a:gd name="connsiteX166" fmla="*/ 2473547 w 12089090"/>
                  <a:gd name="connsiteY166" fmla="*/ 12008800 h 13511369"/>
                  <a:gd name="connsiteX167" fmla="*/ 2524743 w 12089090"/>
                  <a:gd name="connsiteY167" fmla="*/ 11899513 h 13511369"/>
                  <a:gd name="connsiteX168" fmla="*/ 2893837 w 12089090"/>
                  <a:gd name="connsiteY168" fmla="*/ 12030482 h 13511369"/>
                  <a:gd name="connsiteX169" fmla="*/ 2983134 w 12089090"/>
                  <a:gd name="connsiteY169" fmla="*/ 12018325 h 13511369"/>
                  <a:gd name="connsiteX170" fmla="*/ 3084337 w 12089090"/>
                  <a:gd name="connsiteY170" fmla="*/ 12182882 h 13511369"/>
                  <a:gd name="connsiteX171" fmla="*/ 3323653 w 12089090"/>
                  <a:gd name="connsiteY171" fmla="*/ 12127863 h 13511369"/>
                  <a:gd name="connsiteX172" fmla="*/ 3433190 w 12089090"/>
                  <a:gd name="connsiteY172" fmla="*/ 12196919 h 13511369"/>
                  <a:gd name="connsiteX173" fmla="*/ 3586781 w 12089090"/>
                  <a:gd name="connsiteY173" fmla="*/ 12266226 h 13511369"/>
                  <a:gd name="connsiteX174" fmla="*/ 3522487 w 12089090"/>
                  <a:gd name="connsiteY174" fmla="*/ 12387670 h 13511369"/>
                  <a:gd name="connsiteX175" fmla="*/ 3607022 w 12089090"/>
                  <a:gd name="connsiteY175" fmla="*/ 12592207 h 13511369"/>
                  <a:gd name="connsiteX176" fmla="*/ 3560587 w 12089090"/>
                  <a:gd name="connsiteY176" fmla="*/ 12773432 h 13511369"/>
                  <a:gd name="connsiteX177" fmla="*/ 3545109 w 12089090"/>
                  <a:gd name="connsiteY177" fmla="*/ 12987494 h 13511369"/>
                  <a:gd name="connsiteX178" fmla="*/ 3636787 w 12089090"/>
                  <a:gd name="connsiteY178" fmla="*/ 13211582 h 13511369"/>
                  <a:gd name="connsiteX179" fmla="*/ 3922537 w 12089090"/>
                  <a:gd name="connsiteY179" fmla="*/ 13440182 h 13511369"/>
                  <a:gd name="connsiteX180" fmla="*/ 4514278 w 12089090"/>
                  <a:gd name="connsiteY180" fmla="*/ 13511369 h 13511369"/>
                  <a:gd name="connsiteX181" fmla="*/ 4549996 w 12089090"/>
                  <a:gd name="connsiteY181" fmla="*/ 13442312 h 13511369"/>
                  <a:gd name="connsiteX182" fmla="*/ 4208287 w 12089090"/>
                  <a:gd name="connsiteY182" fmla="*/ 13154432 h 13511369"/>
                  <a:gd name="connsiteX183" fmla="*/ 4635722 w 12089090"/>
                  <a:gd name="connsiteY183" fmla="*/ 13268482 h 13511369"/>
                  <a:gd name="connsiteX184" fmla="*/ 4951237 w 12089090"/>
                  <a:gd name="connsiteY184" fmla="*/ 13268732 h 13511369"/>
                  <a:gd name="connsiteX185" fmla="*/ 5052440 w 12089090"/>
                  <a:gd name="connsiteY185" fmla="*/ 13058932 h 13511369"/>
                  <a:gd name="connsiteX186" fmla="*/ 5011959 w 12089090"/>
                  <a:gd name="connsiteY186" fmla="*/ 12985113 h 13511369"/>
                  <a:gd name="connsiteX187" fmla="*/ 5008387 w 12089090"/>
                  <a:gd name="connsiteY187" fmla="*/ 12678182 h 13511369"/>
                  <a:gd name="connsiteX188" fmla="*/ 5084587 w 12089090"/>
                  <a:gd name="connsiteY188" fmla="*/ 12563882 h 13511369"/>
                  <a:gd name="connsiteX189" fmla="*/ 5046487 w 12089090"/>
                  <a:gd name="connsiteY189" fmla="*/ 12225745 h 13511369"/>
                  <a:gd name="connsiteX190" fmla="*/ 5375100 w 12089090"/>
                  <a:gd name="connsiteY190" fmla="*/ 12097157 h 13511369"/>
                  <a:gd name="connsiteX191" fmla="*/ 5656087 w 12089090"/>
                  <a:gd name="connsiteY191" fmla="*/ 12180502 h 13511369"/>
                  <a:gd name="connsiteX192" fmla="*/ 5541787 w 12089090"/>
                  <a:gd name="connsiteY192" fmla="*/ 11249432 h 13511369"/>
                  <a:gd name="connsiteX193" fmla="*/ 5602510 w 12089090"/>
                  <a:gd name="connsiteY193" fmla="*/ 10722925 h 13511369"/>
                  <a:gd name="connsiteX194" fmla="*/ 5485827 w 12089090"/>
                  <a:gd name="connsiteY194" fmla="*/ 10663394 h 13511369"/>
                  <a:gd name="connsiteX195" fmla="*/ 5602509 w 12089090"/>
                  <a:gd name="connsiteY195" fmla="*/ 10701495 h 13511369"/>
                  <a:gd name="connsiteX196" fmla="*/ 5628703 w 12089090"/>
                  <a:gd name="connsiteY196" fmla="*/ 10160950 h 13511369"/>
                  <a:gd name="connsiteX197" fmla="*/ 5715618 w 12089090"/>
                  <a:gd name="connsiteY197" fmla="*/ 9775438 h 13511369"/>
                  <a:gd name="connsiteX198" fmla="*/ 5847778 w 12089090"/>
                  <a:gd name="connsiteY198" fmla="*/ 9408475 h 13511369"/>
                  <a:gd name="connsiteX199" fmla="*/ 5938265 w 12089090"/>
                  <a:gd name="connsiteY199" fmla="*/ 9196544 h 13511369"/>
                  <a:gd name="connsiteX200" fmla="*/ 5776340 w 12089090"/>
                  <a:gd name="connsiteY200" fmla="*/ 9329894 h 13511369"/>
                  <a:gd name="connsiteX201" fmla="*/ 5940647 w 12089090"/>
                  <a:gd name="connsiteY201" fmla="*/ 9137013 h 13511369"/>
                  <a:gd name="connsiteX202" fmla="*/ 5972794 w 12089090"/>
                  <a:gd name="connsiteY202" fmla="*/ 8956289 h 13511369"/>
                  <a:gd name="connsiteX203" fmla="*/ 5976365 w 12089090"/>
                  <a:gd name="connsiteY203" fmla="*/ 9087006 h 13511369"/>
                  <a:gd name="connsiteX204" fmla="*/ 6458567 w 12089090"/>
                  <a:gd name="connsiteY204" fmla="*/ 8201432 h 13511369"/>
                  <a:gd name="connsiteX205" fmla="*/ 6221634 w 12089090"/>
                  <a:gd name="connsiteY205" fmla="*/ 8101170 h 13511369"/>
                  <a:gd name="connsiteX206" fmla="*/ 6443090 w 12089090"/>
                  <a:gd name="connsiteY206" fmla="*/ 8110694 h 13511369"/>
                  <a:gd name="connsiteX207" fmla="*/ 6713363 w 12089090"/>
                  <a:gd name="connsiteY207" fmla="*/ 8074975 h 13511369"/>
                  <a:gd name="connsiteX208" fmla="*/ 6872907 w 12089090"/>
                  <a:gd name="connsiteY208" fmla="*/ 8032113 h 13511369"/>
                  <a:gd name="connsiteX209" fmla="*/ 6802659 w 12089090"/>
                  <a:gd name="connsiteY209" fmla="*/ 7972582 h 13511369"/>
                  <a:gd name="connsiteX210" fmla="*/ 6894339 w 12089090"/>
                  <a:gd name="connsiteY210" fmla="*/ 7846626 h 13511369"/>
                  <a:gd name="connsiteX211" fmla="*/ 6997921 w 12089090"/>
                  <a:gd name="connsiteY211" fmla="*/ 7867807 h 13511369"/>
                  <a:gd name="connsiteX212" fmla="*/ 7034832 w 12089090"/>
                  <a:gd name="connsiteY212" fmla="*/ 7793990 h 13511369"/>
                  <a:gd name="connsiteX213" fmla="*/ 6961013 w 12089090"/>
                  <a:gd name="connsiteY213" fmla="*/ 7693975 h 13511369"/>
                  <a:gd name="connsiteX214" fmla="*/ 6927676 w 12089090"/>
                  <a:gd name="connsiteY214" fmla="*/ 7596344 h 13511369"/>
                  <a:gd name="connsiteX215" fmla="*/ 6837187 w 12089090"/>
                  <a:gd name="connsiteY215" fmla="*/ 7591832 h 13511369"/>
                  <a:gd name="connsiteX216" fmla="*/ 6763369 w 12089090"/>
                  <a:gd name="connsiteY216" fmla="*/ 7674925 h 13511369"/>
                  <a:gd name="connsiteX217" fmla="*/ 6627637 w 12089090"/>
                  <a:gd name="connsiteY217" fmla="*/ 7687082 h 13511369"/>
                  <a:gd name="connsiteX218" fmla="*/ 6687169 w 12089090"/>
                  <a:gd name="connsiteY218" fmla="*/ 7617775 h 13511369"/>
                  <a:gd name="connsiteX219" fmla="*/ 6699076 w 12089090"/>
                  <a:gd name="connsiteY219" fmla="*/ 7529669 h 13511369"/>
                  <a:gd name="connsiteX220" fmla="*/ 6720506 w 12089090"/>
                  <a:gd name="connsiteY220" fmla="*/ 7467756 h 13511369"/>
                  <a:gd name="connsiteX221" fmla="*/ 6684787 w 12089090"/>
                  <a:gd name="connsiteY221" fmla="*/ 7401332 h 13511369"/>
                  <a:gd name="connsiteX222" fmla="*/ 6620494 w 12089090"/>
                  <a:gd name="connsiteY222" fmla="*/ 7432038 h 13511369"/>
                  <a:gd name="connsiteX223" fmla="*/ 6618112 w 12089090"/>
                  <a:gd name="connsiteY223" fmla="*/ 7351326 h 13511369"/>
                  <a:gd name="connsiteX224" fmla="*/ 6837188 w 12089090"/>
                  <a:gd name="connsiteY224" fmla="*/ 7243919 h 13511369"/>
                  <a:gd name="connsiteX225" fmla="*/ 6801469 w 12089090"/>
                  <a:gd name="connsiteY225" fmla="*/ 7089138 h 13511369"/>
                  <a:gd name="connsiteX226" fmla="*/ 6877669 w 12089090"/>
                  <a:gd name="connsiteY226" fmla="*/ 7072469 h 13511369"/>
                  <a:gd name="connsiteX227" fmla="*/ 6856237 w 12089090"/>
                  <a:gd name="connsiteY227" fmla="*/ 6982232 h 13511369"/>
                  <a:gd name="connsiteX228" fmla="*/ 6961013 w 12089090"/>
                  <a:gd name="connsiteY228" fmla="*/ 6984363 h 13511369"/>
                  <a:gd name="connsiteX229" fmla="*/ 7003876 w 12089090"/>
                  <a:gd name="connsiteY229" fmla="*/ 6903400 h 13511369"/>
                  <a:gd name="connsiteX230" fmla="*/ 7106269 w 12089090"/>
                  <a:gd name="connsiteY230" fmla="*/ 6936738 h 13511369"/>
                  <a:gd name="connsiteX231" fmla="*/ 7180088 w 12089090"/>
                  <a:gd name="connsiteY231" fmla="*/ 7039132 h 13511369"/>
                  <a:gd name="connsiteX232" fmla="*/ 7246763 w 12089090"/>
                  <a:gd name="connsiteY232" fmla="*/ 6979600 h 13511369"/>
                  <a:gd name="connsiteX233" fmla="*/ 7187232 w 12089090"/>
                  <a:gd name="connsiteY233" fmla="*/ 6843869 h 13511369"/>
                  <a:gd name="connsiteX234" fmla="*/ 7244381 w 12089090"/>
                  <a:gd name="connsiteY234" fmla="*/ 6896506 h 13511369"/>
                  <a:gd name="connsiteX235" fmla="*/ 7361063 w 12089090"/>
                  <a:gd name="connsiteY235" fmla="*/ 6934357 h 13511369"/>
                  <a:gd name="connsiteX236" fmla="*/ 7434882 w 12089090"/>
                  <a:gd name="connsiteY236" fmla="*/ 7006046 h 13511369"/>
                  <a:gd name="connsiteX237" fmla="*/ 7403926 w 12089090"/>
                  <a:gd name="connsiteY237" fmla="*/ 7144158 h 13511369"/>
                  <a:gd name="connsiteX238" fmla="*/ 7475363 w 12089090"/>
                  <a:gd name="connsiteY238" fmla="*/ 7108439 h 13511369"/>
                  <a:gd name="connsiteX239" fmla="*/ 7465837 w 12089090"/>
                  <a:gd name="connsiteY239" fmla="*/ 7077482 h 13511369"/>
                  <a:gd name="connsiteX240" fmla="*/ 7542038 w 12089090"/>
                  <a:gd name="connsiteY240" fmla="*/ 7163208 h 13511369"/>
                  <a:gd name="connsiteX241" fmla="*/ 7477744 w 12089090"/>
                  <a:gd name="connsiteY241" fmla="*/ 7244171 h 13511369"/>
                  <a:gd name="connsiteX242" fmla="*/ 7542037 w 12089090"/>
                  <a:gd name="connsiteY242" fmla="*/ 7325132 h 13511369"/>
                  <a:gd name="connsiteX243" fmla="*/ 7468219 w 12089090"/>
                  <a:gd name="connsiteY243" fmla="*/ 7344183 h 13511369"/>
                  <a:gd name="connsiteX244" fmla="*/ 7375351 w 12089090"/>
                  <a:gd name="connsiteY244" fmla="*/ 7296558 h 13511369"/>
                  <a:gd name="connsiteX245" fmla="*/ 7327726 w 12089090"/>
                  <a:gd name="connsiteY245" fmla="*/ 7406096 h 13511369"/>
                  <a:gd name="connsiteX246" fmla="*/ 7403926 w 12089090"/>
                  <a:gd name="connsiteY246" fmla="*/ 7425146 h 13511369"/>
                  <a:gd name="connsiteX247" fmla="*/ 7458694 w 12089090"/>
                  <a:gd name="connsiteY247" fmla="*/ 7484677 h 13511369"/>
                  <a:gd name="connsiteX248" fmla="*/ 7484888 w 12089090"/>
                  <a:gd name="connsiteY248" fmla="*/ 7515382 h 13511369"/>
                  <a:gd name="connsiteX249" fmla="*/ 7505128 w 12089090"/>
                  <a:gd name="connsiteY249" fmla="*/ 7467755 h 13511369"/>
                  <a:gd name="connsiteX250" fmla="*/ 7563469 w 12089090"/>
                  <a:gd name="connsiteY250" fmla="*/ 7529921 h 13511369"/>
                  <a:gd name="connsiteX251" fmla="*/ 7656338 w 12089090"/>
                  <a:gd name="connsiteY251" fmla="*/ 7615646 h 13511369"/>
                  <a:gd name="connsiteX252" fmla="*/ 7656338 w 12089090"/>
                  <a:gd name="connsiteY252" fmla="*/ 7510871 h 13511369"/>
                  <a:gd name="connsiteX253" fmla="*/ 7830168 w 12089090"/>
                  <a:gd name="connsiteY253" fmla="*/ 7606120 h 13511369"/>
                  <a:gd name="connsiteX254" fmla="*/ 7723013 w 12089090"/>
                  <a:gd name="connsiteY254" fmla="*/ 7370377 h 13511369"/>
                  <a:gd name="connsiteX255" fmla="*/ 7725394 w 12089090"/>
                  <a:gd name="connsiteY255" fmla="*/ 7234646 h 13511369"/>
                  <a:gd name="connsiteX256" fmla="*/ 7630144 w 12089090"/>
                  <a:gd name="connsiteY256" fmla="*/ 7206071 h 13511369"/>
                  <a:gd name="connsiteX257" fmla="*/ 7694437 w 12089090"/>
                  <a:gd name="connsiteY257" fmla="*/ 7039382 h 13511369"/>
                  <a:gd name="connsiteX258" fmla="*/ 8392144 w 12089090"/>
                  <a:gd name="connsiteY258" fmla="*/ 6653621 h 13511369"/>
                  <a:gd name="connsiteX259" fmla="*/ 8720757 w 12089090"/>
                  <a:gd name="connsiteY259" fmla="*/ 6591708 h 13511369"/>
                  <a:gd name="connsiteX260" fmla="*/ 8739807 w 12089090"/>
                  <a:gd name="connsiteY260" fmla="*/ 6696483 h 13511369"/>
                  <a:gd name="connsiteX261" fmla="*/ 8813626 w 12089090"/>
                  <a:gd name="connsiteY261" fmla="*/ 6701246 h 13511369"/>
                  <a:gd name="connsiteX262" fmla="*/ 8789812 w 12089090"/>
                  <a:gd name="connsiteY262" fmla="*/ 6548844 h 13511369"/>
                  <a:gd name="connsiteX263" fmla="*/ 9332737 w 12089090"/>
                  <a:gd name="connsiteY263" fmla="*/ 6544082 h 13511369"/>
                  <a:gd name="connsiteX264" fmla="*/ 9520856 w 12089090"/>
                  <a:gd name="connsiteY264" fmla="*/ 6494075 h 13511369"/>
                  <a:gd name="connsiteX265" fmla="*/ 9647062 w 12089090"/>
                  <a:gd name="connsiteY265" fmla="*/ 6298813 h 13511369"/>
                  <a:gd name="connsiteX266" fmla="*/ 9923287 w 12089090"/>
                  <a:gd name="connsiteY266" fmla="*/ 6334532 h 13511369"/>
                  <a:gd name="connsiteX267" fmla="*/ 9887569 w 12089090"/>
                  <a:gd name="connsiteY267" fmla="*/ 6420258 h 13511369"/>
                  <a:gd name="connsiteX268" fmla="*/ 9744694 w 12089090"/>
                  <a:gd name="connsiteY268" fmla="*/ 6434546 h 13511369"/>
                  <a:gd name="connsiteX269" fmla="*/ 9813749 w 12089090"/>
                  <a:gd name="connsiteY269" fmla="*/ 6489313 h 13511369"/>
                  <a:gd name="connsiteX270" fmla="*/ 9682782 w 12089090"/>
                  <a:gd name="connsiteY270" fmla="*/ 6517889 h 13511369"/>
                  <a:gd name="connsiteX271" fmla="*/ 9556576 w 12089090"/>
                  <a:gd name="connsiteY271" fmla="*/ 6508364 h 13511369"/>
                  <a:gd name="connsiteX272" fmla="*/ 9470850 w 12089090"/>
                  <a:gd name="connsiteY272" fmla="*/ 6544082 h 13511369"/>
                  <a:gd name="connsiteX273" fmla="*/ 9439894 w 12089090"/>
                  <a:gd name="connsiteY273" fmla="*/ 6848883 h 13511369"/>
                  <a:gd name="connsiteX274" fmla="*/ 9601819 w 12089090"/>
                  <a:gd name="connsiteY274" fmla="*/ 6882220 h 13511369"/>
                  <a:gd name="connsiteX275" fmla="*/ 9808987 w 12089090"/>
                  <a:gd name="connsiteY275" fmla="*/ 6696482 h 13511369"/>
                  <a:gd name="connsiteX276" fmla="*/ 9847088 w 12089090"/>
                  <a:gd name="connsiteY276" fmla="*/ 6794114 h 13511369"/>
                  <a:gd name="connsiteX277" fmla="*/ 9994726 w 12089090"/>
                  <a:gd name="connsiteY277" fmla="*/ 6717914 h 13511369"/>
                  <a:gd name="connsiteX278" fmla="*/ 9894713 w 12089090"/>
                  <a:gd name="connsiteY278" fmla="*/ 6956040 h 13511369"/>
                  <a:gd name="connsiteX279" fmla="*/ 10037588 w 12089090"/>
                  <a:gd name="connsiteY279" fmla="*/ 6898889 h 13511369"/>
                  <a:gd name="connsiteX280" fmla="*/ 10004251 w 12089090"/>
                  <a:gd name="connsiteY280" fmla="*/ 6986996 h 13511369"/>
                  <a:gd name="connsiteX281" fmla="*/ 10235232 w 12089090"/>
                  <a:gd name="connsiteY281" fmla="*/ 6984614 h 13511369"/>
                  <a:gd name="connsiteX282" fmla="*/ 10075687 w 12089090"/>
                  <a:gd name="connsiteY282" fmla="*/ 7039382 h 13511369"/>
                  <a:gd name="connsiteX283" fmla="*/ 9966151 w 12089090"/>
                  <a:gd name="connsiteY283" fmla="*/ 7096533 h 13511369"/>
                  <a:gd name="connsiteX284" fmla="*/ 9847088 w 12089090"/>
                  <a:gd name="connsiteY284" fmla="*/ 7210833 h 13511369"/>
                  <a:gd name="connsiteX285" fmla="*/ 9882806 w 12089090"/>
                  <a:gd name="connsiteY285" fmla="*/ 7270363 h 13511369"/>
                  <a:gd name="connsiteX286" fmla="*/ 9925669 w 12089090"/>
                  <a:gd name="connsiteY286" fmla="*/ 7320371 h 13511369"/>
                  <a:gd name="connsiteX287" fmla="*/ 10004251 w 12089090"/>
                  <a:gd name="connsiteY287" fmla="*/ 7287033 h 13511369"/>
                  <a:gd name="connsiteX288" fmla="*/ 10016156 w 12089090"/>
                  <a:gd name="connsiteY288" fmla="*/ 7348944 h 13511369"/>
                  <a:gd name="connsiteX289" fmla="*/ 10130457 w 12089090"/>
                  <a:gd name="connsiteY289" fmla="*/ 7210833 h 13511369"/>
                  <a:gd name="connsiteX290" fmla="*/ 10166176 w 12089090"/>
                  <a:gd name="connsiteY290" fmla="*/ 7356089 h 13511369"/>
                  <a:gd name="connsiteX291" fmla="*/ 10261426 w 12089090"/>
                  <a:gd name="connsiteY291" fmla="*/ 7239408 h 13511369"/>
                  <a:gd name="connsiteX292" fmla="*/ 10287619 w 12089090"/>
                  <a:gd name="connsiteY292" fmla="*/ 7401332 h 13511369"/>
                  <a:gd name="connsiteX293" fmla="*/ 10361437 w 12089090"/>
                  <a:gd name="connsiteY293" fmla="*/ 7477532 h 13511369"/>
                  <a:gd name="connsiteX294" fmla="*/ 10151887 w 12089090"/>
                  <a:gd name="connsiteY294" fmla="*/ 7591832 h 13511369"/>
                  <a:gd name="connsiteX295" fmla="*/ 10304288 w 12089090"/>
                  <a:gd name="connsiteY295" fmla="*/ 7741852 h 13511369"/>
                  <a:gd name="connsiteX296" fmla="*/ 10335244 w 12089090"/>
                  <a:gd name="connsiteY296" fmla="*/ 7644221 h 13511369"/>
                  <a:gd name="connsiteX297" fmla="*/ 10406680 w 12089090"/>
                  <a:gd name="connsiteY297" fmla="*/ 7732326 h 13511369"/>
                  <a:gd name="connsiteX298" fmla="*/ 10528126 w 12089090"/>
                  <a:gd name="connsiteY298" fmla="*/ 7691846 h 13511369"/>
                  <a:gd name="connsiteX299" fmla="*/ 10532887 w 12089090"/>
                  <a:gd name="connsiteY299" fmla="*/ 7777570 h 13511369"/>
                  <a:gd name="connsiteX300" fmla="*/ 10530506 w 12089090"/>
                  <a:gd name="connsiteY300" fmla="*/ 7875200 h 13511369"/>
                  <a:gd name="connsiteX301" fmla="*/ 10640043 w 12089090"/>
                  <a:gd name="connsiteY301" fmla="*/ 7837101 h 13511369"/>
                  <a:gd name="connsiteX302" fmla="*/ 10680526 w 12089090"/>
                  <a:gd name="connsiteY302" fmla="*/ 8075227 h 13511369"/>
                  <a:gd name="connsiteX303" fmla="*/ 10818637 w 12089090"/>
                  <a:gd name="connsiteY303" fmla="*/ 8106182 h 13511369"/>
                  <a:gd name="connsiteX304" fmla="*/ 10832925 w 12089090"/>
                  <a:gd name="connsiteY304" fmla="*/ 7815670 h 13511369"/>
                  <a:gd name="connsiteX305" fmla="*/ 10923413 w 12089090"/>
                  <a:gd name="connsiteY305" fmla="*/ 7791858 h 13511369"/>
                  <a:gd name="connsiteX306" fmla="*/ 10992469 w 12089090"/>
                  <a:gd name="connsiteY306" fmla="*/ 7620407 h 13511369"/>
                  <a:gd name="connsiteX307" fmla="*/ 10954369 w 12089090"/>
                  <a:gd name="connsiteY307" fmla="*/ 7491821 h 13511369"/>
                  <a:gd name="connsiteX308" fmla="*/ 10859119 w 12089090"/>
                  <a:gd name="connsiteY308" fmla="*/ 7479913 h 13511369"/>
                  <a:gd name="connsiteX309" fmla="*/ 10906743 w 12089090"/>
                  <a:gd name="connsiteY309" fmla="*/ 7360851 h 13511369"/>
                  <a:gd name="connsiteX310" fmla="*/ 10801969 w 12089090"/>
                  <a:gd name="connsiteY310" fmla="*/ 7289414 h 13511369"/>
                  <a:gd name="connsiteX311" fmla="*/ 10761487 w 12089090"/>
                  <a:gd name="connsiteY311" fmla="*/ 7058432 h 13511369"/>
                  <a:gd name="connsiteX312" fmla="*/ 10443987 w 12089090"/>
                  <a:gd name="connsiteY312" fmla="*/ 7020332 h 13511369"/>
                  <a:gd name="connsiteX313" fmla="*/ 10513838 w 12089090"/>
                  <a:gd name="connsiteY313" fmla="*/ 6915558 h 13511369"/>
                  <a:gd name="connsiteX314" fmla="*/ 10637663 w 12089090"/>
                  <a:gd name="connsiteY314" fmla="*/ 6896508 h 13511369"/>
                  <a:gd name="connsiteX315" fmla="*/ 10647187 w 12089090"/>
                  <a:gd name="connsiteY315" fmla="*/ 6810782 h 13511369"/>
                  <a:gd name="connsiteX316" fmla="*/ 10859912 w 12089090"/>
                  <a:gd name="connsiteY316" fmla="*/ 6899682 h 13511369"/>
                  <a:gd name="connsiteX317" fmla="*/ 10875787 w 12089090"/>
                  <a:gd name="connsiteY317" fmla="*/ 6677432 h 13511369"/>
                  <a:gd name="connsiteX318" fmla="*/ 10666237 w 12089090"/>
                  <a:gd name="connsiteY318" fmla="*/ 6772682 h 13511369"/>
                  <a:gd name="connsiteX319" fmla="*/ 10590037 w 12089090"/>
                  <a:gd name="connsiteY319" fmla="*/ 6544082 h 13511369"/>
                  <a:gd name="connsiteX320" fmla="*/ 10361437 w 12089090"/>
                  <a:gd name="connsiteY320" fmla="*/ 6753632 h 13511369"/>
                  <a:gd name="connsiteX321" fmla="*/ 10374138 w 12089090"/>
                  <a:gd name="connsiteY321" fmla="*/ 6588533 h 13511369"/>
                  <a:gd name="connsiteX322" fmla="*/ 10386837 w 12089090"/>
                  <a:gd name="connsiteY322" fmla="*/ 6464707 h 13511369"/>
                  <a:gd name="connsiteX323" fmla="*/ 10331672 w 12089090"/>
                  <a:gd name="connsiteY323" fmla="*/ 6436675 h 13511369"/>
                  <a:gd name="connsiteX324" fmla="*/ 10278888 w 12089090"/>
                  <a:gd name="connsiteY324" fmla="*/ 6452008 h 13511369"/>
                  <a:gd name="connsiteX325" fmla="*/ 10158237 w 12089090"/>
                  <a:gd name="connsiteY325" fmla="*/ 6236107 h 13511369"/>
                  <a:gd name="connsiteX326" fmla="*/ 10323338 w 12089090"/>
                  <a:gd name="connsiteY326" fmla="*/ 6274208 h 13511369"/>
                  <a:gd name="connsiteX327" fmla="*/ 10564638 w 12089090"/>
                  <a:gd name="connsiteY327" fmla="*/ 6274208 h 13511369"/>
                  <a:gd name="connsiteX328" fmla="*/ 10694812 w 12089090"/>
                  <a:gd name="connsiteY328" fmla="*/ 6134507 h 13511369"/>
                  <a:gd name="connsiteX329" fmla="*/ 10593213 w 12089090"/>
                  <a:gd name="connsiteY329" fmla="*/ 6023383 h 13511369"/>
                  <a:gd name="connsiteX330" fmla="*/ 10380487 w 12089090"/>
                  <a:gd name="connsiteY330" fmla="*/ 5975757 h 13511369"/>
                  <a:gd name="connsiteX331" fmla="*/ 10561462 w 12089090"/>
                  <a:gd name="connsiteY331" fmla="*/ 5845582 h 13511369"/>
                  <a:gd name="connsiteX332" fmla="*/ 10507488 w 12089090"/>
                  <a:gd name="connsiteY332" fmla="*/ 5728108 h 13511369"/>
                  <a:gd name="connsiteX333" fmla="*/ 10561463 w 12089090"/>
                  <a:gd name="connsiteY333" fmla="*/ 5607458 h 13511369"/>
                  <a:gd name="connsiteX334" fmla="*/ 10523362 w 12089090"/>
                  <a:gd name="connsiteY334" fmla="*/ 5604282 h 13511369"/>
                  <a:gd name="connsiteX335" fmla="*/ 10488438 w 12089090"/>
                  <a:gd name="connsiteY335" fmla="*/ 5528083 h 13511369"/>
                  <a:gd name="connsiteX336" fmla="*/ 10329687 w 12089090"/>
                  <a:gd name="connsiteY336" fmla="*/ 5375682 h 13511369"/>
                  <a:gd name="connsiteX337" fmla="*/ 10599563 w 12089090"/>
                  <a:gd name="connsiteY337" fmla="*/ 5480458 h 13511369"/>
                  <a:gd name="connsiteX338" fmla="*/ 10742437 w 12089090"/>
                  <a:gd name="connsiteY338" fmla="*/ 5439182 h 13511369"/>
                  <a:gd name="connsiteX339" fmla="*/ 10717038 w 12089090"/>
                  <a:gd name="connsiteY339" fmla="*/ 5686833 h 13511369"/>
                  <a:gd name="connsiteX340" fmla="*/ 10894837 w 12089090"/>
                  <a:gd name="connsiteY340" fmla="*/ 5724932 h 13511369"/>
                  <a:gd name="connsiteX341" fmla="*/ 10951988 w 12089090"/>
                  <a:gd name="connsiteY341" fmla="*/ 5550308 h 13511369"/>
                  <a:gd name="connsiteX342" fmla="*/ 10993262 w 12089090"/>
                  <a:gd name="connsiteY342" fmla="*/ 5321707 h 13511369"/>
                  <a:gd name="connsiteX343" fmla="*/ 10913888 w 12089090"/>
                  <a:gd name="connsiteY343" fmla="*/ 5118508 h 13511369"/>
                  <a:gd name="connsiteX344" fmla="*/ 10856737 w 12089090"/>
                  <a:gd name="connsiteY344" fmla="*/ 5020082 h 13511369"/>
                  <a:gd name="connsiteX345" fmla="*/ 10777363 w 12089090"/>
                  <a:gd name="connsiteY345" fmla="*/ 5137558 h 13511369"/>
                  <a:gd name="connsiteX346" fmla="*/ 10707513 w 12089090"/>
                  <a:gd name="connsiteY346" fmla="*/ 5096283 h 13511369"/>
                  <a:gd name="connsiteX347" fmla="*/ 10675763 w 12089090"/>
                  <a:gd name="connsiteY347" fmla="*/ 5216933 h 13511369"/>
                  <a:gd name="connsiteX348" fmla="*/ 10574162 w 12089090"/>
                  <a:gd name="connsiteY348" fmla="*/ 5220107 h 13511369"/>
                  <a:gd name="connsiteX349" fmla="*/ 10494787 w 12089090"/>
                  <a:gd name="connsiteY349" fmla="*/ 5077232 h 13511369"/>
                  <a:gd name="connsiteX350" fmla="*/ 10456687 w 12089090"/>
                  <a:gd name="connsiteY350" fmla="*/ 4924832 h 13511369"/>
                  <a:gd name="connsiteX351" fmla="*/ 10240787 w 12089090"/>
                  <a:gd name="connsiteY351" fmla="*/ 4928007 h 13511369"/>
                  <a:gd name="connsiteX352" fmla="*/ 10266187 w 12089090"/>
                  <a:gd name="connsiteY352" fmla="*/ 5153432 h 13511369"/>
                  <a:gd name="connsiteX353" fmla="*/ 10228088 w 12089090"/>
                  <a:gd name="connsiteY353" fmla="*/ 4959758 h 13511369"/>
                  <a:gd name="connsiteX354" fmla="*/ 10183637 w 12089090"/>
                  <a:gd name="connsiteY354" fmla="*/ 4972457 h 13511369"/>
                  <a:gd name="connsiteX355" fmla="*/ 10113787 w 12089090"/>
                  <a:gd name="connsiteY355" fmla="*/ 4861332 h 13511369"/>
                  <a:gd name="connsiteX356" fmla="*/ 10018538 w 12089090"/>
                  <a:gd name="connsiteY356" fmla="*/ 4931183 h 13511369"/>
                  <a:gd name="connsiteX357" fmla="*/ 9862962 w 12089090"/>
                  <a:gd name="connsiteY357" fmla="*/ 5058182 h 13511369"/>
                  <a:gd name="connsiteX358" fmla="*/ 10228087 w 12089090"/>
                  <a:gd name="connsiteY358" fmla="*/ 4724807 h 13511369"/>
                  <a:gd name="connsiteX359" fmla="*/ 10372550 w 12089090"/>
                  <a:gd name="connsiteY359" fmla="*/ 4634321 h 13511369"/>
                  <a:gd name="connsiteX360" fmla="*/ 10590037 w 12089090"/>
                  <a:gd name="connsiteY360" fmla="*/ 4581932 h 13511369"/>
                  <a:gd name="connsiteX361" fmla="*/ 10628138 w 12089090"/>
                  <a:gd name="connsiteY361" fmla="*/ 4461283 h 13511369"/>
                  <a:gd name="connsiteX362" fmla="*/ 10799588 w 12089090"/>
                  <a:gd name="connsiteY362" fmla="*/ 4334283 h 13511369"/>
                  <a:gd name="connsiteX363" fmla="*/ 10831337 w 12089090"/>
                  <a:gd name="connsiteY363" fmla="*/ 4080282 h 13511369"/>
                  <a:gd name="connsiteX364" fmla="*/ 10599562 w 12089090"/>
                  <a:gd name="connsiteY364" fmla="*/ 3997732 h 13511369"/>
                  <a:gd name="connsiteX365" fmla="*/ 10282063 w 12089090"/>
                  <a:gd name="connsiteY365" fmla="*/ 3950108 h 13511369"/>
                  <a:gd name="connsiteX366" fmla="*/ 10151887 w 12089090"/>
                  <a:gd name="connsiteY366" fmla="*/ 4010432 h 13511369"/>
                  <a:gd name="connsiteX367" fmla="*/ 10177288 w 12089090"/>
                  <a:gd name="connsiteY367" fmla="*/ 3845333 h 13511369"/>
                  <a:gd name="connsiteX368" fmla="*/ 10126488 w 12089090"/>
                  <a:gd name="connsiteY368" fmla="*/ 3670708 h 13511369"/>
                  <a:gd name="connsiteX369" fmla="*/ 10240787 w 12089090"/>
                  <a:gd name="connsiteY369" fmla="*/ 3708807 h 13511369"/>
                  <a:gd name="connsiteX370" fmla="*/ 10361438 w 12089090"/>
                  <a:gd name="connsiteY370" fmla="*/ 3600858 h 13511369"/>
                  <a:gd name="connsiteX371" fmla="*/ 10551938 w 12089090"/>
                  <a:gd name="connsiteY371" fmla="*/ 3661183 h 13511369"/>
                  <a:gd name="connsiteX372" fmla="*/ 10564638 w 12089090"/>
                  <a:gd name="connsiteY372" fmla="*/ 3477033 h 13511369"/>
                  <a:gd name="connsiteX373" fmla="*/ 10704337 w 12089090"/>
                  <a:gd name="connsiteY373" fmla="*/ 3515132 h 13511369"/>
                  <a:gd name="connsiteX374" fmla="*/ 10818637 w 12089090"/>
                  <a:gd name="connsiteY374" fmla="*/ 3210332 h 13511369"/>
                  <a:gd name="connsiteX375" fmla="*/ 10920238 w 12089090"/>
                  <a:gd name="connsiteY375" fmla="*/ 3299233 h 13511369"/>
                  <a:gd name="connsiteX376" fmla="*/ 11059937 w 12089090"/>
                  <a:gd name="connsiteY376" fmla="*/ 3283357 h 13511369"/>
                  <a:gd name="connsiteX377" fmla="*/ 11094862 w 12089090"/>
                  <a:gd name="connsiteY377" fmla="*/ 3508782 h 13511369"/>
                  <a:gd name="connsiteX378" fmla="*/ 11171063 w 12089090"/>
                  <a:gd name="connsiteY378" fmla="*/ 3251608 h 13511369"/>
                  <a:gd name="connsiteX379" fmla="*/ 11094863 w 12089090"/>
                  <a:gd name="connsiteY379" fmla="*/ 3165883 h 13511369"/>
                  <a:gd name="connsiteX380" fmla="*/ 11180587 w 12089090"/>
                  <a:gd name="connsiteY380" fmla="*/ 2911882 h 13511369"/>
                  <a:gd name="connsiteX381" fmla="*/ 10999613 w 12089090"/>
                  <a:gd name="connsiteY381" fmla="*/ 2988083 h 13511369"/>
                  <a:gd name="connsiteX382" fmla="*/ 10971037 w 12089090"/>
                  <a:gd name="connsiteY382" fmla="*/ 2918232 h 13511369"/>
                  <a:gd name="connsiteX383" fmla="*/ 10780537 w 12089090"/>
                  <a:gd name="connsiteY383" fmla="*/ 2715032 h 13511369"/>
                  <a:gd name="connsiteX384" fmla="*/ 10748788 w 12089090"/>
                  <a:gd name="connsiteY384" fmla="*/ 2530883 h 13511369"/>
                  <a:gd name="connsiteX385" fmla="*/ 10717038 w 12089090"/>
                  <a:gd name="connsiteY385" fmla="*/ 2435633 h 13511369"/>
                  <a:gd name="connsiteX386" fmla="*/ 10818637 w 12089090"/>
                  <a:gd name="connsiteY386" fmla="*/ 2334032 h 13511369"/>
                  <a:gd name="connsiteX387" fmla="*/ 11078988 w 12089090"/>
                  <a:gd name="connsiteY387" fmla="*/ 2099083 h 13511369"/>
                  <a:gd name="connsiteX388" fmla="*/ 11199637 w 12089090"/>
                  <a:gd name="connsiteY388" fmla="*/ 2118132 h 13511369"/>
                  <a:gd name="connsiteX389" fmla="*/ 11269488 w 12089090"/>
                  <a:gd name="connsiteY389" fmla="*/ 2029233 h 13511369"/>
                  <a:gd name="connsiteX390" fmla="*/ 11504437 w 12089090"/>
                  <a:gd name="connsiteY390" fmla="*/ 1921282 h 13511369"/>
                  <a:gd name="connsiteX391" fmla="*/ 11358388 w 12089090"/>
                  <a:gd name="connsiteY391" fmla="*/ 1851433 h 13511369"/>
                  <a:gd name="connsiteX392" fmla="*/ 11275837 w 12089090"/>
                  <a:gd name="connsiteY392" fmla="*/ 1705382 h 13511369"/>
                  <a:gd name="connsiteX393" fmla="*/ 11377437 w 12089090"/>
                  <a:gd name="connsiteY393" fmla="*/ 1279932 h 13511369"/>
                  <a:gd name="connsiteX394" fmla="*/ 11256787 w 12089090"/>
                  <a:gd name="connsiteY394" fmla="*/ 1019582 h 13511369"/>
                  <a:gd name="connsiteX395" fmla="*/ 11542537 w 12089090"/>
                  <a:gd name="connsiteY395" fmla="*/ 1362482 h 13511369"/>
                  <a:gd name="connsiteX396" fmla="*/ 11707637 w 12089090"/>
                  <a:gd name="connsiteY396" fmla="*/ 1165632 h 13511369"/>
                  <a:gd name="connsiteX397" fmla="*/ 11891787 w 12089090"/>
                  <a:gd name="connsiteY397" fmla="*/ 1476782 h 13511369"/>
                  <a:gd name="connsiteX398" fmla="*/ 12088637 w 12089090"/>
                  <a:gd name="connsiteY398" fmla="*/ 1578383 h 13511369"/>
                  <a:gd name="connsiteX399" fmla="*/ 11923537 w 12089090"/>
                  <a:gd name="connsiteY399" fmla="*/ 1133883 h 13511369"/>
                  <a:gd name="connsiteX400" fmla="*/ 11910837 w 12089090"/>
                  <a:gd name="connsiteY400" fmla="*/ 917982 h 13511369"/>
                  <a:gd name="connsiteX401" fmla="*/ 11777487 w 12089090"/>
                  <a:gd name="connsiteY401" fmla="*/ 721132 h 13511369"/>
                  <a:gd name="connsiteX402" fmla="*/ 11752087 w 12089090"/>
                  <a:gd name="connsiteY40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74347 w 12089090"/>
                  <a:gd name="connsiteY10" fmla="*/ 2231388 h 13511369"/>
                  <a:gd name="connsiteX11" fmla="*/ 8881490 w 12089090"/>
                  <a:gd name="connsiteY11" fmla="*/ 2321875 h 13511369"/>
                  <a:gd name="connsiteX12" fmla="*/ 8579072 w 12089090"/>
                  <a:gd name="connsiteY12" fmla="*/ 2374263 h 13511369"/>
                  <a:gd name="connsiteX13" fmla="*/ 8418337 w 12089090"/>
                  <a:gd name="connsiteY13" fmla="*/ 2848382 h 13511369"/>
                  <a:gd name="connsiteX14" fmla="*/ 8300465 w 12089090"/>
                  <a:gd name="connsiteY14" fmla="*/ 2740975 h 13511369"/>
                  <a:gd name="connsiteX15" fmla="*/ 8262365 w 12089090"/>
                  <a:gd name="connsiteY15" fmla="*/ 2845750 h 13511369"/>
                  <a:gd name="connsiteX16" fmla="*/ 8095678 w 12089090"/>
                  <a:gd name="connsiteY16" fmla="*/ 2810031 h 13511369"/>
                  <a:gd name="connsiteX17" fmla="*/ 8019478 w 12089090"/>
                  <a:gd name="connsiteY17" fmla="*/ 2614769 h 13511369"/>
                  <a:gd name="connsiteX18" fmla="*/ 7656337 w 12089090"/>
                  <a:gd name="connsiteY18" fmla="*/ 2429282 h 13511369"/>
                  <a:gd name="connsiteX19" fmla="*/ 7595615 w 12089090"/>
                  <a:gd name="connsiteY19" fmla="*/ 2443319 h 13511369"/>
                  <a:gd name="connsiteX20" fmla="*/ 7526559 w 12089090"/>
                  <a:gd name="connsiteY20" fmla="*/ 2407600 h 13511369"/>
                  <a:gd name="connsiteX21" fmla="*/ 7521797 w 12089090"/>
                  <a:gd name="connsiteY21" fmla="*/ 2148044 h 13511369"/>
                  <a:gd name="connsiteX22" fmla="*/ 7412259 w 12089090"/>
                  <a:gd name="connsiteY22" fmla="*/ 2105181 h 13511369"/>
                  <a:gd name="connsiteX23" fmla="*/ 7371778 w 12089090"/>
                  <a:gd name="connsiteY23" fmla="*/ 1993263 h 13511369"/>
                  <a:gd name="connsiteX24" fmla="*/ 7281290 w 12089090"/>
                  <a:gd name="connsiteY24" fmla="*/ 2021838 h 13511369"/>
                  <a:gd name="connsiteX25" fmla="*/ 7180087 w 12089090"/>
                  <a:gd name="connsiteY25" fmla="*/ 1905407 h 13511369"/>
                  <a:gd name="connsiteX26" fmla="*/ 7321772 w 12089090"/>
                  <a:gd name="connsiteY26" fmla="*/ 1876581 h 13511369"/>
                  <a:gd name="connsiteX27" fmla="*/ 7419403 w 12089090"/>
                  <a:gd name="connsiteY27" fmla="*/ 1843244 h 13511369"/>
                  <a:gd name="connsiteX28" fmla="*/ 7457503 w 12089090"/>
                  <a:gd name="connsiteY28" fmla="*/ 1764663 h 13511369"/>
                  <a:gd name="connsiteX29" fmla="*/ 7543228 w 12089090"/>
                  <a:gd name="connsiteY29" fmla="*/ 1752756 h 13511369"/>
                  <a:gd name="connsiteX30" fmla="*/ 7618237 w 12089090"/>
                  <a:gd name="connsiteY30" fmla="*/ 1552982 h 13511369"/>
                  <a:gd name="connsiteX31" fmla="*/ 7512272 w 12089090"/>
                  <a:gd name="connsiteY31" fmla="*/ 1428906 h 13511369"/>
                  <a:gd name="connsiteX32" fmla="*/ 7275337 w 12089090"/>
                  <a:gd name="connsiteY32" fmla="*/ 1305332 h 13511369"/>
                  <a:gd name="connsiteX33" fmla="*/ 6959822 w 12089090"/>
                  <a:gd name="connsiteY33" fmla="*/ 1395569 h 13511369"/>
                  <a:gd name="connsiteX34" fmla="*/ 6752653 w 12089090"/>
                  <a:gd name="connsiteY34" fmla="*/ 1359850 h 13511369"/>
                  <a:gd name="connsiteX35" fmla="*/ 6647878 w 12089090"/>
                  <a:gd name="connsiteY35" fmla="*/ 1431288 h 13511369"/>
                  <a:gd name="connsiteX36" fmla="*/ 6488334 w 12089090"/>
                  <a:gd name="connsiteY36" fmla="*/ 1331275 h 13511369"/>
                  <a:gd name="connsiteX37" fmla="*/ 6354984 w 12089090"/>
                  <a:gd name="connsiteY37" fmla="*/ 1402713 h 13511369"/>
                  <a:gd name="connsiteX38" fmla="*/ 6265687 w 12089090"/>
                  <a:gd name="connsiteY38" fmla="*/ 1362482 h 13511369"/>
                  <a:gd name="connsiteX39" fmla="*/ 6181153 w 12089090"/>
                  <a:gd name="connsiteY39" fmla="*/ 1433669 h 13511369"/>
                  <a:gd name="connsiteX40" fmla="*/ 6052565 w 12089090"/>
                  <a:gd name="connsiteY40" fmla="*/ 1269363 h 13511369"/>
                  <a:gd name="connsiteX41" fmla="*/ 5971603 w 12089090"/>
                  <a:gd name="connsiteY41" fmla="*/ 1078863 h 13511369"/>
                  <a:gd name="connsiteX42" fmla="*/ 5808487 w 12089090"/>
                  <a:gd name="connsiteY42" fmla="*/ 1000532 h 13511369"/>
                  <a:gd name="connsiteX43" fmla="*/ 5647753 w 12089090"/>
                  <a:gd name="connsiteY43" fmla="*/ 921700 h 13511369"/>
                  <a:gd name="connsiteX44" fmla="*/ 5566790 w 12089090"/>
                  <a:gd name="connsiteY44" fmla="*/ 995519 h 13511369"/>
                  <a:gd name="connsiteX45" fmla="*/ 5500115 w 12089090"/>
                  <a:gd name="connsiteY45" fmla="*/ 847881 h 13511369"/>
                  <a:gd name="connsiteX46" fmla="*/ 5295328 w 12089090"/>
                  <a:gd name="connsiteY46" fmla="*/ 838356 h 13511369"/>
                  <a:gd name="connsiteX47" fmla="*/ 5119115 w 12089090"/>
                  <a:gd name="connsiteY47" fmla="*/ 678813 h 13511369"/>
                  <a:gd name="connsiteX48" fmla="*/ 4872656 w 12089090"/>
                  <a:gd name="connsiteY48" fmla="*/ 524282 h 13511369"/>
                  <a:gd name="connsiteX49" fmla="*/ 4578572 w 12089090"/>
                  <a:gd name="connsiteY49" fmla="*/ 478788 h 13511369"/>
                  <a:gd name="connsiteX50" fmla="*/ 4330922 w 12089090"/>
                  <a:gd name="connsiteY50" fmla="*/ 395444 h 13511369"/>
                  <a:gd name="connsiteX51" fmla="*/ 4363068 w 12089090"/>
                  <a:gd name="connsiteY51" fmla="*/ 505232 h 13511369"/>
                  <a:gd name="connsiteX52" fmla="*/ 4118990 w 12089090"/>
                  <a:gd name="connsiteY52" fmla="*/ 528794 h 13511369"/>
                  <a:gd name="connsiteX53" fmla="*/ 3952303 w 12089090"/>
                  <a:gd name="connsiteY53" fmla="*/ 640713 h 13511369"/>
                  <a:gd name="connsiteX54" fmla="*/ 3770137 w 12089090"/>
                  <a:gd name="connsiteY54" fmla="*/ 929094 h 13511369"/>
                  <a:gd name="connsiteX55" fmla="*/ 3680840 w 12089090"/>
                  <a:gd name="connsiteY55" fmla="*/ 914556 h 13511369"/>
                  <a:gd name="connsiteX56" fmla="*/ 3578447 w 12089090"/>
                  <a:gd name="connsiteY56" fmla="*/ 990756 h 13511369"/>
                  <a:gd name="connsiteX57" fmla="*/ 3404615 w 12089090"/>
                  <a:gd name="connsiteY57" fmla="*/ 1205069 h 13511369"/>
                  <a:gd name="connsiteX58" fmla="*/ 3266503 w 12089090"/>
                  <a:gd name="connsiteY58" fmla="*/ 1266981 h 13511369"/>
                  <a:gd name="connsiteX59" fmla="*/ 3184349 w 12089090"/>
                  <a:gd name="connsiteY59" fmla="*/ 1343433 h 13511369"/>
                  <a:gd name="connsiteX60" fmla="*/ 2956940 w 12089090"/>
                  <a:gd name="connsiteY60" fmla="*/ 1233644 h 13511369"/>
                  <a:gd name="connsiteX61" fmla="*/ 2829544 w 12089090"/>
                  <a:gd name="connsiteY61" fmla="*/ 1317239 h 13511369"/>
                  <a:gd name="connsiteX62" fmla="*/ 2690240 w 12089090"/>
                  <a:gd name="connsiteY62" fmla="*/ 1366994 h 13511369"/>
                  <a:gd name="connsiteX63" fmla="*/ 2455687 w 12089090"/>
                  <a:gd name="connsiteY63" fmla="*/ 1452970 h 13511369"/>
                  <a:gd name="connsiteX64" fmla="*/ 2421159 w 12089090"/>
                  <a:gd name="connsiteY64" fmla="*/ 1328894 h 13511369"/>
                  <a:gd name="connsiteX65" fmla="*/ 2341387 w 12089090"/>
                  <a:gd name="connsiteY65" fmla="*/ 1248182 h 13511369"/>
                  <a:gd name="connsiteX66" fmla="*/ 2364009 w 12089090"/>
                  <a:gd name="connsiteY66" fmla="*/ 1407475 h 13511369"/>
                  <a:gd name="connsiteX67" fmla="*/ 2321147 w 12089090"/>
                  <a:gd name="connsiteY67" fmla="*/ 1557494 h 13511369"/>
                  <a:gd name="connsiteX68" fmla="*/ 2379487 w 12089090"/>
                  <a:gd name="connsiteY68" fmla="*/ 1629182 h 13511369"/>
                  <a:gd name="connsiteX69" fmla="*/ 2748581 w 12089090"/>
                  <a:gd name="connsiteY69" fmla="*/ 1888739 h 13511369"/>
                  <a:gd name="connsiteX70" fmla="*/ 2818828 w 12089090"/>
                  <a:gd name="connsiteY70" fmla="*/ 2031363 h 13511369"/>
                  <a:gd name="connsiteX71" fmla="*/ 2799778 w 12089090"/>
                  <a:gd name="connsiteY71" fmla="*/ 2224244 h 13511369"/>
                  <a:gd name="connsiteX72" fmla="*/ 2870025 w 12089090"/>
                  <a:gd name="connsiteY72" fmla="*/ 2431664 h 13511369"/>
                  <a:gd name="connsiteX73" fmla="*/ 3027187 w 12089090"/>
                  <a:gd name="connsiteY73" fmla="*/ 2567395 h 13511369"/>
                  <a:gd name="connsiteX74" fmla="*/ 3160537 w 12089090"/>
                  <a:gd name="connsiteY74" fmla="*/ 2543582 h 13511369"/>
                  <a:gd name="connsiteX75" fmla="*/ 3228403 w 12089090"/>
                  <a:gd name="connsiteY75" fmla="*/ 2648106 h 13511369"/>
                  <a:gd name="connsiteX76" fmla="*/ 3130772 w 12089090"/>
                  <a:gd name="connsiteY76" fmla="*/ 2719544 h 13511369"/>
                  <a:gd name="connsiteX77" fmla="*/ 3115293 w 12089090"/>
                  <a:gd name="connsiteY77" fmla="*/ 2843619 h 13511369"/>
                  <a:gd name="connsiteX78" fmla="*/ 3023615 w 12089090"/>
                  <a:gd name="connsiteY78" fmla="*/ 2957669 h 13511369"/>
                  <a:gd name="connsiteX79" fmla="*/ 3016472 w 12089090"/>
                  <a:gd name="connsiteY79" fmla="*/ 3050538 h 13511369"/>
                  <a:gd name="connsiteX80" fmla="*/ 2916459 w 12089090"/>
                  <a:gd name="connsiteY80" fmla="*/ 3143406 h 13511369"/>
                  <a:gd name="connsiteX81" fmla="*/ 2874787 w 12089090"/>
                  <a:gd name="connsiteY81" fmla="*/ 3248432 h 13511369"/>
                  <a:gd name="connsiteX82" fmla="*/ 2916459 w 12089090"/>
                  <a:gd name="connsiteY82" fmla="*/ 3355338 h 13511369"/>
                  <a:gd name="connsiteX83" fmla="*/ 3039093 w 12089090"/>
                  <a:gd name="connsiteY83" fmla="*/ 3469889 h 13511369"/>
                  <a:gd name="connsiteX84" fmla="*/ 2880740 w 12089090"/>
                  <a:gd name="connsiteY84" fmla="*/ 3872069 h 13511369"/>
                  <a:gd name="connsiteX85" fmla="*/ 2854547 w 12089090"/>
                  <a:gd name="connsiteY85" fmla="*/ 4003038 h 13511369"/>
                  <a:gd name="connsiteX86" fmla="*/ 2779537 w 12089090"/>
                  <a:gd name="connsiteY86" fmla="*/ 4067582 h 13511369"/>
                  <a:gd name="connsiteX87" fmla="*/ 2630709 w 12089090"/>
                  <a:gd name="connsiteY87" fmla="*/ 4069713 h 13511369"/>
                  <a:gd name="connsiteX88" fmla="*/ 2559272 w 12089090"/>
                  <a:gd name="connsiteY88" fmla="*/ 4041138 h 13511369"/>
                  <a:gd name="connsiteX89" fmla="*/ 2497359 w 12089090"/>
                  <a:gd name="connsiteY89" fmla="*/ 3964938 h 13511369"/>
                  <a:gd name="connsiteX90" fmla="*/ 2360437 w 12089090"/>
                  <a:gd name="connsiteY90" fmla="*/ 3991382 h 13511369"/>
                  <a:gd name="connsiteX91" fmla="*/ 2302097 w 12089090"/>
                  <a:gd name="connsiteY91" fmla="*/ 4098288 h 13511369"/>
                  <a:gd name="connsiteX92" fmla="*/ 2402109 w 12089090"/>
                  <a:gd name="connsiteY92" fmla="*/ 4295932 h 13511369"/>
                  <a:gd name="connsiteX93" fmla="*/ 2322337 w 12089090"/>
                  <a:gd name="connsiteY93" fmla="*/ 4353332 h 13511369"/>
                  <a:gd name="connsiteX94" fmla="*/ 2533078 w 12089090"/>
                  <a:gd name="connsiteY94" fmla="*/ 4645975 h 13511369"/>
                  <a:gd name="connsiteX95" fmla="*/ 2597372 w 12089090"/>
                  <a:gd name="connsiteY95" fmla="*/ 4879338 h 13511369"/>
                  <a:gd name="connsiteX96" fmla="*/ 2489024 w 12089090"/>
                  <a:gd name="connsiteY96" fmla="*/ 4958170 h 13511369"/>
                  <a:gd name="connsiteX97" fmla="*/ 2471165 w 12089090"/>
                  <a:gd name="connsiteY97" fmla="*/ 5122225 h 13511369"/>
                  <a:gd name="connsiteX98" fmla="*/ 2387822 w 12089090"/>
                  <a:gd name="connsiteY98" fmla="*/ 5196044 h 13511369"/>
                  <a:gd name="connsiteX99" fmla="*/ 2398537 w 12089090"/>
                  <a:gd name="connsiteY99" fmla="*/ 5286782 h 13511369"/>
                  <a:gd name="connsiteX100" fmla="*/ 2506884 w 12089090"/>
                  <a:gd name="connsiteY100" fmla="*/ 5384163 h 13511369"/>
                  <a:gd name="connsiteX101" fmla="*/ 2512837 w 12089090"/>
                  <a:gd name="connsiteY101" fmla="*/ 5534432 h 13511369"/>
                  <a:gd name="connsiteX102" fmla="*/ 2516409 w 12089090"/>
                  <a:gd name="connsiteY102" fmla="*/ 5622288 h 13511369"/>
                  <a:gd name="connsiteX103" fmla="*/ 2649759 w 12089090"/>
                  <a:gd name="connsiteY103" fmla="*/ 5741350 h 13511369"/>
                  <a:gd name="connsiteX104" fmla="*/ 2814065 w 12089090"/>
                  <a:gd name="connsiteY104" fmla="*/ 5819932 h 13511369"/>
                  <a:gd name="connsiteX105" fmla="*/ 2846212 w 12089090"/>
                  <a:gd name="connsiteY105" fmla="*/ 6036875 h 13511369"/>
                  <a:gd name="connsiteX106" fmla="*/ 2836687 w 12089090"/>
                  <a:gd name="connsiteY106" fmla="*/ 6239282 h 13511369"/>
                  <a:gd name="connsiteX107" fmla="*/ 2611659 w 12089090"/>
                  <a:gd name="connsiteY107" fmla="*/ 6322375 h 13511369"/>
                  <a:gd name="connsiteX108" fmla="*/ 2627137 w 12089090"/>
                  <a:gd name="connsiteY108" fmla="*/ 6448832 h 13511369"/>
                  <a:gd name="connsiteX109" fmla="*/ 2531887 w 12089090"/>
                  <a:gd name="connsiteY109" fmla="*/ 6696482 h 13511369"/>
                  <a:gd name="connsiteX110" fmla="*/ 2585465 w 12089090"/>
                  <a:gd name="connsiteY110" fmla="*/ 6812913 h 13511369"/>
                  <a:gd name="connsiteX111" fmla="*/ 2535459 w 12089090"/>
                  <a:gd name="connsiteY111" fmla="*/ 6872444 h 13511369"/>
                  <a:gd name="connsiteX112" fmla="*/ 2478309 w 12089090"/>
                  <a:gd name="connsiteY112" fmla="*/ 6981982 h 13511369"/>
                  <a:gd name="connsiteX113" fmla="*/ 2365199 w 12089090"/>
                  <a:gd name="connsiteY113" fmla="*/ 7022714 h 13511369"/>
                  <a:gd name="connsiteX114" fmla="*/ 2123503 w 12089090"/>
                  <a:gd name="connsiteY114" fmla="*/ 7248682 h 13511369"/>
                  <a:gd name="connsiteX115" fmla="*/ 2171128 w 12089090"/>
                  <a:gd name="connsiteY115" fmla="*/ 7551100 h 13511369"/>
                  <a:gd name="connsiteX116" fmla="*/ 2143743 w 12089090"/>
                  <a:gd name="connsiteY116" fmla="*/ 7627551 h 13511369"/>
                  <a:gd name="connsiteX117" fmla="*/ 1973484 w 12089090"/>
                  <a:gd name="connsiteY117" fmla="*/ 7703500 h 13511369"/>
                  <a:gd name="connsiteX118" fmla="*/ 1867519 w 12089090"/>
                  <a:gd name="connsiteY118" fmla="*/ 7841863 h 13511369"/>
                  <a:gd name="connsiteX119" fmla="*/ 1842515 w 12089090"/>
                  <a:gd name="connsiteY119" fmla="*/ 8084500 h 13511369"/>
                  <a:gd name="connsiteX120" fmla="*/ 1721072 w 12089090"/>
                  <a:gd name="connsiteY120" fmla="*/ 8148794 h 13511369"/>
                  <a:gd name="connsiteX121" fmla="*/ 1703212 w 12089090"/>
                  <a:gd name="connsiteY121" fmla="*/ 8291919 h 13511369"/>
                  <a:gd name="connsiteX122" fmla="*/ 1671065 w 12089090"/>
                  <a:gd name="connsiteY122" fmla="*/ 8510744 h 13511369"/>
                  <a:gd name="connsiteX123" fmla="*/ 1716309 w 12089090"/>
                  <a:gd name="connsiteY123" fmla="*/ 8653619 h 13511369"/>
                  <a:gd name="connsiteX124" fmla="*/ 1706784 w 12089090"/>
                  <a:gd name="connsiteY124" fmla="*/ 8772682 h 13511369"/>
                  <a:gd name="connsiteX125" fmla="*/ 1788937 w 12089090"/>
                  <a:gd name="connsiteY125" fmla="*/ 8963432 h 13511369"/>
                  <a:gd name="connsiteX126" fmla="*/ 1657969 w 12089090"/>
                  <a:gd name="connsiteY126" fmla="*/ 9413488 h 13511369"/>
                  <a:gd name="connsiteX127" fmla="*/ 1506759 w 12089090"/>
                  <a:gd name="connsiteY127" fmla="*/ 9498963 h 13511369"/>
                  <a:gd name="connsiteX128" fmla="*/ 1463897 w 12089090"/>
                  <a:gd name="connsiteY128" fmla="*/ 9682319 h 13511369"/>
                  <a:gd name="connsiteX129" fmla="*/ 1321022 w 12089090"/>
                  <a:gd name="connsiteY129" fmla="*/ 9748994 h 13511369"/>
                  <a:gd name="connsiteX130" fmla="*/ 1312687 w 12089090"/>
                  <a:gd name="connsiteY130" fmla="*/ 9839732 h 13511369"/>
                  <a:gd name="connsiteX131" fmla="*/ 1237678 w 12089090"/>
                  <a:gd name="connsiteY131" fmla="*/ 9970450 h 13511369"/>
                  <a:gd name="connsiteX132" fmla="*/ 1254347 w 12089090"/>
                  <a:gd name="connsiteY132" fmla="*/ 10151425 h 13511369"/>
                  <a:gd name="connsiteX133" fmla="*/ 1179337 w 12089090"/>
                  <a:gd name="connsiteY133" fmla="*/ 10315982 h 13511369"/>
                  <a:gd name="connsiteX134" fmla="*/ 932878 w 12089090"/>
                  <a:gd name="connsiteY134" fmla="*/ 10353832 h 13511369"/>
                  <a:gd name="connsiteX135" fmla="*/ 817387 w 12089090"/>
                  <a:gd name="connsiteY135" fmla="*/ 10468382 h 13511369"/>
                  <a:gd name="connsiteX136" fmla="*/ 678084 w 12089090"/>
                  <a:gd name="connsiteY136" fmla="*/ 10480038 h 13511369"/>
                  <a:gd name="connsiteX137" fmla="*/ 585215 w 12089090"/>
                  <a:gd name="connsiteY137" fmla="*/ 10544332 h 13511369"/>
                  <a:gd name="connsiteX138" fmla="*/ 497109 w 12089090"/>
                  <a:gd name="connsiteY138" fmla="*/ 10503850 h 13511369"/>
                  <a:gd name="connsiteX139" fmla="*/ 399478 w 12089090"/>
                  <a:gd name="connsiteY139" fmla="*/ 10510994 h 13511369"/>
                  <a:gd name="connsiteX140" fmla="*/ 301847 w 12089090"/>
                  <a:gd name="connsiteY140" fmla="*/ 10482419 h 13511369"/>
                  <a:gd name="connsiteX141" fmla="*/ 238743 w 12089090"/>
                  <a:gd name="connsiteY141" fmla="*/ 10535057 h 13511369"/>
                  <a:gd name="connsiteX142" fmla="*/ 17287 w 12089090"/>
                  <a:gd name="connsiteY142" fmla="*/ 10430282 h 13511369"/>
                  <a:gd name="connsiteX143" fmla="*/ 78009 w 12089090"/>
                  <a:gd name="connsiteY143" fmla="*/ 10608625 h 13511369"/>
                  <a:gd name="connsiteX144" fmla="*/ 11334 w 12089090"/>
                  <a:gd name="connsiteY144" fmla="*/ 10787219 h 13511369"/>
                  <a:gd name="connsiteX145" fmla="*/ 112537 w 12089090"/>
                  <a:gd name="connsiteY145" fmla="*/ 11056551 h 13511369"/>
                  <a:gd name="connsiteX146" fmla="*/ 8953 w 12089090"/>
                  <a:gd name="connsiteY146" fmla="*/ 11234894 h 13511369"/>
                  <a:gd name="connsiteX147" fmla="*/ 17287 w 12089090"/>
                  <a:gd name="connsiteY147" fmla="*/ 11420882 h 13511369"/>
                  <a:gd name="connsiteX148" fmla="*/ 158972 w 12089090"/>
                  <a:gd name="connsiteY148" fmla="*/ 11470638 h 13511369"/>
                  <a:gd name="connsiteX149" fmla="*/ 455437 w 12089090"/>
                  <a:gd name="connsiteY149" fmla="*/ 11497082 h 13511369"/>
                  <a:gd name="connsiteX150" fmla="*/ 623315 w 12089090"/>
                  <a:gd name="connsiteY150" fmla="*/ 11544457 h 13511369"/>
                  <a:gd name="connsiteX151" fmla="*/ 737615 w 12089090"/>
                  <a:gd name="connsiteY151" fmla="*/ 11489688 h 13511369"/>
                  <a:gd name="connsiteX152" fmla="*/ 912637 w 12089090"/>
                  <a:gd name="connsiteY152" fmla="*/ 11535182 h 13511369"/>
                  <a:gd name="connsiteX153" fmla="*/ 1078134 w 12089090"/>
                  <a:gd name="connsiteY153" fmla="*/ 11413488 h 13511369"/>
                  <a:gd name="connsiteX154" fmla="*/ 1155524 w 12089090"/>
                  <a:gd name="connsiteY154" fmla="*/ 11470889 h 13511369"/>
                  <a:gd name="connsiteX155" fmla="*/ 1294828 w 12089090"/>
                  <a:gd name="connsiteY155" fmla="*/ 11496832 h 13511369"/>
                  <a:gd name="connsiteX156" fmla="*/ 1466278 w 12089090"/>
                  <a:gd name="connsiteY156" fmla="*/ 11508738 h 13511369"/>
                  <a:gd name="connsiteX157" fmla="*/ 1552003 w 12089090"/>
                  <a:gd name="connsiteY157" fmla="*/ 11573032 h 13511369"/>
                  <a:gd name="connsiteX158" fmla="*/ 1652015 w 12089090"/>
                  <a:gd name="connsiteY158" fmla="*/ 11580175 h 13511369"/>
                  <a:gd name="connsiteX159" fmla="*/ 1731787 w 12089090"/>
                  <a:gd name="connsiteY159" fmla="*/ 11592332 h 13511369"/>
                  <a:gd name="connsiteX160" fmla="*/ 1659159 w 12089090"/>
                  <a:gd name="connsiteY160" fmla="*/ 11737338 h 13511369"/>
                  <a:gd name="connsiteX161" fmla="*/ 1693687 w 12089090"/>
                  <a:gd name="connsiteY161" fmla="*/ 11992382 h 13511369"/>
                  <a:gd name="connsiteX162" fmla="*/ 1871090 w 12089090"/>
                  <a:gd name="connsiteY162" fmla="*/ 12130244 h 13511369"/>
                  <a:gd name="connsiteX163" fmla="*/ 1993724 w 12089090"/>
                  <a:gd name="connsiteY163" fmla="*/ 12056676 h 13511369"/>
                  <a:gd name="connsiteX164" fmla="*/ 2066353 w 12089090"/>
                  <a:gd name="connsiteY164" fmla="*/ 12104050 h 13511369"/>
                  <a:gd name="connsiteX165" fmla="*/ 2142553 w 12089090"/>
                  <a:gd name="connsiteY165" fmla="*/ 12034994 h 13511369"/>
                  <a:gd name="connsiteX166" fmla="*/ 2242565 w 12089090"/>
                  <a:gd name="connsiteY166" fmla="*/ 12058807 h 13511369"/>
                  <a:gd name="connsiteX167" fmla="*/ 2473547 w 12089090"/>
                  <a:gd name="connsiteY167" fmla="*/ 12008800 h 13511369"/>
                  <a:gd name="connsiteX168" fmla="*/ 2524743 w 12089090"/>
                  <a:gd name="connsiteY168" fmla="*/ 11899513 h 13511369"/>
                  <a:gd name="connsiteX169" fmla="*/ 2893837 w 12089090"/>
                  <a:gd name="connsiteY169" fmla="*/ 12030482 h 13511369"/>
                  <a:gd name="connsiteX170" fmla="*/ 2983134 w 12089090"/>
                  <a:gd name="connsiteY170" fmla="*/ 12018325 h 13511369"/>
                  <a:gd name="connsiteX171" fmla="*/ 3084337 w 12089090"/>
                  <a:gd name="connsiteY171" fmla="*/ 12182882 h 13511369"/>
                  <a:gd name="connsiteX172" fmla="*/ 3323653 w 12089090"/>
                  <a:gd name="connsiteY172" fmla="*/ 12127863 h 13511369"/>
                  <a:gd name="connsiteX173" fmla="*/ 3433190 w 12089090"/>
                  <a:gd name="connsiteY173" fmla="*/ 12196919 h 13511369"/>
                  <a:gd name="connsiteX174" fmla="*/ 3586781 w 12089090"/>
                  <a:gd name="connsiteY174" fmla="*/ 12266226 h 13511369"/>
                  <a:gd name="connsiteX175" fmla="*/ 3522487 w 12089090"/>
                  <a:gd name="connsiteY175" fmla="*/ 12387670 h 13511369"/>
                  <a:gd name="connsiteX176" fmla="*/ 3607022 w 12089090"/>
                  <a:gd name="connsiteY176" fmla="*/ 12592207 h 13511369"/>
                  <a:gd name="connsiteX177" fmla="*/ 3560587 w 12089090"/>
                  <a:gd name="connsiteY177" fmla="*/ 12773432 h 13511369"/>
                  <a:gd name="connsiteX178" fmla="*/ 3545109 w 12089090"/>
                  <a:gd name="connsiteY178" fmla="*/ 12987494 h 13511369"/>
                  <a:gd name="connsiteX179" fmla="*/ 3636787 w 12089090"/>
                  <a:gd name="connsiteY179" fmla="*/ 13211582 h 13511369"/>
                  <a:gd name="connsiteX180" fmla="*/ 3922537 w 12089090"/>
                  <a:gd name="connsiteY180" fmla="*/ 13440182 h 13511369"/>
                  <a:gd name="connsiteX181" fmla="*/ 4514278 w 12089090"/>
                  <a:gd name="connsiteY181" fmla="*/ 13511369 h 13511369"/>
                  <a:gd name="connsiteX182" fmla="*/ 4549996 w 12089090"/>
                  <a:gd name="connsiteY182" fmla="*/ 13442312 h 13511369"/>
                  <a:gd name="connsiteX183" fmla="*/ 4208287 w 12089090"/>
                  <a:gd name="connsiteY183" fmla="*/ 13154432 h 13511369"/>
                  <a:gd name="connsiteX184" fmla="*/ 4635722 w 12089090"/>
                  <a:gd name="connsiteY184" fmla="*/ 13268482 h 13511369"/>
                  <a:gd name="connsiteX185" fmla="*/ 4951237 w 12089090"/>
                  <a:gd name="connsiteY185" fmla="*/ 13268732 h 13511369"/>
                  <a:gd name="connsiteX186" fmla="*/ 5052440 w 12089090"/>
                  <a:gd name="connsiteY186" fmla="*/ 13058932 h 13511369"/>
                  <a:gd name="connsiteX187" fmla="*/ 5011959 w 12089090"/>
                  <a:gd name="connsiteY187" fmla="*/ 12985113 h 13511369"/>
                  <a:gd name="connsiteX188" fmla="*/ 5008387 w 12089090"/>
                  <a:gd name="connsiteY188" fmla="*/ 12678182 h 13511369"/>
                  <a:gd name="connsiteX189" fmla="*/ 5084587 w 12089090"/>
                  <a:gd name="connsiteY189" fmla="*/ 12563882 h 13511369"/>
                  <a:gd name="connsiteX190" fmla="*/ 5046487 w 12089090"/>
                  <a:gd name="connsiteY190" fmla="*/ 12225745 h 13511369"/>
                  <a:gd name="connsiteX191" fmla="*/ 5375100 w 12089090"/>
                  <a:gd name="connsiteY191" fmla="*/ 12097157 h 13511369"/>
                  <a:gd name="connsiteX192" fmla="*/ 5656087 w 12089090"/>
                  <a:gd name="connsiteY192" fmla="*/ 12180502 h 13511369"/>
                  <a:gd name="connsiteX193" fmla="*/ 5541787 w 12089090"/>
                  <a:gd name="connsiteY193" fmla="*/ 11249432 h 13511369"/>
                  <a:gd name="connsiteX194" fmla="*/ 5602510 w 12089090"/>
                  <a:gd name="connsiteY194" fmla="*/ 10722925 h 13511369"/>
                  <a:gd name="connsiteX195" fmla="*/ 5485827 w 12089090"/>
                  <a:gd name="connsiteY195" fmla="*/ 10663394 h 13511369"/>
                  <a:gd name="connsiteX196" fmla="*/ 5602509 w 12089090"/>
                  <a:gd name="connsiteY196" fmla="*/ 10701495 h 13511369"/>
                  <a:gd name="connsiteX197" fmla="*/ 5628703 w 12089090"/>
                  <a:gd name="connsiteY197" fmla="*/ 10160950 h 13511369"/>
                  <a:gd name="connsiteX198" fmla="*/ 5715618 w 12089090"/>
                  <a:gd name="connsiteY198" fmla="*/ 9775438 h 13511369"/>
                  <a:gd name="connsiteX199" fmla="*/ 5847778 w 12089090"/>
                  <a:gd name="connsiteY199" fmla="*/ 9408475 h 13511369"/>
                  <a:gd name="connsiteX200" fmla="*/ 5938265 w 12089090"/>
                  <a:gd name="connsiteY200" fmla="*/ 9196544 h 13511369"/>
                  <a:gd name="connsiteX201" fmla="*/ 5776340 w 12089090"/>
                  <a:gd name="connsiteY201" fmla="*/ 9329894 h 13511369"/>
                  <a:gd name="connsiteX202" fmla="*/ 5940647 w 12089090"/>
                  <a:gd name="connsiteY202" fmla="*/ 9137013 h 13511369"/>
                  <a:gd name="connsiteX203" fmla="*/ 5972794 w 12089090"/>
                  <a:gd name="connsiteY203" fmla="*/ 8956289 h 13511369"/>
                  <a:gd name="connsiteX204" fmla="*/ 5976365 w 12089090"/>
                  <a:gd name="connsiteY204" fmla="*/ 9087006 h 13511369"/>
                  <a:gd name="connsiteX205" fmla="*/ 6458567 w 12089090"/>
                  <a:gd name="connsiteY205" fmla="*/ 8201432 h 13511369"/>
                  <a:gd name="connsiteX206" fmla="*/ 6221634 w 12089090"/>
                  <a:gd name="connsiteY206" fmla="*/ 8101170 h 13511369"/>
                  <a:gd name="connsiteX207" fmla="*/ 6443090 w 12089090"/>
                  <a:gd name="connsiteY207" fmla="*/ 8110694 h 13511369"/>
                  <a:gd name="connsiteX208" fmla="*/ 6713363 w 12089090"/>
                  <a:gd name="connsiteY208" fmla="*/ 8074975 h 13511369"/>
                  <a:gd name="connsiteX209" fmla="*/ 6872907 w 12089090"/>
                  <a:gd name="connsiteY209" fmla="*/ 8032113 h 13511369"/>
                  <a:gd name="connsiteX210" fmla="*/ 6802659 w 12089090"/>
                  <a:gd name="connsiteY210" fmla="*/ 7972582 h 13511369"/>
                  <a:gd name="connsiteX211" fmla="*/ 6894339 w 12089090"/>
                  <a:gd name="connsiteY211" fmla="*/ 7846626 h 13511369"/>
                  <a:gd name="connsiteX212" fmla="*/ 6997921 w 12089090"/>
                  <a:gd name="connsiteY212" fmla="*/ 7867807 h 13511369"/>
                  <a:gd name="connsiteX213" fmla="*/ 7034832 w 12089090"/>
                  <a:gd name="connsiteY213" fmla="*/ 7793990 h 13511369"/>
                  <a:gd name="connsiteX214" fmla="*/ 6961013 w 12089090"/>
                  <a:gd name="connsiteY214" fmla="*/ 7693975 h 13511369"/>
                  <a:gd name="connsiteX215" fmla="*/ 6927676 w 12089090"/>
                  <a:gd name="connsiteY215" fmla="*/ 7596344 h 13511369"/>
                  <a:gd name="connsiteX216" fmla="*/ 6837187 w 12089090"/>
                  <a:gd name="connsiteY216" fmla="*/ 7591832 h 13511369"/>
                  <a:gd name="connsiteX217" fmla="*/ 6763369 w 12089090"/>
                  <a:gd name="connsiteY217" fmla="*/ 7674925 h 13511369"/>
                  <a:gd name="connsiteX218" fmla="*/ 6627637 w 12089090"/>
                  <a:gd name="connsiteY218" fmla="*/ 7687082 h 13511369"/>
                  <a:gd name="connsiteX219" fmla="*/ 6687169 w 12089090"/>
                  <a:gd name="connsiteY219" fmla="*/ 7617775 h 13511369"/>
                  <a:gd name="connsiteX220" fmla="*/ 6699076 w 12089090"/>
                  <a:gd name="connsiteY220" fmla="*/ 7529669 h 13511369"/>
                  <a:gd name="connsiteX221" fmla="*/ 6720506 w 12089090"/>
                  <a:gd name="connsiteY221" fmla="*/ 7467756 h 13511369"/>
                  <a:gd name="connsiteX222" fmla="*/ 6684787 w 12089090"/>
                  <a:gd name="connsiteY222" fmla="*/ 7401332 h 13511369"/>
                  <a:gd name="connsiteX223" fmla="*/ 6620494 w 12089090"/>
                  <a:gd name="connsiteY223" fmla="*/ 7432038 h 13511369"/>
                  <a:gd name="connsiteX224" fmla="*/ 6618112 w 12089090"/>
                  <a:gd name="connsiteY224" fmla="*/ 7351326 h 13511369"/>
                  <a:gd name="connsiteX225" fmla="*/ 6837188 w 12089090"/>
                  <a:gd name="connsiteY225" fmla="*/ 7243919 h 13511369"/>
                  <a:gd name="connsiteX226" fmla="*/ 6801469 w 12089090"/>
                  <a:gd name="connsiteY226" fmla="*/ 7089138 h 13511369"/>
                  <a:gd name="connsiteX227" fmla="*/ 6877669 w 12089090"/>
                  <a:gd name="connsiteY227" fmla="*/ 7072469 h 13511369"/>
                  <a:gd name="connsiteX228" fmla="*/ 6856237 w 12089090"/>
                  <a:gd name="connsiteY228" fmla="*/ 6982232 h 13511369"/>
                  <a:gd name="connsiteX229" fmla="*/ 6961013 w 12089090"/>
                  <a:gd name="connsiteY229" fmla="*/ 6984363 h 13511369"/>
                  <a:gd name="connsiteX230" fmla="*/ 7003876 w 12089090"/>
                  <a:gd name="connsiteY230" fmla="*/ 6903400 h 13511369"/>
                  <a:gd name="connsiteX231" fmla="*/ 7106269 w 12089090"/>
                  <a:gd name="connsiteY231" fmla="*/ 6936738 h 13511369"/>
                  <a:gd name="connsiteX232" fmla="*/ 7180088 w 12089090"/>
                  <a:gd name="connsiteY232" fmla="*/ 7039132 h 13511369"/>
                  <a:gd name="connsiteX233" fmla="*/ 7246763 w 12089090"/>
                  <a:gd name="connsiteY233" fmla="*/ 6979600 h 13511369"/>
                  <a:gd name="connsiteX234" fmla="*/ 7187232 w 12089090"/>
                  <a:gd name="connsiteY234" fmla="*/ 6843869 h 13511369"/>
                  <a:gd name="connsiteX235" fmla="*/ 7244381 w 12089090"/>
                  <a:gd name="connsiteY235" fmla="*/ 6896506 h 13511369"/>
                  <a:gd name="connsiteX236" fmla="*/ 7361063 w 12089090"/>
                  <a:gd name="connsiteY236" fmla="*/ 6934357 h 13511369"/>
                  <a:gd name="connsiteX237" fmla="*/ 7434882 w 12089090"/>
                  <a:gd name="connsiteY237" fmla="*/ 7006046 h 13511369"/>
                  <a:gd name="connsiteX238" fmla="*/ 7403926 w 12089090"/>
                  <a:gd name="connsiteY238" fmla="*/ 7144158 h 13511369"/>
                  <a:gd name="connsiteX239" fmla="*/ 7475363 w 12089090"/>
                  <a:gd name="connsiteY239" fmla="*/ 7108439 h 13511369"/>
                  <a:gd name="connsiteX240" fmla="*/ 7465837 w 12089090"/>
                  <a:gd name="connsiteY240" fmla="*/ 7077482 h 13511369"/>
                  <a:gd name="connsiteX241" fmla="*/ 7542038 w 12089090"/>
                  <a:gd name="connsiteY241" fmla="*/ 7163208 h 13511369"/>
                  <a:gd name="connsiteX242" fmla="*/ 7477744 w 12089090"/>
                  <a:gd name="connsiteY242" fmla="*/ 7244171 h 13511369"/>
                  <a:gd name="connsiteX243" fmla="*/ 7542037 w 12089090"/>
                  <a:gd name="connsiteY243" fmla="*/ 7325132 h 13511369"/>
                  <a:gd name="connsiteX244" fmla="*/ 7468219 w 12089090"/>
                  <a:gd name="connsiteY244" fmla="*/ 7344183 h 13511369"/>
                  <a:gd name="connsiteX245" fmla="*/ 7375351 w 12089090"/>
                  <a:gd name="connsiteY245" fmla="*/ 7296558 h 13511369"/>
                  <a:gd name="connsiteX246" fmla="*/ 7327726 w 12089090"/>
                  <a:gd name="connsiteY246" fmla="*/ 7406096 h 13511369"/>
                  <a:gd name="connsiteX247" fmla="*/ 7403926 w 12089090"/>
                  <a:gd name="connsiteY247" fmla="*/ 7425146 h 13511369"/>
                  <a:gd name="connsiteX248" fmla="*/ 7458694 w 12089090"/>
                  <a:gd name="connsiteY248" fmla="*/ 7484677 h 13511369"/>
                  <a:gd name="connsiteX249" fmla="*/ 7484888 w 12089090"/>
                  <a:gd name="connsiteY249" fmla="*/ 7515382 h 13511369"/>
                  <a:gd name="connsiteX250" fmla="*/ 7505128 w 12089090"/>
                  <a:gd name="connsiteY250" fmla="*/ 7467755 h 13511369"/>
                  <a:gd name="connsiteX251" fmla="*/ 7563469 w 12089090"/>
                  <a:gd name="connsiteY251" fmla="*/ 7529921 h 13511369"/>
                  <a:gd name="connsiteX252" fmla="*/ 7656338 w 12089090"/>
                  <a:gd name="connsiteY252" fmla="*/ 7615646 h 13511369"/>
                  <a:gd name="connsiteX253" fmla="*/ 7656338 w 12089090"/>
                  <a:gd name="connsiteY253" fmla="*/ 7510871 h 13511369"/>
                  <a:gd name="connsiteX254" fmla="*/ 7830168 w 12089090"/>
                  <a:gd name="connsiteY254" fmla="*/ 7606120 h 13511369"/>
                  <a:gd name="connsiteX255" fmla="*/ 7723013 w 12089090"/>
                  <a:gd name="connsiteY255" fmla="*/ 7370377 h 13511369"/>
                  <a:gd name="connsiteX256" fmla="*/ 7725394 w 12089090"/>
                  <a:gd name="connsiteY256" fmla="*/ 7234646 h 13511369"/>
                  <a:gd name="connsiteX257" fmla="*/ 7630144 w 12089090"/>
                  <a:gd name="connsiteY257" fmla="*/ 7206071 h 13511369"/>
                  <a:gd name="connsiteX258" fmla="*/ 7694437 w 12089090"/>
                  <a:gd name="connsiteY258" fmla="*/ 7039382 h 13511369"/>
                  <a:gd name="connsiteX259" fmla="*/ 8392144 w 12089090"/>
                  <a:gd name="connsiteY259" fmla="*/ 6653621 h 13511369"/>
                  <a:gd name="connsiteX260" fmla="*/ 8720757 w 12089090"/>
                  <a:gd name="connsiteY260" fmla="*/ 6591708 h 13511369"/>
                  <a:gd name="connsiteX261" fmla="*/ 8739807 w 12089090"/>
                  <a:gd name="connsiteY261" fmla="*/ 6696483 h 13511369"/>
                  <a:gd name="connsiteX262" fmla="*/ 8813626 w 12089090"/>
                  <a:gd name="connsiteY262" fmla="*/ 6701246 h 13511369"/>
                  <a:gd name="connsiteX263" fmla="*/ 8789812 w 12089090"/>
                  <a:gd name="connsiteY263" fmla="*/ 6548844 h 13511369"/>
                  <a:gd name="connsiteX264" fmla="*/ 9332737 w 12089090"/>
                  <a:gd name="connsiteY264" fmla="*/ 6544082 h 13511369"/>
                  <a:gd name="connsiteX265" fmla="*/ 9520856 w 12089090"/>
                  <a:gd name="connsiteY265" fmla="*/ 6494075 h 13511369"/>
                  <a:gd name="connsiteX266" fmla="*/ 9647062 w 12089090"/>
                  <a:gd name="connsiteY266" fmla="*/ 6298813 h 13511369"/>
                  <a:gd name="connsiteX267" fmla="*/ 9923287 w 12089090"/>
                  <a:gd name="connsiteY267" fmla="*/ 6334532 h 13511369"/>
                  <a:gd name="connsiteX268" fmla="*/ 9887569 w 12089090"/>
                  <a:gd name="connsiteY268" fmla="*/ 6420258 h 13511369"/>
                  <a:gd name="connsiteX269" fmla="*/ 9744694 w 12089090"/>
                  <a:gd name="connsiteY269" fmla="*/ 6434546 h 13511369"/>
                  <a:gd name="connsiteX270" fmla="*/ 9813749 w 12089090"/>
                  <a:gd name="connsiteY270" fmla="*/ 6489313 h 13511369"/>
                  <a:gd name="connsiteX271" fmla="*/ 9682782 w 12089090"/>
                  <a:gd name="connsiteY271" fmla="*/ 6517889 h 13511369"/>
                  <a:gd name="connsiteX272" fmla="*/ 9556576 w 12089090"/>
                  <a:gd name="connsiteY272" fmla="*/ 6508364 h 13511369"/>
                  <a:gd name="connsiteX273" fmla="*/ 9470850 w 12089090"/>
                  <a:gd name="connsiteY273" fmla="*/ 6544082 h 13511369"/>
                  <a:gd name="connsiteX274" fmla="*/ 9439894 w 12089090"/>
                  <a:gd name="connsiteY274" fmla="*/ 6848883 h 13511369"/>
                  <a:gd name="connsiteX275" fmla="*/ 9601819 w 12089090"/>
                  <a:gd name="connsiteY275" fmla="*/ 6882220 h 13511369"/>
                  <a:gd name="connsiteX276" fmla="*/ 9808987 w 12089090"/>
                  <a:gd name="connsiteY276" fmla="*/ 6696482 h 13511369"/>
                  <a:gd name="connsiteX277" fmla="*/ 9847088 w 12089090"/>
                  <a:gd name="connsiteY277" fmla="*/ 6794114 h 13511369"/>
                  <a:gd name="connsiteX278" fmla="*/ 9994726 w 12089090"/>
                  <a:gd name="connsiteY278" fmla="*/ 6717914 h 13511369"/>
                  <a:gd name="connsiteX279" fmla="*/ 9894713 w 12089090"/>
                  <a:gd name="connsiteY279" fmla="*/ 6956040 h 13511369"/>
                  <a:gd name="connsiteX280" fmla="*/ 10037588 w 12089090"/>
                  <a:gd name="connsiteY280" fmla="*/ 6898889 h 13511369"/>
                  <a:gd name="connsiteX281" fmla="*/ 10004251 w 12089090"/>
                  <a:gd name="connsiteY281" fmla="*/ 6986996 h 13511369"/>
                  <a:gd name="connsiteX282" fmla="*/ 10235232 w 12089090"/>
                  <a:gd name="connsiteY282" fmla="*/ 6984614 h 13511369"/>
                  <a:gd name="connsiteX283" fmla="*/ 10075687 w 12089090"/>
                  <a:gd name="connsiteY283" fmla="*/ 7039382 h 13511369"/>
                  <a:gd name="connsiteX284" fmla="*/ 9966151 w 12089090"/>
                  <a:gd name="connsiteY284" fmla="*/ 7096533 h 13511369"/>
                  <a:gd name="connsiteX285" fmla="*/ 9847088 w 12089090"/>
                  <a:gd name="connsiteY285" fmla="*/ 7210833 h 13511369"/>
                  <a:gd name="connsiteX286" fmla="*/ 9882806 w 12089090"/>
                  <a:gd name="connsiteY286" fmla="*/ 7270363 h 13511369"/>
                  <a:gd name="connsiteX287" fmla="*/ 9925669 w 12089090"/>
                  <a:gd name="connsiteY287" fmla="*/ 7320371 h 13511369"/>
                  <a:gd name="connsiteX288" fmla="*/ 10004251 w 12089090"/>
                  <a:gd name="connsiteY288" fmla="*/ 7287033 h 13511369"/>
                  <a:gd name="connsiteX289" fmla="*/ 10016156 w 12089090"/>
                  <a:gd name="connsiteY289" fmla="*/ 7348944 h 13511369"/>
                  <a:gd name="connsiteX290" fmla="*/ 10130457 w 12089090"/>
                  <a:gd name="connsiteY290" fmla="*/ 7210833 h 13511369"/>
                  <a:gd name="connsiteX291" fmla="*/ 10166176 w 12089090"/>
                  <a:gd name="connsiteY291" fmla="*/ 7356089 h 13511369"/>
                  <a:gd name="connsiteX292" fmla="*/ 10261426 w 12089090"/>
                  <a:gd name="connsiteY292" fmla="*/ 7239408 h 13511369"/>
                  <a:gd name="connsiteX293" fmla="*/ 10287619 w 12089090"/>
                  <a:gd name="connsiteY293" fmla="*/ 7401332 h 13511369"/>
                  <a:gd name="connsiteX294" fmla="*/ 10361437 w 12089090"/>
                  <a:gd name="connsiteY294" fmla="*/ 7477532 h 13511369"/>
                  <a:gd name="connsiteX295" fmla="*/ 10151887 w 12089090"/>
                  <a:gd name="connsiteY295" fmla="*/ 7591832 h 13511369"/>
                  <a:gd name="connsiteX296" fmla="*/ 10304288 w 12089090"/>
                  <a:gd name="connsiteY296" fmla="*/ 7741852 h 13511369"/>
                  <a:gd name="connsiteX297" fmla="*/ 10335244 w 12089090"/>
                  <a:gd name="connsiteY297" fmla="*/ 7644221 h 13511369"/>
                  <a:gd name="connsiteX298" fmla="*/ 10406680 w 12089090"/>
                  <a:gd name="connsiteY298" fmla="*/ 7732326 h 13511369"/>
                  <a:gd name="connsiteX299" fmla="*/ 10528126 w 12089090"/>
                  <a:gd name="connsiteY299" fmla="*/ 7691846 h 13511369"/>
                  <a:gd name="connsiteX300" fmla="*/ 10532887 w 12089090"/>
                  <a:gd name="connsiteY300" fmla="*/ 7777570 h 13511369"/>
                  <a:gd name="connsiteX301" fmla="*/ 10530506 w 12089090"/>
                  <a:gd name="connsiteY301" fmla="*/ 7875200 h 13511369"/>
                  <a:gd name="connsiteX302" fmla="*/ 10640043 w 12089090"/>
                  <a:gd name="connsiteY302" fmla="*/ 7837101 h 13511369"/>
                  <a:gd name="connsiteX303" fmla="*/ 10680526 w 12089090"/>
                  <a:gd name="connsiteY303" fmla="*/ 8075227 h 13511369"/>
                  <a:gd name="connsiteX304" fmla="*/ 10818637 w 12089090"/>
                  <a:gd name="connsiteY304" fmla="*/ 8106182 h 13511369"/>
                  <a:gd name="connsiteX305" fmla="*/ 10832925 w 12089090"/>
                  <a:gd name="connsiteY305" fmla="*/ 7815670 h 13511369"/>
                  <a:gd name="connsiteX306" fmla="*/ 10923413 w 12089090"/>
                  <a:gd name="connsiteY306" fmla="*/ 7791858 h 13511369"/>
                  <a:gd name="connsiteX307" fmla="*/ 10992469 w 12089090"/>
                  <a:gd name="connsiteY307" fmla="*/ 7620407 h 13511369"/>
                  <a:gd name="connsiteX308" fmla="*/ 10954369 w 12089090"/>
                  <a:gd name="connsiteY308" fmla="*/ 7491821 h 13511369"/>
                  <a:gd name="connsiteX309" fmla="*/ 10859119 w 12089090"/>
                  <a:gd name="connsiteY309" fmla="*/ 7479913 h 13511369"/>
                  <a:gd name="connsiteX310" fmla="*/ 10906743 w 12089090"/>
                  <a:gd name="connsiteY310" fmla="*/ 7360851 h 13511369"/>
                  <a:gd name="connsiteX311" fmla="*/ 10801969 w 12089090"/>
                  <a:gd name="connsiteY311" fmla="*/ 7289414 h 13511369"/>
                  <a:gd name="connsiteX312" fmla="*/ 10761487 w 12089090"/>
                  <a:gd name="connsiteY312" fmla="*/ 7058432 h 13511369"/>
                  <a:gd name="connsiteX313" fmla="*/ 10443987 w 12089090"/>
                  <a:gd name="connsiteY313" fmla="*/ 7020332 h 13511369"/>
                  <a:gd name="connsiteX314" fmla="*/ 10513838 w 12089090"/>
                  <a:gd name="connsiteY314" fmla="*/ 6915558 h 13511369"/>
                  <a:gd name="connsiteX315" fmla="*/ 10637663 w 12089090"/>
                  <a:gd name="connsiteY315" fmla="*/ 6896508 h 13511369"/>
                  <a:gd name="connsiteX316" fmla="*/ 10647187 w 12089090"/>
                  <a:gd name="connsiteY316" fmla="*/ 6810782 h 13511369"/>
                  <a:gd name="connsiteX317" fmla="*/ 10859912 w 12089090"/>
                  <a:gd name="connsiteY317" fmla="*/ 6899682 h 13511369"/>
                  <a:gd name="connsiteX318" fmla="*/ 10875787 w 12089090"/>
                  <a:gd name="connsiteY318" fmla="*/ 6677432 h 13511369"/>
                  <a:gd name="connsiteX319" fmla="*/ 10666237 w 12089090"/>
                  <a:gd name="connsiteY319" fmla="*/ 6772682 h 13511369"/>
                  <a:gd name="connsiteX320" fmla="*/ 10590037 w 12089090"/>
                  <a:gd name="connsiteY320" fmla="*/ 6544082 h 13511369"/>
                  <a:gd name="connsiteX321" fmla="*/ 10361437 w 12089090"/>
                  <a:gd name="connsiteY321" fmla="*/ 6753632 h 13511369"/>
                  <a:gd name="connsiteX322" fmla="*/ 10374138 w 12089090"/>
                  <a:gd name="connsiteY322" fmla="*/ 6588533 h 13511369"/>
                  <a:gd name="connsiteX323" fmla="*/ 10386837 w 12089090"/>
                  <a:gd name="connsiteY323" fmla="*/ 6464707 h 13511369"/>
                  <a:gd name="connsiteX324" fmla="*/ 10331672 w 12089090"/>
                  <a:gd name="connsiteY324" fmla="*/ 6436675 h 13511369"/>
                  <a:gd name="connsiteX325" fmla="*/ 10278888 w 12089090"/>
                  <a:gd name="connsiteY325" fmla="*/ 6452008 h 13511369"/>
                  <a:gd name="connsiteX326" fmla="*/ 10158237 w 12089090"/>
                  <a:gd name="connsiteY326" fmla="*/ 6236107 h 13511369"/>
                  <a:gd name="connsiteX327" fmla="*/ 10323338 w 12089090"/>
                  <a:gd name="connsiteY327" fmla="*/ 6274208 h 13511369"/>
                  <a:gd name="connsiteX328" fmla="*/ 10564638 w 12089090"/>
                  <a:gd name="connsiteY328" fmla="*/ 6274208 h 13511369"/>
                  <a:gd name="connsiteX329" fmla="*/ 10694812 w 12089090"/>
                  <a:gd name="connsiteY329" fmla="*/ 6134507 h 13511369"/>
                  <a:gd name="connsiteX330" fmla="*/ 10593213 w 12089090"/>
                  <a:gd name="connsiteY330" fmla="*/ 6023383 h 13511369"/>
                  <a:gd name="connsiteX331" fmla="*/ 10380487 w 12089090"/>
                  <a:gd name="connsiteY331" fmla="*/ 5975757 h 13511369"/>
                  <a:gd name="connsiteX332" fmla="*/ 10561462 w 12089090"/>
                  <a:gd name="connsiteY332" fmla="*/ 5845582 h 13511369"/>
                  <a:gd name="connsiteX333" fmla="*/ 10507488 w 12089090"/>
                  <a:gd name="connsiteY333" fmla="*/ 5728108 h 13511369"/>
                  <a:gd name="connsiteX334" fmla="*/ 10561463 w 12089090"/>
                  <a:gd name="connsiteY334" fmla="*/ 5607458 h 13511369"/>
                  <a:gd name="connsiteX335" fmla="*/ 10523362 w 12089090"/>
                  <a:gd name="connsiteY335" fmla="*/ 5604282 h 13511369"/>
                  <a:gd name="connsiteX336" fmla="*/ 10488438 w 12089090"/>
                  <a:gd name="connsiteY336" fmla="*/ 5528083 h 13511369"/>
                  <a:gd name="connsiteX337" fmla="*/ 10329687 w 12089090"/>
                  <a:gd name="connsiteY337" fmla="*/ 5375682 h 13511369"/>
                  <a:gd name="connsiteX338" fmla="*/ 10599563 w 12089090"/>
                  <a:gd name="connsiteY338" fmla="*/ 5480458 h 13511369"/>
                  <a:gd name="connsiteX339" fmla="*/ 10742437 w 12089090"/>
                  <a:gd name="connsiteY339" fmla="*/ 5439182 h 13511369"/>
                  <a:gd name="connsiteX340" fmla="*/ 10717038 w 12089090"/>
                  <a:gd name="connsiteY340" fmla="*/ 5686833 h 13511369"/>
                  <a:gd name="connsiteX341" fmla="*/ 10894837 w 12089090"/>
                  <a:gd name="connsiteY341" fmla="*/ 5724932 h 13511369"/>
                  <a:gd name="connsiteX342" fmla="*/ 10951988 w 12089090"/>
                  <a:gd name="connsiteY342" fmla="*/ 5550308 h 13511369"/>
                  <a:gd name="connsiteX343" fmla="*/ 10993262 w 12089090"/>
                  <a:gd name="connsiteY343" fmla="*/ 5321707 h 13511369"/>
                  <a:gd name="connsiteX344" fmla="*/ 10913888 w 12089090"/>
                  <a:gd name="connsiteY344" fmla="*/ 5118508 h 13511369"/>
                  <a:gd name="connsiteX345" fmla="*/ 10856737 w 12089090"/>
                  <a:gd name="connsiteY345" fmla="*/ 5020082 h 13511369"/>
                  <a:gd name="connsiteX346" fmla="*/ 10777363 w 12089090"/>
                  <a:gd name="connsiteY346" fmla="*/ 5137558 h 13511369"/>
                  <a:gd name="connsiteX347" fmla="*/ 10707513 w 12089090"/>
                  <a:gd name="connsiteY347" fmla="*/ 5096283 h 13511369"/>
                  <a:gd name="connsiteX348" fmla="*/ 10675763 w 12089090"/>
                  <a:gd name="connsiteY348" fmla="*/ 5216933 h 13511369"/>
                  <a:gd name="connsiteX349" fmla="*/ 10574162 w 12089090"/>
                  <a:gd name="connsiteY349" fmla="*/ 5220107 h 13511369"/>
                  <a:gd name="connsiteX350" fmla="*/ 10494787 w 12089090"/>
                  <a:gd name="connsiteY350" fmla="*/ 5077232 h 13511369"/>
                  <a:gd name="connsiteX351" fmla="*/ 10456687 w 12089090"/>
                  <a:gd name="connsiteY351" fmla="*/ 4924832 h 13511369"/>
                  <a:gd name="connsiteX352" fmla="*/ 10240787 w 12089090"/>
                  <a:gd name="connsiteY352" fmla="*/ 4928007 h 13511369"/>
                  <a:gd name="connsiteX353" fmla="*/ 10266187 w 12089090"/>
                  <a:gd name="connsiteY353" fmla="*/ 5153432 h 13511369"/>
                  <a:gd name="connsiteX354" fmla="*/ 10228088 w 12089090"/>
                  <a:gd name="connsiteY354" fmla="*/ 4959758 h 13511369"/>
                  <a:gd name="connsiteX355" fmla="*/ 10183637 w 12089090"/>
                  <a:gd name="connsiteY355" fmla="*/ 4972457 h 13511369"/>
                  <a:gd name="connsiteX356" fmla="*/ 10113787 w 12089090"/>
                  <a:gd name="connsiteY356" fmla="*/ 4861332 h 13511369"/>
                  <a:gd name="connsiteX357" fmla="*/ 10018538 w 12089090"/>
                  <a:gd name="connsiteY357" fmla="*/ 4931183 h 13511369"/>
                  <a:gd name="connsiteX358" fmla="*/ 9862962 w 12089090"/>
                  <a:gd name="connsiteY358" fmla="*/ 5058182 h 13511369"/>
                  <a:gd name="connsiteX359" fmla="*/ 10228087 w 12089090"/>
                  <a:gd name="connsiteY359" fmla="*/ 4724807 h 13511369"/>
                  <a:gd name="connsiteX360" fmla="*/ 10372550 w 12089090"/>
                  <a:gd name="connsiteY360" fmla="*/ 4634321 h 13511369"/>
                  <a:gd name="connsiteX361" fmla="*/ 10590037 w 12089090"/>
                  <a:gd name="connsiteY361" fmla="*/ 4581932 h 13511369"/>
                  <a:gd name="connsiteX362" fmla="*/ 10628138 w 12089090"/>
                  <a:gd name="connsiteY362" fmla="*/ 4461283 h 13511369"/>
                  <a:gd name="connsiteX363" fmla="*/ 10799588 w 12089090"/>
                  <a:gd name="connsiteY363" fmla="*/ 4334283 h 13511369"/>
                  <a:gd name="connsiteX364" fmla="*/ 10831337 w 12089090"/>
                  <a:gd name="connsiteY364" fmla="*/ 4080282 h 13511369"/>
                  <a:gd name="connsiteX365" fmla="*/ 10599562 w 12089090"/>
                  <a:gd name="connsiteY365" fmla="*/ 3997732 h 13511369"/>
                  <a:gd name="connsiteX366" fmla="*/ 10282063 w 12089090"/>
                  <a:gd name="connsiteY366" fmla="*/ 3950108 h 13511369"/>
                  <a:gd name="connsiteX367" fmla="*/ 10151887 w 12089090"/>
                  <a:gd name="connsiteY367" fmla="*/ 4010432 h 13511369"/>
                  <a:gd name="connsiteX368" fmla="*/ 10177288 w 12089090"/>
                  <a:gd name="connsiteY368" fmla="*/ 3845333 h 13511369"/>
                  <a:gd name="connsiteX369" fmla="*/ 10126488 w 12089090"/>
                  <a:gd name="connsiteY369" fmla="*/ 3670708 h 13511369"/>
                  <a:gd name="connsiteX370" fmla="*/ 10240787 w 12089090"/>
                  <a:gd name="connsiteY370" fmla="*/ 3708807 h 13511369"/>
                  <a:gd name="connsiteX371" fmla="*/ 10361438 w 12089090"/>
                  <a:gd name="connsiteY371" fmla="*/ 3600858 h 13511369"/>
                  <a:gd name="connsiteX372" fmla="*/ 10551938 w 12089090"/>
                  <a:gd name="connsiteY372" fmla="*/ 3661183 h 13511369"/>
                  <a:gd name="connsiteX373" fmla="*/ 10564638 w 12089090"/>
                  <a:gd name="connsiteY373" fmla="*/ 3477033 h 13511369"/>
                  <a:gd name="connsiteX374" fmla="*/ 10704337 w 12089090"/>
                  <a:gd name="connsiteY374" fmla="*/ 3515132 h 13511369"/>
                  <a:gd name="connsiteX375" fmla="*/ 10818637 w 12089090"/>
                  <a:gd name="connsiteY375" fmla="*/ 3210332 h 13511369"/>
                  <a:gd name="connsiteX376" fmla="*/ 10920238 w 12089090"/>
                  <a:gd name="connsiteY376" fmla="*/ 3299233 h 13511369"/>
                  <a:gd name="connsiteX377" fmla="*/ 11059937 w 12089090"/>
                  <a:gd name="connsiteY377" fmla="*/ 3283357 h 13511369"/>
                  <a:gd name="connsiteX378" fmla="*/ 11094862 w 12089090"/>
                  <a:gd name="connsiteY378" fmla="*/ 3508782 h 13511369"/>
                  <a:gd name="connsiteX379" fmla="*/ 11171063 w 12089090"/>
                  <a:gd name="connsiteY379" fmla="*/ 3251608 h 13511369"/>
                  <a:gd name="connsiteX380" fmla="*/ 11094863 w 12089090"/>
                  <a:gd name="connsiteY380" fmla="*/ 3165883 h 13511369"/>
                  <a:gd name="connsiteX381" fmla="*/ 11180587 w 12089090"/>
                  <a:gd name="connsiteY381" fmla="*/ 2911882 h 13511369"/>
                  <a:gd name="connsiteX382" fmla="*/ 10999613 w 12089090"/>
                  <a:gd name="connsiteY382" fmla="*/ 2988083 h 13511369"/>
                  <a:gd name="connsiteX383" fmla="*/ 10971037 w 12089090"/>
                  <a:gd name="connsiteY383" fmla="*/ 2918232 h 13511369"/>
                  <a:gd name="connsiteX384" fmla="*/ 10780537 w 12089090"/>
                  <a:gd name="connsiteY384" fmla="*/ 2715032 h 13511369"/>
                  <a:gd name="connsiteX385" fmla="*/ 10748788 w 12089090"/>
                  <a:gd name="connsiteY385" fmla="*/ 2530883 h 13511369"/>
                  <a:gd name="connsiteX386" fmla="*/ 10717038 w 12089090"/>
                  <a:gd name="connsiteY386" fmla="*/ 2435633 h 13511369"/>
                  <a:gd name="connsiteX387" fmla="*/ 10818637 w 12089090"/>
                  <a:gd name="connsiteY387" fmla="*/ 2334032 h 13511369"/>
                  <a:gd name="connsiteX388" fmla="*/ 11078988 w 12089090"/>
                  <a:gd name="connsiteY388" fmla="*/ 2099083 h 13511369"/>
                  <a:gd name="connsiteX389" fmla="*/ 11199637 w 12089090"/>
                  <a:gd name="connsiteY389" fmla="*/ 2118132 h 13511369"/>
                  <a:gd name="connsiteX390" fmla="*/ 11269488 w 12089090"/>
                  <a:gd name="connsiteY390" fmla="*/ 2029233 h 13511369"/>
                  <a:gd name="connsiteX391" fmla="*/ 11504437 w 12089090"/>
                  <a:gd name="connsiteY391" fmla="*/ 1921282 h 13511369"/>
                  <a:gd name="connsiteX392" fmla="*/ 11358388 w 12089090"/>
                  <a:gd name="connsiteY392" fmla="*/ 1851433 h 13511369"/>
                  <a:gd name="connsiteX393" fmla="*/ 11275837 w 12089090"/>
                  <a:gd name="connsiteY393" fmla="*/ 1705382 h 13511369"/>
                  <a:gd name="connsiteX394" fmla="*/ 11377437 w 12089090"/>
                  <a:gd name="connsiteY394" fmla="*/ 1279932 h 13511369"/>
                  <a:gd name="connsiteX395" fmla="*/ 11256787 w 12089090"/>
                  <a:gd name="connsiteY395" fmla="*/ 1019582 h 13511369"/>
                  <a:gd name="connsiteX396" fmla="*/ 11542537 w 12089090"/>
                  <a:gd name="connsiteY396" fmla="*/ 1362482 h 13511369"/>
                  <a:gd name="connsiteX397" fmla="*/ 11707637 w 12089090"/>
                  <a:gd name="connsiteY397" fmla="*/ 1165632 h 13511369"/>
                  <a:gd name="connsiteX398" fmla="*/ 11891787 w 12089090"/>
                  <a:gd name="connsiteY398" fmla="*/ 1476782 h 13511369"/>
                  <a:gd name="connsiteX399" fmla="*/ 12088637 w 12089090"/>
                  <a:gd name="connsiteY399" fmla="*/ 1578383 h 13511369"/>
                  <a:gd name="connsiteX400" fmla="*/ 11923537 w 12089090"/>
                  <a:gd name="connsiteY400" fmla="*/ 1133883 h 13511369"/>
                  <a:gd name="connsiteX401" fmla="*/ 11910837 w 12089090"/>
                  <a:gd name="connsiteY401" fmla="*/ 917982 h 13511369"/>
                  <a:gd name="connsiteX402" fmla="*/ 11777487 w 12089090"/>
                  <a:gd name="connsiteY402" fmla="*/ 721132 h 13511369"/>
                  <a:gd name="connsiteX403" fmla="*/ 11752087 w 12089090"/>
                  <a:gd name="connsiteY40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74347 w 12089090"/>
                  <a:gd name="connsiteY10" fmla="*/ 2231388 h 13511369"/>
                  <a:gd name="connsiteX11" fmla="*/ 8881490 w 12089090"/>
                  <a:gd name="connsiteY11" fmla="*/ 2321875 h 13511369"/>
                  <a:gd name="connsiteX12" fmla="*/ 8781478 w 12089090"/>
                  <a:gd name="connsiteY12" fmla="*/ 2293300 h 13511369"/>
                  <a:gd name="connsiteX13" fmla="*/ 8579072 w 12089090"/>
                  <a:gd name="connsiteY13" fmla="*/ 2374263 h 13511369"/>
                  <a:gd name="connsiteX14" fmla="*/ 8418337 w 12089090"/>
                  <a:gd name="connsiteY14" fmla="*/ 2848382 h 13511369"/>
                  <a:gd name="connsiteX15" fmla="*/ 8300465 w 12089090"/>
                  <a:gd name="connsiteY15" fmla="*/ 2740975 h 13511369"/>
                  <a:gd name="connsiteX16" fmla="*/ 8262365 w 12089090"/>
                  <a:gd name="connsiteY16" fmla="*/ 2845750 h 13511369"/>
                  <a:gd name="connsiteX17" fmla="*/ 8095678 w 12089090"/>
                  <a:gd name="connsiteY17" fmla="*/ 2810031 h 13511369"/>
                  <a:gd name="connsiteX18" fmla="*/ 8019478 w 12089090"/>
                  <a:gd name="connsiteY18" fmla="*/ 2614769 h 13511369"/>
                  <a:gd name="connsiteX19" fmla="*/ 7656337 w 12089090"/>
                  <a:gd name="connsiteY19" fmla="*/ 2429282 h 13511369"/>
                  <a:gd name="connsiteX20" fmla="*/ 7595615 w 12089090"/>
                  <a:gd name="connsiteY20" fmla="*/ 2443319 h 13511369"/>
                  <a:gd name="connsiteX21" fmla="*/ 7526559 w 12089090"/>
                  <a:gd name="connsiteY21" fmla="*/ 2407600 h 13511369"/>
                  <a:gd name="connsiteX22" fmla="*/ 7521797 w 12089090"/>
                  <a:gd name="connsiteY22" fmla="*/ 2148044 h 13511369"/>
                  <a:gd name="connsiteX23" fmla="*/ 7412259 w 12089090"/>
                  <a:gd name="connsiteY23" fmla="*/ 2105181 h 13511369"/>
                  <a:gd name="connsiteX24" fmla="*/ 7371778 w 12089090"/>
                  <a:gd name="connsiteY24" fmla="*/ 1993263 h 13511369"/>
                  <a:gd name="connsiteX25" fmla="*/ 7281290 w 12089090"/>
                  <a:gd name="connsiteY25" fmla="*/ 2021838 h 13511369"/>
                  <a:gd name="connsiteX26" fmla="*/ 7180087 w 12089090"/>
                  <a:gd name="connsiteY26" fmla="*/ 1905407 h 13511369"/>
                  <a:gd name="connsiteX27" fmla="*/ 7321772 w 12089090"/>
                  <a:gd name="connsiteY27" fmla="*/ 1876581 h 13511369"/>
                  <a:gd name="connsiteX28" fmla="*/ 7419403 w 12089090"/>
                  <a:gd name="connsiteY28" fmla="*/ 1843244 h 13511369"/>
                  <a:gd name="connsiteX29" fmla="*/ 7457503 w 12089090"/>
                  <a:gd name="connsiteY29" fmla="*/ 1764663 h 13511369"/>
                  <a:gd name="connsiteX30" fmla="*/ 7543228 w 12089090"/>
                  <a:gd name="connsiteY30" fmla="*/ 1752756 h 13511369"/>
                  <a:gd name="connsiteX31" fmla="*/ 7618237 w 12089090"/>
                  <a:gd name="connsiteY31" fmla="*/ 1552982 h 13511369"/>
                  <a:gd name="connsiteX32" fmla="*/ 7512272 w 12089090"/>
                  <a:gd name="connsiteY32" fmla="*/ 1428906 h 13511369"/>
                  <a:gd name="connsiteX33" fmla="*/ 7275337 w 12089090"/>
                  <a:gd name="connsiteY33" fmla="*/ 1305332 h 13511369"/>
                  <a:gd name="connsiteX34" fmla="*/ 6959822 w 12089090"/>
                  <a:gd name="connsiteY34" fmla="*/ 1395569 h 13511369"/>
                  <a:gd name="connsiteX35" fmla="*/ 6752653 w 12089090"/>
                  <a:gd name="connsiteY35" fmla="*/ 1359850 h 13511369"/>
                  <a:gd name="connsiteX36" fmla="*/ 6647878 w 12089090"/>
                  <a:gd name="connsiteY36" fmla="*/ 1431288 h 13511369"/>
                  <a:gd name="connsiteX37" fmla="*/ 6488334 w 12089090"/>
                  <a:gd name="connsiteY37" fmla="*/ 1331275 h 13511369"/>
                  <a:gd name="connsiteX38" fmla="*/ 6354984 w 12089090"/>
                  <a:gd name="connsiteY38" fmla="*/ 1402713 h 13511369"/>
                  <a:gd name="connsiteX39" fmla="*/ 6265687 w 12089090"/>
                  <a:gd name="connsiteY39" fmla="*/ 1362482 h 13511369"/>
                  <a:gd name="connsiteX40" fmla="*/ 6181153 w 12089090"/>
                  <a:gd name="connsiteY40" fmla="*/ 1433669 h 13511369"/>
                  <a:gd name="connsiteX41" fmla="*/ 6052565 w 12089090"/>
                  <a:gd name="connsiteY41" fmla="*/ 1269363 h 13511369"/>
                  <a:gd name="connsiteX42" fmla="*/ 5971603 w 12089090"/>
                  <a:gd name="connsiteY42" fmla="*/ 1078863 h 13511369"/>
                  <a:gd name="connsiteX43" fmla="*/ 5808487 w 12089090"/>
                  <a:gd name="connsiteY43" fmla="*/ 1000532 h 13511369"/>
                  <a:gd name="connsiteX44" fmla="*/ 5647753 w 12089090"/>
                  <a:gd name="connsiteY44" fmla="*/ 921700 h 13511369"/>
                  <a:gd name="connsiteX45" fmla="*/ 5566790 w 12089090"/>
                  <a:gd name="connsiteY45" fmla="*/ 995519 h 13511369"/>
                  <a:gd name="connsiteX46" fmla="*/ 5500115 w 12089090"/>
                  <a:gd name="connsiteY46" fmla="*/ 847881 h 13511369"/>
                  <a:gd name="connsiteX47" fmla="*/ 5295328 w 12089090"/>
                  <a:gd name="connsiteY47" fmla="*/ 838356 h 13511369"/>
                  <a:gd name="connsiteX48" fmla="*/ 5119115 w 12089090"/>
                  <a:gd name="connsiteY48" fmla="*/ 678813 h 13511369"/>
                  <a:gd name="connsiteX49" fmla="*/ 4872656 w 12089090"/>
                  <a:gd name="connsiteY49" fmla="*/ 524282 h 13511369"/>
                  <a:gd name="connsiteX50" fmla="*/ 4578572 w 12089090"/>
                  <a:gd name="connsiteY50" fmla="*/ 478788 h 13511369"/>
                  <a:gd name="connsiteX51" fmla="*/ 4330922 w 12089090"/>
                  <a:gd name="connsiteY51" fmla="*/ 395444 h 13511369"/>
                  <a:gd name="connsiteX52" fmla="*/ 4363068 w 12089090"/>
                  <a:gd name="connsiteY52" fmla="*/ 505232 h 13511369"/>
                  <a:gd name="connsiteX53" fmla="*/ 4118990 w 12089090"/>
                  <a:gd name="connsiteY53" fmla="*/ 528794 h 13511369"/>
                  <a:gd name="connsiteX54" fmla="*/ 3952303 w 12089090"/>
                  <a:gd name="connsiteY54" fmla="*/ 640713 h 13511369"/>
                  <a:gd name="connsiteX55" fmla="*/ 3770137 w 12089090"/>
                  <a:gd name="connsiteY55" fmla="*/ 929094 h 13511369"/>
                  <a:gd name="connsiteX56" fmla="*/ 3680840 w 12089090"/>
                  <a:gd name="connsiteY56" fmla="*/ 914556 h 13511369"/>
                  <a:gd name="connsiteX57" fmla="*/ 3578447 w 12089090"/>
                  <a:gd name="connsiteY57" fmla="*/ 990756 h 13511369"/>
                  <a:gd name="connsiteX58" fmla="*/ 3404615 w 12089090"/>
                  <a:gd name="connsiteY58" fmla="*/ 1205069 h 13511369"/>
                  <a:gd name="connsiteX59" fmla="*/ 3266503 w 12089090"/>
                  <a:gd name="connsiteY59" fmla="*/ 1266981 h 13511369"/>
                  <a:gd name="connsiteX60" fmla="*/ 3184349 w 12089090"/>
                  <a:gd name="connsiteY60" fmla="*/ 1343433 h 13511369"/>
                  <a:gd name="connsiteX61" fmla="*/ 2956940 w 12089090"/>
                  <a:gd name="connsiteY61" fmla="*/ 1233644 h 13511369"/>
                  <a:gd name="connsiteX62" fmla="*/ 2829544 w 12089090"/>
                  <a:gd name="connsiteY62" fmla="*/ 1317239 h 13511369"/>
                  <a:gd name="connsiteX63" fmla="*/ 2690240 w 12089090"/>
                  <a:gd name="connsiteY63" fmla="*/ 1366994 h 13511369"/>
                  <a:gd name="connsiteX64" fmla="*/ 2455687 w 12089090"/>
                  <a:gd name="connsiteY64" fmla="*/ 1452970 h 13511369"/>
                  <a:gd name="connsiteX65" fmla="*/ 2421159 w 12089090"/>
                  <a:gd name="connsiteY65" fmla="*/ 1328894 h 13511369"/>
                  <a:gd name="connsiteX66" fmla="*/ 2341387 w 12089090"/>
                  <a:gd name="connsiteY66" fmla="*/ 1248182 h 13511369"/>
                  <a:gd name="connsiteX67" fmla="*/ 2364009 w 12089090"/>
                  <a:gd name="connsiteY67" fmla="*/ 1407475 h 13511369"/>
                  <a:gd name="connsiteX68" fmla="*/ 2321147 w 12089090"/>
                  <a:gd name="connsiteY68" fmla="*/ 1557494 h 13511369"/>
                  <a:gd name="connsiteX69" fmla="*/ 2379487 w 12089090"/>
                  <a:gd name="connsiteY69" fmla="*/ 1629182 h 13511369"/>
                  <a:gd name="connsiteX70" fmla="*/ 2748581 w 12089090"/>
                  <a:gd name="connsiteY70" fmla="*/ 1888739 h 13511369"/>
                  <a:gd name="connsiteX71" fmla="*/ 2818828 w 12089090"/>
                  <a:gd name="connsiteY71" fmla="*/ 2031363 h 13511369"/>
                  <a:gd name="connsiteX72" fmla="*/ 2799778 w 12089090"/>
                  <a:gd name="connsiteY72" fmla="*/ 2224244 h 13511369"/>
                  <a:gd name="connsiteX73" fmla="*/ 2870025 w 12089090"/>
                  <a:gd name="connsiteY73" fmla="*/ 2431664 h 13511369"/>
                  <a:gd name="connsiteX74" fmla="*/ 3027187 w 12089090"/>
                  <a:gd name="connsiteY74" fmla="*/ 2567395 h 13511369"/>
                  <a:gd name="connsiteX75" fmla="*/ 3160537 w 12089090"/>
                  <a:gd name="connsiteY75" fmla="*/ 2543582 h 13511369"/>
                  <a:gd name="connsiteX76" fmla="*/ 3228403 w 12089090"/>
                  <a:gd name="connsiteY76" fmla="*/ 2648106 h 13511369"/>
                  <a:gd name="connsiteX77" fmla="*/ 3130772 w 12089090"/>
                  <a:gd name="connsiteY77" fmla="*/ 2719544 h 13511369"/>
                  <a:gd name="connsiteX78" fmla="*/ 3115293 w 12089090"/>
                  <a:gd name="connsiteY78" fmla="*/ 2843619 h 13511369"/>
                  <a:gd name="connsiteX79" fmla="*/ 3023615 w 12089090"/>
                  <a:gd name="connsiteY79" fmla="*/ 2957669 h 13511369"/>
                  <a:gd name="connsiteX80" fmla="*/ 3016472 w 12089090"/>
                  <a:gd name="connsiteY80" fmla="*/ 3050538 h 13511369"/>
                  <a:gd name="connsiteX81" fmla="*/ 2916459 w 12089090"/>
                  <a:gd name="connsiteY81" fmla="*/ 3143406 h 13511369"/>
                  <a:gd name="connsiteX82" fmla="*/ 2874787 w 12089090"/>
                  <a:gd name="connsiteY82" fmla="*/ 3248432 h 13511369"/>
                  <a:gd name="connsiteX83" fmla="*/ 2916459 w 12089090"/>
                  <a:gd name="connsiteY83" fmla="*/ 3355338 h 13511369"/>
                  <a:gd name="connsiteX84" fmla="*/ 3039093 w 12089090"/>
                  <a:gd name="connsiteY84" fmla="*/ 3469889 h 13511369"/>
                  <a:gd name="connsiteX85" fmla="*/ 2880740 w 12089090"/>
                  <a:gd name="connsiteY85" fmla="*/ 3872069 h 13511369"/>
                  <a:gd name="connsiteX86" fmla="*/ 2854547 w 12089090"/>
                  <a:gd name="connsiteY86" fmla="*/ 4003038 h 13511369"/>
                  <a:gd name="connsiteX87" fmla="*/ 2779537 w 12089090"/>
                  <a:gd name="connsiteY87" fmla="*/ 4067582 h 13511369"/>
                  <a:gd name="connsiteX88" fmla="*/ 2630709 w 12089090"/>
                  <a:gd name="connsiteY88" fmla="*/ 4069713 h 13511369"/>
                  <a:gd name="connsiteX89" fmla="*/ 2559272 w 12089090"/>
                  <a:gd name="connsiteY89" fmla="*/ 4041138 h 13511369"/>
                  <a:gd name="connsiteX90" fmla="*/ 2497359 w 12089090"/>
                  <a:gd name="connsiteY90" fmla="*/ 3964938 h 13511369"/>
                  <a:gd name="connsiteX91" fmla="*/ 2360437 w 12089090"/>
                  <a:gd name="connsiteY91" fmla="*/ 3991382 h 13511369"/>
                  <a:gd name="connsiteX92" fmla="*/ 2302097 w 12089090"/>
                  <a:gd name="connsiteY92" fmla="*/ 4098288 h 13511369"/>
                  <a:gd name="connsiteX93" fmla="*/ 2402109 w 12089090"/>
                  <a:gd name="connsiteY93" fmla="*/ 4295932 h 13511369"/>
                  <a:gd name="connsiteX94" fmla="*/ 2322337 w 12089090"/>
                  <a:gd name="connsiteY94" fmla="*/ 4353332 h 13511369"/>
                  <a:gd name="connsiteX95" fmla="*/ 2533078 w 12089090"/>
                  <a:gd name="connsiteY95" fmla="*/ 4645975 h 13511369"/>
                  <a:gd name="connsiteX96" fmla="*/ 2597372 w 12089090"/>
                  <a:gd name="connsiteY96" fmla="*/ 4879338 h 13511369"/>
                  <a:gd name="connsiteX97" fmla="*/ 2489024 w 12089090"/>
                  <a:gd name="connsiteY97" fmla="*/ 4958170 h 13511369"/>
                  <a:gd name="connsiteX98" fmla="*/ 2471165 w 12089090"/>
                  <a:gd name="connsiteY98" fmla="*/ 5122225 h 13511369"/>
                  <a:gd name="connsiteX99" fmla="*/ 2387822 w 12089090"/>
                  <a:gd name="connsiteY99" fmla="*/ 5196044 h 13511369"/>
                  <a:gd name="connsiteX100" fmla="*/ 2398537 w 12089090"/>
                  <a:gd name="connsiteY100" fmla="*/ 5286782 h 13511369"/>
                  <a:gd name="connsiteX101" fmla="*/ 2506884 w 12089090"/>
                  <a:gd name="connsiteY101" fmla="*/ 5384163 h 13511369"/>
                  <a:gd name="connsiteX102" fmla="*/ 2512837 w 12089090"/>
                  <a:gd name="connsiteY102" fmla="*/ 5534432 h 13511369"/>
                  <a:gd name="connsiteX103" fmla="*/ 2516409 w 12089090"/>
                  <a:gd name="connsiteY103" fmla="*/ 5622288 h 13511369"/>
                  <a:gd name="connsiteX104" fmla="*/ 2649759 w 12089090"/>
                  <a:gd name="connsiteY104" fmla="*/ 5741350 h 13511369"/>
                  <a:gd name="connsiteX105" fmla="*/ 2814065 w 12089090"/>
                  <a:gd name="connsiteY105" fmla="*/ 5819932 h 13511369"/>
                  <a:gd name="connsiteX106" fmla="*/ 2846212 w 12089090"/>
                  <a:gd name="connsiteY106" fmla="*/ 6036875 h 13511369"/>
                  <a:gd name="connsiteX107" fmla="*/ 2836687 w 12089090"/>
                  <a:gd name="connsiteY107" fmla="*/ 6239282 h 13511369"/>
                  <a:gd name="connsiteX108" fmla="*/ 2611659 w 12089090"/>
                  <a:gd name="connsiteY108" fmla="*/ 6322375 h 13511369"/>
                  <a:gd name="connsiteX109" fmla="*/ 2627137 w 12089090"/>
                  <a:gd name="connsiteY109" fmla="*/ 6448832 h 13511369"/>
                  <a:gd name="connsiteX110" fmla="*/ 2531887 w 12089090"/>
                  <a:gd name="connsiteY110" fmla="*/ 6696482 h 13511369"/>
                  <a:gd name="connsiteX111" fmla="*/ 2585465 w 12089090"/>
                  <a:gd name="connsiteY111" fmla="*/ 6812913 h 13511369"/>
                  <a:gd name="connsiteX112" fmla="*/ 2535459 w 12089090"/>
                  <a:gd name="connsiteY112" fmla="*/ 6872444 h 13511369"/>
                  <a:gd name="connsiteX113" fmla="*/ 2478309 w 12089090"/>
                  <a:gd name="connsiteY113" fmla="*/ 6981982 h 13511369"/>
                  <a:gd name="connsiteX114" fmla="*/ 2365199 w 12089090"/>
                  <a:gd name="connsiteY114" fmla="*/ 7022714 h 13511369"/>
                  <a:gd name="connsiteX115" fmla="*/ 2123503 w 12089090"/>
                  <a:gd name="connsiteY115" fmla="*/ 7248682 h 13511369"/>
                  <a:gd name="connsiteX116" fmla="*/ 2171128 w 12089090"/>
                  <a:gd name="connsiteY116" fmla="*/ 7551100 h 13511369"/>
                  <a:gd name="connsiteX117" fmla="*/ 2143743 w 12089090"/>
                  <a:gd name="connsiteY117" fmla="*/ 7627551 h 13511369"/>
                  <a:gd name="connsiteX118" fmla="*/ 1973484 w 12089090"/>
                  <a:gd name="connsiteY118" fmla="*/ 7703500 h 13511369"/>
                  <a:gd name="connsiteX119" fmla="*/ 1867519 w 12089090"/>
                  <a:gd name="connsiteY119" fmla="*/ 7841863 h 13511369"/>
                  <a:gd name="connsiteX120" fmla="*/ 1842515 w 12089090"/>
                  <a:gd name="connsiteY120" fmla="*/ 8084500 h 13511369"/>
                  <a:gd name="connsiteX121" fmla="*/ 1721072 w 12089090"/>
                  <a:gd name="connsiteY121" fmla="*/ 8148794 h 13511369"/>
                  <a:gd name="connsiteX122" fmla="*/ 1703212 w 12089090"/>
                  <a:gd name="connsiteY122" fmla="*/ 8291919 h 13511369"/>
                  <a:gd name="connsiteX123" fmla="*/ 1671065 w 12089090"/>
                  <a:gd name="connsiteY123" fmla="*/ 8510744 h 13511369"/>
                  <a:gd name="connsiteX124" fmla="*/ 1716309 w 12089090"/>
                  <a:gd name="connsiteY124" fmla="*/ 8653619 h 13511369"/>
                  <a:gd name="connsiteX125" fmla="*/ 1706784 w 12089090"/>
                  <a:gd name="connsiteY125" fmla="*/ 8772682 h 13511369"/>
                  <a:gd name="connsiteX126" fmla="*/ 1788937 w 12089090"/>
                  <a:gd name="connsiteY126" fmla="*/ 8963432 h 13511369"/>
                  <a:gd name="connsiteX127" fmla="*/ 1657969 w 12089090"/>
                  <a:gd name="connsiteY127" fmla="*/ 9413488 h 13511369"/>
                  <a:gd name="connsiteX128" fmla="*/ 1506759 w 12089090"/>
                  <a:gd name="connsiteY128" fmla="*/ 9498963 h 13511369"/>
                  <a:gd name="connsiteX129" fmla="*/ 1463897 w 12089090"/>
                  <a:gd name="connsiteY129" fmla="*/ 9682319 h 13511369"/>
                  <a:gd name="connsiteX130" fmla="*/ 1321022 w 12089090"/>
                  <a:gd name="connsiteY130" fmla="*/ 9748994 h 13511369"/>
                  <a:gd name="connsiteX131" fmla="*/ 1312687 w 12089090"/>
                  <a:gd name="connsiteY131" fmla="*/ 9839732 h 13511369"/>
                  <a:gd name="connsiteX132" fmla="*/ 1237678 w 12089090"/>
                  <a:gd name="connsiteY132" fmla="*/ 9970450 h 13511369"/>
                  <a:gd name="connsiteX133" fmla="*/ 1254347 w 12089090"/>
                  <a:gd name="connsiteY133" fmla="*/ 10151425 h 13511369"/>
                  <a:gd name="connsiteX134" fmla="*/ 1179337 w 12089090"/>
                  <a:gd name="connsiteY134" fmla="*/ 10315982 h 13511369"/>
                  <a:gd name="connsiteX135" fmla="*/ 932878 w 12089090"/>
                  <a:gd name="connsiteY135" fmla="*/ 10353832 h 13511369"/>
                  <a:gd name="connsiteX136" fmla="*/ 817387 w 12089090"/>
                  <a:gd name="connsiteY136" fmla="*/ 10468382 h 13511369"/>
                  <a:gd name="connsiteX137" fmla="*/ 678084 w 12089090"/>
                  <a:gd name="connsiteY137" fmla="*/ 10480038 h 13511369"/>
                  <a:gd name="connsiteX138" fmla="*/ 585215 w 12089090"/>
                  <a:gd name="connsiteY138" fmla="*/ 10544332 h 13511369"/>
                  <a:gd name="connsiteX139" fmla="*/ 497109 w 12089090"/>
                  <a:gd name="connsiteY139" fmla="*/ 10503850 h 13511369"/>
                  <a:gd name="connsiteX140" fmla="*/ 399478 w 12089090"/>
                  <a:gd name="connsiteY140" fmla="*/ 10510994 h 13511369"/>
                  <a:gd name="connsiteX141" fmla="*/ 301847 w 12089090"/>
                  <a:gd name="connsiteY141" fmla="*/ 10482419 h 13511369"/>
                  <a:gd name="connsiteX142" fmla="*/ 238743 w 12089090"/>
                  <a:gd name="connsiteY142" fmla="*/ 10535057 h 13511369"/>
                  <a:gd name="connsiteX143" fmla="*/ 17287 w 12089090"/>
                  <a:gd name="connsiteY143" fmla="*/ 10430282 h 13511369"/>
                  <a:gd name="connsiteX144" fmla="*/ 78009 w 12089090"/>
                  <a:gd name="connsiteY144" fmla="*/ 10608625 h 13511369"/>
                  <a:gd name="connsiteX145" fmla="*/ 11334 w 12089090"/>
                  <a:gd name="connsiteY145" fmla="*/ 10787219 h 13511369"/>
                  <a:gd name="connsiteX146" fmla="*/ 112537 w 12089090"/>
                  <a:gd name="connsiteY146" fmla="*/ 11056551 h 13511369"/>
                  <a:gd name="connsiteX147" fmla="*/ 8953 w 12089090"/>
                  <a:gd name="connsiteY147" fmla="*/ 11234894 h 13511369"/>
                  <a:gd name="connsiteX148" fmla="*/ 17287 w 12089090"/>
                  <a:gd name="connsiteY148" fmla="*/ 11420882 h 13511369"/>
                  <a:gd name="connsiteX149" fmla="*/ 158972 w 12089090"/>
                  <a:gd name="connsiteY149" fmla="*/ 11470638 h 13511369"/>
                  <a:gd name="connsiteX150" fmla="*/ 455437 w 12089090"/>
                  <a:gd name="connsiteY150" fmla="*/ 11497082 h 13511369"/>
                  <a:gd name="connsiteX151" fmla="*/ 623315 w 12089090"/>
                  <a:gd name="connsiteY151" fmla="*/ 11544457 h 13511369"/>
                  <a:gd name="connsiteX152" fmla="*/ 737615 w 12089090"/>
                  <a:gd name="connsiteY152" fmla="*/ 11489688 h 13511369"/>
                  <a:gd name="connsiteX153" fmla="*/ 912637 w 12089090"/>
                  <a:gd name="connsiteY153" fmla="*/ 11535182 h 13511369"/>
                  <a:gd name="connsiteX154" fmla="*/ 1078134 w 12089090"/>
                  <a:gd name="connsiteY154" fmla="*/ 11413488 h 13511369"/>
                  <a:gd name="connsiteX155" fmla="*/ 1155524 w 12089090"/>
                  <a:gd name="connsiteY155" fmla="*/ 11470889 h 13511369"/>
                  <a:gd name="connsiteX156" fmla="*/ 1294828 w 12089090"/>
                  <a:gd name="connsiteY156" fmla="*/ 11496832 h 13511369"/>
                  <a:gd name="connsiteX157" fmla="*/ 1466278 w 12089090"/>
                  <a:gd name="connsiteY157" fmla="*/ 11508738 h 13511369"/>
                  <a:gd name="connsiteX158" fmla="*/ 1552003 w 12089090"/>
                  <a:gd name="connsiteY158" fmla="*/ 11573032 h 13511369"/>
                  <a:gd name="connsiteX159" fmla="*/ 1652015 w 12089090"/>
                  <a:gd name="connsiteY159" fmla="*/ 11580175 h 13511369"/>
                  <a:gd name="connsiteX160" fmla="*/ 1731787 w 12089090"/>
                  <a:gd name="connsiteY160" fmla="*/ 11592332 h 13511369"/>
                  <a:gd name="connsiteX161" fmla="*/ 1659159 w 12089090"/>
                  <a:gd name="connsiteY161" fmla="*/ 11737338 h 13511369"/>
                  <a:gd name="connsiteX162" fmla="*/ 1693687 w 12089090"/>
                  <a:gd name="connsiteY162" fmla="*/ 11992382 h 13511369"/>
                  <a:gd name="connsiteX163" fmla="*/ 1871090 w 12089090"/>
                  <a:gd name="connsiteY163" fmla="*/ 12130244 h 13511369"/>
                  <a:gd name="connsiteX164" fmla="*/ 1993724 w 12089090"/>
                  <a:gd name="connsiteY164" fmla="*/ 12056676 h 13511369"/>
                  <a:gd name="connsiteX165" fmla="*/ 2066353 w 12089090"/>
                  <a:gd name="connsiteY165" fmla="*/ 12104050 h 13511369"/>
                  <a:gd name="connsiteX166" fmla="*/ 2142553 w 12089090"/>
                  <a:gd name="connsiteY166" fmla="*/ 12034994 h 13511369"/>
                  <a:gd name="connsiteX167" fmla="*/ 2242565 w 12089090"/>
                  <a:gd name="connsiteY167" fmla="*/ 12058807 h 13511369"/>
                  <a:gd name="connsiteX168" fmla="*/ 2473547 w 12089090"/>
                  <a:gd name="connsiteY168" fmla="*/ 12008800 h 13511369"/>
                  <a:gd name="connsiteX169" fmla="*/ 2524743 w 12089090"/>
                  <a:gd name="connsiteY169" fmla="*/ 11899513 h 13511369"/>
                  <a:gd name="connsiteX170" fmla="*/ 2893837 w 12089090"/>
                  <a:gd name="connsiteY170" fmla="*/ 12030482 h 13511369"/>
                  <a:gd name="connsiteX171" fmla="*/ 2983134 w 12089090"/>
                  <a:gd name="connsiteY171" fmla="*/ 12018325 h 13511369"/>
                  <a:gd name="connsiteX172" fmla="*/ 3084337 w 12089090"/>
                  <a:gd name="connsiteY172" fmla="*/ 12182882 h 13511369"/>
                  <a:gd name="connsiteX173" fmla="*/ 3323653 w 12089090"/>
                  <a:gd name="connsiteY173" fmla="*/ 12127863 h 13511369"/>
                  <a:gd name="connsiteX174" fmla="*/ 3433190 w 12089090"/>
                  <a:gd name="connsiteY174" fmla="*/ 12196919 h 13511369"/>
                  <a:gd name="connsiteX175" fmla="*/ 3586781 w 12089090"/>
                  <a:gd name="connsiteY175" fmla="*/ 12266226 h 13511369"/>
                  <a:gd name="connsiteX176" fmla="*/ 3522487 w 12089090"/>
                  <a:gd name="connsiteY176" fmla="*/ 12387670 h 13511369"/>
                  <a:gd name="connsiteX177" fmla="*/ 3607022 w 12089090"/>
                  <a:gd name="connsiteY177" fmla="*/ 12592207 h 13511369"/>
                  <a:gd name="connsiteX178" fmla="*/ 3560587 w 12089090"/>
                  <a:gd name="connsiteY178" fmla="*/ 12773432 h 13511369"/>
                  <a:gd name="connsiteX179" fmla="*/ 3545109 w 12089090"/>
                  <a:gd name="connsiteY179" fmla="*/ 12987494 h 13511369"/>
                  <a:gd name="connsiteX180" fmla="*/ 3636787 w 12089090"/>
                  <a:gd name="connsiteY180" fmla="*/ 13211582 h 13511369"/>
                  <a:gd name="connsiteX181" fmla="*/ 3922537 w 12089090"/>
                  <a:gd name="connsiteY181" fmla="*/ 13440182 h 13511369"/>
                  <a:gd name="connsiteX182" fmla="*/ 4514278 w 12089090"/>
                  <a:gd name="connsiteY182" fmla="*/ 13511369 h 13511369"/>
                  <a:gd name="connsiteX183" fmla="*/ 4549996 w 12089090"/>
                  <a:gd name="connsiteY183" fmla="*/ 13442312 h 13511369"/>
                  <a:gd name="connsiteX184" fmla="*/ 4208287 w 12089090"/>
                  <a:gd name="connsiteY184" fmla="*/ 13154432 h 13511369"/>
                  <a:gd name="connsiteX185" fmla="*/ 4635722 w 12089090"/>
                  <a:gd name="connsiteY185" fmla="*/ 13268482 h 13511369"/>
                  <a:gd name="connsiteX186" fmla="*/ 4951237 w 12089090"/>
                  <a:gd name="connsiteY186" fmla="*/ 13268732 h 13511369"/>
                  <a:gd name="connsiteX187" fmla="*/ 5052440 w 12089090"/>
                  <a:gd name="connsiteY187" fmla="*/ 13058932 h 13511369"/>
                  <a:gd name="connsiteX188" fmla="*/ 5011959 w 12089090"/>
                  <a:gd name="connsiteY188" fmla="*/ 12985113 h 13511369"/>
                  <a:gd name="connsiteX189" fmla="*/ 5008387 w 12089090"/>
                  <a:gd name="connsiteY189" fmla="*/ 12678182 h 13511369"/>
                  <a:gd name="connsiteX190" fmla="*/ 5084587 w 12089090"/>
                  <a:gd name="connsiteY190" fmla="*/ 12563882 h 13511369"/>
                  <a:gd name="connsiteX191" fmla="*/ 5046487 w 12089090"/>
                  <a:gd name="connsiteY191" fmla="*/ 12225745 h 13511369"/>
                  <a:gd name="connsiteX192" fmla="*/ 5375100 w 12089090"/>
                  <a:gd name="connsiteY192" fmla="*/ 12097157 h 13511369"/>
                  <a:gd name="connsiteX193" fmla="*/ 5656087 w 12089090"/>
                  <a:gd name="connsiteY193" fmla="*/ 12180502 h 13511369"/>
                  <a:gd name="connsiteX194" fmla="*/ 5541787 w 12089090"/>
                  <a:gd name="connsiteY194" fmla="*/ 11249432 h 13511369"/>
                  <a:gd name="connsiteX195" fmla="*/ 5602510 w 12089090"/>
                  <a:gd name="connsiteY195" fmla="*/ 10722925 h 13511369"/>
                  <a:gd name="connsiteX196" fmla="*/ 5485827 w 12089090"/>
                  <a:gd name="connsiteY196" fmla="*/ 10663394 h 13511369"/>
                  <a:gd name="connsiteX197" fmla="*/ 5602509 w 12089090"/>
                  <a:gd name="connsiteY197" fmla="*/ 10701495 h 13511369"/>
                  <a:gd name="connsiteX198" fmla="*/ 5628703 w 12089090"/>
                  <a:gd name="connsiteY198" fmla="*/ 10160950 h 13511369"/>
                  <a:gd name="connsiteX199" fmla="*/ 5715618 w 12089090"/>
                  <a:gd name="connsiteY199" fmla="*/ 9775438 h 13511369"/>
                  <a:gd name="connsiteX200" fmla="*/ 5847778 w 12089090"/>
                  <a:gd name="connsiteY200" fmla="*/ 9408475 h 13511369"/>
                  <a:gd name="connsiteX201" fmla="*/ 5938265 w 12089090"/>
                  <a:gd name="connsiteY201" fmla="*/ 9196544 h 13511369"/>
                  <a:gd name="connsiteX202" fmla="*/ 5776340 w 12089090"/>
                  <a:gd name="connsiteY202" fmla="*/ 9329894 h 13511369"/>
                  <a:gd name="connsiteX203" fmla="*/ 5940647 w 12089090"/>
                  <a:gd name="connsiteY203" fmla="*/ 9137013 h 13511369"/>
                  <a:gd name="connsiteX204" fmla="*/ 5972794 w 12089090"/>
                  <a:gd name="connsiteY204" fmla="*/ 8956289 h 13511369"/>
                  <a:gd name="connsiteX205" fmla="*/ 5976365 w 12089090"/>
                  <a:gd name="connsiteY205" fmla="*/ 9087006 h 13511369"/>
                  <a:gd name="connsiteX206" fmla="*/ 6458567 w 12089090"/>
                  <a:gd name="connsiteY206" fmla="*/ 8201432 h 13511369"/>
                  <a:gd name="connsiteX207" fmla="*/ 6221634 w 12089090"/>
                  <a:gd name="connsiteY207" fmla="*/ 8101170 h 13511369"/>
                  <a:gd name="connsiteX208" fmla="*/ 6443090 w 12089090"/>
                  <a:gd name="connsiteY208" fmla="*/ 8110694 h 13511369"/>
                  <a:gd name="connsiteX209" fmla="*/ 6713363 w 12089090"/>
                  <a:gd name="connsiteY209" fmla="*/ 8074975 h 13511369"/>
                  <a:gd name="connsiteX210" fmla="*/ 6872907 w 12089090"/>
                  <a:gd name="connsiteY210" fmla="*/ 8032113 h 13511369"/>
                  <a:gd name="connsiteX211" fmla="*/ 6802659 w 12089090"/>
                  <a:gd name="connsiteY211" fmla="*/ 7972582 h 13511369"/>
                  <a:gd name="connsiteX212" fmla="*/ 6894339 w 12089090"/>
                  <a:gd name="connsiteY212" fmla="*/ 7846626 h 13511369"/>
                  <a:gd name="connsiteX213" fmla="*/ 6997921 w 12089090"/>
                  <a:gd name="connsiteY213" fmla="*/ 7867807 h 13511369"/>
                  <a:gd name="connsiteX214" fmla="*/ 7034832 w 12089090"/>
                  <a:gd name="connsiteY214" fmla="*/ 7793990 h 13511369"/>
                  <a:gd name="connsiteX215" fmla="*/ 6961013 w 12089090"/>
                  <a:gd name="connsiteY215" fmla="*/ 7693975 h 13511369"/>
                  <a:gd name="connsiteX216" fmla="*/ 6927676 w 12089090"/>
                  <a:gd name="connsiteY216" fmla="*/ 7596344 h 13511369"/>
                  <a:gd name="connsiteX217" fmla="*/ 6837187 w 12089090"/>
                  <a:gd name="connsiteY217" fmla="*/ 7591832 h 13511369"/>
                  <a:gd name="connsiteX218" fmla="*/ 6763369 w 12089090"/>
                  <a:gd name="connsiteY218" fmla="*/ 7674925 h 13511369"/>
                  <a:gd name="connsiteX219" fmla="*/ 6627637 w 12089090"/>
                  <a:gd name="connsiteY219" fmla="*/ 7687082 h 13511369"/>
                  <a:gd name="connsiteX220" fmla="*/ 6687169 w 12089090"/>
                  <a:gd name="connsiteY220" fmla="*/ 7617775 h 13511369"/>
                  <a:gd name="connsiteX221" fmla="*/ 6699076 w 12089090"/>
                  <a:gd name="connsiteY221" fmla="*/ 7529669 h 13511369"/>
                  <a:gd name="connsiteX222" fmla="*/ 6720506 w 12089090"/>
                  <a:gd name="connsiteY222" fmla="*/ 7467756 h 13511369"/>
                  <a:gd name="connsiteX223" fmla="*/ 6684787 w 12089090"/>
                  <a:gd name="connsiteY223" fmla="*/ 7401332 h 13511369"/>
                  <a:gd name="connsiteX224" fmla="*/ 6620494 w 12089090"/>
                  <a:gd name="connsiteY224" fmla="*/ 7432038 h 13511369"/>
                  <a:gd name="connsiteX225" fmla="*/ 6618112 w 12089090"/>
                  <a:gd name="connsiteY225" fmla="*/ 7351326 h 13511369"/>
                  <a:gd name="connsiteX226" fmla="*/ 6837188 w 12089090"/>
                  <a:gd name="connsiteY226" fmla="*/ 7243919 h 13511369"/>
                  <a:gd name="connsiteX227" fmla="*/ 6801469 w 12089090"/>
                  <a:gd name="connsiteY227" fmla="*/ 7089138 h 13511369"/>
                  <a:gd name="connsiteX228" fmla="*/ 6877669 w 12089090"/>
                  <a:gd name="connsiteY228" fmla="*/ 7072469 h 13511369"/>
                  <a:gd name="connsiteX229" fmla="*/ 6856237 w 12089090"/>
                  <a:gd name="connsiteY229" fmla="*/ 6982232 h 13511369"/>
                  <a:gd name="connsiteX230" fmla="*/ 6961013 w 12089090"/>
                  <a:gd name="connsiteY230" fmla="*/ 6984363 h 13511369"/>
                  <a:gd name="connsiteX231" fmla="*/ 7003876 w 12089090"/>
                  <a:gd name="connsiteY231" fmla="*/ 6903400 h 13511369"/>
                  <a:gd name="connsiteX232" fmla="*/ 7106269 w 12089090"/>
                  <a:gd name="connsiteY232" fmla="*/ 6936738 h 13511369"/>
                  <a:gd name="connsiteX233" fmla="*/ 7180088 w 12089090"/>
                  <a:gd name="connsiteY233" fmla="*/ 7039132 h 13511369"/>
                  <a:gd name="connsiteX234" fmla="*/ 7246763 w 12089090"/>
                  <a:gd name="connsiteY234" fmla="*/ 6979600 h 13511369"/>
                  <a:gd name="connsiteX235" fmla="*/ 7187232 w 12089090"/>
                  <a:gd name="connsiteY235" fmla="*/ 6843869 h 13511369"/>
                  <a:gd name="connsiteX236" fmla="*/ 7244381 w 12089090"/>
                  <a:gd name="connsiteY236" fmla="*/ 6896506 h 13511369"/>
                  <a:gd name="connsiteX237" fmla="*/ 7361063 w 12089090"/>
                  <a:gd name="connsiteY237" fmla="*/ 6934357 h 13511369"/>
                  <a:gd name="connsiteX238" fmla="*/ 7434882 w 12089090"/>
                  <a:gd name="connsiteY238" fmla="*/ 7006046 h 13511369"/>
                  <a:gd name="connsiteX239" fmla="*/ 7403926 w 12089090"/>
                  <a:gd name="connsiteY239" fmla="*/ 7144158 h 13511369"/>
                  <a:gd name="connsiteX240" fmla="*/ 7475363 w 12089090"/>
                  <a:gd name="connsiteY240" fmla="*/ 7108439 h 13511369"/>
                  <a:gd name="connsiteX241" fmla="*/ 7465837 w 12089090"/>
                  <a:gd name="connsiteY241" fmla="*/ 7077482 h 13511369"/>
                  <a:gd name="connsiteX242" fmla="*/ 7542038 w 12089090"/>
                  <a:gd name="connsiteY242" fmla="*/ 7163208 h 13511369"/>
                  <a:gd name="connsiteX243" fmla="*/ 7477744 w 12089090"/>
                  <a:gd name="connsiteY243" fmla="*/ 7244171 h 13511369"/>
                  <a:gd name="connsiteX244" fmla="*/ 7542037 w 12089090"/>
                  <a:gd name="connsiteY244" fmla="*/ 7325132 h 13511369"/>
                  <a:gd name="connsiteX245" fmla="*/ 7468219 w 12089090"/>
                  <a:gd name="connsiteY245" fmla="*/ 7344183 h 13511369"/>
                  <a:gd name="connsiteX246" fmla="*/ 7375351 w 12089090"/>
                  <a:gd name="connsiteY246" fmla="*/ 7296558 h 13511369"/>
                  <a:gd name="connsiteX247" fmla="*/ 7327726 w 12089090"/>
                  <a:gd name="connsiteY247" fmla="*/ 7406096 h 13511369"/>
                  <a:gd name="connsiteX248" fmla="*/ 7403926 w 12089090"/>
                  <a:gd name="connsiteY248" fmla="*/ 7425146 h 13511369"/>
                  <a:gd name="connsiteX249" fmla="*/ 7458694 w 12089090"/>
                  <a:gd name="connsiteY249" fmla="*/ 7484677 h 13511369"/>
                  <a:gd name="connsiteX250" fmla="*/ 7484888 w 12089090"/>
                  <a:gd name="connsiteY250" fmla="*/ 7515382 h 13511369"/>
                  <a:gd name="connsiteX251" fmla="*/ 7505128 w 12089090"/>
                  <a:gd name="connsiteY251" fmla="*/ 7467755 h 13511369"/>
                  <a:gd name="connsiteX252" fmla="*/ 7563469 w 12089090"/>
                  <a:gd name="connsiteY252" fmla="*/ 7529921 h 13511369"/>
                  <a:gd name="connsiteX253" fmla="*/ 7656338 w 12089090"/>
                  <a:gd name="connsiteY253" fmla="*/ 7615646 h 13511369"/>
                  <a:gd name="connsiteX254" fmla="*/ 7656338 w 12089090"/>
                  <a:gd name="connsiteY254" fmla="*/ 7510871 h 13511369"/>
                  <a:gd name="connsiteX255" fmla="*/ 7830168 w 12089090"/>
                  <a:gd name="connsiteY255" fmla="*/ 7606120 h 13511369"/>
                  <a:gd name="connsiteX256" fmla="*/ 7723013 w 12089090"/>
                  <a:gd name="connsiteY256" fmla="*/ 7370377 h 13511369"/>
                  <a:gd name="connsiteX257" fmla="*/ 7725394 w 12089090"/>
                  <a:gd name="connsiteY257" fmla="*/ 7234646 h 13511369"/>
                  <a:gd name="connsiteX258" fmla="*/ 7630144 w 12089090"/>
                  <a:gd name="connsiteY258" fmla="*/ 7206071 h 13511369"/>
                  <a:gd name="connsiteX259" fmla="*/ 7694437 w 12089090"/>
                  <a:gd name="connsiteY259" fmla="*/ 7039382 h 13511369"/>
                  <a:gd name="connsiteX260" fmla="*/ 8392144 w 12089090"/>
                  <a:gd name="connsiteY260" fmla="*/ 6653621 h 13511369"/>
                  <a:gd name="connsiteX261" fmla="*/ 8720757 w 12089090"/>
                  <a:gd name="connsiteY261" fmla="*/ 6591708 h 13511369"/>
                  <a:gd name="connsiteX262" fmla="*/ 8739807 w 12089090"/>
                  <a:gd name="connsiteY262" fmla="*/ 6696483 h 13511369"/>
                  <a:gd name="connsiteX263" fmla="*/ 8813626 w 12089090"/>
                  <a:gd name="connsiteY263" fmla="*/ 6701246 h 13511369"/>
                  <a:gd name="connsiteX264" fmla="*/ 8789812 w 12089090"/>
                  <a:gd name="connsiteY264" fmla="*/ 6548844 h 13511369"/>
                  <a:gd name="connsiteX265" fmla="*/ 9332737 w 12089090"/>
                  <a:gd name="connsiteY265" fmla="*/ 6544082 h 13511369"/>
                  <a:gd name="connsiteX266" fmla="*/ 9520856 w 12089090"/>
                  <a:gd name="connsiteY266" fmla="*/ 6494075 h 13511369"/>
                  <a:gd name="connsiteX267" fmla="*/ 9647062 w 12089090"/>
                  <a:gd name="connsiteY267" fmla="*/ 6298813 h 13511369"/>
                  <a:gd name="connsiteX268" fmla="*/ 9923287 w 12089090"/>
                  <a:gd name="connsiteY268" fmla="*/ 6334532 h 13511369"/>
                  <a:gd name="connsiteX269" fmla="*/ 9887569 w 12089090"/>
                  <a:gd name="connsiteY269" fmla="*/ 6420258 h 13511369"/>
                  <a:gd name="connsiteX270" fmla="*/ 9744694 w 12089090"/>
                  <a:gd name="connsiteY270" fmla="*/ 6434546 h 13511369"/>
                  <a:gd name="connsiteX271" fmla="*/ 9813749 w 12089090"/>
                  <a:gd name="connsiteY271" fmla="*/ 6489313 h 13511369"/>
                  <a:gd name="connsiteX272" fmla="*/ 9682782 w 12089090"/>
                  <a:gd name="connsiteY272" fmla="*/ 6517889 h 13511369"/>
                  <a:gd name="connsiteX273" fmla="*/ 9556576 w 12089090"/>
                  <a:gd name="connsiteY273" fmla="*/ 6508364 h 13511369"/>
                  <a:gd name="connsiteX274" fmla="*/ 9470850 w 12089090"/>
                  <a:gd name="connsiteY274" fmla="*/ 6544082 h 13511369"/>
                  <a:gd name="connsiteX275" fmla="*/ 9439894 w 12089090"/>
                  <a:gd name="connsiteY275" fmla="*/ 6848883 h 13511369"/>
                  <a:gd name="connsiteX276" fmla="*/ 9601819 w 12089090"/>
                  <a:gd name="connsiteY276" fmla="*/ 6882220 h 13511369"/>
                  <a:gd name="connsiteX277" fmla="*/ 9808987 w 12089090"/>
                  <a:gd name="connsiteY277" fmla="*/ 6696482 h 13511369"/>
                  <a:gd name="connsiteX278" fmla="*/ 9847088 w 12089090"/>
                  <a:gd name="connsiteY278" fmla="*/ 6794114 h 13511369"/>
                  <a:gd name="connsiteX279" fmla="*/ 9994726 w 12089090"/>
                  <a:gd name="connsiteY279" fmla="*/ 6717914 h 13511369"/>
                  <a:gd name="connsiteX280" fmla="*/ 9894713 w 12089090"/>
                  <a:gd name="connsiteY280" fmla="*/ 6956040 h 13511369"/>
                  <a:gd name="connsiteX281" fmla="*/ 10037588 w 12089090"/>
                  <a:gd name="connsiteY281" fmla="*/ 6898889 h 13511369"/>
                  <a:gd name="connsiteX282" fmla="*/ 10004251 w 12089090"/>
                  <a:gd name="connsiteY282" fmla="*/ 6986996 h 13511369"/>
                  <a:gd name="connsiteX283" fmla="*/ 10235232 w 12089090"/>
                  <a:gd name="connsiteY283" fmla="*/ 6984614 h 13511369"/>
                  <a:gd name="connsiteX284" fmla="*/ 10075687 w 12089090"/>
                  <a:gd name="connsiteY284" fmla="*/ 7039382 h 13511369"/>
                  <a:gd name="connsiteX285" fmla="*/ 9966151 w 12089090"/>
                  <a:gd name="connsiteY285" fmla="*/ 7096533 h 13511369"/>
                  <a:gd name="connsiteX286" fmla="*/ 9847088 w 12089090"/>
                  <a:gd name="connsiteY286" fmla="*/ 7210833 h 13511369"/>
                  <a:gd name="connsiteX287" fmla="*/ 9882806 w 12089090"/>
                  <a:gd name="connsiteY287" fmla="*/ 7270363 h 13511369"/>
                  <a:gd name="connsiteX288" fmla="*/ 9925669 w 12089090"/>
                  <a:gd name="connsiteY288" fmla="*/ 7320371 h 13511369"/>
                  <a:gd name="connsiteX289" fmla="*/ 10004251 w 12089090"/>
                  <a:gd name="connsiteY289" fmla="*/ 7287033 h 13511369"/>
                  <a:gd name="connsiteX290" fmla="*/ 10016156 w 12089090"/>
                  <a:gd name="connsiteY290" fmla="*/ 7348944 h 13511369"/>
                  <a:gd name="connsiteX291" fmla="*/ 10130457 w 12089090"/>
                  <a:gd name="connsiteY291" fmla="*/ 7210833 h 13511369"/>
                  <a:gd name="connsiteX292" fmla="*/ 10166176 w 12089090"/>
                  <a:gd name="connsiteY292" fmla="*/ 7356089 h 13511369"/>
                  <a:gd name="connsiteX293" fmla="*/ 10261426 w 12089090"/>
                  <a:gd name="connsiteY293" fmla="*/ 7239408 h 13511369"/>
                  <a:gd name="connsiteX294" fmla="*/ 10287619 w 12089090"/>
                  <a:gd name="connsiteY294" fmla="*/ 7401332 h 13511369"/>
                  <a:gd name="connsiteX295" fmla="*/ 10361437 w 12089090"/>
                  <a:gd name="connsiteY295" fmla="*/ 7477532 h 13511369"/>
                  <a:gd name="connsiteX296" fmla="*/ 10151887 w 12089090"/>
                  <a:gd name="connsiteY296" fmla="*/ 7591832 h 13511369"/>
                  <a:gd name="connsiteX297" fmla="*/ 10304288 w 12089090"/>
                  <a:gd name="connsiteY297" fmla="*/ 7741852 h 13511369"/>
                  <a:gd name="connsiteX298" fmla="*/ 10335244 w 12089090"/>
                  <a:gd name="connsiteY298" fmla="*/ 7644221 h 13511369"/>
                  <a:gd name="connsiteX299" fmla="*/ 10406680 w 12089090"/>
                  <a:gd name="connsiteY299" fmla="*/ 7732326 h 13511369"/>
                  <a:gd name="connsiteX300" fmla="*/ 10528126 w 12089090"/>
                  <a:gd name="connsiteY300" fmla="*/ 7691846 h 13511369"/>
                  <a:gd name="connsiteX301" fmla="*/ 10532887 w 12089090"/>
                  <a:gd name="connsiteY301" fmla="*/ 7777570 h 13511369"/>
                  <a:gd name="connsiteX302" fmla="*/ 10530506 w 12089090"/>
                  <a:gd name="connsiteY302" fmla="*/ 7875200 h 13511369"/>
                  <a:gd name="connsiteX303" fmla="*/ 10640043 w 12089090"/>
                  <a:gd name="connsiteY303" fmla="*/ 7837101 h 13511369"/>
                  <a:gd name="connsiteX304" fmla="*/ 10680526 w 12089090"/>
                  <a:gd name="connsiteY304" fmla="*/ 8075227 h 13511369"/>
                  <a:gd name="connsiteX305" fmla="*/ 10818637 w 12089090"/>
                  <a:gd name="connsiteY305" fmla="*/ 8106182 h 13511369"/>
                  <a:gd name="connsiteX306" fmla="*/ 10832925 w 12089090"/>
                  <a:gd name="connsiteY306" fmla="*/ 7815670 h 13511369"/>
                  <a:gd name="connsiteX307" fmla="*/ 10923413 w 12089090"/>
                  <a:gd name="connsiteY307" fmla="*/ 7791858 h 13511369"/>
                  <a:gd name="connsiteX308" fmla="*/ 10992469 w 12089090"/>
                  <a:gd name="connsiteY308" fmla="*/ 7620407 h 13511369"/>
                  <a:gd name="connsiteX309" fmla="*/ 10954369 w 12089090"/>
                  <a:gd name="connsiteY309" fmla="*/ 7491821 h 13511369"/>
                  <a:gd name="connsiteX310" fmla="*/ 10859119 w 12089090"/>
                  <a:gd name="connsiteY310" fmla="*/ 7479913 h 13511369"/>
                  <a:gd name="connsiteX311" fmla="*/ 10906743 w 12089090"/>
                  <a:gd name="connsiteY311" fmla="*/ 7360851 h 13511369"/>
                  <a:gd name="connsiteX312" fmla="*/ 10801969 w 12089090"/>
                  <a:gd name="connsiteY312" fmla="*/ 7289414 h 13511369"/>
                  <a:gd name="connsiteX313" fmla="*/ 10761487 w 12089090"/>
                  <a:gd name="connsiteY313" fmla="*/ 7058432 h 13511369"/>
                  <a:gd name="connsiteX314" fmla="*/ 10443987 w 12089090"/>
                  <a:gd name="connsiteY314" fmla="*/ 7020332 h 13511369"/>
                  <a:gd name="connsiteX315" fmla="*/ 10513838 w 12089090"/>
                  <a:gd name="connsiteY315" fmla="*/ 6915558 h 13511369"/>
                  <a:gd name="connsiteX316" fmla="*/ 10637663 w 12089090"/>
                  <a:gd name="connsiteY316" fmla="*/ 6896508 h 13511369"/>
                  <a:gd name="connsiteX317" fmla="*/ 10647187 w 12089090"/>
                  <a:gd name="connsiteY317" fmla="*/ 6810782 h 13511369"/>
                  <a:gd name="connsiteX318" fmla="*/ 10859912 w 12089090"/>
                  <a:gd name="connsiteY318" fmla="*/ 6899682 h 13511369"/>
                  <a:gd name="connsiteX319" fmla="*/ 10875787 w 12089090"/>
                  <a:gd name="connsiteY319" fmla="*/ 6677432 h 13511369"/>
                  <a:gd name="connsiteX320" fmla="*/ 10666237 w 12089090"/>
                  <a:gd name="connsiteY320" fmla="*/ 6772682 h 13511369"/>
                  <a:gd name="connsiteX321" fmla="*/ 10590037 w 12089090"/>
                  <a:gd name="connsiteY321" fmla="*/ 6544082 h 13511369"/>
                  <a:gd name="connsiteX322" fmla="*/ 10361437 w 12089090"/>
                  <a:gd name="connsiteY322" fmla="*/ 6753632 h 13511369"/>
                  <a:gd name="connsiteX323" fmla="*/ 10374138 w 12089090"/>
                  <a:gd name="connsiteY323" fmla="*/ 6588533 h 13511369"/>
                  <a:gd name="connsiteX324" fmla="*/ 10386837 w 12089090"/>
                  <a:gd name="connsiteY324" fmla="*/ 6464707 h 13511369"/>
                  <a:gd name="connsiteX325" fmla="*/ 10331672 w 12089090"/>
                  <a:gd name="connsiteY325" fmla="*/ 6436675 h 13511369"/>
                  <a:gd name="connsiteX326" fmla="*/ 10278888 w 12089090"/>
                  <a:gd name="connsiteY326" fmla="*/ 6452008 h 13511369"/>
                  <a:gd name="connsiteX327" fmla="*/ 10158237 w 12089090"/>
                  <a:gd name="connsiteY327" fmla="*/ 6236107 h 13511369"/>
                  <a:gd name="connsiteX328" fmla="*/ 10323338 w 12089090"/>
                  <a:gd name="connsiteY328" fmla="*/ 6274208 h 13511369"/>
                  <a:gd name="connsiteX329" fmla="*/ 10564638 w 12089090"/>
                  <a:gd name="connsiteY329" fmla="*/ 6274208 h 13511369"/>
                  <a:gd name="connsiteX330" fmla="*/ 10694812 w 12089090"/>
                  <a:gd name="connsiteY330" fmla="*/ 6134507 h 13511369"/>
                  <a:gd name="connsiteX331" fmla="*/ 10593213 w 12089090"/>
                  <a:gd name="connsiteY331" fmla="*/ 6023383 h 13511369"/>
                  <a:gd name="connsiteX332" fmla="*/ 10380487 w 12089090"/>
                  <a:gd name="connsiteY332" fmla="*/ 5975757 h 13511369"/>
                  <a:gd name="connsiteX333" fmla="*/ 10561462 w 12089090"/>
                  <a:gd name="connsiteY333" fmla="*/ 5845582 h 13511369"/>
                  <a:gd name="connsiteX334" fmla="*/ 10507488 w 12089090"/>
                  <a:gd name="connsiteY334" fmla="*/ 5728108 h 13511369"/>
                  <a:gd name="connsiteX335" fmla="*/ 10561463 w 12089090"/>
                  <a:gd name="connsiteY335" fmla="*/ 5607458 h 13511369"/>
                  <a:gd name="connsiteX336" fmla="*/ 10523362 w 12089090"/>
                  <a:gd name="connsiteY336" fmla="*/ 5604282 h 13511369"/>
                  <a:gd name="connsiteX337" fmla="*/ 10488438 w 12089090"/>
                  <a:gd name="connsiteY337" fmla="*/ 5528083 h 13511369"/>
                  <a:gd name="connsiteX338" fmla="*/ 10329687 w 12089090"/>
                  <a:gd name="connsiteY338" fmla="*/ 5375682 h 13511369"/>
                  <a:gd name="connsiteX339" fmla="*/ 10599563 w 12089090"/>
                  <a:gd name="connsiteY339" fmla="*/ 5480458 h 13511369"/>
                  <a:gd name="connsiteX340" fmla="*/ 10742437 w 12089090"/>
                  <a:gd name="connsiteY340" fmla="*/ 5439182 h 13511369"/>
                  <a:gd name="connsiteX341" fmla="*/ 10717038 w 12089090"/>
                  <a:gd name="connsiteY341" fmla="*/ 5686833 h 13511369"/>
                  <a:gd name="connsiteX342" fmla="*/ 10894837 w 12089090"/>
                  <a:gd name="connsiteY342" fmla="*/ 5724932 h 13511369"/>
                  <a:gd name="connsiteX343" fmla="*/ 10951988 w 12089090"/>
                  <a:gd name="connsiteY343" fmla="*/ 5550308 h 13511369"/>
                  <a:gd name="connsiteX344" fmla="*/ 10993262 w 12089090"/>
                  <a:gd name="connsiteY344" fmla="*/ 5321707 h 13511369"/>
                  <a:gd name="connsiteX345" fmla="*/ 10913888 w 12089090"/>
                  <a:gd name="connsiteY345" fmla="*/ 5118508 h 13511369"/>
                  <a:gd name="connsiteX346" fmla="*/ 10856737 w 12089090"/>
                  <a:gd name="connsiteY346" fmla="*/ 5020082 h 13511369"/>
                  <a:gd name="connsiteX347" fmla="*/ 10777363 w 12089090"/>
                  <a:gd name="connsiteY347" fmla="*/ 5137558 h 13511369"/>
                  <a:gd name="connsiteX348" fmla="*/ 10707513 w 12089090"/>
                  <a:gd name="connsiteY348" fmla="*/ 5096283 h 13511369"/>
                  <a:gd name="connsiteX349" fmla="*/ 10675763 w 12089090"/>
                  <a:gd name="connsiteY349" fmla="*/ 5216933 h 13511369"/>
                  <a:gd name="connsiteX350" fmla="*/ 10574162 w 12089090"/>
                  <a:gd name="connsiteY350" fmla="*/ 5220107 h 13511369"/>
                  <a:gd name="connsiteX351" fmla="*/ 10494787 w 12089090"/>
                  <a:gd name="connsiteY351" fmla="*/ 5077232 h 13511369"/>
                  <a:gd name="connsiteX352" fmla="*/ 10456687 w 12089090"/>
                  <a:gd name="connsiteY352" fmla="*/ 4924832 h 13511369"/>
                  <a:gd name="connsiteX353" fmla="*/ 10240787 w 12089090"/>
                  <a:gd name="connsiteY353" fmla="*/ 4928007 h 13511369"/>
                  <a:gd name="connsiteX354" fmla="*/ 10266187 w 12089090"/>
                  <a:gd name="connsiteY354" fmla="*/ 5153432 h 13511369"/>
                  <a:gd name="connsiteX355" fmla="*/ 10228088 w 12089090"/>
                  <a:gd name="connsiteY355" fmla="*/ 4959758 h 13511369"/>
                  <a:gd name="connsiteX356" fmla="*/ 10183637 w 12089090"/>
                  <a:gd name="connsiteY356" fmla="*/ 4972457 h 13511369"/>
                  <a:gd name="connsiteX357" fmla="*/ 10113787 w 12089090"/>
                  <a:gd name="connsiteY357" fmla="*/ 4861332 h 13511369"/>
                  <a:gd name="connsiteX358" fmla="*/ 10018538 w 12089090"/>
                  <a:gd name="connsiteY358" fmla="*/ 4931183 h 13511369"/>
                  <a:gd name="connsiteX359" fmla="*/ 9862962 w 12089090"/>
                  <a:gd name="connsiteY359" fmla="*/ 5058182 h 13511369"/>
                  <a:gd name="connsiteX360" fmla="*/ 10228087 w 12089090"/>
                  <a:gd name="connsiteY360" fmla="*/ 4724807 h 13511369"/>
                  <a:gd name="connsiteX361" fmla="*/ 10372550 w 12089090"/>
                  <a:gd name="connsiteY361" fmla="*/ 4634321 h 13511369"/>
                  <a:gd name="connsiteX362" fmla="*/ 10590037 w 12089090"/>
                  <a:gd name="connsiteY362" fmla="*/ 4581932 h 13511369"/>
                  <a:gd name="connsiteX363" fmla="*/ 10628138 w 12089090"/>
                  <a:gd name="connsiteY363" fmla="*/ 4461283 h 13511369"/>
                  <a:gd name="connsiteX364" fmla="*/ 10799588 w 12089090"/>
                  <a:gd name="connsiteY364" fmla="*/ 4334283 h 13511369"/>
                  <a:gd name="connsiteX365" fmla="*/ 10831337 w 12089090"/>
                  <a:gd name="connsiteY365" fmla="*/ 4080282 h 13511369"/>
                  <a:gd name="connsiteX366" fmla="*/ 10599562 w 12089090"/>
                  <a:gd name="connsiteY366" fmla="*/ 3997732 h 13511369"/>
                  <a:gd name="connsiteX367" fmla="*/ 10282063 w 12089090"/>
                  <a:gd name="connsiteY367" fmla="*/ 3950108 h 13511369"/>
                  <a:gd name="connsiteX368" fmla="*/ 10151887 w 12089090"/>
                  <a:gd name="connsiteY368" fmla="*/ 4010432 h 13511369"/>
                  <a:gd name="connsiteX369" fmla="*/ 10177288 w 12089090"/>
                  <a:gd name="connsiteY369" fmla="*/ 3845333 h 13511369"/>
                  <a:gd name="connsiteX370" fmla="*/ 10126488 w 12089090"/>
                  <a:gd name="connsiteY370" fmla="*/ 3670708 h 13511369"/>
                  <a:gd name="connsiteX371" fmla="*/ 10240787 w 12089090"/>
                  <a:gd name="connsiteY371" fmla="*/ 3708807 h 13511369"/>
                  <a:gd name="connsiteX372" fmla="*/ 10361438 w 12089090"/>
                  <a:gd name="connsiteY372" fmla="*/ 3600858 h 13511369"/>
                  <a:gd name="connsiteX373" fmla="*/ 10551938 w 12089090"/>
                  <a:gd name="connsiteY373" fmla="*/ 3661183 h 13511369"/>
                  <a:gd name="connsiteX374" fmla="*/ 10564638 w 12089090"/>
                  <a:gd name="connsiteY374" fmla="*/ 3477033 h 13511369"/>
                  <a:gd name="connsiteX375" fmla="*/ 10704337 w 12089090"/>
                  <a:gd name="connsiteY375" fmla="*/ 3515132 h 13511369"/>
                  <a:gd name="connsiteX376" fmla="*/ 10818637 w 12089090"/>
                  <a:gd name="connsiteY376" fmla="*/ 3210332 h 13511369"/>
                  <a:gd name="connsiteX377" fmla="*/ 10920238 w 12089090"/>
                  <a:gd name="connsiteY377" fmla="*/ 3299233 h 13511369"/>
                  <a:gd name="connsiteX378" fmla="*/ 11059937 w 12089090"/>
                  <a:gd name="connsiteY378" fmla="*/ 3283357 h 13511369"/>
                  <a:gd name="connsiteX379" fmla="*/ 11094862 w 12089090"/>
                  <a:gd name="connsiteY379" fmla="*/ 3508782 h 13511369"/>
                  <a:gd name="connsiteX380" fmla="*/ 11171063 w 12089090"/>
                  <a:gd name="connsiteY380" fmla="*/ 3251608 h 13511369"/>
                  <a:gd name="connsiteX381" fmla="*/ 11094863 w 12089090"/>
                  <a:gd name="connsiteY381" fmla="*/ 3165883 h 13511369"/>
                  <a:gd name="connsiteX382" fmla="*/ 11180587 w 12089090"/>
                  <a:gd name="connsiteY382" fmla="*/ 2911882 h 13511369"/>
                  <a:gd name="connsiteX383" fmla="*/ 10999613 w 12089090"/>
                  <a:gd name="connsiteY383" fmla="*/ 2988083 h 13511369"/>
                  <a:gd name="connsiteX384" fmla="*/ 10971037 w 12089090"/>
                  <a:gd name="connsiteY384" fmla="*/ 2918232 h 13511369"/>
                  <a:gd name="connsiteX385" fmla="*/ 10780537 w 12089090"/>
                  <a:gd name="connsiteY385" fmla="*/ 2715032 h 13511369"/>
                  <a:gd name="connsiteX386" fmla="*/ 10748788 w 12089090"/>
                  <a:gd name="connsiteY386" fmla="*/ 2530883 h 13511369"/>
                  <a:gd name="connsiteX387" fmla="*/ 10717038 w 12089090"/>
                  <a:gd name="connsiteY387" fmla="*/ 2435633 h 13511369"/>
                  <a:gd name="connsiteX388" fmla="*/ 10818637 w 12089090"/>
                  <a:gd name="connsiteY388" fmla="*/ 2334032 h 13511369"/>
                  <a:gd name="connsiteX389" fmla="*/ 11078988 w 12089090"/>
                  <a:gd name="connsiteY389" fmla="*/ 2099083 h 13511369"/>
                  <a:gd name="connsiteX390" fmla="*/ 11199637 w 12089090"/>
                  <a:gd name="connsiteY390" fmla="*/ 2118132 h 13511369"/>
                  <a:gd name="connsiteX391" fmla="*/ 11269488 w 12089090"/>
                  <a:gd name="connsiteY391" fmla="*/ 2029233 h 13511369"/>
                  <a:gd name="connsiteX392" fmla="*/ 11504437 w 12089090"/>
                  <a:gd name="connsiteY392" fmla="*/ 1921282 h 13511369"/>
                  <a:gd name="connsiteX393" fmla="*/ 11358388 w 12089090"/>
                  <a:gd name="connsiteY393" fmla="*/ 1851433 h 13511369"/>
                  <a:gd name="connsiteX394" fmla="*/ 11275837 w 12089090"/>
                  <a:gd name="connsiteY394" fmla="*/ 1705382 h 13511369"/>
                  <a:gd name="connsiteX395" fmla="*/ 11377437 w 12089090"/>
                  <a:gd name="connsiteY395" fmla="*/ 1279932 h 13511369"/>
                  <a:gd name="connsiteX396" fmla="*/ 11256787 w 12089090"/>
                  <a:gd name="connsiteY396" fmla="*/ 1019582 h 13511369"/>
                  <a:gd name="connsiteX397" fmla="*/ 11542537 w 12089090"/>
                  <a:gd name="connsiteY397" fmla="*/ 1362482 h 13511369"/>
                  <a:gd name="connsiteX398" fmla="*/ 11707637 w 12089090"/>
                  <a:gd name="connsiteY398" fmla="*/ 1165632 h 13511369"/>
                  <a:gd name="connsiteX399" fmla="*/ 11891787 w 12089090"/>
                  <a:gd name="connsiteY399" fmla="*/ 1476782 h 13511369"/>
                  <a:gd name="connsiteX400" fmla="*/ 12088637 w 12089090"/>
                  <a:gd name="connsiteY400" fmla="*/ 1578383 h 13511369"/>
                  <a:gd name="connsiteX401" fmla="*/ 11923537 w 12089090"/>
                  <a:gd name="connsiteY401" fmla="*/ 1133883 h 13511369"/>
                  <a:gd name="connsiteX402" fmla="*/ 11910837 w 12089090"/>
                  <a:gd name="connsiteY402" fmla="*/ 917982 h 13511369"/>
                  <a:gd name="connsiteX403" fmla="*/ 11777487 w 12089090"/>
                  <a:gd name="connsiteY403" fmla="*/ 721132 h 13511369"/>
                  <a:gd name="connsiteX404" fmla="*/ 11752087 w 12089090"/>
                  <a:gd name="connsiteY40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305353 w 12089090"/>
                  <a:gd name="connsiteY8" fmla="*/ 2112325 h 13511369"/>
                  <a:gd name="connsiteX9" fmla="*/ 9123187 w 12089090"/>
                  <a:gd name="connsiteY9" fmla="*/ 2105432 h 13511369"/>
                  <a:gd name="connsiteX10" fmla="*/ 8936259 w 12089090"/>
                  <a:gd name="connsiteY10" fmla="*/ 2012313 h 13511369"/>
                  <a:gd name="connsiteX11" fmla="*/ 8874347 w 12089090"/>
                  <a:gd name="connsiteY11" fmla="*/ 2231388 h 13511369"/>
                  <a:gd name="connsiteX12" fmla="*/ 8881490 w 12089090"/>
                  <a:gd name="connsiteY12" fmla="*/ 2321875 h 13511369"/>
                  <a:gd name="connsiteX13" fmla="*/ 8781478 w 12089090"/>
                  <a:gd name="connsiteY13" fmla="*/ 2293300 h 13511369"/>
                  <a:gd name="connsiteX14" fmla="*/ 8579072 w 12089090"/>
                  <a:gd name="connsiteY14" fmla="*/ 2374263 h 13511369"/>
                  <a:gd name="connsiteX15" fmla="*/ 8418337 w 12089090"/>
                  <a:gd name="connsiteY15" fmla="*/ 2848382 h 13511369"/>
                  <a:gd name="connsiteX16" fmla="*/ 8300465 w 12089090"/>
                  <a:gd name="connsiteY16" fmla="*/ 2740975 h 13511369"/>
                  <a:gd name="connsiteX17" fmla="*/ 8262365 w 12089090"/>
                  <a:gd name="connsiteY17" fmla="*/ 2845750 h 13511369"/>
                  <a:gd name="connsiteX18" fmla="*/ 8095678 w 12089090"/>
                  <a:gd name="connsiteY18" fmla="*/ 2810031 h 13511369"/>
                  <a:gd name="connsiteX19" fmla="*/ 8019478 w 12089090"/>
                  <a:gd name="connsiteY19" fmla="*/ 2614769 h 13511369"/>
                  <a:gd name="connsiteX20" fmla="*/ 7656337 w 12089090"/>
                  <a:gd name="connsiteY20" fmla="*/ 2429282 h 13511369"/>
                  <a:gd name="connsiteX21" fmla="*/ 7595615 w 12089090"/>
                  <a:gd name="connsiteY21" fmla="*/ 2443319 h 13511369"/>
                  <a:gd name="connsiteX22" fmla="*/ 7526559 w 12089090"/>
                  <a:gd name="connsiteY22" fmla="*/ 2407600 h 13511369"/>
                  <a:gd name="connsiteX23" fmla="*/ 7521797 w 12089090"/>
                  <a:gd name="connsiteY23" fmla="*/ 2148044 h 13511369"/>
                  <a:gd name="connsiteX24" fmla="*/ 7412259 w 12089090"/>
                  <a:gd name="connsiteY24" fmla="*/ 2105181 h 13511369"/>
                  <a:gd name="connsiteX25" fmla="*/ 7371778 w 12089090"/>
                  <a:gd name="connsiteY25" fmla="*/ 1993263 h 13511369"/>
                  <a:gd name="connsiteX26" fmla="*/ 7281290 w 12089090"/>
                  <a:gd name="connsiteY26" fmla="*/ 2021838 h 13511369"/>
                  <a:gd name="connsiteX27" fmla="*/ 7180087 w 12089090"/>
                  <a:gd name="connsiteY27" fmla="*/ 1905407 h 13511369"/>
                  <a:gd name="connsiteX28" fmla="*/ 7321772 w 12089090"/>
                  <a:gd name="connsiteY28" fmla="*/ 1876581 h 13511369"/>
                  <a:gd name="connsiteX29" fmla="*/ 7419403 w 12089090"/>
                  <a:gd name="connsiteY29" fmla="*/ 1843244 h 13511369"/>
                  <a:gd name="connsiteX30" fmla="*/ 7457503 w 12089090"/>
                  <a:gd name="connsiteY30" fmla="*/ 1764663 h 13511369"/>
                  <a:gd name="connsiteX31" fmla="*/ 7543228 w 12089090"/>
                  <a:gd name="connsiteY31" fmla="*/ 1752756 h 13511369"/>
                  <a:gd name="connsiteX32" fmla="*/ 7618237 w 12089090"/>
                  <a:gd name="connsiteY32" fmla="*/ 1552982 h 13511369"/>
                  <a:gd name="connsiteX33" fmla="*/ 7512272 w 12089090"/>
                  <a:gd name="connsiteY33" fmla="*/ 1428906 h 13511369"/>
                  <a:gd name="connsiteX34" fmla="*/ 7275337 w 12089090"/>
                  <a:gd name="connsiteY34" fmla="*/ 1305332 h 13511369"/>
                  <a:gd name="connsiteX35" fmla="*/ 6959822 w 12089090"/>
                  <a:gd name="connsiteY35" fmla="*/ 1395569 h 13511369"/>
                  <a:gd name="connsiteX36" fmla="*/ 6752653 w 12089090"/>
                  <a:gd name="connsiteY36" fmla="*/ 1359850 h 13511369"/>
                  <a:gd name="connsiteX37" fmla="*/ 6647878 w 12089090"/>
                  <a:gd name="connsiteY37" fmla="*/ 1431288 h 13511369"/>
                  <a:gd name="connsiteX38" fmla="*/ 6488334 w 12089090"/>
                  <a:gd name="connsiteY38" fmla="*/ 1331275 h 13511369"/>
                  <a:gd name="connsiteX39" fmla="*/ 6354984 w 12089090"/>
                  <a:gd name="connsiteY39" fmla="*/ 1402713 h 13511369"/>
                  <a:gd name="connsiteX40" fmla="*/ 6265687 w 12089090"/>
                  <a:gd name="connsiteY40" fmla="*/ 1362482 h 13511369"/>
                  <a:gd name="connsiteX41" fmla="*/ 6181153 w 12089090"/>
                  <a:gd name="connsiteY41" fmla="*/ 1433669 h 13511369"/>
                  <a:gd name="connsiteX42" fmla="*/ 6052565 w 12089090"/>
                  <a:gd name="connsiteY42" fmla="*/ 1269363 h 13511369"/>
                  <a:gd name="connsiteX43" fmla="*/ 5971603 w 12089090"/>
                  <a:gd name="connsiteY43" fmla="*/ 1078863 h 13511369"/>
                  <a:gd name="connsiteX44" fmla="*/ 5808487 w 12089090"/>
                  <a:gd name="connsiteY44" fmla="*/ 1000532 h 13511369"/>
                  <a:gd name="connsiteX45" fmla="*/ 5647753 w 12089090"/>
                  <a:gd name="connsiteY45" fmla="*/ 921700 h 13511369"/>
                  <a:gd name="connsiteX46" fmla="*/ 5566790 w 12089090"/>
                  <a:gd name="connsiteY46" fmla="*/ 995519 h 13511369"/>
                  <a:gd name="connsiteX47" fmla="*/ 5500115 w 12089090"/>
                  <a:gd name="connsiteY47" fmla="*/ 847881 h 13511369"/>
                  <a:gd name="connsiteX48" fmla="*/ 5295328 w 12089090"/>
                  <a:gd name="connsiteY48" fmla="*/ 838356 h 13511369"/>
                  <a:gd name="connsiteX49" fmla="*/ 5119115 w 12089090"/>
                  <a:gd name="connsiteY49" fmla="*/ 678813 h 13511369"/>
                  <a:gd name="connsiteX50" fmla="*/ 4872656 w 12089090"/>
                  <a:gd name="connsiteY50" fmla="*/ 524282 h 13511369"/>
                  <a:gd name="connsiteX51" fmla="*/ 4578572 w 12089090"/>
                  <a:gd name="connsiteY51" fmla="*/ 478788 h 13511369"/>
                  <a:gd name="connsiteX52" fmla="*/ 4330922 w 12089090"/>
                  <a:gd name="connsiteY52" fmla="*/ 395444 h 13511369"/>
                  <a:gd name="connsiteX53" fmla="*/ 4363068 w 12089090"/>
                  <a:gd name="connsiteY53" fmla="*/ 505232 h 13511369"/>
                  <a:gd name="connsiteX54" fmla="*/ 4118990 w 12089090"/>
                  <a:gd name="connsiteY54" fmla="*/ 528794 h 13511369"/>
                  <a:gd name="connsiteX55" fmla="*/ 3952303 w 12089090"/>
                  <a:gd name="connsiteY55" fmla="*/ 640713 h 13511369"/>
                  <a:gd name="connsiteX56" fmla="*/ 3770137 w 12089090"/>
                  <a:gd name="connsiteY56" fmla="*/ 929094 h 13511369"/>
                  <a:gd name="connsiteX57" fmla="*/ 3680840 w 12089090"/>
                  <a:gd name="connsiteY57" fmla="*/ 914556 h 13511369"/>
                  <a:gd name="connsiteX58" fmla="*/ 3578447 w 12089090"/>
                  <a:gd name="connsiteY58" fmla="*/ 990756 h 13511369"/>
                  <a:gd name="connsiteX59" fmla="*/ 3404615 w 12089090"/>
                  <a:gd name="connsiteY59" fmla="*/ 1205069 h 13511369"/>
                  <a:gd name="connsiteX60" fmla="*/ 3266503 w 12089090"/>
                  <a:gd name="connsiteY60" fmla="*/ 1266981 h 13511369"/>
                  <a:gd name="connsiteX61" fmla="*/ 3184349 w 12089090"/>
                  <a:gd name="connsiteY61" fmla="*/ 1343433 h 13511369"/>
                  <a:gd name="connsiteX62" fmla="*/ 2956940 w 12089090"/>
                  <a:gd name="connsiteY62" fmla="*/ 1233644 h 13511369"/>
                  <a:gd name="connsiteX63" fmla="*/ 2829544 w 12089090"/>
                  <a:gd name="connsiteY63" fmla="*/ 1317239 h 13511369"/>
                  <a:gd name="connsiteX64" fmla="*/ 2690240 w 12089090"/>
                  <a:gd name="connsiteY64" fmla="*/ 1366994 h 13511369"/>
                  <a:gd name="connsiteX65" fmla="*/ 2455687 w 12089090"/>
                  <a:gd name="connsiteY65" fmla="*/ 1452970 h 13511369"/>
                  <a:gd name="connsiteX66" fmla="*/ 2421159 w 12089090"/>
                  <a:gd name="connsiteY66" fmla="*/ 1328894 h 13511369"/>
                  <a:gd name="connsiteX67" fmla="*/ 2341387 w 12089090"/>
                  <a:gd name="connsiteY67" fmla="*/ 1248182 h 13511369"/>
                  <a:gd name="connsiteX68" fmla="*/ 2364009 w 12089090"/>
                  <a:gd name="connsiteY68" fmla="*/ 1407475 h 13511369"/>
                  <a:gd name="connsiteX69" fmla="*/ 2321147 w 12089090"/>
                  <a:gd name="connsiteY69" fmla="*/ 1557494 h 13511369"/>
                  <a:gd name="connsiteX70" fmla="*/ 2379487 w 12089090"/>
                  <a:gd name="connsiteY70" fmla="*/ 1629182 h 13511369"/>
                  <a:gd name="connsiteX71" fmla="*/ 2748581 w 12089090"/>
                  <a:gd name="connsiteY71" fmla="*/ 1888739 h 13511369"/>
                  <a:gd name="connsiteX72" fmla="*/ 2818828 w 12089090"/>
                  <a:gd name="connsiteY72" fmla="*/ 2031363 h 13511369"/>
                  <a:gd name="connsiteX73" fmla="*/ 2799778 w 12089090"/>
                  <a:gd name="connsiteY73" fmla="*/ 2224244 h 13511369"/>
                  <a:gd name="connsiteX74" fmla="*/ 2870025 w 12089090"/>
                  <a:gd name="connsiteY74" fmla="*/ 2431664 h 13511369"/>
                  <a:gd name="connsiteX75" fmla="*/ 3027187 w 12089090"/>
                  <a:gd name="connsiteY75" fmla="*/ 2567395 h 13511369"/>
                  <a:gd name="connsiteX76" fmla="*/ 3160537 w 12089090"/>
                  <a:gd name="connsiteY76" fmla="*/ 2543582 h 13511369"/>
                  <a:gd name="connsiteX77" fmla="*/ 3228403 w 12089090"/>
                  <a:gd name="connsiteY77" fmla="*/ 2648106 h 13511369"/>
                  <a:gd name="connsiteX78" fmla="*/ 3130772 w 12089090"/>
                  <a:gd name="connsiteY78" fmla="*/ 2719544 h 13511369"/>
                  <a:gd name="connsiteX79" fmla="*/ 3115293 w 12089090"/>
                  <a:gd name="connsiteY79" fmla="*/ 2843619 h 13511369"/>
                  <a:gd name="connsiteX80" fmla="*/ 3023615 w 12089090"/>
                  <a:gd name="connsiteY80" fmla="*/ 2957669 h 13511369"/>
                  <a:gd name="connsiteX81" fmla="*/ 3016472 w 12089090"/>
                  <a:gd name="connsiteY81" fmla="*/ 3050538 h 13511369"/>
                  <a:gd name="connsiteX82" fmla="*/ 2916459 w 12089090"/>
                  <a:gd name="connsiteY82" fmla="*/ 3143406 h 13511369"/>
                  <a:gd name="connsiteX83" fmla="*/ 2874787 w 12089090"/>
                  <a:gd name="connsiteY83" fmla="*/ 3248432 h 13511369"/>
                  <a:gd name="connsiteX84" fmla="*/ 2916459 w 12089090"/>
                  <a:gd name="connsiteY84" fmla="*/ 3355338 h 13511369"/>
                  <a:gd name="connsiteX85" fmla="*/ 3039093 w 12089090"/>
                  <a:gd name="connsiteY85" fmla="*/ 3469889 h 13511369"/>
                  <a:gd name="connsiteX86" fmla="*/ 2880740 w 12089090"/>
                  <a:gd name="connsiteY86" fmla="*/ 3872069 h 13511369"/>
                  <a:gd name="connsiteX87" fmla="*/ 2854547 w 12089090"/>
                  <a:gd name="connsiteY87" fmla="*/ 4003038 h 13511369"/>
                  <a:gd name="connsiteX88" fmla="*/ 2779537 w 12089090"/>
                  <a:gd name="connsiteY88" fmla="*/ 4067582 h 13511369"/>
                  <a:gd name="connsiteX89" fmla="*/ 2630709 w 12089090"/>
                  <a:gd name="connsiteY89" fmla="*/ 4069713 h 13511369"/>
                  <a:gd name="connsiteX90" fmla="*/ 2559272 w 12089090"/>
                  <a:gd name="connsiteY90" fmla="*/ 4041138 h 13511369"/>
                  <a:gd name="connsiteX91" fmla="*/ 2497359 w 12089090"/>
                  <a:gd name="connsiteY91" fmla="*/ 3964938 h 13511369"/>
                  <a:gd name="connsiteX92" fmla="*/ 2360437 w 12089090"/>
                  <a:gd name="connsiteY92" fmla="*/ 3991382 h 13511369"/>
                  <a:gd name="connsiteX93" fmla="*/ 2302097 w 12089090"/>
                  <a:gd name="connsiteY93" fmla="*/ 4098288 h 13511369"/>
                  <a:gd name="connsiteX94" fmla="*/ 2402109 w 12089090"/>
                  <a:gd name="connsiteY94" fmla="*/ 4295932 h 13511369"/>
                  <a:gd name="connsiteX95" fmla="*/ 2322337 w 12089090"/>
                  <a:gd name="connsiteY95" fmla="*/ 4353332 h 13511369"/>
                  <a:gd name="connsiteX96" fmla="*/ 2533078 w 12089090"/>
                  <a:gd name="connsiteY96" fmla="*/ 4645975 h 13511369"/>
                  <a:gd name="connsiteX97" fmla="*/ 2597372 w 12089090"/>
                  <a:gd name="connsiteY97" fmla="*/ 4879338 h 13511369"/>
                  <a:gd name="connsiteX98" fmla="*/ 2489024 w 12089090"/>
                  <a:gd name="connsiteY98" fmla="*/ 4958170 h 13511369"/>
                  <a:gd name="connsiteX99" fmla="*/ 2471165 w 12089090"/>
                  <a:gd name="connsiteY99" fmla="*/ 5122225 h 13511369"/>
                  <a:gd name="connsiteX100" fmla="*/ 2387822 w 12089090"/>
                  <a:gd name="connsiteY100" fmla="*/ 5196044 h 13511369"/>
                  <a:gd name="connsiteX101" fmla="*/ 2398537 w 12089090"/>
                  <a:gd name="connsiteY101" fmla="*/ 5286782 h 13511369"/>
                  <a:gd name="connsiteX102" fmla="*/ 2506884 w 12089090"/>
                  <a:gd name="connsiteY102" fmla="*/ 5384163 h 13511369"/>
                  <a:gd name="connsiteX103" fmla="*/ 2512837 w 12089090"/>
                  <a:gd name="connsiteY103" fmla="*/ 5534432 h 13511369"/>
                  <a:gd name="connsiteX104" fmla="*/ 2516409 w 12089090"/>
                  <a:gd name="connsiteY104" fmla="*/ 5622288 h 13511369"/>
                  <a:gd name="connsiteX105" fmla="*/ 2649759 w 12089090"/>
                  <a:gd name="connsiteY105" fmla="*/ 5741350 h 13511369"/>
                  <a:gd name="connsiteX106" fmla="*/ 2814065 w 12089090"/>
                  <a:gd name="connsiteY106" fmla="*/ 5819932 h 13511369"/>
                  <a:gd name="connsiteX107" fmla="*/ 2846212 w 12089090"/>
                  <a:gd name="connsiteY107" fmla="*/ 6036875 h 13511369"/>
                  <a:gd name="connsiteX108" fmla="*/ 2836687 w 12089090"/>
                  <a:gd name="connsiteY108" fmla="*/ 6239282 h 13511369"/>
                  <a:gd name="connsiteX109" fmla="*/ 2611659 w 12089090"/>
                  <a:gd name="connsiteY109" fmla="*/ 6322375 h 13511369"/>
                  <a:gd name="connsiteX110" fmla="*/ 2627137 w 12089090"/>
                  <a:gd name="connsiteY110" fmla="*/ 6448832 h 13511369"/>
                  <a:gd name="connsiteX111" fmla="*/ 2531887 w 12089090"/>
                  <a:gd name="connsiteY111" fmla="*/ 6696482 h 13511369"/>
                  <a:gd name="connsiteX112" fmla="*/ 2585465 w 12089090"/>
                  <a:gd name="connsiteY112" fmla="*/ 6812913 h 13511369"/>
                  <a:gd name="connsiteX113" fmla="*/ 2535459 w 12089090"/>
                  <a:gd name="connsiteY113" fmla="*/ 6872444 h 13511369"/>
                  <a:gd name="connsiteX114" fmla="*/ 2478309 w 12089090"/>
                  <a:gd name="connsiteY114" fmla="*/ 6981982 h 13511369"/>
                  <a:gd name="connsiteX115" fmla="*/ 2365199 w 12089090"/>
                  <a:gd name="connsiteY115" fmla="*/ 7022714 h 13511369"/>
                  <a:gd name="connsiteX116" fmla="*/ 2123503 w 12089090"/>
                  <a:gd name="connsiteY116" fmla="*/ 7248682 h 13511369"/>
                  <a:gd name="connsiteX117" fmla="*/ 2171128 w 12089090"/>
                  <a:gd name="connsiteY117" fmla="*/ 7551100 h 13511369"/>
                  <a:gd name="connsiteX118" fmla="*/ 2143743 w 12089090"/>
                  <a:gd name="connsiteY118" fmla="*/ 7627551 h 13511369"/>
                  <a:gd name="connsiteX119" fmla="*/ 1973484 w 12089090"/>
                  <a:gd name="connsiteY119" fmla="*/ 7703500 h 13511369"/>
                  <a:gd name="connsiteX120" fmla="*/ 1867519 w 12089090"/>
                  <a:gd name="connsiteY120" fmla="*/ 7841863 h 13511369"/>
                  <a:gd name="connsiteX121" fmla="*/ 1842515 w 12089090"/>
                  <a:gd name="connsiteY121" fmla="*/ 8084500 h 13511369"/>
                  <a:gd name="connsiteX122" fmla="*/ 1721072 w 12089090"/>
                  <a:gd name="connsiteY122" fmla="*/ 8148794 h 13511369"/>
                  <a:gd name="connsiteX123" fmla="*/ 1703212 w 12089090"/>
                  <a:gd name="connsiteY123" fmla="*/ 8291919 h 13511369"/>
                  <a:gd name="connsiteX124" fmla="*/ 1671065 w 12089090"/>
                  <a:gd name="connsiteY124" fmla="*/ 8510744 h 13511369"/>
                  <a:gd name="connsiteX125" fmla="*/ 1716309 w 12089090"/>
                  <a:gd name="connsiteY125" fmla="*/ 8653619 h 13511369"/>
                  <a:gd name="connsiteX126" fmla="*/ 1706784 w 12089090"/>
                  <a:gd name="connsiteY126" fmla="*/ 8772682 h 13511369"/>
                  <a:gd name="connsiteX127" fmla="*/ 1788937 w 12089090"/>
                  <a:gd name="connsiteY127" fmla="*/ 8963432 h 13511369"/>
                  <a:gd name="connsiteX128" fmla="*/ 1657969 w 12089090"/>
                  <a:gd name="connsiteY128" fmla="*/ 9413488 h 13511369"/>
                  <a:gd name="connsiteX129" fmla="*/ 1506759 w 12089090"/>
                  <a:gd name="connsiteY129" fmla="*/ 9498963 h 13511369"/>
                  <a:gd name="connsiteX130" fmla="*/ 1463897 w 12089090"/>
                  <a:gd name="connsiteY130" fmla="*/ 9682319 h 13511369"/>
                  <a:gd name="connsiteX131" fmla="*/ 1321022 w 12089090"/>
                  <a:gd name="connsiteY131" fmla="*/ 9748994 h 13511369"/>
                  <a:gd name="connsiteX132" fmla="*/ 1312687 w 12089090"/>
                  <a:gd name="connsiteY132" fmla="*/ 9839732 h 13511369"/>
                  <a:gd name="connsiteX133" fmla="*/ 1237678 w 12089090"/>
                  <a:gd name="connsiteY133" fmla="*/ 9970450 h 13511369"/>
                  <a:gd name="connsiteX134" fmla="*/ 1254347 w 12089090"/>
                  <a:gd name="connsiteY134" fmla="*/ 10151425 h 13511369"/>
                  <a:gd name="connsiteX135" fmla="*/ 1179337 w 12089090"/>
                  <a:gd name="connsiteY135" fmla="*/ 10315982 h 13511369"/>
                  <a:gd name="connsiteX136" fmla="*/ 932878 w 12089090"/>
                  <a:gd name="connsiteY136" fmla="*/ 10353832 h 13511369"/>
                  <a:gd name="connsiteX137" fmla="*/ 817387 w 12089090"/>
                  <a:gd name="connsiteY137" fmla="*/ 10468382 h 13511369"/>
                  <a:gd name="connsiteX138" fmla="*/ 678084 w 12089090"/>
                  <a:gd name="connsiteY138" fmla="*/ 10480038 h 13511369"/>
                  <a:gd name="connsiteX139" fmla="*/ 585215 w 12089090"/>
                  <a:gd name="connsiteY139" fmla="*/ 10544332 h 13511369"/>
                  <a:gd name="connsiteX140" fmla="*/ 497109 w 12089090"/>
                  <a:gd name="connsiteY140" fmla="*/ 10503850 h 13511369"/>
                  <a:gd name="connsiteX141" fmla="*/ 399478 w 12089090"/>
                  <a:gd name="connsiteY141" fmla="*/ 10510994 h 13511369"/>
                  <a:gd name="connsiteX142" fmla="*/ 301847 w 12089090"/>
                  <a:gd name="connsiteY142" fmla="*/ 10482419 h 13511369"/>
                  <a:gd name="connsiteX143" fmla="*/ 238743 w 12089090"/>
                  <a:gd name="connsiteY143" fmla="*/ 10535057 h 13511369"/>
                  <a:gd name="connsiteX144" fmla="*/ 17287 w 12089090"/>
                  <a:gd name="connsiteY144" fmla="*/ 10430282 h 13511369"/>
                  <a:gd name="connsiteX145" fmla="*/ 78009 w 12089090"/>
                  <a:gd name="connsiteY145" fmla="*/ 10608625 h 13511369"/>
                  <a:gd name="connsiteX146" fmla="*/ 11334 w 12089090"/>
                  <a:gd name="connsiteY146" fmla="*/ 10787219 h 13511369"/>
                  <a:gd name="connsiteX147" fmla="*/ 112537 w 12089090"/>
                  <a:gd name="connsiteY147" fmla="*/ 11056551 h 13511369"/>
                  <a:gd name="connsiteX148" fmla="*/ 8953 w 12089090"/>
                  <a:gd name="connsiteY148" fmla="*/ 11234894 h 13511369"/>
                  <a:gd name="connsiteX149" fmla="*/ 17287 w 12089090"/>
                  <a:gd name="connsiteY149" fmla="*/ 11420882 h 13511369"/>
                  <a:gd name="connsiteX150" fmla="*/ 158972 w 12089090"/>
                  <a:gd name="connsiteY150" fmla="*/ 11470638 h 13511369"/>
                  <a:gd name="connsiteX151" fmla="*/ 455437 w 12089090"/>
                  <a:gd name="connsiteY151" fmla="*/ 11497082 h 13511369"/>
                  <a:gd name="connsiteX152" fmla="*/ 623315 w 12089090"/>
                  <a:gd name="connsiteY152" fmla="*/ 11544457 h 13511369"/>
                  <a:gd name="connsiteX153" fmla="*/ 737615 w 12089090"/>
                  <a:gd name="connsiteY153" fmla="*/ 11489688 h 13511369"/>
                  <a:gd name="connsiteX154" fmla="*/ 912637 w 12089090"/>
                  <a:gd name="connsiteY154" fmla="*/ 11535182 h 13511369"/>
                  <a:gd name="connsiteX155" fmla="*/ 1078134 w 12089090"/>
                  <a:gd name="connsiteY155" fmla="*/ 11413488 h 13511369"/>
                  <a:gd name="connsiteX156" fmla="*/ 1155524 w 12089090"/>
                  <a:gd name="connsiteY156" fmla="*/ 11470889 h 13511369"/>
                  <a:gd name="connsiteX157" fmla="*/ 1294828 w 12089090"/>
                  <a:gd name="connsiteY157" fmla="*/ 11496832 h 13511369"/>
                  <a:gd name="connsiteX158" fmla="*/ 1466278 w 12089090"/>
                  <a:gd name="connsiteY158" fmla="*/ 11508738 h 13511369"/>
                  <a:gd name="connsiteX159" fmla="*/ 1552003 w 12089090"/>
                  <a:gd name="connsiteY159" fmla="*/ 11573032 h 13511369"/>
                  <a:gd name="connsiteX160" fmla="*/ 1652015 w 12089090"/>
                  <a:gd name="connsiteY160" fmla="*/ 11580175 h 13511369"/>
                  <a:gd name="connsiteX161" fmla="*/ 1731787 w 12089090"/>
                  <a:gd name="connsiteY161" fmla="*/ 11592332 h 13511369"/>
                  <a:gd name="connsiteX162" fmla="*/ 1659159 w 12089090"/>
                  <a:gd name="connsiteY162" fmla="*/ 11737338 h 13511369"/>
                  <a:gd name="connsiteX163" fmla="*/ 1693687 w 12089090"/>
                  <a:gd name="connsiteY163" fmla="*/ 11992382 h 13511369"/>
                  <a:gd name="connsiteX164" fmla="*/ 1871090 w 12089090"/>
                  <a:gd name="connsiteY164" fmla="*/ 12130244 h 13511369"/>
                  <a:gd name="connsiteX165" fmla="*/ 1993724 w 12089090"/>
                  <a:gd name="connsiteY165" fmla="*/ 12056676 h 13511369"/>
                  <a:gd name="connsiteX166" fmla="*/ 2066353 w 12089090"/>
                  <a:gd name="connsiteY166" fmla="*/ 12104050 h 13511369"/>
                  <a:gd name="connsiteX167" fmla="*/ 2142553 w 12089090"/>
                  <a:gd name="connsiteY167" fmla="*/ 12034994 h 13511369"/>
                  <a:gd name="connsiteX168" fmla="*/ 2242565 w 12089090"/>
                  <a:gd name="connsiteY168" fmla="*/ 12058807 h 13511369"/>
                  <a:gd name="connsiteX169" fmla="*/ 2473547 w 12089090"/>
                  <a:gd name="connsiteY169" fmla="*/ 12008800 h 13511369"/>
                  <a:gd name="connsiteX170" fmla="*/ 2524743 w 12089090"/>
                  <a:gd name="connsiteY170" fmla="*/ 11899513 h 13511369"/>
                  <a:gd name="connsiteX171" fmla="*/ 2893837 w 12089090"/>
                  <a:gd name="connsiteY171" fmla="*/ 12030482 h 13511369"/>
                  <a:gd name="connsiteX172" fmla="*/ 2983134 w 12089090"/>
                  <a:gd name="connsiteY172" fmla="*/ 12018325 h 13511369"/>
                  <a:gd name="connsiteX173" fmla="*/ 3084337 w 12089090"/>
                  <a:gd name="connsiteY173" fmla="*/ 12182882 h 13511369"/>
                  <a:gd name="connsiteX174" fmla="*/ 3323653 w 12089090"/>
                  <a:gd name="connsiteY174" fmla="*/ 12127863 h 13511369"/>
                  <a:gd name="connsiteX175" fmla="*/ 3433190 w 12089090"/>
                  <a:gd name="connsiteY175" fmla="*/ 12196919 h 13511369"/>
                  <a:gd name="connsiteX176" fmla="*/ 3586781 w 12089090"/>
                  <a:gd name="connsiteY176" fmla="*/ 12266226 h 13511369"/>
                  <a:gd name="connsiteX177" fmla="*/ 3522487 w 12089090"/>
                  <a:gd name="connsiteY177" fmla="*/ 12387670 h 13511369"/>
                  <a:gd name="connsiteX178" fmla="*/ 3607022 w 12089090"/>
                  <a:gd name="connsiteY178" fmla="*/ 12592207 h 13511369"/>
                  <a:gd name="connsiteX179" fmla="*/ 3560587 w 12089090"/>
                  <a:gd name="connsiteY179" fmla="*/ 12773432 h 13511369"/>
                  <a:gd name="connsiteX180" fmla="*/ 3545109 w 12089090"/>
                  <a:gd name="connsiteY180" fmla="*/ 12987494 h 13511369"/>
                  <a:gd name="connsiteX181" fmla="*/ 3636787 w 12089090"/>
                  <a:gd name="connsiteY181" fmla="*/ 13211582 h 13511369"/>
                  <a:gd name="connsiteX182" fmla="*/ 3922537 w 12089090"/>
                  <a:gd name="connsiteY182" fmla="*/ 13440182 h 13511369"/>
                  <a:gd name="connsiteX183" fmla="*/ 4514278 w 12089090"/>
                  <a:gd name="connsiteY183" fmla="*/ 13511369 h 13511369"/>
                  <a:gd name="connsiteX184" fmla="*/ 4549996 w 12089090"/>
                  <a:gd name="connsiteY184" fmla="*/ 13442312 h 13511369"/>
                  <a:gd name="connsiteX185" fmla="*/ 4208287 w 12089090"/>
                  <a:gd name="connsiteY185" fmla="*/ 13154432 h 13511369"/>
                  <a:gd name="connsiteX186" fmla="*/ 4635722 w 12089090"/>
                  <a:gd name="connsiteY186" fmla="*/ 13268482 h 13511369"/>
                  <a:gd name="connsiteX187" fmla="*/ 4951237 w 12089090"/>
                  <a:gd name="connsiteY187" fmla="*/ 13268732 h 13511369"/>
                  <a:gd name="connsiteX188" fmla="*/ 5052440 w 12089090"/>
                  <a:gd name="connsiteY188" fmla="*/ 13058932 h 13511369"/>
                  <a:gd name="connsiteX189" fmla="*/ 5011959 w 12089090"/>
                  <a:gd name="connsiteY189" fmla="*/ 12985113 h 13511369"/>
                  <a:gd name="connsiteX190" fmla="*/ 5008387 w 12089090"/>
                  <a:gd name="connsiteY190" fmla="*/ 12678182 h 13511369"/>
                  <a:gd name="connsiteX191" fmla="*/ 5084587 w 12089090"/>
                  <a:gd name="connsiteY191" fmla="*/ 12563882 h 13511369"/>
                  <a:gd name="connsiteX192" fmla="*/ 5046487 w 12089090"/>
                  <a:gd name="connsiteY192" fmla="*/ 12225745 h 13511369"/>
                  <a:gd name="connsiteX193" fmla="*/ 5375100 w 12089090"/>
                  <a:gd name="connsiteY193" fmla="*/ 12097157 h 13511369"/>
                  <a:gd name="connsiteX194" fmla="*/ 5656087 w 12089090"/>
                  <a:gd name="connsiteY194" fmla="*/ 12180502 h 13511369"/>
                  <a:gd name="connsiteX195" fmla="*/ 5541787 w 12089090"/>
                  <a:gd name="connsiteY195" fmla="*/ 11249432 h 13511369"/>
                  <a:gd name="connsiteX196" fmla="*/ 5602510 w 12089090"/>
                  <a:gd name="connsiteY196" fmla="*/ 10722925 h 13511369"/>
                  <a:gd name="connsiteX197" fmla="*/ 5485827 w 12089090"/>
                  <a:gd name="connsiteY197" fmla="*/ 10663394 h 13511369"/>
                  <a:gd name="connsiteX198" fmla="*/ 5602509 w 12089090"/>
                  <a:gd name="connsiteY198" fmla="*/ 10701495 h 13511369"/>
                  <a:gd name="connsiteX199" fmla="*/ 5628703 w 12089090"/>
                  <a:gd name="connsiteY199" fmla="*/ 10160950 h 13511369"/>
                  <a:gd name="connsiteX200" fmla="*/ 5715618 w 12089090"/>
                  <a:gd name="connsiteY200" fmla="*/ 9775438 h 13511369"/>
                  <a:gd name="connsiteX201" fmla="*/ 5847778 w 12089090"/>
                  <a:gd name="connsiteY201" fmla="*/ 9408475 h 13511369"/>
                  <a:gd name="connsiteX202" fmla="*/ 5938265 w 12089090"/>
                  <a:gd name="connsiteY202" fmla="*/ 9196544 h 13511369"/>
                  <a:gd name="connsiteX203" fmla="*/ 5776340 w 12089090"/>
                  <a:gd name="connsiteY203" fmla="*/ 9329894 h 13511369"/>
                  <a:gd name="connsiteX204" fmla="*/ 5940647 w 12089090"/>
                  <a:gd name="connsiteY204" fmla="*/ 9137013 h 13511369"/>
                  <a:gd name="connsiteX205" fmla="*/ 5972794 w 12089090"/>
                  <a:gd name="connsiteY205" fmla="*/ 8956289 h 13511369"/>
                  <a:gd name="connsiteX206" fmla="*/ 5976365 w 12089090"/>
                  <a:gd name="connsiteY206" fmla="*/ 9087006 h 13511369"/>
                  <a:gd name="connsiteX207" fmla="*/ 6458567 w 12089090"/>
                  <a:gd name="connsiteY207" fmla="*/ 8201432 h 13511369"/>
                  <a:gd name="connsiteX208" fmla="*/ 6221634 w 12089090"/>
                  <a:gd name="connsiteY208" fmla="*/ 8101170 h 13511369"/>
                  <a:gd name="connsiteX209" fmla="*/ 6443090 w 12089090"/>
                  <a:gd name="connsiteY209" fmla="*/ 8110694 h 13511369"/>
                  <a:gd name="connsiteX210" fmla="*/ 6713363 w 12089090"/>
                  <a:gd name="connsiteY210" fmla="*/ 8074975 h 13511369"/>
                  <a:gd name="connsiteX211" fmla="*/ 6872907 w 12089090"/>
                  <a:gd name="connsiteY211" fmla="*/ 8032113 h 13511369"/>
                  <a:gd name="connsiteX212" fmla="*/ 6802659 w 12089090"/>
                  <a:gd name="connsiteY212" fmla="*/ 7972582 h 13511369"/>
                  <a:gd name="connsiteX213" fmla="*/ 6894339 w 12089090"/>
                  <a:gd name="connsiteY213" fmla="*/ 7846626 h 13511369"/>
                  <a:gd name="connsiteX214" fmla="*/ 6997921 w 12089090"/>
                  <a:gd name="connsiteY214" fmla="*/ 7867807 h 13511369"/>
                  <a:gd name="connsiteX215" fmla="*/ 7034832 w 12089090"/>
                  <a:gd name="connsiteY215" fmla="*/ 7793990 h 13511369"/>
                  <a:gd name="connsiteX216" fmla="*/ 6961013 w 12089090"/>
                  <a:gd name="connsiteY216" fmla="*/ 7693975 h 13511369"/>
                  <a:gd name="connsiteX217" fmla="*/ 6927676 w 12089090"/>
                  <a:gd name="connsiteY217" fmla="*/ 7596344 h 13511369"/>
                  <a:gd name="connsiteX218" fmla="*/ 6837187 w 12089090"/>
                  <a:gd name="connsiteY218" fmla="*/ 7591832 h 13511369"/>
                  <a:gd name="connsiteX219" fmla="*/ 6763369 w 12089090"/>
                  <a:gd name="connsiteY219" fmla="*/ 7674925 h 13511369"/>
                  <a:gd name="connsiteX220" fmla="*/ 6627637 w 12089090"/>
                  <a:gd name="connsiteY220" fmla="*/ 7687082 h 13511369"/>
                  <a:gd name="connsiteX221" fmla="*/ 6687169 w 12089090"/>
                  <a:gd name="connsiteY221" fmla="*/ 7617775 h 13511369"/>
                  <a:gd name="connsiteX222" fmla="*/ 6699076 w 12089090"/>
                  <a:gd name="connsiteY222" fmla="*/ 7529669 h 13511369"/>
                  <a:gd name="connsiteX223" fmla="*/ 6720506 w 12089090"/>
                  <a:gd name="connsiteY223" fmla="*/ 7467756 h 13511369"/>
                  <a:gd name="connsiteX224" fmla="*/ 6684787 w 12089090"/>
                  <a:gd name="connsiteY224" fmla="*/ 7401332 h 13511369"/>
                  <a:gd name="connsiteX225" fmla="*/ 6620494 w 12089090"/>
                  <a:gd name="connsiteY225" fmla="*/ 7432038 h 13511369"/>
                  <a:gd name="connsiteX226" fmla="*/ 6618112 w 12089090"/>
                  <a:gd name="connsiteY226" fmla="*/ 7351326 h 13511369"/>
                  <a:gd name="connsiteX227" fmla="*/ 6837188 w 12089090"/>
                  <a:gd name="connsiteY227" fmla="*/ 7243919 h 13511369"/>
                  <a:gd name="connsiteX228" fmla="*/ 6801469 w 12089090"/>
                  <a:gd name="connsiteY228" fmla="*/ 7089138 h 13511369"/>
                  <a:gd name="connsiteX229" fmla="*/ 6877669 w 12089090"/>
                  <a:gd name="connsiteY229" fmla="*/ 7072469 h 13511369"/>
                  <a:gd name="connsiteX230" fmla="*/ 6856237 w 12089090"/>
                  <a:gd name="connsiteY230" fmla="*/ 6982232 h 13511369"/>
                  <a:gd name="connsiteX231" fmla="*/ 6961013 w 12089090"/>
                  <a:gd name="connsiteY231" fmla="*/ 6984363 h 13511369"/>
                  <a:gd name="connsiteX232" fmla="*/ 7003876 w 12089090"/>
                  <a:gd name="connsiteY232" fmla="*/ 6903400 h 13511369"/>
                  <a:gd name="connsiteX233" fmla="*/ 7106269 w 12089090"/>
                  <a:gd name="connsiteY233" fmla="*/ 6936738 h 13511369"/>
                  <a:gd name="connsiteX234" fmla="*/ 7180088 w 12089090"/>
                  <a:gd name="connsiteY234" fmla="*/ 7039132 h 13511369"/>
                  <a:gd name="connsiteX235" fmla="*/ 7246763 w 12089090"/>
                  <a:gd name="connsiteY235" fmla="*/ 6979600 h 13511369"/>
                  <a:gd name="connsiteX236" fmla="*/ 7187232 w 12089090"/>
                  <a:gd name="connsiteY236" fmla="*/ 6843869 h 13511369"/>
                  <a:gd name="connsiteX237" fmla="*/ 7244381 w 12089090"/>
                  <a:gd name="connsiteY237" fmla="*/ 6896506 h 13511369"/>
                  <a:gd name="connsiteX238" fmla="*/ 7361063 w 12089090"/>
                  <a:gd name="connsiteY238" fmla="*/ 6934357 h 13511369"/>
                  <a:gd name="connsiteX239" fmla="*/ 7434882 w 12089090"/>
                  <a:gd name="connsiteY239" fmla="*/ 7006046 h 13511369"/>
                  <a:gd name="connsiteX240" fmla="*/ 7403926 w 12089090"/>
                  <a:gd name="connsiteY240" fmla="*/ 7144158 h 13511369"/>
                  <a:gd name="connsiteX241" fmla="*/ 7475363 w 12089090"/>
                  <a:gd name="connsiteY241" fmla="*/ 7108439 h 13511369"/>
                  <a:gd name="connsiteX242" fmla="*/ 7465837 w 12089090"/>
                  <a:gd name="connsiteY242" fmla="*/ 7077482 h 13511369"/>
                  <a:gd name="connsiteX243" fmla="*/ 7542038 w 12089090"/>
                  <a:gd name="connsiteY243" fmla="*/ 7163208 h 13511369"/>
                  <a:gd name="connsiteX244" fmla="*/ 7477744 w 12089090"/>
                  <a:gd name="connsiteY244" fmla="*/ 7244171 h 13511369"/>
                  <a:gd name="connsiteX245" fmla="*/ 7542037 w 12089090"/>
                  <a:gd name="connsiteY245" fmla="*/ 7325132 h 13511369"/>
                  <a:gd name="connsiteX246" fmla="*/ 7468219 w 12089090"/>
                  <a:gd name="connsiteY246" fmla="*/ 7344183 h 13511369"/>
                  <a:gd name="connsiteX247" fmla="*/ 7375351 w 12089090"/>
                  <a:gd name="connsiteY247" fmla="*/ 7296558 h 13511369"/>
                  <a:gd name="connsiteX248" fmla="*/ 7327726 w 12089090"/>
                  <a:gd name="connsiteY248" fmla="*/ 7406096 h 13511369"/>
                  <a:gd name="connsiteX249" fmla="*/ 7403926 w 12089090"/>
                  <a:gd name="connsiteY249" fmla="*/ 7425146 h 13511369"/>
                  <a:gd name="connsiteX250" fmla="*/ 7458694 w 12089090"/>
                  <a:gd name="connsiteY250" fmla="*/ 7484677 h 13511369"/>
                  <a:gd name="connsiteX251" fmla="*/ 7484888 w 12089090"/>
                  <a:gd name="connsiteY251" fmla="*/ 7515382 h 13511369"/>
                  <a:gd name="connsiteX252" fmla="*/ 7505128 w 12089090"/>
                  <a:gd name="connsiteY252" fmla="*/ 7467755 h 13511369"/>
                  <a:gd name="connsiteX253" fmla="*/ 7563469 w 12089090"/>
                  <a:gd name="connsiteY253" fmla="*/ 7529921 h 13511369"/>
                  <a:gd name="connsiteX254" fmla="*/ 7656338 w 12089090"/>
                  <a:gd name="connsiteY254" fmla="*/ 7615646 h 13511369"/>
                  <a:gd name="connsiteX255" fmla="*/ 7656338 w 12089090"/>
                  <a:gd name="connsiteY255" fmla="*/ 7510871 h 13511369"/>
                  <a:gd name="connsiteX256" fmla="*/ 7830168 w 12089090"/>
                  <a:gd name="connsiteY256" fmla="*/ 7606120 h 13511369"/>
                  <a:gd name="connsiteX257" fmla="*/ 7723013 w 12089090"/>
                  <a:gd name="connsiteY257" fmla="*/ 7370377 h 13511369"/>
                  <a:gd name="connsiteX258" fmla="*/ 7725394 w 12089090"/>
                  <a:gd name="connsiteY258" fmla="*/ 7234646 h 13511369"/>
                  <a:gd name="connsiteX259" fmla="*/ 7630144 w 12089090"/>
                  <a:gd name="connsiteY259" fmla="*/ 7206071 h 13511369"/>
                  <a:gd name="connsiteX260" fmla="*/ 7694437 w 12089090"/>
                  <a:gd name="connsiteY260" fmla="*/ 7039382 h 13511369"/>
                  <a:gd name="connsiteX261" fmla="*/ 8392144 w 12089090"/>
                  <a:gd name="connsiteY261" fmla="*/ 6653621 h 13511369"/>
                  <a:gd name="connsiteX262" fmla="*/ 8720757 w 12089090"/>
                  <a:gd name="connsiteY262" fmla="*/ 6591708 h 13511369"/>
                  <a:gd name="connsiteX263" fmla="*/ 8739807 w 12089090"/>
                  <a:gd name="connsiteY263" fmla="*/ 6696483 h 13511369"/>
                  <a:gd name="connsiteX264" fmla="*/ 8813626 w 12089090"/>
                  <a:gd name="connsiteY264" fmla="*/ 6701246 h 13511369"/>
                  <a:gd name="connsiteX265" fmla="*/ 8789812 w 12089090"/>
                  <a:gd name="connsiteY265" fmla="*/ 6548844 h 13511369"/>
                  <a:gd name="connsiteX266" fmla="*/ 9332737 w 12089090"/>
                  <a:gd name="connsiteY266" fmla="*/ 6544082 h 13511369"/>
                  <a:gd name="connsiteX267" fmla="*/ 9520856 w 12089090"/>
                  <a:gd name="connsiteY267" fmla="*/ 6494075 h 13511369"/>
                  <a:gd name="connsiteX268" fmla="*/ 9647062 w 12089090"/>
                  <a:gd name="connsiteY268" fmla="*/ 6298813 h 13511369"/>
                  <a:gd name="connsiteX269" fmla="*/ 9923287 w 12089090"/>
                  <a:gd name="connsiteY269" fmla="*/ 6334532 h 13511369"/>
                  <a:gd name="connsiteX270" fmla="*/ 9887569 w 12089090"/>
                  <a:gd name="connsiteY270" fmla="*/ 6420258 h 13511369"/>
                  <a:gd name="connsiteX271" fmla="*/ 9744694 w 12089090"/>
                  <a:gd name="connsiteY271" fmla="*/ 6434546 h 13511369"/>
                  <a:gd name="connsiteX272" fmla="*/ 9813749 w 12089090"/>
                  <a:gd name="connsiteY272" fmla="*/ 6489313 h 13511369"/>
                  <a:gd name="connsiteX273" fmla="*/ 9682782 w 12089090"/>
                  <a:gd name="connsiteY273" fmla="*/ 6517889 h 13511369"/>
                  <a:gd name="connsiteX274" fmla="*/ 9556576 w 12089090"/>
                  <a:gd name="connsiteY274" fmla="*/ 6508364 h 13511369"/>
                  <a:gd name="connsiteX275" fmla="*/ 9470850 w 12089090"/>
                  <a:gd name="connsiteY275" fmla="*/ 6544082 h 13511369"/>
                  <a:gd name="connsiteX276" fmla="*/ 9439894 w 12089090"/>
                  <a:gd name="connsiteY276" fmla="*/ 6848883 h 13511369"/>
                  <a:gd name="connsiteX277" fmla="*/ 9601819 w 12089090"/>
                  <a:gd name="connsiteY277" fmla="*/ 6882220 h 13511369"/>
                  <a:gd name="connsiteX278" fmla="*/ 9808987 w 12089090"/>
                  <a:gd name="connsiteY278" fmla="*/ 6696482 h 13511369"/>
                  <a:gd name="connsiteX279" fmla="*/ 9847088 w 12089090"/>
                  <a:gd name="connsiteY279" fmla="*/ 6794114 h 13511369"/>
                  <a:gd name="connsiteX280" fmla="*/ 9994726 w 12089090"/>
                  <a:gd name="connsiteY280" fmla="*/ 6717914 h 13511369"/>
                  <a:gd name="connsiteX281" fmla="*/ 9894713 w 12089090"/>
                  <a:gd name="connsiteY281" fmla="*/ 6956040 h 13511369"/>
                  <a:gd name="connsiteX282" fmla="*/ 10037588 w 12089090"/>
                  <a:gd name="connsiteY282" fmla="*/ 6898889 h 13511369"/>
                  <a:gd name="connsiteX283" fmla="*/ 10004251 w 12089090"/>
                  <a:gd name="connsiteY283" fmla="*/ 6986996 h 13511369"/>
                  <a:gd name="connsiteX284" fmla="*/ 10235232 w 12089090"/>
                  <a:gd name="connsiteY284" fmla="*/ 6984614 h 13511369"/>
                  <a:gd name="connsiteX285" fmla="*/ 10075687 w 12089090"/>
                  <a:gd name="connsiteY285" fmla="*/ 7039382 h 13511369"/>
                  <a:gd name="connsiteX286" fmla="*/ 9966151 w 12089090"/>
                  <a:gd name="connsiteY286" fmla="*/ 7096533 h 13511369"/>
                  <a:gd name="connsiteX287" fmla="*/ 9847088 w 12089090"/>
                  <a:gd name="connsiteY287" fmla="*/ 7210833 h 13511369"/>
                  <a:gd name="connsiteX288" fmla="*/ 9882806 w 12089090"/>
                  <a:gd name="connsiteY288" fmla="*/ 7270363 h 13511369"/>
                  <a:gd name="connsiteX289" fmla="*/ 9925669 w 12089090"/>
                  <a:gd name="connsiteY289" fmla="*/ 7320371 h 13511369"/>
                  <a:gd name="connsiteX290" fmla="*/ 10004251 w 12089090"/>
                  <a:gd name="connsiteY290" fmla="*/ 7287033 h 13511369"/>
                  <a:gd name="connsiteX291" fmla="*/ 10016156 w 12089090"/>
                  <a:gd name="connsiteY291" fmla="*/ 7348944 h 13511369"/>
                  <a:gd name="connsiteX292" fmla="*/ 10130457 w 12089090"/>
                  <a:gd name="connsiteY292" fmla="*/ 7210833 h 13511369"/>
                  <a:gd name="connsiteX293" fmla="*/ 10166176 w 12089090"/>
                  <a:gd name="connsiteY293" fmla="*/ 7356089 h 13511369"/>
                  <a:gd name="connsiteX294" fmla="*/ 10261426 w 12089090"/>
                  <a:gd name="connsiteY294" fmla="*/ 7239408 h 13511369"/>
                  <a:gd name="connsiteX295" fmla="*/ 10287619 w 12089090"/>
                  <a:gd name="connsiteY295" fmla="*/ 7401332 h 13511369"/>
                  <a:gd name="connsiteX296" fmla="*/ 10361437 w 12089090"/>
                  <a:gd name="connsiteY296" fmla="*/ 7477532 h 13511369"/>
                  <a:gd name="connsiteX297" fmla="*/ 10151887 w 12089090"/>
                  <a:gd name="connsiteY297" fmla="*/ 7591832 h 13511369"/>
                  <a:gd name="connsiteX298" fmla="*/ 10304288 w 12089090"/>
                  <a:gd name="connsiteY298" fmla="*/ 7741852 h 13511369"/>
                  <a:gd name="connsiteX299" fmla="*/ 10335244 w 12089090"/>
                  <a:gd name="connsiteY299" fmla="*/ 7644221 h 13511369"/>
                  <a:gd name="connsiteX300" fmla="*/ 10406680 w 12089090"/>
                  <a:gd name="connsiteY300" fmla="*/ 7732326 h 13511369"/>
                  <a:gd name="connsiteX301" fmla="*/ 10528126 w 12089090"/>
                  <a:gd name="connsiteY301" fmla="*/ 7691846 h 13511369"/>
                  <a:gd name="connsiteX302" fmla="*/ 10532887 w 12089090"/>
                  <a:gd name="connsiteY302" fmla="*/ 7777570 h 13511369"/>
                  <a:gd name="connsiteX303" fmla="*/ 10530506 w 12089090"/>
                  <a:gd name="connsiteY303" fmla="*/ 7875200 h 13511369"/>
                  <a:gd name="connsiteX304" fmla="*/ 10640043 w 12089090"/>
                  <a:gd name="connsiteY304" fmla="*/ 7837101 h 13511369"/>
                  <a:gd name="connsiteX305" fmla="*/ 10680526 w 12089090"/>
                  <a:gd name="connsiteY305" fmla="*/ 8075227 h 13511369"/>
                  <a:gd name="connsiteX306" fmla="*/ 10818637 w 12089090"/>
                  <a:gd name="connsiteY306" fmla="*/ 8106182 h 13511369"/>
                  <a:gd name="connsiteX307" fmla="*/ 10832925 w 12089090"/>
                  <a:gd name="connsiteY307" fmla="*/ 7815670 h 13511369"/>
                  <a:gd name="connsiteX308" fmla="*/ 10923413 w 12089090"/>
                  <a:gd name="connsiteY308" fmla="*/ 7791858 h 13511369"/>
                  <a:gd name="connsiteX309" fmla="*/ 10992469 w 12089090"/>
                  <a:gd name="connsiteY309" fmla="*/ 7620407 h 13511369"/>
                  <a:gd name="connsiteX310" fmla="*/ 10954369 w 12089090"/>
                  <a:gd name="connsiteY310" fmla="*/ 7491821 h 13511369"/>
                  <a:gd name="connsiteX311" fmla="*/ 10859119 w 12089090"/>
                  <a:gd name="connsiteY311" fmla="*/ 7479913 h 13511369"/>
                  <a:gd name="connsiteX312" fmla="*/ 10906743 w 12089090"/>
                  <a:gd name="connsiteY312" fmla="*/ 7360851 h 13511369"/>
                  <a:gd name="connsiteX313" fmla="*/ 10801969 w 12089090"/>
                  <a:gd name="connsiteY313" fmla="*/ 7289414 h 13511369"/>
                  <a:gd name="connsiteX314" fmla="*/ 10761487 w 12089090"/>
                  <a:gd name="connsiteY314" fmla="*/ 7058432 h 13511369"/>
                  <a:gd name="connsiteX315" fmla="*/ 10443987 w 12089090"/>
                  <a:gd name="connsiteY315" fmla="*/ 7020332 h 13511369"/>
                  <a:gd name="connsiteX316" fmla="*/ 10513838 w 12089090"/>
                  <a:gd name="connsiteY316" fmla="*/ 6915558 h 13511369"/>
                  <a:gd name="connsiteX317" fmla="*/ 10637663 w 12089090"/>
                  <a:gd name="connsiteY317" fmla="*/ 6896508 h 13511369"/>
                  <a:gd name="connsiteX318" fmla="*/ 10647187 w 12089090"/>
                  <a:gd name="connsiteY318" fmla="*/ 6810782 h 13511369"/>
                  <a:gd name="connsiteX319" fmla="*/ 10859912 w 12089090"/>
                  <a:gd name="connsiteY319" fmla="*/ 6899682 h 13511369"/>
                  <a:gd name="connsiteX320" fmla="*/ 10875787 w 12089090"/>
                  <a:gd name="connsiteY320" fmla="*/ 6677432 h 13511369"/>
                  <a:gd name="connsiteX321" fmla="*/ 10666237 w 12089090"/>
                  <a:gd name="connsiteY321" fmla="*/ 6772682 h 13511369"/>
                  <a:gd name="connsiteX322" fmla="*/ 10590037 w 12089090"/>
                  <a:gd name="connsiteY322" fmla="*/ 6544082 h 13511369"/>
                  <a:gd name="connsiteX323" fmla="*/ 10361437 w 12089090"/>
                  <a:gd name="connsiteY323" fmla="*/ 6753632 h 13511369"/>
                  <a:gd name="connsiteX324" fmla="*/ 10374138 w 12089090"/>
                  <a:gd name="connsiteY324" fmla="*/ 6588533 h 13511369"/>
                  <a:gd name="connsiteX325" fmla="*/ 10386837 w 12089090"/>
                  <a:gd name="connsiteY325" fmla="*/ 6464707 h 13511369"/>
                  <a:gd name="connsiteX326" fmla="*/ 10331672 w 12089090"/>
                  <a:gd name="connsiteY326" fmla="*/ 6436675 h 13511369"/>
                  <a:gd name="connsiteX327" fmla="*/ 10278888 w 12089090"/>
                  <a:gd name="connsiteY327" fmla="*/ 6452008 h 13511369"/>
                  <a:gd name="connsiteX328" fmla="*/ 10158237 w 12089090"/>
                  <a:gd name="connsiteY328" fmla="*/ 6236107 h 13511369"/>
                  <a:gd name="connsiteX329" fmla="*/ 10323338 w 12089090"/>
                  <a:gd name="connsiteY329" fmla="*/ 6274208 h 13511369"/>
                  <a:gd name="connsiteX330" fmla="*/ 10564638 w 12089090"/>
                  <a:gd name="connsiteY330" fmla="*/ 6274208 h 13511369"/>
                  <a:gd name="connsiteX331" fmla="*/ 10694812 w 12089090"/>
                  <a:gd name="connsiteY331" fmla="*/ 6134507 h 13511369"/>
                  <a:gd name="connsiteX332" fmla="*/ 10593213 w 12089090"/>
                  <a:gd name="connsiteY332" fmla="*/ 6023383 h 13511369"/>
                  <a:gd name="connsiteX333" fmla="*/ 10380487 w 12089090"/>
                  <a:gd name="connsiteY333" fmla="*/ 5975757 h 13511369"/>
                  <a:gd name="connsiteX334" fmla="*/ 10561462 w 12089090"/>
                  <a:gd name="connsiteY334" fmla="*/ 5845582 h 13511369"/>
                  <a:gd name="connsiteX335" fmla="*/ 10507488 w 12089090"/>
                  <a:gd name="connsiteY335" fmla="*/ 5728108 h 13511369"/>
                  <a:gd name="connsiteX336" fmla="*/ 10561463 w 12089090"/>
                  <a:gd name="connsiteY336" fmla="*/ 5607458 h 13511369"/>
                  <a:gd name="connsiteX337" fmla="*/ 10523362 w 12089090"/>
                  <a:gd name="connsiteY337" fmla="*/ 5604282 h 13511369"/>
                  <a:gd name="connsiteX338" fmla="*/ 10488438 w 12089090"/>
                  <a:gd name="connsiteY338" fmla="*/ 5528083 h 13511369"/>
                  <a:gd name="connsiteX339" fmla="*/ 10329687 w 12089090"/>
                  <a:gd name="connsiteY339" fmla="*/ 5375682 h 13511369"/>
                  <a:gd name="connsiteX340" fmla="*/ 10599563 w 12089090"/>
                  <a:gd name="connsiteY340" fmla="*/ 5480458 h 13511369"/>
                  <a:gd name="connsiteX341" fmla="*/ 10742437 w 12089090"/>
                  <a:gd name="connsiteY341" fmla="*/ 5439182 h 13511369"/>
                  <a:gd name="connsiteX342" fmla="*/ 10717038 w 12089090"/>
                  <a:gd name="connsiteY342" fmla="*/ 5686833 h 13511369"/>
                  <a:gd name="connsiteX343" fmla="*/ 10894837 w 12089090"/>
                  <a:gd name="connsiteY343" fmla="*/ 5724932 h 13511369"/>
                  <a:gd name="connsiteX344" fmla="*/ 10951988 w 12089090"/>
                  <a:gd name="connsiteY344" fmla="*/ 5550308 h 13511369"/>
                  <a:gd name="connsiteX345" fmla="*/ 10993262 w 12089090"/>
                  <a:gd name="connsiteY345" fmla="*/ 5321707 h 13511369"/>
                  <a:gd name="connsiteX346" fmla="*/ 10913888 w 12089090"/>
                  <a:gd name="connsiteY346" fmla="*/ 5118508 h 13511369"/>
                  <a:gd name="connsiteX347" fmla="*/ 10856737 w 12089090"/>
                  <a:gd name="connsiteY347" fmla="*/ 5020082 h 13511369"/>
                  <a:gd name="connsiteX348" fmla="*/ 10777363 w 12089090"/>
                  <a:gd name="connsiteY348" fmla="*/ 5137558 h 13511369"/>
                  <a:gd name="connsiteX349" fmla="*/ 10707513 w 12089090"/>
                  <a:gd name="connsiteY349" fmla="*/ 5096283 h 13511369"/>
                  <a:gd name="connsiteX350" fmla="*/ 10675763 w 12089090"/>
                  <a:gd name="connsiteY350" fmla="*/ 5216933 h 13511369"/>
                  <a:gd name="connsiteX351" fmla="*/ 10574162 w 12089090"/>
                  <a:gd name="connsiteY351" fmla="*/ 5220107 h 13511369"/>
                  <a:gd name="connsiteX352" fmla="*/ 10494787 w 12089090"/>
                  <a:gd name="connsiteY352" fmla="*/ 5077232 h 13511369"/>
                  <a:gd name="connsiteX353" fmla="*/ 10456687 w 12089090"/>
                  <a:gd name="connsiteY353" fmla="*/ 4924832 h 13511369"/>
                  <a:gd name="connsiteX354" fmla="*/ 10240787 w 12089090"/>
                  <a:gd name="connsiteY354" fmla="*/ 4928007 h 13511369"/>
                  <a:gd name="connsiteX355" fmla="*/ 10266187 w 12089090"/>
                  <a:gd name="connsiteY355" fmla="*/ 5153432 h 13511369"/>
                  <a:gd name="connsiteX356" fmla="*/ 10228088 w 12089090"/>
                  <a:gd name="connsiteY356" fmla="*/ 4959758 h 13511369"/>
                  <a:gd name="connsiteX357" fmla="*/ 10183637 w 12089090"/>
                  <a:gd name="connsiteY357" fmla="*/ 4972457 h 13511369"/>
                  <a:gd name="connsiteX358" fmla="*/ 10113787 w 12089090"/>
                  <a:gd name="connsiteY358" fmla="*/ 4861332 h 13511369"/>
                  <a:gd name="connsiteX359" fmla="*/ 10018538 w 12089090"/>
                  <a:gd name="connsiteY359" fmla="*/ 4931183 h 13511369"/>
                  <a:gd name="connsiteX360" fmla="*/ 9862962 w 12089090"/>
                  <a:gd name="connsiteY360" fmla="*/ 5058182 h 13511369"/>
                  <a:gd name="connsiteX361" fmla="*/ 10228087 w 12089090"/>
                  <a:gd name="connsiteY361" fmla="*/ 4724807 h 13511369"/>
                  <a:gd name="connsiteX362" fmla="*/ 10372550 w 12089090"/>
                  <a:gd name="connsiteY362" fmla="*/ 4634321 h 13511369"/>
                  <a:gd name="connsiteX363" fmla="*/ 10590037 w 12089090"/>
                  <a:gd name="connsiteY363" fmla="*/ 4581932 h 13511369"/>
                  <a:gd name="connsiteX364" fmla="*/ 10628138 w 12089090"/>
                  <a:gd name="connsiteY364" fmla="*/ 4461283 h 13511369"/>
                  <a:gd name="connsiteX365" fmla="*/ 10799588 w 12089090"/>
                  <a:gd name="connsiteY365" fmla="*/ 4334283 h 13511369"/>
                  <a:gd name="connsiteX366" fmla="*/ 10831337 w 12089090"/>
                  <a:gd name="connsiteY366" fmla="*/ 4080282 h 13511369"/>
                  <a:gd name="connsiteX367" fmla="*/ 10599562 w 12089090"/>
                  <a:gd name="connsiteY367" fmla="*/ 3997732 h 13511369"/>
                  <a:gd name="connsiteX368" fmla="*/ 10282063 w 12089090"/>
                  <a:gd name="connsiteY368" fmla="*/ 3950108 h 13511369"/>
                  <a:gd name="connsiteX369" fmla="*/ 10151887 w 12089090"/>
                  <a:gd name="connsiteY369" fmla="*/ 4010432 h 13511369"/>
                  <a:gd name="connsiteX370" fmla="*/ 10177288 w 12089090"/>
                  <a:gd name="connsiteY370" fmla="*/ 3845333 h 13511369"/>
                  <a:gd name="connsiteX371" fmla="*/ 10126488 w 12089090"/>
                  <a:gd name="connsiteY371" fmla="*/ 3670708 h 13511369"/>
                  <a:gd name="connsiteX372" fmla="*/ 10240787 w 12089090"/>
                  <a:gd name="connsiteY372" fmla="*/ 3708807 h 13511369"/>
                  <a:gd name="connsiteX373" fmla="*/ 10361438 w 12089090"/>
                  <a:gd name="connsiteY373" fmla="*/ 3600858 h 13511369"/>
                  <a:gd name="connsiteX374" fmla="*/ 10551938 w 12089090"/>
                  <a:gd name="connsiteY374" fmla="*/ 3661183 h 13511369"/>
                  <a:gd name="connsiteX375" fmla="*/ 10564638 w 12089090"/>
                  <a:gd name="connsiteY375" fmla="*/ 3477033 h 13511369"/>
                  <a:gd name="connsiteX376" fmla="*/ 10704337 w 12089090"/>
                  <a:gd name="connsiteY376" fmla="*/ 3515132 h 13511369"/>
                  <a:gd name="connsiteX377" fmla="*/ 10818637 w 12089090"/>
                  <a:gd name="connsiteY377" fmla="*/ 3210332 h 13511369"/>
                  <a:gd name="connsiteX378" fmla="*/ 10920238 w 12089090"/>
                  <a:gd name="connsiteY378" fmla="*/ 3299233 h 13511369"/>
                  <a:gd name="connsiteX379" fmla="*/ 11059937 w 12089090"/>
                  <a:gd name="connsiteY379" fmla="*/ 3283357 h 13511369"/>
                  <a:gd name="connsiteX380" fmla="*/ 11094862 w 12089090"/>
                  <a:gd name="connsiteY380" fmla="*/ 3508782 h 13511369"/>
                  <a:gd name="connsiteX381" fmla="*/ 11171063 w 12089090"/>
                  <a:gd name="connsiteY381" fmla="*/ 3251608 h 13511369"/>
                  <a:gd name="connsiteX382" fmla="*/ 11094863 w 12089090"/>
                  <a:gd name="connsiteY382" fmla="*/ 3165883 h 13511369"/>
                  <a:gd name="connsiteX383" fmla="*/ 11180587 w 12089090"/>
                  <a:gd name="connsiteY383" fmla="*/ 2911882 h 13511369"/>
                  <a:gd name="connsiteX384" fmla="*/ 10999613 w 12089090"/>
                  <a:gd name="connsiteY384" fmla="*/ 2988083 h 13511369"/>
                  <a:gd name="connsiteX385" fmla="*/ 10971037 w 12089090"/>
                  <a:gd name="connsiteY385" fmla="*/ 2918232 h 13511369"/>
                  <a:gd name="connsiteX386" fmla="*/ 10780537 w 12089090"/>
                  <a:gd name="connsiteY386" fmla="*/ 2715032 h 13511369"/>
                  <a:gd name="connsiteX387" fmla="*/ 10748788 w 12089090"/>
                  <a:gd name="connsiteY387" fmla="*/ 2530883 h 13511369"/>
                  <a:gd name="connsiteX388" fmla="*/ 10717038 w 12089090"/>
                  <a:gd name="connsiteY388" fmla="*/ 2435633 h 13511369"/>
                  <a:gd name="connsiteX389" fmla="*/ 10818637 w 12089090"/>
                  <a:gd name="connsiteY389" fmla="*/ 2334032 h 13511369"/>
                  <a:gd name="connsiteX390" fmla="*/ 11078988 w 12089090"/>
                  <a:gd name="connsiteY390" fmla="*/ 2099083 h 13511369"/>
                  <a:gd name="connsiteX391" fmla="*/ 11199637 w 12089090"/>
                  <a:gd name="connsiteY391" fmla="*/ 2118132 h 13511369"/>
                  <a:gd name="connsiteX392" fmla="*/ 11269488 w 12089090"/>
                  <a:gd name="connsiteY392" fmla="*/ 2029233 h 13511369"/>
                  <a:gd name="connsiteX393" fmla="*/ 11504437 w 12089090"/>
                  <a:gd name="connsiteY393" fmla="*/ 1921282 h 13511369"/>
                  <a:gd name="connsiteX394" fmla="*/ 11358388 w 12089090"/>
                  <a:gd name="connsiteY394" fmla="*/ 1851433 h 13511369"/>
                  <a:gd name="connsiteX395" fmla="*/ 11275837 w 12089090"/>
                  <a:gd name="connsiteY395" fmla="*/ 1705382 h 13511369"/>
                  <a:gd name="connsiteX396" fmla="*/ 11377437 w 12089090"/>
                  <a:gd name="connsiteY396" fmla="*/ 1279932 h 13511369"/>
                  <a:gd name="connsiteX397" fmla="*/ 11256787 w 12089090"/>
                  <a:gd name="connsiteY397" fmla="*/ 1019582 h 13511369"/>
                  <a:gd name="connsiteX398" fmla="*/ 11542537 w 12089090"/>
                  <a:gd name="connsiteY398" fmla="*/ 1362482 h 13511369"/>
                  <a:gd name="connsiteX399" fmla="*/ 11707637 w 12089090"/>
                  <a:gd name="connsiteY399" fmla="*/ 1165632 h 13511369"/>
                  <a:gd name="connsiteX400" fmla="*/ 11891787 w 12089090"/>
                  <a:gd name="connsiteY400" fmla="*/ 1476782 h 13511369"/>
                  <a:gd name="connsiteX401" fmla="*/ 12088637 w 12089090"/>
                  <a:gd name="connsiteY401" fmla="*/ 1578383 h 13511369"/>
                  <a:gd name="connsiteX402" fmla="*/ 11923537 w 12089090"/>
                  <a:gd name="connsiteY402" fmla="*/ 1133883 h 13511369"/>
                  <a:gd name="connsiteX403" fmla="*/ 11910837 w 12089090"/>
                  <a:gd name="connsiteY403" fmla="*/ 917982 h 13511369"/>
                  <a:gd name="connsiteX404" fmla="*/ 11777487 w 12089090"/>
                  <a:gd name="connsiteY404" fmla="*/ 721132 h 13511369"/>
                  <a:gd name="connsiteX405" fmla="*/ 11752087 w 12089090"/>
                  <a:gd name="connsiteY40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305353 w 12089090"/>
                  <a:gd name="connsiteY8" fmla="*/ 2112325 h 13511369"/>
                  <a:gd name="connsiteX9" fmla="*/ 9176765 w 12089090"/>
                  <a:gd name="connsiteY9" fmla="*/ 2209956 h 13511369"/>
                  <a:gd name="connsiteX10" fmla="*/ 9123187 w 12089090"/>
                  <a:gd name="connsiteY10" fmla="*/ 2105432 h 13511369"/>
                  <a:gd name="connsiteX11" fmla="*/ 8936259 w 12089090"/>
                  <a:gd name="connsiteY11" fmla="*/ 2012313 h 13511369"/>
                  <a:gd name="connsiteX12" fmla="*/ 8874347 w 12089090"/>
                  <a:gd name="connsiteY12" fmla="*/ 2231388 h 13511369"/>
                  <a:gd name="connsiteX13" fmla="*/ 8881490 w 12089090"/>
                  <a:gd name="connsiteY13" fmla="*/ 2321875 h 13511369"/>
                  <a:gd name="connsiteX14" fmla="*/ 8781478 w 12089090"/>
                  <a:gd name="connsiteY14" fmla="*/ 2293300 h 13511369"/>
                  <a:gd name="connsiteX15" fmla="*/ 8579072 w 12089090"/>
                  <a:gd name="connsiteY15" fmla="*/ 2374263 h 13511369"/>
                  <a:gd name="connsiteX16" fmla="*/ 8418337 w 12089090"/>
                  <a:gd name="connsiteY16" fmla="*/ 2848382 h 13511369"/>
                  <a:gd name="connsiteX17" fmla="*/ 8300465 w 12089090"/>
                  <a:gd name="connsiteY17" fmla="*/ 2740975 h 13511369"/>
                  <a:gd name="connsiteX18" fmla="*/ 8262365 w 12089090"/>
                  <a:gd name="connsiteY18" fmla="*/ 2845750 h 13511369"/>
                  <a:gd name="connsiteX19" fmla="*/ 8095678 w 12089090"/>
                  <a:gd name="connsiteY19" fmla="*/ 2810031 h 13511369"/>
                  <a:gd name="connsiteX20" fmla="*/ 8019478 w 12089090"/>
                  <a:gd name="connsiteY20" fmla="*/ 2614769 h 13511369"/>
                  <a:gd name="connsiteX21" fmla="*/ 7656337 w 12089090"/>
                  <a:gd name="connsiteY21" fmla="*/ 2429282 h 13511369"/>
                  <a:gd name="connsiteX22" fmla="*/ 7595615 w 12089090"/>
                  <a:gd name="connsiteY22" fmla="*/ 2443319 h 13511369"/>
                  <a:gd name="connsiteX23" fmla="*/ 7526559 w 12089090"/>
                  <a:gd name="connsiteY23" fmla="*/ 2407600 h 13511369"/>
                  <a:gd name="connsiteX24" fmla="*/ 7521797 w 12089090"/>
                  <a:gd name="connsiteY24" fmla="*/ 2148044 h 13511369"/>
                  <a:gd name="connsiteX25" fmla="*/ 7412259 w 12089090"/>
                  <a:gd name="connsiteY25" fmla="*/ 2105181 h 13511369"/>
                  <a:gd name="connsiteX26" fmla="*/ 7371778 w 12089090"/>
                  <a:gd name="connsiteY26" fmla="*/ 1993263 h 13511369"/>
                  <a:gd name="connsiteX27" fmla="*/ 7281290 w 12089090"/>
                  <a:gd name="connsiteY27" fmla="*/ 2021838 h 13511369"/>
                  <a:gd name="connsiteX28" fmla="*/ 7180087 w 12089090"/>
                  <a:gd name="connsiteY28" fmla="*/ 1905407 h 13511369"/>
                  <a:gd name="connsiteX29" fmla="*/ 7321772 w 12089090"/>
                  <a:gd name="connsiteY29" fmla="*/ 1876581 h 13511369"/>
                  <a:gd name="connsiteX30" fmla="*/ 7419403 w 12089090"/>
                  <a:gd name="connsiteY30" fmla="*/ 1843244 h 13511369"/>
                  <a:gd name="connsiteX31" fmla="*/ 7457503 w 12089090"/>
                  <a:gd name="connsiteY31" fmla="*/ 1764663 h 13511369"/>
                  <a:gd name="connsiteX32" fmla="*/ 7543228 w 12089090"/>
                  <a:gd name="connsiteY32" fmla="*/ 1752756 h 13511369"/>
                  <a:gd name="connsiteX33" fmla="*/ 7618237 w 12089090"/>
                  <a:gd name="connsiteY33" fmla="*/ 1552982 h 13511369"/>
                  <a:gd name="connsiteX34" fmla="*/ 7512272 w 12089090"/>
                  <a:gd name="connsiteY34" fmla="*/ 1428906 h 13511369"/>
                  <a:gd name="connsiteX35" fmla="*/ 7275337 w 12089090"/>
                  <a:gd name="connsiteY35" fmla="*/ 1305332 h 13511369"/>
                  <a:gd name="connsiteX36" fmla="*/ 6959822 w 12089090"/>
                  <a:gd name="connsiteY36" fmla="*/ 1395569 h 13511369"/>
                  <a:gd name="connsiteX37" fmla="*/ 6752653 w 12089090"/>
                  <a:gd name="connsiteY37" fmla="*/ 1359850 h 13511369"/>
                  <a:gd name="connsiteX38" fmla="*/ 6647878 w 12089090"/>
                  <a:gd name="connsiteY38" fmla="*/ 1431288 h 13511369"/>
                  <a:gd name="connsiteX39" fmla="*/ 6488334 w 12089090"/>
                  <a:gd name="connsiteY39" fmla="*/ 1331275 h 13511369"/>
                  <a:gd name="connsiteX40" fmla="*/ 6354984 w 12089090"/>
                  <a:gd name="connsiteY40" fmla="*/ 1402713 h 13511369"/>
                  <a:gd name="connsiteX41" fmla="*/ 6265687 w 12089090"/>
                  <a:gd name="connsiteY41" fmla="*/ 1362482 h 13511369"/>
                  <a:gd name="connsiteX42" fmla="*/ 6181153 w 12089090"/>
                  <a:gd name="connsiteY42" fmla="*/ 1433669 h 13511369"/>
                  <a:gd name="connsiteX43" fmla="*/ 6052565 w 12089090"/>
                  <a:gd name="connsiteY43" fmla="*/ 1269363 h 13511369"/>
                  <a:gd name="connsiteX44" fmla="*/ 5971603 w 12089090"/>
                  <a:gd name="connsiteY44" fmla="*/ 1078863 h 13511369"/>
                  <a:gd name="connsiteX45" fmla="*/ 5808487 w 12089090"/>
                  <a:gd name="connsiteY45" fmla="*/ 1000532 h 13511369"/>
                  <a:gd name="connsiteX46" fmla="*/ 5647753 w 12089090"/>
                  <a:gd name="connsiteY46" fmla="*/ 921700 h 13511369"/>
                  <a:gd name="connsiteX47" fmla="*/ 5566790 w 12089090"/>
                  <a:gd name="connsiteY47" fmla="*/ 995519 h 13511369"/>
                  <a:gd name="connsiteX48" fmla="*/ 5500115 w 12089090"/>
                  <a:gd name="connsiteY48" fmla="*/ 847881 h 13511369"/>
                  <a:gd name="connsiteX49" fmla="*/ 5295328 w 12089090"/>
                  <a:gd name="connsiteY49" fmla="*/ 838356 h 13511369"/>
                  <a:gd name="connsiteX50" fmla="*/ 5119115 w 12089090"/>
                  <a:gd name="connsiteY50" fmla="*/ 678813 h 13511369"/>
                  <a:gd name="connsiteX51" fmla="*/ 4872656 w 12089090"/>
                  <a:gd name="connsiteY51" fmla="*/ 524282 h 13511369"/>
                  <a:gd name="connsiteX52" fmla="*/ 4578572 w 12089090"/>
                  <a:gd name="connsiteY52" fmla="*/ 478788 h 13511369"/>
                  <a:gd name="connsiteX53" fmla="*/ 4330922 w 12089090"/>
                  <a:gd name="connsiteY53" fmla="*/ 395444 h 13511369"/>
                  <a:gd name="connsiteX54" fmla="*/ 4363068 w 12089090"/>
                  <a:gd name="connsiteY54" fmla="*/ 505232 h 13511369"/>
                  <a:gd name="connsiteX55" fmla="*/ 4118990 w 12089090"/>
                  <a:gd name="connsiteY55" fmla="*/ 528794 h 13511369"/>
                  <a:gd name="connsiteX56" fmla="*/ 3952303 w 12089090"/>
                  <a:gd name="connsiteY56" fmla="*/ 640713 h 13511369"/>
                  <a:gd name="connsiteX57" fmla="*/ 3770137 w 12089090"/>
                  <a:gd name="connsiteY57" fmla="*/ 929094 h 13511369"/>
                  <a:gd name="connsiteX58" fmla="*/ 3680840 w 12089090"/>
                  <a:gd name="connsiteY58" fmla="*/ 914556 h 13511369"/>
                  <a:gd name="connsiteX59" fmla="*/ 3578447 w 12089090"/>
                  <a:gd name="connsiteY59" fmla="*/ 990756 h 13511369"/>
                  <a:gd name="connsiteX60" fmla="*/ 3404615 w 12089090"/>
                  <a:gd name="connsiteY60" fmla="*/ 1205069 h 13511369"/>
                  <a:gd name="connsiteX61" fmla="*/ 3266503 w 12089090"/>
                  <a:gd name="connsiteY61" fmla="*/ 1266981 h 13511369"/>
                  <a:gd name="connsiteX62" fmla="*/ 3184349 w 12089090"/>
                  <a:gd name="connsiteY62" fmla="*/ 1343433 h 13511369"/>
                  <a:gd name="connsiteX63" fmla="*/ 2956940 w 12089090"/>
                  <a:gd name="connsiteY63" fmla="*/ 1233644 h 13511369"/>
                  <a:gd name="connsiteX64" fmla="*/ 2829544 w 12089090"/>
                  <a:gd name="connsiteY64" fmla="*/ 1317239 h 13511369"/>
                  <a:gd name="connsiteX65" fmla="*/ 2690240 w 12089090"/>
                  <a:gd name="connsiteY65" fmla="*/ 1366994 h 13511369"/>
                  <a:gd name="connsiteX66" fmla="*/ 2455687 w 12089090"/>
                  <a:gd name="connsiteY66" fmla="*/ 1452970 h 13511369"/>
                  <a:gd name="connsiteX67" fmla="*/ 2421159 w 12089090"/>
                  <a:gd name="connsiteY67" fmla="*/ 1328894 h 13511369"/>
                  <a:gd name="connsiteX68" fmla="*/ 2341387 w 12089090"/>
                  <a:gd name="connsiteY68" fmla="*/ 1248182 h 13511369"/>
                  <a:gd name="connsiteX69" fmla="*/ 2364009 w 12089090"/>
                  <a:gd name="connsiteY69" fmla="*/ 1407475 h 13511369"/>
                  <a:gd name="connsiteX70" fmla="*/ 2321147 w 12089090"/>
                  <a:gd name="connsiteY70" fmla="*/ 1557494 h 13511369"/>
                  <a:gd name="connsiteX71" fmla="*/ 2379487 w 12089090"/>
                  <a:gd name="connsiteY71" fmla="*/ 1629182 h 13511369"/>
                  <a:gd name="connsiteX72" fmla="*/ 2748581 w 12089090"/>
                  <a:gd name="connsiteY72" fmla="*/ 1888739 h 13511369"/>
                  <a:gd name="connsiteX73" fmla="*/ 2818828 w 12089090"/>
                  <a:gd name="connsiteY73" fmla="*/ 2031363 h 13511369"/>
                  <a:gd name="connsiteX74" fmla="*/ 2799778 w 12089090"/>
                  <a:gd name="connsiteY74" fmla="*/ 2224244 h 13511369"/>
                  <a:gd name="connsiteX75" fmla="*/ 2870025 w 12089090"/>
                  <a:gd name="connsiteY75" fmla="*/ 2431664 h 13511369"/>
                  <a:gd name="connsiteX76" fmla="*/ 3027187 w 12089090"/>
                  <a:gd name="connsiteY76" fmla="*/ 2567395 h 13511369"/>
                  <a:gd name="connsiteX77" fmla="*/ 3160537 w 12089090"/>
                  <a:gd name="connsiteY77" fmla="*/ 2543582 h 13511369"/>
                  <a:gd name="connsiteX78" fmla="*/ 3228403 w 12089090"/>
                  <a:gd name="connsiteY78" fmla="*/ 2648106 h 13511369"/>
                  <a:gd name="connsiteX79" fmla="*/ 3130772 w 12089090"/>
                  <a:gd name="connsiteY79" fmla="*/ 2719544 h 13511369"/>
                  <a:gd name="connsiteX80" fmla="*/ 3115293 w 12089090"/>
                  <a:gd name="connsiteY80" fmla="*/ 2843619 h 13511369"/>
                  <a:gd name="connsiteX81" fmla="*/ 3023615 w 12089090"/>
                  <a:gd name="connsiteY81" fmla="*/ 2957669 h 13511369"/>
                  <a:gd name="connsiteX82" fmla="*/ 3016472 w 12089090"/>
                  <a:gd name="connsiteY82" fmla="*/ 3050538 h 13511369"/>
                  <a:gd name="connsiteX83" fmla="*/ 2916459 w 12089090"/>
                  <a:gd name="connsiteY83" fmla="*/ 3143406 h 13511369"/>
                  <a:gd name="connsiteX84" fmla="*/ 2874787 w 12089090"/>
                  <a:gd name="connsiteY84" fmla="*/ 3248432 h 13511369"/>
                  <a:gd name="connsiteX85" fmla="*/ 2916459 w 12089090"/>
                  <a:gd name="connsiteY85" fmla="*/ 3355338 h 13511369"/>
                  <a:gd name="connsiteX86" fmla="*/ 3039093 w 12089090"/>
                  <a:gd name="connsiteY86" fmla="*/ 3469889 h 13511369"/>
                  <a:gd name="connsiteX87" fmla="*/ 2880740 w 12089090"/>
                  <a:gd name="connsiteY87" fmla="*/ 3872069 h 13511369"/>
                  <a:gd name="connsiteX88" fmla="*/ 2854547 w 12089090"/>
                  <a:gd name="connsiteY88" fmla="*/ 4003038 h 13511369"/>
                  <a:gd name="connsiteX89" fmla="*/ 2779537 w 12089090"/>
                  <a:gd name="connsiteY89" fmla="*/ 4067582 h 13511369"/>
                  <a:gd name="connsiteX90" fmla="*/ 2630709 w 12089090"/>
                  <a:gd name="connsiteY90" fmla="*/ 4069713 h 13511369"/>
                  <a:gd name="connsiteX91" fmla="*/ 2559272 w 12089090"/>
                  <a:gd name="connsiteY91" fmla="*/ 4041138 h 13511369"/>
                  <a:gd name="connsiteX92" fmla="*/ 2497359 w 12089090"/>
                  <a:gd name="connsiteY92" fmla="*/ 3964938 h 13511369"/>
                  <a:gd name="connsiteX93" fmla="*/ 2360437 w 12089090"/>
                  <a:gd name="connsiteY93" fmla="*/ 3991382 h 13511369"/>
                  <a:gd name="connsiteX94" fmla="*/ 2302097 w 12089090"/>
                  <a:gd name="connsiteY94" fmla="*/ 4098288 h 13511369"/>
                  <a:gd name="connsiteX95" fmla="*/ 2402109 w 12089090"/>
                  <a:gd name="connsiteY95" fmla="*/ 4295932 h 13511369"/>
                  <a:gd name="connsiteX96" fmla="*/ 2322337 w 12089090"/>
                  <a:gd name="connsiteY96" fmla="*/ 4353332 h 13511369"/>
                  <a:gd name="connsiteX97" fmla="*/ 2533078 w 12089090"/>
                  <a:gd name="connsiteY97" fmla="*/ 4645975 h 13511369"/>
                  <a:gd name="connsiteX98" fmla="*/ 2597372 w 12089090"/>
                  <a:gd name="connsiteY98" fmla="*/ 4879338 h 13511369"/>
                  <a:gd name="connsiteX99" fmla="*/ 2489024 w 12089090"/>
                  <a:gd name="connsiteY99" fmla="*/ 4958170 h 13511369"/>
                  <a:gd name="connsiteX100" fmla="*/ 2471165 w 12089090"/>
                  <a:gd name="connsiteY100" fmla="*/ 5122225 h 13511369"/>
                  <a:gd name="connsiteX101" fmla="*/ 2387822 w 12089090"/>
                  <a:gd name="connsiteY101" fmla="*/ 5196044 h 13511369"/>
                  <a:gd name="connsiteX102" fmla="*/ 2398537 w 12089090"/>
                  <a:gd name="connsiteY102" fmla="*/ 5286782 h 13511369"/>
                  <a:gd name="connsiteX103" fmla="*/ 2506884 w 12089090"/>
                  <a:gd name="connsiteY103" fmla="*/ 5384163 h 13511369"/>
                  <a:gd name="connsiteX104" fmla="*/ 2512837 w 12089090"/>
                  <a:gd name="connsiteY104" fmla="*/ 5534432 h 13511369"/>
                  <a:gd name="connsiteX105" fmla="*/ 2516409 w 12089090"/>
                  <a:gd name="connsiteY105" fmla="*/ 5622288 h 13511369"/>
                  <a:gd name="connsiteX106" fmla="*/ 2649759 w 12089090"/>
                  <a:gd name="connsiteY106" fmla="*/ 5741350 h 13511369"/>
                  <a:gd name="connsiteX107" fmla="*/ 2814065 w 12089090"/>
                  <a:gd name="connsiteY107" fmla="*/ 5819932 h 13511369"/>
                  <a:gd name="connsiteX108" fmla="*/ 2846212 w 12089090"/>
                  <a:gd name="connsiteY108" fmla="*/ 6036875 h 13511369"/>
                  <a:gd name="connsiteX109" fmla="*/ 2836687 w 12089090"/>
                  <a:gd name="connsiteY109" fmla="*/ 6239282 h 13511369"/>
                  <a:gd name="connsiteX110" fmla="*/ 2611659 w 12089090"/>
                  <a:gd name="connsiteY110" fmla="*/ 6322375 h 13511369"/>
                  <a:gd name="connsiteX111" fmla="*/ 2627137 w 12089090"/>
                  <a:gd name="connsiteY111" fmla="*/ 6448832 h 13511369"/>
                  <a:gd name="connsiteX112" fmla="*/ 2531887 w 12089090"/>
                  <a:gd name="connsiteY112" fmla="*/ 6696482 h 13511369"/>
                  <a:gd name="connsiteX113" fmla="*/ 2585465 w 12089090"/>
                  <a:gd name="connsiteY113" fmla="*/ 6812913 h 13511369"/>
                  <a:gd name="connsiteX114" fmla="*/ 2535459 w 12089090"/>
                  <a:gd name="connsiteY114" fmla="*/ 6872444 h 13511369"/>
                  <a:gd name="connsiteX115" fmla="*/ 2478309 w 12089090"/>
                  <a:gd name="connsiteY115" fmla="*/ 6981982 h 13511369"/>
                  <a:gd name="connsiteX116" fmla="*/ 2365199 w 12089090"/>
                  <a:gd name="connsiteY116" fmla="*/ 7022714 h 13511369"/>
                  <a:gd name="connsiteX117" fmla="*/ 2123503 w 12089090"/>
                  <a:gd name="connsiteY117" fmla="*/ 7248682 h 13511369"/>
                  <a:gd name="connsiteX118" fmla="*/ 2171128 w 12089090"/>
                  <a:gd name="connsiteY118" fmla="*/ 7551100 h 13511369"/>
                  <a:gd name="connsiteX119" fmla="*/ 2143743 w 12089090"/>
                  <a:gd name="connsiteY119" fmla="*/ 7627551 h 13511369"/>
                  <a:gd name="connsiteX120" fmla="*/ 1973484 w 12089090"/>
                  <a:gd name="connsiteY120" fmla="*/ 7703500 h 13511369"/>
                  <a:gd name="connsiteX121" fmla="*/ 1867519 w 12089090"/>
                  <a:gd name="connsiteY121" fmla="*/ 7841863 h 13511369"/>
                  <a:gd name="connsiteX122" fmla="*/ 1842515 w 12089090"/>
                  <a:gd name="connsiteY122" fmla="*/ 8084500 h 13511369"/>
                  <a:gd name="connsiteX123" fmla="*/ 1721072 w 12089090"/>
                  <a:gd name="connsiteY123" fmla="*/ 8148794 h 13511369"/>
                  <a:gd name="connsiteX124" fmla="*/ 1703212 w 12089090"/>
                  <a:gd name="connsiteY124" fmla="*/ 8291919 h 13511369"/>
                  <a:gd name="connsiteX125" fmla="*/ 1671065 w 12089090"/>
                  <a:gd name="connsiteY125" fmla="*/ 8510744 h 13511369"/>
                  <a:gd name="connsiteX126" fmla="*/ 1716309 w 12089090"/>
                  <a:gd name="connsiteY126" fmla="*/ 8653619 h 13511369"/>
                  <a:gd name="connsiteX127" fmla="*/ 1706784 w 12089090"/>
                  <a:gd name="connsiteY127" fmla="*/ 8772682 h 13511369"/>
                  <a:gd name="connsiteX128" fmla="*/ 1788937 w 12089090"/>
                  <a:gd name="connsiteY128" fmla="*/ 8963432 h 13511369"/>
                  <a:gd name="connsiteX129" fmla="*/ 1657969 w 12089090"/>
                  <a:gd name="connsiteY129" fmla="*/ 9413488 h 13511369"/>
                  <a:gd name="connsiteX130" fmla="*/ 1506759 w 12089090"/>
                  <a:gd name="connsiteY130" fmla="*/ 9498963 h 13511369"/>
                  <a:gd name="connsiteX131" fmla="*/ 1463897 w 12089090"/>
                  <a:gd name="connsiteY131" fmla="*/ 9682319 h 13511369"/>
                  <a:gd name="connsiteX132" fmla="*/ 1321022 w 12089090"/>
                  <a:gd name="connsiteY132" fmla="*/ 9748994 h 13511369"/>
                  <a:gd name="connsiteX133" fmla="*/ 1312687 w 12089090"/>
                  <a:gd name="connsiteY133" fmla="*/ 9839732 h 13511369"/>
                  <a:gd name="connsiteX134" fmla="*/ 1237678 w 12089090"/>
                  <a:gd name="connsiteY134" fmla="*/ 9970450 h 13511369"/>
                  <a:gd name="connsiteX135" fmla="*/ 1254347 w 12089090"/>
                  <a:gd name="connsiteY135" fmla="*/ 10151425 h 13511369"/>
                  <a:gd name="connsiteX136" fmla="*/ 1179337 w 12089090"/>
                  <a:gd name="connsiteY136" fmla="*/ 10315982 h 13511369"/>
                  <a:gd name="connsiteX137" fmla="*/ 932878 w 12089090"/>
                  <a:gd name="connsiteY137" fmla="*/ 10353832 h 13511369"/>
                  <a:gd name="connsiteX138" fmla="*/ 817387 w 12089090"/>
                  <a:gd name="connsiteY138" fmla="*/ 10468382 h 13511369"/>
                  <a:gd name="connsiteX139" fmla="*/ 678084 w 12089090"/>
                  <a:gd name="connsiteY139" fmla="*/ 10480038 h 13511369"/>
                  <a:gd name="connsiteX140" fmla="*/ 585215 w 12089090"/>
                  <a:gd name="connsiteY140" fmla="*/ 10544332 h 13511369"/>
                  <a:gd name="connsiteX141" fmla="*/ 497109 w 12089090"/>
                  <a:gd name="connsiteY141" fmla="*/ 10503850 h 13511369"/>
                  <a:gd name="connsiteX142" fmla="*/ 399478 w 12089090"/>
                  <a:gd name="connsiteY142" fmla="*/ 10510994 h 13511369"/>
                  <a:gd name="connsiteX143" fmla="*/ 301847 w 12089090"/>
                  <a:gd name="connsiteY143" fmla="*/ 10482419 h 13511369"/>
                  <a:gd name="connsiteX144" fmla="*/ 238743 w 12089090"/>
                  <a:gd name="connsiteY144" fmla="*/ 10535057 h 13511369"/>
                  <a:gd name="connsiteX145" fmla="*/ 17287 w 12089090"/>
                  <a:gd name="connsiteY145" fmla="*/ 10430282 h 13511369"/>
                  <a:gd name="connsiteX146" fmla="*/ 78009 w 12089090"/>
                  <a:gd name="connsiteY146" fmla="*/ 10608625 h 13511369"/>
                  <a:gd name="connsiteX147" fmla="*/ 11334 w 12089090"/>
                  <a:gd name="connsiteY147" fmla="*/ 10787219 h 13511369"/>
                  <a:gd name="connsiteX148" fmla="*/ 112537 w 12089090"/>
                  <a:gd name="connsiteY148" fmla="*/ 11056551 h 13511369"/>
                  <a:gd name="connsiteX149" fmla="*/ 8953 w 12089090"/>
                  <a:gd name="connsiteY149" fmla="*/ 11234894 h 13511369"/>
                  <a:gd name="connsiteX150" fmla="*/ 17287 w 12089090"/>
                  <a:gd name="connsiteY150" fmla="*/ 11420882 h 13511369"/>
                  <a:gd name="connsiteX151" fmla="*/ 158972 w 12089090"/>
                  <a:gd name="connsiteY151" fmla="*/ 11470638 h 13511369"/>
                  <a:gd name="connsiteX152" fmla="*/ 455437 w 12089090"/>
                  <a:gd name="connsiteY152" fmla="*/ 11497082 h 13511369"/>
                  <a:gd name="connsiteX153" fmla="*/ 623315 w 12089090"/>
                  <a:gd name="connsiteY153" fmla="*/ 11544457 h 13511369"/>
                  <a:gd name="connsiteX154" fmla="*/ 737615 w 12089090"/>
                  <a:gd name="connsiteY154" fmla="*/ 11489688 h 13511369"/>
                  <a:gd name="connsiteX155" fmla="*/ 912637 w 12089090"/>
                  <a:gd name="connsiteY155" fmla="*/ 11535182 h 13511369"/>
                  <a:gd name="connsiteX156" fmla="*/ 1078134 w 12089090"/>
                  <a:gd name="connsiteY156" fmla="*/ 11413488 h 13511369"/>
                  <a:gd name="connsiteX157" fmla="*/ 1155524 w 12089090"/>
                  <a:gd name="connsiteY157" fmla="*/ 11470889 h 13511369"/>
                  <a:gd name="connsiteX158" fmla="*/ 1294828 w 12089090"/>
                  <a:gd name="connsiteY158" fmla="*/ 11496832 h 13511369"/>
                  <a:gd name="connsiteX159" fmla="*/ 1466278 w 12089090"/>
                  <a:gd name="connsiteY159" fmla="*/ 11508738 h 13511369"/>
                  <a:gd name="connsiteX160" fmla="*/ 1552003 w 12089090"/>
                  <a:gd name="connsiteY160" fmla="*/ 11573032 h 13511369"/>
                  <a:gd name="connsiteX161" fmla="*/ 1652015 w 12089090"/>
                  <a:gd name="connsiteY161" fmla="*/ 11580175 h 13511369"/>
                  <a:gd name="connsiteX162" fmla="*/ 1731787 w 12089090"/>
                  <a:gd name="connsiteY162" fmla="*/ 11592332 h 13511369"/>
                  <a:gd name="connsiteX163" fmla="*/ 1659159 w 12089090"/>
                  <a:gd name="connsiteY163" fmla="*/ 11737338 h 13511369"/>
                  <a:gd name="connsiteX164" fmla="*/ 1693687 w 12089090"/>
                  <a:gd name="connsiteY164" fmla="*/ 11992382 h 13511369"/>
                  <a:gd name="connsiteX165" fmla="*/ 1871090 w 12089090"/>
                  <a:gd name="connsiteY165" fmla="*/ 12130244 h 13511369"/>
                  <a:gd name="connsiteX166" fmla="*/ 1993724 w 12089090"/>
                  <a:gd name="connsiteY166" fmla="*/ 12056676 h 13511369"/>
                  <a:gd name="connsiteX167" fmla="*/ 2066353 w 12089090"/>
                  <a:gd name="connsiteY167" fmla="*/ 12104050 h 13511369"/>
                  <a:gd name="connsiteX168" fmla="*/ 2142553 w 12089090"/>
                  <a:gd name="connsiteY168" fmla="*/ 12034994 h 13511369"/>
                  <a:gd name="connsiteX169" fmla="*/ 2242565 w 12089090"/>
                  <a:gd name="connsiteY169" fmla="*/ 12058807 h 13511369"/>
                  <a:gd name="connsiteX170" fmla="*/ 2473547 w 12089090"/>
                  <a:gd name="connsiteY170" fmla="*/ 12008800 h 13511369"/>
                  <a:gd name="connsiteX171" fmla="*/ 2524743 w 12089090"/>
                  <a:gd name="connsiteY171" fmla="*/ 11899513 h 13511369"/>
                  <a:gd name="connsiteX172" fmla="*/ 2893837 w 12089090"/>
                  <a:gd name="connsiteY172" fmla="*/ 12030482 h 13511369"/>
                  <a:gd name="connsiteX173" fmla="*/ 2983134 w 12089090"/>
                  <a:gd name="connsiteY173" fmla="*/ 12018325 h 13511369"/>
                  <a:gd name="connsiteX174" fmla="*/ 3084337 w 12089090"/>
                  <a:gd name="connsiteY174" fmla="*/ 12182882 h 13511369"/>
                  <a:gd name="connsiteX175" fmla="*/ 3323653 w 12089090"/>
                  <a:gd name="connsiteY175" fmla="*/ 12127863 h 13511369"/>
                  <a:gd name="connsiteX176" fmla="*/ 3433190 w 12089090"/>
                  <a:gd name="connsiteY176" fmla="*/ 12196919 h 13511369"/>
                  <a:gd name="connsiteX177" fmla="*/ 3586781 w 12089090"/>
                  <a:gd name="connsiteY177" fmla="*/ 12266226 h 13511369"/>
                  <a:gd name="connsiteX178" fmla="*/ 3522487 w 12089090"/>
                  <a:gd name="connsiteY178" fmla="*/ 12387670 h 13511369"/>
                  <a:gd name="connsiteX179" fmla="*/ 3607022 w 12089090"/>
                  <a:gd name="connsiteY179" fmla="*/ 12592207 h 13511369"/>
                  <a:gd name="connsiteX180" fmla="*/ 3560587 w 12089090"/>
                  <a:gd name="connsiteY180" fmla="*/ 12773432 h 13511369"/>
                  <a:gd name="connsiteX181" fmla="*/ 3545109 w 12089090"/>
                  <a:gd name="connsiteY181" fmla="*/ 12987494 h 13511369"/>
                  <a:gd name="connsiteX182" fmla="*/ 3636787 w 12089090"/>
                  <a:gd name="connsiteY182" fmla="*/ 13211582 h 13511369"/>
                  <a:gd name="connsiteX183" fmla="*/ 3922537 w 12089090"/>
                  <a:gd name="connsiteY183" fmla="*/ 13440182 h 13511369"/>
                  <a:gd name="connsiteX184" fmla="*/ 4514278 w 12089090"/>
                  <a:gd name="connsiteY184" fmla="*/ 13511369 h 13511369"/>
                  <a:gd name="connsiteX185" fmla="*/ 4549996 w 12089090"/>
                  <a:gd name="connsiteY185" fmla="*/ 13442312 h 13511369"/>
                  <a:gd name="connsiteX186" fmla="*/ 4208287 w 12089090"/>
                  <a:gd name="connsiteY186" fmla="*/ 13154432 h 13511369"/>
                  <a:gd name="connsiteX187" fmla="*/ 4635722 w 12089090"/>
                  <a:gd name="connsiteY187" fmla="*/ 13268482 h 13511369"/>
                  <a:gd name="connsiteX188" fmla="*/ 4951237 w 12089090"/>
                  <a:gd name="connsiteY188" fmla="*/ 13268732 h 13511369"/>
                  <a:gd name="connsiteX189" fmla="*/ 5052440 w 12089090"/>
                  <a:gd name="connsiteY189" fmla="*/ 13058932 h 13511369"/>
                  <a:gd name="connsiteX190" fmla="*/ 5011959 w 12089090"/>
                  <a:gd name="connsiteY190" fmla="*/ 12985113 h 13511369"/>
                  <a:gd name="connsiteX191" fmla="*/ 5008387 w 12089090"/>
                  <a:gd name="connsiteY191" fmla="*/ 12678182 h 13511369"/>
                  <a:gd name="connsiteX192" fmla="*/ 5084587 w 12089090"/>
                  <a:gd name="connsiteY192" fmla="*/ 12563882 h 13511369"/>
                  <a:gd name="connsiteX193" fmla="*/ 5046487 w 12089090"/>
                  <a:gd name="connsiteY193" fmla="*/ 12225745 h 13511369"/>
                  <a:gd name="connsiteX194" fmla="*/ 5375100 w 12089090"/>
                  <a:gd name="connsiteY194" fmla="*/ 12097157 h 13511369"/>
                  <a:gd name="connsiteX195" fmla="*/ 5656087 w 12089090"/>
                  <a:gd name="connsiteY195" fmla="*/ 12180502 h 13511369"/>
                  <a:gd name="connsiteX196" fmla="*/ 5541787 w 12089090"/>
                  <a:gd name="connsiteY196" fmla="*/ 11249432 h 13511369"/>
                  <a:gd name="connsiteX197" fmla="*/ 5602510 w 12089090"/>
                  <a:gd name="connsiteY197" fmla="*/ 10722925 h 13511369"/>
                  <a:gd name="connsiteX198" fmla="*/ 5485827 w 12089090"/>
                  <a:gd name="connsiteY198" fmla="*/ 10663394 h 13511369"/>
                  <a:gd name="connsiteX199" fmla="*/ 5602509 w 12089090"/>
                  <a:gd name="connsiteY199" fmla="*/ 10701495 h 13511369"/>
                  <a:gd name="connsiteX200" fmla="*/ 5628703 w 12089090"/>
                  <a:gd name="connsiteY200" fmla="*/ 10160950 h 13511369"/>
                  <a:gd name="connsiteX201" fmla="*/ 5715618 w 12089090"/>
                  <a:gd name="connsiteY201" fmla="*/ 9775438 h 13511369"/>
                  <a:gd name="connsiteX202" fmla="*/ 5847778 w 12089090"/>
                  <a:gd name="connsiteY202" fmla="*/ 9408475 h 13511369"/>
                  <a:gd name="connsiteX203" fmla="*/ 5938265 w 12089090"/>
                  <a:gd name="connsiteY203" fmla="*/ 9196544 h 13511369"/>
                  <a:gd name="connsiteX204" fmla="*/ 5776340 w 12089090"/>
                  <a:gd name="connsiteY204" fmla="*/ 9329894 h 13511369"/>
                  <a:gd name="connsiteX205" fmla="*/ 5940647 w 12089090"/>
                  <a:gd name="connsiteY205" fmla="*/ 9137013 h 13511369"/>
                  <a:gd name="connsiteX206" fmla="*/ 5972794 w 12089090"/>
                  <a:gd name="connsiteY206" fmla="*/ 8956289 h 13511369"/>
                  <a:gd name="connsiteX207" fmla="*/ 5976365 w 12089090"/>
                  <a:gd name="connsiteY207" fmla="*/ 9087006 h 13511369"/>
                  <a:gd name="connsiteX208" fmla="*/ 6458567 w 12089090"/>
                  <a:gd name="connsiteY208" fmla="*/ 8201432 h 13511369"/>
                  <a:gd name="connsiteX209" fmla="*/ 6221634 w 12089090"/>
                  <a:gd name="connsiteY209" fmla="*/ 8101170 h 13511369"/>
                  <a:gd name="connsiteX210" fmla="*/ 6443090 w 12089090"/>
                  <a:gd name="connsiteY210" fmla="*/ 8110694 h 13511369"/>
                  <a:gd name="connsiteX211" fmla="*/ 6713363 w 12089090"/>
                  <a:gd name="connsiteY211" fmla="*/ 8074975 h 13511369"/>
                  <a:gd name="connsiteX212" fmla="*/ 6872907 w 12089090"/>
                  <a:gd name="connsiteY212" fmla="*/ 8032113 h 13511369"/>
                  <a:gd name="connsiteX213" fmla="*/ 6802659 w 12089090"/>
                  <a:gd name="connsiteY213" fmla="*/ 7972582 h 13511369"/>
                  <a:gd name="connsiteX214" fmla="*/ 6894339 w 12089090"/>
                  <a:gd name="connsiteY214" fmla="*/ 7846626 h 13511369"/>
                  <a:gd name="connsiteX215" fmla="*/ 6997921 w 12089090"/>
                  <a:gd name="connsiteY215" fmla="*/ 7867807 h 13511369"/>
                  <a:gd name="connsiteX216" fmla="*/ 7034832 w 12089090"/>
                  <a:gd name="connsiteY216" fmla="*/ 7793990 h 13511369"/>
                  <a:gd name="connsiteX217" fmla="*/ 6961013 w 12089090"/>
                  <a:gd name="connsiteY217" fmla="*/ 7693975 h 13511369"/>
                  <a:gd name="connsiteX218" fmla="*/ 6927676 w 12089090"/>
                  <a:gd name="connsiteY218" fmla="*/ 7596344 h 13511369"/>
                  <a:gd name="connsiteX219" fmla="*/ 6837187 w 12089090"/>
                  <a:gd name="connsiteY219" fmla="*/ 7591832 h 13511369"/>
                  <a:gd name="connsiteX220" fmla="*/ 6763369 w 12089090"/>
                  <a:gd name="connsiteY220" fmla="*/ 7674925 h 13511369"/>
                  <a:gd name="connsiteX221" fmla="*/ 6627637 w 12089090"/>
                  <a:gd name="connsiteY221" fmla="*/ 7687082 h 13511369"/>
                  <a:gd name="connsiteX222" fmla="*/ 6687169 w 12089090"/>
                  <a:gd name="connsiteY222" fmla="*/ 7617775 h 13511369"/>
                  <a:gd name="connsiteX223" fmla="*/ 6699076 w 12089090"/>
                  <a:gd name="connsiteY223" fmla="*/ 7529669 h 13511369"/>
                  <a:gd name="connsiteX224" fmla="*/ 6720506 w 12089090"/>
                  <a:gd name="connsiteY224" fmla="*/ 7467756 h 13511369"/>
                  <a:gd name="connsiteX225" fmla="*/ 6684787 w 12089090"/>
                  <a:gd name="connsiteY225" fmla="*/ 7401332 h 13511369"/>
                  <a:gd name="connsiteX226" fmla="*/ 6620494 w 12089090"/>
                  <a:gd name="connsiteY226" fmla="*/ 7432038 h 13511369"/>
                  <a:gd name="connsiteX227" fmla="*/ 6618112 w 12089090"/>
                  <a:gd name="connsiteY227" fmla="*/ 7351326 h 13511369"/>
                  <a:gd name="connsiteX228" fmla="*/ 6837188 w 12089090"/>
                  <a:gd name="connsiteY228" fmla="*/ 7243919 h 13511369"/>
                  <a:gd name="connsiteX229" fmla="*/ 6801469 w 12089090"/>
                  <a:gd name="connsiteY229" fmla="*/ 7089138 h 13511369"/>
                  <a:gd name="connsiteX230" fmla="*/ 6877669 w 12089090"/>
                  <a:gd name="connsiteY230" fmla="*/ 7072469 h 13511369"/>
                  <a:gd name="connsiteX231" fmla="*/ 6856237 w 12089090"/>
                  <a:gd name="connsiteY231" fmla="*/ 6982232 h 13511369"/>
                  <a:gd name="connsiteX232" fmla="*/ 6961013 w 12089090"/>
                  <a:gd name="connsiteY232" fmla="*/ 6984363 h 13511369"/>
                  <a:gd name="connsiteX233" fmla="*/ 7003876 w 12089090"/>
                  <a:gd name="connsiteY233" fmla="*/ 6903400 h 13511369"/>
                  <a:gd name="connsiteX234" fmla="*/ 7106269 w 12089090"/>
                  <a:gd name="connsiteY234" fmla="*/ 6936738 h 13511369"/>
                  <a:gd name="connsiteX235" fmla="*/ 7180088 w 12089090"/>
                  <a:gd name="connsiteY235" fmla="*/ 7039132 h 13511369"/>
                  <a:gd name="connsiteX236" fmla="*/ 7246763 w 12089090"/>
                  <a:gd name="connsiteY236" fmla="*/ 6979600 h 13511369"/>
                  <a:gd name="connsiteX237" fmla="*/ 7187232 w 12089090"/>
                  <a:gd name="connsiteY237" fmla="*/ 6843869 h 13511369"/>
                  <a:gd name="connsiteX238" fmla="*/ 7244381 w 12089090"/>
                  <a:gd name="connsiteY238" fmla="*/ 6896506 h 13511369"/>
                  <a:gd name="connsiteX239" fmla="*/ 7361063 w 12089090"/>
                  <a:gd name="connsiteY239" fmla="*/ 6934357 h 13511369"/>
                  <a:gd name="connsiteX240" fmla="*/ 7434882 w 12089090"/>
                  <a:gd name="connsiteY240" fmla="*/ 7006046 h 13511369"/>
                  <a:gd name="connsiteX241" fmla="*/ 7403926 w 12089090"/>
                  <a:gd name="connsiteY241" fmla="*/ 7144158 h 13511369"/>
                  <a:gd name="connsiteX242" fmla="*/ 7475363 w 12089090"/>
                  <a:gd name="connsiteY242" fmla="*/ 7108439 h 13511369"/>
                  <a:gd name="connsiteX243" fmla="*/ 7465837 w 12089090"/>
                  <a:gd name="connsiteY243" fmla="*/ 7077482 h 13511369"/>
                  <a:gd name="connsiteX244" fmla="*/ 7542038 w 12089090"/>
                  <a:gd name="connsiteY244" fmla="*/ 7163208 h 13511369"/>
                  <a:gd name="connsiteX245" fmla="*/ 7477744 w 12089090"/>
                  <a:gd name="connsiteY245" fmla="*/ 7244171 h 13511369"/>
                  <a:gd name="connsiteX246" fmla="*/ 7542037 w 12089090"/>
                  <a:gd name="connsiteY246" fmla="*/ 7325132 h 13511369"/>
                  <a:gd name="connsiteX247" fmla="*/ 7468219 w 12089090"/>
                  <a:gd name="connsiteY247" fmla="*/ 7344183 h 13511369"/>
                  <a:gd name="connsiteX248" fmla="*/ 7375351 w 12089090"/>
                  <a:gd name="connsiteY248" fmla="*/ 7296558 h 13511369"/>
                  <a:gd name="connsiteX249" fmla="*/ 7327726 w 12089090"/>
                  <a:gd name="connsiteY249" fmla="*/ 7406096 h 13511369"/>
                  <a:gd name="connsiteX250" fmla="*/ 7403926 w 12089090"/>
                  <a:gd name="connsiteY250" fmla="*/ 7425146 h 13511369"/>
                  <a:gd name="connsiteX251" fmla="*/ 7458694 w 12089090"/>
                  <a:gd name="connsiteY251" fmla="*/ 7484677 h 13511369"/>
                  <a:gd name="connsiteX252" fmla="*/ 7484888 w 12089090"/>
                  <a:gd name="connsiteY252" fmla="*/ 7515382 h 13511369"/>
                  <a:gd name="connsiteX253" fmla="*/ 7505128 w 12089090"/>
                  <a:gd name="connsiteY253" fmla="*/ 7467755 h 13511369"/>
                  <a:gd name="connsiteX254" fmla="*/ 7563469 w 12089090"/>
                  <a:gd name="connsiteY254" fmla="*/ 7529921 h 13511369"/>
                  <a:gd name="connsiteX255" fmla="*/ 7656338 w 12089090"/>
                  <a:gd name="connsiteY255" fmla="*/ 7615646 h 13511369"/>
                  <a:gd name="connsiteX256" fmla="*/ 7656338 w 12089090"/>
                  <a:gd name="connsiteY256" fmla="*/ 7510871 h 13511369"/>
                  <a:gd name="connsiteX257" fmla="*/ 7830168 w 12089090"/>
                  <a:gd name="connsiteY257" fmla="*/ 7606120 h 13511369"/>
                  <a:gd name="connsiteX258" fmla="*/ 7723013 w 12089090"/>
                  <a:gd name="connsiteY258" fmla="*/ 7370377 h 13511369"/>
                  <a:gd name="connsiteX259" fmla="*/ 7725394 w 12089090"/>
                  <a:gd name="connsiteY259" fmla="*/ 7234646 h 13511369"/>
                  <a:gd name="connsiteX260" fmla="*/ 7630144 w 12089090"/>
                  <a:gd name="connsiteY260" fmla="*/ 7206071 h 13511369"/>
                  <a:gd name="connsiteX261" fmla="*/ 7694437 w 12089090"/>
                  <a:gd name="connsiteY261" fmla="*/ 7039382 h 13511369"/>
                  <a:gd name="connsiteX262" fmla="*/ 8392144 w 12089090"/>
                  <a:gd name="connsiteY262" fmla="*/ 6653621 h 13511369"/>
                  <a:gd name="connsiteX263" fmla="*/ 8720757 w 12089090"/>
                  <a:gd name="connsiteY263" fmla="*/ 6591708 h 13511369"/>
                  <a:gd name="connsiteX264" fmla="*/ 8739807 w 12089090"/>
                  <a:gd name="connsiteY264" fmla="*/ 6696483 h 13511369"/>
                  <a:gd name="connsiteX265" fmla="*/ 8813626 w 12089090"/>
                  <a:gd name="connsiteY265" fmla="*/ 6701246 h 13511369"/>
                  <a:gd name="connsiteX266" fmla="*/ 8789812 w 12089090"/>
                  <a:gd name="connsiteY266" fmla="*/ 6548844 h 13511369"/>
                  <a:gd name="connsiteX267" fmla="*/ 9332737 w 12089090"/>
                  <a:gd name="connsiteY267" fmla="*/ 6544082 h 13511369"/>
                  <a:gd name="connsiteX268" fmla="*/ 9520856 w 12089090"/>
                  <a:gd name="connsiteY268" fmla="*/ 6494075 h 13511369"/>
                  <a:gd name="connsiteX269" fmla="*/ 9647062 w 12089090"/>
                  <a:gd name="connsiteY269" fmla="*/ 6298813 h 13511369"/>
                  <a:gd name="connsiteX270" fmla="*/ 9923287 w 12089090"/>
                  <a:gd name="connsiteY270" fmla="*/ 6334532 h 13511369"/>
                  <a:gd name="connsiteX271" fmla="*/ 9887569 w 12089090"/>
                  <a:gd name="connsiteY271" fmla="*/ 6420258 h 13511369"/>
                  <a:gd name="connsiteX272" fmla="*/ 9744694 w 12089090"/>
                  <a:gd name="connsiteY272" fmla="*/ 6434546 h 13511369"/>
                  <a:gd name="connsiteX273" fmla="*/ 9813749 w 12089090"/>
                  <a:gd name="connsiteY273" fmla="*/ 6489313 h 13511369"/>
                  <a:gd name="connsiteX274" fmla="*/ 9682782 w 12089090"/>
                  <a:gd name="connsiteY274" fmla="*/ 6517889 h 13511369"/>
                  <a:gd name="connsiteX275" fmla="*/ 9556576 w 12089090"/>
                  <a:gd name="connsiteY275" fmla="*/ 6508364 h 13511369"/>
                  <a:gd name="connsiteX276" fmla="*/ 9470850 w 12089090"/>
                  <a:gd name="connsiteY276" fmla="*/ 6544082 h 13511369"/>
                  <a:gd name="connsiteX277" fmla="*/ 9439894 w 12089090"/>
                  <a:gd name="connsiteY277" fmla="*/ 6848883 h 13511369"/>
                  <a:gd name="connsiteX278" fmla="*/ 9601819 w 12089090"/>
                  <a:gd name="connsiteY278" fmla="*/ 6882220 h 13511369"/>
                  <a:gd name="connsiteX279" fmla="*/ 9808987 w 12089090"/>
                  <a:gd name="connsiteY279" fmla="*/ 6696482 h 13511369"/>
                  <a:gd name="connsiteX280" fmla="*/ 9847088 w 12089090"/>
                  <a:gd name="connsiteY280" fmla="*/ 6794114 h 13511369"/>
                  <a:gd name="connsiteX281" fmla="*/ 9994726 w 12089090"/>
                  <a:gd name="connsiteY281" fmla="*/ 6717914 h 13511369"/>
                  <a:gd name="connsiteX282" fmla="*/ 9894713 w 12089090"/>
                  <a:gd name="connsiteY282" fmla="*/ 6956040 h 13511369"/>
                  <a:gd name="connsiteX283" fmla="*/ 10037588 w 12089090"/>
                  <a:gd name="connsiteY283" fmla="*/ 6898889 h 13511369"/>
                  <a:gd name="connsiteX284" fmla="*/ 10004251 w 12089090"/>
                  <a:gd name="connsiteY284" fmla="*/ 6986996 h 13511369"/>
                  <a:gd name="connsiteX285" fmla="*/ 10235232 w 12089090"/>
                  <a:gd name="connsiteY285" fmla="*/ 6984614 h 13511369"/>
                  <a:gd name="connsiteX286" fmla="*/ 10075687 w 12089090"/>
                  <a:gd name="connsiteY286" fmla="*/ 7039382 h 13511369"/>
                  <a:gd name="connsiteX287" fmla="*/ 9966151 w 12089090"/>
                  <a:gd name="connsiteY287" fmla="*/ 7096533 h 13511369"/>
                  <a:gd name="connsiteX288" fmla="*/ 9847088 w 12089090"/>
                  <a:gd name="connsiteY288" fmla="*/ 7210833 h 13511369"/>
                  <a:gd name="connsiteX289" fmla="*/ 9882806 w 12089090"/>
                  <a:gd name="connsiteY289" fmla="*/ 7270363 h 13511369"/>
                  <a:gd name="connsiteX290" fmla="*/ 9925669 w 12089090"/>
                  <a:gd name="connsiteY290" fmla="*/ 7320371 h 13511369"/>
                  <a:gd name="connsiteX291" fmla="*/ 10004251 w 12089090"/>
                  <a:gd name="connsiteY291" fmla="*/ 7287033 h 13511369"/>
                  <a:gd name="connsiteX292" fmla="*/ 10016156 w 12089090"/>
                  <a:gd name="connsiteY292" fmla="*/ 7348944 h 13511369"/>
                  <a:gd name="connsiteX293" fmla="*/ 10130457 w 12089090"/>
                  <a:gd name="connsiteY293" fmla="*/ 7210833 h 13511369"/>
                  <a:gd name="connsiteX294" fmla="*/ 10166176 w 12089090"/>
                  <a:gd name="connsiteY294" fmla="*/ 7356089 h 13511369"/>
                  <a:gd name="connsiteX295" fmla="*/ 10261426 w 12089090"/>
                  <a:gd name="connsiteY295" fmla="*/ 7239408 h 13511369"/>
                  <a:gd name="connsiteX296" fmla="*/ 10287619 w 12089090"/>
                  <a:gd name="connsiteY296" fmla="*/ 7401332 h 13511369"/>
                  <a:gd name="connsiteX297" fmla="*/ 10361437 w 12089090"/>
                  <a:gd name="connsiteY297" fmla="*/ 7477532 h 13511369"/>
                  <a:gd name="connsiteX298" fmla="*/ 10151887 w 12089090"/>
                  <a:gd name="connsiteY298" fmla="*/ 7591832 h 13511369"/>
                  <a:gd name="connsiteX299" fmla="*/ 10304288 w 12089090"/>
                  <a:gd name="connsiteY299" fmla="*/ 7741852 h 13511369"/>
                  <a:gd name="connsiteX300" fmla="*/ 10335244 w 12089090"/>
                  <a:gd name="connsiteY300" fmla="*/ 7644221 h 13511369"/>
                  <a:gd name="connsiteX301" fmla="*/ 10406680 w 12089090"/>
                  <a:gd name="connsiteY301" fmla="*/ 7732326 h 13511369"/>
                  <a:gd name="connsiteX302" fmla="*/ 10528126 w 12089090"/>
                  <a:gd name="connsiteY302" fmla="*/ 7691846 h 13511369"/>
                  <a:gd name="connsiteX303" fmla="*/ 10532887 w 12089090"/>
                  <a:gd name="connsiteY303" fmla="*/ 7777570 h 13511369"/>
                  <a:gd name="connsiteX304" fmla="*/ 10530506 w 12089090"/>
                  <a:gd name="connsiteY304" fmla="*/ 7875200 h 13511369"/>
                  <a:gd name="connsiteX305" fmla="*/ 10640043 w 12089090"/>
                  <a:gd name="connsiteY305" fmla="*/ 7837101 h 13511369"/>
                  <a:gd name="connsiteX306" fmla="*/ 10680526 w 12089090"/>
                  <a:gd name="connsiteY306" fmla="*/ 8075227 h 13511369"/>
                  <a:gd name="connsiteX307" fmla="*/ 10818637 w 12089090"/>
                  <a:gd name="connsiteY307" fmla="*/ 8106182 h 13511369"/>
                  <a:gd name="connsiteX308" fmla="*/ 10832925 w 12089090"/>
                  <a:gd name="connsiteY308" fmla="*/ 7815670 h 13511369"/>
                  <a:gd name="connsiteX309" fmla="*/ 10923413 w 12089090"/>
                  <a:gd name="connsiteY309" fmla="*/ 7791858 h 13511369"/>
                  <a:gd name="connsiteX310" fmla="*/ 10992469 w 12089090"/>
                  <a:gd name="connsiteY310" fmla="*/ 7620407 h 13511369"/>
                  <a:gd name="connsiteX311" fmla="*/ 10954369 w 12089090"/>
                  <a:gd name="connsiteY311" fmla="*/ 7491821 h 13511369"/>
                  <a:gd name="connsiteX312" fmla="*/ 10859119 w 12089090"/>
                  <a:gd name="connsiteY312" fmla="*/ 7479913 h 13511369"/>
                  <a:gd name="connsiteX313" fmla="*/ 10906743 w 12089090"/>
                  <a:gd name="connsiteY313" fmla="*/ 7360851 h 13511369"/>
                  <a:gd name="connsiteX314" fmla="*/ 10801969 w 12089090"/>
                  <a:gd name="connsiteY314" fmla="*/ 7289414 h 13511369"/>
                  <a:gd name="connsiteX315" fmla="*/ 10761487 w 12089090"/>
                  <a:gd name="connsiteY315" fmla="*/ 7058432 h 13511369"/>
                  <a:gd name="connsiteX316" fmla="*/ 10443987 w 12089090"/>
                  <a:gd name="connsiteY316" fmla="*/ 7020332 h 13511369"/>
                  <a:gd name="connsiteX317" fmla="*/ 10513838 w 12089090"/>
                  <a:gd name="connsiteY317" fmla="*/ 6915558 h 13511369"/>
                  <a:gd name="connsiteX318" fmla="*/ 10637663 w 12089090"/>
                  <a:gd name="connsiteY318" fmla="*/ 6896508 h 13511369"/>
                  <a:gd name="connsiteX319" fmla="*/ 10647187 w 12089090"/>
                  <a:gd name="connsiteY319" fmla="*/ 6810782 h 13511369"/>
                  <a:gd name="connsiteX320" fmla="*/ 10859912 w 12089090"/>
                  <a:gd name="connsiteY320" fmla="*/ 6899682 h 13511369"/>
                  <a:gd name="connsiteX321" fmla="*/ 10875787 w 12089090"/>
                  <a:gd name="connsiteY321" fmla="*/ 6677432 h 13511369"/>
                  <a:gd name="connsiteX322" fmla="*/ 10666237 w 12089090"/>
                  <a:gd name="connsiteY322" fmla="*/ 6772682 h 13511369"/>
                  <a:gd name="connsiteX323" fmla="*/ 10590037 w 12089090"/>
                  <a:gd name="connsiteY323" fmla="*/ 6544082 h 13511369"/>
                  <a:gd name="connsiteX324" fmla="*/ 10361437 w 12089090"/>
                  <a:gd name="connsiteY324" fmla="*/ 6753632 h 13511369"/>
                  <a:gd name="connsiteX325" fmla="*/ 10374138 w 12089090"/>
                  <a:gd name="connsiteY325" fmla="*/ 6588533 h 13511369"/>
                  <a:gd name="connsiteX326" fmla="*/ 10386837 w 12089090"/>
                  <a:gd name="connsiteY326" fmla="*/ 6464707 h 13511369"/>
                  <a:gd name="connsiteX327" fmla="*/ 10331672 w 12089090"/>
                  <a:gd name="connsiteY327" fmla="*/ 6436675 h 13511369"/>
                  <a:gd name="connsiteX328" fmla="*/ 10278888 w 12089090"/>
                  <a:gd name="connsiteY328" fmla="*/ 6452008 h 13511369"/>
                  <a:gd name="connsiteX329" fmla="*/ 10158237 w 12089090"/>
                  <a:gd name="connsiteY329" fmla="*/ 6236107 h 13511369"/>
                  <a:gd name="connsiteX330" fmla="*/ 10323338 w 12089090"/>
                  <a:gd name="connsiteY330" fmla="*/ 6274208 h 13511369"/>
                  <a:gd name="connsiteX331" fmla="*/ 10564638 w 12089090"/>
                  <a:gd name="connsiteY331" fmla="*/ 6274208 h 13511369"/>
                  <a:gd name="connsiteX332" fmla="*/ 10694812 w 12089090"/>
                  <a:gd name="connsiteY332" fmla="*/ 6134507 h 13511369"/>
                  <a:gd name="connsiteX333" fmla="*/ 10593213 w 12089090"/>
                  <a:gd name="connsiteY333" fmla="*/ 6023383 h 13511369"/>
                  <a:gd name="connsiteX334" fmla="*/ 10380487 w 12089090"/>
                  <a:gd name="connsiteY334" fmla="*/ 5975757 h 13511369"/>
                  <a:gd name="connsiteX335" fmla="*/ 10561462 w 12089090"/>
                  <a:gd name="connsiteY335" fmla="*/ 5845582 h 13511369"/>
                  <a:gd name="connsiteX336" fmla="*/ 10507488 w 12089090"/>
                  <a:gd name="connsiteY336" fmla="*/ 5728108 h 13511369"/>
                  <a:gd name="connsiteX337" fmla="*/ 10561463 w 12089090"/>
                  <a:gd name="connsiteY337" fmla="*/ 5607458 h 13511369"/>
                  <a:gd name="connsiteX338" fmla="*/ 10523362 w 12089090"/>
                  <a:gd name="connsiteY338" fmla="*/ 5604282 h 13511369"/>
                  <a:gd name="connsiteX339" fmla="*/ 10488438 w 12089090"/>
                  <a:gd name="connsiteY339" fmla="*/ 5528083 h 13511369"/>
                  <a:gd name="connsiteX340" fmla="*/ 10329687 w 12089090"/>
                  <a:gd name="connsiteY340" fmla="*/ 5375682 h 13511369"/>
                  <a:gd name="connsiteX341" fmla="*/ 10599563 w 12089090"/>
                  <a:gd name="connsiteY341" fmla="*/ 5480458 h 13511369"/>
                  <a:gd name="connsiteX342" fmla="*/ 10742437 w 12089090"/>
                  <a:gd name="connsiteY342" fmla="*/ 5439182 h 13511369"/>
                  <a:gd name="connsiteX343" fmla="*/ 10717038 w 12089090"/>
                  <a:gd name="connsiteY343" fmla="*/ 5686833 h 13511369"/>
                  <a:gd name="connsiteX344" fmla="*/ 10894837 w 12089090"/>
                  <a:gd name="connsiteY344" fmla="*/ 5724932 h 13511369"/>
                  <a:gd name="connsiteX345" fmla="*/ 10951988 w 12089090"/>
                  <a:gd name="connsiteY345" fmla="*/ 5550308 h 13511369"/>
                  <a:gd name="connsiteX346" fmla="*/ 10993262 w 12089090"/>
                  <a:gd name="connsiteY346" fmla="*/ 5321707 h 13511369"/>
                  <a:gd name="connsiteX347" fmla="*/ 10913888 w 12089090"/>
                  <a:gd name="connsiteY347" fmla="*/ 5118508 h 13511369"/>
                  <a:gd name="connsiteX348" fmla="*/ 10856737 w 12089090"/>
                  <a:gd name="connsiteY348" fmla="*/ 5020082 h 13511369"/>
                  <a:gd name="connsiteX349" fmla="*/ 10777363 w 12089090"/>
                  <a:gd name="connsiteY349" fmla="*/ 5137558 h 13511369"/>
                  <a:gd name="connsiteX350" fmla="*/ 10707513 w 12089090"/>
                  <a:gd name="connsiteY350" fmla="*/ 5096283 h 13511369"/>
                  <a:gd name="connsiteX351" fmla="*/ 10675763 w 12089090"/>
                  <a:gd name="connsiteY351" fmla="*/ 5216933 h 13511369"/>
                  <a:gd name="connsiteX352" fmla="*/ 10574162 w 12089090"/>
                  <a:gd name="connsiteY352" fmla="*/ 5220107 h 13511369"/>
                  <a:gd name="connsiteX353" fmla="*/ 10494787 w 12089090"/>
                  <a:gd name="connsiteY353" fmla="*/ 5077232 h 13511369"/>
                  <a:gd name="connsiteX354" fmla="*/ 10456687 w 12089090"/>
                  <a:gd name="connsiteY354" fmla="*/ 4924832 h 13511369"/>
                  <a:gd name="connsiteX355" fmla="*/ 10240787 w 12089090"/>
                  <a:gd name="connsiteY355" fmla="*/ 4928007 h 13511369"/>
                  <a:gd name="connsiteX356" fmla="*/ 10266187 w 12089090"/>
                  <a:gd name="connsiteY356" fmla="*/ 5153432 h 13511369"/>
                  <a:gd name="connsiteX357" fmla="*/ 10228088 w 12089090"/>
                  <a:gd name="connsiteY357" fmla="*/ 4959758 h 13511369"/>
                  <a:gd name="connsiteX358" fmla="*/ 10183637 w 12089090"/>
                  <a:gd name="connsiteY358" fmla="*/ 4972457 h 13511369"/>
                  <a:gd name="connsiteX359" fmla="*/ 10113787 w 12089090"/>
                  <a:gd name="connsiteY359" fmla="*/ 4861332 h 13511369"/>
                  <a:gd name="connsiteX360" fmla="*/ 10018538 w 12089090"/>
                  <a:gd name="connsiteY360" fmla="*/ 4931183 h 13511369"/>
                  <a:gd name="connsiteX361" fmla="*/ 9862962 w 12089090"/>
                  <a:gd name="connsiteY361" fmla="*/ 5058182 h 13511369"/>
                  <a:gd name="connsiteX362" fmla="*/ 10228087 w 12089090"/>
                  <a:gd name="connsiteY362" fmla="*/ 4724807 h 13511369"/>
                  <a:gd name="connsiteX363" fmla="*/ 10372550 w 12089090"/>
                  <a:gd name="connsiteY363" fmla="*/ 4634321 h 13511369"/>
                  <a:gd name="connsiteX364" fmla="*/ 10590037 w 12089090"/>
                  <a:gd name="connsiteY364" fmla="*/ 4581932 h 13511369"/>
                  <a:gd name="connsiteX365" fmla="*/ 10628138 w 12089090"/>
                  <a:gd name="connsiteY365" fmla="*/ 4461283 h 13511369"/>
                  <a:gd name="connsiteX366" fmla="*/ 10799588 w 12089090"/>
                  <a:gd name="connsiteY366" fmla="*/ 4334283 h 13511369"/>
                  <a:gd name="connsiteX367" fmla="*/ 10831337 w 12089090"/>
                  <a:gd name="connsiteY367" fmla="*/ 4080282 h 13511369"/>
                  <a:gd name="connsiteX368" fmla="*/ 10599562 w 12089090"/>
                  <a:gd name="connsiteY368" fmla="*/ 3997732 h 13511369"/>
                  <a:gd name="connsiteX369" fmla="*/ 10282063 w 12089090"/>
                  <a:gd name="connsiteY369" fmla="*/ 3950108 h 13511369"/>
                  <a:gd name="connsiteX370" fmla="*/ 10151887 w 12089090"/>
                  <a:gd name="connsiteY370" fmla="*/ 4010432 h 13511369"/>
                  <a:gd name="connsiteX371" fmla="*/ 10177288 w 12089090"/>
                  <a:gd name="connsiteY371" fmla="*/ 3845333 h 13511369"/>
                  <a:gd name="connsiteX372" fmla="*/ 10126488 w 12089090"/>
                  <a:gd name="connsiteY372" fmla="*/ 3670708 h 13511369"/>
                  <a:gd name="connsiteX373" fmla="*/ 10240787 w 12089090"/>
                  <a:gd name="connsiteY373" fmla="*/ 3708807 h 13511369"/>
                  <a:gd name="connsiteX374" fmla="*/ 10361438 w 12089090"/>
                  <a:gd name="connsiteY374" fmla="*/ 3600858 h 13511369"/>
                  <a:gd name="connsiteX375" fmla="*/ 10551938 w 12089090"/>
                  <a:gd name="connsiteY375" fmla="*/ 3661183 h 13511369"/>
                  <a:gd name="connsiteX376" fmla="*/ 10564638 w 12089090"/>
                  <a:gd name="connsiteY376" fmla="*/ 3477033 h 13511369"/>
                  <a:gd name="connsiteX377" fmla="*/ 10704337 w 12089090"/>
                  <a:gd name="connsiteY377" fmla="*/ 3515132 h 13511369"/>
                  <a:gd name="connsiteX378" fmla="*/ 10818637 w 12089090"/>
                  <a:gd name="connsiteY378" fmla="*/ 3210332 h 13511369"/>
                  <a:gd name="connsiteX379" fmla="*/ 10920238 w 12089090"/>
                  <a:gd name="connsiteY379" fmla="*/ 3299233 h 13511369"/>
                  <a:gd name="connsiteX380" fmla="*/ 11059937 w 12089090"/>
                  <a:gd name="connsiteY380" fmla="*/ 3283357 h 13511369"/>
                  <a:gd name="connsiteX381" fmla="*/ 11094862 w 12089090"/>
                  <a:gd name="connsiteY381" fmla="*/ 3508782 h 13511369"/>
                  <a:gd name="connsiteX382" fmla="*/ 11171063 w 12089090"/>
                  <a:gd name="connsiteY382" fmla="*/ 3251608 h 13511369"/>
                  <a:gd name="connsiteX383" fmla="*/ 11094863 w 12089090"/>
                  <a:gd name="connsiteY383" fmla="*/ 3165883 h 13511369"/>
                  <a:gd name="connsiteX384" fmla="*/ 11180587 w 12089090"/>
                  <a:gd name="connsiteY384" fmla="*/ 2911882 h 13511369"/>
                  <a:gd name="connsiteX385" fmla="*/ 10999613 w 12089090"/>
                  <a:gd name="connsiteY385" fmla="*/ 2988083 h 13511369"/>
                  <a:gd name="connsiteX386" fmla="*/ 10971037 w 12089090"/>
                  <a:gd name="connsiteY386" fmla="*/ 2918232 h 13511369"/>
                  <a:gd name="connsiteX387" fmla="*/ 10780537 w 12089090"/>
                  <a:gd name="connsiteY387" fmla="*/ 2715032 h 13511369"/>
                  <a:gd name="connsiteX388" fmla="*/ 10748788 w 12089090"/>
                  <a:gd name="connsiteY388" fmla="*/ 2530883 h 13511369"/>
                  <a:gd name="connsiteX389" fmla="*/ 10717038 w 12089090"/>
                  <a:gd name="connsiteY389" fmla="*/ 2435633 h 13511369"/>
                  <a:gd name="connsiteX390" fmla="*/ 10818637 w 12089090"/>
                  <a:gd name="connsiteY390" fmla="*/ 2334032 h 13511369"/>
                  <a:gd name="connsiteX391" fmla="*/ 11078988 w 12089090"/>
                  <a:gd name="connsiteY391" fmla="*/ 2099083 h 13511369"/>
                  <a:gd name="connsiteX392" fmla="*/ 11199637 w 12089090"/>
                  <a:gd name="connsiteY392" fmla="*/ 2118132 h 13511369"/>
                  <a:gd name="connsiteX393" fmla="*/ 11269488 w 12089090"/>
                  <a:gd name="connsiteY393" fmla="*/ 2029233 h 13511369"/>
                  <a:gd name="connsiteX394" fmla="*/ 11504437 w 12089090"/>
                  <a:gd name="connsiteY394" fmla="*/ 1921282 h 13511369"/>
                  <a:gd name="connsiteX395" fmla="*/ 11358388 w 12089090"/>
                  <a:gd name="connsiteY395" fmla="*/ 1851433 h 13511369"/>
                  <a:gd name="connsiteX396" fmla="*/ 11275837 w 12089090"/>
                  <a:gd name="connsiteY396" fmla="*/ 1705382 h 13511369"/>
                  <a:gd name="connsiteX397" fmla="*/ 11377437 w 12089090"/>
                  <a:gd name="connsiteY397" fmla="*/ 1279932 h 13511369"/>
                  <a:gd name="connsiteX398" fmla="*/ 11256787 w 12089090"/>
                  <a:gd name="connsiteY398" fmla="*/ 1019582 h 13511369"/>
                  <a:gd name="connsiteX399" fmla="*/ 11542537 w 12089090"/>
                  <a:gd name="connsiteY399" fmla="*/ 1362482 h 13511369"/>
                  <a:gd name="connsiteX400" fmla="*/ 11707637 w 12089090"/>
                  <a:gd name="connsiteY400" fmla="*/ 1165632 h 13511369"/>
                  <a:gd name="connsiteX401" fmla="*/ 11891787 w 12089090"/>
                  <a:gd name="connsiteY401" fmla="*/ 1476782 h 13511369"/>
                  <a:gd name="connsiteX402" fmla="*/ 12088637 w 12089090"/>
                  <a:gd name="connsiteY402" fmla="*/ 1578383 h 13511369"/>
                  <a:gd name="connsiteX403" fmla="*/ 11923537 w 12089090"/>
                  <a:gd name="connsiteY403" fmla="*/ 1133883 h 13511369"/>
                  <a:gd name="connsiteX404" fmla="*/ 11910837 w 12089090"/>
                  <a:gd name="connsiteY404" fmla="*/ 917982 h 13511369"/>
                  <a:gd name="connsiteX405" fmla="*/ 11777487 w 12089090"/>
                  <a:gd name="connsiteY405" fmla="*/ 721132 h 13511369"/>
                  <a:gd name="connsiteX406" fmla="*/ 11752087 w 12089090"/>
                  <a:gd name="connsiteY40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650634 w 12089090"/>
                  <a:gd name="connsiteY8" fmla="*/ 2271869 h 13511369"/>
                  <a:gd name="connsiteX9" fmla="*/ 9305353 w 12089090"/>
                  <a:gd name="connsiteY9" fmla="*/ 2112325 h 13511369"/>
                  <a:gd name="connsiteX10" fmla="*/ 9176765 w 12089090"/>
                  <a:gd name="connsiteY10" fmla="*/ 2209956 h 13511369"/>
                  <a:gd name="connsiteX11" fmla="*/ 9123187 w 12089090"/>
                  <a:gd name="connsiteY11" fmla="*/ 2105432 h 13511369"/>
                  <a:gd name="connsiteX12" fmla="*/ 8936259 w 12089090"/>
                  <a:gd name="connsiteY12" fmla="*/ 2012313 h 13511369"/>
                  <a:gd name="connsiteX13" fmla="*/ 8874347 w 12089090"/>
                  <a:gd name="connsiteY13" fmla="*/ 2231388 h 13511369"/>
                  <a:gd name="connsiteX14" fmla="*/ 8881490 w 12089090"/>
                  <a:gd name="connsiteY14" fmla="*/ 2321875 h 13511369"/>
                  <a:gd name="connsiteX15" fmla="*/ 8781478 w 12089090"/>
                  <a:gd name="connsiteY15" fmla="*/ 2293300 h 13511369"/>
                  <a:gd name="connsiteX16" fmla="*/ 8579072 w 12089090"/>
                  <a:gd name="connsiteY16" fmla="*/ 2374263 h 13511369"/>
                  <a:gd name="connsiteX17" fmla="*/ 8418337 w 12089090"/>
                  <a:gd name="connsiteY17" fmla="*/ 2848382 h 13511369"/>
                  <a:gd name="connsiteX18" fmla="*/ 8300465 w 12089090"/>
                  <a:gd name="connsiteY18" fmla="*/ 2740975 h 13511369"/>
                  <a:gd name="connsiteX19" fmla="*/ 8262365 w 12089090"/>
                  <a:gd name="connsiteY19" fmla="*/ 2845750 h 13511369"/>
                  <a:gd name="connsiteX20" fmla="*/ 8095678 w 12089090"/>
                  <a:gd name="connsiteY20" fmla="*/ 2810031 h 13511369"/>
                  <a:gd name="connsiteX21" fmla="*/ 8019478 w 12089090"/>
                  <a:gd name="connsiteY21" fmla="*/ 2614769 h 13511369"/>
                  <a:gd name="connsiteX22" fmla="*/ 7656337 w 12089090"/>
                  <a:gd name="connsiteY22" fmla="*/ 2429282 h 13511369"/>
                  <a:gd name="connsiteX23" fmla="*/ 7595615 w 12089090"/>
                  <a:gd name="connsiteY23" fmla="*/ 2443319 h 13511369"/>
                  <a:gd name="connsiteX24" fmla="*/ 7526559 w 12089090"/>
                  <a:gd name="connsiteY24" fmla="*/ 2407600 h 13511369"/>
                  <a:gd name="connsiteX25" fmla="*/ 7521797 w 12089090"/>
                  <a:gd name="connsiteY25" fmla="*/ 2148044 h 13511369"/>
                  <a:gd name="connsiteX26" fmla="*/ 7412259 w 12089090"/>
                  <a:gd name="connsiteY26" fmla="*/ 2105181 h 13511369"/>
                  <a:gd name="connsiteX27" fmla="*/ 7371778 w 12089090"/>
                  <a:gd name="connsiteY27" fmla="*/ 1993263 h 13511369"/>
                  <a:gd name="connsiteX28" fmla="*/ 7281290 w 12089090"/>
                  <a:gd name="connsiteY28" fmla="*/ 2021838 h 13511369"/>
                  <a:gd name="connsiteX29" fmla="*/ 7180087 w 12089090"/>
                  <a:gd name="connsiteY29" fmla="*/ 1905407 h 13511369"/>
                  <a:gd name="connsiteX30" fmla="*/ 7321772 w 12089090"/>
                  <a:gd name="connsiteY30" fmla="*/ 1876581 h 13511369"/>
                  <a:gd name="connsiteX31" fmla="*/ 7419403 w 12089090"/>
                  <a:gd name="connsiteY31" fmla="*/ 1843244 h 13511369"/>
                  <a:gd name="connsiteX32" fmla="*/ 7457503 w 12089090"/>
                  <a:gd name="connsiteY32" fmla="*/ 1764663 h 13511369"/>
                  <a:gd name="connsiteX33" fmla="*/ 7543228 w 12089090"/>
                  <a:gd name="connsiteY33" fmla="*/ 1752756 h 13511369"/>
                  <a:gd name="connsiteX34" fmla="*/ 7618237 w 12089090"/>
                  <a:gd name="connsiteY34" fmla="*/ 1552982 h 13511369"/>
                  <a:gd name="connsiteX35" fmla="*/ 7512272 w 12089090"/>
                  <a:gd name="connsiteY35" fmla="*/ 1428906 h 13511369"/>
                  <a:gd name="connsiteX36" fmla="*/ 7275337 w 12089090"/>
                  <a:gd name="connsiteY36" fmla="*/ 1305332 h 13511369"/>
                  <a:gd name="connsiteX37" fmla="*/ 6959822 w 12089090"/>
                  <a:gd name="connsiteY37" fmla="*/ 1395569 h 13511369"/>
                  <a:gd name="connsiteX38" fmla="*/ 6752653 w 12089090"/>
                  <a:gd name="connsiteY38" fmla="*/ 1359850 h 13511369"/>
                  <a:gd name="connsiteX39" fmla="*/ 6647878 w 12089090"/>
                  <a:gd name="connsiteY39" fmla="*/ 1431288 h 13511369"/>
                  <a:gd name="connsiteX40" fmla="*/ 6488334 w 12089090"/>
                  <a:gd name="connsiteY40" fmla="*/ 1331275 h 13511369"/>
                  <a:gd name="connsiteX41" fmla="*/ 6354984 w 12089090"/>
                  <a:gd name="connsiteY41" fmla="*/ 1402713 h 13511369"/>
                  <a:gd name="connsiteX42" fmla="*/ 6265687 w 12089090"/>
                  <a:gd name="connsiteY42" fmla="*/ 1362482 h 13511369"/>
                  <a:gd name="connsiteX43" fmla="*/ 6181153 w 12089090"/>
                  <a:gd name="connsiteY43" fmla="*/ 1433669 h 13511369"/>
                  <a:gd name="connsiteX44" fmla="*/ 6052565 w 12089090"/>
                  <a:gd name="connsiteY44" fmla="*/ 1269363 h 13511369"/>
                  <a:gd name="connsiteX45" fmla="*/ 5971603 w 12089090"/>
                  <a:gd name="connsiteY45" fmla="*/ 1078863 h 13511369"/>
                  <a:gd name="connsiteX46" fmla="*/ 5808487 w 12089090"/>
                  <a:gd name="connsiteY46" fmla="*/ 1000532 h 13511369"/>
                  <a:gd name="connsiteX47" fmla="*/ 5647753 w 12089090"/>
                  <a:gd name="connsiteY47" fmla="*/ 921700 h 13511369"/>
                  <a:gd name="connsiteX48" fmla="*/ 5566790 w 12089090"/>
                  <a:gd name="connsiteY48" fmla="*/ 995519 h 13511369"/>
                  <a:gd name="connsiteX49" fmla="*/ 5500115 w 12089090"/>
                  <a:gd name="connsiteY49" fmla="*/ 847881 h 13511369"/>
                  <a:gd name="connsiteX50" fmla="*/ 5295328 w 12089090"/>
                  <a:gd name="connsiteY50" fmla="*/ 838356 h 13511369"/>
                  <a:gd name="connsiteX51" fmla="*/ 5119115 w 12089090"/>
                  <a:gd name="connsiteY51" fmla="*/ 678813 h 13511369"/>
                  <a:gd name="connsiteX52" fmla="*/ 4872656 w 12089090"/>
                  <a:gd name="connsiteY52" fmla="*/ 524282 h 13511369"/>
                  <a:gd name="connsiteX53" fmla="*/ 4578572 w 12089090"/>
                  <a:gd name="connsiteY53" fmla="*/ 478788 h 13511369"/>
                  <a:gd name="connsiteX54" fmla="*/ 4330922 w 12089090"/>
                  <a:gd name="connsiteY54" fmla="*/ 395444 h 13511369"/>
                  <a:gd name="connsiteX55" fmla="*/ 4363068 w 12089090"/>
                  <a:gd name="connsiteY55" fmla="*/ 505232 h 13511369"/>
                  <a:gd name="connsiteX56" fmla="*/ 4118990 w 12089090"/>
                  <a:gd name="connsiteY56" fmla="*/ 528794 h 13511369"/>
                  <a:gd name="connsiteX57" fmla="*/ 3952303 w 12089090"/>
                  <a:gd name="connsiteY57" fmla="*/ 640713 h 13511369"/>
                  <a:gd name="connsiteX58" fmla="*/ 3770137 w 12089090"/>
                  <a:gd name="connsiteY58" fmla="*/ 929094 h 13511369"/>
                  <a:gd name="connsiteX59" fmla="*/ 3680840 w 12089090"/>
                  <a:gd name="connsiteY59" fmla="*/ 914556 h 13511369"/>
                  <a:gd name="connsiteX60" fmla="*/ 3578447 w 12089090"/>
                  <a:gd name="connsiteY60" fmla="*/ 990756 h 13511369"/>
                  <a:gd name="connsiteX61" fmla="*/ 3404615 w 12089090"/>
                  <a:gd name="connsiteY61" fmla="*/ 1205069 h 13511369"/>
                  <a:gd name="connsiteX62" fmla="*/ 3266503 w 12089090"/>
                  <a:gd name="connsiteY62" fmla="*/ 1266981 h 13511369"/>
                  <a:gd name="connsiteX63" fmla="*/ 3184349 w 12089090"/>
                  <a:gd name="connsiteY63" fmla="*/ 1343433 h 13511369"/>
                  <a:gd name="connsiteX64" fmla="*/ 2956940 w 12089090"/>
                  <a:gd name="connsiteY64" fmla="*/ 1233644 h 13511369"/>
                  <a:gd name="connsiteX65" fmla="*/ 2829544 w 12089090"/>
                  <a:gd name="connsiteY65" fmla="*/ 1317239 h 13511369"/>
                  <a:gd name="connsiteX66" fmla="*/ 2690240 w 12089090"/>
                  <a:gd name="connsiteY66" fmla="*/ 1366994 h 13511369"/>
                  <a:gd name="connsiteX67" fmla="*/ 2455687 w 12089090"/>
                  <a:gd name="connsiteY67" fmla="*/ 1452970 h 13511369"/>
                  <a:gd name="connsiteX68" fmla="*/ 2421159 w 12089090"/>
                  <a:gd name="connsiteY68" fmla="*/ 1328894 h 13511369"/>
                  <a:gd name="connsiteX69" fmla="*/ 2341387 w 12089090"/>
                  <a:gd name="connsiteY69" fmla="*/ 1248182 h 13511369"/>
                  <a:gd name="connsiteX70" fmla="*/ 2364009 w 12089090"/>
                  <a:gd name="connsiteY70" fmla="*/ 1407475 h 13511369"/>
                  <a:gd name="connsiteX71" fmla="*/ 2321147 w 12089090"/>
                  <a:gd name="connsiteY71" fmla="*/ 1557494 h 13511369"/>
                  <a:gd name="connsiteX72" fmla="*/ 2379487 w 12089090"/>
                  <a:gd name="connsiteY72" fmla="*/ 1629182 h 13511369"/>
                  <a:gd name="connsiteX73" fmla="*/ 2748581 w 12089090"/>
                  <a:gd name="connsiteY73" fmla="*/ 1888739 h 13511369"/>
                  <a:gd name="connsiteX74" fmla="*/ 2818828 w 12089090"/>
                  <a:gd name="connsiteY74" fmla="*/ 2031363 h 13511369"/>
                  <a:gd name="connsiteX75" fmla="*/ 2799778 w 12089090"/>
                  <a:gd name="connsiteY75" fmla="*/ 2224244 h 13511369"/>
                  <a:gd name="connsiteX76" fmla="*/ 2870025 w 12089090"/>
                  <a:gd name="connsiteY76" fmla="*/ 2431664 h 13511369"/>
                  <a:gd name="connsiteX77" fmla="*/ 3027187 w 12089090"/>
                  <a:gd name="connsiteY77" fmla="*/ 2567395 h 13511369"/>
                  <a:gd name="connsiteX78" fmla="*/ 3160537 w 12089090"/>
                  <a:gd name="connsiteY78" fmla="*/ 2543582 h 13511369"/>
                  <a:gd name="connsiteX79" fmla="*/ 3228403 w 12089090"/>
                  <a:gd name="connsiteY79" fmla="*/ 2648106 h 13511369"/>
                  <a:gd name="connsiteX80" fmla="*/ 3130772 w 12089090"/>
                  <a:gd name="connsiteY80" fmla="*/ 2719544 h 13511369"/>
                  <a:gd name="connsiteX81" fmla="*/ 3115293 w 12089090"/>
                  <a:gd name="connsiteY81" fmla="*/ 2843619 h 13511369"/>
                  <a:gd name="connsiteX82" fmla="*/ 3023615 w 12089090"/>
                  <a:gd name="connsiteY82" fmla="*/ 2957669 h 13511369"/>
                  <a:gd name="connsiteX83" fmla="*/ 3016472 w 12089090"/>
                  <a:gd name="connsiteY83" fmla="*/ 3050538 h 13511369"/>
                  <a:gd name="connsiteX84" fmla="*/ 2916459 w 12089090"/>
                  <a:gd name="connsiteY84" fmla="*/ 3143406 h 13511369"/>
                  <a:gd name="connsiteX85" fmla="*/ 2874787 w 12089090"/>
                  <a:gd name="connsiteY85" fmla="*/ 3248432 h 13511369"/>
                  <a:gd name="connsiteX86" fmla="*/ 2916459 w 12089090"/>
                  <a:gd name="connsiteY86" fmla="*/ 3355338 h 13511369"/>
                  <a:gd name="connsiteX87" fmla="*/ 3039093 w 12089090"/>
                  <a:gd name="connsiteY87" fmla="*/ 3469889 h 13511369"/>
                  <a:gd name="connsiteX88" fmla="*/ 2880740 w 12089090"/>
                  <a:gd name="connsiteY88" fmla="*/ 3872069 h 13511369"/>
                  <a:gd name="connsiteX89" fmla="*/ 2854547 w 12089090"/>
                  <a:gd name="connsiteY89" fmla="*/ 4003038 h 13511369"/>
                  <a:gd name="connsiteX90" fmla="*/ 2779537 w 12089090"/>
                  <a:gd name="connsiteY90" fmla="*/ 4067582 h 13511369"/>
                  <a:gd name="connsiteX91" fmla="*/ 2630709 w 12089090"/>
                  <a:gd name="connsiteY91" fmla="*/ 4069713 h 13511369"/>
                  <a:gd name="connsiteX92" fmla="*/ 2559272 w 12089090"/>
                  <a:gd name="connsiteY92" fmla="*/ 4041138 h 13511369"/>
                  <a:gd name="connsiteX93" fmla="*/ 2497359 w 12089090"/>
                  <a:gd name="connsiteY93" fmla="*/ 3964938 h 13511369"/>
                  <a:gd name="connsiteX94" fmla="*/ 2360437 w 12089090"/>
                  <a:gd name="connsiteY94" fmla="*/ 3991382 h 13511369"/>
                  <a:gd name="connsiteX95" fmla="*/ 2302097 w 12089090"/>
                  <a:gd name="connsiteY95" fmla="*/ 4098288 h 13511369"/>
                  <a:gd name="connsiteX96" fmla="*/ 2402109 w 12089090"/>
                  <a:gd name="connsiteY96" fmla="*/ 4295932 h 13511369"/>
                  <a:gd name="connsiteX97" fmla="*/ 2322337 w 12089090"/>
                  <a:gd name="connsiteY97" fmla="*/ 4353332 h 13511369"/>
                  <a:gd name="connsiteX98" fmla="*/ 2533078 w 12089090"/>
                  <a:gd name="connsiteY98" fmla="*/ 4645975 h 13511369"/>
                  <a:gd name="connsiteX99" fmla="*/ 2597372 w 12089090"/>
                  <a:gd name="connsiteY99" fmla="*/ 4879338 h 13511369"/>
                  <a:gd name="connsiteX100" fmla="*/ 2489024 w 12089090"/>
                  <a:gd name="connsiteY100" fmla="*/ 4958170 h 13511369"/>
                  <a:gd name="connsiteX101" fmla="*/ 2471165 w 12089090"/>
                  <a:gd name="connsiteY101" fmla="*/ 5122225 h 13511369"/>
                  <a:gd name="connsiteX102" fmla="*/ 2387822 w 12089090"/>
                  <a:gd name="connsiteY102" fmla="*/ 5196044 h 13511369"/>
                  <a:gd name="connsiteX103" fmla="*/ 2398537 w 12089090"/>
                  <a:gd name="connsiteY103" fmla="*/ 5286782 h 13511369"/>
                  <a:gd name="connsiteX104" fmla="*/ 2506884 w 12089090"/>
                  <a:gd name="connsiteY104" fmla="*/ 5384163 h 13511369"/>
                  <a:gd name="connsiteX105" fmla="*/ 2512837 w 12089090"/>
                  <a:gd name="connsiteY105" fmla="*/ 5534432 h 13511369"/>
                  <a:gd name="connsiteX106" fmla="*/ 2516409 w 12089090"/>
                  <a:gd name="connsiteY106" fmla="*/ 5622288 h 13511369"/>
                  <a:gd name="connsiteX107" fmla="*/ 2649759 w 12089090"/>
                  <a:gd name="connsiteY107" fmla="*/ 5741350 h 13511369"/>
                  <a:gd name="connsiteX108" fmla="*/ 2814065 w 12089090"/>
                  <a:gd name="connsiteY108" fmla="*/ 5819932 h 13511369"/>
                  <a:gd name="connsiteX109" fmla="*/ 2846212 w 12089090"/>
                  <a:gd name="connsiteY109" fmla="*/ 6036875 h 13511369"/>
                  <a:gd name="connsiteX110" fmla="*/ 2836687 w 12089090"/>
                  <a:gd name="connsiteY110" fmla="*/ 6239282 h 13511369"/>
                  <a:gd name="connsiteX111" fmla="*/ 2611659 w 12089090"/>
                  <a:gd name="connsiteY111" fmla="*/ 6322375 h 13511369"/>
                  <a:gd name="connsiteX112" fmla="*/ 2627137 w 12089090"/>
                  <a:gd name="connsiteY112" fmla="*/ 6448832 h 13511369"/>
                  <a:gd name="connsiteX113" fmla="*/ 2531887 w 12089090"/>
                  <a:gd name="connsiteY113" fmla="*/ 6696482 h 13511369"/>
                  <a:gd name="connsiteX114" fmla="*/ 2585465 w 12089090"/>
                  <a:gd name="connsiteY114" fmla="*/ 6812913 h 13511369"/>
                  <a:gd name="connsiteX115" fmla="*/ 2535459 w 12089090"/>
                  <a:gd name="connsiteY115" fmla="*/ 6872444 h 13511369"/>
                  <a:gd name="connsiteX116" fmla="*/ 2478309 w 12089090"/>
                  <a:gd name="connsiteY116" fmla="*/ 6981982 h 13511369"/>
                  <a:gd name="connsiteX117" fmla="*/ 2365199 w 12089090"/>
                  <a:gd name="connsiteY117" fmla="*/ 7022714 h 13511369"/>
                  <a:gd name="connsiteX118" fmla="*/ 2123503 w 12089090"/>
                  <a:gd name="connsiteY118" fmla="*/ 7248682 h 13511369"/>
                  <a:gd name="connsiteX119" fmla="*/ 2171128 w 12089090"/>
                  <a:gd name="connsiteY119" fmla="*/ 7551100 h 13511369"/>
                  <a:gd name="connsiteX120" fmla="*/ 2143743 w 12089090"/>
                  <a:gd name="connsiteY120" fmla="*/ 7627551 h 13511369"/>
                  <a:gd name="connsiteX121" fmla="*/ 1973484 w 12089090"/>
                  <a:gd name="connsiteY121" fmla="*/ 7703500 h 13511369"/>
                  <a:gd name="connsiteX122" fmla="*/ 1867519 w 12089090"/>
                  <a:gd name="connsiteY122" fmla="*/ 7841863 h 13511369"/>
                  <a:gd name="connsiteX123" fmla="*/ 1842515 w 12089090"/>
                  <a:gd name="connsiteY123" fmla="*/ 8084500 h 13511369"/>
                  <a:gd name="connsiteX124" fmla="*/ 1721072 w 12089090"/>
                  <a:gd name="connsiteY124" fmla="*/ 8148794 h 13511369"/>
                  <a:gd name="connsiteX125" fmla="*/ 1703212 w 12089090"/>
                  <a:gd name="connsiteY125" fmla="*/ 8291919 h 13511369"/>
                  <a:gd name="connsiteX126" fmla="*/ 1671065 w 12089090"/>
                  <a:gd name="connsiteY126" fmla="*/ 8510744 h 13511369"/>
                  <a:gd name="connsiteX127" fmla="*/ 1716309 w 12089090"/>
                  <a:gd name="connsiteY127" fmla="*/ 8653619 h 13511369"/>
                  <a:gd name="connsiteX128" fmla="*/ 1706784 w 12089090"/>
                  <a:gd name="connsiteY128" fmla="*/ 8772682 h 13511369"/>
                  <a:gd name="connsiteX129" fmla="*/ 1788937 w 12089090"/>
                  <a:gd name="connsiteY129" fmla="*/ 8963432 h 13511369"/>
                  <a:gd name="connsiteX130" fmla="*/ 1657969 w 12089090"/>
                  <a:gd name="connsiteY130" fmla="*/ 9413488 h 13511369"/>
                  <a:gd name="connsiteX131" fmla="*/ 1506759 w 12089090"/>
                  <a:gd name="connsiteY131" fmla="*/ 9498963 h 13511369"/>
                  <a:gd name="connsiteX132" fmla="*/ 1463897 w 12089090"/>
                  <a:gd name="connsiteY132" fmla="*/ 9682319 h 13511369"/>
                  <a:gd name="connsiteX133" fmla="*/ 1321022 w 12089090"/>
                  <a:gd name="connsiteY133" fmla="*/ 9748994 h 13511369"/>
                  <a:gd name="connsiteX134" fmla="*/ 1312687 w 12089090"/>
                  <a:gd name="connsiteY134" fmla="*/ 9839732 h 13511369"/>
                  <a:gd name="connsiteX135" fmla="*/ 1237678 w 12089090"/>
                  <a:gd name="connsiteY135" fmla="*/ 9970450 h 13511369"/>
                  <a:gd name="connsiteX136" fmla="*/ 1254347 w 12089090"/>
                  <a:gd name="connsiteY136" fmla="*/ 10151425 h 13511369"/>
                  <a:gd name="connsiteX137" fmla="*/ 1179337 w 12089090"/>
                  <a:gd name="connsiteY137" fmla="*/ 10315982 h 13511369"/>
                  <a:gd name="connsiteX138" fmla="*/ 932878 w 12089090"/>
                  <a:gd name="connsiteY138" fmla="*/ 10353832 h 13511369"/>
                  <a:gd name="connsiteX139" fmla="*/ 817387 w 12089090"/>
                  <a:gd name="connsiteY139" fmla="*/ 10468382 h 13511369"/>
                  <a:gd name="connsiteX140" fmla="*/ 678084 w 12089090"/>
                  <a:gd name="connsiteY140" fmla="*/ 10480038 h 13511369"/>
                  <a:gd name="connsiteX141" fmla="*/ 585215 w 12089090"/>
                  <a:gd name="connsiteY141" fmla="*/ 10544332 h 13511369"/>
                  <a:gd name="connsiteX142" fmla="*/ 497109 w 12089090"/>
                  <a:gd name="connsiteY142" fmla="*/ 10503850 h 13511369"/>
                  <a:gd name="connsiteX143" fmla="*/ 399478 w 12089090"/>
                  <a:gd name="connsiteY143" fmla="*/ 10510994 h 13511369"/>
                  <a:gd name="connsiteX144" fmla="*/ 301847 w 12089090"/>
                  <a:gd name="connsiteY144" fmla="*/ 10482419 h 13511369"/>
                  <a:gd name="connsiteX145" fmla="*/ 238743 w 12089090"/>
                  <a:gd name="connsiteY145" fmla="*/ 10535057 h 13511369"/>
                  <a:gd name="connsiteX146" fmla="*/ 17287 w 12089090"/>
                  <a:gd name="connsiteY146" fmla="*/ 10430282 h 13511369"/>
                  <a:gd name="connsiteX147" fmla="*/ 78009 w 12089090"/>
                  <a:gd name="connsiteY147" fmla="*/ 10608625 h 13511369"/>
                  <a:gd name="connsiteX148" fmla="*/ 11334 w 12089090"/>
                  <a:gd name="connsiteY148" fmla="*/ 10787219 h 13511369"/>
                  <a:gd name="connsiteX149" fmla="*/ 112537 w 12089090"/>
                  <a:gd name="connsiteY149" fmla="*/ 11056551 h 13511369"/>
                  <a:gd name="connsiteX150" fmla="*/ 8953 w 12089090"/>
                  <a:gd name="connsiteY150" fmla="*/ 11234894 h 13511369"/>
                  <a:gd name="connsiteX151" fmla="*/ 17287 w 12089090"/>
                  <a:gd name="connsiteY151" fmla="*/ 11420882 h 13511369"/>
                  <a:gd name="connsiteX152" fmla="*/ 158972 w 12089090"/>
                  <a:gd name="connsiteY152" fmla="*/ 11470638 h 13511369"/>
                  <a:gd name="connsiteX153" fmla="*/ 455437 w 12089090"/>
                  <a:gd name="connsiteY153" fmla="*/ 11497082 h 13511369"/>
                  <a:gd name="connsiteX154" fmla="*/ 623315 w 12089090"/>
                  <a:gd name="connsiteY154" fmla="*/ 11544457 h 13511369"/>
                  <a:gd name="connsiteX155" fmla="*/ 737615 w 12089090"/>
                  <a:gd name="connsiteY155" fmla="*/ 11489688 h 13511369"/>
                  <a:gd name="connsiteX156" fmla="*/ 912637 w 12089090"/>
                  <a:gd name="connsiteY156" fmla="*/ 11535182 h 13511369"/>
                  <a:gd name="connsiteX157" fmla="*/ 1078134 w 12089090"/>
                  <a:gd name="connsiteY157" fmla="*/ 11413488 h 13511369"/>
                  <a:gd name="connsiteX158" fmla="*/ 1155524 w 12089090"/>
                  <a:gd name="connsiteY158" fmla="*/ 11470889 h 13511369"/>
                  <a:gd name="connsiteX159" fmla="*/ 1294828 w 12089090"/>
                  <a:gd name="connsiteY159" fmla="*/ 11496832 h 13511369"/>
                  <a:gd name="connsiteX160" fmla="*/ 1466278 w 12089090"/>
                  <a:gd name="connsiteY160" fmla="*/ 11508738 h 13511369"/>
                  <a:gd name="connsiteX161" fmla="*/ 1552003 w 12089090"/>
                  <a:gd name="connsiteY161" fmla="*/ 11573032 h 13511369"/>
                  <a:gd name="connsiteX162" fmla="*/ 1652015 w 12089090"/>
                  <a:gd name="connsiteY162" fmla="*/ 11580175 h 13511369"/>
                  <a:gd name="connsiteX163" fmla="*/ 1731787 w 12089090"/>
                  <a:gd name="connsiteY163" fmla="*/ 11592332 h 13511369"/>
                  <a:gd name="connsiteX164" fmla="*/ 1659159 w 12089090"/>
                  <a:gd name="connsiteY164" fmla="*/ 11737338 h 13511369"/>
                  <a:gd name="connsiteX165" fmla="*/ 1693687 w 12089090"/>
                  <a:gd name="connsiteY165" fmla="*/ 11992382 h 13511369"/>
                  <a:gd name="connsiteX166" fmla="*/ 1871090 w 12089090"/>
                  <a:gd name="connsiteY166" fmla="*/ 12130244 h 13511369"/>
                  <a:gd name="connsiteX167" fmla="*/ 1993724 w 12089090"/>
                  <a:gd name="connsiteY167" fmla="*/ 12056676 h 13511369"/>
                  <a:gd name="connsiteX168" fmla="*/ 2066353 w 12089090"/>
                  <a:gd name="connsiteY168" fmla="*/ 12104050 h 13511369"/>
                  <a:gd name="connsiteX169" fmla="*/ 2142553 w 12089090"/>
                  <a:gd name="connsiteY169" fmla="*/ 12034994 h 13511369"/>
                  <a:gd name="connsiteX170" fmla="*/ 2242565 w 12089090"/>
                  <a:gd name="connsiteY170" fmla="*/ 12058807 h 13511369"/>
                  <a:gd name="connsiteX171" fmla="*/ 2473547 w 12089090"/>
                  <a:gd name="connsiteY171" fmla="*/ 12008800 h 13511369"/>
                  <a:gd name="connsiteX172" fmla="*/ 2524743 w 12089090"/>
                  <a:gd name="connsiteY172" fmla="*/ 11899513 h 13511369"/>
                  <a:gd name="connsiteX173" fmla="*/ 2893837 w 12089090"/>
                  <a:gd name="connsiteY173" fmla="*/ 12030482 h 13511369"/>
                  <a:gd name="connsiteX174" fmla="*/ 2983134 w 12089090"/>
                  <a:gd name="connsiteY174" fmla="*/ 12018325 h 13511369"/>
                  <a:gd name="connsiteX175" fmla="*/ 3084337 w 12089090"/>
                  <a:gd name="connsiteY175" fmla="*/ 12182882 h 13511369"/>
                  <a:gd name="connsiteX176" fmla="*/ 3323653 w 12089090"/>
                  <a:gd name="connsiteY176" fmla="*/ 12127863 h 13511369"/>
                  <a:gd name="connsiteX177" fmla="*/ 3433190 w 12089090"/>
                  <a:gd name="connsiteY177" fmla="*/ 12196919 h 13511369"/>
                  <a:gd name="connsiteX178" fmla="*/ 3586781 w 12089090"/>
                  <a:gd name="connsiteY178" fmla="*/ 12266226 h 13511369"/>
                  <a:gd name="connsiteX179" fmla="*/ 3522487 w 12089090"/>
                  <a:gd name="connsiteY179" fmla="*/ 12387670 h 13511369"/>
                  <a:gd name="connsiteX180" fmla="*/ 3607022 w 12089090"/>
                  <a:gd name="connsiteY180" fmla="*/ 12592207 h 13511369"/>
                  <a:gd name="connsiteX181" fmla="*/ 3560587 w 12089090"/>
                  <a:gd name="connsiteY181" fmla="*/ 12773432 h 13511369"/>
                  <a:gd name="connsiteX182" fmla="*/ 3545109 w 12089090"/>
                  <a:gd name="connsiteY182" fmla="*/ 12987494 h 13511369"/>
                  <a:gd name="connsiteX183" fmla="*/ 3636787 w 12089090"/>
                  <a:gd name="connsiteY183" fmla="*/ 13211582 h 13511369"/>
                  <a:gd name="connsiteX184" fmla="*/ 3922537 w 12089090"/>
                  <a:gd name="connsiteY184" fmla="*/ 13440182 h 13511369"/>
                  <a:gd name="connsiteX185" fmla="*/ 4514278 w 12089090"/>
                  <a:gd name="connsiteY185" fmla="*/ 13511369 h 13511369"/>
                  <a:gd name="connsiteX186" fmla="*/ 4549996 w 12089090"/>
                  <a:gd name="connsiteY186" fmla="*/ 13442312 h 13511369"/>
                  <a:gd name="connsiteX187" fmla="*/ 4208287 w 12089090"/>
                  <a:gd name="connsiteY187" fmla="*/ 13154432 h 13511369"/>
                  <a:gd name="connsiteX188" fmla="*/ 4635722 w 12089090"/>
                  <a:gd name="connsiteY188" fmla="*/ 13268482 h 13511369"/>
                  <a:gd name="connsiteX189" fmla="*/ 4951237 w 12089090"/>
                  <a:gd name="connsiteY189" fmla="*/ 13268732 h 13511369"/>
                  <a:gd name="connsiteX190" fmla="*/ 5052440 w 12089090"/>
                  <a:gd name="connsiteY190" fmla="*/ 13058932 h 13511369"/>
                  <a:gd name="connsiteX191" fmla="*/ 5011959 w 12089090"/>
                  <a:gd name="connsiteY191" fmla="*/ 12985113 h 13511369"/>
                  <a:gd name="connsiteX192" fmla="*/ 5008387 w 12089090"/>
                  <a:gd name="connsiteY192" fmla="*/ 12678182 h 13511369"/>
                  <a:gd name="connsiteX193" fmla="*/ 5084587 w 12089090"/>
                  <a:gd name="connsiteY193" fmla="*/ 12563882 h 13511369"/>
                  <a:gd name="connsiteX194" fmla="*/ 5046487 w 12089090"/>
                  <a:gd name="connsiteY194" fmla="*/ 12225745 h 13511369"/>
                  <a:gd name="connsiteX195" fmla="*/ 5375100 w 12089090"/>
                  <a:gd name="connsiteY195" fmla="*/ 12097157 h 13511369"/>
                  <a:gd name="connsiteX196" fmla="*/ 5656087 w 12089090"/>
                  <a:gd name="connsiteY196" fmla="*/ 12180502 h 13511369"/>
                  <a:gd name="connsiteX197" fmla="*/ 5541787 w 12089090"/>
                  <a:gd name="connsiteY197" fmla="*/ 11249432 h 13511369"/>
                  <a:gd name="connsiteX198" fmla="*/ 5602510 w 12089090"/>
                  <a:gd name="connsiteY198" fmla="*/ 10722925 h 13511369"/>
                  <a:gd name="connsiteX199" fmla="*/ 5485827 w 12089090"/>
                  <a:gd name="connsiteY199" fmla="*/ 10663394 h 13511369"/>
                  <a:gd name="connsiteX200" fmla="*/ 5602509 w 12089090"/>
                  <a:gd name="connsiteY200" fmla="*/ 10701495 h 13511369"/>
                  <a:gd name="connsiteX201" fmla="*/ 5628703 w 12089090"/>
                  <a:gd name="connsiteY201" fmla="*/ 10160950 h 13511369"/>
                  <a:gd name="connsiteX202" fmla="*/ 5715618 w 12089090"/>
                  <a:gd name="connsiteY202" fmla="*/ 9775438 h 13511369"/>
                  <a:gd name="connsiteX203" fmla="*/ 5847778 w 12089090"/>
                  <a:gd name="connsiteY203" fmla="*/ 9408475 h 13511369"/>
                  <a:gd name="connsiteX204" fmla="*/ 5938265 w 12089090"/>
                  <a:gd name="connsiteY204" fmla="*/ 9196544 h 13511369"/>
                  <a:gd name="connsiteX205" fmla="*/ 5776340 w 12089090"/>
                  <a:gd name="connsiteY205" fmla="*/ 9329894 h 13511369"/>
                  <a:gd name="connsiteX206" fmla="*/ 5940647 w 12089090"/>
                  <a:gd name="connsiteY206" fmla="*/ 9137013 h 13511369"/>
                  <a:gd name="connsiteX207" fmla="*/ 5972794 w 12089090"/>
                  <a:gd name="connsiteY207" fmla="*/ 8956289 h 13511369"/>
                  <a:gd name="connsiteX208" fmla="*/ 5976365 w 12089090"/>
                  <a:gd name="connsiteY208" fmla="*/ 9087006 h 13511369"/>
                  <a:gd name="connsiteX209" fmla="*/ 6458567 w 12089090"/>
                  <a:gd name="connsiteY209" fmla="*/ 8201432 h 13511369"/>
                  <a:gd name="connsiteX210" fmla="*/ 6221634 w 12089090"/>
                  <a:gd name="connsiteY210" fmla="*/ 8101170 h 13511369"/>
                  <a:gd name="connsiteX211" fmla="*/ 6443090 w 12089090"/>
                  <a:gd name="connsiteY211" fmla="*/ 8110694 h 13511369"/>
                  <a:gd name="connsiteX212" fmla="*/ 6713363 w 12089090"/>
                  <a:gd name="connsiteY212" fmla="*/ 8074975 h 13511369"/>
                  <a:gd name="connsiteX213" fmla="*/ 6872907 w 12089090"/>
                  <a:gd name="connsiteY213" fmla="*/ 8032113 h 13511369"/>
                  <a:gd name="connsiteX214" fmla="*/ 6802659 w 12089090"/>
                  <a:gd name="connsiteY214" fmla="*/ 7972582 h 13511369"/>
                  <a:gd name="connsiteX215" fmla="*/ 6894339 w 12089090"/>
                  <a:gd name="connsiteY215" fmla="*/ 7846626 h 13511369"/>
                  <a:gd name="connsiteX216" fmla="*/ 6997921 w 12089090"/>
                  <a:gd name="connsiteY216" fmla="*/ 7867807 h 13511369"/>
                  <a:gd name="connsiteX217" fmla="*/ 7034832 w 12089090"/>
                  <a:gd name="connsiteY217" fmla="*/ 7793990 h 13511369"/>
                  <a:gd name="connsiteX218" fmla="*/ 6961013 w 12089090"/>
                  <a:gd name="connsiteY218" fmla="*/ 7693975 h 13511369"/>
                  <a:gd name="connsiteX219" fmla="*/ 6927676 w 12089090"/>
                  <a:gd name="connsiteY219" fmla="*/ 7596344 h 13511369"/>
                  <a:gd name="connsiteX220" fmla="*/ 6837187 w 12089090"/>
                  <a:gd name="connsiteY220" fmla="*/ 7591832 h 13511369"/>
                  <a:gd name="connsiteX221" fmla="*/ 6763369 w 12089090"/>
                  <a:gd name="connsiteY221" fmla="*/ 7674925 h 13511369"/>
                  <a:gd name="connsiteX222" fmla="*/ 6627637 w 12089090"/>
                  <a:gd name="connsiteY222" fmla="*/ 7687082 h 13511369"/>
                  <a:gd name="connsiteX223" fmla="*/ 6687169 w 12089090"/>
                  <a:gd name="connsiteY223" fmla="*/ 7617775 h 13511369"/>
                  <a:gd name="connsiteX224" fmla="*/ 6699076 w 12089090"/>
                  <a:gd name="connsiteY224" fmla="*/ 7529669 h 13511369"/>
                  <a:gd name="connsiteX225" fmla="*/ 6720506 w 12089090"/>
                  <a:gd name="connsiteY225" fmla="*/ 7467756 h 13511369"/>
                  <a:gd name="connsiteX226" fmla="*/ 6684787 w 12089090"/>
                  <a:gd name="connsiteY226" fmla="*/ 7401332 h 13511369"/>
                  <a:gd name="connsiteX227" fmla="*/ 6620494 w 12089090"/>
                  <a:gd name="connsiteY227" fmla="*/ 7432038 h 13511369"/>
                  <a:gd name="connsiteX228" fmla="*/ 6618112 w 12089090"/>
                  <a:gd name="connsiteY228" fmla="*/ 7351326 h 13511369"/>
                  <a:gd name="connsiteX229" fmla="*/ 6837188 w 12089090"/>
                  <a:gd name="connsiteY229" fmla="*/ 7243919 h 13511369"/>
                  <a:gd name="connsiteX230" fmla="*/ 6801469 w 12089090"/>
                  <a:gd name="connsiteY230" fmla="*/ 7089138 h 13511369"/>
                  <a:gd name="connsiteX231" fmla="*/ 6877669 w 12089090"/>
                  <a:gd name="connsiteY231" fmla="*/ 7072469 h 13511369"/>
                  <a:gd name="connsiteX232" fmla="*/ 6856237 w 12089090"/>
                  <a:gd name="connsiteY232" fmla="*/ 6982232 h 13511369"/>
                  <a:gd name="connsiteX233" fmla="*/ 6961013 w 12089090"/>
                  <a:gd name="connsiteY233" fmla="*/ 6984363 h 13511369"/>
                  <a:gd name="connsiteX234" fmla="*/ 7003876 w 12089090"/>
                  <a:gd name="connsiteY234" fmla="*/ 6903400 h 13511369"/>
                  <a:gd name="connsiteX235" fmla="*/ 7106269 w 12089090"/>
                  <a:gd name="connsiteY235" fmla="*/ 6936738 h 13511369"/>
                  <a:gd name="connsiteX236" fmla="*/ 7180088 w 12089090"/>
                  <a:gd name="connsiteY236" fmla="*/ 7039132 h 13511369"/>
                  <a:gd name="connsiteX237" fmla="*/ 7246763 w 12089090"/>
                  <a:gd name="connsiteY237" fmla="*/ 6979600 h 13511369"/>
                  <a:gd name="connsiteX238" fmla="*/ 7187232 w 12089090"/>
                  <a:gd name="connsiteY238" fmla="*/ 6843869 h 13511369"/>
                  <a:gd name="connsiteX239" fmla="*/ 7244381 w 12089090"/>
                  <a:gd name="connsiteY239" fmla="*/ 6896506 h 13511369"/>
                  <a:gd name="connsiteX240" fmla="*/ 7361063 w 12089090"/>
                  <a:gd name="connsiteY240" fmla="*/ 6934357 h 13511369"/>
                  <a:gd name="connsiteX241" fmla="*/ 7434882 w 12089090"/>
                  <a:gd name="connsiteY241" fmla="*/ 7006046 h 13511369"/>
                  <a:gd name="connsiteX242" fmla="*/ 7403926 w 12089090"/>
                  <a:gd name="connsiteY242" fmla="*/ 7144158 h 13511369"/>
                  <a:gd name="connsiteX243" fmla="*/ 7475363 w 12089090"/>
                  <a:gd name="connsiteY243" fmla="*/ 7108439 h 13511369"/>
                  <a:gd name="connsiteX244" fmla="*/ 7465837 w 12089090"/>
                  <a:gd name="connsiteY244" fmla="*/ 7077482 h 13511369"/>
                  <a:gd name="connsiteX245" fmla="*/ 7542038 w 12089090"/>
                  <a:gd name="connsiteY245" fmla="*/ 7163208 h 13511369"/>
                  <a:gd name="connsiteX246" fmla="*/ 7477744 w 12089090"/>
                  <a:gd name="connsiteY246" fmla="*/ 7244171 h 13511369"/>
                  <a:gd name="connsiteX247" fmla="*/ 7542037 w 12089090"/>
                  <a:gd name="connsiteY247" fmla="*/ 7325132 h 13511369"/>
                  <a:gd name="connsiteX248" fmla="*/ 7468219 w 12089090"/>
                  <a:gd name="connsiteY248" fmla="*/ 7344183 h 13511369"/>
                  <a:gd name="connsiteX249" fmla="*/ 7375351 w 12089090"/>
                  <a:gd name="connsiteY249" fmla="*/ 7296558 h 13511369"/>
                  <a:gd name="connsiteX250" fmla="*/ 7327726 w 12089090"/>
                  <a:gd name="connsiteY250" fmla="*/ 7406096 h 13511369"/>
                  <a:gd name="connsiteX251" fmla="*/ 7403926 w 12089090"/>
                  <a:gd name="connsiteY251" fmla="*/ 7425146 h 13511369"/>
                  <a:gd name="connsiteX252" fmla="*/ 7458694 w 12089090"/>
                  <a:gd name="connsiteY252" fmla="*/ 7484677 h 13511369"/>
                  <a:gd name="connsiteX253" fmla="*/ 7484888 w 12089090"/>
                  <a:gd name="connsiteY253" fmla="*/ 7515382 h 13511369"/>
                  <a:gd name="connsiteX254" fmla="*/ 7505128 w 12089090"/>
                  <a:gd name="connsiteY254" fmla="*/ 7467755 h 13511369"/>
                  <a:gd name="connsiteX255" fmla="*/ 7563469 w 12089090"/>
                  <a:gd name="connsiteY255" fmla="*/ 7529921 h 13511369"/>
                  <a:gd name="connsiteX256" fmla="*/ 7656338 w 12089090"/>
                  <a:gd name="connsiteY256" fmla="*/ 7615646 h 13511369"/>
                  <a:gd name="connsiteX257" fmla="*/ 7656338 w 12089090"/>
                  <a:gd name="connsiteY257" fmla="*/ 7510871 h 13511369"/>
                  <a:gd name="connsiteX258" fmla="*/ 7830168 w 12089090"/>
                  <a:gd name="connsiteY258" fmla="*/ 7606120 h 13511369"/>
                  <a:gd name="connsiteX259" fmla="*/ 7723013 w 12089090"/>
                  <a:gd name="connsiteY259" fmla="*/ 7370377 h 13511369"/>
                  <a:gd name="connsiteX260" fmla="*/ 7725394 w 12089090"/>
                  <a:gd name="connsiteY260" fmla="*/ 7234646 h 13511369"/>
                  <a:gd name="connsiteX261" fmla="*/ 7630144 w 12089090"/>
                  <a:gd name="connsiteY261" fmla="*/ 7206071 h 13511369"/>
                  <a:gd name="connsiteX262" fmla="*/ 7694437 w 12089090"/>
                  <a:gd name="connsiteY262" fmla="*/ 7039382 h 13511369"/>
                  <a:gd name="connsiteX263" fmla="*/ 8392144 w 12089090"/>
                  <a:gd name="connsiteY263" fmla="*/ 6653621 h 13511369"/>
                  <a:gd name="connsiteX264" fmla="*/ 8720757 w 12089090"/>
                  <a:gd name="connsiteY264" fmla="*/ 6591708 h 13511369"/>
                  <a:gd name="connsiteX265" fmla="*/ 8739807 w 12089090"/>
                  <a:gd name="connsiteY265" fmla="*/ 6696483 h 13511369"/>
                  <a:gd name="connsiteX266" fmla="*/ 8813626 w 12089090"/>
                  <a:gd name="connsiteY266" fmla="*/ 6701246 h 13511369"/>
                  <a:gd name="connsiteX267" fmla="*/ 8789812 w 12089090"/>
                  <a:gd name="connsiteY267" fmla="*/ 6548844 h 13511369"/>
                  <a:gd name="connsiteX268" fmla="*/ 9332737 w 12089090"/>
                  <a:gd name="connsiteY268" fmla="*/ 6544082 h 13511369"/>
                  <a:gd name="connsiteX269" fmla="*/ 9520856 w 12089090"/>
                  <a:gd name="connsiteY269" fmla="*/ 6494075 h 13511369"/>
                  <a:gd name="connsiteX270" fmla="*/ 9647062 w 12089090"/>
                  <a:gd name="connsiteY270" fmla="*/ 6298813 h 13511369"/>
                  <a:gd name="connsiteX271" fmla="*/ 9923287 w 12089090"/>
                  <a:gd name="connsiteY271" fmla="*/ 6334532 h 13511369"/>
                  <a:gd name="connsiteX272" fmla="*/ 9887569 w 12089090"/>
                  <a:gd name="connsiteY272" fmla="*/ 6420258 h 13511369"/>
                  <a:gd name="connsiteX273" fmla="*/ 9744694 w 12089090"/>
                  <a:gd name="connsiteY273" fmla="*/ 6434546 h 13511369"/>
                  <a:gd name="connsiteX274" fmla="*/ 9813749 w 12089090"/>
                  <a:gd name="connsiteY274" fmla="*/ 6489313 h 13511369"/>
                  <a:gd name="connsiteX275" fmla="*/ 9682782 w 12089090"/>
                  <a:gd name="connsiteY275" fmla="*/ 6517889 h 13511369"/>
                  <a:gd name="connsiteX276" fmla="*/ 9556576 w 12089090"/>
                  <a:gd name="connsiteY276" fmla="*/ 6508364 h 13511369"/>
                  <a:gd name="connsiteX277" fmla="*/ 9470850 w 12089090"/>
                  <a:gd name="connsiteY277" fmla="*/ 6544082 h 13511369"/>
                  <a:gd name="connsiteX278" fmla="*/ 9439894 w 12089090"/>
                  <a:gd name="connsiteY278" fmla="*/ 6848883 h 13511369"/>
                  <a:gd name="connsiteX279" fmla="*/ 9601819 w 12089090"/>
                  <a:gd name="connsiteY279" fmla="*/ 6882220 h 13511369"/>
                  <a:gd name="connsiteX280" fmla="*/ 9808987 w 12089090"/>
                  <a:gd name="connsiteY280" fmla="*/ 6696482 h 13511369"/>
                  <a:gd name="connsiteX281" fmla="*/ 9847088 w 12089090"/>
                  <a:gd name="connsiteY281" fmla="*/ 6794114 h 13511369"/>
                  <a:gd name="connsiteX282" fmla="*/ 9994726 w 12089090"/>
                  <a:gd name="connsiteY282" fmla="*/ 6717914 h 13511369"/>
                  <a:gd name="connsiteX283" fmla="*/ 9894713 w 12089090"/>
                  <a:gd name="connsiteY283" fmla="*/ 6956040 h 13511369"/>
                  <a:gd name="connsiteX284" fmla="*/ 10037588 w 12089090"/>
                  <a:gd name="connsiteY284" fmla="*/ 6898889 h 13511369"/>
                  <a:gd name="connsiteX285" fmla="*/ 10004251 w 12089090"/>
                  <a:gd name="connsiteY285" fmla="*/ 6986996 h 13511369"/>
                  <a:gd name="connsiteX286" fmla="*/ 10235232 w 12089090"/>
                  <a:gd name="connsiteY286" fmla="*/ 6984614 h 13511369"/>
                  <a:gd name="connsiteX287" fmla="*/ 10075687 w 12089090"/>
                  <a:gd name="connsiteY287" fmla="*/ 7039382 h 13511369"/>
                  <a:gd name="connsiteX288" fmla="*/ 9966151 w 12089090"/>
                  <a:gd name="connsiteY288" fmla="*/ 7096533 h 13511369"/>
                  <a:gd name="connsiteX289" fmla="*/ 9847088 w 12089090"/>
                  <a:gd name="connsiteY289" fmla="*/ 7210833 h 13511369"/>
                  <a:gd name="connsiteX290" fmla="*/ 9882806 w 12089090"/>
                  <a:gd name="connsiteY290" fmla="*/ 7270363 h 13511369"/>
                  <a:gd name="connsiteX291" fmla="*/ 9925669 w 12089090"/>
                  <a:gd name="connsiteY291" fmla="*/ 7320371 h 13511369"/>
                  <a:gd name="connsiteX292" fmla="*/ 10004251 w 12089090"/>
                  <a:gd name="connsiteY292" fmla="*/ 7287033 h 13511369"/>
                  <a:gd name="connsiteX293" fmla="*/ 10016156 w 12089090"/>
                  <a:gd name="connsiteY293" fmla="*/ 7348944 h 13511369"/>
                  <a:gd name="connsiteX294" fmla="*/ 10130457 w 12089090"/>
                  <a:gd name="connsiteY294" fmla="*/ 7210833 h 13511369"/>
                  <a:gd name="connsiteX295" fmla="*/ 10166176 w 12089090"/>
                  <a:gd name="connsiteY295" fmla="*/ 7356089 h 13511369"/>
                  <a:gd name="connsiteX296" fmla="*/ 10261426 w 12089090"/>
                  <a:gd name="connsiteY296" fmla="*/ 7239408 h 13511369"/>
                  <a:gd name="connsiteX297" fmla="*/ 10287619 w 12089090"/>
                  <a:gd name="connsiteY297" fmla="*/ 7401332 h 13511369"/>
                  <a:gd name="connsiteX298" fmla="*/ 10361437 w 12089090"/>
                  <a:gd name="connsiteY298" fmla="*/ 7477532 h 13511369"/>
                  <a:gd name="connsiteX299" fmla="*/ 10151887 w 12089090"/>
                  <a:gd name="connsiteY299" fmla="*/ 7591832 h 13511369"/>
                  <a:gd name="connsiteX300" fmla="*/ 10304288 w 12089090"/>
                  <a:gd name="connsiteY300" fmla="*/ 7741852 h 13511369"/>
                  <a:gd name="connsiteX301" fmla="*/ 10335244 w 12089090"/>
                  <a:gd name="connsiteY301" fmla="*/ 7644221 h 13511369"/>
                  <a:gd name="connsiteX302" fmla="*/ 10406680 w 12089090"/>
                  <a:gd name="connsiteY302" fmla="*/ 7732326 h 13511369"/>
                  <a:gd name="connsiteX303" fmla="*/ 10528126 w 12089090"/>
                  <a:gd name="connsiteY303" fmla="*/ 7691846 h 13511369"/>
                  <a:gd name="connsiteX304" fmla="*/ 10532887 w 12089090"/>
                  <a:gd name="connsiteY304" fmla="*/ 7777570 h 13511369"/>
                  <a:gd name="connsiteX305" fmla="*/ 10530506 w 12089090"/>
                  <a:gd name="connsiteY305" fmla="*/ 7875200 h 13511369"/>
                  <a:gd name="connsiteX306" fmla="*/ 10640043 w 12089090"/>
                  <a:gd name="connsiteY306" fmla="*/ 7837101 h 13511369"/>
                  <a:gd name="connsiteX307" fmla="*/ 10680526 w 12089090"/>
                  <a:gd name="connsiteY307" fmla="*/ 8075227 h 13511369"/>
                  <a:gd name="connsiteX308" fmla="*/ 10818637 w 12089090"/>
                  <a:gd name="connsiteY308" fmla="*/ 8106182 h 13511369"/>
                  <a:gd name="connsiteX309" fmla="*/ 10832925 w 12089090"/>
                  <a:gd name="connsiteY309" fmla="*/ 7815670 h 13511369"/>
                  <a:gd name="connsiteX310" fmla="*/ 10923413 w 12089090"/>
                  <a:gd name="connsiteY310" fmla="*/ 7791858 h 13511369"/>
                  <a:gd name="connsiteX311" fmla="*/ 10992469 w 12089090"/>
                  <a:gd name="connsiteY311" fmla="*/ 7620407 h 13511369"/>
                  <a:gd name="connsiteX312" fmla="*/ 10954369 w 12089090"/>
                  <a:gd name="connsiteY312" fmla="*/ 7491821 h 13511369"/>
                  <a:gd name="connsiteX313" fmla="*/ 10859119 w 12089090"/>
                  <a:gd name="connsiteY313" fmla="*/ 7479913 h 13511369"/>
                  <a:gd name="connsiteX314" fmla="*/ 10906743 w 12089090"/>
                  <a:gd name="connsiteY314" fmla="*/ 7360851 h 13511369"/>
                  <a:gd name="connsiteX315" fmla="*/ 10801969 w 12089090"/>
                  <a:gd name="connsiteY315" fmla="*/ 7289414 h 13511369"/>
                  <a:gd name="connsiteX316" fmla="*/ 10761487 w 12089090"/>
                  <a:gd name="connsiteY316" fmla="*/ 7058432 h 13511369"/>
                  <a:gd name="connsiteX317" fmla="*/ 10443987 w 12089090"/>
                  <a:gd name="connsiteY317" fmla="*/ 7020332 h 13511369"/>
                  <a:gd name="connsiteX318" fmla="*/ 10513838 w 12089090"/>
                  <a:gd name="connsiteY318" fmla="*/ 6915558 h 13511369"/>
                  <a:gd name="connsiteX319" fmla="*/ 10637663 w 12089090"/>
                  <a:gd name="connsiteY319" fmla="*/ 6896508 h 13511369"/>
                  <a:gd name="connsiteX320" fmla="*/ 10647187 w 12089090"/>
                  <a:gd name="connsiteY320" fmla="*/ 6810782 h 13511369"/>
                  <a:gd name="connsiteX321" fmla="*/ 10859912 w 12089090"/>
                  <a:gd name="connsiteY321" fmla="*/ 6899682 h 13511369"/>
                  <a:gd name="connsiteX322" fmla="*/ 10875787 w 12089090"/>
                  <a:gd name="connsiteY322" fmla="*/ 6677432 h 13511369"/>
                  <a:gd name="connsiteX323" fmla="*/ 10666237 w 12089090"/>
                  <a:gd name="connsiteY323" fmla="*/ 6772682 h 13511369"/>
                  <a:gd name="connsiteX324" fmla="*/ 10590037 w 12089090"/>
                  <a:gd name="connsiteY324" fmla="*/ 6544082 h 13511369"/>
                  <a:gd name="connsiteX325" fmla="*/ 10361437 w 12089090"/>
                  <a:gd name="connsiteY325" fmla="*/ 6753632 h 13511369"/>
                  <a:gd name="connsiteX326" fmla="*/ 10374138 w 12089090"/>
                  <a:gd name="connsiteY326" fmla="*/ 6588533 h 13511369"/>
                  <a:gd name="connsiteX327" fmla="*/ 10386837 w 12089090"/>
                  <a:gd name="connsiteY327" fmla="*/ 6464707 h 13511369"/>
                  <a:gd name="connsiteX328" fmla="*/ 10331672 w 12089090"/>
                  <a:gd name="connsiteY328" fmla="*/ 6436675 h 13511369"/>
                  <a:gd name="connsiteX329" fmla="*/ 10278888 w 12089090"/>
                  <a:gd name="connsiteY329" fmla="*/ 6452008 h 13511369"/>
                  <a:gd name="connsiteX330" fmla="*/ 10158237 w 12089090"/>
                  <a:gd name="connsiteY330" fmla="*/ 6236107 h 13511369"/>
                  <a:gd name="connsiteX331" fmla="*/ 10323338 w 12089090"/>
                  <a:gd name="connsiteY331" fmla="*/ 6274208 h 13511369"/>
                  <a:gd name="connsiteX332" fmla="*/ 10564638 w 12089090"/>
                  <a:gd name="connsiteY332" fmla="*/ 6274208 h 13511369"/>
                  <a:gd name="connsiteX333" fmla="*/ 10694812 w 12089090"/>
                  <a:gd name="connsiteY333" fmla="*/ 6134507 h 13511369"/>
                  <a:gd name="connsiteX334" fmla="*/ 10593213 w 12089090"/>
                  <a:gd name="connsiteY334" fmla="*/ 6023383 h 13511369"/>
                  <a:gd name="connsiteX335" fmla="*/ 10380487 w 12089090"/>
                  <a:gd name="connsiteY335" fmla="*/ 5975757 h 13511369"/>
                  <a:gd name="connsiteX336" fmla="*/ 10561462 w 12089090"/>
                  <a:gd name="connsiteY336" fmla="*/ 5845582 h 13511369"/>
                  <a:gd name="connsiteX337" fmla="*/ 10507488 w 12089090"/>
                  <a:gd name="connsiteY337" fmla="*/ 5728108 h 13511369"/>
                  <a:gd name="connsiteX338" fmla="*/ 10561463 w 12089090"/>
                  <a:gd name="connsiteY338" fmla="*/ 5607458 h 13511369"/>
                  <a:gd name="connsiteX339" fmla="*/ 10523362 w 12089090"/>
                  <a:gd name="connsiteY339" fmla="*/ 5604282 h 13511369"/>
                  <a:gd name="connsiteX340" fmla="*/ 10488438 w 12089090"/>
                  <a:gd name="connsiteY340" fmla="*/ 5528083 h 13511369"/>
                  <a:gd name="connsiteX341" fmla="*/ 10329687 w 12089090"/>
                  <a:gd name="connsiteY341" fmla="*/ 5375682 h 13511369"/>
                  <a:gd name="connsiteX342" fmla="*/ 10599563 w 12089090"/>
                  <a:gd name="connsiteY342" fmla="*/ 5480458 h 13511369"/>
                  <a:gd name="connsiteX343" fmla="*/ 10742437 w 12089090"/>
                  <a:gd name="connsiteY343" fmla="*/ 5439182 h 13511369"/>
                  <a:gd name="connsiteX344" fmla="*/ 10717038 w 12089090"/>
                  <a:gd name="connsiteY344" fmla="*/ 5686833 h 13511369"/>
                  <a:gd name="connsiteX345" fmla="*/ 10894837 w 12089090"/>
                  <a:gd name="connsiteY345" fmla="*/ 5724932 h 13511369"/>
                  <a:gd name="connsiteX346" fmla="*/ 10951988 w 12089090"/>
                  <a:gd name="connsiteY346" fmla="*/ 5550308 h 13511369"/>
                  <a:gd name="connsiteX347" fmla="*/ 10993262 w 12089090"/>
                  <a:gd name="connsiteY347" fmla="*/ 5321707 h 13511369"/>
                  <a:gd name="connsiteX348" fmla="*/ 10913888 w 12089090"/>
                  <a:gd name="connsiteY348" fmla="*/ 5118508 h 13511369"/>
                  <a:gd name="connsiteX349" fmla="*/ 10856737 w 12089090"/>
                  <a:gd name="connsiteY349" fmla="*/ 5020082 h 13511369"/>
                  <a:gd name="connsiteX350" fmla="*/ 10777363 w 12089090"/>
                  <a:gd name="connsiteY350" fmla="*/ 5137558 h 13511369"/>
                  <a:gd name="connsiteX351" fmla="*/ 10707513 w 12089090"/>
                  <a:gd name="connsiteY351" fmla="*/ 5096283 h 13511369"/>
                  <a:gd name="connsiteX352" fmla="*/ 10675763 w 12089090"/>
                  <a:gd name="connsiteY352" fmla="*/ 5216933 h 13511369"/>
                  <a:gd name="connsiteX353" fmla="*/ 10574162 w 12089090"/>
                  <a:gd name="connsiteY353" fmla="*/ 5220107 h 13511369"/>
                  <a:gd name="connsiteX354" fmla="*/ 10494787 w 12089090"/>
                  <a:gd name="connsiteY354" fmla="*/ 5077232 h 13511369"/>
                  <a:gd name="connsiteX355" fmla="*/ 10456687 w 12089090"/>
                  <a:gd name="connsiteY355" fmla="*/ 4924832 h 13511369"/>
                  <a:gd name="connsiteX356" fmla="*/ 10240787 w 12089090"/>
                  <a:gd name="connsiteY356" fmla="*/ 4928007 h 13511369"/>
                  <a:gd name="connsiteX357" fmla="*/ 10266187 w 12089090"/>
                  <a:gd name="connsiteY357" fmla="*/ 5153432 h 13511369"/>
                  <a:gd name="connsiteX358" fmla="*/ 10228088 w 12089090"/>
                  <a:gd name="connsiteY358" fmla="*/ 4959758 h 13511369"/>
                  <a:gd name="connsiteX359" fmla="*/ 10183637 w 12089090"/>
                  <a:gd name="connsiteY359" fmla="*/ 4972457 h 13511369"/>
                  <a:gd name="connsiteX360" fmla="*/ 10113787 w 12089090"/>
                  <a:gd name="connsiteY360" fmla="*/ 4861332 h 13511369"/>
                  <a:gd name="connsiteX361" fmla="*/ 10018538 w 12089090"/>
                  <a:gd name="connsiteY361" fmla="*/ 4931183 h 13511369"/>
                  <a:gd name="connsiteX362" fmla="*/ 9862962 w 12089090"/>
                  <a:gd name="connsiteY362" fmla="*/ 5058182 h 13511369"/>
                  <a:gd name="connsiteX363" fmla="*/ 10228087 w 12089090"/>
                  <a:gd name="connsiteY363" fmla="*/ 4724807 h 13511369"/>
                  <a:gd name="connsiteX364" fmla="*/ 10372550 w 12089090"/>
                  <a:gd name="connsiteY364" fmla="*/ 4634321 h 13511369"/>
                  <a:gd name="connsiteX365" fmla="*/ 10590037 w 12089090"/>
                  <a:gd name="connsiteY365" fmla="*/ 4581932 h 13511369"/>
                  <a:gd name="connsiteX366" fmla="*/ 10628138 w 12089090"/>
                  <a:gd name="connsiteY366" fmla="*/ 4461283 h 13511369"/>
                  <a:gd name="connsiteX367" fmla="*/ 10799588 w 12089090"/>
                  <a:gd name="connsiteY367" fmla="*/ 4334283 h 13511369"/>
                  <a:gd name="connsiteX368" fmla="*/ 10831337 w 12089090"/>
                  <a:gd name="connsiteY368" fmla="*/ 4080282 h 13511369"/>
                  <a:gd name="connsiteX369" fmla="*/ 10599562 w 12089090"/>
                  <a:gd name="connsiteY369" fmla="*/ 3997732 h 13511369"/>
                  <a:gd name="connsiteX370" fmla="*/ 10282063 w 12089090"/>
                  <a:gd name="connsiteY370" fmla="*/ 3950108 h 13511369"/>
                  <a:gd name="connsiteX371" fmla="*/ 10151887 w 12089090"/>
                  <a:gd name="connsiteY371" fmla="*/ 4010432 h 13511369"/>
                  <a:gd name="connsiteX372" fmla="*/ 10177288 w 12089090"/>
                  <a:gd name="connsiteY372" fmla="*/ 3845333 h 13511369"/>
                  <a:gd name="connsiteX373" fmla="*/ 10126488 w 12089090"/>
                  <a:gd name="connsiteY373" fmla="*/ 3670708 h 13511369"/>
                  <a:gd name="connsiteX374" fmla="*/ 10240787 w 12089090"/>
                  <a:gd name="connsiteY374" fmla="*/ 3708807 h 13511369"/>
                  <a:gd name="connsiteX375" fmla="*/ 10361438 w 12089090"/>
                  <a:gd name="connsiteY375" fmla="*/ 3600858 h 13511369"/>
                  <a:gd name="connsiteX376" fmla="*/ 10551938 w 12089090"/>
                  <a:gd name="connsiteY376" fmla="*/ 3661183 h 13511369"/>
                  <a:gd name="connsiteX377" fmla="*/ 10564638 w 12089090"/>
                  <a:gd name="connsiteY377" fmla="*/ 3477033 h 13511369"/>
                  <a:gd name="connsiteX378" fmla="*/ 10704337 w 12089090"/>
                  <a:gd name="connsiteY378" fmla="*/ 3515132 h 13511369"/>
                  <a:gd name="connsiteX379" fmla="*/ 10818637 w 12089090"/>
                  <a:gd name="connsiteY379" fmla="*/ 3210332 h 13511369"/>
                  <a:gd name="connsiteX380" fmla="*/ 10920238 w 12089090"/>
                  <a:gd name="connsiteY380" fmla="*/ 3299233 h 13511369"/>
                  <a:gd name="connsiteX381" fmla="*/ 11059937 w 12089090"/>
                  <a:gd name="connsiteY381" fmla="*/ 3283357 h 13511369"/>
                  <a:gd name="connsiteX382" fmla="*/ 11094862 w 12089090"/>
                  <a:gd name="connsiteY382" fmla="*/ 3508782 h 13511369"/>
                  <a:gd name="connsiteX383" fmla="*/ 11171063 w 12089090"/>
                  <a:gd name="connsiteY383" fmla="*/ 3251608 h 13511369"/>
                  <a:gd name="connsiteX384" fmla="*/ 11094863 w 12089090"/>
                  <a:gd name="connsiteY384" fmla="*/ 3165883 h 13511369"/>
                  <a:gd name="connsiteX385" fmla="*/ 11180587 w 12089090"/>
                  <a:gd name="connsiteY385" fmla="*/ 2911882 h 13511369"/>
                  <a:gd name="connsiteX386" fmla="*/ 10999613 w 12089090"/>
                  <a:gd name="connsiteY386" fmla="*/ 2988083 h 13511369"/>
                  <a:gd name="connsiteX387" fmla="*/ 10971037 w 12089090"/>
                  <a:gd name="connsiteY387" fmla="*/ 2918232 h 13511369"/>
                  <a:gd name="connsiteX388" fmla="*/ 10780537 w 12089090"/>
                  <a:gd name="connsiteY388" fmla="*/ 2715032 h 13511369"/>
                  <a:gd name="connsiteX389" fmla="*/ 10748788 w 12089090"/>
                  <a:gd name="connsiteY389" fmla="*/ 2530883 h 13511369"/>
                  <a:gd name="connsiteX390" fmla="*/ 10717038 w 12089090"/>
                  <a:gd name="connsiteY390" fmla="*/ 2435633 h 13511369"/>
                  <a:gd name="connsiteX391" fmla="*/ 10818637 w 12089090"/>
                  <a:gd name="connsiteY391" fmla="*/ 2334032 h 13511369"/>
                  <a:gd name="connsiteX392" fmla="*/ 11078988 w 12089090"/>
                  <a:gd name="connsiteY392" fmla="*/ 2099083 h 13511369"/>
                  <a:gd name="connsiteX393" fmla="*/ 11199637 w 12089090"/>
                  <a:gd name="connsiteY393" fmla="*/ 2118132 h 13511369"/>
                  <a:gd name="connsiteX394" fmla="*/ 11269488 w 12089090"/>
                  <a:gd name="connsiteY394" fmla="*/ 2029233 h 13511369"/>
                  <a:gd name="connsiteX395" fmla="*/ 11504437 w 12089090"/>
                  <a:gd name="connsiteY395" fmla="*/ 1921282 h 13511369"/>
                  <a:gd name="connsiteX396" fmla="*/ 11358388 w 12089090"/>
                  <a:gd name="connsiteY396" fmla="*/ 1851433 h 13511369"/>
                  <a:gd name="connsiteX397" fmla="*/ 11275837 w 12089090"/>
                  <a:gd name="connsiteY397" fmla="*/ 1705382 h 13511369"/>
                  <a:gd name="connsiteX398" fmla="*/ 11377437 w 12089090"/>
                  <a:gd name="connsiteY398" fmla="*/ 1279932 h 13511369"/>
                  <a:gd name="connsiteX399" fmla="*/ 11256787 w 12089090"/>
                  <a:gd name="connsiteY399" fmla="*/ 1019582 h 13511369"/>
                  <a:gd name="connsiteX400" fmla="*/ 11542537 w 12089090"/>
                  <a:gd name="connsiteY400" fmla="*/ 1362482 h 13511369"/>
                  <a:gd name="connsiteX401" fmla="*/ 11707637 w 12089090"/>
                  <a:gd name="connsiteY401" fmla="*/ 1165632 h 13511369"/>
                  <a:gd name="connsiteX402" fmla="*/ 11891787 w 12089090"/>
                  <a:gd name="connsiteY402" fmla="*/ 1476782 h 13511369"/>
                  <a:gd name="connsiteX403" fmla="*/ 12088637 w 12089090"/>
                  <a:gd name="connsiteY403" fmla="*/ 1578383 h 13511369"/>
                  <a:gd name="connsiteX404" fmla="*/ 11923537 w 12089090"/>
                  <a:gd name="connsiteY404" fmla="*/ 1133883 h 13511369"/>
                  <a:gd name="connsiteX405" fmla="*/ 11910837 w 12089090"/>
                  <a:gd name="connsiteY405" fmla="*/ 917982 h 13511369"/>
                  <a:gd name="connsiteX406" fmla="*/ 11777487 w 12089090"/>
                  <a:gd name="connsiteY406" fmla="*/ 721132 h 13511369"/>
                  <a:gd name="connsiteX407" fmla="*/ 11752087 w 12089090"/>
                  <a:gd name="connsiteY40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650634 w 12089090"/>
                  <a:gd name="connsiteY8" fmla="*/ 2271869 h 13511369"/>
                  <a:gd name="connsiteX9" fmla="*/ 9519665 w 12089090"/>
                  <a:gd name="connsiteY9" fmla="*/ 2290919 h 13511369"/>
                  <a:gd name="connsiteX10" fmla="*/ 9305353 w 12089090"/>
                  <a:gd name="connsiteY10" fmla="*/ 2112325 h 13511369"/>
                  <a:gd name="connsiteX11" fmla="*/ 9176765 w 12089090"/>
                  <a:gd name="connsiteY11" fmla="*/ 2209956 h 13511369"/>
                  <a:gd name="connsiteX12" fmla="*/ 9123187 w 12089090"/>
                  <a:gd name="connsiteY12" fmla="*/ 2105432 h 13511369"/>
                  <a:gd name="connsiteX13" fmla="*/ 8936259 w 12089090"/>
                  <a:gd name="connsiteY13" fmla="*/ 2012313 h 13511369"/>
                  <a:gd name="connsiteX14" fmla="*/ 8874347 w 12089090"/>
                  <a:gd name="connsiteY14" fmla="*/ 2231388 h 13511369"/>
                  <a:gd name="connsiteX15" fmla="*/ 8881490 w 12089090"/>
                  <a:gd name="connsiteY15" fmla="*/ 2321875 h 13511369"/>
                  <a:gd name="connsiteX16" fmla="*/ 8781478 w 12089090"/>
                  <a:gd name="connsiteY16" fmla="*/ 2293300 h 13511369"/>
                  <a:gd name="connsiteX17" fmla="*/ 8579072 w 12089090"/>
                  <a:gd name="connsiteY17" fmla="*/ 2374263 h 13511369"/>
                  <a:gd name="connsiteX18" fmla="*/ 8418337 w 12089090"/>
                  <a:gd name="connsiteY18" fmla="*/ 2848382 h 13511369"/>
                  <a:gd name="connsiteX19" fmla="*/ 8300465 w 12089090"/>
                  <a:gd name="connsiteY19" fmla="*/ 2740975 h 13511369"/>
                  <a:gd name="connsiteX20" fmla="*/ 8262365 w 12089090"/>
                  <a:gd name="connsiteY20" fmla="*/ 2845750 h 13511369"/>
                  <a:gd name="connsiteX21" fmla="*/ 8095678 w 12089090"/>
                  <a:gd name="connsiteY21" fmla="*/ 2810031 h 13511369"/>
                  <a:gd name="connsiteX22" fmla="*/ 8019478 w 12089090"/>
                  <a:gd name="connsiteY22" fmla="*/ 2614769 h 13511369"/>
                  <a:gd name="connsiteX23" fmla="*/ 7656337 w 12089090"/>
                  <a:gd name="connsiteY23" fmla="*/ 2429282 h 13511369"/>
                  <a:gd name="connsiteX24" fmla="*/ 7595615 w 12089090"/>
                  <a:gd name="connsiteY24" fmla="*/ 2443319 h 13511369"/>
                  <a:gd name="connsiteX25" fmla="*/ 7526559 w 12089090"/>
                  <a:gd name="connsiteY25" fmla="*/ 2407600 h 13511369"/>
                  <a:gd name="connsiteX26" fmla="*/ 7521797 w 12089090"/>
                  <a:gd name="connsiteY26" fmla="*/ 2148044 h 13511369"/>
                  <a:gd name="connsiteX27" fmla="*/ 7412259 w 12089090"/>
                  <a:gd name="connsiteY27" fmla="*/ 2105181 h 13511369"/>
                  <a:gd name="connsiteX28" fmla="*/ 7371778 w 12089090"/>
                  <a:gd name="connsiteY28" fmla="*/ 1993263 h 13511369"/>
                  <a:gd name="connsiteX29" fmla="*/ 7281290 w 12089090"/>
                  <a:gd name="connsiteY29" fmla="*/ 2021838 h 13511369"/>
                  <a:gd name="connsiteX30" fmla="*/ 7180087 w 12089090"/>
                  <a:gd name="connsiteY30" fmla="*/ 1905407 h 13511369"/>
                  <a:gd name="connsiteX31" fmla="*/ 7321772 w 12089090"/>
                  <a:gd name="connsiteY31" fmla="*/ 1876581 h 13511369"/>
                  <a:gd name="connsiteX32" fmla="*/ 7419403 w 12089090"/>
                  <a:gd name="connsiteY32" fmla="*/ 1843244 h 13511369"/>
                  <a:gd name="connsiteX33" fmla="*/ 7457503 w 12089090"/>
                  <a:gd name="connsiteY33" fmla="*/ 1764663 h 13511369"/>
                  <a:gd name="connsiteX34" fmla="*/ 7543228 w 12089090"/>
                  <a:gd name="connsiteY34" fmla="*/ 1752756 h 13511369"/>
                  <a:gd name="connsiteX35" fmla="*/ 7618237 w 12089090"/>
                  <a:gd name="connsiteY35" fmla="*/ 1552982 h 13511369"/>
                  <a:gd name="connsiteX36" fmla="*/ 7512272 w 12089090"/>
                  <a:gd name="connsiteY36" fmla="*/ 1428906 h 13511369"/>
                  <a:gd name="connsiteX37" fmla="*/ 7275337 w 12089090"/>
                  <a:gd name="connsiteY37" fmla="*/ 1305332 h 13511369"/>
                  <a:gd name="connsiteX38" fmla="*/ 6959822 w 12089090"/>
                  <a:gd name="connsiteY38" fmla="*/ 1395569 h 13511369"/>
                  <a:gd name="connsiteX39" fmla="*/ 6752653 w 12089090"/>
                  <a:gd name="connsiteY39" fmla="*/ 1359850 h 13511369"/>
                  <a:gd name="connsiteX40" fmla="*/ 6647878 w 12089090"/>
                  <a:gd name="connsiteY40" fmla="*/ 1431288 h 13511369"/>
                  <a:gd name="connsiteX41" fmla="*/ 6488334 w 12089090"/>
                  <a:gd name="connsiteY41" fmla="*/ 1331275 h 13511369"/>
                  <a:gd name="connsiteX42" fmla="*/ 6354984 w 12089090"/>
                  <a:gd name="connsiteY42" fmla="*/ 1402713 h 13511369"/>
                  <a:gd name="connsiteX43" fmla="*/ 6265687 w 12089090"/>
                  <a:gd name="connsiteY43" fmla="*/ 1362482 h 13511369"/>
                  <a:gd name="connsiteX44" fmla="*/ 6181153 w 12089090"/>
                  <a:gd name="connsiteY44" fmla="*/ 1433669 h 13511369"/>
                  <a:gd name="connsiteX45" fmla="*/ 6052565 w 12089090"/>
                  <a:gd name="connsiteY45" fmla="*/ 1269363 h 13511369"/>
                  <a:gd name="connsiteX46" fmla="*/ 5971603 w 12089090"/>
                  <a:gd name="connsiteY46" fmla="*/ 1078863 h 13511369"/>
                  <a:gd name="connsiteX47" fmla="*/ 5808487 w 12089090"/>
                  <a:gd name="connsiteY47" fmla="*/ 1000532 h 13511369"/>
                  <a:gd name="connsiteX48" fmla="*/ 5647753 w 12089090"/>
                  <a:gd name="connsiteY48" fmla="*/ 921700 h 13511369"/>
                  <a:gd name="connsiteX49" fmla="*/ 5566790 w 12089090"/>
                  <a:gd name="connsiteY49" fmla="*/ 995519 h 13511369"/>
                  <a:gd name="connsiteX50" fmla="*/ 5500115 w 12089090"/>
                  <a:gd name="connsiteY50" fmla="*/ 847881 h 13511369"/>
                  <a:gd name="connsiteX51" fmla="*/ 5295328 w 12089090"/>
                  <a:gd name="connsiteY51" fmla="*/ 838356 h 13511369"/>
                  <a:gd name="connsiteX52" fmla="*/ 5119115 w 12089090"/>
                  <a:gd name="connsiteY52" fmla="*/ 678813 h 13511369"/>
                  <a:gd name="connsiteX53" fmla="*/ 4872656 w 12089090"/>
                  <a:gd name="connsiteY53" fmla="*/ 524282 h 13511369"/>
                  <a:gd name="connsiteX54" fmla="*/ 4578572 w 12089090"/>
                  <a:gd name="connsiteY54" fmla="*/ 478788 h 13511369"/>
                  <a:gd name="connsiteX55" fmla="*/ 4330922 w 12089090"/>
                  <a:gd name="connsiteY55" fmla="*/ 395444 h 13511369"/>
                  <a:gd name="connsiteX56" fmla="*/ 4363068 w 12089090"/>
                  <a:gd name="connsiteY56" fmla="*/ 505232 h 13511369"/>
                  <a:gd name="connsiteX57" fmla="*/ 4118990 w 12089090"/>
                  <a:gd name="connsiteY57" fmla="*/ 528794 h 13511369"/>
                  <a:gd name="connsiteX58" fmla="*/ 3952303 w 12089090"/>
                  <a:gd name="connsiteY58" fmla="*/ 640713 h 13511369"/>
                  <a:gd name="connsiteX59" fmla="*/ 3770137 w 12089090"/>
                  <a:gd name="connsiteY59" fmla="*/ 929094 h 13511369"/>
                  <a:gd name="connsiteX60" fmla="*/ 3680840 w 12089090"/>
                  <a:gd name="connsiteY60" fmla="*/ 914556 h 13511369"/>
                  <a:gd name="connsiteX61" fmla="*/ 3578447 w 12089090"/>
                  <a:gd name="connsiteY61" fmla="*/ 990756 h 13511369"/>
                  <a:gd name="connsiteX62" fmla="*/ 3404615 w 12089090"/>
                  <a:gd name="connsiteY62" fmla="*/ 1205069 h 13511369"/>
                  <a:gd name="connsiteX63" fmla="*/ 3266503 w 12089090"/>
                  <a:gd name="connsiteY63" fmla="*/ 1266981 h 13511369"/>
                  <a:gd name="connsiteX64" fmla="*/ 3184349 w 12089090"/>
                  <a:gd name="connsiteY64" fmla="*/ 1343433 h 13511369"/>
                  <a:gd name="connsiteX65" fmla="*/ 2956940 w 12089090"/>
                  <a:gd name="connsiteY65" fmla="*/ 1233644 h 13511369"/>
                  <a:gd name="connsiteX66" fmla="*/ 2829544 w 12089090"/>
                  <a:gd name="connsiteY66" fmla="*/ 1317239 h 13511369"/>
                  <a:gd name="connsiteX67" fmla="*/ 2690240 w 12089090"/>
                  <a:gd name="connsiteY67" fmla="*/ 1366994 h 13511369"/>
                  <a:gd name="connsiteX68" fmla="*/ 2455687 w 12089090"/>
                  <a:gd name="connsiteY68" fmla="*/ 1452970 h 13511369"/>
                  <a:gd name="connsiteX69" fmla="*/ 2421159 w 12089090"/>
                  <a:gd name="connsiteY69" fmla="*/ 1328894 h 13511369"/>
                  <a:gd name="connsiteX70" fmla="*/ 2341387 w 12089090"/>
                  <a:gd name="connsiteY70" fmla="*/ 1248182 h 13511369"/>
                  <a:gd name="connsiteX71" fmla="*/ 2364009 w 12089090"/>
                  <a:gd name="connsiteY71" fmla="*/ 1407475 h 13511369"/>
                  <a:gd name="connsiteX72" fmla="*/ 2321147 w 12089090"/>
                  <a:gd name="connsiteY72" fmla="*/ 1557494 h 13511369"/>
                  <a:gd name="connsiteX73" fmla="*/ 2379487 w 12089090"/>
                  <a:gd name="connsiteY73" fmla="*/ 1629182 h 13511369"/>
                  <a:gd name="connsiteX74" fmla="*/ 2748581 w 12089090"/>
                  <a:gd name="connsiteY74" fmla="*/ 1888739 h 13511369"/>
                  <a:gd name="connsiteX75" fmla="*/ 2818828 w 12089090"/>
                  <a:gd name="connsiteY75" fmla="*/ 2031363 h 13511369"/>
                  <a:gd name="connsiteX76" fmla="*/ 2799778 w 12089090"/>
                  <a:gd name="connsiteY76" fmla="*/ 2224244 h 13511369"/>
                  <a:gd name="connsiteX77" fmla="*/ 2870025 w 12089090"/>
                  <a:gd name="connsiteY77" fmla="*/ 2431664 h 13511369"/>
                  <a:gd name="connsiteX78" fmla="*/ 3027187 w 12089090"/>
                  <a:gd name="connsiteY78" fmla="*/ 2567395 h 13511369"/>
                  <a:gd name="connsiteX79" fmla="*/ 3160537 w 12089090"/>
                  <a:gd name="connsiteY79" fmla="*/ 2543582 h 13511369"/>
                  <a:gd name="connsiteX80" fmla="*/ 3228403 w 12089090"/>
                  <a:gd name="connsiteY80" fmla="*/ 2648106 h 13511369"/>
                  <a:gd name="connsiteX81" fmla="*/ 3130772 w 12089090"/>
                  <a:gd name="connsiteY81" fmla="*/ 2719544 h 13511369"/>
                  <a:gd name="connsiteX82" fmla="*/ 3115293 w 12089090"/>
                  <a:gd name="connsiteY82" fmla="*/ 2843619 h 13511369"/>
                  <a:gd name="connsiteX83" fmla="*/ 3023615 w 12089090"/>
                  <a:gd name="connsiteY83" fmla="*/ 2957669 h 13511369"/>
                  <a:gd name="connsiteX84" fmla="*/ 3016472 w 12089090"/>
                  <a:gd name="connsiteY84" fmla="*/ 3050538 h 13511369"/>
                  <a:gd name="connsiteX85" fmla="*/ 2916459 w 12089090"/>
                  <a:gd name="connsiteY85" fmla="*/ 3143406 h 13511369"/>
                  <a:gd name="connsiteX86" fmla="*/ 2874787 w 12089090"/>
                  <a:gd name="connsiteY86" fmla="*/ 3248432 h 13511369"/>
                  <a:gd name="connsiteX87" fmla="*/ 2916459 w 12089090"/>
                  <a:gd name="connsiteY87" fmla="*/ 3355338 h 13511369"/>
                  <a:gd name="connsiteX88" fmla="*/ 3039093 w 12089090"/>
                  <a:gd name="connsiteY88" fmla="*/ 3469889 h 13511369"/>
                  <a:gd name="connsiteX89" fmla="*/ 2880740 w 12089090"/>
                  <a:gd name="connsiteY89" fmla="*/ 3872069 h 13511369"/>
                  <a:gd name="connsiteX90" fmla="*/ 2854547 w 12089090"/>
                  <a:gd name="connsiteY90" fmla="*/ 4003038 h 13511369"/>
                  <a:gd name="connsiteX91" fmla="*/ 2779537 w 12089090"/>
                  <a:gd name="connsiteY91" fmla="*/ 4067582 h 13511369"/>
                  <a:gd name="connsiteX92" fmla="*/ 2630709 w 12089090"/>
                  <a:gd name="connsiteY92" fmla="*/ 4069713 h 13511369"/>
                  <a:gd name="connsiteX93" fmla="*/ 2559272 w 12089090"/>
                  <a:gd name="connsiteY93" fmla="*/ 4041138 h 13511369"/>
                  <a:gd name="connsiteX94" fmla="*/ 2497359 w 12089090"/>
                  <a:gd name="connsiteY94" fmla="*/ 3964938 h 13511369"/>
                  <a:gd name="connsiteX95" fmla="*/ 2360437 w 12089090"/>
                  <a:gd name="connsiteY95" fmla="*/ 3991382 h 13511369"/>
                  <a:gd name="connsiteX96" fmla="*/ 2302097 w 12089090"/>
                  <a:gd name="connsiteY96" fmla="*/ 4098288 h 13511369"/>
                  <a:gd name="connsiteX97" fmla="*/ 2402109 w 12089090"/>
                  <a:gd name="connsiteY97" fmla="*/ 4295932 h 13511369"/>
                  <a:gd name="connsiteX98" fmla="*/ 2322337 w 12089090"/>
                  <a:gd name="connsiteY98" fmla="*/ 4353332 h 13511369"/>
                  <a:gd name="connsiteX99" fmla="*/ 2533078 w 12089090"/>
                  <a:gd name="connsiteY99" fmla="*/ 4645975 h 13511369"/>
                  <a:gd name="connsiteX100" fmla="*/ 2597372 w 12089090"/>
                  <a:gd name="connsiteY100" fmla="*/ 4879338 h 13511369"/>
                  <a:gd name="connsiteX101" fmla="*/ 2489024 w 12089090"/>
                  <a:gd name="connsiteY101" fmla="*/ 4958170 h 13511369"/>
                  <a:gd name="connsiteX102" fmla="*/ 2471165 w 12089090"/>
                  <a:gd name="connsiteY102" fmla="*/ 5122225 h 13511369"/>
                  <a:gd name="connsiteX103" fmla="*/ 2387822 w 12089090"/>
                  <a:gd name="connsiteY103" fmla="*/ 5196044 h 13511369"/>
                  <a:gd name="connsiteX104" fmla="*/ 2398537 w 12089090"/>
                  <a:gd name="connsiteY104" fmla="*/ 5286782 h 13511369"/>
                  <a:gd name="connsiteX105" fmla="*/ 2506884 w 12089090"/>
                  <a:gd name="connsiteY105" fmla="*/ 5384163 h 13511369"/>
                  <a:gd name="connsiteX106" fmla="*/ 2512837 w 12089090"/>
                  <a:gd name="connsiteY106" fmla="*/ 5534432 h 13511369"/>
                  <a:gd name="connsiteX107" fmla="*/ 2516409 w 12089090"/>
                  <a:gd name="connsiteY107" fmla="*/ 5622288 h 13511369"/>
                  <a:gd name="connsiteX108" fmla="*/ 2649759 w 12089090"/>
                  <a:gd name="connsiteY108" fmla="*/ 5741350 h 13511369"/>
                  <a:gd name="connsiteX109" fmla="*/ 2814065 w 12089090"/>
                  <a:gd name="connsiteY109" fmla="*/ 5819932 h 13511369"/>
                  <a:gd name="connsiteX110" fmla="*/ 2846212 w 12089090"/>
                  <a:gd name="connsiteY110" fmla="*/ 6036875 h 13511369"/>
                  <a:gd name="connsiteX111" fmla="*/ 2836687 w 12089090"/>
                  <a:gd name="connsiteY111" fmla="*/ 6239282 h 13511369"/>
                  <a:gd name="connsiteX112" fmla="*/ 2611659 w 12089090"/>
                  <a:gd name="connsiteY112" fmla="*/ 6322375 h 13511369"/>
                  <a:gd name="connsiteX113" fmla="*/ 2627137 w 12089090"/>
                  <a:gd name="connsiteY113" fmla="*/ 6448832 h 13511369"/>
                  <a:gd name="connsiteX114" fmla="*/ 2531887 w 12089090"/>
                  <a:gd name="connsiteY114" fmla="*/ 6696482 h 13511369"/>
                  <a:gd name="connsiteX115" fmla="*/ 2585465 w 12089090"/>
                  <a:gd name="connsiteY115" fmla="*/ 6812913 h 13511369"/>
                  <a:gd name="connsiteX116" fmla="*/ 2535459 w 12089090"/>
                  <a:gd name="connsiteY116" fmla="*/ 6872444 h 13511369"/>
                  <a:gd name="connsiteX117" fmla="*/ 2478309 w 12089090"/>
                  <a:gd name="connsiteY117" fmla="*/ 6981982 h 13511369"/>
                  <a:gd name="connsiteX118" fmla="*/ 2365199 w 12089090"/>
                  <a:gd name="connsiteY118" fmla="*/ 7022714 h 13511369"/>
                  <a:gd name="connsiteX119" fmla="*/ 2123503 w 12089090"/>
                  <a:gd name="connsiteY119" fmla="*/ 7248682 h 13511369"/>
                  <a:gd name="connsiteX120" fmla="*/ 2171128 w 12089090"/>
                  <a:gd name="connsiteY120" fmla="*/ 7551100 h 13511369"/>
                  <a:gd name="connsiteX121" fmla="*/ 2143743 w 12089090"/>
                  <a:gd name="connsiteY121" fmla="*/ 7627551 h 13511369"/>
                  <a:gd name="connsiteX122" fmla="*/ 1973484 w 12089090"/>
                  <a:gd name="connsiteY122" fmla="*/ 7703500 h 13511369"/>
                  <a:gd name="connsiteX123" fmla="*/ 1867519 w 12089090"/>
                  <a:gd name="connsiteY123" fmla="*/ 7841863 h 13511369"/>
                  <a:gd name="connsiteX124" fmla="*/ 1842515 w 12089090"/>
                  <a:gd name="connsiteY124" fmla="*/ 8084500 h 13511369"/>
                  <a:gd name="connsiteX125" fmla="*/ 1721072 w 12089090"/>
                  <a:gd name="connsiteY125" fmla="*/ 8148794 h 13511369"/>
                  <a:gd name="connsiteX126" fmla="*/ 1703212 w 12089090"/>
                  <a:gd name="connsiteY126" fmla="*/ 8291919 h 13511369"/>
                  <a:gd name="connsiteX127" fmla="*/ 1671065 w 12089090"/>
                  <a:gd name="connsiteY127" fmla="*/ 8510744 h 13511369"/>
                  <a:gd name="connsiteX128" fmla="*/ 1716309 w 12089090"/>
                  <a:gd name="connsiteY128" fmla="*/ 8653619 h 13511369"/>
                  <a:gd name="connsiteX129" fmla="*/ 1706784 w 12089090"/>
                  <a:gd name="connsiteY129" fmla="*/ 8772682 h 13511369"/>
                  <a:gd name="connsiteX130" fmla="*/ 1788937 w 12089090"/>
                  <a:gd name="connsiteY130" fmla="*/ 8963432 h 13511369"/>
                  <a:gd name="connsiteX131" fmla="*/ 1657969 w 12089090"/>
                  <a:gd name="connsiteY131" fmla="*/ 9413488 h 13511369"/>
                  <a:gd name="connsiteX132" fmla="*/ 1506759 w 12089090"/>
                  <a:gd name="connsiteY132" fmla="*/ 9498963 h 13511369"/>
                  <a:gd name="connsiteX133" fmla="*/ 1463897 w 12089090"/>
                  <a:gd name="connsiteY133" fmla="*/ 9682319 h 13511369"/>
                  <a:gd name="connsiteX134" fmla="*/ 1321022 w 12089090"/>
                  <a:gd name="connsiteY134" fmla="*/ 9748994 h 13511369"/>
                  <a:gd name="connsiteX135" fmla="*/ 1312687 w 12089090"/>
                  <a:gd name="connsiteY135" fmla="*/ 9839732 h 13511369"/>
                  <a:gd name="connsiteX136" fmla="*/ 1237678 w 12089090"/>
                  <a:gd name="connsiteY136" fmla="*/ 9970450 h 13511369"/>
                  <a:gd name="connsiteX137" fmla="*/ 1254347 w 12089090"/>
                  <a:gd name="connsiteY137" fmla="*/ 10151425 h 13511369"/>
                  <a:gd name="connsiteX138" fmla="*/ 1179337 w 12089090"/>
                  <a:gd name="connsiteY138" fmla="*/ 10315982 h 13511369"/>
                  <a:gd name="connsiteX139" fmla="*/ 932878 w 12089090"/>
                  <a:gd name="connsiteY139" fmla="*/ 10353832 h 13511369"/>
                  <a:gd name="connsiteX140" fmla="*/ 817387 w 12089090"/>
                  <a:gd name="connsiteY140" fmla="*/ 10468382 h 13511369"/>
                  <a:gd name="connsiteX141" fmla="*/ 678084 w 12089090"/>
                  <a:gd name="connsiteY141" fmla="*/ 10480038 h 13511369"/>
                  <a:gd name="connsiteX142" fmla="*/ 585215 w 12089090"/>
                  <a:gd name="connsiteY142" fmla="*/ 10544332 h 13511369"/>
                  <a:gd name="connsiteX143" fmla="*/ 497109 w 12089090"/>
                  <a:gd name="connsiteY143" fmla="*/ 10503850 h 13511369"/>
                  <a:gd name="connsiteX144" fmla="*/ 399478 w 12089090"/>
                  <a:gd name="connsiteY144" fmla="*/ 10510994 h 13511369"/>
                  <a:gd name="connsiteX145" fmla="*/ 301847 w 12089090"/>
                  <a:gd name="connsiteY145" fmla="*/ 10482419 h 13511369"/>
                  <a:gd name="connsiteX146" fmla="*/ 238743 w 12089090"/>
                  <a:gd name="connsiteY146" fmla="*/ 10535057 h 13511369"/>
                  <a:gd name="connsiteX147" fmla="*/ 17287 w 12089090"/>
                  <a:gd name="connsiteY147" fmla="*/ 10430282 h 13511369"/>
                  <a:gd name="connsiteX148" fmla="*/ 78009 w 12089090"/>
                  <a:gd name="connsiteY148" fmla="*/ 10608625 h 13511369"/>
                  <a:gd name="connsiteX149" fmla="*/ 11334 w 12089090"/>
                  <a:gd name="connsiteY149" fmla="*/ 10787219 h 13511369"/>
                  <a:gd name="connsiteX150" fmla="*/ 112537 w 12089090"/>
                  <a:gd name="connsiteY150" fmla="*/ 11056551 h 13511369"/>
                  <a:gd name="connsiteX151" fmla="*/ 8953 w 12089090"/>
                  <a:gd name="connsiteY151" fmla="*/ 11234894 h 13511369"/>
                  <a:gd name="connsiteX152" fmla="*/ 17287 w 12089090"/>
                  <a:gd name="connsiteY152" fmla="*/ 11420882 h 13511369"/>
                  <a:gd name="connsiteX153" fmla="*/ 158972 w 12089090"/>
                  <a:gd name="connsiteY153" fmla="*/ 11470638 h 13511369"/>
                  <a:gd name="connsiteX154" fmla="*/ 455437 w 12089090"/>
                  <a:gd name="connsiteY154" fmla="*/ 11497082 h 13511369"/>
                  <a:gd name="connsiteX155" fmla="*/ 623315 w 12089090"/>
                  <a:gd name="connsiteY155" fmla="*/ 11544457 h 13511369"/>
                  <a:gd name="connsiteX156" fmla="*/ 737615 w 12089090"/>
                  <a:gd name="connsiteY156" fmla="*/ 11489688 h 13511369"/>
                  <a:gd name="connsiteX157" fmla="*/ 912637 w 12089090"/>
                  <a:gd name="connsiteY157" fmla="*/ 11535182 h 13511369"/>
                  <a:gd name="connsiteX158" fmla="*/ 1078134 w 12089090"/>
                  <a:gd name="connsiteY158" fmla="*/ 11413488 h 13511369"/>
                  <a:gd name="connsiteX159" fmla="*/ 1155524 w 12089090"/>
                  <a:gd name="connsiteY159" fmla="*/ 11470889 h 13511369"/>
                  <a:gd name="connsiteX160" fmla="*/ 1294828 w 12089090"/>
                  <a:gd name="connsiteY160" fmla="*/ 11496832 h 13511369"/>
                  <a:gd name="connsiteX161" fmla="*/ 1466278 w 12089090"/>
                  <a:gd name="connsiteY161" fmla="*/ 11508738 h 13511369"/>
                  <a:gd name="connsiteX162" fmla="*/ 1552003 w 12089090"/>
                  <a:gd name="connsiteY162" fmla="*/ 11573032 h 13511369"/>
                  <a:gd name="connsiteX163" fmla="*/ 1652015 w 12089090"/>
                  <a:gd name="connsiteY163" fmla="*/ 11580175 h 13511369"/>
                  <a:gd name="connsiteX164" fmla="*/ 1731787 w 12089090"/>
                  <a:gd name="connsiteY164" fmla="*/ 11592332 h 13511369"/>
                  <a:gd name="connsiteX165" fmla="*/ 1659159 w 12089090"/>
                  <a:gd name="connsiteY165" fmla="*/ 11737338 h 13511369"/>
                  <a:gd name="connsiteX166" fmla="*/ 1693687 w 12089090"/>
                  <a:gd name="connsiteY166" fmla="*/ 11992382 h 13511369"/>
                  <a:gd name="connsiteX167" fmla="*/ 1871090 w 12089090"/>
                  <a:gd name="connsiteY167" fmla="*/ 12130244 h 13511369"/>
                  <a:gd name="connsiteX168" fmla="*/ 1993724 w 12089090"/>
                  <a:gd name="connsiteY168" fmla="*/ 12056676 h 13511369"/>
                  <a:gd name="connsiteX169" fmla="*/ 2066353 w 12089090"/>
                  <a:gd name="connsiteY169" fmla="*/ 12104050 h 13511369"/>
                  <a:gd name="connsiteX170" fmla="*/ 2142553 w 12089090"/>
                  <a:gd name="connsiteY170" fmla="*/ 12034994 h 13511369"/>
                  <a:gd name="connsiteX171" fmla="*/ 2242565 w 12089090"/>
                  <a:gd name="connsiteY171" fmla="*/ 12058807 h 13511369"/>
                  <a:gd name="connsiteX172" fmla="*/ 2473547 w 12089090"/>
                  <a:gd name="connsiteY172" fmla="*/ 12008800 h 13511369"/>
                  <a:gd name="connsiteX173" fmla="*/ 2524743 w 12089090"/>
                  <a:gd name="connsiteY173" fmla="*/ 11899513 h 13511369"/>
                  <a:gd name="connsiteX174" fmla="*/ 2893837 w 12089090"/>
                  <a:gd name="connsiteY174" fmla="*/ 12030482 h 13511369"/>
                  <a:gd name="connsiteX175" fmla="*/ 2983134 w 12089090"/>
                  <a:gd name="connsiteY175" fmla="*/ 12018325 h 13511369"/>
                  <a:gd name="connsiteX176" fmla="*/ 3084337 w 12089090"/>
                  <a:gd name="connsiteY176" fmla="*/ 12182882 h 13511369"/>
                  <a:gd name="connsiteX177" fmla="*/ 3323653 w 12089090"/>
                  <a:gd name="connsiteY177" fmla="*/ 12127863 h 13511369"/>
                  <a:gd name="connsiteX178" fmla="*/ 3433190 w 12089090"/>
                  <a:gd name="connsiteY178" fmla="*/ 12196919 h 13511369"/>
                  <a:gd name="connsiteX179" fmla="*/ 3586781 w 12089090"/>
                  <a:gd name="connsiteY179" fmla="*/ 12266226 h 13511369"/>
                  <a:gd name="connsiteX180" fmla="*/ 3522487 w 12089090"/>
                  <a:gd name="connsiteY180" fmla="*/ 12387670 h 13511369"/>
                  <a:gd name="connsiteX181" fmla="*/ 3607022 w 12089090"/>
                  <a:gd name="connsiteY181" fmla="*/ 12592207 h 13511369"/>
                  <a:gd name="connsiteX182" fmla="*/ 3560587 w 12089090"/>
                  <a:gd name="connsiteY182" fmla="*/ 12773432 h 13511369"/>
                  <a:gd name="connsiteX183" fmla="*/ 3545109 w 12089090"/>
                  <a:gd name="connsiteY183" fmla="*/ 12987494 h 13511369"/>
                  <a:gd name="connsiteX184" fmla="*/ 3636787 w 12089090"/>
                  <a:gd name="connsiteY184" fmla="*/ 13211582 h 13511369"/>
                  <a:gd name="connsiteX185" fmla="*/ 3922537 w 12089090"/>
                  <a:gd name="connsiteY185" fmla="*/ 13440182 h 13511369"/>
                  <a:gd name="connsiteX186" fmla="*/ 4514278 w 12089090"/>
                  <a:gd name="connsiteY186" fmla="*/ 13511369 h 13511369"/>
                  <a:gd name="connsiteX187" fmla="*/ 4549996 w 12089090"/>
                  <a:gd name="connsiteY187" fmla="*/ 13442312 h 13511369"/>
                  <a:gd name="connsiteX188" fmla="*/ 4208287 w 12089090"/>
                  <a:gd name="connsiteY188" fmla="*/ 13154432 h 13511369"/>
                  <a:gd name="connsiteX189" fmla="*/ 4635722 w 12089090"/>
                  <a:gd name="connsiteY189" fmla="*/ 13268482 h 13511369"/>
                  <a:gd name="connsiteX190" fmla="*/ 4951237 w 12089090"/>
                  <a:gd name="connsiteY190" fmla="*/ 13268732 h 13511369"/>
                  <a:gd name="connsiteX191" fmla="*/ 5052440 w 12089090"/>
                  <a:gd name="connsiteY191" fmla="*/ 13058932 h 13511369"/>
                  <a:gd name="connsiteX192" fmla="*/ 5011959 w 12089090"/>
                  <a:gd name="connsiteY192" fmla="*/ 12985113 h 13511369"/>
                  <a:gd name="connsiteX193" fmla="*/ 5008387 w 12089090"/>
                  <a:gd name="connsiteY193" fmla="*/ 12678182 h 13511369"/>
                  <a:gd name="connsiteX194" fmla="*/ 5084587 w 12089090"/>
                  <a:gd name="connsiteY194" fmla="*/ 12563882 h 13511369"/>
                  <a:gd name="connsiteX195" fmla="*/ 5046487 w 12089090"/>
                  <a:gd name="connsiteY195" fmla="*/ 12225745 h 13511369"/>
                  <a:gd name="connsiteX196" fmla="*/ 5375100 w 12089090"/>
                  <a:gd name="connsiteY196" fmla="*/ 12097157 h 13511369"/>
                  <a:gd name="connsiteX197" fmla="*/ 5656087 w 12089090"/>
                  <a:gd name="connsiteY197" fmla="*/ 12180502 h 13511369"/>
                  <a:gd name="connsiteX198" fmla="*/ 5541787 w 12089090"/>
                  <a:gd name="connsiteY198" fmla="*/ 11249432 h 13511369"/>
                  <a:gd name="connsiteX199" fmla="*/ 5602510 w 12089090"/>
                  <a:gd name="connsiteY199" fmla="*/ 10722925 h 13511369"/>
                  <a:gd name="connsiteX200" fmla="*/ 5485827 w 12089090"/>
                  <a:gd name="connsiteY200" fmla="*/ 10663394 h 13511369"/>
                  <a:gd name="connsiteX201" fmla="*/ 5602509 w 12089090"/>
                  <a:gd name="connsiteY201" fmla="*/ 10701495 h 13511369"/>
                  <a:gd name="connsiteX202" fmla="*/ 5628703 w 12089090"/>
                  <a:gd name="connsiteY202" fmla="*/ 10160950 h 13511369"/>
                  <a:gd name="connsiteX203" fmla="*/ 5715618 w 12089090"/>
                  <a:gd name="connsiteY203" fmla="*/ 9775438 h 13511369"/>
                  <a:gd name="connsiteX204" fmla="*/ 5847778 w 12089090"/>
                  <a:gd name="connsiteY204" fmla="*/ 9408475 h 13511369"/>
                  <a:gd name="connsiteX205" fmla="*/ 5938265 w 12089090"/>
                  <a:gd name="connsiteY205" fmla="*/ 9196544 h 13511369"/>
                  <a:gd name="connsiteX206" fmla="*/ 5776340 w 12089090"/>
                  <a:gd name="connsiteY206" fmla="*/ 9329894 h 13511369"/>
                  <a:gd name="connsiteX207" fmla="*/ 5940647 w 12089090"/>
                  <a:gd name="connsiteY207" fmla="*/ 9137013 h 13511369"/>
                  <a:gd name="connsiteX208" fmla="*/ 5972794 w 12089090"/>
                  <a:gd name="connsiteY208" fmla="*/ 8956289 h 13511369"/>
                  <a:gd name="connsiteX209" fmla="*/ 5976365 w 12089090"/>
                  <a:gd name="connsiteY209" fmla="*/ 9087006 h 13511369"/>
                  <a:gd name="connsiteX210" fmla="*/ 6458567 w 12089090"/>
                  <a:gd name="connsiteY210" fmla="*/ 8201432 h 13511369"/>
                  <a:gd name="connsiteX211" fmla="*/ 6221634 w 12089090"/>
                  <a:gd name="connsiteY211" fmla="*/ 8101170 h 13511369"/>
                  <a:gd name="connsiteX212" fmla="*/ 6443090 w 12089090"/>
                  <a:gd name="connsiteY212" fmla="*/ 8110694 h 13511369"/>
                  <a:gd name="connsiteX213" fmla="*/ 6713363 w 12089090"/>
                  <a:gd name="connsiteY213" fmla="*/ 8074975 h 13511369"/>
                  <a:gd name="connsiteX214" fmla="*/ 6872907 w 12089090"/>
                  <a:gd name="connsiteY214" fmla="*/ 8032113 h 13511369"/>
                  <a:gd name="connsiteX215" fmla="*/ 6802659 w 12089090"/>
                  <a:gd name="connsiteY215" fmla="*/ 7972582 h 13511369"/>
                  <a:gd name="connsiteX216" fmla="*/ 6894339 w 12089090"/>
                  <a:gd name="connsiteY216" fmla="*/ 7846626 h 13511369"/>
                  <a:gd name="connsiteX217" fmla="*/ 6997921 w 12089090"/>
                  <a:gd name="connsiteY217" fmla="*/ 7867807 h 13511369"/>
                  <a:gd name="connsiteX218" fmla="*/ 7034832 w 12089090"/>
                  <a:gd name="connsiteY218" fmla="*/ 7793990 h 13511369"/>
                  <a:gd name="connsiteX219" fmla="*/ 6961013 w 12089090"/>
                  <a:gd name="connsiteY219" fmla="*/ 7693975 h 13511369"/>
                  <a:gd name="connsiteX220" fmla="*/ 6927676 w 12089090"/>
                  <a:gd name="connsiteY220" fmla="*/ 7596344 h 13511369"/>
                  <a:gd name="connsiteX221" fmla="*/ 6837187 w 12089090"/>
                  <a:gd name="connsiteY221" fmla="*/ 7591832 h 13511369"/>
                  <a:gd name="connsiteX222" fmla="*/ 6763369 w 12089090"/>
                  <a:gd name="connsiteY222" fmla="*/ 7674925 h 13511369"/>
                  <a:gd name="connsiteX223" fmla="*/ 6627637 w 12089090"/>
                  <a:gd name="connsiteY223" fmla="*/ 7687082 h 13511369"/>
                  <a:gd name="connsiteX224" fmla="*/ 6687169 w 12089090"/>
                  <a:gd name="connsiteY224" fmla="*/ 7617775 h 13511369"/>
                  <a:gd name="connsiteX225" fmla="*/ 6699076 w 12089090"/>
                  <a:gd name="connsiteY225" fmla="*/ 7529669 h 13511369"/>
                  <a:gd name="connsiteX226" fmla="*/ 6720506 w 12089090"/>
                  <a:gd name="connsiteY226" fmla="*/ 7467756 h 13511369"/>
                  <a:gd name="connsiteX227" fmla="*/ 6684787 w 12089090"/>
                  <a:gd name="connsiteY227" fmla="*/ 7401332 h 13511369"/>
                  <a:gd name="connsiteX228" fmla="*/ 6620494 w 12089090"/>
                  <a:gd name="connsiteY228" fmla="*/ 7432038 h 13511369"/>
                  <a:gd name="connsiteX229" fmla="*/ 6618112 w 12089090"/>
                  <a:gd name="connsiteY229" fmla="*/ 7351326 h 13511369"/>
                  <a:gd name="connsiteX230" fmla="*/ 6837188 w 12089090"/>
                  <a:gd name="connsiteY230" fmla="*/ 7243919 h 13511369"/>
                  <a:gd name="connsiteX231" fmla="*/ 6801469 w 12089090"/>
                  <a:gd name="connsiteY231" fmla="*/ 7089138 h 13511369"/>
                  <a:gd name="connsiteX232" fmla="*/ 6877669 w 12089090"/>
                  <a:gd name="connsiteY232" fmla="*/ 7072469 h 13511369"/>
                  <a:gd name="connsiteX233" fmla="*/ 6856237 w 12089090"/>
                  <a:gd name="connsiteY233" fmla="*/ 6982232 h 13511369"/>
                  <a:gd name="connsiteX234" fmla="*/ 6961013 w 12089090"/>
                  <a:gd name="connsiteY234" fmla="*/ 6984363 h 13511369"/>
                  <a:gd name="connsiteX235" fmla="*/ 7003876 w 12089090"/>
                  <a:gd name="connsiteY235" fmla="*/ 6903400 h 13511369"/>
                  <a:gd name="connsiteX236" fmla="*/ 7106269 w 12089090"/>
                  <a:gd name="connsiteY236" fmla="*/ 6936738 h 13511369"/>
                  <a:gd name="connsiteX237" fmla="*/ 7180088 w 12089090"/>
                  <a:gd name="connsiteY237" fmla="*/ 7039132 h 13511369"/>
                  <a:gd name="connsiteX238" fmla="*/ 7246763 w 12089090"/>
                  <a:gd name="connsiteY238" fmla="*/ 6979600 h 13511369"/>
                  <a:gd name="connsiteX239" fmla="*/ 7187232 w 12089090"/>
                  <a:gd name="connsiteY239" fmla="*/ 6843869 h 13511369"/>
                  <a:gd name="connsiteX240" fmla="*/ 7244381 w 12089090"/>
                  <a:gd name="connsiteY240" fmla="*/ 6896506 h 13511369"/>
                  <a:gd name="connsiteX241" fmla="*/ 7361063 w 12089090"/>
                  <a:gd name="connsiteY241" fmla="*/ 6934357 h 13511369"/>
                  <a:gd name="connsiteX242" fmla="*/ 7434882 w 12089090"/>
                  <a:gd name="connsiteY242" fmla="*/ 7006046 h 13511369"/>
                  <a:gd name="connsiteX243" fmla="*/ 7403926 w 12089090"/>
                  <a:gd name="connsiteY243" fmla="*/ 7144158 h 13511369"/>
                  <a:gd name="connsiteX244" fmla="*/ 7475363 w 12089090"/>
                  <a:gd name="connsiteY244" fmla="*/ 7108439 h 13511369"/>
                  <a:gd name="connsiteX245" fmla="*/ 7465837 w 12089090"/>
                  <a:gd name="connsiteY245" fmla="*/ 7077482 h 13511369"/>
                  <a:gd name="connsiteX246" fmla="*/ 7542038 w 12089090"/>
                  <a:gd name="connsiteY246" fmla="*/ 7163208 h 13511369"/>
                  <a:gd name="connsiteX247" fmla="*/ 7477744 w 12089090"/>
                  <a:gd name="connsiteY247" fmla="*/ 7244171 h 13511369"/>
                  <a:gd name="connsiteX248" fmla="*/ 7542037 w 12089090"/>
                  <a:gd name="connsiteY248" fmla="*/ 7325132 h 13511369"/>
                  <a:gd name="connsiteX249" fmla="*/ 7468219 w 12089090"/>
                  <a:gd name="connsiteY249" fmla="*/ 7344183 h 13511369"/>
                  <a:gd name="connsiteX250" fmla="*/ 7375351 w 12089090"/>
                  <a:gd name="connsiteY250" fmla="*/ 7296558 h 13511369"/>
                  <a:gd name="connsiteX251" fmla="*/ 7327726 w 12089090"/>
                  <a:gd name="connsiteY251" fmla="*/ 7406096 h 13511369"/>
                  <a:gd name="connsiteX252" fmla="*/ 7403926 w 12089090"/>
                  <a:gd name="connsiteY252" fmla="*/ 7425146 h 13511369"/>
                  <a:gd name="connsiteX253" fmla="*/ 7458694 w 12089090"/>
                  <a:gd name="connsiteY253" fmla="*/ 7484677 h 13511369"/>
                  <a:gd name="connsiteX254" fmla="*/ 7484888 w 12089090"/>
                  <a:gd name="connsiteY254" fmla="*/ 7515382 h 13511369"/>
                  <a:gd name="connsiteX255" fmla="*/ 7505128 w 12089090"/>
                  <a:gd name="connsiteY255" fmla="*/ 7467755 h 13511369"/>
                  <a:gd name="connsiteX256" fmla="*/ 7563469 w 12089090"/>
                  <a:gd name="connsiteY256" fmla="*/ 7529921 h 13511369"/>
                  <a:gd name="connsiteX257" fmla="*/ 7656338 w 12089090"/>
                  <a:gd name="connsiteY257" fmla="*/ 7615646 h 13511369"/>
                  <a:gd name="connsiteX258" fmla="*/ 7656338 w 12089090"/>
                  <a:gd name="connsiteY258" fmla="*/ 7510871 h 13511369"/>
                  <a:gd name="connsiteX259" fmla="*/ 7830168 w 12089090"/>
                  <a:gd name="connsiteY259" fmla="*/ 7606120 h 13511369"/>
                  <a:gd name="connsiteX260" fmla="*/ 7723013 w 12089090"/>
                  <a:gd name="connsiteY260" fmla="*/ 7370377 h 13511369"/>
                  <a:gd name="connsiteX261" fmla="*/ 7725394 w 12089090"/>
                  <a:gd name="connsiteY261" fmla="*/ 7234646 h 13511369"/>
                  <a:gd name="connsiteX262" fmla="*/ 7630144 w 12089090"/>
                  <a:gd name="connsiteY262" fmla="*/ 7206071 h 13511369"/>
                  <a:gd name="connsiteX263" fmla="*/ 7694437 w 12089090"/>
                  <a:gd name="connsiteY263" fmla="*/ 7039382 h 13511369"/>
                  <a:gd name="connsiteX264" fmla="*/ 8392144 w 12089090"/>
                  <a:gd name="connsiteY264" fmla="*/ 6653621 h 13511369"/>
                  <a:gd name="connsiteX265" fmla="*/ 8720757 w 12089090"/>
                  <a:gd name="connsiteY265" fmla="*/ 6591708 h 13511369"/>
                  <a:gd name="connsiteX266" fmla="*/ 8739807 w 12089090"/>
                  <a:gd name="connsiteY266" fmla="*/ 6696483 h 13511369"/>
                  <a:gd name="connsiteX267" fmla="*/ 8813626 w 12089090"/>
                  <a:gd name="connsiteY267" fmla="*/ 6701246 h 13511369"/>
                  <a:gd name="connsiteX268" fmla="*/ 8789812 w 12089090"/>
                  <a:gd name="connsiteY268" fmla="*/ 6548844 h 13511369"/>
                  <a:gd name="connsiteX269" fmla="*/ 9332737 w 12089090"/>
                  <a:gd name="connsiteY269" fmla="*/ 6544082 h 13511369"/>
                  <a:gd name="connsiteX270" fmla="*/ 9520856 w 12089090"/>
                  <a:gd name="connsiteY270" fmla="*/ 6494075 h 13511369"/>
                  <a:gd name="connsiteX271" fmla="*/ 9647062 w 12089090"/>
                  <a:gd name="connsiteY271" fmla="*/ 6298813 h 13511369"/>
                  <a:gd name="connsiteX272" fmla="*/ 9923287 w 12089090"/>
                  <a:gd name="connsiteY272" fmla="*/ 6334532 h 13511369"/>
                  <a:gd name="connsiteX273" fmla="*/ 9887569 w 12089090"/>
                  <a:gd name="connsiteY273" fmla="*/ 6420258 h 13511369"/>
                  <a:gd name="connsiteX274" fmla="*/ 9744694 w 12089090"/>
                  <a:gd name="connsiteY274" fmla="*/ 6434546 h 13511369"/>
                  <a:gd name="connsiteX275" fmla="*/ 9813749 w 12089090"/>
                  <a:gd name="connsiteY275" fmla="*/ 6489313 h 13511369"/>
                  <a:gd name="connsiteX276" fmla="*/ 9682782 w 12089090"/>
                  <a:gd name="connsiteY276" fmla="*/ 6517889 h 13511369"/>
                  <a:gd name="connsiteX277" fmla="*/ 9556576 w 12089090"/>
                  <a:gd name="connsiteY277" fmla="*/ 6508364 h 13511369"/>
                  <a:gd name="connsiteX278" fmla="*/ 9470850 w 12089090"/>
                  <a:gd name="connsiteY278" fmla="*/ 6544082 h 13511369"/>
                  <a:gd name="connsiteX279" fmla="*/ 9439894 w 12089090"/>
                  <a:gd name="connsiteY279" fmla="*/ 6848883 h 13511369"/>
                  <a:gd name="connsiteX280" fmla="*/ 9601819 w 12089090"/>
                  <a:gd name="connsiteY280" fmla="*/ 6882220 h 13511369"/>
                  <a:gd name="connsiteX281" fmla="*/ 9808987 w 12089090"/>
                  <a:gd name="connsiteY281" fmla="*/ 6696482 h 13511369"/>
                  <a:gd name="connsiteX282" fmla="*/ 9847088 w 12089090"/>
                  <a:gd name="connsiteY282" fmla="*/ 6794114 h 13511369"/>
                  <a:gd name="connsiteX283" fmla="*/ 9994726 w 12089090"/>
                  <a:gd name="connsiteY283" fmla="*/ 6717914 h 13511369"/>
                  <a:gd name="connsiteX284" fmla="*/ 9894713 w 12089090"/>
                  <a:gd name="connsiteY284" fmla="*/ 6956040 h 13511369"/>
                  <a:gd name="connsiteX285" fmla="*/ 10037588 w 12089090"/>
                  <a:gd name="connsiteY285" fmla="*/ 6898889 h 13511369"/>
                  <a:gd name="connsiteX286" fmla="*/ 10004251 w 12089090"/>
                  <a:gd name="connsiteY286" fmla="*/ 6986996 h 13511369"/>
                  <a:gd name="connsiteX287" fmla="*/ 10235232 w 12089090"/>
                  <a:gd name="connsiteY287" fmla="*/ 6984614 h 13511369"/>
                  <a:gd name="connsiteX288" fmla="*/ 10075687 w 12089090"/>
                  <a:gd name="connsiteY288" fmla="*/ 7039382 h 13511369"/>
                  <a:gd name="connsiteX289" fmla="*/ 9966151 w 12089090"/>
                  <a:gd name="connsiteY289" fmla="*/ 7096533 h 13511369"/>
                  <a:gd name="connsiteX290" fmla="*/ 9847088 w 12089090"/>
                  <a:gd name="connsiteY290" fmla="*/ 7210833 h 13511369"/>
                  <a:gd name="connsiteX291" fmla="*/ 9882806 w 12089090"/>
                  <a:gd name="connsiteY291" fmla="*/ 7270363 h 13511369"/>
                  <a:gd name="connsiteX292" fmla="*/ 9925669 w 12089090"/>
                  <a:gd name="connsiteY292" fmla="*/ 7320371 h 13511369"/>
                  <a:gd name="connsiteX293" fmla="*/ 10004251 w 12089090"/>
                  <a:gd name="connsiteY293" fmla="*/ 7287033 h 13511369"/>
                  <a:gd name="connsiteX294" fmla="*/ 10016156 w 12089090"/>
                  <a:gd name="connsiteY294" fmla="*/ 7348944 h 13511369"/>
                  <a:gd name="connsiteX295" fmla="*/ 10130457 w 12089090"/>
                  <a:gd name="connsiteY295" fmla="*/ 7210833 h 13511369"/>
                  <a:gd name="connsiteX296" fmla="*/ 10166176 w 12089090"/>
                  <a:gd name="connsiteY296" fmla="*/ 7356089 h 13511369"/>
                  <a:gd name="connsiteX297" fmla="*/ 10261426 w 12089090"/>
                  <a:gd name="connsiteY297" fmla="*/ 7239408 h 13511369"/>
                  <a:gd name="connsiteX298" fmla="*/ 10287619 w 12089090"/>
                  <a:gd name="connsiteY298" fmla="*/ 7401332 h 13511369"/>
                  <a:gd name="connsiteX299" fmla="*/ 10361437 w 12089090"/>
                  <a:gd name="connsiteY299" fmla="*/ 7477532 h 13511369"/>
                  <a:gd name="connsiteX300" fmla="*/ 10151887 w 12089090"/>
                  <a:gd name="connsiteY300" fmla="*/ 7591832 h 13511369"/>
                  <a:gd name="connsiteX301" fmla="*/ 10304288 w 12089090"/>
                  <a:gd name="connsiteY301" fmla="*/ 7741852 h 13511369"/>
                  <a:gd name="connsiteX302" fmla="*/ 10335244 w 12089090"/>
                  <a:gd name="connsiteY302" fmla="*/ 7644221 h 13511369"/>
                  <a:gd name="connsiteX303" fmla="*/ 10406680 w 12089090"/>
                  <a:gd name="connsiteY303" fmla="*/ 7732326 h 13511369"/>
                  <a:gd name="connsiteX304" fmla="*/ 10528126 w 12089090"/>
                  <a:gd name="connsiteY304" fmla="*/ 7691846 h 13511369"/>
                  <a:gd name="connsiteX305" fmla="*/ 10532887 w 12089090"/>
                  <a:gd name="connsiteY305" fmla="*/ 7777570 h 13511369"/>
                  <a:gd name="connsiteX306" fmla="*/ 10530506 w 12089090"/>
                  <a:gd name="connsiteY306" fmla="*/ 7875200 h 13511369"/>
                  <a:gd name="connsiteX307" fmla="*/ 10640043 w 12089090"/>
                  <a:gd name="connsiteY307" fmla="*/ 7837101 h 13511369"/>
                  <a:gd name="connsiteX308" fmla="*/ 10680526 w 12089090"/>
                  <a:gd name="connsiteY308" fmla="*/ 8075227 h 13511369"/>
                  <a:gd name="connsiteX309" fmla="*/ 10818637 w 12089090"/>
                  <a:gd name="connsiteY309" fmla="*/ 8106182 h 13511369"/>
                  <a:gd name="connsiteX310" fmla="*/ 10832925 w 12089090"/>
                  <a:gd name="connsiteY310" fmla="*/ 7815670 h 13511369"/>
                  <a:gd name="connsiteX311" fmla="*/ 10923413 w 12089090"/>
                  <a:gd name="connsiteY311" fmla="*/ 7791858 h 13511369"/>
                  <a:gd name="connsiteX312" fmla="*/ 10992469 w 12089090"/>
                  <a:gd name="connsiteY312" fmla="*/ 7620407 h 13511369"/>
                  <a:gd name="connsiteX313" fmla="*/ 10954369 w 12089090"/>
                  <a:gd name="connsiteY313" fmla="*/ 7491821 h 13511369"/>
                  <a:gd name="connsiteX314" fmla="*/ 10859119 w 12089090"/>
                  <a:gd name="connsiteY314" fmla="*/ 7479913 h 13511369"/>
                  <a:gd name="connsiteX315" fmla="*/ 10906743 w 12089090"/>
                  <a:gd name="connsiteY315" fmla="*/ 7360851 h 13511369"/>
                  <a:gd name="connsiteX316" fmla="*/ 10801969 w 12089090"/>
                  <a:gd name="connsiteY316" fmla="*/ 7289414 h 13511369"/>
                  <a:gd name="connsiteX317" fmla="*/ 10761487 w 12089090"/>
                  <a:gd name="connsiteY317" fmla="*/ 7058432 h 13511369"/>
                  <a:gd name="connsiteX318" fmla="*/ 10443987 w 12089090"/>
                  <a:gd name="connsiteY318" fmla="*/ 7020332 h 13511369"/>
                  <a:gd name="connsiteX319" fmla="*/ 10513838 w 12089090"/>
                  <a:gd name="connsiteY319" fmla="*/ 6915558 h 13511369"/>
                  <a:gd name="connsiteX320" fmla="*/ 10637663 w 12089090"/>
                  <a:gd name="connsiteY320" fmla="*/ 6896508 h 13511369"/>
                  <a:gd name="connsiteX321" fmla="*/ 10647187 w 12089090"/>
                  <a:gd name="connsiteY321" fmla="*/ 6810782 h 13511369"/>
                  <a:gd name="connsiteX322" fmla="*/ 10859912 w 12089090"/>
                  <a:gd name="connsiteY322" fmla="*/ 6899682 h 13511369"/>
                  <a:gd name="connsiteX323" fmla="*/ 10875787 w 12089090"/>
                  <a:gd name="connsiteY323" fmla="*/ 6677432 h 13511369"/>
                  <a:gd name="connsiteX324" fmla="*/ 10666237 w 12089090"/>
                  <a:gd name="connsiteY324" fmla="*/ 6772682 h 13511369"/>
                  <a:gd name="connsiteX325" fmla="*/ 10590037 w 12089090"/>
                  <a:gd name="connsiteY325" fmla="*/ 6544082 h 13511369"/>
                  <a:gd name="connsiteX326" fmla="*/ 10361437 w 12089090"/>
                  <a:gd name="connsiteY326" fmla="*/ 6753632 h 13511369"/>
                  <a:gd name="connsiteX327" fmla="*/ 10374138 w 12089090"/>
                  <a:gd name="connsiteY327" fmla="*/ 6588533 h 13511369"/>
                  <a:gd name="connsiteX328" fmla="*/ 10386837 w 12089090"/>
                  <a:gd name="connsiteY328" fmla="*/ 6464707 h 13511369"/>
                  <a:gd name="connsiteX329" fmla="*/ 10331672 w 12089090"/>
                  <a:gd name="connsiteY329" fmla="*/ 6436675 h 13511369"/>
                  <a:gd name="connsiteX330" fmla="*/ 10278888 w 12089090"/>
                  <a:gd name="connsiteY330" fmla="*/ 6452008 h 13511369"/>
                  <a:gd name="connsiteX331" fmla="*/ 10158237 w 12089090"/>
                  <a:gd name="connsiteY331" fmla="*/ 6236107 h 13511369"/>
                  <a:gd name="connsiteX332" fmla="*/ 10323338 w 12089090"/>
                  <a:gd name="connsiteY332" fmla="*/ 6274208 h 13511369"/>
                  <a:gd name="connsiteX333" fmla="*/ 10564638 w 12089090"/>
                  <a:gd name="connsiteY333" fmla="*/ 6274208 h 13511369"/>
                  <a:gd name="connsiteX334" fmla="*/ 10694812 w 12089090"/>
                  <a:gd name="connsiteY334" fmla="*/ 6134507 h 13511369"/>
                  <a:gd name="connsiteX335" fmla="*/ 10593213 w 12089090"/>
                  <a:gd name="connsiteY335" fmla="*/ 6023383 h 13511369"/>
                  <a:gd name="connsiteX336" fmla="*/ 10380487 w 12089090"/>
                  <a:gd name="connsiteY336" fmla="*/ 5975757 h 13511369"/>
                  <a:gd name="connsiteX337" fmla="*/ 10561462 w 12089090"/>
                  <a:gd name="connsiteY337" fmla="*/ 5845582 h 13511369"/>
                  <a:gd name="connsiteX338" fmla="*/ 10507488 w 12089090"/>
                  <a:gd name="connsiteY338" fmla="*/ 5728108 h 13511369"/>
                  <a:gd name="connsiteX339" fmla="*/ 10561463 w 12089090"/>
                  <a:gd name="connsiteY339" fmla="*/ 5607458 h 13511369"/>
                  <a:gd name="connsiteX340" fmla="*/ 10523362 w 12089090"/>
                  <a:gd name="connsiteY340" fmla="*/ 5604282 h 13511369"/>
                  <a:gd name="connsiteX341" fmla="*/ 10488438 w 12089090"/>
                  <a:gd name="connsiteY341" fmla="*/ 5528083 h 13511369"/>
                  <a:gd name="connsiteX342" fmla="*/ 10329687 w 12089090"/>
                  <a:gd name="connsiteY342" fmla="*/ 5375682 h 13511369"/>
                  <a:gd name="connsiteX343" fmla="*/ 10599563 w 12089090"/>
                  <a:gd name="connsiteY343" fmla="*/ 5480458 h 13511369"/>
                  <a:gd name="connsiteX344" fmla="*/ 10742437 w 12089090"/>
                  <a:gd name="connsiteY344" fmla="*/ 5439182 h 13511369"/>
                  <a:gd name="connsiteX345" fmla="*/ 10717038 w 12089090"/>
                  <a:gd name="connsiteY345" fmla="*/ 5686833 h 13511369"/>
                  <a:gd name="connsiteX346" fmla="*/ 10894837 w 12089090"/>
                  <a:gd name="connsiteY346" fmla="*/ 5724932 h 13511369"/>
                  <a:gd name="connsiteX347" fmla="*/ 10951988 w 12089090"/>
                  <a:gd name="connsiteY347" fmla="*/ 5550308 h 13511369"/>
                  <a:gd name="connsiteX348" fmla="*/ 10993262 w 12089090"/>
                  <a:gd name="connsiteY348" fmla="*/ 5321707 h 13511369"/>
                  <a:gd name="connsiteX349" fmla="*/ 10913888 w 12089090"/>
                  <a:gd name="connsiteY349" fmla="*/ 5118508 h 13511369"/>
                  <a:gd name="connsiteX350" fmla="*/ 10856737 w 12089090"/>
                  <a:gd name="connsiteY350" fmla="*/ 5020082 h 13511369"/>
                  <a:gd name="connsiteX351" fmla="*/ 10777363 w 12089090"/>
                  <a:gd name="connsiteY351" fmla="*/ 5137558 h 13511369"/>
                  <a:gd name="connsiteX352" fmla="*/ 10707513 w 12089090"/>
                  <a:gd name="connsiteY352" fmla="*/ 5096283 h 13511369"/>
                  <a:gd name="connsiteX353" fmla="*/ 10675763 w 12089090"/>
                  <a:gd name="connsiteY353" fmla="*/ 5216933 h 13511369"/>
                  <a:gd name="connsiteX354" fmla="*/ 10574162 w 12089090"/>
                  <a:gd name="connsiteY354" fmla="*/ 5220107 h 13511369"/>
                  <a:gd name="connsiteX355" fmla="*/ 10494787 w 12089090"/>
                  <a:gd name="connsiteY355" fmla="*/ 5077232 h 13511369"/>
                  <a:gd name="connsiteX356" fmla="*/ 10456687 w 12089090"/>
                  <a:gd name="connsiteY356" fmla="*/ 4924832 h 13511369"/>
                  <a:gd name="connsiteX357" fmla="*/ 10240787 w 12089090"/>
                  <a:gd name="connsiteY357" fmla="*/ 4928007 h 13511369"/>
                  <a:gd name="connsiteX358" fmla="*/ 10266187 w 12089090"/>
                  <a:gd name="connsiteY358" fmla="*/ 5153432 h 13511369"/>
                  <a:gd name="connsiteX359" fmla="*/ 10228088 w 12089090"/>
                  <a:gd name="connsiteY359" fmla="*/ 4959758 h 13511369"/>
                  <a:gd name="connsiteX360" fmla="*/ 10183637 w 12089090"/>
                  <a:gd name="connsiteY360" fmla="*/ 4972457 h 13511369"/>
                  <a:gd name="connsiteX361" fmla="*/ 10113787 w 12089090"/>
                  <a:gd name="connsiteY361" fmla="*/ 4861332 h 13511369"/>
                  <a:gd name="connsiteX362" fmla="*/ 10018538 w 12089090"/>
                  <a:gd name="connsiteY362" fmla="*/ 4931183 h 13511369"/>
                  <a:gd name="connsiteX363" fmla="*/ 9862962 w 12089090"/>
                  <a:gd name="connsiteY363" fmla="*/ 5058182 h 13511369"/>
                  <a:gd name="connsiteX364" fmla="*/ 10228087 w 12089090"/>
                  <a:gd name="connsiteY364" fmla="*/ 4724807 h 13511369"/>
                  <a:gd name="connsiteX365" fmla="*/ 10372550 w 12089090"/>
                  <a:gd name="connsiteY365" fmla="*/ 4634321 h 13511369"/>
                  <a:gd name="connsiteX366" fmla="*/ 10590037 w 12089090"/>
                  <a:gd name="connsiteY366" fmla="*/ 4581932 h 13511369"/>
                  <a:gd name="connsiteX367" fmla="*/ 10628138 w 12089090"/>
                  <a:gd name="connsiteY367" fmla="*/ 4461283 h 13511369"/>
                  <a:gd name="connsiteX368" fmla="*/ 10799588 w 12089090"/>
                  <a:gd name="connsiteY368" fmla="*/ 4334283 h 13511369"/>
                  <a:gd name="connsiteX369" fmla="*/ 10831337 w 12089090"/>
                  <a:gd name="connsiteY369" fmla="*/ 4080282 h 13511369"/>
                  <a:gd name="connsiteX370" fmla="*/ 10599562 w 12089090"/>
                  <a:gd name="connsiteY370" fmla="*/ 3997732 h 13511369"/>
                  <a:gd name="connsiteX371" fmla="*/ 10282063 w 12089090"/>
                  <a:gd name="connsiteY371" fmla="*/ 3950108 h 13511369"/>
                  <a:gd name="connsiteX372" fmla="*/ 10151887 w 12089090"/>
                  <a:gd name="connsiteY372" fmla="*/ 4010432 h 13511369"/>
                  <a:gd name="connsiteX373" fmla="*/ 10177288 w 12089090"/>
                  <a:gd name="connsiteY373" fmla="*/ 3845333 h 13511369"/>
                  <a:gd name="connsiteX374" fmla="*/ 10126488 w 12089090"/>
                  <a:gd name="connsiteY374" fmla="*/ 3670708 h 13511369"/>
                  <a:gd name="connsiteX375" fmla="*/ 10240787 w 12089090"/>
                  <a:gd name="connsiteY375" fmla="*/ 3708807 h 13511369"/>
                  <a:gd name="connsiteX376" fmla="*/ 10361438 w 12089090"/>
                  <a:gd name="connsiteY376" fmla="*/ 3600858 h 13511369"/>
                  <a:gd name="connsiteX377" fmla="*/ 10551938 w 12089090"/>
                  <a:gd name="connsiteY377" fmla="*/ 3661183 h 13511369"/>
                  <a:gd name="connsiteX378" fmla="*/ 10564638 w 12089090"/>
                  <a:gd name="connsiteY378" fmla="*/ 3477033 h 13511369"/>
                  <a:gd name="connsiteX379" fmla="*/ 10704337 w 12089090"/>
                  <a:gd name="connsiteY379" fmla="*/ 3515132 h 13511369"/>
                  <a:gd name="connsiteX380" fmla="*/ 10818637 w 12089090"/>
                  <a:gd name="connsiteY380" fmla="*/ 3210332 h 13511369"/>
                  <a:gd name="connsiteX381" fmla="*/ 10920238 w 12089090"/>
                  <a:gd name="connsiteY381" fmla="*/ 3299233 h 13511369"/>
                  <a:gd name="connsiteX382" fmla="*/ 11059937 w 12089090"/>
                  <a:gd name="connsiteY382" fmla="*/ 3283357 h 13511369"/>
                  <a:gd name="connsiteX383" fmla="*/ 11094862 w 12089090"/>
                  <a:gd name="connsiteY383" fmla="*/ 3508782 h 13511369"/>
                  <a:gd name="connsiteX384" fmla="*/ 11171063 w 12089090"/>
                  <a:gd name="connsiteY384" fmla="*/ 3251608 h 13511369"/>
                  <a:gd name="connsiteX385" fmla="*/ 11094863 w 12089090"/>
                  <a:gd name="connsiteY385" fmla="*/ 3165883 h 13511369"/>
                  <a:gd name="connsiteX386" fmla="*/ 11180587 w 12089090"/>
                  <a:gd name="connsiteY386" fmla="*/ 2911882 h 13511369"/>
                  <a:gd name="connsiteX387" fmla="*/ 10999613 w 12089090"/>
                  <a:gd name="connsiteY387" fmla="*/ 2988083 h 13511369"/>
                  <a:gd name="connsiteX388" fmla="*/ 10971037 w 12089090"/>
                  <a:gd name="connsiteY388" fmla="*/ 2918232 h 13511369"/>
                  <a:gd name="connsiteX389" fmla="*/ 10780537 w 12089090"/>
                  <a:gd name="connsiteY389" fmla="*/ 2715032 h 13511369"/>
                  <a:gd name="connsiteX390" fmla="*/ 10748788 w 12089090"/>
                  <a:gd name="connsiteY390" fmla="*/ 2530883 h 13511369"/>
                  <a:gd name="connsiteX391" fmla="*/ 10717038 w 12089090"/>
                  <a:gd name="connsiteY391" fmla="*/ 2435633 h 13511369"/>
                  <a:gd name="connsiteX392" fmla="*/ 10818637 w 12089090"/>
                  <a:gd name="connsiteY392" fmla="*/ 2334032 h 13511369"/>
                  <a:gd name="connsiteX393" fmla="*/ 11078988 w 12089090"/>
                  <a:gd name="connsiteY393" fmla="*/ 2099083 h 13511369"/>
                  <a:gd name="connsiteX394" fmla="*/ 11199637 w 12089090"/>
                  <a:gd name="connsiteY394" fmla="*/ 2118132 h 13511369"/>
                  <a:gd name="connsiteX395" fmla="*/ 11269488 w 12089090"/>
                  <a:gd name="connsiteY395" fmla="*/ 2029233 h 13511369"/>
                  <a:gd name="connsiteX396" fmla="*/ 11504437 w 12089090"/>
                  <a:gd name="connsiteY396" fmla="*/ 1921282 h 13511369"/>
                  <a:gd name="connsiteX397" fmla="*/ 11358388 w 12089090"/>
                  <a:gd name="connsiteY397" fmla="*/ 1851433 h 13511369"/>
                  <a:gd name="connsiteX398" fmla="*/ 11275837 w 12089090"/>
                  <a:gd name="connsiteY398" fmla="*/ 1705382 h 13511369"/>
                  <a:gd name="connsiteX399" fmla="*/ 11377437 w 12089090"/>
                  <a:gd name="connsiteY399" fmla="*/ 1279932 h 13511369"/>
                  <a:gd name="connsiteX400" fmla="*/ 11256787 w 12089090"/>
                  <a:gd name="connsiteY400" fmla="*/ 1019582 h 13511369"/>
                  <a:gd name="connsiteX401" fmla="*/ 11542537 w 12089090"/>
                  <a:gd name="connsiteY401" fmla="*/ 1362482 h 13511369"/>
                  <a:gd name="connsiteX402" fmla="*/ 11707637 w 12089090"/>
                  <a:gd name="connsiteY402" fmla="*/ 1165632 h 13511369"/>
                  <a:gd name="connsiteX403" fmla="*/ 11891787 w 12089090"/>
                  <a:gd name="connsiteY403" fmla="*/ 1476782 h 13511369"/>
                  <a:gd name="connsiteX404" fmla="*/ 12088637 w 12089090"/>
                  <a:gd name="connsiteY404" fmla="*/ 1578383 h 13511369"/>
                  <a:gd name="connsiteX405" fmla="*/ 11923537 w 12089090"/>
                  <a:gd name="connsiteY405" fmla="*/ 1133883 h 13511369"/>
                  <a:gd name="connsiteX406" fmla="*/ 11910837 w 12089090"/>
                  <a:gd name="connsiteY406" fmla="*/ 917982 h 13511369"/>
                  <a:gd name="connsiteX407" fmla="*/ 11777487 w 12089090"/>
                  <a:gd name="connsiteY407" fmla="*/ 721132 h 13511369"/>
                  <a:gd name="connsiteX408" fmla="*/ 11752087 w 12089090"/>
                  <a:gd name="connsiteY40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836372 w 12089090"/>
                  <a:gd name="connsiteY8" fmla="*/ 2433794 h 13511369"/>
                  <a:gd name="connsiteX9" fmla="*/ 9650634 w 12089090"/>
                  <a:gd name="connsiteY9" fmla="*/ 2271869 h 13511369"/>
                  <a:gd name="connsiteX10" fmla="*/ 9519665 w 12089090"/>
                  <a:gd name="connsiteY10" fmla="*/ 2290919 h 13511369"/>
                  <a:gd name="connsiteX11" fmla="*/ 9305353 w 12089090"/>
                  <a:gd name="connsiteY11" fmla="*/ 2112325 h 13511369"/>
                  <a:gd name="connsiteX12" fmla="*/ 9176765 w 12089090"/>
                  <a:gd name="connsiteY12" fmla="*/ 2209956 h 13511369"/>
                  <a:gd name="connsiteX13" fmla="*/ 9123187 w 12089090"/>
                  <a:gd name="connsiteY13" fmla="*/ 2105432 h 13511369"/>
                  <a:gd name="connsiteX14" fmla="*/ 8936259 w 12089090"/>
                  <a:gd name="connsiteY14" fmla="*/ 2012313 h 13511369"/>
                  <a:gd name="connsiteX15" fmla="*/ 8874347 w 12089090"/>
                  <a:gd name="connsiteY15" fmla="*/ 2231388 h 13511369"/>
                  <a:gd name="connsiteX16" fmla="*/ 8881490 w 12089090"/>
                  <a:gd name="connsiteY16" fmla="*/ 2321875 h 13511369"/>
                  <a:gd name="connsiteX17" fmla="*/ 8781478 w 12089090"/>
                  <a:gd name="connsiteY17" fmla="*/ 2293300 h 13511369"/>
                  <a:gd name="connsiteX18" fmla="*/ 8579072 w 12089090"/>
                  <a:gd name="connsiteY18" fmla="*/ 2374263 h 13511369"/>
                  <a:gd name="connsiteX19" fmla="*/ 8418337 w 12089090"/>
                  <a:gd name="connsiteY19" fmla="*/ 2848382 h 13511369"/>
                  <a:gd name="connsiteX20" fmla="*/ 8300465 w 12089090"/>
                  <a:gd name="connsiteY20" fmla="*/ 2740975 h 13511369"/>
                  <a:gd name="connsiteX21" fmla="*/ 8262365 w 12089090"/>
                  <a:gd name="connsiteY21" fmla="*/ 2845750 h 13511369"/>
                  <a:gd name="connsiteX22" fmla="*/ 8095678 w 12089090"/>
                  <a:gd name="connsiteY22" fmla="*/ 2810031 h 13511369"/>
                  <a:gd name="connsiteX23" fmla="*/ 8019478 w 12089090"/>
                  <a:gd name="connsiteY23" fmla="*/ 2614769 h 13511369"/>
                  <a:gd name="connsiteX24" fmla="*/ 7656337 w 12089090"/>
                  <a:gd name="connsiteY24" fmla="*/ 2429282 h 13511369"/>
                  <a:gd name="connsiteX25" fmla="*/ 7595615 w 12089090"/>
                  <a:gd name="connsiteY25" fmla="*/ 2443319 h 13511369"/>
                  <a:gd name="connsiteX26" fmla="*/ 7526559 w 12089090"/>
                  <a:gd name="connsiteY26" fmla="*/ 2407600 h 13511369"/>
                  <a:gd name="connsiteX27" fmla="*/ 7521797 w 12089090"/>
                  <a:gd name="connsiteY27" fmla="*/ 2148044 h 13511369"/>
                  <a:gd name="connsiteX28" fmla="*/ 7412259 w 12089090"/>
                  <a:gd name="connsiteY28" fmla="*/ 2105181 h 13511369"/>
                  <a:gd name="connsiteX29" fmla="*/ 7371778 w 12089090"/>
                  <a:gd name="connsiteY29" fmla="*/ 1993263 h 13511369"/>
                  <a:gd name="connsiteX30" fmla="*/ 7281290 w 12089090"/>
                  <a:gd name="connsiteY30" fmla="*/ 2021838 h 13511369"/>
                  <a:gd name="connsiteX31" fmla="*/ 7180087 w 12089090"/>
                  <a:gd name="connsiteY31" fmla="*/ 1905407 h 13511369"/>
                  <a:gd name="connsiteX32" fmla="*/ 7321772 w 12089090"/>
                  <a:gd name="connsiteY32" fmla="*/ 1876581 h 13511369"/>
                  <a:gd name="connsiteX33" fmla="*/ 7419403 w 12089090"/>
                  <a:gd name="connsiteY33" fmla="*/ 1843244 h 13511369"/>
                  <a:gd name="connsiteX34" fmla="*/ 7457503 w 12089090"/>
                  <a:gd name="connsiteY34" fmla="*/ 1764663 h 13511369"/>
                  <a:gd name="connsiteX35" fmla="*/ 7543228 w 12089090"/>
                  <a:gd name="connsiteY35" fmla="*/ 1752756 h 13511369"/>
                  <a:gd name="connsiteX36" fmla="*/ 7618237 w 12089090"/>
                  <a:gd name="connsiteY36" fmla="*/ 1552982 h 13511369"/>
                  <a:gd name="connsiteX37" fmla="*/ 7512272 w 12089090"/>
                  <a:gd name="connsiteY37" fmla="*/ 1428906 h 13511369"/>
                  <a:gd name="connsiteX38" fmla="*/ 7275337 w 12089090"/>
                  <a:gd name="connsiteY38" fmla="*/ 1305332 h 13511369"/>
                  <a:gd name="connsiteX39" fmla="*/ 6959822 w 12089090"/>
                  <a:gd name="connsiteY39" fmla="*/ 1395569 h 13511369"/>
                  <a:gd name="connsiteX40" fmla="*/ 6752653 w 12089090"/>
                  <a:gd name="connsiteY40" fmla="*/ 1359850 h 13511369"/>
                  <a:gd name="connsiteX41" fmla="*/ 6647878 w 12089090"/>
                  <a:gd name="connsiteY41" fmla="*/ 1431288 h 13511369"/>
                  <a:gd name="connsiteX42" fmla="*/ 6488334 w 12089090"/>
                  <a:gd name="connsiteY42" fmla="*/ 1331275 h 13511369"/>
                  <a:gd name="connsiteX43" fmla="*/ 6354984 w 12089090"/>
                  <a:gd name="connsiteY43" fmla="*/ 1402713 h 13511369"/>
                  <a:gd name="connsiteX44" fmla="*/ 6265687 w 12089090"/>
                  <a:gd name="connsiteY44" fmla="*/ 1362482 h 13511369"/>
                  <a:gd name="connsiteX45" fmla="*/ 6181153 w 12089090"/>
                  <a:gd name="connsiteY45" fmla="*/ 1433669 h 13511369"/>
                  <a:gd name="connsiteX46" fmla="*/ 6052565 w 12089090"/>
                  <a:gd name="connsiteY46" fmla="*/ 1269363 h 13511369"/>
                  <a:gd name="connsiteX47" fmla="*/ 5971603 w 12089090"/>
                  <a:gd name="connsiteY47" fmla="*/ 1078863 h 13511369"/>
                  <a:gd name="connsiteX48" fmla="*/ 5808487 w 12089090"/>
                  <a:gd name="connsiteY48" fmla="*/ 1000532 h 13511369"/>
                  <a:gd name="connsiteX49" fmla="*/ 5647753 w 12089090"/>
                  <a:gd name="connsiteY49" fmla="*/ 921700 h 13511369"/>
                  <a:gd name="connsiteX50" fmla="*/ 5566790 w 12089090"/>
                  <a:gd name="connsiteY50" fmla="*/ 995519 h 13511369"/>
                  <a:gd name="connsiteX51" fmla="*/ 5500115 w 12089090"/>
                  <a:gd name="connsiteY51" fmla="*/ 847881 h 13511369"/>
                  <a:gd name="connsiteX52" fmla="*/ 5295328 w 12089090"/>
                  <a:gd name="connsiteY52" fmla="*/ 838356 h 13511369"/>
                  <a:gd name="connsiteX53" fmla="*/ 5119115 w 12089090"/>
                  <a:gd name="connsiteY53" fmla="*/ 678813 h 13511369"/>
                  <a:gd name="connsiteX54" fmla="*/ 4872656 w 12089090"/>
                  <a:gd name="connsiteY54" fmla="*/ 524282 h 13511369"/>
                  <a:gd name="connsiteX55" fmla="*/ 4578572 w 12089090"/>
                  <a:gd name="connsiteY55" fmla="*/ 478788 h 13511369"/>
                  <a:gd name="connsiteX56" fmla="*/ 4330922 w 12089090"/>
                  <a:gd name="connsiteY56" fmla="*/ 395444 h 13511369"/>
                  <a:gd name="connsiteX57" fmla="*/ 4363068 w 12089090"/>
                  <a:gd name="connsiteY57" fmla="*/ 505232 h 13511369"/>
                  <a:gd name="connsiteX58" fmla="*/ 4118990 w 12089090"/>
                  <a:gd name="connsiteY58" fmla="*/ 528794 h 13511369"/>
                  <a:gd name="connsiteX59" fmla="*/ 3952303 w 12089090"/>
                  <a:gd name="connsiteY59" fmla="*/ 640713 h 13511369"/>
                  <a:gd name="connsiteX60" fmla="*/ 3770137 w 12089090"/>
                  <a:gd name="connsiteY60" fmla="*/ 929094 h 13511369"/>
                  <a:gd name="connsiteX61" fmla="*/ 3680840 w 12089090"/>
                  <a:gd name="connsiteY61" fmla="*/ 914556 h 13511369"/>
                  <a:gd name="connsiteX62" fmla="*/ 3578447 w 12089090"/>
                  <a:gd name="connsiteY62" fmla="*/ 990756 h 13511369"/>
                  <a:gd name="connsiteX63" fmla="*/ 3404615 w 12089090"/>
                  <a:gd name="connsiteY63" fmla="*/ 1205069 h 13511369"/>
                  <a:gd name="connsiteX64" fmla="*/ 3266503 w 12089090"/>
                  <a:gd name="connsiteY64" fmla="*/ 1266981 h 13511369"/>
                  <a:gd name="connsiteX65" fmla="*/ 3184349 w 12089090"/>
                  <a:gd name="connsiteY65" fmla="*/ 1343433 h 13511369"/>
                  <a:gd name="connsiteX66" fmla="*/ 2956940 w 12089090"/>
                  <a:gd name="connsiteY66" fmla="*/ 1233644 h 13511369"/>
                  <a:gd name="connsiteX67" fmla="*/ 2829544 w 12089090"/>
                  <a:gd name="connsiteY67" fmla="*/ 1317239 h 13511369"/>
                  <a:gd name="connsiteX68" fmla="*/ 2690240 w 12089090"/>
                  <a:gd name="connsiteY68" fmla="*/ 1366994 h 13511369"/>
                  <a:gd name="connsiteX69" fmla="*/ 2455687 w 12089090"/>
                  <a:gd name="connsiteY69" fmla="*/ 1452970 h 13511369"/>
                  <a:gd name="connsiteX70" fmla="*/ 2421159 w 12089090"/>
                  <a:gd name="connsiteY70" fmla="*/ 1328894 h 13511369"/>
                  <a:gd name="connsiteX71" fmla="*/ 2341387 w 12089090"/>
                  <a:gd name="connsiteY71" fmla="*/ 1248182 h 13511369"/>
                  <a:gd name="connsiteX72" fmla="*/ 2364009 w 12089090"/>
                  <a:gd name="connsiteY72" fmla="*/ 1407475 h 13511369"/>
                  <a:gd name="connsiteX73" fmla="*/ 2321147 w 12089090"/>
                  <a:gd name="connsiteY73" fmla="*/ 1557494 h 13511369"/>
                  <a:gd name="connsiteX74" fmla="*/ 2379487 w 12089090"/>
                  <a:gd name="connsiteY74" fmla="*/ 1629182 h 13511369"/>
                  <a:gd name="connsiteX75" fmla="*/ 2748581 w 12089090"/>
                  <a:gd name="connsiteY75" fmla="*/ 1888739 h 13511369"/>
                  <a:gd name="connsiteX76" fmla="*/ 2818828 w 12089090"/>
                  <a:gd name="connsiteY76" fmla="*/ 2031363 h 13511369"/>
                  <a:gd name="connsiteX77" fmla="*/ 2799778 w 12089090"/>
                  <a:gd name="connsiteY77" fmla="*/ 2224244 h 13511369"/>
                  <a:gd name="connsiteX78" fmla="*/ 2870025 w 12089090"/>
                  <a:gd name="connsiteY78" fmla="*/ 2431664 h 13511369"/>
                  <a:gd name="connsiteX79" fmla="*/ 3027187 w 12089090"/>
                  <a:gd name="connsiteY79" fmla="*/ 2567395 h 13511369"/>
                  <a:gd name="connsiteX80" fmla="*/ 3160537 w 12089090"/>
                  <a:gd name="connsiteY80" fmla="*/ 2543582 h 13511369"/>
                  <a:gd name="connsiteX81" fmla="*/ 3228403 w 12089090"/>
                  <a:gd name="connsiteY81" fmla="*/ 2648106 h 13511369"/>
                  <a:gd name="connsiteX82" fmla="*/ 3130772 w 12089090"/>
                  <a:gd name="connsiteY82" fmla="*/ 2719544 h 13511369"/>
                  <a:gd name="connsiteX83" fmla="*/ 3115293 w 12089090"/>
                  <a:gd name="connsiteY83" fmla="*/ 2843619 h 13511369"/>
                  <a:gd name="connsiteX84" fmla="*/ 3023615 w 12089090"/>
                  <a:gd name="connsiteY84" fmla="*/ 2957669 h 13511369"/>
                  <a:gd name="connsiteX85" fmla="*/ 3016472 w 12089090"/>
                  <a:gd name="connsiteY85" fmla="*/ 3050538 h 13511369"/>
                  <a:gd name="connsiteX86" fmla="*/ 2916459 w 12089090"/>
                  <a:gd name="connsiteY86" fmla="*/ 3143406 h 13511369"/>
                  <a:gd name="connsiteX87" fmla="*/ 2874787 w 12089090"/>
                  <a:gd name="connsiteY87" fmla="*/ 3248432 h 13511369"/>
                  <a:gd name="connsiteX88" fmla="*/ 2916459 w 12089090"/>
                  <a:gd name="connsiteY88" fmla="*/ 3355338 h 13511369"/>
                  <a:gd name="connsiteX89" fmla="*/ 3039093 w 12089090"/>
                  <a:gd name="connsiteY89" fmla="*/ 3469889 h 13511369"/>
                  <a:gd name="connsiteX90" fmla="*/ 2880740 w 12089090"/>
                  <a:gd name="connsiteY90" fmla="*/ 3872069 h 13511369"/>
                  <a:gd name="connsiteX91" fmla="*/ 2854547 w 12089090"/>
                  <a:gd name="connsiteY91" fmla="*/ 4003038 h 13511369"/>
                  <a:gd name="connsiteX92" fmla="*/ 2779537 w 12089090"/>
                  <a:gd name="connsiteY92" fmla="*/ 4067582 h 13511369"/>
                  <a:gd name="connsiteX93" fmla="*/ 2630709 w 12089090"/>
                  <a:gd name="connsiteY93" fmla="*/ 4069713 h 13511369"/>
                  <a:gd name="connsiteX94" fmla="*/ 2559272 w 12089090"/>
                  <a:gd name="connsiteY94" fmla="*/ 4041138 h 13511369"/>
                  <a:gd name="connsiteX95" fmla="*/ 2497359 w 12089090"/>
                  <a:gd name="connsiteY95" fmla="*/ 3964938 h 13511369"/>
                  <a:gd name="connsiteX96" fmla="*/ 2360437 w 12089090"/>
                  <a:gd name="connsiteY96" fmla="*/ 3991382 h 13511369"/>
                  <a:gd name="connsiteX97" fmla="*/ 2302097 w 12089090"/>
                  <a:gd name="connsiteY97" fmla="*/ 4098288 h 13511369"/>
                  <a:gd name="connsiteX98" fmla="*/ 2402109 w 12089090"/>
                  <a:gd name="connsiteY98" fmla="*/ 4295932 h 13511369"/>
                  <a:gd name="connsiteX99" fmla="*/ 2322337 w 12089090"/>
                  <a:gd name="connsiteY99" fmla="*/ 4353332 h 13511369"/>
                  <a:gd name="connsiteX100" fmla="*/ 2533078 w 12089090"/>
                  <a:gd name="connsiteY100" fmla="*/ 4645975 h 13511369"/>
                  <a:gd name="connsiteX101" fmla="*/ 2597372 w 12089090"/>
                  <a:gd name="connsiteY101" fmla="*/ 4879338 h 13511369"/>
                  <a:gd name="connsiteX102" fmla="*/ 2489024 w 12089090"/>
                  <a:gd name="connsiteY102" fmla="*/ 4958170 h 13511369"/>
                  <a:gd name="connsiteX103" fmla="*/ 2471165 w 12089090"/>
                  <a:gd name="connsiteY103" fmla="*/ 5122225 h 13511369"/>
                  <a:gd name="connsiteX104" fmla="*/ 2387822 w 12089090"/>
                  <a:gd name="connsiteY104" fmla="*/ 5196044 h 13511369"/>
                  <a:gd name="connsiteX105" fmla="*/ 2398537 w 12089090"/>
                  <a:gd name="connsiteY105" fmla="*/ 5286782 h 13511369"/>
                  <a:gd name="connsiteX106" fmla="*/ 2506884 w 12089090"/>
                  <a:gd name="connsiteY106" fmla="*/ 5384163 h 13511369"/>
                  <a:gd name="connsiteX107" fmla="*/ 2512837 w 12089090"/>
                  <a:gd name="connsiteY107" fmla="*/ 5534432 h 13511369"/>
                  <a:gd name="connsiteX108" fmla="*/ 2516409 w 12089090"/>
                  <a:gd name="connsiteY108" fmla="*/ 5622288 h 13511369"/>
                  <a:gd name="connsiteX109" fmla="*/ 2649759 w 12089090"/>
                  <a:gd name="connsiteY109" fmla="*/ 5741350 h 13511369"/>
                  <a:gd name="connsiteX110" fmla="*/ 2814065 w 12089090"/>
                  <a:gd name="connsiteY110" fmla="*/ 5819932 h 13511369"/>
                  <a:gd name="connsiteX111" fmla="*/ 2846212 w 12089090"/>
                  <a:gd name="connsiteY111" fmla="*/ 6036875 h 13511369"/>
                  <a:gd name="connsiteX112" fmla="*/ 2836687 w 12089090"/>
                  <a:gd name="connsiteY112" fmla="*/ 6239282 h 13511369"/>
                  <a:gd name="connsiteX113" fmla="*/ 2611659 w 12089090"/>
                  <a:gd name="connsiteY113" fmla="*/ 6322375 h 13511369"/>
                  <a:gd name="connsiteX114" fmla="*/ 2627137 w 12089090"/>
                  <a:gd name="connsiteY114" fmla="*/ 6448832 h 13511369"/>
                  <a:gd name="connsiteX115" fmla="*/ 2531887 w 12089090"/>
                  <a:gd name="connsiteY115" fmla="*/ 6696482 h 13511369"/>
                  <a:gd name="connsiteX116" fmla="*/ 2585465 w 12089090"/>
                  <a:gd name="connsiteY116" fmla="*/ 6812913 h 13511369"/>
                  <a:gd name="connsiteX117" fmla="*/ 2535459 w 12089090"/>
                  <a:gd name="connsiteY117" fmla="*/ 6872444 h 13511369"/>
                  <a:gd name="connsiteX118" fmla="*/ 2478309 w 12089090"/>
                  <a:gd name="connsiteY118" fmla="*/ 6981982 h 13511369"/>
                  <a:gd name="connsiteX119" fmla="*/ 2365199 w 12089090"/>
                  <a:gd name="connsiteY119" fmla="*/ 7022714 h 13511369"/>
                  <a:gd name="connsiteX120" fmla="*/ 2123503 w 12089090"/>
                  <a:gd name="connsiteY120" fmla="*/ 7248682 h 13511369"/>
                  <a:gd name="connsiteX121" fmla="*/ 2171128 w 12089090"/>
                  <a:gd name="connsiteY121" fmla="*/ 7551100 h 13511369"/>
                  <a:gd name="connsiteX122" fmla="*/ 2143743 w 12089090"/>
                  <a:gd name="connsiteY122" fmla="*/ 7627551 h 13511369"/>
                  <a:gd name="connsiteX123" fmla="*/ 1973484 w 12089090"/>
                  <a:gd name="connsiteY123" fmla="*/ 7703500 h 13511369"/>
                  <a:gd name="connsiteX124" fmla="*/ 1867519 w 12089090"/>
                  <a:gd name="connsiteY124" fmla="*/ 7841863 h 13511369"/>
                  <a:gd name="connsiteX125" fmla="*/ 1842515 w 12089090"/>
                  <a:gd name="connsiteY125" fmla="*/ 8084500 h 13511369"/>
                  <a:gd name="connsiteX126" fmla="*/ 1721072 w 12089090"/>
                  <a:gd name="connsiteY126" fmla="*/ 8148794 h 13511369"/>
                  <a:gd name="connsiteX127" fmla="*/ 1703212 w 12089090"/>
                  <a:gd name="connsiteY127" fmla="*/ 8291919 h 13511369"/>
                  <a:gd name="connsiteX128" fmla="*/ 1671065 w 12089090"/>
                  <a:gd name="connsiteY128" fmla="*/ 8510744 h 13511369"/>
                  <a:gd name="connsiteX129" fmla="*/ 1716309 w 12089090"/>
                  <a:gd name="connsiteY129" fmla="*/ 8653619 h 13511369"/>
                  <a:gd name="connsiteX130" fmla="*/ 1706784 w 12089090"/>
                  <a:gd name="connsiteY130" fmla="*/ 8772682 h 13511369"/>
                  <a:gd name="connsiteX131" fmla="*/ 1788937 w 12089090"/>
                  <a:gd name="connsiteY131" fmla="*/ 8963432 h 13511369"/>
                  <a:gd name="connsiteX132" fmla="*/ 1657969 w 12089090"/>
                  <a:gd name="connsiteY132" fmla="*/ 9413488 h 13511369"/>
                  <a:gd name="connsiteX133" fmla="*/ 1506759 w 12089090"/>
                  <a:gd name="connsiteY133" fmla="*/ 9498963 h 13511369"/>
                  <a:gd name="connsiteX134" fmla="*/ 1463897 w 12089090"/>
                  <a:gd name="connsiteY134" fmla="*/ 9682319 h 13511369"/>
                  <a:gd name="connsiteX135" fmla="*/ 1321022 w 12089090"/>
                  <a:gd name="connsiteY135" fmla="*/ 9748994 h 13511369"/>
                  <a:gd name="connsiteX136" fmla="*/ 1312687 w 12089090"/>
                  <a:gd name="connsiteY136" fmla="*/ 9839732 h 13511369"/>
                  <a:gd name="connsiteX137" fmla="*/ 1237678 w 12089090"/>
                  <a:gd name="connsiteY137" fmla="*/ 9970450 h 13511369"/>
                  <a:gd name="connsiteX138" fmla="*/ 1254347 w 12089090"/>
                  <a:gd name="connsiteY138" fmla="*/ 10151425 h 13511369"/>
                  <a:gd name="connsiteX139" fmla="*/ 1179337 w 12089090"/>
                  <a:gd name="connsiteY139" fmla="*/ 10315982 h 13511369"/>
                  <a:gd name="connsiteX140" fmla="*/ 932878 w 12089090"/>
                  <a:gd name="connsiteY140" fmla="*/ 10353832 h 13511369"/>
                  <a:gd name="connsiteX141" fmla="*/ 817387 w 12089090"/>
                  <a:gd name="connsiteY141" fmla="*/ 10468382 h 13511369"/>
                  <a:gd name="connsiteX142" fmla="*/ 678084 w 12089090"/>
                  <a:gd name="connsiteY142" fmla="*/ 10480038 h 13511369"/>
                  <a:gd name="connsiteX143" fmla="*/ 585215 w 12089090"/>
                  <a:gd name="connsiteY143" fmla="*/ 10544332 h 13511369"/>
                  <a:gd name="connsiteX144" fmla="*/ 497109 w 12089090"/>
                  <a:gd name="connsiteY144" fmla="*/ 10503850 h 13511369"/>
                  <a:gd name="connsiteX145" fmla="*/ 399478 w 12089090"/>
                  <a:gd name="connsiteY145" fmla="*/ 10510994 h 13511369"/>
                  <a:gd name="connsiteX146" fmla="*/ 301847 w 12089090"/>
                  <a:gd name="connsiteY146" fmla="*/ 10482419 h 13511369"/>
                  <a:gd name="connsiteX147" fmla="*/ 238743 w 12089090"/>
                  <a:gd name="connsiteY147" fmla="*/ 10535057 h 13511369"/>
                  <a:gd name="connsiteX148" fmla="*/ 17287 w 12089090"/>
                  <a:gd name="connsiteY148" fmla="*/ 10430282 h 13511369"/>
                  <a:gd name="connsiteX149" fmla="*/ 78009 w 12089090"/>
                  <a:gd name="connsiteY149" fmla="*/ 10608625 h 13511369"/>
                  <a:gd name="connsiteX150" fmla="*/ 11334 w 12089090"/>
                  <a:gd name="connsiteY150" fmla="*/ 10787219 h 13511369"/>
                  <a:gd name="connsiteX151" fmla="*/ 112537 w 12089090"/>
                  <a:gd name="connsiteY151" fmla="*/ 11056551 h 13511369"/>
                  <a:gd name="connsiteX152" fmla="*/ 8953 w 12089090"/>
                  <a:gd name="connsiteY152" fmla="*/ 11234894 h 13511369"/>
                  <a:gd name="connsiteX153" fmla="*/ 17287 w 12089090"/>
                  <a:gd name="connsiteY153" fmla="*/ 11420882 h 13511369"/>
                  <a:gd name="connsiteX154" fmla="*/ 158972 w 12089090"/>
                  <a:gd name="connsiteY154" fmla="*/ 11470638 h 13511369"/>
                  <a:gd name="connsiteX155" fmla="*/ 455437 w 12089090"/>
                  <a:gd name="connsiteY155" fmla="*/ 11497082 h 13511369"/>
                  <a:gd name="connsiteX156" fmla="*/ 623315 w 12089090"/>
                  <a:gd name="connsiteY156" fmla="*/ 11544457 h 13511369"/>
                  <a:gd name="connsiteX157" fmla="*/ 737615 w 12089090"/>
                  <a:gd name="connsiteY157" fmla="*/ 11489688 h 13511369"/>
                  <a:gd name="connsiteX158" fmla="*/ 912637 w 12089090"/>
                  <a:gd name="connsiteY158" fmla="*/ 11535182 h 13511369"/>
                  <a:gd name="connsiteX159" fmla="*/ 1078134 w 12089090"/>
                  <a:gd name="connsiteY159" fmla="*/ 11413488 h 13511369"/>
                  <a:gd name="connsiteX160" fmla="*/ 1155524 w 12089090"/>
                  <a:gd name="connsiteY160" fmla="*/ 11470889 h 13511369"/>
                  <a:gd name="connsiteX161" fmla="*/ 1294828 w 12089090"/>
                  <a:gd name="connsiteY161" fmla="*/ 11496832 h 13511369"/>
                  <a:gd name="connsiteX162" fmla="*/ 1466278 w 12089090"/>
                  <a:gd name="connsiteY162" fmla="*/ 11508738 h 13511369"/>
                  <a:gd name="connsiteX163" fmla="*/ 1552003 w 12089090"/>
                  <a:gd name="connsiteY163" fmla="*/ 11573032 h 13511369"/>
                  <a:gd name="connsiteX164" fmla="*/ 1652015 w 12089090"/>
                  <a:gd name="connsiteY164" fmla="*/ 11580175 h 13511369"/>
                  <a:gd name="connsiteX165" fmla="*/ 1731787 w 12089090"/>
                  <a:gd name="connsiteY165" fmla="*/ 11592332 h 13511369"/>
                  <a:gd name="connsiteX166" fmla="*/ 1659159 w 12089090"/>
                  <a:gd name="connsiteY166" fmla="*/ 11737338 h 13511369"/>
                  <a:gd name="connsiteX167" fmla="*/ 1693687 w 12089090"/>
                  <a:gd name="connsiteY167" fmla="*/ 11992382 h 13511369"/>
                  <a:gd name="connsiteX168" fmla="*/ 1871090 w 12089090"/>
                  <a:gd name="connsiteY168" fmla="*/ 12130244 h 13511369"/>
                  <a:gd name="connsiteX169" fmla="*/ 1993724 w 12089090"/>
                  <a:gd name="connsiteY169" fmla="*/ 12056676 h 13511369"/>
                  <a:gd name="connsiteX170" fmla="*/ 2066353 w 12089090"/>
                  <a:gd name="connsiteY170" fmla="*/ 12104050 h 13511369"/>
                  <a:gd name="connsiteX171" fmla="*/ 2142553 w 12089090"/>
                  <a:gd name="connsiteY171" fmla="*/ 12034994 h 13511369"/>
                  <a:gd name="connsiteX172" fmla="*/ 2242565 w 12089090"/>
                  <a:gd name="connsiteY172" fmla="*/ 12058807 h 13511369"/>
                  <a:gd name="connsiteX173" fmla="*/ 2473547 w 12089090"/>
                  <a:gd name="connsiteY173" fmla="*/ 12008800 h 13511369"/>
                  <a:gd name="connsiteX174" fmla="*/ 2524743 w 12089090"/>
                  <a:gd name="connsiteY174" fmla="*/ 11899513 h 13511369"/>
                  <a:gd name="connsiteX175" fmla="*/ 2893837 w 12089090"/>
                  <a:gd name="connsiteY175" fmla="*/ 12030482 h 13511369"/>
                  <a:gd name="connsiteX176" fmla="*/ 2983134 w 12089090"/>
                  <a:gd name="connsiteY176" fmla="*/ 12018325 h 13511369"/>
                  <a:gd name="connsiteX177" fmla="*/ 3084337 w 12089090"/>
                  <a:gd name="connsiteY177" fmla="*/ 12182882 h 13511369"/>
                  <a:gd name="connsiteX178" fmla="*/ 3323653 w 12089090"/>
                  <a:gd name="connsiteY178" fmla="*/ 12127863 h 13511369"/>
                  <a:gd name="connsiteX179" fmla="*/ 3433190 w 12089090"/>
                  <a:gd name="connsiteY179" fmla="*/ 12196919 h 13511369"/>
                  <a:gd name="connsiteX180" fmla="*/ 3586781 w 12089090"/>
                  <a:gd name="connsiteY180" fmla="*/ 12266226 h 13511369"/>
                  <a:gd name="connsiteX181" fmla="*/ 3522487 w 12089090"/>
                  <a:gd name="connsiteY181" fmla="*/ 12387670 h 13511369"/>
                  <a:gd name="connsiteX182" fmla="*/ 3607022 w 12089090"/>
                  <a:gd name="connsiteY182" fmla="*/ 12592207 h 13511369"/>
                  <a:gd name="connsiteX183" fmla="*/ 3560587 w 12089090"/>
                  <a:gd name="connsiteY183" fmla="*/ 12773432 h 13511369"/>
                  <a:gd name="connsiteX184" fmla="*/ 3545109 w 12089090"/>
                  <a:gd name="connsiteY184" fmla="*/ 12987494 h 13511369"/>
                  <a:gd name="connsiteX185" fmla="*/ 3636787 w 12089090"/>
                  <a:gd name="connsiteY185" fmla="*/ 13211582 h 13511369"/>
                  <a:gd name="connsiteX186" fmla="*/ 3922537 w 12089090"/>
                  <a:gd name="connsiteY186" fmla="*/ 13440182 h 13511369"/>
                  <a:gd name="connsiteX187" fmla="*/ 4514278 w 12089090"/>
                  <a:gd name="connsiteY187" fmla="*/ 13511369 h 13511369"/>
                  <a:gd name="connsiteX188" fmla="*/ 4549996 w 12089090"/>
                  <a:gd name="connsiteY188" fmla="*/ 13442312 h 13511369"/>
                  <a:gd name="connsiteX189" fmla="*/ 4208287 w 12089090"/>
                  <a:gd name="connsiteY189" fmla="*/ 13154432 h 13511369"/>
                  <a:gd name="connsiteX190" fmla="*/ 4635722 w 12089090"/>
                  <a:gd name="connsiteY190" fmla="*/ 13268482 h 13511369"/>
                  <a:gd name="connsiteX191" fmla="*/ 4951237 w 12089090"/>
                  <a:gd name="connsiteY191" fmla="*/ 13268732 h 13511369"/>
                  <a:gd name="connsiteX192" fmla="*/ 5052440 w 12089090"/>
                  <a:gd name="connsiteY192" fmla="*/ 13058932 h 13511369"/>
                  <a:gd name="connsiteX193" fmla="*/ 5011959 w 12089090"/>
                  <a:gd name="connsiteY193" fmla="*/ 12985113 h 13511369"/>
                  <a:gd name="connsiteX194" fmla="*/ 5008387 w 12089090"/>
                  <a:gd name="connsiteY194" fmla="*/ 12678182 h 13511369"/>
                  <a:gd name="connsiteX195" fmla="*/ 5084587 w 12089090"/>
                  <a:gd name="connsiteY195" fmla="*/ 12563882 h 13511369"/>
                  <a:gd name="connsiteX196" fmla="*/ 5046487 w 12089090"/>
                  <a:gd name="connsiteY196" fmla="*/ 12225745 h 13511369"/>
                  <a:gd name="connsiteX197" fmla="*/ 5375100 w 12089090"/>
                  <a:gd name="connsiteY197" fmla="*/ 12097157 h 13511369"/>
                  <a:gd name="connsiteX198" fmla="*/ 5656087 w 12089090"/>
                  <a:gd name="connsiteY198" fmla="*/ 12180502 h 13511369"/>
                  <a:gd name="connsiteX199" fmla="*/ 5541787 w 12089090"/>
                  <a:gd name="connsiteY199" fmla="*/ 11249432 h 13511369"/>
                  <a:gd name="connsiteX200" fmla="*/ 5602510 w 12089090"/>
                  <a:gd name="connsiteY200" fmla="*/ 10722925 h 13511369"/>
                  <a:gd name="connsiteX201" fmla="*/ 5485827 w 12089090"/>
                  <a:gd name="connsiteY201" fmla="*/ 10663394 h 13511369"/>
                  <a:gd name="connsiteX202" fmla="*/ 5602509 w 12089090"/>
                  <a:gd name="connsiteY202" fmla="*/ 10701495 h 13511369"/>
                  <a:gd name="connsiteX203" fmla="*/ 5628703 w 12089090"/>
                  <a:gd name="connsiteY203" fmla="*/ 10160950 h 13511369"/>
                  <a:gd name="connsiteX204" fmla="*/ 5715618 w 12089090"/>
                  <a:gd name="connsiteY204" fmla="*/ 9775438 h 13511369"/>
                  <a:gd name="connsiteX205" fmla="*/ 5847778 w 12089090"/>
                  <a:gd name="connsiteY205" fmla="*/ 9408475 h 13511369"/>
                  <a:gd name="connsiteX206" fmla="*/ 5938265 w 12089090"/>
                  <a:gd name="connsiteY206" fmla="*/ 9196544 h 13511369"/>
                  <a:gd name="connsiteX207" fmla="*/ 5776340 w 12089090"/>
                  <a:gd name="connsiteY207" fmla="*/ 9329894 h 13511369"/>
                  <a:gd name="connsiteX208" fmla="*/ 5940647 w 12089090"/>
                  <a:gd name="connsiteY208" fmla="*/ 9137013 h 13511369"/>
                  <a:gd name="connsiteX209" fmla="*/ 5972794 w 12089090"/>
                  <a:gd name="connsiteY209" fmla="*/ 8956289 h 13511369"/>
                  <a:gd name="connsiteX210" fmla="*/ 5976365 w 12089090"/>
                  <a:gd name="connsiteY210" fmla="*/ 9087006 h 13511369"/>
                  <a:gd name="connsiteX211" fmla="*/ 6458567 w 12089090"/>
                  <a:gd name="connsiteY211" fmla="*/ 8201432 h 13511369"/>
                  <a:gd name="connsiteX212" fmla="*/ 6221634 w 12089090"/>
                  <a:gd name="connsiteY212" fmla="*/ 8101170 h 13511369"/>
                  <a:gd name="connsiteX213" fmla="*/ 6443090 w 12089090"/>
                  <a:gd name="connsiteY213" fmla="*/ 8110694 h 13511369"/>
                  <a:gd name="connsiteX214" fmla="*/ 6713363 w 12089090"/>
                  <a:gd name="connsiteY214" fmla="*/ 8074975 h 13511369"/>
                  <a:gd name="connsiteX215" fmla="*/ 6872907 w 12089090"/>
                  <a:gd name="connsiteY215" fmla="*/ 8032113 h 13511369"/>
                  <a:gd name="connsiteX216" fmla="*/ 6802659 w 12089090"/>
                  <a:gd name="connsiteY216" fmla="*/ 7972582 h 13511369"/>
                  <a:gd name="connsiteX217" fmla="*/ 6894339 w 12089090"/>
                  <a:gd name="connsiteY217" fmla="*/ 7846626 h 13511369"/>
                  <a:gd name="connsiteX218" fmla="*/ 6997921 w 12089090"/>
                  <a:gd name="connsiteY218" fmla="*/ 7867807 h 13511369"/>
                  <a:gd name="connsiteX219" fmla="*/ 7034832 w 12089090"/>
                  <a:gd name="connsiteY219" fmla="*/ 7793990 h 13511369"/>
                  <a:gd name="connsiteX220" fmla="*/ 6961013 w 12089090"/>
                  <a:gd name="connsiteY220" fmla="*/ 7693975 h 13511369"/>
                  <a:gd name="connsiteX221" fmla="*/ 6927676 w 12089090"/>
                  <a:gd name="connsiteY221" fmla="*/ 7596344 h 13511369"/>
                  <a:gd name="connsiteX222" fmla="*/ 6837187 w 12089090"/>
                  <a:gd name="connsiteY222" fmla="*/ 7591832 h 13511369"/>
                  <a:gd name="connsiteX223" fmla="*/ 6763369 w 12089090"/>
                  <a:gd name="connsiteY223" fmla="*/ 7674925 h 13511369"/>
                  <a:gd name="connsiteX224" fmla="*/ 6627637 w 12089090"/>
                  <a:gd name="connsiteY224" fmla="*/ 7687082 h 13511369"/>
                  <a:gd name="connsiteX225" fmla="*/ 6687169 w 12089090"/>
                  <a:gd name="connsiteY225" fmla="*/ 7617775 h 13511369"/>
                  <a:gd name="connsiteX226" fmla="*/ 6699076 w 12089090"/>
                  <a:gd name="connsiteY226" fmla="*/ 7529669 h 13511369"/>
                  <a:gd name="connsiteX227" fmla="*/ 6720506 w 12089090"/>
                  <a:gd name="connsiteY227" fmla="*/ 7467756 h 13511369"/>
                  <a:gd name="connsiteX228" fmla="*/ 6684787 w 12089090"/>
                  <a:gd name="connsiteY228" fmla="*/ 7401332 h 13511369"/>
                  <a:gd name="connsiteX229" fmla="*/ 6620494 w 12089090"/>
                  <a:gd name="connsiteY229" fmla="*/ 7432038 h 13511369"/>
                  <a:gd name="connsiteX230" fmla="*/ 6618112 w 12089090"/>
                  <a:gd name="connsiteY230" fmla="*/ 7351326 h 13511369"/>
                  <a:gd name="connsiteX231" fmla="*/ 6837188 w 12089090"/>
                  <a:gd name="connsiteY231" fmla="*/ 7243919 h 13511369"/>
                  <a:gd name="connsiteX232" fmla="*/ 6801469 w 12089090"/>
                  <a:gd name="connsiteY232" fmla="*/ 7089138 h 13511369"/>
                  <a:gd name="connsiteX233" fmla="*/ 6877669 w 12089090"/>
                  <a:gd name="connsiteY233" fmla="*/ 7072469 h 13511369"/>
                  <a:gd name="connsiteX234" fmla="*/ 6856237 w 12089090"/>
                  <a:gd name="connsiteY234" fmla="*/ 6982232 h 13511369"/>
                  <a:gd name="connsiteX235" fmla="*/ 6961013 w 12089090"/>
                  <a:gd name="connsiteY235" fmla="*/ 6984363 h 13511369"/>
                  <a:gd name="connsiteX236" fmla="*/ 7003876 w 12089090"/>
                  <a:gd name="connsiteY236" fmla="*/ 6903400 h 13511369"/>
                  <a:gd name="connsiteX237" fmla="*/ 7106269 w 12089090"/>
                  <a:gd name="connsiteY237" fmla="*/ 6936738 h 13511369"/>
                  <a:gd name="connsiteX238" fmla="*/ 7180088 w 12089090"/>
                  <a:gd name="connsiteY238" fmla="*/ 7039132 h 13511369"/>
                  <a:gd name="connsiteX239" fmla="*/ 7246763 w 12089090"/>
                  <a:gd name="connsiteY239" fmla="*/ 6979600 h 13511369"/>
                  <a:gd name="connsiteX240" fmla="*/ 7187232 w 12089090"/>
                  <a:gd name="connsiteY240" fmla="*/ 6843869 h 13511369"/>
                  <a:gd name="connsiteX241" fmla="*/ 7244381 w 12089090"/>
                  <a:gd name="connsiteY241" fmla="*/ 6896506 h 13511369"/>
                  <a:gd name="connsiteX242" fmla="*/ 7361063 w 12089090"/>
                  <a:gd name="connsiteY242" fmla="*/ 6934357 h 13511369"/>
                  <a:gd name="connsiteX243" fmla="*/ 7434882 w 12089090"/>
                  <a:gd name="connsiteY243" fmla="*/ 7006046 h 13511369"/>
                  <a:gd name="connsiteX244" fmla="*/ 7403926 w 12089090"/>
                  <a:gd name="connsiteY244" fmla="*/ 7144158 h 13511369"/>
                  <a:gd name="connsiteX245" fmla="*/ 7475363 w 12089090"/>
                  <a:gd name="connsiteY245" fmla="*/ 7108439 h 13511369"/>
                  <a:gd name="connsiteX246" fmla="*/ 7465837 w 12089090"/>
                  <a:gd name="connsiteY246" fmla="*/ 7077482 h 13511369"/>
                  <a:gd name="connsiteX247" fmla="*/ 7542038 w 12089090"/>
                  <a:gd name="connsiteY247" fmla="*/ 7163208 h 13511369"/>
                  <a:gd name="connsiteX248" fmla="*/ 7477744 w 12089090"/>
                  <a:gd name="connsiteY248" fmla="*/ 7244171 h 13511369"/>
                  <a:gd name="connsiteX249" fmla="*/ 7542037 w 12089090"/>
                  <a:gd name="connsiteY249" fmla="*/ 7325132 h 13511369"/>
                  <a:gd name="connsiteX250" fmla="*/ 7468219 w 12089090"/>
                  <a:gd name="connsiteY250" fmla="*/ 7344183 h 13511369"/>
                  <a:gd name="connsiteX251" fmla="*/ 7375351 w 12089090"/>
                  <a:gd name="connsiteY251" fmla="*/ 7296558 h 13511369"/>
                  <a:gd name="connsiteX252" fmla="*/ 7327726 w 12089090"/>
                  <a:gd name="connsiteY252" fmla="*/ 7406096 h 13511369"/>
                  <a:gd name="connsiteX253" fmla="*/ 7403926 w 12089090"/>
                  <a:gd name="connsiteY253" fmla="*/ 7425146 h 13511369"/>
                  <a:gd name="connsiteX254" fmla="*/ 7458694 w 12089090"/>
                  <a:gd name="connsiteY254" fmla="*/ 7484677 h 13511369"/>
                  <a:gd name="connsiteX255" fmla="*/ 7484888 w 12089090"/>
                  <a:gd name="connsiteY255" fmla="*/ 7515382 h 13511369"/>
                  <a:gd name="connsiteX256" fmla="*/ 7505128 w 12089090"/>
                  <a:gd name="connsiteY256" fmla="*/ 7467755 h 13511369"/>
                  <a:gd name="connsiteX257" fmla="*/ 7563469 w 12089090"/>
                  <a:gd name="connsiteY257" fmla="*/ 7529921 h 13511369"/>
                  <a:gd name="connsiteX258" fmla="*/ 7656338 w 12089090"/>
                  <a:gd name="connsiteY258" fmla="*/ 7615646 h 13511369"/>
                  <a:gd name="connsiteX259" fmla="*/ 7656338 w 12089090"/>
                  <a:gd name="connsiteY259" fmla="*/ 7510871 h 13511369"/>
                  <a:gd name="connsiteX260" fmla="*/ 7830168 w 12089090"/>
                  <a:gd name="connsiteY260" fmla="*/ 7606120 h 13511369"/>
                  <a:gd name="connsiteX261" fmla="*/ 7723013 w 12089090"/>
                  <a:gd name="connsiteY261" fmla="*/ 7370377 h 13511369"/>
                  <a:gd name="connsiteX262" fmla="*/ 7725394 w 12089090"/>
                  <a:gd name="connsiteY262" fmla="*/ 7234646 h 13511369"/>
                  <a:gd name="connsiteX263" fmla="*/ 7630144 w 12089090"/>
                  <a:gd name="connsiteY263" fmla="*/ 7206071 h 13511369"/>
                  <a:gd name="connsiteX264" fmla="*/ 7694437 w 12089090"/>
                  <a:gd name="connsiteY264" fmla="*/ 7039382 h 13511369"/>
                  <a:gd name="connsiteX265" fmla="*/ 8392144 w 12089090"/>
                  <a:gd name="connsiteY265" fmla="*/ 6653621 h 13511369"/>
                  <a:gd name="connsiteX266" fmla="*/ 8720757 w 12089090"/>
                  <a:gd name="connsiteY266" fmla="*/ 6591708 h 13511369"/>
                  <a:gd name="connsiteX267" fmla="*/ 8739807 w 12089090"/>
                  <a:gd name="connsiteY267" fmla="*/ 6696483 h 13511369"/>
                  <a:gd name="connsiteX268" fmla="*/ 8813626 w 12089090"/>
                  <a:gd name="connsiteY268" fmla="*/ 6701246 h 13511369"/>
                  <a:gd name="connsiteX269" fmla="*/ 8789812 w 12089090"/>
                  <a:gd name="connsiteY269" fmla="*/ 6548844 h 13511369"/>
                  <a:gd name="connsiteX270" fmla="*/ 9332737 w 12089090"/>
                  <a:gd name="connsiteY270" fmla="*/ 6544082 h 13511369"/>
                  <a:gd name="connsiteX271" fmla="*/ 9520856 w 12089090"/>
                  <a:gd name="connsiteY271" fmla="*/ 6494075 h 13511369"/>
                  <a:gd name="connsiteX272" fmla="*/ 9647062 w 12089090"/>
                  <a:gd name="connsiteY272" fmla="*/ 6298813 h 13511369"/>
                  <a:gd name="connsiteX273" fmla="*/ 9923287 w 12089090"/>
                  <a:gd name="connsiteY273" fmla="*/ 6334532 h 13511369"/>
                  <a:gd name="connsiteX274" fmla="*/ 9887569 w 12089090"/>
                  <a:gd name="connsiteY274" fmla="*/ 6420258 h 13511369"/>
                  <a:gd name="connsiteX275" fmla="*/ 9744694 w 12089090"/>
                  <a:gd name="connsiteY275" fmla="*/ 6434546 h 13511369"/>
                  <a:gd name="connsiteX276" fmla="*/ 9813749 w 12089090"/>
                  <a:gd name="connsiteY276" fmla="*/ 6489313 h 13511369"/>
                  <a:gd name="connsiteX277" fmla="*/ 9682782 w 12089090"/>
                  <a:gd name="connsiteY277" fmla="*/ 6517889 h 13511369"/>
                  <a:gd name="connsiteX278" fmla="*/ 9556576 w 12089090"/>
                  <a:gd name="connsiteY278" fmla="*/ 6508364 h 13511369"/>
                  <a:gd name="connsiteX279" fmla="*/ 9470850 w 12089090"/>
                  <a:gd name="connsiteY279" fmla="*/ 6544082 h 13511369"/>
                  <a:gd name="connsiteX280" fmla="*/ 9439894 w 12089090"/>
                  <a:gd name="connsiteY280" fmla="*/ 6848883 h 13511369"/>
                  <a:gd name="connsiteX281" fmla="*/ 9601819 w 12089090"/>
                  <a:gd name="connsiteY281" fmla="*/ 6882220 h 13511369"/>
                  <a:gd name="connsiteX282" fmla="*/ 9808987 w 12089090"/>
                  <a:gd name="connsiteY282" fmla="*/ 6696482 h 13511369"/>
                  <a:gd name="connsiteX283" fmla="*/ 9847088 w 12089090"/>
                  <a:gd name="connsiteY283" fmla="*/ 6794114 h 13511369"/>
                  <a:gd name="connsiteX284" fmla="*/ 9994726 w 12089090"/>
                  <a:gd name="connsiteY284" fmla="*/ 6717914 h 13511369"/>
                  <a:gd name="connsiteX285" fmla="*/ 9894713 w 12089090"/>
                  <a:gd name="connsiteY285" fmla="*/ 6956040 h 13511369"/>
                  <a:gd name="connsiteX286" fmla="*/ 10037588 w 12089090"/>
                  <a:gd name="connsiteY286" fmla="*/ 6898889 h 13511369"/>
                  <a:gd name="connsiteX287" fmla="*/ 10004251 w 12089090"/>
                  <a:gd name="connsiteY287" fmla="*/ 6986996 h 13511369"/>
                  <a:gd name="connsiteX288" fmla="*/ 10235232 w 12089090"/>
                  <a:gd name="connsiteY288" fmla="*/ 6984614 h 13511369"/>
                  <a:gd name="connsiteX289" fmla="*/ 10075687 w 12089090"/>
                  <a:gd name="connsiteY289" fmla="*/ 7039382 h 13511369"/>
                  <a:gd name="connsiteX290" fmla="*/ 9966151 w 12089090"/>
                  <a:gd name="connsiteY290" fmla="*/ 7096533 h 13511369"/>
                  <a:gd name="connsiteX291" fmla="*/ 9847088 w 12089090"/>
                  <a:gd name="connsiteY291" fmla="*/ 7210833 h 13511369"/>
                  <a:gd name="connsiteX292" fmla="*/ 9882806 w 12089090"/>
                  <a:gd name="connsiteY292" fmla="*/ 7270363 h 13511369"/>
                  <a:gd name="connsiteX293" fmla="*/ 9925669 w 12089090"/>
                  <a:gd name="connsiteY293" fmla="*/ 7320371 h 13511369"/>
                  <a:gd name="connsiteX294" fmla="*/ 10004251 w 12089090"/>
                  <a:gd name="connsiteY294" fmla="*/ 7287033 h 13511369"/>
                  <a:gd name="connsiteX295" fmla="*/ 10016156 w 12089090"/>
                  <a:gd name="connsiteY295" fmla="*/ 7348944 h 13511369"/>
                  <a:gd name="connsiteX296" fmla="*/ 10130457 w 12089090"/>
                  <a:gd name="connsiteY296" fmla="*/ 7210833 h 13511369"/>
                  <a:gd name="connsiteX297" fmla="*/ 10166176 w 12089090"/>
                  <a:gd name="connsiteY297" fmla="*/ 7356089 h 13511369"/>
                  <a:gd name="connsiteX298" fmla="*/ 10261426 w 12089090"/>
                  <a:gd name="connsiteY298" fmla="*/ 7239408 h 13511369"/>
                  <a:gd name="connsiteX299" fmla="*/ 10287619 w 12089090"/>
                  <a:gd name="connsiteY299" fmla="*/ 7401332 h 13511369"/>
                  <a:gd name="connsiteX300" fmla="*/ 10361437 w 12089090"/>
                  <a:gd name="connsiteY300" fmla="*/ 7477532 h 13511369"/>
                  <a:gd name="connsiteX301" fmla="*/ 10151887 w 12089090"/>
                  <a:gd name="connsiteY301" fmla="*/ 7591832 h 13511369"/>
                  <a:gd name="connsiteX302" fmla="*/ 10304288 w 12089090"/>
                  <a:gd name="connsiteY302" fmla="*/ 7741852 h 13511369"/>
                  <a:gd name="connsiteX303" fmla="*/ 10335244 w 12089090"/>
                  <a:gd name="connsiteY303" fmla="*/ 7644221 h 13511369"/>
                  <a:gd name="connsiteX304" fmla="*/ 10406680 w 12089090"/>
                  <a:gd name="connsiteY304" fmla="*/ 7732326 h 13511369"/>
                  <a:gd name="connsiteX305" fmla="*/ 10528126 w 12089090"/>
                  <a:gd name="connsiteY305" fmla="*/ 7691846 h 13511369"/>
                  <a:gd name="connsiteX306" fmla="*/ 10532887 w 12089090"/>
                  <a:gd name="connsiteY306" fmla="*/ 7777570 h 13511369"/>
                  <a:gd name="connsiteX307" fmla="*/ 10530506 w 12089090"/>
                  <a:gd name="connsiteY307" fmla="*/ 7875200 h 13511369"/>
                  <a:gd name="connsiteX308" fmla="*/ 10640043 w 12089090"/>
                  <a:gd name="connsiteY308" fmla="*/ 7837101 h 13511369"/>
                  <a:gd name="connsiteX309" fmla="*/ 10680526 w 12089090"/>
                  <a:gd name="connsiteY309" fmla="*/ 8075227 h 13511369"/>
                  <a:gd name="connsiteX310" fmla="*/ 10818637 w 12089090"/>
                  <a:gd name="connsiteY310" fmla="*/ 8106182 h 13511369"/>
                  <a:gd name="connsiteX311" fmla="*/ 10832925 w 12089090"/>
                  <a:gd name="connsiteY311" fmla="*/ 7815670 h 13511369"/>
                  <a:gd name="connsiteX312" fmla="*/ 10923413 w 12089090"/>
                  <a:gd name="connsiteY312" fmla="*/ 7791858 h 13511369"/>
                  <a:gd name="connsiteX313" fmla="*/ 10992469 w 12089090"/>
                  <a:gd name="connsiteY313" fmla="*/ 7620407 h 13511369"/>
                  <a:gd name="connsiteX314" fmla="*/ 10954369 w 12089090"/>
                  <a:gd name="connsiteY314" fmla="*/ 7491821 h 13511369"/>
                  <a:gd name="connsiteX315" fmla="*/ 10859119 w 12089090"/>
                  <a:gd name="connsiteY315" fmla="*/ 7479913 h 13511369"/>
                  <a:gd name="connsiteX316" fmla="*/ 10906743 w 12089090"/>
                  <a:gd name="connsiteY316" fmla="*/ 7360851 h 13511369"/>
                  <a:gd name="connsiteX317" fmla="*/ 10801969 w 12089090"/>
                  <a:gd name="connsiteY317" fmla="*/ 7289414 h 13511369"/>
                  <a:gd name="connsiteX318" fmla="*/ 10761487 w 12089090"/>
                  <a:gd name="connsiteY318" fmla="*/ 7058432 h 13511369"/>
                  <a:gd name="connsiteX319" fmla="*/ 10443987 w 12089090"/>
                  <a:gd name="connsiteY319" fmla="*/ 7020332 h 13511369"/>
                  <a:gd name="connsiteX320" fmla="*/ 10513838 w 12089090"/>
                  <a:gd name="connsiteY320" fmla="*/ 6915558 h 13511369"/>
                  <a:gd name="connsiteX321" fmla="*/ 10637663 w 12089090"/>
                  <a:gd name="connsiteY321" fmla="*/ 6896508 h 13511369"/>
                  <a:gd name="connsiteX322" fmla="*/ 10647187 w 12089090"/>
                  <a:gd name="connsiteY322" fmla="*/ 6810782 h 13511369"/>
                  <a:gd name="connsiteX323" fmla="*/ 10859912 w 12089090"/>
                  <a:gd name="connsiteY323" fmla="*/ 6899682 h 13511369"/>
                  <a:gd name="connsiteX324" fmla="*/ 10875787 w 12089090"/>
                  <a:gd name="connsiteY324" fmla="*/ 6677432 h 13511369"/>
                  <a:gd name="connsiteX325" fmla="*/ 10666237 w 12089090"/>
                  <a:gd name="connsiteY325" fmla="*/ 6772682 h 13511369"/>
                  <a:gd name="connsiteX326" fmla="*/ 10590037 w 12089090"/>
                  <a:gd name="connsiteY326" fmla="*/ 6544082 h 13511369"/>
                  <a:gd name="connsiteX327" fmla="*/ 10361437 w 12089090"/>
                  <a:gd name="connsiteY327" fmla="*/ 6753632 h 13511369"/>
                  <a:gd name="connsiteX328" fmla="*/ 10374138 w 12089090"/>
                  <a:gd name="connsiteY328" fmla="*/ 6588533 h 13511369"/>
                  <a:gd name="connsiteX329" fmla="*/ 10386837 w 12089090"/>
                  <a:gd name="connsiteY329" fmla="*/ 6464707 h 13511369"/>
                  <a:gd name="connsiteX330" fmla="*/ 10331672 w 12089090"/>
                  <a:gd name="connsiteY330" fmla="*/ 6436675 h 13511369"/>
                  <a:gd name="connsiteX331" fmla="*/ 10278888 w 12089090"/>
                  <a:gd name="connsiteY331" fmla="*/ 6452008 h 13511369"/>
                  <a:gd name="connsiteX332" fmla="*/ 10158237 w 12089090"/>
                  <a:gd name="connsiteY332" fmla="*/ 6236107 h 13511369"/>
                  <a:gd name="connsiteX333" fmla="*/ 10323338 w 12089090"/>
                  <a:gd name="connsiteY333" fmla="*/ 6274208 h 13511369"/>
                  <a:gd name="connsiteX334" fmla="*/ 10564638 w 12089090"/>
                  <a:gd name="connsiteY334" fmla="*/ 6274208 h 13511369"/>
                  <a:gd name="connsiteX335" fmla="*/ 10694812 w 12089090"/>
                  <a:gd name="connsiteY335" fmla="*/ 6134507 h 13511369"/>
                  <a:gd name="connsiteX336" fmla="*/ 10593213 w 12089090"/>
                  <a:gd name="connsiteY336" fmla="*/ 6023383 h 13511369"/>
                  <a:gd name="connsiteX337" fmla="*/ 10380487 w 12089090"/>
                  <a:gd name="connsiteY337" fmla="*/ 5975757 h 13511369"/>
                  <a:gd name="connsiteX338" fmla="*/ 10561462 w 12089090"/>
                  <a:gd name="connsiteY338" fmla="*/ 5845582 h 13511369"/>
                  <a:gd name="connsiteX339" fmla="*/ 10507488 w 12089090"/>
                  <a:gd name="connsiteY339" fmla="*/ 5728108 h 13511369"/>
                  <a:gd name="connsiteX340" fmla="*/ 10561463 w 12089090"/>
                  <a:gd name="connsiteY340" fmla="*/ 5607458 h 13511369"/>
                  <a:gd name="connsiteX341" fmla="*/ 10523362 w 12089090"/>
                  <a:gd name="connsiteY341" fmla="*/ 5604282 h 13511369"/>
                  <a:gd name="connsiteX342" fmla="*/ 10488438 w 12089090"/>
                  <a:gd name="connsiteY342" fmla="*/ 5528083 h 13511369"/>
                  <a:gd name="connsiteX343" fmla="*/ 10329687 w 12089090"/>
                  <a:gd name="connsiteY343" fmla="*/ 5375682 h 13511369"/>
                  <a:gd name="connsiteX344" fmla="*/ 10599563 w 12089090"/>
                  <a:gd name="connsiteY344" fmla="*/ 5480458 h 13511369"/>
                  <a:gd name="connsiteX345" fmla="*/ 10742437 w 12089090"/>
                  <a:gd name="connsiteY345" fmla="*/ 5439182 h 13511369"/>
                  <a:gd name="connsiteX346" fmla="*/ 10717038 w 12089090"/>
                  <a:gd name="connsiteY346" fmla="*/ 5686833 h 13511369"/>
                  <a:gd name="connsiteX347" fmla="*/ 10894837 w 12089090"/>
                  <a:gd name="connsiteY347" fmla="*/ 5724932 h 13511369"/>
                  <a:gd name="connsiteX348" fmla="*/ 10951988 w 12089090"/>
                  <a:gd name="connsiteY348" fmla="*/ 5550308 h 13511369"/>
                  <a:gd name="connsiteX349" fmla="*/ 10993262 w 12089090"/>
                  <a:gd name="connsiteY349" fmla="*/ 5321707 h 13511369"/>
                  <a:gd name="connsiteX350" fmla="*/ 10913888 w 12089090"/>
                  <a:gd name="connsiteY350" fmla="*/ 5118508 h 13511369"/>
                  <a:gd name="connsiteX351" fmla="*/ 10856737 w 12089090"/>
                  <a:gd name="connsiteY351" fmla="*/ 5020082 h 13511369"/>
                  <a:gd name="connsiteX352" fmla="*/ 10777363 w 12089090"/>
                  <a:gd name="connsiteY352" fmla="*/ 5137558 h 13511369"/>
                  <a:gd name="connsiteX353" fmla="*/ 10707513 w 12089090"/>
                  <a:gd name="connsiteY353" fmla="*/ 5096283 h 13511369"/>
                  <a:gd name="connsiteX354" fmla="*/ 10675763 w 12089090"/>
                  <a:gd name="connsiteY354" fmla="*/ 5216933 h 13511369"/>
                  <a:gd name="connsiteX355" fmla="*/ 10574162 w 12089090"/>
                  <a:gd name="connsiteY355" fmla="*/ 5220107 h 13511369"/>
                  <a:gd name="connsiteX356" fmla="*/ 10494787 w 12089090"/>
                  <a:gd name="connsiteY356" fmla="*/ 5077232 h 13511369"/>
                  <a:gd name="connsiteX357" fmla="*/ 10456687 w 12089090"/>
                  <a:gd name="connsiteY357" fmla="*/ 4924832 h 13511369"/>
                  <a:gd name="connsiteX358" fmla="*/ 10240787 w 12089090"/>
                  <a:gd name="connsiteY358" fmla="*/ 4928007 h 13511369"/>
                  <a:gd name="connsiteX359" fmla="*/ 10266187 w 12089090"/>
                  <a:gd name="connsiteY359" fmla="*/ 5153432 h 13511369"/>
                  <a:gd name="connsiteX360" fmla="*/ 10228088 w 12089090"/>
                  <a:gd name="connsiteY360" fmla="*/ 4959758 h 13511369"/>
                  <a:gd name="connsiteX361" fmla="*/ 10183637 w 12089090"/>
                  <a:gd name="connsiteY361" fmla="*/ 4972457 h 13511369"/>
                  <a:gd name="connsiteX362" fmla="*/ 10113787 w 12089090"/>
                  <a:gd name="connsiteY362" fmla="*/ 4861332 h 13511369"/>
                  <a:gd name="connsiteX363" fmla="*/ 10018538 w 12089090"/>
                  <a:gd name="connsiteY363" fmla="*/ 4931183 h 13511369"/>
                  <a:gd name="connsiteX364" fmla="*/ 9862962 w 12089090"/>
                  <a:gd name="connsiteY364" fmla="*/ 5058182 h 13511369"/>
                  <a:gd name="connsiteX365" fmla="*/ 10228087 w 12089090"/>
                  <a:gd name="connsiteY365" fmla="*/ 4724807 h 13511369"/>
                  <a:gd name="connsiteX366" fmla="*/ 10372550 w 12089090"/>
                  <a:gd name="connsiteY366" fmla="*/ 4634321 h 13511369"/>
                  <a:gd name="connsiteX367" fmla="*/ 10590037 w 12089090"/>
                  <a:gd name="connsiteY367" fmla="*/ 4581932 h 13511369"/>
                  <a:gd name="connsiteX368" fmla="*/ 10628138 w 12089090"/>
                  <a:gd name="connsiteY368" fmla="*/ 4461283 h 13511369"/>
                  <a:gd name="connsiteX369" fmla="*/ 10799588 w 12089090"/>
                  <a:gd name="connsiteY369" fmla="*/ 4334283 h 13511369"/>
                  <a:gd name="connsiteX370" fmla="*/ 10831337 w 12089090"/>
                  <a:gd name="connsiteY370" fmla="*/ 4080282 h 13511369"/>
                  <a:gd name="connsiteX371" fmla="*/ 10599562 w 12089090"/>
                  <a:gd name="connsiteY371" fmla="*/ 3997732 h 13511369"/>
                  <a:gd name="connsiteX372" fmla="*/ 10282063 w 12089090"/>
                  <a:gd name="connsiteY372" fmla="*/ 3950108 h 13511369"/>
                  <a:gd name="connsiteX373" fmla="*/ 10151887 w 12089090"/>
                  <a:gd name="connsiteY373" fmla="*/ 4010432 h 13511369"/>
                  <a:gd name="connsiteX374" fmla="*/ 10177288 w 12089090"/>
                  <a:gd name="connsiteY374" fmla="*/ 3845333 h 13511369"/>
                  <a:gd name="connsiteX375" fmla="*/ 10126488 w 12089090"/>
                  <a:gd name="connsiteY375" fmla="*/ 3670708 h 13511369"/>
                  <a:gd name="connsiteX376" fmla="*/ 10240787 w 12089090"/>
                  <a:gd name="connsiteY376" fmla="*/ 3708807 h 13511369"/>
                  <a:gd name="connsiteX377" fmla="*/ 10361438 w 12089090"/>
                  <a:gd name="connsiteY377" fmla="*/ 3600858 h 13511369"/>
                  <a:gd name="connsiteX378" fmla="*/ 10551938 w 12089090"/>
                  <a:gd name="connsiteY378" fmla="*/ 3661183 h 13511369"/>
                  <a:gd name="connsiteX379" fmla="*/ 10564638 w 12089090"/>
                  <a:gd name="connsiteY379" fmla="*/ 3477033 h 13511369"/>
                  <a:gd name="connsiteX380" fmla="*/ 10704337 w 12089090"/>
                  <a:gd name="connsiteY380" fmla="*/ 3515132 h 13511369"/>
                  <a:gd name="connsiteX381" fmla="*/ 10818637 w 12089090"/>
                  <a:gd name="connsiteY381" fmla="*/ 3210332 h 13511369"/>
                  <a:gd name="connsiteX382" fmla="*/ 10920238 w 12089090"/>
                  <a:gd name="connsiteY382" fmla="*/ 3299233 h 13511369"/>
                  <a:gd name="connsiteX383" fmla="*/ 11059937 w 12089090"/>
                  <a:gd name="connsiteY383" fmla="*/ 3283357 h 13511369"/>
                  <a:gd name="connsiteX384" fmla="*/ 11094862 w 12089090"/>
                  <a:gd name="connsiteY384" fmla="*/ 3508782 h 13511369"/>
                  <a:gd name="connsiteX385" fmla="*/ 11171063 w 12089090"/>
                  <a:gd name="connsiteY385" fmla="*/ 3251608 h 13511369"/>
                  <a:gd name="connsiteX386" fmla="*/ 11094863 w 12089090"/>
                  <a:gd name="connsiteY386" fmla="*/ 3165883 h 13511369"/>
                  <a:gd name="connsiteX387" fmla="*/ 11180587 w 12089090"/>
                  <a:gd name="connsiteY387" fmla="*/ 2911882 h 13511369"/>
                  <a:gd name="connsiteX388" fmla="*/ 10999613 w 12089090"/>
                  <a:gd name="connsiteY388" fmla="*/ 2988083 h 13511369"/>
                  <a:gd name="connsiteX389" fmla="*/ 10971037 w 12089090"/>
                  <a:gd name="connsiteY389" fmla="*/ 2918232 h 13511369"/>
                  <a:gd name="connsiteX390" fmla="*/ 10780537 w 12089090"/>
                  <a:gd name="connsiteY390" fmla="*/ 2715032 h 13511369"/>
                  <a:gd name="connsiteX391" fmla="*/ 10748788 w 12089090"/>
                  <a:gd name="connsiteY391" fmla="*/ 2530883 h 13511369"/>
                  <a:gd name="connsiteX392" fmla="*/ 10717038 w 12089090"/>
                  <a:gd name="connsiteY392" fmla="*/ 2435633 h 13511369"/>
                  <a:gd name="connsiteX393" fmla="*/ 10818637 w 12089090"/>
                  <a:gd name="connsiteY393" fmla="*/ 2334032 h 13511369"/>
                  <a:gd name="connsiteX394" fmla="*/ 11078988 w 12089090"/>
                  <a:gd name="connsiteY394" fmla="*/ 2099083 h 13511369"/>
                  <a:gd name="connsiteX395" fmla="*/ 11199637 w 12089090"/>
                  <a:gd name="connsiteY395" fmla="*/ 2118132 h 13511369"/>
                  <a:gd name="connsiteX396" fmla="*/ 11269488 w 12089090"/>
                  <a:gd name="connsiteY396" fmla="*/ 2029233 h 13511369"/>
                  <a:gd name="connsiteX397" fmla="*/ 11504437 w 12089090"/>
                  <a:gd name="connsiteY397" fmla="*/ 1921282 h 13511369"/>
                  <a:gd name="connsiteX398" fmla="*/ 11358388 w 12089090"/>
                  <a:gd name="connsiteY398" fmla="*/ 1851433 h 13511369"/>
                  <a:gd name="connsiteX399" fmla="*/ 11275837 w 12089090"/>
                  <a:gd name="connsiteY399" fmla="*/ 1705382 h 13511369"/>
                  <a:gd name="connsiteX400" fmla="*/ 11377437 w 12089090"/>
                  <a:gd name="connsiteY400" fmla="*/ 1279932 h 13511369"/>
                  <a:gd name="connsiteX401" fmla="*/ 11256787 w 12089090"/>
                  <a:gd name="connsiteY401" fmla="*/ 1019582 h 13511369"/>
                  <a:gd name="connsiteX402" fmla="*/ 11542537 w 12089090"/>
                  <a:gd name="connsiteY402" fmla="*/ 1362482 h 13511369"/>
                  <a:gd name="connsiteX403" fmla="*/ 11707637 w 12089090"/>
                  <a:gd name="connsiteY403" fmla="*/ 1165632 h 13511369"/>
                  <a:gd name="connsiteX404" fmla="*/ 11891787 w 12089090"/>
                  <a:gd name="connsiteY404" fmla="*/ 1476782 h 13511369"/>
                  <a:gd name="connsiteX405" fmla="*/ 12088637 w 12089090"/>
                  <a:gd name="connsiteY405" fmla="*/ 1578383 h 13511369"/>
                  <a:gd name="connsiteX406" fmla="*/ 11923537 w 12089090"/>
                  <a:gd name="connsiteY406" fmla="*/ 1133883 h 13511369"/>
                  <a:gd name="connsiteX407" fmla="*/ 11910837 w 12089090"/>
                  <a:gd name="connsiteY407" fmla="*/ 917982 h 13511369"/>
                  <a:gd name="connsiteX408" fmla="*/ 11777487 w 12089090"/>
                  <a:gd name="connsiteY408" fmla="*/ 721132 h 13511369"/>
                  <a:gd name="connsiteX409" fmla="*/ 11752087 w 12089090"/>
                  <a:gd name="connsiteY40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836372 w 12089090"/>
                  <a:gd name="connsiteY8" fmla="*/ 2433794 h 13511369"/>
                  <a:gd name="connsiteX9" fmla="*/ 9698259 w 12089090"/>
                  <a:gd name="connsiteY9" fmla="*/ 2379025 h 13511369"/>
                  <a:gd name="connsiteX10" fmla="*/ 9650634 w 12089090"/>
                  <a:gd name="connsiteY10" fmla="*/ 2271869 h 13511369"/>
                  <a:gd name="connsiteX11" fmla="*/ 9519665 w 12089090"/>
                  <a:gd name="connsiteY11" fmla="*/ 2290919 h 13511369"/>
                  <a:gd name="connsiteX12" fmla="*/ 9305353 w 12089090"/>
                  <a:gd name="connsiteY12" fmla="*/ 2112325 h 13511369"/>
                  <a:gd name="connsiteX13" fmla="*/ 9176765 w 12089090"/>
                  <a:gd name="connsiteY13" fmla="*/ 2209956 h 13511369"/>
                  <a:gd name="connsiteX14" fmla="*/ 9123187 w 12089090"/>
                  <a:gd name="connsiteY14" fmla="*/ 2105432 h 13511369"/>
                  <a:gd name="connsiteX15" fmla="*/ 8936259 w 12089090"/>
                  <a:gd name="connsiteY15" fmla="*/ 2012313 h 13511369"/>
                  <a:gd name="connsiteX16" fmla="*/ 8874347 w 12089090"/>
                  <a:gd name="connsiteY16" fmla="*/ 2231388 h 13511369"/>
                  <a:gd name="connsiteX17" fmla="*/ 8881490 w 12089090"/>
                  <a:gd name="connsiteY17" fmla="*/ 2321875 h 13511369"/>
                  <a:gd name="connsiteX18" fmla="*/ 8781478 w 12089090"/>
                  <a:gd name="connsiteY18" fmla="*/ 2293300 h 13511369"/>
                  <a:gd name="connsiteX19" fmla="*/ 8579072 w 12089090"/>
                  <a:gd name="connsiteY19" fmla="*/ 2374263 h 13511369"/>
                  <a:gd name="connsiteX20" fmla="*/ 8418337 w 12089090"/>
                  <a:gd name="connsiteY20" fmla="*/ 2848382 h 13511369"/>
                  <a:gd name="connsiteX21" fmla="*/ 8300465 w 12089090"/>
                  <a:gd name="connsiteY21" fmla="*/ 2740975 h 13511369"/>
                  <a:gd name="connsiteX22" fmla="*/ 8262365 w 12089090"/>
                  <a:gd name="connsiteY22" fmla="*/ 2845750 h 13511369"/>
                  <a:gd name="connsiteX23" fmla="*/ 8095678 w 12089090"/>
                  <a:gd name="connsiteY23" fmla="*/ 2810031 h 13511369"/>
                  <a:gd name="connsiteX24" fmla="*/ 8019478 w 12089090"/>
                  <a:gd name="connsiteY24" fmla="*/ 2614769 h 13511369"/>
                  <a:gd name="connsiteX25" fmla="*/ 7656337 w 12089090"/>
                  <a:gd name="connsiteY25" fmla="*/ 2429282 h 13511369"/>
                  <a:gd name="connsiteX26" fmla="*/ 7595615 w 12089090"/>
                  <a:gd name="connsiteY26" fmla="*/ 2443319 h 13511369"/>
                  <a:gd name="connsiteX27" fmla="*/ 7526559 w 12089090"/>
                  <a:gd name="connsiteY27" fmla="*/ 2407600 h 13511369"/>
                  <a:gd name="connsiteX28" fmla="*/ 7521797 w 12089090"/>
                  <a:gd name="connsiteY28" fmla="*/ 2148044 h 13511369"/>
                  <a:gd name="connsiteX29" fmla="*/ 7412259 w 12089090"/>
                  <a:gd name="connsiteY29" fmla="*/ 2105181 h 13511369"/>
                  <a:gd name="connsiteX30" fmla="*/ 7371778 w 12089090"/>
                  <a:gd name="connsiteY30" fmla="*/ 1993263 h 13511369"/>
                  <a:gd name="connsiteX31" fmla="*/ 7281290 w 12089090"/>
                  <a:gd name="connsiteY31" fmla="*/ 2021838 h 13511369"/>
                  <a:gd name="connsiteX32" fmla="*/ 7180087 w 12089090"/>
                  <a:gd name="connsiteY32" fmla="*/ 1905407 h 13511369"/>
                  <a:gd name="connsiteX33" fmla="*/ 7321772 w 12089090"/>
                  <a:gd name="connsiteY33" fmla="*/ 1876581 h 13511369"/>
                  <a:gd name="connsiteX34" fmla="*/ 7419403 w 12089090"/>
                  <a:gd name="connsiteY34" fmla="*/ 1843244 h 13511369"/>
                  <a:gd name="connsiteX35" fmla="*/ 7457503 w 12089090"/>
                  <a:gd name="connsiteY35" fmla="*/ 1764663 h 13511369"/>
                  <a:gd name="connsiteX36" fmla="*/ 7543228 w 12089090"/>
                  <a:gd name="connsiteY36" fmla="*/ 1752756 h 13511369"/>
                  <a:gd name="connsiteX37" fmla="*/ 7618237 w 12089090"/>
                  <a:gd name="connsiteY37" fmla="*/ 1552982 h 13511369"/>
                  <a:gd name="connsiteX38" fmla="*/ 7512272 w 12089090"/>
                  <a:gd name="connsiteY38" fmla="*/ 1428906 h 13511369"/>
                  <a:gd name="connsiteX39" fmla="*/ 7275337 w 12089090"/>
                  <a:gd name="connsiteY39" fmla="*/ 1305332 h 13511369"/>
                  <a:gd name="connsiteX40" fmla="*/ 6959822 w 12089090"/>
                  <a:gd name="connsiteY40" fmla="*/ 1395569 h 13511369"/>
                  <a:gd name="connsiteX41" fmla="*/ 6752653 w 12089090"/>
                  <a:gd name="connsiteY41" fmla="*/ 1359850 h 13511369"/>
                  <a:gd name="connsiteX42" fmla="*/ 6647878 w 12089090"/>
                  <a:gd name="connsiteY42" fmla="*/ 1431288 h 13511369"/>
                  <a:gd name="connsiteX43" fmla="*/ 6488334 w 12089090"/>
                  <a:gd name="connsiteY43" fmla="*/ 1331275 h 13511369"/>
                  <a:gd name="connsiteX44" fmla="*/ 6354984 w 12089090"/>
                  <a:gd name="connsiteY44" fmla="*/ 1402713 h 13511369"/>
                  <a:gd name="connsiteX45" fmla="*/ 6265687 w 12089090"/>
                  <a:gd name="connsiteY45" fmla="*/ 1362482 h 13511369"/>
                  <a:gd name="connsiteX46" fmla="*/ 6181153 w 12089090"/>
                  <a:gd name="connsiteY46" fmla="*/ 1433669 h 13511369"/>
                  <a:gd name="connsiteX47" fmla="*/ 6052565 w 12089090"/>
                  <a:gd name="connsiteY47" fmla="*/ 1269363 h 13511369"/>
                  <a:gd name="connsiteX48" fmla="*/ 5971603 w 12089090"/>
                  <a:gd name="connsiteY48" fmla="*/ 1078863 h 13511369"/>
                  <a:gd name="connsiteX49" fmla="*/ 5808487 w 12089090"/>
                  <a:gd name="connsiteY49" fmla="*/ 1000532 h 13511369"/>
                  <a:gd name="connsiteX50" fmla="*/ 5647753 w 12089090"/>
                  <a:gd name="connsiteY50" fmla="*/ 921700 h 13511369"/>
                  <a:gd name="connsiteX51" fmla="*/ 5566790 w 12089090"/>
                  <a:gd name="connsiteY51" fmla="*/ 995519 h 13511369"/>
                  <a:gd name="connsiteX52" fmla="*/ 5500115 w 12089090"/>
                  <a:gd name="connsiteY52" fmla="*/ 847881 h 13511369"/>
                  <a:gd name="connsiteX53" fmla="*/ 5295328 w 12089090"/>
                  <a:gd name="connsiteY53" fmla="*/ 838356 h 13511369"/>
                  <a:gd name="connsiteX54" fmla="*/ 5119115 w 12089090"/>
                  <a:gd name="connsiteY54" fmla="*/ 678813 h 13511369"/>
                  <a:gd name="connsiteX55" fmla="*/ 4872656 w 12089090"/>
                  <a:gd name="connsiteY55" fmla="*/ 524282 h 13511369"/>
                  <a:gd name="connsiteX56" fmla="*/ 4578572 w 12089090"/>
                  <a:gd name="connsiteY56" fmla="*/ 478788 h 13511369"/>
                  <a:gd name="connsiteX57" fmla="*/ 4330922 w 12089090"/>
                  <a:gd name="connsiteY57" fmla="*/ 395444 h 13511369"/>
                  <a:gd name="connsiteX58" fmla="*/ 4363068 w 12089090"/>
                  <a:gd name="connsiteY58" fmla="*/ 505232 h 13511369"/>
                  <a:gd name="connsiteX59" fmla="*/ 4118990 w 12089090"/>
                  <a:gd name="connsiteY59" fmla="*/ 528794 h 13511369"/>
                  <a:gd name="connsiteX60" fmla="*/ 3952303 w 12089090"/>
                  <a:gd name="connsiteY60" fmla="*/ 640713 h 13511369"/>
                  <a:gd name="connsiteX61" fmla="*/ 3770137 w 12089090"/>
                  <a:gd name="connsiteY61" fmla="*/ 929094 h 13511369"/>
                  <a:gd name="connsiteX62" fmla="*/ 3680840 w 12089090"/>
                  <a:gd name="connsiteY62" fmla="*/ 914556 h 13511369"/>
                  <a:gd name="connsiteX63" fmla="*/ 3578447 w 12089090"/>
                  <a:gd name="connsiteY63" fmla="*/ 990756 h 13511369"/>
                  <a:gd name="connsiteX64" fmla="*/ 3404615 w 12089090"/>
                  <a:gd name="connsiteY64" fmla="*/ 1205069 h 13511369"/>
                  <a:gd name="connsiteX65" fmla="*/ 3266503 w 12089090"/>
                  <a:gd name="connsiteY65" fmla="*/ 1266981 h 13511369"/>
                  <a:gd name="connsiteX66" fmla="*/ 3184349 w 12089090"/>
                  <a:gd name="connsiteY66" fmla="*/ 1343433 h 13511369"/>
                  <a:gd name="connsiteX67" fmla="*/ 2956940 w 12089090"/>
                  <a:gd name="connsiteY67" fmla="*/ 1233644 h 13511369"/>
                  <a:gd name="connsiteX68" fmla="*/ 2829544 w 12089090"/>
                  <a:gd name="connsiteY68" fmla="*/ 1317239 h 13511369"/>
                  <a:gd name="connsiteX69" fmla="*/ 2690240 w 12089090"/>
                  <a:gd name="connsiteY69" fmla="*/ 1366994 h 13511369"/>
                  <a:gd name="connsiteX70" fmla="*/ 2455687 w 12089090"/>
                  <a:gd name="connsiteY70" fmla="*/ 1452970 h 13511369"/>
                  <a:gd name="connsiteX71" fmla="*/ 2421159 w 12089090"/>
                  <a:gd name="connsiteY71" fmla="*/ 1328894 h 13511369"/>
                  <a:gd name="connsiteX72" fmla="*/ 2341387 w 12089090"/>
                  <a:gd name="connsiteY72" fmla="*/ 1248182 h 13511369"/>
                  <a:gd name="connsiteX73" fmla="*/ 2364009 w 12089090"/>
                  <a:gd name="connsiteY73" fmla="*/ 1407475 h 13511369"/>
                  <a:gd name="connsiteX74" fmla="*/ 2321147 w 12089090"/>
                  <a:gd name="connsiteY74" fmla="*/ 1557494 h 13511369"/>
                  <a:gd name="connsiteX75" fmla="*/ 2379487 w 12089090"/>
                  <a:gd name="connsiteY75" fmla="*/ 1629182 h 13511369"/>
                  <a:gd name="connsiteX76" fmla="*/ 2748581 w 12089090"/>
                  <a:gd name="connsiteY76" fmla="*/ 1888739 h 13511369"/>
                  <a:gd name="connsiteX77" fmla="*/ 2818828 w 12089090"/>
                  <a:gd name="connsiteY77" fmla="*/ 2031363 h 13511369"/>
                  <a:gd name="connsiteX78" fmla="*/ 2799778 w 12089090"/>
                  <a:gd name="connsiteY78" fmla="*/ 2224244 h 13511369"/>
                  <a:gd name="connsiteX79" fmla="*/ 2870025 w 12089090"/>
                  <a:gd name="connsiteY79" fmla="*/ 2431664 h 13511369"/>
                  <a:gd name="connsiteX80" fmla="*/ 3027187 w 12089090"/>
                  <a:gd name="connsiteY80" fmla="*/ 2567395 h 13511369"/>
                  <a:gd name="connsiteX81" fmla="*/ 3160537 w 12089090"/>
                  <a:gd name="connsiteY81" fmla="*/ 2543582 h 13511369"/>
                  <a:gd name="connsiteX82" fmla="*/ 3228403 w 12089090"/>
                  <a:gd name="connsiteY82" fmla="*/ 2648106 h 13511369"/>
                  <a:gd name="connsiteX83" fmla="*/ 3130772 w 12089090"/>
                  <a:gd name="connsiteY83" fmla="*/ 2719544 h 13511369"/>
                  <a:gd name="connsiteX84" fmla="*/ 3115293 w 12089090"/>
                  <a:gd name="connsiteY84" fmla="*/ 2843619 h 13511369"/>
                  <a:gd name="connsiteX85" fmla="*/ 3023615 w 12089090"/>
                  <a:gd name="connsiteY85" fmla="*/ 2957669 h 13511369"/>
                  <a:gd name="connsiteX86" fmla="*/ 3016472 w 12089090"/>
                  <a:gd name="connsiteY86" fmla="*/ 3050538 h 13511369"/>
                  <a:gd name="connsiteX87" fmla="*/ 2916459 w 12089090"/>
                  <a:gd name="connsiteY87" fmla="*/ 3143406 h 13511369"/>
                  <a:gd name="connsiteX88" fmla="*/ 2874787 w 12089090"/>
                  <a:gd name="connsiteY88" fmla="*/ 3248432 h 13511369"/>
                  <a:gd name="connsiteX89" fmla="*/ 2916459 w 12089090"/>
                  <a:gd name="connsiteY89" fmla="*/ 3355338 h 13511369"/>
                  <a:gd name="connsiteX90" fmla="*/ 3039093 w 12089090"/>
                  <a:gd name="connsiteY90" fmla="*/ 3469889 h 13511369"/>
                  <a:gd name="connsiteX91" fmla="*/ 2880740 w 12089090"/>
                  <a:gd name="connsiteY91" fmla="*/ 3872069 h 13511369"/>
                  <a:gd name="connsiteX92" fmla="*/ 2854547 w 12089090"/>
                  <a:gd name="connsiteY92" fmla="*/ 4003038 h 13511369"/>
                  <a:gd name="connsiteX93" fmla="*/ 2779537 w 12089090"/>
                  <a:gd name="connsiteY93" fmla="*/ 4067582 h 13511369"/>
                  <a:gd name="connsiteX94" fmla="*/ 2630709 w 12089090"/>
                  <a:gd name="connsiteY94" fmla="*/ 4069713 h 13511369"/>
                  <a:gd name="connsiteX95" fmla="*/ 2559272 w 12089090"/>
                  <a:gd name="connsiteY95" fmla="*/ 4041138 h 13511369"/>
                  <a:gd name="connsiteX96" fmla="*/ 2497359 w 12089090"/>
                  <a:gd name="connsiteY96" fmla="*/ 3964938 h 13511369"/>
                  <a:gd name="connsiteX97" fmla="*/ 2360437 w 12089090"/>
                  <a:gd name="connsiteY97" fmla="*/ 3991382 h 13511369"/>
                  <a:gd name="connsiteX98" fmla="*/ 2302097 w 12089090"/>
                  <a:gd name="connsiteY98" fmla="*/ 4098288 h 13511369"/>
                  <a:gd name="connsiteX99" fmla="*/ 2402109 w 12089090"/>
                  <a:gd name="connsiteY99" fmla="*/ 4295932 h 13511369"/>
                  <a:gd name="connsiteX100" fmla="*/ 2322337 w 12089090"/>
                  <a:gd name="connsiteY100" fmla="*/ 4353332 h 13511369"/>
                  <a:gd name="connsiteX101" fmla="*/ 2533078 w 12089090"/>
                  <a:gd name="connsiteY101" fmla="*/ 4645975 h 13511369"/>
                  <a:gd name="connsiteX102" fmla="*/ 2597372 w 12089090"/>
                  <a:gd name="connsiteY102" fmla="*/ 4879338 h 13511369"/>
                  <a:gd name="connsiteX103" fmla="*/ 2489024 w 12089090"/>
                  <a:gd name="connsiteY103" fmla="*/ 4958170 h 13511369"/>
                  <a:gd name="connsiteX104" fmla="*/ 2471165 w 12089090"/>
                  <a:gd name="connsiteY104" fmla="*/ 5122225 h 13511369"/>
                  <a:gd name="connsiteX105" fmla="*/ 2387822 w 12089090"/>
                  <a:gd name="connsiteY105" fmla="*/ 5196044 h 13511369"/>
                  <a:gd name="connsiteX106" fmla="*/ 2398537 w 12089090"/>
                  <a:gd name="connsiteY106" fmla="*/ 5286782 h 13511369"/>
                  <a:gd name="connsiteX107" fmla="*/ 2506884 w 12089090"/>
                  <a:gd name="connsiteY107" fmla="*/ 5384163 h 13511369"/>
                  <a:gd name="connsiteX108" fmla="*/ 2512837 w 12089090"/>
                  <a:gd name="connsiteY108" fmla="*/ 5534432 h 13511369"/>
                  <a:gd name="connsiteX109" fmla="*/ 2516409 w 12089090"/>
                  <a:gd name="connsiteY109" fmla="*/ 5622288 h 13511369"/>
                  <a:gd name="connsiteX110" fmla="*/ 2649759 w 12089090"/>
                  <a:gd name="connsiteY110" fmla="*/ 5741350 h 13511369"/>
                  <a:gd name="connsiteX111" fmla="*/ 2814065 w 12089090"/>
                  <a:gd name="connsiteY111" fmla="*/ 5819932 h 13511369"/>
                  <a:gd name="connsiteX112" fmla="*/ 2846212 w 12089090"/>
                  <a:gd name="connsiteY112" fmla="*/ 6036875 h 13511369"/>
                  <a:gd name="connsiteX113" fmla="*/ 2836687 w 12089090"/>
                  <a:gd name="connsiteY113" fmla="*/ 6239282 h 13511369"/>
                  <a:gd name="connsiteX114" fmla="*/ 2611659 w 12089090"/>
                  <a:gd name="connsiteY114" fmla="*/ 6322375 h 13511369"/>
                  <a:gd name="connsiteX115" fmla="*/ 2627137 w 12089090"/>
                  <a:gd name="connsiteY115" fmla="*/ 6448832 h 13511369"/>
                  <a:gd name="connsiteX116" fmla="*/ 2531887 w 12089090"/>
                  <a:gd name="connsiteY116" fmla="*/ 6696482 h 13511369"/>
                  <a:gd name="connsiteX117" fmla="*/ 2585465 w 12089090"/>
                  <a:gd name="connsiteY117" fmla="*/ 6812913 h 13511369"/>
                  <a:gd name="connsiteX118" fmla="*/ 2535459 w 12089090"/>
                  <a:gd name="connsiteY118" fmla="*/ 6872444 h 13511369"/>
                  <a:gd name="connsiteX119" fmla="*/ 2478309 w 12089090"/>
                  <a:gd name="connsiteY119" fmla="*/ 6981982 h 13511369"/>
                  <a:gd name="connsiteX120" fmla="*/ 2365199 w 12089090"/>
                  <a:gd name="connsiteY120" fmla="*/ 7022714 h 13511369"/>
                  <a:gd name="connsiteX121" fmla="*/ 2123503 w 12089090"/>
                  <a:gd name="connsiteY121" fmla="*/ 7248682 h 13511369"/>
                  <a:gd name="connsiteX122" fmla="*/ 2171128 w 12089090"/>
                  <a:gd name="connsiteY122" fmla="*/ 7551100 h 13511369"/>
                  <a:gd name="connsiteX123" fmla="*/ 2143743 w 12089090"/>
                  <a:gd name="connsiteY123" fmla="*/ 7627551 h 13511369"/>
                  <a:gd name="connsiteX124" fmla="*/ 1973484 w 12089090"/>
                  <a:gd name="connsiteY124" fmla="*/ 7703500 h 13511369"/>
                  <a:gd name="connsiteX125" fmla="*/ 1867519 w 12089090"/>
                  <a:gd name="connsiteY125" fmla="*/ 7841863 h 13511369"/>
                  <a:gd name="connsiteX126" fmla="*/ 1842515 w 12089090"/>
                  <a:gd name="connsiteY126" fmla="*/ 8084500 h 13511369"/>
                  <a:gd name="connsiteX127" fmla="*/ 1721072 w 12089090"/>
                  <a:gd name="connsiteY127" fmla="*/ 8148794 h 13511369"/>
                  <a:gd name="connsiteX128" fmla="*/ 1703212 w 12089090"/>
                  <a:gd name="connsiteY128" fmla="*/ 8291919 h 13511369"/>
                  <a:gd name="connsiteX129" fmla="*/ 1671065 w 12089090"/>
                  <a:gd name="connsiteY129" fmla="*/ 8510744 h 13511369"/>
                  <a:gd name="connsiteX130" fmla="*/ 1716309 w 12089090"/>
                  <a:gd name="connsiteY130" fmla="*/ 8653619 h 13511369"/>
                  <a:gd name="connsiteX131" fmla="*/ 1706784 w 12089090"/>
                  <a:gd name="connsiteY131" fmla="*/ 8772682 h 13511369"/>
                  <a:gd name="connsiteX132" fmla="*/ 1788937 w 12089090"/>
                  <a:gd name="connsiteY132" fmla="*/ 8963432 h 13511369"/>
                  <a:gd name="connsiteX133" fmla="*/ 1657969 w 12089090"/>
                  <a:gd name="connsiteY133" fmla="*/ 9413488 h 13511369"/>
                  <a:gd name="connsiteX134" fmla="*/ 1506759 w 12089090"/>
                  <a:gd name="connsiteY134" fmla="*/ 9498963 h 13511369"/>
                  <a:gd name="connsiteX135" fmla="*/ 1463897 w 12089090"/>
                  <a:gd name="connsiteY135" fmla="*/ 9682319 h 13511369"/>
                  <a:gd name="connsiteX136" fmla="*/ 1321022 w 12089090"/>
                  <a:gd name="connsiteY136" fmla="*/ 9748994 h 13511369"/>
                  <a:gd name="connsiteX137" fmla="*/ 1312687 w 12089090"/>
                  <a:gd name="connsiteY137" fmla="*/ 9839732 h 13511369"/>
                  <a:gd name="connsiteX138" fmla="*/ 1237678 w 12089090"/>
                  <a:gd name="connsiteY138" fmla="*/ 9970450 h 13511369"/>
                  <a:gd name="connsiteX139" fmla="*/ 1254347 w 12089090"/>
                  <a:gd name="connsiteY139" fmla="*/ 10151425 h 13511369"/>
                  <a:gd name="connsiteX140" fmla="*/ 1179337 w 12089090"/>
                  <a:gd name="connsiteY140" fmla="*/ 10315982 h 13511369"/>
                  <a:gd name="connsiteX141" fmla="*/ 932878 w 12089090"/>
                  <a:gd name="connsiteY141" fmla="*/ 10353832 h 13511369"/>
                  <a:gd name="connsiteX142" fmla="*/ 817387 w 12089090"/>
                  <a:gd name="connsiteY142" fmla="*/ 10468382 h 13511369"/>
                  <a:gd name="connsiteX143" fmla="*/ 678084 w 12089090"/>
                  <a:gd name="connsiteY143" fmla="*/ 10480038 h 13511369"/>
                  <a:gd name="connsiteX144" fmla="*/ 585215 w 12089090"/>
                  <a:gd name="connsiteY144" fmla="*/ 10544332 h 13511369"/>
                  <a:gd name="connsiteX145" fmla="*/ 497109 w 12089090"/>
                  <a:gd name="connsiteY145" fmla="*/ 10503850 h 13511369"/>
                  <a:gd name="connsiteX146" fmla="*/ 399478 w 12089090"/>
                  <a:gd name="connsiteY146" fmla="*/ 10510994 h 13511369"/>
                  <a:gd name="connsiteX147" fmla="*/ 301847 w 12089090"/>
                  <a:gd name="connsiteY147" fmla="*/ 10482419 h 13511369"/>
                  <a:gd name="connsiteX148" fmla="*/ 238743 w 12089090"/>
                  <a:gd name="connsiteY148" fmla="*/ 10535057 h 13511369"/>
                  <a:gd name="connsiteX149" fmla="*/ 17287 w 12089090"/>
                  <a:gd name="connsiteY149" fmla="*/ 10430282 h 13511369"/>
                  <a:gd name="connsiteX150" fmla="*/ 78009 w 12089090"/>
                  <a:gd name="connsiteY150" fmla="*/ 10608625 h 13511369"/>
                  <a:gd name="connsiteX151" fmla="*/ 11334 w 12089090"/>
                  <a:gd name="connsiteY151" fmla="*/ 10787219 h 13511369"/>
                  <a:gd name="connsiteX152" fmla="*/ 112537 w 12089090"/>
                  <a:gd name="connsiteY152" fmla="*/ 11056551 h 13511369"/>
                  <a:gd name="connsiteX153" fmla="*/ 8953 w 12089090"/>
                  <a:gd name="connsiteY153" fmla="*/ 11234894 h 13511369"/>
                  <a:gd name="connsiteX154" fmla="*/ 17287 w 12089090"/>
                  <a:gd name="connsiteY154" fmla="*/ 11420882 h 13511369"/>
                  <a:gd name="connsiteX155" fmla="*/ 158972 w 12089090"/>
                  <a:gd name="connsiteY155" fmla="*/ 11470638 h 13511369"/>
                  <a:gd name="connsiteX156" fmla="*/ 455437 w 12089090"/>
                  <a:gd name="connsiteY156" fmla="*/ 11497082 h 13511369"/>
                  <a:gd name="connsiteX157" fmla="*/ 623315 w 12089090"/>
                  <a:gd name="connsiteY157" fmla="*/ 11544457 h 13511369"/>
                  <a:gd name="connsiteX158" fmla="*/ 737615 w 12089090"/>
                  <a:gd name="connsiteY158" fmla="*/ 11489688 h 13511369"/>
                  <a:gd name="connsiteX159" fmla="*/ 912637 w 12089090"/>
                  <a:gd name="connsiteY159" fmla="*/ 11535182 h 13511369"/>
                  <a:gd name="connsiteX160" fmla="*/ 1078134 w 12089090"/>
                  <a:gd name="connsiteY160" fmla="*/ 11413488 h 13511369"/>
                  <a:gd name="connsiteX161" fmla="*/ 1155524 w 12089090"/>
                  <a:gd name="connsiteY161" fmla="*/ 11470889 h 13511369"/>
                  <a:gd name="connsiteX162" fmla="*/ 1294828 w 12089090"/>
                  <a:gd name="connsiteY162" fmla="*/ 11496832 h 13511369"/>
                  <a:gd name="connsiteX163" fmla="*/ 1466278 w 12089090"/>
                  <a:gd name="connsiteY163" fmla="*/ 11508738 h 13511369"/>
                  <a:gd name="connsiteX164" fmla="*/ 1552003 w 12089090"/>
                  <a:gd name="connsiteY164" fmla="*/ 11573032 h 13511369"/>
                  <a:gd name="connsiteX165" fmla="*/ 1652015 w 12089090"/>
                  <a:gd name="connsiteY165" fmla="*/ 11580175 h 13511369"/>
                  <a:gd name="connsiteX166" fmla="*/ 1731787 w 12089090"/>
                  <a:gd name="connsiteY166" fmla="*/ 11592332 h 13511369"/>
                  <a:gd name="connsiteX167" fmla="*/ 1659159 w 12089090"/>
                  <a:gd name="connsiteY167" fmla="*/ 11737338 h 13511369"/>
                  <a:gd name="connsiteX168" fmla="*/ 1693687 w 12089090"/>
                  <a:gd name="connsiteY168" fmla="*/ 11992382 h 13511369"/>
                  <a:gd name="connsiteX169" fmla="*/ 1871090 w 12089090"/>
                  <a:gd name="connsiteY169" fmla="*/ 12130244 h 13511369"/>
                  <a:gd name="connsiteX170" fmla="*/ 1993724 w 12089090"/>
                  <a:gd name="connsiteY170" fmla="*/ 12056676 h 13511369"/>
                  <a:gd name="connsiteX171" fmla="*/ 2066353 w 12089090"/>
                  <a:gd name="connsiteY171" fmla="*/ 12104050 h 13511369"/>
                  <a:gd name="connsiteX172" fmla="*/ 2142553 w 12089090"/>
                  <a:gd name="connsiteY172" fmla="*/ 12034994 h 13511369"/>
                  <a:gd name="connsiteX173" fmla="*/ 2242565 w 12089090"/>
                  <a:gd name="connsiteY173" fmla="*/ 12058807 h 13511369"/>
                  <a:gd name="connsiteX174" fmla="*/ 2473547 w 12089090"/>
                  <a:gd name="connsiteY174" fmla="*/ 12008800 h 13511369"/>
                  <a:gd name="connsiteX175" fmla="*/ 2524743 w 12089090"/>
                  <a:gd name="connsiteY175" fmla="*/ 11899513 h 13511369"/>
                  <a:gd name="connsiteX176" fmla="*/ 2893837 w 12089090"/>
                  <a:gd name="connsiteY176" fmla="*/ 12030482 h 13511369"/>
                  <a:gd name="connsiteX177" fmla="*/ 2983134 w 12089090"/>
                  <a:gd name="connsiteY177" fmla="*/ 12018325 h 13511369"/>
                  <a:gd name="connsiteX178" fmla="*/ 3084337 w 12089090"/>
                  <a:gd name="connsiteY178" fmla="*/ 12182882 h 13511369"/>
                  <a:gd name="connsiteX179" fmla="*/ 3323653 w 12089090"/>
                  <a:gd name="connsiteY179" fmla="*/ 12127863 h 13511369"/>
                  <a:gd name="connsiteX180" fmla="*/ 3433190 w 12089090"/>
                  <a:gd name="connsiteY180" fmla="*/ 12196919 h 13511369"/>
                  <a:gd name="connsiteX181" fmla="*/ 3586781 w 12089090"/>
                  <a:gd name="connsiteY181" fmla="*/ 12266226 h 13511369"/>
                  <a:gd name="connsiteX182" fmla="*/ 3522487 w 12089090"/>
                  <a:gd name="connsiteY182" fmla="*/ 12387670 h 13511369"/>
                  <a:gd name="connsiteX183" fmla="*/ 3607022 w 12089090"/>
                  <a:gd name="connsiteY183" fmla="*/ 12592207 h 13511369"/>
                  <a:gd name="connsiteX184" fmla="*/ 3560587 w 12089090"/>
                  <a:gd name="connsiteY184" fmla="*/ 12773432 h 13511369"/>
                  <a:gd name="connsiteX185" fmla="*/ 3545109 w 12089090"/>
                  <a:gd name="connsiteY185" fmla="*/ 12987494 h 13511369"/>
                  <a:gd name="connsiteX186" fmla="*/ 3636787 w 12089090"/>
                  <a:gd name="connsiteY186" fmla="*/ 13211582 h 13511369"/>
                  <a:gd name="connsiteX187" fmla="*/ 3922537 w 12089090"/>
                  <a:gd name="connsiteY187" fmla="*/ 13440182 h 13511369"/>
                  <a:gd name="connsiteX188" fmla="*/ 4514278 w 12089090"/>
                  <a:gd name="connsiteY188" fmla="*/ 13511369 h 13511369"/>
                  <a:gd name="connsiteX189" fmla="*/ 4549996 w 12089090"/>
                  <a:gd name="connsiteY189" fmla="*/ 13442312 h 13511369"/>
                  <a:gd name="connsiteX190" fmla="*/ 4208287 w 12089090"/>
                  <a:gd name="connsiteY190" fmla="*/ 13154432 h 13511369"/>
                  <a:gd name="connsiteX191" fmla="*/ 4635722 w 12089090"/>
                  <a:gd name="connsiteY191" fmla="*/ 13268482 h 13511369"/>
                  <a:gd name="connsiteX192" fmla="*/ 4951237 w 12089090"/>
                  <a:gd name="connsiteY192" fmla="*/ 13268732 h 13511369"/>
                  <a:gd name="connsiteX193" fmla="*/ 5052440 w 12089090"/>
                  <a:gd name="connsiteY193" fmla="*/ 13058932 h 13511369"/>
                  <a:gd name="connsiteX194" fmla="*/ 5011959 w 12089090"/>
                  <a:gd name="connsiteY194" fmla="*/ 12985113 h 13511369"/>
                  <a:gd name="connsiteX195" fmla="*/ 5008387 w 12089090"/>
                  <a:gd name="connsiteY195" fmla="*/ 12678182 h 13511369"/>
                  <a:gd name="connsiteX196" fmla="*/ 5084587 w 12089090"/>
                  <a:gd name="connsiteY196" fmla="*/ 12563882 h 13511369"/>
                  <a:gd name="connsiteX197" fmla="*/ 5046487 w 12089090"/>
                  <a:gd name="connsiteY197" fmla="*/ 12225745 h 13511369"/>
                  <a:gd name="connsiteX198" fmla="*/ 5375100 w 12089090"/>
                  <a:gd name="connsiteY198" fmla="*/ 12097157 h 13511369"/>
                  <a:gd name="connsiteX199" fmla="*/ 5656087 w 12089090"/>
                  <a:gd name="connsiteY199" fmla="*/ 12180502 h 13511369"/>
                  <a:gd name="connsiteX200" fmla="*/ 5541787 w 12089090"/>
                  <a:gd name="connsiteY200" fmla="*/ 11249432 h 13511369"/>
                  <a:gd name="connsiteX201" fmla="*/ 5602510 w 12089090"/>
                  <a:gd name="connsiteY201" fmla="*/ 10722925 h 13511369"/>
                  <a:gd name="connsiteX202" fmla="*/ 5485827 w 12089090"/>
                  <a:gd name="connsiteY202" fmla="*/ 10663394 h 13511369"/>
                  <a:gd name="connsiteX203" fmla="*/ 5602509 w 12089090"/>
                  <a:gd name="connsiteY203" fmla="*/ 10701495 h 13511369"/>
                  <a:gd name="connsiteX204" fmla="*/ 5628703 w 12089090"/>
                  <a:gd name="connsiteY204" fmla="*/ 10160950 h 13511369"/>
                  <a:gd name="connsiteX205" fmla="*/ 5715618 w 12089090"/>
                  <a:gd name="connsiteY205" fmla="*/ 9775438 h 13511369"/>
                  <a:gd name="connsiteX206" fmla="*/ 5847778 w 12089090"/>
                  <a:gd name="connsiteY206" fmla="*/ 9408475 h 13511369"/>
                  <a:gd name="connsiteX207" fmla="*/ 5938265 w 12089090"/>
                  <a:gd name="connsiteY207" fmla="*/ 9196544 h 13511369"/>
                  <a:gd name="connsiteX208" fmla="*/ 5776340 w 12089090"/>
                  <a:gd name="connsiteY208" fmla="*/ 9329894 h 13511369"/>
                  <a:gd name="connsiteX209" fmla="*/ 5940647 w 12089090"/>
                  <a:gd name="connsiteY209" fmla="*/ 9137013 h 13511369"/>
                  <a:gd name="connsiteX210" fmla="*/ 5972794 w 12089090"/>
                  <a:gd name="connsiteY210" fmla="*/ 8956289 h 13511369"/>
                  <a:gd name="connsiteX211" fmla="*/ 5976365 w 12089090"/>
                  <a:gd name="connsiteY211" fmla="*/ 9087006 h 13511369"/>
                  <a:gd name="connsiteX212" fmla="*/ 6458567 w 12089090"/>
                  <a:gd name="connsiteY212" fmla="*/ 8201432 h 13511369"/>
                  <a:gd name="connsiteX213" fmla="*/ 6221634 w 12089090"/>
                  <a:gd name="connsiteY213" fmla="*/ 8101170 h 13511369"/>
                  <a:gd name="connsiteX214" fmla="*/ 6443090 w 12089090"/>
                  <a:gd name="connsiteY214" fmla="*/ 8110694 h 13511369"/>
                  <a:gd name="connsiteX215" fmla="*/ 6713363 w 12089090"/>
                  <a:gd name="connsiteY215" fmla="*/ 8074975 h 13511369"/>
                  <a:gd name="connsiteX216" fmla="*/ 6872907 w 12089090"/>
                  <a:gd name="connsiteY216" fmla="*/ 8032113 h 13511369"/>
                  <a:gd name="connsiteX217" fmla="*/ 6802659 w 12089090"/>
                  <a:gd name="connsiteY217" fmla="*/ 7972582 h 13511369"/>
                  <a:gd name="connsiteX218" fmla="*/ 6894339 w 12089090"/>
                  <a:gd name="connsiteY218" fmla="*/ 7846626 h 13511369"/>
                  <a:gd name="connsiteX219" fmla="*/ 6997921 w 12089090"/>
                  <a:gd name="connsiteY219" fmla="*/ 7867807 h 13511369"/>
                  <a:gd name="connsiteX220" fmla="*/ 7034832 w 12089090"/>
                  <a:gd name="connsiteY220" fmla="*/ 7793990 h 13511369"/>
                  <a:gd name="connsiteX221" fmla="*/ 6961013 w 12089090"/>
                  <a:gd name="connsiteY221" fmla="*/ 7693975 h 13511369"/>
                  <a:gd name="connsiteX222" fmla="*/ 6927676 w 12089090"/>
                  <a:gd name="connsiteY222" fmla="*/ 7596344 h 13511369"/>
                  <a:gd name="connsiteX223" fmla="*/ 6837187 w 12089090"/>
                  <a:gd name="connsiteY223" fmla="*/ 7591832 h 13511369"/>
                  <a:gd name="connsiteX224" fmla="*/ 6763369 w 12089090"/>
                  <a:gd name="connsiteY224" fmla="*/ 7674925 h 13511369"/>
                  <a:gd name="connsiteX225" fmla="*/ 6627637 w 12089090"/>
                  <a:gd name="connsiteY225" fmla="*/ 7687082 h 13511369"/>
                  <a:gd name="connsiteX226" fmla="*/ 6687169 w 12089090"/>
                  <a:gd name="connsiteY226" fmla="*/ 7617775 h 13511369"/>
                  <a:gd name="connsiteX227" fmla="*/ 6699076 w 12089090"/>
                  <a:gd name="connsiteY227" fmla="*/ 7529669 h 13511369"/>
                  <a:gd name="connsiteX228" fmla="*/ 6720506 w 12089090"/>
                  <a:gd name="connsiteY228" fmla="*/ 7467756 h 13511369"/>
                  <a:gd name="connsiteX229" fmla="*/ 6684787 w 12089090"/>
                  <a:gd name="connsiteY229" fmla="*/ 7401332 h 13511369"/>
                  <a:gd name="connsiteX230" fmla="*/ 6620494 w 12089090"/>
                  <a:gd name="connsiteY230" fmla="*/ 7432038 h 13511369"/>
                  <a:gd name="connsiteX231" fmla="*/ 6618112 w 12089090"/>
                  <a:gd name="connsiteY231" fmla="*/ 7351326 h 13511369"/>
                  <a:gd name="connsiteX232" fmla="*/ 6837188 w 12089090"/>
                  <a:gd name="connsiteY232" fmla="*/ 7243919 h 13511369"/>
                  <a:gd name="connsiteX233" fmla="*/ 6801469 w 12089090"/>
                  <a:gd name="connsiteY233" fmla="*/ 7089138 h 13511369"/>
                  <a:gd name="connsiteX234" fmla="*/ 6877669 w 12089090"/>
                  <a:gd name="connsiteY234" fmla="*/ 7072469 h 13511369"/>
                  <a:gd name="connsiteX235" fmla="*/ 6856237 w 12089090"/>
                  <a:gd name="connsiteY235" fmla="*/ 6982232 h 13511369"/>
                  <a:gd name="connsiteX236" fmla="*/ 6961013 w 12089090"/>
                  <a:gd name="connsiteY236" fmla="*/ 6984363 h 13511369"/>
                  <a:gd name="connsiteX237" fmla="*/ 7003876 w 12089090"/>
                  <a:gd name="connsiteY237" fmla="*/ 6903400 h 13511369"/>
                  <a:gd name="connsiteX238" fmla="*/ 7106269 w 12089090"/>
                  <a:gd name="connsiteY238" fmla="*/ 6936738 h 13511369"/>
                  <a:gd name="connsiteX239" fmla="*/ 7180088 w 12089090"/>
                  <a:gd name="connsiteY239" fmla="*/ 7039132 h 13511369"/>
                  <a:gd name="connsiteX240" fmla="*/ 7246763 w 12089090"/>
                  <a:gd name="connsiteY240" fmla="*/ 6979600 h 13511369"/>
                  <a:gd name="connsiteX241" fmla="*/ 7187232 w 12089090"/>
                  <a:gd name="connsiteY241" fmla="*/ 6843869 h 13511369"/>
                  <a:gd name="connsiteX242" fmla="*/ 7244381 w 12089090"/>
                  <a:gd name="connsiteY242" fmla="*/ 6896506 h 13511369"/>
                  <a:gd name="connsiteX243" fmla="*/ 7361063 w 12089090"/>
                  <a:gd name="connsiteY243" fmla="*/ 6934357 h 13511369"/>
                  <a:gd name="connsiteX244" fmla="*/ 7434882 w 12089090"/>
                  <a:gd name="connsiteY244" fmla="*/ 7006046 h 13511369"/>
                  <a:gd name="connsiteX245" fmla="*/ 7403926 w 12089090"/>
                  <a:gd name="connsiteY245" fmla="*/ 7144158 h 13511369"/>
                  <a:gd name="connsiteX246" fmla="*/ 7475363 w 12089090"/>
                  <a:gd name="connsiteY246" fmla="*/ 7108439 h 13511369"/>
                  <a:gd name="connsiteX247" fmla="*/ 7465837 w 12089090"/>
                  <a:gd name="connsiteY247" fmla="*/ 7077482 h 13511369"/>
                  <a:gd name="connsiteX248" fmla="*/ 7542038 w 12089090"/>
                  <a:gd name="connsiteY248" fmla="*/ 7163208 h 13511369"/>
                  <a:gd name="connsiteX249" fmla="*/ 7477744 w 12089090"/>
                  <a:gd name="connsiteY249" fmla="*/ 7244171 h 13511369"/>
                  <a:gd name="connsiteX250" fmla="*/ 7542037 w 12089090"/>
                  <a:gd name="connsiteY250" fmla="*/ 7325132 h 13511369"/>
                  <a:gd name="connsiteX251" fmla="*/ 7468219 w 12089090"/>
                  <a:gd name="connsiteY251" fmla="*/ 7344183 h 13511369"/>
                  <a:gd name="connsiteX252" fmla="*/ 7375351 w 12089090"/>
                  <a:gd name="connsiteY252" fmla="*/ 7296558 h 13511369"/>
                  <a:gd name="connsiteX253" fmla="*/ 7327726 w 12089090"/>
                  <a:gd name="connsiteY253" fmla="*/ 7406096 h 13511369"/>
                  <a:gd name="connsiteX254" fmla="*/ 7403926 w 12089090"/>
                  <a:gd name="connsiteY254" fmla="*/ 7425146 h 13511369"/>
                  <a:gd name="connsiteX255" fmla="*/ 7458694 w 12089090"/>
                  <a:gd name="connsiteY255" fmla="*/ 7484677 h 13511369"/>
                  <a:gd name="connsiteX256" fmla="*/ 7484888 w 12089090"/>
                  <a:gd name="connsiteY256" fmla="*/ 7515382 h 13511369"/>
                  <a:gd name="connsiteX257" fmla="*/ 7505128 w 12089090"/>
                  <a:gd name="connsiteY257" fmla="*/ 7467755 h 13511369"/>
                  <a:gd name="connsiteX258" fmla="*/ 7563469 w 12089090"/>
                  <a:gd name="connsiteY258" fmla="*/ 7529921 h 13511369"/>
                  <a:gd name="connsiteX259" fmla="*/ 7656338 w 12089090"/>
                  <a:gd name="connsiteY259" fmla="*/ 7615646 h 13511369"/>
                  <a:gd name="connsiteX260" fmla="*/ 7656338 w 12089090"/>
                  <a:gd name="connsiteY260" fmla="*/ 7510871 h 13511369"/>
                  <a:gd name="connsiteX261" fmla="*/ 7830168 w 12089090"/>
                  <a:gd name="connsiteY261" fmla="*/ 7606120 h 13511369"/>
                  <a:gd name="connsiteX262" fmla="*/ 7723013 w 12089090"/>
                  <a:gd name="connsiteY262" fmla="*/ 7370377 h 13511369"/>
                  <a:gd name="connsiteX263" fmla="*/ 7725394 w 12089090"/>
                  <a:gd name="connsiteY263" fmla="*/ 7234646 h 13511369"/>
                  <a:gd name="connsiteX264" fmla="*/ 7630144 w 12089090"/>
                  <a:gd name="connsiteY264" fmla="*/ 7206071 h 13511369"/>
                  <a:gd name="connsiteX265" fmla="*/ 7694437 w 12089090"/>
                  <a:gd name="connsiteY265" fmla="*/ 7039382 h 13511369"/>
                  <a:gd name="connsiteX266" fmla="*/ 8392144 w 12089090"/>
                  <a:gd name="connsiteY266" fmla="*/ 6653621 h 13511369"/>
                  <a:gd name="connsiteX267" fmla="*/ 8720757 w 12089090"/>
                  <a:gd name="connsiteY267" fmla="*/ 6591708 h 13511369"/>
                  <a:gd name="connsiteX268" fmla="*/ 8739807 w 12089090"/>
                  <a:gd name="connsiteY268" fmla="*/ 6696483 h 13511369"/>
                  <a:gd name="connsiteX269" fmla="*/ 8813626 w 12089090"/>
                  <a:gd name="connsiteY269" fmla="*/ 6701246 h 13511369"/>
                  <a:gd name="connsiteX270" fmla="*/ 8789812 w 12089090"/>
                  <a:gd name="connsiteY270" fmla="*/ 6548844 h 13511369"/>
                  <a:gd name="connsiteX271" fmla="*/ 9332737 w 12089090"/>
                  <a:gd name="connsiteY271" fmla="*/ 6544082 h 13511369"/>
                  <a:gd name="connsiteX272" fmla="*/ 9520856 w 12089090"/>
                  <a:gd name="connsiteY272" fmla="*/ 6494075 h 13511369"/>
                  <a:gd name="connsiteX273" fmla="*/ 9647062 w 12089090"/>
                  <a:gd name="connsiteY273" fmla="*/ 6298813 h 13511369"/>
                  <a:gd name="connsiteX274" fmla="*/ 9923287 w 12089090"/>
                  <a:gd name="connsiteY274" fmla="*/ 6334532 h 13511369"/>
                  <a:gd name="connsiteX275" fmla="*/ 9887569 w 12089090"/>
                  <a:gd name="connsiteY275" fmla="*/ 6420258 h 13511369"/>
                  <a:gd name="connsiteX276" fmla="*/ 9744694 w 12089090"/>
                  <a:gd name="connsiteY276" fmla="*/ 6434546 h 13511369"/>
                  <a:gd name="connsiteX277" fmla="*/ 9813749 w 12089090"/>
                  <a:gd name="connsiteY277" fmla="*/ 6489313 h 13511369"/>
                  <a:gd name="connsiteX278" fmla="*/ 9682782 w 12089090"/>
                  <a:gd name="connsiteY278" fmla="*/ 6517889 h 13511369"/>
                  <a:gd name="connsiteX279" fmla="*/ 9556576 w 12089090"/>
                  <a:gd name="connsiteY279" fmla="*/ 6508364 h 13511369"/>
                  <a:gd name="connsiteX280" fmla="*/ 9470850 w 12089090"/>
                  <a:gd name="connsiteY280" fmla="*/ 6544082 h 13511369"/>
                  <a:gd name="connsiteX281" fmla="*/ 9439894 w 12089090"/>
                  <a:gd name="connsiteY281" fmla="*/ 6848883 h 13511369"/>
                  <a:gd name="connsiteX282" fmla="*/ 9601819 w 12089090"/>
                  <a:gd name="connsiteY282" fmla="*/ 6882220 h 13511369"/>
                  <a:gd name="connsiteX283" fmla="*/ 9808987 w 12089090"/>
                  <a:gd name="connsiteY283" fmla="*/ 6696482 h 13511369"/>
                  <a:gd name="connsiteX284" fmla="*/ 9847088 w 12089090"/>
                  <a:gd name="connsiteY284" fmla="*/ 6794114 h 13511369"/>
                  <a:gd name="connsiteX285" fmla="*/ 9994726 w 12089090"/>
                  <a:gd name="connsiteY285" fmla="*/ 6717914 h 13511369"/>
                  <a:gd name="connsiteX286" fmla="*/ 9894713 w 12089090"/>
                  <a:gd name="connsiteY286" fmla="*/ 6956040 h 13511369"/>
                  <a:gd name="connsiteX287" fmla="*/ 10037588 w 12089090"/>
                  <a:gd name="connsiteY287" fmla="*/ 6898889 h 13511369"/>
                  <a:gd name="connsiteX288" fmla="*/ 10004251 w 12089090"/>
                  <a:gd name="connsiteY288" fmla="*/ 6986996 h 13511369"/>
                  <a:gd name="connsiteX289" fmla="*/ 10235232 w 12089090"/>
                  <a:gd name="connsiteY289" fmla="*/ 6984614 h 13511369"/>
                  <a:gd name="connsiteX290" fmla="*/ 10075687 w 12089090"/>
                  <a:gd name="connsiteY290" fmla="*/ 7039382 h 13511369"/>
                  <a:gd name="connsiteX291" fmla="*/ 9966151 w 12089090"/>
                  <a:gd name="connsiteY291" fmla="*/ 7096533 h 13511369"/>
                  <a:gd name="connsiteX292" fmla="*/ 9847088 w 12089090"/>
                  <a:gd name="connsiteY292" fmla="*/ 7210833 h 13511369"/>
                  <a:gd name="connsiteX293" fmla="*/ 9882806 w 12089090"/>
                  <a:gd name="connsiteY293" fmla="*/ 7270363 h 13511369"/>
                  <a:gd name="connsiteX294" fmla="*/ 9925669 w 12089090"/>
                  <a:gd name="connsiteY294" fmla="*/ 7320371 h 13511369"/>
                  <a:gd name="connsiteX295" fmla="*/ 10004251 w 12089090"/>
                  <a:gd name="connsiteY295" fmla="*/ 7287033 h 13511369"/>
                  <a:gd name="connsiteX296" fmla="*/ 10016156 w 12089090"/>
                  <a:gd name="connsiteY296" fmla="*/ 7348944 h 13511369"/>
                  <a:gd name="connsiteX297" fmla="*/ 10130457 w 12089090"/>
                  <a:gd name="connsiteY297" fmla="*/ 7210833 h 13511369"/>
                  <a:gd name="connsiteX298" fmla="*/ 10166176 w 12089090"/>
                  <a:gd name="connsiteY298" fmla="*/ 7356089 h 13511369"/>
                  <a:gd name="connsiteX299" fmla="*/ 10261426 w 12089090"/>
                  <a:gd name="connsiteY299" fmla="*/ 7239408 h 13511369"/>
                  <a:gd name="connsiteX300" fmla="*/ 10287619 w 12089090"/>
                  <a:gd name="connsiteY300" fmla="*/ 7401332 h 13511369"/>
                  <a:gd name="connsiteX301" fmla="*/ 10361437 w 12089090"/>
                  <a:gd name="connsiteY301" fmla="*/ 7477532 h 13511369"/>
                  <a:gd name="connsiteX302" fmla="*/ 10151887 w 12089090"/>
                  <a:gd name="connsiteY302" fmla="*/ 7591832 h 13511369"/>
                  <a:gd name="connsiteX303" fmla="*/ 10304288 w 12089090"/>
                  <a:gd name="connsiteY303" fmla="*/ 7741852 h 13511369"/>
                  <a:gd name="connsiteX304" fmla="*/ 10335244 w 12089090"/>
                  <a:gd name="connsiteY304" fmla="*/ 7644221 h 13511369"/>
                  <a:gd name="connsiteX305" fmla="*/ 10406680 w 12089090"/>
                  <a:gd name="connsiteY305" fmla="*/ 7732326 h 13511369"/>
                  <a:gd name="connsiteX306" fmla="*/ 10528126 w 12089090"/>
                  <a:gd name="connsiteY306" fmla="*/ 7691846 h 13511369"/>
                  <a:gd name="connsiteX307" fmla="*/ 10532887 w 12089090"/>
                  <a:gd name="connsiteY307" fmla="*/ 7777570 h 13511369"/>
                  <a:gd name="connsiteX308" fmla="*/ 10530506 w 12089090"/>
                  <a:gd name="connsiteY308" fmla="*/ 7875200 h 13511369"/>
                  <a:gd name="connsiteX309" fmla="*/ 10640043 w 12089090"/>
                  <a:gd name="connsiteY309" fmla="*/ 7837101 h 13511369"/>
                  <a:gd name="connsiteX310" fmla="*/ 10680526 w 12089090"/>
                  <a:gd name="connsiteY310" fmla="*/ 8075227 h 13511369"/>
                  <a:gd name="connsiteX311" fmla="*/ 10818637 w 12089090"/>
                  <a:gd name="connsiteY311" fmla="*/ 8106182 h 13511369"/>
                  <a:gd name="connsiteX312" fmla="*/ 10832925 w 12089090"/>
                  <a:gd name="connsiteY312" fmla="*/ 7815670 h 13511369"/>
                  <a:gd name="connsiteX313" fmla="*/ 10923413 w 12089090"/>
                  <a:gd name="connsiteY313" fmla="*/ 7791858 h 13511369"/>
                  <a:gd name="connsiteX314" fmla="*/ 10992469 w 12089090"/>
                  <a:gd name="connsiteY314" fmla="*/ 7620407 h 13511369"/>
                  <a:gd name="connsiteX315" fmla="*/ 10954369 w 12089090"/>
                  <a:gd name="connsiteY315" fmla="*/ 7491821 h 13511369"/>
                  <a:gd name="connsiteX316" fmla="*/ 10859119 w 12089090"/>
                  <a:gd name="connsiteY316" fmla="*/ 7479913 h 13511369"/>
                  <a:gd name="connsiteX317" fmla="*/ 10906743 w 12089090"/>
                  <a:gd name="connsiteY317" fmla="*/ 7360851 h 13511369"/>
                  <a:gd name="connsiteX318" fmla="*/ 10801969 w 12089090"/>
                  <a:gd name="connsiteY318" fmla="*/ 7289414 h 13511369"/>
                  <a:gd name="connsiteX319" fmla="*/ 10761487 w 12089090"/>
                  <a:gd name="connsiteY319" fmla="*/ 7058432 h 13511369"/>
                  <a:gd name="connsiteX320" fmla="*/ 10443987 w 12089090"/>
                  <a:gd name="connsiteY320" fmla="*/ 7020332 h 13511369"/>
                  <a:gd name="connsiteX321" fmla="*/ 10513838 w 12089090"/>
                  <a:gd name="connsiteY321" fmla="*/ 6915558 h 13511369"/>
                  <a:gd name="connsiteX322" fmla="*/ 10637663 w 12089090"/>
                  <a:gd name="connsiteY322" fmla="*/ 6896508 h 13511369"/>
                  <a:gd name="connsiteX323" fmla="*/ 10647187 w 12089090"/>
                  <a:gd name="connsiteY323" fmla="*/ 6810782 h 13511369"/>
                  <a:gd name="connsiteX324" fmla="*/ 10859912 w 12089090"/>
                  <a:gd name="connsiteY324" fmla="*/ 6899682 h 13511369"/>
                  <a:gd name="connsiteX325" fmla="*/ 10875787 w 12089090"/>
                  <a:gd name="connsiteY325" fmla="*/ 6677432 h 13511369"/>
                  <a:gd name="connsiteX326" fmla="*/ 10666237 w 12089090"/>
                  <a:gd name="connsiteY326" fmla="*/ 6772682 h 13511369"/>
                  <a:gd name="connsiteX327" fmla="*/ 10590037 w 12089090"/>
                  <a:gd name="connsiteY327" fmla="*/ 6544082 h 13511369"/>
                  <a:gd name="connsiteX328" fmla="*/ 10361437 w 12089090"/>
                  <a:gd name="connsiteY328" fmla="*/ 6753632 h 13511369"/>
                  <a:gd name="connsiteX329" fmla="*/ 10374138 w 12089090"/>
                  <a:gd name="connsiteY329" fmla="*/ 6588533 h 13511369"/>
                  <a:gd name="connsiteX330" fmla="*/ 10386837 w 12089090"/>
                  <a:gd name="connsiteY330" fmla="*/ 6464707 h 13511369"/>
                  <a:gd name="connsiteX331" fmla="*/ 10331672 w 12089090"/>
                  <a:gd name="connsiteY331" fmla="*/ 6436675 h 13511369"/>
                  <a:gd name="connsiteX332" fmla="*/ 10278888 w 12089090"/>
                  <a:gd name="connsiteY332" fmla="*/ 6452008 h 13511369"/>
                  <a:gd name="connsiteX333" fmla="*/ 10158237 w 12089090"/>
                  <a:gd name="connsiteY333" fmla="*/ 6236107 h 13511369"/>
                  <a:gd name="connsiteX334" fmla="*/ 10323338 w 12089090"/>
                  <a:gd name="connsiteY334" fmla="*/ 6274208 h 13511369"/>
                  <a:gd name="connsiteX335" fmla="*/ 10564638 w 12089090"/>
                  <a:gd name="connsiteY335" fmla="*/ 6274208 h 13511369"/>
                  <a:gd name="connsiteX336" fmla="*/ 10694812 w 12089090"/>
                  <a:gd name="connsiteY336" fmla="*/ 6134507 h 13511369"/>
                  <a:gd name="connsiteX337" fmla="*/ 10593213 w 12089090"/>
                  <a:gd name="connsiteY337" fmla="*/ 6023383 h 13511369"/>
                  <a:gd name="connsiteX338" fmla="*/ 10380487 w 12089090"/>
                  <a:gd name="connsiteY338" fmla="*/ 5975757 h 13511369"/>
                  <a:gd name="connsiteX339" fmla="*/ 10561462 w 12089090"/>
                  <a:gd name="connsiteY339" fmla="*/ 5845582 h 13511369"/>
                  <a:gd name="connsiteX340" fmla="*/ 10507488 w 12089090"/>
                  <a:gd name="connsiteY340" fmla="*/ 5728108 h 13511369"/>
                  <a:gd name="connsiteX341" fmla="*/ 10561463 w 12089090"/>
                  <a:gd name="connsiteY341" fmla="*/ 5607458 h 13511369"/>
                  <a:gd name="connsiteX342" fmla="*/ 10523362 w 12089090"/>
                  <a:gd name="connsiteY342" fmla="*/ 5604282 h 13511369"/>
                  <a:gd name="connsiteX343" fmla="*/ 10488438 w 12089090"/>
                  <a:gd name="connsiteY343" fmla="*/ 5528083 h 13511369"/>
                  <a:gd name="connsiteX344" fmla="*/ 10329687 w 12089090"/>
                  <a:gd name="connsiteY344" fmla="*/ 5375682 h 13511369"/>
                  <a:gd name="connsiteX345" fmla="*/ 10599563 w 12089090"/>
                  <a:gd name="connsiteY345" fmla="*/ 5480458 h 13511369"/>
                  <a:gd name="connsiteX346" fmla="*/ 10742437 w 12089090"/>
                  <a:gd name="connsiteY346" fmla="*/ 5439182 h 13511369"/>
                  <a:gd name="connsiteX347" fmla="*/ 10717038 w 12089090"/>
                  <a:gd name="connsiteY347" fmla="*/ 5686833 h 13511369"/>
                  <a:gd name="connsiteX348" fmla="*/ 10894837 w 12089090"/>
                  <a:gd name="connsiteY348" fmla="*/ 5724932 h 13511369"/>
                  <a:gd name="connsiteX349" fmla="*/ 10951988 w 12089090"/>
                  <a:gd name="connsiteY349" fmla="*/ 5550308 h 13511369"/>
                  <a:gd name="connsiteX350" fmla="*/ 10993262 w 12089090"/>
                  <a:gd name="connsiteY350" fmla="*/ 5321707 h 13511369"/>
                  <a:gd name="connsiteX351" fmla="*/ 10913888 w 12089090"/>
                  <a:gd name="connsiteY351" fmla="*/ 5118508 h 13511369"/>
                  <a:gd name="connsiteX352" fmla="*/ 10856737 w 12089090"/>
                  <a:gd name="connsiteY352" fmla="*/ 5020082 h 13511369"/>
                  <a:gd name="connsiteX353" fmla="*/ 10777363 w 12089090"/>
                  <a:gd name="connsiteY353" fmla="*/ 5137558 h 13511369"/>
                  <a:gd name="connsiteX354" fmla="*/ 10707513 w 12089090"/>
                  <a:gd name="connsiteY354" fmla="*/ 5096283 h 13511369"/>
                  <a:gd name="connsiteX355" fmla="*/ 10675763 w 12089090"/>
                  <a:gd name="connsiteY355" fmla="*/ 5216933 h 13511369"/>
                  <a:gd name="connsiteX356" fmla="*/ 10574162 w 12089090"/>
                  <a:gd name="connsiteY356" fmla="*/ 5220107 h 13511369"/>
                  <a:gd name="connsiteX357" fmla="*/ 10494787 w 12089090"/>
                  <a:gd name="connsiteY357" fmla="*/ 5077232 h 13511369"/>
                  <a:gd name="connsiteX358" fmla="*/ 10456687 w 12089090"/>
                  <a:gd name="connsiteY358" fmla="*/ 4924832 h 13511369"/>
                  <a:gd name="connsiteX359" fmla="*/ 10240787 w 12089090"/>
                  <a:gd name="connsiteY359" fmla="*/ 4928007 h 13511369"/>
                  <a:gd name="connsiteX360" fmla="*/ 10266187 w 12089090"/>
                  <a:gd name="connsiteY360" fmla="*/ 5153432 h 13511369"/>
                  <a:gd name="connsiteX361" fmla="*/ 10228088 w 12089090"/>
                  <a:gd name="connsiteY361" fmla="*/ 4959758 h 13511369"/>
                  <a:gd name="connsiteX362" fmla="*/ 10183637 w 12089090"/>
                  <a:gd name="connsiteY362" fmla="*/ 4972457 h 13511369"/>
                  <a:gd name="connsiteX363" fmla="*/ 10113787 w 12089090"/>
                  <a:gd name="connsiteY363" fmla="*/ 4861332 h 13511369"/>
                  <a:gd name="connsiteX364" fmla="*/ 10018538 w 12089090"/>
                  <a:gd name="connsiteY364" fmla="*/ 4931183 h 13511369"/>
                  <a:gd name="connsiteX365" fmla="*/ 9862962 w 12089090"/>
                  <a:gd name="connsiteY365" fmla="*/ 5058182 h 13511369"/>
                  <a:gd name="connsiteX366" fmla="*/ 10228087 w 12089090"/>
                  <a:gd name="connsiteY366" fmla="*/ 4724807 h 13511369"/>
                  <a:gd name="connsiteX367" fmla="*/ 10372550 w 12089090"/>
                  <a:gd name="connsiteY367" fmla="*/ 4634321 h 13511369"/>
                  <a:gd name="connsiteX368" fmla="*/ 10590037 w 12089090"/>
                  <a:gd name="connsiteY368" fmla="*/ 4581932 h 13511369"/>
                  <a:gd name="connsiteX369" fmla="*/ 10628138 w 12089090"/>
                  <a:gd name="connsiteY369" fmla="*/ 4461283 h 13511369"/>
                  <a:gd name="connsiteX370" fmla="*/ 10799588 w 12089090"/>
                  <a:gd name="connsiteY370" fmla="*/ 4334283 h 13511369"/>
                  <a:gd name="connsiteX371" fmla="*/ 10831337 w 12089090"/>
                  <a:gd name="connsiteY371" fmla="*/ 4080282 h 13511369"/>
                  <a:gd name="connsiteX372" fmla="*/ 10599562 w 12089090"/>
                  <a:gd name="connsiteY372" fmla="*/ 3997732 h 13511369"/>
                  <a:gd name="connsiteX373" fmla="*/ 10282063 w 12089090"/>
                  <a:gd name="connsiteY373" fmla="*/ 3950108 h 13511369"/>
                  <a:gd name="connsiteX374" fmla="*/ 10151887 w 12089090"/>
                  <a:gd name="connsiteY374" fmla="*/ 4010432 h 13511369"/>
                  <a:gd name="connsiteX375" fmla="*/ 10177288 w 12089090"/>
                  <a:gd name="connsiteY375" fmla="*/ 3845333 h 13511369"/>
                  <a:gd name="connsiteX376" fmla="*/ 10126488 w 12089090"/>
                  <a:gd name="connsiteY376" fmla="*/ 3670708 h 13511369"/>
                  <a:gd name="connsiteX377" fmla="*/ 10240787 w 12089090"/>
                  <a:gd name="connsiteY377" fmla="*/ 3708807 h 13511369"/>
                  <a:gd name="connsiteX378" fmla="*/ 10361438 w 12089090"/>
                  <a:gd name="connsiteY378" fmla="*/ 3600858 h 13511369"/>
                  <a:gd name="connsiteX379" fmla="*/ 10551938 w 12089090"/>
                  <a:gd name="connsiteY379" fmla="*/ 3661183 h 13511369"/>
                  <a:gd name="connsiteX380" fmla="*/ 10564638 w 12089090"/>
                  <a:gd name="connsiteY380" fmla="*/ 3477033 h 13511369"/>
                  <a:gd name="connsiteX381" fmla="*/ 10704337 w 12089090"/>
                  <a:gd name="connsiteY381" fmla="*/ 3515132 h 13511369"/>
                  <a:gd name="connsiteX382" fmla="*/ 10818637 w 12089090"/>
                  <a:gd name="connsiteY382" fmla="*/ 3210332 h 13511369"/>
                  <a:gd name="connsiteX383" fmla="*/ 10920238 w 12089090"/>
                  <a:gd name="connsiteY383" fmla="*/ 3299233 h 13511369"/>
                  <a:gd name="connsiteX384" fmla="*/ 11059937 w 12089090"/>
                  <a:gd name="connsiteY384" fmla="*/ 3283357 h 13511369"/>
                  <a:gd name="connsiteX385" fmla="*/ 11094862 w 12089090"/>
                  <a:gd name="connsiteY385" fmla="*/ 3508782 h 13511369"/>
                  <a:gd name="connsiteX386" fmla="*/ 11171063 w 12089090"/>
                  <a:gd name="connsiteY386" fmla="*/ 3251608 h 13511369"/>
                  <a:gd name="connsiteX387" fmla="*/ 11094863 w 12089090"/>
                  <a:gd name="connsiteY387" fmla="*/ 3165883 h 13511369"/>
                  <a:gd name="connsiteX388" fmla="*/ 11180587 w 12089090"/>
                  <a:gd name="connsiteY388" fmla="*/ 2911882 h 13511369"/>
                  <a:gd name="connsiteX389" fmla="*/ 10999613 w 12089090"/>
                  <a:gd name="connsiteY389" fmla="*/ 2988083 h 13511369"/>
                  <a:gd name="connsiteX390" fmla="*/ 10971037 w 12089090"/>
                  <a:gd name="connsiteY390" fmla="*/ 2918232 h 13511369"/>
                  <a:gd name="connsiteX391" fmla="*/ 10780537 w 12089090"/>
                  <a:gd name="connsiteY391" fmla="*/ 2715032 h 13511369"/>
                  <a:gd name="connsiteX392" fmla="*/ 10748788 w 12089090"/>
                  <a:gd name="connsiteY392" fmla="*/ 2530883 h 13511369"/>
                  <a:gd name="connsiteX393" fmla="*/ 10717038 w 12089090"/>
                  <a:gd name="connsiteY393" fmla="*/ 2435633 h 13511369"/>
                  <a:gd name="connsiteX394" fmla="*/ 10818637 w 12089090"/>
                  <a:gd name="connsiteY394" fmla="*/ 2334032 h 13511369"/>
                  <a:gd name="connsiteX395" fmla="*/ 11078988 w 12089090"/>
                  <a:gd name="connsiteY395" fmla="*/ 2099083 h 13511369"/>
                  <a:gd name="connsiteX396" fmla="*/ 11199637 w 12089090"/>
                  <a:gd name="connsiteY396" fmla="*/ 2118132 h 13511369"/>
                  <a:gd name="connsiteX397" fmla="*/ 11269488 w 12089090"/>
                  <a:gd name="connsiteY397" fmla="*/ 2029233 h 13511369"/>
                  <a:gd name="connsiteX398" fmla="*/ 11504437 w 12089090"/>
                  <a:gd name="connsiteY398" fmla="*/ 1921282 h 13511369"/>
                  <a:gd name="connsiteX399" fmla="*/ 11358388 w 12089090"/>
                  <a:gd name="connsiteY399" fmla="*/ 1851433 h 13511369"/>
                  <a:gd name="connsiteX400" fmla="*/ 11275837 w 12089090"/>
                  <a:gd name="connsiteY400" fmla="*/ 1705382 h 13511369"/>
                  <a:gd name="connsiteX401" fmla="*/ 11377437 w 12089090"/>
                  <a:gd name="connsiteY401" fmla="*/ 1279932 h 13511369"/>
                  <a:gd name="connsiteX402" fmla="*/ 11256787 w 12089090"/>
                  <a:gd name="connsiteY402" fmla="*/ 1019582 h 13511369"/>
                  <a:gd name="connsiteX403" fmla="*/ 11542537 w 12089090"/>
                  <a:gd name="connsiteY403" fmla="*/ 1362482 h 13511369"/>
                  <a:gd name="connsiteX404" fmla="*/ 11707637 w 12089090"/>
                  <a:gd name="connsiteY404" fmla="*/ 1165632 h 13511369"/>
                  <a:gd name="connsiteX405" fmla="*/ 11891787 w 12089090"/>
                  <a:gd name="connsiteY405" fmla="*/ 1476782 h 13511369"/>
                  <a:gd name="connsiteX406" fmla="*/ 12088637 w 12089090"/>
                  <a:gd name="connsiteY406" fmla="*/ 1578383 h 13511369"/>
                  <a:gd name="connsiteX407" fmla="*/ 11923537 w 12089090"/>
                  <a:gd name="connsiteY407" fmla="*/ 1133883 h 13511369"/>
                  <a:gd name="connsiteX408" fmla="*/ 11910837 w 12089090"/>
                  <a:gd name="connsiteY408" fmla="*/ 917982 h 13511369"/>
                  <a:gd name="connsiteX409" fmla="*/ 11777487 w 12089090"/>
                  <a:gd name="connsiteY409" fmla="*/ 721132 h 13511369"/>
                  <a:gd name="connsiteX410" fmla="*/ 11752087 w 12089090"/>
                  <a:gd name="connsiteY41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012584 w 12089090"/>
                  <a:gd name="connsiteY7" fmla="*/ 2438556 h 13511369"/>
                  <a:gd name="connsiteX8" fmla="*/ 9923287 w 12089090"/>
                  <a:gd name="connsiteY8" fmla="*/ 2486432 h 13511369"/>
                  <a:gd name="connsiteX9" fmla="*/ 9836372 w 12089090"/>
                  <a:gd name="connsiteY9" fmla="*/ 2433794 h 13511369"/>
                  <a:gd name="connsiteX10" fmla="*/ 9698259 w 12089090"/>
                  <a:gd name="connsiteY10" fmla="*/ 2379025 h 13511369"/>
                  <a:gd name="connsiteX11" fmla="*/ 9650634 w 12089090"/>
                  <a:gd name="connsiteY11" fmla="*/ 2271869 h 13511369"/>
                  <a:gd name="connsiteX12" fmla="*/ 9519665 w 12089090"/>
                  <a:gd name="connsiteY12" fmla="*/ 2290919 h 13511369"/>
                  <a:gd name="connsiteX13" fmla="*/ 9305353 w 12089090"/>
                  <a:gd name="connsiteY13" fmla="*/ 2112325 h 13511369"/>
                  <a:gd name="connsiteX14" fmla="*/ 9176765 w 12089090"/>
                  <a:gd name="connsiteY14" fmla="*/ 2209956 h 13511369"/>
                  <a:gd name="connsiteX15" fmla="*/ 9123187 w 12089090"/>
                  <a:gd name="connsiteY15" fmla="*/ 2105432 h 13511369"/>
                  <a:gd name="connsiteX16" fmla="*/ 8936259 w 12089090"/>
                  <a:gd name="connsiteY16" fmla="*/ 2012313 h 13511369"/>
                  <a:gd name="connsiteX17" fmla="*/ 8874347 w 12089090"/>
                  <a:gd name="connsiteY17" fmla="*/ 2231388 h 13511369"/>
                  <a:gd name="connsiteX18" fmla="*/ 8881490 w 12089090"/>
                  <a:gd name="connsiteY18" fmla="*/ 2321875 h 13511369"/>
                  <a:gd name="connsiteX19" fmla="*/ 8781478 w 12089090"/>
                  <a:gd name="connsiteY19" fmla="*/ 2293300 h 13511369"/>
                  <a:gd name="connsiteX20" fmla="*/ 8579072 w 12089090"/>
                  <a:gd name="connsiteY20" fmla="*/ 2374263 h 13511369"/>
                  <a:gd name="connsiteX21" fmla="*/ 8418337 w 12089090"/>
                  <a:gd name="connsiteY21" fmla="*/ 2848382 h 13511369"/>
                  <a:gd name="connsiteX22" fmla="*/ 8300465 w 12089090"/>
                  <a:gd name="connsiteY22" fmla="*/ 2740975 h 13511369"/>
                  <a:gd name="connsiteX23" fmla="*/ 8262365 w 12089090"/>
                  <a:gd name="connsiteY23" fmla="*/ 2845750 h 13511369"/>
                  <a:gd name="connsiteX24" fmla="*/ 8095678 w 12089090"/>
                  <a:gd name="connsiteY24" fmla="*/ 2810031 h 13511369"/>
                  <a:gd name="connsiteX25" fmla="*/ 8019478 w 12089090"/>
                  <a:gd name="connsiteY25" fmla="*/ 2614769 h 13511369"/>
                  <a:gd name="connsiteX26" fmla="*/ 7656337 w 12089090"/>
                  <a:gd name="connsiteY26" fmla="*/ 2429282 h 13511369"/>
                  <a:gd name="connsiteX27" fmla="*/ 7595615 w 12089090"/>
                  <a:gd name="connsiteY27" fmla="*/ 2443319 h 13511369"/>
                  <a:gd name="connsiteX28" fmla="*/ 7526559 w 12089090"/>
                  <a:gd name="connsiteY28" fmla="*/ 2407600 h 13511369"/>
                  <a:gd name="connsiteX29" fmla="*/ 7521797 w 12089090"/>
                  <a:gd name="connsiteY29" fmla="*/ 2148044 h 13511369"/>
                  <a:gd name="connsiteX30" fmla="*/ 7412259 w 12089090"/>
                  <a:gd name="connsiteY30" fmla="*/ 2105181 h 13511369"/>
                  <a:gd name="connsiteX31" fmla="*/ 7371778 w 12089090"/>
                  <a:gd name="connsiteY31" fmla="*/ 1993263 h 13511369"/>
                  <a:gd name="connsiteX32" fmla="*/ 7281290 w 12089090"/>
                  <a:gd name="connsiteY32" fmla="*/ 2021838 h 13511369"/>
                  <a:gd name="connsiteX33" fmla="*/ 7180087 w 12089090"/>
                  <a:gd name="connsiteY33" fmla="*/ 1905407 h 13511369"/>
                  <a:gd name="connsiteX34" fmla="*/ 7321772 w 12089090"/>
                  <a:gd name="connsiteY34" fmla="*/ 1876581 h 13511369"/>
                  <a:gd name="connsiteX35" fmla="*/ 7419403 w 12089090"/>
                  <a:gd name="connsiteY35" fmla="*/ 1843244 h 13511369"/>
                  <a:gd name="connsiteX36" fmla="*/ 7457503 w 12089090"/>
                  <a:gd name="connsiteY36" fmla="*/ 1764663 h 13511369"/>
                  <a:gd name="connsiteX37" fmla="*/ 7543228 w 12089090"/>
                  <a:gd name="connsiteY37" fmla="*/ 1752756 h 13511369"/>
                  <a:gd name="connsiteX38" fmla="*/ 7618237 w 12089090"/>
                  <a:gd name="connsiteY38" fmla="*/ 1552982 h 13511369"/>
                  <a:gd name="connsiteX39" fmla="*/ 7512272 w 12089090"/>
                  <a:gd name="connsiteY39" fmla="*/ 1428906 h 13511369"/>
                  <a:gd name="connsiteX40" fmla="*/ 7275337 w 12089090"/>
                  <a:gd name="connsiteY40" fmla="*/ 1305332 h 13511369"/>
                  <a:gd name="connsiteX41" fmla="*/ 6959822 w 12089090"/>
                  <a:gd name="connsiteY41" fmla="*/ 1395569 h 13511369"/>
                  <a:gd name="connsiteX42" fmla="*/ 6752653 w 12089090"/>
                  <a:gd name="connsiteY42" fmla="*/ 1359850 h 13511369"/>
                  <a:gd name="connsiteX43" fmla="*/ 6647878 w 12089090"/>
                  <a:gd name="connsiteY43" fmla="*/ 1431288 h 13511369"/>
                  <a:gd name="connsiteX44" fmla="*/ 6488334 w 12089090"/>
                  <a:gd name="connsiteY44" fmla="*/ 1331275 h 13511369"/>
                  <a:gd name="connsiteX45" fmla="*/ 6354984 w 12089090"/>
                  <a:gd name="connsiteY45" fmla="*/ 1402713 h 13511369"/>
                  <a:gd name="connsiteX46" fmla="*/ 6265687 w 12089090"/>
                  <a:gd name="connsiteY46" fmla="*/ 1362482 h 13511369"/>
                  <a:gd name="connsiteX47" fmla="*/ 6181153 w 12089090"/>
                  <a:gd name="connsiteY47" fmla="*/ 1433669 h 13511369"/>
                  <a:gd name="connsiteX48" fmla="*/ 6052565 w 12089090"/>
                  <a:gd name="connsiteY48" fmla="*/ 1269363 h 13511369"/>
                  <a:gd name="connsiteX49" fmla="*/ 5971603 w 12089090"/>
                  <a:gd name="connsiteY49" fmla="*/ 1078863 h 13511369"/>
                  <a:gd name="connsiteX50" fmla="*/ 5808487 w 12089090"/>
                  <a:gd name="connsiteY50" fmla="*/ 1000532 h 13511369"/>
                  <a:gd name="connsiteX51" fmla="*/ 5647753 w 12089090"/>
                  <a:gd name="connsiteY51" fmla="*/ 921700 h 13511369"/>
                  <a:gd name="connsiteX52" fmla="*/ 5566790 w 12089090"/>
                  <a:gd name="connsiteY52" fmla="*/ 995519 h 13511369"/>
                  <a:gd name="connsiteX53" fmla="*/ 5500115 w 12089090"/>
                  <a:gd name="connsiteY53" fmla="*/ 847881 h 13511369"/>
                  <a:gd name="connsiteX54" fmla="*/ 5295328 w 12089090"/>
                  <a:gd name="connsiteY54" fmla="*/ 838356 h 13511369"/>
                  <a:gd name="connsiteX55" fmla="*/ 5119115 w 12089090"/>
                  <a:gd name="connsiteY55" fmla="*/ 678813 h 13511369"/>
                  <a:gd name="connsiteX56" fmla="*/ 4872656 w 12089090"/>
                  <a:gd name="connsiteY56" fmla="*/ 524282 h 13511369"/>
                  <a:gd name="connsiteX57" fmla="*/ 4578572 w 12089090"/>
                  <a:gd name="connsiteY57" fmla="*/ 478788 h 13511369"/>
                  <a:gd name="connsiteX58" fmla="*/ 4330922 w 12089090"/>
                  <a:gd name="connsiteY58" fmla="*/ 395444 h 13511369"/>
                  <a:gd name="connsiteX59" fmla="*/ 4363068 w 12089090"/>
                  <a:gd name="connsiteY59" fmla="*/ 505232 h 13511369"/>
                  <a:gd name="connsiteX60" fmla="*/ 4118990 w 12089090"/>
                  <a:gd name="connsiteY60" fmla="*/ 528794 h 13511369"/>
                  <a:gd name="connsiteX61" fmla="*/ 3952303 w 12089090"/>
                  <a:gd name="connsiteY61" fmla="*/ 640713 h 13511369"/>
                  <a:gd name="connsiteX62" fmla="*/ 3770137 w 12089090"/>
                  <a:gd name="connsiteY62" fmla="*/ 929094 h 13511369"/>
                  <a:gd name="connsiteX63" fmla="*/ 3680840 w 12089090"/>
                  <a:gd name="connsiteY63" fmla="*/ 914556 h 13511369"/>
                  <a:gd name="connsiteX64" fmla="*/ 3578447 w 12089090"/>
                  <a:gd name="connsiteY64" fmla="*/ 990756 h 13511369"/>
                  <a:gd name="connsiteX65" fmla="*/ 3404615 w 12089090"/>
                  <a:gd name="connsiteY65" fmla="*/ 1205069 h 13511369"/>
                  <a:gd name="connsiteX66" fmla="*/ 3266503 w 12089090"/>
                  <a:gd name="connsiteY66" fmla="*/ 1266981 h 13511369"/>
                  <a:gd name="connsiteX67" fmla="*/ 3184349 w 12089090"/>
                  <a:gd name="connsiteY67" fmla="*/ 1343433 h 13511369"/>
                  <a:gd name="connsiteX68" fmla="*/ 2956940 w 12089090"/>
                  <a:gd name="connsiteY68" fmla="*/ 1233644 h 13511369"/>
                  <a:gd name="connsiteX69" fmla="*/ 2829544 w 12089090"/>
                  <a:gd name="connsiteY69" fmla="*/ 1317239 h 13511369"/>
                  <a:gd name="connsiteX70" fmla="*/ 2690240 w 12089090"/>
                  <a:gd name="connsiteY70" fmla="*/ 1366994 h 13511369"/>
                  <a:gd name="connsiteX71" fmla="*/ 2455687 w 12089090"/>
                  <a:gd name="connsiteY71" fmla="*/ 1452970 h 13511369"/>
                  <a:gd name="connsiteX72" fmla="*/ 2421159 w 12089090"/>
                  <a:gd name="connsiteY72" fmla="*/ 1328894 h 13511369"/>
                  <a:gd name="connsiteX73" fmla="*/ 2341387 w 12089090"/>
                  <a:gd name="connsiteY73" fmla="*/ 1248182 h 13511369"/>
                  <a:gd name="connsiteX74" fmla="*/ 2364009 w 12089090"/>
                  <a:gd name="connsiteY74" fmla="*/ 1407475 h 13511369"/>
                  <a:gd name="connsiteX75" fmla="*/ 2321147 w 12089090"/>
                  <a:gd name="connsiteY75" fmla="*/ 1557494 h 13511369"/>
                  <a:gd name="connsiteX76" fmla="*/ 2379487 w 12089090"/>
                  <a:gd name="connsiteY76" fmla="*/ 1629182 h 13511369"/>
                  <a:gd name="connsiteX77" fmla="*/ 2748581 w 12089090"/>
                  <a:gd name="connsiteY77" fmla="*/ 1888739 h 13511369"/>
                  <a:gd name="connsiteX78" fmla="*/ 2818828 w 12089090"/>
                  <a:gd name="connsiteY78" fmla="*/ 2031363 h 13511369"/>
                  <a:gd name="connsiteX79" fmla="*/ 2799778 w 12089090"/>
                  <a:gd name="connsiteY79" fmla="*/ 2224244 h 13511369"/>
                  <a:gd name="connsiteX80" fmla="*/ 2870025 w 12089090"/>
                  <a:gd name="connsiteY80" fmla="*/ 2431664 h 13511369"/>
                  <a:gd name="connsiteX81" fmla="*/ 3027187 w 12089090"/>
                  <a:gd name="connsiteY81" fmla="*/ 2567395 h 13511369"/>
                  <a:gd name="connsiteX82" fmla="*/ 3160537 w 12089090"/>
                  <a:gd name="connsiteY82" fmla="*/ 2543582 h 13511369"/>
                  <a:gd name="connsiteX83" fmla="*/ 3228403 w 12089090"/>
                  <a:gd name="connsiteY83" fmla="*/ 2648106 h 13511369"/>
                  <a:gd name="connsiteX84" fmla="*/ 3130772 w 12089090"/>
                  <a:gd name="connsiteY84" fmla="*/ 2719544 h 13511369"/>
                  <a:gd name="connsiteX85" fmla="*/ 3115293 w 12089090"/>
                  <a:gd name="connsiteY85" fmla="*/ 2843619 h 13511369"/>
                  <a:gd name="connsiteX86" fmla="*/ 3023615 w 12089090"/>
                  <a:gd name="connsiteY86" fmla="*/ 2957669 h 13511369"/>
                  <a:gd name="connsiteX87" fmla="*/ 3016472 w 12089090"/>
                  <a:gd name="connsiteY87" fmla="*/ 3050538 h 13511369"/>
                  <a:gd name="connsiteX88" fmla="*/ 2916459 w 12089090"/>
                  <a:gd name="connsiteY88" fmla="*/ 3143406 h 13511369"/>
                  <a:gd name="connsiteX89" fmla="*/ 2874787 w 12089090"/>
                  <a:gd name="connsiteY89" fmla="*/ 3248432 h 13511369"/>
                  <a:gd name="connsiteX90" fmla="*/ 2916459 w 12089090"/>
                  <a:gd name="connsiteY90" fmla="*/ 3355338 h 13511369"/>
                  <a:gd name="connsiteX91" fmla="*/ 3039093 w 12089090"/>
                  <a:gd name="connsiteY91" fmla="*/ 3469889 h 13511369"/>
                  <a:gd name="connsiteX92" fmla="*/ 2880740 w 12089090"/>
                  <a:gd name="connsiteY92" fmla="*/ 3872069 h 13511369"/>
                  <a:gd name="connsiteX93" fmla="*/ 2854547 w 12089090"/>
                  <a:gd name="connsiteY93" fmla="*/ 4003038 h 13511369"/>
                  <a:gd name="connsiteX94" fmla="*/ 2779537 w 12089090"/>
                  <a:gd name="connsiteY94" fmla="*/ 4067582 h 13511369"/>
                  <a:gd name="connsiteX95" fmla="*/ 2630709 w 12089090"/>
                  <a:gd name="connsiteY95" fmla="*/ 4069713 h 13511369"/>
                  <a:gd name="connsiteX96" fmla="*/ 2559272 w 12089090"/>
                  <a:gd name="connsiteY96" fmla="*/ 4041138 h 13511369"/>
                  <a:gd name="connsiteX97" fmla="*/ 2497359 w 12089090"/>
                  <a:gd name="connsiteY97" fmla="*/ 3964938 h 13511369"/>
                  <a:gd name="connsiteX98" fmla="*/ 2360437 w 12089090"/>
                  <a:gd name="connsiteY98" fmla="*/ 3991382 h 13511369"/>
                  <a:gd name="connsiteX99" fmla="*/ 2302097 w 12089090"/>
                  <a:gd name="connsiteY99" fmla="*/ 4098288 h 13511369"/>
                  <a:gd name="connsiteX100" fmla="*/ 2402109 w 12089090"/>
                  <a:gd name="connsiteY100" fmla="*/ 4295932 h 13511369"/>
                  <a:gd name="connsiteX101" fmla="*/ 2322337 w 12089090"/>
                  <a:gd name="connsiteY101" fmla="*/ 4353332 h 13511369"/>
                  <a:gd name="connsiteX102" fmla="*/ 2533078 w 12089090"/>
                  <a:gd name="connsiteY102" fmla="*/ 4645975 h 13511369"/>
                  <a:gd name="connsiteX103" fmla="*/ 2597372 w 12089090"/>
                  <a:gd name="connsiteY103" fmla="*/ 4879338 h 13511369"/>
                  <a:gd name="connsiteX104" fmla="*/ 2489024 w 12089090"/>
                  <a:gd name="connsiteY104" fmla="*/ 4958170 h 13511369"/>
                  <a:gd name="connsiteX105" fmla="*/ 2471165 w 12089090"/>
                  <a:gd name="connsiteY105" fmla="*/ 5122225 h 13511369"/>
                  <a:gd name="connsiteX106" fmla="*/ 2387822 w 12089090"/>
                  <a:gd name="connsiteY106" fmla="*/ 5196044 h 13511369"/>
                  <a:gd name="connsiteX107" fmla="*/ 2398537 w 12089090"/>
                  <a:gd name="connsiteY107" fmla="*/ 5286782 h 13511369"/>
                  <a:gd name="connsiteX108" fmla="*/ 2506884 w 12089090"/>
                  <a:gd name="connsiteY108" fmla="*/ 5384163 h 13511369"/>
                  <a:gd name="connsiteX109" fmla="*/ 2512837 w 12089090"/>
                  <a:gd name="connsiteY109" fmla="*/ 5534432 h 13511369"/>
                  <a:gd name="connsiteX110" fmla="*/ 2516409 w 12089090"/>
                  <a:gd name="connsiteY110" fmla="*/ 5622288 h 13511369"/>
                  <a:gd name="connsiteX111" fmla="*/ 2649759 w 12089090"/>
                  <a:gd name="connsiteY111" fmla="*/ 5741350 h 13511369"/>
                  <a:gd name="connsiteX112" fmla="*/ 2814065 w 12089090"/>
                  <a:gd name="connsiteY112" fmla="*/ 5819932 h 13511369"/>
                  <a:gd name="connsiteX113" fmla="*/ 2846212 w 12089090"/>
                  <a:gd name="connsiteY113" fmla="*/ 6036875 h 13511369"/>
                  <a:gd name="connsiteX114" fmla="*/ 2836687 w 12089090"/>
                  <a:gd name="connsiteY114" fmla="*/ 6239282 h 13511369"/>
                  <a:gd name="connsiteX115" fmla="*/ 2611659 w 12089090"/>
                  <a:gd name="connsiteY115" fmla="*/ 6322375 h 13511369"/>
                  <a:gd name="connsiteX116" fmla="*/ 2627137 w 12089090"/>
                  <a:gd name="connsiteY116" fmla="*/ 6448832 h 13511369"/>
                  <a:gd name="connsiteX117" fmla="*/ 2531887 w 12089090"/>
                  <a:gd name="connsiteY117" fmla="*/ 6696482 h 13511369"/>
                  <a:gd name="connsiteX118" fmla="*/ 2585465 w 12089090"/>
                  <a:gd name="connsiteY118" fmla="*/ 6812913 h 13511369"/>
                  <a:gd name="connsiteX119" fmla="*/ 2535459 w 12089090"/>
                  <a:gd name="connsiteY119" fmla="*/ 6872444 h 13511369"/>
                  <a:gd name="connsiteX120" fmla="*/ 2478309 w 12089090"/>
                  <a:gd name="connsiteY120" fmla="*/ 6981982 h 13511369"/>
                  <a:gd name="connsiteX121" fmla="*/ 2365199 w 12089090"/>
                  <a:gd name="connsiteY121" fmla="*/ 7022714 h 13511369"/>
                  <a:gd name="connsiteX122" fmla="*/ 2123503 w 12089090"/>
                  <a:gd name="connsiteY122" fmla="*/ 7248682 h 13511369"/>
                  <a:gd name="connsiteX123" fmla="*/ 2171128 w 12089090"/>
                  <a:gd name="connsiteY123" fmla="*/ 7551100 h 13511369"/>
                  <a:gd name="connsiteX124" fmla="*/ 2143743 w 12089090"/>
                  <a:gd name="connsiteY124" fmla="*/ 7627551 h 13511369"/>
                  <a:gd name="connsiteX125" fmla="*/ 1973484 w 12089090"/>
                  <a:gd name="connsiteY125" fmla="*/ 7703500 h 13511369"/>
                  <a:gd name="connsiteX126" fmla="*/ 1867519 w 12089090"/>
                  <a:gd name="connsiteY126" fmla="*/ 7841863 h 13511369"/>
                  <a:gd name="connsiteX127" fmla="*/ 1842515 w 12089090"/>
                  <a:gd name="connsiteY127" fmla="*/ 8084500 h 13511369"/>
                  <a:gd name="connsiteX128" fmla="*/ 1721072 w 12089090"/>
                  <a:gd name="connsiteY128" fmla="*/ 8148794 h 13511369"/>
                  <a:gd name="connsiteX129" fmla="*/ 1703212 w 12089090"/>
                  <a:gd name="connsiteY129" fmla="*/ 8291919 h 13511369"/>
                  <a:gd name="connsiteX130" fmla="*/ 1671065 w 12089090"/>
                  <a:gd name="connsiteY130" fmla="*/ 8510744 h 13511369"/>
                  <a:gd name="connsiteX131" fmla="*/ 1716309 w 12089090"/>
                  <a:gd name="connsiteY131" fmla="*/ 8653619 h 13511369"/>
                  <a:gd name="connsiteX132" fmla="*/ 1706784 w 12089090"/>
                  <a:gd name="connsiteY132" fmla="*/ 8772682 h 13511369"/>
                  <a:gd name="connsiteX133" fmla="*/ 1788937 w 12089090"/>
                  <a:gd name="connsiteY133" fmla="*/ 8963432 h 13511369"/>
                  <a:gd name="connsiteX134" fmla="*/ 1657969 w 12089090"/>
                  <a:gd name="connsiteY134" fmla="*/ 9413488 h 13511369"/>
                  <a:gd name="connsiteX135" fmla="*/ 1506759 w 12089090"/>
                  <a:gd name="connsiteY135" fmla="*/ 9498963 h 13511369"/>
                  <a:gd name="connsiteX136" fmla="*/ 1463897 w 12089090"/>
                  <a:gd name="connsiteY136" fmla="*/ 9682319 h 13511369"/>
                  <a:gd name="connsiteX137" fmla="*/ 1321022 w 12089090"/>
                  <a:gd name="connsiteY137" fmla="*/ 9748994 h 13511369"/>
                  <a:gd name="connsiteX138" fmla="*/ 1312687 w 12089090"/>
                  <a:gd name="connsiteY138" fmla="*/ 9839732 h 13511369"/>
                  <a:gd name="connsiteX139" fmla="*/ 1237678 w 12089090"/>
                  <a:gd name="connsiteY139" fmla="*/ 9970450 h 13511369"/>
                  <a:gd name="connsiteX140" fmla="*/ 1254347 w 12089090"/>
                  <a:gd name="connsiteY140" fmla="*/ 10151425 h 13511369"/>
                  <a:gd name="connsiteX141" fmla="*/ 1179337 w 12089090"/>
                  <a:gd name="connsiteY141" fmla="*/ 10315982 h 13511369"/>
                  <a:gd name="connsiteX142" fmla="*/ 932878 w 12089090"/>
                  <a:gd name="connsiteY142" fmla="*/ 10353832 h 13511369"/>
                  <a:gd name="connsiteX143" fmla="*/ 817387 w 12089090"/>
                  <a:gd name="connsiteY143" fmla="*/ 10468382 h 13511369"/>
                  <a:gd name="connsiteX144" fmla="*/ 678084 w 12089090"/>
                  <a:gd name="connsiteY144" fmla="*/ 10480038 h 13511369"/>
                  <a:gd name="connsiteX145" fmla="*/ 585215 w 12089090"/>
                  <a:gd name="connsiteY145" fmla="*/ 10544332 h 13511369"/>
                  <a:gd name="connsiteX146" fmla="*/ 497109 w 12089090"/>
                  <a:gd name="connsiteY146" fmla="*/ 10503850 h 13511369"/>
                  <a:gd name="connsiteX147" fmla="*/ 399478 w 12089090"/>
                  <a:gd name="connsiteY147" fmla="*/ 10510994 h 13511369"/>
                  <a:gd name="connsiteX148" fmla="*/ 301847 w 12089090"/>
                  <a:gd name="connsiteY148" fmla="*/ 10482419 h 13511369"/>
                  <a:gd name="connsiteX149" fmla="*/ 238743 w 12089090"/>
                  <a:gd name="connsiteY149" fmla="*/ 10535057 h 13511369"/>
                  <a:gd name="connsiteX150" fmla="*/ 17287 w 12089090"/>
                  <a:gd name="connsiteY150" fmla="*/ 10430282 h 13511369"/>
                  <a:gd name="connsiteX151" fmla="*/ 78009 w 12089090"/>
                  <a:gd name="connsiteY151" fmla="*/ 10608625 h 13511369"/>
                  <a:gd name="connsiteX152" fmla="*/ 11334 w 12089090"/>
                  <a:gd name="connsiteY152" fmla="*/ 10787219 h 13511369"/>
                  <a:gd name="connsiteX153" fmla="*/ 112537 w 12089090"/>
                  <a:gd name="connsiteY153" fmla="*/ 11056551 h 13511369"/>
                  <a:gd name="connsiteX154" fmla="*/ 8953 w 12089090"/>
                  <a:gd name="connsiteY154" fmla="*/ 11234894 h 13511369"/>
                  <a:gd name="connsiteX155" fmla="*/ 17287 w 12089090"/>
                  <a:gd name="connsiteY155" fmla="*/ 11420882 h 13511369"/>
                  <a:gd name="connsiteX156" fmla="*/ 158972 w 12089090"/>
                  <a:gd name="connsiteY156" fmla="*/ 11470638 h 13511369"/>
                  <a:gd name="connsiteX157" fmla="*/ 455437 w 12089090"/>
                  <a:gd name="connsiteY157" fmla="*/ 11497082 h 13511369"/>
                  <a:gd name="connsiteX158" fmla="*/ 623315 w 12089090"/>
                  <a:gd name="connsiteY158" fmla="*/ 11544457 h 13511369"/>
                  <a:gd name="connsiteX159" fmla="*/ 737615 w 12089090"/>
                  <a:gd name="connsiteY159" fmla="*/ 11489688 h 13511369"/>
                  <a:gd name="connsiteX160" fmla="*/ 912637 w 12089090"/>
                  <a:gd name="connsiteY160" fmla="*/ 11535182 h 13511369"/>
                  <a:gd name="connsiteX161" fmla="*/ 1078134 w 12089090"/>
                  <a:gd name="connsiteY161" fmla="*/ 11413488 h 13511369"/>
                  <a:gd name="connsiteX162" fmla="*/ 1155524 w 12089090"/>
                  <a:gd name="connsiteY162" fmla="*/ 11470889 h 13511369"/>
                  <a:gd name="connsiteX163" fmla="*/ 1294828 w 12089090"/>
                  <a:gd name="connsiteY163" fmla="*/ 11496832 h 13511369"/>
                  <a:gd name="connsiteX164" fmla="*/ 1466278 w 12089090"/>
                  <a:gd name="connsiteY164" fmla="*/ 11508738 h 13511369"/>
                  <a:gd name="connsiteX165" fmla="*/ 1552003 w 12089090"/>
                  <a:gd name="connsiteY165" fmla="*/ 11573032 h 13511369"/>
                  <a:gd name="connsiteX166" fmla="*/ 1652015 w 12089090"/>
                  <a:gd name="connsiteY166" fmla="*/ 11580175 h 13511369"/>
                  <a:gd name="connsiteX167" fmla="*/ 1731787 w 12089090"/>
                  <a:gd name="connsiteY167" fmla="*/ 11592332 h 13511369"/>
                  <a:gd name="connsiteX168" fmla="*/ 1659159 w 12089090"/>
                  <a:gd name="connsiteY168" fmla="*/ 11737338 h 13511369"/>
                  <a:gd name="connsiteX169" fmla="*/ 1693687 w 12089090"/>
                  <a:gd name="connsiteY169" fmla="*/ 11992382 h 13511369"/>
                  <a:gd name="connsiteX170" fmla="*/ 1871090 w 12089090"/>
                  <a:gd name="connsiteY170" fmla="*/ 12130244 h 13511369"/>
                  <a:gd name="connsiteX171" fmla="*/ 1993724 w 12089090"/>
                  <a:gd name="connsiteY171" fmla="*/ 12056676 h 13511369"/>
                  <a:gd name="connsiteX172" fmla="*/ 2066353 w 12089090"/>
                  <a:gd name="connsiteY172" fmla="*/ 12104050 h 13511369"/>
                  <a:gd name="connsiteX173" fmla="*/ 2142553 w 12089090"/>
                  <a:gd name="connsiteY173" fmla="*/ 12034994 h 13511369"/>
                  <a:gd name="connsiteX174" fmla="*/ 2242565 w 12089090"/>
                  <a:gd name="connsiteY174" fmla="*/ 12058807 h 13511369"/>
                  <a:gd name="connsiteX175" fmla="*/ 2473547 w 12089090"/>
                  <a:gd name="connsiteY175" fmla="*/ 12008800 h 13511369"/>
                  <a:gd name="connsiteX176" fmla="*/ 2524743 w 12089090"/>
                  <a:gd name="connsiteY176" fmla="*/ 11899513 h 13511369"/>
                  <a:gd name="connsiteX177" fmla="*/ 2893837 w 12089090"/>
                  <a:gd name="connsiteY177" fmla="*/ 12030482 h 13511369"/>
                  <a:gd name="connsiteX178" fmla="*/ 2983134 w 12089090"/>
                  <a:gd name="connsiteY178" fmla="*/ 12018325 h 13511369"/>
                  <a:gd name="connsiteX179" fmla="*/ 3084337 w 12089090"/>
                  <a:gd name="connsiteY179" fmla="*/ 12182882 h 13511369"/>
                  <a:gd name="connsiteX180" fmla="*/ 3323653 w 12089090"/>
                  <a:gd name="connsiteY180" fmla="*/ 12127863 h 13511369"/>
                  <a:gd name="connsiteX181" fmla="*/ 3433190 w 12089090"/>
                  <a:gd name="connsiteY181" fmla="*/ 12196919 h 13511369"/>
                  <a:gd name="connsiteX182" fmla="*/ 3586781 w 12089090"/>
                  <a:gd name="connsiteY182" fmla="*/ 12266226 h 13511369"/>
                  <a:gd name="connsiteX183" fmla="*/ 3522487 w 12089090"/>
                  <a:gd name="connsiteY183" fmla="*/ 12387670 h 13511369"/>
                  <a:gd name="connsiteX184" fmla="*/ 3607022 w 12089090"/>
                  <a:gd name="connsiteY184" fmla="*/ 12592207 h 13511369"/>
                  <a:gd name="connsiteX185" fmla="*/ 3560587 w 12089090"/>
                  <a:gd name="connsiteY185" fmla="*/ 12773432 h 13511369"/>
                  <a:gd name="connsiteX186" fmla="*/ 3545109 w 12089090"/>
                  <a:gd name="connsiteY186" fmla="*/ 12987494 h 13511369"/>
                  <a:gd name="connsiteX187" fmla="*/ 3636787 w 12089090"/>
                  <a:gd name="connsiteY187" fmla="*/ 13211582 h 13511369"/>
                  <a:gd name="connsiteX188" fmla="*/ 3922537 w 12089090"/>
                  <a:gd name="connsiteY188" fmla="*/ 13440182 h 13511369"/>
                  <a:gd name="connsiteX189" fmla="*/ 4514278 w 12089090"/>
                  <a:gd name="connsiteY189" fmla="*/ 13511369 h 13511369"/>
                  <a:gd name="connsiteX190" fmla="*/ 4549996 w 12089090"/>
                  <a:gd name="connsiteY190" fmla="*/ 13442312 h 13511369"/>
                  <a:gd name="connsiteX191" fmla="*/ 4208287 w 12089090"/>
                  <a:gd name="connsiteY191" fmla="*/ 13154432 h 13511369"/>
                  <a:gd name="connsiteX192" fmla="*/ 4635722 w 12089090"/>
                  <a:gd name="connsiteY192" fmla="*/ 13268482 h 13511369"/>
                  <a:gd name="connsiteX193" fmla="*/ 4951237 w 12089090"/>
                  <a:gd name="connsiteY193" fmla="*/ 13268732 h 13511369"/>
                  <a:gd name="connsiteX194" fmla="*/ 5052440 w 12089090"/>
                  <a:gd name="connsiteY194" fmla="*/ 13058932 h 13511369"/>
                  <a:gd name="connsiteX195" fmla="*/ 5011959 w 12089090"/>
                  <a:gd name="connsiteY195" fmla="*/ 12985113 h 13511369"/>
                  <a:gd name="connsiteX196" fmla="*/ 5008387 w 12089090"/>
                  <a:gd name="connsiteY196" fmla="*/ 12678182 h 13511369"/>
                  <a:gd name="connsiteX197" fmla="*/ 5084587 w 12089090"/>
                  <a:gd name="connsiteY197" fmla="*/ 12563882 h 13511369"/>
                  <a:gd name="connsiteX198" fmla="*/ 5046487 w 12089090"/>
                  <a:gd name="connsiteY198" fmla="*/ 12225745 h 13511369"/>
                  <a:gd name="connsiteX199" fmla="*/ 5375100 w 12089090"/>
                  <a:gd name="connsiteY199" fmla="*/ 12097157 h 13511369"/>
                  <a:gd name="connsiteX200" fmla="*/ 5656087 w 12089090"/>
                  <a:gd name="connsiteY200" fmla="*/ 12180502 h 13511369"/>
                  <a:gd name="connsiteX201" fmla="*/ 5541787 w 12089090"/>
                  <a:gd name="connsiteY201" fmla="*/ 11249432 h 13511369"/>
                  <a:gd name="connsiteX202" fmla="*/ 5602510 w 12089090"/>
                  <a:gd name="connsiteY202" fmla="*/ 10722925 h 13511369"/>
                  <a:gd name="connsiteX203" fmla="*/ 5485827 w 12089090"/>
                  <a:gd name="connsiteY203" fmla="*/ 10663394 h 13511369"/>
                  <a:gd name="connsiteX204" fmla="*/ 5602509 w 12089090"/>
                  <a:gd name="connsiteY204" fmla="*/ 10701495 h 13511369"/>
                  <a:gd name="connsiteX205" fmla="*/ 5628703 w 12089090"/>
                  <a:gd name="connsiteY205" fmla="*/ 10160950 h 13511369"/>
                  <a:gd name="connsiteX206" fmla="*/ 5715618 w 12089090"/>
                  <a:gd name="connsiteY206" fmla="*/ 9775438 h 13511369"/>
                  <a:gd name="connsiteX207" fmla="*/ 5847778 w 12089090"/>
                  <a:gd name="connsiteY207" fmla="*/ 9408475 h 13511369"/>
                  <a:gd name="connsiteX208" fmla="*/ 5938265 w 12089090"/>
                  <a:gd name="connsiteY208" fmla="*/ 9196544 h 13511369"/>
                  <a:gd name="connsiteX209" fmla="*/ 5776340 w 12089090"/>
                  <a:gd name="connsiteY209" fmla="*/ 9329894 h 13511369"/>
                  <a:gd name="connsiteX210" fmla="*/ 5940647 w 12089090"/>
                  <a:gd name="connsiteY210" fmla="*/ 9137013 h 13511369"/>
                  <a:gd name="connsiteX211" fmla="*/ 5972794 w 12089090"/>
                  <a:gd name="connsiteY211" fmla="*/ 8956289 h 13511369"/>
                  <a:gd name="connsiteX212" fmla="*/ 5976365 w 12089090"/>
                  <a:gd name="connsiteY212" fmla="*/ 9087006 h 13511369"/>
                  <a:gd name="connsiteX213" fmla="*/ 6458567 w 12089090"/>
                  <a:gd name="connsiteY213" fmla="*/ 8201432 h 13511369"/>
                  <a:gd name="connsiteX214" fmla="*/ 6221634 w 12089090"/>
                  <a:gd name="connsiteY214" fmla="*/ 8101170 h 13511369"/>
                  <a:gd name="connsiteX215" fmla="*/ 6443090 w 12089090"/>
                  <a:gd name="connsiteY215" fmla="*/ 8110694 h 13511369"/>
                  <a:gd name="connsiteX216" fmla="*/ 6713363 w 12089090"/>
                  <a:gd name="connsiteY216" fmla="*/ 8074975 h 13511369"/>
                  <a:gd name="connsiteX217" fmla="*/ 6872907 w 12089090"/>
                  <a:gd name="connsiteY217" fmla="*/ 8032113 h 13511369"/>
                  <a:gd name="connsiteX218" fmla="*/ 6802659 w 12089090"/>
                  <a:gd name="connsiteY218" fmla="*/ 7972582 h 13511369"/>
                  <a:gd name="connsiteX219" fmla="*/ 6894339 w 12089090"/>
                  <a:gd name="connsiteY219" fmla="*/ 7846626 h 13511369"/>
                  <a:gd name="connsiteX220" fmla="*/ 6997921 w 12089090"/>
                  <a:gd name="connsiteY220" fmla="*/ 7867807 h 13511369"/>
                  <a:gd name="connsiteX221" fmla="*/ 7034832 w 12089090"/>
                  <a:gd name="connsiteY221" fmla="*/ 7793990 h 13511369"/>
                  <a:gd name="connsiteX222" fmla="*/ 6961013 w 12089090"/>
                  <a:gd name="connsiteY222" fmla="*/ 7693975 h 13511369"/>
                  <a:gd name="connsiteX223" fmla="*/ 6927676 w 12089090"/>
                  <a:gd name="connsiteY223" fmla="*/ 7596344 h 13511369"/>
                  <a:gd name="connsiteX224" fmla="*/ 6837187 w 12089090"/>
                  <a:gd name="connsiteY224" fmla="*/ 7591832 h 13511369"/>
                  <a:gd name="connsiteX225" fmla="*/ 6763369 w 12089090"/>
                  <a:gd name="connsiteY225" fmla="*/ 7674925 h 13511369"/>
                  <a:gd name="connsiteX226" fmla="*/ 6627637 w 12089090"/>
                  <a:gd name="connsiteY226" fmla="*/ 7687082 h 13511369"/>
                  <a:gd name="connsiteX227" fmla="*/ 6687169 w 12089090"/>
                  <a:gd name="connsiteY227" fmla="*/ 7617775 h 13511369"/>
                  <a:gd name="connsiteX228" fmla="*/ 6699076 w 12089090"/>
                  <a:gd name="connsiteY228" fmla="*/ 7529669 h 13511369"/>
                  <a:gd name="connsiteX229" fmla="*/ 6720506 w 12089090"/>
                  <a:gd name="connsiteY229" fmla="*/ 7467756 h 13511369"/>
                  <a:gd name="connsiteX230" fmla="*/ 6684787 w 12089090"/>
                  <a:gd name="connsiteY230" fmla="*/ 7401332 h 13511369"/>
                  <a:gd name="connsiteX231" fmla="*/ 6620494 w 12089090"/>
                  <a:gd name="connsiteY231" fmla="*/ 7432038 h 13511369"/>
                  <a:gd name="connsiteX232" fmla="*/ 6618112 w 12089090"/>
                  <a:gd name="connsiteY232" fmla="*/ 7351326 h 13511369"/>
                  <a:gd name="connsiteX233" fmla="*/ 6837188 w 12089090"/>
                  <a:gd name="connsiteY233" fmla="*/ 7243919 h 13511369"/>
                  <a:gd name="connsiteX234" fmla="*/ 6801469 w 12089090"/>
                  <a:gd name="connsiteY234" fmla="*/ 7089138 h 13511369"/>
                  <a:gd name="connsiteX235" fmla="*/ 6877669 w 12089090"/>
                  <a:gd name="connsiteY235" fmla="*/ 7072469 h 13511369"/>
                  <a:gd name="connsiteX236" fmla="*/ 6856237 w 12089090"/>
                  <a:gd name="connsiteY236" fmla="*/ 6982232 h 13511369"/>
                  <a:gd name="connsiteX237" fmla="*/ 6961013 w 12089090"/>
                  <a:gd name="connsiteY237" fmla="*/ 6984363 h 13511369"/>
                  <a:gd name="connsiteX238" fmla="*/ 7003876 w 12089090"/>
                  <a:gd name="connsiteY238" fmla="*/ 6903400 h 13511369"/>
                  <a:gd name="connsiteX239" fmla="*/ 7106269 w 12089090"/>
                  <a:gd name="connsiteY239" fmla="*/ 6936738 h 13511369"/>
                  <a:gd name="connsiteX240" fmla="*/ 7180088 w 12089090"/>
                  <a:gd name="connsiteY240" fmla="*/ 7039132 h 13511369"/>
                  <a:gd name="connsiteX241" fmla="*/ 7246763 w 12089090"/>
                  <a:gd name="connsiteY241" fmla="*/ 6979600 h 13511369"/>
                  <a:gd name="connsiteX242" fmla="*/ 7187232 w 12089090"/>
                  <a:gd name="connsiteY242" fmla="*/ 6843869 h 13511369"/>
                  <a:gd name="connsiteX243" fmla="*/ 7244381 w 12089090"/>
                  <a:gd name="connsiteY243" fmla="*/ 6896506 h 13511369"/>
                  <a:gd name="connsiteX244" fmla="*/ 7361063 w 12089090"/>
                  <a:gd name="connsiteY244" fmla="*/ 6934357 h 13511369"/>
                  <a:gd name="connsiteX245" fmla="*/ 7434882 w 12089090"/>
                  <a:gd name="connsiteY245" fmla="*/ 7006046 h 13511369"/>
                  <a:gd name="connsiteX246" fmla="*/ 7403926 w 12089090"/>
                  <a:gd name="connsiteY246" fmla="*/ 7144158 h 13511369"/>
                  <a:gd name="connsiteX247" fmla="*/ 7475363 w 12089090"/>
                  <a:gd name="connsiteY247" fmla="*/ 7108439 h 13511369"/>
                  <a:gd name="connsiteX248" fmla="*/ 7465837 w 12089090"/>
                  <a:gd name="connsiteY248" fmla="*/ 7077482 h 13511369"/>
                  <a:gd name="connsiteX249" fmla="*/ 7542038 w 12089090"/>
                  <a:gd name="connsiteY249" fmla="*/ 7163208 h 13511369"/>
                  <a:gd name="connsiteX250" fmla="*/ 7477744 w 12089090"/>
                  <a:gd name="connsiteY250" fmla="*/ 7244171 h 13511369"/>
                  <a:gd name="connsiteX251" fmla="*/ 7542037 w 12089090"/>
                  <a:gd name="connsiteY251" fmla="*/ 7325132 h 13511369"/>
                  <a:gd name="connsiteX252" fmla="*/ 7468219 w 12089090"/>
                  <a:gd name="connsiteY252" fmla="*/ 7344183 h 13511369"/>
                  <a:gd name="connsiteX253" fmla="*/ 7375351 w 12089090"/>
                  <a:gd name="connsiteY253" fmla="*/ 7296558 h 13511369"/>
                  <a:gd name="connsiteX254" fmla="*/ 7327726 w 12089090"/>
                  <a:gd name="connsiteY254" fmla="*/ 7406096 h 13511369"/>
                  <a:gd name="connsiteX255" fmla="*/ 7403926 w 12089090"/>
                  <a:gd name="connsiteY255" fmla="*/ 7425146 h 13511369"/>
                  <a:gd name="connsiteX256" fmla="*/ 7458694 w 12089090"/>
                  <a:gd name="connsiteY256" fmla="*/ 7484677 h 13511369"/>
                  <a:gd name="connsiteX257" fmla="*/ 7484888 w 12089090"/>
                  <a:gd name="connsiteY257" fmla="*/ 7515382 h 13511369"/>
                  <a:gd name="connsiteX258" fmla="*/ 7505128 w 12089090"/>
                  <a:gd name="connsiteY258" fmla="*/ 7467755 h 13511369"/>
                  <a:gd name="connsiteX259" fmla="*/ 7563469 w 12089090"/>
                  <a:gd name="connsiteY259" fmla="*/ 7529921 h 13511369"/>
                  <a:gd name="connsiteX260" fmla="*/ 7656338 w 12089090"/>
                  <a:gd name="connsiteY260" fmla="*/ 7615646 h 13511369"/>
                  <a:gd name="connsiteX261" fmla="*/ 7656338 w 12089090"/>
                  <a:gd name="connsiteY261" fmla="*/ 7510871 h 13511369"/>
                  <a:gd name="connsiteX262" fmla="*/ 7830168 w 12089090"/>
                  <a:gd name="connsiteY262" fmla="*/ 7606120 h 13511369"/>
                  <a:gd name="connsiteX263" fmla="*/ 7723013 w 12089090"/>
                  <a:gd name="connsiteY263" fmla="*/ 7370377 h 13511369"/>
                  <a:gd name="connsiteX264" fmla="*/ 7725394 w 12089090"/>
                  <a:gd name="connsiteY264" fmla="*/ 7234646 h 13511369"/>
                  <a:gd name="connsiteX265" fmla="*/ 7630144 w 12089090"/>
                  <a:gd name="connsiteY265" fmla="*/ 7206071 h 13511369"/>
                  <a:gd name="connsiteX266" fmla="*/ 7694437 w 12089090"/>
                  <a:gd name="connsiteY266" fmla="*/ 7039382 h 13511369"/>
                  <a:gd name="connsiteX267" fmla="*/ 8392144 w 12089090"/>
                  <a:gd name="connsiteY267" fmla="*/ 6653621 h 13511369"/>
                  <a:gd name="connsiteX268" fmla="*/ 8720757 w 12089090"/>
                  <a:gd name="connsiteY268" fmla="*/ 6591708 h 13511369"/>
                  <a:gd name="connsiteX269" fmla="*/ 8739807 w 12089090"/>
                  <a:gd name="connsiteY269" fmla="*/ 6696483 h 13511369"/>
                  <a:gd name="connsiteX270" fmla="*/ 8813626 w 12089090"/>
                  <a:gd name="connsiteY270" fmla="*/ 6701246 h 13511369"/>
                  <a:gd name="connsiteX271" fmla="*/ 8789812 w 12089090"/>
                  <a:gd name="connsiteY271" fmla="*/ 6548844 h 13511369"/>
                  <a:gd name="connsiteX272" fmla="*/ 9332737 w 12089090"/>
                  <a:gd name="connsiteY272" fmla="*/ 6544082 h 13511369"/>
                  <a:gd name="connsiteX273" fmla="*/ 9520856 w 12089090"/>
                  <a:gd name="connsiteY273" fmla="*/ 6494075 h 13511369"/>
                  <a:gd name="connsiteX274" fmla="*/ 9647062 w 12089090"/>
                  <a:gd name="connsiteY274" fmla="*/ 6298813 h 13511369"/>
                  <a:gd name="connsiteX275" fmla="*/ 9923287 w 12089090"/>
                  <a:gd name="connsiteY275" fmla="*/ 6334532 h 13511369"/>
                  <a:gd name="connsiteX276" fmla="*/ 9887569 w 12089090"/>
                  <a:gd name="connsiteY276" fmla="*/ 6420258 h 13511369"/>
                  <a:gd name="connsiteX277" fmla="*/ 9744694 w 12089090"/>
                  <a:gd name="connsiteY277" fmla="*/ 6434546 h 13511369"/>
                  <a:gd name="connsiteX278" fmla="*/ 9813749 w 12089090"/>
                  <a:gd name="connsiteY278" fmla="*/ 6489313 h 13511369"/>
                  <a:gd name="connsiteX279" fmla="*/ 9682782 w 12089090"/>
                  <a:gd name="connsiteY279" fmla="*/ 6517889 h 13511369"/>
                  <a:gd name="connsiteX280" fmla="*/ 9556576 w 12089090"/>
                  <a:gd name="connsiteY280" fmla="*/ 6508364 h 13511369"/>
                  <a:gd name="connsiteX281" fmla="*/ 9470850 w 12089090"/>
                  <a:gd name="connsiteY281" fmla="*/ 6544082 h 13511369"/>
                  <a:gd name="connsiteX282" fmla="*/ 9439894 w 12089090"/>
                  <a:gd name="connsiteY282" fmla="*/ 6848883 h 13511369"/>
                  <a:gd name="connsiteX283" fmla="*/ 9601819 w 12089090"/>
                  <a:gd name="connsiteY283" fmla="*/ 6882220 h 13511369"/>
                  <a:gd name="connsiteX284" fmla="*/ 9808987 w 12089090"/>
                  <a:gd name="connsiteY284" fmla="*/ 6696482 h 13511369"/>
                  <a:gd name="connsiteX285" fmla="*/ 9847088 w 12089090"/>
                  <a:gd name="connsiteY285" fmla="*/ 6794114 h 13511369"/>
                  <a:gd name="connsiteX286" fmla="*/ 9994726 w 12089090"/>
                  <a:gd name="connsiteY286" fmla="*/ 6717914 h 13511369"/>
                  <a:gd name="connsiteX287" fmla="*/ 9894713 w 12089090"/>
                  <a:gd name="connsiteY287" fmla="*/ 6956040 h 13511369"/>
                  <a:gd name="connsiteX288" fmla="*/ 10037588 w 12089090"/>
                  <a:gd name="connsiteY288" fmla="*/ 6898889 h 13511369"/>
                  <a:gd name="connsiteX289" fmla="*/ 10004251 w 12089090"/>
                  <a:gd name="connsiteY289" fmla="*/ 6986996 h 13511369"/>
                  <a:gd name="connsiteX290" fmla="*/ 10235232 w 12089090"/>
                  <a:gd name="connsiteY290" fmla="*/ 6984614 h 13511369"/>
                  <a:gd name="connsiteX291" fmla="*/ 10075687 w 12089090"/>
                  <a:gd name="connsiteY291" fmla="*/ 7039382 h 13511369"/>
                  <a:gd name="connsiteX292" fmla="*/ 9966151 w 12089090"/>
                  <a:gd name="connsiteY292" fmla="*/ 7096533 h 13511369"/>
                  <a:gd name="connsiteX293" fmla="*/ 9847088 w 12089090"/>
                  <a:gd name="connsiteY293" fmla="*/ 7210833 h 13511369"/>
                  <a:gd name="connsiteX294" fmla="*/ 9882806 w 12089090"/>
                  <a:gd name="connsiteY294" fmla="*/ 7270363 h 13511369"/>
                  <a:gd name="connsiteX295" fmla="*/ 9925669 w 12089090"/>
                  <a:gd name="connsiteY295" fmla="*/ 7320371 h 13511369"/>
                  <a:gd name="connsiteX296" fmla="*/ 10004251 w 12089090"/>
                  <a:gd name="connsiteY296" fmla="*/ 7287033 h 13511369"/>
                  <a:gd name="connsiteX297" fmla="*/ 10016156 w 12089090"/>
                  <a:gd name="connsiteY297" fmla="*/ 7348944 h 13511369"/>
                  <a:gd name="connsiteX298" fmla="*/ 10130457 w 12089090"/>
                  <a:gd name="connsiteY298" fmla="*/ 7210833 h 13511369"/>
                  <a:gd name="connsiteX299" fmla="*/ 10166176 w 12089090"/>
                  <a:gd name="connsiteY299" fmla="*/ 7356089 h 13511369"/>
                  <a:gd name="connsiteX300" fmla="*/ 10261426 w 12089090"/>
                  <a:gd name="connsiteY300" fmla="*/ 7239408 h 13511369"/>
                  <a:gd name="connsiteX301" fmla="*/ 10287619 w 12089090"/>
                  <a:gd name="connsiteY301" fmla="*/ 7401332 h 13511369"/>
                  <a:gd name="connsiteX302" fmla="*/ 10361437 w 12089090"/>
                  <a:gd name="connsiteY302" fmla="*/ 7477532 h 13511369"/>
                  <a:gd name="connsiteX303" fmla="*/ 10151887 w 12089090"/>
                  <a:gd name="connsiteY303" fmla="*/ 7591832 h 13511369"/>
                  <a:gd name="connsiteX304" fmla="*/ 10304288 w 12089090"/>
                  <a:gd name="connsiteY304" fmla="*/ 7741852 h 13511369"/>
                  <a:gd name="connsiteX305" fmla="*/ 10335244 w 12089090"/>
                  <a:gd name="connsiteY305" fmla="*/ 7644221 h 13511369"/>
                  <a:gd name="connsiteX306" fmla="*/ 10406680 w 12089090"/>
                  <a:gd name="connsiteY306" fmla="*/ 7732326 h 13511369"/>
                  <a:gd name="connsiteX307" fmla="*/ 10528126 w 12089090"/>
                  <a:gd name="connsiteY307" fmla="*/ 7691846 h 13511369"/>
                  <a:gd name="connsiteX308" fmla="*/ 10532887 w 12089090"/>
                  <a:gd name="connsiteY308" fmla="*/ 7777570 h 13511369"/>
                  <a:gd name="connsiteX309" fmla="*/ 10530506 w 12089090"/>
                  <a:gd name="connsiteY309" fmla="*/ 7875200 h 13511369"/>
                  <a:gd name="connsiteX310" fmla="*/ 10640043 w 12089090"/>
                  <a:gd name="connsiteY310" fmla="*/ 7837101 h 13511369"/>
                  <a:gd name="connsiteX311" fmla="*/ 10680526 w 12089090"/>
                  <a:gd name="connsiteY311" fmla="*/ 8075227 h 13511369"/>
                  <a:gd name="connsiteX312" fmla="*/ 10818637 w 12089090"/>
                  <a:gd name="connsiteY312" fmla="*/ 8106182 h 13511369"/>
                  <a:gd name="connsiteX313" fmla="*/ 10832925 w 12089090"/>
                  <a:gd name="connsiteY313" fmla="*/ 7815670 h 13511369"/>
                  <a:gd name="connsiteX314" fmla="*/ 10923413 w 12089090"/>
                  <a:gd name="connsiteY314" fmla="*/ 7791858 h 13511369"/>
                  <a:gd name="connsiteX315" fmla="*/ 10992469 w 12089090"/>
                  <a:gd name="connsiteY315" fmla="*/ 7620407 h 13511369"/>
                  <a:gd name="connsiteX316" fmla="*/ 10954369 w 12089090"/>
                  <a:gd name="connsiteY316" fmla="*/ 7491821 h 13511369"/>
                  <a:gd name="connsiteX317" fmla="*/ 10859119 w 12089090"/>
                  <a:gd name="connsiteY317" fmla="*/ 7479913 h 13511369"/>
                  <a:gd name="connsiteX318" fmla="*/ 10906743 w 12089090"/>
                  <a:gd name="connsiteY318" fmla="*/ 7360851 h 13511369"/>
                  <a:gd name="connsiteX319" fmla="*/ 10801969 w 12089090"/>
                  <a:gd name="connsiteY319" fmla="*/ 7289414 h 13511369"/>
                  <a:gd name="connsiteX320" fmla="*/ 10761487 w 12089090"/>
                  <a:gd name="connsiteY320" fmla="*/ 7058432 h 13511369"/>
                  <a:gd name="connsiteX321" fmla="*/ 10443987 w 12089090"/>
                  <a:gd name="connsiteY321" fmla="*/ 7020332 h 13511369"/>
                  <a:gd name="connsiteX322" fmla="*/ 10513838 w 12089090"/>
                  <a:gd name="connsiteY322" fmla="*/ 6915558 h 13511369"/>
                  <a:gd name="connsiteX323" fmla="*/ 10637663 w 12089090"/>
                  <a:gd name="connsiteY323" fmla="*/ 6896508 h 13511369"/>
                  <a:gd name="connsiteX324" fmla="*/ 10647187 w 12089090"/>
                  <a:gd name="connsiteY324" fmla="*/ 6810782 h 13511369"/>
                  <a:gd name="connsiteX325" fmla="*/ 10859912 w 12089090"/>
                  <a:gd name="connsiteY325" fmla="*/ 6899682 h 13511369"/>
                  <a:gd name="connsiteX326" fmla="*/ 10875787 w 12089090"/>
                  <a:gd name="connsiteY326" fmla="*/ 6677432 h 13511369"/>
                  <a:gd name="connsiteX327" fmla="*/ 10666237 w 12089090"/>
                  <a:gd name="connsiteY327" fmla="*/ 6772682 h 13511369"/>
                  <a:gd name="connsiteX328" fmla="*/ 10590037 w 12089090"/>
                  <a:gd name="connsiteY328" fmla="*/ 6544082 h 13511369"/>
                  <a:gd name="connsiteX329" fmla="*/ 10361437 w 12089090"/>
                  <a:gd name="connsiteY329" fmla="*/ 6753632 h 13511369"/>
                  <a:gd name="connsiteX330" fmla="*/ 10374138 w 12089090"/>
                  <a:gd name="connsiteY330" fmla="*/ 6588533 h 13511369"/>
                  <a:gd name="connsiteX331" fmla="*/ 10386837 w 12089090"/>
                  <a:gd name="connsiteY331" fmla="*/ 6464707 h 13511369"/>
                  <a:gd name="connsiteX332" fmla="*/ 10331672 w 12089090"/>
                  <a:gd name="connsiteY332" fmla="*/ 6436675 h 13511369"/>
                  <a:gd name="connsiteX333" fmla="*/ 10278888 w 12089090"/>
                  <a:gd name="connsiteY333" fmla="*/ 6452008 h 13511369"/>
                  <a:gd name="connsiteX334" fmla="*/ 10158237 w 12089090"/>
                  <a:gd name="connsiteY334" fmla="*/ 6236107 h 13511369"/>
                  <a:gd name="connsiteX335" fmla="*/ 10323338 w 12089090"/>
                  <a:gd name="connsiteY335" fmla="*/ 6274208 h 13511369"/>
                  <a:gd name="connsiteX336" fmla="*/ 10564638 w 12089090"/>
                  <a:gd name="connsiteY336" fmla="*/ 6274208 h 13511369"/>
                  <a:gd name="connsiteX337" fmla="*/ 10694812 w 12089090"/>
                  <a:gd name="connsiteY337" fmla="*/ 6134507 h 13511369"/>
                  <a:gd name="connsiteX338" fmla="*/ 10593213 w 12089090"/>
                  <a:gd name="connsiteY338" fmla="*/ 6023383 h 13511369"/>
                  <a:gd name="connsiteX339" fmla="*/ 10380487 w 12089090"/>
                  <a:gd name="connsiteY339" fmla="*/ 5975757 h 13511369"/>
                  <a:gd name="connsiteX340" fmla="*/ 10561462 w 12089090"/>
                  <a:gd name="connsiteY340" fmla="*/ 5845582 h 13511369"/>
                  <a:gd name="connsiteX341" fmla="*/ 10507488 w 12089090"/>
                  <a:gd name="connsiteY341" fmla="*/ 5728108 h 13511369"/>
                  <a:gd name="connsiteX342" fmla="*/ 10561463 w 12089090"/>
                  <a:gd name="connsiteY342" fmla="*/ 5607458 h 13511369"/>
                  <a:gd name="connsiteX343" fmla="*/ 10523362 w 12089090"/>
                  <a:gd name="connsiteY343" fmla="*/ 5604282 h 13511369"/>
                  <a:gd name="connsiteX344" fmla="*/ 10488438 w 12089090"/>
                  <a:gd name="connsiteY344" fmla="*/ 5528083 h 13511369"/>
                  <a:gd name="connsiteX345" fmla="*/ 10329687 w 12089090"/>
                  <a:gd name="connsiteY345" fmla="*/ 5375682 h 13511369"/>
                  <a:gd name="connsiteX346" fmla="*/ 10599563 w 12089090"/>
                  <a:gd name="connsiteY346" fmla="*/ 5480458 h 13511369"/>
                  <a:gd name="connsiteX347" fmla="*/ 10742437 w 12089090"/>
                  <a:gd name="connsiteY347" fmla="*/ 5439182 h 13511369"/>
                  <a:gd name="connsiteX348" fmla="*/ 10717038 w 12089090"/>
                  <a:gd name="connsiteY348" fmla="*/ 5686833 h 13511369"/>
                  <a:gd name="connsiteX349" fmla="*/ 10894837 w 12089090"/>
                  <a:gd name="connsiteY349" fmla="*/ 5724932 h 13511369"/>
                  <a:gd name="connsiteX350" fmla="*/ 10951988 w 12089090"/>
                  <a:gd name="connsiteY350" fmla="*/ 5550308 h 13511369"/>
                  <a:gd name="connsiteX351" fmla="*/ 10993262 w 12089090"/>
                  <a:gd name="connsiteY351" fmla="*/ 5321707 h 13511369"/>
                  <a:gd name="connsiteX352" fmla="*/ 10913888 w 12089090"/>
                  <a:gd name="connsiteY352" fmla="*/ 5118508 h 13511369"/>
                  <a:gd name="connsiteX353" fmla="*/ 10856737 w 12089090"/>
                  <a:gd name="connsiteY353" fmla="*/ 5020082 h 13511369"/>
                  <a:gd name="connsiteX354" fmla="*/ 10777363 w 12089090"/>
                  <a:gd name="connsiteY354" fmla="*/ 5137558 h 13511369"/>
                  <a:gd name="connsiteX355" fmla="*/ 10707513 w 12089090"/>
                  <a:gd name="connsiteY355" fmla="*/ 5096283 h 13511369"/>
                  <a:gd name="connsiteX356" fmla="*/ 10675763 w 12089090"/>
                  <a:gd name="connsiteY356" fmla="*/ 5216933 h 13511369"/>
                  <a:gd name="connsiteX357" fmla="*/ 10574162 w 12089090"/>
                  <a:gd name="connsiteY357" fmla="*/ 5220107 h 13511369"/>
                  <a:gd name="connsiteX358" fmla="*/ 10494787 w 12089090"/>
                  <a:gd name="connsiteY358" fmla="*/ 5077232 h 13511369"/>
                  <a:gd name="connsiteX359" fmla="*/ 10456687 w 12089090"/>
                  <a:gd name="connsiteY359" fmla="*/ 4924832 h 13511369"/>
                  <a:gd name="connsiteX360" fmla="*/ 10240787 w 12089090"/>
                  <a:gd name="connsiteY360" fmla="*/ 4928007 h 13511369"/>
                  <a:gd name="connsiteX361" fmla="*/ 10266187 w 12089090"/>
                  <a:gd name="connsiteY361" fmla="*/ 5153432 h 13511369"/>
                  <a:gd name="connsiteX362" fmla="*/ 10228088 w 12089090"/>
                  <a:gd name="connsiteY362" fmla="*/ 4959758 h 13511369"/>
                  <a:gd name="connsiteX363" fmla="*/ 10183637 w 12089090"/>
                  <a:gd name="connsiteY363" fmla="*/ 4972457 h 13511369"/>
                  <a:gd name="connsiteX364" fmla="*/ 10113787 w 12089090"/>
                  <a:gd name="connsiteY364" fmla="*/ 4861332 h 13511369"/>
                  <a:gd name="connsiteX365" fmla="*/ 10018538 w 12089090"/>
                  <a:gd name="connsiteY365" fmla="*/ 4931183 h 13511369"/>
                  <a:gd name="connsiteX366" fmla="*/ 9862962 w 12089090"/>
                  <a:gd name="connsiteY366" fmla="*/ 5058182 h 13511369"/>
                  <a:gd name="connsiteX367" fmla="*/ 10228087 w 12089090"/>
                  <a:gd name="connsiteY367" fmla="*/ 4724807 h 13511369"/>
                  <a:gd name="connsiteX368" fmla="*/ 10372550 w 12089090"/>
                  <a:gd name="connsiteY368" fmla="*/ 4634321 h 13511369"/>
                  <a:gd name="connsiteX369" fmla="*/ 10590037 w 12089090"/>
                  <a:gd name="connsiteY369" fmla="*/ 4581932 h 13511369"/>
                  <a:gd name="connsiteX370" fmla="*/ 10628138 w 12089090"/>
                  <a:gd name="connsiteY370" fmla="*/ 4461283 h 13511369"/>
                  <a:gd name="connsiteX371" fmla="*/ 10799588 w 12089090"/>
                  <a:gd name="connsiteY371" fmla="*/ 4334283 h 13511369"/>
                  <a:gd name="connsiteX372" fmla="*/ 10831337 w 12089090"/>
                  <a:gd name="connsiteY372" fmla="*/ 4080282 h 13511369"/>
                  <a:gd name="connsiteX373" fmla="*/ 10599562 w 12089090"/>
                  <a:gd name="connsiteY373" fmla="*/ 3997732 h 13511369"/>
                  <a:gd name="connsiteX374" fmla="*/ 10282063 w 12089090"/>
                  <a:gd name="connsiteY374" fmla="*/ 3950108 h 13511369"/>
                  <a:gd name="connsiteX375" fmla="*/ 10151887 w 12089090"/>
                  <a:gd name="connsiteY375" fmla="*/ 4010432 h 13511369"/>
                  <a:gd name="connsiteX376" fmla="*/ 10177288 w 12089090"/>
                  <a:gd name="connsiteY376" fmla="*/ 3845333 h 13511369"/>
                  <a:gd name="connsiteX377" fmla="*/ 10126488 w 12089090"/>
                  <a:gd name="connsiteY377" fmla="*/ 3670708 h 13511369"/>
                  <a:gd name="connsiteX378" fmla="*/ 10240787 w 12089090"/>
                  <a:gd name="connsiteY378" fmla="*/ 3708807 h 13511369"/>
                  <a:gd name="connsiteX379" fmla="*/ 10361438 w 12089090"/>
                  <a:gd name="connsiteY379" fmla="*/ 3600858 h 13511369"/>
                  <a:gd name="connsiteX380" fmla="*/ 10551938 w 12089090"/>
                  <a:gd name="connsiteY380" fmla="*/ 3661183 h 13511369"/>
                  <a:gd name="connsiteX381" fmla="*/ 10564638 w 12089090"/>
                  <a:gd name="connsiteY381" fmla="*/ 3477033 h 13511369"/>
                  <a:gd name="connsiteX382" fmla="*/ 10704337 w 12089090"/>
                  <a:gd name="connsiteY382" fmla="*/ 3515132 h 13511369"/>
                  <a:gd name="connsiteX383" fmla="*/ 10818637 w 12089090"/>
                  <a:gd name="connsiteY383" fmla="*/ 3210332 h 13511369"/>
                  <a:gd name="connsiteX384" fmla="*/ 10920238 w 12089090"/>
                  <a:gd name="connsiteY384" fmla="*/ 3299233 h 13511369"/>
                  <a:gd name="connsiteX385" fmla="*/ 11059937 w 12089090"/>
                  <a:gd name="connsiteY385" fmla="*/ 3283357 h 13511369"/>
                  <a:gd name="connsiteX386" fmla="*/ 11094862 w 12089090"/>
                  <a:gd name="connsiteY386" fmla="*/ 3508782 h 13511369"/>
                  <a:gd name="connsiteX387" fmla="*/ 11171063 w 12089090"/>
                  <a:gd name="connsiteY387" fmla="*/ 3251608 h 13511369"/>
                  <a:gd name="connsiteX388" fmla="*/ 11094863 w 12089090"/>
                  <a:gd name="connsiteY388" fmla="*/ 3165883 h 13511369"/>
                  <a:gd name="connsiteX389" fmla="*/ 11180587 w 12089090"/>
                  <a:gd name="connsiteY389" fmla="*/ 2911882 h 13511369"/>
                  <a:gd name="connsiteX390" fmla="*/ 10999613 w 12089090"/>
                  <a:gd name="connsiteY390" fmla="*/ 2988083 h 13511369"/>
                  <a:gd name="connsiteX391" fmla="*/ 10971037 w 12089090"/>
                  <a:gd name="connsiteY391" fmla="*/ 2918232 h 13511369"/>
                  <a:gd name="connsiteX392" fmla="*/ 10780537 w 12089090"/>
                  <a:gd name="connsiteY392" fmla="*/ 2715032 h 13511369"/>
                  <a:gd name="connsiteX393" fmla="*/ 10748788 w 12089090"/>
                  <a:gd name="connsiteY393" fmla="*/ 2530883 h 13511369"/>
                  <a:gd name="connsiteX394" fmla="*/ 10717038 w 12089090"/>
                  <a:gd name="connsiteY394" fmla="*/ 2435633 h 13511369"/>
                  <a:gd name="connsiteX395" fmla="*/ 10818637 w 12089090"/>
                  <a:gd name="connsiteY395" fmla="*/ 2334032 h 13511369"/>
                  <a:gd name="connsiteX396" fmla="*/ 11078988 w 12089090"/>
                  <a:gd name="connsiteY396" fmla="*/ 2099083 h 13511369"/>
                  <a:gd name="connsiteX397" fmla="*/ 11199637 w 12089090"/>
                  <a:gd name="connsiteY397" fmla="*/ 2118132 h 13511369"/>
                  <a:gd name="connsiteX398" fmla="*/ 11269488 w 12089090"/>
                  <a:gd name="connsiteY398" fmla="*/ 2029233 h 13511369"/>
                  <a:gd name="connsiteX399" fmla="*/ 11504437 w 12089090"/>
                  <a:gd name="connsiteY399" fmla="*/ 1921282 h 13511369"/>
                  <a:gd name="connsiteX400" fmla="*/ 11358388 w 12089090"/>
                  <a:gd name="connsiteY400" fmla="*/ 1851433 h 13511369"/>
                  <a:gd name="connsiteX401" fmla="*/ 11275837 w 12089090"/>
                  <a:gd name="connsiteY401" fmla="*/ 1705382 h 13511369"/>
                  <a:gd name="connsiteX402" fmla="*/ 11377437 w 12089090"/>
                  <a:gd name="connsiteY402" fmla="*/ 1279932 h 13511369"/>
                  <a:gd name="connsiteX403" fmla="*/ 11256787 w 12089090"/>
                  <a:gd name="connsiteY403" fmla="*/ 1019582 h 13511369"/>
                  <a:gd name="connsiteX404" fmla="*/ 11542537 w 12089090"/>
                  <a:gd name="connsiteY404" fmla="*/ 1362482 h 13511369"/>
                  <a:gd name="connsiteX405" fmla="*/ 11707637 w 12089090"/>
                  <a:gd name="connsiteY405" fmla="*/ 1165632 h 13511369"/>
                  <a:gd name="connsiteX406" fmla="*/ 11891787 w 12089090"/>
                  <a:gd name="connsiteY406" fmla="*/ 1476782 h 13511369"/>
                  <a:gd name="connsiteX407" fmla="*/ 12088637 w 12089090"/>
                  <a:gd name="connsiteY407" fmla="*/ 1578383 h 13511369"/>
                  <a:gd name="connsiteX408" fmla="*/ 11923537 w 12089090"/>
                  <a:gd name="connsiteY408" fmla="*/ 1133883 h 13511369"/>
                  <a:gd name="connsiteX409" fmla="*/ 11910837 w 12089090"/>
                  <a:gd name="connsiteY409" fmla="*/ 917982 h 13511369"/>
                  <a:gd name="connsiteX410" fmla="*/ 11777487 w 12089090"/>
                  <a:gd name="connsiteY410" fmla="*/ 721132 h 13511369"/>
                  <a:gd name="connsiteX411" fmla="*/ 11752087 w 12089090"/>
                  <a:gd name="connsiteY41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86390 w 12089090"/>
                  <a:gd name="connsiteY7" fmla="*/ 2152806 h 13511369"/>
                  <a:gd name="connsiteX8" fmla="*/ 10012584 w 12089090"/>
                  <a:gd name="connsiteY8" fmla="*/ 2438556 h 13511369"/>
                  <a:gd name="connsiteX9" fmla="*/ 9923287 w 12089090"/>
                  <a:gd name="connsiteY9" fmla="*/ 2486432 h 13511369"/>
                  <a:gd name="connsiteX10" fmla="*/ 9836372 w 12089090"/>
                  <a:gd name="connsiteY10" fmla="*/ 2433794 h 13511369"/>
                  <a:gd name="connsiteX11" fmla="*/ 9698259 w 12089090"/>
                  <a:gd name="connsiteY11" fmla="*/ 2379025 h 13511369"/>
                  <a:gd name="connsiteX12" fmla="*/ 9650634 w 12089090"/>
                  <a:gd name="connsiteY12" fmla="*/ 2271869 h 13511369"/>
                  <a:gd name="connsiteX13" fmla="*/ 9519665 w 12089090"/>
                  <a:gd name="connsiteY13" fmla="*/ 2290919 h 13511369"/>
                  <a:gd name="connsiteX14" fmla="*/ 9305353 w 12089090"/>
                  <a:gd name="connsiteY14" fmla="*/ 2112325 h 13511369"/>
                  <a:gd name="connsiteX15" fmla="*/ 9176765 w 12089090"/>
                  <a:gd name="connsiteY15" fmla="*/ 2209956 h 13511369"/>
                  <a:gd name="connsiteX16" fmla="*/ 9123187 w 12089090"/>
                  <a:gd name="connsiteY16" fmla="*/ 2105432 h 13511369"/>
                  <a:gd name="connsiteX17" fmla="*/ 8936259 w 12089090"/>
                  <a:gd name="connsiteY17" fmla="*/ 2012313 h 13511369"/>
                  <a:gd name="connsiteX18" fmla="*/ 8874347 w 12089090"/>
                  <a:gd name="connsiteY18" fmla="*/ 2231388 h 13511369"/>
                  <a:gd name="connsiteX19" fmla="*/ 8881490 w 12089090"/>
                  <a:gd name="connsiteY19" fmla="*/ 2321875 h 13511369"/>
                  <a:gd name="connsiteX20" fmla="*/ 8781478 w 12089090"/>
                  <a:gd name="connsiteY20" fmla="*/ 2293300 h 13511369"/>
                  <a:gd name="connsiteX21" fmla="*/ 8579072 w 12089090"/>
                  <a:gd name="connsiteY21" fmla="*/ 2374263 h 13511369"/>
                  <a:gd name="connsiteX22" fmla="*/ 8418337 w 12089090"/>
                  <a:gd name="connsiteY22" fmla="*/ 2848382 h 13511369"/>
                  <a:gd name="connsiteX23" fmla="*/ 8300465 w 12089090"/>
                  <a:gd name="connsiteY23" fmla="*/ 2740975 h 13511369"/>
                  <a:gd name="connsiteX24" fmla="*/ 8262365 w 12089090"/>
                  <a:gd name="connsiteY24" fmla="*/ 2845750 h 13511369"/>
                  <a:gd name="connsiteX25" fmla="*/ 8095678 w 12089090"/>
                  <a:gd name="connsiteY25" fmla="*/ 2810031 h 13511369"/>
                  <a:gd name="connsiteX26" fmla="*/ 8019478 w 12089090"/>
                  <a:gd name="connsiteY26" fmla="*/ 2614769 h 13511369"/>
                  <a:gd name="connsiteX27" fmla="*/ 7656337 w 12089090"/>
                  <a:gd name="connsiteY27" fmla="*/ 2429282 h 13511369"/>
                  <a:gd name="connsiteX28" fmla="*/ 7595615 w 12089090"/>
                  <a:gd name="connsiteY28" fmla="*/ 2443319 h 13511369"/>
                  <a:gd name="connsiteX29" fmla="*/ 7526559 w 12089090"/>
                  <a:gd name="connsiteY29" fmla="*/ 2407600 h 13511369"/>
                  <a:gd name="connsiteX30" fmla="*/ 7521797 w 12089090"/>
                  <a:gd name="connsiteY30" fmla="*/ 2148044 h 13511369"/>
                  <a:gd name="connsiteX31" fmla="*/ 7412259 w 12089090"/>
                  <a:gd name="connsiteY31" fmla="*/ 2105181 h 13511369"/>
                  <a:gd name="connsiteX32" fmla="*/ 7371778 w 12089090"/>
                  <a:gd name="connsiteY32" fmla="*/ 1993263 h 13511369"/>
                  <a:gd name="connsiteX33" fmla="*/ 7281290 w 12089090"/>
                  <a:gd name="connsiteY33" fmla="*/ 2021838 h 13511369"/>
                  <a:gd name="connsiteX34" fmla="*/ 7180087 w 12089090"/>
                  <a:gd name="connsiteY34" fmla="*/ 1905407 h 13511369"/>
                  <a:gd name="connsiteX35" fmla="*/ 7321772 w 12089090"/>
                  <a:gd name="connsiteY35" fmla="*/ 1876581 h 13511369"/>
                  <a:gd name="connsiteX36" fmla="*/ 7419403 w 12089090"/>
                  <a:gd name="connsiteY36" fmla="*/ 1843244 h 13511369"/>
                  <a:gd name="connsiteX37" fmla="*/ 7457503 w 12089090"/>
                  <a:gd name="connsiteY37" fmla="*/ 1764663 h 13511369"/>
                  <a:gd name="connsiteX38" fmla="*/ 7543228 w 12089090"/>
                  <a:gd name="connsiteY38" fmla="*/ 1752756 h 13511369"/>
                  <a:gd name="connsiteX39" fmla="*/ 7618237 w 12089090"/>
                  <a:gd name="connsiteY39" fmla="*/ 1552982 h 13511369"/>
                  <a:gd name="connsiteX40" fmla="*/ 7512272 w 12089090"/>
                  <a:gd name="connsiteY40" fmla="*/ 1428906 h 13511369"/>
                  <a:gd name="connsiteX41" fmla="*/ 7275337 w 12089090"/>
                  <a:gd name="connsiteY41" fmla="*/ 1305332 h 13511369"/>
                  <a:gd name="connsiteX42" fmla="*/ 6959822 w 12089090"/>
                  <a:gd name="connsiteY42" fmla="*/ 1395569 h 13511369"/>
                  <a:gd name="connsiteX43" fmla="*/ 6752653 w 12089090"/>
                  <a:gd name="connsiteY43" fmla="*/ 1359850 h 13511369"/>
                  <a:gd name="connsiteX44" fmla="*/ 6647878 w 12089090"/>
                  <a:gd name="connsiteY44" fmla="*/ 1431288 h 13511369"/>
                  <a:gd name="connsiteX45" fmla="*/ 6488334 w 12089090"/>
                  <a:gd name="connsiteY45" fmla="*/ 1331275 h 13511369"/>
                  <a:gd name="connsiteX46" fmla="*/ 6354984 w 12089090"/>
                  <a:gd name="connsiteY46" fmla="*/ 1402713 h 13511369"/>
                  <a:gd name="connsiteX47" fmla="*/ 6265687 w 12089090"/>
                  <a:gd name="connsiteY47" fmla="*/ 1362482 h 13511369"/>
                  <a:gd name="connsiteX48" fmla="*/ 6181153 w 12089090"/>
                  <a:gd name="connsiteY48" fmla="*/ 1433669 h 13511369"/>
                  <a:gd name="connsiteX49" fmla="*/ 6052565 w 12089090"/>
                  <a:gd name="connsiteY49" fmla="*/ 1269363 h 13511369"/>
                  <a:gd name="connsiteX50" fmla="*/ 5971603 w 12089090"/>
                  <a:gd name="connsiteY50" fmla="*/ 1078863 h 13511369"/>
                  <a:gd name="connsiteX51" fmla="*/ 5808487 w 12089090"/>
                  <a:gd name="connsiteY51" fmla="*/ 1000532 h 13511369"/>
                  <a:gd name="connsiteX52" fmla="*/ 5647753 w 12089090"/>
                  <a:gd name="connsiteY52" fmla="*/ 921700 h 13511369"/>
                  <a:gd name="connsiteX53" fmla="*/ 5566790 w 12089090"/>
                  <a:gd name="connsiteY53" fmla="*/ 995519 h 13511369"/>
                  <a:gd name="connsiteX54" fmla="*/ 5500115 w 12089090"/>
                  <a:gd name="connsiteY54" fmla="*/ 847881 h 13511369"/>
                  <a:gd name="connsiteX55" fmla="*/ 5295328 w 12089090"/>
                  <a:gd name="connsiteY55" fmla="*/ 838356 h 13511369"/>
                  <a:gd name="connsiteX56" fmla="*/ 5119115 w 12089090"/>
                  <a:gd name="connsiteY56" fmla="*/ 678813 h 13511369"/>
                  <a:gd name="connsiteX57" fmla="*/ 4872656 w 12089090"/>
                  <a:gd name="connsiteY57" fmla="*/ 524282 h 13511369"/>
                  <a:gd name="connsiteX58" fmla="*/ 4578572 w 12089090"/>
                  <a:gd name="connsiteY58" fmla="*/ 478788 h 13511369"/>
                  <a:gd name="connsiteX59" fmla="*/ 4330922 w 12089090"/>
                  <a:gd name="connsiteY59" fmla="*/ 395444 h 13511369"/>
                  <a:gd name="connsiteX60" fmla="*/ 4363068 w 12089090"/>
                  <a:gd name="connsiteY60" fmla="*/ 505232 h 13511369"/>
                  <a:gd name="connsiteX61" fmla="*/ 4118990 w 12089090"/>
                  <a:gd name="connsiteY61" fmla="*/ 528794 h 13511369"/>
                  <a:gd name="connsiteX62" fmla="*/ 3952303 w 12089090"/>
                  <a:gd name="connsiteY62" fmla="*/ 640713 h 13511369"/>
                  <a:gd name="connsiteX63" fmla="*/ 3770137 w 12089090"/>
                  <a:gd name="connsiteY63" fmla="*/ 929094 h 13511369"/>
                  <a:gd name="connsiteX64" fmla="*/ 3680840 w 12089090"/>
                  <a:gd name="connsiteY64" fmla="*/ 914556 h 13511369"/>
                  <a:gd name="connsiteX65" fmla="*/ 3578447 w 12089090"/>
                  <a:gd name="connsiteY65" fmla="*/ 990756 h 13511369"/>
                  <a:gd name="connsiteX66" fmla="*/ 3404615 w 12089090"/>
                  <a:gd name="connsiteY66" fmla="*/ 1205069 h 13511369"/>
                  <a:gd name="connsiteX67" fmla="*/ 3266503 w 12089090"/>
                  <a:gd name="connsiteY67" fmla="*/ 1266981 h 13511369"/>
                  <a:gd name="connsiteX68" fmla="*/ 3184349 w 12089090"/>
                  <a:gd name="connsiteY68" fmla="*/ 1343433 h 13511369"/>
                  <a:gd name="connsiteX69" fmla="*/ 2956940 w 12089090"/>
                  <a:gd name="connsiteY69" fmla="*/ 1233644 h 13511369"/>
                  <a:gd name="connsiteX70" fmla="*/ 2829544 w 12089090"/>
                  <a:gd name="connsiteY70" fmla="*/ 1317239 h 13511369"/>
                  <a:gd name="connsiteX71" fmla="*/ 2690240 w 12089090"/>
                  <a:gd name="connsiteY71" fmla="*/ 1366994 h 13511369"/>
                  <a:gd name="connsiteX72" fmla="*/ 2455687 w 12089090"/>
                  <a:gd name="connsiteY72" fmla="*/ 1452970 h 13511369"/>
                  <a:gd name="connsiteX73" fmla="*/ 2421159 w 12089090"/>
                  <a:gd name="connsiteY73" fmla="*/ 1328894 h 13511369"/>
                  <a:gd name="connsiteX74" fmla="*/ 2341387 w 12089090"/>
                  <a:gd name="connsiteY74" fmla="*/ 1248182 h 13511369"/>
                  <a:gd name="connsiteX75" fmla="*/ 2364009 w 12089090"/>
                  <a:gd name="connsiteY75" fmla="*/ 1407475 h 13511369"/>
                  <a:gd name="connsiteX76" fmla="*/ 2321147 w 12089090"/>
                  <a:gd name="connsiteY76" fmla="*/ 1557494 h 13511369"/>
                  <a:gd name="connsiteX77" fmla="*/ 2379487 w 12089090"/>
                  <a:gd name="connsiteY77" fmla="*/ 1629182 h 13511369"/>
                  <a:gd name="connsiteX78" fmla="*/ 2748581 w 12089090"/>
                  <a:gd name="connsiteY78" fmla="*/ 1888739 h 13511369"/>
                  <a:gd name="connsiteX79" fmla="*/ 2818828 w 12089090"/>
                  <a:gd name="connsiteY79" fmla="*/ 2031363 h 13511369"/>
                  <a:gd name="connsiteX80" fmla="*/ 2799778 w 12089090"/>
                  <a:gd name="connsiteY80" fmla="*/ 2224244 h 13511369"/>
                  <a:gd name="connsiteX81" fmla="*/ 2870025 w 12089090"/>
                  <a:gd name="connsiteY81" fmla="*/ 2431664 h 13511369"/>
                  <a:gd name="connsiteX82" fmla="*/ 3027187 w 12089090"/>
                  <a:gd name="connsiteY82" fmla="*/ 2567395 h 13511369"/>
                  <a:gd name="connsiteX83" fmla="*/ 3160537 w 12089090"/>
                  <a:gd name="connsiteY83" fmla="*/ 2543582 h 13511369"/>
                  <a:gd name="connsiteX84" fmla="*/ 3228403 w 12089090"/>
                  <a:gd name="connsiteY84" fmla="*/ 2648106 h 13511369"/>
                  <a:gd name="connsiteX85" fmla="*/ 3130772 w 12089090"/>
                  <a:gd name="connsiteY85" fmla="*/ 2719544 h 13511369"/>
                  <a:gd name="connsiteX86" fmla="*/ 3115293 w 12089090"/>
                  <a:gd name="connsiteY86" fmla="*/ 2843619 h 13511369"/>
                  <a:gd name="connsiteX87" fmla="*/ 3023615 w 12089090"/>
                  <a:gd name="connsiteY87" fmla="*/ 2957669 h 13511369"/>
                  <a:gd name="connsiteX88" fmla="*/ 3016472 w 12089090"/>
                  <a:gd name="connsiteY88" fmla="*/ 3050538 h 13511369"/>
                  <a:gd name="connsiteX89" fmla="*/ 2916459 w 12089090"/>
                  <a:gd name="connsiteY89" fmla="*/ 3143406 h 13511369"/>
                  <a:gd name="connsiteX90" fmla="*/ 2874787 w 12089090"/>
                  <a:gd name="connsiteY90" fmla="*/ 3248432 h 13511369"/>
                  <a:gd name="connsiteX91" fmla="*/ 2916459 w 12089090"/>
                  <a:gd name="connsiteY91" fmla="*/ 3355338 h 13511369"/>
                  <a:gd name="connsiteX92" fmla="*/ 3039093 w 12089090"/>
                  <a:gd name="connsiteY92" fmla="*/ 3469889 h 13511369"/>
                  <a:gd name="connsiteX93" fmla="*/ 2880740 w 12089090"/>
                  <a:gd name="connsiteY93" fmla="*/ 3872069 h 13511369"/>
                  <a:gd name="connsiteX94" fmla="*/ 2854547 w 12089090"/>
                  <a:gd name="connsiteY94" fmla="*/ 4003038 h 13511369"/>
                  <a:gd name="connsiteX95" fmla="*/ 2779537 w 12089090"/>
                  <a:gd name="connsiteY95" fmla="*/ 4067582 h 13511369"/>
                  <a:gd name="connsiteX96" fmla="*/ 2630709 w 12089090"/>
                  <a:gd name="connsiteY96" fmla="*/ 4069713 h 13511369"/>
                  <a:gd name="connsiteX97" fmla="*/ 2559272 w 12089090"/>
                  <a:gd name="connsiteY97" fmla="*/ 4041138 h 13511369"/>
                  <a:gd name="connsiteX98" fmla="*/ 2497359 w 12089090"/>
                  <a:gd name="connsiteY98" fmla="*/ 3964938 h 13511369"/>
                  <a:gd name="connsiteX99" fmla="*/ 2360437 w 12089090"/>
                  <a:gd name="connsiteY99" fmla="*/ 3991382 h 13511369"/>
                  <a:gd name="connsiteX100" fmla="*/ 2302097 w 12089090"/>
                  <a:gd name="connsiteY100" fmla="*/ 4098288 h 13511369"/>
                  <a:gd name="connsiteX101" fmla="*/ 2402109 w 12089090"/>
                  <a:gd name="connsiteY101" fmla="*/ 4295932 h 13511369"/>
                  <a:gd name="connsiteX102" fmla="*/ 2322337 w 12089090"/>
                  <a:gd name="connsiteY102" fmla="*/ 4353332 h 13511369"/>
                  <a:gd name="connsiteX103" fmla="*/ 2533078 w 12089090"/>
                  <a:gd name="connsiteY103" fmla="*/ 4645975 h 13511369"/>
                  <a:gd name="connsiteX104" fmla="*/ 2597372 w 12089090"/>
                  <a:gd name="connsiteY104" fmla="*/ 4879338 h 13511369"/>
                  <a:gd name="connsiteX105" fmla="*/ 2489024 w 12089090"/>
                  <a:gd name="connsiteY105" fmla="*/ 4958170 h 13511369"/>
                  <a:gd name="connsiteX106" fmla="*/ 2471165 w 12089090"/>
                  <a:gd name="connsiteY106" fmla="*/ 5122225 h 13511369"/>
                  <a:gd name="connsiteX107" fmla="*/ 2387822 w 12089090"/>
                  <a:gd name="connsiteY107" fmla="*/ 5196044 h 13511369"/>
                  <a:gd name="connsiteX108" fmla="*/ 2398537 w 12089090"/>
                  <a:gd name="connsiteY108" fmla="*/ 5286782 h 13511369"/>
                  <a:gd name="connsiteX109" fmla="*/ 2506884 w 12089090"/>
                  <a:gd name="connsiteY109" fmla="*/ 5384163 h 13511369"/>
                  <a:gd name="connsiteX110" fmla="*/ 2512837 w 12089090"/>
                  <a:gd name="connsiteY110" fmla="*/ 5534432 h 13511369"/>
                  <a:gd name="connsiteX111" fmla="*/ 2516409 w 12089090"/>
                  <a:gd name="connsiteY111" fmla="*/ 5622288 h 13511369"/>
                  <a:gd name="connsiteX112" fmla="*/ 2649759 w 12089090"/>
                  <a:gd name="connsiteY112" fmla="*/ 5741350 h 13511369"/>
                  <a:gd name="connsiteX113" fmla="*/ 2814065 w 12089090"/>
                  <a:gd name="connsiteY113" fmla="*/ 5819932 h 13511369"/>
                  <a:gd name="connsiteX114" fmla="*/ 2846212 w 12089090"/>
                  <a:gd name="connsiteY114" fmla="*/ 6036875 h 13511369"/>
                  <a:gd name="connsiteX115" fmla="*/ 2836687 w 12089090"/>
                  <a:gd name="connsiteY115" fmla="*/ 6239282 h 13511369"/>
                  <a:gd name="connsiteX116" fmla="*/ 2611659 w 12089090"/>
                  <a:gd name="connsiteY116" fmla="*/ 6322375 h 13511369"/>
                  <a:gd name="connsiteX117" fmla="*/ 2627137 w 12089090"/>
                  <a:gd name="connsiteY117" fmla="*/ 6448832 h 13511369"/>
                  <a:gd name="connsiteX118" fmla="*/ 2531887 w 12089090"/>
                  <a:gd name="connsiteY118" fmla="*/ 6696482 h 13511369"/>
                  <a:gd name="connsiteX119" fmla="*/ 2585465 w 12089090"/>
                  <a:gd name="connsiteY119" fmla="*/ 6812913 h 13511369"/>
                  <a:gd name="connsiteX120" fmla="*/ 2535459 w 12089090"/>
                  <a:gd name="connsiteY120" fmla="*/ 6872444 h 13511369"/>
                  <a:gd name="connsiteX121" fmla="*/ 2478309 w 12089090"/>
                  <a:gd name="connsiteY121" fmla="*/ 6981982 h 13511369"/>
                  <a:gd name="connsiteX122" fmla="*/ 2365199 w 12089090"/>
                  <a:gd name="connsiteY122" fmla="*/ 7022714 h 13511369"/>
                  <a:gd name="connsiteX123" fmla="*/ 2123503 w 12089090"/>
                  <a:gd name="connsiteY123" fmla="*/ 7248682 h 13511369"/>
                  <a:gd name="connsiteX124" fmla="*/ 2171128 w 12089090"/>
                  <a:gd name="connsiteY124" fmla="*/ 7551100 h 13511369"/>
                  <a:gd name="connsiteX125" fmla="*/ 2143743 w 12089090"/>
                  <a:gd name="connsiteY125" fmla="*/ 7627551 h 13511369"/>
                  <a:gd name="connsiteX126" fmla="*/ 1973484 w 12089090"/>
                  <a:gd name="connsiteY126" fmla="*/ 7703500 h 13511369"/>
                  <a:gd name="connsiteX127" fmla="*/ 1867519 w 12089090"/>
                  <a:gd name="connsiteY127" fmla="*/ 7841863 h 13511369"/>
                  <a:gd name="connsiteX128" fmla="*/ 1842515 w 12089090"/>
                  <a:gd name="connsiteY128" fmla="*/ 8084500 h 13511369"/>
                  <a:gd name="connsiteX129" fmla="*/ 1721072 w 12089090"/>
                  <a:gd name="connsiteY129" fmla="*/ 8148794 h 13511369"/>
                  <a:gd name="connsiteX130" fmla="*/ 1703212 w 12089090"/>
                  <a:gd name="connsiteY130" fmla="*/ 8291919 h 13511369"/>
                  <a:gd name="connsiteX131" fmla="*/ 1671065 w 12089090"/>
                  <a:gd name="connsiteY131" fmla="*/ 8510744 h 13511369"/>
                  <a:gd name="connsiteX132" fmla="*/ 1716309 w 12089090"/>
                  <a:gd name="connsiteY132" fmla="*/ 8653619 h 13511369"/>
                  <a:gd name="connsiteX133" fmla="*/ 1706784 w 12089090"/>
                  <a:gd name="connsiteY133" fmla="*/ 8772682 h 13511369"/>
                  <a:gd name="connsiteX134" fmla="*/ 1788937 w 12089090"/>
                  <a:gd name="connsiteY134" fmla="*/ 8963432 h 13511369"/>
                  <a:gd name="connsiteX135" fmla="*/ 1657969 w 12089090"/>
                  <a:gd name="connsiteY135" fmla="*/ 9413488 h 13511369"/>
                  <a:gd name="connsiteX136" fmla="*/ 1506759 w 12089090"/>
                  <a:gd name="connsiteY136" fmla="*/ 9498963 h 13511369"/>
                  <a:gd name="connsiteX137" fmla="*/ 1463897 w 12089090"/>
                  <a:gd name="connsiteY137" fmla="*/ 9682319 h 13511369"/>
                  <a:gd name="connsiteX138" fmla="*/ 1321022 w 12089090"/>
                  <a:gd name="connsiteY138" fmla="*/ 9748994 h 13511369"/>
                  <a:gd name="connsiteX139" fmla="*/ 1312687 w 12089090"/>
                  <a:gd name="connsiteY139" fmla="*/ 9839732 h 13511369"/>
                  <a:gd name="connsiteX140" fmla="*/ 1237678 w 12089090"/>
                  <a:gd name="connsiteY140" fmla="*/ 9970450 h 13511369"/>
                  <a:gd name="connsiteX141" fmla="*/ 1254347 w 12089090"/>
                  <a:gd name="connsiteY141" fmla="*/ 10151425 h 13511369"/>
                  <a:gd name="connsiteX142" fmla="*/ 1179337 w 12089090"/>
                  <a:gd name="connsiteY142" fmla="*/ 10315982 h 13511369"/>
                  <a:gd name="connsiteX143" fmla="*/ 932878 w 12089090"/>
                  <a:gd name="connsiteY143" fmla="*/ 10353832 h 13511369"/>
                  <a:gd name="connsiteX144" fmla="*/ 817387 w 12089090"/>
                  <a:gd name="connsiteY144" fmla="*/ 10468382 h 13511369"/>
                  <a:gd name="connsiteX145" fmla="*/ 678084 w 12089090"/>
                  <a:gd name="connsiteY145" fmla="*/ 10480038 h 13511369"/>
                  <a:gd name="connsiteX146" fmla="*/ 585215 w 12089090"/>
                  <a:gd name="connsiteY146" fmla="*/ 10544332 h 13511369"/>
                  <a:gd name="connsiteX147" fmla="*/ 497109 w 12089090"/>
                  <a:gd name="connsiteY147" fmla="*/ 10503850 h 13511369"/>
                  <a:gd name="connsiteX148" fmla="*/ 399478 w 12089090"/>
                  <a:gd name="connsiteY148" fmla="*/ 10510994 h 13511369"/>
                  <a:gd name="connsiteX149" fmla="*/ 301847 w 12089090"/>
                  <a:gd name="connsiteY149" fmla="*/ 10482419 h 13511369"/>
                  <a:gd name="connsiteX150" fmla="*/ 238743 w 12089090"/>
                  <a:gd name="connsiteY150" fmla="*/ 10535057 h 13511369"/>
                  <a:gd name="connsiteX151" fmla="*/ 17287 w 12089090"/>
                  <a:gd name="connsiteY151" fmla="*/ 10430282 h 13511369"/>
                  <a:gd name="connsiteX152" fmla="*/ 78009 w 12089090"/>
                  <a:gd name="connsiteY152" fmla="*/ 10608625 h 13511369"/>
                  <a:gd name="connsiteX153" fmla="*/ 11334 w 12089090"/>
                  <a:gd name="connsiteY153" fmla="*/ 10787219 h 13511369"/>
                  <a:gd name="connsiteX154" fmla="*/ 112537 w 12089090"/>
                  <a:gd name="connsiteY154" fmla="*/ 11056551 h 13511369"/>
                  <a:gd name="connsiteX155" fmla="*/ 8953 w 12089090"/>
                  <a:gd name="connsiteY155" fmla="*/ 11234894 h 13511369"/>
                  <a:gd name="connsiteX156" fmla="*/ 17287 w 12089090"/>
                  <a:gd name="connsiteY156" fmla="*/ 11420882 h 13511369"/>
                  <a:gd name="connsiteX157" fmla="*/ 158972 w 12089090"/>
                  <a:gd name="connsiteY157" fmla="*/ 11470638 h 13511369"/>
                  <a:gd name="connsiteX158" fmla="*/ 455437 w 12089090"/>
                  <a:gd name="connsiteY158" fmla="*/ 11497082 h 13511369"/>
                  <a:gd name="connsiteX159" fmla="*/ 623315 w 12089090"/>
                  <a:gd name="connsiteY159" fmla="*/ 11544457 h 13511369"/>
                  <a:gd name="connsiteX160" fmla="*/ 737615 w 12089090"/>
                  <a:gd name="connsiteY160" fmla="*/ 11489688 h 13511369"/>
                  <a:gd name="connsiteX161" fmla="*/ 912637 w 12089090"/>
                  <a:gd name="connsiteY161" fmla="*/ 11535182 h 13511369"/>
                  <a:gd name="connsiteX162" fmla="*/ 1078134 w 12089090"/>
                  <a:gd name="connsiteY162" fmla="*/ 11413488 h 13511369"/>
                  <a:gd name="connsiteX163" fmla="*/ 1155524 w 12089090"/>
                  <a:gd name="connsiteY163" fmla="*/ 11470889 h 13511369"/>
                  <a:gd name="connsiteX164" fmla="*/ 1294828 w 12089090"/>
                  <a:gd name="connsiteY164" fmla="*/ 11496832 h 13511369"/>
                  <a:gd name="connsiteX165" fmla="*/ 1466278 w 12089090"/>
                  <a:gd name="connsiteY165" fmla="*/ 11508738 h 13511369"/>
                  <a:gd name="connsiteX166" fmla="*/ 1552003 w 12089090"/>
                  <a:gd name="connsiteY166" fmla="*/ 11573032 h 13511369"/>
                  <a:gd name="connsiteX167" fmla="*/ 1652015 w 12089090"/>
                  <a:gd name="connsiteY167" fmla="*/ 11580175 h 13511369"/>
                  <a:gd name="connsiteX168" fmla="*/ 1731787 w 12089090"/>
                  <a:gd name="connsiteY168" fmla="*/ 11592332 h 13511369"/>
                  <a:gd name="connsiteX169" fmla="*/ 1659159 w 12089090"/>
                  <a:gd name="connsiteY169" fmla="*/ 11737338 h 13511369"/>
                  <a:gd name="connsiteX170" fmla="*/ 1693687 w 12089090"/>
                  <a:gd name="connsiteY170" fmla="*/ 11992382 h 13511369"/>
                  <a:gd name="connsiteX171" fmla="*/ 1871090 w 12089090"/>
                  <a:gd name="connsiteY171" fmla="*/ 12130244 h 13511369"/>
                  <a:gd name="connsiteX172" fmla="*/ 1993724 w 12089090"/>
                  <a:gd name="connsiteY172" fmla="*/ 12056676 h 13511369"/>
                  <a:gd name="connsiteX173" fmla="*/ 2066353 w 12089090"/>
                  <a:gd name="connsiteY173" fmla="*/ 12104050 h 13511369"/>
                  <a:gd name="connsiteX174" fmla="*/ 2142553 w 12089090"/>
                  <a:gd name="connsiteY174" fmla="*/ 12034994 h 13511369"/>
                  <a:gd name="connsiteX175" fmla="*/ 2242565 w 12089090"/>
                  <a:gd name="connsiteY175" fmla="*/ 12058807 h 13511369"/>
                  <a:gd name="connsiteX176" fmla="*/ 2473547 w 12089090"/>
                  <a:gd name="connsiteY176" fmla="*/ 12008800 h 13511369"/>
                  <a:gd name="connsiteX177" fmla="*/ 2524743 w 12089090"/>
                  <a:gd name="connsiteY177" fmla="*/ 11899513 h 13511369"/>
                  <a:gd name="connsiteX178" fmla="*/ 2893837 w 12089090"/>
                  <a:gd name="connsiteY178" fmla="*/ 12030482 h 13511369"/>
                  <a:gd name="connsiteX179" fmla="*/ 2983134 w 12089090"/>
                  <a:gd name="connsiteY179" fmla="*/ 12018325 h 13511369"/>
                  <a:gd name="connsiteX180" fmla="*/ 3084337 w 12089090"/>
                  <a:gd name="connsiteY180" fmla="*/ 12182882 h 13511369"/>
                  <a:gd name="connsiteX181" fmla="*/ 3323653 w 12089090"/>
                  <a:gd name="connsiteY181" fmla="*/ 12127863 h 13511369"/>
                  <a:gd name="connsiteX182" fmla="*/ 3433190 w 12089090"/>
                  <a:gd name="connsiteY182" fmla="*/ 12196919 h 13511369"/>
                  <a:gd name="connsiteX183" fmla="*/ 3586781 w 12089090"/>
                  <a:gd name="connsiteY183" fmla="*/ 12266226 h 13511369"/>
                  <a:gd name="connsiteX184" fmla="*/ 3522487 w 12089090"/>
                  <a:gd name="connsiteY184" fmla="*/ 12387670 h 13511369"/>
                  <a:gd name="connsiteX185" fmla="*/ 3607022 w 12089090"/>
                  <a:gd name="connsiteY185" fmla="*/ 12592207 h 13511369"/>
                  <a:gd name="connsiteX186" fmla="*/ 3560587 w 12089090"/>
                  <a:gd name="connsiteY186" fmla="*/ 12773432 h 13511369"/>
                  <a:gd name="connsiteX187" fmla="*/ 3545109 w 12089090"/>
                  <a:gd name="connsiteY187" fmla="*/ 12987494 h 13511369"/>
                  <a:gd name="connsiteX188" fmla="*/ 3636787 w 12089090"/>
                  <a:gd name="connsiteY188" fmla="*/ 13211582 h 13511369"/>
                  <a:gd name="connsiteX189" fmla="*/ 3922537 w 12089090"/>
                  <a:gd name="connsiteY189" fmla="*/ 13440182 h 13511369"/>
                  <a:gd name="connsiteX190" fmla="*/ 4514278 w 12089090"/>
                  <a:gd name="connsiteY190" fmla="*/ 13511369 h 13511369"/>
                  <a:gd name="connsiteX191" fmla="*/ 4549996 w 12089090"/>
                  <a:gd name="connsiteY191" fmla="*/ 13442312 h 13511369"/>
                  <a:gd name="connsiteX192" fmla="*/ 4208287 w 12089090"/>
                  <a:gd name="connsiteY192" fmla="*/ 13154432 h 13511369"/>
                  <a:gd name="connsiteX193" fmla="*/ 4635722 w 12089090"/>
                  <a:gd name="connsiteY193" fmla="*/ 13268482 h 13511369"/>
                  <a:gd name="connsiteX194" fmla="*/ 4951237 w 12089090"/>
                  <a:gd name="connsiteY194" fmla="*/ 13268732 h 13511369"/>
                  <a:gd name="connsiteX195" fmla="*/ 5052440 w 12089090"/>
                  <a:gd name="connsiteY195" fmla="*/ 13058932 h 13511369"/>
                  <a:gd name="connsiteX196" fmla="*/ 5011959 w 12089090"/>
                  <a:gd name="connsiteY196" fmla="*/ 12985113 h 13511369"/>
                  <a:gd name="connsiteX197" fmla="*/ 5008387 w 12089090"/>
                  <a:gd name="connsiteY197" fmla="*/ 12678182 h 13511369"/>
                  <a:gd name="connsiteX198" fmla="*/ 5084587 w 12089090"/>
                  <a:gd name="connsiteY198" fmla="*/ 12563882 h 13511369"/>
                  <a:gd name="connsiteX199" fmla="*/ 5046487 w 12089090"/>
                  <a:gd name="connsiteY199" fmla="*/ 12225745 h 13511369"/>
                  <a:gd name="connsiteX200" fmla="*/ 5375100 w 12089090"/>
                  <a:gd name="connsiteY200" fmla="*/ 12097157 h 13511369"/>
                  <a:gd name="connsiteX201" fmla="*/ 5656087 w 12089090"/>
                  <a:gd name="connsiteY201" fmla="*/ 12180502 h 13511369"/>
                  <a:gd name="connsiteX202" fmla="*/ 5541787 w 12089090"/>
                  <a:gd name="connsiteY202" fmla="*/ 11249432 h 13511369"/>
                  <a:gd name="connsiteX203" fmla="*/ 5602510 w 12089090"/>
                  <a:gd name="connsiteY203" fmla="*/ 10722925 h 13511369"/>
                  <a:gd name="connsiteX204" fmla="*/ 5485827 w 12089090"/>
                  <a:gd name="connsiteY204" fmla="*/ 10663394 h 13511369"/>
                  <a:gd name="connsiteX205" fmla="*/ 5602509 w 12089090"/>
                  <a:gd name="connsiteY205" fmla="*/ 10701495 h 13511369"/>
                  <a:gd name="connsiteX206" fmla="*/ 5628703 w 12089090"/>
                  <a:gd name="connsiteY206" fmla="*/ 10160950 h 13511369"/>
                  <a:gd name="connsiteX207" fmla="*/ 5715618 w 12089090"/>
                  <a:gd name="connsiteY207" fmla="*/ 9775438 h 13511369"/>
                  <a:gd name="connsiteX208" fmla="*/ 5847778 w 12089090"/>
                  <a:gd name="connsiteY208" fmla="*/ 9408475 h 13511369"/>
                  <a:gd name="connsiteX209" fmla="*/ 5938265 w 12089090"/>
                  <a:gd name="connsiteY209" fmla="*/ 9196544 h 13511369"/>
                  <a:gd name="connsiteX210" fmla="*/ 5776340 w 12089090"/>
                  <a:gd name="connsiteY210" fmla="*/ 9329894 h 13511369"/>
                  <a:gd name="connsiteX211" fmla="*/ 5940647 w 12089090"/>
                  <a:gd name="connsiteY211" fmla="*/ 9137013 h 13511369"/>
                  <a:gd name="connsiteX212" fmla="*/ 5972794 w 12089090"/>
                  <a:gd name="connsiteY212" fmla="*/ 8956289 h 13511369"/>
                  <a:gd name="connsiteX213" fmla="*/ 5976365 w 12089090"/>
                  <a:gd name="connsiteY213" fmla="*/ 9087006 h 13511369"/>
                  <a:gd name="connsiteX214" fmla="*/ 6458567 w 12089090"/>
                  <a:gd name="connsiteY214" fmla="*/ 8201432 h 13511369"/>
                  <a:gd name="connsiteX215" fmla="*/ 6221634 w 12089090"/>
                  <a:gd name="connsiteY215" fmla="*/ 8101170 h 13511369"/>
                  <a:gd name="connsiteX216" fmla="*/ 6443090 w 12089090"/>
                  <a:gd name="connsiteY216" fmla="*/ 8110694 h 13511369"/>
                  <a:gd name="connsiteX217" fmla="*/ 6713363 w 12089090"/>
                  <a:gd name="connsiteY217" fmla="*/ 8074975 h 13511369"/>
                  <a:gd name="connsiteX218" fmla="*/ 6872907 w 12089090"/>
                  <a:gd name="connsiteY218" fmla="*/ 8032113 h 13511369"/>
                  <a:gd name="connsiteX219" fmla="*/ 6802659 w 12089090"/>
                  <a:gd name="connsiteY219" fmla="*/ 7972582 h 13511369"/>
                  <a:gd name="connsiteX220" fmla="*/ 6894339 w 12089090"/>
                  <a:gd name="connsiteY220" fmla="*/ 7846626 h 13511369"/>
                  <a:gd name="connsiteX221" fmla="*/ 6997921 w 12089090"/>
                  <a:gd name="connsiteY221" fmla="*/ 7867807 h 13511369"/>
                  <a:gd name="connsiteX222" fmla="*/ 7034832 w 12089090"/>
                  <a:gd name="connsiteY222" fmla="*/ 7793990 h 13511369"/>
                  <a:gd name="connsiteX223" fmla="*/ 6961013 w 12089090"/>
                  <a:gd name="connsiteY223" fmla="*/ 7693975 h 13511369"/>
                  <a:gd name="connsiteX224" fmla="*/ 6927676 w 12089090"/>
                  <a:gd name="connsiteY224" fmla="*/ 7596344 h 13511369"/>
                  <a:gd name="connsiteX225" fmla="*/ 6837187 w 12089090"/>
                  <a:gd name="connsiteY225" fmla="*/ 7591832 h 13511369"/>
                  <a:gd name="connsiteX226" fmla="*/ 6763369 w 12089090"/>
                  <a:gd name="connsiteY226" fmla="*/ 7674925 h 13511369"/>
                  <a:gd name="connsiteX227" fmla="*/ 6627637 w 12089090"/>
                  <a:gd name="connsiteY227" fmla="*/ 7687082 h 13511369"/>
                  <a:gd name="connsiteX228" fmla="*/ 6687169 w 12089090"/>
                  <a:gd name="connsiteY228" fmla="*/ 7617775 h 13511369"/>
                  <a:gd name="connsiteX229" fmla="*/ 6699076 w 12089090"/>
                  <a:gd name="connsiteY229" fmla="*/ 7529669 h 13511369"/>
                  <a:gd name="connsiteX230" fmla="*/ 6720506 w 12089090"/>
                  <a:gd name="connsiteY230" fmla="*/ 7467756 h 13511369"/>
                  <a:gd name="connsiteX231" fmla="*/ 6684787 w 12089090"/>
                  <a:gd name="connsiteY231" fmla="*/ 7401332 h 13511369"/>
                  <a:gd name="connsiteX232" fmla="*/ 6620494 w 12089090"/>
                  <a:gd name="connsiteY232" fmla="*/ 7432038 h 13511369"/>
                  <a:gd name="connsiteX233" fmla="*/ 6618112 w 12089090"/>
                  <a:gd name="connsiteY233" fmla="*/ 7351326 h 13511369"/>
                  <a:gd name="connsiteX234" fmla="*/ 6837188 w 12089090"/>
                  <a:gd name="connsiteY234" fmla="*/ 7243919 h 13511369"/>
                  <a:gd name="connsiteX235" fmla="*/ 6801469 w 12089090"/>
                  <a:gd name="connsiteY235" fmla="*/ 7089138 h 13511369"/>
                  <a:gd name="connsiteX236" fmla="*/ 6877669 w 12089090"/>
                  <a:gd name="connsiteY236" fmla="*/ 7072469 h 13511369"/>
                  <a:gd name="connsiteX237" fmla="*/ 6856237 w 12089090"/>
                  <a:gd name="connsiteY237" fmla="*/ 6982232 h 13511369"/>
                  <a:gd name="connsiteX238" fmla="*/ 6961013 w 12089090"/>
                  <a:gd name="connsiteY238" fmla="*/ 6984363 h 13511369"/>
                  <a:gd name="connsiteX239" fmla="*/ 7003876 w 12089090"/>
                  <a:gd name="connsiteY239" fmla="*/ 6903400 h 13511369"/>
                  <a:gd name="connsiteX240" fmla="*/ 7106269 w 12089090"/>
                  <a:gd name="connsiteY240" fmla="*/ 6936738 h 13511369"/>
                  <a:gd name="connsiteX241" fmla="*/ 7180088 w 12089090"/>
                  <a:gd name="connsiteY241" fmla="*/ 7039132 h 13511369"/>
                  <a:gd name="connsiteX242" fmla="*/ 7246763 w 12089090"/>
                  <a:gd name="connsiteY242" fmla="*/ 6979600 h 13511369"/>
                  <a:gd name="connsiteX243" fmla="*/ 7187232 w 12089090"/>
                  <a:gd name="connsiteY243" fmla="*/ 6843869 h 13511369"/>
                  <a:gd name="connsiteX244" fmla="*/ 7244381 w 12089090"/>
                  <a:gd name="connsiteY244" fmla="*/ 6896506 h 13511369"/>
                  <a:gd name="connsiteX245" fmla="*/ 7361063 w 12089090"/>
                  <a:gd name="connsiteY245" fmla="*/ 6934357 h 13511369"/>
                  <a:gd name="connsiteX246" fmla="*/ 7434882 w 12089090"/>
                  <a:gd name="connsiteY246" fmla="*/ 7006046 h 13511369"/>
                  <a:gd name="connsiteX247" fmla="*/ 7403926 w 12089090"/>
                  <a:gd name="connsiteY247" fmla="*/ 7144158 h 13511369"/>
                  <a:gd name="connsiteX248" fmla="*/ 7475363 w 12089090"/>
                  <a:gd name="connsiteY248" fmla="*/ 7108439 h 13511369"/>
                  <a:gd name="connsiteX249" fmla="*/ 7465837 w 12089090"/>
                  <a:gd name="connsiteY249" fmla="*/ 7077482 h 13511369"/>
                  <a:gd name="connsiteX250" fmla="*/ 7542038 w 12089090"/>
                  <a:gd name="connsiteY250" fmla="*/ 7163208 h 13511369"/>
                  <a:gd name="connsiteX251" fmla="*/ 7477744 w 12089090"/>
                  <a:gd name="connsiteY251" fmla="*/ 7244171 h 13511369"/>
                  <a:gd name="connsiteX252" fmla="*/ 7542037 w 12089090"/>
                  <a:gd name="connsiteY252" fmla="*/ 7325132 h 13511369"/>
                  <a:gd name="connsiteX253" fmla="*/ 7468219 w 12089090"/>
                  <a:gd name="connsiteY253" fmla="*/ 7344183 h 13511369"/>
                  <a:gd name="connsiteX254" fmla="*/ 7375351 w 12089090"/>
                  <a:gd name="connsiteY254" fmla="*/ 7296558 h 13511369"/>
                  <a:gd name="connsiteX255" fmla="*/ 7327726 w 12089090"/>
                  <a:gd name="connsiteY255" fmla="*/ 7406096 h 13511369"/>
                  <a:gd name="connsiteX256" fmla="*/ 7403926 w 12089090"/>
                  <a:gd name="connsiteY256" fmla="*/ 7425146 h 13511369"/>
                  <a:gd name="connsiteX257" fmla="*/ 7458694 w 12089090"/>
                  <a:gd name="connsiteY257" fmla="*/ 7484677 h 13511369"/>
                  <a:gd name="connsiteX258" fmla="*/ 7484888 w 12089090"/>
                  <a:gd name="connsiteY258" fmla="*/ 7515382 h 13511369"/>
                  <a:gd name="connsiteX259" fmla="*/ 7505128 w 12089090"/>
                  <a:gd name="connsiteY259" fmla="*/ 7467755 h 13511369"/>
                  <a:gd name="connsiteX260" fmla="*/ 7563469 w 12089090"/>
                  <a:gd name="connsiteY260" fmla="*/ 7529921 h 13511369"/>
                  <a:gd name="connsiteX261" fmla="*/ 7656338 w 12089090"/>
                  <a:gd name="connsiteY261" fmla="*/ 7615646 h 13511369"/>
                  <a:gd name="connsiteX262" fmla="*/ 7656338 w 12089090"/>
                  <a:gd name="connsiteY262" fmla="*/ 7510871 h 13511369"/>
                  <a:gd name="connsiteX263" fmla="*/ 7830168 w 12089090"/>
                  <a:gd name="connsiteY263" fmla="*/ 7606120 h 13511369"/>
                  <a:gd name="connsiteX264" fmla="*/ 7723013 w 12089090"/>
                  <a:gd name="connsiteY264" fmla="*/ 7370377 h 13511369"/>
                  <a:gd name="connsiteX265" fmla="*/ 7725394 w 12089090"/>
                  <a:gd name="connsiteY265" fmla="*/ 7234646 h 13511369"/>
                  <a:gd name="connsiteX266" fmla="*/ 7630144 w 12089090"/>
                  <a:gd name="connsiteY266" fmla="*/ 7206071 h 13511369"/>
                  <a:gd name="connsiteX267" fmla="*/ 7694437 w 12089090"/>
                  <a:gd name="connsiteY267" fmla="*/ 7039382 h 13511369"/>
                  <a:gd name="connsiteX268" fmla="*/ 8392144 w 12089090"/>
                  <a:gd name="connsiteY268" fmla="*/ 6653621 h 13511369"/>
                  <a:gd name="connsiteX269" fmla="*/ 8720757 w 12089090"/>
                  <a:gd name="connsiteY269" fmla="*/ 6591708 h 13511369"/>
                  <a:gd name="connsiteX270" fmla="*/ 8739807 w 12089090"/>
                  <a:gd name="connsiteY270" fmla="*/ 6696483 h 13511369"/>
                  <a:gd name="connsiteX271" fmla="*/ 8813626 w 12089090"/>
                  <a:gd name="connsiteY271" fmla="*/ 6701246 h 13511369"/>
                  <a:gd name="connsiteX272" fmla="*/ 8789812 w 12089090"/>
                  <a:gd name="connsiteY272" fmla="*/ 6548844 h 13511369"/>
                  <a:gd name="connsiteX273" fmla="*/ 9332737 w 12089090"/>
                  <a:gd name="connsiteY273" fmla="*/ 6544082 h 13511369"/>
                  <a:gd name="connsiteX274" fmla="*/ 9520856 w 12089090"/>
                  <a:gd name="connsiteY274" fmla="*/ 6494075 h 13511369"/>
                  <a:gd name="connsiteX275" fmla="*/ 9647062 w 12089090"/>
                  <a:gd name="connsiteY275" fmla="*/ 6298813 h 13511369"/>
                  <a:gd name="connsiteX276" fmla="*/ 9923287 w 12089090"/>
                  <a:gd name="connsiteY276" fmla="*/ 6334532 h 13511369"/>
                  <a:gd name="connsiteX277" fmla="*/ 9887569 w 12089090"/>
                  <a:gd name="connsiteY277" fmla="*/ 6420258 h 13511369"/>
                  <a:gd name="connsiteX278" fmla="*/ 9744694 w 12089090"/>
                  <a:gd name="connsiteY278" fmla="*/ 6434546 h 13511369"/>
                  <a:gd name="connsiteX279" fmla="*/ 9813749 w 12089090"/>
                  <a:gd name="connsiteY279" fmla="*/ 6489313 h 13511369"/>
                  <a:gd name="connsiteX280" fmla="*/ 9682782 w 12089090"/>
                  <a:gd name="connsiteY280" fmla="*/ 6517889 h 13511369"/>
                  <a:gd name="connsiteX281" fmla="*/ 9556576 w 12089090"/>
                  <a:gd name="connsiteY281" fmla="*/ 6508364 h 13511369"/>
                  <a:gd name="connsiteX282" fmla="*/ 9470850 w 12089090"/>
                  <a:gd name="connsiteY282" fmla="*/ 6544082 h 13511369"/>
                  <a:gd name="connsiteX283" fmla="*/ 9439894 w 12089090"/>
                  <a:gd name="connsiteY283" fmla="*/ 6848883 h 13511369"/>
                  <a:gd name="connsiteX284" fmla="*/ 9601819 w 12089090"/>
                  <a:gd name="connsiteY284" fmla="*/ 6882220 h 13511369"/>
                  <a:gd name="connsiteX285" fmla="*/ 9808987 w 12089090"/>
                  <a:gd name="connsiteY285" fmla="*/ 6696482 h 13511369"/>
                  <a:gd name="connsiteX286" fmla="*/ 9847088 w 12089090"/>
                  <a:gd name="connsiteY286" fmla="*/ 6794114 h 13511369"/>
                  <a:gd name="connsiteX287" fmla="*/ 9994726 w 12089090"/>
                  <a:gd name="connsiteY287" fmla="*/ 6717914 h 13511369"/>
                  <a:gd name="connsiteX288" fmla="*/ 9894713 w 12089090"/>
                  <a:gd name="connsiteY288" fmla="*/ 6956040 h 13511369"/>
                  <a:gd name="connsiteX289" fmla="*/ 10037588 w 12089090"/>
                  <a:gd name="connsiteY289" fmla="*/ 6898889 h 13511369"/>
                  <a:gd name="connsiteX290" fmla="*/ 10004251 w 12089090"/>
                  <a:gd name="connsiteY290" fmla="*/ 6986996 h 13511369"/>
                  <a:gd name="connsiteX291" fmla="*/ 10235232 w 12089090"/>
                  <a:gd name="connsiteY291" fmla="*/ 6984614 h 13511369"/>
                  <a:gd name="connsiteX292" fmla="*/ 10075687 w 12089090"/>
                  <a:gd name="connsiteY292" fmla="*/ 7039382 h 13511369"/>
                  <a:gd name="connsiteX293" fmla="*/ 9966151 w 12089090"/>
                  <a:gd name="connsiteY293" fmla="*/ 7096533 h 13511369"/>
                  <a:gd name="connsiteX294" fmla="*/ 9847088 w 12089090"/>
                  <a:gd name="connsiteY294" fmla="*/ 7210833 h 13511369"/>
                  <a:gd name="connsiteX295" fmla="*/ 9882806 w 12089090"/>
                  <a:gd name="connsiteY295" fmla="*/ 7270363 h 13511369"/>
                  <a:gd name="connsiteX296" fmla="*/ 9925669 w 12089090"/>
                  <a:gd name="connsiteY296" fmla="*/ 7320371 h 13511369"/>
                  <a:gd name="connsiteX297" fmla="*/ 10004251 w 12089090"/>
                  <a:gd name="connsiteY297" fmla="*/ 7287033 h 13511369"/>
                  <a:gd name="connsiteX298" fmla="*/ 10016156 w 12089090"/>
                  <a:gd name="connsiteY298" fmla="*/ 7348944 h 13511369"/>
                  <a:gd name="connsiteX299" fmla="*/ 10130457 w 12089090"/>
                  <a:gd name="connsiteY299" fmla="*/ 7210833 h 13511369"/>
                  <a:gd name="connsiteX300" fmla="*/ 10166176 w 12089090"/>
                  <a:gd name="connsiteY300" fmla="*/ 7356089 h 13511369"/>
                  <a:gd name="connsiteX301" fmla="*/ 10261426 w 12089090"/>
                  <a:gd name="connsiteY301" fmla="*/ 7239408 h 13511369"/>
                  <a:gd name="connsiteX302" fmla="*/ 10287619 w 12089090"/>
                  <a:gd name="connsiteY302" fmla="*/ 7401332 h 13511369"/>
                  <a:gd name="connsiteX303" fmla="*/ 10361437 w 12089090"/>
                  <a:gd name="connsiteY303" fmla="*/ 7477532 h 13511369"/>
                  <a:gd name="connsiteX304" fmla="*/ 10151887 w 12089090"/>
                  <a:gd name="connsiteY304" fmla="*/ 7591832 h 13511369"/>
                  <a:gd name="connsiteX305" fmla="*/ 10304288 w 12089090"/>
                  <a:gd name="connsiteY305" fmla="*/ 7741852 h 13511369"/>
                  <a:gd name="connsiteX306" fmla="*/ 10335244 w 12089090"/>
                  <a:gd name="connsiteY306" fmla="*/ 7644221 h 13511369"/>
                  <a:gd name="connsiteX307" fmla="*/ 10406680 w 12089090"/>
                  <a:gd name="connsiteY307" fmla="*/ 7732326 h 13511369"/>
                  <a:gd name="connsiteX308" fmla="*/ 10528126 w 12089090"/>
                  <a:gd name="connsiteY308" fmla="*/ 7691846 h 13511369"/>
                  <a:gd name="connsiteX309" fmla="*/ 10532887 w 12089090"/>
                  <a:gd name="connsiteY309" fmla="*/ 7777570 h 13511369"/>
                  <a:gd name="connsiteX310" fmla="*/ 10530506 w 12089090"/>
                  <a:gd name="connsiteY310" fmla="*/ 7875200 h 13511369"/>
                  <a:gd name="connsiteX311" fmla="*/ 10640043 w 12089090"/>
                  <a:gd name="connsiteY311" fmla="*/ 7837101 h 13511369"/>
                  <a:gd name="connsiteX312" fmla="*/ 10680526 w 12089090"/>
                  <a:gd name="connsiteY312" fmla="*/ 8075227 h 13511369"/>
                  <a:gd name="connsiteX313" fmla="*/ 10818637 w 12089090"/>
                  <a:gd name="connsiteY313" fmla="*/ 8106182 h 13511369"/>
                  <a:gd name="connsiteX314" fmla="*/ 10832925 w 12089090"/>
                  <a:gd name="connsiteY314" fmla="*/ 7815670 h 13511369"/>
                  <a:gd name="connsiteX315" fmla="*/ 10923413 w 12089090"/>
                  <a:gd name="connsiteY315" fmla="*/ 7791858 h 13511369"/>
                  <a:gd name="connsiteX316" fmla="*/ 10992469 w 12089090"/>
                  <a:gd name="connsiteY316" fmla="*/ 7620407 h 13511369"/>
                  <a:gd name="connsiteX317" fmla="*/ 10954369 w 12089090"/>
                  <a:gd name="connsiteY317" fmla="*/ 7491821 h 13511369"/>
                  <a:gd name="connsiteX318" fmla="*/ 10859119 w 12089090"/>
                  <a:gd name="connsiteY318" fmla="*/ 7479913 h 13511369"/>
                  <a:gd name="connsiteX319" fmla="*/ 10906743 w 12089090"/>
                  <a:gd name="connsiteY319" fmla="*/ 7360851 h 13511369"/>
                  <a:gd name="connsiteX320" fmla="*/ 10801969 w 12089090"/>
                  <a:gd name="connsiteY320" fmla="*/ 7289414 h 13511369"/>
                  <a:gd name="connsiteX321" fmla="*/ 10761487 w 12089090"/>
                  <a:gd name="connsiteY321" fmla="*/ 7058432 h 13511369"/>
                  <a:gd name="connsiteX322" fmla="*/ 10443987 w 12089090"/>
                  <a:gd name="connsiteY322" fmla="*/ 7020332 h 13511369"/>
                  <a:gd name="connsiteX323" fmla="*/ 10513838 w 12089090"/>
                  <a:gd name="connsiteY323" fmla="*/ 6915558 h 13511369"/>
                  <a:gd name="connsiteX324" fmla="*/ 10637663 w 12089090"/>
                  <a:gd name="connsiteY324" fmla="*/ 6896508 h 13511369"/>
                  <a:gd name="connsiteX325" fmla="*/ 10647187 w 12089090"/>
                  <a:gd name="connsiteY325" fmla="*/ 6810782 h 13511369"/>
                  <a:gd name="connsiteX326" fmla="*/ 10859912 w 12089090"/>
                  <a:gd name="connsiteY326" fmla="*/ 6899682 h 13511369"/>
                  <a:gd name="connsiteX327" fmla="*/ 10875787 w 12089090"/>
                  <a:gd name="connsiteY327" fmla="*/ 6677432 h 13511369"/>
                  <a:gd name="connsiteX328" fmla="*/ 10666237 w 12089090"/>
                  <a:gd name="connsiteY328" fmla="*/ 6772682 h 13511369"/>
                  <a:gd name="connsiteX329" fmla="*/ 10590037 w 12089090"/>
                  <a:gd name="connsiteY329" fmla="*/ 6544082 h 13511369"/>
                  <a:gd name="connsiteX330" fmla="*/ 10361437 w 12089090"/>
                  <a:gd name="connsiteY330" fmla="*/ 6753632 h 13511369"/>
                  <a:gd name="connsiteX331" fmla="*/ 10374138 w 12089090"/>
                  <a:gd name="connsiteY331" fmla="*/ 6588533 h 13511369"/>
                  <a:gd name="connsiteX332" fmla="*/ 10386837 w 12089090"/>
                  <a:gd name="connsiteY332" fmla="*/ 6464707 h 13511369"/>
                  <a:gd name="connsiteX333" fmla="*/ 10331672 w 12089090"/>
                  <a:gd name="connsiteY333" fmla="*/ 6436675 h 13511369"/>
                  <a:gd name="connsiteX334" fmla="*/ 10278888 w 12089090"/>
                  <a:gd name="connsiteY334" fmla="*/ 6452008 h 13511369"/>
                  <a:gd name="connsiteX335" fmla="*/ 10158237 w 12089090"/>
                  <a:gd name="connsiteY335" fmla="*/ 6236107 h 13511369"/>
                  <a:gd name="connsiteX336" fmla="*/ 10323338 w 12089090"/>
                  <a:gd name="connsiteY336" fmla="*/ 6274208 h 13511369"/>
                  <a:gd name="connsiteX337" fmla="*/ 10564638 w 12089090"/>
                  <a:gd name="connsiteY337" fmla="*/ 6274208 h 13511369"/>
                  <a:gd name="connsiteX338" fmla="*/ 10694812 w 12089090"/>
                  <a:gd name="connsiteY338" fmla="*/ 6134507 h 13511369"/>
                  <a:gd name="connsiteX339" fmla="*/ 10593213 w 12089090"/>
                  <a:gd name="connsiteY339" fmla="*/ 6023383 h 13511369"/>
                  <a:gd name="connsiteX340" fmla="*/ 10380487 w 12089090"/>
                  <a:gd name="connsiteY340" fmla="*/ 5975757 h 13511369"/>
                  <a:gd name="connsiteX341" fmla="*/ 10561462 w 12089090"/>
                  <a:gd name="connsiteY341" fmla="*/ 5845582 h 13511369"/>
                  <a:gd name="connsiteX342" fmla="*/ 10507488 w 12089090"/>
                  <a:gd name="connsiteY342" fmla="*/ 5728108 h 13511369"/>
                  <a:gd name="connsiteX343" fmla="*/ 10561463 w 12089090"/>
                  <a:gd name="connsiteY343" fmla="*/ 5607458 h 13511369"/>
                  <a:gd name="connsiteX344" fmla="*/ 10523362 w 12089090"/>
                  <a:gd name="connsiteY344" fmla="*/ 5604282 h 13511369"/>
                  <a:gd name="connsiteX345" fmla="*/ 10488438 w 12089090"/>
                  <a:gd name="connsiteY345" fmla="*/ 5528083 h 13511369"/>
                  <a:gd name="connsiteX346" fmla="*/ 10329687 w 12089090"/>
                  <a:gd name="connsiteY346" fmla="*/ 5375682 h 13511369"/>
                  <a:gd name="connsiteX347" fmla="*/ 10599563 w 12089090"/>
                  <a:gd name="connsiteY347" fmla="*/ 5480458 h 13511369"/>
                  <a:gd name="connsiteX348" fmla="*/ 10742437 w 12089090"/>
                  <a:gd name="connsiteY348" fmla="*/ 5439182 h 13511369"/>
                  <a:gd name="connsiteX349" fmla="*/ 10717038 w 12089090"/>
                  <a:gd name="connsiteY349" fmla="*/ 5686833 h 13511369"/>
                  <a:gd name="connsiteX350" fmla="*/ 10894837 w 12089090"/>
                  <a:gd name="connsiteY350" fmla="*/ 5724932 h 13511369"/>
                  <a:gd name="connsiteX351" fmla="*/ 10951988 w 12089090"/>
                  <a:gd name="connsiteY351" fmla="*/ 5550308 h 13511369"/>
                  <a:gd name="connsiteX352" fmla="*/ 10993262 w 12089090"/>
                  <a:gd name="connsiteY352" fmla="*/ 5321707 h 13511369"/>
                  <a:gd name="connsiteX353" fmla="*/ 10913888 w 12089090"/>
                  <a:gd name="connsiteY353" fmla="*/ 5118508 h 13511369"/>
                  <a:gd name="connsiteX354" fmla="*/ 10856737 w 12089090"/>
                  <a:gd name="connsiteY354" fmla="*/ 5020082 h 13511369"/>
                  <a:gd name="connsiteX355" fmla="*/ 10777363 w 12089090"/>
                  <a:gd name="connsiteY355" fmla="*/ 5137558 h 13511369"/>
                  <a:gd name="connsiteX356" fmla="*/ 10707513 w 12089090"/>
                  <a:gd name="connsiteY356" fmla="*/ 5096283 h 13511369"/>
                  <a:gd name="connsiteX357" fmla="*/ 10675763 w 12089090"/>
                  <a:gd name="connsiteY357" fmla="*/ 5216933 h 13511369"/>
                  <a:gd name="connsiteX358" fmla="*/ 10574162 w 12089090"/>
                  <a:gd name="connsiteY358" fmla="*/ 5220107 h 13511369"/>
                  <a:gd name="connsiteX359" fmla="*/ 10494787 w 12089090"/>
                  <a:gd name="connsiteY359" fmla="*/ 5077232 h 13511369"/>
                  <a:gd name="connsiteX360" fmla="*/ 10456687 w 12089090"/>
                  <a:gd name="connsiteY360" fmla="*/ 4924832 h 13511369"/>
                  <a:gd name="connsiteX361" fmla="*/ 10240787 w 12089090"/>
                  <a:gd name="connsiteY361" fmla="*/ 4928007 h 13511369"/>
                  <a:gd name="connsiteX362" fmla="*/ 10266187 w 12089090"/>
                  <a:gd name="connsiteY362" fmla="*/ 5153432 h 13511369"/>
                  <a:gd name="connsiteX363" fmla="*/ 10228088 w 12089090"/>
                  <a:gd name="connsiteY363" fmla="*/ 4959758 h 13511369"/>
                  <a:gd name="connsiteX364" fmla="*/ 10183637 w 12089090"/>
                  <a:gd name="connsiteY364" fmla="*/ 4972457 h 13511369"/>
                  <a:gd name="connsiteX365" fmla="*/ 10113787 w 12089090"/>
                  <a:gd name="connsiteY365" fmla="*/ 4861332 h 13511369"/>
                  <a:gd name="connsiteX366" fmla="*/ 10018538 w 12089090"/>
                  <a:gd name="connsiteY366" fmla="*/ 4931183 h 13511369"/>
                  <a:gd name="connsiteX367" fmla="*/ 9862962 w 12089090"/>
                  <a:gd name="connsiteY367" fmla="*/ 5058182 h 13511369"/>
                  <a:gd name="connsiteX368" fmla="*/ 10228087 w 12089090"/>
                  <a:gd name="connsiteY368" fmla="*/ 4724807 h 13511369"/>
                  <a:gd name="connsiteX369" fmla="*/ 10372550 w 12089090"/>
                  <a:gd name="connsiteY369" fmla="*/ 4634321 h 13511369"/>
                  <a:gd name="connsiteX370" fmla="*/ 10590037 w 12089090"/>
                  <a:gd name="connsiteY370" fmla="*/ 4581932 h 13511369"/>
                  <a:gd name="connsiteX371" fmla="*/ 10628138 w 12089090"/>
                  <a:gd name="connsiteY371" fmla="*/ 4461283 h 13511369"/>
                  <a:gd name="connsiteX372" fmla="*/ 10799588 w 12089090"/>
                  <a:gd name="connsiteY372" fmla="*/ 4334283 h 13511369"/>
                  <a:gd name="connsiteX373" fmla="*/ 10831337 w 12089090"/>
                  <a:gd name="connsiteY373" fmla="*/ 4080282 h 13511369"/>
                  <a:gd name="connsiteX374" fmla="*/ 10599562 w 12089090"/>
                  <a:gd name="connsiteY374" fmla="*/ 3997732 h 13511369"/>
                  <a:gd name="connsiteX375" fmla="*/ 10282063 w 12089090"/>
                  <a:gd name="connsiteY375" fmla="*/ 3950108 h 13511369"/>
                  <a:gd name="connsiteX376" fmla="*/ 10151887 w 12089090"/>
                  <a:gd name="connsiteY376" fmla="*/ 4010432 h 13511369"/>
                  <a:gd name="connsiteX377" fmla="*/ 10177288 w 12089090"/>
                  <a:gd name="connsiteY377" fmla="*/ 3845333 h 13511369"/>
                  <a:gd name="connsiteX378" fmla="*/ 10126488 w 12089090"/>
                  <a:gd name="connsiteY378" fmla="*/ 3670708 h 13511369"/>
                  <a:gd name="connsiteX379" fmla="*/ 10240787 w 12089090"/>
                  <a:gd name="connsiteY379" fmla="*/ 3708807 h 13511369"/>
                  <a:gd name="connsiteX380" fmla="*/ 10361438 w 12089090"/>
                  <a:gd name="connsiteY380" fmla="*/ 3600858 h 13511369"/>
                  <a:gd name="connsiteX381" fmla="*/ 10551938 w 12089090"/>
                  <a:gd name="connsiteY381" fmla="*/ 3661183 h 13511369"/>
                  <a:gd name="connsiteX382" fmla="*/ 10564638 w 12089090"/>
                  <a:gd name="connsiteY382" fmla="*/ 3477033 h 13511369"/>
                  <a:gd name="connsiteX383" fmla="*/ 10704337 w 12089090"/>
                  <a:gd name="connsiteY383" fmla="*/ 3515132 h 13511369"/>
                  <a:gd name="connsiteX384" fmla="*/ 10818637 w 12089090"/>
                  <a:gd name="connsiteY384" fmla="*/ 3210332 h 13511369"/>
                  <a:gd name="connsiteX385" fmla="*/ 10920238 w 12089090"/>
                  <a:gd name="connsiteY385" fmla="*/ 3299233 h 13511369"/>
                  <a:gd name="connsiteX386" fmla="*/ 11059937 w 12089090"/>
                  <a:gd name="connsiteY386" fmla="*/ 3283357 h 13511369"/>
                  <a:gd name="connsiteX387" fmla="*/ 11094862 w 12089090"/>
                  <a:gd name="connsiteY387" fmla="*/ 3508782 h 13511369"/>
                  <a:gd name="connsiteX388" fmla="*/ 11171063 w 12089090"/>
                  <a:gd name="connsiteY388" fmla="*/ 3251608 h 13511369"/>
                  <a:gd name="connsiteX389" fmla="*/ 11094863 w 12089090"/>
                  <a:gd name="connsiteY389" fmla="*/ 3165883 h 13511369"/>
                  <a:gd name="connsiteX390" fmla="*/ 11180587 w 12089090"/>
                  <a:gd name="connsiteY390" fmla="*/ 2911882 h 13511369"/>
                  <a:gd name="connsiteX391" fmla="*/ 10999613 w 12089090"/>
                  <a:gd name="connsiteY391" fmla="*/ 2988083 h 13511369"/>
                  <a:gd name="connsiteX392" fmla="*/ 10971037 w 12089090"/>
                  <a:gd name="connsiteY392" fmla="*/ 2918232 h 13511369"/>
                  <a:gd name="connsiteX393" fmla="*/ 10780537 w 12089090"/>
                  <a:gd name="connsiteY393" fmla="*/ 2715032 h 13511369"/>
                  <a:gd name="connsiteX394" fmla="*/ 10748788 w 12089090"/>
                  <a:gd name="connsiteY394" fmla="*/ 2530883 h 13511369"/>
                  <a:gd name="connsiteX395" fmla="*/ 10717038 w 12089090"/>
                  <a:gd name="connsiteY395" fmla="*/ 2435633 h 13511369"/>
                  <a:gd name="connsiteX396" fmla="*/ 10818637 w 12089090"/>
                  <a:gd name="connsiteY396" fmla="*/ 2334032 h 13511369"/>
                  <a:gd name="connsiteX397" fmla="*/ 11078988 w 12089090"/>
                  <a:gd name="connsiteY397" fmla="*/ 2099083 h 13511369"/>
                  <a:gd name="connsiteX398" fmla="*/ 11199637 w 12089090"/>
                  <a:gd name="connsiteY398" fmla="*/ 2118132 h 13511369"/>
                  <a:gd name="connsiteX399" fmla="*/ 11269488 w 12089090"/>
                  <a:gd name="connsiteY399" fmla="*/ 2029233 h 13511369"/>
                  <a:gd name="connsiteX400" fmla="*/ 11504437 w 12089090"/>
                  <a:gd name="connsiteY400" fmla="*/ 1921282 h 13511369"/>
                  <a:gd name="connsiteX401" fmla="*/ 11358388 w 12089090"/>
                  <a:gd name="connsiteY401" fmla="*/ 1851433 h 13511369"/>
                  <a:gd name="connsiteX402" fmla="*/ 11275837 w 12089090"/>
                  <a:gd name="connsiteY402" fmla="*/ 1705382 h 13511369"/>
                  <a:gd name="connsiteX403" fmla="*/ 11377437 w 12089090"/>
                  <a:gd name="connsiteY403" fmla="*/ 1279932 h 13511369"/>
                  <a:gd name="connsiteX404" fmla="*/ 11256787 w 12089090"/>
                  <a:gd name="connsiteY404" fmla="*/ 1019582 h 13511369"/>
                  <a:gd name="connsiteX405" fmla="*/ 11542537 w 12089090"/>
                  <a:gd name="connsiteY405" fmla="*/ 1362482 h 13511369"/>
                  <a:gd name="connsiteX406" fmla="*/ 11707637 w 12089090"/>
                  <a:gd name="connsiteY406" fmla="*/ 1165632 h 13511369"/>
                  <a:gd name="connsiteX407" fmla="*/ 11891787 w 12089090"/>
                  <a:gd name="connsiteY407" fmla="*/ 1476782 h 13511369"/>
                  <a:gd name="connsiteX408" fmla="*/ 12088637 w 12089090"/>
                  <a:gd name="connsiteY408" fmla="*/ 1578383 h 13511369"/>
                  <a:gd name="connsiteX409" fmla="*/ 11923537 w 12089090"/>
                  <a:gd name="connsiteY409" fmla="*/ 1133883 h 13511369"/>
                  <a:gd name="connsiteX410" fmla="*/ 11910837 w 12089090"/>
                  <a:gd name="connsiteY410" fmla="*/ 917982 h 13511369"/>
                  <a:gd name="connsiteX411" fmla="*/ 11777487 w 12089090"/>
                  <a:gd name="connsiteY411" fmla="*/ 721132 h 13511369"/>
                  <a:gd name="connsiteX412" fmla="*/ 11752087 w 12089090"/>
                  <a:gd name="connsiteY4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95940 w 12089090"/>
                  <a:gd name="connsiteY7" fmla="*/ 2128994 h 13511369"/>
                  <a:gd name="connsiteX8" fmla="*/ 9986390 w 12089090"/>
                  <a:gd name="connsiteY8" fmla="*/ 2152806 h 13511369"/>
                  <a:gd name="connsiteX9" fmla="*/ 10012584 w 12089090"/>
                  <a:gd name="connsiteY9" fmla="*/ 2438556 h 13511369"/>
                  <a:gd name="connsiteX10" fmla="*/ 9923287 w 12089090"/>
                  <a:gd name="connsiteY10" fmla="*/ 2486432 h 13511369"/>
                  <a:gd name="connsiteX11" fmla="*/ 9836372 w 12089090"/>
                  <a:gd name="connsiteY11" fmla="*/ 2433794 h 13511369"/>
                  <a:gd name="connsiteX12" fmla="*/ 9698259 w 12089090"/>
                  <a:gd name="connsiteY12" fmla="*/ 2379025 h 13511369"/>
                  <a:gd name="connsiteX13" fmla="*/ 9650634 w 12089090"/>
                  <a:gd name="connsiteY13" fmla="*/ 2271869 h 13511369"/>
                  <a:gd name="connsiteX14" fmla="*/ 9519665 w 12089090"/>
                  <a:gd name="connsiteY14" fmla="*/ 2290919 h 13511369"/>
                  <a:gd name="connsiteX15" fmla="*/ 9305353 w 12089090"/>
                  <a:gd name="connsiteY15" fmla="*/ 2112325 h 13511369"/>
                  <a:gd name="connsiteX16" fmla="*/ 9176765 w 12089090"/>
                  <a:gd name="connsiteY16" fmla="*/ 2209956 h 13511369"/>
                  <a:gd name="connsiteX17" fmla="*/ 9123187 w 12089090"/>
                  <a:gd name="connsiteY17" fmla="*/ 2105432 h 13511369"/>
                  <a:gd name="connsiteX18" fmla="*/ 8936259 w 12089090"/>
                  <a:gd name="connsiteY18" fmla="*/ 2012313 h 13511369"/>
                  <a:gd name="connsiteX19" fmla="*/ 8874347 w 12089090"/>
                  <a:gd name="connsiteY19" fmla="*/ 2231388 h 13511369"/>
                  <a:gd name="connsiteX20" fmla="*/ 8881490 w 12089090"/>
                  <a:gd name="connsiteY20" fmla="*/ 2321875 h 13511369"/>
                  <a:gd name="connsiteX21" fmla="*/ 8781478 w 12089090"/>
                  <a:gd name="connsiteY21" fmla="*/ 2293300 h 13511369"/>
                  <a:gd name="connsiteX22" fmla="*/ 8579072 w 12089090"/>
                  <a:gd name="connsiteY22" fmla="*/ 2374263 h 13511369"/>
                  <a:gd name="connsiteX23" fmla="*/ 8418337 w 12089090"/>
                  <a:gd name="connsiteY23" fmla="*/ 2848382 h 13511369"/>
                  <a:gd name="connsiteX24" fmla="*/ 8300465 w 12089090"/>
                  <a:gd name="connsiteY24" fmla="*/ 2740975 h 13511369"/>
                  <a:gd name="connsiteX25" fmla="*/ 8262365 w 12089090"/>
                  <a:gd name="connsiteY25" fmla="*/ 2845750 h 13511369"/>
                  <a:gd name="connsiteX26" fmla="*/ 8095678 w 12089090"/>
                  <a:gd name="connsiteY26" fmla="*/ 2810031 h 13511369"/>
                  <a:gd name="connsiteX27" fmla="*/ 8019478 w 12089090"/>
                  <a:gd name="connsiteY27" fmla="*/ 2614769 h 13511369"/>
                  <a:gd name="connsiteX28" fmla="*/ 7656337 w 12089090"/>
                  <a:gd name="connsiteY28" fmla="*/ 2429282 h 13511369"/>
                  <a:gd name="connsiteX29" fmla="*/ 7595615 w 12089090"/>
                  <a:gd name="connsiteY29" fmla="*/ 2443319 h 13511369"/>
                  <a:gd name="connsiteX30" fmla="*/ 7526559 w 12089090"/>
                  <a:gd name="connsiteY30" fmla="*/ 2407600 h 13511369"/>
                  <a:gd name="connsiteX31" fmla="*/ 7521797 w 12089090"/>
                  <a:gd name="connsiteY31" fmla="*/ 2148044 h 13511369"/>
                  <a:gd name="connsiteX32" fmla="*/ 7412259 w 12089090"/>
                  <a:gd name="connsiteY32" fmla="*/ 2105181 h 13511369"/>
                  <a:gd name="connsiteX33" fmla="*/ 7371778 w 12089090"/>
                  <a:gd name="connsiteY33" fmla="*/ 1993263 h 13511369"/>
                  <a:gd name="connsiteX34" fmla="*/ 7281290 w 12089090"/>
                  <a:gd name="connsiteY34" fmla="*/ 2021838 h 13511369"/>
                  <a:gd name="connsiteX35" fmla="*/ 7180087 w 12089090"/>
                  <a:gd name="connsiteY35" fmla="*/ 1905407 h 13511369"/>
                  <a:gd name="connsiteX36" fmla="*/ 7321772 w 12089090"/>
                  <a:gd name="connsiteY36" fmla="*/ 1876581 h 13511369"/>
                  <a:gd name="connsiteX37" fmla="*/ 7419403 w 12089090"/>
                  <a:gd name="connsiteY37" fmla="*/ 1843244 h 13511369"/>
                  <a:gd name="connsiteX38" fmla="*/ 7457503 w 12089090"/>
                  <a:gd name="connsiteY38" fmla="*/ 1764663 h 13511369"/>
                  <a:gd name="connsiteX39" fmla="*/ 7543228 w 12089090"/>
                  <a:gd name="connsiteY39" fmla="*/ 1752756 h 13511369"/>
                  <a:gd name="connsiteX40" fmla="*/ 7618237 w 12089090"/>
                  <a:gd name="connsiteY40" fmla="*/ 1552982 h 13511369"/>
                  <a:gd name="connsiteX41" fmla="*/ 7512272 w 12089090"/>
                  <a:gd name="connsiteY41" fmla="*/ 1428906 h 13511369"/>
                  <a:gd name="connsiteX42" fmla="*/ 7275337 w 12089090"/>
                  <a:gd name="connsiteY42" fmla="*/ 1305332 h 13511369"/>
                  <a:gd name="connsiteX43" fmla="*/ 6959822 w 12089090"/>
                  <a:gd name="connsiteY43" fmla="*/ 1395569 h 13511369"/>
                  <a:gd name="connsiteX44" fmla="*/ 6752653 w 12089090"/>
                  <a:gd name="connsiteY44" fmla="*/ 1359850 h 13511369"/>
                  <a:gd name="connsiteX45" fmla="*/ 6647878 w 12089090"/>
                  <a:gd name="connsiteY45" fmla="*/ 1431288 h 13511369"/>
                  <a:gd name="connsiteX46" fmla="*/ 6488334 w 12089090"/>
                  <a:gd name="connsiteY46" fmla="*/ 1331275 h 13511369"/>
                  <a:gd name="connsiteX47" fmla="*/ 6354984 w 12089090"/>
                  <a:gd name="connsiteY47" fmla="*/ 1402713 h 13511369"/>
                  <a:gd name="connsiteX48" fmla="*/ 6265687 w 12089090"/>
                  <a:gd name="connsiteY48" fmla="*/ 1362482 h 13511369"/>
                  <a:gd name="connsiteX49" fmla="*/ 6181153 w 12089090"/>
                  <a:gd name="connsiteY49" fmla="*/ 1433669 h 13511369"/>
                  <a:gd name="connsiteX50" fmla="*/ 6052565 w 12089090"/>
                  <a:gd name="connsiteY50" fmla="*/ 1269363 h 13511369"/>
                  <a:gd name="connsiteX51" fmla="*/ 5971603 w 12089090"/>
                  <a:gd name="connsiteY51" fmla="*/ 1078863 h 13511369"/>
                  <a:gd name="connsiteX52" fmla="*/ 5808487 w 12089090"/>
                  <a:gd name="connsiteY52" fmla="*/ 1000532 h 13511369"/>
                  <a:gd name="connsiteX53" fmla="*/ 5647753 w 12089090"/>
                  <a:gd name="connsiteY53" fmla="*/ 921700 h 13511369"/>
                  <a:gd name="connsiteX54" fmla="*/ 5566790 w 12089090"/>
                  <a:gd name="connsiteY54" fmla="*/ 995519 h 13511369"/>
                  <a:gd name="connsiteX55" fmla="*/ 5500115 w 12089090"/>
                  <a:gd name="connsiteY55" fmla="*/ 847881 h 13511369"/>
                  <a:gd name="connsiteX56" fmla="*/ 5295328 w 12089090"/>
                  <a:gd name="connsiteY56" fmla="*/ 838356 h 13511369"/>
                  <a:gd name="connsiteX57" fmla="*/ 5119115 w 12089090"/>
                  <a:gd name="connsiteY57" fmla="*/ 678813 h 13511369"/>
                  <a:gd name="connsiteX58" fmla="*/ 4872656 w 12089090"/>
                  <a:gd name="connsiteY58" fmla="*/ 524282 h 13511369"/>
                  <a:gd name="connsiteX59" fmla="*/ 4578572 w 12089090"/>
                  <a:gd name="connsiteY59" fmla="*/ 478788 h 13511369"/>
                  <a:gd name="connsiteX60" fmla="*/ 4330922 w 12089090"/>
                  <a:gd name="connsiteY60" fmla="*/ 395444 h 13511369"/>
                  <a:gd name="connsiteX61" fmla="*/ 4363068 w 12089090"/>
                  <a:gd name="connsiteY61" fmla="*/ 505232 h 13511369"/>
                  <a:gd name="connsiteX62" fmla="*/ 4118990 w 12089090"/>
                  <a:gd name="connsiteY62" fmla="*/ 528794 h 13511369"/>
                  <a:gd name="connsiteX63" fmla="*/ 3952303 w 12089090"/>
                  <a:gd name="connsiteY63" fmla="*/ 640713 h 13511369"/>
                  <a:gd name="connsiteX64" fmla="*/ 3770137 w 12089090"/>
                  <a:gd name="connsiteY64" fmla="*/ 929094 h 13511369"/>
                  <a:gd name="connsiteX65" fmla="*/ 3680840 w 12089090"/>
                  <a:gd name="connsiteY65" fmla="*/ 914556 h 13511369"/>
                  <a:gd name="connsiteX66" fmla="*/ 3578447 w 12089090"/>
                  <a:gd name="connsiteY66" fmla="*/ 990756 h 13511369"/>
                  <a:gd name="connsiteX67" fmla="*/ 3404615 w 12089090"/>
                  <a:gd name="connsiteY67" fmla="*/ 1205069 h 13511369"/>
                  <a:gd name="connsiteX68" fmla="*/ 3266503 w 12089090"/>
                  <a:gd name="connsiteY68" fmla="*/ 1266981 h 13511369"/>
                  <a:gd name="connsiteX69" fmla="*/ 3184349 w 12089090"/>
                  <a:gd name="connsiteY69" fmla="*/ 1343433 h 13511369"/>
                  <a:gd name="connsiteX70" fmla="*/ 2956940 w 12089090"/>
                  <a:gd name="connsiteY70" fmla="*/ 1233644 h 13511369"/>
                  <a:gd name="connsiteX71" fmla="*/ 2829544 w 12089090"/>
                  <a:gd name="connsiteY71" fmla="*/ 1317239 h 13511369"/>
                  <a:gd name="connsiteX72" fmla="*/ 2690240 w 12089090"/>
                  <a:gd name="connsiteY72" fmla="*/ 1366994 h 13511369"/>
                  <a:gd name="connsiteX73" fmla="*/ 2455687 w 12089090"/>
                  <a:gd name="connsiteY73" fmla="*/ 1452970 h 13511369"/>
                  <a:gd name="connsiteX74" fmla="*/ 2421159 w 12089090"/>
                  <a:gd name="connsiteY74" fmla="*/ 1328894 h 13511369"/>
                  <a:gd name="connsiteX75" fmla="*/ 2341387 w 12089090"/>
                  <a:gd name="connsiteY75" fmla="*/ 1248182 h 13511369"/>
                  <a:gd name="connsiteX76" fmla="*/ 2364009 w 12089090"/>
                  <a:gd name="connsiteY76" fmla="*/ 1407475 h 13511369"/>
                  <a:gd name="connsiteX77" fmla="*/ 2321147 w 12089090"/>
                  <a:gd name="connsiteY77" fmla="*/ 1557494 h 13511369"/>
                  <a:gd name="connsiteX78" fmla="*/ 2379487 w 12089090"/>
                  <a:gd name="connsiteY78" fmla="*/ 1629182 h 13511369"/>
                  <a:gd name="connsiteX79" fmla="*/ 2748581 w 12089090"/>
                  <a:gd name="connsiteY79" fmla="*/ 1888739 h 13511369"/>
                  <a:gd name="connsiteX80" fmla="*/ 2818828 w 12089090"/>
                  <a:gd name="connsiteY80" fmla="*/ 2031363 h 13511369"/>
                  <a:gd name="connsiteX81" fmla="*/ 2799778 w 12089090"/>
                  <a:gd name="connsiteY81" fmla="*/ 2224244 h 13511369"/>
                  <a:gd name="connsiteX82" fmla="*/ 2870025 w 12089090"/>
                  <a:gd name="connsiteY82" fmla="*/ 2431664 h 13511369"/>
                  <a:gd name="connsiteX83" fmla="*/ 3027187 w 12089090"/>
                  <a:gd name="connsiteY83" fmla="*/ 2567395 h 13511369"/>
                  <a:gd name="connsiteX84" fmla="*/ 3160537 w 12089090"/>
                  <a:gd name="connsiteY84" fmla="*/ 2543582 h 13511369"/>
                  <a:gd name="connsiteX85" fmla="*/ 3228403 w 12089090"/>
                  <a:gd name="connsiteY85" fmla="*/ 2648106 h 13511369"/>
                  <a:gd name="connsiteX86" fmla="*/ 3130772 w 12089090"/>
                  <a:gd name="connsiteY86" fmla="*/ 2719544 h 13511369"/>
                  <a:gd name="connsiteX87" fmla="*/ 3115293 w 12089090"/>
                  <a:gd name="connsiteY87" fmla="*/ 2843619 h 13511369"/>
                  <a:gd name="connsiteX88" fmla="*/ 3023615 w 12089090"/>
                  <a:gd name="connsiteY88" fmla="*/ 2957669 h 13511369"/>
                  <a:gd name="connsiteX89" fmla="*/ 3016472 w 12089090"/>
                  <a:gd name="connsiteY89" fmla="*/ 3050538 h 13511369"/>
                  <a:gd name="connsiteX90" fmla="*/ 2916459 w 12089090"/>
                  <a:gd name="connsiteY90" fmla="*/ 3143406 h 13511369"/>
                  <a:gd name="connsiteX91" fmla="*/ 2874787 w 12089090"/>
                  <a:gd name="connsiteY91" fmla="*/ 3248432 h 13511369"/>
                  <a:gd name="connsiteX92" fmla="*/ 2916459 w 12089090"/>
                  <a:gd name="connsiteY92" fmla="*/ 3355338 h 13511369"/>
                  <a:gd name="connsiteX93" fmla="*/ 3039093 w 12089090"/>
                  <a:gd name="connsiteY93" fmla="*/ 3469889 h 13511369"/>
                  <a:gd name="connsiteX94" fmla="*/ 2880740 w 12089090"/>
                  <a:gd name="connsiteY94" fmla="*/ 3872069 h 13511369"/>
                  <a:gd name="connsiteX95" fmla="*/ 2854547 w 12089090"/>
                  <a:gd name="connsiteY95" fmla="*/ 4003038 h 13511369"/>
                  <a:gd name="connsiteX96" fmla="*/ 2779537 w 12089090"/>
                  <a:gd name="connsiteY96" fmla="*/ 4067582 h 13511369"/>
                  <a:gd name="connsiteX97" fmla="*/ 2630709 w 12089090"/>
                  <a:gd name="connsiteY97" fmla="*/ 4069713 h 13511369"/>
                  <a:gd name="connsiteX98" fmla="*/ 2559272 w 12089090"/>
                  <a:gd name="connsiteY98" fmla="*/ 4041138 h 13511369"/>
                  <a:gd name="connsiteX99" fmla="*/ 2497359 w 12089090"/>
                  <a:gd name="connsiteY99" fmla="*/ 3964938 h 13511369"/>
                  <a:gd name="connsiteX100" fmla="*/ 2360437 w 12089090"/>
                  <a:gd name="connsiteY100" fmla="*/ 3991382 h 13511369"/>
                  <a:gd name="connsiteX101" fmla="*/ 2302097 w 12089090"/>
                  <a:gd name="connsiteY101" fmla="*/ 4098288 h 13511369"/>
                  <a:gd name="connsiteX102" fmla="*/ 2402109 w 12089090"/>
                  <a:gd name="connsiteY102" fmla="*/ 4295932 h 13511369"/>
                  <a:gd name="connsiteX103" fmla="*/ 2322337 w 12089090"/>
                  <a:gd name="connsiteY103" fmla="*/ 4353332 h 13511369"/>
                  <a:gd name="connsiteX104" fmla="*/ 2533078 w 12089090"/>
                  <a:gd name="connsiteY104" fmla="*/ 4645975 h 13511369"/>
                  <a:gd name="connsiteX105" fmla="*/ 2597372 w 12089090"/>
                  <a:gd name="connsiteY105" fmla="*/ 4879338 h 13511369"/>
                  <a:gd name="connsiteX106" fmla="*/ 2489024 w 12089090"/>
                  <a:gd name="connsiteY106" fmla="*/ 4958170 h 13511369"/>
                  <a:gd name="connsiteX107" fmla="*/ 2471165 w 12089090"/>
                  <a:gd name="connsiteY107" fmla="*/ 5122225 h 13511369"/>
                  <a:gd name="connsiteX108" fmla="*/ 2387822 w 12089090"/>
                  <a:gd name="connsiteY108" fmla="*/ 5196044 h 13511369"/>
                  <a:gd name="connsiteX109" fmla="*/ 2398537 w 12089090"/>
                  <a:gd name="connsiteY109" fmla="*/ 5286782 h 13511369"/>
                  <a:gd name="connsiteX110" fmla="*/ 2506884 w 12089090"/>
                  <a:gd name="connsiteY110" fmla="*/ 5384163 h 13511369"/>
                  <a:gd name="connsiteX111" fmla="*/ 2512837 w 12089090"/>
                  <a:gd name="connsiteY111" fmla="*/ 5534432 h 13511369"/>
                  <a:gd name="connsiteX112" fmla="*/ 2516409 w 12089090"/>
                  <a:gd name="connsiteY112" fmla="*/ 5622288 h 13511369"/>
                  <a:gd name="connsiteX113" fmla="*/ 2649759 w 12089090"/>
                  <a:gd name="connsiteY113" fmla="*/ 5741350 h 13511369"/>
                  <a:gd name="connsiteX114" fmla="*/ 2814065 w 12089090"/>
                  <a:gd name="connsiteY114" fmla="*/ 5819932 h 13511369"/>
                  <a:gd name="connsiteX115" fmla="*/ 2846212 w 12089090"/>
                  <a:gd name="connsiteY115" fmla="*/ 6036875 h 13511369"/>
                  <a:gd name="connsiteX116" fmla="*/ 2836687 w 12089090"/>
                  <a:gd name="connsiteY116" fmla="*/ 6239282 h 13511369"/>
                  <a:gd name="connsiteX117" fmla="*/ 2611659 w 12089090"/>
                  <a:gd name="connsiteY117" fmla="*/ 6322375 h 13511369"/>
                  <a:gd name="connsiteX118" fmla="*/ 2627137 w 12089090"/>
                  <a:gd name="connsiteY118" fmla="*/ 6448832 h 13511369"/>
                  <a:gd name="connsiteX119" fmla="*/ 2531887 w 12089090"/>
                  <a:gd name="connsiteY119" fmla="*/ 6696482 h 13511369"/>
                  <a:gd name="connsiteX120" fmla="*/ 2585465 w 12089090"/>
                  <a:gd name="connsiteY120" fmla="*/ 6812913 h 13511369"/>
                  <a:gd name="connsiteX121" fmla="*/ 2535459 w 12089090"/>
                  <a:gd name="connsiteY121" fmla="*/ 6872444 h 13511369"/>
                  <a:gd name="connsiteX122" fmla="*/ 2478309 w 12089090"/>
                  <a:gd name="connsiteY122" fmla="*/ 6981982 h 13511369"/>
                  <a:gd name="connsiteX123" fmla="*/ 2365199 w 12089090"/>
                  <a:gd name="connsiteY123" fmla="*/ 7022714 h 13511369"/>
                  <a:gd name="connsiteX124" fmla="*/ 2123503 w 12089090"/>
                  <a:gd name="connsiteY124" fmla="*/ 7248682 h 13511369"/>
                  <a:gd name="connsiteX125" fmla="*/ 2171128 w 12089090"/>
                  <a:gd name="connsiteY125" fmla="*/ 7551100 h 13511369"/>
                  <a:gd name="connsiteX126" fmla="*/ 2143743 w 12089090"/>
                  <a:gd name="connsiteY126" fmla="*/ 7627551 h 13511369"/>
                  <a:gd name="connsiteX127" fmla="*/ 1973484 w 12089090"/>
                  <a:gd name="connsiteY127" fmla="*/ 7703500 h 13511369"/>
                  <a:gd name="connsiteX128" fmla="*/ 1867519 w 12089090"/>
                  <a:gd name="connsiteY128" fmla="*/ 7841863 h 13511369"/>
                  <a:gd name="connsiteX129" fmla="*/ 1842515 w 12089090"/>
                  <a:gd name="connsiteY129" fmla="*/ 8084500 h 13511369"/>
                  <a:gd name="connsiteX130" fmla="*/ 1721072 w 12089090"/>
                  <a:gd name="connsiteY130" fmla="*/ 8148794 h 13511369"/>
                  <a:gd name="connsiteX131" fmla="*/ 1703212 w 12089090"/>
                  <a:gd name="connsiteY131" fmla="*/ 8291919 h 13511369"/>
                  <a:gd name="connsiteX132" fmla="*/ 1671065 w 12089090"/>
                  <a:gd name="connsiteY132" fmla="*/ 8510744 h 13511369"/>
                  <a:gd name="connsiteX133" fmla="*/ 1716309 w 12089090"/>
                  <a:gd name="connsiteY133" fmla="*/ 8653619 h 13511369"/>
                  <a:gd name="connsiteX134" fmla="*/ 1706784 w 12089090"/>
                  <a:gd name="connsiteY134" fmla="*/ 8772682 h 13511369"/>
                  <a:gd name="connsiteX135" fmla="*/ 1788937 w 12089090"/>
                  <a:gd name="connsiteY135" fmla="*/ 8963432 h 13511369"/>
                  <a:gd name="connsiteX136" fmla="*/ 1657969 w 12089090"/>
                  <a:gd name="connsiteY136" fmla="*/ 9413488 h 13511369"/>
                  <a:gd name="connsiteX137" fmla="*/ 1506759 w 12089090"/>
                  <a:gd name="connsiteY137" fmla="*/ 9498963 h 13511369"/>
                  <a:gd name="connsiteX138" fmla="*/ 1463897 w 12089090"/>
                  <a:gd name="connsiteY138" fmla="*/ 9682319 h 13511369"/>
                  <a:gd name="connsiteX139" fmla="*/ 1321022 w 12089090"/>
                  <a:gd name="connsiteY139" fmla="*/ 9748994 h 13511369"/>
                  <a:gd name="connsiteX140" fmla="*/ 1312687 w 12089090"/>
                  <a:gd name="connsiteY140" fmla="*/ 9839732 h 13511369"/>
                  <a:gd name="connsiteX141" fmla="*/ 1237678 w 12089090"/>
                  <a:gd name="connsiteY141" fmla="*/ 9970450 h 13511369"/>
                  <a:gd name="connsiteX142" fmla="*/ 1254347 w 12089090"/>
                  <a:gd name="connsiteY142" fmla="*/ 10151425 h 13511369"/>
                  <a:gd name="connsiteX143" fmla="*/ 1179337 w 12089090"/>
                  <a:gd name="connsiteY143" fmla="*/ 10315982 h 13511369"/>
                  <a:gd name="connsiteX144" fmla="*/ 932878 w 12089090"/>
                  <a:gd name="connsiteY144" fmla="*/ 10353832 h 13511369"/>
                  <a:gd name="connsiteX145" fmla="*/ 817387 w 12089090"/>
                  <a:gd name="connsiteY145" fmla="*/ 10468382 h 13511369"/>
                  <a:gd name="connsiteX146" fmla="*/ 678084 w 12089090"/>
                  <a:gd name="connsiteY146" fmla="*/ 10480038 h 13511369"/>
                  <a:gd name="connsiteX147" fmla="*/ 585215 w 12089090"/>
                  <a:gd name="connsiteY147" fmla="*/ 10544332 h 13511369"/>
                  <a:gd name="connsiteX148" fmla="*/ 497109 w 12089090"/>
                  <a:gd name="connsiteY148" fmla="*/ 10503850 h 13511369"/>
                  <a:gd name="connsiteX149" fmla="*/ 399478 w 12089090"/>
                  <a:gd name="connsiteY149" fmla="*/ 10510994 h 13511369"/>
                  <a:gd name="connsiteX150" fmla="*/ 301847 w 12089090"/>
                  <a:gd name="connsiteY150" fmla="*/ 10482419 h 13511369"/>
                  <a:gd name="connsiteX151" fmla="*/ 238743 w 12089090"/>
                  <a:gd name="connsiteY151" fmla="*/ 10535057 h 13511369"/>
                  <a:gd name="connsiteX152" fmla="*/ 17287 w 12089090"/>
                  <a:gd name="connsiteY152" fmla="*/ 10430282 h 13511369"/>
                  <a:gd name="connsiteX153" fmla="*/ 78009 w 12089090"/>
                  <a:gd name="connsiteY153" fmla="*/ 10608625 h 13511369"/>
                  <a:gd name="connsiteX154" fmla="*/ 11334 w 12089090"/>
                  <a:gd name="connsiteY154" fmla="*/ 10787219 h 13511369"/>
                  <a:gd name="connsiteX155" fmla="*/ 112537 w 12089090"/>
                  <a:gd name="connsiteY155" fmla="*/ 11056551 h 13511369"/>
                  <a:gd name="connsiteX156" fmla="*/ 8953 w 12089090"/>
                  <a:gd name="connsiteY156" fmla="*/ 11234894 h 13511369"/>
                  <a:gd name="connsiteX157" fmla="*/ 17287 w 12089090"/>
                  <a:gd name="connsiteY157" fmla="*/ 11420882 h 13511369"/>
                  <a:gd name="connsiteX158" fmla="*/ 158972 w 12089090"/>
                  <a:gd name="connsiteY158" fmla="*/ 11470638 h 13511369"/>
                  <a:gd name="connsiteX159" fmla="*/ 455437 w 12089090"/>
                  <a:gd name="connsiteY159" fmla="*/ 11497082 h 13511369"/>
                  <a:gd name="connsiteX160" fmla="*/ 623315 w 12089090"/>
                  <a:gd name="connsiteY160" fmla="*/ 11544457 h 13511369"/>
                  <a:gd name="connsiteX161" fmla="*/ 737615 w 12089090"/>
                  <a:gd name="connsiteY161" fmla="*/ 11489688 h 13511369"/>
                  <a:gd name="connsiteX162" fmla="*/ 912637 w 12089090"/>
                  <a:gd name="connsiteY162" fmla="*/ 11535182 h 13511369"/>
                  <a:gd name="connsiteX163" fmla="*/ 1078134 w 12089090"/>
                  <a:gd name="connsiteY163" fmla="*/ 11413488 h 13511369"/>
                  <a:gd name="connsiteX164" fmla="*/ 1155524 w 12089090"/>
                  <a:gd name="connsiteY164" fmla="*/ 11470889 h 13511369"/>
                  <a:gd name="connsiteX165" fmla="*/ 1294828 w 12089090"/>
                  <a:gd name="connsiteY165" fmla="*/ 11496832 h 13511369"/>
                  <a:gd name="connsiteX166" fmla="*/ 1466278 w 12089090"/>
                  <a:gd name="connsiteY166" fmla="*/ 11508738 h 13511369"/>
                  <a:gd name="connsiteX167" fmla="*/ 1552003 w 12089090"/>
                  <a:gd name="connsiteY167" fmla="*/ 11573032 h 13511369"/>
                  <a:gd name="connsiteX168" fmla="*/ 1652015 w 12089090"/>
                  <a:gd name="connsiteY168" fmla="*/ 11580175 h 13511369"/>
                  <a:gd name="connsiteX169" fmla="*/ 1731787 w 12089090"/>
                  <a:gd name="connsiteY169" fmla="*/ 11592332 h 13511369"/>
                  <a:gd name="connsiteX170" fmla="*/ 1659159 w 12089090"/>
                  <a:gd name="connsiteY170" fmla="*/ 11737338 h 13511369"/>
                  <a:gd name="connsiteX171" fmla="*/ 1693687 w 12089090"/>
                  <a:gd name="connsiteY171" fmla="*/ 11992382 h 13511369"/>
                  <a:gd name="connsiteX172" fmla="*/ 1871090 w 12089090"/>
                  <a:gd name="connsiteY172" fmla="*/ 12130244 h 13511369"/>
                  <a:gd name="connsiteX173" fmla="*/ 1993724 w 12089090"/>
                  <a:gd name="connsiteY173" fmla="*/ 12056676 h 13511369"/>
                  <a:gd name="connsiteX174" fmla="*/ 2066353 w 12089090"/>
                  <a:gd name="connsiteY174" fmla="*/ 12104050 h 13511369"/>
                  <a:gd name="connsiteX175" fmla="*/ 2142553 w 12089090"/>
                  <a:gd name="connsiteY175" fmla="*/ 12034994 h 13511369"/>
                  <a:gd name="connsiteX176" fmla="*/ 2242565 w 12089090"/>
                  <a:gd name="connsiteY176" fmla="*/ 12058807 h 13511369"/>
                  <a:gd name="connsiteX177" fmla="*/ 2473547 w 12089090"/>
                  <a:gd name="connsiteY177" fmla="*/ 12008800 h 13511369"/>
                  <a:gd name="connsiteX178" fmla="*/ 2524743 w 12089090"/>
                  <a:gd name="connsiteY178" fmla="*/ 11899513 h 13511369"/>
                  <a:gd name="connsiteX179" fmla="*/ 2893837 w 12089090"/>
                  <a:gd name="connsiteY179" fmla="*/ 12030482 h 13511369"/>
                  <a:gd name="connsiteX180" fmla="*/ 2983134 w 12089090"/>
                  <a:gd name="connsiteY180" fmla="*/ 12018325 h 13511369"/>
                  <a:gd name="connsiteX181" fmla="*/ 3084337 w 12089090"/>
                  <a:gd name="connsiteY181" fmla="*/ 12182882 h 13511369"/>
                  <a:gd name="connsiteX182" fmla="*/ 3323653 w 12089090"/>
                  <a:gd name="connsiteY182" fmla="*/ 12127863 h 13511369"/>
                  <a:gd name="connsiteX183" fmla="*/ 3433190 w 12089090"/>
                  <a:gd name="connsiteY183" fmla="*/ 12196919 h 13511369"/>
                  <a:gd name="connsiteX184" fmla="*/ 3586781 w 12089090"/>
                  <a:gd name="connsiteY184" fmla="*/ 12266226 h 13511369"/>
                  <a:gd name="connsiteX185" fmla="*/ 3522487 w 12089090"/>
                  <a:gd name="connsiteY185" fmla="*/ 12387670 h 13511369"/>
                  <a:gd name="connsiteX186" fmla="*/ 3607022 w 12089090"/>
                  <a:gd name="connsiteY186" fmla="*/ 12592207 h 13511369"/>
                  <a:gd name="connsiteX187" fmla="*/ 3560587 w 12089090"/>
                  <a:gd name="connsiteY187" fmla="*/ 12773432 h 13511369"/>
                  <a:gd name="connsiteX188" fmla="*/ 3545109 w 12089090"/>
                  <a:gd name="connsiteY188" fmla="*/ 12987494 h 13511369"/>
                  <a:gd name="connsiteX189" fmla="*/ 3636787 w 12089090"/>
                  <a:gd name="connsiteY189" fmla="*/ 13211582 h 13511369"/>
                  <a:gd name="connsiteX190" fmla="*/ 3922537 w 12089090"/>
                  <a:gd name="connsiteY190" fmla="*/ 13440182 h 13511369"/>
                  <a:gd name="connsiteX191" fmla="*/ 4514278 w 12089090"/>
                  <a:gd name="connsiteY191" fmla="*/ 13511369 h 13511369"/>
                  <a:gd name="connsiteX192" fmla="*/ 4549996 w 12089090"/>
                  <a:gd name="connsiteY192" fmla="*/ 13442312 h 13511369"/>
                  <a:gd name="connsiteX193" fmla="*/ 4208287 w 12089090"/>
                  <a:gd name="connsiteY193" fmla="*/ 13154432 h 13511369"/>
                  <a:gd name="connsiteX194" fmla="*/ 4635722 w 12089090"/>
                  <a:gd name="connsiteY194" fmla="*/ 13268482 h 13511369"/>
                  <a:gd name="connsiteX195" fmla="*/ 4951237 w 12089090"/>
                  <a:gd name="connsiteY195" fmla="*/ 13268732 h 13511369"/>
                  <a:gd name="connsiteX196" fmla="*/ 5052440 w 12089090"/>
                  <a:gd name="connsiteY196" fmla="*/ 13058932 h 13511369"/>
                  <a:gd name="connsiteX197" fmla="*/ 5011959 w 12089090"/>
                  <a:gd name="connsiteY197" fmla="*/ 12985113 h 13511369"/>
                  <a:gd name="connsiteX198" fmla="*/ 5008387 w 12089090"/>
                  <a:gd name="connsiteY198" fmla="*/ 12678182 h 13511369"/>
                  <a:gd name="connsiteX199" fmla="*/ 5084587 w 12089090"/>
                  <a:gd name="connsiteY199" fmla="*/ 12563882 h 13511369"/>
                  <a:gd name="connsiteX200" fmla="*/ 5046487 w 12089090"/>
                  <a:gd name="connsiteY200" fmla="*/ 12225745 h 13511369"/>
                  <a:gd name="connsiteX201" fmla="*/ 5375100 w 12089090"/>
                  <a:gd name="connsiteY201" fmla="*/ 12097157 h 13511369"/>
                  <a:gd name="connsiteX202" fmla="*/ 5656087 w 12089090"/>
                  <a:gd name="connsiteY202" fmla="*/ 12180502 h 13511369"/>
                  <a:gd name="connsiteX203" fmla="*/ 5541787 w 12089090"/>
                  <a:gd name="connsiteY203" fmla="*/ 11249432 h 13511369"/>
                  <a:gd name="connsiteX204" fmla="*/ 5602510 w 12089090"/>
                  <a:gd name="connsiteY204" fmla="*/ 10722925 h 13511369"/>
                  <a:gd name="connsiteX205" fmla="*/ 5485827 w 12089090"/>
                  <a:gd name="connsiteY205" fmla="*/ 10663394 h 13511369"/>
                  <a:gd name="connsiteX206" fmla="*/ 5602509 w 12089090"/>
                  <a:gd name="connsiteY206" fmla="*/ 10701495 h 13511369"/>
                  <a:gd name="connsiteX207" fmla="*/ 5628703 w 12089090"/>
                  <a:gd name="connsiteY207" fmla="*/ 10160950 h 13511369"/>
                  <a:gd name="connsiteX208" fmla="*/ 5715618 w 12089090"/>
                  <a:gd name="connsiteY208" fmla="*/ 9775438 h 13511369"/>
                  <a:gd name="connsiteX209" fmla="*/ 5847778 w 12089090"/>
                  <a:gd name="connsiteY209" fmla="*/ 9408475 h 13511369"/>
                  <a:gd name="connsiteX210" fmla="*/ 5938265 w 12089090"/>
                  <a:gd name="connsiteY210" fmla="*/ 9196544 h 13511369"/>
                  <a:gd name="connsiteX211" fmla="*/ 5776340 w 12089090"/>
                  <a:gd name="connsiteY211" fmla="*/ 9329894 h 13511369"/>
                  <a:gd name="connsiteX212" fmla="*/ 5940647 w 12089090"/>
                  <a:gd name="connsiteY212" fmla="*/ 9137013 h 13511369"/>
                  <a:gd name="connsiteX213" fmla="*/ 5972794 w 12089090"/>
                  <a:gd name="connsiteY213" fmla="*/ 8956289 h 13511369"/>
                  <a:gd name="connsiteX214" fmla="*/ 5976365 w 12089090"/>
                  <a:gd name="connsiteY214" fmla="*/ 9087006 h 13511369"/>
                  <a:gd name="connsiteX215" fmla="*/ 6458567 w 12089090"/>
                  <a:gd name="connsiteY215" fmla="*/ 8201432 h 13511369"/>
                  <a:gd name="connsiteX216" fmla="*/ 6221634 w 12089090"/>
                  <a:gd name="connsiteY216" fmla="*/ 8101170 h 13511369"/>
                  <a:gd name="connsiteX217" fmla="*/ 6443090 w 12089090"/>
                  <a:gd name="connsiteY217" fmla="*/ 8110694 h 13511369"/>
                  <a:gd name="connsiteX218" fmla="*/ 6713363 w 12089090"/>
                  <a:gd name="connsiteY218" fmla="*/ 8074975 h 13511369"/>
                  <a:gd name="connsiteX219" fmla="*/ 6872907 w 12089090"/>
                  <a:gd name="connsiteY219" fmla="*/ 8032113 h 13511369"/>
                  <a:gd name="connsiteX220" fmla="*/ 6802659 w 12089090"/>
                  <a:gd name="connsiteY220" fmla="*/ 7972582 h 13511369"/>
                  <a:gd name="connsiteX221" fmla="*/ 6894339 w 12089090"/>
                  <a:gd name="connsiteY221" fmla="*/ 7846626 h 13511369"/>
                  <a:gd name="connsiteX222" fmla="*/ 6997921 w 12089090"/>
                  <a:gd name="connsiteY222" fmla="*/ 7867807 h 13511369"/>
                  <a:gd name="connsiteX223" fmla="*/ 7034832 w 12089090"/>
                  <a:gd name="connsiteY223" fmla="*/ 7793990 h 13511369"/>
                  <a:gd name="connsiteX224" fmla="*/ 6961013 w 12089090"/>
                  <a:gd name="connsiteY224" fmla="*/ 7693975 h 13511369"/>
                  <a:gd name="connsiteX225" fmla="*/ 6927676 w 12089090"/>
                  <a:gd name="connsiteY225" fmla="*/ 7596344 h 13511369"/>
                  <a:gd name="connsiteX226" fmla="*/ 6837187 w 12089090"/>
                  <a:gd name="connsiteY226" fmla="*/ 7591832 h 13511369"/>
                  <a:gd name="connsiteX227" fmla="*/ 6763369 w 12089090"/>
                  <a:gd name="connsiteY227" fmla="*/ 7674925 h 13511369"/>
                  <a:gd name="connsiteX228" fmla="*/ 6627637 w 12089090"/>
                  <a:gd name="connsiteY228" fmla="*/ 7687082 h 13511369"/>
                  <a:gd name="connsiteX229" fmla="*/ 6687169 w 12089090"/>
                  <a:gd name="connsiteY229" fmla="*/ 7617775 h 13511369"/>
                  <a:gd name="connsiteX230" fmla="*/ 6699076 w 12089090"/>
                  <a:gd name="connsiteY230" fmla="*/ 7529669 h 13511369"/>
                  <a:gd name="connsiteX231" fmla="*/ 6720506 w 12089090"/>
                  <a:gd name="connsiteY231" fmla="*/ 7467756 h 13511369"/>
                  <a:gd name="connsiteX232" fmla="*/ 6684787 w 12089090"/>
                  <a:gd name="connsiteY232" fmla="*/ 7401332 h 13511369"/>
                  <a:gd name="connsiteX233" fmla="*/ 6620494 w 12089090"/>
                  <a:gd name="connsiteY233" fmla="*/ 7432038 h 13511369"/>
                  <a:gd name="connsiteX234" fmla="*/ 6618112 w 12089090"/>
                  <a:gd name="connsiteY234" fmla="*/ 7351326 h 13511369"/>
                  <a:gd name="connsiteX235" fmla="*/ 6837188 w 12089090"/>
                  <a:gd name="connsiteY235" fmla="*/ 7243919 h 13511369"/>
                  <a:gd name="connsiteX236" fmla="*/ 6801469 w 12089090"/>
                  <a:gd name="connsiteY236" fmla="*/ 7089138 h 13511369"/>
                  <a:gd name="connsiteX237" fmla="*/ 6877669 w 12089090"/>
                  <a:gd name="connsiteY237" fmla="*/ 7072469 h 13511369"/>
                  <a:gd name="connsiteX238" fmla="*/ 6856237 w 12089090"/>
                  <a:gd name="connsiteY238" fmla="*/ 6982232 h 13511369"/>
                  <a:gd name="connsiteX239" fmla="*/ 6961013 w 12089090"/>
                  <a:gd name="connsiteY239" fmla="*/ 6984363 h 13511369"/>
                  <a:gd name="connsiteX240" fmla="*/ 7003876 w 12089090"/>
                  <a:gd name="connsiteY240" fmla="*/ 6903400 h 13511369"/>
                  <a:gd name="connsiteX241" fmla="*/ 7106269 w 12089090"/>
                  <a:gd name="connsiteY241" fmla="*/ 6936738 h 13511369"/>
                  <a:gd name="connsiteX242" fmla="*/ 7180088 w 12089090"/>
                  <a:gd name="connsiteY242" fmla="*/ 7039132 h 13511369"/>
                  <a:gd name="connsiteX243" fmla="*/ 7246763 w 12089090"/>
                  <a:gd name="connsiteY243" fmla="*/ 6979600 h 13511369"/>
                  <a:gd name="connsiteX244" fmla="*/ 7187232 w 12089090"/>
                  <a:gd name="connsiteY244" fmla="*/ 6843869 h 13511369"/>
                  <a:gd name="connsiteX245" fmla="*/ 7244381 w 12089090"/>
                  <a:gd name="connsiteY245" fmla="*/ 6896506 h 13511369"/>
                  <a:gd name="connsiteX246" fmla="*/ 7361063 w 12089090"/>
                  <a:gd name="connsiteY246" fmla="*/ 6934357 h 13511369"/>
                  <a:gd name="connsiteX247" fmla="*/ 7434882 w 12089090"/>
                  <a:gd name="connsiteY247" fmla="*/ 7006046 h 13511369"/>
                  <a:gd name="connsiteX248" fmla="*/ 7403926 w 12089090"/>
                  <a:gd name="connsiteY248" fmla="*/ 7144158 h 13511369"/>
                  <a:gd name="connsiteX249" fmla="*/ 7475363 w 12089090"/>
                  <a:gd name="connsiteY249" fmla="*/ 7108439 h 13511369"/>
                  <a:gd name="connsiteX250" fmla="*/ 7465837 w 12089090"/>
                  <a:gd name="connsiteY250" fmla="*/ 7077482 h 13511369"/>
                  <a:gd name="connsiteX251" fmla="*/ 7542038 w 12089090"/>
                  <a:gd name="connsiteY251" fmla="*/ 7163208 h 13511369"/>
                  <a:gd name="connsiteX252" fmla="*/ 7477744 w 12089090"/>
                  <a:gd name="connsiteY252" fmla="*/ 7244171 h 13511369"/>
                  <a:gd name="connsiteX253" fmla="*/ 7542037 w 12089090"/>
                  <a:gd name="connsiteY253" fmla="*/ 7325132 h 13511369"/>
                  <a:gd name="connsiteX254" fmla="*/ 7468219 w 12089090"/>
                  <a:gd name="connsiteY254" fmla="*/ 7344183 h 13511369"/>
                  <a:gd name="connsiteX255" fmla="*/ 7375351 w 12089090"/>
                  <a:gd name="connsiteY255" fmla="*/ 7296558 h 13511369"/>
                  <a:gd name="connsiteX256" fmla="*/ 7327726 w 12089090"/>
                  <a:gd name="connsiteY256" fmla="*/ 7406096 h 13511369"/>
                  <a:gd name="connsiteX257" fmla="*/ 7403926 w 12089090"/>
                  <a:gd name="connsiteY257" fmla="*/ 7425146 h 13511369"/>
                  <a:gd name="connsiteX258" fmla="*/ 7458694 w 12089090"/>
                  <a:gd name="connsiteY258" fmla="*/ 7484677 h 13511369"/>
                  <a:gd name="connsiteX259" fmla="*/ 7484888 w 12089090"/>
                  <a:gd name="connsiteY259" fmla="*/ 7515382 h 13511369"/>
                  <a:gd name="connsiteX260" fmla="*/ 7505128 w 12089090"/>
                  <a:gd name="connsiteY260" fmla="*/ 7467755 h 13511369"/>
                  <a:gd name="connsiteX261" fmla="*/ 7563469 w 12089090"/>
                  <a:gd name="connsiteY261" fmla="*/ 7529921 h 13511369"/>
                  <a:gd name="connsiteX262" fmla="*/ 7656338 w 12089090"/>
                  <a:gd name="connsiteY262" fmla="*/ 7615646 h 13511369"/>
                  <a:gd name="connsiteX263" fmla="*/ 7656338 w 12089090"/>
                  <a:gd name="connsiteY263" fmla="*/ 7510871 h 13511369"/>
                  <a:gd name="connsiteX264" fmla="*/ 7830168 w 12089090"/>
                  <a:gd name="connsiteY264" fmla="*/ 7606120 h 13511369"/>
                  <a:gd name="connsiteX265" fmla="*/ 7723013 w 12089090"/>
                  <a:gd name="connsiteY265" fmla="*/ 7370377 h 13511369"/>
                  <a:gd name="connsiteX266" fmla="*/ 7725394 w 12089090"/>
                  <a:gd name="connsiteY266" fmla="*/ 7234646 h 13511369"/>
                  <a:gd name="connsiteX267" fmla="*/ 7630144 w 12089090"/>
                  <a:gd name="connsiteY267" fmla="*/ 7206071 h 13511369"/>
                  <a:gd name="connsiteX268" fmla="*/ 7694437 w 12089090"/>
                  <a:gd name="connsiteY268" fmla="*/ 7039382 h 13511369"/>
                  <a:gd name="connsiteX269" fmla="*/ 8392144 w 12089090"/>
                  <a:gd name="connsiteY269" fmla="*/ 6653621 h 13511369"/>
                  <a:gd name="connsiteX270" fmla="*/ 8720757 w 12089090"/>
                  <a:gd name="connsiteY270" fmla="*/ 6591708 h 13511369"/>
                  <a:gd name="connsiteX271" fmla="*/ 8739807 w 12089090"/>
                  <a:gd name="connsiteY271" fmla="*/ 6696483 h 13511369"/>
                  <a:gd name="connsiteX272" fmla="*/ 8813626 w 12089090"/>
                  <a:gd name="connsiteY272" fmla="*/ 6701246 h 13511369"/>
                  <a:gd name="connsiteX273" fmla="*/ 8789812 w 12089090"/>
                  <a:gd name="connsiteY273" fmla="*/ 6548844 h 13511369"/>
                  <a:gd name="connsiteX274" fmla="*/ 9332737 w 12089090"/>
                  <a:gd name="connsiteY274" fmla="*/ 6544082 h 13511369"/>
                  <a:gd name="connsiteX275" fmla="*/ 9520856 w 12089090"/>
                  <a:gd name="connsiteY275" fmla="*/ 6494075 h 13511369"/>
                  <a:gd name="connsiteX276" fmla="*/ 9647062 w 12089090"/>
                  <a:gd name="connsiteY276" fmla="*/ 6298813 h 13511369"/>
                  <a:gd name="connsiteX277" fmla="*/ 9923287 w 12089090"/>
                  <a:gd name="connsiteY277" fmla="*/ 6334532 h 13511369"/>
                  <a:gd name="connsiteX278" fmla="*/ 9887569 w 12089090"/>
                  <a:gd name="connsiteY278" fmla="*/ 6420258 h 13511369"/>
                  <a:gd name="connsiteX279" fmla="*/ 9744694 w 12089090"/>
                  <a:gd name="connsiteY279" fmla="*/ 6434546 h 13511369"/>
                  <a:gd name="connsiteX280" fmla="*/ 9813749 w 12089090"/>
                  <a:gd name="connsiteY280" fmla="*/ 6489313 h 13511369"/>
                  <a:gd name="connsiteX281" fmla="*/ 9682782 w 12089090"/>
                  <a:gd name="connsiteY281" fmla="*/ 6517889 h 13511369"/>
                  <a:gd name="connsiteX282" fmla="*/ 9556576 w 12089090"/>
                  <a:gd name="connsiteY282" fmla="*/ 6508364 h 13511369"/>
                  <a:gd name="connsiteX283" fmla="*/ 9470850 w 12089090"/>
                  <a:gd name="connsiteY283" fmla="*/ 6544082 h 13511369"/>
                  <a:gd name="connsiteX284" fmla="*/ 9439894 w 12089090"/>
                  <a:gd name="connsiteY284" fmla="*/ 6848883 h 13511369"/>
                  <a:gd name="connsiteX285" fmla="*/ 9601819 w 12089090"/>
                  <a:gd name="connsiteY285" fmla="*/ 6882220 h 13511369"/>
                  <a:gd name="connsiteX286" fmla="*/ 9808987 w 12089090"/>
                  <a:gd name="connsiteY286" fmla="*/ 6696482 h 13511369"/>
                  <a:gd name="connsiteX287" fmla="*/ 9847088 w 12089090"/>
                  <a:gd name="connsiteY287" fmla="*/ 6794114 h 13511369"/>
                  <a:gd name="connsiteX288" fmla="*/ 9994726 w 12089090"/>
                  <a:gd name="connsiteY288" fmla="*/ 6717914 h 13511369"/>
                  <a:gd name="connsiteX289" fmla="*/ 9894713 w 12089090"/>
                  <a:gd name="connsiteY289" fmla="*/ 6956040 h 13511369"/>
                  <a:gd name="connsiteX290" fmla="*/ 10037588 w 12089090"/>
                  <a:gd name="connsiteY290" fmla="*/ 6898889 h 13511369"/>
                  <a:gd name="connsiteX291" fmla="*/ 10004251 w 12089090"/>
                  <a:gd name="connsiteY291" fmla="*/ 6986996 h 13511369"/>
                  <a:gd name="connsiteX292" fmla="*/ 10235232 w 12089090"/>
                  <a:gd name="connsiteY292" fmla="*/ 6984614 h 13511369"/>
                  <a:gd name="connsiteX293" fmla="*/ 10075687 w 12089090"/>
                  <a:gd name="connsiteY293" fmla="*/ 7039382 h 13511369"/>
                  <a:gd name="connsiteX294" fmla="*/ 9966151 w 12089090"/>
                  <a:gd name="connsiteY294" fmla="*/ 7096533 h 13511369"/>
                  <a:gd name="connsiteX295" fmla="*/ 9847088 w 12089090"/>
                  <a:gd name="connsiteY295" fmla="*/ 7210833 h 13511369"/>
                  <a:gd name="connsiteX296" fmla="*/ 9882806 w 12089090"/>
                  <a:gd name="connsiteY296" fmla="*/ 7270363 h 13511369"/>
                  <a:gd name="connsiteX297" fmla="*/ 9925669 w 12089090"/>
                  <a:gd name="connsiteY297" fmla="*/ 7320371 h 13511369"/>
                  <a:gd name="connsiteX298" fmla="*/ 10004251 w 12089090"/>
                  <a:gd name="connsiteY298" fmla="*/ 7287033 h 13511369"/>
                  <a:gd name="connsiteX299" fmla="*/ 10016156 w 12089090"/>
                  <a:gd name="connsiteY299" fmla="*/ 7348944 h 13511369"/>
                  <a:gd name="connsiteX300" fmla="*/ 10130457 w 12089090"/>
                  <a:gd name="connsiteY300" fmla="*/ 7210833 h 13511369"/>
                  <a:gd name="connsiteX301" fmla="*/ 10166176 w 12089090"/>
                  <a:gd name="connsiteY301" fmla="*/ 7356089 h 13511369"/>
                  <a:gd name="connsiteX302" fmla="*/ 10261426 w 12089090"/>
                  <a:gd name="connsiteY302" fmla="*/ 7239408 h 13511369"/>
                  <a:gd name="connsiteX303" fmla="*/ 10287619 w 12089090"/>
                  <a:gd name="connsiteY303" fmla="*/ 7401332 h 13511369"/>
                  <a:gd name="connsiteX304" fmla="*/ 10361437 w 12089090"/>
                  <a:gd name="connsiteY304" fmla="*/ 7477532 h 13511369"/>
                  <a:gd name="connsiteX305" fmla="*/ 10151887 w 12089090"/>
                  <a:gd name="connsiteY305" fmla="*/ 7591832 h 13511369"/>
                  <a:gd name="connsiteX306" fmla="*/ 10304288 w 12089090"/>
                  <a:gd name="connsiteY306" fmla="*/ 7741852 h 13511369"/>
                  <a:gd name="connsiteX307" fmla="*/ 10335244 w 12089090"/>
                  <a:gd name="connsiteY307" fmla="*/ 7644221 h 13511369"/>
                  <a:gd name="connsiteX308" fmla="*/ 10406680 w 12089090"/>
                  <a:gd name="connsiteY308" fmla="*/ 7732326 h 13511369"/>
                  <a:gd name="connsiteX309" fmla="*/ 10528126 w 12089090"/>
                  <a:gd name="connsiteY309" fmla="*/ 7691846 h 13511369"/>
                  <a:gd name="connsiteX310" fmla="*/ 10532887 w 12089090"/>
                  <a:gd name="connsiteY310" fmla="*/ 7777570 h 13511369"/>
                  <a:gd name="connsiteX311" fmla="*/ 10530506 w 12089090"/>
                  <a:gd name="connsiteY311" fmla="*/ 7875200 h 13511369"/>
                  <a:gd name="connsiteX312" fmla="*/ 10640043 w 12089090"/>
                  <a:gd name="connsiteY312" fmla="*/ 7837101 h 13511369"/>
                  <a:gd name="connsiteX313" fmla="*/ 10680526 w 12089090"/>
                  <a:gd name="connsiteY313" fmla="*/ 8075227 h 13511369"/>
                  <a:gd name="connsiteX314" fmla="*/ 10818637 w 12089090"/>
                  <a:gd name="connsiteY314" fmla="*/ 8106182 h 13511369"/>
                  <a:gd name="connsiteX315" fmla="*/ 10832925 w 12089090"/>
                  <a:gd name="connsiteY315" fmla="*/ 7815670 h 13511369"/>
                  <a:gd name="connsiteX316" fmla="*/ 10923413 w 12089090"/>
                  <a:gd name="connsiteY316" fmla="*/ 7791858 h 13511369"/>
                  <a:gd name="connsiteX317" fmla="*/ 10992469 w 12089090"/>
                  <a:gd name="connsiteY317" fmla="*/ 7620407 h 13511369"/>
                  <a:gd name="connsiteX318" fmla="*/ 10954369 w 12089090"/>
                  <a:gd name="connsiteY318" fmla="*/ 7491821 h 13511369"/>
                  <a:gd name="connsiteX319" fmla="*/ 10859119 w 12089090"/>
                  <a:gd name="connsiteY319" fmla="*/ 7479913 h 13511369"/>
                  <a:gd name="connsiteX320" fmla="*/ 10906743 w 12089090"/>
                  <a:gd name="connsiteY320" fmla="*/ 7360851 h 13511369"/>
                  <a:gd name="connsiteX321" fmla="*/ 10801969 w 12089090"/>
                  <a:gd name="connsiteY321" fmla="*/ 7289414 h 13511369"/>
                  <a:gd name="connsiteX322" fmla="*/ 10761487 w 12089090"/>
                  <a:gd name="connsiteY322" fmla="*/ 7058432 h 13511369"/>
                  <a:gd name="connsiteX323" fmla="*/ 10443987 w 12089090"/>
                  <a:gd name="connsiteY323" fmla="*/ 7020332 h 13511369"/>
                  <a:gd name="connsiteX324" fmla="*/ 10513838 w 12089090"/>
                  <a:gd name="connsiteY324" fmla="*/ 6915558 h 13511369"/>
                  <a:gd name="connsiteX325" fmla="*/ 10637663 w 12089090"/>
                  <a:gd name="connsiteY325" fmla="*/ 6896508 h 13511369"/>
                  <a:gd name="connsiteX326" fmla="*/ 10647187 w 12089090"/>
                  <a:gd name="connsiteY326" fmla="*/ 6810782 h 13511369"/>
                  <a:gd name="connsiteX327" fmla="*/ 10859912 w 12089090"/>
                  <a:gd name="connsiteY327" fmla="*/ 6899682 h 13511369"/>
                  <a:gd name="connsiteX328" fmla="*/ 10875787 w 12089090"/>
                  <a:gd name="connsiteY328" fmla="*/ 6677432 h 13511369"/>
                  <a:gd name="connsiteX329" fmla="*/ 10666237 w 12089090"/>
                  <a:gd name="connsiteY329" fmla="*/ 6772682 h 13511369"/>
                  <a:gd name="connsiteX330" fmla="*/ 10590037 w 12089090"/>
                  <a:gd name="connsiteY330" fmla="*/ 6544082 h 13511369"/>
                  <a:gd name="connsiteX331" fmla="*/ 10361437 w 12089090"/>
                  <a:gd name="connsiteY331" fmla="*/ 6753632 h 13511369"/>
                  <a:gd name="connsiteX332" fmla="*/ 10374138 w 12089090"/>
                  <a:gd name="connsiteY332" fmla="*/ 6588533 h 13511369"/>
                  <a:gd name="connsiteX333" fmla="*/ 10386837 w 12089090"/>
                  <a:gd name="connsiteY333" fmla="*/ 6464707 h 13511369"/>
                  <a:gd name="connsiteX334" fmla="*/ 10331672 w 12089090"/>
                  <a:gd name="connsiteY334" fmla="*/ 6436675 h 13511369"/>
                  <a:gd name="connsiteX335" fmla="*/ 10278888 w 12089090"/>
                  <a:gd name="connsiteY335" fmla="*/ 6452008 h 13511369"/>
                  <a:gd name="connsiteX336" fmla="*/ 10158237 w 12089090"/>
                  <a:gd name="connsiteY336" fmla="*/ 6236107 h 13511369"/>
                  <a:gd name="connsiteX337" fmla="*/ 10323338 w 12089090"/>
                  <a:gd name="connsiteY337" fmla="*/ 6274208 h 13511369"/>
                  <a:gd name="connsiteX338" fmla="*/ 10564638 w 12089090"/>
                  <a:gd name="connsiteY338" fmla="*/ 6274208 h 13511369"/>
                  <a:gd name="connsiteX339" fmla="*/ 10694812 w 12089090"/>
                  <a:gd name="connsiteY339" fmla="*/ 6134507 h 13511369"/>
                  <a:gd name="connsiteX340" fmla="*/ 10593213 w 12089090"/>
                  <a:gd name="connsiteY340" fmla="*/ 6023383 h 13511369"/>
                  <a:gd name="connsiteX341" fmla="*/ 10380487 w 12089090"/>
                  <a:gd name="connsiteY341" fmla="*/ 5975757 h 13511369"/>
                  <a:gd name="connsiteX342" fmla="*/ 10561462 w 12089090"/>
                  <a:gd name="connsiteY342" fmla="*/ 5845582 h 13511369"/>
                  <a:gd name="connsiteX343" fmla="*/ 10507488 w 12089090"/>
                  <a:gd name="connsiteY343" fmla="*/ 5728108 h 13511369"/>
                  <a:gd name="connsiteX344" fmla="*/ 10561463 w 12089090"/>
                  <a:gd name="connsiteY344" fmla="*/ 5607458 h 13511369"/>
                  <a:gd name="connsiteX345" fmla="*/ 10523362 w 12089090"/>
                  <a:gd name="connsiteY345" fmla="*/ 5604282 h 13511369"/>
                  <a:gd name="connsiteX346" fmla="*/ 10488438 w 12089090"/>
                  <a:gd name="connsiteY346" fmla="*/ 5528083 h 13511369"/>
                  <a:gd name="connsiteX347" fmla="*/ 10329687 w 12089090"/>
                  <a:gd name="connsiteY347" fmla="*/ 5375682 h 13511369"/>
                  <a:gd name="connsiteX348" fmla="*/ 10599563 w 12089090"/>
                  <a:gd name="connsiteY348" fmla="*/ 5480458 h 13511369"/>
                  <a:gd name="connsiteX349" fmla="*/ 10742437 w 12089090"/>
                  <a:gd name="connsiteY349" fmla="*/ 5439182 h 13511369"/>
                  <a:gd name="connsiteX350" fmla="*/ 10717038 w 12089090"/>
                  <a:gd name="connsiteY350" fmla="*/ 5686833 h 13511369"/>
                  <a:gd name="connsiteX351" fmla="*/ 10894837 w 12089090"/>
                  <a:gd name="connsiteY351" fmla="*/ 5724932 h 13511369"/>
                  <a:gd name="connsiteX352" fmla="*/ 10951988 w 12089090"/>
                  <a:gd name="connsiteY352" fmla="*/ 5550308 h 13511369"/>
                  <a:gd name="connsiteX353" fmla="*/ 10993262 w 12089090"/>
                  <a:gd name="connsiteY353" fmla="*/ 5321707 h 13511369"/>
                  <a:gd name="connsiteX354" fmla="*/ 10913888 w 12089090"/>
                  <a:gd name="connsiteY354" fmla="*/ 5118508 h 13511369"/>
                  <a:gd name="connsiteX355" fmla="*/ 10856737 w 12089090"/>
                  <a:gd name="connsiteY355" fmla="*/ 5020082 h 13511369"/>
                  <a:gd name="connsiteX356" fmla="*/ 10777363 w 12089090"/>
                  <a:gd name="connsiteY356" fmla="*/ 5137558 h 13511369"/>
                  <a:gd name="connsiteX357" fmla="*/ 10707513 w 12089090"/>
                  <a:gd name="connsiteY357" fmla="*/ 5096283 h 13511369"/>
                  <a:gd name="connsiteX358" fmla="*/ 10675763 w 12089090"/>
                  <a:gd name="connsiteY358" fmla="*/ 5216933 h 13511369"/>
                  <a:gd name="connsiteX359" fmla="*/ 10574162 w 12089090"/>
                  <a:gd name="connsiteY359" fmla="*/ 5220107 h 13511369"/>
                  <a:gd name="connsiteX360" fmla="*/ 10494787 w 12089090"/>
                  <a:gd name="connsiteY360" fmla="*/ 5077232 h 13511369"/>
                  <a:gd name="connsiteX361" fmla="*/ 10456687 w 12089090"/>
                  <a:gd name="connsiteY361" fmla="*/ 4924832 h 13511369"/>
                  <a:gd name="connsiteX362" fmla="*/ 10240787 w 12089090"/>
                  <a:gd name="connsiteY362" fmla="*/ 4928007 h 13511369"/>
                  <a:gd name="connsiteX363" fmla="*/ 10266187 w 12089090"/>
                  <a:gd name="connsiteY363" fmla="*/ 5153432 h 13511369"/>
                  <a:gd name="connsiteX364" fmla="*/ 10228088 w 12089090"/>
                  <a:gd name="connsiteY364" fmla="*/ 4959758 h 13511369"/>
                  <a:gd name="connsiteX365" fmla="*/ 10183637 w 12089090"/>
                  <a:gd name="connsiteY365" fmla="*/ 4972457 h 13511369"/>
                  <a:gd name="connsiteX366" fmla="*/ 10113787 w 12089090"/>
                  <a:gd name="connsiteY366" fmla="*/ 4861332 h 13511369"/>
                  <a:gd name="connsiteX367" fmla="*/ 10018538 w 12089090"/>
                  <a:gd name="connsiteY367" fmla="*/ 4931183 h 13511369"/>
                  <a:gd name="connsiteX368" fmla="*/ 9862962 w 12089090"/>
                  <a:gd name="connsiteY368" fmla="*/ 5058182 h 13511369"/>
                  <a:gd name="connsiteX369" fmla="*/ 10228087 w 12089090"/>
                  <a:gd name="connsiteY369" fmla="*/ 4724807 h 13511369"/>
                  <a:gd name="connsiteX370" fmla="*/ 10372550 w 12089090"/>
                  <a:gd name="connsiteY370" fmla="*/ 4634321 h 13511369"/>
                  <a:gd name="connsiteX371" fmla="*/ 10590037 w 12089090"/>
                  <a:gd name="connsiteY371" fmla="*/ 4581932 h 13511369"/>
                  <a:gd name="connsiteX372" fmla="*/ 10628138 w 12089090"/>
                  <a:gd name="connsiteY372" fmla="*/ 4461283 h 13511369"/>
                  <a:gd name="connsiteX373" fmla="*/ 10799588 w 12089090"/>
                  <a:gd name="connsiteY373" fmla="*/ 4334283 h 13511369"/>
                  <a:gd name="connsiteX374" fmla="*/ 10831337 w 12089090"/>
                  <a:gd name="connsiteY374" fmla="*/ 4080282 h 13511369"/>
                  <a:gd name="connsiteX375" fmla="*/ 10599562 w 12089090"/>
                  <a:gd name="connsiteY375" fmla="*/ 3997732 h 13511369"/>
                  <a:gd name="connsiteX376" fmla="*/ 10282063 w 12089090"/>
                  <a:gd name="connsiteY376" fmla="*/ 3950108 h 13511369"/>
                  <a:gd name="connsiteX377" fmla="*/ 10151887 w 12089090"/>
                  <a:gd name="connsiteY377" fmla="*/ 4010432 h 13511369"/>
                  <a:gd name="connsiteX378" fmla="*/ 10177288 w 12089090"/>
                  <a:gd name="connsiteY378" fmla="*/ 3845333 h 13511369"/>
                  <a:gd name="connsiteX379" fmla="*/ 10126488 w 12089090"/>
                  <a:gd name="connsiteY379" fmla="*/ 3670708 h 13511369"/>
                  <a:gd name="connsiteX380" fmla="*/ 10240787 w 12089090"/>
                  <a:gd name="connsiteY380" fmla="*/ 3708807 h 13511369"/>
                  <a:gd name="connsiteX381" fmla="*/ 10361438 w 12089090"/>
                  <a:gd name="connsiteY381" fmla="*/ 3600858 h 13511369"/>
                  <a:gd name="connsiteX382" fmla="*/ 10551938 w 12089090"/>
                  <a:gd name="connsiteY382" fmla="*/ 3661183 h 13511369"/>
                  <a:gd name="connsiteX383" fmla="*/ 10564638 w 12089090"/>
                  <a:gd name="connsiteY383" fmla="*/ 3477033 h 13511369"/>
                  <a:gd name="connsiteX384" fmla="*/ 10704337 w 12089090"/>
                  <a:gd name="connsiteY384" fmla="*/ 3515132 h 13511369"/>
                  <a:gd name="connsiteX385" fmla="*/ 10818637 w 12089090"/>
                  <a:gd name="connsiteY385" fmla="*/ 3210332 h 13511369"/>
                  <a:gd name="connsiteX386" fmla="*/ 10920238 w 12089090"/>
                  <a:gd name="connsiteY386" fmla="*/ 3299233 h 13511369"/>
                  <a:gd name="connsiteX387" fmla="*/ 11059937 w 12089090"/>
                  <a:gd name="connsiteY387" fmla="*/ 3283357 h 13511369"/>
                  <a:gd name="connsiteX388" fmla="*/ 11094862 w 12089090"/>
                  <a:gd name="connsiteY388" fmla="*/ 3508782 h 13511369"/>
                  <a:gd name="connsiteX389" fmla="*/ 11171063 w 12089090"/>
                  <a:gd name="connsiteY389" fmla="*/ 3251608 h 13511369"/>
                  <a:gd name="connsiteX390" fmla="*/ 11094863 w 12089090"/>
                  <a:gd name="connsiteY390" fmla="*/ 3165883 h 13511369"/>
                  <a:gd name="connsiteX391" fmla="*/ 11180587 w 12089090"/>
                  <a:gd name="connsiteY391" fmla="*/ 2911882 h 13511369"/>
                  <a:gd name="connsiteX392" fmla="*/ 10999613 w 12089090"/>
                  <a:gd name="connsiteY392" fmla="*/ 2988083 h 13511369"/>
                  <a:gd name="connsiteX393" fmla="*/ 10971037 w 12089090"/>
                  <a:gd name="connsiteY393" fmla="*/ 2918232 h 13511369"/>
                  <a:gd name="connsiteX394" fmla="*/ 10780537 w 12089090"/>
                  <a:gd name="connsiteY394" fmla="*/ 2715032 h 13511369"/>
                  <a:gd name="connsiteX395" fmla="*/ 10748788 w 12089090"/>
                  <a:gd name="connsiteY395" fmla="*/ 2530883 h 13511369"/>
                  <a:gd name="connsiteX396" fmla="*/ 10717038 w 12089090"/>
                  <a:gd name="connsiteY396" fmla="*/ 2435633 h 13511369"/>
                  <a:gd name="connsiteX397" fmla="*/ 10818637 w 12089090"/>
                  <a:gd name="connsiteY397" fmla="*/ 2334032 h 13511369"/>
                  <a:gd name="connsiteX398" fmla="*/ 11078988 w 12089090"/>
                  <a:gd name="connsiteY398" fmla="*/ 2099083 h 13511369"/>
                  <a:gd name="connsiteX399" fmla="*/ 11199637 w 12089090"/>
                  <a:gd name="connsiteY399" fmla="*/ 2118132 h 13511369"/>
                  <a:gd name="connsiteX400" fmla="*/ 11269488 w 12089090"/>
                  <a:gd name="connsiteY400" fmla="*/ 2029233 h 13511369"/>
                  <a:gd name="connsiteX401" fmla="*/ 11504437 w 12089090"/>
                  <a:gd name="connsiteY401" fmla="*/ 1921282 h 13511369"/>
                  <a:gd name="connsiteX402" fmla="*/ 11358388 w 12089090"/>
                  <a:gd name="connsiteY402" fmla="*/ 1851433 h 13511369"/>
                  <a:gd name="connsiteX403" fmla="*/ 11275837 w 12089090"/>
                  <a:gd name="connsiteY403" fmla="*/ 1705382 h 13511369"/>
                  <a:gd name="connsiteX404" fmla="*/ 11377437 w 12089090"/>
                  <a:gd name="connsiteY404" fmla="*/ 1279932 h 13511369"/>
                  <a:gd name="connsiteX405" fmla="*/ 11256787 w 12089090"/>
                  <a:gd name="connsiteY405" fmla="*/ 1019582 h 13511369"/>
                  <a:gd name="connsiteX406" fmla="*/ 11542537 w 12089090"/>
                  <a:gd name="connsiteY406" fmla="*/ 1362482 h 13511369"/>
                  <a:gd name="connsiteX407" fmla="*/ 11707637 w 12089090"/>
                  <a:gd name="connsiteY407" fmla="*/ 1165632 h 13511369"/>
                  <a:gd name="connsiteX408" fmla="*/ 11891787 w 12089090"/>
                  <a:gd name="connsiteY408" fmla="*/ 1476782 h 13511369"/>
                  <a:gd name="connsiteX409" fmla="*/ 12088637 w 12089090"/>
                  <a:gd name="connsiteY409" fmla="*/ 1578383 h 13511369"/>
                  <a:gd name="connsiteX410" fmla="*/ 11923537 w 12089090"/>
                  <a:gd name="connsiteY410" fmla="*/ 1133883 h 13511369"/>
                  <a:gd name="connsiteX411" fmla="*/ 11910837 w 12089090"/>
                  <a:gd name="connsiteY411" fmla="*/ 917982 h 13511369"/>
                  <a:gd name="connsiteX412" fmla="*/ 11777487 w 12089090"/>
                  <a:gd name="connsiteY412" fmla="*/ 721132 h 13511369"/>
                  <a:gd name="connsiteX413" fmla="*/ 11752087 w 12089090"/>
                  <a:gd name="connsiteY41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41172 w 12089090"/>
                  <a:gd name="connsiteY7" fmla="*/ 1962306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69747 w 12089090"/>
                  <a:gd name="connsiteY7" fmla="*/ 1974212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68556 w 12089090"/>
                  <a:gd name="connsiteY6" fmla="*/ 1710144 h 13511369"/>
                  <a:gd name="connsiteX7" fmla="*/ 10169747 w 12089090"/>
                  <a:gd name="connsiteY7" fmla="*/ 1974212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67378 w 12089090"/>
                  <a:gd name="connsiteY6" fmla="*/ 1640838 h 13511369"/>
                  <a:gd name="connsiteX7" fmla="*/ 10168556 w 12089090"/>
                  <a:gd name="connsiteY7" fmla="*/ 1710144 h 13511369"/>
                  <a:gd name="connsiteX8" fmla="*/ 10169747 w 12089090"/>
                  <a:gd name="connsiteY8" fmla="*/ 1974212 h 13511369"/>
                  <a:gd name="connsiteX9" fmla="*/ 10195940 w 12089090"/>
                  <a:gd name="connsiteY9" fmla="*/ 2128994 h 13511369"/>
                  <a:gd name="connsiteX10" fmla="*/ 9986390 w 12089090"/>
                  <a:gd name="connsiteY10" fmla="*/ 2152806 h 13511369"/>
                  <a:gd name="connsiteX11" fmla="*/ 10012584 w 12089090"/>
                  <a:gd name="connsiteY11" fmla="*/ 2438556 h 13511369"/>
                  <a:gd name="connsiteX12" fmla="*/ 9923287 w 12089090"/>
                  <a:gd name="connsiteY12" fmla="*/ 2486432 h 13511369"/>
                  <a:gd name="connsiteX13" fmla="*/ 9836372 w 12089090"/>
                  <a:gd name="connsiteY13" fmla="*/ 2433794 h 13511369"/>
                  <a:gd name="connsiteX14" fmla="*/ 9698259 w 12089090"/>
                  <a:gd name="connsiteY14" fmla="*/ 2379025 h 13511369"/>
                  <a:gd name="connsiteX15" fmla="*/ 9650634 w 12089090"/>
                  <a:gd name="connsiteY15" fmla="*/ 2271869 h 13511369"/>
                  <a:gd name="connsiteX16" fmla="*/ 9519665 w 12089090"/>
                  <a:gd name="connsiteY16" fmla="*/ 2290919 h 13511369"/>
                  <a:gd name="connsiteX17" fmla="*/ 9305353 w 12089090"/>
                  <a:gd name="connsiteY17" fmla="*/ 2112325 h 13511369"/>
                  <a:gd name="connsiteX18" fmla="*/ 9176765 w 12089090"/>
                  <a:gd name="connsiteY18" fmla="*/ 2209956 h 13511369"/>
                  <a:gd name="connsiteX19" fmla="*/ 9123187 w 12089090"/>
                  <a:gd name="connsiteY19" fmla="*/ 2105432 h 13511369"/>
                  <a:gd name="connsiteX20" fmla="*/ 8936259 w 12089090"/>
                  <a:gd name="connsiteY20" fmla="*/ 2012313 h 13511369"/>
                  <a:gd name="connsiteX21" fmla="*/ 8874347 w 12089090"/>
                  <a:gd name="connsiteY21" fmla="*/ 2231388 h 13511369"/>
                  <a:gd name="connsiteX22" fmla="*/ 8881490 w 12089090"/>
                  <a:gd name="connsiteY22" fmla="*/ 2321875 h 13511369"/>
                  <a:gd name="connsiteX23" fmla="*/ 8781478 w 12089090"/>
                  <a:gd name="connsiteY23" fmla="*/ 2293300 h 13511369"/>
                  <a:gd name="connsiteX24" fmla="*/ 8579072 w 12089090"/>
                  <a:gd name="connsiteY24" fmla="*/ 2374263 h 13511369"/>
                  <a:gd name="connsiteX25" fmla="*/ 8418337 w 12089090"/>
                  <a:gd name="connsiteY25" fmla="*/ 2848382 h 13511369"/>
                  <a:gd name="connsiteX26" fmla="*/ 8300465 w 12089090"/>
                  <a:gd name="connsiteY26" fmla="*/ 2740975 h 13511369"/>
                  <a:gd name="connsiteX27" fmla="*/ 8262365 w 12089090"/>
                  <a:gd name="connsiteY27" fmla="*/ 2845750 h 13511369"/>
                  <a:gd name="connsiteX28" fmla="*/ 8095678 w 12089090"/>
                  <a:gd name="connsiteY28" fmla="*/ 2810031 h 13511369"/>
                  <a:gd name="connsiteX29" fmla="*/ 8019478 w 12089090"/>
                  <a:gd name="connsiteY29" fmla="*/ 2614769 h 13511369"/>
                  <a:gd name="connsiteX30" fmla="*/ 7656337 w 12089090"/>
                  <a:gd name="connsiteY30" fmla="*/ 2429282 h 13511369"/>
                  <a:gd name="connsiteX31" fmla="*/ 7595615 w 12089090"/>
                  <a:gd name="connsiteY31" fmla="*/ 2443319 h 13511369"/>
                  <a:gd name="connsiteX32" fmla="*/ 7526559 w 12089090"/>
                  <a:gd name="connsiteY32" fmla="*/ 2407600 h 13511369"/>
                  <a:gd name="connsiteX33" fmla="*/ 7521797 w 12089090"/>
                  <a:gd name="connsiteY33" fmla="*/ 2148044 h 13511369"/>
                  <a:gd name="connsiteX34" fmla="*/ 7412259 w 12089090"/>
                  <a:gd name="connsiteY34" fmla="*/ 2105181 h 13511369"/>
                  <a:gd name="connsiteX35" fmla="*/ 7371778 w 12089090"/>
                  <a:gd name="connsiteY35" fmla="*/ 1993263 h 13511369"/>
                  <a:gd name="connsiteX36" fmla="*/ 7281290 w 12089090"/>
                  <a:gd name="connsiteY36" fmla="*/ 2021838 h 13511369"/>
                  <a:gd name="connsiteX37" fmla="*/ 7180087 w 12089090"/>
                  <a:gd name="connsiteY37" fmla="*/ 1905407 h 13511369"/>
                  <a:gd name="connsiteX38" fmla="*/ 7321772 w 12089090"/>
                  <a:gd name="connsiteY38" fmla="*/ 1876581 h 13511369"/>
                  <a:gd name="connsiteX39" fmla="*/ 7419403 w 12089090"/>
                  <a:gd name="connsiteY39" fmla="*/ 1843244 h 13511369"/>
                  <a:gd name="connsiteX40" fmla="*/ 7457503 w 12089090"/>
                  <a:gd name="connsiteY40" fmla="*/ 1764663 h 13511369"/>
                  <a:gd name="connsiteX41" fmla="*/ 7543228 w 12089090"/>
                  <a:gd name="connsiteY41" fmla="*/ 1752756 h 13511369"/>
                  <a:gd name="connsiteX42" fmla="*/ 7618237 w 12089090"/>
                  <a:gd name="connsiteY42" fmla="*/ 1552982 h 13511369"/>
                  <a:gd name="connsiteX43" fmla="*/ 7512272 w 12089090"/>
                  <a:gd name="connsiteY43" fmla="*/ 1428906 h 13511369"/>
                  <a:gd name="connsiteX44" fmla="*/ 7275337 w 12089090"/>
                  <a:gd name="connsiteY44" fmla="*/ 1305332 h 13511369"/>
                  <a:gd name="connsiteX45" fmla="*/ 6959822 w 12089090"/>
                  <a:gd name="connsiteY45" fmla="*/ 1395569 h 13511369"/>
                  <a:gd name="connsiteX46" fmla="*/ 6752653 w 12089090"/>
                  <a:gd name="connsiteY46" fmla="*/ 1359850 h 13511369"/>
                  <a:gd name="connsiteX47" fmla="*/ 6647878 w 12089090"/>
                  <a:gd name="connsiteY47" fmla="*/ 1431288 h 13511369"/>
                  <a:gd name="connsiteX48" fmla="*/ 6488334 w 12089090"/>
                  <a:gd name="connsiteY48" fmla="*/ 1331275 h 13511369"/>
                  <a:gd name="connsiteX49" fmla="*/ 6354984 w 12089090"/>
                  <a:gd name="connsiteY49" fmla="*/ 1402713 h 13511369"/>
                  <a:gd name="connsiteX50" fmla="*/ 6265687 w 12089090"/>
                  <a:gd name="connsiteY50" fmla="*/ 1362482 h 13511369"/>
                  <a:gd name="connsiteX51" fmla="*/ 6181153 w 12089090"/>
                  <a:gd name="connsiteY51" fmla="*/ 1433669 h 13511369"/>
                  <a:gd name="connsiteX52" fmla="*/ 6052565 w 12089090"/>
                  <a:gd name="connsiteY52" fmla="*/ 1269363 h 13511369"/>
                  <a:gd name="connsiteX53" fmla="*/ 5971603 w 12089090"/>
                  <a:gd name="connsiteY53" fmla="*/ 1078863 h 13511369"/>
                  <a:gd name="connsiteX54" fmla="*/ 5808487 w 12089090"/>
                  <a:gd name="connsiteY54" fmla="*/ 1000532 h 13511369"/>
                  <a:gd name="connsiteX55" fmla="*/ 5647753 w 12089090"/>
                  <a:gd name="connsiteY55" fmla="*/ 921700 h 13511369"/>
                  <a:gd name="connsiteX56" fmla="*/ 5566790 w 12089090"/>
                  <a:gd name="connsiteY56" fmla="*/ 995519 h 13511369"/>
                  <a:gd name="connsiteX57" fmla="*/ 5500115 w 12089090"/>
                  <a:gd name="connsiteY57" fmla="*/ 847881 h 13511369"/>
                  <a:gd name="connsiteX58" fmla="*/ 5295328 w 12089090"/>
                  <a:gd name="connsiteY58" fmla="*/ 838356 h 13511369"/>
                  <a:gd name="connsiteX59" fmla="*/ 5119115 w 12089090"/>
                  <a:gd name="connsiteY59" fmla="*/ 678813 h 13511369"/>
                  <a:gd name="connsiteX60" fmla="*/ 4872656 w 12089090"/>
                  <a:gd name="connsiteY60" fmla="*/ 524282 h 13511369"/>
                  <a:gd name="connsiteX61" fmla="*/ 4578572 w 12089090"/>
                  <a:gd name="connsiteY61" fmla="*/ 478788 h 13511369"/>
                  <a:gd name="connsiteX62" fmla="*/ 4330922 w 12089090"/>
                  <a:gd name="connsiteY62" fmla="*/ 395444 h 13511369"/>
                  <a:gd name="connsiteX63" fmla="*/ 4363068 w 12089090"/>
                  <a:gd name="connsiteY63" fmla="*/ 505232 h 13511369"/>
                  <a:gd name="connsiteX64" fmla="*/ 4118990 w 12089090"/>
                  <a:gd name="connsiteY64" fmla="*/ 528794 h 13511369"/>
                  <a:gd name="connsiteX65" fmla="*/ 3952303 w 12089090"/>
                  <a:gd name="connsiteY65" fmla="*/ 640713 h 13511369"/>
                  <a:gd name="connsiteX66" fmla="*/ 3770137 w 12089090"/>
                  <a:gd name="connsiteY66" fmla="*/ 929094 h 13511369"/>
                  <a:gd name="connsiteX67" fmla="*/ 3680840 w 12089090"/>
                  <a:gd name="connsiteY67" fmla="*/ 914556 h 13511369"/>
                  <a:gd name="connsiteX68" fmla="*/ 3578447 w 12089090"/>
                  <a:gd name="connsiteY68" fmla="*/ 990756 h 13511369"/>
                  <a:gd name="connsiteX69" fmla="*/ 3404615 w 12089090"/>
                  <a:gd name="connsiteY69" fmla="*/ 1205069 h 13511369"/>
                  <a:gd name="connsiteX70" fmla="*/ 3266503 w 12089090"/>
                  <a:gd name="connsiteY70" fmla="*/ 1266981 h 13511369"/>
                  <a:gd name="connsiteX71" fmla="*/ 3184349 w 12089090"/>
                  <a:gd name="connsiteY71" fmla="*/ 1343433 h 13511369"/>
                  <a:gd name="connsiteX72" fmla="*/ 2956940 w 12089090"/>
                  <a:gd name="connsiteY72" fmla="*/ 1233644 h 13511369"/>
                  <a:gd name="connsiteX73" fmla="*/ 2829544 w 12089090"/>
                  <a:gd name="connsiteY73" fmla="*/ 1317239 h 13511369"/>
                  <a:gd name="connsiteX74" fmla="*/ 2690240 w 12089090"/>
                  <a:gd name="connsiteY74" fmla="*/ 1366994 h 13511369"/>
                  <a:gd name="connsiteX75" fmla="*/ 2455687 w 12089090"/>
                  <a:gd name="connsiteY75" fmla="*/ 1452970 h 13511369"/>
                  <a:gd name="connsiteX76" fmla="*/ 2421159 w 12089090"/>
                  <a:gd name="connsiteY76" fmla="*/ 1328894 h 13511369"/>
                  <a:gd name="connsiteX77" fmla="*/ 2341387 w 12089090"/>
                  <a:gd name="connsiteY77" fmla="*/ 1248182 h 13511369"/>
                  <a:gd name="connsiteX78" fmla="*/ 2364009 w 12089090"/>
                  <a:gd name="connsiteY78" fmla="*/ 1407475 h 13511369"/>
                  <a:gd name="connsiteX79" fmla="*/ 2321147 w 12089090"/>
                  <a:gd name="connsiteY79" fmla="*/ 1557494 h 13511369"/>
                  <a:gd name="connsiteX80" fmla="*/ 2379487 w 12089090"/>
                  <a:gd name="connsiteY80" fmla="*/ 1629182 h 13511369"/>
                  <a:gd name="connsiteX81" fmla="*/ 2748581 w 12089090"/>
                  <a:gd name="connsiteY81" fmla="*/ 1888739 h 13511369"/>
                  <a:gd name="connsiteX82" fmla="*/ 2818828 w 12089090"/>
                  <a:gd name="connsiteY82" fmla="*/ 2031363 h 13511369"/>
                  <a:gd name="connsiteX83" fmla="*/ 2799778 w 12089090"/>
                  <a:gd name="connsiteY83" fmla="*/ 2224244 h 13511369"/>
                  <a:gd name="connsiteX84" fmla="*/ 2870025 w 12089090"/>
                  <a:gd name="connsiteY84" fmla="*/ 2431664 h 13511369"/>
                  <a:gd name="connsiteX85" fmla="*/ 3027187 w 12089090"/>
                  <a:gd name="connsiteY85" fmla="*/ 2567395 h 13511369"/>
                  <a:gd name="connsiteX86" fmla="*/ 3160537 w 12089090"/>
                  <a:gd name="connsiteY86" fmla="*/ 2543582 h 13511369"/>
                  <a:gd name="connsiteX87" fmla="*/ 3228403 w 12089090"/>
                  <a:gd name="connsiteY87" fmla="*/ 2648106 h 13511369"/>
                  <a:gd name="connsiteX88" fmla="*/ 3130772 w 12089090"/>
                  <a:gd name="connsiteY88" fmla="*/ 2719544 h 13511369"/>
                  <a:gd name="connsiteX89" fmla="*/ 3115293 w 12089090"/>
                  <a:gd name="connsiteY89" fmla="*/ 2843619 h 13511369"/>
                  <a:gd name="connsiteX90" fmla="*/ 3023615 w 12089090"/>
                  <a:gd name="connsiteY90" fmla="*/ 2957669 h 13511369"/>
                  <a:gd name="connsiteX91" fmla="*/ 3016472 w 12089090"/>
                  <a:gd name="connsiteY91" fmla="*/ 3050538 h 13511369"/>
                  <a:gd name="connsiteX92" fmla="*/ 2916459 w 12089090"/>
                  <a:gd name="connsiteY92" fmla="*/ 3143406 h 13511369"/>
                  <a:gd name="connsiteX93" fmla="*/ 2874787 w 12089090"/>
                  <a:gd name="connsiteY93" fmla="*/ 3248432 h 13511369"/>
                  <a:gd name="connsiteX94" fmla="*/ 2916459 w 12089090"/>
                  <a:gd name="connsiteY94" fmla="*/ 3355338 h 13511369"/>
                  <a:gd name="connsiteX95" fmla="*/ 3039093 w 12089090"/>
                  <a:gd name="connsiteY95" fmla="*/ 3469889 h 13511369"/>
                  <a:gd name="connsiteX96" fmla="*/ 2880740 w 12089090"/>
                  <a:gd name="connsiteY96" fmla="*/ 3872069 h 13511369"/>
                  <a:gd name="connsiteX97" fmla="*/ 2854547 w 12089090"/>
                  <a:gd name="connsiteY97" fmla="*/ 4003038 h 13511369"/>
                  <a:gd name="connsiteX98" fmla="*/ 2779537 w 12089090"/>
                  <a:gd name="connsiteY98" fmla="*/ 4067582 h 13511369"/>
                  <a:gd name="connsiteX99" fmla="*/ 2630709 w 12089090"/>
                  <a:gd name="connsiteY99" fmla="*/ 4069713 h 13511369"/>
                  <a:gd name="connsiteX100" fmla="*/ 2559272 w 12089090"/>
                  <a:gd name="connsiteY100" fmla="*/ 4041138 h 13511369"/>
                  <a:gd name="connsiteX101" fmla="*/ 2497359 w 12089090"/>
                  <a:gd name="connsiteY101" fmla="*/ 3964938 h 13511369"/>
                  <a:gd name="connsiteX102" fmla="*/ 2360437 w 12089090"/>
                  <a:gd name="connsiteY102" fmla="*/ 3991382 h 13511369"/>
                  <a:gd name="connsiteX103" fmla="*/ 2302097 w 12089090"/>
                  <a:gd name="connsiteY103" fmla="*/ 4098288 h 13511369"/>
                  <a:gd name="connsiteX104" fmla="*/ 2402109 w 12089090"/>
                  <a:gd name="connsiteY104" fmla="*/ 4295932 h 13511369"/>
                  <a:gd name="connsiteX105" fmla="*/ 2322337 w 12089090"/>
                  <a:gd name="connsiteY105" fmla="*/ 4353332 h 13511369"/>
                  <a:gd name="connsiteX106" fmla="*/ 2533078 w 12089090"/>
                  <a:gd name="connsiteY106" fmla="*/ 4645975 h 13511369"/>
                  <a:gd name="connsiteX107" fmla="*/ 2597372 w 12089090"/>
                  <a:gd name="connsiteY107" fmla="*/ 4879338 h 13511369"/>
                  <a:gd name="connsiteX108" fmla="*/ 2489024 w 12089090"/>
                  <a:gd name="connsiteY108" fmla="*/ 4958170 h 13511369"/>
                  <a:gd name="connsiteX109" fmla="*/ 2471165 w 12089090"/>
                  <a:gd name="connsiteY109" fmla="*/ 5122225 h 13511369"/>
                  <a:gd name="connsiteX110" fmla="*/ 2387822 w 12089090"/>
                  <a:gd name="connsiteY110" fmla="*/ 5196044 h 13511369"/>
                  <a:gd name="connsiteX111" fmla="*/ 2398537 w 12089090"/>
                  <a:gd name="connsiteY111" fmla="*/ 5286782 h 13511369"/>
                  <a:gd name="connsiteX112" fmla="*/ 2506884 w 12089090"/>
                  <a:gd name="connsiteY112" fmla="*/ 5384163 h 13511369"/>
                  <a:gd name="connsiteX113" fmla="*/ 2512837 w 12089090"/>
                  <a:gd name="connsiteY113" fmla="*/ 5534432 h 13511369"/>
                  <a:gd name="connsiteX114" fmla="*/ 2516409 w 12089090"/>
                  <a:gd name="connsiteY114" fmla="*/ 5622288 h 13511369"/>
                  <a:gd name="connsiteX115" fmla="*/ 2649759 w 12089090"/>
                  <a:gd name="connsiteY115" fmla="*/ 5741350 h 13511369"/>
                  <a:gd name="connsiteX116" fmla="*/ 2814065 w 12089090"/>
                  <a:gd name="connsiteY116" fmla="*/ 5819932 h 13511369"/>
                  <a:gd name="connsiteX117" fmla="*/ 2846212 w 12089090"/>
                  <a:gd name="connsiteY117" fmla="*/ 6036875 h 13511369"/>
                  <a:gd name="connsiteX118" fmla="*/ 2836687 w 12089090"/>
                  <a:gd name="connsiteY118" fmla="*/ 6239282 h 13511369"/>
                  <a:gd name="connsiteX119" fmla="*/ 2611659 w 12089090"/>
                  <a:gd name="connsiteY119" fmla="*/ 6322375 h 13511369"/>
                  <a:gd name="connsiteX120" fmla="*/ 2627137 w 12089090"/>
                  <a:gd name="connsiteY120" fmla="*/ 6448832 h 13511369"/>
                  <a:gd name="connsiteX121" fmla="*/ 2531887 w 12089090"/>
                  <a:gd name="connsiteY121" fmla="*/ 6696482 h 13511369"/>
                  <a:gd name="connsiteX122" fmla="*/ 2585465 w 12089090"/>
                  <a:gd name="connsiteY122" fmla="*/ 6812913 h 13511369"/>
                  <a:gd name="connsiteX123" fmla="*/ 2535459 w 12089090"/>
                  <a:gd name="connsiteY123" fmla="*/ 6872444 h 13511369"/>
                  <a:gd name="connsiteX124" fmla="*/ 2478309 w 12089090"/>
                  <a:gd name="connsiteY124" fmla="*/ 6981982 h 13511369"/>
                  <a:gd name="connsiteX125" fmla="*/ 2365199 w 12089090"/>
                  <a:gd name="connsiteY125" fmla="*/ 7022714 h 13511369"/>
                  <a:gd name="connsiteX126" fmla="*/ 2123503 w 12089090"/>
                  <a:gd name="connsiteY126" fmla="*/ 7248682 h 13511369"/>
                  <a:gd name="connsiteX127" fmla="*/ 2171128 w 12089090"/>
                  <a:gd name="connsiteY127" fmla="*/ 7551100 h 13511369"/>
                  <a:gd name="connsiteX128" fmla="*/ 2143743 w 12089090"/>
                  <a:gd name="connsiteY128" fmla="*/ 7627551 h 13511369"/>
                  <a:gd name="connsiteX129" fmla="*/ 1973484 w 12089090"/>
                  <a:gd name="connsiteY129" fmla="*/ 7703500 h 13511369"/>
                  <a:gd name="connsiteX130" fmla="*/ 1867519 w 12089090"/>
                  <a:gd name="connsiteY130" fmla="*/ 7841863 h 13511369"/>
                  <a:gd name="connsiteX131" fmla="*/ 1842515 w 12089090"/>
                  <a:gd name="connsiteY131" fmla="*/ 8084500 h 13511369"/>
                  <a:gd name="connsiteX132" fmla="*/ 1721072 w 12089090"/>
                  <a:gd name="connsiteY132" fmla="*/ 8148794 h 13511369"/>
                  <a:gd name="connsiteX133" fmla="*/ 1703212 w 12089090"/>
                  <a:gd name="connsiteY133" fmla="*/ 8291919 h 13511369"/>
                  <a:gd name="connsiteX134" fmla="*/ 1671065 w 12089090"/>
                  <a:gd name="connsiteY134" fmla="*/ 8510744 h 13511369"/>
                  <a:gd name="connsiteX135" fmla="*/ 1716309 w 12089090"/>
                  <a:gd name="connsiteY135" fmla="*/ 8653619 h 13511369"/>
                  <a:gd name="connsiteX136" fmla="*/ 1706784 w 12089090"/>
                  <a:gd name="connsiteY136" fmla="*/ 8772682 h 13511369"/>
                  <a:gd name="connsiteX137" fmla="*/ 1788937 w 12089090"/>
                  <a:gd name="connsiteY137" fmla="*/ 8963432 h 13511369"/>
                  <a:gd name="connsiteX138" fmla="*/ 1657969 w 12089090"/>
                  <a:gd name="connsiteY138" fmla="*/ 9413488 h 13511369"/>
                  <a:gd name="connsiteX139" fmla="*/ 1506759 w 12089090"/>
                  <a:gd name="connsiteY139" fmla="*/ 9498963 h 13511369"/>
                  <a:gd name="connsiteX140" fmla="*/ 1463897 w 12089090"/>
                  <a:gd name="connsiteY140" fmla="*/ 9682319 h 13511369"/>
                  <a:gd name="connsiteX141" fmla="*/ 1321022 w 12089090"/>
                  <a:gd name="connsiteY141" fmla="*/ 9748994 h 13511369"/>
                  <a:gd name="connsiteX142" fmla="*/ 1312687 w 12089090"/>
                  <a:gd name="connsiteY142" fmla="*/ 9839732 h 13511369"/>
                  <a:gd name="connsiteX143" fmla="*/ 1237678 w 12089090"/>
                  <a:gd name="connsiteY143" fmla="*/ 9970450 h 13511369"/>
                  <a:gd name="connsiteX144" fmla="*/ 1254347 w 12089090"/>
                  <a:gd name="connsiteY144" fmla="*/ 10151425 h 13511369"/>
                  <a:gd name="connsiteX145" fmla="*/ 1179337 w 12089090"/>
                  <a:gd name="connsiteY145" fmla="*/ 10315982 h 13511369"/>
                  <a:gd name="connsiteX146" fmla="*/ 932878 w 12089090"/>
                  <a:gd name="connsiteY146" fmla="*/ 10353832 h 13511369"/>
                  <a:gd name="connsiteX147" fmla="*/ 817387 w 12089090"/>
                  <a:gd name="connsiteY147" fmla="*/ 10468382 h 13511369"/>
                  <a:gd name="connsiteX148" fmla="*/ 678084 w 12089090"/>
                  <a:gd name="connsiteY148" fmla="*/ 10480038 h 13511369"/>
                  <a:gd name="connsiteX149" fmla="*/ 585215 w 12089090"/>
                  <a:gd name="connsiteY149" fmla="*/ 10544332 h 13511369"/>
                  <a:gd name="connsiteX150" fmla="*/ 497109 w 12089090"/>
                  <a:gd name="connsiteY150" fmla="*/ 10503850 h 13511369"/>
                  <a:gd name="connsiteX151" fmla="*/ 399478 w 12089090"/>
                  <a:gd name="connsiteY151" fmla="*/ 10510994 h 13511369"/>
                  <a:gd name="connsiteX152" fmla="*/ 301847 w 12089090"/>
                  <a:gd name="connsiteY152" fmla="*/ 10482419 h 13511369"/>
                  <a:gd name="connsiteX153" fmla="*/ 238743 w 12089090"/>
                  <a:gd name="connsiteY153" fmla="*/ 10535057 h 13511369"/>
                  <a:gd name="connsiteX154" fmla="*/ 17287 w 12089090"/>
                  <a:gd name="connsiteY154" fmla="*/ 10430282 h 13511369"/>
                  <a:gd name="connsiteX155" fmla="*/ 78009 w 12089090"/>
                  <a:gd name="connsiteY155" fmla="*/ 10608625 h 13511369"/>
                  <a:gd name="connsiteX156" fmla="*/ 11334 w 12089090"/>
                  <a:gd name="connsiteY156" fmla="*/ 10787219 h 13511369"/>
                  <a:gd name="connsiteX157" fmla="*/ 112537 w 12089090"/>
                  <a:gd name="connsiteY157" fmla="*/ 11056551 h 13511369"/>
                  <a:gd name="connsiteX158" fmla="*/ 8953 w 12089090"/>
                  <a:gd name="connsiteY158" fmla="*/ 11234894 h 13511369"/>
                  <a:gd name="connsiteX159" fmla="*/ 17287 w 12089090"/>
                  <a:gd name="connsiteY159" fmla="*/ 11420882 h 13511369"/>
                  <a:gd name="connsiteX160" fmla="*/ 158972 w 12089090"/>
                  <a:gd name="connsiteY160" fmla="*/ 11470638 h 13511369"/>
                  <a:gd name="connsiteX161" fmla="*/ 455437 w 12089090"/>
                  <a:gd name="connsiteY161" fmla="*/ 11497082 h 13511369"/>
                  <a:gd name="connsiteX162" fmla="*/ 623315 w 12089090"/>
                  <a:gd name="connsiteY162" fmla="*/ 11544457 h 13511369"/>
                  <a:gd name="connsiteX163" fmla="*/ 737615 w 12089090"/>
                  <a:gd name="connsiteY163" fmla="*/ 11489688 h 13511369"/>
                  <a:gd name="connsiteX164" fmla="*/ 912637 w 12089090"/>
                  <a:gd name="connsiteY164" fmla="*/ 11535182 h 13511369"/>
                  <a:gd name="connsiteX165" fmla="*/ 1078134 w 12089090"/>
                  <a:gd name="connsiteY165" fmla="*/ 11413488 h 13511369"/>
                  <a:gd name="connsiteX166" fmla="*/ 1155524 w 12089090"/>
                  <a:gd name="connsiteY166" fmla="*/ 11470889 h 13511369"/>
                  <a:gd name="connsiteX167" fmla="*/ 1294828 w 12089090"/>
                  <a:gd name="connsiteY167" fmla="*/ 11496832 h 13511369"/>
                  <a:gd name="connsiteX168" fmla="*/ 1466278 w 12089090"/>
                  <a:gd name="connsiteY168" fmla="*/ 11508738 h 13511369"/>
                  <a:gd name="connsiteX169" fmla="*/ 1552003 w 12089090"/>
                  <a:gd name="connsiteY169" fmla="*/ 11573032 h 13511369"/>
                  <a:gd name="connsiteX170" fmla="*/ 1652015 w 12089090"/>
                  <a:gd name="connsiteY170" fmla="*/ 11580175 h 13511369"/>
                  <a:gd name="connsiteX171" fmla="*/ 1731787 w 12089090"/>
                  <a:gd name="connsiteY171" fmla="*/ 11592332 h 13511369"/>
                  <a:gd name="connsiteX172" fmla="*/ 1659159 w 12089090"/>
                  <a:gd name="connsiteY172" fmla="*/ 11737338 h 13511369"/>
                  <a:gd name="connsiteX173" fmla="*/ 1693687 w 12089090"/>
                  <a:gd name="connsiteY173" fmla="*/ 11992382 h 13511369"/>
                  <a:gd name="connsiteX174" fmla="*/ 1871090 w 12089090"/>
                  <a:gd name="connsiteY174" fmla="*/ 12130244 h 13511369"/>
                  <a:gd name="connsiteX175" fmla="*/ 1993724 w 12089090"/>
                  <a:gd name="connsiteY175" fmla="*/ 12056676 h 13511369"/>
                  <a:gd name="connsiteX176" fmla="*/ 2066353 w 12089090"/>
                  <a:gd name="connsiteY176" fmla="*/ 12104050 h 13511369"/>
                  <a:gd name="connsiteX177" fmla="*/ 2142553 w 12089090"/>
                  <a:gd name="connsiteY177" fmla="*/ 12034994 h 13511369"/>
                  <a:gd name="connsiteX178" fmla="*/ 2242565 w 12089090"/>
                  <a:gd name="connsiteY178" fmla="*/ 12058807 h 13511369"/>
                  <a:gd name="connsiteX179" fmla="*/ 2473547 w 12089090"/>
                  <a:gd name="connsiteY179" fmla="*/ 12008800 h 13511369"/>
                  <a:gd name="connsiteX180" fmla="*/ 2524743 w 12089090"/>
                  <a:gd name="connsiteY180" fmla="*/ 11899513 h 13511369"/>
                  <a:gd name="connsiteX181" fmla="*/ 2893837 w 12089090"/>
                  <a:gd name="connsiteY181" fmla="*/ 12030482 h 13511369"/>
                  <a:gd name="connsiteX182" fmla="*/ 2983134 w 12089090"/>
                  <a:gd name="connsiteY182" fmla="*/ 12018325 h 13511369"/>
                  <a:gd name="connsiteX183" fmla="*/ 3084337 w 12089090"/>
                  <a:gd name="connsiteY183" fmla="*/ 12182882 h 13511369"/>
                  <a:gd name="connsiteX184" fmla="*/ 3323653 w 12089090"/>
                  <a:gd name="connsiteY184" fmla="*/ 12127863 h 13511369"/>
                  <a:gd name="connsiteX185" fmla="*/ 3433190 w 12089090"/>
                  <a:gd name="connsiteY185" fmla="*/ 12196919 h 13511369"/>
                  <a:gd name="connsiteX186" fmla="*/ 3586781 w 12089090"/>
                  <a:gd name="connsiteY186" fmla="*/ 12266226 h 13511369"/>
                  <a:gd name="connsiteX187" fmla="*/ 3522487 w 12089090"/>
                  <a:gd name="connsiteY187" fmla="*/ 12387670 h 13511369"/>
                  <a:gd name="connsiteX188" fmla="*/ 3607022 w 12089090"/>
                  <a:gd name="connsiteY188" fmla="*/ 12592207 h 13511369"/>
                  <a:gd name="connsiteX189" fmla="*/ 3560587 w 12089090"/>
                  <a:gd name="connsiteY189" fmla="*/ 12773432 h 13511369"/>
                  <a:gd name="connsiteX190" fmla="*/ 3545109 w 12089090"/>
                  <a:gd name="connsiteY190" fmla="*/ 12987494 h 13511369"/>
                  <a:gd name="connsiteX191" fmla="*/ 3636787 w 12089090"/>
                  <a:gd name="connsiteY191" fmla="*/ 13211582 h 13511369"/>
                  <a:gd name="connsiteX192" fmla="*/ 3922537 w 12089090"/>
                  <a:gd name="connsiteY192" fmla="*/ 13440182 h 13511369"/>
                  <a:gd name="connsiteX193" fmla="*/ 4514278 w 12089090"/>
                  <a:gd name="connsiteY193" fmla="*/ 13511369 h 13511369"/>
                  <a:gd name="connsiteX194" fmla="*/ 4549996 w 12089090"/>
                  <a:gd name="connsiteY194" fmla="*/ 13442312 h 13511369"/>
                  <a:gd name="connsiteX195" fmla="*/ 4208287 w 12089090"/>
                  <a:gd name="connsiteY195" fmla="*/ 13154432 h 13511369"/>
                  <a:gd name="connsiteX196" fmla="*/ 4635722 w 12089090"/>
                  <a:gd name="connsiteY196" fmla="*/ 13268482 h 13511369"/>
                  <a:gd name="connsiteX197" fmla="*/ 4951237 w 12089090"/>
                  <a:gd name="connsiteY197" fmla="*/ 13268732 h 13511369"/>
                  <a:gd name="connsiteX198" fmla="*/ 5052440 w 12089090"/>
                  <a:gd name="connsiteY198" fmla="*/ 13058932 h 13511369"/>
                  <a:gd name="connsiteX199" fmla="*/ 5011959 w 12089090"/>
                  <a:gd name="connsiteY199" fmla="*/ 12985113 h 13511369"/>
                  <a:gd name="connsiteX200" fmla="*/ 5008387 w 12089090"/>
                  <a:gd name="connsiteY200" fmla="*/ 12678182 h 13511369"/>
                  <a:gd name="connsiteX201" fmla="*/ 5084587 w 12089090"/>
                  <a:gd name="connsiteY201" fmla="*/ 12563882 h 13511369"/>
                  <a:gd name="connsiteX202" fmla="*/ 5046487 w 12089090"/>
                  <a:gd name="connsiteY202" fmla="*/ 12225745 h 13511369"/>
                  <a:gd name="connsiteX203" fmla="*/ 5375100 w 12089090"/>
                  <a:gd name="connsiteY203" fmla="*/ 12097157 h 13511369"/>
                  <a:gd name="connsiteX204" fmla="*/ 5656087 w 12089090"/>
                  <a:gd name="connsiteY204" fmla="*/ 12180502 h 13511369"/>
                  <a:gd name="connsiteX205" fmla="*/ 5541787 w 12089090"/>
                  <a:gd name="connsiteY205" fmla="*/ 11249432 h 13511369"/>
                  <a:gd name="connsiteX206" fmla="*/ 5602510 w 12089090"/>
                  <a:gd name="connsiteY206" fmla="*/ 10722925 h 13511369"/>
                  <a:gd name="connsiteX207" fmla="*/ 5485827 w 12089090"/>
                  <a:gd name="connsiteY207" fmla="*/ 10663394 h 13511369"/>
                  <a:gd name="connsiteX208" fmla="*/ 5602509 w 12089090"/>
                  <a:gd name="connsiteY208" fmla="*/ 10701495 h 13511369"/>
                  <a:gd name="connsiteX209" fmla="*/ 5628703 w 12089090"/>
                  <a:gd name="connsiteY209" fmla="*/ 10160950 h 13511369"/>
                  <a:gd name="connsiteX210" fmla="*/ 5715618 w 12089090"/>
                  <a:gd name="connsiteY210" fmla="*/ 9775438 h 13511369"/>
                  <a:gd name="connsiteX211" fmla="*/ 5847778 w 12089090"/>
                  <a:gd name="connsiteY211" fmla="*/ 9408475 h 13511369"/>
                  <a:gd name="connsiteX212" fmla="*/ 5938265 w 12089090"/>
                  <a:gd name="connsiteY212" fmla="*/ 9196544 h 13511369"/>
                  <a:gd name="connsiteX213" fmla="*/ 5776340 w 12089090"/>
                  <a:gd name="connsiteY213" fmla="*/ 9329894 h 13511369"/>
                  <a:gd name="connsiteX214" fmla="*/ 5940647 w 12089090"/>
                  <a:gd name="connsiteY214" fmla="*/ 9137013 h 13511369"/>
                  <a:gd name="connsiteX215" fmla="*/ 5972794 w 12089090"/>
                  <a:gd name="connsiteY215" fmla="*/ 8956289 h 13511369"/>
                  <a:gd name="connsiteX216" fmla="*/ 5976365 w 12089090"/>
                  <a:gd name="connsiteY216" fmla="*/ 9087006 h 13511369"/>
                  <a:gd name="connsiteX217" fmla="*/ 6458567 w 12089090"/>
                  <a:gd name="connsiteY217" fmla="*/ 8201432 h 13511369"/>
                  <a:gd name="connsiteX218" fmla="*/ 6221634 w 12089090"/>
                  <a:gd name="connsiteY218" fmla="*/ 8101170 h 13511369"/>
                  <a:gd name="connsiteX219" fmla="*/ 6443090 w 12089090"/>
                  <a:gd name="connsiteY219" fmla="*/ 8110694 h 13511369"/>
                  <a:gd name="connsiteX220" fmla="*/ 6713363 w 12089090"/>
                  <a:gd name="connsiteY220" fmla="*/ 8074975 h 13511369"/>
                  <a:gd name="connsiteX221" fmla="*/ 6872907 w 12089090"/>
                  <a:gd name="connsiteY221" fmla="*/ 8032113 h 13511369"/>
                  <a:gd name="connsiteX222" fmla="*/ 6802659 w 12089090"/>
                  <a:gd name="connsiteY222" fmla="*/ 7972582 h 13511369"/>
                  <a:gd name="connsiteX223" fmla="*/ 6894339 w 12089090"/>
                  <a:gd name="connsiteY223" fmla="*/ 7846626 h 13511369"/>
                  <a:gd name="connsiteX224" fmla="*/ 6997921 w 12089090"/>
                  <a:gd name="connsiteY224" fmla="*/ 7867807 h 13511369"/>
                  <a:gd name="connsiteX225" fmla="*/ 7034832 w 12089090"/>
                  <a:gd name="connsiteY225" fmla="*/ 7793990 h 13511369"/>
                  <a:gd name="connsiteX226" fmla="*/ 6961013 w 12089090"/>
                  <a:gd name="connsiteY226" fmla="*/ 7693975 h 13511369"/>
                  <a:gd name="connsiteX227" fmla="*/ 6927676 w 12089090"/>
                  <a:gd name="connsiteY227" fmla="*/ 7596344 h 13511369"/>
                  <a:gd name="connsiteX228" fmla="*/ 6837187 w 12089090"/>
                  <a:gd name="connsiteY228" fmla="*/ 7591832 h 13511369"/>
                  <a:gd name="connsiteX229" fmla="*/ 6763369 w 12089090"/>
                  <a:gd name="connsiteY229" fmla="*/ 7674925 h 13511369"/>
                  <a:gd name="connsiteX230" fmla="*/ 6627637 w 12089090"/>
                  <a:gd name="connsiteY230" fmla="*/ 7687082 h 13511369"/>
                  <a:gd name="connsiteX231" fmla="*/ 6687169 w 12089090"/>
                  <a:gd name="connsiteY231" fmla="*/ 7617775 h 13511369"/>
                  <a:gd name="connsiteX232" fmla="*/ 6699076 w 12089090"/>
                  <a:gd name="connsiteY232" fmla="*/ 7529669 h 13511369"/>
                  <a:gd name="connsiteX233" fmla="*/ 6720506 w 12089090"/>
                  <a:gd name="connsiteY233" fmla="*/ 7467756 h 13511369"/>
                  <a:gd name="connsiteX234" fmla="*/ 6684787 w 12089090"/>
                  <a:gd name="connsiteY234" fmla="*/ 7401332 h 13511369"/>
                  <a:gd name="connsiteX235" fmla="*/ 6620494 w 12089090"/>
                  <a:gd name="connsiteY235" fmla="*/ 7432038 h 13511369"/>
                  <a:gd name="connsiteX236" fmla="*/ 6618112 w 12089090"/>
                  <a:gd name="connsiteY236" fmla="*/ 7351326 h 13511369"/>
                  <a:gd name="connsiteX237" fmla="*/ 6837188 w 12089090"/>
                  <a:gd name="connsiteY237" fmla="*/ 7243919 h 13511369"/>
                  <a:gd name="connsiteX238" fmla="*/ 6801469 w 12089090"/>
                  <a:gd name="connsiteY238" fmla="*/ 7089138 h 13511369"/>
                  <a:gd name="connsiteX239" fmla="*/ 6877669 w 12089090"/>
                  <a:gd name="connsiteY239" fmla="*/ 7072469 h 13511369"/>
                  <a:gd name="connsiteX240" fmla="*/ 6856237 w 12089090"/>
                  <a:gd name="connsiteY240" fmla="*/ 6982232 h 13511369"/>
                  <a:gd name="connsiteX241" fmla="*/ 6961013 w 12089090"/>
                  <a:gd name="connsiteY241" fmla="*/ 6984363 h 13511369"/>
                  <a:gd name="connsiteX242" fmla="*/ 7003876 w 12089090"/>
                  <a:gd name="connsiteY242" fmla="*/ 6903400 h 13511369"/>
                  <a:gd name="connsiteX243" fmla="*/ 7106269 w 12089090"/>
                  <a:gd name="connsiteY243" fmla="*/ 6936738 h 13511369"/>
                  <a:gd name="connsiteX244" fmla="*/ 7180088 w 12089090"/>
                  <a:gd name="connsiteY244" fmla="*/ 7039132 h 13511369"/>
                  <a:gd name="connsiteX245" fmla="*/ 7246763 w 12089090"/>
                  <a:gd name="connsiteY245" fmla="*/ 6979600 h 13511369"/>
                  <a:gd name="connsiteX246" fmla="*/ 7187232 w 12089090"/>
                  <a:gd name="connsiteY246" fmla="*/ 6843869 h 13511369"/>
                  <a:gd name="connsiteX247" fmla="*/ 7244381 w 12089090"/>
                  <a:gd name="connsiteY247" fmla="*/ 6896506 h 13511369"/>
                  <a:gd name="connsiteX248" fmla="*/ 7361063 w 12089090"/>
                  <a:gd name="connsiteY248" fmla="*/ 6934357 h 13511369"/>
                  <a:gd name="connsiteX249" fmla="*/ 7434882 w 12089090"/>
                  <a:gd name="connsiteY249" fmla="*/ 7006046 h 13511369"/>
                  <a:gd name="connsiteX250" fmla="*/ 7403926 w 12089090"/>
                  <a:gd name="connsiteY250" fmla="*/ 7144158 h 13511369"/>
                  <a:gd name="connsiteX251" fmla="*/ 7475363 w 12089090"/>
                  <a:gd name="connsiteY251" fmla="*/ 7108439 h 13511369"/>
                  <a:gd name="connsiteX252" fmla="*/ 7465837 w 12089090"/>
                  <a:gd name="connsiteY252" fmla="*/ 7077482 h 13511369"/>
                  <a:gd name="connsiteX253" fmla="*/ 7542038 w 12089090"/>
                  <a:gd name="connsiteY253" fmla="*/ 7163208 h 13511369"/>
                  <a:gd name="connsiteX254" fmla="*/ 7477744 w 12089090"/>
                  <a:gd name="connsiteY254" fmla="*/ 7244171 h 13511369"/>
                  <a:gd name="connsiteX255" fmla="*/ 7542037 w 12089090"/>
                  <a:gd name="connsiteY255" fmla="*/ 7325132 h 13511369"/>
                  <a:gd name="connsiteX256" fmla="*/ 7468219 w 12089090"/>
                  <a:gd name="connsiteY256" fmla="*/ 7344183 h 13511369"/>
                  <a:gd name="connsiteX257" fmla="*/ 7375351 w 12089090"/>
                  <a:gd name="connsiteY257" fmla="*/ 7296558 h 13511369"/>
                  <a:gd name="connsiteX258" fmla="*/ 7327726 w 12089090"/>
                  <a:gd name="connsiteY258" fmla="*/ 7406096 h 13511369"/>
                  <a:gd name="connsiteX259" fmla="*/ 7403926 w 12089090"/>
                  <a:gd name="connsiteY259" fmla="*/ 7425146 h 13511369"/>
                  <a:gd name="connsiteX260" fmla="*/ 7458694 w 12089090"/>
                  <a:gd name="connsiteY260" fmla="*/ 7484677 h 13511369"/>
                  <a:gd name="connsiteX261" fmla="*/ 7484888 w 12089090"/>
                  <a:gd name="connsiteY261" fmla="*/ 7515382 h 13511369"/>
                  <a:gd name="connsiteX262" fmla="*/ 7505128 w 12089090"/>
                  <a:gd name="connsiteY262" fmla="*/ 7467755 h 13511369"/>
                  <a:gd name="connsiteX263" fmla="*/ 7563469 w 12089090"/>
                  <a:gd name="connsiteY263" fmla="*/ 7529921 h 13511369"/>
                  <a:gd name="connsiteX264" fmla="*/ 7656338 w 12089090"/>
                  <a:gd name="connsiteY264" fmla="*/ 7615646 h 13511369"/>
                  <a:gd name="connsiteX265" fmla="*/ 7656338 w 12089090"/>
                  <a:gd name="connsiteY265" fmla="*/ 7510871 h 13511369"/>
                  <a:gd name="connsiteX266" fmla="*/ 7830168 w 12089090"/>
                  <a:gd name="connsiteY266" fmla="*/ 7606120 h 13511369"/>
                  <a:gd name="connsiteX267" fmla="*/ 7723013 w 12089090"/>
                  <a:gd name="connsiteY267" fmla="*/ 7370377 h 13511369"/>
                  <a:gd name="connsiteX268" fmla="*/ 7725394 w 12089090"/>
                  <a:gd name="connsiteY268" fmla="*/ 7234646 h 13511369"/>
                  <a:gd name="connsiteX269" fmla="*/ 7630144 w 12089090"/>
                  <a:gd name="connsiteY269" fmla="*/ 7206071 h 13511369"/>
                  <a:gd name="connsiteX270" fmla="*/ 7694437 w 12089090"/>
                  <a:gd name="connsiteY270" fmla="*/ 7039382 h 13511369"/>
                  <a:gd name="connsiteX271" fmla="*/ 8392144 w 12089090"/>
                  <a:gd name="connsiteY271" fmla="*/ 6653621 h 13511369"/>
                  <a:gd name="connsiteX272" fmla="*/ 8720757 w 12089090"/>
                  <a:gd name="connsiteY272" fmla="*/ 6591708 h 13511369"/>
                  <a:gd name="connsiteX273" fmla="*/ 8739807 w 12089090"/>
                  <a:gd name="connsiteY273" fmla="*/ 6696483 h 13511369"/>
                  <a:gd name="connsiteX274" fmla="*/ 8813626 w 12089090"/>
                  <a:gd name="connsiteY274" fmla="*/ 6701246 h 13511369"/>
                  <a:gd name="connsiteX275" fmla="*/ 8789812 w 12089090"/>
                  <a:gd name="connsiteY275" fmla="*/ 6548844 h 13511369"/>
                  <a:gd name="connsiteX276" fmla="*/ 9332737 w 12089090"/>
                  <a:gd name="connsiteY276" fmla="*/ 6544082 h 13511369"/>
                  <a:gd name="connsiteX277" fmla="*/ 9520856 w 12089090"/>
                  <a:gd name="connsiteY277" fmla="*/ 6494075 h 13511369"/>
                  <a:gd name="connsiteX278" fmla="*/ 9647062 w 12089090"/>
                  <a:gd name="connsiteY278" fmla="*/ 6298813 h 13511369"/>
                  <a:gd name="connsiteX279" fmla="*/ 9923287 w 12089090"/>
                  <a:gd name="connsiteY279" fmla="*/ 6334532 h 13511369"/>
                  <a:gd name="connsiteX280" fmla="*/ 9887569 w 12089090"/>
                  <a:gd name="connsiteY280" fmla="*/ 6420258 h 13511369"/>
                  <a:gd name="connsiteX281" fmla="*/ 9744694 w 12089090"/>
                  <a:gd name="connsiteY281" fmla="*/ 6434546 h 13511369"/>
                  <a:gd name="connsiteX282" fmla="*/ 9813749 w 12089090"/>
                  <a:gd name="connsiteY282" fmla="*/ 6489313 h 13511369"/>
                  <a:gd name="connsiteX283" fmla="*/ 9682782 w 12089090"/>
                  <a:gd name="connsiteY283" fmla="*/ 6517889 h 13511369"/>
                  <a:gd name="connsiteX284" fmla="*/ 9556576 w 12089090"/>
                  <a:gd name="connsiteY284" fmla="*/ 6508364 h 13511369"/>
                  <a:gd name="connsiteX285" fmla="*/ 9470850 w 12089090"/>
                  <a:gd name="connsiteY285" fmla="*/ 6544082 h 13511369"/>
                  <a:gd name="connsiteX286" fmla="*/ 9439894 w 12089090"/>
                  <a:gd name="connsiteY286" fmla="*/ 6848883 h 13511369"/>
                  <a:gd name="connsiteX287" fmla="*/ 9601819 w 12089090"/>
                  <a:gd name="connsiteY287" fmla="*/ 6882220 h 13511369"/>
                  <a:gd name="connsiteX288" fmla="*/ 9808987 w 12089090"/>
                  <a:gd name="connsiteY288" fmla="*/ 6696482 h 13511369"/>
                  <a:gd name="connsiteX289" fmla="*/ 9847088 w 12089090"/>
                  <a:gd name="connsiteY289" fmla="*/ 6794114 h 13511369"/>
                  <a:gd name="connsiteX290" fmla="*/ 9994726 w 12089090"/>
                  <a:gd name="connsiteY290" fmla="*/ 6717914 h 13511369"/>
                  <a:gd name="connsiteX291" fmla="*/ 9894713 w 12089090"/>
                  <a:gd name="connsiteY291" fmla="*/ 6956040 h 13511369"/>
                  <a:gd name="connsiteX292" fmla="*/ 10037588 w 12089090"/>
                  <a:gd name="connsiteY292" fmla="*/ 6898889 h 13511369"/>
                  <a:gd name="connsiteX293" fmla="*/ 10004251 w 12089090"/>
                  <a:gd name="connsiteY293" fmla="*/ 6986996 h 13511369"/>
                  <a:gd name="connsiteX294" fmla="*/ 10235232 w 12089090"/>
                  <a:gd name="connsiteY294" fmla="*/ 6984614 h 13511369"/>
                  <a:gd name="connsiteX295" fmla="*/ 10075687 w 12089090"/>
                  <a:gd name="connsiteY295" fmla="*/ 7039382 h 13511369"/>
                  <a:gd name="connsiteX296" fmla="*/ 9966151 w 12089090"/>
                  <a:gd name="connsiteY296" fmla="*/ 7096533 h 13511369"/>
                  <a:gd name="connsiteX297" fmla="*/ 9847088 w 12089090"/>
                  <a:gd name="connsiteY297" fmla="*/ 7210833 h 13511369"/>
                  <a:gd name="connsiteX298" fmla="*/ 9882806 w 12089090"/>
                  <a:gd name="connsiteY298" fmla="*/ 7270363 h 13511369"/>
                  <a:gd name="connsiteX299" fmla="*/ 9925669 w 12089090"/>
                  <a:gd name="connsiteY299" fmla="*/ 7320371 h 13511369"/>
                  <a:gd name="connsiteX300" fmla="*/ 10004251 w 12089090"/>
                  <a:gd name="connsiteY300" fmla="*/ 7287033 h 13511369"/>
                  <a:gd name="connsiteX301" fmla="*/ 10016156 w 12089090"/>
                  <a:gd name="connsiteY301" fmla="*/ 7348944 h 13511369"/>
                  <a:gd name="connsiteX302" fmla="*/ 10130457 w 12089090"/>
                  <a:gd name="connsiteY302" fmla="*/ 7210833 h 13511369"/>
                  <a:gd name="connsiteX303" fmla="*/ 10166176 w 12089090"/>
                  <a:gd name="connsiteY303" fmla="*/ 7356089 h 13511369"/>
                  <a:gd name="connsiteX304" fmla="*/ 10261426 w 12089090"/>
                  <a:gd name="connsiteY304" fmla="*/ 7239408 h 13511369"/>
                  <a:gd name="connsiteX305" fmla="*/ 10287619 w 12089090"/>
                  <a:gd name="connsiteY305" fmla="*/ 7401332 h 13511369"/>
                  <a:gd name="connsiteX306" fmla="*/ 10361437 w 12089090"/>
                  <a:gd name="connsiteY306" fmla="*/ 7477532 h 13511369"/>
                  <a:gd name="connsiteX307" fmla="*/ 10151887 w 12089090"/>
                  <a:gd name="connsiteY307" fmla="*/ 7591832 h 13511369"/>
                  <a:gd name="connsiteX308" fmla="*/ 10304288 w 12089090"/>
                  <a:gd name="connsiteY308" fmla="*/ 7741852 h 13511369"/>
                  <a:gd name="connsiteX309" fmla="*/ 10335244 w 12089090"/>
                  <a:gd name="connsiteY309" fmla="*/ 7644221 h 13511369"/>
                  <a:gd name="connsiteX310" fmla="*/ 10406680 w 12089090"/>
                  <a:gd name="connsiteY310" fmla="*/ 7732326 h 13511369"/>
                  <a:gd name="connsiteX311" fmla="*/ 10528126 w 12089090"/>
                  <a:gd name="connsiteY311" fmla="*/ 7691846 h 13511369"/>
                  <a:gd name="connsiteX312" fmla="*/ 10532887 w 12089090"/>
                  <a:gd name="connsiteY312" fmla="*/ 7777570 h 13511369"/>
                  <a:gd name="connsiteX313" fmla="*/ 10530506 w 12089090"/>
                  <a:gd name="connsiteY313" fmla="*/ 7875200 h 13511369"/>
                  <a:gd name="connsiteX314" fmla="*/ 10640043 w 12089090"/>
                  <a:gd name="connsiteY314" fmla="*/ 7837101 h 13511369"/>
                  <a:gd name="connsiteX315" fmla="*/ 10680526 w 12089090"/>
                  <a:gd name="connsiteY315" fmla="*/ 8075227 h 13511369"/>
                  <a:gd name="connsiteX316" fmla="*/ 10818637 w 12089090"/>
                  <a:gd name="connsiteY316" fmla="*/ 8106182 h 13511369"/>
                  <a:gd name="connsiteX317" fmla="*/ 10832925 w 12089090"/>
                  <a:gd name="connsiteY317" fmla="*/ 7815670 h 13511369"/>
                  <a:gd name="connsiteX318" fmla="*/ 10923413 w 12089090"/>
                  <a:gd name="connsiteY318" fmla="*/ 7791858 h 13511369"/>
                  <a:gd name="connsiteX319" fmla="*/ 10992469 w 12089090"/>
                  <a:gd name="connsiteY319" fmla="*/ 7620407 h 13511369"/>
                  <a:gd name="connsiteX320" fmla="*/ 10954369 w 12089090"/>
                  <a:gd name="connsiteY320" fmla="*/ 7491821 h 13511369"/>
                  <a:gd name="connsiteX321" fmla="*/ 10859119 w 12089090"/>
                  <a:gd name="connsiteY321" fmla="*/ 7479913 h 13511369"/>
                  <a:gd name="connsiteX322" fmla="*/ 10906743 w 12089090"/>
                  <a:gd name="connsiteY322" fmla="*/ 7360851 h 13511369"/>
                  <a:gd name="connsiteX323" fmla="*/ 10801969 w 12089090"/>
                  <a:gd name="connsiteY323" fmla="*/ 7289414 h 13511369"/>
                  <a:gd name="connsiteX324" fmla="*/ 10761487 w 12089090"/>
                  <a:gd name="connsiteY324" fmla="*/ 7058432 h 13511369"/>
                  <a:gd name="connsiteX325" fmla="*/ 10443987 w 12089090"/>
                  <a:gd name="connsiteY325" fmla="*/ 7020332 h 13511369"/>
                  <a:gd name="connsiteX326" fmla="*/ 10513838 w 12089090"/>
                  <a:gd name="connsiteY326" fmla="*/ 6915558 h 13511369"/>
                  <a:gd name="connsiteX327" fmla="*/ 10637663 w 12089090"/>
                  <a:gd name="connsiteY327" fmla="*/ 6896508 h 13511369"/>
                  <a:gd name="connsiteX328" fmla="*/ 10647187 w 12089090"/>
                  <a:gd name="connsiteY328" fmla="*/ 6810782 h 13511369"/>
                  <a:gd name="connsiteX329" fmla="*/ 10859912 w 12089090"/>
                  <a:gd name="connsiteY329" fmla="*/ 6899682 h 13511369"/>
                  <a:gd name="connsiteX330" fmla="*/ 10875787 w 12089090"/>
                  <a:gd name="connsiteY330" fmla="*/ 6677432 h 13511369"/>
                  <a:gd name="connsiteX331" fmla="*/ 10666237 w 12089090"/>
                  <a:gd name="connsiteY331" fmla="*/ 6772682 h 13511369"/>
                  <a:gd name="connsiteX332" fmla="*/ 10590037 w 12089090"/>
                  <a:gd name="connsiteY332" fmla="*/ 6544082 h 13511369"/>
                  <a:gd name="connsiteX333" fmla="*/ 10361437 w 12089090"/>
                  <a:gd name="connsiteY333" fmla="*/ 6753632 h 13511369"/>
                  <a:gd name="connsiteX334" fmla="*/ 10374138 w 12089090"/>
                  <a:gd name="connsiteY334" fmla="*/ 6588533 h 13511369"/>
                  <a:gd name="connsiteX335" fmla="*/ 10386837 w 12089090"/>
                  <a:gd name="connsiteY335" fmla="*/ 6464707 h 13511369"/>
                  <a:gd name="connsiteX336" fmla="*/ 10331672 w 12089090"/>
                  <a:gd name="connsiteY336" fmla="*/ 6436675 h 13511369"/>
                  <a:gd name="connsiteX337" fmla="*/ 10278888 w 12089090"/>
                  <a:gd name="connsiteY337" fmla="*/ 6452008 h 13511369"/>
                  <a:gd name="connsiteX338" fmla="*/ 10158237 w 12089090"/>
                  <a:gd name="connsiteY338" fmla="*/ 6236107 h 13511369"/>
                  <a:gd name="connsiteX339" fmla="*/ 10323338 w 12089090"/>
                  <a:gd name="connsiteY339" fmla="*/ 6274208 h 13511369"/>
                  <a:gd name="connsiteX340" fmla="*/ 10564638 w 12089090"/>
                  <a:gd name="connsiteY340" fmla="*/ 6274208 h 13511369"/>
                  <a:gd name="connsiteX341" fmla="*/ 10694812 w 12089090"/>
                  <a:gd name="connsiteY341" fmla="*/ 6134507 h 13511369"/>
                  <a:gd name="connsiteX342" fmla="*/ 10593213 w 12089090"/>
                  <a:gd name="connsiteY342" fmla="*/ 6023383 h 13511369"/>
                  <a:gd name="connsiteX343" fmla="*/ 10380487 w 12089090"/>
                  <a:gd name="connsiteY343" fmla="*/ 5975757 h 13511369"/>
                  <a:gd name="connsiteX344" fmla="*/ 10561462 w 12089090"/>
                  <a:gd name="connsiteY344" fmla="*/ 5845582 h 13511369"/>
                  <a:gd name="connsiteX345" fmla="*/ 10507488 w 12089090"/>
                  <a:gd name="connsiteY345" fmla="*/ 5728108 h 13511369"/>
                  <a:gd name="connsiteX346" fmla="*/ 10561463 w 12089090"/>
                  <a:gd name="connsiteY346" fmla="*/ 5607458 h 13511369"/>
                  <a:gd name="connsiteX347" fmla="*/ 10523362 w 12089090"/>
                  <a:gd name="connsiteY347" fmla="*/ 5604282 h 13511369"/>
                  <a:gd name="connsiteX348" fmla="*/ 10488438 w 12089090"/>
                  <a:gd name="connsiteY348" fmla="*/ 5528083 h 13511369"/>
                  <a:gd name="connsiteX349" fmla="*/ 10329687 w 12089090"/>
                  <a:gd name="connsiteY349" fmla="*/ 5375682 h 13511369"/>
                  <a:gd name="connsiteX350" fmla="*/ 10599563 w 12089090"/>
                  <a:gd name="connsiteY350" fmla="*/ 5480458 h 13511369"/>
                  <a:gd name="connsiteX351" fmla="*/ 10742437 w 12089090"/>
                  <a:gd name="connsiteY351" fmla="*/ 5439182 h 13511369"/>
                  <a:gd name="connsiteX352" fmla="*/ 10717038 w 12089090"/>
                  <a:gd name="connsiteY352" fmla="*/ 5686833 h 13511369"/>
                  <a:gd name="connsiteX353" fmla="*/ 10894837 w 12089090"/>
                  <a:gd name="connsiteY353" fmla="*/ 5724932 h 13511369"/>
                  <a:gd name="connsiteX354" fmla="*/ 10951988 w 12089090"/>
                  <a:gd name="connsiteY354" fmla="*/ 5550308 h 13511369"/>
                  <a:gd name="connsiteX355" fmla="*/ 10993262 w 12089090"/>
                  <a:gd name="connsiteY355" fmla="*/ 5321707 h 13511369"/>
                  <a:gd name="connsiteX356" fmla="*/ 10913888 w 12089090"/>
                  <a:gd name="connsiteY356" fmla="*/ 5118508 h 13511369"/>
                  <a:gd name="connsiteX357" fmla="*/ 10856737 w 12089090"/>
                  <a:gd name="connsiteY357" fmla="*/ 5020082 h 13511369"/>
                  <a:gd name="connsiteX358" fmla="*/ 10777363 w 12089090"/>
                  <a:gd name="connsiteY358" fmla="*/ 5137558 h 13511369"/>
                  <a:gd name="connsiteX359" fmla="*/ 10707513 w 12089090"/>
                  <a:gd name="connsiteY359" fmla="*/ 5096283 h 13511369"/>
                  <a:gd name="connsiteX360" fmla="*/ 10675763 w 12089090"/>
                  <a:gd name="connsiteY360" fmla="*/ 5216933 h 13511369"/>
                  <a:gd name="connsiteX361" fmla="*/ 10574162 w 12089090"/>
                  <a:gd name="connsiteY361" fmla="*/ 5220107 h 13511369"/>
                  <a:gd name="connsiteX362" fmla="*/ 10494787 w 12089090"/>
                  <a:gd name="connsiteY362" fmla="*/ 5077232 h 13511369"/>
                  <a:gd name="connsiteX363" fmla="*/ 10456687 w 12089090"/>
                  <a:gd name="connsiteY363" fmla="*/ 4924832 h 13511369"/>
                  <a:gd name="connsiteX364" fmla="*/ 10240787 w 12089090"/>
                  <a:gd name="connsiteY364" fmla="*/ 4928007 h 13511369"/>
                  <a:gd name="connsiteX365" fmla="*/ 10266187 w 12089090"/>
                  <a:gd name="connsiteY365" fmla="*/ 5153432 h 13511369"/>
                  <a:gd name="connsiteX366" fmla="*/ 10228088 w 12089090"/>
                  <a:gd name="connsiteY366" fmla="*/ 4959758 h 13511369"/>
                  <a:gd name="connsiteX367" fmla="*/ 10183637 w 12089090"/>
                  <a:gd name="connsiteY367" fmla="*/ 4972457 h 13511369"/>
                  <a:gd name="connsiteX368" fmla="*/ 10113787 w 12089090"/>
                  <a:gd name="connsiteY368" fmla="*/ 4861332 h 13511369"/>
                  <a:gd name="connsiteX369" fmla="*/ 10018538 w 12089090"/>
                  <a:gd name="connsiteY369" fmla="*/ 4931183 h 13511369"/>
                  <a:gd name="connsiteX370" fmla="*/ 9862962 w 12089090"/>
                  <a:gd name="connsiteY370" fmla="*/ 5058182 h 13511369"/>
                  <a:gd name="connsiteX371" fmla="*/ 10228087 w 12089090"/>
                  <a:gd name="connsiteY371" fmla="*/ 4724807 h 13511369"/>
                  <a:gd name="connsiteX372" fmla="*/ 10372550 w 12089090"/>
                  <a:gd name="connsiteY372" fmla="*/ 4634321 h 13511369"/>
                  <a:gd name="connsiteX373" fmla="*/ 10590037 w 12089090"/>
                  <a:gd name="connsiteY373" fmla="*/ 4581932 h 13511369"/>
                  <a:gd name="connsiteX374" fmla="*/ 10628138 w 12089090"/>
                  <a:gd name="connsiteY374" fmla="*/ 4461283 h 13511369"/>
                  <a:gd name="connsiteX375" fmla="*/ 10799588 w 12089090"/>
                  <a:gd name="connsiteY375" fmla="*/ 4334283 h 13511369"/>
                  <a:gd name="connsiteX376" fmla="*/ 10831337 w 12089090"/>
                  <a:gd name="connsiteY376" fmla="*/ 4080282 h 13511369"/>
                  <a:gd name="connsiteX377" fmla="*/ 10599562 w 12089090"/>
                  <a:gd name="connsiteY377" fmla="*/ 3997732 h 13511369"/>
                  <a:gd name="connsiteX378" fmla="*/ 10282063 w 12089090"/>
                  <a:gd name="connsiteY378" fmla="*/ 3950108 h 13511369"/>
                  <a:gd name="connsiteX379" fmla="*/ 10151887 w 12089090"/>
                  <a:gd name="connsiteY379" fmla="*/ 4010432 h 13511369"/>
                  <a:gd name="connsiteX380" fmla="*/ 10177288 w 12089090"/>
                  <a:gd name="connsiteY380" fmla="*/ 3845333 h 13511369"/>
                  <a:gd name="connsiteX381" fmla="*/ 10126488 w 12089090"/>
                  <a:gd name="connsiteY381" fmla="*/ 3670708 h 13511369"/>
                  <a:gd name="connsiteX382" fmla="*/ 10240787 w 12089090"/>
                  <a:gd name="connsiteY382" fmla="*/ 3708807 h 13511369"/>
                  <a:gd name="connsiteX383" fmla="*/ 10361438 w 12089090"/>
                  <a:gd name="connsiteY383" fmla="*/ 3600858 h 13511369"/>
                  <a:gd name="connsiteX384" fmla="*/ 10551938 w 12089090"/>
                  <a:gd name="connsiteY384" fmla="*/ 3661183 h 13511369"/>
                  <a:gd name="connsiteX385" fmla="*/ 10564638 w 12089090"/>
                  <a:gd name="connsiteY385" fmla="*/ 3477033 h 13511369"/>
                  <a:gd name="connsiteX386" fmla="*/ 10704337 w 12089090"/>
                  <a:gd name="connsiteY386" fmla="*/ 3515132 h 13511369"/>
                  <a:gd name="connsiteX387" fmla="*/ 10818637 w 12089090"/>
                  <a:gd name="connsiteY387" fmla="*/ 3210332 h 13511369"/>
                  <a:gd name="connsiteX388" fmla="*/ 10920238 w 12089090"/>
                  <a:gd name="connsiteY388" fmla="*/ 3299233 h 13511369"/>
                  <a:gd name="connsiteX389" fmla="*/ 11059937 w 12089090"/>
                  <a:gd name="connsiteY389" fmla="*/ 3283357 h 13511369"/>
                  <a:gd name="connsiteX390" fmla="*/ 11094862 w 12089090"/>
                  <a:gd name="connsiteY390" fmla="*/ 3508782 h 13511369"/>
                  <a:gd name="connsiteX391" fmla="*/ 11171063 w 12089090"/>
                  <a:gd name="connsiteY391" fmla="*/ 3251608 h 13511369"/>
                  <a:gd name="connsiteX392" fmla="*/ 11094863 w 12089090"/>
                  <a:gd name="connsiteY392" fmla="*/ 3165883 h 13511369"/>
                  <a:gd name="connsiteX393" fmla="*/ 11180587 w 12089090"/>
                  <a:gd name="connsiteY393" fmla="*/ 2911882 h 13511369"/>
                  <a:gd name="connsiteX394" fmla="*/ 10999613 w 12089090"/>
                  <a:gd name="connsiteY394" fmla="*/ 2988083 h 13511369"/>
                  <a:gd name="connsiteX395" fmla="*/ 10971037 w 12089090"/>
                  <a:gd name="connsiteY395" fmla="*/ 2918232 h 13511369"/>
                  <a:gd name="connsiteX396" fmla="*/ 10780537 w 12089090"/>
                  <a:gd name="connsiteY396" fmla="*/ 2715032 h 13511369"/>
                  <a:gd name="connsiteX397" fmla="*/ 10748788 w 12089090"/>
                  <a:gd name="connsiteY397" fmla="*/ 2530883 h 13511369"/>
                  <a:gd name="connsiteX398" fmla="*/ 10717038 w 12089090"/>
                  <a:gd name="connsiteY398" fmla="*/ 2435633 h 13511369"/>
                  <a:gd name="connsiteX399" fmla="*/ 10818637 w 12089090"/>
                  <a:gd name="connsiteY399" fmla="*/ 2334032 h 13511369"/>
                  <a:gd name="connsiteX400" fmla="*/ 11078988 w 12089090"/>
                  <a:gd name="connsiteY400" fmla="*/ 2099083 h 13511369"/>
                  <a:gd name="connsiteX401" fmla="*/ 11199637 w 12089090"/>
                  <a:gd name="connsiteY401" fmla="*/ 2118132 h 13511369"/>
                  <a:gd name="connsiteX402" fmla="*/ 11269488 w 12089090"/>
                  <a:gd name="connsiteY402" fmla="*/ 2029233 h 13511369"/>
                  <a:gd name="connsiteX403" fmla="*/ 11504437 w 12089090"/>
                  <a:gd name="connsiteY403" fmla="*/ 1921282 h 13511369"/>
                  <a:gd name="connsiteX404" fmla="*/ 11358388 w 12089090"/>
                  <a:gd name="connsiteY404" fmla="*/ 1851433 h 13511369"/>
                  <a:gd name="connsiteX405" fmla="*/ 11275837 w 12089090"/>
                  <a:gd name="connsiteY405" fmla="*/ 1705382 h 13511369"/>
                  <a:gd name="connsiteX406" fmla="*/ 11377437 w 12089090"/>
                  <a:gd name="connsiteY406" fmla="*/ 1279932 h 13511369"/>
                  <a:gd name="connsiteX407" fmla="*/ 11256787 w 12089090"/>
                  <a:gd name="connsiteY407" fmla="*/ 1019582 h 13511369"/>
                  <a:gd name="connsiteX408" fmla="*/ 11542537 w 12089090"/>
                  <a:gd name="connsiteY408" fmla="*/ 1362482 h 13511369"/>
                  <a:gd name="connsiteX409" fmla="*/ 11707637 w 12089090"/>
                  <a:gd name="connsiteY409" fmla="*/ 1165632 h 13511369"/>
                  <a:gd name="connsiteX410" fmla="*/ 11891787 w 12089090"/>
                  <a:gd name="connsiteY410" fmla="*/ 1476782 h 13511369"/>
                  <a:gd name="connsiteX411" fmla="*/ 12088637 w 12089090"/>
                  <a:gd name="connsiteY411" fmla="*/ 1578383 h 13511369"/>
                  <a:gd name="connsiteX412" fmla="*/ 11923537 w 12089090"/>
                  <a:gd name="connsiteY412" fmla="*/ 1133883 h 13511369"/>
                  <a:gd name="connsiteX413" fmla="*/ 11910837 w 12089090"/>
                  <a:gd name="connsiteY413" fmla="*/ 917982 h 13511369"/>
                  <a:gd name="connsiteX414" fmla="*/ 11777487 w 12089090"/>
                  <a:gd name="connsiteY414" fmla="*/ 721132 h 13511369"/>
                  <a:gd name="connsiteX415" fmla="*/ 11752087 w 12089090"/>
                  <a:gd name="connsiteY41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6890 w 12089090"/>
                  <a:gd name="connsiteY6" fmla="*/ 1555113 h 13511369"/>
                  <a:gd name="connsiteX7" fmla="*/ 10267378 w 12089090"/>
                  <a:gd name="connsiteY7" fmla="*/ 1640838 h 13511369"/>
                  <a:gd name="connsiteX8" fmla="*/ 10168556 w 12089090"/>
                  <a:gd name="connsiteY8" fmla="*/ 1710144 h 13511369"/>
                  <a:gd name="connsiteX9" fmla="*/ 10169747 w 12089090"/>
                  <a:gd name="connsiteY9" fmla="*/ 1974212 h 13511369"/>
                  <a:gd name="connsiteX10" fmla="*/ 10195940 w 12089090"/>
                  <a:gd name="connsiteY10" fmla="*/ 2128994 h 13511369"/>
                  <a:gd name="connsiteX11" fmla="*/ 9986390 w 12089090"/>
                  <a:gd name="connsiteY11" fmla="*/ 2152806 h 13511369"/>
                  <a:gd name="connsiteX12" fmla="*/ 10012584 w 12089090"/>
                  <a:gd name="connsiteY12" fmla="*/ 2438556 h 13511369"/>
                  <a:gd name="connsiteX13" fmla="*/ 9923287 w 12089090"/>
                  <a:gd name="connsiteY13" fmla="*/ 2486432 h 13511369"/>
                  <a:gd name="connsiteX14" fmla="*/ 9836372 w 12089090"/>
                  <a:gd name="connsiteY14" fmla="*/ 2433794 h 13511369"/>
                  <a:gd name="connsiteX15" fmla="*/ 9698259 w 12089090"/>
                  <a:gd name="connsiteY15" fmla="*/ 2379025 h 13511369"/>
                  <a:gd name="connsiteX16" fmla="*/ 9650634 w 12089090"/>
                  <a:gd name="connsiteY16" fmla="*/ 2271869 h 13511369"/>
                  <a:gd name="connsiteX17" fmla="*/ 9519665 w 12089090"/>
                  <a:gd name="connsiteY17" fmla="*/ 2290919 h 13511369"/>
                  <a:gd name="connsiteX18" fmla="*/ 9305353 w 12089090"/>
                  <a:gd name="connsiteY18" fmla="*/ 2112325 h 13511369"/>
                  <a:gd name="connsiteX19" fmla="*/ 9176765 w 12089090"/>
                  <a:gd name="connsiteY19" fmla="*/ 2209956 h 13511369"/>
                  <a:gd name="connsiteX20" fmla="*/ 9123187 w 12089090"/>
                  <a:gd name="connsiteY20" fmla="*/ 2105432 h 13511369"/>
                  <a:gd name="connsiteX21" fmla="*/ 8936259 w 12089090"/>
                  <a:gd name="connsiteY21" fmla="*/ 2012313 h 13511369"/>
                  <a:gd name="connsiteX22" fmla="*/ 8874347 w 12089090"/>
                  <a:gd name="connsiteY22" fmla="*/ 2231388 h 13511369"/>
                  <a:gd name="connsiteX23" fmla="*/ 8881490 w 12089090"/>
                  <a:gd name="connsiteY23" fmla="*/ 2321875 h 13511369"/>
                  <a:gd name="connsiteX24" fmla="*/ 8781478 w 12089090"/>
                  <a:gd name="connsiteY24" fmla="*/ 2293300 h 13511369"/>
                  <a:gd name="connsiteX25" fmla="*/ 8579072 w 12089090"/>
                  <a:gd name="connsiteY25" fmla="*/ 2374263 h 13511369"/>
                  <a:gd name="connsiteX26" fmla="*/ 8418337 w 12089090"/>
                  <a:gd name="connsiteY26" fmla="*/ 2848382 h 13511369"/>
                  <a:gd name="connsiteX27" fmla="*/ 8300465 w 12089090"/>
                  <a:gd name="connsiteY27" fmla="*/ 2740975 h 13511369"/>
                  <a:gd name="connsiteX28" fmla="*/ 8262365 w 12089090"/>
                  <a:gd name="connsiteY28" fmla="*/ 2845750 h 13511369"/>
                  <a:gd name="connsiteX29" fmla="*/ 8095678 w 12089090"/>
                  <a:gd name="connsiteY29" fmla="*/ 2810031 h 13511369"/>
                  <a:gd name="connsiteX30" fmla="*/ 8019478 w 12089090"/>
                  <a:gd name="connsiteY30" fmla="*/ 2614769 h 13511369"/>
                  <a:gd name="connsiteX31" fmla="*/ 7656337 w 12089090"/>
                  <a:gd name="connsiteY31" fmla="*/ 2429282 h 13511369"/>
                  <a:gd name="connsiteX32" fmla="*/ 7595615 w 12089090"/>
                  <a:gd name="connsiteY32" fmla="*/ 2443319 h 13511369"/>
                  <a:gd name="connsiteX33" fmla="*/ 7526559 w 12089090"/>
                  <a:gd name="connsiteY33" fmla="*/ 2407600 h 13511369"/>
                  <a:gd name="connsiteX34" fmla="*/ 7521797 w 12089090"/>
                  <a:gd name="connsiteY34" fmla="*/ 2148044 h 13511369"/>
                  <a:gd name="connsiteX35" fmla="*/ 7412259 w 12089090"/>
                  <a:gd name="connsiteY35" fmla="*/ 2105181 h 13511369"/>
                  <a:gd name="connsiteX36" fmla="*/ 7371778 w 12089090"/>
                  <a:gd name="connsiteY36" fmla="*/ 1993263 h 13511369"/>
                  <a:gd name="connsiteX37" fmla="*/ 7281290 w 12089090"/>
                  <a:gd name="connsiteY37" fmla="*/ 2021838 h 13511369"/>
                  <a:gd name="connsiteX38" fmla="*/ 7180087 w 12089090"/>
                  <a:gd name="connsiteY38" fmla="*/ 1905407 h 13511369"/>
                  <a:gd name="connsiteX39" fmla="*/ 7321772 w 12089090"/>
                  <a:gd name="connsiteY39" fmla="*/ 1876581 h 13511369"/>
                  <a:gd name="connsiteX40" fmla="*/ 7419403 w 12089090"/>
                  <a:gd name="connsiteY40" fmla="*/ 1843244 h 13511369"/>
                  <a:gd name="connsiteX41" fmla="*/ 7457503 w 12089090"/>
                  <a:gd name="connsiteY41" fmla="*/ 1764663 h 13511369"/>
                  <a:gd name="connsiteX42" fmla="*/ 7543228 w 12089090"/>
                  <a:gd name="connsiteY42" fmla="*/ 1752756 h 13511369"/>
                  <a:gd name="connsiteX43" fmla="*/ 7618237 w 12089090"/>
                  <a:gd name="connsiteY43" fmla="*/ 1552982 h 13511369"/>
                  <a:gd name="connsiteX44" fmla="*/ 7512272 w 12089090"/>
                  <a:gd name="connsiteY44" fmla="*/ 1428906 h 13511369"/>
                  <a:gd name="connsiteX45" fmla="*/ 7275337 w 12089090"/>
                  <a:gd name="connsiteY45" fmla="*/ 1305332 h 13511369"/>
                  <a:gd name="connsiteX46" fmla="*/ 6959822 w 12089090"/>
                  <a:gd name="connsiteY46" fmla="*/ 1395569 h 13511369"/>
                  <a:gd name="connsiteX47" fmla="*/ 6752653 w 12089090"/>
                  <a:gd name="connsiteY47" fmla="*/ 1359850 h 13511369"/>
                  <a:gd name="connsiteX48" fmla="*/ 6647878 w 12089090"/>
                  <a:gd name="connsiteY48" fmla="*/ 1431288 h 13511369"/>
                  <a:gd name="connsiteX49" fmla="*/ 6488334 w 12089090"/>
                  <a:gd name="connsiteY49" fmla="*/ 1331275 h 13511369"/>
                  <a:gd name="connsiteX50" fmla="*/ 6354984 w 12089090"/>
                  <a:gd name="connsiteY50" fmla="*/ 1402713 h 13511369"/>
                  <a:gd name="connsiteX51" fmla="*/ 6265687 w 12089090"/>
                  <a:gd name="connsiteY51" fmla="*/ 1362482 h 13511369"/>
                  <a:gd name="connsiteX52" fmla="*/ 6181153 w 12089090"/>
                  <a:gd name="connsiteY52" fmla="*/ 1433669 h 13511369"/>
                  <a:gd name="connsiteX53" fmla="*/ 6052565 w 12089090"/>
                  <a:gd name="connsiteY53" fmla="*/ 1269363 h 13511369"/>
                  <a:gd name="connsiteX54" fmla="*/ 5971603 w 12089090"/>
                  <a:gd name="connsiteY54" fmla="*/ 1078863 h 13511369"/>
                  <a:gd name="connsiteX55" fmla="*/ 5808487 w 12089090"/>
                  <a:gd name="connsiteY55" fmla="*/ 1000532 h 13511369"/>
                  <a:gd name="connsiteX56" fmla="*/ 5647753 w 12089090"/>
                  <a:gd name="connsiteY56" fmla="*/ 921700 h 13511369"/>
                  <a:gd name="connsiteX57" fmla="*/ 5566790 w 12089090"/>
                  <a:gd name="connsiteY57" fmla="*/ 995519 h 13511369"/>
                  <a:gd name="connsiteX58" fmla="*/ 5500115 w 12089090"/>
                  <a:gd name="connsiteY58" fmla="*/ 847881 h 13511369"/>
                  <a:gd name="connsiteX59" fmla="*/ 5295328 w 12089090"/>
                  <a:gd name="connsiteY59" fmla="*/ 838356 h 13511369"/>
                  <a:gd name="connsiteX60" fmla="*/ 5119115 w 12089090"/>
                  <a:gd name="connsiteY60" fmla="*/ 678813 h 13511369"/>
                  <a:gd name="connsiteX61" fmla="*/ 4872656 w 12089090"/>
                  <a:gd name="connsiteY61" fmla="*/ 524282 h 13511369"/>
                  <a:gd name="connsiteX62" fmla="*/ 4578572 w 12089090"/>
                  <a:gd name="connsiteY62" fmla="*/ 478788 h 13511369"/>
                  <a:gd name="connsiteX63" fmla="*/ 4330922 w 12089090"/>
                  <a:gd name="connsiteY63" fmla="*/ 395444 h 13511369"/>
                  <a:gd name="connsiteX64" fmla="*/ 4363068 w 12089090"/>
                  <a:gd name="connsiteY64" fmla="*/ 505232 h 13511369"/>
                  <a:gd name="connsiteX65" fmla="*/ 4118990 w 12089090"/>
                  <a:gd name="connsiteY65" fmla="*/ 528794 h 13511369"/>
                  <a:gd name="connsiteX66" fmla="*/ 3952303 w 12089090"/>
                  <a:gd name="connsiteY66" fmla="*/ 640713 h 13511369"/>
                  <a:gd name="connsiteX67" fmla="*/ 3770137 w 12089090"/>
                  <a:gd name="connsiteY67" fmla="*/ 929094 h 13511369"/>
                  <a:gd name="connsiteX68" fmla="*/ 3680840 w 12089090"/>
                  <a:gd name="connsiteY68" fmla="*/ 914556 h 13511369"/>
                  <a:gd name="connsiteX69" fmla="*/ 3578447 w 12089090"/>
                  <a:gd name="connsiteY69" fmla="*/ 990756 h 13511369"/>
                  <a:gd name="connsiteX70" fmla="*/ 3404615 w 12089090"/>
                  <a:gd name="connsiteY70" fmla="*/ 1205069 h 13511369"/>
                  <a:gd name="connsiteX71" fmla="*/ 3266503 w 12089090"/>
                  <a:gd name="connsiteY71" fmla="*/ 1266981 h 13511369"/>
                  <a:gd name="connsiteX72" fmla="*/ 3184349 w 12089090"/>
                  <a:gd name="connsiteY72" fmla="*/ 1343433 h 13511369"/>
                  <a:gd name="connsiteX73" fmla="*/ 2956940 w 12089090"/>
                  <a:gd name="connsiteY73" fmla="*/ 1233644 h 13511369"/>
                  <a:gd name="connsiteX74" fmla="*/ 2829544 w 12089090"/>
                  <a:gd name="connsiteY74" fmla="*/ 1317239 h 13511369"/>
                  <a:gd name="connsiteX75" fmla="*/ 2690240 w 12089090"/>
                  <a:gd name="connsiteY75" fmla="*/ 1366994 h 13511369"/>
                  <a:gd name="connsiteX76" fmla="*/ 2455687 w 12089090"/>
                  <a:gd name="connsiteY76" fmla="*/ 1452970 h 13511369"/>
                  <a:gd name="connsiteX77" fmla="*/ 2421159 w 12089090"/>
                  <a:gd name="connsiteY77" fmla="*/ 1328894 h 13511369"/>
                  <a:gd name="connsiteX78" fmla="*/ 2341387 w 12089090"/>
                  <a:gd name="connsiteY78" fmla="*/ 1248182 h 13511369"/>
                  <a:gd name="connsiteX79" fmla="*/ 2364009 w 12089090"/>
                  <a:gd name="connsiteY79" fmla="*/ 1407475 h 13511369"/>
                  <a:gd name="connsiteX80" fmla="*/ 2321147 w 12089090"/>
                  <a:gd name="connsiteY80" fmla="*/ 1557494 h 13511369"/>
                  <a:gd name="connsiteX81" fmla="*/ 2379487 w 12089090"/>
                  <a:gd name="connsiteY81" fmla="*/ 1629182 h 13511369"/>
                  <a:gd name="connsiteX82" fmla="*/ 2748581 w 12089090"/>
                  <a:gd name="connsiteY82" fmla="*/ 1888739 h 13511369"/>
                  <a:gd name="connsiteX83" fmla="*/ 2818828 w 12089090"/>
                  <a:gd name="connsiteY83" fmla="*/ 2031363 h 13511369"/>
                  <a:gd name="connsiteX84" fmla="*/ 2799778 w 12089090"/>
                  <a:gd name="connsiteY84" fmla="*/ 2224244 h 13511369"/>
                  <a:gd name="connsiteX85" fmla="*/ 2870025 w 12089090"/>
                  <a:gd name="connsiteY85" fmla="*/ 2431664 h 13511369"/>
                  <a:gd name="connsiteX86" fmla="*/ 3027187 w 12089090"/>
                  <a:gd name="connsiteY86" fmla="*/ 2567395 h 13511369"/>
                  <a:gd name="connsiteX87" fmla="*/ 3160537 w 12089090"/>
                  <a:gd name="connsiteY87" fmla="*/ 2543582 h 13511369"/>
                  <a:gd name="connsiteX88" fmla="*/ 3228403 w 12089090"/>
                  <a:gd name="connsiteY88" fmla="*/ 2648106 h 13511369"/>
                  <a:gd name="connsiteX89" fmla="*/ 3130772 w 12089090"/>
                  <a:gd name="connsiteY89" fmla="*/ 2719544 h 13511369"/>
                  <a:gd name="connsiteX90" fmla="*/ 3115293 w 12089090"/>
                  <a:gd name="connsiteY90" fmla="*/ 2843619 h 13511369"/>
                  <a:gd name="connsiteX91" fmla="*/ 3023615 w 12089090"/>
                  <a:gd name="connsiteY91" fmla="*/ 2957669 h 13511369"/>
                  <a:gd name="connsiteX92" fmla="*/ 3016472 w 12089090"/>
                  <a:gd name="connsiteY92" fmla="*/ 3050538 h 13511369"/>
                  <a:gd name="connsiteX93" fmla="*/ 2916459 w 12089090"/>
                  <a:gd name="connsiteY93" fmla="*/ 3143406 h 13511369"/>
                  <a:gd name="connsiteX94" fmla="*/ 2874787 w 12089090"/>
                  <a:gd name="connsiteY94" fmla="*/ 3248432 h 13511369"/>
                  <a:gd name="connsiteX95" fmla="*/ 2916459 w 12089090"/>
                  <a:gd name="connsiteY95" fmla="*/ 3355338 h 13511369"/>
                  <a:gd name="connsiteX96" fmla="*/ 3039093 w 12089090"/>
                  <a:gd name="connsiteY96" fmla="*/ 3469889 h 13511369"/>
                  <a:gd name="connsiteX97" fmla="*/ 2880740 w 12089090"/>
                  <a:gd name="connsiteY97" fmla="*/ 3872069 h 13511369"/>
                  <a:gd name="connsiteX98" fmla="*/ 2854547 w 12089090"/>
                  <a:gd name="connsiteY98" fmla="*/ 4003038 h 13511369"/>
                  <a:gd name="connsiteX99" fmla="*/ 2779537 w 12089090"/>
                  <a:gd name="connsiteY99" fmla="*/ 4067582 h 13511369"/>
                  <a:gd name="connsiteX100" fmla="*/ 2630709 w 12089090"/>
                  <a:gd name="connsiteY100" fmla="*/ 4069713 h 13511369"/>
                  <a:gd name="connsiteX101" fmla="*/ 2559272 w 12089090"/>
                  <a:gd name="connsiteY101" fmla="*/ 4041138 h 13511369"/>
                  <a:gd name="connsiteX102" fmla="*/ 2497359 w 12089090"/>
                  <a:gd name="connsiteY102" fmla="*/ 3964938 h 13511369"/>
                  <a:gd name="connsiteX103" fmla="*/ 2360437 w 12089090"/>
                  <a:gd name="connsiteY103" fmla="*/ 3991382 h 13511369"/>
                  <a:gd name="connsiteX104" fmla="*/ 2302097 w 12089090"/>
                  <a:gd name="connsiteY104" fmla="*/ 4098288 h 13511369"/>
                  <a:gd name="connsiteX105" fmla="*/ 2402109 w 12089090"/>
                  <a:gd name="connsiteY105" fmla="*/ 4295932 h 13511369"/>
                  <a:gd name="connsiteX106" fmla="*/ 2322337 w 12089090"/>
                  <a:gd name="connsiteY106" fmla="*/ 4353332 h 13511369"/>
                  <a:gd name="connsiteX107" fmla="*/ 2533078 w 12089090"/>
                  <a:gd name="connsiteY107" fmla="*/ 4645975 h 13511369"/>
                  <a:gd name="connsiteX108" fmla="*/ 2597372 w 12089090"/>
                  <a:gd name="connsiteY108" fmla="*/ 4879338 h 13511369"/>
                  <a:gd name="connsiteX109" fmla="*/ 2489024 w 12089090"/>
                  <a:gd name="connsiteY109" fmla="*/ 4958170 h 13511369"/>
                  <a:gd name="connsiteX110" fmla="*/ 2471165 w 12089090"/>
                  <a:gd name="connsiteY110" fmla="*/ 5122225 h 13511369"/>
                  <a:gd name="connsiteX111" fmla="*/ 2387822 w 12089090"/>
                  <a:gd name="connsiteY111" fmla="*/ 5196044 h 13511369"/>
                  <a:gd name="connsiteX112" fmla="*/ 2398537 w 12089090"/>
                  <a:gd name="connsiteY112" fmla="*/ 5286782 h 13511369"/>
                  <a:gd name="connsiteX113" fmla="*/ 2506884 w 12089090"/>
                  <a:gd name="connsiteY113" fmla="*/ 5384163 h 13511369"/>
                  <a:gd name="connsiteX114" fmla="*/ 2512837 w 12089090"/>
                  <a:gd name="connsiteY114" fmla="*/ 5534432 h 13511369"/>
                  <a:gd name="connsiteX115" fmla="*/ 2516409 w 12089090"/>
                  <a:gd name="connsiteY115" fmla="*/ 5622288 h 13511369"/>
                  <a:gd name="connsiteX116" fmla="*/ 2649759 w 12089090"/>
                  <a:gd name="connsiteY116" fmla="*/ 5741350 h 13511369"/>
                  <a:gd name="connsiteX117" fmla="*/ 2814065 w 12089090"/>
                  <a:gd name="connsiteY117" fmla="*/ 5819932 h 13511369"/>
                  <a:gd name="connsiteX118" fmla="*/ 2846212 w 12089090"/>
                  <a:gd name="connsiteY118" fmla="*/ 6036875 h 13511369"/>
                  <a:gd name="connsiteX119" fmla="*/ 2836687 w 12089090"/>
                  <a:gd name="connsiteY119" fmla="*/ 6239282 h 13511369"/>
                  <a:gd name="connsiteX120" fmla="*/ 2611659 w 12089090"/>
                  <a:gd name="connsiteY120" fmla="*/ 6322375 h 13511369"/>
                  <a:gd name="connsiteX121" fmla="*/ 2627137 w 12089090"/>
                  <a:gd name="connsiteY121" fmla="*/ 6448832 h 13511369"/>
                  <a:gd name="connsiteX122" fmla="*/ 2531887 w 12089090"/>
                  <a:gd name="connsiteY122" fmla="*/ 6696482 h 13511369"/>
                  <a:gd name="connsiteX123" fmla="*/ 2585465 w 12089090"/>
                  <a:gd name="connsiteY123" fmla="*/ 6812913 h 13511369"/>
                  <a:gd name="connsiteX124" fmla="*/ 2535459 w 12089090"/>
                  <a:gd name="connsiteY124" fmla="*/ 6872444 h 13511369"/>
                  <a:gd name="connsiteX125" fmla="*/ 2478309 w 12089090"/>
                  <a:gd name="connsiteY125" fmla="*/ 6981982 h 13511369"/>
                  <a:gd name="connsiteX126" fmla="*/ 2365199 w 12089090"/>
                  <a:gd name="connsiteY126" fmla="*/ 7022714 h 13511369"/>
                  <a:gd name="connsiteX127" fmla="*/ 2123503 w 12089090"/>
                  <a:gd name="connsiteY127" fmla="*/ 7248682 h 13511369"/>
                  <a:gd name="connsiteX128" fmla="*/ 2171128 w 12089090"/>
                  <a:gd name="connsiteY128" fmla="*/ 7551100 h 13511369"/>
                  <a:gd name="connsiteX129" fmla="*/ 2143743 w 12089090"/>
                  <a:gd name="connsiteY129" fmla="*/ 7627551 h 13511369"/>
                  <a:gd name="connsiteX130" fmla="*/ 1973484 w 12089090"/>
                  <a:gd name="connsiteY130" fmla="*/ 7703500 h 13511369"/>
                  <a:gd name="connsiteX131" fmla="*/ 1867519 w 12089090"/>
                  <a:gd name="connsiteY131" fmla="*/ 7841863 h 13511369"/>
                  <a:gd name="connsiteX132" fmla="*/ 1842515 w 12089090"/>
                  <a:gd name="connsiteY132" fmla="*/ 8084500 h 13511369"/>
                  <a:gd name="connsiteX133" fmla="*/ 1721072 w 12089090"/>
                  <a:gd name="connsiteY133" fmla="*/ 8148794 h 13511369"/>
                  <a:gd name="connsiteX134" fmla="*/ 1703212 w 12089090"/>
                  <a:gd name="connsiteY134" fmla="*/ 8291919 h 13511369"/>
                  <a:gd name="connsiteX135" fmla="*/ 1671065 w 12089090"/>
                  <a:gd name="connsiteY135" fmla="*/ 8510744 h 13511369"/>
                  <a:gd name="connsiteX136" fmla="*/ 1716309 w 12089090"/>
                  <a:gd name="connsiteY136" fmla="*/ 8653619 h 13511369"/>
                  <a:gd name="connsiteX137" fmla="*/ 1706784 w 12089090"/>
                  <a:gd name="connsiteY137" fmla="*/ 8772682 h 13511369"/>
                  <a:gd name="connsiteX138" fmla="*/ 1788937 w 12089090"/>
                  <a:gd name="connsiteY138" fmla="*/ 8963432 h 13511369"/>
                  <a:gd name="connsiteX139" fmla="*/ 1657969 w 12089090"/>
                  <a:gd name="connsiteY139" fmla="*/ 9413488 h 13511369"/>
                  <a:gd name="connsiteX140" fmla="*/ 1506759 w 12089090"/>
                  <a:gd name="connsiteY140" fmla="*/ 9498963 h 13511369"/>
                  <a:gd name="connsiteX141" fmla="*/ 1463897 w 12089090"/>
                  <a:gd name="connsiteY141" fmla="*/ 9682319 h 13511369"/>
                  <a:gd name="connsiteX142" fmla="*/ 1321022 w 12089090"/>
                  <a:gd name="connsiteY142" fmla="*/ 9748994 h 13511369"/>
                  <a:gd name="connsiteX143" fmla="*/ 1312687 w 12089090"/>
                  <a:gd name="connsiteY143" fmla="*/ 9839732 h 13511369"/>
                  <a:gd name="connsiteX144" fmla="*/ 1237678 w 12089090"/>
                  <a:gd name="connsiteY144" fmla="*/ 9970450 h 13511369"/>
                  <a:gd name="connsiteX145" fmla="*/ 1254347 w 12089090"/>
                  <a:gd name="connsiteY145" fmla="*/ 10151425 h 13511369"/>
                  <a:gd name="connsiteX146" fmla="*/ 1179337 w 12089090"/>
                  <a:gd name="connsiteY146" fmla="*/ 10315982 h 13511369"/>
                  <a:gd name="connsiteX147" fmla="*/ 932878 w 12089090"/>
                  <a:gd name="connsiteY147" fmla="*/ 10353832 h 13511369"/>
                  <a:gd name="connsiteX148" fmla="*/ 817387 w 12089090"/>
                  <a:gd name="connsiteY148" fmla="*/ 10468382 h 13511369"/>
                  <a:gd name="connsiteX149" fmla="*/ 678084 w 12089090"/>
                  <a:gd name="connsiteY149" fmla="*/ 10480038 h 13511369"/>
                  <a:gd name="connsiteX150" fmla="*/ 585215 w 12089090"/>
                  <a:gd name="connsiteY150" fmla="*/ 10544332 h 13511369"/>
                  <a:gd name="connsiteX151" fmla="*/ 497109 w 12089090"/>
                  <a:gd name="connsiteY151" fmla="*/ 10503850 h 13511369"/>
                  <a:gd name="connsiteX152" fmla="*/ 399478 w 12089090"/>
                  <a:gd name="connsiteY152" fmla="*/ 10510994 h 13511369"/>
                  <a:gd name="connsiteX153" fmla="*/ 301847 w 12089090"/>
                  <a:gd name="connsiteY153" fmla="*/ 10482419 h 13511369"/>
                  <a:gd name="connsiteX154" fmla="*/ 238743 w 12089090"/>
                  <a:gd name="connsiteY154" fmla="*/ 10535057 h 13511369"/>
                  <a:gd name="connsiteX155" fmla="*/ 17287 w 12089090"/>
                  <a:gd name="connsiteY155" fmla="*/ 10430282 h 13511369"/>
                  <a:gd name="connsiteX156" fmla="*/ 78009 w 12089090"/>
                  <a:gd name="connsiteY156" fmla="*/ 10608625 h 13511369"/>
                  <a:gd name="connsiteX157" fmla="*/ 11334 w 12089090"/>
                  <a:gd name="connsiteY157" fmla="*/ 10787219 h 13511369"/>
                  <a:gd name="connsiteX158" fmla="*/ 112537 w 12089090"/>
                  <a:gd name="connsiteY158" fmla="*/ 11056551 h 13511369"/>
                  <a:gd name="connsiteX159" fmla="*/ 8953 w 12089090"/>
                  <a:gd name="connsiteY159" fmla="*/ 11234894 h 13511369"/>
                  <a:gd name="connsiteX160" fmla="*/ 17287 w 12089090"/>
                  <a:gd name="connsiteY160" fmla="*/ 11420882 h 13511369"/>
                  <a:gd name="connsiteX161" fmla="*/ 158972 w 12089090"/>
                  <a:gd name="connsiteY161" fmla="*/ 11470638 h 13511369"/>
                  <a:gd name="connsiteX162" fmla="*/ 455437 w 12089090"/>
                  <a:gd name="connsiteY162" fmla="*/ 11497082 h 13511369"/>
                  <a:gd name="connsiteX163" fmla="*/ 623315 w 12089090"/>
                  <a:gd name="connsiteY163" fmla="*/ 11544457 h 13511369"/>
                  <a:gd name="connsiteX164" fmla="*/ 737615 w 12089090"/>
                  <a:gd name="connsiteY164" fmla="*/ 11489688 h 13511369"/>
                  <a:gd name="connsiteX165" fmla="*/ 912637 w 12089090"/>
                  <a:gd name="connsiteY165" fmla="*/ 11535182 h 13511369"/>
                  <a:gd name="connsiteX166" fmla="*/ 1078134 w 12089090"/>
                  <a:gd name="connsiteY166" fmla="*/ 11413488 h 13511369"/>
                  <a:gd name="connsiteX167" fmla="*/ 1155524 w 12089090"/>
                  <a:gd name="connsiteY167" fmla="*/ 11470889 h 13511369"/>
                  <a:gd name="connsiteX168" fmla="*/ 1294828 w 12089090"/>
                  <a:gd name="connsiteY168" fmla="*/ 11496832 h 13511369"/>
                  <a:gd name="connsiteX169" fmla="*/ 1466278 w 12089090"/>
                  <a:gd name="connsiteY169" fmla="*/ 11508738 h 13511369"/>
                  <a:gd name="connsiteX170" fmla="*/ 1552003 w 12089090"/>
                  <a:gd name="connsiteY170" fmla="*/ 11573032 h 13511369"/>
                  <a:gd name="connsiteX171" fmla="*/ 1652015 w 12089090"/>
                  <a:gd name="connsiteY171" fmla="*/ 11580175 h 13511369"/>
                  <a:gd name="connsiteX172" fmla="*/ 1731787 w 12089090"/>
                  <a:gd name="connsiteY172" fmla="*/ 11592332 h 13511369"/>
                  <a:gd name="connsiteX173" fmla="*/ 1659159 w 12089090"/>
                  <a:gd name="connsiteY173" fmla="*/ 11737338 h 13511369"/>
                  <a:gd name="connsiteX174" fmla="*/ 1693687 w 12089090"/>
                  <a:gd name="connsiteY174" fmla="*/ 11992382 h 13511369"/>
                  <a:gd name="connsiteX175" fmla="*/ 1871090 w 12089090"/>
                  <a:gd name="connsiteY175" fmla="*/ 12130244 h 13511369"/>
                  <a:gd name="connsiteX176" fmla="*/ 1993724 w 12089090"/>
                  <a:gd name="connsiteY176" fmla="*/ 12056676 h 13511369"/>
                  <a:gd name="connsiteX177" fmla="*/ 2066353 w 12089090"/>
                  <a:gd name="connsiteY177" fmla="*/ 12104050 h 13511369"/>
                  <a:gd name="connsiteX178" fmla="*/ 2142553 w 12089090"/>
                  <a:gd name="connsiteY178" fmla="*/ 12034994 h 13511369"/>
                  <a:gd name="connsiteX179" fmla="*/ 2242565 w 12089090"/>
                  <a:gd name="connsiteY179" fmla="*/ 12058807 h 13511369"/>
                  <a:gd name="connsiteX180" fmla="*/ 2473547 w 12089090"/>
                  <a:gd name="connsiteY180" fmla="*/ 12008800 h 13511369"/>
                  <a:gd name="connsiteX181" fmla="*/ 2524743 w 12089090"/>
                  <a:gd name="connsiteY181" fmla="*/ 11899513 h 13511369"/>
                  <a:gd name="connsiteX182" fmla="*/ 2893837 w 12089090"/>
                  <a:gd name="connsiteY182" fmla="*/ 12030482 h 13511369"/>
                  <a:gd name="connsiteX183" fmla="*/ 2983134 w 12089090"/>
                  <a:gd name="connsiteY183" fmla="*/ 12018325 h 13511369"/>
                  <a:gd name="connsiteX184" fmla="*/ 3084337 w 12089090"/>
                  <a:gd name="connsiteY184" fmla="*/ 12182882 h 13511369"/>
                  <a:gd name="connsiteX185" fmla="*/ 3323653 w 12089090"/>
                  <a:gd name="connsiteY185" fmla="*/ 12127863 h 13511369"/>
                  <a:gd name="connsiteX186" fmla="*/ 3433190 w 12089090"/>
                  <a:gd name="connsiteY186" fmla="*/ 12196919 h 13511369"/>
                  <a:gd name="connsiteX187" fmla="*/ 3586781 w 12089090"/>
                  <a:gd name="connsiteY187" fmla="*/ 12266226 h 13511369"/>
                  <a:gd name="connsiteX188" fmla="*/ 3522487 w 12089090"/>
                  <a:gd name="connsiteY188" fmla="*/ 12387670 h 13511369"/>
                  <a:gd name="connsiteX189" fmla="*/ 3607022 w 12089090"/>
                  <a:gd name="connsiteY189" fmla="*/ 12592207 h 13511369"/>
                  <a:gd name="connsiteX190" fmla="*/ 3560587 w 12089090"/>
                  <a:gd name="connsiteY190" fmla="*/ 12773432 h 13511369"/>
                  <a:gd name="connsiteX191" fmla="*/ 3545109 w 12089090"/>
                  <a:gd name="connsiteY191" fmla="*/ 12987494 h 13511369"/>
                  <a:gd name="connsiteX192" fmla="*/ 3636787 w 12089090"/>
                  <a:gd name="connsiteY192" fmla="*/ 13211582 h 13511369"/>
                  <a:gd name="connsiteX193" fmla="*/ 3922537 w 12089090"/>
                  <a:gd name="connsiteY193" fmla="*/ 13440182 h 13511369"/>
                  <a:gd name="connsiteX194" fmla="*/ 4514278 w 12089090"/>
                  <a:gd name="connsiteY194" fmla="*/ 13511369 h 13511369"/>
                  <a:gd name="connsiteX195" fmla="*/ 4549996 w 12089090"/>
                  <a:gd name="connsiteY195" fmla="*/ 13442312 h 13511369"/>
                  <a:gd name="connsiteX196" fmla="*/ 4208287 w 12089090"/>
                  <a:gd name="connsiteY196" fmla="*/ 13154432 h 13511369"/>
                  <a:gd name="connsiteX197" fmla="*/ 4635722 w 12089090"/>
                  <a:gd name="connsiteY197" fmla="*/ 13268482 h 13511369"/>
                  <a:gd name="connsiteX198" fmla="*/ 4951237 w 12089090"/>
                  <a:gd name="connsiteY198" fmla="*/ 13268732 h 13511369"/>
                  <a:gd name="connsiteX199" fmla="*/ 5052440 w 12089090"/>
                  <a:gd name="connsiteY199" fmla="*/ 13058932 h 13511369"/>
                  <a:gd name="connsiteX200" fmla="*/ 5011959 w 12089090"/>
                  <a:gd name="connsiteY200" fmla="*/ 12985113 h 13511369"/>
                  <a:gd name="connsiteX201" fmla="*/ 5008387 w 12089090"/>
                  <a:gd name="connsiteY201" fmla="*/ 12678182 h 13511369"/>
                  <a:gd name="connsiteX202" fmla="*/ 5084587 w 12089090"/>
                  <a:gd name="connsiteY202" fmla="*/ 12563882 h 13511369"/>
                  <a:gd name="connsiteX203" fmla="*/ 5046487 w 12089090"/>
                  <a:gd name="connsiteY203" fmla="*/ 12225745 h 13511369"/>
                  <a:gd name="connsiteX204" fmla="*/ 5375100 w 12089090"/>
                  <a:gd name="connsiteY204" fmla="*/ 12097157 h 13511369"/>
                  <a:gd name="connsiteX205" fmla="*/ 5656087 w 12089090"/>
                  <a:gd name="connsiteY205" fmla="*/ 12180502 h 13511369"/>
                  <a:gd name="connsiteX206" fmla="*/ 5541787 w 12089090"/>
                  <a:gd name="connsiteY206" fmla="*/ 11249432 h 13511369"/>
                  <a:gd name="connsiteX207" fmla="*/ 5602510 w 12089090"/>
                  <a:gd name="connsiteY207" fmla="*/ 10722925 h 13511369"/>
                  <a:gd name="connsiteX208" fmla="*/ 5485827 w 12089090"/>
                  <a:gd name="connsiteY208" fmla="*/ 10663394 h 13511369"/>
                  <a:gd name="connsiteX209" fmla="*/ 5602509 w 12089090"/>
                  <a:gd name="connsiteY209" fmla="*/ 10701495 h 13511369"/>
                  <a:gd name="connsiteX210" fmla="*/ 5628703 w 12089090"/>
                  <a:gd name="connsiteY210" fmla="*/ 10160950 h 13511369"/>
                  <a:gd name="connsiteX211" fmla="*/ 5715618 w 12089090"/>
                  <a:gd name="connsiteY211" fmla="*/ 9775438 h 13511369"/>
                  <a:gd name="connsiteX212" fmla="*/ 5847778 w 12089090"/>
                  <a:gd name="connsiteY212" fmla="*/ 9408475 h 13511369"/>
                  <a:gd name="connsiteX213" fmla="*/ 5938265 w 12089090"/>
                  <a:gd name="connsiteY213" fmla="*/ 9196544 h 13511369"/>
                  <a:gd name="connsiteX214" fmla="*/ 5776340 w 12089090"/>
                  <a:gd name="connsiteY214" fmla="*/ 9329894 h 13511369"/>
                  <a:gd name="connsiteX215" fmla="*/ 5940647 w 12089090"/>
                  <a:gd name="connsiteY215" fmla="*/ 9137013 h 13511369"/>
                  <a:gd name="connsiteX216" fmla="*/ 5972794 w 12089090"/>
                  <a:gd name="connsiteY216" fmla="*/ 8956289 h 13511369"/>
                  <a:gd name="connsiteX217" fmla="*/ 5976365 w 12089090"/>
                  <a:gd name="connsiteY217" fmla="*/ 9087006 h 13511369"/>
                  <a:gd name="connsiteX218" fmla="*/ 6458567 w 12089090"/>
                  <a:gd name="connsiteY218" fmla="*/ 8201432 h 13511369"/>
                  <a:gd name="connsiteX219" fmla="*/ 6221634 w 12089090"/>
                  <a:gd name="connsiteY219" fmla="*/ 8101170 h 13511369"/>
                  <a:gd name="connsiteX220" fmla="*/ 6443090 w 12089090"/>
                  <a:gd name="connsiteY220" fmla="*/ 8110694 h 13511369"/>
                  <a:gd name="connsiteX221" fmla="*/ 6713363 w 12089090"/>
                  <a:gd name="connsiteY221" fmla="*/ 8074975 h 13511369"/>
                  <a:gd name="connsiteX222" fmla="*/ 6872907 w 12089090"/>
                  <a:gd name="connsiteY222" fmla="*/ 8032113 h 13511369"/>
                  <a:gd name="connsiteX223" fmla="*/ 6802659 w 12089090"/>
                  <a:gd name="connsiteY223" fmla="*/ 7972582 h 13511369"/>
                  <a:gd name="connsiteX224" fmla="*/ 6894339 w 12089090"/>
                  <a:gd name="connsiteY224" fmla="*/ 7846626 h 13511369"/>
                  <a:gd name="connsiteX225" fmla="*/ 6997921 w 12089090"/>
                  <a:gd name="connsiteY225" fmla="*/ 7867807 h 13511369"/>
                  <a:gd name="connsiteX226" fmla="*/ 7034832 w 12089090"/>
                  <a:gd name="connsiteY226" fmla="*/ 7793990 h 13511369"/>
                  <a:gd name="connsiteX227" fmla="*/ 6961013 w 12089090"/>
                  <a:gd name="connsiteY227" fmla="*/ 7693975 h 13511369"/>
                  <a:gd name="connsiteX228" fmla="*/ 6927676 w 12089090"/>
                  <a:gd name="connsiteY228" fmla="*/ 7596344 h 13511369"/>
                  <a:gd name="connsiteX229" fmla="*/ 6837187 w 12089090"/>
                  <a:gd name="connsiteY229" fmla="*/ 7591832 h 13511369"/>
                  <a:gd name="connsiteX230" fmla="*/ 6763369 w 12089090"/>
                  <a:gd name="connsiteY230" fmla="*/ 7674925 h 13511369"/>
                  <a:gd name="connsiteX231" fmla="*/ 6627637 w 12089090"/>
                  <a:gd name="connsiteY231" fmla="*/ 7687082 h 13511369"/>
                  <a:gd name="connsiteX232" fmla="*/ 6687169 w 12089090"/>
                  <a:gd name="connsiteY232" fmla="*/ 7617775 h 13511369"/>
                  <a:gd name="connsiteX233" fmla="*/ 6699076 w 12089090"/>
                  <a:gd name="connsiteY233" fmla="*/ 7529669 h 13511369"/>
                  <a:gd name="connsiteX234" fmla="*/ 6720506 w 12089090"/>
                  <a:gd name="connsiteY234" fmla="*/ 7467756 h 13511369"/>
                  <a:gd name="connsiteX235" fmla="*/ 6684787 w 12089090"/>
                  <a:gd name="connsiteY235" fmla="*/ 7401332 h 13511369"/>
                  <a:gd name="connsiteX236" fmla="*/ 6620494 w 12089090"/>
                  <a:gd name="connsiteY236" fmla="*/ 7432038 h 13511369"/>
                  <a:gd name="connsiteX237" fmla="*/ 6618112 w 12089090"/>
                  <a:gd name="connsiteY237" fmla="*/ 7351326 h 13511369"/>
                  <a:gd name="connsiteX238" fmla="*/ 6837188 w 12089090"/>
                  <a:gd name="connsiteY238" fmla="*/ 7243919 h 13511369"/>
                  <a:gd name="connsiteX239" fmla="*/ 6801469 w 12089090"/>
                  <a:gd name="connsiteY239" fmla="*/ 7089138 h 13511369"/>
                  <a:gd name="connsiteX240" fmla="*/ 6877669 w 12089090"/>
                  <a:gd name="connsiteY240" fmla="*/ 7072469 h 13511369"/>
                  <a:gd name="connsiteX241" fmla="*/ 6856237 w 12089090"/>
                  <a:gd name="connsiteY241" fmla="*/ 6982232 h 13511369"/>
                  <a:gd name="connsiteX242" fmla="*/ 6961013 w 12089090"/>
                  <a:gd name="connsiteY242" fmla="*/ 6984363 h 13511369"/>
                  <a:gd name="connsiteX243" fmla="*/ 7003876 w 12089090"/>
                  <a:gd name="connsiteY243" fmla="*/ 6903400 h 13511369"/>
                  <a:gd name="connsiteX244" fmla="*/ 7106269 w 12089090"/>
                  <a:gd name="connsiteY244" fmla="*/ 6936738 h 13511369"/>
                  <a:gd name="connsiteX245" fmla="*/ 7180088 w 12089090"/>
                  <a:gd name="connsiteY245" fmla="*/ 7039132 h 13511369"/>
                  <a:gd name="connsiteX246" fmla="*/ 7246763 w 12089090"/>
                  <a:gd name="connsiteY246" fmla="*/ 6979600 h 13511369"/>
                  <a:gd name="connsiteX247" fmla="*/ 7187232 w 12089090"/>
                  <a:gd name="connsiteY247" fmla="*/ 6843869 h 13511369"/>
                  <a:gd name="connsiteX248" fmla="*/ 7244381 w 12089090"/>
                  <a:gd name="connsiteY248" fmla="*/ 6896506 h 13511369"/>
                  <a:gd name="connsiteX249" fmla="*/ 7361063 w 12089090"/>
                  <a:gd name="connsiteY249" fmla="*/ 6934357 h 13511369"/>
                  <a:gd name="connsiteX250" fmla="*/ 7434882 w 12089090"/>
                  <a:gd name="connsiteY250" fmla="*/ 7006046 h 13511369"/>
                  <a:gd name="connsiteX251" fmla="*/ 7403926 w 12089090"/>
                  <a:gd name="connsiteY251" fmla="*/ 7144158 h 13511369"/>
                  <a:gd name="connsiteX252" fmla="*/ 7475363 w 12089090"/>
                  <a:gd name="connsiteY252" fmla="*/ 7108439 h 13511369"/>
                  <a:gd name="connsiteX253" fmla="*/ 7465837 w 12089090"/>
                  <a:gd name="connsiteY253" fmla="*/ 7077482 h 13511369"/>
                  <a:gd name="connsiteX254" fmla="*/ 7542038 w 12089090"/>
                  <a:gd name="connsiteY254" fmla="*/ 7163208 h 13511369"/>
                  <a:gd name="connsiteX255" fmla="*/ 7477744 w 12089090"/>
                  <a:gd name="connsiteY255" fmla="*/ 7244171 h 13511369"/>
                  <a:gd name="connsiteX256" fmla="*/ 7542037 w 12089090"/>
                  <a:gd name="connsiteY256" fmla="*/ 7325132 h 13511369"/>
                  <a:gd name="connsiteX257" fmla="*/ 7468219 w 12089090"/>
                  <a:gd name="connsiteY257" fmla="*/ 7344183 h 13511369"/>
                  <a:gd name="connsiteX258" fmla="*/ 7375351 w 12089090"/>
                  <a:gd name="connsiteY258" fmla="*/ 7296558 h 13511369"/>
                  <a:gd name="connsiteX259" fmla="*/ 7327726 w 12089090"/>
                  <a:gd name="connsiteY259" fmla="*/ 7406096 h 13511369"/>
                  <a:gd name="connsiteX260" fmla="*/ 7403926 w 12089090"/>
                  <a:gd name="connsiteY260" fmla="*/ 7425146 h 13511369"/>
                  <a:gd name="connsiteX261" fmla="*/ 7458694 w 12089090"/>
                  <a:gd name="connsiteY261" fmla="*/ 7484677 h 13511369"/>
                  <a:gd name="connsiteX262" fmla="*/ 7484888 w 12089090"/>
                  <a:gd name="connsiteY262" fmla="*/ 7515382 h 13511369"/>
                  <a:gd name="connsiteX263" fmla="*/ 7505128 w 12089090"/>
                  <a:gd name="connsiteY263" fmla="*/ 7467755 h 13511369"/>
                  <a:gd name="connsiteX264" fmla="*/ 7563469 w 12089090"/>
                  <a:gd name="connsiteY264" fmla="*/ 7529921 h 13511369"/>
                  <a:gd name="connsiteX265" fmla="*/ 7656338 w 12089090"/>
                  <a:gd name="connsiteY265" fmla="*/ 7615646 h 13511369"/>
                  <a:gd name="connsiteX266" fmla="*/ 7656338 w 12089090"/>
                  <a:gd name="connsiteY266" fmla="*/ 7510871 h 13511369"/>
                  <a:gd name="connsiteX267" fmla="*/ 7830168 w 12089090"/>
                  <a:gd name="connsiteY267" fmla="*/ 7606120 h 13511369"/>
                  <a:gd name="connsiteX268" fmla="*/ 7723013 w 12089090"/>
                  <a:gd name="connsiteY268" fmla="*/ 7370377 h 13511369"/>
                  <a:gd name="connsiteX269" fmla="*/ 7725394 w 12089090"/>
                  <a:gd name="connsiteY269" fmla="*/ 7234646 h 13511369"/>
                  <a:gd name="connsiteX270" fmla="*/ 7630144 w 12089090"/>
                  <a:gd name="connsiteY270" fmla="*/ 7206071 h 13511369"/>
                  <a:gd name="connsiteX271" fmla="*/ 7694437 w 12089090"/>
                  <a:gd name="connsiteY271" fmla="*/ 7039382 h 13511369"/>
                  <a:gd name="connsiteX272" fmla="*/ 8392144 w 12089090"/>
                  <a:gd name="connsiteY272" fmla="*/ 6653621 h 13511369"/>
                  <a:gd name="connsiteX273" fmla="*/ 8720757 w 12089090"/>
                  <a:gd name="connsiteY273" fmla="*/ 6591708 h 13511369"/>
                  <a:gd name="connsiteX274" fmla="*/ 8739807 w 12089090"/>
                  <a:gd name="connsiteY274" fmla="*/ 6696483 h 13511369"/>
                  <a:gd name="connsiteX275" fmla="*/ 8813626 w 12089090"/>
                  <a:gd name="connsiteY275" fmla="*/ 6701246 h 13511369"/>
                  <a:gd name="connsiteX276" fmla="*/ 8789812 w 12089090"/>
                  <a:gd name="connsiteY276" fmla="*/ 6548844 h 13511369"/>
                  <a:gd name="connsiteX277" fmla="*/ 9332737 w 12089090"/>
                  <a:gd name="connsiteY277" fmla="*/ 6544082 h 13511369"/>
                  <a:gd name="connsiteX278" fmla="*/ 9520856 w 12089090"/>
                  <a:gd name="connsiteY278" fmla="*/ 6494075 h 13511369"/>
                  <a:gd name="connsiteX279" fmla="*/ 9647062 w 12089090"/>
                  <a:gd name="connsiteY279" fmla="*/ 6298813 h 13511369"/>
                  <a:gd name="connsiteX280" fmla="*/ 9923287 w 12089090"/>
                  <a:gd name="connsiteY280" fmla="*/ 6334532 h 13511369"/>
                  <a:gd name="connsiteX281" fmla="*/ 9887569 w 12089090"/>
                  <a:gd name="connsiteY281" fmla="*/ 6420258 h 13511369"/>
                  <a:gd name="connsiteX282" fmla="*/ 9744694 w 12089090"/>
                  <a:gd name="connsiteY282" fmla="*/ 6434546 h 13511369"/>
                  <a:gd name="connsiteX283" fmla="*/ 9813749 w 12089090"/>
                  <a:gd name="connsiteY283" fmla="*/ 6489313 h 13511369"/>
                  <a:gd name="connsiteX284" fmla="*/ 9682782 w 12089090"/>
                  <a:gd name="connsiteY284" fmla="*/ 6517889 h 13511369"/>
                  <a:gd name="connsiteX285" fmla="*/ 9556576 w 12089090"/>
                  <a:gd name="connsiteY285" fmla="*/ 6508364 h 13511369"/>
                  <a:gd name="connsiteX286" fmla="*/ 9470850 w 12089090"/>
                  <a:gd name="connsiteY286" fmla="*/ 6544082 h 13511369"/>
                  <a:gd name="connsiteX287" fmla="*/ 9439894 w 12089090"/>
                  <a:gd name="connsiteY287" fmla="*/ 6848883 h 13511369"/>
                  <a:gd name="connsiteX288" fmla="*/ 9601819 w 12089090"/>
                  <a:gd name="connsiteY288" fmla="*/ 6882220 h 13511369"/>
                  <a:gd name="connsiteX289" fmla="*/ 9808987 w 12089090"/>
                  <a:gd name="connsiteY289" fmla="*/ 6696482 h 13511369"/>
                  <a:gd name="connsiteX290" fmla="*/ 9847088 w 12089090"/>
                  <a:gd name="connsiteY290" fmla="*/ 6794114 h 13511369"/>
                  <a:gd name="connsiteX291" fmla="*/ 9994726 w 12089090"/>
                  <a:gd name="connsiteY291" fmla="*/ 6717914 h 13511369"/>
                  <a:gd name="connsiteX292" fmla="*/ 9894713 w 12089090"/>
                  <a:gd name="connsiteY292" fmla="*/ 6956040 h 13511369"/>
                  <a:gd name="connsiteX293" fmla="*/ 10037588 w 12089090"/>
                  <a:gd name="connsiteY293" fmla="*/ 6898889 h 13511369"/>
                  <a:gd name="connsiteX294" fmla="*/ 10004251 w 12089090"/>
                  <a:gd name="connsiteY294" fmla="*/ 6986996 h 13511369"/>
                  <a:gd name="connsiteX295" fmla="*/ 10235232 w 12089090"/>
                  <a:gd name="connsiteY295" fmla="*/ 6984614 h 13511369"/>
                  <a:gd name="connsiteX296" fmla="*/ 10075687 w 12089090"/>
                  <a:gd name="connsiteY296" fmla="*/ 7039382 h 13511369"/>
                  <a:gd name="connsiteX297" fmla="*/ 9966151 w 12089090"/>
                  <a:gd name="connsiteY297" fmla="*/ 7096533 h 13511369"/>
                  <a:gd name="connsiteX298" fmla="*/ 9847088 w 12089090"/>
                  <a:gd name="connsiteY298" fmla="*/ 7210833 h 13511369"/>
                  <a:gd name="connsiteX299" fmla="*/ 9882806 w 12089090"/>
                  <a:gd name="connsiteY299" fmla="*/ 7270363 h 13511369"/>
                  <a:gd name="connsiteX300" fmla="*/ 9925669 w 12089090"/>
                  <a:gd name="connsiteY300" fmla="*/ 7320371 h 13511369"/>
                  <a:gd name="connsiteX301" fmla="*/ 10004251 w 12089090"/>
                  <a:gd name="connsiteY301" fmla="*/ 7287033 h 13511369"/>
                  <a:gd name="connsiteX302" fmla="*/ 10016156 w 12089090"/>
                  <a:gd name="connsiteY302" fmla="*/ 7348944 h 13511369"/>
                  <a:gd name="connsiteX303" fmla="*/ 10130457 w 12089090"/>
                  <a:gd name="connsiteY303" fmla="*/ 7210833 h 13511369"/>
                  <a:gd name="connsiteX304" fmla="*/ 10166176 w 12089090"/>
                  <a:gd name="connsiteY304" fmla="*/ 7356089 h 13511369"/>
                  <a:gd name="connsiteX305" fmla="*/ 10261426 w 12089090"/>
                  <a:gd name="connsiteY305" fmla="*/ 7239408 h 13511369"/>
                  <a:gd name="connsiteX306" fmla="*/ 10287619 w 12089090"/>
                  <a:gd name="connsiteY306" fmla="*/ 7401332 h 13511369"/>
                  <a:gd name="connsiteX307" fmla="*/ 10361437 w 12089090"/>
                  <a:gd name="connsiteY307" fmla="*/ 7477532 h 13511369"/>
                  <a:gd name="connsiteX308" fmla="*/ 10151887 w 12089090"/>
                  <a:gd name="connsiteY308" fmla="*/ 7591832 h 13511369"/>
                  <a:gd name="connsiteX309" fmla="*/ 10304288 w 12089090"/>
                  <a:gd name="connsiteY309" fmla="*/ 7741852 h 13511369"/>
                  <a:gd name="connsiteX310" fmla="*/ 10335244 w 12089090"/>
                  <a:gd name="connsiteY310" fmla="*/ 7644221 h 13511369"/>
                  <a:gd name="connsiteX311" fmla="*/ 10406680 w 12089090"/>
                  <a:gd name="connsiteY311" fmla="*/ 7732326 h 13511369"/>
                  <a:gd name="connsiteX312" fmla="*/ 10528126 w 12089090"/>
                  <a:gd name="connsiteY312" fmla="*/ 7691846 h 13511369"/>
                  <a:gd name="connsiteX313" fmla="*/ 10532887 w 12089090"/>
                  <a:gd name="connsiteY313" fmla="*/ 7777570 h 13511369"/>
                  <a:gd name="connsiteX314" fmla="*/ 10530506 w 12089090"/>
                  <a:gd name="connsiteY314" fmla="*/ 7875200 h 13511369"/>
                  <a:gd name="connsiteX315" fmla="*/ 10640043 w 12089090"/>
                  <a:gd name="connsiteY315" fmla="*/ 7837101 h 13511369"/>
                  <a:gd name="connsiteX316" fmla="*/ 10680526 w 12089090"/>
                  <a:gd name="connsiteY316" fmla="*/ 8075227 h 13511369"/>
                  <a:gd name="connsiteX317" fmla="*/ 10818637 w 12089090"/>
                  <a:gd name="connsiteY317" fmla="*/ 8106182 h 13511369"/>
                  <a:gd name="connsiteX318" fmla="*/ 10832925 w 12089090"/>
                  <a:gd name="connsiteY318" fmla="*/ 7815670 h 13511369"/>
                  <a:gd name="connsiteX319" fmla="*/ 10923413 w 12089090"/>
                  <a:gd name="connsiteY319" fmla="*/ 7791858 h 13511369"/>
                  <a:gd name="connsiteX320" fmla="*/ 10992469 w 12089090"/>
                  <a:gd name="connsiteY320" fmla="*/ 7620407 h 13511369"/>
                  <a:gd name="connsiteX321" fmla="*/ 10954369 w 12089090"/>
                  <a:gd name="connsiteY321" fmla="*/ 7491821 h 13511369"/>
                  <a:gd name="connsiteX322" fmla="*/ 10859119 w 12089090"/>
                  <a:gd name="connsiteY322" fmla="*/ 7479913 h 13511369"/>
                  <a:gd name="connsiteX323" fmla="*/ 10906743 w 12089090"/>
                  <a:gd name="connsiteY323" fmla="*/ 7360851 h 13511369"/>
                  <a:gd name="connsiteX324" fmla="*/ 10801969 w 12089090"/>
                  <a:gd name="connsiteY324" fmla="*/ 7289414 h 13511369"/>
                  <a:gd name="connsiteX325" fmla="*/ 10761487 w 12089090"/>
                  <a:gd name="connsiteY325" fmla="*/ 7058432 h 13511369"/>
                  <a:gd name="connsiteX326" fmla="*/ 10443987 w 12089090"/>
                  <a:gd name="connsiteY326" fmla="*/ 7020332 h 13511369"/>
                  <a:gd name="connsiteX327" fmla="*/ 10513838 w 12089090"/>
                  <a:gd name="connsiteY327" fmla="*/ 6915558 h 13511369"/>
                  <a:gd name="connsiteX328" fmla="*/ 10637663 w 12089090"/>
                  <a:gd name="connsiteY328" fmla="*/ 6896508 h 13511369"/>
                  <a:gd name="connsiteX329" fmla="*/ 10647187 w 12089090"/>
                  <a:gd name="connsiteY329" fmla="*/ 6810782 h 13511369"/>
                  <a:gd name="connsiteX330" fmla="*/ 10859912 w 12089090"/>
                  <a:gd name="connsiteY330" fmla="*/ 6899682 h 13511369"/>
                  <a:gd name="connsiteX331" fmla="*/ 10875787 w 12089090"/>
                  <a:gd name="connsiteY331" fmla="*/ 6677432 h 13511369"/>
                  <a:gd name="connsiteX332" fmla="*/ 10666237 w 12089090"/>
                  <a:gd name="connsiteY332" fmla="*/ 6772682 h 13511369"/>
                  <a:gd name="connsiteX333" fmla="*/ 10590037 w 12089090"/>
                  <a:gd name="connsiteY333" fmla="*/ 6544082 h 13511369"/>
                  <a:gd name="connsiteX334" fmla="*/ 10361437 w 12089090"/>
                  <a:gd name="connsiteY334" fmla="*/ 6753632 h 13511369"/>
                  <a:gd name="connsiteX335" fmla="*/ 10374138 w 12089090"/>
                  <a:gd name="connsiteY335" fmla="*/ 6588533 h 13511369"/>
                  <a:gd name="connsiteX336" fmla="*/ 10386837 w 12089090"/>
                  <a:gd name="connsiteY336" fmla="*/ 6464707 h 13511369"/>
                  <a:gd name="connsiteX337" fmla="*/ 10331672 w 12089090"/>
                  <a:gd name="connsiteY337" fmla="*/ 6436675 h 13511369"/>
                  <a:gd name="connsiteX338" fmla="*/ 10278888 w 12089090"/>
                  <a:gd name="connsiteY338" fmla="*/ 6452008 h 13511369"/>
                  <a:gd name="connsiteX339" fmla="*/ 10158237 w 12089090"/>
                  <a:gd name="connsiteY339" fmla="*/ 6236107 h 13511369"/>
                  <a:gd name="connsiteX340" fmla="*/ 10323338 w 12089090"/>
                  <a:gd name="connsiteY340" fmla="*/ 6274208 h 13511369"/>
                  <a:gd name="connsiteX341" fmla="*/ 10564638 w 12089090"/>
                  <a:gd name="connsiteY341" fmla="*/ 6274208 h 13511369"/>
                  <a:gd name="connsiteX342" fmla="*/ 10694812 w 12089090"/>
                  <a:gd name="connsiteY342" fmla="*/ 6134507 h 13511369"/>
                  <a:gd name="connsiteX343" fmla="*/ 10593213 w 12089090"/>
                  <a:gd name="connsiteY343" fmla="*/ 6023383 h 13511369"/>
                  <a:gd name="connsiteX344" fmla="*/ 10380487 w 12089090"/>
                  <a:gd name="connsiteY344" fmla="*/ 5975757 h 13511369"/>
                  <a:gd name="connsiteX345" fmla="*/ 10561462 w 12089090"/>
                  <a:gd name="connsiteY345" fmla="*/ 5845582 h 13511369"/>
                  <a:gd name="connsiteX346" fmla="*/ 10507488 w 12089090"/>
                  <a:gd name="connsiteY346" fmla="*/ 5728108 h 13511369"/>
                  <a:gd name="connsiteX347" fmla="*/ 10561463 w 12089090"/>
                  <a:gd name="connsiteY347" fmla="*/ 5607458 h 13511369"/>
                  <a:gd name="connsiteX348" fmla="*/ 10523362 w 12089090"/>
                  <a:gd name="connsiteY348" fmla="*/ 5604282 h 13511369"/>
                  <a:gd name="connsiteX349" fmla="*/ 10488438 w 12089090"/>
                  <a:gd name="connsiteY349" fmla="*/ 5528083 h 13511369"/>
                  <a:gd name="connsiteX350" fmla="*/ 10329687 w 12089090"/>
                  <a:gd name="connsiteY350" fmla="*/ 5375682 h 13511369"/>
                  <a:gd name="connsiteX351" fmla="*/ 10599563 w 12089090"/>
                  <a:gd name="connsiteY351" fmla="*/ 5480458 h 13511369"/>
                  <a:gd name="connsiteX352" fmla="*/ 10742437 w 12089090"/>
                  <a:gd name="connsiteY352" fmla="*/ 5439182 h 13511369"/>
                  <a:gd name="connsiteX353" fmla="*/ 10717038 w 12089090"/>
                  <a:gd name="connsiteY353" fmla="*/ 5686833 h 13511369"/>
                  <a:gd name="connsiteX354" fmla="*/ 10894837 w 12089090"/>
                  <a:gd name="connsiteY354" fmla="*/ 5724932 h 13511369"/>
                  <a:gd name="connsiteX355" fmla="*/ 10951988 w 12089090"/>
                  <a:gd name="connsiteY355" fmla="*/ 5550308 h 13511369"/>
                  <a:gd name="connsiteX356" fmla="*/ 10993262 w 12089090"/>
                  <a:gd name="connsiteY356" fmla="*/ 5321707 h 13511369"/>
                  <a:gd name="connsiteX357" fmla="*/ 10913888 w 12089090"/>
                  <a:gd name="connsiteY357" fmla="*/ 5118508 h 13511369"/>
                  <a:gd name="connsiteX358" fmla="*/ 10856737 w 12089090"/>
                  <a:gd name="connsiteY358" fmla="*/ 5020082 h 13511369"/>
                  <a:gd name="connsiteX359" fmla="*/ 10777363 w 12089090"/>
                  <a:gd name="connsiteY359" fmla="*/ 5137558 h 13511369"/>
                  <a:gd name="connsiteX360" fmla="*/ 10707513 w 12089090"/>
                  <a:gd name="connsiteY360" fmla="*/ 5096283 h 13511369"/>
                  <a:gd name="connsiteX361" fmla="*/ 10675763 w 12089090"/>
                  <a:gd name="connsiteY361" fmla="*/ 5216933 h 13511369"/>
                  <a:gd name="connsiteX362" fmla="*/ 10574162 w 12089090"/>
                  <a:gd name="connsiteY362" fmla="*/ 5220107 h 13511369"/>
                  <a:gd name="connsiteX363" fmla="*/ 10494787 w 12089090"/>
                  <a:gd name="connsiteY363" fmla="*/ 5077232 h 13511369"/>
                  <a:gd name="connsiteX364" fmla="*/ 10456687 w 12089090"/>
                  <a:gd name="connsiteY364" fmla="*/ 4924832 h 13511369"/>
                  <a:gd name="connsiteX365" fmla="*/ 10240787 w 12089090"/>
                  <a:gd name="connsiteY365" fmla="*/ 4928007 h 13511369"/>
                  <a:gd name="connsiteX366" fmla="*/ 10266187 w 12089090"/>
                  <a:gd name="connsiteY366" fmla="*/ 5153432 h 13511369"/>
                  <a:gd name="connsiteX367" fmla="*/ 10228088 w 12089090"/>
                  <a:gd name="connsiteY367" fmla="*/ 4959758 h 13511369"/>
                  <a:gd name="connsiteX368" fmla="*/ 10183637 w 12089090"/>
                  <a:gd name="connsiteY368" fmla="*/ 4972457 h 13511369"/>
                  <a:gd name="connsiteX369" fmla="*/ 10113787 w 12089090"/>
                  <a:gd name="connsiteY369" fmla="*/ 4861332 h 13511369"/>
                  <a:gd name="connsiteX370" fmla="*/ 10018538 w 12089090"/>
                  <a:gd name="connsiteY370" fmla="*/ 4931183 h 13511369"/>
                  <a:gd name="connsiteX371" fmla="*/ 9862962 w 12089090"/>
                  <a:gd name="connsiteY371" fmla="*/ 5058182 h 13511369"/>
                  <a:gd name="connsiteX372" fmla="*/ 10228087 w 12089090"/>
                  <a:gd name="connsiteY372" fmla="*/ 4724807 h 13511369"/>
                  <a:gd name="connsiteX373" fmla="*/ 10372550 w 12089090"/>
                  <a:gd name="connsiteY373" fmla="*/ 4634321 h 13511369"/>
                  <a:gd name="connsiteX374" fmla="*/ 10590037 w 12089090"/>
                  <a:gd name="connsiteY374" fmla="*/ 4581932 h 13511369"/>
                  <a:gd name="connsiteX375" fmla="*/ 10628138 w 12089090"/>
                  <a:gd name="connsiteY375" fmla="*/ 4461283 h 13511369"/>
                  <a:gd name="connsiteX376" fmla="*/ 10799588 w 12089090"/>
                  <a:gd name="connsiteY376" fmla="*/ 4334283 h 13511369"/>
                  <a:gd name="connsiteX377" fmla="*/ 10831337 w 12089090"/>
                  <a:gd name="connsiteY377" fmla="*/ 4080282 h 13511369"/>
                  <a:gd name="connsiteX378" fmla="*/ 10599562 w 12089090"/>
                  <a:gd name="connsiteY378" fmla="*/ 3997732 h 13511369"/>
                  <a:gd name="connsiteX379" fmla="*/ 10282063 w 12089090"/>
                  <a:gd name="connsiteY379" fmla="*/ 3950108 h 13511369"/>
                  <a:gd name="connsiteX380" fmla="*/ 10151887 w 12089090"/>
                  <a:gd name="connsiteY380" fmla="*/ 4010432 h 13511369"/>
                  <a:gd name="connsiteX381" fmla="*/ 10177288 w 12089090"/>
                  <a:gd name="connsiteY381" fmla="*/ 3845333 h 13511369"/>
                  <a:gd name="connsiteX382" fmla="*/ 10126488 w 12089090"/>
                  <a:gd name="connsiteY382" fmla="*/ 3670708 h 13511369"/>
                  <a:gd name="connsiteX383" fmla="*/ 10240787 w 12089090"/>
                  <a:gd name="connsiteY383" fmla="*/ 3708807 h 13511369"/>
                  <a:gd name="connsiteX384" fmla="*/ 10361438 w 12089090"/>
                  <a:gd name="connsiteY384" fmla="*/ 3600858 h 13511369"/>
                  <a:gd name="connsiteX385" fmla="*/ 10551938 w 12089090"/>
                  <a:gd name="connsiteY385" fmla="*/ 3661183 h 13511369"/>
                  <a:gd name="connsiteX386" fmla="*/ 10564638 w 12089090"/>
                  <a:gd name="connsiteY386" fmla="*/ 3477033 h 13511369"/>
                  <a:gd name="connsiteX387" fmla="*/ 10704337 w 12089090"/>
                  <a:gd name="connsiteY387" fmla="*/ 3515132 h 13511369"/>
                  <a:gd name="connsiteX388" fmla="*/ 10818637 w 12089090"/>
                  <a:gd name="connsiteY388" fmla="*/ 3210332 h 13511369"/>
                  <a:gd name="connsiteX389" fmla="*/ 10920238 w 12089090"/>
                  <a:gd name="connsiteY389" fmla="*/ 3299233 h 13511369"/>
                  <a:gd name="connsiteX390" fmla="*/ 11059937 w 12089090"/>
                  <a:gd name="connsiteY390" fmla="*/ 3283357 h 13511369"/>
                  <a:gd name="connsiteX391" fmla="*/ 11094862 w 12089090"/>
                  <a:gd name="connsiteY391" fmla="*/ 3508782 h 13511369"/>
                  <a:gd name="connsiteX392" fmla="*/ 11171063 w 12089090"/>
                  <a:gd name="connsiteY392" fmla="*/ 3251608 h 13511369"/>
                  <a:gd name="connsiteX393" fmla="*/ 11094863 w 12089090"/>
                  <a:gd name="connsiteY393" fmla="*/ 3165883 h 13511369"/>
                  <a:gd name="connsiteX394" fmla="*/ 11180587 w 12089090"/>
                  <a:gd name="connsiteY394" fmla="*/ 2911882 h 13511369"/>
                  <a:gd name="connsiteX395" fmla="*/ 10999613 w 12089090"/>
                  <a:gd name="connsiteY395" fmla="*/ 2988083 h 13511369"/>
                  <a:gd name="connsiteX396" fmla="*/ 10971037 w 12089090"/>
                  <a:gd name="connsiteY396" fmla="*/ 2918232 h 13511369"/>
                  <a:gd name="connsiteX397" fmla="*/ 10780537 w 12089090"/>
                  <a:gd name="connsiteY397" fmla="*/ 2715032 h 13511369"/>
                  <a:gd name="connsiteX398" fmla="*/ 10748788 w 12089090"/>
                  <a:gd name="connsiteY398" fmla="*/ 2530883 h 13511369"/>
                  <a:gd name="connsiteX399" fmla="*/ 10717038 w 12089090"/>
                  <a:gd name="connsiteY399" fmla="*/ 2435633 h 13511369"/>
                  <a:gd name="connsiteX400" fmla="*/ 10818637 w 12089090"/>
                  <a:gd name="connsiteY400" fmla="*/ 2334032 h 13511369"/>
                  <a:gd name="connsiteX401" fmla="*/ 11078988 w 12089090"/>
                  <a:gd name="connsiteY401" fmla="*/ 2099083 h 13511369"/>
                  <a:gd name="connsiteX402" fmla="*/ 11199637 w 12089090"/>
                  <a:gd name="connsiteY402" fmla="*/ 2118132 h 13511369"/>
                  <a:gd name="connsiteX403" fmla="*/ 11269488 w 12089090"/>
                  <a:gd name="connsiteY403" fmla="*/ 2029233 h 13511369"/>
                  <a:gd name="connsiteX404" fmla="*/ 11504437 w 12089090"/>
                  <a:gd name="connsiteY404" fmla="*/ 1921282 h 13511369"/>
                  <a:gd name="connsiteX405" fmla="*/ 11358388 w 12089090"/>
                  <a:gd name="connsiteY405" fmla="*/ 1851433 h 13511369"/>
                  <a:gd name="connsiteX406" fmla="*/ 11275837 w 12089090"/>
                  <a:gd name="connsiteY406" fmla="*/ 1705382 h 13511369"/>
                  <a:gd name="connsiteX407" fmla="*/ 11377437 w 12089090"/>
                  <a:gd name="connsiteY407" fmla="*/ 1279932 h 13511369"/>
                  <a:gd name="connsiteX408" fmla="*/ 11256787 w 12089090"/>
                  <a:gd name="connsiteY408" fmla="*/ 1019582 h 13511369"/>
                  <a:gd name="connsiteX409" fmla="*/ 11542537 w 12089090"/>
                  <a:gd name="connsiteY409" fmla="*/ 1362482 h 13511369"/>
                  <a:gd name="connsiteX410" fmla="*/ 11707637 w 12089090"/>
                  <a:gd name="connsiteY410" fmla="*/ 1165632 h 13511369"/>
                  <a:gd name="connsiteX411" fmla="*/ 11891787 w 12089090"/>
                  <a:gd name="connsiteY411" fmla="*/ 1476782 h 13511369"/>
                  <a:gd name="connsiteX412" fmla="*/ 12088637 w 12089090"/>
                  <a:gd name="connsiteY412" fmla="*/ 1578383 h 13511369"/>
                  <a:gd name="connsiteX413" fmla="*/ 11923537 w 12089090"/>
                  <a:gd name="connsiteY413" fmla="*/ 1133883 h 13511369"/>
                  <a:gd name="connsiteX414" fmla="*/ 11910837 w 12089090"/>
                  <a:gd name="connsiteY414" fmla="*/ 917982 h 13511369"/>
                  <a:gd name="connsiteX415" fmla="*/ 11777487 w 12089090"/>
                  <a:gd name="connsiteY415" fmla="*/ 721132 h 13511369"/>
                  <a:gd name="connsiteX416" fmla="*/ 11752087 w 12089090"/>
                  <a:gd name="connsiteY41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50697 w 12089090"/>
                  <a:gd name="connsiteY6" fmla="*/ 1397950 h 13511369"/>
                  <a:gd name="connsiteX7" fmla="*/ 10176890 w 12089090"/>
                  <a:gd name="connsiteY7" fmla="*/ 1555113 h 13511369"/>
                  <a:gd name="connsiteX8" fmla="*/ 10267378 w 12089090"/>
                  <a:gd name="connsiteY8" fmla="*/ 1640838 h 13511369"/>
                  <a:gd name="connsiteX9" fmla="*/ 10168556 w 12089090"/>
                  <a:gd name="connsiteY9" fmla="*/ 1710144 h 13511369"/>
                  <a:gd name="connsiteX10" fmla="*/ 10169747 w 12089090"/>
                  <a:gd name="connsiteY10" fmla="*/ 1974212 h 13511369"/>
                  <a:gd name="connsiteX11" fmla="*/ 10195940 w 12089090"/>
                  <a:gd name="connsiteY11" fmla="*/ 2128994 h 13511369"/>
                  <a:gd name="connsiteX12" fmla="*/ 9986390 w 12089090"/>
                  <a:gd name="connsiteY12" fmla="*/ 2152806 h 13511369"/>
                  <a:gd name="connsiteX13" fmla="*/ 10012584 w 12089090"/>
                  <a:gd name="connsiteY13" fmla="*/ 2438556 h 13511369"/>
                  <a:gd name="connsiteX14" fmla="*/ 9923287 w 12089090"/>
                  <a:gd name="connsiteY14" fmla="*/ 2486432 h 13511369"/>
                  <a:gd name="connsiteX15" fmla="*/ 9836372 w 12089090"/>
                  <a:gd name="connsiteY15" fmla="*/ 2433794 h 13511369"/>
                  <a:gd name="connsiteX16" fmla="*/ 9698259 w 12089090"/>
                  <a:gd name="connsiteY16" fmla="*/ 2379025 h 13511369"/>
                  <a:gd name="connsiteX17" fmla="*/ 9650634 w 12089090"/>
                  <a:gd name="connsiteY17" fmla="*/ 2271869 h 13511369"/>
                  <a:gd name="connsiteX18" fmla="*/ 9519665 w 12089090"/>
                  <a:gd name="connsiteY18" fmla="*/ 2290919 h 13511369"/>
                  <a:gd name="connsiteX19" fmla="*/ 9305353 w 12089090"/>
                  <a:gd name="connsiteY19" fmla="*/ 2112325 h 13511369"/>
                  <a:gd name="connsiteX20" fmla="*/ 9176765 w 12089090"/>
                  <a:gd name="connsiteY20" fmla="*/ 2209956 h 13511369"/>
                  <a:gd name="connsiteX21" fmla="*/ 9123187 w 12089090"/>
                  <a:gd name="connsiteY21" fmla="*/ 2105432 h 13511369"/>
                  <a:gd name="connsiteX22" fmla="*/ 8936259 w 12089090"/>
                  <a:gd name="connsiteY22" fmla="*/ 2012313 h 13511369"/>
                  <a:gd name="connsiteX23" fmla="*/ 8874347 w 12089090"/>
                  <a:gd name="connsiteY23" fmla="*/ 2231388 h 13511369"/>
                  <a:gd name="connsiteX24" fmla="*/ 8881490 w 12089090"/>
                  <a:gd name="connsiteY24" fmla="*/ 2321875 h 13511369"/>
                  <a:gd name="connsiteX25" fmla="*/ 8781478 w 12089090"/>
                  <a:gd name="connsiteY25" fmla="*/ 2293300 h 13511369"/>
                  <a:gd name="connsiteX26" fmla="*/ 8579072 w 12089090"/>
                  <a:gd name="connsiteY26" fmla="*/ 2374263 h 13511369"/>
                  <a:gd name="connsiteX27" fmla="*/ 8418337 w 12089090"/>
                  <a:gd name="connsiteY27" fmla="*/ 2848382 h 13511369"/>
                  <a:gd name="connsiteX28" fmla="*/ 8300465 w 12089090"/>
                  <a:gd name="connsiteY28" fmla="*/ 2740975 h 13511369"/>
                  <a:gd name="connsiteX29" fmla="*/ 8262365 w 12089090"/>
                  <a:gd name="connsiteY29" fmla="*/ 2845750 h 13511369"/>
                  <a:gd name="connsiteX30" fmla="*/ 8095678 w 12089090"/>
                  <a:gd name="connsiteY30" fmla="*/ 2810031 h 13511369"/>
                  <a:gd name="connsiteX31" fmla="*/ 8019478 w 12089090"/>
                  <a:gd name="connsiteY31" fmla="*/ 2614769 h 13511369"/>
                  <a:gd name="connsiteX32" fmla="*/ 7656337 w 12089090"/>
                  <a:gd name="connsiteY32" fmla="*/ 2429282 h 13511369"/>
                  <a:gd name="connsiteX33" fmla="*/ 7595615 w 12089090"/>
                  <a:gd name="connsiteY33" fmla="*/ 2443319 h 13511369"/>
                  <a:gd name="connsiteX34" fmla="*/ 7526559 w 12089090"/>
                  <a:gd name="connsiteY34" fmla="*/ 2407600 h 13511369"/>
                  <a:gd name="connsiteX35" fmla="*/ 7521797 w 12089090"/>
                  <a:gd name="connsiteY35" fmla="*/ 2148044 h 13511369"/>
                  <a:gd name="connsiteX36" fmla="*/ 7412259 w 12089090"/>
                  <a:gd name="connsiteY36" fmla="*/ 2105181 h 13511369"/>
                  <a:gd name="connsiteX37" fmla="*/ 7371778 w 12089090"/>
                  <a:gd name="connsiteY37" fmla="*/ 1993263 h 13511369"/>
                  <a:gd name="connsiteX38" fmla="*/ 7281290 w 12089090"/>
                  <a:gd name="connsiteY38" fmla="*/ 2021838 h 13511369"/>
                  <a:gd name="connsiteX39" fmla="*/ 7180087 w 12089090"/>
                  <a:gd name="connsiteY39" fmla="*/ 1905407 h 13511369"/>
                  <a:gd name="connsiteX40" fmla="*/ 7321772 w 12089090"/>
                  <a:gd name="connsiteY40" fmla="*/ 1876581 h 13511369"/>
                  <a:gd name="connsiteX41" fmla="*/ 7419403 w 12089090"/>
                  <a:gd name="connsiteY41" fmla="*/ 1843244 h 13511369"/>
                  <a:gd name="connsiteX42" fmla="*/ 7457503 w 12089090"/>
                  <a:gd name="connsiteY42" fmla="*/ 1764663 h 13511369"/>
                  <a:gd name="connsiteX43" fmla="*/ 7543228 w 12089090"/>
                  <a:gd name="connsiteY43" fmla="*/ 1752756 h 13511369"/>
                  <a:gd name="connsiteX44" fmla="*/ 7618237 w 12089090"/>
                  <a:gd name="connsiteY44" fmla="*/ 1552982 h 13511369"/>
                  <a:gd name="connsiteX45" fmla="*/ 7512272 w 12089090"/>
                  <a:gd name="connsiteY45" fmla="*/ 1428906 h 13511369"/>
                  <a:gd name="connsiteX46" fmla="*/ 7275337 w 12089090"/>
                  <a:gd name="connsiteY46" fmla="*/ 1305332 h 13511369"/>
                  <a:gd name="connsiteX47" fmla="*/ 6959822 w 12089090"/>
                  <a:gd name="connsiteY47" fmla="*/ 1395569 h 13511369"/>
                  <a:gd name="connsiteX48" fmla="*/ 6752653 w 12089090"/>
                  <a:gd name="connsiteY48" fmla="*/ 1359850 h 13511369"/>
                  <a:gd name="connsiteX49" fmla="*/ 6647878 w 12089090"/>
                  <a:gd name="connsiteY49" fmla="*/ 1431288 h 13511369"/>
                  <a:gd name="connsiteX50" fmla="*/ 6488334 w 12089090"/>
                  <a:gd name="connsiteY50" fmla="*/ 1331275 h 13511369"/>
                  <a:gd name="connsiteX51" fmla="*/ 6354984 w 12089090"/>
                  <a:gd name="connsiteY51" fmla="*/ 1402713 h 13511369"/>
                  <a:gd name="connsiteX52" fmla="*/ 6265687 w 12089090"/>
                  <a:gd name="connsiteY52" fmla="*/ 1362482 h 13511369"/>
                  <a:gd name="connsiteX53" fmla="*/ 6181153 w 12089090"/>
                  <a:gd name="connsiteY53" fmla="*/ 1433669 h 13511369"/>
                  <a:gd name="connsiteX54" fmla="*/ 6052565 w 12089090"/>
                  <a:gd name="connsiteY54" fmla="*/ 1269363 h 13511369"/>
                  <a:gd name="connsiteX55" fmla="*/ 5971603 w 12089090"/>
                  <a:gd name="connsiteY55" fmla="*/ 1078863 h 13511369"/>
                  <a:gd name="connsiteX56" fmla="*/ 5808487 w 12089090"/>
                  <a:gd name="connsiteY56" fmla="*/ 1000532 h 13511369"/>
                  <a:gd name="connsiteX57" fmla="*/ 5647753 w 12089090"/>
                  <a:gd name="connsiteY57" fmla="*/ 921700 h 13511369"/>
                  <a:gd name="connsiteX58" fmla="*/ 5566790 w 12089090"/>
                  <a:gd name="connsiteY58" fmla="*/ 995519 h 13511369"/>
                  <a:gd name="connsiteX59" fmla="*/ 5500115 w 12089090"/>
                  <a:gd name="connsiteY59" fmla="*/ 847881 h 13511369"/>
                  <a:gd name="connsiteX60" fmla="*/ 5295328 w 12089090"/>
                  <a:gd name="connsiteY60" fmla="*/ 838356 h 13511369"/>
                  <a:gd name="connsiteX61" fmla="*/ 5119115 w 12089090"/>
                  <a:gd name="connsiteY61" fmla="*/ 678813 h 13511369"/>
                  <a:gd name="connsiteX62" fmla="*/ 4872656 w 12089090"/>
                  <a:gd name="connsiteY62" fmla="*/ 524282 h 13511369"/>
                  <a:gd name="connsiteX63" fmla="*/ 4578572 w 12089090"/>
                  <a:gd name="connsiteY63" fmla="*/ 478788 h 13511369"/>
                  <a:gd name="connsiteX64" fmla="*/ 4330922 w 12089090"/>
                  <a:gd name="connsiteY64" fmla="*/ 395444 h 13511369"/>
                  <a:gd name="connsiteX65" fmla="*/ 4363068 w 12089090"/>
                  <a:gd name="connsiteY65" fmla="*/ 505232 h 13511369"/>
                  <a:gd name="connsiteX66" fmla="*/ 4118990 w 12089090"/>
                  <a:gd name="connsiteY66" fmla="*/ 528794 h 13511369"/>
                  <a:gd name="connsiteX67" fmla="*/ 3952303 w 12089090"/>
                  <a:gd name="connsiteY67" fmla="*/ 640713 h 13511369"/>
                  <a:gd name="connsiteX68" fmla="*/ 3770137 w 12089090"/>
                  <a:gd name="connsiteY68" fmla="*/ 929094 h 13511369"/>
                  <a:gd name="connsiteX69" fmla="*/ 3680840 w 12089090"/>
                  <a:gd name="connsiteY69" fmla="*/ 914556 h 13511369"/>
                  <a:gd name="connsiteX70" fmla="*/ 3578447 w 12089090"/>
                  <a:gd name="connsiteY70" fmla="*/ 990756 h 13511369"/>
                  <a:gd name="connsiteX71" fmla="*/ 3404615 w 12089090"/>
                  <a:gd name="connsiteY71" fmla="*/ 1205069 h 13511369"/>
                  <a:gd name="connsiteX72" fmla="*/ 3266503 w 12089090"/>
                  <a:gd name="connsiteY72" fmla="*/ 1266981 h 13511369"/>
                  <a:gd name="connsiteX73" fmla="*/ 3184349 w 12089090"/>
                  <a:gd name="connsiteY73" fmla="*/ 1343433 h 13511369"/>
                  <a:gd name="connsiteX74" fmla="*/ 2956940 w 12089090"/>
                  <a:gd name="connsiteY74" fmla="*/ 1233644 h 13511369"/>
                  <a:gd name="connsiteX75" fmla="*/ 2829544 w 12089090"/>
                  <a:gd name="connsiteY75" fmla="*/ 1317239 h 13511369"/>
                  <a:gd name="connsiteX76" fmla="*/ 2690240 w 12089090"/>
                  <a:gd name="connsiteY76" fmla="*/ 1366994 h 13511369"/>
                  <a:gd name="connsiteX77" fmla="*/ 2455687 w 12089090"/>
                  <a:gd name="connsiteY77" fmla="*/ 1452970 h 13511369"/>
                  <a:gd name="connsiteX78" fmla="*/ 2421159 w 12089090"/>
                  <a:gd name="connsiteY78" fmla="*/ 1328894 h 13511369"/>
                  <a:gd name="connsiteX79" fmla="*/ 2341387 w 12089090"/>
                  <a:gd name="connsiteY79" fmla="*/ 1248182 h 13511369"/>
                  <a:gd name="connsiteX80" fmla="*/ 2364009 w 12089090"/>
                  <a:gd name="connsiteY80" fmla="*/ 1407475 h 13511369"/>
                  <a:gd name="connsiteX81" fmla="*/ 2321147 w 12089090"/>
                  <a:gd name="connsiteY81" fmla="*/ 1557494 h 13511369"/>
                  <a:gd name="connsiteX82" fmla="*/ 2379487 w 12089090"/>
                  <a:gd name="connsiteY82" fmla="*/ 1629182 h 13511369"/>
                  <a:gd name="connsiteX83" fmla="*/ 2748581 w 12089090"/>
                  <a:gd name="connsiteY83" fmla="*/ 1888739 h 13511369"/>
                  <a:gd name="connsiteX84" fmla="*/ 2818828 w 12089090"/>
                  <a:gd name="connsiteY84" fmla="*/ 2031363 h 13511369"/>
                  <a:gd name="connsiteX85" fmla="*/ 2799778 w 12089090"/>
                  <a:gd name="connsiteY85" fmla="*/ 2224244 h 13511369"/>
                  <a:gd name="connsiteX86" fmla="*/ 2870025 w 12089090"/>
                  <a:gd name="connsiteY86" fmla="*/ 2431664 h 13511369"/>
                  <a:gd name="connsiteX87" fmla="*/ 3027187 w 12089090"/>
                  <a:gd name="connsiteY87" fmla="*/ 2567395 h 13511369"/>
                  <a:gd name="connsiteX88" fmla="*/ 3160537 w 12089090"/>
                  <a:gd name="connsiteY88" fmla="*/ 2543582 h 13511369"/>
                  <a:gd name="connsiteX89" fmla="*/ 3228403 w 12089090"/>
                  <a:gd name="connsiteY89" fmla="*/ 2648106 h 13511369"/>
                  <a:gd name="connsiteX90" fmla="*/ 3130772 w 12089090"/>
                  <a:gd name="connsiteY90" fmla="*/ 2719544 h 13511369"/>
                  <a:gd name="connsiteX91" fmla="*/ 3115293 w 12089090"/>
                  <a:gd name="connsiteY91" fmla="*/ 2843619 h 13511369"/>
                  <a:gd name="connsiteX92" fmla="*/ 3023615 w 12089090"/>
                  <a:gd name="connsiteY92" fmla="*/ 2957669 h 13511369"/>
                  <a:gd name="connsiteX93" fmla="*/ 3016472 w 12089090"/>
                  <a:gd name="connsiteY93" fmla="*/ 3050538 h 13511369"/>
                  <a:gd name="connsiteX94" fmla="*/ 2916459 w 12089090"/>
                  <a:gd name="connsiteY94" fmla="*/ 3143406 h 13511369"/>
                  <a:gd name="connsiteX95" fmla="*/ 2874787 w 12089090"/>
                  <a:gd name="connsiteY95" fmla="*/ 3248432 h 13511369"/>
                  <a:gd name="connsiteX96" fmla="*/ 2916459 w 12089090"/>
                  <a:gd name="connsiteY96" fmla="*/ 3355338 h 13511369"/>
                  <a:gd name="connsiteX97" fmla="*/ 3039093 w 12089090"/>
                  <a:gd name="connsiteY97" fmla="*/ 3469889 h 13511369"/>
                  <a:gd name="connsiteX98" fmla="*/ 2880740 w 12089090"/>
                  <a:gd name="connsiteY98" fmla="*/ 3872069 h 13511369"/>
                  <a:gd name="connsiteX99" fmla="*/ 2854547 w 12089090"/>
                  <a:gd name="connsiteY99" fmla="*/ 4003038 h 13511369"/>
                  <a:gd name="connsiteX100" fmla="*/ 2779537 w 12089090"/>
                  <a:gd name="connsiteY100" fmla="*/ 4067582 h 13511369"/>
                  <a:gd name="connsiteX101" fmla="*/ 2630709 w 12089090"/>
                  <a:gd name="connsiteY101" fmla="*/ 4069713 h 13511369"/>
                  <a:gd name="connsiteX102" fmla="*/ 2559272 w 12089090"/>
                  <a:gd name="connsiteY102" fmla="*/ 4041138 h 13511369"/>
                  <a:gd name="connsiteX103" fmla="*/ 2497359 w 12089090"/>
                  <a:gd name="connsiteY103" fmla="*/ 3964938 h 13511369"/>
                  <a:gd name="connsiteX104" fmla="*/ 2360437 w 12089090"/>
                  <a:gd name="connsiteY104" fmla="*/ 3991382 h 13511369"/>
                  <a:gd name="connsiteX105" fmla="*/ 2302097 w 12089090"/>
                  <a:gd name="connsiteY105" fmla="*/ 4098288 h 13511369"/>
                  <a:gd name="connsiteX106" fmla="*/ 2402109 w 12089090"/>
                  <a:gd name="connsiteY106" fmla="*/ 4295932 h 13511369"/>
                  <a:gd name="connsiteX107" fmla="*/ 2322337 w 12089090"/>
                  <a:gd name="connsiteY107" fmla="*/ 4353332 h 13511369"/>
                  <a:gd name="connsiteX108" fmla="*/ 2533078 w 12089090"/>
                  <a:gd name="connsiteY108" fmla="*/ 4645975 h 13511369"/>
                  <a:gd name="connsiteX109" fmla="*/ 2597372 w 12089090"/>
                  <a:gd name="connsiteY109" fmla="*/ 4879338 h 13511369"/>
                  <a:gd name="connsiteX110" fmla="*/ 2489024 w 12089090"/>
                  <a:gd name="connsiteY110" fmla="*/ 4958170 h 13511369"/>
                  <a:gd name="connsiteX111" fmla="*/ 2471165 w 12089090"/>
                  <a:gd name="connsiteY111" fmla="*/ 5122225 h 13511369"/>
                  <a:gd name="connsiteX112" fmla="*/ 2387822 w 12089090"/>
                  <a:gd name="connsiteY112" fmla="*/ 5196044 h 13511369"/>
                  <a:gd name="connsiteX113" fmla="*/ 2398537 w 12089090"/>
                  <a:gd name="connsiteY113" fmla="*/ 5286782 h 13511369"/>
                  <a:gd name="connsiteX114" fmla="*/ 2506884 w 12089090"/>
                  <a:gd name="connsiteY114" fmla="*/ 5384163 h 13511369"/>
                  <a:gd name="connsiteX115" fmla="*/ 2512837 w 12089090"/>
                  <a:gd name="connsiteY115" fmla="*/ 5534432 h 13511369"/>
                  <a:gd name="connsiteX116" fmla="*/ 2516409 w 12089090"/>
                  <a:gd name="connsiteY116" fmla="*/ 5622288 h 13511369"/>
                  <a:gd name="connsiteX117" fmla="*/ 2649759 w 12089090"/>
                  <a:gd name="connsiteY117" fmla="*/ 5741350 h 13511369"/>
                  <a:gd name="connsiteX118" fmla="*/ 2814065 w 12089090"/>
                  <a:gd name="connsiteY118" fmla="*/ 5819932 h 13511369"/>
                  <a:gd name="connsiteX119" fmla="*/ 2846212 w 12089090"/>
                  <a:gd name="connsiteY119" fmla="*/ 6036875 h 13511369"/>
                  <a:gd name="connsiteX120" fmla="*/ 2836687 w 12089090"/>
                  <a:gd name="connsiteY120" fmla="*/ 6239282 h 13511369"/>
                  <a:gd name="connsiteX121" fmla="*/ 2611659 w 12089090"/>
                  <a:gd name="connsiteY121" fmla="*/ 6322375 h 13511369"/>
                  <a:gd name="connsiteX122" fmla="*/ 2627137 w 12089090"/>
                  <a:gd name="connsiteY122" fmla="*/ 6448832 h 13511369"/>
                  <a:gd name="connsiteX123" fmla="*/ 2531887 w 12089090"/>
                  <a:gd name="connsiteY123" fmla="*/ 6696482 h 13511369"/>
                  <a:gd name="connsiteX124" fmla="*/ 2585465 w 12089090"/>
                  <a:gd name="connsiteY124" fmla="*/ 6812913 h 13511369"/>
                  <a:gd name="connsiteX125" fmla="*/ 2535459 w 12089090"/>
                  <a:gd name="connsiteY125" fmla="*/ 6872444 h 13511369"/>
                  <a:gd name="connsiteX126" fmla="*/ 2478309 w 12089090"/>
                  <a:gd name="connsiteY126" fmla="*/ 6981982 h 13511369"/>
                  <a:gd name="connsiteX127" fmla="*/ 2365199 w 12089090"/>
                  <a:gd name="connsiteY127" fmla="*/ 7022714 h 13511369"/>
                  <a:gd name="connsiteX128" fmla="*/ 2123503 w 12089090"/>
                  <a:gd name="connsiteY128" fmla="*/ 7248682 h 13511369"/>
                  <a:gd name="connsiteX129" fmla="*/ 2171128 w 12089090"/>
                  <a:gd name="connsiteY129" fmla="*/ 7551100 h 13511369"/>
                  <a:gd name="connsiteX130" fmla="*/ 2143743 w 12089090"/>
                  <a:gd name="connsiteY130" fmla="*/ 7627551 h 13511369"/>
                  <a:gd name="connsiteX131" fmla="*/ 1973484 w 12089090"/>
                  <a:gd name="connsiteY131" fmla="*/ 7703500 h 13511369"/>
                  <a:gd name="connsiteX132" fmla="*/ 1867519 w 12089090"/>
                  <a:gd name="connsiteY132" fmla="*/ 7841863 h 13511369"/>
                  <a:gd name="connsiteX133" fmla="*/ 1842515 w 12089090"/>
                  <a:gd name="connsiteY133" fmla="*/ 8084500 h 13511369"/>
                  <a:gd name="connsiteX134" fmla="*/ 1721072 w 12089090"/>
                  <a:gd name="connsiteY134" fmla="*/ 8148794 h 13511369"/>
                  <a:gd name="connsiteX135" fmla="*/ 1703212 w 12089090"/>
                  <a:gd name="connsiteY135" fmla="*/ 8291919 h 13511369"/>
                  <a:gd name="connsiteX136" fmla="*/ 1671065 w 12089090"/>
                  <a:gd name="connsiteY136" fmla="*/ 8510744 h 13511369"/>
                  <a:gd name="connsiteX137" fmla="*/ 1716309 w 12089090"/>
                  <a:gd name="connsiteY137" fmla="*/ 8653619 h 13511369"/>
                  <a:gd name="connsiteX138" fmla="*/ 1706784 w 12089090"/>
                  <a:gd name="connsiteY138" fmla="*/ 8772682 h 13511369"/>
                  <a:gd name="connsiteX139" fmla="*/ 1788937 w 12089090"/>
                  <a:gd name="connsiteY139" fmla="*/ 8963432 h 13511369"/>
                  <a:gd name="connsiteX140" fmla="*/ 1657969 w 12089090"/>
                  <a:gd name="connsiteY140" fmla="*/ 9413488 h 13511369"/>
                  <a:gd name="connsiteX141" fmla="*/ 1506759 w 12089090"/>
                  <a:gd name="connsiteY141" fmla="*/ 9498963 h 13511369"/>
                  <a:gd name="connsiteX142" fmla="*/ 1463897 w 12089090"/>
                  <a:gd name="connsiteY142" fmla="*/ 9682319 h 13511369"/>
                  <a:gd name="connsiteX143" fmla="*/ 1321022 w 12089090"/>
                  <a:gd name="connsiteY143" fmla="*/ 9748994 h 13511369"/>
                  <a:gd name="connsiteX144" fmla="*/ 1312687 w 12089090"/>
                  <a:gd name="connsiteY144" fmla="*/ 9839732 h 13511369"/>
                  <a:gd name="connsiteX145" fmla="*/ 1237678 w 12089090"/>
                  <a:gd name="connsiteY145" fmla="*/ 9970450 h 13511369"/>
                  <a:gd name="connsiteX146" fmla="*/ 1254347 w 12089090"/>
                  <a:gd name="connsiteY146" fmla="*/ 10151425 h 13511369"/>
                  <a:gd name="connsiteX147" fmla="*/ 1179337 w 12089090"/>
                  <a:gd name="connsiteY147" fmla="*/ 10315982 h 13511369"/>
                  <a:gd name="connsiteX148" fmla="*/ 932878 w 12089090"/>
                  <a:gd name="connsiteY148" fmla="*/ 10353832 h 13511369"/>
                  <a:gd name="connsiteX149" fmla="*/ 817387 w 12089090"/>
                  <a:gd name="connsiteY149" fmla="*/ 10468382 h 13511369"/>
                  <a:gd name="connsiteX150" fmla="*/ 678084 w 12089090"/>
                  <a:gd name="connsiteY150" fmla="*/ 10480038 h 13511369"/>
                  <a:gd name="connsiteX151" fmla="*/ 585215 w 12089090"/>
                  <a:gd name="connsiteY151" fmla="*/ 10544332 h 13511369"/>
                  <a:gd name="connsiteX152" fmla="*/ 497109 w 12089090"/>
                  <a:gd name="connsiteY152" fmla="*/ 10503850 h 13511369"/>
                  <a:gd name="connsiteX153" fmla="*/ 399478 w 12089090"/>
                  <a:gd name="connsiteY153" fmla="*/ 10510994 h 13511369"/>
                  <a:gd name="connsiteX154" fmla="*/ 301847 w 12089090"/>
                  <a:gd name="connsiteY154" fmla="*/ 10482419 h 13511369"/>
                  <a:gd name="connsiteX155" fmla="*/ 238743 w 12089090"/>
                  <a:gd name="connsiteY155" fmla="*/ 10535057 h 13511369"/>
                  <a:gd name="connsiteX156" fmla="*/ 17287 w 12089090"/>
                  <a:gd name="connsiteY156" fmla="*/ 10430282 h 13511369"/>
                  <a:gd name="connsiteX157" fmla="*/ 78009 w 12089090"/>
                  <a:gd name="connsiteY157" fmla="*/ 10608625 h 13511369"/>
                  <a:gd name="connsiteX158" fmla="*/ 11334 w 12089090"/>
                  <a:gd name="connsiteY158" fmla="*/ 10787219 h 13511369"/>
                  <a:gd name="connsiteX159" fmla="*/ 112537 w 12089090"/>
                  <a:gd name="connsiteY159" fmla="*/ 11056551 h 13511369"/>
                  <a:gd name="connsiteX160" fmla="*/ 8953 w 12089090"/>
                  <a:gd name="connsiteY160" fmla="*/ 11234894 h 13511369"/>
                  <a:gd name="connsiteX161" fmla="*/ 17287 w 12089090"/>
                  <a:gd name="connsiteY161" fmla="*/ 11420882 h 13511369"/>
                  <a:gd name="connsiteX162" fmla="*/ 158972 w 12089090"/>
                  <a:gd name="connsiteY162" fmla="*/ 11470638 h 13511369"/>
                  <a:gd name="connsiteX163" fmla="*/ 455437 w 12089090"/>
                  <a:gd name="connsiteY163" fmla="*/ 11497082 h 13511369"/>
                  <a:gd name="connsiteX164" fmla="*/ 623315 w 12089090"/>
                  <a:gd name="connsiteY164" fmla="*/ 11544457 h 13511369"/>
                  <a:gd name="connsiteX165" fmla="*/ 737615 w 12089090"/>
                  <a:gd name="connsiteY165" fmla="*/ 11489688 h 13511369"/>
                  <a:gd name="connsiteX166" fmla="*/ 912637 w 12089090"/>
                  <a:gd name="connsiteY166" fmla="*/ 11535182 h 13511369"/>
                  <a:gd name="connsiteX167" fmla="*/ 1078134 w 12089090"/>
                  <a:gd name="connsiteY167" fmla="*/ 11413488 h 13511369"/>
                  <a:gd name="connsiteX168" fmla="*/ 1155524 w 12089090"/>
                  <a:gd name="connsiteY168" fmla="*/ 11470889 h 13511369"/>
                  <a:gd name="connsiteX169" fmla="*/ 1294828 w 12089090"/>
                  <a:gd name="connsiteY169" fmla="*/ 11496832 h 13511369"/>
                  <a:gd name="connsiteX170" fmla="*/ 1466278 w 12089090"/>
                  <a:gd name="connsiteY170" fmla="*/ 11508738 h 13511369"/>
                  <a:gd name="connsiteX171" fmla="*/ 1552003 w 12089090"/>
                  <a:gd name="connsiteY171" fmla="*/ 11573032 h 13511369"/>
                  <a:gd name="connsiteX172" fmla="*/ 1652015 w 12089090"/>
                  <a:gd name="connsiteY172" fmla="*/ 11580175 h 13511369"/>
                  <a:gd name="connsiteX173" fmla="*/ 1731787 w 12089090"/>
                  <a:gd name="connsiteY173" fmla="*/ 11592332 h 13511369"/>
                  <a:gd name="connsiteX174" fmla="*/ 1659159 w 12089090"/>
                  <a:gd name="connsiteY174" fmla="*/ 11737338 h 13511369"/>
                  <a:gd name="connsiteX175" fmla="*/ 1693687 w 12089090"/>
                  <a:gd name="connsiteY175" fmla="*/ 11992382 h 13511369"/>
                  <a:gd name="connsiteX176" fmla="*/ 1871090 w 12089090"/>
                  <a:gd name="connsiteY176" fmla="*/ 12130244 h 13511369"/>
                  <a:gd name="connsiteX177" fmla="*/ 1993724 w 12089090"/>
                  <a:gd name="connsiteY177" fmla="*/ 12056676 h 13511369"/>
                  <a:gd name="connsiteX178" fmla="*/ 2066353 w 12089090"/>
                  <a:gd name="connsiteY178" fmla="*/ 12104050 h 13511369"/>
                  <a:gd name="connsiteX179" fmla="*/ 2142553 w 12089090"/>
                  <a:gd name="connsiteY179" fmla="*/ 12034994 h 13511369"/>
                  <a:gd name="connsiteX180" fmla="*/ 2242565 w 12089090"/>
                  <a:gd name="connsiteY180" fmla="*/ 12058807 h 13511369"/>
                  <a:gd name="connsiteX181" fmla="*/ 2473547 w 12089090"/>
                  <a:gd name="connsiteY181" fmla="*/ 12008800 h 13511369"/>
                  <a:gd name="connsiteX182" fmla="*/ 2524743 w 12089090"/>
                  <a:gd name="connsiteY182" fmla="*/ 11899513 h 13511369"/>
                  <a:gd name="connsiteX183" fmla="*/ 2893837 w 12089090"/>
                  <a:gd name="connsiteY183" fmla="*/ 12030482 h 13511369"/>
                  <a:gd name="connsiteX184" fmla="*/ 2983134 w 12089090"/>
                  <a:gd name="connsiteY184" fmla="*/ 12018325 h 13511369"/>
                  <a:gd name="connsiteX185" fmla="*/ 3084337 w 12089090"/>
                  <a:gd name="connsiteY185" fmla="*/ 12182882 h 13511369"/>
                  <a:gd name="connsiteX186" fmla="*/ 3323653 w 12089090"/>
                  <a:gd name="connsiteY186" fmla="*/ 12127863 h 13511369"/>
                  <a:gd name="connsiteX187" fmla="*/ 3433190 w 12089090"/>
                  <a:gd name="connsiteY187" fmla="*/ 12196919 h 13511369"/>
                  <a:gd name="connsiteX188" fmla="*/ 3586781 w 12089090"/>
                  <a:gd name="connsiteY188" fmla="*/ 12266226 h 13511369"/>
                  <a:gd name="connsiteX189" fmla="*/ 3522487 w 12089090"/>
                  <a:gd name="connsiteY189" fmla="*/ 12387670 h 13511369"/>
                  <a:gd name="connsiteX190" fmla="*/ 3607022 w 12089090"/>
                  <a:gd name="connsiteY190" fmla="*/ 12592207 h 13511369"/>
                  <a:gd name="connsiteX191" fmla="*/ 3560587 w 12089090"/>
                  <a:gd name="connsiteY191" fmla="*/ 12773432 h 13511369"/>
                  <a:gd name="connsiteX192" fmla="*/ 3545109 w 12089090"/>
                  <a:gd name="connsiteY192" fmla="*/ 12987494 h 13511369"/>
                  <a:gd name="connsiteX193" fmla="*/ 3636787 w 12089090"/>
                  <a:gd name="connsiteY193" fmla="*/ 13211582 h 13511369"/>
                  <a:gd name="connsiteX194" fmla="*/ 3922537 w 12089090"/>
                  <a:gd name="connsiteY194" fmla="*/ 13440182 h 13511369"/>
                  <a:gd name="connsiteX195" fmla="*/ 4514278 w 12089090"/>
                  <a:gd name="connsiteY195" fmla="*/ 13511369 h 13511369"/>
                  <a:gd name="connsiteX196" fmla="*/ 4549996 w 12089090"/>
                  <a:gd name="connsiteY196" fmla="*/ 13442312 h 13511369"/>
                  <a:gd name="connsiteX197" fmla="*/ 4208287 w 12089090"/>
                  <a:gd name="connsiteY197" fmla="*/ 13154432 h 13511369"/>
                  <a:gd name="connsiteX198" fmla="*/ 4635722 w 12089090"/>
                  <a:gd name="connsiteY198" fmla="*/ 13268482 h 13511369"/>
                  <a:gd name="connsiteX199" fmla="*/ 4951237 w 12089090"/>
                  <a:gd name="connsiteY199" fmla="*/ 13268732 h 13511369"/>
                  <a:gd name="connsiteX200" fmla="*/ 5052440 w 12089090"/>
                  <a:gd name="connsiteY200" fmla="*/ 13058932 h 13511369"/>
                  <a:gd name="connsiteX201" fmla="*/ 5011959 w 12089090"/>
                  <a:gd name="connsiteY201" fmla="*/ 12985113 h 13511369"/>
                  <a:gd name="connsiteX202" fmla="*/ 5008387 w 12089090"/>
                  <a:gd name="connsiteY202" fmla="*/ 12678182 h 13511369"/>
                  <a:gd name="connsiteX203" fmla="*/ 5084587 w 12089090"/>
                  <a:gd name="connsiteY203" fmla="*/ 12563882 h 13511369"/>
                  <a:gd name="connsiteX204" fmla="*/ 5046487 w 12089090"/>
                  <a:gd name="connsiteY204" fmla="*/ 12225745 h 13511369"/>
                  <a:gd name="connsiteX205" fmla="*/ 5375100 w 12089090"/>
                  <a:gd name="connsiteY205" fmla="*/ 12097157 h 13511369"/>
                  <a:gd name="connsiteX206" fmla="*/ 5656087 w 12089090"/>
                  <a:gd name="connsiteY206" fmla="*/ 12180502 h 13511369"/>
                  <a:gd name="connsiteX207" fmla="*/ 5541787 w 12089090"/>
                  <a:gd name="connsiteY207" fmla="*/ 11249432 h 13511369"/>
                  <a:gd name="connsiteX208" fmla="*/ 5602510 w 12089090"/>
                  <a:gd name="connsiteY208" fmla="*/ 10722925 h 13511369"/>
                  <a:gd name="connsiteX209" fmla="*/ 5485827 w 12089090"/>
                  <a:gd name="connsiteY209" fmla="*/ 10663394 h 13511369"/>
                  <a:gd name="connsiteX210" fmla="*/ 5602509 w 12089090"/>
                  <a:gd name="connsiteY210" fmla="*/ 10701495 h 13511369"/>
                  <a:gd name="connsiteX211" fmla="*/ 5628703 w 12089090"/>
                  <a:gd name="connsiteY211" fmla="*/ 10160950 h 13511369"/>
                  <a:gd name="connsiteX212" fmla="*/ 5715618 w 12089090"/>
                  <a:gd name="connsiteY212" fmla="*/ 9775438 h 13511369"/>
                  <a:gd name="connsiteX213" fmla="*/ 5847778 w 12089090"/>
                  <a:gd name="connsiteY213" fmla="*/ 9408475 h 13511369"/>
                  <a:gd name="connsiteX214" fmla="*/ 5938265 w 12089090"/>
                  <a:gd name="connsiteY214" fmla="*/ 9196544 h 13511369"/>
                  <a:gd name="connsiteX215" fmla="*/ 5776340 w 12089090"/>
                  <a:gd name="connsiteY215" fmla="*/ 9329894 h 13511369"/>
                  <a:gd name="connsiteX216" fmla="*/ 5940647 w 12089090"/>
                  <a:gd name="connsiteY216" fmla="*/ 9137013 h 13511369"/>
                  <a:gd name="connsiteX217" fmla="*/ 5972794 w 12089090"/>
                  <a:gd name="connsiteY217" fmla="*/ 8956289 h 13511369"/>
                  <a:gd name="connsiteX218" fmla="*/ 5976365 w 12089090"/>
                  <a:gd name="connsiteY218" fmla="*/ 9087006 h 13511369"/>
                  <a:gd name="connsiteX219" fmla="*/ 6458567 w 12089090"/>
                  <a:gd name="connsiteY219" fmla="*/ 8201432 h 13511369"/>
                  <a:gd name="connsiteX220" fmla="*/ 6221634 w 12089090"/>
                  <a:gd name="connsiteY220" fmla="*/ 8101170 h 13511369"/>
                  <a:gd name="connsiteX221" fmla="*/ 6443090 w 12089090"/>
                  <a:gd name="connsiteY221" fmla="*/ 8110694 h 13511369"/>
                  <a:gd name="connsiteX222" fmla="*/ 6713363 w 12089090"/>
                  <a:gd name="connsiteY222" fmla="*/ 8074975 h 13511369"/>
                  <a:gd name="connsiteX223" fmla="*/ 6872907 w 12089090"/>
                  <a:gd name="connsiteY223" fmla="*/ 8032113 h 13511369"/>
                  <a:gd name="connsiteX224" fmla="*/ 6802659 w 12089090"/>
                  <a:gd name="connsiteY224" fmla="*/ 7972582 h 13511369"/>
                  <a:gd name="connsiteX225" fmla="*/ 6894339 w 12089090"/>
                  <a:gd name="connsiteY225" fmla="*/ 7846626 h 13511369"/>
                  <a:gd name="connsiteX226" fmla="*/ 6997921 w 12089090"/>
                  <a:gd name="connsiteY226" fmla="*/ 7867807 h 13511369"/>
                  <a:gd name="connsiteX227" fmla="*/ 7034832 w 12089090"/>
                  <a:gd name="connsiteY227" fmla="*/ 7793990 h 13511369"/>
                  <a:gd name="connsiteX228" fmla="*/ 6961013 w 12089090"/>
                  <a:gd name="connsiteY228" fmla="*/ 7693975 h 13511369"/>
                  <a:gd name="connsiteX229" fmla="*/ 6927676 w 12089090"/>
                  <a:gd name="connsiteY229" fmla="*/ 7596344 h 13511369"/>
                  <a:gd name="connsiteX230" fmla="*/ 6837187 w 12089090"/>
                  <a:gd name="connsiteY230" fmla="*/ 7591832 h 13511369"/>
                  <a:gd name="connsiteX231" fmla="*/ 6763369 w 12089090"/>
                  <a:gd name="connsiteY231" fmla="*/ 7674925 h 13511369"/>
                  <a:gd name="connsiteX232" fmla="*/ 6627637 w 12089090"/>
                  <a:gd name="connsiteY232" fmla="*/ 7687082 h 13511369"/>
                  <a:gd name="connsiteX233" fmla="*/ 6687169 w 12089090"/>
                  <a:gd name="connsiteY233" fmla="*/ 7617775 h 13511369"/>
                  <a:gd name="connsiteX234" fmla="*/ 6699076 w 12089090"/>
                  <a:gd name="connsiteY234" fmla="*/ 7529669 h 13511369"/>
                  <a:gd name="connsiteX235" fmla="*/ 6720506 w 12089090"/>
                  <a:gd name="connsiteY235" fmla="*/ 7467756 h 13511369"/>
                  <a:gd name="connsiteX236" fmla="*/ 6684787 w 12089090"/>
                  <a:gd name="connsiteY236" fmla="*/ 7401332 h 13511369"/>
                  <a:gd name="connsiteX237" fmla="*/ 6620494 w 12089090"/>
                  <a:gd name="connsiteY237" fmla="*/ 7432038 h 13511369"/>
                  <a:gd name="connsiteX238" fmla="*/ 6618112 w 12089090"/>
                  <a:gd name="connsiteY238" fmla="*/ 7351326 h 13511369"/>
                  <a:gd name="connsiteX239" fmla="*/ 6837188 w 12089090"/>
                  <a:gd name="connsiteY239" fmla="*/ 7243919 h 13511369"/>
                  <a:gd name="connsiteX240" fmla="*/ 6801469 w 12089090"/>
                  <a:gd name="connsiteY240" fmla="*/ 7089138 h 13511369"/>
                  <a:gd name="connsiteX241" fmla="*/ 6877669 w 12089090"/>
                  <a:gd name="connsiteY241" fmla="*/ 7072469 h 13511369"/>
                  <a:gd name="connsiteX242" fmla="*/ 6856237 w 12089090"/>
                  <a:gd name="connsiteY242" fmla="*/ 6982232 h 13511369"/>
                  <a:gd name="connsiteX243" fmla="*/ 6961013 w 12089090"/>
                  <a:gd name="connsiteY243" fmla="*/ 6984363 h 13511369"/>
                  <a:gd name="connsiteX244" fmla="*/ 7003876 w 12089090"/>
                  <a:gd name="connsiteY244" fmla="*/ 6903400 h 13511369"/>
                  <a:gd name="connsiteX245" fmla="*/ 7106269 w 12089090"/>
                  <a:gd name="connsiteY245" fmla="*/ 6936738 h 13511369"/>
                  <a:gd name="connsiteX246" fmla="*/ 7180088 w 12089090"/>
                  <a:gd name="connsiteY246" fmla="*/ 7039132 h 13511369"/>
                  <a:gd name="connsiteX247" fmla="*/ 7246763 w 12089090"/>
                  <a:gd name="connsiteY247" fmla="*/ 6979600 h 13511369"/>
                  <a:gd name="connsiteX248" fmla="*/ 7187232 w 12089090"/>
                  <a:gd name="connsiteY248" fmla="*/ 6843869 h 13511369"/>
                  <a:gd name="connsiteX249" fmla="*/ 7244381 w 12089090"/>
                  <a:gd name="connsiteY249" fmla="*/ 6896506 h 13511369"/>
                  <a:gd name="connsiteX250" fmla="*/ 7361063 w 12089090"/>
                  <a:gd name="connsiteY250" fmla="*/ 6934357 h 13511369"/>
                  <a:gd name="connsiteX251" fmla="*/ 7434882 w 12089090"/>
                  <a:gd name="connsiteY251" fmla="*/ 7006046 h 13511369"/>
                  <a:gd name="connsiteX252" fmla="*/ 7403926 w 12089090"/>
                  <a:gd name="connsiteY252" fmla="*/ 7144158 h 13511369"/>
                  <a:gd name="connsiteX253" fmla="*/ 7475363 w 12089090"/>
                  <a:gd name="connsiteY253" fmla="*/ 7108439 h 13511369"/>
                  <a:gd name="connsiteX254" fmla="*/ 7465837 w 12089090"/>
                  <a:gd name="connsiteY254" fmla="*/ 7077482 h 13511369"/>
                  <a:gd name="connsiteX255" fmla="*/ 7542038 w 12089090"/>
                  <a:gd name="connsiteY255" fmla="*/ 7163208 h 13511369"/>
                  <a:gd name="connsiteX256" fmla="*/ 7477744 w 12089090"/>
                  <a:gd name="connsiteY256" fmla="*/ 7244171 h 13511369"/>
                  <a:gd name="connsiteX257" fmla="*/ 7542037 w 12089090"/>
                  <a:gd name="connsiteY257" fmla="*/ 7325132 h 13511369"/>
                  <a:gd name="connsiteX258" fmla="*/ 7468219 w 12089090"/>
                  <a:gd name="connsiteY258" fmla="*/ 7344183 h 13511369"/>
                  <a:gd name="connsiteX259" fmla="*/ 7375351 w 12089090"/>
                  <a:gd name="connsiteY259" fmla="*/ 7296558 h 13511369"/>
                  <a:gd name="connsiteX260" fmla="*/ 7327726 w 12089090"/>
                  <a:gd name="connsiteY260" fmla="*/ 7406096 h 13511369"/>
                  <a:gd name="connsiteX261" fmla="*/ 7403926 w 12089090"/>
                  <a:gd name="connsiteY261" fmla="*/ 7425146 h 13511369"/>
                  <a:gd name="connsiteX262" fmla="*/ 7458694 w 12089090"/>
                  <a:gd name="connsiteY262" fmla="*/ 7484677 h 13511369"/>
                  <a:gd name="connsiteX263" fmla="*/ 7484888 w 12089090"/>
                  <a:gd name="connsiteY263" fmla="*/ 7515382 h 13511369"/>
                  <a:gd name="connsiteX264" fmla="*/ 7505128 w 12089090"/>
                  <a:gd name="connsiteY264" fmla="*/ 7467755 h 13511369"/>
                  <a:gd name="connsiteX265" fmla="*/ 7563469 w 12089090"/>
                  <a:gd name="connsiteY265" fmla="*/ 7529921 h 13511369"/>
                  <a:gd name="connsiteX266" fmla="*/ 7656338 w 12089090"/>
                  <a:gd name="connsiteY266" fmla="*/ 7615646 h 13511369"/>
                  <a:gd name="connsiteX267" fmla="*/ 7656338 w 12089090"/>
                  <a:gd name="connsiteY267" fmla="*/ 7510871 h 13511369"/>
                  <a:gd name="connsiteX268" fmla="*/ 7830168 w 12089090"/>
                  <a:gd name="connsiteY268" fmla="*/ 7606120 h 13511369"/>
                  <a:gd name="connsiteX269" fmla="*/ 7723013 w 12089090"/>
                  <a:gd name="connsiteY269" fmla="*/ 7370377 h 13511369"/>
                  <a:gd name="connsiteX270" fmla="*/ 7725394 w 12089090"/>
                  <a:gd name="connsiteY270" fmla="*/ 7234646 h 13511369"/>
                  <a:gd name="connsiteX271" fmla="*/ 7630144 w 12089090"/>
                  <a:gd name="connsiteY271" fmla="*/ 7206071 h 13511369"/>
                  <a:gd name="connsiteX272" fmla="*/ 7694437 w 12089090"/>
                  <a:gd name="connsiteY272" fmla="*/ 7039382 h 13511369"/>
                  <a:gd name="connsiteX273" fmla="*/ 8392144 w 12089090"/>
                  <a:gd name="connsiteY273" fmla="*/ 6653621 h 13511369"/>
                  <a:gd name="connsiteX274" fmla="*/ 8720757 w 12089090"/>
                  <a:gd name="connsiteY274" fmla="*/ 6591708 h 13511369"/>
                  <a:gd name="connsiteX275" fmla="*/ 8739807 w 12089090"/>
                  <a:gd name="connsiteY275" fmla="*/ 6696483 h 13511369"/>
                  <a:gd name="connsiteX276" fmla="*/ 8813626 w 12089090"/>
                  <a:gd name="connsiteY276" fmla="*/ 6701246 h 13511369"/>
                  <a:gd name="connsiteX277" fmla="*/ 8789812 w 12089090"/>
                  <a:gd name="connsiteY277" fmla="*/ 6548844 h 13511369"/>
                  <a:gd name="connsiteX278" fmla="*/ 9332737 w 12089090"/>
                  <a:gd name="connsiteY278" fmla="*/ 6544082 h 13511369"/>
                  <a:gd name="connsiteX279" fmla="*/ 9520856 w 12089090"/>
                  <a:gd name="connsiteY279" fmla="*/ 6494075 h 13511369"/>
                  <a:gd name="connsiteX280" fmla="*/ 9647062 w 12089090"/>
                  <a:gd name="connsiteY280" fmla="*/ 6298813 h 13511369"/>
                  <a:gd name="connsiteX281" fmla="*/ 9923287 w 12089090"/>
                  <a:gd name="connsiteY281" fmla="*/ 6334532 h 13511369"/>
                  <a:gd name="connsiteX282" fmla="*/ 9887569 w 12089090"/>
                  <a:gd name="connsiteY282" fmla="*/ 6420258 h 13511369"/>
                  <a:gd name="connsiteX283" fmla="*/ 9744694 w 12089090"/>
                  <a:gd name="connsiteY283" fmla="*/ 6434546 h 13511369"/>
                  <a:gd name="connsiteX284" fmla="*/ 9813749 w 12089090"/>
                  <a:gd name="connsiteY284" fmla="*/ 6489313 h 13511369"/>
                  <a:gd name="connsiteX285" fmla="*/ 9682782 w 12089090"/>
                  <a:gd name="connsiteY285" fmla="*/ 6517889 h 13511369"/>
                  <a:gd name="connsiteX286" fmla="*/ 9556576 w 12089090"/>
                  <a:gd name="connsiteY286" fmla="*/ 6508364 h 13511369"/>
                  <a:gd name="connsiteX287" fmla="*/ 9470850 w 12089090"/>
                  <a:gd name="connsiteY287" fmla="*/ 6544082 h 13511369"/>
                  <a:gd name="connsiteX288" fmla="*/ 9439894 w 12089090"/>
                  <a:gd name="connsiteY288" fmla="*/ 6848883 h 13511369"/>
                  <a:gd name="connsiteX289" fmla="*/ 9601819 w 12089090"/>
                  <a:gd name="connsiteY289" fmla="*/ 6882220 h 13511369"/>
                  <a:gd name="connsiteX290" fmla="*/ 9808987 w 12089090"/>
                  <a:gd name="connsiteY290" fmla="*/ 6696482 h 13511369"/>
                  <a:gd name="connsiteX291" fmla="*/ 9847088 w 12089090"/>
                  <a:gd name="connsiteY291" fmla="*/ 6794114 h 13511369"/>
                  <a:gd name="connsiteX292" fmla="*/ 9994726 w 12089090"/>
                  <a:gd name="connsiteY292" fmla="*/ 6717914 h 13511369"/>
                  <a:gd name="connsiteX293" fmla="*/ 9894713 w 12089090"/>
                  <a:gd name="connsiteY293" fmla="*/ 6956040 h 13511369"/>
                  <a:gd name="connsiteX294" fmla="*/ 10037588 w 12089090"/>
                  <a:gd name="connsiteY294" fmla="*/ 6898889 h 13511369"/>
                  <a:gd name="connsiteX295" fmla="*/ 10004251 w 12089090"/>
                  <a:gd name="connsiteY295" fmla="*/ 6986996 h 13511369"/>
                  <a:gd name="connsiteX296" fmla="*/ 10235232 w 12089090"/>
                  <a:gd name="connsiteY296" fmla="*/ 6984614 h 13511369"/>
                  <a:gd name="connsiteX297" fmla="*/ 10075687 w 12089090"/>
                  <a:gd name="connsiteY297" fmla="*/ 7039382 h 13511369"/>
                  <a:gd name="connsiteX298" fmla="*/ 9966151 w 12089090"/>
                  <a:gd name="connsiteY298" fmla="*/ 7096533 h 13511369"/>
                  <a:gd name="connsiteX299" fmla="*/ 9847088 w 12089090"/>
                  <a:gd name="connsiteY299" fmla="*/ 7210833 h 13511369"/>
                  <a:gd name="connsiteX300" fmla="*/ 9882806 w 12089090"/>
                  <a:gd name="connsiteY300" fmla="*/ 7270363 h 13511369"/>
                  <a:gd name="connsiteX301" fmla="*/ 9925669 w 12089090"/>
                  <a:gd name="connsiteY301" fmla="*/ 7320371 h 13511369"/>
                  <a:gd name="connsiteX302" fmla="*/ 10004251 w 12089090"/>
                  <a:gd name="connsiteY302" fmla="*/ 7287033 h 13511369"/>
                  <a:gd name="connsiteX303" fmla="*/ 10016156 w 12089090"/>
                  <a:gd name="connsiteY303" fmla="*/ 7348944 h 13511369"/>
                  <a:gd name="connsiteX304" fmla="*/ 10130457 w 12089090"/>
                  <a:gd name="connsiteY304" fmla="*/ 7210833 h 13511369"/>
                  <a:gd name="connsiteX305" fmla="*/ 10166176 w 12089090"/>
                  <a:gd name="connsiteY305" fmla="*/ 7356089 h 13511369"/>
                  <a:gd name="connsiteX306" fmla="*/ 10261426 w 12089090"/>
                  <a:gd name="connsiteY306" fmla="*/ 7239408 h 13511369"/>
                  <a:gd name="connsiteX307" fmla="*/ 10287619 w 12089090"/>
                  <a:gd name="connsiteY307" fmla="*/ 7401332 h 13511369"/>
                  <a:gd name="connsiteX308" fmla="*/ 10361437 w 12089090"/>
                  <a:gd name="connsiteY308" fmla="*/ 7477532 h 13511369"/>
                  <a:gd name="connsiteX309" fmla="*/ 10151887 w 12089090"/>
                  <a:gd name="connsiteY309" fmla="*/ 7591832 h 13511369"/>
                  <a:gd name="connsiteX310" fmla="*/ 10304288 w 12089090"/>
                  <a:gd name="connsiteY310" fmla="*/ 7741852 h 13511369"/>
                  <a:gd name="connsiteX311" fmla="*/ 10335244 w 12089090"/>
                  <a:gd name="connsiteY311" fmla="*/ 7644221 h 13511369"/>
                  <a:gd name="connsiteX312" fmla="*/ 10406680 w 12089090"/>
                  <a:gd name="connsiteY312" fmla="*/ 7732326 h 13511369"/>
                  <a:gd name="connsiteX313" fmla="*/ 10528126 w 12089090"/>
                  <a:gd name="connsiteY313" fmla="*/ 7691846 h 13511369"/>
                  <a:gd name="connsiteX314" fmla="*/ 10532887 w 12089090"/>
                  <a:gd name="connsiteY314" fmla="*/ 7777570 h 13511369"/>
                  <a:gd name="connsiteX315" fmla="*/ 10530506 w 12089090"/>
                  <a:gd name="connsiteY315" fmla="*/ 7875200 h 13511369"/>
                  <a:gd name="connsiteX316" fmla="*/ 10640043 w 12089090"/>
                  <a:gd name="connsiteY316" fmla="*/ 7837101 h 13511369"/>
                  <a:gd name="connsiteX317" fmla="*/ 10680526 w 12089090"/>
                  <a:gd name="connsiteY317" fmla="*/ 8075227 h 13511369"/>
                  <a:gd name="connsiteX318" fmla="*/ 10818637 w 12089090"/>
                  <a:gd name="connsiteY318" fmla="*/ 8106182 h 13511369"/>
                  <a:gd name="connsiteX319" fmla="*/ 10832925 w 12089090"/>
                  <a:gd name="connsiteY319" fmla="*/ 7815670 h 13511369"/>
                  <a:gd name="connsiteX320" fmla="*/ 10923413 w 12089090"/>
                  <a:gd name="connsiteY320" fmla="*/ 7791858 h 13511369"/>
                  <a:gd name="connsiteX321" fmla="*/ 10992469 w 12089090"/>
                  <a:gd name="connsiteY321" fmla="*/ 7620407 h 13511369"/>
                  <a:gd name="connsiteX322" fmla="*/ 10954369 w 12089090"/>
                  <a:gd name="connsiteY322" fmla="*/ 7491821 h 13511369"/>
                  <a:gd name="connsiteX323" fmla="*/ 10859119 w 12089090"/>
                  <a:gd name="connsiteY323" fmla="*/ 7479913 h 13511369"/>
                  <a:gd name="connsiteX324" fmla="*/ 10906743 w 12089090"/>
                  <a:gd name="connsiteY324" fmla="*/ 7360851 h 13511369"/>
                  <a:gd name="connsiteX325" fmla="*/ 10801969 w 12089090"/>
                  <a:gd name="connsiteY325" fmla="*/ 7289414 h 13511369"/>
                  <a:gd name="connsiteX326" fmla="*/ 10761487 w 12089090"/>
                  <a:gd name="connsiteY326" fmla="*/ 7058432 h 13511369"/>
                  <a:gd name="connsiteX327" fmla="*/ 10443987 w 12089090"/>
                  <a:gd name="connsiteY327" fmla="*/ 7020332 h 13511369"/>
                  <a:gd name="connsiteX328" fmla="*/ 10513838 w 12089090"/>
                  <a:gd name="connsiteY328" fmla="*/ 6915558 h 13511369"/>
                  <a:gd name="connsiteX329" fmla="*/ 10637663 w 12089090"/>
                  <a:gd name="connsiteY329" fmla="*/ 6896508 h 13511369"/>
                  <a:gd name="connsiteX330" fmla="*/ 10647187 w 12089090"/>
                  <a:gd name="connsiteY330" fmla="*/ 6810782 h 13511369"/>
                  <a:gd name="connsiteX331" fmla="*/ 10859912 w 12089090"/>
                  <a:gd name="connsiteY331" fmla="*/ 6899682 h 13511369"/>
                  <a:gd name="connsiteX332" fmla="*/ 10875787 w 12089090"/>
                  <a:gd name="connsiteY332" fmla="*/ 6677432 h 13511369"/>
                  <a:gd name="connsiteX333" fmla="*/ 10666237 w 12089090"/>
                  <a:gd name="connsiteY333" fmla="*/ 6772682 h 13511369"/>
                  <a:gd name="connsiteX334" fmla="*/ 10590037 w 12089090"/>
                  <a:gd name="connsiteY334" fmla="*/ 6544082 h 13511369"/>
                  <a:gd name="connsiteX335" fmla="*/ 10361437 w 12089090"/>
                  <a:gd name="connsiteY335" fmla="*/ 6753632 h 13511369"/>
                  <a:gd name="connsiteX336" fmla="*/ 10374138 w 12089090"/>
                  <a:gd name="connsiteY336" fmla="*/ 6588533 h 13511369"/>
                  <a:gd name="connsiteX337" fmla="*/ 10386837 w 12089090"/>
                  <a:gd name="connsiteY337" fmla="*/ 6464707 h 13511369"/>
                  <a:gd name="connsiteX338" fmla="*/ 10331672 w 12089090"/>
                  <a:gd name="connsiteY338" fmla="*/ 6436675 h 13511369"/>
                  <a:gd name="connsiteX339" fmla="*/ 10278888 w 12089090"/>
                  <a:gd name="connsiteY339" fmla="*/ 6452008 h 13511369"/>
                  <a:gd name="connsiteX340" fmla="*/ 10158237 w 12089090"/>
                  <a:gd name="connsiteY340" fmla="*/ 6236107 h 13511369"/>
                  <a:gd name="connsiteX341" fmla="*/ 10323338 w 12089090"/>
                  <a:gd name="connsiteY341" fmla="*/ 6274208 h 13511369"/>
                  <a:gd name="connsiteX342" fmla="*/ 10564638 w 12089090"/>
                  <a:gd name="connsiteY342" fmla="*/ 6274208 h 13511369"/>
                  <a:gd name="connsiteX343" fmla="*/ 10694812 w 12089090"/>
                  <a:gd name="connsiteY343" fmla="*/ 6134507 h 13511369"/>
                  <a:gd name="connsiteX344" fmla="*/ 10593213 w 12089090"/>
                  <a:gd name="connsiteY344" fmla="*/ 6023383 h 13511369"/>
                  <a:gd name="connsiteX345" fmla="*/ 10380487 w 12089090"/>
                  <a:gd name="connsiteY345" fmla="*/ 5975757 h 13511369"/>
                  <a:gd name="connsiteX346" fmla="*/ 10561462 w 12089090"/>
                  <a:gd name="connsiteY346" fmla="*/ 5845582 h 13511369"/>
                  <a:gd name="connsiteX347" fmla="*/ 10507488 w 12089090"/>
                  <a:gd name="connsiteY347" fmla="*/ 5728108 h 13511369"/>
                  <a:gd name="connsiteX348" fmla="*/ 10561463 w 12089090"/>
                  <a:gd name="connsiteY348" fmla="*/ 5607458 h 13511369"/>
                  <a:gd name="connsiteX349" fmla="*/ 10523362 w 12089090"/>
                  <a:gd name="connsiteY349" fmla="*/ 5604282 h 13511369"/>
                  <a:gd name="connsiteX350" fmla="*/ 10488438 w 12089090"/>
                  <a:gd name="connsiteY350" fmla="*/ 5528083 h 13511369"/>
                  <a:gd name="connsiteX351" fmla="*/ 10329687 w 12089090"/>
                  <a:gd name="connsiteY351" fmla="*/ 5375682 h 13511369"/>
                  <a:gd name="connsiteX352" fmla="*/ 10599563 w 12089090"/>
                  <a:gd name="connsiteY352" fmla="*/ 5480458 h 13511369"/>
                  <a:gd name="connsiteX353" fmla="*/ 10742437 w 12089090"/>
                  <a:gd name="connsiteY353" fmla="*/ 5439182 h 13511369"/>
                  <a:gd name="connsiteX354" fmla="*/ 10717038 w 12089090"/>
                  <a:gd name="connsiteY354" fmla="*/ 5686833 h 13511369"/>
                  <a:gd name="connsiteX355" fmla="*/ 10894837 w 12089090"/>
                  <a:gd name="connsiteY355" fmla="*/ 5724932 h 13511369"/>
                  <a:gd name="connsiteX356" fmla="*/ 10951988 w 12089090"/>
                  <a:gd name="connsiteY356" fmla="*/ 5550308 h 13511369"/>
                  <a:gd name="connsiteX357" fmla="*/ 10993262 w 12089090"/>
                  <a:gd name="connsiteY357" fmla="*/ 5321707 h 13511369"/>
                  <a:gd name="connsiteX358" fmla="*/ 10913888 w 12089090"/>
                  <a:gd name="connsiteY358" fmla="*/ 5118508 h 13511369"/>
                  <a:gd name="connsiteX359" fmla="*/ 10856737 w 12089090"/>
                  <a:gd name="connsiteY359" fmla="*/ 5020082 h 13511369"/>
                  <a:gd name="connsiteX360" fmla="*/ 10777363 w 12089090"/>
                  <a:gd name="connsiteY360" fmla="*/ 5137558 h 13511369"/>
                  <a:gd name="connsiteX361" fmla="*/ 10707513 w 12089090"/>
                  <a:gd name="connsiteY361" fmla="*/ 5096283 h 13511369"/>
                  <a:gd name="connsiteX362" fmla="*/ 10675763 w 12089090"/>
                  <a:gd name="connsiteY362" fmla="*/ 5216933 h 13511369"/>
                  <a:gd name="connsiteX363" fmla="*/ 10574162 w 12089090"/>
                  <a:gd name="connsiteY363" fmla="*/ 5220107 h 13511369"/>
                  <a:gd name="connsiteX364" fmla="*/ 10494787 w 12089090"/>
                  <a:gd name="connsiteY364" fmla="*/ 5077232 h 13511369"/>
                  <a:gd name="connsiteX365" fmla="*/ 10456687 w 12089090"/>
                  <a:gd name="connsiteY365" fmla="*/ 4924832 h 13511369"/>
                  <a:gd name="connsiteX366" fmla="*/ 10240787 w 12089090"/>
                  <a:gd name="connsiteY366" fmla="*/ 4928007 h 13511369"/>
                  <a:gd name="connsiteX367" fmla="*/ 10266187 w 12089090"/>
                  <a:gd name="connsiteY367" fmla="*/ 5153432 h 13511369"/>
                  <a:gd name="connsiteX368" fmla="*/ 10228088 w 12089090"/>
                  <a:gd name="connsiteY368" fmla="*/ 4959758 h 13511369"/>
                  <a:gd name="connsiteX369" fmla="*/ 10183637 w 12089090"/>
                  <a:gd name="connsiteY369" fmla="*/ 4972457 h 13511369"/>
                  <a:gd name="connsiteX370" fmla="*/ 10113787 w 12089090"/>
                  <a:gd name="connsiteY370" fmla="*/ 4861332 h 13511369"/>
                  <a:gd name="connsiteX371" fmla="*/ 10018538 w 12089090"/>
                  <a:gd name="connsiteY371" fmla="*/ 4931183 h 13511369"/>
                  <a:gd name="connsiteX372" fmla="*/ 9862962 w 12089090"/>
                  <a:gd name="connsiteY372" fmla="*/ 5058182 h 13511369"/>
                  <a:gd name="connsiteX373" fmla="*/ 10228087 w 12089090"/>
                  <a:gd name="connsiteY373" fmla="*/ 4724807 h 13511369"/>
                  <a:gd name="connsiteX374" fmla="*/ 10372550 w 12089090"/>
                  <a:gd name="connsiteY374" fmla="*/ 4634321 h 13511369"/>
                  <a:gd name="connsiteX375" fmla="*/ 10590037 w 12089090"/>
                  <a:gd name="connsiteY375" fmla="*/ 4581932 h 13511369"/>
                  <a:gd name="connsiteX376" fmla="*/ 10628138 w 12089090"/>
                  <a:gd name="connsiteY376" fmla="*/ 4461283 h 13511369"/>
                  <a:gd name="connsiteX377" fmla="*/ 10799588 w 12089090"/>
                  <a:gd name="connsiteY377" fmla="*/ 4334283 h 13511369"/>
                  <a:gd name="connsiteX378" fmla="*/ 10831337 w 12089090"/>
                  <a:gd name="connsiteY378" fmla="*/ 4080282 h 13511369"/>
                  <a:gd name="connsiteX379" fmla="*/ 10599562 w 12089090"/>
                  <a:gd name="connsiteY379" fmla="*/ 3997732 h 13511369"/>
                  <a:gd name="connsiteX380" fmla="*/ 10282063 w 12089090"/>
                  <a:gd name="connsiteY380" fmla="*/ 3950108 h 13511369"/>
                  <a:gd name="connsiteX381" fmla="*/ 10151887 w 12089090"/>
                  <a:gd name="connsiteY381" fmla="*/ 4010432 h 13511369"/>
                  <a:gd name="connsiteX382" fmla="*/ 10177288 w 12089090"/>
                  <a:gd name="connsiteY382" fmla="*/ 3845333 h 13511369"/>
                  <a:gd name="connsiteX383" fmla="*/ 10126488 w 12089090"/>
                  <a:gd name="connsiteY383" fmla="*/ 3670708 h 13511369"/>
                  <a:gd name="connsiteX384" fmla="*/ 10240787 w 12089090"/>
                  <a:gd name="connsiteY384" fmla="*/ 3708807 h 13511369"/>
                  <a:gd name="connsiteX385" fmla="*/ 10361438 w 12089090"/>
                  <a:gd name="connsiteY385" fmla="*/ 3600858 h 13511369"/>
                  <a:gd name="connsiteX386" fmla="*/ 10551938 w 12089090"/>
                  <a:gd name="connsiteY386" fmla="*/ 3661183 h 13511369"/>
                  <a:gd name="connsiteX387" fmla="*/ 10564638 w 12089090"/>
                  <a:gd name="connsiteY387" fmla="*/ 3477033 h 13511369"/>
                  <a:gd name="connsiteX388" fmla="*/ 10704337 w 12089090"/>
                  <a:gd name="connsiteY388" fmla="*/ 3515132 h 13511369"/>
                  <a:gd name="connsiteX389" fmla="*/ 10818637 w 12089090"/>
                  <a:gd name="connsiteY389" fmla="*/ 3210332 h 13511369"/>
                  <a:gd name="connsiteX390" fmla="*/ 10920238 w 12089090"/>
                  <a:gd name="connsiteY390" fmla="*/ 3299233 h 13511369"/>
                  <a:gd name="connsiteX391" fmla="*/ 11059937 w 12089090"/>
                  <a:gd name="connsiteY391" fmla="*/ 3283357 h 13511369"/>
                  <a:gd name="connsiteX392" fmla="*/ 11094862 w 12089090"/>
                  <a:gd name="connsiteY392" fmla="*/ 3508782 h 13511369"/>
                  <a:gd name="connsiteX393" fmla="*/ 11171063 w 12089090"/>
                  <a:gd name="connsiteY393" fmla="*/ 3251608 h 13511369"/>
                  <a:gd name="connsiteX394" fmla="*/ 11094863 w 12089090"/>
                  <a:gd name="connsiteY394" fmla="*/ 3165883 h 13511369"/>
                  <a:gd name="connsiteX395" fmla="*/ 11180587 w 12089090"/>
                  <a:gd name="connsiteY395" fmla="*/ 2911882 h 13511369"/>
                  <a:gd name="connsiteX396" fmla="*/ 10999613 w 12089090"/>
                  <a:gd name="connsiteY396" fmla="*/ 2988083 h 13511369"/>
                  <a:gd name="connsiteX397" fmla="*/ 10971037 w 12089090"/>
                  <a:gd name="connsiteY397" fmla="*/ 2918232 h 13511369"/>
                  <a:gd name="connsiteX398" fmla="*/ 10780537 w 12089090"/>
                  <a:gd name="connsiteY398" fmla="*/ 2715032 h 13511369"/>
                  <a:gd name="connsiteX399" fmla="*/ 10748788 w 12089090"/>
                  <a:gd name="connsiteY399" fmla="*/ 2530883 h 13511369"/>
                  <a:gd name="connsiteX400" fmla="*/ 10717038 w 12089090"/>
                  <a:gd name="connsiteY400" fmla="*/ 2435633 h 13511369"/>
                  <a:gd name="connsiteX401" fmla="*/ 10818637 w 12089090"/>
                  <a:gd name="connsiteY401" fmla="*/ 2334032 h 13511369"/>
                  <a:gd name="connsiteX402" fmla="*/ 11078988 w 12089090"/>
                  <a:gd name="connsiteY402" fmla="*/ 2099083 h 13511369"/>
                  <a:gd name="connsiteX403" fmla="*/ 11199637 w 12089090"/>
                  <a:gd name="connsiteY403" fmla="*/ 2118132 h 13511369"/>
                  <a:gd name="connsiteX404" fmla="*/ 11269488 w 12089090"/>
                  <a:gd name="connsiteY404" fmla="*/ 2029233 h 13511369"/>
                  <a:gd name="connsiteX405" fmla="*/ 11504437 w 12089090"/>
                  <a:gd name="connsiteY405" fmla="*/ 1921282 h 13511369"/>
                  <a:gd name="connsiteX406" fmla="*/ 11358388 w 12089090"/>
                  <a:gd name="connsiteY406" fmla="*/ 1851433 h 13511369"/>
                  <a:gd name="connsiteX407" fmla="*/ 11275837 w 12089090"/>
                  <a:gd name="connsiteY407" fmla="*/ 1705382 h 13511369"/>
                  <a:gd name="connsiteX408" fmla="*/ 11377437 w 12089090"/>
                  <a:gd name="connsiteY408" fmla="*/ 1279932 h 13511369"/>
                  <a:gd name="connsiteX409" fmla="*/ 11256787 w 12089090"/>
                  <a:gd name="connsiteY409" fmla="*/ 1019582 h 13511369"/>
                  <a:gd name="connsiteX410" fmla="*/ 11542537 w 12089090"/>
                  <a:gd name="connsiteY410" fmla="*/ 1362482 h 13511369"/>
                  <a:gd name="connsiteX411" fmla="*/ 11707637 w 12089090"/>
                  <a:gd name="connsiteY411" fmla="*/ 1165632 h 13511369"/>
                  <a:gd name="connsiteX412" fmla="*/ 11891787 w 12089090"/>
                  <a:gd name="connsiteY412" fmla="*/ 1476782 h 13511369"/>
                  <a:gd name="connsiteX413" fmla="*/ 12088637 w 12089090"/>
                  <a:gd name="connsiteY413" fmla="*/ 1578383 h 13511369"/>
                  <a:gd name="connsiteX414" fmla="*/ 11923537 w 12089090"/>
                  <a:gd name="connsiteY414" fmla="*/ 1133883 h 13511369"/>
                  <a:gd name="connsiteX415" fmla="*/ 11910837 w 12089090"/>
                  <a:gd name="connsiteY415" fmla="*/ 917982 h 13511369"/>
                  <a:gd name="connsiteX416" fmla="*/ 11777487 w 12089090"/>
                  <a:gd name="connsiteY416" fmla="*/ 721132 h 13511369"/>
                  <a:gd name="connsiteX417" fmla="*/ 11752087 w 12089090"/>
                  <a:gd name="connsiteY41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88809 w 12089090"/>
                  <a:gd name="connsiteY6" fmla="*/ 1283650 h 13511369"/>
                  <a:gd name="connsiteX7" fmla="*/ 10150697 w 12089090"/>
                  <a:gd name="connsiteY7" fmla="*/ 1397950 h 13511369"/>
                  <a:gd name="connsiteX8" fmla="*/ 10176890 w 12089090"/>
                  <a:gd name="connsiteY8" fmla="*/ 1555113 h 13511369"/>
                  <a:gd name="connsiteX9" fmla="*/ 10267378 w 12089090"/>
                  <a:gd name="connsiteY9" fmla="*/ 1640838 h 13511369"/>
                  <a:gd name="connsiteX10" fmla="*/ 10168556 w 12089090"/>
                  <a:gd name="connsiteY10" fmla="*/ 1710144 h 13511369"/>
                  <a:gd name="connsiteX11" fmla="*/ 10169747 w 12089090"/>
                  <a:gd name="connsiteY11" fmla="*/ 1974212 h 13511369"/>
                  <a:gd name="connsiteX12" fmla="*/ 10195940 w 12089090"/>
                  <a:gd name="connsiteY12" fmla="*/ 2128994 h 13511369"/>
                  <a:gd name="connsiteX13" fmla="*/ 9986390 w 12089090"/>
                  <a:gd name="connsiteY13" fmla="*/ 2152806 h 13511369"/>
                  <a:gd name="connsiteX14" fmla="*/ 10012584 w 12089090"/>
                  <a:gd name="connsiteY14" fmla="*/ 2438556 h 13511369"/>
                  <a:gd name="connsiteX15" fmla="*/ 9923287 w 12089090"/>
                  <a:gd name="connsiteY15" fmla="*/ 2486432 h 13511369"/>
                  <a:gd name="connsiteX16" fmla="*/ 9836372 w 12089090"/>
                  <a:gd name="connsiteY16" fmla="*/ 2433794 h 13511369"/>
                  <a:gd name="connsiteX17" fmla="*/ 9698259 w 12089090"/>
                  <a:gd name="connsiteY17" fmla="*/ 2379025 h 13511369"/>
                  <a:gd name="connsiteX18" fmla="*/ 9650634 w 12089090"/>
                  <a:gd name="connsiteY18" fmla="*/ 2271869 h 13511369"/>
                  <a:gd name="connsiteX19" fmla="*/ 9519665 w 12089090"/>
                  <a:gd name="connsiteY19" fmla="*/ 2290919 h 13511369"/>
                  <a:gd name="connsiteX20" fmla="*/ 9305353 w 12089090"/>
                  <a:gd name="connsiteY20" fmla="*/ 2112325 h 13511369"/>
                  <a:gd name="connsiteX21" fmla="*/ 9176765 w 12089090"/>
                  <a:gd name="connsiteY21" fmla="*/ 2209956 h 13511369"/>
                  <a:gd name="connsiteX22" fmla="*/ 9123187 w 12089090"/>
                  <a:gd name="connsiteY22" fmla="*/ 2105432 h 13511369"/>
                  <a:gd name="connsiteX23" fmla="*/ 8936259 w 12089090"/>
                  <a:gd name="connsiteY23" fmla="*/ 2012313 h 13511369"/>
                  <a:gd name="connsiteX24" fmla="*/ 8874347 w 12089090"/>
                  <a:gd name="connsiteY24" fmla="*/ 2231388 h 13511369"/>
                  <a:gd name="connsiteX25" fmla="*/ 8881490 w 12089090"/>
                  <a:gd name="connsiteY25" fmla="*/ 2321875 h 13511369"/>
                  <a:gd name="connsiteX26" fmla="*/ 8781478 w 12089090"/>
                  <a:gd name="connsiteY26" fmla="*/ 2293300 h 13511369"/>
                  <a:gd name="connsiteX27" fmla="*/ 8579072 w 12089090"/>
                  <a:gd name="connsiteY27" fmla="*/ 2374263 h 13511369"/>
                  <a:gd name="connsiteX28" fmla="*/ 8418337 w 12089090"/>
                  <a:gd name="connsiteY28" fmla="*/ 2848382 h 13511369"/>
                  <a:gd name="connsiteX29" fmla="*/ 8300465 w 12089090"/>
                  <a:gd name="connsiteY29" fmla="*/ 2740975 h 13511369"/>
                  <a:gd name="connsiteX30" fmla="*/ 8262365 w 12089090"/>
                  <a:gd name="connsiteY30" fmla="*/ 2845750 h 13511369"/>
                  <a:gd name="connsiteX31" fmla="*/ 8095678 w 12089090"/>
                  <a:gd name="connsiteY31" fmla="*/ 2810031 h 13511369"/>
                  <a:gd name="connsiteX32" fmla="*/ 8019478 w 12089090"/>
                  <a:gd name="connsiteY32" fmla="*/ 2614769 h 13511369"/>
                  <a:gd name="connsiteX33" fmla="*/ 7656337 w 12089090"/>
                  <a:gd name="connsiteY33" fmla="*/ 2429282 h 13511369"/>
                  <a:gd name="connsiteX34" fmla="*/ 7595615 w 12089090"/>
                  <a:gd name="connsiteY34" fmla="*/ 2443319 h 13511369"/>
                  <a:gd name="connsiteX35" fmla="*/ 7526559 w 12089090"/>
                  <a:gd name="connsiteY35" fmla="*/ 2407600 h 13511369"/>
                  <a:gd name="connsiteX36" fmla="*/ 7521797 w 12089090"/>
                  <a:gd name="connsiteY36" fmla="*/ 2148044 h 13511369"/>
                  <a:gd name="connsiteX37" fmla="*/ 7412259 w 12089090"/>
                  <a:gd name="connsiteY37" fmla="*/ 2105181 h 13511369"/>
                  <a:gd name="connsiteX38" fmla="*/ 7371778 w 12089090"/>
                  <a:gd name="connsiteY38" fmla="*/ 1993263 h 13511369"/>
                  <a:gd name="connsiteX39" fmla="*/ 7281290 w 12089090"/>
                  <a:gd name="connsiteY39" fmla="*/ 2021838 h 13511369"/>
                  <a:gd name="connsiteX40" fmla="*/ 7180087 w 12089090"/>
                  <a:gd name="connsiteY40" fmla="*/ 1905407 h 13511369"/>
                  <a:gd name="connsiteX41" fmla="*/ 7321772 w 12089090"/>
                  <a:gd name="connsiteY41" fmla="*/ 1876581 h 13511369"/>
                  <a:gd name="connsiteX42" fmla="*/ 7419403 w 12089090"/>
                  <a:gd name="connsiteY42" fmla="*/ 1843244 h 13511369"/>
                  <a:gd name="connsiteX43" fmla="*/ 7457503 w 12089090"/>
                  <a:gd name="connsiteY43" fmla="*/ 1764663 h 13511369"/>
                  <a:gd name="connsiteX44" fmla="*/ 7543228 w 12089090"/>
                  <a:gd name="connsiteY44" fmla="*/ 1752756 h 13511369"/>
                  <a:gd name="connsiteX45" fmla="*/ 7618237 w 12089090"/>
                  <a:gd name="connsiteY45" fmla="*/ 1552982 h 13511369"/>
                  <a:gd name="connsiteX46" fmla="*/ 7512272 w 12089090"/>
                  <a:gd name="connsiteY46" fmla="*/ 1428906 h 13511369"/>
                  <a:gd name="connsiteX47" fmla="*/ 7275337 w 12089090"/>
                  <a:gd name="connsiteY47" fmla="*/ 1305332 h 13511369"/>
                  <a:gd name="connsiteX48" fmla="*/ 6959822 w 12089090"/>
                  <a:gd name="connsiteY48" fmla="*/ 1395569 h 13511369"/>
                  <a:gd name="connsiteX49" fmla="*/ 6752653 w 12089090"/>
                  <a:gd name="connsiteY49" fmla="*/ 1359850 h 13511369"/>
                  <a:gd name="connsiteX50" fmla="*/ 6647878 w 12089090"/>
                  <a:gd name="connsiteY50" fmla="*/ 1431288 h 13511369"/>
                  <a:gd name="connsiteX51" fmla="*/ 6488334 w 12089090"/>
                  <a:gd name="connsiteY51" fmla="*/ 1331275 h 13511369"/>
                  <a:gd name="connsiteX52" fmla="*/ 6354984 w 12089090"/>
                  <a:gd name="connsiteY52" fmla="*/ 1402713 h 13511369"/>
                  <a:gd name="connsiteX53" fmla="*/ 6265687 w 12089090"/>
                  <a:gd name="connsiteY53" fmla="*/ 1362482 h 13511369"/>
                  <a:gd name="connsiteX54" fmla="*/ 6181153 w 12089090"/>
                  <a:gd name="connsiteY54" fmla="*/ 1433669 h 13511369"/>
                  <a:gd name="connsiteX55" fmla="*/ 6052565 w 12089090"/>
                  <a:gd name="connsiteY55" fmla="*/ 1269363 h 13511369"/>
                  <a:gd name="connsiteX56" fmla="*/ 5971603 w 12089090"/>
                  <a:gd name="connsiteY56" fmla="*/ 1078863 h 13511369"/>
                  <a:gd name="connsiteX57" fmla="*/ 5808487 w 12089090"/>
                  <a:gd name="connsiteY57" fmla="*/ 1000532 h 13511369"/>
                  <a:gd name="connsiteX58" fmla="*/ 5647753 w 12089090"/>
                  <a:gd name="connsiteY58" fmla="*/ 921700 h 13511369"/>
                  <a:gd name="connsiteX59" fmla="*/ 5566790 w 12089090"/>
                  <a:gd name="connsiteY59" fmla="*/ 995519 h 13511369"/>
                  <a:gd name="connsiteX60" fmla="*/ 5500115 w 12089090"/>
                  <a:gd name="connsiteY60" fmla="*/ 847881 h 13511369"/>
                  <a:gd name="connsiteX61" fmla="*/ 5295328 w 12089090"/>
                  <a:gd name="connsiteY61" fmla="*/ 838356 h 13511369"/>
                  <a:gd name="connsiteX62" fmla="*/ 5119115 w 12089090"/>
                  <a:gd name="connsiteY62" fmla="*/ 678813 h 13511369"/>
                  <a:gd name="connsiteX63" fmla="*/ 4872656 w 12089090"/>
                  <a:gd name="connsiteY63" fmla="*/ 524282 h 13511369"/>
                  <a:gd name="connsiteX64" fmla="*/ 4578572 w 12089090"/>
                  <a:gd name="connsiteY64" fmla="*/ 478788 h 13511369"/>
                  <a:gd name="connsiteX65" fmla="*/ 4330922 w 12089090"/>
                  <a:gd name="connsiteY65" fmla="*/ 395444 h 13511369"/>
                  <a:gd name="connsiteX66" fmla="*/ 4363068 w 12089090"/>
                  <a:gd name="connsiteY66" fmla="*/ 505232 h 13511369"/>
                  <a:gd name="connsiteX67" fmla="*/ 4118990 w 12089090"/>
                  <a:gd name="connsiteY67" fmla="*/ 528794 h 13511369"/>
                  <a:gd name="connsiteX68" fmla="*/ 3952303 w 12089090"/>
                  <a:gd name="connsiteY68" fmla="*/ 640713 h 13511369"/>
                  <a:gd name="connsiteX69" fmla="*/ 3770137 w 12089090"/>
                  <a:gd name="connsiteY69" fmla="*/ 929094 h 13511369"/>
                  <a:gd name="connsiteX70" fmla="*/ 3680840 w 12089090"/>
                  <a:gd name="connsiteY70" fmla="*/ 914556 h 13511369"/>
                  <a:gd name="connsiteX71" fmla="*/ 3578447 w 12089090"/>
                  <a:gd name="connsiteY71" fmla="*/ 990756 h 13511369"/>
                  <a:gd name="connsiteX72" fmla="*/ 3404615 w 12089090"/>
                  <a:gd name="connsiteY72" fmla="*/ 1205069 h 13511369"/>
                  <a:gd name="connsiteX73" fmla="*/ 3266503 w 12089090"/>
                  <a:gd name="connsiteY73" fmla="*/ 1266981 h 13511369"/>
                  <a:gd name="connsiteX74" fmla="*/ 3184349 w 12089090"/>
                  <a:gd name="connsiteY74" fmla="*/ 1343433 h 13511369"/>
                  <a:gd name="connsiteX75" fmla="*/ 2956940 w 12089090"/>
                  <a:gd name="connsiteY75" fmla="*/ 1233644 h 13511369"/>
                  <a:gd name="connsiteX76" fmla="*/ 2829544 w 12089090"/>
                  <a:gd name="connsiteY76" fmla="*/ 1317239 h 13511369"/>
                  <a:gd name="connsiteX77" fmla="*/ 2690240 w 12089090"/>
                  <a:gd name="connsiteY77" fmla="*/ 1366994 h 13511369"/>
                  <a:gd name="connsiteX78" fmla="*/ 2455687 w 12089090"/>
                  <a:gd name="connsiteY78" fmla="*/ 1452970 h 13511369"/>
                  <a:gd name="connsiteX79" fmla="*/ 2421159 w 12089090"/>
                  <a:gd name="connsiteY79" fmla="*/ 1328894 h 13511369"/>
                  <a:gd name="connsiteX80" fmla="*/ 2341387 w 12089090"/>
                  <a:gd name="connsiteY80" fmla="*/ 1248182 h 13511369"/>
                  <a:gd name="connsiteX81" fmla="*/ 2364009 w 12089090"/>
                  <a:gd name="connsiteY81" fmla="*/ 1407475 h 13511369"/>
                  <a:gd name="connsiteX82" fmla="*/ 2321147 w 12089090"/>
                  <a:gd name="connsiteY82" fmla="*/ 1557494 h 13511369"/>
                  <a:gd name="connsiteX83" fmla="*/ 2379487 w 12089090"/>
                  <a:gd name="connsiteY83" fmla="*/ 1629182 h 13511369"/>
                  <a:gd name="connsiteX84" fmla="*/ 2748581 w 12089090"/>
                  <a:gd name="connsiteY84" fmla="*/ 1888739 h 13511369"/>
                  <a:gd name="connsiteX85" fmla="*/ 2818828 w 12089090"/>
                  <a:gd name="connsiteY85" fmla="*/ 2031363 h 13511369"/>
                  <a:gd name="connsiteX86" fmla="*/ 2799778 w 12089090"/>
                  <a:gd name="connsiteY86" fmla="*/ 2224244 h 13511369"/>
                  <a:gd name="connsiteX87" fmla="*/ 2870025 w 12089090"/>
                  <a:gd name="connsiteY87" fmla="*/ 2431664 h 13511369"/>
                  <a:gd name="connsiteX88" fmla="*/ 3027187 w 12089090"/>
                  <a:gd name="connsiteY88" fmla="*/ 2567395 h 13511369"/>
                  <a:gd name="connsiteX89" fmla="*/ 3160537 w 12089090"/>
                  <a:gd name="connsiteY89" fmla="*/ 2543582 h 13511369"/>
                  <a:gd name="connsiteX90" fmla="*/ 3228403 w 12089090"/>
                  <a:gd name="connsiteY90" fmla="*/ 2648106 h 13511369"/>
                  <a:gd name="connsiteX91" fmla="*/ 3130772 w 12089090"/>
                  <a:gd name="connsiteY91" fmla="*/ 2719544 h 13511369"/>
                  <a:gd name="connsiteX92" fmla="*/ 3115293 w 12089090"/>
                  <a:gd name="connsiteY92" fmla="*/ 2843619 h 13511369"/>
                  <a:gd name="connsiteX93" fmla="*/ 3023615 w 12089090"/>
                  <a:gd name="connsiteY93" fmla="*/ 2957669 h 13511369"/>
                  <a:gd name="connsiteX94" fmla="*/ 3016472 w 12089090"/>
                  <a:gd name="connsiteY94" fmla="*/ 3050538 h 13511369"/>
                  <a:gd name="connsiteX95" fmla="*/ 2916459 w 12089090"/>
                  <a:gd name="connsiteY95" fmla="*/ 3143406 h 13511369"/>
                  <a:gd name="connsiteX96" fmla="*/ 2874787 w 12089090"/>
                  <a:gd name="connsiteY96" fmla="*/ 3248432 h 13511369"/>
                  <a:gd name="connsiteX97" fmla="*/ 2916459 w 12089090"/>
                  <a:gd name="connsiteY97" fmla="*/ 3355338 h 13511369"/>
                  <a:gd name="connsiteX98" fmla="*/ 3039093 w 12089090"/>
                  <a:gd name="connsiteY98" fmla="*/ 3469889 h 13511369"/>
                  <a:gd name="connsiteX99" fmla="*/ 2880740 w 12089090"/>
                  <a:gd name="connsiteY99" fmla="*/ 3872069 h 13511369"/>
                  <a:gd name="connsiteX100" fmla="*/ 2854547 w 12089090"/>
                  <a:gd name="connsiteY100" fmla="*/ 4003038 h 13511369"/>
                  <a:gd name="connsiteX101" fmla="*/ 2779537 w 12089090"/>
                  <a:gd name="connsiteY101" fmla="*/ 4067582 h 13511369"/>
                  <a:gd name="connsiteX102" fmla="*/ 2630709 w 12089090"/>
                  <a:gd name="connsiteY102" fmla="*/ 4069713 h 13511369"/>
                  <a:gd name="connsiteX103" fmla="*/ 2559272 w 12089090"/>
                  <a:gd name="connsiteY103" fmla="*/ 4041138 h 13511369"/>
                  <a:gd name="connsiteX104" fmla="*/ 2497359 w 12089090"/>
                  <a:gd name="connsiteY104" fmla="*/ 3964938 h 13511369"/>
                  <a:gd name="connsiteX105" fmla="*/ 2360437 w 12089090"/>
                  <a:gd name="connsiteY105" fmla="*/ 3991382 h 13511369"/>
                  <a:gd name="connsiteX106" fmla="*/ 2302097 w 12089090"/>
                  <a:gd name="connsiteY106" fmla="*/ 4098288 h 13511369"/>
                  <a:gd name="connsiteX107" fmla="*/ 2402109 w 12089090"/>
                  <a:gd name="connsiteY107" fmla="*/ 4295932 h 13511369"/>
                  <a:gd name="connsiteX108" fmla="*/ 2322337 w 12089090"/>
                  <a:gd name="connsiteY108" fmla="*/ 4353332 h 13511369"/>
                  <a:gd name="connsiteX109" fmla="*/ 2533078 w 12089090"/>
                  <a:gd name="connsiteY109" fmla="*/ 4645975 h 13511369"/>
                  <a:gd name="connsiteX110" fmla="*/ 2597372 w 12089090"/>
                  <a:gd name="connsiteY110" fmla="*/ 4879338 h 13511369"/>
                  <a:gd name="connsiteX111" fmla="*/ 2489024 w 12089090"/>
                  <a:gd name="connsiteY111" fmla="*/ 4958170 h 13511369"/>
                  <a:gd name="connsiteX112" fmla="*/ 2471165 w 12089090"/>
                  <a:gd name="connsiteY112" fmla="*/ 5122225 h 13511369"/>
                  <a:gd name="connsiteX113" fmla="*/ 2387822 w 12089090"/>
                  <a:gd name="connsiteY113" fmla="*/ 5196044 h 13511369"/>
                  <a:gd name="connsiteX114" fmla="*/ 2398537 w 12089090"/>
                  <a:gd name="connsiteY114" fmla="*/ 5286782 h 13511369"/>
                  <a:gd name="connsiteX115" fmla="*/ 2506884 w 12089090"/>
                  <a:gd name="connsiteY115" fmla="*/ 5384163 h 13511369"/>
                  <a:gd name="connsiteX116" fmla="*/ 2512837 w 12089090"/>
                  <a:gd name="connsiteY116" fmla="*/ 5534432 h 13511369"/>
                  <a:gd name="connsiteX117" fmla="*/ 2516409 w 12089090"/>
                  <a:gd name="connsiteY117" fmla="*/ 5622288 h 13511369"/>
                  <a:gd name="connsiteX118" fmla="*/ 2649759 w 12089090"/>
                  <a:gd name="connsiteY118" fmla="*/ 5741350 h 13511369"/>
                  <a:gd name="connsiteX119" fmla="*/ 2814065 w 12089090"/>
                  <a:gd name="connsiteY119" fmla="*/ 5819932 h 13511369"/>
                  <a:gd name="connsiteX120" fmla="*/ 2846212 w 12089090"/>
                  <a:gd name="connsiteY120" fmla="*/ 6036875 h 13511369"/>
                  <a:gd name="connsiteX121" fmla="*/ 2836687 w 12089090"/>
                  <a:gd name="connsiteY121" fmla="*/ 6239282 h 13511369"/>
                  <a:gd name="connsiteX122" fmla="*/ 2611659 w 12089090"/>
                  <a:gd name="connsiteY122" fmla="*/ 6322375 h 13511369"/>
                  <a:gd name="connsiteX123" fmla="*/ 2627137 w 12089090"/>
                  <a:gd name="connsiteY123" fmla="*/ 6448832 h 13511369"/>
                  <a:gd name="connsiteX124" fmla="*/ 2531887 w 12089090"/>
                  <a:gd name="connsiteY124" fmla="*/ 6696482 h 13511369"/>
                  <a:gd name="connsiteX125" fmla="*/ 2585465 w 12089090"/>
                  <a:gd name="connsiteY125" fmla="*/ 6812913 h 13511369"/>
                  <a:gd name="connsiteX126" fmla="*/ 2535459 w 12089090"/>
                  <a:gd name="connsiteY126" fmla="*/ 6872444 h 13511369"/>
                  <a:gd name="connsiteX127" fmla="*/ 2478309 w 12089090"/>
                  <a:gd name="connsiteY127" fmla="*/ 6981982 h 13511369"/>
                  <a:gd name="connsiteX128" fmla="*/ 2365199 w 12089090"/>
                  <a:gd name="connsiteY128" fmla="*/ 7022714 h 13511369"/>
                  <a:gd name="connsiteX129" fmla="*/ 2123503 w 12089090"/>
                  <a:gd name="connsiteY129" fmla="*/ 7248682 h 13511369"/>
                  <a:gd name="connsiteX130" fmla="*/ 2171128 w 12089090"/>
                  <a:gd name="connsiteY130" fmla="*/ 7551100 h 13511369"/>
                  <a:gd name="connsiteX131" fmla="*/ 2143743 w 12089090"/>
                  <a:gd name="connsiteY131" fmla="*/ 7627551 h 13511369"/>
                  <a:gd name="connsiteX132" fmla="*/ 1973484 w 12089090"/>
                  <a:gd name="connsiteY132" fmla="*/ 7703500 h 13511369"/>
                  <a:gd name="connsiteX133" fmla="*/ 1867519 w 12089090"/>
                  <a:gd name="connsiteY133" fmla="*/ 7841863 h 13511369"/>
                  <a:gd name="connsiteX134" fmla="*/ 1842515 w 12089090"/>
                  <a:gd name="connsiteY134" fmla="*/ 8084500 h 13511369"/>
                  <a:gd name="connsiteX135" fmla="*/ 1721072 w 12089090"/>
                  <a:gd name="connsiteY135" fmla="*/ 8148794 h 13511369"/>
                  <a:gd name="connsiteX136" fmla="*/ 1703212 w 12089090"/>
                  <a:gd name="connsiteY136" fmla="*/ 8291919 h 13511369"/>
                  <a:gd name="connsiteX137" fmla="*/ 1671065 w 12089090"/>
                  <a:gd name="connsiteY137" fmla="*/ 8510744 h 13511369"/>
                  <a:gd name="connsiteX138" fmla="*/ 1716309 w 12089090"/>
                  <a:gd name="connsiteY138" fmla="*/ 8653619 h 13511369"/>
                  <a:gd name="connsiteX139" fmla="*/ 1706784 w 12089090"/>
                  <a:gd name="connsiteY139" fmla="*/ 8772682 h 13511369"/>
                  <a:gd name="connsiteX140" fmla="*/ 1788937 w 12089090"/>
                  <a:gd name="connsiteY140" fmla="*/ 8963432 h 13511369"/>
                  <a:gd name="connsiteX141" fmla="*/ 1657969 w 12089090"/>
                  <a:gd name="connsiteY141" fmla="*/ 9413488 h 13511369"/>
                  <a:gd name="connsiteX142" fmla="*/ 1506759 w 12089090"/>
                  <a:gd name="connsiteY142" fmla="*/ 9498963 h 13511369"/>
                  <a:gd name="connsiteX143" fmla="*/ 1463897 w 12089090"/>
                  <a:gd name="connsiteY143" fmla="*/ 9682319 h 13511369"/>
                  <a:gd name="connsiteX144" fmla="*/ 1321022 w 12089090"/>
                  <a:gd name="connsiteY144" fmla="*/ 9748994 h 13511369"/>
                  <a:gd name="connsiteX145" fmla="*/ 1312687 w 12089090"/>
                  <a:gd name="connsiteY145" fmla="*/ 9839732 h 13511369"/>
                  <a:gd name="connsiteX146" fmla="*/ 1237678 w 12089090"/>
                  <a:gd name="connsiteY146" fmla="*/ 9970450 h 13511369"/>
                  <a:gd name="connsiteX147" fmla="*/ 1254347 w 12089090"/>
                  <a:gd name="connsiteY147" fmla="*/ 10151425 h 13511369"/>
                  <a:gd name="connsiteX148" fmla="*/ 1179337 w 12089090"/>
                  <a:gd name="connsiteY148" fmla="*/ 10315982 h 13511369"/>
                  <a:gd name="connsiteX149" fmla="*/ 932878 w 12089090"/>
                  <a:gd name="connsiteY149" fmla="*/ 10353832 h 13511369"/>
                  <a:gd name="connsiteX150" fmla="*/ 817387 w 12089090"/>
                  <a:gd name="connsiteY150" fmla="*/ 10468382 h 13511369"/>
                  <a:gd name="connsiteX151" fmla="*/ 678084 w 12089090"/>
                  <a:gd name="connsiteY151" fmla="*/ 10480038 h 13511369"/>
                  <a:gd name="connsiteX152" fmla="*/ 585215 w 12089090"/>
                  <a:gd name="connsiteY152" fmla="*/ 10544332 h 13511369"/>
                  <a:gd name="connsiteX153" fmla="*/ 497109 w 12089090"/>
                  <a:gd name="connsiteY153" fmla="*/ 10503850 h 13511369"/>
                  <a:gd name="connsiteX154" fmla="*/ 399478 w 12089090"/>
                  <a:gd name="connsiteY154" fmla="*/ 10510994 h 13511369"/>
                  <a:gd name="connsiteX155" fmla="*/ 301847 w 12089090"/>
                  <a:gd name="connsiteY155" fmla="*/ 10482419 h 13511369"/>
                  <a:gd name="connsiteX156" fmla="*/ 238743 w 12089090"/>
                  <a:gd name="connsiteY156" fmla="*/ 10535057 h 13511369"/>
                  <a:gd name="connsiteX157" fmla="*/ 17287 w 12089090"/>
                  <a:gd name="connsiteY157" fmla="*/ 10430282 h 13511369"/>
                  <a:gd name="connsiteX158" fmla="*/ 78009 w 12089090"/>
                  <a:gd name="connsiteY158" fmla="*/ 10608625 h 13511369"/>
                  <a:gd name="connsiteX159" fmla="*/ 11334 w 12089090"/>
                  <a:gd name="connsiteY159" fmla="*/ 10787219 h 13511369"/>
                  <a:gd name="connsiteX160" fmla="*/ 112537 w 12089090"/>
                  <a:gd name="connsiteY160" fmla="*/ 11056551 h 13511369"/>
                  <a:gd name="connsiteX161" fmla="*/ 8953 w 12089090"/>
                  <a:gd name="connsiteY161" fmla="*/ 11234894 h 13511369"/>
                  <a:gd name="connsiteX162" fmla="*/ 17287 w 12089090"/>
                  <a:gd name="connsiteY162" fmla="*/ 11420882 h 13511369"/>
                  <a:gd name="connsiteX163" fmla="*/ 158972 w 12089090"/>
                  <a:gd name="connsiteY163" fmla="*/ 11470638 h 13511369"/>
                  <a:gd name="connsiteX164" fmla="*/ 455437 w 12089090"/>
                  <a:gd name="connsiteY164" fmla="*/ 11497082 h 13511369"/>
                  <a:gd name="connsiteX165" fmla="*/ 623315 w 12089090"/>
                  <a:gd name="connsiteY165" fmla="*/ 11544457 h 13511369"/>
                  <a:gd name="connsiteX166" fmla="*/ 737615 w 12089090"/>
                  <a:gd name="connsiteY166" fmla="*/ 11489688 h 13511369"/>
                  <a:gd name="connsiteX167" fmla="*/ 912637 w 12089090"/>
                  <a:gd name="connsiteY167" fmla="*/ 11535182 h 13511369"/>
                  <a:gd name="connsiteX168" fmla="*/ 1078134 w 12089090"/>
                  <a:gd name="connsiteY168" fmla="*/ 11413488 h 13511369"/>
                  <a:gd name="connsiteX169" fmla="*/ 1155524 w 12089090"/>
                  <a:gd name="connsiteY169" fmla="*/ 11470889 h 13511369"/>
                  <a:gd name="connsiteX170" fmla="*/ 1294828 w 12089090"/>
                  <a:gd name="connsiteY170" fmla="*/ 11496832 h 13511369"/>
                  <a:gd name="connsiteX171" fmla="*/ 1466278 w 12089090"/>
                  <a:gd name="connsiteY171" fmla="*/ 11508738 h 13511369"/>
                  <a:gd name="connsiteX172" fmla="*/ 1552003 w 12089090"/>
                  <a:gd name="connsiteY172" fmla="*/ 11573032 h 13511369"/>
                  <a:gd name="connsiteX173" fmla="*/ 1652015 w 12089090"/>
                  <a:gd name="connsiteY173" fmla="*/ 11580175 h 13511369"/>
                  <a:gd name="connsiteX174" fmla="*/ 1731787 w 12089090"/>
                  <a:gd name="connsiteY174" fmla="*/ 11592332 h 13511369"/>
                  <a:gd name="connsiteX175" fmla="*/ 1659159 w 12089090"/>
                  <a:gd name="connsiteY175" fmla="*/ 11737338 h 13511369"/>
                  <a:gd name="connsiteX176" fmla="*/ 1693687 w 12089090"/>
                  <a:gd name="connsiteY176" fmla="*/ 11992382 h 13511369"/>
                  <a:gd name="connsiteX177" fmla="*/ 1871090 w 12089090"/>
                  <a:gd name="connsiteY177" fmla="*/ 12130244 h 13511369"/>
                  <a:gd name="connsiteX178" fmla="*/ 1993724 w 12089090"/>
                  <a:gd name="connsiteY178" fmla="*/ 12056676 h 13511369"/>
                  <a:gd name="connsiteX179" fmla="*/ 2066353 w 12089090"/>
                  <a:gd name="connsiteY179" fmla="*/ 12104050 h 13511369"/>
                  <a:gd name="connsiteX180" fmla="*/ 2142553 w 12089090"/>
                  <a:gd name="connsiteY180" fmla="*/ 12034994 h 13511369"/>
                  <a:gd name="connsiteX181" fmla="*/ 2242565 w 12089090"/>
                  <a:gd name="connsiteY181" fmla="*/ 12058807 h 13511369"/>
                  <a:gd name="connsiteX182" fmla="*/ 2473547 w 12089090"/>
                  <a:gd name="connsiteY182" fmla="*/ 12008800 h 13511369"/>
                  <a:gd name="connsiteX183" fmla="*/ 2524743 w 12089090"/>
                  <a:gd name="connsiteY183" fmla="*/ 11899513 h 13511369"/>
                  <a:gd name="connsiteX184" fmla="*/ 2893837 w 12089090"/>
                  <a:gd name="connsiteY184" fmla="*/ 12030482 h 13511369"/>
                  <a:gd name="connsiteX185" fmla="*/ 2983134 w 12089090"/>
                  <a:gd name="connsiteY185" fmla="*/ 12018325 h 13511369"/>
                  <a:gd name="connsiteX186" fmla="*/ 3084337 w 12089090"/>
                  <a:gd name="connsiteY186" fmla="*/ 12182882 h 13511369"/>
                  <a:gd name="connsiteX187" fmla="*/ 3323653 w 12089090"/>
                  <a:gd name="connsiteY187" fmla="*/ 12127863 h 13511369"/>
                  <a:gd name="connsiteX188" fmla="*/ 3433190 w 12089090"/>
                  <a:gd name="connsiteY188" fmla="*/ 12196919 h 13511369"/>
                  <a:gd name="connsiteX189" fmla="*/ 3586781 w 12089090"/>
                  <a:gd name="connsiteY189" fmla="*/ 12266226 h 13511369"/>
                  <a:gd name="connsiteX190" fmla="*/ 3522487 w 12089090"/>
                  <a:gd name="connsiteY190" fmla="*/ 12387670 h 13511369"/>
                  <a:gd name="connsiteX191" fmla="*/ 3607022 w 12089090"/>
                  <a:gd name="connsiteY191" fmla="*/ 12592207 h 13511369"/>
                  <a:gd name="connsiteX192" fmla="*/ 3560587 w 12089090"/>
                  <a:gd name="connsiteY192" fmla="*/ 12773432 h 13511369"/>
                  <a:gd name="connsiteX193" fmla="*/ 3545109 w 12089090"/>
                  <a:gd name="connsiteY193" fmla="*/ 12987494 h 13511369"/>
                  <a:gd name="connsiteX194" fmla="*/ 3636787 w 12089090"/>
                  <a:gd name="connsiteY194" fmla="*/ 13211582 h 13511369"/>
                  <a:gd name="connsiteX195" fmla="*/ 3922537 w 12089090"/>
                  <a:gd name="connsiteY195" fmla="*/ 13440182 h 13511369"/>
                  <a:gd name="connsiteX196" fmla="*/ 4514278 w 12089090"/>
                  <a:gd name="connsiteY196" fmla="*/ 13511369 h 13511369"/>
                  <a:gd name="connsiteX197" fmla="*/ 4549996 w 12089090"/>
                  <a:gd name="connsiteY197" fmla="*/ 13442312 h 13511369"/>
                  <a:gd name="connsiteX198" fmla="*/ 4208287 w 12089090"/>
                  <a:gd name="connsiteY198" fmla="*/ 13154432 h 13511369"/>
                  <a:gd name="connsiteX199" fmla="*/ 4635722 w 12089090"/>
                  <a:gd name="connsiteY199" fmla="*/ 13268482 h 13511369"/>
                  <a:gd name="connsiteX200" fmla="*/ 4951237 w 12089090"/>
                  <a:gd name="connsiteY200" fmla="*/ 13268732 h 13511369"/>
                  <a:gd name="connsiteX201" fmla="*/ 5052440 w 12089090"/>
                  <a:gd name="connsiteY201" fmla="*/ 13058932 h 13511369"/>
                  <a:gd name="connsiteX202" fmla="*/ 5011959 w 12089090"/>
                  <a:gd name="connsiteY202" fmla="*/ 12985113 h 13511369"/>
                  <a:gd name="connsiteX203" fmla="*/ 5008387 w 12089090"/>
                  <a:gd name="connsiteY203" fmla="*/ 12678182 h 13511369"/>
                  <a:gd name="connsiteX204" fmla="*/ 5084587 w 12089090"/>
                  <a:gd name="connsiteY204" fmla="*/ 12563882 h 13511369"/>
                  <a:gd name="connsiteX205" fmla="*/ 5046487 w 12089090"/>
                  <a:gd name="connsiteY205" fmla="*/ 12225745 h 13511369"/>
                  <a:gd name="connsiteX206" fmla="*/ 5375100 w 12089090"/>
                  <a:gd name="connsiteY206" fmla="*/ 12097157 h 13511369"/>
                  <a:gd name="connsiteX207" fmla="*/ 5656087 w 12089090"/>
                  <a:gd name="connsiteY207" fmla="*/ 12180502 h 13511369"/>
                  <a:gd name="connsiteX208" fmla="*/ 5541787 w 12089090"/>
                  <a:gd name="connsiteY208" fmla="*/ 11249432 h 13511369"/>
                  <a:gd name="connsiteX209" fmla="*/ 5602510 w 12089090"/>
                  <a:gd name="connsiteY209" fmla="*/ 10722925 h 13511369"/>
                  <a:gd name="connsiteX210" fmla="*/ 5485827 w 12089090"/>
                  <a:gd name="connsiteY210" fmla="*/ 10663394 h 13511369"/>
                  <a:gd name="connsiteX211" fmla="*/ 5602509 w 12089090"/>
                  <a:gd name="connsiteY211" fmla="*/ 10701495 h 13511369"/>
                  <a:gd name="connsiteX212" fmla="*/ 5628703 w 12089090"/>
                  <a:gd name="connsiteY212" fmla="*/ 10160950 h 13511369"/>
                  <a:gd name="connsiteX213" fmla="*/ 5715618 w 12089090"/>
                  <a:gd name="connsiteY213" fmla="*/ 9775438 h 13511369"/>
                  <a:gd name="connsiteX214" fmla="*/ 5847778 w 12089090"/>
                  <a:gd name="connsiteY214" fmla="*/ 9408475 h 13511369"/>
                  <a:gd name="connsiteX215" fmla="*/ 5938265 w 12089090"/>
                  <a:gd name="connsiteY215" fmla="*/ 9196544 h 13511369"/>
                  <a:gd name="connsiteX216" fmla="*/ 5776340 w 12089090"/>
                  <a:gd name="connsiteY216" fmla="*/ 9329894 h 13511369"/>
                  <a:gd name="connsiteX217" fmla="*/ 5940647 w 12089090"/>
                  <a:gd name="connsiteY217" fmla="*/ 9137013 h 13511369"/>
                  <a:gd name="connsiteX218" fmla="*/ 5972794 w 12089090"/>
                  <a:gd name="connsiteY218" fmla="*/ 8956289 h 13511369"/>
                  <a:gd name="connsiteX219" fmla="*/ 5976365 w 12089090"/>
                  <a:gd name="connsiteY219" fmla="*/ 9087006 h 13511369"/>
                  <a:gd name="connsiteX220" fmla="*/ 6458567 w 12089090"/>
                  <a:gd name="connsiteY220" fmla="*/ 8201432 h 13511369"/>
                  <a:gd name="connsiteX221" fmla="*/ 6221634 w 12089090"/>
                  <a:gd name="connsiteY221" fmla="*/ 8101170 h 13511369"/>
                  <a:gd name="connsiteX222" fmla="*/ 6443090 w 12089090"/>
                  <a:gd name="connsiteY222" fmla="*/ 8110694 h 13511369"/>
                  <a:gd name="connsiteX223" fmla="*/ 6713363 w 12089090"/>
                  <a:gd name="connsiteY223" fmla="*/ 8074975 h 13511369"/>
                  <a:gd name="connsiteX224" fmla="*/ 6872907 w 12089090"/>
                  <a:gd name="connsiteY224" fmla="*/ 8032113 h 13511369"/>
                  <a:gd name="connsiteX225" fmla="*/ 6802659 w 12089090"/>
                  <a:gd name="connsiteY225" fmla="*/ 7972582 h 13511369"/>
                  <a:gd name="connsiteX226" fmla="*/ 6894339 w 12089090"/>
                  <a:gd name="connsiteY226" fmla="*/ 7846626 h 13511369"/>
                  <a:gd name="connsiteX227" fmla="*/ 6997921 w 12089090"/>
                  <a:gd name="connsiteY227" fmla="*/ 7867807 h 13511369"/>
                  <a:gd name="connsiteX228" fmla="*/ 7034832 w 12089090"/>
                  <a:gd name="connsiteY228" fmla="*/ 7793990 h 13511369"/>
                  <a:gd name="connsiteX229" fmla="*/ 6961013 w 12089090"/>
                  <a:gd name="connsiteY229" fmla="*/ 7693975 h 13511369"/>
                  <a:gd name="connsiteX230" fmla="*/ 6927676 w 12089090"/>
                  <a:gd name="connsiteY230" fmla="*/ 7596344 h 13511369"/>
                  <a:gd name="connsiteX231" fmla="*/ 6837187 w 12089090"/>
                  <a:gd name="connsiteY231" fmla="*/ 7591832 h 13511369"/>
                  <a:gd name="connsiteX232" fmla="*/ 6763369 w 12089090"/>
                  <a:gd name="connsiteY232" fmla="*/ 7674925 h 13511369"/>
                  <a:gd name="connsiteX233" fmla="*/ 6627637 w 12089090"/>
                  <a:gd name="connsiteY233" fmla="*/ 7687082 h 13511369"/>
                  <a:gd name="connsiteX234" fmla="*/ 6687169 w 12089090"/>
                  <a:gd name="connsiteY234" fmla="*/ 7617775 h 13511369"/>
                  <a:gd name="connsiteX235" fmla="*/ 6699076 w 12089090"/>
                  <a:gd name="connsiteY235" fmla="*/ 7529669 h 13511369"/>
                  <a:gd name="connsiteX236" fmla="*/ 6720506 w 12089090"/>
                  <a:gd name="connsiteY236" fmla="*/ 7467756 h 13511369"/>
                  <a:gd name="connsiteX237" fmla="*/ 6684787 w 12089090"/>
                  <a:gd name="connsiteY237" fmla="*/ 7401332 h 13511369"/>
                  <a:gd name="connsiteX238" fmla="*/ 6620494 w 12089090"/>
                  <a:gd name="connsiteY238" fmla="*/ 7432038 h 13511369"/>
                  <a:gd name="connsiteX239" fmla="*/ 6618112 w 12089090"/>
                  <a:gd name="connsiteY239" fmla="*/ 7351326 h 13511369"/>
                  <a:gd name="connsiteX240" fmla="*/ 6837188 w 12089090"/>
                  <a:gd name="connsiteY240" fmla="*/ 7243919 h 13511369"/>
                  <a:gd name="connsiteX241" fmla="*/ 6801469 w 12089090"/>
                  <a:gd name="connsiteY241" fmla="*/ 7089138 h 13511369"/>
                  <a:gd name="connsiteX242" fmla="*/ 6877669 w 12089090"/>
                  <a:gd name="connsiteY242" fmla="*/ 7072469 h 13511369"/>
                  <a:gd name="connsiteX243" fmla="*/ 6856237 w 12089090"/>
                  <a:gd name="connsiteY243" fmla="*/ 6982232 h 13511369"/>
                  <a:gd name="connsiteX244" fmla="*/ 6961013 w 12089090"/>
                  <a:gd name="connsiteY244" fmla="*/ 6984363 h 13511369"/>
                  <a:gd name="connsiteX245" fmla="*/ 7003876 w 12089090"/>
                  <a:gd name="connsiteY245" fmla="*/ 6903400 h 13511369"/>
                  <a:gd name="connsiteX246" fmla="*/ 7106269 w 12089090"/>
                  <a:gd name="connsiteY246" fmla="*/ 6936738 h 13511369"/>
                  <a:gd name="connsiteX247" fmla="*/ 7180088 w 12089090"/>
                  <a:gd name="connsiteY247" fmla="*/ 7039132 h 13511369"/>
                  <a:gd name="connsiteX248" fmla="*/ 7246763 w 12089090"/>
                  <a:gd name="connsiteY248" fmla="*/ 6979600 h 13511369"/>
                  <a:gd name="connsiteX249" fmla="*/ 7187232 w 12089090"/>
                  <a:gd name="connsiteY249" fmla="*/ 6843869 h 13511369"/>
                  <a:gd name="connsiteX250" fmla="*/ 7244381 w 12089090"/>
                  <a:gd name="connsiteY250" fmla="*/ 6896506 h 13511369"/>
                  <a:gd name="connsiteX251" fmla="*/ 7361063 w 12089090"/>
                  <a:gd name="connsiteY251" fmla="*/ 6934357 h 13511369"/>
                  <a:gd name="connsiteX252" fmla="*/ 7434882 w 12089090"/>
                  <a:gd name="connsiteY252" fmla="*/ 7006046 h 13511369"/>
                  <a:gd name="connsiteX253" fmla="*/ 7403926 w 12089090"/>
                  <a:gd name="connsiteY253" fmla="*/ 7144158 h 13511369"/>
                  <a:gd name="connsiteX254" fmla="*/ 7475363 w 12089090"/>
                  <a:gd name="connsiteY254" fmla="*/ 7108439 h 13511369"/>
                  <a:gd name="connsiteX255" fmla="*/ 7465837 w 12089090"/>
                  <a:gd name="connsiteY255" fmla="*/ 7077482 h 13511369"/>
                  <a:gd name="connsiteX256" fmla="*/ 7542038 w 12089090"/>
                  <a:gd name="connsiteY256" fmla="*/ 7163208 h 13511369"/>
                  <a:gd name="connsiteX257" fmla="*/ 7477744 w 12089090"/>
                  <a:gd name="connsiteY257" fmla="*/ 7244171 h 13511369"/>
                  <a:gd name="connsiteX258" fmla="*/ 7542037 w 12089090"/>
                  <a:gd name="connsiteY258" fmla="*/ 7325132 h 13511369"/>
                  <a:gd name="connsiteX259" fmla="*/ 7468219 w 12089090"/>
                  <a:gd name="connsiteY259" fmla="*/ 7344183 h 13511369"/>
                  <a:gd name="connsiteX260" fmla="*/ 7375351 w 12089090"/>
                  <a:gd name="connsiteY260" fmla="*/ 7296558 h 13511369"/>
                  <a:gd name="connsiteX261" fmla="*/ 7327726 w 12089090"/>
                  <a:gd name="connsiteY261" fmla="*/ 7406096 h 13511369"/>
                  <a:gd name="connsiteX262" fmla="*/ 7403926 w 12089090"/>
                  <a:gd name="connsiteY262" fmla="*/ 7425146 h 13511369"/>
                  <a:gd name="connsiteX263" fmla="*/ 7458694 w 12089090"/>
                  <a:gd name="connsiteY263" fmla="*/ 7484677 h 13511369"/>
                  <a:gd name="connsiteX264" fmla="*/ 7484888 w 12089090"/>
                  <a:gd name="connsiteY264" fmla="*/ 7515382 h 13511369"/>
                  <a:gd name="connsiteX265" fmla="*/ 7505128 w 12089090"/>
                  <a:gd name="connsiteY265" fmla="*/ 7467755 h 13511369"/>
                  <a:gd name="connsiteX266" fmla="*/ 7563469 w 12089090"/>
                  <a:gd name="connsiteY266" fmla="*/ 7529921 h 13511369"/>
                  <a:gd name="connsiteX267" fmla="*/ 7656338 w 12089090"/>
                  <a:gd name="connsiteY267" fmla="*/ 7615646 h 13511369"/>
                  <a:gd name="connsiteX268" fmla="*/ 7656338 w 12089090"/>
                  <a:gd name="connsiteY268" fmla="*/ 7510871 h 13511369"/>
                  <a:gd name="connsiteX269" fmla="*/ 7830168 w 12089090"/>
                  <a:gd name="connsiteY269" fmla="*/ 7606120 h 13511369"/>
                  <a:gd name="connsiteX270" fmla="*/ 7723013 w 12089090"/>
                  <a:gd name="connsiteY270" fmla="*/ 7370377 h 13511369"/>
                  <a:gd name="connsiteX271" fmla="*/ 7725394 w 12089090"/>
                  <a:gd name="connsiteY271" fmla="*/ 7234646 h 13511369"/>
                  <a:gd name="connsiteX272" fmla="*/ 7630144 w 12089090"/>
                  <a:gd name="connsiteY272" fmla="*/ 7206071 h 13511369"/>
                  <a:gd name="connsiteX273" fmla="*/ 7694437 w 12089090"/>
                  <a:gd name="connsiteY273" fmla="*/ 7039382 h 13511369"/>
                  <a:gd name="connsiteX274" fmla="*/ 8392144 w 12089090"/>
                  <a:gd name="connsiteY274" fmla="*/ 6653621 h 13511369"/>
                  <a:gd name="connsiteX275" fmla="*/ 8720757 w 12089090"/>
                  <a:gd name="connsiteY275" fmla="*/ 6591708 h 13511369"/>
                  <a:gd name="connsiteX276" fmla="*/ 8739807 w 12089090"/>
                  <a:gd name="connsiteY276" fmla="*/ 6696483 h 13511369"/>
                  <a:gd name="connsiteX277" fmla="*/ 8813626 w 12089090"/>
                  <a:gd name="connsiteY277" fmla="*/ 6701246 h 13511369"/>
                  <a:gd name="connsiteX278" fmla="*/ 8789812 w 12089090"/>
                  <a:gd name="connsiteY278" fmla="*/ 6548844 h 13511369"/>
                  <a:gd name="connsiteX279" fmla="*/ 9332737 w 12089090"/>
                  <a:gd name="connsiteY279" fmla="*/ 6544082 h 13511369"/>
                  <a:gd name="connsiteX280" fmla="*/ 9520856 w 12089090"/>
                  <a:gd name="connsiteY280" fmla="*/ 6494075 h 13511369"/>
                  <a:gd name="connsiteX281" fmla="*/ 9647062 w 12089090"/>
                  <a:gd name="connsiteY281" fmla="*/ 6298813 h 13511369"/>
                  <a:gd name="connsiteX282" fmla="*/ 9923287 w 12089090"/>
                  <a:gd name="connsiteY282" fmla="*/ 6334532 h 13511369"/>
                  <a:gd name="connsiteX283" fmla="*/ 9887569 w 12089090"/>
                  <a:gd name="connsiteY283" fmla="*/ 6420258 h 13511369"/>
                  <a:gd name="connsiteX284" fmla="*/ 9744694 w 12089090"/>
                  <a:gd name="connsiteY284" fmla="*/ 6434546 h 13511369"/>
                  <a:gd name="connsiteX285" fmla="*/ 9813749 w 12089090"/>
                  <a:gd name="connsiteY285" fmla="*/ 6489313 h 13511369"/>
                  <a:gd name="connsiteX286" fmla="*/ 9682782 w 12089090"/>
                  <a:gd name="connsiteY286" fmla="*/ 6517889 h 13511369"/>
                  <a:gd name="connsiteX287" fmla="*/ 9556576 w 12089090"/>
                  <a:gd name="connsiteY287" fmla="*/ 6508364 h 13511369"/>
                  <a:gd name="connsiteX288" fmla="*/ 9470850 w 12089090"/>
                  <a:gd name="connsiteY288" fmla="*/ 6544082 h 13511369"/>
                  <a:gd name="connsiteX289" fmla="*/ 9439894 w 12089090"/>
                  <a:gd name="connsiteY289" fmla="*/ 6848883 h 13511369"/>
                  <a:gd name="connsiteX290" fmla="*/ 9601819 w 12089090"/>
                  <a:gd name="connsiteY290" fmla="*/ 6882220 h 13511369"/>
                  <a:gd name="connsiteX291" fmla="*/ 9808987 w 12089090"/>
                  <a:gd name="connsiteY291" fmla="*/ 6696482 h 13511369"/>
                  <a:gd name="connsiteX292" fmla="*/ 9847088 w 12089090"/>
                  <a:gd name="connsiteY292" fmla="*/ 6794114 h 13511369"/>
                  <a:gd name="connsiteX293" fmla="*/ 9994726 w 12089090"/>
                  <a:gd name="connsiteY293" fmla="*/ 6717914 h 13511369"/>
                  <a:gd name="connsiteX294" fmla="*/ 9894713 w 12089090"/>
                  <a:gd name="connsiteY294" fmla="*/ 6956040 h 13511369"/>
                  <a:gd name="connsiteX295" fmla="*/ 10037588 w 12089090"/>
                  <a:gd name="connsiteY295" fmla="*/ 6898889 h 13511369"/>
                  <a:gd name="connsiteX296" fmla="*/ 10004251 w 12089090"/>
                  <a:gd name="connsiteY296" fmla="*/ 6986996 h 13511369"/>
                  <a:gd name="connsiteX297" fmla="*/ 10235232 w 12089090"/>
                  <a:gd name="connsiteY297" fmla="*/ 6984614 h 13511369"/>
                  <a:gd name="connsiteX298" fmla="*/ 10075687 w 12089090"/>
                  <a:gd name="connsiteY298" fmla="*/ 7039382 h 13511369"/>
                  <a:gd name="connsiteX299" fmla="*/ 9966151 w 12089090"/>
                  <a:gd name="connsiteY299" fmla="*/ 7096533 h 13511369"/>
                  <a:gd name="connsiteX300" fmla="*/ 9847088 w 12089090"/>
                  <a:gd name="connsiteY300" fmla="*/ 7210833 h 13511369"/>
                  <a:gd name="connsiteX301" fmla="*/ 9882806 w 12089090"/>
                  <a:gd name="connsiteY301" fmla="*/ 7270363 h 13511369"/>
                  <a:gd name="connsiteX302" fmla="*/ 9925669 w 12089090"/>
                  <a:gd name="connsiteY302" fmla="*/ 7320371 h 13511369"/>
                  <a:gd name="connsiteX303" fmla="*/ 10004251 w 12089090"/>
                  <a:gd name="connsiteY303" fmla="*/ 7287033 h 13511369"/>
                  <a:gd name="connsiteX304" fmla="*/ 10016156 w 12089090"/>
                  <a:gd name="connsiteY304" fmla="*/ 7348944 h 13511369"/>
                  <a:gd name="connsiteX305" fmla="*/ 10130457 w 12089090"/>
                  <a:gd name="connsiteY305" fmla="*/ 7210833 h 13511369"/>
                  <a:gd name="connsiteX306" fmla="*/ 10166176 w 12089090"/>
                  <a:gd name="connsiteY306" fmla="*/ 7356089 h 13511369"/>
                  <a:gd name="connsiteX307" fmla="*/ 10261426 w 12089090"/>
                  <a:gd name="connsiteY307" fmla="*/ 7239408 h 13511369"/>
                  <a:gd name="connsiteX308" fmla="*/ 10287619 w 12089090"/>
                  <a:gd name="connsiteY308" fmla="*/ 7401332 h 13511369"/>
                  <a:gd name="connsiteX309" fmla="*/ 10361437 w 12089090"/>
                  <a:gd name="connsiteY309" fmla="*/ 7477532 h 13511369"/>
                  <a:gd name="connsiteX310" fmla="*/ 10151887 w 12089090"/>
                  <a:gd name="connsiteY310" fmla="*/ 7591832 h 13511369"/>
                  <a:gd name="connsiteX311" fmla="*/ 10304288 w 12089090"/>
                  <a:gd name="connsiteY311" fmla="*/ 7741852 h 13511369"/>
                  <a:gd name="connsiteX312" fmla="*/ 10335244 w 12089090"/>
                  <a:gd name="connsiteY312" fmla="*/ 7644221 h 13511369"/>
                  <a:gd name="connsiteX313" fmla="*/ 10406680 w 12089090"/>
                  <a:gd name="connsiteY313" fmla="*/ 7732326 h 13511369"/>
                  <a:gd name="connsiteX314" fmla="*/ 10528126 w 12089090"/>
                  <a:gd name="connsiteY314" fmla="*/ 7691846 h 13511369"/>
                  <a:gd name="connsiteX315" fmla="*/ 10532887 w 12089090"/>
                  <a:gd name="connsiteY315" fmla="*/ 7777570 h 13511369"/>
                  <a:gd name="connsiteX316" fmla="*/ 10530506 w 12089090"/>
                  <a:gd name="connsiteY316" fmla="*/ 7875200 h 13511369"/>
                  <a:gd name="connsiteX317" fmla="*/ 10640043 w 12089090"/>
                  <a:gd name="connsiteY317" fmla="*/ 7837101 h 13511369"/>
                  <a:gd name="connsiteX318" fmla="*/ 10680526 w 12089090"/>
                  <a:gd name="connsiteY318" fmla="*/ 8075227 h 13511369"/>
                  <a:gd name="connsiteX319" fmla="*/ 10818637 w 12089090"/>
                  <a:gd name="connsiteY319" fmla="*/ 8106182 h 13511369"/>
                  <a:gd name="connsiteX320" fmla="*/ 10832925 w 12089090"/>
                  <a:gd name="connsiteY320" fmla="*/ 7815670 h 13511369"/>
                  <a:gd name="connsiteX321" fmla="*/ 10923413 w 12089090"/>
                  <a:gd name="connsiteY321" fmla="*/ 7791858 h 13511369"/>
                  <a:gd name="connsiteX322" fmla="*/ 10992469 w 12089090"/>
                  <a:gd name="connsiteY322" fmla="*/ 7620407 h 13511369"/>
                  <a:gd name="connsiteX323" fmla="*/ 10954369 w 12089090"/>
                  <a:gd name="connsiteY323" fmla="*/ 7491821 h 13511369"/>
                  <a:gd name="connsiteX324" fmla="*/ 10859119 w 12089090"/>
                  <a:gd name="connsiteY324" fmla="*/ 7479913 h 13511369"/>
                  <a:gd name="connsiteX325" fmla="*/ 10906743 w 12089090"/>
                  <a:gd name="connsiteY325" fmla="*/ 7360851 h 13511369"/>
                  <a:gd name="connsiteX326" fmla="*/ 10801969 w 12089090"/>
                  <a:gd name="connsiteY326" fmla="*/ 7289414 h 13511369"/>
                  <a:gd name="connsiteX327" fmla="*/ 10761487 w 12089090"/>
                  <a:gd name="connsiteY327" fmla="*/ 7058432 h 13511369"/>
                  <a:gd name="connsiteX328" fmla="*/ 10443987 w 12089090"/>
                  <a:gd name="connsiteY328" fmla="*/ 7020332 h 13511369"/>
                  <a:gd name="connsiteX329" fmla="*/ 10513838 w 12089090"/>
                  <a:gd name="connsiteY329" fmla="*/ 6915558 h 13511369"/>
                  <a:gd name="connsiteX330" fmla="*/ 10637663 w 12089090"/>
                  <a:gd name="connsiteY330" fmla="*/ 6896508 h 13511369"/>
                  <a:gd name="connsiteX331" fmla="*/ 10647187 w 12089090"/>
                  <a:gd name="connsiteY331" fmla="*/ 6810782 h 13511369"/>
                  <a:gd name="connsiteX332" fmla="*/ 10859912 w 12089090"/>
                  <a:gd name="connsiteY332" fmla="*/ 6899682 h 13511369"/>
                  <a:gd name="connsiteX333" fmla="*/ 10875787 w 12089090"/>
                  <a:gd name="connsiteY333" fmla="*/ 6677432 h 13511369"/>
                  <a:gd name="connsiteX334" fmla="*/ 10666237 w 12089090"/>
                  <a:gd name="connsiteY334" fmla="*/ 6772682 h 13511369"/>
                  <a:gd name="connsiteX335" fmla="*/ 10590037 w 12089090"/>
                  <a:gd name="connsiteY335" fmla="*/ 6544082 h 13511369"/>
                  <a:gd name="connsiteX336" fmla="*/ 10361437 w 12089090"/>
                  <a:gd name="connsiteY336" fmla="*/ 6753632 h 13511369"/>
                  <a:gd name="connsiteX337" fmla="*/ 10374138 w 12089090"/>
                  <a:gd name="connsiteY337" fmla="*/ 6588533 h 13511369"/>
                  <a:gd name="connsiteX338" fmla="*/ 10386837 w 12089090"/>
                  <a:gd name="connsiteY338" fmla="*/ 6464707 h 13511369"/>
                  <a:gd name="connsiteX339" fmla="*/ 10331672 w 12089090"/>
                  <a:gd name="connsiteY339" fmla="*/ 6436675 h 13511369"/>
                  <a:gd name="connsiteX340" fmla="*/ 10278888 w 12089090"/>
                  <a:gd name="connsiteY340" fmla="*/ 6452008 h 13511369"/>
                  <a:gd name="connsiteX341" fmla="*/ 10158237 w 12089090"/>
                  <a:gd name="connsiteY341" fmla="*/ 6236107 h 13511369"/>
                  <a:gd name="connsiteX342" fmla="*/ 10323338 w 12089090"/>
                  <a:gd name="connsiteY342" fmla="*/ 6274208 h 13511369"/>
                  <a:gd name="connsiteX343" fmla="*/ 10564638 w 12089090"/>
                  <a:gd name="connsiteY343" fmla="*/ 6274208 h 13511369"/>
                  <a:gd name="connsiteX344" fmla="*/ 10694812 w 12089090"/>
                  <a:gd name="connsiteY344" fmla="*/ 6134507 h 13511369"/>
                  <a:gd name="connsiteX345" fmla="*/ 10593213 w 12089090"/>
                  <a:gd name="connsiteY345" fmla="*/ 6023383 h 13511369"/>
                  <a:gd name="connsiteX346" fmla="*/ 10380487 w 12089090"/>
                  <a:gd name="connsiteY346" fmla="*/ 5975757 h 13511369"/>
                  <a:gd name="connsiteX347" fmla="*/ 10561462 w 12089090"/>
                  <a:gd name="connsiteY347" fmla="*/ 5845582 h 13511369"/>
                  <a:gd name="connsiteX348" fmla="*/ 10507488 w 12089090"/>
                  <a:gd name="connsiteY348" fmla="*/ 5728108 h 13511369"/>
                  <a:gd name="connsiteX349" fmla="*/ 10561463 w 12089090"/>
                  <a:gd name="connsiteY349" fmla="*/ 5607458 h 13511369"/>
                  <a:gd name="connsiteX350" fmla="*/ 10523362 w 12089090"/>
                  <a:gd name="connsiteY350" fmla="*/ 5604282 h 13511369"/>
                  <a:gd name="connsiteX351" fmla="*/ 10488438 w 12089090"/>
                  <a:gd name="connsiteY351" fmla="*/ 5528083 h 13511369"/>
                  <a:gd name="connsiteX352" fmla="*/ 10329687 w 12089090"/>
                  <a:gd name="connsiteY352" fmla="*/ 5375682 h 13511369"/>
                  <a:gd name="connsiteX353" fmla="*/ 10599563 w 12089090"/>
                  <a:gd name="connsiteY353" fmla="*/ 5480458 h 13511369"/>
                  <a:gd name="connsiteX354" fmla="*/ 10742437 w 12089090"/>
                  <a:gd name="connsiteY354" fmla="*/ 5439182 h 13511369"/>
                  <a:gd name="connsiteX355" fmla="*/ 10717038 w 12089090"/>
                  <a:gd name="connsiteY355" fmla="*/ 5686833 h 13511369"/>
                  <a:gd name="connsiteX356" fmla="*/ 10894837 w 12089090"/>
                  <a:gd name="connsiteY356" fmla="*/ 5724932 h 13511369"/>
                  <a:gd name="connsiteX357" fmla="*/ 10951988 w 12089090"/>
                  <a:gd name="connsiteY357" fmla="*/ 5550308 h 13511369"/>
                  <a:gd name="connsiteX358" fmla="*/ 10993262 w 12089090"/>
                  <a:gd name="connsiteY358" fmla="*/ 5321707 h 13511369"/>
                  <a:gd name="connsiteX359" fmla="*/ 10913888 w 12089090"/>
                  <a:gd name="connsiteY359" fmla="*/ 5118508 h 13511369"/>
                  <a:gd name="connsiteX360" fmla="*/ 10856737 w 12089090"/>
                  <a:gd name="connsiteY360" fmla="*/ 5020082 h 13511369"/>
                  <a:gd name="connsiteX361" fmla="*/ 10777363 w 12089090"/>
                  <a:gd name="connsiteY361" fmla="*/ 5137558 h 13511369"/>
                  <a:gd name="connsiteX362" fmla="*/ 10707513 w 12089090"/>
                  <a:gd name="connsiteY362" fmla="*/ 5096283 h 13511369"/>
                  <a:gd name="connsiteX363" fmla="*/ 10675763 w 12089090"/>
                  <a:gd name="connsiteY363" fmla="*/ 5216933 h 13511369"/>
                  <a:gd name="connsiteX364" fmla="*/ 10574162 w 12089090"/>
                  <a:gd name="connsiteY364" fmla="*/ 5220107 h 13511369"/>
                  <a:gd name="connsiteX365" fmla="*/ 10494787 w 12089090"/>
                  <a:gd name="connsiteY365" fmla="*/ 5077232 h 13511369"/>
                  <a:gd name="connsiteX366" fmla="*/ 10456687 w 12089090"/>
                  <a:gd name="connsiteY366" fmla="*/ 4924832 h 13511369"/>
                  <a:gd name="connsiteX367" fmla="*/ 10240787 w 12089090"/>
                  <a:gd name="connsiteY367" fmla="*/ 4928007 h 13511369"/>
                  <a:gd name="connsiteX368" fmla="*/ 10266187 w 12089090"/>
                  <a:gd name="connsiteY368" fmla="*/ 5153432 h 13511369"/>
                  <a:gd name="connsiteX369" fmla="*/ 10228088 w 12089090"/>
                  <a:gd name="connsiteY369" fmla="*/ 4959758 h 13511369"/>
                  <a:gd name="connsiteX370" fmla="*/ 10183637 w 12089090"/>
                  <a:gd name="connsiteY370" fmla="*/ 4972457 h 13511369"/>
                  <a:gd name="connsiteX371" fmla="*/ 10113787 w 12089090"/>
                  <a:gd name="connsiteY371" fmla="*/ 4861332 h 13511369"/>
                  <a:gd name="connsiteX372" fmla="*/ 10018538 w 12089090"/>
                  <a:gd name="connsiteY372" fmla="*/ 4931183 h 13511369"/>
                  <a:gd name="connsiteX373" fmla="*/ 9862962 w 12089090"/>
                  <a:gd name="connsiteY373" fmla="*/ 5058182 h 13511369"/>
                  <a:gd name="connsiteX374" fmla="*/ 10228087 w 12089090"/>
                  <a:gd name="connsiteY374" fmla="*/ 4724807 h 13511369"/>
                  <a:gd name="connsiteX375" fmla="*/ 10372550 w 12089090"/>
                  <a:gd name="connsiteY375" fmla="*/ 4634321 h 13511369"/>
                  <a:gd name="connsiteX376" fmla="*/ 10590037 w 12089090"/>
                  <a:gd name="connsiteY376" fmla="*/ 4581932 h 13511369"/>
                  <a:gd name="connsiteX377" fmla="*/ 10628138 w 12089090"/>
                  <a:gd name="connsiteY377" fmla="*/ 4461283 h 13511369"/>
                  <a:gd name="connsiteX378" fmla="*/ 10799588 w 12089090"/>
                  <a:gd name="connsiteY378" fmla="*/ 4334283 h 13511369"/>
                  <a:gd name="connsiteX379" fmla="*/ 10831337 w 12089090"/>
                  <a:gd name="connsiteY379" fmla="*/ 4080282 h 13511369"/>
                  <a:gd name="connsiteX380" fmla="*/ 10599562 w 12089090"/>
                  <a:gd name="connsiteY380" fmla="*/ 3997732 h 13511369"/>
                  <a:gd name="connsiteX381" fmla="*/ 10282063 w 12089090"/>
                  <a:gd name="connsiteY381" fmla="*/ 3950108 h 13511369"/>
                  <a:gd name="connsiteX382" fmla="*/ 10151887 w 12089090"/>
                  <a:gd name="connsiteY382" fmla="*/ 4010432 h 13511369"/>
                  <a:gd name="connsiteX383" fmla="*/ 10177288 w 12089090"/>
                  <a:gd name="connsiteY383" fmla="*/ 3845333 h 13511369"/>
                  <a:gd name="connsiteX384" fmla="*/ 10126488 w 12089090"/>
                  <a:gd name="connsiteY384" fmla="*/ 3670708 h 13511369"/>
                  <a:gd name="connsiteX385" fmla="*/ 10240787 w 12089090"/>
                  <a:gd name="connsiteY385" fmla="*/ 3708807 h 13511369"/>
                  <a:gd name="connsiteX386" fmla="*/ 10361438 w 12089090"/>
                  <a:gd name="connsiteY386" fmla="*/ 3600858 h 13511369"/>
                  <a:gd name="connsiteX387" fmla="*/ 10551938 w 12089090"/>
                  <a:gd name="connsiteY387" fmla="*/ 3661183 h 13511369"/>
                  <a:gd name="connsiteX388" fmla="*/ 10564638 w 12089090"/>
                  <a:gd name="connsiteY388" fmla="*/ 3477033 h 13511369"/>
                  <a:gd name="connsiteX389" fmla="*/ 10704337 w 12089090"/>
                  <a:gd name="connsiteY389" fmla="*/ 3515132 h 13511369"/>
                  <a:gd name="connsiteX390" fmla="*/ 10818637 w 12089090"/>
                  <a:gd name="connsiteY390" fmla="*/ 3210332 h 13511369"/>
                  <a:gd name="connsiteX391" fmla="*/ 10920238 w 12089090"/>
                  <a:gd name="connsiteY391" fmla="*/ 3299233 h 13511369"/>
                  <a:gd name="connsiteX392" fmla="*/ 11059937 w 12089090"/>
                  <a:gd name="connsiteY392" fmla="*/ 3283357 h 13511369"/>
                  <a:gd name="connsiteX393" fmla="*/ 11094862 w 12089090"/>
                  <a:gd name="connsiteY393" fmla="*/ 3508782 h 13511369"/>
                  <a:gd name="connsiteX394" fmla="*/ 11171063 w 12089090"/>
                  <a:gd name="connsiteY394" fmla="*/ 3251608 h 13511369"/>
                  <a:gd name="connsiteX395" fmla="*/ 11094863 w 12089090"/>
                  <a:gd name="connsiteY395" fmla="*/ 3165883 h 13511369"/>
                  <a:gd name="connsiteX396" fmla="*/ 11180587 w 12089090"/>
                  <a:gd name="connsiteY396" fmla="*/ 2911882 h 13511369"/>
                  <a:gd name="connsiteX397" fmla="*/ 10999613 w 12089090"/>
                  <a:gd name="connsiteY397" fmla="*/ 2988083 h 13511369"/>
                  <a:gd name="connsiteX398" fmla="*/ 10971037 w 12089090"/>
                  <a:gd name="connsiteY398" fmla="*/ 2918232 h 13511369"/>
                  <a:gd name="connsiteX399" fmla="*/ 10780537 w 12089090"/>
                  <a:gd name="connsiteY399" fmla="*/ 2715032 h 13511369"/>
                  <a:gd name="connsiteX400" fmla="*/ 10748788 w 12089090"/>
                  <a:gd name="connsiteY400" fmla="*/ 2530883 h 13511369"/>
                  <a:gd name="connsiteX401" fmla="*/ 10717038 w 12089090"/>
                  <a:gd name="connsiteY401" fmla="*/ 2435633 h 13511369"/>
                  <a:gd name="connsiteX402" fmla="*/ 10818637 w 12089090"/>
                  <a:gd name="connsiteY402" fmla="*/ 2334032 h 13511369"/>
                  <a:gd name="connsiteX403" fmla="*/ 11078988 w 12089090"/>
                  <a:gd name="connsiteY403" fmla="*/ 2099083 h 13511369"/>
                  <a:gd name="connsiteX404" fmla="*/ 11199637 w 12089090"/>
                  <a:gd name="connsiteY404" fmla="*/ 2118132 h 13511369"/>
                  <a:gd name="connsiteX405" fmla="*/ 11269488 w 12089090"/>
                  <a:gd name="connsiteY405" fmla="*/ 2029233 h 13511369"/>
                  <a:gd name="connsiteX406" fmla="*/ 11504437 w 12089090"/>
                  <a:gd name="connsiteY406" fmla="*/ 1921282 h 13511369"/>
                  <a:gd name="connsiteX407" fmla="*/ 11358388 w 12089090"/>
                  <a:gd name="connsiteY407" fmla="*/ 1851433 h 13511369"/>
                  <a:gd name="connsiteX408" fmla="*/ 11275837 w 12089090"/>
                  <a:gd name="connsiteY408" fmla="*/ 1705382 h 13511369"/>
                  <a:gd name="connsiteX409" fmla="*/ 11377437 w 12089090"/>
                  <a:gd name="connsiteY409" fmla="*/ 1279932 h 13511369"/>
                  <a:gd name="connsiteX410" fmla="*/ 11256787 w 12089090"/>
                  <a:gd name="connsiteY410" fmla="*/ 1019582 h 13511369"/>
                  <a:gd name="connsiteX411" fmla="*/ 11542537 w 12089090"/>
                  <a:gd name="connsiteY411" fmla="*/ 1362482 h 13511369"/>
                  <a:gd name="connsiteX412" fmla="*/ 11707637 w 12089090"/>
                  <a:gd name="connsiteY412" fmla="*/ 1165632 h 13511369"/>
                  <a:gd name="connsiteX413" fmla="*/ 11891787 w 12089090"/>
                  <a:gd name="connsiteY413" fmla="*/ 1476782 h 13511369"/>
                  <a:gd name="connsiteX414" fmla="*/ 12088637 w 12089090"/>
                  <a:gd name="connsiteY414" fmla="*/ 1578383 h 13511369"/>
                  <a:gd name="connsiteX415" fmla="*/ 11923537 w 12089090"/>
                  <a:gd name="connsiteY415" fmla="*/ 1133883 h 13511369"/>
                  <a:gd name="connsiteX416" fmla="*/ 11910837 w 12089090"/>
                  <a:gd name="connsiteY416" fmla="*/ 917982 h 13511369"/>
                  <a:gd name="connsiteX417" fmla="*/ 11777487 w 12089090"/>
                  <a:gd name="connsiteY417" fmla="*/ 721132 h 13511369"/>
                  <a:gd name="connsiteX418" fmla="*/ 11752087 w 12089090"/>
                  <a:gd name="connsiteY41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95953 w 12089090"/>
                  <a:gd name="connsiteY6" fmla="*/ 1193163 h 13511369"/>
                  <a:gd name="connsiteX7" fmla="*/ 10288809 w 12089090"/>
                  <a:gd name="connsiteY7" fmla="*/ 1283650 h 13511369"/>
                  <a:gd name="connsiteX8" fmla="*/ 10150697 w 12089090"/>
                  <a:gd name="connsiteY8" fmla="*/ 1397950 h 13511369"/>
                  <a:gd name="connsiteX9" fmla="*/ 10176890 w 12089090"/>
                  <a:gd name="connsiteY9" fmla="*/ 1555113 h 13511369"/>
                  <a:gd name="connsiteX10" fmla="*/ 10267378 w 12089090"/>
                  <a:gd name="connsiteY10" fmla="*/ 1640838 h 13511369"/>
                  <a:gd name="connsiteX11" fmla="*/ 10168556 w 12089090"/>
                  <a:gd name="connsiteY11" fmla="*/ 1710144 h 13511369"/>
                  <a:gd name="connsiteX12" fmla="*/ 10169747 w 12089090"/>
                  <a:gd name="connsiteY12" fmla="*/ 1974212 h 13511369"/>
                  <a:gd name="connsiteX13" fmla="*/ 10195940 w 12089090"/>
                  <a:gd name="connsiteY13" fmla="*/ 2128994 h 13511369"/>
                  <a:gd name="connsiteX14" fmla="*/ 9986390 w 12089090"/>
                  <a:gd name="connsiteY14" fmla="*/ 2152806 h 13511369"/>
                  <a:gd name="connsiteX15" fmla="*/ 10012584 w 12089090"/>
                  <a:gd name="connsiteY15" fmla="*/ 2438556 h 13511369"/>
                  <a:gd name="connsiteX16" fmla="*/ 9923287 w 12089090"/>
                  <a:gd name="connsiteY16" fmla="*/ 2486432 h 13511369"/>
                  <a:gd name="connsiteX17" fmla="*/ 9836372 w 12089090"/>
                  <a:gd name="connsiteY17" fmla="*/ 2433794 h 13511369"/>
                  <a:gd name="connsiteX18" fmla="*/ 9698259 w 12089090"/>
                  <a:gd name="connsiteY18" fmla="*/ 2379025 h 13511369"/>
                  <a:gd name="connsiteX19" fmla="*/ 9650634 w 12089090"/>
                  <a:gd name="connsiteY19" fmla="*/ 2271869 h 13511369"/>
                  <a:gd name="connsiteX20" fmla="*/ 9519665 w 12089090"/>
                  <a:gd name="connsiteY20" fmla="*/ 2290919 h 13511369"/>
                  <a:gd name="connsiteX21" fmla="*/ 9305353 w 12089090"/>
                  <a:gd name="connsiteY21" fmla="*/ 2112325 h 13511369"/>
                  <a:gd name="connsiteX22" fmla="*/ 9176765 w 12089090"/>
                  <a:gd name="connsiteY22" fmla="*/ 2209956 h 13511369"/>
                  <a:gd name="connsiteX23" fmla="*/ 9123187 w 12089090"/>
                  <a:gd name="connsiteY23" fmla="*/ 2105432 h 13511369"/>
                  <a:gd name="connsiteX24" fmla="*/ 8936259 w 12089090"/>
                  <a:gd name="connsiteY24" fmla="*/ 2012313 h 13511369"/>
                  <a:gd name="connsiteX25" fmla="*/ 8874347 w 12089090"/>
                  <a:gd name="connsiteY25" fmla="*/ 2231388 h 13511369"/>
                  <a:gd name="connsiteX26" fmla="*/ 8881490 w 12089090"/>
                  <a:gd name="connsiteY26" fmla="*/ 2321875 h 13511369"/>
                  <a:gd name="connsiteX27" fmla="*/ 8781478 w 12089090"/>
                  <a:gd name="connsiteY27" fmla="*/ 2293300 h 13511369"/>
                  <a:gd name="connsiteX28" fmla="*/ 8579072 w 12089090"/>
                  <a:gd name="connsiteY28" fmla="*/ 2374263 h 13511369"/>
                  <a:gd name="connsiteX29" fmla="*/ 8418337 w 12089090"/>
                  <a:gd name="connsiteY29" fmla="*/ 2848382 h 13511369"/>
                  <a:gd name="connsiteX30" fmla="*/ 8300465 w 12089090"/>
                  <a:gd name="connsiteY30" fmla="*/ 2740975 h 13511369"/>
                  <a:gd name="connsiteX31" fmla="*/ 8262365 w 12089090"/>
                  <a:gd name="connsiteY31" fmla="*/ 2845750 h 13511369"/>
                  <a:gd name="connsiteX32" fmla="*/ 8095678 w 12089090"/>
                  <a:gd name="connsiteY32" fmla="*/ 2810031 h 13511369"/>
                  <a:gd name="connsiteX33" fmla="*/ 8019478 w 12089090"/>
                  <a:gd name="connsiteY33" fmla="*/ 2614769 h 13511369"/>
                  <a:gd name="connsiteX34" fmla="*/ 7656337 w 12089090"/>
                  <a:gd name="connsiteY34" fmla="*/ 2429282 h 13511369"/>
                  <a:gd name="connsiteX35" fmla="*/ 7595615 w 12089090"/>
                  <a:gd name="connsiteY35" fmla="*/ 2443319 h 13511369"/>
                  <a:gd name="connsiteX36" fmla="*/ 7526559 w 12089090"/>
                  <a:gd name="connsiteY36" fmla="*/ 2407600 h 13511369"/>
                  <a:gd name="connsiteX37" fmla="*/ 7521797 w 12089090"/>
                  <a:gd name="connsiteY37" fmla="*/ 2148044 h 13511369"/>
                  <a:gd name="connsiteX38" fmla="*/ 7412259 w 12089090"/>
                  <a:gd name="connsiteY38" fmla="*/ 2105181 h 13511369"/>
                  <a:gd name="connsiteX39" fmla="*/ 7371778 w 12089090"/>
                  <a:gd name="connsiteY39" fmla="*/ 1993263 h 13511369"/>
                  <a:gd name="connsiteX40" fmla="*/ 7281290 w 12089090"/>
                  <a:gd name="connsiteY40" fmla="*/ 2021838 h 13511369"/>
                  <a:gd name="connsiteX41" fmla="*/ 7180087 w 12089090"/>
                  <a:gd name="connsiteY41" fmla="*/ 1905407 h 13511369"/>
                  <a:gd name="connsiteX42" fmla="*/ 7321772 w 12089090"/>
                  <a:gd name="connsiteY42" fmla="*/ 1876581 h 13511369"/>
                  <a:gd name="connsiteX43" fmla="*/ 7419403 w 12089090"/>
                  <a:gd name="connsiteY43" fmla="*/ 1843244 h 13511369"/>
                  <a:gd name="connsiteX44" fmla="*/ 7457503 w 12089090"/>
                  <a:gd name="connsiteY44" fmla="*/ 1764663 h 13511369"/>
                  <a:gd name="connsiteX45" fmla="*/ 7543228 w 12089090"/>
                  <a:gd name="connsiteY45" fmla="*/ 1752756 h 13511369"/>
                  <a:gd name="connsiteX46" fmla="*/ 7618237 w 12089090"/>
                  <a:gd name="connsiteY46" fmla="*/ 1552982 h 13511369"/>
                  <a:gd name="connsiteX47" fmla="*/ 7512272 w 12089090"/>
                  <a:gd name="connsiteY47" fmla="*/ 1428906 h 13511369"/>
                  <a:gd name="connsiteX48" fmla="*/ 7275337 w 12089090"/>
                  <a:gd name="connsiteY48" fmla="*/ 1305332 h 13511369"/>
                  <a:gd name="connsiteX49" fmla="*/ 6959822 w 12089090"/>
                  <a:gd name="connsiteY49" fmla="*/ 1395569 h 13511369"/>
                  <a:gd name="connsiteX50" fmla="*/ 6752653 w 12089090"/>
                  <a:gd name="connsiteY50" fmla="*/ 1359850 h 13511369"/>
                  <a:gd name="connsiteX51" fmla="*/ 6647878 w 12089090"/>
                  <a:gd name="connsiteY51" fmla="*/ 1431288 h 13511369"/>
                  <a:gd name="connsiteX52" fmla="*/ 6488334 w 12089090"/>
                  <a:gd name="connsiteY52" fmla="*/ 1331275 h 13511369"/>
                  <a:gd name="connsiteX53" fmla="*/ 6354984 w 12089090"/>
                  <a:gd name="connsiteY53" fmla="*/ 1402713 h 13511369"/>
                  <a:gd name="connsiteX54" fmla="*/ 6265687 w 12089090"/>
                  <a:gd name="connsiteY54" fmla="*/ 1362482 h 13511369"/>
                  <a:gd name="connsiteX55" fmla="*/ 6181153 w 12089090"/>
                  <a:gd name="connsiteY55" fmla="*/ 1433669 h 13511369"/>
                  <a:gd name="connsiteX56" fmla="*/ 6052565 w 12089090"/>
                  <a:gd name="connsiteY56" fmla="*/ 1269363 h 13511369"/>
                  <a:gd name="connsiteX57" fmla="*/ 5971603 w 12089090"/>
                  <a:gd name="connsiteY57" fmla="*/ 1078863 h 13511369"/>
                  <a:gd name="connsiteX58" fmla="*/ 5808487 w 12089090"/>
                  <a:gd name="connsiteY58" fmla="*/ 1000532 h 13511369"/>
                  <a:gd name="connsiteX59" fmla="*/ 5647753 w 12089090"/>
                  <a:gd name="connsiteY59" fmla="*/ 921700 h 13511369"/>
                  <a:gd name="connsiteX60" fmla="*/ 5566790 w 12089090"/>
                  <a:gd name="connsiteY60" fmla="*/ 995519 h 13511369"/>
                  <a:gd name="connsiteX61" fmla="*/ 5500115 w 12089090"/>
                  <a:gd name="connsiteY61" fmla="*/ 847881 h 13511369"/>
                  <a:gd name="connsiteX62" fmla="*/ 5295328 w 12089090"/>
                  <a:gd name="connsiteY62" fmla="*/ 838356 h 13511369"/>
                  <a:gd name="connsiteX63" fmla="*/ 5119115 w 12089090"/>
                  <a:gd name="connsiteY63" fmla="*/ 678813 h 13511369"/>
                  <a:gd name="connsiteX64" fmla="*/ 4872656 w 12089090"/>
                  <a:gd name="connsiteY64" fmla="*/ 524282 h 13511369"/>
                  <a:gd name="connsiteX65" fmla="*/ 4578572 w 12089090"/>
                  <a:gd name="connsiteY65" fmla="*/ 478788 h 13511369"/>
                  <a:gd name="connsiteX66" fmla="*/ 4330922 w 12089090"/>
                  <a:gd name="connsiteY66" fmla="*/ 395444 h 13511369"/>
                  <a:gd name="connsiteX67" fmla="*/ 4363068 w 12089090"/>
                  <a:gd name="connsiteY67" fmla="*/ 505232 h 13511369"/>
                  <a:gd name="connsiteX68" fmla="*/ 4118990 w 12089090"/>
                  <a:gd name="connsiteY68" fmla="*/ 528794 h 13511369"/>
                  <a:gd name="connsiteX69" fmla="*/ 3952303 w 12089090"/>
                  <a:gd name="connsiteY69" fmla="*/ 640713 h 13511369"/>
                  <a:gd name="connsiteX70" fmla="*/ 3770137 w 12089090"/>
                  <a:gd name="connsiteY70" fmla="*/ 929094 h 13511369"/>
                  <a:gd name="connsiteX71" fmla="*/ 3680840 w 12089090"/>
                  <a:gd name="connsiteY71" fmla="*/ 914556 h 13511369"/>
                  <a:gd name="connsiteX72" fmla="*/ 3578447 w 12089090"/>
                  <a:gd name="connsiteY72" fmla="*/ 990756 h 13511369"/>
                  <a:gd name="connsiteX73" fmla="*/ 3404615 w 12089090"/>
                  <a:gd name="connsiteY73" fmla="*/ 1205069 h 13511369"/>
                  <a:gd name="connsiteX74" fmla="*/ 3266503 w 12089090"/>
                  <a:gd name="connsiteY74" fmla="*/ 1266981 h 13511369"/>
                  <a:gd name="connsiteX75" fmla="*/ 3184349 w 12089090"/>
                  <a:gd name="connsiteY75" fmla="*/ 1343433 h 13511369"/>
                  <a:gd name="connsiteX76" fmla="*/ 2956940 w 12089090"/>
                  <a:gd name="connsiteY76" fmla="*/ 1233644 h 13511369"/>
                  <a:gd name="connsiteX77" fmla="*/ 2829544 w 12089090"/>
                  <a:gd name="connsiteY77" fmla="*/ 1317239 h 13511369"/>
                  <a:gd name="connsiteX78" fmla="*/ 2690240 w 12089090"/>
                  <a:gd name="connsiteY78" fmla="*/ 1366994 h 13511369"/>
                  <a:gd name="connsiteX79" fmla="*/ 2455687 w 12089090"/>
                  <a:gd name="connsiteY79" fmla="*/ 1452970 h 13511369"/>
                  <a:gd name="connsiteX80" fmla="*/ 2421159 w 12089090"/>
                  <a:gd name="connsiteY80" fmla="*/ 1328894 h 13511369"/>
                  <a:gd name="connsiteX81" fmla="*/ 2341387 w 12089090"/>
                  <a:gd name="connsiteY81" fmla="*/ 1248182 h 13511369"/>
                  <a:gd name="connsiteX82" fmla="*/ 2364009 w 12089090"/>
                  <a:gd name="connsiteY82" fmla="*/ 1407475 h 13511369"/>
                  <a:gd name="connsiteX83" fmla="*/ 2321147 w 12089090"/>
                  <a:gd name="connsiteY83" fmla="*/ 1557494 h 13511369"/>
                  <a:gd name="connsiteX84" fmla="*/ 2379487 w 12089090"/>
                  <a:gd name="connsiteY84" fmla="*/ 1629182 h 13511369"/>
                  <a:gd name="connsiteX85" fmla="*/ 2748581 w 12089090"/>
                  <a:gd name="connsiteY85" fmla="*/ 1888739 h 13511369"/>
                  <a:gd name="connsiteX86" fmla="*/ 2818828 w 12089090"/>
                  <a:gd name="connsiteY86" fmla="*/ 2031363 h 13511369"/>
                  <a:gd name="connsiteX87" fmla="*/ 2799778 w 12089090"/>
                  <a:gd name="connsiteY87" fmla="*/ 2224244 h 13511369"/>
                  <a:gd name="connsiteX88" fmla="*/ 2870025 w 12089090"/>
                  <a:gd name="connsiteY88" fmla="*/ 2431664 h 13511369"/>
                  <a:gd name="connsiteX89" fmla="*/ 3027187 w 12089090"/>
                  <a:gd name="connsiteY89" fmla="*/ 2567395 h 13511369"/>
                  <a:gd name="connsiteX90" fmla="*/ 3160537 w 12089090"/>
                  <a:gd name="connsiteY90" fmla="*/ 2543582 h 13511369"/>
                  <a:gd name="connsiteX91" fmla="*/ 3228403 w 12089090"/>
                  <a:gd name="connsiteY91" fmla="*/ 2648106 h 13511369"/>
                  <a:gd name="connsiteX92" fmla="*/ 3130772 w 12089090"/>
                  <a:gd name="connsiteY92" fmla="*/ 2719544 h 13511369"/>
                  <a:gd name="connsiteX93" fmla="*/ 3115293 w 12089090"/>
                  <a:gd name="connsiteY93" fmla="*/ 2843619 h 13511369"/>
                  <a:gd name="connsiteX94" fmla="*/ 3023615 w 12089090"/>
                  <a:gd name="connsiteY94" fmla="*/ 2957669 h 13511369"/>
                  <a:gd name="connsiteX95" fmla="*/ 3016472 w 12089090"/>
                  <a:gd name="connsiteY95" fmla="*/ 3050538 h 13511369"/>
                  <a:gd name="connsiteX96" fmla="*/ 2916459 w 12089090"/>
                  <a:gd name="connsiteY96" fmla="*/ 3143406 h 13511369"/>
                  <a:gd name="connsiteX97" fmla="*/ 2874787 w 12089090"/>
                  <a:gd name="connsiteY97" fmla="*/ 3248432 h 13511369"/>
                  <a:gd name="connsiteX98" fmla="*/ 2916459 w 12089090"/>
                  <a:gd name="connsiteY98" fmla="*/ 3355338 h 13511369"/>
                  <a:gd name="connsiteX99" fmla="*/ 3039093 w 12089090"/>
                  <a:gd name="connsiteY99" fmla="*/ 3469889 h 13511369"/>
                  <a:gd name="connsiteX100" fmla="*/ 2880740 w 12089090"/>
                  <a:gd name="connsiteY100" fmla="*/ 3872069 h 13511369"/>
                  <a:gd name="connsiteX101" fmla="*/ 2854547 w 12089090"/>
                  <a:gd name="connsiteY101" fmla="*/ 4003038 h 13511369"/>
                  <a:gd name="connsiteX102" fmla="*/ 2779537 w 12089090"/>
                  <a:gd name="connsiteY102" fmla="*/ 4067582 h 13511369"/>
                  <a:gd name="connsiteX103" fmla="*/ 2630709 w 12089090"/>
                  <a:gd name="connsiteY103" fmla="*/ 4069713 h 13511369"/>
                  <a:gd name="connsiteX104" fmla="*/ 2559272 w 12089090"/>
                  <a:gd name="connsiteY104" fmla="*/ 4041138 h 13511369"/>
                  <a:gd name="connsiteX105" fmla="*/ 2497359 w 12089090"/>
                  <a:gd name="connsiteY105" fmla="*/ 3964938 h 13511369"/>
                  <a:gd name="connsiteX106" fmla="*/ 2360437 w 12089090"/>
                  <a:gd name="connsiteY106" fmla="*/ 3991382 h 13511369"/>
                  <a:gd name="connsiteX107" fmla="*/ 2302097 w 12089090"/>
                  <a:gd name="connsiteY107" fmla="*/ 4098288 h 13511369"/>
                  <a:gd name="connsiteX108" fmla="*/ 2402109 w 12089090"/>
                  <a:gd name="connsiteY108" fmla="*/ 4295932 h 13511369"/>
                  <a:gd name="connsiteX109" fmla="*/ 2322337 w 12089090"/>
                  <a:gd name="connsiteY109" fmla="*/ 4353332 h 13511369"/>
                  <a:gd name="connsiteX110" fmla="*/ 2533078 w 12089090"/>
                  <a:gd name="connsiteY110" fmla="*/ 4645975 h 13511369"/>
                  <a:gd name="connsiteX111" fmla="*/ 2597372 w 12089090"/>
                  <a:gd name="connsiteY111" fmla="*/ 4879338 h 13511369"/>
                  <a:gd name="connsiteX112" fmla="*/ 2489024 w 12089090"/>
                  <a:gd name="connsiteY112" fmla="*/ 4958170 h 13511369"/>
                  <a:gd name="connsiteX113" fmla="*/ 2471165 w 12089090"/>
                  <a:gd name="connsiteY113" fmla="*/ 5122225 h 13511369"/>
                  <a:gd name="connsiteX114" fmla="*/ 2387822 w 12089090"/>
                  <a:gd name="connsiteY114" fmla="*/ 5196044 h 13511369"/>
                  <a:gd name="connsiteX115" fmla="*/ 2398537 w 12089090"/>
                  <a:gd name="connsiteY115" fmla="*/ 5286782 h 13511369"/>
                  <a:gd name="connsiteX116" fmla="*/ 2506884 w 12089090"/>
                  <a:gd name="connsiteY116" fmla="*/ 5384163 h 13511369"/>
                  <a:gd name="connsiteX117" fmla="*/ 2512837 w 12089090"/>
                  <a:gd name="connsiteY117" fmla="*/ 5534432 h 13511369"/>
                  <a:gd name="connsiteX118" fmla="*/ 2516409 w 12089090"/>
                  <a:gd name="connsiteY118" fmla="*/ 5622288 h 13511369"/>
                  <a:gd name="connsiteX119" fmla="*/ 2649759 w 12089090"/>
                  <a:gd name="connsiteY119" fmla="*/ 5741350 h 13511369"/>
                  <a:gd name="connsiteX120" fmla="*/ 2814065 w 12089090"/>
                  <a:gd name="connsiteY120" fmla="*/ 5819932 h 13511369"/>
                  <a:gd name="connsiteX121" fmla="*/ 2846212 w 12089090"/>
                  <a:gd name="connsiteY121" fmla="*/ 6036875 h 13511369"/>
                  <a:gd name="connsiteX122" fmla="*/ 2836687 w 12089090"/>
                  <a:gd name="connsiteY122" fmla="*/ 6239282 h 13511369"/>
                  <a:gd name="connsiteX123" fmla="*/ 2611659 w 12089090"/>
                  <a:gd name="connsiteY123" fmla="*/ 6322375 h 13511369"/>
                  <a:gd name="connsiteX124" fmla="*/ 2627137 w 12089090"/>
                  <a:gd name="connsiteY124" fmla="*/ 6448832 h 13511369"/>
                  <a:gd name="connsiteX125" fmla="*/ 2531887 w 12089090"/>
                  <a:gd name="connsiteY125" fmla="*/ 6696482 h 13511369"/>
                  <a:gd name="connsiteX126" fmla="*/ 2585465 w 12089090"/>
                  <a:gd name="connsiteY126" fmla="*/ 6812913 h 13511369"/>
                  <a:gd name="connsiteX127" fmla="*/ 2535459 w 12089090"/>
                  <a:gd name="connsiteY127" fmla="*/ 6872444 h 13511369"/>
                  <a:gd name="connsiteX128" fmla="*/ 2478309 w 12089090"/>
                  <a:gd name="connsiteY128" fmla="*/ 6981982 h 13511369"/>
                  <a:gd name="connsiteX129" fmla="*/ 2365199 w 12089090"/>
                  <a:gd name="connsiteY129" fmla="*/ 7022714 h 13511369"/>
                  <a:gd name="connsiteX130" fmla="*/ 2123503 w 12089090"/>
                  <a:gd name="connsiteY130" fmla="*/ 7248682 h 13511369"/>
                  <a:gd name="connsiteX131" fmla="*/ 2171128 w 12089090"/>
                  <a:gd name="connsiteY131" fmla="*/ 7551100 h 13511369"/>
                  <a:gd name="connsiteX132" fmla="*/ 2143743 w 12089090"/>
                  <a:gd name="connsiteY132" fmla="*/ 7627551 h 13511369"/>
                  <a:gd name="connsiteX133" fmla="*/ 1973484 w 12089090"/>
                  <a:gd name="connsiteY133" fmla="*/ 7703500 h 13511369"/>
                  <a:gd name="connsiteX134" fmla="*/ 1867519 w 12089090"/>
                  <a:gd name="connsiteY134" fmla="*/ 7841863 h 13511369"/>
                  <a:gd name="connsiteX135" fmla="*/ 1842515 w 12089090"/>
                  <a:gd name="connsiteY135" fmla="*/ 8084500 h 13511369"/>
                  <a:gd name="connsiteX136" fmla="*/ 1721072 w 12089090"/>
                  <a:gd name="connsiteY136" fmla="*/ 8148794 h 13511369"/>
                  <a:gd name="connsiteX137" fmla="*/ 1703212 w 12089090"/>
                  <a:gd name="connsiteY137" fmla="*/ 8291919 h 13511369"/>
                  <a:gd name="connsiteX138" fmla="*/ 1671065 w 12089090"/>
                  <a:gd name="connsiteY138" fmla="*/ 8510744 h 13511369"/>
                  <a:gd name="connsiteX139" fmla="*/ 1716309 w 12089090"/>
                  <a:gd name="connsiteY139" fmla="*/ 8653619 h 13511369"/>
                  <a:gd name="connsiteX140" fmla="*/ 1706784 w 12089090"/>
                  <a:gd name="connsiteY140" fmla="*/ 8772682 h 13511369"/>
                  <a:gd name="connsiteX141" fmla="*/ 1788937 w 12089090"/>
                  <a:gd name="connsiteY141" fmla="*/ 8963432 h 13511369"/>
                  <a:gd name="connsiteX142" fmla="*/ 1657969 w 12089090"/>
                  <a:gd name="connsiteY142" fmla="*/ 9413488 h 13511369"/>
                  <a:gd name="connsiteX143" fmla="*/ 1506759 w 12089090"/>
                  <a:gd name="connsiteY143" fmla="*/ 9498963 h 13511369"/>
                  <a:gd name="connsiteX144" fmla="*/ 1463897 w 12089090"/>
                  <a:gd name="connsiteY144" fmla="*/ 9682319 h 13511369"/>
                  <a:gd name="connsiteX145" fmla="*/ 1321022 w 12089090"/>
                  <a:gd name="connsiteY145" fmla="*/ 9748994 h 13511369"/>
                  <a:gd name="connsiteX146" fmla="*/ 1312687 w 12089090"/>
                  <a:gd name="connsiteY146" fmla="*/ 9839732 h 13511369"/>
                  <a:gd name="connsiteX147" fmla="*/ 1237678 w 12089090"/>
                  <a:gd name="connsiteY147" fmla="*/ 9970450 h 13511369"/>
                  <a:gd name="connsiteX148" fmla="*/ 1254347 w 12089090"/>
                  <a:gd name="connsiteY148" fmla="*/ 10151425 h 13511369"/>
                  <a:gd name="connsiteX149" fmla="*/ 1179337 w 12089090"/>
                  <a:gd name="connsiteY149" fmla="*/ 10315982 h 13511369"/>
                  <a:gd name="connsiteX150" fmla="*/ 932878 w 12089090"/>
                  <a:gd name="connsiteY150" fmla="*/ 10353832 h 13511369"/>
                  <a:gd name="connsiteX151" fmla="*/ 817387 w 12089090"/>
                  <a:gd name="connsiteY151" fmla="*/ 10468382 h 13511369"/>
                  <a:gd name="connsiteX152" fmla="*/ 678084 w 12089090"/>
                  <a:gd name="connsiteY152" fmla="*/ 10480038 h 13511369"/>
                  <a:gd name="connsiteX153" fmla="*/ 585215 w 12089090"/>
                  <a:gd name="connsiteY153" fmla="*/ 10544332 h 13511369"/>
                  <a:gd name="connsiteX154" fmla="*/ 497109 w 12089090"/>
                  <a:gd name="connsiteY154" fmla="*/ 10503850 h 13511369"/>
                  <a:gd name="connsiteX155" fmla="*/ 399478 w 12089090"/>
                  <a:gd name="connsiteY155" fmla="*/ 10510994 h 13511369"/>
                  <a:gd name="connsiteX156" fmla="*/ 301847 w 12089090"/>
                  <a:gd name="connsiteY156" fmla="*/ 10482419 h 13511369"/>
                  <a:gd name="connsiteX157" fmla="*/ 238743 w 12089090"/>
                  <a:gd name="connsiteY157" fmla="*/ 10535057 h 13511369"/>
                  <a:gd name="connsiteX158" fmla="*/ 17287 w 12089090"/>
                  <a:gd name="connsiteY158" fmla="*/ 10430282 h 13511369"/>
                  <a:gd name="connsiteX159" fmla="*/ 78009 w 12089090"/>
                  <a:gd name="connsiteY159" fmla="*/ 10608625 h 13511369"/>
                  <a:gd name="connsiteX160" fmla="*/ 11334 w 12089090"/>
                  <a:gd name="connsiteY160" fmla="*/ 10787219 h 13511369"/>
                  <a:gd name="connsiteX161" fmla="*/ 112537 w 12089090"/>
                  <a:gd name="connsiteY161" fmla="*/ 11056551 h 13511369"/>
                  <a:gd name="connsiteX162" fmla="*/ 8953 w 12089090"/>
                  <a:gd name="connsiteY162" fmla="*/ 11234894 h 13511369"/>
                  <a:gd name="connsiteX163" fmla="*/ 17287 w 12089090"/>
                  <a:gd name="connsiteY163" fmla="*/ 11420882 h 13511369"/>
                  <a:gd name="connsiteX164" fmla="*/ 158972 w 12089090"/>
                  <a:gd name="connsiteY164" fmla="*/ 11470638 h 13511369"/>
                  <a:gd name="connsiteX165" fmla="*/ 455437 w 12089090"/>
                  <a:gd name="connsiteY165" fmla="*/ 11497082 h 13511369"/>
                  <a:gd name="connsiteX166" fmla="*/ 623315 w 12089090"/>
                  <a:gd name="connsiteY166" fmla="*/ 11544457 h 13511369"/>
                  <a:gd name="connsiteX167" fmla="*/ 737615 w 12089090"/>
                  <a:gd name="connsiteY167" fmla="*/ 11489688 h 13511369"/>
                  <a:gd name="connsiteX168" fmla="*/ 912637 w 12089090"/>
                  <a:gd name="connsiteY168" fmla="*/ 11535182 h 13511369"/>
                  <a:gd name="connsiteX169" fmla="*/ 1078134 w 12089090"/>
                  <a:gd name="connsiteY169" fmla="*/ 11413488 h 13511369"/>
                  <a:gd name="connsiteX170" fmla="*/ 1155524 w 12089090"/>
                  <a:gd name="connsiteY170" fmla="*/ 11470889 h 13511369"/>
                  <a:gd name="connsiteX171" fmla="*/ 1294828 w 12089090"/>
                  <a:gd name="connsiteY171" fmla="*/ 11496832 h 13511369"/>
                  <a:gd name="connsiteX172" fmla="*/ 1466278 w 12089090"/>
                  <a:gd name="connsiteY172" fmla="*/ 11508738 h 13511369"/>
                  <a:gd name="connsiteX173" fmla="*/ 1552003 w 12089090"/>
                  <a:gd name="connsiteY173" fmla="*/ 11573032 h 13511369"/>
                  <a:gd name="connsiteX174" fmla="*/ 1652015 w 12089090"/>
                  <a:gd name="connsiteY174" fmla="*/ 11580175 h 13511369"/>
                  <a:gd name="connsiteX175" fmla="*/ 1731787 w 12089090"/>
                  <a:gd name="connsiteY175" fmla="*/ 11592332 h 13511369"/>
                  <a:gd name="connsiteX176" fmla="*/ 1659159 w 12089090"/>
                  <a:gd name="connsiteY176" fmla="*/ 11737338 h 13511369"/>
                  <a:gd name="connsiteX177" fmla="*/ 1693687 w 12089090"/>
                  <a:gd name="connsiteY177" fmla="*/ 11992382 h 13511369"/>
                  <a:gd name="connsiteX178" fmla="*/ 1871090 w 12089090"/>
                  <a:gd name="connsiteY178" fmla="*/ 12130244 h 13511369"/>
                  <a:gd name="connsiteX179" fmla="*/ 1993724 w 12089090"/>
                  <a:gd name="connsiteY179" fmla="*/ 12056676 h 13511369"/>
                  <a:gd name="connsiteX180" fmla="*/ 2066353 w 12089090"/>
                  <a:gd name="connsiteY180" fmla="*/ 12104050 h 13511369"/>
                  <a:gd name="connsiteX181" fmla="*/ 2142553 w 12089090"/>
                  <a:gd name="connsiteY181" fmla="*/ 12034994 h 13511369"/>
                  <a:gd name="connsiteX182" fmla="*/ 2242565 w 12089090"/>
                  <a:gd name="connsiteY182" fmla="*/ 12058807 h 13511369"/>
                  <a:gd name="connsiteX183" fmla="*/ 2473547 w 12089090"/>
                  <a:gd name="connsiteY183" fmla="*/ 12008800 h 13511369"/>
                  <a:gd name="connsiteX184" fmla="*/ 2524743 w 12089090"/>
                  <a:gd name="connsiteY184" fmla="*/ 11899513 h 13511369"/>
                  <a:gd name="connsiteX185" fmla="*/ 2893837 w 12089090"/>
                  <a:gd name="connsiteY185" fmla="*/ 12030482 h 13511369"/>
                  <a:gd name="connsiteX186" fmla="*/ 2983134 w 12089090"/>
                  <a:gd name="connsiteY186" fmla="*/ 12018325 h 13511369"/>
                  <a:gd name="connsiteX187" fmla="*/ 3084337 w 12089090"/>
                  <a:gd name="connsiteY187" fmla="*/ 12182882 h 13511369"/>
                  <a:gd name="connsiteX188" fmla="*/ 3323653 w 12089090"/>
                  <a:gd name="connsiteY188" fmla="*/ 12127863 h 13511369"/>
                  <a:gd name="connsiteX189" fmla="*/ 3433190 w 12089090"/>
                  <a:gd name="connsiteY189" fmla="*/ 12196919 h 13511369"/>
                  <a:gd name="connsiteX190" fmla="*/ 3586781 w 12089090"/>
                  <a:gd name="connsiteY190" fmla="*/ 12266226 h 13511369"/>
                  <a:gd name="connsiteX191" fmla="*/ 3522487 w 12089090"/>
                  <a:gd name="connsiteY191" fmla="*/ 12387670 h 13511369"/>
                  <a:gd name="connsiteX192" fmla="*/ 3607022 w 12089090"/>
                  <a:gd name="connsiteY192" fmla="*/ 12592207 h 13511369"/>
                  <a:gd name="connsiteX193" fmla="*/ 3560587 w 12089090"/>
                  <a:gd name="connsiteY193" fmla="*/ 12773432 h 13511369"/>
                  <a:gd name="connsiteX194" fmla="*/ 3545109 w 12089090"/>
                  <a:gd name="connsiteY194" fmla="*/ 12987494 h 13511369"/>
                  <a:gd name="connsiteX195" fmla="*/ 3636787 w 12089090"/>
                  <a:gd name="connsiteY195" fmla="*/ 13211582 h 13511369"/>
                  <a:gd name="connsiteX196" fmla="*/ 3922537 w 12089090"/>
                  <a:gd name="connsiteY196" fmla="*/ 13440182 h 13511369"/>
                  <a:gd name="connsiteX197" fmla="*/ 4514278 w 12089090"/>
                  <a:gd name="connsiteY197" fmla="*/ 13511369 h 13511369"/>
                  <a:gd name="connsiteX198" fmla="*/ 4549996 w 12089090"/>
                  <a:gd name="connsiteY198" fmla="*/ 13442312 h 13511369"/>
                  <a:gd name="connsiteX199" fmla="*/ 4208287 w 12089090"/>
                  <a:gd name="connsiteY199" fmla="*/ 13154432 h 13511369"/>
                  <a:gd name="connsiteX200" fmla="*/ 4635722 w 12089090"/>
                  <a:gd name="connsiteY200" fmla="*/ 13268482 h 13511369"/>
                  <a:gd name="connsiteX201" fmla="*/ 4951237 w 12089090"/>
                  <a:gd name="connsiteY201" fmla="*/ 13268732 h 13511369"/>
                  <a:gd name="connsiteX202" fmla="*/ 5052440 w 12089090"/>
                  <a:gd name="connsiteY202" fmla="*/ 13058932 h 13511369"/>
                  <a:gd name="connsiteX203" fmla="*/ 5011959 w 12089090"/>
                  <a:gd name="connsiteY203" fmla="*/ 12985113 h 13511369"/>
                  <a:gd name="connsiteX204" fmla="*/ 5008387 w 12089090"/>
                  <a:gd name="connsiteY204" fmla="*/ 12678182 h 13511369"/>
                  <a:gd name="connsiteX205" fmla="*/ 5084587 w 12089090"/>
                  <a:gd name="connsiteY205" fmla="*/ 12563882 h 13511369"/>
                  <a:gd name="connsiteX206" fmla="*/ 5046487 w 12089090"/>
                  <a:gd name="connsiteY206" fmla="*/ 12225745 h 13511369"/>
                  <a:gd name="connsiteX207" fmla="*/ 5375100 w 12089090"/>
                  <a:gd name="connsiteY207" fmla="*/ 12097157 h 13511369"/>
                  <a:gd name="connsiteX208" fmla="*/ 5656087 w 12089090"/>
                  <a:gd name="connsiteY208" fmla="*/ 12180502 h 13511369"/>
                  <a:gd name="connsiteX209" fmla="*/ 5541787 w 12089090"/>
                  <a:gd name="connsiteY209" fmla="*/ 11249432 h 13511369"/>
                  <a:gd name="connsiteX210" fmla="*/ 5602510 w 12089090"/>
                  <a:gd name="connsiteY210" fmla="*/ 10722925 h 13511369"/>
                  <a:gd name="connsiteX211" fmla="*/ 5485827 w 12089090"/>
                  <a:gd name="connsiteY211" fmla="*/ 10663394 h 13511369"/>
                  <a:gd name="connsiteX212" fmla="*/ 5602509 w 12089090"/>
                  <a:gd name="connsiteY212" fmla="*/ 10701495 h 13511369"/>
                  <a:gd name="connsiteX213" fmla="*/ 5628703 w 12089090"/>
                  <a:gd name="connsiteY213" fmla="*/ 10160950 h 13511369"/>
                  <a:gd name="connsiteX214" fmla="*/ 5715618 w 12089090"/>
                  <a:gd name="connsiteY214" fmla="*/ 9775438 h 13511369"/>
                  <a:gd name="connsiteX215" fmla="*/ 5847778 w 12089090"/>
                  <a:gd name="connsiteY215" fmla="*/ 9408475 h 13511369"/>
                  <a:gd name="connsiteX216" fmla="*/ 5938265 w 12089090"/>
                  <a:gd name="connsiteY216" fmla="*/ 9196544 h 13511369"/>
                  <a:gd name="connsiteX217" fmla="*/ 5776340 w 12089090"/>
                  <a:gd name="connsiteY217" fmla="*/ 9329894 h 13511369"/>
                  <a:gd name="connsiteX218" fmla="*/ 5940647 w 12089090"/>
                  <a:gd name="connsiteY218" fmla="*/ 9137013 h 13511369"/>
                  <a:gd name="connsiteX219" fmla="*/ 5972794 w 12089090"/>
                  <a:gd name="connsiteY219" fmla="*/ 8956289 h 13511369"/>
                  <a:gd name="connsiteX220" fmla="*/ 5976365 w 12089090"/>
                  <a:gd name="connsiteY220" fmla="*/ 9087006 h 13511369"/>
                  <a:gd name="connsiteX221" fmla="*/ 6458567 w 12089090"/>
                  <a:gd name="connsiteY221" fmla="*/ 8201432 h 13511369"/>
                  <a:gd name="connsiteX222" fmla="*/ 6221634 w 12089090"/>
                  <a:gd name="connsiteY222" fmla="*/ 8101170 h 13511369"/>
                  <a:gd name="connsiteX223" fmla="*/ 6443090 w 12089090"/>
                  <a:gd name="connsiteY223" fmla="*/ 8110694 h 13511369"/>
                  <a:gd name="connsiteX224" fmla="*/ 6713363 w 12089090"/>
                  <a:gd name="connsiteY224" fmla="*/ 8074975 h 13511369"/>
                  <a:gd name="connsiteX225" fmla="*/ 6872907 w 12089090"/>
                  <a:gd name="connsiteY225" fmla="*/ 8032113 h 13511369"/>
                  <a:gd name="connsiteX226" fmla="*/ 6802659 w 12089090"/>
                  <a:gd name="connsiteY226" fmla="*/ 7972582 h 13511369"/>
                  <a:gd name="connsiteX227" fmla="*/ 6894339 w 12089090"/>
                  <a:gd name="connsiteY227" fmla="*/ 7846626 h 13511369"/>
                  <a:gd name="connsiteX228" fmla="*/ 6997921 w 12089090"/>
                  <a:gd name="connsiteY228" fmla="*/ 7867807 h 13511369"/>
                  <a:gd name="connsiteX229" fmla="*/ 7034832 w 12089090"/>
                  <a:gd name="connsiteY229" fmla="*/ 7793990 h 13511369"/>
                  <a:gd name="connsiteX230" fmla="*/ 6961013 w 12089090"/>
                  <a:gd name="connsiteY230" fmla="*/ 7693975 h 13511369"/>
                  <a:gd name="connsiteX231" fmla="*/ 6927676 w 12089090"/>
                  <a:gd name="connsiteY231" fmla="*/ 7596344 h 13511369"/>
                  <a:gd name="connsiteX232" fmla="*/ 6837187 w 12089090"/>
                  <a:gd name="connsiteY232" fmla="*/ 7591832 h 13511369"/>
                  <a:gd name="connsiteX233" fmla="*/ 6763369 w 12089090"/>
                  <a:gd name="connsiteY233" fmla="*/ 7674925 h 13511369"/>
                  <a:gd name="connsiteX234" fmla="*/ 6627637 w 12089090"/>
                  <a:gd name="connsiteY234" fmla="*/ 7687082 h 13511369"/>
                  <a:gd name="connsiteX235" fmla="*/ 6687169 w 12089090"/>
                  <a:gd name="connsiteY235" fmla="*/ 7617775 h 13511369"/>
                  <a:gd name="connsiteX236" fmla="*/ 6699076 w 12089090"/>
                  <a:gd name="connsiteY236" fmla="*/ 7529669 h 13511369"/>
                  <a:gd name="connsiteX237" fmla="*/ 6720506 w 12089090"/>
                  <a:gd name="connsiteY237" fmla="*/ 7467756 h 13511369"/>
                  <a:gd name="connsiteX238" fmla="*/ 6684787 w 12089090"/>
                  <a:gd name="connsiteY238" fmla="*/ 7401332 h 13511369"/>
                  <a:gd name="connsiteX239" fmla="*/ 6620494 w 12089090"/>
                  <a:gd name="connsiteY239" fmla="*/ 7432038 h 13511369"/>
                  <a:gd name="connsiteX240" fmla="*/ 6618112 w 12089090"/>
                  <a:gd name="connsiteY240" fmla="*/ 7351326 h 13511369"/>
                  <a:gd name="connsiteX241" fmla="*/ 6837188 w 12089090"/>
                  <a:gd name="connsiteY241" fmla="*/ 7243919 h 13511369"/>
                  <a:gd name="connsiteX242" fmla="*/ 6801469 w 12089090"/>
                  <a:gd name="connsiteY242" fmla="*/ 7089138 h 13511369"/>
                  <a:gd name="connsiteX243" fmla="*/ 6877669 w 12089090"/>
                  <a:gd name="connsiteY243" fmla="*/ 7072469 h 13511369"/>
                  <a:gd name="connsiteX244" fmla="*/ 6856237 w 12089090"/>
                  <a:gd name="connsiteY244" fmla="*/ 6982232 h 13511369"/>
                  <a:gd name="connsiteX245" fmla="*/ 6961013 w 12089090"/>
                  <a:gd name="connsiteY245" fmla="*/ 6984363 h 13511369"/>
                  <a:gd name="connsiteX246" fmla="*/ 7003876 w 12089090"/>
                  <a:gd name="connsiteY246" fmla="*/ 6903400 h 13511369"/>
                  <a:gd name="connsiteX247" fmla="*/ 7106269 w 12089090"/>
                  <a:gd name="connsiteY247" fmla="*/ 6936738 h 13511369"/>
                  <a:gd name="connsiteX248" fmla="*/ 7180088 w 12089090"/>
                  <a:gd name="connsiteY248" fmla="*/ 7039132 h 13511369"/>
                  <a:gd name="connsiteX249" fmla="*/ 7246763 w 12089090"/>
                  <a:gd name="connsiteY249" fmla="*/ 6979600 h 13511369"/>
                  <a:gd name="connsiteX250" fmla="*/ 7187232 w 12089090"/>
                  <a:gd name="connsiteY250" fmla="*/ 6843869 h 13511369"/>
                  <a:gd name="connsiteX251" fmla="*/ 7244381 w 12089090"/>
                  <a:gd name="connsiteY251" fmla="*/ 6896506 h 13511369"/>
                  <a:gd name="connsiteX252" fmla="*/ 7361063 w 12089090"/>
                  <a:gd name="connsiteY252" fmla="*/ 6934357 h 13511369"/>
                  <a:gd name="connsiteX253" fmla="*/ 7434882 w 12089090"/>
                  <a:gd name="connsiteY253" fmla="*/ 7006046 h 13511369"/>
                  <a:gd name="connsiteX254" fmla="*/ 7403926 w 12089090"/>
                  <a:gd name="connsiteY254" fmla="*/ 7144158 h 13511369"/>
                  <a:gd name="connsiteX255" fmla="*/ 7475363 w 12089090"/>
                  <a:gd name="connsiteY255" fmla="*/ 7108439 h 13511369"/>
                  <a:gd name="connsiteX256" fmla="*/ 7465837 w 12089090"/>
                  <a:gd name="connsiteY256" fmla="*/ 7077482 h 13511369"/>
                  <a:gd name="connsiteX257" fmla="*/ 7542038 w 12089090"/>
                  <a:gd name="connsiteY257" fmla="*/ 7163208 h 13511369"/>
                  <a:gd name="connsiteX258" fmla="*/ 7477744 w 12089090"/>
                  <a:gd name="connsiteY258" fmla="*/ 7244171 h 13511369"/>
                  <a:gd name="connsiteX259" fmla="*/ 7542037 w 12089090"/>
                  <a:gd name="connsiteY259" fmla="*/ 7325132 h 13511369"/>
                  <a:gd name="connsiteX260" fmla="*/ 7468219 w 12089090"/>
                  <a:gd name="connsiteY260" fmla="*/ 7344183 h 13511369"/>
                  <a:gd name="connsiteX261" fmla="*/ 7375351 w 12089090"/>
                  <a:gd name="connsiteY261" fmla="*/ 7296558 h 13511369"/>
                  <a:gd name="connsiteX262" fmla="*/ 7327726 w 12089090"/>
                  <a:gd name="connsiteY262" fmla="*/ 7406096 h 13511369"/>
                  <a:gd name="connsiteX263" fmla="*/ 7403926 w 12089090"/>
                  <a:gd name="connsiteY263" fmla="*/ 7425146 h 13511369"/>
                  <a:gd name="connsiteX264" fmla="*/ 7458694 w 12089090"/>
                  <a:gd name="connsiteY264" fmla="*/ 7484677 h 13511369"/>
                  <a:gd name="connsiteX265" fmla="*/ 7484888 w 12089090"/>
                  <a:gd name="connsiteY265" fmla="*/ 7515382 h 13511369"/>
                  <a:gd name="connsiteX266" fmla="*/ 7505128 w 12089090"/>
                  <a:gd name="connsiteY266" fmla="*/ 7467755 h 13511369"/>
                  <a:gd name="connsiteX267" fmla="*/ 7563469 w 12089090"/>
                  <a:gd name="connsiteY267" fmla="*/ 7529921 h 13511369"/>
                  <a:gd name="connsiteX268" fmla="*/ 7656338 w 12089090"/>
                  <a:gd name="connsiteY268" fmla="*/ 7615646 h 13511369"/>
                  <a:gd name="connsiteX269" fmla="*/ 7656338 w 12089090"/>
                  <a:gd name="connsiteY269" fmla="*/ 7510871 h 13511369"/>
                  <a:gd name="connsiteX270" fmla="*/ 7830168 w 12089090"/>
                  <a:gd name="connsiteY270" fmla="*/ 7606120 h 13511369"/>
                  <a:gd name="connsiteX271" fmla="*/ 7723013 w 12089090"/>
                  <a:gd name="connsiteY271" fmla="*/ 7370377 h 13511369"/>
                  <a:gd name="connsiteX272" fmla="*/ 7725394 w 12089090"/>
                  <a:gd name="connsiteY272" fmla="*/ 7234646 h 13511369"/>
                  <a:gd name="connsiteX273" fmla="*/ 7630144 w 12089090"/>
                  <a:gd name="connsiteY273" fmla="*/ 7206071 h 13511369"/>
                  <a:gd name="connsiteX274" fmla="*/ 7694437 w 12089090"/>
                  <a:gd name="connsiteY274" fmla="*/ 7039382 h 13511369"/>
                  <a:gd name="connsiteX275" fmla="*/ 8392144 w 12089090"/>
                  <a:gd name="connsiteY275" fmla="*/ 6653621 h 13511369"/>
                  <a:gd name="connsiteX276" fmla="*/ 8720757 w 12089090"/>
                  <a:gd name="connsiteY276" fmla="*/ 6591708 h 13511369"/>
                  <a:gd name="connsiteX277" fmla="*/ 8739807 w 12089090"/>
                  <a:gd name="connsiteY277" fmla="*/ 6696483 h 13511369"/>
                  <a:gd name="connsiteX278" fmla="*/ 8813626 w 12089090"/>
                  <a:gd name="connsiteY278" fmla="*/ 6701246 h 13511369"/>
                  <a:gd name="connsiteX279" fmla="*/ 8789812 w 12089090"/>
                  <a:gd name="connsiteY279" fmla="*/ 6548844 h 13511369"/>
                  <a:gd name="connsiteX280" fmla="*/ 9332737 w 12089090"/>
                  <a:gd name="connsiteY280" fmla="*/ 6544082 h 13511369"/>
                  <a:gd name="connsiteX281" fmla="*/ 9520856 w 12089090"/>
                  <a:gd name="connsiteY281" fmla="*/ 6494075 h 13511369"/>
                  <a:gd name="connsiteX282" fmla="*/ 9647062 w 12089090"/>
                  <a:gd name="connsiteY282" fmla="*/ 6298813 h 13511369"/>
                  <a:gd name="connsiteX283" fmla="*/ 9923287 w 12089090"/>
                  <a:gd name="connsiteY283" fmla="*/ 6334532 h 13511369"/>
                  <a:gd name="connsiteX284" fmla="*/ 9887569 w 12089090"/>
                  <a:gd name="connsiteY284" fmla="*/ 6420258 h 13511369"/>
                  <a:gd name="connsiteX285" fmla="*/ 9744694 w 12089090"/>
                  <a:gd name="connsiteY285" fmla="*/ 6434546 h 13511369"/>
                  <a:gd name="connsiteX286" fmla="*/ 9813749 w 12089090"/>
                  <a:gd name="connsiteY286" fmla="*/ 6489313 h 13511369"/>
                  <a:gd name="connsiteX287" fmla="*/ 9682782 w 12089090"/>
                  <a:gd name="connsiteY287" fmla="*/ 6517889 h 13511369"/>
                  <a:gd name="connsiteX288" fmla="*/ 9556576 w 12089090"/>
                  <a:gd name="connsiteY288" fmla="*/ 6508364 h 13511369"/>
                  <a:gd name="connsiteX289" fmla="*/ 9470850 w 12089090"/>
                  <a:gd name="connsiteY289" fmla="*/ 6544082 h 13511369"/>
                  <a:gd name="connsiteX290" fmla="*/ 9439894 w 12089090"/>
                  <a:gd name="connsiteY290" fmla="*/ 6848883 h 13511369"/>
                  <a:gd name="connsiteX291" fmla="*/ 9601819 w 12089090"/>
                  <a:gd name="connsiteY291" fmla="*/ 6882220 h 13511369"/>
                  <a:gd name="connsiteX292" fmla="*/ 9808987 w 12089090"/>
                  <a:gd name="connsiteY292" fmla="*/ 6696482 h 13511369"/>
                  <a:gd name="connsiteX293" fmla="*/ 9847088 w 12089090"/>
                  <a:gd name="connsiteY293" fmla="*/ 6794114 h 13511369"/>
                  <a:gd name="connsiteX294" fmla="*/ 9994726 w 12089090"/>
                  <a:gd name="connsiteY294" fmla="*/ 6717914 h 13511369"/>
                  <a:gd name="connsiteX295" fmla="*/ 9894713 w 12089090"/>
                  <a:gd name="connsiteY295" fmla="*/ 6956040 h 13511369"/>
                  <a:gd name="connsiteX296" fmla="*/ 10037588 w 12089090"/>
                  <a:gd name="connsiteY296" fmla="*/ 6898889 h 13511369"/>
                  <a:gd name="connsiteX297" fmla="*/ 10004251 w 12089090"/>
                  <a:gd name="connsiteY297" fmla="*/ 6986996 h 13511369"/>
                  <a:gd name="connsiteX298" fmla="*/ 10235232 w 12089090"/>
                  <a:gd name="connsiteY298" fmla="*/ 6984614 h 13511369"/>
                  <a:gd name="connsiteX299" fmla="*/ 10075687 w 12089090"/>
                  <a:gd name="connsiteY299" fmla="*/ 7039382 h 13511369"/>
                  <a:gd name="connsiteX300" fmla="*/ 9966151 w 12089090"/>
                  <a:gd name="connsiteY300" fmla="*/ 7096533 h 13511369"/>
                  <a:gd name="connsiteX301" fmla="*/ 9847088 w 12089090"/>
                  <a:gd name="connsiteY301" fmla="*/ 7210833 h 13511369"/>
                  <a:gd name="connsiteX302" fmla="*/ 9882806 w 12089090"/>
                  <a:gd name="connsiteY302" fmla="*/ 7270363 h 13511369"/>
                  <a:gd name="connsiteX303" fmla="*/ 9925669 w 12089090"/>
                  <a:gd name="connsiteY303" fmla="*/ 7320371 h 13511369"/>
                  <a:gd name="connsiteX304" fmla="*/ 10004251 w 12089090"/>
                  <a:gd name="connsiteY304" fmla="*/ 7287033 h 13511369"/>
                  <a:gd name="connsiteX305" fmla="*/ 10016156 w 12089090"/>
                  <a:gd name="connsiteY305" fmla="*/ 7348944 h 13511369"/>
                  <a:gd name="connsiteX306" fmla="*/ 10130457 w 12089090"/>
                  <a:gd name="connsiteY306" fmla="*/ 7210833 h 13511369"/>
                  <a:gd name="connsiteX307" fmla="*/ 10166176 w 12089090"/>
                  <a:gd name="connsiteY307" fmla="*/ 7356089 h 13511369"/>
                  <a:gd name="connsiteX308" fmla="*/ 10261426 w 12089090"/>
                  <a:gd name="connsiteY308" fmla="*/ 7239408 h 13511369"/>
                  <a:gd name="connsiteX309" fmla="*/ 10287619 w 12089090"/>
                  <a:gd name="connsiteY309" fmla="*/ 7401332 h 13511369"/>
                  <a:gd name="connsiteX310" fmla="*/ 10361437 w 12089090"/>
                  <a:gd name="connsiteY310" fmla="*/ 7477532 h 13511369"/>
                  <a:gd name="connsiteX311" fmla="*/ 10151887 w 12089090"/>
                  <a:gd name="connsiteY311" fmla="*/ 7591832 h 13511369"/>
                  <a:gd name="connsiteX312" fmla="*/ 10304288 w 12089090"/>
                  <a:gd name="connsiteY312" fmla="*/ 7741852 h 13511369"/>
                  <a:gd name="connsiteX313" fmla="*/ 10335244 w 12089090"/>
                  <a:gd name="connsiteY313" fmla="*/ 7644221 h 13511369"/>
                  <a:gd name="connsiteX314" fmla="*/ 10406680 w 12089090"/>
                  <a:gd name="connsiteY314" fmla="*/ 7732326 h 13511369"/>
                  <a:gd name="connsiteX315" fmla="*/ 10528126 w 12089090"/>
                  <a:gd name="connsiteY315" fmla="*/ 7691846 h 13511369"/>
                  <a:gd name="connsiteX316" fmla="*/ 10532887 w 12089090"/>
                  <a:gd name="connsiteY316" fmla="*/ 7777570 h 13511369"/>
                  <a:gd name="connsiteX317" fmla="*/ 10530506 w 12089090"/>
                  <a:gd name="connsiteY317" fmla="*/ 7875200 h 13511369"/>
                  <a:gd name="connsiteX318" fmla="*/ 10640043 w 12089090"/>
                  <a:gd name="connsiteY318" fmla="*/ 7837101 h 13511369"/>
                  <a:gd name="connsiteX319" fmla="*/ 10680526 w 12089090"/>
                  <a:gd name="connsiteY319" fmla="*/ 8075227 h 13511369"/>
                  <a:gd name="connsiteX320" fmla="*/ 10818637 w 12089090"/>
                  <a:gd name="connsiteY320" fmla="*/ 8106182 h 13511369"/>
                  <a:gd name="connsiteX321" fmla="*/ 10832925 w 12089090"/>
                  <a:gd name="connsiteY321" fmla="*/ 7815670 h 13511369"/>
                  <a:gd name="connsiteX322" fmla="*/ 10923413 w 12089090"/>
                  <a:gd name="connsiteY322" fmla="*/ 7791858 h 13511369"/>
                  <a:gd name="connsiteX323" fmla="*/ 10992469 w 12089090"/>
                  <a:gd name="connsiteY323" fmla="*/ 7620407 h 13511369"/>
                  <a:gd name="connsiteX324" fmla="*/ 10954369 w 12089090"/>
                  <a:gd name="connsiteY324" fmla="*/ 7491821 h 13511369"/>
                  <a:gd name="connsiteX325" fmla="*/ 10859119 w 12089090"/>
                  <a:gd name="connsiteY325" fmla="*/ 7479913 h 13511369"/>
                  <a:gd name="connsiteX326" fmla="*/ 10906743 w 12089090"/>
                  <a:gd name="connsiteY326" fmla="*/ 7360851 h 13511369"/>
                  <a:gd name="connsiteX327" fmla="*/ 10801969 w 12089090"/>
                  <a:gd name="connsiteY327" fmla="*/ 7289414 h 13511369"/>
                  <a:gd name="connsiteX328" fmla="*/ 10761487 w 12089090"/>
                  <a:gd name="connsiteY328" fmla="*/ 7058432 h 13511369"/>
                  <a:gd name="connsiteX329" fmla="*/ 10443987 w 12089090"/>
                  <a:gd name="connsiteY329" fmla="*/ 7020332 h 13511369"/>
                  <a:gd name="connsiteX330" fmla="*/ 10513838 w 12089090"/>
                  <a:gd name="connsiteY330" fmla="*/ 6915558 h 13511369"/>
                  <a:gd name="connsiteX331" fmla="*/ 10637663 w 12089090"/>
                  <a:gd name="connsiteY331" fmla="*/ 6896508 h 13511369"/>
                  <a:gd name="connsiteX332" fmla="*/ 10647187 w 12089090"/>
                  <a:gd name="connsiteY332" fmla="*/ 6810782 h 13511369"/>
                  <a:gd name="connsiteX333" fmla="*/ 10859912 w 12089090"/>
                  <a:gd name="connsiteY333" fmla="*/ 6899682 h 13511369"/>
                  <a:gd name="connsiteX334" fmla="*/ 10875787 w 12089090"/>
                  <a:gd name="connsiteY334" fmla="*/ 6677432 h 13511369"/>
                  <a:gd name="connsiteX335" fmla="*/ 10666237 w 12089090"/>
                  <a:gd name="connsiteY335" fmla="*/ 6772682 h 13511369"/>
                  <a:gd name="connsiteX336" fmla="*/ 10590037 w 12089090"/>
                  <a:gd name="connsiteY336" fmla="*/ 6544082 h 13511369"/>
                  <a:gd name="connsiteX337" fmla="*/ 10361437 w 12089090"/>
                  <a:gd name="connsiteY337" fmla="*/ 6753632 h 13511369"/>
                  <a:gd name="connsiteX338" fmla="*/ 10374138 w 12089090"/>
                  <a:gd name="connsiteY338" fmla="*/ 6588533 h 13511369"/>
                  <a:gd name="connsiteX339" fmla="*/ 10386837 w 12089090"/>
                  <a:gd name="connsiteY339" fmla="*/ 6464707 h 13511369"/>
                  <a:gd name="connsiteX340" fmla="*/ 10331672 w 12089090"/>
                  <a:gd name="connsiteY340" fmla="*/ 6436675 h 13511369"/>
                  <a:gd name="connsiteX341" fmla="*/ 10278888 w 12089090"/>
                  <a:gd name="connsiteY341" fmla="*/ 6452008 h 13511369"/>
                  <a:gd name="connsiteX342" fmla="*/ 10158237 w 12089090"/>
                  <a:gd name="connsiteY342" fmla="*/ 6236107 h 13511369"/>
                  <a:gd name="connsiteX343" fmla="*/ 10323338 w 12089090"/>
                  <a:gd name="connsiteY343" fmla="*/ 6274208 h 13511369"/>
                  <a:gd name="connsiteX344" fmla="*/ 10564638 w 12089090"/>
                  <a:gd name="connsiteY344" fmla="*/ 6274208 h 13511369"/>
                  <a:gd name="connsiteX345" fmla="*/ 10694812 w 12089090"/>
                  <a:gd name="connsiteY345" fmla="*/ 6134507 h 13511369"/>
                  <a:gd name="connsiteX346" fmla="*/ 10593213 w 12089090"/>
                  <a:gd name="connsiteY346" fmla="*/ 6023383 h 13511369"/>
                  <a:gd name="connsiteX347" fmla="*/ 10380487 w 12089090"/>
                  <a:gd name="connsiteY347" fmla="*/ 5975757 h 13511369"/>
                  <a:gd name="connsiteX348" fmla="*/ 10561462 w 12089090"/>
                  <a:gd name="connsiteY348" fmla="*/ 5845582 h 13511369"/>
                  <a:gd name="connsiteX349" fmla="*/ 10507488 w 12089090"/>
                  <a:gd name="connsiteY349" fmla="*/ 5728108 h 13511369"/>
                  <a:gd name="connsiteX350" fmla="*/ 10561463 w 12089090"/>
                  <a:gd name="connsiteY350" fmla="*/ 5607458 h 13511369"/>
                  <a:gd name="connsiteX351" fmla="*/ 10523362 w 12089090"/>
                  <a:gd name="connsiteY351" fmla="*/ 5604282 h 13511369"/>
                  <a:gd name="connsiteX352" fmla="*/ 10488438 w 12089090"/>
                  <a:gd name="connsiteY352" fmla="*/ 5528083 h 13511369"/>
                  <a:gd name="connsiteX353" fmla="*/ 10329687 w 12089090"/>
                  <a:gd name="connsiteY353" fmla="*/ 5375682 h 13511369"/>
                  <a:gd name="connsiteX354" fmla="*/ 10599563 w 12089090"/>
                  <a:gd name="connsiteY354" fmla="*/ 5480458 h 13511369"/>
                  <a:gd name="connsiteX355" fmla="*/ 10742437 w 12089090"/>
                  <a:gd name="connsiteY355" fmla="*/ 5439182 h 13511369"/>
                  <a:gd name="connsiteX356" fmla="*/ 10717038 w 12089090"/>
                  <a:gd name="connsiteY356" fmla="*/ 5686833 h 13511369"/>
                  <a:gd name="connsiteX357" fmla="*/ 10894837 w 12089090"/>
                  <a:gd name="connsiteY357" fmla="*/ 5724932 h 13511369"/>
                  <a:gd name="connsiteX358" fmla="*/ 10951988 w 12089090"/>
                  <a:gd name="connsiteY358" fmla="*/ 5550308 h 13511369"/>
                  <a:gd name="connsiteX359" fmla="*/ 10993262 w 12089090"/>
                  <a:gd name="connsiteY359" fmla="*/ 5321707 h 13511369"/>
                  <a:gd name="connsiteX360" fmla="*/ 10913888 w 12089090"/>
                  <a:gd name="connsiteY360" fmla="*/ 5118508 h 13511369"/>
                  <a:gd name="connsiteX361" fmla="*/ 10856737 w 12089090"/>
                  <a:gd name="connsiteY361" fmla="*/ 5020082 h 13511369"/>
                  <a:gd name="connsiteX362" fmla="*/ 10777363 w 12089090"/>
                  <a:gd name="connsiteY362" fmla="*/ 5137558 h 13511369"/>
                  <a:gd name="connsiteX363" fmla="*/ 10707513 w 12089090"/>
                  <a:gd name="connsiteY363" fmla="*/ 5096283 h 13511369"/>
                  <a:gd name="connsiteX364" fmla="*/ 10675763 w 12089090"/>
                  <a:gd name="connsiteY364" fmla="*/ 5216933 h 13511369"/>
                  <a:gd name="connsiteX365" fmla="*/ 10574162 w 12089090"/>
                  <a:gd name="connsiteY365" fmla="*/ 5220107 h 13511369"/>
                  <a:gd name="connsiteX366" fmla="*/ 10494787 w 12089090"/>
                  <a:gd name="connsiteY366" fmla="*/ 5077232 h 13511369"/>
                  <a:gd name="connsiteX367" fmla="*/ 10456687 w 12089090"/>
                  <a:gd name="connsiteY367" fmla="*/ 4924832 h 13511369"/>
                  <a:gd name="connsiteX368" fmla="*/ 10240787 w 12089090"/>
                  <a:gd name="connsiteY368" fmla="*/ 4928007 h 13511369"/>
                  <a:gd name="connsiteX369" fmla="*/ 10266187 w 12089090"/>
                  <a:gd name="connsiteY369" fmla="*/ 5153432 h 13511369"/>
                  <a:gd name="connsiteX370" fmla="*/ 10228088 w 12089090"/>
                  <a:gd name="connsiteY370" fmla="*/ 4959758 h 13511369"/>
                  <a:gd name="connsiteX371" fmla="*/ 10183637 w 12089090"/>
                  <a:gd name="connsiteY371" fmla="*/ 4972457 h 13511369"/>
                  <a:gd name="connsiteX372" fmla="*/ 10113787 w 12089090"/>
                  <a:gd name="connsiteY372" fmla="*/ 4861332 h 13511369"/>
                  <a:gd name="connsiteX373" fmla="*/ 10018538 w 12089090"/>
                  <a:gd name="connsiteY373" fmla="*/ 4931183 h 13511369"/>
                  <a:gd name="connsiteX374" fmla="*/ 9862962 w 12089090"/>
                  <a:gd name="connsiteY374" fmla="*/ 5058182 h 13511369"/>
                  <a:gd name="connsiteX375" fmla="*/ 10228087 w 12089090"/>
                  <a:gd name="connsiteY375" fmla="*/ 4724807 h 13511369"/>
                  <a:gd name="connsiteX376" fmla="*/ 10372550 w 12089090"/>
                  <a:gd name="connsiteY376" fmla="*/ 4634321 h 13511369"/>
                  <a:gd name="connsiteX377" fmla="*/ 10590037 w 12089090"/>
                  <a:gd name="connsiteY377" fmla="*/ 4581932 h 13511369"/>
                  <a:gd name="connsiteX378" fmla="*/ 10628138 w 12089090"/>
                  <a:gd name="connsiteY378" fmla="*/ 4461283 h 13511369"/>
                  <a:gd name="connsiteX379" fmla="*/ 10799588 w 12089090"/>
                  <a:gd name="connsiteY379" fmla="*/ 4334283 h 13511369"/>
                  <a:gd name="connsiteX380" fmla="*/ 10831337 w 12089090"/>
                  <a:gd name="connsiteY380" fmla="*/ 4080282 h 13511369"/>
                  <a:gd name="connsiteX381" fmla="*/ 10599562 w 12089090"/>
                  <a:gd name="connsiteY381" fmla="*/ 3997732 h 13511369"/>
                  <a:gd name="connsiteX382" fmla="*/ 10282063 w 12089090"/>
                  <a:gd name="connsiteY382" fmla="*/ 3950108 h 13511369"/>
                  <a:gd name="connsiteX383" fmla="*/ 10151887 w 12089090"/>
                  <a:gd name="connsiteY383" fmla="*/ 4010432 h 13511369"/>
                  <a:gd name="connsiteX384" fmla="*/ 10177288 w 12089090"/>
                  <a:gd name="connsiteY384" fmla="*/ 3845333 h 13511369"/>
                  <a:gd name="connsiteX385" fmla="*/ 10126488 w 12089090"/>
                  <a:gd name="connsiteY385" fmla="*/ 3670708 h 13511369"/>
                  <a:gd name="connsiteX386" fmla="*/ 10240787 w 12089090"/>
                  <a:gd name="connsiteY386" fmla="*/ 3708807 h 13511369"/>
                  <a:gd name="connsiteX387" fmla="*/ 10361438 w 12089090"/>
                  <a:gd name="connsiteY387" fmla="*/ 3600858 h 13511369"/>
                  <a:gd name="connsiteX388" fmla="*/ 10551938 w 12089090"/>
                  <a:gd name="connsiteY388" fmla="*/ 3661183 h 13511369"/>
                  <a:gd name="connsiteX389" fmla="*/ 10564638 w 12089090"/>
                  <a:gd name="connsiteY389" fmla="*/ 3477033 h 13511369"/>
                  <a:gd name="connsiteX390" fmla="*/ 10704337 w 12089090"/>
                  <a:gd name="connsiteY390" fmla="*/ 3515132 h 13511369"/>
                  <a:gd name="connsiteX391" fmla="*/ 10818637 w 12089090"/>
                  <a:gd name="connsiteY391" fmla="*/ 3210332 h 13511369"/>
                  <a:gd name="connsiteX392" fmla="*/ 10920238 w 12089090"/>
                  <a:gd name="connsiteY392" fmla="*/ 3299233 h 13511369"/>
                  <a:gd name="connsiteX393" fmla="*/ 11059937 w 12089090"/>
                  <a:gd name="connsiteY393" fmla="*/ 3283357 h 13511369"/>
                  <a:gd name="connsiteX394" fmla="*/ 11094862 w 12089090"/>
                  <a:gd name="connsiteY394" fmla="*/ 3508782 h 13511369"/>
                  <a:gd name="connsiteX395" fmla="*/ 11171063 w 12089090"/>
                  <a:gd name="connsiteY395" fmla="*/ 3251608 h 13511369"/>
                  <a:gd name="connsiteX396" fmla="*/ 11094863 w 12089090"/>
                  <a:gd name="connsiteY396" fmla="*/ 3165883 h 13511369"/>
                  <a:gd name="connsiteX397" fmla="*/ 11180587 w 12089090"/>
                  <a:gd name="connsiteY397" fmla="*/ 2911882 h 13511369"/>
                  <a:gd name="connsiteX398" fmla="*/ 10999613 w 12089090"/>
                  <a:gd name="connsiteY398" fmla="*/ 2988083 h 13511369"/>
                  <a:gd name="connsiteX399" fmla="*/ 10971037 w 12089090"/>
                  <a:gd name="connsiteY399" fmla="*/ 2918232 h 13511369"/>
                  <a:gd name="connsiteX400" fmla="*/ 10780537 w 12089090"/>
                  <a:gd name="connsiteY400" fmla="*/ 2715032 h 13511369"/>
                  <a:gd name="connsiteX401" fmla="*/ 10748788 w 12089090"/>
                  <a:gd name="connsiteY401" fmla="*/ 2530883 h 13511369"/>
                  <a:gd name="connsiteX402" fmla="*/ 10717038 w 12089090"/>
                  <a:gd name="connsiteY402" fmla="*/ 2435633 h 13511369"/>
                  <a:gd name="connsiteX403" fmla="*/ 10818637 w 12089090"/>
                  <a:gd name="connsiteY403" fmla="*/ 2334032 h 13511369"/>
                  <a:gd name="connsiteX404" fmla="*/ 11078988 w 12089090"/>
                  <a:gd name="connsiteY404" fmla="*/ 2099083 h 13511369"/>
                  <a:gd name="connsiteX405" fmla="*/ 11199637 w 12089090"/>
                  <a:gd name="connsiteY405" fmla="*/ 2118132 h 13511369"/>
                  <a:gd name="connsiteX406" fmla="*/ 11269488 w 12089090"/>
                  <a:gd name="connsiteY406" fmla="*/ 2029233 h 13511369"/>
                  <a:gd name="connsiteX407" fmla="*/ 11504437 w 12089090"/>
                  <a:gd name="connsiteY407" fmla="*/ 1921282 h 13511369"/>
                  <a:gd name="connsiteX408" fmla="*/ 11358388 w 12089090"/>
                  <a:gd name="connsiteY408" fmla="*/ 1851433 h 13511369"/>
                  <a:gd name="connsiteX409" fmla="*/ 11275837 w 12089090"/>
                  <a:gd name="connsiteY409" fmla="*/ 1705382 h 13511369"/>
                  <a:gd name="connsiteX410" fmla="*/ 11377437 w 12089090"/>
                  <a:gd name="connsiteY410" fmla="*/ 1279932 h 13511369"/>
                  <a:gd name="connsiteX411" fmla="*/ 11256787 w 12089090"/>
                  <a:gd name="connsiteY411" fmla="*/ 1019582 h 13511369"/>
                  <a:gd name="connsiteX412" fmla="*/ 11542537 w 12089090"/>
                  <a:gd name="connsiteY412" fmla="*/ 1362482 h 13511369"/>
                  <a:gd name="connsiteX413" fmla="*/ 11707637 w 12089090"/>
                  <a:gd name="connsiteY413" fmla="*/ 1165632 h 13511369"/>
                  <a:gd name="connsiteX414" fmla="*/ 11891787 w 12089090"/>
                  <a:gd name="connsiteY414" fmla="*/ 1476782 h 13511369"/>
                  <a:gd name="connsiteX415" fmla="*/ 12088637 w 12089090"/>
                  <a:gd name="connsiteY415" fmla="*/ 1578383 h 13511369"/>
                  <a:gd name="connsiteX416" fmla="*/ 11923537 w 12089090"/>
                  <a:gd name="connsiteY416" fmla="*/ 1133883 h 13511369"/>
                  <a:gd name="connsiteX417" fmla="*/ 11910837 w 12089090"/>
                  <a:gd name="connsiteY417" fmla="*/ 917982 h 13511369"/>
                  <a:gd name="connsiteX418" fmla="*/ 11777487 w 12089090"/>
                  <a:gd name="connsiteY418" fmla="*/ 721132 h 13511369"/>
                  <a:gd name="connsiteX419" fmla="*/ 11752087 w 12089090"/>
                  <a:gd name="connsiteY41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398347 w 12089090"/>
                  <a:gd name="connsiteY6" fmla="*/ 1105056 h 13511369"/>
                  <a:gd name="connsiteX7" fmla="*/ 10295953 w 12089090"/>
                  <a:gd name="connsiteY7" fmla="*/ 1193163 h 13511369"/>
                  <a:gd name="connsiteX8" fmla="*/ 10288809 w 12089090"/>
                  <a:gd name="connsiteY8" fmla="*/ 1283650 h 13511369"/>
                  <a:gd name="connsiteX9" fmla="*/ 10150697 w 12089090"/>
                  <a:gd name="connsiteY9" fmla="*/ 1397950 h 13511369"/>
                  <a:gd name="connsiteX10" fmla="*/ 10176890 w 12089090"/>
                  <a:gd name="connsiteY10" fmla="*/ 1555113 h 13511369"/>
                  <a:gd name="connsiteX11" fmla="*/ 10267378 w 12089090"/>
                  <a:gd name="connsiteY11" fmla="*/ 1640838 h 13511369"/>
                  <a:gd name="connsiteX12" fmla="*/ 10168556 w 12089090"/>
                  <a:gd name="connsiteY12" fmla="*/ 1710144 h 13511369"/>
                  <a:gd name="connsiteX13" fmla="*/ 10169747 w 12089090"/>
                  <a:gd name="connsiteY13" fmla="*/ 1974212 h 13511369"/>
                  <a:gd name="connsiteX14" fmla="*/ 10195940 w 12089090"/>
                  <a:gd name="connsiteY14" fmla="*/ 2128994 h 13511369"/>
                  <a:gd name="connsiteX15" fmla="*/ 9986390 w 12089090"/>
                  <a:gd name="connsiteY15" fmla="*/ 2152806 h 13511369"/>
                  <a:gd name="connsiteX16" fmla="*/ 10012584 w 12089090"/>
                  <a:gd name="connsiteY16" fmla="*/ 2438556 h 13511369"/>
                  <a:gd name="connsiteX17" fmla="*/ 9923287 w 12089090"/>
                  <a:gd name="connsiteY17" fmla="*/ 2486432 h 13511369"/>
                  <a:gd name="connsiteX18" fmla="*/ 9836372 w 12089090"/>
                  <a:gd name="connsiteY18" fmla="*/ 2433794 h 13511369"/>
                  <a:gd name="connsiteX19" fmla="*/ 9698259 w 12089090"/>
                  <a:gd name="connsiteY19" fmla="*/ 2379025 h 13511369"/>
                  <a:gd name="connsiteX20" fmla="*/ 9650634 w 12089090"/>
                  <a:gd name="connsiteY20" fmla="*/ 2271869 h 13511369"/>
                  <a:gd name="connsiteX21" fmla="*/ 9519665 w 12089090"/>
                  <a:gd name="connsiteY21" fmla="*/ 2290919 h 13511369"/>
                  <a:gd name="connsiteX22" fmla="*/ 9305353 w 12089090"/>
                  <a:gd name="connsiteY22" fmla="*/ 2112325 h 13511369"/>
                  <a:gd name="connsiteX23" fmla="*/ 9176765 w 12089090"/>
                  <a:gd name="connsiteY23" fmla="*/ 2209956 h 13511369"/>
                  <a:gd name="connsiteX24" fmla="*/ 9123187 w 12089090"/>
                  <a:gd name="connsiteY24" fmla="*/ 2105432 h 13511369"/>
                  <a:gd name="connsiteX25" fmla="*/ 8936259 w 12089090"/>
                  <a:gd name="connsiteY25" fmla="*/ 2012313 h 13511369"/>
                  <a:gd name="connsiteX26" fmla="*/ 8874347 w 12089090"/>
                  <a:gd name="connsiteY26" fmla="*/ 2231388 h 13511369"/>
                  <a:gd name="connsiteX27" fmla="*/ 8881490 w 12089090"/>
                  <a:gd name="connsiteY27" fmla="*/ 2321875 h 13511369"/>
                  <a:gd name="connsiteX28" fmla="*/ 8781478 w 12089090"/>
                  <a:gd name="connsiteY28" fmla="*/ 2293300 h 13511369"/>
                  <a:gd name="connsiteX29" fmla="*/ 8579072 w 12089090"/>
                  <a:gd name="connsiteY29" fmla="*/ 2374263 h 13511369"/>
                  <a:gd name="connsiteX30" fmla="*/ 8418337 w 12089090"/>
                  <a:gd name="connsiteY30" fmla="*/ 2848382 h 13511369"/>
                  <a:gd name="connsiteX31" fmla="*/ 8300465 w 12089090"/>
                  <a:gd name="connsiteY31" fmla="*/ 2740975 h 13511369"/>
                  <a:gd name="connsiteX32" fmla="*/ 8262365 w 12089090"/>
                  <a:gd name="connsiteY32" fmla="*/ 2845750 h 13511369"/>
                  <a:gd name="connsiteX33" fmla="*/ 8095678 w 12089090"/>
                  <a:gd name="connsiteY33" fmla="*/ 2810031 h 13511369"/>
                  <a:gd name="connsiteX34" fmla="*/ 8019478 w 12089090"/>
                  <a:gd name="connsiteY34" fmla="*/ 2614769 h 13511369"/>
                  <a:gd name="connsiteX35" fmla="*/ 7656337 w 12089090"/>
                  <a:gd name="connsiteY35" fmla="*/ 2429282 h 13511369"/>
                  <a:gd name="connsiteX36" fmla="*/ 7595615 w 12089090"/>
                  <a:gd name="connsiteY36" fmla="*/ 2443319 h 13511369"/>
                  <a:gd name="connsiteX37" fmla="*/ 7526559 w 12089090"/>
                  <a:gd name="connsiteY37" fmla="*/ 2407600 h 13511369"/>
                  <a:gd name="connsiteX38" fmla="*/ 7521797 w 12089090"/>
                  <a:gd name="connsiteY38" fmla="*/ 2148044 h 13511369"/>
                  <a:gd name="connsiteX39" fmla="*/ 7412259 w 12089090"/>
                  <a:gd name="connsiteY39" fmla="*/ 2105181 h 13511369"/>
                  <a:gd name="connsiteX40" fmla="*/ 7371778 w 12089090"/>
                  <a:gd name="connsiteY40" fmla="*/ 1993263 h 13511369"/>
                  <a:gd name="connsiteX41" fmla="*/ 7281290 w 12089090"/>
                  <a:gd name="connsiteY41" fmla="*/ 2021838 h 13511369"/>
                  <a:gd name="connsiteX42" fmla="*/ 7180087 w 12089090"/>
                  <a:gd name="connsiteY42" fmla="*/ 1905407 h 13511369"/>
                  <a:gd name="connsiteX43" fmla="*/ 7321772 w 12089090"/>
                  <a:gd name="connsiteY43" fmla="*/ 1876581 h 13511369"/>
                  <a:gd name="connsiteX44" fmla="*/ 7419403 w 12089090"/>
                  <a:gd name="connsiteY44" fmla="*/ 1843244 h 13511369"/>
                  <a:gd name="connsiteX45" fmla="*/ 7457503 w 12089090"/>
                  <a:gd name="connsiteY45" fmla="*/ 1764663 h 13511369"/>
                  <a:gd name="connsiteX46" fmla="*/ 7543228 w 12089090"/>
                  <a:gd name="connsiteY46" fmla="*/ 1752756 h 13511369"/>
                  <a:gd name="connsiteX47" fmla="*/ 7618237 w 12089090"/>
                  <a:gd name="connsiteY47" fmla="*/ 1552982 h 13511369"/>
                  <a:gd name="connsiteX48" fmla="*/ 7512272 w 12089090"/>
                  <a:gd name="connsiteY48" fmla="*/ 1428906 h 13511369"/>
                  <a:gd name="connsiteX49" fmla="*/ 7275337 w 12089090"/>
                  <a:gd name="connsiteY49" fmla="*/ 1305332 h 13511369"/>
                  <a:gd name="connsiteX50" fmla="*/ 6959822 w 12089090"/>
                  <a:gd name="connsiteY50" fmla="*/ 1395569 h 13511369"/>
                  <a:gd name="connsiteX51" fmla="*/ 6752653 w 12089090"/>
                  <a:gd name="connsiteY51" fmla="*/ 1359850 h 13511369"/>
                  <a:gd name="connsiteX52" fmla="*/ 6647878 w 12089090"/>
                  <a:gd name="connsiteY52" fmla="*/ 1431288 h 13511369"/>
                  <a:gd name="connsiteX53" fmla="*/ 6488334 w 12089090"/>
                  <a:gd name="connsiteY53" fmla="*/ 1331275 h 13511369"/>
                  <a:gd name="connsiteX54" fmla="*/ 6354984 w 12089090"/>
                  <a:gd name="connsiteY54" fmla="*/ 1402713 h 13511369"/>
                  <a:gd name="connsiteX55" fmla="*/ 6265687 w 12089090"/>
                  <a:gd name="connsiteY55" fmla="*/ 1362482 h 13511369"/>
                  <a:gd name="connsiteX56" fmla="*/ 6181153 w 12089090"/>
                  <a:gd name="connsiteY56" fmla="*/ 1433669 h 13511369"/>
                  <a:gd name="connsiteX57" fmla="*/ 6052565 w 12089090"/>
                  <a:gd name="connsiteY57" fmla="*/ 1269363 h 13511369"/>
                  <a:gd name="connsiteX58" fmla="*/ 5971603 w 12089090"/>
                  <a:gd name="connsiteY58" fmla="*/ 1078863 h 13511369"/>
                  <a:gd name="connsiteX59" fmla="*/ 5808487 w 12089090"/>
                  <a:gd name="connsiteY59" fmla="*/ 1000532 h 13511369"/>
                  <a:gd name="connsiteX60" fmla="*/ 5647753 w 12089090"/>
                  <a:gd name="connsiteY60" fmla="*/ 921700 h 13511369"/>
                  <a:gd name="connsiteX61" fmla="*/ 5566790 w 12089090"/>
                  <a:gd name="connsiteY61" fmla="*/ 995519 h 13511369"/>
                  <a:gd name="connsiteX62" fmla="*/ 5500115 w 12089090"/>
                  <a:gd name="connsiteY62" fmla="*/ 847881 h 13511369"/>
                  <a:gd name="connsiteX63" fmla="*/ 5295328 w 12089090"/>
                  <a:gd name="connsiteY63" fmla="*/ 838356 h 13511369"/>
                  <a:gd name="connsiteX64" fmla="*/ 5119115 w 12089090"/>
                  <a:gd name="connsiteY64" fmla="*/ 678813 h 13511369"/>
                  <a:gd name="connsiteX65" fmla="*/ 4872656 w 12089090"/>
                  <a:gd name="connsiteY65" fmla="*/ 524282 h 13511369"/>
                  <a:gd name="connsiteX66" fmla="*/ 4578572 w 12089090"/>
                  <a:gd name="connsiteY66" fmla="*/ 478788 h 13511369"/>
                  <a:gd name="connsiteX67" fmla="*/ 4330922 w 12089090"/>
                  <a:gd name="connsiteY67" fmla="*/ 395444 h 13511369"/>
                  <a:gd name="connsiteX68" fmla="*/ 4363068 w 12089090"/>
                  <a:gd name="connsiteY68" fmla="*/ 505232 h 13511369"/>
                  <a:gd name="connsiteX69" fmla="*/ 4118990 w 12089090"/>
                  <a:gd name="connsiteY69" fmla="*/ 528794 h 13511369"/>
                  <a:gd name="connsiteX70" fmla="*/ 3952303 w 12089090"/>
                  <a:gd name="connsiteY70" fmla="*/ 640713 h 13511369"/>
                  <a:gd name="connsiteX71" fmla="*/ 3770137 w 12089090"/>
                  <a:gd name="connsiteY71" fmla="*/ 929094 h 13511369"/>
                  <a:gd name="connsiteX72" fmla="*/ 3680840 w 12089090"/>
                  <a:gd name="connsiteY72" fmla="*/ 914556 h 13511369"/>
                  <a:gd name="connsiteX73" fmla="*/ 3578447 w 12089090"/>
                  <a:gd name="connsiteY73" fmla="*/ 990756 h 13511369"/>
                  <a:gd name="connsiteX74" fmla="*/ 3404615 w 12089090"/>
                  <a:gd name="connsiteY74" fmla="*/ 1205069 h 13511369"/>
                  <a:gd name="connsiteX75" fmla="*/ 3266503 w 12089090"/>
                  <a:gd name="connsiteY75" fmla="*/ 1266981 h 13511369"/>
                  <a:gd name="connsiteX76" fmla="*/ 3184349 w 12089090"/>
                  <a:gd name="connsiteY76" fmla="*/ 1343433 h 13511369"/>
                  <a:gd name="connsiteX77" fmla="*/ 2956940 w 12089090"/>
                  <a:gd name="connsiteY77" fmla="*/ 1233644 h 13511369"/>
                  <a:gd name="connsiteX78" fmla="*/ 2829544 w 12089090"/>
                  <a:gd name="connsiteY78" fmla="*/ 1317239 h 13511369"/>
                  <a:gd name="connsiteX79" fmla="*/ 2690240 w 12089090"/>
                  <a:gd name="connsiteY79" fmla="*/ 1366994 h 13511369"/>
                  <a:gd name="connsiteX80" fmla="*/ 2455687 w 12089090"/>
                  <a:gd name="connsiteY80" fmla="*/ 1452970 h 13511369"/>
                  <a:gd name="connsiteX81" fmla="*/ 2421159 w 12089090"/>
                  <a:gd name="connsiteY81" fmla="*/ 1328894 h 13511369"/>
                  <a:gd name="connsiteX82" fmla="*/ 2341387 w 12089090"/>
                  <a:gd name="connsiteY82" fmla="*/ 1248182 h 13511369"/>
                  <a:gd name="connsiteX83" fmla="*/ 2364009 w 12089090"/>
                  <a:gd name="connsiteY83" fmla="*/ 1407475 h 13511369"/>
                  <a:gd name="connsiteX84" fmla="*/ 2321147 w 12089090"/>
                  <a:gd name="connsiteY84" fmla="*/ 1557494 h 13511369"/>
                  <a:gd name="connsiteX85" fmla="*/ 2379487 w 12089090"/>
                  <a:gd name="connsiteY85" fmla="*/ 1629182 h 13511369"/>
                  <a:gd name="connsiteX86" fmla="*/ 2748581 w 12089090"/>
                  <a:gd name="connsiteY86" fmla="*/ 1888739 h 13511369"/>
                  <a:gd name="connsiteX87" fmla="*/ 2818828 w 12089090"/>
                  <a:gd name="connsiteY87" fmla="*/ 2031363 h 13511369"/>
                  <a:gd name="connsiteX88" fmla="*/ 2799778 w 12089090"/>
                  <a:gd name="connsiteY88" fmla="*/ 2224244 h 13511369"/>
                  <a:gd name="connsiteX89" fmla="*/ 2870025 w 12089090"/>
                  <a:gd name="connsiteY89" fmla="*/ 2431664 h 13511369"/>
                  <a:gd name="connsiteX90" fmla="*/ 3027187 w 12089090"/>
                  <a:gd name="connsiteY90" fmla="*/ 2567395 h 13511369"/>
                  <a:gd name="connsiteX91" fmla="*/ 3160537 w 12089090"/>
                  <a:gd name="connsiteY91" fmla="*/ 2543582 h 13511369"/>
                  <a:gd name="connsiteX92" fmla="*/ 3228403 w 12089090"/>
                  <a:gd name="connsiteY92" fmla="*/ 2648106 h 13511369"/>
                  <a:gd name="connsiteX93" fmla="*/ 3130772 w 12089090"/>
                  <a:gd name="connsiteY93" fmla="*/ 2719544 h 13511369"/>
                  <a:gd name="connsiteX94" fmla="*/ 3115293 w 12089090"/>
                  <a:gd name="connsiteY94" fmla="*/ 2843619 h 13511369"/>
                  <a:gd name="connsiteX95" fmla="*/ 3023615 w 12089090"/>
                  <a:gd name="connsiteY95" fmla="*/ 2957669 h 13511369"/>
                  <a:gd name="connsiteX96" fmla="*/ 3016472 w 12089090"/>
                  <a:gd name="connsiteY96" fmla="*/ 3050538 h 13511369"/>
                  <a:gd name="connsiteX97" fmla="*/ 2916459 w 12089090"/>
                  <a:gd name="connsiteY97" fmla="*/ 3143406 h 13511369"/>
                  <a:gd name="connsiteX98" fmla="*/ 2874787 w 12089090"/>
                  <a:gd name="connsiteY98" fmla="*/ 3248432 h 13511369"/>
                  <a:gd name="connsiteX99" fmla="*/ 2916459 w 12089090"/>
                  <a:gd name="connsiteY99" fmla="*/ 3355338 h 13511369"/>
                  <a:gd name="connsiteX100" fmla="*/ 3039093 w 12089090"/>
                  <a:gd name="connsiteY100" fmla="*/ 3469889 h 13511369"/>
                  <a:gd name="connsiteX101" fmla="*/ 2880740 w 12089090"/>
                  <a:gd name="connsiteY101" fmla="*/ 3872069 h 13511369"/>
                  <a:gd name="connsiteX102" fmla="*/ 2854547 w 12089090"/>
                  <a:gd name="connsiteY102" fmla="*/ 4003038 h 13511369"/>
                  <a:gd name="connsiteX103" fmla="*/ 2779537 w 12089090"/>
                  <a:gd name="connsiteY103" fmla="*/ 4067582 h 13511369"/>
                  <a:gd name="connsiteX104" fmla="*/ 2630709 w 12089090"/>
                  <a:gd name="connsiteY104" fmla="*/ 4069713 h 13511369"/>
                  <a:gd name="connsiteX105" fmla="*/ 2559272 w 12089090"/>
                  <a:gd name="connsiteY105" fmla="*/ 4041138 h 13511369"/>
                  <a:gd name="connsiteX106" fmla="*/ 2497359 w 12089090"/>
                  <a:gd name="connsiteY106" fmla="*/ 3964938 h 13511369"/>
                  <a:gd name="connsiteX107" fmla="*/ 2360437 w 12089090"/>
                  <a:gd name="connsiteY107" fmla="*/ 3991382 h 13511369"/>
                  <a:gd name="connsiteX108" fmla="*/ 2302097 w 12089090"/>
                  <a:gd name="connsiteY108" fmla="*/ 4098288 h 13511369"/>
                  <a:gd name="connsiteX109" fmla="*/ 2402109 w 12089090"/>
                  <a:gd name="connsiteY109" fmla="*/ 4295932 h 13511369"/>
                  <a:gd name="connsiteX110" fmla="*/ 2322337 w 12089090"/>
                  <a:gd name="connsiteY110" fmla="*/ 4353332 h 13511369"/>
                  <a:gd name="connsiteX111" fmla="*/ 2533078 w 12089090"/>
                  <a:gd name="connsiteY111" fmla="*/ 4645975 h 13511369"/>
                  <a:gd name="connsiteX112" fmla="*/ 2597372 w 12089090"/>
                  <a:gd name="connsiteY112" fmla="*/ 4879338 h 13511369"/>
                  <a:gd name="connsiteX113" fmla="*/ 2489024 w 12089090"/>
                  <a:gd name="connsiteY113" fmla="*/ 4958170 h 13511369"/>
                  <a:gd name="connsiteX114" fmla="*/ 2471165 w 12089090"/>
                  <a:gd name="connsiteY114" fmla="*/ 5122225 h 13511369"/>
                  <a:gd name="connsiteX115" fmla="*/ 2387822 w 12089090"/>
                  <a:gd name="connsiteY115" fmla="*/ 5196044 h 13511369"/>
                  <a:gd name="connsiteX116" fmla="*/ 2398537 w 12089090"/>
                  <a:gd name="connsiteY116" fmla="*/ 5286782 h 13511369"/>
                  <a:gd name="connsiteX117" fmla="*/ 2506884 w 12089090"/>
                  <a:gd name="connsiteY117" fmla="*/ 5384163 h 13511369"/>
                  <a:gd name="connsiteX118" fmla="*/ 2512837 w 12089090"/>
                  <a:gd name="connsiteY118" fmla="*/ 5534432 h 13511369"/>
                  <a:gd name="connsiteX119" fmla="*/ 2516409 w 12089090"/>
                  <a:gd name="connsiteY119" fmla="*/ 5622288 h 13511369"/>
                  <a:gd name="connsiteX120" fmla="*/ 2649759 w 12089090"/>
                  <a:gd name="connsiteY120" fmla="*/ 5741350 h 13511369"/>
                  <a:gd name="connsiteX121" fmla="*/ 2814065 w 12089090"/>
                  <a:gd name="connsiteY121" fmla="*/ 5819932 h 13511369"/>
                  <a:gd name="connsiteX122" fmla="*/ 2846212 w 12089090"/>
                  <a:gd name="connsiteY122" fmla="*/ 6036875 h 13511369"/>
                  <a:gd name="connsiteX123" fmla="*/ 2836687 w 12089090"/>
                  <a:gd name="connsiteY123" fmla="*/ 6239282 h 13511369"/>
                  <a:gd name="connsiteX124" fmla="*/ 2611659 w 12089090"/>
                  <a:gd name="connsiteY124" fmla="*/ 6322375 h 13511369"/>
                  <a:gd name="connsiteX125" fmla="*/ 2627137 w 12089090"/>
                  <a:gd name="connsiteY125" fmla="*/ 6448832 h 13511369"/>
                  <a:gd name="connsiteX126" fmla="*/ 2531887 w 12089090"/>
                  <a:gd name="connsiteY126" fmla="*/ 6696482 h 13511369"/>
                  <a:gd name="connsiteX127" fmla="*/ 2585465 w 12089090"/>
                  <a:gd name="connsiteY127" fmla="*/ 6812913 h 13511369"/>
                  <a:gd name="connsiteX128" fmla="*/ 2535459 w 12089090"/>
                  <a:gd name="connsiteY128" fmla="*/ 6872444 h 13511369"/>
                  <a:gd name="connsiteX129" fmla="*/ 2478309 w 12089090"/>
                  <a:gd name="connsiteY129" fmla="*/ 6981982 h 13511369"/>
                  <a:gd name="connsiteX130" fmla="*/ 2365199 w 12089090"/>
                  <a:gd name="connsiteY130" fmla="*/ 7022714 h 13511369"/>
                  <a:gd name="connsiteX131" fmla="*/ 2123503 w 12089090"/>
                  <a:gd name="connsiteY131" fmla="*/ 7248682 h 13511369"/>
                  <a:gd name="connsiteX132" fmla="*/ 2171128 w 12089090"/>
                  <a:gd name="connsiteY132" fmla="*/ 7551100 h 13511369"/>
                  <a:gd name="connsiteX133" fmla="*/ 2143743 w 12089090"/>
                  <a:gd name="connsiteY133" fmla="*/ 7627551 h 13511369"/>
                  <a:gd name="connsiteX134" fmla="*/ 1973484 w 12089090"/>
                  <a:gd name="connsiteY134" fmla="*/ 7703500 h 13511369"/>
                  <a:gd name="connsiteX135" fmla="*/ 1867519 w 12089090"/>
                  <a:gd name="connsiteY135" fmla="*/ 7841863 h 13511369"/>
                  <a:gd name="connsiteX136" fmla="*/ 1842515 w 12089090"/>
                  <a:gd name="connsiteY136" fmla="*/ 8084500 h 13511369"/>
                  <a:gd name="connsiteX137" fmla="*/ 1721072 w 12089090"/>
                  <a:gd name="connsiteY137" fmla="*/ 8148794 h 13511369"/>
                  <a:gd name="connsiteX138" fmla="*/ 1703212 w 12089090"/>
                  <a:gd name="connsiteY138" fmla="*/ 8291919 h 13511369"/>
                  <a:gd name="connsiteX139" fmla="*/ 1671065 w 12089090"/>
                  <a:gd name="connsiteY139" fmla="*/ 8510744 h 13511369"/>
                  <a:gd name="connsiteX140" fmla="*/ 1716309 w 12089090"/>
                  <a:gd name="connsiteY140" fmla="*/ 8653619 h 13511369"/>
                  <a:gd name="connsiteX141" fmla="*/ 1706784 w 12089090"/>
                  <a:gd name="connsiteY141" fmla="*/ 8772682 h 13511369"/>
                  <a:gd name="connsiteX142" fmla="*/ 1788937 w 12089090"/>
                  <a:gd name="connsiteY142" fmla="*/ 8963432 h 13511369"/>
                  <a:gd name="connsiteX143" fmla="*/ 1657969 w 12089090"/>
                  <a:gd name="connsiteY143" fmla="*/ 9413488 h 13511369"/>
                  <a:gd name="connsiteX144" fmla="*/ 1506759 w 12089090"/>
                  <a:gd name="connsiteY144" fmla="*/ 9498963 h 13511369"/>
                  <a:gd name="connsiteX145" fmla="*/ 1463897 w 12089090"/>
                  <a:gd name="connsiteY145" fmla="*/ 9682319 h 13511369"/>
                  <a:gd name="connsiteX146" fmla="*/ 1321022 w 12089090"/>
                  <a:gd name="connsiteY146" fmla="*/ 9748994 h 13511369"/>
                  <a:gd name="connsiteX147" fmla="*/ 1312687 w 12089090"/>
                  <a:gd name="connsiteY147" fmla="*/ 9839732 h 13511369"/>
                  <a:gd name="connsiteX148" fmla="*/ 1237678 w 12089090"/>
                  <a:gd name="connsiteY148" fmla="*/ 9970450 h 13511369"/>
                  <a:gd name="connsiteX149" fmla="*/ 1254347 w 12089090"/>
                  <a:gd name="connsiteY149" fmla="*/ 10151425 h 13511369"/>
                  <a:gd name="connsiteX150" fmla="*/ 1179337 w 12089090"/>
                  <a:gd name="connsiteY150" fmla="*/ 10315982 h 13511369"/>
                  <a:gd name="connsiteX151" fmla="*/ 932878 w 12089090"/>
                  <a:gd name="connsiteY151" fmla="*/ 10353832 h 13511369"/>
                  <a:gd name="connsiteX152" fmla="*/ 817387 w 12089090"/>
                  <a:gd name="connsiteY152" fmla="*/ 10468382 h 13511369"/>
                  <a:gd name="connsiteX153" fmla="*/ 678084 w 12089090"/>
                  <a:gd name="connsiteY153" fmla="*/ 10480038 h 13511369"/>
                  <a:gd name="connsiteX154" fmla="*/ 585215 w 12089090"/>
                  <a:gd name="connsiteY154" fmla="*/ 10544332 h 13511369"/>
                  <a:gd name="connsiteX155" fmla="*/ 497109 w 12089090"/>
                  <a:gd name="connsiteY155" fmla="*/ 10503850 h 13511369"/>
                  <a:gd name="connsiteX156" fmla="*/ 399478 w 12089090"/>
                  <a:gd name="connsiteY156" fmla="*/ 10510994 h 13511369"/>
                  <a:gd name="connsiteX157" fmla="*/ 301847 w 12089090"/>
                  <a:gd name="connsiteY157" fmla="*/ 10482419 h 13511369"/>
                  <a:gd name="connsiteX158" fmla="*/ 238743 w 12089090"/>
                  <a:gd name="connsiteY158" fmla="*/ 10535057 h 13511369"/>
                  <a:gd name="connsiteX159" fmla="*/ 17287 w 12089090"/>
                  <a:gd name="connsiteY159" fmla="*/ 10430282 h 13511369"/>
                  <a:gd name="connsiteX160" fmla="*/ 78009 w 12089090"/>
                  <a:gd name="connsiteY160" fmla="*/ 10608625 h 13511369"/>
                  <a:gd name="connsiteX161" fmla="*/ 11334 w 12089090"/>
                  <a:gd name="connsiteY161" fmla="*/ 10787219 h 13511369"/>
                  <a:gd name="connsiteX162" fmla="*/ 112537 w 12089090"/>
                  <a:gd name="connsiteY162" fmla="*/ 11056551 h 13511369"/>
                  <a:gd name="connsiteX163" fmla="*/ 8953 w 12089090"/>
                  <a:gd name="connsiteY163" fmla="*/ 11234894 h 13511369"/>
                  <a:gd name="connsiteX164" fmla="*/ 17287 w 12089090"/>
                  <a:gd name="connsiteY164" fmla="*/ 11420882 h 13511369"/>
                  <a:gd name="connsiteX165" fmla="*/ 158972 w 12089090"/>
                  <a:gd name="connsiteY165" fmla="*/ 11470638 h 13511369"/>
                  <a:gd name="connsiteX166" fmla="*/ 455437 w 12089090"/>
                  <a:gd name="connsiteY166" fmla="*/ 11497082 h 13511369"/>
                  <a:gd name="connsiteX167" fmla="*/ 623315 w 12089090"/>
                  <a:gd name="connsiteY167" fmla="*/ 11544457 h 13511369"/>
                  <a:gd name="connsiteX168" fmla="*/ 737615 w 12089090"/>
                  <a:gd name="connsiteY168" fmla="*/ 11489688 h 13511369"/>
                  <a:gd name="connsiteX169" fmla="*/ 912637 w 12089090"/>
                  <a:gd name="connsiteY169" fmla="*/ 11535182 h 13511369"/>
                  <a:gd name="connsiteX170" fmla="*/ 1078134 w 12089090"/>
                  <a:gd name="connsiteY170" fmla="*/ 11413488 h 13511369"/>
                  <a:gd name="connsiteX171" fmla="*/ 1155524 w 12089090"/>
                  <a:gd name="connsiteY171" fmla="*/ 11470889 h 13511369"/>
                  <a:gd name="connsiteX172" fmla="*/ 1294828 w 12089090"/>
                  <a:gd name="connsiteY172" fmla="*/ 11496832 h 13511369"/>
                  <a:gd name="connsiteX173" fmla="*/ 1466278 w 12089090"/>
                  <a:gd name="connsiteY173" fmla="*/ 11508738 h 13511369"/>
                  <a:gd name="connsiteX174" fmla="*/ 1552003 w 12089090"/>
                  <a:gd name="connsiteY174" fmla="*/ 11573032 h 13511369"/>
                  <a:gd name="connsiteX175" fmla="*/ 1652015 w 12089090"/>
                  <a:gd name="connsiteY175" fmla="*/ 11580175 h 13511369"/>
                  <a:gd name="connsiteX176" fmla="*/ 1731787 w 12089090"/>
                  <a:gd name="connsiteY176" fmla="*/ 11592332 h 13511369"/>
                  <a:gd name="connsiteX177" fmla="*/ 1659159 w 12089090"/>
                  <a:gd name="connsiteY177" fmla="*/ 11737338 h 13511369"/>
                  <a:gd name="connsiteX178" fmla="*/ 1693687 w 12089090"/>
                  <a:gd name="connsiteY178" fmla="*/ 11992382 h 13511369"/>
                  <a:gd name="connsiteX179" fmla="*/ 1871090 w 12089090"/>
                  <a:gd name="connsiteY179" fmla="*/ 12130244 h 13511369"/>
                  <a:gd name="connsiteX180" fmla="*/ 1993724 w 12089090"/>
                  <a:gd name="connsiteY180" fmla="*/ 12056676 h 13511369"/>
                  <a:gd name="connsiteX181" fmla="*/ 2066353 w 12089090"/>
                  <a:gd name="connsiteY181" fmla="*/ 12104050 h 13511369"/>
                  <a:gd name="connsiteX182" fmla="*/ 2142553 w 12089090"/>
                  <a:gd name="connsiteY182" fmla="*/ 12034994 h 13511369"/>
                  <a:gd name="connsiteX183" fmla="*/ 2242565 w 12089090"/>
                  <a:gd name="connsiteY183" fmla="*/ 12058807 h 13511369"/>
                  <a:gd name="connsiteX184" fmla="*/ 2473547 w 12089090"/>
                  <a:gd name="connsiteY184" fmla="*/ 12008800 h 13511369"/>
                  <a:gd name="connsiteX185" fmla="*/ 2524743 w 12089090"/>
                  <a:gd name="connsiteY185" fmla="*/ 11899513 h 13511369"/>
                  <a:gd name="connsiteX186" fmla="*/ 2893837 w 12089090"/>
                  <a:gd name="connsiteY186" fmla="*/ 12030482 h 13511369"/>
                  <a:gd name="connsiteX187" fmla="*/ 2983134 w 12089090"/>
                  <a:gd name="connsiteY187" fmla="*/ 12018325 h 13511369"/>
                  <a:gd name="connsiteX188" fmla="*/ 3084337 w 12089090"/>
                  <a:gd name="connsiteY188" fmla="*/ 12182882 h 13511369"/>
                  <a:gd name="connsiteX189" fmla="*/ 3323653 w 12089090"/>
                  <a:gd name="connsiteY189" fmla="*/ 12127863 h 13511369"/>
                  <a:gd name="connsiteX190" fmla="*/ 3433190 w 12089090"/>
                  <a:gd name="connsiteY190" fmla="*/ 12196919 h 13511369"/>
                  <a:gd name="connsiteX191" fmla="*/ 3586781 w 12089090"/>
                  <a:gd name="connsiteY191" fmla="*/ 12266226 h 13511369"/>
                  <a:gd name="connsiteX192" fmla="*/ 3522487 w 12089090"/>
                  <a:gd name="connsiteY192" fmla="*/ 12387670 h 13511369"/>
                  <a:gd name="connsiteX193" fmla="*/ 3607022 w 12089090"/>
                  <a:gd name="connsiteY193" fmla="*/ 12592207 h 13511369"/>
                  <a:gd name="connsiteX194" fmla="*/ 3560587 w 12089090"/>
                  <a:gd name="connsiteY194" fmla="*/ 12773432 h 13511369"/>
                  <a:gd name="connsiteX195" fmla="*/ 3545109 w 12089090"/>
                  <a:gd name="connsiteY195" fmla="*/ 12987494 h 13511369"/>
                  <a:gd name="connsiteX196" fmla="*/ 3636787 w 12089090"/>
                  <a:gd name="connsiteY196" fmla="*/ 13211582 h 13511369"/>
                  <a:gd name="connsiteX197" fmla="*/ 3922537 w 12089090"/>
                  <a:gd name="connsiteY197" fmla="*/ 13440182 h 13511369"/>
                  <a:gd name="connsiteX198" fmla="*/ 4514278 w 12089090"/>
                  <a:gd name="connsiteY198" fmla="*/ 13511369 h 13511369"/>
                  <a:gd name="connsiteX199" fmla="*/ 4549996 w 12089090"/>
                  <a:gd name="connsiteY199" fmla="*/ 13442312 h 13511369"/>
                  <a:gd name="connsiteX200" fmla="*/ 4208287 w 12089090"/>
                  <a:gd name="connsiteY200" fmla="*/ 13154432 h 13511369"/>
                  <a:gd name="connsiteX201" fmla="*/ 4635722 w 12089090"/>
                  <a:gd name="connsiteY201" fmla="*/ 13268482 h 13511369"/>
                  <a:gd name="connsiteX202" fmla="*/ 4951237 w 12089090"/>
                  <a:gd name="connsiteY202" fmla="*/ 13268732 h 13511369"/>
                  <a:gd name="connsiteX203" fmla="*/ 5052440 w 12089090"/>
                  <a:gd name="connsiteY203" fmla="*/ 13058932 h 13511369"/>
                  <a:gd name="connsiteX204" fmla="*/ 5011959 w 12089090"/>
                  <a:gd name="connsiteY204" fmla="*/ 12985113 h 13511369"/>
                  <a:gd name="connsiteX205" fmla="*/ 5008387 w 12089090"/>
                  <a:gd name="connsiteY205" fmla="*/ 12678182 h 13511369"/>
                  <a:gd name="connsiteX206" fmla="*/ 5084587 w 12089090"/>
                  <a:gd name="connsiteY206" fmla="*/ 12563882 h 13511369"/>
                  <a:gd name="connsiteX207" fmla="*/ 5046487 w 12089090"/>
                  <a:gd name="connsiteY207" fmla="*/ 12225745 h 13511369"/>
                  <a:gd name="connsiteX208" fmla="*/ 5375100 w 12089090"/>
                  <a:gd name="connsiteY208" fmla="*/ 12097157 h 13511369"/>
                  <a:gd name="connsiteX209" fmla="*/ 5656087 w 12089090"/>
                  <a:gd name="connsiteY209" fmla="*/ 12180502 h 13511369"/>
                  <a:gd name="connsiteX210" fmla="*/ 5541787 w 12089090"/>
                  <a:gd name="connsiteY210" fmla="*/ 11249432 h 13511369"/>
                  <a:gd name="connsiteX211" fmla="*/ 5602510 w 12089090"/>
                  <a:gd name="connsiteY211" fmla="*/ 10722925 h 13511369"/>
                  <a:gd name="connsiteX212" fmla="*/ 5485827 w 12089090"/>
                  <a:gd name="connsiteY212" fmla="*/ 10663394 h 13511369"/>
                  <a:gd name="connsiteX213" fmla="*/ 5602509 w 12089090"/>
                  <a:gd name="connsiteY213" fmla="*/ 10701495 h 13511369"/>
                  <a:gd name="connsiteX214" fmla="*/ 5628703 w 12089090"/>
                  <a:gd name="connsiteY214" fmla="*/ 10160950 h 13511369"/>
                  <a:gd name="connsiteX215" fmla="*/ 5715618 w 12089090"/>
                  <a:gd name="connsiteY215" fmla="*/ 9775438 h 13511369"/>
                  <a:gd name="connsiteX216" fmla="*/ 5847778 w 12089090"/>
                  <a:gd name="connsiteY216" fmla="*/ 9408475 h 13511369"/>
                  <a:gd name="connsiteX217" fmla="*/ 5938265 w 12089090"/>
                  <a:gd name="connsiteY217" fmla="*/ 9196544 h 13511369"/>
                  <a:gd name="connsiteX218" fmla="*/ 5776340 w 12089090"/>
                  <a:gd name="connsiteY218" fmla="*/ 9329894 h 13511369"/>
                  <a:gd name="connsiteX219" fmla="*/ 5940647 w 12089090"/>
                  <a:gd name="connsiteY219" fmla="*/ 9137013 h 13511369"/>
                  <a:gd name="connsiteX220" fmla="*/ 5972794 w 12089090"/>
                  <a:gd name="connsiteY220" fmla="*/ 8956289 h 13511369"/>
                  <a:gd name="connsiteX221" fmla="*/ 5976365 w 12089090"/>
                  <a:gd name="connsiteY221" fmla="*/ 9087006 h 13511369"/>
                  <a:gd name="connsiteX222" fmla="*/ 6458567 w 12089090"/>
                  <a:gd name="connsiteY222" fmla="*/ 8201432 h 13511369"/>
                  <a:gd name="connsiteX223" fmla="*/ 6221634 w 12089090"/>
                  <a:gd name="connsiteY223" fmla="*/ 8101170 h 13511369"/>
                  <a:gd name="connsiteX224" fmla="*/ 6443090 w 12089090"/>
                  <a:gd name="connsiteY224" fmla="*/ 8110694 h 13511369"/>
                  <a:gd name="connsiteX225" fmla="*/ 6713363 w 12089090"/>
                  <a:gd name="connsiteY225" fmla="*/ 8074975 h 13511369"/>
                  <a:gd name="connsiteX226" fmla="*/ 6872907 w 12089090"/>
                  <a:gd name="connsiteY226" fmla="*/ 8032113 h 13511369"/>
                  <a:gd name="connsiteX227" fmla="*/ 6802659 w 12089090"/>
                  <a:gd name="connsiteY227" fmla="*/ 7972582 h 13511369"/>
                  <a:gd name="connsiteX228" fmla="*/ 6894339 w 12089090"/>
                  <a:gd name="connsiteY228" fmla="*/ 7846626 h 13511369"/>
                  <a:gd name="connsiteX229" fmla="*/ 6997921 w 12089090"/>
                  <a:gd name="connsiteY229" fmla="*/ 7867807 h 13511369"/>
                  <a:gd name="connsiteX230" fmla="*/ 7034832 w 12089090"/>
                  <a:gd name="connsiteY230" fmla="*/ 7793990 h 13511369"/>
                  <a:gd name="connsiteX231" fmla="*/ 6961013 w 12089090"/>
                  <a:gd name="connsiteY231" fmla="*/ 7693975 h 13511369"/>
                  <a:gd name="connsiteX232" fmla="*/ 6927676 w 12089090"/>
                  <a:gd name="connsiteY232" fmla="*/ 7596344 h 13511369"/>
                  <a:gd name="connsiteX233" fmla="*/ 6837187 w 12089090"/>
                  <a:gd name="connsiteY233" fmla="*/ 7591832 h 13511369"/>
                  <a:gd name="connsiteX234" fmla="*/ 6763369 w 12089090"/>
                  <a:gd name="connsiteY234" fmla="*/ 7674925 h 13511369"/>
                  <a:gd name="connsiteX235" fmla="*/ 6627637 w 12089090"/>
                  <a:gd name="connsiteY235" fmla="*/ 7687082 h 13511369"/>
                  <a:gd name="connsiteX236" fmla="*/ 6687169 w 12089090"/>
                  <a:gd name="connsiteY236" fmla="*/ 7617775 h 13511369"/>
                  <a:gd name="connsiteX237" fmla="*/ 6699076 w 12089090"/>
                  <a:gd name="connsiteY237" fmla="*/ 7529669 h 13511369"/>
                  <a:gd name="connsiteX238" fmla="*/ 6720506 w 12089090"/>
                  <a:gd name="connsiteY238" fmla="*/ 7467756 h 13511369"/>
                  <a:gd name="connsiteX239" fmla="*/ 6684787 w 12089090"/>
                  <a:gd name="connsiteY239" fmla="*/ 7401332 h 13511369"/>
                  <a:gd name="connsiteX240" fmla="*/ 6620494 w 12089090"/>
                  <a:gd name="connsiteY240" fmla="*/ 7432038 h 13511369"/>
                  <a:gd name="connsiteX241" fmla="*/ 6618112 w 12089090"/>
                  <a:gd name="connsiteY241" fmla="*/ 7351326 h 13511369"/>
                  <a:gd name="connsiteX242" fmla="*/ 6837188 w 12089090"/>
                  <a:gd name="connsiteY242" fmla="*/ 7243919 h 13511369"/>
                  <a:gd name="connsiteX243" fmla="*/ 6801469 w 12089090"/>
                  <a:gd name="connsiteY243" fmla="*/ 7089138 h 13511369"/>
                  <a:gd name="connsiteX244" fmla="*/ 6877669 w 12089090"/>
                  <a:gd name="connsiteY244" fmla="*/ 7072469 h 13511369"/>
                  <a:gd name="connsiteX245" fmla="*/ 6856237 w 12089090"/>
                  <a:gd name="connsiteY245" fmla="*/ 6982232 h 13511369"/>
                  <a:gd name="connsiteX246" fmla="*/ 6961013 w 12089090"/>
                  <a:gd name="connsiteY246" fmla="*/ 6984363 h 13511369"/>
                  <a:gd name="connsiteX247" fmla="*/ 7003876 w 12089090"/>
                  <a:gd name="connsiteY247" fmla="*/ 6903400 h 13511369"/>
                  <a:gd name="connsiteX248" fmla="*/ 7106269 w 12089090"/>
                  <a:gd name="connsiteY248" fmla="*/ 6936738 h 13511369"/>
                  <a:gd name="connsiteX249" fmla="*/ 7180088 w 12089090"/>
                  <a:gd name="connsiteY249" fmla="*/ 7039132 h 13511369"/>
                  <a:gd name="connsiteX250" fmla="*/ 7246763 w 12089090"/>
                  <a:gd name="connsiteY250" fmla="*/ 6979600 h 13511369"/>
                  <a:gd name="connsiteX251" fmla="*/ 7187232 w 12089090"/>
                  <a:gd name="connsiteY251" fmla="*/ 6843869 h 13511369"/>
                  <a:gd name="connsiteX252" fmla="*/ 7244381 w 12089090"/>
                  <a:gd name="connsiteY252" fmla="*/ 6896506 h 13511369"/>
                  <a:gd name="connsiteX253" fmla="*/ 7361063 w 12089090"/>
                  <a:gd name="connsiteY253" fmla="*/ 6934357 h 13511369"/>
                  <a:gd name="connsiteX254" fmla="*/ 7434882 w 12089090"/>
                  <a:gd name="connsiteY254" fmla="*/ 7006046 h 13511369"/>
                  <a:gd name="connsiteX255" fmla="*/ 7403926 w 12089090"/>
                  <a:gd name="connsiteY255" fmla="*/ 7144158 h 13511369"/>
                  <a:gd name="connsiteX256" fmla="*/ 7475363 w 12089090"/>
                  <a:gd name="connsiteY256" fmla="*/ 7108439 h 13511369"/>
                  <a:gd name="connsiteX257" fmla="*/ 7465837 w 12089090"/>
                  <a:gd name="connsiteY257" fmla="*/ 7077482 h 13511369"/>
                  <a:gd name="connsiteX258" fmla="*/ 7542038 w 12089090"/>
                  <a:gd name="connsiteY258" fmla="*/ 7163208 h 13511369"/>
                  <a:gd name="connsiteX259" fmla="*/ 7477744 w 12089090"/>
                  <a:gd name="connsiteY259" fmla="*/ 7244171 h 13511369"/>
                  <a:gd name="connsiteX260" fmla="*/ 7542037 w 12089090"/>
                  <a:gd name="connsiteY260" fmla="*/ 7325132 h 13511369"/>
                  <a:gd name="connsiteX261" fmla="*/ 7468219 w 12089090"/>
                  <a:gd name="connsiteY261" fmla="*/ 7344183 h 13511369"/>
                  <a:gd name="connsiteX262" fmla="*/ 7375351 w 12089090"/>
                  <a:gd name="connsiteY262" fmla="*/ 7296558 h 13511369"/>
                  <a:gd name="connsiteX263" fmla="*/ 7327726 w 12089090"/>
                  <a:gd name="connsiteY263" fmla="*/ 7406096 h 13511369"/>
                  <a:gd name="connsiteX264" fmla="*/ 7403926 w 12089090"/>
                  <a:gd name="connsiteY264" fmla="*/ 7425146 h 13511369"/>
                  <a:gd name="connsiteX265" fmla="*/ 7458694 w 12089090"/>
                  <a:gd name="connsiteY265" fmla="*/ 7484677 h 13511369"/>
                  <a:gd name="connsiteX266" fmla="*/ 7484888 w 12089090"/>
                  <a:gd name="connsiteY266" fmla="*/ 7515382 h 13511369"/>
                  <a:gd name="connsiteX267" fmla="*/ 7505128 w 12089090"/>
                  <a:gd name="connsiteY267" fmla="*/ 7467755 h 13511369"/>
                  <a:gd name="connsiteX268" fmla="*/ 7563469 w 12089090"/>
                  <a:gd name="connsiteY268" fmla="*/ 7529921 h 13511369"/>
                  <a:gd name="connsiteX269" fmla="*/ 7656338 w 12089090"/>
                  <a:gd name="connsiteY269" fmla="*/ 7615646 h 13511369"/>
                  <a:gd name="connsiteX270" fmla="*/ 7656338 w 12089090"/>
                  <a:gd name="connsiteY270" fmla="*/ 7510871 h 13511369"/>
                  <a:gd name="connsiteX271" fmla="*/ 7830168 w 12089090"/>
                  <a:gd name="connsiteY271" fmla="*/ 7606120 h 13511369"/>
                  <a:gd name="connsiteX272" fmla="*/ 7723013 w 12089090"/>
                  <a:gd name="connsiteY272" fmla="*/ 7370377 h 13511369"/>
                  <a:gd name="connsiteX273" fmla="*/ 7725394 w 12089090"/>
                  <a:gd name="connsiteY273" fmla="*/ 7234646 h 13511369"/>
                  <a:gd name="connsiteX274" fmla="*/ 7630144 w 12089090"/>
                  <a:gd name="connsiteY274" fmla="*/ 7206071 h 13511369"/>
                  <a:gd name="connsiteX275" fmla="*/ 7694437 w 12089090"/>
                  <a:gd name="connsiteY275" fmla="*/ 7039382 h 13511369"/>
                  <a:gd name="connsiteX276" fmla="*/ 8392144 w 12089090"/>
                  <a:gd name="connsiteY276" fmla="*/ 6653621 h 13511369"/>
                  <a:gd name="connsiteX277" fmla="*/ 8720757 w 12089090"/>
                  <a:gd name="connsiteY277" fmla="*/ 6591708 h 13511369"/>
                  <a:gd name="connsiteX278" fmla="*/ 8739807 w 12089090"/>
                  <a:gd name="connsiteY278" fmla="*/ 6696483 h 13511369"/>
                  <a:gd name="connsiteX279" fmla="*/ 8813626 w 12089090"/>
                  <a:gd name="connsiteY279" fmla="*/ 6701246 h 13511369"/>
                  <a:gd name="connsiteX280" fmla="*/ 8789812 w 12089090"/>
                  <a:gd name="connsiteY280" fmla="*/ 6548844 h 13511369"/>
                  <a:gd name="connsiteX281" fmla="*/ 9332737 w 12089090"/>
                  <a:gd name="connsiteY281" fmla="*/ 6544082 h 13511369"/>
                  <a:gd name="connsiteX282" fmla="*/ 9520856 w 12089090"/>
                  <a:gd name="connsiteY282" fmla="*/ 6494075 h 13511369"/>
                  <a:gd name="connsiteX283" fmla="*/ 9647062 w 12089090"/>
                  <a:gd name="connsiteY283" fmla="*/ 6298813 h 13511369"/>
                  <a:gd name="connsiteX284" fmla="*/ 9923287 w 12089090"/>
                  <a:gd name="connsiteY284" fmla="*/ 6334532 h 13511369"/>
                  <a:gd name="connsiteX285" fmla="*/ 9887569 w 12089090"/>
                  <a:gd name="connsiteY285" fmla="*/ 6420258 h 13511369"/>
                  <a:gd name="connsiteX286" fmla="*/ 9744694 w 12089090"/>
                  <a:gd name="connsiteY286" fmla="*/ 6434546 h 13511369"/>
                  <a:gd name="connsiteX287" fmla="*/ 9813749 w 12089090"/>
                  <a:gd name="connsiteY287" fmla="*/ 6489313 h 13511369"/>
                  <a:gd name="connsiteX288" fmla="*/ 9682782 w 12089090"/>
                  <a:gd name="connsiteY288" fmla="*/ 6517889 h 13511369"/>
                  <a:gd name="connsiteX289" fmla="*/ 9556576 w 12089090"/>
                  <a:gd name="connsiteY289" fmla="*/ 6508364 h 13511369"/>
                  <a:gd name="connsiteX290" fmla="*/ 9470850 w 12089090"/>
                  <a:gd name="connsiteY290" fmla="*/ 6544082 h 13511369"/>
                  <a:gd name="connsiteX291" fmla="*/ 9439894 w 12089090"/>
                  <a:gd name="connsiteY291" fmla="*/ 6848883 h 13511369"/>
                  <a:gd name="connsiteX292" fmla="*/ 9601819 w 12089090"/>
                  <a:gd name="connsiteY292" fmla="*/ 6882220 h 13511369"/>
                  <a:gd name="connsiteX293" fmla="*/ 9808987 w 12089090"/>
                  <a:gd name="connsiteY293" fmla="*/ 6696482 h 13511369"/>
                  <a:gd name="connsiteX294" fmla="*/ 9847088 w 12089090"/>
                  <a:gd name="connsiteY294" fmla="*/ 6794114 h 13511369"/>
                  <a:gd name="connsiteX295" fmla="*/ 9994726 w 12089090"/>
                  <a:gd name="connsiteY295" fmla="*/ 6717914 h 13511369"/>
                  <a:gd name="connsiteX296" fmla="*/ 9894713 w 12089090"/>
                  <a:gd name="connsiteY296" fmla="*/ 6956040 h 13511369"/>
                  <a:gd name="connsiteX297" fmla="*/ 10037588 w 12089090"/>
                  <a:gd name="connsiteY297" fmla="*/ 6898889 h 13511369"/>
                  <a:gd name="connsiteX298" fmla="*/ 10004251 w 12089090"/>
                  <a:gd name="connsiteY298" fmla="*/ 6986996 h 13511369"/>
                  <a:gd name="connsiteX299" fmla="*/ 10235232 w 12089090"/>
                  <a:gd name="connsiteY299" fmla="*/ 6984614 h 13511369"/>
                  <a:gd name="connsiteX300" fmla="*/ 10075687 w 12089090"/>
                  <a:gd name="connsiteY300" fmla="*/ 7039382 h 13511369"/>
                  <a:gd name="connsiteX301" fmla="*/ 9966151 w 12089090"/>
                  <a:gd name="connsiteY301" fmla="*/ 7096533 h 13511369"/>
                  <a:gd name="connsiteX302" fmla="*/ 9847088 w 12089090"/>
                  <a:gd name="connsiteY302" fmla="*/ 7210833 h 13511369"/>
                  <a:gd name="connsiteX303" fmla="*/ 9882806 w 12089090"/>
                  <a:gd name="connsiteY303" fmla="*/ 7270363 h 13511369"/>
                  <a:gd name="connsiteX304" fmla="*/ 9925669 w 12089090"/>
                  <a:gd name="connsiteY304" fmla="*/ 7320371 h 13511369"/>
                  <a:gd name="connsiteX305" fmla="*/ 10004251 w 12089090"/>
                  <a:gd name="connsiteY305" fmla="*/ 7287033 h 13511369"/>
                  <a:gd name="connsiteX306" fmla="*/ 10016156 w 12089090"/>
                  <a:gd name="connsiteY306" fmla="*/ 7348944 h 13511369"/>
                  <a:gd name="connsiteX307" fmla="*/ 10130457 w 12089090"/>
                  <a:gd name="connsiteY307" fmla="*/ 7210833 h 13511369"/>
                  <a:gd name="connsiteX308" fmla="*/ 10166176 w 12089090"/>
                  <a:gd name="connsiteY308" fmla="*/ 7356089 h 13511369"/>
                  <a:gd name="connsiteX309" fmla="*/ 10261426 w 12089090"/>
                  <a:gd name="connsiteY309" fmla="*/ 7239408 h 13511369"/>
                  <a:gd name="connsiteX310" fmla="*/ 10287619 w 12089090"/>
                  <a:gd name="connsiteY310" fmla="*/ 7401332 h 13511369"/>
                  <a:gd name="connsiteX311" fmla="*/ 10361437 w 12089090"/>
                  <a:gd name="connsiteY311" fmla="*/ 7477532 h 13511369"/>
                  <a:gd name="connsiteX312" fmla="*/ 10151887 w 12089090"/>
                  <a:gd name="connsiteY312" fmla="*/ 7591832 h 13511369"/>
                  <a:gd name="connsiteX313" fmla="*/ 10304288 w 12089090"/>
                  <a:gd name="connsiteY313" fmla="*/ 7741852 h 13511369"/>
                  <a:gd name="connsiteX314" fmla="*/ 10335244 w 12089090"/>
                  <a:gd name="connsiteY314" fmla="*/ 7644221 h 13511369"/>
                  <a:gd name="connsiteX315" fmla="*/ 10406680 w 12089090"/>
                  <a:gd name="connsiteY315" fmla="*/ 7732326 h 13511369"/>
                  <a:gd name="connsiteX316" fmla="*/ 10528126 w 12089090"/>
                  <a:gd name="connsiteY316" fmla="*/ 7691846 h 13511369"/>
                  <a:gd name="connsiteX317" fmla="*/ 10532887 w 12089090"/>
                  <a:gd name="connsiteY317" fmla="*/ 7777570 h 13511369"/>
                  <a:gd name="connsiteX318" fmla="*/ 10530506 w 12089090"/>
                  <a:gd name="connsiteY318" fmla="*/ 7875200 h 13511369"/>
                  <a:gd name="connsiteX319" fmla="*/ 10640043 w 12089090"/>
                  <a:gd name="connsiteY319" fmla="*/ 7837101 h 13511369"/>
                  <a:gd name="connsiteX320" fmla="*/ 10680526 w 12089090"/>
                  <a:gd name="connsiteY320" fmla="*/ 8075227 h 13511369"/>
                  <a:gd name="connsiteX321" fmla="*/ 10818637 w 12089090"/>
                  <a:gd name="connsiteY321" fmla="*/ 8106182 h 13511369"/>
                  <a:gd name="connsiteX322" fmla="*/ 10832925 w 12089090"/>
                  <a:gd name="connsiteY322" fmla="*/ 7815670 h 13511369"/>
                  <a:gd name="connsiteX323" fmla="*/ 10923413 w 12089090"/>
                  <a:gd name="connsiteY323" fmla="*/ 7791858 h 13511369"/>
                  <a:gd name="connsiteX324" fmla="*/ 10992469 w 12089090"/>
                  <a:gd name="connsiteY324" fmla="*/ 7620407 h 13511369"/>
                  <a:gd name="connsiteX325" fmla="*/ 10954369 w 12089090"/>
                  <a:gd name="connsiteY325" fmla="*/ 7491821 h 13511369"/>
                  <a:gd name="connsiteX326" fmla="*/ 10859119 w 12089090"/>
                  <a:gd name="connsiteY326" fmla="*/ 7479913 h 13511369"/>
                  <a:gd name="connsiteX327" fmla="*/ 10906743 w 12089090"/>
                  <a:gd name="connsiteY327" fmla="*/ 7360851 h 13511369"/>
                  <a:gd name="connsiteX328" fmla="*/ 10801969 w 12089090"/>
                  <a:gd name="connsiteY328" fmla="*/ 7289414 h 13511369"/>
                  <a:gd name="connsiteX329" fmla="*/ 10761487 w 12089090"/>
                  <a:gd name="connsiteY329" fmla="*/ 7058432 h 13511369"/>
                  <a:gd name="connsiteX330" fmla="*/ 10443987 w 12089090"/>
                  <a:gd name="connsiteY330" fmla="*/ 7020332 h 13511369"/>
                  <a:gd name="connsiteX331" fmla="*/ 10513838 w 12089090"/>
                  <a:gd name="connsiteY331" fmla="*/ 6915558 h 13511369"/>
                  <a:gd name="connsiteX332" fmla="*/ 10637663 w 12089090"/>
                  <a:gd name="connsiteY332" fmla="*/ 6896508 h 13511369"/>
                  <a:gd name="connsiteX333" fmla="*/ 10647187 w 12089090"/>
                  <a:gd name="connsiteY333" fmla="*/ 6810782 h 13511369"/>
                  <a:gd name="connsiteX334" fmla="*/ 10859912 w 12089090"/>
                  <a:gd name="connsiteY334" fmla="*/ 6899682 h 13511369"/>
                  <a:gd name="connsiteX335" fmla="*/ 10875787 w 12089090"/>
                  <a:gd name="connsiteY335" fmla="*/ 6677432 h 13511369"/>
                  <a:gd name="connsiteX336" fmla="*/ 10666237 w 12089090"/>
                  <a:gd name="connsiteY336" fmla="*/ 6772682 h 13511369"/>
                  <a:gd name="connsiteX337" fmla="*/ 10590037 w 12089090"/>
                  <a:gd name="connsiteY337" fmla="*/ 6544082 h 13511369"/>
                  <a:gd name="connsiteX338" fmla="*/ 10361437 w 12089090"/>
                  <a:gd name="connsiteY338" fmla="*/ 6753632 h 13511369"/>
                  <a:gd name="connsiteX339" fmla="*/ 10374138 w 12089090"/>
                  <a:gd name="connsiteY339" fmla="*/ 6588533 h 13511369"/>
                  <a:gd name="connsiteX340" fmla="*/ 10386837 w 12089090"/>
                  <a:gd name="connsiteY340" fmla="*/ 6464707 h 13511369"/>
                  <a:gd name="connsiteX341" fmla="*/ 10331672 w 12089090"/>
                  <a:gd name="connsiteY341" fmla="*/ 6436675 h 13511369"/>
                  <a:gd name="connsiteX342" fmla="*/ 10278888 w 12089090"/>
                  <a:gd name="connsiteY342" fmla="*/ 6452008 h 13511369"/>
                  <a:gd name="connsiteX343" fmla="*/ 10158237 w 12089090"/>
                  <a:gd name="connsiteY343" fmla="*/ 6236107 h 13511369"/>
                  <a:gd name="connsiteX344" fmla="*/ 10323338 w 12089090"/>
                  <a:gd name="connsiteY344" fmla="*/ 6274208 h 13511369"/>
                  <a:gd name="connsiteX345" fmla="*/ 10564638 w 12089090"/>
                  <a:gd name="connsiteY345" fmla="*/ 6274208 h 13511369"/>
                  <a:gd name="connsiteX346" fmla="*/ 10694812 w 12089090"/>
                  <a:gd name="connsiteY346" fmla="*/ 6134507 h 13511369"/>
                  <a:gd name="connsiteX347" fmla="*/ 10593213 w 12089090"/>
                  <a:gd name="connsiteY347" fmla="*/ 6023383 h 13511369"/>
                  <a:gd name="connsiteX348" fmla="*/ 10380487 w 12089090"/>
                  <a:gd name="connsiteY348" fmla="*/ 5975757 h 13511369"/>
                  <a:gd name="connsiteX349" fmla="*/ 10561462 w 12089090"/>
                  <a:gd name="connsiteY349" fmla="*/ 5845582 h 13511369"/>
                  <a:gd name="connsiteX350" fmla="*/ 10507488 w 12089090"/>
                  <a:gd name="connsiteY350" fmla="*/ 5728108 h 13511369"/>
                  <a:gd name="connsiteX351" fmla="*/ 10561463 w 12089090"/>
                  <a:gd name="connsiteY351" fmla="*/ 5607458 h 13511369"/>
                  <a:gd name="connsiteX352" fmla="*/ 10523362 w 12089090"/>
                  <a:gd name="connsiteY352" fmla="*/ 5604282 h 13511369"/>
                  <a:gd name="connsiteX353" fmla="*/ 10488438 w 12089090"/>
                  <a:gd name="connsiteY353" fmla="*/ 5528083 h 13511369"/>
                  <a:gd name="connsiteX354" fmla="*/ 10329687 w 12089090"/>
                  <a:gd name="connsiteY354" fmla="*/ 5375682 h 13511369"/>
                  <a:gd name="connsiteX355" fmla="*/ 10599563 w 12089090"/>
                  <a:gd name="connsiteY355" fmla="*/ 5480458 h 13511369"/>
                  <a:gd name="connsiteX356" fmla="*/ 10742437 w 12089090"/>
                  <a:gd name="connsiteY356" fmla="*/ 5439182 h 13511369"/>
                  <a:gd name="connsiteX357" fmla="*/ 10717038 w 12089090"/>
                  <a:gd name="connsiteY357" fmla="*/ 5686833 h 13511369"/>
                  <a:gd name="connsiteX358" fmla="*/ 10894837 w 12089090"/>
                  <a:gd name="connsiteY358" fmla="*/ 5724932 h 13511369"/>
                  <a:gd name="connsiteX359" fmla="*/ 10951988 w 12089090"/>
                  <a:gd name="connsiteY359" fmla="*/ 5550308 h 13511369"/>
                  <a:gd name="connsiteX360" fmla="*/ 10993262 w 12089090"/>
                  <a:gd name="connsiteY360" fmla="*/ 5321707 h 13511369"/>
                  <a:gd name="connsiteX361" fmla="*/ 10913888 w 12089090"/>
                  <a:gd name="connsiteY361" fmla="*/ 5118508 h 13511369"/>
                  <a:gd name="connsiteX362" fmla="*/ 10856737 w 12089090"/>
                  <a:gd name="connsiteY362" fmla="*/ 5020082 h 13511369"/>
                  <a:gd name="connsiteX363" fmla="*/ 10777363 w 12089090"/>
                  <a:gd name="connsiteY363" fmla="*/ 5137558 h 13511369"/>
                  <a:gd name="connsiteX364" fmla="*/ 10707513 w 12089090"/>
                  <a:gd name="connsiteY364" fmla="*/ 5096283 h 13511369"/>
                  <a:gd name="connsiteX365" fmla="*/ 10675763 w 12089090"/>
                  <a:gd name="connsiteY365" fmla="*/ 5216933 h 13511369"/>
                  <a:gd name="connsiteX366" fmla="*/ 10574162 w 12089090"/>
                  <a:gd name="connsiteY366" fmla="*/ 5220107 h 13511369"/>
                  <a:gd name="connsiteX367" fmla="*/ 10494787 w 12089090"/>
                  <a:gd name="connsiteY367" fmla="*/ 5077232 h 13511369"/>
                  <a:gd name="connsiteX368" fmla="*/ 10456687 w 12089090"/>
                  <a:gd name="connsiteY368" fmla="*/ 4924832 h 13511369"/>
                  <a:gd name="connsiteX369" fmla="*/ 10240787 w 12089090"/>
                  <a:gd name="connsiteY369" fmla="*/ 4928007 h 13511369"/>
                  <a:gd name="connsiteX370" fmla="*/ 10266187 w 12089090"/>
                  <a:gd name="connsiteY370" fmla="*/ 5153432 h 13511369"/>
                  <a:gd name="connsiteX371" fmla="*/ 10228088 w 12089090"/>
                  <a:gd name="connsiteY371" fmla="*/ 4959758 h 13511369"/>
                  <a:gd name="connsiteX372" fmla="*/ 10183637 w 12089090"/>
                  <a:gd name="connsiteY372" fmla="*/ 4972457 h 13511369"/>
                  <a:gd name="connsiteX373" fmla="*/ 10113787 w 12089090"/>
                  <a:gd name="connsiteY373" fmla="*/ 4861332 h 13511369"/>
                  <a:gd name="connsiteX374" fmla="*/ 10018538 w 12089090"/>
                  <a:gd name="connsiteY374" fmla="*/ 4931183 h 13511369"/>
                  <a:gd name="connsiteX375" fmla="*/ 9862962 w 12089090"/>
                  <a:gd name="connsiteY375" fmla="*/ 5058182 h 13511369"/>
                  <a:gd name="connsiteX376" fmla="*/ 10228087 w 12089090"/>
                  <a:gd name="connsiteY376" fmla="*/ 4724807 h 13511369"/>
                  <a:gd name="connsiteX377" fmla="*/ 10372550 w 12089090"/>
                  <a:gd name="connsiteY377" fmla="*/ 4634321 h 13511369"/>
                  <a:gd name="connsiteX378" fmla="*/ 10590037 w 12089090"/>
                  <a:gd name="connsiteY378" fmla="*/ 4581932 h 13511369"/>
                  <a:gd name="connsiteX379" fmla="*/ 10628138 w 12089090"/>
                  <a:gd name="connsiteY379" fmla="*/ 4461283 h 13511369"/>
                  <a:gd name="connsiteX380" fmla="*/ 10799588 w 12089090"/>
                  <a:gd name="connsiteY380" fmla="*/ 4334283 h 13511369"/>
                  <a:gd name="connsiteX381" fmla="*/ 10831337 w 12089090"/>
                  <a:gd name="connsiteY381" fmla="*/ 4080282 h 13511369"/>
                  <a:gd name="connsiteX382" fmla="*/ 10599562 w 12089090"/>
                  <a:gd name="connsiteY382" fmla="*/ 3997732 h 13511369"/>
                  <a:gd name="connsiteX383" fmla="*/ 10282063 w 12089090"/>
                  <a:gd name="connsiteY383" fmla="*/ 3950108 h 13511369"/>
                  <a:gd name="connsiteX384" fmla="*/ 10151887 w 12089090"/>
                  <a:gd name="connsiteY384" fmla="*/ 4010432 h 13511369"/>
                  <a:gd name="connsiteX385" fmla="*/ 10177288 w 12089090"/>
                  <a:gd name="connsiteY385" fmla="*/ 3845333 h 13511369"/>
                  <a:gd name="connsiteX386" fmla="*/ 10126488 w 12089090"/>
                  <a:gd name="connsiteY386" fmla="*/ 3670708 h 13511369"/>
                  <a:gd name="connsiteX387" fmla="*/ 10240787 w 12089090"/>
                  <a:gd name="connsiteY387" fmla="*/ 3708807 h 13511369"/>
                  <a:gd name="connsiteX388" fmla="*/ 10361438 w 12089090"/>
                  <a:gd name="connsiteY388" fmla="*/ 3600858 h 13511369"/>
                  <a:gd name="connsiteX389" fmla="*/ 10551938 w 12089090"/>
                  <a:gd name="connsiteY389" fmla="*/ 3661183 h 13511369"/>
                  <a:gd name="connsiteX390" fmla="*/ 10564638 w 12089090"/>
                  <a:gd name="connsiteY390" fmla="*/ 3477033 h 13511369"/>
                  <a:gd name="connsiteX391" fmla="*/ 10704337 w 12089090"/>
                  <a:gd name="connsiteY391" fmla="*/ 3515132 h 13511369"/>
                  <a:gd name="connsiteX392" fmla="*/ 10818637 w 12089090"/>
                  <a:gd name="connsiteY392" fmla="*/ 3210332 h 13511369"/>
                  <a:gd name="connsiteX393" fmla="*/ 10920238 w 12089090"/>
                  <a:gd name="connsiteY393" fmla="*/ 3299233 h 13511369"/>
                  <a:gd name="connsiteX394" fmla="*/ 11059937 w 12089090"/>
                  <a:gd name="connsiteY394" fmla="*/ 3283357 h 13511369"/>
                  <a:gd name="connsiteX395" fmla="*/ 11094862 w 12089090"/>
                  <a:gd name="connsiteY395" fmla="*/ 3508782 h 13511369"/>
                  <a:gd name="connsiteX396" fmla="*/ 11171063 w 12089090"/>
                  <a:gd name="connsiteY396" fmla="*/ 3251608 h 13511369"/>
                  <a:gd name="connsiteX397" fmla="*/ 11094863 w 12089090"/>
                  <a:gd name="connsiteY397" fmla="*/ 3165883 h 13511369"/>
                  <a:gd name="connsiteX398" fmla="*/ 11180587 w 12089090"/>
                  <a:gd name="connsiteY398" fmla="*/ 2911882 h 13511369"/>
                  <a:gd name="connsiteX399" fmla="*/ 10999613 w 12089090"/>
                  <a:gd name="connsiteY399" fmla="*/ 2988083 h 13511369"/>
                  <a:gd name="connsiteX400" fmla="*/ 10971037 w 12089090"/>
                  <a:gd name="connsiteY400" fmla="*/ 2918232 h 13511369"/>
                  <a:gd name="connsiteX401" fmla="*/ 10780537 w 12089090"/>
                  <a:gd name="connsiteY401" fmla="*/ 2715032 h 13511369"/>
                  <a:gd name="connsiteX402" fmla="*/ 10748788 w 12089090"/>
                  <a:gd name="connsiteY402" fmla="*/ 2530883 h 13511369"/>
                  <a:gd name="connsiteX403" fmla="*/ 10717038 w 12089090"/>
                  <a:gd name="connsiteY403" fmla="*/ 2435633 h 13511369"/>
                  <a:gd name="connsiteX404" fmla="*/ 10818637 w 12089090"/>
                  <a:gd name="connsiteY404" fmla="*/ 2334032 h 13511369"/>
                  <a:gd name="connsiteX405" fmla="*/ 11078988 w 12089090"/>
                  <a:gd name="connsiteY405" fmla="*/ 2099083 h 13511369"/>
                  <a:gd name="connsiteX406" fmla="*/ 11199637 w 12089090"/>
                  <a:gd name="connsiteY406" fmla="*/ 2118132 h 13511369"/>
                  <a:gd name="connsiteX407" fmla="*/ 11269488 w 12089090"/>
                  <a:gd name="connsiteY407" fmla="*/ 2029233 h 13511369"/>
                  <a:gd name="connsiteX408" fmla="*/ 11504437 w 12089090"/>
                  <a:gd name="connsiteY408" fmla="*/ 1921282 h 13511369"/>
                  <a:gd name="connsiteX409" fmla="*/ 11358388 w 12089090"/>
                  <a:gd name="connsiteY409" fmla="*/ 1851433 h 13511369"/>
                  <a:gd name="connsiteX410" fmla="*/ 11275837 w 12089090"/>
                  <a:gd name="connsiteY410" fmla="*/ 1705382 h 13511369"/>
                  <a:gd name="connsiteX411" fmla="*/ 11377437 w 12089090"/>
                  <a:gd name="connsiteY411" fmla="*/ 1279932 h 13511369"/>
                  <a:gd name="connsiteX412" fmla="*/ 11256787 w 12089090"/>
                  <a:gd name="connsiteY412" fmla="*/ 1019582 h 13511369"/>
                  <a:gd name="connsiteX413" fmla="*/ 11542537 w 12089090"/>
                  <a:gd name="connsiteY413" fmla="*/ 1362482 h 13511369"/>
                  <a:gd name="connsiteX414" fmla="*/ 11707637 w 12089090"/>
                  <a:gd name="connsiteY414" fmla="*/ 1165632 h 13511369"/>
                  <a:gd name="connsiteX415" fmla="*/ 11891787 w 12089090"/>
                  <a:gd name="connsiteY415" fmla="*/ 1476782 h 13511369"/>
                  <a:gd name="connsiteX416" fmla="*/ 12088637 w 12089090"/>
                  <a:gd name="connsiteY416" fmla="*/ 1578383 h 13511369"/>
                  <a:gd name="connsiteX417" fmla="*/ 11923537 w 12089090"/>
                  <a:gd name="connsiteY417" fmla="*/ 1133883 h 13511369"/>
                  <a:gd name="connsiteX418" fmla="*/ 11910837 w 12089090"/>
                  <a:gd name="connsiteY418" fmla="*/ 917982 h 13511369"/>
                  <a:gd name="connsiteX419" fmla="*/ 11777487 w 12089090"/>
                  <a:gd name="connsiteY419" fmla="*/ 721132 h 13511369"/>
                  <a:gd name="connsiteX420" fmla="*/ 11752087 w 12089090"/>
                  <a:gd name="connsiteY42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75737 w 12089090"/>
                  <a:gd name="connsiteY6" fmla="*/ 1095782 h 13511369"/>
                  <a:gd name="connsiteX7" fmla="*/ 10398347 w 12089090"/>
                  <a:gd name="connsiteY7" fmla="*/ 1105056 h 13511369"/>
                  <a:gd name="connsiteX8" fmla="*/ 10295953 w 12089090"/>
                  <a:gd name="connsiteY8" fmla="*/ 1193163 h 13511369"/>
                  <a:gd name="connsiteX9" fmla="*/ 10288809 w 12089090"/>
                  <a:gd name="connsiteY9" fmla="*/ 1283650 h 13511369"/>
                  <a:gd name="connsiteX10" fmla="*/ 10150697 w 12089090"/>
                  <a:gd name="connsiteY10" fmla="*/ 1397950 h 13511369"/>
                  <a:gd name="connsiteX11" fmla="*/ 10176890 w 12089090"/>
                  <a:gd name="connsiteY11" fmla="*/ 1555113 h 13511369"/>
                  <a:gd name="connsiteX12" fmla="*/ 10267378 w 12089090"/>
                  <a:gd name="connsiteY12" fmla="*/ 1640838 h 13511369"/>
                  <a:gd name="connsiteX13" fmla="*/ 10168556 w 12089090"/>
                  <a:gd name="connsiteY13" fmla="*/ 1710144 h 13511369"/>
                  <a:gd name="connsiteX14" fmla="*/ 10169747 w 12089090"/>
                  <a:gd name="connsiteY14" fmla="*/ 1974212 h 13511369"/>
                  <a:gd name="connsiteX15" fmla="*/ 10195940 w 12089090"/>
                  <a:gd name="connsiteY15" fmla="*/ 2128994 h 13511369"/>
                  <a:gd name="connsiteX16" fmla="*/ 9986390 w 12089090"/>
                  <a:gd name="connsiteY16" fmla="*/ 2152806 h 13511369"/>
                  <a:gd name="connsiteX17" fmla="*/ 10012584 w 12089090"/>
                  <a:gd name="connsiteY17" fmla="*/ 2438556 h 13511369"/>
                  <a:gd name="connsiteX18" fmla="*/ 9923287 w 12089090"/>
                  <a:gd name="connsiteY18" fmla="*/ 2486432 h 13511369"/>
                  <a:gd name="connsiteX19" fmla="*/ 9836372 w 12089090"/>
                  <a:gd name="connsiteY19" fmla="*/ 2433794 h 13511369"/>
                  <a:gd name="connsiteX20" fmla="*/ 9698259 w 12089090"/>
                  <a:gd name="connsiteY20" fmla="*/ 2379025 h 13511369"/>
                  <a:gd name="connsiteX21" fmla="*/ 9650634 w 12089090"/>
                  <a:gd name="connsiteY21" fmla="*/ 2271869 h 13511369"/>
                  <a:gd name="connsiteX22" fmla="*/ 9519665 w 12089090"/>
                  <a:gd name="connsiteY22" fmla="*/ 2290919 h 13511369"/>
                  <a:gd name="connsiteX23" fmla="*/ 9305353 w 12089090"/>
                  <a:gd name="connsiteY23" fmla="*/ 2112325 h 13511369"/>
                  <a:gd name="connsiteX24" fmla="*/ 9176765 w 12089090"/>
                  <a:gd name="connsiteY24" fmla="*/ 2209956 h 13511369"/>
                  <a:gd name="connsiteX25" fmla="*/ 9123187 w 12089090"/>
                  <a:gd name="connsiteY25" fmla="*/ 2105432 h 13511369"/>
                  <a:gd name="connsiteX26" fmla="*/ 8936259 w 12089090"/>
                  <a:gd name="connsiteY26" fmla="*/ 2012313 h 13511369"/>
                  <a:gd name="connsiteX27" fmla="*/ 8874347 w 12089090"/>
                  <a:gd name="connsiteY27" fmla="*/ 2231388 h 13511369"/>
                  <a:gd name="connsiteX28" fmla="*/ 8881490 w 12089090"/>
                  <a:gd name="connsiteY28" fmla="*/ 2321875 h 13511369"/>
                  <a:gd name="connsiteX29" fmla="*/ 8781478 w 12089090"/>
                  <a:gd name="connsiteY29" fmla="*/ 2293300 h 13511369"/>
                  <a:gd name="connsiteX30" fmla="*/ 8579072 w 12089090"/>
                  <a:gd name="connsiteY30" fmla="*/ 2374263 h 13511369"/>
                  <a:gd name="connsiteX31" fmla="*/ 8418337 w 12089090"/>
                  <a:gd name="connsiteY31" fmla="*/ 2848382 h 13511369"/>
                  <a:gd name="connsiteX32" fmla="*/ 8300465 w 12089090"/>
                  <a:gd name="connsiteY32" fmla="*/ 2740975 h 13511369"/>
                  <a:gd name="connsiteX33" fmla="*/ 8262365 w 12089090"/>
                  <a:gd name="connsiteY33" fmla="*/ 2845750 h 13511369"/>
                  <a:gd name="connsiteX34" fmla="*/ 8095678 w 12089090"/>
                  <a:gd name="connsiteY34" fmla="*/ 2810031 h 13511369"/>
                  <a:gd name="connsiteX35" fmla="*/ 8019478 w 12089090"/>
                  <a:gd name="connsiteY35" fmla="*/ 2614769 h 13511369"/>
                  <a:gd name="connsiteX36" fmla="*/ 7656337 w 12089090"/>
                  <a:gd name="connsiteY36" fmla="*/ 2429282 h 13511369"/>
                  <a:gd name="connsiteX37" fmla="*/ 7595615 w 12089090"/>
                  <a:gd name="connsiteY37" fmla="*/ 2443319 h 13511369"/>
                  <a:gd name="connsiteX38" fmla="*/ 7526559 w 12089090"/>
                  <a:gd name="connsiteY38" fmla="*/ 2407600 h 13511369"/>
                  <a:gd name="connsiteX39" fmla="*/ 7521797 w 12089090"/>
                  <a:gd name="connsiteY39" fmla="*/ 2148044 h 13511369"/>
                  <a:gd name="connsiteX40" fmla="*/ 7412259 w 12089090"/>
                  <a:gd name="connsiteY40" fmla="*/ 2105181 h 13511369"/>
                  <a:gd name="connsiteX41" fmla="*/ 7371778 w 12089090"/>
                  <a:gd name="connsiteY41" fmla="*/ 1993263 h 13511369"/>
                  <a:gd name="connsiteX42" fmla="*/ 7281290 w 12089090"/>
                  <a:gd name="connsiteY42" fmla="*/ 2021838 h 13511369"/>
                  <a:gd name="connsiteX43" fmla="*/ 7180087 w 12089090"/>
                  <a:gd name="connsiteY43" fmla="*/ 1905407 h 13511369"/>
                  <a:gd name="connsiteX44" fmla="*/ 7321772 w 12089090"/>
                  <a:gd name="connsiteY44" fmla="*/ 1876581 h 13511369"/>
                  <a:gd name="connsiteX45" fmla="*/ 7419403 w 12089090"/>
                  <a:gd name="connsiteY45" fmla="*/ 1843244 h 13511369"/>
                  <a:gd name="connsiteX46" fmla="*/ 7457503 w 12089090"/>
                  <a:gd name="connsiteY46" fmla="*/ 1764663 h 13511369"/>
                  <a:gd name="connsiteX47" fmla="*/ 7543228 w 12089090"/>
                  <a:gd name="connsiteY47" fmla="*/ 1752756 h 13511369"/>
                  <a:gd name="connsiteX48" fmla="*/ 7618237 w 12089090"/>
                  <a:gd name="connsiteY48" fmla="*/ 1552982 h 13511369"/>
                  <a:gd name="connsiteX49" fmla="*/ 7512272 w 12089090"/>
                  <a:gd name="connsiteY49" fmla="*/ 1428906 h 13511369"/>
                  <a:gd name="connsiteX50" fmla="*/ 7275337 w 12089090"/>
                  <a:gd name="connsiteY50" fmla="*/ 1305332 h 13511369"/>
                  <a:gd name="connsiteX51" fmla="*/ 6959822 w 12089090"/>
                  <a:gd name="connsiteY51" fmla="*/ 1395569 h 13511369"/>
                  <a:gd name="connsiteX52" fmla="*/ 6752653 w 12089090"/>
                  <a:gd name="connsiteY52" fmla="*/ 1359850 h 13511369"/>
                  <a:gd name="connsiteX53" fmla="*/ 6647878 w 12089090"/>
                  <a:gd name="connsiteY53" fmla="*/ 1431288 h 13511369"/>
                  <a:gd name="connsiteX54" fmla="*/ 6488334 w 12089090"/>
                  <a:gd name="connsiteY54" fmla="*/ 1331275 h 13511369"/>
                  <a:gd name="connsiteX55" fmla="*/ 6354984 w 12089090"/>
                  <a:gd name="connsiteY55" fmla="*/ 1402713 h 13511369"/>
                  <a:gd name="connsiteX56" fmla="*/ 6265687 w 12089090"/>
                  <a:gd name="connsiteY56" fmla="*/ 1362482 h 13511369"/>
                  <a:gd name="connsiteX57" fmla="*/ 6181153 w 12089090"/>
                  <a:gd name="connsiteY57" fmla="*/ 1433669 h 13511369"/>
                  <a:gd name="connsiteX58" fmla="*/ 6052565 w 12089090"/>
                  <a:gd name="connsiteY58" fmla="*/ 1269363 h 13511369"/>
                  <a:gd name="connsiteX59" fmla="*/ 5971603 w 12089090"/>
                  <a:gd name="connsiteY59" fmla="*/ 1078863 h 13511369"/>
                  <a:gd name="connsiteX60" fmla="*/ 5808487 w 12089090"/>
                  <a:gd name="connsiteY60" fmla="*/ 1000532 h 13511369"/>
                  <a:gd name="connsiteX61" fmla="*/ 5647753 w 12089090"/>
                  <a:gd name="connsiteY61" fmla="*/ 921700 h 13511369"/>
                  <a:gd name="connsiteX62" fmla="*/ 5566790 w 12089090"/>
                  <a:gd name="connsiteY62" fmla="*/ 995519 h 13511369"/>
                  <a:gd name="connsiteX63" fmla="*/ 5500115 w 12089090"/>
                  <a:gd name="connsiteY63" fmla="*/ 847881 h 13511369"/>
                  <a:gd name="connsiteX64" fmla="*/ 5295328 w 12089090"/>
                  <a:gd name="connsiteY64" fmla="*/ 838356 h 13511369"/>
                  <a:gd name="connsiteX65" fmla="*/ 5119115 w 12089090"/>
                  <a:gd name="connsiteY65" fmla="*/ 678813 h 13511369"/>
                  <a:gd name="connsiteX66" fmla="*/ 4872656 w 12089090"/>
                  <a:gd name="connsiteY66" fmla="*/ 524282 h 13511369"/>
                  <a:gd name="connsiteX67" fmla="*/ 4578572 w 12089090"/>
                  <a:gd name="connsiteY67" fmla="*/ 478788 h 13511369"/>
                  <a:gd name="connsiteX68" fmla="*/ 4330922 w 12089090"/>
                  <a:gd name="connsiteY68" fmla="*/ 395444 h 13511369"/>
                  <a:gd name="connsiteX69" fmla="*/ 4363068 w 12089090"/>
                  <a:gd name="connsiteY69" fmla="*/ 505232 h 13511369"/>
                  <a:gd name="connsiteX70" fmla="*/ 4118990 w 12089090"/>
                  <a:gd name="connsiteY70" fmla="*/ 528794 h 13511369"/>
                  <a:gd name="connsiteX71" fmla="*/ 3952303 w 12089090"/>
                  <a:gd name="connsiteY71" fmla="*/ 640713 h 13511369"/>
                  <a:gd name="connsiteX72" fmla="*/ 3770137 w 12089090"/>
                  <a:gd name="connsiteY72" fmla="*/ 929094 h 13511369"/>
                  <a:gd name="connsiteX73" fmla="*/ 3680840 w 12089090"/>
                  <a:gd name="connsiteY73" fmla="*/ 914556 h 13511369"/>
                  <a:gd name="connsiteX74" fmla="*/ 3578447 w 12089090"/>
                  <a:gd name="connsiteY74" fmla="*/ 990756 h 13511369"/>
                  <a:gd name="connsiteX75" fmla="*/ 3404615 w 12089090"/>
                  <a:gd name="connsiteY75" fmla="*/ 1205069 h 13511369"/>
                  <a:gd name="connsiteX76" fmla="*/ 3266503 w 12089090"/>
                  <a:gd name="connsiteY76" fmla="*/ 1266981 h 13511369"/>
                  <a:gd name="connsiteX77" fmla="*/ 3184349 w 12089090"/>
                  <a:gd name="connsiteY77" fmla="*/ 1343433 h 13511369"/>
                  <a:gd name="connsiteX78" fmla="*/ 2956940 w 12089090"/>
                  <a:gd name="connsiteY78" fmla="*/ 1233644 h 13511369"/>
                  <a:gd name="connsiteX79" fmla="*/ 2829544 w 12089090"/>
                  <a:gd name="connsiteY79" fmla="*/ 1317239 h 13511369"/>
                  <a:gd name="connsiteX80" fmla="*/ 2690240 w 12089090"/>
                  <a:gd name="connsiteY80" fmla="*/ 1366994 h 13511369"/>
                  <a:gd name="connsiteX81" fmla="*/ 2455687 w 12089090"/>
                  <a:gd name="connsiteY81" fmla="*/ 1452970 h 13511369"/>
                  <a:gd name="connsiteX82" fmla="*/ 2421159 w 12089090"/>
                  <a:gd name="connsiteY82" fmla="*/ 1328894 h 13511369"/>
                  <a:gd name="connsiteX83" fmla="*/ 2341387 w 12089090"/>
                  <a:gd name="connsiteY83" fmla="*/ 1248182 h 13511369"/>
                  <a:gd name="connsiteX84" fmla="*/ 2364009 w 12089090"/>
                  <a:gd name="connsiteY84" fmla="*/ 1407475 h 13511369"/>
                  <a:gd name="connsiteX85" fmla="*/ 2321147 w 12089090"/>
                  <a:gd name="connsiteY85" fmla="*/ 1557494 h 13511369"/>
                  <a:gd name="connsiteX86" fmla="*/ 2379487 w 12089090"/>
                  <a:gd name="connsiteY86" fmla="*/ 1629182 h 13511369"/>
                  <a:gd name="connsiteX87" fmla="*/ 2748581 w 12089090"/>
                  <a:gd name="connsiteY87" fmla="*/ 1888739 h 13511369"/>
                  <a:gd name="connsiteX88" fmla="*/ 2818828 w 12089090"/>
                  <a:gd name="connsiteY88" fmla="*/ 2031363 h 13511369"/>
                  <a:gd name="connsiteX89" fmla="*/ 2799778 w 12089090"/>
                  <a:gd name="connsiteY89" fmla="*/ 2224244 h 13511369"/>
                  <a:gd name="connsiteX90" fmla="*/ 2870025 w 12089090"/>
                  <a:gd name="connsiteY90" fmla="*/ 2431664 h 13511369"/>
                  <a:gd name="connsiteX91" fmla="*/ 3027187 w 12089090"/>
                  <a:gd name="connsiteY91" fmla="*/ 2567395 h 13511369"/>
                  <a:gd name="connsiteX92" fmla="*/ 3160537 w 12089090"/>
                  <a:gd name="connsiteY92" fmla="*/ 2543582 h 13511369"/>
                  <a:gd name="connsiteX93" fmla="*/ 3228403 w 12089090"/>
                  <a:gd name="connsiteY93" fmla="*/ 2648106 h 13511369"/>
                  <a:gd name="connsiteX94" fmla="*/ 3130772 w 12089090"/>
                  <a:gd name="connsiteY94" fmla="*/ 2719544 h 13511369"/>
                  <a:gd name="connsiteX95" fmla="*/ 3115293 w 12089090"/>
                  <a:gd name="connsiteY95" fmla="*/ 2843619 h 13511369"/>
                  <a:gd name="connsiteX96" fmla="*/ 3023615 w 12089090"/>
                  <a:gd name="connsiteY96" fmla="*/ 2957669 h 13511369"/>
                  <a:gd name="connsiteX97" fmla="*/ 3016472 w 12089090"/>
                  <a:gd name="connsiteY97" fmla="*/ 3050538 h 13511369"/>
                  <a:gd name="connsiteX98" fmla="*/ 2916459 w 12089090"/>
                  <a:gd name="connsiteY98" fmla="*/ 3143406 h 13511369"/>
                  <a:gd name="connsiteX99" fmla="*/ 2874787 w 12089090"/>
                  <a:gd name="connsiteY99" fmla="*/ 3248432 h 13511369"/>
                  <a:gd name="connsiteX100" fmla="*/ 2916459 w 12089090"/>
                  <a:gd name="connsiteY100" fmla="*/ 3355338 h 13511369"/>
                  <a:gd name="connsiteX101" fmla="*/ 3039093 w 12089090"/>
                  <a:gd name="connsiteY101" fmla="*/ 3469889 h 13511369"/>
                  <a:gd name="connsiteX102" fmla="*/ 2880740 w 12089090"/>
                  <a:gd name="connsiteY102" fmla="*/ 3872069 h 13511369"/>
                  <a:gd name="connsiteX103" fmla="*/ 2854547 w 12089090"/>
                  <a:gd name="connsiteY103" fmla="*/ 4003038 h 13511369"/>
                  <a:gd name="connsiteX104" fmla="*/ 2779537 w 12089090"/>
                  <a:gd name="connsiteY104" fmla="*/ 4067582 h 13511369"/>
                  <a:gd name="connsiteX105" fmla="*/ 2630709 w 12089090"/>
                  <a:gd name="connsiteY105" fmla="*/ 4069713 h 13511369"/>
                  <a:gd name="connsiteX106" fmla="*/ 2559272 w 12089090"/>
                  <a:gd name="connsiteY106" fmla="*/ 4041138 h 13511369"/>
                  <a:gd name="connsiteX107" fmla="*/ 2497359 w 12089090"/>
                  <a:gd name="connsiteY107" fmla="*/ 3964938 h 13511369"/>
                  <a:gd name="connsiteX108" fmla="*/ 2360437 w 12089090"/>
                  <a:gd name="connsiteY108" fmla="*/ 3991382 h 13511369"/>
                  <a:gd name="connsiteX109" fmla="*/ 2302097 w 12089090"/>
                  <a:gd name="connsiteY109" fmla="*/ 4098288 h 13511369"/>
                  <a:gd name="connsiteX110" fmla="*/ 2402109 w 12089090"/>
                  <a:gd name="connsiteY110" fmla="*/ 4295932 h 13511369"/>
                  <a:gd name="connsiteX111" fmla="*/ 2322337 w 12089090"/>
                  <a:gd name="connsiteY111" fmla="*/ 4353332 h 13511369"/>
                  <a:gd name="connsiteX112" fmla="*/ 2533078 w 12089090"/>
                  <a:gd name="connsiteY112" fmla="*/ 4645975 h 13511369"/>
                  <a:gd name="connsiteX113" fmla="*/ 2597372 w 12089090"/>
                  <a:gd name="connsiteY113" fmla="*/ 4879338 h 13511369"/>
                  <a:gd name="connsiteX114" fmla="*/ 2489024 w 12089090"/>
                  <a:gd name="connsiteY114" fmla="*/ 4958170 h 13511369"/>
                  <a:gd name="connsiteX115" fmla="*/ 2471165 w 12089090"/>
                  <a:gd name="connsiteY115" fmla="*/ 5122225 h 13511369"/>
                  <a:gd name="connsiteX116" fmla="*/ 2387822 w 12089090"/>
                  <a:gd name="connsiteY116" fmla="*/ 5196044 h 13511369"/>
                  <a:gd name="connsiteX117" fmla="*/ 2398537 w 12089090"/>
                  <a:gd name="connsiteY117" fmla="*/ 5286782 h 13511369"/>
                  <a:gd name="connsiteX118" fmla="*/ 2506884 w 12089090"/>
                  <a:gd name="connsiteY118" fmla="*/ 5384163 h 13511369"/>
                  <a:gd name="connsiteX119" fmla="*/ 2512837 w 12089090"/>
                  <a:gd name="connsiteY119" fmla="*/ 5534432 h 13511369"/>
                  <a:gd name="connsiteX120" fmla="*/ 2516409 w 12089090"/>
                  <a:gd name="connsiteY120" fmla="*/ 5622288 h 13511369"/>
                  <a:gd name="connsiteX121" fmla="*/ 2649759 w 12089090"/>
                  <a:gd name="connsiteY121" fmla="*/ 5741350 h 13511369"/>
                  <a:gd name="connsiteX122" fmla="*/ 2814065 w 12089090"/>
                  <a:gd name="connsiteY122" fmla="*/ 5819932 h 13511369"/>
                  <a:gd name="connsiteX123" fmla="*/ 2846212 w 12089090"/>
                  <a:gd name="connsiteY123" fmla="*/ 6036875 h 13511369"/>
                  <a:gd name="connsiteX124" fmla="*/ 2836687 w 12089090"/>
                  <a:gd name="connsiteY124" fmla="*/ 6239282 h 13511369"/>
                  <a:gd name="connsiteX125" fmla="*/ 2611659 w 12089090"/>
                  <a:gd name="connsiteY125" fmla="*/ 6322375 h 13511369"/>
                  <a:gd name="connsiteX126" fmla="*/ 2627137 w 12089090"/>
                  <a:gd name="connsiteY126" fmla="*/ 6448832 h 13511369"/>
                  <a:gd name="connsiteX127" fmla="*/ 2531887 w 12089090"/>
                  <a:gd name="connsiteY127" fmla="*/ 6696482 h 13511369"/>
                  <a:gd name="connsiteX128" fmla="*/ 2585465 w 12089090"/>
                  <a:gd name="connsiteY128" fmla="*/ 6812913 h 13511369"/>
                  <a:gd name="connsiteX129" fmla="*/ 2535459 w 12089090"/>
                  <a:gd name="connsiteY129" fmla="*/ 6872444 h 13511369"/>
                  <a:gd name="connsiteX130" fmla="*/ 2478309 w 12089090"/>
                  <a:gd name="connsiteY130" fmla="*/ 6981982 h 13511369"/>
                  <a:gd name="connsiteX131" fmla="*/ 2365199 w 12089090"/>
                  <a:gd name="connsiteY131" fmla="*/ 7022714 h 13511369"/>
                  <a:gd name="connsiteX132" fmla="*/ 2123503 w 12089090"/>
                  <a:gd name="connsiteY132" fmla="*/ 7248682 h 13511369"/>
                  <a:gd name="connsiteX133" fmla="*/ 2171128 w 12089090"/>
                  <a:gd name="connsiteY133" fmla="*/ 7551100 h 13511369"/>
                  <a:gd name="connsiteX134" fmla="*/ 2143743 w 12089090"/>
                  <a:gd name="connsiteY134" fmla="*/ 7627551 h 13511369"/>
                  <a:gd name="connsiteX135" fmla="*/ 1973484 w 12089090"/>
                  <a:gd name="connsiteY135" fmla="*/ 7703500 h 13511369"/>
                  <a:gd name="connsiteX136" fmla="*/ 1867519 w 12089090"/>
                  <a:gd name="connsiteY136" fmla="*/ 7841863 h 13511369"/>
                  <a:gd name="connsiteX137" fmla="*/ 1842515 w 12089090"/>
                  <a:gd name="connsiteY137" fmla="*/ 8084500 h 13511369"/>
                  <a:gd name="connsiteX138" fmla="*/ 1721072 w 12089090"/>
                  <a:gd name="connsiteY138" fmla="*/ 8148794 h 13511369"/>
                  <a:gd name="connsiteX139" fmla="*/ 1703212 w 12089090"/>
                  <a:gd name="connsiteY139" fmla="*/ 8291919 h 13511369"/>
                  <a:gd name="connsiteX140" fmla="*/ 1671065 w 12089090"/>
                  <a:gd name="connsiteY140" fmla="*/ 8510744 h 13511369"/>
                  <a:gd name="connsiteX141" fmla="*/ 1716309 w 12089090"/>
                  <a:gd name="connsiteY141" fmla="*/ 8653619 h 13511369"/>
                  <a:gd name="connsiteX142" fmla="*/ 1706784 w 12089090"/>
                  <a:gd name="connsiteY142" fmla="*/ 8772682 h 13511369"/>
                  <a:gd name="connsiteX143" fmla="*/ 1788937 w 12089090"/>
                  <a:gd name="connsiteY143" fmla="*/ 8963432 h 13511369"/>
                  <a:gd name="connsiteX144" fmla="*/ 1657969 w 12089090"/>
                  <a:gd name="connsiteY144" fmla="*/ 9413488 h 13511369"/>
                  <a:gd name="connsiteX145" fmla="*/ 1506759 w 12089090"/>
                  <a:gd name="connsiteY145" fmla="*/ 9498963 h 13511369"/>
                  <a:gd name="connsiteX146" fmla="*/ 1463897 w 12089090"/>
                  <a:gd name="connsiteY146" fmla="*/ 9682319 h 13511369"/>
                  <a:gd name="connsiteX147" fmla="*/ 1321022 w 12089090"/>
                  <a:gd name="connsiteY147" fmla="*/ 9748994 h 13511369"/>
                  <a:gd name="connsiteX148" fmla="*/ 1312687 w 12089090"/>
                  <a:gd name="connsiteY148" fmla="*/ 9839732 h 13511369"/>
                  <a:gd name="connsiteX149" fmla="*/ 1237678 w 12089090"/>
                  <a:gd name="connsiteY149" fmla="*/ 9970450 h 13511369"/>
                  <a:gd name="connsiteX150" fmla="*/ 1254347 w 12089090"/>
                  <a:gd name="connsiteY150" fmla="*/ 10151425 h 13511369"/>
                  <a:gd name="connsiteX151" fmla="*/ 1179337 w 12089090"/>
                  <a:gd name="connsiteY151" fmla="*/ 10315982 h 13511369"/>
                  <a:gd name="connsiteX152" fmla="*/ 932878 w 12089090"/>
                  <a:gd name="connsiteY152" fmla="*/ 10353832 h 13511369"/>
                  <a:gd name="connsiteX153" fmla="*/ 817387 w 12089090"/>
                  <a:gd name="connsiteY153" fmla="*/ 10468382 h 13511369"/>
                  <a:gd name="connsiteX154" fmla="*/ 678084 w 12089090"/>
                  <a:gd name="connsiteY154" fmla="*/ 10480038 h 13511369"/>
                  <a:gd name="connsiteX155" fmla="*/ 585215 w 12089090"/>
                  <a:gd name="connsiteY155" fmla="*/ 10544332 h 13511369"/>
                  <a:gd name="connsiteX156" fmla="*/ 497109 w 12089090"/>
                  <a:gd name="connsiteY156" fmla="*/ 10503850 h 13511369"/>
                  <a:gd name="connsiteX157" fmla="*/ 399478 w 12089090"/>
                  <a:gd name="connsiteY157" fmla="*/ 10510994 h 13511369"/>
                  <a:gd name="connsiteX158" fmla="*/ 301847 w 12089090"/>
                  <a:gd name="connsiteY158" fmla="*/ 10482419 h 13511369"/>
                  <a:gd name="connsiteX159" fmla="*/ 238743 w 12089090"/>
                  <a:gd name="connsiteY159" fmla="*/ 10535057 h 13511369"/>
                  <a:gd name="connsiteX160" fmla="*/ 17287 w 12089090"/>
                  <a:gd name="connsiteY160" fmla="*/ 10430282 h 13511369"/>
                  <a:gd name="connsiteX161" fmla="*/ 78009 w 12089090"/>
                  <a:gd name="connsiteY161" fmla="*/ 10608625 h 13511369"/>
                  <a:gd name="connsiteX162" fmla="*/ 11334 w 12089090"/>
                  <a:gd name="connsiteY162" fmla="*/ 10787219 h 13511369"/>
                  <a:gd name="connsiteX163" fmla="*/ 112537 w 12089090"/>
                  <a:gd name="connsiteY163" fmla="*/ 11056551 h 13511369"/>
                  <a:gd name="connsiteX164" fmla="*/ 8953 w 12089090"/>
                  <a:gd name="connsiteY164" fmla="*/ 11234894 h 13511369"/>
                  <a:gd name="connsiteX165" fmla="*/ 17287 w 12089090"/>
                  <a:gd name="connsiteY165" fmla="*/ 11420882 h 13511369"/>
                  <a:gd name="connsiteX166" fmla="*/ 158972 w 12089090"/>
                  <a:gd name="connsiteY166" fmla="*/ 11470638 h 13511369"/>
                  <a:gd name="connsiteX167" fmla="*/ 455437 w 12089090"/>
                  <a:gd name="connsiteY167" fmla="*/ 11497082 h 13511369"/>
                  <a:gd name="connsiteX168" fmla="*/ 623315 w 12089090"/>
                  <a:gd name="connsiteY168" fmla="*/ 11544457 h 13511369"/>
                  <a:gd name="connsiteX169" fmla="*/ 737615 w 12089090"/>
                  <a:gd name="connsiteY169" fmla="*/ 11489688 h 13511369"/>
                  <a:gd name="connsiteX170" fmla="*/ 912637 w 12089090"/>
                  <a:gd name="connsiteY170" fmla="*/ 11535182 h 13511369"/>
                  <a:gd name="connsiteX171" fmla="*/ 1078134 w 12089090"/>
                  <a:gd name="connsiteY171" fmla="*/ 11413488 h 13511369"/>
                  <a:gd name="connsiteX172" fmla="*/ 1155524 w 12089090"/>
                  <a:gd name="connsiteY172" fmla="*/ 11470889 h 13511369"/>
                  <a:gd name="connsiteX173" fmla="*/ 1294828 w 12089090"/>
                  <a:gd name="connsiteY173" fmla="*/ 11496832 h 13511369"/>
                  <a:gd name="connsiteX174" fmla="*/ 1466278 w 12089090"/>
                  <a:gd name="connsiteY174" fmla="*/ 11508738 h 13511369"/>
                  <a:gd name="connsiteX175" fmla="*/ 1552003 w 12089090"/>
                  <a:gd name="connsiteY175" fmla="*/ 11573032 h 13511369"/>
                  <a:gd name="connsiteX176" fmla="*/ 1652015 w 12089090"/>
                  <a:gd name="connsiteY176" fmla="*/ 11580175 h 13511369"/>
                  <a:gd name="connsiteX177" fmla="*/ 1731787 w 12089090"/>
                  <a:gd name="connsiteY177" fmla="*/ 11592332 h 13511369"/>
                  <a:gd name="connsiteX178" fmla="*/ 1659159 w 12089090"/>
                  <a:gd name="connsiteY178" fmla="*/ 11737338 h 13511369"/>
                  <a:gd name="connsiteX179" fmla="*/ 1693687 w 12089090"/>
                  <a:gd name="connsiteY179" fmla="*/ 11992382 h 13511369"/>
                  <a:gd name="connsiteX180" fmla="*/ 1871090 w 12089090"/>
                  <a:gd name="connsiteY180" fmla="*/ 12130244 h 13511369"/>
                  <a:gd name="connsiteX181" fmla="*/ 1993724 w 12089090"/>
                  <a:gd name="connsiteY181" fmla="*/ 12056676 h 13511369"/>
                  <a:gd name="connsiteX182" fmla="*/ 2066353 w 12089090"/>
                  <a:gd name="connsiteY182" fmla="*/ 12104050 h 13511369"/>
                  <a:gd name="connsiteX183" fmla="*/ 2142553 w 12089090"/>
                  <a:gd name="connsiteY183" fmla="*/ 12034994 h 13511369"/>
                  <a:gd name="connsiteX184" fmla="*/ 2242565 w 12089090"/>
                  <a:gd name="connsiteY184" fmla="*/ 12058807 h 13511369"/>
                  <a:gd name="connsiteX185" fmla="*/ 2473547 w 12089090"/>
                  <a:gd name="connsiteY185" fmla="*/ 12008800 h 13511369"/>
                  <a:gd name="connsiteX186" fmla="*/ 2524743 w 12089090"/>
                  <a:gd name="connsiteY186" fmla="*/ 11899513 h 13511369"/>
                  <a:gd name="connsiteX187" fmla="*/ 2893837 w 12089090"/>
                  <a:gd name="connsiteY187" fmla="*/ 12030482 h 13511369"/>
                  <a:gd name="connsiteX188" fmla="*/ 2983134 w 12089090"/>
                  <a:gd name="connsiteY188" fmla="*/ 12018325 h 13511369"/>
                  <a:gd name="connsiteX189" fmla="*/ 3084337 w 12089090"/>
                  <a:gd name="connsiteY189" fmla="*/ 12182882 h 13511369"/>
                  <a:gd name="connsiteX190" fmla="*/ 3323653 w 12089090"/>
                  <a:gd name="connsiteY190" fmla="*/ 12127863 h 13511369"/>
                  <a:gd name="connsiteX191" fmla="*/ 3433190 w 12089090"/>
                  <a:gd name="connsiteY191" fmla="*/ 12196919 h 13511369"/>
                  <a:gd name="connsiteX192" fmla="*/ 3586781 w 12089090"/>
                  <a:gd name="connsiteY192" fmla="*/ 12266226 h 13511369"/>
                  <a:gd name="connsiteX193" fmla="*/ 3522487 w 12089090"/>
                  <a:gd name="connsiteY193" fmla="*/ 12387670 h 13511369"/>
                  <a:gd name="connsiteX194" fmla="*/ 3607022 w 12089090"/>
                  <a:gd name="connsiteY194" fmla="*/ 12592207 h 13511369"/>
                  <a:gd name="connsiteX195" fmla="*/ 3560587 w 12089090"/>
                  <a:gd name="connsiteY195" fmla="*/ 12773432 h 13511369"/>
                  <a:gd name="connsiteX196" fmla="*/ 3545109 w 12089090"/>
                  <a:gd name="connsiteY196" fmla="*/ 12987494 h 13511369"/>
                  <a:gd name="connsiteX197" fmla="*/ 3636787 w 12089090"/>
                  <a:gd name="connsiteY197" fmla="*/ 13211582 h 13511369"/>
                  <a:gd name="connsiteX198" fmla="*/ 3922537 w 12089090"/>
                  <a:gd name="connsiteY198" fmla="*/ 13440182 h 13511369"/>
                  <a:gd name="connsiteX199" fmla="*/ 4514278 w 12089090"/>
                  <a:gd name="connsiteY199" fmla="*/ 13511369 h 13511369"/>
                  <a:gd name="connsiteX200" fmla="*/ 4549996 w 12089090"/>
                  <a:gd name="connsiteY200" fmla="*/ 13442312 h 13511369"/>
                  <a:gd name="connsiteX201" fmla="*/ 4208287 w 12089090"/>
                  <a:gd name="connsiteY201" fmla="*/ 13154432 h 13511369"/>
                  <a:gd name="connsiteX202" fmla="*/ 4635722 w 12089090"/>
                  <a:gd name="connsiteY202" fmla="*/ 13268482 h 13511369"/>
                  <a:gd name="connsiteX203" fmla="*/ 4951237 w 12089090"/>
                  <a:gd name="connsiteY203" fmla="*/ 13268732 h 13511369"/>
                  <a:gd name="connsiteX204" fmla="*/ 5052440 w 12089090"/>
                  <a:gd name="connsiteY204" fmla="*/ 13058932 h 13511369"/>
                  <a:gd name="connsiteX205" fmla="*/ 5011959 w 12089090"/>
                  <a:gd name="connsiteY205" fmla="*/ 12985113 h 13511369"/>
                  <a:gd name="connsiteX206" fmla="*/ 5008387 w 12089090"/>
                  <a:gd name="connsiteY206" fmla="*/ 12678182 h 13511369"/>
                  <a:gd name="connsiteX207" fmla="*/ 5084587 w 12089090"/>
                  <a:gd name="connsiteY207" fmla="*/ 12563882 h 13511369"/>
                  <a:gd name="connsiteX208" fmla="*/ 5046487 w 12089090"/>
                  <a:gd name="connsiteY208" fmla="*/ 12225745 h 13511369"/>
                  <a:gd name="connsiteX209" fmla="*/ 5375100 w 12089090"/>
                  <a:gd name="connsiteY209" fmla="*/ 12097157 h 13511369"/>
                  <a:gd name="connsiteX210" fmla="*/ 5656087 w 12089090"/>
                  <a:gd name="connsiteY210" fmla="*/ 12180502 h 13511369"/>
                  <a:gd name="connsiteX211" fmla="*/ 5541787 w 12089090"/>
                  <a:gd name="connsiteY211" fmla="*/ 11249432 h 13511369"/>
                  <a:gd name="connsiteX212" fmla="*/ 5602510 w 12089090"/>
                  <a:gd name="connsiteY212" fmla="*/ 10722925 h 13511369"/>
                  <a:gd name="connsiteX213" fmla="*/ 5485827 w 12089090"/>
                  <a:gd name="connsiteY213" fmla="*/ 10663394 h 13511369"/>
                  <a:gd name="connsiteX214" fmla="*/ 5602509 w 12089090"/>
                  <a:gd name="connsiteY214" fmla="*/ 10701495 h 13511369"/>
                  <a:gd name="connsiteX215" fmla="*/ 5628703 w 12089090"/>
                  <a:gd name="connsiteY215" fmla="*/ 10160950 h 13511369"/>
                  <a:gd name="connsiteX216" fmla="*/ 5715618 w 12089090"/>
                  <a:gd name="connsiteY216" fmla="*/ 9775438 h 13511369"/>
                  <a:gd name="connsiteX217" fmla="*/ 5847778 w 12089090"/>
                  <a:gd name="connsiteY217" fmla="*/ 9408475 h 13511369"/>
                  <a:gd name="connsiteX218" fmla="*/ 5938265 w 12089090"/>
                  <a:gd name="connsiteY218" fmla="*/ 9196544 h 13511369"/>
                  <a:gd name="connsiteX219" fmla="*/ 5776340 w 12089090"/>
                  <a:gd name="connsiteY219" fmla="*/ 9329894 h 13511369"/>
                  <a:gd name="connsiteX220" fmla="*/ 5940647 w 12089090"/>
                  <a:gd name="connsiteY220" fmla="*/ 9137013 h 13511369"/>
                  <a:gd name="connsiteX221" fmla="*/ 5972794 w 12089090"/>
                  <a:gd name="connsiteY221" fmla="*/ 8956289 h 13511369"/>
                  <a:gd name="connsiteX222" fmla="*/ 5976365 w 12089090"/>
                  <a:gd name="connsiteY222" fmla="*/ 9087006 h 13511369"/>
                  <a:gd name="connsiteX223" fmla="*/ 6458567 w 12089090"/>
                  <a:gd name="connsiteY223" fmla="*/ 8201432 h 13511369"/>
                  <a:gd name="connsiteX224" fmla="*/ 6221634 w 12089090"/>
                  <a:gd name="connsiteY224" fmla="*/ 8101170 h 13511369"/>
                  <a:gd name="connsiteX225" fmla="*/ 6443090 w 12089090"/>
                  <a:gd name="connsiteY225" fmla="*/ 8110694 h 13511369"/>
                  <a:gd name="connsiteX226" fmla="*/ 6713363 w 12089090"/>
                  <a:gd name="connsiteY226" fmla="*/ 8074975 h 13511369"/>
                  <a:gd name="connsiteX227" fmla="*/ 6872907 w 12089090"/>
                  <a:gd name="connsiteY227" fmla="*/ 8032113 h 13511369"/>
                  <a:gd name="connsiteX228" fmla="*/ 6802659 w 12089090"/>
                  <a:gd name="connsiteY228" fmla="*/ 7972582 h 13511369"/>
                  <a:gd name="connsiteX229" fmla="*/ 6894339 w 12089090"/>
                  <a:gd name="connsiteY229" fmla="*/ 7846626 h 13511369"/>
                  <a:gd name="connsiteX230" fmla="*/ 6997921 w 12089090"/>
                  <a:gd name="connsiteY230" fmla="*/ 7867807 h 13511369"/>
                  <a:gd name="connsiteX231" fmla="*/ 7034832 w 12089090"/>
                  <a:gd name="connsiteY231" fmla="*/ 7793990 h 13511369"/>
                  <a:gd name="connsiteX232" fmla="*/ 6961013 w 12089090"/>
                  <a:gd name="connsiteY232" fmla="*/ 7693975 h 13511369"/>
                  <a:gd name="connsiteX233" fmla="*/ 6927676 w 12089090"/>
                  <a:gd name="connsiteY233" fmla="*/ 7596344 h 13511369"/>
                  <a:gd name="connsiteX234" fmla="*/ 6837187 w 12089090"/>
                  <a:gd name="connsiteY234" fmla="*/ 7591832 h 13511369"/>
                  <a:gd name="connsiteX235" fmla="*/ 6763369 w 12089090"/>
                  <a:gd name="connsiteY235" fmla="*/ 7674925 h 13511369"/>
                  <a:gd name="connsiteX236" fmla="*/ 6627637 w 12089090"/>
                  <a:gd name="connsiteY236" fmla="*/ 7687082 h 13511369"/>
                  <a:gd name="connsiteX237" fmla="*/ 6687169 w 12089090"/>
                  <a:gd name="connsiteY237" fmla="*/ 7617775 h 13511369"/>
                  <a:gd name="connsiteX238" fmla="*/ 6699076 w 12089090"/>
                  <a:gd name="connsiteY238" fmla="*/ 7529669 h 13511369"/>
                  <a:gd name="connsiteX239" fmla="*/ 6720506 w 12089090"/>
                  <a:gd name="connsiteY239" fmla="*/ 7467756 h 13511369"/>
                  <a:gd name="connsiteX240" fmla="*/ 6684787 w 12089090"/>
                  <a:gd name="connsiteY240" fmla="*/ 7401332 h 13511369"/>
                  <a:gd name="connsiteX241" fmla="*/ 6620494 w 12089090"/>
                  <a:gd name="connsiteY241" fmla="*/ 7432038 h 13511369"/>
                  <a:gd name="connsiteX242" fmla="*/ 6618112 w 12089090"/>
                  <a:gd name="connsiteY242" fmla="*/ 7351326 h 13511369"/>
                  <a:gd name="connsiteX243" fmla="*/ 6837188 w 12089090"/>
                  <a:gd name="connsiteY243" fmla="*/ 7243919 h 13511369"/>
                  <a:gd name="connsiteX244" fmla="*/ 6801469 w 12089090"/>
                  <a:gd name="connsiteY244" fmla="*/ 7089138 h 13511369"/>
                  <a:gd name="connsiteX245" fmla="*/ 6877669 w 12089090"/>
                  <a:gd name="connsiteY245" fmla="*/ 7072469 h 13511369"/>
                  <a:gd name="connsiteX246" fmla="*/ 6856237 w 12089090"/>
                  <a:gd name="connsiteY246" fmla="*/ 6982232 h 13511369"/>
                  <a:gd name="connsiteX247" fmla="*/ 6961013 w 12089090"/>
                  <a:gd name="connsiteY247" fmla="*/ 6984363 h 13511369"/>
                  <a:gd name="connsiteX248" fmla="*/ 7003876 w 12089090"/>
                  <a:gd name="connsiteY248" fmla="*/ 6903400 h 13511369"/>
                  <a:gd name="connsiteX249" fmla="*/ 7106269 w 12089090"/>
                  <a:gd name="connsiteY249" fmla="*/ 6936738 h 13511369"/>
                  <a:gd name="connsiteX250" fmla="*/ 7180088 w 12089090"/>
                  <a:gd name="connsiteY250" fmla="*/ 7039132 h 13511369"/>
                  <a:gd name="connsiteX251" fmla="*/ 7246763 w 12089090"/>
                  <a:gd name="connsiteY251" fmla="*/ 6979600 h 13511369"/>
                  <a:gd name="connsiteX252" fmla="*/ 7187232 w 12089090"/>
                  <a:gd name="connsiteY252" fmla="*/ 6843869 h 13511369"/>
                  <a:gd name="connsiteX253" fmla="*/ 7244381 w 12089090"/>
                  <a:gd name="connsiteY253" fmla="*/ 6896506 h 13511369"/>
                  <a:gd name="connsiteX254" fmla="*/ 7361063 w 12089090"/>
                  <a:gd name="connsiteY254" fmla="*/ 6934357 h 13511369"/>
                  <a:gd name="connsiteX255" fmla="*/ 7434882 w 12089090"/>
                  <a:gd name="connsiteY255" fmla="*/ 7006046 h 13511369"/>
                  <a:gd name="connsiteX256" fmla="*/ 7403926 w 12089090"/>
                  <a:gd name="connsiteY256" fmla="*/ 7144158 h 13511369"/>
                  <a:gd name="connsiteX257" fmla="*/ 7475363 w 12089090"/>
                  <a:gd name="connsiteY257" fmla="*/ 7108439 h 13511369"/>
                  <a:gd name="connsiteX258" fmla="*/ 7465837 w 12089090"/>
                  <a:gd name="connsiteY258" fmla="*/ 7077482 h 13511369"/>
                  <a:gd name="connsiteX259" fmla="*/ 7542038 w 12089090"/>
                  <a:gd name="connsiteY259" fmla="*/ 7163208 h 13511369"/>
                  <a:gd name="connsiteX260" fmla="*/ 7477744 w 12089090"/>
                  <a:gd name="connsiteY260" fmla="*/ 7244171 h 13511369"/>
                  <a:gd name="connsiteX261" fmla="*/ 7542037 w 12089090"/>
                  <a:gd name="connsiteY261" fmla="*/ 7325132 h 13511369"/>
                  <a:gd name="connsiteX262" fmla="*/ 7468219 w 12089090"/>
                  <a:gd name="connsiteY262" fmla="*/ 7344183 h 13511369"/>
                  <a:gd name="connsiteX263" fmla="*/ 7375351 w 12089090"/>
                  <a:gd name="connsiteY263" fmla="*/ 7296558 h 13511369"/>
                  <a:gd name="connsiteX264" fmla="*/ 7327726 w 12089090"/>
                  <a:gd name="connsiteY264" fmla="*/ 7406096 h 13511369"/>
                  <a:gd name="connsiteX265" fmla="*/ 7403926 w 12089090"/>
                  <a:gd name="connsiteY265" fmla="*/ 7425146 h 13511369"/>
                  <a:gd name="connsiteX266" fmla="*/ 7458694 w 12089090"/>
                  <a:gd name="connsiteY266" fmla="*/ 7484677 h 13511369"/>
                  <a:gd name="connsiteX267" fmla="*/ 7484888 w 12089090"/>
                  <a:gd name="connsiteY267" fmla="*/ 7515382 h 13511369"/>
                  <a:gd name="connsiteX268" fmla="*/ 7505128 w 12089090"/>
                  <a:gd name="connsiteY268" fmla="*/ 7467755 h 13511369"/>
                  <a:gd name="connsiteX269" fmla="*/ 7563469 w 12089090"/>
                  <a:gd name="connsiteY269" fmla="*/ 7529921 h 13511369"/>
                  <a:gd name="connsiteX270" fmla="*/ 7656338 w 12089090"/>
                  <a:gd name="connsiteY270" fmla="*/ 7615646 h 13511369"/>
                  <a:gd name="connsiteX271" fmla="*/ 7656338 w 12089090"/>
                  <a:gd name="connsiteY271" fmla="*/ 7510871 h 13511369"/>
                  <a:gd name="connsiteX272" fmla="*/ 7830168 w 12089090"/>
                  <a:gd name="connsiteY272" fmla="*/ 7606120 h 13511369"/>
                  <a:gd name="connsiteX273" fmla="*/ 7723013 w 12089090"/>
                  <a:gd name="connsiteY273" fmla="*/ 7370377 h 13511369"/>
                  <a:gd name="connsiteX274" fmla="*/ 7725394 w 12089090"/>
                  <a:gd name="connsiteY274" fmla="*/ 7234646 h 13511369"/>
                  <a:gd name="connsiteX275" fmla="*/ 7630144 w 12089090"/>
                  <a:gd name="connsiteY275" fmla="*/ 7206071 h 13511369"/>
                  <a:gd name="connsiteX276" fmla="*/ 7694437 w 12089090"/>
                  <a:gd name="connsiteY276" fmla="*/ 7039382 h 13511369"/>
                  <a:gd name="connsiteX277" fmla="*/ 8392144 w 12089090"/>
                  <a:gd name="connsiteY277" fmla="*/ 6653621 h 13511369"/>
                  <a:gd name="connsiteX278" fmla="*/ 8720757 w 12089090"/>
                  <a:gd name="connsiteY278" fmla="*/ 6591708 h 13511369"/>
                  <a:gd name="connsiteX279" fmla="*/ 8739807 w 12089090"/>
                  <a:gd name="connsiteY279" fmla="*/ 6696483 h 13511369"/>
                  <a:gd name="connsiteX280" fmla="*/ 8813626 w 12089090"/>
                  <a:gd name="connsiteY280" fmla="*/ 6701246 h 13511369"/>
                  <a:gd name="connsiteX281" fmla="*/ 8789812 w 12089090"/>
                  <a:gd name="connsiteY281" fmla="*/ 6548844 h 13511369"/>
                  <a:gd name="connsiteX282" fmla="*/ 9332737 w 12089090"/>
                  <a:gd name="connsiteY282" fmla="*/ 6544082 h 13511369"/>
                  <a:gd name="connsiteX283" fmla="*/ 9520856 w 12089090"/>
                  <a:gd name="connsiteY283" fmla="*/ 6494075 h 13511369"/>
                  <a:gd name="connsiteX284" fmla="*/ 9647062 w 12089090"/>
                  <a:gd name="connsiteY284" fmla="*/ 6298813 h 13511369"/>
                  <a:gd name="connsiteX285" fmla="*/ 9923287 w 12089090"/>
                  <a:gd name="connsiteY285" fmla="*/ 6334532 h 13511369"/>
                  <a:gd name="connsiteX286" fmla="*/ 9887569 w 12089090"/>
                  <a:gd name="connsiteY286" fmla="*/ 6420258 h 13511369"/>
                  <a:gd name="connsiteX287" fmla="*/ 9744694 w 12089090"/>
                  <a:gd name="connsiteY287" fmla="*/ 6434546 h 13511369"/>
                  <a:gd name="connsiteX288" fmla="*/ 9813749 w 12089090"/>
                  <a:gd name="connsiteY288" fmla="*/ 6489313 h 13511369"/>
                  <a:gd name="connsiteX289" fmla="*/ 9682782 w 12089090"/>
                  <a:gd name="connsiteY289" fmla="*/ 6517889 h 13511369"/>
                  <a:gd name="connsiteX290" fmla="*/ 9556576 w 12089090"/>
                  <a:gd name="connsiteY290" fmla="*/ 6508364 h 13511369"/>
                  <a:gd name="connsiteX291" fmla="*/ 9470850 w 12089090"/>
                  <a:gd name="connsiteY291" fmla="*/ 6544082 h 13511369"/>
                  <a:gd name="connsiteX292" fmla="*/ 9439894 w 12089090"/>
                  <a:gd name="connsiteY292" fmla="*/ 6848883 h 13511369"/>
                  <a:gd name="connsiteX293" fmla="*/ 9601819 w 12089090"/>
                  <a:gd name="connsiteY293" fmla="*/ 6882220 h 13511369"/>
                  <a:gd name="connsiteX294" fmla="*/ 9808987 w 12089090"/>
                  <a:gd name="connsiteY294" fmla="*/ 6696482 h 13511369"/>
                  <a:gd name="connsiteX295" fmla="*/ 9847088 w 12089090"/>
                  <a:gd name="connsiteY295" fmla="*/ 6794114 h 13511369"/>
                  <a:gd name="connsiteX296" fmla="*/ 9994726 w 12089090"/>
                  <a:gd name="connsiteY296" fmla="*/ 6717914 h 13511369"/>
                  <a:gd name="connsiteX297" fmla="*/ 9894713 w 12089090"/>
                  <a:gd name="connsiteY297" fmla="*/ 6956040 h 13511369"/>
                  <a:gd name="connsiteX298" fmla="*/ 10037588 w 12089090"/>
                  <a:gd name="connsiteY298" fmla="*/ 6898889 h 13511369"/>
                  <a:gd name="connsiteX299" fmla="*/ 10004251 w 12089090"/>
                  <a:gd name="connsiteY299" fmla="*/ 6986996 h 13511369"/>
                  <a:gd name="connsiteX300" fmla="*/ 10235232 w 12089090"/>
                  <a:gd name="connsiteY300" fmla="*/ 6984614 h 13511369"/>
                  <a:gd name="connsiteX301" fmla="*/ 10075687 w 12089090"/>
                  <a:gd name="connsiteY301" fmla="*/ 7039382 h 13511369"/>
                  <a:gd name="connsiteX302" fmla="*/ 9966151 w 12089090"/>
                  <a:gd name="connsiteY302" fmla="*/ 7096533 h 13511369"/>
                  <a:gd name="connsiteX303" fmla="*/ 9847088 w 12089090"/>
                  <a:gd name="connsiteY303" fmla="*/ 7210833 h 13511369"/>
                  <a:gd name="connsiteX304" fmla="*/ 9882806 w 12089090"/>
                  <a:gd name="connsiteY304" fmla="*/ 7270363 h 13511369"/>
                  <a:gd name="connsiteX305" fmla="*/ 9925669 w 12089090"/>
                  <a:gd name="connsiteY305" fmla="*/ 7320371 h 13511369"/>
                  <a:gd name="connsiteX306" fmla="*/ 10004251 w 12089090"/>
                  <a:gd name="connsiteY306" fmla="*/ 7287033 h 13511369"/>
                  <a:gd name="connsiteX307" fmla="*/ 10016156 w 12089090"/>
                  <a:gd name="connsiteY307" fmla="*/ 7348944 h 13511369"/>
                  <a:gd name="connsiteX308" fmla="*/ 10130457 w 12089090"/>
                  <a:gd name="connsiteY308" fmla="*/ 7210833 h 13511369"/>
                  <a:gd name="connsiteX309" fmla="*/ 10166176 w 12089090"/>
                  <a:gd name="connsiteY309" fmla="*/ 7356089 h 13511369"/>
                  <a:gd name="connsiteX310" fmla="*/ 10261426 w 12089090"/>
                  <a:gd name="connsiteY310" fmla="*/ 7239408 h 13511369"/>
                  <a:gd name="connsiteX311" fmla="*/ 10287619 w 12089090"/>
                  <a:gd name="connsiteY311" fmla="*/ 7401332 h 13511369"/>
                  <a:gd name="connsiteX312" fmla="*/ 10361437 w 12089090"/>
                  <a:gd name="connsiteY312" fmla="*/ 7477532 h 13511369"/>
                  <a:gd name="connsiteX313" fmla="*/ 10151887 w 12089090"/>
                  <a:gd name="connsiteY313" fmla="*/ 7591832 h 13511369"/>
                  <a:gd name="connsiteX314" fmla="*/ 10304288 w 12089090"/>
                  <a:gd name="connsiteY314" fmla="*/ 7741852 h 13511369"/>
                  <a:gd name="connsiteX315" fmla="*/ 10335244 w 12089090"/>
                  <a:gd name="connsiteY315" fmla="*/ 7644221 h 13511369"/>
                  <a:gd name="connsiteX316" fmla="*/ 10406680 w 12089090"/>
                  <a:gd name="connsiteY316" fmla="*/ 7732326 h 13511369"/>
                  <a:gd name="connsiteX317" fmla="*/ 10528126 w 12089090"/>
                  <a:gd name="connsiteY317" fmla="*/ 7691846 h 13511369"/>
                  <a:gd name="connsiteX318" fmla="*/ 10532887 w 12089090"/>
                  <a:gd name="connsiteY318" fmla="*/ 7777570 h 13511369"/>
                  <a:gd name="connsiteX319" fmla="*/ 10530506 w 12089090"/>
                  <a:gd name="connsiteY319" fmla="*/ 7875200 h 13511369"/>
                  <a:gd name="connsiteX320" fmla="*/ 10640043 w 12089090"/>
                  <a:gd name="connsiteY320" fmla="*/ 7837101 h 13511369"/>
                  <a:gd name="connsiteX321" fmla="*/ 10680526 w 12089090"/>
                  <a:gd name="connsiteY321" fmla="*/ 8075227 h 13511369"/>
                  <a:gd name="connsiteX322" fmla="*/ 10818637 w 12089090"/>
                  <a:gd name="connsiteY322" fmla="*/ 8106182 h 13511369"/>
                  <a:gd name="connsiteX323" fmla="*/ 10832925 w 12089090"/>
                  <a:gd name="connsiteY323" fmla="*/ 7815670 h 13511369"/>
                  <a:gd name="connsiteX324" fmla="*/ 10923413 w 12089090"/>
                  <a:gd name="connsiteY324" fmla="*/ 7791858 h 13511369"/>
                  <a:gd name="connsiteX325" fmla="*/ 10992469 w 12089090"/>
                  <a:gd name="connsiteY325" fmla="*/ 7620407 h 13511369"/>
                  <a:gd name="connsiteX326" fmla="*/ 10954369 w 12089090"/>
                  <a:gd name="connsiteY326" fmla="*/ 7491821 h 13511369"/>
                  <a:gd name="connsiteX327" fmla="*/ 10859119 w 12089090"/>
                  <a:gd name="connsiteY327" fmla="*/ 7479913 h 13511369"/>
                  <a:gd name="connsiteX328" fmla="*/ 10906743 w 12089090"/>
                  <a:gd name="connsiteY328" fmla="*/ 7360851 h 13511369"/>
                  <a:gd name="connsiteX329" fmla="*/ 10801969 w 12089090"/>
                  <a:gd name="connsiteY329" fmla="*/ 7289414 h 13511369"/>
                  <a:gd name="connsiteX330" fmla="*/ 10761487 w 12089090"/>
                  <a:gd name="connsiteY330" fmla="*/ 7058432 h 13511369"/>
                  <a:gd name="connsiteX331" fmla="*/ 10443987 w 12089090"/>
                  <a:gd name="connsiteY331" fmla="*/ 7020332 h 13511369"/>
                  <a:gd name="connsiteX332" fmla="*/ 10513838 w 12089090"/>
                  <a:gd name="connsiteY332" fmla="*/ 6915558 h 13511369"/>
                  <a:gd name="connsiteX333" fmla="*/ 10637663 w 12089090"/>
                  <a:gd name="connsiteY333" fmla="*/ 6896508 h 13511369"/>
                  <a:gd name="connsiteX334" fmla="*/ 10647187 w 12089090"/>
                  <a:gd name="connsiteY334" fmla="*/ 6810782 h 13511369"/>
                  <a:gd name="connsiteX335" fmla="*/ 10859912 w 12089090"/>
                  <a:gd name="connsiteY335" fmla="*/ 6899682 h 13511369"/>
                  <a:gd name="connsiteX336" fmla="*/ 10875787 w 12089090"/>
                  <a:gd name="connsiteY336" fmla="*/ 6677432 h 13511369"/>
                  <a:gd name="connsiteX337" fmla="*/ 10666237 w 12089090"/>
                  <a:gd name="connsiteY337" fmla="*/ 6772682 h 13511369"/>
                  <a:gd name="connsiteX338" fmla="*/ 10590037 w 12089090"/>
                  <a:gd name="connsiteY338" fmla="*/ 6544082 h 13511369"/>
                  <a:gd name="connsiteX339" fmla="*/ 10361437 w 12089090"/>
                  <a:gd name="connsiteY339" fmla="*/ 6753632 h 13511369"/>
                  <a:gd name="connsiteX340" fmla="*/ 10374138 w 12089090"/>
                  <a:gd name="connsiteY340" fmla="*/ 6588533 h 13511369"/>
                  <a:gd name="connsiteX341" fmla="*/ 10386837 w 12089090"/>
                  <a:gd name="connsiteY341" fmla="*/ 6464707 h 13511369"/>
                  <a:gd name="connsiteX342" fmla="*/ 10331672 w 12089090"/>
                  <a:gd name="connsiteY342" fmla="*/ 6436675 h 13511369"/>
                  <a:gd name="connsiteX343" fmla="*/ 10278888 w 12089090"/>
                  <a:gd name="connsiteY343" fmla="*/ 6452008 h 13511369"/>
                  <a:gd name="connsiteX344" fmla="*/ 10158237 w 12089090"/>
                  <a:gd name="connsiteY344" fmla="*/ 6236107 h 13511369"/>
                  <a:gd name="connsiteX345" fmla="*/ 10323338 w 12089090"/>
                  <a:gd name="connsiteY345" fmla="*/ 6274208 h 13511369"/>
                  <a:gd name="connsiteX346" fmla="*/ 10564638 w 12089090"/>
                  <a:gd name="connsiteY346" fmla="*/ 6274208 h 13511369"/>
                  <a:gd name="connsiteX347" fmla="*/ 10694812 w 12089090"/>
                  <a:gd name="connsiteY347" fmla="*/ 6134507 h 13511369"/>
                  <a:gd name="connsiteX348" fmla="*/ 10593213 w 12089090"/>
                  <a:gd name="connsiteY348" fmla="*/ 6023383 h 13511369"/>
                  <a:gd name="connsiteX349" fmla="*/ 10380487 w 12089090"/>
                  <a:gd name="connsiteY349" fmla="*/ 5975757 h 13511369"/>
                  <a:gd name="connsiteX350" fmla="*/ 10561462 w 12089090"/>
                  <a:gd name="connsiteY350" fmla="*/ 5845582 h 13511369"/>
                  <a:gd name="connsiteX351" fmla="*/ 10507488 w 12089090"/>
                  <a:gd name="connsiteY351" fmla="*/ 5728108 h 13511369"/>
                  <a:gd name="connsiteX352" fmla="*/ 10561463 w 12089090"/>
                  <a:gd name="connsiteY352" fmla="*/ 5607458 h 13511369"/>
                  <a:gd name="connsiteX353" fmla="*/ 10523362 w 12089090"/>
                  <a:gd name="connsiteY353" fmla="*/ 5604282 h 13511369"/>
                  <a:gd name="connsiteX354" fmla="*/ 10488438 w 12089090"/>
                  <a:gd name="connsiteY354" fmla="*/ 5528083 h 13511369"/>
                  <a:gd name="connsiteX355" fmla="*/ 10329687 w 12089090"/>
                  <a:gd name="connsiteY355" fmla="*/ 5375682 h 13511369"/>
                  <a:gd name="connsiteX356" fmla="*/ 10599563 w 12089090"/>
                  <a:gd name="connsiteY356" fmla="*/ 5480458 h 13511369"/>
                  <a:gd name="connsiteX357" fmla="*/ 10742437 w 12089090"/>
                  <a:gd name="connsiteY357" fmla="*/ 5439182 h 13511369"/>
                  <a:gd name="connsiteX358" fmla="*/ 10717038 w 12089090"/>
                  <a:gd name="connsiteY358" fmla="*/ 5686833 h 13511369"/>
                  <a:gd name="connsiteX359" fmla="*/ 10894837 w 12089090"/>
                  <a:gd name="connsiteY359" fmla="*/ 5724932 h 13511369"/>
                  <a:gd name="connsiteX360" fmla="*/ 10951988 w 12089090"/>
                  <a:gd name="connsiteY360" fmla="*/ 5550308 h 13511369"/>
                  <a:gd name="connsiteX361" fmla="*/ 10993262 w 12089090"/>
                  <a:gd name="connsiteY361" fmla="*/ 5321707 h 13511369"/>
                  <a:gd name="connsiteX362" fmla="*/ 10913888 w 12089090"/>
                  <a:gd name="connsiteY362" fmla="*/ 5118508 h 13511369"/>
                  <a:gd name="connsiteX363" fmla="*/ 10856737 w 12089090"/>
                  <a:gd name="connsiteY363" fmla="*/ 5020082 h 13511369"/>
                  <a:gd name="connsiteX364" fmla="*/ 10777363 w 12089090"/>
                  <a:gd name="connsiteY364" fmla="*/ 5137558 h 13511369"/>
                  <a:gd name="connsiteX365" fmla="*/ 10707513 w 12089090"/>
                  <a:gd name="connsiteY365" fmla="*/ 5096283 h 13511369"/>
                  <a:gd name="connsiteX366" fmla="*/ 10675763 w 12089090"/>
                  <a:gd name="connsiteY366" fmla="*/ 5216933 h 13511369"/>
                  <a:gd name="connsiteX367" fmla="*/ 10574162 w 12089090"/>
                  <a:gd name="connsiteY367" fmla="*/ 5220107 h 13511369"/>
                  <a:gd name="connsiteX368" fmla="*/ 10494787 w 12089090"/>
                  <a:gd name="connsiteY368" fmla="*/ 5077232 h 13511369"/>
                  <a:gd name="connsiteX369" fmla="*/ 10456687 w 12089090"/>
                  <a:gd name="connsiteY369" fmla="*/ 4924832 h 13511369"/>
                  <a:gd name="connsiteX370" fmla="*/ 10240787 w 12089090"/>
                  <a:gd name="connsiteY370" fmla="*/ 4928007 h 13511369"/>
                  <a:gd name="connsiteX371" fmla="*/ 10266187 w 12089090"/>
                  <a:gd name="connsiteY371" fmla="*/ 5153432 h 13511369"/>
                  <a:gd name="connsiteX372" fmla="*/ 10228088 w 12089090"/>
                  <a:gd name="connsiteY372" fmla="*/ 4959758 h 13511369"/>
                  <a:gd name="connsiteX373" fmla="*/ 10183637 w 12089090"/>
                  <a:gd name="connsiteY373" fmla="*/ 4972457 h 13511369"/>
                  <a:gd name="connsiteX374" fmla="*/ 10113787 w 12089090"/>
                  <a:gd name="connsiteY374" fmla="*/ 4861332 h 13511369"/>
                  <a:gd name="connsiteX375" fmla="*/ 10018538 w 12089090"/>
                  <a:gd name="connsiteY375" fmla="*/ 4931183 h 13511369"/>
                  <a:gd name="connsiteX376" fmla="*/ 9862962 w 12089090"/>
                  <a:gd name="connsiteY376" fmla="*/ 5058182 h 13511369"/>
                  <a:gd name="connsiteX377" fmla="*/ 10228087 w 12089090"/>
                  <a:gd name="connsiteY377" fmla="*/ 4724807 h 13511369"/>
                  <a:gd name="connsiteX378" fmla="*/ 10372550 w 12089090"/>
                  <a:gd name="connsiteY378" fmla="*/ 4634321 h 13511369"/>
                  <a:gd name="connsiteX379" fmla="*/ 10590037 w 12089090"/>
                  <a:gd name="connsiteY379" fmla="*/ 4581932 h 13511369"/>
                  <a:gd name="connsiteX380" fmla="*/ 10628138 w 12089090"/>
                  <a:gd name="connsiteY380" fmla="*/ 4461283 h 13511369"/>
                  <a:gd name="connsiteX381" fmla="*/ 10799588 w 12089090"/>
                  <a:gd name="connsiteY381" fmla="*/ 4334283 h 13511369"/>
                  <a:gd name="connsiteX382" fmla="*/ 10831337 w 12089090"/>
                  <a:gd name="connsiteY382" fmla="*/ 4080282 h 13511369"/>
                  <a:gd name="connsiteX383" fmla="*/ 10599562 w 12089090"/>
                  <a:gd name="connsiteY383" fmla="*/ 3997732 h 13511369"/>
                  <a:gd name="connsiteX384" fmla="*/ 10282063 w 12089090"/>
                  <a:gd name="connsiteY384" fmla="*/ 3950108 h 13511369"/>
                  <a:gd name="connsiteX385" fmla="*/ 10151887 w 12089090"/>
                  <a:gd name="connsiteY385" fmla="*/ 4010432 h 13511369"/>
                  <a:gd name="connsiteX386" fmla="*/ 10177288 w 12089090"/>
                  <a:gd name="connsiteY386" fmla="*/ 3845333 h 13511369"/>
                  <a:gd name="connsiteX387" fmla="*/ 10126488 w 12089090"/>
                  <a:gd name="connsiteY387" fmla="*/ 3670708 h 13511369"/>
                  <a:gd name="connsiteX388" fmla="*/ 10240787 w 12089090"/>
                  <a:gd name="connsiteY388" fmla="*/ 3708807 h 13511369"/>
                  <a:gd name="connsiteX389" fmla="*/ 10361438 w 12089090"/>
                  <a:gd name="connsiteY389" fmla="*/ 3600858 h 13511369"/>
                  <a:gd name="connsiteX390" fmla="*/ 10551938 w 12089090"/>
                  <a:gd name="connsiteY390" fmla="*/ 3661183 h 13511369"/>
                  <a:gd name="connsiteX391" fmla="*/ 10564638 w 12089090"/>
                  <a:gd name="connsiteY391" fmla="*/ 3477033 h 13511369"/>
                  <a:gd name="connsiteX392" fmla="*/ 10704337 w 12089090"/>
                  <a:gd name="connsiteY392" fmla="*/ 3515132 h 13511369"/>
                  <a:gd name="connsiteX393" fmla="*/ 10818637 w 12089090"/>
                  <a:gd name="connsiteY393" fmla="*/ 3210332 h 13511369"/>
                  <a:gd name="connsiteX394" fmla="*/ 10920238 w 12089090"/>
                  <a:gd name="connsiteY394" fmla="*/ 3299233 h 13511369"/>
                  <a:gd name="connsiteX395" fmla="*/ 11059937 w 12089090"/>
                  <a:gd name="connsiteY395" fmla="*/ 3283357 h 13511369"/>
                  <a:gd name="connsiteX396" fmla="*/ 11094862 w 12089090"/>
                  <a:gd name="connsiteY396" fmla="*/ 3508782 h 13511369"/>
                  <a:gd name="connsiteX397" fmla="*/ 11171063 w 12089090"/>
                  <a:gd name="connsiteY397" fmla="*/ 3251608 h 13511369"/>
                  <a:gd name="connsiteX398" fmla="*/ 11094863 w 12089090"/>
                  <a:gd name="connsiteY398" fmla="*/ 3165883 h 13511369"/>
                  <a:gd name="connsiteX399" fmla="*/ 11180587 w 12089090"/>
                  <a:gd name="connsiteY399" fmla="*/ 2911882 h 13511369"/>
                  <a:gd name="connsiteX400" fmla="*/ 10999613 w 12089090"/>
                  <a:gd name="connsiteY400" fmla="*/ 2988083 h 13511369"/>
                  <a:gd name="connsiteX401" fmla="*/ 10971037 w 12089090"/>
                  <a:gd name="connsiteY401" fmla="*/ 2918232 h 13511369"/>
                  <a:gd name="connsiteX402" fmla="*/ 10780537 w 12089090"/>
                  <a:gd name="connsiteY402" fmla="*/ 2715032 h 13511369"/>
                  <a:gd name="connsiteX403" fmla="*/ 10748788 w 12089090"/>
                  <a:gd name="connsiteY403" fmla="*/ 2530883 h 13511369"/>
                  <a:gd name="connsiteX404" fmla="*/ 10717038 w 12089090"/>
                  <a:gd name="connsiteY404" fmla="*/ 2435633 h 13511369"/>
                  <a:gd name="connsiteX405" fmla="*/ 10818637 w 12089090"/>
                  <a:gd name="connsiteY405" fmla="*/ 2334032 h 13511369"/>
                  <a:gd name="connsiteX406" fmla="*/ 11078988 w 12089090"/>
                  <a:gd name="connsiteY406" fmla="*/ 2099083 h 13511369"/>
                  <a:gd name="connsiteX407" fmla="*/ 11199637 w 12089090"/>
                  <a:gd name="connsiteY407" fmla="*/ 2118132 h 13511369"/>
                  <a:gd name="connsiteX408" fmla="*/ 11269488 w 12089090"/>
                  <a:gd name="connsiteY408" fmla="*/ 2029233 h 13511369"/>
                  <a:gd name="connsiteX409" fmla="*/ 11504437 w 12089090"/>
                  <a:gd name="connsiteY409" fmla="*/ 1921282 h 13511369"/>
                  <a:gd name="connsiteX410" fmla="*/ 11358388 w 12089090"/>
                  <a:gd name="connsiteY410" fmla="*/ 1851433 h 13511369"/>
                  <a:gd name="connsiteX411" fmla="*/ 11275837 w 12089090"/>
                  <a:gd name="connsiteY411" fmla="*/ 1705382 h 13511369"/>
                  <a:gd name="connsiteX412" fmla="*/ 11377437 w 12089090"/>
                  <a:gd name="connsiteY412" fmla="*/ 1279932 h 13511369"/>
                  <a:gd name="connsiteX413" fmla="*/ 11256787 w 12089090"/>
                  <a:gd name="connsiteY413" fmla="*/ 1019582 h 13511369"/>
                  <a:gd name="connsiteX414" fmla="*/ 11542537 w 12089090"/>
                  <a:gd name="connsiteY414" fmla="*/ 1362482 h 13511369"/>
                  <a:gd name="connsiteX415" fmla="*/ 11707637 w 12089090"/>
                  <a:gd name="connsiteY415" fmla="*/ 1165632 h 13511369"/>
                  <a:gd name="connsiteX416" fmla="*/ 11891787 w 12089090"/>
                  <a:gd name="connsiteY416" fmla="*/ 1476782 h 13511369"/>
                  <a:gd name="connsiteX417" fmla="*/ 12088637 w 12089090"/>
                  <a:gd name="connsiteY417" fmla="*/ 1578383 h 13511369"/>
                  <a:gd name="connsiteX418" fmla="*/ 11923537 w 12089090"/>
                  <a:gd name="connsiteY418" fmla="*/ 1133883 h 13511369"/>
                  <a:gd name="connsiteX419" fmla="*/ 11910837 w 12089090"/>
                  <a:gd name="connsiteY419" fmla="*/ 917982 h 13511369"/>
                  <a:gd name="connsiteX420" fmla="*/ 11777487 w 12089090"/>
                  <a:gd name="connsiteY420" fmla="*/ 721132 h 13511369"/>
                  <a:gd name="connsiteX421" fmla="*/ 11752087 w 12089090"/>
                  <a:gd name="connsiteY4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75737 w 12089090"/>
                  <a:gd name="connsiteY6" fmla="*/ 1095782 h 13511369"/>
                  <a:gd name="connsiteX7" fmla="*/ 10398347 w 12089090"/>
                  <a:gd name="connsiteY7" fmla="*/ 1105056 h 13511369"/>
                  <a:gd name="connsiteX8" fmla="*/ 10295953 w 12089090"/>
                  <a:gd name="connsiteY8" fmla="*/ 1193163 h 13511369"/>
                  <a:gd name="connsiteX9" fmla="*/ 10288809 w 12089090"/>
                  <a:gd name="connsiteY9" fmla="*/ 1283650 h 13511369"/>
                  <a:gd name="connsiteX10" fmla="*/ 10150697 w 12089090"/>
                  <a:gd name="connsiteY10" fmla="*/ 1397950 h 13511369"/>
                  <a:gd name="connsiteX11" fmla="*/ 10176890 w 12089090"/>
                  <a:gd name="connsiteY11" fmla="*/ 1555113 h 13511369"/>
                  <a:gd name="connsiteX12" fmla="*/ 10267378 w 12089090"/>
                  <a:gd name="connsiteY12" fmla="*/ 1640838 h 13511369"/>
                  <a:gd name="connsiteX13" fmla="*/ 10168556 w 12089090"/>
                  <a:gd name="connsiteY13" fmla="*/ 1710144 h 13511369"/>
                  <a:gd name="connsiteX14" fmla="*/ 10169747 w 12089090"/>
                  <a:gd name="connsiteY14" fmla="*/ 1974212 h 13511369"/>
                  <a:gd name="connsiteX15" fmla="*/ 10195940 w 12089090"/>
                  <a:gd name="connsiteY15" fmla="*/ 2128994 h 13511369"/>
                  <a:gd name="connsiteX16" fmla="*/ 9986390 w 12089090"/>
                  <a:gd name="connsiteY16" fmla="*/ 2152806 h 13511369"/>
                  <a:gd name="connsiteX17" fmla="*/ 10012584 w 12089090"/>
                  <a:gd name="connsiteY17" fmla="*/ 2438556 h 13511369"/>
                  <a:gd name="connsiteX18" fmla="*/ 9923287 w 12089090"/>
                  <a:gd name="connsiteY18" fmla="*/ 2486432 h 13511369"/>
                  <a:gd name="connsiteX19" fmla="*/ 9836372 w 12089090"/>
                  <a:gd name="connsiteY19" fmla="*/ 2433794 h 13511369"/>
                  <a:gd name="connsiteX20" fmla="*/ 9698259 w 12089090"/>
                  <a:gd name="connsiteY20" fmla="*/ 2379025 h 13511369"/>
                  <a:gd name="connsiteX21" fmla="*/ 9650634 w 12089090"/>
                  <a:gd name="connsiteY21" fmla="*/ 2271869 h 13511369"/>
                  <a:gd name="connsiteX22" fmla="*/ 9519665 w 12089090"/>
                  <a:gd name="connsiteY22" fmla="*/ 2290919 h 13511369"/>
                  <a:gd name="connsiteX23" fmla="*/ 9305353 w 12089090"/>
                  <a:gd name="connsiteY23" fmla="*/ 2112325 h 13511369"/>
                  <a:gd name="connsiteX24" fmla="*/ 9176765 w 12089090"/>
                  <a:gd name="connsiteY24" fmla="*/ 2209956 h 13511369"/>
                  <a:gd name="connsiteX25" fmla="*/ 9123187 w 12089090"/>
                  <a:gd name="connsiteY25" fmla="*/ 2105432 h 13511369"/>
                  <a:gd name="connsiteX26" fmla="*/ 8936259 w 12089090"/>
                  <a:gd name="connsiteY26" fmla="*/ 2012313 h 13511369"/>
                  <a:gd name="connsiteX27" fmla="*/ 8874347 w 12089090"/>
                  <a:gd name="connsiteY27" fmla="*/ 2231388 h 13511369"/>
                  <a:gd name="connsiteX28" fmla="*/ 8881490 w 12089090"/>
                  <a:gd name="connsiteY28" fmla="*/ 2321875 h 13511369"/>
                  <a:gd name="connsiteX29" fmla="*/ 8781478 w 12089090"/>
                  <a:gd name="connsiteY29" fmla="*/ 2293300 h 13511369"/>
                  <a:gd name="connsiteX30" fmla="*/ 8579072 w 12089090"/>
                  <a:gd name="connsiteY30" fmla="*/ 2374263 h 13511369"/>
                  <a:gd name="connsiteX31" fmla="*/ 8418337 w 12089090"/>
                  <a:gd name="connsiteY31" fmla="*/ 2848382 h 13511369"/>
                  <a:gd name="connsiteX32" fmla="*/ 8300465 w 12089090"/>
                  <a:gd name="connsiteY32" fmla="*/ 2740975 h 13511369"/>
                  <a:gd name="connsiteX33" fmla="*/ 8262365 w 12089090"/>
                  <a:gd name="connsiteY33" fmla="*/ 2845750 h 13511369"/>
                  <a:gd name="connsiteX34" fmla="*/ 8095678 w 12089090"/>
                  <a:gd name="connsiteY34" fmla="*/ 2810031 h 13511369"/>
                  <a:gd name="connsiteX35" fmla="*/ 8019478 w 12089090"/>
                  <a:gd name="connsiteY35" fmla="*/ 2614769 h 13511369"/>
                  <a:gd name="connsiteX36" fmla="*/ 7656337 w 12089090"/>
                  <a:gd name="connsiteY36" fmla="*/ 2429282 h 13511369"/>
                  <a:gd name="connsiteX37" fmla="*/ 7595615 w 12089090"/>
                  <a:gd name="connsiteY37" fmla="*/ 2443319 h 13511369"/>
                  <a:gd name="connsiteX38" fmla="*/ 7526559 w 12089090"/>
                  <a:gd name="connsiteY38" fmla="*/ 2407600 h 13511369"/>
                  <a:gd name="connsiteX39" fmla="*/ 7521797 w 12089090"/>
                  <a:gd name="connsiteY39" fmla="*/ 2148044 h 13511369"/>
                  <a:gd name="connsiteX40" fmla="*/ 7412259 w 12089090"/>
                  <a:gd name="connsiteY40" fmla="*/ 2105181 h 13511369"/>
                  <a:gd name="connsiteX41" fmla="*/ 7371778 w 12089090"/>
                  <a:gd name="connsiteY41" fmla="*/ 1993263 h 13511369"/>
                  <a:gd name="connsiteX42" fmla="*/ 7281290 w 12089090"/>
                  <a:gd name="connsiteY42" fmla="*/ 2021838 h 13511369"/>
                  <a:gd name="connsiteX43" fmla="*/ 7180087 w 12089090"/>
                  <a:gd name="connsiteY43" fmla="*/ 1905407 h 13511369"/>
                  <a:gd name="connsiteX44" fmla="*/ 7321772 w 12089090"/>
                  <a:gd name="connsiteY44" fmla="*/ 1876581 h 13511369"/>
                  <a:gd name="connsiteX45" fmla="*/ 7419403 w 12089090"/>
                  <a:gd name="connsiteY45" fmla="*/ 1843244 h 13511369"/>
                  <a:gd name="connsiteX46" fmla="*/ 7457503 w 12089090"/>
                  <a:gd name="connsiteY46" fmla="*/ 1764663 h 13511369"/>
                  <a:gd name="connsiteX47" fmla="*/ 7543228 w 12089090"/>
                  <a:gd name="connsiteY47" fmla="*/ 1752756 h 13511369"/>
                  <a:gd name="connsiteX48" fmla="*/ 7618237 w 12089090"/>
                  <a:gd name="connsiteY48" fmla="*/ 1552982 h 13511369"/>
                  <a:gd name="connsiteX49" fmla="*/ 7512272 w 12089090"/>
                  <a:gd name="connsiteY49" fmla="*/ 1428906 h 13511369"/>
                  <a:gd name="connsiteX50" fmla="*/ 7275337 w 12089090"/>
                  <a:gd name="connsiteY50" fmla="*/ 1305332 h 13511369"/>
                  <a:gd name="connsiteX51" fmla="*/ 6959822 w 12089090"/>
                  <a:gd name="connsiteY51" fmla="*/ 1395569 h 13511369"/>
                  <a:gd name="connsiteX52" fmla="*/ 6752653 w 12089090"/>
                  <a:gd name="connsiteY52" fmla="*/ 1359850 h 13511369"/>
                  <a:gd name="connsiteX53" fmla="*/ 6647878 w 12089090"/>
                  <a:gd name="connsiteY53" fmla="*/ 1431288 h 13511369"/>
                  <a:gd name="connsiteX54" fmla="*/ 6488334 w 12089090"/>
                  <a:gd name="connsiteY54" fmla="*/ 1331275 h 13511369"/>
                  <a:gd name="connsiteX55" fmla="*/ 6354984 w 12089090"/>
                  <a:gd name="connsiteY55" fmla="*/ 1402713 h 13511369"/>
                  <a:gd name="connsiteX56" fmla="*/ 6265687 w 12089090"/>
                  <a:gd name="connsiteY56" fmla="*/ 1362482 h 13511369"/>
                  <a:gd name="connsiteX57" fmla="*/ 6181153 w 12089090"/>
                  <a:gd name="connsiteY57" fmla="*/ 1433669 h 13511369"/>
                  <a:gd name="connsiteX58" fmla="*/ 6052565 w 12089090"/>
                  <a:gd name="connsiteY58" fmla="*/ 1269363 h 13511369"/>
                  <a:gd name="connsiteX59" fmla="*/ 5971603 w 12089090"/>
                  <a:gd name="connsiteY59" fmla="*/ 1078863 h 13511369"/>
                  <a:gd name="connsiteX60" fmla="*/ 5808487 w 12089090"/>
                  <a:gd name="connsiteY60" fmla="*/ 1000532 h 13511369"/>
                  <a:gd name="connsiteX61" fmla="*/ 5647753 w 12089090"/>
                  <a:gd name="connsiteY61" fmla="*/ 921700 h 13511369"/>
                  <a:gd name="connsiteX62" fmla="*/ 5566790 w 12089090"/>
                  <a:gd name="connsiteY62" fmla="*/ 995519 h 13511369"/>
                  <a:gd name="connsiteX63" fmla="*/ 5500115 w 12089090"/>
                  <a:gd name="connsiteY63" fmla="*/ 847881 h 13511369"/>
                  <a:gd name="connsiteX64" fmla="*/ 5295328 w 12089090"/>
                  <a:gd name="connsiteY64" fmla="*/ 838356 h 13511369"/>
                  <a:gd name="connsiteX65" fmla="*/ 5119115 w 12089090"/>
                  <a:gd name="connsiteY65" fmla="*/ 678813 h 13511369"/>
                  <a:gd name="connsiteX66" fmla="*/ 4872656 w 12089090"/>
                  <a:gd name="connsiteY66" fmla="*/ 524282 h 13511369"/>
                  <a:gd name="connsiteX67" fmla="*/ 4578572 w 12089090"/>
                  <a:gd name="connsiteY67" fmla="*/ 478788 h 13511369"/>
                  <a:gd name="connsiteX68" fmla="*/ 4330922 w 12089090"/>
                  <a:gd name="connsiteY68" fmla="*/ 395444 h 13511369"/>
                  <a:gd name="connsiteX69" fmla="*/ 4363068 w 12089090"/>
                  <a:gd name="connsiteY69" fmla="*/ 505232 h 13511369"/>
                  <a:gd name="connsiteX70" fmla="*/ 4118990 w 12089090"/>
                  <a:gd name="connsiteY70" fmla="*/ 528794 h 13511369"/>
                  <a:gd name="connsiteX71" fmla="*/ 3952303 w 12089090"/>
                  <a:gd name="connsiteY71" fmla="*/ 640713 h 13511369"/>
                  <a:gd name="connsiteX72" fmla="*/ 3770137 w 12089090"/>
                  <a:gd name="connsiteY72" fmla="*/ 929094 h 13511369"/>
                  <a:gd name="connsiteX73" fmla="*/ 3680840 w 12089090"/>
                  <a:gd name="connsiteY73" fmla="*/ 914556 h 13511369"/>
                  <a:gd name="connsiteX74" fmla="*/ 3578447 w 12089090"/>
                  <a:gd name="connsiteY74" fmla="*/ 990756 h 13511369"/>
                  <a:gd name="connsiteX75" fmla="*/ 3404615 w 12089090"/>
                  <a:gd name="connsiteY75" fmla="*/ 1205069 h 13511369"/>
                  <a:gd name="connsiteX76" fmla="*/ 3266503 w 12089090"/>
                  <a:gd name="connsiteY76" fmla="*/ 1266981 h 13511369"/>
                  <a:gd name="connsiteX77" fmla="*/ 3184349 w 12089090"/>
                  <a:gd name="connsiteY77" fmla="*/ 1343433 h 13511369"/>
                  <a:gd name="connsiteX78" fmla="*/ 2956940 w 12089090"/>
                  <a:gd name="connsiteY78" fmla="*/ 1233644 h 13511369"/>
                  <a:gd name="connsiteX79" fmla="*/ 2829544 w 12089090"/>
                  <a:gd name="connsiteY79" fmla="*/ 1317239 h 13511369"/>
                  <a:gd name="connsiteX80" fmla="*/ 2690240 w 12089090"/>
                  <a:gd name="connsiteY80" fmla="*/ 1366994 h 13511369"/>
                  <a:gd name="connsiteX81" fmla="*/ 2455687 w 12089090"/>
                  <a:gd name="connsiteY81" fmla="*/ 1452970 h 13511369"/>
                  <a:gd name="connsiteX82" fmla="*/ 2421159 w 12089090"/>
                  <a:gd name="connsiteY82" fmla="*/ 1328894 h 13511369"/>
                  <a:gd name="connsiteX83" fmla="*/ 2341387 w 12089090"/>
                  <a:gd name="connsiteY83" fmla="*/ 1248182 h 13511369"/>
                  <a:gd name="connsiteX84" fmla="*/ 2364009 w 12089090"/>
                  <a:gd name="connsiteY84" fmla="*/ 1407475 h 13511369"/>
                  <a:gd name="connsiteX85" fmla="*/ 2321147 w 12089090"/>
                  <a:gd name="connsiteY85" fmla="*/ 1557494 h 13511369"/>
                  <a:gd name="connsiteX86" fmla="*/ 2379487 w 12089090"/>
                  <a:gd name="connsiteY86" fmla="*/ 1629182 h 13511369"/>
                  <a:gd name="connsiteX87" fmla="*/ 2748581 w 12089090"/>
                  <a:gd name="connsiteY87" fmla="*/ 1888739 h 13511369"/>
                  <a:gd name="connsiteX88" fmla="*/ 2818828 w 12089090"/>
                  <a:gd name="connsiteY88" fmla="*/ 2031363 h 13511369"/>
                  <a:gd name="connsiteX89" fmla="*/ 2799778 w 12089090"/>
                  <a:gd name="connsiteY89" fmla="*/ 2224244 h 13511369"/>
                  <a:gd name="connsiteX90" fmla="*/ 2870025 w 12089090"/>
                  <a:gd name="connsiteY90" fmla="*/ 2431664 h 13511369"/>
                  <a:gd name="connsiteX91" fmla="*/ 3027187 w 12089090"/>
                  <a:gd name="connsiteY91" fmla="*/ 2567395 h 13511369"/>
                  <a:gd name="connsiteX92" fmla="*/ 3160537 w 12089090"/>
                  <a:gd name="connsiteY92" fmla="*/ 2543582 h 13511369"/>
                  <a:gd name="connsiteX93" fmla="*/ 3228403 w 12089090"/>
                  <a:gd name="connsiteY93" fmla="*/ 2648106 h 13511369"/>
                  <a:gd name="connsiteX94" fmla="*/ 3130772 w 12089090"/>
                  <a:gd name="connsiteY94" fmla="*/ 2719544 h 13511369"/>
                  <a:gd name="connsiteX95" fmla="*/ 3115293 w 12089090"/>
                  <a:gd name="connsiteY95" fmla="*/ 2843619 h 13511369"/>
                  <a:gd name="connsiteX96" fmla="*/ 3023615 w 12089090"/>
                  <a:gd name="connsiteY96" fmla="*/ 2957669 h 13511369"/>
                  <a:gd name="connsiteX97" fmla="*/ 3016472 w 12089090"/>
                  <a:gd name="connsiteY97" fmla="*/ 3050538 h 13511369"/>
                  <a:gd name="connsiteX98" fmla="*/ 2916459 w 12089090"/>
                  <a:gd name="connsiteY98" fmla="*/ 3143406 h 13511369"/>
                  <a:gd name="connsiteX99" fmla="*/ 2874787 w 12089090"/>
                  <a:gd name="connsiteY99" fmla="*/ 3248432 h 13511369"/>
                  <a:gd name="connsiteX100" fmla="*/ 2916459 w 12089090"/>
                  <a:gd name="connsiteY100" fmla="*/ 3355338 h 13511369"/>
                  <a:gd name="connsiteX101" fmla="*/ 3039093 w 12089090"/>
                  <a:gd name="connsiteY101" fmla="*/ 3469889 h 13511369"/>
                  <a:gd name="connsiteX102" fmla="*/ 2880740 w 12089090"/>
                  <a:gd name="connsiteY102" fmla="*/ 3872069 h 13511369"/>
                  <a:gd name="connsiteX103" fmla="*/ 2854547 w 12089090"/>
                  <a:gd name="connsiteY103" fmla="*/ 4003038 h 13511369"/>
                  <a:gd name="connsiteX104" fmla="*/ 2779537 w 12089090"/>
                  <a:gd name="connsiteY104" fmla="*/ 4067582 h 13511369"/>
                  <a:gd name="connsiteX105" fmla="*/ 2630709 w 12089090"/>
                  <a:gd name="connsiteY105" fmla="*/ 4069713 h 13511369"/>
                  <a:gd name="connsiteX106" fmla="*/ 2559272 w 12089090"/>
                  <a:gd name="connsiteY106" fmla="*/ 4041138 h 13511369"/>
                  <a:gd name="connsiteX107" fmla="*/ 2497359 w 12089090"/>
                  <a:gd name="connsiteY107" fmla="*/ 3964938 h 13511369"/>
                  <a:gd name="connsiteX108" fmla="*/ 2360437 w 12089090"/>
                  <a:gd name="connsiteY108" fmla="*/ 3991382 h 13511369"/>
                  <a:gd name="connsiteX109" fmla="*/ 2302097 w 12089090"/>
                  <a:gd name="connsiteY109" fmla="*/ 4098288 h 13511369"/>
                  <a:gd name="connsiteX110" fmla="*/ 2402109 w 12089090"/>
                  <a:gd name="connsiteY110" fmla="*/ 4295932 h 13511369"/>
                  <a:gd name="connsiteX111" fmla="*/ 2322337 w 12089090"/>
                  <a:gd name="connsiteY111" fmla="*/ 4353332 h 13511369"/>
                  <a:gd name="connsiteX112" fmla="*/ 2533078 w 12089090"/>
                  <a:gd name="connsiteY112" fmla="*/ 4645975 h 13511369"/>
                  <a:gd name="connsiteX113" fmla="*/ 2597372 w 12089090"/>
                  <a:gd name="connsiteY113" fmla="*/ 4879338 h 13511369"/>
                  <a:gd name="connsiteX114" fmla="*/ 2489024 w 12089090"/>
                  <a:gd name="connsiteY114" fmla="*/ 4958170 h 13511369"/>
                  <a:gd name="connsiteX115" fmla="*/ 2471165 w 12089090"/>
                  <a:gd name="connsiteY115" fmla="*/ 5122225 h 13511369"/>
                  <a:gd name="connsiteX116" fmla="*/ 2387822 w 12089090"/>
                  <a:gd name="connsiteY116" fmla="*/ 5196044 h 13511369"/>
                  <a:gd name="connsiteX117" fmla="*/ 2398537 w 12089090"/>
                  <a:gd name="connsiteY117" fmla="*/ 5286782 h 13511369"/>
                  <a:gd name="connsiteX118" fmla="*/ 2506884 w 12089090"/>
                  <a:gd name="connsiteY118" fmla="*/ 5384163 h 13511369"/>
                  <a:gd name="connsiteX119" fmla="*/ 2512837 w 12089090"/>
                  <a:gd name="connsiteY119" fmla="*/ 5534432 h 13511369"/>
                  <a:gd name="connsiteX120" fmla="*/ 2516409 w 12089090"/>
                  <a:gd name="connsiteY120" fmla="*/ 5622288 h 13511369"/>
                  <a:gd name="connsiteX121" fmla="*/ 2649759 w 12089090"/>
                  <a:gd name="connsiteY121" fmla="*/ 5741350 h 13511369"/>
                  <a:gd name="connsiteX122" fmla="*/ 2814065 w 12089090"/>
                  <a:gd name="connsiteY122" fmla="*/ 5819932 h 13511369"/>
                  <a:gd name="connsiteX123" fmla="*/ 2846212 w 12089090"/>
                  <a:gd name="connsiteY123" fmla="*/ 6036875 h 13511369"/>
                  <a:gd name="connsiteX124" fmla="*/ 2836687 w 12089090"/>
                  <a:gd name="connsiteY124" fmla="*/ 6239282 h 13511369"/>
                  <a:gd name="connsiteX125" fmla="*/ 2611659 w 12089090"/>
                  <a:gd name="connsiteY125" fmla="*/ 6322375 h 13511369"/>
                  <a:gd name="connsiteX126" fmla="*/ 2627137 w 12089090"/>
                  <a:gd name="connsiteY126" fmla="*/ 6448832 h 13511369"/>
                  <a:gd name="connsiteX127" fmla="*/ 2531887 w 12089090"/>
                  <a:gd name="connsiteY127" fmla="*/ 6696482 h 13511369"/>
                  <a:gd name="connsiteX128" fmla="*/ 2585465 w 12089090"/>
                  <a:gd name="connsiteY128" fmla="*/ 6812913 h 13511369"/>
                  <a:gd name="connsiteX129" fmla="*/ 2535459 w 12089090"/>
                  <a:gd name="connsiteY129" fmla="*/ 6872444 h 13511369"/>
                  <a:gd name="connsiteX130" fmla="*/ 2478309 w 12089090"/>
                  <a:gd name="connsiteY130" fmla="*/ 6981982 h 13511369"/>
                  <a:gd name="connsiteX131" fmla="*/ 2365199 w 12089090"/>
                  <a:gd name="connsiteY131" fmla="*/ 7022714 h 13511369"/>
                  <a:gd name="connsiteX132" fmla="*/ 2123503 w 12089090"/>
                  <a:gd name="connsiteY132" fmla="*/ 7248682 h 13511369"/>
                  <a:gd name="connsiteX133" fmla="*/ 2171128 w 12089090"/>
                  <a:gd name="connsiteY133" fmla="*/ 7551100 h 13511369"/>
                  <a:gd name="connsiteX134" fmla="*/ 2143743 w 12089090"/>
                  <a:gd name="connsiteY134" fmla="*/ 7627551 h 13511369"/>
                  <a:gd name="connsiteX135" fmla="*/ 1973484 w 12089090"/>
                  <a:gd name="connsiteY135" fmla="*/ 7703500 h 13511369"/>
                  <a:gd name="connsiteX136" fmla="*/ 1867519 w 12089090"/>
                  <a:gd name="connsiteY136" fmla="*/ 7841863 h 13511369"/>
                  <a:gd name="connsiteX137" fmla="*/ 1842515 w 12089090"/>
                  <a:gd name="connsiteY137" fmla="*/ 8084500 h 13511369"/>
                  <a:gd name="connsiteX138" fmla="*/ 1721072 w 12089090"/>
                  <a:gd name="connsiteY138" fmla="*/ 8148794 h 13511369"/>
                  <a:gd name="connsiteX139" fmla="*/ 1703212 w 12089090"/>
                  <a:gd name="connsiteY139" fmla="*/ 8291919 h 13511369"/>
                  <a:gd name="connsiteX140" fmla="*/ 1671065 w 12089090"/>
                  <a:gd name="connsiteY140" fmla="*/ 8510744 h 13511369"/>
                  <a:gd name="connsiteX141" fmla="*/ 1716309 w 12089090"/>
                  <a:gd name="connsiteY141" fmla="*/ 8653619 h 13511369"/>
                  <a:gd name="connsiteX142" fmla="*/ 1706784 w 12089090"/>
                  <a:gd name="connsiteY142" fmla="*/ 8772682 h 13511369"/>
                  <a:gd name="connsiteX143" fmla="*/ 1788937 w 12089090"/>
                  <a:gd name="connsiteY143" fmla="*/ 8963432 h 13511369"/>
                  <a:gd name="connsiteX144" fmla="*/ 1657969 w 12089090"/>
                  <a:gd name="connsiteY144" fmla="*/ 9413488 h 13511369"/>
                  <a:gd name="connsiteX145" fmla="*/ 1506759 w 12089090"/>
                  <a:gd name="connsiteY145" fmla="*/ 9498963 h 13511369"/>
                  <a:gd name="connsiteX146" fmla="*/ 1463897 w 12089090"/>
                  <a:gd name="connsiteY146" fmla="*/ 9682319 h 13511369"/>
                  <a:gd name="connsiteX147" fmla="*/ 1321022 w 12089090"/>
                  <a:gd name="connsiteY147" fmla="*/ 9748994 h 13511369"/>
                  <a:gd name="connsiteX148" fmla="*/ 1312687 w 12089090"/>
                  <a:gd name="connsiteY148" fmla="*/ 9839732 h 13511369"/>
                  <a:gd name="connsiteX149" fmla="*/ 1237678 w 12089090"/>
                  <a:gd name="connsiteY149" fmla="*/ 9970450 h 13511369"/>
                  <a:gd name="connsiteX150" fmla="*/ 1254347 w 12089090"/>
                  <a:gd name="connsiteY150" fmla="*/ 10151425 h 13511369"/>
                  <a:gd name="connsiteX151" fmla="*/ 1179337 w 12089090"/>
                  <a:gd name="connsiteY151" fmla="*/ 10315982 h 13511369"/>
                  <a:gd name="connsiteX152" fmla="*/ 932878 w 12089090"/>
                  <a:gd name="connsiteY152" fmla="*/ 10353832 h 13511369"/>
                  <a:gd name="connsiteX153" fmla="*/ 817387 w 12089090"/>
                  <a:gd name="connsiteY153" fmla="*/ 10468382 h 13511369"/>
                  <a:gd name="connsiteX154" fmla="*/ 678084 w 12089090"/>
                  <a:gd name="connsiteY154" fmla="*/ 10480038 h 13511369"/>
                  <a:gd name="connsiteX155" fmla="*/ 585215 w 12089090"/>
                  <a:gd name="connsiteY155" fmla="*/ 10544332 h 13511369"/>
                  <a:gd name="connsiteX156" fmla="*/ 497109 w 12089090"/>
                  <a:gd name="connsiteY156" fmla="*/ 10503850 h 13511369"/>
                  <a:gd name="connsiteX157" fmla="*/ 399478 w 12089090"/>
                  <a:gd name="connsiteY157" fmla="*/ 10510994 h 13511369"/>
                  <a:gd name="connsiteX158" fmla="*/ 301847 w 12089090"/>
                  <a:gd name="connsiteY158" fmla="*/ 10482419 h 13511369"/>
                  <a:gd name="connsiteX159" fmla="*/ 238743 w 12089090"/>
                  <a:gd name="connsiteY159" fmla="*/ 10535057 h 13511369"/>
                  <a:gd name="connsiteX160" fmla="*/ 17287 w 12089090"/>
                  <a:gd name="connsiteY160" fmla="*/ 10430282 h 13511369"/>
                  <a:gd name="connsiteX161" fmla="*/ 78009 w 12089090"/>
                  <a:gd name="connsiteY161" fmla="*/ 10608625 h 13511369"/>
                  <a:gd name="connsiteX162" fmla="*/ 11334 w 12089090"/>
                  <a:gd name="connsiteY162" fmla="*/ 10787219 h 13511369"/>
                  <a:gd name="connsiteX163" fmla="*/ 112537 w 12089090"/>
                  <a:gd name="connsiteY163" fmla="*/ 11056551 h 13511369"/>
                  <a:gd name="connsiteX164" fmla="*/ 8953 w 12089090"/>
                  <a:gd name="connsiteY164" fmla="*/ 11234894 h 13511369"/>
                  <a:gd name="connsiteX165" fmla="*/ 17287 w 12089090"/>
                  <a:gd name="connsiteY165" fmla="*/ 11420882 h 13511369"/>
                  <a:gd name="connsiteX166" fmla="*/ 158972 w 12089090"/>
                  <a:gd name="connsiteY166" fmla="*/ 11470638 h 13511369"/>
                  <a:gd name="connsiteX167" fmla="*/ 455437 w 12089090"/>
                  <a:gd name="connsiteY167" fmla="*/ 11497082 h 13511369"/>
                  <a:gd name="connsiteX168" fmla="*/ 623315 w 12089090"/>
                  <a:gd name="connsiteY168" fmla="*/ 11544457 h 13511369"/>
                  <a:gd name="connsiteX169" fmla="*/ 737615 w 12089090"/>
                  <a:gd name="connsiteY169" fmla="*/ 11489688 h 13511369"/>
                  <a:gd name="connsiteX170" fmla="*/ 912637 w 12089090"/>
                  <a:gd name="connsiteY170" fmla="*/ 11535182 h 13511369"/>
                  <a:gd name="connsiteX171" fmla="*/ 1078134 w 12089090"/>
                  <a:gd name="connsiteY171" fmla="*/ 11413488 h 13511369"/>
                  <a:gd name="connsiteX172" fmla="*/ 1155524 w 12089090"/>
                  <a:gd name="connsiteY172" fmla="*/ 11470889 h 13511369"/>
                  <a:gd name="connsiteX173" fmla="*/ 1294828 w 12089090"/>
                  <a:gd name="connsiteY173" fmla="*/ 11496832 h 13511369"/>
                  <a:gd name="connsiteX174" fmla="*/ 1466278 w 12089090"/>
                  <a:gd name="connsiteY174" fmla="*/ 11508738 h 13511369"/>
                  <a:gd name="connsiteX175" fmla="*/ 1552003 w 12089090"/>
                  <a:gd name="connsiteY175" fmla="*/ 11573032 h 13511369"/>
                  <a:gd name="connsiteX176" fmla="*/ 1652015 w 12089090"/>
                  <a:gd name="connsiteY176" fmla="*/ 11580175 h 13511369"/>
                  <a:gd name="connsiteX177" fmla="*/ 1731787 w 12089090"/>
                  <a:gd name="connsiteY177" fmla="*/ 11592332 h 13511369"/>
                  <a:gd name="connsiteX178" fmla="*/ 1659159 w 12089090"/>
                  <a:gd name="connsiteY178" fmla="*/ 11737338 h 13511369"/>
                  <a:gd name="connsiteX179" fmla="*/ 1693687 w 12089090"/>
                  <a:gd name="connsiteY179" fmla="*/ 11992382 h 13511369"/>
                  <a:gd name="connsiteX180" fmla="*/ 1871090 w 12089090"/>
                  <a:gd name="connsiteY180" fmla="*/ 12130244 h 13511369"/>
                  <a:gd name="connsiteX181" fmla="*/ 1993724 w 12089090"/>
                  <a:gd name="connsiteY181" fmla="*/ 12056676 h 13511369"/>
                  <a:gd name="connsiteX182" fmla="*/ 2066353 w 12089090"/>
                  <a:gd name="connsiteY182" fmla="*/ 12104050 h 13511369"/>
                  <a:gd name="connsiteX183" fmla="*/ 2142553 w 12089090"/>
                  <a:gd name="connsiteY183" fmla="*/ 12034994 h 13511369"/>
                  <a:gd name="connsiteX184" fmla="*/ 2242565 w 12089090"/>
                  <a:gd name="connsiteY184" fmla="*/ 12058807 h 13511369"/>
                  <a:gd name="connsiteX185" fmla="*/ 2473547 w 12089090"/>
                  <a:gd name="connsiteY185" fmla="*/ 12008800 h 13511369"/>
                  <a:gd name="connsiteX186" fmla="*/ 2524743 w 12089090"/>
                  <a:gd name="connsiteY186" fmla="*/ 11899513 h 13511369"/>
                  <a:gd name="connsiteX187" fmla="*/ 2893837 w 12089090"/>
                  <a:gd name="connsiteY187" fmla="*/ 12030482 h 13511369"/>
                  <a:gd name="connsiteX188" fmla="*/ 2983134 w 12089090"/>
                  <a:gd name="connsiteY188" fmla="*/ 12018325 h 13511369"/>
                  <a:gd name="connsiteX189" fmla="*/ 3084337 w 12089090"/>
                  <a:gd name="connsiteY189" fmla="*/ 12182882 h 13511369"/>
                  <a:gd name="connsiteX190" fmla="*/ 3323653 w 12089090"/>
                  <a:gd name="connsiteY190" fmla="*/ 12127863 h 13511369"/>
                  <a:gd name="connsiteX191" fmla="*/ 3433190 w 12089090"/>
                  <a:gd name="connsiteY191" fmla="*/ 12196919 h 13511369"/>
                  <a:gd name="connsiteX192" fmla="*/ 3586781 w 12089090"/>
                  <a:gd name="connsiteY192" fmla="*/ 12266226 h 13511369"/>
                  <a:gd name="connsiteX193" fmla="*/ 3522487 w 12089090"/>
                  <a:gd name="connsiteY193" fmla="*/ 12387670 h 13511369"/>
                  <a:gd name="connsiteX194" fmla="*/ 3607022 w 12089090"/>
                  <a:gd name="connsiteY194" fmla="*/ 12592207 h 13511369"/>
                  <a:gd name="connsiteX195" fmla="*/ 3560587 w 12089090"/>
                  <a:gd name="connsiteY195" fmla="*/ 12773432 h 13511369"/>
                  <a:gd name="connsiteX196" fmla="*/ 3545109 w 12089090"/>
                  <a:gd name="connsiteY196" fmla="*/ 12987494 h 13511369"/>
                  <a:gd name="connsiteX197" fmla="*/ 3636787 w 12089090"/>
                  <a:gd name="connsiteY197" fmla="*/ 13211582 h 13511369"/>
                  <a:gd name="connsiteX198" fmla="*/ 3922537 w 12089090"/>
                  <a:gd name="connsiteY198" fmla="*/ 13440182 h 13511369"/>
                  <a:gd name="connsiteX199" fmla="*/ 4514278 w 12089090"/>
                  <a:gd name="connsiteY199" fmla="*/ 13511369 h 13511369"/>
                  <a:gd name="connsiteX200" fmla="*/ 4549996 w 12089090"/>
                  <a:gd name="connsiteY200" fmla="*/ 13442312 h 13511369"/>
                  <a:gd name="connsiteX201" fmla="*/ 4208287 w 12089090"/>
                  <a:gd name="connsiteY201" fmla="*/ 13154432 h 13511369"/>
                  <a:gd name="connsiteX202" fmla="*/ 4635722 w 12089090"/>
                  <a:gd name="connsiteY202" fmla="*/ 13268482 h 13511369"/>
                  <a:gd name="connsiteX203" fmla="*/ 4951237 w 12089090"/>
                  <a:gd name="connsiteY203" fmla="*/ 13268732 h 13511369"/>
                  <a:gd name="connsiteX204" fmla="*/ 5052440 w 12089090"/>
                  <a:gd name="connsiteY204" fmla="*/ 13058932 h 13511369"/>
                  <a:gd name="connsiteX205" fmla="*/ 5011959 w 12089090"/>
                  <a:gd name="connsiteY205" fmla="*/ 12985113 h 13511369"/>
                  <a:gd name="connsiteX206" fmla="*/ 5008387 w 12089090"/>
                  <a:gd name="connsiteY206" fmla="*/ 12678182 h 13511369"/>
                  <a:gd name="connsiteX207" fmla="*/ 5084587 w 12089090"/>
                  <a:gd name="connsiteY207" fmla="*/ 12563882 h 13511369"/>
                  <a:gd name="connsiteX208" fmla="*/ 5046487 w 12089090"/>
                  <a:gd name="connsiteY208" fmla="*/ 12225745 h 13511369"/>
                  <a:gd name="connsiteX209" fmla="*/ 5375100 w 12089090"/>
                  <a:gd name="connsiteY209" fmla="*/ 12097157 h 13511369"/>
                  <a:gd name="connsiteX210" fmla="*/ 5656087 w 12089090"/>
                  <a:gd name="connsiteY210" fmla="*/ 12180502 h 13511369"/>
                  <a:gd name="connsiteX211" fmla="*/ 5541787 w 12089090"/>
                  <a:gd name="connsiteY211" fmla="*/ 11249432 h 13511369"/>
                  <a:gd name="connsiteX212" fmla="*/ 5602510 w 12089090"/>
                  <a:gd name="connsiteY212" fmla="*/ 10722925 h 13511369"/>
                  <a:gd name="connsiteX213" fmla="*/ 5485827 w 12089090"/>
                  <a:gd name="connsiteY213" fmla="*/ 10663394 h 13511369"/>
                  <a:gd name="connsiteX214" fmla="*/ 5602509 w 12089090"/>
                  <a:gd name="connsiteY214" fmla="*/ 10701495 h 13511369"/>
                  <a:gd name="connsiteX215" fmla="*/ 5628703 w 12089090"/>
                  <a:gd name="connsiteY215" fmla="*/ 10160950 h 13511369"/>
                  <a:gd name="connsiteX216" fmla="*/ 5715618 w 12089090"/>
                  <a:gd name="connsiteY216" fmla="*/ 9775438 h 13511369"/>
                  <a:gd name="connsiteX217" fmla="*/ 5847778 w 12089090"/>
                  <a:gd name="connsiteY217" fmla="*/ 9408475 h 13511369"/>
                  <a:gd name="connsiteX218" fmla="*/ 5938265 w 12089090"/>
                  <a:gd name="connsiteY218" fmla="*/ 9196544 h 13511369"/>
                  <a:gd name="connsiteX219" fmla="*/ 5776340 w 12089090"/>
                  <a:gd name="connsiteY219" fmla="*/ 9329894 h 13511369"/>
                  <a:gd name="connsiteX220" fmla="*/ 5940647 w 12089090"/>
                  <a:gd name="connsiteY220" fmla="*/ 9137013 h 13511369"/>
                  <a:gd name="connsiteX221" fmla="*/ 5972794 w 12089090"/>
                  <a:gd name="connsiteY221" fmla="*/ 8956289 h 13511369"/>
                  <a:gd name="connsiteX222" fmla="*/ 5976365 w 12089090"/>
                  <a:gd name="connsiteY222" fmla="*/ 9087006 h 13511369"/>
                  <a:gd name="connsiteX223" fmla="*/ 6458567 w 12089090"/>
                  <a:gd name="connsiteY223" fmla="*/ 8201432 h 13511369"/>
                  <a:gd name="connsiteX224" fmla="*/ 6221634 w 12089090"/>
                  <a:gd name="connsiteY224" fmla="*/ 8101170 h 13511369"/>
                  <a:gd name="connsiteX225" fmla="*/ 6443090 w 12089090"/>
                  <a:gd name="connsiteY225" fmla="*/ 8110694 h 13511369"/>
                  <a:gd name="connsiteX226" fmla="*/ 6713363 w 12089090"/>
                  <a:gd name="connsiteY226" fmla="*/ 8074975 h 13511369"/>
                  <a:gd name="connsiteX227" fmla="*/ 6872907 w 12089090"/>
                  <a:gd name="connsiteY227" fmla="*/ 8032113 h 13511369"/>
                  <a:gd name="connsiteX228" fmla="*/ 6802659 w 12089090"/>
                  <a:gd name="connsiteY228" fmla="*/ 7972582 h 13511369"/>
                  <a:gd name="connsiteX229" fmla="*/ 6894339 w 12089090"/>
                  <a:gd name="connsiteY229" fmla="*/ 7846626 h 13511369"/>
                  <a:gd name="connsiteX230" fmla="*/ 6997921 w 12089090"/>
                  <a:gd name="connsiteY230" fmla="*/ 7867807 h 13511369"/>
                  <a:gd name="connsiteX231" fmla="*/ 7034832 w 12089090"/>
                  <a:gd name="connsiteY231" fmla="*/ 7793990 h 13511369"/>
                  <a:gd name="connsiteX232" fmla="*/ 6961013 w 12089090"/>
                  <a:gd name="connsiteY232" fmla="*/ 7693975 h 13511369"/>
                  <a:gd name="connsiteX233" fmla="*/ 6927676 w 12089090"/>
                  <a:gd name="connsiteY233" fmla="*/ 7596344 h 13511369"/>
                  <a:gd name="connsiteX234" fmla="*/ 6837187 w 12089090"/>
                  <a:gd name="connsiteY234" fmla="*/ 7591832 h 13511369"/>
                  <a:gd name="connsiteX235" fmla="*/ 6763369 w 12089090"/>
                  <a:gd name="connsiteY235" fmla="*/ 7674925 h 13511369"/>
                  <a:gd name="connsiteX236" fmla="*/ 6627637 w 12089090"/>
                  <a:gd name="connsiteY236" fmla="*/ 7687082 h 13511369"/>
                  <a:gd name="connsiteX237" fmla="*/ 6687169 w 12089090"/>
                  <a:gd name="connsiteY237" fmla="*/ 7617775 h 13511369"/>
                  <a:gd name="connsiteX238" fmla="*/ 6699076 w 12089090"/>
                  <a:gd name="connsiteY238" fmla="*/ 7529669 h 13511369"/>
                  <a:gd name="connsiteX239" fmla="*/ 6720506 w 12089090"/>
                  <a:gd name="connsiteY239" fmla="*/ 7467756 h 13511369"/>
                  <a:gd name="connsiteX240" fmla="*/ 6684787 w 12089090"/>
                  <a:gd name="connsiteY240" fmla="*/ 7401332 h 13511369"/>
                  <a:gd name="connsiteX241" fmla="*/ 6620494 w 12089090"/>
                  <a:gd name="connsiteY241" fmla="*/ 7432038 h 13511369"/>
                  <a:gd name="connsiteX242" fmla="*/ 6618112 w 12089090"/>
                  <a:gd name="connsiteY242" fmla="*/ 7351326 h 13511369"/>
                  <a:gd name="connsiteX243" fmla="*/ 6837188 w 12089090"/>
                  <a:gd name="connsiteY243" fmla="*/ 7243919 h 13511369"/>
                  <a:gd name="connsiteX244" fmla="*/ 6801469 w 12089090"/>
                  <a:gd name="connsiteY244" fmla="*/ 7089138 h 13511369"/>
                  <a:gd name="connsiteX245" fmla="*/ 6877669 w 12089090"/>
                  <a:gd name="connsiteY245" fmla="*/ 7072469 h 13511369"/>
                  <a:gd name="connsiteX246" fmla="*/ 6856237 w 12089090"/>
                  <a:gd name="connsiteY246" fmla="*/ 6982232 h 13511369"/>
                  <a:gd name="connsiteX247" fmla="*/ 6961013 w 12089090"/>
                  <a:gd name="connsiteY247" fmla="*/ 6984363 h 13511369"/>
                  <a:gd name="connsiteX248" fmla="*/ 7003876 w 12089090"/>
                  <a:gd name="connsiteY248" fmla="*/ 6903400 h 13511369"/>
                  <a:gd name="connsiteX249" fmla="*/ 7106269 w 12089090"/>
                  <a:gd name="connsiteY249" fmla="*/ 6936738 h 13511369"/>
                  <a:gd name="connsiteX250" fmla="*/ 7180088 w 12089090"/>
                  <a:gd name="connsiteY250" fmla="*/ 7039132 h 13511369"/>
                  <a:gd name="connsiteX251" fmla="*/ 7246763 w 12089090"/>
                  <a:gd name="connsiteY251" fmla="*/ 6979600 h 13511369"/>
                  <a:gd name="connsiteX252" fmla="*/ 7187232 w 12089090"/>
                  <a:gd name="connsiteY252" fmla="*/ 6843869 h 13511369"/>
                  <a:gd name="connsiteX253" fmla="*/ 7244381 w 12089090"/>
                  <a:gd name="connsiteY253" fmla="*/ 6896506 h 13511369"/>
                  <a:gd name="connsiteX254" fmla="*/ 7361063 w 12089090"/>
                  <a:gd name="connsiteY254" fmla="*/ 6934357 h 13511369"/>
                  <a:gd name="connsiteX255" fmla="*/ 7434882 w 12089090"/>
                  <a:gd name="connsiteY255" fmla="*/ 7006046 h 13511369"/>
                  <a:gd name="connsiteX256" fmla="*/ 7403926 w 12089090"/>
                  <a:gd name="connsiteY256" fmla="*/ 7144158 h 13511369"/>
                  <a:gd name="connsiteX257" fmla="*/ 7475363 w 12089090"/>
                  <a:gd name="connsiteY257" fmla="*/ 7108439 h 13511369"/>
                  <a:gd name="connsiteX258" fmla="*/ 7465837 w 12089090"/>
                  <a:gd name="connsiteY258" fmla="*/ 7077482 h 13511369"/>
                  <a:gd name="connsiteX259" fmla="*/ 7542038 w 12089090"/>
                  <a:gd name="connsiteY259" fmla="*/ 7163208 h 13511369"/>
                  <a:gd name="connsiteX260" fmla="*/ 7477744 w 12089090"/>
                  <a:gd name="connsiteY260" fmla="*/ 7244171 h 13511369"/>
                  <a:gd name="connsiteX261" fmla="*/ 7542037 w 12089090"/>
                  <a:gd name="connsiteY261" fmla="*/ 7325132 h 13511369"/>
                  <a:gd name="connsiteX262" fmla="*/ 7468219 w 12089090"/>
                  <a:gd name="connsiteY262" fmla="*/ 7344183 h 13511369"/>
                  <a:gd name="connsiteX263" fmla="*/ 7375351 w 12089090"/>
                  <a:gd name="connsiteY263" fmla="*/ 7296558 h 13511369"/>
                  <a:gd name="connsiteX264" fmla="*/ 7327726 w 12089090"/>
                  <a:gd name="connsiteY264" fmla="*/ 7406096 h 13511369"/>
                  <a:gd name="connsiteX265" fmla="*/ 7403926 w 12089090"/>
                  <a:gd name="connsiteY265" fmla="*/ 7425146 h 13511369"/>
                  <a:gd name="connsiteX266" fmla="*/ 7458694 w 12089090"/>
                  <a:gd name="connsiteY266" fmla="*/ 7484677 h 13511369"/>
                  <a:gd name="connsiteX267" fmla="*/ 7484888 w 12089090"/>
                  <a:gd name="connsiteY267" fmla="*/ 7515382 h 13511369"/>
                  <a:gd name="connsiteX268" fmla="*/ 7505128 w 12089090"/>
                  <a:gd name="connsiteY268" fmla="*/ 7467755 h 13511369"/>
                  <a:gd name="connsiteX269" fmla="*/ 7563469 w 12089090"/>
                  <a:gd name="connsiteY269" fmla="*/ 7529921 h 13511369"/>
                  <a:gd name="connsiteX270" fmla="*/ 7656338 w 12089090"/>
                  <a:gd name="connsiteY270" fmla="*/ 7615646 h 13511369"/>
                  <a:gd name="connsiteX271" fmla="*/ 7656338 w 12089090"/>
                  <a:gd name="connsiteY271" fmla="*/ 7510871 h 13511369"/>
                  <a:gd name="connsiteX272" fmla="*/ 7830168 w 12089090"/>
                  <a:gd name="connsiteY272" fmla="*/ 7606120 h 13511369"/>
                  <a:gd name="connsiteX273" fmla="*/ 7723013 w 12089090"/>
                  <a:gd name="connsiteY273" fmla="*/ 7370377 h 13511369"/>
                  <a:gd name="connsiteX274" fmla="*/ 7725394 w 12089090"/>
                  <a:gd name="connsiteY274" fmla="*/ 7234646 h 13511369"/>
                  <a:gd name="connsiteX275" fmla="*/ 7630144 w 12089090"/>
                  <a:gd name="connsiteY275" fmla="*/ 7206071 h 13511369"/>
                  <a:gd name="connsiteX276" fmla="*/ 7694437 w 12089090"/>
                  <a:gd name="connsiteY276" fmla="*/ 7039382 h 13511369"/>
                  <a:gd name="connsiteX277" fmla="*/ 8392144 w 12089090"/>
                  <a:gd name="connsiteY277" fmla="*/ 6653621 h 13511369"/>
                  <a:gd name="connsiteX278" fmla="*/ 8720757 w 12089090"/>
                  <a:gd name="connsiteY278" fmla="*/ 6591708 h 13511369"/>
                  <a:gd name="connsiteX279" fmla="*/ 8739807 w 12089090"/>
                  <a:gd name="connsiteY279" fmla="*/ 6696483 h 13511369"/>
                  <a:gd name="connsiteX280" fmla="*/ 8813626 w 12089090"/>
                  <a:gd name="connsiteY280" fmla="*/ 6701246 h 13511369"/>
                  <a:gd name="connsiteX281" fmla="*/ 8789812 w 12089090"/>
                  <a:gd name="connsiteY281" fmla="*/ 6548844 h 13511369"/>
                  <a:gd name="connsiteX282" fmla="*/ 9332737 w 12089090"/>
                  <a:gd name="connsiteY282" fmla="*/ 6544082 h 13511369"/>
                  <a:gd name="connsiteX283" fmla="*/ 9520856 w 12089090"/>
                  <a:gd name="connsiteY283" fmla="*/ 6494075 h 13511369"/>
                  <a:gd name="connsiteX284" fmla="*/ 9647062 w 12089090"/>
                  <a:gd name="connsiteY284" fmla="*/ 6298813 h 13511369"/>
                  <a:gd name="connsiteX285" fmla="*/ 9923287 w 12089090"/>
                  <a:gd name="connsiteY285" fmla="*/ 6334532 h 13511369"/>
                  <a:gd name="connsiteX286" fmla="*/ 9887569 w 12089090"/>
                  <a:gd name="connsiteY286" fmla="*/ 6420258 h 13511369"/>
                  <a:gd name="connsiteX287" fmla="*/ 9744694 w 12089090"/>
                  <a:gd name="connsiteY287" fmla="*/ 6434546 h 13511369"/>
                  <a:gd name="connsiteX288" fmla="*/ 9813749 w 12089090"/>
                  <a:gd name="connsiteY288" fmla="*/ 6489313 h 13511369"/>
                  <a:gd name="connsiteX289" fmla="*/ 9682782 w 12089090"/>
                  <a:gd name="connsiteY289" fmla="*/ 6517889 h 13511369"/>
                  <a:gd name="connsiteX290" fmla="*/ 9556576 w 12089090"/>
                  <a:gd name="connsiteY290" fmla="*/ 6508364 h 13511369"/>
                  <a:gd name="connsiteX291" fmla="*/ 9470850 w 12089090"/>
                  <a:gd name="connsiteY291" fmla="*/ 6544082 h 13511369"/>
                  <a:gd name="connsiteX292" fmla="*/ 9439894 w 12089090"/>
                  <a:gd name="connsiteY292" fmla="*/ 6848883 h 13511369"/>
                  <a:gd name="connsiteX293" fmla="*/ 9601819 w 12089090"/>
                  <a:gd name="connsiteY293" fmla="*/ 6882220 h 13511369"/>
                  <a:gd name="connsiteX294" fmla="*/ 9808987 w 12089090"/>
                  <a:gd name="connsiteY294" fmla="*/ 6696482 h 13511369"/>
                  <a:gd name="connsiteX295" fmla="*/ 9847088 w 12089090"/>
                  <a:gd name="connsiteY295" fmla="*/ 6794114 h 13511369"/>
                  <a:gd name="connsiteX296" fmla="*/ 9994726 w 12089090"/>
                  <a:gd name="connsiteY296" fmla="*/ 6717914 h 13511369"/>
                  <a:gd name="connsiteX297" fmla="*/ 9894713 w 12089090"/>
                  <a:gd name="connsiteY297" fmla="*/ 6956040 h 13511369"/>
                  <a:gd name="connsiteX298" fmla="*/ 10037588 w 12089090"/>
                  <a:gd name="connsiteY298" fmla="*/ 6898889 h 13511369"/>
                  <a:gd name="connsiteX299" fmla="*/ 10004251 w 12089090"/>
                  <a:gd name="connsiteY299" fmla="*/ 6986996 h 13511369"/>
                  <a:gd name="connsiteX300" fmla="*/ 10235232 w 12089090"/>
                  <a:gd name="connsiteY300" fmla="*/ 6984614 h 13511369"/>
                  <a:gd name="connsiteX301" fmla="*/ 10075687 w 12089090"/>
                  <a:gd name="connsiteY301" fmla="*/ 7039382 h 13511369"/>
                  <a:gd name="connsiteX302" fmla="*/ 9966151 w 12089090"/>
                  <a:gd name="connsiteY302" fmla="*/ 7096533 h 13511369"/>
                  <a:gd name="connsiteX303" fmla="*/ 9847088 w 12089090"/>
                  <a:gd name="connsiteY303" fmla="*/ 7210833 h 13511369"/>
                  <a:gd name="connsiteX304" fmla="*/ 9882806 w 12089090"/>
                  <a:gd name="connsiteY304" fmla="*/ 7270363 h 13511369"/>
                  <a:gd name="connsiteX305" fmla="*/ 9925669 w 12089090"/>
                  <a:gd name="connsiteY305" fmla="*/ 7320371 h 13511369"/>
                  <a:gd name="connsiteX306" fmla="*/ 10004251 w 12089090"/>
                  <a:gd name="connsiteY306" fmla="*/ 7287033 h 13511369"/>
                  <a:gd name="connsiteX307" fmla="*/ 10016156 w 12089090"/>
                  <a:gd name="connsiteY307" fmla="*/ 7348944 h 13511369"/>
                  <a:gd name="connsiteX308" fmla="*/ 10130457 w 12089090"/>
                  <a:gd name="connsiteY308" fmla="*/ 7210833 h 13511369"/>
                  <a:gd name="connsiteX309" fmla="*/ 10166176 w 12089090"/>
                  <a:gd name="connsiteY309" fmla="*/ 7356089 h 13511369"/>
                  <a:gd name="connsiteX310" fmla="*/ 10261426 w 12089090"/>
                  <a:gd name="connsiteY310" fmla="*/ 7239408 h 13511369"/>
                  <a:gd name="connsiteX311" fmla="*/ 10287619 w 12089090"/>
                  <a:gd name="connsiteY311" fmla="*/ 7401332 h 13511369"/>
                  <a:gd name="connsiteX312" fmla="*/ 10361437 w 12089090"/>
                  <a:gd name="connsiteY312" fmla="*/ 7477532 h 13511369"/>
                  <a:gd name="connsiteX313" fmla="*/ 10151887 w 12089090"/>
                  <a:gd name="connsiteY313" fmla="*/ 7591832 h 13511369"/>
                  <a:gd name="connsiteX314" fmla="*/ 10304288 w 12089090"/>
                  <a:gd name="connsiteY314" fmla="*/ 7741852 h 13511369"/>
                  <a:gd name="connsiteX315" fmla="*/ 10335244 w 12089090"/>
                  <a:gd name="connsiteY315" fmla="*/ 7644221 h 13511369"/>
                  <a:gd name="connsiteX316" fmla="*/ 10406680 w 12089090"/>
                  <a:gd name="connsiteY316" fmla="*/ 7732326 h 13511369"/>
                  <a:gd name="connsiteX317" fmla="*/ 10528126 w 12089090"/>
                  <a:gd name="connsiteY317" fmla="*/ 7691846 h 13511369"/>
                  <a:gd name="connsiteX318" fmla="*/ 10532887 w 12089090"/>
                  <a:gd name="connsiteY318" fmla="*/ 7777570 h 13511369"/>
                  <a:gd name="connsiteX319" fmla="*/ 10530506 w 12089090"/>
                  <a:gd name="connsiteY319" fmla="*/ 7875200 h 13511369"/>
                  <a:gd name="connsiteX320" fmla="*/ 10640043 w 12089090"/>
                  <a:gd name="connsiteY320" fmla="*/ 7837101 h 13511369"/>
                  <a:gd name="connsiteX321" fmla="*/ 10680526 w 12089090"/>
                  <a:gd name="connsiteY321" fmla="*/ 8075227 h 13511369"/>
                  <a:gd name="connsiteX322" fmla="*/ 10818637 w 12089090"/>
                  <a:gd name="connsiteY322" fmla="*/ 8106182 h 13511369"/>
                  <a:gd name="connsiteX323" fmla="*/ 10832925 w 12089090"/>
                  <a:gd name="connsiteY323" fmla="*/ 7815670 h 13511369"/>
                  <a:gd name="connsiteX324" fmla="*/ 10923413 w 12089090"/>
                  <a:gd name="connsiteY324" fmla="*/ 7791858 h 13511369"/>
                  <a:gd name="connsiteX325" fmla="*/ 10992469 w 12089090"/>
                  <a:gd name="connsiteY325" fmla="*/ 7620407 h 13511369"/>
                  <a:gd name="connsiteX326" fmla="*/ 10954369 w 12089090"/>
                  <a:gd name="connsiteY326" fmla="*/ 7491821 h 13511369"/>
                  <a:gd name="connsiteX327" fmla="*/ 10859119 w 12089090"/>
                  <a:gd name="connsiteY327" fmla="*/ 7479913 h 13511369"/>
                  <a:gd name="connsiteX328" fmla="*/ 10906743 w 12089090"/>
                  <a:gd name="connsiteY328" fmla="*/ 7360851 h 13511369"/>
                  <a:gd name="connsiteX329" fmla="*/ 10801969 w 12089090"/>
                  <a:gd name="connsiteY329" fmla="*/ 7289414 h 13511369"/>
                  <a:gd name="connsiteX330" fmla="*/ 10761487 w 12089090"/>
                  <a:gd name="connsiteY330" fmla="*/ 7058432 h 13511369"/>
                  <a:gd name="connsiteX331" fmla="*/ 10443987 w 12089090"/>
                  <a:gd name="connsiteY331" fmla="*/ 7020332 h 13511369"/>
                  <a:gd name="connsiteX332" fmla="*/ 10513838 w 12089090"/>
                  <a:gd name="connsiteY332" fmla="*/ 6915558 h 13511369"/>
                  <a:gd name="connsiteX333" fmla="*/ 10637663 w 12089090"/>
                  <a:gd name="connsiteY333" fmla="*/ 6896508 h 13511369"/>
                  <a:gd name="connsiteX334" fmla="*/ 10647187 w 12089090"/>
                  <a:gd name="connsiteY334" fmla="*/ 6810782 h 13511369"/>
                  <a:gd name="connsiteX335" fmla="*/ 10859912 w 12089090"/>
                  <a:gd name="connsiteY335" fmla="*/ 6899682 h 13511369"/>
                  <a:gd name="connsiteX336" fmla="*/ 10875787 w 12089090"/>
                  <a:gd name="connsiteY336" fmla="*/ 6677432 h 13511369"/>
                  <a:gd name="connsiteX337" fmla="*/ 10666237 w 12089090"/>
                  <a:gd name="connsiteY337" fmla="*/ 6772682 h 13511369"/>
                  <a:gd name="connsiteX338" fmla="*/ 10590037 w 12089090"/>
                  <a:gd name="connsiteY338" fmla="*/ 6544082 h 13511369"/>
                  <a:gd name="connsiteX339" fmla="*/ 10361437 w 12089090"/>
                  <a:gd name="connsiteY339" fmla="*/ 6753632 h 13511369"/>
                  <a:gd name="connsiteX340" fmla="*/ 10374138 w 12089090"/>
                  <a:gd name="connsiteY340" fmla="*/ 6588533 h 13511369"/>
                  <a:gd name="connsiteX341" fmla="*/ 10386837 w 12089090"/>
                  <a:gd name="connsiteY341" fmla="*/ 6464707 h 13511369"/>
                  <a:gd name="connsiteX342" fmla="*/ 10331672 w 12089090"/>
                  <a:gd name="connsiteY342" fmla="*/ 6436675 h 13511369"/>
                  <a:gd name="connsiteX343" fmla="*/ 10278888 w 12089090"/>
                  <a:gd name="connsiteY343" fmla="*/ 6452008 h 13511369"/>
                  <a:gd name="connsiteX344" fmla="*/ 10158237 w 12089090"/>
                  <a:gd name="connsiteY344" fmla="*/ 6236107 h 13511369"/>
                  <a:gd name="connsiteX345" fmla="*/ 10323338 w 12089090"/>
                  <a:gd name="connsiteY345" fmla="*/ 6274208 h 13511369"/>
                  <a:gd name="connsiteX346" fmla="*/ 10564638 w 12089090"/>
                  <a:gd name="connsiteY346" fmla="*/ 6274208 h 13511369"/>
                  <a:gd name="connsiteX347" fmla="*/ 10694812 w 12089090"/>
                  <a:gd name="connsiteY347" fmla="*/ 6134507 h 13511369"/>
                  <a:gd name="connsiteX348" fmla="*/ 10593213 w 12089090"/>
                  <a:gd name="connsiteY348" fmla="*/ 6023383 h 13511369"/>
                  <a:gd name="connsiteX349" fmla="*/ 10380487 w 12089090"/>
                  <a:gd name="connsiteY349" fmla="*/ 5975757 h 13511369"/>
                  <a:gd name="connsiteX350" fmla="*/ 10561462 w 12089090"/>
                  <a:gd name="connsiteY350" fmla="*/ 5845582 h 13511369"/>
                  <a:gd name="connsiteX351" fmla="*/ 10507488 w 12089090"/>
                  <a:gd name="connsiteY351" fmla="*/ 5728108 h 13511369"/>
                  <a:gd name="connsiteX352" fmla="*/ 10561463 w 12089090"/>
                  <a:gd name="connsiteY352" fmla="*/ 5607458 h 13511369"/>
                  <a:gd name="connsiteX353" fmla="*/ 10523362 w 12089090"/>
                  <a:gd name="connsiteY353" fmla="*/ 5604282 h 13511369"/>
                  <a:gd name="connsiteX354" fmla="*/ 10488438 w 12089090"/>
                  <a:gd name="connsiteY354" fmla="*/ 5528083 h 13511369"/>
                  <a:gd name="connsiteX355" fmla="*/ 10329687 w 12089090"/>
                  <a:gd name="connsiteY355" fmla="*/ 5375682 h 13511369"/>
                  <a:gd name="connsiteX356" fmla="*/ 10599563 w 12089090"/>
                  <a:gd name="connsiteY356" fmla="*/ 5480458 h 13511369"/>
                  <a:gd name="connsiteX357" fmla="*/ 10742437 w 12089090"/>
                  <a:gd name="connsiteY357" fmla="*/ 5439182 h 13511369"/>
                  <a:gd name="connsiteX358" fmla="*/ 10717038 w 12089090"/>
                  <a:gd name="connsiteY358" fmla="*/ 5686833 h 13511369"/>
                  <a:gd name="connsiteX359" fmla="*/ 10894837 w 12089090"/>
                  <a:gd name="connsiteY359" fmla="*/ 5724932 h 13511369"/>
                  <a:gd name="connsiteX360" fmla="*/ 10951988 w 12089090"/>
                  <a:gd name="connsiteY360" fmla="*/ 5550308 h 13511369"/>
                  <a:gd name="connsiteX361" fmla="*/ 10993262 w 12089090"/>
                  <a:gd name="connsiteY361" fmla="*/ 5321707 h 13511369"/>
                  <a:gd name="connsiteX362" fmla="*/ 10913888 w 12089090"/>
                  <a:gd name="connsiteY362" fmla="*/ 5118508 h 13511369"/>
                  <a:gd name="connsiteX363" fmla="*/ 10856737 w 12089090"/>
                  <a:gd name="connsiteY363" fmla="*/ 5020082 h 13511369"/>
                  <a:gd name="connsiteX364" fmla="*/ 10777363 w 12089090"/>
                  <a:gd name="connsiteY364" fmla="*/ 5137558 h 13511369"/>
                  <a:gd name="connsiteX365" fmla="*/ 10707513 w 12089090"/>
                  <a:gd name="connsiteY365" fmla="*/ 5096283 h 13511369"/>
                  <a:gd name="connsiteX366" fmla="*/ 10675763 w 12089090"/>
                  <a:gd name="connsiteY366" fmla="*/ 5216933 h 13511369"/>
                  <a:gd name="connsiteX367" fmla="*/ 10574162 w 12089090"/>
                  <a:gd name="connsiteY367" fmla="*/ 5220107 h 13511369"/>
                  <a:gd name="connsiteX368" fmla="*/ 10494787 w 12089090"/>
                  <a:gd name="connsiteY368" fmla="*/ 5077232 h 13511369"/>
                  <a:gd name="connsiteX369" fmla="*/ 10456687 w 12089090"/>
                  <a:gd name="connsiteY369" fmla="*/ 4924832 h 13511369"/>
                  <a:gd name="connsiteX370" fmla="*/ 10240787 w 12089090"/>
                  <a:gd name="connsiteY370" fmla="*/ 4928007 h 13511369"/>
                  <a:gd name="connsiteX371" fmla="*/ 10266187 w 12089090"/>
                  <a:gd name="connsiteY371" fmla="*/ 5153432 h 13511369"/>
                  <a:gd name="connsiteX372" fmla="*/ 10228088 w 12089090"/>
                  <a:gd name="connsiteY372" fmla="*/ 4959758 h 13511369"/>
                  <a:gd name="connsiteX373" fmla="*/ 10183637 w 12089090"/>
                  <a:gd name="connsiteY373" fmla="*/ 4972457 h 13511369"/>
                  <a:gd name="connsiteX374" fmla="*/ 10113787 w 12089090"/>
                  <a:gd name="connsiteY374" fmla="*/ 4861332 h 13511369"/>
                  <a:gd name="connsiteX375" fmla="*/ 10018538 w 12089090"/>
                  <a:gd name="connsiteY375" fmla="*/ 4931183 h 13511369"/>
                  <a:gd name="connsiteX376" fmla="*/ 9862962 w 12089090"/>
                  <a:gd name="connsiteY376" fmla="*/ 5058182 h 13511369"/>
                  <a:gd name="connsiteX377" fmla="*/ 10228087 w 12089090"/>
                  <a:gd name="connsiteY377" fmla="*/ 4724807 h 13511369"/>
                  <a:gd name="connsiteX378" fmla="*/ 10372550 w 12089090"/>
                  <a:gd name="connsiteY378" fmla="*/ 4634321 h 13511369"/>
                  <a:gd name="connsiteX379" fmla="*/ 10590037 w 12089090"/>
                  <a:gd name="connsiteY379" fmla="*/ 4581932 h 13511369"/>
                  <a:gd name="connsiteX380" fmla="*/ 10628138 w 12089090"/>
                  <a:gd name="connsiteY380" fmla="*/ 4461283 h 13511369"/>
                  <a:gd name="connsiteX381" fmla="*/ 10799588 w 12089090"/>
                  <a:gd name="connsiteY381" fmla="*/ 4334283 h 13511369"/>
                  <a:gd name="connsiteX382" fmla="*/ 10831337 w 12089090"/>
                  <a:gd name="connsiteY382" fmla="*/ 4080282 h 13511369"/>
                  <a:gd name="connsiteX383" fmla="*/ 10599562 w 12089090"/>
                  <a:gd name="connsiteY383" fmla="*/ 3997732 h 13511369"/>
                  <a:gd name="connsiteX384" fmla="*/ 10282063 w 12089090"/>
                  <a:gd name="connsiteY384" fmla="*/ 3950108 h 13511369"/>
                  <a:gd name="connsiteX385" fmla="*/ 10151887 w 12089090"/>
                  <a:gd name="connsiteY385" fmla="*/ 4010432 h 13511369"/>
                  <a:gd name="connsiteX386" fmla="*/ 10177288 w 12089090"/>
                  <a:gd name="connsiteY386" fmla="*/ 3845333 h 13511369"/>
                  <a:gd name="connsiteX387" fmla="*/ 10126488 w 12089090"/>
                  <a:gd name="connsiteY387" fmla="*/ 3670708 h 13511369"/>
                  <a:gd name="connsiteX388" fmla="*/ 10240787 w 12089090"/>
                  <a:gd name="connsiteY388" fmla="*/ 3708807 h 13511369"/>
                  <a:gd name="connsiteX389" fmla="*/ 10361438 w 12089090"/>
                  <a:gd name="connsiteY389" fmla="*/ 3600858 h 13511369"/>
                  <a:gd name="connsiteX390" fmla="*/ 10551938 w 12089090"/>
                  <a:gd name="connsiteY390" fmla="*/ 3661183 h 13511369"/>
                  <a:gd name="connsiteX391" fmla="*/ 10564638 w 12089090"/>
                  <a:gd name="connsiteY391" fmla="*/ 3477033 h 13511369"/>
                  <a:gd name="connsiteX392" fmla="*/ 10704337 w 12089090"/>
                  <a:gd name="connsiteY392" fmla="*/ 3515132 h 13511369"/>
                  <a:gd name="connsiteX393" fmla="*/ 10818637 w 12089090"/>
                  <a:gd name="connsiteY393" fmla="*/ 3210332 h 13511369"/>
                  <a:gd name="connsiteX394" fmla="*/ 10920238 w 12089090"/>
                  <a:gd name="connsiteY394" fmla="*/ 3299233 h 13511369"/>
                  <a:gd name="connsiteX395" fmla="*/ 11059937 w 12089090"/>
                  <a:gd name="connsiteY395" fmla="*/ 3283357 h 13511369"/>
                  <a:gd name="connsiteX396" fmla="*/ 11094862 w 12089090"/>
                  <a:gd name="connsiteY396" fmla="*/ 3508782 h 13511369"/>
                  <a:gd name="connsiteX397" fmla="*/ 11171063 w 12089090"/>
                  <a:gd name="connsiteY397" fmla="*/ 3251608 h 13511369"/>
                  <a:gd name="connsiteX398" fmla="*/ 11094863 w 12089090"/>
                  <a:gd name="connsiteY398" fmla="*/ 3165883 h 13511369"/>
                  <a:gd name="connsiteX399" fmla="*/ 11180587 w 12089090"/>
                  <a:gd name="connsiteY399" fmla="*/ 2911882 h 13511369"/>
                  <a:gd name="connsiteX400" fmla="*/ 10999613 w 12089090"/>
                  <a:gd name="connsiteY400" fmla="*/ 2988083 h 13511369"/>
                  <a:gd name="connsiteX401" fmla="*/ 10971037 w 12089090"/>
                  <a:gd name="connsiteY401" fmla="*/ 2918232 h 13511369"/>
                  <a:gd name="connsiteX402" fmla="*/ 10780537 w 12089090"/>
                  <a:gd name="connsiteY402" fmla="*/ 2715032 h 13511369"/>
                  <a:gd name="connsiteX403" fmla="*/ 10748788 w 12089090"/>
                  <a:gd name="connsiteY403" fmla="*/ 2530883 h 13511369"/>
                  <a:gd name="connsiteX404" fmla="*/ 10717038 w 12089090"/>
                  <a:gd name="connsiteY404" fmla="*/ 2435633 h 13511369"/>
                  <a:gd name="connsiteX405" fmla="*/ 10818637 w 12089090"/>
                  <a:gd name="connsiteY405" fmla="*/ 2334032 h 13511369"/>
                  <a:gd name="connsiteX406" fmla="*/ 11078988 w 12089090"/>
                  <a:gd name="connsiteY406" fmla="*/ 2099083 h 13511369"/>
                  <a:gd name="connsiteX407" fmla="*/ 11199637 w 12089090"/>
                  <a:gd name="connsiteY407" fmla="*/ 2118132 h 13511369"/>
                  <a:gd name="connsiteX408" fmla="*/ 11269488 w 12089090"/>
                  <a:gd name="connsiteY408" fmla="*/ 2029233 h 13511369"/>
                  <a:gd name="connsiteX409" fmla="*/ 11504437 w 12089090"/>
                  <a:gd name="connsiteY409" fmla="*/ 1921282 h 13511369"/>
                  <a:gd name="connsiteX410" fmla="*/ 11358388 w 12089090"/>
                  <a:gd name="connsiteY410" fmla="*/ 1851433 h 13511369"/>
                  <a:gd name="connsiteX411" fmla="*/ 11275837 w 12089090"/>
                  <a:gd name="connsiteY411" fmla="*/ 1705382 h 13511369"/>
                  <a:gd name="connsiteX412" fmla="*/ 11377437 w 12089090"/>
                  <a:gd name="connsiteY412" fmla="*/ 1279932 h 13511369"/>
                  <a:gd name="connsiteX413" fmla="*/ 11256787 w 12089090"/>
                  <a:gd name="connsiteY413" fmla="*/ 1019582 h 13511369"/>
                  <a:gd name="connsiteX414" fmla="*/ 11542537 w 12089090"/>
                  <a:gd name="connsiteY414" fmla="*/ 1362482 h 13511369"/>
                  <a:gd name="connsiteX415" fmla="*/ 11707637 w 12089090"/>
                  <a:gd name="connsiteY415" fmla="*/ 1165632 h 13511369"/>
                  <a:gd name="connsiteX416" fmla="*/ 11891787 w 12089090"/>
                  <a:gd name="connsiteY416" fmla="*/ 1476782 h 13511369"/>
                  <a:gd name="connsiteX417" fmla="*/ 12088637 w 12089090"/>
                  <a:gd name="connsiteY417" fmla="*/ 1578383 h 13511369"/>
                  <a:gd name="connsiteX418" fmla="*/ 11923537 w 12089090"/>
                  <a:gd name="connsiteY418" fmla="*/ 1133883 h 13511369"/>
                  <a:gd name="connsiteX419" fmla="*/ 11910837 w 12089090"/>
                  <a:gd name="connsiteY419" fmla="*/ 917982 h 13511369"/>
                  <a:gd name="connsiteX420" fmla="*/ 11777487 w 12089090"/>
                  <a:gd name="connsiteY420" fmla="*/ 721132 h 13511369"/>
                  <a:gd name="connsiteX421" fmla="*/ 11752087 w 12089090"/>
                  <a:gd name="connsiteY4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88834 w 12089090"/>
                  <a:gd name="connsiteY6" fmla="*/ 890744 h 13511369"/>
                  <a:gd name="connsiteX7" fmla="*/ 10475737 w 12089090"/>
                  <a:gd name="connsiteY7" fmla="*/ 1095782 h 13511369"/>
                  <a:gd name="connsiteX8" fmla="*/ 10398347 w 12089090"/>
                  <a:gd name="connsiteY8" fmla="*/ 1105056 h 13511369"/>
                  <a:gd name="connsiteX9" fmla="*/ 10295953 w 12089090"/>
                  <a:gd name="connsiteY9" fmla="*/ 1193163 h 13511369"/>
                  <a:gd name="connsiteX10" fmla="*/ 10288809 w 12089090"/>
                  <a:gd name="connsiteY10" fmla="*/ 1283650 h 13511369"/>
                  <a:gd name="connsiteX11" fmla="*/ 10150697 w 12089090"/>
                  <a:gd name="connsiteY11" fmla="*/ 1397950 h 13511369"/>
                  <a:gd name="connsiteX12" fmla="*/ 10176890 w 12089090"/>
                  <a:gd name="connsiteY12" fmla="*/ 1555113 h 13511369"/>
                  <a:gd name="connsiteX13" fmla="*/ 10267378 w 12089090"/>
                  <a:gd name="connsiteY13" fmla="*/ 1640838 h 13511369"/>
                  <a:gd name="connsiteX14" fmla="*/ 10168556 w 12089090"/>
                  <a:gd name="connsiteY14" fmla="*/ 1710144 h 13511369"/>
                  <a:gd name="connsiteX15" fmla="*/ 10169747 w 12089090"/>
                  <a:gd name="connsiteY15" fmla="*/ 1974212 h 13511369"/>
                  <a:gd name="connsiteX16" fmla="*/ 10195940 w 12089090"/>
                  <a:gd name="connsiteY16" fmla="*/ 2128994 h 13511369"/>
                  <a:gd name="connsiteX17" fmla="*/ 9986390 w 12089090"/>
                  <a:gd name="connsiteY17" fmla="*/ 2152806 h 13511369"/>
                  <a:gd name="connsiteX18" fmla="*/ 10012584 w 12089090"/>
                  <a:gd name="connsiteY18" fmla="*/ 2438556 h 13511369"/>
                  <a:gd name="connsiteX19" fmla="*/ 9923287 w 12089090"/>
                  <a:gd name="connsiteY19" fmla="*/ 2486432 h 13511369"/>
                  <a:gd name="connsiteX20" fmla="*/ 9836372 w 12089090"/>
                  <a:gd name="connsiteY20" fmla="*/ 2433794 h 13511369"/>
                  <a:gd name="connsiteX21" fmla="*/ 9698259 w 12089090"/>
                  <a:gd name="connsiteY21" fmla="*/ 2379025 h 13511369"/>
                  <a:gd name="connsiteX22" fmla="*/ 9650634 w 12089090"/>
                  <a:gd name="connsiteY22" fmla="*/ 2271869 h 13511369"/>
                  <a:gd name="connsiteX23" fmla="*/ 9519665 w 12089090"/>
                  <a:gd name="connsiteY23" fmla="*/ 2290919 h 13511369"/>
                  <a:gd name="connsiteX24" fmla="*/ 9305353 w 12089090"/>
                  <a:gd name="connsiteY24" fmla="*/ 2112325 h 13511369"/>
                  <a:gd name="connsiteX25" fmla="*/ 9176765 w 12089090"/>
                  <a:gd name="connsiteY25" fmla="*/ 2209956 h 13511369"/>
                  <a:gd name="connsiteX26" fmla="*/ 9123187 w 12089090"/>
                  <a:gd name="connsiteY26" fmla="*/ 2105432 h 13511369"/>
                  <a:gd name="connsiteX27" fmla="*/ 8936259 w 12089090"/>
                  <a:gd name="connsiteY27" fmla="*/ 2012313 h 13511369"/>
                  <a:gd name="connsiteX28" fmla="*/ 8874347 w 12089090"/>
                  <a:gd name="connsiteY28" fmla="*/ 2231388 h 13511369"/>
                  <a:gd name="connsiteX29" fmla="*/ 8881490 w 12089090"/>
                  <a:gd name="connsiteY29" fmla="*/ 2321875 h 13511369"/>
                  <a:gd name="connsiteX30" fmla="*/ 8781478 w 12089090"/>
                  <a:gd name="connsiteY30" fmla="*/ 2293300 h 13511369"/>
                  <a:gd name="connsiteX31" fmla="*/ 8579072 w 12089090"/>
                  <a:gd name="connsiteY31" fmla="*/ 2374263 h 13511369"/>
                  <a:gd name="connsiteX32" fmla="*/ 8418337 w 12089090"/>
                  <a:gd name="connsiteY32" fmla="*/ 2848382 h 13511369"/>
                  <a:gd name="connsiteX33" fmla="*/ 8300465 w 12089090"/>
                  <a:gd name="connsiteY33" fmla="*/ 2740975 h 13511369"/>
                  <a:gd name="connsiteX34" fmla="*/ 8262365 w 12089090"/>
                  <a:gd name="connsiteY34" fmla="*/ 2845750 h 13511369"/>
                  <a:gd name="connsiteX35" fmla="*/ 8095678 w 12089090"/>
                  <a:gd name="connsiteY35" fmla="*/ 2810031 h 13511369"/>
                  <a:gd name="connsiteX36" fmla="*/ 8019478 w 12089090"/>
                  <a:gd name="connsiteY36" fmla="*/ 2614769 h 13511369"/>
                  <a:gd name="connsiteX37" fmla="*/ 7656337 w 12089090"/>
                  <a:gd name="connsiteY37" fmla="*/ 2429282 h 13511369"/>
                  <a:gd name="connsiteX38" fmla="*/ 7595615 w 12089090"/>
                  <a:gd name="connsiteY38" fmla="*/ 2443319 h 13511369"/>
                  <a:gd name="connsiteX39" fmla="*/ 7526559 w 12089090"/>
                  <a:gd name="connsiteY39" fmla="*/ 2407600 h 13511369"/>
                  <a:gd name="connsiteX40" fmla="*/ 7521797 w 12089090"/>
                  <a:gd name="connsiteY40" fmla="*/ 2148044 h 13511369"/>
                  <a:gd name="connsiteX41" fmla="*/ 7412259 w 12089090"/>
                  <a:gd name="connsiteY41" fmla="*/ 2105181 h 13511369"/>
                  <a:gd name="connsiteX42" fmla="*/ 7371778 w 12089090"/>
                  <a:gd name="connsiteY42" fmla="*/ 1993263 h 13511369"/>
                  <a:gd name="connsiteX43" fmla="*/ 7281290 w 12089090"/>
                  <a:gd name="connsiteY43" fmla="*/ 2021838 h 13511369"/>
                  <a:gd name="connsiteX44" fmla="*/ 7180087 w 12089090"/>
                  <a:gd name="connsiteY44" fmla="*/ 1905407 h 13511369"/>
                  <a:gd name="connsiteX45" fmla="*/ 7321772 w 12089090"/>
                  <a:gd name="connsiteY45" fmla="*/ 1876581 h 13511369"/>
                  <a:gd name="connsiteX46" fmla="*/ 7419403 w 12089090"/>
                  <a:gd name="connsiteY46" fmla="*/ 1843244 h 13511369"/>
                  <a:gd name="connsiteX47" fmla="*/ 7457503 w 12089090"/>
                  <a:gd name="connsiteY47" fmla="*/ 1764663 h 13511369"/>
                  <a:gd name="connsiteX48" fmla="*/ 7543228 w 12089090"/>
                  <a:gd name="connsiteY48" fmla="*/ 1752756 h 13511369"/>
                  <a:gd name="connsiteX49" fmla="*/ 7618237 w 12089090"/>
                  <a:gd name="connsiteY49" fmla="*/ 1552982 h 13511369"/>
                  <a:gd name="connsiteX50" fmla="*/ 7512272 w 12089090"/>
                  <a:gd name="connsiteY50" fmla="*/ 1428906 h 13511369"/>
                  <a:gd name="connsiteX51" fmla="*/ 7275337 w 12089090"/>
                  <a:gd name="connsiteY51" fmla="*/ 1305332 h 13511369"/>
                  <a:gd name="connsiteX52" fmla="*/ 6959822 w 12089090"/>
                  <a:gd name="connsiteY52" fmla="*/ 1395569 h 13511369"/>
                  <a:gd name="connsiteX53" fmla="*/ 6752653 w 12089090"/>
                  <a:gd name="connsiteY53" fmla="*/ 1359850 h 13511369"/>
                  <a:gd name="connsiteX54" fmla="*/ 6647878 w 12089090"/>
                  <a:gd name="connsiteY54" fmla="*/ 1431288 h 13511369"/>
                  <a:gd name="connsiteX55" fmla="*/ 6488334 w 12089090"/>
                  <a:gd name="connsiteY55" fmla="*/ 1331275 h 13511369"/>
                  <a:gd name="connsiteX56" fmla="*/ 6354984 w 12089090"/>
                  <a:gd name="connsiteY56" fmla="*/ 1402713 h 13511369"/>
                  <a:gd name="connsiteX57" fmla="*/ 6265687 w 12089090"/>
                  <a:gd name="connsiteY57" fmla="*/ 1362482 h 13511369"/>
                  <a:gd name="connsiteX58" fmla="*/ 6181153 w 12089090"/>
                  <a:gd name="connsiteY58" fmla="*/ 1433669 h 13511369"/>
                  <a:gd name="connsiteX59" fmla="*/ 6052565 w 12089090"/>
                  <a:gd name="connsiteY59" fmla="*/ 1269363 h 13511369"/>
                  <a:gd name="connsiteX60" fmla="*/ 5971603 w 12089090"/>
                  <a:gd name="connsiteY60" fmla="*/ 1078863 h 13511369"/>
                  <a:gd name="connsiteX61" fmla="*/ 5808487 w 12089090"/>
                  <a:gd name="connsiteY61" fmla="*/ 1000532 h 13511369"/>
                  <a:gd name="connsiteX62" fmla="*/ 5647753 w 12089090"/>
                  <a:gd name="connsiteY62" fmla="*/ 921700 h 13511369"/>
                  <a:gd name="connsiteX63" fmla="*/ 5566790 w 12089090"/>
                  <a:gd name="connsiteY63" fmla="*/ 995519 h 13511369"/>
                  <a:gd name="connsiteX64" fmla="*/ 5500115 w 12089090"/>
                  <a:gd name="connsiteY64" fmla="*/ 847881 h 13511369"/>
                  <a:gd name="connsiteX65" fmla="*/ 5295328 w 12089090"/>
                  <a:gd name="connsiteY65" fmla="*/ 838356 h 13511369"/>
                  <a:gd name="connsiteX66" fmla="*/ 5119115 w 12089090"/>
                  <a:gd name="connsiteY66" fmla="*/ 678813 h 13511369"/>
                  <a:gd name="connsiteX67" fmla="*/ 4872656 w 12089090"/>
                  <a:gd name="connsiteY67" fmla="*/ 524282 h 13511369"/>
                  <a:gd name="connsiteX68" fmla="*/ 4578572 w 12089090"/>
                  <a:gd name="connsiteY68" fmla="*/ 478788 h 13511369"/>
                  <a:gd name="connsiteX69" fmla="*/ 4330922 w 12089090"/>
                  <a:gd name="connsiteY69" fmla="*/ 395444 h 13511369"/>
                  <a:gd name="connsiteX70" fmla="*/ 4363068 w 12089090"/>
                  <a:gd name="connsiteY70" fmla="*/ 505232 h 13511369"/>
                  <a:gd name="connsiteX71" fmla="*/ 4118990 w 12089090"/>
                  <a:gd name="connsiteY71" fmla="*/ 528794 h 13511369"/>
                  <a:gd name="connsiteX72" fmla="*/ 3952303 w 12089090"/>
                  <a:gd name="connsiteY72" fmla="*/ 640713 h 13511369"/>
                  <a:gd name="connsiteX73" fmla="*/ 3770137 w 12089090"/>
                  <a:gd name="connsiteY73" fmla="*/ 929094 h 13511369"/>
                  <a:gd name="connsiteX74" fmla="*/ 3680840 w 12089090"/>
                  <a:gd name="connsiteY74" fmla="*/ 914556 h 13511369"/>
                  <a:gd name="connsiteX75" fmla="*/ 3578447 w 12089090"/>
                  <a:gd name="connsiteY75" fmla="*/ 990756 h 13511369"/>
                  <a:gd name="connsiteX76" fmla="*/ 3404615 w 12089090"/>
                  <a:gd name="connsiteY76" fmla="*/ 1205069 h 13511369"/>
                  <a:gd name="connsiteX77" fmla="*/ 3266503 w 12089090"/>
                  <a:gd name="connsiteY77" fmla="*/ 1266981 h 13511369"/>
                  <a:gd name="connsiteX78" fmla="*/ 3184349 w 12089090"/>
                  <a:gd name="connsiteY78" fmla="*/ 1343433 h 13511369"/>
                  <a:gd name="connsiteX79" fmla="*/ 2956940 w 12089090"/>
                  <a:gd name="connsiteY79" fmla="*/ 1233644 h 13511369"/>
                  <a:gd name="connsiteX80" fmla="*/ 2829544 w 12089090"/>
                  <a:gd name="connsiteY80" fmla="*/ 1317239 h 13511369"/>
                  <a:gd name="connsiteX81" fmla="*/ 2690240 w 12089090"/>
                  <a:gd name="connsiteY81" fmla="*/ 1366994 h 13511369"/>
                  <a:gd name="connsiteX82" fmla="*/ 2455687 w 12089090"/>
                  <a:gd name="connsiteY82" fmla="*/ 1452970 h 13511369"/>
                  <a:gd name="connsiteX83" fmla="*/ 2421159 w 12089090"/>
                  <a:gd name="connsiteY83" fmla="*/ 1328894 h 13511369"/>
                  <a:gd name="connsiteX84" fmla="*/ 2341387 w 12089090"/>
                  <a:gd name="connsiteY84" fmla="*/ 1248182 h 13511369"/>
                  <a:gd name="connsiteX85" fmla="*/ 2364009 w 12089090"/>
                  <a:gd name="connsiteY85" fmla="*/ 1407475 h 13511369"/>
                  <a:gd name="connsiteX86" fmla="*/ 2321147 w 12089090"/>
                  <a:gd name="connsiteY86" fmla="*/ 1557494 h 13511369"/>
                  <a:gd name="connsiteX87" fmla="*/ 2379487 w 12089090"/>
                  <a:gd name="connsiteY87" fmla="*/ 1629182 h 13511369"/>
                  <a:gd name="connsiteX88" fmla="*/ 2748581 w 12089090"/>
                  <a:gd name="connsiteY88" fmla="*/ 1888739 h 13511369"/>
                  <a:gd name="connsiteX89" fmla="*/ 2818828 w 12089090"/>
                  <a:gd name="connsiteY89" fmla="*/ 2031363 h 13511369"/>
                  <a:gd name="connsiteX90" fmla="*/ 2799778 w 12089090"/>
                  <a:gd name="connsiteY90" fmla="*/ 2224244 h 13511369"/>
                  <a:gd name="connsiteX91" fmla="*/ 2870025 w 12089090"/>
                  <a:gd name="connsiteY91" fmla="*/ 2431664 h 13511369"/>
                  <a:gd name="connsiteX92" fmla="*/ 3027187 w 12089090"/>
                  <a:gd name="connsiteY92" fmla="*/ 2567395 h 13511369"/>
                  <a:gd name="connsiteX93" fmla="*/ 3160537 w 12089090"/>
                  <a:gd name="connsiteY93" fmla="*/ 2543582 h 13511369"/>
                  <a:gd name="connsiteX94" fmla="*/ 3228403 w 12089090"/>
                  <a:gd name="connsiteY94" fmla="*/ 2648106 h 13511369"/>
                  <a:gd name="connsiteX95" fmla="*/ 3130772 w 12089090"/>
                  <a:gd name="connsiteY95" fmla="*/ 2719544 h 13511369"/>
                  <a:gd name="connsiteX96" fmla="*/ 3115293 w 12089090"/>
                  <a:gd name="connsiteY96" fmla="*/ 2843619 h 13511369"/>
                  <a:gd name="connsiteX97" fmla="*/ 3023615 w 12089090"/>
                  <a:gd name="connsiteY97" fmla="*/ 2957669 h 13511369"/>
                  <a:gd name="connsiteX98" fmla="*/ 3016472 w 12089090"/>
                  <a:gd name="connsiteY98" fmla="*/ 3050538 h 13511369"/>
                  <a:gd name="connsiteX99" fmla="*/ 2916459 w 12089090"/>
                  <a:gd name="connsiteY99" fmla="*/ 3143406 h 13511369"/>
                  <a:gd name="connsiteX100" fmla="*/ 2874787 w 12089090"/>
                  <a:gd name="connsiteY100" fmla="*/ 3248432 h 13511369"/>
                  <a:gd name="connsiteX101" fmla="*/ 2916459 w 12089090"/>
                  <a:gd name="connsiteY101" fmla="*/ 3355338 h 13511369"/>
                  <a:gd name="connsiteX102" fmla="*/ 3039093 w 12089090"/>
                  <a:gd name="connsiteY102" fmla="*/ 3469889 h 13511369"/>
                  <a:gd name="connsiteX103" fmla="*/ 2880740 w 12089090"/>
                  <a:gd name="connsiteY103" fmla="*/ 3872069 h 13511369"/>
                  <a:gd name="connsiteX104" fmla="*/ 2854547 w 12089090"/>
                  <a:gd name="connsiteY104" fmla="*/ 4003038 h 13511369"/>
                  <a:gd name="connsiteX105" fmla="*/ 2779537 w 12089090"/>
                  <a:gd name="connsiteY105" fmla="*/ 4067582 h 13511369"/>
                  <a:gd name="connsiteX106" fmla="*/ 2630709 w 12089090"/>
                  <a:gd name="connsiteY106" fmla="*/ 4069713 h 13511369"/>
                  <a:gd name="connsiteX107" fmla="*/ 2559272 w 12089090"/>
                  <a:gd name="connsiteY107" fmla="*/ 4041138 h 13511369"/>
                  <a:gd name="connsiteX108" fmla="*/ 2497359 w 12089090"/>
                  <a:gd name="connsiteY108" fmla="*/ 3964938 h 13511369"/>
                  <a:gd name="connsiteX109" fmla="*/ 2360437 w 12089090"/>
                  <a:gd name="connsiteY109" fmla="*/ 3991382 h 13511369"/>
                  <a:gd name="connsiteX110" fmla="*/ 2302097 w 12089090"/>
                  <a:gd name="connsiteY110" fmla="*/ 4098288 h 13511369"/>
                  <a:gd name="connsiteX111" fmla="*/ 2402109 w 12089090"/>
                  <a:gd name="connsiteY111" fmla="*/ 4295932 h 13511369"/>
                  <a:gd name="connsiteX112" fmla="*/ 2322337 w 12089090"/>
                  <a:gd name="connsiteY112" fmla="*/ 4353332 h 13511369"/>
                  <a:gd name="connsiteX113" fmla="*/ 2533078 w 12089090"/>
                  <a:gd name="connsiteY113" fmla="*/ 4645975 h 13511369"/>
                  <a:gd name="connsiteX114" fmla="*/ 2597372 w 12089090"/>
                  <a:gd name="connsiteY114" fmla="*/ 4879338 h 13511369"/>
                  <a:gd name="connsiteX115" fmla="*/ 2489024 w 12089090"/>
                  <a:gd name="connsiteY115" fmla="*/ 4958170 h 13511369"/>
                  <a:gd name="connsiteX116" fmla="*/ 2471165 w 12089090"/>
                  <a:gd name="connsiteY116" fmla="*/ 5122225 h 13511369"/>
                  <a:gd name="connsiteX117" fmla="*/ 2387822 w 12089090"/>
                  <a:gd name="connsiteY117" fmla="*/ 5196044 h 13511369"/>
                  <a:gd name="connsiteX118" fmla="*/ 2398537 w 12089090"/>
                  <a:gd name="connsiteY118" fmla="*/ 5286782 h 13511369"/>
                  <a:gd name="connsiteX119" fmla="*/ 2506884 w 12089090"/>
                  <a:gd name="connsiteY119" fmla="*/ 5384163 h 13511369"/>
                  <a:gd name="connsiteX120" fmla="*/ 2512837 w 12089090"/>
                  <a:gd name="connsiteY120" fmla="*/ 5534432 h 13511369"/>
                  <a:gd name="connsiteX121" fmla="*/ 2516409 w 12089090"/>
                  <a:gd name="connsiteY121" fmla="*/ 5622288 h 13511369"/>
                  <a:gd name="connsiteX122" fmla="*/ 2649759 w 12089090"/>
                  <a:gd name="connsiteY122" fmla="*/ 5741350 h 13511369"/>
                  <a:gd name="connsiteX123" fmla="*/ 2814065 w 12089090"/>
                  <a:gd name="connsiteY123" fmla="*/ 5819932 h 13511369"/>
                  <a:gd name="connsiteX124" fmla="*/ 2846212 w 12089090"/>
                  <a:gd name="connsiteY124" fmla="*/ 6036875 h 13511369"/>
                  <a:gd name="connsiteX125" fmla="*/ 2836687 w 12089090"/>
                  <a:gd name="connsiteY125" fmla="*/ 6239282 h 13511369"/>
                  <a:gd name="connsiteX126" fmla="*/ 2611659 w 12089090"/>
                  <a:gd name="connsiteY126" fmla="*/ 6322375 h 13511369"/>
                  <a:gd name="connsiteX127" fmla="*/ 2627137 w 12089090"/>
                  <a:gd name="connsiteY127" fmla="*/ 6448832 h 13511369"/>
                  <a:gd name="connsiteX128" fmla="*/ 2531887 w 12089090"/>
                  <a:gd name="connsiteY128" fmla="*/ 6696482 h 13511369"/>
                  <a:gd name="connsiteX129" fmla="*/ 2585465 w 12089090"/>
                  <a:gd name="connsiteY129" fmla="*/ 6812913 h 13511369"/>
                  <a:gd name="connsiteX130" fmla="*/ 2535459 w 12089090"/>
                  <a:gd name="connsiteY130" fmla="*/ 6872444 h 13511369"/>
                  <a:gd name="connsiteX131" fmla="*/ 2478309 w 12089090"/>
                  <a:gd name="connsiteY131" fmla="*/ 6981982 h 13511369"/>
                  <a:gd name="connsiteX132" fmla="*/ 2365199 w 12089090"/>
                  <a:gd name="connsiteY132" fmla="*/ 7022714 h 13511369"/>
                  <a:gd name="connsiteX133" fmla="*/ 2123503 w 12089090"/>
                  <a:gd name="connsiteY133" fmla="*/ 7248682 h 13511369"/>
                  <a:gd name="connsiteX134" fmla="*/ 2171128 w 12089090"/>
                  <a:gd name="connsiteY134" fmla="*/ 7551100 h 13511369"/>
                  <a:gd name="connsiteX135" fmla="*/ 2143743 w 12089090"/>
                  <a:gd name="connsiteY135" fmla="*/ 7627551 h 13511369"/>
                  <a:gd name="connsiteX136" fmla="*/ 1973484 w 12089090"/>
                  <a:gd name="connsiteY136" fmla="*/ 7703500 h 13511369"/>
                  <a:gd name="connsiteX137" fmla="*/ 1867519 w 12089090"/>
                  <a:gd name="connsiteY137" fmla="*/ 7841863 h 13511369"/>
                  <a:gd name="connsiteX138" fmla="*/ 1842515 w 12089090"/>
                  <a:gd name="connsiteY138" fmla="*/ 8084500 h 13511369"/>
                  <a:gd name="connsiteX139" fmla="*/ 1721072 w 12089090"/>
                  <a:gd name="connsiteY139" fmla="*/ 8148794 h 13511369"/>
                  <a:gd name="connsiteX140" fmla="*/ 1703212 w 12089090"/>
                  <a:gd name="connsiteY140" fmla="*/ 8291919 h 13511369"/>
                  <a:gd name="connsiteX141" fmla="*/ 1671065 w 12089090"/>
                  <a:gd name="connsiteY141" fmla="*/ 8510744 h 13511369"/>
                  <a:gd name="connsiteX142" fmla="*/ 1716309 w 12089090"/>
                  <a:gd name="connsiteY142" fmla="*/ 8653619 h 13511369"/>
                  <a:gd name="connsiteX143" fmla="*/ 1706784 w 12089090"/>
                  <a:gd name="connsiteY143" fmla="*/ 8772682 h 13511369"/>
                  <a:gd name="connsiteX144" fmla="*/ 1788937 w 12089090"/>
                  <a:gd name="connsiteY144" fmla="*/ 8963432 h 13511369"/>
                  <a:gd name="connsiteX145" fmla="*/ 1657969 w 12089090"/>
                  <a:gd name="connsiteY145" fmla="*/ 9413488 h 13511369"/>
                  <a:gd name="connsiteX146" fmla="*/ 1506759 w 12089090"/>
                  <a:gd name="connsiteY146" fmla="*/ 9498963 h 13511369"/>
                  <a:gd name="connsiteX147" fmla="*/ 1463897 w 12089090"/>
                  <a:gd name="connsiteY147" fmla="*/ 9682319 h 13511369"/>
                  <a:gd name="connsiteX148" fmla="*/ 1321022 w 12089090"/>
                  <a:gd name="connsiteY148" fmla="*/ 9748994 h 13511369"/>
                  <a:gd name="connsiteX149" fmla="*/ 1312687 w 12089090"/>
                  <a:gd name="connsiteY149" fmla="*/ 9839732 h 13511369"/>
                  <a:gd name="connsiteX150" fmla="*/ 1237678 w 12089090"/>
                  <a:gd name="connsiteY150" fmla="*/ 9970450 h 13511369"/>
                  <a:gd name="connsiteX151" fmla="*/ 1254347 w 12089090"/>
                  <a:gd name="connsiteY151" fmla="*/ 10151425 h 13511369"/>
                  <a:gd name="connsiteX152" fmla="*/ 1179337 w 12089090"/>
                  <a:gd name="connsiteY152" fmla="*/ 10315982 h 13511369"/>
                  <a:gd name="connsiteX153" fmla="*/ 932878 w 12089090"/>
                  <a:gd name="connsiteY153" fmla="*/ 10353832 h 13511369"/>
                  <a:gd name="connsiteX154" fmla="*/ 817387 w 12089090"/>
                  <a:gd name="connsiteY154" fmla="*/ 10468382 h 13511369"/>
                  <a:gd name="connsiteX155" fmla="*/ 678084 w 12089090"/>
                  <a:gd name="connsiteY155" fmla="*/ 10480038 h 13511369"/>
                  <a:gd name="connsiteX156" fmla="*/ 585215 w 12089090"/>
                  <a:gd name="connsiteY156" fmla="*/ 10544332 h 13511369"/>
                  <a:gd name="connsiteX157" fmla="*/ 497109 w 12089090"/>
                  <a:gd name="connsiteY157" fmla="*/ 10503850 h 13511369"/>
                  <a:gd name="connsiteX158" fmla="*/ 399478 w 12089090"/>
                  <a:gd name="connsiteY158" fmla="*/ 10510994 h 13511369"/>
                  <a:gd name="connsiteX159" fmla="*/ 301847 w 12089090"/>
                  <a:gd name="connsiteY159" fmla="*/ 10482419 h 13511369"/>
                  <a:gd name="connsiteX160" fmla="*/ 238743 w 12089090"/>
                  <a:gd name="connsiteY160" fmla="*/ 10535057 h 13511369"/>
                  <a:gd name="connsiteX161" fmla="*/ 17287 w 12089090"/>
                  <a:gd name="connsiteY161" fmla="*/ 10430282 h 13511369"/>
                  <a:gd name="connsiteX162" fmla="*/ 78009 w 12089090"/>
                  <a:gd name="connsiteY162" fmla="*/ 10608625 h 13511369"/>
                  <a:gd name="connsiteX163" fmla="*/ 11334 w 12089090"/>
                  <a:gd name="connsiteY163" fmla="*/ 10787219 h 13511369"/>
                  <a:gd name="connsiteX164" fmla="*/ 112537 w 12089090"/>
                  <a:gd name="connsiteY164" fmla="*/ 11056551 h 13511369"/>
                  <a:gd name="connsiteX165" fmla="*/ 8953 w 12089090"/>
                  <a:gd name="connsiteY165" fmla="*/ 11234894 h 13511369"/>
                  <a:gd name="connsiteX166" fmla="*/ 17287 w 12089090"/>
                  <a:gd name="connsiteY166" fmla="*/ 11420882 h 13511369"/>
                  <a:gd name="connsiteX167" fmla="*/ 158972 w 12089090"/>
                  <a:gd name="connsiteY167" fmla="*/ 11470638 h 13511369"/>
                  <a:gd name="connsiteX168" fmla="*/ 455437 w 12089090"/>
                  <a:gd name="connsiteY168" fmla="*/ 11497082 h 13511369"/>
                  <a:gd name="connsiteX169" fmla="*/ 623315 w 12089090"/>
                  <a:gd name="connsiteY169" fmla="*/ 11544457 h 13511369"/>
                  <a:gd name="connsiteX170" fmla="*/ 737615 w 12089090"/>
                  <a:gd name="connsiteY170" fmla="*/ 11489688 h 13511369"/>
                  <a:gd name="connsiteX171" fmla="*/ 912637 w 12089090"/>
                  <a:gd name="connsiteY171" fmla="*/ 11535182 h 13511369"/>
                  <a:gd name="connsiteX172" fmla="*/ 1078134 w 12089090"/>
                  <a:gd name="connsiteY172" fmla="*/ 11413488 h 13511369"/>
                  <a:gd name="connsiteX173" fmla="*/ 1155524 w 12089090"/>
                  <a:gd name="connsiteY173" fmla="*/ 11470889 h 13511369"/>
                  <a:gd name="connsiteX174" fmla="*/ 1294828 w 12089090"/>
                  <a:gd name="connsiteY174" fmla="*/ 11496832 h 13511369"/>
                  <a:gd name="connsiteX175" fmla="*/ 1466278 w 12089090"/>
                  <a:gd name="connsiteY175" fmla="*/ 11508738 h 13511369"/>
                  <a:gd name="connsiteX176" fmla="*/ 1552003 w 12089090"/>
                  <a:gd name="connsiteY176" fmla="*/ 11573032 h 13511369"/>
                  <a:gd name="connsiteX177" fmla="*/ 1652015 w 12089090"/>
                  <a:gd name="connsiteY177" fmla="*/ 11580175 h 13511369"/>
                  <a:gd name="connsiteX178" fmla="*/ 1731787 w 12089090"/>
                  <a:gd name="connsiteY178" fmla="*/ 11592332 h 13511369"/>
                  <a:gd name="connsiteX179" fmla="*/ 1659159 w 12089090"/>
                  <a:gd name="connsiteY179" fmla="*/ 11737338 h 13511369"/>
                  <a:gd name="connsiteX180" fmla="*/ 1693687 w 12089090"/>
                  <a:gd name="connsiteY180" fmla="*/ 11992382 h 13511369"/>
                  <a:gd name="connsiteX181" fmla="*/ 1871090 w 12089090"/>
                  <a:gd name="connsiteY181" fmla="*/ 12130244 h 13511369"/>
                  <a:gd name="connsiteX182" fmla="*/ 1993724 w 12089090"/>
                  <a:gd name="connsiteY182" fmla="*/ 12056676 h 13511369"/>
                  <a:gd name="connsiteX183" fmla="*/ 2066353 w 12089090"/>
                  <a:gd name="connsiteY183" fmla="*/ 12104050 h 13511369"/>
                  <a:gd name="connsiteX184" fmla="*/ 2142553 w 12089090"/>
                  <a:gd name="connsiteY184" fmla="*/ 12034994 h 13511369"/>
                  <a:gd name="connsiteX185" fmla="*/ 2242565 w 12089090"/>
                  <a:gd name="connsiteY185" fmla="*/ 12058807 h 13511369"/>
                  <a:gd name="connsiteX186" fmla="*/ 2473547 w 12089090"/>
                  <a:gd name="connsiteY186" fmla="*/ 12008800 h 13511369"/>
                  <a:gd name="connsiteX187" fmla="*/ 2524743 w 12089090"/>
                  <a:gd name="connsiteY187" fmla="*/ 11899513 h 13511369"/>
                  <a:gd name="connsiteX188" fmla="*/ 2893837 w 12089090"/>
                  <a:gd name="connsiteY188" fmla="*/ 12030482 h 13511369"/>
                  <a:gd name="connsiteX189" fmla="*/ 2983134 w 12089090"/>
                  <a:gd name="connsiteY189" fmla="*/ 12018325 h 13511369"/>
                  <a:gd name="connsiteX190" fmla="*/ 3084337 w 12089090"/>
                  <a:gd name="connsiteY190" fmla="*/ 12182882 h 13511369"/>
                  <a:gd name="connsiteX191" fmla="*/ 3323653 w 12089090"/>
                  <a:gd name="connsiteY191" fmla="*/ 12127863 h 13511369"/>
                  <a:gd name="connsiteX192" fmla="*/ 3433190 w 12089090"/>
                  <a:gd name="connsiteY192" fmla="*/ 12196919 h 13511369"/>
                  <a:gd name="connsiteX193" fmla="*/ 3586781 w 12089090"/>
                  <a:gd name="connsiteY193" fmla="*/ 12266226 h 13511369"/>
                  <a:gd name="connsiteX194" fmla="*/ 3522487 w 12089090"/>
                  <a:gd name="connsiteY194" fmla="*/ 12387670 h 13511369"/>
                  <a:gd name="connsiteX195" fmla="*/ 3607022 w 12089090"/>
                  <a:gd name="connsiteY195" fmla="*/ 12592207 h 13511369"/>
                  <a:gd name="connsiteX196" fmla="*/ 3560587 w 12089090"/>
                  <a:gd name="connsiteY196" fmla="*/ 12773432 h 13511369"/>
                  <a:gd name="connsiteX197" fmla="*/ 3545109 w 12089090"/>
                  <a:gd name="connsiteY197" fmla="*/ 12987494 h 13511369"/>
                  <a:gd name="connsiteX198" fmla="*/ 3636787 w 12089090"/>
                  <a:gd name="connsiteY198" fmla="*/ 13211582 h 13511369"/>
                  <a:gd name="connsiteX199" fmla="*/ 3922537 w 12089090"/>
                  <a:gd name="connsiteY199" fmla="*/ 13440182 h 13511369"/>
                  <a:gd name="connsiteX200" fmla="*/ 4514278 w 12089090"/>
                  <a:gd name="connsiteY200" fmla="*/ 13511369 h 13511369"/>
                  <a:gd name="connsiteX201" fmla="*/ 4549996 w 12089090"/>
                  <a:gd name="connsiteY201" fmla="*/ 13442312 h 13511369"/>
                  <a:gd name="connsiteX202" fmla="*/ 4208287 w 12089090"/>
                  <a:gd name="connsiteY202" fmla="*/ 13154432 h 13511369"/>
                  <a:gd name="connsiteX203" fmla="*/ 4635722 w 12089090"/>
                  <a:gd name="connsiteY203" fmla="*/ 13268482 h 13511369"/>
                  <a:gd name="connsiteX204" fmla="*/ 4951237 w 12089090"/>
                  <a:gd name="connsiteY204" fmla="*/ 13268732 h 13511369"/>
                  <a:gd name="connsiteX205" fmla="*/ 5052440 w 12089090"/>
                  <a:gd name="connsiteY205" fmla="*/ 13058932 h 13511369"/>
                  <a:gd name="connsiteX206" fmla="*/ 5011959 w 12089090"/>
                  <a:gd name="connsiteY206" fmla="*/ 12985113 h 13511369"/>
                  <a:gd name="connsiteX207" fmla="*/ 5008387 w 12089090"/>
                  <a:gd name="connsiteY207" fmla="*/ 12678182 h 13511369"/>
                  <a:gd name="connsiteX208" fmla="*/ 5084587 w 12089090"/>
                  <a:gd name="connsiteY208" fmla="*/ 12563882 h 13511369"/>
                  <a:gd name="connsiteX209" fmla="*/ 5046487 w 12089090"/>
                  <a:gd name="connsiteY209" fmla="*/ 12225745 h 13511369"/>
                  <a:gd name="connsiteX210" fmla="*/ 5375100 w 12089090"/>
                  <a:gd name="connsiteY210" fmla="*/ 12097157 h 13511369"/>
                  <a:gd name="connsiteX211" fmla="*/ 5656087 w 12089090"/>
                  <a:gd name="connsiteY211" fmla="*/ 12180502 h 13511369"/>
                  <a:gd name="connsiteX212" fmla="*/ 5541787 w 12089090"/>
                  <a:gd name="connsiteY212" fmla="*/ 11249432 h 13511369"/>
                  <a:gd name="connsiteX213" fmla="*/ 5602510 w 12089090"/>
                  <a:gd name="connsiteY213" fmla="*/ 10722925 h 13511369"/>
                  <a:gd name="connsiteX214" fmla="*/ 5485827 w 12089090"/>
                  <a:gd name="connsiteY214" fmla="*/ 10663394 h 13511369"/>
                  <a:gd name="connsiteX215" fmla="*/ 5602509 w 12089090"/>
                  <a:gd name="connsiteY215" fmla="*/ 10701495 h 13511369"/>
                  <a:gd name="connsiteX216" fmla="*/ 5628703 w 12089090"/>
                  <a:gd name="connsiteY216" fmla="*/ 10160950 h 13511369"/>
                  <a:gd name="connsiteX217" fmla="*/ 5715618 w 12089090"/>
                  <a:gd name="connsiteY217" fmla="*/ 9775438 h 13511369"/>
                  <a:gd name="connsiteX218" fmla="*/ 5847778 w 12089090"/>
                  <a:gd name="connsiteY218" fmla="*/ 9408475 h 13511369"/>
                  <a:gd name="connsiteX219" fmla="*/ 5938265 w 12089090"/>
                  <a:gd name="connsiteY219" fmla="*/ 9196544 h 13511369"/>
                  <a:gd name="connsiteX220" fmla="*/ 5776340 w 12089090"/>
                  <a:gd name="connsiteY220" fmla="*/ 9329894 h 13511369"/>
                  <a:gd name="connsiteX221" fmla="*/ 5940647 w 12089090"/>
                  <a:gd name="connsiteY221" fmla="*/ 9137013 h 13511369"/>
                  <a:gd name="connsiteX222" fmla="*/ 5972794 w 12089090"/>
                  <a:gd name="connsiteY222" fmla="*/ 8956289 h 13511369"/>
                  <a:gd name="connsiteX223" fmla="*/ 5976365 w 12089090"/>
                  <a:gd name="connsiteY223" fmla="*/ 9087006 h 13511369"/>
                  <a:gd name="connsiteX224" fmla="*/ 6458567 w 12089090"/>
                  <a:gd name="connsiteY224" fmla="*/ 8201432 h 13511369"/>
                  <a:gd name="connsiteX225" fmla="*/ 6221634 w 12089090"/>
                  <a:gd name="connsiteY225" fmla="*/ 8101170 h 13511369"/>
                  <a:gd name="connsiteX226" fmla="*/ 6443090 w 12089090"/>
                  <a:gd name="connsiteY226" fmla="*/ 8110694 h 13511369"/>
                  <a:gd name="connsiteX227" fmla="*/ 6713363 w 12089090"/>
                  <a:gd name="connsiteY227" fmla="*/ 8074975 h 13511369"/>
                  <a:gd name="connsiteX228" fmla="*/ 6872907 w 12089090"/>
                  <a:gd name="connsiteY228" fmla="*/ 8032113 h 13511369"/>
                  <a:gd name="connsiteX229" fmla="*/ 6802659 w 12089090"/>
                  <a:gd name="connsiteY229" fmla="*/ 7972582 h 13511369"/>
                  <a:gd name="connsiteX230" fmla="*/ 6894339 w 12089090"/>
                  <a:gd name="connsiteY230" fmla="*/ 7846626 h 13511369"/>
                  <a:gd name="connsiteX231" fmla="*/ 6997921 w 12089090"/>
                  <a:gd name="connsiteY231" fmla="*/ 7867807 h 13511369"/>
                  <a:gd name="connsiteX232" fmla="*/ 7034832 w 12089090"/>
                  <a:gd name="connsiteY232" fmla="*/ 7793990 h 13511369"/>
                  <a:gd name="connsiteX233" fmla="*/ 6961013 w 12089090"/>
                  <a:gd name="connsiteY233" fmla="*/ 7693975 h 13511369"/>
                  <a:gd name="connsiteX234" fmla="*/ 6927676 w 12089090"/>
                  <a:gd name="connsiteY234" fmla="*/ 7596344 h 13511369"/>
                  <a:gd name="connsiteX235" fmla="*/ 6837187 w 12089090"/>
                  <a:gd name="connsiteY235" fmla="*/ 7591832 h 13511369"/>
                  <a:gd name="connsiteX236" fmla="*/ 6763369 w 12089090"/>
                  <a:gd name="connsiteY236" fmla="*/ 7674925 h 13511369"/>
                  <a:gd name="connsiteX237" fmla="*/ 6627637 w 12089090"/>
                  <a:gd name="connsiteY237" fmla="*/ 7687082 h 13511369"/>
                  <a:gd name="connsiteX238" fmla="*/ 6687169 w 12089090"/>
                  <a:gd name="connsiteY238" fmla="*/ 7617775 h 13511369"/>
                  <a:gd name="connsiteX239" fmla="*/ 6699076 w 12089090"/>
                  <a:gd name="connsiteY239" fmla="*/ 7529669 h 13511369"/>
                  <a:gd name="connsiteX240" fmla="*/ 6720506 w 12089090"/>
                  <a:gd name="connsiteY240" fmla="*/ 7467756 h 13511369"/>
                  <a:gd name="connsiteX241" fmla="*/ 6684787 w 12089090"/>
                  <a:gd name="connsiteY241" fmla="*/ 7401332 h 13511369"/>
                  <a:gd name="connsiteX242" fmla="*/ 6620494 w 12089090"/>
                  <a:gd name="connsiteY242" fmla="*/ 7432038 h 13511369"/>
                  <a:gd name="connsiteX243" fmla="*/ 6618112 w 12089090"/>
                  <a:gd name="connsiteY243" fmla="*/ 7351326 h 13511369"/>
                  <a:gd name="connsiteX244" fmla="*/ 6837188 w 12089090"/>
                  <a:gd name="connsiteY244" fmla="*/ 7243919 h 13511369"/>
                  <a:gd name="connsiteX245" fmla="*/ 6801469 w 12089090"/>
                  <a:gd name="connsiteY245" fmla="*/ 7089138 h 13511369"/>
                  <a:gd name="connsiteX246" fmla="*/ 6877669 w 12089090"/>
                  <a:gd name="connsiteY246" fmla="*/ 7072469 h 13511369"/>
                  <a:gd name="connsiteX247" fmla="*/ 6856237 w 12089090"/>
                  <a:gd name="connsiteY247" fmla="*/ 6982232 h 13511369"/>
                  <a:gd name="connsiteX248" fmla="*/ 6961013 w 12089090"/>
                  <a:gd name="connsiteY248" fmla="*/ 6984363 h 13511369"/>
                  <a:gd name="connsiteX249" fmla="*/ 7003876 w 12089090"/>
                  <a:gd name="connsiteY249" fmla="*/ 6903400 h 13511369"/>
                  <a:gd name="connsiteX250" fmla="*/ 7106269 w 12089090"/>
                  <a:gd name="connsiteY250" fmla="*/ 6936738 h 13511369"/>
                  <a:gd name="connsiteX251" fmla="*/ 7180088 w 12089090"/>
                  <a:gd name="connsiteY251" fmla="*/ 7039132 h 13511369"/>
                  <a:gd name="connsiteX252" fmla="*/ 7246763 w 12089090"/>
                  <a:gd name="connsiteY252" fmla="*/ 6979600 h 13511369"/>
                  <a:gd name="connsiteX253" fmla="*/ 7187232 w 12089090"/>
                  <a:gd name="connsiteY253" fmla="*/ 6843869 h 13511369"/>
                  <a:gd name="connsiteX254" fmla="*/ 7244381 w 12089090"/>
                  <a:gd name="connsiteY254" fmla="*/ 6896506 h 13511369"/>
                  <a:gd name="connsiteX255" fmla="*/ 7361063 w 12089090"/>
                  <a:gd name="connsiteY255" fmla="*/ 6934357 h 13511369"/>
                  <a:gd name="connsiteX256" fmla="*/ 7434882 w 12089090"/>
                  <a:gd name="connsiteY256" fmla="*/ 7006046 h 13511369"/>
                  <a:gd name="connsiteX257" fmla="*/ 7403926 w 12089090"/>
                  <a:gd name="connsiteY257" fmla="*/ 7144158 h 13511369"/>
                  <a:gd name="connsiteX258" fmla="*/ 7475363 w 12089090"/>
                  <a:gd name="connsiteY258" fmla="*/ 7108439 h 13511369"/>
                  <a:gd name="connsiteX259" fmla="*/ 7465837 w 12089090"/>
                  <a:gd name="connsiteY259" fmla="*/ 7077482 h 13511369"/>
                  <a:gd name="connsiteX260" fmla="*/ 7542038 w 12089090"/>
                  <a:gd name="connsiteY260" fmla="*/ 7163208 h 13511369"/>
                  <a:gd name="connsiteX261" fmla="*/ 7477744 w 12089090"/>
                  <a:gd name="connsiteY261" fmla="*/ 7244171 h 13511369"/>
                  <a:gd name="connsiteX262" fmla="*/ 7542037 w 12089090"/>
                  <a:gd name="connsiteY262" fmla="*/ 7325132 h 13511369"/>
                  <a:gd name="connsiteX263" fmla="*/ 7468219 w 12089090"/>
                  <a:gd name="connsiteY263" fmla="*/ 7344183 h 13511369"/>
                  <a:gd name="connsiteX264" fmla="*/ 7375351 w 12089090"/>
                  <a:gd name="connsiteY264" fmla="*/ 7296558 h 13511369"/>
                  <a:gd name="connsiteX265" fmla="*/ 7327726 w 12089090"/>
                  <a:gd name="connsiteY265" fmla="*/ 7406096 h 13511369"/>
                  <a:gd name="connsiteX266" fmla="*/ 7403926 w 12089090"/>
                  <a:gd name="connsiteY266" fmla="*/ 7425146 h 13511369"/>
                  <a:gd name="connsiteX267" fmla="*/ 7458694 w 12089090"/>
                  <a:gd name="connsiteY267" fmla="*/ 7484677 h 13511369"/>
                  <a:gd name="connsiteX268" fmla="*/ 7484888 w 12089090"/>
                  <a:gd name="connsiteY268" fmla="*/ 7515382 h 13511369"/>
                  <a:gd name="connsiteX269" fmla="*/ 7505128 w 12089090"/>
                  <a:gd name="connsiteY269" fmla="*/ 7467755 h 13511369"/>
                  <a:gd name="connsiteX270" fmla="*/ 7563469 w 12089090"/>
                  <a:gd name="connsiteY270" fmla="*/ 7529921 h 13511369"/>
                  <a:gd name="connsiteX271" fmla="*/ 7656338 w 12089090"/>
                  <a:gd name="connsiteY271" fmla="*/ 7615646 h 13511369"/>
                  <a:gd name="connsiteX272" fmla="*/ 7656338 w 12089090"/>
                  <a:gd name="connsiteY272" fmla="*/ 7510871 h 13511369"/>
                  <a:gd name="connsiteX273" fmla="*/ 7830168 w 12089090"/>
                  <a:gd name="connsiteY273" fmla="*/ 7606120 h 13511369"/>
                  <a:gd name="connsiteX274" fmla="*/ 7723013 w 12089090"/>
                  <a:gd name="connsiteY274" fmla="*/ 7370377 h 13511369"/>
                  <a:gd name="connsiteX275" fmla="*/ 7725394 w 12089090"/>
                  <a:gd name="connsiteY275" fmla="*/ 7234646 h 13511369"/>
                  <a:gd name="connsiteX276" fmla="*/ 7630144 w 12089090"/>
                  <a:gd name="connsiteY276" fmla="*/ 7206071 h 13511369"/>
                  <a:gd name="connsiteX277" fmla="*/ 7694437 w 12089090"/>
                  <a:gd name="connsiteY277" fmla="*/ 7039382 h 13511369"/>
                  <a:gd name="connsiteX278" fmla="*/ 8392144 w 12089090"/>
                  <a:gd name="connsiteY278" fmla="*/ 6653621 h 13511369"/>
                  <a:gd name="connsiteX279" fmla="*/ 8720757 w 12089090"/>
                  <a:gd name="connsiteY279" fmla="*/ 6591708 h 13511369"/>
                  <a:gd name="connsiteX280" fmla="*/ 8739807 w 12089090"/>
                  <a:gd name="connsiteY280" fmla="*/ 6696483 h 13511369"/>
                  <a:gd name="connsiteX281" fmla="*/ 8813626 w 12089090"/>
                  <a:gd name="connsiteY281" fmla="*/ 6701246 h 13511369"/>
                  <a:gd name="connsiteX282" fmla="*/ 8789812 w 12089090"/>
                  <a:gd name="connsiteY282" fmla="*/ 6548844 h 13511369"/>
                  <a:gd name="connsiteX283" fmla="*/ 9332737 w 12089090"/>
                  <a:gd name="connsiteY283" fmla="*/ 6544082 h 13511369"/>
                  <a:gd name="connsiteX284" fmla="*/ 9520856 w 12089090"/>
                  <a:gd name="connsiteY284" fmla="*/ 6494075 h 13511369"/>
                  <a:gd name="connsiteX285" fmla="*/ 9647062 w 12089090"/>
                  <a:gd name="connsiteY285" fmla="*/ 6298813 h 13511369"/>
                  <a:gd name="connsiteX286" fmla="*/ 9923287 w 12089090"/>
                  <a:gd name="connsiteY286" fmla="*/ 6334532 h 13511369"/>
                  <a:gd name="connsiteX287" fmla="*/ 9887569 w 12089090"/>
                  <a:gd name="connsiteY287" fmla="*/ 6420258 h 13511369"/>
                  <a:gd name="connsiteX288" fmla="*/ 9744694 w 12089090"/>
                  <a:gd name="connsiteY288" fmla="*/ 6434546 h 13511369"/>
                  <a:gd name="connsiteX289" fmla="*/ 9813749 w 12089090"/>
                  <a:gd name="connsiteY289" fmla="*/ 6489313 h 13511369"/>
                  <a:gd name="connsiteX290" fmla="*/ 9682782 w 12089090"/>
                  <a:gd name="connsiteY290" fmla="*/ 6517889 h 13511369"/>
                  <a:gd name="connsiteX291" fmla="*/ 9556576 w 12089090"/>
                  <a:gd name="connsiteY291" fmla="*/ 6508364 h 13511369"/>
                  <a:gd name="connsiteX292" fmla="*/ 9470850 w 12089090"/>
                  <a:gd name="connsiteY292" fmla="*/ 6544082 h 13511369"/>
                  <a:gd name="connsiteX293" fmla="*/ 9439894 w 12089090"/>
                  <a:gd name="connsiteY293" fmla="*/ 6848883 h 13511369"/>
                  <a:gd name="connsiteX294" fmla="*/ 9601819 w 12089090"/>
                  <a:gd name="connsiteY294" fmla="*/ 6882220 h 13511369"/>
                  <a:gd name="connsiteX295" fmla="*/ 9808987 w 12089090"/>
                  <a:gd name="connsiteY295" fmla="*/ 6696482 h 13511369"/>
                  <a:gd name="connsiteX296" fmla="*/ 9847088 w 12089090"/>
                  <a:gd name="connsiteY296" fmla="*/ 6794114 h 13511369"/>
                  <a:gd name="connsiteX297" fmla="*/ 9994726 w 12089090"/>
                  <a:gd name="connsiteY297" fmla="*/ 6717914 h 13511369"/>
                  <a:gd name="connsiteX298" fmla="*/ 9894713 w 12089090"/>
                  <a:gd name="connsiteY298" fmla="*/ 6956040 h 13511369"/>
                  <a:gd name="connsiteX299" fmla="*/ 10037588 w 12089090"/>
                  <a:gd name="connsiteY299" fmla="*/ 6898889 h 13511369"/>
                  <a:gd name="connsiteX300" fmla="*/ 10004251 w 12089090"/>
                  <a:gd name="connsiteY300" fmla="*/ 6986996 h 13511369"/>
                  <a:gd name="connsiteX301" fmla="*/ 10235232 w 12089090"/>
                  <a:gd name="connsiteY301" fmla="*/ 6984614 h 13511369"/>
                  <a:gd name="connsiteX302" fmla="*/ 10075687 w 12089090"/>
                  <a:gd name="connsiteY302" fmla="*/ 7039382 h 13511369"/>
                  <a:gd name="connsiteX303" fmla="*/ 9966151 w 12089090"/>
                  <a:gd name="connsiteY303" fmla="*/ 7096533 h 13511369"/>
                  <a:gd name="connsiteX304" fmla="*/ 9847088 w 12089090"/>
                  <a:gd name="connsiteY304" fmla="*/ 7210833 h 13511369"/>
                  <a:gd name="connsiteX305" fmla="*/ 9882806 w 12089090"/>
                  <a:gd name="connsiteY305" fmla="*/ 7270363 h 13511369"/>
                  <a:gd name="connsiteX306" fmla="*/ 9925669 w 12089090"/>
                  <a:gd name="connsiteY306" fmla="*/ 7320371 h 13511369"/>
                  <a:gd name="connsiteX307" fmla="*/ 10004251 w 12089090"/>
                  <a:gd name="connsiteY307" fmla="*/ 7287033 h 13511369"/>
                  <a:gd name="connsiteX308" fmla="*/ 10016156 w 12089090"/>
                  <a:gd name="connsiteY308" fmla="*/ 7348944 h 13511369"/>
                  <a:gd name="connsiteX309" fmla="*/ 10130457 w 12089090"/>
                  <a:gd name="connsiteY309" fmla="*/ 7210833 h 13511369"/>
                  <a:gd name="connsiteX310" fmla="*/ 10166176 w 12089090"/>
                  <a:gd name="connsiteY310" fmla="*/ 7356089 h 13511369"/>
                  <a:gd name="connsiteX311" fmla="*/ 10261426 w 12089090"/>
                  <a:gd name="connsiteY311" fmla="*/ 7239408 h 13511369"/>
                  <a:gd name="connsiteX312" fmla="*/ 10287619 w 12089090"/>
                  <a:gd name="connsiteY312" fmla="*/ 7401332 h 13511369"/>
                  <a:gd name="connsiteX313" fmla="*/ 10361437 w 12089090"/>
                  <a:gd name="connsiteY313" fmla="*/ 7477532 h 13511369"/>
                  <a:gd name="connsiteX314" fmla="*/ 10151887 w 12089090"/>
                  <a:gd name="connsiteY314" fmla="*/ 7591832 h 13511369"/>
                  <a:gd name="connsiteX315" fmla="*/ 10304288 w 12089090"/>
                  <a:gd name="connsiteY315" fmla="*/ 7741852 h 13511369"/>
                  <a:gd name="connsiteX316" fmla="*/ 10335244 w 12089090"/>
                  <a:gd name="connsiteY316" fmla="*/ 7644221 h 13511369"/>
                  <a:gd name="connsiteX317" fmla="*/ 10406680 w 12089090"/>
                  <a:gd name="connsiteY317" fmla="*/ 7732326 h 13511369"/>
                  <a:gd name="connsiteX318" fmla="*/ 10528126 w 12089090"/>
                  <a:gd name="connsiteY318" fmla="*/ 7691846 h 13511369"/>
                  <a:gd name="connsiteX319" fmla="*/ 10532887 w 12089090"/>
                  <a:gd name="connsiteY319" fmla="*/ 7777570 h 13511369"/>
                  <a:gd name="connsiteX320" fmla="*/ 10530506 w 12089090"/>
                  <a:gd name="connsiteY320" fmla="*/ 7875200 h 13511369"/>
                  <a:gd name="connsiteX321" fmla="*/ 10640043 w 12089090"/>
                  <a:gd name="connsiteY321" fmla="*/ 7837101 h 13511369"/>
                  <a:gd name="connsiteX322" fmla="*/ 10680526 w 12089090"/>
                  <a:gd name="connsiteY322" fmla="*/ 8075227 h 13511369"/>
                  <a:gd name="connsiteX323" fmla="*/ 10818637 w 12089090"/>
                  <a:gd name="connsiteY323" fmla="*/ 8106182 h 13511369"/>
                  <a:gd name="connsiteX324" fmla="*/ 10832925 w 12089090"/>
                  <a:gd name="connsiteY324" fmla="*/ 7815670 h 13511369"/>
                  <a:gd name="connsiteX325" fmla="*/ 10923413 w 12089090"/>
                  <a:gd name="connsiteY325" fmla="*/ 7791858 h 13511369"/>
                  <a:gd name="connsiteX326" fmla="*/ 10992469 w 12089090"/>
                  <a:gd name="connsiteY326" fmla="*/ 7620407 h 13511369"/>
                  <a:gd name="connsiteX327" fmla="*/ 10954369 w 12089090"/>
                  <a:gd name="connsiteY327" fmla="*/ 7491821 h 13511369"/>
                  <a:gd name="connsiteX328" fmla="*/ 10859119 w 12089090"/>
                  <a:gd name="connsiteY328" fmla="*/ 7479913 h 13511369"/>
                  <a:gd name="connsiteX329" fmla="*/ 10906743 w 12089090"/>
                  <a:gd name="connsiteY329" fmla="*/ 7360851 h 13511369"/>
                  <a:gd name="connsiteX330" fmla="*/ 10801969 w 12089090"/>
                  <a:gd name="connsiteY330" fmla="*/ 7289414 h 13511369"/>
                  <a:gd name="connsiteX331" fmla="*/ 10761487 w 12089090"/>
                  <a:gd name="connsiteY331" fmla="*/ 7058432 h 13511369"/>
                  <a:gd name="connsiteX332" fmla="*/ 10443987 w 12089090"/>
                  <a:gd name="connsiteY332" fmla="*/ 7020332 h 13511369"/>
                  <a:gd name="connsiteX333" fmla="*/ 10513838 w 12089090"/>
                  <a:gd name="connsiteY333" fmla="*/ 6915558 h 13511369"/>
                  <a:gd name="connsiteX334" fmla="*/ 10637663 w 12089090"/>
                  <a:gd name="connsiteY334" fmla="*/ 6896508 h 13511369"/>
                  <a:gd name="connsiteX335" fmla="*/ 10647187 w 12089090"/>
                  <a:gd name="connsiteY335" fmla="*/ 6810782 h 13511369"/>
                  <a:gd name="connsiteX336" fmla="*/ 10859912 w 12089090"/>
                  <a:gd name="connsiteY336" fmla="*/ 6899682 h 13511369"/>
                  <a:gd name="connsiteX337" fmla="*/ 10875787 w 12089090"/>
                  <a:gd name="connsiteY337" fmla="*/ 6677432 h 13511369"/>
                  <a:gd name="connsiteX338" fmla="*/ 10666237 w 12089090"/>
                  <a:gd name="connsiteY338" fmla="*/ 6772682 h 13511369"/>
                  <a:gd name="connsiteX339" fmla="*/ 10590037 w 12089090"/>
                  <a:gd name="connsiteY339" fmla="*/ 6544082 h 13511369"/>
                  <a:gd name="connsiteX340" fmla="*/ 10361437 w 12089090"/>
                  <a:gd name="connsiteY340" fmla="*/ 6753632 h 13511369"/>
                  <a:gd name="connsiteX341" fmla="*/ 10374138 w 12089090"/>
                  <a:gd name="connsiteY341" fmla="*/ 6588533 h 13511369"/>
                  <a:gd name="connsiteX342" fmla="*/ 10386837 w 12089090"/>
                  <a:gd name="connsiteY342" fmla="*/ 6464707 h 13511369"/>
                  <a:gd name="connsiteX343" fmla="*/ 10331672 w 12089090"/>
                  <a:gd name="connsiteY343" fmla="*/ 6436675 h 13511369"/>
                  <a:gd name="connsiteX344" fmla="*/ 10278888 w 12089090"/>
                  <a:gd name="connsiteY344" fmla="*/ 6452008 h 13511369"/>
                  <a:gd name="connsiteX345" fmla="*/ 10158237 w 12089090"/>
                  <a:gd name="connsiteY345" fmla="*/ 6236107 h 13511369"/>
                  <a:gd name="connsiteX346" fmla="*/ 10323338 w 12089090"/>
                  <a:gd name="connsiteY346" fmla="*/ 6274208 h 13511369"/>
                  <a:gd name="connsiteX347" fmla="*/ 10564638 w 12089090"/>
                  <a:gd name="connsiteY347" fmla="*/ 6274208 h 13511369"/>
                  <a:gd name="connsiteX348" fmla="*/ 10694812 w 12089090"/>
                  <a:gd name="connsiteY348" fmla="*/ 6134507 h 13511369"/>
                  <a:gd name="connsiteX349" fmla="*/ 10593213 w 12089090"/>
                  <a:gd name="connsiteY349" fmla="*/ 6023383 h 13511369"/>
                  <a:gd name="connsiteX350" fmla="*/ 10380487 w 12089090"/>
                  <a:gd name="connsiteY350" fmla="*/ 5975757 h 13511369"/>
                  <a:gd name="connsiteX351" fmla="*/ 10561462 w 12089090"/>
                  <a:gd name="connsiteY351" fmla="*/ 5845582 h 13511369"/>
                  <a:gd name="connsiteX352" fmla="*/ 10507488 w 12089090"/>
                  <a:gd name="connsiteY352" fmla="*/ 5728108 h 13511369"/>
                  <a:gd name="connsiteX353" fmla="*/ 10561463 w 12089090"/>
                  <a:gd name="connsiteY353" fmla="*/ 5607458 h 13511369"/>
                  <a:gd name="connsiteX354" fmla="*/ 10523362 w 12089090"/>
                  <a:gd name="connsiteY354" fmla="*/ 5604282 h 13511369"/>
                  <a:gd name="connsiteX355" fmla="*/ 10488438 w 12089090"/>
                  <a:gd name="connsiteY355" fmla="*/ 5528083 h 13511369"/>
                  <a:gd name="connsiteX356" fmla="*/ 10329687 w 12089090"/>
                  <a:gd name="connsiteY356" fmla="*/ 5375682 h 13511369"/>
                  <a:gd name="connsiteX357" fmla="*/ 10599563 w 12089090"/>
                  <a:gd name="connsiteY357" fmla="*/ 5480458 h 13511369"/>
                  <a:gd name="connsiteX358" fmla="*/ 10742437 w 12089090"/>
                  <a:gd name="connsiteY358" fmla="*/ 5439182 h 13511369"/>
                  <a:gd name="connsiteX359" fmla="*/ 10717038 w 12089090"/>
                  <a:gd name="connsiteY359" fmla="*/ 5686833 h 13511369"/>
                  <a:gd name="connsiteX360" fmla="*/ 10894837 w 12089090"/>
                  <a:gd name="connsiteY360" fmla="*/ 5724932 h 13511369"/>
                  <a:gd name="connsiteX361" fmla="*/ 10951988 w 12089090"/>
                  <a:gd name="connsiteY361" fmla="*/ 5550308 h 13511369"/>
                  <a:gd name="connsiteX362" fmla="*/ 10993262 w 12089090"/>
                  <a:gd name="connsiteY362" fmla="*/ 5321707 h 13511369"/>
                  <a:gd name="connsiteX363" fmla="*/ 10913888 w 12089090"/>
                  <a:gd name="connsiteY363" fmla="*/ 5118508 h 13511369"/>
                  <a:gd name="connsiteX364" fmla="*/ 10856737 w 12089090"/>
                  <a:gd name="connsiteY364" fmla="*/ 5020082 h 13511369"/>
                  <a:gd name="connsiteX365" fmla="*/ 10777363 w 12089090"/>
                  <a:gd name="connsiteY365" fmla="*/ 5137558 h 13511369"/>
                  <a:gd name="connsiteX366" fmla="*/ 10707513 w 12089090"/>
                  <a:gd name="connsiteY366" fmla="*/ 5096283 h 13511369"/>
                  <a:gd name="connsiteX367" fmla="*/ 10675763 w 12089090"/>
                  <a:gd name="connsiteY367" fmla="*/ 5216933 h 13511369"/>
                  <a:gd name="connsiteX368" fmla="*/ 10574162 w 12089090"/>
                  <a:gd name="connsiteY368" fmla="*/ 5220107 h 13511369"/>
                  <a:gd name="connsiteX369" fmla="*/ 10494787 w 12089090"/>
                  <a:gd name="connsiteY369" fmla="*/ 5077232 h 13511369"/>
                  <a:gd name="connsiteX370" fmla="*/ 10456687 w 12089090"/>
                  <a:gd name="connsiteY370" fmla="*/ 4924832 h 13511369"/>
                  <a:gd name="connsiteX371" fmla="*/ 10240787 w 12089090"/>
                  <a:gd name="connsiteY371" fmla="*/ 4928007 h 13511369"/>
                  <a:gd name="connsiteX372" fmla="*/ 10266187 w 12089090"/>
                  <a:gd name="connsiteY372" fmla="*/ 5153432 h 13511369"/>
                  <a:gd name="connsiteX373" fmla="*/ 10228088 w 12089090"/>
                  <a:gd name="connsiteY373" fmla="*/ 4959758 h 13511369"/>
                  <a:gd name="connsiteX374" fmla="*/ 10183637 w 12089090"/>
                  <a:gd name="connsiteY374" fmla="*/ 4972457 h 13511369"/>
                  <a:gd name="connsiteX375" fmla="*/ 10113787 w 12089090"/>
                  <a:gd name="connsiteY375" fmla="*/ 4861332 h 13511369"/>
                  <a:gd name="connsiteX376" fmla="*/ 10018538 w 12089090"/>
                  <a:gd name="connsiteY376" fmla="*/ 4931183 h 13511369"/>
                  <a:gd name="connsiteX377" fmla="*/ 9862962 w 12089090"/>
                  <a:gd name="connsiteY377" fmla="*/ 5058182 h 13511369"/>
                  <a:gd name="connsiteX378" fmla="*/ 10228087 w 12089090"/>
                  <a:gd name="connsiteY378" fmla="*/ 4724807 h 13511369"/>
                  <a:gd name="connsiteX379" fmla="*/ 10372550 w 12089090"/>
                  <a:gd name="connsiteY379" fmla="*/ 4634321 h 13511369"/>
                  <a:gd name="connsiteX380" fmla="*/ 10590037 w 12089090"/>
                  <a:gd name="connsiteY380" fmla="*/ 4581932 h 13511369"/>
                  <a:gd name="connsiteX381" fmla="*/ 10628138 w 12089090"/>
                  <a:gd name="connsiteY381" fmla="*/ 4461283 h 13511369"/>
                  <a:gd name="connsiteX382" fmla="*/ 10799588 w 12089090"/>
                  <a:gd name="connsiteY382" fmla="*/ 4334283 h 13511369"/>
                  <a:gd name="connsiteX383" fmla="*/ 10831337 w 12089090"/>
                  <a:gd name="connsiteY383" fmla="*/ 4080282 h 13511369"/>
                  <a:gd name="connsiteX384" fmla="*/ 10599562 w 12089090"/>
                  <a:gd name="connsiteY384" fmla="*/ 3997732 h 13511369"/>
                  <a:gd name="connsiteX385" fmla="*/ 10282063 w 12089090"/>
                  <a:gd name="connsiteY385" fmla="*/ 3950108 h 13511369"/>
                  <a:gd name="connsiteX386" fmla="*/ 10151887 w 12089090"/>
                  <a:gd name="connsiteY386" fmla="*/ 4010432 h 13511369"/>
                  <a:gd name="connsiteX387" fmla="*/ 10177288 w 12089090"/>
                  <a:gd name="connsiteY387" fmla="*/ 3845333 h 13511369"/>
                  <a:gd name="connsiteX388" fmla="*/ 10126488 w 12089090"/>
                  <a:gd name="connsiteY388" fmla="*/ 3670708 h 13511369"/>
                  <a:gd name="connsiteX389" fmla="*/ 10240787 w 12089090"/>
                  <a:gd name="connsiteY389" fmla="*/ 3708807 h 13511369"/>
                  <a:gd name="connsiteX390" fmla="*/ 10361438 w 12089090"/>
                  <a:gd name="connsiteY390" fmla="*/ 3600858 h 13511369"/>
                  <a:gd name="connsiteX391" fmla="*/ 10551938 w 12089090"/>
                  <a:gd name="connsiteY391" fmla="*/ 3661183 h 13511369"/>
                  <a:gd name="connsiteX392" fmla="*/ 10564638 w 12089090"/>
                  <a:gd name="connsiteY392" fmla="*/ 3477033 h 13511369"/>
                  <a:gd name="connsiteX393" fmla="*/ 10704337 w 12089090"/>
                  <a:gd name="connsiteY393" fmla="*/ 3515132 h 13511369"/>
                  <a:gd name="connsiteX394" fmla="*/ 10818637 w 12089090"/>
                  <a:gd name="connsiteY394" fmla="*/ 3210332 h 13511369"/>
                  <a:gd name="connsiteX395" fmla="*/ 10920238 w 12089090"/>
                  <a:gd name="connsiteY395" fmla="*/ 3299233 h 13511369"/>
                  <a:gd name="connsiteX396" fmla="*/ 11059937 w 12089090"/>
                  <a:gd name="connsiteY396" fmla="*/ 3283357 h 13511369"/>
                  <a:gd name="connsiteX397" fmla="*/ 11094862 w 12089090"/>
                  <a:gd name="connsiteY397" fmla="*/ 3508782 h 13511369"/>
                  <a:gd name="connsiteX398" fmla="*/ 11171063 w 12089090"/>
                  <a:gd name="connsiteY398" fmla="*/ 3251608 h 13511369"/>
                  <a:gd name="connsiteX399" fmla="*/ 11094863 w 12089090"/>
                  <a:gd name="connsiteY399" fmla="*/ 3165883 h 13511369"/>
                  <a:gd name="connsiteX400" fmla="*/ 11180587 w 12089090"/>
                  <a:gd name="connsiteY400" fmla="*/ 2911882 h 13511369"/>
                  <a:gd name="connsiteX401" fmla="*/ 10999613 w 12089090"/>
                  <a:gd name="connsiteY401" fmla="*/ 2988083 h 13511369"/>
                  <a:gd name="connsiteX402" fmla="*/ 10971037 w 12089090"/>
                  <a:gd name="connsiteY402" fmla="*/ 2918232 h 13511369"/>
                  <a:gd name="connsiteX403" fmla="*/ 10780537 w 12089090"/>
                  <a:gd name="connsiteY403" fmla="*/ 2715032 h 13511369"/>
                  <a:gd name="connsiteX404" fmla="*/ 10748788 w 12089090"/>
                  <a:gd name="connsiteY404" fmla="*/ 2530883 h 13511369"/>
                  <a:gd name="connsiteX405" fmla="*/ 10717038 w 12089090"/>
                  <a:gd name="connsiteY405" fmla="*/ 2435633 h 13511369"/>
                  <a:gd name="connsiteX406" fmla="*/ 10818637 w 12089090"/>
                  <a:gd name="connsiteY406" fmla="*/ 2334032 h 13511369"/>
                  <a:gd name="connsiteX407" fmla="*/ 11078988 w 12089090"/>
                  <a:gd name="connsiteY407" fmla="*/ 2099083 h 13511369"/>
                  <a:gd name="connsiteX408" fmla="*/ 11199637 w 12089090"/>
                  <a:gd name="connsiteY408" fmla="*/ 2118132 h 13511369"/>
                  <a:gd name="connsiteX409" fmla="*/ 11269488 w 12089090"/>
                  <a:gd name="connsiteY409" fmla="*/ 2029233 h 13511369"/>
                  <a:gd name="connsiteX410" fmla="*/ 11504437 w 12089090"/>
                  <a:gd name="connsiteY410" fmla="*/ 1921282 h 13511369"/>
                  <a:gd name="connsiteX411" fmla="*/ 11358388 w 12089090"/>
                  <a:gd name="connsiteY411" fmla="*/ 1851433 h 13511369"/>
                  <a:gd name="connsiteX412" fmla="*/ 11275837 w 12089090"/>
                  <a:gd name="connsiteY412" fmla="*/ 1705382 h 13511369"/>
                  <a:gd name="connsiteX413" fmla="*/ 11377437 w 12089090"/>
                  <a:gd name="connsiteY413" fmla="*/ 1279932 h 13511369"/>
                  <a:gd name="connsiteX414" fmla="*/ 11256787 w 12089090"/>
                  <a:gd name="connsiteY414" fmla="*/ 1019582 h 13511369"/>
                  <a:gd name="connsiteX415" fmla="*/ 11542537 w 12089090"/>
                  <a:gd name="connsiteY415" fmla="*/ 1362482 h 13511369"/>
                  <a:gd name="connsiteX416" fmla="*/ 11707637 w 12089090"/>
                  <a:gd name="connsiteY416" fmla="*/ 1165632 h 13511369"/>
                  <a:gd name="connsiteX417" fmla="*/ 11891787 w 12089090"/>
                  <a:gd name="connsiteY417" fmla="*/ 1476782 h 13511369"/>
                  <a:gd name="connsiteX418" fmla="*/ 12088637 w 12089090"/>
                  <a:gd name="connsiteY418" fmla="*/ 1578383 h 13511369"/>
                  <a:gd name="connsiteX419" fmla="*/ 11923537 w 12089090"/>
                  <a:gd name="connsiteY419" fmla="*/ 1133883 h 13511369"/>
                  <a:gd name="connsiteX420" fmla="*/ 11910837 w 12089090"/>
                  <a:gd name="connsiteY420" fmla="*/ 917982 h 13511369"/>
                  <a:gd name="connsiteX421" fmla="*/ 11777487 w 12089090"/>
                  <a:gd name="connsiteY421" fmla="*/ 721132 h 13511369"/>
                  <a:gd name="connsiteX422" fmla="*/ 11752087 w 12089090"/>
                  <a:gd name="connsiteY42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88834 w 12089090"/>
                  <a:gd name="connsiteY5" fmla="*/ 581181 h 13511369"/>
                  <a:gd name="connsiteX6" fmla="*/ 10436447 w 12089090"/>
                  <a:gd name="connsiteY6" fmla="*/ 747869 h 13511369"/>
                  <a:gd name="connsiteX7" fmla="*/ 10488834 w 12089090"/>
                  <a:gd name="connsiteY7" fmla="*/ 890744 h 13511369"/>
                  <a:gd name="connsiteX8" fmla="*/ 10475737 w 12089090"/>
                  <a:gd name="connsiteY8" fmla="*/ 1095782 h 13511369"/>
                  <a:gd name="connsiteX9" fmla="*/ 10398347 w 12089090"/>
                  <a:gd name="connsiteY9" fmla="*/ 1105056 h 13511369"/>
                  <a:gd name="connsiteX10" fmla="*/ 10295953 w 12089090"/>
                  <a:gd name="connsiteY10" fmla="*/ 1193163 h 13511369"/>
                  <a:gd name="connsiteX11" fmla="*/ 10288809 w 12089090"/>
                  <a:gd name="connsiteY11" fmla="*/ 1283650 h 13511369"/>
                  <a:gd name="connsiteX12" fmla="*/ 10150697 w 12089090"/>
                  <a:gd name="connsiteY12" fmla="*/ 1397950 h 13511369"/>
                  <a:gd name="connsiteX13" fmla="*/ 10176890 w 12089090"/>
                  <a:gd name="connsiteY13" fmla="*/ 1555113 h 13511369"/>
                  <a:gd name="connsiteX14" fmla="*/ 10267378 w 12089090"/>
                  <a:gd name="connsiteY14" fmla="*/ 1640838 h 13511369"/>
                  <a:gd name="connsiteX15" fmla="*/ 10168556 w 12089090"/>
                  <a:gd name="connsiteY15" fmla="*/ 1710144 h 13511369"/>
                  <a:gd name="connsiteX16" fmla="*/ 10169747 w 12089090"/>
                  <a:gd name="connsiteY16" fmla="*/ 1974212 h 13511369"/>
                  <a:gd name="connsiteX17" fmla="*/ 10195940 w 12089090"/>
                  <a:gd name="connsiteY17" fmla="*/ 2128994 h 13511369"/>
                  <a:gd name="connsiteX18" fmla="*/ 9986390 w 12089090"/>
                  <a:gd name="connsiteY18" fmla="*/ 2152806 h 13511369"/>
                  <a:gd name="connsiteX19" fmla="*/ 10012584 w 12089090"/>
                  <a:gd name="connsiteY19" fmla="*/ 2438556 h 13511369"/>
                  <a:gd name="connsiteX20" fmla="*/ 9923287 w 12089090"/>
                  <a:gd name="connsiteY20" fmla="*/ 2486432 h 13511369"/>
                  <a:gd name="connsiteX21" fmla="*/ 9836372 w 12089090"/>
                  <a:gd name="connsiteY21" fmla="*/ 2433794 h 13511369"/>
                  <a:gd name="connsiteX22" fmla="*/ 9698259 w 12089090"/>
                  <a:gd name="connsiteY22" fmla="*/ 2379025 h 13511369"/>
                  <a:gd name="connsiteX23" fmla="*/ 9650634 w 12089090"/>
                  <a:gd name="connsiteY23" fmla="*/ 2271869 h 13511369"/>
                  <a:gd name="connsiteX24" fmla="*/ 9519665 w 12089090"/>
                  <a:gd name="connsiteY24" fmla="*/ 2290919 h 13511369"/>
                  <a:gd name="connsiteX25" fmla="*/ 9305353 w 12089090"/>
                  <a:gd name="connsiteY25" fmla="*/ 2112325 h 13511369"/>
                  <a:gd name="connsiteX26" fmla="*/ 9176765 w 12089090"/>
                  <a:gd name="connsiteY26" fmla="*/ 2209956 h 13511369"/>
                  <a:gd name="connsiteX27" fmla="*/ 9123187 w 12089090"/>
                  <a:gd name="connsiteY27" fmla="*/ 2105432 h 13511369"/>
                  <a:gd name="connsiteX28" fmla="*/ 8936259 w 12089090"/>
                  <a:gd name="connsiteY28" fmla="*/ 2012313 h 13511369"/>
                  <a:gd name="connsiteX29" fmla="*/ 8874347 w 12089090"/>
                  <a:gd name="connsiteY29" fmla="*/ 2231388 h 13511369"/>
                  <a:gd name="connsiteX30" fmla="*/ 8881490 w 12089090"/>
                  <a:gd name="connsiteY30" fmla="*/ 2321875 h 13511369"/>
                  <a:gd name="connsiteX31" fmla="*/ 8781478 w 12089090"/>
                  <a:gd name="connsiteY31" fmla="*/ 2293300 h 13511369"/>
                  <a:gd name="connsiteX32" fmla="*/ 8579072 w 12089090"/>
                  <a:gd name="connsiteY32" fmla="*/ 2374263 h 13511369"/>
                  <a:gd name="connsiteX33" fmla="*/ 8418337 w 12089090"/>
                  <a:gd name="connsiteY33" fmla="*/ 2848382 h 13511369"/>
                  <a:gd name="connsiteX34" fmla="*/ 8300465 w 12089090"/>
                  <a:gd name="connsiteY34" fmla="*/ 2740975 h 13511369"/>
                  <a:gd name="connsiteX35" fmla="*/ 8262365 w 12089090"/>
                  <a:gd name="connsiteY35" fmla="*/ 2845750 h 13511369"/>
                  <a:gd name="connsiteX36" fmla="*/ 8095678 w 12089090"/>
                  <a:gd name="connsiteY36" fmla="*/ 2810031 h 13511369"/>
                  <a:gd name="connsiteX37" fmla="*/ 8019478 w 12089090"/>
                  <a:gd name="connsiteY37" fmla="*/ 2614769 h 13511369"/>
                  <a:gd name="connsiteX38" fmla="*/ 7656337 w 12089090"/>
                  <a:gd name="connsiteY38" fmla="*/ 2429282 h 13511369"/>
                  <a:gd name="connsiteX39" fmla="*/ 7595615 w 12089090"/>
                  <a:gd name="connsiteY39" fmla="*/ 2443319 h 13511369"/>
                  <a:gd name="connsiteX40" fmla="*/ 7526559 w 12089090"/>
                  <a:gd name="connsiteY40" fmla="*/ 2407600 h 13511369"/>
                  <a:gd name="connsiteX41" fmla="*/ 7521797 w 12089090"/>
                  <a:gd name="connsiteY41" fmla="*/ 2148044 h 13511369"/>
                  <a:gd name="connsiteX42" fmla="*/ 7412259 w 12089090"/>
                  <a:gd name="connsiteY42" fmla="*/ 2105181 h 13511369"/>
                  <a:gd name="connsiteX43" fmla="*/ 7371778 w 12089090"/>
                  <a:gd name="connsiteY43" fmla="*/ 1993263 h 13511369"/>
                  <a:gd name="connsiteX44" fmla="*/ 7281290 w 12089090"/>
                  <a:gd name="connsiteY44" fmla="*/ 2021838 h 13511369"/>
                  <a:gd name="connsiteX45" fmla="*/ 7180087 w 12089090"/>
                  <a:gd name="connsiteY45" fmla="*/ 1905407 h 13511369"/>
                  <a:gd name="connsiteX46" fmla="*/ 7321772 w 12089090"/>
                  <a:gd name="connsiteY46" fmla="*/ 1876581 h 13511369"/>
                  <a:gd name="connsiteX47" fmla="*/ 7419403 w 12089090"/>
                  <a:gd name="connsiteY47" fmla="*/ 1843244 h 13511369"/>
                  <a:gd name="connsiteX48" fmla="*/ 7457503 w 12089090"/>
                  <a:gd name="connsiteY48" fmla="*/ 1764663 h 13511369"/>
                  <a:gd name="connsiteX49" fmla="*/ 7543228 w 12089090"/>
                  <a:gd name="connsiteY49" fmla="*/ 1752756 h 13511369"/>
                  <a:gd name="connsiteX50" fmla="*/ 7618237 w 12089090"/>
                  <a:gd name="connsiteY50" fmla="*/ 1552982 h 13511369"/>
                  <a:gd name="connsiteX51" fmla="*/ 7512272 w 12089090"/>
                  <a:gd name="connsiteY51" fmla="*/ 1428906 h 13511369"/>
                  <a:gd name="connsiteX52" fmla="*/ 7275337 w 12089090"/>
                  <a:gd name="connsiteY52" fmla="*/ 1305332 h 13511369"/>
                  <a:gd name="connsiteX53" fmla="*/ 6959822 w 12089090"/>
                  <a:gd name="connsiteY53" fmla="*/ 1395569 h 13511369"/>
                  <a:gd name="connsiteX54" fmla="*/ 6752653 w 12089090"/>
                  <a:gd name="connsiteY54" fmla="*/ 1359850 h 13511369"/>
                  <a:gd name="connsiteX55" fmla="*/ 6647878 w 12089090"/>
                  <a:gd name="connsiteY55" fmla="*/ 1431288 h 13511369"/>
                  <a:gd name="connsiteX56" fmla="*/ 6488334 w 12089090"/>
                  <a:gd name="connsiteY56" fmla="*/ 1331275 h 13511369"/>
                  <a:gd name="connsiteX57" fmla="*/ 6354984 w 12089090"/>
                  <a:gd name="connsiteY57" fmla="*/ 1402713 h 13511369"/>
                  <a:gd name="connsiteX58" fmla="*/ 6265687 w 12089090"/>
                  <a:gd name="connsiteY58" fmla="*/ 1362482 h 13511369"/>
                  <a:gd name="connsiteX59" fmla="*/ 6181153 w 12089090"/>
                  <a:gd name="connsiteY59" fmla="*/ 1433669 h 13511369"/>
                  <a:gd name="connsiteX60" fmla="*/ 6052565 w 12089090"/>
                  <a:gd name="connsiteY60" fmla="*/ 1269363 h 13511369"/>
                  <a:gd name="connsiteX61" fmla="*/ 5971603 w 12089090"/>
                  <a:gd name="connsiteY61" fmla="*/ 1078863 h 13511369"/>
                  <a:gd name="connsiteX62" fmla="*/ 5808487 w 12089090"/>
                  <a:gd name="connsiteY62" fmla="*/ 1000532 h 13511369"/>
                  <a:gd name="connsiteX63" fmla="*/ 5647753 w 12089090"/>
                  <a:gd name="connsiteY63" fmla="*/ 921700 h 13511369"/>
                  <a:gd name="connsiteX64" fmla="*/ 5566790 w 12089090"/>
                  <a:gd name="connsiteY64" fmla="*/ 995519 h 13511369"/>
                  <a:gd name="connsiteX65" fmla="*/ 5500115 w 12089090"/>
                  <a:gd name="connsiteY65" fmla="*/ 847881 h 13511369"/>
                  <a:gd name="connsiteX66" fmla="*/ 5295328 w 12089090"/>
                  <a:gd name="connsiteY66" fmla="*/ 838356 h 13511369"/>
                  <a:gd name="connsiteX67" fmla="*/ 5119115 w 12089090"/>
                  <a:gd name="connsiteY67" fmla="*/ 678813 h 13511369"/>
                  <a:gd name="connsiteX68" fmla="*/ 4872656 w 12089090"/>
                  <a:gd name="connsiteY68" fmla="*/ 524282 h 13511369"/>
                  <a:gd name="connsiteX69" fmla="*/ 4578572 w 12089090"/>
                  <a:gd name="connsiteY69" fmla="*/ 478788 h 13511369"/>
                  <a:gd name="connsiteX70" fmla="*/ 4330922 w 12089090"/>
                  <a:gd name="connsiteY70" fmla="*/ 395444 h 13511369"/>
                  <a:gd name="connsiteX71" fmla="*/ 4363068 w 12089090"/>
                  <a:gd name="connsiteY71" fmla="*/ 505232 h 13511369"/>
                  <a:gd name="connsiteX72" fmla="*/ 4118990 w 12089090"/>
                  <a:gd name="connsiteY72" fmla="*/ 528794 h 13511369"/>
                  <a:gd name="connsiteX73" fmla="*/ 3952303 w 12089090"/>
                  <a:gd name="connsiteY73" fmla="*/ 640713 h 13511369"/>
                  <a:gd name="connsiteX74" fmla="*/ 3770137 w 12089090"/>
                  <a:gd name="connsiteY74" fmla="*/ 929094 h 13511369"/>
                  <a:gd name="connsiteX75" fmla="*/ 3680840 w 12089090"/>
                  <a:gd name="connsiteY75" fmla="*/ 914556 h 13511369"/>
                  <a:gd name="connsiteX76" fmla="*/ 3578447 w 12089090"/>
                  <a:gd name="connsiteY76" fmla="*/ 990756 h 13511369"/>
                  <a:gd name="connsiteX77" fmla="*/ 3404615 w 12089090"/>
                  <a:gd name="connsiteY77" fmla="*/ 1205069 h 13511369"/>
                  <a:gd name="connsiteX78" fmla="*/ 3266503 w 12089090"/>
                  <a:gd name="connsiteY78" fmla="*/ 1266981 h 13511369"/>
                  <a:gd name="connsiteX79" fmla="*/ 3184349 w 12089090"/>
                  <a:gd name="connsiteY79" fmla="*/ 1343433 h 13511369"/>
                  <a:gd name="connsiteX80" fmla="*/ 2956940 w 12089090"/>
                  <a:gd name="connsiteY80" fmla="*/ 1233644 h 13511369"/>
                  <a:gd name="connsiteX81" fmla="*/ 2829544 w 12089090"/>
                  <a:gd name="connsiteY81" fmla="*/ 1317239 h 13511369"/>
                  <a:gd name="connsiteX82" fmla="*/ 2690240 w 12089090"/>
                  <a:gd name="connsiteY82" fmla="*/ 1366994 h 13511369"/>
                  <a:gd name="connsiteX83" fmla="*/ 2455687 w 12089090"/>
                  <a:gd name="connsiteY83" fmla="*/ 1452970 h 13511369"/>
                  <a:gd name="connsiteX84" fmla="*/ 2421159 w 12089090"/>
                  <a:gd name="connsiteY84" fmla="*/ 1328894 h 13511369"/>
                  <a:gd name="connsiteX85" fmla="*/ 2341387 w 12089090"/>
                  <a:gd name="connsiteY85" fmla="*/ 1248182 h 13511369"/>
                  <a:gd name="connsiteX86" fmla="*/ 2364009 w 12089090"/>
                  <a:gd name="connsiteY86" fmla="*/ 1407475 h 13511369"/>
                  <a:gd name="connsiteX87" fmla="*/ 2321147 w 12089090"/>
                  <a:gd name="connsiteY87" fmla="*/ 1557494 h 13511369"/>
                  <a:gd name="connsiteX88" fmla="*/ 2379487 w 12089090"/>
                  <a:gd name="connsiteY88" fmla="*/ 1629182 h 13511369"/>
                  <a:gd name="connsiteX89" fmla="*/ 2748581 w 12089090"/>
                  <a:gd name="connsiteY89" fmla="*/ 1888739 h 13511369"/>
                  <a:gd name="connsiteX90" fmla="*/ 2818828 w 12089090"/>
                  <a:gd name="connsiteY90" fmla="*/ 2031363 h 13511369"/>
                  <a:gd name="connsiteX91" fmla="*/ 2799778 w 12089090"/>
                  <a:gd name="connsiteY91" fmla="*/ 2224244 h 13511369"/>
                  <a:gd name="connsiteX92" fmla="*/ 2870025 w 12089090"/>
                  <a:gd name="connsiteY92" fmla="*/ 2431664 h 13511369"/>
                  <a:gd name="connsiteX93" fmla="*/ 3027187 w 12089090"/>
                  <a:gd name="connsiteY93" fmla="*/ 2567395 h 13511369"/>
                  <a:gd name="connsiteX94" fmla="*/ 3160537 w 12089090"/>
                  <a:gd name="connsiteY94" fmla="*/ 2543582 h 13511369"/>
                  <a:gd name="connsiteX95" fmla="*/ 3228403 w 12089090"/>
                  <a:gd name="connsiteY95" fmla="*/ 2648106 h 13511369"/>
                  <a:gd name="connsiteX96" fmla="*/ 3130772 w 12089090"/>
                  <a:gd name="connsiteY96" fmla="*/ 2719544 h 13511369"/>
                  <a:gd name="connsiteX97" fmla="*/ 3115293 w 12089090"/>
                  <a:gd name="connsiteY97" fmla="*/ 2843619 h 13511369"/>
                  <a:gd name="connsiteX98" fmla="*/ 3023615 w 12089090"/>
                  <a:gd name="connsiteY98" fmla="*/ 2957669 h 13511369"/>
                  <a:gd name="connsiteX99" fmla="*/ 3016472 w 12089090"/>
                  <a:gd name="connsiteY99" fmla="*/ 3050538 h 13511369"/>
                  <a:gd name="connsiteX100" fmla="*/ 2916459 w 12089090"/>
                  <a:gd name="connsiteY100" fmla="*/ 3143406 h 13511369"/>
                  <a:gd name="connsiteX101" fmla="*/ 2874787 w 12089090"/>
                  <a:gd name="connsiteY101" fmla="*/ 3248432 h 13511369"/>
                  <a:gd name="connsiteX102" fmla="*/ 2916459 w 12089090"/>
                  <a:gd name="connsiteY102" fmla="*/ 3355338 h 13511369"/>
                  <a:gd name="connsiteX103" fmla="*/ 3039093 w 12089090"/>
                  <a:gd name="connsiteY103" fmla="*/ 3469889 h 13511369"/>
                  <a:gd name="connsiteX104" fmla="*/ 2880740 w 12089090"/>
                  <a:gd name="connsiteY104" fmla="*/ 3872069 h 13511369"/>
                  <a:gd name="connsiteX105" fmla="*/ 2854547 w 12089090"/>
                  <a:gd name="connsiteY105" fmla="*/ 4003038 h 13511369"/>
                  <a:gd name="connsiteX106" fmla="*/ 2779537 w 12089090"/>
                  <a:gd name="connsiteY106" fmla="*/ 4067582 h 13511369"/>
                  <a:gd name="connsiteX107" fmla="*/ 2630709 w 12089090"/>
                  <a:gd name="connsiteY107" fmla="*/ 4069713 h 13511369"/>
                  <a:gd name="connsiteX108" fmla="*/ 2559272 w 12089090"/>
                  <a:gd name="connsiteY108" fmla="*/ 4041138 h 13511369"/>
                  <a:gd name="connsiteX109" fmla="*/ 2497359 w 12089090"/>
                  <a:gd name="connsiteY109" fmla="*/ 3964938 h 13511369"/>
                  <a:gd name="connsiteX110" fmla="*/ 2360437 w 12089090"/>
                  <a:gd name="connsiteY110" fmla="*/ 3991382 h 13511369"/>
                  <a:gd name="connsiteX111" fmla="*/ 2302097 w 12089090"/>
                  <a:gd name="connsiteY111" fmla="*/ 4098288 h 13511369"/>
                  <a:gd name="connsiteX112" fmla="*/ 2402109 w 12089090"/>
                  <a:gd name="connsiteY112" fmla="*/ 4295932 h 13511369"/>
                  <a:gd name="connsiteX113" fmla="*/ 2322337 w 12089090"/>
                  <a:gd name="connsiteY113" fmla="*/ 4353332 h 13511369"/>
                  <a:gd name="connsiteX114" fmla="*/ 2533078 w 12089090"/>
                  <a:gd name="connsiteY114" fmla="*/ 4645975 h 13511369"/>
                  <a:gd name="connsiteX115" fmla="*/ 2597372 w 12089090"/>
                  <a:gd name="connsiteY115" fmla="*/ 4879338 h 13511369"/>
                  <a:gd name="connsiteX116" fmla="*/ 2489024 w 12089090"/>
                  <a:gd name="connsiteY116" fmla="*/ 4958170 h 13511369"/>
                  <a:gd name="connsiteX117" fmla="*/ 2471165 w 12089090"/>
                  <a:gd name="connsiteY117" fmla="*/ 5122225 h 13511369"/>
                  <a:gd name="connsiteX118" fmla="*/ 2387822 w 12089090"/>
                  <a:gd name="connsiteY118" fmla="*/ 5196044 h 13511369"/>
                  <a:gd name="connsiteX119" fmla="*/ 2398537 w 12089090"/>
                  <a:gd name="connsiteY119" fmla="*/ 5286782 h 13511369"/>
                  <a:gd name="connsiteX120" fmla="*/ 2506884 w 12089090"/>
                  <a:gd name="connsiteY120" fmla="*/ 5384163 h 13511369"/>
                  <a:gd name="connsiteX121" fmla="*/ 2512837 w 12089090"/>
                  <a:gd name="connsiteY121" fmla="*/ 5534432 h 13511369"/>
                  <a:gd name="connsiteX122" fmla="*/ 2516409 w 12089090"/>
                  <a:gd name="connsiteY122" fmla="*/ 5622288 h 13511369"/>
                  <a:gd name="connsiteX123" fmla="*/ 2649759 w 12089090"/>
                  <a:gd name="connsiteY123" fmla="*/ 5741350 h 13511369"/>
                  <a:gd name="connsiteX124" fmla="*/ 2814065 w 12089090"/>
                  <a:gd name="connsiteY124" fmla="*/ 5819932 h 13511369"/>
                  <a:gd name="connsiteX125" fmla="*/ 2846212 w 12089090"/>
                  <a:gd name="connsiteY125" fmla="*/ 6036875 h 13511369"/>
                  <a:gd name="connsiteX126" fmla="*/ 2836687 w 12089090"/>
                  <a:gd name="connsiteY126" fmla="*/ 6239282 h 13511369"/>
                  <a:gd name="connsiteX127" fmla="*/ 2611659 w 12089090"/>
                  <a:gd name="connsiteY127" fmla="*/ 6322375 h 13511369"/>
                  <a:gd name="connsiteX128" fmla="*/ 2627137 w 12089090"/>
                  <a:gd name="connsiteY128" fmla="*/ 6448832 h 13511369"/>
                  <a:gd name="connsiteX129" fmla="*/ 2531887 w 12089090"/>
                  <a:gd name="connsiteY129" fmla="*/ 6696482 h 13511369"/>
                  <a:gd name="connsiteX130" fmla="*/ 2585465 w 12089090"/>
                  <a:gd name="connsiteY130" fmla="*/ 6812913 h 13511369"/>
                  <a:gd name="connsiteX131" fmla="*/ 2535459 w 12089090"/>
                  <a:gd name="connsiteY131" fmla="*/ 6872444 h 13511369"/>
                  <a:gd name="connsiteX132" fmla="*/ 2478309 w 12089090"/>
                  <a:gd name="connsiteY132" fmla="*/ 6981982 h 13511369"/>
                  <a:gd name="connsiteX133" fmla="*/ 2365199 w 12089090"/>
                  <a:gd name="connsiteY133" fmla="*/ 7022714 h 13511369"/>
                  <a:gd name="connsiteX134" fmla="*/ 2123503 w 12089090"/>
                  <a:gd name="connsiteY134" fmla="*/ 7248682 h 13511369"/>
                  <a:gd name="connsiteX135" fmla="*/ 2171128 w 12089090"/>
                  <a:gd name="connsiteY135" fmla="*/ 7551100 h 13511369"/>
                  <a:gd name="connsiteX136" fmla="*/ 2143743 w 12089090"/>
                  <a:gd name="connsiteY136" fmla="*/ 7627551 h 13511369"/>
                  <a:gd name="connsiteX137" fmla="*/ 1973484 w 12089090"/>
                  <a:gd name="connsiteY137" fmla="*/ 7703500 h 13511369"/>
                  <a:gd name="connsiteX138" fmla="*/ 1867519 w 12089090"/>
                  <a:gd name="connsiteY138" fmla="*/ 7841863 h 13511369"/>
                  <a:gd name="connsiteX139" fmla="*/ 1842515 w 12089090"/>
                  <a:gd name="connsiteY139" fmla="*/ 8084500 h 13511369"/>
                  <a:gd name="connsiteX140" fmla="*/ 1721072 w 12089090"/>
                  <a:gd name="connsiteY140" fmla="*/ 8148794 h 13511369"/>
                  <a:gd name="connsiteX141" fmla="*/ 1703212 w 12089090"/>
                  <a:gd name="connsiteY141" fmla="*/ 8291919 h 13511369"/>
                  <a:gd name="connsiteX142" fmla="*/ 1671065 w 12089090"/>
                  <a:gd name="connsiteY142" fmla="*/ 8510744 h 13511369"/>
                  <a:gd name="connsiteX143" fmla="*/ 1716309 w 12089090"/>
                  <a:gd name="connsiteY143" fmla="*/ 8653619 h 13511369"/>
                  <a:gd name="connsiteX144" fmla="*/ 1706784 w 12089090"/>
                  <a:gd name="connsiteY144" fmla="*/ 8772682 h 13511369"/>
                  <a:gd name="connsiteX145" fmla="*/ 1788937 w 12089090"/>
                  <a:gd name="connsiteY145" fmla="*/ 8963432 h 13511369"/>
                  <a:gd name="connsiteX146" fmla="*/ 1657969 w 12089090"/>
                  <a:gd name="connsiteY146" fmla="*/ 9413488 h 13511369"/>
                  <a:gd name="connsiteX147" fmla="*/ 1506759 w 12089090"/>
                  <a:gd name="connsiteY147" fmla="*/ 9498963 h 13511369"/>
                  <a:gd name="connsiteX148" fmla="*/ 1463897 w 12089090"/>
                  <a:gd name="connsiteY148" fmla="*/ 9682319 h 13511369"/>
                  <a:gd name="connsiteX149" fmla="*/ 1321022 w 12089090"/>
                  <a:gd name="connsiteY149" fmla="*/ 9748994 h 13511369"/>
                  <a:gd name="connsiteX150" fmla="*/ 1312687 w 12089090"/>
                  <a:gd name="connsiteY150" fmla="*/ 9839732 h 13511369"/>
                  <a:gd name="connsiteX151" fmla="*/ 1237678 w 12089090"/>
                  <a:gd name="connsiteY151" fmla="*/ 9970450 h 13511369"/>
                  <a:gd name="connsiteX152" fmla="*/ 1254347 w 12089090"/>
                  <a:gd name="connsiteY152" fmla="*/ 10151425 h 13511369"/>
                  <a:gd name="connsiteX153" fmla="*/ 1179337 w 12089090"/>
                  <a:gd name="connsiteY153" fmla="*/ 10315982 h 13511369"/>
                  <a:gd name="connsiteX154" fmla="*/ 932878 w 12089090"/>
                  <a:gd name="connsiteY154" fmla="*/ 10353832 h 13511369"/>
                  <a:gd name="connsiteX155" fmla="*/ 817387 w 12089090"/>
                  <a:gd name="connsiteY155" fmla="*/ 10468382 h 13511369"/>
                  <a:gd name="connsiteX156" fmla="*/ 678084 w 12089090"/>
                  <a:gd name="connsiteY156" fmla="*/ 10480038 h 13511369"/>
                  <a:gd name="connsiteX157" fmla="*/ 585215 w 12089090"/>
                  <a:gd name="connsiteY157" fmla="*/ 10544332 h 13511369"/>
                  <a:gd name="connsiteX158" fmla="*/ 497109 w 12089090"/>
                  <a:gd name="connsiteY158" fmla="*/ 10503850 h 13511369"/>
                  <a:gd name="connsiteX159" fmla="*/ 399478 w 12089090"/>
                  <a:gd name="connsiteY159" fmla="*/ 10510994 h 13511369"/>
                  <a:gd name="connsiteX160" fmla="*/ 301847 w 12089090"/>
                  <a:gd name="connsiteY160" fmla="*/ 10482419 h 13511369"/>
                  <a:gd name="connsiteX161" fmla="*/ 238743 w 12089090"/>
                  <a:gd name="connsiteY161" fmla="*/ 10535057 h 13511369"/>
                  <a:gd name="connsiteX162" fmla="*/ 17287 w 12089090"/>
                  <a:gd name="connsiteY162" fmla="*/ 10430282 h 13511369"/>
                  <a:gd name="connsiteX163" fmla="*/ 78009 w 12089090"/>
                  <a:gd name="connsiteY163" fmla="*/ 10608625 h 13511369"/>
                  <a:gd name="connsiteX164" fmla="*/ 11334 w 12089090"/>
                  <a:gd name="connsiteY164" fmla="*/ 10787219 h 13511369"/>
                  <a:gd name="connsiteX165" fmla="*/ 112537 w 12089090"/>
                  <a:gd name="connsiteY165" fmla="*/ 11056551 h 13511369"/>
                  <a:gd name="connsiteX166" fmla="*/ 8953 w 12089090"/>
                  <a:gd name="connsiteY166" fmla="*/ 11234894 h 13511369"/>
                  <a:gd name="connsiteX167" fmla="*/ 17287 w 12089090"/>
                  <a:gd name="connsiteY167" fmla="*/ 11420882 h 13511369"/>
                  <a:gd name="connsiteX168" fmla="*/ 158972 w 12089090"/>
                  <a:gd name="connsiteY168" fmla="*/ 11470638 h 13511369"/>
                  <a:gd name="connsiteX169" fmla="*/ 455437 w 12089090"/>
                  <a:gd name="connsiteY169" fmla="*/ 11497082 h 13511369"/>
                  <a:gd name="connsiteX170" fmla="*/ 623315 w 12089090"/>
                  <a:gd name="connsiteY170" fmla="*/ 11544457 h 13511369"/>
                  <a:gd name="connsiteX171" fmla="*/ 737615 w 12089090"/>
                  <a:gd name="connsiteY171" fmla="*/ 11489688 h 13511369"/>
                  <a:gd name="connsiteX172" fmla="*/ 912637 w 12089090"/>
                  <a:gd name="connsiteY172" fmla="*/ 11535182 h 13511369"/>
                  <a:gd name="connsiteX173" fmla="*/ 1078134 w 12089090"/>
                  <a:gd name="connsiteY173" fmla="*/ 11413488 h 13511369"/>
                  <a:gd name="connsiteX174" fmla="*/ 1155524 w 12089090"/>
                  <a:gd name="connsiteY174" fmla="*/ 11470889 h 13511369"/>
                  <a:gd name="connsiteX175" fmla="*/ 1294828 w 12089090"/>
                  <a:gd name="connsiteY175" fmla="*/ 11496832 h 13511369"/>
                  <a:gd name="connsiteX176" fmla="*/ 1466278 w 12089090"/>
                  <a:gd name="connsiteY176" fmla="*/ 11508738 h 13511369"/>
                  <a:gd name="connsiteX177" fmla="*/ 1552003 w 12089090"/>
                  <a:gd name="connsiteY177" fmla="*/ 11573032 h 13511369"/>
                  <a:gd name="connsiteX178" fmla="*/ 1652015 w 12089090"/>
                  <a:gd name="connsiteY178" fmla="*/ 11580175 h 13511369"/>
                  <a:gd name="connsiteX179" fmla="*/ 1731787 w 12089090"/>
                  <a:gd name="connsiteY179" fmla="*/ 11592332 h 13511369"/>
                  <a:gd name="connsiteX180" fmla="*/ 1659159 w 12089090"/>
                  <a:gd name="connsiteY180" fmla="*/ 11737338 h 13511369"/>
                  <a:gd name="connsiteX181" fmla="*/ 1693687 w 12089090"/>
                  <a:gd name="connsiteY181" fmla="*/ 11992382 h 13511369"/>
                  <a:gd name="connsiteX182" fmla="*/ 1871090 w 12089090"/>
                  <a:gd name="connsiteY182" fmla="*/ 12130244 h 13511369"/>
                  <a:gd name="connsiteX183" fmla="*/ 1993724 w 12089090"/>
                  <a:gd name="connsiteY183" fmla="*/ 12056676 h 13511369"/>
                  <a:gd name="connsiteX184" fmla="*/ 2066353 w 12089090"/>
                  <a:gd name="connsiteY184" fmla="*/ 12104050 h 13511369"/>
                  <a:gd name="connsiteX185" fmla="*/ 2142553 w 12089090"/>
                  <a:gd name="connsiteY185" fmla="*/ 12034994 h 13511369"/>
                  <a:gd name="connsiteX186" fmla="*/ 2242565 w 12089090"/>
                  <a:gd name="connsiteY186" fmla="*/ 12058807 h 13511369"/>
                  <a:gd name="connsiteX187" fmla="*/ 2473547 w 12089090"/>
                  <a:gd name="connsiteY187" fmla="*/ 12008800 h 13511369"/>
                  <a:gd name="connsiteX188" fmla="*/ 2524743 w 12089090"/>
                  <a:gd name="connsiteY188" fmla="*/ 11899513 h 13511369"/>
                  <a:gd name="connsiteX189" fmla="*/ 2893837 w 12089090"/>
                  <a:gd name="connsiteY189" fmla="*/ 12030482 h 13511369"/>
                  <a:gd name="connsiteX190" fmla="*/ 2983134 w 12089090"/>
                  <a:gd name="connsiteY190" fmla="*/ 12018325 h 13511369"/>
                  <a:gd name="connsiteX191" fmla="*/ 3084337 w 12089090"/>
                  <a:gd name="connsiteY191" fmla="*/ 12182882 h 13511369"/>
                  <a:gd name="connsiteX192" fmla="*/ 3323653 w 12089090"/>
                  <a:gd name="connsiteY192" fmla="*/ 12127863 h 13511369"/>
                  <a:gd name="connsiteX193" fmla="*/ 3433190 w 12089090"/>
                  <a:gd name="connsiteY193" fmla="*/ 12196919 h 13511369"/>
                  <a:gd name="connsiteX194" fmla="*/ 3586781 w 12089090"/>
                  <a:gd name="connsiteY194" fmla="*/ 12266226 h 13511369"/>
                  <a:gd name="connsiteX195" fmla="*/ 3522487 w 12089090"/>
                  <a:gd name="connsiteY195" fmla="*/ 12387670 h 13511369"/>
                  <a:gd name="connsiteX196" fmla="*/ 3607022 w 12089090"/>
                  <a:gd name="connsiteY196" fmla="*/ 12592207 h 13511369"/>
                  <a:gd name="connsiteX197" fmla="*/ 3560587 w 12089090"/>
                  <a:gd name="connsiteY197" fmla="*/ 12773432 h 13511369"/>
                  <a:gd name="connsiteX198" fmla="*/ 3545109 w 12089090"/>
                  <a:gd name="connsiteY198" fmla="*/ 12987494 h 13511369"/>
                  <a:gd name="connsiteX199" fmla="*/ 3636787 w 12089090"/>
                  <a:gd name="connsiteY199" fmla="*/ 13211582 h 13511369"/>
                  <a:gd name="connsiteX200" fmla="*/ 3922537 w 12089090"/>
                  <a:gd name="connsiteY200" fmla="*/ 13440182 h 13511369"/>
                  <a:gd name="connsiteX201" fmla="*/ 4514278 w 12089090"/>
                  <a:gd name="connsiteY201" fmla="*/ 13511369 h 13511369"/>
                  <a:gd name="connsiteX202" fmla="*/ 4549996 w 12089090"/>
                  <a:gd name="connsiteY202" fmla="*/ 13442312 h 13511369"/>
                  <a:gd name="connsiteX203" fmla="*/ 4208287 w 12089090"/>
                  <a:gd name="connsiteY203" fmla="*/ 13154432 h 13511369"/>
                  <a:gd name="connsiteX204" fmla="*/ 4635722 w 12089090"/>
                  <a:gd name="connsiteY204" fmla="*/ 13268482 h 13511369"/>
                  <a:gd name="connsiteX205" fmla="*/ 4951237 w 12089090"/>
                  <a:gd name="connsiteY205" fmla="*/ 13268732 h 13511369"/>
                  <a:gd name="connsiteX206" fmla="*/ 5052440 w 12089090"/>
                  <a:gd name="connsiteY206" fmla="*/ 13058932 h 13511369"/>
                  <a:gd name="connsiteX207" fmla="*/ 5011959 w 12089090"/>
                  <a:gd name="connsiteY207" fmla="*/ 12985113 h 13511369"/>
                  <a:gd name="connsiteX208" fmla="*/ 5008387 w 12089090"/>
                  <a:gd name="connsiteY208" fmla="*/ 12678182 h 13511369"/>
                  <a:gd name="connsiteX209" fmla="*/ 5084587 w 12089090"/>
                  <a:gd name="connsiteY209" fmla="*/ 12563882 h 13511369"/>
                  <a:gd name="connsiteX210" fmla="*/ 5046487 w 12089090"/>
                  <a:gd name="connsiteY210" fmla="*/ 12225745 h 13511369"/>
                  <a:gd name="connsiteX211" fmla="*/ 5375100 w 12089090"/>
                  <a:gd name="connsiteY211" fmla="*/ 12097157 h 13511369"/>
                  <a:gd name="connsiteX212" fmla="*/ 5656087 w 12089090"/>
                  <a:gd name="connsiteY212" fmla="*/ 12180502 h 13511369"/>
                  <a:gd name="connsiteX213" fmla="*/ 5541787 w 12089090"/>
                  <a:gd name="connsiteY213" fmla="*/ 11249432 h 13511369"/>
                  <a:gd name="connsiteX214" fmla="*/ 5602510 w 12089090"/>
                  <a:gd name="connsiteY214" fmla="*/ 10722925 h 13511369"/>
                  <a:gd name="connsiteX215" fmla="*/ 5485827 w 12089090"/>
                  <a:gd name="connsiteY215" fmla="*/ 10663394 h 13511369"/>
                  <a:gd name="connsiteX216" fmla="*/ 5602509 w 12089090"/>
                  <a:gd name="connsiteY216" fmla="*/ 10701495 h 13511369"/>
                  <a:gd name="connsiteX217" fmla="*/ 5628703 w 12089090"/>
                  <a:gd name="connsiteY217" fmla="*/ 10160950 h 13511369"/>
                  <a:gd name="connsiteX218" fmla="*/ 5715618 w 12089090"/>
                  <a:gd name="connsiteY218" fmla="*/ 9775438 h 13511369"/>
                  <a:gd name="connsiteX219" fmla="*/ 5847778 w 12089090"/>
                  <a:gd name="connsiteY219" fmla="*/ 9408475 h 13511369"/>
                  <a:gd name="connsiteX220" fmla="*/ 5938265 w 12089090"/>
                  <a:gd name="connsiteY220" fmla="*/ 9196544 h 13511369"/>
                  <a:gd name="connsiteX221" fmla="*/ 5776340 w 12089090"/>
                  <a:gd name="connsiteY221" fmla="*/ 9329894 h 13511369"/>
                  <a:gd name="connsiteX222" fmla="*/ 5940647 w 12089090"/>
                  <a:gd name="connsiteY222" fmla="*/ 9137013 h 13511369"/>
                  <a:gd name="connsiteX223" fmla="*/ 5972794 w 12089090"/>
                  <a:gd name="connsiteY223" fmla="*/ 8956289 h 13511369"/>
                  <a:gd name="connsiteX224" fmla="*/ 5976365 w 12089090"/>
                  <a:gd name="connsiteY224" fmla="*/ 9087006 h 13511369"/>
                  <a:gd name="connsiteX225" fmla="*/ 6458567 w 12089090"/>
                  <a:gd name="connsiteY225" fmla="*/ 8201432 h 13511369"/>
                  <a:gd name="connsiteX226" fmla="*/ 6221634 w 12089090"/>
                  <a:gd name="connsiteY226" fmla="*/ 8101170 h 13511369"/>
                  <a:gd name="connsiteX227" fmla="*/ 6443090 w 12089090"/>
                  <a:gd name="connsiteY227" fmla="*/ 8110694 h 13511369"/>
                  <a:gd name="connsiteX228" fmla="*/ 6713363 w 12089090"/>
                  <a:gd name="connsiteY228" fmla="*/ 8074975 h 13511369"/>
                  <a:gd name="connsiteX229" fmla="*/ 6872907 w 12089090"/>
                  <a:gd name="connsiteY229" fmla="*/ 8032113 h 13511369"/>
                  <a:gd name="connsiteX230" fmla="*/ 6802659 w 12089090"/>
                  <a:gd name="connsiteY230" fmla="*/ 7972582 h 13511369"/>
                  <a:gd name="connsiteX231" fmla="*/ 6894339 w 12089090"/>
                  <a:gd name="connsiteY231" fmla="*/ 7846626 h 13511369"/>
                  <a:gd name="connsiteX232" fmla="*/ 6997921 w 12089090"/>
                  <a:gd name="connsiteY232" fmla="*/ 7867807 h 13511369"/>
                  <a:gd name="connsiteX233" fmla="*/ 7034832 w 12089090"/>
                  <a:gd name="connsiteY233" fmla="*/ 7793990 h 13511369"/>
                  <a:gd name="connsiteX234" fmla="*/ 6961013 w 12089090"/>
                  <a:gd name="connsiteY234" fmla="*/ 7693975 h 13511369"/>
                  <a:gd name="connsiteX235" fmla="*/ 6927676 w 12089090"/>
                  <a:gd name="connsiteY235" fmla="*/ 7596344 h 13511369"/>
                  <a:gd name="connsiteX236" fmla="*/ 6837187 w 12089090"/>
                  <a:gd name="connsiteY236" fmla="*/ 7591832 h 13511369"/>
                  <a:gd name="connsiteX237" fmla="*/ 6763369 w 12089090"/>
                  <a:gd name="connsiteY237" fmla="*/ 7674925 h 13511369"/>
                  <a:gd name="connsiteX238" fmla="*/ 6627637 w 12089090"/>
                  <a:gd name="connsiteY238" fmla="*/ 7687082 h 13511369"/>
                  <a:gd name="connsiteX239" fmla="*/ 6687169 w 12089090"/>
                  <a:gd name="connsiteY239" fmla="*/ 7617775 h 13511369"/>
                  <a:gd name="connsiteX240" fmla="*/ 6699076 w 12089090"/>
                  <a:gd name="connsiteY240" fmla="*/ 7529669 h 13511369"/>
                  <a:gd name="connsiteX241" fmla="*/ 6720506 w 12089090"/>
                  <a:gd name="connsiteY241" fmla="*/ 7467756 h 13511369"/>
                  <a:gd name="connsiteX242" fmla="*/ 6684787 w 12089090"/>
                  <a:gd name="connsiteY242" fmla="*/ 7401332 h 13511369"/>
                  <a:gd name="connsiteX243" fmla="*/ 6620494 w 12089090"/>
                  <a:gd name="connsiteY243" fmla="*/ 7432038 h 13511369"/>
                  <a:gd name="connsiteX244" fmla="*/ 6618112 w 12089090"/>
                  <a:gd name="connsiteY244" fmla="*/ 7351326 h 13511369"/>
                  <a:gd name="connsiteX245" fmla="*/ 6837188 w 12089090"/>
                  <a:gd name="connsiteY245" fmla="*/ 7243919 h 13511369"/>
                  <a:gd name="connsiteX246" fmla="*/ 6801469 w 12089090"/>
                  <a:gd name="connsiteY246" fmla="*/ 7089138 h 13511369"/>
                  <a:gd name="connsiteX247" fmla="*/ 6877669 w 12089090"/>
                  <a:gd name="connsiteY247" fmla="*/ 7072469 h 13511369"/>
                  <a:gd name="connsiteX248" fmla="*/ 6856237 w 12089090"/>
                  <a:gd name="connsiteY248" fmla="*/ 6982232 h 13511369"/>
                  <a:gd name="connsiteX249" fmla="*/ 6961013 w 12089090"/>
                  <a:gd name="connsiteY249" fmla="*/ 6984363 h 13511369"/>
                  <a:gd name="connsiteX250" fmla="*/ 7003876 w 12089090"/>
                  <a:gd name="connsiteY250" fmla="*/ 6903400 h 13511369"/>
                  <a:gd name="connsiteX251" fmla="*/ 7106269 w 12089090"/>
                  <a:gd name="connsiteY251" fmla="*/ 6936738 h 13511369"/>
                  <a:gd name="connsiteX252" fmla="*/ 7180088 w 12089090"/>
                  <a:gd name="connsiteY252" fmla="*/ 7039132 h 13511369"/>
                  <a:gd name="connsiteX253" fmla="*/ 7246763 w 12089090"/>
                  <a:gd name="connsiteY253" fmla="*/ 6979600 h 13511369"/>
                  <a:gd name="connsiteX254" fmla="*/ 7187232 w 12089090"/>
                  <a:gd name="connsiteY254" fmla="*/ 6843869 h 13511369"/>
                  <a:gd name="connsiteX255" fmla="*/ 7244381 w 12089090"/>
                  <a:gd name="connsiteY255" fmla="*/ 6896506 h 13511369"/>
                  <a:gd name="connsiteX256" fmla="*/ 7361063 w 12089090"/>
                  <a:gd name="connsiteY256" fmla="*/ 6934357 h 13511369"/>
                  <a:gd name="connsiteX257" fmla="*/ 7434882 w 12089090"/>
                  <a:gd name="connsiteY257" fmla="*/ 7006046 h 13511369"/>
                  <a:gd name="connsiteX258" fmla="*/ 7403926 w 12089090"/>
                  <a:gd name="connsiteY258" fmla="*/ 7144158 h 13511369"/>
                  <a:gd name="connsiteX259" fmla="*/ 7475363 w 12089090"/>
                  <a:gd name="connsiteY259" fmla="*/ 7108439 h 13511369"/>
                  <a:gd name="connsiteX260" fmla="*/ 7465837 w 12089090"/>
                  <a:gd name="connsiteY260" fmla="*/ 7077482 h 13511369"/>
                  <a:gd name="connsiteX261" fmla="*/ 7542038 w 12089090"/>
                  <a:gd name="connsiteY261" fmla="*/ 7163208 h 13511369"/>
                  <a:gd name="connsiteX262" fmla="*/ 7477744 w 12089090"/>
                  <a:gd name="connsiteY262" fmla="*/ 7244171 h 13511369"/>
                  <a:gd name="connsiteX263" fmla="*/ 7542037 w 12089090"/>
                  <a:gd name="connsiteY263" fmla="*/ 7325132 h 13511369"/>
                  <a:gd name="connsiteX264" fmla="*/ 7468219 w 12089090"/>
                  <a:gd name="connsiteY264" fmla="*/ 7344183 h 13511369"/>
                  <a:gd name="connsiteX265" fmla="*/ 7375351 w 12089090"/>
                  <a:gd name="connsiteY265" fmla="*/ 7296558 h 13511369"/>
                  <a:gd name="connsiteX266" fmla="*/ 7327726 w 12089090"/>
                  <a:gd name="connsiteY266" fmla="*/ 7406096 h 13511369"/>
                  <a:gd name="connsiteX267" fmla="*/ 7403926 w 12089090"/>
                  <a:gd name="connsiteY267" fmla="*/ 7425146 h 13511369"/>
                  <a:gd name="connsiteX268" fmla="*/ 7458694 w 12089090"/>
                  <a:gd name="connsiteY268" fmla="*/ 7484677 h 13511369"/>
                  <a:gd name="connsiteX269" fmla="*/ 7484888 w 12089090"/>
                  <a:gd name="connsiteY269" fmla="*/ 7515382 h 13511369"/>
                  <a:gd name="connsiteX270" fmla="*/ 7505128 w 12089090"/>
                  <a:gd name="connsiteY270" fmla="*/ 7467755 h 13511369"/>
                  <a:gd name="connsiteX271" fmla="*/ 7563469 w 12089090"/>
                  <a:gd name="connsiteY271" fmla="*/ 7529921 h 13511369"/>
                  <a:gd name="connsiteX272" fmla="*/ 7656338 w 12089090"/>
                  <a:gd name="connsiteY272" fmla="*/ 7615646 h 13511369"/>
                  <a:gd name="connsiteX273" fmla="*/ 7656338 w 12089090"/>
                  <a:gd name="connsiteY273" fmla="*/ 7510871 h 13511369"/>
                  <a:gd name="connsiteX274" fmla="*/ 7830168 w 12089090"/>
                  <a:gd name="connsiteY274" fmla="*/ 7606120 h 13511369"/>
                  <a:gd name="connsiteX275" fmla="*/ 7723013 w 12089090"/>
                  <a:gd name="connsiteY275" fmla="*/ 7370377 h 13511369"/>
                  <a:gd name="connsiteX276" fmla="*/ 7725394 w 12089090"/>
                  <a:gd name="connsiteY276" fmla="*/ 7234646 h 13511369"/>
                  <a:gd name="connsiteX277" fmla="*/ 7630144 w 12089090"/>
                  <a:gd name="connsiteY277" fmla="*/ 7206071 h 13511369"/>
                  <a:gd name="connsiteX278" fmla="*/ 7694437 w 12089090"/>
                  <a:gd name="connsiteY278" fmla="*/ 7039382 h 13511369"/>
                  <a:gd name="connsiteX279" fmla="*/ 8392144 w 12089090"/>
                  <a:gd name="connsiteY279" fmla="*/ 6653621 h 13511369"/>
                  <a:gd name="connsiteX280" fmla="*/ 8720757 w 12089090"/>
                  <a:gd name="connsiteY280" fmla="*/ 6591708 h 13511369"/>
                  <a:gd name="connsiteX281" fmla="*/ 8739807 w 12089090"/>
                  <a:gd name="connsiteY281" fmla="*/ 6696483 h 13511369"/>
                  <a:gd name="connsiteX282" fmla="*/ 8813626 w 12089090"/>
                  <a:gd name="connsiteY282" fmla="*/ 6701246 h 13511369"/>
                  <a:gd name="connsiteX283" fmla="*/ 8789812 w 12089090"/>
                  <a:gd name="connsiteY283" fmla="*/ 6548844 h 13511369"/>
                  <a:gd name="connsiteX284" fmla="*/ 9332737 w 12089090"/>
                  <a:gd name="connsiteY284" fmla="*/ 6544082 h 13511369"/>
                  <a:gd name="connsiteX285" fmla="*/ 9520856 w 12089090"/>
                  <a:gd name="connsiteY285" fmla="*/ 6494075 h 13511369"/>
                  <a:gd name="connsiteX286" fmla="*/ 9647062 w 12089090"/>
                  <a:gd name="connsiteY286" fmla="*/ 6298813 h 13511369"/>
                  <a:gd name="connsiteX287" fmla="*/ 9923287 w 12089090"/>
                  <a:gd name="connsiteY287" fmla="*/ 6334532 h 13511369"/>
                  <a:gd name="connsiteX288" fmla="*/ 9887569 w 12089090"/>
                  <a:gd name="connsiteY288" fmla="*/ 6420258 h 13511369"/>
                  <a:gd name="connsiteX289" fmla="*/ 9744694 w 12089090"/>
                  <a:gd name="connsiteY289" fmla="*/ 6434546 h 13511369"/>
                  <a:gd name="connsiteX290" fmla="*/ 9813749 w 12089090"/>
                  <a:gd name="connsiteY290" fmla="*/ 6489313 h 13511369"/>
                  <a:gd name="connsiteX291" fmla="*/ 9682782 w 12089090"/>
                  <a:gd name="connsiteY291" fmla="*/ 6517889 h 13511369"/>
                  <a:gd name="connsiteX292" fmla="*/ 9556576 w 12089090"/>
                  <a:gd name="connsiteY292" fmla="*/ 6508364 h 13511369"/>
                  <a:gd name="connsiteX293" fmla="*/ 9470850 w 12089090"/>
                  <a:gd name="connsiteY293" fmla="*/ 6544082 h 13511369"/>
                  <a:gd name="connsiteX294" fmla="*/ 9439894 w 12089090"/>
                  <a:gd name="connsiteY294" fmla="*/ 6848883 h 13511369"/>
                  <a:gd name="connsiteX295" fmla="*/ 9601819 w 12089090"/>
                  <a:gd name="connsiteY295" fmla="*/ 6882220 h 13511369"/>
                  <a:gd name="connsiteX296" fmla="*/ 9808987 w 12089090"/>
                  <a:gd name="connsiteY296" fmla="*/ 6696482 h 13511369"/>
                  <a:gd name="connsiteX297" fmla="*/ 9847088 w 12089090"/>
                  <a:gd name="connsiteY297" fmla="*/ 6794114 h 13511369"/>
                  <a:gd name="connsiteX298" fmla="*/ 9994726 w 12089090"/>
                  <a:gd name="connsiteY298" fmla="*/ 6717914 h 13511369"/>
                  <a:gd name="connsiteX299" fmla="*/ 9894713 w 12089090"/>
                  <a:gd name="connsiteY299" fmla="*/ 6956040 h 13511369"/>
                  <a:gd name="connsiteX300" fmla="*/ 10037588 w 12089090"/>
                  <a:gd name="connsiteY300" fmla="*/ 6898889 h 13511369"/>
                  <a:gd name="connsiteX301" fmla="*/ 10004251 w 12089090"/>
                  <a:gd name="connsiteY301" fmla="*/ 6986996 h 13511369"/>
                  <a:gd name="connsiteX302" fmla="*/ 10235232 w 12089090"/>
                  <a:gd name="connsiteY302" fmla="*/ 6984614 h 13511369"/>
                  <a:gd name="connsiteX303" fmla="*/ 10075687 w 12089090"/>
                  <a:gd name="connsiteY303" fmla="*/ 7039382 h 13511369"/>
                  <a:gd name="connsiteX304" fmla="*/ 9966151 w 12089090"/>
                  <a:gd name="connsiteY304" fmla="*/ 7096533 h 13511369"/>
                  <a:gd name="connsiteX305" fmla="*/ 9847088 w 12089090"/>
                  <a:gd name="connsiteY305" fmla="*/ 7210833 h 13511369"/>
                  <a:gd name="connsiteX306" fmla="*/ 9882806 w 12089090"/>
                  <a:gd name="connsiteY306" fmla="*/ 7270363 h 13511369"/>
                  <a:gd name="connsiteX307" fmla="*/ 9925669 w 12089090"/>
                  <a:gd name="connsiteY307" fmla="*/ 7320371 h 13511369"/>
                  <a:gd name="connsiteX308" fmla="*/ 10004251 w 12089090"/>
                  <a:gd name="connsiteY308" fmla="*/ 7287033 h 13511369"/>
                  <a:gd name="connsiteX309" fmla="*/ 10016156 w 12089090"/>
                  <a:gd name="connsiteY309" fmla="*/ 7348944 h 13511369"/>
                  <a:gd name="connsiteX310" fmla="*/ 10130457 w 12089090"/>
                  <a:gd name="connsiteY310" fmla="*/ 7210833 h 13511369"/>
                  <a:gd name="connsiteX311" fmla="*/ 10166176 w 12089090"/>
                  <a:gd name="connsiteY311" fmla="*/ 7356089 h 13511369"/>
                  <a:gd name="connsiteX312" fmla="*/ 10261426 w 12089090"/>
                  <a:gd name="connsiteY312" fmla="*/ 7239408 h 13511369"/>
                  <a:gd name="connsiteX313" fmla="*/ 10287619 w 12089090"/>
                  <a:gd name="connsiteY313" fmla="*/ 7401332 h 13511369"/>
                  <a:gd name="connsiteX314" fmla="*/ 10361437 w 12089090"/>
                  <a:gd name="connsiteY314" fmla="*/ 7477532 h 13511369"/>
                  <a:gd name="connsiteX315" fmla="*/ 10151887 w 12089090"/>
                  <a:gd name="connsiteY315" fmla="*/ 7591832 h 13511369"/>
                  <a:gd name="connsiteX316" fmla="*/ 10304288 w 12089090"/>
                  <a:gd name="connsiteY316" fmla="*/ 7741852 h 13511369"/>
                  <a:gd name="connsiteX317" fmla="*/ 10335244 w 12089090"/>
                  <a:gd name="connsiteY317" fmla="*/ 7644221 h 13511369"/>
                  <a:gd name="connsiteX318" fmla="*/ 10406680 w 12089090"/>
                  <a:gd name="connsiteY318" fmla="*/ 7732326 h 13511369"/>
                  <a:gd name="connsiteX319" fmla="*/ 10528126 w 12089090"/>
                  <a:gd name="connsiteY319" fmla="*/ 7691846 h 13511369"/>
                  <a:gd name="connsiteX320" fmla="*/ 10532887 w 12089090"/>
                  <a:gd name="connsiteY320" fmla="*/ 7777570 h 13511369"/>
                  <a:gd name="connsiteX321" fmla="*/ 10530506 w 12089090"/>
                  <a:gd name="connsiteY321" fmla="*/ 7875200 h 13511369"/>
                  <a:gd name="connsiteX322" fmla="*/ 10640043 w 12089090"/>
                  <a:gd name="connsiteY322" fmla="*/ 7837101 h 13511369"/>
                  <a:gd name="connsiteX323" fmla="*/ 10680526 w 12089090"/>
                  <a:gd name="connsiteY323" fmla="*/ 8075227 h 13511369"/>
                  <a:gd name="connsiteX324" fmla="*/ 10818637 w 12089090"/>
                  <a:gd name="connsiteY324" fmla="*/ 8106182 h 13511369"/>
                  <a:gd name="connsiteX325" fmla="*/ 10832925 w 12089090"/>
                  <a:gd name="connsiteY325" fmla="*/ 7815670 h 13511369"/>
                  <a:gd name="connsiteX326" fmla="*/ 10923413 w 12089090"/>
                  <a:gd name="connsiteY326" fmla="*/ 7791858 h 13511369"/>
                  <a:gd name="connsiteX327" fmla="*/ 10992469 w 12089090"/>
                  <a:gd name="connsiteY327" fmla="*/ 7620407 h 13511369"/>
                  <a:gd name="connsiteX328" fmla="*/ 10954369 w 12089090"/>
                  <a:gd name="connsiteY328" fmla="*/ 7491821 h 13511369"/>
                  <a:gd name="connsiteX329" fmla="*/ 10859119 w 12089090"/>
                  <a:gd name="connsiteY329" fmla="*/ 7479913 h 13511369"/>
                  <a:gd name="connsiteX330" fmla="*/ 10906743 w 12089090"/>
                  <a:gd name="connsiteY330" fmla="*/ 7360851 h 13511369"/>
                  <a:gd name="connsiteX331" fmla="*/ 10801969 w 12089090"/>
                  <a:gd name="connsiteY331" fmla="*/ 7289414 h 13511369"/>
                  <a:gd name="connsiteX332" fmla="*/ 10761487 w 12089090"/>
                  <a:gd name="connsiteY332" fmla="*/ 7058432 h 13511369"/>
                  <a:gd name="connsiteX333" fmla="*/ 10443987 w 12089090"/>
                  <a:gd name="connsiteY333" fmla="*/ 7020332 h 13511369"/>
                  <a:gd name="connsiteX334" fmla="*/ 10513838 w 12089090"/>
                  <a:gd name="connsiteY334" fmla="*/ 6915558 h 13511369"/>
                  <a:gd name="connsiteX335" fmla="*/ 10637663 w 12089090"/>
                  <a:gd name="connsiteY335" fmla="*/ 6896508 h 13511369"/>
                  <a:gd name="connsiteX336" fmla="*/ 10647187 w 12089090"/>
                  <a:gd name="connsiteY336" fmla="*/ 6810782 h 13511369"/>
                  <a:gd name="connsiteX337" fmla="*/ 10859912 w 12089090"/>
                  <a:gd name="connsiteY337" fmla="*/ 6899682 h 13511369"/>
                  <a:gd name="connsiteX338" fmla="*/ 10875787 w 12089090"/>
                  <a:gd name="connsiteY338" fmla="*/ 6677432 h 13511369"/>
                  <a:gd name="connsiteX339" fmla="*/ 10666237 w 12089090"/>
                  <a:gd name="connsiteY339" fmla="*/ 6772682 h 13511369"/>
                  <a:gd name="connsiteX340" fmla="*/ 10590037 w 12089090"/>
                  <a:gd name="connsiteY340" fmla="*/ 6544082 h 13511369"/>
                  <a:gd name="connsiteX341" fmla="*/ 10361437 w 12089090"/>
                  <a:gd name="connsiteY341" fmla="*/ 6753632 h 13511369"/>
                  <a:gd name="connsiteX342" fmla="*/ 10374138 w 12089090"/>
                  <a:gd name="connsiteY342" fmla="*/ 6588533 h 13511369"/>
                  <a:gd name="connsiteX343" fmla="*/ 10386837 w 12089090"/>
                  <a:gd name="connsiteY343" fmla="*/ 6464707 h 13511369"/>
                  <a:gd name="connsiteX344" fmla="*/ 10331672 w 12089090"/>
                  <a:gd name="connsiteY344" fmla="*/ 6436675 h 13511369"/>
                  <a:gd name="connsiteX345" fmla="*/ 10278888 w 12089090"/>
                  <a:gd name="connsiteY345" fmla="*/ 6452008 h 13511369"/>
                  <a:gd name="connsiteX346" fmla="*/ 10158237 w 12089090"/>
                  <a:gd name="connsiteY346" fmla="*/ 6236107 h 13511369"/>
                  <a:gd name="connsiteX347" fmla="*/ 10323338 w 12089090"/>
                  <a:gd name="connsiteY347" fmla="*/ 6274208 h 13511369"/>
                  <a:gd name="connsiteX348" fmla="*/ 10564638 w 12089090"/>
                  <a:gd name="connsiteY348" fmla="*/ 6274208 h 13511369"/>
                  <a:gd name="connsiteX349" fmla="*/ 10694812 w 12089090"/>
                  <a:gd name="connsiteY349" fmla="*/ 6134507 h 13511369"/>
                  <a:gd name="connsiteX350" fmla="*/ 10593213 w 12089090"/>
                  <a:gd name="connsiteY350" fmla="*/ 6023383 h 13511369"/>
                  <a:gd name="connsiteX351" fmla="*/ 10380487 w 12089090"/>
                  <a:gd name="connsiteY351" fmla="*/ 5975757 h 13511369"/>
                  <a:gd name="connsiteX352" fmla="*/ 10561462 w 12089090"/>
                  <a:gd name="connsiteY352" fmla="*/ 5845582 h 13511369"/>
                  <a:gd name="connsiteX353" fmla="*/ 10507488 w 12089090"/>
                  <a:gd name="connsiteY353" fmla="*/ 5728108 h 13511369"/>
                  <a:gd name="connsiteX354" fmla="*/ 10561463 w 12089090"/>
                  <a:gd name="connsiteY354" fmla="*/ 5607458 h 13511369"/>
                  <a:gd name="connsiteX355" fmla="*/ 10523362 w 12089090"/>
                  <a:gd name="connsiteY355" fmla="*/ 5604282 h 13511369"/>
                  <a:gd name="connsiteX356" fmla="*/ 10488438 w 12089090"/>
                  <a:gd name="connsiteY356" fmla="*/ 5528083 h 13511369"/>
                  <a:gd name="connsiteX357" fmla="*/ 10329687 w 12089090"/>
                  <a:gd name="connsiteY357" fmla="*/ 5375682 h 13511369"/>
                  <a:gd name="connsiteX358" fmla="*/ 10599563 w 12089090"/>
                  <a:gd name="connsiteY358" fmla="*/ 5480458 h 13511369"/>
                  <a:gd name="connsiteX359" fmla="*/ 10742437 w 12089090"/>
                  <a:gd name="connsiteY359" fmla="*/ 5439182 h 13511369"/>
                  <a:gd name="connsiteX360" fmla="*/ 10717038 w 12089090"/>
                  <a:gd name="connsiteY360" fmla="*/ 5686833 h 13511369"/>
                  <a:gd name="connsiteX361" fmla="*/ 10894837 w 12089090"/>
                  <a:gd name="connsiteY361" fmla="*/ 5724932 h 13511369"/>
                  <a:gd name="connsiteX362" fmla="*/ 10951988 w 12089090"/>
                  <a:gd name="connsiteY362" fmla="*/ 5550308 h 13511369"/>
                  <a:gd name="connsiteX363" fmla="*/ 10993262 w 12089090"/>
                  <a:gd name="connsiteY363" fmla="*/ 5321707 h 13511369"/>
                  <a:gd name="connsiteX364" fmla="*/ 10913888 w 12089090"/>
                  <a:gd name="connsiteY364" fmla="*/ 5118508 h 13511369"/>
                  <a:gd name="connsiteX365" fmla="*/ 10856737 w 12089090"/>
                  <a:gd name="connsiteY365" fmla="*/ 5020082 h 13511369"/>
                  <a:gd name="connsiteX366" fmla="*/ 10777363 w 12089090"/>
                  <a:gd name="connsiteY366" fmla="*/ 5137558 h 13511369"/>
                  <a:gd name="connsiteX367" fmla="*/ 10707513 w 12089090"/>
                  <a:gd name="connsiteY367" fmla="*/ 5096283 h 13511369"/>
                  <a:gd name="connsiteX368" fmla="*/ 10675763 w 12089090"/>
                  <a:gd name="connsiteY368" fmla="*/ 5216933 h 13511369"/>
                  <a:gd name="connsiteX369" fmla="*/ 10574162 w 12089090"/>
                  <a:gd name="connsiteY369" fmla="*/ 5220107 h 13511369"/>
                  <a:gd name="connsiteX370" fmla="*/ 10494787 w 12089090"/>
                  <a:gd name="connsiteY370" fmla="*/ 5077232 h 13511369"/>
                  <a:gd name="connsiteX371" fmla="*/ 10456687 w 12089090"/>
                  <a:gd name="connsiteY371" fmla="*/ 4924832 h 13511369"/>
                  <a:gd name="connsiteX372" fmla="*/ 10240787 w 12089090"/>
                  <a:gd name="connsiteY372" fmla="*/ 4928007 h 13511369"/>
                  <a:gd name="connsiteX373" fmla="*/ 10266187 w 12089090"/>
                  <a:gd name="connsiteY373" fmla="*/ 5153432 h 13511369"/>
                  <a:gd name="connsiteX374" fmla="*/ 10228088 w 12089090"/>
                  <a:gd name="connsiteY374" fmla="*/ 4959758 h 13511369"/>
                  <a:gd name="connsiteX375" fmla="*/ 10183637 w 12089090"/>
                  <a:gd name="connsiteY375" fmla="*/ 4972457 h 13511369"/>
                  <a:gd name="connsiteX376" fmla="*/ 10113787 w 12089090"/>
                  <a:gd name="connsiteY376" fmla="*/ 4861332 h 13511369"/>
                  <a:gd name="connsiteX377" fmla="*/ 10018538 w 12089090"/>
                  <a:gd name="connsiteY377" fmla="*/ 4931183 h 13511369"/>
                  <a:gd name="connsiteX378" fmla="*/ 9862962 w 12089090"/>
                  <a:gd name="connsiteY378" fmla="*/ 5058182 h 13511369"/>
                  <a:gd name="connsiteX379" fmla="*/ 10228087 w 12089090"/>
                  <a:gd name="connsiteY379" fmla="*/ 4724807 h 13511369"/>
                  <a:gd name="connsiteX380" fmla="*/ 10372550 w 12089090"/>
                  <a:gd name="connsiteY380" fmla="*/ 4634321 h 13511369"/>
                  <a:gd name="connsiteX381" fmla="*/ 10590037 w 12089090"/>
                  <a:gd name="connsiteY381" fmla="*/ 4581932 h 13511369"/>
                  <a:gd name="connsiteX382" fmla="*/ 10628138 w 12089090"/>
                  <a:gd name="connsiteY382" fmla="*/ 4461283 h 13511369"/>
                  <a:gd name="connsiteX383" fmla="*/ 10799588 w 12089090"/>
                  <a:gd name="connsiteY383" fmla="*/ 4334283 h 13511369"/>
                  <a:gd name="connsiteX384" fmla="*/ 10831337 w 12089090"/>
                  <a:gd name="connsiteY384" fmla="*/ 4080282 h 13511369"/>
                  <a:gd name="connsiteX385" fmla="*/ 10599562 w 12089090"/>
                  <a:gd name="connsiteY385" fmla="*/ 3997732 h 13511369"/>
                  <a:gd name="connsiteX386" fmla="*/ 10282063 w 12089090"/>
                  <a:gd name="connsiteY386" fmla="*/ 3950108 h 13511369"/>
                  <a:gd name="connsiteX387" fmla="*/ 10151887 w 12089090"/>
                  <a:gd name="connsiteY387" fmla="*/ 4010432 h 13511369"/>
                  <a:gd name="connsiteX388" fmla="*/ 10177288 w 12089090"/>
                  <a:gd name="connsiteY388" fmla="*/ 3845333 h 13511369"/>
                  <a:gd name="connsiteX389" fmla="*/ 10126488 w 12089090"/>
                  <a:gd name="connsiteY389" fmla="*/ 3670708 h 13511369"/>
                  <a:gd name="connsiteX390" fmla="*/ 10240787 w 12089090"/>
                  <a:gd name="connsiteY390" fmla="*/ 3708807 h 13511369"/>
                  <a:gd name="connsiteX391" fmla="*/ 10361438 w 12089090"/>
                  <a:gd name="connsiteY391" fmla="*/ 3600858 h 13511369"/>
                  <a:gd name="connsiteX392" fmla="*/ 10551938 w 12089090"/>
                  <a:gd name="connsiteY392" fmla="*/ 3661183 h 13511369"/>
                  <a:gd name="connsiteX393" fmla="*/ 10564638 w 12089090"/>
                  <a:gd name="connsiteY393" fmla="*/ 3477033 h 13511369"/>
                  <a:gd name="connsiteX394" fmla="*/ 10704337 w 12089090"/>
                  <a:gd name="connsiteY394" fmla="*/ 3515132 h 13511369"/>
                  <a:gd name="connsiteX395" fmla="*/ 10818637 w 12089090"/>
                  <a:gd name="connsiteY395" fmla="*/ 3210332 h 13511369"/>
                  <a:gd name="connsiteX396" fmla="*/ 10920238 w 12089090"/>
                  <a:gd name="connsiteY396" fmla="*/ 3299233 h 13511369"/>
                  <a:gd name="connsiteX397" fmla="*/ 11059937 w 12089090"/>
                  <a:gd name="connsiteY397" fmla="*/ 3283357 h 13511369"/>
                  <a:gd name="connsiteX398" fmla="*/ 11094862 w 12089090"/>
                  <a:gd name="connsiteY398" fmla="*/ 3508782 h 13511369"/>
                  <a:gd name="connsiteX399" fmla="*/ 11171063 w 12089090"/>
                  <a:gd name="connsiteY399" fmla="*/ 3251608 h 13511369"/>
                  <a:gd name="connsiteX400" fmla="*/ 11094863 w 12089090"/>
                  <a:gd name="connsiteY400" fmla="*/ 3165883 h 13511369"/>
                  <a:gd name="connsiteX401" fmla="*/ 11180587 w 12089090"/>
                  <a:gd name="connsiteY401" fmla="*/ 2911882 h 13511369"/>
                  <a:gd name="connsiteX402" fmla="*/ 10999613 w 12089090"/>
                  <a:gd name="connsiteY402" fmla="*/ 2988083 h 13511369"/>
                  <a:gd name="connsiteX403" fmla="*/ 10971037 w 12089090"/>
                  <a:gd name="connsiteY403" fmla="*/ 2918232 h 13511369"/>
                  <a:gd name="connsiteX404" fmla="*/ 10780537 w 12089090"/>
                  <a:gd name="connsiteY404" fmla="*/ 2715032 h 13511369"/>
                  <a:gd name="connsiteX405" fmla="*/ 10748788 w 12089090"/>
                  <a:gd name="connsiteY405" fmla="*/ 2530883 h 13511369"/>
                  <a:gd name="connsiteX406" fmla="*/ 10717038 w 12089090"/>
                  <a:gd name="connsiteY406" fmla="*/ 2435633 h 13511369"/>
                  <a:gd name="connsiteX407" fmla="*/ 10818637 w 12089090"/>
                  <a:gd name="connsiteY407" fmla="*/ 2334032 h 13511369"/>
                  <a:gd name="connsiteX408" fmla="*/ 11078988 w 12089090"/>
                  <a:gd name="connsiteY408" fmla="*/ 2099083 h 13511369"/>
                  <a:gd name="connsiteX409" fmla="*/ 11199637 w 12089090"/>
                  <a:gd name="connsiteY409" fmla="*/ 2118132 h 13511369"/>
                  <a:gd name="connsiteX410" fmla="*/ 11269488 w 12089090"/>
                  <a:gd name="connsiteY410" fmla="*/ 2029233 h 13511369"/>
                  <a:gd name="connsiteX411" fmla="*/ 11504437 w 12089090"/>
                  <a:gd name="connsiteY411" fmla="*/ 1921282 h 13511369"/>
                  <a:gd name="connsiteX412" fmla="*/ 11358388 w 12089090"/>
                  <a:gd name="connsiteY412" fmla="*/ 1851433 h 13511369"/>
                  <a:gd name="connsiteX413" fmla="*/ 11275837 w 12089090"/>
                  <a:gd name="connsiteY413" fmla="*/ 1705382 h 13511369"/>
                  <a:gd name="connsiteX414" fmla="*/ 11377437 w 12089090"/>
                  <a:gd name="connsiteY414" fmla="*/ 1279932 h 13511369"/>
                  <a:gd name="connsiteX415" fmla="*/ 11256787 w 12089090"/>
                  <a:gd name="connsiteY415" fmla="*/ 1019582 h 13511369"/>
                  <a:gd name="connsiteX416" fmla="*/ 11542537 w 12089090"/>
                  <a:gd name="connsiteY416" fmla="*/ 1362482 h 13511369"/>
                  <a:gd name="connsiteX417" fmla="*/ 11707637 w 12089090"/>
                  <a:gd name="connsiteY417" fmla="*/ 1165632 h 13511369"/>
                  <a:gd name="connsiteX418" fmla="*/ 11891787 w 12089090"/>
                  <a:gd name="connsiteY418" fmla="*/ 1476782 h 13511369"/>
                  <a:gd name="connsiteX419" fmla="*/ 12088637 w 12089090"/>
                  <a:gd name="connsiteY419" fmla="*/ 1578383 h 13511369"/>
                  <a:gd name="connsiteX420" fmla="*/ 11923537 w 12089090"/>
                  <a:gd name="connsiteY420" fmla="*/ 1133883 h 13511369"/>
                  <a:gd name="connsiteX421" fmla="*/ 11910837 w 12089090"/>
                  <a:gd name="connsiteY421" fmla="*/ 917982 h 13511369"/>
                  <a:gd name="connsiteX422" fmla="*/ 11777487 w 12089090"/>
                  <a:gd name="connsiteY422" fmla="*/ 721132 h 13511369"/>
                  <a:gd name="connsiteX423" fmla="*/ 11752087 w 12089090"/>
                  <a:gd name="connsiteY4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4065 w 12089090"/>
                  <a:gd name="connsiteY5" fmla="*/ 278763 h 13511369"/>
                  <a:gd name="connsiteX6" fmla="*/ 10488834 w 12089090"/>
                  <a:gd name="connsiteY6" fmla="*/ 581181 h 13511369"/>
                  <a:gd name="connsiteX7" fmla="*/ 10436447 w 12089090"/>
                  <a:gd name="connsiteY7" fmla="*/ 747869 h 13511369"/>
                  <a:gd name="connsiteX8" fmla="*/ 10488834 w 12089090"/>
                  <a:gd name="connsiteY8" fmla="*/ 890744 h 13511369"/>
                  <a:gd name="connsiteX9" fmla="*/ 10475737 w 12089090"/>
                  <a:gd name="connsiteY9" fmla="*/ 1095782 h 13511369"/>
                  <a:gd name="connsiteX10" fmla="*/ 10398347 w 12089090"/>
                  <a:gd name="connsiteY10" fmla="*/ 1105056 h 13511369"/>
                  <a:gd name="connsiteX11" fmla="*/ 10295953 w 12089090"/>
                  <a:gd name="connsiteY11" fmla="*/ 1193163 h 13511369"/>
                  <a:gd name="connsiteX12" fmla="*/ 10288809 w 12089090"/>
                  <a:gd name="connsiteY12" fmla="*/ 1283650 h 13511369"/>
                  <a:gd name="connsiteX13" fmla="*/ 10150697 w 12089090"/>
                  <a:gd name="connsiteY13" fmla="*/ 1397950 h 13511369"/>
                  <a:gd name="connsiteX14" fmla="*/ 10176890 w 12089090"/>
                  <a:gd name="connsiteY14" fmla="*/ 1555113 h 13511369"/>
                  <a:gd name="connsiteX15" fmla="*/ 10267378 w 12089090"/>
                  <a:gd name="connsiteY15" fmla="*/ 1640838 h 13511369"/>
                  <a:gd name="connsiteX16" fmla="*/ 10168556 w 12089090"/>
                  <a:gd name="connsiteY16" fmla="*/ 1710144 h 13511369"/>
                  <a:gd name="connsiteX17" fmla="*/ 10169747 w 12089090"/>
                  <a:gd name="connsiteY17" fmla="*/ 1974212 h 13511369"/>
                  <a:gd name="connsiteX18" fmla="*/ 10195940 w 12089090"/>
                  <a:gd name="connsiteY18" fmla="*/ 2128994 h 13511369"/>
                  <a:gd name="connsiteX19" fmla="*/ 9986390 w 12089090"/>
                  <a:gd name="connsiteY19" fmla="*/ 2152806 h 13511369"/>
                  <a:gd name="connsiteX20" fmla="*/ 10012584 w 12089090"/>
                  <a:gd name="connsiteY20" fmla="*/ 2438556 h 13511369"/>
                  <a:gd name="connsiteX21" fmla="*/ 9923287 w 12089090"/>
                  <a:gd name="connsiteY21" fmla="*/ 2486432 h 13511369"/>
                  <a:gd name="connsiteX22" fmla="*/ 9836372 w 12089090"/>
                  <a:gd name="connsiteY22" fmla="*/ 2433794 h 13511369"/>
                  <a:gd name="connsiteX23" fmla="*/ 9698259 w 12089090"/>
                  <a:gd name="connsiteY23" fmla="*/ 2379025 h 13511369"/>
                  <a:gd name="connsiteX24" fmla="*/ 9650634 w 12089090"/>
                  <a:gd name="connsiteY24" fmla="*/ 2271869 h 13511369"/>
                  <a:gd name="connsiteX25" fmla="*/ 9519665 w 12089090"/>
                  <a:gd name="connsiteY25" fmla="*/ 2290919 h 13511369"/>
                  <a:gd name="connsiteX26" fmla="*/ 9305353 w 12089090"/>
                  <a:gd name="connsiteY26" fmla="*/ 2112325 h 13511369"/>
                  <a:gd name="connsiteX27" fmla="*/ 9176765 w 12089090"/>
                  <a:gd name="connsiteY27" fmla="*/ 2209956 h 13511369"/>
                  <a:gd name="connsiteX28" fmla="*/ 9123187 w 12089090"/>
                  <a:gd name="connsiteY28" fmla="*/ 2105432 h 13511369"/>
                  <a:gd name="connsiteX29" fmla="*/ 8936259 w 12089090"/>
                  <a:gd name="connsiteY29" fmla="*/ 2012313 h 13511369"/>
                  <a:gd name="connsiteX30" fmla="*/ 8874347 w 12089090"/>
                  <a:gd name="connsiteY30" fmla="*/ 2231388 h 13511369"/>
                  <a:gd name="connsiteX31" fmla="*/ 8881490 w 12089090"/>
                  <a:gd name="connsiteY31" fmla="*/ 2321875 h 13511369"/>
                  <a:gd name="connsiteX32" fmla="*/ 8781478 w 12089090"/>
                  <a:gd name="connsiteY32" fmla="*/ 2293300 h 13511369"/>
                  <a:gd name="connsiteX33" fmla="*/ 8579072 w 12089090"/>
                  <a:gd name="connsiteY33" fmla="*/ 2374263 h 13511369"/>
                  <a:gd name="connsiteX34" fmla="*/ 8418337 w 12089090"/>
                  <a:gd name="connsiteY34" fmla="*/ 2848382 h 13511369"/>
                  <a:gd name="connsiteX35" fmla="*/ 8300465 w 12089090"/>
                  <a:gd name="connsiteY35" fmla="*/ 2740975 h 13511369"/>
                  <a:gd name="connsiteX36" fmla="*/ 8262365 w 12089090"/>
                  <a:gd name="connsiteY36" fmla="*/ 2845750 h 13511369"/>
                  <a:gd name="connsiteX37" fmla="*/ 8095678 w 12089090"/>
                  <a:gd name="connsiteY37" fmla="*/ 2810031 h 13511369"/>
                  <a:gd name="connsiteX38" fmla="*/ 8019478 w 12089090"/>
                  <a:gd name="connsiteY38" fmla="*/ 2614769 h 13511369"/>
                  <a:gd name="connsiteX39" fmla="*/ 7656337 w 12089090"/>
                  <a:gd name="connsiteY39" fmla="*/ 2429282 h 13511369"/>
                  <a:gd name="connsiteX40" fmla="*/ 7595615 w 12089090"/>
                  <a:gd name="connsiteY40" fmla="*/ 2443319 h 13511369"/>
                  <a:gd name="connsiteX41" fmla="*/ 7526559 w 12089090"/>
                  <a:gd name="connsiteY41" fmla="*/ 2407600 h 13511369"/>
                  <a:gd name="connsiteX42" fmla="*/ 7521797 w 12089090"/>
                  <a:gd name="connsiteY42" fmla="*/ 2148044 h 13511369"/>
                  <a:gd name="connsiteX43" fmla="*/ 7412259 w 12089090"/>
                  <a:gd name="connsiteY43" fmla="*/ 2105181 h 13511369"/>
                  <a:gd name="connsiteX44" fmla="*/ 7371778 w 12089090"/>
                  <a:gd name="connsiteY44" fmla="*/ 1993263 h 13511369"/>
                  <a:gd name="connsiteX45" fmla="*/ 7281290 w 12089090"/>
                  <a:gd name="connsiteY45" fmla="*/ 2021838 h 13511369"/>
                  <a:gd name="connsiteX46" fmla="*/ 7180087 w 12089090"/>
                  <a:gd name="connsiteY46" fmla="*/ 1905407 h 13511369"/>
                  <a:gd name="connsiteX47" fmla="*/ 7321772 w 12089090"/>
                  <a:gd name="connsiteY47" fmla="*/ 1876581 h 13511369"/>
                  <a:gd name="connsiteX48" fmla="*/ 7419403 w 12089090"/>
                  <a:gd name="connsiteY48" fmla="*/ 1843244 h 13511369"/>
                  <a:gd name="connsiteX49" fmla="*/ 7457503 w 12089090"/>
                  <a:gd name="connsiteY49" fmla="*/ 1764663 h 13511369"/>
                  <a:gd name="connsiteX50" fmla="*/ 7543228 w 12089090"/>
                  <a:gd name="connsiteY50" fmla="*/ 1752756 h 13511369"/>
                  <a:gd name="connsiteX51" fmla="*/ 7618237 w 12089090"/>
                  <a:gd name="connsiteY51" fmla="*/ 1552982 h 13511369"/>
                  <a:gd name="connsiteX52" fmla="*/ 7512272 w 12089090"/>
                  <a:gd name="connsiteY52" fmla="*/ 1428906 h 13511369"/>
                  <a:gd name="connsiteX53" fmla="*/ 7275337 w 12089090"/>
                  <a:gd name="connsiteY53" fmla="*/ 1305332 h 13511369"/>
                  <a:gd name="connsiteX54" fmla="*/ 6959822 w 12089090"/>
                  <a:gd name="connsiteY54" fmla="*/ 1395569 h 13511369"/>
                  <a:gd name="connsiteX55" fmla="*/ 6752653 w 12089090"/>
                  <a:gd name="connsiteY55" fmla="*/ 1359850 h 13511369"/>
                  <a:gd name="connsiteX56" fmla="*/ 6647878 w 12089090"/>
                  <a:gd name="connsiteY56" fmla="*/ 1431288 h 13511369"/>
                  <a:gd name="connsiteX57" fmla="*/ 6488334 w 12089090"/>
                  <a:gd name="connsiteY57" fmla="*/ 1331275 h 13511369"/>
                  <a:gd name="connsiteX58" fmla="*/ 6354984 w 12089090"/>
                  <a:gd name="connsiteY58" fmla="*/ 1402713 h 13511369"/>
                  <a:gd name="connsiteX59" fmla="*/ 6265687 w 12089090"/>
                  <a:gd name="connsiteY59" fmla="*/ 1362482 h 13511369"/>
                  <a:gd name="connsiteX60" fmla="*/ 6181153 w 12089090"/>
                  <a:gd name="connsiteY60" fmla="*/ 1433669 h 13511369"/>
                  <a:gd name="connsiteX61" fmla="*/ 6052565 w 12089090"/>
                  <a:gd name="connsiteY61" fmla="*/ 1269363 h 13511369"/>
                  <a:gd name="connsiteX62" fmla="*/ 5971603 w 12089090"/>
                  <a:gd name="connsiteY62" fmla="*/ 1078863 h 13511369"/>
                  <a:gd name="connsiteX63" fmla="*/ 5808487 w 12089090"/>
                  <a:gd name="connsiteY63" fmla="*/ 1000532 h 13511369"/>
                  <a:gd name="connsiteX64" fmla="*/ 5647753 w 12089090"/>
                  <a:gd name="connsiteY64" fmla="*/ 921700 h 13511369"/>
                  <a:gd name="connsiteX65" fmla="*/ 5566790 w 12089090"/>
                  <a:gd name="connsiteY65" fmla="*/ 995519 h 13511369"/>
                  <a:gd name="connsiteX66" fmla="*/ 5500115 w 12089090"/>
                  <a:gd name="connsiteY66" fmla="*/ 847881 h 13511369"/>
                  <a:gd name="connsiteX67" fmla="*/ 5295328 w 12089090"/>
                  <a:gd name="connsiteY67" fmla="*/ 838356 h 13511369"/>
                  <a:gd name="connsiteX68" fmla="*/ 5119115 w 12089090"/>
                  <a:gd name="connsiteY68" fmla="*/ 678813 h 13511369"/>
                  <a:gd name="connsiteX69" fmla="*/ 4872656 w 12089090"/>
                  <a:gd name="connsiteY69" fmla="*/ 524282 h 13511369"/>
                  <a:gd name="connsiteX70" fmla="*/ 4578572 w 12089090"/>
                  <a:gd name="connsiteY70" fmla="*/ 478788 h 13511369"/>
                  <a:gd name="connsiteX71" fmla="*/ 4330922 w 12089090"/>
                  <a:gd name="connsiteY71" fmla="*/ 395444 h 13511369"/>
                  <a:gd name="connsiteX72" fmla="*/ 4363068 w 12089090"/>
                  <a:gd name="connsiteY72" fmla="*/ 505232 h 13511369"/>
                  <a:gd name="connsiteX73" fmla="*/ 4118990 w 12089090"/>
                  <a:gd name="connsiteY73" fmla="*/ 528794 h 13511369"/>
                  <a:gd name="connsiteX74" fmla="*/ 3952303 w 12089090"/>
                  <a:gd name="connsiteY74" fmla="*/ 640713 h 13511369"/>
                  <a:gd name="connsiteX75" fmla="*/ 3770137 w 12089090"/>
                  <a:gd name="connsiteY75" fmla="*/ 929094 h 13511369"/>
                  <a:gd name="connsiteX76" fmla="*/ 3680840 w 12089090"/>
                  <a:gd name="connsiteY76" fmla="*/ 914556 h 13511369"/>
                  <a:gd name="connsiteX77" fmla="*/ 3578447 w 12089090"/>
                  <a:gd name="connsiteY77" fmla="*/ 990756 h 13511369"/>
                  <a:gd name="connsiteX78" fmla="*/ 3404615 w 12089090"/>
                  <a:gd name="connsiteY78" fmla="*/ 1205069 h 13511369"/>
                  <a:gd name="connsiteX79" fmla="*/ 3266503 w 12089090"/>
                  <a:gd name="connsiteY79" fmla="*/ 1266981 h 13511369"/>
                  <a:gd name="connsiteX80" fmla="*/ 3184349 w 12089090"/>
                  <a:gd name="connsiteY80" fmla="*/ 1343433 h 13511369"/>
                  <a:gd name="connsiteX81" fmla="*/ 2956940 w 12089090"/>
                  <a:gd name="connsiteY81" fmla="*/ 1233644 h 13511369"/>
                  <a:gd name="connsiteX82" fmla="*/ 2829544 w 12089090"/>
                  <a:gd name="connsiteY82" fmla="*/ 1317239 h 13511369"/>
                  <a:gd name="connsiteX83" fmla="*/ 2690240 w 12089090"/>
                  <a:gd name="connsiteY83" fmla="*/ 1366994 h 13511369"/>
                  <a:gd name="connsiteX84" fmla="*/ 2455687 w 12089090"/>
                  <a:gd name="connsiteY84" fmla="*/ 1452970 h 13511369"/>
                  <a:gd name="connsiteX85" fmla="*/ 2421159 w 12089090"/>
                  <a:gd name="connsiteY85" fmla="*/ 1328894 h 13511369"/>
                  <a:gd name="connsiteX86" fmla="*/ 2341387 w 12089090"/>
                  <a:gd name="connsiteY86" fmla="*/ 1248182 h 13511369"/>
                  <a:gd name="connsiteX87" fmla="*/ 2364009 w 12089090"/>
                  <a:gd name="connsiteY87" fmla="*/ 1407475 h 13511369"/>
                  <a:gd name="connsiteX88" fmla="*/ 2321147 w 12089090"/>
                  <a:gd name="connsiteY88" fmla="*/ 1557494 h 13511369"/>
                  <a:gd name="connsiteX89" fmla="*/ 2379487 w 12089090"/>
                  <a:gd name="connsiteY89" fmla="*/ 1629182 h 13511369"/>
                  <a:gd name="connsiteX90" fmla="*/ 2748581 w 12089090"/>
                  <a:gd name="connsiteY90" fmla="*/ 1888739 h 13511369"/>
                  <a:gd name="connsiteX91" fmla="*/ 2818828 w 12089090"/>
                  <a:gd name="connsiteY91" fmla="*/ 2031363 h 13511369"/>
                  <a:gd name="connsiteX92" fmla="*/ 2799778 w 12089090"/>
                  <a:gd name="connsiteY92" fmla="*/ 2224244 h 13511369"/>
                  <a:gd name="connsiteX93" fmla="*/ 2870025 w 12089090"/>
                  <a:gd name="connsiteY93" fmla="*/ 2431664 h 13511369"/>
                  <a:gd name="connsiteX94" fmla="*/ 3027187 w 12089090"/>
                  <a:gd name="connsiteY94" fmla="*/ 2567395 h 13511369"/>
                  <a:gd name="connsiteX95" fmla="*/ 3160537 w 12089090"/>
                  <a:gd name="connsiteY95" fmla="*/ 2543582 h 13511369"/>
                  <a:gd name="connsiteX96" fmla="*/ 3228403 w 12089090"/>
                  <a:gd name="connsiteY96" fmla="*/ 2648106 h 13511369"/>
                  <a:gd name="connsiteX97" fmla="*/ 3130772 w 12089090"/>
                  <a:gd name="connsiteY97" fmla="*/ 2719544 h 13511369"/>
                  <a:gd name="connsiteX98" fmla="*/ 3115293 w 12089090"/>
                  <a:gd name="connsiteY98" fmla="*/ 2843619 h 13511369"/>
                  <a:gd name="connsiteX99" fmla="*/ 3023615 w 12089090"/>
                  <a:gd name="connsiteY99" fmla="*/ 2957669 h 13511369"/>
                  <a:gd name="connsiteX100" fmla="*/ 3016472 w 12089090"/>
                  <a:gd name="connsiteY100" fmla="*/ 3050538 h 13511369"/>
                  <a:gd name="connsiteX101" fmla="*/ 2916459 w 12089090"/>
                  <a:gd name="connsiteY101" fmla="*/ 3143406 h 13511369"/>
                  <a:gd name="connsiteX102" fmla="*/ 2874787 w 12089090"/>
                  <a:gd name="connsiteY102" fmla="*/ 3248432 h 13511369"/>
                  <a:gd name="connsiteX103" fmla="*/ 2916459 w 12089090"/>
                  <a:gd name="connsiteY103" fmla="*/ 3355338 h 13511369"/>
                  <a:gd name="connsiteX104" fmla="*/ 3039093 w 12089090"/>
                  <a:gd name="connsiteY104" fmla="*/ 3469889 h 13511369"/>
                  <a:gd name="connsiteX105" fmla="*/ 2880740 w 12089090"/>
                  <a:gd name="connsiteY105" fmla="*/ 3872069 h 13511369"/>
                  <a:gd name="connsiteX106" fmla="*/ 2854547 w 12089090"/>
                  <a:gd name="connsiteY106" fmla="*/ 4003038 h 13511369"/>
                  <a:gd name="connsiteX107" fmla="*/ 2779537 w 12089090"/>
                  <a:gd name="connsiteY107" fmla="*/ 4067582 h 13511369"/>
                  <a:gd name="connsiteX108" fmla="*/ 2630709 w 12089090"/>
                  <a:gd name="connsiteY108" fmla="*/ 4069713 h 13511369"/>
                  <a:gd name="connsiteX109" fmla="*/ 2559272 w 12089090"/>
                  <a:gd name="connsiteY109" fmla="*/ 4041138 h 13511369"/>
                  <a:gd name="connsiteX110" fmla="*/ 2497359 w 12089090"/>
                  <a:gd name="connsiteY110" fmla="*/ 3964938 h 13511369"/>
                  <a:gd name="connsiteX111" fmla="*/ 2360437 w 12089090"/>
                  <a:gd name="connsiteY111" fmla="*/ 3991382 h 13511369"/>
                  <a:gd name="connsiteX112" fmla="*/ 2302097 w 12089090"/>
                  <a:gd name="connsiteY112" fmla="*/ 4098288 h 13511369"/>
                  <a:gd name="connsiteX113" fmla="*/ 2402109 w 12089090"/>
                  <a:gd name="connsiteY113" fmla="*/ 4295932 h 13511369"/>
                  <a:gd name="connsiteX114" fmla="*/ 2322337 w 12089090"/>
                  <a:gd name="connsiteY114" fmla="*/ 4353332 h 13511369"/>
                  <a:gd name="connsiteX115" fmla="*/ 2533078 w 12089090"/>
                  <a:gd name="connsiteY115" fmla="*/ 4645975 h 13511369"/>
                  <a:gd name="connsiteX116" fmla="*/ 2597372 w 12089090"/>
                  <a:gd name="connsiteY116" fmla="*/ 4879338 h 13511369"/>
                  <a:gd name="connsiteX117" fmla="*/ 2489024 w 12089090"/>
                  <a:gd name="connsiteY117" fmla="*/ 4958170 h 13511369"/>
                  <a:gd name="connsiteX118" fmla="*/ 2471165 w 12089090"/>
                  <a:gd name="connsiteY118" fmla="*/ 5122225 h 13511369"/>
                  <a:gd name="connsiteX119" fmla="*/ 2387822 w 12089090"/>
                  <a:gd name="connsiteY119" fmla="*/ 5196044 h 13511369"/>
                  <a:gd name="connsiteX120" fmla="*/ 2398537 w 12089090"/>
                  <a:gd name="connsiteY120" fmla="*/ 5286782 h 13511369"/>
                  <a:gd name="connsiteX121" fmla="*/ 2506884 w 12089090"/>
                  <a:gd name="connsiteY121" fmla="*/ 5384163 h 13511369"/>
                  <a:gd name="connsiteX122" fmla="*/ 2512837 w 12089090"/>
                  <a:gd name="connsiteY122" fmla="*/ 5534432 h 13511369"/>
                  <a:gd name="connsiteX123" fmla="*/ 2516409 w 12089090"/>
                  <a:gd name="connsiteY123" fmla="*/ 5622288 h 13511369"/>
                  <a:gd name="connsiteX124" fmla="*/ 2649759 w 12089090"/>
                  <a:gd name="connsiteY124" fmla="*/ 5741350 h 13511369"/>
                  <a:gd name="connsiteX125" fmla="*/ 2814065 w 12089090"/>
                  <a:gd name="connsiteY125" fmla="*/ 5819932 h 13511369"/>
                  <a:gd name="connsiteX126" fmla="*/ 2846212 w 12089090"/>
                  <a:gd name="connsiteY126" fmla="*/ 6036875 h 13511369"/>
                  <a:gd name="connsiteX127" fmla="*/ 2836687 w 12089090"/>
                  <a:gd name="connsiteY127" fmla="*/ 6239282 h 13511369"/>
                  <a:gd name="connsiteX128" fmla="*/ 2611659 w 12089090"/>
                  <a:gd name="connsiteY128" fmla="*/ 6322375 h 13511369"/>
                  <a:gd name="connsiteX129" fmla="*/ 2627137 w 12089090"/>
                  <a:gd name="connsiteY129" fmla="*/ 6448832 h 13511369"/>
                  <a:gd name="connsiteX130" fmla="*/ 2531887 w 12089090"/>
                  <a:gd name="connsiteY130" fmla="*/ 6696482 h 13511369"/>
                  <a:gd name="connsiteX131" fmla="*/ 2585465 w 12089090"/>
                  <a:gd name="connsiteY131" fmla="*/ 6812913 h 13511369"/>
                  <a:gd name="connsiteX132" fmla="*/ 2535459 w 12089090"/>
                  <a:gd name="connsiteY132" fmla="*/ 6872444 h 13511369"/>
                  <a:gd name="connsiteX133" fmla="*/ 2478309 w 12089090"/>
                  <a:gd name="connsiteY133" fmla="*/ 6981982 h 13511369"/>
                  <a:gd name="connsiteX134" fmla="*/ 2365199 w 12089090"/>
                  <a:gd name="connsiteY134" fmla="*/ 7022714 h 13511369"/>
                  <a:gd name="connsiteX135" fmla="*/ 2123503 w 12089090"/>
                  <a:gd name="connsiteY135" fmla="*/ 7248682 h 13511369"/>
                  <a:gd name="connsiteX136" fmla="*/ 2171128 w 12089090"/>
                  <a:gd name="connsiteY136" fmla="*/ 7551100 h 13511369"/>
                  <a:gd name="connsiteX137" fmla="*/ 2143743 w 12089090"/>
                  <a:gd name="connsiteY137" fmla="*/ 7627551 h 13511369"/>
                  <a:gd name="connsiteX138" fmla="*/ 1973484 w 12089090"/>
                  <a:gd name="connsiteY138" fmla="*/ 7703500 h 13511369"/>
                  <a:gd name="connsiteX139" fmla="*/ 1867519 w 12089090"/>
                  <a:gd name="connsiteY139" fmla="*/ 7841863 h 13511369"/>
                  <a:gd name="connsiteX140" fmla="*/ 1842515 w 12089090"/>
                  <a:gd name="connsiteY140" fmla="*/ 8084500 h 13511369"/>
                  <a:gd name="connsiteX141" fmla="*/ 1721072 w 12089090"/>
                  <a:gd name="connsiteY141" fmla="*/ 8148794 h 13511369"/>
                  <a:gd name="connsiteX142" fmla="*/ 1703212 w 12089090"/>
                  <a:gd name="connsiteY142" fmla="*/ 8291919 h 13511369"/>
                  <a:gd name="connsiteX143" fmla="*/ 1671065 w 12089090"/>
                  <a:gd name="connsiteY143" fmla="*/ 8510744 h 13511369"/>
                  <a:gd name="connsiteX144" fmla="*/ 1716309 w 12089090"/>
                  <a:gd name="connsiteY144" fmla="*/ 8653619 h 13511369"/>
                  <a:gd name="connsiteX145" fmla="*/ 1706784 w 12089090"/>
                  <a:gd name="connsiteY145" fmla="*/ 8772682 h 13511369"/>
                  <a:gd name="connsiteX146" fmla="*/ 1788937 w 12089090"/>
                  <a:gd name="connsiteY146" fmla="*/ 8963432 h 13511369"/>
                  <a:gd name="connsiteX147" fmla="*/ 1657969 w 12089090"/>
                  <a:gd name="connsiteY147" fmla="*/ 9413488 h 13511369"/>
                  <a:gd name="connsiteX148" fmla="*/ 1506759 w 12089090"/>
                  <a:gd name="connsiteY148" fmla="*/ 9498963 h 13511369"/>
                  <a:gd name="connsiteX149" fmla="*/ 1463897 w 12089090"/>
                  <a:gd name="connsiteY149" fmla="*/ 9682319 h 13511369"/>
                  <a:gd name="connsiteX150" fmla="*/ 1321022 w 12089090"/>
                  <a:gd name="connsiteY150" fmla="*/ 9748994 h 13511369"/>
                  <a:gd name="connsiteX151" fmla="*/ 1312687 w 12089090"/>
                  <a:gd name="connsiteY151" fmla="*/ 9839732 h 13511369"/>
                  <a:gd name="connsiteX152" fmla="*/ 1237678 w 12089090"/>
                  <a:gd name="connsiteY152" fmla="*/ 9970450 h 13511369"/>
                  <a:gd name="connsiteX153" fmla="*/ 1254347 w 12089090"/>
                  <a:gd name="connsiteY153" fmla="*/ 10151425 h 13511369"/>
                  <a:gd name="connsiteX154" fmla="*/ 1179337 w 12089090"/>
                  <a:gd name="connsiteY154" fmla="*/ 10315982 h 13511369"/>
                  <a:gd name="connsiteX155" fmla="*/ 932878 w 12089090"/>
                  <a:gd name="connsiteY155" fmla="*/ 10353832 h 13511369"/>
                  <a:gd name="connsiteX156" fmla="*/ 817387 w 12089090"/>
                  <a:gd name="connsiteY156" fmla="*/ 10468382 h 13511369"/>
                  <a:gd name="connsiteX157" fmla="*/ 678084 w 12089090"/>
                  <a:gd name="connsiteY157" fmla="*/ 10480038 h 13511369"/>
                  <a:gd name="connsiteX158" fmla="*/ 585215 w 12089090"/>
                  <a:gd name="connsiteY158" fmla="*/ 10544332 h 13511369"/>
                  <a:gd name="connsiteX159" fmla="*/ 497109 w 12089090"/>
                  <a:gd name="connsiteY159" fmla="*/ 10503850 h 13511369"/>
                  <a:gd name="connsiteX160" fmla="*/ 399478 w 12089090"/>
                  <a:gd name="connsiteY160" fmla="*/ 10510994 h 13511369"/>
                  <a:gd name="connsiteX161" fmla="*/ 301847 w 12089090"/>
                  <a:gd name="connsiteY161" fmla="*/ 10482419 h 13511369"/>
                  <a:gd name="connsiteX162" fmla="*/ 238743 w 12089090"/>
                  <a:gd name="connsiteY162" fmla="*/ 10535057 h 13511369"/>
                  <a:gd name="connsiteX163" fmla="*/ 17287 w 12089090"/>
                  <a:gd name="connsiteY163" fmla="*/ 10430282 h 13511369"/>
                  <a:gd name="connsiteX164" fmla="*/ 78009 w 12089090"/>
                  <a:gd name="connsiteY164" fmla="*/ 10608625 h 13511369"/>
                  <a:gd name="connsiteX165" fmla="*/ 11334 w 12089090"/>
                  <a:gd name="connsiteY165" fmla="*/ 10787219 h 13511369"/>
                  <a:gd name="connsiteX166" fmla="*/ 112537 w 12089090"/>
                  <a:gd name="connsiteY166" fmla="*/ 11056551 h 13511369"/>
                  <a:gd name="connsiteX167" fmla="*/ 8953 w 12089090"/>
                  <a:gd name="connsiteY167" fmla="*/ 11234894 h 13511369"/>
                  <a:gd name="connsiteX168" fmla="*/ 17287 w 12089090"/>
                  <a:gd name="connsiteY168" fmla="*/ 11420882 h 13511369"/>
                  <a:gd name="connsiteX169" fmla="*/ 158972 w 12089090"/>
                  <a:gd name="connsiteY169" fmla="*/ 11470638 h 13511369"/>
                  <a:gd name="connsiteX170" fmla="*/ 455437 w 12089090"/>
                  <a:gd name="connsiteY170" fmla="*/ 11497082 h 13511369"/>
                  <a:gd name="connsiteX171" fmla="*/ 623315 w 12089090"/>
                  <a:gd name="connsiteY171" fmla="*/ 11544457 h 13511369"/>
                  <a:gd name="connsiteX172" fmla="*/ 737615 w 12089090"/>
                  <a:gd name="connsiteY172" fmla="*/ 11489688 h 13511369"/>
                  <a:gd name="connsiteX173" fmla="*/ 912637 w 12089090"/>
                  <a:gd name="connsiteY173" fmla="*/ 11535182 h 13511369"/>
                  <a:gd name="connsiteX174" fmla="*/ 1078134 w 12089090"/>
                  <a:gd name="connsiteY174" fmla="*/ 11413488 h 13511369"/>
                  <a:gd name="connsiteX175" fmla="*/ 1155524 w 12089090"/>
                  <a:gd name="connsiteY175" fmla="*/ 11470889 h 13511369"/>
                  <a:gd name="connsiteX176" fmla="*/ 1294828 w 12089090"/>
                  <a:gd name="connsiteY176" fmla="*/ 11496832 h 13511369"/>
                  <a:gd name="connsiteX177" fmla="*/ 1466278 w 12089090"/>
                  <a:gd name="connsiteY177" fmla="*/ 11508738 h 13511369"/>
                  <a:gd name="connsiteX178" fmla="*/ 1552003 w 12089090"/>
                  <a:gd name="connsiteY178" fmla="*/ 11573032 h 13511369"/>
                  <a:gd name="connsiteX179" fmla="*/ 1652015 w 12089090"/>
                  <a:gd name="connsiteY179" fmla="*/ 11580175 h 13511369"/>
                  <a:gd name="connsiteX180" fmla="*/ 1731787 w 12089090"/>
                  <a:gd name="connsiteY180" fmla="*/ 11592332 h 13511369"/>
                  <a:gd name="connsiteX181" fmla="*/ 1659159 w 12089090"/>
                  <a:gd name="connsiteY181" fmla="*/ 11737338 h 13511369"/>
                  <a:gd name="connsiteX182" fmla="*/ 1693687 w 12089090"/>
                  <a:gd name="connsiteY182" fmla="*/ 11992382 h 13511369"/>
                  <a:gd name="connsiteX183" fmla="*/ 1871090 w 12089090"/>
                  <a:gd name="connsiteY183" fmla="*/ 12130244 h 13511369"/>
                  <a:gd name="connsiteX184" fmla="*/ 1993724 w 12089090"/>
                  <a:gd name="connsiteY184" fmla="*/ 12056676 h 13511369"/>
                  <a:gd name="connsiteX185" fmla="*/ 2066353 w 12089090"/>
                  <a:gd name="connsiteY185" fmla="*/ 12104050 h 13511369"/>
                  <a:gd name="connsiteX186" fmla="*/ 2142553 w 12089090"/>
                  <a:gd name="connsiteY186" fmla="*/ 12034994 h 13511369"/>
                  <a:gd name="connsiteX187" fmla="*/ 2242565 w 12089090"/>
                  <a:gd name="connsiteY187" fmla="*/ 12058807 h 13511369"/>
                  <a:gd name="connsiteX188" fmla="*/ 2473547 w 12089090"/>
                  <a:gd name="connsiteY188" fmla="*/ 12008800 h 13511369"/>
                  <a:gd name="connsiteX189" fmla="*/ 2524743 w 12089090"/>
                  <a:gd name="connsiteY189" fmla="*/ 11899513 h 13511369"/>
                  <a:gd name="connsiteX190" fmla="*/ 2893837 w 12089090"/>
                  <a:gd name="connsiteY190" fmla="*/ 12030482 h 13511369"/>
                  <a:gd name="connsiteX191" fmla="*/ 2983134 w 12089090"/>
                  <a:gd name="connsiteY191" fmla="*/ 12018325 h 13511369"/>
                  <a:gd name="connsiteX192" fmla="*/ 3084337 w 12089090"/>
                  <a:gd name="connsiteY192" fmla="*/ 12182882 h 13511369"/>
                  <a:gd name="connsiteX193" fmla="*/ 3323653 w 12089090"/>
                  <a:gd name="connsiteY193" fmla="*/ 12127863 h 13511369"/>
                  <a:gd name="connsiteX194" fmla="*/ 3433190 w 12089090"/>
                  <a:gd name="connsiteY194" fmla="*/ 12196919 h 13511369"/>
                  <a:gd name="connsiteX195" fmla="*/ 3586781 w 12089090"/>
                  <a:gd name="connsiteY195" fmla="*/ 12266226 h 13511369"/>
                  <a:gd name="connsiteX196" fmla="*/ 3522487 w 12089090"/>
                  <a:gd name="connsiteY196" fmla="*/ 12387670 h 13511369"/>
                  <a:gd name="connsiteX197" fmla="*/ 3607022 w 12089090"/>
                  <a:gd name="connsiteY197" fmla="*/ 12592207 h 13511369"/>
                  <a:gd name="connsiteX198" fmla="*/ 3560587 w 12089090"/>
                  <a:gd name="connsiteY198" fmla="*/ 12773432 h 13511369"/>
                  <a:gd name="connsiteX199" fmla="*/ 3545109 w 12089090"/>
                  <a:gd name="connsiteY199" fmla="*/ 12987494 h 13511369"/>
                  <a:gd name="connsiteX200" fmla="*/ 3636787 w 12089090"/>
                  <a:gd name="connsiteY200" fmla="*/ 13211582 h 13511369"/>
                  <a:gd name="connsiteX201" fmla="*/ 3922537 w 12089090"/>
                  <a:gd name="connsiteY201" fmla="*/ 13440182 h 13511369"/>
                  <a:gd name="connsiteX202" fmla="*/ 4514278 w 12089090"/>
                  <a:gd name="connsiteY202" fmla="*/ 13511369 h 13511369"/>
                  <a:gd name="connsiteX203" fmla="*/ 4549996 w 12089090"/>
                  <a:gd name="connsiteY203" fmla="*/ 13442312 h 13511369"/>
                  <a:gd name="connsiteX204" fmla="*/ 4208287 w 12089090"/>
                  <a:gd name="connsiteY204" fmla="*/ 13154432 h 13511369"/>
                  <a:gd name="connsiteX205" fmla="*/ 4635722 w 12089090"/>
                  <a:gd name="connsiteY205" fmla="*/ 13268482 h 13511369"/>
                  <a:gd name="connsiteX206" fmla="*/ 4951237 w 12089090"/>
                  <a:gd name="connsiteY206" fmla="*/ 13268732 h 13511369"/>
                  <a:gd name="connsiteX207" fmla="*/ 5052440 w 12089090"/>
                  <a:gd name="connsiteY207" fmla="*/ 13058932 h 13511369"/>
                  <a:gd name="connsiteX208" fmla="*/ 5011959 w 12089090"/>
                  <a:gd name="connsiteY208" fmla="*/ 12985113 h 13511369"/>
                  <a:gd name="connsiteX209" fmla="*/ 5008387 w 12089090"/>
                  <a:gd name="connsiteY209" fmla="*/ 12678182 h 13511369"/>
                  <a:gd name="connsiteX210" fmla="*/ 5084587 w 12089090"/>
                  <a:gd name="connsiteY210" fmla="*/ 12563882 h 13511369"/>
                  <a:gd name="connsiteX211" fmla="*/ 5046487 w 12089090"/>
                  <a:gd name="connsiteY211" fmla="*/ 12225745 h 13511369"/>
                  <a:gd name="connsiteX212" fmla="*/ 5375100 w 12089090"/>
                  <a:gd name="connsiteY212" fmla="*/ 12097157 h 13511369"/>
                  <a:gd name="connsiteX213" fmla="*/ 5656087 w 12089090"/>
                  <a:gd name="connsiteY213" fmla="*/ 12180502 h 13511369"/>
                  <a:gd name="connsiteX214" fmla="*/ 5541787 w 12089090"/>
                  <a:gd name="connsiteY214" fmla="*/ 11249432 h 13511369"/>
                  <a:gd name="connsiteX215" fmla="*/ 5602510 w 12089090"/>
                  <a:gd name="connsiteY215" fmla="*/ 10722925 h 13511369"/>
                  <a:gd name="connsiteX216" fmla="*/ 5485827 w 12089090"/>
                  <a:gd name="connsiteY216" fmla="*/ 10663394 h 13511369"/>
                  <a:gd name="connsiteX217" fmla="*/ 5602509 w 12089090"/>
                  <a:gd name="connsiteY217" fmla="*/ 10701495 h 13511369"/>
                  <a:gd name="connsiteX218" fmla="*/ 5628703 w 12089090"/>
                  <a:gd name="connsiteY218" fmla="*/ 10160950 h 13511369"/>
                  <a:gd name="connsiteX219" fmla="*/ 5715618 w 12089090"/>
                  <a:gd name="connsiteY219" fmla="*/ 9775438 h 13511369"/>
                  <a:gd name="connsiteX220" fmla="*/ 5847778 w 12089090"/>
                  <a:gd name="connsiteY220" fmla="*/ 9408475 h 13511369"/>
                  <a:gd name="connsiteX221" fmla="*/ 5938265 w 12089090"/>
                  <a:gd name="connsiteY221" fmla="*/ 9196544 h 13511369"/>
                  <a:gd name="connsiteX222" fmla="*/ 5776340 w 12089090"/>
                  <a:gd name="connsiteY222" fmla="*/ 9329894 h 13511369"/>
                  <a:gd name="connsiteX223" fmla="*/ 5940647 w 12089090"/>
                  <a:gd name="connsiteY223" fmla="*/ 9137013 h 13511369"/>
                  <a:gd name="connsiteX224" fmla="*/ 5972794 w 12089090"/>
                  <a:gd name="connsiteY224" fmla="*/ 8956289 h 13511369"/>
                  <a:gd name="connsiteX225" fmla="*/ 5976365 w 12089090"/>
                  <a:gd name="connsiteY225" fmla="*/ 9087006 h 13511369"/>
                  <a:gd name="connsiteX226" fmla="*/ 6458567 w 12089090"/>
                  <a:gd name="connsiteY226" fmla="*/ 8201432 h 13511369"/>
                  <a:gd name="connsiteX227" fmla="*/ 6221634 w 12089090"/>
                  <a:gd name="connsiteY227" fmla="*/ 8101170 h 13511369"/>
                  <a:gd name="connsiteX228" fmla="*/ 6443090 w 12089090"/>
                  <a:gd name="connsiteY228" fmla="*/ 8110694 h 13511369"/>
                  <a:gd name="connsiteX229" fmla="*/ 6713363 w 12089090"/>
                  <a:gd name="connsiteY229" fmla="*/ 8074975 h 13511369"/>
                  <a:gd name="connsiteX230" fmla="*/ 6872907 w 12089090"/>
                  <a:gd name="connsiteY230" fmla="*/ 8032113 h 13511369"/>
                  <a:gd name="connsiteX231" fmla="*/ 6802659 w 12089090"/>
                  <a:gd name="connsiteY231" fmla="*/ 7972582 h 13511369"/>
                  <a:gd name="connsiteX232" fmla="*/ 6894339 w 12089090"/>
                  <a:gd name="connsiteY232" fmla="*/ 7846626 h 13511369"/>
                  <a:gd name="connsiteX233" fmla="*/ 6997921 w 12089090"/>
                  <a:gd name="connsiteY233" fmla="*/ 7867807 h 13511369"/>
                  <a:gd name="connsiteX234" fmla="*/ 7034832 w 12089090"/>
                  <a:gd name="connsiteY234" fmla="*/ 7793990 h 13511369"/>
                  <a:gd name="connsiteX235" fmla="*/ 6961013 w 12089090"/>
                  <a:gd name="connsiteY235" fmla="*/ 7693975 h 13511369"/>
                  <a:gd name="connsiteX236" fmla="*/ 6927676 w 12089090"/>
                  <a:gd name="connsiteY236" fmla="*/ 7596344 h 13511369"/>
                  <a:gd name="connsiteX237" fmla="*/ 6837187 w 12089090"/>
                  <a:gd name="connsiteY237" fmla="*/ 7591832 h 13511369"/>
                  <a:gd name="connsiteX238" fmla="*/ 6763369 w 12089090"/>
                  <a:gd name="connsiteY238" fmla="*/ 7674925 h 13511369"/>
                  <a:gd name="connsiteX239" fmla="*/ 6627637 w 12089090"/>
                  <a:gd name="connsiteY239" fmla="*/ 7687082 h 13511369"/>
                  <a:gd name="connsiteX240" fmla="*/ 6687169 w 12089090"/>
                  <a:gd name="connsiteY240" fmla="*/ 7617775 h 13511369"/>
                  <a:gd name="connsiteX241" fmla="*/ 6699076 w 12089090"/>
                  <a:gd name="connsiteY241" fmla="*/ 7529669 h 13511369"/>
                  <a:gd name="connsiteX242" fmla="*/ 6720506 w 12089090"/>
                  <a:gd name="connsiteY242" fmla="*/ 7467756 h 13511369"/>
                  <a:gd name="connsiteX243" fmla="*/ 6684787 w 12089090"/>
                  <a:gd name="connsiteY243" fmla="*/ 7401332 h 13511369"/>
                  <a:gd name="connsiteX244" fmla="*/ 6620494 w 12089090"/>
                  <a:gd name="connsiteY244" fmla="*/ 7432038 h 13511369"/>
                  <a:gd name="connsiteX245" fmla="*/ 6618112 w 12089090"/>
                  <a:gd name="connsiteY245" fmla="*/ 7351326 h 13511369"/>
                  <a:gd name="connsiteX246" fmla="*/ 6837188 w 12089090"/>
                  <a:gd name="connsiteY246" fmla="*/ 7243919 h 13511369"/>
                  <a:gd name="connsiteX247" fmla="*/ 6801469 w 12089090"/>
                  <a:gd name="connsiteY247" fmla="*/ 7089138 h 13511369"/>
                  <a:gd name="connsiteX248" fmla="*/ 6877669 w 12089090"/>
                  <a:gd name="connsiteY248" fmla="*/ 7072469 h 13511369"/>
                  <a:gd name="connsiteX249" fmla="*/ 6856237 w 12089090"/>
                  <a:gd name="connsiteY249" fmla="*/ 6982232 h 13511369"/>
                  <a:gd name="connsiteX250" fmla="*/ 6961013 w 12089090"/>
                  <a:gd name="connsiteY250" fmla="*/ 6984363 h 13511369"/>
                  <a:gd name="connsiteX251" fmla="*/ 7003876 w 12089090"/>
                  <a:gd name="connsiteY251" fmla="*/ 6903400 h 13511369"/>
                  <a:gd name="connsiteX252" fmla="*/ 7106269 w 12089090"/>
                  <a:gd name="connsiteY252" fmla="*/ 6936738 h 13511369"/>
                  <a:gd name="connsiteX253" fmla="*/ 7180088 w 12089090"/>
                  <a:gd name="connsiteY253" fmla="*/ 7039132 h 13511369"/>
                  <a:gd name="connsiteX254" fmla="*/ 7246763 w 12089090"/>
                  <a:gd name="connsiteY254" fmla="*/ 6979600 h 13511369"/>
                  <a:gd name="connsiteX255" fmla="*/ 7187232 w 12089090"/>
                  <a:gd name="connsiteY255" fmla="*/ 6843869 h 13511369"/>
                  <a:gd name="connsiteX256" fmla="*/ 7244381 w 12089090"/>
                  <a:gd name="connsiteY256" fmla="*/ 6896506 h 13511369"/>
                  <a:gd name="connsiteX257" fmla="*/ 7361063 w 12089090"/>
                  <a:gd name="connsiteY257" fmla="*/ 6934357 h 13511369"/>
                  <a:gd name="connsiteX258" fmla="*/ 7434882 w 12089090"/>
                  <a:gd name="connsiteY258" fmla="*/ 7006046 h 13511369"/>
                  <a:gd name="connsiteX259" fmla="*/ 7403926 w 12089090"/>
                  <a:gd name="connsiteY259" fmla="*/ 7144158 h 13511369"/>
                  <a:gd name="connsiteX260" fmla="*/ 7475363 w 12089090"/>
                  <a:gd name="connsiteY260" fmla="*/ 7108439 h 13511369"/>
                  <a:gd name="connsiteX261" fmla="*/ 7465837 w 12089090"/>
                  <a:gd name="connsiteY261" fmla="*/ 7077482 h 13511369"/>
                  <a:gd name="connsiteX262" fmla="*/ 7542038 w 12089090"/>
                  <a:gd name="connsiteY262" fmla="*/ 7163208 h 13511369"/>
                  <a:gd name="connsiteX263" fmla="*/ 7477744 w 12089090"/>
                  <a:gd name="connsiteY263" fmla="*/ 7244171 h 13511369"/>
                  <a:gd name="connsiteX264" fmla="*/ 7542037 w 12089090"/>
                  <a:gd name="connsiteY264" fmla="*/ 7325132 h 13511369"/>
                  <a:gd name="connsiteX265" fmla="*/ 7468219 w 12089090"/>
                  <a:gd name="connsiteY265" fmla="*/ 7344183 h 13511369"/>
                  <a:gd name="connsiteX266" fmla="*/ 7375351 w 12089090"/>
                  <a:gd name="connsiteY266" fmla="*/ 7296558 h 13511369"/>
                  <a:gd name="connsiteX267" fmla="*/ 7327726 w 12089090"/>
                  <a:gd name="connsiteY267" fmla="*/ 7406096 h 13511369"/>
                  <a:gd name="connsiteX268" fmla="*/ 7403926 w 12089090"/>
                  <a:gd name="connsiteY268" fmla="*/ 7425146 h 13511369"/>
                  <a:gd name="connsiteX269" fmla="*/ 7458694 w 12089090"/>
                  <a:gd name="connsiteY269" fmla="*/ 7484677 h 13511369"/>
                  <a:gd name="connsiteX270" fmla="*/ 7484888 w 12089090"/>
                  <a:gd name="connsiteY270" fmla="*/ 7515382 h 13511369"/>
                  <a:gd name="connsiteX271" fmla="*/ 7505128 w 12089090"/>
                  <a:gd name="connsiteY271" fmla="*/ 7467755 h 13511369"/>
                  <a:gd name="connsiteX272" fmla="*/ 7563469 w 12089090"/>
                  <a:gd name="connsiteY272" fmla="*/ 7529921 h 13511369"/>
                  <a:gd name="connsiteX273" fmla="*/ 7656338 w 12089090"/>
                  <a:gd name="connsiteY273" fmla="*/ 7615646 h 13511369"/>
                  <a:gd name="connsiteX274" fmla="*/ 7656338 w 12089090"/>
                  <a:gd name="connsiteY274" fmla="*/ 7510871 h 13511369"/>
                  <a:gd name="connsiteX275" fmla="*/ 7830168 w 12089090"/>
                  <a:gd name="connsiteY275" fmla="*/ 7606120 h 13511369"/>
                  <a:gd name="connsiteX276" fmla="*/ 7723013 w 12089090"/>
                  <a:gd name="connsiteY276" fmla="*/ 7370377 h 13511369"/>
                  <a:gd name="connsiteX277" fmla="*/ 7725394 w 12089090"/>
                  <a:gd name="connsiteY277" fmla="*/ 7234646 h 13511369"/>
                  <a:gd name="connsiteX278" fmla="*/ 7630144 w 12089090"/>
                  <a:gd name="connsiteY278" fmla="*/ 7206071 h 13511369"/>
                  <a:gd name="connsiteX279" fmla="*/ 7694437 w 12089090"/>
                  <a:gd name="connsiteY279" fmla="*/ 7039382 h 13511369"/>
                  <a:gd name="connsiteX280" fmla="*/ 8392144 w 12089090"/>
                  <a:gd name="connsiteY280" fmla="*/ 6653621 h 13511369"/>
                  <a:gd name="connsiteX281" fmla="*/ 8720757 w 12089090"/>
                  <a:gd name="connsiteY281" fmla="*/ 6591708 h 13511369"/>
                  <a:gd name="connsiteX282" fmla="*/ 8739807 w 12089090"/>
                  <a:gd name="connsiteY282" fmla="*/ 6696483 h 13511369"/>
                  <a:gd name="connsiteX283" fmla="*/ 8813626 w 12089090"/>
                  <a:gd name="connsiteY283" fmla="*/ 6701246 h 13511369"/>
                  <a:gd name="connsiteX284" fmla="*/ 8789812 w 12089090"/>
                  <a:gd name="connsiteY284" fmla="*/ 6548844 h 13511369"/>
                  <a:gd name="connsiteX285" fmla="*/ 9332737 w 12089090"/>
                  <a:gd name="connsiteY285" fmla="*/ 6544082 h 13511369"/>
                  <a:gd name="connsiteX286" fmla="*/ 9520856 w 12089090"/>
                  <a:gd name="connsiteY286" fmla="*/ 6494075 h 13511369"/>
                  <a:gd name="connsiteX287" fmla="*/ 9647062 w 12089090"/>
                  <a:gd name="connsiteY287" fmla="*/ 6298813 h 13511369"/>
                  <a:gd name="connsiteX288" fmla="*/ 9923287 w 12089090"/>
                  <a:gd name="connsiteY288" fmla="*/ 6334532 h 13511369"/>
                  <a:gd name="connsiteX289" fmla="*/ 9887569 w 12089090"/>
                  <a:gd name="connsiteY289" fmla="*/ 6420258 h 13511369"/>
                  <a:gd name="connsiteX290" fmla="*/ 9744694 w 12089090"/>
                  <a:gd name="connsiteY290" fmla="*/ 6434546 h 13511369"/>
                  <a:gd name="connsiteX291" fmla="*/ 9813749 w 12089090"/>
                  <a:gd name="connsiteY291" fmla="*/ 6489313 h 13511369"/>
                  <a:gd name="connsiteX292" fmla="*/ 9682782 w 12089090"/>
                  <a:gd name="connsiteY292" fmla="*/ 6517889 h 13511369"/>
                  <a:gd name="connsiteX293" fmla="*/ 9556576 w 12089090"/>
                  <a:gd name="connsiteY293" fmla="*/ 6508364 h 13511369"/>
                  <a:gd name="connsiteX294" fmla="*/ 9470850 w 12089090"/>
                  <a:gd name="connsiteY294" fmla="*/ 6544082 h 13511369"/>
                  <a:gd name="connsiteX295" fmla="*/ 9439894 w 12089090"/>
                  <a:gd name="connsiteY295" fmla="*/ 6848883 h 13511369"/>
                  <a:gd name="connsiteX296" fmla="*/ 9601819 w 12089090"/>
                  <a:gd name="connsiteY296" fmla="*/ 6882220 h 13511369"/>
                  <a:gd name="connsiteX297" fmla="*/ 9808987 w 12089090"/>
                  <a:gd name="connsiteY297" fmla="*/ 6696482 h 13511369"/>
                  <a:gd name="connsiteX298" fmla="*/ 9847088 w 12089090"/>
                  <a:gd name="connsiteY298" fmla="*/ 6794114 h 13511369"/>
                  <a:gd name="connsiteX299" fmla="*/ 9994726 w 12089090"/>
                  <a:gd name="connsiteY299" fmla="*/ 6717914 h 13511369"/>
                  <a:gd name="connsiteX300" fmla="*/ 9894713 w 12089090"/>
                  <a:gd name="connsiteY300" fmla="*/ 6956040 h 13511369"/>
                  <a:gd name="connsiteX301" fmla="*/ 10037588 w 12089090"/>
                  <a:gd name="connsiteY301" fmla="*/ 6898889 h 13511369"/>
                  <a:gd name="connsiteX302" fmla="*/ 10004251 w 12089090"/>
                  <a:gd name="connsiteY302" fmla="*/ 6986996 h 13511369"/>
                  <a:gd name="connsiteX303" fmla="*/ 10235232 w 12089090"/>
                  <a:gd name="connsiteY303" fmla="*/ 6984614 h 13511369"/>
                  <a:gd name="connsiteX304" fmla="*/ 10075687 w 12089090"/>
                  <a:gd name="connsiteY304" fmla="*/ 7039382 h 13511369"/>
                  <a:gd name="connsiteX305" fmla="*/ 9966151 w 12089090"/>
                  <a:gd name="connsiteY305" fmla="*/ 7096533 h 13511369"/>
                  <a:gd name="connsiteX306" fmla="*/ 9847088 w 12089090"/>
                  <a:gd name="connsiteY306" fmla="*/ 7210833 h 13511369"/>
                  <a:gd name="connsiteX307" fmla="*/ 9882806 w 12089090"/>
                  <a:gd name="connsiteY307" fmla="*/ 7270363 h 13511369"/>
                  <a:gd name="connsiteX308" fmla="*/ 9925669 w 12089090"/>
                  <a:gd name="connsiteY308" fmla="*/ 7320371 h 13511369"/>
                  <a:gd name="connsiteX309" fmla="*/ 10004251 w 12089090"/>
                  <a:gd name="connsiteY309" fmla="*/ 7287033 h 13511369"/>
                  <a:gd name="connsiteX310" fmla="*/ 10016156 w 12089090"/>
                  <a:gd name="connsiteY310" fmla="*/ 7348944 h 13511369"/>
                  <a:gd name="connsiteX311" fmla="*/ 10130457 w 12089090"/>
                  <a:gd name="connsiteY311" fmla="*/ 7210833 h 13511369"/>
                  <a:gd name="connsiteX312" fmla="*/ 10166176 w 12089090"/>
                  <a:gd name="connsiteY312" fmla="*/ 7356089 h 13511369"/>
                  <a:gd name="connsiteX313" fmla="*/ 10261426 w 12089090"/>
                  <a:gd name="connsiteY313" fmla="*/ 7239408 h 13511369"/>
                  <a:gd name="connsiteX314" fmla="*/ 10287619 w 12089090"/>
                  <a:gd name="connsiteY314" fmla="*/ 7401332 h 13511369"/>
                  <a:gd name="connsiteX315" fmla="*/ 10361437 w 12089090"/>
                  <a:gd name="connsiteY315" fmla="*/ 7477532 h 13511369"/>
                  <a:gd name="connsiteX316" fmla="*/ 10151887 w 12089090"/>
                  <a:gd name="connsiteY316" fmla="*/ 7591832 h 13511369"/>
                  <a:gd name="connsiteX317" fmla="*/ 10304288 w 12089090"/>
                  <a:gd name="connsiteY317" fmla="*/ 7741852 h 13511369"/>
                  <a:gd name="connsiteX318" fmla="*/ 10335244 w 12089090"/>
                  <a:gd name="connsiteY318" fmla="*/ 7644221 h 13511369"/>
                  <a:gd name="connsiteX319" fmla="*/ 10406680 w 12089090"/>
                  <a:gd name="connsiteY319" fmla="*/ 7732326 h 13511369"/>
                  <a:gd name="connsiteX320" fmla="*/ 10528126 w 12089090"/>
                  <a:gd name="connsiteY320" fmla="*/ 7691846 h 13511369"/>
                  <a:gd name="connsiteX321" fmla="*/ 10532887 w 12089090"/>
                  <a:gd name="connsiteY321" fmla="*/ 7777570 h 13511369"/>
                  <a:gd name="connsiteX322" fmla="*/ 10530506 w 12089090"/>
                  <a:gd name="connsiteY322" fmla="*/ 7875200 h 13511369"/>
                  <a:gd name="connsiteX323" fmla="*/ 10640043 w 12089090"/>
                  <a:gd name="connsiteY323" fmla="*/ 7837101 h 13511369"/>
                  <a:gd name="connsiteX324" fmla="*/ 10680526 w 12089090"/>
                  <a:gd name="connsiteY324" fmla="*/ 8075227 h 13511369"/>
                  <a:gd name="connsiteX325" fmla="*/ 10818637 w 12089090"/>
                  <a:gd name="connsiteY325" fmla="*/ 8106182 h 13511369"/>
                  <a:gd name="connsiteX326" fmla="*/ 10832925 w 12089090"/>
                  <a:gd name="connsiteY326" fmla="*/ 7815670 h 13511369"/>
                  <a:gd name="connsiteX327" fmla="*/ 10923413 w 12089090"/>
                  <a:gd name="connsiteY327" fmla="*/ 7791858 h 13511369"/>
                  <a:gd name="connsiteX328" fmla="*/ 10992469 w 12089090"/>
                  <a:gd name="connsiteY328" fmla="*/ 7620407 h 13511369"/>
                  <a:gd name="connsiteX329" fmla="*/ 10954369 w 12089090"/>
                  <a:gd name="connsiteY329" fmla="*/ 7491821 h 13511369"/>
                  <a:gd name="connsiteX330" fmla="*/ 10859119 w 12089090"/>
                  <a:gd name="connsiteY330" fmla="*/ 7479913 h 13511369"/>
                  <a:gd name="connsiteX331" fmla="*/ 10906743 w 12089090"/>
                  <a:gd name="connsiteY331" fmla="*/ 7360851 h 13511369"/>
                  <a:gd name="connsiteX332" fmla="*/ 10801969 w 12089090"/>
                  <a:gd name="connsiteY332" fmla="*/ 7289414 h 13511369"/>
                  <a:gd name="connsiteX333" fmla="*/ 10761487 w 12089090"/>
                  <a:gd name="connsiteY333" fmla="*/ 7058432 h 13511369"/>
                  <a:gd name="connsiteX334" fmla="*/ 10443987 w 12089090"/>
                  <a:gd name="connsiteY334" fmla="*/ 7020332 h 13511369"/>
                  <a:gd name="connsiteX335" fmla="*/ 10513838 w 12089090"/>
                  <a:gd name="connsiteY335" fmla="*/ 6915558 h 13511369"/>
                  <a:gd name="connsiteX336" fmla="*/ 10637663 w 12089090"/>
                  <a:gd name="connsiteY336" fmla="*/ 6896508 h 13511369"/>
                  <a:gd name="connsiteX337" fmla="*/ 10647187 w 12089090"/>
                  <a:gd name="connsiteY337" fmla="*/ 6810782 h 13511369"/>
                  <a:gd name="connsiteX338" fmla="*/ 10859912 w 12089090"/>
                  <a:gd name="connsiteY338" fmla="*/ 6899682 h 13511369"/>
                  <a:gd name="connsiteX339" fmla="*/ 10875787 w 12089090"/>
                  <a:gd name="connsiteY339" fmla="*/ 6677432 h 13511369"/>
                  <a:gd name="connsiteX340" fmla="*/ 10666237 w 12089090"/>
                  <a:gd name="connsiteY340" fmla="*/ 6772682 h 13511369"/>
                  <a:gd name="connsiteX341" fmla="*/ 10590037 w 12089090"/>
                  <a:gd name="connsiteY341" fmla="*/ 6544082 h 13511369"/>
                  <a:gd name="connsiteX342" fmla="*/ 10361437 w 12089090"/>
                  <a:gd name="connsiteY342" fmla="*/ 6753632 h 13511369"/>
                  <a:gd name="connsiteX343" fmla="*/ 10374138 w 12089090"/>
                  <a:gd name="connsiteY343" fmla="*/ 6588533 h 13511369"/>
                  <a:gd name="connsiteX344" fmla="*/ 10386837 w 12089090"/>
                  <a:gd name="connsiteY344" fmla="*/ 6464707 h 13511369"/>
                  <a:gd name="connsiteX345" fmla="*/ 10331672 w 12089090"/>
                  <a:gd name="connsiteY345" fmla="*/ 6436675 h 13511369"/>
                  <a:gd name="connsiteX346" fmla="*/ 10278888 w 12089090"/>
                  <a:gd name="connsiteY346" fmla="*/ 6452008 h 13511369"/>
                  <a:gd name="connsiteX347" fmla="*/ 10158237 w 12089090"/>
                  <a:gd name="connsiteY347" fmla="*/ 6236107 h 13511369"/>
                  <a:gd name="connsiteX348" fmla="*/ 10323338 w 12089090"/>
                  <a:gd name="connsiteY348" fmla="*/ 6274208 h 13511369"/>
                  <a:gd name="connsiteX349" fmla="*/ 10564638 w 12089090"/>
                  <a:gd name="connsiteY349" fmla="*/ 6274208 h 13511369"/>
                  <a:gd name="connsiteX350" fmla="*/ 10694812 w 12089090"/>
                  <a:gd name="connsiteY350" fmla="*/ 6134507 h 13511369"/>
                  <a:gd name="connsiteX351" fmla="*/ 10593213 w 12089090"/>
                  <a:gd name="connsiteY351" fmla="*/ 6023383 h 13511369"/>
                  <a:gd name="connsiteX352" fmla="*/ 10380487 w 12089090"/>
                  <a:gd name="connsiteY352" fmla="*/ 5975757 h 13511369"/>
                  <a:gd name="connsiteX353" fmla="*/ 10561462 w 12089090"/>
                  <a:gd name="connsiteY353" fmla="*/ 5845582 h 13511369"/>
                  <a:gd name="connsiteX354" fmla="*/ 10507488 w 12089090"/>
                  <a:gd name="connsiteY354" fmla="*/ 5728108 h 13511369"/>
                  <a:gd name="connsiteX355" fmla="*/ 10561463 w 12089090"/>
                  <a:gd name="connsiteY355" fmla="*/ 5607458 h 13511369"/>
                  <a:gd name="connsiteX356" fmla="*/ 10523362 w 12089090"/>
                  <a:gd name="connsiteY356" fmla="*/ 5604282 h 13511369"/>
                  <a:gd name="connsiteX357" fmla="*/ 10488438 w 12089090"/>
                  <a:gd name="connsiteY357" fmla="*/ 5528083 h 13511369"/>
                  <a:gd name="connsiteX358" fmla="*/ 10329687 w 12089090"/>
                  <a:gd name="connsiteY358" fmla="*/ 5375682 h 13511369"/>
                  <a:gd name="connsiteX359" fmla="*/ 10599563 w 12089090"/>
                  <a:gd name="connsiteY359" fmla="*/ 5480458 h 13511369"/>
                  <a:gd name="connsiteX360" fmla="*/ 10742437 w 12089090"/>
                  <a:gd name="connsiteY360" fmla="*/ 5439182 h 13511369"/>
                  <a:gd name="connsiteX361" fmla="*/ 10717038 w 12089090"/>
                  <a:gd name="connsiteY361" fmla="*/ 5686833 h 13511369"/>
                  <a:gd name="connsiteX362" fmla="*/ 10894837 w 12089090"/>
                  <a:gd name="connsiteY362" fmla="*/ 5724932 h 13511369"/>
                  <a:gd name="connsiteX363" fmla="*/ 10951988 w 12089090"/>
                  <a:gd name="connsiteY363" fmla="*/ 5550308 h 13511369"/>
                  <a:gd name="connsiteX364" fmla="*/ 10993262 w 12089090"/>
                  <a:gd name="connsiteY364" fmla="*/ 5321707 h 13511369"/>
                  <a:gd name="connsiteX365" fmla="*/ 10913888 w 12089090"/>
                  <a:gd name="connsiteY365" fmla="*/ 5118508 h 13511369"/>
                  <a:gd name="connsiteX366" fmla="*/ 10856737 w 12089090"/>
                  <a:gd name="connsiteY366" fmla="*/ 5020082 h 13511369"/>
                  <a:gd name="connsiteX367" fmla="*/ 10777363 w 12089090"/>
                  <a:gd name="connsiteY367" fmla="*/ 5137558 h 13511369"/>
                  <a:gd name="connsiteX368" fmla="*/ 10707513 w 12089090"/>
                  <a:gd name="connsiteY368" fmla="*/ 5096283 h 13511369"/>
                  <a:gd name="connsiteX369" fmla="*/ 10675763 w 12089090"/>
                  <a:gd name="connsiteY369" fmla="*/ 5216933 h 13511369"/>
                  <a:gd name="connsiteX370" fmla="*/ 10574162 w 12089090"/>
                  <a:gd name="connsiteY370" fmla="*/ 5220107 h 13511369"/>
                  <a:gd name="connsiteX371" fmla="*/ 10494787 w 12089090"/>
                  <a:gd name="connsiteY371" fmla="*/ 5077232 h 13511369"/>
                  <a:gd name="connsiteX372" fmla="*/ 10456687 w 12089090"/>
                  <a:gd name="connsiteY372" fmla="*/ 4924832 h 13511369"/>
                  <a:gd name="connsiteX373" fmla="*/ 10240787 w 12089090"/>
                  <a:gd name="connsiteY373" fmla="*/ 4928007 h 13511369"/>
                  <a:gd name="connsiteX374" fmla="*/ 10266187 w 12089090"/>
                  <a:gd name="connsiteY374" fmla="*/ 5153432 h 13511369"/>
                  <a:gd name="connsiteX375" fmla="*/ 10228088 w 12089090"/>
                  <a:gd name="connsiteY375" fmla="*/ 4959758 h 13511369"/>
                  <a:gd name="connsiteX376" fmla="*/ 10183637 w 12089090"/>
                  <a:gd name="connsiteY376" fmla="*/ 4972457 h 13511369"/>
                  <a:gd name="connsiteX377" fmla="*/ 10113787 w 12089090"/>
                  <a:gd name="connsiteY377" fmla="*/ 4861332 h 13511369"/>
                  <a:gd name="connsiteX378" fmla="*/ 10018538 w 12089090"/>
                  <a:gd name="connsiteY378" fmla="*/ 4931183 h 13511369"/>
                  <a:gd name="connsiteX379" fmla="*/ 9862962 w 12089090"/>
                  <a:gd name="connsiteY379" fmla="*/ 5058182 h 13511369"/>
                  <a:gd name="connsiteX380" fmla="*/ 10228087 w 12089090"/>
                  <a:gd name="connsiteY380" fmla="*/ 4724807 h 13511369"/>
                  <a:gd name="connsiteX381" fmla="*/ 10372550 w 12089090"/>
                  <a:gd name="connsiteY381" fmla="*/ 4634321 h 13511369"/>
                  <a:gd name="connsiteX382" fmla="*/ 10590037 w 12089090"/>
                  <a:gd name="connsiteY382" fmla="*/ 4581932 h 13511369"/>
                  <a:gd name="connsiteX383" fmla="*/ 10628138 w 12089090"/>
                  <a:gd name="connsiteY383" fmla="*/ 4461283 h 13511369"/>
                  <a:gd name="connsiteX384" fmla="*/ 10799588 w 12089090"/>
                  <a:gd name="connsiteY384" fmla="*/ 4334283 h 13511369"/>
                  <a:gd name="connsiteX385" fmla="*/ 10831337 w 12089090"/>
                  <a:gd name="connsiteY385" fmla="*/ 4080282 h 13511369"/>
                  <a:gd name="connsiteX386" fmla="*/ 10599562 w 12089090"/>
                  <a:gd name="connsiteY386" fmla="*/ 3997732 h 13511369"/>
                  <a:gd name="connsiteX387" fmla="*/ 10282063 w 12089090"/>
                  <a:gd name="connsiteY387" fmla="*/ 3950108 h 13511369"/>
                  <a:gd name="connsiteX388" fmla="*/ 10151887 w 12089090"/>
                  <a:gd name="connsiteY388" fmla="*/ 4010432 h 13511369"/>
                  <a:gd name="connsiteX389" fmla="*/ 10177288 w 12089090"/>
                  <a:gd name="connsiteY389" fmla="*/ 3845333 h 13511369"/>
                  <a:gd name="connsiteX390" fmla="*/ 10126488 w 12089090"/>
                  <a:gd name="connsiteY390" fmla="*/ 3670708 h 13511369"/>
                  <a:gd name="connsiteX391" fmla="*/ 10240787 w 12089090"/>
                  <a:gd name="connsiteY391" fmla="*/ 3708807 h 13511369"/>
                  <a:gd name="connsiteX392" fmla="*/ 10361438 w 12089090"/>
                  <a:gd name="connsiteY392" fmla="*/ 3600858 h 13511369"/>
                  <a:gd name="connsiteX393" fmla="*/ 10551938 w 12089090"/>
                  <a:gd name="connsiteY393" fmla="*/ 3661183 h 13511369"/>
                  <a:gd name="connsiteX394" fmla="*/ 10564638 w 12089090"/>
                  <a:gd name="connsiteY394" fmla="*/ 3477033 h 13511369"/>
                  <a:gd name="connsiteX395" fmla="*/ 10704337 w 12089090"/>
                  <a:gd name="connsiteY395" fmla="*/ 3515132 h 13511369"/>
                  <a:gd name="connsiteX396" fmla="*/ 10818637 w 12089090"/>
                  <a:gd name="connsiteY396" fmla="*/ 3210332 h 13511369"/>
                  <a:gd name="connsiteX397" fmla="*/ 10920238 w 12089090"/>
                  <a:gd name="connsiteY397" fmla="*/ 3299233 h 13511369"/>
                  <a:gd name="connsiteX398" fmla="*/ 11059937 w 12089090"/>
                  <a:gd name="connsiteY398" fmla="*/ 3283357 h 13511369"/>
                  <a:gd name="connsiteX399" fmla="*/ 11094862 w 12089090"/>
                  <a:gd name="connsiteY399" fmla="*/ 3508782 h 13511369"/>
                  <a:gd name="connsiteX400" fmla="*/ 11171063 w 12089090"/>
                  <a:gd name="connsiteY400" fmla="*/ 3251608 h 13511369"/>
                  <a:gd name="connsiteX401" fmla="*/ 11094863 w 12089090"/>
                  <a:gd name="connsiteY401" fmla="*/ 3165883 h 13511369"/>
                  <a:gd name="connsiteX402" fmla="*/ 11180587 w 12089090"/>
                  <a:gd name="connsiteY402" fmla="*/ 2911882 h 13511369"/>
                  <a:gd name="connsiteX403" fmla="*/ 10999613 w 12089090"/>
                  <a:gd name="connsiteY403" fmla="*/ 2988083 h 13511369"/>
                  <a:gd name="connsiteX404" fmla="*/ 10971037 w 12089090"/>
                  <a:gd name="connsiteY404" fmla="*/ 2918232 h 13511369"/>
                  <a:gd name="connsiteX405" fmla="*/ 10780537 w 12089090"/>
                  <a:gd name="connsiteY405" fmla="*/ 2715032 h 13511369"/>
                  <a:gd name="connsiteX406" fmla="*/ 10748788 w 12089090"/>
                  <a:gd name="connsiteY406" fmla="*/ 2530883 h 13511369"/>
                  <a:gd name="connsiteX407" fmla="*/ 10717038 w 12089090"/>
                  <a:gd name="connsiteY407" fmla="*/ 2435633 h 13511369"/>
                  <a:gd name="connsiteX408" fmla="*/ 10818637 w 12089090"/>
                  <a:gd name="connsiteY408" fmla="*/ 2334032 h 13511369"/>
                  <a:gd name="connsiteX409" fmla="*/ 11078988 w 12089090"/>
                  <a:gd name="connsiteY409" fmla="*/ 2099083 h 13511369"/>
                  <a:gd name="connsiteX410" fmla="*/ 11199637 w 12089090"/>
                  <a:gd name="connsiteY410" fmla="*/ 2118132 h 13511369"/>
                  <a:gd name="connsiteX411" fmla="*/ 11269488 w 12089090"/>
                  <a:gd name="connsiteY411" fmla="*/ 2029233 h 13511369"/>
                  <a:gd name="connsiteX412" fmla="*/ 11504437 w 12089090"/>
                  <a:gd name="connsiteY412" fmla="*/ 1921282 h 13511369"/>
                  <a:gd name="connsiteX413" fmla="*/ 11358388 w 12089090"/>
                  <a:gd name="connsiteY413" fmla="*/ 1851433 h 13511369"/>
                  <a:gd name="connsiteX414" fmla="*/ 11275837 w 12089090"/>
                  <a:gd name="connsiteY414" fmla="*/ 1705382 h 13511369"/>
                  <a:gd name="connsiteX415" fmla="*/ 11377437 w 12089090"/>
                  <a:gd name="connsiteY415" fmla="*/ 1279932 h 13511369"/>
                  <a:gd name="connsiteX416" fmla="*/ 11256787 w 12089090"/>
                  <a:gd name="connsiteY416" fmla="*/ 1019582 h 13511369"/>
                  <a:gd name="connsiteX417" fmla="*/ 11542537 w 12089090"/>
                  <a:gd name="connsiteY417" fmla="*/ 1362482 h 13511369"/>
                  <a:gd name="connsiteX418" fmla="*/ 11707637 w 12089090"/>
                  <a:gd name="connsiteY418" fmla="*/ 1165632 h 13511369"/>
                  <a:gd name="connsiteX419" fmla="*/ 11891787 w 12089090"/>
                  <a:gd name="connsiteY419" fmla="*/ 1476782 h 13511369"/>
                  <a:gd name="connsiteX420" fmla="*/ 12088637 w 12089090"/>
                  <a:gd name="connsiteY420" fmla="*/ 1578383 h 13511369"/>
                  <a:gd name="connsiteX421" fmla="*/ 11923537 w 12089090"/>
                  <a:gd name="connsiteY421" fmla="*/ 1133883 h 13511369"/>
                  <a:gd name="connsiteX422" fmla="*/ 11910837 w 12089090"/>
                  <a:gd name="connsiteY422" fmla="*/ 917982 h 13511369"/>
                  <a:gd name="connsiteX423" fmla="*/ 11777487 w 12089090"/>
                  <a:gd name="connsiteY423" fmla="*/ 721132 h 13511369"/>
                  <a:gd name="connsiteX424" fmla="*/ 11752087 w 12089090"/>
                  <a:gd name="connsiteY424" fmla="*/ 448082 h 13511369"/>
                  <a:gd name="connsiteX0" fmla="*/ 11752087 w 12089118"/>
                  <a:gd name="connsiteY0" fmla="*/ 448082 h 13511369"/>
                  <a:gd name="connsiteX1" fmla="*/ 11294887 w 12089118"/>
                  <a:gd name="connsiteY1" fmla="*/ 168683 h 13511369"/>
                  <a:gd name="connsiteX2" fmla="*/ 11180587 w 12089118"/>
                  <a:gd name="connsiteY2" fmla="*/ 67082 h 13511369"/>
                  <a:gd name="connsiteX3" fmla="*/ 10774187 w 12089118"/>
                  <a:gd name="connsiteY3" fmla="*/ 86132 h 13511369"/>
                  <a:gd name="connsiteX4" fmla="*/ 10507487 w 12089118"/>
                  <a:gd name="connsiteY4" fmla="*/ 41682 h 13511369"/>
                  <a:gd name="connsiteX5" fmla="*/ 10434065 w 12089118"/>
                  <a:gd name="connsiteY5" fmla="*/ 278763 h 13511369"/>
                  <a:gd name="connsiteX6" fmla="*/ 10488834 w 12089118"/>
                  <a:gd name="connsiteY6" fmla="*/ 581181 h 13511369"/>
                  <a:gd name="connsiteX7" fmla="*/ 10436447 w 12089118"/>
                  <a:gd name="connsiteY7" fmla="*/ 747869 h 13511369"/>
                  <a:gd name="connsiteX8" fmla="*/ 10488834 w 12089118"/>
                  <a:gd name="connsiteY8" fmla="*/ 890744 h 13511369"/>
                  <a:gd name="connsiteX9" fmla="*/ 10475737 w 12089118"/>
                  <a:gd name="connsiteY9" fmla="*/ 1095782 h 13511369"/>
                  <a:gd name="connsiteX10" fmla="*/ 10398347 w 12089118"/>
                  <a:gd name="connsiteY10" fmla="*/ 1105056 h 13511369"/>
                  <a:gd name="connsiteX11" fmla="*/ 10295953 w 12089118"/>
                  <a:gd name="connsiteY11" fmla="*/ 1193163 h 13511369"/>
                  <a:gd name="connsiteX12" fmla="*/ 10288809 w 12089118"/>
                  <a:gd name="connsiteY12" fmla="*/ 1283650 h 13511369"/>
                  <a:gd name="connsiteX13" fmla="*/ 10150697 w 12089118"/>
                  <a:gd name="connsiteY13" fmla="*/ 1397950 h 13511369"/>
                  <a:gd name="connsiteX14" fmla="*/ 10176890 w 12089118"/>
                  <a:gd name="connsiteY14" fmla="*/ 1555113 h 13511369"/>
                  <a:gd name="connsiteX15" fmla="*/ 10267378 w 12089118"/>
                  <a:gd name="connsiteY15" fmla="*/ 1640838 h 13511369"/>
                  <a:gd name="connsiteX16" fmla="*/ 10168556 w 12089118"/>
                  <a:gd name="connsiteY16" fmla="*/ 1710144 h 13511369"/>
                  <a:gd name="connsiteX17" fmla="*/ 10169747 w 12089118"/>
                  <a:gd name="connsiteY17" fmla="*/ 1974212 h 13511369"/>
                  <a:gd name="connsiteX18" fmla="*/ 10195940 w 12089118"/>
                  <a:gd name="connsiteY18" fmla="*/ 2128994 h 13511369"/>
                  <a:gd name="connsiteX19" fmla="*/ 9986390 w 12089118"/>
                  <a:gd name="connsiteY19" fmla="*/ 2152806 h 13511369"/>
                  <a:gd name="connsiteX20" fmla="*/ 10012584 w 12089118"/>
                  <a:gd name="connsiteY20" fmla="*/ 2438556 h 13511369"/>
                  <a:gd name="connsiteX21" fmla="*/ 9923287 w 12089118"/>
                  <a:gd name="connsiteY21" fmla="*/ 2486432 h 13511369"/>
                  <a:gd name="connsiteX22" fmla="*/ 9836372 w 12089118"/>
                  <a:gd name="connsiteY22" fmla="*/ 2433794 h 13511369"/>
                  <a:gd name="connsiteX23" fmla="*/ 9698259 w 12089118"/>
                  <a:gd name="connsiteY23" fmla="*/ 2379025 h 13511369"/>
                  <a:gd name="connsiteX24" fmla="*/ 9650634 w 12089118"/>
                  <a:gd name="connsiteY24" fmla="*/ 2271869 h 13511369"/>
                  <a:gd name="connsiteX25" fmla="*/ 9519665 w 12089118"/>
                  <a:gd name="connsiteY25" fmla="*/ 2290919 h 13511369"/>
                  <a:gd name="connsiteX26" fmla="*/ 9305353 w 12089118"/>
                  <a:gd name="connsiteY26" fmla="*/ 2112325 h 13511369"/>
                  <a:gd name="connsiteX27" fmla="*/ 9176765 w 12089118"/>
                  <a:gd name="connsiteY27" fmla="*/ 2209956 h 13511369"/>
                  <a:gd name="connsiteX28" fmla="*/ 9123187 w 12089118"/>
                  <a:gd name="connsiteY28" fmla="*/ 2105432 h 13511369"/>
                  <a:gd name="connsiteX29" fmla="*/ 8936259 w 12089118"/>
                  <a:gd name="connsiteY29" fmla="*/ 2012313 h 13511369"/>
                  <a:gd name="connsiteX30" fmla="*/ 8874347 w 12089118"/>
                  <a:gd name="connsiteY30" fmla="*/ 2231388 h 13511369"/>
                  <a:gd name="connsiteX31" fmla="*/ 8881490 w 12089118"/>
                  <a:gd name="connsiteY31" fmla="*/ 2321875 h 13511369"/>
                  <a:gd name="connsiteX32" fmla="*/ 8781478 w 12089118"/>
                  <a:gd name="connsiteY32" fmla="*/ 2293300 h 13511369"/>
                  <a:gd name="connsiteX33" fmla="*/ 8579072 w 12089118"/>
                  <a:gd name="connsiteY33" fmla="*/ 2374263 h 13511369"/>
                  <a:gd name="connsiteX34" fmla="*/ 8418337 w 12089118"/>
                  <a:gd name="connsiteY34" fmla="*/ 2848382 h 13511369"/>
                  <a:gd name="connsiteX35" fmla="*/ 8300465 w 12089118"/>
                  <a:gd name="connsiteY35" fmla="*/ 2740975 h 13511369"/>
                  <a:gd name="connsiteX36" fmla="*/ 8262365 w 12089118"/>
                  <a:gd name="connsiteY36" fmla="*/ 2845750 h 13511369"/>
                  <a:gd name="connsiteX37" fmla="*/ 8095678 w 12089118"/>
                  <a:gd name="connsiteY37" fmla="*/ 2810031 h 13511369"/>
                  <a:gd name="connsiteX38" fmla="*/ 8019478 w 12089118"/>
                  <a:gd name="connsiteY38" fmla="*/ 2614769 h 13511369"/>
                  <a:gd name="connsiteX39" fmla="*/ 7656337 w 12089118"/>
                  <a:gd name="connsiteY39" fmla="*/ 2429282 h 13511369"/>
                  <a:gd name="connsiteX40" fmla="*/ 7595615 w 12089118"/>
                  <a:gd name="connsiteY40" fmla="*/ 2443319 h 13511369"/>
                  <a:gd name="connsiteX41" fmla="*/ 7526559 w 12089118"/>
                  <a:gd name="connsiteY41" fmla="*/ 2407600 h 13511369"/>
                  <a:gd name="connsiteX42" fmla="*/ 7521797 w 12089118"/>
                  <a:gd name="connsiteY42" fmla="*/ 2148044 h 13511369"/>
                  <a:gd name="connsiteX43" fmla="*/ 7412259 w 12089118"/>
                  <a:gd name="connsiteY43" fmla="*/ 2105181 h 13511369"/>
                  <a:gd name="connsiteX44" fmla="*/ 7371778 w 12089118"/>
                  <a:gd name="connsiteY44" fmla="*/ 1993263 h 13511369"/>
                  <a:gd name="connsiteX45" fmla="*/ 7281290 w 12089118"/>
                  <a:gd name="connsiteY45" fmla="*/ 2021838 h 13511369"/>
                  <a:gd name="connsiteX46" fmla="*/ 7180087 w 12089118"/>
                  <a:gd name="connsiteY46" fmla="*/ 1905407 h 13511369"/>
                  <a:gd name="connsiteX47" fmla="*/ 7321772 w 12089118"/>
                  <a:gd name="connsiteY47" fmla="*/ 1876581 h 13511369"/>
                  <a:gd name="connsiteX48" fmla="*/ 7419403 w 12089118"/>
                  <a:gd name="connsiteY48" fmla="*/ 1843244 h 13511369"/>
                  <a:gd name="connsiteX49" fmla="*/ 7457503 w 12089118"/>
                  <a:gd name="connsiteY49" fmla="*/ 1764663 h 13511369"/>
                  <a:gd name="connsiteX50" fmla="*/ 7543228 w 12089118"/>
                  <a:gd name="connsiteY50" fmla="*/ 1752756 h 13511369"/>
                  <a:gd name="connsiteX51" fmla="*/ 7618237 w 12089118"/>
                  <a:gd name="connsiteY51" fmla="*/ 1552982 h 13511369"/>
                  <a:gd name="connsiteX52" fmla="*/ 7512272 w 12089118"/>
                  <a:gd name="connsiteY52" fmla="*/ 1428906 h 13511369"/>
                  <a:gd name="connsiteX53" fmla="*/ 7275337 w 12089118"/>
                  <a:gd name="connsiteY53" fmla="*/ 1305332 h 13511369"/>
                  <a:gd name="connsiteX54" fmla="*/ 6959822 w 12089118"/>
                  <a:gd name="connsiteY54" fmla="*/ 1395569 h 13511369"/>
                  <a:gd name="connsiteX55" fmla="*/ 6752653 w 12089118"/>
                  <a:gd name="connsiteY55" fmla="*/ 1359850 h 13511369"/>
                  <a:gd name="connsiteX56" fmla="*/ 6647878 w 12089118"/>
                  <a:gd name="connsiteY56" fmla="*/ 1431288 h 13511369"/>
                  <a:gd name="connsiteX57" fmla="*/ 6488334 w 12089118"/>
                  <a:gd name="connsiteY57" fmla="*/ 1331275 h 13511369"/>
                  <a:gd name="connsiteX58" fmla="*/ 6354984 w 12089118"/>
                  <a:gd name="connsiteY58" fmla="*/ 1402713 h 13511369"/>
                  <a:gd name="connsiteX59" fmla="*/ 6265687 w 12089118"/>
                  <a:gd name="connsiteY59" fmla="*/ 1362482 h 13511369"/>
                  <a:gd name="connsiteX60" fmla="*/ 6181153 w 12089118"/>
                  <a:gd name="connsiteY60" fmla="*/ 1433669 h 13511369"/>
                  <a:gd name="connsiteX61" fmla="*/ 6052565 w 12089118"/>
                  <a:gd name="connsiteY61" fmla="*/ 1269363 h 13511369"/>
                  <a:gd name="connsiteX62" fmla="*/ 5971603 w 12089118"/>
                  <a:gd name="connsiteY62" fmla="*/ 1078863 h 13511369"/>
                  <a:gd name="connsiteX63" fmla="*/ 5808487 w 12089118"/>
                  <a:gd name="connsiteY63" fmla="*/ 1000532 h 13511369"/>
                  <a:gd name="connsiteX64" fmla="*/ 5647753 w 12089118"/>
                  <a:gd name="connsiteY64" fmla="*/ 921700 h 13511369"/>
                  <a:gd name="connsiteX65" fmla="*/ 5566790 w 12089118"/>
                  <a:gd name="connsiteY65" fmla="*/ 995519 h 13511369"/>
                  <a:gd name="connsiteX66" fmla="*/ 5500115 w 12089118"/>
                  <a:gd name="connsiteY66" fmla="*/ 847881 h 13511369"/>
                  <a:gd name="connsiteX67" fmla="*/ 5295328 w 12089118"/>
                  <a:gd name="connsiteY67" fmla="*/ 838356 h 13511369"/>
                  <a:gd name="connsiteX68" fmla="*/ 5119115 w 12089118"/>
                  <a:gd name="connsiteY68" fmla="*/ 678813 h 13511369"/>
                  <a:gd name="connsiteX69" fmla="*/ 4872656 w 12089118"/>
                  <a:gd name="connsiteY69" fmla="*/ 524282 h 13511369"/>
                  <a:gd name="connsiteX70" fmla="*/ 4578572 w 12089118"/>
                  <a:gd name="connsiteY70" fmla="*/ 478788 h 13511369"/>
                  <a:gd name="connsiteX71" fmla="*/ 4330922 w 12089118"/>
                  <a:gd name="connsiteY71" fmla="*/ 395444 h 13511369"/>
                  <a:gd name="connsiteX72" fmla="*/ 4363068 w 12089118"/>
                  <a:gd name="connsiteY72" fmla="*/ 505232 h 13511369"/>
                  <a:gd name="connsiteX73" fmla="*/ 4118990 w 12089118"/>
                  <a:gd name="connsiteY73" fmla="*/ 528794 h 13511369"/>
                  <a:gd name="connsiteX74" fmla="*/ 3952303 w 12089118"/>
                  <a:gd name="connsiteY74" fmla="*/ 640713 h 13511369"/>
                  <a:gd name="connsiteX75" fmla="*/ 3770137 w 12089118"/>
                  <a:gd name="connsiteY75" fmla="*/ 929094 h 13511369"/>
                  <a:gd name="connsiteX76" fmla="*/ 3680840 w 12089118"/>
                  <a:gd name="connsiteY76" fmla="*/ 914556 h 13511369"/>
                  <a:gd name="connsiteX77" fmla="*/ 3578447 w 12089118"/>
                  <a:gd name="connsiteY77" fmla="*/ 990756 h 13511369"/>
                  <a:gd name="connsiteX78" fmla="*/ 3404615 w 12089118"/>
                  <a:gd name="connsiteY78" fmla="*/ 1205069 h 13511369"/>
                  <a:gd name="connsiteX79" fmla="*/ 3266503 w 12089118"/>
                  <a:gd name="connsiteY79" fmla="*/ 1266981 h 13511369"/>
                  <a:gd name="connsiteX80" fmla="*/ 3184349 w 12089118"/>
                  <a:gd name="connsiteY80" fmla="*/ 1343433 h 13511369"/>
                  <a:gd name="connsiteX81" fmla="*/ 2956940 w 12089118"/>
                  <a:gd name="connsiteY81" fmla="*/ 1233644 h 13511369"/>
                  <a:gd name="connsiteX82" fmla="*/ 2829544 w 12089118"/>
                  <a:gd name="connsiteY82" fmla="*/ 1317239 h 13511369"/>
                  <a:gd name="connsiteX83" fmla="*/ 2690240 w 12089118"/>
                  <a:gd name="connsiteY83" fmla="*/ 1366994 h 13511369"/>
                  <a:gd name="connsiteX84" fmla="*/ 2455687 w 12089118"/>
                  <a:gd name="connsiteY84" fmla="*/ 1452970 h 13511369"/>
                  <a:gd name="connsiteX85" fmla="*/ 2421159 w 12089118"/>
                  <a:gd name="connsiteY85" fmla="*/ 1328894 h 13511369"/>
                  <a:gd name="connsiteX86" fmla="*/ 2341387 w 12089118"/>
                  <a:gd name="connsiteY86" fmla="*/ 1248182 h 13511369"/>
                  <a:gd name="connsiteX87" fmla="*/ 2364009 w 12089118"/>
                  <a:gd name="connsiteY87" fmla="*/ 1407475 h 13511369"/>
                  <a:gd name="connsiteX88" fmla="*/ 2321147 w 12089118"/>
                  <a:gd name="connsiteY88" fmla="*/ 1557494 h 13511369"/>
                  <a:gd name="connsiteX89" fmla="*/ 2379487 w 12089118"/>
                  <a:gd name="connsiteY89" fmla="*/ 1629182 h 13511369"/>
                  <a:gd name="connsiteX90" fmla="*/ 2748581 w 12089118"/>
                  <a:gd name="connsiteY90" fmla="*/ 1888739 h 13511369"/>
                  <a:gd name="connsiteX91" fmla="*/ 2818828 w 12089118"/>
                  <a:gd name="connsiteY91" fmla="*/ 2031363 h 13511369"/>
                  <a:gd name="connsiteX92" fmla="*/ 2799778 w 12089118"/>
                  <a:gd name="connsiteY92" fmla="*/ 2224244 h 13511369"/>
                  <a:gd name="connsiteX93" fmla="*/ 2870025 w 12089118"/>
                  <a:gd name="connsiteY93" fmla="*/ 2431664 h 13511369"/>
                  <a:gd name="connsiteX94" fmla="*/ 3027187 w 12089118"/>
                  <a:gd name="connsiteY94" fmla="*/ 2567395 h 13511369"/>
                  <a:gd name="connsiteX95" fmla="*/ 3160537 w 12089118"/>
                  <a:gd name="connsiteY95" fmla="*/ 2543582 h 13511369"/>
                  <a:gd name="connsiteX96" fmla="*/ 3228403 w 12089118"/>
                  <a:gd name="connsiteY96" fmla="*/ 2648106 h 13511369"/>
                  <a:gd name="connsiteX97" fmla="*/ 3130772 w 12089118"/>
                  <a:gd name="connsiteY97" fmla="*/ 2719544 h 13511369"/>
                  <a:gd name="connsiteX98" fmla="*/ 3115293 w 12089118"/>
                  <a:gd name="connsiteY98" fmla="*/ 2843619 h 13511369"/>
                  <a:gd name="connsiteX99" fmla="*/ 3023615 w 12089118"/>
                  <a:gd name="connsiteY99" fmla="*/ 2957669 h 13511369"/>
                  <a:gd name="connsiteX100" fmla="*/ 3016472 w 12089118"/>
                  <a:gd name="connsiteY100" fmla="*/ 3050538 h 13511369"/>
                  <a:gd name="connsiteX101" fmla="*/ 2916459 w 12089118"/>
                  <a:gd name="connsiteY101" fmla="*/ 3143406 h 13511369"/>
                  <a:gd name="connsiteX102" fmla="*/ 2874787 w 12089118"/>
                  <a:gd name="connsiteY102" fmla="*/ 3248432 h 13511369"/>
                  <a:gd name="connsiteX103" fmla="*/ 2916459 w 12089118"/>
                  <a:gd name="connsiteY103" fmla="*/ 3355338 h 13511369"/>
                  <a:gd name="connsiteX104" fmla="*/ 3039093 w 12089118"/>
                  <a:gd name="connsiteY104" fmla="*/ 3469889 h 13511369"/>
                  <a:gd name="connsiteX105" fmla="*/ 2880740 w 12089118"/>
                  <a:gd name="connsiteY105" fmla="*/ 3872069 h 13511369"/>
                  <a:gd name="connsiteX106" fmla="*/ 2854547 w 12089118"/>
                  <a:gd name="connsiteY106" fmla="*/ 4003038 h 13511369"/>
                  <a:gd name="connsiteX107" fmla="*/ 2779537 w 12089118"/>
                  <a:gd name="connsiteY107" fmla="*/ 4067582 h 13511369"/>
                  <a:gd name="connsiteX108" fmla="*/ 2630709 w 12089118"/>
                  <a:gd name="connsiteY108" fmla="*/ 4069713 h 13511369"/>
                  <a:gd name="connsiteX109" fmla="*/ 2559272 w 12089118"/>
                  <a:gd name="connsiteY109" fmla="*/ 4041138 h 13511369"/>
                  <a:gd name="connsiteX110" fmla="*/ 2497359 w 12089118"/>
                  <a:gd name="connsiteY110" fmla="*/ 3964938 h 13511369"/>
                  <a:gd name="connsiteX111" fmla="*/ 2360437 w 12089118"/>
                  <a:gd name="connsiteY111" fmla="*/ 3991382 h 13511369"/>
                  <a:gd name="connsiteX112" fmla="*/ 2302097 w 12089118"/>
                  <a:gd name="connsiteY112" fmla="*/ 4098288 h 13511369"/>
                  <a:gd name="connsiteX113" fmla="*/ 2402109 w 12089118"/>
                  <a:gd name="connsiteY113" fmla="*/ 4295932 h 13511369"/>
                  <a:gd name="connsiteX114" fmla="*/ 2322337 w 12089118"/>
                  <a:gd name="connsiteY114" fmla="*/ 4353332 h 13511369"/>
                  <a:gd name="connsiteX115" fmla="*/ 2533078 w 12089118"/>
                  <a:gd name="connsiteY115" fmla="*/ 4645975 h 13511369"/>
                  <a:gd name="connsiteX116" fmla="*/ 2597372 w 12089118"/>
                  <a:gd name="connsiteY116" fmla="*/ 4879338 h 13511369"/>
                  <a:gd name="connsiteX117" fmla="*/ 2489024 w 12089118"/>
                  <a:gd name="connsiteY117" fmla="*/ 4958170 h 13511369"/>
                  <a:gd name="connsiteX118" fmla="*/ 2471165 w 12089118"/>
                  <a:gd name="connsiteY118" fmla="*/ 5122225 h 13511369"/>
                  <a:gd name="connsiteX119" fmla="*/ 2387822 w 12089118"/>
                  <a:gd name="connsiteY119" fmla="*/ 5196044 h 13511369"/>
                  <a:gd name="connsiteX120" fmla="*/ 2398537 w 12089118"/>
                  <a:gd name="connsiteY120" fmla="*/ 5286782 h 13511369"/>
                  <a:gd name="connsiteX121" fmla="*/ 2506884 w 12089118"/>
                  <a:gd name="connsiteY121" fmla="*/ 5384163 h 13511369"/>
                  <a:gd name="connsiteX122" fmla="*/ 2512837 w 12089118"/>
                  <a:gd name="connsiteY122" fmla="*/ 5534432 h 13511369"/>
                  <a:gd name="connsiteX123" fmla="*/ 2516409 w 12089118"/>
                  <a:gd name="connsiteY123" fmla="*/ 5622288 h 13511369"/>
                  <a:gd name="connsiteX124" fmla="*/ 2649759 w 12089118"/>
                  <a:gd name="connsiteY124" fmla="*/ 5741350 h 13511369"/>
                  <a:gd name="connsiteX125" fmla="*/ 2814065 w 12089118"/>
                  <a:gd name="connsiteY125" fmla="*/ 5819932 h 13511369"/>
                  <a:gd name="connsiteX126" fmla="*/ 2846212 w 12089118"/>
                  <a:gd name="connsiteY126" fmla="*/ 6036875 h 13511369"/>
                  <a:gd name="connsiteX127" fmla="*/ 2836687 w 12089118"/>
                  <a:gd name="connsiteY127" fmla="*/ 6239282 h 13511369"/>
                  <a:gd name="connsiteX128" fmla="*/ 2611659 w 12089118"/>
                  <a:gd name="connsiteY128" fmla="*/ 6322375 h 13511369"/>
                  <a:gd name="connsiteX129" fmla="*/ 2627137 w 12089118"/>
                  <a:gd name="connsiteY129" fmla="*/ 6448832 h 13511369"/>
                  <a:gd name="connsiteX130" fmla="*/ 2531887 w 12089118"/>
                  <a:gd name="connsiteY130" fmla="*/ 6696482 h 13511369"/>
                  <a:gd name="connsiteX131" fmla="*/ 2585465 w 12089118"/>
                  <a:gd name="connsiteY131" fmla="*/ 6812913 h 13511369"/>
                  <a:gd name="connsiteX132" fmla="*/ 2535459 w 12089118"/>
                  <a:gd name="connsiteY132" fmla="*/ 6872444 h 13511369"/>
                  <a:gd name="connsiteX133" fmla="*/ 2478309 w 12089118"/>
                  <a:gd name="connsiteY133" fmla="*/ 6981982 h 13511369"/>
                  <a:gd name="connsiteX134" fmla="*/ 2365199 w 12089118"/>
                  <a:gd name="connsiteY134" fmla="*/ 7022714 h 13511369"/>
                  <a:gd name="connsiteX135" fmla="*/ 2123503 w 12089118"/>
                  <a:gd name="connsiteY135" fmla="*/ 7248682 h 13511369"/>
                  <a:gd name="connsiteX136" fmla="*/ 2171128 w 12089118"/>
                  <a:gd name="connsiteY136" fmla="*/ 7551100 h 13511369"/>
                  <a:gd name="connsiteX137" fmla="*/ 2143743 w 12089118"/>
                  <a:gd name="connsiteY137" fmla="*/ 7627551 h 13511369"/>
                  <a:gd name="connsiteX138" fmla="*/ 1973484 w 12089118"/>
                  <a:gd name="connsiteY138" fmla="*/ 7703500 h 13511369"/>
                  <a:gd name="connsiteX139" fmla="*/ 1867519 w 12089118"/>
                  <a:gd name="connsiteY139" fmla="*/ 7841863 h 13511369"/>
                  <a:gd name="connsiteX140" fmla="*/ 1842515 w 12089118"/>
                  <a:gd name="connsiteY140" fmla="*/ 8084500 h 13511369"/>
                  <a:gd name="connsiteX141" fmla="*/ 1721072 w 12089118"/>
                  <a:gd name="connsiteY141" fmla="*/ 8148794 h 13511369"/>
                  <a:gd name="connsiteX142" fmla="*/ 1703212 w 12089118"/>
                  <a:gd name="connsiteY142" fmla="*/ 8291919 h 13511369"/>
                  <a:gd name="connsiteX143" fmla="*/ 1671065 w 12089118"/>
                  <a:gd name="connsiteY143" fmla="*/ 8510744 h 13511369"/>
                  <a:gd name="connsiteX144" fmla="*/ 1716309 w 12089118"/>
                  <a:gd name="connsiteY144" fmla="*/ 8653619 h 13511369"/>
                  <a:gd name="connsiteX145" fmla="*/ 1706784 w 12089118"/>
                  <a:gd name="connsiteY145" fmla="*/ 8772682 h 13511369"/>
                  <a:gd name="connsiteX146" fmla="*/ 1788937 w 12089118"/>
                  <a:gd name="connsiteY146" fmla="*/ 8963432 h 13511369"/>
                  <a:gd name="connsiteX147" fmla="*/ 1657969 w 12089118"/>
                  <a:gd name="connsiteY147" fmla="*/ 9413488 h 13511369"/>
                  <a:gd name="connsiteX148" fmla="*/ 1506759 w 12089118"/>
                  <a:gd name="connsiteY148" fmla="*/ 9498963 h 13511369"/>
                  <a:gd name="connsiteX149" fmla="*/ 1463897 w 12089118"/>
                  <a:gd name="connsiteY149" fmla="*/ 9682319 h 13511369"/>
                  <a:gd name="connsiteX150" fmla="*/ 1321022 w 12089118"/>
                  <a:gd name="connsiteY150" fmla="*/ 9748994 h 13511369"/>
                  <a:gd name="connsiteX151" fmla="*/ 1312687 w 12089118"/>
                  <a:gd name="connsiteY151" fmla="*/ 9839732 h 13511369"/>
                  <a:gd name="connsiteX152" fmla="*/ 1237678 w 12089118"/>
                  <a:gd name="connsiteY152" fmla="*/ 9970450 h 13511369"/>
                  <a:gd name="connsiteX153" fmla="*/ 1254347 w 12089118"/>
                  <a:gd name="connsiteY153" fmla="*/ 10151425 h 13511369"/>
                  <a:gd name="connsiteX154" fmla="*/ 1179337 w 12089118"/>
                  <a:gd name="connsiteY154" fmla="*/ 10315982 h 13511369"/>
                  <a:gd name="connsiteX155" fmla="*/ 932878 w 12089118"/>
                  <a:gd name="connsiteY155" fmla="*/ 10353832 h 13511369"/>
                  <a:gd name="connsiteX156" fmla="*/ 817387 w 12089118"/>
                  <a:gd name="connsiteY156" fmla="*/ 10468382 h 13511369"/>
                  <a:gd name="connsiteX157" fmla="*/ 678084 w 12089118"/>
                  <a:gd name="connsiteY157" fmla="*/ 10480038 h 13511369"/>
                  <a:gd name="connsiteX158" fmla="*/ 585215 w 12089118"/>
                  <a:gd name="connsiteY158" fmla="*/ 10544332 h 13511369"/>
                  <a:gd name="connsiteX159" fmla="*/ 497109 w 12089118"/>
                  <a:gd name="connsiteY159" fmla="*/ 10503850 h 13511369"/>
                  <a:gd name="connsiteX160" fmla="*/ 399478 w 12089118"/>
                  <a:gd name="connsiteY160" fmla="*/ 10510994 h 13511369"/>
                  <a:gd name="connsiteX161" fmla="*/ 301847 w 12089118"/>
                  <a:gd name="connsiteY161" fmla="*/ 10482419 h 13511369"/>
                  <a:gd name="connsiteX162" fmla="*/ 238743 w 12089118"/>
                  <a:gd name="connsiteY162" fmla="*/ 10535057 h 13511369"/>
                  <a:gd name="connsiteX163" fmla="*/ 17287 w 12089118"/>
                  <a:gd name="connsiteY163" fmla="*/ 10430282 h 13511369"/>
                  <a:gd name="connsiteX164" fmla="*/ 78009 w 12089118"/>
                  <a:gd name="connsiteY164" fmla="*/ 10608625 h 13511369"/>
                  <a:gd name="connsiteX165" fmla="*/ 11334 w 12089118"/>
                  <a:gd name="connsiteY165" fmla="*/ 10787219 h 13511369"/>
                  <a:gd name="connsiteX166" fmla="*/ 112537 w 12089118"/>
                  <a:gd name="connsiteY166" fmla="*/ 11056551 h 13511369"/>
                  <a:gd name="connsiteX167" fmla="*/ 8953 w 12089118"/>
                  <a:gd name="connsiteY167" fmla="*/ 11234894 h 13511369"/>
                  <a:gd name="connsiteX168" fmla="*/ 17287 w 12089118"/>
                  <a:gd name="connsiteY168" fmla="*/ 11420882 h 13511369"/>
                  <a:gd name="connsiteX169" fmla="*/ 158972 w 12089118"/>
                  <a:gd name="connsiteY169" fmla="*/ 11470638 h 13511369"/>
                  <a:gd name="connsiteX170" fmla="*/ 455437 w 12089118"/>
                  <a:gd name="connsiteY170" fmla="*/ 11497082 h 13511369"/>
                  <a:gd name="connsiteX171" fmla="*/ 623315 w 12089118"/>
                  <a:gd name="connsiteY171" fmla="*/ 11544457 h 13511369"/>
                  <a:gd name="connsiteX172" fmla="*/ 737615 w 12089118"/>
                  <a:gd name="connsiteY172" fmla="*/ 11489688 h 13511369"/>
                  <a:gd name="connsiteX173" fmla="*/ 912637 w 12089118"/>
                  <a:gd name="connsiteY173" fmla="*/ 11535182 h 13511369"/>
                  <a:gd name="connsiteX174" fmla="*/ 1078134 w 12089118"/>
                  <a:gd name="connsiteY174" fmla="*/ 11413488 h 13511369"/>
                  <a:gd name="connsiteX175" fmla="*/ 1155524 w 12089118"/>
                  <a:gd name="connsiteY175" fmla="*/ 11470889 h 13511369"/>
                  <a:gd name="connsiteX176" fmla="*/ 1294828 w 12089118"/>
                  <a:gd name="connsiteY176" fmla="*/ 11496832 h 13511369"/>
                  <a:gd name="connsiteX177" fmla="*/ 1466278 w 12089118"/>
                  <a:gd name="connsiteY177" fmla="*/ 11508738 h 13511369"/>
                  <a:gd name="connsiteX178" fmla="*/ 1552003 w 12089118"/>
                  <a:gd name="connsiteY178" fmla="*/ 11573032 h 13511369"/>
                  <a:gd name="connsiteX179" fmla="*/ 1652015 w 12089118"/>
                  <a:gd name="connsiteY179" fmla="*/ 11580175 h 13511369"/>
                  <a:gd name="connsiteX180" fmla="*/ 1731787 w 12089118"/>
                  <a:gd name="connsiteY180" fmla="*/ 11592332 h 13511369"/>
                  <a:gd name="connsiteX181" fmla="*/ 1659159 w 12089118"/>
                  <a:gd name="connsiteY181" fmla="*/ 11737338 h 13511369"/>
                  <a:gd name="connsiteX182" fmla="*/ 1693687 w 12089118"/>
                  <a:gd name="connsiteY182" fmla="*/ 11992382 h 13511369"/>
                  <a:gd name="connsiteX183" fmla="*/ 1871090 w 12089118"/>
                  <a:gd name="connsiteY183" fmla="*/ 12130244 h 13511369"/>
                  <a:gd name="connsiteX184" fmla="*/ 1993724 w 12089118"/>
                  <a:gd name="connsiteY184" fmla="*/ 12056676 h 13511369"/>
                  <a:gd name="connsiteX185" fmla="*/ 2066353 w 12089118"/>
                  <a:gd name="connsiteY185" fmla="*/ 12104050 h 13511369"/>
                  <a:gd name="connsiteX186" fmla="*/ 2142553 w 12089118"/>
                  <a:gd name="connsiteY186" fmla="*/ 12034994 h 13511369"/>
                  <a:gd name="connsiteX187" fmla="*/ 2242565 w 12089118"/>
                  <a:gd name="connsiteY187" fmla="*/ 12058807 h 13511369"/>
                  <a:gd name="connsiteX188" fmla="*/ 2473547 w 12089118"/>
                  <a:gd name="connsiteY188" fmla="*/ 12008800 h 13511369"/>
                  <a:gd name="connsiteX189" fmla="*/ 2524743 w 12089118"/>
                  <a:gd name="connsiteY189" fmla="*/ 11899513 h 13511369"/>
                  <a:gd name="connsiteX190" fmla="*/ 2893837 w 12089118"/>
                  <a:gd name="connsiteY190" fmla="*/ 12030482 h 13511369"/>
                  <a:gd name="connsiteX191" fmla="*/ 2983134 w 12089118"/>
                  <a:gd name="connsiteY191" fmla="*/ 12018325 h 13511369"/>
                  <a:gd name="connsiteX192" fmla="*/ 3084337 w 12089118"/>
                  <a:gd name="connsiteY192" fmla="*/ 12182882 h 13511369"/>
                  <a:gd name="connsiteX193" fmla="*/ 3323653 w 12089118"/>
                  <a:gd name="connsiteY193" fmla="*/ 12127863 h 13511369"/>
                  <a:gd name="connsiteX194" fmla="*/ 3433190 w 12089118"/>
                  <a:gd name="connsiteY194" fmla="*/ 12196919 h 13511369"/>
                  <a:gd name="connsiteX195" fmla="*/ 3586781 w 12089118"/>
                  <a:gd name="connsiteY195" fmla="*/ 12266226 h 13511369"/>
                  <a:gd name="connsiteX196" fmla="*/ 3522487 w 12089118"/>
                  <a:gd name="connsiteY196" fmla="*/ 12387670 h 13511369"/>
                  <a:gd name="connsiteX197" fmla="*/ 3607022 w 12089118"/>
                  <a:gd name="connsiteY197" fmla="*/ 12592207 h 13511369"/>
                  <a:gd name="connsiteX198" fmla="*/ 3560587 w 12089118"/>
                  <a:gd name="connsiteY198" fmla="*/ 12773432 h 13511369"/>
                  <a:gd name="connsiteX199" fmla="*/ 3545109 w 12089118"/>
                  <a:gd name="connsiteY199" fmla="*/ 12987494 h 13511369"/>
                  <a:gd name="connsiteX200" fmla="*/ 3636787 w 12089118"/>
                  <a:gd name="connsiteY200" fmla="*/ 13211582 h 13511369"/>
                  <a:gd name="connsiteX201" fmla="*/ 3922537 w 12089118"/>
                  <a:gd name="connsiteY201" fmla="*/ 13440182 h 13511369"/>
                  <a:gd name="connsiteX202" fmla="*/ 4514278 w 12089118"/>
                  <a:gd name="connsiteY202" fmla="*/ 13511369 h 13511369"/>
                  <a:gd name="connsiteX203" fmla="*/ 4549996 w 12089118"/>
                  <a:gd name="connsiteY203" fmla="*/ 13442312 h 13511369"/>
                  <a:gd name="connsiteX204" fmla="*/ 4208287 w 12089118"/>
                  <a:gd name="connsiteY204" fmla="*/ 13154432 h 13511369"/>
                  <a:gd name="connsiteX205" fmla="*/ 4635722 w 12089118"/>
                  <a:gd name="connsiteY205" fmla="*/ 13268482 h 13511369"/>
                  <a:gd name="connsiteX206" fmla="*/ 4951237 w 12089118"/>
                  <a:gd name="connsiteY206" fmla="*/ 13268732 h 13511369"/>
                  <a:gd name="connsiteX207" fmla="*/ 5052440 w 12089118"/>
                  <a:gd name="connsiteY207" fmla="*/ 13058932 h 13511369"/>
                  <a:gd name="connsiteX208" fmla="*/ 5011959 w 12089118"/>
                  <a:gd name="connsiteY208" fmla="*/ 12985113 h 13511369"/>
                  <a:gd name="connsiteX209" fmla="*/ 5008387 w 12089118"/>
                  <a:gd name="connsiteY209" fmla="*/ 12678182 h 13511369"/>
                  <a:gd name="connsiteX210" fmla="*/ 5084587 w 12089118"/>
                  <a:gd name="connsiteY210" fmla="*/ 12563882 h 13511369"/>
                  <a:gd name="connsiteX211" fmla="*/ 5046487 w 12089118"/>
                  <a:gd name="connsiteY211" fmla="*/ 12225745 h 13511369"/>
                  <a:gd name="connsiteX212" fmla="*/ 5375100 w 12089118"/>
                  <a:gd name="connsiteY212" fmla="*/ 12097157 h 13511369"/>
                  <a:gd name="connsiteX213" fmla="*/ 5656087 w 12089118"/>
                  <a:gd name="connsiteY213" fmla="*/ 12180502 h 13511369"/>
                  <a:gd name="connsiteX214" fmla="*/ 5541787 w 12089118"/>
                  <a:gd name="connsiteY214" fmla="*/ 11249432 h 13511369"/>
                  <a:gd name="connsiteX215" fmla="*/ 5602510 w 12089118"/>
                  <a:gd name="connsiteY215" fmla="*/ 10722925 h 13511369"/>
                  <a:gd name="connsiteX216" fmla="*/ 5485827 w 12089118"/>
                  <a:gd name="connsiteY216" fmla="*/ 10663394 h 13511369"/>
                  <a:gd name="connsiteX217" fmla="*/ 5602509 w 12089118"/>
                  <a:gd name="connsiteY217" fmla="*/ 10701495 h 13511369"/>
                  <a:gd name="connsiteX218" fmla="*/ 5628703 w 12089118"/>
                  <a:gd name="connsiteY218" fmla="*/ 10160950 h 13511369"/>
                  <a:gd name="connsiteX219" fmla="*/ 5715618 w 12089118"/>
                  <a:gd name="connsiteY219" fmla="*/ 9775438 h 13511369"/>
                  <a:gd name="connsiteX220" fmla="*/ 5847778 w 12089118"/>
                  <a:gd name="connsiteY220" fmla="*/ 9408475 h 13511369"/>
                  <a:gd name="connsiteX221" fmla="*/ 5938265 w 12089118"/>
                  <a:gd name="connsiteY221" fmla="*/ 9196544 h 13511369"/>
                  <a:gd name="connsiteX222" fmla="*/ 5776340 w 12089118"/>
                  <a:gd name="connsiteY222" fmla="*/ 9329894 h 13511369"/>
                  <a:gd name="connsiteX223" fmla="*/ 5940647 w 12089118"/>
                  <a:gd name="connsiteY223" fmla="*/ 9137013 h 13511369"/>
                  <a:gd name="connsiteX224" fmla="*/ 5972794 w 12089118"/>
                  <a:gd name="connsiteY224" fmla="*/ 8956289 h 13511369"/>
                  <a:gd name="connsiteX225" fmla="*/ 5976365 w 12089118"/>
                  <a:gd name="connsiteY225" fmla="*/ 9087006 h 13511369"/>
                  <a:gd name="connsiteX226" fmla="*/ 6458567 w 12089118"/>
                  <a:gd name="connsiteY226" fmla="*/ 8201432 h 13511369"/>
                  <a:gd name="connsiteX227" fmla="*/ 6221634 w 12089118"/>
                  <a:gd name="connsiteY227" fmla="*/ 8101170 h 13511369"/>
                  <a:gd name="connsiteX228" fmla="*/ 6443090 w 12089118"/>
                  <a:gd name="connsiteY228" fmla="*/ 8110694 h 13511369"/>
                  <a:gd name="connsiteX229" fmla="*/ 6713363 w 12089118"/>
                  <a:gd name="connsiteY229" fmla="*/ 8074975 h 13511369"/>
                  <a:gd name="connsiteX230" fmla="*/ 6872907 w 12089118"/>
                  <a:gd name="connsiteY230" fmla="*/ 8032113 h 13511369"/>
                  <a:gd name="connsiteX231" fmla="*/ 6802659 w 12089118"/>
                  <a:gd name="connsiteY231" fmla="*/ 7972582 h 13511369"/>
                  <a:gd name="connsiteX232" fmla="*/ 6894339 w 12089118"/>
                  <a:gd name="connsiteY232" fmla="*/ 7846626 h 13511369"/>
                  <a:gd name="connsiteX233" fmla="*/ 6997921 w 12089118"/>
                  <a:gd name="connsiteY233" fmla="*/ 7867807 h 13511369"/>
                  <a:gd name="connsiteX234" fmla="*/ 7034832 w 12089118"/>
                  <a:gd name="connsiteY234" fmla="*/ 7793990 h 13511369"/>
                  <a:gd name="connsiteX235" fmla="*/ 6961013 w 12089118"/>
                  <a:gd name="connsiteY235" fmla="*/ 7693975 h 13511369"/>
                  <a:gd name="connsiteX236" fmla="*/ 6927676 w 12089118"/>
                  <a:gd name="connsiteY236" fmla="*/ 7596344 h 13511369"/>
                  <a:gd name="connsiteX237" fmla="*/ 6837187 w 12089118"/>
                  <a:gd name="connsiteY237" fmla="*/ 7591832 h 13511369"/>
                  <a:gd name="connsiteX238" fmla="*/ 6763369 w 12089118"/>
                  <a:gd name="connsiteY238" fmla="*/ 7674925 h 13511369"/>
                  <a:gd name="connsiteX239" fmla="*/ 6627637 w 12089118"/>
                  <a:gd name="connsiteY239" fmla="*/ 7687082 h 13511369"/>
                  <a:gd name="connsiteX240" fmla="*/ 6687169 w 12089118"/>
                  <a:gd name="connsiteY240" fmla="*/ 7617775 h 13511369"/>
                  <a:gd name="connsiteX241" fmla="*/ 6699076 w 12089118"/>
                  <a:gd name="connsiteY241" fmla="*/ 7529669 h 13511369"/>
                  <a:gd name="connsiteX242" fmla="*/ 6720506 w 12089118"/>
                  <a:gd name="connsiteY242" fmla="*/ 7467756 h 13511369"/>
                  <a:gd name="connsiteX243" fmla="*/ 6684787 w 12089118"/>
                  <a:gd name="connsiteY243" fmla="*/ 7401332 h 13511369"/>
                  <a:gd name="connsiteX244" fmla="*/ 6620494 w 12089118"/>
                  <a:gd name="connsiteY244" fmla="*/ 7432038 h 13511369"/>
                  <a:gd name="connsiteX245" fmla="*/ 6618112 w 12089118"/>
                  <a:gd name="connsiteY245" fmla="*/ 7351326 h 13511369"/>
                  <a:gd name="connsiteX246" fmla="*/ 6837188 w 12089118"/>
                  <a:gd name="connsiteY246" fmla="*/ 7243919 h 13511369"/>
                  <a:gd name="connsiteX247" fmla="*/ 6801469 w 12089118"/>
                  <a:gd name="connsiteY247" fmla="*/ 7089138 h 13511369"/>
                  <a:gd name="connsiteX248" fmla="*/ 6877669 w 12089118"/>
                  <a:gd name="connsiteY248" fmla="*/ 7072469 h 13511369"/>
                  <a:gd name="connsiteX249" fmla="*/ 6856237 w 12089118"/>
                  <a:gd name="connsiteY249" fmla="*/ 6982232 h 13511369"/>
                  <a:gd name="connsiteX250" fmla="*/ 6961013 w 12089118"/>
                  <a:gd name="connsiteY250" fmla="*/ 6984363 h 13511369"/>
                  <a:gd name="connsiteX251" fmla="*/ 7003876 w 12089118"/>
                  <a:gd name="connsiteY251" fmla="*/ 6903400 h 13511369"/>
                  <a:gd name="connsiteX252" fmla="*/ 7106269 w 12089118"/>
                  <a:gd name="connsiteY252" fmla="*/ 6936738 h 13511369"/>
                  <a:gd name="connsiteX253" fmla="*/ 7180088 w 12089118"/>
                  <a:gd name="connsiteY253" fmla="*/ 7039132 h 13511369"/>
                  <a:gd name="connsiteX254" fmla="*/ 7246763 w 12089118"/>
                  <a:gd name="connsiteY254" fmla="*/ 6979600 h 13511369"/>
                  <a:gd name="connsiteX255" fmla="*/ 7187232 w 12089118"/>
                  <a:gd name="connsiteY255" fmla="*/ 6843869 h 13511369"/>
                  <a:gd name="connsiteX256" fmla="*/ 7244381 w 12089118"/>
                  <a:gd name="connsiteY256" fmla="*/ 6896506 h 13511369"/>
                  <a:gd name="connsiteX257" fmla="*/ 7361063 w 12089118"/>
                  <a:gd name="connsiteY257" fmla="*/ 6934357 h 13511369"/>
                  <a:gd name="connsiteX258" fmla="*/ 7434882 w 12089118"/>
                  <a:gd name="connsiteY258" fmla="*/ 7006046 h 13511369"/>
                  <a:gd name="connsiteX259" fmla="*/ 7403926 w 12089118"/>
                  <a:gd name="connsiteY259" fmla="*/ 7144158 h 13511369"/>
                  <a:gd name="connsiteX260" fmla="*/ 7475363 w 12089118"/>
                  <a:gd name="connsiteY260" fmla="*/ 7108439 h 13511369"/>
                  <a:gd name="connsiteX261" fmla="*/ 7465837 w 12089118"/>
                  <a:gd name="connsiteY261" fmla="*/ 7077482 h 13511369"/>
                  <a:gd name="connsiteX262" fmla="*/ 7542038 w 12089118"/>
                  <a:gd name="connsiteY262" fmla="*/ 7163208 h 13511369"/>
                  <a:gd name="connsiteX263" fmla="*/ 7477744 w 12089118"/>
                  <a:gd name="connsiteY263" fmla="*/ 7244171 h 13511369"/>
                  <a:gd name="connsiteX264" fmla="*/ 7542037 w 12089118"/>
                  <a:gd name="connsiteY264" fmla="*/ 7325132 h 13511369"/>
                  <a:gd name="connsiteX265" fmla="*/ 7468219 w 12089118"/>
                  <a:gd name="connsiteY265" fmla="*/ 7344183 h 13511369"/>
                  <a:gd name="connsiteX266" fmla="*/ 7375351 w 12089118"/>
                  <a:gd name="connsiteY266" fmla="*/ 7296558 h 13511369"/>
                  <a:gd name="connsiteX267" fmla="*/ 7327726 w 12089118"/>
                  <a:gd name="connsiteY267" fmla="*/ 7406096 h 13511369"/>
                  <a:gd name="connsiteX268" fmla="*/ 7403926 w 12089118"/>
                  <a:gd name="connsiteY268" fmla="*/ 7425146 h 13511369"/>
                  <a:gd name="connsiteX269" fmla="*/ 7458694 w 12089118"/>
                  <a:gd name="connsiteY269" fmla="*/ 7484677 h 13511369"/>
                  <a:gd name="connsiteX270" fmla="*/ 7484888 w 12089118"/>
                  <a:gd name="connsiteY270" fmla="*/ 7515382 h 13511369"/>
                  <a:gd name="connsiteX271" fmla="*/ 7505128 w 12089118"/>
                  <a:gd name="connsiteY271" fmla="*/ 7467755 h 13511369"/>
                  <a:gd name="connsiteX272" fmla="*/ 7563469 w 12089118"/>
                  <a:gd name="connsiteY272" fmla="*/ 7529921 h 13511369"/>
                  <a:gd name="connsiteX273" fmla="*/ 7656338 w 12089118"/>
                  <a:gd name="connsiteY273" fmla="*/ 7615646 h 13511369"/>
                  <a:gd name="connsiteX274" fmla="*/ 7656338 w 12089118"/>
                  <a:gd name="connsiteY274" fmla="*/ 7510871 h 13511369"/>
                  <a:gd name="connsiteX275" fmla="*/ 7830168 w 12089118"/>
                  <a:gd name="connsiteY275" fmla="*/ 7606120 h 13511369"/>
                  <a:gd name="connsiteX276" fmla="*/ 7723013 w 12089118"/>
                  <a:gd name="connsiteY276" fmla="*/ 7370377 h 13511369"/>
                  <a:gd name="connsiteX277" fmla="*/ 7725394 w 12089118"/>
                  <a:gd name="connsiteY277" fmla="*/ 7234646 h 13511369"/>
                  <a:gd name="connsiteX278" fmla="*/ 7630144 w 12089118"/>
                  <a:gd name="connsiteY278" fmla="*/ 7206071 h 13511369"/>
                  <a:gd name="connsiteX279" fmla="*/ 7694437 w 12089118"/>
                  <a:gd name="connsiteY279" fmla="*/ 7039382 h 13511369"/>
                  <a:gd name="connsiteX280" fmla="*/ 8392144 w 12089118"/>
                  <a:gd name="connsiteY280" fmla="*/ 6653621 h 13511369"/>
                  <a:gd name="connsiteX281" fmla="*/ 8720757 w 12089118"/>
                  <a:gd name="connsiteY281" fmla="*/ 6591708 h 13511369"/>
                  <a:gd name="connsiteX282" fmla="*/ 8739807 w 12089118"/>
                  <a:gd name="connsiteY282" fmla="*/ 6696483 h 13511369"/>
                  <a:gd name="connsiteX283" fmla="*/ 8813626 w 12089118"/>
                  <a:gd name="connsiteY283" fmla="*/ 6701246 h 13511369"/>
                  <a:gd name="connsiteX284" fmla="*/ 8789812 w 12089118"/>
                  <a:gd name="connsiteY284" fmla="*/ 6548844 h 13511369"/>
                  <a:gd name="connsiteX285" fmla="*/ 9332737 w 12089118"/>
                  <a:gd name="connsiteY285" fmla="*/ 6544082 h 13511369"/>
                  <a:gd name="connsiteX286" fmla="*/ 9520856 w 12089118"/>
                  <a:gd name="connsiteY286" fmla="*/ 6494075 h 13511369"/>
                  <a:gd name="connsiteX287" fmla="*/ 9647062 w 12089118"/>
                  <a:gd name="connsiteY287" fmla="*/ 6298813 h 13511369"/>
                  <a:gd name="connsiteX288" fmla="*/ 9923287 w 12089118"/>
                  <a:gd name="connsiteY288" fmla="*/ 6334532 h 13511369"/>
                  <a:gd name="connsiteX289" fmla="*/ 9887569 w 12089118"/>
                  <a:gd name="connsiteY289" fmla="*/ 6420258 h 13511369"/>
                  <a:gd name="connsiteX290" fmla="*/ 9744694 w 12089118"/>
                  <a:gd name="connsiteY290" fmla="*/ 6434546 h 13511369"/>
                  <a:gd name="connsiteX291" fmla="*/ 9813749 w 12089118"/>
                  <a:gd name="connsiteY291" fmla="*/ 6489313 h 13511369"/>
                  <a:gd name="connsiteX292" fmla="*/ 9682782 w 12089118"/>
                  <a:gd name="connsiteY292" fmla="*/ 6517889 h 13511369"/>
                  <a:gd name="connsiteX293" fmla="*/ 9556576 w 12089118"/>
                  <a:gd name="connsiteY293" fmla="*/ 6508364 h 13511369"/>
                  <a:gd name="connsiteX294" fmla="*/ 9470850 w 12089118"/>
                  <a:gd name="connsiteY294" fmla="*/ 6544082 h 13511369"/>
                  <a:gd name="connsiteX295" fmla="*/ 9439894 w 12089118"/>
                  <a:gd name="connsiteY295" fmla="*/ 6848883 h 13511369"/>
                  <a:gd name="connsiteX296" fmla="*/ 9601819 w 12089118"/>
                  <a:gd name="connsiteY296" fmla="*/ 6882220 h 13511369"/>
                  <a:gd name="connsiteX297" fmla="*/ 9808987 w 12089118"/>
                  <a:gd name="connsiteY297" fmla="*/ 6696482 h 13511369"/>
                  <a:gd name="connsiteX298" fmla="*/ 9847088 w 12089118"/>
                  <a:gd name="connsiteY298" fmla="*/ 6794114 h 13511369"/>
                  <a:gd name="connsiteX299" fmla="*/ 9994726 w 12089118"/>
                  <a:gd name="connsiteY299" fmla="*/ 6717914 h 13511369"/>
                  <a:gd name="connsiteX300" fmla="*/ 9894713 w 12089118"/>
                  <a:gd name="connsiteY300" fmla="*/ 6956040 h 13511369"/>
                  <a:gd name="connsiteX301" fmla="*/ 10037588 w 12089118"/>
                  <a:gd name="connsiteY301" fmla="*/ 6898889 h 13511369"/>
                  <a:gd name="connsiteX302" fmla="*/ 10004251 w 12089118"/>
                  <a:gd name="connsiteY302" fmla="*/ 6986996 h 13511369"/>
                  <a:gd name="connsiteX303" fmla="*/ 10235232 w 12089118"/>
                  <a:gd name="connsiteY303" fmla="*/ 6984614 h 13511369"/>
                  <a:gd name="connsiteX304" fmla="*/ 10075687 w 12089118"/>
                  <a:gd name="connsiteY304" fmla="*/ 7039382 h 13511369"/>
                  <a:gd name="connsiteX305" fmla="*/ 9966151 w 12089118"/>
                  <a:gd name="connsiteY305" fmla="*/ 7096533 h 13511369"/>
                  <a:gd name="connsiteX306" fmla="*/ 9847088 w 12089118"/>
                  <a:gd name="connsiteY306" fmla="*/ 7210833 h 13511369"/>
                  <a:gd name="connsiteX307" fmla="*/ 9882806 w 12089118"/>
                  <a:gd name="connsiteY307" fmla="*/ 7270363 h 13511369"/>
                  <a:gd name="connsiteX308" fmla="*/ 9925669 w 12089118"/>
                  <a:gd name="connsiteY308" fmla="*/ 7320371 h 13511369"/>
                  <a:gd name="connsiteX309" fmla="*/ 10004251 w 12089118"/>
                  <a:gd name="connsiteY309" fmla="*/ 7287033 h 13511369"/>
                  <a:gd name="connsiteX310" fmla="*/ 10016156 w 12089118"/>
                  <a:gd name="connsiteY310" fmla="*/ 7348944 h 13511369"/>
                  <a:gd name="connsiteX311" fmla="*/ 10130457 w 12089118"/>
                  <a:gd name="connsiteY311" fmla="*/ 7210833 h 13511369"/>
                  <a:gd name="connsiteX312" fmla="*/ 10166176 w 12089118"/>
                  <a:gd name="connsiteY312" fmla="*/ 7356089 h 13511369"/>
                  <a:gd name="connsiteX313" fmla="*/ 10261426 w 12089118"/>
                  <a:gd name="connsiteY313" fmla="*/ 7239408 h 13511369"/>
                  <a:gd name="connsiteX314" fmla="*/ 10287619 w 12089118"/>
                  <a:gd name="connsiteY314" fmla="*/ 7401332 h 13511369"/>
                  <a:gd name="connsiteX315" fmla="*/ 10361437 w 12089118"/>
                  <a:gd name="connsiteY315" fmla="*/ 7477532 h 13511369"/>
                  <a:gd name="connsiteX316" fmla="*/ 10151887 w 12089118"/>
                  <a:gd name="connsiteY316" fmla="*/ 7591832 h 13511369"/>
                  <a:gd name="connsiteX317" fmla="*/ 10304288 w 12089118"/>
                  <a:gd name="connsiteY317" fmla="*/ 7741852 h 13511369"/>
                  <a:gd name="connsiteX318" fmla="*/ 10335244 w 12089118"/>
                  <a:gd name="connsiteY318" fmla="*/ 7644221 h 13511369"/>
                  <a:gd name="connsiteX319" fmla="*/ 10406680 w 12089118"/>
                  <a:gd name="connsiteY319" fmla="*/ 7732326 h 13511369"/>
                  <a:gd name="connsiteX320" fmla="*/ 10528126 w 12089118"/>
                  <a:gd name="connsiteY320" fmla="*/ 7691846 h 13511369"/>
                  <a:gd name="connsiteX321" fmla="*/ 10532887 w 12089118"/>
                  <a:gd name="connsiteY321" fmla="*/ 7777570 h 13511369"/>
                  <a:gd name="connsiteX322" fmla="*/ 10530506 w 12089118"/>
                  <a:gd name="connsiteY322" fmla="*/ 7875200 h 13511369"/>
                  <a:gd name="connsiteX323" fmla="*/ 10640043 w 12089118"/>
                  <a:gd name="connsiteY323" fmla="*/ 7837101 h 13511369"/>
                  <a:gd name="connsiteX324" fmla="*/ 10680526 w 12089118"/>
                  <a:gd name="connsiteY324" fmla="*/ 8075227 h 13511369"/>
                  <a:gd name="connsiteX325" fmla="*/ 10818637 w 12089118"/>
                  <a:gd name="connsiteY325" fmla="*/ 8106182 h 13511369"/>
                  <a:gd name="connsiteX326" fmla="*/ 10832925 w 12089118"/>
                  <a:gd name="connsiteY326" fmla="*/ 7815670 h 13511369"/>
                  <a:gd name="connsiteX327" fmla="*/ 10923413 w 12089118"/>
                  <a:gd name="connsiteY327" fmla="*/ 7791858 h 13511369"/>
                  <a:gd name="connsiteX328" fmla="*/ 10992469 w 12089118"/>
                  <a:gd name="connsiteY328" fmla="*/ 7620407 h 13511369"/>
                  <a:gd name="connsiteX329" fmla="*/ 10954369 w 12089118"/>
                  <a:gd name="connsiteY329" fmla="*/ 7491821 h 13511369"/>
                  <a:gd name="connsiteX330" fmla="*/ 10859119 w 12089118"/>
                  <a:gd name="connsiteY330" fmla="*/ 7479913 h 13511369"/>
                  <a:gd name="connsiteX331" fmla="*/ 10906743 w 12089118"/>
                  <a:gd name="connsiteY331" fmla="*/ 7360851 h 13511369"/>
                  <a:gd name="connsiteX332" fmla="*/ 10801969 w 12089118"/>
                  <a:gd name="connsiteY332" fmla="*/ 7289414 h 13511369"/>
                  <a:gd name="connsiteX333" fmla="*/ 10761487 w 12089118"/>
                  <a:gd name="connsiteY333" fmla="*/ 7058432 h 13511369"/>
                  <a:gd name="connsiteX334" fmla="*/ 10443987 w 12089118"/>
                  <a:gd name="connsiteY334" fmla="*/ 7020332 h 13511369"/>
                  <a:gd name="connsiteX335" fmla="*/ 10513838 w 12089118"/>
                  <a:gd name="connsiteY335" fmla="*/ 6915558 h 13511369"/>
                  <a:gd name="connsiteX336" fmla="*/ 10637663 w 12089118"/>
                  <a:gd name="connsiteY336" fmla="*/ 6896508 h 13511369"/>
                  <a:gd name="connsiteX337" fmla="*/ 10647187 w 12089118"/>
                  <a:gd name="connsiteY337" fmla="*/ 6810782 h 13511369"/>
                  <a:gd name="connsiteX338" fmla="*/ 10859912 w 12089118"/>
                  <a:gd name="connsiteY338" fmla="*/ 6899682 h 13511369"/>
                  <a:gd name="connsiteX339" fmla="*/ 10875787 w 12089118"/>
                  <a:gd name="connsiteY339" fmla="*/ 6677432 h 13511369"/>
                  <a:gd name="connsiteX340" fmla="*/ 10666237 w 12089118"/>
                  <a:gd name="connsiteY340" fmla="*/ 6772682 h 13511369"/>
                  <a:gd name="connsiteX341" fmla="*/ 10590037 w 12089118"/>
                  <a:gd name="connsiteY341" fmla="*/ 6544082 h 13511369"/>
                  <a:gd name="connsiteX342" fmla="*/ 10361437 w 12089118"/>
                  <a:gd name="connsiteY342" fmla="*/ 6753632 h 13511369"/>
                  <a:gd name="connsiteX343" fmla="*/ 10374138 w 12089118"/>
                  <a:gd name="connsiteY343" fmla="*/ 6588533 h 13511369"/>
                  <a:gd name="connsiteX344" fmla="*/ 10386837 w 12089118"/>
                  <a:gd name="connsiteY344" fmla="*/ 6464707 h 13511369"/>
                  <a:gd name="connsiteX345" fmla="*/ 10331672 w 12089118"/>
                  <a:gd name="connsiteY345" fmla="*/ 6436675 h 13511369"/>
                  <a:gd name="connsiteX346" fmla="*/ 10278888 w 12089118"/>
                  <a:gd name="connsiteY346" fmla="*/ 6452008 h 13511369"/>
                  <a:gd name="connsiteX347" fmla="*/ 10158237 w 12089118"/>
                  <a:gd name="connsiteY347" fmla="*/ 6236107 h 13511369"/>
                  <a:gd name="connsiteX348" fmla="*/ 10323338 w 12089118"/>
                  <a:gd name="connsiteY348" fmla="*/ 6274208 h 13511369"/>
                  <a:gd name="connsiteX349" fmla="*/ 10564638 w 12089118"/>
                  <a:gd name="connsiteY349" fmla="*/ 6274208 h 13511369"/>
                  <a:gd name="connsiteX350" fmla="*/ 10694812 w 12089118"/>
                  <a:gd name="connsiteY350" fmla="*/ 6134507 h 13511369"/>
                  <a:gd name="connsiteX351" fmla="*/ 10593213 w 12089118"/>
                  <a:gd name="connsiteY351" fmla="*/ 6023383 h 13511369"/>
                  <a:gd name="connsiteX352" fmla="*/ 10380487 w 12089118"/>
                  <a:gd name="connsiteY352" fmla="*/ 5975757 h 13511369"/>
                  <a:gd name="connsiteX353" fmla="*/ 10561462 w 12089118"/>
                  <a:gd name="connsiteY353" fmla="*/ 5845582 h 13511369"/>
                  <a:gd name="connsiteX354" fmla="*/ 10507488 w 12089118"/>
                  <a:gd name="connsiteY354" fmla="*/ 5728108 h 13511369"/>
                  <a:gd name="connsiteX355" fmla="*/ 10561463 w 12089118"/>
                  <a:gd name="connsiteY355" fmla="*/ 5607458 h 13511369"/>
                  <a:gd name="connsiteX356" fmla="*/ 10523362 w 12089118"/>
                  <a:gd name="connsiteY356" fmla="*/ 5604282 h 13511369"/>
                  <a:gd name="connsiteX357" fmla="*/ 10488438 w 12089118"/>
                  <a:gd name="connsiteY357" fmla="*/ 5528083 h 13511369"/>
                  <a:gd name="connsiteX358" fmla="*/ 10329687 w 12089118"/>
                  <a:gd name="connsiteY358" fmla="*/ 5375682 h 13511369"/>
                  <a:gd name="connsiteX359" fmla="*/ 10599563 w 12089118"/>
                  <a:gd name="connsiteY359" fmla="*/ 5480458 h 13511369"/>
                  <a:gd name="connsiteX360" fmla="*/ 10742437 w 12089118"/>
                  <a:gd name="connsiteY360" fmla="*/ 5439182 h 13511369"/>
                  <a:gd name="connsiteX361" fmla="*/ 10717038 w 12089118"/>
                  <a:gd name="connsiteY361" fmla="*/ 5686833 h 13511369"/>
                  <a:gd name="connsiteX362" fmla="*/ 10894837 w 12089118"/>
                  <a:gd name="connsiteY362" fmla="*/ 5724932 h 13511369"/>
                  <a:gd name="connsiteX363" fmla="*/ 10951988 w 12089118"/>
                  <a:gd name="connsiteY363" fmla="*/ 5550308 h 13511369"/>
                  <a:gd name="connsiteX364" fmla="*/ 10993262 w 12089118"/>
                  <a:gd name="connsiteY364" fmla="*/ 5321707 h 13511369"/>
                  <a:gd name="connsiteX365" fmla="*/ 10913888 w 12089118"/>
                  <a:gd name="connsiteY365" fmla="*/ 5118508 h 13511369"/>
                  <a:gd name="connsiteX366" fmla="*/ 10856737 w 12089118"/>
                  <a:gd name="connsiteY366" fmla="*/ 5020082 h 13511369"/>
                  <a:gd name="connsiteX367" fmla="*/ 10777363 w 12089118"/>
                  <a:gd name="connsiteY367" fmla="*/ 5137558 h 13511369"/>
                  <a:gd name="connsiteX368" fmla="*/ 10707513 w 12089118"/>
                  <a:gd name="connsiteY368" fmla="*/ 5096283 h 13511369"/>
                  <a:gd name="connsiteX369" fmla="*/ 10675763 w 12089118"/>
                  <a:gd name="connsiteY369" fmla="*/ 5216933 h 13511369"/>
                  <a:gd name="connsiteX370" fmla="*/ 10574162 w 12089118"/>
                  <a:gd name="connsiteY370" fmla="*/ 5220107 h 13511369"/>
                  <a:gd name="connsiteX371" fmla="*/ 10494787 w 12089118"/>
                  <a:gd name="connsiteY371" fmla="*/ 5077232 h 13511369"/>
                  <a:gd name="connsiteX372" fmla="*/ 10456687 w 12089118"/>
                  <a:gd name="connsiteY372" fmla="*/ 4924832 h 13511369"/>
                  <a:gd name="connsiteX373" fmla="*/ 10240787 w 12089118"/>
                  <a:gd name="connsiteY373" fmla="*/ 4928007 h 13511369"/>
                  <a:gd name="connsiteX374" fmla="*/ 10266187 w 12089118"/>
                  <a:gd name="connsiteY374" fmla="*/ 5153432 h 13511369"/>
                  <a:gd name="connsiteX375" fmla="*/ 10228088 w 12089118"/>
                  <a:gd name="connsiteY375" fmla="*/ 4959758 h 13511369"/>
                  <a:gd name="connsiteX376" fmla="*/ 10183637 w 12089118"/>
                  <a:gd name="connsiteY376" fmla="*/ 4972457 h 13511369"/>
                  <a:gd name="connsiteX377" fmla="*/ 10113787 w 12089118"/>
                  <a:gd name="connsiteY377" fmla="*/ 4861332 h 13511369"/>
                  <a:gd name="connsiteX378" fmla="*/ 10018538 w 12089118"/>
                  <a:gd name="connsiteY378" fmla="*/ 4931183 h 13511369"/>
                  <a:gd name="connsiteX379" fmla="*/ 9862962 w 12089118"/>
                  <a:gd name="connsiteY379" fmla="*/ 5058182 h 13511369"/>
                  <a:gd name="connsiteX380" fmla="*/ 10228087 w 12089118"/>
                  <a:gd name="connsiteY380" fmla="*/ 4724807 h 13511369"/>
                  <a:gd name="connsiteX381" fmla="*/ 10372550 w 12089118"/>
                  <a:gd name="connsiteY381" fmla="*/ 4634321 h 13511369"/>
                  <a:gd name="connsiteX382" fmla="*/ 10590037 w 12089118"/>
                  <a:gd name="connsiteY382" fmla="*/ 4581932 h 13511369"/>
                  <a:gd name="connsiteX383" fmla="*/ 10628138 w 12089118"/>
                  <a:gd name="connsiteY383" fmla="*/ 4461283 h 13511369"/>
                  <a:gd name="connsiteX384" fmla="*/ 10799588 w 12089118"/>
                  <a:gd name="connsiteY384" fmla="*/ 4334283 h 13511369"/>
                  <a:gd name="connsiteX385" fmla="*/ 10831337 w 12089118"/>
                  <a:gd name="connsiteY385" fmla="*/ 4080282 h 13511369"/>
                  <a:gd name="connsiteX386" fmla="*/ 10599562 w 12089118"/>
                  <a:gd name="connsiteY386" fmla="*/ 3997732 h 13511369"/>
                  <a:gd name="connsiteX387" fmla="*/ 10282063 w 12089118"/>
                  <a:gd name="connsiteY387" fmla="*/ 3950108 h 13511369"/>
                  <a:gd name="connsiteX388" fmla="*/ 10151887 w 12089118"/>
                  <a:gd name="connsiteY388" fmla="*/ 4010432 h 13511369"/>
                  <a:gd name="connsiteX389" fmla="*/ 10177288 w 12089118"/>
                  <a:gd name="connsiteY389" fmla="*/ 3845333 h 13511369"/>
                  <a:gd name="connsiteX390" fmla="*/ 10126488 w 12089118"/>
                  <a:gd name="connsiteY390" fmla="*/ 3670708 h 13511369"/>
                  <a:gd name="connsiteX391" fmla="*/ 10240787 w 12089118"/>
                  <a:gd name="connsiteY391" fmla="*/ 3708807 h 13511369"/>
                  <a:gd name="connsiteX392" fmla="*/ 10361438 w 12089118"/>
                  <a:gd name="connsiteY392" fmla="*/ 3600858 h 13511369"/>
                  <a:gd name="connsiteX393" fmla="*/ 10551938 w 12089118"/>
                  <a:gd name="connsiteY393" fmla="*/ 3661183 h 13511369"/>
                  <a:gd name="connsiteX394" fmla="*/ 10564638 w 12089118"/>
                  <a:gd name="connsiteY394" fmla="*/ 3477033 h 13511369"/>
                  <a:gd name="connsiteX395" fmla="*/ 10704337 w 12089118"/>
                  <a:gd name="connsiteY395" fmla="*/ 3515132 h 13511369"/>
                  <a:gd name="connsiteX396" fmla="*/ 10818637 w 12089118"/>
                  <a:gd name="connsiteY396" fmla="*/ 3210332 h 13511369"/>
                  <a:gd name="connsiteX397" fmla="*/ 10920238 w 12089118"/>
                  <a:gd name="connsiteY397" fmla="*/ 3299233 h 13511369"/>
                  <a:gd name="connsiteX398" fmla="*/ 11059937 w 12089118"/>
                  <a:gd name="connsiteY398" fmla="*/ 3283357 h 13511369"/>
                  <a:gd name="connsiteX399" fmla="*/ 11094862 w 12089118"/>
                  <a:gd name="connsiteY399" fmla="*/ 3508782 h 13511369"/>
                  <a:gd name="connsiteX400" fmla="*/ 11171063 w 12089118"/>
                  <a:gd name="connsiteY400" fmla="*/ 3251608 h 13511369"/>
                  <a:gd name="connsiteX401" fmla="*/ 11094863 w 12089118"/>
                  <a:gd name="connsiteY401" fmla="*/ 3165883 h 13511369"/>
                  <a:gd name="connsiteX402" fmla="*/ 11180587 w 12089118"/>
                  <a:gd name="connsiteY402" fmla="*/ 2911882 h 13511369"/>
                  <a:gd name="connsiteX403" fmla="*/ 10999613 w 12089118"/>
                  <a:gd name="connsiteY403" fmla="*/ 2988083 h 13511369"/>
                  <a:gd name="connsiteX404" fmla="*/ 10971037 w 12089118"/>
                  <a:gd name="connsiteY404" fmla="*/ 2918232 h 13511369"/>
                  <a:gd name="connsiteX405" fmla="*/ 10780537 w 12089118"/>
                  <a:gd name="connsiteY405" fmla="*/ 2715032 h 13511369"/>
                  <a:gd name="connsiteX406" fmla="*/ 10748788 w 12089118"/>
                  <a:gd name="connsiteY406" fmla="*/ 2530883 h 13511369"/>
                  <a:gd name="connsiteX407" fmla="*/ 10717038 w 12089118"/>
                  <a:gd name="connsiteY407" fmla="*/ 2435633 h 13511369"/>
                  <a:gd name="connsiteX408" fmla="*/ 10818637 w 12089118"/>
                  <a:gd name="connsiteY408" fmla="*/ 2334032 h 13511369"/>
                  <a:gd name="connsiteX409" fmla="*/ 11078988 w 12089118"/>
                  <a:gd name="connsiteY409" fmla="*/ 2099083 h 13511369"/>
                  <a:gd name="connsiteX410" fmla="*/ 11199637 w 12089118"/>
                  <a:gd name="connsiteY410" fmla="*/ 2118132 h 13511369"/>
                  <a:gd name="connsiteX411" fmla="*/ 11269488 w 12089118"/>
                  <a:gd name="connsiteY411" fmla="*/ 2029233 h 13511369"/>
                  <a:gd name="connsiteX412" fmla="*/ 11504437 w 12089118"/>
                  <a:gd name="connsiteY412" fmla="*/ 1921282 h 13511369"/>
                  <a:gd name="connsiteX413" fmla="*/ 11358388 w 12089118"/>
                  <a:gd name="connsiteY413" fmla="*/ 1851433 h 13511369"/>
                  <a:gd name="connsiteX414" fmla="*/ 11275837 w 12089118"/>
                  <a:gd name="connsiteY414" fmla="*/ 1705382 h 13511369"/>
                  <a:gd name="connsiteX415" fmla="*/ 11377437 w 12089118"/>
                  <a:gd name="connsiteY415" fmla="*/ 1279932 h 13511369"/>
                  <a:gd name="connsiteX416" fmla="*/ 11256787 w 12089118"/>
                  <a:gd name="connsiteY416" fmla="*/ 1019582 h 13511369"/>
                  <a:gd name="connsiteX417" fmla="*/ 11542537 w 12089118"/>
                  <a:gd name="connsiteY417" fmla="*/ 1362482 h 13511369"/>
                  <a:gd name="connsiteX418" fmla="*/ 11655250 w 12089118"/>
                  <a:gd name="connsiteY418" fmla="*/ 1156107 h 13511369"/>
                  <a:gd name="connsiteX419" fmla="*/ 11891787 w 12089118"/>
                  <a:gd name="connsiteY419" fmla="*/ 1476782 h 13511369"/>
                  <a:gd name="connsiteX420" fmla="*/ 12088637 w 12089118"/>
                  <a:gd name="connsiteY420" fmla="*/ 1578383 h 13511369"/>
                  <a:gd name="connsiteX421" fmla="*/ 11923537 w 12089118"/>
                  <a:gd name="connsiteY421" fmla="*/ 1133883 h 13511369"/>
                  <a:gd name="connsiteX422" fmla="*/ 11910837 w 12089118"/>
                  <a:gd name="connsiteY422" fmla="*/ 917982 h 13511369"/>
                  <a:gd name="connsiteX423" fmla="*/ 11777487 w 12089118"/>
                  <a:gd name="connsiteY423" fmla="*/ 721132 h 13511369"/>
                  <a:gd name="connsiteX424" fmla="*/ 11752087 w 12089118"/>
                  <a:gd name="connsiteY424" fmla="*/ 448082 h 13511369"/>
                  <a:gd name="connsiteX0" fmla="*/ 11752087 w 12089118"/>
                  <a:gd name="connsiteY0" fmla="*/ 448082 h 13511369"/>
                  <a:gd name="connsiteX1" fmla="*/ 11294887 w 12089118"/>
                  <a:gd name="connsiteY1" fmla="*/ 168683 h 13511369"/>
                  <a:gd name="connsiteX2" fmla="*/ 11180587 w 12089118"/>
                  <a:gd name="connsiteY2" fmla="*/ 67082 h 13511369"/>
                  <a:gd name="connsiteX3" fmla="*/ 10774187 w 12089118"/>
                  <a:gd name="connsiteY3" fmla="*/ 86132 h 13511369"/>
                  <a:gd name="connsiteX4" fmla="*/ 10507487 w 12089118"/>
                  <a:gd name="connsiteY4" fmla="*/ 41682 h 13511369"/>
                  <a:gd name="connsiteX5" fmla="*/ 10434065 w 12089118"/>
                  <a:gd name="connsiteY5" fmla="*/ 278763 h 13511369"/>
                  <a:gd name="connsiteX6" fmla="*/ 10488834 w 12089118"/>
                  <a:gd name="connsiteY6" fmla="*/ 581181 h 13511369"/>
                  <a:gd name="connsiteX7" fmla="*/ 10436447 w 12089118"/>
                  <a:gd name="connsiteY7" fmla="*/ 747869 h 13511369"/>
                  <a:gd name="connsiteX8" fmla="*/ 10488834 w 12089118"/>
                  <a:gd name="connsiteY8" fmla="*/ 890744 h 13511369"/>
                  <a:gd name="connsiteX9" fmla="*/ 10475737 w 12089118"/>
                  <a:gd name="connsiteY9" fmla="*/ 1095782 h 13511369"/>
                  <a:gd name="connsiteX10" fmla="*/ 10398347 w 12089118"/>
                  <a:gd name="connsiteY10" fmla="*/ 1105056 h 13511369"/>
                  <a:gd name="connsiteX11" fmla="*/ 10295953 w 12089118"/>
                  <a:gd name="connsiteY11" fmla="*/ 1193163 h 13511369"/>
                  <a:gd name="connsiteX12" fmla="*/ 10288809 w 12089118"/>
                  <a:gd name="connsiteY12" fmla="*/ 1283650 h 13511369"/>
                  <a:gd name="connsiteX13" fmla="*/ 10150697 w 12089118"/>
                  <a:gd name="connsiteY13" fmla="*/ 1397950 h 13511369"/>
                  <a:gd name="connsiteX14" fmla="*/ 10176890 w 12089118"/>
                  <a:gd name="connsiteY14" fmla="*/ 1555113 h 13511369"/>
                  <a:gd name="connsiteX15" fmla="*/ 10267378 w 12089118"/>
                  <a:gd name="connsiteY15" fmla="*/ 1640838 h 13511369"/>
                  <a:gd name="connsiteX16" fmla="*/ 10168556 w 12089118"/>
                  <a:gd name="connsiteY16" fmla="*/ 1710144 h 13511369"/>
                  <a:gd name="connsiteX17" fmla="*/ 10169747 w 12089118"/>
                  <a:gd name="connsiteY17" fmla="*/ 1974212 h 13511369"/>
                  <a:gd name="connsiteX18" fmla="*/ 10195940 w 12089118"/>
                  <a:gd name="connsiteY18" fmla="*/ 2128994 h 13511369"/>
                  <a:gd name="connsiteX19" fmla="*/ 9986390 w 12089118"/>
                  <a:gd name="connsiteY19" fmla="*/ 2152806 h 13511369"/>
                  <a:gd name="connsiteX20" fmla="*/ 10012584 w 12089118"/>
                  <a:gd name="connsiteY20" fmla="*/ 2438556 h 13511369"/>
                  <a:gd name="connsiteX21" fmla="*/ 9923287 w 12089118"/>
                  <a:gd name="connsiteY21" fmla="*/ 2486432 h 13511369"/>
                  <a:gd name="connsiteX22" fmla="*/ 9836372 w 12089118"/>
                  <a:gd name="connsiteY22" fmla="*/ 2433794 h 13511369"/>
                  <a:gd name="connsiteX23" fmla="*/ 9698259 w 12089118"/>
                  <a:gd name="connsiteY23" fmla="*/ 2379025 h 13511369"/>
                  <a:gd name="connsiteX24" fmla="*/ 9650634 w 12089118"/>
                  <a:gd name="connsiteY24" fmla="*/ 2271869 h 13511369"/>
                  <a:gd name="connsiteX25" fmla="*/ 9519665 w 12089118"/>
                  <a:gd name="connsiteY25" fmla="*/ 2290919 h 13511369"/>
                  <a:gd name="connsiteX26" fmla="*/ 9305353 w 12089118"/>
                  <a:gd name="connsiteY26" fmla="*/ 2112325 h 13511369"/>
                  <a:gd name="connsiteX27" fmla="*/ 9176765 w 12089118"/>
                  <a:gd name="connsiteY27" fmla="*/ 2209956 h 13511369"/>
                  <a:gd name="connsiteX28" fmla="*/ 9123187 w 12089118"/>
                  <a:gd name="connsiteY28" fmla="*/ 2105432 h 13511369"/>
                  <a:gd name="connsiteX29" fmla="*/ 8936259 w 12089118"/>
                  <a:gd name="connsiteY29" fmla="*/ 2012313 h 13511369"/>
                  <a:gd name="connsiteX30" fmla="*/ 8874347 w 12089118"/>
                  <a:gd name="connsiteY30" fmla="*/ 2231388 h 13511369"/>
                  <a:gd name="connsiteX31" fmla="*/ 8881490 w 12089118"/>
                  <a:gd name="connsiteY31" fmla="*/ 2321875 h 13511369"/>
                  <a:gd name="connsiteX32" fmla="*/ 8781478 w 12089118"/>
                  <a:gd name="connsiteY32" fmla="*/ 2293300 h 13511369"/>
                  <a:gd name="connsiteX33" fmla="*/ 8579072 w 12089118"/>
                  <a:gd name="connsiteY33" fmla="*/ 2374263 h 13511369"/>
                  <a:gd name="connsiteX34" fmla="*/ 8418337 w 12089118"/>
                  <a:gd name="connsiteY34" fmla="*/ 2848382 h 13511369"/>
                  <a:gd name="connsiteX35" fmla="*/ 8300465 w 12089118"/>
                  <a:gd name="connsiteY35" fmla="*/ 2740975 h 13511369"/>
                  <a:gd name="connsiteX36" fmla="*/ 8262365 w 12089118"/>
                  <a:gd name="connsiteY36" fmla="*/ 2845750 h 13511369"/>
                  <a:gd name="connsiteX37" fmla="*/ 8095678 w 12089118"/>
                  <a:gd name="connsiteY37" fmla="*/ 2810031 h 13511369"/>
                  <a:gd name="connsiteX38" fmla="*/ 8019478 w 12089118"/>
                  <a:gd name="connsiteY38" fmla="*/ 2614769 h 13511369"/>
                  <a:gd name="connsiteX39" fmla="*/ 7656337 w 12089118"/>
                  <a:gd name="connsiteY39" fmla="*/ 2429282 h 13511369"/>
                  <a:gd name="connsiteX40" fmla="*/ 7595615 w 12089118"/>
                  <a:gd name="connsiteY40" fmla="*/ 2443319 h 13511369"/>
                  <a:gd name="connsiteX41" fmla="*/ 7526559 w 12089118"/>
                  <a:gd name="connsiteY41" fmla="*/ 2407600 h 13511369"/>
                  <a:gd name="connsiteX42" fmla="*/ 7521797 w 12089118"/>
                  <a:gd name="connsiteY42" fmla="*/ 2148044 h 13511369"/>
                  <a:gd name="connsiteX43" fmla="*/ 7412259 w 12089118"/>
                  <a:gd name="connsiteY43" fmla="*/ 2105181 h 13511369"/>
                  <a:gd name="connsiteX44" fmla="*/ 7371778 w 12089118"/>
                  <a:gd name="connsiteY44" fmla="*/ 1993263 h 13511369"/>
                  <a:gd name="connsiteX45" fmla="*/ 7281290 w 12089118"/>
                  <a:gd name="connsiteY45" fmla="*/ 2021838 h 13511369"/>
                  <a:gd name="connsiteX46" fmla="*/ 7180087 w 12089118"/>
                  <a:gd name="connsiteY46" fmla="*/ 1905407 h 13511369"/>
                  <a:gd name="connsiteX47" fmla="*/ 7321772 w 12089118"/>
                  <a:gd name="connsiteY47" fmla="*/ 1876581 h 13511369"/>
                  <a:gd name="connsiteX48" fmla="*/ 7419403 w 12089118"/>
                  <a:gd name="connsiteY48" fmla="*/ 1843244 h 13511369"/>
                  <a:gd name="connsiteX49" fmla="*/ 7457503 w 12089118"/>
                  <a:gd name="connsiteY49" fmla="*/ 1764663 h 13511369"/>
                  <a:gd name="connsiteX50" fmla="*/ 7543228 w 12089118"/>
                  <a:gd name="connsiteY50" fmla="*/ 1752756 h 13511369"/>
                  <a:gd name="connsiteX51" fmla="*/ 7618237 w 12089118"/>
                  <a:gd name="connsiteY51" fmla="*/ 1552982 h 13511369"/>
                  <a:gd name="connsiteX52" fmla="*/ 7512272 w 12089118"/>
                  <a:gd name="connsiteY52" fmla="*/ 1428906 h 13511369"/>
                  <a:gd name="connsiteX53" fmla="*/ 7275337 w 12089118"/>
                  <a:gd name="connsiteY53" fmla="*/ 1305332 h 13511369"/>
                  <a:gd name="connsiteX54" fmla="*/ 6959822 w 12089118"/>
                  <a:gd name="connsiteY54" fmla="*/ 1395569 h 13511369"/>
                  <a:gd name="connsiteX55" fmla="*/ 6752653 w 12089118"/>
                  <a:gd name="connsiteY55" fmla="*/ 1359850 h 13511369"/>
                  <a:gd name="connsiteX56" fmla="*/ 6647878 w 12089118"/>
                  <a:gd name="connsiteY56" fmla="*/ 1431288 h 13511369"/>
                  <a:gd name="connsiteX57" fmla="*/ 6488334 w 12089118"/>
                  <a:gd name="connsiteY57" fmla="*/ 1331275 h 13511369"/>
                  <a:gd name="connsiteX58" fmla="*/ 6354984 w 12089118"/>
                  <a:gd name="connsiteY58" fmla="*/ 1402713 h 13511369"/>
                  <a:gd name="connsiteX59" fmla="*/ 6265687 w 12089118"/>
                  <a:gd name="connsiteY59" fmla="*/ 1362482 h 13511369"/>
                  <a:gd name="connsiteX60" fmla="*/ 6181153 w 12089118"/>
                  <a:gd name="connsiteY60" fmla="*/ 1433669 h 13511369"/>
                  <a:gd name="connsiteX61" fmla="*/ 6052565 w 12089118"/>
                  <a:gd name="connsiteY61" fmla="*/ 1269363 h 13511369"/>
                  <a:gd name="connsiteX62" fmla="*/ 5971603 w 12089118"/>
                  <a:gd name="connsiteY62" fmla="*/ 1078863 h 13511369"/>
                  <a:gd name="connsiteX63" fmla="*/ 5808487 w 12089118"/>
                  <a:gd name="connsiteY63" fmla="*/ 1000532 h 13511369"/>
                  <a:gd name="connsiteX64" fmla="*/ 5647753 w 12089118"/>
                  <a:gd name="connsiteY64" fmla="*/ 921700 h 13511369"/>
                  <a:gd name="connsiteX65" fmla="*/ 5566790 w 12089118"/>
                  <a:gd name="connsiteY65" fmla="*/ 995519 h 13511369"/>
                  <a:gd name="connsiteX66" fmla="*/ 5500115 w 12089118"/>
                  <a:gd name="connsiteY66" fmla="*/ 847881 h 13511369"/>
                  <a:gd name="connsiteX67" fmla="*/ 5295328 w 12089118"/>
                  <a:gd name="connsiteY67" fmla="*/ 838356 h 13511369"/>
                  <a:gd name="connsiteX68" fmla="*/ 5119115 w 12089118"/>
                  <a:gd name="connsiteY68" fmla="*/ 678813 h 13511369"/>
                  <a:gd name="connsiteX69" fmla="*/ 4872656 w 12089118"/>
                  <a:gd name="connsiteY69" fmla="*/ 524282 h 13511369"/>
                  <a:gd name="connsiteX70" fmla="*/ 4578572 w 12089118"/>
                  <a:gd name="connsiteY70" fmla="*/ 478788 h 13511369"/>
                  <a:gd name="connsiteX71" fmla="*/ 4330922 w 12089118"/>
                  <a:gd name="connsiteY71" fmla="*/ 395444 h 13511369"/>
                  <a:gd name="connsiteX72" fmla="*/ 4363068 w 12089118"/>
                  <a:gd name="connsiteY72" fmla="*/ 505232 h 13511369"/>
                  <a:gd name="connsiteX73" fmla="*/ 4118990 w 12089118"/>
                  <a:gd name="connsiteY73" fmla="*/ 528794 h 13511369"/>
                  <a:gd name="connsiteX74" fmla="*/ 3952303 w 12089118"/>
                  <a:gd name="connsiteY74" fmla="*/ 640713 h 13511369"/>
                  <a:gd name="connsiteX75" fmla="*/ 3770137 w 12089118"/>
                  <a:gd name="connsiteY75" fmla="*/ 929094 h 13511369"/>
                  <a:gd name="connsiteX76" fmla="*/ 3680840 w 12089118"/>
                  <a:gd name="connsiteY76" fmla="*/ 914556 h 13511369"/>
                  <a:gd name="connsiteX77" fmla="*/ 3578447 w 12089118"/>
                  <a:gd name="connsiteY77" fmla="*/ 990756 h 13511369"/>
                  <a:gd name="connsiteX78" fmla="*/ 3404615 w 12089118"/>
                  <a:gd name="connsiteY78" fmla="*/ 1205069 h 13511369"/>
                  <a:gd name="connsiteX79" fmla="*/ 3266503 w 12089118"/>
                  <a:gd name="connsiteY79" fmla="*/ 1266981 h 13511369"/>
                  <a:gd name="connsiteX80" fmla="*/ 3184349 w 12089118"/>
                  <a:gd name="connsiteY80" fmla="*/ 1343433 h 13511369"/>
                  <a:gd name="connsiteX81" fmla="*/ 2956940 w 12089118"/>
                  <a:gd name="connsiteY81" fmla="*/ 1233644 h 13511369"/>
                  <a:gd name="connsiteX82" fmla="*/ 2829544 w 12089118"/>
                  <a:gd name="connsiteY82" fmla="*/ 1317239 h 13511369"/>
                  <a:gd name="connsiteX83" fmla="*/ 2690240 w 12089118"/>
                  <a:gd name="connsiteY83" fmla="*/ 1366994 h 13511369"/>
                  <a:gd name="connsiteX84" fmla="*/ 2455687 w 12089118"/>
                  <a:gd name="connsiteY84" fmla="*/ 1452970 h 13511369"/>
                  <a:gd name="connsiteX85" fmla="*/ 2421159 w 12089118"/>
                  <a:gd name="connsiteY85" fmla="*/ 1328894 h 13511369"/>
                  <a:gd name="connsiteX86" fmla="*/ 2341387 w 12089118"/>
                  <a:gd name="connsiteY86" fmla="*/ 1248182 h 13511369"/>
                  <a:gd name="connsiteX87" fmla="*/ 2364009 w 12089118"/>
                  <a:gd name="connsiteY87" fmla="*/ 1407475 h 13511369"/>
                  <a:gd name="connsiteX88" fmla="*/ 2321147 w 12089118"/>
                  <a:gd name="connsiteY88" fmla="*/ 1557494 h 13511369"/>
                  <a:gd name="connsiteX89" fmla="*/ 2379487 w 12089118"/>
                  <a:gd name="connsiteY89" fmla="*/ 1629182 h 13511369"/>
                  <a:gd name="connsiteX90" fmla="*/ 2748581 w 12089118"/>
                  <a:gd name="connsiteY90" fmla="*/ 1888739 h 13511369"/>
                  <a:gd name="connsiteX91" fmla="*/ 2818828 w 12089118"/>
                  <a:gd name="connsiteY91" fmla="*/ 2031363 h 13511369"/>
                  <a:gd name="connsiteX92" fmla="*/ 2799778 w 12089118"/>
                  <a:gd name="connsiteY92" fmla="*/ 2224244 h 13511369"/>
                  <a:gd name="connsiteX93" fmla="*/ 2870025 w 12089118"/>
                  <a:gd name="connsiteY93" fmla="*/ 2431664 h 13511369"/>
                  <a:gd name="connsiteX94" fmla="*/ 3027187 w 12089118"/>
                  <a:gd name="connsiteY94" fmla="*/ 2567395 h 13511369"/>
                  <a:gd name="connsiteX95" fmla="*/ 3160537 w 12089118"/>
                  <a:gd name="connsiteY95" fmla="*/ 2543582 h 13511369"/>
                  <a:gd name="connsiteX96" fmla="*/ 3228403 w 12089118"/>
                  <a:gd name="connsiteY96" fmla="*/ 2648106 h 13511369"/>
                  <a:gd name="connsiteX97" fmla="*/ 3130772 w 12089118"/>
                  <a:gd name="connsiteY97" fmla="*/ 2719544 h 13511369"/>
                  <a:gd name="connsiteX98" fmla="*/ 3115293 w 12089118"/>
                  <a:gd name="connsiteY98" fmla="*/ 2843619 h 13511369"/>
                  <a:gd name="connsiteX99" fmla="*/ 3023615 w 12089118"/>
                  <a:gd name="connsiteY99" fmla="*/ 2957669 h 13511369"/>
                  <a:gd name="connsiteX100" fmla="*/ 3016472 w 12089118"/>
                  <a:gd name="connsiteY100" fmla="*/ 3050538 h 13511369"/>
                  <a:gd name="connsiteX101" fmla="*/ 2916459 w 12089118"/>
                  <a:gd name="connsiteY101" fmla="*/ 3143406 h 13511369"/>
                  <a:gd name="connsiteX102" fmla="*/ 2874787 w 12089118"/>
                  <a:gd name="connsiteY102" fmla="*/ 3248432 h 13511369"/>
                  <a:gd name="connsiteX103" fmla="*/ 2916459 w 12089118"/>
                  <a:gd name="connsiteY103" fmla="*/ 3355338 h 13511369"/>
                  <a:gd name="connsiteX104" fmla="*/ 3039093 w 12089118"/>
                  <a:gd name="connsiteY104" fmla="*/ 3469889 h 13511369"/>
                  <a:gd name="connsiteX105" fmla="*/ 2880740 w 12089118"/>
                  <a:gd name="connsiteY105" fmla="*/ 3872069 h 13511369"/>
                  <a:gd name="connsiteX106" fmla="*/ 2854547 w 12089118"/>
                  <a:gd name="connsiteY106" fmla="*/ 4003038 h 13511369"/>
                  <a:gd name="connsiteX107" fmla="*/ 2779537 w 12089118"/>
                  <a:gd name="connsiteY107" fmla="*/ 4067582 h 13511369"/>
                  <a:gd name="connsiteX108" fmla="*/ 2630709 w 12089118"/>
                  <a:gd name="connsiteY108" fmla="*/ 4069713 h 13511369"/>
                  <a:gd name="connsiteX109" fmla="*/ 2559272 w 12089118"/>
                  <a:gd name="connsiteY109" fmla="*/ 4041138 h 13511369"/>
                  <a:gd name="connsiteX110" fmla="*/ 2497359 w 12089118"/>
                  <a:gd name="connsiteY110" fmla="*/ 3964938 h 13511369"/>
                  <a:gd name="connsiteX111" fmla="*/ 2360437 w 12089118"/>
                  <a:gd name="connsiteY111" fmla="*/ 3991382 h 13511369"/>
                  <a:gd name="connsiteX112" fmla="*/ 2302097 w 12089118"/>
                  <a:gd name="connsiteY112" fmla="*/ 4098288 h 13511369"/>
                  <a:gd name="connsiteX113" fmla="*/ 2402109 w 12089118"/>
                  <a:gd name="connsiteY113" fmla="*/ 4295932 h 13511369"/>
                  <a:gd name="connsiteX114" fmla="*/ 2322337 w 12089118"/>
                  <a:gd name="connsiteY114" fmla="*/ 4353332 h 13511369"/>
                  <a:gd name="connsiteX115" fmla="*/ 2533078 w 12089118"/>
                  <a:gd name="connsiteY115" fmla="*/ 4645975 h 13511369"/>
                  <a:gd name="connsiteX116" fmla="*/ 2597372 w 12089118"/>
                  <a:gd name="connsiteY116" fmla="*/ 4879338 h 13511369"/>
                  <a:gd name="connsiteX117" fmla="*/ 2489024 w 12089118"/>
                  <a:gd name="connsiteY117" fmla="*/ 4958170 h 13511369"/>
                  <a:gd name="connsiteX118" fmla="*/ 2471165 w 12089118"/>
                  <a:gd name="connsiteY118" fmla="*/ 5122225 h 13511369"/>
                  <a:gd name="connsiteX119" fmla="*/ 2387822 w 12089118"/>
                  <a:gd name="connsiteY119" fmla="*/ 5196044 h 13511369"/>
                  <a:gd name="connsiteX120" fmla="*/ 2398537 w 12089118"/>
                  <a:gd name="connsiteY120" fmla="*/ 5286782 h 13511369"/>
                  <a:gd name="connsiteX121" fmla="*/ 2506884 w 12089118"/>
                  <a:gd name="connsiteY121" fmla="*/ 5384163 h 13511369"/>
                  <a:gd name="connsiteX122" fmla="*/ 2512837 w 12089118"/>
                  <a:gd name="connsiteY122" fmla="*/ 5534432 h 13511369"/>
                  <a:gd name="connsiteX123" fmla="*/ 2516409 w 12089118"/>
                  <a:gd name="connsiteY123" fmla="*/ 5622288 h 13511369"/>
                  <a:gd name="connsiteX124" fmla="*/ 2649759 w 12089118"/>
                  <a:gd name="connsiteY124" fmla="*/ 5741350 h 13511369"/>
                  <a:gd name="connsiteX125" fmla="*/ 2814065 w 12089118"/>
                  <a:gd name="connsiteY125" fmla="*/ 5819932 h 13511369"/>
                  <a:gd name="connsiteX126" fmla="*/ 2846212 w 12089118"/>
                  <a:gd name="connsiteY126" fmla="*/ 6036875 h 13511369"/>
                  <a:gd name="connsiteX127" fmla="*/ 2836687 w 12089118"/>
                  <a:gd name="connsiteY127" fmla="*/ 6239282 h 13511369"/>
                  <a:gd name="connsiteX128" fmla="*/ 2611659 w 12089118"/>
                  <a:gd name="connsiteY128" fmla="*/ 6322375 h 13511369"/>
                  <a:gd name="connsiteX129" fmla="*/ 2627137 w 12089118"/>
                  <a:gd name="connsiteY129" fmla="*/ 6448832 h 13511369"/>
                  <a:gd name="connsiteX130" fmla="*/ 2531887 w 12089118"/>
                  <a:gd name="connsiteY130" fmla="*/ 6696482 h 13511369"/>
                  <a:gd name="connsiteX131" fmla="*/ 2585465 w 12089118"/>
                  <a:gd name="connsiteY131" fmla="*/ 6812913 h 13511369"/>
                  <a:gd name="connsiteX132" fmla="*/ 2535459 w 12089118"/>
                  <a:gd name="connsiteY132" fmla="*/ 6872444 h 13511369"/>
                  <a:gd name="connsiteX133" fmla="*/ 2478309 w 12089118"/>
                  <a:gd name="connsiteY133" fmla="*/ 6981982 h 13511369"/>
                  <a:gd name="connsiteX134" fmla="*/ 2365199 w 12089118"/>
                  <a:gd name="connsiteY134" fmla="*/ 7022714 h 13511369"/>
                  <a:gd name="connsiteX135" fmla="*/ 2123503 w 12089118"/>
                  <a:gd name="connsiteY135" fmla="*/ 7248682 h 13511369"/>
                  <a:gd name="connsiteX136" fmla="*/ 2171128 w 12089118"/>
                  <a:gd name="connsiteY136" fmla="*/ 7551100 h 13511369"/>
                  <a:gd name="connsiteX137" fmla="*/ 2143743 w 12089118"/>
                  <a:gd name="connsiteY137" fmla="*/ 7627551 h 13511369"/>
                  <a:gd name="connsiteX138" fmla="*/ 1973484 w 12089118"/>
                  <a:gd name="connsiteY138" fmla="*/ 7703500 h 13511369"/>
                  <a:gd name="connsiteX139" fmla="*/ 1867519 w 12089118"/>
                  <a:gd name="connsiteY139" fmla="*/ 7841863 h 13511369"/>
                  <a:gd name="connsiteX140" fmla="*/ 1842515 w 12089118"/>
                  <a:gd name="connsiteY140" fmla="*/ 8084500 h 13511369"/>
                  <a:gd name="connsiteX141" fmla="*/ 1721072 w 12089118"/>
                  <a:gd name="connsiteY141" fmla="*/ 8148794 h 13511369"/>
                  <a:gd name="connsiteX142" fmla="*/ 1703212 w 12089118"/>
                  <a:gd name="connsiteY142" fmla="*/ 8291919 h 13511369"/>
                  <a:gd name="connsiteX143" fmla="*/ 1671065 w 12089118"/>
                  <a:gd name="connsiteY143" fmla="*/ 8510744 h 13511369"/>
                  <a:gd name="connsiteX144" fmla="*/ 1716309 w 12089118"/>
                  <a:gd name="connsiteY144" fmla="*/ 8653619 h 13511369"/>
                  <a:gd name="connsiteX145" fmla="*/ 1706784 w 12089118"/>
                  <a:gd name="connsiteY145" fmla="*/ 8772682 h 13511369"/>
                  <a:gd name="connsiteX146" fmla="*/ 1788937 w 12089118"/>
                  <a:gd name="connsiteY146" fmla="*/ 8963432 h 13511369"/>
                  <a:gd name="connsiteX147" fmla="*/ 1657969 w 12089118"/>
                  <a:gd name="connsiteY147" fmla="*/ 9413488 h 13511369"/>
                  <a:gd name="connsiteX148" fmla="*/ 1506759 w 12089118"/>
                  <a:gd name="connsiteY148" fmla="*/ 9498963 h 13511369"/>
                  <a:gd name="connsiteX149" fmla="*/ 1463897 w 12089118"/>
                  <a:gd name="connsiteY149" fmla="*/ 9682319 h 13511369"/>
                  <a:gd name="connsiteX150" fmla="*/ 1321022 w 12089118"/>
                  <a:gd name="connsiteY150" fmla="*/ 9748994 h 13511369"/>
                  <a:gd name="connsiteX151" fmla="*/ 1312687 w 12089118"/>
                  <a:gd name="connsiteY151" fmla="*/ 9839732 h 13511369"/>
                  <a:gd name="connsiteX152" fmla="*/ 1237678 w 12089118"/>
                  <a:gd name="connsiteY152" fmla="*/ 9970450 h 13511369"/>
                  <a:gd name="connsiteX153" fmla="*/ 1254347 w 12089118"/>
                  <a:gd name="connsiteY153" fmla="*/ 10151425 h 13511369"/>
                  <a:gd name="connsiteX154" fmla="*/ 1179337 w 12089118"/>
                  <a:gd name="connsiteY154" fmla="*/ 10315982 h 13511369"/>
                  <a:gd name="connsiteX155" fmla="*/ 932878 w 12089118"/>
                  <a:gd name="connsiteY155" fmla="*/ 10353832 h 13511369"/>
                  <a:gd name="connsiteX156" fmla="*/ 817387 w 12089118"/>
                  <a:gd name="connsiteY156" fmla="*/ 10468382 h 13511369"/>
                  <a:gd name="connsiteX157" fmla="*/ 678084 w 12089118"/>
                  <a:gd name="connsiteY157" fmla="*/ 10480038 h 13511369"/>
                  <a:gd name="connsiteX158" fmla="*/ 585215 w 12089118"/>
                  <a:gd name="connsiteY158" fmla="*/ 10544332 h 13511369"/>
                  <a:gd name="connsiteX159" fmla="*/ 497109 w 12089118"/>
                  <a:gd name="connsiteY159" fmla="*/ 10503850 h 13511369"/>
                  <a:gd name="connsiteX160" fmla="*/ 399478 w 12089118"/>
                  <a:gd name="connsiteY160" fmla="*/ 10510994 h 13511369"/>
                  <a:gd name="connsiteX161" fmla="*/ 301847 w 12089118"/>
                  <a:gd name="connsiteY161" fmla="*/ 10482419 h 13511369"/>
                  <a:gd name="connsiteX162" fmla="*/ 238743 w 12089118"/>
                  <a:gd name="connsiteY162" fmla="*/ 10535057 h 13511369"/>
                  <a:gd name="connsiteX163" fmla="*/ 17287 w 12089118"/>
                  <a:gd name="connsiteY163" fmla="*/ 10430282 h 13511369"/>
                  <a:gd name="connsiteX164" fmla="*/ 78009 w 12089118"/>
                  <a:gd name="connsiteY164" fmla="*/ 10608625 h 13511369"/>
                  <a:gd name="connsiteX165" fmla="*/ 11334 w 12089118"/>
                  <a:gd name="connsiteY165" fmla="*/ 10787219 h 13511369"/>
                  <a:gd name="connsiteX166" fmla="*/ 112537 w 12089118"/>
                  <a:gd name="connsiteY166" fmla="*/ 11056551 h 13511369"/>
                  <a:gd name="connsiteX167" fmla="*/ 8953 w 12089118"/>
                  <a:gd name="connsiteY167" fmla="*/ 11234894 h 13511369"/>
                  <a:gd name="connsiteX168" fmla="*/ 17287 w 12089118"/>
                  <a:gd name="connsiteY168" fmla="*/ 11420882 h 13511369"/>
                  <a:gd name="connsiteX169" fmla="*/ 158972 w 12089118"/>
                  <a:gd name="connsiteY169" fmla="*/ 11470638 h 13511369"/>
                  <a:gd name="connsiteX170" fmla="*/ 455437 w 12089118"/>
                  <a:gd name="connsiteY170" fmla="*/ 11497082 h 13511369"/>
                  <a:gd name="connsiteX171" fmla="*/ 623315 w 12089118"/>
                  <a:gd name="connsiteY171" fmla="*/ 11544457 h 13511369"/>
                  <a:gd name="connsiteX172" fmla="*/ 737615 w 12089118"/>
                  <a:gd name="connsiteY172" fmla="*/ 11489688 h 13511369"/>
                  <a:gd name="connsiteX173" fmla="*/ 912637 w 12089118"/>
                  <a:gd name="connsiteY173" fmla="*/ 11535182 h 13511369"/>
                  <a:gd name="connsiteX174" fmla="*/ 1078134 w 12089118"/>
                  <a:gd name="connsiteY174" fmla="*/ 11413488 h 13511369"/>
                  <a:gd name="connsiteX175" fmla="*/ 1155524 w 12089118"/>
                  <a:gd name="connsiteY175" fmla="*/ 11470889 h 13511369"/>
                  <a:gd name="connsiteX176" fmla="*/ 1294828 w 12089118"/>
                  <a:gd name="connsiteY176" fmla="*/ 11496832 h 13511369"/>
                  <a:gd name="connsiteX177" fmla="*/ 1466278 w 12089118"/>
                  <a:gd name="connsiteY177" fmla="*/ 11508738 h 13511369"/>
                  <a:gd name="connsiteX178" fmla="*/ 1552003 w 12089118"/>
                  <a:gd name="connsiteY178" fmla="*/ 11573032 h 13511369"/>
                  <a:gd name="connsiteX179" fmla="*/ 1652015 w 12089118"/>
                  <a:gd name="connsiteY179" fmla="*/ 11580175 h 13511369"/>
                  <a:gd name="connsiteX180" fmla="*/ 1731787 w 12089118"/>
                  <a:gd name="connsiteY180" fmla="*/ 11592332 h 13511369"/>
                  <a:gd name="connsiteX181" fmla="*/ 1659159 w 12089118"/>
                  <a:gd name="connsiteY181" fmla="*/ 11737338 h 13511369"/>
                  <a:gd name="connsiteX182" fmla="*/ 1693687 w 12089118"/>
                  <a:gd name="connsiteY182" fmla="*/ 11992382 h 13511369"/>
                  <a:gd name="connsiteX183" fmla="*/ 1871090 w 12089118"/>
                  <a:gd name="connsiteY183" fmla="*/ 12130244 h 13511369"/>
                  <a:gd name="connsiteX184" fmla="*/ 1993724 w 12089118"/>
                  <a:gd name="connsiteY184" fmla="*/ 12056676 h 13511369"/>
                  <a:gd name="connsiteX185" fmla="*/ 2066353 w 12089118"/>
                  <a:gd name="connsiteY185" fmla="*/ 12104050 h 13511369"/>
                  <a:gd name="connsiteX186" fmla="*/ 2142553 w 12089118"/>
                  <a:gd name="connsiteY186" fmla="*/ 12034994 h 13511369"/>
                  <a:gd name="connsiteX187" fmla="*/ 2242565 w 12089118"/>
                  <a:gd name="connsiteY187" fmla="*/ 12058807 h 13511369"/>
                  <a:gd name="connsiteX188" fmla="*/ 2473547 w 12089118"/>
                  <a:gd name="connsiteY188" fmla="*/ 12008800 h 13511369"/>
                  <a:gd name="connsiteX189" fmla="*/ 2524743 w 12089118"/>
                  <a:gd name="connsiteY189" fmla="*/ 11899513 h 13511369"/>
                  <a:gd name="connsiteX190" fmla="*/ 2893837 w 12089118"/>
                  <a:gd name="connsiteY190" fmla="*/ 12030482 h 13511369"/>
                  <a:gd name="connsiteX191" fmla="*/ 2983134 w 12089118"/>
                  <a:gd name="connsiteY191" fmla="*/ 12018325 h 13511369"/>
                  <a:gd name="connsiteX192" fmla="*/ 3084337 w 12089118"/>
                  <a:gd name="connsiteY192" fmla="*/ 12182882 h 13511369"/>
                  <a:gd name="connsiteX193" fmla="*/ 3323653 w 12089118"/>
                  <a:gd name="connsiteY193" fmla="*/ 12127863 h 13511369"/>
                  <a:gd name="connsiteX194" fmla="*/ 3433190 w 12089118"/>
                  <a:gd name="connsiteY194" fmla="*/ 12196919 h 13511369"/>
                  <a:gd name="connsiteX195" fmla="*/ 3586781 w 12089118"/>
                  <a:gd name="connsiteY195" fmla="*/ 12266226 h 13511369"/>
                  <a:gd name="connsiteX196" fmla="*/ 3522487 w 12089118"/>
                  <a:gd name="connsiteY196" fmla="*/ 12387670 h 13511369"/>
                  <a:gd name="connsiteX197" fmla="*/ 3607022 w 12089118"/>
                  <a:gd name="connsiteY197" fmla="*/ 12592207 h 13511369"/>
                  <a:gd name="connsiteX198" fmla="*/ 3560587 w 12089118"/>
                  <a:gd name="connsiteY198" fmla="*/ 12773432 h 13511369"/>
                  <a:gd name="connsiteX199" fmla="*/ 3545109 w 12089118"/>
                  <a:gd name="connsiteY199" fmla="*/ 12987494 h 13511369"/>
                  <a:gd name="connsiteX200" fmla="*/ 3636787 w 12089118"/>
                  <a:gd name="connsiteY200" fmla="*/ 13211582 h 13511369"/>
                  <a:gd name="connsiteX201" fmla="*/ 3922537 w 12089118"/>
                  <a:gd name="connsiteY201" fmla="*/ 13440182 h 13511369"/>
                  <a:gd name="connsiteX202" fmla="*/ 4514278 w 12089118"/>
                  <a:gd name="connsiteY202" fmla="*/ 13511369 h 13511369"/>
                  <a:gd name="connsiteX203" fmla="*/ 4549996 w 12089118"/>
                  <a:gd name="connsiteY203" fmla="*/ 13442312 h 13511369"/>
                  <a:gd name="connsiteX204" fmla="*/ 4208287 w 12089118"/>
                  <a:gd name="connsiteY204" fmla="*/ 13154432 h 13511369"/>
                  <a:gd name="connsiteX205" fmla="*/ 4635722 w 12089118"/>
                  <a:gd name="connsiteY205" fmla="*/ 13268482 h 13511369"/>
                  <a:gd name="connsiteX206" fmla="*/ 4951237 w 12089118"/>
                  <a:gd name="connsiteY206" fmla="*/ 13268732 h 13511369"/>
                  <a:gd name="connsiteX207" fmla="*/ 5052440 w 12089118"/>
                  <a:gd name="connsiteY207" fmla="*/ 13058932 h 13511369"/>
                  <a:gd name="connsiteX208" fmla="*/ 5011959 w 12089118"/>
                  <a:gd name="connsiteY208" fmla="*/ 12985113 h 13511369"/>
                  <a:gd name="connsiteX209" fmla="*/ 5008387 w 12089118"/>
                  <a:gd name="connsiteY209" fmla="*/ 12678182 h 13511369"/>
                  <a:gd name="connsiteX210" fmla="*/ 5084587 w 12089118"/>
                  <a:gd name="connsiteY210" fmla="*/ 12563882 h 13511369"/>
                  <a:gd name="connsiteX211" fmla="*/ 5046487 w 12089118"/>
                  <a:gd name="connsiteY211" fmla="*/ 12225745 h 13511369"/>
                  <a:gd name="connsiteX212" fmla="*/ 5375100 w 12089118"/>
                  <a:gd name="connsiteY212" fmla="*/ 12097157 h 13511369"/>
                  <a:gd name="connsiteX213" fmla="*/ 5656087 w 12089118"/>
                  <a:gd name="connsiteY213" fmla="*/ 12180502 h 13511369"/>
                  <a:gd name="connsiteX214" fmla="*/ 5541787 w 12089118"/>
                  <a:gd name="connsiteY214" fmla="*/ 11249432 h 13511369"/>
                  <a:gd name="connsiteX215" fmla="*/ 5602510 w 12089118"/>
                  <a:gd name="connsiteY215" fmla="*/ 10722925 h 13511369"/>
                  <a:gd name="connsiteX216" fmla="*/ 5485827 w 12089118"/>
                  <a:gd name="connsiteY216" fmla="*/ 10663394 h 13511369"/>
                  <a:gd name="connsiteX217" fmla="*/ 5602509 w 12089118"/>
                  <a:gd name="connsiteY217" fmla="*/ 10701495 h 13511369"/>
                  <a:gd name="connsiteX218" fmla="*/ 5628703 w 12089118"/>
                  <a:gd name="connsiteY218" fmla="*/ 10160950 h 13511369"/>
                  <a:gd name="connsiteX219" fmla="*/ 5715618 w 12089118"/>
                  <a:gd name="connsiteY219" fmla="*/ 9775438 h 13511369"/>
                  <a:gd name="connsiteX220" fmla="*/ 5847778 w 12089118"/>
                  <a:gd name="connsiteY220" fmla="*/ 9408475 h 13511369"/>
                  <a:gd name="connsiteX221" fmla="*/ 5938265 w 12089118"/>
                  <a:gd name="connsiteY221" fmla="*/ 9196544 h 13511369"/>
                  <a:gd name="connsiteX222" fmla="*/ 5776340 w 12089118"/>
                  <a:gd name="connsiteY222" fmla="*/ 9329894 h 13511369"/>
                  <a:gd name="connsiteX223" fmla="*/ 5940647 w 12089118"/>
                  <a:gd name="connsiteY223" fmla="*/ 9137013 h 13511369"/>
                  <a:gd name="connsiteX224" fmla="*/ 5972794 w 12089118"/>
                  <a:gd name="connsiteY224" fmla="*/ 8956289 h 13511369"/>
                  <a:gd name="connsiteX225" fmla="*/ 5976365 w 12089118"/>
                  <a:gd name="connsiteY225" fmla="*/ 9087006 h 13511369"/>
                  <a:gd name="connsiteX226" fmla="*/ 6458567 w 12089118"/>
                  <a:gd name="connsiteY226" fmla="*/ 8201432 h 13511369"/>
                  <a:gd name="connsiteX227" fmla="*/ 6221634 w 12089118"/>
                  <a:gd name="connsiteY227" fmla="*/ 8101170 h 13511369"/>
                  <a:gd name="connsiteX228" fmla="*/ 6443090 w 12089118"/>
                  <a:gd name="connsiteY228" fmla="*/ 8110694 h 13511369"/>
                  <a:gd name="connsiteX229" fmla="*/ 6713363 w 12089118"/>
                  <a:gd name="connsiteY229" fmla="*/ 8074975 h 13511369"/>
                  <a:gd name="connsiteX230" fmla="*/ 6872907 w 12089118"/>
                  <a:gd name="connsiteY230" fmla="*/ 8032113 h 13511369"/>
                  <a:gd name="connsiteX231" fmla="*/ 6802659 w 12089118"/>
                  <a:gd name="connsiteY231" fmla="*/ 7972582 h 13511369"/>
                  <a:gd name="connsiteX232" fmla="*/ 6894339 w 12089118"/>
                  <a:gd name="connsiteY232" fmla="*/ 7846626 h 13511369"/>
                  <a:gd name="connsiteX233" fmla="*/ 6997921 w 12089118"/>
                  <a:gd name="connsiteY233" fmla="*/ 7867807 h 13511369"/>
                  <a:gd name="connsiteX234" fmla="*/ 7034832 w 12089118"/>
                  <a:gd name="connsiteY234" fmla="*/ 7793990 h 13511369"/>
                  <a:gd name="connsiteX235" fmla="*/ 6961013 w 12089118"/>
                  <a:gd name="connsiteY235" fmla="*/ 7693975 h 13511369"/>
                  <a:gd name="connsiteX236" fmla="*/ 6927676 w 12089118"/>
                  <a:gd name="connsiteY236" fmla="*/ 7596344 h 13511369"/>
                  <a:gd name="connsiteX237" fmla="*/ 6837187 w 12089118"/>
                  <a:gd name="connsiteY237" fmla="*/ 7591832 h 13511369"/>
                  <a:gd name="connsiteX238" fmla="*/ 6763369 w 12089118"/>
                  <a:gd name="connsiteY238" fmla="*/ 7674925 h 13511369"/>
                  <a:gd name="connsiteX239" fmla="*/ 6627637 w 12089118"/>
                  <a:gd name="connsiteY239" fmla="*/ 7687082 h 13511369"/>
                  <a:gd name="connsiteX240" fmla="*/ 6687169 w 12089118"/>
                  <a:gd name="connsiteY240" fmla="*/ 7617775 h 13511369"/>
                  <a:gd name="connsiteX241" fmla="*/ 6699076 w 12089118"/>
                  <a:gd name="connsiteY241" fmla="*/ 7529669 h 13511369"/>
                  <a:gd name="connsiteX242" fmla="*/ 6720506 w 12089118"/>
                  <a:gd name="connsiteY242" fmla="*/ 7467756 h 13511369"/>
                  <a:gd name="connsiteX243" fmla="*/ 6684787 w 12089118"/>
                  <a:gd name="connsiteY243" fmla="*/ 7401332 h 13511369"/>
                  <a:gd name="connsiteX244" fmla="*/ 6620494 w 12089118"/>
                  <a:gd name="connsiteY244" fmla="*/ 7432038 h 13511369"/>
                  <a:gd name="connsiteX245" fmla="*/ 6618112 w 12089118"/>
                  <a:gd name="connsiteY245" fmla="*/ 7351326 h 13511369"/>
                  <a:gd name="connsiteX246" fmla="*/ 6837188 w 12089118"/>
                  <a:gd name="connsiteY246" fmla="*/ 7243919 h 13511369"/>
                  <a:gd name="connsiteX247" fmla="*/ 6801469 w 12089118"/>
                  <a:gd name="connsiteY247" fmla="*/ 7089138 h 13511369"/>
                  <a:gd name="connsiteX248" fmla="*/ 6877669 w 12089118"/>
                  <a:gd name="connsiteY248" fmla="*/ 7072469 h 13511369"/>
                  <a:gd name="connsiteX249" fmla="*/ 6856237 w 12089118"/>
                  <a:gd name="connsiteY249" fmla="*/ 6982232 h 13511369"/>
                  <a:gd name="connsiteX250" fmla="*/ 6961013 w 12089118"/>
                  <a:gd name="connsiteY250" fmla="*/ 6984363 h 13511369"/>
                  <a:gd name="connsiteX251" fmla="*/ 7003876 w 12089118"/>
                  <a:gd name="connsiteY251" fmla="*/ 6903400 h 13511369"/>
                  <a:gd name="connsiteX252" fmla="*/ 7106269 w 12089118"/>
                  <a:gd name="connsiteY252" fmla="*/ 6936738 h 13511369"/>
                  <a:gd name="connsiteX253" fmla="*/ 7180088 w 12089118"/>
                  <a:gd name="connsiteY253" fmla="*/ 7039132 h 13511369"/>
                  <a:gd name="connsiteX254" fmla="*/ 7246763 w 12089118"/>
                  <a:gd name="connsiteY254" fmla="*/ 6979600 h 13511369"/>
                  <a:gd name="connsiteX255" fmla="*/ 7187232 w 12089118"/>
                  <a:gd name="connsiteY255" fmla="*/ 6843869 h 13511369"/>
                  <a:gd name="connsiteX256" fmla="*/ 7244381 w 12089118"/>
                  <a:gd name="connsiteY256" fmla="*/ 6896506 h 13511369"/>
                  <a:gd name="connsiteX257" fmla="*/ 7361063 w 12089118"/>
                  <a:gd name="connsiteY257" fmla="*/ 6934357 h 13511369"/>
                  <a:gd name="connsiteX258" fmla="*/ 7434882 w 12089118"/>
                  <a:gd name="connsiteY258" fmla="*/ 7006046 h 13511369"/>
                  <a:gd name="connsiteX259" fmla="*/ 7403926 w 12089118"/>
                  <a:gd name="connsiteY259" fmla="*/ 7144158 h 13511369"/>
                  <a:gd name="connsiteX260" fmla="*/ 7475363 w 12089118"/>
                  <a:gd name="connsiteY260" fmla="*/ 7108439 h 13511369"/>
                  <a:gd name="connsiteX261" fmla="*/ 7465837 w 12089118"/>
                  <a:gd name="connsiteY261" fmla="*/ 7077482 h 13511369"/>
                  <a:gd name="connsiteX262" fmla="*/ 7542038 w 12089118"/>
                  <a:gd name="connsiteY262" fmla="*/ 7163208 h 13511369"/>
                  <a:gd name="connsiteX263" fmla="*/ 7477744 w 12089118"/>
                  <a:gd name="connsiteY263" fmla="*/ 7244171 h 13511369"/>
                  <a:gd name="connsiteX264" fmla="*/ 7542037 w 12089118"/>
                  <a:gd name="connsiteY264" fmla="*/ 7325132 h 13511369"/>
                  <a:gd name="connsiteX265" fmla="*/ 7468219 w 12089118"/>
                  <a:gd name="connsiteY265" fmla="*/ 7344183 h 13511369"/>
                  <a:gd name="connsiteX266" fmla="*/ 7375351 w 12089118"/>
                  <a:gd name="connsiteY266" fmla="*/ 7296558 h 13511369"/>
                  <a:gd name="connsiteX267" fmla="*/ 7327726 w 12089118"/>
                  <a:gd name="connsiteY267" fmla="*/ 7406096 h 13511369"/>
                  <a:gd name="connsiteX268" fmla="*/ 7403926 w 12089118"/>
                  <a:gd name="connsiteY268" fmla="*/ 7425146 h 13511369"/>
                  <a:gd name="connsiteX269" fmla="*/ 7458694 w 12089118"/>
                  <a:gd name="connsiteY269" fmla="*/ 7484677 h 13511369"/>
                  <a:gd name="connsiteX270" fmla="*/ 7484888 w 12089118"/>
                  <a:gd name="connsiteY270" fmla="*/ 7515382 h 13511369"/>
                  <a:gd name="connsiteX271" fmla="*/ 7505128 w 12089118"/>
                  <a:gd name="connsiteY271" fmla="*/ 7467755 h 13511369"/>
                  <a:gd name="connsiteX272" fmla="*/ 7563469 w 12089118"/>
                  <a:gd name="connsiteY272" fmla="*/ 7529921 h 13511369"/>
                  <a:gd name="connsiteX273" fmla="*/ 7656338 w 12089118"/>
                  <a:gd name="connsiteY273" fmla="*/ 7615646 h 13511369"/>
                  <a:gd name="connsiteX274" fmla="*/ 7656338 w 12089118"/>
                  <a:gd name="connsiteY274" fmla="*/ 7510871 h 13511369"/>
                  <a:gd name="connsiteX275" fmla="*/ 7830168 w 12089118"/>
                  <a:gd name="connsiteY275" fmla="*/ 7606120 h 13511369"/>
                  <a:gd name="connsiteX276" fmla="*/ 7723013 w 12089118"/>
                  <a:gd name="connsiteY276" fmla="*/ 7370377 h 13511369"/>
                  <a:gd name="connsiteX277" fmla="*/ 7725394 w 12089118"/>
                  <a:gd name="connsiteY277" fmla="*/ 7234646 h 13511369"/>
                  <a:gd name="connsiteX278" fmla="*/ 7630144 w 12089118"/>
                  <a:gd name="connsiteY278" fmla="*/ 7206071 h 13511369"/>
                  <a:gd name="connsiteX279" fmla="*/ 7694437 w 12089118"/>
                  <a:gd name="connsiteY279" fmla="*/ 7039382 h 13511369"/>
                  <a:gd name="connsiteX280" fmla="*/ 8392144 w 12089118"/>
                  <a:gd name="connsiteY280" fmla="*/ 6653621 h 13511369"/>
                  <a:gd name="connsiteX281" fmla="*/ 8720757 w 12089118"/>
                  <a:gd name="connsiteY281" fmla="*/ 6591708 h 13511369"/>
                  <a:gd name="connsiteX282" fmla="*/ 8739807 w 12089118"/>
                  <a:gd name="connsiteY282" fmla="*/ 6696483 h 13511369"/>
                  <a:gd name="connsiteX283" fmla="*/ 8813626 w 12089118"/>
                  <a:gd name="connsiteY283" fmla="*/ 6701246 h 13511369"/>
                  <a:gd name="connsiteX284" fmla="*/ 8789812 w 12089118"/>
                  <a:gd name="connsiteY284" fmla="*/ 6548844 h 13511369"/>
                  <a:gd name="connsiteX285" fmla="*/ 9332737 w 12089118"/>
                  <a:gd name="connsiteY285" fmla="*/ 6544082 h 13511369"/>
                  <a:gd name="connsiteX286" fmla="*/ 9520856 w 12089118"/>
                  <a:gd name="connsiteY286" fmla="*/ 6494075 h 13511369"/>
                  <a:gd name="connsiteX287" fmla="*/ 9647062 w 12089118"/>
                  <a:gd name="connsiteY287" fmla="*/ 6298813 h 13511369"/>
                  <a:gd name="connsiteX288" fmla="*/ 9923287 w 12089118"/>
                  <a:gd name="connsiteY288" fmla="*/ 6334532 h 13511369"/>
                  <a:gd name="connsiteX289" fmla="*/ 9887569 w 12089118"/>
                  <a:gd name="connsiteY289" fmla="*/ 6420258 h 13511369"/>
                  <a:gd name="connsiteX290" fmla="*/ 9744694 w 12089118"/>
                  <a:gd name="connsiteY290" fmla="*/ 6434546 h 13511369"/>
                  <a:gd name="connsiteX291" fmla="*/ 9813749 w 12089118"/>
                  <a:gd name="connsiteY291" fmla="*/ 6489313 h 13511369"/>
                  <a:gd name="connsiteX292" fmla="*/ 9682782 w 12089118"/>
                  <a:gd name="connsiteY292" fmla="*/ 6517889 h 13511369"/>
                  <a:gd name="connsiteX293" fmla="*/ 9556576 w 12089118"/>
                  <a:gd name="connsiteY293" fmla="*/ 6508364 h 13511369"/>
                  <a:gd name="connsiteX294" fmla="*/ 9470850 w 12089118"/>
                  <a:gd name="connsiteY294" fmla="*/ 6544082 h 13511369"/>
                  <a:gd name="connsiteX295" fmla="*/ 9439894 w 12089118"/>
                  <a:gd name="connsiteY295" fmla="*/ 6848883 h 13511369"/>
                  <a:gd name="connsiteX296" fmla="*/ 9601819 w 12089118"/>
                  <a:gd name="connsiteY296" fmla="*/ 6882220 h 13511369"/>
                  <a:gd name="connsiteX297" fmla="*/ 9808987 w 12089118"/>
                  <a:gd name="connsiteY297" fmla="*/ 6696482 h 13511369"/>
                  <a:gd name="connsiteX298" fmla="*/ 9847088 w 12089118"/>
                  <a:gd name="connsiteY298" fmla="*/ 6794114 h 13511369"/>
                  <a:gd name="connsiteX299" fmla="*/ 9994726 w 12089118"/>
                  <a:gd name="connsiteY299" fmla="*/ 6717914 h 13511369"/>
                  <a:gd name="connsiteX300" fmla="*/ 9894713 w 12089118"/>
                  <a:gd name="connsiteY300" fmla="*/ 6956040 h 13511369"/>
                  <a:gd name="connsiteX301" fmla="*/ 10037588 w 12089118"/>
                  <a:gd name="connsiteY301" fmla="*/ 6898889 h 13511369"/>
                  <a:gd name="connsiteX302" fmla="*/ 10004251 w 12089118"/>
                  <a:gd name="connsiteY302" fmla="*/ 6986996 h 13511369"/>
                  <a:gd name="connsiteX303" fmla="*/ 10235232 w 12089118"/>
                  <a:gd name="connsiteY303" fmla="*/ 6984614 h 13511369"/>
                  <a:gd name="connsiteX304" fmla="*/ 10075687 w 12089118"/>
                  <a:gd name="connsiteY304" fmla="*/ 7039382 h 13511369"/>
                  <a:gd name="connsiteX305" fmla="*/ 9966151 w 12089118"/>
                  <a:gd name="connsiteY305" fmla="*/ 7096533 h 13511369"/>
                  <a:gd name="connsiteX306" fmla="*/ 9847088 w 12089118"/>
                  <a:gd name="connsiteY306" fmla="*/ 7210833 h 13511369"/>
                  <a:gd name="connsiteX307" fmla="*/ 9882806 w 12089118"/>
                  <a:gd name="connsiteY307" fmla="*/ 7270363 h 13511369"/>
                  <a:gd name="connsiteX308" fmla="*/ 9925669 w 12089118"/>
                  <a:gd name="connsiteY308" fmla="*/ 7320371 h 13511369"/>
                  <a:gd name="connsiteX309" fmla="*/ 10004251 w 12089118"/>
                  <a:gd name="connsiteY309" fmla="*/ 7287033 h 13511369"/>
                  <a:gd name="connsiteX310" fmla="*/ 10016156 w 12089118"/>
                  <a:gd name="connsiteY310" fmla="*/ 7348944 h 13511369"/>
                  <a:gd name="connsiteX311" fmla="*/ 10130457 w 12089118"/>
                  <a:gd name="connsiteY311" fmla="*/ 7210833 h 13511369"/>
                  <a:gd name="connsiteX312" fmla="*/ 10166176 w 12089118"/>
                  <a:gd name="connsiteY312" fmla="*/ 7356089 h 13511369"/>
                  <a:gd name="connsiteX313" fmla="*/ 10261426 w 12089118"/>
                  <a:gd name="connsiteY313" fmla="*/ 7239408 h 13511369"/>
                  <a:gd name="connsiteX314" fmla="*/ 10287619 w 12089118"/>
                  <a:gd name="connsiteY314" fmla="*/ 7401332 h 13511369"/>
                  <a:gd name="connsiteX315" fmla="*/ 10361437 w 12089118"/>
                  <a:gd name="connsiteY315" fmla="*/ 7477532 h 13511369"/>
                  <a:gd name="connsiteX316" fmla="*/ 10151887 w 12089118"/>
                  <a:gd name="connsiteY316" fmla="*/ 7591832 h 13511369"/>
                  <a:gd name="connsiteX317" fmla="*/ 10304288 w 12089118"/>
                  <a:gd name="connsiteY317" fmla="*/ 7741852 h 13511369"/>
                  <a:gd name="connsiteX318" fmla="*/ 10335244 w 12089118"/>
                  <a:gd name="connsiteY318" fmla="*/ 7644221 h 13511369"/>
                  <a:gd name="connsiteX319" fmla="*/ 10406680 w 12089118"/>
                  <a:gd name="connsiteY319" fmla="*/ 7732326 h 13511369"/>
                  <a:gd name="connsiteX320" fmla="*/ 10528126 w 12089118"/>
                  <a:gd name="connsiteY320" fmla="*/ 7691846 h 13511369"/>
                  <a:gd name="connsiteX321" fmla="*/ 10532887 w 12089118"/>
                  <a:gd name="connsiteY321" fmla="*/ 7777570 h 13511369"/>
                  <a:gd name="connsiteX322" fmla="*/ 10530506 w 12089118"/>
                  <a:gd name="connsiteY322" fmla="*/ 7875200 h 13511369"/>
                  <a:gd name="connsiteX323" fmla="*/ 10640043 w 12089118"/>
                  <a:gd name="connsiteY323" fmla="*/ 7837101 h 13511369"/>
                  <a:gd name="connsiteX324" fmla="*/ 10680526 w 12089118"/>
                  <a:gd name="connsiteY324" fmla="*/ 8075227 h 13511369"/>
                  <a:gd name="connsiteX325" fmla="*/ 10818637 w 12089118"/>
                  <a:gd name="connsiteY325" fmla="*/ 8106182 h 13511369"/>
                  <a:gd name="connsiteX326" fmla="*/ 10832925 w 12089118"/>
                  <a:gd name="connsiteY326" fmla="*/ 7815670 h 13511369"/>
                  <a:gd name="connsiteX327" fmla="*/ 10923413 w 12089118"/>
                  <a:gd name="connsiteY327" fmla="*/ 7791858 h 13511369"/>
                  <a:gd name="connsiteX328" fmla="*/ 10992469 w 12089118"/>
                  <a:gd name="connsiteY328" fmla="*/ 7620407 h 13511369"/>
                  <a:gd name="connsiteX329" fmla="*/ 10954369 w 12089118"/>
                  <a:gd name="connsiteY329" fmla="*/ 7491821 h 13511369"/>
                  <a:gd name="connsiteX330" fmla="*/ 10859119 w 12089118"/>
                  <a:gd name="connsiteY330" fmla="*/ 7479913 h 13511369"/>
                  <a:gd name="connsiteX331" fmla="*/ 10906743 w 12089118"/>
                  <a:gd name="connsiteY331" fmla="*/ 7360851 h 13511369"/>
                  <a:gd name="connsiteX332" fmla="*/ 10801969 w 12089118"/>
                  <a:gd name="connsiteY332" fmla="*/ 7289414 h 13511369"/>
                  <a:gd name="connsiteX333" fmla="*/ 10761487 w 12089118"/>
                  <a:gd name="connsiteY333" fmla="*/ 7058432 h 13511369"/>
                  <a:gd name="connsiteX334" fmla="*/ 10443987 w 12089118"/>
                  <a:gd name="connsiteY334" fmla="*/ 7020332 h 13511369"/>
                  <a:gd name="connsiteX335" fmla="*/ 10513838 w 12089118"/>
                  <a:gd name="connsiteY335" fmla="*/ 6915558 h 13511369"/>
                  <a:gd name="connsiteX336" fmla="*/ 10637663 w 12089118"/>
                  <a:gd name="connsiteY336" fmla="*/ 6896508 h 13511369"/>
                  <a:gd name="connsiteX337" fmla="*/ 10647187 w 12089118"/>
                  <a:gd name="connsiteY337" fmla="*/ 6810782 h 13511369"/>
                  <a:gd name="connsiteX338" fmla="*/ 10859912 w 12089118"/>
                  <a:gd name="connsiteY338" fmla="*/ 6899682 h 13511369"/>
                  <a:gd name="connsiteX339" fmla="*/ 10875787 w 12089118"/>
                  <a:gd name="connsiteY339" fmla="*/ 6677432 h 13511369"/>
                  <a:gd name="connsiteX340" fmla="*/ 10666237 w 12089118"/>
                  <a:gd name="connsiteY340" fmla="*/ 6772682 h 13511369"/>
                  <a:gd name="connsiteX341" fmla="*/ 10590037 w 12089118"/>
                  <a:gd name="connsiteY341" fmla="*/ 6544082 h 13511369"/>
                  <a:gd name="connsiteX342" fmla="*/ 10361437 w 12089118"/>
                  <a:gd name="connsiteY342" fmla="*/ 6753632 h 13511369"/>
                  <a:gd name="connsiteX343" fmla="*/ 10374138 w 12089118"/>
                  <a:gd name="connsiteY343" fmla="*/ 6588533 h 13511369"/>
                  <a:gd name="connsiteX344" fmla="*/ 10386837 w 12089118"/>
                  <a:gd name="connsiteY344" fmla="*/ 6464707 h 13511369"/>
                  <a:gd name="connsiteX345" fmla="*/ 10331672 w 12089118"/>
                  <a:gd name="connsiteY345" fmla="*/ 6436675 h 13511369"/>
                  <a:gd name="connsiteX346" fmla="*/ 10278888 w 12089118"/>
                  <a:gd name="connsiteY346" fmla="*/ 6452008 h 13511369"/>
                  <a:gd name="connsiteX347" fmla="*/ 10158237 w 12089118"/>
                  <a:gd name="connsiteY347" fmla="*/ 6236107 h 13511369"/>
                  <a:gd name="connsiteX348" fmla="*/ 10323338 w 12089118"/>
                  <a:gd name="connsiteY348" fmla="*/ 6274208 h 13511369"/>
                  <a:gd name="connsiteX349" fmla="*/ 10564638 w 12089118"/>
                  <a:gd name="connsiteY349" fmla="*/ 6274208 h 13511369"/>
                  <a:gd name="connsiteX350" fmla="*/ 10694812 w 12089118"/>
                  <a:gd name="connsiteY350" fmla="*/ 6134507 h 13511369"/>
                  <a:gd name="connsiteX351" fmla="*/ 10593213 w 12089118"/>
                  <a:gd name="connsiteY351" fmla="*/ 6023383 h 13511369"/>
                  <a:gd name="connsiteX352" fmla="*/ 10380487 w 12089118"/>
                  <a:gd name="connsiteY352" fmla="*/ 5975757 h 13511369"/>
                  <a:gd name="connsiteX353" fmla="*/ 10561462 w 12089118"/>
                  <a:gd name="connsiteY353" fmla="*/ 5845582 h 13511369"/>
                  <a:gd name="connsiteX354" fmla="*/ 10507488 w 12089118"/>
                  <a:gd name="connsiteY354" fmla="*/ 5728108 h 13511369"/>
                  <a:gd name="connsiteX355" fmla="*/ 10561463 w 12089118"/>
                  <a:gd name="connsiteY355" fmla="*/ 5607458 h 13511369"/>
                  <a:gd name="connsiteX356" fmla="*/ 10523362 w 12089118"/>
                  <a:gd name="connsiteY356" fmla="*/ 5604282 h 13511369"/>
                  <a:gd name="connsiteX357" fmla="*/ 10488438 w 12089118"/>
                  <a:gd name="connsiteY357" fmla="*/ 5528083 h 13511369"/>
                  <a:gd name="connsiteX358" fmla="*/ 10329687 w 12089118"/>
                  <a:gd name="connsiteY358" fmla="*/ 5375682 h 13511369"/>
                  <a:gd name="connsiteX359" fmla="*/ 10599563 w 12089118"/>
                  <a:gd name="connsiteY359" fmla="*/ 5480458 h 13511369"/>
                  <a:gd name="connsiteX360" fmla="*/ 10742437 w 12089118"/>
                  <a:gd name="connsiteY360" fmla="*/ 5439182 h 13511369"/>
                  <a:gd name="connsiteX361" fmla="*/ 10717038 w 12089118"/>
                  <a:gd name="connsiteY361" fmla="*/ 5686833 h 13511369"/>
                  <a:gd name="connsiteX362" fmla="*/ 10894837 w 12089118"/>
                  <a:gd name="connsiteY362" fmla="*/ 5724932 h 13511369"/>
                  <a:gd name="connsiteX363" fmla="*/ 10951988 w 12089118"/>
                  <a:gd name="connsiteY363" fmla="*/ 5550308 h 13511369"/>
                  <a:gd name="connsiteX364" fmla="*/ 10993262 w 12089118"/>
                  <a:gd name="connsiteY364" fmla="*/ 5321707 h 13511369"/>
                  <a:gd name="connsiteX365" fmla="*/ 10913888 w 12089118"/>
                  <a:gd name="connsiteY365" fmla="*/ 5118508 h 13511369"/>
                  <a:gd name="connsiteX366" fmla="*/ 10856737 w 12089118"/>
                  <a:gd name="connsiteY366" fmla="*/ 5020082 h 13511369"/>
                  <a:gd name="connsiteX367" fmla="*/ 10777363 w 12089118"/>
                  <a:gd name="connsiteY367" fmla="*/ 5137558 h 13511369"/>
                  <a:gd name="connsiteX368" fmla="*/ 10707513 w 12089118"/>
                  <a:gd name="connsiteY368" fmla="*/ 5096283 h 13511369"/>
                  <a:gd name="connsiteX369" fmla="*/ 10675763 w 12089118"/>
                  <a:gd name="connsiteY369" fmla="*/ 5216933 h 13511369"/>
                  <a:gd name="connsiteX370" fmla="*/ 10574162 w 12089118"/>
                  <a:gd name="connsiteY370" fmla="*/ 5220107 h 13511369"/>
                  <a:gd name="connsiteX371" fmla="*/ 10494787 w 12089118"/>
                  <a:gd name="connsiteY371" fmla="*/ 5077232 h 13511369"/>
                  <a:gd name="connsiteX372" fmla="*/ 10456687 w 12089118"/>
                  <a:gd name="connsiteY372" fmla="*/ 4924832 h 13511369"/>
                  <a:gd name="connsiteX373" fmla="*/ 10240787 w 12089118"/>
                  <a:gd name="connsiteY373" fmla="*/ 4928007 h 13511369"/>
                  <a:gd name="connsiteX374" fmla="*/ 10266187 w 12089118"/>
                  <a:gd name="connsiteY374" fmla="*/ 5153432 h 13511369"/>
                  <a:gd name="connsiteX375" fmla="*/ 10228088 w 12089118"/>
                  <a:gd name="connsiteY375" fmla="*/ 4959758 h 13511369"/>
                  <a:gd name="connsiteX376" fmla="*/ 10183637 w 12089118"/>
                  <a:gd name="connsiteY376" fmla="*/ 4972457 h 13511369"/>
                  <a:gd name="connsiteX377" fmla="*/ 10113787 w 12089118"/>
                  <a:gd name="connsiteY377" fmla="*/ 4861332 h 13511369"/>
                  <a:gd name="connsiteX378" fmla="*/ 10018538 w 12089118"/>
                  <a:gd name="connsiteY378" fmla="*/ 4931183 h 13511369"/>
                  <a:gd name="connsiteX379" fmla="*/ 9862962 w 12089118"/>
                  <a:gd name="connsiteY379" fmla="*/ 5058182 h 13511369"/>
                  <a:gd name="connsiteX380" fmla="*/ 10228087 w 12089118"/>
                  <a:gd name="connsiteY380" fmla="*/ 4724807 h 13511369"/>
                  <a:gd name="connsiteX381" fmla="*/ 10372550 w 12089118"/>
                  <a:gd name="connsiteY381" fmla="*/ 4634321 h 13511369"/>
                  <a:gd name="connsiteX382" fmla="*/ 10590037 w 12089118"/>
                  <a:gd name="connsiteY382" fmla="*/ 4581932 h 13511369"/>
                  <a:gd name="connsiteX383" fmla="*/ 10628138 w 12089118"/>
                  <a:gd name="connsiteY383" fmla="*/ 4461283 h 13511369"/>
                  <a:gd name="connsiteX384" fmla="*/ 10799588 w 12089118"/>
                  <a:gd name="connsiteY384" fmla="*/ 4334283 h 13511369"/>
                  <a:gd name="connsiteX385" fmla="*/ 10831337 w 12089118"/>
                  <a:gd name="connsiteY385" fmla="*/ 4080282 h 13511369"/>
                  <a:gd name="connsiteX386" fmla="*/ 10599562 w 12089118"/>
                  <a:gd name="connsiteY386" fmla="*/ 3997732 h 13511369"/>
                  <a:gd name="connsiteX387" fmla="*/ 10282063 w 12089118"/>
                  <a:gd name="connsiteY387" fmla="*/ 3950108 h 13511369"/>
                  <a:gd name="connsiteX388" fmla="*/ 10151887 w 12089118"/>
                  <a:gd name="connsiteY388" fmla="*/ 4010432 h 13511369"/>
                  <a:gd name="connsiteX389" fmla="*/ 10177288 w 12089118"/>
                  <a:gd name="connsiteY389" fmla="*/ 3845333 h 13511369"/>
                  <a:gd name="connsiteX390" fmla="*/ 10126488 w 12089118"/>
                  <a:gd name="connsiteY390" fmla="*/ 3670708 h 13511369"/>
                  <a:gd name="connsiteX391" fmla="*/ 10240787 w 12089118"/>
                  <a:gd name="connsiteY391" fmla="*/ 3708807 h 13511369"/>
                  <a:gd name="connsiteX392" fmla="*/ 10361438 w 12089118"/>
                  <a:gd name="connsiteY392" fmla="*/ 3600858 h 13511369"/>
                  <a:gd name="connsiteX393" fmla="*/ 10551938 w 12089118"/>
                  <a:gd name="connsiteY393" fmla="*/ 3661183 h 13511369"/>
                  <a:gd name="connsiteX394" fmla="*/ 10564638 w 12089118"/>
                  <a:gd name="connsiteY394" fmla="*/ 3477033 h 13511369"/>
                  <a:gd name="connsiteX395" fmla="*/ 10704337 w 12089118"/>
                  <a:gd name="connsiteY395" fmla="*/ 3515132 h 13511369"/>
                  <a:gd name="connsiteX396" fmla="*/ 10818637 w 12089118"/>
                  <a:gd name="connsiteY396" fmla="*/ 3210332 h 13511369"/>
                  <a:gd name="connsiteX397" fmla="*/ 10920238 w 12089118"/>
                  <a:gd name="connsiteY397" fmla="*/ 3299233 h 13511369"/>
                  <a:gd name="connsiteX398" fmla="*/ 11059937 w 12089118"/>
                  <a:gd name="connsiteY398" fmla="*/ 3283357 h 13511369"/>
                  <a:gd name="connsiteX399" fmla="*/ 11094862 w 12089118"/>
                  <a:gd name="connsiteY399" fmla="*/ 3508782 h 13511369"/>
                  <a:gd name="connsiteX400" fmla="*/ 11171063 w 12089118"/>
                  <a:gd name="connsiteY400" fmla="*/ 3251608 h 13511369"/>
                  <a:gd name="connsiteX401" fmla="*/ 11094863 w 12089118"/>
                  <a:gd name="connsiteY401" fmla="*/ 3165883 h 13511369"/>
                  <a:gd name="connsiteX402" fmla="*/ 11180587 w 12089118"/>
                  <a:gd name="connsiteY402" fmla="*/ 2911882 h 13511369"/>
                  <a:gd name="connsiteX403" fmla="*/ 10999613 w 12089118"/>
                  <a:gd name="connsiteY403" fmla="*/ 2988083 h 13511369"/>
                  <a:gd name="connsiteX404" fmla="*/ 10971037 w 12089118"/>
                  <a:gd name="connsiteY404" fmla="*/ 2918232 h 13511369"/>
                  <a:gd name="connsiteX405" fmla="*/ 10780537 w 12089118"/>
                  <a:gd name="connsiteY405" fmla="*/ 2715032 h 13511369"/>
                  <a:gd name="connsiteX406" fmla="*/ 10748788 w 12089118"/>
                  <a:gd name="connsiteY406" fmla="*/ 2530883 h 13511369"/>
                  <a:gd name="connsiteX407" fmla="*/ 10717038 w 12089118"/>
                  <a:gd name="connsiteY407" fmla="*/ 2435633 h 13511369"/>
                  <a:gd name="connsiteX408" fmla="*/ 10818637 w 12089118"/>
                  <a:gd name="connsiteY408" fmla="*/ 2334032 h 13511369"/>
                  <a:gd name="connsiteX409" fmla="*/ 11078988 w 12089118"/>
                  <a:gd name="connsiteY409" fmla="*/ 2099083 h 13511369"/>
                  <a:gd name="connsiteX410" fmla="*/ 11199637 w 12089118"/>
                  <a:gd name="connsiteY410" fmla="*/ 2118132 h 13511369"/>
                  <a:gd name="connsiteX411" fmla="*/ 11269488 w 12089118"/>
                  <a:gd name="connsiteY411" fmla="*/ 2029233 h 13511369"/>
                  <a:gd name="connsiteX412" fmla="*/ 11504437 w 12089118"/>
                  <a:gd name="connsiteY412" fmla="*/ 1921282 h 13511369"/>
                  <a:gd name="connsiteX413" fmla="*/ 11358388 w 12089118"/>
                  <a:gd name="connsiteY413" fmla="*/ 1851433 h 13511369"/>
                  <a:gd name="connsiteX414" fmla="*/ 11275837 w 12089118"/>
                  <a:gd name="connsiteY414" fmla="*/ 1705382 h 13511369"/>
                  <a:gd name="connsiteX415" fmla="*/ 11377437 w 12089118"/>
                  <a:gd name="connsiteY415" fmla="*/ 1279932 h 13511369"/>
                  <a:gd name="connsiteX416" fmla="*/ 11256787 w 12089118"/>
                  <a:gd name="connsiteY416" fmla="*/ 1019582 h 13511369"/>
                  <a:gd name="connsiteX417" fmla="*/ 11542537 w 12089118"/>
                  <a:gd name="connsiteY417" fmla="*/ 1362482 h 13511369"/>
                  <a:gd name="connsiteX418" fmla="*/ 11562778 w 12089118"/>
                  <a:gd name="connsiteY418" fmla="*/ 1269363 h 13511369"/>
                  <a:gd name="connsiteX419" fmla="*/ 11655250 w 12089118"/>
                  <a:gd name="connsiteY419" fmla="*/ 1156107 h 13511369"/>
                  <a:gd name="connsiteX420" fmla="*/ 11891787 w 12089118"/>
                  <a:gd name="connsiteY420" fmla="*/ 1476782 h 13511369"/>
                  <a:gd name="connsiteX421" fmla="*/ 12088637 w 12089118"/>
                  <a:gd name="connsiteY421" fmla="*/ 1578383 h 13511369"/>
                  <a:gd name="connsiteX422" fmla="*/ 11923537 w 12089118"/>
                  <a:gd name="connsiteY422" fmla="*/ 1133883 h 13511369"/>
                  <a:gd name="connsiteX423" fmla="*/ 11910837 w 12089118"/>
                  <a:gd name="connsiteY423" fmla="*/ 917982 h 13511369"/>
                  <a:gd name="connsiteX424" fmla="*/ 11777487 w 12089118"/>
                  <a:gd name="connsiteY424" fmla="*/ 721132 h 13511369"/>
                  <a:gd name="connsiteX425" fmla="*/ 11752087 w 12089118"/>
                  <a:gd name="connsiteY425"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542537 w 12088748"/>
                  <a:gd name="connsiteY417" fmla="*/ 1362482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478244 w 12088748"/>
                  <a:gd name="connsiteY417" fmla="*/ 1355338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478244 w 12088748"/>
                  <a:gd name="connsiteY417" fmla="*/ 1355338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98537 w 12088748"/>
                  <a:gd name="connsiteY119" fmla="*/ 5286782 h 13511369"/>
                  <a:gd name="connsiteX120" fmla="*/ 2506884 w 12088748"/>
                  <a:gd name="connsiteY120" fmla="*/ 5384163 h 13511369"/>
                  <a:gd name="connsiteX121" fmla="*/ 2512837 w 12088748"/>
                  <a:gd name="connsiteY121" fmla="*/ 5534432 h 13511369"/>
                  <a:gd name="connsiteX122" fmla="*/ 2516409 w 12088748"/>
                  <a:gd name="connsiteY122" fmla="*/ 5622288 h 13511369"/>
                  <a:gd name="connsiteX123" fmla="*/ 2649759 w 12088748"/>
                  <a:gd name="connsiteY123" fmla="*/ 5741350 h 13511369"/>
                  <a:gd name="connsiteX124" fmla="*/ 2814065 w 12088748"/>
                  <a:gd name="connsiteY124" fmla="*/ 5819932 h 13511369"/>
                  <a:gd name="connsiteX125" fmla="*/ 2846212 w 12088748"/>
                  <a:gd name="connsiteY125" fmla="*/ 6036875 h 13511369"/>
                  <a:gd name="connsiteX126" fmla="*/ 2836687 w 12088748"/>
                  <a:gd name="connsiteY126" fmla="*/ 6239282 h 13511369"/>
                  <a:gd name="connsiteX127" fmla="*/ 2611659 w 12088748"/>
                  <a:gd name="connsiteY127" fmla="*/ 6322375 h 13511369"/>
                  <a:gd name="connsiteX128" fmla="*/ 2627137 w 12088748"/>
                  <a:gd name="connsiteY128" fmla="*/ 6448832 h 13511369"/>
                  <a:gd name="connsiteX129" fmla="*/ 2531887 w 12088748"/>
                  <a:gd name="connsiteY129" fmla="*/ 6696482 h 13511369"/>
                  <a:gd name="connsiteX130" fmla="*/ 2585465 w 12088748"/>
                  <a:gd name="connsiteY130" fmla="*/ 6812913 h 13511369"/>
                  <a:gd name="connsiteX131" fmla="*/ 2535459 w 12088748"/>
                  <a:gd name="connsiteY131" fmla="*/ 6872444 h 13511369"/>
                  <a:gd name="connsiteX132" fmla="*/ 2478309 w 12088748"/>
                  <a:gd name="connsiteY132" fmla="*/ 6981982 h 13511369"/>
                  <a:gd name="connsiteX133" fmla="*/ 2365199 w 12088748"/>
                  <a:gd name="connsiteY133" fmla="*/ 7022714 h 13511369"/>
                  <a:gd name="connsiteX134" fmla="*/ 2123503 w 12088748"/>
                  <a:gd name="connsiteY134" fmla="*/ 7248682 h 13511369"/>
                  <a:gd name="connsiteX135" fmla="*/ 2171128 w 12088748"/>
                  <a:gd name="connsiteY135" fmla="*/ 7551100 h 13511369"/>
                  <a:gd name="connsiteX136" fmla="*/ 2143743 w 12088748"/>
                  <a:gd name="connsiteY136" fmla="*/ 7627551 h 13511369"/>
                  <a:gd name="connsiteX137" fmla="*/ 1973484 w 12088748"/>
                  <a:gd name="connsiteY137" fmla="*/ 7703500 h 13511369"/>
                  <a:gd name="connsiteX138" fmla="*/ 1867519 w 12088748"/>
                  <a:gd name="connsiteY138" fmla="*/ 7841863 h 13511369"/>
                  <a:gd name="connsiteX139" fmla="*/ 1842515 w 12088748"/>
                  <a:gd name="connsiteY139" fmla="*/ 8084500 h 13511369"/>
                  <a:gd name="connsiteX140" fmla="*/ 1721072 w 12088748"/>
                  <a:gd name="connsiteY140" fmla="*/ 8148794 h 13511369"/>
                  <a:gd name="connsiteX141" fmla="*/ 1703212 w 12088748"/>
                  <a:gd name="connsiteY141" fmla="*/ 8291919 h 13511369"/>
                  <a:gd name="connsiteX142" fmla="*/ 1671065 w 12088748"/>
                  <a:gd name="connsiteY142" fmla="*/ 8510744 h 13511369"/>
                  <a:gd name="connsiteX143" fmla="*/ 1716309 w 12088748"/>
                  <a:gd name="connsiteY143" fmla="*/ 8653619 h 13511369"/>
                  <a:gd name="connsiteX144" fmla="*/ 1706784 w 12088748"/>
                  <a:gd name="connsiteY144" fmla="*/ 8772682 h 13511369"/>
                  <a:gd name="connsiteX145" fmla="*/ 1788937 w 12088748"/>
                  <a:gd name="connsiteY145" fmla="*/ 8963432 h 13511369"/>
                  <a:gd name="connsiteX146" fmla="*/ 1657969 w 12088748"/>
                  <a:gd name="connsiteY146" fmla="*/ 9413488 h 13511369"/>
                  <a:gd name="connsiteX147" fmla="*/ 1506759 w 12088748"/>
                  <a:gd name="connsiteY147" fmla="*/ 9498963 h 13511369"/>
                  <a:gd name="connsiteX148" fmla="*/ 1463897 w 12088748"/>
                  <a:gd name="connsiteY148" fmla="*/ 9682319 h 13511369"/>
                  <a:gd name="connsiteX149" fmla="*/ 1321022 w 12088748"/>
                  <a:gd name="connsiteY149" fmla="*/ 9748994 h 13511369"/>
                  <a:gd name="connsiteX150" fmla="*/ 1312687 w 12088748"/>
                  <a:gd name="connsiteY150" fmla="*/ 9839732 h 13511369"/>
                  <a:gd name="connsiteX151" fmla="*/ 1237678 w 12088748"/>
                  <a:gd name="connsiteY151" fmla="*/ 9970450 h 13511369"/>
                  <a:gd name="connsiteX152" fmla="*/ 1254347 w 12088748"/>
                  <a:gd name="connsiteY152" fmla="*/ 10151425 h 13511369"/>
                  <a:gd name="connsiteX153" fmla="*/ 1179337 w 12088748"/>
                  <a:gd name="connsiteY153" fmla="*/ 10315982 h 13511369"/>
                  <a:gd name="connsiteX154" fmla="*/ 932878 w 12088748"/>
                  <a:gd name="connsiteY154" fmla="*/ 10353832 h 13511369"/>
                  <a:gd name="connsiteX155" fmla="*/ 817387 w 12088748"/>
                  <a:gd name="connsiteY155" fmla="*/ 10468382 h 13511369"/>
                  <a:gd name="connsiteX156" fmla="*/ 678084 w 12088748"/>
                  <a:gd name="connsiteY156" fmla="*/ 10480038 h 13511369"/>
                  <a:gd name="connsiteX157" fmla="*/ 585215 w 12088748"/>
                  <a:gd name="connsiteY157" fmla="*/ 10544332 h 13511369"/>
                  <a:gd name="connsiteX158" fmla="*/ 497109 w 12088748"/>
                  <a:gd name="connsiteY158" fmla="*/ 10503850 h 13511369"/>
                  <a:gd name="connsiteX159" fmla="*/ 399478 w 12088748"/>
                  <a:gd name="connsiteY159" fmla="*/ 10510994 h 13511369"/>
                  <a:gd name="connsiteX160" fmla="*/ 301847 w 12088748"/>
                  <a:gd name="connsiteY160" fmla="*/ 10482419 h 13511369"/>
                  <a:gd name="connsiteX161" fmla="*/ 238743 w 12088748"/>
                  <a:gd name="connsiteY161" fmla="*/ 10535057 h 13511369"/>
                  <a:gd name="connsiteX162" fmla="*/ 17287 w 12088748"/>
                  <a:gd name="connsiteY162" fmla="*/ 10430282 h 13511369"/>
                  <a:gd name="connsiteX163" fmla="*/ 78009 w 12088748"/>
                  <a:gd name="connsiteY163" fmla="*/ 10608625 h 13511369"/>
                  <a:gd name="connsiteX164" fmla="*/ 11334 w 12088748"/>
                  <a:gd name="connsiteY164" fmla="*/ 10787219 h 13511369"/>
                  <a:gd name="connsiteX165" fmla="*/ 112537 w 12088748"/>
                  <a:gd name="connsiteY165" fmla="*/ 11056551 h 13511369"/>
                  <a:gd name="connsiteX166" fmla="*/ 8953 w 12088748"/>
                  <a:gd name="connsiteY166" fmla="*/ 11234894 h 13511369"/>
                  <a:gd name="connsiteX167" fmla="*/ 17287 w 12088748"/>
                  <a:gd name="connsiteY167" fmla="*/ 11420882 h 13511369"/>
                  <a:gd name="connsiteX168" fmla="*/ 158972 w 12088748"/>
                  <a:gd name="connsiteY168" fmla="*/ 11470638 h 13511369"/>
                  <a:gd name="connsiteX169" fmla="*/ 455437 w 12088748"/>
                  <a:gd name="connsiteY169" fmla="*/ 11497082 h 13511369"/>
                  <a:gd name="connsiteX170" fmla="*/ 623315 w 12088748"/>
                  <a:gd name="connsiteY170" fmla="*/ 11544457 h 13511369"/>
                  <a:gd name="connsiteX171" fmla="*/ 737615 w 12088748"/>
                  <a:gd name="connsiteY171" fmla="*/ 11489688 h 13511369"/>
                  <a:gd name="connsiteX172" fmla="*/ 912637 w 12088748"/>
                  <a:gd name="connsiteY172" fmla="*/ 11535182 h 13511369"/>
                  <a:gd name="connsiteX173" fmla="*/ 1078134 w 12088748"/>
                  <a:gd name="connsiteY173" fmla="*/ 11413488 h 13511369"/>
                  <a:gd name="connsiteX174" fmla="*/ 1155524 w 12088748"/>
                  <a:gd name="connsiteY174" fmla="*/ 11470889 h 13511369"/>
                  <a:gd name="connsiteX175" fmla="*/ 1294828 w 12088748"/>
                  <a:gd name="connsiteY175" fmla="*/ 11496832 h 13511369"/>
                  <a:gd name="connsiteX176" fmla="*/ 1466278 w 12088748"/>
                  <a:gd name="connsiteY176" fmla="*/ 11508738 h 13511369"/>
                  <a:gd name="connsiteX177" fmla="*/ 1552003 w 12088748"/>
                  <a:gd name="connsiteY177" fmla="*/ 11573032 h 13511369"/>
                  <a:gd name="connsiteX178" fmla="*/ 1652015 w 12088748"/>
                  <a:gd name="connsiteY178" fmla="*/ 11580175 h 13511369"/>
                  <a:gd name="connsiteX179" fmla="*/ 1731787 w 12088748"/>
                  <a:gd name="connsiteY179" fmla="*/ 11592332 h 13511369"/>
                  <a:gd name="connsiteX180" fmla="*/ 1659159 w 12088748"/>
                  <a:gd name="connsiteY180" fmla="*/ 11737338 h 13511369"/>
                  <a:gd name="connsiteX181" fmla="*/ 1693687 w 12088748"/>
                  <a:gd name="connsiteY181" fmla="*/ 11992382 h 13511369"/>
                  <a:gd name="connsiteX182" fmla="*/ 1871090 w 12088748"/>
                  <a:gd name="connsiteY182" fmla="*/ 12130244 h 13511369"/>
                  <a:gd name="connsiteX183" fmla="*/ 1993724 w 12088748"/>
                  <a:gd name="connsiteY183" fmla="*/ 12056676 h 13511369"/>
                  <a:gd name="connsiteX184" fmla="*/ 2066353 w 12088748"/>
                  <a:gd name="connsiteY184" fmla="*/ 12104050 h 13511369"/>
                  <a:gd name="connsiteX185" fmla="*/ 2142553 w 12088748"/>
                  <a:gd name="connsiteY185" fmla="*/ 12034994 h 13511369"/>
                  <a:gd name="connsiteX186" fmla="*/ 2242565 w 12088748"/>
                  <a:gd name="connsiteY186" fmla="*/ 12058807 h 13511369"/>
                  <a:gd name="connsiteX187" fmla="*/ 2473547 w 12088748"/>
                  <a:gd name="connsiteY187" fmla="*/ 12008800 h 13511369"/>
                  <a:gd name="connsiteX188" fmla="*/ 2524743 w 12088748"/>
                  <a:gd name="connsiteY188" fmla="*/ 11899513 h 13511369"/>
                  <a:gd name="connsiteX189" fmla="*/ 2893837 w 12088748"/>
                  <a:gd name="connsiteY189" fmla="*/ 12030482 h 13511369"/>
                  <a:gd name="connsiteX190" fmla="*/ 2983134 w 12088748"/>
                  <a:gd name="connsiteY190" fmla="*/ 12018325 h 13511369"/>
                  <a:gd name="connsiteX191" fmla="*/ 3084337 w 12088748"/>
                  <a:gd name="connsiteY191" fmla="*/ 12182882 h 13511369"/>
                  <a:gd name="connsiteX192" fmla="*/ 3323653 w 12088748"/>
                  <a:gd name="connsiteY192" fmla="*/ 12127863 h 13511369"/>
                  <a:gd name="connsiteX193" fmla="*/ 3433190 w 12088748"/>
                  <a:gd name="connsiteY193" fmla="*/ 12196919 h 13511369"/>
                  <a:gd name="connsiteX194" fmla="*/ 3586781 w 12088748"/>
                  <a:gd name="connsiteY194" fmla="*/ 12266226 h 13511369"/>
                  <a:gd name="connsiteX195" fmla="*/ 3522487 w 12088748"/>
                  <a:gd name="connsiteY195" fmla="*/ 12387670 h 13511369"/>
                  <a:gd name="connsiteX196" fmla="*/ 3607022 w 12088748"/>
                  <a:gd name="connsiteY196" fmla="*/ 12592207 h 13511369"/>
                  <a:gd name="connsiteX197" fmla="*/ 3560587 w 12088748"/>
                  <a:gd name="connsiteY197" fmla="*/ 12773432 h 13511369"/>
                  <a:gd name="connsiteX198" fmla="*/ 3545109 w 12088748"/>
                  <a:gd name="connsiteY198" fmla="*/ 12987494 h 13511369"/>
                  <a:gd name="connsiteX199" fmla="*/ 3636787 w 12088748"/>
                  <a:gd name="connsiteY199" fmla="*/ 13211582 h 13511369"/>
                  <a:gd name="connsiteX200" fmla="*/ 3922537 w 12088748"/>
                  <a:gd name="connsiteY200" fmla="*/ 13440182 h 13511369"/>
                  <a:gd name="connsiteX201" fmla="*/ 4514278 w 12088748"/>
                  <a:gd name="connsiteY201" fmla="*/ 13511369 h 13511369"/>
                  <a:gd name="connsiteX202" fmla="*/ 4549996 w 12088748"/>
                  <a:gd name="connsiteY202" fmla="*/ 13442312 h 13511369"/>
                  <a:gd name="connsiteX203" fmla="*/ 4208287 w 12088748"/>
                  <a:gd name="connsiteY203" fmla="*/ 13154432 h 13511369"/>
                  <a:gd name="connsiteX204" fmla="*/ 4635722 w 12088748"/>
                  <a:gd name="connsiteY204" fmla="*/ 13268482 h 13511369"/>
                  <a:gd name="connsiteX205" fmla="*/ 4951237 w 12088748"/>
                  <a:gd name="connsiteY205" fmla="*/ 13268732 h 13511369"/>
                  <a:gd name="connsiteX206" fmla="*/ 5052440 w 12088748"/>
                  <a:gd name="connsiteY206" fmla="*/ 13058932 h 13511369"/>
                  <a:gd name="connsiteX207" fmla="*/ 5011959 w 12088748"/>
                  <a:gd name="connsiteY207" fmla="*/ 12985113 h 13511369"/>
                  <a:gd name="connsiteX208" fmla="*/ 5008387 w 12088748"/>
                  <a:gd name="connsiteY208" fmla="*/ 12678182 h 13511369"/>
                  <a:gd name="connsiteX209" fmla="*/ 5084587 w 12088748"/>
                  <a:gd name="connsiteY209" fmla="*/ 12563882 h 13511369"/>
                  <a:gd name="connsiteX210" fmla="*/ 5046487 w 12088748"/>
                  <a:gd name="connsiteY210" fmla="*/ 12225745 h 13511369"/>
                  <a:gd name="connsiteX211" fmla="*/ 5375100 w 12088748"/>
                  <a:gd name="connsiteY211" fmla="*/ 12097157 h 13511369"/>
                  <a:gd name="connsiteX212" fmla="*/ 5656087 w 12088748"/>
                  <a:gd name="connsiteY212" fmla="*/ 12180502 h 13511369"/>
                  <a:gd name="connsiteX213" fmla="*/ 5541787 w 12088748"/>
                  <a:gd name="connsiteY213" fmla="*/ 11249432 h 13511369"/>
                  <a:gd name="connsiteX214" fmla="*/ 5602510 w 12088748"/>
                  <a:gd name="connsiteY214" fmla="*/ 10722925 h 13511369"/>
                  <a:gd name="connsiteX215" fmla="*/ 5485827 w 12088748"/>
                  <a:gd name="connsiteY215" fmla="*/ 10663394 h 13511369"/>
                  <a:gd name="connsiteX216" fmla="*/ 5602509 w 12088748"/>
                  <a:gd name="connsiteY216" fmla="*/ 10701495 h 13511369"/>
                  <a:gd name="connsiteX217" fmla="*/ 5628703 w 12088748"/>
                  <a:gd name="connsiteY217" fmla="*/ 10160950 h 13511369"/>
                  <a:gd name="connsiteX218" fmla="*/ 5715618 w 12088748"/>
                  <a:gd name="connsiteY218" fmla="*/ 9775438 h 13511369"/>
                  <a:gd name="connsiteX219" fmla="*/ 5847778 w 12088748"/>
                  <a:gd name="connsiteY219" fmla="*/ 9408475 h 13511369"/>
                  <a:gd name="connsiteX220" fmla="*/ 5938265 w 12088748"/>
                  <a:gd name="connsiteY220" fmla="*/ 9196544 h 13511369"/>
                  <a:gd name="connsiteX221" fmla="*/ 5776340 w 12088748"/>
                  <a:gd name="connsiteY221" fmla="*/ 9329894 h 13511369"/>
                  <a:gd name="connsiteX222" fmla="*/ 5940647 w 12088748"/>
                  <a:gd name="connsiteY222" fmla="*/ 9137013 h 13511369"/>
                  <a:gd name="connsiteX223" fmla="*/ 5972794 w 12088748"/>
                  <a:gd name="connsiteY223" fmla="*/ 8956289 h 13511369"/>
                  <a:gd name="connsiteX224" fmla="*/ 5976365 w 12088748"/>
                  <a:gd name="connsiteY224" fmla="*/ 9087006 h 13511369"/>
                  <a:gd name="connsiteX225" fmla="*/ 6458567 w 12088748"/>
                  <a:gd name="connsiteY225" fmla="*/ 8201432 h 13511369"/>
                  <a:gd name="connsiteX226" fmla="*/ 6221634 w 12088748"/>
                  <a:gd name="connsiteY226" fmla="*/ 8101170 h 13511369"/>
                  <a:gd name="connsiteX227" fmla="*/ 6443090 w 12088748"/>
                  <a:gd name="connsiteY227" fmla="*/ 8110694 h 13511369"/>
                  <a:gd name="connsiteX228" fmla="*/ 6713363 w 12088748"/>
                  <a:gd name="connsiteY228" fmla="*/ 8074975 h 13511369"/>
                  <a:gd name="connsiteX229" fmla="*/ 6872907 w 12088748"/>
                  <a:gd name="connsiteY229" fmla="*/ 8032113 h 13511369"/>
                  <a:gd name="connsiteX230" fmla="*/ 6802659 w 12088748"/>
                  <a:gd name="connsiteY230" fmla="*/ 7972582 h 13511369"/>
                  <a:gd name="connsiteX231" fmla="*/ 6894339 w 12088748"/>
                  <a:gd name="connsiteY231" fmla="*/ 7846626 h 13511369"/>
                  <a:gd name="connsiteX232" fmla="*/ 6997921 w 12088748"/>
                  <a:gd name="connsiteY232" fmla="*/ 7867807 h 13511369"/>
                  <a:gd name="connsiteX233" fmla="*/ 7034832 w 12088748"/>
                  <a:gd name="connsiteY233" fmla="*/ 7793990 h 13511369"/>
                  <a:gd name="connsiteX234" fmla="*/ 6961013 w 12088748"/>
                  <a:gd name="connsiteY234" fmla="*/ 7693975 h 13511369"/>
                  <a:gd name="connsiteX235" fmla="*/ 6927676 w 12088748"/>
                  <a:gd name="connsiteY235" fmla="*/ 7596344 h 13511369"/>
                  <a:gd name="connsiteX236" fmla="*/ 6837187 w 12088748"/>
                  <a:gd name="connsiteY236" fmla="*/ 7591832 h 13511369"/>
                  <a:gd name="connsiteX237" fmla="*/ 6763369 w 12088748"/>
                  <a:gd name="connsiteY237" fmla="*/ 7674925 h 13511369"/>
                  <a:gd name="connsiteX238" fmla="*/ 6627637 w 12088748"/>
                  <a:gd name="connsiteY238" fmla="*/ 7687082 h 13511369"/>
                  <a:gd name="connsiteX239" fmla="*/ 6687169 w 12088748"/>
                  <a:gd name="connsiteY239" fmla="*/ 7617775 h 13511369"/>
                  <a:gd name="connsiteX240" fmla="*/ 6699076 w 12088748"/>
                  <a:gd name="connsiteY240" fmla="*/ 7529669 h 13511369"/>
                  <a:gd name="connsiteX241" fmla="*/ 6720506 w 12088748"/>
                  <a:gd name="connsiteY241" fmla="*/ 7467756 h 13511369"/>
                  <a:gd name="connsiteX242" fmla="*/ 6684787 w 12088748"/>
                  <a:gd name="connsiteY242" fmla="*/ 7401332 h 13511369"/>
                  <a:gd name="connsiteX243" fmla="*/ 6620494 w 12088748"/>
                  <a:gd name="connsiteY243" fmla="*/ 7432038 h 13511369"/>
                  <a:gd name="connsiteX244" fmla="*/ 6618112 w 12088748"/>
                  <a:gd name="connsiteY244" fmla="*/ 7351326 h 13511369"/>
                  <a:gd name="connsiteX245" fmla="*/ 6837188 w 12088748"/>
                  <a:gd name="connsiteY245" fmla="*/ 7243919 h 13511369"/>
                  <a:gd name="connsiteX246" fmla="*/ 6801469 w 12088748"/>
                  <a:gd name="connsiteY246" fmla="*/ 7089138 h 13511369"/>
                  <a:gd name="connsiteX247" fmla="*/ 6877669 w 12088748"/>
                  <a:gd name="connsiteY247" fmla="*/ 7072469 h 13511369"/>
                  <a:gd name="connsiteX248" fmla="*/ 6856237 w 12088748"/>
                  <a:gd name="connsiteY248" fmla="*/ 6982232 h 13511369"/>
                  <a:gd name="connsiteX249" fmla="*/ 6961013 w 12088748"/>
                  <a:gd name="connsiteY249" fmla="*/ 6984363 h 13511369"/>
                  <a:gd name="connsiteX250" fmla="*/ 7003876 w 12088748"/>
                  <a:gd name="connsiteY250" fmla="*/ 6903400 h 13511369"/>
                  <a:gd name="connsiteX251" fmla="*/ 7106269 w 12088748"/>
                  <a:gd name="connsiteY251" fmla="*/ 6936738 h 13511369"/>
                  <a:gd name="connsiteX252" fmla="*/ 7180088 w 12088748"/>
                  <a:gd name="connsiteY252" fmla="*/ 7039132 h 13511369"/>
                  <a:gd name="connsiteX253" fmla="*/ 7246763 w 12088748"/>
                  <a:gd name="connsiteY253" fmla="*/ 6979600 h 13511369"/>
                  <a:gd name="connsiteX254" fmla="*/ 7187232 w 12088748"/>
                  <a:gd name="connsiteY254" fmla="*/ 6843869 h 13511369"/>
                  <a:gd name="connsiteX255" fmla="*/ 7244381 w 12088748"/>
                  <a:gd name="connsiteY255" fmla="*/ 6896506 h 13511369"/>
                  <a:gd name="connsiteX256" fmla="*/ 7361063 w 12088748"/>
                  <a:gd name="connsiteY256" fmla="*/ 6934357 h 13511369"/>
                  <a:gd name="connsiteX257" fmla="*/ 7434882 w 12088748"/>
                  <a:gd name="connsiteY257" fmla="*/ 7006046 h 13511369"/>
                  <a:gd name="connsiteX258" fmla="*/ 7403926 w 12088748"/>
                  <a:gd name="connsiteY258" fmla="*/ 7144158 h 13511369"/>
                  <a:gd name="connsiteX259" fmla="*/ 7475363 w 12088748"/>
                  <a:gd name="connsiteY259" fmla="*/ 7108439 h 13511369"/>
                  <a:gd name="connsiteX260" fmla="*/ 7465837 w 12088748"/>
                  <a:gd name="connsiteY260" fmla="*/ 7077482 h 13511369"/>
                  <a:gd name="connsiteX261" fmla="*/ 7542038 w 12088748"/>
                  <a:gd name="connsiteY261" fmla="*/ 7163208 h 13511369"/>
                  <a:gd name="connsiteX262" fmla="*/ 7477744 w 12088748"/>
                  <a:gd name="connsiteY262" fmla="*/ 7244171 h 13511369"/>
                  <a:gd name="connsiteX263" fmla="*/ 7542037 w 12088748"/>
                  <a:gd name="connsiteY263" fmla="*/ 7325132 h 13511369"/>
                  <a:gd name="connsiteX264" fmla="*/ 7468219 w 12088748"/>
                  <a:gd name="connsiteY264" fmla="*/ 7344183 h 13511369"/>
                  <a:gd name="connsiteX265" fmla="*/ 7375351 w 12088748"/>
                  <a:gd name="connsiteY265" fmla="*/ 7296558 h 13511369"/>
                  <a:gd name="connsiteX266" fmla="*/ 7327726 w 12088748"/>
                  <a:gd name="connsiteY266" fmla="*/ 7406096 h 13511369"/>
                  <a:gd name="connsiteX267" fmla="*/ 7403926 w 12088748"/>
                  <a:gd name="connsiteY267" fmla="*/ 7425146 h 13511369"/>
                  <a:gd name="connsiteX268" fmla="*/ 7458694 w 12088748"/>
                  <a:gd name="connsiteY268" fmla="*/ 7484677 h 13511369"/>
                  <a:gd name="connsiteX269" fmla="*/ 7484888 w 12088748"/>
                  <a:gd name="connsiteY269" fmla="*/ 7515382 h 13511369"/>
                  <a:gd name="connsiteX270" fmla="*/ 7505128 w 12088748"/>
                  <a:gd name="connsiteY270" fmla="*/ 7467755 h 13511369"/>
                  <a:gd name="connsiteX271" fmla="*/ 7563469 w 12088748"/>
                  <a:gd name="connsiteY271" fmla="*/ 7529921 h 13511369"/>
                  <a:gd name="connsiteX272" fmla="*/ 7656338 w 12088748"/>
                  <a:gd name="connsiteY272" fmla="*/ 7615646 h 13511369"/>
                  <a:gd name="connsiteX273" fmla="*/ 7656338 w 12088748"/>
                  <a:gd name="connsiteY273" fmla="*/ 7510871 h 13511369"/>
                  <a:gd name="connsiteX274" fmla="*/ 7830168 w 12088748"/>
                  <a:gd name="connsiteY274" fmla="*/ 7606120 h 13511369"/>
                  <a:gd name="connsiteX275" fmla="*/ 7723013 w 12088748"/>
                  <a:gd name="connsiteY275" fmla="*/ 7370377 h 13511369"/>
                  <a:gd name="connsiteX276" fmla="*/ 7725394 w 12088748"/>
                  <a:gd name="connsiteY276" fmla="*/ 7234646 h 13511369"/>
                  <a:gd name="connsiteX277" fmla="*/ 7630144 w 12088748"/>
                  <a:gd name="connsiteY277" fmla="*/ 7206071 h 13511369"/>
                  <a:gd name="connsiteX278" fmla="*/ 7694437 w 12088748"/>
                  <a:gd name="connsiteY278" fmla="*/ 7039382 h 13511369"/>
                  <a:gd name="connsiteX279" fmla="*/ 8392144 w 12088748"/>
                  <a:gd name="connsiteY279" fmla="*/ 6653621 h 13511369"/>
                  <a:gd name="connsiteX280" fmla="*/ 8720757 w 12088748"/>
                  <a:gd name="connsiteY280" fmla="*/ 6591708 h 13511369"/>
                  <a:gd name="connsiteX281" fmla="*/ 8739807 w 12088748"/>
                  <a:gd name="connsiteY281" fmla="*/ 6696483 h 13511369"/>
                  <a:gd name="connsiteX282" fmla="*/ 8813626 w 12088748"/>
                  <a:gd name="connsiteY282" fmla="*/ 6701246 h 13511369"/>
                  <a:gd name="connsiteX283" fmla="*/ 8789812 w 12088748"/>
                  <a:gd name="connsiteY283" fmla="*/ 6548844 h 13511369"/>
                  <a:gd name="connsiteX284" fmla="*/ 9332737 w 12088748"/>
                  <a:gd name="connsiteY284" fmla="*/ 6544082 h 13511369"/>
                  <a:gd name="connsiteX285" fmla="*/ 9520856 w 12088748"/>
                  <a:gd name="connsiteY285" fmla="*/ 6494075 h 13511369"/>
                  <a:gd name="connsiteX286" fmla="*/ 9647062 w 12088748"/>
                  <a:gd name="connsiteY286" fmla="*/ 6298813 h 13511369"/>
                  <a:gd name="connsiteX287" fmla="*/ 9923287 w 12088748"/>
                  <a:gd name="connsiteY287" fmla="*/ 6334532 h 13511369"/>
                  <a:gd name="connsiteX288" fmla="*/ 9887569 w 12088748"/>
                  <a:gd name="connsiteY288" fmla="*/ 6420258 h 13511369"/>
                  <a:gd name="connsiteX289" fmla="*/ 9744694 w 12088748"/>
                  <a:gd name="connsiteY289" fmla="*/ 6434546 h 13511369"/>
                  <a:gd name="connsiteX290" fmla="*/ 9813749 w 12088748"/>
                  <a:gd name="connsiteY290" fmla="*/ 6489313 h 13511369"/>
                  <a:gd name="connsiteX291" fmla="*/ 9682782 w 12088748"/>
                  <a:gd name="connsiteY291" fmla="*/ 6517889 h 13511369"/>
                  <a:gd name="connsiteX292" fmla="*/ 9556576 w 12088748"/>
                  <a:gd name="connsiteY292" fmla="*/ 6508364 h 13511369"/>
                  <a:gd name="connsiteX293" fmla="*/ 9470850 w 12088748"/>
                  <a:gd name="connsiteY293" fmla="*/ 6544082 h 13511369"/>
                  <a:gd name="connsiteX294" fmla="*/ 9439894 w 12088748"/>
                  <a:gd name="connsiteY294" fmla="*/ 6848883 h 13511369"/>
                  <a:gd name="connsiteX295" fmla="*/ 9601819 w 12088748"/>
                  <a:gd name="connsiteY295" fmla="*/ 6882220 h 13511369"/>
                  <a:gd name="connsiteX296" fmla="*/ 9808987 w 12088748"/>
                  <a:gd name="connsiteY296" fmla="*/ 6696482 h 13511369"/>
                  <a:gd name="connsiteX297" fmla="*/ 9847088 w 12088748"/>
                  <a:gd name="connsiteY297" fmla="*/ 6794114 h 13511369"/>
                  <a:gd name="connsiteX298" fmla="*/ 9994726 w 12088748"/>
                  <a:gd name="connsiteY298" fmla="*/ 6717914 h 13511369"/>
                  <a:gd name="connsiteX299" fmla="*/ 9894713 w 12088748"/>
                  <a:gd name="connsiteY299" fmla="*/ 6956040 h 13511369"/>
                  <a:gd name="connsiteX300" fmla="*/ 10037588 w 12088748"/>
                  <a:gd name="connsiteY300" fmla="*/ 6898889 h 13511369"/>
                  <a:gd name="connsiteX301" fmla="*/ 10004251 w 12088748"/>
                  <a:gd name="connsiteY301" fmla="*/ 6986996 h 13511369"/>
                  <a:gd name="connsiteX302" fmla="*/ 10235232 w 12088748"/>
                  <a:gd name="connsiteY302" fmla="*/ 6984614 h 13511369"/>
                  <a:gd name="connsiteX303" fmla="*/ 10075687 w 12088748"/>
                  <a:gd name="connsiteY303" fmla="*/ 7039382 h 13511369"/>
                  <a:gd name="connsiteX304" fmla="*/ 9966151 w 12088748"/>
                  <a:gd name="connsiteY304" fmla="*/ 7096533 h 13511369"/>
                  <a:gd name="connsiteX305" fmla="*/ 9847088 w 12088748"/>
                  <a:gd name="connsiteY305" fmla="*/ 7210833 h 13511369"/>
                  <a:gd name="connsiteX306" fmla="*/ 9882806 w 12088748"/>
                  <a:gd name="connsiteY306" fmla="*/ 7270363 h 13511369"/>
                  <a:gd name="connsiteX307" fmla="*/ 9925669 w 12088748"/>
                  <a:gd name="connsiteY307" fmla="*/ 7320371 h 13511369"/>
                  <a:gd name="connsiteX308" fmla="*/ 10004251 w 12088748"/>
                  <a:gd name="connsiteY308" fmla="*/ 7287033 h 13511369"/>
                  <a:gd name="connsiteX309" fmla="*/ 10016156 w 12088748"/>
                  <a:gd name="connsiteY309" fmla="*/ 7348944 h 13511369"/>
                  <a:gd name="connsiteX310" fmla="*/ 10130457 w 12088748"/>
                  <a:gd name="connsiteY310" fmla="*/ 7210833 h 13511369"/>
                  <a:gd name="connsiteX311" fmla="*/ 10166176 w 12088748"/>
                  <a:gd name="connsiteY311" fmla="*/ 7356089 h 13511369"/>
                  <a:gd name="connsiteX312" fmla="*/ 10261426 w 12088748"/>
                  <a:gd name="connsiteY312" fmla="*/ 7239408 h 13511369"/>
                  <a:gd name="connsiteX313" fmla="*/ 10287619 w 12088748"/>
                  <a:gd name="connsiteY313" fmla="*/ 7401332 h 13511369"/>
                  <a:gd name="connsiteX314" fmla="*/ 10361437 w 12088748"/>
                  <a:gd name="connsiteY314" fmla="*/ 7477532 h 13511369"/>
                  <a:gd name="connsiteX315" fmla="*/ 10151887 w 12088748"/>
                  <a:gd name="connsiteY315" fmla="*/ 7591832 h 13511369"/>
                  <a:gd name="connsiteX316" fmla="*/ 10304288 w 12088748"/>
                  <a:gd name="connsiteY316" fmla="*/ 7741852 h 13511369"/>
                  <a:gd name="connsiteX317" fmla="*/ 10335244 w 12088748"/>
                  <a:gd name="connsiteY317" fmla="*/ 7644221 h 13511369"/>
                  <a:gd name="connsiteX318" fmla="*/ 10406680 w 12088748"/>
                  <a:gd name="connsiteY318" fmla="*/ 7732326 h 13511369"/>
                  <a:gd name="connsiteX319" fmla="*/ 10528126 w 12088748"/>
                  <a:gd name="connsiteY319" fmla="*/ 7691846 h 13511369"/>
                  <a:gd name="connsiteX320" fmla="*/ 10532887 w 12088748"/>
                  <a:gd name="connsiteY320" fmla="*/ 7777570 h 13511369"/>
                  <a:gd name="connsiteX321" fmla="*/ 10530506 w 12088748"/>
                  <a:gd name="connsiteY321" fmla="*/ 7875200 h 13511369"/>
                  <a:gd name="connsiteX322" fmla="*/ 10640043 w 12088748"/>
                  <a:gd name="connsiteY322" fmla="*/ 7837101 h 13511369"/>
                  <a:gd name="connsiteX323" fmla="*/ 10680526 w 12088748"/>
                  <a:gd name="connsiteY323" fmla="*/ 8075227 h 13511369"/>
                  <a:gd name="connsiteX324" fmla="*/ 10818637 w 12088748"/>
                  <a:gd name="connsiteY324" fmla="*/ 8106182 h 13511369"/>
                  <a:gd name="connsiteX325" fmla="*/ 10832925 w 12088748"/>
                  <a:gd name="connsiteY325" fmla="*/ 7815670 h 13511369"/>
                  <a:gd name="connsiteX326" fmla="*/ 10923413 w 12088748"/>
                  <a:gd name="connsiteY326" fmla="*/ 7791858 h 13511369"/>
                  <a:gd name="connsiteX327" fmla="*/ 10992469 w 12088748"/>
                  <a:gd name="connsiteY327" fmla="*/ 7620407 h 13511369"/>
                  <a:gd name="connsiteX328" fmla="*/ 10954369 w 12088748"/>
                  <a:gd name="connsiteY328" fmla="*/ 7491821 h 13511369"/>
                  <a:gd name="connsiteX329" fmla="*/ 10859119 w 12088748"/>
                  <a:gd name="connsiteY329" fmla="*/ 7479913 h 13511369"/>
                  <a:gd name="connsiteX330" fmla="*/ 10906743 w 12088748"/>
                  <a:gd name="connsiteY330" fmla="*/ 7360851 h 13511369"/>
                  <a:gd name="connsiteX331" fmla="*/ 10801969 w 12088748"/>
                  <a:gd name="connsiteY331" fmla="*/ 7289414 h 13511369"/>
                  <a:gd name="connsiteX332" fmla="*/ 10761487 w 12088748"/>
                  <a:gd name="connsiteY332" fmla="*/ 7058432 h 13511369"/>
                  <a:gd name="connsiteX333" fmla="*/ 10443987 w 12088748"/>
                  <a:gd name="connsiteY333" fmla="*/ 7020332 h 13511369"/>
                  <a:gd name="connsiteX334" fmla="*/ 10513838 w 12088748"/>
                  <a:gd name="connsiteY334" fmla="*/ 6915558 h 13511369"/>
                  <a:gd name="connsiteX335" fmla="*/ 10637663 w 12088748"/>
                  <a:gd name="connsiteY335" fmla="*/ 6896508 h 13511369"/>
                  <a:gd name="connsiteX336" fmla="*/ 10647187 w 12088748"/>
                  <a:gd name="connsiteY336" fmla="*/ 6810782 h 13511369"/>
                  <a:gd name="connsiteX337" fmla="*/ 10859912 w 12088748"/>
                  <a:gd name="connsiteY337" fmla="*/ 6899682 h 13511369"/>
                  <a:gd name="connsiteX338" fmla="*/ 10875787 w 12088748"/>
                  <a:gd name="connsiteY338" fmla="*/ 6677432 h 13511369"/>
                  <a:gd name="connsiteX339" fmla="*/ 10666237 w 12088748"/>
                  <a:gd name="connsiteY339" fmla="*/ 6772682 h 13511369"/>
                  <a:gd name="connsiteX340" fmla="*/ 10590037 w 12088748"/>
                  <a:gd name="connsiteY340" fmla="*/ 6544082 h 13511369"/>
                  <a:gd name="connsiteX341" fmla="*/ 10361437 w 12088748"/>
                  <a:gd name="connsiteY341" fmla="*/ 6753632 h 13511369"/>
                  <a:gd name="connsiteX342" fmla="*/ 10374138 w 12088748"/>
                  <a:gd name="connsiteY342" fmla="*/ 6588533 h 13511369"/>
                  <a:gd name="connsiteX343" fmla="*/ 10386837 w 12088748"/>
                  <a:gd name="connsiteY343" fmla="*/ 6464707 h 13511369"/>
                  <a:gd name="connsiteX344" fmla="*/ 10331672 w 12088748"/>
                  <a:gd name="connsiteY344" fmla="*/ 6436675 h 13511369"/>
                  <a:gd name="connsiteX345" fmla="*/ 10278888 w 12088748"/>
                  <a:gd name="connsiteY345" fmla="*/ 6452008 h 13511369"/>
                  <a:gd name="connsiteX346" fmla="*/ 10158237 w 12088748"/>
                  <a:gd name="connsiteY346" fmla="*/ 6236107 h 13511369"/>
                  <a:gd name="connsiteX347" fmla="*/ 10323338 w 12088748"/>
                  <a:gd name="connsiteY347" fmla="*/ 6274208 h 13511369"/>
                  <a:gd name="connsiteX348" fmla="*/ 10564638 w 12088748"/>
                  <a:gd name="connsiteY348" fmla="*/ 6274208 h 13511369"/>
                  <a:gd name="connsiteX349" fmla="*/ 10694812 w 12088748"/>
                  <a:gd name="connsiteY349" fmla="*/ 6134507 h 13511369"/>
                  <a:gd name="connsiteX350" fmla="*/ 10593213 w 12088748"/>
                  <a:gd name="connsiteY350" fmla="*/ 6023383 h 13511369"/>
                  <a:gd name="connsiteX351" fmla="*/ 10380487 w 12088748"/>
                  <a:gd name="connsiteY351" fmla="*/ 5975757 h 13511369"/>
                  <a:gd name="connsiteX352" fmla="*/ 10561462 w 12088748"/>
                  <a:gd name="connsiteY352" fmla="*/ 5845582 h 13511369"/>
                  <a:gd name="connsiteX353" fmla="*/ 10507488 w 12088748"/>
                  <a:gd name="connsiteY353" fmla="*/ 5728108 h 13511369"/>
                  <a:gd name="connsiteX354" fmla="*/ 10561463 w 12088748"/>
                  <a:gd name="connsiteY354" fmla="*/ 5607458 h 13511369"/>
                  <a:gd name="connsiteX355" fmla="*/ 10523362 w 12088748"/>
                  <a:gd name="connsiteY355" fmla="*/ 5604282 h 13511369"/>
                  <a:gd name="connsiteX356" fmla="*/ 10488438 w 12088748"/>
                  <a:gd name="connsiteY356" fmla="*/ 5528083 h 13511369"/>
                  <a:gd name="connsiteX357" fmla="*/ 10329687 w 12088748"/>
                  <a:gd name="connsiteY357" fmla="*/ 5375682 h 13511369"/>
                  <a:gd name="connsiteX358" fmla="*/ 10599563 w 12088748"/>
                  <a:gd name="connsiteY358" fmla="*/ 5480458 h 13511369"/>
                  <a:gd name="connsiteX359" fmla="*/ 10742437 w 12088748"/>
                  <a:gd name="connsiteY359" fmla="*/ 5439182 h 13511369"/>
                  <a:gd name="connsiteX360" fmla="*/ 10717038 w 12088748"/>
                  <a:gd name="connsiteY360" fmla="*/ 5686833 h 13511369"/>
                  <a:gd name="connsiteX361" fmla="*/ 10894837 w 12088748"/>
                  <a:gd name="connsiteY361" fmla="*/ 5724932 h 13511369"/>
                  <a:gd name="connsiteX362" fmla="*/ 10951988 w 12088748"/>
                  <a:gd name="connsiteY362" fmla="*/ 5550308 h 13511369"/>
                  <a:gd name="connsiteX363" fmla="*/ 10993262 w 12088748"/>
                  <a:gd name="connsiteY363" fmla="*/ 5321707 h 13511369"/>
                  <a:gd name="connsiteX364" fmla="*/ 10913888 w 12088748"/>
                  <a:gd name="connsiteY364" fmla="*/ 5118508 h 13511369"/>
                  <a:gd name="connsiteX365" fmla="*/ 10856737 w 12088748"/>
                  <a:gd name="connsiteY365" fmla="*/ 5020082 h 13511369"/>
                  <a:gd name="connsiteX366" fmla="*/ 10777363 w 12088748"/>
                  <a:gd name="connsiteY366" fmla="*/ 5137558 h 13511369"/>
                  <a:gd name="connsiteX367" fmla="*/ 10707513 w 12088748"/>
                  <a:gd name="connsiteY367" fmla="*/ 5096283 h 13511369"/>
                  <a:gd name="connsiteX368" fmla="*/ 10675763 w 12088748"/>
                  <a:gd name="connsiteY368" fmla="*/ 5216933 h 13511369"/>
                  <a:gd name="connsiteX369" fmla="*/ 10574162 w 12088748"/>
                  <a:gd name="connsiteY369" fmla="*/ 5220107 h 13511369"/>
                  <a:gd name="connsiteX370" fmla="*/ 10494787 w 12088748"/>
                  <a:gd name="connsiteY370" fmla="*/ 5077232 h 13511369"/>
                  <a:gd name="connsiteX371" fmla="*/ 10456687 w 12088748"/>
                  <a:gd name="connsiteY371" fmla="*/ 4924832 h 13511369"/>
                  <a:gd name="connsiteX372" fmla="*/ 10240787 w 12088748"/>
                  <a:gd name="connsiteY372" fmla="*/ 4928007 h 13511369"/>
                  <a:gd name="connsiteX373" fmla="*/ 10266187 w 12088748"/>
                  <a:gd name="connsiteY373" fmla="*/ 5153432 h 13511369"/>
                  <a:gd name="connsiteX374" fmla="*/ 10228088 w 12088748"/>
                  <a:gd name="connsiteY374" fmla="*/ 4959758 h 13511369"/>
                  <a:gd name="connsiteX375" fmla="*/ 10183637 w 12088748"/>
                  <a:gd name="connsiteY375" fmla="*/ 4972457 h 13511369"/>
                  <a:gd name="connsiteX376" fmla="*/ 10113787 w 12088748"/>
                  <a:gd name="connsiteY376" fmla="*/ 4861332 h 13511369"/>
                  <a:gd name="connsiteX377" fmla="*/ 10018538 w 12088748"/>
                  <a:gd name="connsiteY377" fmla="*/ 4931183 h 13511369"/>
                  <a:gd name="connsiteX378" fmla="*/ 9862962 w 12088748"/>
                  <a:gd name="connsiteY378" fmla="*/ 5058182 h 13511369"/>
                  <a:gd name="connsiteX379" fmla="*/ 10228087 w 12088748"/>
                  <a:gd name="connsiteY379" fmla="*/ 4724807 h 13511369"/>
                  <a:gd name="connsiteX380" fmla="*/ 10372550 w 12088748"/>
                  <a:gd name="connsiteY380" fmla="*/ 4634321 h 13511369"/>
                  <a:gd name="connsiteX381" fmla="*/ 10590037 w 12088748"/>
                  <a:gd name="connsiteY381" fmla="*/ 4581932 h 13511369"/>
                  <a:gd name="connsiteX382" fmla="*/ 10628138 w 12088748"/>
                  <a:gd name="connsiteY382" fmla="*/ 4461283 h 13511369"/>
                  <a:gd name="connsiteX383" fmla="*/ 10799588 w 12088748"/>
                  <a:gd name="connsiteY383" fmla="*/ 4334283 h 13511369"/>
                  <a:gd name="connsiteX384" fmla="*/ 10831337 w 12088748"/>
                  <a:gd name="connsiteY384" fmla="*/ 4080282 h 13511369"/>
                  <a:gd name="connsiteX385" fmla="*/ 10599562 w 12088748"/>
                  <a:gd name="connsiteY385" fmla="*/ 3997732 h 13511369"/>
                  <a:gd name="connsiteX386" fmla="*/ 10282063 w 12088748"/>
                  <a:gd name="connsiteY386" fmla="*/ 3950108 h 13511369"/>
                  <a:gd name="connsiteX387" fmla="*/ 10151887 w 12088748"/>
                  <a:gd name="connsiteY387" fmla="*/ 4010432 h 13511369"/>
                  <a:gd name="connsiteX388" fmla="*/ 10177288 w 12088748"/>
                  <a:gd name="connsiteY388" fmla="*/ 3845333 h 13511369"/>
                  <a:gd name="connsiteX389" fmla="*/ 10126488 w 12088748"/>
                  <a:gd name="connsiteY389" fmla="*/ 3670708 h 13511369"/>
                  <a:gd name="connsiteX390" fmla="*/ 10240787 w 12088748"/>
                  <a:gd name="connsiteY390" fmla="*/ 3708807 h 13511369"/>
                  <a:gd name="connsiteX391" fmla="*/ 10361438 w 12088748"/>
                  <a:gd name="connsiteY391" fmla="*/ 3600858 h 13511369"/>
                  <a:gd name="connsiteX392" fmla="*/ 10551938 w 12088748"/>
                  <a:gd name="connsiteY392" fmla="*/ 3661183 h 13511369"/>
                  <a:gd name="connsiteX393" fmla="*/ 10564638 w 12088748"/>
                  <a:gd name="connsiteY393" fmla="*/ 3477033 h 13511369"/>
                  <a:gd name="connsiteX394" fmla="*/ 10704337 w 12088748"/>
                  <a:gd name="connsiteY394" fmla="*/ 3515132 h 13511369"/>
                  <a:gd name="connsiteX395" fmla="*/ 10818637 w 12088748"/>
                  <a:gd name="connsiteY395" fmla="*/ 3210332 h 13511369"/>
                  <a:gd name="connsiteX396" fmla="*/ 10920238 w 12088748"/>
                  <a:gd name="connsiteY396" fmla="*/ 3299233 h 13511369"/>
                  <a:gd name="connsiteX397" fmla="*/ 11059937 w 12088748"/>
                  <a:gd name="connsiteY397" fmla="*/ 3283357 h 13511369"/>
                  <a:gd name="connsiteX398" fmla="*/ 11094862 w 12088748"/>
                  <a:gd name="connsiteY398" fmla="*/ 3508782 h 13511369"/>
                  <a:gd name="connsiteX399" fmla="*/ 11171063 w 12088748"/>
                  <a:gd name="connsiteY399" fmla="*/ 3251608 h 13511369"/>
                  <a:gd name="connsiteX400" fmla="*/ 11094863 w 12088748"/>
                  <a:gd name="connsiteY400" fmla="*/ 3165883 h 13511369"/>
                  <a:gd name="connsiteX401" fmla="*/ 11180587 w 12088748"/>
                  <a:gd name="connsiteY401" fmla="*/ 2911882 h 13511369"/>
                  <a:gd name="connsiteX402" fmla="*/ 10999613 w 12088748"/>
                  <a:gd name="connsiteY402" fmla="*/ 2988083 h 13511369"/>
                  <a:gd name="connsiteX403" fmla="*/ 10971037 w 12088748"/>
                  <a:gd name="connsiteY403" fmla="*/ 2918232 h 13511369"/>
                  <a:gd name="connsiteX404" fmla="*/ 10780537 w 12088748"/>
                  <a:gd name="connsiteY404" fmla="*/ 2715032 h 13511369"/>
                  <a:gd name="connsiteX405" fmla="*/ 10748788 w 12088748"/>
                  <a:gd name="connsiteY405" fmla="*/ 2530883 h 13511369"/>
                  <a:gd name="connsiteX406" fmla="*/ 10717038 w 12088748"/>
                  <a:gd name="connsiteY406" fmla="*/ 2435633 h 13511369"/>
                  <a:gd name="connsiteX407" fmla="*/ 10818637 w 12088748"/>
                  <a:gd name="connsiteY407" fmla="*/ 2334032 h 13511369"/>
                  <a:gd name="connsiteX408" fmla="*/ 11078988 w 12088748"/>
                  <a:gd name="connsiteY408" fmla="*/ 2099083 h 13511369"/>
                  <a:gd name="connsiteX409" fmla="*/ 11199637 w 12088748"/>
                  <a:gd name="connsiteY409" fmla="*/ 2118132 h 13511369"/>
                  <a:gd name="connsiteX410" fmla="*/ 11269488 w 12088748"/>
                  <a:gd name="connsiteY410" fmla="*/ 2029233 h 13511369"/>
                  <a:gd name="connsiteX411" fmla="*/ 11504437 w 12088748"/>
                  <a:gd name="connsiteY411" fmla="*/ 1921282 h 13511369"/>
                  <a:gd name="connsiteX412" fmla="*/ 11358388 w 12088748"/>
                  <a:gd name="connsiteY412" fmla="*/ 1851433 h 13511369"/>
                  <a:gd name="connsiteX413" fmla="*/ 11275837 w 12088748"/>
                  <a:gd name="connsiteY413" fmla="*/ 1705382 h 13511369"/>
                  <a:gd name="connsiteX414" fmla="*/ 11377437 w 12088748"/>
                  <a:gd name="connsiteY414" fmla="*/ 1279932 h 13511369"/>
                  <a:gd name="connsiteX415" fmla="*/ 11256787 w 12088748"/>
                  <a:gd name="connsiteY415" fmla="*/ 1019582 h 13511369"/>
                  <a:gd name="connsiteX416" fmla="*/ 11478244 w 12088748"/>
                  <a:gd name="connsiteY416" fmla="*/ 1355338 h 13511369"/>
                  <a:gd name="connsiteX417" fmla="*/ 11562778 w 12088748"/>
                  <a:gd name="connsiteY417" fmla="*/ 1269363 h 13511369"/>
                  <a:gd name="connsiteX418" fmla="*/ 11655250 w 12088748"/>
                  <a:gd name="connsiteY418" fmla="*/ 1156107 h 13511369"/>
                  <a:gd name="connsiteX419" fmla="*/ 11891787 w 12088748"/>
                  <a:gd name="connsiteY419" fmla="*/ 1476782 h 13511369"/>
                  <a:gd name="connsiteX420" fmla="*/ 11946159 w 12088748"/>
                  <a:gd name="connsiteY420" fmla="*/ 1559875 h 13511369"/>
                  <a:gd name="connsiteX421" fmla="*/ 12088637 w 12088748"/>
                  <a:gd name="connsiteY421" fmla="*/ 1578383 h 13511369"/>
                  <a:gd name="connsiteX422" fmla="*/ 11923537 w 12088748"/>
                  <a:gd name="connsiteY422" fmla="*/ 1133883 h 13511369"/>
                  <a:gd name="connsiteX423" fmla="*/ 11910837 w 12088748"/>
                  <a:gd name="connsiteY423" fmla="*/ 917982 h 13511369"/>
                  <a:gd name="connsiteX424" fmla="*/ 11777487 w 12088748"/>
                  <a:gd name="connsiteY424" fmla="*/ 721132 h 13511369"/>
                  <a:gd name="connsiteX425" fmla="*/ 11752087 w 12088748"/>
                  <a:gd name="connsiteY425"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489024 w 12088748"/>
                  <a:gd name="connsiteY116" fmla="*/ 4958170 h 13511369"/>
                  <a:gd name="connsiteX117" fmla="*/ 2471165 w 12088748"/>
                  <a:gd name="connsiteY117" fmla="*/ 5122225 h 13511369"/>
                  <a:gd name="connsiteX118" fmla="*/ 2398537 w 12088748"/>
                  <a:gd name="connsiteY118" fmla="*/ 5286782 h 13511369"/>
                  <a:gd name="connsiteX119" fmla="*/ 2506884 w 12088748"/>
                  <a:gd name="connsiteY119" fmla="*/ 5384163 h 13511369"/>
                  <a:gd name="connsiteX120" fmla="*/ 2512837 w 12088748"/>
                  <a:gd name="connsiteY120" fmla="*/ 5534432 h 13511369"/>
                  <a:gd name="connsiteX121" fmla="*/ 2516409 w 12088748"/>
                  <a:gd name="connsiteY121" fmla="*/ 5622288 h 13511369"/>
                  <a:gd name="connsiteX122" fmla="*/ 2649759 w 12088748"/>
                  <a:gd name="connsiteY122" fmla="*/ 5741350 h 13511369"/>
                  <a:gd name="connsiteX123" fmla="*/ 2814065 w 12088748"/>
                  <a:gd name="connsiteY123" fmla="*/ 5819932 h 13511369"/>
                  <a:gd name="connsiteX124" fmla="*/ 2846212 w 12088748"/>
                  <a:gd name="connsiteY124" fmla="*/ 6036875 h 13511369"/>
                  <a:gd name="connsiteX125" fmla="*/ 2836687 w 12088748"/>
                  <a:gd name="connsiteY125" fmla="*/ 6239282 h 13511369"/>
                  <a:gd name="connsiteX126" fmla="*/ 2611659 w 12088748"/>
                  <a:gd name="connsiteY126" fmla="*/ 6322375 h 13511369"/>
                  <a:gd name="connsiteX127" fmla="*/ 2627137 w 12088748"/>
                  <a:gd name="connsiteY127" fmla="*/ 6448832 h 13511369"/>
                  <a:gd name="connsiteX128" fmla="*/ 2531887 w 12088748"/>
                  <a:gd name="connsiteY128" fmla="*/ 6696482 h 13511369"/>
                  <a:gd name="connsiteX129" fmla="*/ 2585465 w 12088748"/>
                  <a:gd name="connsiteY129" fmla="*/ 6812913 h 13511369"/>
                  <a:gd name="connsiteX130" fmla="*/ 2535459 w 12088748"/>
                  <a:gd name="connsiteY130" fmla="*/ 6872444 h 13511369"/>
                  <a:gd name="connsiteX131" fmla="*/ 2478309 w 12088748"/>
                  <a:gd name="connsiteY131" fmla="*/ 6981982 h 13511369"/>
                  <a:gd name="connsiteX132" fmla="*/ 2365199 w 12088748"/>
                  <a:gd name="connsiteY132" fmla="*/ 7022714 h 13511369"/>
                  <a:gd name="connsiteX133" fmla="*/ 2123503 w 12088748"/>
                  <a:gd name="connsiteY133" fmla="*/ 7248682 h 13511369"/>
                  <a:gd name="connsiteX134" fmla="*/ 2171128 w 12088748"/>
                  <a:gd name="connsiteY134" fmla="*/ 7551100 h 13511369"/>
                  <a:gd name="connsiteX135" fmla="*/ 2143743 w 12088748"/>
                  <a:gd name="connsiteY135" fmla="*/ 7627551 h 13511369"/>
                  <a:gd name="connsiteX136" fmla="*/ 1973484 w 12088748"/>
                  <a:gd name="connsiteY136" fmla="*/ 7703500 h 13511369"/>
                  <a:gd name="connsiteX137" fmla="*/ 1867519 w 12088748"/>
                  <a:gd name="connsiteY137" fmla="*/ 7841863 h 13511369"/>
                  <a:gd name="connsiteX138" fmla="*/ 1842515 w 12088748"/>
                  <a:gd name="connsiteY138" fmla="*/ 8084500 h 13511369"/>
                  <a:gd name="connsiteX139" fmla="*/ 1721072 w 12088748"/>
                  <a:gd name="connsiteY139" fmla="*/ 8148794 h 13511369"/>
                  <a:gd name="connsiteX140" fmla="*/ 1703212 w 12088748"/>
                  <a:gd name="connsiteY140" fmla="*/ 8291919 h 13511369"/>
                  <a:gd name="connsiteX141" fmla="*/ 1671065 w 12088748"/>
                  <a:gd name="connsiteY141" fmla="*/ 8510744 h 13511369"/>
                  <a:gd name="connsiteX142" fmla="*/ 1716309 w 12088748"/>
                  <a:gd name="connsiteY142" fmla="*/ 8653619 h 13511369"/>
                  <a:gd name="connsiteX143" fmla="*/ 1706784 w 12088748"/>
                  <a:gd name="connsiteY143" fmla="*/ 8772682 h 13511369"/>
                  <a:gd name="connsiteX144" fmla="*/ 1788937 w 12088748"/>
                  <a:gd name="connsiteY144" fmla="*/ 8963432 h 13511369"/>
                  <a:gd name="connsiteX145" fmla="*/ 1657969 w 12088748"/>
                  <a:gd name="connsiteY145" fmla="*/ 9413488 h 13511369"/>
                  <a:gd name="connsiteX146" fmla="*/ 1506759 w 12088748"/>
                  <a:gd name="connsiteY146" fmla="*/ 9498963 h 13511369"/>
                  <a:gd name="connsiteX147" fmla="*/ 1463897 w 12088748"/>
                  <a:gd name="connsiteY147" fmla="*/ 9682319 h 13511369"/>
                  <a:gd name="connsiteX148" fmla="*/ 1321022 w 12088748"/>
                  <a:gd name="connsiteY148" fmla="*/ 9748994 h 13511369"/>
                  <a:gd name="connsiteX149" fmla="*/ 1312687 w 12088748"/>
                  <a:gd name="connsiteY149" fmla="*/ 9839732 h 13511369"/>
                  <a:gd name="connsiteX150" fmla="*/ 1237678 w 12088748"/>
                  <a:gd name="connsiteY150" fmla="*/ 9970450 h 13511369"/>
                  <a:gd name="connsiteX151" fmla="*/ 1254347 w 12088748"/>
                  <a:gd name="connsiteY151" fmla="*/ 10151425 h 13511369"/>
                  <a:gd name="connsiteX152" fmla="*/ 1179337 w 12088748"/>
                  <a:gd name="connsiteY152" fmla="*/ 10315982 h 13511369"/>
                  <a:gd name="connsiteX153" fmla="*/ 932878 w 12088748"/>
                  <a:gd name="connsiteY153" fmla="*/ 10353832 h 13511369"/>
                  <a:gd name="connsiteX154" fmla="*/ 817387 w 12088748"/>
                  <a:gd name="connsiteY154" fmla="*/ 10468382 h 13511369"/>
                  <a:gd name="connsiteX155" fmla="*/ 678084 w 12088748"/>
                  <a:gd name="connsiteY155" fmla="*/ 10480038 h 13511369"/>
                  <a:gd name="connsiteX156" fmla="*/ 585215 w 12088748"/>
                  <a:gd name="connsiteY156" fmla="*/ 10544332 h 13511369"/>
                  <a:gd name="connsiteX157" fmla="*/ 497109 w 12088748"/>
                  <a:gd name="connsiteY157" fmla="*/ 10503850 h 13511369"/>
                  <a:gd name="connsiteX158" fmla="*/ 399478 w 12088748"/>
                  <a:gd name="connsiteY158" fmla="*/ 10510994 h 13511369"/>
                  <a:gd name="connsiteX159" fmla="*/ 301847 w 12088748"/>
                  <a:gd name="connsiteY159" fmla="*/ 10482419 h 13511369"/>
                  <a:gd name="connsiteX160" fmla="*/ 238743 w 12088748"/>
                  <a:gd name="connsiteY160" fmla="*/ 10535057 h 13511369"/>
                  <a:gd name="connsiteX161" fmla="*/ 17287 w 12088748"/>
                  <a:gd name="connsiteY161" fmla="*/ 10430282 h 13511369"/>
                  <a:gd name="connsiteX162" fmla="*/ 78009 w 12088748"/>
                  <a:gd name="connsiteY162" fmla="*/ 10608625 h 13511369"/>
                  <a:gd name="connsiteX163" fmla="*/ 11334 w 12088748"/>
                  <a:gd name="connsiteY163" fmla="*/ 10787219 h 13511369"/>
                  <a:gd name="connsiteX164" fmla="*/ 112537 w 12088748"/>
                  <a:gd name="connsiteY164" fmla="*/ 11056551 h 13511369"/>
                  <a:gd name="connsiteX165" fmla="*/ 8953 w 12088748"/>
                  <a:gd name="connsiteY165" fmla="*/ 11234894 h 13511369"/>
                  <a:gd name="connsiteX166" fmla="*/ 17287 w 12088748"/>
                  <a:gd name="connsiteY166" fmla="*/ 11420882 h 13511369"/>
                  <a:gd name="connsiteX167" fmla="*/ 158972 w 12088748"/>
                  <a:gd name="connsiteY167" fmla="*/ 11470638 h 13511369"/>
                  <a:gd name="connsiteX168" fmla="*/ 455437 w 12088748"/>
                  <a:gd name="connsiteY168" fmla="*/ 11497082 h 13511369"/>
                  <a:gd name="connsiteX169" fmla="*/ 623315 w 12088748"/>
                  <a:gd name="connsiteY169" fmla="*/ 11544457 h 13511369"/>
                  <a:gd name="connsiteX170" fmla="*/ 737615 w 12088748"/>
                  <a:gd name="connsiteY170" fmla="*/ 11489688 h 13511369"/>
                  <a:gd name="connsiteX171" fmla="*/ 912637 w 12088748"/>
                  <a:gd name="connsiteY171" fmla="*/ 11535182 h 13511369"/>
                  <a:gd name="connsiteX172" fmla="*/ 1078134 w 12088748"/>
                  <a:gd name="connsiteY172" fmla="*/ 11413488 h 13511369"/>
                  <a:gd name="connsiteX173" fmla="*/ 1155524 w 12088748"/>
                  <a:gd name="connsiteY173" fmla="*/ 11470889 h 13511369"/>
                  <a:gd name="connsiteX174" fmla="*/ 1294828 w 12088748"/>
                  <a:gd name="connsiteY174" fmla="*/ 11496832 h 13511369"/>
                  <a:gd name="connsiteX175" fmla="*/ 1466278 w 12088748"/>
                  <a:gd name="connsiteY175" fmla="*/ 11508738 h 13511369"/>
                  <a:gd name="connsiteX176" fmla="*/ 1552003 w 12088748"/>
                  <a:gd name="connsiteY176" fmla="*/ 11573032 h 13511369"/>
                  <a:gd name="connsiteX177" fmla="*/ 1652015 w 12088748"/>
                  <a:gd name="connsiteY177" fmla="*/ 11580175 h 13511369"/>
                  <a:gd name="connsiteX178" fmla="*/ 1731787 w 12088748"/>
                  <a:gd name="connsiteY178" fmla="*/ 11592332 h 13511369"/>
                  <a:gd name="connsiteX179" fmla="*/ 1659159 w 12088748"/>
                  <a:gd name="connsiteY179" fmla="*/ 11737338 h 13511369"/>
                  <a:gd name="connsiteX180" fmla="*/ 1693687 w 12088748"/>
                  <a:gd name="connsiteY180" fmla="*/ 11992382 h 13511369"/>
                  <a:gd name="connsiteX181" fmla="*/ 1871090 w 12088748"/>
                  <a:gd name="connsiteY181" fmla="*/ 12130244 h 13511369"/>
                  <a:gd name="connsiteX182" fmla="*/ 1993724 w 12088748"/>
                  <a:gd name="connsiteY182" fmla="*/ 12056676 h 13511369"/>
                  <a:gd name="connsiteX183" fmla="*/ 2066353 w 12088748"/>
                  <a:gd name="connsiteY183" fmla="*/ 12104050 h 13511369"/>
                  <a:gd name="connsiteX184" fmla="*/ 2142553 w 12088748"/>
                  <a:gd name="connsiteY184" fmla="*/ 12034994 h 13511369"/>
                  <a:gd name="connsiteX185" fmla="*/ 2242565 w 12088748"/>
                  <a:gd name="connsiteY185" fmla="*/ 12058807 h 13511369"/>
                  <a:gd name="connsiteX186" fmla="*/ 2473547 w 12088748"/>
                  <a:gd name="connsiteY186" fmla="*/ 12008800 h 13511369"/>
                  <a:gd name="connsiteX187" fmla="*/ 2524743 w 12088748"/>
                  <a:gd name="connsiteY187" fmla="*/ 11899513 h 13511369"/>
                  <a:gd name="connsiteX188" fmla="*/ 2893837 w 12088748"/>
                  <a:gd name="connsiteY188" fmla="*/ 12030482 h 13511369"/>
                  <a:gd name="connsiteX189" fmla="*/ 2983134 w 12088748"/>
                  <a:gd name="connsiteY189" fmla="*/ 12018325 h 13511369"/>
                  <a:gd name="connsiteX190" fmla="*/ 3084337 w 12088748"/>
                  <a:gd name="connsiteY190" fmla="*/ 12182882 h 13511369"/>
                  <a:gd name="connsiteX191" fmla="*/ 3323653 w 12088748"/>
                  <a:gd name="connsiteY191" fmla="*/ 12127863 h 13511369"/>
                  <a:gd name="connsiteX192" fmla="*/ 3433190 w 12088748"/>
                  <a:gd name="connsiteY192" fmla="*/ 12196919 h 13511369"/>
                  <a:gd name="connsiteX193" fmla="*/ 3586781 w 12088748"/>
                  <a:gd name="connsiteY193" fmla="*/ 12266226 h 13511369"/>
                  <a:gd name="connsiteX194" fmla="*/ 3522487 w 12088748"/>
                  <a:gd name="connsiteY194" fmla="*/ 12387670 h 13511369"/>
                  <a:gd name="connsiteX195" fmla="*/ 3607022 w 12088748"/>
                  <a:gd name="connsiteY195" fmla="*/ 12592207 h 13511369"/>
                  <a:gd name="connsiteX196" fmla="*/ 3560587 w 12088748"/>
                  <a:gd name="connsiteY196" fmla="*/ 12773432 h 13511369"/>
                  <a:gd name="connsiteX197" fmla="*/ 3545109 w 12088748"/>
                  <a:gd name="connsiteY197" fmla="*/ 12987494 h 13511369"/>
                  <a:gd name="connsiteX198" fmla="*/ 3636787 w 12088748"/>
                  <a:gd name="connsiteY198" fmla="*/ 13211582 h 13511369"/>
                  <a:gd name="connsiteX199" fmla="*/ 3922537 w 12088748"/>
                  <a:gd name="connsiteY199" fmla="*/ 13440182 h 13511369"/>
                  <a:gd name="connsiteX200" fmla="*/ 4514278 w 12088748"/>
                  <a:gd name="connsiteY200" fmla="*/ 13511369 h 13511369"/>
                  <a:gd name="connsiteX201" fmla="*/ 4549996 w 12088748"/>
                  <a:gd name="connsiteY201" fmla="*/ 13442312 h 13511369"/>
                  <a:gd name="connsiteX202" fmla="*/ 4208287 w 12088748"/>
                  <a:gd name="connsiteY202" fmla="*/ 13154432 h 13511369"/>
                  <a:gd name="connsiteX203" fmla="*/ 4635722 w 12088748"/>
                  <a:gd name="connsiteY203" fmla="*/ 13268482 h 13511369"/>
                  <a:gd name="connsiteX204" fmla="*/ 4951237 w 12088748"/>
                  <a:gd name="connsiteY204" fmla="*/ 13268732 h 13511369"/>
                  <a:gd name="connsiteX205" fmla="*/ 5052440 w 12088748"/>
                  <a:gd name="connsiteY205" fmla="*/ 13058932 h 13511369"/>
                  <a:gd name="connsiteX206" fmla="*/ 5011959 w 12088748"/>
                  <a:gd name="connsiteY206" fmla="*/ 12985113 h 13511369"/>
                  <a:gd name="connsiteX207" fmla="*/ 5008387 w 12088748"/>
                  <a:gd name="connsiteY207" fmla="*/ 12678182 h 13511369"/>
                  <a:gd name="connsiteX208" fmla="*/ 5084587 w 12088748"/>
                  <a:gd name="connsiteY208" fmla="*/ 12563882 h 13511369"/>
                  <a:gd name="connsiteX209" fmla="*/ 5046487 w 12088748"/>
                  <a:gd name="connsiteY209" fmla="*/ 12225745 h 13511369"/>
                  <a:gd name="connsiteX210" fmla="*/ 5375100 w 12088748"/>
                  <a:gd name="connsiteY210" fmla="*/ 12097157 h 13511369"/>
                  <a:gd name="connsiteX211" fmla="*/ 5656087 w 12088748"/>
                  <a:gd name="connsiteY211" fmla="*/ 12180502 h 13511369"/>
                  <a:gd name="connsiteX212" fmla="*/ 5541787 w 12088748"/>
                  <a:gd name="connsiteY212" fmla="*/ 11249432 h 13511369"/>
                  <a:gd name="connsiteX213" fmla="*/ 5602510 w 12088748"/>
                  <a:gd name="connsiteY213" fmla="*/ 10722925 h 13511369"/>
                  <a:gd name="connsiteX214" fmla="*/ 5485827 w 12088748"/>
                  <a:gd name="connsiteY214" fmla="*/ 10663394 h 13511369"/>
                  <a:gd name="connsiteX215" fmla="*/ 5602509 w 12088748"/>
                  <a:gd name="connsiteY215" fmla="*/ 10701495 h 13511369"/>
                  <a:gd name="connsiteX216" fmla="*/ 5628703 w 12088748"/>
                  <a:gd name="connsiteY216" fmla="*/ 10160950 h 13511369"/>
                  <a:gd name="connsiteX217" fmla="*/ 5715618 w 12088748"/>
                  <a:gd name="connsiteY217" fmla="*/ 9775438 h 13511369"/>
                  <a:gd name="connsiteX218" fmla="*/ 5847778 w 12088748"/>
                  <a:gd name="connsiteY218" fmla="*/ 9408475 h 13511369"/>
                  <a:gd name="connsiteX219" fmla="*/ 5938265 w 12088748"/>
                  <a:gd name="connsiteY219" fmla="*/ 9196544 h 13511369"/>
                  <a:gd name="connsiteX220" fmla="*/ 5776340 w 12088748"/>
                  <a:gd name="connsiteY220" fmla="*/ 9329894 h 13511369"/>
                  <a:gd name="connsiteX221" fmla="*/ 5940647 w 12088748"/>
                  <a:gd name="connsiteY221" fmla="*/ 9137013 h 13511369"/>
                  <a:gd name="connsiteX222" fmla="*/ 5972794 w 12088748"/>
                  <a:gd name="connsiteY222" fmla="*/ 8956289 h 13511369"/>
                  <a:gd name="connsiteX223" fmla="*/ 5976365 w 12088748"/>
                  <a:gd name="connsiteY223" fmla="*/ 9087006 h 13511369"/>
                  <a:gd name="connsiteX224" fmla="*/ 6458567 w 12088748"/>
                  <a:gd name="connsiteY224" fmla="*/ 8201432 h 13511369"/>
                  <a:gd name="connsiteX225" fmla="*/ 6221634 w 12088748"/>
                  <a:gd name="connsiteY225" fmla="*/ 8101170 h 13511369"/>
                  <a:gd name="connsiteX226" fmla="*/ 6443090 w 12088748"/>
                  <a:gd name="connsiteY226" fmla="*/ 8110694 h 13511369"/>
                  <a:gd name="connsiteX227" fmla="*/ 6713363 w 12088748"/>
                  <a:gd name="connsiteY227" fmla="*/ 8074975 h 13511369"/>
                  <a:gd name="connsiteX228" fmla="*/ 6872907 w 12088748"/>
                  <a:gd name="connsiteY228" fmla="*/ 8032113 h 13511369"/>
                  <a:gd name="connsiteX229" fmla="*/ 6802659 w 12088748"/>
                  <a:gd name="connsiteY229" fmla="*/ 7972582 h 13511369"/>
                  <a:gd name="connsiteX230" fmla="*/ 6894339 w 12088748"/>
                  <a:gd name="connsiteY230" fmla="*/ 7846626 h 13511369"/>
                  <a:gd name="connsiteX231" fmla="*/ 6997921 w 12088748"/>
                  <a:gd name="connsiteY231" fmla="*/ 7867807 h 13511369"/>
                  <a:gd name="connsiteX232" fmla="*/ 7034832 w 12088748"/>
                  <a:gd name="connsiteY232" fmla="*/ 7793990 h 13511369"/>
                  <a:gd name="connsiteX233" fmla="*/ 6961013 w 12088748"/>
                  <a:gd name="connsiteY233" fmla="*/ 7693975 h 13511369"/>
                  <a:gd name="connsiteX234" fmla="*/ 6927676 w 12088748"/>
                  <a:gd name="connsiteY234" fmla="*/ 7596344 h 13511369"/>
                  <a:gd name="connsiteX235" fmla="*/ 6837187 w 12088748"/>
                  <a:gd name="connsiteY235" fmla="*/ 7591832 h 13511369"/>
                  <a:gd name="connsiteX236" fmla="*/ 6763369 w 12088748"/>
                  <a:gd name="connsiteY236" fmla="*/ 7674925 h 13511369"/>
                  <a:gd name="connsiteX237" fmla="*/ 6627637 w 12088748"/>
                  <a:gd name="connsiteY237" fmla="*/ 7687082 h 13511369"/>
                  <a:gd name="connsiteX238" fmla="*/ 6687169 w 12088748"/>
                  <a:gd name="connsiteY238" fmla="*/ 7617775 h 13511369"/>
                  <a:gd name="connsiteX239" fmla="*/ 6699076 w 12088748"/>
                  <a:gd name="connsiteY239" fmla="*/ 7529669 h 13511369"/>
                  <a:gd name="connsiteX240" fmla="*/ 6720506 w 12088748"/>
                  <a:gd name="connsiteY240" fmla="*/ 7467756 h 13511369"/>
                  <a:gd name="connsiteX241" fmla="*/ 6684787 w 12088748"/>
                  <a:gd name="connsiteY241" fmla="*/ 7401332 h 13511369"/>
                  <a:gd name="connsiteX242" fmla="*/ 6620494 w 12088748"/>
                  <a:gd name="connsiteY242" fmla="*/ 7432038 h 13511369"/>
                  <a:gd name="connsiteX243" fmla="*/ 6618112 w 12088748"/>
                  <a:gd name="connsiteY243" fmla="*/ 7351326 h 13511369"/>
                  <a:gd name="connsiteX244" fmla="*/ 6837188 w 12088748"/>
                  <a:gd name="connsiteY244" fmla="*/ 7243919 h 13511369"/>
                  <a:gd name="connsiteX245" fmla="*/ 6801469 w 12088748"/>
                  <a:gd name="connsiteY245" fmla="*/ 7089138 h 13511369"/>
                  <a:gd name="connsiteX246" fmla="*/ 6877669 w 12088748"/>
                  <a:gd name="connsiteY246" fmla="*/ 7072469 h 13511369"/>
                  <a:gd name="connsiteX247" fmla="*/ 6856237 w 12088748"/>
                  <a:gd name="connsiteY247" fmla="*/ 6982232 h 13511369"/>
                  <a:gd name="connsiteX248" fmla="*/ 6961013 w 12088748"/>
                  <a:gd name="connsiteY248" fmla="*/ 6984363 h 13511369"/>
                  <a:gd name="connsiteX249" fmla="*/ 7003876 w 12088748"/>
                  <a:gd name="connsiteY249" fmla="*/ 6903400 h 13511369"/>
                  <a:gd name="connsiteX250" fmla="*/ 7106269 w 12088748"/>
                  <a:gd name="connsiteY250" fmla="*/ 6936738 h 13511369"/>
                  <a:gd name="connsiteX251" fmla="*/ 7180088 w 12088748"/>
                  <a:gd name="connsiteY251" fmla="*/ 7039132 h 13511369"/>
                  <a:gd name="connsiteX252" fmla="*/ 7246763 w 12088748"/>
                  <a:gd name="connsiteY252" fmla="*/ 6979600 h 13511369"/>
                  <a:gd name="connsiteX253" fmla="*/ 7187232 w 12088748"/>
                  <a:gd name="connsiteY253" fmla="*/ 6843869 h 13511369"/>
                  <a:gd name="connsiteX254" fmla="*/ 7244381 w 12088748"/>
                  <a:gd name="connsiteY254" fmla="*/ 6896506 h 13511369"/>
                  <a:gd name="connsiteX255" fmla="*/ 7361063 w 12088748"/>
                  <a:gd name="connsiteY255" fmla="*/ 6934357 h 13511369"/>
                  <a:gd name="connsiteX256" fmla="*/ 7434882 w 12088748"/>
                  <a:gd name="connsiteY256" fmla="*/ 7006046 h 13511369"/>
                  <a:gd name="connsiteX257" fmla="*/ 7403926 w 12088748"/>
                  <a:gd name="connsiteY257" fmla="*/ 7144158 h 13511369"/>
                  <a:gd name="connsiteX258" fmla="*/ 7475363 w 12088748"/>
                  <a:gd name="connsiteY258" fmla="*/ 7108439 h 13511369"/>
                  <a:gd name="connsiteX259" fmla="*/ 7465837 w 12088748"/>
                  <a:gd name="connsiteY259" fmla="*/ 7077482 h 13511369"/>
                  <a:gd name="connsiteX260" fmla="*/ 7542038 w 12088748"/>
                  <a:gd name="connsiteY260" fmla="*/ 7163208 h 13511369"/>
                  <a:gd name="connsiteX261" fmla="*/ 7477744 w 12088748"/>
                  <a:gd name="connsiteY261" fmla="*/ 7244171 h 13511369"/>
                  <a:gd name="connsiteX262" fmla="*/ 7542037 w 12088748"/>
                  <a:gd name="connsiteY262" fmla="*/ 7325132 h 13511369"/>
                  <a:gd name="connsiteX263" fmla="*/ 7468219 w 12088748"/>
                  <a:gd name="connsiteY263" fmla="*/ 7344183 h 13511369"/>
                  <a:gd name="connsiteX264" fmla="*/ 7375351 w 12088748"/>
                  <a:gd name="connsiteY264" fmla="*/ 7296558 h 13511369"/>
                  <a:gd name="connsiteX265" fmla="*/ 7327726 w 12088748"/>
                  <a:gd name="connsiteY265" fmla="*/ 7406096 h 13511369"/>
                  <a:gd name="connsiteX266" fmla="*/ 7403926 w 12088748"/>
                  <a:gd name="connsiteY266" fmla="*/ 7425146 h 13511369"/>
                  <a:gd name="connsiteX267" fmla="*/ 7458694 w 12088748"/>
                  <a:gd name="connsiteY267" fmla="*/ 7484677 h 13511369"/>
                  <a:gd name="connsiteX268" fmla="*/ 7484888 w 12088748"/>
                  <a:gd name="connsiteY268" fmla="*/ 7515382 h 13511369"/>
                  <a:gd name="connsiteX269" fmla="*/ 7505128 w 12088748"/>
                  <a:gd name="connsiteY269" fmla="*/ 7467755 h 13511369"/>
                  <a:gd name="connsiteX270" fmla="*/ 7563469 w 12088748"/>
                  <a:gd name="connsiteY270" fmla="*/ 7529921 h 13511369"/>
                  <a:gd name="connsiteX271" fmla="*/ 7656338 w 12088748"/>
                  <a:gd name="connsiteY271" fmla="*/ 7615646 h 13511369"/>
                  <a:gd name="connsiteX272" fmla="*/ 7656338 w 12088748"/>
                  <a:gd name="connsiteY272" fmla="*/ 7510871 h 13511369"/>
                  <a:gd name="connsiteX273" fmla="*/ 7830168 w 12088748"/>
                  <a:gd name="connsiteY273" fmla="*/ 7606120 h 13511369"/>
                  <a:gd name="connsiteX274" fmla="*/ 7723013 w 12088748"/>
                  <a:gd name="connsiteY274" fmla="*/ 7370377 h 13511369"/>
                  <a:gd name="connsiteX275" fmla="*/ 7725394 w 12088748"/>
                  <a:gd name="connsiteY275" fmla="*/ 7234646 h 13511369"/>
                  <a:gd name="connsiteX276" fmla="*/ 7630144 w 12088748"/>
                  <a:gd name="connsiteY276" fmla="*/ 7206071 h 13511369"/>
                  <a:gd name="connsiteX277" fmla="*/ 7694437 w 12088748"/>
                  <a:gd name="connsiteY277" fmla="*/ 7039382 h 13511369"/>
                  <a:gd name="connsiteX278" fmla="*/ 8392144 w 12088748"/>
                  <a:gd name="connsiteY278" fmla="*/ 6653621 h 13511369"/>
                  <a:gd name="connsiteX279" fmla="*/ 8720757 w 12088748"/>
                  <a:gd name="connsiteY279" fmla="*/ 6591708 h 13511369"/>
                  <a:gd name="connsiteX280" fmla="*/ 8739807 w 12088748"/>
                  <a:gd name="connsiteY280" fmla="*/ 6696483 h 13511369"/>
                  <a:gd name="connsiteX281" fmla="*/ 8813626 w 12088748"/>
                  <a:gd name="connsiteY281" fmla="*/ 6701246 h 13511369"/>
                  <a:gd name="connsiteX282" fmla="*/ 8789812 w 12088748"/>
                  <a:gd name="connsiteY282" fmla="*/ 6548844 h 13511369"/>
                  <a:gd name="connsiteX283" fmla="*/ 9332737 w 12088748"/>
                  <a:gd name="connsiteY283" fmla="*/ 6544082 h 13511369"/>
                  <a:gd name="connsiteX284" fmla="*/ 9520856 w 12088748"/>
                  <a:gd name="connsiteY284" fmla="*/ 6494075 h 13511369"/>
                  <a:gd name="connsiteX285" fmla="*/ 9647062 w 12088748"/>
                  <a:gd name="connsiteY285" fmla="*/ 6298813 h 13511369"/>
                  <a:gd name="connsiteX286" fmla="*/ 9923287 w 12088748"/>
                  <a:gd name="connsiteY286" fmla="*/ 6334532 h 13511369"/>
                  <a:gd name="connsiteX287" fmla="*/ 9887569 w 12088748"/>
                  <a:gd name="connsiteY287" fmla="*/ 6420258 h 13511369"/>
                  <a:gd name="connsiteX288" fmla="*/ 9744694 w 12088748"/>
                  <a:gd name="connsiteY288" fmla="*/ 6434546 h 13511369"/>
                  <a:gd name="connsiteX289" fmla="*/ 9813749 w 12088748"/>
                  <a:gd name="connsiteY289" fmla="*/ 6489313 h 13511369"/>
                  <a:gd name="connsiteX290" fmla="*/ 9682782 w 12088748"/>
                  <a:gd name="connsiteY290" fmla="*/ 6517889 h 13511369"/>
                  <a:gd name="connsiteX291" fmla="*/ 9556576 w 12088748"/>
                  <a:gd name="connsiteY291" fmla="*/ 6508364 h 13511369"/>
                  <a:gd name="connsiteX292" fmla="*/ 9470850 w 12088748"/>
                  <a:gd name="connsiteY292" fmla="*/ 6544082 h 13511369"/>
                  <a:gd name="connsiteX293" fmla="*/ 9439894 w 12088748"/>
                  <a:gd name="connsiteY293" fmla="*/ 6848883 h 13511369"/>
                  <a:gd name="connsiteX294" fmla="*/ 9601819 w 12088748"/>
                  <a:gd name="connsiteY294" fmla="*/ 6882220 h 13511369"/>
                  <a:gd name="connsiteX295" fmla="*/ 9808987 w 12088748"/>
                  <a:gd name="connsiteY295" fmla="*/ 6696482 h 13511369"/>
                  <a:gd name="connsiteX296" fmla="*/ 9847088 w 12088748"/>
                  <a:gd name="connsiteY296" fmla="*/ 6794114 h 13511369"/>
                  <a:gd name="connsiteX297" fmla="*/ 9994726 w 12088748"/>
                  <a:gd name="connsiteY297" fmla="*/ 6717914 h 13511369"/>
                  <a:gd name="connsiteX298" fmla="*/ 9894713 w 12088748"/>
                  <a:gd name="connsiteY298" fmla="*/ 6956040 h 13511369"/>
                  <a:gd name="connsiteX299" fmla="*/ 10037588 w 12088748"/>
                  <a:gd name="connsiteY299" fmla="*/ 6898889 h 13511369"/>
                  <a:gd name="connsiteX300" fmla="*/ 10004251 w 12088748"/>
                  <a:gd name="connsiteY300" fmla="*/ 6986996 h 13511369"/>
                  <a:gd name="connsiteX301" fmla="*/ 10235232 w 12088748"/>
                  <a:gd name="connsiteY301" fmla="*/ 6984614 h 13511369"/>
                  <a:gd name="connsiteX302" fmla="*/ 10075687 w 12088748"/>
                  <a:gd name="connsiteY302" fmla="*/ 7039382 h 13511369"/>
                  <a:gd name="connsiteX303" fmla="*/ 9966151 w 12088748"/>
                  <a:gd name="connsiteY303" fmla="*/ 7096533 h 13511369"/>
                  <a:gd name="connsiteX304" fmla="*/ 9847088 w 12088748"/>
                  <a:gd name="connsiteY304" fmla="*/ 7210833 h 13511369"/>
                  <a:gd name="connsiteX305" fmla="*/ 9882806 w 12088748"/>
                  <a:gd name="connsiteY305" fmla="*/ 7270363 h 13511369"/>
                  <a:gd name="connsiteX306" fmla="*/ 9925669 w 12088748"/>
                  <a:gd name="connsiteY306" fmla="*/ 7320371 h 13511369"/>
                  <a:gd name="connsiteX307" fmla="*/ 10004251 w 12088748"/>
                  <a:gd name="connsiteY307" fmla="*/ 7287033 h 13511369"/>
                  <a:gd name="connsiteX308" fmla="*/ 10016156 w 12088748"/>
                  <a:gd name="connsiteY308" fmla="*/ 7348944 h 13511369"/>
                  <a:gd name="connsiteX309" fmla="*/ 10130457 w 12088748"/>
                  <a:gd name="connsiteY309" fmla="*/ 7210833 h 13511369"/>
                  <a:gd name="connsiteX310" fmla="*/ 10166176 w 12088748"/>
                  <a:gd name="connsiteY310" fmla="*/ 7356089 h 13511369"/>
                  <a:gd name="connsiteX311" fmla="*/ 10261426 w 12088748"/>
                  <a:gd name="connsiteY311" fmla="*/ 7239408 h 13511369"/>
                  <a:gd name="connsiteX312" fmla="*/ 10287619 w 12088748"/>
                  <a:gd name="connsiteY312" fmla="*/ 7401332 h 13511369"/>
                  <a:gd name="connsiteX313" fmla="*/ 10361437 w 12088748"/>
                  <a:gd name="connsiteY313" fmla="*/ 7477532 h 13511369"/>
                  <a:gd name="connsiteX314" fmla="*/ 10151887 w 12088748"/>
                  <a:gd name="connsiteY314" fmla="*/ 7591832 h 13511369"/>
                  <a:gd name="connsiteX315" fmla="*/ 10304288 w 12088748"/>
                  <a:gd name="connsiteY315" fmla="*/ 7741852 h 13511369"/>
                  <a:gd name="connsiteX316" fmla="*/ 10335244 w 12088748"/>
                  <a:gd name="connsiteY316" fmla="*/ 7644221 h 13511369"/>
                  <a:gd name="connsiteX317" fmla="*/ 10406680 w 12088748"/>
                  <a:gd name="connsiteY317" fmla="*/ 7732326 h 13511369"/>
                  <a:gd name="connsiteX318" fmla="*/ 10528126 w 12088748"/>
                  <a:gd name="connsiteY318" fmla="*/ 7691846 h 13511369"/>
                  <a:gd name="connsiteX319" fmla="*/ 10532887 w 12088748"/>
                  <a:gd name="connsiteY319" fmla="*/ 7777570 h 13511369"/>
                  <a:gd name="connsiteX320" fmla="*/ 10530506 w 12088748"/>
                  <a:gd name="connsiteY320" fmla="*/ 7875200 h 13511369"/>
                  <a:gd name="connsiteX321" fmla="*/ 10640043 w 12088748"/>
                  <a:gd name="connsiteY321" fmla="*/ 7837101 h 13511369"/>
                  <a:gd name="connsiteX322" fmla="*/ 10680526 w 12088748"/>
                  <a:gd name="connsiteY322" fmla="*/ 8075227 h 13511369"/>
                  <a:gd name="connsiteX323" fmla="*/ 10818637 w 12088748"/>
                  <a:gd name="connsiteY323" fmla="*/ 8106182 h 13511369"/>
                  <a:gd name="connsiteX324" fmla="*/ 10832925 w 12088748"/>
                  <a:gd name="connsiteY324" fmla="*/ 7815670 h 13511369"/>
                  <a:gd name="connsiteX325" fmla="*/ 10923413 w 12088748"/>
                  <a:gd name="connsiteY325" fmla="*/ 7791858 h 13511369"/>
                  <a:gd name="connsiteX326" fmla="*/ 10992469 w 12088748"/>
                  <a:gd name="connsiteY326" fmla="*/ 7620407 h 13511369"/>
                  <a:gd name="connsiteX327" fmla="*/ 10954369 w 12088748"/>
                  <a:gd name="connsiteY327" fmla="*/ 7491821 h 13511369"/>
                  <a:gd name="connsiteX328" fmla="*/ 10859119 w 12088748"/>
                  <a:gd name="connsiteY328" fmla="*/ 7479913 h 13511369"/>
                  <a:gd name="connsiteX329" fmla="*/ 10906743 w 12088748"/>
                  <a:gd name="connsiteY329" fmla="*/ 7360851 h 13511369"/>
                  <a:gd name="connsiteX330" fmla="*/ 10801969 w 12088748"/>
                  <a:gd name="connsiteY330" fmla="*/ 7289414 h 13511369"/>
                  <a:gd name="connsiteX331" fmla="*/ 10761487 w 12088748"/>
                  <a:gd name="connsiteY331" fmla="*/ 7058432 h 13511369"/>
                  <a:gd name="connsiteX332" fmla="*/ 10443987 w 12088748"/>
                  <a:gd name="connsiteY332" fmla="*/ 7020332 h 13511369"/>
                  <a:gd name="connsiteX333" fmla="*/ 10513838 w 12088748"/>
                  <a:gd name="connsiteY333" fmla="*/ 6915558 h 13511369"/>
                  <a:gd name="connsiteX334" fmla="*/ 10637663 w 12088748"/>
                  <a:gd name="connsiteY334" fmla="*/ 6896508 h 13511369"/>
                  <a:gd name="connsiteX335" fmla="*/ 10647187 w 12088748"/>
                  <a:gd name="connsiteY335" fmla="*/ 6810782 h 13511369"/>
                  <a:gd name="connsiteX336" fmla="*/ 10859912 w 12088748"/>
                  <a:gd name="connsiteY336" fmla="*/ 6899682 h 13511369"/>
                  <a:gd name="connsiteX337" fmla="*/ 10875787 w 12088748"/>
                  <a:gd name="connsiteY337" fmla="*/ 6677432 h 13511369"/>
                  <a:gd name="connsiteX338" fmla="*/ 10666237 w 12088748"/>
                  <a:gd name="connsiteY338" fmla="*/ 6772682 h 13511369"/>
                  <a:gd name="connsiteX339" fmla="*/ 10590037 w 12088748"/>
                  <a:gd name="connsiteY339" fmla="*/ 6544082 h 13511369"/>
                  <a:gd name="connsiteX340" fmla="*/ 10361437 w 12088748"/>
                  <a:gd name="connsiteY340" fmla="*/ 6753632 h 13511369"/>
                  <a:gd name="connsiteX341" fmla="*/ 10374138 w 12088748"/>
                  <a:gd name="connsiteY341" fmla="*/ 6588533 h 13511369"/>
                  <a:gd name="connsiteX342" fmla="*/ 10386837 w 12088748"/>
                  <a:gd name="connsiteY342" fmla="*/ 6464707 h 13511369"/>
                  <a:gd name="connsiteX343" fmla="*/ 10331672 w 12088748"/>
                  <a:gd name="connsiteY343" fmla="*/ 6436675 h 13511369"/>
                  <a:gd name="connsiteX344" fmla="*/ 10278888 w 12088748"/>
                  <a:gd name="connsiteY344" fmla="*/ 6452008 h 13511369"/>
                  <a:gd name="connsiteX345" fmla="*/ 10158237 w 12088748"/>
                  <a:gd name="connsiteY345" fmla="*/ 6236107 h 13511369"/>
                  <a:gd name="connsiteX346" fmla="*/ 10323338 w 12088748"/>
                  <a:gd name="connsiteY346" fmla="*/ 6274208 h 13511369"/>
                  <a:gd name="connsiteX347" fmla="*/ 10564638 w 12088748"/>
                  <a:gd name="connsiteY347" fmla="*/ 6274208 h 13511369"/>
                  <a:gd name="connsiteX348" fmla="*/ 10694812 w 12088748"/>
                  <a:gd name="connsiteY348" fmla="*/ 6134507 h 13511369"/>
                  <a:gd name="connsiteX349" fmla="*/ 10593213 w 12088748"/>
                  <a:gd name="connsiteY349" fmla="*/ 6023383 h 13511369"/>
                  <a:gd name="connsiteX350" fmla="*/ 10380487 w 12088748"/>
                  <a:gd name="connsiteY350" fmla="*/ 5975757 h 13511369"/>
                  <a:gd name="connsiteX351" fmla="*/ 10561462 w 12088748"/>
                  <a:gd name="connsiteY351" fmla="*/ 5845582 h 13511369"/>
                  <a:gd name="connsiteX352" fmla="*/ 10507488 w 12088748"/>
                  <a:gd name="connsiteY352" fmla="*/ 5728108 h 13511369"/>
                  <a:gd name="connsiteX353" fmla="*/ 10561463 w 12088748"/>
                  <a:gd name="connsiteY353" fmla="*/ 5607458 h 13511369"/>
                  <a:gd name="connsiteX354" fmla="*/ 10523362 w 12088748"/>
                  <a:gd name="connsiteY354" fmla="*/ 5604282 h 13511369"/>
                  <a:gd name="connsiteX355" fmla="*/ 10488438 w 12088748"/>
                  <a:gd name="connsiteY355" fmla="*/ 5528083 h 13511369"/>
                  <a:gd name="connsiteX356" fmla="*/ 10329687 w 12088748"/>
                  <a:gd name="connsiteY356" fmla="*/ 5375682 h 13511369"/>
                  <a:gd name="connsiteX357" fmla="*/ 10599563 w 12088748"/>
                  <a:gd name="connsiteY357" fmla="*/ 5480458 h 13511369"/>
                  <a:gd name="connsiteX358" fmla="*/ 10742437 w 12088748"/>
                  <a:gd name="connsiteY358" fmla="*/ 5439182 h 13511369"/>
                  <a:gd name="connsiteX359" fmla="*/ 10717038 w 12088748"/>
                  <a:gd name="connsiteY359" fmla="*/ 5686833 h 13511369"/>
                  <a:gd name="connsiteX360" fmla="*/ 10894837 w 12088748"/>
                  <a:gd name="connsiteY360" fmla="*/ 5724932 h 13511369"/>
                  <a:gd name="connsiteX361" fmla="*/ 10951988 w 12088748"/>
                  <a:gd name="connsiteY361" fmla="*/ 5550308 h 13511369"/>
                  <a:gd name="connsiteX362" fmla="*/ 10993262 w 12088748"/>
                  <a:gd name="connsiteY362" fmla="*/ 5321707 h 13511369"/>
                  <a:gd name="connsiteX363" fmla="*/ 10913888 w 12088748"/>
                  <a:gd name="connsiteY363" fmla="*/ 5118508 h 13511369"/>
                  <a:gd name="connsiteX364" fmla="*/ 10856737 w 12088748"/>
                  <a:gd name="connsiteY364" fmla="*/ 5020082 h 13511369"/>
                  <a:gd name="connsiteX365" fmla="*/ 10777363 w 12088748"/>
                  <a:gd name="connsiteY365" fmla="*/ 5137558 h 13511369"/>
                  <a:gd name="connsiteX366" fmla="*/ 10707513 w 12088748"/>
                  <a:gd name="connsiteY366" fmla="*/ 5096283 h 13511369"/>
                  <a:gd name="connsiteX367" fmla="*/ 10675763 w 12088748"/>
                  <a:gd name="connsiteY367" fmla="*/ 5216933 h 13511369"/>
                  <a:gd name="connsiteX368" fmla="*/ 10574162 w 12088748"/>
                  <a:gd name="connsiteY368" fmla="*/ 5220107 h 13511369"/>
                  <a:gd name="connsiteX369" fmla="*/ 10494787 w 12088748"/>
                  <a:gd name="connsiteY369" fmla="*/ 5077232 h 13511369"/>
                  <a:gd name="connsiteX370" fmla="*/ 10456687 w 12088748"/>
                  <a:gd name="connsiteY370" fmla="*/ 4924832 h 13511369"/>
                  <a:gd name="connsiteX371" fmla="*/ 10240787 w 12088748"/>
                  <a:gd name="connsiteY371" fmla="*/ 4928007 h 13511369"/>
                  <a:gd name="connsiteX372" fmla="*/ 10266187 w 12088748"/>
                  <a:gd name="connsiteY372" fmla="*/ 5153432 h 13511369"/>
                  <a:gd name="connsiteX373" fmla="*/ 10228088 w 12088748"/>
                  <a:gd name="connsiteY373" fmla="*/ 4959758 h 13511369"/>
                  <a:gd name="connsiteX374" fmla="*/ 10183637 w 12088748"/>
                  <a:gd name="connsiteY374" fmla="*/ 4972457 h 13511369"/>
                  <a:gd name="connsiteX375" fmla="*/ 10113787 w 12088748"/>
                  <a:gd name="connsiteY375" fmla="*/ 4861332 h 13511369"/>
                  <a:gd name="connsiteX376" fmla="*/ 10018538 w 12088748"/>
                  <a:gd name="connsiteY376" fmla="*/ 4931183 h 13511369"/>
                  <a:gd name="connsiteX377" fmla="*/ 9862962 w 12088748"/>
                  <a:gd name="connsiteY377" fmla="*/ 5058182 h 13511369"/>
                  <a:gd name="connsiteX378" fmla="*/ 10228087 w 12088748"/>
                  <a:gd name="connsiteY378" fmla="*/ 4724807 h 13511369"/>
                  <a:gd name="connsiteX379" fmla="*/ 10372550 w 12088748"/>
                  <a:gd name="connsiteY379" fmla="*/ 4634321 h 13511369"/>
                  <a:gd name="connsiteX380" fmla="*/ 10590037 w 12088748"/>
                  <a:gd name="connsiteY380" fmla="*/ 4581932 h 13511369"/>
                  <a:gd name="connsiteX381" fmla="*/ 10628138 w 12088748"/>
                  <a:gd name="connsiteY381" fmla="*/ 4461283 h 13511369"/>
                  <a:gd name="connsiteX382" fmla="*/ 10799588 w 12088748"/>
                  <a:gd name="connsiteY382" fmla="*/ 4334283 h 13511369"/>
                  <a:gd name="connsiteX383" fmla="*/ 10831337 w 12088748"/>
                  <a:gd name="connsiteY383" fmla="*/ 4080282 h 13511369"/>
                  <a:gd name="connsiteX384" fmla="*/ 10599562 w 12088748"/>
                  <a:gd name="connsiteY384" fmla="*/ 3997732 h 13511369"/>
                  <a:gd name="connsiteX385" fmla="*/ 10282063 w 12088748"/>
                  <a:gd name="connsiteY385" fmla="*/ 3950108 h 13511369"/>
                  <a:gd name="connsiteX386" fmla="*/ 10151887 w 12088748"/>
                  <a:gd name="connsiteY386" fmla="*/ 4010432 h 13511369"/>
                  <a:gd name="connsiteX387" fmla="*/ 10177288 w 12088748"/>
                  <a:gd name="connsiteY387" fmla="*/ 3845333 h 13511369"/>
                  <a:gd name="connsiteX388" fmla="*/ 10126488 w 12088748"/>
                  <a:gd name="connsiteY388" fmla="*/ 3670708 h 13511369"/>
                  <a:gd name="connsiteX389" fmla="*/ 10240787 w 12088748"/>
                  <a:gd name="connsiteY389" fmla="*/ 3708807 h 13511369"/>
                  <a:gd name="connsiteX390" fmla="*/ 10361438 w 12088748"/>
                  <a:gd name="connsiteY390" fmla="*/ 3600858 h 13511369"/>
                  <a:gd name="connsiteX391" fmla="*/ 10551938 w 12088748"/>
                  <a:gd name="connsiteY391" fmla="*/ 3661183 h 13511369"/>
                  <a:gd name="connsiteX392" fmla="*/ 10564638 w 12088748"/>
                  <a:gd name="connsiteY392" fmla="*/ 3477033 h 13511369"/>
                  <a:gd name="connsiteX393" fmla="*/ 10704337 w 12088748"/>
                  <a:gd name="connsiteY393" fmla="*/ 3515132 h 13511369"/>
                  <a:gd name="connsiteX394" fmla="*/ 10818637 w 12088748"/>
                  <a:gd name="connsiteY394" fmla="*/ 3210332 h 13511369"/>
                  <a:gd name="connsiteX395" fmla="*/ 10920238 w 12088748"/>
                  <a:gd name="connsiteY395" fmla="*/ 3299233 h 13511369"/>
                  <a:gd name="connsiteX396" fmla="*/ 11059937 w 12088748"/>
                  <a:gd name="connsiteY396" fmla="*/ 3283357 h 13511369"/>
                  <a:gd name="connsiteX397" fmla="*/ 11094862 w 12088748"/>
                  <a:gd name="connsiteY397" fmla="*/ 3508782 h 13511369"/>
                  <a:gd name="connsiteX398" fmla="*/ 11171063 w 12088748"/>
                  <a:gd name="connsiteY398" fmla="*/ 3251608 h 13511369"/>
                  <a:gd name="connsiteX399" fmla="*/ 11094863 w 12088748"/>
                  <a:gd name="connsiteY399" fmla="*/ 3165883 h 13511369"/>
                  <a:gd name="connsiteX400" fmla="*/ 11180587 w 12088748"/>
                  <a:gd name="connsiteY400" fmla="*/ 2911882 h 13511369"/>
                  <a:gd name="connsiteX401" fmla="*/ 10999613 w 12088748"/>
                  <a:gd name="connsiteY401" fmla="*/ 2988083 h 13511369"/>
                  <a:gd name="connsiteX402" fmla="*/ 10971037 w 12088748"/>
                  <a:gd name="connsiteY402" fmla="*/ 2918232 h 13511369"/>
                  <a:gd name="connsiteX403" fmla="*/ 10780537 w 12088748"/>
                  <a:gd name="connsiteY403" fmla="*/ 2715032 h 13511369"/>
                  <a:gd name="connsiteX404" fmla="*/ 10748788 w 12088748"/>
                  <a:gd name="connsiteY404" fmla="*/ 2530883 h 13511369"/>
                  <a:gd name="connsiteX405" fmla="*/ 10717038 w 12088748"/>
                  <a:gd name="connsiteY405" fmla="*/ 2435633 h 13511369"/>
                  <a:gd name="connsiteX406" fmla="*/ 10818637 w 12088748"/>
                  <a:gd name="connsiteY406" fmla="*/ 2334032 h 13511369"/>
                  <a:gd name="connsiteX407" fmla="*/ 11078988 w 12088748"/>
                  <a:gd name="connsiteY407" fmla="*/ 2099083 h 13511369"/>
                  <a:gd name="connsiteX408" fmla="*/ 11199637 w 12088748"/>
                  <a:gd name="connsiteY408" fmla="*/ 2118132 h 13511369"/>
                  <a:gd name="connsiteX409" fmla="*/ 11269488 w 12088748"/>
                  <a:gd name="connsiteY409" fmla="*/ 2029233 h 13511369"/>
                  <a:gd name="connsiteX410" fmla="*/ 11504437 w 12088748"/>
                  <a:gd name="connsiteY410" fmla="*/ 1921282 h 13511369"/>
                  <a:gd name="connsiteX411" fmla="*/ 11358388 w 12088748"/>
                  <a:gd name="connsiteY411" fmla="*/ 1851433 h 13511369"/>
                  <a:gd name="connsiteX412" fmla="*/ 11275837 w 12088748"/>
                  <a:gd name="connsiteY412" fmla="*/ 1705382 h 13511369"/>
                  <a:gd name="connsiteX413" fmla="*/ 11377437 w 12088748"/>
                  <a:gd name="connsiteY413" fmla="*/ 1279932 h 13511369"/>
                  <a:gd name="connsiteX414" fmla="*/ 11256787 w 12088748"/>
                  <a:gd name="connsiteY414" fmla="*/ 1019582 h 13511369"/>
                  <a:gd name="connsiteX415" fmla="*/ 11478244 w 12088748"/>
                  <a:gd name="connsiteY415" fmla="*/ 1355338 h 13511369"/>
                  <a:gd name="connsiteX416" fmla="*/ 11562778 w 12088748"/>
                  <a:gd name="connsiteY416" fmla="*/ 1269363 h 13511369"/>
                  <a:gd name="connsiteX417" fmla="*/ 11655250 w 12088748"/>
                  <a:gd name="connsiteY417" fmla="*/ 1156107 h 13511369"/>
                  <a:gd name="connsiteX418" fmla="*/ 11891787 w 12088748"/>
                  <a:gd name="connsiteY418" fmla="*/ 1476782 h 13511369"/>
                  <a:gd name="connsiteX419" fmla="*/ 11946159 w 12088748"/>
                  <a:gd name="connsiteY419" fmla="*/ 1559875 h 13511369"/>
                  <a:gd name="connsiteX420" fmla="*/ 12088637 w 12088748"/>
                  <a:gd name="connsiteY420" fmla="*/ 1578383 h 13511369"/>
                  <a:gd name="connsiteX421" fmla="*/ 11923537 w 12088748"/>
                  <a:gd name="connsiteY421" fmla="*/ 1133883 h 13511369"/>
                  <a:gd name="connsiteX422" fmla="*/ 11910837 w 12088748"/>
                  <a:gd name="connsiteY422" fmla="*/ 917982 h 13511369"/>
                  <a:gd name="connsiteX423" fmla="*/ 11777487 w 12088748"/>
                  <a:gd name="connsiteY423" fmla="*/ 721132 h 13511369"/>
                  <a:gd name="connsiteX424" fmla="*/ 11752087 w 12088748"/>
                  <a:gd name="connsiteY424" fmla="*/ 448082 h 13511369"/>
                  <a:gd name="connsiteX0" fmla="*/ 2533078 w 12088748"/>
                  <a:gd name="connsiteY0" fmla="*/ 464597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360437 w 12088748"/>
                  <a:gd name="connsiteY420" fmla="*/ 3991382 h 13511369"/>
                  <a:gd name="connsiteX421" fmla="*/ 2302097 w 12088748"/>
                  <a:gd name="connsiteY421" fmla="*/ 4098288 h 13511369"/>
                  <a:gd name="connsiteX422" fmla="*/ 2402109 w 12088748"/>
                  <a:gd name="connsiteY422" fmla="*/ 4295932 h 13511369"/>
                  <a:gd name="connsiteX423" fmla="*/ 2322337 w 12088748"/>
                  <a:gd name="connsiteY423" fmla="*/ 4353332 h 13511369"/>
                  <a:gd name="connsiteX424" fmla="*/ 2624518 w 12088748"/>
                  <a:gd name="connsiteY424"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360437 w 12088748"/>
                  <a:gd name="connsiteY420" fmla="*/ 3991382 h 13511369"/>
                  <a:gd name="connsiteX421" fmla="*/ 2302097 w 12088748"/>
                  <a:gd name="connsiteY421" fmla="*/ 4098288 h 13511369"/>
                  <a:gd name="connsiteX422" fmla="*/ 2402109 w 12088748"/>
                  <a:gd name="connsiteY422" fmla="*/ 4295932 h 13511369"/>
                  <a:gd name="connsiteX423" fmla="*/ 2322337 w 12088748"/>
                  <a:gd name="connsiteY423" fmla="*/ 4353332 h 13511369"/>
                  <a:gd name="connsiteX424" fmla="*/ 2624518 w 12088748"/>
                  <a:gd name="connsiteY424"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360437 w 12088748"/>
                  <a:gd name="connsiteY420" fmla="*/ 3991382 h 13511369"/>
                  <a:gd name="connsiteX421" fmla="*/ 2302097 w 12088748"/>
                  <a:gd name="connsiteY421" fmla="*/ 4098288 h 13511369"/>
                  <a:gd name="connsiteX422" fmla="*/ 2402109 w 12088748"/>
                  <a:gd name="connsiteY422" fmla="*/ 4295932 h 13511369"/>
                  <a:gd name="connsiteX423" fmla="*/ 2624518 w 12088748"/>
                  <a:gd name="connsiteY423"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360437 w 12088748"/>
                  <a:gd name="connsiteY420" fmla="*/ 3991382 h 13511369"/>
                  <a:gd name="connsiteX421" fmla="*/ 2302097 w 12088748"/>
                  <a:gd name="connsiteY421" fmla="*/ 4098288 h 13511369"/>
                  <a:gd name="connsiteX422" fmla="*/ 2624518 w 12088748"/>
                  <a:gd name="connsiteY422"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360437 w 12088748"/>
                  <a:gd name="connsiteY420" fmla="*/ 3991382 h 13511369"/>
                  <a:gd name="connsiteX421" fmla="*/ 2624518 w 12088748"/>
                  <a:gd name="connsiteY421"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497359 w 12088748"/>
                  <a:gd name="connsiteY419" fmla="*/ 3964938 h 13511369"/>
                  <a:gd name="connsiteX420" fmla="*/ 2624518 w 12088748"/>
                  <a:gd name="connsiteY420"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559272 w 12088748"/>
                  <a:gd name="connsiteY418" fmla="*/ 4041138 h 13511369"/>
                  <a:gd name="connsiteX419" fmla="*/ 2624518 w 12088748"/>
                  <a:gd name="connsiteY419"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30709 w 12088748"/>
                  <a:gd name="connsiteY417" fmla="*/ 4069713 h 13511369"/>
                  <a:gd name="connsiteX418" fmla="*/ 2624518 w 12088748"/>
                  <a:gd name="connsiteY418"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779537 w 12088748"/>
                  <a:gd name="connsiteY416" fmla="*/ 4067582 h 13511369"/>
                  <a:gd name="connsiteX417" fmla="*/ 2624518 w 12088748"/>
                  <a:gd name="connsiteY417"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854547 w 12088748"/>
                  <a:gd name="connsiteY415" fmla="*/ 4003038 h 13511369"/>
                  <a:gd name="connsiteX416" fmla="*/ 2624518 w 12088748"/>
                  <a:gd name="connsiteY416"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624518 w 12088748"/>
                  <a:gd name="connsiteY415" fmla="*/ 473741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880740 w 12088748"/>
                  <a:gd name="connsiteY414" fmla="*/ 3872069 h 13511369"/>
                  <a:gd name="connsiteX415" fmla="*/ 2695955 w 12088748"/>
                  <a:gd name="connsiteY415"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3039093 w 12088748"/>
                  <a:gd name="connsiteY413" fmla="*/ 3469889 h 13511369"/>
                  <a:gd name="connsiteX414" fmla="*/ 2695955 w 12088748"/>
                  <a:gd name="connsiteY414"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916459 w 12088748"/>
                  <a:gd name="connsiteY412" fmla="*/ 3355338 h 13511369"/>
                  <a:gd name="connsiteX413" fmla="*/ 2695955 w 12088748"/>
                  <a:gd name="connsiteY413"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874787 w 12088748"/>
                  <a:gd name="connsiteY411" fmla="*/ 3248432 h 13511369"/>
                  <a:gd name="connsiteX412" fmla="*/ 2695955 w 12088748"/>
                  <a:gd name="connsiteY412"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916459 w 12088748"/>
                  <a:gd name="connsiteY410" fmla="*/ 3143406 h 13511369"/>
                  <a:gd name="connsiteX411" fmla="*/ 2695955 w 12088748"/>
                  <a:gd name="connsiteY411"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3016472 w 12088748"/>
                  <a:gd name="connsiteY409" fmla="*/ 3050538 h 13511369"/>
                  <a:gd name="connsiteX410" fmla="*/ 2695955 w 12088748"/>
                  <a:gd name="connsiteY410"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3023615 w 12088748"/>
                  <a:gd name="connsiteY408" fmla="*/ 2957669 h 13511369"/>
                  <a:gd name="connsiteX409" fmla="*/ 2695955 w 12088748"/>
                  <a:gd name="connsiteY409"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3115293 w 12088748"/>
                  <a:gd name="connsiteY407" fmla="*/ 2843619 h 13511369"/>
                  <a:gd name="connsiteX408" fmla="*/ 2695955 w 12088748"/>
                  <a:gd name="connsiteY408"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3130772 w 12088748"/>
                  <a:gd name="connsiteY406" fmla="*/ 2719544 h 13511369"/>
                  <a:gd name="connsiteX407" fmla="*/ 2695955 w 12088748"/>
                  <a:gd name="connsiteY407"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2695955 w 12088748"/>
                  <a:gd name="connsiteY406" fmla="*/ 3291996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41387 w 12088748"/>
                  <a:gd name="connsiteY395" fmla="*/ 1248182 h 13511369"/>
                  <a:gd name="connsiteX396" fmla="*/ 2364009 w 12088748"/>
                  <a:gd name="connsiteY396" fmla="*/ 1407475 h 13511369"/>
                  <a:gd name="connsiteX397" fmla="*/ 2321147 w 12088748"/>
                  <a:gd name="connsiteY397" fmla="*/ 1557494 h 13511369"/>
                  <a:gd name="connsiteX398" fmla="*/ 2379487 w 12088748"/>
                  <a:gd name="connsiteY398" fmla="*/ 1629182 h 13511369"/>
                  <a:gd name="connsiteX399" fmla="*/ 2748581 w 12088748"/>
                  <a:gd name="connsiteY399" fmla="*/ 1888739 h 13511369"/>
                  <a:gd name="connsiteX400" fmla="*/ 2818828 w 12088748"/>
                  <a:gd name="connsiteY400" fmla="*/ 2031363 h 13511369"/>
                  <a:gd name="connsiteX401" fmla="*/ 2799778 w 12088748"/>
                  <a:gd name="connsiteY401" fmla="*/ 2224244 h 13511369"/>
                  <a:gd name="connsiteX402" fmla="*/ 2870025 w 12088748"/>
                  <a:gd name="connsiteY402" fmla="*/ 2431664 h 13511369"/>
                  <a:gd name="connsiteX403" fmla="*/ 3027187 w 12088748"/>
                  <a:gd name="connsiteY403" fmla="*/ 2567395 h 13511369"/>
                  <a:gd name="connsiteX404" fmla="*/ 3160537 w 12088748"/>
                  <a:gd name="connsiteY404" fmla="*/ 2543582 h 13511369"/>
                  <a:gd name="connsiteX405" fmla="*/ 3228403 w 12088748"/>
                  <a:gd name="connsiteY405" fmla="*/ 2648106 h 13511369"/>
                  <a:gd name="connsiteX406" fmla="*/ 1767267 w 12088748"/>
                  <a:gd name="connsiteY406"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421159 w 12088748"/>
                  <a:gd name="connsiteY394" fmla="*/ 1328894 h 13511369"/>
                  <a:gd name="connsiteX395" fmla="*/ 2364009 w 12088748"/>
                  <a:gd name="connsiteY395" fmla="*/ 1407475 h 13511369"/>
                  <a:gd name="connsiteX396" fmla="*/ 2321147 w 12088748"/>
                  <a:gd name="connsiteY396" fmla="*/ 1557494 h 13511369"/>
                  <a:gd name="connsiteX397" fmla="*/ 2379487 w 12088748"/>
                  <a:gd name="connsiteY397" fmla="*/ 1629182 h 13511369"/>
                  <a:gd name="connsiteX398" fmla="*/ 2748581 w 12088748"/>
                  <a:gd name="connsiteY398" fmla="*/ 1888739 h 13511369"/>
                  <a:gd name="connsiteX399" fmla="*/ 2818828 w 12088748"/>
                  <a:gd name="connsiteY399" fmla="*/ 2031363 h 13511369"/>
                  <a:gd name="connsiteX400" fmla="*/ 2799778 w 12088748"/>
                  <a:gd name="connsiteY400" fmla="*/ 2224244 h 13511369"/>
                  <a:gd name="connsiteX401" fmla="*/ 2870025 w 12088748"/>
                  <a:gd name="connsiteY401" fmla="*/ 2431664 h 13511369"/>
                  <a:gd name="connsiteX402" fmla="*/ 3027187 w 12088748"/>
                  <a:gd name="connsiteY402" fmla="*/ 2567395 h 13511369"/>
                  <a:gd name="connsiteX403" fmla="*/ 3160537 w 12088748"/>
                  <a:gd name="connsiteY403" fmla="*/ 2543582 h 13511369"/>
                  <a:gd name="connsiteX404" fmla="*/ 3228403 w 12088748"/>
                  <a:gd name="connsiteY404" fmla="*/ 2648106 h 13511369"/>
                  <a:gd name="connsiteX405" fmla="*/ 1767267 w 12088748"/>
                  <a:gd name="connsiteY405"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364009 w 12088748"/>
                  <a:gd name="connsiteY394" fmla="*/ 1407475 h 13511369"/>
                  <a:gd name="connsiteX395" fmla="*/ 2321147 w 12088748"/>
                  <a:gd name="connsiteY395" fmla="*/ 1557494 h 13511369"/>
                  <a:gd name="connsiteX396" fmla="*/ 2379487 w 12088748"/>
                  <a:gd name="connsiteY396" fmla="*/ 1629182 h 13511369"/>
                  <a:gd name="connsiteX397" fmla="*/ 2748581 w 12088748"/>
                  <a:gd name="connsiteY397" fmla="*/ 1888739 h 13511369"/>
                  <a:gd name="connsiteX398" fmla="*/ 2818828 w 12088748"/>
                  <a:gd name="connsiteY398" fmla="*/ 2031363 h 13511369"/>
                  <a:gd name="connsiteX399" fmla="*/ 2799778 w 12088748"/>
                  <a:gd name="connsiteY399" fmla="*/ 2224244 h 13511369"/>
                  <a:gd name="connsiteX400" fmla="*/ 2870025 w 12088748"/>
                  <a:gd name="connsiteY400" fmla="*/ 2431664 h 13511369"/>
                  <a:gd name="connsiteX401" fmla="*/ 3027187 w 12088748"/>
                  <a:gd name="connsiteY401" fmla="*/ 2567395 h 13511369"/>
                  <a:gd name="connsiteX402" fmla="*/ 3160537 w 12088748"/>
                  <a:gd name="connsiteY402" fmla="*/ 2543582 h 13511369"/>
                  <a:gd name="connsiteX403" fmla="*/ 3228403 w 12088748"/>
                  <a:gd name="connsiteY403" fmla="*/ 2648106 h 13511369"/>
                  <a:gd name="connsiteX404" fmla="*/ 1767267 w 12088748"/>
                  <a:gd name="connsiteY404"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321147 w 12088748"/>
                  <a:gd name="connsiteY394" fmla="*/ 1557494 h 13511369"/>
                  <a:gd name="connsiteX395" fmla="*/ 2379487 w 12088748"/>
                  <a:gd name="connsiteY395" fmla="*/ 1629182 h 13511369"/>
                  <a:gd name="connsiteX396" fmla="*/ 2748581 w 12088748"/>
                  <a:gd name="connsiteY396" fmla="*/ 1888739 h 13511369"/>
                  <a:gd name="connsiteX397" fmla="*/ 2818828 w 12088748"/>
                  <a:gd name="connsiteY397" fmla="*/ 2031363 h 13511369"/>
                  <a:gd name="connsiteX398" fmla="*/ 2799778 w 12088748"/>
                  <a:gd name="connsiteY398" fmla="*/ 2224244 h 13511369"/>
                  <a:gd name="connsiteX399" fmla="*/ 2870025 w 12088748"/>
                  <a:gd name="connsiteY399" fmla="*/ 2431664 h 13511369"/>
                  <a:gd name="connsiteX400" fmla="*/ 3027187 w 12088748"/>
                  <a:gd name="connsiteY400" fmla="*/ 2567395 h 13511369"/>
                  <a:gd name="connsiteX401" fmla="*/ 3160537 w 12088748"/>
                  <a:gd name="connsiteY401" fmla="*/ 2543582 h 13511369"/>
                  <a:gd name="connsiteX402" fmla="*/ 3228403 w 12088748"/>
                  <a:gd name="connsiteY402" fmla="*/ 2648106 h 13511369"/>
                  <a:gd name="connsiteX403" fmla="*/ 1767267 w 12088748"/>
                  <a:gd name="connsiteY403"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379487 w 12088748"/>
                  <a:gd name="connsiteY394" fmla="*/ 1629182 h 13511369"/>
                  <a:gd name="connsiteX395" fmla="*/ 2748581 w 12088748"/>
                  <a:gd name="connsiteY395" fmla="*/ 1888739 h 13511369"/>
                  <a:gd name="connsiteX396" fmla="*/ 2818828 w 12088748"/>
                  <a:gd name="connsiteY396" fmla="*/ 2031363 h 13511369"/>
                  <a:gd name="connsiteX397" fmla="*/ 2799778 w 12088748"/>
                  <a:gd name="connsiteY397" fmla="*/ 2224244 h 13511369"/>
                  <a:gd name="connsiteX398" fmla="*/ 2870025 w 12088748"/>
                  <a:gd name="connsiteY398" fmla="*/ 2431664 h 13511369"/>
                  <a:gd name="connsiteX399" fmla="*/ 3027187 w 12088748"/>
                  <a:gd name="connsiteY399" fmla="*/ 2567395 h 13511369"/>
                  <a:gd name="connsiteX400" fmla="*/ 3160537 w 12088748"/>
                  <a:gd name="connsiteY400" fmla="*/ 2543582 h 13511369"/>
                  <a:gd name="connsiteX401" fmla="*/ 3228403 w 12088748"/>
                  <a:gd name="connsiteY401" fmla="*/ 2648106 h 13511369"/>
                  <a:gd name="connsiteX402" fmla="*/ 1767267 w 12088748"/>
                  <a:gd name="connsiteY402"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455687 w 12088748"/>
                  <a:gd name="connsiteY393" fmla="*/ 1452970 h 13511369"/>
                  <a:gd name="connsiteX394" fmla="*/ 2748581 w 12088748"/>
                  <a:gd name="connsiteY394" fmla="*/ 1888739 h 13511369"/>
                  <a:gd name="connsiteX395" fmla="*/ 2818828 w 12088748"/>
                  <a:gd name="connsiteY395" fmla="*/ 2031363 h 13511369"/>
                  <a:gd name="connsiteX396" fmla="*/ 2799778 w 12088748"/>
                  <a:gd name="connsiteY396" fmla="*/ 2224244 h 13511369"/>
                  <a:gd name="connsiteX397" fmla="*/ 2870025 w 12088748"/>
                  <a:gd name="connsiteY397" fmla="*/ 2431664 h 13511369"/>
                  <a:gd name="connsiteX398" fmla="*/ 3027187 w 12088748"/>
                  <a:gd name="connsiteY398" fmla="*/ 2567395 h 13511369"/>
                  <a:gd name="connsiteX399" fmla="*/ 3160537 w 12088748"/>
                  <a:gd name="connsiteY399" fmla="*/ 2543582 h 13511369"/>
                  <a:gd name="connsiteX400" fmla="*/ 3228403 w 12088748"/>
                  <a:gd name="connsiteY400" fmla="*/ 2648106 h 13511369"/>
                  <a:gd name="connsiteX401" fmla="*/ 1767267 w 12088748"/>
                  <a:gd name="connsiteY401"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690240 w 12088748"/>
                  <a:gd name="connsiteY392" fmla="*/ 1366994 h 13511369"/>
                  <a:gd name="connsiteX393" fmla="*/ 2748581 w 12088748"/>
                  <a:gd name="connsiteY393" fmla="*/ 1888739 h 13511369"/>
                  <a:gd name="connsiteX394" fmla="*/ 2818828 w 12088748"/>
                  <a:gd name="connsiteY394" fmla="*/ 2031363 h 13511369"/>
                  <a:gd name="connsiteX395" fmla="*/ 2799778 w 12088748"/>
                  <a:gd name="connsiteY395" fmla="*/ 2224244 h 13511369"/>
                  <a:gd name="connsiteX396" fmla="*/ 2870025 w 12088748"/>
                  <a:gd name="connsiteY396" fmla="*/ 2431664 h 13511369"/>
                  <a:gd name="connsiteX397" fmla="*/ 3027187 w 12088748"/>
                  <a:gd name="connsiteY397" fmla="*/ 2567395 h 13511369"/>
                  <a:gd name="connsiteX398" fmla="*/ 3160537 w 12088748"/>
                  <a:gd name="connsiteY398" fmla="*/ 2543582 h 13511369"/>
                  <a:gd name="connsiteX399" fmla="*/ 3228403 w 12088748"/>
                  <a:gd name="connsiteY399" fmla="*/ 2648106 h 13511369"/>
                  <a:gd name="connsiteX400" fmla="*/ 1767267 w 12088748"/>
                  <a:gd name="connsiteY400"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829544 w 12088748"/>
                  <a:gd name="connsiteY391" fmla="*/ 1317239 h 13511369"/>
                  <a:gd name="connsiteX392" fmla="*/ 2748581 w 12088748"/>
                  <a:gd name="connsiteY392" fmla="*/ 1888739 h 13511369"/>
                  <a:gd name="connsiteX393" fmla="*/ 2818828 w 12088748"/>
                  <a:gd name="connsiteY393" fmla="*/ 2031363 h 13511369"/>
                  <a:gd name="connsiteX394" fmla="*/ 2799778 w 12088748"/>
                  <a:gd name="connsiteY394" fmla="*/ 2224244 h 13511369"/>
                  <a:gd name="connsiteX395" fmla="*/ 2870025 w 12088748"/>
                  <a:gd name="connsiteY395" fmla="*/ 2431664 h 13511369"/>
                  <a:gd name="connsiteX396" fmla="*/ 3027187 w 12088748"/>
                  <a:gd name="connsiteY396" fmla="*/ 2567395 h 13511369"/>
                  <a:gd name="connsiteX397" fmla="*/ 3160537 w 12088748"/>
                  <a:gd name="connsiteY397" fmla="*/ 2543582 h 13511369"/>
                  <a:gd name="connsiteX398" fmla="*/ 3228403 w 12088748"/>
                  <a:gd name="connsiteY398" fmla="*/ 2648106 h 13511369"/>
                  <a:gd name="connsiteX399" fmla="*/ 1767267 w 12088748"/>
                  <a:gd name="connsiteY399"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956940 w 12088748"/>
                  <a:gd name="connsiteY390" fmla="*/ 1233644 h 13511369"/>
                  <a:gd name="connsiteX391" fmla="*/ 2748581 w 12088748"/>
                  <a:gd name="connsiteY391" fmla="*/ 1888739 h 13511369"/>
                  <a:gd name="connsiteX392" fmla="*/ 2818828 w 12088748"/>
                  <a:gd name="connsiteY392" fmla="*/ 2031363 h 13511369"/>
                  <a:gd name="connsiteX393" fmla="*/ 2799778 w 12088748"/>
                  <a:gd name="connsiteY393" fmla="*/ 2224244 h 13511369"/>
                  <a:gd name="connsiteX394" fmla="*/ 2870025 w 12088748"/>
                  <a:gd name="connsiteY394" fmla="*/ 2431664 h 13511369"/>
                  <a:gd name="connsiteX395" fmla="*/ 3027187 w 12088748"/>
                  <a:gd name="connsiteY395" fmla="*/ 2567395 h 13511369"/>
                  <a:gd name="connsiteX396" fmla="*/ 3160537 w 12088748"/>
                  <a:gd name="connsiteY396" fmla="*/ 2543582 h 13511369"/>
                  <a:gd name="connsiteX397" fmla="*/ 3228403 w 12088748"/>
                  <a:gd name="connsiteY397" fmla="*/ 2648106 h 13511369"/>
                  <a:gd name="connsiteX398" fmla="*/ 1767267 w 12088748"/>
                  <a:gd name="connsiteY398"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2799778 w 12088748"/>
                  <a:gd name="connsiteY392" fmla="*/ 2224244 h 13511369"/>
                  <a:gd name="connsiteX393" fmla="*/ 2870025 w 12088748"/>
                  <a:gd name="connsiteY393" fmla="*/ 2431664 h 13511369"/>
                  <a:gd name="connsiteX394" fmla="*/ 3027187 w 12088748"/>
                  <a:gd name="connsiteY394" fmla="*/ 2567395 h 13511369"/>
                  <a:gd name="connsiteX395" fmla="*/ 3160537 w 12088748"/>
                  <a:gd name="connsiteY395" fmla="*/ 2543582 h 13511369"/>
                  <a:gd name="connsiteX396" fmla="*/ 3228403 w 12088748"/>
                  <a:gd name="connsiteY396" fmla="*/ 2648106 h 13511369"/>
                  <a:gd name="connsiteX397" fmla="*/ 1767267 w 12088748"/>
                  <a:gd name="connsiteY397"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2799778 w 12088748"/>
                  <a:gd name="connsiteY392" fmla="*/ 2224244 h 13511369"/>
                  <a:gd name="connsiteX393" fmla="*/ 2870025 w 12088748"/>
                  <a:gd name="connsiteY393" fmla="*/ 2431664 h 13511369"/>
                  <a:gd name="connsiteX394" fmla="*/ 3027187 w 12088748"/>
                  <a:gd name="connsiteY394" fmla="*/ 2567395 h 13511369"/>
                  <a:gd name="connsiteX395" fmla="*/ 3160537 w 12088748"/>
                  <a:gd name="connsiteY395" fmla="*/ 2543582 h 13511369"/>
                  <a:gd name="connsiteX396" fmla="*/ 1767267 w 12088748"/>
                  <a:gd name="connsiteY396"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2799778 w 12088748"/>
                  <a:gd name="connsiteY392" fmla="*/ 2224244 h 13511369"/>
                  <a:gd name="connsiteX393" fmla="*/ 2870025 w 12088748"/>
                  <a:gd name="connsiteY393" fmla="*/ 2431664 h 13511369"/>
                  <a:gd name="connsiteX394" fmla="*/ 3027187 w 12088748"/>
                  <a:gd name="connsiteY394" fmla="*/ 2567395 h 13511369"/>
                  <a:gd name="connsiteX395" fmla="*/ 1767267 w 12088748"/>
                  <a:gd name="connsiteY395"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2799778 w 12088748"/>
                  <a:gd name="connsiteY392" fmla="*/ 2224244 h 13511369"/>
                  <a:gd name="connsiteX393" fmla="*/ 2870025 w 12088748"/>
                  <a:gd name="connsiteY393" fmla="*/ 2431664 h 13511369"/>
                  <a:gd name="connsiteX394" fmla="*/ 1767267 w 12088748"/>
                  <a:gd name="connsiteY394"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2799778 w 12088748"/>
                  <a:gd name="connsiteY392" fmla="*/ 2224244 h 13511369"/>
                  <a:gd name="connsiteX393" fmla="*/ 1767267 w 12088748"/>
                  <a:gd name="connsiteY393"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2818828 w 12088748"/>
                  <a:gd name="connsiteY391" fmla="*/ 2031363 h 13511369"/>
                  <a:gd name="connsiteX392" fmla="*/ 1767267 w 12088748"/>
                  <a:gd name="connsiteY392"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2748581 w 12088748"/>
                  <a:gd name="connsiteY390" fmla="*/ 1888739 h 13511369"/>
                  <a:gd name="connsiteX391" fmla="*/ 1767267 w 12088748"/>
                  <a:gd name="connsiteY391"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30922 w 12088748"/>
                  <a:gd name="connsiteY380" fmla="*/ 395444 h 13511369"/>
                  <a:gd name="connsiteX381" fmla="*/ 4363068 w 12088748"/>
                  <a:gd name="connsiteY381" fmla="*/ 505232 h 13511369"/>
                  <a:gd name="connsiteX382" fmla="*/ 4118990 w 12088748"/>
                  <a:gd name="connsiteY382" fmla="*/ 528794 h 13511369"/>
                  <a:gd name="connsiteX383" fmla="*/ 3952303 w 12088748"/>
                  <a:gd name="connsiteY383" fmla="*/ 640713 h 13511369"/>
                  <a:gd name="connsiteX384" fmla="*/ 3770137 w 12088748"/>
                  <a:gd name="connsiteY384" fmla="*/ 929094 h 13511369"/>
                  <a:gd name="connsiteX385" fmla="*/ 3680840 w 12088748"/>
                  <a:gd name="connsiteY385" fmla="*/ 914556 h 13511369"/>
                  <a:gd name="connsiteX386" fmla="*/ 3578447 w 12088748"/>
                  <a:gd name="connsiteY386" fmla="*/ 990756 h 13511369"/>
                  <a:gd name="connsiteX387" fmla="*/ 3404615 w 12088748"/>
                  <a:gd name="connsiteY387" fmla="*/ 1205069 h 13511369"/>
                  <a:gd name="connsiteX388" fmla="*/ 3266503 w 12088748"/>
                  <a:gd name="connsiteY388" fmla="*/ 1266981 h 13511369"/>
                  <a:gd name="connsiteX389" fmla="*/ 3184349 w 12088748"/>
                  <a:gd name="connsiteY389" fmla="*/ 1343433 h 13511369"/>
                  <a:gd name="connsiteX390" fmla="*/ 1767267 w 12088748"/>
                  <a:gd name="connsiteY390"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578572 w 12088748"/>
                  <a:gd name="connsiteY379" fmla="*/ 478788 h 13511369"/>
                  <a:gd name="connsiteX380" fmla="*/ 4363068 w 12088748"/>
                  <a:gd name="connsiteY380" fmla="*/ 505232 h 13511369"/>
                  <a:gd name="connsiteX381" fmla="*/ 4118990 w 12088748"/>
                  <a:gd name="connsiteY381" fmla="*/ 528794 h 13511369"/>
                  <a:gd name="connsiteX382" fmla="*/ 3952303 w 12088748"/>
                  <a:gd name="connsiteY382" fmla="*/ 640713 h 13511369"/>
                  <a:gd name="connsiteX383" fmla="*/ 3770137 w 12088748"/>
                  <a:gd name="connsiteY383" fmla="*/ 929094 h 13511369"/>
                  <a:gd name="connsiteX384" fmla="*/ 3680840 w 12088748"/>
                  <a:gd name="connsiteY384" fmla="*/ 914556 h 13511369"/>
                  <a:gd name="connsiteX385" fmla="*/ 3578447 w 12088748"/>
                  <a:gd name="connsiteY385" fmla="*/ 990756 h 13511369"/>
                  <a:gd name="connsiteX386" fmla="*/ 3404615 w 12088748"/>
                  <a:gd name="connsiteY386" fmla="*/ 1205069 h 13511369"/>
                  <a:gd name="connsiteX387" fmla="*/ 3266503 w 12088748"/>
                  <a:gd name="connsiteY387" fmla="*/ 1266981 h 13511369"/>
                  <a:gd name="connsiteX388" fmla="*/ 3184349 w 12088748"/>
                  <a:gd name="connsiteY388" fmla="*/ 1343433 h 13511369"/>
                  <a:gd name="connsiteX389" fmla="*/ 1767267 w 12088748"/>
                  <a:gd name="connsiteY389"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363068 w 12088748"/>
                  <a:gd name="connsiteY379" fmla="*/ 505232 h 13511369"/>
                  <a:gd name="connsiteX380" fmla="*/ 4118990 w 12088748"/>
                  <a:gd name="connsiteY380" fmla="*/ 528794 h 13511369"/>
                  <a:gd name="connsiteX381" fmla="*/ 3952303 w 12088748"/>
                  <a:gd name="connsiteY381" fmla="*/ 640713 h 13511369"/>
                  <a:gd name="connsiteX382" fmla="*/ 3770137 w 12088748"/>
                  <a:gd name="connsiteY382" fmla="*/ 929094 h 13511369"/>
                  <a:gd name="connsiteX383" fmla="*/ 3680840 w 12088748"/>
                  <a:gd name="connsiteY383" fmla="*/ 914556 h 13511369"/>
                  <a:gd name="connsiteX384" fmla="*/ 3578447 w 12088748"/>
                  <a:gd name="connsiteY384" fmla="*/ 990756 h 13511369"/>
                  <a:gd name="connsiteX385" fmla="*/ 3404615 w 12088748"/>
                  <a:gd name="connsiteY385" fmla="*/ 1205069 h 13511369"/>
                  <a:gd name="connsiteX386" fmla="*/ 3266503 w 12088748"/>
                  <a:gd name="connsiteY386" fmla="*/ 1266981 h 13511369"/>
                  <a:gd name="connsiteX387" fmla="*/ 3184349 w 12088748"/>
                  <a:gd name="connsiteY387" fmla="*/ 1343433 h 13511369"/>
                  <a:gd name="connsiteX388" fmla="*/ 1767267 w 12088748"/>
                  <a:gd name="connsiteY388"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4118990 w 12088748"/>
                  <a:gd name="connsiteY379" fmla="*/ 528794 h 13511369"/>
                  <a:gd name="connsiteX380" fmla="*/ 3952303 w 12088748"/>
                  <a:gd name="connsiteY380" fmla="*/ 640713 h 13511369"/>
                  <a:gd name="connsiteX381" fmla="*/ 3770137 w 12088748"/>
                  <a:gd name="connsiteY381" fmla="*/ 929094 h 13511369"/>
                  <a:gd name="connsiteX382" fmla="*/ 3680840 w 12088748"/>
                  <a:gd name="connsiteY382" fmla="*/ 914556 h 13511369"/>
                  <a:gd name="connsiteX383" fmla="*/ 3578447 w 12088748"/>
                  <a:gd name="connsiteY383" fmla="*/ 990756 h 13511369"/>
                  <a:gd name="connsiteX384" fmla="*/ 3404615 w 12088748"/>
                  <a:gd name="connsiteY384" fmla="*/ 1205069 h 13511369"/>
                  <a:gd name="connsiteX385" fmla="*/ 3266503 w 12088748"/>
                  <a:gd name="connsiteY385" fmla="*/ 1266981 h 13511369"/>
                  <a:gd name="connsiteX386" fmla="*/ 3184349 w 12088748"/>
                  <a:gd name="connsiteY386" fmla="*/ 1343433 h 13511369"/>
                  <a:gd name="connsiteX387" fmla="*/ 1767267 w 12088748"/>
                  <a:gd name="connsiteY387"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952303 w 12088748"/>
                  <a:gd name="connsiteY379" fmla="*/ 640713 h 13511369"/>
                  <a:gd name="connsiteX380" fmla="*/ 3770137 w 12088748"/>
                  <a:gd name="connsiteY380" fmla="*/ 929094 h 13511369"/>
                  <a:gd name="connsiteX381" fmla="*/ 3680840 w 12088748"/>
                  <a:gd name="connsiteY381" fmla="*/ 914556 h 13511369"/>
                  <a:gd name="connsiteX382" fmla="*/ 3578447 w 12088748"/>
                  <a:gd name="connsiteY382" fmla="*/ 990756 h 13511369"/>
                  <a:gd name="connsiteX383" fmla="*/ 3404615 w 12088748"/>
                  <a:gd name="connsiteY383" fmla="*/ 1205069 h 13511369"/>
                  <a:gd name="connsiteX384" fmla="*/ 3266503 w 12088748"/>
                  <a:gd name="connsiteY384" fmla="*/ 1266981 h 13511369"/>
                  <a:gd name="connsiteX385" fmla="*/ 3184349 w 12088748"/>
                  <a:gd name="connsiteY385" fmla="*/ 1343433 h 13511369"/>
                  <a:gd name="connsiteX386" fmla="*/ 1767267 w 12088748"/>
                  <a:gd name="connsiteY386"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770137 w 12088748"/>
                  <a:gd name="connsiteY379" fmla="*/ 929094 h 13511369"/>
                  <a:gd name="connsiteX380" fmla="*/ 3680840 w 12088748"/>
                  <a:gd name="connsiteY380" fmla="*/ 914556 h 13511369"/>
                  <a:gd name="connsiteX381" fmla="*/ 3578447 w 12088748"/>
                  <a:gd name="connsiteY381" fmla="*/ 990756 h 13511369"/>
                  <a:gd name="connsiteX382" fmla="*/ 3404615 w 12088748"/>
                  <a:gd name="connsiteY382" fmla="*/ 1205069 h 13511369"/>
                  <a:gd name="connsiteX383" fmla="*/ 3266503 w 12088748"/>
                  <a:gd name="connsiteY383" fmla="*/ 1266981 h 13511369"/>
                  <a:gd name="connsiteX384" fmla="*/ 3184349 w 12088748"/>
                  <a:gd name="connsiteY384" fmla="*/ 1343433 h 13511369"/>
                  <a:gd name="connsiteX385" fmla="*/ 1767267 w 12088748"/>
                  <a:gd name="connsiteY385"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680840 w 12088748"/>
                  <a:gd name="connsiteY379" fmla="*/ 914556 h 13511369"/>
                  <a:gd name="connsiteX380" fmla="*/ 3578447 w 12088748"/>
                  <a:gd name="connsiteY380" fmla="*/ 990756 h 13511369"/>
                  <a:gd name="connsiteX381" fmla="*/ 3404615 w 12088748"/>
                  <a:gd name="connsiteY381" fmla="*/ 1205069 h 13511369"/>
                  <a:gd name="connsiteX382" fmla="*/ 3266503 w 12088748"/>
                  <a:gd name="connsiteY382" fmla="*/ 1266981 h 13511369"/>
                  <a:gd name="connsiteX383" fmla="*/ 3184349 w 12088748"/>
                  <a:gd name="connsiteY383" fmla="*/ 1343433 h 13511369"/>
                  <a:gd name="connsiteX384" fmla="*/ 1767267 w 12088748"/>
                  <a:gd name="connsiteY384"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578447 w 12088748"/>
                  <a:gd name="connsiteY379" fmla="*/ 990756 h 13511369"/>
                  <a:gd name="connsiteX380" fmla="*/ 3404615 w 12088748"/>
                  <a:gd name="connsiteY380" fmla="*/ 1205069 h 13511369"/>
                  <a:gd name="connsiteX381" fmla="*/ 3266503 w 12088748"/>
                  <a:gd name="connsiteY381" fmla="*/ 1266981 h 13511369"/>
                  <a:gd name="connsiteX382" fmla="*/ 3184349 w 12088748"/>
                  <a:gd name="connsiteY382" fmla="*/ 1343433 h 13511369"/>
                  <a:gd name="connsiteX383" fmla="*/ 1767267 w 12088748"/>
                  <a:gd name="connsiteY383"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404615 w 12088748"/>
                  <a:gd name="connsiteY379" fmla="*/ 1205069 h 13511369"/>
                  <a:gd name="connsiteX380" fmla="*/ 3266503 w 12088748"/>
                  <a:gd name="connsiteY380" fmla="*/ 1266981 h 13511369"/>
                  <a:gd name="connsiteX381" fmla="*/ 3184349 w 12088748"/>
                  <a:gd name="connsiteY381" fmla="*/ 1343433 h 13511369"/>
                  <a:gd name="connsiteX382" fmla="*/ 1767267 w 12088748"/>
                  <a:gd name="connsiteY382"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266503 w 12088748"/>
                  <a:gd name="connsiteY379" fmla="*/ 1266981 h 13511369"/>
                  <a:gd name="connsiteX380" fmla="*/ 3184349 w 12088748"/>
                  <a:gd name="connsiteY380" fmla="*/ 1343433 h 13511369"/>
                  <a:gd name="connsiteX381" fmla="*/ 1767267 w 12088748"/>
                  <a:gd name="connsiteY381"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3184349 w 12088748"/>
                  <a:gd name="connsiteY379" fmla="*/ 1343433 h 13511369"/>
                  <a:gd name="connsiteX380" fmla="*/ 1767267 w 12088748"/>
                  <a:gd name="connsiteY380"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4872656 w 12088748"/>
                  <a:gd name="connsiteY378" fmla="*/ 524282 h 13511369"/>
                  <a:gd name="connsiteX379" fmla="*/ 1767267 w 12088748"/>
                  <a:gd name="connsiteY379"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295328 w 12088748"/>
                  <a:gd name="connsiteY376" fmla="*/ 838356 h 13511369"/>
                  <a:gd name="connsiteX377" fmla="*/ 5119115 w 12088748"/>
                  <a:gd name="connsiteY377" fmla="*/ 678813 h 13511369"/>
                  <a:gd name="connsiteX378" fmla="*/ 1767267 w 12088748"/>
                  <a:gd name="connsiteY378"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5119115 w 12088748"/>
                  <a:gd name="connsiteY376" fmla="*/ 678813 h 13511369"/>
                  <a:gd name="connsiteX377" fmla="*/ 1767267 w 12088748"/>
                  <a:gd name="connsiteY377"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5500115 w 12088748"/>
                  <a:gd name="connsiteY375" fmla="*/ 847881 h 13511369"/>
                  <a:gd name="connsiteX376" fmla="*/ 1767267 w 12088748"/>
                  <a:gd name="connsiteY376"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647753 w 12088748"/>
                  <a:gd name="connsiteY373" fmla="*/ 921700 h 13511369"/>
                  <a:gd name="connsiteX374" fmla="*/ 5566790 w 12088748"/>
                  <a:gd name="connsiteY374" fmla="*/ 995519 h 13511369"/>
                  <a:gd name="connsiteX375" fmla="*/ 1767267 w 12088748"/>
                  <a:gd name="connsiteY375"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5566790 w 12088748"/>
                  <a:gd name="connsiteY373" fmla="*/ 995519 h 13511369"/>
                  <a:gd name="connsiteX374" fmla="*/ 1767267 w 12088748"/>
                  <a:gd name="connsiteY374"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5808487 w 12088748"/>
                  <a:gd name="connsiteY372" fmla="*/ 1000532 h 13511369"/>
                  <a:gd name="connsiteX373" fmla="*/ 1767267 w 12088748"/>
                  <a:gd name="connsiteY373"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1767267 w 12088748"/>
                  <a:gd name="connsiteY372" fmla="*/ 1915634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1767267 w 12088748"/>
                  <a:gd name="connsiteY372" fmla="*/ 1915634 h 13511369"/>
                  <a:gd name="connsiteX373" fmla="*/ 2317178 w 12088748"/>
                  <a:gd name="connsiteY373" fmla="*/ 499522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752653 w 12088748"/>
                  <a:gd name="connsiteY364" fmla="*/ 1359850 h 13511369"/>
                  <a:gd name="connsiteX365" fmla="*/ 6647878 w 12088748"/>
                  <a:gd name="connsiteY365" fmla="*/ 1431288 h 13511369"/>
                  <a:gd name="connsiteX366" fmla="*/ 6488334 w 12088748"/>
                  <a:gd name="connsiteY366" fmla="*/ 1331275 h 13511369"/>
                  <a:gd name="connsiteX367" fmla="*/ 6354984 w 12088748"/>
                  <a:gd name="connsiteY367" fmla="*/ 1402713 h 13511369"/>
                  <a:gd name="connsiteX368" fmla="*/ 6265687 w 12088748"/>
                  <a:gd name="connsiteY368" fmla="*/ 1362482 h 13511369"/>
                  <a:gd name="connsiteX369" fmla="*/ 6181153 w 12088748"/>
                  <a:gd name="connsiteY369" fmla="*/ 1433669 h 13511369"/>
                  <a:gd name="connsiteX370" fmla="*/ 6052565 w 12088748"/>
                  <a:gd name="connsiteY370" fmla="*/ 1269363 h 13511369"/>
                  <a:gd name="connsiteX371" fmla="*/ 5971603 w 12088748"/>
                  <a:gd name="connsiteY371" fmla="*/ 1078863 h 13511369"/>
                  <a:gd name="connsiteX372" fmla="*/ 1767267 w 12088748"/>
                  <a:gd name="connsiteY372" fmla="*/ 1915634 h 13511369"/>
                  <a:gd name="connsiteX373" fmla="*/ 2317178 w 12088748"/>
                  <a:gd name="connsiteY373" fmla="*/ 499522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959822 w 12088748"/>
                  <a:gd name="connsiteY363" fmla="*/ 1395569 h 13511369"/>
                  <a:gd name="connsiteX364" fmla="*/ 6647878 w 12088748"/>
                  <a:gd name="connsiteY364" fmla="*/ 1431288 h 13511369"/>
                  <a:gd name="connsiteX365" fmla="*/ 6488334 w 12088748"/>
                  <a:gd name="connsiteY365" fmla="*/ 1331275 h 13511369"/>
                  <a:gd name="connsiteX366" fmla="*/ 6354984 w 12088748"/>
                  <a:gd name="connsiteY366" fmla="*/ 1402713 h 13511369"/>
                  <a:gd name="connsiteX367" fmla="*/ 6265687 w 12088748"/>
                  <a:gd name="connsiteY367" fmla="*/ 1362482 h 13511369"/>
                  <a:gd name="connsiteX368" fmla="*/ 6181153 w 12088748"/>
                  <a:gd name="connsiteY368" fmla="*/ 1433669 h 13511369"/>
                  <a:gd name="connsiteX369" fmla="*/ 6052565 w 12088748"/>
                  <a:gd name="connsiteY369" fmla="*/ 1269363 h 13511369"/>
                  <a:gd name="connsiteX370" fmla="*/ 5971603 w 12088748"/>
                  <a:gd name="connsiteY370" fmla="*/ 1078863 h 13511369"/>
                  <a:gd name="connsiteX371" fmla="*/ 1767267 w 12088748"/>
                  <a:gd name="connsiteY371" fmla="*/ 1915634 h 13511369"/>
                  <a:gd name="connsiteX372" fmla="*/ 2317178 w 12088748"/>
                  <a:gd name="connsiteY372" fmla="*/ 499522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656337 w 12088748"/>
                  <a:gd name="connsiteY348" fmla="*/ 2429282 h 13511369"/>
                  <a:gd name="connsiteX349" fmla="*/ 7595615 w 12088748"/>
                  <a:gd name="connsiteY349" fmla="*/ 2443319 h 13511369"/>
                  <a:gd name="connsiteX350" fmla="*/ 7526559 w 12088748"/>
                  <a:gd name="connsiteY350" fmla="*/ 2407600 h 13511369"/>
                  <a:gd name="connsiteX351" fmla="*/ 7521797 w 12088748"/>
                  <a:gd name="connsiteY351" fmla="*/ 2148044 h 13511369"/>
                  <a:gd name="connsiteX352" fmla="*/ 7412259 w 12088748"/>
                  <a:gd name="connsiteY352" fmla="*/ 2105181 h 13511369"/>
                  <a:gd name="connsiteX353" fmla="*/ 7371778 w 12088748"/>
                  <a:gd name="connsiteY353" fmla="*/ 1993263 h 13511369"/>
                  <a:gd name="connsiteX354" fmla="*/ 7281290 w 12088748"/>
                  <a:gd name="connsiteY354" fmla="*/ 2021838 h 13511369"/>
                  <a:gd name="connsiteX355" fmla="*/ 7180087 w 12088748"/>
                  <a:gd name="connsiteY355" fmla="*/ 1905407 h 13511369"/>
                  <a:gd name="connsiteX356" fmla="*/ 7321772 w 12088748"/>
                  <a:gd name="connsiteY356" fmla="*/ 1876581 h 13511369"/>
                  <a:gd name="connsiteX357" fmla="*/ 7419403 w 12088748"/>
                  <a:gd name="connsiteY357" fmla="*/ 1843244 h 13511369"/>
                  <a:gd name="connsiteX358" fmla="*/ 7457503 w 12088748"/>
                  <a:gd name="connsiteY358" fmla="*/ 1764663 h 13511369"/>
                  <a:gd name="connsiteX359" fmla="*/ 7543228 w 12088748"/>
                  <a:gd name="connsiteY359" fmla="*/ 1752756 h 13511369"/>
                  <a:gd name="connsiteX360" fmla="*/ 7618237 w 12088748"/>
                  <a:gd name="connsiteY360" fmla="*/ 1552982 h 13511369"/>
                  <a:gd name="connsiteX361" fmla="*/ 7512272 w 12088748"/>
                  <a:gd name="connsiteY361" fmla="*/ 1428906 h 13511369"/>
                  <a:gd name="connsiteX362" fmla="*/ 7275337 w 12088748"/>
                  <a:gd name="connsiteY362" fmla="*/ 1305332 h 13511369"/>
                  <a:gd name="connsiteX363" fmla="*/ 6647878 w 12088748"/>
                  <a:gd name="connsiteY363" fmla="*/ 1431288 h 13511369"/>
                  <a:gd name="connsiteX364" fmla="*/ 6488334 w 12088748"/>
                  <a:gd name="connsiteY364" fmla="*/ 1331275 h 13511369"/>
                  <a:gd name="connsiteX365" fmla="*/ 6354984 w 12088748"/>
                  <a:gd name="connsiteY365" fmla="*/ 1402713 h 13511369"/>
                  <a:gd name="connsiteX366" fmla="*/ 6265687 w 12088748"/>
                  <a:gd name="connsiteY366" fmla="*/ 1362482 h 13511369"/>
                  <a:gd name="connsiteX367" fmla="*/ 6181153 w 12088748"/>
                  <a:gd name="connsiteY367" fmla="*/ 1433669 h 13511369"/>
                  <a:gd name="connsiteX368" fmla="*/ 6052565 w 12088748"/>
                  <a:gd name="connsiteY368" fmla="*/ 1269363 h 13511369"/>
                  <a:gd name="connsiteX369" fmla="*/ 5971603 w 12088748"/>
                  <a:gd name="connsiteY369" fmla="*/ 1078863 h 13511369"/>
                  <a:gd name="connsiteX370" fmla="*/ 1767267 w 12088748"/>
                  <a:gd name="connsiteY370" fmla="*/ 1915634 h 13511369"/>
                  <a:gd name="connsiteX371" fmla="*/ 2317178 w 12088748"/>
                  <a:gd name="connsiteY371" fmla="*/ 4995225 h 13511369"/>
                  <a:gd name="connsiteX0" fmla="*/ 2317178 w 12088748"/>
                  <a:gd name="connsiteY0" fmla="*/ 4995225 h 13511369"/>
                  <a:gd name="connsiteX1" fmla="*/ 2489024 w 12088748"/>
                  <a:gd name="connsiteY1" fmla="*/ 4958170 h 13511369"/>
                  <a:gd name="connsiteX2" fmla="*/ 2471165 w 12088748"/>
                  <a:gd name="connsiteY2" fmla="*/ 5122225 h 13511369"/>
                  <a:gd name="connsiteX3" fmla="*/ 2398537 w 12088748"/>
                  <a:gd name="connsiteY3" fmla="*/ 5286782 h 13511369"/>
                  <a:gd name="connsiteX4" fmla="*/ 2506884 w 12088748"/>
                  <a:gd name="connsiteY4" fmla="*/ 5384163 h 13511369"/>
                  <a:gd name="connsiteX5" fmla="*/ 2512837 w 12088748"/>
                  <a:gd name="connsiteY5" fmla="*/ 5534432 h 13511369"/>
                  <a:gd name="connsiteX6" fmla="*/ 2516409 w 12088748"/>
                  <a:gd name="connsiteY6" fmla="*/ 5622288 h 13511369"/>
                  <a:gd name="connsiteX7" fmla="*/ 2649759 w 12088748"/>
                  <a:gd name="connsiteY7" fmla="*/ 5741350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595615 w 12088748"/>
                  <a:gd name="connsiteY348" fmla="*/ 2443319 h 13511369"/>
                  <a:gd name="connsiteX349" fmla="*/ 7526559 w 12088748"/>
                  <a:gd name="connsiteY349" fmla="*/ 2407600 h 13511369"/>
                  <a:gd name="connsiteX350" fmla="*/ 7521797 w 12088748"/>
                  <a:gd name="connsiteY350" fmla="*/ 2148044 h 13511369"/>
                  <a:gd name="connsiteX351" fmla="*/ 7412259 w 12088748"/>
                  <a:gd name="connsiteY351" fmla="*/ 2105181 h 13511369"/>
                  <a:gd name="connsiteX352" fmla="*/ 7371778 w 12088748"/>
                  <a:gd name="connsiteY352" fmla="*/ 1993263 h 13511369"/>
                  <a:gd name="connsiteX353" fmla="*/ 7281290 w 12088748"/>
                  <a:gd name="connsiteY353" fmla="*/ 2021838 h 13511369"/>
                  <a:gd name="connsiteX354" fmla="*/ 7180087 w 12088748"/>
                  <a:gd name="connsiteY354" fmla="*/ 1905407 h 13511369"/>
                  <a:gd name="connsiteX355" fmla="*/ 7321772 w 12088748"/>
                  <a:gd name="connsiteY355" fmla="*/ 1876581 h 13511369"/>
                  <a:gd name="connsiteX356" fmla="*/ 7419403 w 12088748"/>
                  <a:gd name="connsiteY356" fmla="*/ 1843244 h 13511369"/>
                  <a:gd name="connsiteX357" fmla="*/ 7457503 w 12088748"/>
                  <a:gd name="connsiteY357" fmla="*/ 1764663 h 13511369"/>
                  <a:gd name="connsiteX358" fmla="*/ 7543228 w 12088748"/>
                  <a:gd name="connsiteY358" fmla="*/ 1752756 h 13511369"/>
                  <a:gd name="connsiteX359" fmla="*/ 7618237 w 12088748"/>
                  <a:gd name="connsiteY359" fmla="*/ 1552982 h 13511369"/>
                  <a:gd name="connsiteX360" fmla="*/ 7512272 w 12088748"/>
                  <a:gd name="connsiteY360" fmla="*/ 1428906 h 13511369"/>
                  <a:gd name="connsiteX361" fmla="*/ 7275337 w 12088748"/>
                  <a:gd name="connsiteY361" fmla="*/ 1305332 h 13511369"/>
                  <a:gd name="connsiteX362" fmla="*/ 6647878 w 12088748"/>
                  <a:gd name="connsiteY362" fmla="*/ 1431288 h 13511369"/>
                  <a:gd name="connsiteX363" fmla="*/ 6488334 w 12088748"/>
                  <a:gd name="connsiteY363" fmla="*/ 1331275 h 13511369"/>
                  <a:gd name="connsiteX364" fmla="*/ 6354984 w 12088748"/>
                  <a:gd name="connsiteY364" fmla="*/ 1402713 h 13511369"/>
                  <a:gd name="connsiteX365" fmla="*/ 6265687 w 12088748"/>
                  <a:gd name="connsiteY365" fmla="*/ 1362482 h 13511369"/>
                  <a:gd name="connsiteX366" fmla="*/ 6181153 w 12088748"/>
                  <a:gd name="connsiteY366" fmla="*/ 1433669 h 13511369"/>
                  <a:gd name="connsiteX367" fmla="*/ 6052565 w 12088748"/>
                  <a:gd name="connsiteY367" fmla="*/ 1269363 h 13511369"/>
                  <a:gd name="connsiteX368" fmla="*/ 5971603 w 12088748"/>
                  <a:gd name="connsiteY368" fmla="*/ 1078863 h 13511369"/>
                  <a:gd name="connsiteX369" fmla="*/ 1767267 w 12088748"/>
                  <a:gd name="connsiteY369" fmla="*/ 1915634 h 13511369"/>
                  <a:gd name="connsiteX370" fmla="*/ 2317178 w 12088748"/>
                  <a:gd name="connsiteY370" fmla="*/ 4995225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489024 w 12088748"/>
                  <a:gd name="connsiteY20" fmla="*/ 4958170 h 13511369"/>
                  <a:gd name="connsiteX21" fmla="*/ 2471165 w 12088748"/>
                  <a:gd name="connsiteY21" fmla="*/ 5122225 h 13511369"/>
                  <a:gd name="connsiteX22" fmla="*/ 2398537 w 12088748"/>
                  <a:gd name="connsiteY22" fmla="*/ 5286782 h 13511369"/>
                  <a:gd name="connsiteX23" fmla="*/ 2506884 w 12088748"/>
                  <a:gd name="connsiteY23" fmla="*/ 5384163 h 13511369"/>
                  <a:gd name="connsiteX24" fmla="*/ 2512837 w 12088748"/>
                  <a:gd name="connsiteY24" fmla="*/ 5534432 h 13511369"/>
                  <a:gd name="connsiteX25" fmla="*/ 2516409 w 12088748"/>
                  <a:gd name="connsiteY25" fmla="*/ 5622288 h 13511369"/>
                  <a:gd name="connsiteX26" fmla="*/ 2649759 w 12088748"/>
                  <a:gd name="connsiteY26" fmla="*/ 5741350 h 13511369"/>
                  <a:gd name="connsiteX27" fmla="*/ 2814065 w 12088748"/>
                  <a:gd name="connsiteY27" fmla="*/ 5819932 h 13511369"/>
                  <a:gd name="connsiteX28" fmla="*/ 2846212 w 12088748"/>
                  <a:gd name="connsiteY28" fmla="*/ 6036875 h 13511369"/>
                  <a:gd name="connsiteX29" fmla="*/ 2836687 w 12088748"/>
                  <a:gd name="connsiteY29" fmla="*/ 6239282 h 13511369"/>
                  <a:gd name="connsiteX30" fmla="*/ 2611659 w 12088748"/>
                  <a:gd name="connsiteY30" fmla="*/ 6322375 h 13511369"/>
                  <a:gd name="connsiteX31" fmla="*/ 2627137 w 12088748"/>
                  <a:gd name="connsiteY31" fmla="*/ 6448832 h 13511369"/>
                  <a:gd name="connsiteX32" fmla="*/ 2531887 w 12088748"/>
                  <a:gd name="connsiteY32" fmla="*/ 6696482 h 13511369"/>
                  <a:gd name="connsiteX33" fmla="*/ 2585465 w 12088748"/>
                  <a:gd name="connsiteY33" fmla="*/ 6812913 h 13511369"/>
                  <a:gd name="connsiteX34" fmla="*/ 2535459 w 12088748"/>
                  <a:gd name="connsiteY34" fmla="*/ 6872444 h 13511369"/>
                  <a:gd name="connsiteX35" fmla="*/ 2478309 w 12088748"/>
                  <a:gd name="connsiteY35" fmla="*/ 6981982 h 13511369"/>
                  <a:gd name="connsiteX36" fmla="*/ 2365199 w 12088748"/>
                  <a:gd name="connsiteY36" fmla="*/ 7022714 h 13511369"/>
                  <a:gd name="connsiteX37" fmla="*/ 2123503 w 12088748"/>
                  <a:gd name="connsiteY37" fmla="*/ 7248682 h 13511369"/>
                  <a:gd name="connsiteX38" fmla="*/ 2171128 w 12088748"/>
                  <a:gd name="connsiteY38" fmla="*/ 7551100 h 13511369"/>
                  <a:gd name="connsiteX39" fmla="*/ 2143743 w 12088748"/>
                  <a:gd name="connsiteY39" fmla="*/ 7627551 h 13511369"/>
                  <a:gd name="connsiteX40" fmla="*/ 1973484 w 12088748"/>
                  <a:gd name="connsiteY40" fmla="*/ 7703500 h 13511369"/>
                  <a:gd name="connsiteX41" fmla="*/ 1867519 w 12088748"/>
                  <a:gd name="connsiteY41" fmla="*/ 7841863 h 13511369"/>
                  <a:gd name="connsiteX42" fmla="*/ 1842515 w 12088748"/>
                  <a:gd name="connsiteY42" fmla="*/ 8084500 h 13511369"/>
                  <a:gd name="connsiteX43" fmla="*/ 1721072 w 12088748"/>
                  <a:gd name="connsiteY43" fmla="*/ 8148794 h 13511369"/>
                  <a:gd name="connsiteX44" fmla="*/ 1703212 w 12088748"/>
                  <a:gd name="connsiteY44" fmla="*/ 8291919 h 13511369"/>
                  <a:gd name="connsiteX45" fmla="*/ 1671065 w 12088748"/>
                  <a:gd name="connsiteY45" fmla="*/ 8510744 h 13511369"/>
                  <a:gd name="connsiteX46" fmla="*/ 1716309 w 12088748"/>
                  <a:gd name="connsiteY46" fmla="*/ 8653619 h 13511369"/>
                  <a:gd name="connsiteX47" fmla="*/ 1706784 w 12088748"/>
                  <a:gd name="connsiteY47" fmla="*/ 8772682 h 13511369"/>
                  <a:gd name="connsiteX48" fmla="*/ 1788937 w 12088748"/>
                  <a:gd name="connsiteY48" fmla="*/ 8963432 h 13511369"/>
                  <a:gd name="connsiteX49" fmla="*/ 1657969 w 12088748"/>
                  <a:gd name="connsiteY49" fmla="*/ 9413488 h 13511369"/>
                  <a:gd name="connsiteX50" fmla="*/ 1506759 w 12088748"/>
                  <a:gd name="connsiteY50" fmla="*/ 9498963 h 13511369"/>
                  <a:gd name="connsiteX51" fmla="*/ 1463897 w 12088748"/>
                  <a:gd name="connsiteY51" fmla="*/ 9682319 h 13511369"/>
                  <a:gd name="connsiteX52" fmla="*/ 1321022 w 12088748"/>
                  <a:gd name="connsiteY52" fmla="*/ 9748994 h 13511369"/>
                  <a:gd name="connsiteX53" fmla="*/ 1312687 w 12088748"/>
                  <a:gd name="connsiteY53" fmla="*/ 9839732 h 13511369"/>
                  <a:gd name="connsiteX54" fmla="*/ 1237678 w 12088748"/>
                  <a:gd name="connsiteY54" fmla="*/ 9970450 h 13511369"/>
                  <a:gd name="connsiteX55" fmla="*/ 1254347 w 12088748"/>
                  <a:gd name="connsiteY55" fmla="*/ 10151425 h 13511369"/>
                  <a:gd name="connsiteX56" fmla="*/ 1179337 w 12088748"/>
                  <a:gd name="connsiteY56" fmla="*/ 10315982 h 13511369"/>
                  <a:gd name="connsiteX57" fmla="*/ 932878 w 12088748"/>
                  <a:gd name="connsiteY57" fmla="*/ 10353832 h 13511369"/>
                  <a:gd name="connsiteX58" fmla="*/ 817387 w 12088748"/>
                  <a:gd name="connsiteY58" fmla="*/ 10468382 h 13511369"/>
                  <a:gd name="connsiteX59" fmla="*/ 678084 w 12088748"/>
                  <a:gd name="connsiteY59" fmla="*/ 10480038 h 13511369"/>
                  <a:gd name="connsiteX60" fmla="*/ 585215 w 12088748"/>
                  <a:gd name="connsiteY60" fmla="*/ 10544332 h 13511369"/>
                  <a:gd name="connsiteX61" fmla="*/ 497109 w 12088748"/>
                  <a:gd name="connsiteY61" fmla="*/ 10503850 h 13511369"/>
                  <a:gd name="connsiteX62" fmla="*/ 399478 w 12088748"/>
                  <a:gd name="connsiteY62" fmla="*/ 10510994 h 13511369"/>
                  <a:gd name="connsiteX63" fmla="*/ 301847 w 12088748"/>
                  <a:gd name="connsiteY63" fmla="*/ 10482419 h 13511369"/>
                  <a:gd name="connsiteX64" fmla="*/ 238743 w 12088748"/>
                  <a:gd name="connsiteY64" fmla="*/ 10535057 h 13511369"/>
                  <a:gd name="connsiteX65" fmla="*/ 17287 w 12088748"/>
                  <a:gd name="connsiteY65" fmla="*/ 10430282 h 13511369"/>
                  <a:gd name="connsiteX66" fmla="*/ 78009 w 12088748"/>
                  <a:gd name="connsiteY66" fmla="*/ 10608625 h 13511369"/>
                  <a:gd name="connsiteX67" fmla="*/ 11334 w 12088748"/>
                  <a:gd name="connsiteY67" fmla="*/ 10787219 h 13511369"/>
                  <a:gd name="connsiteX68" fmla="*/ 112537 w 12088748"/>
                  <a:gd name="connsiteY68" fmla="*/ 11056551 h 13511369"/>
                  <a:gd name="connsiteX69" fmla="*/ 8953 w 12088748"/>
                  <a:gd name="connsiteY69" fmla="*/ 11234894 h 13511369"/>
                  <a:gd name="connsiteX70" fmla="*/ 17287 w 12088748"/>
                  <a:gd name="connsiteY70" fmla="*/ 11420882 h 13511369"/>
                  <a:gd name="connsiteX71" fmla="*/ 158972 w 12088748"/>
                  <a:gd name="connsiteY71" fmla="*/ 11470638 h 13511369"/>
                  <a:gd name="connsiteX72" fmla="*/ 455437 w 12088748"/>
                  <a:gd name="connsiteY72" fmla="*/ 11497082 h 13511369"/>
                  <a:gd name="connsiteX73" fmla="*/ 623315 w 12088748"/>
                  <a:gd name="connsiteY73" fmla="*/ 11544457 h 13511369"/>
                  <a:gd name="connsiteX74" fmla="*/ 737615 w 12088748"/>
                  <a:gd name="connsiteY74" fmla="*/ 11489688 h 13511369"/>
                  <a:gd name="connsiteX75" fmla="*/ 912637 w 12088748"/>
                  <a:gd name="connsiteY75" fmla="*/ 11535182 h 13511369"/>
                  <a:gd name="connsiteX76" fmla="*/ 1078134 w 12088748"/>
                  <a:gd name="connsiteY76" fmla="*/ 11413488 h 13511369"/>
                  <a:gd name="connsiteX77" fmla="*/ 1155524 w 12088748"/>
                  <a:gd name="connsiteY77" fmla="*/ 11470889 h 13511369"/>
                  <a:gd name="connsiteX78" fmla="*/ 1294828 w 12088748"/>
                  <a:gd name="connsiteY78" fmla="*/ 11496832 h 13511369"/>
                  <a:gd name="connsiteX79" fmla="*/ 1466278 w 12088748"/>
                  <a:gd name="connsiteY79" fmla="*/ 11508738 h 13511369"/>
                  <a:gd name="connsiteX80" fmla="*/ 1552003 w 12088748"/>
                  <a:gd name="connsiteY80" fmla="*/ 11573032 h 13511369"/>
                  <a:gd name="connsiteX81" fmla="*/ 1652015 w 12088748"/>
                  <a:gd name="connsiteY81" fmla="*/ 11580175 h 13511369"/>
                  <a:gd name="connsiteX82" fmla="*/ 1731787 w 12088748"/>
                  <a:gd name="connsiteY82" fmla="*/ 11592332 h 13511369"/>
                  <a:gd name="connsiteX83" fmla="*/ 1659159 w 12088748"/>
                  <a:gd name="connsiteY83" fmla="*/ 11737338 h 13511369"/>
                  <a:gd name="connsiteX84" fmla="*/ 1693687 w 12088748"/>
                  <a:gd name="connsiteY84" fmla="*/ 11992382 h 13511369"/>
                  <a:gd name="connsiteX85" fmla="*/ 1871090 w 12088748"/>
                  <a:gd name="connsiteY85" fmla="*/ 12130244 h 13511369"/>
                  <a:gd name="connsiteX86" fmla="*/ 1993724 w 12088748"/>
                  <a:gd name="connsiteY86" fmla="*/ 12056676 h 13511369"/>
                  <a:gd name="connsiteX87" fmla="*/ 2066353 w 12088748"/>
                  <a:gd name="connsiteY87" fmla="*/ 12104050 h 13511369"/>
                  <a:gd name="connsiteX88" fmla="*/ 2142553 w 12088748"/>
                  <a:gd name="connsiteY88" fmla="*/ 12034994 h 13511369"/>
                  <a:gd name="connsiteX89" fmla="*/ 2242565 w 12088748"/>
                  <a:gd name="connsiteY89" fmla="*/ 12058807 h 13511369"/>
                  <a:gd name="connsiteX90" fmla="*/ 2473547 w 12088748"/>
                  <a:gd name="connsiteY90" fmla="*/ 12008800 h 13511369"/>
                  <a:gd name="connsiteX91" fmla="*/ 2524743 w 12088748"/>
                  <a:gd name="connsiteY91" fmla="*/ 11899513 h 13511369"/>
                  <a:gd name="connsiteX92" fmla="*/ 2893837 w 12088748"/>
                  <a:gd name="connsiteY92" fmla="*/ 12030482 h 13511369"/>
                  <a:gd name="connsiteX93" fmla="*/ 2983134 w 12088748"/>
                  <a:gd name="connsiteY93" fmla="*/ 12018325 h 13511369"/>
                  <a:gd name="connsiteX94" fmla="*/ 3084337 w 12088748"/>
                  <a:gd name="connsiteY94" fmla="*/ 12182882 h 13511369"/>
                  <a:gd name="connsiteX95" fmla="*/ 3323653 w 12088748"/>
                  <a:gd name="connsiteY95" fmla="*/ 12127863 h 13511369"/>
                  <a:gd name="connsiteX96" fmla="*/ 3433190 w 12088748"/>
                  <a:gd name="connsiteY96" fmla="*/ 12196919 h 13511369"/>
                  <a:gd name="connsiteX97" fmla="*/ 3586781 w 12088748"/>
                  <a:gd name="connsiteY97" fmla="*/ 12266226 h 13511369"/>
                  <a:gd name="connsiteX98" fmla="*/ 3522487 w 12088748"/>
                  <a:gd name="connsiteY98" fmla="*/ 12387670 h 13511369"/>
                  <a:gd name="connsiteX99" fmla="*/ 3607022 w 12088748"/>
                  <a:gd name="connsiteY99" fmla="*/ 12592207 h 13511369"/>
                  <a:gd name="connsiteX100" fmla="*/ 3560587 w 12088748"/>
                  <a:gd name="connsiteY100" fmla="*/ 12773432 h 13511369"/>
                  <a:gd name="connsiteX101" fmla="*/ 3545109 w 12088748"/>
                  <a:gd name="connsiteY101" fmla="*/ 12987494 h 13511369"/>
                  <a:gd name="connsiteX102" fmla="*/ 3636787 w 12088748"/>
                  <a:gd name="connsiteY102" fmla="*/ 13211582 h 13511369"/>
                  <a:gd name="connsiteX103" fmla="*/ 3922537 w 12088748"/>
                  <a:gd name="connsiteY103" fmla="*/ 13440182 h 13511369"/>
                  <a:gd name="connsiteX104" fmla="*/ 4514278 w 12088748"/>
                  <a:gd name="connsiteY104" fmla="*/ 13511369 h 13511369"/>
                  <a:gd name="connsiteX105" fmla="*/ 4549996 w 12088748"/>
                  <a:gd name="connsiteY105" fmla="*/ 13442312 h 13511369"/>
                  <a:gd name="connsiteX106" fmla="*/ 4208287 w 12088748"/>
                  <a:gd name="connsiteY106" fmla="*/ 13154432 h 13511369"/>
                  <a:gd name="connsiteX107" fmla="*/ 4635722 w 12088748"/>
                  <a:gd name="connsiteY107" fmla="*/ 13268482 h 13511369"/>
                  <a:gd name="connsiteX108" fmla="*/ 4951237 w 12088748"/>
                  <a:gd name="connsiteY108" fmla="*/ 13268732 h 13511369"/>
                  <a:gd name="connsiteX109" fmla="*/ 5052440 w 12088748"/>
                  <a:gd name="connsiteY109" fmla="*/ 13058932 h 13511369"/>
                  <a:gd name="connsiteX110" fmla="*/ 5011959 w 12088748"/>
                  <a:gd name="connsiteY110" fmla="*/ 12985113 h 13511369"/>
                  <a:gd name="connsiteX111" fmla="*/ 5008387 w 12088748"/>
                  <a:gd name="connsiteY111" fmla="*/ 12678182 h 13511369"/>
                  <a:gd name="connsiteX112" fmla="*/ 5084587 w 12088748"/>
                  <a:gd name="connsiteY112" fmla="*/ 12563882 h 13511369"/>
                  <a:gd name="connsiteX113" fmla="*/ 5046487 w 12088748"/>
                  <a:gd name="connsiteY113" fmla="*/ 12225745 h 13511369"/>
                  <a:gd name="connsiteX114" fmla="*/ 5375100 w 12088748"/>
                  <a:gd name="connsiteY114" fmla="*/ 12097157 h 13511369"/>
                  <a:gd name="connsiteX115" fmla="*/ 5656087 w 12088748"/>
                  <a:gd name="connsiteY115" fmla="*/ 12180502 h 13511369"/>
                  <a:gd name="connsiteX116" fmla="*/ 5541787 w 12088748"/>
                  <a:gd name="connsiteY116" fmla="*/ 11249432 h 13511369"/>
                  <a:gd name="connsiteX117" fmla="*/ 5602510 w 12088748"/>
                  <a:gd name="connsiteY117" fmla="*/ 10722925 h 13511369"/>
                  <a:gd name="connsiteX118" fmla="*/ 5485827 w 12088748"/>
                  <a:gd name="connsiteY118" fmla="*/ 10663394 h 13511369"/>
                  <a:gd name="connsiteX119" fmla="*/ 5602509 w 12088748"/>
                  <a:gd name="connsiteY119" fmla="*/ 10701495 h 13511369"/>
                  <a:gd name="connsiteX120" fmla="*/ 5628703 w 12088748"/>
                  <a:gd name="connsiteY120" fmla="*/ 10160950 h 13511369"/>
                  <a:gd name="connsiteX121" fmla="*/ 5715618 w 12088748"/>
                  <a:gd name="connsiteY121" fmla="*/ 9775438 h 13511369"/>
                  <a:gd name="connsiteX122" fmla="*/ 5847778 w 12088748"/>
                  <a:gd name="connsiteY122" fmla="*/ 9408475 h 13511369"/>
                  <a:gd name="connsiteX123" fmla="*/ 5938265 w 12088748"/>
                  <a:gd name="connsiteY123" fmla="*/ 9196544 h 13511369"/>
                  <a:gd name="connsiteX124" fmla="*/ 5776340 w 12088748"/>
                  <a:gd name="connsiteY124" fmla="*/ 9329894 h 13511369"/>
                  <a:gd name="connsiteX125" fmla="*/ 5940647 w 12088748"/>
                  <a:gd name="connsiteY125" fmla="*/ 9137013 h 13511369"/>
                  <a:gd name="connsiteX126" fmla="*/ 5972794 w 12088748"/>
                  <a:gd name="connsiteY126" fmla="*/ 8956289 h 13511369"/>
                  <a:gd name="connsiteX127" fmla="*/ 5976365 w 12088748"/>
                  <a:gd name="connsiteY127" fmla="*/ 9087006 h 13511369"/>
                  <a:gd name="connsiteX128" fmla="*/ 6458567 w 12088748"/>
                  <a:gd name="connsiteY128" fmla="*/ 8201432 h 13511369"/>
                  <a:gd name="connsiteX129" fmla="*/ 6221634 w 12088748"/>
                  <a:gd name="connsiteY129" fmla="*/ 8101170 h 13511369"/>
                  <a:gd name="connsiteX130" fmla="*/ 6443090 w 12088748"/>
                  <a:gd name="connsiteY130" fmla="*/ 8110694 h 13511369"/>
                  <a:gd name="connsiteX131" fmla="*/ 6713363 w 12088748"/>
                  <a:gd name="connsiteY131" fmla="*/ 8074975 h 13511369"/>
                  <a:gd name="connsiteX132" fmla="*/ 6872907 w 12088748"/>
                  <a:gd name="connsiteY132" fmla="*/ 8032113 h 13511369"/>
                  <a:gd name="connsiteX133" fmla="*/ 6802659 w 12088748"/>
                  <a:gd name="connsiteY133" fmla="*/ 7972582 h 13511369"/>
                  <a:gd name="connsiteX134" fmla="*/ 6894339 w 12088748"/>
                  <a:gd name="connsiteY134" fmla="*/ 7846626 h 13511369"/>
                  <a:gd name="connsiteX135" fmla="*/ 6997921 w 12088748"/>
                  <a:gd name="connsiteY135" fmla="*/ 7867807 h 13511369"/>
                  <a:gd name="connsiteX136" fmla="*/ 7034832 w 12088748"/>
                  <a:gd name="connsiteY136" fmla="*/ 7793990 h 13511369"/>
                  <a:gd name="connsiteX137" fmla="*/ 6961013 w 12088748"/>
                  <a:gd name="connsiteY137" fmla="*/ 7693975 h 13511369"/>
                  <a:gd name="connsiteX138" fmla="*/ 6927676 w 12088748"/>
                  <a:gd name="connsiteY138" fmla="*/ 7596344 h 13511369"/>
                  <a:gd name="connsiteX139" fmla="*/ 6837187 w 12088748"/>
                  <a:gd name="connsiteY139" fmla="*/ 7591832 h 13511369"/>
                  <a:gd name="connsiteX140" fmla="*/ 6763369 w 12088748"/>
                  <a:gd name="connsiteY140" fmla="*/ 7674925 h 13511369"/>
                  <a:gd name="connsiteX141" fmla="*/ 6627637 w 12088748"/>
                  <a:gd name="connsiteY141" fmla="*/ 7687082 h 13511369"/>
                  <a:gd name="connsiteX142" fmla="*/ 6687169 w 12088748"/>
                  <a:gd name="connsiteY142" fmla="*/ 7617775 h 13511369"/>
                  <a:gd name="connsiteX143" fmla="*/ 6699076 w 12088748"/>
                  <a:gd name="connsiteY143" fmla="*/ 7529669 h 13511369"/>
                  <a:gd name="connsiteX144" fmla="*/ 6720506 w 12088748"/>
                  <a:gd name="connsiteY144" fmla="*/ 7467756 h 13511369"/>
                  <a:gd name="connsiteX145" fmla="*/ 6684787 w 12088748"/>
                  <a:gd name="connsiteY145" fmla="*/ 7401332 h 13511369"/>
                  <a:gd name="connsiteX146" fmla="*/ 6620494 w 12088748"/>
                  <a:gd name="connsiteY146" fmla="*/ 7432038 h 13511369"/>
                  <a:gd name="connsiteX147" fmla="*/ 6618112 w 12088748"/>
                  <a:gd name="connsiteY147" fmla="*/ 7351326 h 13511369"/>
                  <a:gd name="connsiteX148" fmla="*/ 6837188 w 12088748"/>
                  <a:gd name="connsiteY148" fmla="*/ 7243919 h 13511369"/>
                  <a:gd name="connsiteX149" fmla="*/ 6801469 w 12088748"/>
                  <a:gd name="connsiteY149" fmla="*/ 7089138 h 13511369"/>
                  <a:gd name="connsiteX150" fmla="*/ 6877669 w 12088748"/>
                  <a:gd name="connsiteY150" fmla="*/ 7072469 h 13511369"/>
                  <a:gd name="connsiteX151" fmla="*/ 6856237 w 12088748"/>
                  <a:gd name="connsiteY151" fmla="*/ 6982232 h 13511369"/>
                  <a:gd name="connsiteX152" fmla="*/ 6961013 w 12088748"/>
                  <a:gd name="connsiteY152" fmla="*/ 6984363 h 13511369"/>
                  <a:gd name="connsiteX153" fmla="*/ 7003876 w 12088748"/>
                  <a:gd name="connsiteY153" fmla="*/ 6903400 h 13511369"/>
                  <a:gd name="connsiteX154" fmla="*/ 7106269 w 12088748"/>
                  <a:gd name="connsiteY154" fmla="*/ 6936738 h 13511369"/>
                  <a:gd name="connsiteX155" fmla="*/ 7180088 w 12088748"/>
                  <a:gd name="connsiteY155" fmla="*/ 7039132 h 13511369"/>
                  <a:gd name="connsiteX156" fmla="*/ 7246763 w 12088748"/>
                  <a:gd name="connsiteY156" fmla="*/ 6979600 h 13511369"/>
                  <a:gd name="connsiteX157" fmla="*/ 7187232 w 12088748"/>
                  <a:gd name="connsiteY157" fmla="*/ 6843869 h 13511369"/>
                  <a:gd name="connsiteX158" fmla="*/ 7244381 w 12088748"/>
                  <a:gd name="connsiteY158" fmla="*/ 6896506 h 13511369"/>
                  <a:gd name="connsiteX159" fmla="*/ 7361063 w 12088748"/>
                  <a:gd name="connsiteY159" fmla="*/ 6934357 h 13511369"/>
                  <a:gd name="connsiteX160" fmla="*/ 7434882 w 12088748"/>
                  <a:gd name="connsiteY160" fmla="*/ 7006046 h 13511369"/>
                  <a:gd name="connsiteX161" fmla="*/ 7403926 w 12088748"/>
                  <a:gd name="connsiteY161" fmla="*/ 7144158 h 13511369"/>
                  <a:gd name="connsiteX162" fmla="*/ 7475363 w 12088748"/>
                  <a:gd name="connsiteY162" fmla="*/ 7108439 h 13511369"/>
                  <a:gd name="connsiteX163" fmla="*/ 7465837 w 12088748"/>
                  <a:gd name="connsiteY163" fmla="*/ 7077482 h 13511369"/>
                  <a:gd name="connsiteX164" fmla="*/ 7542038 w 12088748"/>
                  <a:gd name="connsiteY164" fmla="*/ 7163208 h 13511369"/>
                  <a:gd name="connsiteX165" fmla="*/ 7477744 w 12088748"/>
                  <a:gd name="connsiteY165" fmla="*/ 7244171 h 13511369"/>
                  <a:gd name="connsiteX166" fmla="*/ 7542037 w 12088748"/>
                  <a:gd name="connsiteY166" fmla="*/ 7325132 h 13511369"/>
                  <a:gd name="connsiteX167" fmla="*/ 7468219 w 12088748"/>
                  <a:gd name="connsiteY167" fmla="*/ 7344183 h 13511369"/>
                  <a:gd name="connsiteX168" fmla="*/ 7375351 w 12088748"/>
                  <a:gd name="connsiteY168" fmla="*/ 7296558 h 13511369"/>
                  <a:gd name="connsiteX169" fmla="*/ 7327726 w 12088748"/>
                  <a:gd name="connsiteY169" fmla="*/ 7406096 h 13511369"/>
                  <a:gd name="connsiteX170" fmla="*/ 7403926 w 12088748"/>
                  <a:gd name="connsiteY170" fmla="*/ 7425146 h 13511369"/>
                  <a:gd name="connsiteX171" fmla="*/ 7458694 w 12088748"/>
                  <a:gd name="connsiteY171" fmla="*/ 7484677 h 13511369"/>
                  <a:gd name="connsiteX172" fmla="*/ 7484888 w 12088748"/>
                  <a:gd name="connsiteY172" fmla="*/ 7515382 h 13511369"/>
                  <a:gd name="connsiteX173" fmla="*/ 7505128 w 12088748"/>
                  <a:gd name="connsiteY173" fmla="*/ 7467755 h 13511369"/>
                  <a:gd name="connsiteX174" fmla="*/ 7563469 w 12088748"/>
                  <a:gd name="connsiteY174" fmla="*/ 7529921 h 13511369"/>
                  <a:gd name="connsiteX175" fmla="*/ 7656338 w 12088748"/>
                  <a:gd name="connsiteY175" fmla="*/ 7615646 h 13511369"/>
                  <a:gd name="connsiteX176" fmla="*/ 7656338 w 12088748"/>
                  <a:gd name="connsiteY176" fmla="*/ 7510871 h 13511369"/>
                  <a:gd name="connsiteX177" fmla="*/ 7830168 w 12088748"/>
                  <a:gd name="connsiteY177" fmla="*/ 7606120 h 13511369"/>
                  <a:gd name="connsiteX178" fmla="*/ 7723013 w 12088748"/>
                  <a:gd name="connsiteY178" fmla="*/ 7370377 h 13511369"/>
                  <a:gd name="connsiteX179" fmla="*/ 7725394 w 12088748"/>
                  <a:gd name="connsiteY179" fmla="*/ 7234646 h 13511369"/>
                  <a:gd name="connsiteX180" fmla="*/ 7630144 w 12088748"/>
                  <a:gd name="connsiteY180" fmla="*/ 7206071 h 13511369"/>
                  <a:gd name="connsiteX181" fmla="*/ 7694437 w 12088748"/>
                  <a:gd name="connsiteY181" fmla="*/ 7039382 h 13511369"/>
                  <a:gd name="connsiteX182" fmla="*/ 8392144 w 12088748"/>
                  <a:gd name="connsiteY182" fmla="*/ 6653621 h 13511369"/>
                  <a:gd name="connsiteX183" fmla="*/ 8720757 w 12088748"/>
                  <a:gd name="connsiteY183" fmla="*/ 6591708 h 13511369"/>
                  <a:gd name="connsiteX184" fmla="*/ 8739807 w 12088748"/>
                  <a:gd name="connsiteY184" fmla="*/ 6696483 h 13511369"/>
                  <a:gd name="connsiteX185" fmla="*/ 8813626 w 12088748"/>
                  <a:gd name="connsiteY185" fmla="*/ 6701246 h 13511369"/>
                  <a:gd name="connsiteX186" fmla="*/ 8789812 w 12088748"/>
                  <a:gd name="connsiteY186" fmla="*/ 6548844 h 13511369"/>
                  <a:gd name="connsiteX187" fmla="*/ 9332737 w 12088748"/>
                  <a:gd name="connsiteY187" fmla="*/ 6544082 h 13511369"/>
                  <a:gd name="connsiteX188" fmla="*/ 9520856 w 12088748"/>
                  <a:gd name="connsiteY188" fmla="*/ 6494075 h 13511369"/>
                  <a:gd name="connsiteX189" fmla="*/ 9647062 w 12088748"/>
                  <a:gd name="connsiteY189" fmla="*/ 6298813 h 13511369"/>
                  <a:gd name="connsiteX190" fmla="*/ 9923287 w 12088748"/>
                  <a:gd name="connsiteY190" fmla="*/ 6334532 h 13511369"/>
                  <a:gd name="connsiteX191" fmla="*/ 9887569 w 12088748"/>
                  <a:gd name="connsiteY191" fmla="*/ 6420258 h 13511369"/>
                  <a:gd name="connsiteX192" fmla="*/ 9744694 w 12088748"/>
                  <a:gd name="connsiteY192" fmla="*/ 6434546 h 13511369"/>
                  <a:gd name="connsiteX193" fmla="*/ 9813749 w 12088748"/>
                  <a:gd name="connsiteY193" fmla="*/ 6489313 h 13511369"/>
                  <a:gd name="connsiteX194" fmla="*/ 9682782 w 12088748"/>
                  <a:gd name="connsiteY194" fmla="*/ 6517889 h 13511369"/>
                  <a:gd name="connsiteX195" fmla="*/ 9556576 w 12088748"/>
                  <a:gd name="connsiteY195" fmla="*/ 6508364 h 13511369"/>
                  <a:gd name="connsiteX196" fmla="*/ 9470850 w 12088748"/>
                  <a:gd name="connsiteY196" fmla="*/ 6544082 h 13511369"/>
                  <a:gd name="connsiteX197" fmla="*/ 9439894 w 12088748"/>
                  <a:gd name="connsiteY197" fmla="*/ 6848883 h 13511369"/>
                  <a:gd name="connsiteX198" fmla="*/ 9601819 w 12088748"/>
                  <a:gd name="connsiteY198" fmla="*/ 6882220 h 13511369"/>
                  <a:gd name="connsiteX199" fmla="*/ 9808987 w 12088748"/>
                  <a:gd name="connsiteY199" fmla="*/ 6696482 h 13511369"/>
                  <a:gd name="connsiteX200" fmla="*/ 9847088 w 12088748"/>
                  <a:gd name="connsiteY200" fmla="*/ 6794114 h 13511369"/>
                  <a:gd name="connsiteX201" fmla="*/ 9994726 w 12088748"/>
                  <a:gd name="connsiteY201" fmla="*/ 6717914 h 13511369"/>
                  <a:gd name="connsiteX202" fmla="*/ 9894713 w 12088748"/>
                  <a:gd name="connsiteY202" fmla="*/ 6956040 h 13511369"/>
                  <a:gd name="connsiteX203" fmla="*/ 10037588 w 12088748"/>
                  <a:gd name="connsiteY203" fmla="*/ 6898889 h 13511369"/>
                  <a:gd name="connsiteX204" fmla="*/ 10004251 w 12088748"/>
                  <a:gd name="connsiteY204" fmla="*/ 6986996 h 13511369"/>
                  <a:gd name="connsiteX205" fmla="*/ 10235232 w 12088748"/>
                  <a:gd name="connsiteY205" fmla="*/ 6984614 h 13511369"/>
                  <a:gd name="connsiteX206" fmla="*/ 10075687 w 12088748"/>
                  <a:gd name="connsiteY206" fmla="*/ 7039382 h 13511369"/>
                  <a:gd name="connsiteX207" fmla="*/ 9966151 w 12088748"/>
                  <a:gd name="connsiteY207" fmla="*/ 7096533 h 13511369"/>
                  <a:gd name="connsiteX208" fmla="*/ 9847088 w 12088748"/>
                  <a:gd name="connsiteY208" fmla="*/ 7210833 h 13511369"/>
                  <a:gd name="connsiteX209" fmla="*/ 9882806 w 12088748"/>
                  <a:gd name="connsiteY209" fmla="*/ 7270363 h 13511369"/>
                  <a:gd name="connsiteX210" fmla="*/ 9925669 w 12088748"/>
                  <a:gd name="connsiteY210" fmla="*/ 7320371 h 13511369"/>
                  <a:gd name="connsiteX211" fmla="*/ 10004251 w 12088748"/>
                  <a:gd name="connsiteY211" fmla="*/ 7287033 h 13511369"/>
                  <a:gd name="connsiteX212" fmla="*/ 10016156 w 12088748"/>
                  <a:gd name="connsiteY212" fmla="*/ 7348944 h 13511369"/>
                  <a:gd name="connsiteX213" fmla="*/ 10130457 w 12088748"/>
                  <a:gd name="connsiteY213" fmla="*/ 7210833 h 13511369"/>
                  <a:gd name="connsiteX214" fmla="*/ 10166176 w 12088748"/>
                  <a:gd name="connsiteY214" fmla="*/ 7356089 h 13511369"/>
                  <a:gd name="connsiteX215" fmla="*/ 10261426 w 12088748"/>
                  <a:gd name="connsiteY215" fmla="*/ 7239408 h 13511369"/>
                  <a:gd name="connsiteX216" fmla="*/ 10287619 w 12088748"/>
                  <a:gd name="connsiteY216" fmla="*/ 7401332 h 13511369"/>
                  <a:gd name="connsiteX217" fmla="*/ 10361437 w 12088748"/>
                  <a:gd name="connsiteY217" fmla="*/ 7477532 h 13511369"/>
                  <a:gd name="connsiteX218" fmla="*/ 10151887 w 12088748"/>
                  <a:gd name="connsiteY218" fmla="*/ 7591832 h 13511369"/>
                  <a:gd name="connsiteX219" fmla="*/ 10304288 w 12088748"/>
                  <a:gd name="connsiteY219" fmla="*/ 7741852 h 13511369"/>
                  <a:gd name="connsiteX220" fmla="*/ 10335244 w 12088748"/>
                  <a:gd name="connsiteY220" fmla="*/ 7644221 h 13511369"/>
                  <a:gd name="connsiteX221" fmla="*/ 10406680 w 12088748"/>
                  <a:gd name="connsiteY221" fmla="*/ 7732326 h 13511369"/>
                  <a:gd name="connsiteX222" fmla="*/ 10528126 w 12088748"/>
                  <a:gd name="connsiteY222" fmla="*/ 7691846 h 13511369"/>
                  <a:gd name="connsiteX223" fmla="*/ 10532887 w 12088748"/>
                  <a:gd name="connsiteY223" fmla="*/ 7777570 h 13511369"/>
                  <a:gd name="connsiteX224" fmla="*/ 10530506 w 12088748"/>
                  <a:gd name="connsiteY224" fmla="*/ 7875200 h 13511369"/>
                  <a:gd name="connsiteX225" fmla="*/ 10640043 w 12088748"/>
                  <a:gd name="connsiteY225" fmla="*/ 7837101 h 13511369"/>
                  <a:gd name="connsiteX226" fmla="*/ 10680526 w 12088748"/>
                  <a:gd name="connsiteY226" fmla="*/ 8075227 h 13511369"/>
                  <a:gd name="connsiteX227" fmla="*/ 10818637 w 12088748"/>
                  <a:gd name="connsiteY227" fmla="*/ 8106182 h 13511369"/>
                  <a:gd name="connsiteX228" fmla="*/ 10832925 w 12088748"/>
                  <a:gd name="connsiteY228" fmla="*/ 7815670 h 13511369"/>
                  <a:gd name="connsiteX229" fmla="*/ 10923413 w 12088748"/>
                  <a:gd name="connsiteY229" fmla="*/ 7791858 h 13511369"/>
                  <a:gd name="connsiteX230" fmla="*/ 10992469 w 12088748"/>
                  <a:gd name="connsiteY230" fmla="*/ 7620407 h 13511369"/>
                  <a:gd name="connsiteX231" fmla="*/ 10954369 w 12088748"/>
                  <a:gd name="connsiteY231" fmla="*/ 7491821 h 13511369"/>
                  <a:gd name="connsiteX232" fmla="*/ 10859119 w 12088748"/>
                  <a:gd name="connsiteY232" fmla="*/ 7479913 h 13511369"/>
                  <a:gd name="connsiteX233" fmla="*/ 10906743 w 12088748"/>
                  <a:gd name="connsiteY233" fmla="*/ 7360851 h 13511369"/>
                  <a:gd name="connsiteX234" fmla="*/ 10801969 w 12088748"/>
                  <a:gd name="connsiteY234" fmla="*/ 7289414 h 13511369"/>
                  <a:gd name="connsiteX235" fmla="*/ 10761487 w 12088748"/>
                  <a:gd name="connsiteY235" fmla="*/ 7058432 h 13511369"/>
                  <a:gd name="connsiteX236" fmla="*/ 10443987 w 12088748"/>
                  <a:gd name="connsiteY236" fmla="*/ 7020332 h 13511369"/>
                  <a:gd name="connsiteX237" fmla="*/ 10513838 w 12088748"/>
                  <a:gd name="connsiteY237" fmla="*/ 6915558 h 13511369"/>
                  <a:gd name="connsiteX238" fmla="*/ 10637663 w 12088748"/>
                  <a:gd name="connsiteY238" fmla="*/ 6896508 h 13511369"/>
                  <a:gd name="connsiteX239" fmla="*/ 10647187 w 12088748"/>
                  <a:gd name="connsiteY239" fmla="*/ 6810782 h 13511369"/>
                  <a:gd name="connsiteX240" fmla="*/ 10859912 w 12088748"/>
                  <a:gd name="connsiteY240" fmla="*/ 6899682 h 13511369"/>
                  <a:gd name="connsiteX241" fmla="*/ 10875787 w 12088748"/>
                  <a:gd name="connsiteY241" fmla="*/ 6677432 h 13511369"/>
                  <a:gd name="connsiteX242" fmla="*/ 10666237 w 12088748"/>
                  <a:gd name="connsiteY242" fmla="*/ 6772682 h 13511369"/>
                  <a:gd name="connsiteX243" fmla="*/ 10590037 w 12088748"/>
                  <a:gd name="connsiteY243" fmla="*/ 6544082 h 13511369"/>
                  <a:gd name="connsiteX244" fmla="*/ 10361437 w 12088748"/>
                  <a:gd name="connsiteY244" fmla="*/ 6753632 h 13511369"/>
                  <a:gd name="connsiteX245" fmla="*/ 10374138 w 12088748"/>
                  <a:gd name="connsiteY245" fmla="*/ 6588533 h 13511369"/>
                  <a:gd name="connsiteX246" fmla="*/ 10386837 w 12088748"/>
                  <a:gd name="connsiteY246" fmla="*/ 6464707 h 13511369"/>
                  <a:gd name="connsiteX247" fmla="*/ 10331672 w 12088748"/>
                  <a:gd name="connsiteY247" fmla="*/ 6436675 h 13511369"/>
                  <a:gd name="connsiteX248" fmla="*/ 10278888 w 12088748"/>
                  <a:gd name="connsiteY248" fmla="*/ 6452008 h 13511369"/>
                  <a:gd name="connsiteX249" fmla="*/ 10158237 w 12088748"/>
                  <a:gd name="connsiteY249" fmla="*/ 6236107 h 13511369"/>
                  <a:gd name="connsiteX250" fmla="*/ 10323338 w 12088748"/>
                  <a:gd name="connsiteY250" fmla="*/ 6274208 h 13511369"/>
                  <a:gd name="connsiteX251" fmla="*/ 10564638 w 12088748"/>
                  <a:gd name="connsiteY251" fmla="*/ 6274208 h 13511369"/>
                  <a:gd name="connsiteX252" fmla="*/ 10694812 w 12088748"/>
                  <a:gd name="connsiteY252" fmla="*/ 6134507 h 13511369"/>
                  <a:gd name="connsiteX253" fmla="*/ 10593213 w 12088748"/>
                  <a:gd name="connsiteY253" fmla="*/ 6023383 h 13511369"/>
                  <a:gd name="connsiteX254" fmla="*/ 10380487 w 12088748"/>
                  <a:gd name="connsiteY254" fmla="*/ 5975757 h 13511369"/>
                  <a:gd name="connsiteX255" fmla="*/ 10561462 w 12088748"/>
                  <a:gd name="connsiteY255" fmla="*/ 5845582 h 13511369"/>
                  <a:gd name="connsiteX256" fmla="*/ 10507488 w 12088748"/>
                  <a:gd name="connsiteY256" fmla="*/ 5728108 h 13511369"/>
                  <a:gd name="connsiteX257" fmla="*/ 10561463 w 12088748"/>
                  <a:gd name="connsiteY257" fmla="*/ 5607458 h 13511369"/>
                  <a:gd name="connsiteX258" fmla="*/ 10523362 w 12088748"/>
                  <a:gd name="connsiteY258" fmla="*/ 5604282 h 13511369"/>
                  <a:gd name="connsiteX259" fmla="*/ 10488438 w 12088748"/>
                  <a:gd name="connsiteY259" fmla="*/ 5528083 h 13511369"/>
                  <a:gd name="connsiteX260" fmla="*/ 10329687 w 12088748"/>
                  <a:gd name="connsiteY260" fmla="*/ 5375682 h 13511369"/>
                  <a:gd name="connsiteX261" fmla="*/ 10599563 w 12088748"/>
                  <a:gd name="connsiteY261" fmla="*/ 5480458 h 13511369"/>
                  <a:gd name="connsiteX262" fmla="*/ 10742437 w 12088748"/>
                  <a:gd name="connsiteY262" fmla="*/ 5439182 h 13511369"/>
                  <a:gd name="connsiteX263" fmla="*/ 10717038 w 12088748"/>
                  <a:gd name="connsiteY263" fmla="*/ 5686833 h 13511369"/>
                  <a:gd name="connsiteX264" fmla="*/ 10894837 w 12088748"/>
                  <a:gd name="connsiteY264" fmla="*/ 5724932 h 13511369"/>
                  <a:gd name="connsiteX265" fmla="*/ 10951988 w 12088748"/>
                  <a:gd name="connsiteY265" fmla="*/ 5550308 h 13511369"/>
                  <a:gd name="connsiteX266" fmla="*/ 10993262 w 12088748"/>
                  <a:gd name="connsiteY266" fmla="*/ 5321707 h 13511369"/>
                  <a:gd name="connsiteX267" fmla="*/ 10913888 w 12088748"/>
                  <a:gd name="connsiteY267" fmla="*/ 5118508 h 13511369"/>
                  <a:gd name="connsiteX268" fmla="*/ 10856737 w 12088748"/>
                  <a:gd name="connsiteY268" fmla="*/ 5020082 h 13511369"/>
                  <a:gd name="connsiteX269" fmla="*/ 10777363 w 12088748"/>
                  <a:gd name="connsiteY269" fmla="*/ 5137558 h 13511369"/>
                  <a:gd name="connsiteX270" fmla="*/ 10707513 w 12088748"/>
                  <a:gd name="connsiteY270" fmla="*/ 5096283 h 13511369"/>
                  <a:gd name="connsiteX271" fmla="*/ 10675763 w 12088748"/>
                  <a:gd name="connsiteY271" fmla="*/ 5216933 h 13511369"/>
                  <a:gd name="connsiteX272" fmla="*/ 10574162 w 12088748"/>
                  <a:gd name="connsiteY272" fmla="*/ 5220107 h 13511369"/>
                  <a:gd name="connsiteX273" fmla="*/ 10494787 w 12088748"/>
                  <a:gd name="connsiteY273" fmla="*/ 5077232 h 13511369"/>
                  <a:gd name="connsiteX274" fmla="*/ 10456687 w 12088748"/>
                  <a:gd name="connsiteY274" fmla="*/ 4924832 h 13511369"/>
                  <a:gd name="connsiteX275" fmla="*/ 10240787 w 12088748"/>
                  <a:gd name="connsiteY275" fmla="*/ 4928007 h 13511369"/>
                  <a:gd name="connsiteX276" fmla="*/ 10266187 w 12088748"/>
                  <a:gd name="connsiteY276" fmla="*/ 5153432 h 13511369"/>
                  <a:gd name="connsiteX277" fmla="*/ 10228088 w 12088748"/>
                  <a:gd name="connsiteY277" fmla="*/ 4959758 h 13511369"/>
                  <a:gd name="connsiteX278" fmla="*/ 10183637 w 12088748"/>
                  <a:gd name="connsiteY278" fmla="*/ 4972457 h 13511369"/>
                  <a:gd name="connsiteX279" fmla="*/ 10113787 w 12088748"/>
                  <a:gd name="connsiteY279" fmla="*/ 4861332 h 13511369"/>
                  <a:gd name="connsiteX280" fmla="*/ 10018538 w 12088748"/>
                  <a:gd name="connsiteY280" fmla="*/ 4931183 h 13511369"/>
                  <a:gd name="connsiteX281" fmla="*/ 9862962 w 12088748"/>
                  <a:gd name="connsiteY281" fmla="*/ 5058182 h 13511369"/>
                  <a:gd name="connsiteX282" fmla="*/ 10228087 w 12088748"/>
                  <a:gd name="connsiteY282" fmla="*/ 4724807 h 13511369"/>
                  <a:gd name="connsiteX283" fmla="*/ 10372550 w 12088748"/>
                  <a:gd name="connsiteY283" fmla="*/ 4634321 h 13511369"/>
                  <a:gd name="connsiteX284" fmla="*/ 10590037 w 12088748"/>
                  <a:gd name="connsiteY284" fmla="*/ 4581932 h 13511369"/>
                  <a:gd name="connsiteX285" fmla="*/ 10628138 w 12088748"/>
                  <a:gd name="connsiteY285" fmla="*/ 4461283 h 13511369"/>
                  <a:gd name="connsiteX286" fmla="*/ 10799588 w 12088748"/>
                  <a:gd name="connsiteY286" fmla="*/ 4334283 h 13511369"/>
                  <a:gd name="connsiteX287" fmla="*/ 10831337 w 12088748"/>
                  <a:gd name="connsiteY287" fmla="*/ 4080282 h 13511369"/>
                  <a:gd name="connsiteX288" fmla="*/ 10599562 w 12088748"/>
                  <a:gd name="connsiteY288" fmla="*/ 3997732 h 13511369"/>
                  <a:gd name="connsiteX289" fmla="*/ 10282063 w 12088748"/>
                  <a:gd name="connsiteY289" fmla="*/ 3950108 h 13511369"/>
                  <a:gd name="connsiteX290" fmla="*/ 10151887 w 12088748"/>
                  <a:gd name="connsiteY290" fmla="*/ 4010432 h 13511369"/>
                  <a:gd name="connsiteX291" fmla="*/ 10177288 w 12088748"/>
                  <a:gd name="connsiteY291" fmla="*/ 3845333 h 13511369"/>
                  <a:gd name="connsiteX292" fmla="*/ 10126488 w 12088748"/>
                  <a:gd name="connsiteY292" fmla="*/ 3670708 h 13511369"/>
                  <a:gd name="connsiteX293" fmla="*/ 10240787 w 12088748"/>
                  <a:gd name="connsiteY293" fmla="*/ 3708807 h 13511369"/>
                  <a:gd name="connsiteX294" fmla="*/ 10361438 w 12088748"/>
                  <a:gd name="connsiteY294" fmla="*/ 3600858 h 13511369"/>
                  <a:gd name="connsiteX295" fmla="*/ 10551938 w 12088748"/>
                  <a:gd name="connsiteY295" fmla="*/ 3661183 h 13511369"/>
                  <a:gd name="connsiteX296" fmla="*/ 10564638 w 12088748"/>
                  <a:gd name="connsiteY296" fmla="*/ 3477033 h 13511369"/>
                  <a:gd name="connsiteX297" fmla="*/ 10704337 w 12088748"/>
                  <a:gd name="connsiteY297" fmla="*/ 3515132 h 13511369"/>
                  <a:gd name="connsiteX298" fmla="*/ 10818637 w 12088748"/>
                  <a:gd name="connsiteY298" fmla="*/ 3210332 h 13511369"/>
                  <a:gd name="connsiteX299" fmla="*/ 10920238 w 12088748"/>
                  <a:gd name="connsiteY299" fmla="*/ 3299233 h 13511369"/>
                  <a:gd name="connsiteX300" fmla="*/ 11059937 w 12088748"/>
                  <a:gd name="connsiteY300" fmla="*/ 3283357 h 13511369"/>
                  <a:gd name="connsiteX301" fmla="*/ 11094862 w 12088748"/>
                  <a:gd name="connsiteY301" fmla="*/ 3508782 h 13511369"/>
                  <a:gd name="connsiteX302" fmla="*/ 11171063 w 12088748"/>
                  <a:gd name="connsiteY302" fmla="*/ 3251608 h 13511369"/>
                  <a:gd name="connsiteX303" fmla="*/ 11094863 w 12088748"/>
                  <a:gd name="connsiteY303" fmla="*/ 3165883 h 13511369"/>
                  <a:gd name="connsiteX304" fmla="*/ 11180587 w 12088748"/>
                  <a:gd name="connsiteY304" fmla="*/ 2911882 h 13511369"/>
                  <a:gd name="connsiteX305" fmla="*/ 10999613 w 12088748"/>
                  <a:gd name="connsiteY305" fmla="*/ 2988083 h 13511369"/>
                  <a:gd name="connsiteX306" fmla="*/ 10971037 w 12088748"/>
                  <a:gd name="connsiteY306" fmla="*/ 2918232 h 13511369"/>
                  <a:gd name="connsiteX307" fmla="*/ 10780537 w 12088748"/>
                  <a:gd name="connsiteY307" fmla="*/ 2715032 h 13511369"/>
                  <a:gd name="connsiteX308" fmla="*/ 10748788 w 12088748"/>
                  <a:gd name="connsiteY308" fmla="*/ 2530883 h 13511369"/>
                  <a:gd name="connsiteX309" fmla="*/ 10717038 w 12088748"/>
                  <a:gd name="connsiteY309" fmla="*/ 2435633 h 13511369"/>
                  <a:gd name="connsiteX310" fmla="*/ 10818637 w 12088748"/>
                  <a:gd name="connsiteY310" fmla="*/ 2334032 h 13511369"/>
                  <a:gd name="connsiteX311" fmla="*/ 11078988 w 12088748"/>
                  <a:gd name="connsiteY311" fmla="*/ 2099083 h 13511369"/>
                  <a:gd name="connsiteX312" fmla="*/ 11199637 w 12088748"/>
                  <a:gd name="connsiteY312" fmla="*/ 2118132 h 13511369"/>
                  <a:gd name="connsiteX313" fmla="*/ 11269488 w 12088748"/>
                  <a:gd name="connsiteY313" fmla="*/ 2029233 h 13511369"/>
                  <a:gd name="connsiteX314" fmla="*/ 11504437 w 12088748"/>
                  <a:gd name="connsiteY314" fmla="*/ 1921282 h 13511369"/>
                  <a:gd name="connsiteX315" fmla="*/ 11358388 w 12088748"/>
                  <a:gd name="connsiteY315" fmla="*/ 1851433 h 13511369"/>
                  <a:gd name="connsiteX316" fmla="*/ 11275837 w 12088748"/>
                  <a:gd name="connsiteY316" fmla="*/ 1705382 h 13511369"/>
                  <a:gd name="connsiteX317" fmla="*/ 11377437 w 12088748"/>
                  <a:gd name="connsiteY317" fmla="*/ 1279932 h 13511369"/>
                  <a:gd name="connsiteX318" fmla="*/ 11256787 w 12088748"/>
                  <a:gd name="connsiteY318" fmla="*/ 1019582 h 13511369"/>
                  <a:gd name="connsiteX319" fmla="*/ 11478244 w 12088748"/>
                  <a:gd name="connsiteY319" fmla="*/ 1355338 h 13511369"/>
                  <a:gd name="connsiteX320" fmla="*/ 11562778 w 12088748"/>
                  <a:gd name="connsiteY320" fmla="*/ 1269363 h 13511369"/>
                  <a:gd name="connsiteX321" fmla="*/ 11655250 w 12088748"/>
                  <a:gd name="connsiteY321" fmla="*/ 1156107 h 13511369"/>
                  <a:gd name="connsiteX322" fmla="*/ 11891787 w 12088748"/>
                  <a:gd name="connsiteY322" fmla="*/ 1476782 h 13511369"/>
                  <a:gd name="connsiteX323" fmla="*/ 11946159 w 12088748"/>
                  <a:gd name="connsiteY323" fmla="*/ 1559875 h 13511369"/>
                  <a:gd name="connsiteX324" fmla="*/ 12088637 w 12088748"/>
                  <a:gd name="connsiteY324" fmla="*/ 1578383 h 13511369"/>
                  <a:gd name="connsiteX325" fmla="*/ 11923537 w 12088748"/>
                  <a:gd name="connsiteY325" fmla="*/ 1133883 h 13511369"/>
                  <a:gd name="connsiteX326" fmla="*/ 11910837 w 12088748"/>
                  <a:gd name="connsiteY326" fmla="*/ 917982 h 13511369"/>
                  <a:gd name="connsiteX327" fmla="*/ 11777487 w 12088748"/>
                  <a:gd name="connsiteY327" fmla="*/ 721132 h 13511369"/>
                  <a:gd name="connsiteX328" fmla="*/ 11752087 w 12088748"/>
                  <a:gd name="connsiteY328" fmla="*/ 448082 h 13511369"/>
                  <a:gd name="connsiteX329" fmla="*/ 11294887 w 12088748"/>
                  <a:gd name="connsiteY329" fmla="*/ 168683 h 13511369"/>
                  <a:gd name="connsiteX330" fmla="*/ 11180587 w 12088748"/>
                  <a:gd name="connsiteY330" fmla="*/ 67082 h 13511369"/>
                  <a:gd name="connsiteX331" fmla="*/ 10774187 w 12088748"/>
                  <a:gd name="connsiteY331" fmla="*/ 86132 h 13511369"/>
                  <a:gd name="connsiteX332" fmla="*/ 10507487 w 12088748"/>
                  <a:gd name="connsiteY332" fmla="*/ 41682 h 13511369"/>
                  <a:gd name="connsiteX333" fmla="*/ 10434065 w 12088748"/>
                  <a:gd name="connsiteY333" fmla="*/ 278763 h 13511369"/>
                  <a:gd name="connsiteX334" fmla="*/ 10488834 w 12088748"/>
                  <a:gd name="connsiteY334" fmla="*/ 581181 h 13511369"/>
                  <a:gd name="connsiteX335" fmla="*/ 10436447 w 12088748"/>
                  <a:gd name="connsiteY335" fmla="*/ 747869 h 13511369"/>
                  <a:gd name="connsiteX336" fmla="*/ 10488834 w 12088748"/>
                  <a:gd name="connsiteY336" fmla="*/ 890744 h 13511369"/>
                  <a:gd name="connsiteX337" fmla="*/ 10475737 w 12088748"/>
                  <a:gd name="connsiteY337" fmla="*/ 1095782 h 13511369"/>
                  <a:gd name="connsiteX338" fmla="*/ 10398347 w 12088748"/>
                  <a:gd name="connsiteY338" fmla="*/ 1105056 h 13511369"/>
                  <a:gd name="connsiteX339" fmla="*/ 10295953 w 12088748"/>
                  <a:gd name="connsiteY339" fmla="*/ 1193163 h 13511369"/>
                  <a:gd name="connsiteX340" fmla="*/ 10288809 w 12088748"/>
                  <a:gd name="connsiteY340" fmla="*/ 1283650 h 13511369"/>
                  <a:gd name="connsiteX341" fmla="*/ 10150697 w 12088748"/>
                  <a:gd name="connsiteY341" fmla="*/ 1397950 h 13511369"/>
                  <a:gd name="connsiteX342" fmla="*/ 10176890 w 12088748"/>
                  <a:gd name="connsiteY342" fmla="*/ 1555113 h 13511369"/>
                  <a:gd name="connsiteX343" fmla="*/ 10267378 w 12088748"/>
                  <a:gd name="connsiteY343" fmla="*/ 1640838 h 13511369"/>
                  <a:gd name="connsiteX344" fmla="*/ 10168556 w 12088748"/>
                  <a:gd name="connsiteY344" fmla="*/ 1710144 h 13511369"/>
                  <a:gd name="connsiteX345" fmla="*/ 10169747 w 12088748"/>
                  <a:gd name="connsiteY345" fmla="*/ 1974212 h 13511369"/>
                  <a:gd name="connsiteX346" fmla="*/ 10195940 w 12088748"/>
                  <a:gd name="connsiteY346" fmla="*/ 2128994 h 13511369"/>
                  <a:gd name="connsiteX347" fmla="*/ 9986390 w 12088748"/>
                  <a:gd name="connsiteY347" fmla="*/ 2152806 h 13511369"/>
                  <a:gd name="connsiteX348" fmla="*/ 10012584 w 12088748"/>
                  <a:gd name="connsiteY348" fmla="*/ 2438556 h 13511369"/>
                  <a:gd name="connsiteX349" fmla="*/ 9923287 w 12088748"/>
                  <a:gd name="connsiteY349" fmla="*/ 2486432 h 13511369"/>
                  <a:gd name="connsiteX350" fmla="*/ 9836372 w 12088748"/>
                  <a:gd name="connsiteY350" fmla="*/ 2433794 h 13511369"/>
                  <a:gd name="connsiteX351" fmla="*/ 9698259 w 12088748"/>
                  <a:gd name="connsiteY351" fmla="*/ 2379025 h 13511369"/>
                  <a:gd name="connsiteX352" fmla="*/ 9650634 w 12088748"/>
                  <a:gd name="connsiteY352" fmla="*/ 2271869 h 13511369"/>
                  <a:gd name="connsiteX353" fmla="*/ 9519665 w 12088748"/>
                  <a:gd name="connsiteY353" fmla="*/ 2290919 h 13511369"/>
                  <a:gd name="connsiteX354" fmla="*/ 9305353 w 12088748"/>
                  <a:gd name="connsiteY354" fmla="*/ 2112325 h 13511369"/>
                  <a:gd name="connsiteX355" fmla="*/ 9176765 w 12088748"/>
                  <a:gd name="connsiteY355" fmla="*/ 2209956 h 13511369"/>
                  <a:gd name="connsiteX356" fmla="*/ 9123187 w 12088748"/>
                  <a:gd name="connsiteY356" fmla="*/ 2105432 h 13511369"/>
                  <a:gd name="connsiteX357" fmla="*/ 8936259 w 12088748"/>
                  <a:gd name="connsiteY357" fmla="*/ 2012313 h 13511369"/>
                  <a:gd name="connsiteX358" fmla="*/ 8874347 w 12088748"/>
                  <a:gd name="connsiteY358" fmla="*/ 2231388 h 13511369"/>
                  <a:gd name="connsiteX359" fmla="*/ 8881490 w 12088748"/>
                  <a:gd name="connsiteY359" fmla="*/ 2321875 h 13511369"/>
                  <a:gd name="connsiteX360" fmla="*/ 8781478 w 12088748"/>
                  <a:gd name="connsiteY360" fmla="*/ 2293300 h 13511369"/>
                  <a:gd name="connsiteX361" fmla="*/ 8579072 w 12088748"/>
                  <a:gd name="connsiteY361" fmla="*/ 2374263 h 13511369"/>
                  <a:gd name="connsiteX362" fmla="*/ 8418337 w 12088748"/>
                  <a:gd name="connsiteY362" fmla="*/ 2848382 h 13511369"/>
                  <a:gd name="connsiteX363" fmla="*/ 8300465 w 12088748"/>
                  <a:gd name="connsiteY363" fmla="*/ 2740975 h 13511369"/>
                  <a:gd name="connsiteX364" fmla="*/ 8262365 w 12088748"/>
                  <a:gd name="connsiteY364" fmla="*/ 2845750 h 13511369"/>
                  <a:gd name="connsiteX365" fmla="*/ 8095678 w 12088748"/>
                  <a:gd name="connsiteY365" fmla="*/ 2810031 h 13511369"/>
                  <a:gd name="connsiteX366" fmla="*/ 8019478 w 12088748"/>
                  <a:gd name="connsiteY366" fmla="*/ 2614769 h 13511369"/>
                  <a:gd name="connsiteX367" fmla="*/ 7595615 w 12088748"/>
                  <a:gd name="connsiteY367" fmla="*/ 2443319 h 13511369"/>
                  <a:gd name="connsiteX368" fmla="*/ 7526559 w 12088748"/>
                  <a:gd name="connsiteY368" fmla="*/ 2407600 h 13511369"/>
                  <a:gd name="connsiteX369" fmla="*/ 7613237 w 12088748"/>
                  <a:gd name="connsiteY369"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489024 w 12088748"/>
                  <a:gd name="connsiteY20" fmla="*/ 4958170 h 13511369"/>
                  <a:gd name="connsiteX21" fmla="*/ 2471165 w 12088748"/>
                  <a:gd name="connsiteY21" fmla="*/ 5122225 h 13511369"/>
                  <a:gd name="connsiteX22" fmla="*/ 2398537 w 12088748"/>
                  <a:gd name="connsiteY22" fmla="*/ 5286782 h 13511369"/>
                  <a:gd name="connsiteX23" fmla="*/ 2506884 w 12088748"/>
                  <a:gd name="connsiteY23" fmla="*/ 5384163 h 13511369"/>
                  <a:gd name="connsiteX24" fmla="*/ 2512837 w 12088748"/>
                  <a:gd name="connsiteY24" fmla="*/ 5534432 h 13511369"/>
                  <a:gd name="connsiteX25" fmla="*/ 2516409 w 12088748"/>
                  <a:gd name="connsiteY25" fmla="*/ 5622288 h 13511369"/>
                  <a:gd name="connsiteX26" fmla="*/ 2649759 w 12088748"/>
                  <a:gd name="connsiteY26" fmla="*/ 5741350 h 13511369"/>
                  <a:gd name="connsiteX27" fmla="*/ 2814065 w 12088748"/>
                  <a:gd name="connsiteY27" fmla="*/ 5819932 h 13511369"/>
                  <a:gd name="connsiteX28" fmla="*/ 2846212 w 12088748"/>
                  <a:gd name="connsiteY28" fmla="*/ 6036875 h 13511369"/>
                  <a:gd name="connsiteX29" fmla="*/ 2836687 w 12088748"/>
                  <a:gd name="connsiteY29" fmla="*/ 6239282 h 13511369"/>
                  <a:gd name="connsiteX30" fmla="*/ 2611659 w 12088748"/>
                  <a:gd name="connsiteY30" fmla="*/ 6322375 h 13511369"/>
                  <a:gd name="connsiteX31" fmla="*/ 2627137 w 12088748"/>
                  <a:gd name="connsiteY31" fmla="*/ 6448832 h 13511369"/>
                  <a:gd name="connsiteX32" fmla="*/ 2531887 w 12088748"/>
                  <a:gd name="connsiteY32" fmla="*/ 6696482 h 13511369"/>
                  <a:gd name="connsiteX33" fmla="*/ 2585465 w 12088748"/>
                  <a:gd name="connsiteY33" fmla="*/ 6812913 h 13511369"/>
                  <a:gd name="connsiteX34" fmla="*/ 2535459 w 12088748"/>
                  <a:gd name="connsiteY34" fmla="*/ 6872444 h 13511369"/>
                  <a:gd name="connsiteX35" fmla="*/ 2478309 w 12088748"/>
                  <a:gd name="connsiteY35" fmla="*/ 6981982 h 13511369"/>
                  <a:gd name="connsiteX36" fmla="*/ 2365199 w 12088748"/>
                  <a:gd name="connsiteY36" fmla="*/ 7022714 h 13511369"/>
                  <a:gd name="connsiteX37" fmla="*/ 2123503 w 12088748"/>
                  <a:gd name="connsiteY37" fmla="*/ 7248682 h 13511369"/>
                  <a:gd name="connsiteX38" fmla="*/ 2171128 w 12088748"/>
                  <a:gd name="connsiteY38" fmla="*/ 7551100 h 13511369"/>
                  <a:gd name="connsiteX39" fmla="*/ 2143743 w 12088748"/>
                  <a:gd name="connsiteY39" fmla="*/ 7627551 h 13511369"/>
                  <a:gd name="connsiteX40" fmla="*/ 1973484 w 12088748"/>
                  <a:gd name="connsiteY40" fmla="*/ 7703500 h 13511369"/>
                  <a:gd name="connsiteX41" fmla="*/ 1867519 w 12088748"/>
                  <a:gd name="connsiteY41" fmla="*/ 7841863 h 13511369"/>
                  <a:gd name="connsiteX42" fmla="*/ 1842515 w 12088748"/>
                  <a:gd name="connsiteY42" fmla="*/ 8084500 h 13511369"/>
                  <a:gd name="connsiteX43" fmla="*/ 1721072 w 12088748"/>
                  <a:gd name="connsiteY43" fmla="*/ 8148794 h 13511369"/>
                  <a:gd name="connsiteX44" fmla="*/ 1703212 w 12088748"/>
                  <a:gd name="connsiteY44" fmla="*/ 8291919 h 13511369"/>
                  <a:gd name="connsiteX45" fmla="*/ 1671065 w 12088748"/>
                  <a:gd name="connsiteY45" fmla="*/ 8510744 h 13511369"/>
                  <a:gd name="connsiteX46" fmla="*/ 1716309 w 12088748"/>
                  <a:gd name="connsiteY46" fmla="*/ 8653619 h 13511369"/>
                  <a:gd name="connsiteX47" fmla="*/ 1706784 w 12088748"/>
                  <a:gd name="connsiteY47" fmla="*/ 8772682 h 13511369"/>
                  <a:gd name="connsiteX48" fmla="*/ 1788937 w 12088748"/>
                  <a:gd name="connsiteY48" fmla="*/ 8963432 h 13511369"/>
                  <a:gd name="connsiteX49" fmla="*/ 1657969 w 12088748"/>
                  <a:gd name="connsiteY49" fmla="*/ 9413488 h 13511369"/>
                  <a:gd name="connsiteX50" fmla="*/ 1506759 w 12088748"/>
                  <a:gd name="connsiteY50" fmla="*/ 9498963 h 13511369"/>
                  <a:gd name="connsiteX51" fmla="*/ 1463897 w 12088748"/>
                  <a:gd name="connsiteY51" fmla="*/ 9682319 h 13511369"/>
                  <a:gd name="connsiteX52" fmla="*/ 1321022 w 12088748"/>
                  <a:gd name="connsiteY52" fmla="*/ 9748994 h 13511369"/>
                  <a:gd name="connsiteX53" fmla="*/ 1312687 w 12088748"/>
                  <a:gd name="connsiteY53" fmla="*/ 9839732 h 13511369"/>
                  <a:gd name="connsiteX54" fmla="*/ 1237678 w 12088748"/>
                  <a:gd name="connsiteY54" fmla="*/ 9970450 h 13511369"/>
                  <a:gd name="connsiteX55" fmla="*/ 1254347 w 12088748"/>
                  <a:gd name="connsiteY55" fmla="*/ 10151425 h 13511369"/>
                  <a:gd name="connsiteX56" fmla="*/ 1179337 w 12088748"/>
                  <a:gd name="connsiteY56" fmla="*/ 10315982 h 13511369"/>
                  <a:gd name="connsiteX57" fmla="*/ 932878 w 12088748"/>
                  <a:gd name="connsiteY57" fmla="*/ 10353832 h 13511369"/>
                  <a:gd name="connsiteX58" fmla="*/ 817387 w 12088748"/>
                  <a:gd name="connsiteY58" fmla="*/ 10468382 h 13511369"/>
                  <a:gd name="connsiteX59" fmla="*/ 678084 w 12088748"/>
                  <a:gd name="connsiteY59" fmla="*/ 10480038 h 13511369"/>
                  <a:gd name="connsiteX60" fmla="*/ 585215 w 12088748"/>
                  <a:gd name="connsiteY60" fmla="*/ 10544332 h 13511369"/>
                  <a:gd name="connsiteX61" fmla="*/ 497109 w 12088748"/>
                  <a:gd name="connsiteY61" fmla="*/ 10503850 h 13511369"/>
                  <a:gd name="connsiteX62" fmla="*/ 399478 w 12088748"/>
                  <a:gd name="connsiteY62" fmla="*/ 10510994 h 13511369"/>
                  <a:gd name="connsiteX63" fmla="*/ 301847 w 12088748"/>
                  <a:gd name="connsiteY63" fmla="*/ 10482419 h 13511369"/>
                  <a:gd name="connsiteX64" fmla="*/ 238743 w 12088748"/>
                  <a:gd name="connsiteY64" fmla="*/ 10535057 h 13511369"/>
                  <a:gd name="connsiteX65" fmla="*/ 17287 w 12088748"/>
                  <a:gd name="connsiteY65" fmla="*/ 10430282 h 13511369"/>
                  <a:gd name="connsiteX66" fmla="*/ 78009 w 12088748"/>
                  <a:gd name="connsiteY66" fmla="*/ 10608625 h 13511369"/>
                  <a:gd name="connsiteX67" fmla="*/ 11334 w 12088748"/>
                  <a:gd name="connsiteY67" fmla="*/ 10787219 h 13511369"/>
                  <a:gd name="connsiteX68" fmla="*/ 112537 w 12088748"/>
                  <a:gd name="connsiteY68" fmla="*/ 11056551 h 13511369"/>
                  <a:gd name="connsiteX69" fmla="*/ 8953 w 12088748"/>
                  <a:gd name="connsiteY69" fmla="*/ 11234894 h 13511369"/>
                  <a:gd name="connsiteX70" fmla="*/ 17287 w 12088748"/>
                  <a:gd name="connsiteY70" fmla="*/ 11420882 h 13511369"/>
                  <a:gd name="connsiteX71" fmla="*/ 158972 w 12088748"/>
                  <a:gd name="connsiteY71" fmla="*/ 11470638 h 13511369"/>
                  <a:gd name="connsiteX72" fmla="*/ 455437 w 12088748"/>
                  <a:gd name="connsiteY72" fmla="*/ 11497082 h 13511369"/>
                  <a:gd name="connsiteX73" fmla="*/ 623315 w 12088748"/>
                  <a:gd name="connsiteY73" fmla="*/ 11544457 h 13511369"/>
                  <a:gd name="connsiteX74" fmla="*/ 737615 w 12088748"/>
                  <a:gd name="connsiteY74" fmla="*/ 11489688 h 13511369"/>
                  <a:gd name="connsiteX75" fmla="*/ 912637 w 12088748"/>
                  <a:gd name="connsiteY75" fmla="*/ 11535182 h 13511369"/>
                  <a:gd name="connsiteX76" fmla="*/ 1078134 w 12088748"/>
                  <a:gd name="connsiteY76" fmla="*/ 11413488 h 13511369"/>
                  <a:gd name="connsiteX77" fmla="*/ 1155524 w 12088748"/>
                  <a:gd name="connsiteY77" fmla="*/ 11470889 h 13511369"/>
                  <a:gd name="connsiteX78" fmla="*/ 1294828 w 12088748"/>
                  <a:gd name="connsiteY78" fmla="*/ 11496832 h 13511369"/>
                  <a:gd name="connsiteX79" fmla="*/ 1466278 w 12088748"/>
                  <a:gd name="connsiteY79" fmla="*/ 11508738 h 13511369"/>
                  <a:gd name="connsiteX80" fmla="*/ 1552003 w 12088748"/>
                  <a:gd name="connsiteY80" fmla="*/ 11573032 h 13511369"/>
                  <a:gd name="connsiteX81" fmla="*/ 1652015 w 12088748"/>
                  <a:gd name="connsiteY81" fmla="*/ 11580175 h 13511369"/>
                  <a:gd name="connsiteX82" fmla="*/ 1731787 w 12088748"/>
                  <a:gd name="connsiteY82" fmla="*/ 11592332 h 13511369"/>
                  <a:gd name="connsiteX83" fmla="*/ 1659159 w 12088748"/>
                  <a:gd name="connsiteY83" fmla="*/ 11737338 h 13511369"/>
                  <a:gd name="connsiteX84" fmla="*/ 1693687 w 12088748"/>
                  <a:gd name="connsiteY84" fmla="*/ 11992382 h 13511369"/>
                  <a:gd name="connsiteX85" fmla="*/ 1871090 w 12088748"/>
                  <a:gd name="connsiteY85" fmla="*/ 12130244 h 13511369"/>
                  <a:gd name="connsiteX86" fmla="*/ 1993724 w 12088748"/>
                  <a:gd name="connsiteY86" fmla="*/ 12056676 h 13511369"/>
                  <a:gd name="connsiteX87" fmla="*/ 2066353 w 12088748"/>
                  <a:gd name="connsiteY87" fmla="*/ 12104050 h 13511369"/>
                  <a:gd name="connsiteX88" fmla="*/ 2142553 w 12088748"/>
                  <a:gd name="connsiteY88" fmla="*/ 12034994 h 13511369"/>
                  <a:gd name="connsiteX89" fmla="*/ 2242565 w 12088748"/>
                  <a:gd name="connsiteY89" fmla="*/ 12058807 h 13511369"/>
                  <a:gd name="connsiteX90" fmla="*/ 2473547 w 12088748"/>
                  <a:gd name="connsiteY90" fmla="*/ 12008800 h 13511369"/>
                  <a:gd name="connsiteX91" fmla="*/ 2524743 w 12088748"/>
                  <a:gd name="connsiteY91" fmla="*/ 11899513 h 13511369"/>
                  <a:gd name="connsiteX92" fmla="*/ 2893837 w 12088748"/>
                  <a:gd name="connsiteY92" fmla="*/ 12030482 h 13511369"/>
                  <a:gd name="connsiteX93" fmla="*/ 2983134 w 12088748"/>
                  <a:gd name="connsiteY93" fmla="*/ 12018325 h 13511369"/>
                  <a:gd name="connsiteX94" fmla="*/ 3084337 w 12088748"/>
                  <a:gd name="connsiteY94" fmla="*/ 12182882 h 13511369"/>
                  <a:gd name="connsiteX95" fmla="*/ 3323653 w 12088748"/>
                  <a:gd name="connsiteY95" fmla="*/ 12127863 h 13511369"/>
                  <a:gd name="connsiteX96" fmla="*/ 3433190 w 12088748"/>
                  <a:gd name="connsiteY96" fmla="*/ 12196919 h 13511369"/>
                  <a:gd name="connsiteX97" fmla="*/ 3586781 w 12088748"/>
                  <a:gd name="connsiteY97" fmla="*/ 12266226 h 13511369"/>
                  <a:gd name="connsiteX98" fmla="*/ 3522487 w 12088748"/>
                  <a:gd name="connsiteY98" fmla="*/ 12387670 h 13511369"/>
                  <a:gd name="connsiteX99" fmla="*/ 3607022 w 12088748"/>
                  <a:gd name="connsiteY99" fmla="*/ 12592207 h 13511369"/>
                  <a:gd name="connsiteX100" fmla="*/ 3560587 w 12088748"/>
                  <a:gd name="connsiteY100" fmla="*/ 12773432 h 13511369"/>
                  <a:gd name="connsiteX101" fmla="*/ 3545109 w 12088748"/>
                  <a:gd name="connsiteY101" fmla="*/ 12987494 h 13511369"/>
                  <a:gd name="connsiteX102" fmla="*/ 3636787 w 12088748"/>
                  <a:gd name="connsiteY102" fmla="*/ 13211582 h 13511369"/>
                  <a:gd name="connsiteX103" fmla="*/ 3922537 w 12088748"/>
                  <a:gd name="connsiteY103" fmla="*/ 13440182 h 13511369"/>
                  <a:gd name="connsiteX104" fmla="*/ 4514278 w 12088748"/>
                  <a:gd name="connsiteY104" fmla="*/ 13511369 h 13511369"/>
                  <a:gd name="connsiteX105" fmla="*/ 4549996 w 12088748"/>
                  <a:gd name="connsiteY105" fmla="*/ 13442312 h 13511369"/>
                  <a:gd name="connsiteX106" fmla="*/ 4208287 w 12088748"/>
                  <a:gd name="connsiteY106" fmla="*/ 13154432 h 13511369"/>
                  <a:gd name="connsiteX107" fmla="*/ 4635722 w 12088748"/>
                  <a:gd name="connsiteY107" fmla="*/ 13268482 h 13511369"/>
                  <a:gd name="connsiteX108" fmla="*/ 4951237 w 12088748"/>
                  <a:gd name="connsiteY108" fmla="*/ 13268732 h 13511369"/>
                  <a:gd name="connsiteX109" fmla="*/ 5052440 w 12088748"/>
                  <a:gd name="connsiteY109" fmla="*/ 13058932 h 13511369"/>
                  <a:gd name="connsiteX110" fmla="*/ 5011959 w 12088748"/>
                  <a:gd name="connsiteY110" fmla="*/ 12985113 h 13511369"/>
                  <a:gd name="connsiteX111" fmla="*/ 5008387 w 12088748"/>
                  <a:gd name="connsiteY111" fmla="*/ 12678182 h 13511369"/>
                  <a:gd name="connsiteX112" fmla="*/ 5084587 w 12088748"/>
                  <a:gd name="connsiteY112" fmla="*/ 12563882 h 13511369"/>
                  <a:gd name="connsiteX113" fmla="*/ 5046487 w 12088748"/>
                  <a:gd name="connsiteY113" fmla="*/ 12225745 h 13511369"/>
                  <a:gd name="connsiteX114" fmla="*/ 5375100 w 12088748"/>
                  <a:gd name="connsiteY114" fmla="*/ 12097157 h 13511369"/>
                  <a:gd name="connsiteX115" fmla="*/ 5656087 w 12088748"/>
                  <a:gd name="connsiteY115" fmla="*/ 12180502 h 13511369"/>
                  <a:gd name="connsiteX116" fmla="*/ 5541787 w 12088748"/>
                  <a:gd name="connsiteY116" fmla="*/ 11249432 h 13511369"/>
                  <a:gd name="connsiteX117" fmla="*/ 5602510 w 12088748"/>
                  <a:gd name="connsiteY117" fmla="*/ 10722925 h 13511369"/>
                  <a:gd name="connsiteX118" fmla="*/ 5485827 w 12088748"/>
                  <a:gd name="connsiteY118" fmla="*/ 10663394 h 13511369"/>
                  <a:gd name="connsiteX119" fmla="*/ 5602509 w 12088748"/>
                  <a:gd name="connsiteY119" fmla="*/ 10701495 h 13511369"/>
                  <a:gd name="connsiteX120" fmla="*/ 5628703 w 12088748"/>
                  <a:gd name="connsiteY120" fmla="*/ 10160950 h 13511369"/>
                  <a:gd name="connsiteX121" fmla="*/ 5715618 w 12088748"/>
                  <a:gd name="connsiteY121" fmla="*/ 9775438 h 13511369"/>
                  <a:gd name="connsiteX122" fmla="*/ 5847778 w 12088748"/>
                  <a:gd name="connsiteY122" fmla="*/ 9408475 h 13511369"/>
                  <a:gd name="connsiteX123" fmla="*/ 5938265 w 12088748"/>
                  <a:gd name="connsiteY123" fmla="*/ 9196544 h 13511369"/>
                  <a:gd name="connsiteX124" fmla="*/ 5776340 w 12088748"/>
                  <a:gd name="connsiteY124" fmla="*/ 9329894 h 13511369"/>
                  <a:gd name="connsiteX125" fmla="*/ 5940647 w 12088748"/>
                  <a:gd name="connsiteY125" fmla="*/ 9137013 h 13511369"/>
                  <a:gd name="connsiteX126" fmla="*/ 5972794 w 12088748"/>
                  <a:gd name="connsiteY126" fmla="*/ 8956289 h 13511369"/>
                  <a:gd name="connsiteX127" fmla="*/ 5976365 w 12088748"/>
                  <a:gd name="connsiteY127" fmla="*/ 9087006 h 13511369"/>
                  <a:gd name="connsiteX128" fmla="*/ 6458567 w 12088748"/>
                  <a:gd name="connsiteY128" fmla="*/ 8201432 h 13511369"/>
                  <a:gd name="connsiteX129" fmla="*/ 6221634 w 12088748"/>
                  <a:gd name="connsiteY129" fmla="*/ 8101170 h 13511369"/>
                  <a:gd name="connsiteX130" fmla="*/ 6443090 w 12088748"/>
                  <a:gd name="connsiteY130" fmla="*/ 8110694 h 13511369"/>
                  <a:gd name="connsiteX131" fmla="*/ 6713363 w 12088748"/>
                  <a:gd name="connsiteY131" fmla="*/ 8074975 h 13511369"/>
                  <a:gd name="connsiteX132" fmla="*/ 6872907 w 12088748"/>
                  <a:gd name="connsiteY132" fmla="*/ 8032113 h 13511369"/>
                  <a:gd name="connsiteX133" fmla="*/ 6802659 w 12088748"/>
                  <a:gd name="connsiteY133" fmla="*/ 7972582 h 13511369"/>
                  <a:gd name="connsiteX134" fmla="*/ 6894339 w 12088748"/>
                  <a:gd name="connsiteY134" fmla="*/ 7846626 h 13511369"/>
                  <a:gd name="connsiteX135" fmla="*/ 6997921 w 12088748"/>
                  <a:gd name="connsiteY135" fmla="*/ 7867807 h 13511369"/>
                  <a:gd name="connsiteX136" fmla="*/ 7034832 w 12088748"/>
                  <a:gd name="connsiteY136" fmla="*/ 7793990 h 13511369"/>
                  <a:gd name="connsiteX137" fmla="*/ 6961013 w 12088748"/>
                  <a:gd name="connsiteY137" fmla="*/ 7693975 h 13511369"/>
                  <a:gd name="connsiteX138" fmla="*/ 6927676 w 12088748"/>
                  <a:gd name="connsiteY138" fmla="*/ 7596344 h 13511369"/>
                  <a:gd name="connsiteX139" fmla="*/ 6837187 w 12088748"/>
                  <a:gd name="connsiteY139" fmla="*/ 7591832 h 13511369"/>
                  <a:gd name="connsiteX140" fmla="*/ 6763369 w 12088748"/>
                  <a:gd name="connsiteY140" fmla="*/ 7674925 h 13511369"/>
                  <a:gd name="connsiteX141" fmla="*/ 6627637 w 12088748"/>
                  <a:gd name="connsiteY141" fmla="*/ 7687082 h 13511369"/>
                  <a:gd name="connsiteX142" fmla="*/ 6687169 w 12088748"/>
                  <a:gd name="connsiteY142" fmla="*/ 7617775 h 13511369"/>
                  <a:gd name="connsiteX143" fmla="*/ 6699076 w 12088748"/>
                  <a:gd name="connsiteY143" fmla="*/ 7529669 h 13511369"/>
                  <a:gd name="connsiteX144" fmla="*/ 6720506 w 12088748"/>
                  <a:gd name="connsiteY144" fmla="*/ 7467756 h 13511369"/>
                  <a:gd name="connsiteX145" fmla="*/ 6684787 w 12088748"/>
                  <a:gd name="connsiteY145" fmla="*/ 7401332 h 13511369"/>
                  <a:gd name="connsiteX146" fmla="*/ 6620494 w 12088748"/>
                  <a:gd name="connsiteY146" fmla="*/ 7432038 h 13511369"/>
                  <a:gd name="connsiteX147" fmla="*/ 6618112 w 12088748"/>
                  <a:gd name="connsiteY147" fmla="*/ 7351326 h 13511369"/>
                  <a:gd name="connsiteX148" fmla="*/ 6837188 w 12088748"/>
                  <a:gd name="connsiteY148" fmla="*/ 7243919 h 13511369"/>
                  <a:gd name="connsiteX149" fmla="*/ 6801469 w 12088748"/>
                  <a:gd name="connsiteY149" fmla="*/ 7089138 h 13511369"/>
                  <a:gd name="connsiteX150" fmla="*/ 6877669 w 12088748"/>
                  <a:gd name="connsiteY150" fmla="*/ 7072469 h 13511369"/>
                  <a:gd name="connsiteX151" fmla="*/ 6856237 w 12088748"/>
                  <a:gd name="connsiteY151" fmla="*/ 6982232 h 13511369"/>
                  <a:gd name="connsiteX152" fmla="*/ 6961013 w 12088748"/>
                  <a:gd name="connsiteY152" fmla="*/ 6984363 h 13511369"/>
                  <a:gd name="connsiteX153" fmla="*/ 7003876 w 12088748"/>
                  <a:gd name="connsiteY153" fmla="*/ 6903400 h 13511369"/>
                  <a:gd name="connsiteX154" fmla="*/ 7106269 w 12088748"/>
                  <a:gd name="connsiteY154" fmla="*/ 6936738 h 13511369"/>
                  <a:gd name="connsiteX155" fmla="*/ 7180088 w 12088748"/>
                  <a:gd name="connsiteY155" fmla="*/ 7039132 h 13511369"/>
                  <a:gd name="connsiteX156" fmla="*/ 7246763 w 12088748"/>
                  <a:gd name="connsiteY156" fmla="*/ 6979600 h 13511369"/>
                  <a:gd name="connsiteX157" fmla="*/ 7187232 w 12088748"/>
                  <a:gd name="connsiteY157" fmla="*/ 6843869 h 13511369"/>
                  <a:gd name="connsiteX158" fmla="*/ 7244381 w 12088748"/>
                  <a:gd name="connsiteY158" fmla="*/ 6896506 h 13511369"/>
                  <a:gd name="connsiteX159" fmla="*/ 7361063 w 12088748"/>
                  <a:gd name="connsiteY159" fmla="*/ 6934357 h 13511369"/>
                  <a:gd name="connsiteX160" fmla="*/ 7434882 w 12088748"/>
                  <a:gd name="connsiteY160" fmla="*/ 7006046 h 13511369"/>
                  <a:gd name="connsiteX161" fmla="*/ 7403926 w 12088748"/>
                  <a:gd name="connsiteY161" fmla="*/ 7144158 h 13511369"/>
                  <a:gd name="connsiteX162" fmla="*/ 7475363 w 12088748"/>
                  <a:gd name="connsiteY162" fmla="*/ 7108439 h 13511369"/>
                  <a:gd name="connsiteX163" fmla="*/ 7465837 w 12088748"/>
                  <a:gd name="connsiteY163" fmla="*/ 7077482 h 13511369"/>
                  <a:gd name="connsiteX164" fmla="*/ 7542038 w 12088748"/>
                  <a:gd name="connsiteY164" fmla="*/ 7163208 h 13511369"/>
                  <a:gd name="connsiteX165" fmla="*/ 7477744 w 12088748"/>
                  <a:gd name="connsiteY165" fmla="*/ 7244171 h 13511369"/>
                  <a:gd name="connsiteX166" fmla="*/ 7542037 w 12088748"/>
                  <a:gd name="connsiteY166" fmla="*/ 7325132 h 13511369"/>
                  <a:gd name="connsiteX167" fmla="*/ 7468219 w 12088748"/>
                  <a:gd name="connsiteY167" fmla="*/ 7344183 h 13511369"/>
                  <a:gd name="connsiteX168" fmla="*/ 7375351 w 12088748"/>
                  <a:gd name="connsiteY168" fmla="*/ 7296558 h 13511369"/>
                  <a:gd name="connsiteX169" fmla="*/ 7327726 w 12088748"/>
                  <a:gd name="connsiteY169" fmla="*/ 7406096 h 13511369"/>
                  <a:gd name="connsiteX170" fmla="*/ 7403926 w 12088748"/>
                  <a:gd name="connsiteY170" fmla="*/ 7425146 h 13511369"/>
                  <a:gd name="connsiteX171" fmla="*/ 7458694 w 12088748"/>
                  <a:gd name="connsiteY171" fmla="*/ 7484677 h 13511369"/>
                  <a:gd name="connsiteX172" fmla="*/ 7484888 w 12088748"/>
                  <a:gd name="connsiteY172" fmla="*/ 7515382 h 13511369"/>
                  <a:gd name="connsiteX173" fmla="*/ 7505128 w 12088748"/>
                  <a:gd name="connsiteY173" fmla="*/ 7467755 h 13511369"/>
                  <a:gd name="connsiteX174" fmla="*/ 7563469 w 12088748"/>
                  <a:gd name="connsiteY174" fmla="*/ 7529921 h 13511369"/>
                  <a:gd name="connsiteX175" fmla="*/ 7656338 w 12088748"/>
                  <a:gd name="connsiteY175" fmla="*/ 7615646 h 13511369"/>
                  <a:gd name="connsiteX176" fmla="*/ 7656338 w 12088748"/>
                  <a:gd name="connsiteY176" fmla="*/ 7510871 h 13511369"/>
                  <a:gd name="connsiteX177" fmla="*/ 7830168 w 12088748"/>
                  <a:gd name="connsiteY177" fmla="*/ 7606120 h 13511369"/>
                  <a:gd name="connsiteX178" fmla="*/ 7723013 w 12088748"/>
                  <a:gd name="connsiteY178" fmla="*/ 7370377 h 13511369"/>
                  <a:gd name="connsiteX179" fmla="*/ 7725394 w 12088748"/>
                  <a:gd name="connsiteY179" fmla="*/ 7234646 h 13511369"/>
                  <a:gd name="connsiteX180" fmla="*/ 7630144 w 12088748"/>
                  <a:gd name="connsiteY180" fmla="*/ 7206071 h 13511369"/>
                  <a:gd name="connsiteX181" fmla="*/ 7694437 w 12088748"/>
                  <a:gd name="connsiteY181" fmla="*/ 7039382 h 13511369"/>
                  <a:gd name="connsiteX182" fmla="*/ 8392144 w 12088748"/>
                  <a:gd name="connsiteY182" fmla="*/ 6653621 h 13511369"/>
                  <a:gd name="connsiteX183" fmla="*/ 8720757 w 12088748"/>
                  <a:gd name="connsiteY183" fmla="*/ 6591708 h 13511369"/>
                  <a:gd name="connsiteX184" fmla="*/ 8739807 w 12088748"/>
                  <a:gd name="connsiteY184" fmla="*/ 6696483 h 13511369"/>
                  <a:gd name="connsiteX185" fmla="*/ 8813626 w 12088748"/>
                  <a:gd name="connsiteY185" fmla="*/ 6701246 h 13511369"/>
                  <a:gd name="connsiteX186" fmla="*/ 8789812 w 12088748"/>
                  <a:gd name="connsiteY186" fmla="*/ 6548844 h 13511369"/>
                  <a:gd name="connsiteX187" fmla="*/ 9332737 w 12088748"/>
                  <a:gd name="connsiteY187" fmla="*/ 6544082 h 13511369"/>
                  <a:gd name="connsiteX188" fmla="*/ 9520856 w 12088748"/>
                  <a:gd name="connsiteY188" fmla="*/ 6494075 h 13511369"/>
                  <a:gd name="connsiteX189" fmla="*/ 9647062 w 12088748"/>
                  <a:gd name="connsiteY189" fmla="*/ 6298813 h 13511369"/>
                  <a:gd name="connsiteX190" fmla="*/ 9923287 w 12088748"/>
                  <a:gd name="connsiteY190" fmla="*/ 6334532 h 13511369"/>
                  <a:gd name="connsiteX191" fmla="*/ 9887569 w 12088748"/>
                  <a:gd name="connsiteY191" fmla="*/ 6420258 h 13511369"/>
                  <a:gd name="connsiteX192" fmla="*/ 9744694 w 12088748"/>
                  <a:gd name="connsiteY192" fmla="*/ 6434546 h 13511369"/>
                  <a:gd name="connsiteX193" fmla="*/ 9813749 w 12088748"/>
                  <a:gd name="connsiteY193" fmla="*/ 6489313 h 13511369"/>
                  <a:gd name="connsiteX194" fmla="*/ 9682782 w 12088748"/>
                  <a:gd name="connsiteY194" fmla="*/ 6517889 h 13511369"/>
                  <a:gd name="connsiteX195" fmla="*/ 9556576 w 12088748"/>
                  <a:gd name="connsiteY195" fmla="*/ 6508364 h 13511369"/>
                  <a:gd name="connsiteX196" fmla="*/ 9470850 w 12088748"/>
                  <a:gd name="connsiteY196" fmla="*/ 6544082 h 13511369"/>
                  <a:gd name="connsiteX197" fmla="*/ 9439894 w 12088748"/>
                  <a:gd name="connsiteY197" fmla="*/ 6848883 h 13511369"/>
                  <a:gd name="connsiteX198" fmla="*/ 9601819 w 12088748"/>
                  <a:gd name="connsiteY198" fmla="*/ 6882220 h 13511369"/>
                  <a:gd name="connsiteX199" fmla="*/ 9808987 w 12088748"/>
                  <a:gd name="connsiteY199" fmla="*/ 6696482 h 13511369"/>
                  <a:gd name="connsiteX200" fmla="*/ 9847088 w 12088748"/>
                  <a:gd name="connsiteY200" fmla="*/ 6794114 h 13511369"/>
                  <a:gd name="connsiteX201" fmla="*/ 9994726 w 12088748"/>
                  <a:gd name="connsiteY201" fmla="*/ 6717914 h 13511369"/>
                  <a:gd name="connsiteX202" fmla="*/ 9894713 w 12088748"/>
                  <a:gd name="connsiteY202" fmla="*/ 6956040 h 13511369"/>
                  <a:gd name="connsiteX203" fmla="*/ 10037588 w 12088748"/>
                  <a:gd name="connsiteY203" fmla="*/ 6898889 h 13511369"/>
                  <a:gd name="connsiteX204" fmla="*/ 10004251 w 12088748"/>
                  <a:gd name="connsiteY204" fmla="*/ 6986996 h 13511369"/>
                  <a:gd name="connsiteX205" fmla="*/ 10235232 w 12088748"/>
                  <a:gd name="connsiteY205" fmla="*/ 6984614 h 13511369"/>
                  <a:gd name="connsiteX206" fmla="*/ 10075687 w 12088748"/>
                  <a:gd name="connsiteY206" fmla="*/ 7039382 h 13511369"/>
                  <a:gd name="connsiteX207" fmla="*/ 9966151 w 12088748"/>
                  <a:gd name="connsiteY207" fmla="*/ 7096533 h 13511369"/>
                  <a:gd name="connsiteX208" fmla="*/ 9847088 w 12088748"/>
                  <a:gd name="connsiteY208" fmla="*/ 7210833 h 13511369"/>
                  <a:gd name="connsiteX209" fmla="*/ 9882806 w 12088748"/>
                  <a:gd name="connsiteY209" fmla="*/ 7270363 h 13511369"/>
                  <a:gd name="connsiteX210" fmla="*/ 9925669 w 12088748"/>
                  <a:gd name="connsiteY210" fmla="*/ 7320371 h 13511369"/>
                  <a:gd name="connsiteX211" fmla="*/ 10004251 w 12088748"/>
                  <a:gd name="connsiteY211" fmla="*/ 7287033 h 13511369"/>
                  <a:gd name="connsiteX212" fmla="*/ 10016156 w 12088748"/>
                  <a:gd name="connsiteY212" fmla="*/ 7348944 h 13511369"/>
                  <a:gd name="connsiteX213" fmla="*/ 10130457 w 12088748"/>
                  <a:gd name="connsiteY213" fmla="*/ 7210833 h 13511369"/>
                  <a:gd name="connsiteX214" fmla="*/ 10166176 w 12088748"/>
                  <a:gd name="connsiteY214" fmla="*/ 7356089 h 13511369"/>
                  <a:gd name="connsiteX215" fmla="*/ 10261426 w 12088748"/>
                  <a:gd name="connsiteY215" fmla="*/ 7239408 h 13511369"/>
                  <a:gd name="connsiteX216" fmla="*/ 10287619 w 12088748"/>
                  <a:gd name="connsiteY216" fmla="*/ 7401332 h 13511369"/>
                  <a:gd name="connsiteX217" fmla="*/ 10361437 w 12088748"/>
                  <a:gd name="connsiteY217" fmla="*/ 7477532 h 13511369"/>
                  <a:gd name="connsiteX218" fmla="*/ 10151887 w 12088748"/>
                  <a:gd name="connsiteY218" fmla="*/ 7591832 h 13511369"/>
                  <a:gd name="connsiteX219" fmla="*/ 10304288 w 12088748"/>
                  <a:gd name="connsiteY219" fmla="*/ 7741852 h 13511369"/>
                  <a:gd name="connsiteX220" fmla="*/ 10335244 w 12088748"/>
                  <a:gd name="connsiteY220" fmla="*/ 7644221 h 13511369"/>
                  <a:gd name="connsiteX221" fmla="*/ 10406680 w 12088748"/>
                  <a:gd name="connsiteY221" fmla="*/ 7732326 h 13511369"/>
                  <a:gd name="connsiteX222" fmla="*/ 10528126 w 12088748"/>
                  <a:gd name="connsiteY222" fmla="*/ 7691846 h 13511369"/>
                  <a:gd name="connsiteX223" fmla="*/ 10532887 w 12088748"/>
                  <a:gd name="connsiteY223" fmla="*/ 7777570 h 13511369"/>
                  <a:gd name="connsiteX224" fmla="*/ 10530506 w 12088748"/>
                  <a:gd name="connsiteY224" fmla="*/ 7875200 h 13511369"/>
                  <a:gd name="connsiteX225" fmla="*/ 10640043 w 12088748"/>
                  <a:gd name="connsiteY225" fmla="*/ 7837101 h 13511369"/>
                  <a:gd name="connsiteX226" fmla="*/ 10680526 w 12088748"/>
                  <a:gd name="connsiteY226" fmla="*/ 8075227 h 13511369"/>
                  <a:gd name="connsiteX227" fmla="*/ 10818637 w 12088748"/>
                  <a:gd name="connsiteY227" fmla="*/ 8106182 h 13511369"/>
                  <a:gd name="connsiteX228" fmla="*/ 10832925 w 12088748"/>
                  <a:gd name="connsiteY228" fmla="*/ 7815670 h 13511369"/>
                  <a:gd name="connsiteX229" fmla="*/ 10923413 w 12088748"/>
                  <a:gd name="connsiteY229" fmla="*/ 7791858 h 13511369"/>
                  <a:gd name="connsiteX230" fmla="*/ 10992469 w 12088748"/>
                  <a:gd name="connsiteY230" fmla="*/ 7620407 h 13511369"/>
                  <a:gd name="connsiteX231" fmla="*/ 10954369 w 12088748"/>
                  <a:gd name="connsiteY231" fmla="*/ 7491821 h 13511369"/>
                  <a:gd name="connsiteX232" fmla="*/ 10859119 w 12088748"/>
                  <a:gd name="connsiteY232" fmla="*/ 7479913 h 13511369"/>
                  <a:gd name="connsiteX233" fmla="*/ 10906743 w 12088748"/>
                  <a:gd name="connsiteY233" fmla="*/ 7360851 h 13511369"/>
                  <a:gd name="connsiteX234" fmla="*/ 10801969 w 12088748"/>
                  <a:gd name="connsiteY234" fmla="*/ 7289414 h 13511369"/>
                  <a:gd name="connsiteX235" fmla="*/ 10761487 w 12088748"/>
                  <a:gd name="connsiteY235" fmla="*/ 7058432 h 13511369"/>
                  <a:gd name="connsiteX236" fmla="*/ 10443987 w 12088748"/>
                  <a:gd name="connsiteY236" fmla="*/ 7020332 h 13511369"/>
                  <a:gd name="connsiteX237" fmla="*/ 10513838 w 12088748"/>
                  <a:gd name="connsiteY237" fmla="*/ 6915558 h 13511369"/>
                  <a:gd name="connsiteX238" fmla="*/ 10637663 w 12088748"/>
                  <a:gd name="connsiteY238" fmla="*/ 6896508 h 13511369"/>
                  <a:gd name="connsiteX239" fmla="*/ 10647187 w 12088748"/>
                  <a:gd name="connsiteY239" fmla="*/ 6810782 h 13511369"/>
                  <a:gd name="connsiteX240" fmla="*/ 10859912 w 12088748"/>
                  <a:gd name="connsiteY240" fmla="*/ 6899682 h 13511369"/>
                  <a:gd name="connsiteX241" fmla="*/ 10875787 w 12088748"/>
                  <a:gd name="connsiteY241" fmla="*/ 6677432 h 13511369"/>
                  <a:gd name="connsiteX242" fmla="*/ 10666237 w 12088748"/>
                  <a:gd name="connsiteY242" fmla="*/ 6772682 h 13511369"/>
                  <a:gd name="connsiteX243" fmla="*/ 10590037 w 12088748"/>
                  <a:gd name="connsiteY243" fmla="*/ 6544082 h 13511369"/>
                  <a:gd name="connsiteX244" fmla="*/ 10361437 w 12088748"/>
                  <a:gd name="connsiteY244" fmla="*/ 6753632 h 13511369"/>
                  <a:gd name="connsiteX245" fmla="*/ 10374138 w 12088748"/>
                  <a:gd name="connsiteY245" fmla="*/ 6588533 h 13511369"/>
                  <a:gd name="connsiteX246" fmla="*/ 10386837 w 12088748"/>
                  <a:gd name="connsiteY246" fmla="*/ 6464707 h 13511369"/>
                  <a:gd name="connsiteX247" fmla="*/ 10331672 w 12088748"/>
                  <a:gd name="connsiteY247" fmla="*/ 6436675 h 13511369"/>
                  <a:gd name="connsiteX248" fmla="*/ 10278888 w 12088748"/>
                  <a:gd name="connsiteY248" fmla="*/ 6452008 h 13511369"/>
                  <a:gd name="connsiteX249" fmla="*/ 10158237 w 12088748"/>
                  <a:gd name="connsiteY249" fmla="*/ 6236107 h 13511369"/>
                  <a:gd name="connsiteX250" fmla="*/ 10323338 w 12088748"/>
                  <a:gd name="connsiteY250" fmla="*/ 6274208 h 13511369"/>
                  <a:gd name="connsiteX251" fmla="*/ 10564638 w 12088748"/>
                  <a:gd name="connsiteY251" fmla="*/ 6274208 h 13511369"/>
                  <a:gd name="connsiteX252" fmla="*/ 10694812 w 12088748"/>
                  <a:gd name="connsiteY252" fmla="*/ 6134507 h 13511369"/>
                  <a:gd name="connsiteX253" fmla="*/ 10593213 w 12088748"/>
                  <a:gd name="connsiteY253" fmla="*/ 6023383 h 13511369"/>
                  <a:gd name="connsiteX254" fmla="*/ 10380487 w 12088748"/>
                  <a:gd name="connsiteY254" fmla="*/ 5975757 h 13511369"/>
                  <a:gd name="connsiteX255" fmla="*/ 10561462 w 12088748"/>
                  <a:gd name="connsiteY255" fmla="*/ 5845582 h 13511369"/>
                  <a:gd name="connsiteX256" fmla="*/ 10507488 w 12088748"/>
                  <a:gd name="connsiteY256" fmla="*/ 5728108 h 13511369"/>
                  <a:gd name="connsiteX257" fmla="*/ 10561463 w 12088748"/>
                  <a:gd name="connsiteY257" fmla="*/ 5607458 h 13511369"/>
                  <a:gd name="connsiteX258" fmla="*/ 10523362 w 12088748"/>
                  <a:gd name="connsiteY258" fmla="*/ 5604282 h 13511369"/>
                  <a:gd name="connsiteX259" fmla="*/ 10488438 w 12088748"/>
                  <a:gd name="connsiteY259" fmla="*/ 5528083 h 13511369"/>
                  <a:gd name="connsiteX260" fmla="*/ 10329687 w 12088748"/>
                  <a:gd name="connsiteY260" fmla="*/ 5375682 h 13511369"/>
                  <a:gd name="connsiteX261" fmla="*/ 10599563 w 12088748"/>
                  <a:gd name="connsiteY261" fmla="*/ 5480458 h 13511369"/>
                  <a:gd name="connsiteX262" fmla="*/ 10742437 w 12088748"/>
                  <a:gd name="connsiteY262" fmla="*/ 5439182 h 13511369"/>
                  <a:gd name="connsiteX263" fmla="*/ 10717038 w 12088748"/>
                  <a:gd name="connsiteY263" fmla="*/ 5686833 h 13511369"/>
                  <a:gd name="connsiteX264" fmla="*/ 10894837 w 12088748"/>
                  <a:gd name="connsiteY264" fmla="*/ 5724932 h 13511369"/>
                  <a:gd name="connsiteX265" fmla="*/ 10951988 w 12088748"/>
                  <a:gd name="connsiteY265" fmla="*/ 5550308 h 13511369"/>
                  <a:gd name="connsiteX266" fmla="*/ 10993262 w 12088748"/>
                  <a:gd name="connsiteY266" fmla="*/ 5321707 h 13511369"/>
                  <a:gd name="connsiteX267" fmla="*/ 10913888 w 12088748"/>
                  <a:gd name="connsiteY267" fmla="*/ 5118508 h 13511369"/>
                  <a:gd name="connsiteX268" fmla="*/ 10856737 w 12088748"/>
                  <a:gd name="connsiteY268" fmla="*/ 5020082 h 13511369"/>
                  <a:gd name="connsiteX269" fmla="*/ 10777363 w 12088748"/>
                  <a:gd name="connsiteY269" fmla="*/ 5137558 h 13511369"/>
                  <a:gd name="connsiteX270" fmla="*/ 10707513 w 12088748"/>
                  <a:gd name="connsiteY270" fmla="*/ 5096283 h 13511369"/>
                  <a:gd name="connsiteX271" fmla="*/ 10675763 w 12088748"/>
                  <a:gd name="connsiteY271" fmla="*/ 5216933 h 13511369"/>
                  <a:gd name="connsiteX272" fmla="*/ 10574162 w 12088748"/>
                  <a:gd name="connsiteY272" fmla="*/ 5220107 h 13511369"/>
                  <a:gd name="connsiteX273" fmla="*/ 10494787 w 12088748"/>
                  <a:gd name="connsiteY273" fmla="*/ 5077232 h 13511369"/>
                  <a:gd name="connsiteX274" fmla="*/ 10456687 w 12088748"/>
                  <a:gd name="connsiteY274" fmla="*/ 4924832 h 13511369"/>
                  <a:gd name="connsiteX275" fmla="*/ 10240787 w 12088748"/>
                  <a:gd name="connsiteY275" fmla="*/ 4928007 h 13511369"/>
                  <a:gd name="connsiteX276" fmla="*/ 10266187 w 12088748"/>
                  <a:gd name="connsiteY276" fmla="*/ 5153432 h 13511369"/>
                  <a:gd name="connsiteX277" fmla="*/ 10228088 w 12088748"/>
                  <a:gd name="connsiteY277" fmla="*/ 4959758 h 13511369"/>
                  <a:gd name="connsiteX278" fmla="*/ 10183637 w 12088748"/>
                  <a:gd name="connsiteY278" fmla="*/ 4972457 h 13511369"/>
                  <a:gd name="connsiteX279" fmla="*/ 10113787 w 12088748"/>
                  <a:gd name="connsiteY279" fmla="*/ 4861332 h 13511369"/>
                  <a:gd name="connsiteX280" fmla="*/ 10018538 w 12088748"/>
                  <a:gd name="connsiteY280" fmla="*/ 4931183 h 13511369"/>
                  <a:gd name="connsiteX281" fmla="*/ 9862962 w 12088748"/>
                  <a:gd name="connsiteY281" fmla="*/ 5058182 h 13511369"/>
                  <a:gd name="connsiteX282" fmla="*/ 10228087 w 12088748"/>
                  <a:gd name="connsiteY282" fmla="*/ 4724807 h 13511369"/>
                  <a:gd name="connsiteX283" fmla="*/ 10372550 w 12088748"/>
                  <a:gd name="connsiteY283" fmla="*/ 4634321 h 13511369"/>
                  <a:gd name="connsiteX284" fmla="*/ 10590037 w 12088748"/>
                  <a:gd name="connsiteY284" fmla="*/ 4581932 h 13511369"/>
                  <a:gd name="connsiteX285" fmla="*/ 10628138 w 12088748"/>
                  <a:gd name="connsiteY285" fmla="*/ 4461283 h 13511369"/>
                  <a:gd name="connsiteX286" fmla="*/ 10799588 w 12088748"/>
                  <a:gd name="connsiteY286" fmla="*/ 4334283 h 13511369"/>
                  <a:gd name="connsiteX287" fmla="*/ 10831337 w 12088748"/>
                  <a:gd name="connsiteY287" fmla="*/ 4080282 h 13511369"/>
                  <a:gd name="connsiteX288" fmla="*/ 10599562 w 12088748"/>
                  <a:gd name="connsiteY288" fmla="*/ 3997732 h 13511369"/>
                  <a:gd name="connsiteX289" fmla="*/ 10282063 w 12088748"/>
                  <a:gd name="connsiteY289" fmla="*/ 3950108 h 13511369"/>
                  <a:gd name="connsiteX290" fmla="*/ 10151887 w 12088748"/>
                  <a:gd name="connsiteY290" fmla="*/ 4010432 h 13511369"/>
                  <a:gd name="connsiteX291" fmla="*/ 10177288 w 12088748"/>
                  <a:gd name="connsiteY291" fmla="*/ 3845333 h 13511369"/>
                  <a:gd name="connsiteX292" fmla="*/ 10126488 w 12088748"/>
                  <a:gd name="connsiteY292" fmla="*/ 3670708 h 13511369"/>
                  <a:gd name="connsiteX293" fmla="*/ 10240787 w 12088748"/>
                  <a:gd name="connsiteY293" fmla="*/ 3708807 h 13511369"/>
                  <a:gd name="connsiteX294" fmla="*/ 10361438 w 12088748"/>
                  <a:gd name="connsiteY294" fmla="*/ 3600858 h 13511369"/>
                  <a:gd name="connsiteX295" fmla="*/ 10551938 w 12088748"/>
                  <a:gd name="connsiteY295" fmla="*/ 3661183 h 13511369"/>
                  <a:gd name="connsiteX296" fmla="*/ 10564638 w 12088748"/>
                  <a:gd name="connsiteY296" fmla="*/ 3477033 h 13511369"/>
                  <a:gd name="connsiteX297" fmla="*/ 10704337 w 12088748"/>
                  <a:gd name="connsiteY297" fmla="*/ 3515132 h 13511369"/>
                  <a:gd name="connsiteX298" fmla="*/ 10818637 w 12088748"/>
                  <a:gd name="connsiteY298" fmla="*/ 3210332 h 13511369"/>
                  <a:gd name="connsiteX299" fmla="*/ 10920238 w 12088748"/>
                  <a:gd name="connsiteY299" fmla="*/ 3299233 h 13511369"/>
                  <a:gd name="connsiteX300" fmla="*/ 11059937 w 12088748"/>
                  <a:gd name="connsiteY300" fmla="*/ 3283357 h 13511369"/>
                  <a:gd name="connsiteX301" fmla="*/ 11094862 w 12088748"/>
                  <a:gd name="connsiteY301" fmla="*/ 3508782 h 13511369"/>
                  <a:gd name="connsiteX302" fmla="*/ 11171063 w 12088748"/>
                  <a:gd name="connsiteY302" fmla="*/ 3251608 h 13511369"/>
                  <a:gd name="connsiteX303" fmla="*/ 11094863 w 12088748"/>
                  <a:gd name="connsiteY303" fmla="*/ 3165883 h 13511369"/>
                  <a:gd name="connsiteX304" fmla="*/ 11180587 w 12088748"/>
                  <a:gd name="connsiteY304" fmla="*/ 2911882 h 13511369"/>
                  <a:gd name="connsiteX305" fmla="*/ 10999613 w 12088748"/>
                  <a:gd name="connsiteY305" fmla="*/ 2988083 h 13511369"/>
                  <a:gd name="connsiteX306" fmla="*/ 10971037 w 12088748"/>
                  <a:gd name="connsiteY306" fmla="*/ 2918232 h 13511369"/>
                  <a:gd name="connsiteX307" fmla="*/ 10780537 w 12088748"/>
                  <a:gd name="connsiteY307" fmla="*/ 2715032 h 13511369"/>
                  <a:gd name="connsiteX308" fmla="*/ 10748788 w 12088748"/>
                  <a:gd name="connsiteY308" fmla="*/ 2530883 h 13511369"/>
                  <a:gd name="connsiteX309" fmla="*/ 10717038 w 12088748"/>
                  <a:gd name="connsiteY309" fmla="*/ 2435633 h 13511369"/>
                  <a:gd name="connsiteX310" fmla="*/ 10818637 w 12088748"/>
                  <a:gd name="connsiteY310" fmla="*/ 2334032 h 13511369"/>
                  <a:gd name="connsiteX311" fmla="*/ 11078988 w 12088748"/>
                  <a:gd name="connsiteY311" fmla="*/ 2099083 h 13511369"/>
                  <a:gd name="connsiteX312" fmla="*/ 11199637 w 12088748"/>
                  <a:gd name="connsiteY312" fmla="*/ 2118132 h 13511369"/>
                  <a:gd name="connsiteX313" fmla="*/ 11269488 w 12088748"/>
                  <a:gd name="connsiteY313" fmla="*/ 2029233 h 13511369"/>
                  <a:gd name="connsiteX314" fmla="*/ 11504437 w 12088748"/>
                  <a:gd name="connsiteY314" fmla="*/ 1921282 h 13511369"/>
                  <a:gd name="connsiteX315" fmla="*/ 11358388 w 12088748"/>
                  <a:gd name="connsiteY315" fmla="*/ 1851433 h 13511369"/>
                  <a:gd name="connsiteX316" fmla="*/ 11275837 w 12088748"/>
                  <a:gd name="connsiteY316" fmla="*/ 1705382 h 13511369"/>
                  <a:gd name="connsiteX317" fmla="*/ 11377437 w 12088748"/>
                  <a:gd name="connsiteY317" fmla="*/ 1279932 h 13511369"/>
                  <a:gd name="connsiteX318" fmla="*/ 11256787 w 12088748"/>
                  <a:gd name="connsiteY318" fmla="*/ 1019582 h 13511369"/>
                  <a:gd name="connsiteX319" fmla="*/ 11478244 w 12088748"/>
                  <a:gd name="connsiteY319" fmla="*/ 1355338 h 13511369"/>
                  <a:gd name="connsiteX320" fmla="*/ 11562778 w 12088748"/>
                  <a:gd name="connsiteY320" fmla="*/ 1269363 h 13511369"/>
                  <a:gd name="connsiteX321" fmla="*/ 11655250 w 12088748"/>
                  <a:gd name="connsiteY321" fmla="*/ 1156107 h 13511369"/>
                  <a:gd name="connsiteX322" fmla="*/ 11891787 w 12088748"/>
                  <a:gd name="connsiteY322" fmla="*/ 1476782 h 13511369"/>
                  <a:gd name="connsiteX323" fmla="*/ 11946159 w 12088748"/>
                  <a:gd name="connsiteY323" fmla="*/ 1559875 h 13511369"/>
                  <a:gd name="connsiteX324" fmla="*/ 12088637 w 12088748"/>
                  <a:gd name="connsiteY324" fmla="*/ 1578383 h 13511369"/>
                  <a:gd name="connsiteX325" fmla="*/ 11923537 w 12088748"/>
                  <a:gd name="connsiteY325" fmla="*/ 1133883 h 13511369"/>
                  <a:gd name="connsiteX326" fmla="*/ 11910837 w 12088748"/>
                  <a:gd name="connsiteY326" fmla="*/ 917982 h 13511369"/>
                  <a:gd name="connsiteX327" fmla="*/ 11777487 w 12088748"/>
                  <a:gd name="connsiteY327" fmla="*/ 721132 h 13511369"/>
                  <a:gd name="connsiteX328" fmla="*/ 11752087 w 12088748"/>
                  <a:gd name="connsiteY328" fmla="*/ 448082 h 13511369"/>
                  <a:gd name="connsiteX329" fmla="*/ 11294887 w 12088748"/>
                  <a:gd name="connsiteY329" fmla="*/ 168683 h 13511369"/>
                  <a:gd name="connsiteX330" fmla="*/ 11180587 w 12088748"/>
                  <a:gd name="connsiteY330" fmla="*/ 67082 h 13511369"/>
                  <a:gd name="connsiteX331" fmla="*/ 10774187 w 12088748"/>
                  <a:gd name="connsiteY331" fmla="*/ 86132 h 13511369"/>
                  <a:gd name="connsiteX332" fmla="*/ 10507487 w 12088748"/>
                  <a:gd name="connsiteY332" fmla="*/ 41682 h 13511369"/>
                  <a:gd name="connsiteX333" fmla="*/ 10434065 w 12088748"/>
                  <a:gd name="connsiteY333" fmla="*/ 278763 h 13511369"/>
                  <a:gd name="connsiteX334" fmla="*/ 10488834 w 12088748"/>
                  <a:gd name="connsiteY334" fmla="*/ 581181 h 13511369"/>
                  <a:gd name="connsiteX335" fmla="*/ 10436447 w 12088748"/>
                  <a:gd name="connsiteY335" fmla="*/ 747869 h 13511369"/>
                  <a:gd name="connsiteX336" fmla="*/ 10488834 w 12088748"/>
                  <a:gd name="connsiteY336" fmla="*/ 890744 h 13511369"/>
                  <a:gd name="connsiteX337" fmla="*/ 10475737 w 12088748"/>
                  <a:gd name="connsiteY337" fmla="*/ 1095782 h 13511369"/>
                  <a:gd name="connsiteX338" fmla="*/ 10398347 w 12088748"/>
                  <a:gd name="connsiteY338" fmla="*/ 1105056 h 13511369"/>
                  <a:gd name="connsiteX339" fmla="*/ 10295953 w 12088748"/>
                  <a:gd name="connsiteY339" fmla="*/ 1193163 h 13511369"/>
                  <a:gd name="connsiteX340" fmla="*/ 10288809 w 12088748"/>
                  <a:gd name="connsiteY340" fmla="*/ 1283650 h 13511369"/>
                  <a:gd name="connsiteX341" fmla="*/ 10150697 w 12088748"/>
                  <a:gd name="connsiteY341" fmla="*/ 1397950 h 13511369"/>
                  <a:gd name="connsiteX342" fmla="*/ 10176890 w 12088748"/>
                  <a:gd name="connsiteY342" fmla="*/ 1555113 h 13511369"/>
                  <a:gd name="connsiteX343" fmla="*/ 10267378 w 12088748"/>
                  <a:gd name="connsiteY343" fmla="*/ 1640838 h 13511369"/>
                  <a:gd name="connsiteX344" fmla="*/ 10168556 w 12088748"/>
                  <a:gd name="connsiteY344" fmla="*/ 1710144 h 13511369"/>
                  <a:gd name="connsiteX345" fmla="*/ 10169747 w 12088748"/>
                  <a:gd name="connsiteY345" fmla="*/ 1974212 h 13511369"/>
                  <a:gd name="connsiteX346" fmla="*/ 10195940 w 12088748"/>
                  <a:gd name="connsiteY346" fmla="*/ 2128994 h 13511369"/>
                  <a:gd name="connsiteX347" fmla="*/ 9986390 w 12088748"/>
                  <a:gd name="connsiteY347" fmla="*/ 2152806 h 13511369"/>
                  <a:gd name="connsiteX348" fmla="*/ 10012584 w 12088748"/>
                  <a:gd name="connsiteY348" fmla="*/ 2438556 h 13511369"/>
                  <a:gd name="connsiteX349" fmla="*/ 9923287 w 12088748"/>
                  <a:gd name="connsiteY349" fmla="*/ 2486432 h 13511369"/>
                  <a:gd name="connsiteX350" fmla="*/ 9836372 w 12088748"/>
                  <a:gd name="connsiteY350" fmla="*/ 2433794 h 13511369"/>
                  <a:gd name="connsiteX351" fmla="*/ 9698259 w 12088748"/>
                  <a:gd name="connsiteY351" fmla="*/ 2379025 h 13511369"/>
                  <a:gd name="connsiteX352" fmla="*/ 9650634 w 12088748"/>
                  <a:gd name="connsiteY352" fmla="*/ 2271869 h 13511369"/>
                  <a:gd name="connsiteX353" fmla="*/ 9519665 w 12088748"/>
                  <a:gd name="connsiteY353" fmla="*/ 2290919 h 13511369"/>
                  <a:gd name="connsiteX354" fmla="*/ 9305353 w 12088748"/>
                  <a:gd name="connsiteY354" fmla="*/ 2112325 h 13511369"/>
                  <a:gd name="connsiteX355" fmla="*/ 9176765 w 12088748"/>
                  <a:gd name="connsiteY355" fmla="*/ 2209956 h 13511369"/>
                  <a:gd name="connsiteX356" fmla="*/ 9123187 w 12088748"/>
                  <a:gd name="connsiteY356" fmla="*/ 2105432 h 13511369"/>
                  <a:gd name="connsiteX357" fmla="*/ 8936259 w 12088748"/>
                  <a:gd name="connsiteY357" fmla="*/ 2012313 h 13511369"/>
                  <a:gd name="connsiteX358" fmla="*/ 8874347 w 12088748"/>
                  <a:gd name="connsiteY358" fmla="*/ 2231388 h 13511369"/>
                  <a:gd name="connsiteX359" fmla="*/ 8881490 w 12088748"/>
                  <a:gd name="connsiteY359" fmla="*/ 2321875 h 13511369"/>
                  <a:gd name="connsiteX360" fmla="*/ 8781478 w 12088748"/>
                  <a:gd name="connsiteY360" fmla="*/ 2293300 h 13511369"/>
                  <a:gd name="connsiteX361" fmla="*/ 8579072 w 12088748"/>
                  <a:gd name="connsiteY361" fmla="*/ 2374263 h 13511369"/>
                  <a:gd name="connsiteX362" fmla="*/ 8418337 w 12088748"/>
                  <a:gd name="connsiteY362" fmla="*/ 2848382 h 13511369"/>
                  <a:gd name="connsiteX363" fmla="*/ 8300465 w 12088748"/>
                  <a:gd name="connsiteY363" fmla="*/ 2740975 h 13511369"/>
                  <a:gd name="connsiteX364" fmla="*/ 8262365 w 12088748"/>
                  <a:gd name="connsiteY364" fmla="*/ 2845750 h 13511369"/>
                  <a:gd name="connsiteX365" fmla="*/ 8095678 w 12088748"/>
                  <a:gd name="connsiteY365" fmla="*/ 2810031 h 13511369"/>
                  <a:gd name="connsiteX366" fmla="*/ 8019478 w 12088748"/>
                  <a:gd name="connsiteY366" fmla="*/ 2614769 h 13511369"/>
                  <a:gd name="connsiteX367" fmla="*/ 7595615 w 12088748"/>
                  <a:gd name="connsiteY367" fmla="*/ 2443319 h 13511369"/>
                  <a:gd name="connsiteX368" fmla="*/ 7526559 w 12088748"/>
                  <a:gd name="connsiteY368" fmla="*/ 2407600 h 13511369"/>
                  <a:gd name="connsiteX369" fmla="*/ 7613237 w 12088748"/>
                  <a:gd name="connsiteY369"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489024 w 12088748"/>
                  <a:gd name="connsiteY20" fmla="*/ 4958170 h 13511369"/>
                  <a:gd name="connsiteX21" fmla="*/ 2471165 w 12088748"/>
                  <a:gd name="connsiteY21" fmla="*/ 5122225 h 13511369"/>
                  <a:gd name="connsiteX22" fmla="*/ 2398537 w 12088748"/>
                  <a:gd name="connsiteY22" fmla="*/ 5286782 h 13511369"/>
                  <a:gd name="connsiteX23" fmla="*/ 2506884 w 12088748"/>
                  <a:gd name="connsiteY23" fmla="*/ 5384163 h 13511369"/>
                  <a:gd name="connsiteX24" fmla="*/ 2512837 w 12088748"/>
                  <a:gd name="connsiteY24" fmla="*/ 5534432 h 13511369"/>
                  <a:gd name="connsiteX25" fmla="*/ 2516409 w 12088748"/>
                  <a:gd name="connsiteY25" fmla="*/ 5622288 h 13511369"/>
                  <a:gd name="connsiteX26" fmla="*/ 2814065 w 12088748"/>
                  <a:gd name="connsiteY26" fmla="*/ 5819932 h 13511369"/>
                  <a:gd name="connsiteX27" fmla="*/ 2846212 w 12088748"/>
                  <a:gd name="connsiteY27" fmla="*/ 6036875 h 13511369"/>
                  <a:gd name="connsiteX28" fmla="*/ 2836687 w 12088748"/>
                  <a:gd name="connsiteY28" fmla="*/ 6239282 h 13511369"/>
                  <a:gd name="connsiteX29" fmla="*/ 2611659 w 12088748"/>
                  <a:gd name="connsiteY29" fmla="*/ 6322375 h 13511369"/>
                  <a:gd name="connsiteX30" fmla="*/ 2627137 w 12088748"/>
                  <a:gd name="connsiteY30" fmla="*/ 6448832 h 13511369"/>
                  <a:gd name="connsiteX31" fmla="*/ 2531887 w 12088748"/>
                  <a:gd name="connsiteY31" fmla="*/ 6696482 h 13511369"/>
                  <a:gd name="connsiteX32" fmla="*/ 2585465 w 12088748"/>
                  <a:gd name="connsiteY32" fmla="*/ 6812913 h 13511369"/>
                  <a:gd name="connsiteX33" fmla="*/ 2535459 w 12088748"/>
                  <a:gd name="connsiteY33" fmla="*/ 6872444 h 13511369"/>
                  <a:gd name="connsiteX34" fmla="*/ 2478309 w 12088748"/>
                  <a:gd name="connsiteY34" fmla="*/ 6981982 h 13511369"/>
                  <a:gd name="connsiteX35" fmla="*/ 2365199 w 12088748"/>
                  <a:gd name="connsiteY35" fmla="*/ 7022714 h 13511369"/>
                  <a:gd name="connsiteX36" fmla="*/ 2123503 w 12088748"/>
                  <a:gd name="connsiteY36" fmla="*/ 7248682 h 13511369"/>
                  <a:gd name="connsiteX37" fmla="*/ 2171128 w 12088748"/>
                  <a:gd name="connsiteY37" fmla="*/ 7551100 h 13511369"/>
                  <a:gd name="connsiteX38" fmla="*/ 2143743 w 12088748"/>
                  <a:gd name="connsiteY38" fmla="*/ 7627551 h 13511369"/>
                  <a:gd name="connsiteX39" fmla="*/ 1973484 w 12088748"/>
                  <a:gd name="connsiteY39" fmla="*/ 7703500 h 13511369"/>
                  <a:gd name="connsiteX40" fmla="*/ 1867519 w 12088748"/>
                  <a:gd name="connsiteY40" fmla="*/ 7841863 h 13511369"/>
                  <a:gd name="connsiteX41" fmla="*/ 1842515 w 12088748"/>
                  <a:gd name="connsiteY41" fmla="*/ 8084500 h 13511369"/>
                  <a:gd name="connsiteX42" fmla="*/ 1721072 w 12088748"/>
                  <a:gd name="connsiteY42" fmla="*/ 8148794 h 13511369"/>
                  <a:gd name="connsiteX43" fmla="*/ 1703212 w 12088748"/>
                  <a:gd name="connsiteY43" fmla="*/ 8291919 h 13511369"/>
                  <a:gd name="connsiteX44" fmla="*/ 1671065 w 12088748"/>
                  <a:gd name="connsiteY44" fmla="*/ 8510744 h 13511369"/>
                  <a:gd name="connsiteX45" fmla="*/ 1716309 w 12088748"/>
                  <a:gd name="connsiteY45" fmla="*/ 8653619 h 13511369"/>
                  <a:gd name="connsiteX46" fmla="*/ 1706784 w 12088748"/>
                  <a:gd name="connsiteY46" fmla="*/ 8772682 h 13511369"/>
                  <a:gd name="connsiteX47" fmla="*/ 1788937 w 12088748"/>
                  <a:gd name="connsiteY47" fmla="*/ 8963432 h 13511369"/>
                  <a:gd name="connsiteX48" fmla="*/ 1657969 w 12088748"/>
                  <a:gd name="connsiteY48" fmla="*/ 9413488 h 13511369"/>
                  <a:gd name="connsiteX49" fmla="*/ 1506759 w 12088748"/>
                  <a:gd name="connsiteY49" fmla="*/ 9498963 h 13511369"/>
                  <a:gd name="connsiteX50" fmla="*/ 1463897 w 12088748"/>
                  <a:gd name="connsiteY50" fmla="*/ 9682319 h 13511369"/>
                  <a:gd name="connsiteX51" fmla="*/ 1321022 w 12088748"/>
                  <a:gd name="connsiteY51" fmla="*/ 9748994 h 13511369"/>
                  <a:gd name="connsiteX52" fmla="*/ 1312687 w 12088748"/>
                  <a:gd name="connsiteY52" fmla="*/ 9839732 h 13511369"/>
                  <a:gd name="connsiteX53" fmla="*/ 1237678 w 12088748"/>
                  <a:gd name="connsiteY53" fmla="*/ 9970450 h 13511369"/>
                  <a:gd name="connsiteX54" fmla="*/ 1254347 w 12088748"/>
                  <a:gd name="connsiteY54" fmla="*/ 10151425 h 13511369"/>
                  <a:gd name="connsiteX55" fmla="*/ 1179337 w 12088748"/>
                  <a:gd name="connsiteY55" fmla="*/ 10315982 h 13511369"/>
                  <a:gd name="connsiteX56" fmla="*/ 932878 w 12088748"/>
                  <a:gd name="connsiteY56" fmla="*/ 10353832 h 13511369"/>
                  <a:gd name="connsiteX57" fmla="*/ 817387 w 12088748"/>
                  <a:gd name="connsiteY57" fmla="*/ 10468382 h 13511369"/>
                  <a:gd name="connsiteX58" fmla="*/ 678084 w 12088748"/>
                  <a:gd name="connsiteY58" fmla="*/ 10480038 h 13511369"/>
                  <a:gd name="connsiteX59" fmla="*/ 585215 w 12088748"/>
                  <a:gd name="connsiteY59" fmla="*/ 10544332 h 13511369"/>
                  <a:gd name="connsiteX60" fmla="*/ 497109 w 12088748"/>
                  <a:gd name="connsiteY60" fmla="*/ 10503850 h 13511369"/>
                  <a:gd name="connsiteX61" fmla="*/ 399478 w 12088748"/>
                  <a:gd name="connsiteY61" fmla="*/ 10510994 h 13511369"/>
                  <a:gd name="connsiteX62" fmla="*/ 301847 w 12088748"/>
                  <a:gd name="connsiteY62" fmla="*/ 10482419 h 13511369"/>
                  <a:gd name="connsiteX63" fmla="*/ 238743 w 12088748"/>
                  <a:gd name="connsiteY63" fmla="*/ 10535057 h 13511369"/>
                  <a:gd name="connsiteX64" fmla="*/ 17287 w 12088748"/>
                  <a:gd name="connsiteY64" fmla="*/ 10430282 h 13511369"/>
                  <a:gd name="connsiteX65" fmla="*/ 78009 w 12088748"/>
                  <a:gd name="connsiteY65" fmla="*/ 10608625 h 13511369"/>
                  <a:gd name="connsiteX66" fmla="*/ 11334 w 12088748"/>
                  <a:gd name="connsiteY66" fmla="*/ 10787219 h 13511369"/>
                  <a:gd name="connsiteX67" fmla="*/ 112537 w 12088748"/>
                  <a:gd name="connsiteY67" fmla="*/ 11056551 h 13511369"/>
                  <a:gd name="connsiteX68" fmla="*/ 8953 w 12088748"/>
                  <a:gd name="connsiteY68" fmla="*/ 11234894 h 13511369"/>
                  <a:gd name="connsiteX69" fmla="*/ 17287 w 12088748"/>
                  <a:gd name="connsiteY69" fmla="*/ 11420882 h 13511369"/>
                  <a:gd name="connsiteX70" fmla="*/ 158972 w 12088748"/>
                  <a:gd name="connsiteY70" fmla="*/ 11470638 h 13511369"/>
                  <a:gd name="connsiteX71" fmla="*/ 455437 w 12088748"/>
                  <a:gd name="connsiteY71" fmla="*/ 11497082 h 13511369"/>
                  <a:gd name="connsiteX72" fmla="*/ 623315 w 12088748"/>
                  <a:gd name="connsiteY72" fmla="*/ 11544457 h 13511369"/>
                  <a:gd name="connsiteX73" fmla="*/ 737615 w 12088748"/>
                  <a:gd name="connsiteY73" fmla="*/ 11489688 h 13511369"/>
                  <a:gd name="connsiteX74" fmla="*/ 912637 w 12088748"/>
                  <a:gd name="connsiteY74" fmla="*/ 11535182 h 13511369"/>
                  <a:gd name="connsiteX75" fmla="*/ 1078134 w 12088748"/>
                  <a:gd name="connsiteY75" fmla="*/ 11413488 h 13511369"/>
                  <a:gd name="connsiteX76" fmla="*/ 1155524 w 12088748"/>
                  <a:gd name="connsiteY76" fmla="*/ 11470889 h 13511369"/>
                  <a:gd name="connsiteX77" fmla="*/ 1294828 w 12088748"/>
                  <a:gd name="connsiteY77" fmla="*/ 11496832 h 13511369"/>
                  <a:gd name="connsiteX78" fmla="*/ 1466278 w 12088748"/>
                  <a:gd name="connsiteY78" fmla="*/ 11508738 h 13511369"/>
                  <a:gd name="connsiteX79" fmla="*/ 1552003 w 12088748"/>
                  <a:gd name="connsiteY79" fmla="*/ 11573032 h 13511369"/>
                  <a:gd name="connsiteX80" fmla="*/ 1652015 w 12088748"/>
                  <a:gd name="connsiteY80" fmla="*/ 11580175 h 13511369"/>
                  <a:gd name="connsiteX81" fmla="*/ 1731787 w 12088748"/>
                  <a:gd name="connsiteY81" fmla="*/ 11592332 h 13511369"/>
                  <a:gd name="connsiteX82" fmla="*/ 1659159 w 12088748"/>
                  <a:gd name="connsiteY82" fmla="*/ 11737338 h 13511369"/>
                  <a:gd name="connsiteX83" fmla="*/ 1693687 w 12088748"/>
                  <a:gd name="connsiteY83" fmla="*/ 11992382 h 13511369"/>
                  <a:gd name="connsiteX84" fmla="*/ 1871090 w 12088748"/>
                  <a:gd name="connsiteY84" fmla="*/ 12130244 h 13511369"/>
                  <a:gd name="connsiteX85" fmla="*/ 1993724 w 12088748"/>
                  <a:gd name="connsiteY85" fmla="*/ 12056676 h 13511369"/>
                  <a:gd name="connsiteX86" fmla="*/ 2066353 w 12088748"/>
                  <a:gd name="connsiteY86" fmla="*/ 12104050 h 13511369"/>
                  <a:gd name="connsiteX87" fmla="*/ 2142553 w 12088748"/>
                  <a:gd name="connsiteY87" fmla="*/ 12034994 h 13511369"/>
                  <a:gd name="connsiteX88" fmla="*/ 2242565 w 12088748"/>
                  <a:gd name="connsiteY88" fmla="*/ 12058807 h 13511369"/>
                  <a:gd name="connsiteX89" fmla="*/ 2473547 w 12088748"/>
                  <a:gd name="connsiteY89" fmla="*/ 12008800 h 13511369"/>
                  <a:gd name="connsiteX90" fmla="*/ 2524743 w 12088748"/>
                  <a:gd name="connsiteY90" fmla="*/ 11899513 h 13511369"/>
                  <a:gd name="connsiteX91" fmla="*/ 2893837 w 12088748"/>
                  <a:gd name="connsiteY91" fmla="*/ 12030482 h 13511369"/>
                  <a:gd name="connsiteX92" fmla="*/ 2983134 w 12088748"/>
                  <a:gd name="connsiteY92" fmla="*/ 12018325 h 13511369"/>
                  <a:gd name="connsiteX93" fmla="*/ 3084337 w 12088748"/>
                  <a:gd name="connsiteY93" fmla="*/ 12182882 h 13511369"/>
                  <a:gd name="connsiteX94" fmla="*/ 3323653 w 12088748"/>
                  <a:gd name="connsiteY94" fmla="*/ 12127863 h 13511369"/>
                  <a:gd name="connsiteX95" fmla="*/ 3433190 w 12088748"/>
                  <a:gd name="connsiteY95" fmla="*/ 12196919 h 13511369"/>
                  <a:gd name="connsiteX96" fmla="*/ 3586781 w 12088748"/>
                  <a:gd name="connsiteY96" fmla="*/ 12266226 h 13511369"/>
                  <a:gd name="connsiteX97" fmla="*/ 3522487 w 12088748"/>
                  <a:gd name="connsiteY97" fmla="*/ 12387670 h 13511369"/>
                  <a:gd name="connsiteX98" fmla="*/ 3607022 w 12088748"/>
                  <a:gd name="connsiteY98" fmla="*/ 12592207 h 13511369"/>
                  <a:gd name="connsiteX99" fmla="*/ 3560587 w 12088748"/>
                  <a:gd name="connsiteY99" fmla="*/ 12773432 h 13511369"/>
                  <a:gd name="connsiteX100" fmla="*/ 3545109 w 12088748"/>
                  <a:gd name="connsiteY100" fmla="*/ 12987494 h 13511369"/>
                  <a:gd name="connsiteX101" fmla="*/ 3636787 w 12088748"/>
                  <a:gd name="connsiteY101" fmla="*/ 13211582 h 13511369"/>
                  <a:gd name="connsiteX102" fmla="*/ 3922537 w 12088748"/>
                  <a:gd name="connsiteY102" fmla="*/ 13440182 h 13511369"/>
                  <a:gd name="connsiteX103" fmla="*/ 4514278 w 12088748"/>
                  <a:gd name="connsiteY103" fmla="*/ 13511369 h 13511369"/>
                  <a:gd name="connsiteX104" fmla="*/ 4549996 w 12088748"/>
                  <a:gd name="connsiteY104" fmla="*/ 13442312 h 13511369"/>
                  <a:gd name="connsiteX105" fmla="*/ 4208287 w 12088748"/>
                  <a:gd name="connsiteY105" fmla="*/ 13154432 h 13511369"/>
                  <a:gd name="connsiteX106" fmla="*/ 4635722 w 12088748"/>
                  <a:gd name="connsiteY106" fmla="*/ 13268482 h 13511369"/>
                  <a:gd name="connsiteX107" fmla="*/ 4951237 w 12088748"/>
                  <a:gd name="connsiteY107" fmla="*/ 13268732 h 13511369"/>
                  <a:gd name="connsiteX108" fmla="*/ 5052440 w 12088748"/>
                  <a:gd name="connsiteY108" fmla="*/ 13058932 h 13511369"/>
                  <a:gd name="connsiteX109" fmla="*/ 5011959 w 12088748"/>
                  <a:gd name="connsiteY109" fmla="*/ 12985113 h 13511369"/>
                  <a:gd name="connsiteX110" fmla="*/ 5008387 w 12088748"/>
                  <a:gd name="connsiteY110" fmla="*/ 12678182 h 13511369"/>
                  <a:gd name="connsiteX111" fmla="*/ 5084587 w 12088748"/>
                  <a:gd name="connsiteY111" fmla="*/ 12563882 h 13511369"/>
                  <a:gd name="connsiteX112" fmla="*/ 5046487 w 12088748"/>
                  <a:gd name="connsiteY112" fmla="*/ 12225745 h 13511369"/>
                  <a:gd name="connsiteX113" fmla="*/ 5375100 w 12088748"/>
                  <a:gd name="connsiteY113" fmla="*/ 12097157 h 13511369"/>
                  <a:gd name="connsiteX114" fmla="*/ 5656087 w 12088748"/>
                  <a:gd name="connsiteY114" fmla="*/ 12180502 h 13511369"/>
                  <a:gd name="connsiteX115" fmla="*/ 5541787 w 12088748"/>
                  <a:gd name="connsiteY115" fmla="*/ 11249432 h 13511369"/>
                  <a:gd name="connsiteX116" fmla="*/ 5602510 w 12088748"/>
                  <a:gd name="connsiteY116" fmla="*/ 10722925 h 13511369"/>
                  <a:gd name="connsiteX117" fmla="*/ 5485827 w 12088748"/>
                  <a:gd name="connsiteY117" fmla="*/ 10663394 h 13511369"/>
                  <a:gd name="connsiteX118" fmla="*/ 5602509 w 12088748"/>
                  <a:gd name="connsiteY118" fmla="*/ 10701495 h 13511369"/>
                  <a:gd name="connsiteX119" fmla="*/ 5628703 w 12088748"/>
                  <a:gd name="connsiteY119" fmla="*/ 10160950 h 13511369"/>
                  <a:gd name="connsiteX120" fmla="*/ 5715618 w 12088748"/>
                  <a:gd name="connsiteY120" fmla="*/ 9775438 h 13511369"/>
                  <a:gd name="connsiteX121" fmla="*/ 5847778 w 12088748"/>
                  <a:gd name="connsiteY121" fmla="*/ 9408475 h 13511369"/>
                  <a:gd name="connsiteX122" fmla="*/ 5938265 w 12088748"/>
                  <a:gd name="connsiteY122" fmla="*/ 9196544 h 13511369"/>
                  <a:gd name="connsiteX123" fmla="*/ 5776340 w 12088748"/>
                  <a:gd name="connsiteY123" fmla="*/ 9329894 h 13511369"/>
                  <a:gd name="connsiteX124" fmla="*/ 5940647 w 12088748"/>
                  <a:gd name="connsiteY124" fmla="*/ 9137013 h 13511369"/>
                  <a:gd name="connsiteX125" fmla="*/ 5972794 w 12088748"/>
                  <a:gd name="connsiteY125" fmla="*/ 8956289 h 13511369"/>
                  <a:gd name="connsiteX126" fmla="*/ 5976365 w 12088748"/>
                  <a:gd name="connsiteY126" fmla="*/ 9087006 h 13511369"/>
                  <a:gd name="connsiteX127" fmla="*/ 6458567 w 12088748"/>
                  <a:gd name="connsiteY127" fmla="*/ 8201432 h 13511369"/>
                  <a:gd name="connsiteX128" fmla="*/ 6221634 w 12088748"/>
                  <a:gd name="connsiteY128" fmla="*/ 8101170 h 13511369"/>
                  <a:gd name="connsiteX129" fmla="*/ 6443090 w 12088748"/>
                  <a:gd name="connsiteY129" fmla="*/ 8110694 h 13511369"/>
                  <a:gd name="connsiteX130" fmla="*/ 6713363 w 12088748"/>
                  <a:gd name="connsiteY130" fmla="*/ 8074975 h 13511369"/>
                  <a:gd name="connsiteX131" fmla="*/ 6872907 w 12088748"/>
                  <a:gd name="connsiteY131" fmla="*/ 8032113 h 13511369"/>
                  <a:gd name="connsiteX132" fmla="*/ 6802659 w 12088748"/>
                  <a:gd name="connsiteY132" fmla="*/ 7972582 h 13511369"/>
                  <a:gd name="connsiteX133" fmla="*/ 6894339 w 12088748"/>
                  <a:gd name="connsiteY133" fmla="*/ 7846626 h 13511369"/>
                  <a:gd name="connsiteX134" fmla="*/ 6997921 w 12088748"/>
                  <a:gd name="connsiteY134" fmla="*/ 7867807 h 13511369"/>
                  <a:gd name="connsiteX135" fmla="*/ 7034832 w 12088748"/>
                  <a:gd name="connsiteY135" fmla="*/ 7793990 h 13511369"/>
                  <a:gd name="connsiteX136" fmla="*/ 6961013 w 12088748"/>
                  <a:gd name="connsiteY136" fmla="*/ 7693975 h 13511369"/>
                  <a:gd name="connsiteX137" fmla="*/ 6927676 w 12088748"/>
                  <a:gd name="connsiteY137" fmla="*/ 7596344 h 13511369"/>
                  <a:gd name="connsiteX138" fmla="*/ 6837187 w 12088748"/>
                  <a:gd name="connsiteY138" fmla="*/ 7591832 h 13511369"/>
                  <a:gd name="connsiteX139" fmla="*/ 6763369 w 12088748"/>
                  <a:gd name="connsiteY139" fmla="*/ 7674925 h 13511369"/>
                  <a:gd name="connsiteX140" fmla="*/ 6627637 w 12088748"/>
                  <a:gd name="connsiteY140" fmla="*/ 7687082 h 13511369"/>
                  <a:gd name="connsiteX141" fmla="*/ 6687169 w 12088748"/>
                  <a:gd name="connsiteY141" fmla="*/ 7617775 h 13511369"/>
                  <a:gd name="connsiteX142" fmla="*/ 6699076 w 12088748"/>
                  <a:gd name="connsiteY142" fmla="*/ 7529669 h 13511369"/>
                  <a:gd name="connsiteX143" fmla="*/ 6720506 w 12088748"/>
                  <a:gd name="connsiteY143" fmla="*/ 7467756 h 13511369"/>
                  <a:gd name="connsiteX144" fmla="*/ 6684787 w 12088748"/>
                  <a:gd name="connsiteY144" fmla="*/ 7401332 h 13511369"/>
                  <a:gd name="connsiteX145" fmla="*/ 6620494 w 12088748"/>
                  <a:gd name="connsiteY145" fmla="*/ 7432038 h 13511369"/>
                  <a:gd name="connsiteX146" fmla="*/ 6618112 w 12088748"/>
                  <a:gd name="connsiteY146" fmla="*/ 7351326 h 13511369"/>
                  <a:gd name="connsiteX147" fmla="*/ 6837188 w 12088748"/>
                  <a:gd name="connsiteY147" fmla="*/ 7243919 h 13511369"/>
                  <a:gd name="connsiteX148" fmla="*/ 6801469 w 12088748"/>
                  <a:gd name="connsiteY148" fmla="*/ 7089138 h 13511369"/>
                  <a:gd name="connsiteX149" fmla="*/ 6877669 w 12088748"/>
                  <a:gd name="connsiteY149" fmla="*/ 7072469 h 13511369"/>
                  <a:gd name="connsiteX150" fmla="*/ 6856237 w 12088748"/>
                  <a:gd name="connsiteY150" fmla="*/ 6982232 h 13511369"/>
                  <a:gd name="connsiteX151" fmla="*/ 6961013 w 12088748"/>
                  <a:gd name="connsiteY151" fmla="*/ 6984363 h 13511369"/>
                  <a:gd name="connsiteX152" fmla="*/ 7003876 w 12088748"/>
                  <a:gd name="connsiteY152" fmla="*/ 6903400 h 13511369"/>
                  <a:gd name="connsiteX153" fmla="*/ 7106269 w 12088748"/>
                  <a:gd name="connsiteY153" fmla="*/ 6936738 h 13511369"/>
                  <a:gd name="connsiteX154" fmla="*/ 7180088 w 12088748"/>
                  <a:gd name="connsiteY154" fmla="*/ 7039132 h 13511369"/>
                  <a:gd name="connsiteX155" fmla="*/ 7246763 w 12088748"/>
                  <a:gd name="connsiteY155" fmla="*/ 6979600 h 13511369"/>
                  <a:gd name="connsiteX156" fmla="*/ 7187232 w 12088748"/>
                  <a:gd name="connsiteY156" fmla="*/ 6843869 h 13511369"/>
                  <a:gd name="connsiteX157" fmla="*/ 7244381 w 12088748"/>
                  <a:gd name="connsiteY157" fmla="*/ 6896506 h 13511369"/>
                  <a:gd name="connsiteX158" fmla="*/ 7361063 w 12088748"/>
                  <a:gd name="connsiteY158" fmla="*/ 6934357 h 13511369"/>
                  <a:gd name="connsiteX159" fmla="*/ 7434882 w 12088748"/>
                  <a:gd name="connsiteY159" fmla="*/ 7006046 h 13511369"/>
                  <a:gd name="connsiteX160" fmla="*/ 7403926 w 12088748"/>
                  <a:gd name="connsiteY160" fmla="*/ 7144158 h 13511369"/>
                  <a:gd name="connsiteX161" fmla="*/ 7475363 w 12088748"/>
                  <a:gd name="connsiteY161" fmla="*/ 7108439 h 13511369"/>
                  <a:gd name="connsiteX162" fmla="*/ 7465837 w 12088748"/>
                  <a:gd name="connsiteY162" fmla="*/ 7077482 h 13511369"/>
                  <a:gd name="connsiteX163" fmla="*/ 7542038 w 12088748"/>
                  <a:gd name="connsiteY163" fmla="*/ 7163208 h 13511369"/>
                  <a:gd name="connsiteX164" fmla="*/ 7477744 w 12088748"/>
                  <a:gd name="connsiteY164" fmla="*/ 7244171 h 13511369"/>
                  <a:gd name="connsiteX165" fmla="*/ 7542037 w 12088748"/>
                  <a:gd name="connsiteY165" fmla="*/ 7325132 h 13511369"/>
                  <a:gd name="connsiteX166" fmla="*/ 7468219 w 12088748"/>
                  <a:gd name="connsiteY166" fmla="*/ 7344183 h 13511369"/>
                  <a:gd name="connsiteX167" fmla="*/ 7375351 w 12088748"/>
                  <a:gd name="connsiteY167" fmla="*/ 7296558 h 13511369"/>
                  <a:gd name="connsiteX168" fmla="*/ 7327726 w 12088748"/>
                  <a:gd name="connsiteY168" fmla="*/ 7406096 h 13511369"/>
                  <a:gd name="connsiteX169" fmla="*/ 7403926 w 12088748"/>
                  <a:gd name="connsiteY169" fmla="*/ 7425146 h 13511369"/>
                  <a:gd name="connsiteX170" fmla="*/ 7458694 w 12088748"/>
                  <a:gd name="connsiteY170" fmla="*/ 7484677 h 13511369"/>
                  <a:gd name="connsiteX171" fmla="*/ 7484888 w 12088748"/>
                  <a:gd name="connsiteY171" fmla="*/ 7515382 h 13511369"/>
                  <a:gd name="connsiteX172" fmla="*/ 7505128 w 12088748"/>
                  <a:gd name="connsiteY172" fmla="*/ 7467755 h 13511369"/>
                  <a:gd name="connsiteX173" fmla="*/ 7563469 w 12088748"/>
                  <a:gd name="connsiteY173" fmla="*/ 7529921 h 13511369"/>
                  <a:gd name="connsiteX174" fmla="*/ 7656338 w 12088748"/>
                  <a:gd name="connsiteY174" fmla="*/ 7615646 h 13511369"/>
                  <a:gd name="connsiteX175" fmla="*/ 7656338 w 12088748"/>
                  <a:gd name="connsiteY175" fmla="*/ 7510871 h 13511369"/>
                  <a:gd name="connsiteX176" fmla="*/ 7830168 w 12088748"/>
                  <a:gd name="connsiteY176" fmla="*/ 7606120 h 13511369"/>
                  <a:gd name="connsiteX177" fmla="*/ 7723013 w 12088748"/>
                  <a:gd name="connsiteY177" fmla="*/ 7370377 h 13511369"/>
                  <a:gd name="connsiteX178" fmla="*/ 7725394 w 12088748"/>
                  <a:gd name="connsiteY178" fmla="*/ 7234646 h 13511369"/>
                  <a:gd name="connsiteX179" fmla="*/ 7630144 w 12088748"/>
                  <a:gd name="connsiteY179" fmla="*/ 7206071 h 13511369"/>
                  <a:gd name="connsiteX180" fmla="*/ 7694437 w 12088748"/>
                  <a:gd name="connsiteY180" fmla="*/ 7039382 h 13511369"/>
                  <a:gd name="connsiteX181" fmla="*/ 8392144 w 12088748"/>
                  <a:gd name="connsiteY181" fmla="*/ 6653621 h 13511369"/>
                  <a:gd name="connsiteX182" fmla="*/ 8720757 w 12088748"/>
                  <a:gd name="connsiteY182" fmla="*/ 6591708 h 13511369"/>
                  <a:gd name="connsiteX183" fmla="*/ 8739807 w 12088748"/>
                  <a:gd name="connsiteY183" fmla="*/ 6696483 h 13511369"/>
                  <a:gd name="connsiteX184" fmla="*/ 8813626 w 12088748"/>
                  <a:gd name="connsiteY184" fmla="*/ 6701246 h 13511369"/>
                  <a:gd name="connsiteX185" fmla="*/ 8789812 w 12088748"/>
                  <a:gd name="connsiteY185" fmla="*/ 6548844 h 13511369"/>
                  <a:gd name="connsiteX186" fmla="*/ 9332737 w 12088748"/>
                  <a:gd name="connsiteY186" fmla="*/ 6544082 h 13511369"/>
                  <a:gd name="connsiteX187" fmla="*/ 9520856 w 12088748"/>
                  <a:gd name="connsiteY187" fmla="*/ 6494075 h 13511369"/>
                  <a:gd name="connsiteX188" fmla="*/ 9647062 w 12088748"/>
                  <a:gd name="connsiteY188" fmla="*/ 6298813 h 13511369"/>
                  <a:gd name="connsiteX189" fmla="*/ 9923287 w 12088748"/>
                  <a:gd name="connsiteY189" fmla="*/ 6334532 h 13511369"/>
                  <a:gd name="connsiteX190" fmla="*/ 9887569 w 12088748"/>
                  <a:gd name="connsiteY190" fmla="*/ 6420258 h 13511369"/>
                  <a:gd name="connsiteX191" fmla="*/ 9744694 w 12088748"/>
                  <a:gd name="connsiteY191" fmla="*/ 6434546 h 13511369"/>
                  <a:gd name="connsiteX192" fmla="*/ 9813749 w 12088748"/>
                  <a:gd name="connsiteY192" fmla="*/ 6489313 h 13511369"/>
                  <a:gd name="connsiteX193" fmla="*/ 9682782 w 12088748"/>
                  <a:gd name="connsiteY193" fmla="*/ 6517889 h 13511369"/>
                  <a:gd name="connsiteX194" fmla="*/ 9556576 w 12088748"/>
                  <a:gd name="connsiteY194" fmla="*/ 6508364 h 13511369"/>
                  <a:gd name="connsiteX195" fmla="*/ 9470850 w 12088748"/>
                  <a:gd name="connsiteY195" fmla="*/ 6544082 h 13511369"/>
                  <a:gd name="connsiteX196" fmla="*/ 9439894 w 12088748"/>
                  <a:gd name="connsiteY196" fmla="*/ 6848883 h 13511369"/>
                  <a:gd name="connsiteX197" fmla="*/ 9601819 w 12088748"/>
                  <a:gd name="connsiteY197" fmla="*/ 6882220 h 13511369"/>
                  <a:gd name="connsiteX198" fmla="*/ 9808987 w 12088748"/>
                  <a:gd name="connsiteY198" fmla="*/ 6696482 h 13511369"/>
                  <a:gd name="connsiteX199" fmla="*/ 9847088 w 12088748"/>
                  <a:gd name="connsiteY199" fmla="*/ 6794114 h 13511369"/>
                  <a:gd name="connsiteX200" fmla="*/ 9994726 w 12088748"/>
                  <a:gd name="connsiteY200" fmla="*/ 6717914 h 13511369"/>
                  <a:gd name="connsiteX201" fmla="*/ 9894713 w 12088748"/>
                  <a:gd name="connsiteY201" fmla="*/ 6956040 h 13511369"/>
                  <a:gd name="connsiteX202" fmla="*/ 10037588 w 12088748"/>
                  <a:gd name="connsiteY202" fmla="*/ 6898889 h 13511369"/>
                  <a:gd name="connsiteX203" fmla="*/ 10004251 w 12088748"/>
                  <a:gd name="connsiteY203" fmla="*/ 6986996 h 13511369"/>
                  <a:gd name="connsiteX204" fmla="*/ 10235232 w 12088748"/>
                  <a:gd name="connsiteY204" fmla="*/ 6984614 h 13511369"/>
                  <a:gd name="connsiteX205" fmla="*/ 10075687 w 12088748"/>
                  <a:gd name="connsiteY205" fmla="*/ 7039382 h 13511369"/>
                  <a:gd name="connsiteX206" fmla="*/ 9966151 w 12088748"/>
                  <a:gd name="connsiteY206" fmla="*/ 7096533 h 13511369"/>
                  <a:gd name="connsiteX207" fmla="*/ 9847088 w 12088748"/>
                  <a:gd name="connsiteY207" fmla="*/ 7210833 h 13511369"/>
                  <a:gd name="connsiteX208" fmla="*/ 9882806 w 12088748"/>
                  <a:gd name="connsiteY208" fmla="*/ 7270363 h 13511369"/>
                  <a:gd name="connsiteX209" fmla="*/ 9925669 w 12088748"/>
                  <a:gd name="connsiteY209" fmla="*/ 7320371 h 13511369"/>
                  <a:gd name="connsiteX210" fmla="*/ 10004251 w 12088748"/>
                  <a:gd name="connsiteY210" fmla="*/ 7287033 h 13511369"/>
                  <a:gd name="connsiteX211" fmla="*/ 10016156 w 12088748"/>
                  <a:gd name="connsiteY211" fmla="*/ 7348944 h 13511369"/>
                  <a:gd name="connsiteX212" fmla="*/ 10130457 w 12088748"/>
                  <a:gd name="connsiteY212" fmla="*/ 7210833 h 13511369"/>
                  <a:gd name="connsiteX213" fmla="*/ 10166176 w 12088748"/>
                  <a:gd name="connsiteY213" fmla="*/ 7356089 h 13511369"/>
                  <a:gd name="connsiteX214" fmla="*/ 10261426 w 12088748"/>
                  <a:gd name="connsiteY214" fmla="*/ 7239408 h 13511369"/>
                  <a:gd name="connsiteX215" fmla="*/ 10287619 w 12088748"/>
                  <a:gd name="connsiteY215" fmla="*/ 7401332 h 13511369"/>
                  <a:gd name="connsiteX216" fmla="*/ 10361437 w 12088748"/>
                  <a:gd name="connsiteY216" fmla="*/ 7477532 h 13511369"/>
                  <a:gd name="connsiteX217" fmla="*/ 10151887 w 12088748"/>
                  <a:gd name="connsiteY217" fmla="*/ 7591832 h 13511369"/>
                  <a:gd name="connsiteX218" fmla="*/ 10304288 w 12088748"/>
                  <a:gd name="connsiteY218" fmla="*/ 7741852 h 13511369"/>
                  <a:gd name="connsiteX219" fmla="*/ 10335244 w 12088748"/>
                  <a:gd name="connsiteY219" fmla="*/ 7644221 h 13511369"/>
                  <a:gd name="connsiteX220" fmla="*/ 10406680 w 12088748"/>
                  <a:gd name="connsiteY220" fmla="*/ 7732326 h 13511369"/>
                  <a:gd name="connsiteX221" fmla="*/ 10528126 w 12088748"/>
                  <a:gd name="connsiteY221" fmla="*/ 7691846 h 13511369"/>
                  <a:gd name="connsiteX222" fmla="*/ 10532887 w 12088748"/>
                  <a:gd name="connsiteY222" fmla="*/ 7777570 h 13511369"/>
                  <a:gd name="connsiteX223" fmla="*/ 10530506 w 12088748"/>
                  <a:gd name="connsiteY223" fmla="*/ 7875200 h 13511369"/>
                  <a:gd name="connsiteX224" fmla="*/ 10640043 w 12088748"/>
                  <a:gd name="connsiteY224" fmla="*/ 7837101 h 13511369"/>
                  <a:gd name="connsiteX225" fmla="*/ 10680526 w 12088748"/>
                  <a:gd name="connsiteY225" fmla="*/ 8075227 h 13511369"/>
                  <a:gd name="connsiteX226" fmla="*/ 10818637 w 12088748"/>
                  <a:gd name="connsiteY226" fmla="*/ 8106182 h 13511369"/>
                  <a:gd name="connsiteX227" fmla="*/ 10832925 w 12088748"/>
                  <a:gd name="connsiteY227" fmla="*/ 7815670 h 13511369"/>
                  <a:gd name="connsiteX228" fmla="*/ 10923413 w 12088748"/>
                  <a:gd name="connsiteY228" fmla="*/ 7791858 h 13511369"/>
                  <a:gd name="connsiteX229" fmla="*/ 10992469 w 12088748"/>
                  <a:gd name="connsiteY229" fmla="*/ 7620407 h 13511369"/>
                  <a:gd name="connsiteX230" fmla="*/ 10954369 w 12088748"/>
                  <a:gd name="connsiteY230" fmla="*/ 7491821 h 13511369"/>
                  <a:gd name="connsiteX231" fmla="*/ 10859119 w 12088748"/>
                  <a:gd name="connsiteY231" fmla="*/ 7479913 h 13511369"/>
                  <a:gd name="connsiteX232" fmla="*/ 10906743 w 12088748"/>
                  <a:gd name="connsiteY232" fmla="*/ 7360851 h 13511369"/>
                  <a:gd name="connsiteX233" fmla="*/ 10801969 w 12088748"/>
                  <a:gd name="connsiteY233" fmla="*/ 7289414 h 13511369"/>
                  <a:gd name="connsiteX234" fmla="*/ 10761487 w 12088748"/>
                  <a:gd name="connsiteY234" fmla="*/ 7058432 h 13511369"/>
                  <a:gd name="connsiteX235" fmla="*/ 10443987 w 12088748"/>
                  <a:gd name="connsiteY235" fmla="*/ 7020332 h 13511369"/>
                  <a:gd name="connsiteX236" fmla="*/ 10513838 w 12088748"/>
                  <a:gd name="connsiteY236" fmla="*/ 6915558 h 13511369"/>
                  <a:gd name="connsiteX237" fmla="*/ 10637663 w 12088748"/>
                  <a:gd name="connsiteY237" fmla="*/ 6896508 h 13511369"/>
                  <a:gd name="connsiteX238" fmla="*/ 10647187 w 12088748"/>
                  <a:gd name="connsiteY238" fmla="*/ 6810782 h 13511369"/>
                  <a:gd name="connsiteX239" fmla="*/ 10859912 w 12088748"/>
                  <a:gd name="connsiteY239" fmla="*/ 6899682 h 13511369"/>
                  <a:gd name="connsiteX240" fmla="*/ 10875787 w 12088748"/>
                  <a:gd name="connsiteY240" fmla="*/ 6677432 h 13511369"/>
                  <a:gd name="connsiteX241" fmla="*/ 10666237 w 12088748"/>
                  <a:gd name="connsiteY241" fmla="*/ 6772682 h 13511369"/>
                  <a:gd name="connsiteX242" fmla="*/ 10590037 w 12088748"/>
                  <a:gd name="connsiteY242" fmla="*/ 6544082 h 13511369"/>
                  <a:gd name="connsiteX243" fmla="*/ 10361437 w 12088748"/>
                  <a:gd name="connsiteY243" fmla="*/ 6753632 h 13511369"/>
                  <a:gd name="connsiteX244" fmla="*/ 10374138 w 12088748"/>
                  <a:gd name="connsiteY244" fmla="*/ 6588533 h 13511369"/>
                  <a:gd name="connsiteX245" fmla="*/ 10386837 w 12088748"/>
                  <a:gd name="connsiteY245" fmla="*/ 6464707 h 13511369"/>
                  <a:gd name="connsiteX246" fmla="*/ 10331672 w 12088748"/>
                  <a:gd name="connsiteY246" fmla="*/ 6436675 h 13511369"/>
                  <a:gd name="connsiteX247" fmla="*/ 10278888 w 12088748"/>
                  <a:gd name="connsiteY247" fmla="*/ 6452008 h 13511369"/>
                  <a:gd name="connsiteX248" fmla="*/ 10158237 w 12088748"/>
                  <a:gd name="connsiteY248" fmla="*/ 6236107 h 13511369"/>
                  <a:gd name="connsiteX249" fmla="*/ 10323338 w 12088748"/>
                  <a:gd name="connsiteY249" fmla="*/ 6274208 h 13511369"/>
                  <a:gd name="connsiteX250" fmla="*/ 10564638 w 12088748"/>
                  <a:gd name="connsiteY250" fmla="*/ 6274208 h 13511369"/>
                  <a:gd name="connsiteX251" fmla="*/ 10694812 w 12088748"/>
                  <a:gd name="connsiteY251" fmla="*/ 6134507 h 13511369"/>
                  <a:gd name="connsiteX252" fmla="*/ 10593213 w 12088748"/>
                  <a:gd name="connsiteY252" fmla="*/ 6023383 h 13511369"/>
                  <a:gd name="connsiteX253" fmla="*/ 10380487 w 12088748"/>
                  <a:gd name="connsiteY253" fmla="*/ 5975757 h 13511369"/>
                  <a:gd name="connsiteX254" fmla="*/ 10561462 w 12088748"/>
                  <a:gd name="connsiteY254" fmla="*/ 5845582 h 13511369"/>
                  <a:gd name="connsiteX255" fmla="*/ 10507488 w 12088748"/>
                  <a:gd name="connsiteY255" fmla="*/ 5728108 h 13511369"/>
                  <a:gd name="connsiteX256" fmla="*/ 10561463 w 12088748"/>
                  <a:gd name="connsiteY256" fmla="*/ 5607458 h 13511369"/>
                  <a:gd name="connsiteX257" fmla="*/ 10523362 w 12088748"/>
                  <a:gd name="connsiteY257" fmla="*/ 5604282 h 13511369"/>
                  <a:gd name="connsiteX258" fmla="*/ 10488438 w 12088748"/>
                  <a:gd name="connsiteY258" fmla="*/ 5528083 h 13511369"/>
                  <a:gd name="connsiteX259" fmla="*/ 10329687 w 12088748"/>
                  <a:gd name="connsiteY259" fmla="*/ 5375682 h 13511369"/>
                  <a:gd name="connsiteX260" fmla="*/ 10599563 w 12088748"/>
                  <a:gd name="connsiteY260" fmla="*/ 5480458 h 13511369"/>
                  <a:gd name="connsiteX261" fmla="*/ 10742437 w 12088748"/>
                  <a:gd name="connsiteY261" fmla="*/ 5439182 h 13511369"/>
                  <a:gd name="connsiteX262" fmla="*/ 10717038 w 12088748"/>
                  <a:gd name="connsiteY262" fmla="*/ 5686833 h 13511369"/>
                  <a:gd name="connsiteX263" fmla="*/ 10894837 w 12088748"/>
                  <a:gd name="connsiteY263" fmla="*/ 5724932 h 13511369"/>
                  <a:gd name="connsiteX264" fmla="*/ 10951988 w 12088748"/>
                  <a:gd name="connsiteY264" fmla="*/ 5550308 h 13511369"/>
                  <a:gd name="connsiteX265" fmla="*/ 10993262 w 12088748"/>
                  <a:gd name="connsiteY265" fmla="*/ 5321707 h 13511369"/>
                  <a:gd name="connsiteX266" fmla="*/ 10913888 w 12088748"/>
                  <a:gd name="connsiteY266" fmla="*/ 5118508 h 13511369"/>
                  <a:gd name="connsiteX267" fmla="*/ 10856737 w 12088748"/>
                  <a:gd name="connsiteY267" fmla="*/ 5020082 h 13511369"/>
                  <a:gd name="connsiteX268" fmla="*/ 10777363 w 12088748"/>
                  <a:gd name="connsiteY268" fmla="*/ 5137558 h 13511369"/>
                  <a:gd name="connsiteX269" fmla="*/ 10707513 w 12088748"/>
                  <a:gd name="connsiteY269" fmla="*/ 5096283 h 13511369"/>
                  <a:gd name="connsiteX270" fmla="*/ 10675763 w 12088748"/>
                  <a:gd name="connsiteY270" fmla="*/ 5216933 h 13511369"/>
                  <a:gd name="connsiteX271" fmla="*/ 10574162 w 12088748"/>
                  <a:gd name="connsiteY271" fmla="*/ 5220107 h 13511369"/>
                  <a:gd name="connsiteX272" fmla="*/ 10494787 w 12088748"/>
                  <a:gd name="connsiteY272" fmla="*/ 5077232 h 13511369"/>
                  <a:gd name="connsiteX273" fmla="*/ 10456687 w 12088748"/>
                  <a:gd name="connsiteY273" fmla="*/ 4924832 h 13511369"/>
                  <a:gd name="connsiteX274" fmla="*/ 10240787 w 12088748"/>
                  <a:gd name="connsiteY274" fmla="*/ 4928007 h 13511369"/>
                  <a:gd name="connsiteX275" fmla="*/ 10266187 w 12088748"/>
                  <a:gd name="connsiteY275" fmla="*/ 5153432 h 13511369"/>
                  <a:gd name="connsiteX276" fmla="*/ 10228088 w 12088748"/>
                  <a:gd name="connsiteY276" fmla="*/ 4959758 h 13511369"/>
                  <a:gd name="connsiteX277" fmla="*/ 10183637 w 12088748"/>
                  <a:gd name="connsiteY277" fmla="*/ 4972457 h 13511369"/>
                  <a:gd name="connsiteX278" fmla="*/ 10113787 w 12088748"/>
                  <a:gd name="connsiteY278" fmla="*/ 4861332 h 13511369"/>
                  <a:gd name="connsiteX279" fmla="*/ 10018538 w 12088748"/>
                  <a:gd name="connsiteY279" fmla="*/ 4931183 h 13511369"/>
                  <a:gd name="connsiteX280" fmla="*/ 9862962 w 12088748"/>
                  <a:gd name="connsiteY280" fmla="*/ 5058182 h 13511369"/>
                  <a:gd name="connsiteX281" fmla="*/ 10228087 w 12088748"/>
                  <a:gd name="connsiteY281" fmla="*/ 4724807 h 13511369"/>
                  <a:gd name="connsiteX282" fmla="*/ 10372550 w 12088748"/>
                  <a:gd name="connsiteY282" fmla="*/ 4634321 h 13511369"/>
                  <a:gd name="connsiteX283" fmla="*/ 10590037 w 12088748"/>
                  <a:gd name="connsiteY283" fmla="*/ 4581932 h 13511369"/>
                  <a:gd name="connsiteX284" fmla="*/ 10628138 w 12088748"/>
                  <a:gd name="connsiteY284" fmla="*/ 4461283 h 13511369"/>
                  <a:gd name="connsiteX285" fmla="*/ 10799588 w 12088748"/>
                  <a:gd name="connsiteY285" fmla="*/ 4334283 h 13511369"/>
                  <a:gd name="connsiteX286" fmla="*/ 10831337 w 12088748"/>
                  <a:gd name="connsiteY286" fmla="*/ 4080282 h 13511369"/>
                  <a:gd name="connsiteX287" fmla="*/ 10599562 w 12088748"/>
                  <a:gd name="connsiteY287" fmla="*/ 3997732 h 13511369"/>
                  <a:gd name="connsiteX288" fmla="*/ 10282063 w 12088748"/>
                  <a:gd name="connsiteY288" fmla="*/ 3950108 h 13511369"/>
                  <a:gd name="connsiteX289" fmla="*/ 10151887 w 12088748"/>
                  <a:gd name="connsiteY289" fmla="*/ 4010432 h 13511369"/>
                  <a:gd name="connsiteX290" fmla="*/ 10177288 w 12088748"/>
                  <a:gd name="connsiteY290" fmla="*/ 3845333 h 13511369"/>
                  <a:gd name="connsiteX291" fmla="*/ 10126488 w 12088748"/>
                  <a:gd name="connsiteY291" fmla="*/ 3670708 h 13511369"/>
                  <a:gd name="connsiteX292" fmla="*/ 10240787 w 12088748"/>
                  <a:gd name="connsiteY292" fmla="*/ 3708807 h 13511369"/>
                  <a:gd name="connsiteX293" fmla="*/ 10361438 w 12088748"/>
                  <a:gd name="connsiteY293" fmla="*/ 3600858 h 13511369"/>
                  <a:gd name="connsiteX294" fmla="*/ 10551938 w 12088748"/>
                  <a:gd name="connsiteY294" fmla="*/ 3661183 h 13511369"/>
                  <a:gd name="connsiteX295" fmla="*/ 10564638 w 12088748"/>
                  <a:gd name="connsiteY295" fmla="*/ 3477033 h 13511369"/>
                  <a:gd name="connsiteX296" fmla="*/ 10704337 w 12088748"/>
                  <a:gd name="connsiteY296" fmla="*/ 3515132 h 13511369"/>
                  <a:gd name="connsiteX297" fmla="*/ 10818637 w 12088748"/>
                  <a:gd name="connsiteY297" fmla="*/ 3210332 h 13511369"/>
                  <a:gd name="connsiteX298" fmla="*/ 10920238 w 12088748"/>
                  <a:gd name="connsiteY298" fmla="*/ 3299233 h 13511369"/>
                  <a:gd name="connsiteX299" fmla="*/ 11059937 w 12088748"/>
                  <a:gd name="connsiteY299" fmla="*/ 3283357 h 13511369"/>
                  <a:gd name="connsiteX300" fmla="*/ 11094862 w 12088748"/>
                  <a:gd name="connsiteY300" fmla="*/ 3508782 h 13511369"/>
                  <a:gd name="connsiteX301" fmla="*/ 11171063 w 12088748"/>
                  <a:gd name="connsiteY301" fmla="*/ 3251608 h 13511369"/>
                  <a:gd name="connsiteX302" fmla="*/ 11094863 w 12088748"/>
                  <a:gd name="connsiteY302" fmla="*/ 3165883 h 13511369"/>
                  <a:gd name="connsiteX303" fmla="*/ 11180587 w 12088748"/>
                  <a:gd name="connsiteY303" fmla="*/ 2911882 h 13511369"/>
                  <a:gd name="connsiteX304" fmla="*/ 10999613 w 12088748"/>
                  <a:gd name="connsiteY304" fmla="*/ 2988083 h 13511369"/>
                  <a:gd name="connsiteX305" fmla="*/ 10971037 w 12088748"/>
                  <a:gd name="connsiteY305" fmla="*/ 2918232 h 13511369"/>
                  <a:gd name="connsiteX306" fmla="*/ 10780537 w 12088748"/>
                  <a:gd name="connsiteY306" fmla="*/ 2715032 h 13511369"/>
                  <a:gd name="connsiteX307" fmla="*/ 10748788 w 12088748"/>
                  <a:gd name="connsiteY307" fmla="*/ 2530883 h 13511369"/>
                  <a:gd name="connsiteX308" fmla="*/ 10717038 w 12088748"/>
                  <a:gd name="connsiteY308" fmla="*/ 2435633 h 13511369"/>
                  <a:gd name="connsiteX309" fmla="*/ 10818637 w 12088748"/>
                  <a:gd name="connsiteY309" fmla="*/ 2334032 h 13511369"/>
                  <a:gd name="connsiteX310" fmla="*/ 11078988 w 12088748"/>
                  <a:gd name="connsiteY310" fmla="*/ 2099083 h 13511369"/>
                  <a:gd name="connsiteX311" fmla="*/ 11199637 w 12088748"/>
                  <a:gd name="connsiteY311" fmla="*/ 2118132 h 13511369"/>
                  <a:gd name="connsiteX312" fmla="*/ 11269488 w 12088748"/>
                  <a:gd name="connsiteY312" fmla="*/ 2029233 h 13511369"/>
                  <a:gd name="connsiteX313" fmla="*/ 11504437 w 12088748"/>
                  <a:gd name="connsiteY313" fmla="*/ 1921282 h 13511369"/>
                  <a:gd name="connsiteX314" fmla="*/ 11358388 w 12088748"/>
                  <a:gd name="connsiteY314" fmla="*/ 1851433 h 13511369"/>
                  <a:gd name="connsiteX315" fmla="*/ 11275837 w 12088748"/>
                  <a:gd name="connsiteY315" fmla="*/ 1705382 h 13511369"/>
                  <a:gd name="connsiteX316" fmla="*/ 11377437 w 12088748"/>
                  <a:gd name="connsiteY316" fmla="*/ 1279932 h 13511369"/>
                  <a:gd name="connsiteX317" fmla="*/ 11256787 w 12088748"/>
                  <a:gd name="connsiteY317" fmla="*/ 1019582 h 13511369"/>
                  <a:gd name="connsiteX318" fmla="*/ 11478244 w 12088748"/>
                  <a:gd name="connsiteY318" fmla="*/ 1355338 h 13511369"/>
                  <a:gd name="connsiteX319" fmla="*/ 11562778 w 12088748"/>
                  <a:gd name="connsiteY319" fmla="*/ 1269363 h 13511369"/>
                  <a:gd name="connsiteX320" fmla="*/ 11655250 w 12088748"/>
                  <a:gd name="connsiteY320" fmla="*/ 1156107 h 13511369"/>
                  <a:gd name="connsiteX321" fmla="*/ 11891787 w 12088748"/>
                  <a:gd name="connsiteY321" fmla="*/ 1476782 h 13511369"/>
                  <a:gd name="connsiteX322" fmla="*/ 11946159 w 12088748"/>
                  <a:gd name="connsiteY322" fmla="*/ 1559875 h 13511369"/>
                  <a:gd name="connsiteX323" fmla="*/ 12088637 w 12088748"/>
                  <a:gd name="connsiteY323" fmla="*/ 1578383 h 13511369"/>
                  <a:gd name="connsiteX324" fmla="*/ 11923537 w 12088748"/>
                  <a:gd name="connsiteY324" fmla="*/ 1133883 h 13511369"/>
                  <a:gd name="connsiteX325" fmla="*/ 11910837 w 12088748"/>
                  <a:gd name="connsiteY325" fmla="*/ 917982 h 13511369"/>
                  <a:gd name="connsiteX326" fmla="*/ 11777487 w 12088748"/>
                  <a:gd name="connsiteY326" fmla="*/ 721132 h 13511369"/>
                  <a:gd name="connsiteX327" fmla="*/ 11752087 w 12088748"/>
                  <a:gd name="connsiteY327" fmla="*/ 448082 h 13511369"/>
                  <a:gd name="connsiteX328" fmla="*/ 11294887 w 12088748"/>
                  <a:gd name="connsiteY328" fmla="*/ 168683 h 13511369"/>
                  <a:gd name="connsiteX329" fmla="*/ 11180587 w 12088748"/>
                  <a:gd name="connsiteY329" fmla="*/ 67082 h 13511369"/>
                  <a:gd name="connsiteX330" fmla="*/ 10774187 w 12088748"/>
                  <a:gd name="connsiteY330" fmla="*/ 86132 h 13511369"/>
                  <a:gd name="connsiteX331" fmla="*/ 10507487 w 12088748"/>
                  <a:gd name="connsiteY331" fmla="*/ 41682 h 13511369"/>
                  <a:gd name="connsiteX332" fmla="*/ 10434065 w 12088748"/>
                  <a:gd name="connsiteY332" fmla="*/ 278763 h 13511369"/>
                  <a:gd name="connsiteX333" fmla="*/ 10488834 w 12088748"/>
                  <a:gd name="connsiteY333" fmla="*/ 581181 h 13511369"/>
                  <a:gd name="connsiteX334" fmla="*/ 10436447 w 12088748"/>
                  <a:gd name="connsiteY334" fmla="*/ 747869 h 13511369"/>
                  <a:gd name="connsiteX335" fmla="*/ 10488834 w 12088748"/>
                  <a:gd name="connsiteY335" fmla="*/ 890744 h 13511369"/>
                  <a:gd name="connsiteX336" fmla="*/ 10475737 w 12088748"/>
                  <a:gd name="connsiteY336" fmla="*/ 1095782 h 13511369"/>
                  <a:gd name="connsiteX337" fmla="*/ 10398347 w 12088748"/>
                  <a:gd name="connsiteY337" fmla="*/ 1105056 h 13511369"/>
                  <a:gd name="connsiteX338" fmla="*/ 10295953 w 12088748"/>
                  <a:gd name="connsiteY338" fmla="*/ 1193163 h 13511369"/>
                  <a:gd name="connsiteX339" fmla="*/ 10288809 w 12088748"/>
                  <a:gd name="connsiteY339" fmla="*/ 1283650 h 13511369"/>
                  <a:gd name="connsiteX340" fmla="*/ 10150697 w 12088748"/>
                  <a:gd name="connsiteY340" fmla="*/ 1397950 h 13511369"/>
                  <a:gd name="connsiteX341" fmla="*/ 10176890 w 12088748"/>
                  <a:gd name="connsiteY341" fmla="*/ 1555113 h 13511369"/>
                  <a:gd name="connsiteX342" fmla="*/ 10267378 w 12088748"/>
                  <a:gd name="connsiteY342" fmla="*/ 1640838 h 13511369"/>
                  <a:gd name="connsiteX343" fmla="*/ 10168556 w 12088748"/>
                  <a:gd name="connsiteY343" fmla="*/ 1710144 h 13511369"/>
                  <a:gd name="connsiteX344" fmla="*/ 10169747 w 12088748"/>
                  <a:gd name="connsiteY344" fmla="*/ 1974212 h 13511369"/>
                  <a:gd name="connsiteX345" fmla="*/ 10195940 w 12088748"/>
                  <a:gd name="connsiteY345" fmla="*/ 2128994 h 13511369"/>
                  <a:gd name="connsiteX346" fmla="*/ 9986390 w 12088748"/>
                  <a:gd name="connsiteY346" fmla="*/ 2152806 h 13511369"/>
                  <a:gd name="connsiteX347" fmla="*/ 10012584 w 12088748"/>
                  <a:gd name="connsiteY347" fmla="*/ 2438556 h 13511369"/>
                  <a:gd name="connsiteX348" fmla="*/ 9923287 w 12088748"/>
                  <a:gd name="connsiteY348" fmla="*/ 2486432 h 13511369"/>
                  <a:gd name="connsiteX349" fmla="*/ 9836372 w 12088748"/>
                  <a:gd name="connsiteY349" fmla="*/ 2433794 h 13511369"/>
                  <a:gd name="connsiteX350" fmla="*/ 9698259 w 12088748"/>
                  <a:gd name="connsiteY350" fmla="*/ 2379025 h 13511369"/>
                  <a:gd name="connsiteX351" fmla="*/ 9650634 w 12088748"/>
                  <a:gd name="connsiteY351" fmla="*/ 2271869 h 13511369"/>
                  <a:gd name="connsiteX352" fmla="*/ 9519665 w 12088748"/>
                  <a:gd name="connsiteY352" fmla="*/ 2290919 h 13511369"/>
                  <a:gd name="connsiteX353" fmla="*/ 9305353 w 12088748"/>
                  <a:gd name="connsiteY353" fmla="*/ 2112325 h 13511369"/>
                  <a:gd name="connsiteX354" fmla="*/ 9176765 w 12088748"/>
                  <a:gd name="connsiteY354" fmla="*/ 2209956 h 13511369"/>
                  <a:gd name="connsiteX355" fmla="*/ 9123187 w 12088748"/>
                  <a:gd name="connsiteY355" fmla="*/ 2105432 h 13511369"/>
                  <a:gd name="connsiteX356" fmla="*/ 8936259 w 12088748"/>
                  <a:gd name="connsiteY356" fmla="*/ 2012313 h 13511369"/>
                  <a:gd name="connsiteX357" fmla="*/ 8874347 w 12088748"/>
                  <a:gd name="connsiteY357" fmla="*/ 2231388 h 13511369"/>
                  <a:gd name="connsiteX358" fmla="*/ 8881490 w 12088748"/>
                  <a:gd name="connsiteY358" fmla="*/ 2321875 h 13511369"/>
                  <a:gd name="connsiteX359" fmla="*/ 8781478 w 12088748"/>
                  <a:gd name="connsiteY359" fmla="*/ 2293300 h 13511369"/>
                  <a:gd name="connsiteX360" fmla="*/ 8579072 w 12088748"/>
                  <a:gd name="connsiteY360" fmla="*/ 2374263 h 13511369"/>
                  <a:gd name="connsiteX361" fmla="*/ 8418337 w 12088748"/>
                  <a:gd name="connsiteY361" fmla="*/ 2848382 h 13511369"/>
                  <a:gd name="connsiteX362" fmla="*/ 8300465 w 12088748"/>
                  <a:gd name="connsiteY362" fmla="*/ 2740975 h 13511369"/>
                  <a:gd name="connsiteX363" fmla="*/ 8262365 w 12088748"/>
                  <a:gd name="connsiteY363" fmla="*/ 2845750 h 13511369"/>
                  <a:gd name="connsiteX364" fmla="*/ 8095678 w 12088748"/>
                  <a:gd name="connsiteY364" fmla="*/ 2810031 h 13511369"/>
                  <a:gd name="connsiteX365" fmla="*/ 8019478 w 12088748"/>
                  <a:gd name="connsiteY365" fmla="*/ 2614769 h 13511369"/>
                  <a:gd name="connsiteX366" fmla="*/ 7595615 w 12088748"/>
                  <a:gd name="connsiteY366" fmla="*/ 2443319 h 13511369"/>
                  <a:gd name="connsiteX367" fmla="*/ 7526559 w 12088748"/>
                  <a:gd name="connsiteY367" fmla="*/ 2407600 h 13511369"/>
                  <a:gd name="connsiteX368" fmla="*/ 7613237 w 12088748"/>
                  <a:gd name="connsiteY368"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489024 w 12088748"/>
                  <a:gd name="connsiteY20" fmla="*/ 4958170 h 13511369"/>
                  <a:gd name="connsiteX21" fmla="*/ 2471165 w 12088748"/>
                  <a:gd name="connsiteY21" fmla="*/ 5122225 h 13511369"/>
                  <a:gd name="connsiteX22" fmla="*/ 2398537 w 12088748"/>
                  <a:gd name="connsiteY22" fmla="*/ 5286782 h 13511369"/>
                  <a:gd name="connsiteX23" fmla="*/ 2506884 w 12088748"/>
                  <a:gd name="connsiteY23" fmla="*/ 5384163 h 13511369"/>
                  <a:gd name="connsiteX24" fmla="*/ 2512837 w 12088748"/>
                  <a:gd name="connsiteY24" fmla="*/ 5534432 h 13511369"/>
                  <a:gd name="connsiteX25" fmla="*/ 2814065 w 12088748"/>
                  <a:gd name="connsiteY25" fmla="*/ 5819932 h 13511369"/>
                  <a:gd name="connsiteX26" fmla="*/ 2846212 w 12088748"/>
                  <a:gd name="connsiteY26" fmla="*/ 6036875 h 13511369"/>
                  <a:gd name="connsiteX27" fmla="*/ 2836687 w 12088748"/>
                  <a:gd name="connsiteY27" fmla="*/ 6239282 h 13511369"/>
                  <a:gd name="connsiteX28" fmla="*/ 2611659 w 12088748"/>
                  <a:gd name="connsiteY28" fmla="*/ 6322375 h 13511369"/>
                  <a:gd name="connsiteX29" fmla="*/ 2627137 w 12088748"/>
                  <a:gd name="connsiteY29" fmla="*/ 6448832 h 13511369"/>
                  <a:gd name="connsiteX30" fmla="*/ 2531887 w 12088748"/>
                  <a:gd name="connsiteY30" fmla="*/ 6696482 h 13511369"/>
                  <a:gd name="connsiteX31" fmla="*/ 2585465 w 12088748"/>
                  <a:gd name="connsiteY31" fmla="*/ 6812913 h 13511369"/>
                  <a:gd name="connsiteX32" fmla="*/ 2535459 w 12088748"/>
                  <a:gd name="connsiteY32" fmla="*/ 6872444 h 13511369"/>
                  <a:gd name="connsiteX33" fmla="*/ 2478309 w 12088748"/>
                  <a:gd name="connsiteY33" fmla="*/ 6981982 h 13511369"/>
                  <a:gd name="connsiteX34" fmla="*/ 2365199 w 12088748"/>
                  <a:gd name="connsiteY34" fmla="*/ 7022714 h 13511369"/>
                  <a:gd name="connsiteX35" fmla="*/ 2123503 w 12088748"/>
                  <a:gd name="connsiteY35" fmla="*/ 7248682 h 13511369"/>
                  <a:gd name="connsiteX36" fmla="*/ 2171128 w 12088748"/>
                  <a:gd name="connsiteY36" fmla="*/ 7551100 h 13511369"/>
                  <a:gd name="connsiteX37" fmla="*/ 2143743 w 12088748"/>
                  <a:gd name="connsiteY37" fmla="*/ 7627551 h 13511369"/>
                  <a:gd name="connsiteX38" fmla="*/ 1973484 w 12088748"/>
                  <a:gd name="connsiteY38" fmla="*/ 7703500 h 13511369"/>
                  <a:gd name="connsiteX39" fmla="*/ 1867519 w 12088748"/>
                  <a:gd name="connsiteY39" fmla="*/ 7841863 h 13511369"/>
                  <a:gd name="connsiteX40" fmla="*/ 1842515 w 12088748"/>
                  <a:gd name="connsiteY40" fmla="*/ 8084500 h 13511369"/>
                  <a:gd name="connsiteX41" fmla="*/ 1721072 w 12088748"/>
                  <a:gd name="connsiteY41" fmla="*/ 8148794 h 13511369"/>
                  <a:gd name="connsiteX42" fmla="*/ 1703212 w 12088748"/>
                  <a:gd name="connsiteY42" fmla="*/ 8291919 h 13511369"/>
                  <a:gd name="connsiteX43" fmla="*/ 1671065 w 12088748"/>
                  <a:gd name="connsiteY43" fmla="*/ 8510744 h 13511369"/>
                  <a:gd name="connsiteX44" fmla="*/ 1716309 w 12088748"/>
                  <a:gd name="connsiteY44" fmla="*/ 8653619 h 13511369"/>
                  <a:gd name="connsiteX45" fmla="*/ 1706784 w 12088748"/>
                  <a:gd name="connsiteY45" fmla="*/ 8772682 h 13511369"/>
                  <a:gd name="connsiteX46" fmla="*/ 1788937 w 12088748"/>
                  <a:gd name="connsiteY46" fmla="*/ 8963432 h 13511369"/>
                  <a:gd name="connsiteX47" fmla="*/ 1657969 w 12088748"/>
                  <a:gd name="connsiteY47" fmla="*/ 9413488 h 13511369"/>
                  <a:gd name="connsiteX48" fmla="*/ 1506759 w 12088748"/>
                  <a:gd name="connsiteY48" fmla="*/ 9498963 h 13511369"/>
                  <a:gd name="connsiteX49" fmla="*/ 1463897 w 12088748"/>
                  <a:gd name="connsiteY49" fmla="*/ 9682319 h 13511369"/>
                  <a:gd name="connsiteX50" fmla="*/ 1321022 w 12088748"/>
                  <a:gd name="connsiteY50" fmla="*/ 9748994 h 13511369"/>
                  <a:gd name="connsiteX51" fmla="*/ 1312687 w 12088748"/>
                  <a:gd name="connsiteY51" fmla="*/ 9839732 h 13511369"/>
                  <a:gd name="connsiteX52" fmla="*/ 1237678 w 12088748"/>
                  <a:gd name="connsiteY52" fmla="*/ 9970450 h 13511369"/>
                  <a:gd name="connsiteX53" fmla="*/ 1254347 w 12088748"/>
                  <a:gd name="connsiteY53" fmla="*/ 10151425 h 13511369"/>
                  <a:gd name="connsiteX54" fmla="*/ 1179337 w 12088748"/>
                  <a:gd name="connsiteY54" fmla="*/ 10315982 h 13511369"/>
                  <a:gd name="connsiteX55" fmla="*/ 932878 w 12088748"/>
                  <a:gd name="connsiteY55" fmla="*/ 10353832 h 13511369"/>
                  <a:gd name="connsiteX56" fmla="*/ 817387 w 12088748"/>
                  <a:gd name="connsiteY56" fmla="*/ 10468382 h 13511369"/>
                  <a:gd name="connsiteX57" fmla="*/ 678084 w 12088748"/>
                  <a:gd name="connsiteY57" fmla="*/ 10480038 h 13511369"/>
                  <a:gd name="connsiteX58" fmla="*/ 585215 w 12088748"/>
                  <a:gd name="connsiteY58" fmla="*/ 10544332 h 13511369"/>
                  <a:gd name="connsiteX59" fmla="*/ 497109 w 12088748"/>
                  <a:gd name="connsiteY59" fmla="*/ 10503850 h 13511369"/>
                  <a:gd name="connsiteX60" fmla="*/ 399478 w 12088748"/>
                  <a:gd name="connsiteY60" fmla="*/ 10510994 h 13511369"/>
                  <a:gd name="connsiteX61" fmla="*/ 301847 w 12088748"/>
                  <a:gd name="connsiteY61" fmla="*/ 10482419 h 13511369"/>
                  <a:gd name="connsiteX62" fmla="*/ 238743 w 12088748"/>
                  <a:gd name="connsiteY62" fmla="*/ 10535057 h 13511369"/>
                  <a:gd name="connsiteX63" fmla="*/ 17287 w 12088748"/>
                  <a:gd name="connsiteY63" fmla="*/ 10430282 h 13511369"/>
                  <a:gd name="connsiteX64" fmla="*/ 78009 w 12088748"/>
                  <a:gd name="connsiteY64" fmla="*/ 10608625 h 13511369"/>
                  <a:gd name="connsiteX65" fmla="*/ 11334 w 12088748"/>
                  <a:gd name="connsiteY65" fmla="*/ 10787219 h 13511369"/>
                  <a:gd name="connsiteX66" fmla="*/ 112537 w 12088748"/>
                  <a:gd name="connsiteY66" fmla="*/ 11056551 h 13511369"/>
                  <a:gd name="connsiteX67" fmla="*/ 8953 w 12088748"/>
                  <a:gd name="connsiteY67" fmla="*/ 11234894 h 13511369"/>
                  <a:gd name="connsiteX68" fmla="*/ 17287 w 12088748"/>
                  <a:gd name="connsiteY68" fmla="*/ 11420882 h 13511369"/>
                  <a:gd name="connsiteX69" fmla="*/ 158972 w 12088748"/>
                  <a:gd name="connsiteY69" fmla="*/ 11470638 h 13511369"/>
                  <a:gd name="connsiteX70" fmla="*/ 455437 w 12088748"/>
                  <a:gd name="connsiteY70" fmla="*/ 11497082 h 13511369"/>
                  <a:gd name="connsiteX71" fmla="*/ 623315 w 12088748"/>
                  <a:gd name="connsiteY71" fmla="*/ 11544457 h 13511369"/>
                  <a:gd name="connsiteX72" fmla="*/ 737615 w 12088748"/>
                  <a:gd name="connsiteY72" fmla="*/ 11489688 h 13511369"/>
                  <a:gd name="connsiteX73" fmla="*/ 912637 w 12088748"/>
                  <a:gd name="connsiteY73" fmla="*/ 11535182 h 13511369"/>
                  <a:gd name="connsiteX74" fmla="*/ 1078134 w 12088748"/>
                  <a:gd name="connsiteY74" fmla="*/ 11413488 h 13511369"/>
                  <a:gd name="connsiteX75" fmla="*/ 1155524 w 12088748"/>
                  <a:gd name="connsiteY75" fmla="*/ 11470889 h 13511369"/>
                  <a:gd name="connsiteX76" fmla="*/ 1294828 w 12088748"/>
                  <a:gd name="connsiteY76" fmla="*/ 11496832 h 13511369"/>
                  <a:gd name="connsiteX77" fmla="*/ 1466278 w 12088748"/>
                  <a:gd name="connsiteY77" fmla="*/ 11508738 h 13511369"/>
                  <a:gd name="connsiteX78" fmla="*/ 1552003 w 12088748"/>
                  <a:gd name="connsiteY78" fmla="*/ 11573032 h 13511369"/>
                  <a:gd name="connsiteX79" fmla="*/ 1652015 w 12088748"/>
                  <a:gd name="connsiteY79" fmla="*/ 11580175 h 13511369"/>
                  <a:gd name="connsiteX80" fmla="*/ 1731787 w 12088748"/>
                  <a:gd name="connsiteY80" fmla="*/ 11592332 h 13511369"/>
                  <a:gd name="connsiteX81" fmla="*/ 1659159 w 12088748"/>
                  <a:gd name="connsiteY81" fmla="*/ 11737338 h 13511369"/>
                  <a:gd name="connsiteX82" fmla="*/ 1693687 w 12088748"/>
                  <a:gd name="connsiteY82" fmla="*/ 11992382 h 13511369"/>
                  <a:gd name="connsiteX83" fmla="*/ 1871090 w 12088748"/>
                  <a:gd name="connsiteY83" fmla="*/ 12130244 h 13511369"/>
                  <a:gd name="connsiteX84" fmla="*/ 1993724 w 12088748"/>
                  <a:gd name="connsiteY84" fmla="*/ 12056676 h 13511369"/>
                  <a:gd name="connsiteX85" fmla="*/ 2066353 w 12088748"/>
                  <a:gd name="connsiteY85" fmla="*/ 12104050 h 13511369"/>
                  <a:gd name="connsiteX86" fmla="*/ 2142553 w 12088748"/>
                  <a:gd name="connsiteY86" fmla="*/ 12034994 h 13511369"/>
                  <a:gd name="connsiteX87" fmla="*/ 2242565 w 12088748"/>
                  <a:gd name="connsiteY87" fmla="*/ 12058807 h 13511369"/>
                  <a:gd name="connsiteX88" fmla="*/ 2473547 w 12088748"/>
                  <a:gd name="connsiteY88" fmla="*/ 12008800 h 13511369"/>
                  <a:gd name="connsiteX89" fmla="*/ 2524743 w 12088748"/>
                  <a:gd name="connsiteY89" fmla="*/ 11899513 h 13511369"/>
                  <a:gd name="connsiteX90" fmla="*/ 2893837 w 12088748"/>
                  <a:gd name="connsiteY90" fmla="*/ 12030482 h 13511369"/>
                  <a:gd name="connsiteX91" fmla="*/ 2983134 w 12088748"/>
                  <a:gd name="connsiteY91" fmla="*/ 12018325 h 13511369"/>
                  <a:gd name="connsiteX92" fmla="*/ 3084337 w 12088748"/>
                  <a:gd name="connsiteY92" fmla="*/ 12182882 h 13511369"/>
                  <a:gd name="connsiteX93" fmla="*/ 3323653 w 12088748"/>
                  <a:gd name="connsiteY93" fmla="*/ 12127863 h 13511369"/>
                  <a:gd name="connsiteX94" fmla="*/ 3433190 w 12088748"/>
                  <a:gd name="connsiteY94" fmla="*/ 12196919 h 13511369"/>
                  <a:gd name="connsiteX95" fmla="*/ 3586781 w 12088748"/>
                  <a:gd name="connsiteY95" fmla="*/ 12266226 h 13511369"/>
                  <a:gd name="connsiteX96" fmla="*/ 3522487 w 12088748"/>
                  <a:gd name="connsiteY96" fmla="*/ 12387670 h 13511369"/>
                  <a:gd name="connsiteX97" fmla="*/ 3607022 w 12088748"/>
                  <a:gd name="connsiteY97" fmla="*/ 12592207 h 13511369"/>
                  <a:gd name="connsiteX98" fmla="*/ 3560587 w 12088748"/>
                  <a:gd name="connsiteY98" fmla="*/ 12773432 h 13511369"/>
                  <a:gd name="connsiteX99" fmla="*/ 3545109 w 12088748"/>
                  <a:gd name="connsiteY99" fmla="*/ 12987494 h 13511369"/>
                  <a:gd name="connsiteX100" fmla="*/ 3636787 w 12088748"/>
                  <a:gd name="connsiteY100" fmla="*/ 13211582 h 13511369"/>
                  <a:gd name="connsiteX101" fmla="*/ 3922537 w 12088748"/>
                  <a:gd name="connsiteY101" fmla="*/ 13440182 h 13511369"/>
                  <a:gd name="connsiteX102" fmla="*/ 4514278 w 12088748"/>
                  <a:gd name="connsiteY102" fmla="*/ 13511369 h 13511369"/>
                  <a:gd name="connsiteX103" fmla="*/ 4549996 w 12088748"/>
                  <a:gd name="connsiteY103" fmla="*/ 13442312 h 13511369"/>
                  <a:gd name="connsiteX104" fmla="*/ 4208287 w 12088748"/>
                  <a:gd name="connsiteY104" fmla="*/ 13154432 h 13511369"/>
                  <a:gd name="connsiteX105" fmla="*/ 4635722 w 12088748"/>
                  <a:gd name="connsiteY105" fmla="*/ 13268482 h 13511369"/>
                  <a:gd name="connsiteX106" fmla="*/ 4951237 w 12088748"/>
                  <a:gd name="connsiteY106" fmla="*/ 13268732 h 13511369"/>
                  <a:gd name="connsiteX107" fmla="*/ 5052440 w 12088748"/>
                  <a:gd name="connsiteY107" fmla="*/ 13058932 h 13511369"/>
                  <a:gd name="connsiteX108" fmla="*/ 5011959 w 12088748"/>
                  <a:gd name="connsiteY108" fmla="*/ 12985113 h 13511369"/>
                  <a:gd name="connsiteX109" fmla="*/ 5008387 w 12088748"/>
                  <a:gd name="connsiteY109" fmla="*/ 12678182 h 13511369"/>
                  <a:gd name="connsiteX110" fmla="*/ 5084587 w 12088748"/>
                  <a:gd name="connsiteY110" fmla="*/ 12563882 h 13511369"/>
                  <a:gd name="connsiteX111" fmla="*/ 5046487 w 12088748"/>
                  <a:gd name="connsiteY111" fmla="*/ 12225745 h 13511369"/>
                  <a:gd name="connsiteX112" fmla="*/ 5375100 w 12088748"/>
                  <a:gd name="connsiteY112" fmla="*/ 12097157 h 13511369"/>
                  <a:gd name="connsiteX113" fmla="*/ 5656087 w 12088748"/>
                  <a:gd name="connsiteY113" fmla="*/ 12180502 h 13511369"/>
                  <a:gd name="connsiteX114" fmla="*/ 5541787 w 12088748"/>
                  <a:gd name="connsiteY114" fmla="*/ 11249432 h 13511369"/>
                  <a:gd name="connsiteX115" fmla="*/ 5602510 w 12088748"/>
                  <a:gd name="connsiteY115" fmla="*/ 10722925 h 13511369"/>
                  <a:gd name="connsiteX116" fmla="*/ 5485827 w 12088748"/>
                  <a:gd name="connsiteY116" fmla="*/ 10663394 h 13511369"/>
                  <a:gd name="connsiteX117" fmla="*/ 5602509 w 12088748"/>
                  <a:gd name="connsiteY117" fmla="*/ 10701495 h 13511369"/>
                  <a:gd name="connsiteX118" fmla="*/ 5628703 w 12088748"/>
                  <a:gd name="connsiteY118" fmla="*/ 10160950 h 13511369"/>
                  <a:gd name="connsiteX119" fmla="*/ 5715618 w 12088748"/>
                  <a:gd name="connsiteY119" fmla="*/ 9775438 h 13511369"/>
                  <a:gd name="connsiteX120" fmla="*/ 5847778 w 12088748"/>
                  <a:gd name="connsiteY120" fmla="*/ 9408475 h 13511369"/>
                  <a:gd name="connsiteX121" fmla="*/ 5938265 w 12088748"/>
                  <a:gd name="connsiteY121" fmla="*/ 9196544 h 13511369"/>
                  <a:gd name="connsiteX122" fmla="*/ 5776340 w 12088748"/>
                  <a:gd name="connsiteY122" fmla="*/ 9329894 h 13511369"/>
                  <a:gd name="connsiteX123" fmla="*/ 5940647 w 12088748"/>
                  <a:gd name="connsiteY123" fmla="*/ 9137013 h 13511369"/>
                  <a:gd name="connsiteX124" fmla="*/ 5972794 w 12088748"/>
                  <a:gd name="connsiteY124" fmla="*/ 8956289 h 13511369"/>
                  <a:gd name="connsiteX125" fmla="*/ 5976365 w 12088748"/>
                  <a:gd name="connsiteY125" fmla="*/ 9087006 h 13511369"/>
                  <a:gd name="connsiteX126" fmla="*/ 6458567 w 12088748"/>
                  <a:gd name="connsiteY126" fmla="*/ 8201432 h 13511369"/>
                  <a:gd name="connsiteX127" fmla="*/ 6221634 w 12088748"/>
                  <a:gd name="connsiteY127" fmla="*/ 8101170 h 13511369"/>
                  <a:gd name="connsiteX128" fmla="*/ 6443090 w 12088748"/>
                  <a:gd name="connsiteY128" fmla="*/ 8110694 h 13511369"/>
                  <a:gd name="connsiteX129" fmla="*/ 6713363 w 12088748"/>
                  <a:gd name="connsiteY129" fmla="*/ 8074975 h 13511369"/>
                  <a:gd name="connsiteX130" fmla="*/ 6872907 w 12088748"/>
                  <a:gd name="connsiteY130" fmla="*/ 8032113 h 13511369"/>
                  <a:gd name="connsiteX131" fmla="*/ 6802659 w 12088748"/>
                  <a:gd name="connsiteY131" fmla="*/ 7972582 h 13511369"/>
                  <a:gd name="connsiteX132" fmla="*/ 6894339 w 12088748"/>
                  <a:gd name="connsiteY132" fmla="*/ 7846626 h 13511369"/>
                  <a:gd name="connsiteX133" fmla="*/ 6997921 w 12088748"/>
                  <a:gd name="connsiteY133" fmla="*/ 7867807 h 13511369"/>
                  <a:gd name="connsiteX134" fmla="*/ 7034832 w 12088748"/>
                  <a:gd name="connsiteY134" fmla="*/ 7793990 h 13511369"/>
                  <a:gd name="connsiteX135" fmla="*/ 6961013 w 12088748"/>
                  <a:gd name="connsiteY135" fmla="*/ 7693975 h 13511369"/>
                  <a:gd name="connsiteX136" fmla="*/ 6927676 w 12088748"/>
                  <a:gd name="connsiteY136" fmla="*/ 7596344 h 13511369"/>
                  <a:gd name="connsiteX137" fmla="*/ 6837187 w 12088748"/>
                  <a:gd name="connsiteY137" fmla="*/ 7591832 h 13511369"/>
                  <a:gd name="connsiteX138" fmla="*/ 6763369 w 12088748"/>
                  <a:gd name="connsiteY138" fmla="*/ 7674925 h 13511369"/>
                  <a:gd name="connsiteX139" fmla="*/ 6627637 w 12088748"/>
                  <a:gd name="connsiteY139" fmla="*/ 7687082 h 13511369"/>
                  <a:gd name="connsiteX140" fmla="*/ 6687169 w 12088748"/>
                  <a:gd name="connsiteY140" fmla="*/ 7617775 h 13511369"/>
                  <a:gd name="connsiteX141" fmla="*/ 6699076 w 12088748"/>
                  <a:gd name="connsiteY141" fmla="*/ 7529669 h 13511369"/>
                  <a:gd name="connsiteX142" fmla="*/ 6720506 w 12088748"/>
                  <a:gd name="connsiteY142" fmla="*/ 7467756 h 13511369"/>
                  <a:gd name="connsiteX143" fmla="*/ 6684787 w 12088748"/>
                  <a:gd name="connsiteY143" fmla="*/ 7401332 h 13511369"/>
                  <a:gd name="connsiteX144" fmla="*/ 6620494 w 12088748"/>
                  <a:gd name="connsiteY144" fmla="*/ 7432038 h 13511369"/>
                  <a:gd name="connsiteX145" fmla="*/ 6618112 w 12088748"/>
                  <a:gd name="connsiteY145" fmla="*/ 7351326 h 13511369"/>
                  <a:gd name="connsiteX146" fmla="*/ 6837188 w 12088748"/>
                  <a:gd name="connsiteY146" fmla="*/ 7243919 h 13511369"/>
                  <a:gd name="connsiteX147" fmla="*/ 6801469 w 12088748"/>
                  <a:gd name="connsiteY147" fmla="*/ 7089138 h 13511369"/>
                  <a:gd name="connsiteX148" fmla="*/ 6877669 w 12088748"/>
                  <a:gd name="connsiteY148" fmla="*/ 7072469 h 13511369"/>
                  <a:gd name="connsiteX149" fmla="*/ 6856237 w 12088748"/>
                  <a:gd name="connsiteY149" fmla="*/ 6982232 h 13511369"/>
                  <a:gd name="connsiteX150" fmla="*/ 6961013 w 12088748"/>
                  <a:gd name="connsiteY150" fmla="*/ 6984363 h 13511369"/>
                  <a:gd name="connsiteX151" fmla="*/ 7003876 w 12088748"/>
                  <a:gd name="connsiteY151" fmla="*/ 6903400 h 13511369"/>
                  <a:gd name="connsiteX152" fmla="*/ 7106269 w 12088748"/>
                  <a:gd name="connsiteY152" fmla="*/ 6936738 h 13511369"/>
                  <a:gd name="connsiteX153" fmla="*/ 7180088 w 12088748"/>
                  <a:gd name="connsiteY153" fmla="*/ 7039132 h 13511369"/>
                  <a:gd name="connsiteX154" fmla="*/ 7246763 w 12088748"/>
                  <a:gd name="connsiteY154" fmla="*/ 6979600 h 13511369"/>
                  <a:gd name="connsiteX155" fmla="*/ 7187232 w 12088748"/>
                  <a:gd name="connsiteY155" fmla="*/ 6843869 h 13511369"/>
                  <a:gd name="connsiteX156" fmla="*/ 7244381 w 12088748"/>
                  <a:gd name="connsiteY156" fmla="*/ 6896506 h 13511369"/>
                  <a:gd name="connsiteX157" fmla="*/ 7361063 w 12088748"/>
                  <a:gd name="connsiteY157" fmla="*/ 6934357 h 13511369"/>
                  <a:gd name="connsiteX158" fmla="*/ 7434882 w 12088748"/>
                  <a:gd name="connsiteY158" fmla="*/ 7006046 h 13511369"/>
                  <a:gd name="connsiteX159" fmla="*/ 7403926 w 12088748"/>
                  <a:gd name="connsiteY159" fmla="*/ 7144158 h 13511369"/>
                  <a:gd name="connsiteX160" fmla="*/ 7475363 w 12088748"/>
                  <a:gd name="connsiteY160" fmla="*/ 7108439 h 13511369"/>
                  <a:gd name="connsiteX161" fmla="*/ 7465837 w 12088748"/>
                  <a:gd name="connsiteY161" fmla="*/ 7077482 h 13511369"/>
                  <a:gd name="connsiteX162" fmla="*/ 7542038 w 12088748"/>
                  <a:gd name="connsiteY162" fmla="*/ 7163208 h 13511369"/>
                  <a:gd name="connsiteX163" fmla="*/ 7477744 w 12088748"/>
                  <a:gd name="connsiteY163" fmla="*/ 7244171 h 13511369"/>
                  <a:gd name="connsiteX164" fmla="*/ 7542037 w 12088748"/>
                  <a:gd name="connsiteY164" fmla="*/ 7325132 h 13511369"/>
                  <a:gd name="connsiteX165" fmla="*/ 7468219 w 12088748"/>
                  <a:gd name="connsiteY165" fmla="*/ 7344183 h 13511369"/>
                  <a:gd name="connsiteX166" fmla="*/ 7375351 w 12088748"/>
                  <a:gd name="connsiteY166" fmla="*/ 7296558 h 13511369"/>
                  <a:gd name="connsiteX167" fmla="*/ 7327726 w 12088748"/>
                  <a:gd name="connsiteY167" fmla="*/ 7406096 h 13511369"/>
                  <a:gd name="connsiteX168" fmla="*/ 7403926 w 12088748"/>
                  <a:gd name="connsiteY168" fmla="*/ 7425146 h 13511369"/>
                  <a:gd name="connsiteX169" fmla="*/ 7458694 w 12088748"/>
                  <a:gd name="connsiteY169" fmla="*/ 7484677 h 13511369"/>
                  <a:gd name="connsiteX170" fmla="*/ 7484888 w 12088748"/>
                  <a:gd name="connsiteY170" fmla="*/ 7515382 h 13511369"/>
                  <a:gd name="connsiteX171" fmla="*/ 7505128 w 12088748"/>
                  <a:gd name="connsiteY171" fmla="*/ 7467755 h 13511369"/>
                  <a:gd name="connsiteX172" fmla="*/ 7563469 w 12088748"/>
                  <a:gd name="connsiteY172" fmla="*/ 7529921 h 13511369"/>
                  <a:gd name="connsiteX173" fmla="*/ 7656338 w 12088748"/>
                  <a:gd name="connsiteY173" fmla="*/ 7615646 h 13511369"/>
                  <a:gd name="connsiteX174" fmla="*/ 7656338 w 12088748"/>
                  <a:gd name="connsiteY174" fmla="*/ 7510871 h 13511369"/>
                  <a:gd name="connsiteX175" fmla="*/ 7830168 w 12088748"/>
                  <a:gd name="connsiteY175" fmla="*/ 7606120 h 13511369"/>
                  <a:gd name="connsiteX176" fmla="*/ 7723013 w 12088748"/>
                  <a:gd name="connsiteY176" fmla="*/ 7370377 h 13511369"/>
                  <a:gd name="connsiteX177" fmla="*/ 7725394 w 12088748"/>
                  <a:gd name="connsiteY177" fmla="*/ 7234646 h 13511369"/>
                  <a:gd name="connsiteX178" fmla="*/ 7630144 w 12088748"/>
                  <a:gd name="connsiteY178" fmla="*/ 7206071 h 13511369"/>
                  <a:gd name="connsiteX179" fmla="*/ 7694437 w 12088748"/>
                  <a:gd name="connsiteY179" fmla="*/ 7039382 h 13511369"/>
                  <a:gd name="connsiteX180" fmla="*/ 8392144 w 12088748"/>
                  <a:gd name="connsiteY180" fmla="*/ 6653621 h 13511369"/>
                  <a:gd name="connsiteX181" fmla="*/ 8720757 w 12088748"/>
                  <a:gd name="connsiteY181" fmla="*/ 6591708 h 13511369"/>
                  <a:gd name="connsiteX182" fmla="*/ 8739807 w 12088748"/>
                  <a:gd name="connsiteY182" fmla="*/ 6696483 h 13511369"/>
                  <a:gd name="connsiteX183" fmla="*/ 8813626 w 12088748"/>
                  <a:gd name="connsiteY183" fmla="*/ 6701246 h 13511369"/>
                  <a:gd name="connsiteX184" fmla="*/ 8789812 w 12088748"/>
                  <a:gd name="connsiteY184" fmla="*/ 6548844 h 13511369"/>
                  <a:gd name="connsiteX185" fmla="*/ 9332737 w 12088748"/>
                  <a:gd name="connsiteY185" fmla="*/ 6544082 h 13511369"/>
                  <a:gd name="connsiteX186" fmla="*/ 9520856 w 12088748"/>
                  <a:gd name="connsiteY186" fmla="*/ 6494075 h 13511369"/>
                  <a:gd name="connsiteX187" fmla="*/ 9647062 w 12088748"/>
                  <a:gd name="connsiteY187" fmla="*/ 6298813 h 13511369"/>
                  <a:gd name="connsiteX188" fmla="*/ 9923287 w 12088748"/>
                  <a:gd name="connsiteY188" fmla="*/ 6334532 h 13511369"/>
                  <a:gd name="connsiteX189" fmla="*/ 9887569 w 12088748"/>
                  <a:gd name="connsiteY189" fmla="*/ 6420258 h 13511369"/>
                  <a:gd name="connsiteX190" fmla="*/ 9744694 w 12088748"/>
                  <a:gd name="connsiteY190" fmla="*/ 6434546 h 13511369"/>
                  <a:gd name="connsiteX191" fmla="*/ 9813749 w 12088748"/>
                  <a:gd name="connsiteY191" fmla="*/ 6489313 h 13511369"/>
                  <a:gd name="connsiteX192" fmla="*/ 9682782 w 12088748"/>
                  <a:gd name="connsiteY192" fmla="*/ 6517889 h 13511369"/>
                  <a:gd name="connsiteX193" fmla="*/ 9556576 w 12088748"/>
                  <a:gd name="connsiteY193" fmla="*/ 6508364 h 13511369"/>
                  <a:gd name="connsiteX194" fmla="*/ 9470850 w 12088748"/>
                  <a:gd name="connsiteY194" fmla="*/ 6544082 h 13511369"/>
                  <a:gd name="connsiteX195" fmla="*/ 9439894 w 12088748"/>
                  <a:gd name="connsiteY195" fmla="*/ 6848883 h 13511369"/>
                  <a:gd name="connsiteX196" fmla="*/ 9601819 w 12088748"/>
                  <a:gd name="connsiteY196" fmla="*/ 6882220 h 13511369"/>
                  <a:gd name="connsiteX197" fmla="*/ 9808987 w 12088748"/>
                  <a:gd name="connsiteY197" fmla="*/ 6696482 h 13511369"/>
                  <a:gd name="connsiteX198" fmla="*/ 9847088 w 12088748"/>
                  <a:gd name="connsiteY198" fmla="*/ 6794114 h 13511369"/>
                  <a:gd name="connsiteX199" fmla="*/ 9994726 w 12088748"/>
                  <a:gd name="connsiteY199" fmla="*/ 6717914 h 13511369"/>
                  <a:gd name="connsiteX200" fmla="*/ 9894713 w 12088748"/>
                  <a:gd name="connsiteY200" fmla="*/ 6956040 h 13511369"/>
                  <a:gd name="connsiteX201" fmla="*/ 10037588 w 12088748"/>
                  <a:gd name="connsiteY201" fmla="*/ 6898889 h 13511369"/>
                  <a:gd name="connsiteX202" fmla="*/ 10004251 w 12088748"/>
                  <a:gd name="connsiteY202" fmla="*/ 6986996 h 13511369"/>
                  <a:gd name="connsiteX203" fmla="*/ 10235232 w 12088748"/>
                  <a:gd name="connsiteY203" fmla="*/ 6984614 h 13511369"/>
                  <a:gd name="connsiteX204" fmla="*/ 10075687 w 12088748"/>
                  <a:gd name="connsiteY204" fmla="*/ 7039382 h 13511369"/>
                  <a:gd name="connsiteX205" fmla="*/ 9966151 w 12088748"/>
                  <a:gd name="connsiteY205" fmla="*/ 7096533 h 13511369"/>
                  <a:gd name="connsiteX206" fmla="*/ 9847088 w 12088748"/>
                  <a:gd name="connsiteY206" fmla="*/ 7210833 h 13511369"/>
                  <a:gd name="connsiteX207" fmla="*/ 9882806 w 12088748"/>
                  <a:gd name="connsiteY207" fmla="*/ 7270363 h 13511369"/>
                  <a:gd name="connsiteX208" fmla="*/ 9925669 w 12088748"/>
                  <a:gd name="connsiteY208" fmla="*/ 7320371 h 13511369"/>
                  <a:gd name="connsiteX209" fmla="*/ 10004251 w 12088748"/>
                  <a:gd name="connsiteY209" fmla="*/ 7287033 h 13511369"/>
                  <a:gd name="connsiteX210" fmla="*/ 10016156 w 12088748"/>
                  <a:gd name="connsiteY210" fmla="*/ 7348944 h 13511369"/>
                  <a:gd name="connsiteX211" fmla="*/ 10130457 w 12088748"/>
                  <a:gd name="connsiteY211" fmla="*/ 7210833 h 13511369"/>
                  <a:gd name="connsiteX212" fmla="*/ 10166176 w 12088748"/>
                  <a:gd name="connsiteY212" fmla="*/ 7356089 h 13511369"/>
                  <a:gd name="connsiteX213" fmla="*/ 10261426 w 12088748"/>
                  <a:gd name="connsiteY213" fmla="*/ 7239408 h 13511369"/>
                  <a:gd name="connsiteX214" fmla="*/ 10287619 w 12088748"/>
                  <a:gd name="connsiteY214" fmla="*/ 7401332 h 13511369"/>
                  <a:gd name="connsiteX215" fmla="*/ 10361437 w 12088748"/>
                  <a:gd name="connsiteY215" fmla="*/ 7477532 h 13511369"/>
                  <a:gd name="connsiteX216" fmla="*/ 10151887 w 12088748"/>
                  <a:gd name="connsiteY216" fmla="*/ 7591832 h 13511369"/>
                  <a:gd name="connsiteX217" fmla="*/ 10304288 w 12088748"/>
                  <a:gd name="connsiteY217" fmla="*/ 7741852 h 13511369"/>
                  <a:gd name="connsiteX218" fmla="*/ 10335244 w 12088748"/>
                  <a:gd name="connsiteY218" fmla="*/ 7644221 h 13511369"/>
                  <a:gd name="connsiteX219" fmla="*/ 10406680 w 12088748"/>
                  <a:gd name="connsiteY219" fmla="*/ 7732326 h 13511369"/>
                  <a:gd name="connsiteX220" fmla="*/ 10528126 w 12088748"/>
                  <a:gd name="connsiteY220" fmla="*/ 7691846 h 13511369"/>
                  <a:gd name="connsiteX221" fmla="*/ 10532887 w 12088748"/>
                  <a:gd name="connsiteY221" fmla="*/ 7777570 h 13511369"/>
                  <a:gd name="connsiteX222" fmla="*/ 10530506 w 12088748"/>
                  <a:gd name="connsiteY222" fmla="*/ 7875200 h 13511369"/>
                  <a:gd name="connsiteX223" fmla="*/ 10640043 w 12088748"/>
                  <a:gd name="connsiteY223" fmla="*/ 7837101 h 13511369"/>
                  <a:gd name="connsiteX224" fmla="*/ 10680526 w 12088748"/>
                  <a:gd name="connsiteY224" fmla="*/ 8075227 h 13511369"/>
                  <a:gd name="connsiteX225" fmla="*/ 10818637 w 12088748"/>
                  <a:gd name="connsiteY225" fmla="*/ 8106182 h 13511369"/>
                  <a:gd name="connsiteX226" fmla="*/ 10832925 w 12088748"/>
                  <a:gd name="connsiteY226" fmla="*/ 7815670 h 13511369"/>
                  <a:gd name="connsiteX227" fmla="*/ 10923413 w 12088748"/>
                  <a:gd name="connsiteY227" fmla="*/ 7791858 h 13511369"/>
                  <a:gd name="connsiteX228" fmla="*/ 10992469 w 12088748"/>
                  <a:gd name="connsiteY228" fmla="*/ 7620407 h 13511369"/>
                  <a:gd name="connsiteX229" fmla="*/ 10954369 w 12088748"/>
                  <a:gd name="connsiteY229" fmla="*/ 7491821 h 13511369"/>
                  <a:gd name="connsiteX230" fmla="*/ 10859119 w 12088748"/>
                  <a:gd name="connsiteY230" fmla="*/ 7479913 h 13511369"/>
                  <a:gd name="connsiteX231" fmla="*/ 10906743 w 12088748"/>
                  <a:gd name="connsiteY231" fmla="*/ 7360851 h 13511369"/>
                  <a:gd name="connsiteX232" fmla="*/ 10801969 w 12088748"/>
                  <a:gd name="connsiteY232" fmla="*/ 7289414 h 13511369"/>
                  <a:gd name="connsiteX233" fmla="*/ 10761487 w 12088748"/>
                  <a:gd name="connsiteY233" fmla="*/ 7058432 h 13511369"/>
                  <a:gd name="connsiteX234" fmla="*/ 10443987 w 12088748"/>
                  <a:gd name="connsiteY234" fmla="*/ 7020332 h 13511369"/>
                  <a:gd name="connsiteX235" fmla="*/ 10513838 w 12088748"/>
                  <a:gd name="connsiteY235" fmla="*/ 6915558 h 13511369"/>
                  <a:gd name="connsiteX236" fmla="*/ 10637663 w 12088748"/>
                  <a:gd name="connsiteY236" fmla="*/ 6896508 h 13511369"/>
                  <a:gd name="connsiteX237" fmla="*/ 10647187 w 12088748"/>
                  <a:gd name="connsiteY237" fmla="*/ 6810782 h 13511369"/>
                  <a:gd name="connsiteX238" fmla="*/ 10859912 w 12088748"/>
                  <a:gd name="connsiteY238" fmla="*/ 6899682 h 13511369"/>
                  <a:gd name="connsiteX239" fmla="*/ 10875787 w 12088748"/>
                  <a:gd name="connsiteY239" fmla="*/ 6677432 h 13511369"/>
                  <a:gd name="connsiteX240" fmla="*/ 10666237 w 12088748"/>
                  <a:gd name="connsiteY240" fmla="*/ 6772682 h 13511369"/>
                  <a:gd name="connsiteX241" fmla="*/ 10590037 w 12088748"/>
                  <a:gd name="connsiteY241" fmla="*/ 6544082 h 13511369"/>
                  <a:gd name="connsiteX242" fmla="*/ 10361437 w 12088748"/>
                  <a:gd name="connsiteY242" fmla="*/ 6753632 h 13511369"/>
                  <a:gd name="connsiteX243" fmla="*/ 10374138 w 12088748"/>
                  <a:gd name="connsiteY243" fmla="*/ 6588533 h 13511369"/>
                  <a:gd name="connsiteX244" fmla="*/ 10386837 w 12088748"/>
                  <a:gd name="connsiteY244" fmla="*/ 6464707 h 13511369"/>
                  <a:gd name="connsiteX245" fmla="*/ 10331672 w 12088748"/>
                  <a:gd name="connsiteY245" fmla="*/ 6436675 h 13511369"/>
                  <a:gd name="connsiteX246" fmla="*/ 10278888 w 12088748"/>
                  <a:gd name="connsiteY246" fmla="*/ 6452008 h 13511369"/>
                  <a:gd name="connsiteX247" fmla="*/ 10158237 w 12088748"/>
                  <a:gd name="connsiteY247" fmla="*/ 6236107 h 13511369"/>
                  <a:gd name="connsiteX248" fmla="*/ 10323338 w 12088748"/>
                  <a:gd name="connsiteY248" fmla="*/ 6274208 h 13511369"/>
                  <a:gd name="connsiteX249" fmla="*/ 10564638 w 12088748"/>
                  <a:gd name="connsiteY249" fmla="*/ 6274208 h 13511369"/>
                  <a:gd name="connsiteX250" fmla="*/ 10694812 w 12088748"/>
                  <a:gd name="connsiteY250" fmla="*/ 6134507 h 13511369"/>
                  <a:gd name="connsiteX251" fmla="*/ 10593213 w 12088748"/>
                  <a:gd name="connsiteY251" fmla="*/ 6023383 h 13511369"/>
                  <a:gd name="connsiteX252" fmla="*/ 10380487 w 12088748"/>
                  <a:gd name="connsiteY252" fmla="*/ 5975757 h 13511369"/>
                  <a:gd name="connsiteX253" fmla="*/ 10561462 w 12088748"/>
                  <a:gd name="connsiteY253" fmla="*/ 5845582 h 13511369"/>
                  <a:gd name="connsiteX254" fmla="*/ 10507488 w 12088748"/>
                  <a:gd name="connsiteY254" fmla="*/ 5728108 h 13511369"/>
                  <a:gd name="connsiteX255" fmla="*/ 10561463 w 12088748"/>
                  <a:gd name="connsiteY255" fmla="*/ 5607458 h 13511369"/>
                  <a:gd name="connsiteX256" fmla="*/ 10523362 w 12088748"/>
                  <a:gd name="connsiteY256" fmla="*/ 5604282 h 13511369"/>
                  <a:gd name="connsiteX257" fmla="*/ 10488438 w 12088748"/>
                  <a:gd name="connsiteY257" fmla="*/ 5528083 h 13511369"/>
                  <a:gd name="connsiteX258" fmla="*/ 10329687 w 12088748"/>
                  <a:gd name="connsiteY258" fmla="*/ 5375682 h 13511369"/>
                  <a:gd name="connsiteX259" fmla="*/ 10599563 w 12088748"/>
                  <a:gd name="connsiteY259" fmla="*/ 5480458 h 13511369"/>
                  <a:gd name="connsiteX260" fmla="*/ 10742437 w 12088748"/>
                  <a:gd name="connsiteY260" fmla="*/ 5439182 h 13511369"/>
                  <a:gd name="connsiteX261" fmla="*/ 10717038 w 12088748"/>
                  <a:gd name="connsiteY261" fmla="*/ 5686833 h 13511369"/>
                  <a:gd name="connsiteX262" fmla="*/ 10894837 w 12088748"/>
                  <a:gd name="connsiteY262" fmla="*/ 5724932 h 13511369"/>
                  <a:gd name="connsiteX263" fmla="*/ 10951988 w 12088748"/>
                  <a:gd name="connsiteY263" fmla="*/ 5550308 h 13511369"/>
                  <a:gd name="connsiteX264" fmla="*/ 10993262 w 12088748"/>
                  <a:gd name="connsiteY264" fmla="*/ 5321707 h 13511369"/>
                  <a:gd name="connsiteX265" fmla="*/ 10913888 w 12088748"/>
                  <a:gd name="connsiteY265" fmla="*/ 5118508 h 13511369"/>
                  <a:gd name="connsiteX266" fmla="*/ 10856737 w 12088748"/>
                  <a:gd name="connsiteY266" fmla="*/ 5020082 h 13511369"/>
                  <a:gd name="connsiteX267" fmla="*/ 10777363 w 12088748"/>
                  <a:gd name="connsiteY267" fmla="*/ 5137558 h 13511369"/>
                  <a:gd name="connsiteX268" fmla="*/ 10707513 w 12088748"/>
                  <a:gd name="connsiteY268" fmla="*/ 5096283 h 13511369"/>
                  <a:gd name="connsiteX269" fmla="*/ 10675763 w 12088748"/>
                  <a:gd name="connsiteY269" fmla="*/ 5216933 h 13511369"/>
                  <a:gd name="connsiteX270" fmla="*/ 10574162 w 12088748"/>
                  <a:gd name="connsiteY270" fmla="*/ 5220107 h 13511369"/>
                  <a:gd name="connsiteX271" fmla="*/ 10494787 w 12088748"/>
                  <a:gd name="connsiteY271" fmla="*/ 5077232 h 13511369"/>
                  <a:gd name="connsiteX272" fmla="*/ 10456687 w 12088748"/>
                  <a:gd name="connsiteY272" fmla="*/ 4924832 h 13511369"/>
                  <a:gd name="connsiteX273" fmla="*/ 10240787 w 12088748"/>
                  <a:gd name="connsiteY273" fmla="*/ 4928007 h 13511369"/>
                  <a:gd name="connsiteX274" fmla="*/ 10266187 w 12088748"/>
                  <a:gd name="connsiteY274" fmla="*/ 5153432 h 13511369"/>
                  <a:gd name="connsiteX275" fmla="*/ 10228088 w 12088748"/>
                  <a:gd name="connsiteY275" fmla="*/ 4959758 h 13511369"/>
                  <a:gd name="connsiteX276" fmla="*/ 10183637 w 12088748"/>
                  <a:gd name="connsiteY276" fmla="*/ 4972457 h 13511369"/>
                  <a:gd name="connsiteX277" fmla="*/ 10113787 w 12088748"/>
                  <a:gd name="connsiteY277" fmla="*/ 4861332 h 13511369"/>
                  <a:gd name="connsiteX278" fmla="*/ 10018538 w 12088748"/>
                  <a:gd name="connsiteY278" fmla="*/ 4931183 h 13511369"/>
                  <a:gd name="connsiteX279" fmla="*/ 9862962 w 12088748"/>
                  <a:gd name="connsiteY279" fmla="*/ 5058182 h 13511369"/>
                  <a:gd name="connsiteX280" fmla="*/ 10228087 w 12088748"/>
                  <a:gd name="connsiteY280" fmla="*/ 4724807 h 13511369"/>
                  <a:gd name="connsiteX281" fmla="*/ 10372550 w 12088748"/>
                  <a:gd name="connsiteY281" fmla="*/ 4634321 h 13511369"/>
                  <a:gd name="connsiteX282" fmla="*/ 10590037 w 12088748"/>
                  <a:gd name="connsiteY282" fmla="*/ 4581932 h 13511369"/>
                  <a:gd name="connsiteX283" fmla="*/ 10628138 w 12088748"/>
                  <a:gd name="connsiteY283" fmla="*/ 4461283 h 13511369"/>
                  <a:gd name="connsiteX284" fmla="*/ 10799588 w 12088748"/>
                  <a:gd name="connsiteY284" fmla="*/ 4334283 h 13511369"/>
                  <a:gd name="connsiteX285" fmla="*/ 10831337 w 12088748"/>
                  <a:gd name="connsiteY285" fmla="*/ 4080282 h 13511369"/>
                  <a:gd name="connsiteX286" fmla="*/ 10599562 w 12088748"/>
                  <a:gd name="connsiteY286" fmla="*/ 3997732 h 13511369"/>
                  <a:gd name="connsiteX287" fmla="*/ 10282063 w 12088748"/>
                  <a:gd name="connsiteY287" fmla="*/ 3950108 h 13511369"/>
                  <a:gd name="connsiteX288" fmla="*/ 10151887 w 12088748"/>
                  <a:gd name="connsiteY288" fmla="*/ 4010432 h 13511369"/>
                  <a:gd name="connsiteX289" fmla="*/ 10177288 w 12088748"/>
                  <a:gd name="connsiteY289" fmla="*/ 3845333 h 13511369"/>
                  <a:gd name="connsiteX290" fmla="*/ 10126488 w 12088748"/>
                  <a:gd name="connsiteY290" fmla="*/ 3670708 h 13511369"/>
                  <a:gd name="connsiteX291" fmla="*/ 10240787 w 12088748"/>
                  <a:gd name="connsiteY291" fmla="*/ 3708807 h 13511369"/>
                  <a:gd name="connsiteX292" fmla="*/ 10361438 w 12088748"/>
                  <a:gd name="connsiteY292" fmla="*/ 3600858 h 13511369"/>
                  <a:gd name="connsiteX293" fmla="*/ 10551938 w 12088748"/>
                  <a:gd name="connsiteY293" fmla="*/ 3661183 h 13511369"/>
                  <a:gd name="connsiteX294" fmla="*/ 10564638 w 12088748"/>
                  <a:gd name="connsiteY294" fmla="*/ 3477033 h 13511369"/>
                  <a:gd name="connsiteX295" fmla="*/ 10704337 w 12088748"/>
                  <a:gd name="connsiteY295" fmla="*/ 3515132 h 13511369"/>
                  <a:gd name="connsiteX296" fmla="*/ 10818637 w 12088748"/>
                  <a:gd name="connsiteY296" fmla="*/ 3210332 h 13511369"/>
                  <a:gd name="connsiteX297" fmla="*/ 10920238 w 12088748"/>
                  <a:gd name="connsiteY297" fmla="*/ 3299233 h 13511369"/>
                  <a:gd name="connsiteX298" fmla="*/ 11059937 w 12088748"/>
                  <a:gd name="connsiteY298" fmla="*/ 3283357 h 13511369"/>
                  <a:gd name="connsiteX299" fmla="*/ 11094862 w 12088748"/>
                  <a:gd name="connsiteY299" fmla="*/ 3508782 h 13511369"/>
                  <a:gd name="connsiteX300" fmla="*/ 11171063 w 12088748"/>
                  <a:gd name="connsiteY300" fmla="*/ 3251608 h 13511369"/>
                  <a:gd name="connsiteX301" fmla="*/ 11094863 w 12088748"/>
                  <a:gd name="connsiteY301" fmla="*/ 3165883 h 13511369"/>
                  <a:gd name="connsiteX302" fmla="*/ 11180587 w 12088748"/>
                  <a:gd name="connsiteY302" fmla="*/ 2911882 h 13511369"/>
                  <a:gd name="connsiteX303" fmla="*/ 10999613 w 12088748"/>
                  <a:gd name="connsiteY303" fmla="*/ 2988083 h 13511369"/>
                  <a:gd name="connsiteX304" fmla="*/ 10971037 w 12088748"/>
                  <a:gd name="connsiteY304" fmla="*/ 2918232 h 13511369"/>
                  <a:gd name="connsiteX305" fmla="*/ 10780537 w 12088748"/>
                  <a:gd name="connsiteY305" fmla="*/ 2715032 h 13511369"/>
                  <a:gd name="connsiteX306" fmla="*/ 10748788 w 12088748"/>
                  <a:gd name="connsiteY306" fmla="*/ 2530883 h 13511369"/>
                  <a:gd name="connsiteX307" fmla="*/ 10717038 w 12088748"/>
                  <a:gd name="connsiteY307" fmla="*/ 2435633 h 13511369"/>
                  <a:gd name="connsiteX308" fmla="*/ 10818637 w 12088748"/>
                  <a:gd name="connsiteY308" fmla="*/ 2334032 h 13511369"/>
                  <a:gd name="connsiteX309" fmla="*/ 11078988 w 12088748"/>
                  <a:gd name="connsiteY309" fmla="*/ 2099083 h 13511369"/>
                  <a:gd name="connsiteX310" fmla="*/ 11199637 w 12088748"/>
                  <a:gd name="connsiteY310" fmla="*/ 2118132 h 13511369"/>
                  <a:gd name="connsiteX311" fmla="*/ 11269488 w 12088748"/>
                  <a:gd name="connsiteY311" fmla="*/ 2029233 h 13511369"/>
                  <a:gd name="connsiteX312" fmla="*/ 11504437 w 12088748"/>
                  <a:gd name="connsiteY312" fmla="*/ 1921282 h 13511369"/>
                  <a:gd name="connsiteX313" fmla="*/ 11358388 w 12088748"/>
                  <a:gd name="connsiteY313" fmla="*/ 1851433 h 13511369"/>
                  <a:gd name="connsiteX314" fmla="*/ 11275837 w 12088748"/>
                  <a:gd name="connsiteY314" fmla="*/ 1705382 h 13511369"/>
                  <a:gd name="connsiteX315" fmla="*/ 11377437 w 12088748"/>
                  <a:gd name="connsiteY315" fmla="*/ 1279932 h 13511369"/>
                  <a:gd name="connsiteX316" fmla="*/ 11256787 w 12088748"/>
                  <a:gd name="connsiteY316" fmla="*/ 1019582 h 13511369"/>
                  <a:gd name="connsiteX317" fmla="*/ 11478244 w 12088748"/>
                  <a:gd name="connsiteY317" fmla="*/ 1355338 h 13511369"/>
                  <a:gd name="connsiteX318" fmla="*/ 11562778 w 12088748"/>
                  <a:gd name="connsiteY318" fmla="*/ 1269363 h 13511369"/>
                  <a:gd name="connsiteX319" fmla="*/ 11655250 w 12088748"/>
                  <a:gd name="connsiteY319" fmla="*/ 1156107 h 13511369"/>
                  <a:gd name="connsiteX320" fmla="*/ 11891787 w 12088748"/>
                  <a:gd name="connsiteY320" fmla="*/ 1476782 h 13511369"/>
                  <a:gd name="connsiteX321" fmla="*/ 11946159 w 12088748"/>
                  <a:gd name="connsiteY321" fmla="*/ 1559875 h 13511369"/>
                  <a:gd name="connsiteX322" fmla="*/ 12088637 w 12088748"/>
                  <a:gd name="connsiteY322" fmla="*/ 1578383 h 13511369"/>
                  <a:gd name="connsiteX323" fmla="*/ 11923537 w 12088748"/>
                  <a:gd name="connsiteY323" fmla="*/ 1133883 h 13511369"/>
                  <a:gd name="connsiteX324" fmla="*/ 11910837 w 12088748"/>
                  <a:gd name="connsiteY324" fmla="*/ 917982 h 13511369"/>
                  <a:gd name="connsiteX325" fmla="*/ 11777487 w 12088748"/>
                  <a:gd name="connsiteY325" fmla="*/ 721132 h 13511369"/>
                  <a:gd name="connsiteX326" fmla="*/ 11752087 w 12088748"/>
                  <a:gd name="connsiteY326" fmla="*/ 448082 h 13511369"/>
                  <a:gd name="connsiteX327" fmla="*/ 11294887 w 12088748"/>
                  <a:gd name="connsiteY327" fmla="*/ 168683 h 13511369"/>
                  <a:gd name="connsiteX328" fmla="*/ 11180587 w 12088748"/>
                  <a:gd name="connsiteY328" fmla="*/ 67082 h 13511369"/>
                  <a:gd name="connsiteX329" fmla="*/ 10774187 w 12088748"/>
                  <a:gd name="connsiteY329" fmla="*/ 86132 h 13511369"/>
                  <a:gd name="connsiteX330" fmla="*/ 10507487 w 12088748"/>
                  <a:gd name="connsiteY330" fmla="*/ 41682 h 13511369"/>
                  <a:gd name="connsiteX331" fmla="*/ 10434065 w 12088748"/>
                  <a:gd name="connsiteY331" fmla="*/ 278763 h 13511369"/>
                  <a:gd name="connsiteX332" fmla="*/ 10488834 w 12088748"/>
                  <a:gd name="connsiteY332" fmla="*/ 581181 h 13511369"/>
                  <a:gd name="connsiteX333" fmla="*/ 10436447 w 12088748"/>
                  <a:gd name="connsiteY333" fmla="*/ 747869 h 13511369"/>
                  <a:gd name="connsiteX334" fmla="*/ 10488834 w 12088748"/>
                  <a:gd name="connsiteY334" fmla="*/ 890744 h 13511369"/>
                  <a:gd name="connsiteX335" fmla="*/ 10475737 w 12088748"/>
                  <a:gd name="connsiteY335" fmla="*/ 1095782 h 13511369"/>
                  <a:gd name="connsiteX336" fmla="*/ 10398347 w 12088748"/>
                  <a:gd name="connsiteY336" fmla="*/ 1105056 h 13511369"/>
                  <a:gd name="connsiteX337" fmla="*/ 10295953 w 12088748"/>
                  <a:gd name="connsiteY337" fmla="*/ 1193163 h 13511369"/>
                  <a:gd name="connsiteX338" fmla="*/ 10288809 w 12088748"/>
                  <a:gd name="connsiteY338" fmla="*/ 1283650 h 13511369"/>
                  <a:gd name="connsiteX339" fmla="*/ 10150697 w 12088748"/>
                  <a:gd name="connsiteY339" fmla="*/ 1397950 h 13511369"/>
                  <a:gd name="connsiteX340" fmla="*/ 10176890 w 12088748"/>
                  <a:gd name="connsiteY340" fmla="*/ 1555113 h 13511369"/>
                  <a:gd name="connsiteX341" fmla="*/ 10267378 w 12088748"/>
                  <a:gd name="connsiteY341" fmla="*/ 1640838 h 13511369"/>
                  <a:gd name="connsiteX342" fmla="*/ 10168556 w 12088748"/>
                  <a:gd name="connsiteY342" fmla="*/ 1710144 h 13511369"/>
                  <a:gd name="connsiteX343" fmla="*/ 10169747 w 12088748"/>
                  <a:gd name="connsiteY343" fmla="*/ 1974212 h 13511369"/>
                  <a:gd name="connsiteX344" fmla="*/ 10195940 w 12088748"/>
                  <a:gd name="connsiteY344" fmla="*/ 2128994 h 13511369"/>
                  <a:gd name="connsiteX345" fmla="*/ 9986390 w 12088748"/>
                  <a:gd name="connsiteY345" fmla="*/ 2152806 h 13511369"/>
                  <a:gd name="connsiteX346" fmla="*/ 10012584 w 12088748"/>
                  <a:gd name="connsiteY346" fmla="*/ 2438556 h 13511369"/>
                  <a:gd name="connsiteX347" fmla="*/ 9923287 w 12088748"/>
                  <a:gd name="connsiteY347" fmla="*/ 2486432 h 13511369"/>
                  <a:gd name="connsiteX348" fmla="*/ 9836372 w 12088748"/>
                  <a:gd name="connsiteY348" fmla="*/ 2433794 h 13511369"/>
                  <a:gd name="connsiteX349" fmla="*/ 9698259 w 12088748"/>
                  <a:gd name="connsiteY349" fmla="*/ 2379025 h 13511369"/>
                  <a:gd name="connsiteX350" fmla="*/ 9650634 w 12088748"/>
                  <a:gd name="connsiteY350" fmla="*/ 2271869 h 13511369"/>
                  <a:gd name="connsiteX351" fmla="*/ 9519665 w 12088748"/>
                  <a:gd name="connsiteY351" fmla="*/ 2290919 h 13511369"/>
                  <a:gd name="connsiteX352" fmla="*/ 9305353 w 12088748"/>
                  <a:gd name="connsiteY352" fmla="*/ 2112325 h 13511369"/>
                  <a:gd name="connsiteX353" fmla="*/ 9176765 w 12088748"/>
                  <a:gd name="connsiteY353" fmla="*/ 2209956 h 13511369"/>
                  <a:gd name="connsiteX354" fmla="*/ 9123187 w 12088748"/>
                  <a:gd name="connsiteY354" fmla="*/ 2105432 h 13511369"/>
                  <a:gd name="connsiteX355" fmla="*/ 8936259 w 12088748"/>
                  <a:gd name="connsiteY355" fmla="*/ 2012313 h 13511369"/>
                  <a:gd name="connsiteX356" fmla="*/ 8874347 w 12088748"/>
                  <a:gd name="connsiteY356" fmla="*/ 2231388 h 13511369"/>
                  <a:gd name="connsiteX357" fmla="*/ 8881490 w 12088748"/>
                  <a:gd name="connsiteY357" fmla="*/ 2321875 h 13511369"/>
                  <a:gd name="connsiteX358" fmla="*/ 8781478 w 12088748"/>
                  <a:gd name="connsiteY358" fmla="*/ 2293300 h 13511369"/>
                  <a:gd name="connsiteX359" fmla="*/ 8579072 w 12088748"/>
                  <a:gd name="connsiteY359" fmla="*/ 2374263 h 13511369"/>
                  <a:gd name="connsiteX360" fmla="*/ 8418337 w 12088748"/>
                  <a:gd name="connsiteY360" fmla="*/ 2848382 h 13511369"/>
                  <a:gd name="connsiteX361" fmla="*/ 8300465 w 12088748"/>
                  <a:gd name="connsiteY361" fmla="*/ 2740975 h 13511369"/>
                  <a:gd name="connsiteX362" fmla="*/ 8262365 w 12088748"/>
                  <a:gd name="connsiteY362" fmla="*/ 2845750 h 13511369"/>
                  <a:gd name="connsiteX363" fmla="*/ 8095678 w 12088748"/>
                  <a:gd name="connsiteY363" fmla="*/ 2810031 h 13511369"/>
                  <a:gd name="connsiteX364" fmla="*/ 8019478 w 12088748"/>
                  <a:gd name="connsiteY364" fmla="*/ 2614769 h 13511369"/>
                  <a:gd name="connsiteX365" fmla="*/ 7595615 w 12088748"/>
                  <a:gd name="connsiteY365" fmla="*/ 2443319 h 13511369"/>
                  <a:gd name="connsiteX366" fmla="*/ 7526559 w 12088748"/>
                  <a:gd name="connsiteY366" fmla="*/ 2407600 h 13511369"/>
                  <a:gd name="connsiteX367" fmla="*/ 7613237 w 12088748"/>
                  <a:gd name="connsiteY367"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471165 w 12088748"/>
                  <a:gd name="connsiteY20" fmla="*/ 5122225 h 13511369"/>
                  <a:gd name="connsiteX21" fmla="*/ 2398537 w 12088748"/>
                  <a:gd name="connsiteY21" fmla="*/ 5286782 h 13511369"/>
                  <a:gd name="connsiteX22" fmla="*/ 2506884 w 12088748"/>
                  <a:gd name="connsiteY22" fmla="*/ 5384163 h 13511369"/>
                  <a:gd name="connsiteX23" fmla="*/ 2512837 w 12088748"/>
                  <a:gd name="connsiteY23" fmla="*/ 5534432 h 13511369"/>
                  <a:gd name="connsiteX24" fmla="*/ 2814065 w 12088748"/>
                  <a:gd name="connsiteY24" fmla="*/ 5819932 h 13511369"/>
                  <a:gd name="connsiteX25" fmla="*/ 2846212 w 12088748"/>
                  <a:gd name="connsiteY25" fmla="*/ 6036875 h 13511369"/>
                  <a:gd name="connsiteX26" fmla="*/ 2836687 w 12088748"/>
                  <a:gd name="connsiteY26" fmla="*/ 6239282 h 13511369"/>
                  <a:gd name="connsiteX27" fmla="*/ 2611659 w 12088748"/>
                  <a:gd name="connsiteY27" fmla="*/ 6322375 h 13511369"/>
                  <a:gd name="connsiteX28" fmla="*/ 2627137 w 12088748"/>
                  <a:gd name="connsiteY28" fmla="*/ 6448832 h 13511369"/>
                  <a:gd name="connsiteX29" fmla="*/ 2531887 w 12088748"/>
                  <a:gd name="connsiteY29" fmla="*/ 6696482 h 13511369"/>
                  <a:gd name="connsiteX30" fmla="*/ 2585465 w 12088748"/>
                  <a:gd name="connsiteY30" fmla="*/ 6812913 h 13511369"/>
                  <a:gd name="connsiteX31" fmla="*/ 2535459 w 12088748"/>
                  <a:gd name="connsiteY31" fmla="*/ 6872444 h 13511369"/>
                  <a:gd name="connsiteX32" fmla="*/ 2478309 w 12088748"/>
                  <a:gd name="connsiteY32" fmla="*/ 6981982 h 13511369"/>
                  <a:gd name="connsiteX33" fmla="*/ 2365199 w 12088748"/>
                  <a:gd name="connsiteY33" fmla="*/ 7022714 h 13511369"/>
                  <a:gd name="connsiteX34" fmla="*/ 2123503 w 12088748"/>
                  <a:gd name="connsiteY34" fmla="*/ 7248682 h 13511369"/>
                  <a:gd name="connsiteX35" fmla="*/ 2171128 w 12088748"/>
                  <a:gd name="connsiteY35" fmla="*/ 7551100 h 13511369"/>
                  <a:gd name="connsiteX36" fmla="*/ 2143743 w 12088748"/>
                  <a:gd name="connsiteY36" fmla="*/ 7627551 h 13511369"/>
                  <a:gd name="connsiteX37" fmla="*/ 1973484 w 12088748"/>
                  <a:gd name="connsiteY37" fmla="*/ 7703500 h 13511369"/>
                  <a:gd name="connsiteX38" fmla="*/ 1867519 w 12088748"/>
                  <a:gd name="connsiteY38" fmla="*/ 7841863 h 13511369"/>
                  <a:gd name="connsiteX39" fmla="*/ 1842515 w 12088748"/>
                  <a:gd name="connsiteY39" fmla="*/ 8084500 h 13511369"/>
                  <a:gd name="connsiteX40" fmla="*/ 1721072 w 12088748"/>
                  <a:gd name="connsiteY40" fmla="*/ 8148794 h 13511369"/>
                  <a:gd name="connsiteX41" fmla="*/ 1703212 w 12088748"/>
                  <a:gd name="connsiteY41" fmla="*/ 8291919 h 13511369"/>
                  <a:gd name="connsiteX42" fmla="*/ 1671065 w 12088748"/>
                  <a:gd name="connsiteY42" fmla="*/ 8510744 h 13511369"/>
                  <a:gd name="connsiteX43" fmla="*/ 1716309 w 12088748"/>
                  <a:gd name="connsiteY43" fmla="*/ 8653619 h 13511369"/>
                  <a:gd name="connsiteX44" fmla="*/ 1706784 w 12088748"/>
                  <a:gd name="connsiteY44" fmla="*/ 8772682 h 13511369"/>
                  <a:gd name="connsiteX45" fmla="*/ 1788937 w 12088748"/>
                  <a:gd name="connsiteY45" fmla="*/ 8963432 h 13511369"/>
                  <a:gd name="connsiteX46" fmla="*/ 1657969 w 12088748"/>
                  <a:gd name="connsiteY46" fmla="*/ 9413488 h 13511369"/>
                  <a:gd name="connsiteX47" fmla="*/ 1506759 w 12088748"/>
                  <a:gd name="connsiteY47" fmla="*/ 9498963 h 13511369"/>
                  <a:gd name="connsiteX48" fmla="*/ 1463897 w 12088748"/>
                  <a:gd name="connsiteY48" fmla="*/ 9682319 h 13511369"/>
                  <a:gd name="connsiteX49" fmla="*/ 1321022 w 12088748"/>
                  <a:gd name="connsiteY49" fmla="*/ 9748994 h 13511369"/>
                  <a:gd name="connsiteX50" fmla="*/ 1312687 w 12088748"/>
                  <a:gd name="connsiteY50" fmla="*/ 9839732 h 13511369"/>
                  <a:gd name="connsiteX51" fmla="*/ 1237678 w 12088748"/>
                  <a:gd name="connsiteY51" fmla="*/ 9970450 h 13511369"/>
                  <a:gd name="connsiteX52" fmla="*/ 1254347 w 12088748"/>
                  <a:gd name="connsiteY52" fmla="*/ 10151425 h 13511369"/>
                  <a:gd name="connsiteX53" fmla="*/ 1179337 w 12088748"/>
                  <a:gd name="connsiteY53" fmla="*/ 10315982 h 13511369"/>
                  <a:gd name="connsiteX54" fmla="*/ 932878 w 12088748"/>
                  <a:gd name="connsiteY54" fmla="*/ 10353832 h 13511369"/>
                  <a:gd name="connsiteX55" fmla="*/ 817387 w 12088748"/>
                  <a:gd name="connsiteY55" fmla="*/ 10468382 h 13511369"/>
                  <a:gd name="connsiteX56" fmla="*/ 678084 w 12088748"/>
                  <a:gd name="connsiteY56" fmla="*/ 10480038 h 13511369"/>
                  <a:gd name="connsiteX57" fmla="*/ 585215 w 12088748"/>
                  <a:gd name="connsiteY57" fmla="*/ 10544332 h 13511369"/>
                  <a:gd name="connsiteX58" fmla="*/ 497109 w 12088748"/>
                  <a:gd name="connsiteY58" fmla="*/ 10503850 h 13511369"/>
                  <a:gd name="connsiteX59" fmla="*/ 399478 w 12088748"/>
                  <a:gd name="connsiteY59" fmla="*/ 10510994 h 13511369"/>
                  <a:gd name="connsiteX60" fmla="*/ 301847 w 12088748"/>
                  <a:gd name="connsiteY60" fmla="*/ 10482419 h 13511369"/>
                  <a:gd name="connsiteX61" fmla="*/ 238743 w 12088748"/>
                  <a:gd name="connsiteY61" fmla="*/ 10535057 h 13511369"/>
                  <a:gd name="connsiteX62" fmla="*/ 17287 w 12088748"/>
                  <a:gd name="connsiteY62" fmla="*/ 10430282 h 13511369"/>
                  <a:gd name="connsiteX63" fmla="*/ 78009 w 12088748"/>
                  <a:gd name="connsiteY63" fmla="*/ 10608625 h 13511369"/>
                  <a:gd name="connsiteX64" fmla="*/ 11334 w 12088748"/>
                  <a:gd name="connsiteY64" fmla="*/ 10787219 h 13511369"/>
                  <a:gd name="connsiteX65" fmla="*/ 112537 w 12088748"/>
                  <a:gd name="connsiteY65" fmla="*/ 11056551 h 13511369"/>
                  <a:gd name="connsiteX66" fmla="*/ 8953 w 12088748"/>
                  <a:gd name="connsiteY66" fmla="*/ 11234894 h 13511369"/>
                  <a:gd name="connsiteX67" fmla="*/ 17287 w 12088748"/>
                  <a:gd name="connsiteY67" fmla="*/ 11420882 h 13511369"/>
                  <a:gd name="connsiteX68" fmla="*/ 158972 w 12088748"/>
                  <a:gd name="connsiteY68" fmla="*/ 11470638 h 13511369"/>
                  <a:gd name="connsiteX69" fmla="*/ 455437 w 12088748"/>
                  <a:gd name="connsiteY69" fmla="*/ 11497082 h 13511369"/>
                  <a:gd name="connsiteX70" fmla="*/ 623315 w 12088748"/>
                  <a:gd name="connsiteY70" fmla="*/ 11544457 h 13511369"/>
                  <a:gd name="connsiteX71" fmla="*/ 737615 w 12088748"/>
                  <a:gd name="connsiteY71" fmla="*/ 11489688 h 13511369"/>
                  <a:gd name="connsiteX72" fmla="*/ 912637 w 12088748"/>
                  <a:gd name="connsiteY72" fmla="*/ 11535182 h 13511369"/>
                  <a:gd name="connsiteX73" fmla="*/ 1078134 w 12088748"/>
                  <a:gd name="connsiteY73" fmla="*/ 11413488 h 13511369"/>
                  <a:gd name="connsiteX74" fmla="*/ 1155524 w 12088748"/>
                  <a:gd name="connsiteY74" fmla="*/ 11470889 h 13511369"/>
                  <a:gd name="connsiteX75" fmla="*/ 1294828 w 12088748"/>
                  <a:gd name="connsiteY75" fmla="*/ 11496832 h 13511369"/>
                  <a:gd name="connsiteX76" fmla="*/ 1466278 w 12088748"/>
                  <a:gd name="connsiteY76" fmla="*/ 11508738 h 13511369"/>
                  <a:gd name="connsiteX77" fmla="*/ 1552003 w 12088748"/>
                  <a:gd name="connsiteY77" fmla="*/ 11573032 h 13511369"/>
                  <a:gd name="connsiteX78" fmla="*/ 1652015 w 12088748"/>
                  <a:gd name="connsiteY78" fmla="*/ 11580175 h 13511369"/>
                  <a:gd name="connsiteX79" fmla="*/ 1731787 w 12088748"/>
                  <a:gd name="connsiteY79" fmla="*/ 11592332 h 13511369"/>
                  <a:gd name="connsiteX80" fmla="*/ 1659159 w 12088748"/>
                  <a:gd name="connsiteY80" fmla="*/ 11737338 h 13511369"/>
                  <a:gd name="connsiteX81" fmla="*/ 1693687 w 12088748"/>
                  <a:gd name="connsiteY81" fmla="*/ 11992382 h 13511369"/>
                  <a:gd name="connsiteX82" fmla="*/ 1871090 w 12088748"/>
                  <a:gd name="connsiteY82" fmla="*/ 12130244 h 13511369"/>
                  <a:gd name="connsiteX83" fmla="*/ 1993724 w 12088748"/>
                  <a:gd name="connsiteY83" fmla="*/ 12056676 h 13511369"/>
                  <a:gd name="connsiteX84" fmla="*/ 2066353 w 12088748"/>
                  <a:gd name="connsiteY84" fmla="*/ 12104050 h 13511369"/>
                  <a:gd name="connsiteX85" fmla="*/ 2142553 w 12088748"/>
                  <a:gd name="connsiteY85" fmla="*/ 12034994 h 13511369"/>
                  <a:gd name="connsiteX86" fmla="*/ 2242565 w 12088748"/>
                  <a:gd name="connsiteY86" fmla="*/ 12058807 h 13511369"/>
                  <a:gd name="connsiteX87" fmla="*/ 2473547 w 12088748"/>
                  <a:gd name="connsiteY87" fmla="*/ 12008800 h 13511369"/>
                  <a:gd name="connsiteX88" fmla="*/ 2524743 w 12088748"/>
                  <a:gd name="connsiteY88" fmla="*/ 11899513 h 13511369"/>
                  <a:gd name="connsiteX89" fmla="*/ 2893837 w 12088748"/>
                  <a:gd name="connsiteY89" fmla="*/ 12030482 h 13511369"/>
                  <a:gd name="connsiteX90" fmla="*/ 2983134 w 12088748"/>
                  <a:gd name="connsiteY90" fmla="*/ 12018325 h 13511369"/>
                  <a:gd name="connsiteX91" fmla="*/ 3084337 w 12088748"/>
                  <a:gd name="connsiteY91" fmla="*/ 12182882 h 13511369"/>
                  <a:gd name="connsiteX92" fmla="*/ 3323653 w 12088748"/>
                  <a:gd name="connsiteY92" fmla="*/ 12127863 h 13511369"/>
                  <a:gd name="connsiteX93" fmla="*/ 3433190 w 12088748"/>
                  <a:gd name="connsiteY93" fmla="*/ 12196919 h 13511369"/>
                  <a:gd name="connsiteX94" fmla="*/ 3586781 w 12088748"/>
                  <a:gd name="connsiteY94" fmla="*/ 12266226 h 13511369"/>
                  <a:gd name="connsiteX95" fmla="*/ 3522487 w 12088748"/>
                  <a:gd name="connsiteY95" fmla="*/ 12387670 h 13511369"/>
                  <a:gd name="connsiteX96" fmla="*/ 3607022 w 12088748"/>
                  <a:gd name="connsiteY96" fmla="*/ 12592207 h 13511369"/>
                  <a:gd name="connsiteX97" fmla="*/ 3560587 w 12088748"/>
                  <a:gd name="connsiteY97" fmla="*/ 12773432 h 13511369"/>
                  <a:gd name="connsiteX98" fmla="*/ 3545109 w 12088748"/>
                  <a:gd name="connsiteY98" fmla="*/ 12987494 h 13511369"/>
                  <a:gd name="connsiteX99" fmla="*/ 3636787 w 12088748"/>
                  <a:gd name="connsiteY99" fmla="*/ 13211582 h 13511369"/>
                  <a:gd name="connsiteX100" fmla="*/ 3922537 w 12088748"/>
                  <a:gd name="connsiteY100" fmla="*/ 13440182 h 13511369"/>
                  <a:gd name="connsiteX101" fmla="*/ 4514278 w 12088748"/>
                  <a:gd name="connsiteY101" fmla="*/ 13511369 h 13511369"/>
                  <a:gd name="connsiteX102" fmla="*/ 4549996 w 12088748"/>
                  <a:gd name="connsiteY102" fmla="*/ 13442312 h 13511369"/>
                  <a:gd name="connsiteX103" fmla="*/ 4208287 w 12088748"/>
                  <a:gd name="connsiteY103" fmla="*/ 13154432 h 13511369"/>
                  <a:gd name="connsiteX104" fmla="*/ 4635722 w 12088748"/>
                  <a:gd name="connsiteY104" fmla="*/ 13268482 h 13511369"/>
                  <a:gd name="connsiteX105" fmla="*/ 4951237 w 12088748"/>
                  <a:gd name="connsiteY105" fmla="*/ 13268732 h 13511369"/>
                  <a:gd name="connsiteX106" fmla="*/ 5052440 w 12088748"/>
                  <a:gd name="connsiteY106" fmla="*/ 13058932 h 13511369"/>
                  <a:gd name="connsiteX107" fmla="*/ 5011959 w 12088748"/>
                  <a:gd name="connsiteY107" fmla="*/ 12985113 h 13511369"/>
                  <a:gd name="connsiteX108" fmla="*/ 5008387 w 12088748"/>
                  <a:gd name="connsiteY108" fmla="*/ 12678182 h 13511369"/>
                  <a:gd name="connsiteX109" fmla="*/ 5084587 w 12088748"/>
                  <a:gd name="connsiteY109" fmla="*/ 12563882 h 13511369"/>
                  <a:gd name="connsiteX110" fmla="*/ 5046487 w 12088748"/>
                  <a:gd name="connsiteY110" fmla="*/ 12225745 h 13511369"/>
                  <a:gd name="connsiteX111" fmla="*/ 5375100 w 12088748"/>
                  <a:gd name="connsiteY111" fmla="*/ 12097157 h 13511369"/>
                  <a:gd name="connsiteX112" fmla="*/ 5656087 w 12088748"/>
                  <a:gd name="connsiteY112" fmla="*/ 12180502 h 13511369"/>
                  <a:gd name="connsiteX113" fmla="*/ 5541787 w 12088748"/>
                  <a:gd name="connsiteY113" fmla="*/ 11249432 h 13511369"/>
                  <a:gd name="connsiteX114" fmla="*/ 5602510 w 12088748"/>
                  <a:gd name="connsiteY114" fmla="*/ 10722925 h 13511369"/>
                  <a:gd name="connsiteX115" fmla="*/ 5485827 w 12088748"/>
                  <a:gd name="connsiteY115" fmla="*/ 10663394 h 13511369"/>
                  <a:gd name="connsiteX116" fmla="*/ 5602509 w 12088748"/>
                  <a:gd name="connsiteY116" fmla="*/ 10701495 h 13511369"/>
                  <a:gd name="connsiteX117" fmla="*/ 5628703 w 12088748"/>
                  <a:gd name="connsiteY117" fmla="*/ 10160950 h 13511369"/>
                  <a:gd name="connsiteX118" fmla="*/ 5715618 w 12088748"/>
                  <a:gd name="connsiteY118" fmla="*/ 9775438 h 13511369"/>
                  <a:gd name="connsiteX119" fmla="*/ 5847778 w 12088748"/>
                  <a:gd name="connsiteY119" fmla="*/ 9408475 h 13511369"/>
                  <a:gd name="connsiteX120" fmla="*/ 5938265 w 12088748"/>
                  <a:gd name="connsiteY120" fmla="*/ 9196544 h 13511369"/>
                  <a:gd name="connsiteX121" fmla="*/ 5776340 w 12088748"/>
                  <a:gd name="connsiteY121" fmla="*/ 9329894 h 13511369"/>
                  <a:gd name="connsiteX122" fmla="*/ 5940647 w 12088748"/>
                  <a:gd name="connsiteY122" fmla="*/ 9137013 h 13511369"/>
                  <a:gd name="connsiteX123" fmla="*/ 5972794 w 12088748"/>
                  <a:gd name="connsiteY123" fmla="*/ 8956289 h 13511369"/>
                  <a:gd name="connsiteX124" fmla="*/ 5976365 w 12088748"/>
                  <a:gd name="connsiteY124" fmla="*/ 9087006 h 13511369"/>
                  <a:gd name="connsiteX125" fmla="*/ 6458567 w 12088748"/>
                  <a:gd name="connsiteY125" fmla="*/ 8201432 h 13511369"/>
                  <a:gd name="connsiteX126" fmla="*/ 6221634 w 12088748"/>
                  <a:gd name="connsiteY126" fmla="*/ 8101170 h 13511369"/>
                  <a:gd name="connsiteX127" fmla="*/ 6443090 w 12088748"/>
                  <a:gd name="connsiteY127" fmla="*/ 8110694 h 13511369"/>
                  <a:gd name="connsiteX128" fmla="*/ 6713363 w 12088748"/>
                  <a:gd name="connsiteY128" fmla="*/ 8074975 h 13511369"/>
                  <a:gd name="connsiteX129" fmla="*/ 6872907 w 12088748"/>
                  <a:gd name="connsiteY129" fmla="*/ 8032113 h 13511369"/>
                  <a:gd name="connsiteX130" fmla="*/ 6802659 w 12088748"/>
                  <a:gd name="connsiteY130" fmla="*/ 7972582 h 13511369"/>
                  <a:gd name="connsiteX131" fmla="*/ 6894339 w 12088748"/>
                  <a:gd name="connsiteY131" fmla="*/ 7846626 h 13511369"/>
                  <a:gd name="connsiteX132" fmla="*/ 6997921 w 12088748"/>
                  <a:gd name="connsiteY132" fmla="*/ 7867807 h 13511369"/>
                  <a:gd name="connsiteX133" fmla="*/ 7034832 w 12088748"/>
                  <a:gd name="connsiteY133" fmla="*/ 7793990 h 13511369"/>
                  <a:gd name="connsiteX134" fmla="*/ 6961013 w 12088748"/>
                  <a:gd name="connsiteY134" fmla="*/ 7693975 h 13511369"/>
                  <a:gd name="connsiteX135" fmla="*/ 6927676 w 12088748"/>
                  <a:gd name="connsiteY135" fmla="*/ 7596344 h 13511369"/>
                  <a:gd name="connsiteX136" fmla="*/ 6837187 w 12088748"/>
                  <a:gd name="connsiteY136" fmla="*/ 7591832 h 13511369"/>
                  <a:gd name="connsiteX137" fmla="*/ 6763369 w 12088748"/>
                  <a:gd name="connsiteY137" fmla="*/ 7674925 h 13511369"/>
                  <a:gd name="connsiteX138" fmla="*/ 6627637 w 12088748"/>
                  <a:gd name="connsiteY138" fmla="*/ 7687082 h 13511369"/>
                  <a:gd name="connsiteX139" fmla="*/ 6687169 w 12088748"/>
                  <a:gd name="connsiteY139" fmla="*/ 7617775 h 13511369"/>
                  <a:gd name="connsiteX140" fmla="*/ 6699076 w 12088748"/>
                  <a:gd name="connsiteY140" fmla="*/ 7529669 h 13511369"/>
                  <a:gd name="connsiteX141" fmla="*/ 6720506 w 12088748"/>
                  <a:gd name="connsiteY141" fmla="*/ 7467756 h 13511369"/>
                  <a:gd name="connsiteX142" fmla="*/ 6684787 w 12088748"/>
                  <a:gd name="connsiteY142" fmla="*/ 7401332 h 13511369"/>
                  <a:gd name="connsiteX143" fmla="*/ 6620494 w 12088748"/>
                  <a:gd name="connsiteY143" fmla="*/ 7432038 h 13511369"/>
                  <a:gd name="connsiteX144" fmla="*/ 6618112 w 12088748"/>
                  <a:gd name="connsiteY144" fmla="*/ 7351326 h 13511369"/>
                  <a:gd name="connsiteX145" fmla="*/ 6837188 w 12088748"/>
                  <a:gd name="connsiteY145" fmla="*/ 7243919 h 13511369"/>
                  <a:gd name="connsiteX146" fmla="*/ 6801469 w 12088748"/>
                  <a:gd name="connsiteY146" fmla="*/ 7089138 h 13511369"/>
                  <a:gd name="connsiteX147" fmla="*/ 6877669 w 12088748"/>
                  <a:gd name="connsiteY147" fmla="*/ 7072469 h 13511369"/>
                  <a:gd name="connsiteX148" fmla="*/ 6856237 w 12088748"/>
                  <a:gd name="connsiteY148" fmla="*/ 6982232 h 13511369"/>
                  <a:gd name="connsiteX149" fmla="*/ 6961013 w 12088748"/>
                  <a:gd name="connsiteY149" fmla="*/ 6984363 h 13511369"/>
                  <a:gd name="connsiteX150" fmla="*/ 7003876 w 12088748"/>
                  <a:gd name="connsiteY150" fmla="*/ 6903400 h 13511369"/>
                  <a:gd name="connsiteX151" fmla="*/ 7106269 w 12088748"/>
                  <a:gd name="connsiteY151" fmla="*/ 6936738 h 13511369"/>
                  <a:gd name="connsiteX152" fmla="*/ 7180088 w 12088748"/>
                  <a:gd name="connsiteY152" fmla="*/ 7039132 h 13511369"/>
                  <a:gd name="connsiteX153" fmla="*/ 7246763 w 12088748"/>
                  <a:gd name="connsiteY153" fmla="*/ 6979600 h 13511369"/>
                  <a:gd name="connsiteX154" fmla="*/ 7187232 w 12088748"/>
                  <a:gd name="connsiteY154" fmla="*/ 6843869 h 13511369"/>
                  <a:gd name="connsiteX155" fmla="*/ 7244381 w 12088748"/>
                  <a:gd name="connsiteY155" fmla="*/ 6896506 h 13511369"/>
                  <a:gd name="connsiteX156" fmla="*/ 7361063 w 12088748"/>
                  <a:gd name="connsiteY156" fmla="*/ 6934357 h 13511369"/>
                  <a:gd name="connsiteX157" fmla="*/ 7434882 w 12088748"/>
                  <a:gd name="connsiteY157" fmla="*/ 7006046 h 13511369"/>
                  <a:gd name="connsiteX158" fmla="*/ 7403926 w 12088748"/>
                  <a:gd name="connsiteY158" fmla="*/ 7144158 h 13511369"/>
                  <a:gd name="connsiteX159" fmla="*/ 7475363 w 12088748"/>
                  <a:gd name="connsiteY159" fmla="*/ 7108439 h 13511369"/>
                  <a:gd name="connsiteX160" fmla="*/ 7465837 w 12088748"/>
                  <a:gd name="connsiteY160" fmla="*/ 7077482 h 13511369"/>
                  <a:gd name="connsiteX161" fmla="*/ 7542038 w 12088748"/>
                  <a:gd name="connsiteY161" fmla="*/ 7163208 h 13511369"/>
                  <a:gd name="connsiteX162" fmla="*/ 7477744 w 12088748"/>
                  <a:gd name="connsiteY162" fmla="*/ 7244171 h 13511369"/>
                  <a:gd name="connsiteX163" fmla="*/ 7542037 w 12088748"/>
                  <a:gd name="connsiteY163" fmla="*/ 7325132 h 13511369"/>
                  <a:gd name="connsiteX164" fmla="*/ 7468219 w 12088748"/>
                  <a:gd name="connsiteY164" fmla="*/ 7344183 h 13511369"/>
                  <a:gd name="connsiteX165" fmla="*/ 7375351 w 12088748"/>
                  <a:gd name="connsiteY165" fmla="*/ 7296558 h 13511369"/>
                  <a:gd name="connsiteX166" fmla="*/ 7327726 w 12088748"/>
                  <a:gd name="connsiteY166" fmla="*/ 7406096 h 13511369"/>
                  <a:gd name="connsiteX167" fmla="*/ 7403926 w 12088748"/>
                  <a:gd name="connsiteY167" fmla="*/ 7425146 h 13511369"/>
                  <a:gd name="connsiteX168" fmla="*/ 7458694 w 12088748"/>
                  <a:gd name="connsiteY168" fmla="*/ 7484677 h 13511369"/>
                  <a:gd name="connsiteX169" fmla="*/ 7484888 w 12088748"/>
                  <a:gd name="connsiteY169" fmla="*/ 7515382 h 13511369"/>
                  <a:gd name="connsiteX170" fmla="*/ 7505128 w 12088748"/>
                  <a:gd name="connsiteY170" fmla="*/ 7467755 h 13511369"/>
                  <a:gd name="connsiteX171" fmla="*/ 7563469 w 12088748"/>
                  <a:gd name="connsiteY171" fmla="*/ 7529921 h 13511369"/>
                  <a:gd name="connsiteX172" fmla="*/ 7656338 w 12088748"/>
                  <a:gd name="connsiteY172" fmla="*/ 7615646 h 13511369"/>
                  <a:gd name="connsiteX173" fmla="*/ 7656338 w 12088748"/>
                  <a:gd name="connsiteY173" fmla="*/ 7510871 h 13511369"/>
                  <a:gd name="connsiteX174" fmla="*/ 7830168 w 12088748"/>
                  <a:gd name="connsiteY174" fmla="*/ 7606120 h 13511369"/>
                  <a:gd name="connsiteX175" fmla="*/ 7723013 w 12088748"/>
                  <a:gd name="connsiteY175" fmla="*/ 7370377 h 13511369"/>
                  <a:gd name="connsiteX176" fmla="*/ 7725394 w 12088748"/>
                  <a:gd name="connsiteY176" fmla="*/ 7234646 h 13511369"/>
                  <a:gd name="connsiteX177" fmla="*/ 7630144 w 12088748"/>
                  <a:gd name="connsiteY177" fmla="*/ 7206071 h 13511369"/>
                  <a:gd name="connsiteX178" fmla="*/ 7694437 w 12088748"/>
                  <a:gd name="connsiteY178" fmla="*/ 7039382 h 13511369"/>
                  <a:gd name="connsiteX179" fmla="*/ 8392144 w 12088748"/>
                  <a:gd name="connsiteY179" fmla="*/ 6653621 h 13511369"/>
                  <a:gd name="connsiteX180" fmla="*/ 8720757 w 12088748"/>
                  <a:gd name="connsiteY180" fmla="*/ 6591708 h 13511369"/>
                  <a:gd name="connsiteX181" fmla="*/ 8739807 w 12088748"/>
                  <a:gd name="connsiteY181" fmla="*/ 6696483 h 13511369"/>
                  <a:gd name="connsiteX182" fmla="*/ 8813626 w 12088748"/>
                  <a:gd name="connsiteY182" fmla="*/ 6701246 h 13511369"/>
                  <a:gd name="connsiteX183" fmla="*/ 8789812 w 12088748"/>
                  <a:gd name="connsiteY183" fmla="*/ 6548844 h 13511369"/>
                  <a:gd name="connsiteX184" fmla="*/ 9332737 w 12088748"/>
                  <a:gd name="connsiteY184" fmla="*/ 6544082 h 13511369"/>
                  <a:gd name="connsiteX185" fmla="*/ 9520856 w 12088748"/>
                  <a:gd name="connsiteY185" fmla="*/ 6494075 h 13511369"/>
                  <a:gd name="connsiteX186" fmla="*/ 9647062 w 12088748"/>
                  <a:gd name="connsiteY186" fmla="*/ 6298813 h 13511369"/>
                  <a:gd name="connsiteX187" fmla="*/ 9923287 w 12088748"/>
                  <a:gd name="connsiteY187" fmla="*/ 6334532 h 13511369"/>
                  <a:gd name="connsiteX188" fmla="*/ 9887569 w 12088748"/>
                  <a:gd name="connsiteY188" fmla="*/ 6420258 h 13511369"/>
                  <a:gd name="connsiteX189" fmla="*/ 9744694 w 12088748"/>
                  <a:gd name="connsiteY189" fmla="*/ 6434546 h 13511369"/>
                  <a:gd name="connsiteX190" fmla="*/ 9813749 w 12088748"/>
                  <a:gd name="connsiteY190" fmla="*/ 6489313 h 13511369"/>
                  <a:gd name="connsiteX191" fmla="*/ 9682782 w 12088748"/>
                  <a:gd name="connsiteY191" fmla="*/ 6517889 h 13511369"/>
                  <a:gd name="connsiteX192" fmla="*/ 9556576 w 12088748"/>
                  <a:gd name="connsiteY192" fmla="*/ 6508364 h 13511369"/>
                  <a:gd name="connsiteX193" fmla="*/ 9470850 w 12088748"/>
                  <a:gd name="connsiteY193" fmla="*/ 6544082 h 13511369"/>
                  <a:gd name="connsiteX194" fmla="*/ 9439894 w 12088748"/>
                  <a:gd name="connsiteY194" fmla="*/ 6848883 h 13511369"/>
                  <a:gd name="connsiteX195" fmla="*/ 9601819 w 12088748"/>
                  <a:gd name="connsiteY195" fmla="*/ 6882220 h 13511369"/>
                  <a:gd name="connsiteX196" fmla="*/ 9808987 w 12088748"/>
                  <a:gd name="connsiteY196" fmla="*/ 6696482 h 13511369"/>
                  <a:gd name="connsiteX197" fmla="*/ 9847088 w 12088748"/>
                  <a:gd name="connsiteY197" fmla="*/ 6794114 h 13511369"/>
                  <a:gd name="connsiteX198" fmla="*/ 9994726 w 12088748"/>
                  <a:gd name="connsiteY198" fmla="*/ 6717914 h 13511369"/>
                  <a:gd name="connsiteX199" fmla="*/ 9894713 w 12088748"/>
                  <a:gd name="connsiteY199" fmla="*/ 6956040 h 13511369"/>
                  <a:gd name="connsiteX200" fmla="*/ 10037588 w 12088748"/>
                  <a:gd name="connsiteY200" fmla="*/ 6898889 h 13511369"/>
                  <a:gd name="connsiteX201" fmla="*/ 10004251 w 12088748"/>
                  <a:gd name="connsiteY201" fmla="*/ 6986996 h 13511369"/>
                  <a:gd name="connsiteX202" fmla="*/ 10235232 w 12088748"/>
                  <a:gd name="connsiteY202" fmla="*/ 6984614 h 13511369"/>
                  <a:gd name="connsiteX203" fmla="*/ 10075687 w 12088748"/>
                  <a:gd name="connsiteY203" fmla="*/ 7039382 h 13511369"/>
                  <a:gd name="connsiteX204" fmla="*/ 9966151 w 12088748"/>
                  <a:gd name="connsiteY204" fmla="*/ 7096533 h 13511369"/>
                  <a:gd name="connsiteX205" fmla="*/ 9847088 w 12088748"/>
                  <a:gd name="connsiteY205" fmla="*/ 7210833 h 13511369"/>
                  <a:gd name="connsiteX206" fmla="*/ 9882806 w 12088748"/>
                  <a:gd name="connsiteY206" fmla="*/ 7270363 h 13511369"/>
                  <a:gd name="connsiteX207" fmla="*/ 9925669 w 12088748"/>
                  <a:gd name="connsiteY207" fmla="*/ 7320371 h 13511369"/>
                  <a:gd name="connsiteX208" fmla="*/ 10004251 w 12088748"/>
                  <a:gd name="connsiteY208" fmla="*/ 7287033 h 13511369"/>
                  <a:gd name="connsiteX209" fmla="*/ 10016156 w 12088748"/>
                  <a:gd name="connsiteY209" fmla="*/ 7348944 h 13511369"/>
                  <a:gd name="connsiteX210" fmla="*/ 10130457 w 12088748"/>
                  <a:gd name="connsiteY210" fmla="*/ 7210833 h 13511369"/>
                  <a:gd name="connsiteX211" fmla="*/ 10166176 w 12088748"/>
                  <a:gd name="connsiteY211" fmla="*/ 7356089 h 13511369"/>
                  <a:gd name="connsiteX212" fmla="*/ 10261426 w 12088748"/>
                  <a:gd name="connsiteY212" fmla="*/ 7239408 h 13511369"/>
                  <a:gd name="connsiteX213" fmla="*/ 10287619 w 12088748"/>
                  <a:gd name="connsiteY213" fmla="*/ 7401332 h 13511369"/>
                  <a:gd name="connsiteX214" fmla="*/ 10361437 w 12088748"/>
                  <a:gd name="connsiteY214" fmla="*/ 7477532 h 13511369"/>
                  <a:gd name="connsiteX215" fmla="*/ 10151887 w 12088748"/>
                  <a:gd name="connsiteY215" fmla="*/ 7591832 h 13511369"/>
                  <a:gd name="connsiteX216" fmla="*/ 10304288 w 12088748"/>
                  <a:gd name="connsiteY216" fmla="*/ 7741852 h 13511369"/>
                  <a:gd name="connsiteX217" fmla="*/ 10335244 w 12088748"/>
                  <a:gd name="connsiteY217" fmla="*/ 7644221 h 13511369"/>
                  <a:gd name="connsiteX218" fmla="*/ 10406680 w 12088748"/>
                  <a:gd name="connsiteY218" fmla="*/ 7732326 h 13511369"/>
                  <a:gd name="connsiteX219" fmla="*/ 10528126 w 12088748"/>
                  <a:gd name="connsiteY219" fmla="*/ 7691846 h 13511369"/>
                  <a:gd name="connsiteX220" fmla="*/ 10532887 w 12088748"/>
                  <a:gd name="connsiteY220" fmla="*/ 7777570 h 13511369"/>
                  <a:gd name="connsiteX221" fmla="*/ 10530506 w 12088748"/>
                  <a:gd name="connsiteY221" fmla="*/ 7875200 h 13511369"/>
                  <a:gd name="connsiteX222" fmla="*/ 10640043 w 12088748"/>
                  <a:gd name="connsiteY222" fmla="*/ 7837101 h 13511369"/>
                  <a:gd name="connsiteX223" fmla="*/ 10680526 w 12088748"/>
                  <a:gd name="connsiteY223" fmla="*/ 8075227 h 13511369"/>
                  <a:gd name="connsiteX224" fmla="*/ 10818637 w 12088748"/>
                  <a:gd name="connsiteY224" fmla="*/ 8106182 h 13511369"/>
                  <a:gd name="connsiteX225" fmla="*/ 10832925 w 12088748"/>
                  <a:gd name="connsiteY225" fmla="*/ 7815670 h 13511369"/>
                  <a:gd name="connsiteX226" fmla="*/ 10923413 w 12088748"/>
                  <a:gd name="connsiteY226" fmla="*/ 7791858 h 13511369"/>
                  <a:gd name="connsiteX227" fmla="*/ 10992469 w 12088748"/>
                  <a:gd name="connsiteY227" fmla="*/ 7620407 h 13511369"/>
                  <a:gd name="connsiteX228" fmla="*/ 10954369 w 12088748"/>
                  <a:gd name="connsiteY228" fmla="*/ 7491821 h 13511369"/>
                  <a:gd name="connsiteX229" fmla="*/ 10859119 w 12088748"/>
                  <a:gd name="connsiteY229" fmla="*/ 7479913 h 13511369"/>
                  <a:gd name="connsiteX230" fmla="*/ 10906743 w 12088748"/>
                  <a:gd name="connsiteY230" fmla="*/ 7360851 h 13511369"/>
                  <a:gd name="connsiteX231" fmla="*/ 10801969 w 12088748"/>
                  <a:gd name="connsiteY231" fmla="*/ 7289414 h 13511369"/>
                  <a:gd name="connsiteX232" fmla="*/ 10761487 w 12088748"/>
                  <a:gd name="connsiteY232" fmla="*/ 7058432 h 13511369"/>
                  <a:gd name="connsiteX233" fmla="*/ 10443987 w 12088748"/>
                  <a:gd name="connsiteY233" fmla="*/ 7020332 h 13511369"/>
                  <a:gd name="connsiteX234" fmla="*/ 10513838 w 12088748"/>
                  <a:gd name="connsiteY234" fmla="*/ 6915558 h 13511369"/>
                  <a:gd name="connsiteX235" fmla="*/ 10637663 w 12088748"/>
                  <a:gd name="connsiteY235" fmla="*/ 6896508 h 13511369"/>
                  <a:gd name="connsiteX236" fmla="*/ 10647187 w 12088748"/>
                  <a:gd name="connsiteY236" fmla="*/ 6810782 h 13511369"/>
                  <a:gd name="connsiteX237" fmla="*/ 10859912 w 12088748"/>
                  <a:gd name="connsiteY237" fmla="*/ 6899682 h 13511369"/>
                  <a:gd name="connsiteX238" fmla="*/ 10875787 w 12088748"/>
                  <a:gd name="connsiteY238" fmla="*/ 6677432 h 13511369"/>
                  <a:gd name="connsiteX239" fmla="*/ 10666237 w 12088748"/>
                  <a:gd name="connsiteY239" fmla="*/ 6772682 h 13511369"/>
                  <a:gd name="connsiteX240" fmla="*/ 10590037 w 12088748"/>
                  <a:gd name="connsiteY240" fmla="*/ 6544082 h 13511369"/>
                  <a:gd name="connsiteX241" fmla="*/ 10361437 w 12088748"/>
                  <a:gd name="connsiteY241" fmla="*/ 6753632 h 13511369"/>
                  <a:gd name="connsiteX242" fmla="*/ 10374138 w 12088748"/>
                  <a:gd name="connsiteY242" fmla="*/ 6588533 h 13511369"/>
                  <a:gd name="connsiteX243" fmla="*/ 10386837 w 12088748"/>
                  <a:gd name="connsiteY243" fmla="*/ 6464707 h 13511369"/>
                  <a:gd name="connsiteX244" fmla="*/ 10331672 w 12088748"/>
                  <a:gd name="connsiteY244" fmla="*/ 6436675 h 13511369"/>
                  <a:gd name="connsiteX245" fmla="*/ 10278888 w 12088748"/>
                  <a:gd name="connsiteY245" fmla="*/ 6452008 h 13511369"/>
                  <a:gd name="connsiteX246" fmla="*/ 10158237 w 12088748"/>
                  <a:gd name="connsiteY246" fmla="*/ 6236107 h 13511369"/>
                  <a:gd name="connsiteX247" fmla="*/ 10323338 w 12088748"/>
                  <a:gd name="connsiteY247" fmla="*/ 6274208 h 13511369"/>
                  <a:gd name="connsiteX248" fmla="*/ 10564638 w 12088748"/>
                  <a:gd name="connsiteY248" fmla="*/ 6274208 h 13511369"/>
                  <a:gd name="connsiteX249" fmla="*/ 10694812 w 12088748"/>
                  <a:gd name="connsiteY249" fmla="*/ 6134507 h 13511369"/>
                  <a:gd name="connsiteX250" fmla="*/ 10593213 w 12088748"/>
                  <a:gd name="connsiteY250" fmla="*/ 6023383 h 13511369"/>
                  <a:gd name="connsiteX251" fmla="*/ 10380487 w 12088748"/>
                  <a:gd name="connsiteY251" fmla="*/ 5975757 h 13511369"/>
                  <a:gd name="connsiteX252" fmla="*/ 10561462 w 12088748"/>
                  <a:gd name="connsiteY252" fmla="*/ 5845582 h 13511369"/>
                  <a:gd name="connsiteX253" fmla="*/ 10507488 w 12088748"/>
                  <a:gd name="connsiteY253" fmla="*/ 5728108 h 13511369"/>
                  <a:gd name="connsiteX254" fmla="*/ 10561463 w 12088748"/>
                  <a:gd name="connsiteY254" fmla="*/ 5607458 h 13511369"/>
                  <a:gd name="connsiteX255" fmla="*/ 10523362 w 12088748"/>
                  <a:gd name="connsiteY255" fmla="*/ 5604282 h 13511369"/>
                  <a:gd name="connsiteX256" fmla="*/ 10488438 w 12088748"/>
                  <a:gd name="connsiteY256" fmla="*/ 5528083 h 13511369"/>
                  <a:gd name="connsiteX257" fmla="*/ 10329687 w 12088748"/>
                  <a:gd name="connsiteY257" fmla="*/ 5375682 h 13511369"/>
                  <a:gd name="connsiteX258" fmla="*/ 10599563 w 12088748"/>
                  <a:gd name="connsiteY258" fmla="*/ 5480458 h 13511369"/>
                  <a:gd name="connsiteX259" fmla="*/ 10742437 w 12088748"/>
                  <a:gd name="connsiteY259" fmla="*/ 5439182 h 13511369"/>
                  <a:gd name="connsiteX260" fmla="*/ 10717038 w 12088748"/>
                  <a:gd name="connsiteY260" fmla="*/ 5686833 h 13511369"/>
                  <a:gd name="connsiteX261" fmla="*/ 10894837 w 12088748"/>
                  <a:gd name="connsiteY261" fmla="*/ 5724932 h 13511369"/>
                  <a:gd name="connsiteX262" fmla="*/ 10951988 w 12088748"/>
                  <a:gd name="connsiteY262" fmla="*/ 5550308 h 13511369"/>
                  <a:gd name="connsiteX263" fmla="*/ 10993262 w 12088748"/>
                  <a:gd name="connsiteY263" fmla="*/ 5321707 h 13511369"/>
                  <a:gd name="connsiteX264" fmla="*/ 10913888 w 12088748"/>
                  <a:gd name="connsiteY264" fmla="*/ 5118508 h 13511369"/>
                  <a:gd name="connsiteX265" fmla="*/ 10856737 w 12088748"/>
                  <a:gd name="connsiteY265" fmla="*/ 5020082 h 13511369"/>
                  <a:gd name="connsiteX266" fmla="*/ 10777363 w 12088748"/>
                  <a:gd name="connsiteY266" fmla="*/ 5137558 h 13511369"/>
                  <a:gd name="connsiteX267" fmla="*/ 10707513 w 12088748"/>
                  <a:gd name="connsiteY267" fmla="*/ 5096283 h 13511369"/>
                  <a:gd name="connsiteX268" fmla="*/ 10675763 w 12088748"/>
                  <a:gd name="connsiteY268" fmla="*/ 5216933 h 13511369"/>
                  <a:gd name="connsiteX269" fmla="*/ 10574162 w 12088748"/>
                  <a:gd name="connsiteY269" fmla="*/ 5220107 h 13511369"/>
                  <a:gd name="connsiteX270" fmla="*/ 10494787 w 12088748"/>
                  <a:gd name="connsiteY270" fmla="*/ 5077232 h 13511369"/>
                  <a:gd name="connsiteX271" fmla="*/ 10456687 w 12088748"/>
                  <a:gd name="connsiteY271" fmla="*/ 4924832 h 13511369"/>
                  <a:gd name="connsiteX272" fmla="*/ 10240787 w 12088748"/>
                  <a:gd name="connsiteY272" fmla="*/ 4928007 h 13511369"/>
                  <a:gd name="connsiteX273" fmla="*/ 10266187 w 12088748"/>
                  <a:gd name="connsiteY273" fmla="*/ 5153432 h 13511369"/>
                  <a:gd name="connsiteX274" fmla="*/ 10228088 w 12088748"/>
                  <a:gd name="connsiteY274" fmla="*/ 4959758 h 13511369"/>
                  <a:gd name="connsiteX275" fmla="*/ 10183637 w 12088748"/>
                  <a:gd name="connsiteY275" fmla="*/ 4972457 h 13511369"/>
                  <a:gd name="connsiteX276" fmla="*/ 10113787 w 12088748"/>
                  <a:gd name="connsiteY276" fmla="*/ 4861332 h 13511369"/>
                  <a:gd name="connsiteX277" fmla="*/ 10018538 w 12088748"/>
                  <a:gd name="connsiteY277" fmla="*/ 4931183 h 13511369"/>
                  <a:gd name="connsiteX278" fmla="*/ 9862962 w 12088748"/>
                  <a:gd name="connsiteY278" fmla="*/ 5058182 h 13511369"/>
                  <a:gd name="connsiteX279" fmla="*/ 10228087 w 12088748"/>
                  <a:gd name="connsiteY279" fmla="*/ 4724807 h 13511369"/>
                  <a:gd name="connsiteX280" fmla="*/ 10372550 w 12088748"/>
                  <a:gd name="connsiteY280" fmla="*/ 4634321 h 13511369"/>
                  <a:gd name="connsiteX281" fmla="*/ 10590037 w 12088748"/>
                  <a:gd name="connsiteY281" fmla="*/ 4581932 h 13511369"/>
                  <a:gd name="connsiteX282" fmla="*/ 10628138 w 12088748"/>
                  <a:gd name="connsiteY282" fmla="*/ 4461283 h 13511369"/>
                  <a:gd name="connsiteX283" fmla="*/ 10799588 w 12088748"/>
                  <a:gd name="connsiteY283" fmla="*/ 4334283 h 13511369"/>
                  <a:gd name="connsiteX284" fmla="*/ 10831337 w 12088748"/>
                  <a:gd name="connsiteY284" fmla="*/ 4080282 h 13511369"/>
                  <a:gd name="connsiteX285" fmla="*/ 10599562 w 12088748"/>
                  <a:gd name="connsiteY285" fmla="*/ 3997732 h 13511369"/>
                  <a:gd name="connsiteX286" fmla="*/ 10282063 w 12088748"/>
                  <a:gd name="connsiteY286" fmla="*/ 3950108 h 13511369"/>
                  <a:gd name="connsiteX287" fmla="*/ 10151887 w 12088748"/>
                  <a:gd name="connsiteY287" fmla="*/ 4010432 h 13511369"/>
                  <a:gd name="connsiteX288" fmla="*/ 10177288 w 12088748"/>
                  <a:gd name="connsiteY288" fmla="*/ 3845333 h 13511369"/>
                  <a:gd name="connsiteX289" fmla="*/ 10126488 w 12088748"/>
                  <a:gd name="connsiteY289" fmla="*/ 3670708 h 13511369"/>
                  <a:gd name="connsiteX290" fmla="*/ 10240787 w 12088748"/>
                  <a:gd name="connsiteY290" fmla="*/ 3708807 h 13511369"/>
                  <a:gd name="connsiteX291" fmla="*/ 10361438 w 12088748"/>
                  <a:gd name="connsiteY291" fmla="*/ 3600858 h 13511369"/>
                  <a:gd name="connsiteX292" fmla="*/ 10551938 w 12088748"/>
                  <a:gd name="connsiteY292" fmla="*/ 3661183 h 13511369"/>
                  <a:gd name="connsiteX293" fmla="*/ 10564638 w 12088748"/>
                  <a:gd name="connsiteY293" fmla="*/ 3477033 h 13511369"/>
                  <a:gd name="connsiteX294" fmla="*/ 10704337 w 12088748"/>
                  <a:gd name="connsiteY294" fmla="*/ 3515132 h 13511369"/>
                  <a:gd name="connsiteX295" fmla="*/ 10818637 w 12088748"/>
                  <a:gd name="connsiteY295" fmla="*/ 3210332 h 13511369"/>
                  <a:gd name="connsiteX296" fmla="*/ 10920238 w 12088748"/>
                  <a:gd name="connsiteY296" fmla="*/ 3299233 h 13511369"/>
                  <a:gd name="connsiteX297" fmla="*/ 11059937 w 12088748"/>
                  <a:gd name="connsiteY297" fmla="*/ 3283357 h 13511369"/>
                  <a:gd name="connsiteX298" fmla="*/ 11094862 w 12088748"/>
                  <a:gd name="connsiteY298" fmla="*/ 3508782 h 13511369"/>
                  <a:gd name="connsiteX299" fmla="*/ 11171063 w 12088748"/>
                  <a:gd name="connsiteY299" fmla="*/ 3251608 h 13511369"/>
                  <a:gd name="connsiteX300" fmla="*/ 11094863 w 12088748"/>
                  <a:gd name="connsiteY300" fmla="*/ 3165883 h 13511369"/>
                  <a:gd name="connsiteX301" fmla="*/ 11180587 w 12088748"/>
                  <a:gd name="connsiteY301" fmla="*/ 2911882 h 13511369"/>
                  <a:gd name="connsiteX302" fmla="*/ 10999613 w 12088748"/>
                  <a:gd name="connsiteY302" fmla="*/ 2988083 h 13511369"/>
                  <a:gd name="connsiteX303" fmla="*/ 10971037 w 12088748"/>
                  <a:gd name="connsiteY303" fmla="*/ 2918232 h 13511369"/>
                  <a:gd name="connsiteX304" fmla="*/ 10780537 w 12088748"/>
                  <a:gd name="connsiteY304" fmla="*/ 2715032 h 13511369"/>
                  <a:gd name="connsiteX305" fmla="*/ 10748788 w 12088748"/>
                  <a:gd name="connsiteY305" fmla="*/ 2530883 h 13511369"/>
                  <a:gd name="connsiteX306" fmla="*/ 10717038 w 12088748"/>
                  <a:gd name="connsiteY306" fmla="*/ 2435633 h 13511369"/>
                  <a:gd name="connsiteX307" fmla="*/ 10818637 w 12088748"/>
                  <a:gd name="connsiteY307" fmla="*/ 2334032 h 13511369"/>
                  <a:gd name="connsiteX308" fmla="*/ 11078988 w 12088748"/>
                  <a:gd name="connsiteY308" fmla="*/ 2099083 h 13511369"/>
                  <a:gd name="connsiteX309" fmla="*/ 11199637 w 12088748"/>
                  <a:gd name="connsiteY309" fmla="*/ 2118132 h 13511369"/>
                  <a:gd name="connsiteX310" fmla="*/ 11269488 w 12088748"/>
                  <a:gd name="connsiteY310" fmla="*/ 2029233 h 13511369"/>
                  <a:gd name="connsiteX311" fmla="*/ 11504437 w 12088748"/>
                  <a:gd name="connsiteY311" fmla="*/ 1921282 h 13511369"/>
                  <a:gd name="connsiteX312" fmla="*/ 11358388 w 12088748"/>
                  <a:gd name="connsiteY312" fmla="*/ 1851433 h 13511369"/>
                  <a:gd name="connsiteX313" fmla="*/ 11275837 w 12088748"/>
                  <a:gd name="connsiteY313" fmla="*/ 1705382 h 13511369"/>
                  <a:gd name="connsiteX314" fmla="*/ 11377437 w 12088748"/>
                  <a:gd name="connsiteY314" fmla="*/ 1279932 h 13511369"/>
                  <a:gd name="connsiteX315" fmla="*/ 11256787 w 12088748"/>
                  <a:gd name="connsiteY315" fmla="*/ 1019582 h 13511369"/>
                  <a:gd name="connsiteX316" fmla="*/ 11478244 w 12088748"/>
                  <a:gd name="connsiteY316" fmla="*/ 1355338 h 13511369"/>
                  <a:gd name="connsiteX317" fmla="*/ 11562778 w 12088748"/>
                  <a:gd name="connsiteY317" fmla="*/ 1269363 h 13511369"/>
                  <a:gd name="connsiteX318" fmla="*/ 11655250 w 12088748"/>
                  <a:gd name="connsiteY318" fmla="*/ 1156107 h 13511369"/>
                  <a:gd name="connsiteX319" fmla="*/ 11891787 w 12088748"/>
                  <a:gd name="connsiteY319" fmla="*/ 1476782 h 13511369"/>
                  <a:gd name="connsiteX320" fmla="*/ 11946159 w 12088748"/>
                  <a:gd name="connsiteY320" fmla="*/ 1559875 h 13511369"/>
                  <a:gd name="connsiteX321" fmla="*/ 12088637 w 12088748"/>
                  <a:gd name="connsiteY321" fmla="*/ 1578383 h 13511369"/>
                  <a:gd name="connsiteX322" fmla="*/ 11923537 w 12088748"/>
                  <a:gd name="connsiteY322" fmla="*/ 1133883 h 13511369"/>
                  <a:gd name="connsiteX323" fmla="*/ 11910837 w 12088748"/>
                  <a:gd name="connsiteY323" fmla="*/ 917982 h 13511369"/>
                  <a:gd name="connsiteX324" fmla="*/ 11777487 w 12088748"/>
                  <a:gd name="connsiteY324" fmla="*/ 721132 h 13511369"/>
                  <a:gd name="connsiteX325" fmla="*/ 11752087 w 12088748"/>
                  <a:gd name="connsiteY325" fmla="*/ 448082 h 13511369"/>
                  <a:gd name="connsiteX326" fmla="*/ 11294887 w 12088748"/>
                  <a:gd name="connsiteY326" fmla="*/ 168683 h 13511369"/>
                  <a:gd name="connsiteX327" fmla="*/ 11180587 w 12088748"/>
                  <a:gd name="connsiteY327" fmla="*/ 67082 h 13511369"/>
                  <a:gd name="connsiteX328" fmla="*/ 10774187 w 12088748"/>
                  <a:gd name="connsiteY328" fmla="*/ 86132 h 13511369"/>
                  <a:gd name="connsiteX329" fmla="*/ 10507487 w 12088748"/>
                  <a:gd name="connsiteY329" fmla="*/ 41682 h 13511369"/>
                  <a:gd name="connsiteX330" fmla="*/ 10434065 w 12088748"/>
                  <a:gd name="connsiteY330" fmla="*/ 278763 h 13511369"/>
                  <a:gd name="connsiteX331" fmla="*/ 10488834 w 12088748"/>
                  <a:gd name="connsiteY331" fmla="*/ 581181 h 13511369"/>
                  <a:gd name="connsiteX332" fmla="*/ 10436447 w 12088748"/>
                  <a:gd name="connsiteY332" fmla="*/ 747869 h 13511369"/>
                  <a:gd name="connsiteX333" fmla="*/ 10488834 w 12088748"/>
                  <a:gd name="connsiteY333" fmla="*/ 890744 h 13511369"/>
                  <a:gd name="connsiteX334" fmla="*/ 10475737 w 12088748"/>
                  <a:gd name="connsiteY334" fmla="*/ 1095782 h 13511369"/>
                  <a:gd name="connsiteX335" fmla="*/ 10398347 w 12088748"/>
                  <a:gd name="connsiteY335" fmla="*/ 1105056 h 13511369"/>
                  <a:gd name="connsiteX336" fmla="*/ 10295953 w 12088748"/>
                  <a:gd name="connsiteY336" fmla="*/ 1193163 h 13511369"/>
                  <a:gd name="connsiteX337" fmla="*/ 10288809 w 12088748"/>
                  <a:gd name="connsiteY337" fmla="*/ 1283650 h 13511369"/>
                  <a:gd name="connsiteX338" fmla="*/ 10150697 w 12088748"/>
                  <a:gd name="connsiteY338" fmla="*/ 1397950 h 13511369"/>
                  <a:gd name="connsiteX339" fmla="*/ 10176890 w 12088748"/>
                  <a:gd name="connsiteY339" fmla="*/ 1555113 h 13511369"/>
                  <a:gd name="connsiteX340" fmla="*/ 10267378 w 12088748"/>
                  <a:gd name="connsiteY340" fmla="*/ 1640838 h 13511369"/>
                  <a:gd name="connsiteX341" fmla="*/ 10168556 w 12088748"/>
                  <a:gd name="connsiteY341" fmla="*/ 1710144 h 13511369"/>
                  <a:gd name="connsiteX342" fmla="*/ 10169747 w 12088748"/>
                  <a:gd name="connsiteY342" fmla="*/ 1974212 h 13511369"/>
                  <a:gd name="connsiteX343" fmla="*/ 10195940 w 12088748"/>
                  <a:gd name="connsiteY343" fmla="*/ 2128994 h 13511369"/>
                  <a:gd name="connsiteX344" fmla="*/ 9986390 w 12088748"/>
                  <a:gd name="connsiteY344" fmla="*/ 2152806 h 13511369"/>
                  <a:gd name="connsiteX345" fmla="*/ 10012584 w 12088748"/>
                  <a:gd name="connsiteY345" fmla="*/ 2438556 h 13511369"/>
                  <a:gd name="connsiteX346" fmla="*/ 9923287 w 12088748"/>
                  <a:gd name="connsiteY346" fmla="*/ 2486432 h 13511369"/>
                  <a:gd name="connsiteX347" fmla="*/ 9836372 w 12088748"/>
                  <a:gd name="connsiteY347" fmla="*/ 2433794 h 13511369"/>
                  <a:gd name="connsiteX348" fmla="*/ 9698259 w 12088748"/>
                  <a:gd name="connsiteY348" fmla="*/ 2379025 h 13511369"/>
                  <a:gd name="connsiteX349" fmla="*/ 9650634 w 12088748"/>
                  <a:gd name="connsiteY349" fmla="*/ 2271869 h 13511369"/>
                  <a:gd name="connsiteX350" fmla="*/ 9519665 w 12088748"/>
                  <a:gd name="connsiteY350" fmla="*/ 2290919 h 13511369"/>
                  <a:gd name="connsiteX351" fmla="*/ 9305353 w 12088748"/>
                  <a:gd name="connsiteY351" fmla="*/ 2112325 h 13511369"/>
                  <a:gd name="connsiteX352" fmla="*/ 9176765 w 12088748"/>
                  <a:gd name="connsiteY352" fmla="*/ 2209956 h 13511369"/>
                  <a:gd name="connsiteX353" fmla="*/ 9123187 w 12088748"/>
                  <a:gd name="connsiteY353" fmla="*/ 2105432 h 13511369"/>
                  <a:gd name="connsiteX354" fmla="*/ 8936259 w 12088748"/>
                  <a:gd name="connsiteY354" fmla="*/ 2012313 h 13511369"/>
                  <a:gd name="connsiteX355" fmla="*/ 8874347 w 12088748"/>
                  <a:gd name="connsiteY355" fmla="*/ 2231388 h 13511369"/>
                  <a:gd name="connsiteX356" fmla="*/ 8881490 w 12088748"/>
                  <a:gd name="connsiteY356" fmla="*/ 2321875 h 13511369"/>
                  <a:gd name="connsiteX357" fmla="*/ 8781478 w 12088748"/>
                  <a:gd name="connsiteY357" fmla="*/ 2293300 h 13511369"/>
                  <a:gd name="connsiteX358" fmla="*/ 8579072 w 12088748"/>
                  <a:gd name="connsiteY358" fmla="*/ 2374263 h 13511369"/>
                  <a:gd name="connsiteX359" fmla="*/ 8418337 w 12088748"/>
                  <a:gd name="connsiteY359" fmla="*/ 2848382 h 13511369"/>
                  <a:gd name="connsiteX360" fmla="*/ 8300465 w 12088748"/>
                  <a:gd name="connsiteY360" fmla="*/ 2740975 h 13511369"/>
                  <a:gd name="connsiteX361" fmla="*/ 8262365 w 12088748"/>
                  <a:gd name="connsiteY361" fmla="*/ 2845750 h 13511369"/>
                  <a:gd name="connsiteX362" fmla="*/ 8095678 w 12088748"/>
                  <a:gd name="connsiteY362" fmla="*/ 2810031 h 13511369"/>
                  <a:gd name="connsiteX363" fmla="*/ 8019478 w 12088748"/>
                  <a:gd name="connsiteY363" fmla="*/ 2614769 h 13511369"/>
                  <a:gd name="connsiteX364" fmla="*/ 7595615 w 12088748"/>
                  <a:gd name="connsiteY364" fmla="*/ 2443319 h 13511369"/>
                  <a:gd name="connsiteX365" fmla="*/ 7526559 w 12088748"/>
                  <a:gd name="connsiteY365" fmla="*/ 2407600 h 13511369"/>
                  <a:gd name="connsiteX366" fmla="*/ 7613237 w 12088748"/>
                  <a:gd name="connsiteY366"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398537 w 12088748"/>
                  <a:gd name="connsiteY20" fmla="*/ 5286782 h 13511369"/>
                  <a:gd name="connsiteX21" fmla="*/ 2506884 w 12088748"/>
                  <a:gd name="connsiteY21" fmla="*/ 5384163 h 13511369"/>
                  <a:gd name="connsiteX22" fmla="*/ 2512837 w 12088748"/>
                  <a:gd name="connsiteY22" fmla="*/ 5534432 h 13511369"/>
                  <a:gd name="connsiteX23" fmla="*/ 2814065 w 12088748"/>
                  <a:gd name="connsiteY23" fmla="*/ 5819932 h 13511369"/>
                  <a:gd name="connsiteX24" fmla="*/ 2846212 w 12088748"/>
                  <a:gd name="connsiteY24" fmla="*/ 6036875 h 13511369"/>
                  <a:gd name="connsiteX25" fmla="*/ 2836687 w 12088748"/>
                  <a:gd name="connsiteY25" fmla="*/ 6239282 h 13511369"/>
                  <a:gd name="connsiteX26" fmla="*/ 2611659 w 12088748"/>
                  <a:gd name="connsiteY26" fmla="*/ 6322375 h 13511369"/>
                  <a:gd name="connsiteX27" fmla="*/ 2627137 w 12088748"/>
                  <a:gd name="connsiteY27" fmla="*/ 6448832 h 13511369"/>
                  <a:gd name="connsiteX28" fmla="*/ 2531887 w 12088748"/>
                  <a:gd name="connsiteY28" fmla="*/ 6696482 h 13511369"/>
                  <a:gd name="connsiteX29" fmla="*/ 2585465 w 12088748"/>
                  <a:gd name="connsiteY29" fmla="*/ 6812913 h 13511369"/>
                  <a:gd name="connsiteX30" fmla="*/ 2535459 w 12088748"/>
                  <a:gd name="connsiteY30" fmla="*/ 6872444 h 13511369"/>
                  <a:gd name="connsiteX31" fmla="*/ 2478309 w 12088748"/>
                  <a:gd name="connsiteY31" fmla="*/ 6981982 h 13511369"/>
                  <a:gd name="connsiteX32" fmla="*/ 2365199 w 12088748"/>
                  <a:gd name="connsiteY32" fmla="*/ 7022714 h 13511369"/>
                  <a:gd name="connsiteX33" fmla="*/ 2123503 w 12088748"/>
                  <a:gd name="connsiteY33" fmla="*/ 7248682 h 13511369"/>
                  <a:gd name="connsiteX34" fmla="*/ 2171128 w 12088748"/>
                  <a:gd name="connsiteY34" fmla="*/ 7551100 h 13511369"/>
                  <a:gd name="connsiteX35" fmla="*/ 2143743 w 12088748"/>
                  <a:gd name="connsiteY35" fmla="*/ 7627551 h 13511369"/>
                  <a:gd name="connsiteX36" fmla="*/ 1973484 w 12088748"/>
                  <a:gd name="connsiteY36" fmla="*/ 7703500 h 13511369"/>
                  <a:gd name="connsiteX37" fmla="*/ 1867519 w 12088748"/>
                  <a:gd name="connsiteY37" fmla="*/ 7841863 h 13511369"/>
                  <a:gd name="connsiteX38" fmla="*/ 1842515 w 12088748"/>
                  <a:gd name="connsiteY38" fmla="*/ 8084500 h 13511369"/>
                  <a:gd name="connsiteX39" fmla="*/ 1721072 w 12088748"/>
                  <a:gd name="connsiteY39" fmla="*/ 8148794 h 13511369"/>
                  <a:gd name="connsiteX40" fmla="*/ 1703212 w 12088748"/>
                  <a:gd name="connsiteY40" fmla="*/ 8291919 h 13511369"/>
                  <a:gd name="connsiteX41" fmla="*/ 1671065 w 12088748"/>
                  <a:gd name="connsiteY41" fmla="*/ 8510744 h 13511369"/>
                  <a:gd name="connsiteX42" fmla="*/ 1716309 w 12088748"/>
                  <a:gd name="connsiteY42" fmla="*/ 8653619 h 13511369"/>
                  <a:gd name="connsiteX43" fmla="*/ 1706784 w 12088748"/>
                  <a:gd name="connsiteY43" fmla="*/ 8772682 h 13511369"/>
                  <a:gd name="connsiteX44" fmla="*/ 1788937 w 12088748"/>
                  <a:gd name="connsiteY44" fmla="*/ 8963432 h 13511369"/>
                  <a:gd name="connsiteX45" fmla="*/ 1657969 w 12088748"/>
                  <a:gd name="connsiteY45" fmla="*/ 9413488 h 13511369"/>
                  <a:gd name="connsiteX46" fmla="*/ 1506759 w 12088748"/>
                  <a:gd name="connsiteY46" fmla="*/ 9498963 h 13511369"/>
                  <a:gd name="connsiteX47" fmla="*/ 1463897 w 12088748"/>
                  <a:gd name="connsiteY47" fmla="*/ 9682319 h 13511369"/>
                  <a:gd name="connsiteX48" fmla="*/ 1321022 w 12088748"/>
                  <a:gd name="connsiteY48" fmla="*/ 9748994 h 13511369"/>
                  <a:gd name="connsiteX49" fmla="*/ 1312687 w 12088748"/>
                  <a:gd name="connsiteY49" fmla="*/ 9839732 h 13511369"/>
                  <a:gd name="connsiteX50" fmla="*/ 1237678 w 12088748"/>
                  <a:gd name="connsiteY50" fmla="*/ 9970450 h 13511369"/>
                  <a:gd name="connsiteX51" fmla="*/ 1254347 w 12088748"/>
                  <a:gd name="connsiteY51" fmla="*/ 10151425 h 13511369"/>
                  <a:gd name="connsiteX52" fmla="*/ 1179337 w 12088748"/>
                  <a:gd name="connsiteY52" fmla="*/ 10315982 h 13511369"/>
                  <a:gd name="connsiteX53" fmla="*/ 932878 w 12088748"/>
                  <a:gd name="connsiteY53" fmla="*/ 10353832 h 13511369"/>
                  <a:gd name="connsiteX54" fmla="*/ 817387 w 12088748"/>
                  <a:gd name="connsiteY54" fmla="*/ 10468382 h 13511369"/>
                  <a:gd name="connsiteX55" fmla="*/ 678084 w 12088748"/>
                  <a:gd name="connsiteY55" fmla="*/ 10480038 h 13511369"/>
                  <a:gd name="connsiteX56" fmla="*/ 585215 w 12088748"/>
                  <a:gd name="connsiteY56" fmla="*/ 10544332 h 13511369"/>
                  <a:gd name="connsiteX57" fmla="*/ 497109 w 12088748"/>
                  <a:gd name="connsiteY57" fmla="*/ 10503850 h 13511369"/>
                  <a:gd name="connsiteX58" fmla="*/ 399478 w 12088748"/>
                  <a:gd name="connsiteY58" fmla="*/ 10510994 h 13511369"/>
                  <a:gd name="connsiteX59" fmla="*/ 301847 w 12088748"/>
                  <a:gd name="connsiteY59" fmla="*/ 10482419 h 13511369"/>
                  <a:gd name="connsiteX60" fmla="*/ 238743 w 12088748"/>
                  <a:gd name="connsiteY60" fmla="*/ 10535057 h 13511369"/>
                  <a:gd name="connsiteX61" fmla="*/ 17287 w 12088748"/>
                  <a:gd name="connsiteY61" fmla="*/ 10430282 h 13511369"/>
                  <a:gd name="connsiteX62" fmla="*/ 78009 w 12088748"/>
                  <a:gd name="connsiteY62" fmla="*/ 10608625 h 13511369"/>
                  <a:gd name="connsiteX63" fmla="*/ 11334 w 12088748"/>
                  <a:gd name="connsiteY63" fmla="*/ 10787219 h 13511369"/>
                  <a:gd name="connsiteX64" fmla="*/ 112537 w 12088748"/>
                  <a:gd name="connsiteY64" fmla="*/ 11056551 h 13511369"/>
                  <a:gd name="connsiteX65" fmla="*/ 8953 w 12088748"/>
                  <a:gd name="connsiteY65" fmla="*/ 11234894 h 13511369"/>
                  <a:gd name="connsiteX66" fmla="*/ 17287 w 12088748"/>
                  <a:gd name="connsiteY66" fmla="*/ 11420882 h 13511369"/>
                  <a:gd name="connsiteX67" fmla="*/ 158972 w 12088748"/>
                  <a:gd name="connsiteY67" fmla="*/ 11470638 h 13511369"/>
                  <a:gd name="connsiteX68" fmla="*/ 455437 w 12088748"/>
                  <a:gd name="connsiteY68" fmla="*/ 11497082 h 13511369"/>
                  <a:gd name="connsiteX69" fmla="*/ 623315 w 12088748"/>
                  <a:gd name="connsiteY69" fmla="*/ 11544457 h 13511369"/>
                  <a:gd name="connsiteX70" fmla="*/ 737615 w 12088748"/>
                  <a:gd name="connsiteY70" fmla="*/ 11489688 h 13511369"/>
                  <a:gd name="connsiteX71" fmla="*/ 912637 w 12088748"/>
                  <a:gd name="connsiteY71" fmla="*/ 11535182 h 13511369"/>
                  <a:gd name="connsiteX72" fmla="*/ 1078134 w 12088748"/>
                  <a:gd name="connsiteY72" fmla="*/ 11413488 h 13511369"/>
                  <a:gd name="connsiteX73" fmla="*/ 1155524 w 12088748"/>
                  <a:gd name="connsiteY73" fmla="*/ 11470889 h 13511369"/>
                  <a:gd name="connsiteX74" fmla="*/ 1294828 w 12088748"/>
                  <a:gd name="connsiteY74" fmla="*/ 11496832 h 13511369"/>
                  <a:gd name="connsiteX75" fmla="*/ 1466278 w 12088748"/>
                  <a:gd name="connsiteY75" fmla="*/ 11508738 h 13511369"/>
                  <a:gd name="connsiteX76" fmla="*/ 1552003 w 12088748"/>
                  <a:gd name="connsiteY76" fmla="*/ 11573032 h 13511369"/>
                  <a:gd name="connsiteX77" fmla="*/ 1652015 w 12088748"/>
                  <a:gd name="connsiteY77" fmla="*/ 11580175 h 13511369"/>
                  <a:gd name="connsiteX78" fmla="*/ 1731787 w 12088748"/>
                  <a:gd name="connsiteY78" fmla="*/ 11592332 h 13511369"/>
                  <a:gd name="connsiteX79" fmla="*/ 1659159 w 12088748"/>
                  <a:gd name="connsiteY79" fmla="*/ 11737338 h 13511369"/>
                  <a:gd name="connsiteX80" fmla="*/ 1693687 w 12088748"/>
                  <a:gd name="connsiteY80" fmla="*/ 11992382 h 13511369"/>
                  <a:gd name="connsiteX81" fmla="*/ 1871090 w 12088748"/>
                  <a:gd name="connsiteY81" fmla="*/ 12130244 h 13511369"/>
                  <a:gd name="connsiteX82" fmla="*/ 1993724 w 12088748"/>
                  <a:gd name="connsiteY82" fmla="*/ 12056676 h 13511369"/>
                  <a:gd name="connsiteX83" fmla="*/ 2066353 w 12088748"/>
                  <a:gd name="connsiteY83" fmla="*/ 12104050 h 13511369"/>
                  <a:gd name="connsiteX84" fmla="*/ 2142553 w 12088748"/>
                  <a:gd name="connsiteY84" fmla="*/ 12034994 h 13511369"/>
                  <a:gd name="connsiteX85" fmla="*/ 2242565 w 12088748"/>
                  <a:gd name="connsiteY85" fmla="*/ 12058807 h 13511369"/>
                  <a:gd name="connsiteX86" fmla="*/ 2473547 w 12088748"/>
                  <a:gd name="connsiteY86" fmla="*/ 12008800 h 13511369"/>
                  <a:gd name="connsiteX87" fmla="*/ 2524743 w 12088748"/>
                  <a:gd name="connsiteY87" fmla="*/ 11899513 h 13511369"/>
                  <a:gd name="connsiteX88" fmla="*/ 2893837 w 12088748"/>
                  <a:gd name="connsiteY88" fmla="*/ 12030482 h 13511369"/>
                  <a:gd name="connsiteX89" fmla="*/ 2983134 w 12088748"/>
                  <a:gd name="connsiteY89" fmla="*/ 12018325 h 13511369"/>
                  <a:gd name="connsiteX90" fmla="*/ 3084337 w 12088748"/>
                  <a:gd name="connsiteY90" fmla="*/ 12182882 h 13511369"/>
                  <a:gd name="connsiteX91" fmla="*/ 3323653 w 12088748"/>
                  <a:gd name="connsiteY91" fmla="*/ 12127863 h 13511369"/>
                  <a:gd name="connsiteX92" fmla="*/ 3433190 w 12088748"/>
                  <a:gd name="connsiteY92" fmla="*/ 12196919 h 13511369"/>
                  <a:gd name="connsiteX93" fmla="*/ 3586781 w 12088748"/>
                  <a:gd name="connsiteY93" fmla="*/ 12266226 h 13511369"/>
                  <a:gd name="connsiteX94" fmla="*/ 3522487 w 12088748"/>
                  <a:gd name="connsiteY94" fmla="*/ 12387670 h 13511369"/>
                  <a:gd name="connsiteX95" fmla="*/ 3607022 w 12088748"/>
                  <a:gd name="connsiteY95" fmla="*/ 12592207 h 13511369"/>
                  <a:gd name="connsiteX96" fmla="*/ 3560587 w 12088748"/>
                  <a:gd name="connsiteY96" fmla="*/ 12773432 h 13511369"/>
                  <a:gd name="connsiteX97" fmla="*/ 3545109 w 12088748"/>
                  <a:gd name="connsiteY97" fmla="*/ 12987494 h 13511369"/>
                  <a:gd name="connsiteX98" fmla="*/ 3636787 w 12088748"/>
                  <a:gd name="connsiteY98" fmla="*/ 13211582 h 13511369"/>
                  <a:gd name="connsiteX99" fmla="*/ 3922537 w 12088748"/>
                  <a:gd name="connsiteY99" fmla="*/ 13440182 h 13511369"/>
                  <a:gd name="connsiteX100" fmla="*/ 4514278 w 12088748"/>
                  <a:gd name="connsiteY100" fmla="*/ 13511369 h 13511369"/>
                  <a:gd name="connsiteX101" fmla="*/ 4549996 w 12088748"/>
                  <a:gd name="connsiteY101" fmla="*/ 13442312 h 13511369"/>
                  <a:gd name="connsiteX102" fmla="*/ 4208287 w 12088748"/>
                  <a:gd name="connsiteY102" fmla="*/ 13154432 h 13511369"/>
                  <a:gd name="connsiteX103" fmla="*/ 4635722 w 12088748"/>
                  <a:gd name="connsiteY103" fmla="*/ 13268482 h 13511369"/>
                  <a:gd name="connsiteX104" fmla="*/ 4951237 w 12088748"/>
                  <a:gd name="connsiteY104" fmla="*/ 13268732 h 13511369"/>
                  <a:gd name="connsiteX105" fmla="*/ 5052440 w 12088748"/>
                  <a:gd name="connsiteY105" fmla="*/ 13058932 h 13511369"/>
                  <a:gd name="connsiteX106" fmla="*/ 5011959 w 12088748"/>
                  <a:gd name="connsiteY106" fmla="*/ 12985113 h 13511369"/>
                  <a:gd name="connsiteX107" fmla="*/ 5008387 w 12088748"/>
                  <a:gd name="connsiteY107" fmla="*/ 12678182 h 13511369"/>
                  <a:gd name="connsiteX108" fmla="*/ 5084587 w 12088748"/>
                  <a:gd name="connsiteY108" fmla="*/ 12563882 h 13511369"/>
                  <a:gd name="connsiteX109" fmla="*/ 5046487 w 12088748"/>
                  <a:gd name="connsiteY109" fmla="*/ 12225745 h 13511369"/>
                  <a:gd name="connsiteX110" fmla="*/ 5375100 w 12088748"/>
                  <a:gd name="connsiteY110" fmla="*/ 12097157 h 13511369"/>
                  <a:gd name="connsiteX111" fmla="*/ 5656087 w 12088748"/>
                  <a:gd name="connsiteY111" fmla="*/ 12180502 h 13511369"/>
                  <a:gd name="connsiteX112" fmla="*/ 5541787 w 12088748"/>
                  <a:gd name="connsiteY112" fmla="*/ 11249432 h 13511369"/>
                  <a:gd name="connsiteX113" fmla="*/ 5602510 w 12088748"/>
                  <a:gd name="connsiteY113" fmla="*/ 10722925 h 13511369"/>
                  <a:gd name="connsiteX114" fmla="*/ 5485827 w 12088748"/>
                  <a:gd name="connsiteY114" fmla="*/ 10663394 h 13511369"/>
                  <a:gd name="connsiteX115" fmla="*/ 5602509 w 12088748"/>
                  <a:gd name="connsiteY115" fmla="*/ 10701495 h 13511369"/>
                  <a:gd name="connsiteX116" fmla="*/ 5628703 w 12088748"/>
                  <a:gd name="connsiteY116" fmla="*/ 10160950 h 13511369"/>
                  <a:gd name="connsiteX117" fmla="*/ 5715618 w 12088748"/>
                  <a:gd name="connsiteY117" fmla="*/ 9775438 h 13511369"/>
                  <a:gd name="connsiteX118" fmla="*/ 5847778 w 12088748"/>
                  <a:gd name="connsiteY118" fmla="*/ 9408475 h 13511369"/>
                  <a:gd name="connsiteX119" fmla="*/ 5938265 w 12088748"/>
                  <a:gd name="connsiteY119" fmla="*/ 9196544 h 13511369"/>
                  <a:gd name="connsiteX120" fmla="*/ 5776340 w 12088748"/>
                  <a:gd name="connsiteY120" fmla="*/ 9329894 h 13511369"/>
                  <a:gd name="connsiteX121" fmla="*/ 5940647 w 12088748"/>
                  <a:gd name="connsiteY121" fmla="*/ 9137013 h 13511369"/>
                  <a:gd name="connsiteX122" fmla="*/ 5972794 w 12088748"/>
                  <a:gd name="connsiteY122" fmla="*/ 8956289 h 13511369"/>
                  <a:gd name="connsiteX123" fmla="*/ 5976365 w 12088748"/>
                  <a:gd name="connsiteY123" fmla="*/ 9087006 h 13511369"/>
                  <a:gd name="connsiteX124" fmla="*/ 6458567 w 12088748"/>
                  <a:gd name="connsiteY124" fmla="*/ 8201432 h 13511369"/>
                  <a:gd name="connsiteX125" fmla="*/ 6221634 w 12088748"/>
                  <a:gd name="connsiteY125" fmla="*/ 8101170 h 13511369"/>
                  <a:gd name="connsiteX126" fmla="*/ 6443090 w 12088748"/>
                  <a:gd name="connsiteY126" fmla="*/ 8110694 h 13511369"/>
                  <a:gd name="connsiteX127" fmla="*/ 6713363 w 12088748"/>
                  <a:gd name="connsiteY127" fmla="*/ 8074975 h 13511369"/>
                  <a:gd name="connsiteX128" fmla="*/ 6872907 w 12088748"/>
                  <a:gd name="connsiteY128" fmla="*/ 8032113 h 13511369"/>
                  <a:gd name="connsiteX129" fmla="*/ 6802659 w 12088748"/>
                  <a:gd name="connsiteY129" fmla="*/ 7972582 h 13511369"/>
                  <a:gd name="connsiteX130" fmla="*/ 6894339 w 12088748"/>
                  <a:gd name="connsiteY130" fmla="*/ 7846626 h 13511369"/>
                  <a:gd name="connsiteX131" fmla="*/ 6997921 w 12088748"/>
                  <a:gd name="connsiteY131" fmla="*/ 7867807 h 13511369"/>
                  <a:gd name="connsiteX132" fmla="*/ 7034832 w 12088748"/>
                  <a:gd name="connsiteY132" fmla="*/ 7793990 h 13511369"/>
                  <a:gd name="connsiteX133" fmla="*/ 6961013 w 12088748"/>
                  <a:gd name="connsiteY133" fmla="*/ 7693975 h 13511369"/>
                  <a:gd name="connsiteX134" fmla="*/ 6927676 w 12088748"/>
                  <a:gd name="connsiteY134" fmla="*/ 7596344 h 13511369"/>
                  <a:gd name="connsiteX135" fmla="*/ 6837187 w 12088748"/>
                  <a:gd name="connsiteY135" fmla="*/ 7591832 h 13511369"/>
                  <a:gd name="connsiteX136" fmla="*/ 6763369 w 12088748"/>
                  <a:gd name="connsiteY136" fmla="*/ 7674925 h 13511369"/>
                  <a:gd name="connsiteX137" fmla="*/ 6627637 w 12088748"/>
                  <a:gd name="connsiteY137" fmla="*/ 7687082 h 13511369"/>
                  <a:gd name="connsiteX138" fmla="*/ 6687169 w 12088748"/>
                  <a:gd name="connsiteY138" fmla="*/ 7617775 h 13511369"/>
                  <a:gd name="connsiteX139" fmla="*/ 6699076 w 12088748"/>
                  <a:gd name="connsiteY139" fmla="*/ 7529669 h 13511369"/>
                  <a:gd name="connsiteX140" fmla="*/ 6720506 w 12088748"/>
                  <a:gd name="connsiteY140" fmla="*/ 7467756 h 13511369"/>
                  <a:gd name="connsiteX141" fmla="*/ 6684787 w 12088748"/>
                  <a:gd name="connsiteY141" fmla="*/ 7401332 h 13511369"/>
                  <a:gd name="connsiteX142" fmla="*/ 6620494 w 12088748"/>
                  <a:gd name="connsiteY142" fmla="*/ 7432038 h 13511369"/>
                  <a:gd name="connsiteX143" fmla="*/ 6618112 w 12088748"/>
                  <a:gd name="connsiteY143" fmla="*/ 7351326 h 13511369"/>
                  <a:gd name="connsiteX144" fmla="*/ 6837188 w 12088748"/>
                  <a:gd name="connsiteY144" fmla="*/ 7243919 h 13511369"/>
                  <a:gd name="connsiteX145" fmla="*/ 6801469 w 12088748"/>
                  <a:gd name="connsiteY145" fmla="*/ 7089138 h 13511369"/>
                  <a:gd name="connsiteX146" fmla="*/ 6877669 w 12088748"/>
                  <a:gd name="connsiteY146" fmla="*/ 7072469 h 13511369"/>
                  <a:gd name="connsiteX147" fmla="*/ 6856237 w 12088748"/>
                  <a:gd name="connsiteY147" fmla="*/ 6982232 h 13511369"/>
                  <a:gd name="connsiteX148" fmla="*/ 6961013 w 12088748"/>
                  <a:gd name="connsiteY148" fmla="*/ 6984363 h 13511369"/>
                  <a:gd name="connsiteX149" fmla="*/ 7003876 w 12088748"/>
                  <a:gd name="connsiteY149" fmla="*/ 6903400 h 13511369"/>
                  <a:gd name="connsiteX150" fmla="*/ 7106269 w 12088748"/>
                  <a:gd name="connsiteY150" fmla="*/ 6936738 h 13511369"/>
                  <a:gd name="connsiteX151" fmla="*/ 7180088 w 12088748"/>
                  <a:gd name="connsiteY151" fmla="*/ 7039132 h 13511369"/>
                  <a:gd name="connsiteX152" fmla="*/ 7246763 w 12088748"/>
                  <a:gd name="connsiteY152" fmla="*/ 6979600 h 13511369"/>
                  <a:gd name="connsiteX153" fmla="*/ 7187232 w 12088748"/>
                  <a:gd name="connsiteY153" fmla="*/ 6843869 h 13511369"/>
                  <a:gd name="connsiteX154" fmla="*/ 7244381 w 12088748"/>
                  <a:gd name="connsiteY154" fmla="*/ 6896506 h 13511369"/>
                  <a:gd name="connsiteX155" fmla="*/ 7361063 w 12088748"/>
                  <a:gd name="connsiteY155" fmla="*/ 6934357 h 13511369"/>
                  <a:gd name="connsiteX156" fmla="*/ 7434882 w 12088748"/>
                  <a:gd name="connsiteY156" fmla="*/ 7006046 h 13511369"/>
                  <a:gd name="connsiteX157" fmla="*/ 7403926 w 12088748"/>
                  <a:gd name="connsiteY157" fmla="*/ 7144158 h 13511369"/>
                  <a:gd name="connsiteX158" fmla="*/ 7475363 w 12088748"/>
                  <a:gd name="connsiteY158" fmla="*/ 7108439 h 13511369"/>
                  <a:gd name="connsiteX159" fmla="*/ 7465837 w 12088748"/>
                  <a:gd name="connsiteY159" fmla="*/ 7077482 h 13511369"/>
                  <a:gd name="connsiteX160" fmla="*/ 7542038 w 12088748"/>
                  <a:gd name="connsiteY160" fmla="*/ 7163208 h 13511369"/>
                  <a:gd name="connsiteX161" fmla="*/ 7477744 w 12088748"/>
                  <a:gd name="connsiteY161" fmla="*/ 7244171 h 13511369"/>
                  <a:gd name="connsiteX162" fmla="*/ 7542037 w 12088748"/>
                  <a:gd name="connsiteY162" fmla="*/ 7325132 h 13511369"/>
                  <a:gd name="connsiteX163" fmla="*/ 7468219 w 12088748"/>
                  <a:gd name="connsiteY163" fmla="*/ 7344183 h 13511369"/>
                  <a:gd name="connsiteX164" fmla="*/ 7375351 w 12088748"/>
                  <a:gd name="connsiteY164" fmla="*/ 7296558 h 13511369"/>
                  <a:gd name="connsiteX165" fmla="*/ 7327726 w 12088748"/>
                  <a:gd name="connsiteY165" fmla="*/ 7406096 h 13511369"/>
                  <a:gd name="connsiteX166" fmla="*/ 7403926 w 12088748"/>
                  <a:gd name="connsiteY166" fmla="*/ 7425146 h 13511369"/>
                  <a:gd name="connsiteX167" fmla="*/ 7458694 w 12088748"/>
                  <a:gd name="connsiteY167" fmla="*/ 7484677 h 13511369"/>
                  <a:gd name="connsiteX168" fmla="*/ 7484888 w 12088748"/>
                  <a:gd name="connsiteY168" fmla="*/ 7515382 h 13511369"/>
                  <a:gd name="connsiteX169" fmla="*/ 7505128 w 12088748"/>
                  <a:gd name="connsiteY169" fmla="*/ 7467755 h 13511369"/>
                  <a:gd name="connsiteX170" fmla="*/ 7563469 w 12088748"/>
                  <a:gd name="connsiteY170" fmla="*/ 7529921 h 13511369"/>
                  <a:gd name="connsiteX171" fmla="*/ 7656338 w 12088748"/>
                  <a:gd name="connsiteY171" fmla="*/ 7615646 h 13511369"/>
                  <a:gd name="connsiteX172" fmla="*/ 7656338 w 12088748"/>
                  <a:gd name="connsiteY172" fmla="*/ 7510871 h 13511369"/>
                  <a:gd name="connsiteX173" fmla="*/ 7830168 w 12088748"/>
                  <a:gd name="connsiteY173" fmla="*/ 7606120 h 13511369"/>
                  <a:gd name="connsiteX174" fmla="*/ 7723013 w 12088748"/>
                  <a:gd name="connsiteY174" fmla="*/ 7370377 h 13511369"/>
                  <a:gd name="connsiteX175" fmla="*/ 7725394 w 12088748"/>
                  <a:gd name="connsiteY175" fmla="*/ 7234646 h 13511369"/>
                  <a:gd name="connsiteX176" fmla="*/ 7630144 w 12088748"/>
                  <a:gd name="connsiteY176" fmla="*/ 7206071 h 13511369"/>
                  <a:gd name="connsiteX177" fmla="*/ 7694437 w 12088748"/>
                  <a:gd name="connsiteY177" fmla="*/ 7039382 h 13511369"/>
                  <a:gd name="connsiteX178" fmla="*/ 8392144 w 12088748"/>
                  <a:gd name="connsiteY178" fmla="*/ 6653621 h 13511369"/>
                  <a:gd name="connsiteX179" fmla="*/ 8720757 w 12088748"/>
                  <a:gd name="connsiteY179" fmla="*/ 6591708 h 13511369"/>
                  <a:gd name="connsiteX180" fmla="*/ 8739807 w 12088748"/>
                  <a:gd name="connsiteY180" fmla="*/ 6696483 h 13511369"/>
                  <a:gd name="connsiteX181" fmla="*/ 8813626 w 12088748"/>
                  <a:gd name="connsiteY181" fmla="*/ 6701246 h 13511369"/>
                  <a:gd name="connsiteX182" fmla="*/ 8789812 w 12088748"/>
                  <a:gd name="connsiteY182" fmla="*/ 6548844 h 13511369"/>
                  <a:gd name="connsiteX183" fmla="*/ 9332737 w 12088748"/>
                  <a:gd name="connsiteY183" fmla="*/ 6544082 h 13511369"/>
                  <a:gd name="connsiteX184" fmla="*/ 9520856 w 12088748"/>
                  <a:gd name="connsiteY184" fmla="*/ 6494075 h 13511369"/>
                  <a:gd name="connsiteX185" fmla="*/ 9647062 w 12088748"/>
                  <a:gd name="connsiteY185" fmla="*/ 6298813 h 13511369"/>
                  <a:gd name="connsiteX186" fmla="*/ 9923287 w 12088748"/>
                  <a:gd name="connsiteY186" fmla="*/ 6334532 h 13511369"/>
                  <a:gd name="connsiteX187" fmla="*/ 9887569 w 12088748"/>
                  <a:gd name="connsiteY187" fmla="*/ 6420258 h 13511369"/>
                  <a:gd name="connsiteX188" fmla="*/ 9744694 w 12088748"/>
                  <a:gd name="connsiteY188" fmla="*/ 6434546 h 13511369"/>
                  <a:gd name="connsiteX189" fmla="*/ 9813749 w 12088748"/>
                  <a:gd name="connsiteY189" fmla="*/ 6489313 h 13511369"/>
                  <a:gd name="connsiteX190" fmla="*/ 9682782 w 12088748"/>
                  <a:gd name="connsiteY190" fmla="*/ 6517889 h 13511369"/>
                  <a:gd name="connsiteX191" fmla="*/ 9556576 w 12088748"/>
                  <a:gd name="connsiteY191" fmla="*/ 6508364 h 13511369"/>
                  <a:gd name="connsiteX192" fmla="*/ 9470850 w 12088748"/>
                  <a:gd name="connsiteY192" fmla="*/ 6544082 h 13511369"/>
                  <a:gd name="connsiteX193" fmla="*/ 9439894 w 12088748"/>
                  <a:gd name="connsiteY193" fmla="*/ 6848883 h 13511369"/>
                  <a:gd name="connsiteX194" fmla="*/ 9601819 w 12088748"/>
                  <a:gd name="connsiteY194" fmla="*/ 6882220 h 13511369"/>
                  <a:gd name="connsiteX195" fmla="*/ 9808987 w 12088748"/>
                  <a:gd name="connsiteY195" fmla="*/ 6696482 h 13511369"/>
                  <a:gd name="connsiteX196" fmla="*/ 9847088 w 12088748"/>
                  <a:gd name="connsiteY196" fmla="*/ 6794114 h 13511369"/>
                  <a:gd name="connsiteX197" fmla="*/ 9994726 w 12088748"/>
                  <a:gd name="connsiteY197" fmla="*/ 6717914 h 13511369"/>
                  <a:gd name="connsiteX198" fmla="*/ 9894713 w 12088748"/>
                  <a:gd name="connsiteY198" fmla="*/ 6956040 h 13511369"/>
                  <a:gd name="connsiteX199" fmla="*/ 10037588 w 12088748"/>
                  <a:gd name="connsiteY199" fmla="*/ 6898889 h 13511369"/>
                  <a:gd name="connsiteX200" fmla="*/ 10004251 w 12088748"/>
                  <a:gd name="connsiteY200" fmla="*/ 6986996 h 13511369"/>
                  <a:gd name="connsiteX201" fmla="*/ 10235232 w 12088748"/>
                  <a:gd name="connsiteY201" fmla="*/ 6984614 h 13511369"/>
                  <a:gd name="connsiteX202" fmla="*/ 10075687 w 12088748"/>
                  <a:gd name="connsiteY202" fmla="*/ 7039382 h 13511369"/>
                  <a:gd name="connsiteX203" fmla="*/ 9966151 w 12088748"/>
                  <a:gd name="connsiteY203" fmla="*/ 7096533 h 13511369"/>
                  <a:gd name="connsiteX204" fmla="*/ 9847088 w 12088748"/>
                  <a:gd name="connsiteY204" fmla="*/ 7210833 h 13511369"/>
                  <a:gd name="connsiteX205" fmla="*/ 9882806 w 12088748"/>
                  <a:gd name="connsiteY205" fmla="*/ 7270363 h 13511369"/>
                  <a:gd name="connsiteX206" fmla="*/ 9925669 w 12088748"/>
                  <a:gd name="connsiteY206" fmla="*/ 7320371 h 13511369"/>
                  <a:gd name="connsiteX207" fmla="*/ 10004251 w 12088748"/>
                  <a:gd name="connsiteY207" fmla="*/ 7287033 h 13511369"/>
                  <a:gd name="connsiteX208" fmla="*/ 10016156 w 12088748"/>
                  <a:gd name="connsiteY208" fmla="*/ 7348944 h 13511369"/>
                  <a:gd name="connsiteX209" fmla="*/ 10130457 w 12088748"/>
                  <a:gd name="connsiteY209" fmla="*/ 7210833 h 13511369"/>
                  <a:gd name="connsiteX210" fmla="*/ 10166176 w 12088748"/>
                  <a:gd name="connsiteY210" fmla="*/ 7356089 h 13511369"/>
                  <a:gd name="connsiteX211" fmla="*/ 10261426 w 12088748"/>
                  <a:gd name="connsiteY211" fmla="*/ 7239408 h 13511369"/>
                  <a:gd name="connsiteX212" fmla="*/ 10287619 w 12088748"/>
                  <a:gd name="connsiteY212" fmla="*/ 7401332 h 13511369"/>
                  <a:gd name="connsiteX213" fmla="*/ 10361437 w 12088748"/>
                  <a:gd name="connsiteY213" fmla="*/ 7477532 h 13511369"/>
                  <a:gd name="connsiteX214" fmla="*/ 10151887 w 12088748"/>
                  <a:gd name="connsiteY214" fmla="*/ 7591832 h 13511369"/>
                  <a:gd name="connsiteX215" fmla="*/ 10304288 w 12088748"/>
                  <a:gd name="connsiteY215" fmla="*/ 7741852 h 13511369"/>
                  <a:gd name="connsiteX216" fmla="*/ 10335244 w 12088748"/>
                  <a:gd name="connsiteY216" fmla="*/ 7644221 h 13511369"/>
                  <a:gd name="connsiteX217" fmla="*/ 10406680 w 12088748"/>
                  <a:gd name="connsiteY217" fmla="*/ 7732326 h 13511369"/>
                  <a:gd name="connsiteX218" fmla="*/ 10528126 w 12088748"/>
                  <a:gd name="connsiteY218" fmla="*/ 7691846 h 13511369"/>
                  <a:gd name="connsiteX219" fmla="*/ 10532887 w 12088748"/>
                  <a:gd name="connsiteY219" fmla="*/ 7777570 h 13511369"/>
                  <a:gd name="connsiteX220" fmla="*/ 10530506 w 12088748"/>
                  <a:gd name="connsiteY220" fmla="*/ 7875200 h 13511369"/>
                  <a:gd name="connsiteX221" fmla="*/ 10640043 w 12088748"/>
                  <a:gd name="connsiteY221" fmla="*/ 7837101 h 13511369"/>
                  <a:gd name="connsiteX222" fmla="*/ 10680526 w 12088748"/>
                  <a:gd name="connsiteY222" fmla="*/ 8075227 h 13511369"/>
                  <a:gd name="connsiteX223" fmla="*/ 10818637 w 12088748"/>
                  <a:gd name="connsiteY223" fmla="*/ 8106182 h 13511369"/>
                  <a:gd name="connsiteX224" fmla="*/ 10832925 w 12088748"/>
                  <a:gd name="connsiteY224" fmla="*/ 7815670 h 13511369"/>
                  <a:gd name="connsiteX225" fmla="*/ 10923413 w 12088748"/>
                  <a:gd name="connsiteY225" fmla="*/ 7791858 h 13511369"/>
                  <a:gd name="connsiteX226" fmla="*/ 10992469 w 12088748"/>
                  <a:gd name="connsiteY226" fmla="*/ 7620407 h 13511369"/>
                  <a:gd name="connsiteX227" fmla="*/ 10954369 w 12088748"/>
                  <a:gd name="connsiteY227" fmla="*/ 7491821 h 13511369"/>
                  <a:gd name="connsiteX228" fmla="*/ 10859119 w 12088748"/>
                  <a:gd name="connsiteY228" fmla="*/ 7479913 h 13511369"/>
                  <a:gd name="connsiteX229" fmla="*/ 10906743 w 12088748"/>
                  <a:gd name="connsiteY229" fmla="*/ 7360851 h 13511369"/>
                  <a:gd name="connsiteX230" fmla="*/ 10801969 w 12088748"/>
                  <a:gd name="connsiteY230" fmla="*/ 7289414 h 13511369"/>
                  <a:gd name="connsiteX231" fmla="*/ 10761487 w 12088748"/>
                  <a:gd name="connsiteY231" fmla="*/ 7058432 h 13511369"/>
                  <a:gd name="connsiteX232" fmla="*/ 10443987 w 12088748"/>
                  <a:gd name="connsiteY232" fmla="*/ 7020332 h 13511369"/>
                  <a:gd name="connsiteX233" fmla="*/ 10513838 w 12088748"/>
                  <a:gd name="connsiteY233" fmla="*/ 6915558 h 13511369"/>
                  <a:gd name="connsiteX234" fmla="*/ 10637663 w 12088748"/>
                  <a:gd name="connsiteY234" fmla="*/ 6896508 h 13511369"/>
                  <a:gd name="connsiteX235" fmla="*/ 10647187 w 12088748"/>
                  <a:gd name="connsiteY235" fmla="*/ 6810782 h 13511369"/>
                  <a:gd name="connsiteX236" fmla="*/ 10859912 w 12088748"/>
                  <a:gd name="connsiteY236" fmla="*/ 6899682 h 13511369"/>
                  <a:gd name="connsiteX237" fmla="*/ 10875787 w 12088748"/>
                  <a:gd name="connsiteY237" fmla="*/ 6677432 h 13511369"/>
                  <a:gd name="connsiteX238" fmla="*/ 10666237 w 12088748"/>
                  <a:gd name="connsiteY238" fmla="*/ 6772682 h 13511369"/>
                  <a:gd name="connsiteX239" fmla="*/ 10590037 w 12088748"/>
                  <a:gd name="connsiteY239" fmla="*/ 6544082 h 13511369"/>
                  <a:gd name="connsiteX240" fmla="*/ 10361437 w 12088748"/>
                  <a:gd name="connsiteY240" fmla="*/ 6753632 h 13511369"/>
                  <a:gd name="connsiteX241" fmla="*/ 10374138 w 12088748"/>
                  <a:gd name="connsiteY241" fmla="*/ 6588533 h 13511369"/>
                  <a:gd name="connsiteX242" fmla="*/ 10386837 w 12088748"/>
                  <a:gd name="connsiteY242" fmla="*/ 6464707 h 13511369"/>
                  <a:gd name="connsiteX243" fmla="*/ 10331672 w 12088748"/>
                  <a:gd name="connsiteY243" fmla="*/ 6436675 h 13511369"/>
                  <a:gd name="connsiteX244" fmla="*/ 10278888 w 12088748"/>
                  <a:gd name="connsiteY244" fmla="*/ 6452008 h 13511369"/>
                  <a:gd name="connsiteX245" fmla="*/ 10158237 w 12088748"/>
                  <a:gd name="connsiteY245" fmla="*/ 6236107 h 13511369"/>
                  <a:gd name="connsiteX246" fmla="*/ 10323338 w 12088748"/>
                  <a:gd name="connsiteY246" fmla="*/ 6274208 h 13511369"/>
                  <a:gd name="connsiteX247" fmla="*/ 10564638 w 12088748"/>
                  <a:gd name="connsiteY247" fmla="*/ 6274208 h 13511369"/>
                  <a:gd name="connsiteX248" fmla="*/ 10694812 w 12088748"/>
                  <a:gd name="connsiteY248" fmla="*/ 6134507 h 13511369"/>
                  <a:gd name="connsiteX249" fmla="*/ 10593213 w 12088748"/>
                  <a:gd name="connsiteY249" fmla="*/ 6023383 h 13511369"/>
                  <a:gd name="connsiteX250" fmla="*/ 10380487 w 12088748"/>
                  <a:gd name="connsiteY250" fmla="*/ 5975757 h 13511369"/>
                  <a:gd name="connsiteX251" fmla="*/ 10561462 w 12088748"/>
                  <a:gd name="connsiteY251" fmla="*/ 5845582 h 13511369"/>
                  <a:gd name="connsiteX252" fmla="*/ 10507488 w 12088748"/>
                  <a:gd name="connsiteY252" fmla="*/ 5728108 h 13511369"/>
                  <a:gd name="connsiteX253" fmla="*/ 10561463 w 12088748"/>
                  <a:gd name="connsiteY253" fmla="*/ 5607458 h 13511369"/>
                  <a:gd name="connsiteX254" fmla="*/ 10523362 w 12088748"/>
                  <a:gd name="connsiteY254" fmla="*/ 5604282 h 13511369"/>
                  <a:gd name="connsiteX255" fmla="*/ 10488438 w 12088748"/>
                  <a:gd name="connsiteY255" fmla="*/ 5528083 h 13511369"/>
                  <a:gd name="connsiteX256" fmla="*/ 10329687 w 12088748"/>
                  <a:gd name="connsiteY256" fmla="*/ 5375682 h 13511369"/>
                  <a:gd name="connsiteX257" fmla="*/ 10599563 w 12088748"/>
                  <a:gd name="connsiteY257" fmla="*/ 5480458 h 13511369"/>
                  <a:gd name="connsiteX258" fmla="*/ 10742437 w 12088748"/>
                  <a:gd name="connsiteY258" fmla="*/ 5439182 h 13511369"/>
                  <a:gd name="connsiteX259" fmla="*/ 10717038 w 12088748"/>
                  <a:gd name="connsiteY259" fmla="*/ 5686833 h 13511369"/>
                  <a:gd name="connsiteX260" fmla="*/ 10894837 w 12088748"/>
                  <a:gd name="connsiteY260" fmla="*/ 5724932 h 13511369"/>
                  <a:gd name="connsiteX261" fmla="*/ 10951988 w 12088748"/>
                  <a:gd name="connsiteY261" fmla="*/ 5550308 h 13511369"/>
                  <a:gd name="connsiteX262" fmla="*/ 10993262 w 12088748"/>
                  <a:gd name="connsiteY262" fmla="*/ 5321707 h 13511369"/>
                  <a:gd name="connsiteX263" fmla="*/ 10913888 w 12088748"/>
                  <a:gd name="connsiteY263" fmla="*/ 5118508 h 13511369"/>
                  <a:gd name="connsiteX264" fmla="*/ 10856737 w 12088748"/>
                  <a:gd name="connsiteY264" fmla="*/ 5020082 h 13511369"/>
                  <a:gd name="connsiteX265" fmla="*/ 10777363 w 12088748"/>
                  <a:gd name="connsiteY265" fmla="*/ 5137558 h 13511369"/>
                  <a:gd name="connsiteX266" fmla="*/ 10707513 w 12088748"/>
                  <a:gd name="connsiteY266" fmla="*/ 5096283 h 13511369"/>
                  <a:gd name="connsiteX267" fmla="*/ 10675763 w 12088748"/>
                  <a:gd name="connsiteY267" fmla="*/ 5216933 h 13511369"/>
                  <a:gd name="connsiteX268" fmla="*/ 10574162 w 12088748"/>
                  <a:gd name="connsiteY268" fmla="*/ 5220107 h 13511369"/>
                  <a:gd name="connsiteX269" fmla="*/ 10494787 w 12088748"/>
                  <a:gd name="connsiteY269" fmla="*/ 5077232 h 13511369"/>
                  <a:gd name="connsiteX270" fmla="*/ 10456687 w 12088748"/>
                  <a:gd name="connsiteY270" fmla="*/ 4924832 h 13511369"/>
                  <a:gd name="connsiteX271" fmla="*/ 10240787 w 12088748"/>
                  <a:gd name="connsiteY271" fmla="*/ 4928007 h 13511369"/>
                  <a:gd name="connsiteX272" fmla="*/ 10266187 w 12088748"/>
                  <a:gd name="connsiteY272" fmla="*/ 5153432 h 13511369"/>
                  <a:gd name="connsiteX273" fmla="*/ 10228088 w 12088748"/>
                  <a:gd name="connsiteY273" fmla="*/ 4959758 h 13511369"/>
                  <a:gd name="connsiteX274" fmla="*/ 10183637 w 12088748"/>
                  <a:gd name="connsiteY274" fmla="*/ 4972457 h 13511369"/>
                  <a:gd name="connsiteX275" fmla="*/ 10113787 w 12088748"/>
                  <a:gd name="connsiteY275" fmla="*/ 4861332 h 13511369"/>
                  <a:gd name="connsiteX276" fmla="*/ 10018538 w 12088748"/>
                  <a:gd name="connsiteY276" fmla="*/ 4931183 h 13511369"/>
                  <a:gd name="connsiteX277" fmla="*/ 9862962 w 12088748"/>
                  <a:gd name="connsiteY277" fmla="*/ 5058182 h 13511369"/>
                  <a:gd name="connsiteX278" fmla="*/ 10228087 w 12088748"/>
                  <a:gd name="connsiteY278" fmla="*/ 4724807 h 13511369"/>
                  <a:gd name="connsiteX279" fmla="*/ 10372550 w 12088748"/>
                  <a:gd name="connsiteY279" fmla="*/ 4634321 h 13511369"/>
                  <a:gd name="connsiteX280" fmla="*/ 10590037 w 12088748"/>
                  <a:gd name="connsiteY280" fmla="*/ 4581932 h 13511369"/>
                  <a:gd name="connsiteX281" fmla="*/ 10628138 w 12088748"/>
                  <a:gd name="connsiteY281" fmla="*/ 4461283 h 13511369"/>
                  <a:gd name="connsiteX282" fmla="*/ 10799588 w 12088748"/>
                  <a:gd name="connsiteY282" fmla="*/ 4334283 h 13511369"/>
                  <a:gd name="connsiteX283" fmla="*/ 10831337 w 12088748"/>
                  <a:gd name="connsiteY283" fmla="*/ 4080282 h 13511369"/>
                  <a:gd name="connsiteX284" fmla="*/ 10599562 w 12088748"/>
                  <a:gd name="connsiteY284" fmla="*/ 3997732 h 13511369"/>
                  <a:gd name="connsiteX285" fmla="*/ 10282063 w 12088748"/>
                  <a:gd name="connsiteY285" fmla="*/ 3950108 h 13511369"/>
                  <a:gd name="connsiteX286" fmla="*/ 10151887 w 12088748"/>
                  <a:gd name="connsiteY286" fmla="*/ 4010432 h 13511369"/>
                  <a:gd name="connsiteX287" fmla="*/ 10177288 w 12088748"/>
                  <a:gd name="connsiteY287" fmla="*/ 3845333 h 13511369"/>
                  <a:gd name="connsiteX288" fmla="*/ 10126488 w 12088748"/>
                  <a:gd name="connsiteY288" fmla="*/ 3670708 h 13511369"/>
                  <a:gd name="connsiteX289" fmla="*/ 10240787 w 12088748"/>
                  <a:gd name="connsiteY289" fmla="*/ 3708807 h 13511369"/>
                  <a:gd name="connsiteX290" fmla="*/ 10361438 w 12088748"/>
                  <a:gd name="connsiteY290" fmla="*/ 3600858 h 13511369"/>
                  <a:gd name="connsiteX291" fmla="*/ 10551938 w 12088748"/>
                  <a:gd name="connsiteY291" fmla="*/ 3661183 h 13511369"/>
                  <a:gd name="connsiteX292" fmla="*/ 10564638 w 12088748"/>
                  <a:gd name="connsiteY292" fmla="*/ 3477033 h 13511369"/>
                  <a:gd name="connsiteX293" fmla="*/ 10704337 w 12088748"/>
                  <a:gd name="connsiteY293" fmla="*/ 3515132 h 13511369"/>
                  <a:gd name="connsiteX294" fmla="*/ 10818637 w 12088748"/>
                  <a:gd name="connsiteY294" fmla="*/ 3210332 h 13511369"/>
                  <a:gd name="connsiteX295" fmla="*/ 10920238 w 12088748"/>
                  <a:gd name="connsiteY295" fmla="*/ 3299233 h 13511369"/>
                  <a:gd name="connsiteX296" fmla="*/ 11059937 w 12088748"/>
                  <a:gd name="connsiteY296" fmla="*/ 3283357 h 13511369"/>
                  <a:gd name="connsiteX297" fmla="*/ 11094862 w 12088748"/>
                  <a:gd name="connsiteY297" fmla="*/ 3508782 h 13511369"/>
                  <a:gd name="connsiteX298" fmla="*/ 11171063 w 12088748"/>
                  <a:gd name="connsiteY298" fmla="*/ 3251608 h 13511369"/>
                  <a:gd name="connsiteX299" fmla="*/ 11094863 w 12088748"/>
                  <a:gd name="connsiteY299" fmla="*/ 3165883 h 13511369"/>
                  <a:gd name="connsiteX300" fmla="*/ 11180587 w 12088748"/>
                  <a:gd name="connsiteY300" fmla="*/ 2911882 h 13511369"/>
                  <a:gd name="connsiteX301" fmla="*/ 10999613 w 12088748"/>
                  <a:gd name="connsiteY301" fmla="*/ 2988083 h 13511369"/>
                  <a:gd name="connsiteX302" fmla="*/ 10971037 w 12088748"/>
                  <a:gd name="connsiteY302" fmla="*/ 2918232 h 13511369"/>
                  <a:gd name="connsiteX303" fmla="*/ 10780537 w 12088748"/>
                  <a:gd name="connsiteY303" fmla="*/ 2715032 h 13511369"/>
                  <a:gd name="connsiteX304" fmla="*/ 10748788 w 12088748"/>
                  <a:gd name="connsiteY304" fmla="*/ 2530883 h 13511369"/>
                  <a:gd name="connsiteX305" fmla="*/ 10717038 w 12088748"/>
                  <a:gd name="connsiteY305" fmla="*/ 2435633 h 13511369"/>
                  <a:gd name="connsiteX306" fmla="*/ 10818637 w 12088748"/>
                  <a:gd name="connsiteY306" fmla="*/ 2334032 h 13511369"/>
                  <a:gd name="connsiteX307" fmla="*/ 11078988 w 12088748"/>
                  <a:gd name="connsiteY307" fmla="*/ 2099083 h 13511369"/>
                  <a:gd name="connsiteX308" fmla="*/ 11199637 w 12088748"/>
                  <a:gd name="connsiteY308" fmla="*/ 2118132 h 13511369"/>
                  <a:gd name="connsiteX309" fmla="*/ 11269488 w 12088748"/>
                  <a:gd name="connsiteY309" fmla="*/ 2029233 h 13511369"/>
                  <a:gd name="connsiteX310" fmla="*/ 11504437 w 12088748"/>
                  <a:gd name="connsiteY310" fmla="*/ 1921282 h 13511369"/>
                  <a:gd name="connsiteX311" fmla="*/ 11358388 w 12088748"/>
                  <a:gd name="connsiteY311" fmla="*/ 1851433 h 13511369"/>
                  <a:gd name="connsiteX312" fmla="*/ 11275837 w 12088748"/>
                  <a:gd name="connsiteY312" fmla="*/ 1705382 h 13511369"/>
                  <a:gd name="connsiteX313" fmla="*/ 11377437 w 12088748"/>
                  <a:gd name="connsiteY313" fmla="*/ 1279932 h 13511369"/>
                  <a:gd name="connsiteX314" fmla="*/ 11256787 w 12088748"/>
                  <a:gd name="connsiteY314" fmla="*/ 1019582 h 13511369"/>
                  <a:gd name="connsiteX315" fmla="*/ 11478244 w 12088748"/>
                  <a:gd name="connsiteY315" fmla="*/ 1355338 h 13511369"/>
                  <a:gd name="connsiteX316" fmla="*/ 11562778 w 12088748"/>
                  <a:gd name="connsiteY316" fmla="*/ 1269363 h 13511369"/>
                  <a:gd name="connsiteX317" fmla="*/ 11655250 w 12088748"/>
                  <a:gd name="connsiteY317" fmla="*/ 1156107 h 13511369"/>
                  <a:gd name="connsiteX318" fmla="*/ 11891787 w 12088748"/>
                  <a:gd name="connsiteY318" fmla="*/ 1476782 h 13511369"/>
                  <a:gd name="connsiteX319" fmla="*/ 11946159 w 12088748"/>
                  <a:gd name="connsiteY319" fmla="*/ 1559875 h 13511369"/>
                  <a:gd name="connsiteX320" fmla="*/ 12088637 w 12088748"/>
                  <a:gd name="connsiteY320" fmla="*/ 1578383 h 13511369"/>
                  <a:gd name="connsiteX321" fmla="*/ 11923537 w 12088748"/>
                  <a:gd name="connsiteY321" fmla="*/ 1133883 h 13511369"/>
                  <a:gd name="connsiteX322" fmla="*/ 11910837 w 12088748"/>
                  <a:gd name="connsiteY322" fmla="*/ 917982 h 13511369"/>
                  <a:gd name="connsiteX323" fmla="*/ 11777487 w 12088748"/>
                  <a:gd name="connsiteY323" fmla="*/ 721132 h 13511369"/>
                  <a:gd name="connsiteX324" fmla="*/ 11752087 w 12088748"/>
                  <a:gd name="connsiteY324" fmla="*/ 448082 h 13511369"/>
                  <a:gd name="connsiteX325" fmla="*/ 11294887 w 12088748"/>
                  <a:gd name="connsiteY325" fmla="*/ 168683 h 13511369"/>
                  <a:gd name="connsiteX326" fmla="*/ 11180587 w 12088748"/>
                  <a:gd name="connsiteY326" fmla="*/ 67082 h 13511369"/>
                  <a:gd name="connsiteX327" fmla="*/ 10774187 w 12088748"/>
                  <a:gd name="connsiteY327" fmla="*/ 86132 h 13511369"/>
                  <a:gd name="connsiteX328" fmla="*/ 10507487 w 12088748"/>
                  <a:gd name="connsiteY328" fmla="*/ 41682 h 13511369"/>
                  <a:gd name="connsiteX329" fmla="*/ 10434065 w 12088748"/>
                  <a:gd name="connsiteY329" fmla="*/ 278763 h 13511369"/>
                  <a:gd name="connsiteX330" fmla="*/ 10488834 w 12088748"/>
                  <a:gd name="connsiteY330" fmla="*/ 581181 h 13511369"/>
                  <a:gd name="connsiteX331" fmla="*/ 10436447 w 12088748"/>
                  <a:gd name="connsiteY331" fmla="*/ 747869 h 13511369"/>
                  <a:gd name="connsiteX332" fmla="*/ 10488834 w 12088748"/>
                  <a:gd name="connsiteY332" fmla="*/ 890744 h 13511369"/>
                  <a:gd name="connsiteX333" fmla="*/ 10475737 w 12088748"/>
                  <a:gd name="connsiteY333" fmla="*/ 1095782 h 13511369"/>
                  <a:gd name="connsiteX334" fmla="*/ 10398347 w 12088748"/>
                  <a:gd name="connsiteY334" fmla="*/ 1105056 h 13511369"/>
                  <a:gd name="connsiteX335" fmla="*/ 10295953 w 12088748"/>
                  <a:gd name="connsiteY335" fmla="*/ 1193163 h 13511369"/>
                  <a:gd name="connsiteX336" fmla="*/ 10288809 w 12088748"/>
                  <a:gd name="connsiteY336" fmla="*/ 1283650 h 13511369"/>
                  <a:gd name="connsiteX337" fmla="*/ 10150697 w 12088748"/>
                  <a:gd name="connsiteY337" fmla="*/ 1397950 h 13511369"/>
                  <a:gd name="connsiteX338" fmla="*/ 10176890 w 12088748"/>
                  <a:gd name="connsiteY338" fmla="*/ 1555113 h 13511369"/>
                  <a:gd name="connsiteX339" fmla="*/ 10267378 w 12088748"/>
                  <a:gd name="connsiteY339" fmla="*/ 1640838 h 13511369"/>
                  <a:gd name="connsiteX340" fmla="*/ 10168556 w 12088748"/>
                  <a:gd name="connsiteY340" fmla="*/ 1710144 h 13511369"/>
                  <a:gd name="connsiteX341" fmla="*/ 10169747 w 12088748"/>
                  <a:gd name="connsiteY341" fmla="*/ 1974212 h 13511369"/>
                  <a:gd name="connsiteX342" fmla="*/ 10195940 w 12088748"/>
                  <a:gd name="connsiteY342" fmla="*/ 2128994 h 13511369"/>
                  <a:gd name="connsiteX343" fmla="*/ 9986390 w 12088748"/>
                  <a:gd name="connsiteY343" fmla="*/ 2152806 h 13511369"/>
                  <a:gd name="connsiteX344" fmla="*/ 10012584 w 12088748"/>
                  <a:gd name="connsiteY344" fmla="*/ 2438556 h 13511369"/>
                  <a:gd name="connsiteX345" fmla="*/ 9923287 w 12088748"/>
                  <a:gd name="connsiteY345" fmla="*/ 2486432 h 13511369"/>
                  <a:gd name="connsiteX346" fmla="*/ 9836372 w 12088748"/>
                  <a:gd name="connsiteY346" fmla="*/ 2433794 h 13511369"/>
                  <a:gd name="connsiteX347" fmla="*/ 9698259 w 12088748"/>
                  <a:gd name="connsiteY347" fmla="*/ 2379025 h 13511369"/>
                  <a:gd name="connsiteX348" fmla="*/ 9650634 w 12088748"/>
                  <a:gd name="connsiteY348" fmla="*/ 2271869 h 13511369"/>
                  <a:gd name="connsiteX349" fmla="*/ 9519665 w 12088748"/>
                  <a:gd name="connsiteY349" fmla="*/ 2290919 h 13511369"/>
                  <a:gd name="connsiteX350" fmla="*/ 9305353 w 12088748"/>
                  <a:gd name="connsiteY350" fmla="*/ 2112325 h 13511369"/>
                  <a:gd name="connsiteX351" fmla="*/ 9176765 w 12088748"/>
                  <a:gd name="connsiteY351" fmla="*/ 2209956 h 13511369"/>
                  <a:gd name="connsiteX352" fmla="*/ 9123187 w 12088748"/>
                  <a:gd name="connsiteY352" fmla="*/ 2105432 h 13511369"/>
                  <a:gd name="connsiteX353" fmla="*/ 8936259 w 12088748"/>
                  <a:gd name="connsiteY353" fmla="*/ 2012313 h 13511369"/>
                  <a:gd name="connsiteX354" fmla="*/ 8874347 w 12088748"/>
                  <a:gd name="connsiteY354" fmla="*/ 2231388 h 13511369"/>
                  <a:gd name="connsiteX355" fmla="*/ 8881490 w 12088748"/>
                  <a:gd name="connsiteY355" fmla="*/ 2321875 h 13511369"/>
                  <a:gd name="connsiteX356" fmla="*/ 8781478 w 12088748"/>
                  <a:gd name="connsiteY356" fmla="*/ 2293300 h 13511369"/>
                  <a:gd name="connsiteX357" fmla="*/ 8579072 w 12088748"/>
                  <a:gd name="connsiteY357" fmla="*/ 2374263 h 13511369"/>
                  <a:gd name="connsiteX358" fmla="*/ 8418337 w 12088748"/>
                  <a:gd name="connsiteY358" fmla="*/ 2848382 h 13511369"/>
                  <a:gd name="connsiteX359" fmla="*/ 8300465 w 12088748"/>
                  <a:gd name="connsiteY359" fmla="*/ 2740975 h 13511369"/>
                  <a:gd name="connsiteX360" fmla="*/ 8262365 w 12088748"/>
                  <a:gd name="connsiteY360" fmla="*/ 2845750 h 13511369"/>
                  <a:gd name="connsiteX361" fmla="*/ 8095678 w 12088748"/>
                  <a:gd name="connsiteY361" fmla="*/ 2810031 h 13511369"/>
                  <a:gd name="connsiteX362" fmla="*/ 8019478 w 12088748"/>
                  <a:gd name="connsiteY362" fmla="*/ 2614769 h 13511369"/>
                  <a:gd name="connsiteX363" fmla="*/ 7595615 w 12088748"/>
                  <a:gd name="connsiteY363" fmla="*/ 2443319 h 13511369"/>
                  <a:gd name="connsiteX364" fmla="*/ 7526559 w 12088748"/>
                  <a:gd name="connsiteY364" fmla="*/ 2407600 h 13511369"/>
                  <a:gd name="connsiteX365" fmla="*/ 7613237 w 12088748"/>
                  <a:gd name="connsiteY365"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506884 w 12088748"/>
                  <a:gd name="connsiteY20" fmla="*/ 5384163 h 13511369"/>
                  <a:gd name="connsiteX21" fmla="*/ 2512837 w 12088748"/>
                  <a:gd name="connsiteY21" fmla="*/ 5534432 h 13511369"/>
                  <a:gd name="connsiteX22" fmla="*/ 2814065 w 12088748"/>
                  <a:gd name="connsiteY22" fmla="*/ 5819932 h 13511369"/>
                  <a:gd name="connsiteX23" fmla="*/ 2846212 w 12088748"/>
                  <a:gd name="connsiteY23" fmla="*/ 6036875 h 13511369"/>
                  <a:gd name="connsiteX24" fmla="*/ 2836687 w 12088748"/>
                  <a:gd name="connsiteY24" fmla="*/ 6239282 h 13511369"/>
                  <a:gd name="connsiteX25" fmla="*/ 2611659 w 12088748"/>
                  <a:gd name="connsiteY25" fmla="*/ 6322375 h 13511369"/>
                  <a:gd name="connsiteX26" fmla="*/ 2627137 w 12088748"/>
                  <a:gd name="connsiteY26" fmla="*/ 6448832 h 13511369"/>
                  <a:gd name="connsiteX27" fmla="*/ 2531887 w 12088748"/>
                  <a:gd name="connsiteY27" fmla="*/ 6696482 h 13511369"/>
                  <a:gd name="connsiteX28" fmla="*/ 2585465 w 12088748"/>
                  <a:gd name="connsiteY28" fmla="*/ 6812913 h 13511369"/>
                  <a:gd name="connsiteX29" fmla="*/ 2535459 w 12088748"/>
                  <a:gd name="connsiteY29" fmla="*/ 6872444 h 13511369"/>
                  <a:gd name="connsiteX30" fmla="*/ 2478309 w 12088748"/>
                  <a:gd name="connsiteY30" fmla="*/ 6981982 h 13511369"/>
                  <a:gd name="connsiteX31" fmla="*/ 2365199 w 12088748"/>
                  <a:gd name="connsiteY31" fmla="*/ 7022714 h 13511369"/>
                  <a:gd name="connsiteX32" fmla="*/ 2123503 w 12088748"/>
                  <a:gd name="connsiteY32" fmla="*/ 7248682 h 13511369"/>
                  <a:gd name="connsiteX33" fmla="*/ 2171128 w 12088748"/>
                  <a:gd name="connsiteY33" fmla="*/ 7551100 h 13511369"/>
                  <a:gd name="connsiteX34" fmla="*/ 2143743 w 12088748"/>
                  <a:gd name="connsiteY34" fmla="*/ 7627551 h 13511369"/>
                  <a:gd name="connsiteX35" fmla="*/ 1973484 w 12088748"/>
                  <a:gd name="connsiteY35" fmla="*/ 7703500 h 13511369"/>
                  <a:gd name="connsiteX36" fmla="*/ 1867519 w 12088748"/>
                  <a:gd name="connsiteY36" fmla="*/ 7841863 h 13511369"/>
                  <a:gd name="connsiteX37" fmla="*/ 1842515 w 12088748"/>
                  <a:gd name="connsiteY37" fmla="*/ 8084500 h 13511369"/>
                  <a:gd name="connsiteX38" fmla="*/ 1721072 w 12088748"/>
                  <a:gd name="connsiteY38" fmla="*/ 8148794 h 13511369"/>
                  <a:gd name="connsiteX39" fmla="*/ 1703212 w 12088748"/>
                  <a:gd name="connsiteY39" fmla="*/ 8291919 h 13511369"/>
                  <a:gd name="connsiteX40" fmla="*/ 1671065 w 12088748"/>
                  <a:gd name="connsiteY40" fmla="*/ 8510744 h 13511369"/>
                  <a:gd name="connsiteX41" fmla="*/ 1716309 w 12088748"/>
                  <a:gd name="connsiteY41" fmla="*/ 8653619 h 13511369"/>
                  <a:gd name="connsiteX42" fmla="*/ 1706784 w 12088748"/>
                  <a:gd name="connsiteY42" fmla="*/ 8772682 h 13511369"/>
                  <a:gd name="connsiteX43" fmla="*/ 1788937 w 12088748"/>
                  <a:gd name="connsiteY43" fmla="*/ 8963432 h 13511369"/>
                  <a:gd name="connsiteX44" fmla="*/ 1657969 w 12088748"/>
                  <a:gd name="connsiteY44" fmla="*/ 9413488 h 13511369"/>
                  <a:gd name="connsiteX45" fmla="*/ 1506759 w 12088748"/>
                  <a:gd name="connsiteY45" fmla="*/ 9498963 h 13511369"/>
                  <a:gd name="connsiteX46" fmla="*/ 1463897 w 12088748"/>
                  <a:gd name="connsiteY46" fmla="*/ 9682319 h 13511369"/>
                  <a:gd name="connsiteX47" fmla="*/ 1321022 w 12088748"/>
                  <a:gd name="connsiteY47" fmla="*/ 9748994 h 13511369"/>
                  <a:gd name="connsiteX48" fmla="*/ 1312687 w 12088748"/>
                  <a:gd name="connsiteY48" fmla="*/ 9839732 h 13511369"/>
                  <a:gd name="connsiteX49" fmla="*/ 1237678 w 12088748"/>
                  <a:gd name="connsiteY49" fmla="*/ 9970450 h 13511369"/>
                  <a:gd name="connsiteX50" fmla="*/ 1254347 w 12088748"/>
                  <a:gd name="connsiteY50" fmla="*/ 10151425 h 13511369"/>
                  <a:gd name="connsiteX51" fmla="*/ 1179337 w 12088748"/>
                  <a:gd name="connsiteY51" fmla="*/ 10315982 h 13511369"/>
                  <a:gd name="connsiteX52" fmla="*/ 932878 w 12088748"/>
                  <a:gd name="connsiteY52" fmla="*/ 10353832 h 13511369"/>
                  <a:gd name="connsiteX53" fmla="*/ 817387 w 12088748"/>
                  <a:gd name="connsiteY53" fmla="*/ 10468382 h 13511369"/>
                  <a:gd name="connsiteX54" fmla="*/ 678084 w 12088748"/>
                  <a:gd name="connsiteY54" fmla="*/ 10480038 h 13511369"/>
                  <a:gd name="connsiteX55" fmla="*/ 585215 w 12088748"/>
                  <a:gd name="connsiteY55" fmla="*/ 10544332 h 13511369"/>
                  <a:gd name="connsiteX56" fmla="*/ 497109 w 12088748"/>
                  <a:gd name="connsiteY56" fmla="*/ 10503850 h 13511369"/>
                  <a:gd name="connsiteX57" fmla="*/ 399478 w 12088748"/>
                  <a:gd name="connsiteY57" fmla="*/ 10510994 h 13511369"/>
                  <a:gd name="connsiteX58" fmla="*/ 301847 w 12088748"/>
                  <a:gd name="connsiteY58" fmla="*/ 10482419 h 13511369"/>
                  <a:gd name="connsiteX59" fmla="*/ 238743 w 12088748"/>
                  <a:gd name="connsiteY59" fmla="*/ 10535057 h 13511369"/>
                  <a:gd name="connsiteX60" fmla="*/ 17287 w 12088748"/>
                  <a:gd name="connsiteY60" fmla="*/ 10430282 h 13511369"/>
                  <a:gd name="connsiteX61" fmla="*/ 78009 w 12088748"/>
                  <a:gd name="connsiteY61" fmla="*/ 10608625 h 13511369"/>
                  <a:gd name="connsiteX62" fmla="*/ 11334 w 12088748"/>
                  <a:gd name="connsiteY62" fmla="*/ 10787219 h 13511369"/>
                  <a:gd name="connsiteX63" fmla="*/ 112537 w 12088748"/>
                  <a:gd name="connsiteY63" fmla="*/ 11056551 h 13511369"/>
                  <a:gd name="connsiteX64" fmla="*/ 8953 w 12088748"/>
                  <a:gd name="connsiteY64" fmla="*/ 11234894 h 13511369"/>
                  <a:gd name="connsiteX65" fmla="*/ 17287 w 12088748"/>
                  <a:gd name="connsiteY65" fmla="*/ 11420882 h 13511369"/>
                  <a:gd name="connsiteX66" fmla="*/ 158972 w 12088748"/>
                  <a:gd name="connsiteY66" fmla="*/ 11470638 h 13511369"/>
                  <a:gd name="connsiteX67" fmla="*/ 455437 w 12088748"/>
                  <a:gd name="connsiteY67" fmla="*/ 11497082 h 13511369"/>
                  <a:gd name="connsiteX68" fmla="*/ 623315 w 12088748"/>
                  <a:gd name="connsiteY68" fmla="*/ 11544457 h 13511369"/>
                  <a:gd name="connsiteX69" fmla="*/ 737615 w 12088748"/>
                  <a:gd name="connsiteY69" fmla="*/ 11489688 h 13511369"/>
                  <a:gd name="connsiteX70" fmla="*/ 912637 w 12088748"/>
                  <a:gd name="connsiteY70" fmla="*/ 11535182 h 13511369"/>
                  <a:gd name="connsiteX71" fmla="*/ 1078134 w 12088748"/>
                  <a:gd name="connsiteY71" fmla="*/ 11413488 h 13511369"/>
                  <a:gd name="connsiteX72" fmla="*/ 1155524 w 12088748"/>
                  <a:gd name="connsiteY72" fmla="*/ 11470889 h 13511369"/>
                  <a:gd name="connsiteX73" fmla="*/ 1294828 w 12088748"/>
                  <a:gd name="connsiteY73" fmla="*/ 11496832 h 13511369"/>
                  <a:gd name="connsiteX74" fmla="*/ 1466278 w 12088748"/>
                  <a:gd name="connsiteY74" fmla="*/ 11508738 h 13511369"/>
                  <a:gd name="connsiteX75" fmla="*/ 1552003 w 12088748"/>
                  <a:gd name="connsiteY75" fmla="*/ 11573032 h 13511369"/>
                  <a:gd name="connsiteX76" fmla="*/ 1652015 w 12088748"/>
                  <a:gd name="connsiteY76" fmla="*/ 11580175 h 13511369"/>
                  <a:gd name="connsiteX77" fmla="*/ 1731787 w 12088748"/>
                  <a:gd name="connsiteY77" fmla="*/ 11592332 h 13511369"/>
                  <a:gd name="connsiteX78" fmla="*/ 1659159 w 12088748"/>
                  <a:gd name="connsiteY78" fmla="*/ 11737338 h 13511369"/>
                  <a:gd name="connsiteX79" fmla="*/ 1693687 w 12088748"/>
                  <a:gd name="connsiteY79" fmla="*/ 11992382 h 13511369"/>
                  <a:gd name="connsiteX80" fmla="*/ 1871090 w 12088748"/>
                  <a:gd name="connsiteY80" fmla="*/ 12130244 h 13511369"/>
                  <a:gd name="connsiteX81" fmla="*/ 1993724 w 12088748"/>
                  <a:gd name="connsiteY81" fmla="*/ 12056676 h 13511369"/>
                  <a:gd name="connsiteX82" fmla="*/ 2066353 w 12088748"/>
                  <a:gd name="connsiteY82" fmla="*/ 12104050 h 13511369"/>
                  <a:gd name="connsiteX83" fmla="*/ 2142553 w 12088748"/>
                  <a:gd name="connsiteY83" fmla="*/ 12034994 h 13511369"/>
                  <a:gd name="connsiteX84" fmla="*/ 2242565 w 12088748"/>
                  <a:gd name="connsiteY84" fmla="*/ 12058807 h 13511369"/>
                  <a:gd name="connsiteX85" fmla="*/ 2473547 w 12088748"/>
                  <a:gd name="connsiteY85" fmla="*/ 12008800 h 13511369"/>
                  <a:gd name="connsiteX86" fmla="*/ 2524743 w 12088748"/>
                  <a:gd name="connsiteY86" fmla="*/ 11899513 h 13511369"/>
                  <a:gd name="connsiteX87" fmla="*/ 2893837 w 12088748"/>
                  <a:gd name="connsiteY87" fmla="*/ 12030482 h 13511369"/>
                  <a:gd name="connsiteX88" fmla="*/ 2983134 w 12088748"/>
                  <a:gd name="connsiteY88" fmla="*/ 12018325 h 13511369"/>
                  <a:gd name="connsiteX89" fmla="*/ 3084337 w 12088748"/>
                  <a:gd name="connsiteY89" fmla="*/ 12182882 h 13511369"/>
                  <a:gd name="connsiteX90" fmla="*/ 3323653 w 12088748"/>
                  <a:gd name="connsiteY90" fmla="*/ 12127863 h 13511369"/>
                  <a:gd name="connsiteX91" fmla="*/ 3433190 w 12088748"/>
                  <a:gd name="connsiteY91" fmla="*/ 12196919 h 13511369"/>
                  <a:gd name="connsiteX92" fmla="*/ 3586781 w 12088748"/>
                  <a:gd name="connsiteY92" fmla="*/ 12266226 h 13511369"/>
                  <a:gd name="connsiteX93" fmla="*/ 3522487 w 12088748"/>
                  <a:gd name="connsiteY93" fmla="*/ 12387670 h 13511369"/>
                  <a:gd name="connsiteX94" fmla="*/ 3607022 w 12088748"/>
                  <a:gd name="connsiteY94" fmla="*/ 12592207 h 13511369"/>
                  <a:gd name="connsiteX95" fmla="*/ 3560587 w 12088748"/>
                  <a:gd name="connsiteY95" fmla="*/ 12773432 h 13511369"/>
                  <a:gd name="connsiteX96" fmla="*/ 3545109 w 12088748"/>
                  <a:gd name="connsiteY96" fmla="*/ 12987494 h 13511369"/>
                  <a:gd name="connsiteX97" fmla="*/ 3636787 w 12088748"/>
                  <a:gd name="connsiteY97" fmla="*/ 13211582 h 13511369"/>
                  <a:gd name="connsiteX98" fmla="*/ 3922537 w 12088748"/>
                  <a:gd name="connsiteY98" fmla="*/ 13440182 h 13511369"/>
                  <a:gd name="connsiteX99" fmla="*/ 4514278 w 12088748"/>
                  <a:gd name="connsiteY99" fmla="*/ 13511369 h 13511369"/>
                  <a:gd name="connsiteX100" fmla="*/ 4549996 w 12088748"/>
                  <a:gd name="connsiteY100" fmla="*/ 13442312 h 13511369"/>
                  <a:gd name="connsiteX101" fmla="*/ 4208287 w 12088748"/>
                  <a:gd name="connsiteY101" fmla="*/ 13154432 h 13511369"/>
                  <a:gd name="connsiteX102" fmla="*/ 4635722 w 12088748"/>
                  <a:gd name="connsiteY102" fmla="*/ 13268482 h 13511369"/>
                  <a:gd name="connsiteX103" fmla="*/ 4951237 w 12088748"/>
                  <a:gd name="connsiteY103" fmla="*/ 13268732 h 13511369"/>
                  <a:gd name="connsiteX104" fmla="*/ 5052440 w 12088748"/>
                  <a:gd name="connsiteY104" fmla="*/ 13058932 h 13511369"/>
                  <a:gd name="connsiteX105" fmla="*/ 5011959 w 12088748"/>
                  <a:gd name="connsiteY105" fmla="*/ 12985113 h 13511369"/>
                  <a:gd name="connsiteX106" fmla="*/ 5008387 w 12088748"/>
                  <a:gd name="connsiteY106" fmla="*/ 12678182 h 13511369"/>
                  <a:gd name="connsiteX107" fmla="*/ 5084587 w 12088748"/>
                  <a:gd name="connsiteY107" fmla="*/ 12563882 h 13511369"/>
                  <a:gd name="connsiteX108" fmla="*/ 5046487 w 12088748"/>
                  <a:gd name="connsiteY108" fmla="*/ 12225745 h 13511369"/>
                  <a:gd name="connsiteX109" fmla="*/ 5375100 w 12088748"/>
                  <a:gd name="connsiteY109" fmla="*/ 12097157 h 13511369"/>
                  <a:gd name="connsiteX110" fmla="*/ 5656087 w 12088748"/>
                  <a:gd name="connsiteY110" fmla="*/ 12180502 h 13511369"/>
                  <a:gd name="connsiteX111" fmla="*/ 5541787 w 12088748"/>
                  <a:gd name="connsiteY111" fmla="*/ 11249432 h 13511369"/>
                  <a:gd name="connsiteX112" fmla="*/ 5602510 w 12088748"/>
                  <a:gd name="connsiteY112" fmla="*/ 10722925 h 13511369"/>
                  <a:gd name="connsiteX113" fmla="*/ 5485827 w 12088748"/>
                  <a:gd name="connsiteY113" fmla="*/ 10663394 h 13511369"/>
                  <a:gd name="connsiteX114" fmla="*/ 5602509 w 12088748"/>
                  <a:gd name="connsiteY114" fmla="*/ 10701495 h 13511369"/>
                  <a:gd name="connsiteX115" fmla="*/ 5628703 w 12088748"/>
                  <a:gd name="connsiteY115" fmla="*/ 10160950 h 13511369"/>
                  <a:gd name="connsiteX116" fmla="*/ 5715618 w 12088748"/>
                  <a:gd name="connsiteY116" fmla="*/ 9775438 h 13511369"/>
                  <a:gd name="connsiteX117" fmla="*/ 5847778 w 12088748"/>
                  <a:gd name="connsiteY117" fmla="*/ 9408475 h 13511369"/>
                  <a:gd name="connsiteX118" fmla="*/ 5938265 w 12088748"/>
                  <a:gd name="connsiteY118" fmla="*/ 9196544 h 13511369"/>
                  <a:gd name="connsiteX119" fmla="*/ 5776340 w 12088748"/>
                  <a:gd name="connsiteY119" fmla="*/ 9329894 h 13511369"/>
                  <a:gd name="connsiteX120" fmla="*/ 5940647 w 12088748"/>
                  <a:gd name="connsiteY120" fmla="*/ 9137013 h 13511369"/>
                  <a:gd name="connsiteX121" fmla="*/ 5972794 w 12088748"/>
                  <a:gd name="connsiteY121" fmla="*/ 8956289 h 13511369"/>
                  <a:gd name="connsiteX122" fmla="*/ 5976365 w 12088748"/>
                  <a:gd name="connsiteY122" fmla="*/ 9087006 h 13511369"/>
                  <a:gd name="connsiteX123" fmla="*/ 6458567 w 12088748"/>
                  <a:gd name="connsiteY123" fmla="*/ 8201432 h 13511369"/>
                  <a:gd name="connsiteX124" fmla="*/ 6221634 w 12088748"/>
                  <a:gd name="connsiteY124" fmla="*/ 8101170 h 13511369"/>
                  <a:gd name="connsiteX125" fmla="*/ 6443090 w 12088748"/>
                  <a:gd name="connsiteY125" fmla="*/ 8110694 h 13511369"/>
                  <a:gd name="connsiteX126" fmla="*/ 6713363 w 12088748"/>
                  <a:gd name="connsiteY126" fmla="*/ 8074975 h 13511369"/>
                  <a:gd name="connsiteX127" fmla="*/ 6872907 w 12088748"/>
                  <a:gd name="connsiteY127" fmla="*/ 8032113 h 13511369"/>
                  <a:gd name="connsiteX128" fmla="*/ 6802659 w 12088748"/>
                  <a:gd name="connsiteY128" fmla="*/ 7972582 h 13511369"/>
                  <a:gd name="connsiteX129" fmla="*/ 6894339 w 12088748"/>
                  <a:gd name="connsiteY129" fmla="*/ 7846626 h 13511369"/>
                  <a:gd name="connsiteX130" fmla="*/ 6997921 w 12088748"/>
                  <a:gd name="connsiteY130" fmla="*/ 7867807 h 13511369"/>
                  <a:gd name="connsiteX131" fmla="*/ 7034832 w 12088748"/>
                  <a:gd name="connsiteY131" fmla="*/ 7793990 h 13511369"/>
                  <a:gd name="connsiteX132" fmla="*/ 6961013 w 12088748"/>
                  <a:gd name="connsiteY132" fmla="*/ 7693975 h 13511369"/>
                  <a:gd name="connsiteX133" fmla="*/ 6927676 w 12088748"/>
                  <a:gd name="connsiteY133" fmla="*/ 7596344 h 13511369"/>
                  <a:gd name="connsiteX134" fmla="*/ 6837187 w 12088748"/>
                  <a:gd name="connsiteY134" fmla="*/ 7591832 h 13511369"/>
                  <a:gd name="connsiteX135" fmla="*/ 6763369 w 12088748"/>
                  <a:gd name="connsiteY135" fmla="*/ 7674925 h 13511369"/>
                  <a:gd name="connsiteX136" fmla="*/ 6627637 w 12088748"/>
                  <a:gd name="connsiteY136" fmla="*/ 7687082 h 13511369"/>
                  <a:gd name="connsiteX137" fmla="*/ 6687169 w 12088748"/>
                  <a:gd name="connsiteY137" fmla="*/ 7617775 h 13511369"/>
                  <a:gd name="connsiteX138" fmla="*/ 6699076 w 12088748"/>
                  <a:gd name="connsiteY138" fmla="*/ 7529669 h 13511369"/>
                  <a:gd name="connsiteX139" fmla="*/ 6720506 w 12088748"/>
                  <a:gd name="connsiteY139" fmla="*/ 7467756 h 13511369"/>
                  <a:gd name="connsiteX140" fmla="*/ 6684787 w 12088748"/>
                  <a:gd name="connsiteY140" fmla="*/ 7401332 h 13511369"/>
                  <a:gd name="connsiteX141" fmla="*/ 6620494 w 12088748"/>
                  <a:gd name="connsiteY141" fmla="*/ 7432038 h 13511369"/>
                  <a:gd name="connsiteX142" fmla="*/ 6618112 w 12088748"/>
                  <a:gd name="connsiteY142" fmla="*/ 7351326 h 13511369"/>
                  <a:gd name="connsiteX143" fmla="*/ 6837188 w 12088748"/>
                  <a:gd name="connsiteY143" fmla="*/ 7243919 h 13511369"/>
                  <a:gd name="connsiteX144" fmla="*/ 6801469 w 12088748"/>
                  <a:gd name="connsiteY144" fmla="*/ 7089138 h 13511369"/>
                  <a:gd name="connsiteX145" fmla="*/ 6877669 w 12088748"/>
                  <a:gd name="connsiteY145" fmla="*/ 7072469 h 13511369"/>
                  <a:gd name="connsiteX146" fmla="*/ 6856237 w 12088748"/>
                  <a:gd name="connsiteY146" fmla="*/ 6982232 h 13511369"/>
                  <a:gd name="connsiteX147" fmla="*/ 6961013 w 12088748"/>
                  <a:gd name="connsiteY147" fmla="*/ 6984363 h 13511369"/>
                  <a:gd name="connsiteX148" fmla="*/ 7003876 w 12088748"/>
                  <a:gd name="connsiteY148" fmla="*/ 6903400 h 13511369"/>
                  <a:gd name="connsiteX149" fmla="*/ 7106269 w 12088748"/>
                  <a:gd name="connsiteY149" fmla="*/ 6936738 h 13511369"/>
                  <a:gd name="connsiteX150" fmla="*/ 7180088 w 12088748"/>
                  <a:gd name="connsiteY150" fmla="*/ 7039132 h 13511369"/>
                  <a:gd name="connsiteX151" fmla="*/ 7246763 w 12088748"/>
                  <a:gd name="connsiteY151" fmla="*/ 6979600 h 13511369"/>
                  <a:gd name="connsiteX152" fmla="*/ 7187232 w 12088748"/>
                  <a:gd name="connsiteY152" fmla="*/ 6843869 h 13511369"/>
                  <a:gd name="connsiteX153" fmla="*/ 7244381 w 12088748"/>
                  <a:gd name="connsiteY153" fmla="*/ 6896506 h 13511369"/>
                  <a:gd name="connsiteX154" fmla="*/ 7361063 w 12088748"/>
                  <a:gd name="connsiteY154" fmla="*/ 6934357 h 13511369"/>
                  <a:gd name="connsiteX155" fmla="*/ 7434882 w 12088748"/>
                  <a:gd name="connsiteY155" fmla="*/ 7006046 h 13511369"/>
                  <a:gd name="connsiteX156" fmla="*/ 7403926 w 12088748"/>
                  <a:gd name="connsiteY156" fmla="*/ 7144158 h 13511369"/>
                  <a:gd name="connsiteX157" fmla="*/ 7475363 w 12088748"/>
                  <a:gd name="connsiteY157" fmla="*/ 7108439 h 13511369"/>
                  <a:gd name="connsiteX158" fmla="*/ 7465837 w 12088748"/>
                  <a:gd name="connsiteY158" fmla="*/ 7077482 h 13511369"/>
                  <a:gd name="connsiteX159" fmla="*/ 7542038 w 12088748"/>
                  <a:gd name="connsiteY159" fmla="*/ 7163208 h 13511369"/>
                  <a:gd name="connsiteX160" fmla="*/ 7477744 w 12088748"/>
                  <a:gd name="connsiteY160" fmla="*/ 7244171 h 13511369"/>
                  <a:gd name="connsiteX161" fmla="*/ 7542037 w 12088748"/>
                  <a:gd name="connsiteY161" fmla="*/ 7325132 h 13511369"/>
                  <a:gd name="connsiteX162" fmla="*/ 7468219 w 12088748"/>
                  <a:gd name="connsiteY162" fmla="*/ 7344183 h 13511369"/>
                  <a:gd name="connsiteX163" fmla="*/ 7375351 w 12088748"/>
                  <a:gd name="connsiteY163" fmla="*/ 7296558 h 13511369"/>
                  <a:gd name="connsiteX164" fmla="*/ 7327726 w 12088748"/>
                  <a:gd name="connsiteY164" fmla="*/ 7406096 h 13511369"/>
                  <a:gd name="connsiteX165" fmla="*/ 7403926 w 12088748"/>
                  <a:gd name="connsiteY165" fmla="*/ 7425146 h 13511369"/>
                  <a:gd name="connsiteX166" fmla="*/ 7458694 w 12088748"/>
                  <a:gd name="connsiteY166" fmla="*/ 7484677 h 13511369"/>
                  <a:gd name="connsiteX167" fmla="*/ 7484888 w 12088748"/>
                  <a:gd name="connsiteY167" fmla="*/ 7515382 h 13511369"/>
                  <a:gd name="connsiteX168" fmla="*/ 7505128 w 12088748"/>
                  <a:gd name="connsiteY168" fmla="*/ 7467755 h 13511369"/>
                  <a:gd name="connsiteX169" fmla="*/ 7563469 w 12088748"/>
                  <a:gd name="connsiteY169" fmla="*/ 7529921 h 13511369"/>
                  <a:gd name="connsiteX170" fmla="*/ 7656338 w 12088748"/>
                  <a:gd name="connsiteY170" fmla="*/ 7615646 h 13511369"/>
                  <a:gd name="connsiteX171" fmla="*/ 7656338 w 12088748"/>
                  <a:gd name="connsiteY171" fmla="*/ 7510871 h 13511369"/>
                  <a:gd name="connsiteX172" fmla="*/ 7830168 w 12088748"/>
                  <a:gd name="connsiteY172" fmla="*/ 7606120 h 13511369"/>
                  <a:gd name="connsiteX173" fmla="*/ 7723013 w 12088748"/>
                  <a:gd name="connsiteY173" fmla="*/ 7370377 h 13511369"/>
                  <a:gd name="connsiteX174" fmla="*/ 7725394 w 12088748"/>
                  <a:gd name="connsiteY174" fmla="*/ 7234646 h 13511369"/>
                  <a:gd name="connsiteX175" fmla="*/ 7630144 w 12088748"/>
                  <a:gd name="connsiteY175" fmla="*/ 7206071 h 13511369"/>
                  <a:gd name="connsiteX176" fmla="*/ 7694437 w 12088748"/>
                  <a:gd name="connsiteY176" fmla="*/ 7039382 h 13511369"/>
                  <a:gd name="connsiteX177" fmla="*/ 8392144 w 12088748"/>
                  <a:gd name="connsiteY177" fmla="*/ 6653621 h 13511369"/>
                  <a:gd name="connsiteX178" fmla="*/ 8720757 w 12088748"/>
                  <a:gd name="connsiteY178" fmla="*/ 6591708 h 13511369"/>
                  <a:gd name="connsiteX179" fmla="*/ 8739807 w 12088748"/>
                  <a:gd name="connsiteY179" fmla="*/ 6696483 h 13511369"/>
                  <a:gd name="connsiteX180" fmla="*/ 8813626 w 12088748"/>
                  <a:gd name="connsiteY180" fmla="*/ 6701246 h 13511369"/>
                  <a:gd name="connsiteX181" fmla="*/ 8789812 w 12088748"/>
                  <a:gd name="connsiteY181" fmla="*/ 6548844 h 13511369"/>
                  <a:gd name="connsiteX182" fmla="*/ 9332737 w 12088748"/>
                  <a:gd name="connsiteY182" fmla="*/ 6544082 h 13511369"/>
                  <a:gd name="connsiteX183" fmla="*/ 9520856 w 12088748"/>
                  <a:gd name="connsiteY183" fmla="*/ 6494075 h 13511369"/>
                  <a:gd name="connsiteX184" fmla="*/ 9647062 w 12088748"/>
                  <a:gd name="connsiteY184" fmla="*/ 6298813 h 13511369"/>
                  <a:gd name="connsiteX185" fmla="*/ 9923287 w 12088748"/>
                  <a:gd name="connsiteY185" fmla="*/ 6334532 h 13511369"/>
                  <a:gd name="connsiteX186" fmla="*/ 9887569 w 12088748"/>
                  <a:gd name="connsiteY186" fmla="*/ 6420258 h 13511369"/>
                  <a:gd name="connsiteX187" fmla="*/ 9744694 w 12088748"/>
                  <a:gd name="connsiteY187" fmla="*/ 6434546 h 13511369"/>
                  <a:gd name="connsiteX188" fmla="*/ 9813749 w 12088748"/>
                  <a:gd name="connsiteY188" fmla="*/ 6489313 h 13511369"/>
                  <a:gd name="connsiteX189" fmla="*/ 9682782 w 12088748"/>
                  <a:gd name="connsiteY189" fmla="*/ 6517889 h 13511369"/>
                  <a:gd name="connsiteX190" fmla="*/ 9556576 w 12088748"/>
                  <a:gd name="connsiteY190" fmla="*/ 6508364 h 13511369"/>
                  <a:gd name="connsiteX191" fmla="*/ 9470850 w 12088748"/>
                  <a:gd name="connsiteY191" fmla="*/ 6544082 h 13511369"/>
                  <a:gd name="connsiteX192" fmla="*/ 9439894 w 12088748"/>
                  <a:gd name="connsiteY192" fmla="*/ 6848883 h 13511369"/>
                  <a:gd name="connsiteX193" fmla="*/ 9601819 w 12088748"/>
                  <a:gd name="connsiteY193" fmla="*/ 6882220 h 13511369"/>
                  <a:gd name="connsiteX194" fmla="*/ 9808987 w 12088748"/>
                  <a:gd name="connsiteY194" fmla="*/ 6696482 h 13511369"/>
                  <a:gd name="connsiteX195" fmla="*/ 9847088 w 12088748"/>
                  <a:gd name="connsiteY195" fmla="*/ 6794114 h 13511369"/>
                  <a:gd name="connsiteX196" fmla="*/ 9994726 w 12088748"/>
                  <a:gd name="connsiteY196" fmla="*/ 6717914 h 13511369"/>
                  <a:gd name="connsiteX197" fmla="*/ 9894713 w 12088748"/>
                  <a:gd name="connsiteY197" fmla="*/ 6956040 h 13511369"/>
                  <a:gd name="connsiteX198" fmla="*/ 10037588 w 12088748"/>
                  <a:gd name="connsiteY198" fmla="*/ 6898889 h 13511369"/>
                  <a:gd name="connsiteX199" fmla="*/ 10004251 w 12088748"/>
                  <a:gd name="connsiteY199" fmla="*/ 6986996 h 13511369"/>
                  <a:gd name="connsiteX200" fmla="*/ 10235232 w 12088748"/>
                  <a:gd name="connsiteY200" fmla="*/ 6984614 h 13511369"/>
                  <a:gd name="connsiteX201" fmla="*/ 10075687 w 12088748"/>
                  <a:gd name="connsiteY201" fmla="*/ 7039382 h 13511369"/>
                  <a:gd name="connsiteX202" fmla="*/ 9966151 w 12088748"/>
                  <a:gd name="connsiteY202" fmla="*/ 7096533 h 13511369"/>
                  <a:gd name="connsiteX203" fmla="*/ 9847088 w 12088748"/>
                  <a:gd name="connsiteY203" fmla="*/ 7210833 h 13511369"/>
                  <a:gd name="connsiteX204" fmla="*/ 9882806 w 12088748"/>
                  <a:gd name="connsiteY204" fmla="*/ 7270363 h 13511369"/>
                  <a:gd name="connsiteX205" fmla="*/ 9925669 w 12088748"/>
                  <a:gd name="connsiteY205" fmla="*/ 7320371 h 13511369"/>
                  <a:gd name="connsiteX206" fmla="*/ 10004251 w 12088748"/>
                  <a:gd name="connsiteY206" fmla="*/ 7287033 h 13511369"/>
                  <a:gd name="connsiteX207" fmla="*/ 10016156 w 12088748"/>
                  <a:gd name="connsiteY207" fmla="*/ 7348944 h 13511369"/>
                  <a:gd name="connsiteX208" fmla="*/ 10130457 w 12088748"/>
                  <a:gd name="connsiteY208" fmla="*/ 7210833 h 13511369"/>
                  <a:gd name="connsiteX209" fmla="*/ 10166176 w 12088748"/>
                  <a:gd name="connsiteY209" fmla="*/ 7356089 h 13511369"/>
                  <a:gd name="connsiteX210" fmla="*/ 10261426 w 12088748"/>
                  <a:gd name="connsiteY210" fmla="*/ 7239408 h 13511369"/>
                  <a:gd name="connsiteX211" fmla="*/ 10287619 w 12088748"/>
                  <a:gd name="connsiteY211" fmla="*/ 7401332 h 13511369"/>
                  <a:gd name="connsiteX212" fmla="*/ 10361437 w 12088748"/>
                  <a:gd name="connsiteY212" fmla="*/ 7477532 h 13511369"/>
                  <a:gd name="connsiteX213" fmla="*/ 10151887 w 12088748"/>
                  <a:gd name="connsiteY213" fmla="*/ 7591832 h 13511369"/>
                  <a:gd name="connsiteX214" fmla="*/ 10304288 w 12088748"/>
                  <a:gd name="connsiteY214" fmla="*/ 7741852 h 13511369"/>
                  <a:gd name="connsiteX215" fmla="*/ 10335244 w 12088748"/>
                  <a:gd name="connsiteY215" fmla="*/ 7644221 h 13511369"/>
                  <a:gd name="connsiteX216" fmla="*/ 10406680 w 12088748"/>
                  <a:gd name="connsiteY216" fmla="*/ 7732326 h 13511369"/>
                  <a:gd name="connsiteX217" fmla="*/ 10528126 w 12088748"/>
                  <a:gd name="connsiteY217" fmla="*/ 7691846 h 13511369"/>
                  <a:gd name="connsiteX218" fmla="*/ 10532887 w 12088748"/>
                  <a:gd name="connsiteY218" fmla="*/ 7777570 h 13511369"/>
                  <a:gd name="connsiteX219" fmla="*/ 10530506 w 12088748"/>
                  <a:gd name="connsiteY219" fmla="*/ 7875200 h 13511369"/>
                  <a:gd name="connsiteX220" fmla="*/ 10640043 w 12088748"/>
                  <a:gd name="connsiteY220" fmla="*/ 7837101 h 13511369"/>
                  <a:gd name="connsiteX221" fmla="*/ 10680526 w 12088748"/>
                  <a:gd name="connsiteY221" fmla="*/ 8075227 h 13511369"/>
                  <a:gd name="connsiteX222" fmla="*/ 10818637 w 12088748"/>
                  <a:gd name="connsiteY222" fmla="*/ 8106182 h 13511369"/>
                  <a:gd name="connsiteX223" fmla="*/ 10832925 w 12088748"/>
                  <a:gd name="connsiteY223" fmla="*/ 7815670 h 13511369"/>
                  <a:gd name="connsiteX224" fmla="*/ 10923413 w 12088748"/>
                  <a:gd name="connsiteY224" fmla="*/ 7791858 h 13511369"/>
                  <a:gd name="connsiteX225" fmla="*/ 10992469 w 12088748"/>
                  <a:gd name="connsiteY225" fmla="*/ 7620407 h 13511369"/>
                  <a:gd name="connsiteX226" fmla="*/ 10954369 w 12088748"/>
                  <a:gd name="connsiteY226" fmla="*/ 7491821 h 13511369"/>
                  <a:gd name="connsiteX227" fmla="*/ 10859119 w 12088748"/>
                  <a:gd name="connsiteY227" fmla="*/ 7479913 h 13511369"/>
                  <a:gd name="connsiteX228" fmla="*/ 10906743 w 12088748"/>
                  <a:gd name="connsiteY228" fmla="*/ 7360851 h 13511369"/>
                  <a:gd name="connsiteX229" fmla="*/ 10801969 w 12088748"/>
                  <a:gd name="connsiteY229" fmla="*/ 7289414 h 13511369"/>
                  <a:gd name="connsiteX230" fmla="*/ 10761487 w 12088748"/>
                  <a:gd name="connsiteY230" fmla="*/ 7058432 h 13511369"/>
                  <a:gd name="connsiteX231" fmla="*/ 10443987 w 12088748"/>
                  <a:gd name="connsiteY231" fmla="*/ 7020332 h 13511369"/>
                  <a:gd name="connsiteX232" fmla="*/ 10513838 w 12088748"/>
                  <a:gd name="connsiteY232" fmla="*/ 6915558 h 13511369"/>
                  <a:gd name="connsiteX233" fmla="*/ 10637663 w 12088748"/>
                  <a:gd name="connsiteY233" fmla="*/ 6896508 h 13511369"/>
                  <a:gd name="connsiteX234" fmla="*/ 10647187 w 12088748"/>
                  <a:gd name="connsiteY234" fmla="*/ 6810782 h 13511369"/>
                  <a:gd name="connsiteX235" fmla="*/ 10859912 w 12088748"/>
                  <a:gd name="connsiteY235" fmla="*/ 6899682 h 13511369"/>
                  <a:gd name="connsiteX236" fmla="*/ 10875787 w 12088748"/>
                  <a:gd name="connsiteY236" fmla="*/ 6677432 h 13511369"/>
                  <a:gd name="connsiteX237" fmla="*/ 10666237 w 12088748"/>
                  <a:gd name="connsiteY237" fmla="*/ 6772682 h 13511369"/>
                  <a:gd name="connsiteX238" fmla="*/ 10590037 w 12088748"/>
                  <a:gd name="connsiteY238" fmla="*/ 6544082 h 13511369"/>
                  <a:gd name="connsiteX239" fmla="*/ 10361437 w 12088748"/>
                  <a:gd name="connsiteY239" fmla="*/ 6753632 h 13511369"/>
                  <a:gd name="connsiteX240" fmla="*/ 10374138 w 12088748"/>
                  <a:gd name="connsiteY240" fmla="*/ 6588533 h 13511369"/>
                  <a:gd name="connsiteX241" fmla="*/ 10386837 w 12088748"/>
                  <a:gd name="connsiteY241" fmla="*/ 6464707 h 13511369"/>
                  <a:gd name="connsiteX242" fmla="*/ 10331672 w 12088748"/>
                  <a:gd name="connsiteY242" fmla="*/ 6436675 h 13511369"/>
                  <a:gd name="connsiteX243" fmla="*/ 10278888 w 12088748"/>
                  <a:gd name="connsiteY243" fmla="*/ 6452008 h 13511369"/>
                  <a:gd name="connsiteX244" fmla="*/ 10158237 w 12088748"/>
                  <a:gd name="connsiteY244" fmla="*/ 6236107 h 13511369"/>
                  <a:gd name="connsiteX245" fmla="*/ 10323338 w 12088748"/>
                  <a:gd name="connsiteY245" fmla="*/ 6274208 h 13511369"/>
                  <a:gd name="connsiteX246" fmla="*/ 10564638 w 12088748"/>
                  <a:gd name="connsiteY246" fmla="*/ 6274208 h 13511369"/>
                  <a:gd name="connsiteX247" fmla="*/ 10694812 w 12088748"/>
                  <a:gd name="connsiteY247" fmla="*/ 6134507 h 13511369"/>
                  <a:gd name="connsiteX248" fmla="*/ 10593213 w 12088748"/>
                  <a:gd name="connsiteY248" fmla="*/ 6023383 h 13511369"/>
                  <a:gd name="connsiteX249" fmla="*/ 10380487 w 12088748"/>
                  <a:gd name="connsiteY249" fmla="*/ 5975757 h 13511369"/>
                  <a:gd name="connsiteX250" fmla="*/ 10561462 w 12088748"/>
                  <a:gd name="connsiteY250" fmla="*/ 5845582 h 13511369"/>
                  <a:gd name="connsiteX251" fmla="*/ 10507488 w 12088748"/>
                  <a:gd name="connsiteY251" fmla="*/ 5728108 h 13511369"/>
                  <a:gd name="connsiteX252" fmla="*/ 10561463 w 12088748"/>
                  <a:gd name="connsiteY252" fmla="*/ 5607458 h 13511369"/>
                  <a:gd name="connsiteX253" fmla="*/ 10523362 w 12088748"/>
                  <a:gd name="connsiteY253" fmla="*/ 5604282 h 13511369"/>
                  <a:gd name="connsiteX254" fmla="*/ 10488438 w 12088748"/>
                  <a:gd name="connsiteY254" fmla="*/ 5528083 h 13511369"/>
                  <a:gd name="connsiteX255" fmla="*/ 10329687 w 12088748"/>
                  <a:gd name="connsiteY255" fmla="*/ 5375682 h 13511369"/>
                  <a:gd name="connsiteX256" fmla="*/ 10599563 w 12088748"/>
                  <a:gd name="connsiteY256" fmla="*/ 5480458 h 13511369"/>
                  <a:gd name="connsiteX257" fmla="*/ 10742437 w 12088748"/>
                  <a:gd name="connsiteY257" fmla="*/ 5439182 h 13511369"/>
                  <a:gd name="connsiteX258" fmla="*/ 10717038 w 12088748"/>
                  <a:gd name="connsiteY258" fmla="*/ 5686833 h 13511369"/>
                  <a:gd name="connsiteX259" fmla="*/ 10894837 w 12088748"/>
                  <a:gd name="connsiteY259" fmla="*/ 5724932 h 13511369"/>
                  <a:gd name="connsiteX260" fmla="*/ 10951988 w 12088748"/>
                  <a:gd name="connsiteY260" fmla="*/ 5550308 h 13511369"/>
                  <a:gd name="connsiteX261" fmla="*/ 10993262 w 12088748"/>
                  <a:gd name="connsiteY261" fmla="*/ 5321707 h 13511369"/>
                  <a:gd name="connsiteX262" fmla="*/ 10913888 w 12088748"/>
                  <a:gd name="connsiteY262" fmla="*/ 5118508 h 13511369"/>
                  <a:gd name="connsiteX263" fmla="*/ 10856737 w 12088748"/>
                  <a:gd name="connsiteY263" fmla="*/ 5020082 h 13511369"/>
                  <a:gd name="connsiteX264" fmla="*/ 10777363 w 12088748"/>
                  <a:gd name="connsiteY264" fmla="*/ 5137558 h 13511369"/>
                  <a:gd name="connsiteX265" fmla="*/ 10707513 w 12088748"/>
                  <a:gd name="connsiteY265" fmla="*/ 5096283 h 13511369"/>
                  <a:gd name="connsiteX266" fmla="*/ 10675763 w 12088748"/>
                  <a:gd name="connsiteY266" fmla="*/ 5216933 h 13511369"/>
                  <a:gd name="connsiteX267" fmla="*/ 10574162 w 12088748"/>
                  <a:gd name="connsiteY267" fmla="*/ 5220107 h 13511369"/>
                  <a:gd name="connsiteX268" fmla="*/ 10494787 w 12088748"/>
                  <a:gd name="connsiteY268" fmla="*/ 5077232 h 13511369"/>
                  <a:gd name="connsiteX269" fmla="*/ 10456687 w 12088748"/>
                  <a:gd name="connsiteY269" fmla="*/ 4924832 h 13511369"/>
                  <a:gd name="connsiteX270" fmla="*/ 10240787 w 12088748"/>
                  <a:gd name="connsiteY270" fmla="*/ 4928007 h 13511369"/>
                  <a:gd name="connsiteX271" fmla="*/ 10266187 w 12088748"/>
                  <a:gd name="connsiteY271" fmla="*/ 5153432 h 13511369"/>
                  <a:gd name="connsiteX272" fmla="*/ 10228088 w 12088748"/>
                  <a:gd name="connsiteY272" fmla="*/ 4959758 h 13511369"/>
                  <a:gd name="connsiteX273" fmla="*/ 10183637 w 12088748"/>
                  <a:gd name="connsiteY273" fmla="*/ 4972457 h 13511369"/>
                  <a:gd name="connsiteX274" fmla="*/ 10113787 w 12088748"/>
                  <a:gd name="connsiteY274" fmla="*/ 4861332 h 13511369"/>
                  <a:gd name="connsiteX275" fmla="*/ 10018538 w 12088748"/>
                  <a:gd name="connsiteY275" fmla="*/ 4931183 h 13511369"/>
                  <a:gd name="connsiteX276" fmla="*/ 9862962 w 12088748"/>
                  <a:gd name="connsiteY276" fmla="*/ 5058182 h 13511369"/>
                  <a:gd name="connsiteX277" fmla="*/ 10228087 w 12088748"/>
                  <a:gd name="connsiteY277" fmla="*/ 4724807 h 13511369"/>
                  <a:gd name="connsiteX278" fmla="*/ 10372550 w 12088748"/>
                  <a:gd name="connsiteY278" fmla="*/ 4634321 h 13511369"/>
                  <a:gd name="connsiteX279" fmla="*/ 10590037 w 12088748"/>
                  <a:gd name="connsiteY279" fmla="*/ 4581932 h 13511369"/>
                  <a:gd name="connsiteX280" fmla="*/ 10628138 w 12088748"/>
                  <a:gd name="connsiteY280" fmla="*/ 4461283 h 13511369"/>
                  <a:gd name="connsiteX281" fmla="*/ 10799588 w 12088748"/>
                  <a:gd name="connsiteY281" fmla="*/ 4334283 h 13511369"/>
                  <a:gd name="connsiteX282" fmla="*/ 10831337 w 12088748"/>
                  <a:gd name="connsiteY282" fmla="*/ 4080282 h 13511369"/>
                  <a:gd name="connsiteX283" fmla="*/ 10599562 w 12088748"/>
                  <a:gd name="connsiteY283" fmla="*/ 3997732 h 13511369"/>
                  <a:gd name="connsiteX284" fmla="*/ 10282063 w 12088748"/>
                  <a:gd name="connsiteY284" fmla="*/ 3950108 h 13511369"/>
                  <a:gd name="connsiteX285" fmla="*/ 10151887 w 12088748"/>
                  <a:gd name="connsiteY285" fmla="*/ 4010432 h 13511369"/>
                  <a:gd name="connsiteX286" fmla="*/ 10177288 w 12088748"/>
                  <a:gd name="connsiteY286" fmla="*/ 3845333 h 13511369"/>
                  <a:gd name="connsiteX287" fmla="*/ 10126488 w 12088748"/>
                  <a:gd name="connsiteY287" fmla="*/ 3670708 h 13511369"/>
                  <a:gd name="connsiteX288" fmla="*/ 10240787 w 12088748"/>
                  <a:gd name="connsiteY288" fmla="*/ 3708807 h 13511369"/>
                  <a:gd name="connsiteX289" fmla="*/ 10361438 w 12088748"/>
                  <a:gd name="connsiteY289" fmla="*/ 3600858 h 13511369"/>
                  <a:gd name="connsiteX290" fmla="*/ 10551938 w 12088748"/>
                  <a:gd name="connsiteY290" fmla="*/ 3661183 h 13511369"/>
                  <a:gd name="connsiteX291" fmla="*/ 10564638 w 12088748"/>
                  <a:gd name="connsiteY291" fmla="*/ 3477033 h 13511369"/>
                  <a:gd name="connsiteX292" fmla="*/ 10704337 w 12088748"/>
                  <a:gd name="connsiteY292" fmla="*/ 3515132 h 13511369"/>
                  <a:gd name="connsiteX293" fmla="*/ 10818637 w 12088748"/>
                  <a:gd name="connsiteY293" fmla="*/ 3210332 h 13511369"/>
                  <a:gd name="connsiteX294" fmla="*/ 10920238 w 12088748"/>
                  <a:gd name="connsiteY294" fmla="*/ 3299233 h 13511369"/>
                  <a:gd name="connsiteX295" fmla="*/ 11059937 w 12088748"/>
                  <a:gd name="connsiteY295" fmla="*/ 3283357 h 13511369"/>
                  <a:gd name="connsiteX296" fmla="*/ 11094862 w 12088748"/>
                  <a:gd name="connsiteY296" fmla="*/ 3508782 h 13511369"/>
                  <a:gd name="connsiteX297" fmla="*/ 11171063 w 12088748"/>
                  <a:gd name="connsiteY297" fmla="*/ 3251608 h 13511369"/>
                  <a:gd name="connsiteX298" fmla="*/ 11094863 w 12088748"/>
                  <a:gd name="connsiteY298" fmla="*/ 3165883 h 13511369"/>
                  <a:gd name="connsiteX299" fmla="*/ 11180587 w 12088748"/>
                  <a:gd name="connsiteY299" fmla="*/ 2911882 h 13511369"/>
                  <a:gd name="connsiteX300" fmla="*/ 10999613 w 12088748"/>
                  <a:gd name="connsiteY300" fmla="*/ 2988083 h 13511369"/>
                  <a:gd name="connsiteX301" fmla="*/ 10971037 w 12088748"/>
                  <a:gd name="connsiteY301" fmla="*/ 2918232 h 13511369"/>
                  <a:gd name="connsiteX302" fmla="*/ 10780537 w 12088748"/>
                  <a:gd name="connsiteY302" fmla="*/ 2715032 h 13511369"/>
                  <a:gd name="connsiteX303" fmla="*/ 10748788 w 12088748"/>
                  <a:gd name="connsiteY303" fmla="*/ 2530883 h 13511369"/>
                  <a:gd name="connsiteX304" fmla="*/ 10717038 w 12088748"/>
                  <a:gd name="connsiteY304" fmla="*/ 2435633 h 13511369"/>
                  <a:gd name="connsiteX305" fmla="*/ 10818637 w 12088748"/>
                  <a:gd name="connsiteY305" fmla="*/ 2334032 h 13511369"/>
                  <a:gd name="connsiteX306" fmla="*/ 11078988 w 12088748"/>
                  <a:gd name="connsiteY306" fmla="*/ 2099083 h 13511369"/>
                  <a:gd name="connsiteX307" fmla="*/ 11199637 w 12088748"/>
                  <a:gd name="connsiteY307" fmla="*/ 2118132 h 13511369"/>
                  <a:gd name="connsiteX308" fmla="*/ 11269488 w 12088748"/>
                  <a:gd name="connsiteY308" fmla="*/ 2029233 h 13511369"/>
                  <a:gd name="connsiteX309" fmla="*/ 11504437 w 12088748"/>
                  <a:gd name="connsiteY309" fmla="*/ 1921282 h 13511369"/>
                  <a:gd name="connsiteX310" fmla="*/ 11358388 w 12088748"/>
                  <a:gd name="connsiteY310" fmla="*/ 1851433 h 13511369"/>
                  <a:gd name="connsiteX311" fmla="*/ 11275837 w 12088748"/>
                  <a:gd name="connsiteY311" fmla="*/ 1705382 h 13511369"/>
                  <a:gd name="connsiteX312" fmla="*/ 11377437 w 12088748"/>
                  <a:gd name="connsiteY312" fmla="*/ 1279932 h 13511369"/>
                  <a:gd name="connsiteX313" fmla="*/ 11256787 w 12088748"/>
                  <a:gd name="connsiteY313" fmla="*/ 1019582 h 13511369"/>
                  <a:gd name="connsiteX314" fmla="*/ 11478244 w 12088748"/>
                  <a:gd name="connsiteY314" fmla="*/ 1355338 h 13511369"/>
                  <a:gd name="connsiteX315" fmla="*/ 11562778 w 12088748"/>
                  <a:gd name="connsiteY315" fmla="*/ 1269363 h 13511369"/>
                  <a:gd name="connsiteX316" fmla="*/ 11655250 w 12088748"/>
                  <a:gd name="connsiteY316" fmla="*/ 1156107 h 13511369"/>
                  <a:gd name="connsiteX317" fmla="*/ 11891787 w 12088748"/>
                  <a:gd name="connsiteY317" fmla="*/ 1476782 h 13511369"/>
                  <a:gd name="connsiteX318" fmla="*/ 11946159 w 12088748"/>
                  <a:gd name="connsiteY318" fmla="*/ 1559875 h 13511369"/>
                  <a:gd name="connsiteX319" fmla="*/ 12088637 w 12088748"/>
                  <a:gd name="connsiteY319" fmla="*/ 1578383 h 13511369"/>
                  <a:gd name="connsiteX320" fmla="*/ 11923537 w 12088748"/>
                  <a:gd name="connsiteY320" fmla="*/ 1133883 h 13511369"/>
                  <a:gd name="connsiteX321" fmla="*/ 11910837 w 12088748"/>
                  <a:gd name="connsiteY321" fmla="*/ 917982 h 13511369"/>
                  <a:gd name="connsiteX322" fmla="*/ 11777487 w 12088748"/>
                  <a:gd name="connsiteY322" fmla="*/ 721132 h 13511369"/>
                  <a:gd name="connsiteX323" fmla="*/ 11752087 w 12088748"/>
                  <a:gd name="connsiteY323" fmla="*/ 448082 h 13511369"/>
                  <a:gd name="connsiteX324" fmla="*/ 11294887 w 12088748"/>
                  <a:gd name="connsiteY324" fmla="*/ 168683 h 13511369"/>
                  <a:gd name="connsiteX325" fmla="*/ 11180587 w 12088748"/>
                  <a:gd name="connsiteY325" fmla="*/ 67082 h 13511369"/>
                  <a:gd name="connsiteX326" fmla="*/ 10774187 w 12088748"/>
                  <a:gd name="connsiteY326" fmla="*/ 86132 h 13511369"/>
                  <a:gd name="connsiteX327" fmla="*/ 10507487 w 12088748"/>
                  <a:gd name="connsiteY327" fmla="*/ 41682 h 13511369"/>
                  <a:gd name="connsiteX328" fmla="*/ 10434065 w 12088748"/>
                  <a:gd name="connsiteY328" fmla="*/ 278763 h 13511369"/>
                  <a:gd name="connsiteX329" fmla="*/ 10488834 w 12088748"/>
                  <a:gd name="connsiteY329" fmla="*/ 581181 h 13511369"/>
                  <a:gd name="connsiteX330" fmla="*/ 10436447 w 12088748"/>
                  <a:gd name="connsiteY330" fmla="*/ 747869 h 13511369"/>
                  <a:gd name="connsiteX331" fmla="*/ 10488834 w 12088748"/>
                  <a:gd name="connsiteY331" fmla="*/ 890744 h 13511369"/>
                  <a:gd name="connsiteX332" fmla="*/ 10475737 w 12088748"/>
                  <a:gd name="connsiteY332" fmla="*/ 1095782 h 13511369"/>
                  <a:gd name="connsiteX333" fmla="*/ 10398347 w 12088748"/>
                  <a:gd name="connsiteY333" fmla="*/ 1105056 h 13511369"/>
                  <a:gd name="connsiteX334" fmla="*/ 10295953 w 12088748"/>
                  <a:gd name="connsiteY334" fmla="*/ 1193163 h 13511369"/>
                  <a:gd name="connsiteX335" fmla="*/ 10288809 w 12088748"/>
                  <a:gd name="connsiteY335" fmla="*/ 1283650 h 13511369"/>
                  <a:gd name="connsiteX336" fmla="*/ 10150697 w 12088748"/>
                  <a:gd name="connsiteY336" fmla="*/ 1397950 h 13511369"/>
                  <a:gd name="connsiteX337" fmla="*/ 10176890 w 12088748"/>
                  <a:gd name="connsiteY337" fmla="*/ 1555113 h 13511369"/>
                  <a:gd name="connsiteX338" fmla="*/ 10267378 w 12088748"/>
                  <a:gd name="connsiteY338" fmla="*/ 1640838 h 13511369"/>
                  <a:gd name="connsiteX339" fmla="*/ 10168556 w 12088748"/>
                  <a:gd name="connsiteY339" fmla="*/ 1710144 h 13511369"/>
                  <a:gd name="connsiteX340" fmla="*/ 10169747 w 12088748"/>
                  <a:gd name="connsiteY340" fmla="*/ 1974212 h 13511369"/>
                  <a:gd name="connsiteX341" fmla="*/ 10195940 w 12088748"/>
                  <a:gd name="connsiteY341" fmla="*/ 2128994 h 13511369"/>
                  <a:gd name="connsiteX342" fmla="*/ 9986390 w 12088748"/>
                  <a:gd name="connsiteY342" fmla="*/ 2152806 h 13511369"/>
                  <a:gd name="connsiteX343" fmla="*/ 10012584 w 12088748"/>
                  <a:gd name="connsiteY343" fmla="*/ 2438556 h 13511369"/>
                  <a:gd name="connsiteX344" fmla="*/ 9923287 w 12088748"/>
                  <a:gd name="connsiteY344" fmla="*/ 2486432 h 13511369"/>
                  <a:gd name="connsiteX345" fmla="*/ 9836372 w 12088748"/>
                  <a:gd name="connsiteY345" fmla="*/ 2433794 h 13511369"/>
                  <a:gd name="connsiteX346" fmla="*/ 9698259 w 12088748"/>
                  <a:gd name="connsiteY346" fmla="*/ 2379025 h 13511369"/>
                  <a:gd name="connsiteX347" fmla="*/ 9650634 w 12088748"/>
                  <a:gd name="connsiteY347" fmla="*/ 2271869 h 13511369"/>
                  <a:gd name="connsiteX348" fmla="*/ 9519665 w 12088748"/>
                  <a:gd name="connsiteY348" fmla="*/ 2290919 h 13511369"/>
                  <a:gd name="connsiteX349" fmla="*/ 9305353 w 12088748"/>
                  <a:gd name="connsiteY349" fmla="*/ 2112325 h 13511369"/>
                  <a:gd name="connsiteX350" fmla="*/ 9176765 w 12088748"/>
                  <a:gd name="connsiteY350" fmla="*/ 2209956 h 13511369"/>
                  <a:gd name="connsiteX351" fmla="*/ 9123187 w 12088748"/>
                  <a:gd name="connsiteY351" fmla="*/ 2105432 h 13511369"/>
                  <a:gd name="connsiteX352" fmla="*/ 8936259 w 12088748"/>
                  <a:gd name="connsiteY352" fmla="*/ 2012313 h 13511369"/>
                  <a:gd name="connsiteX353" fmla="*/ 8874347 w 12088748"/>
                  <a:gd name="connsiteY353" fmla="*/ 2231388 h 13511369"/>
                  <a:gd name="connsiteX354" fmla="*/ 8881490 w 12088748"/>
                  <a:gd name="connsiteY354" fmla="*/ 2321875 h 13511369"/>
                  <a:gd name="connsiteX355" fmla="*/ 8781478 w 12088748"/>
                  <a:gd name="connsiteY355" fmla="*/ 2293300 h 13511369"/>
                  <a:gd name="connsiteX356" fmla="*/ 8579072 w 12088748"/>
                  <a:gd name="connsiteY356" fmla="*/ 2374263 h 13511369"/>
                  <a:gd name="connsiteX357" fmla="*/ 8418337 w 12088748"/>
                  <a:gd name="connsiteY357" fmla="*/ 2848382 h 13511369"/>
                  <a:gd name="connsiteX358" fmla="*/ 8300465 w 12088748"/>
                  <a:gd name="connsiteY358" fmla="*/ 2740975 h 13511369"/>
                  <a:gd name="connsiteX359" fmla="*/ 8262365 w 12088748"/>
                  <a:gd name="connsiteY359" fmla="*/ 2845750 h 13511369"/>
                  <a:gd name="connsiteX360" fmla="*/ 8095678 w 12088748"/>
                  <a:gd name="connsiteY360" fmla="*/ 2810031 h 13511369"/>
                  <a:gd name="connsiteX361" fmla="*/ 8019478 w 12088748"/>
                  <a:gd name="connsiteY361" fmla="*/ 2614769 h 13511369"/>
                  <a:gd name="connsiteX362" fmla="*/ 7595615 w 12088748"/>
                  <a:gd name="connsiteY362" fmla="*/ 2443319 h 13511369"/>
                  <a:gd name="connsiteX363" fmla="*/ 7526559 w 12088748"/>
                  <a:gd name="connsiteY363" fmla="*/ 2407600 h 13511369"/>
                  <a:gd name="connsiteX364" fmla="*/ 7613237 w 12088748"/>
                  <a:gd name="connsiteY364"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512837 w 12088748"/>
                  <a:gd name="connsiteY20" fmla="*/ 5534432 h 13511369"/>
                  <a:gd name="connsiteX21" fmla="*/ 2814065 w 12088748"/>
                  <a:gd name="connsiteY21" fmla="*/ 5819932 h 13511369"/>
                  <a:gd name="connsiteX22" fmla="*/ 2846212 w 12088748"/>
                  <a:gd name="connsiteY22" fmla="*/ 6036875 h 13511369"/>
                  <a:gd name="connsiteX23" fmla="*/ 2836687 w 12088748"/>
                  <a:gd name="connsiteY23" fmla="*/ 6239282 h 13511369"/>
                  <a:gd name="connsiteX24" fmla="*/ 2611659 w 12088748"/>
                  <a:gd name="connsiteY24" fmla="*/ 6322375 h 13511369"/>
                  <a:gd name="connsiteX25" fmla="*/ 2627137 w 12088748"/>
                  <a:gd name="connsiteY25" fmla="*/ 6448832 h 13511369"/>
                  <a:gd name="connsiteX26" fmla="*/ 2531887 w 12088748"/>
                  <a:gd name="connsiteY26" fmla="*/ 6696482 h 13511369"/>
                  <a:gd name="connsiteX27" fmla="*/ 2585465 w 12088748"/>
                  <a:gd name="connsiteY27" fmla="*/ 6812913 h 13511369"/>
                  <a:gd name="connsiteX28" fmla="*/ 2535459 w 12088748"/>
                  <a:gd name="connsiteY28" fmla="*/ 6872444 h 13511369"/>
                  <a:gd name="connsiteX29" fmla="*/ 2478309 w 12088748"/>
                  <a:gd name="connsiteY29" fmla="*/ 6981982 h 13511369"/>
                  <a:gd name="connsiteX30" fmla="*/ 2365199 w 12088748"/>
                  <a:gd name="connsiteY30" fmla="*/ 7022714 h 13511369"/>
                  <a:gd name="connsiteX31" fmla="*/ 2123503 w 12088748"/>
                  <a:gd name="connsiteY31" fmla="*/ 7248682 h 13511369"/>
                  <a:gd name="connsiteX32" fmla="*/ 2171128 w 12088748"/>
                  <a:gd name="connsiteY32" fmla="*/ 7551100 h 13511369"/>
                  <a:gd name="connsiteX33" fmla="*/ 2143743 w 12088748"/>
                  <a:gd name="connsiteY33" fmla="*/ 7627551 h 13511369"/>
                  <a:gd name="connsiteX34" fmla="*/ 1973484 w 12088748"/>
                  <a:gd name="connsiteY34" fmla="*/ 7703500 h 13511369"/>
                  <a:gd name="connsiteX35" fmla="*/ 1867519 w 12088748"/>
                  <a:gd name="connsiteY35" fmla="*/ 7841863 h 13511369"/>
                  <a:gd name="connsiteX36" fmla="*/ 1842515 w 12088748"/>
                  <a:gd name="connsiteY36" fmla="*/ 8084500 h 13511369"/>
                  <a:gd name="connsiteX37" fmla="*/ 1721072 w 12088748"/>
                  <a:gd name="connsiteY37" fmla="*/ 8148794 h 13511369"/>
                  <a:gd name="connsiteX38" fmla="*/ 1703212 w 12088748"/>
                  <a:gd name="connsiteY38" fmla="*/ 8291919 h 13511369"/>
                  <a:gd name="connsiteX39" fmla="*/ 1671065 w 12088748"/>
                  <a:gd name="connsiteY39" fmla="*/ 8510744 h 13511369"/>
                  <a:gd name="connsiteX40" fmla="*/ 1716309 w 12088748"/>
                  <a:gd name="connsiteY40" fmla="*/ 8653619 h 13511369"/>
                  <a:gd name="connsiteX41" fmla="*/ 1706784 w 12088748"/>
                  <a:gd name="connsiteY41" fmla="*/ 8772682 h 13511369"/>
                  <a:gd name="connsiteX42" fmla="*/ 1788937 w 12088748"/>
                  <a:gd name="connsiteY42" fmla="*/ 8963432 h 13511369"/>
                  <a:gd name="connsiteX43" fmla="*/ 1657969 w 12088748"/>
                  <a:gd name="connsiteY43" fmla="*/ 9413488 h 13511369"/>
                  <a:gd name="connsiteX44" fmla="*/ 1506759 w 12088748"/>
                  <a:gd name="connsiteY44" fmla="*/ 9498963 h 13511369"/>
                  <a:gd name="connsiteX45" fmla="*/ 1463897 w 12088748"/>
                  <a:gd name="connsiteY45" fmla="*/ 9682319 h 13511369"/>
                  <a:gd name="connsiteX46" fmla="*/ 1321022 w 12088748"/>
                  <a:gd name="connsiteY46" fmla="*/ 9748994 h 13511369"/>
                  <a:gd name="connsiteX47" fmla="*/ 1312687 w 12088748"/>
                  <a:gd name="connsiteY47" fmla="*/ 9839732 h 13511369"/>
                  <a:gd name="connsiteX48" fmla="*/ 1237678 w 12088748"/>
                  <a:gd name="connsiteY48" fmla="*/ 9970450 h 13511369"/>
                  <a:gd name="connsiteX49" fmla="*/ 1254347 w 12088748"/>
                  <a:gd name="connsiteY49" fmla="*/ 10151425 h 13511369"/>
                  <a:gd name="connsiteX50" fmla="*/ 1179337 w 12088748"/>
                  <a:gd name="connsiteY50" fmla="*/ 10315982 h 13511369"/>
                  <a:gd name="connsiteX51" fmla="*/ 932878 w 12088748"/>
                  <a:gd name="connsiteY51" fmla="*/ 10353832 h 13511369"/>
                  <a:gd name="connsiteX52" fmla="*/ 817387 w 12088748"/>
                  <a:gd name="connsiteY52" fmla="*/ 10468382 h 13511369"/>
                  <a:gd name="connsiteX53" fmla="*/ 678084 w 12088748"/>
                  <a:gd name="connsiteY53" fmla="*/ 10480038 h 13511369"/>
                  <a:gd name="connsiteX54" fmla="*/ 585215 w 12088748"/>
                  <a:gd name="connsiteY54" fmla="*/ 10544332 h 13511369"/>
                  <a:gd name="connsiteX55" fmla="*/ 497109 w 12088748"/>
                  <a:gd name="connsiteY55" fmla="*/ 10503850 h 13511369"/>
                  <a:gd name="connsiteX56" fmla="*/ 399478 w 12088748"/>
                  <a:gd name="connsiteY56" fmla="*/ 10510994 h 13511369"/>
                  <a:gd name="connsiteX57" fmla="*/ 301847 w 12088748"/>
                  <a:gd name="connsiteY57" fmla="*/ 10482419 h 13511369"/>
                  <a:gd name="connsiteX58" fmla="*/ 238743 w 12088748"/>
                  <a:gd name="connsiteY58" fmla="*/ 10535057 h 13511369"/>
                  <a:gd name="connsiteX59" fmla="*/ 17287 w 12088748"/>
                  <a:gd name="connsiteY59" fmla="*/ 10430282 h 13511369"/>
                  <a:gd name="connsiteX60" fmla="*/ 78009 w 12088748"/>
                  <a:gd name="connsiteY60" fmla="*/ 10608625 h 13511369"/>
                  <a:gd name="connsiteX61" fmla="*/ 11334 w 12088748"/>
                  <a:gd name="connsiteY61" fmla="*/ 10787219 h 13511369"/>
                  <a:gd name="connsiteX62" fmla="*/ 112537 w 12088748"/>
                  <a:gd name="connsiteY62" fmla="*/ 11056551 h 13511369"/>
                  <a:gd name="connsiteX63" fmla="*/ 8953 w 12088748"/>
                  <a:gd name="connsiteY63" fmla="*/ 11234894 h 13511369"/>
                  <a:gd name="connsiteX64" fmla="*/ 17287 w 12088748"/>
                  <a:gd name="connsiteY64" fmla="*/ 11420882 h 13511369"/>
                  <a:gd name="connsiteX65" fmla="*/ 158972 w 12088748"/>
                  <a:gd name="connsiteY65" fmla="*/ 11470638 h 13511369"/>
                  <a:gd name="connsiteX66" fmla="*/ 455437 w 12088748"/>
                  <a:gd name="connsiteY66" fmla="*/ 11497082 h 13511369"/>
                  <a:gd name="connsiteX67" fmla="*/ 623315 w 12088748"/>
                  <a:gd name="connsiteY67" fmla="*/ 11544457 h 13511369"/>
                  <a:gd name="connsiteX68" fmla="*/ 737615 w 12088748"/>
                  <a:gd name="connsiteY68" fmla="*/ 11489688 h 13511369"/>
                  <a:gd name="connsiteX69" fmla="*/ 912637 w 12088748"/>
                  <a:gd name="connsiteY69" fmla="*/ 11535182 h 13511369"/>
                  <a:gd name="connsiteX70" fmla="*/ 1078134 w 12088748"/>
                  <a:gd name="connsiteY70" fmla="*/ 11413488 h 13511369"/>
                  <a:gd name="connsiteX71" fmla="*/ 1155524 w 12088748"/>
                  <a:gd name="connsiteY71" fmla="*/ 11470889 h 13511369"/>
                  <a:gd name="connsiteX72" fmla="*/ 1294828 w 12088748"/>
                  <a:gd name="connsiteY72" fmla="*/ 11496832 h 13511369"/>
                  <a:gd name="connsiteX73" fmla="*/ 1466278 w 12088748"/>
                  <a:gd name="connsiteY73" fmla="*/ 11508738 h 13511369"/>
                  <a:gd name="connsiteX74" fmla="*/ 1552003 w 12088748"/>
                  <a:gd name="connsiteY74" fmla="*/ 11573032 h 13511369"/>
                  <a:gd name="connsiteX75" fmla="*/ 1652015 w 12088748"/>
                  <a:gd name="connsiteY75" fmla="*/ 11580175 h 13511369"/>
                  <a:gd name="connsiteX76" fmla="*/ 1731787 w 12088748"/>
                  <a:gd name="connsiteY76" fmla="*/ 11592332 h 13511369"/>
                  <a:gd name="connsiteX77" fmla="*/ 1659159 w 12088748"/>
                  <a:gd name="connsiteY77" fmla="*/ 11737338 h 13511369"/>
                  <a:gd name="connsiteX78" fmla="*/ 1693687 w 12088748"/>
                  <a:gd name="connsiteY78" fmla="*/ 11992382 h 13511369"/>
                  <a:gd name="connsiteX79" fmla="*/ 1871090 w 12088748"/>
                  <a:gd name="connsiteY79" fmla="*/ 12130244 h 13511369"/>
                  <a:gd name="connsiteX80" fmla="*/ 1993724 w 12088748"/>
                  <a:gd name="connsiteY80" fmla="*/ 12056676 h 13511369"/>
                  <a:gd name="connsiteX81" fmla="*/ 2066353 w 12088748"/>
                  <a:gd name="connsiteY81" fmla="*/ 12104050 h 13511369"/>
                  <a:gd name="connsiteX82" fmla="*/ 2142553 w 12088748"/>
                  <a:gd name="connsiteY82" fmla="*/ 12034994 h 13511369"/>
                  <a:gd name="connsiteX83" fmla="*/ 2242565 w 12088748"/>
                  <a:gd name="connsiteY83" fmla="*/ 12058807 h 13511369"/>
                  <a:gd name="connsiteX84" fmla="*/ 2473547 w 12088748"/>
                  <a:gd name="connsiteY84" fmla="*/ 12008800 h 13511369"/>
                  <a:gd name="connsiteX85" fmla="*/ 2524743 w 12088748"/>
                  <a:gd name="connsiteY85" fmla="*/ 11899513 h 13511369"/>
                  <a:gd name="connsiteX86" fmla="*/ 2893837 w 12088748"/>
                  <a:gd name="connsiteY86" fmla="*/ 12030482 h 13511369"/>
                  <a:gd name="connsiteX87" fmla="*/ 2983134 w 12088748"/>
                  <a:gd name="connsiteY87" fmla="*/ 12018325 h 13511369"/>
                  <a:gd name="connsiteX88" fmla="*/ 3084337 w 12088748"/>
                  <a:gd name="connsiteY88" fmla="*/ 12182882 h 13511369"/>
                  <a:gd name="connsiteX89" fmla="*/ 3323653 w 12088748"/>
                  <a:gd name="connsiteY89" fmla="*/ 12127863 h 13511369"/>
                  <a:gd name="connsiteX90" fmla="*/ 3433190 w 12088748"/>
                  <a:gd name="connsiteY90" fmla="*/ 12196919 h 13511369"/>
                  <a:gd name="connsiteX91" fmla="*/ 3586781 w 12088748"/>
                  <a:gd name="connsiteY91" fmla="*/ 12266226 h 13511369"/>
                  <a:gd name="connsiteX92" fmla="*/ 3522487 w 12088748"/>
                  <a:gd name="connsiteY92" fmla="*/ 12387670 h 13511369"/>
                  <a:gd name="connsiteX93" fmla="*/ 3607022 w 12088748"/>
                  <a:gd name="connsiteY93" fmla="*/ 12592207 h 13511369"/>
                  <a:gd name="connsiteX94" fmla="*/ 3560587 w 12088748"/>
                  <a:gd name="connsiteY94" fmla="*/ 12773432 h 13511369"/>
                  <a:gd name="connsiteX95" fmla="*/ 3545109 w 12088748"/>
                  <a:gd name="connsiteY95" fmla="*/ 12987494 h 13511369"/>
                  <a:gd name="connsiteX96" fmla="*/ 3636787 w 12088748"/>
                  <a:gd name="connsiteY96" fmla="*/ 13211582 h 13511369"/>
                  <a:gd name="connsiteX97" fmla="*/ 3922537 w 12088748"/>
                  <a:gd name="connsiteY97" fmla="*/ 13440182 h 13511369"/>
                  <a:gd name="connsiteX98" fmla="*/ 4514278 w 12088748"/>
                  <a:gd name="connsiteY98" fmla="*/ 13511369 h 13511369"/>
                  <a:gd name="connsiteX99" fmla="*/ 4549996 w 12088748"/>
                  <a:gd name="connsiteY99" fmla="*/ 13442312 h 13511369"/>
                  <a:gd name="connsiteX100" fmla="*/ 4208287 w 12088748"/>
                  <a:gd name="connsiteY100" fmla="*/ 13154432 h 13511369"/>
                  <a:gd name="connsiteX101" fmla="*/ 4635722 w 12088748"/>
                  <a:gd name="connsiteY101" fmla="*/ 13268482 h 13511369"/>
                  <a:gd name="connsiteX102" fmla="*/ 4951237 w 12088748"/>
                  <a:gd name="connsiteY102" fmla="*/ 13268732 h 13511369"/>
                  <a:gd name="connsiteX103" fmla="*/ 5052440 w 12088748"/>
                  <a:gd name="connsiteY103" fmla="*/ 13058932 h 13511369"/>
                  <a:gd name="connsiteX104" fmla="*/ 5011959 w 12088748"/>
                  <a:gd name="connsiteY104" fmla="*/ 12985113 h 13511369"/>
                  <a:gd name="connsiteX105" fmla="*/ 5008387 w 12088748"/>
                  <a:gd name="connsiteY105" fmla="*/ 12678182 h 13511369"/>
                  <a:gd name="connsiteX106" fmla="*/ 5084587 w 12088748"/>
                  <a:gd name="connsiteY106" fmla="*/ 12563882 h 13511369"/>
                  <a:gd name="connsiteX107" fmla="*/ 5046487 w 12088748"/>
                  <a:gd name="connsiteY107" fmla="*/ 12225745 h 13511369"/>
                  <a:gd name="connsiteX108" fmla="*/ 5375100 w 12088748"/>
                  <a:gd name="connsiteY108" fmla="*/ 12097157 h 13511369"/>
                  <a:gd name="connsiteX109" fmla="*/ 5656087 w 12088748"/>
                  <a:gd name="connsiteY109" fmla="*/ 12180502 h 13511369"/>
                  <a:gd name="connsiteX110" fmla="*/ 5541787 w 12088748"/>
                  <a:gd name="connsiteY110" fmla="*/ 11249432 h 13511369"/>
                  <a:gd name="connsiteX111" fmla="*/ 5602510 w 12088748"/>
                  <a:gd name="connsiteY111" fmla="*/ 10722925 h 13511369"/>
                  <a:gd name="connsiteX112" fmla="*/ 5485827 w 12088748"/>
                  <a:gd name="connsiteY112" fmla="*/ 10663394 h 13511369"/>
                  <a:gd name="connsiteX113" fmla="*/ 5602509 w 12088748"/>
                  <a:gd name="connsiteY113" fmla="*/ 10701495 h 13511369"/>
                  <a:gd name="connsiteX114" fmla="*/ 5628703 w 12088748"/>
                  <a:gd name="connsiteY114" fmla="*/ 10160950 h 13511369"/>
                  <a:gd name="connsiteX115" fmla="*/ 5715618 w 12088748"/>
                  <a:gd name="connsiteY115" fmla="*/ 9775438 h 13511369"/>
                  <a:gd name="connsiteX116" fmla="*/ 5847778 w 12088748"/>
                  <a:gd name="connsiteY116" fmla="*/ 9408475 h 13511369"/>
                  <a:gd name="connsiteX117" fmla="*/ 5938265 w 12088748"/>
                  <a:gd name="connsiteY117" fmla="*/ 9196544 h 13511369"/>
                  <a:gd name="connsiteX118" fmla="*/ 5776340 w 12088748"/>
                  <a:gd name="connsiteY118" fmla="*/ 9329894 h 13511369"/>
                  <a:gd name="connsiteX119" fmla="*/ 5940647 w 12088748"/>
                  <a:gd name="connsiteY119" fmla="*/ 9137013 h 13511369"/>
                  <a:gd name="connsiteX120" fmla="*/ 5972794 w 12088748"/>
                  <a:gd name="connsiteY120" fmla="*/ 8956289 h 13511369"/>
                  <a:gd name="connsiteX121" fmla="*/ 5976365 w 12088748"/>
                  <a:gd name="connsiteY121" fmla="*/ 9087006 h 13511369"/>
                  <a:gd name="connsiteX122" fmla="*/ 6458567 w 12088748"/>
                  <a:gd name="connsiteY122" fmla="*/ 8201432 h 13511369"/>
                  <a:gd name="connsiteX123" fmla="*/ 6221634 w 12088748"/>
                  <a:gd name="connsiteY123" fmla="*/ 8101170 h 13511369"/>
                  <a:gd name="connsiteX124" fmla="*/ 6443090 w 12088748"/>
                  <a:gd name="connsiteY124" fmla="*/ 8110694 h 13511369"/>
                  <a:gd name="connsiteX125" fmla="*/ 6713363 w 12088748"/>
                  <a:gd name="connsiteY125" fmla="*/ 8074975 h 13511369"/>
                  <a:gd name="connsiteX126" fmla="*/ 6872907 w 12088748"/>
                  <a:gd name="connsiteY126" fmla="*/ 8032113 h 13511369"/>
                  <a:gd name="connsiteX127" fmla="*/ 6802659 w 12088748"/>
                  <a:gd name="connsiteY127" fmla="*/ 7972582 h 13511369"/>
                  <a:gd name="connsiteX128" fmla="*/ 6894339 w 12088748"/>
                  <a:gd name="connsiteY128" fmla="*/ 7846626 h 13511369"/>
                  <a:gd name="connsiteX129" fmla="*/ 6997921 w 12088748"/>
                  <a:gd name="connsiteY129" fmla="*/ 7867807 h 13511369"/>
                  <a:gd name="connsiteX130" fmla="*/ 7034832 w 12088748"/>
                  <a:gd name="connsiteY130" fmla="*/ 7793990 h 13511369"/>
                  <a:gd name="connsiteX131" fmla="*/ 6961013 w 12088748"/>
                  <a:gd name="connsiteY131" fmla="*/ 7693975 h 13511369"/>
                  <a:gd name="connsiteX132" fmla="*/ 6927676 w 12088748"/>
                  <a:gd name="connsiteY132" fmla="*/ 7596344 h 13511369"/>
                  <a:gd name="connsiteX133" fmla="*/ 6837187 w 12088748"/>
                  <a:gd name="connsiteY133" fmla="*/ 7591832 h 13511369"/>
                  <a:gd name="connsiteX134" fmla="*/ 6763369 w 12088748"/>
                  <a:gd name="connsiteY134" fmla="*/ 7674925 h 13511369"/>
                  <a:gd name="connsiteX135" fmla="*/ 6627637 w 12088748"/>
                  <a:gd name="connsiteY135" fmla="*/ 7687082 h 13511369"/>
                  <a:gd name="connsiteX136" fmla="*/ 6687169 w 12088748"/>
                  <a:gd name="connsiteY136" fmla="*/ 7617775 h 13511369"/>
                  <a:gd name="connsiteX137" fmla="*/ 6699076 w 12088748"/>
                  <a:gd name="connsiteY137" fmla="*/ 7529669 h 13511369"/>
                  <a:gd name="connsiteX138" fmla="*/ 6720506 w 12088748"/>
                  <a:gd name="connsiteY138" fmla="*/ 7467756 h 13511369"/>
                  <a:gd name="connsiteX139" fmla="*/ 6684787 w 12088748"/>
                  <a:gd name="connsiteY139" fmla="*/ 7401332 h 13511369"/>
                  <a:gd name="connsiteX140" fmla="*/ 6620494 w 12088748"/>
                  <a:gd name="connsiteY140" fmla="*/ 7432038 h 13511369"/>
                  <a:gd name="connsiteX141" fmla="*/ 6618112 w 12088748"/>
                  <a:gd name="connsiteY141" fmla="*/ 7351326 h 13511369"/>
                  <a:gd name="connsiteX142" fmla="*/ 6837188 w 12088748"/>
                  <a:gd name="connsiteY142" fmla="*/ 7243919 h 13511369"/>
                  <a:gd name="connsiteX143" fmla="*/ 6801469 w 12088748"/>
                  <a:gd name="connsiteY143" fmla="*/ 7089138 h 13511369"/>
                  <a:gd name="connsiteX144" fmla="*/ 6877669 w 12088748"/>
                  <a:gd name="connsiteY144" fmla="*/ 7072469 h 13511369"/>
                  <a:gd name="connsiteX145" fmla="*/ 6856237 w 12088748"/>
                  <a:gd name="connsiteY145" fmla="*/ 6982232 h 13511369"/>
                  <a:gd name="connsiteX146" fmla="*/ 6961013 w 12088748"/>
                  <a:gd name="connsiteY146" fmla="*/ 6984363 h 13511369"/>
                  <a:gd name="connsiteX147" fmla="*/ 7003876 w 12088748"/>
                  <a:gd name="connsiteY147" fmla="*/ 6903400 h 13511369"/>
                  <a:gd name="connsiteX148" fmla="*/ 7106269 w 12088748"/>
                  <a:gd name="connsiteY148" fmla="*/ 6936738 h 13511369"/>
                  <a:gd name="connsiteX149" fmla="*/ 7180088 w 12088748"/>
                  <a:gd name="connsiteY149" fmla="*/ 7039132 h 13511369"/>
                  <a:gd name="connsiteX150" fmla="*/ 7246763 w 12088748"/>
                  <a:gd name="connsiteY150" fmla="*/ 6979600 h 13511369"/>
                  <a:gd name="connsiteX151" fmla="*/ 7187232 w 12088748"/>
                  <a:gd name="connsiteY151" fmla="*/ 6843869 h 13511369"/>
                  <a:gd name="connsiteX152" fmla="*/ 7244381 w 12088748"/>
                  <a:gd name="connsiteY152" fmla="*/ 6896506 h 13511369"/>
                  <a:gd name="connsiteX153" fmla="*/ 7361063 w 12088748"/>
                  <a:gd name="connsiteY153" fmla="*/ 6934357 h 13511369"/>
                  <a:gd name="connsiteX154" fmla="*/ 7434882 w 12088748"/>
                  <a:gd name="connsiteY154" fmla="*/ 7006046 h 13511369"/>
                  <a:gd name="connsiteX155" fmla="*/ 7403926 w 12088748"/>
                  <a:gd name="connsiteY155" fmla="*/ 7144158 h 13511369"/>
                  <a:gd name="connsiteX156" fmla="*/ 7475363 w 12088748"/>
                  <a:gd name="connsiteY156" fmla="*/ 7108439 h 13511369"/>
                  <a:gd name="connsiteX157" fmla="*/ 7465837 w 12088748"/>
                  <a:gd name="connsiteY157" fmla="*/ 7077482 h 13511369"/>
                  <a:gd name="connsiteX158" fmla="*/ 7542038 w 12088748"/>
                  <a:gd name="connsiteY158" fmla="*/ 7163208 h 13511369"/>
                  <a:gd name="connsiteX159" fmla="*/ 7477744 w 12088748"/>
                  <a:gd name="connsiteY159" fmla="*/ 7244171 h 13511369"/>
                  <a:gd name="connsiteX160" fmla="*/ 7542037 w 12088748"/>
                  <a:gd name="connsiteY160" fmla="*/ 7325132 h 13511369"/>
                  <a:gd name="connsiteX161" fmla="*/ 7468219 w 12088748"/>
                  <a:gd name="connsiteY161" fmla="*/ 7344183 h 13511369"/>
                  <a:gd name="connsiteX162" fmla="*/ 7375351 w 12088748"/>
                  <a:gd name="connsiteY162" fmla="*/ 7296558 h 13511369"/>
                  <a:gd name="connsiteX163" fmla="*/ 7327726 w 12088748"/>
                  <a:gd name="connsiteY163" fmla="*/ 7406096 h 13511369"/>
                  <a:gd name="connsiteX164" fmla="*/ 7403926 w 12088748"/>
                  <a:gd name="connsiteY164" fmla="*/ 7425146 h 13511369"/>
                  <a:gd name="connsiteX165" fmla="*/ 7458694 w 12088748"/>
                  <a:gd name="connsiteY165" fmla="*/ 7484677 h 13511369"/>
                  <a:gd name="connsiteX166" fmla="*/ 7484888 w 12088748"/>
                  <a:gd name="connsiteY166" fmla="*/ 7515382 h 13511369"/>
                  <a:gd name="connsiteX167" fmla="*/ 7505128 w 12088748"/>
                  <a:gd name="connsiteY167" fmla="*/ 7467755 h 13511369"/>
                  <a:gd name="connsiteX168" fmla="*/ 7563469 w 12088748"/>
                  <a:gd name="connsiteY168" fmla="*/ 7529921 h 13511369"/>
                  <a:gd name="connsiteX169" fmla="*/ 7656338 w 12088748"/>
                  <a:gd name="connsiteY169" fmla="*/ 7615646 h 13511369"/>
                  <a:gd name="connsiteX170" fmla="*/ 7656338 w 12088748"/>
                  <a:gd name="connsiteY170" fmla="*/ 7510871 h 13511369"/>
                  <a:gd name="connsiteX171" fmla="*/ 7830168 w 12088748"/>
                  <a:gd name="connsiteY171" fmla="*/ 7606120 h 13511369"/>
                  <a:gd name="connsiteX172" fmla="*/ 7723013 w 12088748"/>
                  <a:gd name="connsiteY172" fmla="*/ 7370377 h 13511369"/>
                  <a:gd name="connsiteX173" fmla="*/ 7725394 w 12088748"/>
                  <a:gd name="connsiteY173" fmla="*/ 7234646 h 13511369"/>
                  <a:gd name="connsiteX174" fmla="*/ 7630144 w 12088748"/>
                  <a:gd name="connsiteY174" fmla="*/ 7206071 h 13511369"/>
                  <a:gd name="connsiteX175" fmla="*/ 7694437 w 12088748"/>
                  <a:gd name="connsiteY175" fmla="*/ 7039382 h 13511369"/>
                  <a:gd name="connsiteX176" fmla="*/ 8392144 w 12088748"/>
                  <a:gd name="connsiteY176" fmla="*/ 6653621 h 13511369"/>
                  <a:gd name="connsiteX177" fmla="*/ 8720757 w 12088748"/>
                  <a:gd name="connsiteY177" fmla="*/ 6591708 h 13511369"/>
                  <a:gd name="connsiteX178" fmla="*/ 8739807 w 12088748"/>
                  <a:gd name="connsiteY178" fmla="*/ 6696483 h 13511369"/>
                  <a:gd name="connsiteX179" fmla="*/ 8813626 w 12088748"/>
                  <a:gd name="connsiteY179" fmla="*/ 6701246 h 13511369"/>
                  <a:gd name="connsiteX180" fmla="*/ 8789812 w 12088748"/>
                  <a:gd name="connsiteY180" fmla="*/ 6548844 h 13511369"/>
                  <a:gd name="connsiteX181" fmla="*/ 9332737 w 12088748"/>
                  <a:gd name="connsiteY181" fmla="*/ 6544082 h 13511369"/>
                  <a:gd name="connsiteX182" fmla="*/ 9520856 w 12088748"/>
                  <a:gd name="connsiteY182" fmla="*/ 6494075 h 13511369"/>
                  <a:gd name="connsiteX183" fmla="*/ 9647062 w 12088748"/>
                  <a:gd name="connsiteY183" fmla="*/ 6298813 h 13511369"/>
                  <a:gd name="connsiteX184" fmla="*/ 9923287 w 12088748"/>
                  <a:gd name="connsiteY184" fmla="*/ 6334532 h 13511369"/>
                  <a:gd name="connsiteX185" fmla="*/ 9887569 w 12088748"/>
                  <a:gd name="connsiteY185" fmla="*/ 6420258 h 13511369"/>
                  <a:gd name="connsiteX186" fmla="*/ 9744694 w 12088748"/>
                  <a:gd name="connsiteY186" fmla="*/ 6434546 h 13511369"/>
                  <a:gd name="connsiteX187" fmla="*/ 9813749 w 12088748"/>
                  <a:gd name="connsiteY187" fmla="*/ 6489313 h 13511369"/>
                  <a:gd name="connsiteX188" fmla="*/ 9682782 w 12088748"/>
                  <a:gd name="connsiteY188" fmla="*/ 6517889 h 13511369"/>
                  <a:gd name="connsiteX189" fmla="*/ 9556576 w 12088748"/>
                  <a:gd name="connsiteY189" fmla="*/ 6508364 h 13511369"/>
                  <a:gd name="connsiteX190" fmla="*/ 9470850 w 12088748"/>
                  <a:gd name="connsiteY190" fmla="*/ 6544082 h 13511369"/>
                  <a:gd name="connsiteX191" fmla="*/ 9439894 w 12088748"/>
                  <a:gd name="connsiteY191" fmla="*/ 6848883 h 13511369"/>
                  <a:gd name="connsiteX192" fmla="*/ 9601819 w 12088748"/>
                  <a:gd name="connsiteY192" fmla="*/ 6882220 h 13511369"/>
                  <a:gd name="connsiteX193" fmla="*/ 9808987 w 12088748"/>
                  <a:gd name="connsiteY193" fmla="*/ 6696482 h 13511369"/>
                  <a:gd name="connsiteX194" fmla="*/ 9847088 w 12088748"/>
                  <a:gd name="connsiteY194" fmla="*/ 6794114 h 13511369"/>
                  <a:gd name="connsiteX195" fmla="*/ 9994726 w 12088748"/>
                  <a:gd name="connsiteY195" fmla="*/ 6717914 h 13511369"/>
                  <a:gd name="connsiteX196" fmla="*/ 9894713 w 12088748"/>
                  <a:gd name="connsiteY196" fmla="*/ 6956040 h 13511369"/>
                  <a:gd name="connsiteX197" fmla="*/ 10037588 w 12088748"/>
                  <a:gd name="connsiteY197" fmla="*/ 6898889 h 13511369"/>
                  <a:gd name="connsiteX198" fmla="*/ 10004251 w 12088748"/>
                  <a:gd name="connsiteY198" fmla="*/ 6986996 h 13511369"/>
                  <a:gd name="connsiteX199" fmla="*/ 10235232 w 12088748"/>
                  <a:gd name="connsiteY199" fmla="*/ 6984614 h 13511369"/>
                  <a:gd name="connsiteX200" fmla="*/ 10075687 w 12088748"/>
                  <a:gd name="connsiteY200" fmla="*/ 7039382 h 13511369"/>
                  <a:gd name="connsiteX201" fmla="*/ 9966151 w 12088748"/>
                  <a:gd name="connsiteY201" fmla="*/ 7096533 h 13511369"/>
                  <a:gd name="connsiteX202" fmla="*/ 9847088 w 12088748"/>
                  <a:gd name="connsiteY202" fmla="*/ 7210833 h 13511369"/>
                  <a:gd name="connsiteX203" fmla="*/ 9882806 w 12088748"/>
                  <a:gd name="connsiteY203" fmla="*/ 7270363 h 13511369"/>
                  <a:gd name="connsiteX204" fmla="*/ 9925669 w 12088748"/>
                  <a:gd name="connsiteY204" fmla="*/ 7320371 h 13511369"/>
                  <a:gd name="connsiteX205" fmla="*/ 10004251 w 12088748"/>
                  <a:gd name="connsiteY205" fmla="*/ 7287033 h 13511369"/>
                  <a:gd name="connsiteX206" fmla="*/ 10016156 w 12088748"/>
                  <a:gd name="connsiteY206" fmla="*/ 7348944 h 13511369"/>
                  <a:gd name="connsiteX207" fmla="*/ 10130457 w 12088748"/>
                  <a:gd name="connsiteY207" fmla="*/ 7210833 h 13511369"/>
                  <a:gd name="connsiteX208" fmla="*/ 10166176 w 12088748"/>
                  <a:gd name="connsiteY208" fmla="*/ 7356089 h 13511369"/>
                  <a:gd name="connsiteX209" fmla="*/ 10261426 w 12088748"/>
                  <a:gd name="connsiteY209" fmla="*/ 7239408 h 13511369"/>
                  <a:gd name="connsiteX210" fmla="*/ 10287619 w 12088748"/>
                  <a:gd name="connsiteY210" fmla="*/ 7401332 h 13511369"/>
                  <a:gd name="connsiteX211" fmla="*/ 10361437 w 12088748"/>
                  <a:gd name="connsiteY211" fmla="*/ 7477532 h 13511369"/>
                  <a:gd name="connsiteX212" fmla="*/ 10151887 w 12088748"/>
                  <a:gd name="connsiteY212" fmla="*/ 7591832 h 13511369"/>
                  <a:gd name="connsiteX213" fmla="*/ 10304288 w 12088748"/>
                  <a:gd name="connsiteY213" fmla="*/ 7741852 h 13511369"/>
                  <a:gd name="connsiteX214" fmla="*/ 10335244 w 12088748"/>
                  <a:gd name="connsiteY214" fmla="*/ 7644221 h 13511369"/>
                  <a:gd name="connsiteX215" fmla="*/ 10406680 w 12088748"/>
                  <a:gd name="connsiteY215" fmla="*/ 7732326 h 13511369"/>
                  <a:gd name="connsiteX216" fmla="*/ 10528126 w 12088748"/>
                  <a:gd name="connsiteY216" fmla="*/ 7691846 h 13511369"/>
                  <a:gd name="connsiteX217" fmla="*/ 10532887 w 12088748"/>
                  <a:gd name="connsiteY217" fmla="*/ 7777570 h 13511369"/>
                  <a:gd name="connsiteX218" fmla="*/ 10530506 w 12088748"/>
                  <a:gd name="connsiteY218" fmla="*/ 7875200 h 13511369"/>
                  <a:gd name="connsiteX219" fmla="*/ 10640043 w 12088748"/>
                  <a:gd name="connsiteY219" fmla="*/ 7837101 h 13511369"/>
                  <a:gd name="connsiteX220" fmla="*/ 10680526 w 12088748"/>
                  <a:gd name="connsiteY220" fmla="*/ 8075227 h 13511369"/>
                  <a:gd name="connsiteX221" fmla="*/ 10818637 w 12088748"/>
                  <a:gd name="connsiteY221" fmla="*/ 8106182 h 13511369"/>
                  <a:gd name="connsiteX222" fmla="*/ 10832925 w 12088748"/>
                  <a:gd name="connsiteY222" fmla="*/ 7815670 h 13511369"/>
                  <a:gd name="connsiteX223" fmla="*/ 10923413 w 12088748"/>
                  <a:gd name="connsiteY223" fmla="*/ 7791858 h 13511369"/>
                  <a:gd name="connsiteX224" fmla="*/ 10992469 w 12088748"/>
                  <a:gd name="connsiteY224" fmla="*/ 7620407 h 13511369"/>
                  <a:gd name="connsiteX225" fmla="*/ 10954369 w 12088748"/>
                  <a:gd name="connsiteY225" fmla="*/ 7491821 h 13511369"/>
                  <a:gd name="connsiteX226" fmla="*/ 10859119 w 12088748"/>
                  <a:gd name="connsiteY226" fmla="*/ 7479913 h 13511369"/>
                  <a:gd name="connsiteX227" fmla="*/ 10906743 w 12088748"/>
                  <a:gd name="connsiteY227" fmla="*/ 7360851 h 13511369"/>
                  <a:gd name="connsiteX228" fmla="*/ 10801969 w 12088748"/>
                  <a:gd name="connsiteY228" fmla="*/ 7289414 h 13511369"/>
                  <a:gd name="connsiteX229" fmla="*/ 10761487 w 12088748"/>
                  <a:gd name="connsiteY229" fmla="*/ 7058432 h 13511369"/>
                  <a:gd name="connsiteX230" fmla="*/ 10443987 w 12088748"/>
                  <a:gd name="connsiteY230" fmla="*/ 7020332 h 13511369"/>
                  <a:gd name="connsiteX231" fmla="*/ 10513838 w 12088748"/>
                  <a:gd name="connsiteY231" fmla="*/ 6915558 h 13511369"/>
                  <a:gd name="connsiteX232" fmla="*/ 10637663 w 12088748"/>
                  <a:gd name="connsiteY232" fmla="*/ 6896508 h 13511369"/>
                  <a:gd name="connsiteX233" fmla="*/ 10647187 w 12088748"/>
                  <a:gd name="connsiteY233" fmla="*/ 6810782 h 13511369"/>
                  <a:gd name="connsiteX234" fmla="*/ 10859912 w 12088748"/>
                  <a:gd name="connsiteY234" fmla="*/ 6899682 h 13511369"/>
                  <a:gd name="connsiteX235" fmla="*/ 10875787 w 12088748"/>
                  <a:gd name="connsiteY235" fmla="*/ 6677432 h 13511369"/>
                  <a:gd name="connsiteX236" fmla="*/ 10666237 w 12088748"/>
                  <a:gd name="connsiteY236" fmla="*/ 6772682 h 13511369"/>
                  <a:gd name="connsiteX237" fmla="*/ 10590037 w 12088748"/>
                  <a:gd name="connsiteY237" fmla="*/ 6544082 h 13511369"/>
                  <a:gd name="connsiteX238" fmla="*/ 10361437 w 12088748"/>
                  <a:gd name="connsiteY238" fmla="*/ 6753632 h 13511369"/>
                  <a:gd name="connsiteX239" fmla="*/ 10374138 w 12088748"/>
                  <a:gd name="connsiteY239" fmla="*/ 6588533 h 13511369"/>
                  <a:gd name="connsiteX240" fmla="*/ 10386837 w 12088748"/>
                  <a:gd name="connsiteY240" fmla="*/ 6464707 h 13511369"/>
                  <a:gd name="connsiteX241" fmla="*/ 10331672 w 12088748"/>
                  <a:gd name="connsiteY241" fmla="*/ 6436675 h 13511369"/>
                  <a:gd name="connsiteX242" fmla="*/ 10278888 w 12088748"/>
                  <a:gd name="connsiteY242" fmla="*/ 6452008 h 13511369"/>
                  <a:gd name="connsiteX243" fmla="*/ 10158237 w 12088748"/>
                  <a:gd name="connsiteY243" fmla="*/ 6236107 h 13511369"/>
                  <a:gd name="connsiteX244" fmla="*/ 10323338 w 12088748"/>
                  <a:gd name="connsiteY244" fmla="*/ 6274208 h 13511369"/>
                  <a:gd name="connsiteX245" fmla="*/ 10564638 w 12088748"/>
                  <a:gd name="connsiteY245" fmla="*/ 6274208 h 13511369"/>
                  <a:gd name="connsiteX246" fmla="*/ 10694812 w 12088748"/>
                  <a:gd name="connsiteY246" fmla="*/ 6134507 h 13511369"/>
                  <a:gd name="connsiteX247" fmla="*/ 10593213 w 12088748"/>
                  <a:gd name="connsiteY247" fmla="*/ 6023383 h 13511369"/>
                  <a:gd name="connsiteX248" fmla="*/ 10380487 w 12088748"/>
                  <a:gd name="connsiteY248" fmla="*/ 5975757 h 13511369"/>
                  <a:gd name="connsiteX249" fmla="*/ 10561462 w 12088748"/>
                  <a:gd name="connsiteY249" fmla="*/ 5845582 h 13511369"/>
                  <a:gd name="connsiteX250" fmla="*/ 10507488 w 12088748"/>
                  <a:gd name="connsiteY250" fmla="*/ 5728108 h 13511369"/>
                  <a:gd name="connsiteX251" fmla="*/ 10561463 w 12088748"/>
                  <a:gd name="connsiteY251" fmla="*/ 5607458 h 13511369"/>
                  <a:gd name="connsiteX252" fmla="*/ 10523362 w 12088748"/>
                  <a:gd name="connsiteY252" fmla="*/ 5604282 h 13511369"/>
                  <a:gd name="connsiteX253" fmla="*/ 10488438 w 12088748"/>
                  <a:gd name="connsiteY253" fmla="*/ 5528083 h 13511369"/>
                  <a:gd name="connsiteX254" fmla="*/ 10329687 w 12088748"/>
                  <a:gd name="connsiteY254" fmla="*/ 5375682 h 13511369"/>
                  <a:gd name="connsiteX255" fmla="*/ 10599563 w 12088748"/>
                  <a:gd name="connsiteY255" fmla="*/ 5480458 h 13511369"/>
                  <a:gd name="connsiteX256" fmla="*/ 10742437 w 12088748"/>
                  <a:gd name="connsiteY256" fmla="*/ 5439182 h 13511369"/>
                  <a:gd name="connsiteX257" fmla="*/ 10717038 w 12088748"/>
                  <a:gd name="connsiteY257" fmla="*/ 5686833 h 13511369"/>
                  <a:gd name="connsiteX258" fmla="*/ 10894837 w 12088748"/>
                  <a:gd name="connsiteY258" fmla="*/ 5724932 h 13511369"/>
                  <a:gd name="connsiteX259" fmla="*/ 10951988 w 12088748"/>
                  <a:gd name="connsiteY259" fmla="*/ 5550308 h 13511369"/>
                  <a:gd name="connsiteX260" fmla="*/ 10993262 w 12088748"/>
                  <a:gd name="connsiteY260" fmla="*/ 5321707 h 13511369"/>
                  <a:gd name="connsiteX261" fmla="*/ 10913888 w 12088748"/>
                  <a:gd name="connsiteY261" fmla="*/ 5118508 h 13511369"/>
                  <a:gd name="connsiteX262" fmla="*/ 10856737 w 12088748"/>
                  <a:gd name="connsiteY262" fmla="*/ 5020082 h 13511369"/>
                  <a:gd name="connsiteX263" fmla="*/ 10777363 w 12088748"/>
                  <a:gd name="connsiteY263" fmla="*/ 5137558 h 13511369"/>
                  <a:gd name="connsiteX264" fmla="*/ 10707513 w 12088748"/>
                  <a:gd name="connsiteY264" fmla="*/ 5096283 h 13511369"/>
                  <a:gd name="connsiteX265" fmla="*/ 10675763 w 12088748"/>
                  <a:gd name="connsiteY265" fmla="*/ 5216933 h 13511369"/>
                  <a:gd name="connsiteX266" fmla="*/ 10574162 w 12088748"/>
                  <a:gd name="connsiteY266" fmla="*/ 5220107 h 13511369"/>
                  <a:gd name="connsiteX267" fmla="*/ 10494787 w 12088748"/>
                  <a:gd name="connsiteY267" fmla="*/ 5077232 h 13511369"/>
                  <a:gd name="connsiteX268" fmla="*/ 10456687 w 12088748"/>
                  <a:gd name="connsiteY268" fmla="*/ 4924832 h 13511369"/>
                  <a:gd name="connsiteX269" fmla="*/ 10240787 w 12088748"/>
                  <a:gd name="connsiteY269" fmla="*/ 4928007 h 13511369"/>
                  <a:gd name="connsiteX270" fmla="*/ 10266187 w 12088748"/>
                  <a:gd name="connsiteY270" fmla="*/ 5153432 h 13511369"/>
                  <a:gd name="connsiteX271" fmla="*/ 10228088 w 12088748"/>
                  <a:gd name="connsiteY271" fmla="*/ 4959758 h 13511369"/>
                  <a:gd name="connsiteX272" fmla="*/ 10183637 w 12088748"/>
                  <a:gd name="connsiteY272" fmla="*/ 4972457 h 13511369"/>
                  <a:gd name="connsiteX273" fmla="*/ 10113787 w 12088748"/>
                  <a:gd name="connsiteY273" fmla="*/ 4861332 h 13511369"/>
                  <a:gd name="connsiteX274" fmla="*/ 10018538 w 12088748"/>
                  <a:gd name="connsiteY274" fmla="*/ 4931183 h 13511369"/>
                  <a:gd name="connsiteX275" fmla="*/ 9862962 w 12088748"/>
                  <a:gd name="connsiteY275" fmla="*/ 5058182 h 13511369"/>
                  <a:gd name="connsiteX276" fmla="*/ 10228087 w 12088748"/>
                  <a:gd name="connsiteY276" fmla="*/ 4724807 h 13511369"/>
                  <a:gd name="connsiteX277" fmla="*/ 10372550 w 12088748"/>
                  <a:gd name="connsiteY277" fmla="*/ 4634321 h 13511369"/>
                  <a:gd name="connsiteX278" fmla="*/ 10590037 w 12088748"/>
                  <a:gd name="connsiteY278" fmla="*/ 4581932 h 13511369"/>
                  <a:gd name="connsiteX279" fmla="*/ 10628138 w 12088748"/>
                  <a:gd name="connsiteY279" fmla="*/ 4461283 h 13511369"/>
                  <a:gd name="connsiteX280" fmla="*/ 10799588 w 12088748"/>
                  <a:gd name="connsiteY280" fmla="*/ 4334283 h 13511369"/>
                  <a:gd name="connsiteX281" fmla="*/ 10831337 w 12088748"/>
                  <a:gd name="connsiteY281" fmla="*/ 4080282 h 13511369"/>
                  <a:gd name="connsiteX282" fmla="*/ 10599562 w 12088748"/>
                  <a:gd name="connsiteY282" fmla="*/ 3997732 h 13511369"/>
                  <a:gd name="connsiteX283" fmla="*/ 10282063 w 12088748"/>
                  <a:gd name="connsiteY283" fmla="*/ 3950108 h 13511369"/>
                  <a:gd name="connsiteX284" fmla="*/ 10151887 w 12088748"/>
                  <a:gd name="connsiteY284" fmla="*/ 4010432 h 13511369"/>
                  <a:gd name="connsiteX285" fmla="*/ 10177288 w 12088748"/>
                  <a:gd name="connsiteY285" fmla="*/ 3845333 h 13511369"/>
                  <a:gd name="connsiteX286" fmla="*/ 10126488 w 12088748"/>
                  <a:gd name="connsiteY286" fmla="*/ 3670708 h 13511369"/>
                  <a:gd name="connsiteX287" fmla="*/ 10240787 w 12088748"/>
                  <a:gd name="connsiteY287" fmla="*/ 3708807 h 13511369"/>
                  <a:gd name="connsiteX288" fmla="*/ 10361438 w 12088748"/>
                  <a:gd name="connsiteY288" fmla="*/ 3600858 h 13511369"/>
                  <a:gd name="connsiteX289" fmla="*/ 10551938 w 12088748"/>
                  <a:gd name="connsiteY289" fmla="*/ 3661183 h 13511369"/>
                  <a:gd name="connsiteX290" fmla="*/ 10564638 w 12088748"/>
                  <a:gd name="connsiteY290" fmla="*/ 3477033 h 13511369"/>
                  <a:gd name="connsiteX291" fmla="*/ 10704337 w 12088748"/>
                  <a:gd name="connsiteY291" fmla="*/ 3515132 h 13511369"/>
                  <a:gd name="connsiteX292" fmla="*/ 10818637 w 12088748"/>
                  <a:gd name="connsiteY292" fmla="*/ 3210332 h 13511369"/>
                  <a:gd name="connsiteX293" fmla="*/ 10920238 w 12088748"/>
                  <a:gd name="connsiteY293" fmla="*/ 3299233 h 13511369"/>
                  <a:gd name="connsiteX294" fmla="*/ 11059937 w 12088748"/>
                  <a:gd name="connsiteY294" fmla="*/ 3283357 h 13511369"/>
                  <a:gd name="connsiteX295" fmla="*/ 11094862 w 12088748"/>
                  <a:gd name="connsiteY295" fmla="*/ 3508782 h 13511369"/>
                  <a:gd name="connsiteX296" fmla="*/ 11171063 w 12088748"/>
                  <a:gd name="connsiteY296" fmla="*/ 3251608 h 13511369"/>
                  <a:gd name="connsiteX297" fmla="*/ 11094863 w 12088748"/>
                  <a:gd name="connsiteY297" fmla="*/ 3165883 h 13511369"/>
                  <a:gd name="connsiteX298" fmla="*/ 11180587 w 12088748"/>
                  <a:gd name="connsiteY298" fmla="*/ 2911882 h 13511369"/>
                  <a:gd name="connsiteX299" fmla="*/ 10999613 w 12088748"/>
                  <a:gd name="connsiteY299" fmla="*/ 2988083 h 13511369"/>
                  <a:gd name="connsiteX300" fmla="*/ 10971037 w 12088748"/>
                  <a:gd name="connsiteY300" fmla="*/ 2918232 h 13511369"/>
                  <a:gd name="connsiteX301" fmla="*/ 10780537 w 12088748"/>
                  <a:gd name="connsiteY301" fmla="*/ 2715032 h 13511369"/>
                  <a:gd name="connsiteX302" fmla="*/ 10748788 w 12088748"/>
                  <a:gd name="connsiteY302" fmla="*/ 2530883 h 13511369"/>
                  <a:gd name="connsiteX303" fmla="*/ 10717038 w 12088748"/>
                  <a:gd name="connsiteY303" fmla="*/ 2435633 h 13511369"/>
                  <a:gd name="connsiteX304" fmla="*/ 10818637 w 12088748"/>
                  <a:gd name="connsiteY304" fmla="*/ 2334032 h 13511369"/>
                  <a:gd name="connsiteX305" fmla="*/ 11078988 w 12088748"/>
                  <a:gd name="connsiteY305" fmla="*/ 2099083 h 13511369"/>
                  <a:gd name="connsiteX306" fmla="*/ 11199637 w 12088748"/>
                  <a:gd name="connsiteY306" fmla="*/ 2118132 h 13511369"/>
                  <a:gd name="connsiteX307" fmla="*/ 11269488 w 12088748"/>
                  <a:gd name="connsiteY307" fmla="*/ 2029233 h 13511369"/>
                  <a:gd name="connsiteX308" fmla="*/ 11504437 w 12088748"/>
                  <a:gd name="connsiteY308" fmla="*/ 1921282 h 13511369"/>
                  <a:gd name="connsiteX309" fmla="*/ 11358388 w 12088748"/>
                  <a:gd name="connsiteY309" fmla="*/ 1851433 h 13511369"/>
                  <a:gd name="connsiteX310" fmla="*/ 11275837 w 12088748"/>
                  <a:gd name="connsiteY310" fmla="*/ 1705382 h 13511369"/>
                  <a:gd name="connsiteX311" fmla="*/ 11377437 w 12088748"/>
                  <a:gd name="connsiteY311" fmla="*/ 1279932 h 13511369"/>
                  <a:gd name="connsiteX312" fmla="*/ 11256787 w 12088748"/>
                  <a:gd name="connsiteY312" fmla="*/ 1019582 h 13511369"/>
                  <a:gd name="connsiteX313" fmla="*/ 11478244 w 12088748"/>
                  <a:gd name="connsiteY313" fmla="*/ 1355338 h 13511369"/>
                  <a:gd name="connsiteX314" fmla="*/ 11562778 w 12088748"/>
                  <a:gd name="connsiteY314" fmla="*/ 1269363 h 13511369"/>
                  <a:gd name="connsiteX315" fmla="*/ 11655250 w 12088748"/>
                  <a:gd name="connsiteY315" fmla="*/ 1156107 h 13511369"/>
                  <a:gd name="connsiteX316" fmla="*/ 11891787 w 12088748"/>
                  <a:gd name="connsiteY316" fmla="*/ 1476782 h 13511369"/>
                  <a:gd name="connsiteX317" fmla="*/ 11946159 w 12088748"/>
                  <a:gd name="connsiteY317" fmla="*/ 1559875 h 13511369"/>
                  <a:gd name="connsiteX318" fmla="*/ 12088637 w 12088748"/>
                  <a:gd name="connsiteY318" fmla="*/ 1578383 h 13511369"/>
                  <a:gd name="connsiteX319" fmla="*/ 11923537 w 12088748"/>
                  <a:gd name="connsiteY319" fmla="*/ 1133883 h 13511369"/>
                  <a:gd name="connsiteX320" fmla="*/ 11910837 w 12088748"/>
                  <a:gd name="connsiteY320" fmla="*/ 917982 h 13511369"/>
                  <a:gd name="connsiteX321" fmla="*/ 11777487 w 12088748"/>
                  <a:gd name="connsiteY321" fmla="*/ 721132 h 13511369"/>
                  <a:gd name="connsiteX322" fmla="*/ 11752087 w 12088748"/>
                  <a:gd name="connsiteY322" fmla="*/ 448082 h 13511369"/>
                  <a:gd name="connsiteX323" fmla="*/ 11294887 w 12088748"/>
                  <a:gd name="connsiteY323" fmla="*/ 168683 h 13511369"/>
                  <a:gd name="connsiteX324" fmla="*/ 11180587 w 12088748"/>
                  <a:gd name="connsiteY324" fmla="*/ 67082 h 13511369"/>
                  <a:gd name="connsiteX325" fmla="*/ 10774187 w 12088748"/>
                  <a:gd name="connsiteY325" fmla="*/ 86132 h 13511369"/>
                  <a:gd name="connsiteX326" fmla="*/ 10507487 w 12088748"/>
                  <a:gd name="connsiteY326" fmla="*/ 41682 h 13511369"/>
                  <a:gd name="connsiteX327" fmla="*/ 10434065 w 12088748"/>
                  <a:gd name="connsiteY327" fmla="*/ 278763 h 13511369"/>
                  <a:gd name="connsiteX328" fmla="*/ 10488834 w 12088748"/>
                  <a:gd name="connsiteY328" fmla="*/ 581181 h 13511369"/>
                  <a:gd name="connsiteX329" fmla="*/ 10436447 w 12088748"/>
                  <a:gd name="connsiteY329" fmla="*/ 747869 h 13511369"/>
                  <a:gd name="connsiteX330" fmla="*/ 10488834 w 12088748"/>
                  <a:gd name="connsiteY330" fmla="*/ 890744 h 13511369"/>
                  <a:gd name="connsiteX331" fmla="*/ 10475737 w 12088748"/>
                  <a:gd name="connsiteY331" fmla="*/ 1095782 h 13511369"/>
                  <a:gd name="connsiteX332" fmla="*/ 10398347 w 12088748"/>
                  <a:gd name="connsiteY332" fmla="*/ 1105056 h 13511369"/>
                  <a:gd name="connsiteX333" fmla="*/ 10295953 w 12088748"/>
                  <a:gd name="connsiteY333" fmla="*/ 1193163 h 13511369"/>
                  <a:gd name="connsiteX334" fmla="*/ 10288809 w 12088748"/>
                  <a:gd name="connsiteY334" fmla="*/ 1283650 h 13511369"/>
                  <a:gd name="connsiteX335" fmla="*/ 10150697 w 12088748"/>
                  <a:gd name="connsiteY335" fmla="*/ 1397950 h 13511369"/>
                  <a:gd name="connsiteX336" fmla="*/ 10176890 w 12088748"/>
                  <a:gd name="connsiteY336" fmla="*/ 1555113 h 13511369"/>
                  <a:gd name="connsiteX337" fmla="*/ 10267378 w 12088748"/>
                  <a:gd name="connsiteY337" fmla="*/ 1640838 h 13511369"/>
                  <a:gd name="connsiteX338" fmla="*/ 10168556 w 12088748"/>
                  <a:gd name="connsiteY338" fmla="*/ 1710144 h 13511369"/>
                  <a:gd name="connsiteX339" fmla="*/ 10169747 w 12088748"/>
                  <a:gd name="connsiteY339" fmla="*/ 1974212 h 13511369"/>
                  <a:gd name="connsiteX340" fmla="*/ 10195940 w 12088748"/>
                  <a:gd name="connsiteY340" fmla="*/ 2128994 h 13511369"/>
                  <a:gd name="connsiteX341" fmla="*/ 9986390 w 12088748"/>
                  <a:gd name="connsiteY341" fmla="*/ 2152806 h 13511369"/>
                  <a:gd name="connsiteX342" fmla="*/ 10012584 w 12088748"/>
                  <a:gd name="connsiteY342" fmla="*/ 2438556 h 13511369"/>
                  <a:gd name="connsiteX343" fmla="*/ 9923287 w 12088748"/>
                  <a:gd name="connsiteY343" fmla="*/ 2486432 h 13511369"/>
                  <a:gd name="connsiteX344" fmla="*/ 9836372 w 12088748"/>
                  <a:gd name="connsiteY344" fmla="*/ 2433794 h 13511369"/>
                  <a:gd name="connsiteX345" fmla="*/ 9698259 w 12088748"/>
                  <a:gd name="connsiteY345" fmla="*/ 2379025 h 13511369"/>
                  <a:gd name="connsiteX346" fmla="*/ 9650634 w 12088748"/>
                  <a:gd name="connsiteY346" fmla="*/ 2271869 h 13511369"/>
                  <a:gd name="connsiteX347" fmla="*/ 9519665 w 12088748"/>
                  <a:gd name="connsiteY347" fmla="*/ 2290919 h 13511369"/>
                  <a:gd name="connsiteX348" fmla="*/ 9305353 w 12088748"/>
                  <a:gd name="connsiteY348" fmla="*/ 2112325 h 13511369"/>
                  <a:gd name="connsiteX349" fmla="*/ 9176765 w 12088748"/>
                  <a:gd name="connsiteY349" fmla="*/ 2209956 h 13511369"/>
                  <a:gd name="connsiteX350" fmla="*/ 9123187 w 12088748"/>
                  <a:gd name="connsiteY350" fmla="*/ 2105432 h 13511369"/>
                  <a:gd name="connsiteX351" fmla="*/ 8936259 w 12088748"/>
                  <a:gd name="connsiteY351" fmla="*/ 2012313 h 13511369"/>
                  <a:gd name="connsiteX352" fmla="*/ 8874347 w 12088748"/>
                  <a:gd name="connsiteY352" fmla="*/ 2231388 h 13511369"/>
                  <a:gd name="connsiteX353" fmla="*/ 8881490 w 12088748"/>
                  <a:gd name="connsiteY353" fmla="*/ 2321875 h 13511369"/>
                  <a:gd name="connsiteX354" fmla="*/ 8781478 w 12088748"/>
                  <a:gd name="connsiteY354" fmla="*/ 2293300 h 13511369"/>
                  <a:gd name="connsiteX355" fmla="*/ 8579072 w 12088748"/>
                  <a:gd name="connsiteY355" fmla="*/ 2374263 h 13511369"/>
                  <a:gd name="connsiteX356" fmla="*/ 8418337 w 12088748"/>
                  <a:gd name="connsiteY356" fmla="*/ 2848382 h 13511369"/>
                  <a:gd name="connsiteX357" fmla="*/ 8300465 w 12088748"/>
                  <a:gd name="connsiteY357" fmla="*/ 2740975 h 13511369"/>
                  <a:gd name="connsiteX358" fmla="*/ 8262365 w 12088748"/>
                  <a:gd name="connsiteY358" fmla="*/ 2845750 h 13511369"/>
                  <a:gd name="connsiteX359" fmla="*/ 8095678 w 12088748"/>
                  <a:gd name="connsiteY359" fmla="*/ 2810031 h 13511369"/>
                  <a:gd name="connsiteX360" fmla="*/ 8019478 w 12088748"/>
                  <a:gd name="connsiteY360" fmla="*/ 2614769 h 13511369"/>
                  <a:gd name="connsiteX361" fmla="*/ 7595615 w 12088748"/>
                  <a:gd name="connsiteY361" fmla="*/ 2443319 h 13511369"/>
                  <a:gd name="connsiteX362" fmla="*/ 7526559 w 12088748"/>
                  <a:gd name="connsiteY362" fmla="*/ 2407600 h 13511369"/>
                  <a:gd name="connsiteX363" fmla="*/ 7613237 w 12088748"/>
                  <a:gd name="connsiteY363"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317178 w 12088748"/>
                  <a:gd name="connsiteY19" fmla="*/ 4995225 h 13511369"/>
                  <a:gd name="connsiteX20" fmla="*/ 2814065 w 12088748"/>
                  <a:gd name="connsiteY20" fmla="*/ 5819932 h 13511369"/>
                  <a:gd name="connsiteX21" fmla="*/ 2846212 w 12088748"/>
                  <a:gd name="connsiteY21" fmla="*/ 6036875 h 13511369"/>
                  <a:gd name="connsiteX22" fmla="*/ 2836687 w 12088748"/>
                  <a:gd name="connsiteY22" fmla="*/ 6239282 h 13511369"/>
                  <a:gd name="connsiteX23" fmla="*/ 2611659 w 12088748"/>
                  <a:gd name="connsiteY23" fmla="*/ 6322375 h 13511369"/>
                  <a:gd name="connsiteX24" fmla="*/ 2627137 w 12088748"/>
                  <a:gd name="connsiteY24" fmla="*/ 6448832 h 13511369"/>
                  <a:gd name="connsiteX25" fmla="*/ 2531887 w 12088748"/>
                  <a:gd name="connsiteY25" fmla="*/ 6696482 h 13511369"/>
                  <a:gd name="connsiteX26" fmla="*/ 2585465 w 12088748"/>
                  <a:gd name="connsiteY26" fmla="*/ 6812913 h 13511369"/>
                  <a:gd name="connsiteX27" fmla="*/ 2535459 w 12088748"/>
                  <a:gd name="connsiteY27" fmla="*/ 6872444 h 13511369"/>
                  <a:gd name="connsiteX28" fmla="*/ 2478309 w 12088748"/>
                  <a:gd name="connsiteY28" fmla="*/ 6981982 h 13511369"/>
                  <a:gd name="connsiteX29" fmla="*/ 2365199 w 12088748"/>
                  <a:gd name="connsiteY29" fmla="*/ 7022714 h 13511369"/>
                  <a:gd name="connsiteX30" fmla="*/ 2123503 w 12088748"/>
                  <a:gd name="connsiteY30" fmla="*/ 7248682 h 13511369"/>
                  <a:gd name="connsiteX31" fmla="*/ 2171128 w 12088748"/>
                  <a:gd name="connsiteY31" fmla="*/ 7551100 h 13511369"/>
                  <a:gd name="connsiteX32" fmla="*/ 2143743 w 12088748"/>
                  <a:gd name="connsiteY32" fmla="*/ 7627551 h 13511369"/>
                  <a:gd name="connsiteX33" fmla="*/ 1973484 w 12088748"/>
                  <a:gd name="connsiteY33" fmla="*/ 7703500 h 13511369"/>
                  <a:gd name="connsiteX34" fmla="*/ 1867519 w 12088748"/>
                  <a:gd name="connsiteY34" fmla="*/ 7841863 h 13511369"/>
                  <a:gd name="connsiteX35" fmla="*/ 1842515 w 12088748"/>
                  <a:gd name="connsiteY35" fmla="*/ 8084500 h 13511369"/>
                  <a:gd name="connsiteX36" fmla="*/ 1721072 w 12088748"/>
                  <a:gd name="connsiteY36" fmla="*/ 8148794 h 13511369"/>
                  <a:gd name="connsiteX37" fmla="*/ 1703212 w 12088748"/>
                  <a:gd name="connsiteY37" fmla="*/ 8291919 h 13511369"/>
                  <a:gd name="connsiteX38" fmla="*/ 1671065 w 12088748"/>
                  <a:gd name="connsiteY38" fmla="*/ 8510744 h 13511369"/>
                  <a:gd name="connsiteX39" fmla="*/ 1716309 w 12088748"/>
                  <a:gd name="connsiteY39" fmla="*/ 8653619 h 13511369"/>
                  <a:gd name="connsiteX40" fmla="*/ 1706784 w 12088748"/>
                  <a:gd name="connsiteY40" fmla="*/ 8772682 h 13511369"/>
                  <a:gd name="connsiteX41" fmla="*/ 1788937 w 12088748"/>
                  <a:gd name="connsiteY41" fmla="*/ 8963432 h 13511369"/>
                  <a:gd name="connsiteX42" fmla="*/ 1657969 w 12088748"/>
                  <a:gd name="connsiteY42" fmla="*/ 9413488 h 13511369"/>
                  <a:gd name="connsiteX43" fmla="*/ 1506759 w 12088748"/>
                  <a:gd name="connsiteY43" fmla="*/ 9498963 h 13511369"/>
                  <a:gd name="connsiteX44" fmla="*/ 1463897 w 12088748"/>
                  <a:gd name="connsiteY44" fmla="*/ 9682319 h 13511369"/>
                  <a:gd name="connsiteX45" fmla="*/ 1321022 w 12088748"/>
                  <a:gd name="connsiteY45" fmla="*/ 9748994 h 13511369"/>
                  <a:gd name="connsiteX46" fmla="*/ 1312687 w 12088748"/>
                  <a:gd name="connsiteY46" fmla="*/ 9839732 h 13511369"/>
                  <a:gd name="connsiteX47" fmla="*/ 1237678 w 12088748"/>
                  <a:gd name="connsiteY47" fmla="*/ 9970450 h 13511369"/>
                  <a:gd name="connsiteX48" fmla="*/ 1254347 w 12088748"/>
                  <a:gd name="connsiteY48" fmla="*/ 10151425 h 13511369"/>
                  <a:gd name="connsiteX49" fmla="*/ 1179337 w 12088748"/>
                  <a:gd name="connsiteY49" fmla="*/ 10315982 h 13511369"/>
                  <a:gd name="connsiteX50" fmla="*/ 932878 w 12088748"/>
                  <a:gd name="connsiteY50" fmla="*/ 10353832 h 13511369"/>
                  <a:gd name="connsiteX51" fmla="*/ 817387 w 12088748"/>
                  <a:gd name="connsiteY51" fmla="*/ 10468382 h 13511369"/>
                  <a:gd name="connsiteX52" fmla="*/ 678084 w 12088748"/>
                  <a:gd name="connsiteY52" fmla="*/ 10480038 h 13511369"/>
                  <a:gd name="connsiteX53" fmla="*/ 585215 w 12088748"/>
                  <a:gd name="connsiteY53" fmla="*/ 10544332 h 13511369"/>
                  <a:gd name="connsiteX54" fmla="*/ 497109 w 12088748"/>
                  <a:gd name="connsiteY54" fmla="*/ 10503850 h 13511369"/>
                  <a:gd name="connsiteX55" fmla="*/ 399478 w 12088748"/>
                  <a:gd name="connsiteY55" fmla="*/ 10510994 h 13511369"/>
                  <a:gd name="connsiteX56" fmla="*/ 301847 w 12088748"/>
                  <a:gd name="connsiteY56" fmla="*/ 10482419 h 13511369"/>
                  <a:gd name="connsiteX57" fmla="*/ 238743 w 12088748"/>
                  <a:gd name="connsiteY57" fmla="*/ 10535057 h 13511369"/>
                  <a:gd name="connsiteX58" fmla="*/ 17287 w 12088748"/>
                  <a:gd name="connsiteY58" fmla="*/ 10430282 h 13511369"/>
                  <a:gd name="connsiteX59" fmla="*/ 78009 w 12088748"/>
                  <a:gd name="connsiteY59" fmla="*/ 10608625 h 13511369"/>
                  <a:gd name="connsiteX60" fmla="*/ 11334 w 12088748"/>
                  <a:gd name="connsiteY60" fmla="*/ 10787219 h 13511369"/>
                  <a:gd name="connsiteX61" fmla="*/ 112537 w 12088748"/>
                  <a:gd name="connsiteY61" fmla="*/ 11056551 h 13511369"/>
                  <a:gd name="connsiteX62" fmla="*/ 8953 w 12088748"/>
                  <a:gd name="connsiteY62" fmla="*/ 11234894 h 13511369"/>
                  <a:gd name="connsiteX63" fmla="*/ 17287 w 12088748"/>
                  <a:gd name="connsiteY63" fmla="*/ 11420882 h 13511369"/>
                  <a:gd name="connsiteX64" fmla="*/ 158972 w 12088748"/>
                  <a:gd name="connsiteY64" fmla="*/ 11470638 h 13511369"/>
                  <a:gd name="connsiteX65" fmla="*/ 455437 w 12088748"/>
                  <a:gd name="connsiteY65" fmla="*/ 11497082 h 13511369"/>
                  <a:gd name="connsiteX66" fmla="*/ 623315 w 12088748"/>
                  <a:gd name="connsiteY66" fmla="*/ 11544457 h 13511369"/>
                  <a:gd name="connsiteX67" fmla="*/ 737615 w 12088748"/>
                  <a:gd name="connsiteY67" fmla="*/ 11489688 h 13511369"/>
                  <a:gd name="connsiteX68" fmla="*/ 912637 w 12088748"/>
                  <a:gd name="connsiteY68" fmla="*/ 11535182 h 13511369"/>
                  <a:gd name="connsiteX69" fmla="*/ 1078134 w 12088748"/>
                  <a:gd name="connsiteY69" fmla="*/ 11413488 h 13511369"/>
                  <a:gd name="connsiteX70" fmla="*/ 1155524 w 12088748"/>
                  <a:gd name="connsiteY70" fmla="*/ 11470889 h 13511369"/>
                  <a:gd name="connsiteX71" fmla="*/ 1294828 w 12088748"/>
                  <a:gd name="connsiteY71" fmla="*/ 11496832 h 13511369"/>
                  <a:gd name="connsiteX72" fmla="*/ 1466278 w 12088748"/>
                  <a:gd name="connsiteY72" fmla="*/ 11508738 h 13511369"/>
                  <a:gd name="connsiteX73" fmla="*/ 1552003 w 12088748"/>
                  <a:gd name="connsiteY73" fmla="*/ 11573032 h 13511369"/>
                  <a:gd name="connsiteX74" fmla="*/ 1652015 w 12088748"/>
                  <a:gd name="connsiteY74" fmla="*/ 11580175 h 13511369"/>
                  <a:gd name="connsiteX75" fmla="*/ 1731787 w 12088748"/>
                  <a:gd name="connsiteY75" fmla="*/ 11592332 h 13511369"/>
                  <a:gd name="connsiteX76" fmla="*/ 1659159 w 12088748"/>
                  <a:gd name="connsiteY76" fmla="*/ 11737338 h 13511369"/>
                  <a:gd name="connsiteX77" fmla="*/ 1693687 w 12088748"/>
                  <a:gd name="connsiteY77" fmla="*/ 11992382 h 13511369"/>
                  <a:gd name="connsiteX78" fmla="*/ 1871090 w 12088748"/>
                  <a:gd name="connsiteY78" fmla="*/ 12130244 h 13511369"/>
                  <a:gd name="connsiteX79" fmla="*/ 1993724 w 12088748"/>
                  <a:gd name="connsiteY79" fmla="*/ 12056676 h 13511369"/>
                  <a:gd name="connsiteX80" fmla="*/ 2066353 w 12088748"/>
                  <a:gd name="connsiteY80" fmla="*/ 12104050 h 13511369"/>
                  <a:gd name="connsiteX81" fmla="*/ 2142553 w 12088748"/>
                  <a:gd name="connsiteY81" fmla="*/ 12034994 h 13511369"/>
                  <a:gd name="connsiteX82" fmla="*/ 2242565 w 12088748"/>
                  <a:gd name="connsiteY82" fmla="*/ 12058807 h 13511369"/>
                  <a:gd name="connsiteX83" fmla="*/ 2473547 w 12088748"/>
                  <a:gd name="connsiteY83" fmla="*/ 12008800 h 13511369"/>
                  <a:gd name="connsiteX84" fmla="*/ 2524743 w 12088748"/>
                  <a:gd name="connsiteY84" fmla="*/ 11899513 h 13511369"/>
                  <a:gd name="connsiteX85" fmla="*/ 2893837 w 12088748"/>
                  <a:gd name="connsiteY85" fmla="*/ 12030482 h 13511369"/>
                  <a:gd name="connsiteX86" fmla="*/ 2983134 w 12088748"/>
                  <a:gd name="connsiteY86" fmla="*/ 12018325 h 13511369"/>
                  <a:gd name="connsiteX87" fmla="*/ 3084337 w 12088748"/>
                  <a:gd name="connsiteY87" fmla="*/ 12182882 h 13511369"/>
                  <a:gd name="connsiteX88" fmla="*/ 3323653 w 12088748"/>
                  <a:gd name="connsiteY88" fmla="*/ 12127863 h 13511369"/>
                  <a:gd name="connsiteX89" fmla="*/ 3433190 w 12088748"/>
                  <a:gd name="connsiteY89" fmla="*/ 12196919 h 13511369"/>
                  <a:gd name="connsiteX90" fmla="*/ 3586781 w 12088748"/>
                  <a:gd name="connsiteY90" fmla="*/ 12266226 h 13511369"/>
                  <a:gd name="connsiteX91" fmla="*/ 3522487 w 12088748"/>
                  <a:gd name="connsiteY91" fmla="*/ 12387670 h 13511369"/>
                  <a:gd name="connsiteX92" fmla="*/ 3607022 w 12088748"/>
                  <a:gd name="connsiteY92" fmla="*/ 12592207 h 13511369"/>
                  <a:gd name="connsiteX93" fmla="*/ 3560587 w 12088748"/>
                  <a:gd name="connsiteY93" fmla="*/ 12773432 h 13511369"/>
                  <a:gd name="connsiteX94" fmla="*/ 3545109 w 12088748"/>
                  <a:gd name="connsiteY94" fmla="*/ 12987494 h 13511369"/>
                  <a:gd name="connsiteX95" fmla="*/ 3636787 w 12088748"/>
                  <a:gd name="connsiteY95" fmla="*/ 13211582 h 13511369"/>
                  <a:gd name="connsiteX96" fmla="*/ 3922537 w 12088748"/>
                  <a:gd name="connsiteY96" fmla="*/ 13440182 h 13511369"/>
                  <a:gd name="connsiteX97" fmla="*/ 4514278 w 12088748"/>
                  <a:gd name="connsiteY97" fmla="*/ 13511369 h 13511369"/>
                  <a:gd name="connsiteX98" fmla="*/ 4549996 w 12088748"/>
                  <a:gd name="connsiteY98" fmla="*/ 13442312 h 13511369"/>
                  <a:gd name="connsiteX99" fmla="*/ 4208287 w 12088748"/>
                  <a:gd name="connsiteY99" fmla="*/ 13154432 h 13511369"/>
                  <a:gd name="connsiteX100" fmla="*/ 4635722 w 12088748"/>
                  <a:gd name="connsiteY100" fmla="*/ 13268482 h 13511369"/>
                  <a:gd name="connsiteX101" fmla="*/ 4951237 w 12088748"/>
                  <a:gd name="connsiteY101" fmla="*/ 13268732 h 13511369"/>
                  <a:gd name="connsiteX102" fmla="*/ 5052440 w 12088748"/>
                  <a:gd name="connsiteY102" fmla="*/ 13058932 h 13511369"/>
                  <a:gd name="connsiteX103" fmla="*/ 5011959 w 12088748"/>
                  <a:gd name="connsiteY103" fmla="*/ 12985113 h 13511369"/>
                  <a:gd name="connsiteX104" fmla="*/ 5008387 w 12088748"/>
                  <a:gd name="connsiteY104" fmla="*/ 12678182 h 13511369"/>
                  <a:gd name="connsiteX105" fmla="*/ 5084587 w 12088748"/>
                  <a:gd name="connsiteY105" fmla="*/ 12563882 h 13511369"/>
                  <a:gd name="connsiteX106" fmla="*/ 5046487 w 12088748"/>
                  <a:gd name="connsiteY106" fmla="*/ 12225745 h 13511369"/>
                  <a:gd name="connsiteX107" fmla="*/ 5375100 w 12088748"/>
                  <a:gd name="connsiteY107" fmla="*/ 12097157 h 13511369"/>
                  <a:gd name="connsiteX108" fmla="*/ 5656087 w 12088748"/>
                  <a:gd name="connsiteY108" fmla="*/ 12180502 h 13511369"/>
                  <a:gd name="connsiteX109" fmla="*/ 5541787 w 12088748"/>
                  <a:gd name="connsiteY109" fmla="*/ 11249432 h 13511369"/>
                  <a:gd name="connsiteX110" fmla="*/ 5602510 w 12088748"/>
                  <a:gd name="connsiteY110" fmla="*/ 10722925 h 13511369"/>
                  <a:gd name="connsiteX111" fmla="*/ 5485827 w 12088748"/>
                  <a:gd name="connsiteY111" fmla="*/ 10663394 h 13511369"/>
                  <a:gd name="connsiteX112" fmla="*/ 5602509 w 12088748"/>
                  <a:gd name="connsiteY112" fmla="*/ 10701495 h 13511369"/>
                  <a:gd name="connsiteX113" fmla="*/ 5628703 w 12088748"/>
                  <a:gd name="connsiteY113" fmla="*/ 10160950 h 13511369"/>
                  <a:gd name="connsiteX114" fmla="*/ 5715618 w 12088748"/>
                  <a:gd name="connsiteY114" fmla="*/ 9775438 h 13511369"/>
                  <a:gd name="connsiteX115" fmla="*/ 5847778 w 12088748"/>
                  <a:gd name="connsiteY115" fmla="*/ 9408475 h 13511369"/>
                  <a:gd name="connsiteX116" fmla="*/ 5938265 w 12088748"/>
                  <a:gd name="connsiteY116" fmla="*/ 9196544 h 13511369"/>
                  <a:gd name="connsiteX117" fmla="*/ 5776340 w 12088748"/>
                  <a:gd name="connsiteY117" fmla="*/ 9329894 h 13511369"/>
                  <a:gd name="connsiteX118" fmla="*/ 5940647 w 12088748"/>
                  <a:gd name="connsiteY118" fmla="*/ 9137013 h 13511369"/>
                  <a:gd name="connsiteX119" fmla="*/ 5972794 w 12088748"/>
                  <a:gd name="connsiteY119" fmla="*/ 8956289 h 13511369"/>
                  <a:gd name="connsiteX120" fmla="*/ 5976365 w 12088748"/>
                  <a:gd name="connsiteY120" fmla="*/ 9087006 h 13511369"/>
                  <a:gd name="connsiteX121" fmla="*/ 6458567 w 12088748"/>
                  <a:gd name="connsiteY121" fmla="*/ 8201432 h 13511369"/>
                  <a:gd name="connsiteX122" fmla="*/ 6221634 w 12088748"/>
                  <a:gd name="connsiteY122" fmla="*/ 8101170 h 13511369"/>
                  <a:gd name="connsiteX123" fmla="*/ 6443090 w 12088748"/>
                  <a:gd name="connsiteY123" fmla="*/ 8110694 h 13511369"/>
                  <a:gd name="connsiteX124" fmla="*/ 6713363 w 12088748"/>
                  <a:gd name="connsiteY124" fmla="*/ 8074975 h 13511369"/>
                  <a:gd name="connsiteX125" fmla="*/ 6872907 w 12088748"/>
                  <a:gd name="connsiteY125" fmla="*/ 8032113 h 13511369"/>
                  <a:gd name="connsiteX126" fmla="*/ 6802659 w 12088748"/>
                  <a:gd name="connsiteY126" fmla="*/ 7972582 h 13511369"/>
                  <a:gd name="connsiteX127" fmla="*/ 6894339 w 12088748"/>
                  <a:gd name="connsiteY127" fmla="*/ 7846626 h 13511369"/>
                  <a:gd name="connsiteX128" fmla="*/ 6997921 w 12088748"/>
                  <a:gd name="connsiteY128" fmla="*/ 7867807 h 13511369"/>
                  <a:gd name="connsiteX129" fmla="*/ 7034832 w 12088748"/>
                  <a:gd name="connsiteY129" fmla="*/ 7793990 h 13511369"/>
                  <a:gd name="connsiteX130" fmla="*/ 6961013 w 12088748"/>
                  <a:gd name="connsiteY130" fmla="*/ 7693975 h 13511369"/>
                  <a:gd name="connsiteX131" fmla="*/ 6927676 w 12088748"/>
                  <a:gd name="connsiteY131" fmla="*/ 7596344 h 13511369"/>
                  <a:gd name="connsiteX132" fmla="*/ 6837187 w 12088748"/>
                  <a:gd name="connsiteY132" fmla="*/ 7591832 h 13511369"/>
                  <a:gd name="connsiteX133" fmla="*/ 6763369 w 12088748"/>
                  <a:gd name="connsiteY133" fmla="*/ 7674925 h 13511369"/>
                  <a:gd name="connsiteX134" fmla="*/ 6627637 w 12088748"/>
                  <a:gd name="connsiteY134" fmla="*/ 7687082 h 13511369"/>
                  <a:gd name="connsiteX135" fmla="*/ 6687169 w 12088748"/>
                  <a:gd name="connsiteY135" fmla="*/ 7617775 h 13511369"/>
                  <a:gd name="connsiteX136" fmla="*/ 6699076 w 12088748"/>
                  <a:gd name="connsiteY136" fmla="*/ 7529669 h 13511369"/>
                  <a:gd name="connsiteX137" fmla="*/ 6720506 w 12088748"/>
                  <a:gd name="connsiteY137" fmla="*/ 7467756 h 13511369"/>
                  <a:gd name="connsiteX138" fmla="*/ 6684787 w 12088748"/>
                  <a:gd name="connsiteY138" fmla="*/ 7401332 h 13511369"/>
                  <a:gd name="connsiteX139" fmla="*/ 6620494 w 12088748"/>
                  <a:gd name="connsiteY139" fmla="*/ 7432038 h 13511369"/>
                  <a:gd name="connsiteX140" fmla="*/ 6618112 w 12088748"/>
                  <a:gd name="connsiteY140" fmla="*/ 7351326 h 13511369"/>
                  <a:gd name="connsiteX141" fmla="*/ 6837188 w 12088748"/>
                  <a:gd name="connsiteY141" fmla="*/ 7243919 h 13511369"/>
                  <a:gd name="connsiteX142" fmla="*/ 6801469 w 12088748"/>
                  <a:gd name="connsiteY142" fmla="*/ 7089138 h 13511369"/>
                  <a:gd name="connsiteX143" fmla="*/ 6877669 w 12088748"/>
                  <a:gd name="connsiteY143" fmla="*/ 7072469 h 13511369"/>
                  <a:gd name="connsiteX144" fmla="*/ 6856237 w 12088748"/>
                  <a:gd name="connsiteY144" fmla="*/ 6982232 h 13511369"/>
                  <a:gd name="connsiteX145" fmla="*/ 6961013 w 12088748"/>
                  <a:gd name="connsiteY145" fmla="*/ 6984363 h 13511369"/>
                  <a:gd name="connsiteX146" fmla="*/ 7003876 w 12088748"/>
                  <a:gd name="connsiteY146" fmla="*/ 6903400 h 13511369"/>
                  <a:gd name="connsiteX147" fmla="*/ 7106269 w 12088748"/>
                  <a:gd name="connsiteY147" fmla="*/ 6936738 h 13511369"/>
                  <a:gd name="connsiteX148" fmla="*/ 7180088 w 12088748"/>
                  <a:gd name="connsiteY148" fmla="*/ 7039132 h 13511369"/>
                  <a:gd name="connsiteX149" fmla="*/ 7246763 w 12088748"/>
                  <a:gd name="connsiteY149" fmla="*/ 6979600 h 13511369"/>
                  <a:gd name="connsiteX150" fmla="*/ 7187232 w 12088748"/>
                  <a:gd name="connsiteY150" fmla="*/ 6843869 h 13511369"/>
                  <a:gd name="connsiteX151" fmla="*/ 7244381 w 12088748"/>
                  <a:gd name="connsiteY151" fmla="*/ 6896506 h 13511369"/>
                  <a:gd name="connsiteX152" fmla="*/ 7361063 w 12088748"/>
                  <a:gd name="connsiteY152" fmla="*/ 6934357 h 13511369"/>
                  <a:gd name="connsiteX153" fmla="*/ 7434882 w 12088748"/>
                  <a:gd name="connsiteY153" fmla="*/ 7006046 h 13511369"/>
                  <a:gd name="connsiteX154" fmla="*/ 7403926 w 12088748"/>
                  <a:gd name="connsiteY154" fmla="*/ 7144158 h 13511369"/>
                  <a:gd name="connsiteX155" fmla="*/ 7475363 w 12088748"/>
                  <a:gd name="connsiteY155" fmla="*/ 7108439 h 13511369"/>
                  <a:gd name="connsiteX156" fmla="*/ 7465837 w 12088748"/>
                  <a:gd name="connsiteY156" fmla="*/ 7077482 h 13511369"/>
                  <a:gd name="connsiteX157" fmla="*/ 7542038 w 12088748"/>
                  <a:gd name="connsiteY157" fmla="*/ 7163208 h 13511369"/>
                  <a:gd name="connsiteX158" fmla="*/ 7477744 w 12088748"/>
                  <a:gd name="connsiteY158" fmla="*/ 7244171 h 13511369"/>
                  <a:gd name="connsiteX159" fmla="*/ 7542037 w 12088748"/>
                  <a:gd name="connsiteY159" fmla="*/ 7325132 h 13511369"/>
                  <a:gd name="connsiteX160" fmla="*/ 7468219 w 12088748"/>
                  <a:gd name="connsiteY160" fmla="*/ 7344183 h 13511369"/>
                  <a:gd name="connsiteX161" fmla="*/ 7375351 w 12088748"/>
                  <a:gd name="connsiteY161" fmla="*/ 7296558 h 13511369"/>
                  <a:gd name="connsiteX162" fmla="*/ 7327726 w 12088748"/>
                  <a:gd name="connsiteY162" fmla="*/ 7406096 h 13511369"/>
                  <a:gd name="connsiteX163" fmla="*/ 7403926 w 12088748"/>
                  <a:gd name="connsiteY163" fmla="*/ 7425146 h 13511369"/>
                  <a:gd name="connsiteX164" fmla="*/ 7458694 w 12088748"/>
                  <a:gd name="connsiteY164" fmla="*/ 7484677 h 13511369"/>
                  <a:gd name="connsiteX165" fmla="*/ 7484888 w 12088748"/>
                  <a:gd name="connsiteY165" fmla="*/ 7515382 h 13511369"/>
                  <a:gd name="connsiteX166" fmla="*/ 7505128 w 12088748"/>
                  <a:gd name="connsiteY166" fmla="*/ 7467755 h 13511369"/>
                  <a:gd name="connsiteX167" fmla="*/ 7563469 w 12088748"/>
                  <a:gd name="connsiteY167" fmla="*/ 7529921 h 13511369"/>
                  <a:gd name="connsiteX168" fmla="*/ 7656338 w 12088748"/>
                  <a:gd name="connsiteY168" fmla="*/ 7615646 h 13511369"/>
                  <a:gd name="connsiteX169" fmla="*/ 7656338 w 12088748"/>
                  <a:gd name="connsiteY169" fmla="*/ 7510871 h 13511369"/>
                  <a:gd name="connsiteX170" fmla="*/ 7830168 w 12088748"/>
                  <a:gd name="connsiteY170" fmla="*/ 7606120 h 13511369"/>
                  <a:gd name="connsiteX171" fmla="*/ 7723013 w 12088748"/>
                  <a:gd name="connsiteY171" fmla="*/ 7370377 h 13511369"/>
                  <a:gd name="connsiteX172" fmla="*/ 7725394 w 12088748"/>
                  <a:gd name="connsiteY172" fmla="*/ 7234646 h 13511369"/>
                  <a:gd name="connsiteX173" fmla="*/ 7630144 w 12088748"/>
                  <a:gd name="connsiteY173" fmla="*/ 7206071 h 13511369"/>
                  <a:gd name="connsiteX174" fmla="*/ 7694437 w 12088748"/>
                  <a:gd name="connsiteY174" fmla="*/ 7039382 h 13511369"/>
                  <a:gd name="connsiteX175" fmla="*/ 8392144 w 12088748"/>
                  <a:gd name="connsiteY175" fmla="*/ 6653621 h 13511369"/>
                  <a:gd name="connsiteX176" fmla="*/ 8720757 w 12088748"/>
                  <a:gd name="connsiteY176" fmla="*/ 6591708 h 13511369"/>
                  <a:gd name="connsiteX177" fmla="*/ 8739807 w 12088748"/>
                  <a:gd name="connsiteY177" fmla="*/ 6696483 h 13511369"/>
                  <a:gd name="connsiteX178" fmla="*/ 8813626 w 12088748"/>
                  <a:gd name="connsiteY178" fmla="*/ 6701246 h 13511369"/>
                  <a:gd name="connsiteX179" fmla="*/ 8789812 w 12088748"/>
                  <a:gd name="connsiteY179" fmla="*/ 6548844 h 13511369"/>
                  <a:gd name="connsiteX180" fmla="*/ 9332737 w 12088748"/>
                  <a:gd name="connsiteY180" fmla="*/ 6544082 h 13511369"/>
                  <a:gd name="connsiteX181" fmla="*/ 9520856 w 12088748"/>
                  <a:gd name="connsiteY181" fmla="*/ 6494075 h 13511369"/>
                  <a:gd name="connsiteX182" fmla="*/ 9647062 w 12088748"/>
                  <a:gd name="connsiteY182" fmla="*/ 6298813 h 13511369"/>
                  <a:gd name="connsiteX183" fmla="*/ 9923287 w 12088748"/>
                  <a:gd name="connsiteY183" fmla="*/ 6334532 h 13511369"/>
                  <a:gd name="connsiteX184" fmla="*/ 9887569 w 12088748"/>
                  <a:gd name="connsiteY184" fmla="*/ 6420258 h 13511369"/>
                  <a:gd name="connsiteX185" fmla="*/ 9744694 w 12088748"/>
                  <a:gd name="connsiteY185" fmla="*/ 6434546 h 13511369"/>
                  <a:gd name="connsiteX186" fmla="*/ 9813749 w 12088748"/>
                  <a:gd name="connsiteY186" fmla="*/ 6489313 h 13511369"/>
                  <a:gd name="connsiteX187" fmla="*/ 9682782 w 12088748"/>
                  <a:gd name="connsiteY187" fmla="*/ 6517889 h 13511369"/>
                  <a:gd name="connsiteX188" fmla="*/ 9556576 w 12088748"/>
                  <a:gd name="connsiteY188" fmla="*/ 6508364 h 13511369"/>
                  <a:gd name="connsiteX189" fmla="*/ 9470850 w 12088748"/>
                  <a:gd name="connsiteY189" fmla="*/ 6544082 h 13511369"/>
                  <a:gd name="connsiteX190" fmla="*/ 9439894 w 12088748"/>
                  <a:gd name="connsiteY190" fmla="*/ 6848883 h 13511369"/>
                  <a:gd name="connsiteX191" fmla="*/ 9601819 w 12088748"/>
                  <a:gd name="connsiteY191" fmla="*/ 6882220 h 13511369"/>
                  <a:gd name="connsiteX192" fmla="*/ 9808987 w 12088748"/>
                  <a:gd name="connsiteY192" fmla="*/ 6696482 h 13511369"/>
                  <a:gd name="connsiteX193" fmla="*/ 9847088 w 12088748"/>
                  <a:gd name="connsiteY193" fmla="*/ 6794114 h 13511369"/>
                  <a:gd name="connsiteX194" fmla="*/ 9994726 w 12088748"/>
                  <a:gd name="connsiteY194" fmla="*/ 6717914 h 13511369"/>
                  <a:gd name="connsiteX195" fmla="*/ 9894713 w 12088748"/>
                  <a:gd name="connsiteY195" fmla="*/ 6956040 h 13511369"/>
                  <a:gd name="connsiteX196" fmla="*/ 10037588 w 12088748"/>
                  <a:gd name="connsiteY196" fmla="*/ 6898889 h 13511369"/>
                  <a:gd name="connsiteX197" fmla="*/ 10004251 w 12088748"/>
                  <a:gd name="connsiteY197" fmla="*/ 6986996 h 13511369"/>
                  <a:gd name="connsiteX198" fmla="*/ 10235232 w 12088748"/>
                  <a:gd name="connsiteY198" fmla="*/ 6984614 h 13511369"/>
                  <a:gd name="connsiteX199" fmla="*/ 10075687 w 12088748"/>
                  <a:gd name="connsiteY199" fmla="*/ 7039382 h 13511369"/>
                  <a:gd name="connsiteX200" fmla="*/ 9966151 w 12088748"/>
                  <a:gd name="connsiteY200" fmla="*/ 7096533 h 13511369"/>
                  <a:gd name="connsiteX201" fmla="*/ 9847088 w 12088748"/>
                  <a:gd name="connsiteY201" fmla="*/ 7210833 h 13511369"/>
                  <a:gd name="connsiteX202" fmla="*/ 9882806 w 12088748"/>
                  <a:gd name="connsiteY202" fmla="*/ 7270363 h 13511369"/>
                  <a:gd name="connsiteX203" fmla="*/ 9925669 w 12088748"/>
                  <a:gd name="connsiteY203" fmla="*/ 7320371 h 13511369"/>
                  <a:gd name="connsiteX204" fmla="*/ 10004251 w 12088748"/>
                  <a:gd name="connsiteY204" fmla="*/ 7287033 h 13511369"/>
                  <a:gd name="connsiteX205" fmla="*/ 10016156 w 12088748"/>
                  <a:gd name="connsiteY205" fmla="*/ 7348944 h 13511369"/>
                  <a:gd name="connsiteX206" fmla="*/ 10130457 w 12088748"/>
                  <a:gd name="connsiteY206" fmla="*/ 7210833 h 13511369"/>
                  <a:gd name="connsiteX207" fmla="*/ 10166176 w 12088748"/>
                  <a:gd name="connsiteY207" fmla="*/ 7356089 h 13511369"/>
                  <a:gd name="connsiteX208" fmla="*/ 10261426 w 12088748"/>
                  <a:gd name="connsiteY208" fmla="*/ 7239408 h 13511369"/>
                  <a:gd name="connsiteX209" fmla="*/ 10287619 w 12088748"/>
                  <a:gd name="connsiteY209" fmla="*/ 7401332 h 13511369"/>
                  <a:gd name="connsiteX210" fmla="*/ 10361437 w 12088748"/>
                  <a:gd name="connsiteY210" fmla="*/ 7477532 h 13511369"/>
                  <a:gd name="connsiteX211" fmla="*/ 10151887 w 12088748"/>
                  <a:gd name="connsiteY211" fmla="*/ 7591832 h 13511369"/>
                  <a:gd name="connsiteX212" fmla="*/ 10304288 w 12088748"/>
                  <a:gd name="connsiteY212" fmla="*/ 7741852 h 13511369"/>
                  <a:gd name="connsiteX213" fmla="*/ 10335244 w 12088748"/>
                  <a:gd name="connsiteY213" fmla="*/ 7644221 h 13511369"/>
                  <a:gd name="connsiteX214" fmla="*/ 10406680 w 12088748"/>
                  <a:gd name="connsiteY214" fmla="*/ 7732326 h 13511369"/>
                  <a:gd name="connsiteX215" fmla="*/ 10528126 w 12088748"/>
                  <a:gd name="connsiteY215" fmla="*/ 7691846 h 13511369"/>
                  <a:gd name="connsiteX216" fmla="*/ 10532887 w 12088748"/>
                  <a:gd name="connsiteY216" fmla="*/ 7777570 h 13511369"/>
                  <a:gd name="connsiteX217" fmla="*/ 10530506 w 12088748"/>
                  <a:gd name="connsiteY217" fmla="*/ 7875200 h 13511369"/>
                  <a:gd name="connsiteX218" fmla="*/ 10640043 w 12088748"/>
                  <a:gd name="connsiteY218" fmla="*/ 7837101 h 13511369"/>
                  <a:gd name="connsiteX219" fmla="*/ 10680526 w 12088748"/>
                  <a:gd name="connsiteY219" fmla="*/ 8075227 h 13511369"/>
                  <a:gd name="connsiteX220" fmla="*/ 10818637 w 12088748"/>
                  <a:gd name="connsiteY220" fmla="*/ 8106182 h 13511369"/>
                  <a:gd name="connsiteX221" fmla="*/ 10832925 w 12088748"/>
                  <a:gd name="connsiteY221" fmla="*/ 7815670 h 13511369"/>
                  <a:gd name="connsiteX222" fmla="*/ 10923413 w 12088748"/>
                  <a:gd name="connsiteY222" fmla="*/ 7791858 h 13511369"/>
                  <a:gd name="connsiteX223" fmla="*/ 10992469 w 12088748"/>
                  <a:gd name="connsiteY223" fmla="*/ 7620407 h 13511369"/>
                  <a:gd name="connsiteX224" fmla="*/ 10954369 w 12088748"/>
                  <a:gd name="connsiteY224" fmla="*/ 7491821 h 13511369"/>
                  <a:gd name="connsiteX225" fmla="*/ 10859119 w 12088748"/>
                  <a:gd name="connsiteY225" fmla="*/ 7479913 h 13511369"/>
                  <a:gd name="connsiteX226" fmla="*/ 10906743 w 12088748"/>
                  <a:gd name="connsiteY226" fmla="*/ 7360851 h 13511369"/>
                  <a:gd name="connsiteX227" fmla="*/ 10801969 w 12088748"/>
                  <a:gd name="connsiteY227" fmla="*/ 7289414 h 13511369"/>
                  <a:gd name="connsiteX228" fmla="*/ 10761487 w 12088748"/>
                  <a:gd name="connsiteY228" fmla="*/ 7058432 h 13511369"/>
                  <a:gd name="connsiteX229" fmla="*/ 10443987 w 12088748"/>
                  <a:gd name="connsiteY229" fmla="*/ 7020332 h 13511369"/>
                  <a:gd name="connsiteX230" fmla="*/ 10513838 w 12088748"/>
                  <a:gd name="connsiteY230" fmla="*/ 6915558 h 13511369"/>
                  <a:gd name="connsiteX231" fmla="*/ 10637663 w 12088748"/>
                  <a:gd name="connsiteY231" fmla="*/ 6896508 h 13511369"/>
                  <a:gd name="connsiteX232" fmla="*/ 10647187 w 12088748"/>
                  <a:gd name="connsiteY232" fmla="*/ 6810782 h 13511369"/>
                  <a:gd name="connsiteX233" fmla="*/ 10859912 w 12088748"/>
                  <a:gd name="connsiteY233" fmla="*/ 6899682 h 13511369"/>
                  <a:gd name="connsiteX234" fmla="*/ 10875787 w 12088748"/>
                  <a:gd name="connsiteY234" fmla="*/ 6677432 h 13511369"/>
                  <a:gd name="connsiteX235" fmla="*/ 10666237 w 12088748"/>
                  <a:gd name="connsiteY235" fmla="*/ 6772682 h 13511369"/>
                  <a:gd name="connsiteX236" fmla="*/ 10590037 w 12088748"/>
                  <a:gd name="connsiteY236" fmla="*/ 6544082 h 13511369"/>
                  <a:gd name="connsiteX237" fmla="*/ 10361437 w 12088748"/>
                  <a:gd name="connsiteY237" fmla="*/ 6753632 h 13511369"/>
                  <a:gd name="connsiteX238" fmla="*/ 10374138 w 12088748"/>
                  <a:gd name="connsiteY238" fmla="*/ 6588533 h 13511369"/>
                  <a:gd name="connsiteX239" fmla="*/ 10386837 w 12088748"/>
                  <a:gd name="connsiteY239" fmla="*/ 6464707 h 13511369"/>
                  <a:gd name="connsiteX240" fmla="*/ 10331672 w 12088748"/>
                  <a:gd name="connsiteY240" fmla="*/ 6436675 h 13511369"/>
                  <a:gd name="connsiteX241" fmla="*/ 10278888 w 12088748"/>
                  <a:gd name="connsiteY241" fmla="*/ 6452008 h 13511369"/>
                  <a:gd name="connsiteX242" fmla="*/ 10158237 w 12088748"/>
                  <a:gd name="connsiteY242" fmla="*/ 6236107 h 13511369"/>
                  <a:gd name="connsiteX243" fmla="*/ 10323338 w 12088748"/>
                  <a:gd name="connsiteY243" fmla="*/ 6274208 h 13511369"/>
                  <a:gd name="connsiteX244" fmla="*/ 10564638 w 12088748"/>
                  <a:gd name="connsiteY244" fmla="*/ 6274208 h 13511369"/>
                  <a:gd name="connsiteX245" fmla="*/ 10694812 w 12088748"/>
                  <a:gd name="connsiteY245" fmla="*/ 6134507 h 13511369"/>
                  <a:gd name="connsiteX246" fmla="*/ 10593213 w 12088748"/>
                  <a:gd name="connsiteY246" fmla="*/ 6023383 h 13511369"/>
                  <a:gd name="connsiteX247" fmla="*/ 10380487 w 12088748"/>
                  <a:gd name="connsiteY247" fmla="*/ 5975757 h 13511369"/>
                  <a:gd name="connsiteX248" fmla="*/ 10561462 w 12088748"/>
                  <a:gd name="connsiteY248" fmla="*/ 5845582 h 13511369"/>
                  <a:gd name="connsiteX249" fmla="*/ 10507488 w 12088748"/>
                  <a:gd name="connsiteY249" fmla="*/ 5728108 h 13511369"/>
                  <a:gd name="connsiteX250" fmla="*/ 10561463 w 12088748"/>
                  <a:gd name="connsiteY250" fmla="*/ 5607458 h 13511369"/>
                  <a:gd name="connsiteX251" fmla="*/ 10523362 w 12088748"/>
                  <a:gd name="connsiteY251" fmla="*/ 5604282 h 13511369"/>
                  <a:gd name="connsiteX252" fmla="*/ 10488438 w 12088748"/>
                  <a:gd name="connsiteY252" fmla="*/ 5528083 h 13511369"/>
                  <a:gd name="connsiteX253" fmla="*/ 10329687 w 12088748"/>
                  <a:gd name="connsiteY253" fmla="*/ 5375682 h 13511369"/>
                  <a:gd name="connsiteX254" fmla="*/ 10599563 w 12088748"/>
                  <a:gd name="connsiteY254" fmla="*/ 5480458 h 13511369"/>
                  <a:gd name="connsiteX255" fmla="*/ 10742437 w 12088748"/>
                  <a:gd name="connsiteY255" fmla="*/ 5439182 h 13511369"/>
                  <a:gd name="connsiteX256" fmla="*/ 10717038 w 12088748"/>
                  <a:gd name="connsiteY256" fmla="*/ 5686833 h 13511369"/>
                  <a:gd name="connsiteX257" fmla="*/ 10894837 w 12088748"/>
                  <a:gd name="connsiteY257" fmla="*/ 5724932 h 13511369"/>
                  <a:gd name="connsiteX258" fmla="*/ 10951988 w 12088748"/>
                  <a:gd name="connsiteY258" fmla="*/ 5550308 h 13511369"/>
                  <a:gd name="connsiteX259" fmla="*/ 10993262 w 12088748"/>
                  <a:gd name="connsiteY259" fmla="*/ 5321707 h 13511369"/>
                  <a:gd name="connsiteX260" fmla="*/ 10913888 w 12088748"/>
                  <a:gd name="connsiteY260" fmla="*/ 5118508 h 13511369"/>
                  <a:gd name="connsiteX261" fmla="*/ 10856737 w 12088748"/>
                  <a:gd name="connsiteY261" fmla="*/ 5020082 h 13511369"/>
                  <a:gd name="connsiteX262" fmla="*/ 10777363 w 12088748"/>
                  <a:gd name="connsiteY262" fmla="*/ 5137558 h 13511369"/>
                  <a:gd name="connsiteX263" fmla="*/ 10707513 w 12088748"/>
                  <a:gd name="connsiteY263" fmla="*/ 5096283 h 13511369"/>
                  <a:gd name="connsiteX264" fmla="*/ 10675763 w 12088748"/>
                  <a:gd name="connsiteY264" fmla="*/ 5216933 h 13511369"/>
                  <a:gd name="connsiteX265" fmla="*/ 10574162 w 12088748"/>
                  <a:gd name="connsiteY265" fmla="*/ 5220107 h 13511369"/>
                  <a:gd name="connsiteX266" fmla="*/ 10494787 w 12088748"/>
                  <a:gd name="connsiteY266" fmla="*/ 5077232 h 13511369"/>
                  <a:gd name="connsiteX267" fmla="*/ 10456687 w 12088748"/>
                  <a:gd name="connsiteY267" fmla="*/ 4924832 h 13511369"/>
                  <a:gd name="connsiteX268" fmla="*/ 10240787 w 12088748"/>
                  <a:gd name="connsiteY268" fmla="*/ 4928007 h 13511369"/>
                  <a:gd name="connsiteX269" fmla="*/ 10266187 w 12088748"/>
                  <a:gd name="connsiteY269" fmla="*/ 5153432 h 13511369"/>
                  <a:gd name="connsiteX270" fmla="*/ 10228088 w 12088748"/>
                  <a:gd name="connsiteY270" fmla="*/ 4959758 h 13511369"/>
                  <a:gd name="connsiteX271" fmla="*/ 10183637 w 12088748"/>
                  <a:gd name="connsiteY271" fmla="*/ 4972457 h 13511369"/>
                  <a:gd name="connsiteX272" fmla="*/ 10113787 w 12088748"/>
                  <a:gd name="connsiteY272" fmla="*/ 4861332 h 13511369"/>
                  <a:gd name="connsiteX273" fmla="*/ 10018538 w 12088748"/>
                  <a:gd name="connsiteY273" fmla="*/ 4931183 h 13511369"/>
                  <a:gd name="connsiteX274" fmla="*/ 9862962 w 12088748"/>
                  <a:gd name="connsiteY274" fmla="*/ 5058182 h 13511369"/>
                  <a:gd name="connsiteX275" fmla="*/ 10228087 w 12088748"/>
                  <a:gd name="connsiteY275" fmla="*/ 4724807 h 13511369"/>
                  <a:gd name="connsiteX276" fmla="*/ 10372550 w 12088748"/>
                  <a:gd name="connsiteY276" fmla="*/ 4634321 h 13511369"/>
                  <a:gd name="connsiteX277" fmla="*/ 10590037 w 12088748"/>
                  <a:gd name="connsiteY277" fmla="*/ 4581932 h 13511369"/>
                  <a:gd name="connsiteX278" fmla="*/ 10628138 w 12088748"/>
                  <a:gd name="connsiteY278" fmla="*/ 4461283 h 13511369"/>
                  <a:gd name="connsiteX279" fmla="*/ 10799588 w 12088748"/>
                  <a:gd name="connsiteY279" fmla="*/ 4334283 h 13511369"/>
                  <a:gd name="connsiteX280" fmla="*/ 10831337 w 12088748"/>
                  <a:gd name="connsiteY280" fmla="*/ 4080282 h 13511369"/>
                  <a:gd name="connsiteX281" fmla="*/ 10599562 w 12088748"/>
                  <a:gd name="connsiteY281" fmla="*/ 3997732 h 13511369"/>
                  <a:gd name="connsiteX282" fmla="*/ 10282063 w 12088748"/>
                  <a:gd name="connsiteY282" fmla="*/ 3950108 h 13511369"/>
                  <a:gd name="connsiteX283" fmla="*/ 10151887 w 12088748"/>
                  <a:gd name="connsiteY283" fmla="*/ 4010432 h 13511369"/>
                  <a:gd name="connsiteX284" fmla="*/ 10177288 w 12088748"/>
                  <a:gd name="connsiteY284" fmla="*/ 3845333 h 13511369"/>
                  <a:gd name="connsiteX285" fmla="*/ 10126488 w 12088748"/>
                  <a:gd name="connsiteY285" fmla="*/ 3670708 h 13511369"/>
                  <a:gd name="connsiteX286" fmla="*/ 10240787 w 12088748"/>
                  <a:gd name="connsiteY286" fmla="*/ 3708807 h 13511369"/>
                  <a:gd name="connsiteX287" fmla="*/ 10361438 w 12088748"/>
                  <a:gd name="connsiteY287" fmla="*/ 3600858 h 13511369"/>
                  <a:gd name="connsiteX288" fmla="*/ 10551938 w 12088748"/>
                  <a:gd name="connsiteY288" fmla="*/ 3661183 h 13511369"/>
                  <a:gd name="connsiteX289" fmla="*/ 10564638 w 12088748"/>
                  <a:gd name="connsiteY289" fmla="*/ 3477033 h 13511369"/>
                  <a:gd name="connsiteX290" fmla="*/ 10704337 w 12088748"/>
                  <a:gd name="connsiteY290" fmla="*/ 3515132 h 13511369"/>
                  <a:gd name="connsiteX291" fmla="*/ 10818637 w 12088748"/>
                  <a:gd name="connsiteY291" fmla="*/ 3210332 h 13511369"/>
                  <a:gd name="connsiteX292" fmla="*/ 10920238 w 12088748"/>
                  <a:gd name="connsiteY292" fmla="*/ 3299233 h 13511369"/>
                  <a:gd name="connsiteX293" fmla="*/ 11059937 w 12088748"/>
                  <a:gd name="connsiteY293" fmla="*/ 3283357 h 13511369"/>
                  <a:gd name="connsiteX294" fmla="*/ 11094862 w 12088748"/>
                  <a:gd name="connsiteY294" fmla="*/ 3508782 h 13511369"/>
                  <a:gd name="connsiteX295" fmla="*/ 11171063 w 12088748"/>
                  <a:gd name="connsiteY295" fmla="*/ 3251608 h 13511369"/>
                  <a:gd name="connsiteX296" fmla="*/ 11094863 w 12088748"/>
                  <a:gd name="connsiteY296" fmla="*/ 3165883 h 13511369"/>
                  <a:gd name="connsiteX297" fmla="*/ 11180587 w 12088748"/>
                  <a:gd name="connsiteY297" fmla="*/ 2911882 h 13511369"/>
                  <a:gd name="connsiteX298" fmla="*/ 10999613 w 12088748"/>
                  <a:gd name="connsiteY298" fmla="*/ 2988083 h 13511369"/>
                  <a:gd name="connsiteX299" fmla="*/ 10971037 w 12088748"/>
                  <a:gd name="connsiteY299" fmla="*/ 2918232 h 13511369"/>
                  <a:gd name="connsiteX300" fmla="*/ 10780537 w 12088748"/>
                  <a:gd name="connsiteY300" fmla="*/ 2715032 h 13511369"/>
                  <a:gd name="connsiteX301" fmla="*/ 10748788 w 12088748"/>
                  <a:gd name="connsiteY301" fmla="*/ 2530883 h 13511369"/>
                  <a:gd name="connsiteX302" fmla="*/ 10717038 w 12088748"/>
                  <a:gd name="connsiteY302" fmla="*/ 2435633 h 13511369"/>
                  <a:gd name="connsiteX303" fmla="*/ 10818637 w 12088748"/>
                  <a:gd name="connsiteY303" fmla="*/ 2334032 h 13511369"/>
                  <a:gd name="connsiteX304" fmla="*/ 11078988 w 12088748"/>
                  <a:gd name="connsiteY304" fmla="*/ 2099083 h 13511369"/>
                  <a:gd name="connsiteX305" fmla="*/ 11199637 w 12088748"/>
                  <a:gd name="connsiteY305" fmla="*/ 2118132 h 13511369"/>
                  <a:gd name="connsiteX306" fmla="*/ 11269488 w 12088748"/>
                  <a:gd name="connsiteY306" fmla="*/ 2029233 h 13511369"/>
                  <a:gd name="connsiteX307" fmla="*/ 11504437 w 12088748"/>
                  <a:gd name="connsiteY307" fmla="*/ 1921282 h 13511369"/>
                  <a:gd name="connsiteX308" fmla="*/ 11358388 w 12088748"/>
                  <a:gd name="connsiteY308" fmla="*/ 1851433 h 13511369"/>
                  <a:gd name="connsiteX309" fmla="*/ 11275837 w 12088748"/>
                  <a:gd name="connsiteY309" fmla="*/ 1705382 h 13511369"/>
                  <a:gd name="connsiteX310" fmla="*/ 11377437 w 12088748"/>
                  <a:gd name="connsiteY310" fmla="*/ 1279932 h 13511369"/>
                  <a:gd name="connsiteX311" fmla="*/ 11256787 w 12088748"/>
                  <a:gd name="connsiteY311" fmla="*/ 1019582 h 13511369"/>
                  <a:gd name="connsiteX312" fmla="*/ 11478244 w 12088748"/>
                  <a:gd name="connsiteY312" fmla="*/ 1355338 h 13511369"/>
                  <a:gd name="connsiteX313" fmla="*/ 11562778 w 12088748"/>
                  <a:gd name="connsiteY313" fmla="*/ 1269363 h 13511369"/>
                  <a:gd name="connsiteX314" fmla="*/ 11655250 w 12088748"/>
                  <a:gd name="connsiteY314" fmla="*/ 1156107 h 13511369"/>
                  <a:gd name="connsiteX315" fmla="*/ 11891787 w 12088748"/>
                  <a:gd name="connsiteY315" fmla="*/ 1476782 h 13511369"/>
                  <a:gd name="connsiteX316" fmla="*/ 11946159 w 12088748"/>
                  <a:gd name="connsiteY316" fmla="*/ 1559875 h 13511369"/>
                  <a:gd name="connsiteX317" fmla="*/ 12088637 w 12088748"/>
                  <a:gd name="connsiteY317" fmla="*/ 1578383 h 13511369"/>
                  <a:gd name="connsiteX318" fmla="*/ 11923537 w 12088748"/>
                  <a:gd name="connsiteY318" fmla="*/ 1133883 h 13511369"/>
                  <a:gd name="connsiteX319" fmla="*/ 11910837 w 12088748"/>
                  <a:gd name="connsiteY319" fmla="*/ 917982 h 13511369"/>
                  <a:gd name="connsiteX320" fmla="*/ 11777487 w 12088748"/>
                  <a:gd name="connsiteY320" fmla="*/ 721132 h 13511369"/>
                  <a:gd name="connsiteX321" fmla="*/ 11752087 w 12088748"/>
                  <a:gd name="connsiteY321" fmla="*/ 448082 h 13511369"/>
                  <a:gd name="connsiteX322" fmla="*/ 11294887 w 12088748"/>
                  <a:gd name="connsiteY322" fmla="*/ 168683 h 13511369"/>
                  <a:gd name="connsiteX323" fmla="*/ 11180587 w 12088748"/>
                  <a:gd name="connsiteY323" fmla="*/ 67082 h 13511369"/>
                  <a:gd name="connsiteX324" fmla="*/ 10774187 w 12088748"/>
                  <a:gd name="connsiteY324" fmla="*/ 86132 h 13511369"/>
                  <a:gd name="connsiteX325" fmla="*/ 10507487 w 12088748"/>
                  <a:gd name="connsiteY325" fmla="*/ 41682 h 13511369"/>
                  <a:gd name="connsiteX326" fmla="*/ 10434065 w 12088748"/>
                  <a:gd name="connsiteY326" fmla="*/ 278763 h 13511369"/>
                  <a:gd name="connsiteX327" fmla="*/ 10488834 w 12088748"/>
                  <a:gd name="connsiteY327" fmla="*/ 581181 h 13511369"/>
                  <a:gd name="connsiteX328" fmla="*/ 10436447 w 12088748"/>
                  <a:gd name="connsiteY328" fmla="*/ 747869 h 13511369"/>
                  <a:gd name="connsiteX329" fmla="*/ 10488834 w 12088748"/>
                  <a:gd name="connsiteY329" fmla="*/ 890744 h 13511369"/>
                  <a:gd name="connsiteX330" fmla="*/ 10475737 w 12088748"/>
                  <a:gd name="connsiteY330" fmla="*/ 1095782 h 13511369"/>
                  <a:gd name="connsiteX331" fmla="*/ 10398347 w 12088748"/>
                  <a:gd name="connsiteY331" fmla="*/ 1105056 h 13511369"/>
                  <a:gd name="connsiteX332" fmla="*/ 10295953 w 12088748"/>
                  <a:gd name="connsiteY332" fmla="*/ 1193163 h 13511369"/>
                  <a:gd name="connsiteX333" fmla="*/ 10288809 w 12088748"/>
                  <a:gd name="connsiteY333" fmla="*/ 1283650 h 13511369"/>
                  <a:gd name="connsiteX334" fmla="*/ 10150697 w 12088748"/>
                  <a:gd name="connsiteY334" fmla="*/ 1397950 h 13511369"/>
                  <a:gd name="connsiteX335" fmla="*/ 10176890 w 12088748"/>
                  <a:gd name="connsiteY335" fmla="*/ 1555113 h 13511369"/>
                  <a:gd name="connsiteX336" fmla="*/ 10267378 w 12088748"/>
                  <a:gd name="connsiteY336" fmla="*/ 1640838 h 13511369"/>
                  <a:gd name="connsiteX337" fmla="*/ 10168556 w 12088748"/>
                  <a:gd name="connsiteY337" fmla="*/ 1710144 h 13511369"/>
                  <a:gd name="connsiteX338" fmla="*/ 10169747 w 12088748"/>
                  <a:gd name="connsiteY338" fmla="*/ 1974212 h 13511369"/>
                  <a:gd name="connsiteX339" fmla="*/ 10195940 w 12088748"/>
                  <a:gd name="connsiteY339" fmla="*/ 2128994 h 13511369"/>
                  <a:gd name="connsiteX340" fmla="*/ 9986390 w 12088748"/>
                  <a:gd name="connsiteY340" fmla="*/ 2152806 h 13511369"/>
                  <a:gd name="connsiteX341" fmla="*/ 10012584 w 12088748"/>
                  <a:gd name="connsiteY341" fmla="*/ 2438556 h 13511369"/>
                  <a:gd name="connsiteX342" fmla="*/ 9923287 w 12088748"/>
                  <a:gd name="connsiteY342" fmla="*/ 2486432 h 13511369"/>
                  <a:gd name="connsiteX343" fmla="*/ 9836372 w 12088748"/>
                  <a:gd name="connsiteY343" fmla="*/ 2433794 h 13511369"/>
                  <a:gd name="connsiteX344" fmla="*/ 9698259 w 12088748"/>
                  <a:gd name="connsiteY344" fmla="*/ 2379025 h 13511369"/>
                  <a:gd name="connsiteX345" fmla="*/ 9650634 w 12088748"/>
                  <a:gd name="connsiteY345" fmla="*/ 2271869 h 13511369"/>
                  <a:gd name="connsiteX346" fmla="*/ 9519665 w 12088748"/>
                  <a:gd name="connsiteY346" fmla="*/ 2290919 h 13511369"/>
                  <a:gd name="connsiteX347" fmla="*/ 9305353 w 12088748"/>
                  <a:gd name="connsiteY347" fmla="*/ 2112325 h 13511369"/>
                  <a:gd name="connsiteX348" fmla="*/ 9176765 w 12088748"/>
                  <a:gd name="connsiteY348" fmla="*/ 2209956 h 13511369"/>
                  <a:gd name="connsiteX349" fmla="*/ 9123187 w 12088748"/>
                  <a:gd name="connsiteY349" fmla="*/ 2105432 h 13511369"/>
                  <a:gd name="connsiteX350" fmla="*/ 8936259 w 12088748"/>
                  <a:gd name="connsiteY350" fmla="*/ 2012313 h 13511369"/>
                  <a:gd name="connsiteX351" fmla="*/ 8874347 w 12088748"/>
                  <a:gd name="connsiteY351" fmla="*/ 2231388 h 13511369"/>
                  <a:gd name="connsiteX352" fmla="*/ 8881490 w 12088748"/>
                  <a:gd name="connsiteY352" fmla="*/ 2321875 h 13511369"/>
                  <a:gd name="connsiteX353" fmla="*/ 8781478 w 12088748"/>
                  <a:gd name="connsiteY353" fmla="*/ 2293300 h 13511369"/>
                  <a:gd name="connsiteX354" fmla="*/ 8579072 w 12088748"/>
                  <a:gd name="connsiteY354" fmla="*/ 2374263 h 13511369"/>
                  <a:gd name="connsiteX355" fmla="*/ 8418337 w 12088748"/>
                  <a:gd name="connsiteY355" fmla="*/ 2848382 h 13511369"/>
                  <a:gd name="connsiteX356" fmla="*/ 8300465 w 12088748"/>
                  <a:gd name="connsiteY356" fmla="*/ 2740975 h 13511369"/>
                  <a:gd name="connsiteX357" fmla="*/ 8262365 w 12088748"/>
                  <a:gd name="connsiteY357" fmla="*/ 2845750 h 13511369"/>
                  <a:gd name="connsiteX358" fmla="*/ 8095678 w 12088748"/>
                  <a:gd name="connsiteY358" fmla="*/ 2810031 h 13511369"/>
                  <a:gd name="connsiteX359" fmla="*/ 8019478 w 12088748"/>
                  <a:gd name="connsiteY359" fmla="*/ 2614769 h 13511369"/>
                  <a:gd name="connsiteX360" fmla="*/ 7595615 w 12088748"/>
                  <a:gd name="connsiteY360" fmla="*/ 2443319 h 13511369"/>
                  <a:gd name="connsiteX361" fmla="*/ 7526559 w 12088748"/>
                  <a:gd name="connsiteY361" fmla="*/ 2407600 h 13511369"/>
                  <a:gd name="connsiteX362" fmla="*/ 7613237 w 12088748"/>
                  <a:gd name="connsiteY362"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814065 w 12088748"/>
                  <a:gd name="connsiteY19" fmla="*/ 5819932 h 13511369"/>
                  <a:gd name="connsiteX20" fmla="*/ 2846212 w 12088748"/>
                  <a:gd name="connsiteY20" fmla="*/ 6036875 h 13511369"/>
                  <a:gd name="connsiteX21" fmla="*/ 2836687 w 12088748"/>
                  <a:gd name="connsiteY21" fmla="*/ 6239282 h 13511369"/>
                  <a:gd name="connsiteX22" fmla="*/ 2611659 w 12088748"/>
                  <a:gd name="connsiteY22" fmla="*/ 6322375 h 13511369"/>
                  <a:gd name="connsiteX23" fmla="*/ 2627137 w 12088748"/>
                  <a:gd name="connsiteY23" fmla="*/ 6448832 h 13511369"/>
                  <a:gd name="connsiteX24" fmla="*/ 2531887 w 12088748"/>
                  <a:gd name="connsiteY24" fmla="*/ 6696482 h 13511369"/>
                  <a:gd name="connsiteX25" fmla="*/ 2585465 w 12088748"/>
                  <a:gd name="connsiteY25" fmla="*/ 6812913 h 13511369"/>
                  <a:gd name="connsiteX26" fmla="*/ 2535459 w 12088748"/>
                  <a:gd name="connsiteY26" fmla="*/ 6872444 h 13511369"/>
                  <a:gd name="connsiteX27" fmla="*/ 2478309 w 12088748"/>
                  <a:gd name="connsiteY27" fmla="*/ 6981982 h 13511369"/>
                  <a:gd name="connsiteX28" fmla="*/ 2365199 w 12088748"/>
                  <a:gd name="connsiteY28" fmla="*/ 7022714 h 13511369"/>
                  <a:gd name="connsiteX29" fmla="*/ 2123503 w 12088748"/>
                  <a:gd name="connsiteY29" fmla="*/ 7248682 h 13511369"/>
                  <a:gd name="connsiteX30" fmla="*/ 2171128 w 12088748"/>
                  <a:gd name="connsiteY30" fmla="*/ 7551100 h 13511369"/>
                  <a:gd name="connsiteX31" fmla="*/ 2143743 w 12088748"/>
                  <a:gd name="connsiteY31" fmla="*/ 7627551 h 13511369"/>
                  <a:gd name="connsiteX32" fmla="*/ 1973484 w 12088748"/>
                  <a:gd name="connsiteY32" fmla="*/ 7703500 h 13511369"/>
                  <a:gd name="connsiteX33" fmla="*/ 1867519 w 12088748"/>
                  <a:gd name="connsiteY33" fmla="*/ 7841863 h 13511369"/>
                  <a:gd name="connsiteX34" fmla="*/ 1842515 w 12088748"/>
                  <a:gd name="connsiteY34" fmla="*/ 8084500 h 13511369"/>
                  <a:gd name="connsiteX35" fmla="*/ 1721072 w 12088748"/>
                  <a:gd name="connsiteY35" fmla="*/ 8148794 h 13511369"/>
                  <a:gd name="connsiteX36" fmla="*/ 1703212 w 12088748"/>
                  <a:gd name="connsiteY36" fmla="*/ 8291919 h 13511369"/>
                  <a:gd name="connsiteX37" fmla="*/ 1671065 w 12088748"/>
                  <a:gd name="connsiteY37" fmla="*/ 8510744 h 13511369"/>
                  <a:gd name="connsiteX38" fmla="*/ 1716309 w 12088748"/>
                  <a:gd name="connsiteY38" fmla="*/ 8653619 h 13511369"/>
                  <a:gd name="connsiteX39" fmla="*/ 1706784 w 12088748"/>
                  <a:gd name="connsiteY39" fmla="*/ 8772682 h 13511369"/>
                  <a:gd name="connsiteX40" fmla="*/ 1788937 w 12088748"/>
                  <a:gd name="connsiteY40" fmla="*/ 8963432 h 13511369"/>
                  <a:gd name="connsiteX41" fmla="*/ 1657969 w 12088748"/>
                  <a:gd name="connsiteY41" fmla="*/ 9413488 h 13511369"/>
                  <a:gd name="connsiteX42" fmla="*/ 1506759 w 12088748"/>
                  <a:gd name="connsiteY42" fmla="*/ 9498963 h 13511369"/>
                  <a:gd name="connsiteX43" fmla="*/ 1463897 w 12088748"/>
                  <a:gd name="connsiteY43" fmla="*/ 9682319 h 13511369"/>
                  <a:gd name="connsiteX44" fmla="*/ 1321022 w 12088748"/>
                  <a:gd name="connsiteY44" fmla="*/ 9748994 h 13511369"/>
                  <a:gd name="connsiteX45" fmla="*/ 1312687 w 12088748"/>
                  <a:gd name="connsiteY45" fmla="*/ 9839732 h 13511369"/>
                  <a:gd name="connsiteX46" fmla="*/ 1237678 w 12088748"/>
                  <a:gd name="connsiteY46" fmla="*/ 9970450 h 13511369"/>
                  <a:gd name="connsiteX47" fmla="*/ 1254347 w 12088748"/>
                  <a:gd name="connsiteY47" fmla="*/ 10151425 h 13511369"/>
                  <a:gd name="connsiteX48" fmla="*/ 1179337 w 12088748"/>
                  <a:gd name="connsiteY48" fmla="*/ 10315982 h 13511369"/>
                  <a:gd name="connsiteX49" fmla="*/ 932878 w 12088748"/>
                  <a:gd name="connsiteY49" fmla="*/ 10353832 h 13511369"/>
                  <a:gd name="connsiteX50" fmla="*/ 817387 w 12088748"/>
                  <a:gd name="connsiteY50" fmla="*/ 10468382 h 13511369"/>
                  <a:gd name="connsiteX51" fmla="*/ 678084 w 12088748"/>
                  <a:gd name="connsiteY51" fmla="*/ 10480038 h 13511369"/>
                  <a:gd name="connsiteX52" fmla="*/ 585215 w 12088748"/>
                  <a:gd name="connsiteY52" fmla="*/ 10544332 h 13511369"/>
                  <a:gd name="connsiteX53" fmla="*/ 497109 w 12088748"/>
                  <a:gd name="connsiteY53" fmla="*/ 10503850 h 13511369"/>
                  <a:gd name="connsiteX54" fmla="*/ 399478 w 12088748"/>
                  <a:gd name="connsiteY54" fmla="*/ 10510994 h 13511369"/>
                  <a:gd name="connsiteX55" fmla="*/ 301847 w 12088748"/>
                  <a:gd name="connsiteY55" fmla="*/ 10482419 h 13511369"/>
                  <a:gd name="connsiteX56" fmla="*/ 238743 w 12088748"/>
                  <a:gd name="connsiteY56" fmla="*/ 10535057 h 13511369"/>
                  <a:gd name="connsiteX57" fmla="*/ 17287 w 12088748"/>
                  <a:gd name="connsiteY57" fmla="*/ 10430282 h 13511369"/>
                  <a:gd name="connsiteX58" fmla="*/ 78009 w 12088748"/>
                  <a:gd name="connsiteY58" fmla="*/ 10608625 h 13511369"/>
                  <a:gd name="connsiteX59" fmla="*/ 11334 w 12088748"/>
                  <a:gd name="connsiteY59" fmla="*/ 10787219 h 13511369"/>
                  <a:gd name="connsiteX60" fmla="*/ 112537 w 12088748"/>
                  <a:gd name="connsiteY60" fmla="*/ 11056551 h 13511369"/>
                  <a:gd name="connsiteX61" fmla="*/ 8953 w 12088748"/>
                  <a:gd name="connsiteY61" fmla="*/ 11234894 h 13511369"/>
                  <a:gd name="connsiteX62" fmla="*/ 17287 w 12088748"/>
                  <a:gd name="connsiteY62" fmla="*/ 11420882 h 13511369"/>
                  <a:gd name="connsiteX63" fmla="*/ 158972 w 12088748"/>
                  <a:gd name="connsiteY63" fmla="*/ 11470638 h 13511369"/>
                  <a:gd name="connsiteX64" fmla="*/ 455437 w 12088748"/>
                  <a:gd name="connsiteY64" fmla="*/ 11497082 h 13511369"/>
                  <a:gd name="connsiteX65" fmla="*/ 623315 w 12088748"/>
                  <a:gd name="connsiteY65" fmla="*/ 11544457 h 13511369"/>
                  <a:gd name="connsiteX66" fmla="*/ 737615 w 12088748"/>
                  <a:gd name="connsiteY66" fmla="*/ 11489688 h 13511369"/>
                  <a:gd name="connsiteX67" fmla="*/ 912637 w 12088748"/>
                  <a:gd name="connsiteY67" fmla="*/ 11535182 h 13511369"/>
                  <a:gd name="connsiteX68" fmla="*/ 1078134 w 12088748"/>
                  <a:gd name="connsiteY68" fmla="*/ 11413488 h 13511369"/>
                  <a:gd name="connsiteX69" fmla="*/ 1155524 w 12088748"/>
                  <a:gd name="connsiteY69" fmla="*/ 11470889 h 13511369"/>
                  <a:gd name="connsiteX70" fmla="*/ 1294828 w 12088748"/>
                  <a:gd name="connsiteY70" fmla="*/ 11496832 h 13511369"/>
                  <a:gd name="connsiteX71" fmla="*/ 1466278 w 12088748"/>
                  <a:gd name="connsiteY71" fmla="*/ 11508738 h 13511369"/>
                  <a:gd name="connsiteX72" fmla="*/ 1552003 w 12088748"/>
                  <a:gd name="connsiteY72" fmla="*/ 11573032 h 13511369"/>
                  <a:gd name="connsiteX73" fmla="*/ 1652015 w 12088748"/>
                  <a:gd name="connsiteY73" fmla="*/ 11580175 h 13511369"/>
                  <a:gd name="connsiteX74" fmla="*/ 1731787 w 12088748"/>
                  <a:gd name="connsiteY74" fmla="*/ 11592332 h 13511369"/>
                  <a:gd name="connsiteX75" fmla="*/ 1659159 w 12088748"/>
                  <a:gd name="connsiteY75" fmla="*/ 11737338 h 13511369"/>
                  <a:gd name="connsiteX76" fmla="*/ 1693687 w 12088748"/>
                  <a:gd name="connsiteY76" fmla="*/ 11992382 h 13511369"/>
                  <a:gd name="connsiteX77" fmla="*/ 1871090 w 12088748"/>
                  <a:gd name="connsiteY77" fmla="*/ 12130244 h 13511369"/>
                  <a:gd name="connsiteX78" fmla="*/ 1993724 w 12088748"/>
                  <a:gd name="connsiteY78" fmla="*/ 12056676 h 13511369"/>
                  <a:gd name="connsiteX79" fmla="*/ 2066353 w 12088748"/>
                  <a:gd name="connsiteY79" fmla="*/ 12104050 h 13511369"/>
                  <a:gd name="connsiteX80" fmla="*/ 2142553 w 12088748"/>
                  <a:gd name="connsiteY80" fmla="*/ 12034994 h 13511369"/>
                  <a:gd name="connsiteX81" fmla="*/ 2242565 w 12088748"/>
                  <a:gd name="connsiteY81" fmla="*/ 12058807 h 13511369"/>
                  <a:gd name="connsiteX82" fmla="*/ 2473547 w 12088748"/>
                  <a:gd name="connsiteY82" fmla="*/ 12008800 h 13511369"/>
                  <a:gd name="connsiteX83" fmla="*/ 2524743 w 12088748"/>
                  <a:gd name="connsiteY83" fmla="*/ 11899513 h 13511369"/>
                  <a:gd name="connsiteX84" fmla="*/ 2893837 w 12088748"/>
                  <a:gd name="connsiteY84" fmla="*/ 12030482 h 13511369"/>
                  <a:gd name="connsiteX85" fmla="*/ 2983134 w 12088748"/>
                  <a:gd name="connsiteY85" fmla="*/ 12018325 h 13511369"/>
                  <a:gd name="connsiteX86" fmla="*/ 3084337 w 12088748"/>
                  <a:gd name="connsiteY86" fmla="*/ 12182882 h 13511369"/>
                  <a:gd name="connsiteX87" fmla="*/ 3323653 w 12088748"/>
                  <a:gd name="connsiteY87" fmla="*/ 12127863 h 13511369"/>
                  <a:gd name="connsiteX88" fmla="*/ 3433190 w 12088748"/>
                  <a:gd name="connsiteY88" fmla="*/ 12196919 h 13511369"/>
                  <a:gd name="connsiteX89" fmla="*/ 3586781 w 12088748"/>
                  <a:gd name="connsiteY89" fmla="*/ 12266226 h 13511369"/>
                  <a:gd name="connsiteX90" fmla="*/ 3522487 w 12088748"/>
                  <a:gd name="connsiteY90" fmla="*/ 12387670 h 13511369"/>
                  <a:gd name="connsiteX91" fmla="*/ 3607022 w 12088748"/>
                  <a:gd name="connsiteY91" fmla="*/ 12592207 h 13511369"/>
                  <a:gd name="connsiteX92" fmla="*/ 3560587 w 12088748"/>
                  <a:gd name="connsiteY92" fmla="*/ 12773432 h 13511369"/>
                  <a:gd name="connsiteX93" fmla="*/ 3545109 w 12088748"/>
                  <a:gd name="connsiteY93" fmla="*/ 12987494 h 13511369"/>
                  <a:gd name="connsiteX94" fmla="*/ 3636787 w 12088748"/>
                  <a:gd name="connsiteY94" fmla="*/ 13211582 h 13511369"/>
                  <a:gd name="connsiteX95" fmla="*/ 3922537 w 12088748"/>
                  <a:gd name="connsiteY95" fmla="*/ 13440182 h 13511369"/>
                  <a:gd name="connsiteX96" fmla="*/ 4514278 w 12088748"/>
                  <a:gd name="connsiteY96" fmla="*/ 13511369 h 13511369"/>
                  <a:gd name="connsiteX97" fmla="*/ 4549996 w 12088748"/>
                  <a:gd name="connsiteY97" fmla="*/ 13442312 h 13511369"/>
                  <a:gd name="connsiteX98" fmla="*/ 4208287 w 12088748"/>
                  <a:gd name="connsiteY98" fmla="*/ 13154432 h 13511369"/>
                  <a:gd name="connsiteX99" fmla="*/ 4635722 w 12088748"/>
                  <a:gd name="connsiteY99" fmla="*/ 13268482 h 13511369"/>
                  <a:gd name="connsiteX100" fmla="*/ 4951237 w 12088748"/>
                  <a:gd name="connsiteY100" fmla="*/ 13268732 h 13511369"/>
                  <a:gd name="connsiteX101" fmla="*/ 5052440 w 12088748"/>
                  <a:gd name="connsiteY101" fmla="*/ 13058932 h 13511369"/>
                  <a:gd name="connsiteX102" fmla="*/ 5011959 w 12088748"/>
                  <a:gd name="connsiteY102" fmla="*/ 12985113 h 13511369"/>
                  <a:gd name="connsiteX103" fmla="*/ 5008387 w 12088748"/>
                  <a:gd name="connsiteY103" fmla="*/ 12678182 h 13511369"/>
                  <a:gd name="connsiteX104" fmla="*/ 5084587 w 12088748"/>
                  <a:gd name="connsiteY104" fmla="*/ 12563882 h 13511369"/>
                  <a:gd name="connsiteX105" fmla="*/ 5046487 w 12088748"/>
                  <a:gd name="connsiteY105" fmla="*/ 12225745 h 13511369"/>
                  <a:gd name="connsiteX106" fmla="*/ 5375100 w 12088748"/>
                  <a:gd name="connsiteY106" fmla="*/ 12097157 h 13511369"/>
                  <a:gd name="connsiteX107" fmla="*/ 5656087 w 12088748"/>
                  <a:gd name="connsiteY107" fmla="*/ 12180502 h 13511369"/>
                  <a:gd name="connsiteX108" fmla="*/ 5541787 w 12088748"/>
                  <a:gd name="connsiteY108" fmla="*/ 11249432 h 13511369"/>
                  <a:gd name="connsiteX109" fmla="*/ 5602510 w 12088748"/>
                  <a:gd name="connsiteY109" fmla="*/ 10722925 h 13511369"/>
                  <a:gd name="connsiteX110" fmla="*/ 5485827 w 12088748"/>
                  <a:gd name="connsiteY110" fmla="*/ 10663394 h 13511369"/>
                  <a:gd name="connsiteX111" fmla="*/ 5602509 w 12088748"/>
                  <a:gd name="connsiteY111" fmla="*/ 10701495 h 13511369"/>
                  <a:gd name="connsiteX112" fmla="*/ 5628703 w 12088748"/>
                  <a:gd name="connsiteY112" fmla="*/ 10160950 h 13511369"/>
                  <a:gd name="connsiteX113" fmla="*/ 5715618 w 12088748"/>
                  <a:gd name="connsiteY113" fmla="*/ 9775438 h 13511369"/>
                  <a:gd name="connsiteX114" fmla="*/ 5847778 w 12088748"/>
                  <a:gd name="connsiteY114" fmla="*/ 9408475 h 13511369"/>
                  <a:gd name="connsiteX115" fmla="*/ 5938265 w 12088748"/>
                  <a:gd name="connsiteY115" fmla="*/ 9196544 h 13511369"/>
                  <a:gd name="connsiteX116" fmla="*/ 5776340 w 12088748"/>
                  <a:gd name="connsiteY116" fmla="*/ 9329894 h 13511369"/>
                  <a:gd name="connsiteX117" fmla="*/ 5940647 w 12088748"/>
                  <a:gd name="connsiteY117" fmla="*/ 9137013 h 13511369"/>
                  <a:gd name="connsiteX118" fmla="*/ 5972794 w 12088748"/>
                  <a:gd name="connsiteY118" fmla="*/ 8956289 h 13511369"/>
                  <a:gd name="connsiteX119" fmla="*/ 5976365 w 12088748"/>
                  <a:gd name="connsiteY119" fmla="*/ 9087006 h 13511369"/>
                  <a:gd name="connsiteX120" fmla="*/ 6458567 w 12088748"/>
                  <a:gd name="connsiteY120" fmla="*/ 8201432 h 13511369"/>
                  <a:gd name="connsiteX121" fmla="*/ 6221634 w 12088748"/>
                  <a:gd name="connsiteY121" fmla="*/ 8101170 h 13511369"/>
                  <a:gd name="connsiteX122" fmla="*/ 6443090 w 12088748"/>
                  <a:gd name="connsiteY122" fmla="*/ 8110694 h 13511369"/>
                  <a:gd name="connsiteX123" fmla="*/ 6713363 w 12088748"/>
                  <a:gd name="connsiteY123" fmla="*/ 8074975 h 13511369"/>
                  <a:gd name="connsiteX124" fmla="*/ 6872907 w 12088748"/>
                  <a:gd name="connsiteY124" fmla="*/ 8032113 h 13511369"/>
                  <a:gd name="connsiteX125" fmla="*/ 6802659 w 12088748"/>
                  <a:gd name="connsiteY125" fmla="*/ 7972582 h 13511369"/>
                  <a:gd name="connsiteX126" fmla="*/ 6894339 w 12088748"/>
                  <a:gd name="connsiteY126" fmla="*/ 7846626 h 13511369"/>
                  <a:gd name="connsiteX127" fmla="*/ 6997921 w 12088748"/>
                  <a:gd name="connsiteY127" fmla="*/ 7867807 h 13511369"/>
                  <a:gd name="connsiteX128" fmla="*/ 7034832 w 12088748"/>
                  <a:gd name="connsiteY128" fmla="*/ 7793990 h 13511369"/>
                  <a:gd name="connsiteX129" fmla="*/ 6961013 w 12088748"/>
                  <a:gd name="connsiteY129" fmla="*/ 7693975 h 13511369"/>
                  <a:gd name="connsiteX130" fmla="*/ 6927676 w 12088748"/>
                  <a:gd name="connsiteY130" fmla="*/ 7596344 h 13511369"/>
                  <a:gd name="connsiteX131" fmla="*/ 6837187 w 12088748"/>
                  <a:gd name="connsiteY131" fmla="*/ 7591832 h 13511369"/>
                  <a:gd name="connsiteX132" fmla="*/ 6763369 w 12088748"/>
                  <a:gd name="connsiteY132" fmla="*/ 7674925 h 13511369"/>
                  <a:gd name="connsiteX133" fmla="*/ 6627637 w 12088748"/>
                  <a:gd name="connsiteY133" fmla="*/ 7687082 h 13511369"/>
                  <a:gd name="connsiteX134" fmla="*/ 6687169 w 12088748"/>
                  <a:gd name="connsiteY134" fmla="*/ 7617775 h 13511369"/>
                  <a:gd name="connsiteX135" fmla="*/ 6699076 w 12088748"/>
                  <a:gd name="connsiteY135" fmla="*/ 7529669 h 13511369"/>
                  <a:gd name="connsiteX136" fmla="*/ 6720506 w 12088748"/>
                  <a:gd name="connsiteY136" fmla="*/ 7467756 h 13511369"/>
                  <a:gd name="connsiteX137" fmla="*/ 6684787 w 12088748"/>
                  <a:gd name="connsiteY137" fmla="*/ 7401332 h 13511369"/>
                  <a:gd name="connsiteX138" fmla="*/ 6620494 w 12088748"/>
                  <a:gd name="connsiteY138" fmla="*/ 7432038 h 13511369"/>
                  <a:gd name="connsiteX139" fmla="*/ 6618112 w 12088748"/>
                  <a:gd name="connsiteY139" fmla="*/ 7351326 h 13511369"/>
                  <a:gd name="connsiteX140" fmla="*/ 6837188 w 12088748"/>
                  <a:gd name="connsiteY140" fmla="*/ 7243919 h 13511369"/>
                  <a:gd name="connsiteX141" fmla="*/ 6801469 w 12088748"/>
                  <a:gd name="connsiteY141" fmla="*/ 7089138 h 13511369"/>
                  <a:gd name="connsiteX142" fmla="*/ 6877669 w 12088748"/>
                  <a:gd name="connsiteY142" fmla="*/ 7072469 h 13511369"/>
                  <a:gd name="connsiteX143" fmla="*/ 6856237 w 12088748"/>
                  <a:gd name="connsiteY143" fmla="*/ 6982232 h 13511369"/>
                  <a:gd name="connsiteX144" fmla="*/ 6961013 w 12088748"/>
                  <a:gd name="connsiteY144" fmla="*/ 6984363 h 13511369"/>
                  <a:gd name="connsiteX145" fmla="*/ 7003876 w 12088748"/>
                  <a:gd name="connsiteY145" fmla="*/ 6903400 h 13511369"/>
                  <a:gd name="connsiteX146" fmla="*/ 7106269 w 12088748"/>
                  <a:gd name="connsiteY146" fmla="*/ 6936738 h 13511369"/>
                  <a:gd name="connsiteX147" fmla="*/ 7180088 w 12088748"/>
                  <a:gd name="connsiteY147" fmla="*/ 7039132 h 13511369"/>
                  <a:gd name="connsiteX148" fmla="*/ 7246763 w 12088748"/>
                  <a:gd name="connsiteY148" fmla="*/ 6979600 h 13511369"/>
                  <a:gd name="connsiteX149" fmla="*/ 7187232 w 12088748"/>
                  <a:gd name="connsiteY149" fmla="*/ 6843869 h 13511369"/>
                  <a:gd name="connsiteX150" fmla="*/ 7244381 w 12088748"/>
                  <a:gd name="connsiteY150" fmla="*/ 6896506 h 13511369"/>
                  <a:gd name="connsiteX151" fmla="*/ 7361063 w 12088748"/>
                  <a:gd name="connsiteY151" fmla="*/ 6934357 h 13511369"/>
                  <a:gd name="connsiteX152" fmla="*/ 7434882 w 12088748"/>
                  <a:gd name="connsiteY152" fmla="*/ 7006046 h 13511369"/>
                  <a:gd name="connsiteX153" fmla="*/ 7403926 w 12088748"/>
                  <a:gd name="connsiteY153" fmla="*/ 7144158 h 13511369"/>
                  <a:gd name="connsiteX154" fmla="*/ 7475363 w 12088748"/>
                  <a:gd name="connsiteY154" fmla="*/ 7108439 h 13511369"/>
                  <a:gd name="connsiteX155" fmla="*/ 7465837 w 12088748"/>
                  <a:gd name="connsiteY155" fmla="*/ 7077482 h 13511369"/>
                  <a:gd name="connsiteX156" fmla="*/ 7542038 w 12088748"/>
                  <a:gd name="connsiteY156" fmla="*/ 7163208 h 13511369"/>
                  <a:gd name="connsiteX157" fmla="*/ 7477744 w 12088748"/>
                  <a:gd name="connsiteY157" fmla="*/ 7244171 h 13511369"/>
                  <a:gd name="connsiteX158" fmla="*/ 7542037 w 12088748"/>
                  <a:gd name="connsiteY158" fmla="*/ 7325132 h 13511369"/>
                  <a:gd name="connsiteX159" fmla="*/ 7468219 w 12088748"/>
                  <a:gd name="connsiteY159" fmla="*/ 7344183 h 13511369"/>
                  <a:gd name="connsiteX160" fmla="*/ 7375351 w 12088748"/>
                  <a:gd name="connsiteY160" fmla="*/ 7296558 h 13511369"/>
                  <a:gd name="connsiteX161" fmla="*/ 7327726 w 12088748"/>
                  <a:gd name="connsiteY161" fmla="*/ 7406096 h 13511369"/>
                  <a:gd name="connsiteX162" fmla="*/ 7403926 w 12088748"/>
                  <a:gd name="connsiteY162" fmla="*/ 7425146 h 13511369"/>
                  <a:gd name="connsiteX163" fmla="*/ 7458694 w 12088748"/>
                  <a:gd name="connsiteY163" fmla="*/ 7484677 h 13511369"/>
                  <a:gd name="connsiteX164" fmla="*/ 7484888 w 12088748"/>
                  <a:gd name="connsiteY164" fmla="*/ 7515382 h 13511369"/>
                  <a:gd name="connsiteX165" fmla="*/ 7505128 w 12088748"/>
                  <a:gd name="connsiteY165" fmla="*/ 7467755 h 13511369"/>
                  <a:gd name="connsiteX166" fmla="*/ 7563469 w 12088748"/>
                  <a:gd name="connsiteY166" fmla="*/ 7529921 h 13511369"/>
                  <a:gd name="connsiteX167" fmla="*/ 7656338 w 12088748"/>
                  <a:gd name="connsiteY167" fmla="*/ 7615646 h 13511369"/>
                  <a:gd name="connsiteX168" fmla="*/ 7656338 w 12088748"/>
                  <a:gd name="connsiteY168" fmla="*/ 7510871 h 13511369"/>
                  <a:gd name="connsiteX169" fmla="*/ 7830168 w 12088748"/>
                  <a:gd name="connsiteY169" fmla="*/ 7606120 h 13511369"/>
                  <a:gd name="connsiteX170" fmla="*/ 7723013 w 12088748"/>
                  <a:gd name="connsiteY170" fmla="*/ 7370377 h 13511369"/>
                  <a:gd name="connsiteX171" fmla="*/ 7725394 w 12088748"/>
                  <a:gd name="connsiteY171" fmla="*/ 7234646 h 13511369"/>
                  <a:gd name="connsiteX172" fmla="*/ 7630144 w 12088748"/>
                  <a:gd name="connsiteY172" fmla="*/ 7206071 h 13511369"/>
                  <a:gd name="connsiteX173" fmla="*/ 7694437 w 12088748"/>
                  <a:gd name="connsiteY173" fmla="*/ 7039382 h 13511369"/>
                  <a:gd name="connsiteX174" fmla="*/ 8392144 w 12088748"/>
                  <a:gd name="connsiteY174" fmla="*/ 6653621 h 13511369"/>
                  <a:gd name="connsiteX175" fmla="*/ 8720757 w 12088748"/>
                  <a:gd name="connsiteY175" fmla="*/ 6591708 h 13511369"/>
                  <a:gd name="connsiteX176" fmla="*/ 8739807 w 12088748"/>
                  <a:gd name="connsiteY176" fmla="*/ 6696483 h 13511369"/>
                  <a:gd name="connsiteX177" fmla="*/ 8813626 w 12088748"/>
                  <a:gd name="connsiteY177" fmla="*/ 6701246 h 13511369"/>
                  <a:gd name="connsiteX178" fmla="*/ 8789812 w 12088748"/>
                  <a:gd name="connsiteY178" fmla="*/ 6548844 h 13511369"/>
                  <a:gd name="connsiteX179" fmla="*/ 9332737 w 12088748"/>
                  <a:gd name="connsiteY179" fmla="*/ 6544082 h 13511369"/>
                  <a:gd name="connsiteX180" fmla="*/ 9520856 w 12088748"/>
                  <a:gd name="connsiteY180" fmla="*/ 6494075 h 13511369"/>
                  <a:gd name="connsiteX181" fmla="*/ 9647062 w 12088748"/>
                  <a:gd name="connsiteY181" fmla="*/ 6298813 h 13511369"/>
                  <a:gd name="connsiteX182" fmla="*/ 9923287 w 12088748"/>
                  <a:gd name="connsiteY182" fmla="*/ 6334532 h 13511369"/>
                  <a:gd name="connsiteX183" fmla="*/ 9887569 w 12088748"/>
                  <a:gd name="connsiteY183" fmla="*/ 6420258 h 13511369"/>
                  <a:gd name="connsiteX184" fmla="*/ 9744694 w 12088748"/>
                  <a:gd name="connsiteY184" fmla="*/ 6434546 h 13511369"/>
                  <a:gd name="connsiteX185" fmla="*/ 9813749 w 12088748"/>
                  <a:gd name="connsiteY185" fmla="*/ 6489313 h 13511369"/>
                  <a:gd name="connsiteX186" fmla="*/ 9682782 w 12088748"/>
                  <a:gd name="connsiteY186" fmla="*/ 6517889 h 13511369"/>
                  <a:gd name="connsiteX187" fmla="*/ 9556576 w 12088748"/>
                  <a:gd name="connsiteY187" fmla="*/ 6508364 h 13511369"/>
                  <a:gd name="connsiteX188" fmla="*/ 9470850 w 12088748"/>
                  <a:gd name="connsiteY188" fmla="*/ 6544082 h 13511369"/>
                  <a:gd name="connsiteX189" fmla="*/ 9439894 w 12088748"/>
                  <a:gd name="connsiteY189" fmla="*/ 6848883 h 13511369"/>
                  <a:gd name="connsiteX190" fmla="*/ 9601819 w 12088748"/>
                  <a:gd name="connsiteY190" fmla="*/ 6882220 h 13511369"/>
                  <a:gd name="connsiteX191" fmla="*/ 9808987 w 12088748"/>
                  <a:gd name="connsiteY191" fmla="*/ 6696482 h 13511369"/>
                  <a:gd name="connsiteX192" fmla="*/ 9847088 w 12088748"/>
                  <a:gd name="connsiteY192" fmla="*/ 6794114 h 13511369"/>
                  <a:gd name="connsiteX193" fmla="*/ 9994726 w 12088748"/>
                  <a:gd name="connsiteY193" fmla="*/ 6717914 h 13511369"/>
                  <a:gd name="connsiteX194" fmla="*/ 9894713 w 12088748"/>
                  <a:gd name="connsiteY194" fmla="*/ 6956040 h 13511369"/>
                  <a:gd name="connsiteX195" fmla="*/ 10037588 w 12088748"/>
                  <a:gd name="connsiteY195" fmla="*/ 6898889 h 13511369"/>
                  <a:gd name="connsiteX196" fmla="*/ 10004251 w 12088748"/>
                  <a:gd name="connsiteY196" fmla="*/ 6986996 h 13511369"/>
                  <a:gd name="connsiteX197" fmla="*/ 10235232 w 12088748"/>
                  <a:gd name="connsiteY197" fmla="*/ 6984614 h 13511369"/>
                  <a:gd name="connsiteX198" fmla="*/ 10075687 w 12088748"/>
                  <a:gd name="connsiteY198" fmla="*/ 7039382 h 13511369"/>
                  <a:gd name="connsiteX199" fmla="*/ 9966151 w 12088748"/>
                  <a:gd name="connsiteY199" fmla="*/ 7096533 h 13511369"/>
                  <a:gd name="connsiteX200" fmla="*/ 9847088 w 12088748"/>
                  <a:gd name="connsiteY200" fmla="*/ 7210833 h 13511369"/>
                  <a:gd name="connsiteX201" fmla="*/ 9882806 w 12088748"/>
                  <a:gd name="connsiteY201" fmla="*/ 7270363 h 13511369"/>
                  <a:gd name="connsiteX202" fmla="*/ 9925669 w 12088748"/>
                  <a:gd name="connsiteY202" fmla="*/ 7320371 h 13511369"/>
                  <a:gd name="connsiteX203" fmla="*/ 10004251 w 12088748"/>
                  <a:gd name="connsiteY203" fmla="*/ 7287033 h 13511369"/>
                  <a:gd name="connsiteX204" fmla="*/ 10016156 w 12088748"/>
                  <a:gd name="connsiteY204" fmla="*/ 7348944 h 13511369"/>
                  <a:gd name="connsiteX205" fmla="*/ 10130457 w 12088748"/>
                  <a:gd name="connsiteY205" fmla="*/ 7210833 h 13511369"/>
                  <a:gd name="connsiteX206" fmla="*/ 10166176 w 12088748"/>
                  <a:gd name="connsiteY206" fmla="*/ 7356089 h 13511369"/>
                  <a:gd name="connsiteX207" fmla="*/ 10261426 w 12088748"/>
                  <a:gd name="connsiteY207" fmla="*/ 7239408 h 13511369"/>
                  <a:gd name="connsiteX208" fmla="*/ 10287619 w 12088748"/>
                  <a:gd name="connsiteY208" fmla="*/ 7401332 h 13511369"/>
                  <a:gd name="connsiteX209" fmla="*/ 10361437 w 12088748"/>
                  <a:gd name="connsiteY209" fmla="*/ 7477532 h 13511369"/>
                  <a:gd name="connsiteX210" fmla="*/ 10151887 w 12088748"/>
                  <a:gd name="connsiteY210" fmla="*/ 7591832 h 13511369"/>
                  <a:gd name="connsiteX211" fmla="*/ 10304288 w 12088748"/>
                  <a:gd name="connsiteY211" fmla="*/ 7741852 h 13511369"/>
                  <a:gd name="connsiteX212" fmla="*/ 10335244 w 12088748"/>
                  <a:gd name="connsiteY212" fmla="*/ 7644221 h 13511369"/>
                  <a:gd name="connsiteX213" fmla="*/ 10406680 w 12088748"/>
                  <a:gd name="connsiteY213" fmla="*/ 7732326 h 13511369"/>
                  <a:gd name="connsiteX214" fmla="*/ 10528126 w 12088748"/>
                  <a:gd name="connsiteY214" fmla="*/ 7691846 h 13511369"/>
                  <a:gd name="connsiteX215" fmla="*/ 10532887 w 12088748"/>
                  <a:gd name="connsiteY215" fmla="*/ 7777570 h 13511369"/>
                  <a:gd name="connsiteX216" fmla="*/ 10530506 w 12088748"/>
                  <a:gd name="connsiteY216" fmla="*/ 7875200 h 13511369"/>
                  <a:gd name="connsiteX217" fmla="*/ 10640043 w 12088748"/>
                  <a:gd name="connsiteY217" fmla="*/ 7837101 h 13511369"/>
                  <a:gd name="connsiteX218" fmla="*/ 10680526 w 12088748"/>
                  <a:gd name="connsiteY218" fmla="*/ 8075227 h 13511369"/>
                  <a:gd name="connsiteX219" fmla="*/ 10818637 w 12088748"/>
                  <a:gd name="connsiteY219" fmla="*/ 8106182 h 13511369"/>
                  <a:gd name="connsiteX220" fmla="*/ 10832925 w 12088748"/>
                  <a:gd name="connsiteY220" fmla="*/ 7815670 h 13511369"/>
                  <a:gd name="connsiteX221" fmla="*/ 10923413 w 12088748"/>
                  <a:gd name="connsiteY221" fmla="*/ 7791858 h 13511369"/>
                  <a:gd name="connsiteX222" fmla="*/ 10992469 w 12088748"/>
                  <a:gd name="connsiteY222" fmla="*/ 7620407 h 13511369"/>
                  <a:gd name="connsiteX223" fmla="*/ 10954369 w 12088748"/>
                  <a:gd name="connsiteY223" fmla="*/ 7491821 h 13511369"/>
                  <a:gd name="connsiteX224" fmla="*/ 10859119 w 12088748"/>
                  <a:gd name="connsiteY224" fmla="*/ 7479913 h 13511369"/>
                  <a:gd name="connsiteX225" fmla="*/ 10906743 w 12088748"/>
                  <a:gd name="connsiteY225" fmla="*/ 7360851 h 13511369"/>
                  <a:gd name="connsiteX226" fmla="*/ 10801969 w 12088748"/>
                  <a:gd name="connsiteY226" fmla="*/ 7289414 h 13511369"/>
                  <a:gd name="connsiteX227" fmla="*/ 10761487 w 12088748"/>
                  <a:gd name="connsiteY227" fmla="*/ 7058432 h 13511369"/>
                  <a:gd name="connsiteX228" fmla="*/ 10443987 w 12088748"/>
                  <a:gd name="connsiteY228" fmla="*/ 7020332 h 13511369"/>
                  <a:gd name="connsiteX229" fmla="*/ 10513838 w 12088748"/>
                  <a:gd name="connsiteY229" fmla="*/ 6915558 h 13511369"/>
                  <a:gd name="connsiteX230" fmla="*/ 10637663 w 12088748"/>
                  <a:gd name="connsiteY230" fmla="*/ 6896508 h 13511369"/>
                  <a:gd name="connsiteX231" fmla="*/ 10647187 w 12088748"/>
                  <a:gd name="connsiteY231" fmla="*/ 6810782 h 13511369"/>
                  <a:gd name="connsiteX232" fmla="*/ 10859912 w 12088748"/>
                  <a:gd name="connsiteY232" fmla="*/ 6899682 h 13511369"/>
                  <a:gd name="connsiteX233" fmla="*/ 10875787 w 12088748"/>
                  <a:gd name="connsiteY233" fmla="*/ 6677432 h 13511369"/>
                  <a:gd name="connsiteX234" fmla="*/ 10666237 w 12088748"/>
                  <a:gd name="connsiteY234" fmla="*/ 6772682 h 13511369"/>
                  <a:gd name="connsiteX235" fmla="*/ 10590037 w 12088748"/>
                  <a:gd name="connsiteY235" fmla="*/ 6544082 h 13511369"/>
                  <a:gd name="connsiteX236" fmla="*/ 10361437 w 12088748"/>
                  <a:gd name="connsiteY236" fmla="*/ 6753632 h 13511369"/>
                  <a:gd name="connsiteX237" fmla="*/ 10374138 w 12088748"/>
                  <a:gd name="connsiteY237" fmla="*/ 6588533 h 13511369"/>
                  <a:gd name="connsiteX238" fmla="*/ 10386837 w 12088748"/>
                  <a:gd name="connsiteY238" fmla="*/ 6464707 h 13511369"/>
                  <a:gd name="connsiteX239" fmla="*/ 10331672 w 12088748"/>
                  <a:gd name="connsiteY239" fmla="*/ 6436675 h 13511369"/>
                  <a:gd name="connsiteX240" fmla="*/ 10278888 w 12088748"/>
                  <a:gd name="connsiteY240" fmla="*/ 6452008 h 13511369"/>
                  <a:gd name="connsiteX241" fmla="*/ 10158237 w 12088748"/>
                  <a:gd name="connsiteY241" fmla="*/ 6236107 h 13511369"/>
                  <a:gd name="connsiteX242" fmla="*/ 10323338 w 12088748"/>
                  <a:gd name="connsiteY242" fmla="*/ 6274208 h 13511369"/>
                  <a:gd name="connsiteX243" fmla="*/ 10564638 w 12088748"/>
                  <a:gd name="connsiteY243" fmla="*/ 6274208 h 13511369"/>
                  <a:gd name="connsiteX244" fmla="*/ 10694812 w 12088748"/>
                  <a:gd name="connsiteY244" fmla="*/ 6134507 h 13511369"/>
                  <a:gd name="connsiteX245" fmla="*/ 10593213 w 12088748"/>
                  <a:gd name="connsiteY245" fmla="*/ 6023383 h 13511369"/>
                  <a:gd name="connsiteX246" fmla="*/ 10380487 w 12088748"/>
                  <a:gd name="connsiteY246" fmla="*/ 5975757 h 13511369"/>
                  <a:gd name="connsiteX247" fmla="*/ 10561462 w 12088748"/>
                  <a:gd name="connsiteY247" fmla="*/ 5845582 h 13511369"/>
                  <a:gd name="connsiteX248" fmla="*/ 10507488 w 12088748"/>
                  <a:gd name="connsiteY248" fmla="*/ 5728108 h 13511369"/>
                  <a:gd name="connsiteX249" fmla="*/ 10561463 w 12088748"/>
                  <a:gd name="connsiteY249" fmla="*/ 5607458 h 13511369"/>
                  <a:gd name="connsiteX250" fmla="*/ 10523362 w 12088748"/>
                  <a:gd name="connsiteY250" fmla="*/ 5604282 h 13511369"/>
                  <a:gd name="connsiteX251" fmla="*/ 10488438 w 12088748"/>
                  <a:gd name="connsiteY251" fmla="*/ 5528083 h 13511369"/>
                  <a:gd name="connsiteX252" fmla="*/ 10329687 w 12088748"/>
                  <a:gd name="connsiteY252" fmla="*/ 5375682 h 13511369"/>
                  <a:gd name="connsiteX253" fmla="*/ 10599563 w 12088748"/>
                  <a:gd name="connsiteY253" fmla="*/ 5480458 h 13511369"/>
                  <a:gd name="connsiteX254" fmla="*/ 10742437 w 12088748"/>
                  <a:gd name="connsiteY254" fmla="*/ 5439182 h 13511369"/>
                  <a:gd name="connsiteX255" fmla="*/ 10717038 w 12088748"/>
                  <a:gd name="connsiteY255" fmla="*/ 5686833 h 13511369"/>
                  <a:gd name="connsiteX256" fmla="*/ 10894837 w 12088748"/>
                  <a:gd name="connsiteY256" fmla="*/ 5724932 h 13511369"/>
                  <a:gd name="connsiteX257" fmla="*/ 10951988 w 12088748"/>
                  <a:gd name="connsiteY257" fmla="*/ 5550308 h 13511369"/>
                  <a:gd name="connsiteX258" fmla="*/ 10993262 w 12088748"/>
                  <a:gd name="connsiteY258" fmla="*/ 5321707 h 13511369"/>
                  <a:gd name="connsiteX259" fmla="*/ 10913888 w 12088748"/>
                  <a:gd name="connsiteY259" fmla="*/ 5118508 h 13511369"/>
                  <a:gd name="connsiteX260" fmla="*/ 10856737 w 12088748"/>
                  <a:gd name="connsiteY260" fmla="*/ 5020082 h 13511369"/>
                  <a:gd name="connsiteX261" fmla="*/ 10777363 w 12088748"/>
                  <a:gd name="connsiteY261" fmla="*/ 5137558 h 13511369"/>
                  <a:gd name="connsiteX262" fmla="*/ 10707513 w 12088748"/>
                  <a:gd name="connsiteY262" fmla="*/ 5096283 h 13511369"/>
                  <a:gd name="connsiteX263" fmla="*/ 10675763 w 12088748"/>
                  <a:gd name="connsiteY263" fmla="*/ 5216933 h 13511369"/>
                  <a:gd name="connsiteX264" fmla="*/ 10574162 w 12088748"/>
                  <a:gd name="connsiteY264" fmla="*/ 5220107 h 13511369"/>
                  <a:gd name="connsiteX265" fmla="*/ 10494787 w 12088748"/>
                  <a:gd name="connsiteY265" fmla="*/ 5077232 h 13511369"/>
                  <a:gd name="connsiteX266" fmla="*/ 10456687 w 12088748"/>
                  <a:gd name="connsiteY266" fmla="*/ 4924832 h 13511369"/>
                  <a:gd name="connsiteX267" fmla="*/ 10240787 w 12088748"/>
                  <a:gd name="connsiteY267" fmla="*/ 4928007 h 13511369"/>
                  <a:gd name="connsiteX268" fmla="*/ 10266187 w 12088748"/>
                  <a:gd name="connsiteY268" fmla="*/ 5153432 h 13511369"/>
                  <a:gd name="connsiteX269" fmla="*/ 10228088 w 12088748"/>
                  <a:gd name="connsiteY269" fmla="*/ 4959758 h 13511369"/>
                  <a:gd name="connsiteX270" fmla="*/ 10183637 w 12088748"/>
                  <a:gd name="connsiteY270" fmla="*/ 4972457 h 13511369"/>
                  <a:gd name="connsiteX271" fmla="*/ 10113787 w 12088748"/>
                  <a:gd name="connsiteY271" fmla="*/ 4861332 h 13511369"/>
                  <a:gd name="connsiteX272" fmla="*/ 10018538 w 12088748"/>
                  <a:gd name="connsiteY272" fmla="*/ 4931183 h 13511369"/>
                  <a:gd name="connsiteX273" fmla="*/ 9862962 w 12088748"/>
                  <a:gd name="connsiteY273" fmla="*/ 5058182 h 13511369"/>
                  <a:gd name="connsiteX274" fmla="*/ 10228087 w 12088748"/>
                  <a:gd name="connsiteY274" fmla="*/ 4724807 h 13511369"/>
                  <a:gd name="connsiteX275" fmla="*/ 10372550 w 12088748"/>
                  <a:gd name="connsiteY275" fmla="*/ 4634321 h 13511369"/>
                  <a:gd name="connsiteX276" fmla="*/ 10590037 w 12088748"/>
                  <a:gd name="connsiteY276" fmla="*/ 4581932 h 13511369"/>
                  <a:gd name="connsiteX277" fmla="*/ 10628138 w 12088748"/>
                  <a:gd name="connsiteY277" fmla="*/ 4461283 h 13511369"/>
                  <a:gd name="connsiteX278" fmla="*/ 10799588 w 12088748"/>
                  <a:gd name="connsiteY278" fmla="*/ 4334283 h 13511369"/>
                  <a:gd name="connsiteX279" fmla="*/ 10831337 w 12088748"/>
                  <a:gd name="connsiteY279" fmla="*/ 4080282 h 13511369"/>
                  <a:gd name="connsiteX280" fmla="*/ 10599562 w 12088748"/>
                  <a:gd name="connsiteY280" fmla="*/ 3997732 h 13511369"/>
                  <a:gd name="connsiteX281" fmla="*/ 10282063 w 12088748"/>
                  <a:gd name="connsiteY281" fmla="*/ 3950108 h 13511369"/>
                  <a:gd name="connsiteX282" fmla="*/ 10151887 w 12088748"/>
                  <a:gd name="connsiteY282" fmla="*/ 4010432 h 13511369"/>
                  <a:gd name="connsiteX283" fmla="*/ 10177288 w 12088748"/>
                  <a:gd name="connsiteY283" fmla="*/ 3845333 h 13511369"/>
                  <a:gd name="connsiteX284" fmla="*/ 10126488 w 12088748"/>
                  <a:gd name="connsiteY284" fmla="*/ 3670708 h 13511369"/>
                  <a:gd name="connsiteX285" fmla="*/ 10240787 w 12088748"/>
                  <a:gd name="connsiteY285" fmla="*/ 3708807 h 13511369"/>
                  <a:gd name="connsiteX286" fmla="*/ 10361438 w 12088748"/>
                  <a:gd name="connsiteY286" fmla="*/ 3600858 h 13511369"/>
                  <a:gd name="connsiteX287" fmla="*/ 10551938 w 12088748"/>
                  <a:gd name="connsiteY287" fmla="*/ 3661183 h 13511369"/>
                  <a:gd name="connsiteX288" fmla="*/ 10564638 w 12088748"/>
                  <a:gd name="connsiteY288" fmla="*/ 3477033 h 13511369"/>
                  <a:gd name="connsiteX289" fmla="*/ 10704337 w 12088748"/>
                  <a:gd name="connsiteY289" fmla="*/ 3515132 h 13511369"/>
                  <a:gd name="connsiteX290" fmla="*/ 10818637 w 12088748"/>
                  <a:gd name="connsiteY290" fmla="*/ 3210332 h 13511369"/>
                  <a:gd name="connsiteX291" fmla="*/ 10920238 w 12088748"/>
                  <a:gd name="connsiteY291" fmla="*/ 3299233 h 13511369"/>
                  <a:gd name="connsiteX292" fmla="*/ 11059937 w 12088748"/>
                  <a:gd name="connsiteY292" fmla="*/ 3283357 h 13511369"/>
                  <a:gd name="connsiteX293" fmla="*/ 11094862 w 12088748"/>
                  <a:gd name="connsiteY293" fmla="*/ 3508782 h 13511369"/>
                  <a:gd name="connsiteX294" fmla="*/ 11171063 w 12088748"/>
                  <a:gd name="connsiteY294" fmla="*/ 3251608 h 13511369"/>
                  <a:gd name="connsiteX295" fmla="*/ 11094863 w 12088748"/>
                  <a:gd name="connsiteY295" fmla="*/ 3165883 h 13511369"/>
                  <a:gd name="connsiteX296" fmla="*/ 11180587 w 12088748"/>
                  <a:gd name="connsiteY296" fmla="*/ 2911882 h 13511369"/>
                  <a:gd name="connsiteX297" fmla="*/ 10999613 w 12088748"/>
                  <a:gd name="connsiteY297" fmla="*/ 2988083 h 13511369"/>
                  <a:gd name="connsiteX298" fmla="*/ 10971037 w 12088748"/>
                  <a:gd name="connsiteY298" fmla="*/ 2918232 h 13511369"/>
                  <a:gd name="connsiteX299" fmla="*/ 10780537 w 12088748"/>
                  <a:gd name="connsiteY299" fmla="*/ 2715032 h 13511369"/>
                  <a:gd name="connsiteX300" fmla="*/ 10748788 w 12088748"/>
                  <a:gd name="connsiteY300" fmla="*/ 2530883 h 13511369"/>
                  <a:gd name="connsiteX301" fmla="*/ 10717038 w 12088748"/>
                  <a:gd name="connsiteY301" fmla="*/ 2435633 h 13511369"/>
                  <a:gd name="connsiteX302" fmla="*/ 10818637 w 12088748"/>
                  <a:gd name="connsiteY302" fmla="*/ 2334032 h 13511369"/>
                  <a:gd name="connsiteX303" fmla="*/ 11078988 w 12088748"/>
                  <a:gd name="connsiteY303" fmla="*/ 2099083 h 13511369"/>
                  <a:gd name="connsiteX304" fmla="*/ 11199637 w 12088748"/>
                  <a:gd name="connsiteY304" fmla="*/ 2118132 h 13511369"/>
                  <a:gd name="connsiteX305" fmla="*/ 11269488 w 12088748"/>
                  <a:gd name="connsiteY305" fmla="*/ 2029233 h 13511369"/>
                  <a:gd name="connsiteX306" fmla="*/ 11504437 w 12088748"/>
                  <a:gd name="connsiteY306" fmla="*/ 1921282 h 13511369"/>
                  <a:gd name="connsiteX307" fmla="*/ 11358388 w 12088748"/>
                  <a:gd name="connsiteY307" fmla="*/ 1851433 h 13511369"/>
                  <a:gd name="connsiteX308" fmla="*/ 11275837 w 12088748"/>
                  <a:gd name="connsiteY308" fmla="*/ 1705382 h 13511369"/>
                  <a:gd name="connsiteX309" fmla="*/ 11377437 w 12088748"/>
                  <a:gd name="connsiteY309" fmla="*/ 1279932 h 13511369"/>
                  <a:gd name="connsiteX310" fmla="*/ 11256787 w 12088748"/>
                  <a:gd name="connsiteY310" fmla="*/ 1019582 h 13511369"/>
                  <a:gd name="connsiteX311" fmla="*/ 11478244 w 12088748"/>
                  <a:gd name="connsiteY311" fmla="*/ 1355338 h 13511369"/>
                  <a:gd name="connsiteX312" fmla="*/ 11562778 w 12088748"/>
                  <a:gd name="connsiteY312" fmla="*/ 1269363 h 13511369"/>
                  <a:gd name="connsiteX313" fmla="*/ 11655250 w 12088748"/>
                  <a:gd name="connsiteY313" fmla="*/ 1156107 h 13511369"/>
                  <a:gd name="connsiteX314" fmla="*/ 11891787 w 12088748"/>
                  <a:gd name="connsiteY314" fmla="*/ 1476782 h 13511369"/>
                  <a:gd name="connsiteX315" fmla="*/ 11946159 w 12088748"/>
                  <a:gd name="connsiteY315" fmla="*/ 1559875 h 13511369"/>
                  <a:gd name="connsiteX316" fmla="*/ 12088637 w 12088748"/>
                  <a:gd name="connsiteY316" fmla="*/ 1578383 h 13511369"/>
                  <a:gd name="connsiteX317" fmla="*/ 11923537 w 12088748"/>
                  <a:gd name="connsiteY317" fmla="*/ 1133883 h 13511369"/>
                  <a:gd name="connsiteX318" fmla="*/ 11910837 w 12088748"/>
                  <a:gd name="connsiteY318" fmla="*/ 917982 h 13511369"/>
                  <a:gd name="connsiteX319" fmla="*/ 11777487 w 12088748"/>
                  <a:gd name="connsiteY319" fmla="*/ 721132 h 13511369"/>
                  <a:gd name="connsiteX320" fmla="*/ 11752087 w 12088748"/>
                  <a:gd name="connsiteY320" fmla="*/ 448082 h 13511369"/>
                  <a:gd name="connsiteX321" fmla="*/ 11294887 w 12088748"/>
                  <a:gd name="connsiteY321" fmla="*/ 168683 h 13511369"/>
                  <a:gd name="connsiteX322" fmla="*/ 11180587 w 12088748"/>
                  <a:gd name="connsiteY322" fmla="*/ 67082 h 13511369"/>
                  <a:gd name="connsiteX323" fmla="*/ 10774187 w 12088748"/>
                  <a:gd name="connsiteY323" fmla="*/ 86132 h 13511369"/>
                  <a:gd name="connsiteX324" fmla="*/ 10507487 w 12088748"/>
                  <a:gd name="connsiteY324" fmla="*/ 41682 h 13511369"/>
                  <a:gd name="connsiteX325" fmla="*/ 10434065 w 12088748"/>
                  <a:gd name="connsiteY325" fmla="*/ 278763 h 13511369"/>
                  <a:gd name="connsiteX326" fmla="*/ 10488834 w 12088748"/>
                  <a:gd name="connsiteY326" fmla="*/ 581181 h 13511369"/>
                  <a:gd name="connsiteX327" fmla="*/ 10436447 w 12088748"/>
                  <a:gd name="connsiteY327" fmla="*/ 747869 h 13511369"/>
                  <a:gd name="connsiteX328" fmla="*/ 10488834 w 12088748"/>
                  <a:gd name="connsiteY328" fmla="*/ 890744 h 13511369"/>
                  <a:gd name="connsiteX329" fmla="*/ 10475737 w 12088748"/>
                  <a:gd name="connsiteY329" fmla="*/ 1095782 h 13511369"/>
                  <a:gd name="connsiteX330" fmla="*/ 10398347 w 12088748"/>
                  <a:gd name="connsiteY330" fmla="*/ 1105056 h 13511369"/>
                  <a:gd name="connsiteX331" fmla="*/ 10295953 w 12088748"/>
                  <a:gd name="connsiteY331" fmla="*/ 1193163 h 13511369"/>
                  <a:gd name="connsiteX332" fmla="*/ 10288809 w 12088748"/>
                  <a:gd name="connsiteY332" fmla="*/ 1283650 h 13511369"/>
                  <a:gd name="connsiteX333" fmla="*/ 10150697 w 12088748"/>
                  <a:gd name="connsiteY333" fmla="*/ 1397950 h 13511369"/>
                  <a:gd name="connsiteX334" fmla="*/ 10176890 w 12088748"/>
                  <a:gd name="connsiteY334" fmla="*/ 1555113 h 13511369"/>
                  <a:gd name="connsiteX335" fmla="*/ 10267378 w 12088748"/>
                  <a:gd name="connsiteY335" fmla="*/ 1640838 h 13511369"/>
                  <a:gd name="connsiteX336" fmla="*/ 10168556 w 12088748"/>
                  <a:gd name="connsiteY336" fmla="*/ 1710144 h 13511369"/>
                  <a:gd name="connsiteX337" fmla="*/ 10169747 w 12088748"/>
                  <a:gd name="connsiteY337" fmla="*/ 1974212 h 13511369"/>
                  <a:gd name="connsiteX338" fmla="*/ 10195940 w 12088748"/>
                  <a:gd name="connsiteY338" fmla="*/ 2128994 h 13511369"/>
                  <a:gd name="connsiteX339" fmla="*/ 9986390 w 12088748"/>
                  <a:gd name="connsiteY339" fmla="*/ 2152806 h 13511369"/>
                  <a:gd name="connsiteX340" fmla="*/ 10012584 w 12088748"/>
                  <a:gd name="connsiteY340" fmla="*/ 2438556 h 13511369"/>
                  <a:gd name="connsiteX341" fmla="*/ 9923287 w 12088748"/>
                  <a:gd name="connsiteY341" fmla="*/ 2486432 h 13511369"/>
                  <a:gd name="connsiteX342" fmla="*/ 9836372 w 12088748"/>
                  <a:gd name="connsiteY342" fmla="*/ 2433794 h 13511369"/>
                  <a:gd name="connsiteX343" fmla="*/ 9698259 w 12088748"/>
                  <a:gd name="connsiteY343" fmla="*/ 2379025 h 13511369"/>
                  <a:gd name="connsiteX344" fmla="*/ 9650634 w 12088748"/>
                  <a:gd name="connsiteY344" fmla="*/ 2271869 h 13511369"/>
                  <a:gd name="connsiteX345" fmla="*/ 9519665 w 12088748"/>
                  <a:gd name="connsiteY345" fmla="*/ 2290919 h 13511369"/>
                  <a:gd name="connsiteX346" fmla="*/ 9305353 w 12088748"/>
                  <a:gd name="connsiteY346" fmla="*/ 2112325 h 13511369"/>
                  <a:gd name="connsiteX347" fmla="*/ 9176765 w 12088748"/>
                  <a:gd name="connsiteY347" fmla="*/ 2209956 h 13511369"/>
                  <a:gd name="connsiteX348" fmla="*/ 9123187 w 12088748"/>
                  <a:gd name="connsiteY348" fmla="*/ 2105432 h 13511369"/>
                  <a:gd name="connsiteX349" fmla="*/ 8936259 w 12088748"/>
                  <a:gd name="connsiteY349" fmla="*/ 2012313 h 13511369"/>
                  <a:gd name="connsiteX350" fmla="*/ 8874347 w 12088748"/>
                  <a:gd name="connsiteY350" fmla="*/ 2231388 h 13511369"/>
                  <a:gd name="connsiteX351" fmla="*/ 8881490 w 12088748"/>
                  <a:gd name="connsiteY351" fmla="*/ 2321875 h 13511369"/>
                  <a:gd name="connsiteX352" fmla="*/ 8781478 w 12088748"/>
                  <a:gd name="connsiteY352" fmla="*/ 2293300 h 13511369"/>
                  <a:gd name="connsiteX353" fmla="*/ 8579072 w 12088748"/>
                  <a:gd name="connsiteY353" fmla="*/ 2374263 h 13511369"/>
                  <a:gd name="connsiteX354" fmla="*/ 8418337 w 12088748"/>
                  <a:gd name="connsiteY354" fmla="*/ 2848382 h 13511369"/>
                  <a:gd name="connsiteX355" fmla="*/ 8300465 w 12088748"/>
                  <a:gd name="connsiteY355" fmla="*/ 2740975 h 13511369"/>
                  <a:gd name="connsiteX356" fmla="*/ 8262365 w 12088748"/>
                  <a:gd name="connsiteY356" fmla="*/ 2845750 h 13511369"/>
                  <a:gd name="connsiteX357" fmla="*/ 8095678 w 12088748"/>
                  <a:gd name="connsiteY357" fmla="*/ 2810031 h 13511369"/>
                  <a:gd name="connsiteX358" fmla="*/ 8019478 w 12088748"/>
                  <a:gd name="connsiteY358" fmla="*/ 2614769 h 13511369"/>
                  <a:gd name="connsiteX359" fmla="*/ 7595615 w 12088748"/>
                  <a:gd name="connsiteY359" fmla="*/ 2443319 h 13511369"/>
                  <a:gd name="connsiteX360" fmla="*/ 7526559 w 12088748"/>
                  <a:gd name="connsiteY360" fmla="*/ 2407600 h 13511369"/>
                  <a:gd name="connsiteX361" fmla="*/ 7613237 w 12088748"/>
                  <a:gd name="connsiteY361" fmla="*/ 2239484 h 13511369"/>
                  <a:gd name="connsiteX0" fmla="*/ 7412259 w 12088748"/>
                  <a:gd name="connsiteY0" fmla="*/ 2105181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814065 w 12088748"/>
                  <a:gd name="connsiteY19" fmla="*/ 5819932 h 13511369"/>
                  <a:gd name="connsiteX20" fmla="*/ 2846212 w 12088748"/>
                  <a:gd name="connsiteY20" fmla="*/ 6036875 h 13511369"/>
                  <a:gd name="connsiteX21" fmla="*/ 2836687 w 12088748"/>
                  <a:gd name="connsiteY21" fmla="*/ 6239282 h 13511369"/>
                  <a:gd name="connsiteX22" fmla="*/ 2611659 w 12088748"/>
                  <a:gd name="connsiteY22" fmla="*/ 6322375 h 13511369"/>
                  <a:gd name="connsiteX23" fmla="*/ 2627137 w 12088748"/>
                  <a:gd name="connsiteY23" fmla="*/ 6448832 h 13511369"/>
                  <a:gd name="connsiteX24" fmla="*/ 2531887 w 12088748"/>
                  <a:gd name="connsiteY24" fmla="*/ 6696482 h 13511369"/>
                  <a:gd name="connsiteX25" fmla="*/ 2585465 w 12088748"/>
                  <a:gd name="connsiteY25" fmla="*/ 6812913 h 13511369"/>
                  <a:gd name="connsiteX26" fmla="*/ 2535459 w 12088748"/>
                  <a:gd name="connsiteY26" fmla="*/ 6872444 h 13511369"/>
                  <a:gd name="connsiteX27" fmla="*/ 2478309 w 12088748"/>
                  <a:gd name="connsiteY27" fmla="*/ 6981982 h 13511369"/>
                  <a:gd name="connsiteX28" fmla="*/ 2365199 w 12088748"/>
                  <a:gd name="connsiteY28" fmla="*/ 7022714 h 13511369"/>
                  <a:gd name="connsiteX29" fmla="*/ 2123503 w 12088748"/>
                  <a:gd name="connsiteY29" fmla="*/ 7248682 h 13511369"/>
                  <a:gd name="connsiteX30" fmla="*/ 2171128 w 12088748"/>
                  <a:gd name="connsiteY30" fmla="*/ 7551100 h 13511369"/>
                  <a:gd name="connsiteX31" fmla="*/ 2143743 w 12088748"/>
                  <a:gd name="connsiteY31" fmla="*/ 7627551 h 13511369"/>
                  <a:gd name="connsiteX32" fmla="*/ 1973484 w 12088748"/>
                  <a:gd name="connsiteY32" fmla="*/ 7703500 h 13511369"/>
                  <a:gd name="connsiteX33" fmla="*/ 1867519 w 12088748"/>
                  <a:gd name="connsiteY33" fmla="*/ 7841863 h 13511369"/>
                  <a:gd name="connsiteX34" fmla="*/ 1842515 w 12088748"/>
                  <a:gd name="connsiteY34" fmla="*/ 8084500 h 13511369"/>
                  <a:gd name="connsiteX35" fmla="*/ 1721072 w 12088748"/>
                  <a:gd name="connsiteY35" fmla="*/ 8148794 h 13511369"/>
                  <a:gd name="connsiteX36" fmla="*/ 1703212 w 12088748"/>
                  <a:gd name="connsiteY36" fmla="*/ 8291919 h 13511369"/>
                  <a:gd name="connsiteX37" fmla="*/ 1671065 w 12088748"/>
                  <a:gd name="connsiteY37" fmla="*/ 8510744 h 13511369"/>
                  <a:gd name="connsiteX38" fmla="*/ 1716309 w 12088748"/>
                  <a:gd name="connsiteY38" fmla="*/ 8653619 h 13511369"/>
                  <a:gd name="connsiteX39" fmla="*/ 1706784 w 12088748"/>
                  <a:gd name="connsiteY39" fmla="*/ 8772682 h 13511369"/>
                  <a:gd name="connsiteX40" fmla="*/ 1788937 w 12088748"/>
                  <a:gd name="connsiteY40" fmla="*/ 8963432 h 13511369"/>
                  <a:gd name="connsiteX41" fmla="*/ 1657969 w 12088748"/>
                  <a:gd name="connsiteY41" fmla="*/ 9413488 h 13511369"/>
                  <a:gd name="connsiteX42" fmla="*/ 1506759 w 12088748"/>
                  <a:gd name="connsiteY42" fmla="*/ 9498963 h 13511369"/>
                  <a:gd name="connsiteX43" fmla="*/ 1463897 w 12088748"/>
                  <a:gd name="connsiteY43" fmla="*/ 9682319 h 13511369"/>
                  <a:gd name="connsiteX44" fmla="*/ 1321022 w 12088748"/>
                  <a:gd name="connsiteY44" fmla="*/ 9748994 h 13511369"/>
                  <a:gd name="connsiteX45" fmla="*/ 1312687 w 12088748"/>
                  <a:gd name="connsiteY45" fmla="*/ 9839732 h 13511369"/>
                  <a:gd name="connsiteX46" fmla="*/ 1237678 w 12088748"/>
                  <a:gd name="connsiteY46" fmla="*/ 9970450 h 13511369"/>
                  <a:gd name="connsiteX47" fmla="*/ 1254347 w 12088748"/>
                  <a:gd name="connsiteY47" fmla="*/ 10151425 h 13511369"/>
                  <a:gd name="connsiteX48" fmla="*/ 1179337 w 12088748"/>
                  <a:gd name="connsiteY48" fmla="*/ 10315982 h 13511369"/>
                  <a:gd name="connsiteX49" fmla="*/ 932878 w 12088748"/>
                  <a:gd name="connsiteY49" fmla="*/ 10353832 h 13511369"/>
                  <a:gd name="connsiteX50" fmla="*/ 817387 w 12088748"/>
                  <a:gd name="connsiteY50" fmla="*/ 10468382 h 13511369"/>
                  <a:gd name="connsiteX51" fmla="*/ 678084 w 12088748"/>
                  <a:gd name="connsiteY51" fmla="*/ 10480038 h 13511369"/>
                  <a:gd name="connsiteX52" fmla="*/ 585215 w 12088748"/>
                  <a:gd name="connsiteY52" fmla="*/ 10544332 h 13511369"/>
                  <a:gd name="connsiteX53" fmla="*/ 497109 w 12088748"/>
                  <a:gd name="connsiteY53" fmla="*/ 10503850 h 13511369"/>
                  <a:gd name="connsiteX54" fmla="*/ 399478 w 12088748"/>
                  <a:gd name="connsiteY54" fmla="*/ 10510994 h 13511369"/>
                  <a:gd name="connsiteX55" fmla="*/ 301847 w 12088748"/>
                  <a:gd name="connsiteY55" fmla="*/ 10482419 h 13511369"/>
                  <a:gd name="connsiteX56" fmla="*/ 238743 w 12088748"/>
                  <a:gd name="connsiteY56" fmla="*/ 10535057 h 13511369"/>
                  <a:gd name="connsiteX57" fmla="*/ 17287 w 12088748"/>
                  <a:gd name="connsiteY57" fmla="*/ 10430282 h 13511369"/>
                  <a:gd name="connsiteX58" fmla="*/ 78009 w 12088748"/>
                  <a:gd name="connsiteY58" fmla="*/ 10608625 h 13511369"/>
                  <a:gd name="connsiteX59" fmla="*/ 11334 w 12088748"/>
                  <a:gd name="connsiteY59" fmla="*/ 10787219 h 13511369"/>
                  <a:gd name="connsiteX60" fmla="*/ 112537 w 12088748"/>
                  <a:gd name="connsiteY60" fmla="*/ 11056551 h 13511369"/>
                  <a:gd name="connsiteX61" fmla="*/ 8953 w 12088748"/>
                  <a:gd name="connsiteY61" fmla="*/ 11234894 h 13511369"/>
                  <a:gd name="connsiteX62" fmla="*/ 17287 w 12088748"/>
                  <a:gd name="connsiteY62" fmla="*/ 11420882 h 13511369"/>
                  <a:gd name="connsiteX63" fmla="*/ 158972 w 12088748"/>
                  <a:gd name="connsiteY63" fmla="*/ 11470638 h 13511369"/>
                  <a:gd name="connsiteX64" fmla="*/ 455437 w 12088748"/>
                  <a:gd name="connsiteY64" fmla="*/ 11497082 h 13511369"/>
                  <a:gd name="connsiteX65" fmla="*/ 623315 w 12088748"/>
                  <a:gd name="connsiteY65" fmla="*/ 11544457 h 13511369"/>
                  <a:gd name="connsiteX66" fmla="*/ 737615 w 12088748"/>
                  <a:gd name="connsiteY66" fmla="*/ 11489688 h 13511369"/>
                  <a:gd name="connsiteX67" fmla="*/ 912637 w 12088748"/>
                  <a:gd name="connsiteY67" fmla="*/ 11535182 h 13511369"/>
                  <a:gd name="connsiteX68" fmla="*/ 1078134 w 12088748"/>
                  <a:gd name="connsiteY68" fmla="*/ 11413488 h 13511369"/>
                  <a:gd name="connsiteX69" fmla="*/ 1155524 w 12088748"/>
                  <a:gd name="connsiteY69" fmla="*/ 11470889 h 13511369"/>
                  <a:gd name="connsiteX70" fmla="*/ 1294828 w 12088748"/>
                  <a:gd name="connsiteY70" fmla="*/ 11496832 h 13511369"/>
                  <a:gd name="connsiteX71" fmla="*/ 1466278 w 12088748"/>
                  <a:gd name="connsiteY71" fmla="*/ 11508738 h 13511369"/>
                  <a:gd name="connsiteX72" fmla="*/ 1552003 w 12088748"/>
                  <a:gd name="connsiteY72" fmla="*/ 11573032 h 13511369"/>
                  <a:gd name="connsiteX73" fmla="*/ 1652015 w 12088748"/>
                  <a:gd name="connsiteY73" fmla="*/ 11580175 h 13511369"/>
                  <a:gd name="connsiteX74" fmla="*/ 1731787 w 12088748"/>
                  <a:gd name="connsiteY74" fmla="*/ 11592332 h 13511369"/>
                  <a:gd name="connsiteX75" fmla="*/ 1659159 w 12088748"/>
                  <a:gd name="connsiteY75" fmla="*/ 11737338 h 13511369"/>
                  <a:gd name="connsiteX76" fmla="*/ 1693687 w 12088748"/>
                  <a:gd name="connsiteY76" fmla="*/ 11992382 h 13511369"/>
                  <a:gd name="connsiteX77" fmla="*/ 1871090 w 12088748"/>
                  <a:gd name="connsiteY77" fmla="*/ 12130244 h 13511369"/>
                  <a:gd name="connsiteX78" fmla="*/ 1993724 w 12088748"/>
                  <a:gd name="connsiteY78" fmla="*/ 12056676 h 13511369"/>
                  <a:gd name="connsiteX79" fmla="*/ 2066353 w 12088748"/>
                  <a:gd name="connsiteY79" fmla="*/ 12104050 h 13511369"/>
                  <a:gd name="connsiteX80" fmla="*/ 2142553 w 12088748"/>
                  <a:gd name="connsiteY80" fmla="*/ 12034994 h 13511369"/>
                  <a:gd name="connsiteX81" fmla="*/ 2242565 w 12088748"/>
                  <a:gd name="connsiteY81" fmla="*/ 12058807 h 13511369"/>
                  <a:gd name="connsiteX82" fmla="*/ 2473547 w 12088748"/>
                  <a:gd name="connsiteY82" fmla="*/ 12008800 h 13511369"/>
                  <a:gd name="connsiteX83" fmla="*/ 2524743 w 12088748"/>
                  <a:gd name="connsiteY83" fmla="*/ 11899513 h 13511369"/>
                  <a:gd name="connsiteX84" fmla="*/ 2893837 w 12088748"/>
                  <a:gd name="connsiteY84" fmla="*/ 12030482 h 13511369"/>
                  <a:gd name="connsiteX85" fmla="*/ 2983134 w 12088748"/>
                  <a:gd name="connsiteY85" fmla="*/ 12018325 h 13511369"/>
                  <a:gd name="connsiteX86" fmla="*/ 3084337 w 12088748"/>
                  <a:gd name="connsiteY86" fmla="*/ 12182882 h 13511369"/>
                  <a:gd name="connsiteX87" fmla="*/ 3323653 w 12088748"/>
                  <a:gd name="connsiteY87" fmla="*/ 12127863 h 13511369"/>
                  <a:gd name="connsiteX88" fmla="*/ 3433190 w 12088748"/>
                  <a:gd name="connsiteY88" fmla="*/ 12196919 h 13511369"/>
                  <a:gd name="connsiteX89" fmla="*/ 3586781 w 12088748"/>
                  <a:gd name="connsiteY89" fmla="*/ 12266226 h 13511369"/>
                  <a:gd name="connsiteX90" fmla="*/ 3522487 w 12088748"/>
                  <a:gd name="connsiteY90" fmla="*/ 12387670 h 13511369"/>
                  <a:gd name="connsiteX91" fmla="*/ 3607022 w 12088748"/>
                  <a:gd name="connsiteY91" fmla="*/ 12592207 h 13511369"/>
                  <a:gd name="connsiteX92" fmla="*/ 3560587 w 12088748"/>
                  <a:gd name="connsiteY92" fmla="*/ 12773432 h 13511369"/>
                  <a:gd name="connsiteX93" fmla="*/ 3545109 w 12088748"/>
                  <a:gd name="connsiteY93" fmla="*/ 12987494 h 13511369"/>
                  <a:gd name="connsiteX94" fmla="*/ 3636787 w 12088748"/>
                  <a:gd name="connsiteY94" fmla="*/ 13211582 h 13511369"/>
                  <a:gd name="connsiteX95" fmla="*/ 3922537 w 12088748"/>
                  <a:gd name="connsiteY95" fmla="*/ 13440182 h 13511369"/>
                  <a:gd name="connsiteX96" fmla="*/ 4514278 w 12088748"/>
                  <a:gd name="connsiteY96" fmla="*/ 13511369 h 13511369"/>
                  <a:gd name="connsiteX97" fmla="*/ 4549996 w 12088748"/>
                  <a:gd name="connsiteY97" fmla="*/ 13442312 h 13511369"/>
                  <a:gd name="connsiteX98" fmla="*/ 4208287 w 12088748"/>
                  <a:gd name="connsiteY98" fmla="*/ 13154432 h 13511369"/>
                  <a:gd name="connsiteX99" fmla="*/ 4635722 w 12088748"/>
                  <a:gd name="connsiteY99" fmla="*/ 13268482 h 13511369"/>
                  <a:gd name="connsiteX100" fmla="*/ 4951237 w 12088748"/>
                  <a:gd name="connsiteY100" fmla="*/ 13268732 h 13511369"/>
                  <a:gd name="connsiteX101" fmla="*/ 5052440 w 12088748"/>
                  <a:gd name="connsiteY101" fmla="*/ 13058932 h 13511369"/>
                  <a:gd name="connsiteX102" fmla="*/ 5011959 w 12088748"/>
                  <a:gd name="connsiteY102" fmla="*/ 12985113 h 13511369"/>
                  <a:gd name="connsiteX103" fmla="*/ 5008387 w 12088748"/>
                  <a:gd name="connsiteY103" fmla="*/ 12678182 h 13511369"/>
                  <a:gd name="connsiteX104" fmla="*/ 5084587 w 12088748"/>
                  <a:gd name="connsiteY104" fmla="*/ 12563882 h 13511369"/>
                  <a:gd name="connsiteX105" fmla="*/ 5046487 w 12088748"/>
                  <a:gd name="connsiteY105" fmla="*/ 12225745 h 13511369"/>
                  <a:gd name="connsiteX106" fmla="*/ 5375100 w 12088748"/>
                  <a:gd name="connsiteY106" fmla="*/ 12097157 h 13511369"/>
                  <a:gd name="connsiteX107" fmla="*/ 5656087 w 12088748"/>
                  <a:gd name="connsiteY107" fmla="*/ 12180502 h 13511369"/>
                  <a:gd name="connsiteX108" fmla="*/ 5541787 w 12088748"/>
                  <a:gd name="connsiteY108" fmla="*/ 11249432 h 13511369"/>
                  <a:gd name="connsiteX109" fmla="*/ 5602510 w 12088748"/>
                  <a:gd name="connsiteY109" fmla="*/ 10722925 h 13511369"/>
                  <a:gd name="connsiteX110" fmla="*/ 5485827 w 12088748"/>
                  <a:gd name="connsiteY110" fmla="*/ 10663394 h 13511369"/>
                  <a:gd name="connsiteX111" fmla="*/ 5602509 w 12088748"/>
                  <a:gd name="connsiteY111" fmla="*/ 10701495 h 13511369"/>
                  <a:gd name="connsiteX112" fmla="*/ 5628703 w 12088748"/>
                  <a:gd name="connsiteY112" fmla="*/ 10160950 h 13511369"/>
                  <a:gd name="connsiteX113" fmla="*/ 5715618 w 12088748"/>
                  <a:gd name="connsiteY113" fmla="*/ 9775438 h 13511369"/>
                  <a:gd name="connsiteX114" fmla="*/ 5847778 w 12088748"/>
                  <a:gd name="connsiteY114" fmla="*/ 9408475 h 13511369"/>
                  <a:gd name="connsiteX115" fmla="*/ 5938265 w 12088748"/>
                  <a:gd name="connsiteY115" fmla="*/ 9196544 h 13511369"/>
                  <a:gd name="connsiteX116" fmla="*/ 5776340 w 12088748"/>
                  <a:gd name="connsiteY116" fmla="*/ 9329894 h 13511369"/>
                  <a:gd name="connsiteX117" fmla="*/ 5940647 w 12088748"/>
                  <a:gd name="connsiteY117" fmla="*/ 9137013 h 13511369"/>
                  <a:gd name="connsiteX118" fmla="*/ 5972794 w 12088748"/>
                  <a:gd name="connsiteY118" fmla="*/ 8956289 h 13511369"/>
                  <a:gd name="connsiteX119" fmla="*/ 5976365 w 12088748"/>
                  <a:gd name="connsiteY119" fmla="*/ 9087006 h 13511369"/>
                  <a:gd name="connsiteX120" fmla="*/ 6458567 w 12088748"/>
                  <a:gd name="connsiteY120" fmla="*/ 8201432 h 13511369"/>
                  <a:gd name="connsiteX121" fmla="*/ 6221634 w 12088748"/>
                  <a:gd name="connsiteY121" fmla="*/ 8101170 h 13511369"/>
                  <a:gd name="connsiteX122" fmla="*/ 6443090 w 12088748"/>
                  <a:gd name="connsiteY122" fmla="*/ 8110694 h 13511369"/>
                  <a:gd name="connsiteX123" fmla="*/ 6713363 w 12088748"/>
                  <a:gd name="connsiteY123" fmla="*/ 8074975 h 13511369"/>
                  <a:gd name="connsiteX124" fmla="*/ 6872907 w 12088748"/>
                  <a:gd name="connsiteY124" fmla="*/ 8032113 h 13511369"/>
                  <a:gd name="connsiteX125" fmla="*/ 6802659 w 12088748"/>
                  <a:gd name="connsiteY125" fmla="*/ 7972582 h 13511369"/>
                  <a:gd name="connsiteX126" fmla="*/ 6894339 w 12088748"/>
                  <a:gd name="connsiteY126" fmla="*/ 7846626 h 13511369"/>
                  <a:gd name="connsiteX127" fmla="*/ 6997921 w 12088748"/>
                  <a:gd name="connsiteY127" fmla="*/ 7867807 h 13511369"/>
                  <a:gd name="connsiteX128" fmla="*/ 7034832 w 12088748"/>
                  <a:gd name="connsiteY128" fmla="*/ 7793990 h 13511369"/>
                  <a:gd name="connsiteX129" fmla="*/ 6961013 w 12088748"/>
                  <a:gd name="connsiteY129" fmla="*/ 7693975 h 13511369"/>
                  <a:gd name="connsiteX130" fmla="*/ 6927676 w 12088748"/>
                  <a:gd name="connsiteY130" fmla="*/ 7596344 h 13511369"/>
                  <a:gd name="connsiteX131" fmla="*/ 6837187 w 12088748"/>
                  <a:gd name="connsiteY131" fmla="*/ 7591832 h 13511369"/>
                  <a:gd name="connsiteX132" fmla="*/ 6763369 w 12088748"/>
                  <a:gd name="connsiteY132" fmla="*/ 7674925 h 13511369"/>
                  <a:gd name="connsiteX133" fmla="*/ 6627637 w 12088748"/>
                  <a:gd name="connsiteY133" fmla="*/ 7687082 h 13511369"/>
                  <a:gd name="connsiteX134" fmla="*/ 6687169 w 12088748"/>
                  <a:gd name="connsiteY134" fmla="*/ 7617775 h 13511369"/>
                  <a:gd name="connsiteX135" fmla="*/ 6699076 w 12088748"/>
                  <a:gd name="connsiteY135" fmla="*/ 7529669 h 13511369"/>
                  <a:gd name="connsiteX136" fmla="*/ 6720506 w 12088748"/>
                  <a:gd name="connsiteY136" fmla="*/ 7467756 h 13511369"/>
                  <a:gd name="connsiteX137" fmla="*/ 6684787 w 12088748"/>
                  <a:gd name="connsiteY137" fmla="*/ 7401332 h 13511369"/>
                  <a:gd name="connsiteX138" fmla="*/ 6620494 w 12088748"/>
                  <a:gd name="connsiteY138" fmla="*/ 7432038 h 13511369"/>
                  <a:gd name="connsiteX139" fmla="*/ 6618112 w 12088748"/>
                  <a:gd name="connsiteY139" fmla="*/ 7351326 h 13511369"/>
                  <a:gd name="connsiteX140" fmla="*/ 6837188 w 12088748"/>
                  <a:gd name="connsiteY140" fmla="*/ 7243919 h 13511369"/>
                  <a:gd name="connsiteX141" fmla="*/ 6801469 w 12088748"/>
                  <a:gd name="connsiteY141" fmla="*/ 7089138 h 13511369"/>
                  <a:gd name="connsiteX142" fmla="*/ 6877669 w 12088748"/>
                  <a:gd name="connsiteY142" fmla="*/ 7072469 h 13511369"/>
                  <a:gd name="connsiteX143" fmla="*/ 6856237 w 12088748"/>
                  <a:gd name="connsiteY143" fmla="*/ 6982232 h 13511369"/>
                  <a:gd name="connsiteX144" fmla="*/ 6961013 w 12088748"/>
                  <a:gd name="connsiteY144" fmla="*/ 6984363 h 13511369"/>
                  <a:gd name="connsiteX145" fmla="*/ 7003876 w 12088748"/>
                  <a:gd name="connsiteY145" fmla="*/ 6903400 h 13511369"/>
                  <a:gd name="connsiteX146" fmla="*/ 7106269 w 12088748"/>
                  <a:gd name="connsiteY146" fmla="*/ 6936738 h 13511369"/>
                  <a:gd name="connsiteX147" fmla="*/ 7180088 w 12088748"/>
                  <a:gd name="connsiteY147" fmla="*/ 7039132 h 13511369"/>
                  <a:gd name="connsiteX148" fmla="*/ 7246763 w 12088748"/>
                  <a:gd name="connsiteY148" fmla="*/ 6979600 h 13511369"/>
                  <a:gd name="connsiteX149" fmla="*/ 7187232 w 12088748"/>
                  <a:gd name="connsiteY149" fmla="*/ 6843869 h 13511369"/>
                  <a:gd name="connsiteX150" fmla="*/ 7244381 w 12088748"/>
                  <a:gd name="connsiteY150" fmla="*/ 6896506 h 13511369"/>
                  <a:gd name="connsiteX151" fmla="*/ 7361063 w 12088748"/>
                  <a:gd name="connsiteY151" fmla="*/ 6934357 h 13511369"/>
                  <a:gd name="connsiteX152" fmla="*/ 7434882 w 12088748"/>
                  <a:gd name="connsiteY152" fmla="*/ 7006046 h 13511369"/>
                  <a:gd name="connsiteX153" fmla="*/ 7403926 w 12088748"/>
                  <a:gd name="connsiteY153" fmla="*/ 7144158 h 13511369"/>
                  <a:gd name="connsiteX154" fmla="*/ 7475363 w 12088748"/>
                  <a:gd name="connsiteY154" fmla="*/ 7108439 h 13511369"/>
                  <a:gd name="connsiteX155" fmla="*/ 7465837 w 12088748"/>
                  <a:gd name="connsiteY155" fmla="*/ 7077482 h 13511369"/>
                  <a:gd name="connsiteX156" fmla="*/ 7542038 w 12088748"/>
                  <a:gd name="connsiteY156" fmla="*/ 7163208 h 13511369"/>
                  <a:gd name="connsiteX157" fmla="*/ 7477744 w 12088748"/>
                  <a:gd name="connsiteY157" fmla="*/ 7244171 h 13511369"/>
                  <a:gd name="connsiteX158" fmla="*/ 7542037 w 12088748"/>
                  <a:gd name="connsiteY158" fmla="*/ 7325132 h 13511369"/>
                  <a:gd name="connsiteX159" fmla="*/ 7468219 w 12088748"/>
                  <a:gd name="connsiteY159" fmla="*/ 7344183 h 13511369"/>
                  <a:gd name="connsiteX160" fmla="*/ 7375351 w 12088748"/>
                  <a:gd name="connsiteY160" fmla="*/ 7296558 h 13511369"/>
                  <a:gd name="connsiteX161" fmla="*/ 7327726 w 12088748"/>
                  <a:gd name="connsiteY161" fmla="*/ 7406096 h 13511369"/>
                  <a:gd name="connsiteX162" fmla="*/ 7403926 w 12088748"/>
                  <a:gd name="connsiteY162" fmla="*/ 7425146 h 13511369"/>
                  <a:gd name="connsiteX163" fmla="*/ 7458694 w 12088748"/>
                  <a:gd name="connsiteY163" fmla="*/ 7484677 h 13511369"/>
                  <a:gd name="connsiteX164" fmla="*/ 7484888 w 12088748"/>
                  <a:gd name="connsiteY164" fmla="*/ 7515382 h 13511369"/>
                  <a:gd name="connsiteX165" fmla="*/ 7505128 w 12088748"/>
                  <a:gd name="connsiteY165" fmla="*/ 7467755 h 13511369"/>
                  <a:gd name="connsiteX166" fmla="*/ 7563469 w 12088748"/>
                  <a:gd name="connsiteY166" fmla="*/ 7529921 h 13511369"/>
                  <a:gd name="connsiteX167" fmla="*/ 7656338 w 12088748"/>
                  <a:gd name="connsiteY167" fmla="*/ 7615646 h 13511369"/>
                  <a:gd name="connsiteX168" fmla="*/ 7656338 w 12088748"/>
                  <a:gd name="connsiteY168" fmla="*/ 7510871 h 13511369"/>
                  <a:gd name="connsiteX169" fmla="*/ 7830168 w 12088748"/>
                  <a:gd name="connsiteY169" fmla="*/ 7606120 h 13511369"/>
                  <a:gd name="connsiteX170" fmla="*/ 7723013 w 12088748"/>
                  <a:gd name="connsiteY170" fmla="*/ 7370377 h 13511369"/>
                  <a:gd name="connsiteX171" fmla="*/ 7725394 w 12088748"/>
                  <a:gd name="connsiteY171" fmla="*/ 7234646 h 13511369"/>
                  <a:gd name="connsiteX172" fmla="*/ 7630144 w 12088748"/>
                  <a:gd name="connsiteY172" fmla="*/ 7206071 h 13511369"/>
                  <a:gd name="connsiteX173" fmla="*/ 7694437 w 12088748"/>
                  <a:gd name="connsiteY173" fmla="*/ 7039382 h 13511369"/>
                  <a:gd name="connsiteX174" fmla="*/ 8392144 w 12088748"/>
                  <a:gd name="connsiteY174" fmla="*/ 6653621 h 13511369"/>
                  <a:gd name="connsiteX175" fmla="*/ 8720757 w 12088748"/>
                  <a:gd name="connsiteY175" fmla="*/ 6591708 h 13511369"/>
                  <a:gd name="connsiteX176" fmla="*/ 8739807 w 12088748"/>
                  <a:gd name="connsiteY176" fmla="*/ 6696483 h 13511369"/>
                  <a:gd name="connsiteX177" fmla="*/ 8813626 w 12088748"/>
                  <a:gd name="connsiteY177" fmla="*/ 6701246 h 13511369"/>
                  <a:gd name="connsiteX178" fmla="*/ 8789812 w 12088748"/>
                  <a:gd name="connsiteY178" fmla="*/ 6548844 h 13511369"/>
                  <a:gd name="connsiteX179" fmla="*/ 9332737 w 12088748"/>
                  <a:gd name="connsiteY179" fmla="*/ 6544082 h 13511369"/>
                  <a:gd name="connsiteX180" fmla="*/ 9520856 w 12088748"/>
                  <a:gd name="connsiteY180" fmla="*/ 6494075 h 13511369"/>
                  <a:gd name="connsiteX181" fmla="*/ 9647062 w 12088748"/>
                  <a:gd name="connsiteY181" fmla="*/ 6298813 h 13511369"/>
                  <a:gd name="connsiteX182" fmla="*/ 9923287 w 12088748"/>
                  <a:gd name="connsiteY182" fmla="*/ 6334532 h 13511369"/>
                  <a:gd name="connsiteX183" fmla="*/ 9887569 w 12088748"/>
                  <a:gd name="connsiteY183" fmla="*/ 6420258 h 13511369"/>
                  <a:gd name="connsiteX184" fmla="*/ 9744694 w 12088748"/>
                  <a:gd name="connsiteY184" fmla="*/ 6434546 h 13511369"/>
                  <a:gd name="connsiteX185" fmla="*/ 9813749 w 12088748"/>
                  <a:gd name="connsiteY185" fmla="*/ 6489313 h 13511369"/>
                  <a:gd name="connsiteX186" fmla="*/ 9682782 w 12088748"/>
                  <a:gd name="connsiteY186" fmla="*/ 6517889 h 13511369"/>
                  <a:gd name="connsiteX187" fmla="*/ 9556576 w 12088748"/>
                  <a:gd name="connsiteY187" fmla="*/ 6508364 h 13511369"/>
                  <a:gd name="connsiteX188" fmla="*/ 9470850 w 12088748"/>
                  <a:gd name="connsiteY188" fmla="*/ 6544082 h 13511369"/>
                  <a:gd name="connsiteX189" fmla="*/ 9439894 w 12088748"/>
                  <a:gd name="connsiteY189" fmla="*/ 6848883 h 13511369"/>
                  <a:gd name="connsiteX190" fmla="*/ 9601819 w 12088748"/>
                  <a:gd name="connsiteY190" fmla="*/ 6882220 h 13511369"/>
                  <a:gd name="connsiteX191" fmla="*/ 9808987 w 12088748"/>
                  <a:gd name="connsiteY191" fmla="*/ 6696482 h 13511369"/>
                  <a:gd name="connsiteX192" fmla="*/ 9847088 w 12088748"/>
                  <a:gd name="connsiteY192" fmla="*/ 6794114 h 13511369"/>
                  <a:gd name="connsiteX193" fmla="*/ 9994726 w 12088748"/>
                  <a:gd name="connsiteY193" fmla="*/ 6717914 h 13511369"/>
                  <a:gd name="connsiteX194" fmla="*/ 9894713 w 12088748"/>
                  <a:gd name="connsiteY194" fmla="*/ 6956040 h 13511369"/>
                  <a:gd name="connsiteX195" fmla="*/ 10037588 w 12088748"/>
                  <a:gd name="connsiteY195" fmla="*/ 6898889 h 13511369"/>
                  <a:gd name="connsiteX196" fmla="*/ 10004251 w 12088748"/>
                  <a:gd name="connsiteY196" fmla="*/ 6986996 h 13511369"/>
                  <a:gd name="connsiteX197" fmla="*/ 10235232 w 12088748"/>
                  <a:gd name="connsiteY197" fmla="*/ 6984614 h 13511369"/>
                  <a:gd name="connsiteX198" fmla="*/ 10075687 w 12088748"/>
                  <a:gd name="connsiteY198" fmla="*/ 7039382 h 13511369"/>
                  <a:gd name="connsiteX199" fmla="*/ 9966151 w 12088748"/>
                  <a:gd name="connsiteY199" fmla="*/ 7096533 h 13511369"/>
                  <a:gd name="connsiteX200" fmla="*/ 9847088 w 12088748"/>
                  <a:gd name="connsiteY200" fmla="*/ 7210833 h 13511369"/>
                  <a:gd name="connsiteX201" fmla="*/ 9882806 w 12088748"/>
                  <a:gd name="connsiteY201" fmla="*/ 7270363 h 13511369"/>
                  <a:gd name="connsiteX202" fmla="*/ 9925669 w 12088748"/>
                  <a:gd name="connsiteY202" fmla="*/ 7320371 h 13511369"/>
                  <a:gd name="connsiteX203" fmla="*/ 10004251 w 12088748"/>
                  <a:gd name="connsiteY203" fmla="*/ 7287033 h 13511369"/>
                  <a:gd name="connsiteX204" fmla="*/ 10016156 w 12088748"/>
                  <a:gd name="connsiteY204" fmla="*/ 7348944 h 13511369"/>
                  <a:gd name="connsiteX205" fmla="*/ 10130457 w 12088748"/>
                  <a:gd name="connsiteY205" fmla="*/ 7210833 h 13511369"/>
                  <a:gd name="connsiteX206" fmla="*/ 10166176 w 12088748"/>
                  <a:gd name="connsiteY206" fmla="*/ 7356089 h 13511369"/>
                  <a:gd name="connsiteX207" fmla="*/ 10261426 w 12088748"/>
                  <a:gd name="connsiteY207" fmla="*/ 7239408 h 13511369"/>
                  <a:gd name="connsiteX208" fmla="*/ 10287619 w 12088748"/>
                  <a:gd name="connsiteY208" fmla="*/ 7401332 h 13511369"/>
                  <a:gd name="connsiteX209" fmla="*/ 10361437 w 12088748"/>
                  <a:gd name="connsiteY209" fmla="*/ 7477532 h 13511369"/>
                  <a:gd name="connsiteX210" fmla="*/ 10151887 w 12088748"/>
                  <a:gd name="connsiteY210" fmla="*/ 7591832 h 13511369"/>
                  <a:gd name="connsiteX211" fmla="*/ 10304288 w 12088748"/>
                  <a:gd name="connsiteY211" fmla="*/ 7741852 h 13511369"/>
                  <a:gd name="connsiteX212" fmla="*/ 10335244 w 12088748"/>
                  <a:gd name="connsiteY212" fmla="*/ 7644221 h 13511369"/>
                  <a:gd name="connsiteX213" fmla="*/ 10406680 w 12088748"/>
                  <a:gd name="connsiteY213" fmla="*/ 7732326 h 13511369"/>
                  <a:gd name="connsiteX214" fmla="*/ 10528126 w 12088748"/>
                  <a:gd name="connsiteY214" fmla="*/ 7691846 h 13511369"/>
                  <a:gd name="connsiteX215" fmla="*/ 10532887 w 12088748"/>
                  <a:gd name="connsiteY215" fmla="*/ 7777570 h 13511369"/>
                  <a:gd name="connsiteX216" fmla="*/ 10530506 w 12088748"/>
                  <a:gd name="connsiteY216" fmla="*/ 7875200 h 13511369"/>
                  <a:gd name="connsiteX217" fmla="*/ 10640043 w 12088748"/>
                  <a:gd name="connsiteY217" fmla="*/ 7837101 h 13511369"/>
                  <a:gd name="connsiteX218" fmla="*/ 10680526 w 12088748"/>
                  <a:gd name="connsiteY218" fmla="*/ 8075227 h 13511369"/>
                  <a:gd name="connsiteX219" fmla="*/ 10818637 w 12088748"/>
                  <a:gd name="connsiteY219" fmla="*/ 8106182 h 13511369"/>
                  <a:gd name="connsiteX220" fmla="*/ 10832925 w 12088748"/>
                  <a:gd name="connsiteY220" fmla="*/ 7815670 h 13511369"/>
                  <a:gd name="connsiteX221" fmla="*/ 10923413 w 12088748"/>
                  <a:gd name="connsiteY221" fmla="*/ 7791858 h 13511369"/>
                  <a:gd name="connsiteX222" fmla="*/ 10992469 w 12088748"/>
                  <a:gd name="connsiteY222" fmla="*/ 7620407 h 13511369"/>
                  <a:gd name="connsiteX223" fmla="*/ 10954369 w 12088748"/>
                  <a:gd name="connsiteY223" fmla="*/ 7491821 h 13511369"/>
                  <a:gd name="connsiteX224" fmla="*/ 10859119 w 12088748"/>
                  <a:gd name="connsiteY224" fmla="*/ 7479913 h 13511369"/>
                  <a:gd name="connsiteX225" fmla="*/ 10906743 w 12088748"/>
                  <a:gd name="connsiteY225" fmla="*/ 7360851 h 13511369"/>
                  <a:gd name="connsiteX226" fmla="*/ 10801969 w 12088748"/>
                  <a:gd name="connsiteY226" fmla="*/ 7289414 h 13511369"/>
                  <a:gd name="connsiteX227" fmla="*/ 10761487 w 12088748"/>
                  <a:gd name="connsiteY227" fmla="*/ 7058432 h 13511369"/>
                  <a:gd name="connsiteX228" fmla="*/ 10443987 w 12088748"/>
                  <a:gd name="connsiteY228" fmla="*/ 7020332 h 13511369"/>
                  <a:gd name="connsiteX229" fmla="*/ 10513838 w 12088748"/>
                  <a:gd name="connsiteY229" fmla="*/ 6915558 h 13511369"/>
                  <a:gd name="connsiteX230" fmla="*/ 10637663 w 12088748"/>
                  <a:gd name="connsiteY230" fmla="*/ 6896508 h 13511369"/>
                  <a:gd name="connsiteX231" fmla="*/ 10647187 w 12088748"/>
                  <a:gd name="connsiteY231" fmla="*/ 6810782 h 13511369"/>
                  <a:gd name="connsiteX232" fmla="*/ 10859912 w 12088748"/>
                  <a:gd name="connsiteY232" fmla="*/ 6899682 h 13511369"/>
                  <a:gd name="connsiteX233" fmla="*/ 10875787 w 12088748"/>
                  <a:gd name="connsiteY233" fmla="*/ 6677432 h 13511369"/>
                  <a:gd name="connsiteX234" fmla="*/ 10666237 w 12088748"/>
                  <a:gd name="connsiteY234" fmla="*/ 6772682 h 13511369"/>
                  <a:gd name="connsiteX235" fmla="*/ 10590037 w 12088748"/>
                  <a:gd name="connsiteY235" fmla="*/ 6544082 h 13511369"/>
                  <a:gd name="connsiteX236" fmla="*/ 10361437 w 12088748"/>
                  <a:gd name="connsiteY236" fmla="*/ 6753632 h 13511369"/>
                  <a:gd name="connsiteX237" fmla="*/ 10374138 w 12088748"/>
                  <a:gd name="connsiteY237" fmla="*/ 6588533 h 13511369"/>
                  <a:gd name="connsiteX238" fmla="*/ 10386837 w 12088748"/>
                  <a:gd name="connsiteY238" fmla="*/ 6464707 h 13511369"/>
                  <a:gd name="connsiteX239" fmla="*/ 10331672 w 12088748"/>
                  <a:gd name="connsiteY239" fmla="*/ 6436675 h 13511369"/>
                  <a:gd name="connsiteX240" fmla="*/ 10278888 w 12088748"/>
                  <a:gd name="connsiteY240" fmla="*/ 6452008 h 13511369"/>
                  <a:gd name="connsiteX241" fmla="*/ 10158237 w 12088748"/>
                  <a:gd name="connsiteY241" fmla="*/ 6236107 h 13511369"/>
                  <a:gd name="connsiteX242" fmla="*/ 10323338 w 12088748"/>
                  <a:gd name="connsiteY242" fmla="*/ 6274208 h 13511369"/>
                  <a:gd name="connsiteX243" fmla="*/ 10564638 w 12088748"/>
                  <a:gd name="connsiteY243" fmla="*/ 6274208 h 13511369"/>
                  <a:gd name="connsiteX244" fmla="*/ 10694812 w 12088748"/>
                  <a:gd name="connsiteY244" fmla="*/ 6134507 h 13511369"/>
                  <a:gd name="connsiteX245" fmla="*/ 10593213 w 12088748"/>
                  <a:gd name="connsiteY245" fmla="*/ 6023383 h 13511369"/>
                  <a:gd name="connsiteX246" fmla="*/ 10380487 w 12088748"/>
                  <a:gd name="connsiteY246" fmla="*/ 5975757 h 13511369"/>
                  <a:gd name="connsiteX247" fmla="*/ 10561462 w 12088748"/>
                  <a:gd name="connsiteY247" fmla="*/ 5845582 h 13511369"/>
                  <a:gd name="connsiteX248" fmla="*/ 10507488 w 12088748"/>
                  <a:gd name="connsiteY248" fmla="*/ 5728108 h 13511369"/>
                  <a:gd name="connsiteX249" fmla="*/ 10561463 w 12088748"/>
                  <a:gd name="connsiteY249" fmla="*/ 5607458 h 13511369"/>
                  <a:gd name="connsiteX250" fmla="*/ 10523362 w 12088748"/>
                  <a:gd name="connsiteY250" fmla="*/ 5604282 h 13511369"/>
                  <a:gd name="connsiteX251" fmla="*/ 10488438 w 12088748"/>
                  <a:gd name="connsiteY251" fmla="*/ 5528083 h 13511369"/>
                  <a:gd name="connsiteX252" fmla="*/ 10329687 w 12088748"/>
                  <a:gd name="connsiteY252" fmla="*/ 5375682 h 13511369"/>
                  <a:gd name="connsiteX253" fmla="*/ 10599563 w 12088748"/>
                  <a:gd name="connsiteY253" fmla="*/ 5480458 h 13511369"/>
                  <a:gd name="connsiteX254" fmla="*/ 10742437 w 12088748"/>
                  <a:gd name="connsiteY254" fmla="*/ 5439182 h 13511369"/>
                  <a:gd name="connsiteX255" fmla="*/ 10717038 w 12088748"/>
                  <a:gd name="connsiteY255" fmla="*/ 5686833 h 13511369"/>
                  <a:gd name="connsiteX256" fmla="*/ 10894837 w 12088748"/>
                  <a:gd name="connsiteY256" fmla="*/ 5724932 h 13511369"/>
                  <a:gd name="connsiteX257" fmla="*/ 10951988 w 12088748"/>
                  <a:gd name="connsiteY257" fmla="*/ 5550308 h 13511369"/>
                  <a:gd name="connsiteX258" fmla="*/ 10993262 w 12088748"/>
                  <a:gd name="connsiteY258" fmla="*/ 5321707 h 13511369"/>
                  <a:gd name="connsiteX259" fmla="*/ 10913888 w 12088748"/>
                  <a:gd name="connsiteY259" fmla="*/ 5118508 h 13511369"/>
                  <a:gd name="connsiteX260" fmla="*/ 10856737 w 12088748"/>
                  <a:gd name="connsiteY260" fmla="*/ 5020082 h 13511369"/>
                  <a:gd name="connsiteX261" fmla="*/ 10777363 w 12088748"/>
                  <a:gd name="connsiteY261" fmla="*/ 5137558 h 13511369"/>
                  <a:gd name="connsiteX262" fmla="*/ 10707513 w 12088748"/>
                  <a:gd name="connsiteY262" fmla="*/ 5096283 h 13511369"/>
                  <a:gd name="connsiteX263" fmla="*/ 10675763 w 12088748"/>
                  <a:gd name="connsiteY263" fmla="*/ 5216933 h 13511369"/>
                  <a:gd name="connsiteX264" fmla="*/ 10574162 w 12088748"/>
                  <a:gd name="connsiteY264" fmla="*/ 5220107 h 13511369"/>
                  <a:gd name="connsiteX265" fmla="*/ 10494787 w 12088748"/>
                  <a:gd name="connsiteY265" fmla="*/ 5077232 h 13511369"/>
                  <a:gd name="connsiteX266" fmla="*/ 10456687 w 12088748"/>
                  <a:gd name="connsiteY266" fmla="*/ 4924832 h 13511369"/>
                  <a:gd name="connsiteX267" fmla="*/ 10240787 w 12088748"/>
                  <a:gd name="connsiteY267" fmla="*/ 4928007 h 13511369"/>
                  <a:gd name="connsiteX268" fmla="*/ 10266187 w 12088748"/>
                  <a:gd name="connsiteY268" fmla="*/ 5153432 h 13511369"/>
                  <a:gd name="connsiteX269" fmla="*/ 10228088 w 12088748"/>
                  <a:gd name="connsiteY269" fmla="*/ 4959758 h 13511369"/>
                  <a:gd name="connsiteX270" fmla="*/ 10183637 w 12088748"/>
                  <a:gd name="connsiteY270" fmla="*/ 4972457 h 13511369"/>
                  <a:gd name="connsiteX271" fmla="*/ 10113787 w 12088748"/>
                  <a:gd name="connsiteY271" fmla="*/ 4861332 h 13511369"/>
                  <a:gd name="connsiteX272" fmla="*/ 10018538 w 12088748"/>
                  <a:gd name="connsiteY272" fmla="*/ 4931183 h 13511369"/>
                  <a:gd name="connsiteX273" fmla="*/ 9862962 w 12088748"/>
                  <a:gd name="connsiteY273" fmla="*/ 5058182 h 13511369"/>
                  <a:gd name="connsiteX274" fmla="*/ 10228087 w 12088748"/>
                  <a:gd name="connsiteY274" fmla="*/ 4724807 h 13511369"/>
                  <a:gd name="connsiteX275" fmla="*/ 10372550 w 12088748"/>
                  <a:gd name="connsiteY275" fmla="*/ 4634321 h 13511369"/>
                  <a:gd name="connsiteX276" fmla="*/ 10590037 w 12088748"/>
                  <a:gd name="connsiteY276" fmla="*/ 4581932 h 13511369"/>
                  <a:gd name="connsiteX277" fmla="*/ 10628138 w 12088748"/>
                  <a:gd name="connsiteY277" fmla="*/ 4461283 h 13511369"/>
                  <a:gd name="connsiteX278" fmla="*/ 10799588 w 12088748"/>
                  <a:gd name="connsiteY278" fmla="*/ 4334283 h 13511369"/>
                  <a:gd name="connsiteX279" fmla="*/ 10831337 w 12088748"/>
                  <a:gd name="connsiteY279" fmla="*/ 4080282 h 13511369"/>
                  <a:gd name="connsiteX280" fmla="*/ 10599562 w 12088748"/>
                  <a:gd name="connsiteY280" fmla="*/ 3997732 h 13511369"/>
                  <a:gd name="connsiteX281" fmla="*/ 10282063 w 12088748"/>
                  <a:gd name="connsiteY281" fmla="*/ 3950108 h 13511369"/>
                  <a:gd name="connsiteX282" fmla="*/ 10151887 w 12088748"/>
                  <a:gd name="connsiteY282" fmla="*/ 4010432 h 13511369"/>
                  <a:gd name="connsiteX283" fmla="*/ 10177288 w 12088748"/>
                  <a:gd name="connsiteY283" fmla="*/ 3845333 h 13511369"/>
                  <a:gd name="connsiteX284" fmla="*/ 10126488 w 12088748"/>
                  <a:gd name="connsiteY284" fmla="*/ 3670708 h 13511369"/>
                  <a:gd name="connsiteX285" fmla="*/ 10240787 w 12088748"/>
                  <a:gd name="connsiteY285" fmla="*/ 3708807 h 13511369"/>
                  <a:gd name="connsiteX286" fmla="*/ 10361438 w 12088748"/>
                  <a:gd name="connsiteY286" fmla="*/ 3600858 h 13511369"/>
                  <a:gd name="connsiteX287" fmla="*/ 10551938 w 12088748"/>
                  <a:gd name="connsiteY287" fmla="*/ 3661183 h 13511369"/>
                  <a:gd name="connsiteX288" fmla="*/ 10564638 w 12088748"/>
                  <a:gd name="connsiteY288" fmla="*/ 3477033 h 13511369"/>
                  <a:gd name="connsiteX289" fmla="*/ 10704337 w 12088748"/>
                  <a:gd name="connsiteY289" fmla="*/ 3515132 h 13511369"/>
                  <a:gd name="connsiteX290" fmla="*/ 10818637 w 12088748"/>
                  <a:gd name="connsiteY290" fmla="*/ 3210332 h 13511369"/>
                  <a:gd name="connsiteX291" fmla="*/ 10920238 w 12088748"/>
                  <a:gd name="connsiteY291" fmla="*/ 3299233 h 13511369"/>
                  <a:gd name="connsiteX292" fmla="*/ 11059937 w 12088748"/>
                  <a:gd name="connsiteY292" fmla="*/ 3283357 h 13511369"/>
                  <a:gd name="connsiteX293" fmla="*/ 11094862 w 12088748"/>
                  <a:gd name="connsiteY293" fmla="*/ 3508782 h 13511369"/>
                  <a:gd name="connsiteX294" fmla="*/ 11171063 w 12088748"/>
                  <a:gd name="connsiteY294" fmla="*/ 3251608 h 13511369"/>
                  <a:gd name="connsiteX295" fmla="*/ 11094863 w 12088748"/>
                  <a:gd name="connsiteY295" fmla="*/ 3165883 h 13511369"/>
                  <a:gd name="connsiteX296" fmla="*/ 11180587 w 12088748"/>
                  <a:gd name="connsiteY296" fmla="*/ 2911882 h 13511369"/>
                  <a:gd name="connsiteX297" fmla="*/ 10999613 w 12088748"/>
                  <a:gd name="connsiteY297" fmla="*/ 2988083 h 13511369"/>
                  <a:gd name="connsiteX298" fmla="*/ 10971037 w 12088748"/>
                  <a:gd name="connsiteY298" fmla="*/ 2918232 h 13511369"/>
                  <a:gd name="connsiteX299" fmla="*/ 10780537 w 12088748"/>
                  <a:gd name="connsiteY299" fmla="*/ 2715032 h 13511369"/>
                  <a:gd name="connsiteX300" fmla="*/ 10748788 w 12088748"/>
                  <a:gd name="connsiteY300" fmla="*/ 2530883 h 13511369"/>
                  <a:gd name="connsiteX301" fmla="*/ 10717038 w 12088748"/>
                  <a:gd name="connsiteY301" fmla="*/ 2435633 h 13511369"/>
                  <a:gd name="connsiteX302" fmla="*/ 10818637 w 12088748"/>
                  <a:gd name="connsiteY302" fmla="*/ 2334032 h 13511369"/>
                  <a:gd name="connsiteX303" fmla="*/ 11078988 w 12088748"/>
                  <a:gd name="connsiteY303" fmla="*/ 2099083 h 13511369"/>
                  <a:gd name="connsiteX304" fmla="*/ 11199637 w 12088748"/>
                  <a:gd name="connsiteY304" fmla="*/ 2118132 h 13511369"/>
                  <a:gd name="connsiteX305" fmla="*/ 11269488 w 12088748"/>
                  <a:gd name="connsiteY305" fmla="*/ 2029233 h 13511369"/>
                  <a:gd name="connsiteX306" fmla="*/ 11504437 w 12088748"/>
                  <a:gd name="connsiteY306" fmla="*/ 1921282 h 13511369"/>
                  <a:gd name="connsiteX307" fmla="*/ 11358388 w 12088748"/>
                  <a:gd name="connsiteY307" fmla="*/ 1851433 h 13511369"/>
                  <a:gd name="connsiteX308" fmla="*/ 11275837 w 12088748"/>
                  <a:gd name="connsiteY308" fmla="*/ 1705382 h 13511369"/>
                  <a:gd name="connsiteX309" fmla="*/ 11377437 w 12088748"/>
                  <a:gd name="connsiteY309" fmla="*/ 1279932 h 13511369"/>
                  <a:gd name="connsiteX310" fmla="*/ 11256787 w 12088748"/>
                  <a:gd name="connsiteY310" fmla="*/ 1019582 h 13511369"/>
                  <a:gd name="connsiteX311" fmla="*/ 11478244 w 12088748"/>
                  <a:gd name="connsiteY311" fmla="*/ 1355338 h 13511369"/>
                  <a:gd name="connsiteX312" fmla="*/ 11562778 w 12088748"/>
                  <a:gd name="connsiteY312" fmla="*/ 1269363 h 13511369"/>
                  <a:gd name="connsiteX313" fmla="*/ 11655250 w 12088748"/>
                  <a:gd name="connsiteY313" fmla="*/ 1156107 h 13511369"/>
                  <a:gd name="connsiteX314" fmla="*/ 11891787 w 12088748"/>
                  <a:gd name="connsiteY314" fmla="*/ 1476782 h 13511369"/>
                  <a:gd name="connsiteX315" fmla="*/ 11946159 w 12088748"/>
                  <a:gd name="connsiteY315" fmla="*/ 1559875 h 13511369"/>
                  <a:gd name="connsiteX316" fmla="*/ 12088637 w 12088748"/>
                  <a:gd name="connsiteY316" fmla="*/ 1578383 h 13511369"/>
                  <a:gd name="connsiteX317" fmla="*/ 11923537 w 12088748"/>
                  <a:gd name="connsiteY317" fmla="*/ 1133883 h 13511369"/>
                  <a:gd name="connsiteX318" fmla="*/ 11910837 w 12088748"/>
                  <a:gd name="connsiteY318" fmla="*/ 917982 h 13511369"/>
                  <a:gd name="connsiteX319" fmla="*/ 11777487 w 12088748"/>
                  <a:gd name="connsiteY319" fmla="*/ 721132 h 13511369"/>
                  <a:gd name="connsiteX320" fmla="*/ 11752087 w 12088748"/>
                  <a:gd name="connsiteY320" fmla="*/ 448082 h 13511369"/>
                  <a:gd name="connsiteX321" fmla="*/ 11294887 w 12088748"/>
                  <a:gd name="connsiteY321" fmla="*/ 168683 h 13511369"/>
                  <a:gd name="connsiteX322" fmla="*/ 11180587 w 12088748"/>
                  <a:gd name="connsiteY322" fmla="*/ 67082 h 13511369"/>
                  <a:gd name="connsiteX323" fmla="*/ 10774187 w 12088748"/>
                  <a:gd name="connsiteY323" fmla="*/ 86132 h 13511369"/>
                  <a:gd name="connsiteX324" fmla="*/ 10507487 w 12088748"/>
                  <a:gd name="connsiteY324" fmla="*/ 41682 h 13511369"/>
                  <a:gd name="connsiteX325" fmla="*/ 10434065 w 12088748"/>
                  <a:gd name="connsiteY325" fmla="*/ 278763 h 13511369"/>
                  <a:gd name="connsiteX326" fmla="*/ 10488834 w 12088748"/>
                  <a:gd name="connsiteY326" fmla="*/ 581181 h 13511369"/>
                  <a:gd name="connsiteX327" fmla="*/ 10436447 w 12088748"/>
                  <a:gd name="connsiteY327" fmla="*/ 747869 h 13511369"/>
                  <a:gd name="connsiteX328" fmla="*/ 10488834 w 12088748"/>
                  <a:gd name="connsiteY328" fmla="*/ 890744 h 13511369"/>
                  <a:gd name="connsiteX329" fmla="*/ 10475737 w 12088748"/>
                  <a:gd name="connsiteY329" fmla="*/ 1095782 h 13511369"/>
                  <a:gd name="connsiteX330" fmla="*/ 10398347 w 12088748"/>
                  <a:gd name="connsiteY330" fmla="*/ 1105056 h 13511369"/>
                  <a:gd name="connsiteX331" fmla="*/ 10295953 w 12088748"/>
                  <a:gd name="connsiteY331" fmla="*/ 1193163 h 13511369"/>
                  <a:gd name="connsiteX332" fmla="*/ 10288809 w 12088748"/>
                  <a:gd name="connsiteY332" fmla="*/ 1283650 h 13511369"/>
                  <a:gd name="connsiteX333" fmla="*/ 10150697 w 12088748"/>
                  <a:gd name="connsiteY333" fmla="*/ 1397950 h 13511369"/>
                  <a:gd name="connsiteX334" fmla="*/ 10176890 w 12088748"/>
                  <a:gd name="connsiteY334" fmla="*/ 1555113 h 13511369"/>
                  <a:gd name="connsiteX335" fmla="*/ 10267378 w 12088748"/>
                  <a:gd name="connsiteY335" fmla="*/ 1640838 h 13511369"/>
                  <a:gd name="connsiteX336" fmla="*/ 10168556 w 12088748"/>
                  <a:gd name="connsiteY336" fmla="*/ 1710144 h 13511369"/>
                  <a:gd name="connsiteX337" fmla="*/ 10169747 w 12088748"/>
                  <a:gd name="connsiteY337" fmla="*/ 1974212 h 13511369"/>
                  <a:gd name="connsiteX338" fmla="*/ 10195940 w 12088748"/>
                  <a:gd name="connsiteY338" fmla="*/ 2128994 h 13511369"/>
                  <a:gd name="connsiteX339" fmla="*/ 9986390 w 12088748"/>
                  <a:gd name="connsiteY339" fmla="*/ 2152806 h 13511369"/>
                  <a:gd name="connsiteX340" fmla="*/ 10012584 w 12088748"/>
                  <a:gd name="connsiteY340" fmla="*/ 2438556 h 13511369"/>
                  <a:gd name="connsiteX341" fmla="*/ 9923287 w 12088748"/>
                  <a:gd name="connsiteY341" fmla="*/ 2486432 h 13511369"/>
                  <a:gd name="connsiteX342" fmla="*/ 9836372 w 12088748"/>
                  <a:gd name="connsiteY342" fmla="*/ 2433794 h 13511369"/>
                  <a:gd name="connsiteX343" fmla="*/ 9698259 w 12088748"/>
                  <a:gd name="connsiteY343" fmla="*/ 2379025 h 13511369"/>
                  <a:gd name="connsiteX344" fmla="*/ 9650634 w 12088748"/>
                  <a:gd name="connsiteY344" fmla="*/ 2271869 h 13511369"/>
                  <a:gd name="connsiteX345" fmla="*/ 9519665 w 12088748"/>
                  <a:gd name="connsiteY345" fmla="*/ 2290919 h 13511369"/>
                  <a:gd name="connsiteX346" fmla="*/ 9305353 w 12088748"/>
                  <a:gd name="connsiteY346" fmla="*/ 2112325 h 13511369"/>
                  <a:gd name="connsiteX347" fmla="*/ 9176765 w 12088748"/>
                  <a:gd name="connsiteY347" fmla="*/ 2209956 h 13511369"/>
                  <a:gd name="connsiteX348" fmla="*/ 9123187 w 12088748"/>
                  <a:gd name="connsiteY348" fmla="*/ 2105432 h 13511369"/>
                  <a:gd name="connsiteX349" fmla="*/ 8936259 w 12088748"/>
                  <a:gd name="connsiteY349" fmla="*/ 2012313 h 13511369"/>
                  <a:gd name="connsiteX350" fmla="*/ 8874347 w 12088748"/>
                  <a:gd name="connsiteY350" fmla="*/ 2231388 h 13511369"/>
                  <a:gd name="connsiteX351" fmla="*/ 8881490 w 12088748"/>
                  <a:gd name="connsiteY351" fmla="*/ 2321875 h 13511369"/>
                  <a:gd name="connsiteX352" fmla="*/ 8781478 w 12088748"/>
                  <a:gd name="connsiteY352" fmla="*/ 2293300 h 13511369"/>
                  <a:gd name="connsiteX353" fmla="*/ 8579072 w 12088748"/>
                  <a:gd name="connsiteY353" fmla="*/ 2374263 h 13511369"/>
                  <a:gd name="connsiteX354" fmla="*/ 8418337 w 12088748"/>
                  <a:gd name="connsiteY354" fmla="*/ 2848382 h 13511369"/>
                  <a:gd name="connsiteX355" fmla="*/ 8300465 w 12088748"/>
                  <a:gd name="connsiteY355" fmla="*/ 2740975 h 13511369"/>
                  <a:gd name="connsiteX356" fmla="*/ 8262365 w 12088748"/>
                  <a:gd name="connsiteY356" fmla="*/ 2845750 h 13511369"/>
                  <a:gd name="connsiteX357" fmla="*/ 8095678 w 12088748"/>
                  <a:gd name="connsiteY357" fmla="*/ 2810031 h 13511369"/>
                  <a:gd name="connsiteX358" fmla="*/ 8019478 w 12088748"/>
                  <a:gd name="connsiteY358" fmla="*/ 2614769 h 13511369"/>
                  <a:gd name="connsiteX359" fmla="*/ 7595615 w 12088748"/>
                  <a:gd name="connsiteY359" fmla="*/ 2443319 h 13511369"/>
                  <a:gd name="connsiteX360" fmla="*/ 7526559 w 12088748"/>
                  <a:gd name="connsiteY360" fmla="*/ 2407600 h 13511369"/>
                  <a:gd name="connsiteX361" fmla="*/ 7613237 w 12088748"/>
                  <a:gd name="connsiteY361" fmla="*/ 2239484 h 13511369"/>
                  <a:gd name="connsiteX362" fmla="*/ 7412259 w 12088748"/>
                  <a:gd name="connsiteY362" fmla="*/ 2105181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5971603 w 12088748"/>
                  <a:gd name="connsiteY17" fmla="*/ 1078863 h 13511369"/>
                  <a:gd name="connsiteX18" fmla="*/ 1767267 w 12088748"/>
                  <a:gd name="connsiteY18" fmla="*/ 1915634 h 13511369"/>
                  <a:gd name="connsiteX19" fmla="*/ 2814065 w 12088748"/>
                  <a:gd name="connsiteY19" fmla="*/ 5819932 h 13511369"/>
                  <a:gd name="connsiteX20" fmla="*/ 2846212 w 12088748"/>
                  <a:gd name="connsiteY20" fmla="*/ 6036875 h 13511369"/>
                  <a:gd name="connsiteX21" fmla="*/ 2836687 w 12088748"/>
                  <a:gd name="connsiteY21" fmla="*/ 6239282 h 13511369"/>
                  <a:gd name="connsiteX22" fmla="*/ 2611659 w 12088748"/>
                  <a:gd name="connsiteY22" fmla="*/ 6322375 h 13511369"/>
                  <a:gd name="connsiteX23" fmla="*/ 2627137 w 12088748"/>
                  <a:gd name="connsiteY23" fmla="*/ 6448832 h 13511369"/>
                  <a:gd name="connsiteX24" fmla="*/ 2531887 w 12088748"/>
                  <a:gd name="connsiteY24" fmla="*/ 6696482 h 13511369"/>
                  <a:gd name="connsiteX25" fmla="*/ 2585465 w 12088748"/>
                  <a:gd name="connsiteY25" fmla="*/ 6812913 h 13511369"/>
                  <a:gd name="connsiteX26" fmla="*/ 2535459 w 12088748"/>
                  <a:gd name="connsiteY26" fmla="*/ 6872444 h 13511369"/>
                  <a:gd name="connsiteX27" fmla="*/ 2478309 w 12088748"/>
                  <a:gd name="connsiteY27" fmla="*/ 6981982 h 13511369"/>
                  <a:gd name="connsiteX28" fmla="*/ 2365199 w 12088748"/>
                  <a:gd name="connsiteY28" fmla="*/ 7022714 h 13511369"/>
                  <a:gd name="connsiteX29" fmla="*/ 2123503 w 12088748"/>
                  <a:gd name="connsiteY29" fmla="*/ 7248682 h 13511369"/>
                  <a:gd name="connsiteX30" fmla="*/ 2171128 w 12088748"/>
                  <a:gd name="connsiteY30" fmla="*/ 7551100 h 13511369"/>
                  <a:gd name="connsiteX31" fmla="*/ 2143743 w 12088748"/>
                  <a:gd name="connsiteY31" fmla="*/ 7627551 h 13511369"/>
                  <a:gd name="connsiteX32" fmla="*/ 1973484 w 12088748"/>
                  <a:gd name="connsiteY32" fmla="*/ 7703500 h 13511369"/>
                  <a:gd name="connsiteX33" fmla="*/ 1867519 w 12088748"/>
                  <a:gd name="connsiteY33" fmla="*/ 7841863 h 13511369"/>
                  <a:gd name="connsiteX34" fmla="*/ 1842515 w 12088748"/>
                  <a:gd name="connsiteY34" fmla="*/ 8084500 h 13511369"/>
                  <a:gd name="connsiteX35" fmla="*/ 1721072 w 12088748"/>
                  <a:gd name="connsiteY35" fmla="*/ 8148794 h 13511369"/>
                  <a:gd name="connsiteX36" fmla="*/ 1703212 w 12088748"/>
                  <a:gd name="connsiteY36" fmla="*/ 8291919 h 13511369"/>
                  <a:gd name="connsiteX37" fmla="*/ 1671065 w 12088748"/>
                  <a:gd name="connsiteY37" fmla="*/ 8510744 h 13511369"/>
                  <a:gd name="connsiteX38" fmla="*/ 1716309 w 12088748"/>
                  <a:gd name="connsiteY38" fmla="*/ 8653619 h 13511369"/>
                  <a:gd name="connsiteX39" fmla="*/ 1706784 w 12088748"/>
                  <a:gd name="connsiteY39" fmla="*/ 8772682 h 13511369"/>
                  <a:gd name="connsiteX40" fmla="*/ 1788937 w 12088748"/>
                  <a:gd name="connsiteY40" fmla="*/ 8963432 h 13511369"/>
                  <a:gd name="connsiteX41" fmla="*/ 1657969 w 12088748"/>
                  <a:gd name="connsiteY41" fmla="*/ 9413488 h 13511369"/>
                  <a:gd name="connsiteX42" fmla="*/ 1506759 w 12088748"/>
                  <a:gd name="connsiteY42" fmla="*/ 9498963 h 13511369"/>
                  <a:gd name="connsiteX43" fmla="*/ 1463897 w 12088748"/>
                  <a:gd name="connsiteY43" fmla="*/ 9682319 h 13511369"/>
                  <a:gd name="connsiteX44" fmla="*/ 1321022 w 12088748"/>
                  <a:gd name="connsiteY44" fmla="*/ 9748994 h 13511369"/>
                  <a:gd name="connsiteX45" fmla="*/ 1312687 w 12088748"/>
                  <a:gd name="connsiteY45" fmla="*/ 9839732 h 13511369"/>
                  <a:gd name="connsiteX46" fmla="*/ 1237678 w 12088748"/>
                  <a:gd name="connsiteY46" fmla="*/ 9970450 h 13511369"/>
                  <a:gd name="connsiteX47" fmla="*/ 1254347 w 12088748"/>
                  <a:gd name="connsiteY47" fmla="*/ 10151425 h 13511369"/>
                  <a:gd name="connsiteX48" fmla="*/ 1179337 w 12088748"/>
                  <a:gd name="connsiteY48" fmla="*/ 10315982 h 13511369"/>
                  <a:gd name="connsiteX49" fmla="*/ 932878 w 12088748"/>
                  <a:gd name="connsiteY49" fmla="*/ 10353832 h 13511369"/>
                  <a:gd name="connsiteX50" fmla="*/ 817387 w 12088748"/>
                  <a:gd name="connsiteY50" fmla="*/ 10468382 h 13511369"/>
                  <a:gd name="connsiteX51" fmla="*/ 678084 w 12088748"/>
                  <a:gd name="connsiteY51" fmla="*/ 10480038 h 13511369"/>
                  <a:gd name="connsiteX52" fmla="*/ 585215 w 12088748"/>
                  <a:gd name="connsiteY52" fmla="*/ 10544332 h 13511369"/>
                  <a:gd name="connsiteX53" fmla="*/ 497109 w 12088748"/>
                  <a:gd name="connsiteY53" fmla="*/ 10503850 h 13511369"/>
                  <a:gd name="connsiteX54" fmla="*/ 399478 w 12088748"/>
                  <a:gd name="connsiteY54" fmla="*/ 10510994 h 13511369"/>
                  <a:gd name="connsiteX55" fmla="*/ 301847 w 12088748"/>
                  <a:gd name="connsiteY55" fmla="*/ 10482419 h 13511369"/>
                  <a:gd name="connsiteX56" fmla="*/ 238743 w 12088748"/>
                  <a:gd name="connsiteY56" fmla="*/ 10535057 h 13511369"/>
                  <a:gd name="connsiteX57" fmla="*/ 17287 w 12088748"/>
                  <a:gd name="connsiteY57" fmla="*/ 10430282 h 13511369"/>
                  <a:gd name="connsiteX58" fmla="*/ 78009 w 12088748"/>
                  <a:gd name="connsiteY58" fmla="*/ 10608625 h 13511369"/>
                  <a:gd name="connsiteX59" fmla="*/ 11334 w 12088748"/>
                  <a:gd name="connsiteY59" fmla="*/ 10787219 h 13511369"/>
                  <a:gd name="connsiteX60" fmla="*/ 112537 w 12088748"/>
                  <a:gd name="connsiteY60" fmla="*/ 11056551 h 13511369"/>
                  <a:gd name="connsiteX61" fmla="*/ 8953 w 12088748"/>
                  <a:gd name="connsiteY61" fmla="*/ 11234894 h 13511369"/>
                  <a:gd name="connsiteX62" fmla="*/ 17287 w 12088748"/>
                  <a:gd name="connsiteY62" fmla="*/ 11420882 h 13511369"/>
                  <a:gd name="connsiteX63" fmla="*/ 158972 w 12088748"/>
                  <a:gd name="connsiteY63" fmla="*/ 11470638 h 13511369"/>
                  <a:gd name="connsiteX64" fmla="*/ 455437 w 12088748"/>
                  <a:gd name="connsiteY64" fmla="*/ 11497082 h 13511369"/>
                  <a:gd name="connsiteX65" fmla="*/ 623315 w 12088748"/>
                  <a:gd name="connsiteY65" fmla="*/ 11544457 h 13511369"/>
                  <a:gd name="connsiteX66" fmla="*/ 737615 w 12088748"/>
                  <a:gd name="connsiteY66" fmla="*/ 11489688 h 13511369"/>
                  <a:gd name="connsiteX67" fmla="*/ 912637 w 12088748"/>
                  <a:gd name="connsiteY67" fmla="*/ 11535182 h 13511369"/>
                  <a:gd name="connsiteX68" fmla="*/ 1078134 w 12088748"/>
                  <a:gd name="connsiteY68" fmla="*/ 11413488 h 13511369"/>
                  <a:gd name="connsiteX69" fmla="*/ 1155524 w 12088748"/>
                  <a:gd name="connsiteY69" fmla="*/ 11470889 h 13511369"/>
                  <a:gd name="connsiteX70" fmla="*/ 1294828 w 12088748"/>
                  <a:gd name="connsiteY70" fmla="*/ 11496832 h 13511369"/>
                  <a:gd name="connsiteX71" fmla="*/ 1466278 w 12088748"/>
                  <a:gd name="connsiteY71" fmla="*/ 11508738 h 13511369"/>
                  <a:gd name="connsiteX72" fmla="*/ 1552003 w 12088748"/>
                  <a:gd name="connsiteY72" fmla="*/ 11573032 h 13511369"/>
                  <a:gd name="connsiteX73" fmla="*/ 1652015 w 12088748"/>
                  <a:gd name="connsiteY73" fmla="*/ 11580175 h 13511369"/>
                  <a:gd name="connsiteX74" fmla="*/ 1731787 w 12088748"/>
                  <a:gd name="connsiteY74" fmla="*/ 11592332 h 13511369"/>
                  <a:gd name="connsiteX75" fmla="*/ 1659159 w 12088748"/>
                  <a:gd name="connsiteY75" fmla="*/ 11737338 h 13511369"/>
                  <a:gd name="connsiteX76" fmla="*/ 1693687 w 12088748"/>
                  <a:gd name="connsiteY76" fmla="*/ 11992382 h 13511369"/>
                  <a:gd name="connsiteX77" fmla="*/ 1871090 w 12088748"/>
                  <a:gd name="connsiteY77" fmla="*/ 12130244 h 13511369"/>
                  <a:gd name="connsiteX78" fmla="*/ 1993724 w 12088748"/>
                  <a:gd name="connsiteY78" fmla="*/ 12056676 h 13511369"/>
                  <a:gd name="connsiteX79" fmla="*/ 2066353 w 12088748"/>
                  <a:gd name="connsiteY79" fmla="*/ 12104050 h 13511369"/>
                  <a:gd name="connsiteX80" fmla="*/ 2142553 w 12088748"/>
                  <a:gd name="connsiteY80" fmla="*/ 12034994 h 13511369"/>
                  <a:gd name="connsiteX81" fmla="*/ 2242565 w 12088748"/>
                  <a:gd name="connsiteY81" fmla="*/ 12058807 h 13511369"/>
                  <a:gd name="connsiteX82" fmla="*/ 2473547 w 12088748"/>
                  <a:gd name="connsiteY82" fmla="*/ 12008800 h 13511369"/>
                  <a:gd name="connsiteX83" fmla="*/ 2524743 w 12088748"/>
                  <a:gd name="connsiteY83" fmla="*/ 11899513 h 13511369"/>
                  <a:gd name="connsiteX84" fmla="*/ 2893837 w 12088748"/>
                  <a:gd name="connsiteY84" fmla="*/ 12030482 h 13511369"/>
                  <a:gd name="connsiteX85" fmla="*/ 2983134 w 12088748"/>
                  <a:gd name="connsiteY85" fmla="*/ 12018325 h 13511369"/>
                  <a:gd name="connsiteX86" fmla="*/ 3084337 w 12088748"/>
                  <a:gd name="connsiteY86" fmla="*/ 12182882 h 13511369"/>
                  <a:gd name="connsiteX87" fmla="*/ 3323653 w 12088748"/>
                  <a:gd name="connsiteY87" fmla="*/ 12127863 h 13511369"/>
                  <a:gd name="connsiteX88" fmla="*/ 3433190 w 12088748"/>
                  <a:gd name="connsiteY88" fmla="*/ 12196919 h 13511369"/>
                  <a:gd name="connsiteX89" fmla="*/ 3586781 w 12088748"/>
                  <a:gd name="connsiteY89" fmla="*/ 12266226 h 13511369"/>
                  <a:gd name="connsiteX90" fmla="*/ 3522487 w 12088748"/>
                  <a:gd name="connsiteY90" fmla="*/ 12387670 h 13511369"/>
                  <a:gd name="connsiteX91" fmla="*/ 3607022 w 12088748"/>
                  <a:gd name="connsiteY91" fmla="*/ 12592207 h 13511369"/>
                  <a:gd name="connsiteX92" fmla="*/ 3560587 w 12088748"/>
                  <a:gd name="connsiteY92" fmla="*/ 12773432 h 13511369"/>
                  <a:gd name="connsiteX93" fmla="*/ 3545109 w 12088748"/>
                  <a:gd name="connsiteY93" fmla="*/ 12987494 h 13511369"/>
                  <a:gd name="connsiteX94" fmla="*/ 3636787 w 12088748"/>
                  <a:gd name="connsiteY94" fmla="*/ 13211582 h 13511369"/>
                  <a:gd name="connsiteX95" fmla="*/ 3922537 w 12088748"/>
                  <a:gd name="connsiteY95" fmla="*/ 13440182 h 13511369"/>
                  <a:gd name="connsiteX96" fmla="*/ 4514278 w 12088748"/>
                  <a:gd name="connsiteY96" fmla="*/ 13511369 h 13511369"/>
                  <a:gd name="connsiteX97" fmla="*/ 4549996 w 12088748"/>
                  <a:gd name="connsiteY97" fmla="*/ 13442312 h 13511369"/>
                  <a:gd name="connsiteX98" fmla="*/ 4208287 w 12088748"/>
                  <a:gd name="connsiteY98" fmla="*/ 13154432 h 13511369"/>
                  <a:gd name="connsiteX99" fmla="*/ 4635722 w 12088748"/>
                  <a:gd name="connsiteY99" fmla="*/ 13268482 h 13511369"/>
                  <a:gd name="connsiteX100" fmla="*/ 4951237 w 12088748"/>
                  <a:gd name="connsiteY100" fmla="*/ 13268732 h 13511369"/>
                  <a:gd name="connsiteX101" fmla="*/ 5052440 w 12088748"/>
                  <a:gd name="connsiteY101" fmla="*/ 13058932 h 13511369"/>
                  <a:gd name="connsiteX102" fmla="*/ 5011959 w 12088748"/>
                  <a:gd name="connsiteY102" fmla="*/ 12985113 h 13511369"/>
                  <a:gd name="connsiteX103" fmla="*/ 5008387 w 12088748"/>
                  <a:gd name="connsiteY103" fmla="*/ 12678182 h 13511369"/>
                  <a:gd name="connsiteX104" fmla="*/ 5084587 w 12088748"/>
                  <a:gd name="connsiteY104" fmla="*/ 12563882 h 13511369"/>
                  <a:gd name="connsiteX105" fmla="*/ 5046487 w 12088748"/>
                  <a:gd name="connsiteY105" fmla="*/ 12225745 h 13511369"/>
                  <a:gd name="connsiteX106" fmla="*/ 5375100 w 12088748"/>
                  <a:gd name="connsiteY106" fmla="*/ 12097157 h 13511369"/>
                  <a:gd name="connsiteX107" fmla="*/ 5656087 w 12088748"/>
                  <a:gd name="connsiteY107" fmla="*/ 12180502 h 13511369"/>
                  <a:gd name="connsiteX108" fmla="*/ 5541787 w 12088748"/>
                  <a:gd name="connsiteY108" fmla="*/ 11249432 h 13511369"/>
                  <a:gd name="connsiteX109" fmla="*/ 5602510 w 12088748"/>
                  <a:gd name="connsiteY109" fmla="*/ 10722925 h 13511369"/>
                  <a:gd name="connsiteX110" fmla="*/ 5485827 w 12088748"/>
                  <a:gd name="connsiteY110" fmla="*/ 10663394 h 13511369"/>
                  <a:gd name="connsiteX111" fmla="*/ 5602509 w 12088748"/>
                  <a:gd name="connsiteY111" fmla="*/ 10701495 h 13511369"/>
                  <a:gd name="connsiteX112" fmla="*/ 5628703 w 12088748"/>
                  <a:gd name="connsiteY112" fmla="*/ 10160950 h 13511369"/>
                  <a:gd name="connsiteX113" fmla="*/ 5715618 w 12088748"/>
                  <a:gd name="connsiteY113" fmla="*/ 9775438 h 13511369"/>
                  <a:gd name="connsiteX114" fmla="*/ 5847778 w 12088748"/>
                  <a:gd name="connsiteY114" fmla="*/ 9408475 h 13511369"/>
                  <a:gd name="connsiteX115" fmla="*/ 5938265 w 12088748"/>
                  <a:gd name="connsiteY115" fmla="*/ 9196544 h 13511369"/>
                  <a:gd name="connsiteX116" fmla="*/ 5776340 w 12088748"/>
                  <a:gd name="connsiteY116" fmla="*/ 9329894 h 13511369"/>
                  <a:gd name="connsiteX117" fmla="*/ 5940647 w 12088748"/>
                  <a:gd name="connsiteY117" fmla="*/ 9137013 h 13511369"/>
                  <a:gd name="connsiteX118" fmla="*/ 5972794 w 12088748"/>
                  <a:gd name="connsiteY118" fmla="*/ 8956289 h 13511369"/>
                  <a:gd name="connsiteX119" fmla="*/ 5976365 w 12088748"/>
                  <a:gd name="connsiteY119" fmla="*/ 9087006 h 13511369"/>
                  <a:gd name="connsiteX120" fmla="*/ 6458567 w 12088748"/>
                  <a:gd name="connsiteY120" fmla="*/ 8201432 h 13511369"/>
                  <a:gd name="connsiteX121" fmla="*/ 6221634 w 12088748"/>
                  <a:gd name="connsiteY121" fmla="*/ 8101170 h 13511369"/>
                  <a:gd name="connsiteX122" fmla="*/ 6443090 w 12088748"/>
                  <a:gd name="connsiteY122" fmla="*/ 8110694 h 13511369"/>
                  <a:gd name="connsiteX123" fmla="*/ 6713363 w 12088748"/>
                  <a:gd name="connsiteY123" fmla="*/ 8074975 h 13511369"/>
                  <a:gd name="connsiteX124" fmla="*/ 6872907 w 12088748"/>
                  <a:gd name="connsiteY124" fmla="*/ 8032113 h 13511369"/>
                  <a:gd name="connsiteX125" fmla="*/ 6802659 w 12088748"/>
                  <a:gd name="connsiteY125" fmla="*/ 7972582 h 13511369"/>
                  <a:gd name="connsiteX126" fmla="*/ 6894339 w 12088748"/>
                  <a:gd name="connsiteY126" fmla="*/ 7846626 h 13511369"/>
                  <a:gd name="connsiteX127" fmla="*/ 6997921 w 12088748"/>
                  <a:gd name="connsiteY127" fmla="*/ 7867807 h 13511369"/>
                  <a:gd name="connsiteX128" fmla="*/ 7034832 w 12088748"/>
                  <a:gd name="connsiteY128" fmla="*/ 7793990 h 13511369"/>
                  <a:gd name="connsiteX129" fmla="*/ 6961013 w 12088748"/>
                  <a:gd name="connsiteY129" fmla="*/ 7693975 h 13511369"/>
                  <a:gd name="connsiteX130" fmla="*/ 6927676 w 12088748"/>
                  <a:gd name="connsiteY130" fmla="*/ 7596344 h 13511369"/>
                  <a:gd name="connsiteX131" fmla="*/ 6837187 w 12088748"/>
                  <a:gd name="connsiteY131" fmla="*/ 7591832 h 13511369"/>
                  <a:gd name="connsiteX132" fmla="*/ 6763369 w 12088748"/>
                  <a:gd name="connsiteY132" fmla="*/ 7674925 h 13511369"/>
                  <a:gd name="connsiteX133" fmla="*/ 6627637 w 12088748"/>
                  <a:gd name="connsiteY133" fmla="*/ 7687082 h 13511369"/>
                  <a:gd name="connsiteX134" fmla="*/ 6687169 w 12088748"/>
                  <a:gd name="connsiteY134" fmla="*/ 7617775 h 13511369"/>
                  <a:gd name="connsiteX135" fmla="*/ 6699076 w 12088748"/>
                  <a:gd name="connsiteY135" fmla="*/ 7529669 h 13511369"/>
                  <a:gd name="connsiteX136" fmla="*/ 6720506 w 12088748"/>
                  <a:gd name="connsiteY136" fmla="*/ 7467756 h 13511369"/>
                  <a:gd name="connsiteX137" fmla="*/ 6684787 w 12088748"/>
                  <a:gd name="connsiteY137" fmla="*/ 7401332 h 13511369"/>
                  <a:gd name="connsiteX138" fmla="*/ 6620494 w 12088748"/>
                  <a:gd name="connsiteY138" fmla="*/ 7432038 h 13511369"/>
                  <a:gd name="connsiteX139" fmla="*/ 6618112 w 12088748"/>
                  <a:gd name="connsiteY139" fmla="*/ 7351326 h 13511369"/>
                  <a:gd name="connsiteX140" fmla="*/ 6837188 w 12088748"/>
                  <a:gd name="connsiteY140" fmla="*/ 7243919 h 13511369"/>
                  <a:gd name="connsiteX141" fmla="*/ 6801469 w 12088748"/>
                  <a:gd name="connsiteY141" fmla="*/ 7089138 h 13511369"/>
                  <a:gd name="connsiteX142" fmla="*/ 6877669 w 12088748"/>
                  <a:gd name="connsiteY142" fmla="*/ 7072469 h 13511369"/>
                  <a:gd name="connsiteX143" fmla="*/ 6856237 w 12088748"/>
                  <a:gd name="connsiteY143" fmla="*/ 6982232 h 13511369"/>
                  <a:gd name="connsiteX144" fmla="*/ 6961013 w 12088748"/>
                  <a:gd name="connsiteY144" fmla="*/ 6984363 h 13511369"/>
                  <a:gd name="connsiteX145" fmla="*/ 7003876 w 12088748"/>
                  <a:gd name="connsiteY145" fmla="*/ 6903400 h 13511369"/>
                  <a:gd name="connsiteX146" fmla="*/ 7106269 w 12088748"/>
                  <a:gd name="connsiteY146" fmla="*/ 6936738 h 13511369"/>
                  <a:gd name="connsiteX147" fmla="*/ 7180088 w 12088748"/>
                  <a:gd name="connsiteY147" fmla="*/ 7039132 h 13511369"/>
                  <a:gd name="connsiteX148" fmla="*/ 7246763 w 12088748"/>
                  <a:gd name="connsiteY148" fmla="*/ 6979600 h 13511369"/>
                  <a:gd name="connsiteX149" fmla="*/ 7187232 w 12088748"/>
                  <a:gd name="connsiteY149" fmla="*/ 6843869 h 13511369"/>
                  <a:gd name="connsiteX150" fmla="*/ 7244381 w 12088748"/>
                  <a:gd name="connsiteY150" fmla="*/ 6896506 h 13511369"/>
                  <a:gd name="connsiteX151" fmla="*/ 7361063 w 12088748"/>
                  <a:gd name="connsiteY151" fmla="*/ 6934357 h 13511369"/>
                  <a:gd name="connsiteX152" fmla="*/ 7434882 w 12088748"/>
                  <a:gd name="connsiteY152" fmla="*/ 7006046 h 13511369"/>
                  <a:gd name="connsiteX153" fmla="*/ 7403926 w 12088748"/>
                  <a:gd name="connsiteY153" fmla="*/ 7144158 h 13511369"/>
                  <a:gd name="connsiteX154" fmla="*/ 7475363 w 12088748"/>
                  <a:gd name="connsiteY154" fmla="*/ 7108439 h 13511369"/>
                  <a:gd name="connsiteX155" fmla="*/ 7465837 w 12088748"/>
                  <a:gd name="connsiteY155" fmla="*/ 7077482 h 13511369"/>
                  <a:gd name="connsiteX156" fmla="*/ 7542038 w 12088748"/>
                  <a:gd name="connsiteY156" fmla="*/ 7163208 h 13511369"/>
                  <a:gd name="connsiteX157" fmla="*/ 7477744 w 12088748"/>
                  <a:gd name="connsiteY157" fmla="*/ 7244171 h 13511369"/>
                  <a:gd name="connsiteX158" fmla="*/ 7542037 w 12088748"/>
                  <a:gd name="connsiteY158" fmla="*/ 7325132 h 13511369"/>
                  <a:gd name="connsiteX159" fmla="*/ 7468219 w 12088748"/>
                  <a:gd name="connsiteY159" fmla="*/ 7344183 h 13511369"/>
                  <a:gd name="connsiteX160" fmla="*/ 7375351 w 12088748"/>
                  <a:gd name="connsiteY160" fmla="*/ 7296558 h 13511369"/>
                  <a:gd name="connsiteX161" fmla="*/ 7327726 w 12088748"/>
                  <a:gd name="connsiteY161" fmla="*/ 7406096 h 13511369"/>
                  <a:gd name="connsiteX162" fmla="*/ 7403926 w 12088748"/>
                  <a:gd name="connsiteY162" fmla="*/ 7425146 h 13511369"/>
                  <a:gd name="connsiteX163" fmla="*/ 7458694 w 12088748"/>
                  <a:gd name="connsiteY163" fmla="*/ 7484677 h 13511369"/>
                  <a:gd name="connsiteX164" fmla="*/ 7484888 w 12088748"/>
                  <a:gd name="connsiteY164" fmla="*/ 7515382 h 13511369"/>
                  <a:gd name="connsiteX165" fmla="*/ 7505128 w 12088748"/>
                  <a:gd name="connsiteY165" fmla="*/ 7467755 h 13511369"/>
                  <a:gd name="connsiteX166" fmla="*/ 7563469 w 12088748"/>
                  <a:gd name="connsiteY166" fmla="*/ 7529921 h 13511369"/>
                  <a:gd name="connsiteX167" fmla="*/ 7656338 w 12088748"/>
                  <a:gd name="connsiteY167" fmla="*/ 7615646 h 13511369"/>
                  <a:gd name="connsiteX168" fmla="*/ 7656338 w 12088748"/>
                  <a:gd name="connsiteY168" fmla="*/ 7510871 h 13511369"/>
                  <a:gd name="connsiteX169" fmla="*/ 7830168 w 12088748"/>
                  <a:gd name="connsiteY169" fmla="*/ 7606120 h 13511369"/>
                  <a:gd name="connsiteX170" fmla="*/ 7723013 w 12088748"/>
                  <a:gd name="connsiteY170" fmla="*/ 7370377 h 13511369"/>
                  <a:gd name="connsiteX171" fmla="*/ 7725394 w 12088748"/>
                  <a:gd name="connsiteY171" fmla="*/ 7234646 h 13511369"/>
                  <a:gd name="connsiteX172" fmla="*/ 7630144 w 12088748"/>
                  <a:gd name="connsiteY172" fmla="*/ 7206071 h 13511369"/>
                  <a:gd name="connsiteX173" fmla="*/ 7694437 w 12088748"/>
                  <a:gd name="connsiteY173" fmla="*/ 7039382 h 13511369"/>
                  <a:gd name="connsiteX174" fmla="*/ 8392144 w 12088748"/>
                  <a:gd name="connsiteY174" fmla="*/ 6653621 h 13511369"/>
                  <a:gd name="connsiteX175" fmla="*/ 8720757 w 12088748"/>
                  <a:gd name="connsiteY175" fmla="*/ 6591708 h 13511369"/>
                  <a:gd name="connsiteX176" fmla="*/ 8739807 w 12088748"/>
                  <a:gd name="connsiteY176" fmla="*/ 6696483 h 13511369"/>
                  <a:gd name="connsiteX177" fmla="*/ 8813626 w 12088748"/>
                  <a:gd name="connsiteY177" fmla="*/ 6701246 h 13511369"/>
                  <a:gd name="connsiteX178" fmla="*/ 8789812 w 12088748"/>
                  <a:gd name="connsiteY178" fmla="*/ 6548844 h 13511369"/>
                  <a:gd name="connsiteX179" fmla="*/ 9332737 w 12088748"/>
                  <a:gd name="connsiteY179" fmla="*/ 6544082 h 13511369"/>
                  <a:gd name="connsiteX180" fmla="*/ 9520856 w 12088748"/>
                  <a:gd name="connsiteY180" fmla="*/ 6494075 h 13511369"/>
                  <a:gd name="connsiteX181" fmla="*/ 9647062 w 12088748"/>
                  <a:gd name="connsiteY181" fmla="*/ 6298813 h 13511369"/>
                  <a:gd name="connsiteX182" fmla="*/ 9923287 w 12088748"/>
                  <a:gd name="connsiteY182" fmla="*/ 6334532 h 13511369"/>
                  <a:gd name="connsiteX183" fmla="*/ 9887569 w 12088748"/>
                  <a:gd name="connsiteY183" fmla="*/ 6420258 h 13511369"/>
                  <a:gd name="connsiteX184" fmla="*/ 9744694 w 12088748"/>
                  <a:gd name="connsiteY184" fmla="*/ 6434546 h 13511369"/>
                  <a:gd name="connsiteX185" fmla="*/ 9813749 w 12088748"/>
                  <a:gd name="connsiteY185" fmla="*/ 6489313 h 13511369"/>
                  <a:gd name="connsiteX186" fmla="*/ 9682782 w 12088748"/>
                  <a:gd name="connsiteY186" fmla="*/ 6517889 h 13511369"/>
                  <a:gd name="connsiteX187" fmla="*/ 9556576 w 12088748"/>
                  <a:gd name="connsiteY187" fmla="*/ 6508364 h 13511369"/>
                  <a:gd name="connsiteX188" fmla="*/ 9470850 w 12088748"/>
                  <a:gd name="connsiteY188" fmla="*/ 6544082 h 13511369"/>
                  <a:gd name="connsiteX189" fmla="*/ 9439894 w 12088748"/>
                  <a:gd name="connsiteY189" fmla="*/ 6848883 h 13511369"/>
                  <a:gd name="connsiteX190" fmla="*/ 9601819 w 12088748"/>
                  <a:gd name="connsiteY190" fmla="*/ 6882220 h 13511369"/>
                  <a:gd name="connsiteX191" fmla="*/ 9808987 w 12088748"/>
                  <a:gd name="connsiteY191" fmla="*/ 6696482 h 13511369"/>
                  <a:gd name="connsiteX192" fmla="*/ 9847088 w 12088748"/>
                  <a:gd name="connsiteY192" fmla="*/ 6794114 h 13511369"/>
                  <a:gd name="connsiteX193" fmla="*/ 9994726 w 12088748"/>
                  <a:gd name="connsiteY193" fmla="*/ 6717914 h 13511369"/>
                  <a:gd name="connsiteX194" fmla="*/ 9894713 w 12088748"/>
                  <a:gd name="connsiteY194" fmla="*/ 6956040 h 13511369"/>
                  <a:gd name="connsiteX195" fmla="*/ 10037588 w 12088748"/>
                  <a:gd name="connsiteY195" fmla="*/ 6898889 h 13511369"/>
                  <a:gd name="connsiteX196" fmla="*/ 10004251 w 12088748"/>
                  <a:gd name="connsiteY196" fmla="*/ 6986996 h 13511369"/>
                  <a:gd name="connsiteX197" fmla="*/ 10235232 w 12088748"/>
                  <a:gd name="connsiteY197" fmla="*/ 6984614 h 13511369"/>
                  <a:gd name="connsiteX198" fmla="*/ 10075687 w 12088748"/>
                  <a:gd name="connsiteY198" fmla="*/ 7039382 h 13511369"/>
                  <a:gd name="connsiteX199" fmla="*/ 9966151 w 12088748"/>
                  <a:gd name="connsiteY199" fmla="*/ 7096533 h 13511369"/>
                  <a:gd name="connsiteX200" fmla="*/ 9847088 w 12088748"/>
                  <a:gd name="connsiteY200" fmla="*/ 7210833 h 13511369"/>
                  <a:gd name="connsiteX201" fmla="*/ 9882806 w 12088748"/>
                  <a:gd name="connsiteY201" fmla="*/ 7270363 h 13511369"/>
                  <a:gd name="connsiteX202" fmla="*/ 9925669 w 12088748"/>
                  <a:gd name="connsiteY202" fmla="*/ 7320371 h 13511369"/>
                  <a:gd name="connsiteX203" fmla="*/ 10004251 w 12088748"/>
                  <a:gd name="connsiteY203" fmla="*/ 7287033 h 13511369"/>
                  <a:gd name="connsiteX204" fmla="*/ 10016156 w 12088748"/>
                  <a:gd name="connsiteY204" fmla="*/ 7348944 h 13511369"/>
                  <a:gd name="connsiteX205" fmla="*/ 10130457 w 12088748"/>
                  <a:gd name="connsiteY205" fmla="*/ 7210833 h 13511369"/>
                  <a:gd name="connsiteX206" fmla="*/ 10166176 w 12088748"/>
                  <a:gd name="connsiteY206" fmla="*/ 7356089 h 13511369"/>
                  <a:gd name="connsiteX207" fmla="*/ 10261426 w 12088748"/>
                  <a:gd name="connsiteY207" fmla="*/ 7239408 h 13511369"/>
                  <a:gd name="connsiteX208" fmla="*/ 10287619 w 12088748"/>
                  <a:gd name="connsiteY208" fmla="*/ 7401332 h 13511369"/>
                  <a:gd name="connsiteX209" fmla="*/ 10361437 w 12088748"/>
                  <a:gd name="connsiteY209" fmla="*/ 7477532 h 13511369"/>
                  <a:gd name="connsiteX210" fmla="*/ 10151887 w 12088748"/>
                  <a:gd name="connsiteY210" fmla="*/ 7591832 h 13511369"/>
                  <a:gd name="connsiteX211" fmla="*/ 10304288 w 12088748"/>
                  <a:gd name="connsiteY211" fmla="*/ 7741852 h 13511369"/>
                  <a:gd name="connsiteX212" fmla="*/ 10335244 w 12088748"/>
                  <a:gd name="connsiteY212" fmla="*/ 7644221 h 13511369"/>
                  <a:gd name="connsiteX213" fmla="*/ 10406680 w 12088748"/>
                  <a:gd name="connsiteY213" fmla="*/ 7732326 h 13511369"/>
                  <a:gd name="connsiteX214" fmla="*/ 10528126 w 12088748"/>
                  <a:gd name="connsiteY214" fmla="*/ 7691846 h 13511369"/>
                  <a:gd name="connsiteX215" fmla="*/ 10532887 w 12088748"/>
                  <a:gd name="connsiteY215" fmla="*/ 7777570 h 13511369"/>
                  <a:gd name="connsiteX216" fmla="*/ 10530506 w 12088748"/>
                  <a:gd name="connsiteY216" fmla="*/ 7875200 h 13511369"/>
                  <a:gd name="connsiteX217" fmla="*/ 10640043 w 12088748"/>
                  <a:gd name="connsiteY217" fmla="*/ 7837101 h 13511369"/>
                  <a:gd name="connsiteX218" fmla="*/ 10680526 w 12088748"/>
                  <a:gd name="connsiteY218" fmla="*/ 8075227 h 13511369"/>
                  <a:gd name="connsiteX219" fmla="*/ 10818637 w 12088748"/>
                  <a:gd name="connsiteY219" fmla="*/ 8106182 h 13511369"/>
                  <a:gd name="connsiteX220" fmla="*/ 10832925 w 12088748"/>
                  <a:gd name="connsiteY220" fmla="*/ 7815670 h 13511369"/>
                  <a:gd name="connsiteX221" fmla="*/ 10923413 w 12088748"/>
                  <a:gd name="connsiteY221" fmla="*/ 7791858 h 13511369"/>
                  <a:gd name="connsiteX222" fmla="*/ 10992469 w 12088748"/>
                  <a:gd name="connsiteY222" fmla="*/ 7620407 h 13511369"/>
                  <a:gd name="connsiteX223" fmla="*/ 10954369 w 12088748"/>
                  <a:gd name="connsiteY223" fmla="*/ 7491821 h 13511369"/>
                  <a:gd name="connsiteX224" fmla="*/ 10859119 w 12088748"/>
                  <a:gd name="connsiteY224" fmla="*/ 7479913 h 13511369"/>
                  <a:gd name="connsiteX225" fmla="*/ 10906743 w 12088748"/>
                  <a:gd name="connsiteY225" fmla="*/ 7360851 h 13511369"/>
                  <a:gd name="connsiteX226" fmla="*/ 10801969 w 12088748"/>
                  <a:gd name="connsiteY226" fmla="*/ 7289414 h 13511369"/>
                  <a:gd name="connsiteX227" fmla="*/ 10761487 w 12088748"/>
                  <a:gd name="connsiteY227" fmla="*/ 7058432 h 13511369"/>
                  <a:gd name="connsiteX228" fmla="*/ 10443987 w 12088748"/>
                  <a:gd name="connsiteY228" fmla="*/ 7020332 h 13511369"/>
                  <a:gd name="connsiteX229" fmla="*/ 10513838 w 12088748"/>
                  <a:gd name="connsiteY229" fmla="*/ 6915558 h 13511369"/>
                  <a:gd name="connsiteX230" fmla="*/ 10637663 w 12088748"/>
                  <a:gd name="connsiteY230" fmla="*/ 6896508 h 13511369"/>
                  <a:gd name="connsiteX231" fmla="*/ 10647187 w 12088748"/>
                  <a:gd name="connsiteY231" fmla="*/ 6810782 h 13511369"/>
                  <a:gd name="connsiteX232" fmla="*/ 10859912 w 12088748"/>
                  <a:gd name="connsiteY232" fmla="*/ 6899682 h 13511369"/>
                  <a:gd name="connsiteX233" fmla="*/ 10875787 w 12088748"/>
                  <a:gd name="connsiteY233" fmla="*/ 6677432 h 13511369"/>
                  <a:gd name="connsiteX234" fmla="*/ 10666237 w 12088748"/>
                  <a:gd name="connsiteY234" fmla="*/ 6772682 h 13511369"/>
                  <a:gd name="connsiteX235" fmla="*/ 10590037 w 12088748"/>
                  <a:gd name="connsiteY235" fmla="*/ 6544082 h 13511369"/>
                  <a:gd name="connsiteX236" fmla="*/ 10361437 w 12088748"/>
                  <a:gd name="connsiteY236" fmla="*/ 6753632 h 13511369"/>
                  <a:gd name="connsiteX237" fmla="*/ 10374138 w 12088748"/>
                  <a:gd name="connsiteY237" fmla="*/ 6588533 h 13511369"/>
                  <a:gd name="connsiteX238" fmla="*/ 10386837 w 12088748"/>
                  <a:gd name="connsiteY238" fmla="*/ 6464707 h 13511369"/>
                  <a:gd name="connsiteX239" fmla="*/ 10331672 w 12088748"/>
                  <a:gd name="connsiteY239" fmla="*/ 6436675 h 13511369"/>
                  <a:gd name="connsiteX240" fmla="*/ 10278888 w 12088748"/>
                  <a:gd name="connsiteY240" fmla="*/ 6452008 h 13511369"/>
                  <a:gd name="connsiteX241" fmla="*/ 10158237 w 12088748"/>
                  <a:gd name="connsiteY241" fmla="*/ 6236107 h 13511369"/>
                  <a:gd name="connsiteX242" fmla="*/ 10323338 w 12088748"/>
                  <a:gd name="connsiteY242" fmla="*/ 6274208 h 13511369"/>
                  <a:gd name="connsiteX243" fmla="*/ 10564638 w 12088748"/>
                  <a:gd name="connsiteY243" fmla="*/ 6274208 h 13511369"/>
                  <a:gd name="connsiteX244" fmla="*/ 10694812 w 12088748"/>
                  <a:gd name="connsiteY244" fmla="*/ 6134507 h 13511369"/>
                  <a:gd name="connsiteX245" fmla="*/ 10593213 w 12088748"/>
                  <a:gd name="connsiteY245" fmla="*/ 6023383 h 13511369"/>
                  <a:gd name="connsiteX246" fmla="*/ 10380487 w 12088748"/>
                  <a:gd name="connsiteY246" fmla="*/ 5975757 h 13511369"/>
                  <a:gd name="connsiteX247" fmla="*/ 10561462 w 12088748"/>
                  <a:gd name="connsiteY247" fmla="*/ 5845582 h 13511369"/>
                  <a:gd name="connsiteX248" fmla="*/ 10507488 w 12088748"/>
                  <a:gd name="connsiteY248" fmla="*/ 5728108 h 13511369"/>
                  <a:gd name="connsiteX249" fmla="*/ 10561463 w 12088748"/>
                  <a:gd name="connsiteY249" fmla="*/ 5607458 h 13511369"/>
                  <a:gd name="connsiteX250" fmla="*/ 10523362 w 12088748"/>
                  <a:gd name="connsiteY250" fmla="*/ 5604282 h 13511369"/>
                  <a:gd name="connsiteX251" fmla="*/ 10488438 w 12088748"/>
                  <a:gd name="connsiteY251" fmla="*/ 5528083 h 13511369"/>
                  <a:gd name="connsiteX252" fmla="*/ 10329687 w 12088748"/>
                  <a:gd name="connsiteY252" fmla="*/ 5375682 h 13511369"/>
                  <a:gd name="connsiteX253" fmla="*/ 10599563 w 12088748"/>
                  <a:gd name="connsiteY253" fmla="*/ 5480458 h 13511369"/>
                  <a:gd name="connsiteX254" fmla="*/ 10742437 w 12088748"/>
                  <a:gd name="connsiteY254" fmla="*/ 5439182 h 13511369"/>
                  <a:gd name="connsiteX255" fmla="*/ 10717038 w 12088748"/>
                  <a:gd name="connsiteY255" fmla="*/ 5686833 h 13511369"/>
                  <a:gd name="connsiteX256" fmla="*/ 10894837 w 12088748"/>
                  <a:gd name="connsiteY256" fmla="*/ 5724932 h 13511369"/>
                  <a:gd name="connsiteX257" fmla="*/ 10951988 w 12088748"/>
                  <a:gd name="connsiteY257" fmla="*/ 5550308 h 13511369"/>
                  <a:gd name="connsiteX258" fmla="*/ 10993262 w 12088748"/>
                  <a:gd name="connsiteY258" fmla="*/ 5321707 h 13511369"/>
                  <a:gd name="connsiteX259" fmla="*/ 10913888 w 12088748"/>
                  <a:gd name="connsiteY259" fmla="*/ 5118508 h 13511369"/>
                  <a:gd name="connsiteX260" fmla="*/ 10856737 w 12088748"/>
                  <a:gd name="connsiteY260" fmla="*/ 5020082 h 13511369"/>
                  <a:gd name="connsiteX261" fmla="*/ 10777363 w 12088748"/>
                  <a:gd name="connsiteY261" fmla="*/ 5137558 h 13511369"/>
                  <a:gd name="connsiteX262" fmla="*/ 10707513 w 12088748"/>
                  <a:gd name="connsiteY262" fmla="*/ 5096283 h 13511369"/>
                  <a:gd name="connsiteX263" fmla="*/ 10675763 w 12088748"/>
                  <a:gd name="connsiteY263" fmla="*/ 5216933 h 13511369"/>
                  <a:gd name="connsiteX264" fmla="*/ 10574162 w 12088748"/>
                  <a:gd name="connsiteY264" fmla="*/ 5220107 h 13511369"/>
                  <a:gd name="connsiteX265" fmla="*/ 10494787 w 12088748"/>
                  <a:gd name="connsiteY265" fmla="*/ 5077232 h 13511369"/>
                  <a:gd name="connsiteX266" fmla="*/ 10456687 w 12088748"/>
                  <a:gd name="connsiteY266" fmla="*/ 4924832 h 13511369"/>
                  <a:gd name="connsiteX267" fmla="*/ 10240787 w 12088748"/>
                  <a:gd name="connsiteY267" fmla="*/ 4928007 h 13511369"/>
                  <a:gd name="connsiteX268" fmla="*/ 10266187 w 12088748"/>
                  <a:gd name="connsiteY268" fmla="*/ 5153432 h 13511369"/>
                  <a:gd name="connsiteX269" fmla="*/ 10228088 w 12088748"/>
                  <a:gd name="connsiteY269" fmla="*/ 4959758 h 13511369"/>
                  <a:gd name="connsiteX270" fmla="*/ 10183637 w 12088748"/>
                  <a:gd name="connsiteY270" fmla="*/ 4972457 h 13511369"/>
                  <a:gd name="connsiteX271" fmla="*/ 10113787 w 12088748"/>
                  <a:gd name="connsiteY271" fmla="*/ 4861332 h 13511369"/>
                  <a:gd name="connsiteX272" fmla="*/ 10018538 w 12088748"/>
                  <a:gd name="connsiteY272" fmla="*/ 4931183 h 13511369"/>
                  <a:gd name="connsiteX273" fmla="*/ 9862962 w 12088748"/>
                  <a:gd name="connsiteY273" fmla="*/ 5058182 h 13511369"/>
                  <a:gd name="connsiteX274" fmla="*/ 10228087 w 12088748"/>
                  <a:gd name="connsiteY274" fmla="*/ 4724807 h 13511369"/>
                  <a:gd name="connsiteX275" fmla="*/ 10372550 w 12088748"/>
                  <a:gd name="connsiteY275" fmla="*/ 4634321 h 13511369"/>
                  <a:gd name="connsiteX276" fmla="*/ 10590037 w 12088748"/>
                  <a:gd name="connsiteY276" fmla="*/ 4581932 h 13511369"/>
                  <a:gd name="connsiteX277" fmla="*/ 10628138 w 12088748"/>
                  <a:gd name="connsiteY277" fmla="*/ 4461283 h 13511369"/>
                  <a:gd name="connsiteX278" fmla="*/ 10799588 w 12088748"/>
                  <a:gd name="connsiteY278" fmla="*/ 4334283 h 13511369"/>
                  <a:gd name="connsiteX279" fmla="*/ 10831337 w 12088748"/>
                  <a:gd name="connsiteY279" fmla="*/ 4080282 h 13511369"/>
                  <a:gd name="connsiteX280" fmla="*/ 10599562 w 12088748"/>
                  <a:gd name="connsiteY280" fmla="*/ 3997732 h 13511369"/>
                  <a:gd name="connsiteX281" fmla="*/ 10282063 w 12088748"/>
                  <a:gd name="connsiteY281" fmla="*/ 3950108 h 13511369"/>
                  <a:gd name="connsiteX282" fmla="*/ 10151887 w 12088748"/>
                  <a:gd name="connsiteY282" fmla="*/ 4010432 h 13511369"/>
                  <a:gd name="connsiteX283" fmla="*/ 10177288 w 12088748"/>
                  <a:gd name="connsiteY283" fmla="*/ 3845333 h 13511369"/>
                  <a:gd name="connsiteX284" fmla="*/ 10126488 w 12088748"/>
                  <a:gd name="connsiteY284" fmla="*/ 3670708 h 13511369"/>
                  <a:gd name="connsiteX285" fmla="*/ 10240787 w 12088748"/>
                  <a:gd name="connsiteY285" fmla="*/ 3708807 h 13511369"/>
                  <a:gd name="connsiteX286" fmla="*/ 10361438 w 12088748"/>
                  <a:gd name="connsiteY286" fmla="*/ 3600858 h 13511369"/>
                  <a:gd name="connsiteX287" fmla="*/ 10551938 w 12088748"/>
                  <a:gd name="connsiteY287" fmla="*/ 3661183 h 13511369"/>
                  <a:gd name="connsiteX288" fmla="*/ 10564638 w 12088748"/>
                  <a:gd name="connsiteY288" fmla="*/ 3477033 h 13511369"/>
                  <a:gd name="connsiteX289" fmla="*/ 10704337 w 12088748"/>
                  <a:gd name="connsiteY289" fmla="*/ 3515132 h 13511369"/>
                  <a:gd name="connsiteX290" fmla="*/ 10818637 w 12088748"/>
                  <a:gd name="connsiteY290" fmla="*/ 3210332 h 13511369"/>
                  <a:gd name="connsiteX291" fmla="*/ 10920238 w 12088748"/>
                  <a:gd name="connsiteY291" fmla="*/ 3299233 h 13511369"/>
                  <a:gd name="connsiteX292" fmla="*/ 11059937 w 12088748"/>
                  <a:gd name="connsiteY292" fmla="*/ 3283357 h 13511369"/>
                  <a:gd name="connsiteX293" fmla="*/ 11094862 w 12088748"/>
                  <a:gd name="connsiteY293" fmla="*/ 3508782 h 13511369"/>
                  <a:gd name="connsiteX294" fmla="*/ 11171063 w 12088748"/>
                  <a:gd name="connsiteY294" fmla="*/ 3251608 h 13511369"/>
                  <a:gd name="connsiteX295" fmla="*/ 11094863 w 12088748"/>
                  <a:gd name="connsiteY295" fmla="*/ 3165883 h 13511369"/>
                  <a:gd name="connsiteX296" fmla="*/ 11180587 w 12088748"/>
                  <a:gd name="connsiteY296" fmla="*/ 2911882 h 13511369"/>
                  <a:gd name="connsiteX297" fmla="*/ 10999613 w 12088748"/>
                  <a:gd name="connsiteY297" fmla="*/ 2988083 h 13511369"/>
                  <a:gd name="connsiteX298" fmla="*/ 10971037 w 12088748"/>
                  <a:gd name="connsiteY298" fmla="*/ 2918232 h 13511369"/>
                  <a:gd name="connsiteX299" fmla="*/ 10780537 w 12088748"/>
                  <a:gd name="connsiteY299" fmla="*/ 2715032 h 13511369"/>
                  <a:gd name="connsiteX300" fmla="*/ 10748788 w 12088748"/>
                  <a:gd name="connsiteY300" fmla="*/ 2530883 h 13511369"/>
                  <a:gd name="connsiteX301" fmla="*/ 10717038 w 12088748"/>
                  <a:gd name="connsiteY301" fmla="*/ 2435633 h 13511369"/>
                  <a:gd name="connsiteX302" fmla="*/ 10818637 w 12088748"/>
                  <a:gd name="connsiteY302" fmla="*/ 2334032 h 13511369"/>
                  <a:gd name="connsiteX303" fmla="*/ 11078988 w 12088748"/>
                  <a:gd name="connsiteY303" fmla="*/ 2099083 h 13511369"/>
                  <a:gd name="connsiteX304" fmla="*/ 11199637 w 12088748"/>
                  <a:gd name="connsiteY304" fmla="*/ 2118132 h 13511369"/>
                  <a:gd name="connsiteX305" fmla="*/ 11269488 w 12088748"/>
                  <a:gd name="connsiteY305" fmla="*/ 2029233 h 13511369"/>
                  <a:gd name="connsiteX306" fmla="*/ 11504437 w 12088748"/>
                  <a:gd name="connsiteY306" fmla="*/ 1921282 h 13511369"/>
                  <a:gd name="connsiteX307" fmla="*/ 11358388 w 12088748"/>
                  <a:gd name="connsiteY307" fmla="*/ 1851433 h 13511369"/>
                  <a:gd name="connsiteX308" fmla="*/ 11275837 w 12088748"/>
                  <a:gd name="connsiteY308" fmla="*/ 1705382 h 13511369"/>
                  <a:gd name="connsiteX309" fmla="*/ 11377437 w 12088748"/>
                  <a:gd name="connsiteY309" fmla="*/ 1279932 h 13511369"/>
                  <a:gd name="connsiteX310" fmla="*/ 11256787 w 12088748"/>
                  <a:gd name="connsiteY310" fmla="*/ 1019582 h 13511369"/>
                  <a:gd name="connsiteX311" fmla="*/ 11478244 w 12088748"/>
                  <a:gd name="connsiteY311" fmla="*/ 1355338 h 13511369"/>
                  <a:gd name="connsiteX312" fmla="*/ 11562778 w 12088748"/>
                  <a:gd name="connsiteY312" fmla="*/ 1269363 h 13511369"/>
                  <a:gd name="connsiteX313" fmla="*/ 11655250 w 12088748"/>
                  <a:gd name="connsiteY313" fmla="*/ 1156107 h 13511369"/>
                  <a:gd name="connsiteX314" fmla="*/ 11891787 w 12088748"/>
                  <a:gd name="connsiteY314" fmla="*/ 1476782 h 13511369"/>
                  <a:gd name="connsiteX315" fmla="*/ 11946159 w 12088748"/>
                  <a:gd name="connsiteY315" fmla="*/ 1559875 h 13511369"/>
                  <a:gd name="connsiteX316" fmla="*/ 12088637 w 12088748"/>
                  <a:gd name="connsiteY316" fmla="*/ 1578383 h 13511369"/>
                  <a:gd name="connsiteX317" fmla="*/ 11923537 w 12088748"/>
                  <a:gd name="connsiteY317" fmla="*/ 1133883 h 13511369"/>
                  <a:gd name="connsiteX318" fmla="*/ 11910837 w 12088748"/>
                  <a:gd name="connsiteY318" fmla="*/ 917982 h 13511369"/>
                  <a:gd name="connsiteX319" fmla="*/ 11777487 w 12088748"/>
                  <a:gd name="connsiteY319" fmla="*/ 721132 h 13511369"/>
                  <a:gd name="connsiteX320" fmla="*/ 11752087 w 12088748"/>
                  <a:gd name="connsiteY320" fmla="*/ 448082 h 13511369"/>
                  <a:gd name="connsiteX321" fmla="*/ 11294887 w 12088748"/>
                  <a:gd name="connsiteY321" fmla="*/ 168683 h 13511369"/>
                  <a:gd name="connsiteX322" fmla="*/ 11180587 w 12088748"/>
                  <a:gd name="connsiteY322" fmla="*/ 67082 h 13511369"/>
                  <a:gd name="connsiteX323" fmla="*/ 10774187 w 12088748"/>
                  <a:gd name="connsiteY323" fmla="*/ 86132 h 13511369"/>
                  <a:gd name="connsiteX324" fmla="*/ 10507487 w 12088748"/>
                  <a:gd name="connsiteY324" fmla="*/ 41682 h 13511369"/>
                  <a:gd name="connsiteX325" fmla="*/ 10434065 w 12088748"/>
                  <a:gd name="connsiteY325" fmla="*/ 278763 h 13511369"/>
                  <a:gd name="connsiteX326" fmla="*/ 10488834 w 12088748"/>
                  <a:gd name="connsiteY326" fmla="*/ 581181 h 13511369"/>
                  <a:gd name="connsiteX327" fmla="*/ 10436447 w 12088748"/>
                  <a:gd name="connsiteY327" fmla="*/ 747869 h 13511369"/>
                  <a:gd name="connsiteX328" fmla="*/ 10488834 w 12088748"/>
                  <a:gd name="connsiteY328" fmla="*/ 890744 h 13511369"/>
                  <a:gd name="connsiteX329" fmla="*/ 10475737 w 12088748"/>
                  <a:gd name="connsiteY329" fmla="*/ 1095782 h 13511369"/>
                  <a:gd name="connsiteX330" fmla="*/ 10398347 w 12088748"/>
                  <a:gd name="connsiteY330" fmla="*/ 1105056 h 13511369"/>
                  <a:gd name="connsiteX331" fmla="*/ 10295953 w 12088748"/>
                  <a:gd name="connsiteY331" fmla="*/ 1193163 h 13511369"/>
                  <a:gd name="connsiteX332" fmla="*/ 10288809 w 12088748"/>
                  <a:gd name="connsiteY332" fmla="*/ 1283650 h 13511369"/>
                  <a:gd name="connsiteX333" fmla="*/ 10150697 w 12088748"/>
                  <a:gd name="connsiteY333" fmla="*/ 1397950 h 13511369"/>
                  <a:gd name="connsiteX334" fmla="*/ 10176890 w 12088748"/>
                  <a:gd name="connsiteY334" fmla="*/ 1555113 h 13511369"/>
                  <a:gd name="connsiteX335" fmla="*/ 10267378 w 12088748"/>
                  <a:gd name="connsiteY335" fmla="*/ 1640838 h 13511369"/>
                  <a:gd name="connsiteX336" fmla="*/ 10168556 w 12088748"/>
                  <a:gd name="connsiteY336" fmla="*/ 1710144 h 13511369"/>
                  <a:gd name="connsiteX337" fmla="*/ 10169747 w 12088748"/>
                  <a:gd name="connsiteY337" fmla="*/ 1974212 h 13511369"/>
                  <a:gd name="connsiteX338" fmla="*/ 10195940 w 12088748"/>
                  <a:gd name="connsiteY338" fmla="*/ 2128994 h 13511369"/>
                  <a:gd name="connsiteX339" fmla="*/ 9986390 w 12088748"/>
                  <a:gd name="connsiteY339" fmla="*/ 2152806 h 13511369"/>
                  <a:gd name="connsiteX340" fmla="*/ 10012584 w 12088748"/>
                  <a:gd name="connsiteY340" fmla="*/ 2438556 h 13511369"/>
                  <a:gd name="connsiteX341" fmla="*/ 9923287 w 12088748"/>
                  <a:gd name="connsiteY341" fmla="*/ 2486432 h 13511369"/>
                  <a:gd name="connsiteX342" fmla="*/ 9836372 w 12088748"/>
                  <a:gd name="connsiteY342" fmla="*/ 2433794 h 13511369"/>
                  <a:gd name="connsiteX343" fmla="*/ 9698259 w 12088748"/>
                  <a:gd name="connsiteY343" fmla="*/ 2379025 h 13511369"/>
                  <a:gd name="connsiteX344" fmla="*/ 9650634 w 12088748"/>
                  <a:gd name="connsiteY344" fmla="*/ 2271869 h 13511369"/>
                  <a:gd name="connsiteX345" fmla="*/ 9519665 w 12088748"/>
                  <a:gd name="connsiteY345" fmla="*/ 2290919 h 13511369"/>
                  <a:gd name="connsiteX346" fmla="*/ 9305353 w 12088748"/>
                  <a:gd name="connsiteY346" fmla="*/ 2112325 h 13511369"/>
                  <a:gd name="connsiteX347" fmla="*/ 9176765 w 12088748"/>
                  <a:gd name="connsiteY347" fmla="*/ 2209956 h 13511369"/>
                  <a:gd name="connsiteX348" fmla="*/ 9123187 w 12088748"/>
                  <a:gd name="connsiteY348" fmla="*/ 2105432 h 13511369"/>
                  <a:gd name="connsiteX349" fmla="*/ 8936259 w 12088748"/>
                  <a:gd name="connsiteY349" fmla="*/ 2012313 h 13511369"/>
                  <a:gd name="connsiteX350" fmla="*/ 8874347 w 12088748"/>
                  <a:gd name="connsiteY350" fmla="*/ 2231388 h 13511369"/>
                  <a:gd name="connsiteX351" fmla="*/ 8881490 w 12088748"/>
                  <a:gd name="connsiteY351" fmla="*/ 2321875 h 13511369"/>
                  <a:gd name="connsiteX352" fmla="*/ 8781478 w 12088748"/>
                  <a:gd name="connsiteY352" fmla="*/ 2293300 h 13511369"/>
                  <a:gd name="connsiteX353" fmla="*/ 8579072 w 12088748"/>
                  <a:gd name="connsiteY353" fmla="*/ 2374263 h 13511369"/>
                  <a:gd name="connsiteX354" fmla="*/ 8418337 w 12088748"/>
                  <a:gd name="connsiteY354" fmla="*/ 2848382 h 13511369"/>
                  <a:gd name="connsiteX355" fmla="*/ 8300465 w 12088748"/>
                  <a:gd name="connsiteY355" fmla="*/ 2740975 h 13511369"/>
                  <a:gd name="connsiteX356" fmla="*/ 8262365 w 12088748"/>
                  <a:gd name="connsiteY356" fmla="*/ 2845750 h 13511369"/>
                  <a:gd name="connsiteX357" fmla="*/ 8095678 w 12088748"/>
                  <a:gd name="connsiteY357" fmla="*/ 2810031 h 13511369"/>
                  <a:gd name="connsiteX358" fmla="*/ 8019478 w 12088748"/>
                  <a:gd name="connsiteY358" fmla="*/ 2614769 h 13511369"/>
                  <a:gd name="connsiteX359" fmla="*/ 7595615 w 12088748"/>
                  <a:gd name="connsiteY359" fmla="*/ 2443319 h 13511369"/>
                  <a:gd name="connsiteX360" fmla="*/ 7526559 w 12088748"/>
                  <a:gd name="connsiteY360" fmla="*/ 2407600 h 13511369"/>
                  <a:gd name="connsiteX361" fmla="*/ 7613237 w 12088748"/>
                  <a:gd name="connsiteY361"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265687 w 12088748"/>
                  <a:gd name="connsiteY14" fmla="*/ 1362482 h 13511369"/>
                  <a:gd name="connsiteX15" fmla="*/ 6181153 w 12088748"/>
                  <a:gd name="connsiteY15" fmla="*/ 1433669 h 13511369"/>
                  <a:gd name="connsiteX16" fmla="*/ 6052565 w 12088748"/>
                  <a:gd name="connsiteY16" fmla="*/ 1269363 h 13511369"/>
                  <a:gd name="connsiteX17" fmla="*/ 1767267 w 12088748"/>
                  <a:gd name="connsiteY17" fmla="*/ 1915634 h 13511369"/>
                  <a:gd name="connsiteX18" fmla="*/ 2814065 w 12088748"/>
                  <a:gd name="connsiteY18" fmla="*/ 5819932 h 13511369"/>
                  <a:gd name="connsiteX19" fmla="*/ 2846212 w 12088748"/>
                  <a:gd name="connsiteY19" fmla="*/ 6036875 h 13511369"/>
                  <a:gd name="connsiteX20" fmla="*/ 2836687 w 12088748"/>
                  <a:gd name="connsiteY20" fmla="*/ 6239282 h 13511369"/>
                  <a:gd name="connsiteX21" fmla="*/ 2611659 w 12088748"/>
                  <a:gd name="connsiteY21" fmla="*/ 6322375 h 13511369"/>
                  <a:gd name="connsiteX22" fmla="*/ 2627137 w 12088748"/>
                  <a:gd name="connsiteY22" fmla="*/ 6448832 h 13511369"/>
                  <a:gd name="connsiteX23" fmla="*/ 2531887 w 12088748"/>
                  <a:gd name="connsiteY23" fmla="*/ 6696482 h 13511369"/>
                  <a:gd name="connsiteX24" fmla="*/ 2585465 w 12088748"/>
                  <a:gd name="connsiteY24" fmla="*/ 6812913 h 13511369"/>
                  <a:gd name="connsiteX25" fmla="*/ 2535459 w 12088748"/>
                  <a:gd name="connsiteY25" fmla="*/ 6872444 h 13511369"/>
                  <a:gd name="connsiteX26" fmla="*/ 2478309 w 12088748"/>
                  <a:gd name="connsiteY26" fmla="*/ 6981982 h 13511369"/>
                  <a:gd name="connsiteX27" fmla="*/ 2365199 w 12088748"/>
                  <a:gd name="connsiteY27" fmla="*/ 7022714 h 13511369"/>
                  <a:gd name="connsiteX28" fmla="*/ 2123503 w 12088748"/>
                  <a:gd name="connsiteY28" fmla="*/ 7248682 h 13511369"/>
                  <a:gd name="connsiteX29" fmla="*/ 2171128 w 12088748"/>
                  <a:gd name="connsiteY29" fmla="*/ 7551100 h 13511369"/>
                  <a:gd name="connsiteX30" fmla="*/ 2143743 w 12088748"/>
                  <a:gd name="connsiteY30" fmla="*/ 7627551 h 13511369"/>
                  <a:gd name="connsiteX31" fmla="*/ 1973484 w 12088748"/>
                  <a:gd name="connsiteY31" fmla="*/ 7703500 h 13511369"/>
                  <a:gd name="connsiteX32" fmla="*/ 1867519 w 12088748"/>
                  <a:gd name="connsiteY32" fmla="*/ 7841863 h 13511369"/>
                  <a:gd name="connsiteX33" fmla="*/ 1842515 w 12088748"/>
                  <a:gd name="connsiteY33" fmla="*/ 8084500 h 13511369"/>
                  <a:gd name="connsiteX34" fmla="*/ 1721072 w 12088748"/>
                  <a:gd name="connsiteY34" fmla="*/ 8148794 h 13511369"/>
                  <a:gd name="connsiteX35" fmla="*/ 1703212 w 12088748"/>
                  <a:gd name="connsiteY35" fmla="*/ 8291919 h 13511369"/>
                  <a:gd name="connsiteX36" fmla="*/ 1671065 w 12088748"/>
                  <a:gd name="connsiteY36" fmla="*/ 8510744 h 13511369"/>
                  <a:gd name="connsiteX37" fmla="*/ 1716309 w 12088748"/>
                  <a:gd name="connsiteY37" fmla="*/ 8653619 h 13511369"/>
                  <a:gd name="connsiteX38" fmla="*/ 1706784 w 12088748"/>
                  <a:gd name="connsiteY38" fmla="*/ 8772682 h 13511369"/>
                  <a:gd name="connsiteX39" fmla="*/ 1788937 w 12088748"/>
                  <a:gd name="connsiteY39" fmla="*/ 8963432 h 13511369"/>
                  <a:gd name="connsiteX40" fmla="*/ 1657969 w 12088748"/>
                  <a:gd name="connsiteY40" fmla="*/ 9413488 h 13511369"/>
                  <a:gd name="connsiteX41" fmla="*/ 1506759 w 12088748"/>
                  <a:gd name="connsiteY41" fmla="*/ 9498963 h 13511369"/>
                  <a:gd name="connsiteX42" fmla="*/ 1463897 w 12088748"/>
                  <a:gd name="connsiteY42" fmla="*/ 9682319 h 13511369"/>
                  <a:gd name="connsiteX43" fmla="*/ 1321022 w 12088748"/>
                  <a:gd name="connsiteY43" fmla="*/ 9748994 h 13511369"/>
                  <a:gd name="connsiteX44" fmla="*/ 1312687 w 12088748"/>
                  <a:gd name="connsiteY44" fmla="*/ 9839732 h 13511369"/>
                  <a:gd name="connsiteX45" fmla="*/ 1237678 w 12088748"/>
                  <a:gd name="connsiteY45" fmla="*/ 9970450 h 13511369"/>
                  <a:gd name="connsiteX46" fmla="*/ 1254347 w 12088748"/>
                  <a:gd name="connsiteY46" fmla="*/ 10151425 h 13511369"/>
                  <a:gd name="connsiteX47" fmla="*/ 1179337 w 12088748"/>
                  <a:gd name="connsiteY47" fmla="*/ 10315982 h 13511369"/>
                  <a:gd name="connsiteX48" fmla="*/ 932878 w 12088748"/>
                  <a:gd name="connsiteY48" fmla="*/ 10353832 h 13511369"/>
                  <a:gd name="connsiteX49" fmla="*/ 817387 w 12088748"/>
                  <a:gd name="connsiteY49" fmla="*/ 10468382 h 13511369"/>
                  <a:gd name="connsiteX50" fmla="*/ 678084 w 12088748"/>
                  <a:gd name="connsiteY50" fmla="*/ 10480038 h 13511369"/>
                  <a:gd name="connsiteX51" fmla="*/ 585215 w 12088748"/>
                  <a:gd name="connsiteY51" fmla="*/ 10544332 h 13511369"/>
                  <a:gd name="connsiteX52" fmla="*/ 497109 w 12088748"/>
                  <a:gd name="connsiteY52" fmla="*/ 10503850 h 13511369"/>
                  <a:gd name="connsiteX53" fmla="*/ 399478 w 12088748"/>
                  <a:gd name="connsiteY53" fmla="*/ 10510994 h 13511369"/>
                  <a:gd name="connsiteX54" fmla="*/ 301847 w 12088748"/>
                  <a:gd name="connsiteY54" fmla="*/ 10482419 h 13511369"/>
                  <a:gd name="connsiteX55" fmla="*/ 238743 w 12088748"/>
                  <a:gd name="connsiteY55" fmla="*/ 10535057 h 13511369"/>
                  <a:gd name="connsiteX56" fmla="*/ 17287 w 12088748"/>
                  <a:gd name="connsiteY56" fmla="*/ 10430282 h 13511369"/>
                  <a:gd name="connsiteX57" fmla="*/ 78009 w 12088748"/>
                  <a:gd name="connsiteY57" fmla="*/ 10608625 h 13511369"/>
                  <a:gd name="connsiteX58" fmla="*/ 11334 w 12088748"/>
                  <a:gd name="connsiteY58" fmla="*/ 10787219 h 13511369"/>
                  <a:gd name="connsiteX59" fmla="*/ 112537 w 12088748"/>
                  <a:gd name="connsiteY59" fmla="*/ 11056551 h 13511369"/>
                  <a:gd name="connsiteX60" fmla="*/ 8953 w 12088748"/>
                  <a:gd name="connsiteY60" fmla="*/ 11234894 h 13511369"/>
                  <a:gd name="connsiteX61" fmla="*/ 17287 w 12088748"/>
                  <a:gd name="connsiteY61" fmla="*/ 11420882 h 13511369"/>
                  <a:gd name="connsiteX62" fmla="*/ 158972 w 12088748"/>
                  <a:gd name="connsiteY62" fmla="*/ 11470638 h 13511369"/>
                  <a:gd name="connsiteX63" fmla="*/ 455437 w 12088748"/>
                  <a:gd name="connsiteY63" fmla="*/ 11497082 h 13511369"/>
                  <a:gd name="connsiteX64" fmla="*/ 623315 w 12088748"/>
                  <a:gd name="connsiteY64" fmla="*/ 11544457 h 13511369"/>
                  <a:gd name="connsiteX65" fmla="*/ 737615 w 12088748"/>
                  <a:gd name="connsiteY65" fmla="*/ 11489688 h 13511369"/>
                  <a:gd name="connsiteX66" fmla="*/ 912637 w 12088748"/>
                  <a:gd name="connsiteY66" fmla="*/ 11535182 h 13511369"/>
                  <a:gd name="connsiteX67" fmla="*/ 1078134 w 12088748"/>
                  <a:gd name="connsiteY67" fmla="*/ 11413488 h 13511369"/>
                  <a:gd name="connsiteX68" fmla="*/ 1155524 w 12088748"/>
                  <a:gd name="connsiteY68" fmla="*/ 11470889 h 13511369"/>
                  <a:gd name="connsiteX69" fmla="*/ 1294828 w 12088748"/>
                  <a:gd name="connsiteY69" fmla="*/ 11496832 h 13511369"/>
                  <a:gd name="connsiteX70" fmla="*/ 1466278 w 12088748"/>
                  <a:gd name="connsiteY70" fmla="*/ 11508738 h 13511369"/>
                  <a:gd name="connsiteX71" fmla="*/ 1552003 w 12088748"/>
                  <a:gd name="connsiteY71" fmla="*/ 11573032 h 13511369"/>
                  <a:gd name="connsiteX72" fmla="*/ 1652015 w 12088748"/>
                  <a:gd name="connsiteY72" fmla="*/ 11580175 h 13511369"/>
                  <a:gd name="connsiteX73" fmla="*/ 1731787 w 12088748"/>
                  <a:gd name="connsiteY73" fmla="*/ 11592332 h 13511369"/>
                  <a:gd name="connsiteX74" fmla="*/ 1659159 w 12088748"/>
                  <a:gd name="connsiteY74" fmla="*/ 11737338 h 13511369"/>
                  <a:gd name="connsiteX75" fmla="*/ 1693687 w 12088748"/>
                  <a:gd name="connsiteY75" fmla="*/ 11992382 h 13511369"/>
                  <a:gd name="connsiteX76" fmla="*/ 1871090 w 12088748"/>
                  <a:gd name="connsiteY76" fmla="*/ 12130244 h 13511369"/>
                  <a:gd name="connsiteX77" fmla="*/ 1993724 w 12088748"/>
                  <a:gd name="connsiteY77" fmla="*/ 12056676 h 13511369"/>
                  <a:gd name="connsiteX78" fmla="*/ 2066353 w 12088748"/>
                  <a:gd name="connsiteY78" fmla="*/ 12104050 h 13511369"/>
                  <a:gd name="connsiteX79" fmla="*/ 2142553 w 12088748"/>
                  <a:gd name="connsiteY79" fmla="*/ 12034994 h 13511369"/>
                  <a:gd name="connsiteX80" fmla="*/ 2242565 w 12088748"/>
                  <a:gd name="connsiteY80" fmla="*/ 12058807 h 13511369"/>
                  <a:gd name="connsiteX81" fmla="*/ 2473547 w 12088748"/>
                  <a:gd name="connsiteY81" fmla="*/ 12008800 h 13511369"/>
                  <a:gd name="connsiteX82" fmla="*/ 2524743 w 12088748"/>
                  <a:gd name="connsiteY82" fmla="*/ 11899513 h 13511369"/>
                  <a:gd name="connsiteX83" fmla="*/ 2893837 w 12088748"/>
                  <a:gd name="connsiteY83" fmla="*/ 12030482 h 13511369"/>
                  <a:gd name="connsiteX84" fmla="*/ 2983134 w 12088748"/>
                  <a:gd name="connsiteY84" fmla="*/ 12018325 h 13511369"/>
                  <a:gd name="connsiteX85" fmla="*/ 3084337 w 12088748"/>
                  <a:gd name="connsiteY85" fmla="*/ 12182882 h 13511369"/>
                  <a:gd name="connsiteX86" fmla="*/ 3323653 w 12088748"/>
                  <a:gd name="connsiteY86" fmla="*/ 12127863 h 13511369"/>
                  <a:gd name="connsiteX87" fmla="*/ 3433190 w 12088748"/>
                  <a:gd name="connsiteY87" fmla="*/ 12196919 h 13511369"/>
                  <a:gd name="connsiteX88" fmla="*/ 3586781 w 12088748"/>
                  <a:gd name="connsiteY88" fmla="*/ 12266226 h 13511369"/>
                  <a:gd name="connsiteX89" fmla="*/ 3522487 w 12088748"/>
                  <a:gd name="connsiteY89" fmla="*/ 12387670 h 13511369"/>
                  <a:gd name="connsiteX90" fmla="*/ 3607022 w 12088748"/>
                  <a:gd name="connsiteY90" fmla="*/ 12592207 h 13511369"/>
                  <a:gd name="connsiteX91" fmla="*/ 3560587 w 12088748"/>
                  <a:gd name="connsiteY91" fmla="*/ 12773432 h 13511369"/>
                  <a:gd name="connsiteX92" fmla="*/ 3545109 w 12088748"/>
                  <a:gd name="connsiteY92" fmla="*/ 12987494 h 13511369"/>
                  <a:gd name="connsiteX93" fmla="*/ 3636787 w 12088748"/>
                  <a:gd name="connsiteY93" fmla="*/ 13211582 h 13511369"/>
                  <a:gd name="connsiteX94" fmla="*/ 3922537 w 12088748"/>
                  <a:gd name="connsiteY94" fmla="*/ 13440182 h 13511369"/>
                  <a:gd name="connsiteX95" fmla="*/ 4514278 w 12088748"/>
                  <a:gd name="connsiteY95" fmla="*/ 13511369 h 13511369"/>
                  <a:gd name="connsiteX96" fmla="*/ 4549996 w 12088748"/>
                  <a:gd name="connsiteY96" fmla="*/ 13442312 h 13511369"/>
                  <a:gd name="connsiteX97" fmla="*/ 4208287 w 12088748"/>
                  <a:gd name="connsiteY97" fmla="*/ 13154432 h 13511369"/>
                  <a:gd name="connsiteX98" fmla="*/ 4635722 w 12088748"/>
                  <a:gd name="connsiteY98" fmla="*/ 13268482 h 13511369"/>
                  <a:gd name="connsiteX99" fmla="*/ 4951237 w 12088748"/>
                  <a:gd name="connsiteY99" fmla="*/ 13268732 h 13511369"/>
                  <a:gd name="connsiteX100" fmla="*/ 5052440 w 12088748"/>
                  <a:gd name="connsiteY100" fmla="*/ 13058932 h 13511369"/>
                  <a:gd name="connsiteX101" fmla="*/ 5011959 w 12088748"/>
                  <a:gd name="connsiteY101" fmla="*/ 12985113 h 13511369"/>
                  <a:gd name="connsiteX102" fmla="*/ 5008387 w 12088748"/>
                  <a:gd name="connsiteY102" fmla="*/ 12678182 h 13511369"/>
                  <a:gd name="connsiteX103" fmla="*/ 5084587 w 12088748"/>
                  <a:gd name="connsiteY103" fmla="*/ 12563882 h 13511369"/>
                  <a:gd name="connsiteX104" fmla="*/ 5046487 w 12088748"/>
                  <a:gd name="connsiteY104" fmla="*/ 12225745 h 13511369"/>
                  <a:gd name="connsiteX105" fmla="*/ 5375100 w 12088748"/>
                  <a:gd name="connsiteY105" fmla="*/ 12097157 h 13511369"/>
                  <a:gd name="connsiteX106" fmla="*/ 5656087 w 12088748"/>
                  <a:gd name="connsiteY106" fmla="*/ 12180502 h 13511369"/>
                  <a:gd name="connsiteX107" fmla="*/ 5541787 w 12088748"/>
                  <a:gd name="connsiteY107" fmla="*/ 11249432 h 13511369"/>
                  <a:gd name="connsiteX108" fmla="*/ 5602510 w 12088748"/>
                  <a:gd name="connsiteY108" fmla="*/ 10722925 h 13511369"/>
                  <a:gd name="connsiteX109" fmla="*/ 5485827 w 12088748"/>
                  <a:gd name="connsiteY109" fmla="*/ 10663394 h 13511369"/>
                  <a:gd name="connsiteX110" fmla="*/ 5602509 w 12088748"/>
                  <a:gd name="connsiteY110" fmla="*/ 10701495 h 13511369"/>
                  <a:gd name="connsiteX111" fmla="*/ 5628703 w 12088748"/>
                  <a:gd name="connsiteY111" fmla="*/ 10160950 h 13511369"/>
                  <a:gd name="connsiteX112" fmla="*/ 5715618 w 12088748"/>
                  <a:gd name="connsiteY112" fmla="*/ 9775438 h 13511369"/>
                  <a:gd name="connsiteX113" fmla="*/ 5847778 w 12088748"/>
                  <a:gd name="connsiteY113" fmla="*/ 9408475 h 13511369"/>
                  <a:gd name="connsiteX114" fmla="*/ 5938265 w 12088748"/>
                  <a:gd name="connsiteY114" fmla="*/ 9196544 h 13511369"/>
                  <a:gd name="connsiteX115" fmla="*/ 5776340 w 12088748"/>
                  <a:gd name="connsiteY115" fmla="*/ 9329894 h 13511369"/>
                  <a:gd name="connsiteX116" fmla="*/ 5940647 w 12088748"/>
                  <a:gd name="connsiteY116" fmla="*/ 9137013 h 13511369"/>
                  <a:gd name="connsiteX117" fmla="*/ 5972794 w 12088748"/>
                  <a:gd name="connsiteY117" fmla="*/ 8956289 h 13511369"/>
                  <a:gd name="connsiteX118" fmla="*/ 5976365 w 12088748"/>
                  <a:gd name="connsiteY118" fmla="*/ 9087006 h 13511369"/>
                  <a:gd name="connsiteX119" fmla="*/ 6458567 w 12088748"/>
                  <a:gd name="connsiteY119" fmla="*/ 8201432 h 13511369"/>
                  <a:gd name="connsiteX120" fmla="*/ 6221634 w 12088748"/>
                  <a:gd name="connsiteY120" fmla="*/ 8101170 h 13511369"/>
                  <a:gd name="connsiteX121" fmla="*/ 6443090 w 12088748"/>
                  <a:gd name="connsiteY121" fmla="*/ 8110694 h 13511369"/>
                  <a:gd name="connsiteX122" fmla="*/ 6713363 w 12088748"/>
                  <a:gd name="connsiteY122" fmla="*/ 8074975 h 13511369"/>
                  <a:gd name="connsiteX123" fmla="*/ 6872907 w 12088748"/>
                  <a:gd name="connsiteY123" fmla="*/ 8032113 h 13511369"/>
                  <a:gd name="connsiteX124" fmla="*/ 6802659 w 12088748"/>
                  <a:gd name="connsiteY124" fmla="*/ 7972582 h 13511369"/>
                  <a:gd name="connsiteX125" fmla="*/ 6894339 w 12088748"/>
                  <a:gd name="connsiteY125" fmla="*/ 7846626 h 13511369"/>
                  <a:gd name="connsiteX126" fmla="*/ 6997921 w 12088748"/>
                  <a:gd name="connsiteY126" fmla="*/ 7867807 h 13511369"/>
                  <a:gd name="connsiteX127" fmla="*/ 7034832 w 12088748"/>
                  <a:gd name="connsiteY127" fmla="*/ 7793990 h 13511369"/>
                  <a:gd name="connsiteX128" fmla="*/ 6961013 w 12088748"/>
                  <a:gd name="connsiteY128" fmla="*/ 7693975 h 13511369"/>
                  <a:gd name="connsiteX129" fmla="*/ 6927676 w 12088748"/>
                  <a:gd name="connsiteY129" fmla="*/ 7596344 h 13511369"/>
                  <a:gd name="connsiteX130" fmla="*/ 6837187 w 12088748"/>
                  <a:gd name="connsiteY130" fmla="*/ 7591832 h 13511369"/>
                  <a:gd name="connsiteX131" fmla="*/ 6763369 w 12088748"/>
                  <a:gd name="connsiteY131" fmla="*/ 7674925 h 13511369"/>
                  <a:gd name="connsiteX132" fmla="*/ 6627637 w 12088748"/>
                  <a:gd name="connsiteY132" fmla="*/ 7687082 h 13511369"/>
                  <a:gd name="connsiteX133" fmla="*/ 6687169 w 12088748"/>
                  <a:gd name="connsiteY133" fmla="*/ 7617775 h 13511369"/>
                  <a:gd name="connsiteX134" fmla="*/ 6699076 w 12088748"/>
                  <a:gd name="connsiteY134" fmla="*/ 7529669 h 13511369"/>
                  <a:gd name="connsiteX135" fmla="*/ 6720506 w 12088748"/>
                  <a:gd name="connsiteY135" fmla="*/ 7467756 h 13511369"/>
                  <a:gd name="connsiteX136" fmla="*/ 6684787 w 12088748"/>
                  <a:gd name="connsiteY136" fmla="*/ 7401332 h 13511369"/>
                  <a:gd name="connsiteX137" fmla="*/ 6620494 w 12088748"/>
                  <a:gd name="connsiteY137" fmla="*/ 7432038 h 13511369"/>
                  <a:gd name="connsiteX138" fmla="*/ 6618112 w 12088748"/>
                  <a:gd name="connsiteY138" fmla="*/ 7351326 h 13511369"/>
                  <a:gd name="connsiteX139" fmla="*/ 6837188 w 12088748"/>
                  <a:gd name="connsiteY139" fmla="*/ 7243919 h 13511369"/>
                  <a:gd name="connsiteX140" fmla="*/ 6801469 w 12088748"/>
                  <a:gd name="connsiteY140" fmla="*/ 7089138 h 13511369"/>
                  <a:gd name="connsiteX141" fmla="*/ 6877669 w 12088748"/>
                  <a:gd name="connsiteY141" fmla="*/ 7072469 h 13511369"/>
                  <a:gd name="connsiteX142" fmla="*/ 6856237 w 12088748"/>
                  <a:gd name="connsiteY142" fmla="*/ 6982232 h 13511369"/>
                  <a:gd name="connsiteX143" fmla="*/ 6961013 w 12088748"/>
                  <a:gd name="connsiteY143" fmla="*/ 6984363 h 13511369"/>
                  <a:gd name="connsiteX144" fmla="*/ 7003876 w 12088748"/>
                  <a:gd name="connsiteY144" fmla="*/ 6903400 h 13511369"/>
                  <a:gd name="connsiteX145" fmla="*/ 7106269 w 12088748"/>
                  <a:gd name="connsiteY145" fmla="*/ 6936738 h 13511369"/>
                  <a:gd name="connsiteX146" fmla="*/ 7180088 w 12088748"/>
                  <a:gd name="connsiteY146" fmla="*/ 7039132 h 13511369"/>
                  <a:gd name="connsiteX147" fmla="*/ 7246763 w 12088748"/>
                  <a:gd name="connsiteY147" fmla="*/ 6979600 h 13511369"/>
                  <a:gd name="connsiteX148" fmla="*/ 7187232 w 12088748"/>
                  <a:gd name="connsiteY148" fmla="*/ 6843869 h 13511369"/>
                  <a:gd name="connsiteX149" fmla="*/ 7244381 w 12088748"/>
                  <a:gd name="connsiteY149" fmla="*/ 6896506 h 13511369"/>
                  <a:gd name="connsiteX150" fmla="*/ 7361063 w 12088748"/>
                  <a:gd name="connsiteY150" fmla="*/ 6934357 h 13511369"/>
                  <a:gd name="connsiteX151" fmla="*/ 7434882 w 12088748"/>
                  <a:gd name="connsiteY151" fmla="*/ 7006046 h 13511369"/>
                  <a:gd name="connsiteX152" fmla="*/ 7403926 w 12088748"/>
                  <a:gd name="connsiteY152" fmla="*/ 7144158 h 13511369"/>
                  <a:gd name="connsiteX153" fmla="*/ 7475363 w 12088748"/>
                  <a:gd name="connsiteY153" fmla="*/ 7108439 h 13511369"/>
                  <a:gd name="connsiteX154" fmla="*/ 7465837 w 12088748"/>
                  <a:gd name="connsiteY154" fmla="*/ 7077482 h 13511369"/>
                  <a:gd name="connsiteX155" fmla="*/ 7542038 w 12088748"/>
                  <a:gd name="connsiteY155" fmla="*/ 7163208 h 13511369"/>
                  <a:gd name="connsiteX156" fmla="*/ 7477744 w 12088748"/>
                  <a:gd name="connsiteY156" fmla="*/ 7244171 h 13511369"/>
                  <a:gd name="connsiteX157" fmla="*/ 7542037 w 12088748"/>
                  <a:gd name="connsiteY157" fmla="*/ 7325132 h 13511369"/>
                  <a:gd name="connsiteX158" fmla="*/ 7468219 w 12088748"/>
                  <a:gd name="connsiteY158" fmla="*/ 7344183 h 13511369"/>
                  <a:gd name="connsiteX159" fmla="*/ 7375351 w 12088748"/>
                  <a:gd name="connsiteY159" fmla="*/ 7296558 h 13511369"/>
                  <a:gd name="connsiteX160" fmla="*/ 7327726 w 12088748"/>
                  <a:gd name="connsiteY160" fmla="*/ 7406096 h 13511369"/>
                  <a:gd name="connsiteX161" fmla="*/ 7403926 w 12088748"/>
                  <a:gd name="connsiteY161" fmla="*/ 7425146 h 13511369"/>
                  <a:gd name="connsiteX162" fmla="*/ 7458694 w 12088748"/>
                  <a:gd name="connsiteY162" fmla="*/ 7484677 h 13511369"/>
                  <a:gd name="connsiteX163" fmla="*/ 7484888 w 12088748"/>
                  <a:gd name="connsiteY163" fmla="*/ 7515382 h 13511369"/>
                  <a:gd name="connsiteX164" fmla="*/ 7505128 w 12088748"/>
                  <a:gd name="connsiteY164" fmla="*/ 7467755 h 13511369"/>
                  <a:gd name="connsiteX165" fmla="*/ 7563469 w 12088748"/>
                  <a:gd name="connsiteY165" fmla="*/ 7529921 h 13511369"/>
                  <a:gd name="connsiteX166" fmla="*/ 7656338 w 12088748"/>
                  <a:gd name="connsiteY166" fmla="*/ 7615646 h 13511369"/>
                  <a:gd name="connsiteX167" fmla="*/ 7656338 w 12088748"/>
                  <a:gd name="connsiteY167" fmla="*/ 7510871 h 13511369"/>
                  <a:gd name="connsiteX168" fmla="*/ 7830168 w 12088748"/>
                  <a:gd name="connsiteY168" fmla="*/ 7606120 h 13511369"/>
                  <a:gd name="connsiteX169" fmla="*/ 7723013 w 12088748"/>
                  <a:gd name="connsiteY169" fmla="*/ 7370377 h 13511369"/>
                  <a:gd name="connsiteX170" fmla="*/ 7725394 w 12088748"/>
                  <a:gd name="connsiteY170" fmla="*/ 7234646 h 13511369"/>
                  <a:gd name="connsiteX171" fmla="*/ 7630144 w 12088748"/>
                  <a:gd name="connsiteY171" fmla="*/ 7206071 h 13511369"/>
                  <a:gd name="connsiteX172" fmla="*/ 7694437 w 12088748"/>
                  <a:gd name="connsiteY172" fmla="*/ 7039382 h 13511369"/>
                  <a:gd name="connsiteX173" fmla="*/ 8392144 w 12088748"/>
                  <a:gd name="connsiteY173" fmla="*/ 6653621 h 13511369"/>
                  <a:gd name="connsiteX174" fmla="*/ 8720757 w 12088748"/>
                  <a:gd name="connsiteY174" fmla="*/ 6591708 h 13511369"/>
                  <a:gd name="connsiteX175" fmla="*/ 8739807 w 12088748"/>
                  <a:gd name="connsiteY175" fmla="*/ 6696483 h 13511369"/>
                  <a:gd name="connsiteX176" fmla="*/ 8813626 w 12088748"/>
                  <a:gd name="connsiteY176" fmla="*/ 6701246 h 13511369"/>
                  <a:gd name="connsiteX177" fmla="*/ 8789812 w 12088748"/>
                  <a:gd name="connsiteY177" fmla="*/ 6548844 h 13511369"/>
                  <a:gd name="connsiteX178" fmla="*/ 9332737 w 12088748"/>
                  <a:gd name="connsiteY178" fmla="*/ 6544082 h 13511369"/>
                  <a:gd name="connsiteX179" fmla="*/ 9520856 w 12088748"/>
                  <a:gd name="connsiteY179" fmla="*/ 6494075 h 13511369"/>
                  <a:gd name="connsiteX180" fmla="*/ 9647062 w 12088748"/>
                  <a:gd name="connsiteY180" fmla="*/ 6298813 h 13511369"/>
                  <a:gd name="connsiteX181" fmla="*/ 9923287 w 12088748"/>
                  <a:gd name="connsiteY181" fmla="*/ 6334532 h 13511369"/>
                  <a:gd name="connsiteX182" fmla="*/ 9887569 w 12088748"/>
                  <a:gd name="connsiteY182" fmla="*/ 6420258 h 13511369"/>
                  <a:gd name="connsiteX183" fmla="*/ 9744694 w 12088748"/>
                  <a:gd name="connsiteY183" fmla="*/ 6434546 h 13511369"/>
                  <a:gd name="connsiteX184" fmla="*/ 9813749 w 12088748"/>
                  <a:gd name="connsiteY184" fmla="*/ 6489313 h 13511369"/>
                  <a:gd name="connsiteX185" fmla="*/ 9682782 w 12088748"/>
                  <a:gd name="connsiteY185" fmla="*/ 6517889 h 13511369"/>
                  <a:gd name="connsiteX186" fmla="*/ 9556576 w 12088748"/>
                  <a:gd name="connsiteY186" fmla="*/ 6508364 h 13511369"/>
                  <a:gd name="connsiteX187" fmla="*/ 9470850 w 12088748"/>
                  <a:gd name="connsiteY187" fmla="*/ 6544082 h 13511369"/>
                  <a:gd name="connsiteX188" fmla="*/ 9439894 w 12088748"/>
                  <a:gd name="connsiteY188" fmla="*/ 6848883 h 13511369"/>
                  <a:gd name="connsiteX189" fmla="*/ 9601819 w 12088748"/>
                  <a:gd name="connsiteY189" fmla="*/ 6882220 h 13511369"/>
                  <a:gd name="connsiteX190" fmla="*/ 9808987 w 12088748"/>
                  <a:gd name="connsiteY190" fmla="*/ 6696482 h 13511369"/>
                  <a:gd name="connsiteX191" fmla="*/ 9847088 w 12088748"/>
                  <a:gd name="connsiteY191" fmla="*/ 6794114 h 13511369"/>
                  <a:gd name="connsiteX192" fmla="*/ 9994726 w 12088748"/>
                  <a:gd name="connsiteY192" fmla="*/ 6717914 h 13511369"/>
                  <a:gd name="connsiteX193" fmla="*/ 9894713 w 12088748"/>
                  <a:gd name="connsiteY193" fmla="*/ 6956040 h 13511369"/>
                  <a:gd name="connsiteX194" fmla="*/ 10037588 w 12088748"/>
                  <a:gd name="connsiteY194" fmla="*/ 6898889 h 13511369"/>
                  <a:gd name="connsiteX195" fmla="*/ 10004251 w 12088748"/>
                  <a:gd name="connsiteY195" fmla="*/ 6986996 h 13511369"/>
                  <a:gd name="connsiteX196" fmla="*/ 10235232 w 12088748"/>
                  <a:gd name="connsiteY196" fmla="*/ 6984614 h 13511369"/>
                  <a:gd name="connsiteX197" fmla="*/ 10075687 w 12088748"/>
                  <a:gd name="connsiteY197" fmla="*/ 7039382 h 13511369"/>
                  <a:gd name="connsiteX198" fmla="*/ 9966151 w 12088748"/>
                  <a:gd name="connsiteY198" fmla="*/ 7096533 h 13511369"/>
                  <a:gd name="connsiteX199" fmla="*/ 9847088 w 12088748"/>
                  <a:gd name="connsiteY199" fmla="*/ 7210833 h 13511369"/>
                  <a:gd name="connsiteX200" fmla="*/ 9882806 w 12088748"/>
                  <a:gd name="connsiteY200" fmla="*/ 7270363 h 13511369"/>
                  <a:gd name="connsiteX201" fmla="*/ 9925669 w 12088748"/>
                  <a:gd name="connsiteY201" fmla="*/ 7320371 h 13511369"/>
                  <a:gd name="connsiteX202" fmla="*/ 10004251 w 12088748"/>
                  <a:gd name="connsiteY202" fmla="*/ 7287033 h 13511369"/>
                  <a:gd name="connsiteX203" fmla="*/ 10016156 w 12088748"/>
                  <a:gd name="connsiteY203" fmla="*/ 7348944 h 13511369"/>
                  <a:gd name="connsiteX204" fmla="*/ 10130457 w 12088748"/>
                  <a:gd name="connsiteY204" fmla="*/ 7210833 h 13511369"/>
                  <a:gd name="connsiteX205" fmla="*/ 10166176 w 12088748"/>
                  <a:gd name="connsiteY205" fmla="*/ 7356089 h 13511369"/>
                  <a:gd name="connsiteX206" fmla="*/ 10261426 w 12088748"/>
                  <a:gd name="connsiteY206" fmla="*/ 7239408 h 13511369"/>
                  <a:gd name="connsiteX207" fmla="*/ 10287619 w 12088748"/>
                  <a:gd name="connsiteY207" fmla="*/ 7401332 h 13511369"/>
                  <a:gd name="connsiteX208" fmla="*/ 10361437 w 12088748"/>
                  <a:gd name="connsiteY208" fmla="*/ 7477532 h 13511369"/>
                  <a:gd name="connsiteX209" fmla="*/ 10151887 w 12088748"/>
                  <a:gd name="connsiteY209" fmla="*/ 7591832 h 13511369"/>
                  <a:gd name="connsiteX210" fmla="*/ 10304288 w 12088748"/>
                  <a:gd name="connsiteY210" fmla="*/ 7741852 h 13511369"/>
                  <a:gd name="connsiteX211" fmla="*/ 10335244 w 12088748"/>
                  <a:gd name="connsiteY211" fmla="*/ 7644221 h 13511369"/>
                  <a:gd name="connsiteX212" fmla="*/ 10406680 w 12088748"/>
                  <a:gd name="connsiteY212" fmla="*/ 7732326 h 13511369"/>
                  <a:gd name="connsiteX213" fmla="*/ 10528126 w 12088748"/>
                  <a:gd name="connsiteY213" fmla="*/ 7691846 h 13511369"/>
                  <a:gd name="connsiteX214" fmla="*/ 10532887 w 12088748"/>
                  <a:gd name="connsiteY214" fmla="*/ 7777570 h 13511369"/>
                  <a:gd name="connsiteX215" fmla="*/ 10530506 w 12088748"/>
                  <a:gd name="connsiteY215" fmla="*/ 7875200 h 13511369"/>
                  <a:gd name="connsiteX216" fmla="*/ 10640043 w 12088748"/>
                  <a:gd name="connsiteY216" fmla="*/ 7837101 h 13511369"/>
                  <a:gd name="connsiteX217" fmla="*/ 10680526 w 12088748"/>
                  <a:gd name="connsiteY217" fmla="*/ 8075227 h 13511369"/>
                  <a:gd name="connsiteX218" fmla="*/ 10818637 w 12088748"/>
                  <a:gd name="connsiteY218" fmla="*/ 8106182 h 13511369"/>
                  <a:gd name="connsiteX219" fmla="*/ 10832925 w 12088748"/>
                  <a:gd name="connsiteY219" fmla="*/ 7815670 h 13511369"/>
                  <a:gd name="connsiteX220" fmla="*/ 10923413 w 12088748"/>
                  <a:gd name="connsiteY220" fmla="*/ 7791858 h 13511369"/>
                  <a:gd name="connsiteX221" fmla="*/ 10992469 w 12088748"/>
                  <a:gd name="connsiteY221" fmla="*/ 7620407 h 13511369"/>
                  <a:gd name="connsiteX222" fmla="*/ 10954369 w 12088748"/>
                  <a:gd name="connsiteY222" fmla="*/ 7491821 h 13511369"/>
                  <a:gd name="connsiteX223" fmla="*/ 10859119 w 12088748"/>
                  <a:gd name="connsiteY223" fmla="*/ 7479913 h 13511369"/>
                  <a:gd name="connsiteX224" fmla="*/ 10906743 w 12088748"/>
                  <a:gd name="connsiteY224" fmla="*/ 7360851 h 13511369"/>
                  <a:gd name="connsiteX225" fmla="*/ 10801969 w 12088748"/>
                  <a:gd name="connsiteY225" fmla="*/ 7289414 h 13511369"/>
                  <a:gd name="connsiteX226" fmla="*/ 10761487 w 12088748"/>
                  <a:gd name="connsiteY226" fmla="*/ 7058432 h 13511369"/>
                  <a:gd name="connsiteX227" fmla="*/ 10443987 w 12088748"/>
                  <a:gd name="connsiteY227" fmla="*/ 7020332 h 13511369"/>
                  <a:gd name="connsiteX228" fmla="*/ 10513838 w 12088748"/>
                  <a:gd name="connsiteY228" fmla="*/ 6915558 h 13511369"/>
                  <a:gd name="connsiteX229" fmla="*/ 10637663 w 12088748"/>
                  <a:gd name="connsiteY229" fmla="*/ 6896508 h 13511369"/>
                  <a:gd name="connsiteX230" fmla="*/ 10647187 w 12088748"/>
                  <a:gd name="connsiteY230" fmla="*/ 6810782 h 13511369"/>
                  <a:gd name="connsiteX231" fmla="*/ 10859912 w 12088748"/>
                  <a:gd name="connsiteY231" fmla="*/ 6899682 h 13511369"/>
                  <a:gd name="connsiteX232" fmla="*/ 10875787 w 12088748"/>
                  <a:gd name="connsiteY232" fmla="*/ 6677432 h 13511369"/>
                  <a:gd name="connsiteX233" fmla="*/ 10666237 w 12088748"/>
                  <a:gd name="connsiteY233" fmla="*/ 6772682 h 13511369"/>
                  <a:gd name="connsiteX234" fmla="*/ 10590037 w 12088748"/>
                  <a:gd name="connsiteY234" fmla="*/ 6544082 h 13511369"/>
                  <a:gd name="connsiteX235" fmla="*/ 10361437 w 12088748"/>
                  <a:gd name="connsiteY235" fmla="*/ 6753632 h 13511369"/>
                  <a:gd name="connsiteX236" fmla="*/ 10374138 w 12088748"/>
                  <a:gd name="connsiteY236" fmla="*/ 6588533 h 13511369"/>
                  <a:gd name="connsiteX237" fmla="*/ 10386837 w 12088748"/>
                  <a:gd name="connsiteY237" fmla="*/ 6464707 h 13511369"/>
                  <a:gd name="connsiteX238" fmla="*/ 10331672 w 12088748"/>
                  <a:gd name="connsiteY238" fmla="*/ 6436675 h 13511369"/>
                  <a:gd name="connsiteX239" fmla="*/ 10278888 w 12088748"/>
                  <a:gd name="connsiteY239" fmla="*/ 6452008 h 13511369"/>
                  <a:gd name="connsiteX240" fmla="*/ 10158237 w 12088748"/>
                  <a:gd name="connsiteY240" fmla="*/ 6236107 h 13511369"/>
                  <a:gd name="connsiteX241" fmla="*/ 10323338 w 12088748"/>
                  <a:gd name="connsiteY241" fmla="*/ 6274208 h 13511369"/>
                  <a:gd name="connsiteX242" fmla="*/ 10564638 w 12088748"/>
                  <a:gd name="connsiteY242" fmla="*/ 6274208 h 13511369"/>
                  <a:gd name="connsiteX243" fmla="*/ 10694812 w 12088748"/>
                  <a:gd name="connsiteY243" fmla="*/ 6134507 h 13511369"/>
                  <a:gd name="connsiteX244" fmla="*/ 10593213 w 12088748"/>
                  <a:gd name="connsiteY244" fmla="*/ 6023383 h 13511369"/>
                  <a:gd name="connsiteX245" fmla="*/ 10380487 w 12088748"/>
                  <a:gd name="connsiteY245" fmla="*/ 5975757 h 13511369"/>
                  <a:gd name="connsiteX246" fmla="*/ 10561462 w 12088748"/>
                  <a:gd name="connsiteY246" fmla="*/ 5845582 h 13511369"/>
                  <a:gd name="connsiteX247" fmla="*/ 10507488 w 12088748"/>
                  <a:gd name="connsiteY247" fmla="*/ 5728108 h 13511369"/>
                  <a:gd name="connsiteX248" fmla="*/ 10561463 w 12088748"/>
                  <a:gd name="connsiteY248" fmla="*/ 5607458 h 13511369"/>
                  <a:gd name="connsiteX249" fmla="*/ 10523362 w 12088748"/>
                  <a:gd name="connsiteY249" fmla="*/ 5604282 h 13511369"/>
                  <a:gd name="connsiteX250" fmla="*/ 10488438 w 12088748"/>
                  <a:gd name="connsiteY250" fmla="*/ 5528083 h 13511369"/>
                  <a:gd name="connsiteX251" fmla="*/ 10329687 w 12088748"/>
                  <a:gd name="connsiteY251" fmla="*/ 5375682 h 13511369"/>
                  <a:gd name="connsiteX252" fmla="*/ 10599563 w 12088748"/>
                  <a:gd name="connsiteY252" fmla="*/ 5480458 h 13511369"/>
                  <a:gd name="connsiteX253" fmla="*/ 10742437 w 12088748"/>
                  <a:gd name="connsiteY253" fmla="*/ 5439182 h 13511369"/>
                  <a:gd name="connsiteX254" fmla="*/ 10717038 w 12088748"/>
                  <a:gd name="connsiteY254" fmla="*/ 5686833 h 13511369"/>
                  <a:gd name="connsiteX255" fmla="*/ 10894837 w 12088748"/>
                  <a:gd name="connsiteY255" fmla="*/ 5724932 h 13511369"/>
                  <a:gd name="connsiteX256" fmla="*/ 10951988 w 12088748"/>
                  <a:gd name="connsiteY256" fmla="*/ 5550308 h 13511369"/>
                  <a:gd name="connsiteX257" fmla="*/ 10993262 w 12088748"/>
                  <a:gd name="connsiteY257" fmla="*/ 5321707 h 13511369"/>
                  <a:gd name="connsiteX258" fmla="*/ 10913888 w 12088748"/>
                  <a:gd name="connsiteY258" fmla="*/ 5118508 h 13511369"/>
                  <a:gd name="connsiteX259" fmla="*/ 10856737 w 12088748"/>
                  <a:gd name="connsiteY259" fmla="*/ 5020082 h 13511369"/>
                  <a:gd name="connsiteX260" fmla="*/ 10777363 w 12088748"/>
                  <a:gd name="connsiteY260" fmla="*/ 5137558 h 13511369"/>
                  <a:gd name="connsiteX261" fmla="*/ 10707513 w 12088748"/>
                  <a:gd name="connsiteY261" fmla="*/ 5096283 h 13511369"/>
                  <a:gd name="connsiteX262" fmla="*/ 10675763 w 12088748"/>
                  <a:gd name="connsiteY262" fmla="*/ 5216933 h 13511369"/>
                  <a:gd name="connsiteX263" fmla="*/ 10574162 w 12088748"/>
                  <a:gd name="connsiteY263" fmla="*/ 5220107 h 13511369"/>
                  <a:gd name="connsiteX264" fmla="*/ 10494787 w 12088748"/>
                  <a:gd name="connsiteY264" fmla="*/ 5077232 h 13511369"/>
                  <a:gd name="connsiteX265" fmla="*/ 10456687 w 12088748"/>
                  <a:gd name="connsiteY265" fmla="*/ 4924832 h 13511369"/>
                  <a:gd name="connsiteX266" fmla="*/ 10240787 w 12088748"/>
                  <a:gd name="connsiteY266" fmla="*/ 4928007 h 13511369"/>
                  <a:gd name="connsiteX267" fmla="*/ 10266187 w 12088748"/>
                  <a:gd name="connsiteY267" fmla="*/ 5153432 h 13511369"/>
                  <a:gd name="connsiteX268" fmla="*/ 10228088 w 12088748"/>
                  <a:gd name="connsiteY268" fmla="*/ 4959758 h 13511369"/>
                  <a:gd name="connsiteX269" fmla="*/ 10183637 w 12088748"/>
                  <a:gd name="connsiteY269" fmla="*/ 4972457 h 13511369"/>
                  <a:gd name="connsiteX270" fmla="*/ 10113787 w 12088748"/>
                  <a:gd name="connsiteY270" fmla="*/ 4861332 h 13511369"/>
                  <a:gd name="connsiteX271" fmla="*/ 10018538 w 12088748"/>
                  <a:gd name="connsiteY271" fmla="*/ 4931183 h 13511369"/>
                  <a:gd name="connsiteX272" fmla="*/ 9862962 w 12088748"/>
                  <a:gd name="connsiteY272" fmla="*/ 5058182 h 13511369"/>
                  <a:gd name="connsiteX273" fmla="*/ 10228087 w 12088748"/>
                  <a:gd name="connsiteY273" fmla="*/ 4724807 h 13511369"/>
                  <a:gd name="connsiteX274" fmla="*/ 10372550 w 12088748"/>
                  <a:gd name="connsiteY274" fmla="*/ 4634321 h 13511369"/>
                  <a:gd name="connsiteX275" fmla="*/ 10590037 w 12088748"/>
                  <a:gd name="connsiteY275" fmla="*/ 4581932 h 13511369"/>
                  <a:gd name="connsiteX276" fmla="*/ 10628138 w 12088748"/>
                  <a:gd name="connsiteY276" fmla="*/ 4461283 h 13511369"/>
                  <a:gd name="connsiteX277" fmla="*/ 10799588 w 12088748"/>
                  <a:gd name="connsiteY277" fmla="*/ 4334283 h 13511369"/>
                  <a:gd name="connsiteX278" fmla="*/ 10831337 w 12088748"/>
                  <a:gd name="connsiteY278" fmla="*/ 4080282 h 13511369"/>
                  <a:gd name="connsiteX279" fmla="*/ 10599562 w 12088748"/>
                  <a:gd name="connsiteY279" fmla="*/ 3997732 h 13511369"/>
                  <a:gd name="connsiteX280" fmla="*/ 10282063 w 12088748"/>
                  <a:gd name="connsiteY280" fmla="*/ 3950108 h 13511369"/>
                  <a:gd name="connsiteX281" fmla="*/ 10151887 w 12088748"/>
                  <a:gd name="connsiteY281" fmla="*/ 4010432 h 13511369"/>
                  <a:gd name="connsiteX282" fmla="*/ 10177288 w 12088748"/>
                  <a:gd name="connsiteY282" fmla="*/ 3845333 h 13511369"/>
                  <a:gd name="connsiteX283" fmla="*/ 10126488 w 12088748"/>
                  <a:gd name="connsiteY283" fmla="*/ 3670708 h 13511369"/>
                  <a:gd name="connsiteX284" fmla="*/ 10240787 w 12088748"/>
                  <a:gd name="connsiteY284" fmla="*/ 3708807 h 13511369"/>
                  <a:gd name="connsiteX285" fmla="*/ 10361438 w 12088748"/>
                  <a:gd name="connsiteY285" fmla="*/ 3600858 h 13511369"/>
                  <a:gd name="connsiteX286" fmla="*/ 10551938 w 12088748"/>
                  <a:gd name="connsiteY286" fmla="*/ 3661183 h 13511369"/>
                  <a:gd name="connsiteX287" fmla="*/ 10564638 w 12088748"/>
                  <a:gd name="connsiteY287" fmla="*/ 3477033 h 13511369"/>
                  <a:gd name="connsiteX288" fmla="*/ 10704337 w 12088748"/>
                  <a:gd name="connsiteY288" fmla="*/ 3515132 h 13511369"/>
                  <a:gd name="connsiteX289" fmla="*/ 10818637 w 12088748"/>
                  <a:gd name="connsiteY289" fmla="*/ 3210332 h 13511369"/>
                  <a:gd name="connsiteX290" fmla="*/ 10920238 w 12088748"/>
                  <a:gd name="connsiteY290" fmla="*/ 3299233 h 13511369"/>
                  <a:gd name="connsiteX291" fmla="*/ 11059937 w 12088748"/>
                  <a:gd name="connsiteY291" fmla="*/ 3283357 h 13511369"/>
                  <a:gd name="connsiteX292" fmla="*/ 11094862 w 12088748"/>
                  <a:gd name="connsiteY292" fmla="*/ 3508782 h 13511369"/>
                  <a:gd name="connsiteX293" fmla="*/ 11171063 w 12088748"/>
                  <a:gd name="connsiteY293" fmla="*/ 3251608 h 13511369"/>
                  <a:gd name="connsiteX294" fmla="*/ 11094863 w 12088748"/>
                  <a:gd name="connsiteY294" fmla="*/ 3165883 h 13511369"/>
                  <a:gd name="connsiteX295" fmla="*/ 11180587 w 12088748"/>
                  <a:gd name="connsiteY295" fmla="*/ 2911882 h 13511369"/>
                  <a:gd name="connsiteX296" fmla="*/ 10999613 w 12088748"/>
                  <a:gd name="connsiteY296" fmla="*/ 2988083 h 13511369"/>
                  <a:gd name="connsiteX297" fmla="*/ 10971037 w 12088748"/>
                  <a:gd name="connsiteY297" fmla="*/ 2918232 h 13511369"/>
                  <a:gd name="connsiteX298" fmla="*/ 10780537 w 12088748"/>
                  <a:gd name="connsiteY298" fmla="*/ 2715032 h 13511369"/>
                  <a:gd name="connsiteX299" fmla="*/ 10748788 w 12088748"/>
                  <a:gd name="connsiteY299" fmla="*/ 2530883 h 13511369"/>
                  <a:gd name="connsiteX300" fmla="*/ 10717038 w 12088748"/>
                  <a:gd name="connsiteY300" fmla="*/ 2435633 h 13511369"/>
                  <a:gd name="connsiteX301" fmla="*/ 10818637 w 12088748"/>
                  <a:gd name="connsiteY301" fmla="*/ 2334032 h 13511369"/>
                  <a:gd name="connsiteX302" fmla="*/ 11078988 w 12088748"/>
                  <a:gd name="connsiteY302" fmla="*/ 2099083 h 13511369"/>
                  <a:gd name="connsiteX303" fmla="*/ 11199637 w 12088748"/>
                  <a:gd name="connsiteY303" fmla="*/ 2118132 h 13511369"/>
                  <a:gd name="connsiteX304" fmla="*/ 11269488 w 12088748"/>
                  <a:gd name="connsiteY304" fmla="*/ 2029233 h 13511369"/>
                  <a:gd name="connsiteX305" fmla="*/ 11504437 w 12088748"/>
                  <a:gd name="connsiteY305" fmla="*/ 1921282 h 13511369"/>
                  <a:gd name="connsiteX306" fmla="*/ 11358388 w 12088748"/>
                  <a:gd name="connsiteY306" fmla="*/ 1851433 h 13511369"/>
                  <a:gd name="connsiteX307" fmla="*/ 11275837 w 12088748"/>
                  <a:gd name="connsiteY307" fmla="*/ 1705382 h 13511369"/>
                  <a:gd name="connsiteX308" fmla="*/ 11377437 w 12088748"/>
                  <a:gd name="connsiteY308" fmla="*/ 1279932 h 13511369"/>
                  <a:gd name="connsiteX309" fmla="*/ 11256787 w 12088748"/>
                  <a:gd name="connsiteY309" fmla="*/ 1019582 h 13511369"/>
                  <a:gd name="connsiteX310" fmla="*/ 11478244 w 12088748"/>
                  <a:gd name="connsiteY310" fmla="*/ 1355338 h 13511369"/>
                  <a:gd name="connsiteX311" fmla="*/ 11562778 w 12088748"/>
                  <a:gd name="connsiteY311" fmla="*/ 1269363 h 13511369"/>
                  <a:gd name="connsiteX312" fmla="*/ 11655250 w 12088748"/>
                  <a:gd name="connsiteY312" fmla="*/ 1156107 h 13511369"/>
                  <a:gd name="connsiteX313" fmla="*/ 11891787 w 12088748"/>
                  <a:gd name="connsiteY313" fmla="*/ 1476782 h 13511369"/>
                  <a:gd name="connsiteX314" fmla="*/ 11946159 w 12088748"/>
                  <a:gd name="connsiteY314" fmla="*/ 1559875 h 13511369"/>
                  <a:gd name="connsiteX315" fmla="*/ 12088637 w 12088748"/>
                  <a:gd name="connsiteY315" fmla="*/ 1578383 h 13511369"/>
                  <a:gd name="connsiteX316" fmla="*/ 11923537 w 12088748"/>
                  <a:gd name="connsiteY316" fmla="*/ 1133883 h 13511369"/>
                  <a:gd name="connsiteX317" fmla="*/ 11910837 w 12088748"/>
                  <a:gd name="connsiteY317" fmla="*/ 917982 h 13511369"/>
                  <a:gd name="connsiteX318" fmla="*/ 11777487 w 12088748"/>
                  <a:gd name="connsiteY318" fmla="*/ 721132 h 13511369"/>
                  <a:gd name="connsiteX319" fmla="*/ 11752087 w 12088748"/>
                  <a:gd name="connsiteY319" fmla="*/ 448082 h 13511369"/>
                  <a:gd name="connsiteX320" fmla="*/ 11294887 w 12088748"/>
                  <a:gd name="connsiteY320" fmla="*/ 168683 h 13511369"/>
                  <a:gd name="connsiteX321" fmla="*/ 11180587 w 12088748"/>
                  <a:gd name="connsiteY321" fmla="*/ 67082 h 13511369"/>
                  <a:gd name="connsiteX322" fmla="*/ 10774187 w 12088748"/>
                  <a:gd name="connsiteY322" fmla="*/ 86132 h 13511369"/>
                  <a:gd name="connsiteX323" fmla="*/ 10507487 w 12088748"/>
                  <a:gd name="connsiteY323" fmla="*/ 41682 h 13511369"/>
                  <a:gd name="connsiteX324" fmla="*/ 10434065 w 12088748"/>
                  <a:gd name="connsiteY324" fmla="*/ 278763 h 13511369"/>
                  <a:gd name="connsiteX325" fmla="*/ 10488834 w 12088748"/>
                  <a:gd name="connsiteY325" fmla="*/ 581181 h 13511369"/>
                  <a:gd name="connsiteX326" fmla="*/ 10436447 w 12088748"/>
                  <a:gd name="connsiteY326" fmla="*/ 747869 h 13511369"/>
                  <a:gd name="connsiteX327" fmla="*/ 10488834 w 12088748"/>
                  <a:gd name="connsiteY327" fmla="*/ 890744 h 13511369"/>
                  <a:gd name="connsiteX328" fmla="*/ 10475737 w 12088748"/>
                  <a:gd name="connsiteY328" fmla="*/ 1095782 h 13511369"/>
                  <a:gd name="connsiteX329" fmla="*/ 10398347 w 12088748"/>
                  <a:gd name="connsiteY329" fmla="*/ 1105056 h 13511369"/>
                  <a:gd name="connsiteX330" fmla="*/ 10295953 w 12088748"/>
                  <a:gd name="connsiteY330" fmla="*/ 1193163 h 13511369"/>
                  <a:gd name="connsiteX331" fmla="*/ 10288809 w 12088748"/>
                  <a:gd name="connsiteY331" fmla="*/ 1283650 h 13511369"/>
                  <a:gd name="connsiteX332" fmla="*/ 10150697 w 12088748"/>
                  <a:gd name="connsiteY332" fmla="*/ 1397950 h 13511369"/>
                  <a:gd name="connsiteX333" fmla="*/ 10176890 w 12088748"/>
                  <a:gd name="connsiteY333" fmla="*/ 1555113 h 13511369"/>
                  <a:gd name="connsiteX334" fmla="*/ 10267378 w 12088748"/>
                  <a:gd name="connsiteY334" fmla="*/ 1640838 h 13511369"/>
                  <a:gd name="connsiteX335" fmla="*/ 10168556 w 12088748"/>
                  <a:gd name="connsiteY335" fmla="*/ 1710144 h 13511369"/>
                  <a:gd name="connsiteX336" fmla="*/ 10169747 w 12088748"/>
                  <a:gd name="connsiteY336" fmla="*/ 1974212 h 13511369"/>
                  <a:gd name="connsiteX337" fmla="*/ 10195940 w 12088748"/>
                  <a:gd name="connsiteY337" fmla="*/ 2128994 h 13511369"/>
                  <a:gd name="connsiteX338" fmla="*/ 9986390 w 12088748"/>
                  <a:gd name="connsiteY338" fmla="*/ 2152806 h 13511369"/>
                  <a:gd name="connsiteX339" fmla="*/ 10012584 w 12088748"/>
                  <a:gd name="connsiteY339" fmla="*/ 2438556 h 13511369"/>
                  <a:gd name="connsiteX340" fmla="*/ 9923287 w 12088748"/>
                  <a:gd name="connsiteY340" fmla="*/ 2486432 h 13511369"/>
                  <a:gd name="connsiteX341" fmla="*/ 9836372 w 12088748"/>
                  <a:gd name="connsiteY341" fmla="*/ 2433794 h 13511369"/>
                  <a:gd name="connsiteX342" fmla="*/ 9698259 w 12088748"/>
                  <a:gd name="connsiteY342" fmla="*/ 2379025 h 13511369"/>
                  <a:gd name="connsiteX343" fmla="*/ 9650634 w 12088748"/>
                  <a:gd name="connsiteY343" fmla="*/ 2271869 h 13511369"/>
                  <a:gd name="connsiteX344" fmla="*/ 9519665 w 12088748"/>
                  <a:gd name="connsiteY344" fmla="*/ 2290919 h 13511369"/>
                  <a:gd name="connsiteX345" fmla="*/ 9305353 w 12088748"/>
                  <a:gd name="connsiteY345" fmla="*/ 2112325 h 13511369"/>
                  <a:gd name="connsiteX346" fmla="*/ 9176765 w 12088748"/>
                  <a:gd name="connsiteY346" fmla="*/ 2209956 h 13511369"/>
                  <a:gd name="connsiteX347" fmla="*/ 9123187 w 12088748"/>
                  <a:gd name="connsiteY347" fmla="*/ 2105432 h 13511369"/>
                  <a:gd name="connsiteX348" fmla="*/ 8936259 w 12088748"/>
                  <a:gd name="connsiteY348" fmla="*/ 2012313 h 13511369"/>
                  <a:gd name="connsiteX349" fmla="*/ 8874347 w 12088748"/>
                  <a:gd name="connsiteY349" fmla="*/ 2231388 h 13511369"/>
                  <a:gd name="connsiteX350" fmla="*/ 8881490 w 12088748"/>
                  <a:gd name="connsiteY350" fmla="*/ 2321875 h 13511369"/>
                  <a:gd name="connsiteX351" fmla="*/ 8781478 w 12088748"/>
                  <a:gd name="connsiteY351" fmla="*/ 2293300 h 13511369"/>
                  <a:gd name="connsiteX352" fmla="*/ 8579072 w 12088748"/>
                  <a:gd name="connsiteY352" fmla="*/ 2374263 h 13511369"/>
                  <a:gd name="connsiteX353" fmla="*/ 8418337 w 12088748"/>
                  <a:gd name="connsiteY353" fmla="*/ 2848382 h 13511369"/>
                  <a:gd name="connsiteX354" fmla="*/ 8300465 w 12088748"/>
                  <a:gd name="connsiteY354" fmla="*/ 2740975 h 13511369"/>
                  <a:gd name="connsiteX355" fmla="*/ 8262365 w 12088748"/>
                  <a:gd name="connsiteY355" fmla="*/ 2845750 h 13511369"/>
                  <a:gd name="connsiteX356" fmla="*/ 8095678 w 12088748"/>
                  <a:gd name="connsiteY356" fmla="*/ 2810031 h 13511369"/>
                  <a:gd name="connsiteX357" fmla="*/ 8019478 w 12088748"/>
                  <a:gd name="connsiteY357" fmla="*/ 2614769 h 13511369"/>
                  <a:gd name="connsiteX358" fmla="*/ 7595615 w 12088748"/>
                  <a:gd name="connsiteY358" fmla="*/ 2443319 h 13511369"/>
                  <a:gd name="connsiteX359" fmla="*/ 7526559 w 12088748"/>
                  <a:gd name="connsiteY359" fmla="*/ 2407600 h 13511369"/>
                  <a:gd name="connsiteX360" fmla="*/ 7613237 w 12088748"/>
                  <a:gd name="connsiteY360"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354984 w 12088748"/>
                  <a:gd name="connsiteY13" fmla="*/ 1402713 h 13511369"/>
                  <a:gd name="connsiteX14" fmla="*/ 6181153 w 12088748"/>
                  <a:gd name="connsiteY14" fmla="*/ 1433669 h 13511369"/>
                  <a:gd name="connsiteX15" fmla="*/ 6052565 w 12088748"/>
                  <a:gd name="connsiteY15" fmla="*/ 1269363 h 13511369"/>
                  <a:gd name="connsiteX16" fmla="*/ 1767267 w 12088748"/>
                  <a:gd name="connsiteY16" fmla="*/ 1915634 h 13511369"/>
                  <a:gd name="connsiteX17" fmla="*/ 2814065 w 12088748"/>
                  <a:gd name="connsiteY17" fmla="*/ 5819932 h 13511369"/>
                  <a:gd name="connsiteX18" fmla="*/ 2846212 w 12088748"/>
                  <a:gd name="connsiteY18" fmla="*/ 6036875 h 13511369"/>
                  <a:gd name="connsiteX19" fmla="*/ 2836687 w 12088748"/>
                  <a:gd name="connsiteY19" fmla="*/ 6239282 h 13511369"/>
                  <a:gd name="connsiteX20" fmla="*/ 2611659 w 12088748"/>
                  <a:gd name="connsiteY20" fmla="*/ 6322375 h 13511369"/>
                  <a:gd name="connsiteX21" fmla="*/ 2627137 w 12088748"/>
                  <a:gd name="connsiteY21" fmla="*/ 6448832 h 13511369"/>
                  <a:gd name="connsiteX22" fmla="*/ 2531887 w 12088748"/>
                  <a:gd name="connsiteY22" fmla="*/ 6696482 h 13511369"/>
                  <a:gd name="connsiteX23" fmla="*/ 2585465 w 12088748"/>
                  <a:gd name="connsiteY23" fmla="*/ 6812913 h 13511369"/>
                  <a:gd name="connsiteX24" fmla="*/ 2535459 w 12088748"/>
                  <a:gd name="connsiteY24" fmla="*/ 6872444 h 13511369"/>
                  <a:gd name="connsiteX25" fmla="*/ 2478309 w 12088748"/>
                  <a:gd name="connsiteY25" fmla="*/ 6981982 h 13511369"/>
                  <a:gd name="connsiteX26" fmla="*/ 2365199 w 12088748"/>
                  <a:gd name="connsiteY26" fmla="*/ 7022714 h 13511369"/>
                  <a:gd name="connsiteX27" fmla="*/ 2123503 w 12088748"/>
                  <a:gd name="connsiteY27" fmla="*/ 7248682 h 13511369"/>
                  <a:gd name="connsiteX28" fmla="*/ 2171128 w 12088748"/>
                  <a:gd name="connsiteY28" fmla="*/ 7551100 h 13511369"/>
                  <a:gd name="connsiteX29" fmla="*/ 2143743 w 12088748"/>
                  <a:gd name="connsiteY29" fmla="*/ 7627551 h 13511369"/>
                  <a:gd name="connsiteX30" fmla="*/ 1973484 w 12088748"/>
                  <a:gd name="connsiteY30" fmla="*/ 7703500 h 13511369"/>
                  <a:gd name="connsiteX31" fmla="*/ 1867519 w 12088748"/>
                  <a:gd name="connsiteY31" fmla="*/ 7841863 h 13511369"/>
                  <a:gd name="connsiteX32" fmla="*/ 1842515 w 12088748"/>
                  <a:gd name="connsiteY32" fmla="*/ 8084500 h 13511369"/>
                  <a:gd name="connsiteX33" fmla="*/ 1721072 w 12088748"/>
                  <a:gd name="connsiteY33" fmla="*/ 8148794 h 13511369"/>
                  <a:gd name="connsiteX34" fmla="*/ 1703212 w 12088748"/>
                  <a:gd name="connsiteY34" fmla="*/ 8291919 h 13511369"/>
                  <a:gd name="connsiteX35" fmla="*/ 1671065 w 12088748"/>
                  <a:gd name="connsiteY35" fmla="*/ 8510744 h 13511369"/>
                  <a:gd name="connsiteX36" fmla="*/ 1716309 w 12088748"/>
                  <a:gd name="connsiteY36" fmla="*/ 8653619 h 13511369"/>
                  <a:gd name="connsiteX37" fmla="*/ 1706784 w 12088748"/>
                  <a:gd name="connsiteY37" fmla="*/ 8772682 h 13511369"/>
                  <a:gd name="connsiteX38" fmla="*/ 1788937 w 12088748"/>
                  <a:gd name="connsiteY38" fmla="*/ 8963432 h 13511369"/>
                  <a:gd name="connsiteX39" fmla="*/ 1657969 w 12088748"/>
                  <a:gd name="connsiteY39" fmla="*/ 9413488 h 13511369"/>
                  <a:gd name="connsiteX40" fmla="*/ 1506759 w 12088748"/>
                  <a:gd name="connsiteY40" fmla="*/ 9498963 h 13511369"/>
                  <a:gd name="connsiteX41" fmla="*/ 1463897 w 12088748"/>
                  <a:gd name="connsiteY41" fmla="*/ 9682319 h 13511369"/>
                  <a:gd name="connsiteX42" fmla="*/ 1321022 w 12088748"/>
                  <a:gd name="connsiteY42" fmla="*/ 9748994 h 13511369"/>
                  <a:gd name="connsiteX43" fmla="*/ 1312687 w 12088748"/>
                  <a:gd name="connsiteY43" fmla="*/ 9839732 h 13511369"/>
                  <a:gd name="connsiteX44" fmla="*/ 1237678 w 12088748"/>
                  <a:gd name="connsiteY44" fmla="*/ 9970450 h 13511369"/>
                  <a:gd name="connsiteX45" fmla="*/ 1254347 w 12088748"/>
                  <a:gd name="connsiteY45" fmla="*/ 10151425 h 13511369"/>
                  <a:gd name="connsiteX46" fmla="*/ 1179337 w 12088748"/>
                  <a:gd name="connsiteY46" fmla="*/ 10315982 h 13511369"/>
                  <a:gd name="connsiteX47" fmla="*/ 932878 w 12088748"/>
                  <a:gd name="connsiteY47" fmla="*/ 10353832 h 13511369"/>
                  <a:gd name="connsiteX48" fmla="*/ 817387 w 12088748"/>
                  <a:gd name="connsiteY48" fmla="*/ 10468382 h 13511369"/>
                  <a:gd name="connsiteX49" fmla="*/ 678084 w 12088748"/>
                  <a:gd name="connsiteY49" fmla="*/ 10480038 h 13511369"/>
                  <a:gd name="connsiteX50" fmla="*/ 585215 w 12088748"/>
                  <a:gd name="connsiteY50" fmla="*/ 10544332 h 13511369"/>
                  <a:gd name="connsiteX51" fmla="*/ 497109 w 12088748"/>
                  <a:gd name="connsiteY51" fmla="*/ 10503850 h 13511369"/>
                  <a:gd name="connsiteX52" fmla="*/ 399478 w 12088748"/>
                  <a:gd name="connsiteY52" fmla="*/ 10510994 h 13511369"/>
                  <a:gd name="connsiteX53" fmla="*/ 301847 w 12088748"/>
                  <a:gd name="connsiteY53" fmla="*/ 10482419 h 13511369"/>
                  <a:gd name="connsiteX54" fmla="*/ 238743 w 12088748"/>
                  <a:gd name="connsiteY54" fmla="*/ 10535057 h 13511369"/>
                  <a:gd name="connsiteX55" fmla="*/ 17287 w 12088748"/>
                  <a:gd name="connsiteY55" fmla="*/ 10430282 h 13511369"/>
                  <a:gd name="connsiteX56" fmla="*/ 78009 w 12088748"/>
                  <a:gd name="connsiteY56" fmla="*/ 10608625 h 13511369"/>
                  <a:gd name="connsiteX57" fmla="*/ 11334 w 12088748"/>
                  <a:gd name="connsiteY57" fmla="*/ 10787219 h 13511369"/>
                  <a:gd name="connsiteX58" fmla="*/ 112537 w 12088748"/>
                  <a:gd name="connsiteY58" fmla="*/ 11056551 h 13511369"/>
                  <a:gd name="connsiteX59" fmla="*/ 8953 w 12088748"/>
                  <a:gd name="connsiteY59" fmla="*/ 11234894 h 13511369"/>
                  <a:gd name="connsiteX60" fmla="*/ 17287 w 12088748"/>
                  <a:gd name="connsiteY60" fmla="*/ 11420882 h 13511369"/>
                  <a:gd name="connsiteX61" fmla="*/ 158972 w 12088748"/>
                  <a:gd name="connsiteY61" fmla="*/ 11470638 h 13511369"/>
                  <a:gd name="connsiteX62" fmla="*/ 455437 w 12088748"/>
                  <a:gd name="connsiteY62" fmla="*/ 11497082 h 13511369"/>
                  <a:gd name="connsiteX63" fmla="*/ 623315 w 12088748"/>
                  <a:gd name="connsiteY63" fmla="*/ 11544457 h 13511369"/>
                  <a:gd name="connsiteX64" fmla="*/ 737615 w 12088748"/>
                  <a:gd name="connsiteY64" fmla="*/ 11489688 h 13511369"/>
                  <a:gd name="connsiteX65" fmla="*/ 912637 w 12088748"/>
                  <a:gd name="connsiteY65" fmla="*/ 11535182 h 13511369"/>
                  <a:gd name="connsiteX66" fmla="*/ 1078134 w 12088748"/>
                  <a:gd name="connsiteY66" fmla="*/ 11413488 h 13511369"/>
                  <a:gd name="connsiteX67" fmla="*/ 1155524 w 12088748"/>
                  <a:gd name="connsiteY67" fmla="*/ 11470889 h 13511369"/>
                  <a:gd name="connsiteX68" fmla="*/ 1294828 w 12088748"/>
                  <a:gd name="connsiteY68" fmla="*/ 11496832 h 13511369"/>
                  <a:gd name="connsiteX69" fmla="*/ 1466278 w 12088748"/>
                  <a:gd name="connsiteY69" fmla="*/ 11508738 h 13511369"/>
                  <a:gd name="connsiteX70" fmla="*/ 1552003 w 12088748"/>
                  <a:gd name="connsiteY70" fmla="*/ 11573032 h 13511369"/>
                  <a:gd name="connsiteX71" fmla="*/ 1652015 w 12088748"/>
                  <a:gd name="connsiteY71" fmla="*/ 11580175 h 13511369"/>
                  <a:gd name="connsiteX72" fmla="*/ 1731787 w 12088748"/>
                  <a:gd name="connsiteY72" fmla="*/ 11592332 h 13511369"/>
                  <a:gd name="connsiteX73" fmla="*/ 1659159 w 12088748"/>
                  <a:gd name="connsiteY73" fmla="*/ 11737338 h 13511369"/>
                  <a:gd name="connsiteX74" fmla="*/ 1693687 w 12088748"/>
                  <a:gd name="connsiteY74" fmla="*/ 11992382 h 13511369"/>
                  <a:gd name="connsiteX75" fmla="*/ 1871090 w 12088748"/>
                  <a:gd name="connsiteY75" fmla="*/ 12130244 h 13511369"/>
                  <a:gd name="connsiteX76" fmla="*/ 1993724 w 12088748"/>
                  <a:gd name="connsiteY76" fmla="*/ 12056676 h 13511369"/>
                  <a:gd name="connsiteX77" fmla="*/ 2066353 w 12088748"/>
                  <a:gd name="connsiteY77" fmla="*/ 12104050 h 13511369"/>
                  <a:gd name="connsiteX78" fmla="*/ 2142553 w 12088748"/>
                  <a:gd name="connsiteY78" fmla="*/ 12034994 h 13511369"/>
                  <a:gd name="connsiteX79" fmla="*/ 2242565 w 12088748"/>
                  <a:gd name="connsiteY79" fmla="*/ 12058807 h 13511369"/>
                  <a:gd name="connsiteX80" fmla="*/ 2473547 w 12088748"/>
                  <a:gd name="connsiteY80" fmla="*/ 12008800 h 13511369"/>
                  <a:gd name="connsiteX81" fmla="*/ 2524743 w 12088748"/>
                  <a:gd name="connsiteY81" fmla="*/ 11899513 h 13511369"/>
                  <a:gd name="connsiteX82" fmla="*/ 2893837 w 12088748"/>
                  <a:gd name="connsiteY82" fmla="*/ 12030482 h 13511369"/>
                  <a:gd name="connsiteX83" fmla="*/ 2983134 w 12088748"/>
                  <a:gd name="connsiteY83" fmla="*/ 12018325 h 13511369"/>
                  <a:gd name="connsiteX84" fmla="*/ 3084337 w 12088748"/>
                  <a:gd name="connsiteY84" fmla="*/ 12182882 h 13511369"/>
                  <a:gd name="connsiteX85" fmla="*/ 3323653 w 12088748"/>
                  <a:gd name="connsiteY85" fmla="*/ 12127863 h 13511369"/>
                  <a:gd name="connsiteX86" fmla="*/ 3433190 w 12088748"/>
                  <a:gd name="connsiteY86" fmla="*/ 12196919 h 13511369"/>
                  <a:gd name="connsiteX87" fmla="*/ 3586781 w 12088748"/>
                  <a:gd name="connsiteY87" fmla="*/ 12266226 h 13511369"/>
                  <a:gd name="connsiteX88" fmla="*/ 3522487 w 12088748"/>
                  <a:gd name="connsiteY88" fmla="*/ 12387670 h 13511369"/>
                  <a:gd name="connsiteX89" fmla="*/ 3607022 w 12088748"/>
                  <a:gd name="connsiteY89" fmla="*/ 12592207 h 13511369"/>
                  <a:gd name="connsiteX90" fmla="*/ 3560587 w 12088748"/>
                  <a:gd name="connsiteY90" fmla="*/ 12773432 h 13511369"/>
                  <a:gd name="connsiteX91" fmla="*/ 3545109 w 12088748"/>
                  <a:gd name="connsiteY91" fmla="*/ 12987494 h 13511369"/>
                  <a:gd name="connsiteX92" fmla="*/ 3636787 w 12088748"/>
                  <a:gd name="connsiteY92" fmla="*/ 13211582 h 13511369"/>
                  <a:gd name="connsiteX93" fmla="*/ 3922537 w 12088748"/>
                  <a:gd name="connsiteY93" fmla="*/ 13440182 h 13511369"/>
                  <a:gd name="connsiteX94" fmla="*/ 4514278 w 12088748"/>
                  <a:gd name="connsiteY94" fmla="*/ 13511369 h 13511369"/>
                  <a:gd name="connsiteX95" fmla="*/ 4549996 w 12088748"/>
                  <a:gd name="connsiteY95" fmla="*/ 13442312 h 13511369"/>
                  <a:gd name="connsiteX96" fmla="*/ 4208287 w 12088748"/>
                  <a:gd name="connsiteY96" fmla="*/ 13154432 h 13511369"/>
                  <a:gd name="connsiteX97" fmla="*/ 4635722 w 12088748"/>
                  <a:gd name="connsiteY97" fmla="*/ 13268482 h 13511369"/>
                  <a:gd name="connsiteX98" fmla="*/ 4951237 w 12088748"/>
                  <a:gd name="connsiteY98" fmla="*/ 13268732 h 13511369"/>
                  <a:gd name="connsiteX99" fmla="*/ 5052440 w 12088748"/>
                  <a:gd name="connsiteY99" fmla="*/ 13058932 h 13511369"/>
                  <a:gd name="connsiteX100" fmla="*/ 5011959 w 12088748"/>
                  <a:gd name="connsiteY100" fmla="*/ 12985113 h 13511369"/>
                  <a:gd name="connsiteX101" fmla="*/ 5008387 w 12088748"/>
                  <a:gd name="connsiteY101" fmla="*/ 12678182 h 13511369"/>
                  <a:gd name="connsiteX102" fmla="*/ 5084587 w 12088748"/>
                  <a:gd name="connsiteY102" fmla="*/ 12563882 h 13511369"/>
                  <a:gd name="connsiteX103" fmla="*/ 5046487 w 12088748"/>
                  <a:gd name="connsiteY103" fmla="*/ 12225745 h 13511369"/>
                  <a:gd name="connsiteX104" fmla="*/ 5375100 w 12088748"/>
                  <a:gd name="connsiteY104" fmla="*/ 12097157 h 13511369"/>
                  <a:gd name="connsiteX105" fmla="*/ 5656087 w 12088748"/>
                  <a:gd name="connsiteY105" fmla="*/ 12180502 h 13511369"/>
                  <a:gd name="connsiteX106" fmla="*/ 5541787 w 12088748"/>
                  <a:gd name="connsiteY106" fmla="*/ 11249432 h 13511369"/>
                  <a:gd name="connsiteX107" fmla="*/ 5602510 w 12088748"/>
                  <a:gd name="connsiteY107" fmla="*/ 10722925 h 13511369"/>
                  <a:gd name="connsiteX108" fmla="*/ 5485827 w 12088748"/>
                  <a:gd name="connsiteY108" fmla="*/ 10663394 h 13511369"/>
                  <a:gd name="connsiteX109" fmla="*/ 5602509 w 12088748"/>
                  <a:gd name="connsiteY109" fmla="*/ 10701495 h 13511369"/>
                  <a:gd name="connsiteX110" fmla="*/ 5628703 w 12088748"/>
                  <a:gd name="connsiteY110" fmla="*/ 10160950 h 13511369"/>
                  <a:gd name="connsiteX111" fmla="*/ 5715618 w 12088748"/>
                  <a:gd name="connsiteY111" fmla="*/ 9775438 h 13511369"/>
                  <a:gd name="connsiteX112" fmla="*/ 5847778 w 12088748"/>
                  <a:gd name="connsiteY112" fmla="*/ 9408475 h 13511369"/>
                  <a:gd name="connsiteX113" fmla="*/ 5938265 w 12088748"/>
                  <a:gd name="connsiteY113" fmla="*/ 9196544 h 13511369"/>
                  <a:gd name="connsiteX114" fmla="*/ 5776340 w 12088748"/>
                  <a:gd name="connsiteY114" fmla="*/ 9329894 h 13511369"/>
                  <a:gd name="connsiteX115" fmla="*/ 5940647 w 12088748"/>
                  <a:gd name="connsiteY115" fmla="*/ 9137013 h 13511369"/>
                  <a:gd name="connsiteX116" fmla="*/ 5972794 w 12088748"/>
                  <a:gd name="connsiteY116" fmla="*/ 8956289 h 13511369"/>
                  <a:gd name="connsiteX117" fmla="*/ 5976365 w 12088748"/>
                  <a:gd name="connsiteY117" fmla="*/ 9087006 h 13511369"/>
                  <a:gd name="connsiteX118" fmla="*/ 6458567 w 12088748"/>
                  <a:gd name="connsiteY118" fmla="*/ 8201432 h 13511369"/>
                  <a:gd name="connsiteX119" fmla="*/ 6221634 w 12088748"/>
                  <a:gd name="connsiteY119" fmla="*/ 8101170 h 13511369"/>
                  <a:gd name="connsiteX120" fmla="*/ 6443090 w 12088748"/>
                  <a:gd name="connsiteY120" fmla="*/ 8110694 h 13511369"/>
                  <a:gd name="connsiteX121" fmla="*/ 6713363 w 12088748"/>
                  <a:gd name="connsiteY121" fmla="*/ 8074975 h 13511369"/>
                  <a:gd name="connsiteX122" fmla="*/ 6872907 w 12088748"/>
                  <a:gd name="connsiteY122" fmla="*/ 8032113 h 13511369"/>
                  <a:gd name="connsiteX123" fmla="*/ 6802659 w 12088748"/>
                  <a:gd name="connsiteY123" fmla="*/ 7972582 h 13511369"/>
                  <a:gd name="connsiteX124" fmla="*/ 6894339 w 12088748"/>
                  <a:gd name="connsiteY124" fmla="*/ 7846626 h 13511369"/>
                  <a:gd name="connsiteX125" fmla="*/ 6997921 w 12088748"/>
                  <a:gd name="connsiteY125" fmla="*/ 7867807 h 13511369"/>
                  <a:gd name="connsiteX126" fmla="*/ 7034832 w 12088748"/>
                  <a:gd name="connsiteY126" fmla="*/ 7793990 h 13511369"/>
                  <a:gd name="connsiteX127" fmla="*/ 6961013 w 12088748"/>
                  <a:gd name="connsiteY127" fmla="*/ 7693975 h 13511369"/>
                  <a:gd name="connsiteX128" fmla="*/ 6927676 w 12088748"/>
                  <a:gd name="connsiteY128" fmla="*/ 7596344 h 13511369"/>
                  <a:gd name="connsiteX129" fmla="*/ 6837187 w 12088748"/>
                  <a:gd name="connsiteY129" fmla="*/ 7591832 h 13511369"/>
                  <a:gd name="connsiteX130" fmla="*/ 6763369 w 12088748"/>
                  <a:gd name="connsiteY130" fmla="*/ 7674925 h 13511369"/>
                  <a:gd name="connsiteX131" fmla="*/ 6627637 w 12088748"/>
                  <a:gd name="connsiteY131" fmla="*/ 7687082 h 13511369"/>
                  <a:gd name="connsiteX132" fmla="*/ 6687169 w 12088748"/>
                  <a:gd name="connsiteY132" fmla="*/ 7617775 h 13511369"/>
                  <a:gd name="connsiteX133" fmla="*/ 6699076 w 12088748"/>
                  <a:gd name="connsiteY133" fmla="*/ 7529669 h 13511369"/>
                  <a:gd name="connsiteX134" fmla="*/ 6720506 w 12088748"/>
                  <a:gd name="connsiteY134" fmla="*/ 7467756 h 13511369"/>
                  <a:gd name="connsiteX135" fmla="*/ 6684787 w 12088748"/>
                  <a:gd name="connsiteY135" fmla="*/ 7401332 h 13511369"/>
                  <a:gd name="connsiteX136" fmla="*/ 6620494 w 12088748"/>
                  <a:gd name="connsiteY136" fmla="*/ 7432038 h 13511369"/>
                  <a:gd name="connsiteX137" fmla="*/ 6618112 w 12088748"/>
                  <a:gd name="connsiteY137" fmla="*/ 7351326 h 13511369"/>
                  <a:gd name="connsiteX138" fmla="*/ 6837188 w 12088748"/>
                  <a:gd name="connsiteY138" fmla="*/ 7243919 h 13511369"/>
                  <a:gd name="connsiteX139" fmla="*/ 6801469 w 12088748"/>
                  <a:gd name="connsiteY139" fmla="*/ 7089138 h 13511369"/>
                  <a:gd name="connsiteX140" fmla="*/ 6877669 w 12088748"/>
                  <a:gd name="connsiteY140" fmla="*/ 7072469 h 13511369"/>
                  <a:gd name="connsiteX141" fmla="*/ 6856237 w 12088748"/>
                  <a:gd name="connsiteY141" fmla="*/ 6982232 h 13511369"/>
                  <a:gd name="connsiteX142" fmla="*/ 6961013 w 12088748"/>
                  <a:gd name="connsiteY142" fmla="*/ 6984363 h 13511369"/>
                  <a:gd name="connsiteX143" fmla="*/ 7003876 w 12088748"/>
                  <a:gd name="connsiteY143" fmla="*/ 6903400 h 13511369"/>
                  <a:gd name="connsiteX144" fmla="*/ 7106269 w 12088748"/>
                  <a:gd name="connsiteY144" fmla="*/ 6936738 h 13511369"/>
                  <a:gd name="connsiteX145" fmla="*/ 7180088 w 12088748"/>
                  <a:gd name="connsiteY145" fmla="*/ 7039132 h 13511369"/>
                  <a:gd name="connsiteX146" fmla="*/ 7246763 w 12088748"/>
                  <a:gd name="connsiteY146" fmla="*/ 6979600 h 13511369"/>
                  <a:gd name="connsiteX147" fmla="*/ 7187232 w 12088748"/>
                  <a:gd name="connsiteY147" fmla="*/ 6843869 h 13511369"/>
                  <a:gd name="connsiteX148" fmla="*/ 7244381 w 12088748"/>
                  <a:gd name="connsiteY148" fmla="*/ 6896506 h 13511369"/>
                  <a:gd name="connsiteX149" fmla="*/ 7361063 w 12088748"/>
                  <a:gd name="connsiteY149" fmla="*/ 6934357 h 13511369"/>
                  <a:gd name="connsiteX150" fmla="*/ 7434882 w 12088748"/>
                  <a:gd name="connsiteY150" fmla="*/ 7006046 h 13511369"/>
                  <a:gd name="connsiteX151" fmla="*/ 7403926 w 12088748"/>
                  <a:gd name="connsiteY151" fmla="*/ 7144158 h 13511369"/>
                  <a:gd name="connsiteX152" fmla="*/ 7475363 w 12088748"/>
                  <a:gd name="connsiteY152" fmla="*/ 7108439 h 13511369"/>
                  <a:gd name="connsiteX153" fmla="*/ 7465837 w 12088748"/>
                  <a:gd name="connsiteY153" fmla="*/ 7077482 h 13511369"/>
                  <a:gd name="connsiteX154" fmla="*/ 7542038 w 12088748"/>
                  <a:gd name="connsiteY154" fmla="*/ 7163208 h 13511369"/>
                  <a:gd name="connsiteX155" fmla="*/ 7477744 w 12088748"/>
                  <a:gd name="connsiteY155" fmla="*/ 7244171 h 13511369"/>
                  <a:gd name="connsiteX156" fmla="*/ 7542037 w 12088748"/>
                  <a:gd name="connsiteY156" fmla="*/ 7325132 h 13511369"/>
                  <a:gd name="connsiteX157" fmla="*/ 7468219 w 12088748"/>
                  <a:gd name="connsiteY157" fmla="*/ 7344183 h 13511369"/>
                  <a:gd name="connsiteX158" fmla="*/ 7375351 w 12088748"/>
                  <a:gd name="connsiteY158" fmla="*/ 7296558 h 13511369"/>
                  <a:gd name="connsiteX159" fmla="*/ 7327726 w 12088748"/>
                  <a:gd name="connsiteY159" fmla="*/ 7406096 h 13511369"/>
                  <a:gd name="connsiteX160" fmla="*/ 7403926 w 12088748"/>
                  <a:gd name="connsiteY160" fmla="*/ 7425146 h 13511369"/>
                  <a:gd name="connsiteX161" fmla="*/ 7458694 w 12088748"/>
                  <a:gd name="connsiteY161" fmla="*/ 7484677 h 13511369"/>
                  <a:gd name="connsiteX162" fmla="*/ 7484888 w 12088748"/>
                  <a:gd name="connsiteY162" fmla="*/ 7515382 h 13511369"/>
                  <a:gd name="connsiteX163" fmla="*/ 7505128 w 12088748"/>
                  <a:gd name="connsiteY163" fmla="*/ 7467755 h 13511369"/>
                  <a:gd name="connsiteX164" fmla="*/ 7563469 w 12088748"/>
                  <a:gd name="connsiteY164" fmla="*/ 7529921 h 13511369"/>
                  <a:gd name="connsiteX165" fmla="*/ 7656338 w 12088748"/>
                  <a:gd name="connsiteY165" fmla="*/ 7615646 h 13511369"/>
                  <a:gd name="connsiteX166" fmla="*/ 7656338 w 12088748"/>
                  <a:gd name="connsiteY166" fmla="*/ 7510871 h 13511369"/>
                  <a:gd name="connsiteX167" fmla="*/ 7830168 w 12088748"/>
                  <a:gd name="connsiteY167" fmla="*/ 7606120 h 13511369"/>
                  <a:gd name="connsiteX168" fmla="*/ 7723013 w 12088748"/>
                  <a:gd name="connsiteY168" fmla="*/ 7370377 h 13511369"/>
                  <a:gd name="connsiteX169" fmla="*/ 7725394 w 12088748"/>
                  <a:gd name="connsiteY169" fmla="*/ 7234646 h 13511369"/>
                  <a:gd name="connsiteX170" fmla="*/ 7630144 w 12088748"/>
                  <a:gd name="connsiteY170" fmla="*/ 7206071 h 13511369"/>
                  <a:gd name="connsiteX171" fmla="*/ 7694437 w 12088748"/>
                  <a:gd name="connsiteY171" fmla="*/ 7039382 h 13511369"/>
                  <a:gd name="connsiteX172" fmla="*/ 8392144 w 12088748"/>
                  <a:gd name="connsiteY172" fmla="*/ 6653621 h 13511369"/>
                  <a:gd name="connsiteX173" fmla="*/ 8720757 w 12088748"/>
                  <a:gd name="connsiteY173" fmla="*/ 6591708 h 13511369"/>
                  <a:gd name="connsiteX174" fmla="*/ 8739807 w 12088748"/>
                  <a:gd name="connsiteY174" fmla="*/ 6696483 h 13511369"/>
                  <a:gd name="connsiteX175" fmla="*/ 8813626 w 12088748"/>
                  <a:gd name="connsiteY175" fmla="*/ 6701246 h 13511369"/>
                  <a:gd name="connsiteX176" fmla="*/ 8789812 w 12088748"/>
                  <a:gd name="connsiteY176" fmla="*/ 6548844 h 13511369"/>
                  <a:gd name="connsiteX177" fmla="*/ 9332737 w 12088748"/>
                  <a:gd name="connsiteY177" fmla="*/ 6544082 h 13511369"/>
                  <a:gd name="connsiteX178" fmla="*/ 9520856 w 12088748"/>
                  <a:gd name="connsiteY178" fmla="*/ 6494075 h 13511369"/>
                  <a:gd name="connsiteX179" fmla="*/ 9647062 w 12088748"/>
                  <a:gd name="connsiteY179" fmla="*/ 6298813 h 13511369"/>
                  <a:gd name="connsiteX180" fmla="*/ 9923287 w 12088748"/>
                  <a:gd name="connsiteY180" fmla="*/ 6334532 h 13511369"/>
                  <a:gd name="connsiteX181" fmla="*/ 9887569 w 12088748"/>
                  <a:gd name="connsiteY181" fmla="*/ 6420258 h 13511369"/>
                  <a:gd name="connsiteX182" fmla="*/ 9744694 w 12088748"/>
                  <a:gd name="connsiteY182" fmla="*/ 6434546 h 13511369"/>
                  <a:gd name="connsiteX183" fmla="*/ 9813749 w 12088748"/>
                  <a:gd name="connsiteY183" fmla="*/ 6489313 h 13511369"/>
                  <a:gd name="connsiteX184" fmla="*/ 9682782 w 12088748"/>
                  <a:gd name="connsiteY184" fmla="*/ 6517889 h 13511369"/>
                  <a:gd name="connsiteX185" fmla="*/ 9556576 w 12088748"/>
                  <a:gd name="connsiteY185" fmla="*/ 6508364 h 13511369"/>
                  <a:gd name="connsiteX186" fmla="*/ 9470850 w 12088748"/>
                  <a:gd name="connsiteY186" fmla="*/ 6544082 h 13511369"/>
                  <a:gd name="connsiteX187" fmla="*/ 9439894 w 12088748"/>
                  <a:gd name="connsiteY187" fmla="*/ 6848883 h 13511369"/>
                  <a:gd name="connsiteX188" fmla="*/ 9601819 w 12088748"/>
                  <a:gd name="connsiteY188" fmla="*/ 6882220 h 13511369"/>
                  <a:gd name="connsiteX189" fmla="*/ 9808987 w 12088748"/>
                  <a:gd name="connsiteY189" fmla="*/ 6696482 h 13511369"/>
                  <a:gd name="connsiteX190" fmla="*/ 9847088 w 12088748"/>
                  <a:gd name="connsiteY190" fmla="*/ 6794114 h 13511369"/>
                  <a:gd name="connsiteX191" fmla="*/ 9994726 w 12088748"/>
                  <a:gd name="connsiteY191" fmla="*/ 6717914 h 13511369"/>
                  <a:gd name="connsiteX192" fmla="*/ 9894713 w 12088748"/>
                  <a:gd name="connsiteY192" fmla="*/ 6956040 h 13511369"/>
                  <a:gd name="connsiteX193" fmla="*/ 10037588 w 12088748"/>
                  <a:gd name="connsiteY193" fmla="*/ 6898889 h 13511369"/>
                  <a:gd name="connsiteX194" fmla="*/ 10004251 w 12088748"/>
                  <a:gd name="connsiteY194" fmla="*/ 6986996 h 13511369"/>
                  <a:gd name="connsiteX195" fmla="*/ 10235232 w 12088748"/>
                  <a:gd name="connsiteY195" fmla="*/ 6984614 h 13511369"/>
                  <a:gd name="connsiteX196" fmla="*/ 10075687 w 12088748"/>
                  <a:gd name="connsiteY196" fmla="*/ 7039382 h 13511369"/>
                  <a:gd name="connsiteX197" fmla="*/ 9966151 w 12088748"/>
                  <a:gd name="connsiteY197" fmla="*/ 7096533 h 13511369"/>
                  <a:gd name="connsiteX198" fmla="*/ 9847088 w 12088748"/>
                  <a:gd name="connsiteY198" fmla="*/ 7210833 h 13511369"/>
                  <a:gd name="connsiteX199" fmla="*/ 9882806 w 12088748"/>
                  <a:gd name="connsiteY199" fmla="*/ 7270363 h 13511369"/>
                  <a:gd name="connsiteX200" fmla="*/ 9925669 w 12088748"/>
                  <a:gd name="connsiteY200" fmla="*/ 7320371 h 13511369"/>
                  <a:gd name="connsiteX201" fmla="*/ 10004251 w 12088748"/>
                  <a:gd name="connsiteY201" fmla="*/ 7287033 h 13511369"/>
                  <a:gd name="connsiteX202" fmla="*/ 10016156 w 12088748"/>
                  <a:gd name="connsiteY202" fmla="*/ 7348944 h 13511369"/>
                  <a:gd name="connsiteX203" fmla="*/ 10130457 w 12088748"/>
                  <a:gd name="connsiteY203" fmla="*/ 7210833 h 13511369"/>
                  <a:gd name="connsiteX204" fmla="*/ 10166176 w 12088748"/>
                  <a:gd name="connsiteY204" fmla="*/ 7356089 h 13511369"/>
                  <a:gd name="connsiteX205" fmla="*/ 10261426 w 12088748"/>
                  <a:gd name="connsiteY205" fmla="*/ 7239408 h 13511369"/>
                  <a:gd name="connsiteX206" fmla="*/ 10287619 w 12088748"/>
                  <a:gd name="connsiteY206" fmla="*/ 7401332 h 13511369"/>
                  <a:gd name="connsiteX207" fmla="*/ 10361437 w 12088748"/>
                  <a:gd name="connsiteY207" fmla="*/ 7477532 h 13511369"/>
                  <a:gd name="connsiteX208" fmla="*/ 10151887 w 12088748"/>
                  <a:gd name="connsiteY208" fmla="*/ 7591832 h 13511369"/>
                  <a:gd name="connsiteX209" fmla="*/ 10304288 w 12088748"/>
                  <a:gd name="connsiteY209" fmla="*/ 7741852 h 13511369"/>
                  <a:gd name="connsiteX210" fmla="*/ 10335244 w 12088748"/>
                  <a:gd name="connsiteY210" fmla="*/ 7644221 h 13511369"/>
                  <a:gd name="connsiteX211" fmla="*/ 10406680 w 12088748"/>
                  <a:gd name="connsiteY211" fmla="*/ 7732326 h 13511369"/>
                  <a:gd name="connsiteX212" fmla="*/ 10528126 w 12088748"/>
                  <a:gd name="connsiteY212" fmla="*/ 7691846 h 13511369"/>
                  <a:gd name="connsiteX213" fmla="*/ 10532887 w 12088748"/>
                  <a:gd name="connsiteY213" fmla="*/ 7777570 h 13511369"/>
                  <a:gd name="connsiteX214" fmla="*/ 10530506 w 12088748"/>
                  <a:gd name="connsiteY214" fmla="*/ 7875200 h 13511369"/>
                  <a:gd name="connsiteX215" fmla="*/ 10640043 w 12088748"/>
                  <a:gd name="connsiteY215" fmla="*/ 7837101 h 13511369"/>
                  <a:gd name="connsiteX216" fmla="*/ 10680526 w 12088748"/>
                  <a:gd name="connsiteY216" fmla="*/ 8075227 h 13511369"/>
                  <a:gd name="connsiteX217" fmla="*/ 10818637 w 12088748"/>
                  <a:gd name="connsiteY217" fmla="*/ 8106182 h 13511369"/>
                  <a:gd name="connsiteX218" fmla="*/ 10832925 w 12088748"/>
                  <a:gd name="connsiteY218" fmla="*/ 7815670 h 13511369"/>
                  <a:gd name="connsiteX219" fmla="*/ 10923413 w 12088748"/>
                  <a:gd name="connsiteY219" fmla="*/ 7791858 h 13511369"/>
                  <a:gd name="connsiteX220" fmla="*/ 10992469 w 12088748"/>
                  <a:gd name="connsiteY220" fmla="*/ 7620407 h 13511369"/>
                  <a:gd name="connsiteX221" fmla="*/ 10954369 w 12088748"/>
                  <a:gd name="connsiteY221" fmla="*/ 7491821 h 13511369"/>
                  <a:gd name="connsiteX222" fmla="*/ 10859119 w 12088748"/>
                  <a:gd name="connsiteY222" fmla="*/ 7479913 h 13511369"/>
                  <a:gd name="connsiteX223" fmla="*/ 10906743 w 12088748"/>
                  <a:gd name="connsiteY223" fmla="*/ 7360851 h 13511369"/>
                  <a:gd name="connsiteX224" fmla="*/ 10801969 w 12088748"/>
                  <a:gd name="connsiteY224" fmla="*/ 7289414 h 13511369"/>
                  <a:gd name="connsiteX225" fmla="*/ 10761487 w 12088748"/>
                  <a:gd name="connsiteY225" fmla="*/ 7058432 h 13511369"/>
                  <a:gd name="connsiteX226" fmla="*/ 10443987 w 12088748"/>
                  <a:gd name="connsiteY226" fmla="*/ 7020332 h 13511369"/>
                  <a:gd name="connsiteX227" fmla="*/ 10513838 w 12088748"/>
                  <a:gd name="connsiteY227" fmla="*/ 6915558 h 13511369"/>
                  <a:gd name="connsiteX228" fmla="*/ 10637663 w 12088748"/>
                  <a:gd name="connsiteY228" fmla="*/ 6896508 h 13511369"/>
                  <a:gd name="connsiteX229" fmla="*/ 10647187 w 12088748"/>
                  <a:gd name="connsiteY229" fmla="*/ 6810782 h 13511369"/>
                  <a:gd name="connsiteX230" fmla="*/ 10859912 w 12088748"/>
                  <a:gd name="connsiteY230" fmla="*/ 6899682 h 13511369"/>
                  <a:gd name="connsiteX231" fmla="*/ 10875787 w 12088748"/>
                  <a:gd name="connsiteY231" fmla="*/ 6677432 h 13511369"/>
                  <a:gd name="connsiteX232" fmla="*/ 10666237 w 12088748"/>
                  <a:gd name="connsiteY232" fmla="*/ 6772682 h 13511369"/>
                  <a:gd name="connsiteX233" fmla="*/ 10590037 w 12088748"/>
                  <a:gd name="connsiteY233" fmla="*/ 6544082 h 13511369"/>
                  <a:gd name="connsiteX234" fmla="*/ 10361437 w 12088748"/>
                  <a:gd name="connsiteY234" fmla="*/ 6753632 h 13511369"/>
                  <a:gd name="connsiteX235" fmla="*/ 10374138 w 12088748"/>
                  <a:gd name="connsiteY235" fmla="*/ 6588533 h 13511369"/>
                  <a:gd name="connsiteX236" fmla="*/ 10386837 w 12088748"/>
                  <a:gd name="connsiteY236" fmla="*/ 6464707 h 13511369"/>
                  <a:gd name="connsiteX237" fmla="*/ 10331672 w 12088748"/>
                  <a:gd name="connsiteY237" fmla="*/ 6436675 h 13511369"/>
                  <a:gd name="connsiteX238" fmla="*/ 10278888 w 12088748"/>
                  <a:gd name="connsiteY238" fmla="*/ 6452008 h 13511369"/>
                  <a:gd name="connsiteX239" fmla="*/ 10158237 w 12088748"/>
                  <a:gd name="connsiteY239" fmla="*/ 6236107 h 13511369"/>
                  <a:gd name="connsiteX240" fmla="*/ 10323338 w 12088748"/>
                  <a:gd name="connsiteY240" fmla="*/ 6274208 h 13511369"/>
                  <a:gd name="connsiteX241" fmla="*/ 10564638 w 12088748"/>
                  <a:gd name="connsiteY241" fmla="*/ 6274208 h 13511369"/>
                  <a:gd name="connsiteX242" fmla="*/ 10694812 w 12088748"/>
                  <a:gd name="connsiteY242" fmla="*/ 6134507 h 13511369"/>
                  <a:gd name="connsiteX243" fmla="*/ 10593213 w 12088748"/>
                  <a:gd name="connsiteY243" fmla="*/ 6023383 h 13511369"/>
                  <a:gd name="connsiteX244" fmla="*/ 10380487 w 12088748"/>
                  <a:gd name="connsiteY244" fmla="*/ 5975757 h 13511369"/>
                  <a:gd name="connsiteX245" fmla="*/ 10561462 w 12088748"/>
                  <a:gd name="connsiteY245" fmla="*/ 5845582 h 13511369"/>
                  <a:gd name="connsiteX246" fmla="*/ 10507488 w 12088748"/>
                  <a:gd name="connsiteY246" fmla="*/ 5728108 h 13511369"/>
                  <a:gd name="connsiteX247" fmla="*/ 10561463 w 12088748"/>
                  <a:gd name="connsiteY247" fmla="*/ 5607458 h 13511369"/>
                  <a:gd name="connsiteX248" fmla="*/ 10523362 w 12088748"/>
                  <a:gd name="connsiteY248" fmla="*/ 5604282 h 13511369"/>
                  <a:gd name="connsiteX249" fmla="*/ 10488438 w 12088748"/>
                  <a:gd name="connsiteY249" fmla="*/ 5528083 h 13511369"/>
                  <a:gd name="connsiteX250" fmla="*/ 10329687 w 12088748"/>
                  <a:gd name="connsiteY250" fmla="*/ 5375682 h 13511369"/>
                  <a:gd name="connsiteX251" fmla="*/ 10599563 w 12088748"/>
                  <a:gd name="connsiteY251" fmla="*/ 5480458 h 13511369"/>
                  <a:gd name="connsiteX252" fmla="*/ 10742437 w 12088748"/>
                  <a:gd name="connsiteY252" fmla="*/ 5439182 h 13511369"/>
                  <a:gd name="connsiteX253" fmla="*/ 10717038 w 12088748"/>
                  <a:gd name="connsiteY253" fmla="*/ 5686833 h 13511369"/>
                  <a:gd name="connsiteX254" fmla="*/ 10894837 w 12088748"/>
                  <a:gd name="connsiteY254" fmla="*/ 5724932 h 13511369"/>
                  <a:gd name="connsiteX255" fmla="*/ 10951988 w 12088748"/>
                  <a:gd name="connsiteY255" fmla="*/ 5550308 h 13511369"/>
                  <a:gd name="connsiteX256" fmla="*/ 10993262 w 12088748"/>
                  <a:gd name="connsiteY256" fmla="*/ 5321707 h 13511369"/>
                  <a:gd name="connsiteX257" fmla="*/ 10913888 w 12088748"/>
                  <a:gd name="connsiteY257" fmla="*/ 5118508 h 13511369"/>
                  <a:gd name="connsiteX258" fmla="*/ 10856737 w 12088748"/>
                  <a:gd name="connsiteY258" fmla="*/ 5020082 h 13511369"/>
                  <a:gd name="connsiteX259" fmla="*/ 10777363 w 12088748"/>
                  <a:gd name="connsiteY259" fmla="*/ 5137558 h 13511369"/>
                  <a:gd name="connsiteX260" fmla="*/ 10707513 w 12088748"/>
                  <a:gd name="connsiteY260" fmla="*/ 5096283 h 13511369"/>
                  <a:gd name="connsiteX261" fmla="*/ 10675763 w 12088748"/>
                  <a:gd name="connsiteY261" fmla="*/ 5216933 h 13511369"/>
                  <a:gd name="connsiteX262" fmla="*/ 10574162 w 12088748"/>
                  <a:gd name="connsiteY262" fmla="*/ 5220107 h 13511369"/>
                  <a:gd name="connsiteX263" fmla="*/ 10494787 w 12088748"/>
                  <a:gd name="connsiteY263" fmla="*/ 5077232 h 13511369"/>
                  <a:gd name="connsiteX264" fmla="*/ 10456687 w 12088748"/>
                  <a:gd name="connsiteY264" fmla="*/ 4924832 h 13511369"/>
                  <a:gd name="connsiteX265" fmla="*/ 10240787 w 12088748"/>
                  <a:gd name="connsiteY265" fmla="*/ 4928007 h 13511369"/>
                  <a:gd name="connsiteX266" fmla="*/ 10266187 w 12088748"/>
                  <a:gd name="connsiteY266" fmla="*/ 5153432 h 13511369"/>
                  <a:gd name="connsiteX267" fmla="*/ 10228088 w 12088748"/>
                  <a:gd name="connsiteY267" fmla="*/ 4959758 h 13511369"/>
                  <a:gd name="connsiteX268" fmla="*/ 10183637 w 12088748"/>
                  <a:gd name="connsiteY268" fmla="*/ 4972457 h 13511369"/>
                  <a:gd name="connsiteX269" fmla="*/ 10113787 w 12088748"/>
                  <a:gd name="connsiteY269" fmla="*/ 4861332 h 13511369"/>
                  <a:gd name="connsiteX270" fmla="*/ 10018538 w 12088748"/>
                  <a:gd name="connsiteY270" fmla="*/ 4931183 h 13511369"/>
                  <a:gd name="connsiteX271" fmla="*/ 9862962 w 12088748"/>
                  <a:gd name="connsiteY271" fmla="*/ 5058182 h 13511369"/>
                  <a:gd name="connsiteX272" fmla="*/ 10228087 w 12088748"/>
                  <a:gd name="connsiteY272" fmla="*/ 4724807 h 13511369"/>
                  <a:gd name="connsiteX273" fmla="*/ 10372550 w 12088748"/>
                  <a:gd name="connsiteY273" fmla="*/ 4634321 h 13511369"/>
                  <a:gd name="connsiteX274" fmla="*/ 10590037 w 12088748"/>
                  <a:gd name="connsiteY274" fmla="*/ 4581932 h 13511369"/>
                  <a:gd name="connsiteX275" fmla="*/ 10628138 w 12088748"/>
                  <a:gd name="connsiteY275" fmla="*/ 4461283 h 13511369"/>
                  <a:gd name="connsiteX276" fmla="*/ 10799588 w 12088748"/>
                  <a:gd name="connsiteY276" fmla="*/ 4334283 h 13511369"/>
                  <a:gd name="connsiteX277" fmla="*/ 10831337 w 12088748"/>
                  <a:gd name="connsiteY277" fmla="*/ 4080282 h 13511369"/>
                  <a:gd name="connsiteX278" fmla="*/ 10599562 w 12088748"/>
                  <a:gd name="connsiteY278" fmla="*/ 3997732 h 13511369"/>
                  <a:gd name="connsiteX279" fmla="*/ 10282063 w 12088748"/>
                  <a:gd name="connsiteY279" fmla="*/ 3950108 h 13511369"/>
                  <a:gd name="connsiteX280" fmla="*/ 10151887 w 12088748"/>
                  <a:gd name="connsiteY280" fmla="*/ 4010432 h 13511369"/>
                  <a:gd name="connsiteX281" fmla="*/ 10177288 w 12088748"/>
                  <a:gd name="connsiteY281" fmla="*/ 3845333 h 13511369"/>
                  <a:gd name="connsiteX282" fmla="*/ 10126488 w 12088748"/>
                  <a:gd name="connsiteY282" fmla="*/ 3670708 h 13511369"/>
                  <a:gd name="connsiteX283" fmla="*/ 10240787 w 12088748"/>
                  <a:gd name="connsiteY283" fmla="*/ 3708807 h 13511369"/>
                  <a:gd name="connsiteX284" fmla="*/ 10361438 w 12088748"/>
                  <a:gd name="connsiteY284" fmla="*/ 3600858 h 13511369"/>
                  <a:gd name="connsiteX285" fmla="*/ 10551938 w 12088748"/>
                  <a:gd name="connsiteY285" fmla="*/ 3661183 h 13511369"/>
                  <a:gd name="connsiteX286" fmla="*/ 10564638 w 12088748"/>
                  <a:gd name="connsiteY286" fmla="*/ 3477033 h 13511369"/>
                  <a:gd name="connsiteX287" fmla="*/ 10704337 w 12088748"/>
                  <a:gd name="connsiteY287" fmla="*/ 3515132 h 13511369"/>
                  <a:gd name="connsiteX288" fmla="*/ 10818637 w 12088748"/>
                  <a:gd name="connsiteY288" fmla="*/ 3210332 h 13511369"/>
                  <a:gd name="connsiteX289" fmla="*/ 10920238 w 12088748"/>
                  <a:gd name="connsiteY289" fmla="*/ 3299233 h 13511369"/>
                  <a:gd name="connsiteX290" fmla="*/ 11059937 w 12088748"/>
                  <a:gd name="connsiteY290" fmla="*/ 3283357 h 13511369"/>
                  <a:gd name="connsiteX291" fmla="*/ 11094862 w 12088748"/>
                  <a:gd name="connsiteY291" fmla="*/ 3508782 h 13511369"/>
                  <a:gd name="connsiteX292" fmla="*/ 11171063 w 12088748"/>
                  <a:gd name="connsiteY292" fmla="*/ 3251608 h 13511369"/>
                  <a:gd name="connsiteX293" fmla="*/ 11094863 w 12088748"/>
                  <a:gd name="connsiteY293" fmla="*/ 3165883 h 13511369"/>
                  <a:gd name="connsiteX294" fmla="*/ 11180587 w 12088748"/>
                  <a:gd name="connsiteY294" fmla="*/ 2911882 h 13511369"/>
                  <a:gd name="connsiteX295" fmla="*/ 10999613 w 12088748"/>
                  <a:gd name="connsiteY295" fmla="*/ 2988083 h 13511369"/>
                  <a:gd name="connsiteX296" fmla="*/ 10971037 w 12088748"/>
                  <a:gd name="connsiteY296" fmla="*/ 2918232 h 13511369"/>
                  <a:gd name="connsiteX297" fmla="*/ 10780537 w 12088748"/>
                  <a:gd name="connsiteY297" fmla="*/ 2715032 h 13511369"/>
                  <a:gd name="connsiteX298" fmla="*/ 10748788 w 12088748"/>
                  <a:gd name="connsiteY298" fmla="*/ 2530883 h 13511369"/>
                  <a:gd name="connsiteX299" fmla="*/ 10717038 w 12088748"/>
                  <a:gd name="connsiteY299" fmla="*/ 2435633 h 13511369"/>
                  <a:gd name="connsiteX300" fmla="*/ 10818637 w 12088748"/>
                  <a:gd name="connsiteY300" fmla="*/ 2334032 h 13511369"/>
                  <a:gd name="connsiteX301" fmla="*/ 11078988 w 12088748"/>
                  <a:gd name="connsiteY301" fmla="*/ 2099083 h 13511369"/>
                  <a:gd name="connsiteX302" fmla="*/ 11199637 w 12088748"/>
                  <a:gd name="connsiteY302" fmla="*/ 2118132 h 13511369"/>
                  <a:gd name="connsiteX303" fmla="*/ 11269488 w 12088748"/>
                  <a:gd name="connsiteY303" fmla="*/ 2029233 h 13511369"/>
                  <a:gd name="connsiteX304" fmla="*/ 11504437 w 12088748"/>
                  <a:gd name="connsiteY304" fmla="*/ 1921282 h 13511369"/>
                  <a:gd name="connsiteX305" fmla="*/ 11358388 w 12088748"/>
                  <a:gd name="connsiteY305" fmla="*/ 1851433 h 13511369"/>
                  <a:gd name="connsiteX306" fmla="*/ 11275837 w 12088748"/>
                  <a:gd name="connsiteY306" fmla="*/ 1705382 h 13511369"/>
                  <a:gd name="connsiteX307" fmla="*/ 11377437 w 12088748"/>
                  <a:gd name="connsiteY307" fmla="*/ 1279932 h 13511369"/>
                  <a:gd name="connsiteX308" fmla="*/ 11256787 w 12088748"/>
                  <a:gd name="connsiteY308" fmla="*/ 1019582 h 13511369"/>
                  <a:gd name="connsiteX309" fmla="*/ 11478244 w 12088748"/>
                  <a:gd name="connsiteY309" fmla="*/ 1355338 h 13511369"/>
                  <a:gd name="connsiteX310" fmla="*/ 11562778 w 12088748"/>
                  <a:gd name="connsiteY310" fmla="*/ 1269363 h 13511369"/>
                  <a:gd name="connsiteX311" fmla="*/ 11655250 w 12088748"/>
                  <a:gd name="connsiteY311" fmla="*/ 1156107 h 13511369"/>
                  <a:gd name="connsiteX312" fmla="*/ 11891787 w 12088748"/>
                  <a:gd name="connsiteY312" fmla="*/ 1476782 h 13511369"/>
                  <a:gd name="connsiteX313" fmla="*/ 11946159 w 12088748"/>
                  <a:gd name="connsiteY313" fmla="*/ 1559875 h 13511369"/>
                  <a:gd name="connsiteX314" fmla="*/ 12088637 w 12088748"/>
                  <a:gd name="connsiteY314" fmla="*/ 1578383 h 13511369"/>
                  <a:gd name="connsiteX315" fmla="*/ 11923537 w 12088748"/>
                  <a:gd name="connsiteY315" fmla="*/ 1133883 h 13511369"/>
                  <a:gd name="connsiteX316" fmla="*/ 11910837 w 12088748"/>
                  <a:gd name="connsiteY316" fmla="*/ 917982 h 13511369"/>
                  <a:gd name="connsiteX317" fmla="*/ 11777487 w 12088748"/>
                  <a:gd name="connsiteY317" fmla="*/ 721132 h 13511369"/>
                  <a:gd name="connsiteX318" fmla="*/ 11752087 w 12088748"/>
                  <a:gd name="connsiteY318" fmla="*/ 448082 h 13511369"/>
                  <a:gd name="connsiteX319" fmla="*/ 11294887 w 12088748"/>
                  <a:gd name="connsiteY319" fmla="*/ 168683 h 13511369"/>
                  <a:gd name="connsiteX320" fmla="*/ 11180587 w 12088748"/>
                  <a:gd name="connsiteY320" fmla="*/ 67082 h 13511369"/>
                  <a:gd name="connsiteX321" fmla="*/ 10774187 w 12088748"/>
                  <a:gd name="connsiteY321" fmla="*/ 86132 h 13511369"/>
                  <a:gd name="connsiteX322" fmla="*/ 10507487 w 12088748"/>
                  <a:gd name="connsiteY322" fmla="*/ 41682 h 13511369"/>
                  <a:gd name="connsiteX323" fmla="*/ 10434065 w 12088748"/>
                  <a:gd name="connsiteY323" fmla="*/ 278763 h 13511369"/>
                  <a:gd name="connsiteX324" fmla="*/ 10488834 w 12088748"/>
                  <a:gd name="connsiteY324" fmla="*/ 581181 h 13511369"/>
                  <a:gd name="connsiteX325" fmla="*/ 10436447 w 12088748"/>
                  <a:gd name="connsiteY325" fmla="*/ 747869 h 13511369"/>
                  <a:gd name="connsiteX326" fmla="*/ 10488834 w 12088748"/>
                  <a:gd name="connsiteY326" fmla="*/ 890744 h 13511369"/>
                  <a:gd name="connsiteX327" fmla="*/ 10475737 w 12088748"/>
                  <a:gd name="connsiteY327" fmla="*/ 1095782 h 13511369"/>
                  <a:gd name="connsiteX328" fmla="*/ 10398347 w 12088748"/>
                  <a:gd name="connsiteY328" fmla="*/ 1105056 h 13511369"/>
                  <a:gd name="connsiteX329" fmla="*/ 10295953 w 12088748"/>
                  <a:gd name="connsiteY329" fmla="*/ 1193163 h 13511369"/>
                  <a:gd name="connsiteX330" fmla="*/ 10288809 w 12088748"/>
                  <a:gd name="connsiteY330" fmla="*/ 1283650 h 13511369"/>
                  <a:gd name="connsiteX331" fmla="*/ 10150697 w 12088748"/>
                  <a:gd name="connsiteY331" fmla="*/ 1397950 h 13511369"/>
                  <a:gd name="connsiteX332" fmla="*/ 10176890 w 12088748"/>
                  <a:gd name="connsiteY332" fmla="*/ 1555113 h 13511369"/>
                  <a:gd name="connsiteX333" fmla="*/ 10267378 w 12088748"/>
                  <a:gd name="connsiteY333" fmla="*/ 1640838 h 13511369"/>
                  <a:gd name="connsiteX334" fmla="*/ 10168556 w 12088748"/>
                  <a:gd name="connsiteY334" fmla="*/ 1710144 h 13511369"/>
                  <a:gd name="connsiteX335" fmla="*/ 10169747 w 12088748"/>
                  <a:gd name="connsiteY335" fmla="*/ 1974212 h 13511369"/>
                  <a:gd name="connsiteX336" fmla="*/ 10195940 w 12088748"/>
                  <a:gd name="connsiteY336" fmla="*/ 2128994 h 13511369"/>
                  <a:gd name="connsiteX337" fmla="*/ 9986390 w 12088748"/>
                  <a:gd name="connsiteY337" fmla="*/ 2152806 h 13511369"/>
                  <a:gd name="connsiteX338" fmla="*/ 10012584 w 12088748"/>
                  <a:gd name="connsiteY338" fmla="*/ 2438556 h 13511369"/>
                  <a:gd name="connsiteX339" fmla="*/ 9923287 w 12088748"/>
                  <a:gd name="connsiteY339" fmla="*/ 2486432 h 13511369"/>
                  <a:gd name="connsiteX340" fmla="*/ 9836372 w 12088748"/>
                  <a:gd name="connsiteY340" fmla="*/ 2433794 h 13511369"/>
                  <a:gd name="connsiteX341" fmla="*/ 9698259 w 12088748"/>
                  <a:gd name="connsiteY341" fmla="*/ 2379025 h 13511369"/>
                  <a:gd name="connsiteX342" fmla="*/ 9650634 w 12088748"/>
                  <a:gd name="connsiteY342" fmla="*/ 2271869 h 13511369"/>
                  <a:gd name="connsiteX343" fmla="*/ 9519665 w 12088748"/>
                  <a:gd name="connsiteY343" fmla="*/ 2290919 h 13511369"/>
                  <a:gd name="connsiteX344" fmla="*/ 9305353 w 12088748"/>
                  <a:gd name="connsiteY344" fmla="*/ 2112325 h 13511369"/>
                  <a:gd name="connsiteX345" fmla="*/ 9176765 w 12088748"/>
                  <a:gd name="connsiteY345" fmla="*/ 2209956 h 13511369"/>
                  <a:gd name="connsiteX346" fmla="*/ 9123187 w 12088748"/>
                  <a:gd name="connsiteY346" fmla="*/ 2105432 h 13511369"/>
                  <a:gd name="connsiteX347" fmla="*/ 8936259 w 12088748"/>
                  <a:gd name="connsiteY347" fmla="*/ 2012313 h 13511369"/>
                  <a:gd name="connsiteX348" fmla="*/ 8874347 w 12088748"/>
                  <a:gd name="connsiteY348" fmla="*/ 2231388 h 13511369"/>
                  <a:gd name="connsiteX349" fmla="*/ 8881490 w 12088748"/>
                  <a:gd name="connsiteY349" fmla="*/ 2321875 h 13511369"/>
                  <a:gd name="connsiteX350" fmla="*/ 8781478 w 12088748"/>
                  <a:gd name="connsiteY350" fmla="*/ 2293300 h 13511369"/>
                  <a:gd name="connsiteX351" fmla="*/ 8579072 w 12088748"/>
                  <a:gd name="connsiteY351" fmla="*/ 2374263 h 13511369"/>
                  <a:gd name="connsiteX352" fmla="*/ 8418337 w 12088748"/>
                  <a:gd name="connsiteY352" fmla="*/ 2848382 h 13511369"/>
                  <a:gd name="connsiteX353" fmla="*/ 8300465 w 12088748"/>
                  <a:gd name="connsiteY353" fmla="*/ 2740975 h 13511369"/>
                  <a:gd name="connsiteX354" fmla="*/ 8262365 w 12088748"/>
                  <a:gd name="connsiteY354" fmla="*/ 2845750 h 13511369"/>
                  <a:gd name="connsiteX355" fmla="*/ 8095678 w 12088748"/>
                  <a:gd name="connsiteY355" fmla="*/ 2810031 h 13511369"/>
                  <a:gd name="connsiteX356" fmla="*/ 8019478 w 12088748"/>
                  <a:gd name="connsiteY356" fmla="*/ 2614769 h 13511369"/>
                  <a:gd name="connsiteX357" fmla="*/ 7595615 w 12088748"/>
                  <a:gd name="connsiteY357" fmla="*/ 2443319 h 13511369"/>
                  <a:gd name="connsiteX358" fmla="*/ 7526559 w 12088748"/>
                  <a:gd name="connsiteY358" fmla="*/ 2407600 h 13511369"/>
                  <a:gd name="connsiteX359" fmla="*/ 7613237 w 12088748"/>
                  <a:gd name="connsiteY359"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488334 w 12088748"/>
                  <a:gd name="connsiteY12" fmla="*/ 1331275 h 13511369"/>
                  <a:gd name="connsiteX13" fmla="*/ 6181153 w 12088748"/>
                  <a:gd name="connsiteY13" fmla="*/ 1433669 h 13511369"/>
                  <a:gd name="connsiteX14" fmla="*/ 6052565 w 12088748"/>
                  <a:gd name="connsiteY14" fmla="*/ 1269363 h 13511369"/>
                  <a:gd name="connsiteX15" fmla="*/ 1767267 w 12088748"/>
                  <a:gd name="connsiteY15" fmla="*/ 1915634 h 13511369"/>
                  <a:gd name="connsiteX16" fmla="*/ 2814065 w 12088748"/>
                  <a:gd name="connsiteY16" fmla="*/ 5819932 h 13511369"/>
                  <a:gd name="connsiteX17" fmla="*/ 2846212 w 12088748"/>
                  <a:gd name="connsiteY17" fmla="*/ 6036875 h 13511369"/>
                  <a:gd name="connsiteX18" fmla="*/ 2836687 w 12088748"/>
                  <a:gd name="connsiteY18" fmla="*/ 6239282 h 13511369"/>
                  <a:gd name="connsiteX19" fmla="*/ 2611659 w 12088748"/>
                  <a:gd name="connsiteY19" fmla="*/ 6322375 h 13511369"/>
                  <a:gd name="connsiteX20" fmla="*/ 2627137 w 12088748"/>
                  <a:gd name="connsiteY20" fmla="*/ 6448832 h 13511369"/>
                  <a:gd name="connsiteX21" fmla="*/ 2531887 w 12088748"/>
                  <a:gd name="connsiteY21" fmla="*/ 6696482 h 13511369"/>
                  <a:gd name="connsiteX22" fmla="*/ 2585465 w 12088748"/>
                  <a:gd name="connsiteY22" fmla="*/ 6812913 h 13511369"/>
                  <a:gd name="connsiteX23" fmla="*/ 2535459 w 12088748"/>
                  <a:gd name="connsiteY23" fmla="*/ 6872444 h 13511369"/>
                  <a:gd name="connsiteX24" fmla="*/ 2478309 w 12088748"/>
                  <a:gd name="connsiteY24" fmla="*/ 6981982 h 13511369"/>
                  <a:gd name="connsiteX25" fmla="*/ 2365199 w 12088748"/>
                  <a:gd name="connsiteY25" fmla="*/ 7022714 h 13511369"/>
                  <a:gd name="connsiteX26" fmla="*/ 2123503 w 12088748"/>
                  <a:gd name="connsiteY26" fmla="*/ 7248682 h 13511369"/>
                  <a:gd name="connsiteX27" fmla="*/ 2171128 w 12088748"/>
                  <a:gd name="connsiteY27" fmla="*/ 7551100 h 13511369"/>
                  <a:gd name="connsiteX28" fmla="*/ 2143743 w 12088748"/>
                  <a:gd name="connsiteY28" fmla="*/ 7627551 h 13511369"/>
                  <a:gd name="connsiteX29" fmla="*/ 1973484 w 12088748"/>
                  <a:gd name="connsiteY29" fmla="*/ 7703500 h 13511369"/>
                  <a:gd name="connsiteX30" fmla="*/ 1867519 w 12088748"/>
                  <a:gd name="connsiteY30" fmla="*/ 7841863 h 13511369"/>
                  <a:gd name="connsiteX31" fmla="*/ 1842515 w 12088748"/>
                  <a:gd name="connsiteY31" fmla="*/ 8084500 h 13511369"/>
                  <a:gd name="connsiteX32" fmla="*/ 1721072 w 12088748"/>
                  <a:gd name="connsiteY32" fmla="*/ 8148794 h 13511369"/>
                  <a:gd name="connsiteX33" fmla="*/ 1703212 w 12088748"/>
                  <a:gd name="connsiteY33" fmla="*/ 8291919 h 13511369"/>
                  <a:gd name="connsiteX34" fmla="*/ 1671065 w 12088748"/>
                  <a:gd name="connsiteY34" fmla="*/ 8510744 h 13511369"/>
                  <a:gd name="connsiteX35" fmla="*/ 1716309 w 12088748"/>
                  <a:gd name="connsiteY35" fmla="*/ 8653619 h 13511369"/>
                  <a:gd name="connsiteX36" fmla="*/ 1706784 w 12088748"/>
                  <a:gd name="connsiteY36" fmla="*/ 8772682 h 13511369"/>
                  <a:gd name="connsiteX37" fmla="*/ 1788937 w 12088748"/>
                  <a:gd name="connsiteY37" fmla="*/ 8963432 h 13511369"/>
                  <a:gd name="connsiteX38" fmla="*/ 1657969 w 12088748"/>
                  <a:gd name="connsiteY38" fmla="*/ 9413488 h 13511369"/>
                  <a:gd name="connsiteX39" fmla="*/ 1506759 w 12088748"/>
                  <a:gd name="connsiteY39" fmla="*/ 9498963 h 13511369"/>
                  <a:gd name="connsiteX40" fmla="*/ 1463897 w 12088748"/>
                  <a:gd name="connsiteY40" fmla="*/ 9682319 h 13511369"/>
                  <a:gd name="connsiteX41" fmla="*/ 1321022 w 12088748"/>
                  <a:gd name="connsiteY41" fmla="*/ 9748994 h 13511369"/>
                  <a:gd name="connsiteX42" fmla="*/ 1312687 w 12088748"/>
                  <a:gd name="connsiteY42" fmla="*/ 9839732 h 13511369"/>
                  <a:gd name="connsiteX43" fmla="*/ 1237678 w 12088748"/>
                  <a:gd name="connsiteY43" fmla="*/ 9970450 h 13511369"/>
                  <a:gd name="connsiteX44" fmla="*/ 1254347 w 12088748"/>
                  <a:gd name="connsiteY44" fmla="*/ 10151425 h 13511369"/>
                  <a:gd name="connsiteX45" fmla="*/ 1179337 w 12088748"/>
                  <a:gd name="connsiteY45" fmla="*/ 10315982 h 13511369"/>
                  <a:gd name="connsiteX46" fmla="*/ 932878 w 12088748"/>
                  <a:gd name="connsiteY46" fmla="*/ 10353832 h 13511369"/>
                  <a:gd name="connsiteX47" fmla="*/ 817387 w 12088748"/>
                  <a:gd name="connsiteY47" fmla="*/ 10468382 h 13511369"/>
                  <a:gd name="connsiteX48" fmla="*/ 678084 w 12088748"/>
                  <a:gd name="connsiteY48" fmla="*/ 10480038 h 13511369"/>
                  <a:gd name="connsiteX49" fmla="*/ 585215 w 12088748"/>
                  <a:gd name="connsiteY49" fmla="*/ 10544332 h 13511369"/>
                  <a:gd name="connsiteX50" fmla="*/ 497109 w 12088748"/>
                  <a:gd name="connsiteY50" fmla="*/ 10503850 h 13511369"/>
                  <a:gd name="connsiteX51" fmla="*/ 399478 w 12088748"/>
                  <a:gd name="connsiteY51" fmla="*/ 10510994 h 13511369"/>
                  <a:gd name="connsiteX52" fmla="*/ 301847 w 12088748"/>
                  <a:gd name="connsiteY52" fmla="*/ 10482419 h 13511369"/>
                  <a:gd name="connsiteX53" fmla="*/ 238743 w 12088748"/>
                  <a:gd name="connsiteY53" fmla="*/ 10535057 h 13511369"/>
                  <a:gd name="connsiteX54" fmla="*/ 17287 w 12088748"/>
                  <a:gd name="connsiteY54" fmla="*/ 10430282 h 13511369"/>
                  <a:gd name="connsiteX55" fmla="*/ 78009 w 12088748"/>
                  <a:gd name="connsiteY55" fmla="*/ 10608625 h 13511369"/>
                  <a:gd name="connsiteX56" fmla="*/ 11334 w 12088748"/>
                  <a:gd name="connsiteY56" fmla="*/ 10787219 h 13511369"/>
                  <a:gd name="connsiteX57" fmla="*/ 112537 w 12088748"/>
                  <a:gd name="connsiteY57" fmla="*/ 11056551 h 13511369"/>
                  <a:gd name="connsiteX58" fmla="*/ 8953 w 12088748"/>
                  <a:gd name="connsiteY58" fmla="*/ 11234894 h 13511369"/>
                  <a:gd name="connsiteX59" fmla="*/ 17287 w 12088748"/>
                  <a:gd name="connsiteY59" fmla="*/ 11420882 h 13511369"/>
                  <a:gd name="connsiteX60" fmla="*/ 158972 w 12088748"/>
                  <a:gd name="connsiteY60" fmla="*/ 11470638 h 13511369"/>
                  <a:gd name="connsiteX61" fmla="*/ 455437 w 12088748"/>
                  <a:gd name="connsiteY61" fmla="*/ 11497082 h 13511369"/>
                  <a:gd name="connsiteX62" fmla="*/ 623315 w 12088748"/>
                  <a:gd name="connsiteY62" fmla="*/ 11544457 h 13511369"/>
                  <a:gd name="connsiteX63" fmla="*/ 737615 w 12088748"/>
                  <a:gd name="connsiteY63" fmla="*/ 11489688 h 13511369"/>
                  <a:gd name="connsiteX64" fmla="*/ 912637 w 12088748"/>
                  <a:gd name="connsiteY64" fmla="*/ 11535182 h 13511369"/>
                  <a:gd name="connsiteX65" fmla="*/ 1078134 w 12088748"/>
                  <a:gd name="connsiteY65" fmla="*/ 11413488 h 13511369"/>
                  <a:gd name="connsiteX66" fmla="*/ 1155524 w 12088748"/>
                  <a:gd name="connsiteY66" fmla="*/ 11470889 h 13511369"/>
                  <a:gd name="connsiteX67" fmla="*/ 1294828 w 12088748"/>
                  <a:gd name="connsiteY67" fmla="*/ 11496832 h 13511369"/>
                  <a:gd name="connsiteX68" fmla="*/ 1466278 w 12088748"/>
                  <a:gd name="connsiteY68" fmla="*/ 11508738 h 13511369"/>
                  <a:gd name="connsiteX69" fmla="*/ 1552003 w 12088748"/>
                  <a:gd name="connsiteY69" fmla="*/ 11573032 h 13511369"/>
                  <a:gd name="connsiteX70" fmla="*/ 1652015 w 12088748"/>
                  <a:gd name="connsiteY70" fmla="*/ 11580175 h 13511369"/>
                  <a:gd name="connsiteX71" fmla="*/ 1731787 w 12088748"/>
                  <a:gd name="connsiteY71" fmla="*/ 11592332 h 13511369"/>
                  <a:gd name="connsiteX72" fmla="*/ 1659159 w 12088748"/>
                  <a:gd name="connsiteY72" fmla="*/ 11737338 h 13511369"/>
                  <a:gd name="connsiteX73" fmla="*/ 1693687 w 12088748"/>
                  <a:gd name="connsiteY73" fmla="*/ 11992382 h 13511369"/>
                  <a:gd name="connsiteX74" fmla="*/ 1871090 w 12088748"/>
                  <a:gd name="connsiteY74" fmla="*/ 12130244 h 13511369"/>
                  <a:gd name="connsiteX75" fmla="*/ 1993724 w 12088748"/>
                  <a:gd name="connsiteY75" fmla="*/ 12056676 h 13511369"/>
                  <a:gd name="connsiteX76" fmla="*/ 2066353 w 12088748"/>
                  <a:gd name="connsiteY76" fmla="*/ 12104050 h 13511369"/>
                  <a:gd name="connsiteX77" fmla="*/ 2142553 w 12088748"/>
                  <a:gd name="connsiteY77" fmla="*/ 12034994 h 13511369"/>
                  <a:gd name="connsiteX78" fmla="*/ 2242565 w 12088748"/>
                  <a:gd name="connsiteY78" fmla="*/ 12058807 h 13511369"/>
                  <a:gd name="connsiteX79" fmla="*/ 2473547 w 12088748"/>
                  <a:gd name="connsiteY79" fmla="*/ 12008800 h 13511369"/>
                  <a:gd name="connsiteX80" fmla="*/ 2524743 w 12088748"/>
                  <a:gd name="connsiteY80" fmla="*/ 11899513 h 13511369"/>
                  <a:gd name="connsiteX81" fmla="*/ 2893837 w 12088748"/>
                  <a:gd name="connsiteY81" fmla="*/ 12030482 h 13511369"/>
                  <a:gd name="connsiteX82" fmla="*/ 2983134 w 12088748"/>
                  <a:gd name="connsiteY82" fmla="*/ 12018325 h 13511369"/>
                  <a:gd name="connsiteX83" fmla="*/ 3084337 w 12088748"/>
                  <a:gd name="connsiteY83" fmla="*/ 12182882 h 13511369"/>
                  <a:gd name="connsiteX84" fmla="*/ 3323653 w 12088748"/>
                  <a:gd name="connsiteY84" fmla="*/ 12127863 h 13511369"/>
                  <a:gd name="connsiteX85" fmla="*/ 3433190 w 12088748"/>
                  <a:gd name="connsiteY85" fmla="*/ 12196919 h 13511369"/>
                  <a:gd name="connsiteX86" fmla="*/ 3586781 w 12088748"/>
                  <a:gd name="connsiteY86" fmla="*/ 12266226 h 13511369"/>
                  <a:gd name="connsiteX87" fmla="*/ 3522487 w 12088748"/>
                  <a:gd name="connsiteY87" fmla="*/ 12387670 h 13511369"/>
                  <a:gd name="connsiteX88" fmla="*/ 3607022 w 12088748"/>
                  <a:gd name="connsiteY88" fmla="*/ 12592207 h 13511369"/>
                  <a:gd name="connsiteX89" fmla="*/ 3560587 w 12088748"/>
                  <a:gd name="connsiteY89" fmla="*/ 12773432 h 13511369"/>
                  <a:gd name="connsiteX90" fmla="*/ 3545109 w 12088748"/>
                  <a:gd name="connsiteY90" fmla="*/ 12987494 h 13511369"/>
                  <a:gd name="connsiteX91" fmla="*/ 3636787 w 12088748"/>
                  <a:gd name="connsiteY91" fmla="*/ 13211582 h 13511369"/>
                  <a:gd name="connsiteX92" fmla="*/ 3922537 w 12088748"/>
                  <a:gd name="connsiteY92" fmla="*/ 13440182 h 13511369"/>
                  <a:gd name="connsiteX93" fmla="*/ 4514278 w 12088748"/>
                  <a:gd name="connsiteY93" fmla="*/ 13511369 h 13511369"/>
                  <a:gd name="connsiteX94" fmla="*/ 4549996 w 12088748"/>
                  <a:gd name="connsiteY94" fmla="*/ 13442312 h 13511369"/>
                  <a:gd name="connsiteX95" fmla="*/ 4208287 w 12088748"/>
                  <a:gd name="connsiteY95" fmla="*/ 13154432 h 13511369"/>
                  <a:gd name="connsiteX96" fmla="*/ 4635722 w 12088748"/>
                  <a:gd name="connsiteY96" fmla="*/ 13268482 h 13511369"/>
                  <a:gd name="connsiteX97" fmla="*/ 4951237 w 12088748"/>
                  <a:gd name="connsiteY97" fmla="*/ 13268732 h 13511369"/>
                  <a:gd name="connsiteX98" fmla="*/ 5052440 w 12088748"/>
                  <a:gd name="connsiteY98" fmla="*/ 13058932 h 13511369"/>
                  <a:gd name="connsiteX99" fmla="*/ 5011959 w 12088748"/>
                  <a:gd name="connsiteY99" fmla="*/ 12985113 h 13511369"/>
                  <a:gd name="connsiteX100" fmla="*/ 5008387 w 12088748"/>
                  <a:gd name="connsiteY100" fmla="*/ 12678182 h 13511369"/>
                  <a:gd name="connsiteX101" fmla="*/ 5084587 w 12088748"/>
                  <a:gd name="connsiteY101" fmla="*/ 12563882 h 13511369"/>
                  <a:gd name="connsiteX102" fmla="*/ 5046487 w 12088748"/>
                  <a:gd name="connsiteY102" fmla="*/ 12225745 h 13511369"/>
                  <a:gd name="connsiteX103" fmla="*/ 5375100 w 12088748"/>
                  <a:gd name="connsiteY103" fmla="*/ 12097157 h 13511369"/>
                  <a:gd name="connsiteX104" fmla="*/ 5656087 w 12088748"/>
                  <a:gd name="connsiteY104" fmla="*/ 12180502 h 13511369"/>
                  <a:gd name="connsiteX105" fmla="*/ 5541787 w 12088748"/>
                  <a:gd name="connsiteY105" fmla="*/ 11249432 h 13511369"/>
                  <a:gd name="connsiteX106" fmla="*/ 5602510 w 12088748"/>
                  <a:gd name="connsiteY106" fmla="*/ 10722925 h 13511369"/>
                  <a:gd name="connsiteX107" fmla="*/ 5485827 w 12088748"/>
                  <a:gd name="connsiteY107" fmla="*/ 10663394 h 13511369"/>
                  <a:gd name="connsiteX108" fmla="*/ 5602509 w 12088748"/>
                  <a:gd name="connsiteY108" fmla="*/ 10701495 h 13511369"/>
                  <a:gd name="connsiteX109" fmla="*/ 5628703 w 12088748"/>
                  <a:gd name="connsiteY109" fmla="*/ 10160950 h 13511369"/>
                  <a:gd name="connsiteX110" fmla="*/ 5715618 w 12088748"/>
                  <a:gd name="connsiteY110" fmla="*/ 9775438 h 13511369"/>
                  <a:gd name="connsiteX111" fmla="*/ 5847778 w 12088748"/>
                  <a:gd name="connsiteY111" fmla="*/ 9408475 h 13511369"/>
                  <a:gd name="connsiteX112" fmla="*/ 5938265 w 12088748"/>
                  <a:gd name="connsiteY112" fmla="*/ 9196544 h 13511369"/>
                  <a:gd name="connsiteX113" fmla="*/ 5776340 w 12088748"/>
                  <a:gd name="connsiteY113" fmla="*/ 9329894 h 13511369"/>
                  <a:gd name="connsiteX114" fmla="*/ 5940647 w 12088748"/>
                  <a:gd name="connsiteY114" fmla="*/ 9137013 h 13511369"/>
                  <a:gd name="connsiteX115" fmla="*/ 5972794 w 12088748"/>
                  <a:gd name="connsiteY115" fmla="*/ 8956289 h 13511369"/>
                  <a:gd name="connsiteX116" fmla="*/ 5976365 w 12088748"/>
                  <a:gd name="connsiteY116" fmla="*/ 9087006 h 13511369"/>
                  <a:gd name="connsiteX117" fmla="*/ 6458567 w 12088748"/>
                  <a:gd name="connsiteY117" fmla="*/ 8201432 h 13511369"/>
                  <a:gd name="connsiteX118" fmla="*/ 6221634 w 12088748"/>
                  <a:gd name="connsiteY118" fmla="*/ 8101170 h 13511369"/>
                  <a:gd name="connsiteX119" fmla="*/ 6443090 w 12088748"/>
                  <a:gd name="connsiteY119" fmla="*/ 8110694 h 13511369"/>
                  <a:gd name="connsiteX120" fmla="*/ 6713363 w 12088748"/>
                  <a:gd name="connsiteY120" fmla="*/ 8074975 h 13511369"/>
                  <a:gd name="connsiteX121" fmla="*/ 6872907 w 12088748"/>
                  <a:gd name="connsiteY121" fmla="*/ 8032113 h 13511369"/>
                  <a:gd name="connsiteX122" fmla="*/ 6802659 w 12088748"/>
                  <a:gd name="connsiteY122" fmla="*/ 7972582 h 13511369"/>
                  <a:gd name="connsiteX123" fmla="*/ 6894339 w 12088748"/>
                  <a:gd name="connsiteY123" fmla="*/ 7846626 h 13511369"/>
                  <a:gd name="connsiteX124" fmla="*/ 6997921 w 12088748"/>
                  <a:gd name="connsiteY124" fmla="*/ 7867807 h 13511369"/>
                  <a:gd name="connsiteX125" fmla="*/ 7034832 w 12088748"/>
                  <a:gd name="connsiteY125" fmla="*/ 7793990 h 13511369"/>
                  <a:gd name="connsiteX126" fmla="*/ 6961013 w 12088748"/>
                  <a:gd name="connsiteY126" fmla="*/ 7693975 h 13511369"/>
                  <a:gd name="connsiteX127" fmla="*/ 6927676 w 12088748"/>
                  <a:gd name="connsiteY127" fmla="*/ 7596344 h 13511369"/>
                  <a:gd name="connsiteX128" fmla="*/ 6837187 w 12088748"/>
                  <a:gd name="connsiteY128" fmla="*/ 7591832 h 13511369"/>
                  <a:gd name="connsiteX129" fmla="*/ 6763369 w 12088748"/>
                  <a:gd name="connsiteY129" fmla="*/ 7674925 h 13511369"/>
                  <a:gd name="connsiteX130" fmla="*/ 6627637 w 12088748"/>
                  <a:gd name="connsiteY130" fmla="*/ 7687082 h 13511369"/>
                  <a:gd name="connsiteX131" fmla="*/ 6687169 w 12088748"/>
                  <a:gd name="connsiteY131" fmla="*/ 7617775 h 13511369"/>
                  <a:gd name="connsiteX132" fmla="*/ 6699076 w 12088748"/>
                  <a:gd name="connsiteY132" fmla="*/ 7529669 h 13511369"/>
                  <a:gd name="connsiteX133" fmla="*/ 6720506 w 12088748"/>
                  <a:gd name="connsiteY133" fmla="*/ 7467756 h 13511369"/>
                  <a:gd name="connsiteX134" fmla="*/ 6684787 w 12088748"/>
                  <a:gd name="connsiteY134" fmla="*/ 7401332 h 13511369"/>
                  <a:gd name="connsiteX135" fmla="*/ 6620494 w 12088748"/>
                  <a:gd name="connsiteY135" fmla="*/ 7432038 h 13511369"/>
                  <a:gd name="connsiteX136" fmla="*/ 6618112 w 12088748"/>
                  <a:gd name="connsiteY136" fmla="*/ 7351326 h 13511369"/>
                  <a:gd name="connsiteX137" fmla="*/ 6837188 w 12088748"/>
                  <a:gd name="connsiteY137" fmla="*/ 7243919 h 13511369"/>
                  <a:gd name="connsiteX138" fmla="*/ 6801469 w 12088748"/>
                  <a:gd name="connsiteY138" fmla="*/ 7089138 h 13511369"/>
                  <a:gd name="connsiteX139" fmla="*/ 6877669 w 12088748"/>
                  <a:gd name="connsiteY139" fmla="*/ 7072469 h 13511369"/>
                  <a:gd name="connsiteX140" fmla="*/ 6856237 w 12088748"/>
                  <a:gd name="connsiteY140" fmla="*/ 6982232 h 13511369"/>
                  <a:gd name="connsiteX141" fmla="*/ 6961013 w 12088748"/>
                  <a:gd name="connsiteY141" fmla="*/ 6984363 h 13511369"/>
                  <a:gd name="connsiteX142" fmla="*/ 7003876 w 12088748"/>
                  <a:gd name="connsiteY142" fmla="*/ 6903400 h 13511369"/>
                  <a:gd name="connsiteX143" fmla="*/ 7106269 w 12088748"/>
                  <a:gd name="connsiteY143" fmla="*/ 6936738 h 13511369"/>
                  <a:gd name="connsiteX144" fmla="*/ 7180088 w 12088748"/>
                  <a:gd name="connsiteY144" fmla="*/ 7039132 h 13511369"/>
                  <a:gd name="connsiteX145" fmla="*/ 7246763 w 12088748"/>
                  <a:gd name="connsiteY145" fmla="*/ 6979600 h 13511369"/>
                  <a:gd name="connsiteX146" fmla="*/ 7187232 w 12088748"/>
                  <a:gd name="connsiteY146" fmla="*/ 6843869 h 13511369"/>
                  <a:gd name="connsiteX147" fmla="*/ 7244381 w 12088748"/>
                  <a:gd name="connsiteY147" fmla="*/ 6896506 h 13511369"/>
                  <a:gd name="connsiteX148" fmla="*/ 7361063 w 12088748"/>
                  <a:gd name="connsiteY148" fmla="*/ 6934357 h 13511369"/>
                  <a:gd name="connsiteX149" fmla="*/ 7434882 w 12088748"/>
                  <a:gd name="connsiteY149" fmla="*/ 7006046 h 13511369"/>
                  <a:gd name="connsiteX150" fmla="*/ 7403926 w 12088748"/>
                  <a:gd name="connsiteY150" fmla="*/ 7144158 h 13511369"/>
                  <a:gd name="connsiteX151" fmla="*/ 7475363 w 12088748"/>
                  <a:gd name="connsiteY151" fmla="*/ 7108439 h 13511369"/>
                  <a:gd name="connsiteX152" fmla="*/ 7465837 w 12088748"/>
                  <a:gd name="connsiteY152" fmla="*/ 7077482 h 13511369"/>
                  <a:gd name="connsiteX153" fmla="*/ 7542038 w 12088748"/>
                  <a:gd name="connsiteY153" fmla="*/ 7163208 h 13511369"/>
                  <a:gd name="connsiteX154" fmla="*/ 7477744 w 12088748"/>
                  <a:gd name="connsiteY154" fmla="*/ 7244171 h 13511369"/>
                  <a:gd name="connsiteX155" fmla="*/ 7542037 w 12088748"/>
                  <a:gd name="connsiteY155" fmla="*/ 7325132 h 13511369"/>
                  <a:gd name="connsiteX156" fmla="*/ 7468219 w 12088748"/>
                  <a:gd name="connsiteY156" fmla="*/ 7344183 h 13511369"/>
                  <a:gd name="connsiteX157" fmla="*/ 7375351 w 12088748"/>
                  <a:gd name="connsiteY157" fmla="*/ 7296558 h 13511369"/>
                  <a:gd name="connsiteX158" fmla="*/ 7327726 w 12088748"/>
                  <a:gd name="connsiteY158" fmla="*/ 7406096 h 13511369"/>
                  <a:gd name="connsiteX159" fmla="*/ 7403926 w 12088748"/>
                  <a:gd name="connsiteY159" fmla="*/ 7425146 h 13511369"/>
                  <a:gd name="connsiteX160" fmla="*/ 7458694 w 12088748"/>
                  <a:gd name="connsiteY160" fmla="*/ 7484677 h 13511369"/>
                  <a:gd name="connsiteX161" fmla="*/ 7484888 w 12088748"/>
                  <a:gd name="connsiteY161" fmla="*/ 7515382 h 13511369"/>
                  <a:gd name="connsiteX162" fmla="*/ 7505128 w 12088748"/>
                  <a:gd name="connsiteY162" fmla="*/ 7467755 h 13511369"/>
                  <a:gd name="connsiteX163" fmla="*/ 7563469 w 12088748"/>
                  <a:gd name="connsiteY163" fmla="*/ 7529921 h 13511369"/>
                  <a:gd name="connsiteX164" fmla="*/ 7656338 w 12088748"/>
                  <a:gd name="connsiteY164" fmla="*/ 7615646 h 13511369"/>
                  <a:gd name="connsiteX165" fmla="*/ 7656338 w 12088748"/>
                  <a:gd name="connsiteY165" fmla="*/ 7510871 h 13511369"/>
                  <a:gd name="connsiteX166" fmla="*/ 7830168 w 12088748"/>
                  <a:gd name="connsiteY166" fmla="*/ 7606120 h 13511369"/>
                  <a:gd name="connsiteX167" fmla="*/ 7723013 w 12088748"/>
                  <a:gd name="connsiteY167" fmla="*/ 7370377 h 13511369"/>
                  <a:gd name="connsiteX168" fmla="*/ 7725394 w 12088748"/>
                  <a:gd name="connsiteY168" fmla="*/ 7234646 h 13511369"/>
                  <a:gd name="connsiteX169" fmla="*/ 7630144 w 12088748"/>
                  <a:gd name="connsiteY169" fmla="*/ 7206071 h 13511369"/>
                  <a:gd name="connsiteX170" fmla="*/ 7694437 w 12088748"/>
                  <a:gd name="connsiteY170" fmla="*/ 7039382 h 13511369"/>
                  <a:gd name="connsiteX171" fmla="*/ 8392144 w 12088748"/>
                  <a:gd name="connsiteY171" fmla="*/ 6653621 h 13511369"/>
                  <a:gd name="connsiteX172" fmla="*/ 8720757 w 12088748"/>
                  <a:gd name="connsiteY172" fmla="*/ 6591708 h 13511369"/>
                  <a:gd name="connsiteX173" fmla="*/ 8739807 w 12088748"/>
                  <a:gd name="connsiteY173" fmla="*/ 6696483 h 13511369"/>
                  <a:gd name="connsiteX174" fmla="*/ 8813626 w 12088748"/>
                  <a:gd name="connsiteY174" fmla="*/ 6701246 h 13511369"/>
                  <a:gd name="connsiteX175" fmla="*/ 8789812 w 12088748"/>
                  <a:gd name="connsiteY175" fmla="*/ 6548844 h 13511369"/>
                  <a:gd name="connsiteX176" fmla="*/ 9332737 w 12088748"/>
                  <a:gd name="connsiteY176" fmla="*/ 6544082 h 13511369"/>
                  <a:gd name="connsiteX177" fmla="*/ 9520856 w 12088748"/>
                  <a:gd name="connsiteY177" fmla="*/ 6494075 h 13511369"/>
                  <a:gd name="connsiteX178" fmla="*/ 9647062 w 12088748"/>
                  <a:gd name="connsiteY178" fmla="*/ 6298813 h 13511369"/>
                  <a:gd name="connsiteX179" fmla="*/ 9923287 w 12088748"/>
                  <a:gd name="connsiteY179" fmla="*/ 6334532 h 13511369"/>
                  <a:gd name="connsiteX180" fmla="*/ 9887569 w 12088748"/>
                  <a:gd name="connsiteY180" fmla="*/ 6420258 h 13511369"/>
                  <a:gd name="connsiteX181" fmla="*/ 9744694 w 12088748"/>
                  <a:gd name="connsiteY181" fmla="*/ 6434546 h 13511369"/>
                  <a:gd name="connsiteX182" fmla="*/ 9813749 w 12088748"/>
                  <a:gd name="connsiteY182" fmla="*/ 6489313 h 13511369"/>
                  <a:gd name="connsiteX183" fmla="*/ 9682782 w 12088748"/>
                  <a:gd name="connsiteY183" fmla="*/ 6517889 h 13511369"/>
                  <a:gd name="connsiteX184" fmla="*/ 9556576 w 12088748"/>
                  <a:gd name="connsiteY184" fmla="*/ 6508364 h 13511369"/>
                  <a:gd name="connsiteX185" fmla="*/ 9470850 w 12088748"/>
                  <a:gd name="connsiteY185" fmla="*/ 6544082 h 13511369"/>
                  <a:gd name="connsiteX186" fmla="*/ 9439894 w 12088748"/>
                  <a:gd name="connsiteY186" fmla="*/ 6848883 h 13511369"/>
                  <a:gd name="connsiteX187" fmla="*/ 9601819 w 12088748"/>
                  <a:gd name="connsiteY187" fmla="*/ 6882220 h 13511369"/>
                  <a:gd name="connsiteX188" fmla="*/ 9808987 w 12088748"/>
                  <a:gd name="connsiteY188" fmla="*/ 6696482 h 13511369"/>
                  <a:gd name="connsiteX189" fmla="*/ 9847088 w 12088748"/>
                  <a:gd name="connsiteY189" fmla="*/ 6794114 h 13511369"/>
                  <a:gd name="connsiteX190" fmla="*/ 9994726 w 12088748"/>
                  <a:gd name="connsiteY190" fmla="*/ 6717914 h 13511369"/>
                  <a:gd name="connsiteX191" fmla="*/ 9894713 w 12088748"/>
                  <a:gd name="connsiteY191" fmla="*/ 6956040 h 13511369"/>
                  <a:gd name="connsiteX192" fmla="*/ 10037588 w 12088748"/>
                  <a:gd name="connsiteY192" fmla="*/ 6898889 h 13511369"/>
                  <a:gd name="connsiteX193" fmla="*/ 10004251 w 12088748"/>
                  <a:gd name="connsiteY193" fmla="*/ 6986996 h 13511369"/>
                  <a:gd name="connsiteX194" fmla="*/ 10235232 w 12088748"/>
                  <a:gd name="connsiteY194" fmla="*/ 6984614 h 13511369"/>
                  <a:gd name="connsiteX195" fmla="*/ 10075687 w 12088748"/>
                  <a:gd name="connsiteY195" fmla="*/ 7039382 h 13511369"/>
                  <a:gd name="connsiteX196" fmla="*/ 9966151 w 12088748"/>
                  <a:gd name="connsiteY196" fmla="*/ 7096533 h 13511369"/>
                  <a:gd name="connsiteX197" fmla="*/ 9847088 w 12088748"/>
                  <a:gd name="connsiteY197" fmla="*/ 7210833 h 13511369"/>
                  <a:gd name="connsiteX198" fmla="*/ 9882806 w 12088748"/>
                  <a:gd name="connsiteY198" fmla="*/ 7270363 h 13511369"/>
                  <a:gd name="connsiteX199" fmla="*/ 9925669 w 12088748"/>
                  <a:gd name="connsiteY199" fmla="*/ 7320371 h 13511369"/>
                  <a:gd name="connsiteX200" fmla="*/ 10004251 w 12088748"/>
                  <a:gd name="connsiteY200" fmla="*/ 7287033 h 13511369"/>
                  <a:gd name="connsiteX201" fmla="*/ 10016156 w 12088748"/>
                  <a:gd name="connsiteY201" fmla="*/ 7348944 h 13511369"/>
                  <a:gd name="connsiteX202" fmla="*/ 10130457 w 12088748"/>
                  <a:gd name="connsiteY202" fmla="*/ 7210833 h 13511369"/>
                  <a:gd name="connsiteX203" fmla="*/ 10166176 w 12088748"/>
                  <a:gd name="connsiteY203" fmla="*/ 7356089 h 13511369"/>
                  <a:gd name="connsiteX204" fmla="*/ 10261426 w 12088748"/>
                  <a:gd name="connsiteY204" fmla="*/ 7239408 h 13511369"/>
                  <a:gd name="connsiteX205" fmla="*/ 10287619 w 12088748"/>
                  <a:gd name="connsiteY205" fmla="*/ 7401332 h 13511369"/>
                  <a:gd name="connsiteX206" fmla="*/ 10361437 w 12088748"/>
                  <a:gd name="connsiteY206" fmla="*/ 7477532 h 13511369"/>
                  <a:gd name="connsiteX207" fmla="*/ 10151887 w 12088748"/>
                  <a:gd name="connsiteY207" fmla="*/ 7591832 h 13511369"/>
                  <a:gd name="connsiteX208" fmla="*/ 10304288 w 12088748"/>
                  <a:gd name="connsiteY208" fmla="*/ 7741852 h 13511369"/>
                  <a:gd name="connsiteX209" fmla="*/ 10335244 w 12088748"/>
                  <a:gd name="connsiteY209" fmla="*/ 7644221 h 13511369"/>
                  <a:gd name="connsiteX210" fmla="*/ 10406680 w 12088748"/>
                  <a:gd name="connsiteY210" fmla="*/ 7732326 h 13511369"/>
                  <a:gd name="connsiteX211" fmla="*/ 10528126 w 12088748"/>
                  <a:gd name="connsiteY211" fmla="*/ 7691846 h 13511369"/>
                  <a:gd name="connsiteX212" fmla="*/ 10532887 w 12088748"/>
                  <a:gd name="connsiteY212" fmla="*/ 7777570 h 13511369"/>
                  <a:gd name="connsiteX213" fmla="*/ 10530506 w 12088748"/>
                  <a:gd name="connsiteY213" fmla="*/ 7875200 h 13511369"/>
                  <a:gd name="connsiteX214" fmla="*/ 10640043 w 12088748"/>
                  <a:gd name="connsiteY214" fmla="*/ 7837101 h 13511369"/>
                  <a:gd name="connsiteX215" fmla="*/ 10680526 w 12088748"/>
                  <a:gd name="connsiteY215" fmla="*/ 8075227 h 13511369"/>
                  <a:gd name="connsiteX216" fmla="*/ 10818637 w 12088748"/>
                  <a:gd name="connsiteY216" fmla="*/ 8106182 h 13511369"/>
                  <a:gd name="connsiteX217" fmla="*/ 10832925 w 12088748"/>
                  <a:gd name="connsiteY217" fmla="*/ 7815670 h 13511369"/>
                  <a:gd name="connsiteX218" fmla="*/ 10923413 w 12088748"/>
                  <a:gd name="connsiteY218" fmla="*/ 7791858 h 13511369"/>
                  <a:gd name="connsiteX219" fmla="*/ 10992469 w 12088748"/>
                  <a:gd name="connsiteY219" fmla="*/ 7620407 h 13511369"/>
                  <a:gd name="connsiteX220" fmla="*/ 10954369 w 12088748"/>
                  <a:gd name="connsiteY220" fmla="*/ 7491821 h 13511369"/>
                  <a:gd name="connsiteX221" fmla="*/ 10859119 w 12088748"/>
                  <a:gd name="connsiteY221" fmla="*/ 7479913 h 13511369"/>
                  <a:gd name="connsiteX222" fmla="*/ 10906743 w 12088748"/>
                  <a:gd name="connsiteY222" fmla="*/ 7360851 h 13511369"/>
                  <a:gd name="connsiteX223" fmla="*/ 10801969 w 12088748"/>
                  <a:gd name="connsiteY223" fmla="*/ 7289414 h 13511369"/>
                  <a:gd name="connsiteX224" fmla="*/ 10761487 w 12088748"/>
                  <a:gd name="connsiteY224" fmla="*/ 7058432 h 13511369"/>
                  <a:gd name="connsiteX225" fmla="*/ 10443987 w 12088748"/>
                  <a:gd name="connsiteY225" fmla="*/ 7020332 h 13511369"/>
                  <a:gd name="connsiteX226" fmla="*/ 10513838 w 12088748"/>
                  <a:gd name="connsiteY226" fmla="*/ 6915558 h 13511369"/>
                  <a:gd name="connsiteX227" fmla="*/ 10637663 w 12088748"/>
                  <a:gd name="connsiteY227" fmla="*/ 6896508 h 13511369"/>
                  <a:gd name="connsiteX228" fmla="*/ 10647187 w 12088748"/>
                  <a:gd name="connsiteY228" fmla="*/ 6810782 h 13511369"/>
                  <a:gd name="connsiteX229" fmla="*/ 10859912 w 12088748"/>
                  <a:gd name="connsiteY229" fmla="*/ 6899682 h 13511369"/>
                  <a:gd name="connsiteX230" fmla="*/ 10875787 w 12088748"/>
                  <a:gd name="connsiteY230" fmla="*/ 6677432 h 13511369"/>
                  <a:gd name="connsiteX231" fmla="*/ 10666237 w 12088748"/>
                  <a:gd name="connsiteY231" fmla="*/ 6772682 h 13511369"/>
                  <a:gd name="connsiteX232" fmla="*/ 10590037 w 12088748"/>
                  <a:gd name="connsiteY232" fmla="*/ 6544082 h 13511369"/>
                  <a:gd name="connsiteX233" fmla="*/ 10361437 w 12088748"/>
                  <a:gd name="connsiteY233" fmla="*/ 6753632 h 13511369"/>
                  <a:gd name="connsiteX234" fmla="*/ 10374138 w 12088748"/>
                  <a:gd name="connsiteY234" fmla="*/ 6588533 h 13511369"/>
                  <a:gd name="connsiteX235" fmla="*/ 10386837 w 12088748"/>
                  <a:gd name="connsiteY235" fmla="*/ 6464707 h 13511369"/>
                  <a:gd name="connsiteX236" fmla="*/ 10331672 w 12088748"/>
                  <a:gd name="connsiteY236" fmla="*/ 6436675 h 13511369"/>
                  <a:gd name="connsiteX237" fmla="*/ 10278888 w 12088748"/>
                  <a:gd name="connsiteY237" fmla="*/ 6452008 h 13511369"/>
                  <a:gd name="connsiteX238" fmla="*/ 10158237 w 12088748"/>
                  <a:gd name="connsiteY238" fmla="*/ 6236107 h 13511369"/>
                  <a:gd name="connsiteX239" fmla="*/ 10323338 w 12088748"/>
                  <a:gd name="connsiteY239" fmla="*/ 6274208 h 13511369"/>
                  <a:gd name="connsiteX240" fmla="*/ 10564638 w 12088748"/>
                  <a:gd name="connsiteY240" fmla="*/ 6274208 h 13511369"/>
                  <a:gd name="connsiteX241" fmla="*/ 10694812 w 12088748"/>
                  <a:gd name="connsiteY241" fmla="*/ 6134507 h 13511369"/>
                  <a:gd name="connsiteX242" fmla="*/ 10593213 w 12088748"/>
                  <a:gd name="connsiteY242" fmla="*/ 6023383 h 13511369"/>
                  <a:gd name="connsiteX243" fmla="*/ 10380487 w 12088748"/>
                  <a:gd name="connsiteY243" fmla="*/ 5975757 h 13511369"/>
                  <a:gd name="connsiteX244" fmla="*/ 10561462 w 12088748"/>
                  <a:gd name="connsiteY244" fmla="*/ 5845582 h 13511369"/>
                  <a:gd name="connsiteX245" fmla="*/ 10507488 w 12088748"/>
                  <a:gd name="connsiteY245" fmla="*/ 5728108 h 13511369"/>
                  <a:gd name="connsiteX246" fmla="*/ 10561463 w 12088748"/>
                  <a:gd name="connsiteY246" fmla="*/ 5607458 h 13511369"/>
                  <a:gd name="connsiteX247" fmla="*/ 10523362 w 12088748"/>
                  <a:gd name="connsiteY247" fmla="*/ 5604282 h 13511369"/>
                  <a:gd name="connsiteX248" fmla="*/ 10488438 w 12088748"/>
                  <a:gd name="connsiteY248" fmla="*/ 5528083 h 13511369"/>
                  <a:gd name="connsiteX249" fmla="*/ 10329687 w 12088748"/>
                  <a:gd name="connsiteY249" fmla="*/ 5375682 h 13511369"/>
                  <a:gd name="connsiteX250" fmla="*/ 10599563 w 12088748"/>
                  <a:gd name="connsiteY250" fmla="*/ 5480458 h 13511369"/>
                  <a:gd name="connsiteX251" fmla="*/ 10742437 w 12088748"/>
                  <a:gd name="connsiteY251" fmla="*/ 5439182 h 13511369"/>
                  <a:gd name="connsiteX252" fmla="*/ 10717038 w 12088748"/>
                  <a:gd name="connsiteY252" fmla="*/ 5686833 h 13511369"/>
                  <a:gd name="connsiteX253" fmla="*/ 10894837 w 12088748"/>
                  <a:gd name="connsiteY253" fmla="*/ 5724932 h 13511369"/>
                  <a:gd name="connsiteX254" fmla="*/ 10951988 w 12088748"/>
                  <a:gd name="connsiteY254" fmla="*/ 5550308 h 13511369"/>
                  <a:gd name="connsiteX255" fmla="*/ 10993262 w 12088748"/>
                  <a:gd name="connsiteY255" fmla="*/ 5321707 h 13511369"/>
                  <a:gd name="connsiteX256" fmla="*/ 10913888 w 12088748"/>
                  <a:gd name="connsiteY256" fmla="*/ 5118508 h 13511369"/>
                  <a:gd name="connsiteX257" fmla="*/ 10856737 w 12088748"/>
                  <a:gd name="connsiteY257" fmla="*/ 5020082 h 13511369"/>
                  <a:gd name="connsiteX258" fmla="*/ 10777363 w 12088748"/>
                  <a:gd name="connsiteY258" fmla="*/ 5137558 h 13511369"/>
                  <a:gd name="connsiteX259" fmla="*/ 10707513 w 12088748"/>
                  <a:gd name="connsiteY259" fmla="*/ 5096283 h 13511369"/>
                  <a:gd name="connsiteX260" fmla="*/ 10675763 w 12088748"/>
                  <a:gd name="connsiteY260" fmla="*/ 5216933 h 13511369"/>
                  <a:gd name="connsiteX261" fmla="*/ 10574162 w 12088748"/>
                  <a:gd name="connsiteY261" fmla="*/ 5220107 h 13511369"/>
                  <a:gd name="connsiteX262" fmla="*/ 10494787 w 12088748"/>
                  <a:gd name="connsiteY262" fmla="*/ 5077232 h 13511369"/>
                  <a:gd name="connsiteX263" fmla="*/ 10456687 w 12088748"/>
                  <a:gd name="connsiteY263" fmla="*/ 4924832 h 13511369"/>
                  <a:gd name="connsiteX264" fmla="*/ 10240787 w 12088748"/>
                  <a:gd name="connsiteY264" fmla="*/ 4928007 h 13511369"/>
                  <a:gd name="connsiteX265" fmla="*/ 10266187 w 12088748"/>
                  <a:gd name="connsiteY265" fmla="*/ 5153432 h 13511369"/>
                  <a:gd name="connsiteX266" fmla="*/ 10228088 w 12088748"/>
                  <a:gd name="connsiteY266" fmla="*/ 4959758 h 13511369"/>
                  <a:gd name="connsiteX267" fmla="*/ 10183637 w 12088748"/>
                  <a:gd name="connsiteY267" fmla="*/ 4972457 h 13511369"/>
                  <a:gd name="connsiteX268" fmla="*/ 10113787 w 12088748"/>
                  <a:gd name="connsiteY268" fmla="*/ 4861332 h 13511369"/>
                  <a:gd name="connsiteX269" fmla="*/ 10018538 w 12088748"/>
                  <a:gd name="connsiteY269" fmla="*/ 4931183 h 13511369"/>
                  <a:gd name="connsiteX270" fmla="*/ 9862962 w 12088748"/>
                  <a:gd name="connsiteY270" fmla="*/ 5058182 h 13511369"/>
                  <a:gd name="connsiteX271" fmla="*/ 10228087 w 12088748"/>
                  <a:gd name="connsiteY271" fmla="*/ 4724807 h 13511369"/>
                  <a:gd name="connsiteX272" fmla="*/ 10372550 w 12088748"/>
                  <a:gd name="connsiteY272" fmla="*/ 4634321 h 13511369"/>
                  <a:gd name="connsiteX273" fmla="*/ 10590037 w 12088748"/>
                  <a:gd name="connsiteY273" fmla="*/ 4581932 h 13511369"/>
                  <a:gd name="connsiteX274" fmla="*/ 10628138 w 12088748"/>
                  <a:gd name="connsiteY274" fmla="*/ 4461283 h 13511369"/>
                  <a:gd name="connsiteX275" fmla="*/ 10799588 w 12088748"/>
                  <a:gd name="connsiteY275" fmla="*/ 4334283 h 13511369"/>
                  <a:gd name="connsiteX276" fmla="*/ 10831337 w 12088748"/>
                  <a:gd name="connsiteY276" fmla="*/ 4080282 h 13511369"/>
                  <a:gd name="connsiteX277" fmla="*/ 10599562 w 12088748"/>
                  <a:gd name="connsiteY277" fmla="*/ 3997732 h 13511369"/>
                  <a:gd name="connsiteX278" fmla="*/ 10282063 w 12088748"/>
                  <a:gd name="connsiteY278" fmla="*/ 3950108 h 13511369"/>
                  <a:gd name="connsiteX279" fmla="*/ 10151887 w 12088748"/>
                  <a:gd name="connsiteY279" fmla="*/ 4010432 h 13511369"/>
                  <a:gd name="connsiteX280" fmla="*/ 10177288 w 12088748"/>
                  <a:gd name="connsiteY280" fmla="*/ 3845333 h 13511369"/>
                  <a:gd name="connsiteX281" fmla="*/ 10126488 w 12088748"/>
                  <a:gd name="connsiteY281" fmla="*/ 3670708 h 13511369"/>
                  <a:gd name="connsiteX282" fmla="*/ 10240787 w 12088748"/>
                  <a:gd name="connsiteY282" fmla="*/ 3708807 h 13511369"/>
                  <a:gd name="connsiteX283" fmla="*/ 10361438 w 12088748"/>
                  <a:gd name="connsiteY283" fmla="*/ 3600858 h 13511369"/>
                  <a:gd name="connsiteX284" fmla="*/ 10551938 w 12088748"/>
                  <a:gd name="connsiteY284" fmla="*/ 3661183 h 13511369"/>
                  <a:gd name="connsiteX285" fmla="*/ 10564638 w 12088748"/>
                  <a:gd name="connsiteY285" fmla="*/ 3477033 h 13511369"/>
                  <a:gd name="connsiteX286" fmla="*/ 10704337 w 12088748"/>
                  <a:gd name="connsiteY286" fmla="*/ 3515132 h 13511369"/>
                  <a:gd name="connsiteX287" fmla="*/ 10818637 w 12088748"/>
                  <a:gd name="connsiteY287" fmla="*/ 3210332 h 13511369"/>
                  <a:gd name="connsiteX288" fmla="*/ 10920238 w 12088748"/>
                  <a:gd name="connsiteY288" fmla="*/ 3299233 h 13511369"/>
                  <a:gd name="connsiteX289" fmla="*/ 11059937 w 12088748"/>
                  <a:gd name="connsiteY289" fmla="*/ 3283357 h 13511369"/>
                  <a:gd name="connsiteX290" fmla="*/ 11094862 w 12088748"/>
                  <a:gd name="connsiteY290" fmla="*/ 3508782 h 13511369"/>
                  <a:gd name="connsiteX291" fmla="*/ 11171063 w 12088748"/>
                  <a:gd name="connsiteY291" fmla="*/ 3251608 h 13511369"/>
                  <a:gd name="connsiteX292" fmla="*/ 11094863 w 12088748"/>
                  <a:gd name="connsiteY292" fmla="*/ 3165883 h 13511369"/>
                  <a:gd name="connsiteX293" fmla="*/ 11180587 w 12088748"/>
                  <a:gd name="connsiteY293" fmla="*/ 2911882 h 13511369"/>
                  <a:gd name="connsiteX294" fmla="*/ 10999613 w 12088748"/>
                  <a:gd name="connsiteY294" fmla="*/ 2988083 h 13511369"/>
                  <a:gd name="connsiteX295" fmla="*/ 10971037 w 12088748"/>
                  <a:gd name="connsiteY295" fmla="*/ 2918232 h 13511369"/>
                  <a:gd name="connsiteX296" fmla="*/ 10780537 w 12088748"/>
                  <a:gd name="connsiteY296" fmla="*/ 2715032 h 13511369"/>
                  <a:gd name="connsiteX297" fmla="*/ 10748788 w 12088748"/>
                  <a:gd name="connsiteY297" fmla="*/ 2530883 h 13511369"/>
                  <a:gd name="connsiteX298" fmla="*/ 10717038 w 12088748"/>
                  <a:gd name="connsiteY298" fmla="*/ 2435633 h 13511369"/>
                  <a:gd name="connsiteX299" fmla="*/ 10818637 w 12088748"/>
                  <a:gd name="connsiteY299" fmla="*/ 2334032 h 13511369"/>
                  <a:gd name="connsiteX300" fmla="*/ 11078988 w 12088748"/>
                  <a:gd name="connsiteY300" fmla="*/ 2099083 h 13511369"/>
                  <a:gd name="connsiteX301" fmla="*/ 11199637 w 12088748"/>
                  <a:gd name="connsiteY301" fmla="*/ 2118132 h 13511369"/>
                  <a:gd name="connsiteX302" fmla="*/ 11269488 w 12088748"/>
                  <a:gd name="connsiteY302" fmla="*/ 2029233 h 13511369"/>
                  <a:gd name="connsiteX303" fmla="*/ 11504437 w 12088748"/>
                  <a:gd name="connsiteY303" fmla="*/ 1921282 h 13511369"/>
                  <a:gd name="connsiteX304" fmla="*/ 11358388 w 12088748"/>
                  <a:gd name="connsiteY304" fmla="*/ 1851433 h 13511369"/>
                  <a:gd name="connsiteX305" fmla="*/ 11275837 w 12088748"/>
                  <a:gd name="connsiteY305" fmla="*/ 1705382 h 13511369"/>
                  <a:gd name="connsiteX306" fmla="*/ 11377437 w 12088748"/>
                  <a:gd name="connsiteY306" fmla="*/ 1279932 h 13511369"/>
                  <a:gd name="connsiteX307" fmla="*/ 11256787 w 12088748"/>
                  <a:gd name="connsiteY307" fmla="*/ 1019582 h 13511369"/>
                  <a:gd name="connsiteX308" fmla="*/ 11478244 w 12088748"/>
                  <a:gd name="connsiteY308" fmla="*/ 1355338 h 13511369"/>
                  <a:gd name="connsiteX309" fmla="*/ 11562778 w 12088748"/>
                  <a:gd name="connsiteY309" fmla="*/ 1269363 h 13511369"/>
                  <a:gd name="connsiteX310" fmla="*/ 11655250 w 12088748"/>
                  <a:gd name="connsiteY310" fmla="*/ 1156107 h 13511369"/>
                  <a:gd name="connsiteX311" fmla="*/ 11891787 w 12088748"/>
                  <a:gd name="connsiteY311" fmla="*/ 1476782 h 13511369"/>
                  <a:gd name="connsiteX312" fmla="*/ 11946159 w 12088748"/>
                  <a:gd name="connsiteY312" fmla="*/ 1559875 h 13511369"/>
                  <a:gd name="connsiteX313" fmla="*/ 12088637 w 12088748"/>
                  <a:gd name="connsiteY313" fmla="*/ 1578383 h 13511369"/>
                  <a:gd name="connsiteX314" fmla="*/ 11923537 w 12088748"/>
                  <a:gd name="connsiteY314" fmla="*/ 1133883 h 13511369"/>
                  <a:gd name="connsiteX315" fmla="*/ 11910837 w 12088748"/>
                  <a:gd name="connsiteY315" fmla="*/ 917982 h 13511369"/>
                  <a:gd name="connsiteX316" fmla="*/ 11777487 w 12088748"/>
                  <a:gd name="connsiteY316" fmla="*/ 721132 h 13511369"/>
                  <a:gd name="connsiteX317" fmla="*/ 11752087 w 12088748"/>
                  <a:gd name="connsiteY317" fmla="*/ 448082 h 13511369"/>
                  <a:gd name="connsiteX318" fmla="*/ 11294887 w 12088748"/>
                  <a:gd name="connsiteY318" fmla="*/ 168683 h 13511369"/>
                  <a:gd name="connsiteX319" fmla="*/ 11180587 w 12088748"/>
                  <a:gd name="connsiteY319" fmla="*/ 67082 h 13511369"/>
                  <a:gd name="connsiteX320" fmla="*/ 10774187 w 12088748"/>
                  <a:gd name="connsiteY320" fmla="*/ 86132 h 13511369"/>
                  <a:gd name="connsiteX321" fmla="*/ 10507487 w 12088748"/>
                  <a:gd name="connsiteY321" fmla="*/ 41682 h 13511369"/>
                  <a:gd name="connsiteX322" fmla="*/ 10434065 w 12088748"/>
                  <a:gd name="connsiteY322" fmla="*/ 278763 h 13511369"/>
                  <a:gd name="connsiteX323" fmla="*/ 10488834 w 12088748"/>
                  <a:gd name="connsiteY323" fmla="*/ 581181 h 13511369"/>
                  <a:gd name="connsiteX324" fmla="*/ 10436447 w 12088748"/>
                  <a:gd name="connsiteY324" fmla="*/ 747869 h 13511369"/>
                  <a:gd name="connsiteX325" fmla="*/ 10488834 w 12088748"/>
                  <a:gd name="connsiteY325" fmla="*/ 890744 h 13511369"/>
                  <a:gd name="connsiteX326" fmla="*/ 10475737 w 12088748"/>
                  <a:gd name="connsiteY326" fmla="*/ 1095782 h 13511369"/>
                  <a:gd name="connsiteX327" fmla="*/ 10398347 w 12088748"/>
                  <a:gd name="connsiteY327" fmla="*/ 1105056 h 13511369"/>
                  <a:gd name="connsiteX328" fmla="*/ 10295953 w 12088748"/>
                  <a:gd name="connsiteY328" fmla="*/ 1193163 h 13511369"/>
                  <a:gd name="connsiteX329" fmla="*/ 10288809 w 12088748"/>
                  <a:gd name="connsiteY329" fmla="*/ 1283650 h 13511369"/>
                  <a:gd name="connsiteX330" fmla="*/ 10150697 w 12088748"/>
                  <a:gd name="connsiteY330" fmla="*/ 1397950 h 13511369"/>
                  <a:gd name="connsiteX331" fmla="*/ 10176890 w 12088748"/>
                  <a:gd name="connsiteY331" fmla="*/ 1555113 h 13511369"/>
                  <a:gd name="connsiteX332" fmla="*/ 10267378 w 12088748"/>
                  <a:gd name="connsiteY332" fmla="*/ 1640838 h 13511369"/>
                  <a:gd name="connsiteX333" fmla="*/ 10168556 w 12088748"/>
                  <a:gd name="connsiteY333" fmla="*/ 1710144 h 13511369"/>
                  <a:gd name="connsiteX334" fmla="*/ 10169747 w 12088748"/>
                  <a:gd name="connsiteY334" fmla="*/ 1974212 h 13511369"/>
                  <a:gd name="connsiteX335" fmla="*/ 10195940 w 12088748"/>
                  <a:gd name="connsiteY335" fmla="*/ 2128994 h 13511369"/>
                  <a:gd name="connsiteX336" fmla="*/ 9986390 w 12088748"/>
                  <a:gd name="connsiteY336" fmla="*/ 2152806 h 13511369"/>
                  <a:gd name="connsiteX337" fmla="*/ 10012584 w 12088748"/>
                  <a:gd name="connsiteY337" fmla="*/ 2438556 h 13511369"/>
                  <a:gd name="connsiteX338" fmla="*/ 9923287 w 12088748"/>
                  <a:gd name="connsiteY338" fmla="*/ 2486432 h 13511369"/>
                  <a:gd name="connsiteX339" fmla="*/ 9836372 w 12088748"/>
                  <a:gd name="connsiteY339" fmla="*/ 2433794 h 13511369"/>
                  <a:gd name="connsiteX340" fmla="*/ 9698259 w 12088748"/>
                  <a:gd name="connsiteY340" fmla="*/ 2379025 h 13511369"/>
                  <a:gd name="connsiteX341" fmla="*/ 9650634 w 12088748"/>
                  <a:gd name="connsiteY341" fmla="*/ 2271869 h 13511369"/>
                  <a:gd name="connsiteX342" fmla="*/ 9519665 w 12088748"/>
                  <a:gd name="connsiteY342" fmla="*/ 2290919 h 13511369"/>
                  <a:gd name="connsiteX343" fmla="*/ 9305353 w 12088748"/>
                  <a:gd name="connsiteY343" fmla="*/ 2112325 h 13511369"/>
                  <a:gd name="connsiteX344" fmla="*/ 9176765 w 12088748"/>
                  <a:gd name="connsiteY344" fmla="*/ 2209956 h 13511369"/>
                  <a:gd name="connsiteX345" fmla="*/ 9123187 w 12088748"/>
                  <a:gd name="connsiteY345" fmla="*/ 2105432 h 13511369"/>
                  <a:gd name="connsiteX346" fmla="*/ 8936259 w 12088748"/>
                  <a:gd name="connsiteY346" fmla="*/ 2012313 h 13511369"/>
                  <a:gd name="connsiteX347" fmla="*/ 8874347 w 12088748"/>
                  <a:gd name="connsiteY347" fmla="*/ 2231388 h 13511369"/>
                  <a:gd name="connsiteX348" fmla="*/ 8881490 w 12088748"/>
                  <a:gd name="connsiteY348" fmla="*/ 2321875 h 13511369"/>
                  <a:gd name="connsiteX349" fmla="*/ 8781478 w 12088748"/>
                  <a:gd name="connsiteY349" fmla="*/ 2293300 h 13511369"/>
                  <a:gd name="connsiteX350" fmla="*/ 8579072 w 12088748"/>
                  <a:gd name="connsiteY350" fmla="*/ 2374263 h 13511369"/>
                  <a:gd name="connsiteX351" fmla="*/ 8418337 w 12088748"/>
                  <a:gd name="connsiteY351" fmla="*/ 2848382 h 13511369"/>
                  <a:gd name="connsiteX352" fmla="*/ 8300465 w 12088748"/>
                  <a:gd name="connsiteY352" fmla="*/ 2740975 h 13511369"/>
                  <a:gd name="connsiteX353" fmla="*/ 8262365 w 12088748"/>
                  <a:gd name="connsiteY353" fmla="*/ 2845750 h 13511369"/>
                  <a:gd name="connsiteX354" fmla="*/ 8095678 w 12088748"/>
                  <a:gd name="connsiteY354" fmla="*/ 2810031 h 13511369"/>
                  <a:gd name="connsiteX355" fmla="*/ 8019478 w 12088748"/>
                  <a:gd name="connsiteY355" fmla="*/ 2614769 h 13511369"/>
                  <a:gd name="connsiteX356" fmla="*/ 7595615 w 12088748"/>
                  <a:gd name="connsiteY356" fmla="*/ 2443319 h 13511369"/>
                  <a:gd name="connsiteX357" fmla="*/ 7526559 w 12088748"/>
                  <a:gd name="connsiteY357" fmla="*/ 2407600 h 13511369"/>
                  <a:gd name="connsiteX358" fmla="*/ 7613237 w 12088748"/>
                  <a:gd name="connsiteY358"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7275337 w 12088748"/>
                  <a:gd name="connsiteY10" fmla="*/ 1305332 h 13511369"/>
                  <a:gd name="connsiteX11" fmla="*/ 6647878 w 12088748"/>
                  <a:gd name="connsiteY11" fmla="*/ 1431288 h 13511369"/>
                  <a:gd name="connsiteX12" fmla="*/ 6181153 w 12088748"/>
                  <a:gd name="connsiteY12" fmla="*/ 1433669 h 13511369"/>
                  <a:gd name="connsiteX13" fmla="*/ 6052565 w 12088748"/>
                  <a:gd name="connsiteY13" fmla="*/ 1269363 h 13511369"/>
                  <a:gd name="connsiteX14" fmla="*/ 1767267 w 12088748"/>
                  <a:gd name="connsiteY14" fmla="*/ 1915634 h 13511369"/>
                  <a:gd name="connsiteX15" fmla="*/ 2814065 w 12088748"/>
                  <a:gd name="connsiteY15" fmla="*/ 5819932 h 13511369"/>
                  <a:gd name="connsiteX16" fmla="*/ 2846212 w 12088748"/>
                  <a:gd name="connsiteY16" fmla="*/ 6036875 h 13511369"/>
                  <a:gd name="connsiteX17" fmla="*/ 2836687 w 12088748"/>
                  <a:gd name="connsiteY17" fmla="*/ 6239282 h 13511369"/>
                  <a:gd name="connsiteX18" fmla="*/ 2611659 w 12088748"/>
                  <a:gd name="connsiteY18" fmla="*/ 6322375 h 13511369"/>
                  <a:gd name="connsiteX19" fmla="*/ 2627137 w 12088748"/>
                  <a:gd name="connsiteY19" fmla="*/ 6448832 h 13511369"/>
                  <a:gd name="connsiteX20" fmla="*/ 2531887 w 12088748"/>
                  <a:gd name="connsiteY20" fmla="*/ 6696482 h 13511369"/>
                  <a:gd name="connsiteX21" fmla="*/ 2585465 w 12088748"/>
                  <a:gd name="connsiteY21" fmla="*/ 6812913 h 13511369"/>
                  <a:gd name="connsiteX22" fmla="*/ 2535459 w 12088748"/>
                  <a:gd name="connsiteY22" fmla="*/ 6872444 h 13511369"/>
                  <a:gd name="connsiteX23" fmla="*/ 2478309 w 12088748"/>
                  <a:gd name="connsiteY23" fmla="*/ 6981982 h 13511369"/>
                  <a:gd name="connsiteX24" fmla="*/ 2365199 w 12088748"/>
                  <a:gd name="connsiteY24" fmla="*/ 7022714 h 13511369"/>
                  <a:gd name="connsiteX25" fmla="*/ 2123503 w 12088748"/>
                  <a:gd name="connsiteY25" fmla="*/ 7248682 h 13511369"/>
                  <a:gd name="connsiteX26" fmla="*/ 2171128 w 12088748"/>
                  <a:gd name="connsiteY26" fmla="*/ 7551100 h 13511369"/>
                  <a:gd name="connsiteX27" fmla="*/ 2143743 w 12088748"/>
                  <a:gd name="connsiteY27" fmla="*/ 7627551 h 13511369"/>
                  <a:gd name="connsiteX28" fmla="*/ 1973484 w 12088748"/>
                  <a:gd name="connsiteY28" fmla="*/ 7703500 h 13511369"/>
                  <a:gd name="connsiteX29" fmla="*/ 1867519 w 12088748"/>
                  <a:gd name="connsiteY29" fmla="*/ 7841863 h 13511369"/>
                  <a:gd name="connsiteX30" fmla="*/ 1842515 w 12088748"/>
                  <a:gd name="connsiteY30" fmla="*/ 8084500 h 13511369"/>
                  <a:gd name="connsiteX31" fmla="*/ 1721072 w 12088748"/>
                  <a:gd name="connsiteY31" fmla="*/ 8148794 h 13511369"/>
                  <a:gd name="connsiteX32" fmla="*/ 1703212 w 12088748"/>
                  <a:gd name="connsiteY32" fmla="*/ 8291919 h 13511369"/>
                  <a:gd name="connsiteX33" fmla="*/ 1671065 w 12088748"/>
                  <a:gd name="connsiteY33" fmla="*/ 8510744 h 13511369"/>
                  <a:gd name="connsiteX34" fmla="*/ 1716309 w 12088748"/>
                  <a:gd name="connsiteY34" fmla="*/ 8653619 h 13511369"/>
                  <a:gd name="connsiteX35" fmla="*/ 1706784 w 12088748"/>
                  <a:gd name="connsiteY35" fmla="*/ 8772682 h 13511369"/>
                  <a:gd name="connsiteX36" fmla="*/ 1788937 w 12088748"/>
                  <a:gd name="connsiteY36" fmla="*/ 8963432 h 13511369"/>
                  <a:gd name="connsiteX37" fmla="*/ 1657969 w 12088748"/>
                  <a:gd name="connsiteY37" fmla="*/ 9413488 h 13511369"/>
                  <a:gd name="connsiteX38" fmla="*/ 1506759 w 12088748"/>
                  <a:gd name="connsiteY38" fmla="*/ 9498963 h 13511369"/>
                  <a:gd name="connsiteX39" fmla="*/ 1463897 w 12088748"/>
                  <a:gd name="connsiteY39" fmla="*/ 9682319 h 13511369"/>
                  <a:gd name="connsiteX40" fmla="*/ 1321022 w 12088748"/>
                  <a:gd name="connsiteY40" fmla="*/ 9748994 h 13511369"/>
                  <a:gd name="connsiteX41" fmla="*/ 1312687 w 12088748"/>
                  <a:gd name="connsiteY41" fmla="*/ 9839732 h 13511369"/>
                  <a:gd name="connsiteX42" fmla="*/ 1237678 w 12088748"/>
                  <a:gd name="connsiteY42" fmla="*/ 9970450 h 13511369"/>
                  <a:gd name="connsiteX43" fmla="*/ 1254347 w 12088748"/>
                  <a:gd name="connsiteY43" fmla="*/ 10151425 h 13511369"/>
                  <a:gd name="connsiteX44" fmla="*/ 1179337 w 12088748"/>
                  <a:gd name="connsiteY44" fmla="*/ 10315982 h 13511369"/>
                  <a:gd name="connsiteX45" fmla="*/ 932878 w 12088748"/>
                  <a:gd name="connsiteY45" fmla="*/ 10353832 h 13511369"/>
                  <a:gd name="connsiteX46" fmla="*/ 817387 w 12088748"/>
                  <a:gd name="connsiteY46" fmla="*/ 10468382 h 13511369"/>
                  <a:gd name="connsiteX47" fmla="*/ 678084 w 12088748"/>
                  <a:gd name="connsiteY47" fmla="*/ 10480038 h 13511369"/>
                  <a:gd name="connsiteX48" fmla="*/ 585215 w 12088748"/>
                  <a:gd name="connsiteY48" fmla="*/ 10544332 h 13511369"/>
                  <a:gd name="connsiteX49" fmla="*/ 497109 w 12088748"/>
                  <a:gd name="connsiteY49" fmla="*/ 10503850 h 13511369"/>
                  <a:gd name="connsiteX50" fmla="*/ 399478 w 12088748"/>
                  <a:gd name="connsiteY50" fmla="*/ 10510994 h 13511369"/>
                  <a:gd name="connsiteX51" fmla="*/ 301847 w 12088748"/>
                  <a:gd name="connsiteY51" fmla="*/ 10482419 h 13511369"/>
                  <a:gd name="connsiteX52" fmla="*/ 238743 w 12088748"/>
                  <a:gd name="connsiteY52" fmla="*/ 10535057 h 13511369"/>
                  <a:gd name="connsiteX53" fmla="*/ 17287 w 12088748"/>
                  <a:gd name="connsiteY53" fmla="*/ 10430282 h 13511369"/>
                  <a:gd name="connsiteX54" fmla="*/ 78009 w 12088748"/>
                  <a:gd name="connsiteY54" fmla="*/ 10608625 h 13511369"/>
                  <a:gd name="connsiteX55" fmla="*/ 11334 w 12088748"/>
                  <a:gd name="connsiteY55" fmla="*/ 10787219 h 13511369"/>
                  <a:gd name="connsiteX56" fmla="*/ 112537 w 12088748"/>
                  <a:gd name="connsiteY56" fmla="*/ 11056551 h 13511369"/>
                  <a:gd name="connsiteX57" fmla="*/ 8953 w 12088748"/>
                  <a:gd name="connsiteY57" fmla="*/ 11234894 h 13511369"/>
                  <a:gd name="connsiteX58" fmla="*/ 17287 w 12088748"/>
                  <a:gd name="connsiteY58" fmla="*/ 11420882 h 13511369"/>
                  <a:gd name="connsiteX59" fmla="*/ 158972 w 12088748"/>
                  <a:gd name="connsiteY59" fmla="*/ 11470638 h 13511369"/>
                  <a:gd name="connsiteX60" fmla="*/ 455437 w 12088748"/>
                  <a:gd name="connsiteY60" fmla="*/ 11497082 h 13511369"/>
                  <a:gd name="connsiteX61" fmla="*/ 623315 w 12088748"/>
                  <a:gd name="connsiteY61" fmla="*/ 11544457 h 13511369"/>
                  <a:gd name="connsiteX62" fmla="*/ 737615 w 12088748"/>
                  <a:gd name="connsiteY62" fmla="*/ 11489688 h 13511369"/>
                  <a:gd name="connsiteX63" fmla="*/ 912637 w 12088748"/>
                  <a:gd name="connsiteY63" fmla="*/ 11535182 h 13511369"/>
                  <a:gd name="connsiteX64" fmla="*/ 1078134 w 12088748"/>
                  <a:gd name="connsiteY64" fmla="*/ 11413488 h 13511369"/>
                  <a:gd name="connsiteX65" fmla="*/ 1155524 w 12088748"/>
                  <a:gd name="connsiteY65" fmla="*/ 11470889 h 13511369"/>
                  <a:gd name="connsiteX66" fmla="*/ 1294828 w 12088748"/>
                  <a:gd name="connsiteY66" fmla="*/ 11496832 h 13511369"/>
                  <a:gd name="connsiteX67" fmla="*/ 1466278 w 12088748"/>
                  <a:gd name="connsiteY67" fmla="*/ 11508738 h 13511369"/>
                  <a:gd name="connsiteX68" fmla="*/ 1552003 w 12088748"/>
                  <a:gd name="connsiteY68" fmla="*/ 11573032 h 13511369"/>
                  <a:gd name="connsiteX69" fmla="*/ 1652015 w 12088748"/>
                  <a:gd name="connsiteY69" fmla="*/ 11580175 h 13511369"/>
                  <a:gd name="connsiteX70" fmla="*/ 1731787 w 12088748"/>
                  <a:gd name="connsiteY70" fmla="*/ 11592332 h 13511369"/>
                  <a:gd name="connsiteX71" fmla="*/ 1659159 w 12088748"/>
                  <a:gd name="connsiteY71" fmla="*/ 11737338 h 13511369"/>
                  <a:gd name="connsiteX72" fmla="*/ 1693687 w 12088748"/>
                  <a:gd name="connsiteY72" fmla="*/ 11992382 h 13511369"/>
                  <a:gd name="connsiteX73" fmla="*/ 1871090 w 12088748"/>
                  <a:gd name="connsiteY73" fmla="*/ 12130244 h 13511369"/>
                  <a:gd name="connsiteX74" fmla="*/ 1993724 w 12088748"/>
                  <a:gd name="connsiteY74" fmla="*/ 12056676 h 13511369"/>
                  <a:gd name="connsiteX75" fmla="*/ 2066353 w 12088748"/>
                  <a:gd name="connsiteY75" fmla="*/ 12104050 h 13511369"/>
                  <a:gd name="connsiteX76" fmla="*/ 2142553 w 12088748"/>
                  <a:gd name="connsiteY76" fmla="*/ 12034994 h 13511369"/>
                  <a:gd name="connsiteX77" fmla="*/ 2242565 w 12088748"/>
                  <a:gd name="connsiteY77" fmla="*/ 12058807 h 13511369"/>
                  <a:gd name="connsiteX78" fmla="*/ 2473547 w 12088748"/>
                  <a:gd name="connsiteY78" fmla="*/ 12008800 h 13511369"/>
                  <a:gd name="connsiteX79" fmla="*/ 2524743 w 12088748"/>
                  <a:gd name="connsiteY79" fmla="*/ 11899513 h 13511369"/>
                  <a:gd name="connsiteX80" fmla="*/ 2893837 w 12088748"/>
                  <a:gd name="connsiteY80" fmla="*/ 12030482 h 13511369"/>
                  <a:gd name="connsiteX81" fmla="*/ 2983134 w 12088748"/>
                  <a:gd name="connsiteY81" fmla="*/ 12018325 h 13511369"/>
                  <a:gd name="connsiteX82" fmla="*/ 3084337 w 12088748"/>
                  <a:gd name="connsiteY82" fmla="*/ 12182882 h 13511369"/>
                  <a:gd name="connsiteX83" fmla="*/ 3323653 w 12088748"/>
                  <a:gd name="connsiteY83" fmla="*/ 12127863 h 13511369"/>
                  <a:gd name="connsiteX84" fmla="*/ 3433190 w 12088748"/>
                  <a:gd name="connsiteY84" fmla="*/ 12196919 h 13511369"/>
                  <a:gd name="connsiteX85" fmla="*/ 3586781 w 12088748"/>
                  <a:gd name="connsiteY85" fmla="*/ 12266226 h 13511369"/>
                  <a:gd name="connsiteX86" fmla="*/ 3522487 w 12088748"/>
                  <a:gd name="connsiteY86" fmla="*/ 12387670 h 13511369"/>
                  <a:gd name="connsiteX87" fmla="*/ 3607022 w 12088748"/>
                  <a:gd name="connsiteY87" fmla="*/ 12592207 h 13511369"/>
                  <a:gd name="connsiteX88" fmla="*/ 3560587 w 12088748"/>
                  <a:gd name="connsiteY88" fmla="*/ 12773432 h 13511369"/>
                  <a:gd name="connsiteX89" fmla="*/ 3545109 w 12088748"/>
                  <a:gd name="connsiteY89" fmla="*/ 12987494 h 13511369"/>
                  <a:gd name="connsiteX90" fmla="*/ 3636787 w 12088748"/>
                  <a:gd name="connsiteY90" fmla="*/ 13211582 h 13511369"/>
                  <a:gd name="connsiteX91" fmla="*/ 3922537 w 12088748"/>
                  <a:gd name="connsiteY91" fmla="*/ 13440182 h 13511369"/>
                  <a:gd name="connsiteX92" fmla="*/ 4514278 w 12088748"/>
                  <a:gd name="connsiteY92" fmla="*/ 13511369 h 13511369"/>
                  <a:gd name="connsiteX93" fmla="*/ 4549996 w 12088748"/>
                  <a:gd name="connsiteY93" fmla="*/ 13442312 h 13511369"/>
                  <a:gd name="connsiteX94" fmla="*/ 4208287 w 12088748"/>
                  <a:gd name="connsiteY94" fmla="*/ 13154432 h 13511369"/>
                  <a:gd name="connsiteX95" fmla="*/ 4635722 w 12088748"/>
                  <a:gd name="connsiteY95" fmla="*/ 13268482 h 13511369"/>
                  <a:gd name="connsiteX96" fmla="*/ 4951237 w 12088748"/>
                  <a:gd name="connsiteY96" fmla="*/ 13268732 h 13511369"/>
                  <a:gd name="connsiteX97" fmla="*/ 5052440 w 12088748"/>
                  <a:gd name="connsiteY97" fmla="*/ 13058932 h 13511369"/>
                  <a:gd name="connsiteX98" fmla="*/ 5011959 w 12088748"/>
                  <a:gd name="connsiteY98" fmla="*/ 12985113 h 13511369"/>
                  <a:gd name="connsiteX99" fmla="*/ 5008387 w 12088748"/>
                  <a:gd name="connsiteY99" fmla="*/ 12678182 h 13511369"/>
                  <a:gd name="connsiteX100" fmla="*/ 5084587 w 12088748"/>
                  <a:gd name="connsiteY100" fmla="*/ 12563882 h 13511369"/>
                  <a:gd name="connsiteX101" fmla="*/ 5046487 w 12088748"/>
                  <a:gd name="connsiteY101" fmla="*/ 12225745 h 13511369"/>
                  <a:gd name="connsiteX102" fmla="*/ 5375100 w 12088748"/>
                  <a:gd name="connsiteY102" fmla="*/ 12097157 h 13511369"/>
                  <a:gd name="connsiteX103" fmla="*/ 5656087 w 12088748"/>
                  <a:gd name="connsiteY103" fmla="*/ 12180502 h 13511369"/>
                  <a:gd name="connsiteX104" fmla="*/ 5541787 w 12088748"/>
                  <a:gd name="connsiteY104" fmla="*/ 11249432 h 13511369"/>
                  <a:gd name="connsiteX105" fmla="*/ 5602510 w 12088748"/>
                  <a:gd name="connsiteY105" fmla="*/ 10722925 h 13511369"/>
                  <a:gd name="connsiteX106" fmla="*/ 5485827 w 12088748"/>
                  <a:gd name="connsiteY106" fmla="*/ 10663394 h 13511369"/>
                  <a:gd name="connsiteX107" fmla="*/ 5602509 w 12088748"/>
                  <a:gd name="connsiteY107" fmla="*/ 10701495 h 13511369"/>
                  <a:gd name="connsiteX108" fmla="*/ 5628703 w 12088748"/>
                  <a:gd name="connsiteY108" fmla="*/ 10160950 h 13511369"/>
                  <a:gd name="connsiteX109" fmla="*/ 5715618 w 12088748"/>
                  <a:gd name="connsiteY109" fmla="*/ 9775438 h 13511369"/>
                  <a:gd name="connsiteX110" fmla="*/ 5847778 w 12088748"/>
                  <a:gd name="connsiteY110" fmla="*/ 9408475 h 13511369"/>
                  <a:gd name="connsiteX111" fmla="*/ 5938265 w 12088748"/>
                  <a:gd name="connsiteY111" fmla="*/ 9196544 h 13511369"/>
                  <a:gd name="connsiteX112" fmla="*/ 5776340 w 12088748"/>
                  <a:gd name="connsiteY112" fmla="*/ 9329894 h 13511369"/>
                  <a:gd name="connsiteX113" fmla="*/ 5940647 w 12088748"/>
                  <a:gd name="connsiteY113" fmla="*/ 9137013 h 13511369"/>
                  <a:gd name="connsiteX114" fmla="*/ 5972794 w 12088748"/>
                  <a:gd name="connsiteY114" fmla="*/ 8956289 h 13511369"/>
                  <a:gd name="connsiteX115" fmla="*/ 5976365 w 12088748"/>
                  <a:gd name="connsiteY115" fmla="*/ 9087006 h 13511369"/>
                  <a:gd name="connsiteX116" fmla="*/ 6458567 w 12088748"/>
                  <a:gd name="connsiteY116" fmla="*/ 8201432 h 13511369"/>
                  <a:gd name="connsiteX117" fmla="*/ 6221634 w 12088748"/>
                  <a:gd name="connsiteY117" fmla="*/ 8101170 h 13511369"/>
                  <a:gd name="connsiteX118" fmla="*/ 6443090 w 12088748"/>
                  <a:gd name="connsiteY118" fmla="*/ 8110694 h 13511369"/>
                  <a:gd name="connsiteX119" fmla="*/ 6713363 w 12088748"/>
                  <a:gd name="connsiteY119" fmla="*/ 8074975 h 13511369"/>
                  <a:gd name="connsiteX120" fmla="*/ 6872907 w 12088748"/>
                  <a:gd name="connsiteY120" fmla="*/ 8032113 h 13511369"/>
                  <a:gd name="connsiteX121" fmla="*/ 6802659 w 12088748"/>
                  <a:gd name="connsiteY121" fmla="*/ 7972582 h 13511369"/>
                  <a:gd name="connsiteX122" fmla="*/ 6894339 w 12088748"/>
                  <a:gd name="connsiteY122" fmla="*/ 7846626 h 13511369"/>
                  <a:gd name="connsiteX123" fmla="*/ 6997921 w 12088748"/>
                  <a:gd name="connsiteY123" fmla="*/ 7867807 h 13511369"/>
                  <a:gd name="connsiteX124" fmla="*/ 7034832 w 12088748"/>
                  <a:gd name="connsiteY124" fmla="*/ 7793990 h 13511369"/>
                  <a:gd name="connsiteX125" fmla="*/ 6961013 w 12088748"/>
                  <a:gd name="connsiteY125" fmla="*/ 7693975 h 13511369"/>
                  <a:gd name="connsiteX126" fmla="*/ 6927676 w 12088748"/>
                  <a:gd name="connsiteY126" fmla="*/ 7596344 h 13511369"/>
                  <a:gd name="connsiteX127" fmla="*/ 6837187 w 12088748"/>
                  <a:gd name="connsiteY127" fmla="*/ 7591832 h 13511369"/>
                  <a:gd name="connsiteX128" fmla="*/ 6763369 w 12088748"/>
                  <a:gd name="connsiteY128" fmla="*/ 7674925 h 13511369"/>
                  <a:gd name="connsiteX129" fmla="*/ 6627637 w 12088748"/>
                  <a:gd name="connsiteY129" fmla="*/ 7687082 h 13511369"/>
                  <a:gd name="connsiteX130" fmla="*/ 6687169 w 12088748"/>
                  <a:gd name="connsiteY130" fmla="*/ 7617775 h 13511369"/>
                  <a:gd name="connsiteX131" fmla="*/ 6699076 w 12088748"/>
                  <a:gd name="connsiteY131" fmla="*/ 7529669 h 13511369"/>
                  <a:gd name="connsiteX132" fmla="*/ 6720506 w 12088748"/>
                  <a:gd name="connsiteY132" fmla="*/ 7467756 h 13511369"/>
                  <a:gd name="connsiteX133" fmla="*/ 6684787 w 12088748"/>
                  <a:gd name="connsiteY133" fmla="*/ 7401332 h 13511369"/>
                  <a:gd name="connsiteX134" fmla="*/ 6620494 w 12088748"/>
                  <a:gd name="connsiteY134" fmla="*/ 7432038 h 13511369"/>
                  <a:gd name="connsiteX135" fmla="*/ 6618112 w 12088748"/>
                  <a:gd name="connsiteY135" fmla="*/ 7351326 h 13511369"/>
                  <a:gd name="connsiteX136" fmla="*/ 6837188 w 12088748"/>
                  <a:gd name="connsiteY136" fmla="*/ 7243919 h 13511369"/>
                  <a:gd name="connsiteX137" fmla="*/ 6801469 w 12088748"/>
                  <a:gd name="connsiteY137" fmla="*/ 7089138 h 13511369"/>
                  <a:gd name="connsiteX138" fmla="*/ 6877669 w 12088748"/>
                  <a:gd name="connsiteY138" fmla="*/ 7072469 h 13511369"/>
                  <a:gd name="connsiteX139" fmla="*/ 6856237 w 12088748"/>
                  <a:gd name="connsiteY139" fmla="*/ 6982232 h 13511369"/>
                  <a:gd name="connsiteX140" fmla="*/ 6961013 w 12088748"/>
                  <a:gd name="connsiteY140" fmla="*/ 6984363 h 13511369"/>
                  <a:gd name="connsiteX141" fmla="*/ 7003876 w 12088748"/>
                  <a:gd name="connsiteY141" fmla="*/ 6903400 h 13511369"/>
                  <a:gd name="connsiteX142" fmla="*/ 7106269 w 12088748"/>
                  <a:gd name="connsiteY142" fmla="*/ 6936738 h 13511369"/>
                  <a:gd name="connsiteX143" fmla="*/ 7180088 w 12088748"/>
                  <a:gd name="connsiteY143" fmla="*/ 7039132 h 13511369"/>
                  <a:gd name="connsiteX144" fmla="*/ 7246763 w 12088748"/>
                  <a:gd name="connsiteY144" fmla="*/ 6979600 h 13511369"/>
                  <a:gd name="connsiteX145" fmla="*/ 7187232 w 12088748"/>
                  <a:gd name="connsiteY145" fmla="*/ 6843869 h 13511369"/>
                  <a:gd name="connsiteX146" fmla="*/ 7244381 w 12088748"/>
                  <a:gd name="connsiteY146" fmla="*/ 6896506 h 13511369"/>
                  <a:gd name="connsiteX147" fmla="*/ 7361063 w 12088748"/>
                  <a:gd name="connsiteY147" fmla="*/ 6934357 h 13511369"/>
                  <a:gd name="connsiteX148" fmla="*/ 7434882 w 12088748"/>
                  <a:gd name="connsiteY148" fmla="*/ 7006046 h 13511369"/>
                  <a:gd name="connsiteX149" fmla="*/ 7403926 w 12088748"/>
                  <a:gd name="connsiteY149" fmla="*/ 7144158 h 13511369"/>
                  <a:gd name="connsiteX150" fmla="*/ 7475363 w 12088748"/>
                  <a:gd name="connsiteY150" fmla="*/ 7108439 h 13511369"/>
                  <a:gd name="connsiteX151" fmla="*/ 7465837 w 12088748"/>
                  <a:gd name="connsiteY151" fmla="*/ 7077482 h 13511369"/>
                  <a:gd name="connsiteX152" fmla="*/ 7542038 w 12088748"/>
                  <a:gd name="connsiteY152" fmla="*/ 7163208 h 13511369"/>
                  <a:gd name="connsiteX153" fmla="*/ 7477744 w 12088748"/>
                  <a:gd name="connsiteY153" fmla="*/ 7244171 h 13511369"/>
                  <a:gd name="connsiteX154" fmla="*/ 7542037 w 12088748"/>
                  <a:gd name="connsiteY154" fmla="*/ 7325132 h 13511369"/>
                  <a:gd name="connsiteX155" fmla="*/ 7468219 w 12088748"/>
                  <a:gd name="connsiteY155" fmla="*/ 7344183 h 13511369"/>
                  <a:gd name="connsiteX156" fmla="*/ 7375351 w 12088748"/>
                  <a:gd name="connsiteY156" fmla="*/ 7296558 h 13511369"/>
                  <a:gd name="connsiteX157" fmla="*/ 7327726 w 12088748"/>
                  <a:gd name="connsiteY157" fmla="*/ 7406096 h 13511369"/>
                  <a:gd name="connsiteX158" fmla="*/ 7403926 w 12088748"/>
                  <a:gd name="connsiteY158" fmla="*/ 7425146 h 13511369"/>
                  <a:gd name="connsiteX159" fmla="*/ 7458694 w 12088748"/>
                  <a:gd name="connsiteY159" fmla="*/ 7484677 h 13511369"/>
                  <a:gd name="connsiteX160" fmla="*/ 7484888 w 12088748"/>
                  <a:gd name="connsiteY160" fmla="*/ 7515382 h 13511369"/>
                  <a:gd name="connsiteX161" fmla="*/ 7505128 w 12088748"/>
                  <a:gd name="connsiteY161" fmla="*/ 7467755 h 13511369"/>
                  <a:gd name="connsiteX162" fmla="*/ 7563469 w 12088748"/>
                  <a:gd name="connsiteY162" fmla="*/ 7529921 h 13511369"/>
                  <a:gd name="connsiteX163" fmla="*/ 7656338 w 12088748"/>
                  <a:gd name="connsiteY163" fmla="*/ 7615646 h 13511369"/>
                  <a:gd name="connsiteX164" fmla="*/ 7656338 w 12088748"/>
                  <a:gd name="connsiteY164" fmla="*/ 7510871 h 13511369"/>
                  <a:gd name="connsiteX165" fmla="*/ 7830168 w 12088748"/>
                  <a:gd name="connsiteY165" fmla="*/ 7606120 h 13511369"/>
                  <a:gd name="connsiteX166" fmla="*/ 7723013 w 12088748"/>
                  <a:gd name="connsiteY166" fmla="*/ 7370377 h 13511369"/>
                  <a:gd name="connsiteX167" fmla="*/ 7725394 w 12088748"/>
                  <a:gd name="connsiteY167" fmla="*/ 7234646 h 13511369"/>
                  <a:gd name="connsiteX168" fmla="*/ 7630144 w 12088748"/>
                  <a:gd name="connsiteY168" fmla="*/ 7206071 h 13511369"/>
                  <a:gd name="connsiteX169" fmla="*/ 7694437 w 12088748"/>
                  <a:gd name="connsiteY169" fmla="*/ 7039382 h 13511369"/>
                  <a:gd name="connsiteX170" fmla="*/ 8392144 w 12088748"/>
                  <a:gd name="connsiteY170" fmla="*/ 6653621 h 13511369"/>
                  <a:gd name="connsiteX171" fmla="*/ 8720757 w 12088748"/>
                  <a:gd name="connsiteY171" fmla="*/ 6591708 h 13511369"/>
                  <a:gd name="connsiteX172" fmla="*/ 8739807 w 12088748"/>
                  <a:gd name="connsiteY172" fmla="*/ 6696483 h 13511369"/>
                  <a:gd name="connsiteX173" fmla="*/ 8813626 w 12088748"/>
                  <a:gd name="connsiteY173" fmla="*/ 6701246 h 13511369"/>
                  <a:gd name="connsiteX174" fmla="*/ 8789812 w 12088748"/>
                  <a:gd name="connsiteY174" fmla="*/ 6548844 h 13511369"/>
                  <a:gd name="connsiteX175" fmla="*/ 9332737 w 12088748"/>
                  <a:gd name="connsiteY175" fmla="*/ 6544082 h 13511369"/>
                  <a:gd name="connsiteX176" fmla="*/ 9520856 w 12088748"/>
                  <a:gd name="connsiteY176" fmla="*/ 6494075 h 13511369"/>
                  <a:gd name="connsiteX177" fmla="*/ 9647062 w 12088748"/>
                  <a:gd name="connsiteY177" fmla="*/ 6298813 h 13511369"/>
                  <a:gd name="connsiteX178" fmla="*/ 9923287 w 12088748"/>
                  <a:gd name="connsiteY178" fmla="*/ 6334532 h 13511369"/>
                  <a:gd name="connsiteX179" fmla="*/ 9887569 w 12088748"/>
                  <a:gd name="connsiteY179" fmla="*/ 6420258 h 13511369"/>
                  <a:gd name="connsiteX180" fmla="*/ 9744694 w 12088748"/>
                  <a:gd name="connsiteY180" fmla="*/ 6434546 h 13511369"/>
                  <a:gd name="connsiteX181" fmla="*/ 9813749 w 12088748"/>
                  <a:gd name="connsiteY181" fmla="*/ 6489313 h 13511369"/>
                  <a:gd name="connsiteX182" fmla="*/ 9682782 w 12088748"/>
                  <a:gd name="connsiteY182" fmla="*/ 6517889 h 13511369"/>
                  <a:gd name="connsiteX183" fmla="*/ 9556576 w 12088748"/>
                  <a:gd name="connsiteY183" fmla="*/ 6508364 h 13511369"/>
                  <a:gd name="connsiteX184" fmla="*/ 9470850 w 12088748"/>
                  <a:gd name="connsiteY184" fmla="*/ 6544082 h 13511369"/>
                  <a:gd name="connsiteX185" fmla="*/ 9439894 w 12088748"/>
                  <a:gd name="connsiteY185" fmla="*/ 6848883 h 13511369"/>
                  <a:gd name="connsiteX186" fmla="*/ 9601819 w 12088748"/>
                  <a:gd name="connsiteY186" fmla="*/ 6882220 h 13511369"/>
                  <a:gd name="connsiteX187" fmla="*/ 9808987 w 12088748"/>
                  <a:gd name="connsiteY187" fmla="*/ 6696482 h 13511369"/>
                  <a:gd name="connsiteX188" fmla="*/ 9847088 w 12088748"/>
                  <a:gd name="connsiteY188" fmla="*/ 6794114 h 13511369"/>
                  <a:gd name="connsiteX189" fmla="*/ 9994726 w 12088748"/>
                  <a:gd name="connsiteY189" fmla="*/ 6717914 h 13511369"/>
                  <a:gd name="connsiteX190" fmla="*/ 9894713 w 12088748"/>
                  <a:gd name="connsiteY190" fmla="*/ 6956040 h 13511369"/>
                  <a:gd name="connsiteX191" fmla="*/ 10037588 w 12088748"/>
                  <a:gd name="connsiteY191" fmla="*/ 6898889 h 13511369"/>
                  <a:gd name="connsiteX192" fmla="*/ 10004251 w 12088748"/>
                  <a:gd name="connsiteY192" fmla="*/ 6986996 h 13511369"/>
                  <a:gd name="connsiteX193" fmla="*/ 10235232 w 12088748"/>
                  <a:gd name="connsiteY193" fmla="*/ 6984614 h 13511369"/>
                  <a:gd name="connsiteX194" fmla="*/ 10075687 w 12088748"/>
                  <a:gd name="connsiteY194" fmla="*/ 7039382 h 13511369"/>
                  <a:gd name="connsiteX195" fmla="*/ 9966151 w 12088748"/>
                  <a:gd name="connsiteY195" fmla="*/ 7096533 h 13511369"/>
                  <a:gd name="connsiteX196" fmla="*/ 9847088 w 12088748"/>
                  <a:gd name="connsiteY196" fmla="*/ 7210833 h 13511369"/>
                  <a:gd name="connsiteX197" fmla="*/ 9882806 w 12088748"/>
                  <a:gd name="connsiteY197" fmla="*/ 7270363 h 13511369"/>
                  <a:gd name="connsiteX198" fmla="*/ 9925669 w 12088748"/>
                  <a:gd name="connsiteY198" fmla="*/ 7320371 h 13511369"/>
                  <a:gd name="connsiteX199" fmla="*/ 10004251 w 12088748"/>
                  <a:gd name="connsiteY199" fmla="*/ 7287033 h 13511369"/>
                  <a:gd name="connsiteX200" fmla="*/ 10016156 w 12088748"/>
                  <a:gd name="connsiteY200" fmla="*/ 7348944 h 13511369"/>
                  <a:gd name="connsiteX201" fmla="*/ 10130457 w 12088748"/>
                  <a:gd name="connsiteY201" fmla="*/ 7210833 h 13511369"/>
                  <a:gd name="connsiteX202" fmla="*/ 10166176 w 12088748"/>
                  <a:gd name="connsiteY202" fmla="*/ 7356089 h 13511369"/>
                  <a:gd name="connsiteX203" fmla="*/ 10261426 w 12088748"/>
                  <a:gd name="connsiteY203" fmla="*/ 7239408 h 13511369"/>
                  <a:gd name="connsiteX204" fmla="*/ 10287619 w 12088748"/>
                  <a:gd name="connsiteY204" fmla="*/ 7401332 h 13511369"/>
                  <a:gd name="connsiteX205" fmla="*/ 10361437 w 12088748"/>
                  <a:gd name="connsiteY205" fmla="*/ 7477532 h 13511369"/>
                  <a:gd name="connsiteX206" fmla="*/ 10151887 w 12088748"/>
                  <a:gd name="connsiteY206" fmla="*/ 7591832 h 13511369"/>
                  <a:gd name="connsiteX207" fmla="*/ 10304288 w 12088748"/>
                  <a:gd name="connsiteY207" fmla="*/ 7741852 h 13511369"/>
                  <a:gd name="connsiteX208" fmla="*/ 10335244 w 12088748"/>
                  <a:gd name="connsiteY208" fmla="*/ 7644221 h 13511369"/>
                  <a:gd name="connsiteX209" fmla="*/ 10406680 w 12088748"/>
                  <a:gd name="connsiteY209" fmla="*/ 7732326 h 13511369"/>
                  <a:gd name="connsiteX210" fmla="*/ 10528126 w 12088748"/>
                  <a:gd name="connsiteY210" fmla="*/ 7691846 h 13511369"/>
                  <a:gd name="connsiteX211" fmla="*/ 10532887 w 12088748"/>
                  <a:gd name="connsiteY211" fmla="*/ 7777570 h 13511369"/>
                  <a:gd name="connsiteX212" fmla="*/ 10530506 w 12088748"/>
                  <a:gd name="connsiteY212" fmla="*/ 7875200 h 13511369"/>
                  <a:gd name="connsiteX213" fmla="*/ 10640043 w 12088748"/>
                  <a:gd name="connsiteY213" fmla="*/ 7837101 h 13511369"/>
                  <a:gd name="connsiteX214" fmla="*/ 10680526 w 12088748"/>
                  <a:gd name="connsiteY214" fmla="*/ 8075227 h 13511369"/>
                  <a:gd name="connsiteX215" fmla="*/ 10818637 w 12088748"/>
                  <a:gd name="connsiteY215" fmla="*/ 8106182 h 13511369"/>
                  <a:gd name="connsiteX216" fmla="*/ 10832925 w 12088748"/>
                  <a:gd name="connsiteY216" fmla="*/ 7815670 h 13511369"/>
                  <a:gd name="connsiteX217" fmla="*/ 10923413 w 12088748"/>
                  <a:gd name="connsiteY217" fmla="*/ 7791858 h 13511369"/>
                  <a:gd name="connsiteX218" fmla="*/ 10992469 w 12088748"/>
                  <a:gd name="connsiteY218" fmla="*/ 7620407 h 13511369"/>
                  <a:gd name="connsiteX219" fmla="*/ 10954369 w 12088748"/>
                  <a:gd name="connsiteY219" fmla="*/ 7491821 h 13511369"/>
                  <a:gd name="connsiteX220" fmla="*/ 10859119 w 12088748"/>
                  <a:gd name="connsiteY220" fmla="*/ 7479913 h 13511369"/>
                  <a:gd name="connsiteX221" fmla="*/ 10906743 w 12088748"/>
                  <a:gd name="connsiteY221" fmla="*/ 7360851 h 13511369"/>
                  <a:gd name="connsiteX222" fmla="*/ 10801969 w 12088748"/>
                  <a:gd name="connsiteY222" fmla="*/ 7289414 h 13511369"/>
                  <a:gd name="connsiteX223" fmla="*/ 10761487 w 12088748"/>
                  <a:gd name="connsiteY223" fmla="*/ 7058432 h 13511369"/>
                  <a:gd name="connsiteX224" fmla="*/ 10443987 w 12088748"/>
                  <a:gd name="connsiteY224" fmla="*/ 7020332 h 13511369"/>
                  <a:gd name="connsiteX225" fmla="*/ 10513838 w 12088748"/>
                  <a:gd name="connsiteY225" fmla="*/ 6915558 h 13511369"/>
                  <a:gd name="connsiteX226" fmla="*/ 10637663 w 12088748"/>
                  <a:gd name="connsiteY226" fmla="*/ 6896508 h 13511369"/>
                  <a:gd name="connsiteX227" fmla="*/ 10647187 w 12088748"/>
                  <a:gd name="connsiteY227" fmla="*/ 6810782 h 13511369"/>
                  <a:gd name="connsiteX228" fmla="*/ 10859912 w 12088748"/>
                  <a:gd name="connsiteY228" fmla="*/ 6899682 h 13511369"/>
                  <a:gd name="connsiteX229" fmla="*/ 10875787 w 12088748"/>
                  <a:gd name="connsiteY229" fmla="*/ 6677432 h 13511369"/>
                  <a:gd name="connsiteX230" fmla="*/ 10666237 w 12088748"/>
                  <a:gd name="connsiteY230" fmla="*/ 6772682 h 13511369"/>
                  <a:gd name="connsiteX231" fmla="*/ 10590037 w 12088748"/>
                  <a:gd name="connsiteY231" fmla="*/ 6544082 h 13511369"/>
                  <a:gd name="connsiteX232" fmla="*/ 10361437 w 12088748"/>
                  <a:gd name="connsiteY232" fmla="*/ 6753632 h 13511369"/>
                  <a:gd name="connsiteX233" fmla="*/ 10374138 w 12088748"/>
                  <a:gd name="connsiteY233" fmla="*/ 6588533 h 13511369"/>
                  <a:gd name="connsiteX234" fmla="*/ 10386837 w 12088748"/>
                  <a:gd name="connsiteY234" fmla="*/ 6464707 h 13511369"/>
                  <a:gd name="connsiteX235" fmla="*/ 10331672 w 12088748"/>
                  <a:gd name="connsiteY235" fmla="*/ 6436675 h 13511369"/>
                  <a:gd name="connsiteX236" fmla="*/ 10278888 w 12088748"/>
                  <a:gd name="connsiteY236" fmla="*/ 6452008 h 13511369"/>
                  <a:gd name="connsiteX237" fmla="*/ 10158237 w 12088748"/>
                  <a:gd name="connsiteY237" fmla="*/ 6236107 h 13511369"/>
                  <a:gd name="connsiteX238" fmla="*/ 10323338 w 12088748"/>
                  <a:gd name="connsiteY238" fmla="*/ 6274208 h 13511369"/>
                  <a:gd name="connsiteX239" fmla="*/ 10564638 w 12088748"/>
                  <a:gd name="connsiteY239" fmla="*/ 6274208 h 13511369"/>
                  <a:gd name="connsiteX240" fmla="*/ 10694812 w 12088748"/>
                  <a:gd name="connsiteY240" fmla="*/ 6134507 h 13511369"/>
                  <a:gd name="connsiteX241" fmla="*/ 10593213 w 12088748"/>
                  <a:gd name="connsiteY241" fmla="*/ 6023383 h 13511369"/>
                  <a:gd name="connsiteX242" fmla="*/ 10380487 w 12088748"/>
                  <a:gd name="connsiteY242" fmla="*/ 5975757 h 13511369"/>
                  <a:gd name="connsiteX243" fmla="*/ 10561462 w 12088748"/>
                  <a:gd name="connsiteY243" fmla="*/ 5845582 h 13511369"/>
                  <a:gd name="connsiteX244" fmla="*/ 10507488 w 12088748"/>
                  <a:gd name="connsiteY244" fmla="*/ 5728108 h 13511369"/>
                  <a:gd name="connsiteX245" fmla="*/ 10561463 w 12088748"/>
                  <a:gd name="connsiteY245" fmla="*/ 5607458 h 13511369"/>
                  <a:gd name="connsiteX246" fmla="*/ 10523362 w 12088748"/>
                  <a:gd name="connsiteY246" fmla="*/ 5604282 h 13511369"/>
                  <a:gd name="connsiteX247" fmla="*/ 10488438 w 12088748"/>
                  <a:gd name="connsiteY247" fmla="*/ 5528083 h 13511369"/>
                  <a:gd name="connsiteX248" fmla="*/ 10329687 w 12088748"/>
                  <a:gd name="connsiteY248" fmla="*/ 5375682 h 13511369"/>
                  <a:gd name="connsiteX249" fmla="*/ 10599563 w 12088748"/>
                  <a:gd name="connsiteY249" fmla="*/ 5480458 h 13511369"/>
                  <a:gd name="connsiteX250" fmla="*/ 10742437 w 12088748"/>
                  <a:gd name="connsiteY250" fmla="*/ 5439182 h 13511369"/>
                  <a:gd name="connsiteX251" fmla="*/ 10717038 w 12088748"/>
                  <a:gd name="connsiteY251" fmla="*/ 5686833 h 13511369"/>
                  <a:gd name="connsiteX252" fmla="*/ 10894837 w 12088748"/>
                  <a:gd name="connsiteY252" fmla="*/ 5724932 h 13511369"/>
                  <a:gd name="connsiteX253" fmla="*/ 10951988 w 12088748"/>
                  <a:gd name="connsiteY253" fmla="*/ 5550308 h 13511369"/>
                  <a:gd name="connsiteX254" fmla="*/ 10993262 w 12088748"/>
                  <a:gd name="connsiteY254" fmla="*/ 5321707 h 13511369"/>
                  <a:gd name="connsiteX255" fmla="*/ 10913888 w 12088748"/>
                  <a:gd name="connsiteY255" fmla="*/ 5118508 h 13511369"/>
                  <a:gd name="connsiteX256" fmla="*/ 10856737 w 12088748"/>
                  <a:gd name="connsiteY256" fmla="*/ 5020082 h 13511369"/>
                  <a:gd name="connsiteX257" fmla="*/ 10777363 w 12088748"/>
                  <a:gd name="connsiteY257" fmla="*/ 5137558 h 13511369"/>
                  <a:gd name="connsiteX258" fmla="*/ 10707513 w 12088748"/>
                  <a:gd name="connsiteY258" fmla="*/ 5096283 h 13511369"/>
                  <a:gd name="connsiteX259" fmla="*/ 10675763 w 12088748"/>
                  <a:gd name="connsiteY259" fmla="*/ 5216933 h 13511369"/>
                  <a:gd name="connsiteX260" fmla="*/ 10574162 w 12088748"/>
                  <a:gd name="connsiteY260" fmla="*/ 5220107 h 13511369"/>
                  <a:gd name="connsiteX261" fmla="*/ 10494787 w 12088748"/>
                  <a:gd name="connsiteY261" fmla="*/ 5077232 h 13511369"/>
                  <a:gd name="connsiteX262" fmla="*/ 10456687 w 12088748"/>
                  <a:gd name="connsiteY262" fmla="*/ 4924832 h 13511369"/>
                  <a:gd name="connsiteX263" fmla="*/ 10240787 w 12088748"/>
                  <a:gd name="connsiteY263" fmla="*/ 4928007 h 13511369"/>
                  <a:gd name="connsiteX264" fmla="*/ 10266187 w 12088748"/>
                  <a:gd name="connsiteY264" fmla="*/ 5153432 h 13511369"/>
                  <a:gd name="connsiteX265" fmla="*/ 10228088 w 12088748"/>
                  <a:gd name="connsiteY265" fmla="*/ 4959758 h 13511369"/>
                  <a:gd name="connsiteX266" fmla="*/ 10183637 w 12088748"/>
                  <a:gd name="connsiteY266" fmla="*/ 4972457 h 13511369"/>
                  <a:gd name="connsiteX267" fmla="*/ 10113787 w 12088748"/>
                  <a:gd name="connsiteY267" fmla="*/ 4861332 h 13511369"/>
                  <a:gd name="connsiteX268" fmla="*/ 10018538 w 12088748"/>
                  <a:gd name="connsiteY268" fmla="*/ 4931183 h 13511369"/>
                  <a:gd name="connsiteX269" fmla="*/ 9862962 w 12088748"/>
                  <a:gd name="connsiteY269" fmla="*/ 5058182 h 13511369"/>
                  <a:gd name="connsiteX270" fmla="*/ 10228087 w 12088748"/>
                  <a:gd name="connsiteY270" fmla="*/ 4724807 h 13511369"/>
                  <a:gd name="connsiteX271" fmla="*/ 10372550 w 12088748"/>
                  <a:gd name="connsiteY271" fmla="*/ 4634321 h 13511369"/>
                  <a:gd name="connsiteX272" fmla="*/ 10590037 w 12088748"/>
                  <a:gd name="connsiteY272" fmla="*/ 4581932 h 13511369"/>
                  <a:gd name="connsiteX273" fmla="*/ 10628138 w 12088748"/>
                  <a:gd name="connsiteY273" fmla="*/ 4461283 h 13511369"/>
                  <a:gd name="connsiteX274" fmla="*/ 10799588 w 12088748"/>
                  <a:gd name="connsiteY274" fmla="*/ 4334283 h 13511369"/>
                  <a:gd name="connsiteX275" fmla="*/ 10831337 w 12088748"/>
                  <a:gd name="connsiteY275" fmla="*/ 4080282 h 13511369"/>
                  <a:gd name="connsiteX276" fmla="*/ 10599562 w 12088748"/>
                  <a:gd name="connsiteY276" fmla="*/ 3997732 h 13511369"/>
                  <a:gd name="connsiteX277" fmla="*/ 10282063 w 12088748"/>
                  <a:gd name="connsiteY277" fmla="*/ 3950108 h 13511369"/>
                  <a:gd name="connsiteX278" fmla="*/ 10151887 w 12088748"/>
                  <a:gd name="connsiteY278" fmla="*/ 4010432 h 13511369"/>
                  <a:gd name="connsiteX279" fmla="*/ 10177288 w 12088748"/>
                  <a:gd name="connsiteY279" fmla="*/ 3845333 h 13511369"/>
                  <a:gd name="connsiteX280" fmla="*/ 10126488 w 12088748"/>
                  <a:gd name="connsiteY280" fmla="*/ 3670708 h 13511369"/>
                  <a:gd name="connsiteX281" fmla="*/ 10240787 w 12088748"/>
                  <a:gd name="connsiteY281" fmla="*/ 3708807 h 13511369"/>
                  <a:gd name="connsiteX282" fmla="*/ 10361438 w 12088748"/>
                  <a:gd name="connsiteY282" fmla="*/ 3600858 h 13511369"/>
                  <a:gd name="connsiteX283" fmla="*/ 10551938 w 12088748"/>
                  <a:gd name="connsiteY283" fmla="*/ 3661183 h 13511369"/>
                  <a:gd name="connsiteX284" fmla="*/ 10564638 w 12088748"/>
                  <a:gd name="connsiteY284" fmla="*/ 3477033 h 13511369"/>
                  <a:gd name="connsiteX285" fmla="*/ 10704337 w 12088748"/>
                  <a:gd name="connsiteY285" fmla="*/ 3515132 h 13511369"/>
                  <a:gd name="connsiteX286" fmla="*/ 10818637 w 12088748"/>
                  <a:gd name="connsiteY286" fmla="*/ 3210332 h 13511369"/>
                  <a:gd name="connsiteX287" fmla="*/ 10920238 w 12088748"/>
                  <a:gd name="connsiteY287" fmla="*/ 3299233 h 13511369"/>
                  <a:gd name="connsiteX288" fmla="*/ 11059937 w 12088748"/>
                  <a:gd name="connsiteY288" fmla="*/ 3283357 h 13511369"/>
                  <a:gd name="connsiteX289" fmla="*/ 11094862 w 12088748"/>
                  <a:gd name="connsiteY289" fmla="*/ 3508782 h 13511369"/>
                  <a:gd name="connsiteX290" fmla="*/ 11171063 w 12088748"/>
                  <a:gd name="connsiteY290" fmla="*/ 3251608 h 13511369"/>
                  <a:gd name="connsiteX291" fmla="*/ 11094863 w 12088748"/>
                  <a:gd name="connsiteY291" fmla="*/ 3165883 h 13511369"/>
                  <a:gd name="connsiteX292" fmla="*/ 11180587 w 12088748"/>
                  <a:gd name="connsiteY292" fmla="*/ 2911882 h 13511369"/>
                  <a:gd name="connsiteX293" fmla="*/ 10999613 w 12088748"/>
                  <a:gd name="connsiteY293" fmla="*/ 2988083 h 13511369"/>
                  <a:gd name="connsiteX294" fmla="*/ 10971037 w 12088748"/>
                  <a:gd name="connsiteY294" fmla="*/ 2918232 h 13511369"/>
                  <a:gd name="connsiteX295" fmla="*/ 10780537 w 12088748"/>
                  <a:gd name="connsiteY295" fmla="*/ 2715032 h 13511369"/>
                  <a:gd name="connsiteX296" fmla="*/ 10748788 w 12088748"/>
                  <a:gd name="connsiteY296" fmla="*/ 2530883 h 13511369"/>
                  <a:gd name="connsiteX297" fmla="*/ 10717038 w 12088748"/>
                  <a:gd name="connsiteY297" fmla="*/ 2435633 h 13511369"/>
                  <a:gd name="connsiteX298" fmla="*/ 10818637 w 12088748"/>
                  <a:gd name="connsiteY298" fmla="*/ 2334032 h 13511369"/>
                  <a:gd name="connsiteX299" fmla="*/ 11078988 w 12088748"/>
                  <a:gd name="connsiteY299" fmla="*/ 2099083 h 13511369"/>
                  <a:gd name="connsiteX300" fmla="*/ 11199637 w 12088748"/>
                  <a:gd name="connsiteY300" fmla="*/ 2118132 h 13511369"/>
                  <a:gd name="connsiteX301" fmla="*/ 11269488 w 12088748"/>
                  <a:gd name="connsiteY301" fmla="*/ 2029233 h 13511369"/>
                  <a:gd name="connsiteX302" fmla="*/ 11504437 w 12088748"/>
                  <a:gd name="connsiteY302" fmla="*/ 1921282 h 13511369"/>
                  <a:gd name="connsiteX303" fmla="*/ 11358388 w 12088748"/>
                  <a:gd name="connsiteY303" fmla="*/ 1851433 h 13511369"/>
                  <a:gd name="connsiteX304" fmla="*/ 11275837 w 12088748"/>
                  <a:gd name="connsiteY304" fmla="*/ 1705382 h 13511369"/>
                  <a:gd name="connsiteX305" fmla="*/ 11377437 w 12088748"/>
                  <a:gd name="connsiteY305" fmla="*/ 1279932 h 13511369"/>
                  <a:gd name="connsiteX306" fmla="*/ 11256787 w 12088748"/>
                  <a:gd name="connsiteY306" fmla="*/ 1019582 h 13511369"/>
                  <a:gd name="connsiteX307" fmla="*/ 11478244 w 12088748"/>
                  <a:gd name="connsiteY307" fmla="*/ 1355338 h 13511369"/>
                  <a:gd name="connsiteX308" fmla="*/ 11562778 w 12088748"/>
                  <a:gd name="connsiteY308" fmla="*/ 1269363 h 13511369"/>
                  <a:gd name="connsiteX309" fmla="*/ 11655250 w 12088748"/>
                  <a:gd name="connsiteY309" fmla="*/ 1156107 h 13511369"/>
                  <a:gd name="connsiteX310" fmla="*/ 11891787 w 12088748"/>
                  <a:gd name="connsiteY310" fmla="*/ 1476782 h 13511369"/>
                  <a:gd name="connsiteX311" fmla="*/ 11946159 w 12088748"/>
                  <a:gd name="connsiteY311" fmla="*/ 1559875 h 13511369"/>
                  <a:gd name="connsiteX312" fmla="*/ 12088637 w 12088748"/>
                  <a:gd name="connsiteY312" fmla="*/ 1578383 h 13511369"/>
                  <a:gd name="connsiteX313" fmla="*/ 11923537 w 12088748"/>
                  <a:gd name="connsiteY313" fmla="*/ 1133883 h 13511369"/>
                  <a:gd name="connsiteX314" fmla="*/ 11910837 w 12088748"/>
                  <a:gd name="connsiteY314" fmla="*/ 917982 h 13511369"/>
                  <a:gd name="connsiteX315" fmla="*/ 11777487 w 12088748"/>
                  <a:gd name="connsiteY315" fmla="*/ 721132 h 13511369"/>
                  <a:gd name="connsiteX316" fmla="*/ 11752087 w 12088748"/>
                  <a:gd name="connsiteY316" fmla="*/ 448082 h 13511369"/>
                  <a:gd name="connsiteX317" fmla="*/ 11294887 w 12088748"/>
                  <a:gd name="connsiteY317" fmla="*/ 168683 h 13511369"/>
                  <a:gd name="connsiteX318" fmla="*/ 11180587 w 12088748"/>
                  <a:gd name="connsiteY318" fmla="*/ 67082 h 13511369"/>
                  <a:gd name="connsiteX319" fmla="*/ 10774187 w 12088748"/>
                  <a:gd name="connsiteY319" fmla="*/ 86132 h 13511369"/>
                  <a:gd name="connsiteX320" fmla="*/ 10507487 w 12088748"/>
                  <a:gd name="connsiteY320" fmla="*/ 41682 h 13511369"/>
                  <a:gd name="connsiteX321" fmla="*/ 10434065 w 12088748"/>
                  <a:gd name="connsiteY321" fmla="*/ 278763 h 13511369"/>
                  <a:gd name="connsiteX322" fmla="*/ 10488834 w 12088748"/>
                  <a:gd name="connsiteY322" fmla="*/ 581181 h 13511369"/>
                  <a:gd name="connsiteX323" fmla="*/ 10436447 w 12088748"/>
                  <a:gd name="connsiteY323" fmla="*/ 747869 h 13511369"/>
                  <a:gd name="connsiteX324" fmla="*/ 10488834 w 12088748"/>
                  <a:gd name="connsiteY324" fmla="*/ 890744 h 13511369"/>
                  <a:gd name="connsiteX325" fmla="*/ 10475737 w 12088748"/>
                  <a:gd name="connsiteY325" fmla="*/ 1095782 h 13511369"/>
                  <a:gd name="connsiteX326" fmla="*/ 10398347 w 12088748"/>
                  <a:gd name="connsiteY326" fmla="*/ 1105056 h 13511369"/>
                  <a:gd name="connsiteX327" fmla="*/ 10295953 w 12088748"/>
                  <a:gd name="connsiteY327" fmla="*/ 1193163 h 13511369"/>
                  <a:gd name="connsiteX328" fmla="*/ 10288809 w 12088748"/>
                  <a:gd name="connsiteY328" fmla="*/ 1283650 h 13511369"/>
                  <a:gd name="connsiteX329" fmla="*/ 10150697 w 12088748"/>
                  <a:gd name="connsiteY329" fmla="*/ 1397950 h 13511369"/>
                  <a:gd name="connsiteX330" fmla="*/ 10176890 w 12088748"/>
                  <a:gd name="connsiteY330" fmla="*/ 1555113 h 13511369"/>
                  <a:gd name="connsiteX331" fmla="*/ 10267378 w 12088748"/>
                  <a:gd name="connsiteY331" fmla="*/ 1640838 h 13511369"/>
                  <a:gd name="connsiteX332" fmla="*/ 10168556 w 12088748"/>
                  <a:gd name="connsiteY332" fmla="*/ 1710144 h 13511369"/>
                  <a:gd name="connsiteX333" fmla="*/ 10169747 w 12088748"/>
                  <a:gd name="connsiteY333" fmla="*/ 1974212 h 13511369"/>
                  <a:gd name="connsiteX334" fmla="*/ 10195940 w 12088748"/>
                  <a:gd name="connsiteY334" fmla="*/ 2128994 h 13511369"/>
                  <a:gd name="connsiteX335" fmla="*/ 9986390 w 12088748"/>
                  <a:gd name="connsiteY335" fmla="*/ 2152806 h 13511369"/>
                  <a:gd name="connsiteX336" fmla="*/ 10012584 w 12088748"/>
                  <a:gd name="connsiteY336" fmla="*/ 2438556 h 13511369"/>
                  <a:gd name="connsiteX337" fmla="*/ 9923287 w 12088748"/>
                  <a:gd name="connsiteY337" fmla="*/ 2486432 h 13511369"/>
                  <a:gd name="connsiteX338" fmla="*/ 9836372 w 12088748"/>
                  <a:gd name="connsiteY338" fmla="*/ 2433794 h 13511369"/>
                  <a:gd name="connsiteX339" fmla="*/ 9698259 w 12088748"/>
                  <a:gd name="connsiteY339" fmla="*/ 2379025 h 13511369"/>
                  <a:gd name="connsiteX340" fmla="*/ 9650634 w 12088748"/>
                  <a:gd name="connsiteY340" fmla="*/ 2271869 h 13511369"/>
                  <a:gd name="connsiteX341" fmla="*/ 9519665 w 12088748"/>
                  <a:gd name="connsiteY341" fmla="*/ 2290919 h 13511369"/>
                  <a:gd name="connsiteX342" fmla="*/ 9305353 w 12088748"/>
                  <a:gd name="connsiteY342" fmla="*/ 2112325 h 13511369"/>
                  <a:gd name="connsiteX343" fmla="*/ 9176765 w 12088748"/>
                  <a:gd name="connsiteY343" fmla="*/ 2209956 h 13511369"/>
                  <a:gd name="connsiteX344" fmla="*/ 9123187 w 12088748"/>
                  <a:gd name="connsiteY344" fmla="*/ 2105432 h 13511369"/>
                  <a:gd name="connsiteX345" fmla="*/ 8936259 w 12088748"/>
                  <a:gd name="connsiteY345" fmla="*/ 2012313 h 13511369"/>
                  <a:gd name="connsiteX346" fmla="*/ 8874347 w 12088748"/>
                  <a:gd name="connsiteY346" fmla="*/ 2231388 h 13511369"/>
                  <a:gd name="connsiteX347" fmla="*/ 8881490 w 12088748"/>
                  <a:gd name="connsiteY347" fmla="*/ 2321875 h 13511369"/>
                  <a:gd name="connsiteX348" fmla="*/ 8781478 w 12088748"/>
                  <a:gd name="connsiteY348" fmla="*/ 2293300 h 13511369"/>
                  <a:gd name="connsiteX349" fmla="*/ 8579072 w 12088748"/>
                  <a:gd name="connsiteY349" fmla="*/ 2374263 h 13511369"/>
                  <a:gd name="connsiteX350" fmla="*/ 8418337 w 12088748"/>
                  <a:gd name="connsiteY350" fmla="*/ 2848382 h 13511369"/>
                  <a:gd name="connsiteX351" fmla="*/ 8300465 w 12088748"/>
                  <a:gd name="connsiteY351" fmla="*/ 2740975 h 13511369"/>
                  <a:gd name="connsiteX352" fmla="*/ 8262365 w 12088748"/>
                  <a:gd name="connsiteY352" fmla="*/ 2845750 h 13511369"/>
                  <a:gd name="connsiteX353" fmla="*/ 8095678 w 12088748"/>
                  <a:gd name="connsiteY353" fmla="*/ 2810031 h 13511369"/>
                  <a:gd name="connsiteX354" fmla="*/ 8019478 w 12088748"/>
                  <a:gd name="connsiteY354" fmla="*/ 2614769 h 13511369"/>
                  <a:gd name="connsiteX355" fmla="*/ 7595615 w 12088748"/>
                  <a:gd name="connsiteY355" fmla="*/ 2443319 h 13511369"/>
                  <a:gd name="connsiteX356" fmla="*/ 7526559 w 12088748"/>
                  <a:gd name="connsiteY356" fmla="*/ 2407600 h 13511369"/>
                  <a:gd name="connsiteX357" fmla="*/ 7613237 w 12088748"/>
                  <a:gd name="connsiteY357"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457503 w 12088748"/>
                  <a:gd name="connsiteY6" fmla="*/ 1764663 h 13511369"/>
                  <a:gd name="connsiteX7" fmla="*/ 7543228 w 12088748"/>
                  <a:gd name="connsiteY7" fmla="*/ 1752756 h 13511369"/>
                  <a:gd name="connsiteX8" fmla="*/ 7618237 w 12088748"/>
                  <a:gd name="connsiteY8" fmla="*/ 1552982 h 13511369"/>
                  <a:gd name="connsiteX9" fmla="*/ 7512272 w 12088748"/>
                  <a:gd name="connsiteY9" fmla="*/ 1428906 h 13511369"/>
                  <a:gd name="connsiteX10" fmla="*/ 6647878 w 12088748"/>
                  <a:gd name="connsiteY10" fmla="*/ 1431288 h 13511369"/>
                  <a:gd name="connsiteX11" fmla="*/ 6181153 w 12088748"/>
                  <a:gd name="connsiteY11" fmla="*/ 1433669 h 13511369"/>
                  <a:gd name="connsiteX12" fmla="*/ 6052565 w 12088748"/>
                  <a:gd name="connsiteY12" fmla="*/ 1269363 h 13511369"/>
                  <a:gd name="connsiteX13" fmla="*/ 1767267 w 12088748"/>
                  <a:gd name="connsiteY13" fmla="*/ 1915634 h 13511369"/>
                  <a:gd name="connsiteX14" fmla="*/ 2814065 w 12088748"/>
                  <a:gd name="connsiteY14" fmla="*/ 5819932 h 13511369"/>
                  <a:gd name="connsiteX15" fmla="*/ 2846212 w 12088748"/>
                  <a:gd name="connsiteY15" fmla="*/ 6036875 h 13511369"/>
                  <a:gd name="connsiteX16" fmla="*/ 2836687 w 12088748"/>
                  <a:gd name="connsiteY16" fmla="*/ 6239282 h 13511369"/>
                  <a:gd name="connsiteX17" fmla="*/ 2611659 w 12088748"/>
                  <a:gd name="connsiteY17" fmla="*/ 6322375 h 13511369"/>
                  <a:gd name="connsiteX18" fmla="*/ 2627137 w 12088748"/>
                  <a:gd name="connsiteY18" fmla="*/ 6448832 h 13511369"/>
                  <a:gd name="connsiteX19" fmla="*/ 2531887 w 12088748"/>
                  <a:gd name="connsiteY19" fmla="*/ 6696482 h 13511369"/>
                  <a:gd name="connsiteX20" fmla="*/ 2585465 w 12088748"/>
                  <a:gd name="connsiteY20" fmla="*/ 6812913 h 13511369"/>
                  <a:gd name="connsiteX21" fmla="*/ 2535459 w 12088748"/>
                  <a:gd name="connsiteY21" fmla="*/ 6872444 h 13511369"/>
                  <a:gd name="connsiteX22" fmla="*/ 2478309 w 12088748"/>
                  <a:gd name="connsiteY22" fmla="*/ 6981982 h 13511369"/>
                  <a:gd name="connsiteX23" fmla="*/ 2365199 w 12088748"/>
                  <a:gd name="connsiteY23" fmla="*/ 7022714 h 13511369"/>
                  <a:gd name="connsiteX24" fmla="*/ 2123503 w 12088748"/>
                  <a:gd name="connsiteY24" fmla="*/ 7248682 h 13511369"/>
                  <a:gd name="connsiteX25" fmla="*/ 2171128 w 12088748"/>
                  <a:gd name="connsiteY25" fmla="*/ 7551100 h 13511369"/>
                  <a:gd name="connsiteX26" fmla="*/ 2143743 w 12088748"/>
                  <a:gd name="connsiteY26" fmla="*/ 7627551 h 13511369"/>
                  <a:gd name="connsiteX27" fmla="*/ 1973484 w 12088748"/>
                  <a:gd name="connsiteY27" fmla="*/ 7703500 h 13511369"/>
                  <a:gd name="connsiteX28" fmla="*/ 1867519 w 12088748"/>
                  <a:gd name="connsiteY28" fmla="*/ 7841863 h 13511369"/>
                  <a:gd name="connsiteX29" fmla="*/ 1842515 w 12088748"/>
                  <a:gd name="connsiteY29" fmla="*/ 8084500 h 13511369"/>
                  <a:gd name="connsiteX30" fmla="*/ 1721072 w 12088748"/>
                  <a:gd name="connsiteY30" fmla="*/ 8148794 h 13511369"/>
                  <a:gd name="connsiteX31" fmla="*/ 1703212 w 12088748"/>
                  <a:gd name="connsiteY31" fmla="*/ 8291919 h 13511369"/>
                  <a:gd name="connsiteX32" fmla="*/ 1671065 w 12088748"/>
                  <a:gd name="connsiteY32" fmla="*/ 8510744 h 13511369"/>
                  <a:gd name="connsiteX33" fmla="*/ 1716309 w 12088748"/>
                  <a:gd name="connsiteY33" fmla="*/ 8653619 h 13511369"/>
                  <a:gd name="connsiteX34" fmla="*/ 1706784 w 12088748"/>
                  <a:gd name="connsiteY34" fmla="*/ 8772682 h 13511369"/>
                  <a:gd name="connsiteX35" fmla="*/ 1788937 w 12088748"/>
                  <a:gd name="connsiteY35" fmla="*/ 8963432 h 13511369"/>
                  <a:gd name="connsiteX36" fmla="*/ 1657969 w 12088748"/>
                  <a:gd name="connsiteY36" fmla="*/ 9413488 h 13511369"/>
                  <a:gd name="connsiteX37" fmla="*/ 1506759 w 12088748"/>
                  <a:gd name="connsiteY37" fmla="*/ 9498963 h 13511369"/>
                  <a:gd name="connsiteX38" fmla="*/ 1463897 w 12088748"/>
                  <a:gd name="connsiteY38" fmla="*/ 9682319 h 13511369"/>
                  <a:gd name="connsiteX39" fmla="*/ 1321022 w 12088748"/>
                  <a:gd name="connsiteY39" fmla="*/ 9748994 h 13511369"/>
                  <a:gd name="connsiteX40" fmla="*/ 1312687 w 12088748"/>
                  <a:gd name="connsiteY40" fmla="*/ 9839732 h 13511369"/>
                  <a:gd name="connsiteX41" fmla="*/ 1237678 w 12088748"/>
                  <a:gd name="connsiteY41" fmla="*/ 9970450 h 13511369"/>
                  <a:gd name="connsiteX42" fmla="*/ 1254347 w 12088748"/>
                  <a:gd name="connsiteY42" fmla="*/ 10151425 h 13511369"/>
                  <a:gd name="connsiteX43" fmla="*/ 1179337 w 12088748"/>
                  <a:gd name="connsiteY43" fmla="*/ 10315982 h 13511369"/>
                  <a:gd name="connsiteX44" fmla="*/ 932878 w 12088748"/>
                  <a:gd name="connsiteY44" fmla="*/ 10353832 h 13511369"/>
                  <a:gd name="connsiteX45" fmla="*/ 817387 w 12088748"/>
                  <a:gd name="connsiteY45" fmla="*/ 10468382 h 13511369"/>
                  <a:gd name="connsiteX46" fmla="*/ 678084 w 12088748"/>
                  <a:gd name="connsiteY46" fmla="*/ 10480038 h 13511369"/>
                  <a:gd name="connsiteX47" fmla="*/ 585215 w 12088748"/>
                  <a:gd name="connsiteY47" fmla="*/ 10544332 h 13511369"/>
                  <a:gd name="connsiteX48" fmla="*/ 497109 w 12088748"/>
                  <a:gd name="connsiteY48" fmla="*/ 10503850 h 13511369"/>
                  <a:gd name="connsiteX49" fmla="*/ 399478 w 12088748"/>
                  <a:gd name="connsiteY49" fmla="*/ 10510994 h 13511369"/>
                  <a:gd name="connsiteX50" fmla="*/ 301847 w 12088748"/>
                  <a:gd name="connsiteY50" fmla="*/ 10482419 h 13511369"/>
                  <a:gd name="connsiteX51" fmla="*/ 238743 w 12088748"/>
                  <a:gd name="connsiteY51" fmla="*/ 10535057 h 13511369"/>
                  <a:gd name="connsiteX52" fmla="*/ 17287 w 12088748"/>
                  <a:gd name="connsiteY52" fmla="*/ 10430282 h 13511369"/>
                  <a:gd name="connsiteX53" fmla="*/ 78009 w 12088748"/>
                  <a:gd name="connsiteY53" fmla="*/ 10608625 h 13511369"/>
                  <a:gd name="connsiteX54" fmla="*/ 11334 w 12088748"/>
                  <a:gd name="connsiteY54" fmla="*/ 10787219 h 13511369"/>
                  <a:gd name="connsiteX55" fmla="*/ 112537 w 12088748"/>
                  <a:gd name="connsiteY55" fmla="*/ 11056551 h 13511369"/>
                  <a:gd name="connsiteX56" fmla="*/ 8953 w 12088748"/>
                  <a:gd name="connsiteY56" fmla="*/ 11234894 h 13511369"/>
                  <a:gd name="connsiteX57" fmla="*/ 17287 w 12088748"/>
                  <a:gd name="connsiteY57" fmla="*/ 11420882 h 13511369"/>
                  <a:gd name="connsiteX58" fmla="*/ 158972 w 12088748"/>
                  <a:gd name="connsiteY58" fmla="*/ 11470638 h 13511369"/>
                  <a:gd name="connsiteX59" fmla="*/ 455437 w 12088748"/>
                  <a:gd name="connsiteY59" fmla="*/ 11497082 h 13511369"/>
                  <a:gd name="connsiteX60" fmla="*/ 623315 w 12088748"/>
                  <a:gd name="connsiteY60" fmla="*/ 11544457 h 13511369"/>
                  <a:gd name="connsiteX61" fmla="*/ 737615 w 12088748"/>
                  <a:gd name="connsiteY61" fmla="*/ 11489688 h 13511369"/>
                  <a:gd name="connsiteX62" fmla="*/ 912637 w 12088748"/>
                  <a:gd name="connsiteY62" fmla="*/ 11535182 h 13511369"/>
                  <a:gd name="connsiteX63" fmla="*/ 1078134 w 12088748"/>
                  <a:gd name="connsiteY63" fmla="*/ 11413488 h 13511369"/>
                  <a:gd name="connsiteX64" fmla="*/ 1155524 w 12088748"/>
                  <a:gd name="connsiteY64" fmla="*/ 11470889 h 13511369"/>
                  <a:gd name="connsiteX65" fmla="*/ 1294828 w 12088748"/>
                  <a:gd name="connsiteY65" fmla="*/ 11496832 h 13511369"/>
                  <a:gd name="connsiteX66" fmla="*/ 1466278 w 12088748"/>
                  <a:gd name="connsiteY66" fmla="*/ 11508738 h 13511369"/>
                  <a:gd name="connsiteX67" fmla="*/ 1552003 w 12088748"/>
                  <a:gd name="connsiteY67" fmla="*/ 11573032 h 13511369"/>
                  <a:gd name="connsiteX68" fmla="*/ 1652015 w 12088748"/>
                  <a:gd name="connsiteY68" fmla="*/ 11580175 h 13511369"/>
                  <a:gd name="connsiteX69" fmla="*/ 1731787 w 12088748"/>
                  <a:gd name="connsiteY69" fmla="*/ 11592332 h 13511369"/>
                  <a:gd name="connsiteX70" fmla="*/ 1659159 w 12088748"/>
                  <a:gd name="connsiteY70" fmla="*/ 11737338 h 13511369"/>
                  <a:gd name="connsiteX71" fmla="*/ 1693687 w 12088748"/>
                  <a:gd name="connsiteY71" fmla="*/ 11992382 h 13511369"/>
                  <a:gd name="connsiteX72" fmla="*/ 1871090 w 12088748"/>
                  <a:gd name="connsiteY72" fmla="*/ 12130244 h 13511369"/>
                  <a:gd name="connsiteX73" fmla="*/ 1993724 w 12088748"/>
                  <a:gd name="connsiteY73" fmla="*/ 12056676 h 13511369"/>
                  <a:gd name="connsiteX74" fmla="*/ 2066353 w 12088748"/>
                  <a:gd name="connsiteY74" fmla="*/ 12104050 h 13511369"/>
                  <a:gd name="connsiteX75" fmla="*/ 2142553 w 12088748"/>
                  <a:gd name="connsiteY75" fmla="*/ 12034994 h 13511369"/>
                  <a:gd name="connsiteX76" fmla="*/ 2242565 w 12088748"/>
                  <a:gd name="connsiteY76" fmla="*/ 12058807 h 13511369"/>
                  <a:gd name="connsiteX77" fmla="*/ 2473547 w 12088748"/>
                  <a:gd name="connsiteY77" fmla="*/ 12008800 h 13511369"/>
                  <a:gd name="connsiteX78" fmla="*/ 2524743 w 12088748"/>
                  <a:gd name="connsiteY78" fmla="*/ 11899513 h 13511369"/>
                  <a:gd name="connsiteX79" fmla="*/ 2893837 w 12088748"/>
                  <a:gd name="connsiteY79" fmla="*/ 12030482 h 13511369"/>
                  <a:gd name="connsiteX80" fmla="*/ 2983134 w 12088748"/>
                  <a:gd name="connsiteY80" fmla="*/ 12018325 h 13511369"/>
                  <a:gd name="connsiteX81" fmla="*/ 3084337 w 12088748"/>
                  <a:gd name="connsiteY81" fmla="*/ 12182882 h 13511369"/>
                  <a:gd name="connsiteX82" fmla="*/ 3323653 w 12088748"/>
                  <a:gd name="connsiteY82" fmla="*/ 12127863 h 13511369"/>
                  <a:gd name="connsiteX83" fmla="*/ 3433190 w 12088748"/>
                  <a:gd name="connsiteY83" fmla="*/ 12196919 h 13511369"/>
                  <a:gd name="connsiteX84" fmla="*/ 3586781 w 12088748"/>
                  <a:gd name="connsiteY84" fmla="*/ 12266226 h 13511369"/>
                  <a:gd name="connsiteX85" fmla="*/ 3522487 w 12088748"/>
                  <a:gd name="connsiteY85" fmla="*/ 12387670 h 13511369"/>
                  <a:gd name="connsiteX86" fmla="*/ 3607022 w 12088748"/>
                  <a:gd name="connsiteY86" fmla="*/ 12592207 h 13511369"/>
                  <a:gd name="connsiteX87" fmla="*/ 3560587 w 12088748"/>
                  <a:gd name="connsiteY87" fmla="*/ 12773432 h 13511369"/>
                  <a:gd name="connsiteX88" fmla="*/ 3545109 w 12088748"/>
                  <a:gd name="connsiteY88" fmla="*/ 12987494 h 13511369"/>
                  <a:gd name="connsiteX89" fmla="*/ 3636787 w 12088748"/>
                  <a:gd name="connsiteY89" fmla="*/ 13211582 h 13511369"/>
                  <a:gd name="connsiteX90" fmla="*/ 3922537 w 12088748"/>
                  <a:gd name="connsiteY90" fmla="*/ 13440182 h 13511369"/>
                  <a:gd name="connsiteX91" fmla="*/ 4514278 w 12088748"/>
                  <a:gd name="connsiteY91" fmla="*/ 13511369 h 13511369"/>
                  <a:gd name="connsiteX92" fmla="*/ 4549996 w 12088748"/>
                  <a:gd name="connsiteY92" fmla="*/ 13442312 h 13511369"/>
                  <a:gd name="connsiteX93" fmla="*/ 4208287 w 12088748"/>
                  <a:gd name="connsiteY93" fmla="*/ 13154432 h 13511369"/>
                  <a:gd name="connsiteX94" fmla="*/ 4635722 w 12088748"/>
                  <a:gd name="connsiteY94" fmla="*/ 13268482 h 13511369"/>
                  <a:gd name="connsiteX95" fmla="*/ 4951237 w 12088748"/>
                  <a:gd name="connsiteY95" fmla="*/ 13268732 h 13511369"/>
                  <a:gd name="connsiteX96" fmla="*/ 5052440 w 12088748"/>
                  <a:gd name="connsiteY96" fmla="*/ 13058932 h 13511369"/>
                  <a:gd name="connsiteX97" fmla="*/ 5011959 w 12088748"/>
                  <a:gd name="connsiteY97" fmla="*/ 12985113 h 13511369"/>
                  <a:gd name="connsiteX98" fmla="*/ 5008387 w 12088748"/>
                  <a:gd name="connsiteY98" fmla="*/ 12678182 h 13511369"/>
                  <a:gd name="connsiteX99" fmla="*/ 5084587 w 12088748"/>
                  <a:gd name="connsiteY99" fmla="*/ 12563882 h 13511369"/>
                  <a:gd name="connsiteX100" fmla="*/ 5046487 w 12088748"/>
                  <a:gd name="connsiteY100" fmla="*/ 12225745 h 13511369"/>
                  <a:gd name="connsiteX101" fmla="*/ 5375100 w 12088748"/>
                  <a:gd name="connsiteY101" fmla="*/ 12097157 h 13511369"/>
                  <a:gd name="connsiteX102" fmla="*/ 5656087 w 12088748"/>
                  <a:gd name="connsiteY102" fmla="*/ 12180502 h 13511369"/>
                  <a:gd name="connsiteX103" fmla="*/ 5541787 w 12088748"/>
                  <a:gd name="connsiteY103" fmla="*/ 11249432 h 13511369"/>
                  <a:gd name="connsiteX104" fmla="*/ 5602510 w 12088748"/>
                  <a:gd name="connsiteY104" fmla="*/ 10722925 h 13511369"/>
                  <a:gd name="connsiteX105" fmla="*/ 5485827 w 12088748"/>
                  <a:gd name="connsiteY105" fmla="*/ 10663394 h 13511369"/>
                  <a:gd name="connsiteX106" fmla="*/ 5602509 w 12088748"/>
                  <a:gd name="connsiteY106" fmla="*/ 10701495 h 13511369"/>
                  <a:gd name="connsiteX107" fmla="*/ 5628703 w 12088748"/>
                  <a:gd name="connsiteY107" fmla="*/ 10160950 h 13511369"/>
                  <a:gd name="connsiteX108" fmla="*/ 5715618 w 12088748"/>
                  <a:gd name="connsiteY108" fmla="*/ 9775438 h 13511369"/>
                  <a:gd name="connsiteX109" fmla="*/ 5847778 w 12088748"/>
                  <a:gd name="connsiteY109" fmla="*/ 9408475 h 13511369"/>
                  <a:gd name="connsiteX110" fmla="*/ 5938265 w 12088748"/>
                  <a:gd name="connsiteY110" fmla="*/ 9196544 h 13511369"/>
                  <a:gd name="connsiteX111" fmla="*/ 5776340 w 12088748"/>
                  <a:gd name="connsiteY111" fmla="*/ 9329894 h 13511369"/>
                  <a:gd name="connsiteX112" fmla="*/ 5940647 w 12088748"/>
                  <a:gd name="connsiteY112" fmla="*/ 9137013 h 13511369"/>
                  <a:gd name="connsiteX113" fmla="*/ 5972794 w 12088748"/>
                  <a:gd name="connsiteY113" fmla="*/ 8956289 h 13511369"/>
                  <a:gd name="connsiteX114" fmla="*/ 5976365 w 12088748"/>
                  <a:gd name="connsiteY114" fmla="*/ 9087006 h 13511369"/>
                  <a:gd name="connsiteX115" fmla="*/ 6458567 w 12088748"/>
                  <a:gd name="connsiteY115" fmla="*/ 8201432 h 13511369"/>
                  <a:gd name="connsiteX116" fmla="*/ 6221634 w 12088748"/>
                  <a:gd name="connsiteY116" fmla="*/ 8101170 h 13511369"/>
                  <a:gd name="connsiteX117" fmla="*/ 6443090 w 12088748"/>
                  <a:gd name="connsiteY117" fmla="*/ 8110694 h 13511369"/>
                  <a:gd name="connsiteX118" fmla="*/ 6713363 w 12088748"/>
                  <a:gd name="connsiteY118" fmla="*/ 8074975 h 13511369"/>
                  <a:gd name="connsiteX119" fmla="*/ 6872907 w 12088748"/>
                  <a:gd name="connsiteY119" fmla="*/ 8032113 h 13511369"/>
                  <a:gd name="connsiteX120" fmla="*/ 6802659 w 12088748"/>
                  <a:gd name="connsiteY120" fmla="*/ 7972582 h 13511369"/>
                  <a:gd name="connsiteX121" fmla="*/ 6894339 w 12088748"/>
                  <a:gd name="connsiteY121" fmla="*/ 7846626 h 13511369"/>
                  <a:gd name="connsiteX122" fmla="*/ 6997921 w 12088748"/>
                  <a:gd name="connsiteY122" fmla="*/ 7867807 h 13511369"/>
                  <a:gd name="connsiteX123" fmla="*/ 7034832 w 12088748"/>
                  <a:gd name="connsiteY123" fmla="*/ 7793990 h 13511369"/>
                  <a:gd name="connsiteX124" fmla="*/ 6961013 w 12088748"/>
                  <a:gd name="connsiteY124" fmla="*/ 7693975 h 13511369"/>
                  <a:gd name="connsiteX125" fmla="*/ 6927676 w 12088748"/>
                  <a:gd name="connsiteY125" fmla="*/ 7596344 h 13511369"/>
                  <a:gd name="connsiteX126" fmla="*/ 6837187 w 12088748"/>
                  <a:gd name="connsiteY126" fmla="*/ 7591832 h 13511369"/>
                  <a:gd name="connsiteX127" fmla="*/ 6763369 w 12088748"/>
                  <a:gd name="connsiteY127" fmla="*/ 7674925 h 13511369"/>
                  <a:gd name="connsiteX128" fmla="*/ 6627637 w 12088748"/>
                  <a:gd name="connsiteY128" fmla="*/ 7687082 h 13511369"/>
                  <a:gd name="connsiteX129" fmla="*/ 6687169 w 12088748"/>
                  <a:gd name="connsiteY129" fmla="*/ 7617775 h 13511369"/>
                  <a:gd name="connsiteX130" fmla="*/ 6699076 w 12088748"/>
                  <a:gd name="connsiteY130" fmla="*/ 7529669 h 13511369"/>
                  <a:gd name="connsiteX131" fmla="*/ 6720506 w 12088748"/>
                  <a:gd name="connsiteY131" fmla="*/ 7467756 h 13511369"/>
                  <a:gd name="connsiteX132" fmla="*/ 6684787 w 12088748"/>
                  <a:gd name="connsiteY132" fmla="*/ 7401332 h 13511369"/>
                  <a:gd name="connsiteX133" fmla="*/ 6620494 w 12088748"/>
                  <a:gd name="connsiteY133" fmla="*/ 7432038 h 13511369"/>
                  <a:gd name="connsiteX134" fmla="*/ 6618112 w 12088748"/>
                  <a:gd name="connsiteY134" fmla="*/ 7351326 h 13511369"/>
                  <a:gd name="connsiteX135" fmla="*/ 6837188 w 12088748"/>
                  <a:gd name="connsiteY135" fmla="*/ 7243919 h 13511369"/>
                  <a:gd name="connsiteX136" fmla="*/ 6801469 w 12088748"/>
                  <a:gd name="connsiteY136" fmla="*/ 7089138 h 13511369"/>
                  <a:gd name="connsiteX137" fmla="*/ 6877669 w 12088748"/>
                  <a:gd name="connsiteY137" fmla="*/ 7072469 h 13511369"/>
                  <a:gd name="connsiteX138" fmla="*/ 6856237 w 12088748"/>
                  <a:gd name="connsiteY138" fmla="*/ 6982232 h 13511369"/>
                  <a:gd name="connsiteX139" fmla="*/ 6961013 w 12088748"/>
                  <a:gd name="connsiteY139" fmla="*/ 6984363 h 13511369"/>
                  <a:gd name="connsiteX140" fmla="*/ 7003876 w 12088748"/>
                  <a:gd name="connsiteY140" fmla="*/ 6903400 h 13511369"/>
                  <a:gd name="connsiteX141" fmla="*/ 7106269 w 12088748"/>
                  <a:gd name="connsiteY141" fmla="*/ 6936738 h 13511369"/>
                  <a:gd name="connsiteX142" fmla="*/ 7180088 w 12088748"/>
                  <a:gd name="connsiteY142" fmla="*/ 7039132 h 13511369"/>
                  <a:gd name="connsiteX143" fmla="*/ 7246763 w 12088748"/>
                  <a:gd name="connsiteY143" fmla="*/ 6979600 h 13511369"/>
                  <a:gd name="connsiteX144" fmla="*/ 7187232 w 12088748"/>
                  <a:gd name="connsiteY144" fmla="*/ 6843869 h 13511369"/>
                  <a:gd name="connsiteX145" fmla="*/ 7244381 w 12088748"/>
                  <a:gd name="connsiteY145" fmla="*/ 6896506 h 13511369"/>
                  <a:gd name="connsiteX146" fmla="*/ 7361063 w 12088748"/>
                  <a:gd name="connsiteY146" fmla="*/ 6934357 h 13511369"/>
                  <a:gd name="connsiteX147" fmla="*/ 7434882 w 12088748"/>
                  <a:gd name="connsiteY147" fmla="*/ 7006046 h 13511369"/>
                  <a:gd name="connsiteX148" fmla="*/ 7403926 w 12088748"/>
                  <a:gd name="connsiteY148" fmla="*/ 7144158 h 13511369"/>
                  <a:gd name="connsiteX149" fmla="*/ 7475363 w 12088748"/>
                  <a:gd name="connsiteY149" fmla="*/ 7108439 h 13511369"/>
                  <a:gd name="connsiteX150" fmla="*/ 7465837 w 12088748"/>
                  <a:gd name="connsiteY150" fmla="*/ 7077482 h 13511369"/>
                  <a:gd name="connsiteX151" fmla="*/ 7542038 w 12088748"/>
                  <a:gd name="connsiteY151" fmla="*/ 7163208 h 13511369"/>
                  <a:gd name="connsiteX152" fmla="*/ 7477744 w 12088748"/>
                  <a:gd name="connsiteY152" fmla="*/ 7244171 h 13511369"/>
                  <a:gd name="connsiteX153" fmla="*/ 7542037 w 12088748"/>
                  <a:gd name="connsiteY153" fmla="*/ 7325132 h 13511369"/>
                  <a:gd name="connsiteX154" fmla="*/ 7468219 w 12088748"/>
                  <a:gd name="connsiteY154" fmla="*/ 7344183 h 13511369"/>
                  <a:gd name="connsiteX155" fmla="*/ 7375351 w 12088748"/>
                  <a:gd name="connsiteY155" fmla="*/ 7296558 h 13511369"/>
                  <a:gd name="connsiteX156" fmla="*/ 7327726 w 12088748"/>
                  <a:gd name="connsiteY156" fmla="*/ 7406096 h 13511369"/>
                  <a:gd name="connsiteX157" fmla="*/ 7403926 w 12088748"/>
                  <a:gd name="connsiteY157" fmla="*/ 7425146 h 13511369"/>
                  <a:gd name="connsiteX158" fmla="*/ 7458694 w 12088748"/>
                  <a:gd name="connsiteY158" fmla="*/ 7484677 h 13511369"/>
                  <a:gd name="connsiteX159" fmla="*/ 7484888 w 12088748"/>
                  <a:gd name="connsiteY159" fmla="*/ 7515382 h 13511369"/>
                  <a:gd name="connsiteX160" fmla="*/ 7505128 w 12088748"/>
                  <a:gd name="connsiteY160" fmla="*/ 7467755 h 13511369"/>
                  <a:gd name="connsiteX161" fmla="*/ 7563469 w 12088748"/>
                  <a:gd name="connsiteY161" fmla="*/ 7529921 h 13511369"/>
                  <a:gd name="connsiteX162" fmla="*/ 7656338 w 12088748"/>
                  <a:gd name="connsiteY162" fmla="*/ 7615646 h 13511369"/>
                  <a:gd name="connsiteX163" fmla="*/ 7656338 w 12088748"/>
                  <a:gd name="connsiteY163" fmla="*/ 7510871 h 13511369"/>
                  <a:gd name="connsiteX164" fmla="*/ 7830168 w 12088748"/>
                  <a:gd name="connsiteY164" fmla="*/ 7606120 h 13511369"/>
                  <a:gd name="connsiteX165" fmla="*/ 7723013 w 12088748"/>
                  <a:gd name="connsiteY165" fmla="*/ 7370377 h 13511369"/>
                  <a:gd name="connsiteX166" fmla="*/ 7725394 w 12088748"/>
                  <a:gd name="connsiteY166" fmla="*/ 7234646 h 13511369"/>
                  <a:gd name="connsiteX167" fmla="*/ 7630144 w 12088748"/>
                  <a:gd name="connsiteY167" fmla="*/ 7206071 h 13511369"/>
                  <a:gd name="connsiteX168" fmla="*/ 7694437 w 12088748"/>
                  <a:gd name="connsiteY168" fmla="*/ 7039382 h 13511369"/>
                  <a:gd name="connsiteX169" fmla="*/ 8392144 w 12088748"/>
                  <a:gd name="connsiteY169" fmla="*/ 6653621 h 13511369"/>
                  <a:gd name="connsiteX170" fmla="*/ 8720757 w 12088748"/>
                  <a:gd name="connsiteY170" fmla="*/ 6591708 h 13511369"/>
                  <a:gd name="connsiteX171" fmla="*/ 8739807 w 12088748"/>
                  <a:gd name="connsiteY171" fmla="*/ 6696483 h 13511369"/>
                  <a:gd name="connsiteX172" fmla="*/ 8813626 w 12088748"/>
                  <a:gd name="connsiteY172" fmla="*/ 6701246 h 13511369"/>
                  <a:gd name="connsiteX173" fmla="*/ 8789812 w 12088748"/>
                  <a:gd name="connsiteY173" fmla="*/ 6548844 h 13511369"/>
                  <a:gd name="connsiteX174" fmla="*/ 9332737 w 12088748"/>
                  <a:gd name="connsiteY174" fmla="*/ 6544082 h 13511369"/>
                  <a:gd name="connsiteX175" fmla="*/ 9520856 w 12088748"/>
                  <a:gd name="connsiteY175" fmla="*/ 6494075 h 13511369"/>
                  <a:gd name="connsiteX176" fmla="*/ 9647062 w 12088748"/>
                  <a:gd name="connsiteY176" fmla="*/ 6298813 h 13511369"/>
                  <a:gd name="connsiteX177" fmla="*/ 9923287 w 12088748"/>
                  <a:gd name="connsiteY177" fmla="*/ 6334532 h 13511369"/>
                  <a:gd name="connsiteX178" fmla="*/ 9887569 w 12088748"/>
                  <a:gd name="connsiteY178" fmla="*/ 6420258 h 13511369"/>
                  <a:gd name="connsiteX179" fmla="*/ 9744694 w 12088748"/>
                  <a:gd name="connsiteY179" fmla="*/ 6434546 h 13511369"/>
                  <a:gd name="connsiteX180" fmla="*/ 9813749 w 12088748"/>
                  <a:gd name="connsiteY180" fmla="*/ 6489313 h 13511369"/>
                  <a:gd name="connsiteX181" fmla="*/ 9682782 w 12088748"/>
                  <a:gd name="connsiteY181" fmla="*/ 6517889 h 13511369"/>
                  <a:gd name="connsiteX182" fmla="*/ 9556576 w 12088748"/>
                  <a:gd name="connsiteY182" fmla="*/ 6508364 h 13511369"/>
                  <a:gd name="connsiteX183" fmla="*/ 9470850 w 12088748"/>
                  <a:gd name="connsiteY183" fmla="*/ 6544082 h 13511369"/>
                  <a:gd name="connsiteX184" fmla="*/ 9439894 w 12088748"/>
                  <a:gd name="connsiteY184" fmla="*/ 6848883 h 13511369"/>
                  <a:gd name="connsiteX185" fmla="*/ 9601819 w 12088748"/>
                  <a:gd name="connsiteY185" fmla="*/ 6882220 h 13511369"/>
                  <a:gd name="connsiteX186" fmla="*/ 9808987 w 12088748"/>
                  <a:gd name="connsiteY186" fmla="*/ 6696482 h 13511369"/>
                  <a:gd name="connsiteX187" fmla="*/ 9847088 w 12088748"/>
                  <a:gd name="connsiteY187" fmla="*/ 6794114 h 13511369"/>
                  <a:gd name="connsiteX188" fmla="*/ 9994726 w 12088748"/>
                  <a:gd name="connsiteY188" fmla="*/ 6717914 h 13511369"/>
                  <a:gd name="connsiteX189" fmla="*/ 9894713 w 12088748"/>
                  <a:gd name="connsiteY189" fmla="*/ 6956040 h 13511369"/>
                  <a:gd name="connsiteX190" fmla="*/ 10037588 w 12088748"/>
                  <a:gd name="connsiteY190" fmla="*/ 6898889 h 13511369"/>
                  <a:gd name="connsiteX191" fmla="*/ 10004251 w 12088748"/>
                  <a:gd name="connsiteY191" fmla="*/ 6986996 h 13511369"/>
                  <a:gd name="connsiteX192" fmla="*/ 10235232 w 12088748"/>
                  <a:gd name="connsiteY192" fmla="*/ 6984614 h 13511369"/>
                  <a:gd name="connsiteX193" fmla="*/ 10075687 w 12088748"/>
                  <a:gd name="connsiteY193" fmla="*/ 7039382 h 13511369"/>
                  <a:gd name="connsiteX194" fmla="*/ 9966151 w 12088748"/>
                  <a:gd name="connsiteY194" fmla="*/ 7096533 h 13511369"/>
                  <a:gd name="connsiteX195" fmla="*/ 9847088 w 12088748"/>
                  <a:gd name="connsiteY195" fmla="*/ 7210833 h 13511369"/>
                  <a:gd name="connsiteX196" fmla="*/ 9882806 w 12088748"/>
                  <a:gd name="connsiteY196" fmla="*/ 7270363 h 13511369"/>
                  <a:gd name="connsiteX197" fmla="*/ 9925669 w 12088748"/>
                  <a:gd name="connsiteY197" fmla="*/ 7320371 h 13511369"/>
                  <a:gd name="connsiteX198" fmla="*/ 10004251 w 12088748"/>
                  <a:gd name="connsiteY198" fmla="*/ 7287033 h 13511369"/>
                  <a:gd name="connsiteX199" fmla="*/ 10016156 w 12088748"/>
                  <a:gd name="connsiteY199" fmla="*/ 7348944 h 13511369"/>
                  <a:gd name="connsiteX200" fmla="*/ 10130457 w 12088748"/>
                  <a:gd name="connsiteY200" fmla="*/ 7210833 h 13511369"/>
                  <a:gd name="connsiteX201" fmla="*/ 10166176 w 12088748"/>
                  <a:gd name="connsiteY201" fmla="*/ 7356089 h 13511369"/>
                  <a:gd name="connsiteX202" fmla="*/ 10261426 w 12088748"/>
                  <a:gd name="connsiteY202" fmla="*/ 7239408 h 13511369"/>
                  <a:gd name="connsiteX203" fmla="*/ 10287619 w 12088748"/>
                  <a:gd name="connsiteY203" fmla="*/ 7401332 h 13511369"/>
                  <a:gd name="connsiteX204" fmla="*/ 10361437 w 12088748"/>
                  <a:gd name="connsiteY204" fmla="*/ 7477532 h 13511369"/>
                  <a:gd name="connsiteX205" fmla="*/ 10151887 w 12088748"/>
                  <a:gd name="connsiteY205" fmla="*/ 7591832 h 13511369"/>
                  <a:gd name="connsiteX206" fmla="*/ 10304288 w 12088748"/>
                  <a:gd name="connsiteY206" fmla="*/ 7741852 h 13511369"/>
                  <a:gd name="connsiteX207" fmla="*/ 10335244 w 12088748"/>
                  <a:gd name="connsiteY207" fmla="*/ 7644221 h 13511369"/>
                  <a:gd name="connsiteX208" fmla="*/ 10406680 w 12088748"/>
                  <a:gd name="connsiteY208" fmla="*/ 7732326 h 13511369"/>
                  <a:gd name="connsiteX209" fmla="*/ 10528126 w 12088748"/>
                  <a:gd name="connsiteY209" fmla="*/ 7691846 h 13511369"/>
                  <a:gd name="connsiteX210" fmla="*/ 10532887 w 12088748"/>
                  <a:gd name="connsiteY210" fmla="*/ 7777570 h 13511369"/>
                  <a:gd name="connsiteX211" fmla="*/ 10530506 w 12088748"/>
                  <a:gd name="connsiteY211" fmla="*/ 7875200 h 13511369"/>
                  <a:gd name="connsiteX212" fmla="*/ 10640043 w 12088748"/>
                  <a:gd name="connsiteY212" fmla="*/ 7837101 h 13511369"/>
                  <a:gd name="connsiteX213" fmla="*/ 10680526 w 12088748"/>
                  <a:gd name="connsiteY213" fmla="*/ 8075227 h 13511369"/>
                  <a:gd name="connsiteX214" fmla="*/ 10818637 w 12088748"/>
                  <a:gd name="connsiteY214" fmla="*/ 8106182 h 13511369"/>
                  <a:gd name="connsiteX215" fmla="*/ 10832925 w 12088748"/>
                  <a:gd name="connsiteY215" fmla="*/ 7815670 h 13511369"/>
                  <a:gd name="connsiteX216" fmla="*/ 10923413 w 12088748"/>
                  <a:gd name="connsiteY216" fmla="*/ 7791858 h 13511369"/>
                  <a:gd name="connsiteX217" fmla="*/ 10992469 w 12088748"/>
                  <a:gd name="connsiteY217" fmla="*/ 7620407 h 13511369"/>
                  <a:gd name="connsiteX218" fmla="*/ 10954369 w 12088748"/>
                  <a:gd name="connsiteY218" fmla="*/ 7491821 h 13511369"/>
                  <a:gd name="connsiteX219" fmla="*/ 10859119 w 12088748"/>
                  <a:gd name="connsiteY219" fmla="*/ 7479913 h 13511369"/>
                  <a:gd name="connsiteX220" fmla="*/ 10906743 w 12088748"/>
                  <a:gd name="connsiteY220" fmla="*/ 7360851 h 13511369"/>
                  <a:gd name="connsiteX221" fmla="*/ 10801969 w 12088748"/>
                  <a:gd name="connsiteY221" fmla="*/ 7289414 h 13511369"/>
                  <a:gd name="connsiteX222" fmla="*/ 10761487 w 12088748"/>
                  <a:gd name="connsiteY222" fmla="*/ 7058432 h 13511369"/>
                  <a:gd name="connsiteX223" fmla="*/ 10443987 w 12088748"/>
                  <a:gd name="connsiteY223" fmla="*/ 7020332 h 13511369"/>
                  <a:gd name="connsiteX224" fmla="*/ 10513838 w 12088748"/>
                  <a:gd name="connsiteY224" fmla="*/ 6915558 h 13511369"/>
                  <a:gd name="connsiteX225" fmla="*/ 10637663 w 12088748"/>
                  <a:gd name="connsiteY225" fmla="*/ 6896508 h 13511369"/>
                  <a:gd name="connsiteX226" fmla="*/ 10647187 w 12088748"/>
                  <a:gd name="connsiteY226" fmla="*/ 6810782 h 13511369"/>
                  <a:gd name="connsiteX227" fmla="*/ 10859912 w 12088748"/>
                  <a:gd name="connsiteY227" fmla="*/ 6899682 h 13511369"/>
                  <a:gd name="connsiteX228" fmla="*/ 10875787 w 12088748"/>
                  <a:gd name="connsiteY228" fmla="*/ 6677432 h 13511369"/>
                  <a:gd name="connsiteX229" fmla="*/ 10666237 w 12088748"/>
                  <a:gd name="connsiteY229" fmla="*/ 6772682 h 13511369"/>
                  <a:gd name="connsiteX230" fmla="*/ 10590037 w 12088748"/>
                  <a:gd name="connsiteY230" fmla="*/ 6544082 h 13511369"/>
                  <a:gd name="connsiteX231" fmla="*/ 10361437 w 12088748"/>
                  <a:gd name="connsiteY231" fmla="*/ 6753632 h 13511369"/>
                  <a:gd name="connsiteX232" fmla="*/ 10374138 w 12088748"/>
                  <a:gd name="connsiteY232" fmla="*/ 6588533 h 13511369"/>
                  <a:gd name="connsiteX233" fmla="*/ 10386837 w 12088748"/>
                  <a:gd name="connsiteY233" fmla="*/ 6464707 h 13511369"/>
                  <a:gd name="connsiteX234" fmla="*/ 10331672 w 12088748"/>
                  <a:gd name="connsiteY234" fmla="*/ 6436675 h 13511369"/>
                  <a:gd name="connsiteX235" fmla="*/ 10278888 w 12088748"/>
                  <a:gd name="connsiteY235" fmla="*/ 6452008 h 13511369"/>
                  <a:gd name="connsiteX236" fmla="*/ 10158237 w 12088748"/>
                  <a:gd name="connsiteY236" fmla="*/ 6236107 h 13511369"/>
                  <a:gd name="connsiteX237" fmla="*/ 10323338 w 12088748"/>
                  <a:gd name="connsiteY237" fmla="*/ 6274208 h 13511369"/>
                  <a:gd name="connsiteX238" fmla="*/ 10564638 w 12088748"/>
                  <a:gd name="connsiteY238" fmla="*/ 6274208 h 13511369"/>
                  <a:gd name="connsiteX239" fmla="*/ 10694812 w 12088748"/>
                  <a:gd name="connsiteY239" fmla="*/ 6134507 h 13511369"/>
                  <a:gd name="connsiteX240" fmla="*/ 10593213 w 12088748"/>
                  <a:gd name="connsiteY240" fmla="*/ 6023383 h 13511369"/>
                  <a:gd name="connsiteX241" fmla="*/ 10380487 w 12088748"/>
                  <a:gd name="connsiteY241" fmla="*/ 5975757 h 13511369"/>
                  <a:gd name="connsiteX242" fmla="*/ 10561462 w 12088748"/>
                  <a:gd name="connsiteY242" fmla="*/ 5845582 h 13511369"/>
                  <a:gd name="connsiteX243" fmla="*/ 10507488 w 12088748"/>
                  <a:gd name="connsiteY243" fmla="*/ 5728108 h 13511369"/>
                  <a:gd name="connsiteX244" fmla="*/ 10561463 w 12088748"/>
                  <a:gd name="connsiteY244" fmla="*/ 5607458 h 13511369"/>
                  <a:gd name="connsiteX245" fmla="*/ 10523362 w 12088748"/>
                  <a:gd name="connsiteY245" fmla="*/ 5604282 h 13511369"/>
                  <a:gd name="connsiteX246" fmla="*/ 10488438 w 12088748"/>
                  <a:gd name="connsiteY246" fmla="*/ 5528083 h 13511369"/>
                  <a:gd name="connsiteX247" fmla="*/ 10329687 w 12088748"/>
                  <a:gd name="connsiteY247" fmla="*/ 5375682 h 13511369"/>
                  <a:gd name="connsiteX248" fmla="*/ 10599563 w 12088748"/>
                  <a:gd name="connsiteY248" fmla="*/ 5480458 h 13511369"/>
                  <a:gd name="connsiteX249" fmla="*/ 10742437 w 12088748"/>
                  <a:gd name="connsiteY249" fmla="*/ 5439182 h 13511369"/>
                  <a:gd name="connsiteX250" fmla="*/ 10717038 w 12088748"/>
                  <a:gd name="connsiteY250" fmla="*/ 5686833 h 13511369"/>
                  <a:gd name="connsiteX251" fmla="*/ 10894837 w 12088748"/>
                  <a:gd name="connsiteY251" fmla="*/ 5724932 h 13511369"/>
                  <a:gd name="connsiteX252" fmla="*/ 10951988 w 12088748"/>
                  <a:gd name="connsiteY252" fmla="*/ 5550308 h 13511369"/>
                  <a:gd name="connsiteX253" fmla="*/ 10993262 w 12088748"/>
                  <a:gd name="connsiteY253" fmla="*/ 5321707 h 13511369"/>
                  <a:gd name="connsiteX254" fmla="*/ 10913888 w 12088748"/>
                  <a:gd name="connsiteY254" fmla="*/ 5118508 h 13511369"/>
                  <a:gd name="connsiteX255" fmla="*/ 10856737 w 12088748"/>
                  <a:gd name="connsiteY255" fmla="*/ 5020082 h 13511369"/>
                  <a:gd name="connsiteX256" fmla="*/ 10777363 w 12088748"/>
                  <a:gd name="connsiteY256" fmla="*/ 5137558 h 13511369"/>
                  <a:gd name="connsiteX257" fmla="*/ 10707513 w 12088748"/>
                  <a:gd name="connsiteY257" fmla="*/ 5096283 h 13511369"/>
                  <a:gd name="connsiteX258" fmla="*/ 10675763 w 12088748"/>
                  <a:gd name="connsiteY258" fmla="*/ 5216933 h 13511369"/>
                  <a:gd name="connsiteX259" fmla="*/ 10574162 w 12088748"/>
                  <a:gd name="connsiteY259" fmla="*/ 5220107 h 13511369"/>
                  <a:gd name="connsiteX260" fmla="*/ 10494787 w 12088748"/>
                  <a:gd name="connsiteY260" fmla="*/ 5077232 h 13511369"/>
                  <a:gd name="connsiteX261" fmla="*/ 10456687 w 12088748"/>
                  <a:gd name="connsiteY261" fmla="*/ 4924832 h 13511369"/>
                  <a:gd name="connsiteX262" fmla="*/ 10240787 w 12088748"/>
                  <a:gd name="connsiteY262" fmla="*/ 4928007 h 13511369"/>
                  <a:gd name="connsiteX263" fmla="*/ 10266187 w 12088748"/>
                  <a:gd name="connsiteY263" fmla="*/ 5153432 h 13511369"/>
                  <a:gd name="connsiteX264" fmla="*/ 10228088 w 12088748"/>
                  <a:gd name="connsiteY264" fmla="*/ 4959758 h 13511369"/>
                  <a:gd name="connsiteX265" fmla="*/ 10183637 w 12088748"/>
                  <a:gd name="connsiteY265" fmla="*/ 4972457 h 13511369"/>
                  <a:gd name="connsiteX266" fmla="*/ 10113787 w 12088748"/>
                  <a:gd name="connsiteY266" fmla="*/ 4861332 h 13511369"/>
                  <a:gd name="connsiteX267" fmla="*/ 10018538 w 12088748"/>
                  <a:gd name="connsiteY267" fmla="*/ 4931183 h 13511369"/>
                  <a:gd name="connsiteX268" fmla="*/ 9862962 w 12088748"/>
                  <a:gd name="connsiteY268" fmla="*/ 5058182 h 13511369"/>
                  <a:gd name="connsiteX269" fmla="*/ 10228087 w 12088748"/>
                  <a:gd name="connsiteY269" fmla="*/ 4724807 h 13511369"/>
                  <a:gd name="connsiteX270" fmla="*/ 10372550 w 12088748"/>
                  <a:gd name="connsiteY270" fmla="*/ 4634321 h 13511369"/>
                  <a:gd name="connsiteX271" fmla="*/ 10590037 w 12088748"/>
                  <a:gd name="connsiteY271" fmla="*/ 4581932 h 13511369"/>
                  <a:gd name="connsiteX272" fmla="*/ 10628138 w 12088748"/>
                  <a:gd name="connsiteY272" fmla="*/ 4461283 h 13511369"/>
                  <a:gd name="connsiteX273" fmla="*/ 10799588 w 12088748"/>
                  <a:gd name="connsiteY273" fmla="*/ 4334283 h 13511369"/>
                  <a:gd name="connsiteX274" fmla="*/ 10831337 w 12088748"/>
                  <a:gd name="connsiteY274" fmla="*/ 4080282 h 13511369"/>
                  <a:gd name="connsiteX275" fmla="*/ 10599562 w 12088748"/>
                  <a:gd name="connsiteY275" fmla="*/ 3997732 h 13511369"/>
                  <a:gd name="connsiteX276" fmla="*/ 10282063 w 12088748"/>
                  <a:gd name="connsiteY276" fmla="*/ 3950108 h 13511369"/>
                  <a:gd name="connsiteX277" fmla="*/ 10151887 w 12088748"/>
                  <a:gd name="connsiteY277" fmla="*/ 4010432 h 13511369"/>
                  <a:gd name="connsiteX278" fmla="*/ 10177288 w 12088748"/>
                  <a:gd name="connsiteY278" fmla="*/ 3845333 h 13511369"/>
                  <a:gd name="connsiteX279" fmla="*/ 10126488 w 12088748"/>
                  <a:gd name="connsiteY279" fmla="*/ 3670708 h 13511369"/>
                  <a:gd name="connsiteX280" fmla="*/ 10240787 w 12088748"/>
                  <a:gd name="connsiteY280" fmla="*/ 3708807 h 13511369"/>
                  <a:gd name="connsiteX281" fmla="*/ 10361438 w 12088748"/>
                  <a:gd name="connsiteY281" fmla="*/ 3600858 h 13511369"/>
                  <a:gd name="connsiteX282" fmla="*/ 10551938 w 12088748"/>
                  <a:gd name="connsiteY282" fmla="*/ 3661183 h 13511369"/>
                  <a:gd name="connsiteX283" fmla="*/ 10564638 w 12088748"/>
                  <a:gd name="connsiteY283" fmla="*/ 3477033 h 13511369"/>
                  <a:gd name="connsiteX284" fmla="*/ 10704337 w 12088748"/>
                  <a:gd name="connsiteY284" fmla="*/ 3515132 h 13511369"/>
                  <a:gd name="connsiteX285" fmla="*/ 10818637 w 12088748"/>
                  <a:gd name="connsiteY285" fmla="*/ 3210332 h 13511369"/>
                  <a:gd name="connsiteX286" fmla="*/ 10920238 w 12088748"/>
                  <a:gd name="connsiteY286" fmla="*/ 3299233 h 13511369"/>
                  <a:gd name="connsiteX287" fmla="*/ 11059937 w 12088748"/>
                  <a:gd name="connsiteY287" fmla="*/ 3283357 h 13511369"/>
                  <a:gd name="connsiteX288" fmla="*/ 11094862 w 12088748"/>
                  <a:gd name="connsiteY288" fmla="*/ 3508782 h 13511369"/>
                  <a:gd name="connsiteX289" fmla="*/ 11171063 w 12088748"/>
                  <a:gd name="connsiteY289" fmla="*/ 3251608 h 13511369"/>
                  <a:gd name="connsiteX290" fmla="*/ 11094863 w 12088748"/>
                  <a:gd name="connsiteY290" fmla="*/ 3165883 h 13511369"/>
                  <a:gd name="connsiteX291" fmla="*/ 11180587 w 12088748"/>
                  <a:gd name="connsiteY291" fmla="*/ 2911882 h 13511369"/>
                  <a:gd name="connsiteX292" fmla="*/ 10999613 w 12088748"/>
                  <a:gd name="connsiteY292" fmla="*/ 2988083 h 13511369"/>
                  <a:gd name="connsiteX293" fmla="*/ 10971037 w 12088748"/>
                  <a:gd name="connsiteY293" fmla="*/ 2918232 h 13511369"/>
                  <a:gd name="connsiteX294" fmla="*/ 10780537 w 12088748"/>
                  <a:gd name="connsiteY294" fmla="*/ 2715032 h 13511369"/>
                  <a:gd name="connsiteX295" fmla="*/ 10748788 w 12088748"/>
                  <a:gd name="connsiteY295" fmla="*/ 2530883 h 13511369"/>
                  <a:gd name="connsiteX296" fmla="*/ 10717038 w 12088748"/>
                  <a:gd name="connsiteY296" fmla="*/ 2435633 h 13511369"/>
                  <a:gd name="connsiteX297" fmla="*/ 10818637 w 12088748"/>
                  <a:gd name="connsiteY297" fmla="*/ 2334032 h 13511369"/>
                  <a:gd name="connsiteX298" fmla="*/ 11078988 w 12088748"/>
                  <a:gd name="connsiteY298" fmla="*/ 2099083 h 13511369"/>
                  <a:gd name="connsiteX299" fmla="*/ 11199637 w 12088748"/>
                  <a:gd name="connsiteY299" fmla="*/ 2118132 h 13511369"/>
                  <a:gd name="connsiteX300" fmla="*/ 11269488 w 12088748"/>
                  <a:gd name="connsiteY300" fmla="*/ 2029233 h 13511369"/>
                  <a:gd name="connsiteX301" fmla="*/ 11504437 w 12088748"/>
                  <a:gd name="connsiteY301" fmla="*/ 1921282 h 13511369"/>
                  <a:gd name="connsiteX302" fmla="*/ 11358388 w 12088748"/>
                  <a:gd name="connsiteY302" fmla="*/ 1851433 h 13511369"/>
                  <a:gd name="connsiteX303" fmla="*/ 11275837 w 12088748"/>
                  <a:gd name="connsiteY303" fmla="*/ 1705382 h 13511369"/>
                  <a:gd name="connsiteX304" fmla="*/ 11377437 w 12088748"/>
                  <a:gd name="connsiteY304" fmla="*/ 1279932 h 13511369"/>
                  <a:gd name="connsiteX305" fmla="*/ 11256787 w 12088748"/>
                  <a:gd name="connsiteY305" fmla="*/ 1019582 h 13511369"/>
                  <a:gd name="connsiteX306" fmla="*/ 11478244 w 12088748"/>
                  <a:gd name="connsiteY306" fmla="*/ 1355338 h 13511369"/>
                  <a:gd name="connsiteX307" fmla="*/ 11562778 w 12088748"/>
                  <a:gd name="connsiteY307" fmla="*/ 1269363 h 13511369"/>
                  <a:gd name="connsiteX308" fmla="*/ 11655250 w 12088748"/>
                  <a:gd name="connsiteY308" fmla="*/ 1156107 h 13511369"/>
                  <a:gd name="connsiteX309" fmla="*/ 11891787 w 12088748"/>
                  <a:gd name="connsiteY309" fmla="*/ 1476782 h 13511369"/>
                  <a:gd name="connsiteX310" fmla="*/ 11946159 w 12088748"/>
                  <a:gd name="connsiteY310" fmla="*/ 1559875 h 13511369"/>
                  <a:gd name="connsiteX311" fmla="*/ 12088637 w 12088748"/>
                  <a:gd name="connsiteY311" fmla="*/ 1578383 h 13511369"/>
                  <a:gd name="connsiteX312" fmla="*/ 11923537 w 12088748"/>
                  <a:gd name="connsiteY312" fmla="*/ 1133883 h 13511369"/>
                  <a:gd name="connsiteX313" fmla="*/ 11910837 w 12088748"/>
                  <a:gd name="connsiteY313" fmla="*/ 917982 h 13511369"/>
                  <a:gd name="connsiteX314" fmla="*/ 11777487 w 12088748"/>
                  <a:gd name="connsiteY314" fmla="*/ 721132 h 13511369"/>
                  <a:gd name="connsiteX315" fmla="*/ 11752087 w 12088748"/>
                  <a:gd name="connsiteY315" fmla="*/ 448082 h 13511369"/>
                  <a:gd name="connsiteX316" fmla="*/ 11294887 w 12088748"/>
                  <a:gd name="connsiteY316" fmla="*/ 168683 h 13511369"/>
                  <a:gd name="connsiteX317" fmla="*/ 11180587 w 12088748"/>
                  <a:gd name="connsiteY317" fmla="*/ 67082 h 13511369"/>
                  <a:gd name="connsiteX318" fmla="*/ 10774187 w 12088748"/>
                  <a:gd name="connsiteY318" fmla="*/ 86132 h 13511369"/>
                  <a:gd name="connsiteX319" fmla="*/ 10507487 w 12088748"/>
                  <a:gd name="connsiteY319" fmla="*/ 41682 h 13511369"/>
                  <a:gd name="connsiteX320" fmla="*/ 10434065 w 12088748"/>
                  <a:gd name="connsiteY320" fmla="*/ 278763 h 13511369"/>
                  <a:gd name="connsiteX321" fmla="*/ 10488834 w 12088748"/>
                  <a:gd name="connsiteY321" fmla="*/ 581181 h 13511369"/>
                  <a:gd name="connsiteX322" fmla="*/ 10436447 w 12088748"/>
                  <a:gd name="connsiteY322" fmla="*/ 747869 h 13511369"/>
                  <a:gd name="connsiteX323" fmla="*/ 10488834 w 12088748"/>
                  <a:gd name="connsiteY323" fmla="*/ 890744 h 13511369"/>
                  <a:gd name="connsiteX324" fmla="*/ 10475737 w 12088748"/>
                  <a:gd name="connsiteY324" fmla="*/ 1095782 h 13511369"/>
                  <a:gd name="connsiteX325" fmla="*/ 10398347 w 12088748"/>
                  <a:gd name="connsiteY325" fmla="*/ 1105056 h 13511369"/>
                  <a:gd name="connsiteX326" fmla="*/ 10295953 w 12088748"/>
                  <a:gd name="connsiteY326" fmla="*/ 1193163 h 13511369"/>
                  <a:gd name="connsiteX327" fmla="*/ 10288809 w 12088748"/>
                  <a:gd name="connsiteY327" fmla="*/ 1283650 h 13511369"/>
                  <a:gd name="connsiteX328" fmla="*/ 10150697 w 12088748"/>
                  <a:gd name="connsiteY328" fmla="*/ 1397950 h 13511369"/>
                  <a:gd name="connsiteX329" fmla="*/ 10176890 w 12088748"/>
                  <a:gd name="connsiteY329" fmla="*/ 1555113 h 13511369"/>
                  <a:gd name="connsiteX330" fmla="*/ 10267378 w 12088748"/>
                  <a:gd name="connsiteY330" fmla="*/ 1640838 h 13511369"/>
                  <a:gd name="connsiteX331" fmla="*/ 10168556 w 12088748"/>
                  <a:gd name="connsiteY331" fmla="*/ 1710144 h 13511369"/>
                  <a:gd name="connsiteX332" fmla="*/ 10169747 w 12088748"/>
                  <a:gd name="connsiteY332" fmla="*/ 1974212 h 13511369"/>
                  <a:gd name="connsiteX333" fmla="*/ 10195940 w 12088748"/>
                  <a:gd name="connsiteY333" fmla="*/ 2128994 h 13511369"/>
                  <a:gd name="connsiteX334" fmla="*/ 9986390 w 12088748"/>
                  <a:gd name="connsiteY334" fmla="*/ 2152806 h 13511369"/>
                  <a:gd name="connsiteX335" fmla="*/ 10012584 w 12088748"/>
                  <a:gd name="connsiteY335" fmla="*/ 2438556 h 13511369"/>
                  <a:gd name="connsiteX336" fmla="*/ 9923287 w 12088748"/>
                  <a:gd name="connsiteY336" fmla="*/ 2486432 h 13511369"/>
                  <a:gd name="connsiteX337" fmla="*/ 9836372 w 12088748"/>
                  <a:gd name="connsiteY337" fmla="*/ 2433794 h 13511369"/>
                  <a:gd name="connsiteX338" fmla="*/ 9698259 w 12088748"/>
                  <a:gd name="connsiteY338" fmla="*/ 2379025 h 13511369"/>
                  <a:gd name="connsiteX339" fmla="*/ 9650634 w 12088748"/>
                  <a:gd name="connsiteY339" fmla="*/ 2271869 h 13511369"/>
                  <a:gd name="connsiteX340" fmla="*/ 9519665 w 12088748"/>
                  <a:gd name="connsiteY340" fmla="*/ 2290919 h 13511369"/>
                  <a:gd name="connsiteX341" fmla="*/ 9305353 w 12088748"/>
                  <a:gd name="connsiteY341" fmla="*/ 2112325 h 13511369"/>
                  <a:gd name="connsiteX342" fmla="*/ 9176765 w 12088748"/>
                  <a:gd name="connsiteY342" fmla="*/ 2209956 h 13511369"/>
                  <a:gd name="connsiteX343" fmla="*/ 9123187 w 12088748"/>
                  <a:gd name="connsiteY343" fmla="*/ 2105432 h 13511369"/>
                  <a:gd name="connsiteX344" fmla="*/ 8936259 w 12088748"/>
                  <a:gd name="connsiteY344" fmla="*/ 2012313 h 13511369"/>
                  <a:gd name="connsiteX345" fmla="*/ 8874347 w 12088748"/>
                  <a:gd name="connsiteY345" fmla="*/ 2231388 h 13511369"/>
                  <a:gd name="connsiteX346" fmla="*/ 8881490 w 12088748"/>
                  <a:gd name="connsiteY346" fmla="*/ 2321875 h 13511369"/>
                  <a:gd name="connsiteX347" fmla="*/ 8781478 w 12088748"/>
                  <a:gd name="connsiteY347" fmla="*/ 2293300 h 13511369"/>
                  <a:gd name="connsiteX348" fmla="*/ 8579072 w 12088748"/>
                  <a:gd name="connsiteY348" fmla="*/ 2374263 h 13511369"/>
                  <a:gd name="connsiteX349" fmla="*/ 8418337 w 12088748"/>
                  <a:gd name="connsiteY349" fmla="*/ 2848382 h 13511369"/>
                  <a:gd name="connsiteX350" fmla="*/ 8300465 w 12088748"/>
                  <a:gd name="connsiteY350" fmla="*/ 2740975 h 13511369"/>
                  <a:gd name="connsiteX351" fmla="*/ 8262365 w 12088748"/>
                  <a:gd name="connsiteY351" fmla="*/ 2845750 h 13511369"/>
                  <a:gd name="connsiteX352" fmla="*/ 8095678 w 12088748"/>
                  <a:gd name="connsiteY352" fmla="*/ 2810031 h 13511369"/>
                  <a:gd name="connsiteX353" fmla="*/ 8019478 w 12088748"/>
                  <a:gd name="connsiteY353" fmla="*/ 2614769 h 13511369"/>
                  <a:gd name="connsiteX354" fmla="*/ 7595615 w 12088748"/>
                  <a:gd name="connsiteY354" fmla="*/ 2443319 h 13511369"/>
                  <a:gd name="connsiteX355" fmla="*/ 7526559 w 12088748"/>
                  <a:gd name="connsiteY355" fmla="*/ 2407600 h 13511369"/>
                  <a:gd name="connsiteX356" fmla="*/ 7613237 w 12088748"/>
                  <a:gd name="connsiteY356"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43228 w 12088748"/>
                  <a:gd name="connsiteY6" fmla="*/ 1752756 h 13511369"/>
                  <a:gd name="connsiteX7" fmla="*/ 7618237 w 12088748"/>
                  <a:gd name="connsiteY7" fmla="*/ 1552982 h 13511369"/>
                  <a:gd name="connsiteX8" fmla="*/ 7512272 w 12088748"/>
                  <a:gd name="connsiteY8" fmla="*/ 1428906 h 13511369"/>
                  <a:gd name="connsiteX9" fmla="*/ 6647878 w 12088748"/>
                  <a:gd name="connsiteY9" fmla="*/ 1431288 h 13511369"/>
                  <a:gd name="connsiteX10" fmla="*/ 6181153 w 12088748"/>
                  <a:gd name="connsiteY10" fmla="*/ 1433669 h 13511369"/>
                  <a:gd name="connsiteX11" fmla="*/ 6052565 w 12088748"/>
                  <a:gd name="connsiteY11" fmla="*/ 1269363 h 13511369"/>
                  <a:gd name="connsiteX12" fmla="*/ 1767267 w 12088748"/>
                  <a:gd name="connsiteY12" fmla="*/ 1915634 h 13511369"/>
                  <a:gd name="connsiteX13" fmla="*/ 2814065 w 12088748"/>
                  <a:gd name="connsiteY13" fmla="*/ 5819932 h 13511369"/>
                  <a:gd name="connsiteX14" fmla="*/ 2846212 w 12088748"/>
                  <a:gd name="connsiteY14" fmla="*/ 6036875 h 13511369"/>
                  <a:gd name="connsiteX15" fmla="*/ 2836687 w 12088748"/>
                  <a:gd name="connsiteY15" fmla="*/ 6239282 h 13511369"/>
                  <a:gd name="connsiteX16" fmla="*/ 2611659 w 12088748"/>
                  <a:gd name="connsiteY16" fmla="*/ 6322375 h 13511369"/>
                  <a:gd name="connsiteX17" fmla="*/ 2627137 w 12088748"/>
                  <a:gd name="connsiteY17" fmla="*/ 6448832 h 13511369"/>
                  <a:gd name="connsiteX18" fmla="*/ 2531887 w 12088748"/>
                  <a:gd name="connsiteY18" fmla="*/ 6696482 h 13511369"/>
                  <a:gd name="connsiteX19" fmla="*/ 2585465 w 12088748"/>
                  <a:gd name="connsiteY19" fmla="*/ 6812913 h 13511369"/>
                  <a:gd name="connsiteX20" fmla="*/ 2535459 w 12088748"/>
                  <a:gd name="connsiteY20" fmla="*/ 6872444 h 13511369"/>
                  <a:gd name="connsiteX21" fmla="*/ 2478309 w 12088748"/>
                  <a:gd name="connsiteY21" fmla="*/ 6981982 h 13511369"/>
                  <a:gd name="connsiteX22" fmla="*/ 2365199 w 12088748"/>
                  <a:gd name="connsiteY22" fmla="*/ 7022714 h 13511369"/>
                  <a:gd name="connsiteX23" fmla="*/ 2123503 w 12088748"/>
                  <a:gd name="connsiteY23" fmla="*/ 7248682 h 13511369"/>
                  <a:gd name="connsiteX24" fmla="*/ 2171128 w 12088748"/>
                  <a:gd name="connsiteY24" fmla="*/ 7551100 h 13511369"/>
                  <a:gd name="connsiteX25" fmla="*/ 2143743 w 12088748"/>
                  <a:gd name="connsiteY25" fmla="*/ 7627551 h 13511369"/>
                  <a:gd name="connsiteX26" fmla="*/ 1973484 w 12088748"/>
                  <a:gd name="connsiteY26" fmla="*/ 7703500 h 13511369"/>
                  <a:gd name="connsiteX27" fmla="*/ 1867519 w 12088748"/>
                  <a:gd name="connsiteY27" fmla="*/ 7841863 h 13511369"/>
                  <a:gd name="connsiteX28" fmla="*/ 1842515 w 12088748"/>
                  <a:gd name="connsiteY28" fmla="*/ 8084500 h 13511369"/>
                  <a:gd name="connsiteX29" fmla="*/ 1721072 w 12088748"/>
                  <a:gd name="connsiteY29" fmla="*/ 8148794 h 13511369"/>
                  <a:gd name="connsiteX30" fmla="*/ 1703212 w 12088748"/>
                  <a:gd name="connsiteY30" fmla="*/ 8291919 h 13511369"/>
                  <a:gd name="connsiteX31" fmla="*/ 1671065 w 12088748"/>
                  <a:gd name="connsiteY31" fmla="*/ 8510744 h 13511369"/>
                  <a:gd name="connsiteX32" fmla="*/ 1716309 w 12088748"/>
                  <a:gd name="connsiteY32" fmla="*/ 8653619 h 13511369"/>
                  <a:gd name="connsiteX33" fmla="*/ 1706784 w 12088748"/>
                  <a:gd name="connsiteY33" fmla="*/ 8772682 h 13511369"/>
                  <a:gd name="connsiteX34" fmla="*/ 1788937 w 12088748"/>
                  <a:gd name="connsiteY34" fmla="*/ 8963432 h 13511369"/>
                  <a:gd name="connsiteX35" fmla="*/ 1657969 w 12088748"/>
                  <a:gd name="connsiteY35" fmla="*/ 9413488 h 13511369"/>
                  <a:gd name="connsiteX36" fmla="*/ 1506759 w 12088748"/>
                  <a:gd name="connsiteY36" fmla="*/ 9498963 h 13511369"/>
                  <a:gd name="connsiteX37" fmla="*/ 1463897 w 12088748"/>
                  <a:gd name="connsiteY37" fmla="*/ 9682319 h 13511369"/>
                  <a:gd name="connsiteX38" fmla="*/ 1321022 w 12088748"/>
                  <a:gd name="connsiteY38" fmla="*/ 9748994 h 13511369"/>
                  <a:gd name="connsiteX39" fmla="*/ 1312687 w 12088748"/>
                  <a:gd name="connsiteY39" fmla="*/ 9839732 h 13511369"/>
                  <a:gd name="connsiteX40" fmla="*/ 1237678 w 12088748"/>
                  <a:gd name="connsiteY40" fmla="*/ 9970450 h 13511369"/>
                  <a:gd name="connsiteX41" fmla="*/ 1254347 w 12088748"/>
                  <a:gd name="connsiteY41" fmla="*/ 10151425 h 13511369"/>
                  <a:gd name="connsiteX42" fmla="*/ 1179337 w 12088748"/>
                  <a:gd name="connsiteY42" fmla="*/ 10315982 h 13511369"/>
                  <a:gd name="connsiteX43" fmla="*/ 932878 w 12088748"/>
                  <a:gd name="connsiteY43" fmla="*/ 10353832 h 13511369"/>
                  <a:gd name="connsiteX44" fmla="*/ 817387 w 12088748"/>
                  <a:gd name="connsiteY44" fmla="*/ 10468382 h 13511369"/>
                  <a:gd name="connsiteX45" fmla="*/ 678084 w 12088748"/>
                  <a:gd name="connsiteY45" fmla="*/ 10480038 h 13511369"/>
                  <a:gd name="connsiteX46" fmla="*/ 585215 w 12088748"/>
                  <a:gd name="connsiteY46" fmla="*/ 10544332 h 13511369"/>
                  <a:gd name="connsiteX47" fmla="*/ 497109 w 12088748"/>
                  <a:gd name="connsiteY47" fmla="*/ 10503850 h 13511369"/>
                  <a:gd name="connsiteX48" fmla="*/ 399478 w 12088748"/>
                  <a:gd name="connsiteY48" fmla="*/ 10510994 h 13511369"/>
                  <a:gd name="connsiteX49" fmla="*/ 301847 w 12088748"/>
                  <a:gd name="connsiteY49" fmla="*/ 10482419 h 13511369"/>
                  <a:gd name="connsiteX50" fmla="*/ 238743 w 12088748"/>
                  <a:gd name="connsiteY50" fmla="*/ 10535057 h 13511369"/>
                  <a:gd name="connsiteX51" fmla="*/ 17287 w 12088748"/>
                  <a:gd name="connsiteY51" fmla="*/ 10430282 h 13511369"/>
                  <a:gd name="connsiteX52" fmla="*/ 78009 w 12088748"/>
                  <a:gd name="connsiteY52" fmla="*/ 10608625 h 13511369"/>
                  <a:gd name="connsiteX53" fmla="*/ 11334 w 12088748"/>
                  <a:gd name="connsiteY53" fmla="*/ 10787219 h 13511369"/>
                  <a:gd name="connsiteX54" fmla="*/ 112537 w 12088748"/>
                  <a:gd name="connsiteY54" fmla="*/ 11056551 h 13511369"/>
                  <a:gd name="connsiteX55" fmla="*/ 8953 w 12088748"/>
                  <a:gd name="connsiteY55" fmla="*/ 11234894 h 13511369"/>
                  <a:gd name="connsiteX56" fmla="*/ 17287 w 12088748"/>
                  <a:gd name="connsiteY56" fmla="*/ 11420882 h 13511369"/>
                  <a:gd name="connsiteX57" fmla="*/ 158972 w 12088748"/>
                  <a:gd name="connsiteY57" fmla="*/ 11470638 h 13511369"/>
                  <a:gd name="connsiteX58" fmla="*/ 455437 w 12088748"/>
                  <a:gd name="connsiteY58" fmla="*/ 11497082 h 13511369"/>
                  <a:gd name="connsiteX59" fmla="*/ 623315 w 12088748"/>
                  <a:gd name="connsiteY59" fmla="*/ 11544457 h 13511369"/>
                  <a:gd name="connsiteX60" fmla="*/ 737615 w 12088748"/>
                  <a:gd name="connsiteY60" fmla="*/ 11489688 h 13511369"/>
                  <a:gd name="connsiteX61" fmla="*/ 912637 w 12088748"/>
                  <a:gd name="connsiteY61" fmla="*/ 11535182 h 13511369"/>
                  <a:gd name="connsiteX62" fmla="*/ 1078134 w 12088748"/>
                  <a:gd name="connsiteY62" fmla="*/ 11413488 h 13511369"/>
                  <a:gd name="connsiteX63" fmla="*/ 1155524 w 12088748"/>
                  <a:gd name="connsiteY63" fmla="*/ 11470889 h 13511369"/>
                  <a:gd name="connsiteX64" fmla="*/ 1294828 w 12088748"/>
                  <a:gd name="connsiteY64" fmla="*/ 11496832 h 13511369"/>
                  <a:gd name="connsiteX65" fmla="*/ 1466278 w 12088748"/>
                  <a:gd name="connsiteY65" fmla="*/ 11508738 h 13511369"/>
                  <a:gd name="connsiteX66" fmla="*/ 1552003 w 12088748"/>
                  <a:gd name="connsiteY66" fmla="*/ 11573032 h 13511369"/>
                  <a:gd name="connsiteX67" fmla="*/ 1652015 w 12088748"/>
                  <a:gd name="connsiteY67" fmla="*/ 11580175 h 13511369"/>
                  <a:gd name="connsiteX68" fmla="*/ 1731787 w 12088748"/>
                  <a:gd name="connsiteY68" fmla="*/ 11592332 h 13511369"/>
                  <a:gd name="connsiteX69" fmla="*/ 1659159 w 12088748"/>
                  <a:gd name="connsiteY69" fmla="*/ 11737338 h 13511369"/>
                  <a:gd name="connsiteX70" fmla="*/ 1693687 w 12088748"/>
                  <a:gd name="connsiteY70" fmla="*/ 11992382 h 13511369"/>
                  <a:gd name="connsiteX71" fmla="*/ 1871090 w 12088748"/>
                  <a:gd name="connsiteY71" fmla="*/ 12130244 h 13511369"/>
                  <a:gd name="connsiteX72" fmla="*/ 1993724 w 12088748"/>
                  <a:gd name="connsiteY72" fmla="*/ 12056676 h 13511369"/>
                  <a:gd name="connsiteX73" fmla="*/ 2066353 w 12088748"/>
                  <a:gd name="connsiteY73" fmla="*/ 12104050 h 13511369"/>
                  <a:gd name="connsiteX74" fmla="*/ 2142553 w 12088748"/>
                  <a:gd name="connsiteY74" fmla="*/ 12034994 h 13511369"/>
                  <a:gd name="connsiteX75" fmla="*/ 2242565 w 12088748"/>
                  <a:gd name="connsiteY75" fmla="*/ 12058807 h 13511369"/>
                  <a:gd name="connsiteX76" fmla="*/ 2473547 w 12088748"/>
                  <a:gd name="connsiteY76" fmla="*/ 12008800 h 13511369"/>
                  <a:gd name="connsiteX77" fmla="*/ 2524743 w 12088748"/>
                  <a:gd name="connsiteY77" fmla="*/ 11899513 h 13511369"/>
                  <a:gd name="connsiteX78" fmla="*/ 2893837 w 12088748"/>
                  <a:gd name="connsiteY78" fmla="*/ 12030482 h 13511369"/>
                  <a:gd name="connsiteX79" fmla="*/ 2983134 w 12088748"/>
                  <a:gd name="connsiteY79" fmla="*/ 12018325 h 13511369"/>
                  <a:gd name="connsiteX80" fmla="*/ 3084337 w 12088748"/>
                  <a:gd name="connsiteY80" fmla="*/ 12182882 h 13511369"/>
                  <a:gd name="connsiteX81" fmla="*/ 3323653 w 12088748"/>
                  <a:gd name="connsiteY81" fmla="*/ 12127863 h 13511369"/>
                  <a:gd name="connsiteX82" fmla="*/ 3433190 w 12088748"/>
                  <a:gd name="connsiteY82" fmla="*/ 12196919 h 13511369"/>
                  <a:gd name="connsiteX83" fmla="*/ 3586781 w 12088748"/>
                  <a:gd name="connsiteY83" fmla="*/ 12266226 h 13511369"/>
                  <a:gd name="connsiteX84" fmla="*/ 3522487 w 12088748"/>
                  <a:gd name="connsiteY84" fmla="*/ 12387670 h 13511369"/>
                  <a:gd name="connsiteX85" fmla="*/ 3607022 w 12088748"/>
                  <a:gd name="connsiteY85" fmla="*/ 12592207 h 13511369"/>
                  <a:gd name="connsiteX86" fmla="*/ 3560587 w 12088748"/>
                  <a:gd name="connsiteY86" fmla="*/ 12773432 h 13511369"/>
                  <a:gd name="connsiteX87" fmla="*/ 3545109 w 12088748"/>
                  <a:gd name="connsiteY87" fmla="*/ 12987494 h 13511369"/>
                  <a:gd name="connsiteX88" fmla="*/ 3636787 w 12088748"/>
                  <a:gd name="connsiteY88" fmla="*/ 13211582 h 13511369"/>
                  <a:gd name="connsiteX89" fmla="*/ 3922537 w 12088748"/>
                  <a:gd name="connsiteY89" fmla="*/ 13440182 h 13511369"/>
                  <a:gd name="connsiteX90" fmla="*/ 4514278 w 12088748"/>
                  <a:gd name="connsiteY90" fmla="*/ 13511369 h 13511369"/>
                  <a:gd name="connsiteX91" fmla="*/ 4549996 w 12088748"/>
                  <a:gd name="connsiteY91" fmla="*/ 13442312 h 13511369"/>
                  <a:gd name="connsiteX92" fmla="*/ 4208287 w 12088748"/>
                  <a:gd name="connsiteY92" fmla="*/ 13154432 h 13511369"/>
                  <a:gd name="connsiteX93" fmla="*/ 4635722 w 12088748"/>
                  <a:gd name="connsiteY93" fmla="*/ 13268482 h 13511369"/>
                  <a:gd name="connsiteX94" fmla="*/ 4951237 w 12088748"/>
                  <a:gd name="connsiteY94" fmla="*/ 13268732 h 13511369"/>
                  <a:gd name="connsiteX95" fmla="*/ 5052440 w 12088748"/>
                  <a:gd name="connsiteY95" fmla="*/ 13058932 h 13511369"/>
                  <a:gd name="connsiteX96" fmla="*/ 5011959 w 12088748"/>
                  <a:gd name="connsiteY96" fmla="*/ 12985113 h 13511369"/>
                  <a:gd name="connsiteX97" fmla="*/ 5008387 w 12088748"/>
                  <a:gd name="connsiteY97" fmla="*/ 12678182 h 13511369"/>
                  <a:gd name="connsiteX98" fmla="*/ 5084587 w 12088748"/>
                  <a:gd name="connsiteY98" fmla="*/ 12563882 h 13511369"/>
                  <a:gd name="connsiteX99" fmla="*/ 5046487 w 12088748"/>
                  <a:gd name="connsiteY99" fmla="*/ 12225745 h 13511369"/>
                  <a:gd name="connsiteX100" fmla="*/ 5375100 w 12088748"/>
                  <a:gd name="connsiteY100" fmla="*/ 12097157 h 13511369"/>
                  <a:gd name="connsiteX101" fmla="*/ 5656087 w 12088748"/>
                  <a:gd name="connsiteY101" fmla="*/ 12180502 h 13511369"/>
                  <a:gd name="connsiteX102" fmla="*/ 5541787 w 12088748"/>
                  <a:gd name="connsiteY102" fmla="*/ 11249432 h 13511369"/>
                  <a:gd name="connsiteX103" fmla="*/ 5602510 w 12088748"/>
                  <a:gd name="connsiteY103" fmla="*/ 10722925 h 13511369"/>
                  <a:gd name="connsiteX104" fmla="*/ 5485827 w 12088748"/>
                  <a:gd name="connsiteY104" fmla="*/ 10663394 h 13511369"/>
                  <a:gd name="connsiteX105" fmla="*/ 5602509 w 12088748"/>
                  <a:gd name="connsiteY105" fmla="*/ 10701495 h 13511369"/>
                  <a:gd name="connsiteX106" fmla="*/ 5628703 w 12088748"/>
                  <a:gd name="connsiteY106" fmla="*/ 10160950 h 13511369"/>
                  <a:gd name="connsiteX107" fmla="*/ 5715618 w 12088748"/>
                  <a:gd name="connsiteY107" fmla="*/ 9775438 h 13511369"/>
                  <a:gd name="connsiteX108" fmla="*/ 5847778 w 12088748"/>
                  <a:gd name="connsiteY108" fmla="*/ 9408475 h 13511369"/>
                  <a:gd name="connsiteX109" fmla="*/ 5938265 w 12088748"/>
                  <a:gd name="connsiteY109" fmla="*/ 9196544 h 13511369"/>
                  <a:gd name="connsiteX110" fmla="*/ 5776340 w 12088748"/>
                  <a:gd name="connsiteY110" fmla="*/ 9329894 h 13511369"/>
                  <a:gd name="connsiteX111" fmla="*/ 5940647 w 12088748"/>
                  <a:gd name="connsiteY111" fmla="*/ 9137013 h 13511369"/>
                  <a:gd name="connsiteX112" fmla="*/ 5972794 w 12088748"/>
                  <a:gd name="connsiteY112" fmla="*/ 8956289 h 13511369"/>
                  <a:gd name="connsiteX113" fmla="*/ 5976365 w 12088748"/>
                  <a:gd name="connsiteY113" fmla="*/ 9087006 h 13511369"/>
                  <a:gd name="connsiteX114" fmla="*/ 6458567 w 12088748"/>
                  <a:gd name="connsiteY114" fmla="*/ 8201432 h 13511369"/>
                  <a:gd name="connsiteX115" fmla="*/ 6221634 w 12088748"/>
                  <a:gd name="connsiteY115" fmla="*/ 8101170 h 13511369"/>
                  <a:gd name="connsiteX116" fmla="*/ 6443090 w 12088748"/>
                  <a:gd name="connsiteY116" fmla="*/ 8110694 h 13511369"/>
                  <a:gd name="connsiteX117" fmla="*/ 6713363 w 12088748"/>
                  <a:gd name="connsiteY117" fmla="*/ 8074975 h 13511369"/>
                  <a:gd name="connsiteX118" fmla="*/ 6872907 w 12088748"/>
                  <a:gd name="connsiteY118" fmla="*/ 8032113 h 13511369"/>
                  <a:gd name="connsiteX119" fmla="*/ 6802659 w 12088748"/>
                  <a:gd name="connsiteY119" fmla="*/ 7972582 h 13511369"/>
                  <a:gd name="connsiteX120" fmla="*/ 6894339 w 12088748"/>
                  <a:gd name="connsiteY120" fmla="*/ 7846626 h 13511369"/>
                  <a:gd name="connsiteX121" fmla="*/ 6997921 w 12088748"/>
                  <a:gd name="connsiteY121" fmla="*/ 7867807 h 13511369"/>
                  <a:gd name="connsiteX122" fmla="*/ 7034832 w 12088748"/>
                  <a:gd name="connsiteY122" fmla="*/ 7793990 h 13511369"/>
                  <a:gd name="connsiteX123" fmla="*/ 6961013 w 12088748"/>
                  <a:gd name="connsiteY123" fmla="*/ 7693975 h 13511369"/>
                  <a:gd name="connsiteX124" fmla="*/ 6927676 w 12088748"/>
                  <a:gd name="connsiteY124" fmla="*/ 7596344 h 13511369"/>
                  <a:gd name="connsiteX125" fmla="*/ 6837187 w 12088748"/>
                  <a:gd name="connsiteY125" fmla="*/ 7591832 h 13511369"/>
                  <a:gd name="connsiteX126" fmla="*/ 6763369 w 12088748"/>
                  <a:gd name="connsiteY126" fmla="*/ 7674925 h 13511369"/>
                  <a:gd name="connsiteX127" fmla="*/ 6627637 w 12088748"/>
                  <a:gd name="connsiteY127" fmla="*/ 7687082 h 13511369"/>
                  <a:gd name="connsiteX128" fmla="*/ 6687169 w 12088748"/>
                  <a:gd name="connsiteY128" fmla="*/ 7617775 h 13511369"/>
                  <a:gd name="connsiteX129" fmla="*/ 6699076 w 12088748"/>
                  <a:gd name="connsiteY129" fmla="*/ 7529669 h 13511369"/>
                  <a:gd name="connsiteX130" fmla="*/ 6720506 w 12088748"/>
                  <a:gd name="connsiteY130" fmla="*/ 7467756 h 13511369"/>
                  <a:gd name="connsiteX131" fmla="*/ 6684787 w 12088748"/>
                  <a:gd name="connsiteY131" fmla="*/ 7401332 h 13511369"/>
                  <a:gd name="connsiteX132" fmla="*/ 6620494 w 12088748"/>
                  <a:gd name="connsiteY132" fmla="*/ 7432038 h 13511369"/>
                  <a:gd name="connsiteX133" fmla="*/ 6618112 w 12088748"/>
                  <a:gd name="connsiteY133" fmla="*/ 7351326 h 13511369"/>
                  <a:gd name="connsiteX134" fmla="*/ 6837188 w 12088748"/>
                  <a:gd name="connsiteY134" fmla="*/ 7243919 h 13511369"/>
                  <a:gd name="connsiteX135" fmla="*/ 6801469 w 12088748"/>
                  <a:gd name="connsiteY135" fmla="*/ 7089138 h 13511369"/>
                  <a:gd name="connsiteX136" fmla="*/ 6877669 w 12088748"/>
                  <a:gd name="connsiteY136" fmla="*/ 7072469 h 13511369"/>
                  <a:gd name="connsiteX137" fmla="*/ 6856237 w 12088748"/>
                  <a:gd name="connsiteY137" fmla="*/ 6982232 h 13511369"/>
                  <a:gd name="connsiteX138" fmla="*/ 6961013 w 12088748"/>
                  <a:gd name="connsiteY138" fmla="*/ 6984363 h 13511369"/>
                  <a:gd name="connsiteX139" fmla="*/ 7003876 w 12088748"/>
                  <a:gd name="connsiteY139" fmla="*/ 6903400 h 13511369"/>
                  <a:gd name="connsiteX140" fmla="*/ 7106269 w 12088748"/>
                  <a:gd name="connsiteY140" fmla="*/ 6936738 h 13511369"/>
                  <a:gd name="connsiteX141" fmla="*/ 7180088 w 12088748"/>
                  <a:gd name="connsiteY141" fmla="*/ 7039132 h 13511369"/>
                  <a:gd name="connsiteX142" fmla="*/ 7246763 w 12088748"/>
                  <a:gd name="connsiteY142" fmla="*/ 6979600 h 13511369"/>
                  <a:gd name="connsiteX143" fmla="*/ 7187232 w 12088748"/>
                  <a:gd name="connsiteY143" fmla="*/ 6843869 h 13511369"/>
                  <a:gd name="connsiteX144" fmla="*/ 7244381 w 12088748"/>
                  <a:gd name="connsiteY144" fmla="*/ 6896506 h 13511369"/>
                  <a:gd name="connsiteX145" fmla="*/ 7361063 w 12088748"/>
                  <a:gd name="connsiteY145" fmla="*/ 6934357 h 13511369"/>
                  <a:gd name="connsiteX146" fmla="*/ 7434882 w 12088748"/>
                  <a:gd name="connsiteY146" fmla="*/ 7006046 h 13511369"/>
                  <a:gd name="connsiteX147" fmla="*/ 7403926 w 12088748"/>
                  <a:gd name="connsiteY147" fmla="*/ 7144158 h 13511369"/>
                  <a:gd name="connsiteX148" fmla="*/ 7475363 w 12088748"/>
                  <a:gd name="connsiteY148" fmla="*/ 7108439 h 13511369"/>
                  <a:gd name="connsiteX149" fmla="*/ 7465837 w 12088748"/>
                  <a:gd name="connsiteY149" fmla="*/ 7077482 h 13511369"/>
                  <a:gd name="connsiteX150" fmla="*/ 7542038 w 12088748"/>
                  <a:gd name="connsiteY150" fmla="*/ 7163208 h 13511369"/>
                  <a:gd name="connsiteX151" fmla="*/ 7477744 w 12088748"/>
                  <a:gd name="connsiteY151" fmla="*/ 7244171 h 13511369"/>
                  <a:gd name="connsiteX152" fmla="*/ 7542037 w 12088748"/>
                  <a:gd name="connsiteY152" fmla="*/ 7325132 h 13511369"/>
                  <a:gd name="connsiteX153" fmla="*/ 7468219 w 12088748"/>
                  <a:gd name="connsiteY153" fmla="*/ 7344183 h 13511369"/>
                  <a:gd name="connsiteX154" fmla="*/ 7375351 w 12088748"/>
                  <a:gd name="connsiteY154" fmla="*/ 7296558 h 13511369"/>
                  <a:gd name="connsiteX155" fmla="*/ 7327726 w 12088748"/>
                  <a:gd name="connsiteY155" fmla="*/ 7406096 h 13511369"/>
                  <a:gd name="connsiteX156" fmla="*/ 7403926 w 12088748"/>
                  <a:gd name="connsiteY156" fmla="*/ 7425146 h 13511369"/>
                  <a:gd name="connsiteX157" fmla="*/ 7458694 w 12088748"/>
                  <a:gd name="connsiteY157" fmla="*/ 7484677 h 13511369"/>
                  <a:gd name="connsiteX158" fmla="*/ 7484888 w 12088748"/>
                  <a:gd name="connsiteY158" fmla="*/ 7515382 h 13511369"/>
                  <a:gd name="connsiteX159" fmla="*/ 7505128 w 12088748"/>
                  <a:gd name="connsiteY159" fmla="*/ 7467755 h 13511369"/>
                  <a:gd name="connsiteX160" fmla="*/ 7563469 w 12088748"/>
                  <a:gd name="connsiteY160" fmla="*/ 7529921 h 13511369"/>
                  <a:gd name="connsiteX161" fmla="*/ 7656338 w 12088748"/>
                  <a:gd name="connsiteY161" fmla="*/ 7615646 h 13511369"/>
                  <a:gd name="connsiteX162" fmla="*/ 7656338 w 12088748"/>
                  <a:gd name="connsiteY162" fmla="*/ 7510871 h 13511369"/>
                  <a:gd name="connsiteX163" fmla="*/ 7830168 w 12088748"/>
                  <a:gd name="connsiteY163" fmla="*/ 7606120 h 13511369"/>
                  <a:gd name="connsiteX164" fmla="*/ 7723013 w 12088748"/>
                  <a:gd name="connsiteY164" fmla="*/ 7370377 h 13511369"/>
                  <a:gd name="connsiteX165" fmla="*/ 7725394 w 12088748"/>
                  <a:gd name="connsiteY165" fmla="*/ 7234646 h 13511369"/>
                  <a:gd name="connsiteX166" fmla="*/ 7630144 w 12088748"/>
                  <a:gd name="connsiteY166" fmla="*/ 7206071 h 13511369"/>
                  <a:gd name="connsiteX167" fmla="*/ 7694437 w 12088748"/>
                  <a:gd name="connsiteY167" fmla="*/ 7039382 h 13511369"/>
                  <a:gd name="connsiteX168" fmla="*/ 8392144 w 12088748"/>
                  <a:gd name="connsiteY168" fmla="*/ 6653621 h 13511369"/>
                  <a:gd name="connsiteX169" fmla="*/ 8720757 w 12088748"/>
                  <a:gd name="connsiteY169" fmla="*/ 6591708 h 13511369"/>
                  <a:gd name="connsiteX170" fmla="*/ 8739807 w 12088748"/>
                  <a:gd name="connsiteY170" fmla="*/ 6696483 h 13511369"/>
                  <a:gd name="connsiteX171" fmla="*/ 8813626 w 12088748"/>
                  <a:gd name="connsiteY171" fmla="*/ 6701246 h 13511369"/>
                  <a:gd name="connsiteX172" fmla="*/ 8789812 w 12088748"/>
                  <a:gd name="connsiteY172" fmla="*/ 6548844 h 13511369"/>
                  <a:gd name="connsiteX173" fmla="*/ 9332737 w 12088748"/>
                  <a:gd name="connsiteY173" fmla="*/ 6544082 h 13511369"/>
                  <a:gd name="connsiteX174" fmla="*/ 9520856 w 12088748"/>
                  <a:gd name="connsiteY174" fmla="*/ 6494075 h 13511369"/>
                  <a:gd name="connsiteX175" fmla="*/ 9647062 w 12088748"/>
                  <a:gd name="connsiteY175" fmla="*/ 6298813 h 13511369"/>
                  <a:gd name="connsiteX176" fmla="*/ 9923287 w 12088748"/>
                  <a:gd name="connsiteY176" fmla="*/ 6334532 h 13511369"/>
                  <a:gd name="connsiteX177" fmla="*/ 9887569 w 12088748"/>
                  <a:gd name="connsiteY177" fmla="*/ 6420258 h 13511369"/>
                  <a:gd name="connsiteX178" fmla="*/ 9744694 w 12088748"/>
                  <a:gd name="connsiteY178" fmla="*/ 6434546 h 13511369"/>
                  <a:gd name="connsiteX179" fmla="*/ 9813749 w 12088748"/>
                  <a:gd name="connsiteY179" fmla="*/ 6489313 h 13511369"/>
                  <a:gd name="connsiteX180" fmla="*/ 9682782 w 12088748"/>
                  <a:gd name="connsiteY180" fmla="*/ 6517889 h 13511369"/>
                  <a:gd name="connsiteX181" fmla="*/ 9556576 w 12088748"/>
                  <a:gd name="connsiteY181" fmla="*/ 6508364 h 13511369"/>
                  <a:gd name="connsiteX182" fmla="*/ 9470850 w 12088748"/>
                  <a:gd name="connsiteY182" fmla="*/ 6544082 h 13511369"/>
                  <a:gd name="connsiteX183" fmla="*/ 9439894 w 12088748"/>
                  <a:gd name="connsiteY183" fmla="*/ 6848883 h 13511369"/>
                  <a:gd name="connsiteX184" fmla="*/ 9601819 w 12088748"/>
                  <a:gd name="connsiteY184" fmla="*/ 6882220 h 13511369"/>
                  <a:gd name="connsiteX185" fmla="*/ 9808987 w 12088748"/>
                  <a:gd name="connsiteY185" fmla="*/ 6696482 h 13511369"/>
                  <a:gd name="connsiteX186" fmla="*/ 9847088 w 12088748"/>
                  <a:gd name="connsiteY186" fmla="*/ 6794114 h 13511369"/>
                  <a:gd name="connsiteX187" fmla="*/ 9994726 w 12088748"/>
                  <a:gd name="connsiteY187" fmla="*/ 6717914 h 13511369"/>
                  <a:gd name="connsiteX188" fmla="*/ 9894713 w 12088748"/>
                  <a:gd name="connsiteY188" fmla="*/ 6956040 h 13511369"/>
                  <a:gd name="connsiteX189" fmla="*/ 10037588 w 12088748"/>
                  <a:gd name="connsiteY189" fmla="*/ 6898889 h 13511369"/>
                  <a:gd name="connsiteX190" fmla="*/ 10004251 w 12088748"/>
                  <a:gd name="connsiteY190" fmla="*/ 6986996 h 13511369"/>
                  <a:gd name="connsiteX191" fmla="*/ 10235232 w 12088748"/>
                  <a:gd name="connsiteY191" fmla="*/ 6984614 h 13511369"/>
                  <a:gd name="connsiteX192" fmla="*/ 10075687 w 12088748"/>
                  <a:gd name="connsiteY192" fmla="*/ 7039382 h 13511369"/>
                  <a:gd name="connsiteX193" fmla="*/ 9966151 w 12088748"/>
                  <a:gd name="connsiteY193" fmla="*/ 7096533 h 13511369"/>
                  <a:gd name="connsiteX194" fmla="*/ 9847088 w 12088748"/>
                  <a:gd name="connsiteY194" fmla="*/ 7210833 h 13511369"/>
                  <a:gd name="connsiteX195" fmla="*/ 9882806 w 12088748"/>
                  <a:gd name="connsiteY195" fmla="*/ 7270363 h 13511369"/>
                  <a:gd name="connsiteX196" fmla="*/ 9925669 w 12088748"/>
                  <a:gd name="connsiteY196" fmla="*/ 7320371 h 13511369"/>
                  <a:gd name="connsiteX197" fmla="*/ 10004251 w 12088748"/>
                  <a:gd name="connsiteY197" fmla="*/ 7287033 h 13511369"/>
                  <a:gd name="connsiteX198" fmla="*/ 10016156 w 12088748"/>
                  <a:gd name="connsiteY198" fmla="*/ 7348944 h 13511369"/>
                  <a:gd name="connsiteX199" fmla="*/ 10130457 w 12088748"/>
                  <a:gd name="connsiteY199" fmla="*/ 7210833 h 13511369"/>
                  <a:gd name="connsiteX200" fmla="*/ 10166176 w 12088748"/>
                  <a:gd name="connsiteY200" fmla="*/ 7356089 h 13511369"/>
                  <a:gd name="connsiteX201" fmla="*/ 10261426 w 12088748"/>
                  <a:gd name="connsiteY201" fmla="*/ 7239408 h 13511369"/>
                  <a:gd name="connsiteX202" fmla="*/ 10287619 w 12088748"/>
                  <a:gd name="connsiteY202" fmla="*/ 7401332 h 13511369"/>
                  <a:gd name="connsiteX203" fmla="*/ 10361437 w 12088748"/>
                  <a:gd name="connsiteY203" fmla="*/ 7477532 h 13511369"/>
                  <a:gd name="connsiteX204" fmla="*/ 10151887 w 12088748"/>
                  <a:gd name="connsiteY204" fmla="*/ 7591832 h 13511369"/>
                  <a:gd name="connsiteX205" fmla="*/ 10304288 w 12088748"/>
                  <a:gd name="connsiteY205" fmla="*/ 7741852 h 13511369"/>
                  <a:gd name="connsiteX206" fmla="*/ 10335244 w 12088748"/>
                  <a:gd name="connsiteY206" fmla="*/ 7644221 h 13511369"/>
                  <a:gd name="connsiteX207" fmla="*/ 10406680 w 12088748"/>
                  <a:gd name="connsiteY207" fmla="*/ 7732326 h 13511369"/>
                  <a:gd name="connsiteX208" fmla="*/ 10528126 w 12088748"/>
                  <a:gd name="connsiteY208" fmla="*/ 7691846 h 13511369"/>
                  <a:gd name="connsiteX209" fmla="*/ 10532887 w 12088748"/>
                  <a:gd name="connsiteY209" fmla="*/ 7777570 h 13511369"/>
                  <a:gd name="connsiteX210" fmla="*/ 10530506 w 12088748"/>
                  <a:gd name="connsiteY210" fmla="*/ 7875200 h 13511369"/>
                  <a:gd name="connsiteX211" fmla="*/ 10640043 w 12088748"/>
                  <a:gd name="connsiteY211" fmla="*/ 7837101 h 13511369"/>
                  <a:gd name="connsiteX212" fmla="*/ 10680526 w 12088748"/>
                  <a:gd name="connsiteY212" fmla="*/ 8075227 h 13511369"/>
                  <a:gd name="connsiteX213" fmla="*/ 10818637 w 12088748"/>
                  <a:gd name="connsiteY213" fmla="*/ 8106182 h 13511369"/>
                  <a:gd name="connsiteX214" fmla="*/ 10832925 w 12088748"/>
                  <a:gd name="connsiteY214" fmla="*/ 7815670 h 13511369"/>
                  <a:gd name="connsiteX215" fmla="*/ 10923413 w 12088748"/>
                  <a:gd name="connsiteY215" fmla="*/ 7791858 h 13511369"/>
                  <a:gd name="connsiteX216" fmla="*/ 10992469 w 12088748"/>
                  <a:gd name="connsiteY216" fmla="*/ 7620407 h 13511369"/>
                  <a:gd name="connsiteX217" fmla="*/ 10954369 w 12088748"/>
                  <a:gd name="connsiteY217" fmla="*/ 7491821 h 13511369"/>
                  <a:gd name="connsiteX218" fmla="*/ 10859119 w 12088748"/>
                  <a:gd name="connsiteY218" fmla="*/ 7479913 h 13511369"/>
                  <a:gd name="connsiteX219" fmla="*/ 10906743 w 12088748"/>
                  <a:gd name="connsiteY219" fmla="*/ 7360851 h 13511369"/>
                  <a:gd name="connsiteX220" fmla="*/ 10801969 w 12088748"/>
                  <a:gd name="connsiteY220" fmla="*/ 7289414 h 13511369"/>
                  <a:gd name="connsiteX221" fmla="*/ 10761487 w 12088748"/>
                  <a:gd name="connsiteY221" fmla="*/ 7058432 h 13511369"/>
                  <a:gd name="connsiteX222" fmla="*/ 10443987 w 12088748"/>
                  <a:gd name="connsiteY222" fmla="*/ 7020332 h 13511369"/>
                  <a:gd name="connsiteX223" fmla="*/ 10513838 w 12088748"/>
                  <a:gd name="connsiteY223" fmla="*/ 6915558 h 13511369"/>
                  <a:gd name="connsiteX224" fmla="*/ 10637663 w 12088748"/>
                  <a:gd name="connsiteY224" fmla="*/ 6896508 h 13511369"/>
                  <a:gd name="connsiteX225" fmla="*/ 10647187 w 12088748"/>
                  <a:gd name="connsiteY225" fmla="*/ 6810782 h 13511369"/>
                  <a:gd name="connsiteX226" fmla="*/ 10859912 w 12088748"/>
                  <a:gd name="connsiteY226" fmla="*/ 6899682 h 13511369"/>
                  <a:gd name="connsiteX227" fmla="*/ 10875787 w 12088748"/>
                  <a:gd name="connsiteY227" fmla="*/ 6677432 h 13511369"/>
                  <a:gd name="connsiteX228" fmla="*/ 10666237 w 12088748"/>
                  <a:gd name="connsiteY228" fmla="*/ 6772682 h 13511369"/>
                  <a:gd name="connsiteX229" fmla="*/ 10590037 w 12088748"/>
                  <a:gd name="connsiteY229" fmla="*/ 6544082 h 13511369"/>
                  <a:gd name="connsiteX230" fmla="*/ 10361437 w 12088748"/>
                  <a:gd name="connsiteY230" fmla="*/ 6753632 h 13511369"/>
                  <a:gd name="connsiteX231" fmla="*/ 10374138 w 12088748"/>
                  <a:gd name="connsiteY231" fmla="*/ 6588533 h 13511369"/>
                  <a:gd name="connsiteX232" fmla="*/ 10386837 w 12088748"/>
                  <a:gd name="connsiteY232" fmla="*/ 6464707 h 13511369"/>
                  <a:gd name="connsiteX233" fmla="*/ 10331672 w 12088748"/>
                  <a:gd name="connsiteY233" fmla="*/ 6436675 h 13511369"/>
                  <a:gd name="connsiteX234" fmla="*/ 10278888 w 12088748"/>
                  <a:gd name="connsiteY234" fmla="*/ 6452008 h 13511369"/>
                  <a:gd name="connsiteX235" fmla="*/ 10158237 w 12088748"/>
                  <a:gd name="connsiteY235" fmla="*/ 6236107 h 13511369"/>
                  <a:gd name="connsiteX236" fmla="*/ 10323338 w 12088748"/>
                  <a:gd name="connsiteY236" fmla="*/ 6274208 h 13511369"/>
                  <a:gd name="connsiteX237" fmla="*/ 10564638 w 12088748"/>
                  <a:gd name="connsiteY237" fmla="*/ 6274208 h 13511369"/>
                  <a:gd name="connsiteX238" fmla="*/ 10694812 w 12088748"/>
                  <a:gd name="connsiteY238" fmla="*/ 6134507 h 13511369"/>
                  <a:gd name="connsiteX239" fmla="*/ 10593213 w 12088748"/>
                  <a:gd name="connsiteY239" fmla="*/ 6023383 h 13511369"/>
                  <a:gd name="connsiteX240" fmla="*/ 10380487 w 12088748"/>
                  <a:gd name="connsiteY240" fmla="*/ 5975757 h 13511369"/>
                  <a:gd name="connsiteX241" fmla="*/ 10561462 w 12088748"/>
                  <a:gd name="connsiteY241" fmla="*/ 5845582 h 13511369"/>
                  <a:gd name="connsiteX242" fmla="*/ 10507488 w 12088748"/>
                  <a:gd name="connsiteY242" fmla="*/ 5728108 h 13511369"/>
                  <a:gd name="connsiteX243" fmla="*/ 10561463 w 12088748"/>
                  <a:gd name="connsiteY243" fmla="*/ 5607458 h 13511369"/>
                  <a:gd name="connsiteX244" fmla="*/ 10523362 w 12088748"/>
                  <a:gd name="connsiteY244" fmla="*/ 5604282 h 13511369"/>
                  <a:gd name="connsiteX245" fmla="*/ 10488438 w 12088748"/>
                  <a:gd name="connsiteY245" fmla="*/ 5528083 h 13511369"/>
                  <a:gd name="connsiteX246" fmla="*/ 10329687 w 12088748"/>
                  <a:gd name="connsiteY246" fmla="*/ 5375682 h 13511369"/>
                  <a:gd name="connsiteX247" fmla="*/ 10599563 w 12088748"/>
                  <a:gd name="connsiteY247" fmla="*/ 5480458 h 13511369"/>
                  <a:gd name="connsiteX248" fmla="*/ 10742437 w 12088748"/>
                  <a:gd name="connsiteY248" fmla="*/ 5439182 h 13511369"/>
                  <a:gd name="connsiteX249" fmla="*/ 10717038 w 12088748"/>
                  <a:gd name="connsiteY249" fmla="*/ 5686833 h 13511369"/>
                  <a:gd name="connsiteX250" fmla="*/ 10894837 w 12088748"/>
                  <a:gd name="connsiteY250" fmla="*/ 5724932 h 13511369"/>
                  <a:gd name="connsiteX251" fmla="*/ 10951988 w 12088748"/>
                  <a:gd name="connsiteY251" fmla="*/ 5550308 h 13511369"/>
                  <a:gd name="connsiteX252" fmla="*/ 10993262 w 12088748"/>
                  <a:gd name="connsiteY252" fmla="*/ 5321707 h 13511369"/>
                  <a:gd name="connsiteX253" fmla="*/ 10913888 w 12088748"/>
                  <a:gd name="connsiteY253" fmla="*/ 5118508 h 13511369"/>
                  <a:gd name="connsiteX254" fmla="*/ 10856737 w 12088748"/>
                  <a:gd name="connsiteY254" fmla="*/ 5020082 h 13511369"/>
                  <a:gd name="connsiteX255" fmla="*/ 10777363 w 12088748"/>
                  <a:gd name="connsiteY255" fmla="*/ 5137558 h 13511369"/>
                  <a:gd name="connsiteX256" fmla="*/ 10707513 w 12088748"/>
                  <a:gd name="connsiteY256" fmla="*/ 5096283 h 13511369"/>
                  <a:gd name="connsiteX257" fmla="*/ 10675763 w 12088748"/>
                  <a:gd name="connsiteY257" fmla="*/ 5216933 h 13511369"/>
                  <a:gd name="connsiteX258" fmla="*/ 10574162 w 12088748"/>
                  <a:gd name="connsiteY258" fmla="*/ 5220107 h 13511369"/>
                  <a:gd name="connsiteX259" fmla="*/ 10494787 w 12088748"/>
                  <a:gd name="connsiteY259" fmla="*/ 5077232 h 13511369"/>
                  <a:gd name="connsiteX260" fmla="*/ 10456687 w 12088748"/>
                  <a:gd name="connsiteY260" fmla="*/ 4924832 h 13511369"/>
                  <a:gd name="connsiteX261" fmla="*/ 10240787 w 12088748"/>
                  <a:gd name="connsiteY261" fmla="*/ 4928007 h 13511369"/>
                  <a:gd name="connsiteX262" fmla="*/ 10266187 w 12088748"/>
                  <a:gd name="connsiteY262" fmla="*/ 5153432 h 13511369"/>
                  <a:gd name="connsiteX263" fmla="*/ 10228088 w 12088748"/>
                  <a:gd name="connsiteY263" fmla="*/ 4959758 h 13511369"/>
                  <a:gd name="connsiteX264" fmla="*/ 10183637 w 12088748"/>
                  <a:gd name="connsiteY264" fmla="*/ 4972457 h 13511369"/>
                  <a:gd name="connsiteX265" fmla="*/ 10113787 w 12088748"/>
                  <a:gd name="connsiteY265" fmla="*/ 4861332 h 13511369"/>
                  <a:gd name="connsiteX266" fmla="*/ 10018538 w 12088748"/>
                  <a:gd name="connsiteY266" fmla="*/ 4931183 h 13511369"/>
                  <a:gd name="connsiteX267" fmla="*/ 9862962 w 12088748"/>
                  <a:gd name="connsiteY267" fmla="*/ 5058182 h 13511369"/>
                  <a:gd name="connsiteX268" fmla="*/ 10228087 w 12088748"/>
                  <a:gd name="connsiteY268" fmla="*/ 4724807 h 13511369"/>
                  <a:gd name="connsiteX269" fmla="*/ 10372550 w 12088748"/>
                  <a:gd name="connsiteY269" fmla="*/ 4634321 h 13511369"/>
                  <a:gd name="connsiteX270" fmla="*/ 10590037 w 12088748"/>
                  <a:gd name="connsiteY270" fmla="*/ 4581932 h 13511369"/>
                  <a:gd name="connsiteX271" fmla="*/ 10628138 w 12088748"/>
                  <a:gd name="connsiteY271" fmla="*/ 4461283 h 13511369"/>
                  <a:gd name="connsiteX272" fmla="*/ 10799588 w 12088748"/>
                  <a:gd name="connsiteY272" fmla="*/ 4334283 h 13511369"/>
                  <a:gd name="connsiteX273" fmla="*/ 10831337 w 12088748"/>
                  <a:gd name="connsiteY273" fmla="*/ 4080282 h 13511369"/>
                  <a:gd name="connsiteX274" fmla="*/ 10599562 w 12088748"/>
                  <a:gd name="connsiteY274" fmla="*/ 3997732 h 13511369"/>
                  <a:gd name="connsiteX275" fmla="*/ 10282063 w 12088748"/>
                  <a:gd name="connsiteY275" fmla="*/ 3950108 h 13511369"/>
                  <a:gd name="connsiteX276" fmla="*/ 10151887 w 12088748"/>
                  <a:gd name="connsiteY276" fmla="*/ 4010432 h 13511369"/>
                  <a:gd name="connsiteX277" fmla="*/ 10177288 w 12088748"/>
                  <a:gd name="connsiteY277" fmla="*/ 3845333 h 13511369"/>
                  <a:gd name="connsiteX278" fmla="*/ 10126488 w 12088748"/>
                  <a:gd name="connsiteY278" fmla="*/ 3670708 h 13511369"/>
                  <a:gd name="connsiteX279" fmla="*/ 10240787 w 12088748"/>
                  <a:gd name="connsiteY279" fmla="*/ 3708807 h 13511369"/>
                  <a:gd name="connsiteX280" fmla="*/ 10361438 w 12088748"/>
                  <a:gd name="connsiteY280" fmla="*/ 3600858 h 13511369"/>
                  <a:gd name="connsiteX281" fmla="*/ 10551938 w 12088748"/>
                  <a:gd name="connsiteY281" fmla="*/ 3661183 h 13511369"/>
                  <a:gd name="connsiteX282" fmla="*/ 10564638 w 12088748"/>
                  <a:gd name="connsiteY282" fmla="*/ 3477033 h 13511369"/>
                  <a:gd name="connsiteX283" fmla="*/ 10704337 w 12088748"/>
                  <a:gd name="connsiteY283" fmla="*/ 3515132 h 13511369"/>
                  <a:gd name="connsiteX284" fmla="*/ 10818637 w 12088748"/>
                  <a:gd name="connsiteY284" fmla="*/ 3210332 h 13511369"/>
                  <a:gd name="connsiteX285" fmla="*/ 10920238 w 12088748"/>
                  <a:gd name="connsiteY285" fmla="*/ 3299233 h 13511369"/>
                  <a:gd name="connsiteX286" fmla="*/ 11059937 w 12088748"/>
                  <a:gd name="connsiteY286" fmla="*/ 3283357 h 13511369"/>
                  <a:gd name="connsiteX287" fmla="*/ 11094862 w 12088748"/>
                  <a:gd name="connsiteY287" fmla="*/ 3508782 h 13511369"/>
                  <a:gd name="connsiteX288" fmla="*/ 11171063 w 12088748"/>
                  <a:gd name="connsiteY288" fmla="*/ 3251608 h 13511369"/>
                  <a:gd name="connsiteX289" fmla="*/ 11094863 w 12088748"/>
                  <a:gd name="connsiteY289" fmla="*/ 3165883 h 13511369"/>
                  <a:gd name="connsiteX290" fmla="*/ 11180587 w 12088748"/>
                  <a:gd name="connsiteY290" fmla="*/ 2911882 h 13511369"/>
                  <a:gd name="connsiteX291" fmla="*/ 10999613 w 12088748"/>
                  <a:gd name="connsiteY291" fmla="*/ 2988083 h 13511369"/>
                  <a:gd name="connsiteX292" fmla="*/ 10971037 w 12088748"/>
                  <a:gd name="connsiteY292" fmla="*/ 2918232 h 13511369"/>
                  <a:gd name="connsiteX293" fmla="*/ 10780537 w 12088748"/>
                  <a:gd name="connsiteY293" fmla="*/ 2715032 h 13511369"/>
                  <a:gd name="connsiteX294" fmla="*/ 10748788 w 12088748"/>
                  <a:gd name="connsiteY294" fmla="*/ 2530883 h 13511369"/>
                  <a:gd name="connsiteX295" fmla="*/ 10717038 w 12088748"/>
                  <a:gd name="connsiteY295" fmla="*/ 2435633 h 13511369"/>
                  <a:gd name="connsiteX296" fmla="*/ 10818637 w 12088748"/>
                  <a:gd name="connsiteY296" fmla="*/ 2334032 h 13511369"/>
                  <a:gd name="connsiteX297" fmla="*/ 11078988 w 12088748"/>
                  <a:gd name="connsiteY297" fmla="*/ 2099083 h 13511369"/>
                  <a:gd name="connsiteX298" fmla="*/ 11199637 w 12088748"/>
                  <a:gd name="connsiteY298" fmla="*/ 2118132 h 13511369"/>
                  <a:gd name="connsiteX299" fmla="*/ 11269488 w 12088748"/>
                  <a:gd name="connsiteY299" fmla="*/ 2029233 h 13511369"/>
                  <a:gd name="connsiteX300" fmla="*/ 11504437 w 12088748"/>
                  <a:gd name="connsiteY300" fmla="*/ 1921282 h 13511369"/>
                  <a:gd name="connsiteX301" fmla="*/ 11358388 w 12088748"/>
                  <a:gd name="connsiteY301" fmla="*/ 1851433 h 13511369"/>
                  <a:gd name="connsiteX302" fmla="*/ 11275837 w 12088748"/>
                  <a:gd name="connsiteY302" fmla="*/ 1705382 h 13511369"/>
                  <a:gd name="connsiteX303" fmla="*/ 11377437 w 12088748"/>
                  <a:gd name="connsiteY303" fmla="*/ 1279932 h 13511369"/>
                  <a:gd name="connsiteX304" fmla="*/ 11256787 w 12088748"/>
                  <a:gd name="connsiteY304" fmla="*/ 1019582 h 13511369"/>
                  <a:gd name="connsiteX305" fmla="*/ 11478244 w 12088748"/>
                  <a:gd name="connsiteY305" fmla="*/ 1355338 h 13511369"/>
                  <a:gd name="connsiteX306" fmla="*/ 11562778 w 12088748"/>
                  <a:gd name="connsiteY306" fmla="*/ 1269363 h 13511369"/>
                  <a:gd name="connsiteX307" fmla="*/ 11655250 w 12088748"/>
                  <a:gd name="connsiteY307" fmla="*/ 1156107 h 13511369"/>
                  <a:gd name="connsiteX308" fmla="*/ 11891787 w 12088748"/>
                  <a:gd name="connsiteY308" fmla="*/ 1476782 h 13511369"/>
                  <a:gd name="connsiteX309" fmla="*/ 11946159 w 12088748"/>
                  <a:gd name="connsiteY309" fmla="*/ 1559875 h 13511369"/>
                  <a:gd name="connsiteX310" fmla="*/ 12088637 w 12088748"/>
                  <a:gd name="connsiteY310" fmla="*/ 1578383 h 13511369"/>
                  <a:gd name="connsiteX311" fmla="*/ 11923537 w 12088748"/>
                  <a:gd name="connsiteY311" fmla="*/ 1133883 h 13511369"/>
                  <a:gd name="connsiteX312" fmla="*/ 11910837 w 12088748"/>
                  <a:gd name="connsiteY312" fmla="*/ 917982 h 13511369"/>
                  <a:gd name="connsiteX313" fmla="*/ 11777487 w 12088748"/>
                  <a:gd name="connsiteY313" fmla="*/ 721132 h 13511369"/>
                  <a:gd name="connsiteX314" fmla="*/ 11752087 w 12088748"/>
                  <a:gd name="connsiteY314" fmla="*/ 448082 h 13511369"/>
                  <a:gd name="connsiteX315" fmla="*/ 11294887 w 12088748"/>
                  <a:gd name="connsiteY315" fmla="*/ 168683 h 13511369"/>
                  <a:gd name="connsiteX316" fmla="*/ 11180587 w 12088748"/>
                  <a:gd name="connsiteY316" fmla="*/ 67082 h 13511369"/>
                  <a:gd name="connsiteX317" fmla="*/ 10774187 w 12088748"/>
                  <a:gd name="connsiteY317" fmla="*/ 86132 h 13511369"/>
                  <a:gd name="connsiteX318" fmla="*/ 10507487 w 12088748"/>
                  <a:gd name="connsiteY318" fmla="*/ 41682 h 13511369"/>
                  <a:gd name="connsiteX319" fmla="*/ 10434065 w 12088748"/>
                  <a:gd name="connsiteY319" fmla="*/ 278763 h 13511369"/>
                  <a:gd name="connsiteX320" fmla="*/ 10488834 w 12088748"/>
                  <a:gd name="connsiteY320" fmla="*/ 581181 h 13511369"/>
                  <a:gd name="connsiteX321" fmla="*/ 10436447 w 12088748"/>
                  <a:gd name="connsiteY321" fmla="*/ 747869 h 13511369"/>
                  <a:gd name="connsiteX322" fmla="*/ 10488834 w 12088748"/>
                  <a:gd name="connsiteY322" fmla="*/ 890744 h 13511369"/>
                  <a:gd name="connsiteX323" fmla="*/ 10475737 w 12088748"/>
                  <a:gd name="connsiteY323" fmla="*/ 1095782 h 13511369"/>
                  <a:gd name="connsiteX324" fmla="*/ 10398347 w 12088748"/>
                  <a:gd name="connsiteY324" fmla="*/ 1105056 h 13511369"/>
                  <a:gd name="connsiteX325" fmla="*/ 10295953 w 12088748"/>
                  <a:gd name="connsiteY325" fmla="*/ 1193163 h 13511369"/>
                  <a:gd name="connsiteX326" fmla="*/ 10288809 w 12088748"/>
                  <a:gd name="connsiteY326" fmla="*/ 1283650 h 13511369"/>
                  <a:gd name="connsiteX327" fmla="*/ 10150697 w 12088748"/>
                  <a:gd name="connsiteY327" fmla="*/ 1397950 h 13511369"/>
                  <a:gd name="connsiteX328" fmla="*/ 10176890 w 12088748"/>
                  <a:gd name="connsiteY328" fmla="*/ 1555113 h 13511369"/>
                  <a:gd name="connsiteX329" fmla="*/ 10267378 w 12088748"/>
                  <a:gd name="connsiteY329" fmla="*/ 1640838 h 13511369"/>
                  <a:gd name="connsiteX330" fmla="*/ 10168556 w 12088748"/>
                  <a:gd name="connsiteY330" fmla="*/ 1710144 h 13511369"/>
                  <a:gd name="connsiteX331" fmla="*/ 10169747 w 12088748"/>
                  <a:gd name="connsiteY331" fmla="*/ 1974212 h 13511369"/>
                  <a:gd name="connsiteX332" fmla="*/ 10195940 w 12088748"/>
                  <a:gd name="connsiteY332" fmla="*/ 2128994 h 13511369"/>
                  <a:gd name="connsiteX333" fmla="*/ 9986390 w 12088748"/>
                  <a:gd name="connsiteY333" fmla="*/ 2152806 h 13511369"/>
                  <a:gd name="connsiteX334" fmla="*/ 10012584 w 12088748"/>
                  <a:gd name="connsiteY334" fmla="*/ 2438556 h 13511369"/>
                  <a:gd name="connsiteX335" fmla="*/ 9923287 w 12088748"/>
                  <a:gd name="connsiteY335" fmla="*/ 2486432 h 13511369"/>
                  <a:gd name="connsiteX336" fmla="*/ 9836372 w 12088748"/>
                  <a:gd name="connsiteY336" fmla="*/ 2433794 h 13511369"/>
                  <a:gd name="connsiteX337" fmla="*/ 9698259 w 12088748"/>
                  <a:gd name="connsiteY337" fmla="*/ 2379025 h 13511369"/>
                  <a:gd name="connsiteX338" fmla="*/ 9650634 w 12088748"/>
                  <a:gd name="connsiteY338" fmla="*/ 2271869 h 13511369"/>
                  <a:gd name="connsiteX339" fmla="*/ 9519665 w 12088748"/>
                  <a:gd name="connsiteY339" fmla="*/ 2290919 h 13511369"/>
                  <a:gd name="connsiteX340" fmla="*/ 9305353 w 12088748"/>
                  <a:gd name="connsiteY340" fmla="*/ 2112325 h 13511369"/>
                  <a:gd name="connsiteX341" fmla="*/ 9176765 w 12088748"/>
                  <a:gd name="connsiteY341" fmla="*/ 2209956 h 13511369"/>
                  <a:gd name="connsiteX342" fmla="*/ 9123187 w 12088748"/>
                  <a:gd name="connsiteY342" fmla="*/ 2105432 h 13511369"/>
                  <a:gd name="connsiteX343" fmla="*/ 8936259 w 12088748"/>
                  <a:gd name="connsiteY343" fmla="*/ 2012313 h 13511369"/>
                  <a:gd name="connsiteX344" fmla="*/ 8874347 w 12088748"/>
                  <a:gd name="connsiteY344" fmla="*/ 2231388 h 13511369"/>
                  <a:gd name="connsiteX345" fmla="*/ 8881490 w 12088748"/>
                  <a:gd name="connsiteY345" fmla="*/ 2321875 h 13511369"/>
                  <a:gd name="connsiteX346" fmla="*/ 8781478 w 12088748"/>
                  <a:gd name="connsiteY346" fmla="*/ 2293300 h 13511369"/>
                  <a:gd name="connsiteX347" fmla="*/ 8579072 w 12088748"/>
                  <a:gd name="connsiteY347" fmla="*/ 2374263 h 13511369"/>
                  <a:gd name="connsiteX348" fmla="*/ 8418337 w 12088748"/>
                  <a:gd name="connsiteY348" fmla="*/ 2848382 h 13511369"/>
                  <a:gd name="connsiteX349" fmla="*/ 8300465 w 12088748"/>
                  <a:gd name="connsiteY349" fmla="*/ 2740975 h 13511369"/>
                  <a:gd name="connsiteX350" fmla="*/ 8262365 w 12088748"/>
                  <a:gd name="connsiteY350" fmla="*/ 2845750 h 13511369"/>
                  <a:gd name="connsiteX351" fmla="*/ 8095678 w 12088748"/>
                  <a:gd name="connsiteY351" fmla="*/ 2810031 h 13511369"/>
                  <a:gd name="connsiteX352" fmla="*/ 8019478 w 12088748"/>
                  <a:gd name="connsiteY352" fmla="*/ 2614769 h 13511369"/>
                  <a:gd name="connsiteX353" fmla="*/ 7595615 w 12088748"/>
                  <a:gd name="connsiteY353" fmla="*/ 2443319 h 13511369"/>
                  <a:gd name="connsiteX354" fmla="*/ 7526559 w 12088748"/>
                  <a:gd name="connsiteY354" fmla="*/ 2407600 h 13511369"/>
                  <a:gd name="connsiteX355" fmla="*/ 7613237 w 12088748"/>
                  <a:gd name="connsiteY355"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43228 w 12088748"/>
                  <a:gd name="connsiteY6" fmla="*/ 1752756 h 13511369"/>
                  <a:gd name="connsiteX7" fmla="*/ 7618237 w 12088748"/>
                  <a:gd name="connsiteY7" fmla="*/ 1552982 h 13511369"/>
                  <a:gd name="connsiteX8" fmla="*/ 7512272 w 12088748"/>
                  <a:gd name="connsiteY8" fmla="*/ 1428906 h 13511369"/>
                  <a:gd name="connsiteX9" fmla="*/ 6647878 w 12088748"/>
                  <a:gd name="connsiteY9" fmla="*/ 1431288 h 13511369"/>
                  <a:gd name="connsiteX10" fmla="*/ 6052565 w 12088748"/>
                  <a:gd name="connsiteY10" fmla="*/ 1269363 h 13511369"/>
                  <a:gd name="connsiteX11" fmla="*/ 1767267 w 12088748"/>
                  <a:gd name="connsiteY11" fmla="*/ 1915634 h 13511369"/>
                  <a:gd name="connsiteX12" fmla="*/ 2814065 w 12088748"/>
                  <a:gd name="connsiteY12" fmla="*/ 5819932 h 13511369"/>
                  <a:gd name="connsiteX13" fmla="*/ 2846212 w 12088748"/>
                  <a:gd name="connsiteY13" fmla="*/ 6036875 h 13511369"/>
                  <a:gd name="connsiteX14" fmla="*/ 2836687 w 12088748"/>
                  <a:gd name="connsiteY14" fmla="*/ 6239282 h 13511369"/>
                  <a:gd name="connsiteX15" fmla="*/ 2611659 w 12088748"/>
                  <a:gd name="connsiteY15" fmla="*/ 6322375 h 13511369"/>
                  <a:gd name="connsiteX16" fmla="*/ 2627137 w 12088748"/>
                  <a:gd name="connsiteY16" fmla="*/ 6448832 h 13511369"/>
                  <a:gd name="connsiteX17" fmla="*/ 2531887 w 12088748"/>
                  <a:gd name="connsiteY17" fmla="*/ 6696482 h 13511369"/>
                  <a:gd name="connsiteX18" fmla="*/ 2585465 w 12088748"/>
                  <a:gd name="connsiteY18" fmla="*/ 6812913 h 13511369"/>
                  <a:gd name="connsiteX19" fmla="*/ 2535459 w 12088748"/>
                  <a:gd name="connsiteY19" fmla="*/ 6872444 h 13511369"/>
                  <a:gd name="connsiteX20" fmla="*/ 2478309 w 12088748"/>
                  <a:gd name="connsiteY20" fmla="*/ 6981982 h 13511369"/>
                  <a:gd name="connsiteX21" fmla="*/ 2365199 w 12088748"/>
                  <a:gd name="connsiteY21" fmla="*/ 7022714 h 13511369"/>
                  <a:gd name="connsiteX22" fmla="*/ 2123503 w 12088748"/>
                  <a:gd name="connsiteY22" fmla="*/ 7248682 h 13511369"/>
                  <a:gd name="connsiteX23" fmla="*/ 2171128 w 12088748"/>
                  <a:gd name="connsiteY23" fmla="*/ 7551100 h 13511369"/>
                  <a:gd name="connsiteX24" fmla="*/ 2143743 w 12088748"/>
                  <a:gd name="connsiteY24" fmla="*/ 7627551 h 13511369"/>
                  <a:gd name="connsiteX25" fmla="*/ 1973484 w 12088748"/>
                  <a:gd name="connsiteY25" fmla="*/ 7703500 h 13511369"/>
                  <a:gd name="connsiteX26" fmla="*/ 1867519 w 12088748"/>
                  <a:gd name="connsiteY26" fmla="*/ 7841863 h 13511369"/>
                  <a:gd name="connsiteX27" fmla="*/ 1842515 w 12088748"/>
                  <a:gd name="connsiteY27" fmla="*/ 8084500 h 13511369"/>
                  <a:gd name="connsiteX28" fmla="*/ 1721072 w 12088748"/>
                  <a:gd name="connsiteY28" fmla="*/ 8148794 h 13511369"/>
                  <a:gd name="connsiteX29" fmla="*/ 1703212 w 12088748"/>
                  <a:gd name="connsiteY29" fmla="*/ 8291919 h 13511369"/>
                  <a:gd name="connsiteX30" fmla="*/ 1671065 w 12088748"/>
                  <a:gd name="connsiteY30" fmla="*/ 8510744 h 13511369"/>
                  <a:gd name="connsiteX31" fmla="*/ 1716309 w 12088748"/>
                  <a:gd name="connsiteY31" fmla="*/ 8653619 h 13511369"/>
                  <a:gd name="connsiteX32" fmla="*/ 1706784 w 12088748"/>
                  <a:gd name="connsiteY32" fmla="*/ 8772682 h 13511369"/>
                  <a:gd name="connsiteX33" fmla="*/ 1788937 w 12088748"/>
                  <a:gd name="connsiteY33" fmla="*/ 8963432 h 13511369"/>
                  <a:gd name="connsiteX34" fmla="*/ 1657969 w 12088748"/>
                  <a:gd name="connsiteY34" fmla="*/ 9413488 h 13511369"/>
                  <a:gd name="connsiteX35" fmla="*/ 1506759 w 12088748"/>
                  <a:gd name="connsiteY35" fmla="*/ 9498963 h 13511369"/>
                  <a:gd name="connsiteX36" fmla="*/ 1463897 w 12088748"/>
                  <a:gd name="connsiteY36" fmla="*/ 9682319 h 13511369"/>
                  <a:gd name="connsiteX37" fmla="*/ 1321022 w 12088748"/>
                  <a:gd name="connsiteY37" fmla="*/ 9748994 h 13511369"/>
                  <a:gd name="connsiteX38" fmla="*/ 1312687 w 12088748"/>
                  <a:gd name="connsiteY38" fmla="*/ 9839732 h 13511369"/>
                  <a:gd name="connsiteX39" fmla="*/ 1237678 w 12088748"/>
                  <a:gd name="connsiteY39" fmla="*/ 9970450 h 13511369"/>
                  <a:gd name="connsiteX40" fmla="*/ 1254347 w 12088748"/>
                  <a:gd name="connsiteY40" fmla="*/ 10151425 h 13511369"/>
                  <a:gd name="connsiteX41" fmla="*/ 1179337 w 12088748"/>
                  <a:gd name="connsiteY41" fmla="*/ 10315982 h 13511369"/>
                  <a:gd name="connsiteX42" fmla="*/ 932878 w 12088748"/>
                  <a:gd name="connsiteY42" fmla="*/ 10353832 h 13511369"/>
                  <a:gd name="connsiteX43" fmla="*/ 817387 w 12088748"/>
                  <a:gd name="connsiteY43" fmla="*/ 10468382 h 13511369"/>
                  <a:gd name="connsiteX44" fmla="*/ 678084 w 12088748"/>
                  <a:gd name="connsiteY44" fmla="*/ 10480038 h 13511369"/>
                  <a:gd name="connsiteX45" fmla="*/ 585215 w 12088748"/>
                  <a:gd name="connsiteY45" fmla="*/ 10544332 h 13511369"/>
                  <a:gd name="connsiteX46" fmla="*/ 497109 w 12088748"/>
                  <a:gd name="connsiteY46" fmla="*/ 10503850 h 13511369"/>
                  <a:gd name="connsiteX47" fmla="*/ 399478 w 12088748"/>
                  <a:gd name="connsiteY47" fmla="*/ 10510994 h 13511369"/>
                  <a:gd name="connsiteX48" fmla="*/ 301847 w 12088748"/>
                  <a:gd name="connsiteY48" fmla="*/ 10482419 h 13511369"/>
                  <a:gd name="connsiteX49" fmla="*/ 238743 w 12088748"/>
                  <a:gd name="connsiteY49" fmla="*/ 10535057 h 13511369"/>
                  <a:gd name="connsiteX50" fmla="*/ 17287 w 12088748"/>
                  <a:gd name="connsiteY50" fmla="*/ 10430282 h 13511369"/>
                  <a:gd name="connsiteX51" fmla="*/ 78009 w 12088748"/>
                  <a:gd name="connsiteY51" fmla="*/ 10608625 h 13511369"/>
                  <a:gd name="connsiteX52" fmla="*/ 11334 w 12088748"/>
                  <a:gd name="connsiteY52" fmla="*/ 10787219 h 13511369"/>
                  <a:gd name="connsiteX53" fmla="*/ 112537 w 12088748"/>
                  <a:gd name="connsiteY53" fmla="*/ 11056551 h 13511369"/>
                  <a:gd name="connsiteX54" fmla="*/ 8953 w 12088748"/>
                  <a:gd name="connsiteY54" fmla="*/ 11234894 h 13511369"/>
                  <a:gd name="connsiteX55" fmla="*/ 17287 w 12088748"/>
                  <a:gd name="connsiteY55" fmla="*/ 11420882 h 13511369"/>
                  <a:gd name="connsiteX56" fmla="*/ 158972 w 12088748"/>
                  <a:gd name="connsiteY56" fmla="*/ 11470638 h 13511369"/>
                  <a:gd name="connsiteX57" fmla="*/ 455437 w 12088748"/>
                  <a:gd name="connsiteY57" fmla="*/ 11497082 h 13511369"/>
                  <a:gd name="connsiteX58" fmla="*/ 623315 w 12088748"/>
                  <a:gd name="connsiteY58" fmla="*/ 11544457 h 13511369"/>
                  <a:gd name="connsiteX59" fmla="*/ 737615 w 12088748"/>
                  <a:gd name="connsiteY59" fmla="*/ 11489688 h 13511369"/>
                  <a:gd name="connsiteX60" fmla="*/ 912637 w 12088748"/>
                  <a:gd name="connsiteY60" fmla="*/ 11535182 h 13511369"/>
                  <a:gd name="connsiteX61" fmla="*/ 1078134 w 12088748"/>
                  <a:gd name="connsiteY61" fmla="*/ 11413488 h 13511369"/>
                  <a:gd name="connsiteX62" fmla="*/ 1155524 w 12088748"/>
                  <a:gd name="connsiteY62" fmla="*/ 11470889 h 13511369"/>
                  <a:gd name="connsiteX63" fmla="*/ 1294828 w 12088748"/>
                  <a:gd name="connsiteY63" fmla="*/ 11496832 h 13511369"/>
                  <a:gd name="connsiteX64" fmla="*/ 1466278 w 12088748"/>
                  <a:gd name="connsiteY64" fmla="*/ 11508738 h 13511369"/>
                  <a:gd name="connsiteX65" fmla="*/ 1552003 w 12088748"/>
                  <a:gd name="connsiteY65" fmla="*/ 11573032 h 13511369"/>
                  <a:gd name="connsiteX66" fmla="*/ 1652015 w 12088748"/>
                  <a:gd name="connsiteY66" fmla="*/ 11580175 h 13511369"/>
                  <a:gd name="connsiteX67" fmla="*/ 1731787 w 12088748"/>
                  <a:gd name="connsiteY67" fmla="*/ 11592332 h 13511369"/>
                  <a:gd name="connsiteX68" fmla="*/ 1659159 w 12088748"/>
                  <a:gd name="connsiteY68" fmla="*/ 11737338 h 13511369"/>
                  <a:gd name="connsiteX69" fmla="*/ 1693687 w 12088748"/>
                  <a:gd name="connsiteY69" fmla="*/ 11992382 h 13511369"/>
                  <a:gd name="connsiteX70" fmla="*/ 1871090 w 12088748"/>
                  <a:gd name="connsiteY70" fmla="*/ 12130244 h 13511369"/>
                  <a:gd name="connsiteX71" fmla="*/ 1993724 w 12088748"/>
                  <a:gd name="connsiteY71" fmla="*/ 12056676 h 13511369"/>
                  <a:gd name="connsiteX72" fmla="*/ 2066353 w 12088748"/>
                  <a:gd name="connsiteY72" fmla="*/ 12104050 h 13511369"/>
                  <a:gd name="connsiteX73" fmla="*/ 2142553 w 12088748"/>
                  <a:gd name="connsiteY73" fmla="*/ 12034994 h 13511369"/>
                  <a:gd name="connsiteX74" fmla="*/ 2242565 w 12088748"/>
                  <a:gd name="connsiteY74" fmla="*/ 12058807 h 13511369"/>
                  <a:gd name="connsiteX75" fmla="*/ 2473547 w 12088748"/>
                  <a:gd name="connsiteY75" fmla="*/ 12008800 h 13511369"/>
                  <a:gd name="connsiteX76" fmla="*/ 2524743 w 12088748"/>
                  <a:gd name="connsiteY76" fmla="*/ 11899513 h 13511369"/>
                  <a:gd name="connsiteX77" fmla="*/ 2893837 w 12088748"/>
                  <a:gd name="connsiteY77" fmla="*/ 12030482 h 13511369"/>
                  <a:gd name="connsiteX78" fmla="*/ 2983134 w 12088748"/>
                  <a:gd name="connsiteY78" fmla="*/ 12018325 h 13511369"/>
                  <a:gd name="connsiteX79" fmla="*/ 3084337 w 12088748"/>
                  <a:gd name="connsiteY79" fmla="*/ 12182882 h 13511369"/>
                  <a:gd name="connsiteX80" fmla="*/ 3323653 w 12088748"/>
                  <a:gd name="connsiteY80" fmla="*/ 12127863 h 13511369"/>
                  <a:gd name="connsiteX81" fmla="*/ 3433190 w 12088748"/>
                  <a:gd name="connsiteY81" fmla="*/ 12196919 h 13511369"/>
                  <a:gd name="connsiteX82" fmla="*/ 3586781 w 12088748"/>
                  <a:gd name="connsiteY82" fmla="*/ 12266226 h 13511369"/>
                  <a:gd name="connsiteX83" fmla="*/ 3522487 w 12088748"/>
                  <a:gd name="connsiteY83" fmla="*/ 12387670 h 13511369"/>
                  <a:gd name="connsiteX84" fmla="*/ 3607022 w 12088748"/>
                  <a:gd name="connsiteY84" fmla="*/ 12592207 h 13511369"/>
                  <a:gd name="connsiteX85" fmla="*/ 3560587 w 12088748"/>
                  <a:gd name="connsiteY85" fmla="*/ 12773432 h 13511369"/>
                  <a:gd name="connsiteX86" fmla="*/ 3545109 w 12088748"/>
                  <a:gd name="connsiteY86" fmla="*/ 12987494 h 13511369"/>
                  <a:gd name="connsiteX87" fmla="*/ 3636787 w 12088748"/>
                  <a:gd name="connsiteY87" fmla="*/ 13211582 h 13511369"/>
                  <a:gd name="connsiteX88" fmla="*/ 3922537 w 12088748"/>
                  <a:gd name="connsiteY88" fmla="*/ 13440182 h 13511369"/>
                  <a:gd name="connsiteX89" fmla="*/ 4514278 w 12088748"/>
                  <a:gd name="connsiteY89" fmla="*/ 13511369 h 13511369"/>
                  <a:gd name="connsiteX90" fmla="*/ 4549996 w 12088748"/>
                  <a:gd name="connsiteY90" fmla="*/ 13442312 h 13511369"/>
                  <a:gd name="connsiteX91" fmla="*/ 4208287 w 12088748"/>
                  <a:gd name="connsiteY91" fmla="*/ 13154432 h 13511369"/>
                  <a:gd name="connsiteX92" fmla="*/ 4635722 w 12088748"/>
                  <a:gd name="connsiteY92" fmla="*/ 13268482 h 13511369"/>
                  <a:gd name="connsiteX93" fmla="*/ 4951237 w 12088748"/>
                  <a:gd name="connsiteY93" fmla="*/ 13268732 h 13511369"/>
                  <a:gd name="connsiteX94" fmla="*/ 5052440 w 12088748"/>
                  <a:gd name="connsiteY94" fmla="*/ 13058932 h 13511369"/>
                  <a:gd name="connsiteX95" fmla="*/ 5011959 w 12088748"/>
                  <a:gd name="connsiteY95" fmla="*/ 12985113 h 13511369"/>
                  <a:gd name="connsiteX96" fmla="*/ 5008387 w 12088748"/>
                  <a:gd name="connsiteY96" fmla="*/ 12678182 h 13511369"/>
                  <a:gd name="connsiteX97" fmla="*/ 5084587 w 12088748"/>
                  <a:gd name="connsiteY97" fmla="*/ 12563882 h 13511369"/>
                  <a:gd name="connsiteX98" fmla="*/ 5046487 w 12088748"/>
                  <a:gd name="connsiteY98" fmla="*/ 12225745 h 13511369"/>
                  <a:gd name="connsiteX99" fmla="*/ 5375100 w 12088748"/>
                  <a:gd name="connsiteY99" fmla="*/ 12097157 h 13511369"/>
                  <a:gd name="connsiteX100" fmla="*/ 5656087 w 12088748"/>
                  <a:gd name="connsiteY100" fmla="*/ 12180502 h 13511369"/>
                  <a:gd name="connsiteX101" fmla="*/ 5541787 w 12088748"/>
                  <a:gd name="connsiteY101" fmla="*/ 11249432 h 13511369"/>
                  <a:gd name="connsiteX102" fmla="*/ 5602510 w 12088748"/>
                  <a:gd name="connsiteY102" fmla="*/ 10722925 h 13511369"/>
                  <a:gd name="connsiteX103" fmla="*/ 5485827 w 12088748"/>
                  <a:gd name="connsiteY103" fmla="*/ 10663394 h 13511369"/>
                  <a:gd name="connsiteX104" fmla="*/ 5602509 w 12088748"/>
                  <a:gd name="connsiteY104" fmla="*/ 10701495 h 13511369"/>
                  <a:gd name="connsiteX105" fmla="*/ 5628703 w 12088748"/>
                  <a:gd name="connsiteY105" fmla="*/ 10160950 h 13511369"/>
                  <a:gd name="connsiteX106" fmla="*/ 5715618 w 12088748"/>
                  <a:gd name="connsiteY106" fmla="*/ 9775438 h 13511369"/>
                  <a:gd name="connsiteX107" fmla="*/ 5847778 w 12088748"/>
                  <a:gd name="connsiteY107" fmla="*/ 9408475 h 13511369"/>
                  <a:gd name="connsiteX108" fmla="*/ 5938265 w 12088748"/>
                  <a:gd name="connsiteY108" fmla="*/ 9196544 h 13511369"/>
                  <a:gd name="connsiteX109" fmla="*/ 5776340 w 12088748"/>
                  <a:gd name="connsiteY109" fmla="*/ 9329894 h 13511369"/>
                  <a:gd name="connsiteX110" fmla="*/ 5940647 w 12088748"/>
                  <a:gd name="connsiteY110" fmla="*/ 9137013 h 13511369"/>
                  <a:gd name="connsiteX111" fmla="*/ 5972794 w 12088748"/>
                  <a:gd name="connsiteY111" fmla="*/ 8956289 h 13511369"/>
                  <a:gd name="connsiteX112" fmla="*/ 5976365 w 12088748"/>
                  <a:gd name="connsiteY112" fmla="*/ 9087006 h 13511369"/>
                  <a:gd name="connsiteX113" fmla="*/ 6458567 w 12088748"/>
                  <a:gd name="connsiteY113" fmla="*/ 8201432 h 13511369"/>
                  <a:gd name="connsiteX114" fmla="*/ 6221634 w 12088748"/>
                  <a:gd name="connsiteY114" fmla="*/ 8101170 h 13511369"/>
                  <a:gd name="connsiteX115" fmla="*/ 6443090 w 12088748"/>
                  <a:gd name="connsiteY115" fmla="*/ 8110694 h 13511369"/>
                  <a:gd name="connsiteX116" fmla="*/ 6713363 w 12088748"/>
                  <a:gd name="connsiteY116" fmla="*/ 8074975 h 13511369"/>
                  <a:gd name="connsiteX117" fmla="*/ 6872907 w 12088748"/>
                  <a:gd name="connsiteY117" fmla="*/ 8032113 h 13511369"/>
                  <a:gd name="connsiteX118" fmla="*/ 6802659 w 12088748"/>
                  <a:gd name="connsiteY118" fmla="*/ 7972582 h 13511369"/>
                  <a:gd name="connsiteX119" fmla="*/ 6894339 w 12088748"/>
                  <a:gd name="connsiteY119" fmla="*/ 7846626 h 13511369"/>
                  <a:gd name="connsiteX120" fmla="*/ 6997921 w 12088748"/>
                  <a:gd name="connsiteY120" fmla="*/ 7867807 h 13511369"/>
                  <a:gd name="connsiteX121" fmla="*/ 7034832 w 12088748"/>
                  <a:gd name="connsiteY121" fmla="*/ 7793990 h 13511369"/>
                  <a:gd name="connsiteX122" fmla="*/ 6961013 w 12088748"/>
                  <a:gd name="connsiteY122" fmla="*/ 7693975 h 13511369"/>
                  <a:gd name="connsiteX123" fmla="*/ 6927676 w 12088748"/>
                  <a:gd name="connsiteY123" fmla="*/ 7596344 h 13511369"/>
                  <a:gd name="connsiteX124" fmla="*/ 6837187 w 12088748"/>
                  <a:gd name="connsiteY124" fmla="*/ 7591832 h 13511369"/>
                  <a:gd name="connsiteX125" fmla="*/ 6763369 w 12088748"/>
                  <a:gd name="connsiteY125" fmla="*/ 7674925 h 13511369"/>
                  <a:gd name="connsiteX126" fmla="*/ 6627637 w 12088748"/>
                  <a:gd name="connsiteY126" fmla="*/ 7687082 h 13511369"/>
                  <a:gd name="connsiteX127" fmla="*/ 6687169 w 12088748"/>
                  <a:gd name="connsiteY127" fmla="*/ 7617775 h 13511369"/>
                  <a:gd name="connsiteX128" fmla="*/ 6699076 w 12088748"/>
                  <a:gd name="connsiteY128" fmla="*/ 7529669 h 13511369"/>
                  <a:gd name="connsiteX129" fmla="*/ 6720506 w 12088748"/>
                  <a:gd name="connsiteY129" fmla="*/ 7467756 h 13511369"/>
                  <a:gd name="connsiteX130" fmla="*/ 6684787 w 12088748"/>
                  <a:gd name="connsiteY130" fmla="*/ 7401332 h 13511369"/>
                  <a:gd name="connsiteX131" fmla="*/ 6620494 w 12088748"/>
                  <a:gd name="connsiteY131" fmla="*/ 7432038 h 13511369"/>
                  <a:gd name="connsiteX132" fmla="*/ 6618112 w 12088748"/>
                  <a:gd name="connsiteY132" fmla="*/ 7351326 h 13511369"/>
                  <a:gd name="connsiteX133" fmla="*/ 6837188 w 12088748"/>
                  <a:gd name="connsiteY133" fmla="*/ 7243919 h 13511369"/>
                  <a:gd name="connsiteX134" fmla="*/ 6801469 w 12088748"/>
                  <a:gd name="connsiteY134" fmla="*/ 7089138 h 13511369"/>
                  <a:gd name="connsiteX135" fmla="*/ 6877669 w 12088748"/>
                  <a:gd name="connsiteY135" fmla="*/ 7072469 h 13511369"/>
                  <a:gd name="connsiteX136" fmla="*/ 6856237 w 12088748"/>
                  <a:gd name="connsiteY136" fmla="*/ 6982232 h 13511369"/>
                  <a:gd name="connsiteX137" fmla="*/ 6961013 w 12088748"/>
                  <a:gd name="connsiteY137" fmla="*/ 6984363 h 13511369"/>
                  <a:gd name="connsiteX138" fmla="*/ 7003876 w 12088748"/>
                  <a:gd name="connsiteY138" fmla="*/ 6903400 h 13511369"/>
                  <a:gd name="connsiteX139" fmla="*/ 7106269 w 12088748"/>
                  <a:gd name="connsiteY139" fmla="*/ 6936738 h 13511369"/>
                  <a:gd name="connsiteX140" fmla="*/ 7180088 w 12088748"/>
                  <a:gd name="connsiteY140" fmla="*/ 7039132 h 13511369"/>
                  <a:gd name="connsiteX141" fmla="*/ 7246763 w 12088748"/>
                  <a:gd name="connsiteY141" fmla="*/ 6979600 h 13511369"/>
                  <a:gd name="connsiteX142" fmla="*/ 7187232 w 12088748"/>
                  <a:gd name="connsiteY142" fmla="*/ 6843869 h 13511369"/>
                  <a:gd name="connsiteX143" fmla="*/ 7244381 w 12088748"/>
                  <a:gd name="connsiteY143" fmla="*/ 6896506 h 13511369"/>
                  <a:gd name="connsiteX144" fmla="*/ 7361063 w 12088748"/>
                  <a:gd name="connsiteY144" fmla="*/ 6934357 h 13511369"/>
                  <a:gd name="connsiteX145" fmla="*/ 7434882 w 12088748"/>
                  <a:gd name="connsiteY145" fmla="*/ 7006046 h 13511369"/>
                  <a:gd name="connsiteX146" fmla="*/ 7403926 w 12088748"/>
                  <a:gd name="connsiteY146" fmla="*/ 7144158 h 13511369"/>
                  <a:gd name="connsiteX147" fmla="*/ 7475363 w 12088748"/>
                  <a:gd name="connsiteY147" fmla="*/ 7108439 h 13511369"/>
                  <a:gd name="connsiteX148" fmla="*/ 7465837 w 12088748"/>
                  <a:gd name="connsiteY148" fmla="*/ 7077482 h 13511369"/>
                  <a:gd name="connsiteX149" fmla="*/ 7542038 w 12088748"/>
                  <a:gd name="connsiteY149" fmla="*/ 7163208 h 13511369"/>
                  <a:gd name="connsiteX150" fmla="*/ 7477744 w 12088748"/>
                  <a:gd name="connsiteY150" fmla="*/ 7244171 h 13511369"/>
                  <a:gd name="connsiteX151" fmla="*/ 7542037 w 12088748"/>
                  <a:gd name="connsiteY151" fmla="*/ 7325132 h 13511369"/>
                  <a:gd name="connsiteX152" fmla="*/ 7468219 w 12088748"/>
                  <a:gd name="connsiteY152" fmla="*/ 7344183 h 13511369"/>
                  <a:gd name="connsiteX153" fmla="*/ 7375351 w 12088748"/>
                  <a:gd name="connsiteY153" fmla="*/ 7296558 h 13511369"/>
                  <a:gd name="connsiteX154" fmla="*/ 7327726 w 12088748"/>
                  <a:gd name="connsiteY154" fmla="*/ 7406096 h 13511369"/>
                  <a:gd name="connsiteX155" fmla="*/ 7403926 w 12088748"/>
                  <a:gd name="connsiteY155" fmla="*/ 7425146 h 13511369"/>
                  <a:gd name="connsiteX156" fmla="*/ 7458694 w 12088748"/>
                  <a:gd name="connsiteY156" fmla="*/ 7484677 h 13511369"/>
                  <a:gd name="connsiteX157" fmla="*/ 7484888 w 12088748"/>
                  <a:gd name="connsiteY157" fmla="*/ 7515382 h 13511369"/>
                  <a:gd name="connsiteX158" fmla="*/ 7505128 w 12088748"/>
                  <a:gd name="connsiteY158" fmla="*/ 7467755 h 13511369"/>
                  <a:gd name="connsiteX159" fmla="*/ 7563469 w 12088748"/>
                  <a:gd name="connsiteY159" fmla="*/ 7529921 h 13511369"/>
                  <a:gd name="connsiteX160" fmla="*/ 7656338 w 12088748"/>
                  <a:gd name="connsiteY160" fmla="*/ 7615646 h 13511369"/>
                  <a:gd name="connsiteX161" fmla="*/ 7656338 w 12088748"/>
                  <a:gd name="connsiteY161" fmla="*/ 7510871 h 13511369"/>
                  <a:gd name="connsiteX162" fmla="*/ 7830168 w 12088748"/>
                  <a:gd name="connsiteY162" fmla="*/ 7606120 h 13511369"/>
                  <a:gd name="connsiteX163" fmla="*/ 7723013 w 12088748"/>
                  <a:gd name="connsiteY163" fmla="*/ 7370377 h 13511369"/>
                  <a:gd name="connsiteX164" fmla="*/ 7725394 w 12088748"/>
                  <a:gd name="connsiteY164" fmla="*/ 7234646 h 13511369"/>
                  <a:gd name="connsiteX165" fmla="*/ 7630144 w 12088748"/>
                  <a:gd name="connsiteY165" fmla="*/ 7206071 h 13511369"/>
                  <a:gd name="connsiteX166" fmla="*/ 7694437 w 12088748"/>
                  <a:gd name="connsiteY166" fmla="*/ 7039382 h 13511369"/>
                  <a:gd name="connsiteX167" fmla="*/ 8392144 w 12088748"/>
                  <a:gd name="connsiteY167" fmla="*/ 6653621 h 13511369"/>
                  <a:gd name="connsiteX168" fmla="*/ 8720757 w 12088748"/>
                  <a:gd name="connsiteY168" fmla="*/ 6591708 h 13511369"/>
                  <a:gd name="connsiteX169" fmla="*/ 8739807 w 12088748"/>
                  <a:gd name="connsiteY169" fmla="*/ 6696483 h 13511369"/>
                  <a:gd name="connsiteX170" fmla="*/ 8813626 w 12088748"/>
                  <a:gd name="connsiteY170" fmla="*/ 6701246 h 13511369"/>
                  <a:gd name="connsiteX171" fmla="*/ 8789812 w 12088748"/>
                  <a:gd name="connsiteY171" fmla="*/ 6548844 h 13511369"/>
                  <a:gd name="connsiteX172" fmla="*/ 9332737 w 12088748"/>
                  <a:gd name="connsiteY172" fmla="*/ 6544082 h 13511369"/>
                  <a:gd name="connsiteX173" fmla="*/ 9520856 w 12088748"/>
                  <a:gd name="connsiteY173" fmla="*/ 6494075 h 13511369"/>
                  <a:gd name="connsiteX174" fmla="*/ 9647062 w 12088748"/>
                  <a:gd name="connsiteY174" fmla="*/ 6298813 h 13511369"/>
                  <a:gd name="connsiteX175" fmla="*/ 9923287 w 12088748"/>
                  <a:gd name="connsiteY175" fmla="*/ 6334532 h 13511369"/>
                  <a:gd name="connsiteX176" fmla="*/ 9887569 w 12088748"/>
                  <a:gd name="connsiteY176" fmla="*/ 6420258 h 13511369"/>
                  <a:gd name="connsiteX177" fmla="*/ 9744694 w 12088748"/>
                  <a:gd name="connsiteY177" fmla="*/ 6434546 h 13511369"/>
                  <a:gd name="connsiteX178" fmla="*/ 9813749 w 12088748"/>
                  <a:gd name="connsiteY178" fmla="*/ 6489313 h 13511369"/>
                  <a:gd name="connsiteX179" fmla="*/ 9682782 w 12088748"/>
                  <a:gd name="connsiteY179" fmla="*/ 6517889 h 13511369"/>
                  <a:gd name="connsiteX180" fmla="*/ 9556576 w 12088748"/>
                  <a:gd name="connsiteY180" fmla="*/ 6508364 h 13511369"/>
                  <a:gd name="connsiteX181" fmla="*/ 9470850 w 12088748"/>
                  <a:gd name="connsiteY181" fmla="*/ 6544082 h 13511369"/>
                  <a:gd name="connsiteX182" fmla="*/ 9439894 w 12088748"/>
                  <a:gd name="connsiteY182" fmla="*/ 6848883 h 13511369"/>
                  <a:gd name="connsiteX183" fmla="*/ 9601819 w 12088748"/>
                  <a:gd name="connsiteY183" fmla="*/ 6882220 h 13511369"/>
                  <a:gd name="connsiteX184" fmla="*/ 9808987 w 12088748"/>
                  <a:gd name="connsiteY184" fmla="*/ 6696482 h 13511369"/>
                  <a:gd name="connsiteX185" fmla="*/ 9847088 w 12088748"/>
                  <a:gd name="connsiteY185" fmla="*/ 6794114 h 13511369"/>
                  <a:gd name="connsiteX186" fmla="*/ 9994726 w 12088748"/>
                  <a:gd name="connsiteY186" fmla="*/ 6717914 h 13511369"/>
                  <a:gd name="connsiteX187" fmla="*/ 9894713 w 12088748"/>
                  <a:gd name="connsiteY187" fmla="*/ 6956040 h 13511369"/>
                  <a:gd name="connsiteX188" fmla="*/ 10037588 w 12088748"/>
                  <a:gd name="connsiteY188" fmla="*/ 6898889 h 13511369"/>
                  <a:gd name="connsiteX189" fmla="*/ 10004251 w 12088748"/>
                  <a:gd name="connsiteY189" fmla="*/ 6986996 h 13511369"/>
                  <a:gd name="connsiteX190" fmla="*/ 10235232 w 12088748"/>
                  <a:gd name="connsiteY190" fmla="*/ 6984614 h 13511369"/>
                  <a:gd name="connsiteX191" fmla="*/ 10075687 w 12088748"/>
                  <a:gd name="connsiteY191" fmla="*/ 7039382 h 13511369"/>
                  <a:gd name="connsiteX192" fmla="*/ 9966151 w 12088748"/>
                  <a:gd name="connsiteY192" fmla="*/ 7096533 h 13511369"/>
                  <a:gd name="connsiteX193" fmla="*/ 9847088 w 12088748"/>
                  <a:gd name="connsiteY193" fmla="*/ 7210833 h 13511369"/>
                  <a:gd name="connsiteX194" fmla="*/ 9882806 w 12088748"/>
                  <a:gd name="connsiteY194" fmla="*/ 7270363 h 13511369"/>
                  <a:gd name="connsiteX195" fmla="*/ 9925669 w 12088748"/>
                  <a:gd name="connsiteY195" fmla="*/ 7320371 h 13511369"/>
                  <a:gd name="connsiteX196" fmla="*/ 10004251 w 12088748"/>
                  <a:gd name="connsiteY196" fmla="*/ 7287033 h 13511369"/>
                  <a:gd name="connsiteX197" fmla="*/ 10016156 w 12088748"/>
                  <a:gd name="connsiteY197" fmla="*/ 7348944 h 13511369"/>
                  <a:gd name="connsiteX198" fmla="*/ 10130457 w 12088748"/>
                  <a:gd name="connsiteY198" fmla="*/ 7210833 h 13511369"/>
                  <a:gd name="connsiteX199" fmla="*/ 10166176 w 12088748"/>
                  <a:gd name="connsiteY199" fmla="*/ 7356089 h 13511369"/>
                  <a:gd name="connsiteX200" fmla="*/ 10261426 w 12088748"/>
                  <a:gd name="connsiteY200" fmla="*/ 7239408 h 13511369"/>
                  <a:gd name="connsiteX201" fmla="*/ 10287619 w 12088748"/>
                  <a:gd name="connsiteY201" fmla="*/ 7401332 h 13511369"/>
                  <a:gd name="connsiteX202" fmla="*/ 10361437 w 12088748"/>
                  <a:gd name="connsiteY202" fmla="*/ 7477532 h 13511369"/>
                  <a:gd name="connsiteX203" fmla="*/ 10151887 w 12088748"/>
                  <a:gd name="connsiteY203" fmla="*/ 7591832 h 13511369"/>
                  <a:gd name="connsiteX204" fmla="*/ 10304288 w 12088748"/>
                  <a:gd name="connsiteY204" fmla="*/ 7741852 h 13511369"/>
                  <a:gd name="connsiteX205" fmla="*/ 10335244 w 12088748"/>
                  <a:gd name="connsiteY205" fmla="*/ 7644221 h 13511369"/>
                  <a:gd name="connsiteX206" fmla="*/ 10406680 w 12088748"/>
                  <a:gd name="connsiteY206" fmla="*/ 7732326 h 13511369"/>
                  <a:gd name="connsiteX207" fmla="*/ 10528126 w 12088748"/>
                  <a:gd name="connsiteY207" fmla="*/ 7691846 h 13511369"/>
                  <a:gd name="connsiteX208" fmla="*/ 10532887 w 12088748"/>
                  <a:gd name="connsiteY208" fmla="*/ 7777570 h 13511369"/>
                  <a:gd name="connsiteX209" fmla="*/ 10530506 w 12088748"/>
                  <a:gd name="connsiteY209" fmla="*/ 7875200 h 13511369"/>
                  <a:gd name="connsiteX210" fmla="*/ 10640043 w 12088748"/>
                  <a:gd name="connsiteY210" fmla="*/ 7837101 h 13511369"/>
                  <a:gd name="connsiteX211" fmla="*/ 10680526 w 12088748"/>
                  <a:gd name="connsiteY211" fmla="*/ 8075227 h 13511369"/>
                  <a:gd name="connsiteX212" fmla="*/ 10818637 w 12088748"/>
                  <a:gd name="connsiteY212" fmla="*/ 8106182 h 13511369"/>
                  <a:gd name="connsiteX213" fmla="*/ 10832925 w 12088748"/>
                  <a:gd name="connsiteY213" fmla="*/ 7815670 h 13511369"/>
                  <a:gd name="connsiteX214" fmla="*/ 10923413 w 12088748"/>
                  <a:gd name="connsiteY214" fmla="*/ 7791858 h 13511369"/>
                  <a:gd name="connsiteX215" fmla="*/ 10992469 w 12088748"/>
                  <a:gd name="connsiteY215" fmla="*/ 7620407 h 13511369"/>
                  <a:gd name="connsiteX216" fmla="*/ 10954369 w 12088748"/>
                  <a:gd name="connsiteY216" fmla="*/ 7491821 h 13511369"/>
                  <a:gd name="connsiteX217" fmla="*/ 10859119 w 12088748"/>
                  <a:gd name="connsiteY217" fmla="*/ 7479913 h 13511369"/>
                  <a:gd name="connsiteX218" fmla="*/ 10906743 w 12088748"/>
                  <a:gd name="connsiteY218" fmla="*/ 7360851 h 13511369"/>
                  <a:gd name="connsiteX219" fmla="*/ 10801969 w 12088748"/>
                  <a:gd name="connsiteY219" fmla="*/ 7289414 h 13511369"/>
                  <a:gd name="connsiteX220" fmla="*/ 10761487 w 12088748"/>
                  <a:gd name="connsiteY220" fmla="*/ 7058432 h 13511369"/>
                  <a:gd name="connsiteX221" fmla="*/ 10443987 w 12088748"/>
                  <a:gd name="connsiteY221" fmla="*/ 7020332 h 13511369"/>
                  <a:gd name="connsiteX222" fmla="*/ 10513838 w 12088748"/>
                  <a:gd name="connsiteY222" fmla="*/ 6915558 h 13511369"/>
                  <a:gd name="connsiteX223" fmla="*/ 10637663 w 12088748"/>
                  <a:gd name="connsiteY223" fmla="*/ 6896508 h 13511369"/>
                  <a:gd name="connsiteX224" fmla="*/ 10647187 w 12088748"/>
                  <a:gd name="connsiteY224" fmla="*/ 6810782 h 13511369"/>
                  <a:gd name="connsiteX225" fmla="*/ 10859912 w 12088748"/>
                  <a:gd name="connsiteY225" fmla="*/ 6899682 h 13511369"/>
                  <a:gd name="connsiteX226" fmla="*/ 10875787 w 12088748"/>
                  <a:gd name="connsiteY226" fmla="*/ 6677432 h 13511369"/>
                  <a:gd name="connsiteX227" fmla="*/ 10666237 w 12088748"/>
                  <a:gd name="connsiteY227" fmla="*/ 6772682 h 13511369"/>
                  <a:gd name="connsiteX228" fmla="*/ 10590037 w 12088748"/>
                  <a:gd name="connsiteY228" fmla="*/ 6544082 h 13511369"/>
                  <a:gd name="connsiteX229" fmla="*/ 10361437 w 12088748"/>
                  <a:gd name="connsiteY229" fmla="*/ 6753632 h 13511369"/>
                  <a:gd name="connsiteX230" fmla="*/ 10374138 w 12088748"/>
                  <a:gd name="connsiteY230" fmla="*/ 6588533 h 13511369"/>
                  <a:gd name="connsiteX231" fmla="*/ 10386837 w 12088748"/>
                  <a:gd name="connsiteY231" fmla="*/ 6464707 h 13511369"/>
                  <a:gd name="connsiteX232" fmla="*/ 10331672 w 12088748"/>
                  <a:gd name="connsiteY232" fmla="*/ 6436675 h 13511369"/>
                  <a:gd name="connsiteX233" fmla="*/ 10278888 w 12088748"/>
                  <a:gd name="connsiteY233" fmla="*/ 6452008 h 13511369"/>
                  <a:gd name="connsiteX234" fmla="*/ 10158237 w 12088748"/>
                  <a:gd name="connsiteY234" fmla="*/ 6236107 h 13511369"/>
                  <a:gd name="connsiteX235" fmla="*/ 10323338 w 12088748"/>
                  <a:gd name="connsiteY235" fmla="*/ 6274208 h 13511369"/>
                  <a:gd name="connsiteX236" fmla="*/ 10564638 w 12088748"/>
                  <a:gd name="connsiteY236" fmla="*/ 6274208 h 13511369"/>
                  <a:gd name="connsiteX237" fmla="*/ 10694812 w 12088748"/>
                  <a:gd name="connsiteY237" fmla="*/ 6134507 h 13511369"/>
                  <a:gd name="connsiteX238" fmla="*/ 10593213 w 12088748"/>
                  <a:gd name="connsiteY238" fmla="*/ 6023383 h 13511369"/>
                  <a:gd name="connsiteX239" fmla="*/ 10380487 w 12088748"/>
                  <a:gd name="connsiteY239" fmla="*/ 5975757 h 13511369"/>
                  <a:gd name="connsiteX240" fmla="*/ 10561462 w 12088748"/>
                  <a:gd name="connsiteY240" fmla="*/ 5845582 h 13511369"/>
                  <a:gd name="connsiteX241" fmla="*/ 10507488 w 12088748"/>
                  <a:gd name="connsiteY241" fmla="*/ 5728108 h 13511369"/>
                  <a:gd name="connsiteX242" fmla="*/ 10561463 w 12088748"/>
                  <a:gd name="connsiteY242" fmla="*/ 5607458 h 13511369"/>
                  <a:gd name="connsiteX243" fmla="*/ 10523362 w 12088748"/>
                  <a:gd name="connsiteY243" fmla="*/ 5604282 h 13511369"/>
                  <a:gd name="connsiteX244" fmla="*/ 10488438 w 12088748"/>
                  <a:gd name="connsiteY244" fmla="*/ 5528083 h 13511369"/>
                  <a:gd name="connsiteX245" fmla="*/ 10329687 w 12088748"/>
                  <a:gd name="connsiteY245" fmla="*/ 5375682 h 13511369"/>
                  <a:gd name="connsiteX246" fmla="*/ 10599563 w 12088748"/>
                  <a:gd name="connsiteY246" fmla="*/ 5480458 h 13511369"/>
                  <a:gd name="connsiteX247" fmla="*/ 10742437 w 12088748"/>
                  <a:gd name="connsiteY247" fmla="*/ 5439182 h 13511369"/>
                  <a:gd name="connsiteX248" fmla="*/ 10717038 w 12088748"/>
                  <a:gd name="connsiteY248" fmla="*/ 5686833 h 13511369"/>
                  <a:gd name="connsiteX249" fmla="*/ 10894837 w 12088748"/>
                  <a:gd name="connsiteY249" fmla="*/ 5724932 h 13511369"/>
                  <a:gd name="connsiteX250" fmla="*/ 10951988 w 12088748"/>
                  <a:gd name="connsiteY250" fmla="*/ 5550308 h 13511369"/>
                  <a:gd name="connsiteX251" fmla="*/ 10993262 w 12088748"/>
                  <a:gd name="connsiteY251" fmla="*/ 5321707 h 13511369"/>
                  <a:gd name="connsiteX252" fmla="*/ 10913888 w 12088748"/>
                  <a:gd name="connsiteY252" fmla="*/ 5118508 h 13511369"/>
                  <a:gd name="connsiteX253" fmla="*/ 10856737 w 12088748"/>
                  <a:gd name="connsiteY253" fmla="*/ 5020082 h 13511369"/>
                  <a:gd name="connsiteX254" fmla="*/ 10777363 w 12088748"/>
                  <a:gd name="connsiteY254" fmla="*/ 5137558 h 13511369"/>
                  <a:gd name="connsiteX255" fmla="*/ 10707513 w 12088748"/>
                  <a:gd name="connsiteY255" fmla="*/ 5096283 h 13511369"/>
                  <a:gd name="connsiteX256" fmla="*/ 10675763 w 12088748"/>
                  <a:gd name="connsiteY256" fmla="*/ 5216933 h 13511369"/>
                  <a:gd name="connsiteX257" fmla="*/ 10574162 w 12088748"/>
                  <a:gd name="connsiteY257" fmla="*/ 5220107 h 13511369"/>
                  <a:gd name="connsiteX258" fmla="*/ 10494787 w 12088748"/>
                  <a:gd name="connsiteY258" fmla="*/ 5077232 h 13511369"/>
                  <a:gd name="connsiteX259" fmla="*/ 10456687 w 12088748"/>
                  <a:gd name="connsiteY259" fmla="*/ 4924832 h 13511369"/>
                  <a:gd name="connsiteX260" fmla="*/ 10240787 w 12088748"/>
                  <a:gd name="connsiteY260" fmla="*/ 4928007 h 13511369"/>
                  <a:gd name="connsiteX261" fmla="*/ 10266187 w 12088748"/>
                  <a:gd name="connsiteY261" fmla="*/ 5153432 h 13511369"/>
                  <a:gd name="connsiteX262" fmla="*/ 10228088 w 12088748"/>
                  <a:gd name="connsiteY262" fmla="*/ 4959758 h 13511369"/>
                  <a:gd name="connsiteX263" fmla="*/ 10183637 w 12088748"/>
                  <a:gd name="connsiteY263" fmla="*/ 4972457 h 13511369"/>
                  <a:gd name="connsiteX264" fmla="*/ 10113787 w 12088748"/>
                  <a:gd name="connsiteY264" fmla="*/ 4861332 h 13511369"/>
                  <a:gd name="connsiteX265" fmla="*/ 10018538 w 12088748"/>
                  <a:gd name="connsiteY265" fmla="*/ 4931183 h 13511369"/>
                  <a:gd name="connsiteX266" fmla="*/ 9862962 w 12088748"/>
                  <a:gd name="connsiteY266" fmla="*/ 5058182 h 13511369"/>
                  <a:gd name="connsiteX267" fmla="*/ 10228087 w 12088748"/>
                  <a:gd name="connsiteY267" fmla="*/ 4724807 h 13511369"/>
                  <a:gd name="connsiteX268" fmla="*/ 10372550 w 12088748"/>
                  <a:gd name="connsiteY268" fmla="*/ 4634321 h 13511369"/>
                  <a:gd name="connsiteX269" fmla="*/ 10590037 w 12088748"/>
                  <a:gd name="connsiteY269" fmla="*/ 4581932 h 13511369"/>
                  <a:gd name="connsiteX270" fmla="*/ 10628138 w 12088748"/>
                  <a:gd name="connsiteY270" fmla="*/ 4461283 h 13511369"/>
                  <a:gd name="connsiteX271" fmla="*/ 10799588 w 12088748"/>
                  <a:gd name="connsiteY271" fmla="*/ 4334283 h 13511369"/>
                  <a:gd name="connsiteX272" fmla="*/ 10831337 w 12088748"/>
                  <a:gd name="connsiteY272" fmla="*/ 4080282 h 13511369"/>
                  <a:gd name="connsiteX273" fmla="*/ 10599562 w 12088748"/>
                  <a:gd name="connsiteY273" fmla="*/ 3997732 h 13511369"/>
                  <a:gd name="connsiteX274" fmla="*/ 10282063 w 12088748"/>
                  <a:gd name="connsiteY274" fmla="*/ 3950108 h 13511369"/>
                  <a:gd name="connsiteX275" fmla="*/ 10151887 w 12088748"/>
                  <a:gd name="connsiteY275" fmla="*/ 4010432 h 13511369"/>
                  <a:gd name="connsiteX276" fmla="*/ 10177288 w 12088748"/>
                  <a:gd name="connsiteY276" fmla="*/ 3845333 h 13511369"/>
                  <a:gd name="connsiteX277" fmla="*/ 10126488 w 12088748"/>
                  <a:gd name="connsiteY277" fmla="*/ 3670708 h 13511369"/>
                  <a:gd name="connsiteX278" fmla="*/ 10240787 w 12088748"/>
                  <a:gd name="connsiteY278" fmla="*/ 3708807 h 13511369"/>
                  <a:gd name="connsiteX279" fmla="*/ 10361438 w 12088748"/>
                  <a:gd name="connsiteY279" fmla="*/ 3600858 h 13511369"/>
                  <a:gd name="connsiteX280" fmla="*/ 10551938 w 12088748"/>
                  <a:gd name="connsiteY280" fmla="*/ 3661183 h 13511369"/>
                  <a:gd name="connsiteX281" fmla="*/ 10564638 w 12088748"/>
                  <a:gd name="connsiteY281" fmla="*/ 3477033 h 13511369"/>
                  <a:gd name="connsiteX282" fmla="*/ 10704337 w 12088748"/>
                  <a:gd name="connsiteY282" fmla="*/ 3515132 h 13511369"/>
                  <a:gd name="connsiteX283" fmla="*/ 10818637 w 12088748"/>
                  <a:gd name="connsiteY283" fmla="*/ 3210332 h 13511369"/>
                  <a:gd name="connsiteX284" fmla="*/ 10920238 w 12088748"/>
                  <a:gd name="connsiteY284" fmla="*/ 3299233 h 13511369"/>
                  <a:gd name="connsiteX285" fmla="*/ 11059937 w 12088748"/>
                  <a:gd name="connsiteY285" fmla="*/ 3283357 h 13511369"/>
                  <a:gd name="connsiteX286" fmla="*/ 11094862 w 12088748"/>
                  <a:gd name="connsiteY286" fmla="*/ 3508782 h 13511369"/>
                  <a:gd name="connsiteX287" fmla="*/ 11171063 w 12088748"/>
                  <a:gd name="connsiteY287" fmla="*/ 3251608 h 13511369"/>
                  <a:gd name="connsiteX288" fmla="*/ 11094863 w 12088748"/>
                  <a:gd name="connsiteY288" fmla="*/ 3165883 h 13511369"/>
                  <a:gd name="connsiteX289" fmla="*/ 11180587 w 12088748"/>
                  <a:gd name="connsiteY289" fmla="*/ 2911882 h 13511369"/>
                  <a:gd name="connsiteX290" fmla="*/ 10999613 w 12088748"/>
                  <a:gd name="connsiteY290" fmla="*/ 2988083 h 13511369"/>
                  <a:gd name="connsiteX291" fmla="*/ 10971037 w 12088748"/>
                  <a:gd name="connsiteY291" fmla="*/ 2918232 h 13511369"/>
                  <a:gd name="connsiteX292" fmla="*/ 10780537 w 12088748"/>
                  <a:gd name="connsiteY292" fmla="*/ 2715032 h 13511369"/>
                  <a:gd name="connsiteX293" fmla="*/ 10748788 w 12088748"/>
                  <a:gd name="connsiteY293" fmla="*/ 2530883 h 13511369"/>
                  <a:gd name="connsiteX294" fmla="*/ 10717038 w 12088748"/>
                  <a:gd name="connsiteY294" fmla="*/ 2435633 h 13511369"/>
                  <a:gd name="connsiteX295" fmla="*/ 10818637 w 12088748"/>
                  <a:gd name="connsiteY295" fmla="*/ 2334032 h 13511369"/>
                  <a:gd name="connsiteX296" fmla="*/ 11078988 w 12088748"/>
                  <a:gd name="connsiteY296" fmla="*/ 2099083 h 13511369"/>
                  <a:gd name="connsiteX297" fmla="*/ 11199637 w 12088748"/>
                  <a:gd name="connsiteY297" fmla="*/ 2118132 h 13511369"/>
                  <a:gd name="connsiteX298" fmla="*/ 11269488 w 12088748"/>
                  <a:gd name="connsiteY298" fmla="*/ 2029233 h 13511369"/>
                  <a:gd name="connsiteX299" fmla="*/ 11504437 w 12088748"/>
                  <a:gd name="connsiteY299" fmla="*/ 1921282 h 13511369"/>
                  <a:gd name="connsiteX300" fmla="*/ 11358388 w 12088748"/>
                  <a:gd name="connsiteY300" fmla="*/ 1851433 h 13511369"/>
                  <a:gd name="connsiteX301" fmla="*/ 11275837 w 12088748"/>
                  <a:gd name="connsiteY301" fmla="*/ 1705382 h 13511369"/>
                  <a:gd name="connsiteX302" fmla="*/ 11377437 w 12088748"/>
                  <a:gd name="connsiteY302" fmla="*/ 1279932 h 13511369"/>
                  <a:gd name="connsiteX303" fmla="*/ 11256787 w 12088748"/>
                  <a:gd name="connsiteY303" fmla="*/ 1019582 h 13511369"/>
                  <a:gd name="connsiteX304" fmla="*/ 11478244 w 12088748"/>
                  <a:gd name="connsiteY304" fmla="*/ 1355338 h 13511369"/>
                  <a:gd name="connsiteX305" fmla="*/ 11562778 w 12088748"/>
                  <a:gd name="connsiteY305" fmla="*/ 1269363 h 13511369"/>
                  <a:gd name="connsiteX306" fmla="*/ 11655250 w 12088748"/>
                  <a:gd name="connsiteY306" fmla="*/ 1156107 h 13511369"/>
                  <a:gd name="connsiteX307" fmla="*/ 11891787 w 12088748"/>
                  <a:gd name="connsiteY307" fmla="*/ 1476782 h 13511369"/>
                  <a:gd name="connsiteX308" fmla="*/ 11946159 w 12088748"/>
                  <a:gd name="connsiteY308" fmla="*/ 1559875 h 13511369"/>
                  <a:gd name="connsiteX309" fmla="*/ 12088637 w 12088748"/>
                  <a:gd name="connsiteY309" fmla="*/ 1578383 h 13511369"/>
                  <a:gd name="connsiteX310" fmla="*/ 11923537 w 12088748"/>
                  <a:gd name="connsiteY310" fmla="*/ 1133883 h 13511369"/>
                  <a:gd name="connsiteX311" fmla="*/ 11910837 w 12088748"/>
                  <a:gd name="connsiteY311" fmla="*/ 917982 h 13511369"/>
                  <a:gd name="connsiteX312" fmla="*/ 11777487 w 12088748"/>
                  <a:gd name="connsiteY312" fmla="*/ 721132 h 13511369"/>
                  <a:gd name="connsiteX313" fmla="*/ 11752087 w 12088748"/>
                  <a:gd name="connsiteY313" fmla="*/ 448082 h 13511369"/>
                  <a:gd name="connsiteX314" fmla="*/ 11294887 w 12088748"/>
                  <a:gd name="connsiteY314" fmla="*/ 168683 h 13511369"/>
                  <a:gd name="connsiteX315" fmla="*/ 11180587 w 12088748"/>
                  <a:gd name="connsiteY315" fmla="*/ 67082 h 13511369"/>
                  <a:gd name="connsiteX316" fmla="*/ 10774187 w 12088748"/>
                  <a:gd name="connsiteY316" fmla="*/ 86132 h 13511369"/>
                  <a:gd name="connsiteX317" fmla="*/ 10507487 w 12088748"/>
                  <a:gd name="connsiteY317" fmla="*/ 41682 h 13511369"/>
                  <a:gd name="connsiteX318" fmla="*/ 10434065 w 12088748"/>
                  <a:gd name="connsiteY318" fmla="*/ 278763 h 13511369"/>
                  <a:gd name="connsiteX319" fmla="*/ 10488834 w 12088748"/>
                  <a:gd name="connsiteY319" fmla="*/ 581181 h 13511369"/>
                  <a:gd name="connsiteX320" fmla="*/ 10436447 w 12088748"/>
                  <a:gd name="connsiteY320" fmla="*/ 747869 h 13511369"/>
                  <a:gd name="connsiteX321" fmla="*/ 10488834 w 12088748"/>
                  <a:gd name="connsiteY321" fmla="*/ 890744 h 13511369"/>
                  <a:gd name="connsiteX322" fmla="*/ 10475737 w 12088748"/>
                  <a:gd name="connsiteY322" fmla="*/ 1095782 h 13511369"/>
                  <a:gd name="connsiteX323" fmla="*/ 10398347 w 12088748"/>
                  <a:gd name="connsiteY323" fmla="*/ 1105056 h 13511369"/>
                  <a:gd name="connsiteX324" fmla="*/ 10295953 w 12088748"/>
                  <a:gd name="connsiteY324" fmla="*/ 1193163 h 13511369"/>
                  <a:gd name="connsiteX325" fmla="*/ 10288809 w 12088748"/>
                  <a:gd name="connsiteY325" fmla="*/ 1283650 h 13511369"/>
                  <a:gd name="connsiteX326" fmla="*/ 10150697 w 12088748"/>
                  <a:gd name="connsiteY326" fmla="*/ 1397950 h 13511369"/>
                  <a:gd name="connsiteX327" fmla="*/ 10176890 w 12088748"/>
                  <a:gd name="connsiteY327" fmla="*/ 1555113 h 13511369"/>
                  <a:gd name="connsiteX328" fmla="*/ 10267378 w 12088748"/>
                  <a:gd name="connsiteY328" fmla="*/ 1640838 h 13511369"/>
                  <a:gd name="connsiteX329" fmla="*/ 10168556 w 12088748"/>
                  <a:gd name="connsiteY329" fmla="*/ 1710144 h 13511369"/>
                  <a:gd name="connsiteX330" fmla="*/ 10169747 w 12088748"/>
                  <a:gd name="connsiteY330" fmla="*/ 1974212 h 13511369"/>
                  <a:gd name="connsiteX331" fmla="*/ 10195940 w 12088748"/>
                  <a:gd name="connsiteY331" fmla="*/ 2128994 h 13511369"/>
                  <a:gd name="connsiteX332" fmla="*/ 9986390 w 12088748"/>
                  <a:gd name="connsiteY332" fmla="*/ 2152806 h 13511369"/>
                  <a:gd name="connsiteX333" fmla="*/ 10012584 w 12088748"/>
                  <a:gd name="connsiteY333" fmla="*/ 2438556 h 13511369"/>
                  <a:gd name="connsiteX334" fmla="*/ 9923287 w 12088748"/>
                  <a:gd name="connsiteY334" fmla="*/ 2486432 h 13511369"/>
                  <a:gd name="connsiteX335" fmla="*/ 9836372 w 12088748"/>
                  <a:gd name="connsiteY335" fmla="*/ 2433794 h 13511369"/>
                  <a:gd name="connsiteX336" fmla="*/ 9698259 w 12088748"/>
                  <a:gd name="connsiteY336" fmla="*/ 2379025 h 13511369"/>
                  <a:gd name="connsiteX337" fmla="*/ 9650634 w 12088748"/>
                  <a:gd name="connsiteY337" fmla="*/ 2271869 h 13511369"/>
                  <a:gd name="connsiteX338" fmla="*/ 9519665 w 12088748"/>
                  <a:gd name="connsiteY338" fmla="*/ 2290919 h 13511369"/>
                  <a:gd name="connsiteX339" fmla="*/ 9305353 w 12088748"/>
                  <a:gd name="connsiteY339" fmla="*/ 2112325 h 13511369"/>
                  <a:gd name="connsiteX340" fmla="*/ 9176765 w 12088748"/>
                  <a:gd name="connsiteY340" fmla="*/ 2209956 h 13511369"/>
                  <a:gd name="connsiteX341" fmla="*/ 9123187 w 12088748"/>
                  <a:gd name="connsiteY341" fmla="*/ 2105432 h 13511369"/>
                  <a:gd name="connsiteX342" fmla="*/ 8936259 w 12088748"/>
                  <a:gd name="connsiteY342" fmla="*/ 2012313 h 13511369"/>
                  <a:gd name="connsiteX343" fmla="*/ 8874347 w 12088748"/>
                  <a:gd name="connsiteY343" fmla="*/ 2231388 h 13511369"/>
                  <a:gd name="connsiteX344" fmla="*/ 8881490 w 12088748"/>
                  <a:gd name="connsiteY344" fmla="*/ 2321875 h 13511369"/>
                  <a:gd name="connsiteX345" fmla="*/ 8781478 w 12088748"/>
                  <a:gd name="connsiteY345" fmla="*/ 2293300 h 13511369"/>
                  <a:gd name="connsiteX346" fmla="*/ 8579072 w 12088748"/>
                  <a:gd name="connsiteY346" fmla="*/ 2374263 h 13511369"/>
                  <a:gd name="connsiteX347" fmla="*/ 8418337 w 12088748"/>
                  <a:gd name="connsiteY347" fmla="*/ 2848382 h 13511369"/>
                  <a:gd name="connsiteX348" fmla="*/ 8300465 w 12088748"/>
                  <a:gd name="connsiteY348" fmla="*/ 2740975 h 13511369"/>
                  <a:gd name="connsiteX349" fmla="*/ 8262365 w 12088748"/>
                  <a:gd name="connsiteY349" fmla="*/ 2845750 h 13511369"/>
                  <a:gd name="connsiteX350" fmla="*/ 8095678 w 12088748"/>
                  <a:gd name="connsiteY350" fmla="*/ 2810031 h 13511369"/>
                  <a:gd name="connsiteX351" fmla="*/ 8019478 w 12088748"/>
                  <a:gd name="connsiteY351" fmla="*/ 2614769 h 13511369"/>
                  <a:gd name="connsiteX352" fmla="*/ 7595615 w 12088748"/>
                  <a:gd name="connsiteY352" fmla="*/ 2443319 h 13511369"/>
                  <a:gd name="connsiteX353" fmla="*/ 7526559 w 12088748"/>
                  <a:gd name="connsiteY353" fmla="*/ 2407600 h 13511369"/>
                  <a:gd name="connsiteX354" fmla="*/ 7613237 w 12088748"/>
                  <a:gd name="connsiteY354"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43228 w 12088748"/>
                  <a:gd name="connsiteY6" fmla="*/ 1752756 h 13511369"/>
                  <a:gd name="connsiteX7" fmla="*/ 7618237 w 12088748"/>
                  <a:gd name="connsiteY7" fmla="*/ 1552982 h 13511369"/>
                  <a:gd name="connsiteX8" fmla="*/ 7512272 w 12088748"/>
                  <a:gd name="connsiteY8" fmla="*/ 1428906 h 13511369"/>
                  <a:gd name="connsiteX9" fmla="*/ 6052565 w 12088748"/>
                  <a:gd name="connsiteY9" fmla="*/ 1269363 h 13511369"/>
                  <a:gd name="connsiteX10" fmla="*/ 1767267 w 12088748"/>
                  <a:gd name="connsiteY10" fmla="*/ 1915634 h 13511369"/>
                  <a:gd name="connsiteX11" fmla="*/ 2814065 w 12088748"/>
                  <a:gd name="connsiteY11" fmla="*/ 5819932 h 13511369"/>
                  <a:gd name="connsiteX12" fmla="*/ 2846212 w 12088748"/>
                  <a:gd name="connsiteY12" fmla="*/ 6036875 h 13511369"/>
                  <a:gd name="connsiteX13" fmla="*/ 2836687 w 12088748"/>
                  <a:gd name="connsiteY13" fmla="*/ 6239282 h 13511369"/>
                  <a:gd name="connsiteX14" fmla="*/ 2611659 w 12088748"/>
                  <a:gd name="connsiteY14" fmla="*/ 6322375 h 13511369"/>
                  <a:gd name="connsiteX15" fmla="*/ 2627137 w 12088748"/>
                  <a:gd name="connsiteY15" fmla="*/ 6448832 h 13511369"/>
                  <a:gd name="connsiteX16" fmla="*/ 2531887 w 12088748"/>
                  <a:gd name="connsiteY16" fmla="*/ 6696482 h 13511369"/>
                  <a:gd name="connsiteX17" fmla="*/ 2585465 w 12088748"/>
                  <a:gd name="connsiteY17" fmla="*/ 6812913 h 13511369"/>
                  <a:gd name="connsiteX18" fmla="*/ 2535459 w 12088748"/>
                  <a:gd name="connsiteY18" fmla="*/ 6872444 h 13511369"/>
                  <a:gd name="connsiteX19" fmla="*/ 2478309 w 12088748"/>
                  <a:gd name="connsiteY19" fmla="*/ 6981982 h 13511369"/>
                  <a:gd name="connsiteX20" fmla="*/ 2365199 w 12088748"/>
                  <a:gd name="connsiteY20" fmla="*/ 7022714 h 13511369"/>
                  <a:gd name="connsiteX21" fmla="*/ 2123503 w 12088748"/>
                  <a:gd name="connsiteY21" fmla="*/ 7248682 h 13511369"/>
                  <a:gd name="connsiteX22" fmla="*/ 2171128 w 12088748"/>
                  <a:gd name="connsiteY22" fmla="*/ 7551100 h 13511369"/>
                  <a:gd name="connsiteX23" fmla="*/ 2143743 w 12088748"/>
                  <a:gd name="connsiteY23" fmla="*/ 7627551 h 13511369"/>
                  <a:gd name="connsiteX24" fmla="*/ 1973484 w 12088748"/>
                  <a:gd name="connsiteY24" fmla="*/ 7703500 h 13511369"/>
                  <a:gd name="connsiteX25" fmla="*/ 1867519 w 12088748"/>
                  <a:gd name="connsiteY25" fmla="*/ 7841863 h 13511369"/>
                  <a:gd name="connsiteX26" fmla="*/ 1842515 w 12088748"/>
                  <a:gd name="connsiteY26" fmla="*/ 8084500 h 13511369"/>
                  <a:gd name="connsiteX27" fmla="*/ 1721072 w 12088748"/>
                  <a:gd name="connsiteY27" fmla="*/ 8148794 h 13511369"/>
                  <a:gd name="connsiteX28" fmla="*/ 1703212 w 12088748"/>
                  <a:gd name="connsiteY28" fmla="*/ 8291919 h 13511369"/>
                  <a:gd name="connsiteX29" fmla="*/ 1671065 w 12088748"/>
                  <a:gd name="connsiteY29" fmla="*/ 8510744 h 13511369"/>
                  <a:gd name="connsiteX30" fmla="*/ 1716309 w 12088748"/>
                  <a:gd name="connsiteY30" fmla="*/ 8653619 h 13511369"/>
                  <a:gd name="connsiteX31" fmla="*/ 1706784 w 12088748"/>
                  <a:gd name="connsiteY31" fmla="*/ 8772682 h 13511369"/>
                  <a:gd name="connsiteX32" fmla="*/ 1788937 w 12088748"/>
                  <a:gd name="connsiteY32" fmla="*/ 8963432 h 13511369"/>
                  <a:gd name="connsiteX33" fmla="*/ 1657969 w 12088748"/>
                  <a:gd name="connsiteY33" fmla="*/ 9413488 h 13511369"/>
                  <a:gd name="connsiteX34" fmla="*/ 1506759 w 12088748"/>
                  <a:gd name="connsiteY34" fmla="*/ 9498963 h 13511369"/>
                  <a:gd name="connsiteX35" fmla="*/ 1463897 w 12088748"/>
                  <a:gd name="connsiteY35" fmla="*/ 9682319 h 13511369"/>
                  <a:gd name="connsiteX36" fmla="*/ 1321022 w 12088748"/>
                  <a:gd name="connsiteY36" fmla="*/ 9748994 h 13511369"/>
                  <a:gd name="connsiteX37" fmla="*/ 1312687 w 12088748"/>
                  <a:gd name="connsiteY37" fmla="*/ 9839732 h 13511369"/>
                  <a:gd name="connsiteX38" fmla="*/ 1237678 w 12088748"/>
                  <a:gd name="connsiteY38" fmla="*/ 9970450 h 13511369"/>
                  <a:gd name="connsiteX39" fmla="*/ 1254347 w 12088748"/>
                  <a:gd name="connsiteY39" fmla="*/ 10151425 h 13511369"/>
                  <a:gd name="connsiteX40" fmla="*/ 1179337 w 12088748"/>
                  <a:gd name="connsiteY40" fmla="*/ 10315982 h 13511369"/>
                  <a:gd name="connsiteX41" fmla="*/ 932878 w 12088748"/>
                  <a:gd name="connsiteY41" fmla="*/ 10353832 h 13511369"/>
                  <a:gd name="connsiteX42" fmla="*/ 817387 w 12088748"/>
                  <a:gd name="connsiteY42" fmla="*/ 10468382 h 13511369"/>
                  <a:gd name="connsiteX43" fmla="*/ 678084 w 12088748"/>
                  <a:gd name="connsiteY43" fmla="*/ 10480038 h 13511369"/>
                  <a:gd name="connsiteX44" fmla="*/ 585215 w 12088748"/>
                  <a:gd name="connsiteY44" fmla="*/ 10544332 h 13511369"/>
                  <a:gd name="connsiteX45" fmla="*/ 497109 w 12088748"/>
                  <a:gd name="connsiteY45" fmla="*/ 10503850 h 13511369"/>
                  <a:gd name="connsiteX46" fmla="*/ 399478 w 12088748"/>
                  <a:gd name="connsiteY46" fmla="*/ 10510994 h 13511369"/>
                  <a:gd name="connsiteX47" fmla="*/ 301847 w 12088748"/>
                  <a:gd name="connsiteY47" fmla="*/ 10482419 h 13511369"/>
                  <a:gd name="connsiteX48" fmla="*/ 238743 w 12088748"/>
                  <a:gd name="connsiteY48" fmla="*/ 10535057 h 13511369"/>
                  <a:gd name="connsiteX49" fmla="*/ 17287 w 12088748"/>
                  <a:gd name="connsiteY49" fmla="*/ 10430282 h 13511369"/>
                  <a:gd name="connsiteX50" fmla="*/ 78009 w 12088748"/>
                  <a:gd name="connsiteY50" fmla="*/ 10608625 h 13511369"/>
                  <a:gd name="connsiteX51" fmla="*/ 11334 w 12088748"/>
                  <a:gd name="connsiteY51" fmla="*/ 10787219 h 13511369"/>
                  <a:gd name="connsiteX52" fmla="*/ 112537 w 12088748"/>
                  <a:gd name="connsiteY52" fmla="*/ 11056551 h 13511369"/>
                  <a:gd name="connsiteX53" fmla="*/ 8953 w 12088748"/>
                  <a:gd name="connsiteY53" fmla="*/ 11234894 h 13511369"/>
                  <a:gd name="connsiteX54" fmla="*/ 17287 w 12088748"/>
                  <a:gd name="connsiteY54" fmla="*/ 11420882 h 13511369"/>
                  <a:gd name="connsiteX55" fmla="*/ 158972 w 12088748"/>
                  <a:gd name="connsiteY55" fmla="*/ 11470638 h 13511369"/>
                  <a:gd name="connsiteX56" fmla="*/ 455437 w 12088748"/>
                  <a:gd name="connsiteY56" fmla="*/ 11497082 h 13511369"/>
                  <a:gd name="connsiteX57" fmla="*/ 623315 w 12088748"/>
                  <a:gd name="connsiteY57" fmla="*/ 11544457 h 13511369"/>
                  <a:gd name="connsiteX58" fmla="*/ 737615 w 12088748"/>
                  <a:gd name="connsiteY58" fmla="*/ 11489688 h 13511369"/>
                  <a:gd name="connsiteX59" fmla="*/ 912637 w 12088748"/>
                  <a:gd name="connsiteY59" fmla="*/ 11535182 h 13511369"/>
                  <a:gd name="connsiteX60" fmla="*/ 1078134 w 12088748"/>
                  <a:gd name="connsiteY60" fmla="*/ 11413488 h 13511369"/>
                  <a:gd name="connsiteX61" fmla="*/ 1155524 w 12088748"/>
                  <a:gd name="connsiteY61" fmla="*/ 11470889 h 13511369"/>
                  <a:gd name="connsiteX62" fmla="*/ 1294828 w 12088748"/>
                  <a:gd name="connsiteY62" fmla="*/ 11496832 h 13511369"/>
                  <a:gd name="connsiteX63" fmla="*/ 1466278 w 12088748"/>
                  <a:gd name="connsiteY63" fmla="*/ 11508738 h 13511369"/>
                  <a:gd name="connsiteX64" fmla="*/ 1552003 w 12088748"/>
                  <a:gd name="connsiteY64" fmla="*/ 11573032 h 13511369"/>
                  <a:gd name="connsiteX65" fmla="*/ 1652015 w 12088748"/>
                  <a:gd name="connsiteY65" fmla="*/ 11580175 h 13511369"/>
                  <a:gd name="connsiteX66" fmla="*/ 1731787 w 12088748"/>
                  <a:gd name="connsiteY66" fmla="*/ 11592332 h 13511369"/>
                  <a:gd name="connsiteX67" fmla="*/ 1659159 w 12088748"/>
                  <a:gd name="connsiteY67" fmla="*/ 11737338 h 13511369"/>
                  <a:gd name="connsiteX68" fmla="*/ 1693687 w 12088748"/>
                  <a:gd name="connsiteY68" fmla="*/ 11992382 h 13511369"/>
                  <a:gd name="connsiteX69" fmla="*/ 1871090 w 12088748"/>
                  <a:gd name="connsiteY69" fmla="*/ 12130244 h 13511369"/>
                  <a:gd name="connsiteX70" fmla="*/ 1993724 w 12088748"/>
                  <a:gd name="connsiteY70" fmla="*/ 12056676 h 13511369"/>
                  <a:gd name="connsiteX71" fmla="*/ 2066353 w 12088748"/>
                  <a:gd name="connsiteY71" fmla="*/ 12104050 h 13511369"/>
                  <a:gd name="connsiteX72" fmla="*/ 2142553 w 12088748"/>
                  <a:gd name="connsiteY72" fmla="*/ 12034994 h 13511369"/>
                  <a:gd name="connsiteX73" fmla="*/ 2242565 w 12088748"/>
                  <a:gd name="connsiteY73" fmla="*/ 12058807 h 13511369"/>
                  <a:gd name="connsiteX74" fmla="*/ 2473547 w 12088748"/>
                  <a:gd name="connsiteY74" fmla="*/ 12008800 h 13511369"/>
                  <a:gd name="connsiteX75" fmla="*/ 2524743 w 12088748"/>
                  <a:gd name="connsiteY75" fmla="*/ 11899513 h 13511369"/>
                  <a:gd name="connsiteX76" fmla="*/ 2893837 w 12088748"/>
                  <a:gd name="connsiteY76" fmla="*/ 12030482 h 13511369"/>
                  <a:gd name="connsiteX77" fmla="*/ 2983134 w 12088748"/>
                  <a:gd name="connsiteY77" fmla="*/ 12018325 h 13511369"/>
                  <a:gd name="connsiteX78" fmla="*/ 3084337 w 12088748"/>
                  <a:gd name="connsiteY78" fmla="*/ 12182882 h 13511369"/>
                  <a:gd name="connsiteX79" fmla="*/ 3323653 w 12088748"/>
                  <a:gd name="connsiteY79" fmla="*/ 12127863 h 13511369"/>
                  <a:gd name="connsiteX80" fmla="*/ 3433190 w 12088748"/>
                  <a:gd name="connsiteY80" fmla="*/ 12196919 h 13511369"/>
                  <a:gd name="connsiteX81" fmla="*/ 3586781 w 12088748"/>
                  <a:gd name="connsiteY81" fmla="*/ 12266226 h 13511369"/>
                  <a:gd name="connsiteX82" fmla="*/ 3522487 w 12088748"/>
                  <a:gd name="connsiteY82" fmla="*/ 12387670 h 13511369"/>
                  <a:gd name="connsiteX83" fmla="*/ 3607022 w 12088748"/>
                  <a:gd name="connsiteY83" fmla="*/ 12592207 h 13511369"/>
                  <a:gd name="connsiteX84" fmla="*/ 3560587 w 12088748"/>
                  <a:gd name="connsiteY84" fmla="*/ 12773432 h 13511369"/>
                  <a:gd name="connsiteX85" fmla="*/ 3545109 w 12088748"/>
                  <a:gd name="connsiteY85" fmla="*/ 12987494 h 13511369"/>
                  <a:gd name="connsiteX86" fmla="*/ 3636787 w 12088748"/>
                  <a:gd name="connsiteY86" fmla="*/ 13211582 h 13511369"/>
                  <a:gd name="connsiteX87" fmla="*/ 3922537 w 12088748"/>
                  <a:gd name="connsiteY87" fmla="*/ 13440182 h 13511369"/>
                  <a:gd name="connsiteX88" fmla="*/ 4514278 w 12088748"/>
                  <a:gd name="connsiteY88" fmla="*/ 13511369 h 13511369"/>
                  <a:gd name="connsiteX89" fmla="*/ 4549996 w 12088748"/>
                  <a:gd name="connsiteY89" fmla="*/ 13442312 h 13511369"/>
                  <a:gd name="connsiteX90" fmla="*/ 4208287 w 12088748"/>
                  <a:gd name="connsiteY90" fmla="*/ 13154432 h 13511369"/>
                  <a:gd name="connsiteX91" fmla="*/ 4635722 w 12088748"/>
                  <a:gd name="connsiteY91" fmla="*/ 13268482 h 13511369"/>
                  <a:gd name="connsiteX92" fmla="*/ 4951237 w 12088748"/>
                  <a:gd name="connsiteY92" fmla="*/ 13268732 h 13511369"/>
                  <a:gd name="connsiteX93" fmla="*/ 5052440 w 12088748"/>
                  <a:gd name="connsiteY93" fmla="*/ 13058932 h 13511369"/>
                  <a:gd name="connsiteX94" fmla="*/ 5011959 w 12088748"/>
                  <a:gd name="connsiteY94" fmla="*/ 12985113 h 13511369"/>
                  <a:gd name="connsiteX95" fmla="*/ 5008387 w 12088748"/>
                  <a:gd name="connsiteY95" fmla="*/ 12678182 h 13511369"/>
                  <a:gd name="connsiteX96" fmla="*/ 5084587 w 12088748"/>
                  <a:gd name="connsiteY96" fmla="*/ 12563882 h 13511369"/>
                  <a:gd name="connsiteX97" fmla="*/ 5046487 w 12088748"/>
                  <a:gd name="connsiteY97" fmla="*/ 12225745 h 13511369"/>
                  <a:gd name="connsiteX98" fmla="*/ 5375100 w 12088748"/>
                  <a:gd name="connsiteY98" fmla="*/ 12097157 h 13511369"/>
                  <a:gd name="connsiteX99" fmla="*/ 5656087 w 12088748"/>
                  <a:gd name="connsiteY99" fmla="*/ 12180502 h 13511369"/>
                  <a:gd name="connsiteX100" fmla="*/ 5541787 w 12088748"/>
                  <a:gd name="connsiteY100" fmla="*/ 11249432 h 13511369"/>
                  <a:gd name="connsiteX101" fmla="*/ 5602510 w 12088748"/>
                  <a:gd name="connsiteY101" fmla="*/ 10722925 h 13511369"/>
                  <a:gd name="connsiteX102" fmla="*/ 5485827 w 12088748"/>
                  <a:gd name="connsiteY102" fmla="*/ 10663394 h 13511369"/>
                  <a:gd name="connsiteX103" fmla="*/ 5602509 w 12088748"/>
                  <a:gd name="connsiteY103" fmla="*/ 10701495 h 13511369"/>
                  <a:gd name="connsiteX104" fmla="*/ 5628703 w 12088748"/>
                  <a:gd name="connsiteY104" fmla="*/ 10160950 h 13511369"/>
                  <a:gd name="connsiteX105" fmla="*/ 5715618 w 12088748"/>
                  <a:gd name="connsiteY105" fmla="*/ 9775438 h 13511369"/>
                  <a:gd name="connsiteX106" fmla="*/ 5847778 w 12088748"/>
                  <a:gd name="connsiteY106" fmla="*/ 9408475 h 13511369"/>
                  <a:gd name="connsiteX107" fmla="*/ 5938265 w 12088748"/>
                  <a:gd name="connsiteY107" fmla="*/ 9196544 h 13511369"/>
                  <a:gd name="connsiteX108" fmla="*/ 5776340 w 12088748"/>
                  <a:gd name="connsiteY108" fmla="*/ 9329894 h 13511369"/>
                  <a:gd name="connsiteX109" fmla="*/ 5940647 w 12088748"/>
                  <a:gd name="connsiteY109" fmla="*/ 9137013 h 13511369"/>
                  <a:gd name="connsiteX110" fmla="*/ 5972794 w 12088748"/>
                  <a:gd name="connsiteY110" fmla="*/ 8956289 h 13511369"/>
                  <a:gd name="connsiteX111" fmla="*/ 5976365 w 12088748"/>
                  <a:gd name="connsiteY111" fmla="*/ 9087006 h 13511369"/>
                  <a:gd name="connsiteX112" fmla="*/ 6458567 w 12088748"/>
                  <a:gd name="connsiteY112" fmla="*/ 8201432 h 13511369"/>
                  <a:gd name="connsiteX113" fmla="*/ 6221634 w 12088748"/>
                  <a:gd name="connsiteY113" fmla="*/ 8101170 h 13511369"/>
                  <a:gd name="connsiteX114" fmla="*/ 6443090 w 12088748"/>
                  <a:gd name="connsiteY114" fmla="*/ 8110694 h 13511369"/>
                  <a:gd name="connsiteX115" fmla="*/ 6713363 w 12088748"/>
                  <a:gd name="connsiteY115" fmla="*/ 8074975 h 13511369"/>
                  <a:gd name="connsiteX116" fmla="*/ 6872907 w 12088748"/>
                  <a:gd name="connsiteY116" fmla="*/ 8032113 h 13511369"/>
                  <a:gd name="connsiteX117" fmla="*/ 6802659 w 12088748"/>
                  <a:gd name="connsiteY117" fmla="*/ 7972582 h 13511369"/>
                  <a:gd name="connsiteX118" fmla="*/ 6894339 w 12088748"/>
                  <a:gd name="connsiteY118" fmla="*/ 7846626 h 13511369"/>
                  <a:gd name="connsiteX119" fmla="*/ 6997921 w 12088748"/>
                  <a:gd name="connsiteY119" fmla="*/ 7867807 h 13511369"/>
                  <a:gd name="connsiteX120" fmla="*/ 7034832 w 12088748"/>
                  <a:gd name="connsiteY120" fmla="*/ 7793990 h 13511369"/>
                  <a:gd name="connsiteX121" fmla="*/ 6961013 w 12088748"/>
                  <a:gd name="connsiteY121" fmla="*/ 7693975 h 13511369"/>
                  <a:gd name="connsiteX122" fmla="*/ 6927676 w 12088748"/>
                  <a:gd name="connsiteY122" fmla="*/ 7596344 h 13511369"/>
                  <a:gd name="connsiteX123" fmla="*/ 6837187 w 12088748"/>
                  <a:gd name="connsiteY123" fmla="*/ 7591832 h 13511369"/>
                  <a:gd name="connsiteX124" fmla="*/ 6763369 w 12088748"/>
                  <a:gd name="connsiteY124" fmla="*/ 7674925 h 13511369"/>
                  <a:gd name="connsiteX125" fmla="*/ 6627637 w 12088748"/>
                  <a:gd name="connsiteY125" fmla="*/ 7687082 h 13511369"/>
                  <a:gd name="connsiteX126" fmla="*/ 6687169 w 12088748"/>
                  <a:gd name="connsiteY126" fmla="*/ 7617775 h 13511369"/>
                  <a:gd name="connsiteX127" fmla="*/ 6699076 w 12088748"/>
                  <a:gd name="connsiteY127" fmla="*/ 7529669 h 13511369"/>
                  <a:gd name="connsiteX128" fmla="*/ 6720506 w 12088748"/>
                  <a:gd name="connsiteY128" fmla="*/ 7467756 h 13511369"/>
                  <a:gd name="connsiteX129" fmla="*/ 6684787 w 12088748"/>
                  <a:gd name="connsiteY129" fmla="*/ 7401332 h 13511369"/>
                  <a:gd name="connsiteX130" fmla="*/ 6620494 w 12088748"/>
                  <a:gd name="connsiteY130" fmla="*/ 7432038 h 13511369"/>
                  <a:gd name="connsiteX131" fmla="*/ 6618112 w 12088748"/>
                  <a:gd name="connsiteY131" fmla="*/ 7351326 h 13511369"/>
                  <a:gd name="connsiteX132" fmla="*/ 6837188 w 12088748"/>
                  <a:gd name="connsiteY132" fmla="*/ 7243919 h 13511369"/>
                  <a:gd name="connsiteX133" fmla="*/ 6801469 w 12088748"/>
                  <a:gd name="connsiteY133" fmla="*/ 7089138 h 13511369"/>
                  <a:gd name="connsiteX134" fmla="*/ 6877669 w 12088748"/>
                  <a:gd name="connsiteY134" fmla="*/ 7072469 h 13511369"/>
                  <a:gd name="connsiteX135" fmla="*/ 6856237 w 12088748"/>
                  <a:gd name="connsiteY135" fmla="*/ 6982232 h 13511369"/>
                  <a:gd name="connsiteX136" fmla="*/ 6961013 w 12088748"/>
                  <a:gd name="connsiteY136" fmla="*/ 6984363 h 13511369"/>
                  <a:gd name="connsiteX137" fmla="*/ 7003876 w 12088748"/>
                  <a:gd name="connsiteY137" fmla="*/ 6903400 h 13511369"/>
                  <a:gd name="connsiteX138" fmla="*/ 7106269 w 12088748"/>
                  <a:gd name="connsiteY138" fmla="*/ 6936738 h 13511369"/>
                  <a:gd name="connsiteX139" fmla="*/ 7180088 w 12088748"/>
                  <a:gd name="connsiteY139" fmla="*/ 7039132 h 13511369"/>
                  <a:gd name="connsiteX140" fmla="*/ 7246763 w 12088748"/>
                  <a:gd name="connsiteY140" fmla="*/ 6979600 h 13511369"/>
                  <a:gd name="connsiteX141" fmla="*/ 7187232 w 12088748"/>
                  <a:gd name="connsiteY141" fmla="*/ 6843869 h 13511369"/>
                  <a:gd name="connsiteX142" fmla="*/ 7244381 w 12088748"/>
                  <a:gd name="connsiteY142" fmla="*/ 6896506 h 13511369"/>
                  <a:gd name="connsiteX143" fmla="*/ 7361063 w 12088748"/>
                  <a:gd name="connsiteY143" fmla="*/ 6934357 h 13511369"/>
                  <a:gd name="connsiteX144" fmla="*/ 7434882 w 12088748"/>
                  <a:gd name="connsiteY144" fmla="*/ 7006046 h 13511369"/>
                  <a:gd name="connsiteX145" fmla="*/ 7403926 w 12088748"/>
                  <a:gd name="connsiteY145" fmla="*/ 7144158 h 13511369"/>
                  <a:gd name="connsiteX146" fmla="*/ 7475363 w 12088748"/>
                  <a:gd name="connsiteY146" fmla="*/ 7108439 h 13511369"/>
                  <a:gd name="connsiteX147" fmla="*/ 7465837 w 12088748"/>
                  <a:gd name="connsiteY147" fmla="*/ 7077482 h 13511369"/>
                  <a:gd name="connsiteX148" fmla="*/ 7542038 w 12088748"/>
                  <a:gd name="connsiteY148" fmla="*/ 7163208 h 13511369"/>
                  <a:gd name="connsiteX149" fmla="*/ 7477744 w 12088748"/>
                  <a:gd name="connsiteY149" fmla="*/ 7244171 h 13511369"/>
                  <a:gd name="connsiteX150" fmla="*/ 7542037 w 12088748"/>
                  <a:gd name="connsiteY150" fmla="*/ 7325132 h 13511369"/>
                  <a:gd name="connsiteX151" fmla="*/ 7468219 w 12088748"/>
                  <a:gd name="connsiteY151" fmla="*/ 7344183 h 13511369"/>
                  <a:gd name="connsiteX152" fmla="*/ 7375351 w 12088748"/>
                  <a:gd name="connsiteY152" fmla="*/ 7296558 h 13511369"/>
                  <a:gd name="connsiteX153" fmla="*/ 7327726 w 12088748"/>
                  <a:gd name="connsiteY153" fmla="*/ 7406096 h 13511369"/>
                  <a:gd name="connsiteX154" fmla="*/ 7403926 w 12088748"/>
                  <a:gd name="connsiteY154" fmla="*/ 7425146 h 13511369"/>
                  <a:gd name="connsiteX155" fmla="*/ 7458694 w 12088748"/>
                  <a:gd name="connsiteY155" fmla="*/ 7484677 h 13511369"/>
                  <a:gd name="connsiteX156" fmla="*/ 7484888 w 12088748"/>
                  <a:gd name="connsiteY156" fmla="*/ 7515382 h 13511369"/>
                  <a:gd name="connsiteX157" fmla="*/ 7505128 w 12088748"/>
                  <a:gd name="connsiteY157" fmla="*/ 7467755 h 13511369"/>
                  <a:gd name="connsiteX158" fmla="*/ 7563469 w 12088748"/>
                  <a:gd name="connsiteY158" fmla="*/ 7529921 h 13511369"/>
                  <a:gd name="connsiteX159" fmla="*/ 7656338 w 12088748"/>
                  <a:gd name="connsiteY159" fmla="*/ 7615646 h 13511369"/>
                  <a:gd name="connsiteX160" fmla="*/ 7656338 w 12088748"/>
                  <a:gd name="connsiteY160" fmla="*/ 7510871 h 13511369"/>
                  <a:gd name="connsiteX161" fmla="*/ 7830168 w 12088748"/>
                  <a:gd name="connsiteY161" fmla="*/ 7606120 h 13511369"/>
                  <a:gd name="connsiteX162" fmla="*/ 7723013 w 12088748"/>
                  <a:gd name="connsiteY162" fmla="*/ 7370377 h 13511369"/>
                  <a:gd name="connsiteX163" fmla="*/ 7725394 w 12088748"/>
                  <a:gd name="connsiteY163" fmla="*/ 7234646 h 13511369"/>
                  <a:gd name="connsiteX164" fmla="*/ 7630144 w 12088748"/>
                  <a:gd name="connsiteY164" fmla="*/ 7206071 h 13511369"/>
                  <a:gd name="connsiteX165" fmla="*/ 7694437 w 12088748"/>
                  <a:gd name="connsiteY165" fmla="*/ 7039382 h 13511369"/>
                  <a:gd name="connsiteX166" fmla="*/ 8392144 w 12088748"/>
                  <a:gd name="connsiteY166" fmla="*/ 6653621 h 13511369"/>
                  <a:gd name="connsiteX167" fmla="*/ 8720757 w 12088748"/>
                  <a:gd name="connsiteY167" fmla="*/ 6591708 h 13511369"/>
                  <a:gd name="connsiteX168" fmla="*/ 8739807 w 12088748"/>
                  <a:gd name="connsiteY168" fmla="*/ 6696483 h 13511369"/>
                  <a:gd name="connsiteX169" fmla="*/ 8813626 w 12088748"/>
                  <a:gd name="connsiteY169" fmla="*/ 6701246 h 13511369"/>
                  <a:gd name="connsiteX170" fmla="*/ 8789812 w 12088748"/>
                  <a:gd name="connsiteY170" fmla="*/ 6548844 h 13511369"/>
                  <a:gd name="connsiteX171" fmla="*/ 9332737 w 12088748"/>
                  <a:gd name="connsiteY171" fmla="*/ 6544082 h 13511369"/>
                  <a:gd name="connsiteX172" fmla="*/ 9520856 w 12088748"/>
                  <a:gd name="connsiteY172" fmla="*/ 6494075 h 13511369"/>
                  <a:gd name="connsiteX173" fmla="*/ 9647062 w 12088748"/>
                  <a:gd name="connsiteY173" fmla="*/ 6298813 h 13511369"/>
                  <a:gd name="connsiteX174" fmla="*/ 9923287 w 12088748"/>
                  <a:gd name="connsiteY174" fmla="*/ 6334532 h 13511369"/>
                  <a:gd name="connsiteX175" fmla="*/ 9887569 w 12088748"/>
                  <a:gd name="connsiteY175" fmla="*/ 6420258 h 13511369"/>
                  <a:gd name="connsiteX176" fmla="*/ 9744694 w 12088748"/>
                  <a:gd name="connsiteY176" fmla="*/ 6434546 h 13511369"/>
                  <a:gd name="connsiteX177" fmla="*/ 9813749 w 12088748"/>
                  <a:gd name="connsiteY177" fmla="*/ 6489313 h 13511369"/>
                  <a:gd name="connsiteX178" fmla="*/ 9682782 w 12088748"/>
                  <a:gd name="connsiteY178" fmla="*/ 6517889 h 13511369"/>
                  <a:gd name="connsiteX179" fmla="*/ 9556576 w 12088748"/>
                  <a:gd name="connsiteY179" fmla="*/ 6508364 h 13511369"/>
                  <a:gd name="connsiteX180" fmla="*/ 9470850 w 12088748"/>
                  <a:gd name="connsiteY180" fmla="*/ 6544082 h 13511369"/>
                  <a:gd name="connsiteX181" fmla="*/ 9439894 w 12088748"/>
                  <a:gd name="connsiteY181" fmla="*/ 6848883 h 13511369"/>
                  <a:gd name="connsiteX182" fmla="*/ 9601819 w 12088748"/>
                  <a:gd name="connsiteY182" fmla="*/ 6882220 h 13511369"/>
                  <a:gd name="connsiteX183" fmla="*/ 9808987 w 12088748"/>
                  <a:gd name="connsiteY183" fmla="*/ 6696482 h 13511369"/>
                  <a:gd name="connsiteX184" fmla="*/ 9847088 w 12088748"/>
                  <a:gd name="connsiteY184" fmla="*/ 6794114 h 13511369"/>
                  <a:gd name="connsiteX185" fmla="*/ 9994726 w 12088748"/>
                  <a:gd name="connsiteY185" fmla="*/ 6717914 h 13511369"/>
                  <a:gd name="connsiteX186" fmla="*/ 9894713 w 12088748"/>
                  <a:gd name="connsiteY186" fmla="*/ 6956040 h 13511369"/>
                  <a:gd name="connsiteX187" fmla="*/ 10037588 w 12088748"/>
                  <a:gd name="connsiteY187" fmla="*/ 6898889 h 13511369"/>
                  <a:gd name="connsiteX188" fmla="*/ 10004251 w 12088748"/>
                  <a:gd name="connsiteY188" fmla="*/ 6986996 h 13511369"/>
                  <a:gd name="connsiteX189" fmla="*/ 10235232 w 12088748"/>
                  <a:gd name="connsiteY189" fmla="*/ 6984614 h 13511369"/>
                  <a:gd name="connsiteX190" fmla="*/ 10075687 w 12088748"/>
                  <a:gd name="connsiteY190" fmla="*/ 7039382 h 13511369"/>
                  <a:gd name="connsiteX191" fmla="*/ 9966151 w 12088748"/>
                  <a:gd name="connsiteY191" fmla="*/ 7096533 h 13511369"/>
                  <a:gd name="connsiteX192" fmla="*/ 9847088 w 12088748"/>
                  <a:gd name="connsiteY192" fmla="*/ 7210833 h 13511369"/>
                  <a:gd name="connsiteX193" fmla="*/ 9882806 w 12088748"/>
                  <a:gd name="connsiteY193" fmla="*/ 7270363 h 13511369"/>
                  <a:gd name="connsiteX194" fmla="*/ 9925669 w 12088748"/>
                  <a:gd name="connsiteY194" fmla="*/ 7320371 h 13511369"/>
                  <a:gd name="connsiteX195" fmla="*/ 10004251 w 12088748"/>
                  <a:gd name="connsiteY195" fmla="*/ 7287033 h 13511369"/>
                  <a:gd name="connsiteX196" fmla="*/ 10016156 w 12088748"/>
                  <a:gd name="connsiteY196" fmla="*/ 7348944 h 13511369"/>
                  <a:gd name="connsiteX197" fmla="*/ 10130457 w 12088748"/>
                  <a:gd name="connsiteY197" fmla="*/ 7210833 h 13511369"/>
                  <a:gd name="connsiteX198" fmla="*/ 10166176 w 12088748"/>
                  <a:gd name="connsiteY198" fmla="*/ 7356089 h 13511369"/>
                  <a:gd name="connsiteX199" fmla="*/ 10261426 w 12088748"/>
                  <a:gd name="connsiteY199" fmla="*/ 7239408 h 13511369"/>
                  <a:gd name="connsiteX200" fmla="*/ 10287619 w 12088748"/>
                  <a:gd name="connsiteY200" fmla="*/ 7401332 h 13511369"/>
                  <a:gd name="connsiteX201" fmla="*/ 10361437 w 12088748"/>
                  <a:gd name="connsiteY201" fmla="*/ 7477532 h 13511369"/>
                  <a:gd name="connsiteX202" fmla="*/ 10151887 w 12088748"/>
                  <a:gd name="connsiteY202" fmla="*/ 7591832 h 13511369"/>
                  <a:gd name="connsiteX203" fmla="*/ 10304288 w 12088748"/>
                  <a:gd name="connsiteY203" fmla="*/ 7741852 h 13511369"/>
                  <a:gd name="connsiteX204" fmla="*/ 10335244 w 12088748"/>
                  <a:gd name="connsiteY204" fmla="*/ 7644221 h 13511369"/>
                  <a:gd name="connsiteX205" fmla="*/ 10406680 w 12088748"/>
                  <a:gd name="connsiteY205" fmla="*/ 7732326 h 13511369"/>
                  <a:gd name="connsiteX206" fmla="*/ 10528126 w 12088748"/>
                  <a:gd name="connsiteY206" fmla="*/ 7691846 h 13511369"/>
                  <a:gd name="connsiteX207" fmla="*/ 10532887 w 12088748"/>
                  <a:gd name="connsiteY207" fmla="*/ 7777570 h 13511369"/>
                  <a:gd name="connsiteX208" fmla="*/ 10530506 w 12088748"/>
                  <a:gd name="connsiteY208" fmla="*/ 7875200 h 13511369"/>
                  <a:gd name="connsiteX209" fmla="*/ 10640043 w 12088748"/>
                  <a:gd name="connsiteY209" fmla="*/ 7837101 h 13511369"/>
                  <a:gd name="connsiteX210" fmla="*/ 10680526 w 12088748"/>
                  <a:gd name="connsiteY210" fmla="*/ 8075227 h 13511369"/>
                  <a:gd name="connsiteX211" fmla="*/ 10818637 w 12088748"/>
                  <a:gd name="connsiteY211" fmla="*/ 8106182 h 13511369"/>
                  <a:gd name="connsiteX212" fmla="*/ 10832925 w 12088748"/>
                  <a:gd name="connsiteY212" fmla="*/ 7815670 h 13511369"/>
                  <a:gd name="connsiteX213" fmla="*/ 10923413 w 12088748"/>
                  <a:gd name="connsiteY213" fmla="*/ 7791858 h 13511369"/>
                  <a:gd name="connsiteX214" fmla="*/ 10992469 w 12088748"/>
                  <a:gd name="connsiteY214" fmla="*/ 7620407 h 13511369"/>
                  <a:gd name="connsiteX215" fmla="*/ 10954369 w 12088748"/>
                  <a:gd name="connsiteY215" fmla="*/ 7491821 h 13511369"/>
                  <a:gd name="connsiteX216" fmla="*/ 10859119 w 12088748"/>
                  <a:gd name="connsiteY216" fmla="*/ 7479913 h 13511369"/>
                  <a:gd name="connsiteX217" fmla="*/ 10906743 w 12088748"/>
                  <a:gd name="connsiteY217" fmla="*/ 7360851 h 13511369"/>
                  <a:gd name="connsiteX218" fmla="*/ 10801969 w 12088748"/>
                  <a:gd name="connsiteY218" fmla="*/ 7289414 h 13511369"/>
                  <a:gd name="connsiteX219" fmla="*/ 10761487 w 12088748"/>
                  <a:gd name="connsiteY219" fmla="*/ 7058432 h 13511369"/>
                  <a:gd name="connsiteX220" fmla="*/ 10443987 w 12088748"/>
                  <a:gd name="connsiteY220" fmla="*/ 7020332 h 13511369"/>
                  <a:gd name="connsiteX221" fmla="*/ 10513838 w 12088748"/>
                  <a:gd name="connsiteY221" fmla="*/ 6915558 h 13511369"/>
                  <a:gd name="connsiteX222" fmla="*/ 10637663 w 12088748"/>
                  <a:gd name="connsiteY222" fmla="*/ 6896508 h 13511369"/>
                  <a:gd name="connsiteX223" fmla="*/ 10647187 w 12088748"/>
                  <a:gd name="connsiteY223" fmla="*/ 6810782 h 13511369"/>
                  <a:gd name="connsiteX224" fmla="*/ 10859912 w 12088748"/>
                  <a:gd name="connsiteY224" fmla="*/ 6899682 h 13511369"/>
                  <a:gd name="connsiteX225" fmla="*/ 10875787 w 12088748"/>
                  <a:gd name="connsiteY225" fmla="*/ 6677432 h 13511369"/>
                  <a:gd name="connsiteX226" fmla="*/ 10666237 w 12088748"/>
                  <a:gd name="connsiteY226" fmla="*/ 6772682 h 13511369"/>
                  <a:gd name="connsiteX227" fmla="*/ 10590037 w 12088748"/>
                  <a:gd name="connsiteY227" fmla="*/ 6544082 h 13511369"/>
                  <a:gd name="connsiteX228" fmla="*/ 10361437 w 12088748"/>
                  <a:gd name="connsiteY228" fmla="*/ 6753632 h 13511369"/>
                  <a:gd name="connsiteX229" fmla="*/ 10374138 w 12088748"/>
                  <a:gd name="connsiteY229" fmla="*/ 6588533 h 13511369"/>
                  <a:gd name="connsiteX230" fmla="*/ 10386837 w 12088748"/>
                  <a:gd name="connsiteY230" fmla="*/ 6464707 h 13511369"/>
                  <a:gd name="connsiteX231" fmla="*/ 10331672 w 12088748"/>
                  <a:gd name="connsiteY231" fmla="*/ 6436675 h 13511369"/>
                  <a:gd name="connsiteX232" fmla="*/ 10278888 w 12088748"/>
                  <a:gd name="connsiteY232" fmla="*/ 6452008 h 13511369"/>
                  <a:gd name="connsiteX233" fmla="*/ 10158237 w 12088748"/>
                  <a:gd name="connsiteY233" fmla="*/ 6236107 h 13511369"/>
                  <a:gd name="connsiteX234" fmla="*/ 10323338 w 12088748"/>
                  <a:gd name="connsiteY234" fmla="*/ 6274208 h 13511369"/>
                  <a:gd name="connsiteX235" fmla="*/ 10564638 w 12088748"/>
                  <a:gd name="connsiteY235" fmla="*/ 6274208 h 13511369"/>
                  <a:gd name="connsiteX236" fmla="*/ 10694812 w 12088748"/>
                  <a:gd name="connsiteY236" fmla="*/ 6134507 h 13511369"/>
                  <a:gd name="connsiteX237" fmla="*/ 10593213 w 12088748"/>
                  <a:gd name="connsiteY237" fmla="*/ 6023383 h 13511369"/>
                  <a:gd name="connsiteX238" fmla="*/ 10380487 w 12088748"/>
                  <a:gd name="connsiteY238" fmla="*/ 5975757 h 13511369"/>
                  <a:gd name="connsiteX239" fmla="*/ 10561462 w 12088748"/>
                  <a:gd name="connsiteY239" fmla="*/ 5845582 h 13511369"/>
                  <a:gd name="connsiteX240" fmla="*/ 10507488 w 12088748"/>
                  <a:gd name="connsiteY240" fmla="*/ 5728108 h 13511369"/>
                  <a:gd name="connsiteX241" fmla="*/ 10561463 w 12088748"/>
                  <a:gd name="connsiteY241" fmla="*/ 5607458 h 13511369"/>
                  <a:gd name="connsiteX242" fmla="*/ 10523362 w 12088748"/>
                  <a:gd name="connsiteY242" fmla="*/ 5604282 h 13511369"/>
                  <a:gd name="connsiteX243" fmla="*/ 10488438 w 12088748"/>
                  <a:gd name="connsiteY243" fmla="*/ 5528083 h 13511369"/>
                  <a:gd name="connsiteX244" fmla="*/ 10329687 w 12088748"/>
                  <a:gd name="connsiteY244" fmla="*/ 5375682 h 13511369"/>
                  <a:gd name="connsiteX245" fmla="*/ 10599563 w 12088748"/>
                  <a:gd name="connsiteY245" fmla="*/ 5480458 h 13511369"/>
                  <a:gd name="connsiteX246" fmla="*/ 10742437 w 12088748"/>
                  <a:gd name="connsiteY246" fmla="*/ 5439182 h 13511369"/>
                  <a:gd name="connsiteX247" fmla="*/ 10717038 w 12088748"/>
                  <a:gd name="connsiteY247" fmla="*/ 5686833 h 13511369"/>
                  <a:gd name="connsiteX248" fmla="*/ 10894837 w 12088748"/>
                  <a:gd name="connsiteY248" fmla="*/ 5724932 h 13511369"/>
                  <a:gd name="connsiteX249" fmla="*/ 10951988 w 12088748"/>
                  <a:gd name="connsiteY249" fmla="*/ 5550308 h 13511369"/>
                  <a:gd name="connsiteX250" fmla="*/ 10993262 w 12088748"/>
                  <a:gd name="connsiteY250" fmla="*/ 5321707 h 13511369"/>
                  <a:gd name="connsiteX251" fmla="*/ 10913888 w 12088748"/>
                  <a:gd name="connsiteY251" fmla="*/ 5118508 h 13511369"/>
                  <a:gd name="connsiteX252" fmla="*/ 10856737 w 12088748"/>
                  <a:gd name="connsiteY252" fmla="*/ 5020082 h 13511369"/>
                  <a:gd name="connsiteX253" fmla="*/ 10777363 w 12088748"/>
                  <a:gd name="connsiteY253" fmla="*/ 5137558 h 13511369"/>
                  <a:gd name="connsiteX254" fmla="*/ 10707513 w 12088748"/>
                  <a:gd name="connsiteY254" fmla="*/ 5096283 h 13511369"/>
                  <a:gd name="connsiteX255" fmla="*/ 10675763 w 12088748"/>
                  <a:gd name="connsiteY255" fmla="*/ 5216933 h 13511369"/>
                  <a:gd name="connsiteX256" fmla="*/ 10574162 w 12088748"/>
                  <a:gd name="connsiteY256" fmla="*/ 5220107 h 13511369"/>
                  <a:gd name="connsiteX257" fmla="*/ 10494787 w 12088748"/>
                  <a:gd name="connsiteY257" fmla="*/ 5077232 h 13511369"/>
                  <a:gd name="connsiteX258" fmla="*/ 10456687 w 12088748"/>
                  <a:gd name="connsiteY258" fmla="*/ 4924832 h 13511369"/>
                  <a:gd name="connsiteX259" fmla="*/ 10240787 w 12088748"/>
                  <a:gd name="connsiteY259" fmla="*/ 4928007 h 13511369"/>
                  <a:gd name="connsiteX260" fmla="*/ 10266187 w 12088748"/>
                  <a:gd name="connsiteY260" fmla="*/ 5153432 h 13511369"/>
                  <a:gd name="connsiteX261" fmla="*/ 10228088 w 12088748"/>
                  <a:gd name="connsiteY261" fmla="*/ 4959758 h 13511369"/>
                  <a:gd name="connsiteX262" fmla="*/ 10183637 w 12088748"/>
                  <a:gd name="connsiteY262" fmla="*/ 4972457 h 13511369"/>
                  <a:gd name="connsiteX263" fmla="*/ 10113787 w 12088748"/>
                  <a:gd name="connsiteY263" fmla="*/ 4861332 h 13511369"/>
                  <a:gd name="connsiteX264" fmla="*/ 10018538 w 12088748"/>
                  <a:gd name="connsiteY264" fmla="*/ 4931183 h 13511369"/>
                  <a:gd name="connsiteX265" fmla="*/ 9862962 w 12088748"/>
                  <a:gd name="connsiteY265" fmla="*/ 5058182 h 13511369"/>
                  <a:gd name="connsiteX266" fmla="*/ 10228087 w 12088748"/>
                  <a:gd name="connsiteY266" fmla="*/ 4724807 h 13511369"/>
                  <a:gd name="connsiteX267" fmla="*/ 10372550 w 12088748"/>
                  <a:gd name="connsiteY267" fmla="*/ 4634321 h 13511369"/>
                  <a:gd name="connsiteX268" fmla="*/ 10590037 w 12088748"/>
                  <a:gd name="connsiteY268" fmla="*/ 4581932 h 13511369"/>
                  <a:gd name="connsiteX269" fmla="*/ 10628138 w 12088748"/>
                  <a:gd name="connsiteY269" fmla="*/ 4461283 h 13511369"/>
                  <a:gd name="connsiteX270" fmla="*/ 10799588 w 12088748"/>
                  <a:gd name="connsiteY270" fmla="*/ 4334283 h 13511369"/>
                  <a:gd name="connsiteX271" fmla="*/ 10831337 w 12088748"/>
                  <a:gd name="connsiteY271" fmla="*/ 4080282 h 13511369"/>
                  <a:gd name="connsiteX272" fmla="*/ 10599562 w 12088748"/>
                  <a:gd name="connsiteY272" fmla="*/ 3997732 h 13511369"/>
                  <a:gd name="connsiteX273" fmla="*/ 10282063 w 12088748"/>
                  <a:gd name="connsiteY273" fmla="*/ 3950108 h 13511369"/>
                  <a:gd name="connsiteX274" fmla="*/ 10151887 w 12088748"/>
                  <a:gd name="connsiteY274" fmla="*/ 4010432 h 13511369"/>
                  <a:gd name="connsiteX275" fmla="*/ 10177288 w 12088748"/>
                  <a:gd name="connsiteY275" fmla="*/ 3845333 h 13511369"/>
                  <a:gd name="connsiteX276" fmla="*/ 10126488 w 12088748"/>
                  <a:gd name="connsiteY276" fmla="*/ 3670708 h 13511369"/>
                  <a:gd name="connsiteX277" fmla="*/ 10240787 w 12088748"/>
                  <a:gd name="connsiteY277" fmla="*/ 3708807 h 13511369"/>
                  <a:gd name="connsiteX278" fmla="*/ 10361438 w 12088748"/>
                  <a:gd name="connsiteY278" fmla="*/ 3600858 h 13511369"/>
                  <a:gd name="connsiteX279" fmla="*/ 10551938 w 12088748"/>
                  <a:gd name="connsiteY279" fmla="*/ 3661183 h 13511369"/>
                  <a:gd name="connsiteX280" fmla="*/ 10564638 w 12088748"/>
                  <a:gd name="connsiteY280" fmla="*/ 3477033 h 13511369"/>
                  <a:gd name="connsiteX281" fmla="*/ 10704337 w 12088748"/>
                  <a:gd name="connsiteY281" fmla="*/ 3515132 h 13511369"/>
                  <a:gd name="connsiteX282" fmla="*/ 10818637 w 12088748"/>
                  <a:gd name="connsiteY282" fmla="*/ 3210332 h 13511369"/>
                  <a:gd name="connsiteX283" fmla="*/ 10920238 w 12088748"/>
                  <a:gd name="connsiteY283" fmla="*/ 3299233 h 13511369"/>
                  <a:gd name="connsiteX284" fmla="*/ 11059937 w 12088748"/>
                  <a:gd name="connsiteY284" fmla="*/ 3283357 h 13511369"/>
                  <a:gd name="connsiteX285" fmla="*/ 11094862 w 12088748"/>
                  <a:gd name="connsiteY285" fmla="*/ 3508782 h 13511369"/>
                  <a:gd name="connsiteX286" fmla="*/ 11171063 w 12088748"/>
                  <a:gd name="connsiteY286" fmla="*/ 3251608 h 13511369"/>
                  <a:gd name="connsiteX287" fmla="*/ 11094863 w 12088748"/>
                  <a:gd name="connsiteY287" fmla="*/ 3165883 h 13511369"/>
                  <a:gd name="connsiteX288" fmla="*/ 11180587 w 12088748"/>
                  <a:gd name="connsiteY288" fmla="*/ 2911882 h 13511369"/>
                  <a:gd name="connsiteX289" fmla="*/ 10999613 w 12088748"/>
                  <a:gd name="connsiteY289" fmla="*/ 2988083 h 13511369"/>
                  <a:gd name="connsiteX290" fmla="*/ 10971037 w 12088748"/>
                  <a:gd name="connsiteY290" fmla="*/ 2918232 h 13511369"/>
                  <a:gd name="connsiteX291" fmla="*/ 10780537 w 12088748"/>
                  <a:gd name="connsiteY291" fmla="*/ 2715032 h 13511369"/>
                  <a:gd name="connsiteX292" fmla="*/ 10748788 w 12088748"/>
                  <a:gd name="connsiteY292" fmla="*/ 2530883 h 13511369"/>
                  <a:gd name="connsiteX293" fmla="*/ 10717038 w 12088748"/>
                  <a:gd name="connsiteY293" fmla="*/ 2435633 h 13511369"/>
                  <a:gd name="connsiteX294" fmla="*/ 10818637 w 12088748"/>
                  <a:gd name="connsiteY294" fmla="*/ 2334032 h 13511369"/>
                  <a:gd name="connsiteX295" fmla="*/ 11078988 w 12088748"/>
                  <a:gd name="connsiteY295" fmla="*/ 2099083 h 13511369"/>
                  <a:gd name="connsiteX296" fmla="*/ 11199637 w 12088748"/>
                  <a:gd name="connsiteY296" fmla="*/ 2118132 h 13511369"/>
                  <a:gd name="connsiteX297" fmla="*/ 11269488 w 12088748"/>
                  <a:gd name="connsiteY297" fmla="*/ 2029233 h 13511369"/>
                  <a:gd name="connsiteX298" fmla="*/ 11504437 w 12088748"/>
                  <a:gd name="connsiteY298" fmla="*/ 1921282 h 13511369"/>
                  <a:gd name="connsiteX299" fmla="*/ 11358388 w 12088748"/>
                  <a:gd name="connsiteY299" fmla="*/ 1851433 h 13511369"/>
                  <a:gd name="connsiteX300" fmla="*/ 11275837 w 12088748"/>
                  <a:gd name="connsiteY300" fmla="*/ 1705382 h 13511369"/>
                  <a:gd name="connsiteX301" fmla="*/ 11377437 w 12088748"/>
                  <a:gd name="connsiteY301" fmla="*/ 1279932 h 13511369"/>
                  <a:gd name="connsiteX302" fmla="*/ 11256787 w 12088748"/>
                  <a:gd name="connsiteY302" fmla="*/ 1019582 h 13511369"/>
                  <a:gd name="connsiteX303" fmla="*/ 11478244 w 12088748"/>
                  <a:gd name="connsiteY303" fmla="*/ 1355338 h 13511369"/>
                  <a:gd name="connsiteX304" fmla="*/ 11562778 w 12088748"/>
                  <a:gd name="connsiteY304" fmla="*/ 1269363 h 13511369"/>
                  <a:gd name="connsiteX305" fmla="*/ 11655250 w 12088748"/>
                  <a:gd name="connsiteY305" fmla="*/ 1156107 h 13511369"/>
                  <a:gd name="connsiteX306" fmla="*/ 11891787 w 12088748"/>
                  <a:gd name="connsiteY306" fmla="*/ 1476782 h 13511369"/>
                  <a:gd name="connsiteX307" fmla="*/ 11946159 w 12088748"/>
                  <a:gd name="connsiteY307" fmla="*/ 1559875 h 13511369"/>
                  <a:gd name="connsiteX308" fmla="*/ 12088637 w 12088748"/>
                  <a:gd name="connsiteY308" fmla="*/ 1578383 h 13511369"/>
                  <a:gd name="connsiteX309" fmla="*/ 11923537 w 12088748"/>
                  <a:gd name="connsiteY309" fmla="*/ 1133883 h 13511369"/>
                  <a:gd name="connsiteX310" fmla="*/ 11910837 w 12088748"/>
                  <a:gd name="connsiteY310" fmla="*/ 917982 h 13511369"/>
                  <a:gd name="connsiteX311" fmla="*/ 11777487 w 12088748"/>
                  <a:gd name="connsiteY311" fmla="*/ 721132 h 13511369"/>
                  <a:gd name="connsiteX312" fmla="*/ 11752087 w 12088748"/>
                  <a:gd name="connsiteY312" fmla="*/ 448082 h 13511369"/>
                  <a:gd name="connsiteX313" fmla="*/ 11294887 w 12088748"/>
                  <a:gd name="connsiteY313" fmla="*/ 168683 h 13511369"/>
                  <a:gd name="connsiteX314" fmla="*/ 11180587 w 12088748"/>
                  <a:gd name="connsiteY314" fmla="*/ 67082 h 13511369"/>
                  <a:gd name="connsiteX315" fmla="*/ 10774187 w 12088748"/>
                  <a:gd name="connsiteY315" fmla="*/ 86132 h 13511369"/>
                  <a:gd name="connsiteX316" fmla="*/ 10507487 w 12088748"/>
                  <a:gd name="connsiteY316" fmla="*/ 41682 h 13511369"/>
                  <a:gd name="connsiteX317" fmla="*/ 10434065 w 12088748"/>
                  <a:gd name="connsiteY317" fmla="*/ 278763 h 13511369"/>
                  <a:gd name="connsiteX318" fmla="*/ 10488834 w 12088748"/>
                  <a:gd name="connsiteY318" fmla="*/ 581181 h 13511369"/>
                  <a:gd name="connsiteX319" fmla="*/ 10436447 w 12088748"/>
                  <a:gd name="connsiteY319" fmla="*/ 747869 h 13511369"/>
                  <a:gd name="connsiteX320" fmla="*/ 10488834 w 12088748"/>
                  <a:gd name="connsiteY320" fmla="*/ 890744 h 13511369"/>
                  <a:gd name="connsiteX321" fmla="*/ 10475737 w 12088748"/>
                  <a:gd name="connsiteY321" fmla="*/ 1095782 h 13511369"/>
                  <a:gd name="connsiteX322" fmla="*/ 10398347 w 12088748"/>
                  <a:gd name="connsiteY322" fmla="*/ 1105056 h 13511369"/>
                  <a:gd name="connsiteX323" fmla="*/ 10295953 w 12088748"/>
                  <a:gd name="connsiteY323" fmla="*/ 1193163 h 13511369"/>
                  <a:gd name="connsiteX324" fmla="*/ 10288809 w 12088748"/>
                  <a:gd name="connsiteY324" fmla="*/ 1283650 h 13511369"/>
                  <a:gd name="connsiteX325" fmla="*/ 10150697 w 12088748"/>
                  <a:gd name="connsiteY325" fmla="*/ 1397950 h 13511369"/>
                  <a:gd name="connsiteX326" fmla="*/ 10176890 w 12088748"/>
                  <a:gd name="connsiteY326" fmla="*/ 1555113 h 13511369"/>
                  <a:gd name="connsiteX327" fmla="*/ 10267378 w 12088748"/>
                  <a:gd name="connsiteY327" fmla="*/ 1640838 h 13511369"/>
                  <a:gd name="connsiteX328" fmla="*/ 10168556 w 12088748"/>
                  <a:gd name="connsiteY328" fmla="*/ 1710144 h 13511369"/>
                  <a:gd name="connsiteX329" fmla="*/ 10169747 w 12088748"/>
                  <a:gd name="connsiteY329" fmla="*/ 1974212 h 13511369"/>
                  <a:gd name="connsiteX330" fmla="*/ 10195940 w 12088748"/>
                  <a:gd name="connsiteY330" fmla="*/ 2128994 h 13511369"/>
                  <a:gd name="connsiteX331" fmla="*/ 9986390 w 12088748"/>
                  <a:gd name="connsiteY331" fmla="*/ 2152806 h 13511369"/>
                  <a:gd name="connsiteX332" fmla="*/ 10012584 w 12088748"/>
                  <a:gd name="connsiteY332" fmla="*/ 2438556 h 13511369"/>
                  <a:gd name="connsiteX333" fmla="*/ 9923287 w 12088748"/>
                  <a:gd name="connsiteY333" fmla="*/ 2486432 h 13511369"/>
                  <a:gd name="connsiteX334" fmla="*/ 9836372 w 12088748"/>
                  <a:gd name="connsiteY334" fmla="*/ 2433794 h 13511369"/>
                  <a:gd name="connsiteX335" fmla="*/ 9698259 w 12088748"/>
                  <a:gd name="connsiteY335" fmla="*/ 2379025 h 13511369"/>
                  <a:gd name="connsiteX336" fmla="*/ 9650634 w 12088748"/>
                  <a:gd name="connsiteY336" fmla="*/ 2271869 h 13511369"/>
                  <a:gd name="connsiteX337" fmla="*/ 9519665 w 12088748"/>
                  <a:gd name="connsiteY337" fmla="*/ 2290919 h 13511369"/>
                  <a:gd name="connsiteX338" fmla="*/ 9305353 w 12088748"/>
                  <a:gd name="connsiteY338" fmla="*/ 2112325 h 13511369"/>
                  <a:gd name="connsiteX339" fmla="*/ 9176765 w 12088748"/>
                  <a:gd name="connsiteY339" fmla="*/ 2209956 h 13511369"/>
                  <a:gd name="connsiteX340" fmla="*/ 9123187 w 12088748"/>
                  <a:gd name="connsiteY340" fmla="*/ 2105432 h 13511369"/>
                  <a:gd name="connsiteX341" fmla="*/ 8936259 w 12088748"/>
                  <a:gd name="connsiteY341" fmla="*/ 2012313 h 13511369"/>
                  <a:gd name="connsiteX342" fmla="*/ 8874347 w 12088748"/>
                  <a:gd name="connsiteY342" fmla="*/ 2231388 h 13511369"/>
                  <a:gd name="connsiteX343" fmla="*/ 8881490 w 12088748"/>
                  <a:gd name="connsiteY343" fmla="*/ 2321875 h 13511369"/>
                  <a:gd name="connsiteX344" fmla="*/ 8781478 w 12088748"/>
                  <a:gd name="connsiteY344" fmla="*/ 2293300 h 13511369"/>
                  <a:gd name="connsiteX345" fmla="*/ 8579072 w 12088748"/>
                  <a:gd name="connsiteY345" fmla="*/ 2374263 h 13511369"/>
                  <a:gd name="connsiteX346" fmla="*/ 8418337 w 12088748"/>
                  <a:gd name="connsiteY346" fmla="*/ 2848382 h 13511369"/>
                  <a:gd name="connsiteX347" fmla="*/ 8300465 w 12088748"/>
                  <a:gd name="connsiteY347" fmla="*/ 2740975 h 13511369"/>
                  <a:gd name="connsiteX348" fmla="*/ 8262365 w 12088748"/>
                  <a:gd name="connsiteY348" fmla="*/ 2845750 h 13511369"/>
                  <a:gd name="connsiteX349" fmla="*/ 8095678 w 12088748"/>
                  <a:gd name="connsiteY349" fmla="*/ 2810031 h 13511369"/>
                  <a:gd name="connsiteX350" fmla="*/ 8019478 w 12088748"/>
                  <a:gd name="connsiteY350" fmla="*/ 2614769 h 13511369"/>
                  <a:gd name="connsiteX351" fmla="*/ 7595615 w 12088748"/>
                  <a:gd name="connsiteY351" fmla="*/ 2443319 h 13511369"/>
                  <a:gd name="connsiteX352" fmla="*/ 7526559 w 12088748"/>
                  <a:gd name="connsiteY352" fmla="*/ 2407600 h 13511369"/>
                  <a:gd name="connsiteX353" fmla="*/ 7613237 w 12088748"/>
                  <a:gd name="connsiteY353"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43228 w 12088748"/>
                  <a:gd name="connsiteY6" fmla="*/ 1752756 h 13511369"/>
                  <a:gd name="connsiteX7" fmla="*/ 7512272 w 12088748"/>
                  <a:gd name="connsiteY7" fmla="*/ 1428906 h 13511369"/>
                  <a:gd name="connsiteX8" fmla="*/ 6052565 w 12088748"/>
                  <a:gd name="connsiteY8" fmla="*/ 1269363 h 13511369"/>
                  <a:gd name="connsiteX9" fmla="*/ 1767267 w 12088748"/>
                  <a:gd name="connsiteY9" fmla="*/ 1915634 h 13511369"/>
                  <a:gd name="connsiteX10" fmla="*/ 2814065 w 12088748"/>
                  <a:gd name="connsiteY10" fmla="*/ 5819932 h 13511369"/>
                  <a:gd name="connsiteX11" fmla="*/ 2846212 w 12088748"/>
                  <a:gd name="connsiteY11" fmla="*/ 6036875 h 13511369"/>
                  <a:gd name="connsiteX12" fmla="*/ 2836687 w 12088748"/>
                  <a:gd name="connsiteY12" fmla="*/ 6239282 h 13511369"/>
                  <a:gd name="connsiteX13" fmla="*/ 2611659 w 12088748"/>
                  <a:gd name="connsiteY13" fmla="*/ 6322375 h 13511369"/>
                  <a:gd name="connsiteX14" fmla="*/ 2627137 w 12088748"/>
                  <a:gd name="connsiteY14" fmla="*/ 6448832 h 13511369"/>
                  <a:gd name="connsiteX15" fmla="*/ 2531887 w 12088748"/>
                  <a:gd name="connsiteY15" fmla="*/ 6696482 h 13511369"/>
                  <a:gd name="connsiteX16" fmla="*/ 2585465 w 12088748"/>
                  <a:gd name="connsiteY16" fmla="*/ 6812913 h 13511369"/>
                  <a:gd name="connsiteX17" fmla="*/ 2535459 w 12088748"/>
                  <a:gd name="connsiteY17" fmla="*/ 6872444 h 13511369"/>
                  <a:gd name="connsiteX18" fmla="*/ 2478309 w 12088748"/>
                  <a:gd name="connsiteY18" fmla="*/ 6981982 h 13511369"/>
                  <a:gd name="connsiteX19" fmla="*/ 2365199 w 12088748"/>
                  <a:gd name="connsiteY19" fmla="*/ 7022714 h 13511369"/>
                  <a:gd name="connsiteX20" fmla="*/ 2123503 w 12088748"/>
                  <a:gd name="connsiteY20" fmla="*/ 7248682 h 13511369"/>
                  <a:gd name="connsiteX21" fmla="*/ 2171128 w 12088748"/>
                  <a:gd name="connsiteY21" fmla="*/ 7551100 h 13511369"/>
                  <a:gd name="connsiteX22" fmla="*/ 2143743 w 12088748"/>
                  <a:gd name="connsiteY22" fmla="*/ 7627551 h 13511369"/>
                  <a:gd name="connsiteX23" fmla="*/ 1973484 w 12088748"/>
                  <a:gd name="connsiteY23" fmla="*/ 7703500 h 13511369"/>
                  <a:gd name="connsiteX24" fmla="*/ 1867519 w 12088748"/>
                  <a:gd name="connsiteY24" fmla="*/ 7841863 h 13511369"/>
                  <a:gd name="connsiteX25" fmla="*/ 1842515 w 12088748"/>
                  <a:gd name="connsiteY25" fmla="*/ 8084500 h 13511369"/>
                  <a:gd name="connsiteX26" fmla="*/ 1721072 w 12088748"/>
                  <a:gd name="connsiteY26" fmla="*/ 8148794 h 13511369"/>
                  <a:gd name="connsiteX27" fmla="*/ 1703212 w 12088748"/>
                  <a:gd name="connsiteY27" fmla="*/ 8291919 h 13511369"/>
                  <a:gd name="connsiteX28" fmla="*/ 1671065 w 12088748"/>
                  <a:gd name="connsiteY28" fmla="*/ 8510744 h 13511369"/>
                  <a:gd name="connsiteX29" fmla="*/ 1716309 w 12088748"/>
                  <a:gd name="connsiteY29" fmla="*/ 8653619 h 13511369"/>
                  <a:gd name="connsiteX30" fmla="*/ 1706784 w 12088748"/>
                  <a:gd name="connsiteY30" fmla="*/ 8772682 h 13511369"/>
                  <a:gd name="connsiteX31" fmla="*/ 1788937 w 12088748"/>
                  <a:gd name="connsiteY31" fmla="*/ 8963432 h 13511369"/>
                  <a:gd name="connsiteX32" fmla="*/ 1657969 w 12088748"/>
                  <a:gd name="connsiteY32" fmla="*/ 9413488 h 13511369"/>
                  <a:gd name="connsiteX33" fmla="*/ 1506759 w 12088748"/>
                  <a:gd name="connsiteY33" fmla="*/ 9498963 h 13511369"/>
                  <a:gd name="connsiteX34" fmla="*/ 1463897 w 12088748"/>
                  <a:gd name="connsiteY34" fmla="*/ 9682319 h 13511369"/>
                  <a:gd name="connsiteX35" fmla="*/ 1321022 w 12088748"/>
                  <a:gd name="connsiteY35" fmla="*/ 9748994 h 13511369"/>
                  <a:gd name="connsiteX36" fmla="*/ 1312687 w 12088748"/>
                  <a:gd name="connsiteY36" fmla="*/ 9839732 h 13511369"/>
                  <a:gd name="connsiteX37" fmla="*/ 1237678 w 12088748"/>
                  <a:gd name="connsiteY37" fmla="*/ 9970450 h 13511369"/>
                  <a:gd name="connsiteX38" fmla="*/ 1254347 w 12088748"/>
                  <a:gd name="connsiteY38" fmla="*/ 10151425 h 13511369"/>
                  <a:gd name="connsiteX39" fmla="*/ 1179337 w 12088748"/>
                  <a:gd name="connsiteY39" fmla="*/ 10315982 h 13511369"/>
                  <a:gd name="connsiteX40" fmla="*/ 932878 w 12088748"/>
                  <a:gd name="connsiteY40" fmla="*/ 10353832 h 13511369"/>
                  <a:gd name="connsiteX41" fmla="*/ 817387 w 12088748"/>
                  <a:gd name="connsiteY41" fmla="*/ 10468382 h 13511369"/>
                  <a:gd name="connsiteX42" fmla="*/ 678084 w 12088748"/>
                  <a:gd name="connsiteY42" fmla="*/ 10480038 h 13511369"/>
                  <a:gd name="connsiteX43" fmla="*/ 585215 w 12088748"/>
                  <a:gd name="connsiteY43" fmla="*/ 10544332 h 13511369"/>
                  <a:gd name="connsiteX44" fmla="*/ 497109 w 12088748"/>
                  <a:gd name="connsiteY44" fmla="*/ 10503850 h 13511369"/>
                  <a:gd name="connsiteX45" fmla="*/ 399478 w 12088748"/>
                  <a:gd name="connsiteY45" fmla="*/ 10510994 h 13511369"/>
                  <a:gd name="connsiteX46" fmla="*/ 301847 w 12088748"/>
                  <a:gd name="connsiteY46" fmla="*/ 10482419 h 13511369"/>
                  <a:gd name="connsiteX47" fmla="*/ 238743 w 12088748"/>
                  <a:gd name="connsiteY47" fmla="*/ 10535057 h 13511369"/>
                  <a:gd name="connsiteX48" fmla="*/ 17287 w 12088748"/>
                  <a:gd name="connsiteY48" fmla="*/ 10430282 h 13511369"/>
                  <a:gd name="connsiteX49" fmla="*/ 78009 w 12088748"/>
                  <a:gd name="connsiteY49" fmla="*/ 10608625 h 13511369"/>
                  <a:gd name="connsiteX50" fmla="*/ 11334 w 12088748"/>
                  <a:gd name="connsiteY50" fmla="*/ 10787219 h 13511369"/>
                  <a:gd name="connsiteX51" fmla="*/ 112537 w 12088748"/>
                  <a:gd name="connsiteY51" fmla="*/ 11056551 h 13511369"/>
                  <a:gd name="connsiteX52" fmla="*/ 8953 w 12088748"/>
                  <a:gd name="connsiteY52" fmla="*/ 11234894 h 13511369"/>
                  <a:gd name="connsiteX53" fmla="*/ 17287 w 12088748"/>
                  <a:gd name="connsiteY53" fmla="*/ 11420882 h 13511369"/>
                  <a:gd name="connsiteX54" fmla="*/ 158972 w 12088748"/>
                  <a:gd name="connsiteY54" fmla="*/ 11470638 h 13511369"/>
                  <a:gd name="connsiteX55" fmla="*/ 455437 w 12088748"/>
                  <a:gd name="connsiteY55" fmla="*/ 11497082 h 13511369"/>
                  <a:gd name="connsiteX56" fmla="*/ 623315 w 12088748"/>
                  <a:gd name="connsiteY56" fmla="*/ 11544457 h 13511369"/>
                  <a:gd name="connsiteX57" fmla="*/ 737615 w 12088748"/>
                  <a:gd name="connsiteY57" fmla="*/ 11489688 h 13511369"/>
                  <a:gd name="connsiteX58" fmla="*/ 912637 w 12088748"/>
                  <a:gd name="connsiteY58" fmla="*/ 11535182 h 13511369"/>
                  <a:gd name="connsiteX59" fmla="*/ 1078134 w 12088748"/>
                  <a:gd name="connsiteY59" fmla="*/ 11413488 h 13511369"/>
                  <a:gd name="connsiteX60" fmla="*/ 1155524 w 12088748"/>
                  <a:gd name="connsiteY60" fmla="*/ 11470889 h 13511369"/>
                  <a:gd name="connsiteX61" fmla="*/ 1294828 w 12088748"/>
                  <a:gd name="connsiteY61" fmla="*/ 11496832 h 13511369"/>
                  <a:gd name="connsiteX62" fmla="*/ 1466278 w 12088748"/>
                  <a:gd name="connsiteY62" fmla="*/ 11508738 h 13511369"/>
                  <a:gd name="connsiteX63" fmla="*/ 1552003 w 12088748"/>
                  <a:gd name="connsiteY63" fmla="*/ 11573032 h 13511369"/>
                  <a:gd name="connsiteX64" fmla="*/ 1652015 w 12088748"/>
                  <a:gd name="connsiteY64" fmla="*/ 11580175 h 13511369"/>
                  <a:gd name="connsiteX65" fmla="*/ 1731787 w 12088748"/>
                  <a:gd name="connsiteY65" fmla="*/ 11592332 h 13511369"/>
                  <a:gd name="connsiteX66" fmla="*/ 1659159 w 12088748"/>
                  <a:gd name="connsiteY66" fmla="*/ 11737338 h 13511369"/>
                  <a:gd name="connsiteX67" fmla="*/ 1693687 w 12088748"/>
                  <a:gd name="connsiteY67" fmla="*/ 11992382 h 13511369"/>
                  <a:gd name="connsiteX68" fmla="*/ 1871090 w 12088748"/>
                  <a:gd name="connsiteY68" fmla="*/ 12130244 h 13511369"/>
                  <a:gd name="connsiteX69" fmla="*/ 1993724 w 12088748"/>
                  <a:gd name="connsiteY69" fmla="*/ 12056676 h 13511369"/>
                  <a:gd name="connsiteX70" fmla="*/ 2066353 w 12088748"/>
                  <a:gd name="connsiteY70" fmla="*/ 12104050 h 13511369"/>
                  <a:gd name="connsiteX71" fmla="*/ 2142553 w 12088748"/>
                  <a:gd name="connsiteY71" fmla="*/ 12034994 h 13511369"/>
                  <a:gd name="connsiteX72" fmla="*/ 2242565 w 12088748"/>
                  <a:gd name="connsiteY72" fmla="*/ 12058807 h 13511369"/>
                  <a:gd name="connsiteX73" fmla="*/ 2473547 w 12088748"/>
                  <a:gd name="connsiteY73" fmla="*/ 12008800 h 13511369"/>
                  <a:gd name="connsiteX74" fmla="*/ 2524743 w 12088748"/>
                  <a:gd name="connsiteY74" fmla="*/ 11899513 h 13511369"/>
                  <a:gd name="connsiteX75" fmla="*/ 2893837 w 12088748"/>
                  <a:gd name="connsiteY75" fmla="*/ 12030482 h 13511369"/>
                  <a:gd name="connsiteX76" fmla="*/ 2983134 w 12088748"/>
                  <a:gd name="connsiteY76" fmla="*/ 12018325 h 13511369"/>
                  <a:gd name="connsiteX77" fmla="*/ 3084337 w 12088748"/>
                  <a:gd name="connsiteY77" fmla="*/ 12182882 h 13511369"/>
                  <a:gd name="connsiteX78" fmla="*/ 3323653 w 12088748"/>
                  <a:gd name="connsiteY78" fmla="*/ 12127863 h 13511369"/>
                  <a:gd name="connsiteX79" fmla="*/ 3433190 w 12088748"/>
                  <a:gd name="connsiteY79" fmla="*/ 12196919 h 13511369"/>
                  <a:gd name="connsiteX80" fmla="*/ 3586781 w 12088748"/>
                  <a:gd name="connsiteY80" fmla="*/ 12266226 h 13511369"/>
                  <a:gd name="connsiteX81" fmla="*/ 3522487 w 12088748"/>
                  <a:gd name="connsiteY81" fmla="*/ 12387670 h 13511369"/>
                  <a:gd name="connsiteX82" fmla="*/ 3607022 w 12088748"/>
                  <a:gd name="connsiteY82" fmla="*/ 12592207 h 13511369"/>
                  <a:gd name="connsiteX83" fmla="*/ 3560587 w 12088748"/>
                  <a:gd name="connsiteY83" fmla="*/ 12773432 h 13511369"/>
                  <a:gd name="connsiteX84" fmla="*/ 3545109 w 12088748"/>
                  <a:gd name="connsiteY84" fmla="*/ 12987494 h 13511369"/>
                  <a:gd name="connsiteX85" fmla="*/ 3636787 w 12088748"/>
                  <a:gd name="connsiteY85" fmla="*/ 13211582 h 13511369"/>
                  <a:gd name="connsiteX86" fmla="*/ 3922537 w 12088748"/>
                  <a:gd name="connsiteY86" fmla="*/ 13440182 h 13511369"/>
                  <a:gd name="connsiteX87" fmla="*/ 4514278 w 12088748"/>
                  <a:gd name="connsiteY87" fmla="*/ 13511369 h 13511369"/>
                  <a:gd name="connsiteX88" fmla="*/ 4549996 w 12088748"/>
                  <a:gd name="connsiteY88" fmla="*/ 13442312 h 13511369"/>
                  <a:gd name="connsiteX89" fmla="*/ 4208287 w 12088748"/>
                  <a:gd name="connsiteY89" fmla="*/ 13154432 h 13511369"/>
                  <a:gd name="connsiteX90" fmla="*/ 4635722 w 12088748"/>
                  <a:gd name="connsiteY90" fmla="*/ 13268482 h 13511369"/>
                  <a:gd name="connsiteX91" fmla="*/ 4951237 w 12088748"/>
                  <a:gd name="connsiteY91" fmla="*/ 13268732 h 13511369"/>
                  <a:gd name="connsiteX92" fmla="*/ 5052440 w 12088748"/>
                  <a:gd name="connsiteY92" fmla="*/ 13058932 h 13511369"/>
                  <a:gd name="connsiteX93" fmla="*/ 5011959 w 12088748"/>
                  <a:gd name="connsiteY93" fmla="*/ 12985113 h 13511369"/>
                  <a:gd name="connsiteX94" fmla="*/ 5008387 w 12088748"/>
                  <a:gd name="connsiteY94" fmla="*/ 12678182 h 13511369"/>
                  <a:gd name="connsiteX95" fmla="*/ 5084587 w 12088748"/>
                  <a:gd name="connsiteY95" fmla="*/ 12563882 h 13511369"/>
                  <a:gd name="connsiteX96" fmla="*/ 5046487 w 12088748"/>
                  <a:gd name="connsiteY96" fmla="*/ 12225745 h 13511369"/>
                  <a:gd name="connsiteX97" fmla="*/ 5375100 w 12088748"/>
                  <a:gd name="connsiteY97" fmla="*/ 12097157 h 13511369"/>
                  <a:gd name="connsiteX98" fmla="*/ 5656087 w 12088748"/>
                  <a:gd name="connsiteY98" fmla="*/ 12180502 h 13511369"/>
                  <a:gd name="connsiteX99" fmla="*/ 5541787 w 12088748"/>
                  <a:gd name="connsiteY99" fmla="*/ 11249432 h 13511369"/>
                  <a:gd name="connsiteX100" fmla="*/ 5602510 w 12088748"/>
                  <a:gd name="connsiteY100" fmla="*/ 10722925 h 13511369"/>
                  <a:gd name="connsiteX101" fmla="*/ 5485827 w 12088748"/>
                  <a:gd name="connsiteY101" fmla="*/ 10663394 h 13511369"/>
                  <a:gd name="connsiteX102" fmla="*/ 5602509 w 12088748"/>
                  <a:gd name="connsiteY102" fmla="*/ 10701495 h 13511369"/>
                  <a:gd name="connsiteX103" fmla="*/ 5628703 w 12088748"/>
                  <a:gd name="connsiteY103" fmla="*/ 10160950 h 13511369"/>
                  <a:gd name="connsiteX104" fmla="*/ 5715618 w 12088748"/>
                  <a:gd name="connsiteY104" fmla="*/ 9775438 h 13511369"/>
                  <a:gd name="connsiteX105" fmla="*/ 5847778 w 12088748"/>
                  <a:gd name="connsiteY105" fmla="*/ 9408475 h 13511369"/>
                  <a:gd name="connsiteX106" fmla="*/ 5938265 w 12088748"/>
                  <a:gd name="connsiteY106" fmla="*/ 9196544 h 13511369"/>
                  <a:gd name="connsiteX107" fmla="*/ 5776340 w 12088748"/>
                  <a:gd name="connsiteY107" fmla="*/ 9329894 h 13511369"/>
                  <a:gd name="connsiteX108" fmla="*/ 5940647 w 12088748"/>
                  <a:gd name="connsiteY108" fmla="*/ 9137013 h 13511369"/>
                  <a:gd name="connsiteX109" fmla="*/ 5972794 w 12088748"/>
                  <a:gd name="connsiteY109" fmla="*/ 8956289 h 13511369"/>
                  <a:gd name="connsiteX110" fmla="*/ 5976365 w 12088748"/>
                  <a:gd name="connsiteY110" fmla="*/ 9087006 h 13511369"/>
                  <a:gd name="connsiteX111" fmla="*/ 6458567 w 12088748"/>
                  <a:gd name="connsiteY111" fmla="*/ 8201432 h 13511369"/>
                  <a:gd name="connsiteX112" fmla="*/ 6221634 w 12088748"/>
                  <a:gd name="connsiteY112" fmla="*/ 8101170 h 13511369"/>
                  <a:gd name="connsiteX113" fmla="*/ 6443090 w 12088748"/>
                  <a:gd name="connsiteY113" fmla="*/ 8110694 h 13511369"/>
                  <a:gd name="connsiteX114" fmla="*/ 6713363 w 12088748"/>
                  <a:gd name="connsiteY114" fmla="*/ 8074975 h 13511369"/>
                  <a:gd name="connsiteX115" fmla="*/ 6872907 w 12088748"/>
                  <a:gd name="connsiteY115" fmla="*/ 8032113 h 13511369"/>
                  <a:gd name="connsiteX116" fmla="*/ 6802659 w 12088748"/>
                  <a:gd name="connsiteY116" fmla="*/ 7972582 h 13511369"/>
                  <a:gd name="connsiteX117" fmla="*/ 6894339 w 12088748"/>
                  <a:gd name="connsiteY117" fmla="*/ 7846626 h 13511369"/>
                  <a:gd name="connsiteX118" fmla="*/ 6997921 w 12088748"/>
                  <a:gd name="connsiteY118" fmla="*/ 7867807 h 13511369"/>
                  <a:gd name="connsiteX119" fmla="*/ 7034832 w 12088748"/>
                  <a:gd name="connsiteY119" fmla="*/ 7793990 h 13511369"/>
                  <a:gd name="connsiteX120" fmla="*/ 6961013 w 12088748"/>
                  <a:gd name="connsiteY120" fmla="*/ 7693975 h 13511369"/>
                  <a:gd name="connsiteX121" fmla="*/ 6927676 w 12088748"/>
                  <a:gd name="connsiteY121" fmla="*/ 7596344 h 13511369"/>
                  <a:gd name="connsiteX122" fmla="*/ 6837187 w 12088748"/>
                  <a:gd name="connsiteY122" fmla="*/ 7591832 h 13511369"/>
                  <a:gd name="connsiteX123" fmla="*/ 6763369 w 12088748"/>
                  <a:gd name="connsiteY123" fmla="*/ 7674925 h 13511369"/>
                  <a:gd name="connsiteX124" fmla="*/ 6627637 w 12088748"/>
                  <a:gd name="connsiteY124" fmla="*/ 7687082 h 13511369"/>
                  <a:gd name="connsiteX125" fmla="*/ 6687169 w 12088748"/>
                  <a:gd name="connsiteY125" fmla="*/ 7617775 h 13511369"/>
                  <a:gd name="connsiteX126" fmla="*/ 6699076 w 12088748"/>
                  <a:gd name="connsiteY126" fmla="*/ 7529669 h 13511369"/>
                  <a:gd name="connsiteX127" fmla="*/ 6720506 w 12088748"/>
                  <a:gd name="connsiteY127" fmla="*/ 7467756 h 13511369"/>
                  <a:gd name="connsiteX128" fmla="*/ 6684787 w 12088748"/>
                  <a:gd name="connsiteY128" fmla="*/ 7401332 h 13511369"/>
                  <a:gd name="connsiteX129" fmla="*/ 6620494 w 12088748"/>
                  <a:gd name="connsiteY129" fmla="*/ 7432038 h 13511369"/>
                  <a:gd name="connsiteX130" fmla="*/ 6618112 w 12088748"/>
                  <a:gd name="connsiteY130" fmla="*/ 7351326 h 13511369"/>
                  <a:gd name="connsiteX131" fmla="*/ 6837188 w 12088748"/>
                  <a:gd name="connsiteY131" fmla="*/ 7243919 h 13511369"/>
                  <a:gd name="connsiteX132" fmla="*/ 6801469 w 12088748"/>
                  <a:gd name="connsiteY132" fmla="*/ 7089138 h 13511369"/>
                  <a:gd name="connsiteX133" fmla="*/ 6877669 w 12088748"/>
                  <a:gd name="connsiteY133" fmla="*/ 7072469 h 13511369"/>
                  <a:gd name="connsiteX134" fmla="*/ 6856237 w 12088748"/>
                  <a:gd name="connsiteY134" fmla="*/ 6982232 h 13511369"/>
                  <a:gd name="connsiteX135" fmla="*/ 6961013 w 12088748"/>
                  <a:gd name="connsiteY135" fmla="*/ 6984363 h 13511369"/>
                  <a:gd name="connsiteX136" fmla="*/ 7003876 w 12088748"/>
                  <a:gd name="connsiteY136" fmla="*/ 6903400 h 13511369"/>
                  <a:gd name="connsiteX137" fmla="*/ 7106269 w 12088748"/>
                  <a:gd name="connsiteY137" fmla="*/ 6936738 h 13511369"/>
                  <a:gd name="connsiteX138" fmla="*/ 7180088 w 12088748"/>
                  <a:gd name="connsiteY138" fmla="*/ 7039132 h 13511369"/>
                  <a:gd name="connsiteX139" fmla="*/ 7246763 w 12088748"/>
                  <a:gd name="connsiteY139" fmla="*/ 6979600 h 13511369"/>
                  <a:gd name="connsiteX140" fmla="*/ 7187232 w 12088748"/>
                  <a:gd name="connsiteY140" fmla="*/ 6843869 h 13511369"/>
                  <a:gd name="connsiteX141" fmla="*/ 7244381 w 12088748"/>
                  <a:gd name="connsiteY141" fmla="*/ 6896506 h 13511369"/>
                  <a:gd name="connsiteX142" fmla="*/ 7361063 w 12088748"/>
                  <a:gd name="connsiteY142" fmla="*/ 6934357 h 13511369"/>
                  <a:gd name="connsiteX143" fmla="*/ 7434882 w 12088748"/>
                  <a:gd name="connsiteY143" fmla="*/ 7006046 h 13511369"/>
                  <a:gd name="connsiteX144" fmla="*/ 7403926 w 12088748"/>
                  <a:gd name="connsiteY144" fmla="*/ 7144158 h 13511369"/>
                  <a:gd name="connsiteX145" fmla="*/ 7475363 w 12088748"/>
                  <a:gd name="connsiteY145" fmla="*/ 7108439 h 13511369"/>
                  <a:gd name="connsiteX146" fmla="*/ 7465837 w 12088748"/>
                  <a:gd name="connsiteY146" fmla="*/ 7077482 h 13511369"/>
                  <a:gd name="connsiteX147" fmla="*/ 7542038 w 12088748"/>
                  <a:gd name="connsiteY147" fmla="*/ 7163208 h 13511369"/>
                  <a:gd name="connsiteX148" fmla="*/ 7477744 w 12088748"/>
                  <a:gd name="connsiteY148" fmla="*/ 7244171 h 13511369"/>
                  <a:gd name="connsiteX149" fmla="*/ 7542037 w 12088748"/>
                  <a:gd name="connsiteY149" fmla="*/ 7325132 h 13511369"/>
                  <a:gd name="connsiteX150" fmla="*/ 7468219 w 12088748"/>
                  <a:gd name="connsiteY150" fmla="*/ 7344183 h 13511369"/>
                  <a:gd name="connsiteX151" fmla="*/ 7375351 w 12088748"/>
                  <a:gd name="connsiteY151" fmla="*/ 7296558 h 13511369"/>
                  <a:gd name="connsiteX152" fmla="*/ 7327726 w 12088748"/>
                  <a:gd name="connsiteY152" fmla="*/ 7406096 h 13511369"/>
                  <a:gd name="connsiteX153" fmla="*/ 7403926 w 12088748"/>
                  <a:gd name="connsiteY153" fmla="*/ 7425146 h 13511369"/>
                  <a:gd name="connsiteX154" fmla="*/ 7458694 w 12088748"/>
                  <a:gd name="connsiteY154" fmla="*/ 7484677 h 13511369"/>
                  <a:gd name="connsiteX155" fmla="*/ 7484888 w 12088748"/>
                  <a:gd name="connsiteY155" fmla="*/ 7515382 h 13511369"/>
                  <a:gd name="connsiteX156" fmla="*/ 7505128 w 12088748"/>
                  <a:gd name="connsiteY156" fmla="*/ 7467755 h 13511369"/>
                  <a:gd name="connsiteX157" fmla="*/ 7563469 w 12088748"/>
                  <a:gd name="connsiteY157" fmla="*/ 7529921 h 13511369"/>
                  <a:gd name="connsiteX158" fmla="*/ 7656338 w 12088748"/>
                  <a:gd name="connsiteY158" fmla="*/ 7615646 h 13511369"/>
                  <a:gd name="connsiteX159" fmla="*/ 7656338 w 12088748"/>
                  <a:gd name="connsiteY159" fmla="*/ 7510871 h 13511369"/>
                  <a:gd name="connsiteX160" fmla="*/ 7830168 w 12088748"/>
                  <a:gd name="connsiteY160" fmla="*/ 7606120 h 13511369"/>
                  <a:gd name="connsiteX161" fmla="*/ 7723013 w 12088748"/>
                  <a:gd name="connsiteY161" fmla="*/ 7370377 h 13511369"/>
                  <a:gd name="connsiteX162" fmla="*/ 7725394 w 12088748"/>
                  <a:gd name="connsiteY162" fmla="*/ 7234646 h 13511369"/>
                  <a:gd name="connsiteX163" fmla="*/ 7630144 w 12088748"/>
                  <a:gd name="connsiteY163" fmla="*/ 7206071 h 13511369"/>
                  <a:gd name="connsiteX164" fmla="*/ 7694437 w 12088748"/>
                  <a:gd name="connsiteY164" fmla="*/ 7039382 h 13511369"/>
                  <a:gd name="connsiteX165" fmla="*/ 8392144 w 12088748"/>
                  <a:gd name="connsiteY165" fmla="*/ 6653621 h 13511369"/>
                  <a:gd name="connsiteX166" fmla="*/ 8720757 w 12088748"/>
                  <a:gd name="connsiteY166" fmla="*/ 6591708 h 13511369"/>
                  <a:gd name="connsiteX167" fmla="*/ 8739807 w 12088748"/>
                  <a:gd name="connsiteY167" fmla="*/ 6696483 h 13511369"/>
                  <a:gd name="connsiteX168" fmla="*/ 8813626 w 12088748"/>
                  <a:gd name="connsiteY168" fmla="*/ 6701246 h 13511369"/>
                  <a:gd name="connsiteX169" fmla="*/ 8789812 w 12088748"/>
                  <a:gd name="connsiteY169" fmla="*/ 6548844 h 13511369"/>
                  <a:gd name="connsiteX170" fmla="*/ 9332737 w 12088748"/>
                  <a:gd name="connsiteY170" fmla="*/ 6544082 h 13511369"/>
                  <a:gd name="connsiteX171" fmla="*/ 9520856 w 12088748"/>
                  <a:gd name="connsiteY171" fmla="*/ 6494075 h 13511369"/>
                  <a:gd name="connsiteX172" fmla="*/ 9647062 w 12088748"/>
                  <a:gd name="connsiteY172" fmla="*/ 6298813 h 13511369"/>
                  <a:gd name="connsiteX173" fmla="*/ 9923287 w 12088748"/>
                  <a:gd name="connsiteY173" fmla="*/ 6334532 h 13511369"/>
                  <a:gd name="connsiteX174" fmla="*/ 9887569 w 12088748"/>
                  <a:gd name="connsiteY174" fmla="*/ 6420258 h 13511369"/>
                  <a:gd name="connsiteX175" fmla="*/ 9744694 w 12088748"/>
                  <a:gd name="connsiteY175" fmla="*/ 6434546 h 13511369"/>
                  <a:gd name="connsiteX176" fmla="*/ 9813749 w 12088748"/>
                  <a:gd name="connsiteY176" fmla="*/ 6489313 h 13511369"/>
                  <a:gd name="connsiteX177" fmla="*/ 9682782 w 12088748"/>
                  <a:gd name="connsiteY177" fmla="*/ 6517889 h 13511369"/>
                  <a:gd name="connsiteX178" fmla="*/ 9556576 w 12088748"/>
                  <a:gd name="connsiteY178" fmla="*/ 6508364 h 13511369"/>
                  <a:gd name="connsiteX179" fmla="*/ 9470850 w 12088748"/>
                  <a:gd name="connsiteY179" fmla="*/ 6544082 h 13511369"/>
                  <a:gd name="connsiteX180" fmla="*/ 9439894 w 12088748"/>
                  <a:gd name="connsiteY180" fmla="*/ 6848883 h 13511369"/>
                  <a:gd name="connsiteX181" fmla="*/ 9601819 w 12088748"/>
                  <a:gd name="connsiteY181" fmla="*/ 6882220 h 13511369"/>
                  <a:gd name="connsiteX182" fmla="*/ 9808987 w 12088748"/>
                  <a:gd name="connsiteY182" fmla="*/ 6696482 h 13511369"/>
                  <a:gd name="connsiteX183" fmla="*/ 9847088 w 12088748"/>
                  <a:gd name="connsiteY183" fmla="*/ 6794114 h 13511369"/>
                  <a:gd name="connsiteX184" fmla="*/ 9994726 w 12088748"/>
                  <a:gd name="connsiteY184" fmla="*/ 6717914 h 13511369"/>
                  <a:gd name="connsiteX185" fmla="*/ 9894713 w 12088748"/>
                  <a:gd name="connsiteY185" fmla="*/ 6956040 h 13511369"/>
                  <a:gd name="connsiteX186" fmla="*/ 10037588 w 12088748"/>
                  <a:gd name="connsiteY186" fmla="*/ 6898889 h 13511369"/>
                  <a:gd name="connsiteX187" fmla="*/ 10004251 w 12088748"/>
                  <a:gd name="connsiteY187" fmla="*/ 6986996 h 13511369"/>
                  <a:gd name="connsiteX188" fmla="*/ 10235232 w 12088748"/>
                  <a:gd name="connsiteY188" fmla="*/ 6984614 h 13511369"/>
                  <a:gd name="connsiteX189" fmla="*/ 10075687 w 12088748"/>
                  <a:gd name="connsiteY189" fmla="*/ 7039382 h 13511369"/>
                  <a:gd name="connsiteX190" fmla="*/ 9966151 w 12088748"/>
                  <a:gd name="connsiteY190" fmla="*/ 7096533 h 13511369"/>
                  <a:gd name="connsiteX191" fmla="*/ 9847088 w 12088748"/>
                  <a:gd name="connsiteY191" fmla="*/ 7210833 h 13511369"/>
                  <a:gd name="connsiteX192" fmla="*/ 9882806 w 12088748"/>
                  <a:gd name="connsiteY192" fmla="*/ 7270363 h 13511369"/>
                  <a:gd name="connsiteX193" fmla="*/ 9925669 w 12088748"/>
                  <a:gd name="connsiteY193" fmla="*/ 7320371 h 13511369"/>
                  <a:gd name="connsiteX194" fmla="*/ 10004251 w 12088748"/>
                  <a:gd name="connsiteY194" fmla="*/ 7287033 h 13511369"/>
                  <a:gd name="connsiteX195" fmla="*/ 10016156 w 12088748"/>
                  <a:gd name="connsiteY195" fmla="*/ 7348944 h 13511369"/>
                  <a:gd name="connsiteX196" fmla="*/ 10130457 w 12088748"/>
                  <a:gd name="connsiteY196" fmla="*/ 7210833 h 13511369"/>
                  <a:gd name="connsiteX197" fmla="*/ 10166176 w 12088748"/>
                  <a:gd name="connsiteY197" fmla="*/ 7356089 h 13511369"/>
                  <a:gd name="connsiteX198" fmla="*/ 10261426 w 12088748"/>
                  <a:gd name="connsiteY198" fmla="*/ 7239408 h 13511369"/>
                  <a:gd name="connsiteX199" fmla="*/ 10287619 w 12088748"/>
                  <a:gd name="connsiteY199" fmla="*/ 7401332 h 13511369"/>
                  <a:gd name="connsiteX200" fmla="*/ 10361437 w 12088748"/>
                  <a:gd name="connsiteY200" fmla="*/ 7477532 h 13511369"/>
                  <a:gd name="connsiteX201" fmla="*/ 10151887 w 12088748"/>
                  <a:gd name="connsiteY201" fmla="*/ 7591832 h 13511369"/>
                  <a:gd name="connsiteX202" fmla="*/ 10304288 w 12088748"/>
                  <a:gd name="connsiteY202" fmla="*/ 7741852 h 13511369"/>
                  <a:gd name="connsiteX203" fmla="*/ 10335244 w 12088748"/>
                  <a:gd name="connsiteY203" fmla="*/ 7644221 h 13511369"/>
                  <a:gd name="connsiteX204" fmla="*/ 10406680 w 12088748"/>
                  <a:gd name="connsiteY204" fmla="*/ 7732326 h 13511369"/>
                  <a:gd name="connsiteX205" fmla="*/ 10528126 w 12088748"/>
                  <a:gd name="connsiteY205" fmla="*/ 7691846 h 13511369"/>
                  <a:gd name="connsiteX206" fmla="*/ 10532887 w 12088748"/>
                  <a:gd name="connsiteY206" fmla="*/ 7777570 h 13511369"/>
                  <a:gd name="connsiteX207" fmla="*/ 10530506 w 12088748"/>
                  <a:gd name="connsiteY207" fmla="*/ 7875200 h 13511369"/>
                  <a:gd name="connsiteX208" fmla="*/ 10640043 w 12088748"/>
                  <a:gd name="connsiteY208" fmla="*/ 7837101 h 13511369"/>
                  <a:gd name="connsiteX209" fmla="*/ 10680526 w 12088748"/>
                  <a:gd name="connsiteY209" fmla="*/ 8075227 h 13511369"/>
                  <a:gd name="connsiteX210" fmla="*/ 10818637 w 12088748"/>
                  <a:gd name="connsiteY210" fmla="*/ 8106182 h 13511369"/>
                  <a:gd name="connsiteX211" fmla="*/ 10832925 w 12088748"/>
                  <a:gd name="connsiteY211" fmla="*/ 7815670 h 13511369"/>
                  <a:gd name="connsiteX212" fmla="*/ 10923413 w 12088748"/>
                  <a:gd name="connsiteY212" fmla="*/ 7791858 h 13511369"/>
                  <a:gd name="connsiteX213" fmla="*/ 10992469 w 12088748"/>
                  <a:gd name="connsiteY213" fmla="*/ 7620407 h 13511369"/>
                  <a:gd name="connsiteX214" fmla="*/ 10954369 w 12088748"/>
                  <a:gd name="connsiteY214" fmla="*/ 7491821 h 13511369"/>
                  <a:gd name="connsiteX215" fmla="*/ 10859119 w 12088748"/>
                  <a:gd name="connsiteY215" fmla="*/ 7479913 h 13511369"/>
                  <a:gd name="connsiteX216" fmla="*/ 10906743 w 12088748"/>
                  <a:gd name="connsiteY216" fmla="*/ 7360851 h 13511369"/>
                  <a:gd name="connsiteX217" fmla="*/ 10801969 w 12088748"/>
                  <a:gd name="connsiteY217" fmla="*/ 7289414 h 13511369"/>
                  <a:gd name="connsiteX218" fmla="*/ 10761487 w 12088748"/>
                  <a:gd name="connsiteY218" fmla="*/ 7058432 h 13511369"/>
                  <a:gd name="connsiteX219" fmla="*/ 10443987 w 12088748"/>
                  <a:gd name="connsiteY219" fmla="*/ 7020332 h 13511369"/>
                  <a:gd name="connsiteX220" fmla="*/ 10513838 w 12088748"/>
                  <a:gd name="connsiteY220" fmla="*/ 6915558 h 13511369"/>
                  <a:gd name="connsiteX221" fmla="*/ 10637663 w 12088748"/>
                  <a:gd name="connsiteY221" fmla="*/ 6896508 h 13511369"/>
                  <a:gd name="connsiteX222" fmla="*/ 10647187 w 12088748"/>
                  <a:gd name="connsiteY222" fmla="*/ 6810782 h 13511369"/>
                  <a:gd name="connsiteX223" fmla="*/ 10859912 w 12088748"/>
                  <a:gd name="connsiteY223" fmla="*/ 6899682 h 13511369"/>
                  <a:gd name="connsiteX224" fmla="*/ 10875787 w 12088748"/>
                  <a:gd name="connsiteY224" fmla="*/ 6677432 h 13511369"/>
                  <a:gd name="connsiteX225" fmla="*/ 10666237 w 12088748"/>
                  <a:gd name="connsiteY225" fmla="*/ 6772682 h 13511369"/>
                  <a:gd name="connsiteX226" fmla="*/ 10590037 w 12088748"/>
                  <a:gd name="connsiteY226" fmla="*/ 6544082 h 13511369"/>
                  <a:gd name="connsiteX227" fmla="*/ 10361437 w 12088748"/>
                  <a:gd name="connsiteY227" fmla="*/ 6753632 h 13511369"/>
                  <a:gd name="connsiteX228" fmla="*/ 10374138 w 12088748"/>
                  <a:gd name="connsiteY228" fmla="*/ 6588533 h 13511369"/>
                  <a:gd name="connsiteX229" fmla="*/ 10386837 w 12088748"/>
                  <a:gd name="connsiteY229" fmla="*/ 6464707 h 13511369"/>
                  <a:gd name="connsiteX230" fmla="*/ 10331672 w 12088748"/>
                  <a:gd name="connsiteY230" fmla="*/ 6436675 h 13511369"/>
                  <a:gd name="connsiteX231" fmla="*/ 10278888 w 12088748"/>
                  <a:gd name="connsiteY231" fmla="*/ 6452008 h 13511369"/>
                  <a:gd name="connsiteX232" fmla="*/ 10158237 w 12088748"/>
                  <a:gd name="connsiteY232" fmla="*/ 6236107 h 13511369"/>
                  <a:gd name="connsiteX233" fmla="*/ 10323338 w 12088748"/>
                  <a:gd name="connsiteY233" fmla="*/ 6274208 h 13511369"/>
                  <a:gd name="connsiteX234" fmla="*/ 10564638 w 12088748"/>
                  <a:gd name="connsiteY234" fmla="*/ 6274208 h 13511369"/>
                  <a:gd name="connsiteX235" fmla="*/ 10694812 w 12088748"/>
                  <a:gd name="connsiteY235" fmla="*/ 6134507 h 13511369"/>
                  <a:gd name="connsiteX236" fmla="*/ 10593213 w 12088748"/>
                  <a:gd name="connsiteY236" fmla="*/ 6023383 h 13511369"/>
                  <a:gd name="connsiteX237" fmla="*/ 10380487 w 12088748"/>
                  <a:gd name="connsiteY237" fmla="*/ 5975757 h 13511369"/>
                  <a:gd name="connsiteX238" fmla="*/ 10561462 w 12088748"/>
                  <a:gd name="connsiteY238" fmla="*/ 5845582 h 13511369"/>
                  <a:gd name="connsiteX239" fmla="*/ 10507488 w 12088748"/>
                  <a:gd name="connsiteY239" fmla="*/ 5728108 h 13511369"/>
                  <a:gd name="connsiteX240" fmla="*/ 10561463 w 12088748"/>
                  <a:gd name="connsiteY240" fmla="*/ 5607458 h 13511369"/>
                  <a:gd name="connsiteX241" fmla="*/ 10523362 w 12088748"/>
                  <a:gd name="connsiteY241" fmla="*/ 5604282 h 13511369"/>
                  <a:gd name="connsiteX242" fmla="*/ 10488438 w 12088748"/>
                  <a:gd name="connsiteY242" fmla="*/ 5528083 h 13511369"/>
                  <a:gd name="connsiteX243" fmla="*/ 10329687 w 12088748"/>
                  <a:gd name="connsiteY243" fmla="*/ 5375682 h 13511369"/>
                  <a:gd name="connsiteX244" fmla="*/ 10599563 w 12088748"/>
                  <a:gd name="connsiteY244" fmla="*/ 5480458 h 13511369"/>
                  <a:gd name="connsiteX245" fmla="*/ 10742437 w 12088748"/>
                  <a:gd name="connsiteY245" fmla="*/ 5439182 h 13511369"/>
                  <a:gd name="connsiteX246" fmla="*/ 10717038 w 12088748"/>
                  <a:gd name="connsiteY246" fmla="*/ 5686833 h 13511369"/>
                  <a:gd name="connsiteX247" fmla="*/ 10894837 w 12088748"/>
                  <a:gd name="connsiteY247" fmla="*/ 5724932 h 13511369"/>
                  <a:gd name="connsiteX248" fmla="*/ 10951988 w 12088748"/>
                  <a:gd name="connsiteY248" fmla="*/ 5550308 h 13511369"/>
                  <a:gd name="connsiteX249" fmla="*/ 10993262 w 12088748"/>
                  <a:gd name="connsiteY249" fmla="*/ 5321707 h 13511369"/>
                  <a:gd name="connsiteX250" fmla="*/ 10913888 w 12088748"/>
                  <a:gd name="connsiteY250" fmla="*/ 5118508 h 13511369"/>
                  <a:gd name="connsiteX251" fmla="*/ 10856737 w 12088748"/>
                  <a:gd name="connsiteY251" fmla="*/ 5020082 h 13511369"/>
                  <a:gd name="connsiteX252" fmla="*/ 10777363 w 12088748"/>
                  <a:gd name="connsiteY252" fmla="*/ 5137558 h 13511369"/>
                  <a:gd name="connsiteX253" fmla="*/ 10707513 w 12088748"/>
                  <a:gd name="connsiteY253" fmla="*/ 5096283 h 13511369"/>
                  <a:gd name="connsiteX254" fmla="*/ 10675763 w 12088748"/>
                  <a:gd name="connsiteY254" fmla="*/ 5216933 h 13511369"/>
                  <a:gd name="connsiteX255" fmla="*/ 10574162 w 12088748"/>
                  <a:gd name="connsiteY255" fmla="*/ 5220107 h 13511369"/>
                  <a:gd name="connsiteX256" fmla="*/ 10494787 w 12088748"/>
                  <a:gd name="connsiteY256" fmla="*/ 5077232 h 13511369"/>
                  <a:gd name="connsiteX257" fmla="*/ 10456687 w 12088748"/>
                  <a:gd name="connsiteY257" fmla="*/ 4924832 h 13511369"/>
                  <a:gd name="connsiteX258" fmla="*/ 10240787 w 12088748"/>
                  <a:gd name="connsiteY258" fmla="*/ 4928007 h 13511369"/>
                  <a:gd name="connsiteX259" fmla="*/ 10266187 w 12088748"/>
                  <a:gd name="connsiteY259" fmla="*/ 5153432 h 13511369"/>
                  <a:gd name="connsiteX260" fmla="*/ 10228088 w 12088748"/>
                  <a:gd name="connsiteY260" fmla="*/ 4959758 h 13511369"/>
                  <a:gd name="connsiteX261" fmla="*/ 10183637 w 12088748"/>
                  <a:gd name="connsiteY261" fmla="*/ 4972457 h 13511369"/>
                  <a:gd name="connsiteX262" fmla="*/ 10113787 w 12088748"/>
                  <a:gd name="connsiteY262" fmla="*/ 4861332 h 13511369"/>
                  <a:gd name="connsiteX263" fmla="*/ 10018538 w 12088748"/>
                  <a:gd name="connsiteY263" fmla="*/ 4931183 h 13511369"/>
                  <a:gd name="connsiteX264" fmla="*/ 9862962 w 12088748"/>
                  <a:gd name="connsiteY264" fmla="*/ 5058182 h 13511369"/>
                  <a:gd name="connsiteX265" fmla="*/ 10228087 w 12088748"/>
                  <a:gd name="connsiteY265" fmla="*/ 4724807 h 13511369"/>
                  <a:gd name="connsiteX266" fmla="*/ 10372550 w 12088748"/>
                  <a:gd name="connsiteY266" fmla="*/ 4634321 h 13511369"/>
                  <a:gd name="connsiteX267" fmla="*/ 10590037 w 12088748"/>
                  <a:gd name="connsiteY267" fmla="*/ 4581932 h 13511369"/>
                  <a:gd name="connsiteX268" fmla="*/ 10628138 w 12088748"/>
                  <a:gd name="connsiteY268" fmla="*/ 4461283 h 13511369"/>
                  <a:gd name="connsiteX269" fmla="*/ 10799588 w 12088748"/>
                  <a:gd name="connsiteY269" fmla="*/ 4334283 h 13511369"/>
                  <a:gd name="connsiteX270" fmla="*/ 10831337 w 12088748"/>
                  <a:gd name="connsiteY270" fmla="*/ 4080282 h 13511369"/>
                  <a:gd name="connsiteX271" fmla="*/ 10599562 w 12088748"/>
                  <a:gd name="connsiteY271" fmla="*/ 3997732 h 13511369"/>
                  <a:gd name="connsiteX272" fmla="*/ 10282063 w 12088748"/>
                  <a:gd name="connsiteY272" fmla="*/ 3950108 h 13511369"/>
                  <a:gd name="connsiteX273" fmla="*/ 10151887 w 12088748"/>
                  <a:gd name="connsiteY273" fmla="*/ 4010432 h 13511369"/>
                  <a:gd name="connsiteX274" fmla="*/ 10177288 w 12088748"/>
                  <a:gd name="connsiteY274" fmla="*/ 3845333 h 13511369"/>
                  <a:gd name="connsiteX275" fmla="*/ 10126488 w 12088748"/>
                  <a:gd name="connsiteY275" fmla="*/ 3670708 h 13511369"/>
                  <a:gd name="connsiteX276" fmla="*/ 10240787 w 12088748"/>
                  <a:gd name="connsiteY276" fmla="*/ 3708807 h 13511369"/>
                  <a:gd name="connsiteX277" fmla="*/ 10361438 w 12088748"/>
                  <a:gd name="connsiteY277" fmla="*/ 3600858 h 13511369"/>
                  <a:gd name="connsiteX278" fmla="*/ 10551938 w 12088748"/>
                  <a:gd name="connsiteY278" fmla="*/ 3661183 h 13511369"/>
                  <a:gd name="connsiteX279" fmla="*/ 10564638 w 12088748"/>
                  <a:gd name="connsiteY279" fmla="*/ 3477033 h 13511369"/>
                  <a:gd name="connsiteX280" fmla="*/ 10704337 w 12088748"/>
                  <a:gd name="connsiteY280" fmla="*/ 3515132 h 13511369"/>
                  <a:gd name="connsiteX281" fmla="*/ 10818637 w 12088748"/>
                  <a:gd name="connsiteY281" fmla="*/ 3210332 h 13511369"/>
                  <a:gd name="connsiteX282" fmla="*/ 10920238 w 12088748"/>
                  <a:gd name="connsiteY282" fmla="*/ 3299233 h 13511369"/>
                  <a:gd name="connsiteX283" fmla="*/ 11059937 w 12088748"/>
                  <a:gd name="connsiteY283" fmla="*/ 3283357 h 13511369"/>
                  <a:gd name="connsiteX284" fmla="*/ 11094862 w 12088748"/>
                  <a:gd name="connsiteY284" fmla="*/ 3508782 h 13511369"/>
                  <a:gd name="connsiteX285" fmla="*/ 11171063 w 12088748"/>
                  <a:gd name="connsiteY285" fmla="*/ 3251608 h 13511369"/>
                  <a:gd name="connsiteX286" fmla="*/ 11094863 w 12088748"/>
                  <a:gd name="connsiteY286" fmla="*/ 3165883 h 13511369"/>
                  <a:gd name="connsiteX287" fmla="*/ 11180587 w 12088748"/>
                  <a:gd name="connsiteY287" fmla="*/ 2911882 h 13511369"/>
                  <a:gd name="connsiteX288" fmla="*/ 10999613 w 12088748"/>
                  <a:gd name="connsiteY288" fmla="*/ 2988083 h 13511369"/>
                  <a:gd name="connsiteX289" fmla="*/ 10971037 w 12088748"/>
                  <a:gd name="connsiteY289" fmla="*/ 2918232 h 13511369"/>
                  <a:gd name="connsiteX290" fmla="*/ 10780537 w 12088748"/>
                  <a:gd name="connsiteY290" fmla="*/ 2715032 h 13511369"/>
                  <a:gd name="connsiteX291" fmla="*/ 10748788 w 12088748"/>
                  <a:gd name="connsiteY291" fmla="*/ 2530883 h 13511369"/>
                  <a:gd name="connsiteX292" fmla="*/ 10717038 w 12088748"/>
                  <a:gd name="connsiteY292" fmla="*/ 2435633 h 13511369"/>
                  <a:gd name="connsiteX293" fmla="*/ 10818637 w 12088748"/>
                  <a:gd name="connsiteY293" fmla="*/ 2334032 h 13511369"/>
                  <a:gd name="connsiteX294" fmla="*/ 11078988 w 12088748"/>
                  <a:gd name="connsiteY294" fmla="*/ 2099083 h 13511369"/>
                  <a:gd name="connsiteX295" fmla="*/ 11199637 w 12088748"/>
                  <a:gd name="connsiteY295" fmla="*/ 2118132 h 13511369"/>
                  <a:gd name="connsiteX296" fmla="*/ 11269488 w 12088748"/>
                  <a:gd name="connsiteY296" fmla="*/ 2029233 h 13511369"/>
                  <a:gd name="connsiteX297" fmla="*/ 11504437 w 12088748"/>
                  <a:gd name="connsiteY297" fmla="*/ 1921282 h 13511369"/>
                  <a:gd name="connsiteX298" fmla="*/ 11358388 w 12088748"/>
                  <a:gd name="connsiteY298" fmla="*/ 1851433 h 13511369"/>
                  <a:gd name="connsiteX299" fmla="*/ 11275837 w 12088748"/>
                  <a:gd name="connsiteY299" fmla="*/ 1705382 h 13511369"/>
                  <a:gd name="connsiteX300" fmla="*/ 11377437 w 12088748"/>
                  <a:gd name="connsiteY300" fmla="*/ 1279932 h 13511369"/>
                  <a:gd name="connsiteX301" fmla="*/ 11256787 w 12088748"/>
                  <a:gd name="connsiteY301" fmla="*/ 1019582 h 13511369"/>
                  <a:gd name="connsiteX302" fmla="*/ 11478244 w 12088748"/>
                  <a:gd name="connsiteY302" fmla="*/ 1355338 h 13511369"/>
                  <a:gd name="connsiteX303" fmla="*/ 11562778 w 12088748"/>
                  <a:gd name="connsiteY303" fmla="*/ 1269363 h 13511369"/>
                  <a:gd name="connsiteX304" fmla="*/ 11655250 w 12088748"/>
                  <a:gd name="connsiteY304" fmla="*/ 1156107 h 13511369"/>
                  <a:gd name="connsiteX305" fmla="*/ 11891787 w 12088748"/>
                  <a:gd name="connsiteY305" fmla="*/ 1476782 h 13511369"/>
                  <a:gd name="connsiteX306" fmla="*/ 11946159 w 12088748"/>
                  <a:gd name="connsiteY306" fmla="*/ 1559875 h 13511369"/>
                  <a:gd name="connsiteX307" fmla="*/ 12088637 w 12088748"/>
                  <a:gd name="connsiteY307" fmla="*/ 1578383 h 13511369"/>
                  <a:gd name="connsiteX308" fmla="*/ 11923537 w 12088748"/>
                  <a:gd name="connsiteY308" fmla="*/ 1133883 h 13511369"/>
                  <a:gd name="connsiteX309" fmla="*/ 11910837 w 12088748"/>
                  <a:gd name="connsiteY309" fmla="*/ 917982 h 13511369"/>
                  <a:gd name="connsiteX310" fmla="*/ 11777487 w 12088748"/>
                  <a:gd name="connsiteY310" fmla="*/ 721132 h 13511369"/>
                  <a:gd name="connsiteX311" fmla="*/ 11752087 w 12088748"/>
                  <a:gd name="connsiteY311" fmla="*/ 448082 h 13511369"/>
                  <a:gd name="connsiteX312" fmla="*/ 11294887 w 12088748"/>
                  <a:gd name="connsiteY312" fmla="*/ 168683 h 13511369"/>
                  <a:gd name="connsiteX313" fmla="*/ 11180587 w 12088748"/>
                  <a:gd name="connsiteY313" fmla="*/ 67082 h 13511369"/>
                  <a:gd name="connsiteX314" fmla="*/ 10774187 w 12088748"/>
                  <a:gd name="connsiteY314" fmla="*/ 86132 h 13511369"/>
                  <a:gd name="connsiteX315" fmla="*/ 10507487 w 12088748"/>
                  <a:gd name="connsiteY315" fmla="*/ 41682 h 13511369"/>
                  <a:gd name="connsiteX316" fmla="*/ 10434065 w 12088748"/>
                  <a:gd name="connsiteY316" fmla="*/ 278763 h 13511369"/>
                  <a:gd name="connsiteX317" fmla="*/ 10488834 w 12088748"/>
                  <a:gd name="connsiteY317" fmla="*/ 581181 h 13511369"/>
                  <a:gd name="connsiteX318" fmla="*/ 10436447 w 12088748"/>
                  <a:gd name="connsiteY318" fmla="*/ 747869 h 13511369"/>
                  <a:gd name="connsiteX319" fmla="*/ 10488834 w 12088748"/>
                  <a:gd name="connsiteY319" fmla="*/ 890744 h 13511369"/>
                  <a:gd name="connsiteX320" fmla="*/ 10475737 w 12088748"/>
                  <a:gd name="connsiteY320" fmla="*/ 1095782 h 13511369"/>
                  <a:gd name="connsiteX321" fmla="*/ 10398347 w 12088748"/>
                  <a:gd name="connsiteY321" fmla="*/ 1105056 h 13511369"/>
                  <a:gd name="connsiteX322" fmla="*/ 10295953 w 12088748"/>
                  <a:gd name="connsiteY322" fmla="*/ 1193163 h 13511369"/>
                  <a:gd name="connsiteX323" fmla="*/ 10288809 w 12088748"/>
                  <a:gd name="connsiteY323" fmla="*/ 1283650 h 13511369"/>
                  <a:gd name="connsiteX324" fmla="*/ 10150697 w 12088748"/>
                  <a:gd name="connsiteY324" fmla="*/ 1397950 h 13511369"/>
                  <a:gd name="connsiteX325" fmla="*/ 10176890 w 12088748"/>
                  <a:gd name="connsiteY325" fmla="*/ 1555113 h 13511369"/>
                  <a:gd name="connsiteX326" fmla="*/ 10267378 w 12088748"/>
                  <a:gd name="connsiteY326" fmla="*/ 1640838 h 13511369"/>
                  <a:gd name="connsiteX327" fmla="*/ 10168556 w 12088748"/>
                  <a:gd name="connsiteY327" fmla="*/ 1710144 h 13511369"/>
                  <a:gd name="connsiteX328" fmla="*/ 10169747 w 12088748"/>
                  <a:gd name="connsiteY328" fmla="*/ 1974212 h 13511369"/>
                  <a:gd name="connsiteX329" fmla="*/ 10195940 w 12088748"/>
                  <a:gd name="connsiteY329" fmla="*/ 2128994 h 13511369"/>
                  <a:gd name="connsiteX330" fmla="*/ 9986390 w 12088748"/>
                  <a:gd name="connsiteY330" fmla="*/ 2152806 h 13511369"/>
                  <a:gd name="connsiteX331" fmla="*/ 10012584 w 12088748"/>
                  <a:gd name="connsiteY331" fmla="*/ 2438556 h 13511369"/>
                  <a:gd name="connsiteX332" fmla="*/ 9923287 w 12088748"/>
                  <a:gd name="connsiteY332" fmla="*/ 2486432 h 13511369"/>
                  <a:gd name="connsiteX333" fmla="*/ 9836372 w 12088748"/>
                  <a:gd name="connsiteY333" fmla="*/ 2433794 h 13511369"/>
                  <a:gd name="connsiteX334" fmla="*/ 9698259 w 12088748"/>
                  <a:gd name="connsiteY334" fmla="*/ 2379025 h 13511369"/>
                  <a:gd name="connsiteX335" fmla="*/ 9650634 w 12088748"/>
                  <a:gd name="connsiteY335" fmla="*/ 2271869 h 13511369"/>
                  <a:gd name="connsiteX336" fmla="*/ 9519665 w 12088748"/>
                  <a:gd name="connsiteY336" fmla="*/ 2290919 h 13511369"/>
                  <a:gd name="connsiteX337" fmla="*/ 9305353 w 12088748"/>
                  <a:gd name="connsiteY337" fmla="*/ 2112325 h 13511369"/>
                  <a:gd name="connsiteX338" fmla="*/ 9176765 w 12088748"/>
                  <a:gd name="connsiteY338" fmla="*/ 2209956 h 13511369"/>
                  <a:gd name="connsiteX339" fmla="*/ 9123187 w 12088748"/>
                  <a:gd name="connsiteY339" fmla="*/ 2105432 h 13511369"/>
                  <a:gd name="connsiteX340" fmla="*/ 8936259 w 12088748"/>
                  <a:gd name="connsiteY340" fmla="*/ 2012313 h 13511369"/>
                  <a:gd name="connsiteX341" fmla="*/ 8874347 w 12088748"/>
                  <a:gd name="connsiteY341" fmla="*/ 2231388 h 13511369"/>
                  <a:gd name="connsiteX342" fmla="*/ 8881490 w 12088748"/>
                  <a:gd name="connsiteY342" fmla="*/ 2321875 h 13511369"/>
                  <a:gd name="connsiteX343" fmla="*/ 8781478 w 12088748"/>
                  <a:gd name="connsiteY343" fmla="*/ 2293300 h 13511369"/>
                  <a:gd name="connsiteX344" fmla="*/ 8579072 w 12088748"/>
                  <a:gd name="connsiteY344" fmla="*/ 2374263 h 13511369"/>
                  <a:gd name="connsiteX345" fmla="*/ 8418337 w 12088748"/>
                  <a:gd name="connsiteY345" fmla="*/ 2848382 h 13511369"/>
                  <a:gd name="connsiteX346" fmla="*/ 8300465 w 12088748"/>
                  <a:gd name="connsiteY346" fmla="*/ 2740975 h 13511369"/>
                  <a:gd name="connsiteX347" fmla="*/ 8262365 w 12088748"/>
                  <a:gd name="connsiteY347" fmla="*/ 2845750 h 13511369"/>
                  <a:gd name="connsiteX348" fmla="*/ 8095678 w 12088748"/>
                  <a:gd name="connsiteY348" fmla="*/ 2810031 h 13511369"/>
                  <a:gd name="connsiteX349" fmla="*/ 8019478 w 12088748"/>
                  <a:gd name="connsiteY349" fmla="*/ 2614769 h 13511369"/>
                  <a:gd name="connsiteX350" fmla="*/ 7595615 w 12088748"/>
                  <a:gd name="connsiteY350" fmla="*/ 2443319 h 13511369"/>
                  <a:gd name="connsiteX351" fmla="*/ 7526559 w 12088748"/>
                  <a:gd name="connsiteY351" fmla="*/ 2407600 h 13511369"/>
                  <a:gd name="connsiteX352" fmla="*/ 7613237 w 12088748"/>
                  <a:gd name="connsiteY352"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12272 w 12088748"/>
                  <a:gd name="connsiteY6" fmla="*/ 1428906 h 13511369"/>
                  <a:gd name="connsiteX7" fmla="*/ 6052565 w 12088748"/>
                  <a:gd name="connsiteY7" fmla="*/ 1269363 h 13511369"/>
                  <a:gd name="connsiteX8" fmla="*/ 1767267 w 12088748"/>
                  <a:gd name="connsiteY8" fmla="*/ 1915634 h 13511369"/>
                  <a:gd name="connsiteX9" fmla="*/ 2814065 w 12088748"/>
                  <a:gd name="connsiteY9" fmla="*/ 5819932 h 13511369"/>
                  <a:gd name="connsiteX10" fmla="*/ 2846212 w 12088748"/>
                  <a:gd name="connsiteY10" fmla="*/ 6036875 h 13511369"/>
                  <a:gd name="connsiteX11" fmla="*/ 2836687 w 12088748"/>
                  <a:gd name="connsiteY11" fmla="*/ 6239282 h 13511369"/>
                  <a:gd name="connsiteX12" fmla="*/ 2611659 w 12088748"/>
                  <a:gd name="connsiteY12" fmla="*/ 6322375 h 13511369"/>
                  <a:gd name="connsiteX13" fmla="*/ 2627137 w 12088748"/>
                  <a:gd name="connsiteY13" fmla="*/ 6448832 h 13511369"/>
                  <a:gd name="connsiteX14" fmla="*/ 2531887 w 12088748"/>
                  <a:gd name="connsiteY14" fmla="*/ 6696482 h 13511369"/>
                  <a:gd name="connsiteX15" fmla="*/ 2585465 w 12088748"/>
                  <a:gd name="connsiteY15" fmla="*/ 6812913 h 13511369"/>
                  <a:gd name="connsiteX16" fmla="*/ 2535459 w 12088748"/>
                  <a:gd name="connsiteY16" fmla="*/ 6872444 h 13511369"/>
                  <a:gd name="connsiteX17" fmla="*/ 2478309 w 12088748"/>
                  <a:gd name="connsiteY17" fmla="*/ 6981982 h 13511369"/>
                  <a:gd name="connsiteX18" fmla="*/ 2365199 w 12088748"/>
                  <a:gd name="connsiteY18" fmla="*/ 7022714 h 13511369"/>
                  <a:gd name="connsiteX19" fmla="*/ 2123503 w 12088748"/>
                  <a:gd name="connsiteY19" fmla="*/ 7248682 h 13511369"/>
                  <a:gd name="connsiteX20" fmla="*/ 2171128 w 12088748"/>
                  <a:gd name="connsiteY20" fmla="*/ 7551100 h 13511369"/>
                  <a:gd name="connsiteX21" fmla="*/ 2143743 w 12088748"/>
                  <a:gd name="connsiteY21" fmla="*/ 7627551 h 13511369"/>
                  <a:gd name="connsiteX22" fmla="*/ 1973484 w 12088748"/>
                  <a:gd name="connsiteY22" fmla="*/ 7703500 h 13511369"/>
                  <a:gd name="connsiteX23" fmla="*/ 1867519 w 12088748"/>
                  <a:gd name="connsiteY23" fmla="*/ 7841863 h 13511369"/>
                  <a:gd name="connsiteX24" fmla="*/ 1842515 w 12088748"/>
                  <a:gd name="connsiteY24" fmla="*/ 8084500 h 13511369"/>
                  <a:gd name="connsiteX25" fmla="*/ 1721072 w 12088748"/>
                  <a:gd name="connsiteY25" fmla="*/ 8148794 h 13511369"/>
                  <a:gd name="connsiteX26" fmla="*/ 1703212 w 12088748"/>
                  <a:gd name="connsiteY26" fmla="*/ 8291919 h 13511369"/>
                  <a:gd name="connsiteX27" fmla="*/ 1671065 w 12088748"/>
                  <a:gd name="connsiteY27" fmla="*/ 8510744 h 13511369"/>
                  <a:gd name="connsiteX28" fmla="*/ 1716309 w 12088748"/>
                  <a:gd name="connsiteY28" fmla="*/ 8653619 h 13511369"/>
                  <a:gd name="connsiteX29" fmla="*/ 1706784 w 12088748"/>
                  <a:gd name="connsiteY29" fmla="*/ 8772682 h 13511369"/>
                  <a:gd name="connsiteX30" fmla="*/ 1788937 w 12088748"/>
                  <a:gd name="connsiteY30" fmla="*/ 8963432 h 13511369"/>
                  <a:gd name="connsiteX31" fmla="*/ 1657969 w 12088748"/>
                  <a:gd name="connsiteY31" fmla="*/ 9413488 h 13511369"/>
                  <a:gd name="connsiteX32" fmla="*/ 1506759 w 12088748"/>
                  <a:gd name="connsiteY32" fmla="*/ 9498963 h 13511369"/>
                  <a:gd name="connsiteX33" fmla="*/ 1463897 w 12088748"/>
                  <a:gd name="connsiteY33" fmla="*/ 9682319 h 13511369"/>
                  <a:gd name="connsiteX34" fmla="*/ 1321022 w 12088748"/>
                  <a:gd name="connsiteY34" fmla="*/ 9748994 h 13511369"/>
                  <a:gd name="connsiteX35" fmla="*/ 1312687 w 12088748"/>
                  <a:gd name="connsiteY35" fmla="*/ 9839732 h 13511369"/>
                  <a:gd name="connsiteX36" fmla="*/ 1237678 w 12088748"/>
                  <a:gd name="connsiteY36" fmla="*/ 9970450 h 13511369"/>
                  <a:gd name="connsiteX37" fmla="*/ 1254347 w 12088748"/>
                  <a:gd name="connsiteY37" fmla="*/ 10151425 h 13511369"/>
                  <a:gd name="connsiteX38" fmla="*/ 1179337 w 12088748"/>
                  <a:gd name="connsiteY38" fmla="*/ 10315982 h 13511369"/>
                  <a:gd name="connsiteX39" fmla="*/ 932878 w 12088748"/>
                  <a:gd name="connsiteY39" fmla="*/ 10353832 h 13511369"/>
                  <a:gd name="connsiteX40" fmla="*/ 817387 w 12088748"/>
                  <a:gd name="connsiteY40" fmla="*/ 10468382 h 13511369"/>
                  <a:gd name="connsiteX41" fmla="*/ 678084 w 12088748"/>
                  <a:gd name="connsiteY41" fmla="*/ 10480038 h 13511369"/>
                  <a:gd name="connsiteX42" fmla="*/ 585215 w 12088748"/>
                  <a:gd name="connsiteY42" fmla="*/ 10544332 h 13511369"/>
                  <a:gd name="connsiteX43" fmla="*/ 497109 w 12088748"/>
                  <a:gd name="connsiteY43" fmla="*/ 10503850 h 13511369"/>
                  <a:gd name="connsiteX44" fmla="*/ 399478 w 12088748"/>
                  <a:gd name="connsiteY44" fmla="*/ 10510994 h 13511369"/>
                  <a:gd name="connsiteX45" fmla="*/ 301847 w 12088748"/>
                  <a:gd name="connsiteY45" fmla="*/ 10482419 h 13511369"/>
                  <a:gd name="connsiteX46" fmla="*/ 238743 w 12088748"/>
                  <a:gd name="connsiteY46" fmla="*/ 10535057 h 13511369"/>
                  <a:gd name="connsiteX47" fmla="*/ 17287 w 12088748"/>
                  <a:gd name="connsiteY47" fmla="*/ 10430282 h 13511369"/>
                  <a:gd name="connsiteX48" fmla="*/ 78009 w 12088748"/>
                  <a:gd name="connsiteY48" fmla="*/ 10608625 h 13511369"/>
                  <a:gd name="connsiteX49" fmla="*/ 11334 w 12088748"/>
                  <a:gd name="connsiteY49" fmla="*/ 10787219 h 13511369"/>
                  <a:gd name="connsiteX50" fmla="*/ 112537 w 12088748"/>
                  <a:gd name="connsiteY50" fmla="*/ 11056551 h 13511369"/>
                  <a:gd name="connsiteX51" fmla="*/ 8953 w 12088748"/>
                  <a:gd name="connsiteY51" fmla="*/ 11234894 h 13511369"/>
                  <a:gd name="connsiteX52" fmla="*/ 17287 w 12088748"/>
                  <a:gd name="connsiteY52" fmla="*/ 11420882 h 13511369"/>
                  <a:gd name="connsiteX53" fmla="*/ 158972 w 12088748"/>
                  <a:gd name="connsiteY53" fmla="*/ 11470638 h 13511369"/>
                  <a:gd name="connsiteX54" fmla="*/ 455437 w 12088748"/>
                  <a:gd name="connsiteY54" fmla="*/ 11497082 h 13511369"/>
                  <a:gd name="connsiteX55" fmla="*/ 623315 w 12088748"/>
                  <a:gd name="connsiteY55" fmla="*/ 11544457 h 13511369"/>
                  <a:gd name="connsiteX56" fmla="*/ 737615 w 12088748"/>
                  <a:gd name="connsiteY56" fmla="*/ 11489688 h 13511369"/>
                  <a:gd name="connsiteX57" fmla="*/ 912637 w 12088748"/>
                  <a:gd name="connsiteY57" fmla="*/ 11535182 h 13511369"/>
                  <a:gd name="connsiteX58" fmla="*/ 1078134 w 12088748"/>
                  <a:gd name="connsiteY58" fmla="*/ 11413488 h 13511369"/>
                  <a:gd name="connsiteX59" fmla="*/ 1155524 w 12088748"/>
                  <a:gd name="connsiteY59" fmla="*/ 11470889 h 13511369"/>
                  <a:gd name="connsiteX60" fmla="*/ 1294828 w 12088748"/>
                  <a:gd name="connsiteY60" fmla="*/ 11496832 h 13511369"/>
                  <a:gd name="connsiteX61" fmla="*/ 1466278 w 12088748"/>
                  <a:gd name="connsiteY61" fmla="*/ 11508738 h 13511369"/>
                  <a:gd name="connsiteX62" fmla="*/ 1552003 w 12088748"/>
                  <a:gd name="connsiteY62" fmla="*/ 11573032 h 13511369"/>
                  <a:gd name="connsiteX63" fmla="*/ 1652015 w 12088748"/>
                  <a:gd name="connsiteY63" fmla="*/ 11580175 h 13511369"/>
                  <a:gd name="connsiteX64" fmla="*/ 1731787 w 12088748"/>
                  <a:gd name="connsiteY64" fmla="*/ 11592332 h 13511369"/>
                  <a:gd name="connsiteX65" fmla="*/ 1659159 w 12088748"/>
                  <a:gd name="connsiteY65" fmla="*/ 11737338 h 13511369"/>
                  <a:gd name="connsiteX66" fmla="*/ 1693687 w 12088748"/>
                  <a:gd name="connsiteY66" fmla="*/ 11992382 h 13511369"/>
                  <a:gd name="connsiteX67" fmla="*/ 1871090 w 12088748"/>
                  <a:gd name="connsiteY67" fmla="*/ 12130244 h 13511369"/>
                  <a:gd name="connsiteX68" fmla="*/ 1993724 w 12088748"/>
                  <a:gd name="connsiteY68" fmla="*/ 12056676 h 13511369"/>
                  <a:gd name="connsiteX69" fmla="*/ 2066353 w 12088748"/>
                  <a:gd name="connsiteY69" fmla="*/ 12104050 h 13511369"/>
                  <a:gd name="connsiteX70" fmla="*/ 2142553 w 12088748"/>
                  <a:gd name="connsiteY70" fmla="*/ 12034994 h 13511369"/>
                  <a:gd name="connsiteX71" fmla="*/ 2242565 w 12088748"/>
                  <a:gd name="connsiteY71" fmla="*/ 12058807 h 13511369"/>
                  <a:gd name="connsiteX72" fmla="*/ 2473547 w 12088748"/>
                  <a:gd name="connsiteY72" fmla="*/ 12008800 h 13511369"/>
                  <a:gd name="connsiteX73" fmla="*/ 2524743 w 12088748"/>
                  <a:gd name="connsiteY73" fmla="*/ 11899513 h 13511369"/>
                  <a:gd name="connsiteX74" fmla="*/ 2893837 w 12088748"/>
                  <a:gd name="connsiteY74" fmla="*/ 12030482 h 13511369"/>
                  <a:gd name="connsiteX75" fmla="*/ 2983134 w 12088748"/>
                  <a:gd name="connsiteY75" fmla="*/ 12018325 h 13511369"/>
                  <a:gd name="connsiteX76" fmla="*/ 3084337 w 12088748"/>
                  <a:gd name="connsiteY76" fmla="*/ 12182882 h 13511369"/>
                  <a:gd name="connsiteX77" fmla="*/ 3323653 w 12088748"/>
                  <a:gd name="connsiteY77" fmla="*/ 12127863 h 13511369"/>
                  <a:gd name="connsiteX78" fmla="*/ 3433190 w 12088748"/>
                  <a:gd name="connsiteY78" fmla="*/ 12196919 h 13511369"/>
                  <a:gd name="connsiteX79" fmla="*/ 3586781 w 12088748"/>
                  <a:gd name="connsiteY79" fmla="*/ 12266226 h 13511369"/>
                  <a:gd name="connsiteX80" fmla="*/ 3522487 w 12088748"/>
                  <a:gd name="connsiteY80" fmla="*/ 12387670 h 13511369"/>
                  <a:gd name="connsiteX81" fmla="*/ 3607022 w 12088748"/>
                  <a:gd name="connsiteY81" fmla="*/ 12592207 h 13511369"/>
                  <a:gd name="connsiteX82" fmla="*/ 3560587 w 12088748"/>
                  <a:gd name="connsiteY82" fmla="*/ 12773432 h 13511369"/>
                  <a:gd name="connsiteX83" fmla="*/ 3545109 w 12088748"/>
                  <a:gd name="connsiteY83" fmla="*/ 12987494 h 13511369"/>
                  <a:gd name="connsiteX84" fmla="*/ 3636787 w 12088748"/>
                  <a:gd name="connsiteY84" fmla="*/ 13211582 h 13511369"/>
                  <a:gd name="connsiteX85" fmla="*/ 3922537 w 12088748"/>
                  <a:gd name="connsiteY85" fmla="*/ 13440182 h 13511369"/>
                  <a:gd name="connsiteX86" fmla="*/ 4514278 w 12088748"/>
                  <a:gd name="connsiteY86" fmla="*/ 13511369 h 13511369"/>
                  <a:gd name="connsiteX87" fmla="*/ 4549996 w 12088748"/>
                  <a:gd name="connsiteY87" fmla="*/ 13442312 h 13511369"/>
                  <a:gd name="connsiteX88" fmla="*/ 4208287 w 12088748"/>
                  <a:gd name="connsiteY88" fmla="*/ 13154432 h 13511369"/>
                  <a:gd name="connsiteX89" fmla="*/ 4635722 w 12088748"/>
                  <a:gd name="connsiteY89" fmla="*/ 13268482 h 13511369"/>
                  <a:gd name="connsiteX90" fmla="*/ 4951237 w 12088748"/>
                  <a:gd name="connsiteY90" fmla="*/ 13268732 h 13511369"/>
                  <a:gd name="connsiteX91" fmla="*/ 5052440 w 12088748"/>
                  <a:gd name="connsiteY91" fmla="*/ 13058932 h 13511369"/>
                  <a:gd name="connsiteX92" fmla="*/ 5011959 w 12088748"/>
                  <a:gd name="connsiteY92" fmla="*/ 12985113 h 13511369"/>
                  <a:gd name="connsiteX93" fmla="*/ 5008387 w 12088748"/>
                  <a:gd name="connsiteY93" fmla="*/ 12678182 h 13511369"/>
                  <a:gd name="connsiteX94" fmla="*/ 5084587 w 12088748"/>
                  <a:gd name="connsiteY94" fmla="*/ 12563882 h 13511369"/>
                  <a:gd name="connsiteX95" fmla="*/ 5046487 w 12088748"/>
                  <a:gd name="connsiteY95" fmla="*/ 12225745 h 13511369"/>
                  <a:gd name="connsiteX96" fmla="*/ 5375100 w 12088748"/>
                  <a:gd name="connsiteY96" fmla="*/ 12097157 h 13511369"/>
                  <a:gd name="connsiteX97" fmla="*/ 5656087 w 12088748"/>
                  <a:gd name="connsiteY97" fmla="*/ 12180502 h 13511369"/>
                  <a:gd name="connsiteX98" fmla="*/ 5541787 w 12088748"/>
                  <a:gd name="connsiteY98" fmla="*/ 11249432 h 13511369"/>
                  <a:gd name="connsiteX99" fmla="*/ 5602510 w 12088748"/>
                  <a:gd name="connsiteY99" fmla="*/ 10722925 h 13511369"/>
                  <a:gd name="connsiteX100" fmla="*/ 5485827 w 12088748"/>
                  <a:gd name="connsiteY100" fmla="*/ 10663394 h 13511369"/>
                  <a:gd name="connsiteX101" fmla="*/ 5602509 w 12088748"/>
                  <a:gd name="connsiteY101" fmla="*/ 10701495 h 13511369"/>
                  <a:gd name="connsiteX102" fmla="*/ 5628703 w 12088748"/>
                  <a:gd name="connsiteY102" fmla="*/ 10160950 h 13511369"/>
                  <a:gd name="connsiteX103" fmla="*/ 5715618 w 12088748"/>
                  <a:gd name="connsiteY103" fmla="*/ 9775438 h 13511369"/>
                  <a:gd name="connsiteX104" fmla="*/ 5847778 w 12088748"/>
                  <a:gd name="connsiteY104" fmla="*/ 9408475 h 13511369"/>
                  <a:gd name="connsiteX105" fmla="*/ 5938265 w 12088748"/>
                  <a:gd name="connsiteY105" fmla="*/ 9196544 h 13511369"/>
                  <a:gd name="connsiteX106" fmla="*/ 5776340 w 12088748"/>
                  <a:gd name="connsiteY106" fmla="*/ 9329894 h 13511369"/>
                  <a:gd name="connsiteX107" fmla="*/ 5940647 w 12088748"/>
                  <a:gd name="connsiteY107" fmla="*/ 9137013 h 13511369"/>
                  <a:gd name="connsiteX108" fmla="*/ 5972794 w 12088748"/>
                  <a:gd name="connsiteY108" fmla="*/ 8956289 h 13511369"/>
                  <a:gd name="connsiteX109" fmla="*/ 5976365 w 12088748"/>
                  <a:gd name="connsiteY109" fmla="*/ 9087006 h 13511369"/>
                  <a:gd name="connsiteX110" fmla="*/ 6458567 w 12088748"/>
                  <a:gd name="connsiteY110" fmla="*/ 8201432 h 13511369"/>
                  <a:gd name="connsiteX111" fmla="*/ 6221634 w 12088748"/>
                  <a:gd name="connsiteY111" fmla="*/ 8101170 h 13511369"/>
                  <a:gd name="connsiteX112" fmla="*/ 6443090 w 12088748"/>
                  <a:gd name="connsiteY112" fmla="*/ 8110694 h 13511369"/>
                  <a:gd name="connsiteX113" fmla="*/ 6713363 w 12088748"/>
                  <a:gd name="connsiteY113" fmla="*/ 8074975 h 13511369"/>
                  <a:gd name="connsiteX114" fmla="*/ 6872907 w 12088748"/>
                  <a:gd name="connsiteY114" fmla="*/ 8032113 h 13511369"/>
                  <a:gd name="connsiteX115" fmla="*/ 6802659 w 12088748"/>
                  <a:gd name="connsiteY115" fmla="*/ 7972582 h 13511369"/>
                  <a:gd name="connsiteX116" fmla="*/ 6894339 w 12088748"/>
                  <a:gd name="connsiteY116" fmla="*/ 7846626 h 13511369"/>
                  <a:gd name="connsiteX117" fmla="*/ 6997921 w 12088748"/>
                  <a:gd name="connsiteY117" fmla="*/ 7867807 h 13511369"/>
                  <a:gd name="connsiteX118" fmla="*/ 7034832 w 12088748"/>
                  <a:gd name="connsiteY118" fmla="*/ 7793990 h 13511369"/>
                  <a:gd name="connsiteX119" fmla="*/ 6961013 w 12088748"/>
                  <a:gd name="connsiteY119" fmla="*/ 7693975 h 13511369"/>
                  <a:gd name="connsiteX120" fmla="*/ 6927676 w 12088748"/>
                  <a:gd name="connsiteY120" fmla="*/ 7596344 h 13511369"/>
                  <a:gd name="connsiteX121" fmla="*/ 6837187 w 12088748"/>
                  <a:gd name="connsiteY121" fmla="*/ 7591832 h 13511369"/>
                  <a:gd name="connsiteX122" fmla="*/ 6763369 w 12088748"/>
                  <a:gd name="connsiteY122" fmla="*/ 7674925 h 13511369"/>
                  <a:gd name="connsiteX123" fmla="*/ 6627637 w 12088748"/>
                  <a:gd name="connsiteY123" fmla="*/ 7687082 h 13511369"/>
                  <a:gd name="connsiteX124" fmla="*/ 6687169 w 12088748"/>
                  <a:gd name="connsiteY124" fmla="*/ 7617775 h 13511369"/>
                  <a:gd name="connsiteX125" fmla="*/ 6699076 w 12088748"/>
                  <a:gd name="connsiteY125" fmla="*/ 7529669 h 13511369"/>
                  <a:gd name="connsiteX126" fmla="*/ 6720506 w 12088748"/>
                  <a:gd name="connsiteY126" fmla="*/ 7467756 h 13511369"/>
                  <a:gd name="connsiteX127" fmla="*/ 6684787 w 12088748"/>
                  <a:gd name="connsiteY127" fmla="*/ 7401332 h 13511369"/>
                  <a:gd name="connsiteX128" fmla="*/ 6620494 w 12088748"/>
                  <a:gd name="connsiteY128" fmla="*/ 7432038 h 13511369"/>
                  <a:gd name="connsiteX129" fmla="*/ 6618112 w 12088748"/>
                  <a:gd name="connsiteY129" fmla="*/ 7351326 h 13511369"/>
                  <a:gd name="connsiteX130" fmla="*/ 6837188 w 12088748"/>
                  <a:gd name="connsiteY130" fmla="*/ 7243919 h 13511369"/>
                  <a:gd name="connsiteX131" fmla="*/ 6801469 w 12088748"/>
                  <a:gd name="connsiteY131" fmla="*/ 7089138 h 13511369"/>
                  <a:gd name="connsiteX132" fmla="*/ 6877669 w 12088748"/>
                  <a:gd name="connsiteY132" fmla="*/ 7072469 h 13511369"/>
                  <a:gd name="connsiteX133" fmla="*/ 6856237 w 12088748"/>
                  <a:gd name="connsiteY133" fmla="*/ 6982232 h 13511369"/>
                  <a:gd name="connsiteX134" fmla="*/ 6961013 w 12088748"/>
                  <a:gd name="connsiteY134" fmla="*/ 6984363 h 13511369"/>
                  <a:gd name="connsiteX135" fmla="*/ 7003876 w 12088748"/>
                  <a:gd name="connsiteY135" fmla="*/ 6903400 h 13511369"/>
                  <a:gd name="connsiteX136" fmla="*/ 7106269 w 12088748"/>
                  <a:gd name="connsiteY136" fmla="*/ 6936738 h 13511369"/>
                  <a:gd name="connsiteX137" fmla="*/ 7180088 w 12088748"/>
                  <a:gd name="connsiteY137" fmla="*/ 7039132 h 13511369"/>
                  <a:gd name="connsiteX138" fmla="*/ 7246763 w 12088748"/>
                  <a:gd name="connsiteY138" fmla="*/ 6979600 h 13511369"/>
                  <a:gd name="connsiteX139" fmla="*/ 7187232 w 12088748"/>
                  <a:gd name="connsiteY139" fmla="*/ 6843869 h 13511369"/>
                  <a:gd name="connsiteX140" fmla="*/ 7244381 w 12088748"/>
                  <a:gd name="connsiteY140" fmla="*/ 6896506 h 13511369"/>
                  <a:gd name="connsiteX141" fmla="*/ 7361063 w 12088748"/>
                  <a:gd name="connsiteY141" fmla="*/ 6934357 h 13511369"/>
                  <a:gd name="connsiteX142" fmla="*/ 7434882 w 12088748"/>
                  <a:gd name="connsiteY142" fmla="*/ 7006046 h 13511369"/>
                  <a:gd name="connsiteX143" fmla="*/ 7403926 w 12088748"/>
                  <a:gd name="connsiteY143" fmla="*/ 7144158 h 13511369"/>
                  <a:gd name="connsiteX144" fmla="*/ 7475363 w 12088748"/>
                  <a:gd name="connsiteY144" fmla="*/ 7108439 h 13511369"/>
                  <a:gd name="connsiteX145" fmla="*/ 7465837 w 12088748"/>
                  <a:gd name="connsiteY145" fmla="*/ 7077482 h 13511369"/>
                  <a:gd name="connsiteX146" fmla="*/ 7542038 w 12088748"/>
                  <a:gd name="connsiteY146" fmla="*/ 7163208 h 13511369"/>
                  <a:gd name="connsiteX147" fmla="*/ 7477744 w 12088748"/>
                  <a:gd name="connsiteY147" fmla="*/ 7244171 h 13511369"/>
                  <a:gd name="connsiteX148" fmla="*/ 7542037 w 12088748"/>
                  <a:gd name="connsiteY148" fmla="*/ 7325132 h 13511369"/>
                  <a:gd name="connsiteX149" fmla="*/ 7468219 w 12088748"/>
                  <a:gd name="connsiteY149" fmla="*/ 7344183 h 13511369"/>
                  <a:gd name="connsiteX150" fmla="*/ 7375351 w 12088748"/>
                  <a:gd name="connsiteY150" fmla="*/ 7296558 h 13511369"/>
                  <a:gd name="connsiteX151" fmla="*/ 7327726 w 12088748"/>
                  <a:gd name="connsiteY151" fmla="*/ 7406096 h 13511369"/>
                  <a:gd name="connsiteX152" fmla="*/ 7403926 w 12088748"/>
                  <a:gd name="connsiteY152" fmla="*/ 7425146 h 13511369"/>
                  <a:gd name="connsiteX153" fmla="*/ 7458694 w 12088748"/>
                  <a:gd name="connsiteY153" fmla="*/ 7484677 h 13511369"/>
                  <a:gd name="connsiteX154" fmla="*/ 7484888 w 12088748"/>
                  <a:gd name="connsiteY154" fmla="*/ 7515382 h 13511369"/>
                  <a:gd name="connsiteX155" fmla="*/ 7505128 w 12088748"/>
                  <a:gd name="connsiteY155" fmla="*/ 7467755 h 13511369"/>
                  <a:gd name="connsiteX156" fmla="*/ 7563469 w 12088748"/>
                  <a:gd name="connsiteY156" fmla="*/ 7529921 h 13511369"/>
                  <a:gd name="connsiteX157" fmla="*/ 7656338 w 12088748"/>
                  <a:gd name="connsiteY157" fmla="*/ 7615646 h 13511369"/>
                  <a:gd name="connsiteX158" fmla="*/ 7656338 w 12088748"/>
                  <a:gd name="connsiteY158" fmla="*/ 7510871 h 13511369"/>
                  <a:gd name="connsiteX159" fmla="*/ 7830168 w 12088748"/>
                  <a:gd name="connsiteY159" fmla="*/ 7606120 h 13511369"/>
                  <a:gd name="connsiteX160" fmla="*/ 7723013 w 12088748"/>
                  <a:gd name="connsiteY160" fmla="*/ 7370377 h 13511369"/>
                  <a:gd name="connsiteX161" fmla="*/ 7725394 w 12088748"/>
                  <a:gd name="connsiteY161" fmla="*/ 7234646 h 13511369"/>
                  <a:gd name="connsiteX162" fmla="*/ 7630144 w 12088748"/>
                  <a:gd name="connsiteY162" fmla="*/ 7206071 h 13511369"/>
                  <a:gd name="connsiteX163" fmla="*/ 7694437 w 12088748"/>
                  <a:gd name="connsiteY163" fmla="*/ 7039382 h 13511369"/>
                  <a:gd name="connsiteX164" fmla="*/ 8392144 w 12088748"/>
                  <a:gd name="connsiteY164" fmla="*/ 6653621 h 13511369"/>
                  <a:gd name="connsiteX165" fmla="*/ 8720757 w 12088748"/>
                  <a:gd name="connsiteY165" fmla="*/ 6591708 h 13511369"/>
                  <a:gd name="connsiteX166" fmla="*/ 8739807 w 12088748"/>
                  <a:gd name="connsiteY166" fmla="*/ 6696483 h 13511369"/>
                  <a:gd name="connsiteX167" fmla="*/ 8813626 w 12088748"/>
                  <a:gd name="connsiteY167" fmla="*/ 6701246 h 13511369"/>
                  <a:gd name="connsiteX168" fmla="*/ 8789812 w 12088748"/>
                  <a:gd name="connsiteY168" fmla="*/ 6548844 h 13511369"/>
                  <a:gd name="connsiteX169" fmla="*/ 9332737 w 12088748"/>
                  <a:gd name="connsiteY169" fmla="*/ 6544082 h 13511369"/>
                  <a:gd name="connsiteX170" fmla="*/ 9520856 w 12088748"/>
                  <a:gd name="connsiteY170" fmla="*/ 6494075 h 13511369"/>
                  <a:gd name="connsiteX171" fmla="*/ 9647062 w 12088748"/>
                  <a:gd name="connsiteY171" fmla="*/ 6298813 h 13511369"/>
                  <a:gd name="connsiteX172" fmla="*/ 9923287 w 12088748"/>
                  <a:gd name="connsiteY172" fmla="*/ 6334532 h 13511369"/>
                  <a:gd name="connsiteX173" fmla="*/ 9887569 w 12088748"/>
                  <a:gd name="connsiteY173" fmla="*/ 6420258 h 13511369"/>
                  <a:gd name="connsiteX174" fmla="*/ 9744694 w 12088748"/>
                  <a:gd name="connsiteY174" fmla="*/ 6434546 h 13511369"/>
                  <a:gd name="connsiteX175" fmla="*/ 9813749 w 12088748"/>
                  <a:gd name="connsiteY175" fmla="*/ 6489313 h 13511369"/>
                  <a:gd name="connsiteX176" fmla="*/ 9682782 w 12088748"/>
                  <a:gd name="connsiteY176" fmla="*/ 6517889 h 13511369"/>
                  <a:gd name="connsiteX177" fmla="*/ 9556576 w 12088748"/>
                  <a:gd name="connsiteY177" fmla="*/ 6508364 h 13511369"/>
                  <a:gd name="connsiteX178" fmla="*/ 9470850 w 12088748"/>
                  <a:gd name="connsiteY178" fmla="*/ 6544082 h 13511369"/>
                  <a:gd name="connsiteX179" fmla="*/ 9439894 w 12088748"/>
                  <a:gd name="connsiteY179" fmla="*/ 6848883 h 13511369"/>
                  <a:gd name="connsiteX180" fmla="*/ 9601819 w 12088748"/>
                  <a:gd name="connsiteY180" fmla="*/ 6882220 h 13511369"/>
                  <a:gd name="connsiteX181" fmla="*/ 9808987 w 12088748"/>
                  <a:gd name="connsiteY181" fmla="*/ 6696482 h 13511369"/>
                  <a:gd name="connsiteX182" fmla="*/ 9847088 w 12088748"/>
                  <a:gd name="connsiteY182" fmla="*/ 6794114 h 13511369"/>
                  <a:gd name="connsiteX183" fmla="*/ 9994726 w 12088748"/>
                  <a:gd name="connsiteY183" fmla="*/ 6717914 h 13511369"/>
                  <a:gd name="connsiteX184" fmla="*/ 9894713 w 12088748"/>
                  <a:gd name="connsiteY184" fmla="*/ 6956040 h 13511369"/>
                  <a:gd name="connsiteX185" fmla="*/ 10037588 w 12088748"/>
                  <a:gd name="connsiteY185" fmla="*/ 6898889 h 13511369"/>
                  <a:gd name="connsiteX186" fmla="*/ 10004251 w 12088748"/>
                  <a:gd name="connsiteY186" fmla="*/ 6986996 h 13511369"/>
                  <a:gd name="connsiteX187" fmla="*/ 10235232 w 12088748"/>
                  <a:gd name="connsiteY187" fmla="*/ 6984614 h 13511369"/>
                  <a:gd name="connsiteX188" fmla="*/ 10075687 w 12088748"/>
                  <a:gd name="connsiteY188" fmla="*/ 7039382 h 13511369"/>
                  <a:gd name="connsiteX189" fmla="*/ 9966151 w 12088748"/>
                  <a:gd name="connsiteY189" fmla="*/ 7096533 h 13511369"/>
                  <a:gd name="connsiteX190" fmla="*/ 9847088 w 12088748"/>
                  <a:gd name="connsiteY190" fmla="*/ 7210833 h 13511369"/>
                  <a:gd name="connsiteX191" fmla="*/ 9882806 w 12088748"/>
                  <a:gd name="connsiteY191" fmla="*/ 7270363 h 13511369"/>
                  <a:gd name="connsiteX192" fmla="*/ 9925669 w 12088748"/>
                  <a:gd name="connsiteY192" fmla="*/ 7320371 h 13511369"/>
                  <a:gd name="connsiteX193" fmla="*/ 10004251 w 12088748"/>
                  <a:gd name="connsiteY193" fmla="*/ 7287033 h 13511369"/>
                  <a:gd name="connsiteX194" fmla="*/ 10016156 w 12088748"/>
                  <a:gd name="connsiteY194" fmla="*/ 7348944 h 13511369"/>
                  <a:gd name="connsiteX195" fmla="*/ 10130457 w 12088748"/>
                  <a:gd name="connsiteY195" fmla="*/ 7210833 h 13511369"/>
                  <a:gd name="connsiteX196" fmla="*/ 10166176 w 12088748"/>
                  <a:gd name="connsiteY196" fmla="*/ 7356089 h 13511369"/>
                  <a:gd name="connsiteX197" fmla="*/ 10261426 w 12088748"/>
                  <a:gd name="connsiteY197" fmla="*/ 7239408 h 13511369"/>
                  <a:gd name="connsiteX198" fmla="*/ 10287619 w 12088748"/>
                  <a:gd name="connsiteY198" fmla="*/ 7401332 h 13511369"/>
                  <a:gd name="connsiteX199" fmla="*/ 10361437 w 12088748"/>
                  <a:gd name="connsiteY199" fmla="*/ 7477532 h 13511369"/>
                  <a:gd name="connsiteX200" fmla="*/ 10151887 w 12088748"/>
                  <a:gd name="connsiteY200" fmla="*/ 7591832 h 13511369"/>
                  <a:gd name="connsiteX201" fmla="*/ 10304288 w 12088748"/>
                  <a:gd name="connsiteY201" fmla="*/ 7741852 h 13511369"/>
                  <a:gd name="connsiteX202" fmla="*/ 10335244 w 12088748"/>
                  <a:gd name="connsiteY202" fmla="*/ 7644221 h 13511369"/>
                  <a:gd name="connsiteX203" fmla="*/ 10406680 w 12088748"/>
                  <a:gd name="connsiteY203" fmla="*/ 7732326 h 13511369"/>
                  <a:gd name="connsiteX204" fmla="*/ 10528126 w 12088748"/>
                  <a:gd name="connsiteY204" fmla="*/ 7691846 h 13511369"/>
                  <a:gd name="connsiteX205" fmla="*/ 10532887 w 12088748"/>
                  <a:gd name="connsiteY205" fmla="*/ 7777570 h 13511369"/>
                  <a:gd name="connsiteX206" fmla="*/ 10530506 w 12088748"/>
                  <a:gd name="connsiteY206" fmla="*/ 7875200 h 13511369"/>
                  <a:gd name="connsiteX207" fmla="*/ 10640043 w 12088748"/>
                  <a:gd name="connsiteY207" fmla="*/ 7837101 h 13511369"/>
                  <a:gd name="connsiteX208" fmla="*/ 10680526 w 12088748"/>
                  <a:gd name="connsiteY208" fmla="*/ 8075227 h 13511369"/>
                  <a:gd name="connsiteX209" fmla="*/ 10818637 w 12088748"/>
                  <a:gd name="connsiteY209" fmla="*/ 8106182 h 13511369"/>
                  <a:gd name="connsiteX210" fmla="*/ 10832925 w 12088748"/>
                  <a:gd name="connsiteY210" fmla="*/ 7815670 h 13511369"/>
                  <a:gd name="connsiteX211" fmla="*/ 10923413 w 12088748"/>
                  <a:gd name="connsiteY211" fmla="*/ 7791858 h 13511369"/>
                  <a:gd name="connsiteX212" fmla="*/ 10992469 w 12088748"/>
                  <a:gd name="connsiteY212" fmla="*/ 7620407 h 13511369"/>
                  <a:gd name="connsiteX213" fmla="*/ 10954369 w 12088748"/>
                  <a:gd name="connsiteY213" fmla="*/ 7491821 h 13511369"/>
                  <a:gd name="connsiteX214" fmla="*/ 10859119 w 12088748"/>
                  <a:gd name="connsiteY214" fmla="*/ 7479913 h 13511369"/>
                  <a:gd name="connsiteX215" fmla="*/ 10906743 w 12088748"/>
                  <a:gd name="connsiteY215" fmla="*/ 7360851 h 13511369"/>
                  <a:gd name="connsiteX216" fmla="*/ 10801969 w 12088748"/>
                  <a:gd name="connsiteY216" fmla="*/ 7289414 h 13511369"/>
                  <a:gd name="connsiteX217" fmla="*/ 10761487 w 12088748"/>
                  <a:gd name="connsiteY217" fmla="*/ 7058432 h 13511369"/>
                  <a:gd name="connsiteX218" fmla="*/ 10443987 w 12088748"/>
                  <a:gd name="connsiteY218" fmla="*/ 7020332 h 13511369"/>
                  <a:gd name="connsiteX219" fmla="*/ 10513838 w 12088748"/>
                  <a:gd name="connsiteY219" fmla="*/ 6915558 h 13511369"/>
                  <a:gd name="connsiteX220" fmla="*/ 10637663 w 12088748"/>
                  <a:gd name="connsiteY220" fmla="*/ 6896508 h 13511369"/>
                  <a:gd name="connsiteX221" fmla="*/ 10647187 w 12088748"/>
                  <a:gd name="connsiteY221" fmla="*/ 6810782 h 13511369"/>
                  <a:gd name="connsiteX222" fmla="*/ 10859912 w 12088748"/>
                  <a:gd name="connsiteY222" fmla="*/ 6899682 h 13511369"/>
                  <a:gd name="connsiteX223" fmla="*/ 10875787 w 12088748"/>
                  <a:gd name="connsiteY223" fmla="*/ 6677432 h 13511369"/>
                  <a:gd name="connsiteX224" fmla="*/ 10666237 w 12088748"/>
                  <a:gd name="connsiteY224" fmla="*/ 6772682 h 13511369"/>
                  <a:gd name="connsiteX225" fmla="*/ 10590037 w 12088748"/>
                  <a:gd name="connsiteY225" fmla="*/ 6544082 h 13511369"/>
                  <a:gd name="connsiteX226" fmla="*/ 10361437 w 12088748"/>
                  <a:gd name="connsiteY226" fmla="*/ 6753632 h 13511369"/>
                  <a:gd name="connsiteX227" fmla="*/ 10374138 w 12088748"/>
                  <a:gd name="connsiteY227" fmla="*/ 6588533 h 13511369"/>
                  <a:gd name="connsiteX228" fmla="*/ 10386837 w 12088748"/>
                  <a:gd name="connsiteY228" fmla="*/ 6464707 h 13511369"/>
                  <a:gd name="connsiteX229" fmla="*/ 10331672 w 12088748"/>
                  <a:gd name="connsiteY229" fmla="*/ 6436675 h 13511369"/>
                  <a:gd name="connsiteX230" fmla="*/ 10278888 w 12088748"/>
                  <a:gd name="connsiteY230" fmla="*/ 6452008 h 13511369"/>
                  <a:gd name="connsiteX231" fmla="*/ 10158237 w 12088748"/>
                  <a:gd name="connsiteY231" fmla="*/ 6236107 h 13511369"/>
                  <a:gd name="connsiteX232" fmla="*/ 10323338 w 12088748"/>
                  <a:gd name="connsiteY232" fmla="*/ 6274208 h 13511369"/>
                  <a:gd name="connsiteX233" fmla="*/ 10564638 w 12088748"/>
                  <a:gd name="connsiteY233" fmla="*/ 6274208 h 13511369"/>
                  <a:gd name="connsiteX234" fmla="*/ 10694812 w 12088748"/>
                  <a:gd name="connsiteY234" fmla="*/ 6134507 h 13511369"/>
                  <a:gd name="connsiteX235" fmla="*/ 10593213 w 12088748"/>
                  <a:gd name="connsiteY235" fmla="*/ 6023383 h 13511369"/>
                  <a:gd name="connsiteX236" fmla="*/ 10380487 w 12088748"/>
                  <a:gd name="connsiteY236" fmla="*/ 5975757 h 13511369"/>
                  <a:gd name="connsiteX237" fmla="*/ 10561462 w 12088748"/>
                  <a:gd name="connsiteY237" fmla="*/ 5845582 h 13511369"/>
                  <a:gd name="connsiteX238" fmla="*/ 10507488 w 12088748"/>
                  <a:gd name="connsiteY238" fmla="*/ 5728108 h 13511369"/>
                  <a:gd name="connsiteX239" fmla="*/ 10561463 w 12088748"/>
                  <a:gd name="connsiteY239" fmla="*/ 5607458 h 13511369"/>
                  <a:gd name="connsiteX240" fmla="*/ 10523362 w 12088748"/>
                  <a:gd name="connsiteY240" fmla="*/ 5604282 h 13511369"/>
                  <a:gd name="connsiteX241" fmla="*/ 10488438 w 12088748"/>
                  <a:gd name="connsiteY241" fmla="*/ 5528083 h 13511369"/>
                  <a:gd name="connsiteX242" fmla="*/ 10329687 w 12088748"/>
                  <a:gd name="connsiteY242" fmla="*/ 5375682 h 13511369"/>
                  <a:gd name="connsiteX243" fmla="*/ 10599563 w 12088748"/>
                  <a:gd name="connsiteY243" fmla="*/ 5480458 h 13511369"/>
                  <a:gd name="connsiteX244" fmla="*/ 10742437 w 12088748"/>
                  <a:gd name="connsiteY244" fmla="*/ 5439182 h 13511369"/>
                  <a:gd name="connsiteX245" fmla="*/ 10717038 w 12088748"/>
                  <a:gd name="connsiteY245" fmla="*/ 5686833 h 13511369"/>
                  <a:gd name="connsiteX246" fmla="*/ 10894837 w 12088748"/>
                  <a:gd name="connsiteY246" fmla="*/ 5724932 h 13511369"/>
                  <a:gd name="connsiteX247" fmla="*/ 10951988 w 12088748"/>
                  <a:gd name="connsiteY247" fmla="*/ 5550308 h 13511369"/>
                  <a:gd name="connsiteX248" fmla="*/ 10993262 w 12088748"/>
                  <a:gd name="connsiteY248" fmla="*/ 5321707 h 13511369"/>
                  <a:gd name="connsiteX249" fmla="*/ 10913888 w 12088748"/>
                  <a:gd name="connsiteY249" fmla="*/ 5118508 h 13511369"/>
                  <a:gd name="connsiteX250" fmla="*/ 10856737 w 12088748"/>
                  <a:gd name="connsiteY250" fmla="*/ 5020082 h 13511369"/>
                  <a:gd name="connsiteX251" fmla="*/ 10777363 w 12088748"/>
                  <a:gd name="connsiteY251" fmla="*/ 5137558 h 13511369"/>
                  <a:gd name="connsiteX252" fmla="*/ 10707513 w 12088748"/>
                  <a:gd name="connsiteY252" fmla="*/ 5096283 h 13511369"/>
                  <a:gd name="connsiteX253" fmla="*/ 10675763 w 12088748"/>
                  <a:gd name="connsiteY253" fmla="*/ 5216933 h 13511369"/>
                  <a:gd name="connsiteX254" fmla="*/ 10574162 w 12088748"/>
                  <a:gd name="connsiteY254" fmla="*/ 5220107 h 13511369"/>
                  <a:gd name="connsiteX255" fmla="*/ 10494787 w 12088748"/>
                  <a:gd name="connsiteY255" fmla="*/ 5077232 h 13511369"/>
                  <a:gd name="connsiteX256" fmla="*/ 10456687 w 12088748"/>
                  <a:gd name="connsiteY256" fmla="*/ 4924832 h 13511369"/>
                  <a:gd name="connsiteX257" fmla="*/ 10240787 w 12088748"/>
                  <a:gd name="connsiteY257" fmla="*/ 4928007 h 13511369"/>
                  <a:gd name="connsiteX258" fmla="*/ 10266187 w 12088748"/>
                  <a:gd name="connsiteY258" fmla="*/ 5153432 h 13511369"/>
                  <a:gd name="connsiteX259" fmla="*/ 10228088 w 12088748"/>
                  <a:gd name="connsiteY259" fmla="*/ 4959758 h 13511369"/>
                  <a:gd name="connsiteX260" fmla="*/ 10183637 w 12088748"/>
                  <a:gd name="connsiteY260" fmla="*/ 4972457 h 13511369"/>
                  <a:gd name="connsiteX261" fmla="*/ 10113787 w 12088748"/>
                  <a:gd name="connsiteY261" fmla="*/ 4861332 h 13511369"/>
                  <a:gd name="connsiteX262" fmla="*/ 10018538 w 12088748"/>
                  <a:gd name="connsiteY262" fmla="*/ 4931183 h 13511369"/>
                  <a:gd name="connsiteX263" fmla="*/ 9862962 w 12088748"/>
                  <a:gd name="connsiteY263" fmla="*/ 5058182 h 13511369"/>
                  <a:gd name="connsiteX264" fmla="*/ 10228087 w 12088748"/>
                  <a:gd name="connsiteY264" fmla="*/ 4724807 h 13511369"/>
                  <a:gd name="connsiteX265" fmla="*/ 10372550 w 12088748"/>
                  <a:gd name="connsiteY265" fmla="*/ 4634321 h 13511369"/>
                  <a:gd name="connsiteX266" fmla="*/ 10590037 w 12088748"/>
                  <a:gd name="connsiteY266" fmla="*/ 4581932 h 13511369"/>
                  <a:gd name="connsiteX267" fmla="*/ 10628138 w 12088748"/>
                  <a:gd name="connsiteY267" fmla="*/ 4461283 h 13511369"/>
                  <a:gd name="connsiteX268" fmla="*/ 10799588 w 12088748"/>
                  <a:gd name="connsiteY268" fmla="*/ 4334283 h 13511369"/>
                  <a:gd name="connsiteX269" fmla="*/ 10831337 w 12088748"/>
                  <a:gd name="connsiteY269" fmla="*/ 4080282 h 13511369"/>
                  <a:gd name="connsiteX270" fmla="*/ 10599562 w 12088748"/>
                  <a:gd name="connsiteY270" fmla="*/ 3997732 h 13511369"/>
                  <a:gd name="connsiteX271" fmla="*/ 10282063 w 12088748"/>
                  <a:gd name="connsiteY271" fmla="*/ 3950108 h 13511369"/>
                  <a:gd name="connsiteX272" fmla="*/ 10151887 w 12088748"/>
                  <a:gd name="connsiteY272" fmla="*/ 4010432 h 13511369"/>
                  <a:gd name="connsiteX273" fmla="*/ 10177288 w 12088748"/>
                  <a:gd name="connsiteY273" fmla="*/ 3845333 h 13511369"/>
                  <a:gd name="connsiteX274" fmla="*/ 10126488 w 12088748"/>
                  <a:gd name="connsiteY274" fmla="*/ 3670708 h 13511369"/>
                  <a:gd name="connsiteX275" fmla="*/ 10240787 w 12088748"/>
                  <a:gd name="connsiteY275" fmla="*/ 3708807 h 13511369"/>
                  <a:gd name="connsiteX276" fmla="*/ 10361438 w 12088748"/>
                  <a:gd name="connsiteY276" fmla="*/ 3600858 h 13511369"/>
                  <a:gd name="connsiteX277" fmla="*/ 10551938 w 12088748"/>
                  <a:gd name="connsiteY277" fmla="*/ 3661183 h 13511369"/>
                  <a:gd name="connsiteX278" fmla="*/ 10564638 w 12088748"/>
                  <a:gd name="connsiteY278" fmla="*/ 3477033 h 13511369"/>
                  <a:gd name="connsiteX279" fmla="*/ 10704337 w 12088748"/>
                  <a:gd name="connsiteY279" fmla="*/ 3515132 h 13511369"/>
                  <a:gd name="connsiteX280" fmla="*/ 10818637 w 12088748"/>
                  <a:gd name="connsiteY280" fmla="*/ 3210332 h 13511369"/>
                  <a:gd name="connsiteX281" fmla="*/ 10920238 w 12088748"/>
                  <a:gd name="connsiteY281" fmla="*/ 3299233 h 13511369"/>
                  <a:gd name="connsiteX282" fmla="*/ 11059937 w 12088748"/>
                  <a:gd name="connsiteY282" fmla="*/ 3283357 h 13511369"/>
                  <a:gd name="connsiteX283" fmla="*/ 11094862 w 12088748"/>
                  <a:gd name="connsiteY283" fmla="*/ 3508782 h 13511369"/>
                  <a:gd name="connsiteX284" fmla="*/ 11171063 w 12088748"/>
                  <a:gd name="connsiteY284" fmla="*/ 3251608 h 13511369"/>
                  <a:gd name="connsiteX285" fmla="*/ 11094863 w 12088748"/>
                  <a:gd name="connsiteY285" fmla="*/ 3165883 h 13511369"/>
                  <a:gd name="connsiteX286" fmla="*/ 11180587 w 12088748"/>
                  <a:gd name="connsiteY286" fmla="*/ 2911882 h 13511369"/>
                  <a:gd name="connsiteX287" fmla="*/ 10999613 w 12088748"/>
                  <a:gd name="connsiteY287" fmla="*/ 2988083 h 13511369"/>
                  <a:gd name="connsiteX288" fmla="*/ 10971037 w 12088748"/>
                  <a:gd name="connsiteY288" fmla="*/ 2918232 h 13511369"/>
                  <a:gd name="connsiteX289" fmla="*/ 10780537 w 12088748"/>
                  <a:gd name="connsiteY289" fmla="*/ 2715032 h 13511369"/>
                  <a:gd name="connsiteX290" fmla="*/ 10748788 w 12088748"/>
                  <a:gd name="connsiteY290" fmla="*/ 2530883 h 13511369"/>
                  <a:gd name="connsiteX291" fmla="*/ 10717038 w 12088748"/>
                  <a:gd name="connsiteY291" fmla="*/ 2435633 h 13511369"/>
                  <a:gd name="connsiteX292" fmla="*/ 10818637 w 12088748"/>
                  <a:gd name="connsiteY292" fmla="*/ 2334032 h 13511369"/>
                  <a:gd name="connsiteX293" fmla="*/ 11078988 w 12088748"/>
                  <a:gd name="connsiteY293" fmla="*/ 2099083 h 13511369"/>
                  <a:gd name="connsiteX294" fmla="*/ 11199637 w 12088748"/>
                  <a:gd name="connsiteY294" fmla="*/ 2118132 h 13511369"/>
                  <a:gd name="connsiteX295" fmla="*/ 11269488 w 12088748"/>
                  <a:gd name="connsiteY295" fmla="*/ 2029233 h 13511369"/>
                  <a:gd name="connsiteX296" fmla="*/ 11504437 w 12088748"/>
                  <a:gd name="connsiteY296" fmla="*/ 1921282 h 13511369"/>
                  <a:gd name="connsiteX297" fmla="*/ 11358388 w 12088748"/>
                  <a:gd name="connsiteY297" fmla="*/ 1851433 h 13511369"/>
                  <a:gd name="connsiteX298" fmla="*/ 11275837 w 12088748"/>
                  <a:gd name="connsiteY298" fmla="*/ 1705382 h 13511369"/>
                  <a:gd name="connsiteX299" fmla="*/ 11377437 w 12088748"/>
                  <a:gd name="connsiteY299" fmla="*/ 1279932 h 13511369"/>
                  <a:gd name="connsiteX300" fmla="*/ 11256787 w 12088748"/>
                  <a:gd name="connsiteY300" fmla="*/ 1019582 h 13511369"/>
                  <a:gd name="connsiteX301" fmla="*/ 11478244 w 12088748"/>
                  <a:gd name="connsiteY301" fmla="*/ 1355338 h 13511369"/>
                  <a:gd name="connsiteX302" fmla="*/ 11562778 w 12088748"/>
                  <a:gd name="connsiteY302" fmla="*/ 1269363 h 13511369"/>
                  <a:gd name="connsiteX303" fmla="*/ 11655250 w 12088748"/>
                  <a:gd name="connsiteY303" fmla="*/ 1156107 h 13511369"/>
                  <a:gd name="connsiteX304" fmla="*/ 11891787 w 12088748"/>
                  <a:gd name="connsiteY304" fmla="*/ 1476782 h 13511369"/>
                  <a:gd name="connsiteX305" fmla="*/ 11946159 w 12088748"/>
                  <a:gd name="connsiteY305" fmla="*/ 1559875 h 13511369"/>
                  <a:gd name="connsiteX306" fmla="*/ 12088637 w 12088748"/>
                  <a:gd name="connsiteY306" fmla="*/ 1578383 h 13511369"/>
                  <a:gd name="connsiteX307" fmla="*/ 11923537 w 12088748"/>
                  <a:gd name="connsiteY307" fmla="*/ 1133883 h 13511369"/>
                  <a:gd name="connsiteX308" fmla="*/ 11910837 w 12088748"/>
                  <a:gd name="connsiteY308" fmla="*/ 917982 h 13511369"/>
                  <a:gd name="connsiteX309" fmla="*/ 11777487 w 12088748"/>
                  <a:gd name="connsiteY309" fmla="*/ 721132 h 13511369"/>
                  <a:gd name="connsiteX310" fmla="*/ 11752087 w 12088748"/>
                  <a:gd name="connsiteY310" fmla="*/ 448082 h 13511369"/>
                  <a:gd name="connsiteX311" fmla="*/ 11294887 w 12088748"/>
                  <a:gd name="connsiteY311" fmla="*/ 168683 h 13511369"/>
                  <a:gd name="connsiteX312" fmla="*/ 11180587 w 12088748"/>
                  <a:gd name="connsiteY312" fmla="*/ 67082 h 13511369"/>
                  <a:gd name="connsiteX313" fmla="*/ 10774187 w 12088748"/>
                  <a:gd name="connsiteY313" fmla="*/ 86132 h 13511369"/>
                  <a:gd name="connsiteX314" fmla="*/ 10507487 w 12088748"/>
                  <a:gd name="connsiteY314" fmla="*/ 41682 h 13511369"/>
                  <a:gd name="connsiteX315" fmla="*/ 10434065 w 12088748"/>
                  <a:gd name="connsiteY315" fmla="*/ 278763 h 13511369"/>
                  <a:gd name="connsiteX316" fmla="*/ 10488834 w 12088748"/>
                  <a:gd name="connsiteY316" fmla="*/ 581181 h 13511369"/>
                  <a:gd name="connsiteX317" fmla="*/ 10436447 w 12088748"/>
                  <a:gd name="connsiteY317" fmla="*/ 747869 h 13511369"/>
                  <a:gd name="connsiteX318" fmla="*/ 10488834 w 12088748"/>
                  <a:gd name="connsiteY318" fmla="*/ 890744 h 13511369"/>
                  <a:gd name="connsiteX319" fmla="*/ 10475737 w 12088748"/>
                  <a:gd name="connsiteY319" fmla="*/ 1095782 h 13511369"/>
                  <a:gd name="connsiteX320" fmla="*/ 10398347 w 12088748"/>
                  <a:gd name="connsiteY320" fmla="*/ 1105056 h 13511369"/>
                  <a:gd name="connsiteX321" fmla="*/ 10295953 w 12088748"/>
                  <a:gd name="connsiteY321" fmla="*/ 1193163 h 13511369"/>
                  <a:gd name="connsiteX322" fmla="*/ 10288809 w 12088748"/>
                  <a:gd name="connsiteY322" fmla="*/ 1283650 h 13511369"/>
                  <a:gd name="connsiteX323" fmla="*/ 10150697 w 12088748"/>
                  <a:gd name="connsiteY323" fmla="*/ 1397950 h 13511369"/>
                  <a:gd name="connsiteX324" fmla="*/ 10176890 w 12088748"/>
                  <a:gd name="connsiteY324" fmla="*/ 1555113 h 13511369"/>
                  <a:gd name="connsiteX325" fmla="*/ 10267378 w 12088748"/>
                  <a:gd name="connsiteY325" fmla="*/ 1640838 h 13511369"/>
                  <a:gd name="connsiteX326" fmla="*/ 10168556 w 12088748"/>
                  <a:gd name="connsiteY326" fmla="*/ 1710144 h 13511369"/>
                  <a:gd name="connsiteX327" fmla="*/ 10169747 w 12088748"/>
                  <a:gd name="connsiteY327" fmla="*/ 1974212 h 13511369"/>
                  <a:gd name="connsiteX328" fmla="*/ 10195940 w 12088748"/>
                  <a:gd name="connsiteY328" fmla="*/ 2128994 h 13511369"/>
                  <a:gd name="connsiteX329" fmla="*/ 9986390 w 12088748"/>
                  <a:gd name="connsiteY329" fmla="*/ 2152806 h 13511369"/>
                  <a:gd name="connsiteX330" fmla="*/ 10012584 w 12088748"/>
                  <a:gd name="connsiteY330" fmla="*/ 2438556 h 13511369"/>
                  <a:gd name="connsiteX331" fmla="*/ 9923287 w 12088748"/>
                  <a:gd name="connsiteY331" fmla="*/ 2486432 h 13511369"/>
                  <a:gd name="connsiteX332" fmla="*/ 9836372 w 12088748"/>
                  <a:gd name="connsiteY332" fmla="*/ 2433794 h 13511369"/>
                  <a:gd name="connsiteX333" fmla="*/ 9698259 w 12088748"/>
                  <a:gd name="connsiteY333" fmla="*/ 2379025 h 13511369"/>
                  <a:gd name="connsiteX334" fmla="*/ 9650634 w 12088748"/>
                  <a:gd name="connsiteY334" fmla="*/ 2271869 h 13511369"/>
                  <a:gd name="connsiteX335" fmla="*/ 9519665 w 12088748"/>
                  <a:gd name="connsiteY335" fmla="*/ 2290919 h 13511369"/>
                  <a:gd name="connsiteX336" fmla="*/ 9305353 w 12088748"/>
                  <a:gd name="connsiteY336" fmla="*/ 2112325 h 13511369"/>
                  <a:gd name="connsiteX337" fmla="*/ 9176765 w 12088748"/>
                  <a:gd name="connsiteY337" fmla="*/ 2209956 h 13511369"/>
                  <a:gd name="connsiteX338" fmla="*/ 9123187 w 12088748"/>
                  <a:gd name="connsiteY338" fmla="*/ 2105432 h 13511369"/>
                  <a:gd name="connsiteX339" fmla="*/ 8936259 w 12088748"/>
                  <a:gd name="connsiteY339" fmla="*/ 2012313 h 13511369"/>
                  <a:gd name="connsiteX340" fmla="*/ 8874347 w 12088748"/>
                  <a:gd name="connsiteY340" fmla="*/ 2231388 h 13511369"/>
                  <a:gd name="connsiteX341" fmla="*/ 8881490 w 12088748"/>
                  <a:gd name="connsiteY341" fmla="*/ 2321875 h 13511369"/>
                  <a:gd name="connsiteX342" fmla="*/ 8781478 w 12088748"/>
                  <a:gd name="connsiteY342" fmla="*/ 2293300 h 13511369"/>
                  <a:gd name="connsiteX343" fmla="*/ 8579072 w 12088748"/>
                  <a:gd name="connsiteY343" fmla="*/ 2374263 h 13511369"/>
                  <a:gd name="connsiteX344" fmla="*/ 8418337 w 12088748"/>
                  <a:gd name="connsiteY344" fmla="*/ 2848382 h 13511369"/>
                  <a:gd name="connsiteX345" fmla="*/ 8300465 w 12088748"/>
                  <a:gd name="connsiteY345" fmla="*/ 2740975 h 13511369"/>
                  <a:gd name="connsiteX346" fmla="*/ 8262365 w 12088748"/>
                  <a:gd name="connsiteY346" fmla="*/ 2845750 h 13511369"/>
                  <a:gd name="connsiteX347" fmla="*/ 8095678 w 12088748"/>
                  <a:gd name="connsiteY347" fmla="*/ 2810031 h 13511369"/>
                  <a:gd name="connsiteX348" fmla="*/ 8019478 w 12088748"/>
                  <a:gd name="connsiteY348" fmla="*/ 2614769 h 13511369"/>
                  <a:gd name="connsiteX349" fmla="*/ 7595615 w 12088748"/>
                  <a:gd name="connsiteY349" fmla="*/ 2443319 h 13511369"/>
                  <a:gd name="connsiteX350" fmla="*/ 7526559 w 12088748"/>
                  <a:gd name="connsiteY350" fmla="*/ 2407600 h 13511369"/>
                  <a:gd name="connsiteX351" fmla="*/ 7613237 w 12088748"/>
                  <a:gd name="connsiteY351"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12272 w 12088748"/>
                  <a:gd name="connsiteY6" fmla="*/ 1428906 h 13511369"/>
                  <a:gd name="connsiteX7" fmla="*/ 1767267 w 12088748"/>
                  <a:gd name="connsiteY7" fmla="*/ 1915634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300465 w 12088748"/>
                  <a:gd name="connsiteY344" fmla="*/ 2740975 h 13511369"/>
                  <a:gd name="connsiteX345" fmla="*/ 8262365 w 12088748"/>
                  <a:gd name="connsiteY345" fmla="*/ 2845750 h 13511369"/>
                  <a:gd name="connsiteX346" fmla="*/ 8095678 w 12088748"/>
                  <a:gd name="connsiteY346" fmla="*/ 2810031 h 13511369"/>
                  <a:gd name="connsiteX347" fmla="*/ 8019478 w 12088748"/>
                  <a:gd name="connsiteY347" fmla="*/ 2614769 h 13511369"/>
                  <a:gd name="connsiteX348" fmla="*/ 7595615 w 12088748"/>
                  <a:gd name="connsiteY348" fmla="*/ 2443319 h 13511369"/>
                  <a:gd name="connsiteX349" fmla="*/ 7526559 w 12088748"/>
                  <a:gd name="connsiteY349" fmla="*/ 2407600 h 13511369"/>
                  <a:gd name="connsiteX350" fmla="*/ 7613237 w 12088748"/>
                  <a:gd name="connsiteY350"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12272 w 12088748"/>
                  <a:gd name="connsiteY6" fmla="*/ 1428906 h 13511369"/>
                  <a:gd name="connsiteX7" fmla="*/ 1767267 w 12088748"/>
                  <a:gd name="connsiteY7" fmla="*/ 1915634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262365 w 12088748"/>
                  <a:gd name="connsiteY344" fmla="*/ 2845750 h 13511369"/>
                  <a:gd name="connsiteX345" fmla="*/ 8095678 w 12088748"/>
                  <a:gd name="connsiteY345" fmla="*/ 2810031 h 13511369"/>
                  <a:gd name="connsiteX346" fmla="*/ 8019478 w 12088748"/>
                  <a:gd name="connsiteY346" fmla="*/ 2614769 h 13511369"/>
                  <a:gd name="connsiteX347" fmla="*/ 7595615 w 12088748"/>
                  <a:gd name="connsiteY347" fmla="*/ 2443319 h 13511369"/>
                  <a:gd name="connsiteX348" fmla="*/ 7526559 w 12088748"/>
                  <a:gd name="connsiteY348" fmla="*/ 2407600 h 13511369"/>
                  <a:gd name="connsiteX349" fmla="*/ 7613237 w 12088748"/>
                  <a:gd name="connsiteY349" fmla="*/ 2239484 h 13511369"/>
                  <a:gd name="connsiteX0" fmla="*/ 7613237 w 12088748"/>
                  <a:gd name="connsiteY0" fmla="*/ 2239484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12272 w 12088748"/>
                  <a:gd name="connsiteY6" fmla="*/ 1428906 h 13511369"/>
                  <a:gd name="connsiteX7" fmla="*/ 1767267 w 12088748"/>
                  <a:gd name="connsiteY7" fmla="*/ 1915634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262365 w 12088748"/>
                  <a:gd name="connsiteY344" fmla="*/ 2845750 h 13511369"/>
                  <a:gd name="connsiteX345" fmla="*/ 8095678 w 12088748"/>
                  <a:gd name="connsiteY345" fmla="*/ 2810031 h 13511369"/>
                  <a:gd name="connsiteX346" fmla="*/ 8019478 w 12088748"/>
                  <a:gd name="connsiteY346" fmla="*/ 2614769 h 13511369"/>
                  <a:gd name="connsiteX347" fmla="*/ 7595615 w 12088748"/>
                  <a:gd name="connsiteY347" fmla="*/ 2443319 h 13511369"/>
                  <a:gd name="connsiteX348" fmla="*/ 7613237 w 12088748"/>
                  <a:gd name="connsiteY348" fmla="*/ 2239484 h 13511369"/>
                  <a:gd name="connsiteX0" fmla="*/ 7595615 w 12088748"/>
                  <a:gd name="connsiteY0" fmla="*/ 2443319 h 13511369"/>
                  <a:gd name="connsiteX1" fmla="*/ 7371778 w 12088748"/>
                  <a:gd name="connsiteY1" fmla="*/ 1993263 h 13511369"/>
                  <a:gd name="connsiteX2" fmla="*/ 7281290 w 12088748"/>
                  <a:gd name="connsiteY2" fmla="*/ 2021838 h 13511369"/>
                  <a:gd name="connsiteX3" fmla="*/ 7180087 w 12088748"/>
                  <a:gd name="connsiteY3" fmla="*/ 1905407 h 13511369"/>
                  <a:gd name="connsiteX4" fmla="*/ 7321772 w 12088748"/>
                  <a:gd name="connsiteY4" fmla="*/ 1876581 h 13511369"/>
                  <a:gd name="connsiteX5" fmla="*/ 7419403 w 12088748"/>
                  <a:gd name="connsiteY5" fmla="*/ 1843244 h 13511369"/>
                  <a:gd name="connsiteX6" fmla="*/ 7512272 w 12088748"/>
                  <a:gd name="connsiteY6" fmla="*/ 1428906 h 13511369"/>
                  <a:gd name="connsiteX7" fmla="*/ 1767267 w 12088748"/>
                  <a:gd name="connsiteY7" fmla="*/ 1915634 h 13511369"/>
                  <a:gd name="connsiteX8" fmla="*/ 2814065 w 12088748"/>
                  <a:gd name="connsiteY8" fmla="*/ 5819932 h 13511369"/>
                  <a:gd name="connsiteX9" fmla="*/ 2846212 w 12088748"/>
                  <a:gd name="connsiteY9" fmla="*/ 6036875 h 13511369"/>
                  <a:gd name="connsiteX10" fmla="*/ 2836687 w 12088748"/>
                  <a:gd name="connsiteY10" fmla="*/ 6239282 h 13511369"/>
                  <a:gd name="connsiteX11" fmla="*/ 2611659 w 12088748"/>
                  <a:gd name="connsiteY11" fmla="*/ 6322375 h 13511369"/>
                  <a:gd name="connsiteX12" fmla="*/ 2627137 w 12088748"/>
                  <a:gd name="connsiteY12" fmla="*/ 6448832 h 13511369"/>
                  <a:gd name="connsiteX13" fmla="*/ 2531887 w 12088748"/>
                  <a:gd name="connsiteY13" fmla="*/ 6696482 h 13511369"/>
                  <a:gd name="connsiteX14" fmla="*/ 2585465 w 12088748"/>
                  <a:gd name="connsiteY14" fmla="*/ 6812913 h 13511369"/>
                  <a:gd name="connsiteX15" fmla="*/ 2535459 w 12088748"/>
                  <a:gd name="connsiteY15" fmla="*/ 6872444 h 13511369"/>
                  <a:gd name="connsiteX16" fmla="*/ 2478309 w 12088748"/>
                  <a:gd name="connsiteY16" fmla="*/ 6981982 h 13511369"/>
                  <a:gd name="connsiteX17" fmla="*/ 2365199 w 12088748"/>
                  <a:gd name="connsiteY17" fmla="*/ 7022714 h 13511369"/>
                  <a:gd name="connsiteX18" fmla="*/ 2123503 w 12088748"/>
                  <a:gd name="connsiteY18" fmla="*/ 7248682 h 13511369"/>
                  <a:gd name="connsiteX19" fmla="*/ 2171128 w 12088748"/>
                  <a:gd name="connsiteY19" fmla="*/ 7551100 h 13511369"/>
                  <a:gd name="connsiteX20" fmla="*/ 2143743 w 12088748"/>
                  <a:gd name="connsiteY20" fmla="*/ 7627551 h 13511369"/>
                  <a:gd name="connsiteX21" fmla="*/ 1973484 w 12088748"/>
                  <a:gd name="connsiteY21" fmla="*/ 7703500 h 13511369"/>
                  <a:gd name="connsiteX22" fmla="*/ 1867519 w 12088748"/>
                  <a:gd name="connsiteY22" fmla="*/ 7841863 h 13511369"/>
                  <a:gd name="connsiteX23" fmla="*/ 1842515 w 12088748"/>
                  <a:gd name="connsiteY23" fmla="*/ 8084500 h 13511369"/>
                  <a:gd name="connsiteX24" fmla="*/ 1721072 w 12088748"/>
                  <a:gd name="connsiteY24" fmla="*/ 8148794 h 13511369"/>
                  <a:gd name="connsiteX25" fmla="*/ 1703212 w 12088748"/>
                  <a:gd name="connsiteY25" fmla="*/ 8291919 h 13511369"/>
                  <a:gd name="connsiteX26" fmla="*/ 1671065 w 12088748"/>
                  <a:gd name="connsiteY26" fmla="*/ 8510744 h 13511369"/>
                  <a:gd name="connsiteX27" fmla="*/ 1716309 w 12088748"/>
                  <a:gd name="connsiteY27" fmla="*/ 8653619 h 13511369"/>
                  <a:gd name="connsiteX28" fmla="*/ 1706784 w 12088748"/>
                  <a:gd name="connsiteY28" fmla="*/ 8772682 h 13511369"/>
                  <a:gd name="connsiteX29" fmla="*/ 1788937 w 12088748"/>
                  <a:gd name="connsiteY29" fmla="*/ 8963432 h 13511369"/>
                  <a:gd name="connsiteX30" fmla="*/ 1657969 w 12088748"/>
                  <a:gd name="connsiteY30" fmla="*/ 9413488 h 13511369"/>
                  <a:gd name="connsiteX31" fmla="*/ 1506759 w 12088748"/>
                  <a:gd name="connsiteY31" fmla="*/ 9498963 h 13511369"/>
                  <a:gd name="connsiteX32" fmla="*/ 1463897 w 12088748"/>
                  <a:gd name="connsiteY32" fmla="*/ 9682319 h 13511369"/>
                  <a:gd name="connsiteX33" fmla="*/ 1321022 w 12088748"/>
                  <a:gd name="connsiteY33" fmla="*/ 9748994 h 13511369"/>
                  <a:gd name="connsiteX34" fmla="*/ 1312687 w 12088748"/>
                  <a:gd name="connsiteY34" fmla="*/ 9839732 h 13511369"/>
                  <a:gd name="connsiteX35" fmla="*/ 1237678 w 12088748"/>
                  <a:gd name="connsiteY35" fmla="*/ 9970450 h 13511369"/>
                  <a:gd name="connsiteX36" fmla="*/ 1254347 w 12088748"/>
                  <a:gd name="connsiteY36" fmla="*/ 10151425 h 13511369"/>
                  <a:gd name="connsiteX37" fmla="*/ 1179337 w 12088748"/>
                  <a:gd name="connsiteY37" fmla="*/ 10315982 h 13511369"/>
                  <a:gd name="connsiteX38" fmla="*/ 932878 w 12088748"/>
                  <a:gd name="connsiteY38" fmla="*/ 10353832 h 13511369"/>
                  <a:gd name="connsiteX39" fmla="*/ 817387 w 12088748"/>
                  <a:gd name="connsiteY39" fmla="*/ 10468382 h 13511369"/>
                  <a:gd name="connsiteX40" fmla="*/ 678084 w 12088748"/>
                  <a:gd name="connsiteY40" fmla="*/ 10480038 h 13511369"/>
                  <a:gd name="connsiteX41" fmla="*/ 585215 w 12088748"/>
                  <a:gd name="connsiteY41" fmla="*/ 10544332 h 13511369"/>
                  <a:gd name="connsiteX42" fmla="*/ 497109 w 12088748"/>
                  <a:gd name="connsiteY42" fmla="*/ 10503850 h 13511369"/>
                  <a:gd name="connsiteX43" fmla="*/ 399478 w 12088748"/>
                  <a:gd name="connsiteY43" fmla="*/ 10510994 h 13511369"/>
                  <a:gd name="connsiteX44" fmla="*/ 301847 w 12088748"/>
                  <a:gd name="connsiteY44" fmla="*/ 10482419 h 13511369"/>
                  <a:gd name="connsiteX45" fmla="*/ 238743 w 12088748"/>
                  <a:gd name="connsiteY45" fmla="*/ 10535057 h 13511369"/>
                  <a:gd name="connsiteX46" fmla="*/ 17287 w 12088748"/>
                  <a:gd name="connsiteY46" fmla="*/ 10430282 h 13511369"/>
                  <a:gd name="connsiteX47" fmla="*/ 78009 w 12088748"/>
                  <a:gd name="connsiteY47" fmla="*/ 10608625 h 13511369"/>
                  <a:gd name="connsiteX48" fmla="*/ 11334 w 12088748"/>
                  <a:gd name="connsiteY48" fmla="*/ 10787219 h 13511369"/>
                  <a:gd name="connsiteX49" fmla="*/ 112537 w 12088748"/>
                  <a:gd name="connsiteY49" fmla="*/ 11056551 h 13511369"/>
                  <a:gd name="connsiteX50" fmla="*/ 8953 w 12088748"/>
                  <a:gd name="connsiteY50" fmla="*/ 11234894 h 13511369"/>
                  <a:gd name="connsiteX51" fmla="*/ 17287 w 12088748"/>
                  <a:gd name="connsiteY51" fmla="*/ 11420882 h 13511369"/>
                  <a:gd name="connsiteX52" fmla="*/ 158972 w 12088748"/>
                  <a:gd name="connsiteY52" fmla="*/ 11470638 h 13511369"/>
                  <a:gd name="connsiteX53" fmla="*/ 455437 w 12088748"/>
                  <a:gd name="connsiteY53" fmla="*/ 11497082 h 13511369"/>
                  <a:gd name="connsiteX54" fmla="*/ 623315 w 12088748"/>
                  <a:gd name="connsiteY54" fmla="*/ 11544457 h 13511369"/>
                  <a:gd name="connsiteX55" fmla="*/ 737615 w 12088748"/>
                  <a:gd name="connsiteY55" fmla="*/ 11489688 h 13511369"/>
                  <a:gd name="connsiteX56" fmla="*/ 912637 w 12088748"/>
                  <a:gd name="connsiteY56" fmla="*/ 11535182 h 13511369"/>
                  <a:gd name="connsiteX57" fmla="*/ 1078134 w 12088748"/>
                  <a:gd name="connsiteY57" fmla="*/ 11413488 h 13511369"/>
                  <a:gd name="connsiteX58" fmla="*/ 1155524 w 12088748"/>
                  <a:gd name="connsiteY58" fmla="*/ 11470889 h 13511369"/>
                  <a:gd name="connsiteX59" fmla="*/ 1294828 w 12088748"/>
                  <a:gd name="connsiteY59" fmla="*/ 11496832 h 13511369"/>
                  <a:gd name="connsiteX60" fmla="*/ 1466278 w 12088748"/>
                  <a:gd name="connsiteY60" fmla="*/ 11508738 h 13511369"/>
                  <a:gd name="connsiteX61" fmla="*/ 1552003 w 12088748"/>
                  <a:gd name="connsiteY61" fmla="*/ 11573032 h 13511369"/>
                  <a:gd name="connsiteX62" fmla="*/ 1652015 w 12088748"/>
                  <a:gd name="connsiteY62" fmla="*/ 11580175 h 13511369"/>
                  <a:gd name="connsiteX63" fmla="*/ 1731787 w 12088748"/>
                  <a:gd name="connsiteY63" fmla="*/ 11592332 h 13511369"/>
                  <a:gd name="connsiteX64" fmla="*/ 1659159 w 12088748"/>
                  <a:gd name="connsiteY64" fmla="*/ 11737338 h 13511369"/>
                  <a:gd name="connsiteX65" fmla="*/ 1693687 w 12088748"/>
                  <a:gd name="connsiteY65" fmla="*/ 11992382 h 13511369"/>
                  <a:gd name="connsiteX66" fmla="*/ 1871090 w 12088748"/>
                  <a:gd name="connsiteY66" fmla="*/ 12130244 h 13511369"/>
                  <a:gd name="connsiteX67" fmla="*/ 1993724 w 12088748"/>
                  <a:gd name="connsiteY67" fmla="*/ 12056676 h 13511369"/>
                  <a:gd name="connsiteX68" fmla="*/ 2066353 w 12088748"/>
                  <a:gd name="connsiteY68" fmla="*/ 12104050 h 13511369"/>
                  <a:gd name="connsiteX69" fmla="*/ 2142553 w 12088748"/>
                  <a:gd name="connsiteY69" fmla="*/ 12034994 h 13511369"/>
                  <a:gd name="connsiteX70" fmla="*/ 2242565 w 12088748"/>
                  <a:gd name="connsiteY70" fmla="*/ 12058807 h 13511369"/>
                  <a:gd name="connsiteX71" fmla="*/ 2473547 w 12088748"/>
                  <a:gd name="connsiteY71" fmla="*/ 12008800 h 13511369"/>
                  <a:gd name="connsiteX72" fmla="*/ 2524743 w 12088748"/>
                  <a:gd name="connsiteY72" fmla="*/ 11899513 h 13511369"/>
                  <a:gd name="connsiteX73" fmla="*/ 2893837 w 12088748"/>
                  <a:gd name="connsiteY73" fmla="*/ 12030482 h 13511369"/>
                  <a:gd name="connsiteX74" fmla="*/ 2983134 w 12088748"/>
                  <a:gd name="connsiteY74" fmla="*/ 12018325 h 13511369"/>
                  <a:gd name="connsiteX75" fmla="*/ 3084337 w 12088748"/>
                  <a:gd name="connsiteY75" fmla="*/ 12182882 h 13511369"/>
                  <a:gd name="connsiteX76" fmla="*/ 3323653 w 12088748"/>
                  <a:gd name="connsiteY76" fmla="*/ 12127863 h 13511369"/>
                  <a:gd name="connsiteX77" fmla="*/ 3433190 w 12088748"/>
                  <a:gd name="connsiteY77" fmla="*/ 12196919 h 13511369"/>
                  <a:gd name="connsiteX78" fmla="*/ 3586781 w 12088748"/>
                  <a:gd name="connsiteY78" fmla="*/ 12266226 h 13511369"/>
                  <a:gd name="connsiteX79" fmla="*/ 3522487 w 12088748"/>
                  <a:gd name="connsiteY79" fmla="*/ 12387670 h 13511369"/>
                  <a:gd name="connsiteX80" fmla="*/ 3607022 w 12088748"/>
                  <a:gd name="connsiteY80" fmla="*/ 12592207 h 13511369"/>
                  <a:gd name="connsiteX81" fmla="*/ 3560587 w 12088748"/>
                  <a:gd name="connsiteY81" fmla="*/ 12773432 h 13511369"/>
                  <a:gd name="connsiteX82" fmla="*/ 3545109 w 12088748"/>
                  <a:gd name="connsiteY82" fmla="*/ 12987494 h 13511369"/>
                  <a:gd name="connsiteX83" fmla="*/ 3636787 w 12088748"/>
                  <a:gd name="connsiteY83" fmla="*/ 13211582 h 13511369"/>
                  <a:gd name="connsiteX84" fmla="*/ 3922537 w 12088748"/>
                  <a:gd name="connsiteY84" fmla="*/ 13440182 h 13511369"/>
                  <a:gd name="connsiteX85" fmla="*/ 4514278 w 12088748"/>
                  <a:gd name="connsiteY85" fmla="*/ 13511369 h 13511369"/>
                  <a:gd name="connsiteX86" fmla="*/ 4549996 w 12088748"/>
                  <a:gd name="connsiteY86" fmla="*/ 13442312 h 13511369"/>
                  <a:gd name="connsiteX87" fmla="*/ 4208287 w 12088748"/>
                  <a:gd name="connsiteY87" fmla="*/ 13154432 h 13511369"/>
                  <a:gd name="connsiteX88" fmla="*/ 4635722 w 12088748"/>
                  <a:gd name="connsiteY88" fmla="*/ 13268482 h 13511369"/>
                  <a:gd name="connsiteX89" fmla="*/ 4951237 w 12088748"/>
                  <a:gd name="connsiteY89" fmla="*/ 13268732 h 13511369"/>
                  <a:gd name="connsiteX90" fmla="*/ 5052440 w 12088748"/>
                  <a:gd name="connsiteY90" fmla="*/ 13058932 h 13511369"/>
                  <a:gd name="connsiteX91" fmla="*/ 5011959 w 12088748"/>
                  <a:gd name="connsiteY91" fmla="*/ 12985113 h 13511369"/>
                  <a:gd name="connsiteX92" fmla="*/ 5008387 w 12088748"/>
                  <a:gd name="connsiteY92" fmla="*/ 12678182 h 13511369"/>
                  <a:gd name="connsiteX93" fmla="*/ 5084587 w 12088748"/>
                  <a:gd name="connsiteY93" fmla="*/ 12563882 h 13511369"/>
                  <a:gd name="connsiteX94" fmla="*/ 5046487 w 12088748"/>
                  <a:gd name="connsiteY94" fmla="*/ 12225745 h 13511369"/>
                  <a:gd name="connsiteX95" fmla="*/ 5375100 w 12088748"/>
                  <a:gd name="connsiteY95" fmla="*/ 12097157 h 13511369"/>
                  <a:gd name="connsiteX96" fmla="*/ 5656087 w 12088748"/>
                  <a:gd name="connsiteY96" fmla="*/ 12180502 h 13511369"/>
                  <a:gd name="connsiteX97" fmla="*/ 5541787 w 12088748"/>
                  <a:gd name="connsiteY97" fmla="*/ 11249432 h 13511369"/>
                  <a:gd name="connsiteX98" fmla="*/ 5602510 w 12088748"/>
                  <a:gd name="connsiteY98" fmla="*/ 10722925 h 13511369"/>
                  <a:gd name="connsiteX99" fmla="*/ 5485827 w 12088748"/>
                  <a:gd name="connsiteY99" fmla="*/ 10663394 h 13511369"/>
                  <a:gd name="connsiteX100" fmla="*/ 5602509 w 12088748"/>
                  <a:gd name="connsiteY100" fmla="*/ 10701495 h 13511369"/>
                  <a:gd name="connsiteX101" fmla="*/ 5628703 w 12088748"/>
                  <a:gd name="connsiteY101" fmla="*/ 10160950 h 13511369"/>
                  <a:gd name="connsiteX102" fmla="*/ 5715618 w 12088748"/>
                  <a:gd name="connsiteY102" fmla="*/ 9775438 h 13511369"/>
                  <a:gd name="connsiteX103" fmla="*/ 5847778 w 12088748"/>
                  <a:gd name="connsiteY103" fmla="*/ 9408475 h 13511369"/>
                  <a:gd name="connsiteX104" fmla="*/ 5938265 w 12088748"/>
                  <a:gd name="connsiteY104" fmla="*/ 9196544 h 13511369"/>
                  <a:gd name="connsiteX105" fmla="*/ 5776340 w 12088748"/>
                  <a:gd name="connsiteY105" fmla="*/ 9329894 h 13511369"/>
                  <a:gd name="connsiteX106" fmla="*/ 5940647 w 12088748"/>
                  <a:gd name="connsiteY106" fmla="*/ 9137013 h 13511369"/>
                  <a:gd name="connsiteX107" fmla="*/ 5972794 w 12088748"/>
                  <a:gd name="connsiteY107" fmla="*/ 8956289 h 13511369"/>
                  <a:gd name="connsiteX108" fmla="*/ 5976365 w 12088748"/>
                  <a:gd name="connsiteY108" fmla="*/ 9087006 h 13511369"/>
                  <a:gd name="connsiteX109" fmla="*/ 6458567 w 12088748"/>
                  <a:gd name="connsiteY109" fmla="*/ 8201432 h 13511369"/>
                  <a:gd name="connsiteX110" fmla="*/ 6221634 w 12088748"/>
                  <a:gd name="connsiteY110" fmla="*/ 8101170 h 13511369"/>
                  <a:gd name="connsiteX111" fmla="*/ 6443090 w 12088748"/>
                  <a:gd name="connsiteY111" fmla="*/ 8110694 h 13511369"/>
                  <a:gd name="connsiteX112" fmla="*/ 6713363 w 12088748"/>
                  <a:gd name="connsiteY112" fmla="*/ 8074975 h 13511369"/>
                  <a:gd name="connsiteX113" fmla="*/ 6872907 w 12088748"/>
                  <a:gd name="connsiteY113" fmla="*/ 8032113 h 13511369"/>
                  <a:gd name="connsiteX114" fmla="*/ 6802659 w 12088748"/>
                  <a:gd name="connsiteY114" fmla="*/ 7972582 h 13511369"/>
                  <a:gd name="connsiteX115" fmla="*/ 6894339 w 12088748"/>
                  <a:gd name="connsiteY115" fmla="*/ 7846626 h 13511369"/>
                  <a:gd name="connsiteX116" fmla="*/ 6997921 w 12088748"/>
                  <a:gd name="connsiteY116" fmla="*/ 7867807 h 13511369"/>
                  <a:gd name="connsiteX117" fmla="*/ 7034832 w 12088748"/>
                  <a:gd name="connsiteY117" fmla="*/ 7793990 h 13511369"/>
                  <a:gd name="connsiteX118" fmla="*/ 6961013 w 12088748"/>
                  <a:gd name="connsiteY118" fmla="*/ 7693975 h 13511369"/>
                  <a:gd name="connsiteX119" fmla="*/ 6927676 w 12088748"/>
                  <a:gd name="connsiteY119" fmla="*/ 7596344 h 13511369"/>
                  <a:gd name="connsiteX120" fmla="*/ 6837187 w 12088748"/>
                  <a:gd name="connsiteY120" fmla="*/ 7591832 h 13511369"/>
                  <a:gd name="connsiteX121" fmla="*/ 6763369 w 12088748"/>
                  <a:gd name="connsiteY121" fmla="*/ 7674925 h 13511369"/>
                  <a:gd name="connsiteX122" fmla="*/ 6627637 w 12088748"/>
                  <a:gd name="connsiteY122" fmla="*/ 7687082 h 13511369"/>
                  <a:gd name="connsiteX123" fmla="*/ 6687169 w 12088748"/>
                  <a:gd name="connsiteY123" fmla="*/ 7617775 h 13511369"/>
                  <a:gd name="connsiteX124" fmla="*/ 6699076 w 12088748"/>
                  <a:gd name="connsiteY124" fmla="*/ 7529669 h 13511369"/>
                  <a:gd name="connsiteX125" fmla="*/ 6720506 w 12088748"/>
                  <a:gd name="connsiteY125" fmla="*/ 7467756 h 13511369"/>
                  <a:gd name="connsiteX126" fmla="*/ 6684787 w 12088748"/>
                  <a:gd name="connsiteY126" fmla="*/ 7401332 h 13511369"/>
                  <a:gd name="connsiteX127" fmla="*/ 6620494 w 12088748"/>
                  <a:gd name="connsiteY127" fmla="*/ 7432038 h 13511369"/>
                  <a:gd name="connsiteX128" fmla="*/ 6618112 w 12088748"/>
                  <a:gd name="connsiteY128" fmla="*/ 7351326 h 13511369"/>
                  <a:gd name="connsiteX129" fmla="*/ 6837188 w 12088748"/>
                  <a:gd name="connsiteY129" fmla="*/ 7243919 h 13511369"/>
                  <a:gd name="connsiteX130" fmla="*/ 6801469 w 12088748"/>
                  <a:gd name="connsiteY130" fmla="*/ 7089138 h 13511369"/>
                  <a:gd name="connsiteX131" fmla="*/ 6877669 w 12088748"/>
                  <a:gd name="connsiteY131" fmla="*/ 7072469 h 13511369"/>
                  <a:gd name="connsiteX132" fmla="*/ 6856237 w 12088748"/>
                  <a:gd name="connsiteY132" fmla="*/ 6982232 h 13511369"/>
                  <a:gd name="connsiteX133" fmla="*/ 6961013 w 12088748"/>
                  <a:gd name="connsiteY133" fmla="*/ 6984363 h 13511369"/>
                  <a:gd name="connsiteX134" fmla="*/ 7003876 w 12088748"/>
                  <a:gd name="connsiteY134" fmla="*/ 6903400 h 13511369"/>
                  <a:gd name="connsiteX135" fmla="*/ 7106269 w 12088748"/>
                  <a:gd name="connsiteY135" fmla="*/ 6936738 h 13511369"/>
                  <a:gd name="connsiteX136" fmla="*/ 7180088 w 12088748"/>
                  <a:gd name="connsiteY136" fmla="*/ 7039132 h 13511369"/>
                  <a:gd name="connsiteX137" fmla="*/ 7246763 w 12088748"/>
                  <a:gd name="connsiteY137" fmla="*/ 6979600 h 13511369"/>
                  <a:gd name="connsiteX138" fmla="*/ 7187232 w 12088748"/>
                  <a:gd name="connsiteY138" fmla="*/ 6843869 h 13511369"/>
                  <a:gd name="connsiteX139" fmla="*/ 7244381 w 12088748"/>
                  <a:gd name="connsiteY139" fmla="*/ 6896506 h 13511369"/>
                  <a:gd name="connsiteX140" fmla="*/ 7361063 w 12088748"/>
                  <a:gd name="connsiteY140" fmla="*/ 6934357 h 13511369"/>
                  <a:gd name="connsiteX141" fmla="*/ 7434882 w 12088748"/>
                  <a:gd name="connsiteY141" fmla="*/ 7006046 h 13511369"/>
                  <a:gd name="connsiteX142" fmla="*/ 7403926 w 12088748"/>
                  <a:gd name="connsiteY142" fmla="*/ 7144158 h 13511369"/>
                  <a:gd name="connsiteX143" fmla="*/ 7475363 w 12088748"/>
                  <a:gd name="connsiteY143" fmla="*/ 7108439 h 13511369"/>
                  <a:gd name="connsiteX144" fmla="*/ 7465837 w 12088748"/>
                  <a:gd name="connsiteY144" fmla="*/ 7077482 h 13511369"/>
                  <a:gd name="connsiteX145" fmla="*/ 7542038 w 12088748"/>
                  <a:gd name="connsiteY145" fmla="*/ 7163208 h 13511369"/>
                  <a:gd name="connsiteX146" fmla="*/ 7477744 w 12088748"/>
                  <a:gd name="connsiteY146" fmla="*/ 7244171 h 13511369"/>
                  <a:gd name="connsiteX147" fmla="*/ 7542037 w 12088748"/>
                  <a:gd name="connsiteY147" fmla="*/ 7325132 h 13511369"/>
                  <a:gd name="connsiteX148" fmla="*/ 7468219 w 12088748"/>
                  <a:gd name="connsiteY148" fmla="*/ 7344183 h 13511369"/>
                  <a:gd name="connsiteX149" fmla="*/ 7375351 w 12088748"/>
                  <a:gd name="connsiteY149" fmla="*/ 7296558 h 13511369"/>
                  <a:gd name="connsiteX150" fmla="*/ 7327726 w 12088748"/>
                  <a:gd name="connsiteY150" fmla="*/ 7406096 h 13511369"/>
                  <a:gd name="connsiteX151" fmla="*/ 7403926 w 12088748"/>
                  <a:gd name="connsiteY151" fmla="*/ 7425146 h 13511369"/>
                  <a:gd name="connsiteX152" fmla="*/ 7458694 w 12088748"/>
                  <a:gd name="connsiteY152" fmla="*/ 7484677 h 13511369"/>
                  <a:gd name="connsiteX153" fmla="*/ 7484888 w 12088748"/>
                  <a:gd name="connsiteY153" fmla="*/ 7515382 h 13511369"/>
                  <a:gd name="connsiteX154" fmla="*/ 7505128 w 12088748"/>
                  <a:gd name="connsiteY154" fmla="*/ 7467755 h 13511369"/>
                  <a:gd name="connsiteX155" fmla="*/ 7563469 w 12088748"/>
                  <a:gd name="connsiteY155" fmla="*/ 7529921 h 13511369"/>
                  <a:gd name="connsiteX156" fmla="*/ 7656338 w 12088748"/>
                  <a:gd name="connsiteY156" fmla="*/ 7615646 h 13511369"/>
                  <a:gd name="connsiteX157" fmla="*/ 7656338 w 12088748"/>
                  <a:gd name="connsiteY157" fmla="*/ 7510871 h 13511369"/>
                  <a:gd name="connsiteX158" fmla="*/ 7830168 w 12088748"/>
                  <a:gd name="connsiteY158" fmla="*/ 7606120 h 13511369"/>
                  <a:gd name="connsiteX159" fmla="*/ 7723013 w 12088748"/>
                  <a:gd name="connsiteY159" fmla="*/ 7370377 h 13511369"/>
                  <a:gd name="connsiteX160" fmla="*/ 7725394 w 12088748"/>
                  <a:gd name="connsiteY160" fmla="*/ 7234646 h 13511369"/>
                  <a:gd name="connsiteX161" fmla="*/ 7630144 w 12088748"/>
                  <a:gd name="connsiteY161" fmla="*/ 7206071 h 13511369"/>
                  <a:gd name="connsiteX162" fmla="*/ 7694437 w 12088748"/>
                  <a:gd name="connsiteY162" fmla="*/ 7039382 h 13511369"/>
                  <a:gd name="connsiteX163" fmla="*/ 8392144 w 12088748"/>
                  <a:gd name="connsiteY163" fmla="*/ 6653621 h 13511369"/>
                  <a:gd name="connsiteX164" fmla="*/ 8720757 w 12088748"/>
                  <a:gd name="connsiteY164" fmla="*/ 6591708 h 13511369"/>
                  <a:gd name="connsiteX165" fmla="*/ 8739807 w 12088748"/>
                  <a:gd name="connsiteY165" fmla="*/ 6696483 h 13511369"/>
                  <a:gd name="connsiteX166" fmla="*/ 8813626 w 12088748"/>
                  <a:gd name="connsiteY166" fmla="*/ 6701246 h 13511369"/>
                  <a:gd name="connsiteX167" fmla="*/ 8789812 w 12088748"/>
                  <a:gd name="connsiteY167" fmla="*/ 6548844 h 13511369"/>
                  <a:gd name="connsiteX168" fmla="*/ 9332737 w 12088748"/>
                  <a:gd name="connsiteY168" fmla="*/ 6544082 h 13511369"/>
                  <a:gd name="connsiteX169" fmla="*/ 9520856 w 12088748"/>
                  <a:gd name="connsiteY169" fmla="*/ 6494075 h 13511369"/>
                  <a:gd name="connsiteX170" fmla="*/ 9647062 w 12088748"/>
                  <a:gd name="connsiteY170" fmla="*/ 6298813 h 13511369"/>
                  <a:gd name="connsiteX171" fmla="*/ 9923287 w 12088748"/>
                  <a:gd name="connsiteY171" fmla="*/ 6334532 h 13511369"/>
                  <a:gd name="connsiteX172" fmla="*/ 9887569 w 12088748"/>
                  <a:gd name="connsiteY172" fmla="*/ 6420258 h 13511369"/>
                  <a:gd name="connsiteX173" fmla="*/ 9744694 w 12088748"/>
                  <a:gd name="connsiteY173" fmla="*/ 6434546 h 13511369"/>
                  <a:gd name="connsiteX174" fmla="*/ 9813749 w 12088748"/>
                  <a:gd name="connsiteY174" fmla="*/ 6489313 h 13511369"/>
                  <a:gd name="connsiteX175" fmla="*/ 9682782 w 12088748"/>
                  <a:gd name="connsiteY175" fmla="*/ 6517889 h 13511369"/>
                  <a:gd name="connsiteX176" fmla="*/ 9556576 w 12088748"/>
                  <a:gd name="connsiteY176" fmla="*/ 6508364 h 13511369"/>
                  <a:gd name="connsiteX177" fmla="*/ 9470850 w 12088748"/>
                  <a:gd name="connsiteY177" fmla="*/ 6544082 h 13511369"/>
                  <a:gd name="connsiteX178" fmla="*/ 9439894 w 12088748"/>
                  <a:gd name="connsiteY178" fmla="*/ 6848883 h 13511369"/>
                  <a:gd name="connsiteX179" fmla="*/ 9601819 w 12088748"/>
                  <a:gd name="connsiteY179" fmla="*/ 6882220 h 13511369"/>
                  <a:gd name="connsiteX180" fmla="*/ 9808987 w 12088748"/>
                  <a:gd name="connsiteY180" fmla="*/ 6696482 h 13511369"/>
                  <a:gd name="connsiteX181" fmla="*/ 9847088 w 12088748"/>
                  <a:gd name="connsiteY181" fmla="*/ 6794114 h 13511369"/>
                  <a:gd name="connsiteX182" fmla="*/ 9994726 w 12088748"/>
                  <a:gd name="connsiteY182" fmla="*/ 6717914 h 13511369"/>
                  <a:gd name="connsiteX183" fmla="*/ 9894713 w 12088748"/>
                  <a:gd name="connsiteY183" fmla="*/ 6956040 h 13511369"/>
                  <a:gd name="connsiteX184" fmla="*/ 10037588 w 12088748"/>
                  <a:gd name="connsiteY184" fmla="*/ 6898889 h 13511369"/>
                  <a:gd name="connsiteX185" fmla="*/ 10004251 w 12088748"/>
                  <a:gd name="connsiteY185" fmla="*/ 6986996 h 13511369"/>
                  <a:gd name="connsiteX186" fmla="*/ 10235232 w 12088748"/>
                  <a:gd name="connsiteY186" fmla="*/ 6984614 h 13511369"/>
                  <a:gd name="connsiteX187" fmla="*/ 10075687 w 12088748"/>
                  <a:gd name="connsiteY187" fmla="*/ 7039382 h 13511369"/>
                  <a:gd name="connsiteX188" fmla="*/ 9966151 w 12088748"/>
                  <a:gd name="connsiteY188" fmla="*/ 7096533 h 13511369"/>
                  <a:gd name="connsiteX189" fmla="*/ 9847088 w 12088748"/>
                  <a:gd name="connsiteY189" fmla="*/ 7210833 h 13511369"/>
                  <a:gd name="connsiteX190" fmla="*/ 9882806 w 12088748"/>
                  <a:gd name="connsiteY190" fmla="*/ 7270363 h 13511369"/>
                  <a:gd name="connsiteX191" fmla="*/ 9925669 w 12088748"/>
                  <a:gd name="connsiteY191" fmla="*/ 7320371 h 13511369"/>
                  <a:gd name="connsiteX192" fmla="*/ 10004251 w 12088748"/>
                  <a:gd name="connsiteY192" fmla="*/ 7287033 h 13511369"/>
                  <a:gd name="connsiteX193" fmla="*/ 10016156 w 12088748"/>
                  <a:gd name="connsiteY193" fmla="*/ 7348944 h 13511369"/>
                  <a:gd name="connsiteX194" fmla="*/ 10130457 w 12088748"/>
                  <a:gd name="connsiteY194" fmla="*/ 7210833 h 13511369"/>
                  <a:gd name="connsiteX195" fmla="*/ 10166176 w 12088748"/>
                  <a:gd name="connsiteY195" fmla="*/ 7356089 h 13511369"/>
                  <a:gd name="connsiteX196" fmla="*/ 10261426 w 12088748"/>
                  <a:gd name="connsiteY196" fmla="*/ 7239408 h 13511369"/>
                  <a:gd name="connsiteX197" fmla="*/ 10287619 w 12088748"/>
                  <a:gd name="connsiteY197" fmla="*/ 7401332 h 13511369"/>
                  <a:gd name="connsiteX198" fmla="*/ 10361437 w 12088748"/>
                  <a:gd name="connsiteY198" fmla="*/ 7477532 h 13511369"/>
                  <a:gd name="connsiteX199" fmla="*/ 10151887 w 12088748"/>
                  <a:gd name="connsiteY199" fmla="*/ 7591832 h 13511369"/>
                  <a:gd name="connsiteX200" fmla="*/ 10304288 w 12088748"/>
                  <a:gd name="connsiteY200" fmla="*/ 7741852 h 13511369"/>
                  <a:gd name="connsiteX201" fmla="*/ 10335244 w 12088748"/>
                  <a:gd name="connsiteY201" fmla="*/ 7644221 h 13511369"/>
                  <a:gd name="connsiteX202" fmla="*/ 10406680 w 12088748"/>
                  <a:gd name="connsiteY202" fmla="*/ 7732326 h 13511369"/>
                  <a:gd name="connsiteX203" fmla="*/ 10528126 w 12088748"/>
                  <a:gd name="connsiteY203" fmla="*/ 7691846 h 13511369"/>
                  <a:gd name="connsiteX204" fmla="*/ 10532887 w 12088748"/>
                  <a:gd name="connsiteY204" fmla="*/ 7777570 h 13511369"/>
                  <a:gd name="connsiteX205" fmla="*/ 10530506 w 12088748"/>
                  <a:gd name="connsiteY205" fmla="*/ 7875200 h 13511369"/>
                  <a:gd name="connsiteX206" fmla="*/ 10640043 w 12088748"/>
                  <a:gd name="connsiteY206" fmla="*/ 7837101 h 13511369"/>
                  <a:gd name="connsiteX207" fmla="*/ 10680526 w 12088748"/>
                  <a:gd name="connsiteY207" fmla="*/ 8075227 h 13511369"/>
                  <a:gd name="connsiteX208" fmla="*/ 10818637 w 12088748"/>
                  <a:gd name="connsiteY208" fmla="*/ 8106182 h 13511369"/>
                  <a:gd name="connsiteX209" fmla="*/ 10832925 w 12088748"/>
                  <a:gd name="connsiteY209" fmla="*/ 7815670 h 13511369"/>
                  <a:gd name="connsiteX210" fmla="*/ 10923413 w 12088748"/>
                  <a:gd name="connsiteY210" fmla="*/ 7791858 h 13511369"/>
                  <a:gd name="connsiteX211" fmla="*/ 10992469 w 12088748"/>
                  <a:gd name="connsiteY211" fmla="*/ 7620407 h 13511369"/>
                  <a:gd name="connsiteX212" fmla="*/ 10954369 w 12088748"/>
                  <a:gd name="connsiteY212" fmla="*/ 7491821 h 13511369"/>
                  <a:gd name="connsiteX213" fmla="*/ 10859119 w 12088748"/>
                  <a:gd name="connsiteY213" fmla="*/ 7479913 h 13511369"/>
                  <a:gd name="connsiteX214" fmla="*/ 10906743 w 12088748"/>
                  <a:gd name="connsiteY214" fmla="*/ 7360851 h 13511369"/>
                  <a:gd name="connsiteX215" fmla="*/ 10801969 w 12088748"/>
                  <a:gd name="connsiteY215" fmla="*/ 7289414 h 13511369"/>
                  <a:gd name="connsiteX216" fmla="*/ 10761487 w 12088748"/>
                  <a:gd name="connsiteY216" fmla="*/ 7058432 h 13511369"/>
                  <a:gd name="connsiteX217" fmla="*/ 10443987 w 12088748"/>
                  <a:gd name="connsiteY217" fmla="*/ 7020332 h 13511369"/>
                  <a:gd name="connsiteX218" fmla="*/ 10513838 w 12088748"/>
                  <a:gd name="connsiteY218" fmla="*/ 6915558 h 13511369"/>
                  <a:gd name="connsiteX219" fmla="*/ 10637663 w 12088748"/>
                  <a:gd name="connsiteY219" fmla="*/ 6896508 h 13511369"/>
                  <a:gd name="connsiteX220" fmla="*/ 10647187 w 12088748"/>
                  <a:gd name="connsiteY220" fmla="*/ 6810782 h 13511369"/>
                  <a:gd name="connsiteX221" fmla="*/ 10859912 w 12088748"/>
                  <a:gd name="connsiteY221" fmla="*/ 6899682 h 13511369"/>
                  <a:gd name="connsiteX222" fmla="*/ 10875787 w 12088748"/>
                  <a:gd name="connsiteY222" fmla="*/ 6677432 h 13511369"/>
                  <a:gd name="connsiteX223" fmla="*/ 10666237 w 12088748"/>
                  <a:gd name="connsiteY223" fmla="*/ 6772682 h 13511369"/>
                  <a:gd name="connsiteX224" fmla="*/ 10590037 w 12088748"/>
                  <a:gd name="connsiteY224" fmla="*/ 6544082 h 13511369"/>
                  <a:gd name="connsiteX225" fmla="*/ 10361437 w 12088748"/>
                  <a:gd name="connsiteY225" fmla="*/ 6753632 h 13511369"/>
                  <a:gd name="connsiteX226" fmla="*/ 10374138 w 12088748"/>
                  <a:gd name="connsiteY226" fmla="*/ 6588533 h 13511369"/>
                  <a:gd name="connsiteX227" fmla="*/ 10386837 w 12088748"/>
                  <a:gd name="connsiteY227" fmla="*/ 6464707 h 13511369"/>
                  <a:gd name="connsiteX228" fmla="*/ 10331672 w 12088748"/>
                  <a:gd name="connsiteY228" fmla="*/ 6436675 h 13511369"/>
                  <a:gd name="connsiteX229" fmla="*/ 10278888 w 12088748"/>
                  <a:gd name="connsiteY229" fmla="*/ 6452008 h 13511369"/>
                  <a:gd name="connsiteX230" fmla="*/ 10158237 w 12088748"/>
                  <a:gd name="connsiteY230" fmla="*/ 6236107 h 13511369"/>
                  <a:gd name="connsiteX231" fmla="*/ 10323338 w 12088748"/>
                  <a:gd name="connsiteY231" fmla="*/ 6274208 h 13511369"/>
                  <a:gd name="connsiteX232" fmla="*/ 10564638 w 12088748"/>
                  <a:gd name="connsiteY232" fmla="*/ 6274208 h 13511369"/>
                  <a:gd name="connsiteX233" fmla="*/ 10694812 w 12088748"/>
                  <a:gd name="connsiteY233" fmla="*/ 6134507 h 13511369"/>
                  <a:gd name="connsiteX234" fmla="*/ 10593213 w 12088748"/>
                  <a:gd name="connsiteY234" fmla="*/ 6023383 h 13511369"/>
                  <a:gd name="connsiteX235" fmla="*/ 10380487 w 12088748"/>
                  <a:gd name="connsiteY235" fmla="*/ 5975757 h 13511369"/>
                  <a:gd name="connsiteX236" fmla="*/ 10561462 w 12088748"/>
                  <a:gd name="connsiteY236" fmla="*/ 5845582 h 13511369"/>
                  <a:gd name="connsiteX237" fmla="*/ 10507488 w 12088748"/>
                  <a:gd name="connsiteY237" fmla="*/ 5728108 h 13511369"/>
                  <a:gd name="connsiteX238" fmla="*/ 10561463 w 12088748"/>
                  <a:gd name="connsiteY238" fmla="*/ 5607458 h 13511369"/>
                  <a:gd name="connsiteX239" fmla="*/ 10523362 w 12088748"/>
                  <a:gd name="connsiteY239" fmla="*/ 5604282 h 13511369"/>
                  <a:gd name="connsiteX240" fmla="*/ 10488438 w 12088748"/>
                  <a:gd name="connsiteY240" fmla="*/ 5528083 h 13511369"/>
                  <a:gd name="connsiteX241" fmla="*/ 10329687 w 12088748"/>
                  <a:gd name="connsiteY241" fmla="*/ 5375682 h 13511369"/>
                  <a:gd name="connsiteX242" fmla="*/ 10599563 w 12088748"/>
                  <a:gd name="connsiteY242" fmla="*/ 5480458 h 13511369"/>
                  <a:gd name="connsiteX243" fmla="*/ 10742437 w 12088748"/>
                  <a:gd name="connsiteY243" fmla="*/ 5439182 h 13511369"/>
                  <a:gd name="connsiteX244" fmla="*/ 10717038 w 12088748"/>
                  <a:gd name="connsiteY244" fmla="*/ 5686833 h 13511369"/>
                  <a:gd name="connsiteX245" fmla="*/ 10894837 w 12088748"/>
                  <a:gd name="connsiteY245" fmla="*/ 5724932 h 13511369"/>
                  <a:gd name="connsiteX246" fmla="*/ 10951988 w 12088748"/>
                  <a:gd name="connsiteY246" fmla="*/ 5550308 h 13511369"/>
                  <a:gd name="connsiteX247" fmla="*/ 10993262 w 12088748"/>
                  <a:gd name="connsiteY247" fmla="*/ 5321707 h 13511369"/>
                  <a:gd name="connsiteX248" fmla="*/ 10913888 w 12088748"/>
                  <a:gd name="connsiteY248" fmla="*/ 5118508 h 13511369"/>
                  <a:gd name="connsiteX249" fmla="*/ 10856737 w 12088748"/>
                  <a:gd name="connsiteY249" fmla="*/ 5020082 h 13511369"/>
                  <a:gd name="connsiteX250" fmla="*/ 10777363 w 12088748"/>
                  <a:gd name="connsiteY250" fmla="*/ 5137558 h 13511369"/>
                  <a:gd name="connsiteX251" fmla="*/ 10707513 w 12088748"/>
                  <a:gd name="connsiteY251" fmla="*/ 5096283 h 13511369"/>
                  <a:gd name="connsiteX252" fmla="*/ 10675763 w 12088748"/>
                  <a:gd name="connsiteY252" fmla="*/ 5216933 h 13511369"/>
                  <a:gd name="connsiteX253" fmla="*/ 10574162 w 12088748"/>
                  <a:gd name="connsiteY253" fmla="*/ 5220107 h 13511369"/>
                  <a:gd name="connsiteX254" fmla="*/ 10494787 w 12088748"/>
                  <a:gd name="connsiteY254" fmla="*/ 5077232 h 13511369"/>
                  <a:gd name="connsiteX255" fmla="*/ 10456687 w 12088748"/>
                  <a:gd name="connsiteY255" fmla="*/ 4924832 h 13511369"/>
                  <a:gd name="connsiteX256" fmla="*/ 10240787 w 12088748"/>
                  <a:gd name="connsiteY256" fmla="*/ 4928007 h 13511369"/>
                  <a:gd name="connsiteX257" fmla="*/ 10266187 w 12088748"/>
                  <a:gd name="connsiteY257" fmla="*/ 5153432 h 13511369"/>
                  <a:gd name="connsiteX258" fmla="*/ 10228088 w 12088748"/>
                  <a:gd name="connsiteY258" fmla="*/ 4959758 h 13511369"/>
                  <a:gd name="connsiteX259" fmla="*/ 10183637 w 12088748"/>
                  <a:gd name="connsiteY259" fmla="*/ 4972457 h 13511369"/>
                  <a:gd name="connsiteX260" fmla="*/ 10113787 w 12088748"/>
                  <a:gd name="connsiteY260" fmla="*/ 4861332 h 13511369"/>
                  <a:gd name="connsiteX261" fmla="*/ 10018538 w 12088748"/>
                  <a:gd name="connsiteY261" fmla="*/ 4931183 h 13511369"/>
                  <a:gd name="connsiteX262" fmla="*/ 9862962 w 12088748"/>
                  <a:gd name="connsiteY262" fmla="*/ 5058182 h 13511369"/>
                  <a:gd name="connsiteX263" fmla="*/ 10228087 w 12088748"/>
                  <a:gd name="connsiteY263" fmla="*/ 4724807 h 13511369"/>
                  <a:gd name="connsiteX264" fmla="*/ 10372550 w 12088748"/>
                  <a:gd name="connsiteY264" fmla="*/ 4634321 h 13511369"/>
                  <a:gd name="connsiteX265" fmla="*/ 10590037 w 12088748"/>
                  <a:gd name="connsiteY265" fmla="*/ 4581932 h 13511369"/>
                  <a:gd name="connsiteX266" fmla="*/ 10628138 w 12088748"/>
                  <a:gd name="connsiteY266" fmla="*/ 4461283 h 13511369"/>
                  <a:gd name="connsiteX267" fmla="*/ 10799588 w 12088748"/>
                  <a:gd name="connsiteY267" fmla="*/ 4334283 h 13511369"/>
                  <a:gd name="connsiteX268" fmla="*/ 10831337 w 12088748"/>
                  <a:gd name="connsiteY268" fmla="*/ 4080282 h 13511369"/>
                  <a:gd name="connsiteX269" fmla="*/ 10599562 w 12088748"/>
                  <a:gd name="connsiteY269" fmla="*/ 3997732 h 13511369"/>
                  <a:gd name="connsiteX270" fmla="*/ 10282063 w 12088748"/>
                  <a:gd name="connsiteY270" fmla="*/ 3950108 h 13511369"/>
                  <a:gd name="connsiteX271" fmla="*/ 10151887 w 12088748"/>
                  <a:gd name="connsiteY271" fmla="*/ 4010432 h 13511369"/>
                  <a:gd name="connsiteX272" fmla="*/ 10177288 w 12088748"/>
                  <a:gd name="connsiteY272" fmla="*/ 3845333 h 13511369"/>
                  <a:gd name="connsiteX273" fmla="*/ 10126488 w 12088748"/>
                  <a:gd name="connsiteY273" fmla="*/ 3670708 h 13511369"/>
                  <a:gd name="connsiteX274" fmla="*/ 10240787 w 12088748"/>
                  <a:gd name="connsiteY274" fmla="*/ 3708807 h 13511369"/>
                  <a:gd name="connsiteX275" fmla="*/ 10361438 w 12088748"/>
                  <a:gd name="connsiteY275" fmla="*/ 3600858 h 13511369"/>
                  <a:gd name="connsiteX276" fmla="*/ 10551938 w 12088748"/>
                  <a:gd name="connsiteY276" fmla="*/ 3661183 h 13511369"/>
                  <a:gd name="connsiteX277" fmla="*/ 10564638 w 12088748"/>
                  <a:gd name="connsiteY277" fmla="*/ 3477033 h 13511369"/>
                  <a:gd name="connsiteX278" fmla="*/ 10704337 w 12088748"/>
                  <a:gd name="connsiteY278" fmla="*/ 3515132 h 13511369"/>
                  <a:gd name="connsiteX279" fmla="*/ 10818637 w 12088748"/>
                  <a:gd name="connsiteY279" fmla="*/ 3210332 h 13511369"/>
                  <a:gd name="connsiteX280" fmla="*/ 10920238 w 12088748"/>
                  <a:gd name="connsiteY280" fmla="*/ 3299233 h 13511369"/>
                  <a:gd name="connsiteX281" fmla="*/ 11059937 w 12088748"/>
                  <a:gd name="connsiteY281" fmla="*/ 3283357 h 13511369"/>
                  <a:gd name="connsiteX282" fmla="*/ 11094862 w 12088748"/>
                  <a:gd name="connsiteY282" fmla="*/ 3508782 h 13511369"/>
                  <a:gd name="connsiteX283" fmla="*/ 11171063 w 12088748"/>
                  <a:gd name="connsiteY283" fmla="*/ 3251608 h 13511369"/>
                  <a:gd name="connsiteX284" fmla="*/ 11094863 w 12088748"/>
                  <a:gd name="connsiteY284" fmla="*/ 3165883 h 13511369"/>
                  <a:gd name="connsiteX285" fmla="*/ 11180587 w 12088748"/>
                  <a:gd name="connsiteY285" fmla="*/ 2911882 h 13511369"/>
                  <a:gd name="connsiteX286" fmla="*/ 10999613 w 12088748"/>
                  <a:gd name="connsiteY286" fmla="*/ 2988083 h 13511369"/>
                  <a:gd name="connsiteX287" fmla="*/ 10971037 w 12088748"/>
                  <a:gd name="connsiteY287" fmla="*/ 2918232 h 13511369"/>
                  <a:gd name="connsiteX288" fmla="*/ 10780537 w 12088748"/>
                  <a:gd name="connsiteY288" fmla="*/ 2715032 h 13511369"/>
                  <a:gd name="connsiteX289" fmla="*/ 10748788 w 12088748"/>
                  <a:gd name="connsiteY289" fmla="*/ 2530883 h 13511369"/>
                  <a:gd name="connsiteX290" fmla="*/ 10717038 w 12088748"/>
                  <a:gd name="connsiteY290" fmla="*/ 2435633 h 13511369"/>
                  <a:gd name="connsiteX291" fmla="*/ 10818637 w 12088748"/>
                  <a:gd name="connsiteY291" fmla="*/ 2334032 h 13511369"/>
                  <a:gd name="connsiteX292" fmla="*/ 11078988 w 12088748"/>
                  <a:gd name="connsiteY292" fmla="*/ 2099083 h 13511369"/>
                  <a:gd name="connsiteX293" fmla="*/ 11199637 w 12088748"/>
                  <a:gd name="connsiteY293" fmla="*/ 2118132 h 13511369"/>
                  <a:gd name="connsiteX294" fmla="*/ 11269488 w 12088748"/>
                  <a:gd name="connsiteY294" fmla="*/ 2029233 h 13511369"/>
                  <a:gd name="connsiteX295" fmla="*/ 11504437 w 12088748"/>
                  <a:gd name="connsiteY295" fmla="*/ 1921282 h 13511369"/>
                  <a:gd name="connsiteX296" fmla="*/ 11358388 w 12088748"/>
                  <a:gd name="connsiteY296" fmla="*/ 1851433 h 13511369"/>
                  <a:gd name="connsiteX297" fmla="*/ 11275837 w 12088748"/>
                  <a:gd name="connsiteY297" fmla="*/ 1705382 h 13511369"/>
                  <a:gd name="connsiteX298" fmla="*/ 11377437 w 12088748"/>
                  <a:gd name="connsiteY298" fmla="*/ 1279932 h 13511369"/>
                  <a:gd name="connsiteX299" fmla="*/ 11256787 w 12088748"/>
                  <a:gd name="connsiteY299" fmla="*/ 1019582 h 13511369"/>
                  <a:gd name="connsiteX300" fmla="*/ 11478244 w 12088748"/>
                  <a:gd name="connsiteY300" fmla="*/ 1355338 h 13511369"/>
                  <a:gd name="connsiteX301" fmla="*/ 11562778 w 12088748"/>
                  <a:gd name="connsiteY301" fmla="*/ 1269363 h 13511369"/>
                  <a:gd name="connsiteX302" fmla="*/ 11655250 w 12088748"/>
                  <a:gd name="connsiteY302" fmla="*/ 1156107 h 13511369"/>
                  <a:gd name="connsiteX303" fmla="*/ 11891787 w 12088748"/>
                  <a:gd name="connsiteY303" fmla="*/ 1476782 h 13511369"/>
                  <a:gd name="connsiteX304" fmla="*/ 11946159 w 12088748"/>
                  <a:gd name="connsiteY304" fmla="*/ 1559875 h 13511369"/>
                  <a:gd name="connsiteX305" fmla="*/ 12088637 w 12088748"/>
                  <a:gd name="connsiteY305" fmla="*/ 1578383 h 13511369"/>
                  <a:gd name="connsiteX306" fmla="*/ 11923537 w 12088748"/>
                  <a:gd name="connsiteY306" fmla="*/ 1133883 h 13511369"/>
                  <a:gd name="connsiteX307" fmla="*/ 11910837 w 12088748"/>
                  <a:gd name="connsiteY307" fmla="*/ 917982 h 13511369"/>
                  <a:gd name="connsiteX308" fmla="*/ 11777487 w 12088748"/>
                  <a:gd name="connsiteY308" fmla="*/ 721132 h 13511369"/>
                  <a:gd name="connsiteX309" fmla="*/ 11752087 w 12088748"/>
                  <a:gd name="connsiteY309" fmla="*/ 448082 h 13511369"/>
                  <a:gd name="connsiteX310" fmla="*/ 11294887 w 12088748"/>
                  <a:gd name="connsiteY310" fmla="*/ 168683 h 13511369"/>
                  <a:gd name="connsiteX311" fmla="*/ 11180587 w 12088748"/>
                  <a:gd name="connsiteY311" fmla="*/ 67082 h 13511369"/>
                  <a:gd name="connsiteX312" fmla="*/ 10774187 w 12088748"/>
                  <a:gd name="connsiteY312" fmla="*/ 86132 h 13511369"/>
                  <a:gd name="connsiteX313" fmla="*/ 10507487 w 12088748"/>
                  <a:gd name="connsiteY313" fmla="*/ 41682 h 13511369"/>
                  <a:gd name="connsiteX314" fmla="*/ 10434065 w 12088748"/>
                  <a:gd name="connsiteY314" fmla="*/ 278763 h 13511369"/>
                  <a:gd name="connsiteX315" fmla="*/ 10488834 w 12088748"/>
                  <a:gd name="connsiteY315" fmla="*/ 581181 h 13511369"/>
                  <a:gd name="connsiteX316" fmla="*/ 10436447 w 12088748"/>
                  <a:gd name="connsiteY316" fmla="*/ 747869 h 13511369"/>
                  <a:gd name="connsiteX317" fmla="*/ 10488834 w 12088748"/>
                  <a:gd name="connsiteY317" fmla="*/ 890744 h 13511369"/>
                  <a:gd name="connsiteX318" fmla="*/ 10475737 w 12088748"/>
                  <a:gd name="connsiteY318" fmla="*/ 1095782 h 13511369"/>
                  <a:gd name="connsiteX319" fmla="*/ 10398347 w 12088748"/>
                  <a:gd name="connsiteY319" fmla="*/ 1105056 h 13511369"/>
                  <a:gd name="connsiteX320" fmla="*/ 10295953 w 12088748"/>
                  <a:gd name="connsiteY320" fmla="*/ 1193163 h 13511369"/>
                  <a:gd name="connsiteX321" fmla="*/ 10288809 w 12088748"/>
                  <a:gd name="connsiteY321" fmla="*/ 1283650 h 13511369"/>
                  <a:gd name="connsiteX322" fmla="*/ 10150697 w 12088748"/>
                  <a:gd name="connsiteY322" fmla="*/ 1397950 h 13511369"/>
                  <a:gd name="connsiteX323" fmla="*/ 10176890 w 12088748"/>
                  <a:gd name="connsiteY323" fmla="*/ 1555113 h 13511369"/>
                  <a:gd name="connsiteX324" fmla="*/ 10267378 w 12088748"/>
                  <a:gd name="connsiteY324" fmla="*/ 1640838 h 13511369"/>
                  <a:gd name="connsiteX325" fmla="*/ 10168556 w 12088748"/>
                  <a:gd name="connsiteY325" fmla="*/ 1710144 h 13511369"/>
                  <a:gd name="connsiteX326" fmla="*/ 10169747 w 12088748"/>
                  <a:gd name="connsiteY326" fmla="*/ 1974212 h 13511369"/>
                  <a:gd name="connsiteX327" fmla="*/ 10195940 w 12088748"/>
                  <a:gd name="connsiteY327" fmla="*/ 2128994 h 13511369"/>
                  <a:gd name="connsiteX328" fmla="*/ 9986390 w 12088748"/>
                  <a:gd name="connsiteY328" fmla="*/ 2152806 h 13511369"/>
                  <a:gd name="connsiteX329" fmla="*/ 10012584 w 12088748"/>
                  <a:gd name="connsiteY329" fmla="*/ 2438556 h 13511369"/>
                  <a:gd name="connsiteX330" fmla="*/ 9923287 w 12088748"/>
                  <a:gd name="connsiteY330" fmla="*/ 2486432 h 13511369"/>
                  <a:gd name="connsiteX331" fmla="*/ 9836372 w 12088748"/>
                  <a:gd name="connsiteY331" fmla="*/ 2433794 h 13511369"/>
                  <a:gd name="connsiteX332" fmla="*/ 9698259 w 12088748"/>
                  <a:gd name="connsiteY332" fmla="*/ 2379025 h 13511369"/>
                  <a:gd name="connsiteX333" fmla="*/ 9650634 w 12088748"/>
                  <a:gd name="connsiteY333" fmla="*/ 2271869 h 13511369"/>
                  <a:gd name="connsiteX334" fmla="*/ 9519665 w 12088748"/>
                  <a:gd name="connsiteY334" fmla="*/ 2290919 h 13511369"/>
                  <a:gd name="connsiteX335" fmla="*/ 9305353 w 12088748"/>
                  <a:gd name="connsiteY335" fmla="*/ 2112325 h 13511369"/>
                  <a:gd name="connsiteX336" fmla="*/ 9176765 w 12088748"/>
                  <a:gd name="connsiteY336" fmla="*/ 2209956 h 13511369"/>
                  <a:gd name="connsiteX337" fmla="*/ 9123187 w 12088748"/>
                  <a:gd name="connsiteY337" fmla="*/ 2105432 h 13511369"/>
                  <a:gd name="connsiteX338" fmla="*/ 8936259 w 12088748"/>
                  <a:gd name="connsiteY338" fmla="*/ 2012313 h 13511369"/>
                  <a:gd name="connsiteX339" fmla="*/ 8874347 w 12088748"/>
                  <a:gd name="connsiteY339" fmla="*/ 2231388 h 13511369"/>
                  <a:gd name="connsiteX340" fmla="*/ 8881490 w 12088748"/>
                  <a:gd name="connsiteY340" fmla="*/ 2321875 h 13511369"/>
                  <a:gd name="connsiteX341" fmla="*/ 8781478 w 12088748"/>
                  <a:gd name="connsiteY341" fmla="*/ 2293300 h 13511369"/>
                  <a:gd name="connsiteX342" fmla="*/ 8579072 w 12088748"/>
                  <a:gd name="connsiteY342" fmla="*/ 2374263 h 13511369"/>
                  <a:gd name="connsiteX343" fmla="*/ 8418337 w 12088748"/>
                  <a:gd name="connsiteY343" fmla="*/ 2848382 h 13511369"/>
                  <a:gd name="connsiteX344" fmla="*/ 8262365 w 12088748"/>
                  <a:gd name="connsiteY344" fmla="*/ 2845750 h 13511369"/>
                  <a:gd name="connsiteX345" fmla="*/ 8095678 w 12088748"/>
                  <a:gd name="connsiteY345" fmla="*/ 2810031 h 13511369"/>
                  <a:gd name="connsiteX346" fmla="*/ 8019478 w 12088748"/>
                  <a:gd name="connsiteY346" fmla="*/ 2614769 h 13511369"/>
                  <a:gd name="connsiteX347" fmla="*/ 7595615 w 12088748"/>
                  <a:gd name="connsiteY347" fmla="*/ 2443319 h 13511369"/>
                  <a:gd name="connsiteX0" fmla="*/ 7595615 w 12088748"/>
                  <a:gd name="connsiteY0" fmla="*/ 2443319 h 13511369"/>
                  <a:gd name="connsiteX1" fmla="*/ 7281290 w 12088748"/>
                  <a:gd name="connsiteY1" fmla="*/ 2021838 h 13511369"/>
                  <a:gd name="connsiteX2" fmla="*/ 7180087 w 12088748"/>
                  <a:gd name="connsiteY2" fmla="*/ 1905407 h 13511369"/>
                  <a:gd name="connsiteX3" fmla="*/ 7321772 w 12088748"/>
                  <a:gd name="connsiteY3" fmla="*/ 1876581 h 13511369"/>
                  <a:gd name="connsiteX4" fmla="*/ 7419403 w 12088748"/>
                  <a:gd name="connsiteY4" fmla="*/ 1843244 h 13511369"/>
                  <a:gd name="connsiteX5" fmla="*/ 7512272 w 12088748"/>
                  <a:gd name="connsiteY5" fmla="*/ 1428906 h 13511369"/>
                  <a:gd name="connsiteX6" fmla="*/ 1767267 w 12088748"/>
                  <a:gd name="connsiteY6" fmla="*/ 1915634 h 13511369"/>
                  <a:gd name="connsiteX7" fmla="*/ 2814065 w 12088748"/>
                  <a:gd name="connsiteY7" fmla="*/ 5819932 h 13511369"/>
                  <a:gd name="connsiteX8" fmla="*/ 2846212 w 12088748"/>
                  <a:gd name="connsiteY8" fmla="*/ 6036875 h 13511369"/>
                  <a:gd name="connsiteX9" fmla="*/ 2836687 w 12088748"/>
                  <a:gd name="connsiteY9" fmla="*/ 6239282 h 13511369"/>
                  <a:gd name="connsiteX10" fmla="*/ 2611659 w 12088748"/>
                  <a:gd name="connsiteY10" fmla="*/ 6322375 h 13511369"/>
                  <a:gd name="connsiteX11" fmla="*/ 2627137 w 12088748"/>
                  <a:gd name="connsiteY11" fmla="*/ 6448832 h 13511369"/>
                  <a:gd name="connsiteX12" fmla="*/ 2531887 w 12088748"/>
                  <a:gd name="connsiteY12" fmla="*/ 6696482 h 13511369"/>
                  <a:gd name="connsiteX13" fmla="*/ 2585465 w 12088748"/>
                  <a:gd name="connsiteY13" fmla="*/ 6812913 h 13511369"/>
                  <a:gd name="connsiteX14" fmla="*/ 2535459 w 12088748"/>
                  <a:gd name="connsiteY14" fmla="*/ 6872444 h 13511369"/>
                  <a:gd name="connsiteX15" fmla="*/ 2478309 w 12088748"/>
                  <a:gd name="connsiteY15" fmla="*/ 6981982 h 13511369"/>
                  <a:gd name="connsiteX16" fmla="*/ 2365199 w 12088748"/>
                  <a:gd name="connsiteY16" fmla="*/ 7022714 h 13511369"/>
                  <a:gd name="connsiteX17" fmla="*/ 2123503 w 12088748"/>
                  <a:gd name="connsiteY17" fmla="*/ 7248682 h 13511369"/>
                  <a:gd name="connsiteX18" fmla="*/ 2171128 w 12088748"/>
                  <a:gd name="connsiteY18" fmla="*/ 7551100 h 13511369"/>
                  <a:gd name="connsiteX19" fmla="*/ 2143743 w 12088748"/>
                  <a:gd name="connsiteY19" fmla="*/ 7627551 h 13511369"/>
                  <a:gd name="connsiteX20" fmla="*/ 1973484 w 12088748"/>
                  <a:gd name="connsiteY20" fmla="*/ 7703500 h 13511369"/>
                  <a:gd name="connsiteX21" fmla="*/ 1867519 w 12088748"/>
                  <a:gd name="connsiteY21" fmla="*/ 7841863 h 13511369"/>
                  <a:gd name="connsiteX22" fmla="*/ 1842515 w 12088748"/>
                  <a:gd name="connsiteY22" fmla="*/ 8084500 h 13511369"/>
                  <a:gd name="connsiteX23" fmla="*/ 1721072 w 12088748"/>
                  <a:gd name="connsiteY23" fmla="*/ 8148794 h 13511369"/>
                  <a:gd name="connsiteX24" fmla="*/ 1703212 w 12088748"/>
                  <a:gd name="connsiteY24" fmla="*/ 8291919 h 13511369"/>
                  <a:gd name="connsiteX25" fmla="*/ 1671065 w 12088748"/>
                  <a:gd name="connsiteY25" fmla="*/ 8510744 h 13511369"/>
                  <a:gd name="connsiteX26" fmla="*/ 1716309 w 12088748"/>
                  <a:gd name="connsiteY26" fmla="*/ 8653619 h 13511369"/>
                  <a:gd name="connsiteX27" fmla="*/ 1706784 w 12088748"/>
                  <a:gd name="connsiteY27" fmla="*/ 8772682 h 13511369"/>
                  <a:gd name="connsiteX28" fmla="*/ 1788937 w 12088748"/>
                  <a:gd name="connsiteY28" fmla="*/ 8963432 h 13511369"/>
                  <a:gd name="connsiteX29" fmla="*/ 1657969 w 12088748"/>
                  <a:gd name="connsiteY29" fmla="*/ 9413488 h 13511369"/>
                  <a:gd name="connsiteX30" fmla="*/ 1506759 w 12088748"/>
                  <a:gd name="connsiteY30" fmla="*/ 9498963 h 13511369"/>
                  <a:gd name="connsiteX31" fmla="*/ 1463897 w 12088748"/>
                  <a:gd name="connsiteY31" fmla="*/ 9682319 h 13511369"/>
                  <a:gd name="connsiteX32" fmla="*/ 1321022 w 12088748"/>
                  <a:gd name="connsiteY32" fmla="*/ 9748994 h 13511369"/>
                  <a:gd name="connsiteX33" fmla="*/ 1312687 w 12088748"/>
                  <a:gd name="connsiteY33" fmla="*/ 9839732 h 13511369"/>
                  <a:gd name="connsiteX34" fmla="*/ 1237678 w 12088748"/>
                  <a:gd name="connsiteY34" fmla="*/ 9970450 h 13511369"/>
                  <a:gd name="connsiteX35" fmla="*/ 1254347 w 12088748"/>
                  <a:gd name="connsiteY35" fmla="*/ 10151425 h 13511369"/>
                  <a:gd name="connsiteX36" fmla="*/ 1179337 w 12088748"/>
                  <a:gd name="connsiteY36" fmla="*/ 10315982 h 13511369"/>
                  <a:gd name="connsiteX37" fmla="*/ 932878 w 12088748"/>
                  <a:gd name="connsiteY37" fmla="*/ 10353832 h 13511369"/>
                  <a:gd name="connsiteX38" fmla="*/ 817387 w 12088748"/>
                  <a:gd name="connsiteY38" fmla="*/ 10468382 h 13511369"/>
                  <a:gd name="connsiteX39" fmla="*/ 678084 w 12088748"/>
                  <a:gd name="connsiteY39" fmla="*/ 10480038 h 13511369"/>
                  <a:gd name="connsiteX40" fmla="*/ 585215 w 12088748"/>
                  <a:gd name="connsiteY40" fmla="*/ 10544332 h 13511369"/>
                  <a:gd name="connsiteX41" fmla="*/ 497109 w 12088748"/>
                  <a:gd name="connsiteY41" fmla="*/ 10503850 h 13511369"/>
                  <a:gd name="connsiteX42" fmla="*/ 399478 w 12088748"/>
                  <a:gd name="connsiteY42" fmla="*/ 10510994 h 13511369"/>
                  <a:gd name="connsiteX43" fmla="*/ 301847 w 12088748"/>
                  <a:gd name="connsiteY43" fmla="*/ 10482419 h 13511369"/>
                  <a:gd name="connsiteX44" fmla="*/ 238743 w 12088748"/>
                  <a:gd name="connsiteY44" fmla="*/ 10535057 h 13511369"/>
                  <a:gd name="connsiteX45" fmla="*/ 17287 w 12088748"/>
                  <a:gd name="connsiteY45" fmla="*/ 10430282 h 13511369"/>
                  <a:gd name="connsiteX46" fmla="*/ 78009 w 12088748"/>
                  <a:gd name="connsiteY46" fmla="*/ 10608625 h 13511369"/>
                  <a:gd name="connsiteX47" fmla="*/ 11334 w 12088748"/>
                  <a:gd name="connsiteY47" fmla="*/ 10787219 h 13511369"/>
                  <a:gd name="connsiteX48" fmla="*/ 112537 w 12088748"/>
                  <a:gd name="connsiteY48" fmla="*/ 11056551 h 13511369"/>
                  <a:gd name="connsiteX49" fmla="*/ 8953 w 12088748"/>
                  <a:gd name="connsiteY49" fmla="*/ 11234894 h 13511369"/>
                  <a:gd name="connsiteX50" fmla="*/ 17287 w 12088748"/>
                  <a:gd name="connsiteY50" fmla="*/ 11420882 h 13511369"/>
                  <a:gd name="connsiteX51" fmla="*/ 158972 w 12088748"/>
                  <a:gd name="connsiteY51" fmla="*/ 11470638 h 13511369"/>
                  <a:gd name="connsiteX52" fmla="*/ 455437 w 12088748"/>
                  <a:gd name="connsiteY52" fmla="*/ 11497082 h 13511369"/>
                  <a:gd name="connsiteX53" fmla="*/ 623315 w 12088748"/>
                  <a:gd name="connsiteY53" fmla="*/ 11544457 h 13511369"/>
                  <a:gd name="connsiteX54" fmla="*/ 737615 w 12088748"/>
                  <a:gd name="connsiteY54" fmla="*/ 11489688 h 13511369"/>
                  <a:gd name="connsiteX55" fmla="*/ 912637 w 12088748"/>
                  <a:gd name="connsiteY55" fmla="*/ 11535182 h 13511369"/>
                  <a:gd name="connsiteX56" fmla="*/ 1078134 w 12088748"/>
                  <a:gd name="connsiteY56" fmla="*/ 11413488 h 13511369"/>
                  <a:gd name="connsiteX57" fmla="*/ 1155524 w 12088748"/>
                  <a:gd name="connsiteY57" fmla="*/ 11470889 h 13511369"/>
                  <a:gd name="connsiteX58" fmla="*/ 1294828 w 12088748"/>
                  <a:gd name="connsiteY58" fmla="*/ 11496832 h 13511369"/>
                  <a:gd name="connsiteX59" fmla="*/ 1466278 w 12088748"/>
                  <a:gd name="connsiteY59" fmla="*/ 11508738 h 13511369"/>
                  <a:gd name="connsiteX60" fmla="*/ 1552003 w 12088748"/>
                  <a:gd name="connsiteY60" fmla="*/ 11573032 h 13511369"/>
                  <a:gd name="connsiteX61" fmla="*/ 1652015 w 12088748"/>
                  <a:gd name="connsiteY61" fmla="*/ 11580175 h 13511369"/>
                  <a:gd name="connsiteX62" fmla="*/ 1731787 w 12088748"/>
                  <a:gd name="connsiteY62" fmla="*/ 11592332 h 13511369"/>
                  <a:gd name="connsiteX63" fmla="*/ 1659159 w 12088748"/>
                  <a:gd name="connsiteY63" fmla="*/ 11737338 h 13511369"/>
                  <a:gd name="connsiteX64" fmla="*/ 1693687 w 12088748"/>
                  <a:gd name="connsiteY64" fmla="*/ 11992382 h 13511369"/>
                  <a:gd name="connsiteX65" fmla="*/ 1871090 w 12088748"/>
                  <a:gd name="connsiteY65" fmla="*/ 12130244 h 13511369"/>
                  <a:gd name="connsiteX66" fmla="*/ 1993724 w 12088748"/>
                  <a:gd name="connsiteY66" fmla="*/ 12056676 h 13511369"/>
                  <a:gd name="connsiteX67" fmla="*/ 2066353 w 12088748"/>
                  <a:gd name="connsiteY67" fmla="*/ 12104050 h 13511369"/>
                  <a:gd name="connsiteX68" fmla="*/ 2142553 w 12088748"/>
                  <a:gd name="connsiteY68" fmla="*/ 12034994 h 13511369"/>
                  <a:gd name="connsiteX69" fmla="*/ 2242565 w 12088748"/>
                  <a:gd name="connsiteY69" fmla="*/ 12058807 h 13511369"/>
                  <a:gd name="connsiteX70" fmla="*/ 2473547 w 12088748"/>
                  <a:gd name="connsiteY70" fmla="*/ 12008800 h 13511369"/>
                  <a:gd name="connsiteX71" fmla="*/ 2524743 w 12088748"/>
                  <a:gd name="connsiteY71" fmla="*/ 11899513 h 13511369"/>
                  <a:gd name="connsiteX72" fmla="*/ 2893837 w 12088748"/>
                  <a:gd name="connsiteY72" fmla="*/ 12030482 h 13511369"/>
                  <a:gd name="connsiteX73" fmla="*/ 2983134 w 12088748"/>
                  <a:gd name="connsiteY73" fmla="*/ 12018325 h 13511369"/>
                  <a:gd name="connsiteX74" fmla="*/ 3084337 w 12088748"/>
                  <a:gd name="connsiteY74" fmla="*/ 12182882 h 13511369"/>
                  <a:gd name="connsiteX75" fmla="*/ 3323653 w 12088748"/>
                  <a:gd name="connsiteY75" fmla="*/ 12127863 h 13511369"/>
                  <a:gd name="connsiteX76" fmla="*/ 3433190 w 12088748"/>
                  <a:gd name="connsiteY76" fmla="*/ 12196919 h 13511369"/>
                  <a:gd name="connsiteX77" fmla="*/ 3586781 w 12088748"/>
                  <a:gd name="connsiteY77" fmla="*/ 12266226 h 13511369"/>
                  <a:gd name="connsiteX78" fmla="*/ 3522487 w 12088748"/>
                  <a:gd name="connsiteY78" fmla="*/ 12387670 h 13511369"/>
                  <a:gd name="connsiteX79" fmla="*/ 3607022 w 12088748"/>
                  <a:gd name="connsiteY79" fmla="*/ 12592207 h 13511369"/>
                  <a:gd name="connsiteX80" fmla="*/ 3560587 w 12088748"/>
                  <a:gd name="connsiteY80" fmla="*/ 12773432 h 13511369"/>
                  <a:gd name="connsiteX81" fmla="*/ 3545109 w 12088748"/>
                  <a:gd name="connsiteY81" fmla="*/ 12987494 h 13511369"/>
                  <a:gd name="connsiteX82" fmla="*/ 3636787 w 12088748"/>
                  <a:gd name="connsiteY82" fmla="*/ 13211582 h 13511369"/>
                  <a:gd name="connsiteX83" fmla="*/ 3922537 w 12088748"/>
                  <a:gd name="connsiteY83" fmla="*/ 13440182 h 13511369"/>
                  <a:gd name="connsiteX84" fmla="*/ 4514278 w 12088748"/>
                  <a:gd name="connsiteY84" fmla="*/ 13511369 h 13511369"/>
                  <a:gd name="connsiteX85" fmla="*/ 4549996 w 12088748"/>
                  <a:gd name="connsiteY85" fmla="*/ 13442312 h 13511369"/>
                  <a:gd name="connsiteX86" fmla="*/ 4208287 w 12088748"/>
                  <a:gd name="connsiteY86" fmla="*/ 13154432 h 13511369"/>
                  <a:gd name="connsiteX87" fmla="*/ 4635722 w 12088748"/>
                  <a:gd name="connsiteY87" fmla="*/ 13268482 h 13511369"/>
                  <a:gd name="connsiteX88" fmla="*/ 4951237 w 12088748"/>
                  <a:gd name="connsiteY88" fmla="*/ 13268732 h 13511369"/>
                  <a:gd name="connsiteX89" fmla="*/ 5052440 w 12088748"/>
                  <a:gd name="connsiteY89" fmla="*/ 13058932 h 13511369"/>
                  <a:gd name="connsiteX90" fmla="*/ 5011959 w 12088748"/>
                  <a:gd name="connsiteY90" fmla="*/ 12985113 h 13511369"/>
                  <a:gd name="connsiteX91" fmla="*/ 5008387 w 12088748"/>
                  <a:gd name="connsiteY91" fmla="*/ 12678182 h 13511369"/>
                  <a:gd name="connsiteX92" fmla="*/ 5084587 w 12088748"/>
                  <a:gd name="connsiteY92" fmla="*/ 12563882 h 13511369"/>
                  <a:gd name="connsiteX93" fmla="*/ 5046487 w 12088748"/>
                  <a:gd name="connsiteY93" fmla="*/ 12225745 h 13511369"/>
                  <a:gd name="connsiteX94" fmla="*/ 5375100 w 12088748"/>
                  <a:gd name="connsiteY94" fmla="*/ 12097157 h 13511369"/>
                  <a:gd name="connsiteX95" fmla="*/ 5656087 w 12088748"/>
                  <a:gd name="connsiteY95" fmla="*/ 12180502 h 13511369"/>
                  <a:gd name="connsiteX96" fmla="*/ 5541787 w 12088748"/>
                  <a:gd name="connsiteY96" fmla="*/ 11249432 h 13511369"/>
                  <a:gd name="connsiteX97" fmla="*/ 5602510 w 12088748"/>
                  <a:gd name="connsiteY97" fmla="*/ 10722925 h 13511369"/>
                  <a:gd name="connsiteX98" fmla="*/ 5485827 w 12088748"/>
                  <a:gd name="connsiteY98" fmla="*/ 10663394 h 13511369"/>
                  <a:gd name="connsiteX99" fmla="*/ 5602509 w 12088748"/>
                  <a:gd name="connsiteY99" fmla="*/ 10701495 h 13511369"/>
                  <a:gd name="connsiteX100" fmla="*/ 5628703 w 12088748"/>
                  <a:gd name="connsiteY100" fmla="*/ 10160950 h 13511369"/>
                  <a:gd name="connsiteX101" fmla="*/ 5715618 w 12088748"/>
                  <a:gd name="connsiteY101" fmla="*/ 9775438 h 13511369"/>
                  <a:gd name="connsiteX102" fmla="*/ 5847778 w 12088748"/>
                  <a:gd name="connsiteY102" fmla="*/ 9408475 h 13511369"/>
                  <a:gd name="connsiteX103" fmla="*/ 5938265 w 12088748"/>
                  <a:gd name="connsiteY103" fmla="*/ 9196544 h 13511369"/>
                  <a:gd name="connsiteX104" fmla="*/ 5776340 w 12088748"/>
                  <a:gd name="connsiteY104" fmla="*/ 9329894 h 13511369"/>
                  <a:gd name="connsiteX105" fmla="*/ 5940647 w 12088748"/>
                  <a:gd name="connsiteY105" fmla="*/ 9137013 h 13511369"/>
                  <a:gd name="connsiteX106" fmla="*/ 5972794 w 12088748"/>
                  <a:gd name="connsiteY106" fmla="*/ 8956289 h 13511369"/>
                  <a:gd name="connsiteX107" fmla="*/ 5976365 w 12088748"/>
                  <a:gd name="connsiteY107" fmla="*/ 9087006 h 13511369"/>
                  <a:gd name="connsiteX108" fmla="*/ 6458567 w 12088748"/>
                  <a:gd name="connsiteY108" fmla="*/ 8201432 h 13511369"/>
                  <a:gd name="connsiteX109" fmla="*/ 6221634 w 12088748"/>
                  <a:gd name="connsiteY109" fmla="*/ 8101170 h 13511369"/>
                  <a:gd name="connsiteX110" fmla="*/ 6443090 w 12088748"/>
                  <a:gd name="connsiteY110" fmla="*/ 8110694 h 13511369"/>
                  <a:gd name="connsiteX111" fmla="*/ 6713363 w 12088748"/>
                  <a:gd name="connsiteY111" fmla="*/ 8074975 h 13511369"/>
                  <a:gd name="connsiteX112" fmla="*/ 6872907 w 12088748"/>
                  <a:gd name="connsiteY112" fmla="*/ 8032113 h 13511369"/>
                  <a:gd name="connsiteX113" fmla="*/ 6802659 w 12088748"/>
                  <a:gd name="connsiteY113" fmla="*/ 7972582 h 13511369"/>
                  <a:gd name="connsiteX114" fmla="*/ 6894339 w 12088748"/>
                  <a:gd name="connsiteY114" fmla="*/ 7846626 h 13511369"/>
                  <a:gd name="connsiteX115" fmla="*/ 6997921 w 12088748"/>
                  <a:gd name="connsiteY115" fmla="*/ 7867807 h 13511369"/>
                  <a:gd name="connsiteX116" fmla="*/ 7034832 w 12088748"/>
                  <a:gd name="connsiteY116" fmla="*/ 7793990 h 13511369"/>
                  <a:gd name="connsiteX117" fmla="*/ 6961013 w 12088748"/>
                  <a:gd name="connsiteY117" fmla="*/ 7693975 h 13511369"/>
                  <a:gd name="connsiteX118" fmla="*/ 6927676 w 12088748"/>
                  <a:gd name="connsiteY118" fmla="*/ 7596344 h 13511369"/>
                  <a:gd name="connsiteX119" fmla="*/ 6837187 w 12088748"/>
                  <a:gd name="connsiteY119" fmla="*/ 7591832 h 13511369"/>
                  <a:gd name="connsiteX120" fmla="*/ 6763369 w 12088748"/>
                  <a:gd name="connsiteY120" fmla="*/ 7674925 h 13511369"/>
                  <a:gd name="connsiteX121" fmla="*/ 6627637 w 12088748"/>
                  <a:gd name="connsiteY121" fmla="*/ 7687082 h 13511369"/>
                  <a:gd name="connsiteX122" fmla="*/ 6687169 w 12088748"/>
                  <a:gd name="connsiteY122" fmla="*/ 7617775 h 13511369"/>
                  <a:gd name="connsiteX123" fmla="*/ 6699076 w 12088748"/>
                  <a:gd name="connsiteY123" fmla="*/ 7529669 h 13511369"/>
                  <a:gd name="connsiteX124" fmla="*/ 6720506 w 12088748"/>
                  <a:gd name="connsiteY124" fmla="*/ 7467756 h 13511369"/>
                  <a:gd name="connsiteX125" fmla="*/ 6684787 w 12088748"/>
                  <a:gd name="connsiteY125" fmla="*/ 7401332 h 13511369"/>
                  <a:gd name="connsiteX126" fmla="*/ 6620494 w 12088748"/>
                  <a:gd name="connsiteY126" fmla="*/ 7432038 h 13511369"/>
                  <a:gd name="connsiteX127" fmla="*/ 6618112 w 12088748"/>
                  <a:gd name="connsiteY127" fmla="*/ 7351326 h 13511369"/>
                  <a:gd name="connsiteX128" fmla="*/ 6837188 w 12088748"/>
                  <a:gd name="connsiteY128" fmla="*/ 7243919 h 13511369"/>
                  <a:gd name="connsiteX129" fmla="*/ 6801469 w 12088748"/>
                  <a:gd name="connsiteY129" fmla="*/ 7089138 h 13511369"/>
                  <a:gd name="connsiteX130" fmla="*/ 6877669 w 12088748"/>
                  <a:gd name="connsiteY130" fmla="*/ 7072469 h 13511369"/>
                  <a:gd name="connsiteX131" fmla="*/ 6856237 w 12088748"/>
                  <a:gd name="connsiteY131" fmla="*/ 6982232 h 13511369"/>
                  <a:gd name="connsiteX132" fmla="*/ 6961013 w 12088748"/>
                  <a:gd name="connsiteY132" fmla="*/ 6984363 h 13511369"/>
                  <a:gd name="connsiteX133" fmla="*/ 7003876 w 12088748"/>
                  <a:gd name="connsiteY133" fmla="*/ 6903400 h 13511369"/>
                  <a:gd name="connsiteX134" fmla="*/ 7106269 w 12088748"/>
                  <a:gd name="connsiteY134" fmla="*/ 6936738 h 13511369"/>
                  <a:gd name="connsiteX135" fmla="*/ 7180088 w 12088748"/>
                  <a:gd name="connsiteY135" fmla="*/ 7039132 h 13511369"/>
                  <a:gd name="connsiteX136" fmla="*/ 7246763 w 12088748"/>
                  <a:gd name="connsiteY136" fmla="*/ 6979600 h 13511369"/>
                  <a:gd name="connsiteX137" fmla="*/ 7187232 w 12088748"/>
                  <a:gd name="connsiteY137" fmla="*/ 6843869 h 13511369"/>
                  <a:gd name="connsiteX138" fmla="*/ 7244381 w 12088748"/>
                  <a:gd name="connsiteY138" fmla="*/ 6896506 h 13511369"/>
                  <a:gd name="connsiteX139" fmla="*/ 7361063 w 12088748"/>
                  <a:gd name="connsiteY139" fmla="*/ 6934357 h 13511369"/>
                  <a:gd name="connsiteX140" fmla="*/ 7434882 w 12088748"/>
                  <a:gd name="connsiteY140" fmla="*/ 7006046 h 13511369"/>
                  <a:gd name="connsiteX141" fmla="*/ 7403926 w 12088748"/>
                  <a:gd name="connsiteY141" fmla="*/ 7144158 h 13511369"/>
                  <a:gd name="connsiteX142" fmla="*/ 7475363 w 12088748"/>
                  <a:gd name="connsiteY142" fmla="*/ 7108439 h 13511369"/>
                  <a:gd name="connsiteX143" fmla="*/ 7465837 w 12088748"/>
                  <a:gd name="connsiteY143" fmla="*/ 7077482 h 13511369"/>
                  <a:gd name="connsiteX144" fmla="*/ 7542038 w 12088748"/>
                  <a:gd name="connsiteY144" fmla="*/ 7163208 h 13511369"/>
                  <a:gd name="connsiteX145" fmla="*/ 7477744 w 12088748"/>
                  <a:gd name="connsiteY145" fmla="*/ 7244171 h 13511369"/>
                  <a:gd name="connsiteX146" fmla="*/ 7542037 w 12088748"/>
                  <a:gd name="connsiteY146" fmla="*/ 7325132 h 13511369"/>
                  <a:gd name="connsiteX147" fmla="*/ 7468219 w 12088748"/>
                  <a:gd name="connsiteY147" fmla="*/ 7344183 h 13511369"/>
                  <a:gd name="connsiteX148" fmla="*/ 7375351 w 12088748"/>
                  <a:gd name="connsiteY148" fmla="*/ 7296558 h 13511369"/>
                  <a:gd name="connsiteX149" fmla="*/ 7327726 w 12088748"/>
                  <a:gd name="connsiteY149" fmla="*/ 7406096 h 13511369"/>
                  <a:gd name="connsiteX150" fmla="*/ 7403926 w 12088748"/>
                  <a:gd name="connsiteY150" fmla="*/ 7425146 h 13511369"/>
                  <a:gd name="connsiteX151" fmla="*/ 7458694 w 12088748"/>
                  <a:gd name="connsiteY151" fmla="*/ 7484677 h 13511369"/>
                  <a:gd name="connsiteX152" fmla="*/ 7484888 w 12088748"/>
                  <a:gd name="connsiteY152" fmla="*/ 7515382 h 13511369"/>
                  <a:gd name="connsiteX153" fmla="*/ 7505128 w 12088748"/>
                  <a:gd name="connsiteY153" fmla="*/ 7467755 h 13511369"/>
                  <a:gd name="connsiteX154" fmla="*/ 7563469 w 12088748"/>
                  <a:gd name="connsiteY154" fmla="*/ 7529921 h 13511369"/>
                  <a:gd name="connsiteX155" fmla="*/ 7656338 w 12088748"/>
                  <a:gd name="connsiteY155" fmla="*/ 7615646 h 13511369"/>
                  <a:gd name="connsiteX156" fmla="*/ 7656338 w 12088748"/>
                  <a:gd name="connsiteY156" fmla="*/ 7510871 h 13511369"/>
                  <a:gd name="connsiteX157" fmla="*/ 7830168 w 12088748"/>
                  <a:gd name="connsiteY157" fmla="*/ 7606120 h 13511369"/>
                  <a:gd name="connsiteX158" fmla="*/ 7723013 w 12088748"/>
                  <a:gd name="connsiteY158" fmla="*/ 7370377 h 13511369"/>
                  <a:gd name="connsiteX159" fmla="*/ 7725394 w 12088748"/>
                  <a:gd name="connsiteY159" fmla="*/ 7234646 h 13511369"/>
                  <a:gd name="connsiteX160" fmla="*/ 7630144 w 12088748"/>
                  <a:gd name="connsiteY160" fmla="*/ 7206071 h 13511369"/>
                  <a:gd name="connsiteX161" fmla="*/ 7694437 w 12088748"/>
                  <a:gd name="connsiteY161" fmla="*/ 7039382 h 13511369"/>
                  <a:gd name="connsiteX162" fmla="*/ 8392144 w 12088748"/>
                  <a:gd name="connsiteY162" fmla="*/ 6653621 h 13511369"/>
                  <a:gd name="connsiteX163" fmla="*/ 8720757 w 12088748"/>
                  <a:gd name="connsiteY163" fmla="*/ 6591708 h 13511369"/>
                  <a:gd name="connsiteX164" fmla="*/ 8739807 w 12088748"/>
                  <a:gd name="connsiteY164" fmla="*/ 6696483 h 13511369"/>
                  <a:gd name="connsiteX165" fmla="*/ 8813626 w 12088748"/>
                  <a:gd name="connsiteY165" fmla="*/ 6701246 h 13511369"/>
                  <a:gd name="connsiteX166" fmla="*/ 8789812 w 12088748"/>
                  <a:gd name="connsiteY166" fmla="*/ 6548844 h 13511369"/>
                  <a:gd name="connsiteX167" fmla="*/ 9332737 w 12088748"/>
                  <a:gd name="connsiteY167" fmla="*/ 6544082 h 13511369"/>
                  <a:gd name="connsiteX168" fmla="*/ 9520856 w 12088748"/>
                  <a:gd name="connsiteY168" fmla="*/ 6494075 h 13511369"/>
                  <a:gd name="connsiteX169" fmla="*/ 9647062 w 12088748"/>
                  <a:gd name="connsiteY169" fmla="*/ 6298813 h 13511369"/>
                  <a:gd name="connsiteX170" fmla="*/ 9923287 w 12088748"/>
                  <a:gd name="connsiteY170" fmla="*/ 6334532 h 13511369"/>
                  <a:gd name="connsiteX171" fmla="*/ 9887569 w 12088748"/>
                  <a:gd name="connsiteY171" fmla="*/ 6420258 h 13511369"/>
                  <a:gd name="connsiteX172" fmla="*/ 9744694 w 12088748"/>
                  <a:gd name="connsiteY172" fmla="*/ 6434546 h 13511369"/>
                  <a:gd name="connsiteX173" fmla="*/ 9813749 w 12088748"/>
                  <a:gd name="connsiteY173" fmla="*/ 6489313 h 13511369"/>
                  <a:gd name="connsiteX174" fmla="*/ 9682782 w 12088748"/>
                  <a:gd name="connsiteY174" fmla="*/ 6517889 h 13511369"/>
                  <a:gd name="connsiteX175" fmla="*/ 9556576 w 12088748"/>
                  <a:gd name="connsiteY175" fmla="*/ 6508364 h 13511369"/>
                  <a:gd name="connsiteX176" fmla="*/ 9470850 w 12088748"/>
                  <a:gd name="connsiteY176" fmla="*/ 6544082 h 13511369"/>
                  <a:gd name="connsiteX177" fmla="*/ 9439894 w 12088748"/>
                  <a:gd name="connsiteY177" fmla="*/ 6848883 h 13511369"/>
                  <a:gd name="connsiteX178" fmla="*/ 9601819 w 12088748"/>
                  <a:gd name="connsiteY178" fmla="*/ 6882220 h 13511369"/>
                  <a:gd name="connsiteX179" fmla="*/ 9808987 w 12088748"/>
                  <a:gd name="connsiteY179" fmla="*/ 6696482 h 13511369"/>
                  <a:gd name="connsiteX180" fmla="*/ 9847088 w 12088748"/>
                  <a:gd name="connsiteY180" fmla="*/ 6794114 h 13511369"/>
                  <a:gd name="connsiteX181" fmla="*/ 9994726 w 12088748"/>
                  <a:gd name="connsiteY181" fmla="*/ 6717914 h 13511369"/>
                  <a:gd name="connsiteX182" fmla="*/ 9894713 w 12088748"/>
                  <a:gd name="connsiteY182" fmla="*/ 6956040 h 13511369"/>
                  <a:gd name="connsiteX183" fmla="*/ 10037588 w 12088748"/>
                  <a:gd name="connsiteY183" fmla="*/ 6898889 h 13511369"/>
                  <a:gd name="connsiteX184" fmla="*/ 10004251 w 12088748"/>
                  <a:gd name="connsiteY184" fmla="*/ 6986996 h 13511369"/>
                  <a:gd name="connsiteX185" fmla="*/ 10235232 w 12088748"/>
                  <a:gd name="connsiteY185" fmla="*/ 6984614 h 13511369"/>
                  <a:gd name="connsiteX186" fmla="*/ 10075687 w 12088748"/>
                  <a:gd name="connsiteY186" fmla="*/ 7039382 h 13511369"/>
                  <a:gd name="connsiteX187" fmla="*/ 9966151 w 12088748"/>
                  <a:gd name="connsiteY187" fmla="*/ 7096533 h 13511369"/>
                  <a:gd name="connsiteX188" fmla="*/ 9847088 w 12088748"/>
                  <a:gd name="connsiteY188" fmla="*/ 7210833 h 13511369"/>
                  <a:gd name="connsiteX189" fmla="*/ 9882806 w 12088748"/>
                  <a:gd name="connsiteY189" fmla="*/ 7270363 h 13511369"/>
                  <a:gd name="connsiteX190" fmla="*/ 9925669 w 12088748"/>
                  <a:gd name="connsiteY190" fmla="*/ 7320371 h 13511369"/>
                  <a:gd name="connsiteX191" fmla="*/ 10004251 w 12088748"/>
                  <a:gd name="connsiteY191" fmla="*/ 7287033 h 13511369"/>
                  <a:gd name="connsiteX192" fmla="*/ 10016156 w 12088748"/>
                  <a:gd name="connsiteY192" fmla="*/ 7348944 h 13511369"/>
                  <a:gd name="connsiteX193" fmla="*/ 10130457 w 12088748"/>
                  <a:gd name="connsiteY193" fmla="*/ 7210833 h 13511369"/>
                  <a:gd name="connsiteX194" fmla="*/ 10166176 w 12088748"/>
                  <a:gd name="connsiteY194" fmla="*/ 7356089 h 13511369"/>
                  <a:gd name="connsiteX195" fmla="*/ 10261426 w 12088748"/>
                  <a:gd name="connsiteY195" fmla="*/ 7239408 h 13511369"/>
                  <a:gd name="connsiteX196" fmla="*/ 10287619 w 12088748"/>
                  <a:gd name="connsiteY196" fmla="*/ 7401332 h 13511369"/>
                  <a:gd name="connsiteX197" fmla="*/ 10361437 w 12088748"/>
                  <a:gd name="connsiteY197" fmla="*/ 7477532 h 13511369"/>
                  <a:gd name="connsiteX198" fmla="*/ 10151887 w 12088748"/>
                  <a:gd name="connsiteY198" fmla="*/ 7591832 h 13511369"/>
                  <a:gd name="connsiteX199" fmla="*/ 10304288 w 12088748"/>
                  <a:gd name="connsiteY199" fmla="*/ 7741852 h 13511369"/>
                  <a:gd name="connsiteX200" fmla="*/ 10335244 w 12088748"/>
                  <a:gd name="connsiteY200" fmla="*/ 7644221 h 13511369"/>
                  <a:gd name="connsiteX201" fmla="*/ 10406680 w 12088748"/>
                  <a:gd name="connsiteY201" fmla="*/ 7732326 h 13511369"/>
                  <a:gd name="connsiteX202" fmla="*/ 10528126 w 12088748"/>
                  <a:gd name="connsiteY202" fmla="*/ 7691846 h 13511369"/>
                  <a:gd name="connsiteX203" fmla="*/ 10532887 w 12088748"/>
                  <a:gd name="connsiteY203" fmla="*/ 7777570 h 13511369"/>
                  <a:gd name="connsiteX204" fmla="*/ 10530506 w 12088748"/>
                  <a:gd name="connsiteY204" fmla="*/ 7875200 h 13511369"/>
                  <a:gd name="connsiteX205" fmla="*/ 10640043 w 12088748"/>
                  <a:gd name="connsiteY205" fmla="*/ 7837101 h 13511369"/>
                  <a:gd name="connsiteX206" fmla="*/ 10680526 w 12088748"/>
                  <a:gd name="connsiteY206" fmla="*/ 8075227 h 13511369"/>
                  <a:gd name="connsiteX207" fmla="*/ 10818637 w 12088748"/>
                  <a:gd name="connsiteY207" fmla="*/ 8106182 h 13511369"/>
                  <a:gd name="connsiteX208" fmla="*/ 10832925 w 12088748"/>
                  <a:gd name="connsiteY208" fmla="*/ 7815670 h 13511369"/>
                  <a:gd name="connsiteX209" fmla="*/ 10923413 w 12088748"/>
                  <a:gd name="connsiteY209" fmla="*/ 7791858 h 13511369"/>
                  <a:gd name="connsiteX210" fmla="*/ 10992469 w 12088748"/>
                  <a:gd name="connsiteY210" fmla="*/ 7620407 h 13511369"/>
                  <a:gd name="connsiteX211" fmla="*/ 10954369 w 12088748"/>
                  <a:gd name="connsiteY211" fmla="*/ 7491821 h 13511369"/>
                  <a:gd name="connsiteX212" fmla="*/ 10859119 w 12088748"/>
                  <a:gd name="connsiteY212" fmla="*/ 7479913 h 13511369"/>
                  <a:gd name="connsiteX213" fmla="*/ 10906743 w 12088748"/>
                  <a:gd name="connsiteY213" fmla="*/ 7360851 h 13511369"/>
                  <a:gd name="connsiteX214" fmla="*/ 10801969 w 12088748"/>
                  <a:gd name="connsiteY214" fmla="*/ 7289414 h 13511369"/>
                  <a:gd name="connsiteX215" fmla="*/ 10761487 w 12088748"/>
                  <a:gd name="connsiteY215" fmla="*/ 7058432 h 13511369"/>
                  <a:gd name="connsiteX216" fmla="*/ 10443987 w 12088748"/>
                  <a:gd name="connsiteY216" fmla="*/ 7020332 h 13511369"/>
                  <a:gd name="connsiteX217" fmla="*/ 10513838 w 12088748"/>
                  <a:gd name="connsiteY217" fmla="*/ 6915558 h 13511369"/>
                  <a:gd name="connsiteX218" fmla="*/ 10637663 w 12088748"/>
                  <a:gd name="connsiteY218" fmla="*/ 6896508 h 13511369"/>
                  <a:gd name="connsiteX219" fmla="*/ 10647187 w 12088748"/>
                  <a:gd name="connsiteY219" fmla="*/ 6810782 h 13511369"/>
                  <a:gd name="connsiteX220" fmla="*/ 10859912 w 12088748"/>
                  <a:gd name="connsiteY220" fmla="*/ 6899682 h 13511369"/>
                  <a:gd name="connsiteX221" fmla="*/ 10875787 w 12088748"/>
                  <a:gd name="connsiteY221" fmla="*/ 6677432 h 13511369"/>
                  <a:gd name="connsiteX222" fmla="*/ 10666237 w 12088748"/>
                  <a:gd name="connsiteY222" fmla="*/ 6772682 h 13511369"/>
                  <a:gd name="connsiteX223" fmla="*/ 10590037 w 12088748"/>
                  <a:gd name="connsiteY223" fmla="*/ 6544082 h 13511369"/>
                  <a:gd name="connsiteX224" fmla="*/ 10361437 w 12088748"/>
                  <a:gd name="connsiteY224" fmla="*/ 6753632 h 13511369"/>
                  <a:gd name="connsiteX225" fmla="*/ 10374138 w 12088748"/>
                  <a:gd name="connsiteY225" fmla="*/ 6588533 h 13511369"/>
                  <a:gd name="connsiteX226" fmla="*/ 10386837 w 12088748"/>
                  <a:gd name="connsiteY226" fmla="*/ 6464707 h 13511369"/>
                  <a:gd name="connsiteX227" fmla="*/ 10331672 w 12088748"/>
                  <a:gd name="connsiteY227" fmla="*/ 6436675 h 13511369"/>
                  <a:gd name="connsiteX228" fmla="*/ 10278888 w 12088748"/>
                  <a:gd name="connsiteY228" fmla="*/ 6452008 h 13511369"/>
                  <a:gd name="connsiteX229" fmla="*/ 10158237 w 12088748"/>
                  <a:gd name="connsiteY229" fmla="*/ 6236107 h 13511369"/>
                  <a:gd name="connsiteX230" fmla="*/ 10323338 w 12088748"/>
                  <a:gd name="connsiteY230" fmla="*/ 6274208 h 13511369"/>
                  <a:gd name="connsiteX231" fmla="*/ 10564638 w 12088748"/>
                  <a:gd name="connsiteY231" fmla="*/ 6274208 h 13511369"/>
                  <a:gd name="connsiteX232" fmla="*/ 10694812 w 12088748"/>
                  <a:gd name="connsiteY232" fmla="*/ 6134507 h 13511369"/>
                  <a:gd name="connsiteX233" fmla="*/ 10593213 w 12088748"/>
                  <a:gd name="connsiteY233" fmla="*/ 6023383 h 13511369"/>
                  <a:gd name="connsiteX234" fmla="*/ 10380487 w 12088748"/>
                  <a:gd name="connsiteY234" fmla="*/ 5975757 h 13511369"/>
                  <a:gd name="connsiteX235" fmla="*/ 10561462 w 12088748"/>
                  <a:gd name="connsiteY235" fmla="*/ 5845582 h 13511369"/>
                  <a:gd name="connsiteX236" fmla="*/ 10507488 w 12088748"/>
                  <a:gd name="connsiteY236" fmla="*/ 5728108 h 13511369"/>
                  <a:gd name="connsiteX237" fmla="*/ 10561463 w 12088748"/>
                  <a:gd name="connsiteY237" fmla="*/ 5607458 h 13511369"/>
                  <a:gd name="connsiteX238" fmla="*/ 10523362 w 12088748"/>
                  <a:gd name="connsiteY238" fmla="*/ 5604282 h 13511369"/>
                  <a:gd name="connsiteX239" fmla="*/ 10488438 w 12088748"/>
                  <a:gd name="connsiteY239" fmla="*/ 5528083 h 13511369"/>
                  <a:gd name="connsiteX240" fmla="*/ 10329687 w 12088748"/>
                  <a:gd name="connsiteY240" fmla="*/ 5375682 h 13511369"/>
                  <a:gd name="connsiteX241" fmla="*/ 10599563 w 12088748"/>
                  <a:gd name="connsiteY241" fmla="*/ 5480458 h 13511369"/>
                  <a:gd name="connsiteX242" fmla="*/ 10742437 w 12088748"/>
                  <a:gd name="connsiteY242" fmla="*/ 5439182 h 13511369"/>
                  <a:gd name="connsiteX243" fmla="*/ 10717038 w 12088748"/>
                  <a:gd name="connsiteY243" fmla="*/ 5686833 h 13511369"/>
                  <a:gd name="connsiteX244" fmla="*/ 10894837 w 12088748"/>
                  <a:gd name="connsiteY244" fmla="*/ 5724932 h 13511369"/>
                  <a:gd name="connsiteX245" fmla="*/ 10951988 w 12088748"/>
                  <a:gd name="connsiteY245" fmla="*/ 5550308 h 13511369"/>
                  <a:gd name="connsiteX246" fmla="*/ 10993262 w 12088748"/>
                  <a:gd name="connsiteY246" fmla="*/ 5321707 h 13511369"/>
                  <a:gd name="connsiteX247" fmla="*/ 10913888 w 12088748"/>
                  <a:gd name="connsiteY247" fmla="*/ 5118508 h 13511369"/>
                  <a:gd name="connsiteX248" fmla="*/ 10856737 w 12088748"/>
                  <a:gd name="connsiteY248" fmla="*/ 5020082 h 13511369"/>
                  <a:gd name="connsiteX249" fmla="*/ 10777363 w 12088748"/>
                  <a:gd name="connsiteY249" fmla="*/ 5137558 h 13511369"/>
                  <a:gd name="connsiteX250" fmla="*/ 10707513 w 12088748"/>
                  <a:gd name="connsiteY250" fmla="*/ 5096283 h 13511369"/>
                  <a:gd name="connsiteX251" fmla="*/ 10675763 w 12088748"/>
                  <a:gd name="connsiteY251" fmla="*/ 5216933 h 13511369"/>
                  <a:gd name="connsiteX252" fmla="*/ 10574162 w 12088748"/>
                  <a:gd name="connsiteY252" fmla="*/ 5220107 h 13511369"/>
                  <a:gd name="connsiteX253" fmla="*/ 10494787 w 12088748"/>
                  <a:gd name="connsiteY253" fmla="*/ 5077232 h 13511369"/>
                  <a:gd name="connsiteX254" fmla="*/ 10456687 w 12088748"/>
                  <a:gd name="connsiteY254" fmla="*/ 4924832 h 13511369"/>
                  <a:gd name="connsiteX255" fmla="*/ 10240787 w 12088748"/>
                  <a:gd name="connsiteY255" fmla="*/ 4928007 h 13511369"/>
                  <a:gd name="connsiteX256" fmla="*/ 10266187 w 12088748"/>
                  <a:gd name="connsiteY256" fmla="*/ 5153432 h 13511369"/>
                  <a:gd name="connsiteX257" fmla="*/ 10228088 w 12088748"/>
                  <a:gd name="connsiteY257" fmla="*/ 4959758 h 13511369"/>
                  <a:gd name="connsiteX258" fmla="*/ 10183637 w 12088748"/>
                  <a:gd name="connsiteY258" fmla="*/ 4972457 h 13511369"/>
                  <a:gd name="connsiteX259" fmla="*/ 10113787 w 12088748"/>
                  <a:gd name="connsiteY259" fmla="*/ 4861332 h 13511369"/>
                  <a:gd name="connsiteX260" fmla="*/ 10018538 w 12088748"/>
                  <a:gd name="connsiteY260" fmla="*/ 4931183 h 13511369"/>
                  <a:gd name="connsiteX261" fmla="*/ 9862962 w 12088748"/>
                  <a:gd name="connsiteY261" fmla="*/ 5058182 h 13511369"/>
                  <a:gd name="connsiteX262" fmla="*/ 10228087 w 12088748"/>
                  <a:gd name="connsiteY262" fmla="*/ 4724807 h 13511369"/>
                  <a:gd name="connsiteX263" fmla="*/ 10372550 w 12088748"/>
                  <a:gd name="connsiteY263" fmla="*/ 4634321 h 13511369"/>
                  <a:gd name="connsiteX264" fmla="*/ 10590037 w 12088748"/>
                  <a:gd name="connsiteY264" fmla="*/ 4581932 h 13511369"/>
                  <a:gd name="connsiteX265" fmla="*/ 10628138 w 12088748"/>
                  <a:gd name="connsiteY265" fmla="*/ 4461283 h 13511369"/>
                  <a:gd name="connsiteX266" fmla="*/ 10799588 w 12088748"/>
                  <a:gd name="connsiteY266" fmla="*/ 4334283 h 13511369"/>
                  <a:gd name="connsiteX267" fmla="*/ 10831337 w 12088748"/>
                  <a:gd name="connsiteY267" fmla="*/ 4080282 h 13511369"/>
                  <a:gd name="connsiteX268" fmla="*/ 10599562 w 12088748"/>
                  <a:gd name="connsiteY268" fmla="*/ 3997732 h 13511369"/>
                  <a:gd name="connsiteX269" fmla="*/ 10282063 w 12088748"/>
                  <a:gd name="connsiteY269" fmla="*/ 3950108 h 13511369"/>
                  <a:gd name="connsiteX270" fmla="*/ 10151887 w 12088748"/>
                  <a:gd name="connsiteY270" fmla="*/ 4010432 h 13511369"/>
                  <a:gd name="connsiteX271" fmla="*/ 10177288 w 12088748"/>
                  <a:gd name="connsiteY271" fmla="*/ 3845333 h 13511369"/>
                  <a:gd name="connsiteX272" fmla="*/ 10126488 w 12088748"/>
                  <a:gd name="connsiteY272" fmla="*/ 3670708 h 13511369"/>
                  <a:gd name="connsiteX273" fmla="*/ 10240787 w 12088748"/>
                  <a:gd name="connsiteY273" fmla="*/ 3708807 h 13511369"/>
                  <a:gd name="connsiteX274" fmla="*/ 10361438 w 12088748"/>
                  <a:gd name="connsiteY274" fmla="*/ 3600858 h 13511369"/>
                  <a:gd name="connsiteX275" fmla="*/ 10551938 w 12088748"/>
                  <a:gd name="connsiteY275" fmla="*/ 3661183 h 13511369"/>
                  <a:gd name="connsiteX276" fmla="*/ 10564638 w 12088748"/>
                  <a:gd name="connsiteY276" fmla="*/ 3477033 h 13511369"/>
                  <a:gd name="connsiteX277" fmla="*/ 10704337 w 12088748"/>
                  <a:gd name="connsiteY277" fmla="*/ 3515132 h 13511369"/>
                  <a:gd name="connsiteX278" fmla="*/ 10818637 w 12088748"/>
                  <a:gd name="connsiteY278" fmla="*/ 3210332 h 13511369"/>
                  <a:gd name="connsiteX279" fmla="*/ 10920238 w 12088748"/>
                  <a:gd name="connsiteY279" fmla="*/ 3299233 h 13511369"/>
                  <a:gd name="connsiteX280" fmla="*/ 11059937 w 12088748"/>
                  <a:gd name="connsiteY280" fmla="*/ 3283357 h 13511369"/>
                  <a:gd name="connsiteX281" fmla="*/ 11094862 w 12088748"/>
                  <a:gd name="connsiteY281" fmla="*/ 3508782 h 13511369"/>
                  <a:gd name="connsiteX282" fmla="*/ 11171063 w 12088748"/>
                  <a:gd name="connsiteY282" fmla="*/ 3251608 h 13511369"/>
                  <a:gd name="connsiteX283" fmla="*/ 11094863 w 12088748"/>
                  <a:gd name="connsiteY283" fmla="*/ 3165883 h 13511369"/>
                  <a:gd name="connsiteX284" fmla="*/ 11180587 w 12088748"/>
                  <a:gd name="connsiteY284" fmla="*/ 2911882 h 13511369"/>
                  <a:gd name="connsiteX285" fmla="*/ 10999613 w 12088748"/>
                  <a:gd name="connsiteY285" fmla="*/ 2988083 h 13511369"/>
                  <a:gd name="connsiteX286" fmla="*/ 10971037 w 12088748"/>
                  <a:gd name="connsiteY286" fmla="*/ 2918232 h 13511369"/>
                  <a:gd name="connsiteX287" fmla="*/ 10780537 w 12088748"/>
                  <a:gd name="connsiteY287" fmla="*/ 2715032 h 13511369"/>
                  <a:gd name="connsiteX288" fmla="*/ 10748788 w 12088748"/>
                  <a:gd name="connsiteY288" fmla="*/ 2530883 h 13511369"/>
                  <a:gd name="connsiteX289" fmla="*/ 10717038 w 12088748"/>
                  <a:gd name="connsiteY289" fmla="*/ 2435633 h 13511369"/>
                  <a:gd name="connsiteX290" fmla="*/ 10818637 w 12088748"/>
                  <a:gd name="connsiteY290" fmla="*/ 2334032 h 13511369"/>
                  <a:gd name="connsiteX291" fmla="*/ 11078988 w 12088748"/>
                  <a:gd name="connsiteY291" fmla="*/ 2099083 h 13511369"/>
                  <a:gd name="connsiteX292" fmla="*/ 11199637 w 12088748"/>
                  <a:gd name="connsiteY292" fmla="*/ 2118132 h 13511369"/>
                  <a:gd name="connsiteX293" fmla="*/ 11269488 w 12088748"/>
                  <a:gd name="connsiteY293" fmla="*/ 2029233 h 13511369"/>
                  <a:gd name="connsiteX294" fmla="*/ 11504437 w 12088748"/>
                  <a:gd name="connsiteY294" fmla="*/ 1921282 h 13511369"/>
                  <a:gd name="connsiteX295" fmla="*/ 11358388 w 12088748"/>
                  <a:gd name="connsiteY295" fmla="*/ 1851433 h 13511369"/>
                  <a:gd name="connsiteX296" fmla="*/ 11275837 w 12088748"/>
                  <a:gd name="connsiteY296" fmla="*/ 1705382 h 13511369"/>
                  <a:gd name="connsiteX297" fmla="*/ 11377437 w 12088748"/>
                  <a:gd name="connsiteY297" fmla="*/ 1279932 h 13511369"/>
                  <a:gd name="connsiteX298" fmla="*/ 11256787 w 12088748"/>
                  <a:gd name="connsiteY298" fmla="*/ 1019582 h 13511369"/>
                  <a:gd name="connsiteX299" fmla="*/ 11478244 w 12088748"/>
                  <a:gd name="connsiteY299" fmla="*/ 1355338 h 13511369"/>
                  <a:gd name="connsiteX300" fmla="*/ 11562778 w 12088748"/>
                  <a:gd name="connsiteY300" fmla="*/ 1269363 h 13511369"/>
                  <a:gd name="connsiteX301" fmla="*/ 11655250 w 12088748"/>
                  <a:gd name="connsiteY301" fmla="*/ 1156107 h 13511369"/>
                  <a:gd name="connsiteX302" fmla="*/ 11891787 w 12088748"/>
                  <a:gd name="connsiteY302" fmla="*/ 1476782 h 13511369"/>
                  <a:gd name="connsiteX303" fmla="*/ 11946159 w 12088748"/>
                  <a:gd name="connsiteY303" fmla="*/ 1559875 h 13511369"/>
                  <a:gd name="connsiteX304" fmla="*/ 12088637 w 12088748"/>
                  <a:gd name="connsiteY304" fmla="*/ 1578383 h 13511369"/>
                  <a:gd name="connsiteX305" fmla="*/ 11923537 w 12088748"/>
                  <a:gd name="connsiteY305" fmla="*/ 1133883 h 13511369"/>
                  <a:gd name="connsiteX306" fmla="*/ 11910837 w 12088748"/>
                  <a:gd name="connsiteY306" fmla="*/ 917982 h 13511369"/>
                  <a:gd name="connsiteX307" fmla="*/ 11777487 w 12088748"/>
                  <a:gd name="connsiteY307" fmla="*/ 721132 h 13511369"/>
                  <a:gd name="connsiteX308" fmla="*/ 11752087 w 12088748"/>
                  <a:gd name="connsiteY308" fmla="*/ 448082 h 13511369"/>
                  <a:gd name="connsiteX309" fmla="*/ 11294887 w 12088748"/>
                  <a:gd name="connsiteY309" fmla="*/ 168683 h 13511369"/>
                  <a:gd name="connsiteX310" fmla="*/ 11180587 w 12088748"/>
                  <a:gd name="connsiteY310" fmla="*/ 67082 h 13511369"/>
                  <a:gd name="connsiteX311" fmla="*/ 10774187 w 12088748"/>
                  <a:gd name="connsiteY311" fmla="*/ 86132 h 13511369"/>
                  <a:gd name="connsiteX312" fmla="*/ 10507487 w 12088748"/>
                  <a:gd name="connsiteY312" fmla="*/ 41682 h 13511369"/>
                  <a:gd name="connsiteX313" fmla="*/ 10434065 w 12088748"/>
                  <a:gd name="connsiteY313" fmla="*/ 278763 h 13511369"/>
                  <a:gd name="connsiteX314" fmla="*/ 10488834 w 12088748"/>
                  <a:gd name="connsiteY314" fmla="*/ 581181 h 13511369"/>
                  <a:gd name="connsiteX315" fmla="*/ 10436447 w 12088748"/>
                  <a:gd name="connsiteY315" fmla="*/ 747869 h 13511369"/>
                  <a:gd name="connsiteX316" fmla="*/ 10488834 w 12088748"/>
                  <a:gd name="connsiteY316" fmla="*/ 890744 h 13511369"/>
                  <a:gd name="connsiteX317" fmla="*/ 10475737 w 12088748"/>
                  <a:gd name="connsiteY317" fmla="*/ 1095782 h 13511369"/>
                  <a:gd name="connsiteX318" fmla="*/ 10398347 w 12088748"/>
                  <a:gd name="connsiteY318" fmla="*/ 1105056 h 13511369"/>
                  <a:gd name="connsiteX319" fmla="*/ 10295953 w 12088748"/>
                  <a:gd name="connsiteY319" fmla="*/ 1193163 h 13511369"/>
                  <a:gd name="connsiteX320" fmla="*/ 10288809 w 12088748"/>
                  <a:gd name="connsiteY320" fmla="*/ 1283650 h 13511369"/>
                  <a:gd name="connsiteX321" fmla="*/ 10150697 w 12088748"/>
                  <a:gd name="connsiteY321" fmla="*/ 1397950 h 13511369"/>
                  <a:gd name="connsiteX322" fmla="*/ 10176890 w 12088748"/>
                  <a:gd name="connsiteY322" fmla="*/ 1555113 h 13511369"/>
                  <a:gd name="connsiteX323" fmla="*/ 10267378 w 12088748"/>
                  <a:gd name="connsiteY323" fmla="*/ 1640838 h 13511369"/>
                  <a:gd name="connsiteX324" fmla="*/ 10168556 w 12088748"/>
                  <a:gd name="connsiteY324" fmla="*/ 1710144 h 13511369"/>
                  <a:gd name="connsiteX325" fmla="*/ 10169747 w 12088748"/>
                  <a:gd name="connsiteY325" fmla="*/ 1974212 h 13511369"/>
                  <a:gd name="connsiteX326" fmla="*/ 10195940 w 12088748"/>
                  <a:gd name="connsiteY326" fmla="*/ 2128994 h 13511369"/>
                  <a:gd name="connsiteX327" fmla="*/ 9986390 w 12088748"/>
                  <a:gd name="connsiteY327" fmla="*/ 2152806 h 13511369"/>
                  <a:gd name="connsiteX328" fmla="*/ 10012584 w 12088748"/>
                  <a:gd name="connsiteY328" fmla="*/ 2438556 h 13511369"/>
                  <a:gd name="connsiteX329" fmla="*/ 9923287 w 12088748"/>
                  <a:gd name="connsiteY329" fmla="*/ 2486432 h 13511369"/>
                  <a:gd name="connsiteX330" fmla="*/ 9836372 w 12088748"/>
                  <a:gd name="connsiteY330" fmla="*/ 2433794 h 13511369"/>
                  <a:gd name="connsiteX331" fmla="*/ 9698259 w 12088748"/>
                  <a:gd name="connsiteY331" fmla="*/ 2379025 h 13511369"/>
                  <a:gd name="connsiteX332" fmla="*/ 9650634 w 12088748"/>
                  <a:gd name="connsiteY332" fmla="*/ 2271869 h 13511369"/>
                  <a:gd name="connsiteX333" fmla="*/ 9519665 w 12088748"/>
                  <a:gd name="connsiteY333" fmla="*/ 2290919 h 13511369"/>
                  <a:gd name="connsiteX334" fmla="*/ 9305353 w 12088748"/>
                  <a:gd name="connsiteY334" fmla="*/ 2112325 h 13511369"/>
                  <a:gd name="connsiteX335" fmla="*/ 9176765 w 12088748"/>
                  <a:gd name="connsiteY335" fmla="*/ 2209956 h 13511369"/>
                  <a:gd name="connsiteX336" fmla="*/ 9123187 w 12088748"/>
                  <a:gd name="connsiteY336" fmla="*/ 2105432 h 13511369"/>
                  <a:gd name="connsiteX337" fmla="*/ 8936259 w 12088748"/>
                  <a:gd name="connsiteY337" fmla="*/ 2012313 h 13511369"/>
                  <a:gd name="connsiteX338" fmla="*/ 8874347 w 12088748"/>
                  <a:gd name="connsiteY338" fmla="*/ 2231388 h 13511369"/>
                  <a:gd name="connsiteX339" fmla="*/ 8881490 w 12088748"/>
                  <a:gd name="connsiteY339" fmla="*/ 2321875 h 13511369"/>
                  <a:gd name="connsiteX340" fmla="*/ 8781478 w 12088748"/>
                  <a:gd name="connsiteY340" fmla="*/ 2293300 h 13511369"/>
                  <a:gd name="connsiteX341" fmla="*/ 8579072 w 12088748"/>
                  <a:gd name="connsiteY341" fmla="*/ 2374263 h 13511369"/>
                  <a:gd name="connsiteX342" fmla="*/ 8418337 w 12088748"/>
                  <a:gd name="connsiteY342" fmla="*/ 2848382 h 13511369"/>
                  <a:gd name="connsiteX343" fmla="*/ 8262365 w 12088748"/>
                  <a:gd name="connsiteY343" fmla="*/ 2845750 h 13511369"/>
                  <a:gd name="connsiteX344" fmla="*/ 8095678 w 12088748"/>
                  <a:gd name="connsiteY344" fmla="*/ 2810031 h 13511369"/>
                  <a:gd name="connsiteX345" fmla="*/ 8019478 w 12088748"/>
                  <a:gd name="connsiteY345" fmla="*/ 2614769 h 13511369"/>
                  <a:gd name="connsiteX346" fmla="*/ 7595615 w 12088748"/>
                  <a:gd name="connsiteY346" fmla="*/ 2443319 h 13511369"/>
                  <a:gd name="connsiteX0" fmla="*/ 7595615 w 12088748"/>
                  <a:gd name="connsiteY0" fmla="*/ 2443319 h 13511369"/>
                  <a:gd name="connsiteX1" fmla="*/ 7281290 w 12088748"/>
                  <a:gd name="connsiteY1" fmla="*/ 2021838 h 13511369"/>
                  <a:gd name="connsiteX2" fmla="*/ 7202312 w 12088748"/>
                  <a:gd name="connsiteY2" fmla="*/ 1905407 h 13511369"/>
                  <a:gd name="connsiteX3" fmla="*/ 7321772 w 12088748"/>
                  <a:gd name="connsiteY3" fmla="*/ 1876581 h 13511369"/>
                  <a:gd name="connsiteX4" fmla="*/ 7419403 w 12088748"/>
                  <a:gd name="connsiteY4" fmla="*/ 1843244 h 13511369"/>
                  <a:gd name="connsiteX5" fmla="*/ 7512272 w 12088748"/>
                  <a:gd name="connsiteY5" fmla="*/ 1428906 h 13511369"/>
                  <a:gd name="connsiteX6" fmla="*/ 1767267 w 12088748"/>
                  <a:gd name="connsiteY6" fmla="*/ 1915634 h 13511369"/>
                  <a:gd name="connsiteX7" fmla="*/ 2814065 w 12088748"/>
                  <a:gd name="connsiteY7" fmla="*/ 5819932 h 13511369"/>
                  <a:gd name="connsiteX8" fmla="*/ 2846212 w 12088748"/>
                  <a:gd name="connsiteY8" fmla="*/ 6036875 h 13511369"/>
                  <a:gd name="connsiteX9" fmla="*/ 2836687 w 12088748"/>
                  <a:gd name="connsiteY9" fmla="*/ 6239282 h 13511369"/>
                  <a:gd name="connsiteX10" fmla="*/ 2611659 w 12088748"/>
                  <a:gd name="connsiteY10" fmla="*/ 6322375 h 13511369"/>
                  <a:gd name="connsiteX11" fmla="*/ 2627137 w 12088748"/>
                  <a:gd name="connsiteY11" fmla="*/ 6448832 h 13511369"/>
                  <a:gd name="connsiteX12" fmla="*/ 2531887 w 12088748"/>
                  <a:gd name="connsiteY12" fmla="*/ 6696482 h 13511369"/>
                  <a:gd name="connsiteX13" fmla="*/ 2585465 w 12088748"/>
                  <a:gd name="connsiteY13" fmla="*/ 6812913 h 13511369"/>
                  <a:gd name="connsiteX14" fmla="*/ 2535459 w 12088748"/>
                  <a:gd name="connsiteY14" fmla="*/ 6872444 h 13511369"/>
                  <a:gd name="connsiteX15" fmla="*/ 2478309 w 12088748"/>
                  <a:gd name="connsiteY15" fmla="*/ 6981982 h 13511369"/>
                  <a:gd name="connsiteX16" fmla="*/ 2365199 w 12088748"/>
                  <a:gd name="connsiteY16" fmla="*/ 7022714 h 13511369"/>
                  <a:gd name="connsiteX17" fmla="*/ 2123503 w 12088748"/>
                  <a:gd name="connsiteY17" fmla="*/ 7248682 h 13511369"/>
                  <a:gd name="connsiteX18" fmla="*/ 2171128 w 12088748"/>
                  <a:gd name="connsiteY18" fmla="*/ 7551100 h 13511369"/>
                  <a:gd name="connsiteX19" fmla="*/ 2143743 w 12088748"/>
                  <a:gd name="connsiteY19" fmla="*/ 7627551 h 13511369"/>
                  <a:gd name="connsiteX20" fmla="*/ 1973484 w 12088748"/>
                  <a:gd name="connsiteY20" fmla="*/ 7703500 h 13511369"/>
                  <a:gd name="connsiteX21" fmla="*/ 1867519 w 12088748"/>
                  <a:gd name="connsiteY21" fmla="*/ 7841863 h 13511369"/>
                  <a:gd name="connsiteX22" fmla="*/ 1842515 w 12088748"/>
                  <a:gd name="connsiteY22" fmla="*/ 8084500 h 13511369"/>
                  <a:gd name="connsiteX23" fmla="*/ 1721072 w 12088748"/>
                  <a:gd name="connsiteY23" fmla="*/ 8148794 h 13511369"/>
                  <a:gd name="connsiteX24" fmla="*/ 1703212 w 12088748"/>
                  <a:gd name="connsiteY24" fmla="*/ 8291919 h 13511369"/>
                  <a:gd name="connsiteX25" fmla="*/ 1671065 w 12088748"/>
                  <a:gd name="connsiteY25" fmla="*/ 8510744 h 13511369"/>
                  <a:gd name="connsiteX26" fmla="*/ 1716309 w 12088748"/>
                  <a:gd name="connsiteY26" fmla="*/ 8653619 h 13511369"/>
                  <a:gd name="connsiteX27" fmla="*/ 1706784 w 12088748"/>
                  <a:gd name="connsiteY27" fmla="*/ 8772682 h 13511369"/>
                  <a:gd name="connsiteX28" fmla="*/ 1788937 w 12088748"/>
                  <a:gd name="connsiteY28" fmla="*/ 8963432 h 13511369"/>
                  <a:gd name="connsiteX29" fmla="*/ 1657969 w 12088748"/>
                  <a:gd name="connsiteY29" fmla="*/ 9413488 h 13511369"/>
                  <a:gd name="connsiteX30" fmla="*/ 1506759 w 12088748"/>
                  <a:gd name="connsiteY30" fmla="*/ 9498963 h 13511369"/>
                  <a:gd name="connsiteX31" fmla="*/ 1463897 w 12088748"/>
                  <a:gd name="connsiteY31" fmla="*/ 9682319 h 13511369"/>
                  <a:gd name="connsiteX32" fmla="*/ 1321022 w 12088748"/>
                  <a:gd name="connsiteY32" fmla="*/ 9748994 h 13511369"/>
                  <a:gd name="connsiteX33" fmla="*/ 1312687 w 12088748"/>
                  <a:gd name="connsiteY33" fmla="*/ 9839732 h 13511369"/>
                  <a:gd name="connsiteX34" fmla="*/ 1237678 w 12088748"/>
                  <a:gd name="connsiteY34" fmla="*/ 9970450 h 13511369"/>
                  <a:gd name="connsiteX35" fmla="*/ 1254347 w 12088748"/>
                  <a:gd name="connsiteY35" fmla="*/ 10151425 h 13511369"/>
                  <a:gd name="connsiteX36" fmla="*/ 1179337 w 12088748"/>
                  <a:gd name="connsiteY36" fmla="*/ 10315982 h 13511369"/>
                  <a:gd name="connsiteX37" fmla="*/ 932878 w 12088748"/>
                  <a:gd name="connsiteY37" fmla="*/ 10353832 h 13511369"/>
                  <a:gd name="connsiteX38" fmla="*/ 817387 w 12088748"/>
                  <a:gd name="connsiteY38" fmla="*/ 10468382 h 13511369"/>
                  <a:gd name="connsiteX39" fmla="*/ 678084 w 12088748"/>
                  <a:gd name="connsiteY39" fmla="*/ 10480038 h 13511369"/>
                  <a:gd name="connsiteX40" fmla="*/ 585215 w 12088748"/>
                  <a:gd name="connsiteY40" fmla="*/ 10544332 h 13511369"/>
                  <a:gd name="connsiteX41" fmla="*/ 497109 w 12088748"/>
                  <a:gd name="connsiteY41" fmla="*/ 10503850 h 13511369"/>
                  <a:gd name="connsiteX42" fmla="*/ 399478 w 12088748"/>
                  <a:gd name="connsiteY42" fmla="*/ 10510994 h 13511369"/>
                  <a:gd name="connsiteX43" fmla="*/ 301847 w 12088748"/>
                  <a:gd name="connsiteY43" fmla="*/ 10482419 h 13511369"/>
                  <a:gd name="connsiteX44" fmla="*/ 238743 w 12088748"/>
                  <a:gd name="connsiteY44" fmla="*/ 10535057 h 13511369"/>
                  <a:gd name="connsiteX45" fmla="*/ 17287 w 12088748"/>
                  <a:gd name="connsiteY45" fmla="*/ 10430282 h 13511369"/>
                  <a:gd name="connsiteX46" fmla="*/ 78009 w 12088748"/>
                  <a:gd name="connsiteY46" fmla="*/ 10608625 h 13511369"/>
                  <a:gd name="connsiteX47" fmla="*/ 11334 w 12088748"/>
                  <a:gd name="connsiteY47" fmla="*/ 10787219 h 13511369"/>
                  <a:gd name="connsiteX48" fmla="*/ 112537 w 12088748"/>
                  <a:gd name="connsiteY48" fmla="*/ 11056551 h 13511369"/>
                  <a:gd name="connsiteX49" fmla="*/ 8953 w 12088748"/>
                  <a:gd name="connsiteY49" fmla="*/ 11234894 h 13511369"/>
                  <a:gd name="connsiteX50" fmla="*/ 17287 w 12088748"/>
                  <a:gd name="connsiteY50" fmla="*/ 11420882 h 13511369"/>
                  <a:gd name="connsiteX51" fmla="*/ 158972 w 12088748"/>
                  <a:gd name="connsiteY51" fmla="*/ 11470638 h 13511369"/>
                  <a:gd name="connsiteX52" fmla="*/ 455437 w 12088748"/>
                  <a:gd name="connsiteY52" fmla="*/ 11497082 h 13511369"/>
                  <a:gd name="connsiteX53" fmla="*/ 623315 w 12088748"/>
                  <a:gd name="connsiteY53" fmla="*/ 11544457 h 13511369"/>
                  <a:gd name="connsiteX54" fmla="*/ 737615 w 12088748"/>
                  <a:gd name="connsiteY54" fmla="*/ 11489688 h 13511369"/>
                  <a:gd name="connsiteX55" fmla="*/ 912637 w 12088748"/>
                  <a:gd name="connsiteY55" fmla="*/ 11535182 h 13511369"/>
                  <a:gd name="connsiteX56" fmla="*/ 1078134 w 12088748"/>
                  <a:gd name="connsiteY56" fmla="*/ 11413488 h 13511369"/>
                  <a:gd name="connsiteX57" fmla="*/ 1155524 w 12088748"/>
                  <a:gd name="connsiteY57" fmla="*/ 11470889 h 13511369"/>
                  <a:gd name="connsiteX58" fmla="*/ 1294828 w 12088748"/>
                  <a:gd name="connsiteY58" fmla="*/ 11496832 h 13511369"/>
                  <a:gd name="connsiteX59" fmla="*/ 1466278 w 12088748"/>
                  <a:gd name="connsiteY59" fmla="*/ 11508738 h 13511369"/>
                  <a:gd name="connsiteX60" fmla="*/ 1552003 w 12088748"/>
                  <a:gd name="connsiteY60" fmla="*/ 11573032 h 13511369"/>
                  <a:gd name="connsiteX61" fmla="*/ 1652015 w 12088748"/>
                  <a:gd name="connsiteY61" fmla="*/ 11580175 h 13511369"/>
                  <a:gd name="connsiteX62" fmla="*/ 1731787 w 12088748"/>
                  <a:gd name="connsiteY62" fmla="*/ 11592332 h 13511369"/>
                  <a:gd name="connsiteX63" fmla="*/ 1659159 w 12088748"/>
                  <a:gd name="connsiteY63" fmla="*/ 11737338 h 13511369"/>
                  <a:gd name="connsiteX64" fmla="*/ 1693687 w 12088748"/>
                  <a:gd name="connsiteY64" fmla="*/ 11992382 h 13511369"/>
                  <a:gd name="connsiteX65" fmla="*/ 1871090 w 12088748"/>
                  <a:gd name="connsiteY65" fmla="*/ 12130244 h 13511369"/>
                  <a:gd name="connsiteX66" fmla="*/ 1993724 w 12088748"/>
                  <a:gd name="connsiteY66" fmla="*/ 12056676 h 13511369"/>
                  <a:gd name="connsiteX67" fmla="*/ 2066353 w 12088748"/>
                  <a:gd name="connsiteY67" fmla="*/ 12104050 h 13511369"/>
                  <a:gd name="connsiteX68" fmla="*/ 2142553 w 12088748"/>
                  <a:gd name="connsiteY68" fmla="*/ 12034994 h 13511369"/>
                  <a:gd name="connsiteX69" fmla="*/ 2242565 w 12088748"/>
                  <a:gd name="connsiteY69" fmla="*/ 12058807 h 13511369"/>
                  <a:gd name="connsiteX70" fmla="*/ 2473547 w 12088748"/>
                  <a:gd name="connsiteY70" fmla="*/ 12008800 h 13511369"/>
                  <a:gd name="connsiteX71" fmla="*/ 2524743 w 12088748"/>
                  <a:gd name="connsiteY71" fmla="*/ 11899513 h 13511369"/>
                  <a:gd name="connsiteX72" fmla="*/ 2893837 w 12088748"/>
                  <a:gd name="connsiteY72" fmla="*/ 12030482 h 13511369"/>
                  <a:gd name="connsiteX73" fmla="*/ 2983134 w 12088748"/>
                  <a:gd name="connsiteY73" fmla="*/ 12018325 h 13511369"/>
                  <a:gd name="connsiteX74" fmla="*/ 3084337 w 12088748"/>
                  <a:gd name="connsiteY74" fmla="*/ 12182882 h 13511369"/>
                  <a:gd name="connsiteX75" fmla="*/ 3323653 w 12088748"/>
                  <a:gd name="connsiteY75" fmla="*/ 12127863 h 13511369"/>
                  <a:gd name="connsiteX76" fmla="*/ 3433190 w 12088748"/>
                  <a:gd name="connsiteY76" fmla="*/ 12196919 h 13511369"/>
                  <a:gd name="connsiteX77" fmla="*/ 3586781 w 12088748"/>
                  <a:gd name="connsiteY77" fmla="*/ 12266226 h 13511369"/>
                  <a:gd name="connsiteX78" fmla="*/ 3522487 w 12088748"/>
                  <a:gd name="connsiteY78" fmla="*/ 12387670 h 13511369"/>
                  <a:gd name="connsiteX79" fmla="*/ 3607022 w 12088748"/>
                  <a:gd name="connsiteY79" fmla="*/ 12592207 h 13511369"/>
                  <a:gd name="connsiteX80" fmla="*/ 3560587 w 12088748"/>
                  <a:gd name="connsiteY80" fmla="*/ 12773432 h 13511369"/>
                  <a:gd name="connsiteX81" fmla="*/ 3545109 w 12088748"/>
                  <a:gd name="connsiteY81" fmla="*/ 12987494 h 13511369"/>
                  <a:gd name="connsiteX82" fmla="*/ 3636787 w 12088748"/>
                  <a:gd name="connsiteY82" fmla="*/ 13211582 h 13511369"/>
                  <a:gd name="connsiteX83" fmla="*/ 3922537 w 12088748"/>
                  <a:gd name="connsiteY83" fmla="*/ 13440182 h 13511369"/>
                  <a:gd name="connsiteX84" fmla="*/ 4514278 w 12088748"/>
                  <a:gd name="connsiteY84" fmla="*/ 13511369 h 13511369"/>
                  <a:gd name="connsiteX85" fmla="*/ 4549996 w 12088748"/>
                  <a:gd name="connsiteY85" fmla="*/ 13442312 h 13511369"/>
                  <a:gd name="connsiteX86" fmla="*/ 4208287 w 12088748"/>
                  <a:gd name="connsiteY86" fmla="*/ 13154432 h 13511369"/>
                  <a:gd name="connsiteX87" fmla="*/ 4635722 w 12088748"/>
                  <a:gd name="connsiteY87" fmla="*/ 13268482 h 13511369"/>
                  <a:gd name="connsiteX88" fmla="*/ 4951237 w 12088748"/>
                  <a:gd name="connsiteY88" fmla="*/ 13268732 h 13511369"/>
                  <a:gd name="connsiteX89" fmla="*/ 5052440 w 12088748"/>
                  <a:gd name="connsiteY89" fmla="*/ 13058932 h 13511369"/>
                  <a:gd name="connsiteX90" fmla="*/ 5011959 w 12088748"/>
                  <a:gd name="connsiteY90" fmla="*/ 12985113 h 13511369"/>
                  <a:gd name="connsiteX91" fmla="*/ 5008387 w 12088748"/>
                  <a:gd name="connsiteY91" fmla="*/ 12678182 h 13511369"/>
                  <a:gd name="connsiteX92" fmla="*/ 5084587 w 12088748"/>
                  <a:gd name="connsiteY92" fmla="*/ 12563882 h 13511369"/>
                  <a:gd name="connsiteX93" fmla="*/ 5046487 w 12088748"/>
                  <a:gd name="connsiteY93" fmla="*/ 12225745 h 13511369"/>
                  <a:gd name="connsiteX94" fmla="*/ 5375100 w 12088748"/>
                  <a:gd name="connsiteY94" fmla="*/ 12097157 h 13511369"/>
                  <a:gd name="connsiteX95" fmla="*/ 5656087 w 12088748"/>
                  <a:gd name="connsiteY95" fmla="*/ 12180502 h 13511369"/>
                  <a:gd name="connsiteX96" fmla="*/ 5541787 w 12088748"/>
                  <a:gd name="connsiteY96" fmla="*/ 11249432 h 13511369"/>
                  <a:gd name="connsiteX97" fmla="*/ 5602510 w 12088748"/>
                  <a:gd name="connsiteY97" fmla="*/ 10722925 h 13511369"/>
                  <a:gd name="connsiteX98" fmla="*/ 5485827 w 12088748"/>
                  <a:gd name="connsiteY98" fmla="*/ 10663394 h 13511369"/>
                  <a:gd name="connsiteX99" fmla="*/ 5602509 w 12088748"/>
                  <a:gd name="connsiteY99" fmla="*/ 10701495 h 13511369"/>
                  <a:gd name="connsiteX100" fmla="*/ 5628703 w 12088748"/>
                  <a:gd name="connsiteY100" fmla="*/ 10160950 h 13511369"/>
                  <a:gd name="connsiteX101" fmla="*/ 5715618 w 12088748"/>
                  <a:gd name="connsiteY101" fmla="*/ 9775438 h 13511369"/>
                  <a:gd name="connsiteX102" fmla="*/ 5847778 w 12088748"/>
                  <a:gd name="connsiteY102" fmla="*/ 9408475 h 13511369"/>
                  <a:gd name="connsiteX103" fmla="*/ 5938265 w 12088748"/>
                  <a:gd name="connsiteY103" fmla="*/ 9196544 h 13511369"/>
                  <a:gd name="connsiteX104" fmla="*/ 5776340 w 12088748"/>
                  <a:gd name="connsiteY104" fmla="*/ 9329894 h 13511369"/>
                  <a:gd name="connsiteX105" fmla="*/ 5940647 w 12088748"/>
                  <a:gd name="connsiteY105" fmla="*/ 9137013 h 13511369"/>
                  <a:gd name="connsiteX106" fmla="*/ 5972794 w 12088748"/>
                  <a:gd name="connsiteY106" fmla="*/ 8956289 h 13511369"/>
                  <a:gd name="connsiteX107" fmla="*/ 5976365 w 12088748"/>
                  <a:gd name="connsiteY107" fmla="*/ 9087006 h 13511369"/>
                  <a:gd name="connsiteX108" fmla="*/ 6458567 w 12088748"/>
                  <a:gd name="connsiteY108" fmla="*/ 8201432 h 13511369"/>
                  <a:gd name="connsiteX109" fmla="*/ 6221634 w 12088748"/>
                  <a:gd name="connsiteY109" fmla="*/ 8101170 h 13511369"/>
                  <a:gd name="connsiteX110" fmla="*/ 6443090 w 12088748"/>
                  <a:gd name="connsiteY110" fmla="*/ 8110694 h 13511369"/>
                  <a:gd name="connsiteX111" fmla="*/ 6713363 w 12088748"/>
                  <a:gd name="connsiteY111" fmla="*/ 8074975 h 13511369"/>
                  <a:gd name="connsiteX112" fmla="*/ 6872907 w 12088748"/>
                  <a:gd name="connsiteY112" fmla="*/ 8032113 h 13511369"/>
                  <a:gd name="connsiteX113" fmla="*/ 6802659 w 12088748"/>
                  <a:gd name="connsiteY113" fmla="*/ 7972582 h 13511369"/>
                  <a:gd name="connsiteX114" fmla="*/ 6894339 w 12088748"/>
                  <a:gd name="connsiteY114" fmla="*/ 7846626 h 13511369"/>
                  <a:gd name="connsiteX115" fmla="*/ 6997921 w 12088748"/>
                  <a:gd name="connsiteY115" fmla="*/ 7867807 h 13511369"/>
                  <a:gd name="connsiteX116" fmla="*/ 7034832 w 12088748"/>
                  <a:gd name="connsiteY116" fmla="*/ 7793990 h 13511369"/>
                  <a:gd name="connsiteX117" fmla="*/ 6961013 w 12088748"/>
                  <a:gd name="connsiteY117" fmla="*/ 7693975 h 13511369"/>
                  <a:gd name="connsiteX118" fmla="*/ 6927676 w 12088748"/>
                  <a:gd name="connsiteY118" fmla="*/ 7596344 h 13511369"/>
                  <a:gd name="connsiteX119" fmla="*/ 6837187 w 12088748"/>
                  <a:gd name="connsiteY119" fmla="*/ 7591832 h 13511369"/>
                  <a:gd name="connsiteX120" fmla="*/ 6763369 w 12088748"/>
                  <a:gd name="connsiteY120" fmla="*/ 7674925 h 13511369"/>
                  <a:gd name="connsiteX121" fmla="*/ 6627637 w 12088748"/>
                  <a:gd name="connsiteY121" fmla="*/ 7687082 h 13511369"/>
                  <a:gd name="connsiteX122" fmla="*/ 6687169 w 12088748"/>
                  <a:gd name="connsiteY122" fmla="*/ 7617775 h 13511369"/>
                  <a:gd name="connsiteX123" fmla="*/ 6699076 w 12088748"/>
                  <a:gd name="connsiteY123" fmla="*/ 7529669 h 13511369"/>
                  <a:gd name="connsiteX124" fmla="*/ 6720506 w 12088748"/>
                  <a:gd name="connsiteY124" fmla="*/ 7467756 h 13511369"/>
                  <a:gd name="connsiteX125" fmla="*/ 6684787 w 12088748"/>
                  <a:gd name="connsiteY125" fmla="*/ 7401332 h 13511369"/>
                  <a:gd name="connsiteX126" fmla="*/ 6620494 w 12088748"/>
                  <a:gd name="connsiteY126" fmla="*/ 7432038 h 13511369"/>
                  <a:gd name="connsiteX127" fmla="*/ 6618112 w 12088748"/>
                  <a:gd name="connsiteY127" fmla="*/ 7351326 h 13511369"/>
                  <a:gd name="connsiteX128" fmla="*/ 6837188 w 12088748"/>
                  <a:gd name="connsiteY128" fmla="*/ 7243919 h 13511369"/>
                  <a:gd name="connsiteX129" fmla="*/ 6801469 w 12088748"/>
                  <a:gd name="connsiteY129" fmla="*/ 7089138 h 13511369"/>
                  <a:gd name="connsiteX130" fmla="*/ 6877669 w 12088748"/>
                  <a:gd name="connsiteY130" fmla="*/ 7072469 h 13511369"/>
                  <a:gd name="connsiteX131" fmla="*/ 6856237 w 12088748"/>
                  <a:gd name="connsiteY131" fmla="*/ 6982232 h 13511369"/>
                  <a:gd name="connsiteX132" fmla="*/ 6961013 w 12088748"/>
                  <a:gd name="connsiteY132" fmla="*/ 6984363 h 13511369"/>
                  <a:gd name="connsiteX133" fmla="*/ 7003876 w 12088748"/>
                  <a:gd name="connsiteY133" fmla="*/ 6903400 h 13511369"/>
                  <a:gd name="connsiteX134" fmla="*/ 7106269 w 12088748"/>
                  <a:gd name="connsiteY134" fmla="*/ 6936738 h 13511369"/>
                  <a:gd name="connsiteX135" fmla="*/ 7180088 w 12088748"/>
                  <a:gd name="connsiteY135" fmla="*/ 7039132 h 13511369"/>
                  <a:gd name="connsiteX136" fmla="*/ 7246763 w 12088748"/>
                  <a:gd name="connsiteY136" fmla="*/ 6979600 h 13511369"/>
                  <a:gd name="connsiteX137" fmla="*/ 7187232 w 12088748"/>
                  <a:gd name="connsiteY137" fmla="*/ 6843869 h 13511369"/>
                  <a:gd name="connsiteX138" fmla="*/ 7244381 w 12088748"/>
                  <a:gd name="connsiteY138" fmla="*/ 6896506 h 13511369"/>
                  <a:gd name="connsiteX139" fmla="*/ 7361063 w 12088748"/>
                  <a:gd name="connsiteY139" fmla="*/ 6934357 h 13511369"/>
                  <a:gd name="connsiteX140" fmla="*/ 7434882 w 12088748"/>
                  <a:gd name="connsiteY140" fmla="*/ 7006046 h 13511369"/>
                  <a:gd name="connsiteX141" fmla="*/ 7403926 w 12088748"/>
                  <a:gd name="connsiteY141" fmla="*/ 7144158 h 13511369"/>
                  <a:gd name="connsiteX142" fmla="*/ 7475363 w 12088748"/>
                  <a:gd name="connsiteY142" fmla="*/ 7108439 h 13511369"/>
                  <a:gd name="connsiteX143" fmla="*/ 7465837 w 12088748"/>
                  <a:gd name="connsiteY143" fmla="*/ 7077482 h 13511369"/>
                  <a:gd name="connsiteX144" fmla="*/ 7542038 w 12088748"/>
                  <a:gd name="connsiteY144" fmla="*/ 7163208 h 13511369"/>
                  <a:gd name="connsiteX145" fmla="*/ 7477744 w 12088748"/>
                  <a:gd name="connsiteY145" fmla="*/ 7244171 h 13511369"/>
                  <a:gd name="connsiteX146" fmla="*/ 7542037 w 12088748"/>
                  <a:gd name="connsiteY146" fmla="*/ 7325132 h 13511369"/>
                  <a:gd name="connsiteX147" fmla="*/ 7468219 w 12088748"/>
                  <a:gd name="connsiteY147" fmla="*/ 7344183 h 13511369"/>
                  <a:gd name="connsiteX148" fmla="*/ 7375351 w 12088748"/>
                  <a:gd name="connsiteY148" fmla="*/ 7296558 h 13511369"/>
                  <a:gd name="connsiteX149" fmla="*/ 7327726 w 12088748"/>
                  <a:gd name="connsiteY149" fmla="*/ 7406096 h 13511369"/>
                  <a:gd name="connsiteX150" fmla="*/ 7403926 w 12088748"/>
                  <a:gd name="connsiteY150" fmla="*/ 7425146 h 13511369"/>
                  <a:gd name="connsiteX151" fmla="*/ 7458694 w 12088748"/>
                  <a:gd name="connsiteY151" fmla="*/ 7484677 h 13511369"/>
                  <a:gd name="connsiteX152" fmla="*/ 7484888 w 12088748"/>
                  <a:gd name="connsiteY152" fmla="*/ 7515382 h 13511369"/>
                  <a:gd name="connsiteX153" fmla="*/ 7505128 w 12088748"/>
                  <a:gd name="connsiteY153" fmla="*/ 7467755 h 13511369"/>
                  <a:gd name="connsiteX154" fmla="*/ 7563469 w 12088748"/>
                  <a:gd name="connsiteY154" fmla="*/ 7529921 h 13511369"/>
                  <a:gd name="connsiteX155" fmla="*/ 7656338 w 12088748"/>
                  <a:gd name="connsiteY155" fmla="*/ 7615646 h 13511369"/>
                  <a:gd name="connsiteX156" fmla="*/ 7656338 w 12088748"/>
                  <a:gd name="connsiteY156" fmla="*/ 7510871 h 13511369"/>
                  <a:gd name="connsiteX157" fmla="*/ 7830168 w 12088748"/>
                  <a:gd name="connsiteY157" fmla="*/ 7606120 h 13511369"/>
                  <a:gd name="connsiteX158" fmla="*/ 7723013 w 12088748"/>
                  <a:gd name="connsiteY158" fmla="*/ 7370377 h 13511369"/>
                  <a:gd name="connsiteX159" fmla="*/ 7725394 w 12088748"/>
                  <a:gd name="connsiteY159" fmla="*/ 7234646 h 13511369"/>
                  <a:gd name="connsiteX160" fmla="*/ 7630144 w 12088748"/>
                  <a:gd name="connsiteY160" fmla="*/ 7206071 h 13511369"/>
                  <a:gd name="connsiteX161" fmla="*/ 7694437 w 12088748"/>
                  <a:gd name="connsiteY161" fmla="*/ 7039382 h 13511369"/>
                  <a:gd name="connsiteX162" fmla="*/ 8392144 w 12088748"/>
                  <a:gd name="connsiteY162" fmla="*/ 6653621 h 13511369"/>
                  <a:gd name="connsiteX163" fmla="*/ 8720757 w 12088748"/>
                  <a:gd name="connsiteY163" fmla="*/ 6591708 h 13511369"/>
                  <a:gd name="connsiteX164" fmla="*/ 8739807 w 12088748"/>
                  <a:gd name="connsiteY164" fmla="*/ 6696483 h 13511369"/>
                  <a:gd name="connsiteX165" fmla="*/ 8813626 w 12088748"/>
                  <a:gd name="connsiteY165" fmla="*/ 6701246 h 13511369"/>
                  <a:gd name="connsiteX166" fmla="*/ 8789812 w 12088748"/>
                  <a:gd name="connsiteY166" fmla="*/ 6548844 h 13511369"/>
                  <a:gd name="connsiteX167" fmla="*/ 9332737 w 12088748"/>
                  <a:gd name="connsiteY167" fmla="*/ 6544082 h 13511369"/>
                  <a:gd name="connsiteX168" fmla="*/ 9520856 w 12088748"/>
                  <a:gd name="connsiteY168" fmla="*/ 6494075 h 13511369"/>
                  <a:gd name="connsiteX169" fmla="*/ 9647062 w 12088748"/>
                  <a:gd name="connsiteY169" fmla="*/ 6298813 h 13511369"/>
                  <a:gd name="connsiteX170" fmla="*/ 9923287 w 12088748"/>
                  <a:gd name="connsiteY170" fmla="*/ 6334532 h 13511369"/>
                  <a:gd name="connsiteX171" fmla="*/ 9887569 w 12088748"/>
                  <a:gd name="connsiteY171" fmla="*/ 6420258 h 13511369"/>
                  <a:gd name="connsiteX172" fmla="*/ 9744694 w 12088748"/>
                  <a:gd name="connsiteY172" fmla="*/ 6434546 h 13511369"/>
                  <a:gd name="connsiteX173" fmla="*/ 9813749 w 12088748"/>
                  <a:gd name="connsiteY173" fmla="*/ 6489313 h 13511369"/>
                  <a:gd name="connsiteX174" fmla="*/ 9682782 w 12088748"/>
                  <a:gd name="connsiteY174" fmla="*/ 6517889 h 13511369"/>
                  <a:gd name="connsiteX175" fmla="*/ 9556576 w 12088748"/>
                  <a:gd name="connsiteY175" fmla="*/ 6508364 h 13511369"/>
                  <a:gd name="connsiteX176" fmla="*/ 9470850 w 12088748"/>
                  <a:gd name="connsiteY176" fmla="*/ 6544082 h 13511369"/>
                  <a:gd name="connsiteX177" fmla="*/ 9439894 w 12088748"/>
                  <a:gd name="connsiteY177" fmla="*/ 6848883 h 13511369"/>
                  <a:gd name="connsiteX178" fmla="*/ 9601819 w 12088748"/>
                  <a:gd name="connsiteY178" fmla="*/ 6882220 h 13511369"/>
                  <a:gd name="connsiteX179" fmla="*/ 9808987 w 12088748"/>
                  <a:gd name="connsiteY179" fmla="*/ 6696482 h 13511369"/>
                  <a:gd name="connsiteX180" fmla="*/ 9847088 w 12088748"/>
                  <a:gd name="connsiteY180" fmla="*/ 6794114 h 13511369"/>
                  <a:gd name="connsiteX181" fmla="*/ 9994726 w 12088748"/>
                  <a:gd name="connsiteY181" fmla="*/ 6717914 h 13511369"/>
                  <a:gd name="connsiteX182" fmla="*/ 9894713 w 12088748"/>
                  <a:gd name="connsiteY182" fmla="*/ 6956040 h 13511369"/>
                  <a:gd name="connsiteX183" fmla="*/ 10037588 w 12088748"/>
                  <a:gd name="connsiteY183" fmla="*/ 6898889 h 13511369"/>
                  <a:gd name="connsiteX184" fmla="*/ 10004251 w 12088748"/>
                  <a:gd name="connsiteY184" fmla="*/ 6986996 h 13511369"/>
                  <a:gd name="connsiteX185" fmla="*/ 10235232 w 12088748"/>
                  <a:gd name="connsiteY185" fmla="*/ 6984614 h 13511369"/>
                  <a:gd name="connsiteX186" fmla="*/ 10075687 w 12088748"/>
                  <a:gd name="connsiteY186" fmla="*/ 7039382 h 13511369"/>
                  <a:gd name="connsiteX187" fmla="*/ 9966151 w 12088748"/>
                  <a:gd name="connsiteY187" fmla="*/ 7096533 h 13511369"/>
                  <a:gd name="connsiteX188" fmla="*/ 9847088 w 12088748"/>
                  <a:gd name="connsiteY188" fmla="*/ 7210833 h 13511369"/>
                  <a:gd name="connsiteX189" fmla="*/ 9882806 w 12088748"/>
                  <a:gd name="connsiteY189" fmla="*/ 7270363 h 13511369"/>
                  <a:gd name="connsiteX190" fmla="*/ 9925669 w 12088748"/>
                  <a:gd name="connsiteY190" fmla="*/ 7320371 h 13511369"/>
                  <a:gd name="connsiteX191" fmla="*/ 10004251 w 12088748"/>
                  <a:gd name="connsiteY191" fmla="*/ 7287033 h 13511369"/>
                  <a:gd name="connsiteX192" fmla="*/ 10016156 w 12088748"/>
                  <a:gd name="connsiteY192" fmla="*/ 7348944 h 13511369"/>
                  <a:gd name="connsiteX193" fmla="*/ 10130457 w 12088748"/>
                  <a:gd name="connsiteY193" fmla="*/ 7210833 h 13511369"/>
                  <a:gd name="connsiteX194" fmla="*/ 10166176 w 12088748"/>
                  <a:gd name="connsiteY194" fmla="*/ 7356089 h 13511369"/>
                  <a:gd name="connsiteX195" fmla="*/ 10261426 w 12088748"/>
                  <a:gd name="connsiteY195" fmla="*/ 7239408 h 13511369"/>
                  <a:gd name="connsiteX196" fmla="*/ 10287619 w 12088748"/>
                  <a:gd name="connsiteY196" fmla="*/ 7401332 h 13511369"/>
                  <a:gd name="connsiteX197" fmla="*/ 10361437 w 12088748"/>
                  <a:gd name="connsiteY197" fmla="*/ 7477532 h 13511369"/>
                  <a:gd name="connsiteX198" fmla="*/ 10151887 w 12088748"/>
                  <a:gd name="connsiteY198" fmla="*/ 7591832 h 13511369"/>
                  <a:gd name="connsiteX199" fmla="*/ 10304288 w 12088748"/>
                  <a:gd name="connsiteY199" fmla="*/ 7741852 h 13511369"/>
                  <a:gd name="connsiteX200" fmla="*/ 10335244 w 12088748"/>
                  <a:gd name="connsiteY200" fmla="*/ 7644221 h 13511369"/>
                  <a:gd name="connsiteX201" fmla="*/ 10406680 w 12088748"/>
                  <a:gd name="connsiteY201" fmla="*/ 7732326 h 13511369"/>
                  <a:gd name="connsiteX202" fmla="*/ 10528126 w 12088748"/>
                  <a:gd name="connsiteY202" fmla="*/ 7691846 h 13511369"/>
                  <a:gd name="connsiteX203" fmla="*/ 10532887 w 12088748"/>
                  <a:gd name="connsiteY203" fmla="*/ 7777570 h 13511369"/>
                  <a:gd name="connsiteX204" fmla="*/ 10530506 w 12088748"/>
                  <a:gd name="connsiteY204" fmla="*/ 7875200 h 13511369"/>
                  <a:gd name="connsiteX205" fmla="*/ 10640043 w 12088748"/>
                  <a:gd name="connsiteY205" fmla="*/ 7837101 h 13511369"/>
                  <a:gd name="connsiteX206" fmla="*/ 10680526 w 12088748"/>
                  <a:gd name="connsiteY206" fmla="*/ 8075227 h 13511369"/>
                  <a:gd name="connsiteX207" fmla="*/ 10818637 w 12088748"/>
                  <a:gd name="connsiteY207" fmla="*/ 8106182 h 13511369"/>
                  <a:gd name="connsiteX208" fmla="*/ 10832925 w 12088748"/>
                  <a:gd name="connsiteY208" fmla="*/ 7815670 h 13511369"/>
                  <a:gd name="connsiteX209" fmla="*/ 10923413 w 12088748"/>
                  <a:gd name="connsiteY209" fmla="*/ 7791858 h 13511369"/>
                  <a:gd name="connsiteX210" fmla="*/ 10992469 w 12088748"/>
                  <a:gd name="connsiteY210" fmla="*/ 7620407 h 13511369"/>
                  <a:gd name="connsiteX211" fmla="*/ 10954369 w 12088748"/>
                  <a:gd name="connsiteY211" fmla="*/ 7491821 h 13511369"/>
                  <a:gd name="connsiteX212" fmla="*/ 10859119 w 12088748"/>
                  <a:gd name="connsiteY212" fmla="*/ 7479913 h 13511369"/>
                  <a:gd name="connsiteX213" fmla="*/ 10906743 w 12088748"/>
                  <a:gd name="connsiteY213" fmla="*/ 7360851 h 13511369"/>
                  <a:gd name="connsiteX214" fmla="*/ 10801969 w 12088748"/>
                  <a:gd name="connsiteY214" fmla="*/ 7289414 h 13511369"/>
                  <a:gd name="connsiteX215" fmla="*/ 10761487 w 12088748"/>
                  <a:gd name="connsiteY215" fmla="*/ 7058432 h 13511369"/>
                  <a:gd name="connsiteX216" fmla="*/ 10443987 w 12088748"/>
                  <a:gd name="connsiteY216" fmla="*/ 7020332 h 13511369"/>
                  <a:gd name="connsiteX217" fmla="*/ 10513838 w 12088748"/>
                  <a:gd name="connsiteY217" fmla="*/ 6915558 h 13511369"/>
                  <a:gd name="connsiteX218" fmla="*/ 10637663 w 12088748"/>
                  <a:gd name="connsiteY218" fmla="*/ 6896508 h 13511369"/>
                  <a:gd name="connsiteX219" fmla="*/ 10647187 w 12088748"/>
                  <a:gd name="connsiteY219" fmla="*/ 6810782 h 13511369"/>
                  <a:gd name="connsiteX220" fmla="*/ 10859912 w 12088748"/>
                  <a:gd name="connsiteY220" fmla="*/ 6899682 h 13511369"/>
                  <a:gd name="connsiteX221" fmla="*/ 10875787 w 12088748"/>
                  <a:gd name="connsiteY221" fmla="*/ 6677432 h 13511369"/>
                  <a:gd name="connsiteX222" fmla="*/ 10666237 w 12088748"/>
                  <a:gd name="connsiteY222" fmla="*/ 6772682 h 13511369"/>
                  <a:gd name="connsiteX223" fmla="*/ 10590037 w 12088748"/>
                  <a:gd name="connsiteY223" fmla="*/ 6544082 h 13511369"/>
                  <a:gd name="connsiteX224" fmla="*/ 10361437 w 12088748"/>
                  <a:gd name="connsiteY224" fmla="*/ 6753632 h 13511369"/>
                  <a:gd name="connsiteX225" fmla="*/ 10374138 w 12088748"/>
                  <a:gd name="connsiteY225" fmla="*/ 6588533 h 13511369"/>
                  <a:gd name="connsiteX226" fmla="*/ 10386837 w 12088748"/>
                  <a:gd name="connsiteY226" fmla="*/ 6464707 h 13511369"/>
                  <a:gd name="connsiteX227" fmla="*/ 10331672 w 12088748"/>
                  <a:gd name="connsiteY227" fmla="*/ 6436675 h 13511369"/>
                  <a:gd name="connsiteX228" fmla="*/ 10278888 w 12088748"/>
                  <a:gd name="connsiteY228" fmla="*/ 6452008 h 13511369"/>
                  <a:gd name="connsiteX229" fmla="*/ 10158237 w 12088748"/>
                  <a:gd name="connsiteY229" fmla="*/ 6236107 h 13511369"/>
                  <a:gd name="connsiteX230" fmla="*/ 10323338 w 12088748"/>
                  <a:gd name="connsiteY230" fmla="*/ 6274208 h 13511369"/>
                  <a:gd name="connsiteX231" fmla="*/ 10564638 w 12088748"/>
                  <a:gd name="connsiteY231" fmla="*/ 6274208 h 13511369"/>
                  <a:gd name="connsiteX232" fmla="*/ 10694812 w 12088748"/>
                  <a:gd name="connsiteY232" fmla="*/ 6134507 h 13511369"/>
                  <a:gd name="connsiteX233" fmla="*/ 10593213 w 12088748"/>
                  <a:gd name="connsiteY233" fmla="*/ 6023383 h 13511369"/>
                  <a:gd name="connsiteX234" fmla="*/ 10380487 w 12088748"/>
                  <a:gd name="connsiteY234" fmla="*/ 5975757 h 13511369"/>
                  <a:gd name="connsiteX235" fmla="*/ 10561462 w 12088748"/>
                  <a:gd name="connsiteY235" fmla="*/ 5845582 h 13511369"/>
                  <a:gd name="connsiteX236" fmla="*/ 10507488 w 12088748"/>
                  <a:gd name="connsiteY236" fmla="*/ 5728108 h 13511369"/>
                  <a:gd name="connsiteX237" fmla="*/ 10561463 w 12088748"/>
                  <a:gd name="connsiteY237" fmla="*/ 5607458 h 13511369"/>
                  <a:gd name="connsiteX238" fmla="*/ 10523362 w 12088748"/>
                  <a:gd name="connsiteY238" fmla="*/ 5604282 h 13511369"/>
                  <a:gd name="connsiteX239" fmla="*/ 10488438 w 12088748"/>
                  <a:gd name="connsiteY239" fmla="*/ 5528083 h 13511369"/>
                  <a:gd name="connsiteX240" fmla="*/ 10329687 w 12088748"/>
                  <a:gd name="connsiteY240" fmla="*/ 5375682 h 13511369"/>
                  <a:gd name="connsiteX241" fmla="*/ 10599563 w 12088748"/>
                  <a:gd name="connsiteY241" fmla="*/ 5480458 h 13511369"/>
                  <a:gd name="connsiteX242" fmla="*/ 10742437 w 12088748"/>
                  <a:gd name="connsiteY242" fmla="*/ 5439182 h 13511369"/>
                  <a:gd name="connsiteX243" fmla="*/ 10717038 w 12088748"/>
                  <a:gd name="connsiteY243" fmla="*/ 5686833 h 13511369"/>
                  <a:gd name="connsiteX244" fmla="*/ 10894837 w 12088748"/>
                  <a:gd name="connsiteY244" fmla="*/ 5724932 h 13511369"/>
                  <a:gd name="connsiteX245" fmla="*/ 10951988 w 12088748"/>
                  <a:gd name="connsiteY245" fmla="*/ 5550308 h 13511369"/>
                  <a:gd name="connsiteX246" fmla="*/ 10993262 w 12088748"/>
                  <a:gd name="connsiteY246" fmla="*/ 5321707 h 13511369"/>
                  <a:gd name="connsiteX247" fmla="*/ 10913888 w 12088748"/>
                  <a:gd name="connsiteY247" fmla="*/ 5118508 h 13511369"/>
                  <a:gd name="connsiteX248" fmla="*/ 10856737 w 12088748"/>
                  <a:gd name="connsiteY248" fmla="*/ 5020082 h 13511369"/>
                  <a:gd name="connsiteX249" fmla="*/ 10777363 w 12088748"/>
                  <a:gd name="connsiteY249" fmla="*/ 5137558 h 13511369"/>
                  <a:gd name="connsiteX250" fmla="*/ 10707513 w 12088748"/>
                  <a:gd name="connsiteY250" fmla="*/ 5096283 h 13511369"/>
                  <a:gd name="connsiteX251" fmla="*/ 10675763 w 12088748"/>
                  <a:gd name="connsiteY251" fmla="*/ 5216933 h 13511369"/>
                  <a:gd name="connsiteX252" fmla="*/ 10574162 w 12088748"/>
                  <a:gd name="connsiteY252" fmla="*/ 5220107 h 13511369"/>
                  <a:gd name="connsiteX253" fmla="*/ 10494787 w 12088748"/>
                  <a:gd name="connsiteY253" fmla="*/ 5077232 h 13511369"/>
                  <a:gd name="connsiteX254" fmla="*/ 10456687 w 12088748"/>
                  <a:gd name="connsiteY254" fmla="*/ 4924832 h 13511369"/>
                  <a:gd name="connsiteX255" fmla="*/ 10240787 w 12088748"/>
                  <a:gd name="connsiteY255" fmla="*/ 4928007 h 13511369"/>
                  <a:gd name="connsiteX256" fmla="*/ 10266187 w 12088748"/>
                  <a:gd name="connsiteY256" fmla="*/ 5153432 h 13511369"/>
                  <a:gd name="connsiteX257" fmla="*/ 10228088 w 12088748"/>
                  <a:gd name="connsiteY257" fmla="*/ 4959758 h 13511369"/>
                  <a:gd name="connsiteX258" fmla="*/ 10183637 w 12088748"/>
                  <a:gd name="connsiteY258" fmla="*/ 4972457 h 13511369"/>
                  <a:gd name="connsiteX259" fmla="*/ 10113787 w 12088748"/>
                  <a:gd name="connsiteY259" fmla="*/ 4861332 h 13511369"/>
                  <a:gd name="connsiteX260" fmla="*/ 10018538 w 12088748"/>
                  <a:gd name="connsiteY260" fmla="*/ 4931183 h 13511369"/>
                  <a:gd name="connsiteX261" fmla="*/ 9862962 w 12088748"/>
                  <a:gd name="connsiteY261" fmla="*/ 5058182 h 13511369"/>
                  <a:gd name="connsiteX262" fmla="*/ 10228087 w 12088748"/>
                  <a:gd name="connsiteY262" fmla="*/ 4724807 h 13511369"/>
                  <a:gd name="connsiteX263" fmla="*/ 10372550 w 12088748"/>
                  <a:gd name="connsiteY263" fmla="*/ 4634321 h 13511369"/>
                  <a:gd name="connsiteX264" fmla="*/ 10590037 w 12088748"/>
                  <a:gd name="connsiteY264" fmla="*/ 4581932 h 13511369"/>
                  <a:gd name="connsiteX265" fmla="*/ 10628138 w 12088748"/>
                  <a:gd name="connsiteY265" fmla="*/ 4461283 h 13511369"/>
                  <a:gd name="connsiteX266" fmla="*/ 10799588 w 12088748"/>
                  <a:gd name="connsiteY266" fmla="*/ 4334283 h 13511369"/>
                  <a:gd name="connsiteX267" fmla="*/ 10831337 w 12088748"/>
                  <a:gd name="connsiteY267" fmla="*/ 4080282 h 13511369"/>
                  <a:gd name="connsiteX268" fmla="*/ 10599562 w 12088748"/>
                  <a:gd name="connsiteY268" fmla="*/ 3997732 h 13511369"/>
                  <a:gd name="connsiteX269" fmla="*/ 10282063 w 12088748"/>
                  <a:gd name="connsiteY269" fmla="*/ 3950108 h 13511369"/>
                  <a:gd name="connsiteX270" fmla="*/ 10151887 w 12088748"/>
                  <a:gd name="connsiteY270" fmla="*/ 4010432 h 13511369"/>
                  <a:gd name="connsiteX271" fmla="*/ 10177288 w 12088748"/>
                  <a:gd name="connsiteY271" fmla="*/ 3845333 h 13511369"/>
                  <a:gd name="connsiteX272" fmla="*/ 10126488 w 12088748"/>
                  <a:gd name="connsiteY272" fmla="*/ 3670708 h 13511369"/>
                  <a:gd name="connsiteX273" fmla="*/ 10240787 w 12088748"/>
                  <a:gd name="connsiteY273" fmla="*/ 3708807 h 13511369"/>
                  <a:gd name="connsiteX274" fmla="*/ 10361438 w 12088748"/>
                  <a:gd name="connsiteY274" fmla="*/ 3600858 h 13511369"/>
                  <a:gd name="connsiteX275" fmla="*/ 10551938 w 12088748"/>
                  <a:gd name="connsiteY275" fmla="*/ 3661183 h 13511369"/>
                  <a:gd name="connsiteX276" fmla="*/ 10564638 w 12088748"/>
                  <a:gd name="connsiteY276" fmla="*/ 3477033 h 13511369"/>
                  <a:gd name="connsiteX277" fmla="*/ 10704337 w 12088748"/>
                  <a:gd name="connsiteY277" fmla="*/ 3515132 h 13511369"/>
                  <a:gd name="connsiteX278" fmla="*/ 10818637 w 12088748"/>
                  <a:gd name="connsiteY278" fmla="*/ 3210332 h 13511369"/>
                  <a:gd name="connsiteX279" fmla="*/ 10920238 w 12088748"/>
                  <a:gd name="connsiteY279" fmla="*/ 3299233 h 13511369"/>
                  <a:gd name="connsiteX280" fmla="*/ 11059937 w 12088748"/>
                  <a:gd name="connsiteY280" fmla="*/ 3283357 h 13511369"/>
                  <a:gd name="connsiteX281" fmla="*/ 11094862 w 12088748"/>
                  <a:gd name="connsiteY281" fmla="*/ 3508782 h 13511369"/>
                  <a:gd name="connsiteX282" fmla="*/ 11171063 w 12088748"/>
                  <a:gd name="connsiteY282" fmla="*/ 3251608 h 13511369"/>
                  <a:gd name="connsiteX283" fmla="*/ 11094863 w 12088748"/>
                  <a:gd name="connsiteY283" fmla="*/ 3165883 h 13511369"/>
                  <a:gd name="connsiteX284" fmla="*/ 11180587 w 12088748"/>
                  <a:gd name="connsiteY284" fmla="*/ 2911882 h 13511369"/>
                  <a:gd name="connsiteX285" fmla="*/ 10999613 w 12088748"/>
                  <a:gd name="connsiteY285" fmla="*/ 2988083 h 13511369"/>
                  <a:gd name="connsiteX286" fmla="*/ 10971037 w 12088748"/>
                  <a:gd name="connsiteY286" fmla="*/ 2918232 h 13511369"/>
                  <a:gd name="connsiteX287" fmla="*/ 10780537 w 12088748"/>
                  <a:gd name="connsiteY287" fmla="*/ 2715032 h 13511369"/>
                  <a:gd name="connsiteX288" fmla="*/ 10748788 w 12088748"/>
                  <a:gd name="connsiteY288" fmla="*/ 2530883 h 13511369"/>
                  <a:gd name="connsiteX289" fmla="*/ 10717038 w 12088748"/>
                  <a:gd name="connsiteY289" fmla="*/ 2435633 h 13511369"/>
                  <a:gd name="connsiteX290" fmla="*/ 10818637 w 12088748"/>
                  <a:gd name="connsiteY290" fmla="*/ 2334032 h 13511369"/>
                  <a:gd name="connsiteX291" fmla="*/ 11078988 w 12088748"/>
                  <a:gd name="connsiteY291" fmla="*/ 2099083 h 13511369"/>
                  <a:gd name="connsiteX292" fmla="*/ 11199637 w 12088748"/>
                  <a:gd name="connsiteY292" fmla="*/ 2118132 h 13511369"/>
                  <a:gd name="connsiteX293" fmla="*/ 11269488 w 12088748"/>
                  <a:gd name="connsiteY293" fmla="*/ 2029233 h 13511369"/>
                  <a:gd name="connsiteX294" fmla="*/ 11504437 w 12088748"/>
                  <a:gd name="connsiteY294" fmla="*/ 1921282 h 13511369"/>
                  <a:gd name="connsiteX295" fmla="*/ 11358388 w 12088748"/>
                  <a:gd name="connsiteY295" fmla="*/ 1851433 h 13511369"/>
                  <a:gd name="connsiteX296" fmla="*/ 11275837 w 12088748"/>
                  <a:gd name="connsiteY296" fmla="*/ 1705382 h 13511369"/>
                  <a:gd name="connsiteX297" fmla="*/ 11377437 w 12088748"/>
                  <a:gd name="connsiteY297" fmla="*/ 1279932 h 13511369"/>
                  <a:gd name="connsiteX298" fmla="*/ 11256787 w 12088748"/>
                  <a:gd name="connsiteY298" fmla="*/ 1019582 h 13511369"/>
                  <a:gd name="connsiteX299" fmla="*/ 11478244 w 12088748"/>
                  <a:gd name="connsiteY299" fmla="*/ 1355338 h 13511369"/>
                  <a:gd name="connsiteX300" fmla="*/ 11562778 w 12088748"/>
                  <a:gd name="connsiteY300" fmla="*/ 1269363 h 13511369"/>
                  <a:gd name="connsiteX301" fmla="*/ 11655250 w 12088748"/>
                  <a:gd name="connsiteY301" fmla="*/ 1156107 h 13511369"/>
                  <a:gd name="connsiteX302" fmla="*/ 11891787 w 12088748"/>
                  <a:gd name="connsiteY302" fmla="*/ 1476782 h 13511369"/>
                  <a:gd name="connsiteX303" fmla="*/ 11946159 w 12088748"/>
                  <a:gd name="connsiteY303" fmla="*/ 1559875 h 13511369"/>
                  <a:gd name="connsiteX304" fmla="*/ 12088637 w 12088748"/>
                  <a:gd name="connsiteY304" fmla="*/ 1578383 h 13511369"/>
                  <a:gd name="connsiteX305" fmla="*/ 11923537 w 12088748"/>
                  <a:gd name="connsiteY305" fmla="*/ 1133883 h 13511369"/>
                  <a:gd name="connsiteX306" fmla="*/ 11910837 w 12088748"/>
                  <a:gd name="connsiteY306" fmla="*/ 917982 h 13511369"/>
                  <a:gd name="connsiteX307" fmla="*/ 11777487 w 12088748"/>
                  <a:gd name="connsiteY307" fmla="*/ 721132 h 13511369"/>
                  <a:gd name="connsiteX308" fmla="*/ 11752087 w 12088748"/>
                  <a:gd name="connsiteY308" fmla="*/ 448082 h 13511369"/>
                  <a:gd name="connsiteX309" fmla="*/ 11294887 w 12088748"/>
                  <a:gd name="connsiteY309" fmla="*/ 168683 h 13511369"/>
                  <a:gd name="connsiteX310" fmla="*/ 11180587 w 12088748"/>
                  <a:gd name="connsiteY310" fmla="*/ 67082 h 13511369"/>
                  <a:gd name="connsiteX311" fmla="*/ 10774187 w 12088748"/>
                  <a:gd name="connsiteY311" fmla="*/ 86132 h 13511369"/>
                  <a:gd name="connsiteX312" fmla="*/ 10507487 w 12088748"/>
                  <a:gd name="connsiteY312" fmla="*/ 41682 h 13511369"/>
                  <a:gd name="connsiteX313" fmla="*/ 10434065 w 12088748"/>
                  <a:gd name="connsiteY313" fmla="*/ 278763 h 13511369"/>
                  <a:gd name="connsiteX314" fmla="*/ 10488834 w 12088748"/>
                  <a:gd name="connsiteY314" fmla="*/ 581181 h 13511369"/>
                  <a:gd name="connsiteX315" fmla="*/ 10436447 w 12088748"/>
                  <a:gd name="connsiteY315" fmla="*/ 747869 h 13511369"/>
                  <a:gd name="connsiteX316" fmla="*/ 10488834 w 12088748"/>
                  <a:gd name="connsiteY316" fmla="*/ 890744 h 13511369"/>
                  <a:gd name="connsiteX317" fmla="*/ 10475737 w 12088748"/>
                  <a:gd name="connsiteY317" fmla="*/ 1095782 h 13511369"/>
                  <a:gd name="connsiteX318" fmla="*/ 10398347 w 12088748"/>
                  <a:gd name="connsiteY318" fmla="*/ 1105056 h 13511369"/>
                  <a:gd name="connsiteX319" fmla="*/ 10295953 w 12088748"/>
                  <a:gd name="connsiteY319" fmla="*/ 1193163 h 13511369"/>
                  <a:gd name="connsiteX320" fmla="*/ 10288809 w 12088748"/>
                  <a:gd name="connsiteY320" fmla="*/ 1283650 h 13511369"/>
                  <a:gd name="connsiteX321" fmla="*/ 10150697 w 12088748"/>
                  <a:gd name="connsiteY321" fmla="*/ 1397950 h 13511369"/>
                  <a:gd name="connsiteX322" fmla="*/ 10176890 w 12088748"/>
                  <a:gd name="connsiteY322" fmla="*/ 1555113 h 13511369"/>
                  <a:gd name="connsiteX323" fmla="*/ 10267378 w 12088748"/>
                  <a:gd name="connsiteY323" fmla="*/ 1640838 h 13511369"/>
                  <a:gd name="connsiteX324" fmla="*/ 10168556 w 12088748"/>
                  <a:gd name="connsiteY324" fmla="*/ 1710144 h 13511369"/>
                  <a:gd name="connsiteX325" fmla="*/ 10169747 w 12088748"/>
                  <a:gd name="connsiteY325" fmla="*/ 1974212 h 13511369"/>
                  <a:gd name="connsiteX326" fmla="*/ 10195940 w 12088748"/>
                  <a:gd name="connsiteY326" fmla="*/ 2128994 h 13511369"/>
                  <a:gd name="connsiteX327" fmla="*/ 9986390 w 12088748"/>
                  <a:gd name="connsiteY327" fmla="*/ 2152806 h 13511369"/>
                  <a:gd name="connsiteX328" fmla="*/ 10012584 w 12088748"/>
                  <a:gd name="connsiteY328" fmla="*/ 2438556 h 13511369"/>
                  <a:gd name="connsiteX329" fmla="*/ 9923287 w 12088748"/>
                  <a:gd name="connsiteY329" fmla="*/ 2486432 h 13511369"/>
                  <a:gd name="connsiteX330" fmla="*/ 9836372 w 12088748"/>
                  <a:gd name="connsiteY330" fmla="*/ 2433794 h 13511369"/>
                  <a:gd name="connsiteX331" fmla="*/ 9698259 w 12088748"/>
                  <a:gd name="connsiteY331" fmla="*/ 2379025 h 13511369"/>
                  <a:gd name="connsiteX332" fmla="*/ 9650634 w 12088748"/>
                  <a:gd name="connsiteY332" fmla="*/ 2271869 h 13511369"/>
                  <a:gd name="connsiteX333" fmla="*/ 9519665 w 12088748"/>
                  <a:gd name="connsiteY333" fmla="*/ 2290919 h 13511369"/>
                  <a:gd name="connsiteX334" fmla="*/ 9305353 w 12088748"/>
                  <a:gd name="connsiteY334" fmla="*/ 2112325 h 13511369"/>
                  <a:gd name="connsiteX335" fmla="*/ 9176765 w 12088748"/>
                  <a:gd name="connsiteY335" fmla="*/ 2209956 h 13511369"/>
                  <a:gd name="connsiteX336" fmla="*/ 9123187 w 12088748"/>
                  <a:gd name="connsiteY336" fmla="*/ 2105432 h 13511369"/>
                  <a:gd name="connsiteX337" fmla="*/ 8936259 w 12088748"/>
                  <a:gd name="connsiteY337" fmla="*/ 2012313 h 13511369"/>
                  <a:gd name="connsiteX338" fmla="*/ 8874347 w 12088748"/>
                  <a:gd name="connsiteY338" fmla="*/ 2231388 h 13511369"/>
                  <a:gd name="connsiteX339" fmla="*/ 8881490 w 12088748"/>
                  <a:gd name="connsiteY339" fmla="*/ 2321875 h 13511369"/>
                  <a:gd name="connsiteX340" fmla="*/ 8781478 w 12088748"/>
                  <a:gd name="connsiteY340" fmla="*/ 2293300 h 13511369"/>
                  <a:gd name="connsiteX341" fmla="*/ 8579072 w 12088748"/>
                  <a:gd name="connsiteY341" fmla="*/ 2374263 h 13511369"/>
                  <a:gd name="connsiteX342" fmla="*/ 8418337 w 12088748"/>
                  <a:gd name="connsiteY342" fmla="*/ 2848382 h 13511369"/>
                  <a:gd name="connsiteX343" fmla="*/ 8262365 w 12088748"/>
                  <a:gd name="connsiteY343" fmla="*/ 2845750 h 13511369"/>
                  <a:gd name="connsiteX344" fmla="*/ 8095678 w 12088748"/>
                  <a:gd name="connsiteY344" fmla="*/ 2810031 h 13511369"/>
                  <a:gd name="connsiteX345" fmla="*/ 8019478 w 12088748"/>
                  <a:gd name="connsiteY345" fmla="*/ 2614769 h 13511369"/>
                  <a:gd name="connsiteX346" fmla="*/ 7595615 w 12088748"/>
                  <a:gd name="connsiteY346" fmla="*/ 2443319 h 13511369"/>
                  <a:gd name="connsiteX0" fmla="*/ 7595615 w 12088748"/>
                  <a:gd name="connsiteY0" fmla="*/ 2443319 h 13511369"/>
                  <a:gd name="connsiteX1" fmla="*/ 7281290 w 12088748"/>
                  <a:gd name="connsiteY1" fmla="*/ 2021838 h 13511369"/>
                  <a:gd name="connsiteX2" fmla="*/ 7321772 w 12088748"/>
                  <a:gd name="connsiteY2" fmla="*/ 1876581 h 13511369"/>
                  <a:gd name="connsiteX3" fmla="*/ 7419403 w 12088748"/>
                  <a:gd name="connsiteY3" fmla="*/ 1843244 h 13511369"/>
                  <a:gd name="connsiteX4" fmla="*/ 7512272 w 12088748"/>
                  <a:gd name="connsiteY4" fmla="*/ 1428906 h 13511369"/>
                  <a:gd name="connsiteX5" fmla="*/ 1767267 w 12088748"/>
                  <a:gd name="connsiteY5" fmla="*/ 1915634 h 13511369"/>
                  <a:gd name="connsiteX6" fmla="*/ 2814065 w 12088748"/>
                  <a:gd name="connsiteY6" fmla="*/ 5819932 h 13511369"/>
                  <a:gd name="connsiteX7" fmla="*/ 2846212 w 12088748"/>
                  <a:gd name="connsiteY7" fmla="*/ 6036875 h 13511369"/>
                  <a:gd name="connsiteX8" fmla="*/ 2836687 w 12088748"/>
                  <a:gd name="connsiteY8" fmla="*/ 6239282 h 13511369"/>
                  <a:gd name="connsiteX9" fmla="*/ 2611659 w 12088748"/>
                  <a:gd name="connsiteY9" fmla="*/ 6322375 h 13511369"/>
                  <a:gd name="connsiteX10" fmla="*/ 2627137 w 12088748"/>
                  <a:gd name="connsiteY10" fmla="*/ 6448832 h 13511369"/>
                  <a:gd name="connsiteX11" fmla="*/ 2531887 w 12088748"/>
                  <a:gd name="connsiteY11" fmla="*/ 6696482 h 13511369"/>
                  <a:gd name="connsiteX12" fmla="*/ 2585465 w 12088748"/>
                  <a:gd name="connsiteY12" fmla="*/ 6812913 h 13511369"/>
                  <a:gd name="connsiteX13" fmla="*/ 2535459 w 12088748"/>
                  <a:gd name="connsiteY13" fmla="*/ 6872444 h 13511369"/>
                  <a:gd name="connsiteX14" fmla="*/ 2478309 w 12088748"/>
                  <a:gd name="connsiteY14" fmla="*/ 6981982 h 13511369"/>
                  <a:gd name="connsiteX15" fmla="*/ 2365199 w 12088748"/>
                  <a:gd name="connsiteY15" fmla="*/ 7022714 h 13511369"/>
                  <a:gd name="connsiteX16" fmla="*/ 2123503 w 12088748"/>
                  <a:gd name="connsiteY16" fmla="*/ 7248682 h 13511369"/>
                  <a:gd name="connsiteX17" fmla="*/ 2171128 w 12088748"/>
                  <a:gd name="connsiteY17" fmla="*/ 7551100 h 13511369"/>
                  <a:gd name="connsiteX18" fmla="*/ 2143743 w 12088748"/>
                  <a:gd name="connsiteY18" fmla="*/ 7627551 h 13511369"/>
                  <a:gd name="connsiteX19" fmla="*/ 1973484 w 12088748"/>
                  <a:gd name="connsiteY19" fmla="*/ 7703500 h 13511369"/>
                  <a:gd name="connsiteX20" fmla="*/ 1867519 w 12088748"/>
                  <a:gd name="connsiteY20" fmla="*/ 7841863 h 13511369"/>
                  <a:gd name="connsiteX21" fmla="*/ 1842515 w 12088748"/>
                  <a:gd name="connsiteY21" fmla="*/ 8084500 h 13511369"/>
                  <a:gd name="connsiteX22" fmla="*/ 1721072 w 12088748"/>
                  <a:gd name="connsiteY22" fmla="*/ 8148794 h 13511369"/>
                  <a:gd name="connsiteX23" fmla="*/ 1703212 w 12088748"/>
                  <a:gd name="connsiteY23" fmla="*/ 8291919 h 13511369"/>
                  <a:gd name="connsiteX24" fmla="*/ 1671065 w 12088748"/>
                  <a:gd name="connsiteY24" fmla="*/ 8510744 h 13511369"/>
                  <a:gd name="connsiteX25" fmla="*/ 1716309 w 12088748"/>
                  <a:gd name="connsiteY25" fmla="*/ 8653619 h 13511369"/>
                  <a:gd name="connsiteX26" fmla="*/ 1706784 w 12088748"/>
                  <a:gd name="connsiteY26" fmla="*/ 8772682 h 13511369"/>
                  <a:gd name="connsiteX27" fmla="*/ 1788937 w 12088748"/>
                  <a:gd name="connsiteY27" fmla="*/ 8963432 h 13511369"/>
                  <a:gd name="connsiteX28" fmla="*/ 1657969 w 12088748"/>
                  <a:gd name="connsiteY28" fmla="*/ 9413488 h 13511369"/>
                  <a:gd name="connsiteX29" fmla="*/ 1506759 w 12088748"/>
                  <a:gd name="connsiteY29" fmla="*/ 9498963 h 13511369"/>
                  <a:gd name="connsiteX30" fmla="*/ 1463897 w 12088748"/>
                  <a:gd name="connsiteY30" fmla="*/ 9682319 h 13511369"/>
                  <a:gd name="connsiteX31" fmla="*/ 1321022 w 12088748"/>
                  <a:gd name="connsiteY31" fmla="*/ 9748994 h 13511369"/>
                  <a:gd name="connsiteX32" fmla="*/ 1312687 w 12088748"/>
                  <a:gd name="connsiteY32" fmla="*/ 9839732 h 13511369"/>
                  <a:gd name="connsiteX33" fmla="*/ 1237678 w 12088748"/>
                  <a:gd name="connsiteY33" fmla="*/ 9970450 h 13511369"/>
                  <a:gd name="connsiteX34" fmla="*/ 1254347 w 12088748"/>
                  <a:gd name="connsiteY34" fmla="*/ 10151425 h 13511369"/>
                  <a:gd name="connsiteX35" fmla="*/ 1179337 w 12088748"/>
                  <a:gd name="connsiteY35" fmla="*/ 10315982 h 13511369"/>
                  <a:gd name="connsiteX36" fmla="*/ 932878 w 12088748"/>
                  <a:gd name="connsiteY36" fmla="*/ 10353832 h 13511369"/>
                  <a:gd name="connsiteX37" fmla="*/ 817387 w 12088748"/>
                  <a:gd name="connsiteY37" fmla="*/ 10468382 h 13511369"/>
                  <a:gd name="connsiteX38" fmla="*/ 678084 w 12088748"/>
                  <a:gd name="connsiteY38" fmla="*/ 10480038 h 13511369"/>
                  <a:gd name="connsiteX39" fmla="*/ 585215 w 12088748"/>
                  <a:gd name="connsiteY39" fmla="*/ 10544332 h 13511369"/>
                  <a:gd name="connsiteX40" fmla="*/ 497109 w 12088748"/>
                  <a:gd name="connsiteY40" fmla="*/ 10503850 h 13511369"/>
                  <a:gd name="connsiteX41" fmla="*/ 399478 w 12088748"/>
                  <a:gd name="connsiteY41" fmla="*/ 10510994 h 13511369"/>
                  <a:gd name="connsiteX42" fmla="*/ 301847 w 12088748"/>
                  <a:gd name="connsiteY42" fmla="*/ 10482419 h 13511369"/>
                  <a:gd name="connsiteX43" fmla="*/ 238743 w 12088748"/>
                  <a:gd name="connsiteY43" fmla="*/ 10535057 h 13511369"/>
                  <a:gd name="connsiteX44" fmla="*/ 17287 w 12088748"/>
                  <a:gd name="connsiteY44" fmla="*/ 10430282 h 13511369"/>
                  <a:gd name="connsiteX45" fmla="*/ 78009 w 12088748"/>
                  <a:gd name="connsiteY45" fmla="*/ 10608625 h 13511369"/>
                  <a:gd name="connsiteX46" fmla="*/ 11334 w 12088748"/>
                  <a:gd name="connsiteY46" fmla="*/ 10787219 h 13511369"/>
                  <a:gd name="connsiteX47" fmla="*/ 112537 w 12088748"/>
                  <a:gd name="connsiteY47" fmla="*/ 11056551 h 13511369"/>
                  <a:gd name="connsiteX48" fmla="*/ 8953 w 12088748"/>
                  <a:gd name="connsiteY48" fmla="*/ 11234894 h 13511369"/>
                  <a:gd name="connsiteX49" fmla="*/ 17287 w 12088748"/>
                  <a:gd name="connsiteY49" fmla="*/ 11420882 h 13511369"/>
                  <a:gd name="connsiteX50" fmla="*/ 158972 w 12088748"/>
                  <a:gd name="connsiteY50" fmla="*/ 11470638 h 13511369"/>
                  <a:gd name="connsiteX51" fmla="*/ 455437 w 12088748"/>
                  <a:gd name="connsiteY51" fmla="*/ 11497082 h 13511369"/>
                  <a:gd name="connsiteX52" fmla="*/ 623315 w 12088748"/>
                  <a:gd name="connsiteY52" fmla="*/ 11544457 h 13511369"/>
                  <a:gd name="connsiteX53" fmla="*/ 737615 w 12088748"/>
                  <a:gd name="connsiteY53" fmla="*/ 11489688 h 13511369"/>
                  <a:gd name="connsiteX54" fmla="*/ 912637 w 12088748"/>
                  <a:gd name="connsiteY54" fmla="*/ 11535182 h 13511369"/>
                  <a:gd name="connsiteX55" fmla="*/ 1078134 w 12088748"/>
                  <a:gd name="connsiteY55" fmla="*/ 11413488 h 13511369"/>
                  <a:gd name="connsiteX56" fmla="*/ 1155524 w 12088748"/>
                  <a:gd name="connsiteY56" fmla="*/ 11470889 h 13511369"/>
                  <a:gd name="connsiteX57" fmla="*/ 1294828 w 12088748"/>
                  <a:gd name="connsiteY57" fmla="*/ 11496832 h 13511369"/>
                  <a:gd name="connsiteX58" fmla="*/ 1466278 w 12088748"/>
                  <a:gd name="connsiteY58" fmla="*/ 11508738 h 13511369"/>
                  <a:gd name="connsiteX59" fmla="*/ 1552003 w 12088748"/>
                  <a:gd name="connsiteY59" fmla="*/ 11573032 h 13511369"/>
                  <a:gd name="connsiteX60" fmla="*/ 1652015 w 12088748"/>
                  <a:gd name="connsiteY60" fmla="*/ 11580175 h 13511369"/>
                  <a:gd name="connsiteX61" fmla="*/ 1731787 w 12088748"/>
                  <a:gd name="connsiteY61" fmla="*/ 11592332 h 13511369"/>
                  <a:gd name="connsiteX62" fmla="*/ 1659159 w 12088748"/>
                  <a:gd name="connsiteY62" fmla="*/ 11737338 h 13511369"/>
                  <a:gd name="connsiteX63" fmla="*/ 1693687 w 12088748"/>
                  <a:gd name="connsiteY63" fmla="*/ 11992382 h 13511369"/>
                  <a:gd name="connsiteX64" fmla="*/ 1871090 w 12088748"/>
                  <a:gd name="connsiteY64" fmla="*/ 12130244 h 13511369"/>
                  <a:gd name="connsiteX65" fmla="*/ 1993724 w 12088748"/>
                  <a:gd name="connsiteY65" fmla="*/ 12056676 h 13511369"/>
                  <a:gd name="connsiteX66" fmla="*/ 2066353 w 12088748"/>
                  <a:gd name="connsiteY66" fmla="*/ 12104050 h 13511369"/>
                  <a:gd name="connsiteX67" fmla="*/ 2142553 w 12088748"/>
                  <a:gd name="connsiteY67" fmla="*/ 12034994 h 13511369"/>
                  <a:gd name="connsiteX68" fmla="*/ 2242565 w 12088748"/>
                  <a:gd name="connsiteY68" fmla="*/ 12058807 h 13511369"/>
                  <a:gd name="connsiteX69" fmla="*/ 2473547 w 12088748"/>
                  <a:gd name="connsiteY69" fmla="*/ 12008800 h 13511369"/>
                  <a:gd name="connsiteX70" fmla="*/ 2524743 w 12088748"/>
                  <a:gd name="connsiteY70" fmla="*/ 11899513 h 13511369"/>
                  <a:gd name="connsiteX71" fmla="*/ 2893837 w 12088748"/>
                  <a:gd name="connsiteY71" fmla="*/ 12030482 h 13511369"/>
                  <a:gd name="connsiteX72" fmla="*/ 2983134 w 12088748"/>
                  <a:gd name="connsiteY72" fmla="*/ 12018325 h 13511369"/>
                  <a:gd name="connsiteX73" fmla="*/ 3084337 w 12088748"/>
                  <a:gd name="connsiteY73" fmla="*/ 12182882 h 13511369"/>
                  <a:gd name="connsiteX74" fmla="*/ 3323653 w 12088748"/>
                  <a:gd name="connsiteY74" fmla="*/ 12127863 h 13511369"/>
                  <a:gd name="connsiteX75" fmla="*/ 3433190 w 12088748"/>
                  <a:gd name="connsiteY75" fmla="*/ 12196919 h 13511369"/>
                  <a:gd name="connsiteX76" fmla="*/ 3586781 w 12088748"/>
                  <a:gd name="connsiteY76" fmla="*/ 12266226 h 13511369"/>
                  <a:gd name="connsiteX77" fmla="*/ 3522487 w 12088748"/>
                  <a:gd name="connsiteY77" fmla="*/ 12387670 h 13511369"/>
                  <a:gd name="connsiteX78" fmla="*/ 3607022 w 12088748"/>
                  <a:gd name="connsiteY78" fmla="*/ 12592207 h 13511369"/>
                  <a:gd name="connsiteX79" fmla="*/ 3560587 w 12088748"/>
                  <a:gd name="connsiteY79" fmla="*/ 12773432 h 13511369"/>
                  <a:gd name="connsiteX80" fmla="*/ 3545109 w 12088748"/>
                  <a:gd name="connsiteY80" fmla="*/ 12987494 h 13511369"/>
                  <a:gd name="connsiteX81" fmla="*/ 3636787 w 12088748"/>
                  <a:gd name="connsiteY81" fmla="*/ 13211582 h 13511369"/>
                  <a:gd name="connsiteX82" fmla="*/ 3922537 w 12088748"/>
                  <a:gd name="connsiteY82" fmla="*/ 13440182 h 13511369"/>
                  <a:gd name="connsiteX83" fmla="*/ 4514278 w 12088748"/>
                  <a:gd name="connsiteY83" fmla="*/ 13511369 h 13511369"/>
                  <a:gd name="connsiteX84" fmla="*/ 4549996 w 12088748"/>
                  <a:gd name="connsiteY84" fmla="*/ 13442312 h 13511369"/>
                  <a:gd name="connsiteX85" fmla="*/ 4208287 w 12088748"/>
                  <a:gd name="connsiteY85" fmla="*/ 13154432 h 13511369"/>
                  <a:gd name="connsiteX86" fmla="*/ 4635722 w 12088748"/>
                  <a:gd name="connsiteY86" fmla="*/ 13268482 h 13511369"/>
                  <a:gd name="connsiteX87" fmla="*/ 4951237 w 12088748"/>
                  <a:gd name="connsiteY87" fmla="*/ 13268732 h 13511369"/>
                  <a:gd name="connsiteX88" fmla="*/ 5052440 w 12088748"/>
                  <a:gd name="connsiteY88" fmla="*/ 13058932 h 13511369"/>
                  <a:gd name="connsiteX89" fmla="*/ 5011959 w 12088748"/>
                  <a:gd name="connsiteY89" fmla="*/ 12985113 h 13511369"/>
                  <a:gd name="connsiteX90" fmla="*/ 5008387 w 12088748"/>
                  <a:gd name="connsiteY90" fmla="*/ 12678182 h 13511369"/>
                  <a:gd name="connsiteX91" fmla="*/ 5084587 w 12088748"/>
                  <a:gd name="connsiteY91" fmla="*/ 12563882 h 13511369"/>
                  <a:gd name="connsiteX92" fmla="*/ 5046487 w 12088748"/>
                  <a:gd name="connsiteY92" fmla="*/ 12225745 h 13511369"/>
                  <a:gd name="connsiteX93" fmla="*/ 5375100 w 12088748"/>
                  <a:gd name="connsiteY93" fmla="*/ 12097157 h 13511369"/>
                  <a:gd name="connsiteX94" fmla="*/ 5656087 w 12088748"/>
                  <a:gd name="connsiteY94" fmla="*/ 12180502 h 13511369"/>
                  <a:gd name="connsiteX95" fmla="*/ 5541787 w 12088748"/>
                  <a:gd name="connsiteY95" fmla="*/ 11249432 h 13511369"/>
                  <a:gd name="connsiteX96" fmla="*/ 5602510 w 12088748"/>
                  <a:gd name="connsiteY96" fmla="*/ 10722925 h 13511369"/>
                  <a:gd name="connsiteX97" fmla="*/ 5485827 w 12088748"/>
                  <a:gd name="connsiteY97" fmla="*/ 10663394 h 13511369"/>
                  <a:gd name="connsiteX98" fmla="*/ 5602509 w 12088748"/>
                  <a:gd name="connsiteY98" fmla="*/ 10701495 h 13511369"/>
                  <a:gd name="connsiteX99" fmla="*/ 5628703 w 12088748"/>
                  <a:gd name="connsiteY99" fmla="*/ 10160950 h 13511369"/>
                  <a:gd name="connsiteX100" fmla="*/ 5715618 w 12088748"/>
                  <a:gd name="connsiteY100" fmla="*/ 9775438 h 13511369"/>
                  <a:gd name="connsiteX101" fmla="*/ 5847778 w 12088748"/>
                  <a:gd name="connsiteY101" fmla="*/ 9408475 h 13511369"/>
                  <a:gd name="connsiteX102" fmla="*/ 5938265 w 12088748"/>
                  <a:gd name="connsiteY102" fmla="*/ 9196544 h 13511369"/>
                  <a:gd name="connsiteX103" fmla="*/ 5776340 w 12088748"/>
                  <a:gd name="connsiteY103" fmla="*/ 9329894 h 13511369"/>
                  <a:gd name="connsiteX104" fmla="*/ 5940647 w 12088748"/>
                  <a:gd name="connsiteY104" fmla="*/ 9137013 h 13511369"/>
                  <a:gd name="connsiteX105" fmla="*/ 5972794 w 12088748"/>
                  <a:gd name="connsiteY105" fmla="*/ 8956289 h 13511369"/>
                  <a:gd name="connsiteX106" fmla="*/ 5976365 w 12088748"/>
                  <a:gd name="connsiteY106" fmla="*/ 9087006 h 13511369"/>
                  <a:gd name="connsiteX107" fmla="*/ 6458567 w 12088748"/>
                  <a:gd name="connsiteY107" fmla="*/ 8201432 h 13511369"/>
                  <a:gd name="connsiteX108" fmla="*/ 6221634 w 12088748"/>
                  <a:gd name="connsiteY108" fmla="*/ 8101170 h 13511369"/>
                  <a:gd name="connsiteX109" fmla="*/ 6443090 w 12088748"/>
                  <a:gd name="connsiteY109" fmla="*/ 8110694 h 13511369"/>
                  <a:gd name="connsiteX110" fmla="*/ 6713363 w 12088748"/>
                  <a:gd name="connsiteY110" fmla="*/ 8074975 h 13511369"/>
                  <a:gd name="connsiteX111" fmla="*/ 6872907 w 12088748"/>
                  <a:gd name="connsiteY111" fmla="*/ 8032113 h 13511369"/>
                  <a:gd name="connsiteX112" fmla="*/ 6802659 w 12088748"/>
                  <a:gd name="connsiteY112" fmla="*/ 7972582 h 13511369"/>
                  <a:gd name="connsiteX113" fmla="*/ 6894339 w 12088748"/>
                  <a:gd name="connsiteY113" fmla="*/ 7846626 h 13511369"/>
                  <a:gd name="connsiteX114" fmla="*/ 6997921 w 12088748"/>
                  <a:gd name="connsiteY114" fmla="*/ 7867807 h 13511369"/>
                  <a:gd name="connsiteX115" fmla="*/ 7034832 w 12088748"/>
                  <a:gd name="connsiteY115" fmla="*/ 7793990 h 13511369"/>
                  <a:gd name="connsiteX116" fmla="*/ 6961013 w 12088748"/>
                  <a:gd name="connsiteY116" fmla="*/ 7693975 h 13511369"/>
                  <a:gd name="connsiteX117" fmla="*/ 6927676 w 12088748"/>
                  <a:gd name="connsiteY117" fmla="*/ 7596344 h 13511369"/>
                  <a:gd name="connsiteX118" fmla="*/ 6837187 w 12088748"/>
                  <a:gd name="connsiteY118" fmla="*/ 7591832 h 13511369"/>
                  <a:gd name="connsiteX119" fmla="*/ 6763369 w 12088748"/>
                  <a:gd name="connsiteY119" fmla="*/ 7674925 h 13511369"/>
                  <a:gd name="connsiteX120" fmla="*/ 6627637 w 12088748"/>
                  <a:gd name="connsiteY120" fmla="*/ 7687082 h 13511369"/>
                  <a:gd name="connsiteX121" fmla="*/ 6687169 w 12088748"/>
                  <a:gd name="connsiteY121" fmla="*/ 7617775 h 13511369"/>
                  <a:gd name="connsiteX122" fmla="*/ 6699076 w 12088748"/>
                  <a:gd name="connsiteY122" fmla="*/ 7529669 h 13511369"/>
                  <a:gd name="connsiteX123" fmla="*/ 6720506 w 12088748"/>
                  <a:gd name="connsiteY123" fmla="*/ 7467756 h 13511369"/>
                  <a:gd name="connsiteX124" fmla="*/ 6684787 w 12088748"/>
                  <a:gd name="connsiteY124" fmla="*/ 7401332 h 13511369"/>
                  <a:gd name="connsiteX125" fmla="*/ 6620494 w 12088748"/>
                  <a:gd name="connsiteY125" fmla="*/ 7432038 h 13511369"/>
                  <a:gd name="connsiteX126" fmla="*/ 6618112 w 12088748"/>
                  <a:gd name="connsiteY126" fmla="*/ 7351326 h 13511369"/>
                  <a:gd name="connsiteX127" fmla="*/ 6837188 w 12088748"/>
                  <a:gd name="connsiteY127" fmla="*/ 7243919 h 13511369"/>
                  <a:gd name="connsiteX128" fmla="*/ 6801469 w 12088748"/>
                  <a:gd name="connsiteY128" fmla="*/ 7089138 h 13511369"/>
                  <a:gd name="connsiteX129" fmla="*/ 6877669 w 12088748"/>
                  <a:gd name="connsiteY129" fmla="*/ 7072469 h 13511369"/>
                  <a:gd name="connsiteX130" fmla="*/ 6856237 w 12088748"/>
                  <a:gd name="connsiteY130" fmla="*/ 6982232 h 13511369"/>
                  <a:gd name="connsiteX131" fmla="*/ 6961013 w 12088748"/>
                  <a:gd name="connsiteY131" fmla="*/ 6984363 h 13511369"/>
                  <a:gd name="connsiteX132" fmla="*/ 7003876 w 12088748"/>
                  <a:gd name="connsiteY132" fmla="*/ 6903400 h 13511369"/>
                  <a:gd name="connsiteX133" fmla="*/ 7106269 w 12088748"/>
                  <a:gd name="connsiteY133" fmla="*/ 6936738 h 13511369"/>
                  <a:gd name="connsiteX134" fmla="*/ 7180088 w 12088748"/>
                  <a:gd name="connsiteY134" fmla="*/ 7039132 h 13511369"/>
                  <a:gd name="connsiteX135" fmla="*/ 7246763 w 12088748"/>
                  <a:gd name="connsiteY135" fmla="*/ 6979600 h 13511369"/>
                  <a:gd name="connsiteX136" fmla="*/ 7187232 w 12088748"/>
                  <a:gd name="connsiteY136" fmla="*/ 6843869 h 13511369"/>
                  <a:gd name="connsiteX137" fmla="*/ 7244381 w 12088748"/>
                  <a:gd name="connsiteY137" fmla="*/ 6896506 h 13511369"/>
                  <a:gd name="connsiteX138" fmla="*/ 7361063 w 12088748"/>
                  <a:gd name="connsiteY138" fmla="*/ 6934357 h 13511369"/>
                  <a:gd name="connsiteX139" fmla="*/ 7434882 w 12088748"/>
                  <a:gd name="connsiteY139" fmla="*/ 7006046 h 13511369"/>
                  <a:gd name="connsiteX140" fmla="*/ 7403926 w 12088748"/>
                  <a:gd name="connsiteY140" fmla="*/ 7144158 h 13511369"/>
                  <a:gd name="connsiteX141" fmla="*/ 7475363 w 12088748"/>
                  <a:gd name="connsiteY141" fmla="*/ 7108439 h 13511369"/>
                  <a:gd name="connsiteX142" fmla="*/ 7465837 w 12088748"/>
                  <a:gd name="connsiteY142" fmla="*/ 7077482 h 13511369"/>
                  <a:gd name="connsiteX143" fmla="*/ 7542038 w 12088748"/>
                  <a:gd name="connsiteY143" fmla="*/ 7163208 h 13511369"/>
                  <a:gd name="connsiteX144" fmla="*/ 7477744 w 12088748"/>
                  <a:gd name="connsiteY144" fmla="*/ 7244171 h 13511369"/>
                  <a:gd name="connsiteX145" fmla="*/ 7542037 w 12088748"/>
                  <a:gd name="connsiteY145" fmla="*/ 7325132 h 13511369"/>
                  <a:gd name="connsiteX146" fmla="*/ 7468219 w 12088748"/>
                  <a:gd name="connsiteY146" fmla="*/ 7344183 h 13511369"/>
                  <a:gd name="connsiteX147" fmla="*/ 7375351 w 12088748"/>
                  <a:gd name="connsiteY147" fmla="*/ 7296558 h 13511369"/>
                  <a:gd name="connsiteX148" fmla="*/ 7327726 w 12088748"/>
                  <a:gd name="connsiteY148" fmla="*/ 7406096 h 13511369"/>
                  <a:gd name="connsiteX149" fmla="*/ 7403926 w 12088748"/>
                  <a:gd name="connsiteY149" fmla="*/ 7425146 h 13511369"/>
                  <a:gd name="connsiteX150" fmla="*/ 7458694 w 12088748"/>
                  <a:gd name="connsiteY150" fmla="*/ 7484677 h 13511369"/>
                  <a:gd name="connsiteX151" fmla="*/ 7484888 w 12088748"/>
                  <a:gd name="connsiteY151" fmla="*/ 7515382 h 13511369"/>
                  <a:gd name="connsiteX152" fmla="*/ 7505128 w 12088748"/>
                  <a:gd name="connsiteY152" fmla="*/ 7467755 h 13511369"/>
                  <a:gd name="connsiteX153" fmla="*/ 7563469 w 12088748"/>
                  <a:gd name="connsiteY153" fmla="*/ 7529921 h 13511369"/>
                  <a:gd name="connsiteX154" fmla="*/ 7656338 w 12088748"/>
                  <a:gd name="connsiteY154" fmla="*/ 7615646 h 13511369"/>
                  <a:gd name="connsiteX155" fmla="*/ 7656338 w 12088748"/>
                  <a:gd name="connsiteY155" fmla="*/ 7510871 h 13511369"/>
                  <a:gd name="connsiteX156" fmla="*/ 7830168 w 12088748"/>
                  <a:gd name="connsiteY156" fmla="*/ 7606120 h 13511369"/>
                  <a:gd name="connsiteX157" fmla="*/ 7723013 w 12088748"/>
                  <a:gd name="connsiteY157" fmla="*/ 7370377 h 13511369"/>
                  <a:gd name="connsiteX158" fmla="*/ 7725394 w 12088748"/>
                  <a:gd name="connsiteY158" fmla="*/ 7234646 h 13511369"/>
                  <a:gd name="connsiteX159" fmla="*/ 7630144 w 12088748"/>
                  <a:gd name="connsiteY159" fmla="*/ 7206071 h 13511369"/>
                  <a:gd name="connsiteX160" fmla="*/ 7694437 w 12088748"/>
                  <a:gd name="connsiteY160" fmla="*/ 7039382 h 13511369"/>
                  <a:gd name="connsiteX161" fmla="*/ 8392144 w 12088748"/>
                  <a:gd name="connsiteY161" fmla="*/ 6653621 h 13511369"/>
                  <a:gd name="connsiteX162" fmla="*/ 8720757 w 12088748"/>
                  <a:gd name="connsiteY162" fmla="*/ 6591708 h 13511369"/>
                  <a:gd name="connsiteX163" fmla="*/ 8739807 w 12088748"/>
                  <a:gd name="connsiteY163" fmla="*/ 6696483 h 13511369"/>
                  <a:gd name="connsiteX164" fmla="*/ 8813626 w 12088748"/>
                  <a:gd name="connsiteY164" fmla="*/ 6701246 h 13511369"/>
                  <a:gd name="connsiteX165" fmla="*/ 8789812 w 12088748"/>
                  <a:gd name="connsiteY165" fmla="*/ 6548844 h 13511369"/>
                  <a:gd name="connsiteX166" fmla="*/ 9332737 w 12088748"/>
                  <a:gd name="connsiteY166" fmla="*/ 6544082 h 13511369"/>
                  <a:gd name="connsiteX167" fmla="*/ 9520856 w 12088748"/>
                  <a:gd name="connsiteY167" fmla="*/ 6494075 h 13511369"/>
                  <a:gd name="connsiteX168" fmla="*/ 9647062 w 12088748"/>
                  <a:gd name="connsiteY168" fmla="*/ 6298813 h 13511369"/>
                  <a:gd name="connsiteX169" fmla="*/ 9923287 w 12088748"/>
                  <a:gd name="connsiteY169" fmla="*/ 6334532 h 13511369"/>
                  <a:gd name="connsiteX170" fmla="*/ 9887569 w 12088748"/>
                  <a:gd name="connsiteY170" fmla="*/ 6420258 h 13511369"/>
                  <a:gd name="connsiteX171" fmla="*/ 9744694 w 12088748"/>
                  <a:gd name="connsiteY171" fmla="*/ 6434546 h 13511369"/>
                  <a:gd name="connsiteX172" fmla="*/ 9813749 w 12088748"/>
                  <a:gd name="connsiteY172" fmla="*/ 6489313 h 13511369"/>
                  <a:gd name="connsiteX173" fmla="*/ 9682782 w 12088748"/>
                  <a:gd name="connsiteY173" fmla="*/ 6517889 h 13511369"/>
                  <a:gd name="connsiteX174" fmla="*/ 9556576 w 12088748"/>
                  <a:gd name="connsiteY174" fmla="*/ 6508364 h 13511369"/>
                  <a:gd name="connsiteX175" fmla="*/ 9470850 w 12088748"/>
                  <a:gd name="connsiteY175" fmla="*/ 6544082 h 13511369"/>
                  <a:gd name="connsiteX176" fmla="*/ 9439894 w 12088748"/>
                  <a:gd name="connsiteY176" fmla="*/ 6848883 h 13511369"/>
                  <a:gd name="connsiteX177" fmla="*/ 9601819 w 12088748"/>
                  <a:gd name="connsiteY177" fmla="*/ 6882220 h 13511369"/>
                  <a:gd name="connsiteX178" fmla="*/ 9808987 w 12088748"/>
                  <a:gd name="connsiteY178" fmla="*/ 6696482 h 13511369"/>
                  <a:gd name="connsiteX179" fmla="*/ 9847088 w 12088748"/>
                  <a:gd name="connsiteY179" fmla="*/ 6794114 h 13511369"/>
                  <a:gd name="connsiteX180" fmla="*/ 9994726 w 12088748"/>
                  <a:gd name="connsiteY180" fmla="*/ 6717914 h 13511369"/>
                  <a:gd name="connsiteX181" fmla="*/ 9894713 w 12088748"/>
                  <a:gd name="connsiteY181" fmla="*/ 6956040 h 13511369"/>
                  <a:gd name="connsiteX182" fmla="*/ 10037588 w 12088748"/>
                  <a:gd name="connsiteY182" fmla="*/ 6898889 h 13511369"/>
                  <a:gd name="connsiteX183" fmla="*/ 10004251 w 12088748"/>
                  <a:gd name="connsiteY183" fmla="*/ 6986996 h 13511369"/>
                  <a:gd name="connsiteX184" fmla="*/ 10235232 w 12088748"/>
                  <a:gd name="connsiteY184" fmla="*/ 6984614 h 13511369"/>
                  <a:gd name="connsiteX185" fmla="*/ 10075687 w 12088748"/>
                  <a:gd name="connsiteY185" fmla="*/ 7039382 h 13511369"/>
                  <a:gd name="connsiteX186" fmla="*/ 9966151 w 12088748"/>
                  <a:gd name="connsiteY186" fmla="*/ 7096533 h 13511369"/>
                  <a:gd name="connsiteX187" fmla="*/ 9847088 w 12088748"/>
                  <a:gd name="connsiteY187" fmla="*/ 7210833 h 13511369"/>
                  <a:gd name="connsiteX188" fmla="*/ 9882806 w 12088748"/>
                  <a:gd name="connsiteY188" fmla="*/ 7270363 h 13511369"/>
                  <a:gd name="connsiteX189" fmla="*/ 9925669 w 12088748"/>
                  <a:gd name="connsiteY189" fmla="*/ 7320371 h 13511369"/>
                  <a:gd name="connsiteX190" fmla="*/ 10004251 w 12088748"/>
                  <a:gd name="connsiteY190" fmla="*/ 7287033 h 13511369"/>
                  <a:gd name="connsiteX191" fmla="*/ 10016156 w 12088748"/>
                  <a:gd name="connsiteY191" fmla="*/ 7348944 h 13511369"/>
                  <a:gd name="connsiteX192" fmla="*/ 10130457 w 12088748"/>
                  <a:gd name="connsiteY192" fmla="*/ 7210833 h 13511369"/>
                  <a:gd name="connsiteX193" fmla="*/ 10166176 w 12088748"/>
                  <a:gd name="connsiteY193" fmla="*/ 7356089 h 13511369"/>
                  <a:gd name="connsiteX194" fmla="*/ 10261426 w 12088748"/>
                  <a:gd name="connsiteY194" fmla="*/ 7239408 h 13511369"/>
                  <a:gd name="connsiteX195" fmla="*/ 10287619 w 12088748"/>
                  <a:gd name="connsiteY195" fmla="*/ 7401332 h 13511369"/>
                  <a:gd name="connsiteX196" fmla="*/ 10361437 w 12088748"/>
                  <a:gd name="connsiteY196" fmla="*/ 7477532 h 13511369"/>
                  <a:gd name="connsiteX197" fmla="*/ 10151887 w 12088748"/>
                  <a:gd name="connsiteY197" fmla="*/ 7591832 h 13511369"/>
                  <a:gd name="connsiteX198" fmla="*/ 10304288 w 12088748"/>
                  <a:gd name="connsiteY198" fmla="*/ 7741852 h 13511369"/>
                  <a:gd name="connsiteX199" fmla="*/ 10335244 w 12088748"/>
                  <a:gd name="connsiteY199" fmla="*/ 7644221 h 13511369"/>
                  <a:gd name="connsiteX200" fmla="*/ 10406680 w 12088748"/>
                  <a:gd name="connsiteY200" fmla="*/ 7732326 h 13511369"/>
                  <a:gd name="connsiteX201" fmla="*/ 10528126 w 12088748"/>
                  <a:gd name="connsiteY201" fmla="*/ 7691846 h 13511369"/>
                  <a:gd name="connsiteX202" fmla="*/ 10532887 w 12088748"/>
                  <a:gd name="connsiteY202" fmla="*/ 7777570 h 13511369"/>
                  <a:gd name="connsiteX203" fmla="*/ 10530506 w 12088748"/>
                  <a:gd name="connsiteY203" fmla="*/ 7875200 h 13511369"/>
                  <a:gd name="connsiteX204" fmla="*/ 10640043 w 12088748"/>
                  <a:gd name="connsiteY204" fmla="*/ 7837101 h 13511369"/>
                  <a:gd name="connsiteX205" fmla="*/ 10680526 w 12088748"/>
                  <a:gd name="connsiteY205" fmla="*/ 8075227 h 13511369"/>
                  <a:gd name="connsiteX206" fmla="*/ 10818637 w 12088748"/>
                  <a:gd name="connsiteY206" fmla="*/ 8106182 h 13511369"/>
                  <a:gd name="connsiteX207" fmla="*/ 10832925 w 12088748"/>
                  <a:gd name="connsiteY207" fmla="*/ 7815670 h 13511369"/>
                  <a:gd name="connsiteX208" fmla="*/ 10923413 w 12088748"/>
                  <a:gd name="connsiteY208" fmla="*/ 7791858 h 13511369"/>
                  <a:gd name="connsiteX209" fmla="*/ 10992469 w 12088748"/>
                  <a:gd name="connsiteY209" fmla="*/ 7620407 h 13511369"/>
                  <a:gd name="connsiteX210" fmla="*/ 10954369 w 12088748"/>
                  <a:gd name="connsiteY210" fmla="*/ 7491821 h 13511369"/>
                  <a:gd name="connsiteX211" fmla="*/ 10859119 w 12088748"/>
                  <a:gd name="connsiteY211" fmla="*/ 7479913 h 13511369"/>
                  <a:gd name="connsiteX212" fmla="*/ 10906743 w 12088748"/>
                  <a:gd name="connsiteY212" fmla="*/ 7360851 h 13511369"/>
                  <a:gd name="connsiteX213" fmla="*/ 10801969 w 12088748"/>
                  <a:gd name="connsiteY213" fmla="*/ 7289414 h 13511369"/>
                  <a:gd name="connsiteX214" fmla="*/ 10761487 w 12088748"/>
                  <a:gd name="connsiteY214" fmla="*/ 7058432 h 13511369"/>
                  <a:gd name="connsiteX215" fmla="*/ 10443987 w 12088748"/>
                  <a:gd name="connsiteY215" fmla="*/ 7020332 h 13511369"/>
                  <a:gd name="connsiteX216" fmla="*/ 10513838 w 12088748"/>
                  <a:gd name="connsiteY216" fmla="*/ 6915558 h 13511369"/>
                  <a:gd name="connsiteX217" fmla="*/ 10637663 w 12088748"/>
                  <a:gd name="connsiteY217" fmla="*/ 6896508 h 13511369"/>
                  <a:gd name="connsiteX218" fmla="*/ 10647187 w 12088748"/>
                  <a:gd name="connsiteY218" fmla="*/ 6810782 h 13511369"/>
                  <a:gd name="connsiteX219" fmla="*/ 10859912 w 12088748"/>
                  <a:gd name="connsiteY219" fmla="*/ 6899682 h 13511369"/>
                  <a:gd name="connsiteX220" fmla="*/ 10875787 w 12088748"/>
                  <a:gd name="connsiteY220" fmla="*/ 6677432 h 13511369"/>
                  <a:gd name="connsiteX221" fmla="*/ 10666237 w 12088748"/>
                  <a:gd name="connsiteY221" fmla="*/ 6772682 h 13511369"/>
                  <a:gd name="connsiteX222" fmla="*/ 10590037 w 12088748"/>
                  <a:gd name="connsiteY222" fmla="*/ 6544082 h 13511369"/>
                  <a:gd name="connsiteX223" fmla="*/ 10361437 w 12088748"/>
                  <a:gd name="connsiteY223" fmla="*/ 6753632 h 13511369"/>
                  <a:gd name="connsiteX224" fmla="*/ 10374138 w 12088748"/>
                  <a:gd name="connsiteY224" fmla="*/ 6588533 h 13511369"/>
                  <a:gd name="connsiteX225" fmla="*/ 10386837 w 12088748"/>
                  <a:gd name="connsiteY225" fmla="*/ 6464707 h 13511369"/>
                  <a:gd name="connsiteX226" fmla="*/ 10331672 w 12088748"/>
                  <a:gd name="connsiteY226" fmla="*/ 6436675 h 13511369"/>
                  <a:gd name="connsiteX227" fmla="*/ 10278888 w 12088748"/>
                  <a:gd name="connsiteY227" fmla="*/ 6452008 h 13511369"/>
                  <a:gd name="connsiteX228" fmla="*/ 10158237 w 12088748"/>
                  <a:gd name="connsiteY228" fmla="*/ 6236107 h 13511369"/>
                  <a:gd name="connsiteX229" fmla="*/ 10323338 w 12088748"/>
                  <a:gd name="connsiteY229" fmla="*/ 6274208 h 13511369"/>
                  <a:gd name="connsiteX230" fmla="*/ 10564638 w 12088748"/>
                  <a:gd name="connsiteY230" fmla="*/ 6274208 h 13511369"/>
                  <a:gd name="connsiteX231" fmla="*/ 10694812 w 12088748"/>
                  <a:gd name="connsiteY231" fmla="*/ 6134507 h 13511369"/>
                  <a:gd name="connsiteX232" fmla="*/ 10593213 w 12088748"/>
                  <a:gd name="connsiteY232" fmla="*/ 6023383 h 13511369"/>
                  <a:gd name="connsiteX233" fmla="*/ 10380487 w 12088748"/>
                  <a:gd name="connsiteY233" fmla="*/ 5975757 h 13511369"/>
                  <a:gd name="connsiteX234" fmla="*/ 10561462 w 12088748"/>
                  <a:gd name="connsiteY234" fmla="*/ 5845582 h 13511369"/>
                  <a:gd name="connsiteX235" fmla="*/ 10507488 w 12088748"/>
                  <a:gd name="connsiteY235" fmla="*/ 5728108 h 13511369"/>
                  <a:gd name="connsiteX236" fmla="*/ 10561463 w 12088748"/>
                  <a:gd name="connsiteY236" fmla="*/ 5607458 h 13511369"/>
                  <a:gd name="connsiteX237" fmla="*/ 10523362 w 12088748"/>
                  <a:gd name="connsiteY237" fmla="*/ 5604282 h 13511369"/>
                  <a:gd name="connsiteX238" fmla="*/ 10488438 w 12088748"/>
                  <a:gd name="connsiteY238" fmla="*/ 5528083 h 13511369"/>
                  <a:gd name="connsiteX239" fmla="*/ 10329687 w 12088748"/>
                  <a:gd name="connsiteY239" fmla="*/ 5375682 h 13511369"/>
                  <a:gd name="connsiteX240" fmla="*/ 10599563 w 12088748"/>
                  <a:gd name="connsiteY240" fmla="*/ 5480458 h 13511369"/>
                  <a:gd name="connsiteX241" fmla="*/ 10742437 w 12088748"/>
                  <a:gd name="connsiteY241" fmla="*/ 5439182 h 13511369"/>
                  <a:gd name="connsiteX242" fmla="*/ 10717038 w 12088748"/>
                  <a:gd name="connsiteY242" fmla="*/ 5686833 h 13511369"/>
                  <a:gd name="connsiteX243" fmla="*/ 10894837 w 12088748"/>
                  <a:gd name="connsiteY243" fmla="*/ 5724932 h 13511369"/>
                  <a:gd name="connsiteX244" fmla="*/ 10951988 w 12088748"/>
                  <a:gd name="connsiteY244" fmla="*/ 5550308 h 13511369"/>
                  <a:gd name="connsiteX245" fmla="*/ 10993262 w 12088748"/>
                  <a:gd name="connsiteY245" fmla="*/ 5321707 h 13511369"/>
                  <a:gd name="connsiteX246" fmla="*/ 10913888 w 12088748"/>
                  <a:gd name="connsiteY246" fmla="*/ 5118508 h 13511369"/>
                  <a:gd name="connsiteX247" fmla="*/ 10856737 w 12088748"/>
                  <a:gd name="connsiteY247" fmla="*/ 5020082 h 13511369"/>
                  <a:gd name="connsiteX248" fmla="*/ 10777363 w 12088748"/>
                  <a:gd name="connsiteY248" fmla="*/ 5137558 h 13511369"/>
                  <a:gd name="connsiteX249" fmla="*/ 10707513 w 12088748"/>
                  <a:gd name="connsiteY249" fmla="*/ 5096283 h 13511369"/>
                  <a:gd name="connsiteX250" fmla="*/ 10675763 w 12088748"/>
                  <a:gd name="connsiteY250" fmla="*/ 5216933 h 13511369"/>
                  <a:gd name="connsiteX251" fmla="*/ 10574162 w 12088748"/>
                  <a:gd name="connsiteY251" fmla="*/ 5220107 h 13511369"/>
                  <a:gd name="connsiteX252" fmla="*/ 10494787 w 12088748"/>
                  <a:gd name="connsiteY252" fmla="*/ 5077232 h 13511369"/>
                  <a:gd name="connsiteX253" fmla="*/ 10456687 w 12088748"/>
                  <a:gd name="connsiteY253" fmla="*/ 4924832 h 13511369"/>
                  <a:gd name="connsiteX254" fmla="*/ 10240787 w 12088748"/>
                  <a:gd name="connsiteY254" fmla="*/ 4928007 h 13511369"/>
                  <a:gd name="connsiteX255" fmla="*/ 10266187 w 12088748"/>
                  <a:gd name="connsiteY255" fmla="*/ 5153432 h 13511369"/>
                  <a:gd name="connsiteX256" fmla="*/ 10228088 w 12088748"/>
                  <a:gd name="connsiteY256" fmla="*/ 4959758 h 13511369"/>
                  <a:gd name="connsiteX257" fmla="*/ 10183637 w 12088748"/>
                  <a:gd name="connsiteY257" fmla="*/ 4972457 h 13511369"/>
                  <a:gd name="connsiteX258" fmla="*/ 10113787 w 12088748"/>
                  <a:gd name="connsiteY258" fmla="*/ 4861332 h 13511369"/>
                  <a:gd name="connsiteX259" fmla="*/ 10018538 w 12088748"/>
                  <a:gd name="connsiteY259" fmla="*/ 4931183 h 13511369"/>
                  <a:gd name="connsiteX260" fmla="*/ 9862962 w 12088748"/>
                  <a:gd name="connsiteY260" fmla="*/ 5058182 h 13511369"/>
                  <a:gd name="connsiteX261" fmla="*/ 10228087 w 12088748"/>
                  <a:gd name="connsiteY261" fmla="*/ 4724807 h 13511369"/>
                  <a:gd name="connsiteX262" fmla="*/ 10372550 w 12088748"/>
                  <a:gd name="connsiteY262" fmla="*/ 4634321 h 13511369"/>
                  <a:gd name="connsiteX263" fmla="*/ 10590037 w 12088748"/>
                  <a:gd name="connsiteY263" fmla="*/ 4581932 h 13511369"/>
                  <a:gd name="connsiteX264" fmla="*/ 10628138 w 12088748"/>
                  <a:gd name="connsiteY264" fmla="*/ 4461283 h 13511369"/>
                  <a:gd name="connsiteX265" fmla="*/ 10799588 w 12088748"/>
                  <a:gd name="connsiteY265" fmla="*/ 4334283 h 13511369"/>
                  <a:gd name="connsiteX266" fmla="*/ 10831337 w 12088748"/>
                  <a:gd name="connsiteY266" fmla="*/ 4080282 h 13511369"/>
                  <a:gd name="connsiteX267" fmla="*/ 10599562 w 12088748"/>
                  <a:gd name="connsiteY267" fmla="*/ 3997732 h 13511369"/>
                  <a:gd name="connsiteX268" fmla="*/ 10282063 w 12088748"/>
                  <a:gd name="connsiteY268" fmla="*/ 3950108 h 13511369"/>
                  <a:gd name="connsiteX269" fmla="*/ 10151887 w 12088748"/>
                  <a:gd name="connsiteY269" fmla="*/ 4010432 h 13511369"/>
                  <a:gd name="connsiteX270" fmla="*/ 10177288 w 12088748"/>
                  <a:gd name="connsiteY270" fmla="*/ 3845333 h 13511369"/>
                  <a:gd name="connsiteX271" fmla="*/ 10126488 w 12088748"/>
                  <a:gd name="connsiteY271" fmla="*/ 3670708 h 13511369"/>
                  <a:gd name="connsiteX272" fmla="*/ 10240787 w 12088748"/>
                  <a:gd name="connsiteY272" fmla="*/ 3708807 h 13511369"/>
                  <a:gd name="connsiteX273" fmla="*/ 10361438 w 12088748"/>
                  <a:gd name="connsiteY273" fmla="*/ 3600858 h 13511369"/>
                  <a:gd name="connsiteX274" fmla="*/ 10551938 w 12088748"/>
                  <a:gd name="connsiteY274" fmla="*/ 3661183 h 13511369"/>
                  <a:gd name="connsiteX275" fmla="*/ 10564638 w 12088748"/>
                  <a:gd name="connsiteY275" fmla="*/ 3477033 h 13511369"/>
                  <a:gd name="connsiteX276" fmla="*/ 10704337 w 12088748"/>
                  <a:gd name="connsiteY276" fmla="*/ 3515132 h 13511369"/>
                  <a:gd name="connsiteX277" fmla="*/ 10818637 w 12088748"/>
                  <a:gd name="connsiteY277" fmla="*/ 3210332 h 13511369"/>
                  <a:gd name="connsiteX278" fmla="*/ 10920238 w 12088748"/>
                  <a:gd name="connsiteY278" fmla="*/ 3299233 h 13511369"/>
                  <a:gd name="connsiteX279" fmla="*/ 11059937 w 12088748"/>
                  <a:gd name="connsiteY279" fmla="*/ 3283357 h 13511369"/>
                  <a:gd name="connsiteX280" fmla="*/ 11094862 w 12088748"/>
                  <a:gd name="connsiteY280" fmla="*/ 3508782 h 13511369"/>
                  <a:gd name="connsiteX281" fmla="*/ 11171063 w 12088748"/>
                  <a:gd name="connsiteY281" fmla="*/ 3251608 h 13511369"/>
                  <a:gd name="connsiteX282" fmla="*/ 11094863 w 12088748"/>
                  <a:gd name="connsiteY282" fmla="*/ 3165883 h 13511369"/>
                  <a:gd name="connsiteX283" fmla="*/ 11180587 w 12088748"/>
                  <a:gd name="connsiteY283" fmla="*/ 2911882 h 13511369"/>
                  <a:gd name="connsiteX284" fmla="*/ 10999613 w 12088748"/>
                  <a:gd name="connsiteY284" fmla="*/ 2988083 h 13511369"/>
                  <a:gd name="connsiteX285" fmla="*/ 10971037 w 12088748"/>
                  <a:gd name="connsiteY285" fmla="*/ 2918232 h 13511369"/>
                  <a:gd name="connsiteX286" fmla="*/ 10780537 w 12088748"/>
                  <a:gd name="connsiteY286" fmla="*/ 2715032 h 13511369"/>
                  <a:gd name="connsiteX287" fmla="*/ 10748788 w 12088748"/>
                  <a:gd name="connsiteY287" fmla="*/ 2530883 h 13511369"/>
                  <a:gd name="connsiteX288" fmla="*/ 10717038 w 12088748"/>
                  <a:gd name="connsiteY288" fmla="*/ 2435633 h 13511369"/>
                  <a:gd name="connsiteX289" fmla="*/ 10818637 w 12088748"/>
                  <a:gd name="connsiteY289" fmla="*/ 2334032 h 13511369"/>
                  <a:gd name="connsiteX290" fmla="*/ 11078988 w 12088748"/>
                  <a:gd name="connsiteY290" fmla="*/ 2099083 h 13511369"/>
                  <a:gd name="connsiteX291" fmla="*/ 11199637 w 12088748"/>
                  <a:gd name="connsiteY291" fmla="*/ 2118132 h 13511369"/>
                  <a:gd name="connsiteX292" fmla="*/ 11269488 w 12088748"/>
                  <a:gd name="connsiteY292" fmla="*/ 2029233 h 13511369"/>
                  <a:gd name="connsiteX293" fmla="*/ 11504437 w 12088748"/>
                  <a:gd name="connsiteY293" fmla="*/ 1921282 h 13511369"/>
                  <a:gd name="connsiteX294" fmla="*/ 11358388 w 12088748"/>
                  <a:gd name="connsiteY294" fmla="*/ 1851433 h 13511369"/>
                  <a:gd name="connsiteX295" fmla="*/ 11275837 w 12088748"/>
                  <a:gd name="connsiteY295" fmla="*/ 1705382 h 13511369"/>
                  <a:gd name="connsiteX296" fmla="*/ 11377437 w 12088748"/>
                  <a:gd name="connsiteY296" fmla="*/ 1279932 h 13511369"/>
                  <a:gd name="connsiteX297" fmla="*/ 11256787 w 12088748"/>
                  <a:gd name="connsiteY297" fmla="*/ 1019582 h 13511369"/>
                  <a:gd name="connsiteX298" fmla="*/ 11478244 w 12088748"/>
                  <a:gd name="connsiteY298" fmla="*/ 1355338 h 13511369"/>
                  <a:gd name="connsiteX299" fmla="*/ 11562778 w 12088748"/>
                  <a:gd name="connsiteY299" fmla="*/ 1269363 h 13511369"/>
                  <a:gd name="connsiteX300" fmla="*/ 11655250 w 12088748"/>
                  <a:gd name="connsiteY300" fmla="*/ 1156107 h 13511369"/>
                  <a:gd name="connsiteX301" fmla="*/ 11891787 w 12088748"/>
                  <a:gd name="connsiteY301" fmla="*/ 1476782 h 13511369"/>
                  <a:gd name="connsiteX302" fmla="*/ 11946159 w 12088748"/>
                  <a:gd name="connsiteY302" fmla="*/ 1559875 h 13511369"/>
                  <a:gd name="connsiteX303" fmla="*/ 12088637 w 12088748"/>
                  <a:gd name="connsiteY303" fmla="*/ 1578383 h 13511369"/>
                  <a:gd name="connsiteX304" fmla="*/ 11923537 w 12088748"/>
                  <a:gd name="connsiteY304" fmla="*/ 1133883 h 13511369"/>
                  <a:gd name="connsiteX305" fmla="*/ 11910837 w 12088748"/>
                  <a:gd name="connsiteY305" fmla="*/ 917982 h 13511369"/>
                  <a:gd name="connsiteX306" fmla="*/ 11777487 w 12088748"/>
                  <a:gd name="connsiteY306" fmla="*/ 721132 h 13511369"/>
                  <a:gd name="connsiteX307" fmla="*/ 11752087 w 12088748"/>
                  <a:gd name="connsiteY307" fmla="*/ 448082 h 13511369"/>
                  <a:gd name="connsiteX308" fmla="*/ 11294887 w 12088748"/>
                  <a:gd name="connsiteY308" fmla="*/ 168683 h 13511369"/>
                  <a:gd name="connsiteX309" fmla="*/ 11180587 w 12088748"/>
                  <a:gd name="connsiteY309" fmla="*/ 67082 h 13511369"/>
                  <a:gd name="connsiteX310" fmla="*/ 10774187 w 12088748"/>
                  <a:gd name="connsiteY310" fmla="*/ 86132 h 13511369"/>
                  <a:gd name="connsiteX311" fmla="*/ 10507487 w 12088748"/>
                  <a:gd name="connsiteY311" fmla="*/ 41682 h 13511369"/>
                  <a:gd name="connsiteX312" fmla="*/ 10434065 w 12088748"/>
                  <a:gd name="connsiteY312" fmla="*/ 278763 h 13511369"/>
                  <a:gd name="connsiteX313" fmla="*/ 10488834 w 12088748"/>
                  <a:gd name="connsiteY313" fmla="*/ 581181 h 13511369"/>
                  <a:gd name="connsiteX314" fmla="*/ 10436447 w 12088748"/>
                  <a:gd name="connsiteY314" fmla="*/ 747869 h 13511369"/>
                  <a:gd name="connsiteX315" fmla="*/ 10488834 w 12088748"/>
                  <a:gd name="connsiteY315" fmla="*/ 890744 h 13511369"/>
                  <a:gd name="connsiteX316" fmla="*/ 10475737 w 12088748"/>
                  <a:gd name="connsiteY316" fmla="*/ 1095782 h 13511369"/>
                  <a:gd name="connsiteX317" fmla="*/ 10398347 w 12088748"/>
                  <a:gd name="connsiteY317" fmla="*/ 1105056 h 13511369"/>
                  <a:gd name="connsiteX318" fmla="*/ 10295953 w 12088748"/>
                  <a:gd name="connsiteY318" fmla="*/ 1193163 h 13511369"/>
                  <a:gd name="connsiteX319" fmla="*/ 10288809 w 12088748"/>
                  <a:gd name="connsiteY319" fmla="*/ 1283650 h 13511369"/>
                  <a:gd name="connsiteX320" fmla="*/ 10150697 w 12088748"/>
                  <a:gd name="connsiteY320" fmla="*/ 1397950 h 13511369"/>
                  <a:gd name="connsiteX321" fmla="*/ 10176890 w 12088748"/>
                  <a:gd name="connsiteY321" fmla="*/ 1555113 h 13511369"/>
                  <a:gd name="connsiteX322" fmla="*/ 10267378 w 12088748"/>
                  <a:gd name="connsiteY322" fmla="*/ 1640838 h 13511369"/>
                  <a:gd name="connsiteX323" fmla="*/ 10168556 w 12088748"/>
                  <a:gd name="connsiteY323" fmla="*/ 1710144 h 13511369"/>
                  <a:gd name="connsiteX324" fmla="*/ 10169747 w 12088748"/>
                  <a:gd name="connsiteY324" fmla="*/ 1974212 h 13511369"/>
                  <a:gd name="connsiteX325" fmla="*/ 10195940 w 12088748"/>
                  <a:gd name="connsiteY325" fmla="*/ 2128994 h 13511369"/>
                  <a:gd name="connsiteX326" fmla="*/ 9986390 w 12088748"/>
                  <a:gd name="connsiteY326" fmla="*/ 2152806 h 13511369"/>
                  <a:gd name="connsiteX327" fmla="*/ 10012584 w 12088748"/>
                  <a:gd name="connsiteY327" fmla="*/ 2438556 h 13511369"/>
                  <a:gd name="connsiteX328" fmla="*/ 9923287 w 12088748"/>
                  <a:gd name="connsiteY328" fmla="*/ 2486432 h 13511369"/>
                  <a:gd name="connsiteX329" fmla="*/ 9836372 w 12088748"/>
                  <a:gd name="connsiteY329" fmla="*/ 2433794 h 13511369"/>
                  <a:gd name="connsiteX330" fmla="*/ 9698259 w 12088748"/>
                  <a:gd name="connsiteY330" fmla="*/ 2379025 h 13511369"/>
                  <a:gd name="connsiteX331" fmla="*/ 9650634 w 12088748"/>
                  <a:gd name="connsiteY331" fmla="*/ 2271869 h 13511369"/>
                  <a:gd name="connsiteX332" fmla="*/ 9519665 w 12088748"/>
                  <a:gd name="connsiteY332" fmla="*/ 2290919 h 13511369"/>
                  <a:gd name="connsiteX333" fmla="*/ 9305353 w 12088748"/>
                  <a:gd name="connsiteY333" fmla="*/ 2112325 h 13511369"/>
                  <a:gd name="connsiteX334" fmla="*/ 9176765 w 12088748"/>
                  <a:gd name="connsiteY334" fmla="*/ 2209956 h 13511369"/>
                  <a:gd name="connsiteX335" fmla="*/ 9123187 w 12088748"/>
                  <a:gd name="connsiteY335" fmla="*/ 2105432 h 13511369"/>
                  <a:gd name="connsiteX336" fmla="*/ 8936259 w 12088748"/>
                  <a:gd name="connsiteY336" fmla="*/ 2012313 h 13511369"/>
                  <a:gd name="connsiteX337" fmla="*/ 8874347 w 12088748"/>
                  <a:gd name="connsiteY337" fmla="*/ 2231388 h 13511369"/>
                  <a:gd name="connsiteX338" fmla="*/ 8881490 w 12088748"/>
                  <a:gd name="connsiteY338" fmla="*/ 2321875 h 13511369"/>
                  <a:gd name="connsiteX339" fmla="*/ 8781478 w 12088748"/>
                  <a:gd name="connsiteY339" fmla="*/ 2293300 h 13511369"/>
                  <a:gd name="connsiteX340" fmla="*/ 8579072 w 12088748"/>
                  <a:gd name="connsiteY340" fmla="*/ 2374263 h 13511369"/>
                  <a:gd name="connsiteX341" fmla="*/ 8418337 w 12088748"/>
                  <a:gd name="connsiteY341" fmla="*/ 2848382 h 13511369"/>
                  <a:gd name="connsiteX342" fmla="*/ 8262365 w 12088748"/>
                  <a:gd name="connsiteY342" fmla="*/ 2845750 h 13511369"/>
                  <a:gd name="connsiteX343" fmla="*/ 8095678 w 12088748"/>
                  <a:gd name="connsiteY343" fmla="*/ 2810031 h 13511369"/>
                  <a:gd name="connsiteX344" fmla="*/ 8019478 w 12088748"/>
                  <a:gd name="connsiteY344" fmla="*/ 2614769 h 13511369"/>
                  <a:gd name="connsiteX345" fmla="*/ 7595615 w 12088748"/>
                  <a:gd name="connsiteY345" fmla="*/ 2443319 h 13511369"/>
                  <a:gd name="connsiteX0" fmla="*/ 7595615 w 12088748"/>
                  <a:gd name="connsiteY0" fmla="*/ 2443319 h 13511369"/>
                  <a:gd name="connsiteX1" fmla="*/ 7281290 w 12088748"/>
                  <a:gd name="connsiteY1" fmla="*/ 2021838 h 13511369"/>
                  <a:gd name="connsiteX2" fmla="*/ 7419403 w 12088748"/>
                  <a:gd name="connsiteY2" fmla="*/ 1843244 h 13511369"/>
                  <a:gd name="connsiteX3" fmla="*/ 7512272 w 12088748"/>
                  <a:gd name="connsiteY3" fmla="*/ 1428906 h 13511369"/>
                  <a:gd name="connsiteX4" fmla="*/ 1767267 w 12088748"/>
                  <a:gd name="connsiteY4" fmla="*/ 1915634 h 13511369"/>
                  <a:gd name="connsiteX5" fmla="*/ 2814065 w 12088748"/>
                  <a:gd name="connsiteY5" fmla="*/ 5819932 h 13511369"/>
                  <a:gd name="connsiteX6" fmla="*/ 2846212 w 12088748"/>
                  <a:gd name="connsiteY6" fmla="*/ 6036875 h 13511369"/>
                  <a:gd name="connsiteX7" fmla="*/ 2836687 w 12088748"/>
                  <a:gd name="connsiteY7" fmla="*/ 6239282 h 13511369"/>
                  <a:gd name="connsiteX8" fmla="*/ 2611659 w 12088748"/>
                  <a:gd name="connsiteY8" fmla="*/ 6322375 h 13511369"/>
                  <a:gd name="connsiteX9" fmla="*/ 2627137 w 12088748"/>
                  <a:gd name="connsiteY9" fmla="*/ 6448832 h 13511369"/>
                  <a:gd name="connsiteX10" fmla="*/ 2531887 w 12088748"/>
                  <a:gd name="connsiteY10" fmla="*/ 6696482 h 13511369"/>
                  <a:gd name="connsiteX11" fmla="*/ 2585465 w 12088748"/>
                  <a:gd name="connsiteY11" fmla="*/ 6812913 h 13511369"/>
                  <a:gd name="connsiteX12" fmla="*/ 2535459 w 12088748"/>
                  <a:gd name="connsiteY12" fmla="*/ 6872444 h 13511369"/>
                  <a:gd name="connsiteX13" fmla="*/ 2478309 w 12088748"/>
                  <a:gd name="connsiteY13" fmla="*/ 6981982 h 13511369"/>
                  <a:gd name="connsiteX14" fmla="*/ 2365199 w 12088748"/>
                  <a:gd name="connsiteY14" fmla="*/ 7022714 h 13511369"/>
                  <a:gd name="connsiteX15" fmla="*/ 2123503 w 12088748"/>
                  <a:gd name="connsiteY15" fmla="*/ 7248682 h 13511369"/>
                  <a:gd name="connsiteX16" fmla="*/ 2171128 w 12088748"/>
                  <a:gd name="connsiteY16" fmla="*/ 7551100 h 13511369"/>
                  <a:gd name="connsiteX17" fmla="*/ 2143743 w 12088748"/>
                  <a:gd name="connsiteY17" fmla="*/ 7627551 h 13511369"/>
                  <a:gd name="connsiteX18" fmla="*/ 1973484 w 12088748"/>
                  <a:gd name="connsiteY18" fmla="*/ 7703500 h 13511369"/>
                  <a:gd name="connsiteX19" fmla="*/ 1867519 w 12088748"/>
                  <a:gd name="connsiteY19" fmla="*/ 7841863 h 13511369"/>
                  <a:gd name="connsiteX20" fmla="*/ 1842515 w 12088748"/>
                  <a:gd name="connsiteY20" fmla="*/ 8084500 h 13511369"/>
                  <a:gd name="connsiteX21" fmla="*/ 1721072 w 12088748"/>
                  <a:gd name="connsiteY21" fmla="*/ 8148794 h 13511369"/>
                  <a:gd name="connsiteX22" fmla="*/ 1703212 w 12088748"/>
                  <a:gd name="connsiteY22" fmla="*/ 8291919 h 13511369"/>
                  <a:gd name="connsiteX23" fmla="*/ 1671065 w 12088748"/>
                  <a:gd name="connsiteY23" fmla="*/ 8510744 h 13511369"/>
                  <a:gd name="connsiteX24" fmla="*/ 1716309 w 12088748"/>
                  <a:gd name="connsiteY24" fmla="*/ 8653619 h 13511369"/>
                  <a:gd name="connsiteX25" fmla="*/ 1706784 w 12088748"/>
                  <a:gd name="connsiteY25" fmla="*/ 8772682 h 13511369"/>
                  <a:gd name="connsiteX26" fmla="*/ 1788937 w 12088748"/>
                  <a:gd name="connsiteY26" fmla="*/ 8963432 h 13511369"/>
                  <a:gd name="connsiteX27" fmla="*/ 1657969 w 12088748"/>
                  <a:gd name="connsiteY27" fmla="*/ 9413488 h 13511369"/>
                  <a:gd name="connsiteX28" fmla="*/ 1506759 w 12088748"/>
                  <a:gd name="connsiteY28" fmla="*/ 9498963 h 13511369"/>
                  <a:gd name="connsiteX29" fmla="*/ 1463897 w 12088748"/>
                  <a:gd name="connsiteY29" fmla="*/ 9682319 h 13511369"/>
                  <a:gd name="connsiteX30" fmla="*/ 1321022 w 12088748"/>
                  <a:gd name="connsiteY30" fmla="*/ 9748994 h 13511369"/>
                  <a:gd name="connsiteX31" fmla="*/ 1312687 w 12088748"/>
                  <a:gd name="connsiteY31" fmla="*/ 9839732 h 13511369"/>
                  <a:gd name="connsiteX32" fmla="*/ 1237678 w 12088748"/>
                  <a:gd name="connsiteY32" fmla="*/ 9970450 h 13511369"/>
                  <a:gd name="connsiteX33" fmla="*/ 1254347 w 12088748"/>
                  <a:gd name="connsiteY33" fmla="*/ 10151425 h 13511369"/>
                  <a:gd name="connsiteX34" fmla="*/ 1179337 w 12088748"/>
                  <a:gd name="connsiteY34" fmla="*/ 10315982 h 13511369"/>
                  <a:gd name="connsiteX35" fmla="*/ 932878 w 12088748"/>
                  <a:gd name="connsiteY35" fmla="*/ 10353832 h 13511369"/>
                  <a:gd name="connsiteX36" fmla="*/ 817387 w 12088748"/>
                  <a:gd name="connsiteY36" fmla="*/ 10468382 h 13511369"/>
                  <a:gd name="connsiteX37" fmla="*/ 678084 w 12088748"/>
                  <a:gd name="connsiteY37" fmla="*/ 10480038 h 13511369"/>
                  <a:gd name="connsiteX38" fmla="*/ 585215 w 12088748"/>
                  <a:gd name="connsiteY38" fmla="*/ 10544332 h 13511369"/>
                  <a:gd name="connsiteX39" fmla="*/ 497109 w 12088748"/>
                  <a:gd name="connsiteY39" fmla="*/ 10503850 h 13511369"/>
                  <a:gd name="connsiteX40" fmla="*/ 399478 w 12088748"/>
                  <a:gd name="connsiteY40" fmla="*/ 10510994 h 13511369"/>
                  <a:gd name="connsiteX41" fmla="*/ 301847 w 12088748"/>
                  <a:gd name="connsiteY41" fmla="*/ 10482419 h 13511369"/>
                  <a:gd name="connsiteX42" fmla="*/ 238743 w 12088748"/>
                  <a:gd name="connsiteY42" fmla="*/ 10535057 h 13511369"/>
                  <a:gd name="connsiteX43" fmla="*/ 17287 w 12088748"/>
                  <a:gd name="connsiteY43" fmla="*/ 10430282 h 13511369"/>
                  <a:gd name="connsiteX44" fmla="*/ 78009 w 12088748"/>
                  <a:gd name="connsiteY44" fmla="*/ 10608625 h 13511369"/>
                  <a:gd name="connsiteX45" fmla="*/ 11334 w 12088748"/>
                  <a:gd name="connsiteY45" fmla="*/ 10787219 h 13511369"/>
                  <a:gd name="connsiteX46" fmla="*/ 112537 w 12088748"/>
                  <a:gd name="connsiteY46" fmla="*/ 11056551 h 13511369"/>
                  <a:gd name="connsiteX47" fmla="*/ 8953 w 12088748"/>
                  <a:gd name="connsiteY47" fmla="*/ 11234894 h 13511369"/>
                  <a:gd name="connsiteX48" fmla="*/ 17287 w 12088748"/>
                  <a:gd name="connsiteY48" fmla="*/ 11420882 h 13511369"/>
                  <a:gd name="connsiteX49" fmla="*/ 158972 w 12088748"/>
                  <a:gd name="connsiteY49" fmla="*/ 11470638 h 13511369"/>
                  <a:gd name="connsiteX50" fmla="*/ 455437 w 12088748"/>
                  <a:gd name="connsiteY50" fmla="*/ 11497082 h 13511369"/>
                  <a:gd name="connsiteX51" fmla="*/ 623315 w 12088748"/>
                  <a:gd name="connsiteY51" fmla="*/ 11544457 h 13511369"/>
                  <a:gd name="connsiteX52" fmla="*/ 737615 w 12088748"/>
                  <a:gd name="connsiteY52" fmla="*/ 11489688 h 13511369"/>
                  <a:gd name="connsiteX53" fmla="*/ 912637 w 12088748"/>
                  <a:gd name="connsiteY53" fmla="*/ 11535182 h 13511369"/>
                  <a:gd name="connsiteX54" fmla="*/ 1078134 w 12088748"/>
                  <a:gd name="connsiteY54" fmla="*/ 11413488 h 13511369"/>
                  <a:gd name="connsiteX55" fmla="*/ 1155524 w 12088748"/>
                  <a:gd name="connsiteY55" fmla="*/ 11470889 h 13511369"/>
                  <a:gd name="connsiteX56" fmla="*/ 1294828 w 12088748"/>
                  <a:gd name="connsiteY56" fmla="*/ 11496832 h 13511369"/>
                  <a:gd name="connsiteX57" fmla="*/ 1466278 w 12088748"/>
                  <a:gd name="connsiteY57" fmla="*/ 11508738 h 13511369"/>
                  <a:gd name="connsiteX58" fmla="*/ 1552003 w 12088748"/>
                  <a:gd name="connsiteY58" fmla="*/ 11573032 h 13511369"/>
                  <a:gd name="connsiteX59" fmla="*/ 1652015 w 12088748"/>
                  <a:gd name="connsiteY59" fmla="*/ 11580175 h 13511369"/>
                  <a:gd name="connsiteX60" fmla="*/ 1731787 w 12088748"/>
                  <a:gd name="connsiteY60" fmla="*/ 11592332 h 13511369"/>
                  <a:gd name="connsiteX61" fmla="*/ 1659159 w 12088748"/>
                  <a:gd name="connsiteY61" fmla="*/ 11737338 h 13511369"/>
                  <a:gd name="connsiteX62" fmla="*/ 1693687 w 12088748"/>
                  <a:gd name="connsiteY62" fmla="*/ 11992382 h 13511369"/>
                  <a:gd name="connsiteX63" fmla="*/ 1871090 w 12088748"/>
                  <a:gd name="connsiteY63" fmla="*/ 12130244 h 13511369"/>
                  <a:gd name="connsiteX64" fmla="*/ 1993724 w 12088748"/>
                  <a:gd name="connsiteY64" fmla="*/ 12056676 h 13511369"/>
                  <a:gd name="connsiteX65" fmla="*/ 2066353 w 12088748"/>
                  <a:gd name="connsiteY65" fmla="*/ 12104050 h 13511369"/>
                  <a:gd name="connsiteX66" fmla="*/ 2142553 w 12088748"/>
                  <a:gd name="connsiteY66" fmla="*/ 12034994 h 13511369"/>
                  <a:gd name="connsiteX67" fmla="*/ 2242565 w 12088748"/>
                  <a:gd name="connsiteY67" fmla="*/ 12058807 h 13511369"/>
                  <a:gd name="connsiteX68" fmla="*/ 2473547 w 12088748"/>
                  <a:gd name="connsiteY68" fmla="*/ 12008800 h 13511369"/>
                  <a:gd name="connsiteX69" fmla="*/ 2524743 w 12088748"/>
                  <a:gd name="connsiteY69" fmla="*/ 11899513 h 13511369"/>
                  <a:gd name="connsiteX70" fmla="*/ 2893837 w 12088748"/>
                  <a:gd name="connsiteY70" fmla="*/ 12030482 h 13511369"/>
                  <a:gd name="connsiteX71" fmla="*/ 2983134 w 12088748"/>
                  <a:gd name="connsiteY71" fmla="*/ 12018325 h 13511369"/>
                  <a:gd name="connsiteX72" fmla="*/ 3084337 w 12088748"/>
                  <a:gd name="connsiteY72" fmla="*/ 12182882 h 13511369"/>
                  <a:gd name="connsiteX73" fmla="*/ 3323653 w 12088748"/>
                  <a:gd name="connsiteY73" fmla="*/ 12127863 h 13511369"/>
                  <a:gd name="connsiteX74" fmla="*/ 3433190 w 12088748"/>
                  <a:gd name="connsiteY74" fmla="*/ 12196919 h 13511369"/>
                  <a:gd name="connsiteX75" fmla="*/ 3586781 w 12088748"/>
                  <a:gd name="connsiteY75" fmla="*/ 12266226 h 13511369"/>
                  <a:gd name="connsiteX76" fmla="*/ 3522487 w 12088748"/>
                  <a:gd name="connsiteY76" fmla="*/ 12387670 h 13511369"/>
                  <a:gd name="connsiteX77" fmla="*/ 3607022 w 12088748"/>
                  <a:gd name="connsiteY77" fmla="*/ 12592207 h 13511369"/>
                  <a:gd name="connsiteX78" fmla="*/ 3560587 w 12088748"/>
                  <a:gd name="connsiteY78" fmla="*/ 12773432 h 13511369"/>
                  <a:gd name="connsiteX79" fmla="*/ 3545109 w 12088748"/>
                  <a:gd name="connsiteY79" fmla="*/ 12987494 h 13511369"/>
                  <a:gd name="connsiteX80" fmla="*/ 3636787 w 12088748"/>
                  <a:gd name="connsiteY80" fmla="*/ 13211582 h 13511369"/>
                  <a:gd name="connsiteX81" fmla="*/ 3922537 w 12088748"/>
                  <a:gd name="connsiteY81" fmla="*/ 13440182 h 13511369"/>
                  <a:gd name="connsiteX82" fmla="*/ 4514278 w 12088748"/>
                  <a:gd name="connsiteY82" fmla="*/ 13511369 h 13511369"/>
                  <a:gd name="connsiteX83" fmla="*/ 4549996 w 12088748"/>
                  <a:gd name="connsiteY83" fmla="*/ 13442312 h 13511369"/>
                  <a:gd name="connsiteX84" fmla="*/ 4208287 w 12088748"/>
                  <a:gd name="connsiteY84" fmla="*/ 13154432 h 13511369"/>
                  <a:gd name="connsiteX85" fmla="*/ 4635722 w 12088748"/>
                  <a:gd name="connsiteY85" fmla="*/ 13268482 h 13511369"/>
                  <a:gd name="connsiteX86" fmla="*/ 4951237 w 12088748"/>
                  <a:gd name="connsiteY86" fmla="*/ 13268732 h 13511369"/>
                  <a:gd name="connsiteX87" fmla="*/ 5052440 w 12088748"/>
                  <a:gd name="connsiteY87" fmla="*/ 13058932 h 13511369"/>
                  <a:gd name="connsiteX88" fmla="*/ 5011959 w 12088748"/>
                  <a:gd name="connsiteY88" fmla="*/ 12985113 h 13511369"/>
                  <a:gd name="connsiteX89" fmla="*/ 5008387 w 12088748"/>
                  <a:gd name="connsiteY89" fmla="*/ 12678182 h 13511369"/>
                  <a:gd name="connsiteX90" fmla="*/ 5084587 w 12088748"/>
                  <a:gd name="connsiteY90" fmla="*/ 12563882 h 13511369"/>
                  <a:gd name="connsiteX91" fmla="*/ 5046487 w 12088748"/>
                  <a:gd name="connsiteY91" fmla="*/ 12225745 h 13511369"/>
                  <a:gd name="connsiteX92" fmla="*/ 5375100 w 12088748"/>
                  <a:gd name="connsiteY92" fmla="*/ 12097157 h 13511369"/>
                  <a:gd name="connsiteX93" fmla="*/ 5656087 w 12088748"/>
                  <a:gd name="connsiteY93" fmla="*/ 12180502 h 13511369"/>
                  <a:gd name="connsiteX94" fmla="*/ 5541787 w 12088748"/>
                  <a:gd name="connsiteY94" fmla="*/ 11249432 h 13511369"/>
                  <a:gd name="connsiteX95" fmla="*/ 5602510 w 12088748"/>
                  <a:gd name="connsiteY95" fmla="*/ 10722925 h 13511369"/>
                  <a:gd name="connsiteX96" fmla="*/ 5485827 w 12088748"/>
                  <a:gd name="connsiteY96" fmla="*/ 10663394 h 13511369"/>
                  <a:gd name="connsiteX97" fmla="*/ 5602509 w 12088748"/>
                  <a:gd name="connsiteY97" fmla="*/ 10701495 h 13511369"/>
                  <a:gd name="connsiteX98" fmla="*/ 5628703 w 12088748"/>
                  <a:gd name="connsiteY98" fmla="*/ 10160950 h 13511369"/>
                  <a:gd name="connsiteX99" fmla="*/ 5715618 w 12088748"/>
                  <a:gd name="connsiteY99" fmla="*/ 9775438 h 13511369"/>
                  <a:gd name="connsiteX100" fmla="*/ 5847778 w 12088748"/>
                  <a:gd name="connsiteY100" fmla="*/ 9408475 h 13511369"/>
                  <a:gd name="connsiteX101" fmla="*/ 5938265 w 12088748"/>
                  <a:gd name="connsiteY101" fmla="*/ 9196544 h 13511369"/>
                  <a:gd name="connsiteX102" fmla="*/ 5776340 w 12088748"/>
                  <a:gd name="connsiteY102" fmla="*/ 9329894 h 13511369"/>
                  <a:gd name="connsiteX103" fmla="*/ 5940647 w 12088748"/>
                  <a:gd name="connsiteY103" fmla="*/ 9137013 h 13511369"/>
                  <a:gd name="connsiteX104" fmla="*/ 5972794 w 12088748"/>
                  <a:gd name="connsiteY104" fmla="*/ 8956289 h 13511369"/>
                  <a:gd name="connsiteX105" fmla="*/ 5976365 w 12088748"/>
                  <a:gd name="connsiteY105" fmla="*/ 9087006 h 13511369"/>
                  <a:gd name="connsiteX106" fmla="*/ 6458567 w 12088748"/>
                  <a:gd name="connsiteY106" fmla="*/ 8201432 h 13511369"/>
                  <a:gd name="connsiteX107" fmla="*/ 6221634 w 12088748"/>
                  <a:gd name="connsiteY107" fmla="*/ 8101170 h 13511369"/>
                  <a:gd name="connsiteX108" fmla="*/ 6443090 w 12088748"/>
                  <a:gd name="connsiteY108" fmla="*/ 8110694 h 13511369"/>
                  <a:gd name="connsiteX109" fmla="*/ 6713363 w 12088748"/>
                  <a:gd name="connsiteY109" fmla="*/ 8074975 h 13511369"/>
                  <a:gd name="connsiteX110" fmla="*/ 6872907 w 12088748"/>
                  <a:gd name="connsiteY110" fmla="*/ 8032113 h 13511369"/>
                  <a:gd name="connsiteX111" fmla="*/ 6802659 w 12088748"/>
                  <a:gd name="connsiteY111" fmla="*/ 7972582 h 13511369"/>
                  <a:gd name="connsiteX112" fmla="*/ 6894339 w 12088748"/>
                  <a:gd name="connsiteY112" fmla="*/ 7846626 h 13511369"/>
                  <a:gd name="connsiteX113" fmla="*/ 6997921 w 12088748"/>
                  <a:gd name="connsiteY113" fmla="*/ 7867807 h 13511369"/>
                  <a:gd name="connsiteX114" fmla="*/ 7034832 w 12088748"/>
                  <a:gd name="connsiteY114" fmla="*/ 7793990 h 13511369"/>
                  <a:gd name="connsiteX115" fmla="*/ 6961013 w 12088748"/>
                  <a:gd name="connsiteY115" fmla="*/ 7693975 h 13511369"/>
                  <a:gd name="connsiteX116" fmla="*/ 6927676 w 12088748"/>
                  <a:gd name="connsiteY116" fmla="*/ 7596344 h 13511369"/>
                  <a:gd name="connsiteX117" fmla="*/ 6837187 w 12088748"/>
                  <a:gd name="connsiteY117" fmla="*/ 7591832 h 13511369"/>
                  <a:gd name="connsiteX118" fmla="*/ 6763369 w 12088748"/>
                  <a:gd name="connsiteY118" fmla="*/ 7674925 h 13511369"/>
                  <a:gd name="connsiteX119" fmla="*/ 6627637 w 12088748"/>
                  <a:gd name="connsiteY119" fmla="*/ 7687082 h 13511369"/>
                  <a:gd name="connsiteX120" fmla="*/ 6687169 w 12088748"/>
                  <a:gd name="connsiteY120" fmla="*/ 7617775 h 13511369"/>
                  <a:gd name="connsiteX121" fmla="*/ 6699076 w 12088748"/>
                  <a:gd name="connsiteY121" fmla="*/ 7529669 h 13511369"/>
                  <a:gd name="connsiteX122" fmla="*/ 6720506 w 12088748"/>
                  <a:gd name="connsiteY122" fmla="*/ 7467756 h 13511369"/>
                  <a:gd name="connsiteX123" fmla="*/ 6684787 w 12088748"/>
                  <a:gd name="connsiteY123" fmla="*/ 7401332 h 13511369"/>
                  <a:gd name="connsiteX124" fmla="*/ 6620494 w 12088748"/>
                  <a:gd name="connsiteY124" fmla="*/ 7432038 h 13511369"/>
                  <a:gd name="connsiteX125" fmla="*/ 6618112 w 12088748"/>
                  <a:gd name="connsiteY125" fmla="*/ 7351326 h 13511369"/>
                  <a:gd name="connsiteX126" fmla="*/ 6837188 w 12088748"/>
                  <a:gd name="connsiteY126" fmla="*/ 7243919 h 13511369"/>
                  <a:gd name="connsiteX127" fmla="*/ 6801469 w 12088748"/>
                  <a:gd name="connsiteY127" fmla="*/ 7089138 h 13511369"/>
                  <a:gd name="connsiteX128" fmla="*/ 6877669 w 12088748"/>
                  <a:gd name="connsiteY128" fmla="*/ 7072469 h 13511369"/>
                  <a:gd name="connsiteX129" fmla="*/ 6856237 w 12088748"/>
                  <a:gd name="connsiteY129" fmla="*/ 6982232 h 13511369"/>
                  <a:gd name="connsiteX130" fmla="*/ 6961013 w 12088748"/>
                  <a:gd name="connsiteY130" fmla="*/ 6984363 h 13511369"/>
                  <a:gd name="connsiteX131" fmla="*/ 7003876 w 12088748"/>
                  <a:gd name="connsiteY131" fmla="*/ 6903400 h 13511369"/>
                  <a:gd name="connsiteX132" fmla="*/ 7106269 w 12088748"/>
                  <a:gd name="connsiteY132" fmla="*/ 6936738 h 13511369"/>
                  <a:gd name="connsiteX133" fmla="*/ 7180088 w 12088748"/>
                  <a:gd name="connsiteY133" fmla="*/ 7039132 h 13511369"/>
                  <a:gd name="connsiteX134" fmla="*/ 7246763 w 12088748"/>
                  <a:gd name="connsiteY134" fmla="*/ 6979600 h 13511369"/>
                  <a:gd name="connsiteX135" fmla="*/ 7187232 w 12088748"/>
                  <a:gd name="connsiteY135" fmla="*/ 6843869 h 13511369"/>
                  <a:gd name="connsiteX136" fmla="*/ 7244381 w 12088748"/>
                  <a:gd name="connsiteY136" fmla="*/ 6896506 h 13511369"/>
                  <a:gd name="connsiteX137" fmla="*/ 7361063 w 12088748"/>
                  <a:gd name="connsiteY137" fmla="*/ 6934357 h 13511369"/>
                  <a:gd name="connsiteX138" fmla="*/ 7434882 w 12088748"/>
                  <a:gd name="connsiteY138" fmla="*/ 7006046 h 13511369"/>
                  <a:gd name="connsiteX139" fmla="*/ 7403926 w 12088748"/>
                  <a:gd name="connsiteY139" fmla="*/ 7144158 h 13511369"/>
                  <a:gd name="connsiteX140" fmla="*/ 7475363 w 12088748"/>
                  <a:gd name="connsiteY140" fmla="*/ 7108439 h 13511369"/>
                  <a:gd name="connsiteX141" fmla="*/ 7465837 w 12088748"/>
                  <a:gd name="connsiteY141" fmla="*/ 7077482 h 13511369"/>
                  <a:gd name="connsiteX142" fmla="*/ 7542038 w 12088748"/>
                  <a:gd name="connsiteY142" fmla="*/ 7163208 h 13511369"/>
                  <a:gd name="connsiteX143" fmla="*/ 7477744 w 12088748"/>
                  <a:gd name="connsiteY143" fmla="*/ 7244171 h 13511369"/>
                  <a:gd name="connsiteX144" fmla="*/ 7542037 w 12088748"/>
                  <a:gd name="connsiteY144" fmla="*/ 7325132 h 13511369"/>
                  <a:gd name="connsiteX145" fmla="*/ 7468219 w 12088748"/>
                  <a:gd name="connsiteY145" fmla="*/ 7344183 h 13511369"/>
                  <a:gd name="connsiteX146" fmla="*/ 7375351 w 12088748"/>
                  <a:gd name="connsiteY146" fmla="*/ 7296558 h 13511369"/>
                  <a:gd name="connsiteX147" fmla="*/ 7327726 w 12088748"/>
                  <a:gd name="connsiteY147" fmla="*/ 7406096 h 13511369"/>
                  <a:gd name="connsiteX148" fmla="*/ 7403926 w 12088748"/>
                  <a:gd name="connsiteY148" fmla="*/ 7425146 h 13511369"/>
                  <a:gd name="connsiteX149" fmla="*/ 7458694 w 12088748"/>
                  <a:gd name="connsiteY149" fmla="*/ 7484677 h 13511369"/>
                  <a:gd name="connsiteX150" fmla="*/ 7484888 w 12088748"/>
                  <a:gd name="connsiteY150" fmla="*/ 7515382 h 13511369"/>
                  <a:gd name="connsiteX151" fmla="*/ 7505128 w 12088748"/>
                  <a:gd name="connsiteY151" fmla="*/ 7467755 h 13511369"/>
                  <a:gd name="connsiteX152" fmla="*/ 7563469 w 12088748"/>
                  <a:gd name="connsiteY152" fmla="*/ 7529921 h 13511369"/>
                  <a:gd name="connsiteX153" fmla="*/ 7656338 w 12088748"/>
                  <a:gd name="connsiteY153" fmla="*/ 7615646 h 13511369"/>
                  <a:gd name="connsiteX154" fmla="*/ 7656338 w 12088748"/>
                  <a:gd name="connsiteY154" fmla="*/ 7510871 h 13511369"/>
                  <a:gd name="connsiteX155" fmla="*/ 7830168 w 12088748"/>
                  <a:gd name="connsiteY155" fmla="*/ 7606120 h 13511369"/>
                  <a:gd name="connsiteX156" fmla="*/ 7723013 w 12088748"/>
                  <a:gd name="connsiteY156" fmla="*/ 7370377 h 13511369"/>
                  <a:gd name="connsiteX157" fmla="*/ 7725394 w 12088748"/>
                  <a:gd name="connsiteY157" fmla="*/ 7234646 h 13511369"/>
                  <a:gd name="connsiteX158" fmla="*/ 7630144 w 12088748"/>
                  <a:gd name="connsiteY158" fmla="*/ 7206071 h 13511369"/>
                  <a:gd name="connsiteX159" fmla="*/ 7694437 w 12088748"/>
                  <a:gd name="connsiteY159" fmla="*/ 7039382 h 13511369"/>
                  <a:gd name="connsiteX160" fmla="*/ 8392144 w 12088748"/>
                  <a:gd name="connsiteY160" fmla="*/ 6653621 h 13511369"/>
                  <a:gd name="connsiteX161" fmla="*/ 8720757 w 12088748"/>
                  <a:gd name="connsiteY161" fmla="*/ 6591708 h 13511369"/>
                  <a:gd name="connsiteX162" fmla="*/ 8739807 w 12088748"/>
                  <a:gd name="connsiteY162" fmla="*/ 6696483 h 13511369"/>
                  <a:gd name="connsiteX163" fmla="*/ 8813626 w 12088748"/>
                  <a:gd name="connsiteY163" fmla="*/ 6701246 h 13511369"/>
                  <a:gd name="connsiteX164" fmla="*/ 8789812 w 12088748"/>
                  <a:gd name="connsiteY164" fmla="*/ 6548844 h 13511369"/>
                  <a:gd name="connsiteX165" fmla="*/ 9332737 w 12088748"/>
                  <a:gd name="connsiteY165" fmla="*/ 6544082 h 13511369"/>
                  <a:gd name="connsiteX166" fmla="*/ 9520856 w 12088748"/>
                  <a:gd name="connsiteY166" fmla="*/ 6494075 h 13511369"/>
                  <a:gd name="connsiteX167" fmla="*/ 9647062 w 12088748"/>
                  <a:gd name="connsiteY167" fmla="*/ 6298813 h 13511369"/>
                  <a:gd name="connsiteX168" fmla="*/ 9923287 w 12088748"/>
                  <a:gd name="connsiteY168" fmla="*/ 6334532 h 13511369"/>
                  <a:gd name="connsiteX169" fmla="*/ 9887569 w 12088748"/>
                  <a:gd name="connsiteY169" fmla="*/ 6420258 h 13511369"/>
                  <a:gd name="connsiteX170" fmla="*/ 9744694 w 12088748"/>
                  <a:gd name="connsiteY170" fmla="*/ 6434546 h 13511369"/>
                  <a:gd name="connsiteX171" fmla="*/ 9813749 w 12088748"/>
                  <a:gd name="connsiteY171" fmla="*/ 6489313 h 13511369"/>
                  <a:gd name="connsiteX172" fmla="*/ 9682782 w 12088748"/>
                  <a:gd name="connsiteY172" fmla="*/ 6517889 h 13511369"/>
                  <a:gd name="connsiteX173" fmla="*/ 9556576 w 12088748"/>
                  <a:gd name="connsiteY173" fmla="*/ 6508364 h 13511369"/>
                  <a:gd name="connsiteX174" fmla="*/ 9470850 w 12088748"/>
                  <a:gd name="connsiteY174" fmla="*/ 6544082 h 13511369"/>
                  <a:gd name="connsiteX175" fmla="*/ 9439894 w 12088748"/>
                  <a:gd name="connsiteY175" fmla="*/ 6848883 h 13511369"/>
                  <a:gd name="connsiteX176" fmla="*/ 9601819 w 12088748"/>
                  <a:gd name="connsiteY176" fmla="*/ 6882220 h 13511369"/>
                  <a:gd name="connsiteX177" fmla="*/ 9808987 w 12088748"/>
                  <a:gd name="connsiteY177" fmla="*/ 6696482 h 13511369"/>
                  <a:gd name="connsiteX178" fmla="*/ 9847088 w 12088748"/>
                  <a:gd name="connsiteY178" fmla="*/ 6794114 h 13511369"/>
                  <a:gd name="connsiteX179" fmla="*/ 9994726 w 12088748"/>
                  <a:gd name="connsiteY179" fmla="*/ 6717914 h 13511369"/>
                  <a:gd name="connsiteX180" fmla="*/ 9894713 w 12088748"/>
                  <a:gd name="connsiteY180" fmla="*/ 6956040 h 13511369"/>
                  <a:gd name="connsiteX181" fmla="*/ 10037588 w 12088748"/>
                  <a:gd name="connsiteY181" fmla="*/ 6898889 h 13511369"/>
                  <a:gd name="connsiteX182" fmla="*/ 10004251 w 12088748"/>
                  <a:gd name="connsiteY182" fmla="*/ 6986996 h 13511369"/>
                  <a:gd name="connsiteX183" fmla="*/ 10235232 w 12088748"/>
                  <a:gd name="connsiteY183" fmla="*/ 6984614 h 13511369"/>
                  <a:gd name="connsiteX184" fmla="*/ 10075687 w 12088748"/>
                  <a:gd name="connsiteY184" fmla="*/ 7039382 h 13511369"/>
                  <a:gd name="connsiteX185" fmla="*/ 9966151 w 12088748"/>
                  <a:gd name="connsiteY185" fmla="*/ 7096533 h 13511369"/>
                  <a:gd name="connsiteX186" fmla="*/ 9847088 w 12088748"/>
                  <a:gd name="connsiteY186" fmla="*/ 7210833 h 13511369"/>
                  <a:gd name="connsiteX187" fmla="*/ 9882806 w 12088748"/>
                  <a:gd name="connsiteY187" fmla="*/ 7270363 h 13511369"/>
                  <a:gd name="connsiteX188" fmla="*/ 9925669 w 12088748"/>
                  <a:gd name="connsiteY188" fmla="*/ 7320371 h 13511369"/>
                  <a:gd name="connsiteX189" fmla="*/ 10004251 w 12088748"/>
                  <a:gd name="connsiteY189" fmla="*/ 7287033 h 13511369"/>
                  <a:gd name="connsiteX190" fmla="*/ 10016156 w 12088748"/>
                  <a:gd name="connsiteY190" fmla="*/ 7348944 h 13511369"/>
                  <a:gd name="connsiteX191" fmla="*/ 10130457 w 12088748"/>
                  <a:gd name="connsiteY191" fmla="*/ 7210833 h 13511369"/>
                  <a:gd name="connsiteX192" fmla="*/ 10166176 w 12088748"/>
                  <a:gd name="connsiteY192" fmla="*/ 7356089 h 13511369"/>
                  <a:gd name="connsiteX193" fmla="*/ 10261426 w 12088748"/>
                  <a:gd name="connsiteY193" fmla="*/ 7239408 h 13511369"/>
                  <a:gd name="connsiteX194" fmla="*/ 10287619 w 12088748"/>
                  <a:gd name="connsiteY194" fmla="*/ 7401332 h 13511369"/>
                  <a:gd name="connsiteX195" fmla="*/ 10361437 w 12088748"/>
                  <a:gd name="connsiteY195" fmla="*/ 7477532 h 13511369"/>
                  <a:gd name="connsiteX196" fmla="*/ 10151887 w 12088748"/>
                  <a:gd name="connsiteY196" fmla="*/ 7591832 h 13511369"/>
                  <a:gd name="connsiteX197" fmla="*/ 10304288 w 12088748"/>
                  <a:gd name="connsiteY197" fmla="*/ 7741852 h 13511369"/>
                  <a:gd name="connsiteX198" fmla="*/ 10335244 w 12088748"/>
                  <a:gd name="connsiteY198" fmla="*/ 7644221 h 13511369"/>
                  <a:gd name="connsiteX199" fmla="*/ 10406680 w 12088748"/>
                  <a:gd name="connsiteY199" fmla="*/ 7732326 h 13511369"/>
                  <a:gd name="connsiteX200" fmla="*/ 10528126 w 12088748"/>
                  <a:gd name="connsiteY200" fmla="*/ 7691846 h 13511369"/>
                  <a:gd name="connsiteX201" fmla="*/ 10532887 w 12088748"/>
                  <a:gd name="connsiteY201" fmla="*/ 7777570 h 13511369"/>
                  <a:gd name="connsiteX202" fmla="*/ 10530506 w 12088748"/>
                  <a:gd name="connsiteY202" fmla="*/ 7875200 h 13511369"/>
                  <a:gd name="connsiteX203" fmla="*/ 10640043 w 12088748"/>
                  <a:gd name="connsiteY203" fmla="*/ 7837101 h 13511369"/>
                  <a:gd name="connsiteX204" fmla="*/ 10680526 w 12088748"/>
                  <a:gd name="connsiteY204" fmla="*/ 8075227 h 13511369"/>
                  <a:gd name="connsiteX205" fmla="*/ 10818637 w 12088748"/>
                  <a:gd name="connsiteY205" fmla="*/ 8106182 h 13511369"/>
                  <a:gd name="connsiteX206" fmla="*/ 10832925 w 12088748"/>
                  <a:gd name="connsiteY206" fmla="*/ 7815670 h 13511369"/>
                  <a:gd name="connsiteX207" fmla="*/ 10923413 w 12088748"/>
                  <a:gd name="connsiteY207" fmla="*/ 7791858 h 13511369"/>
                  <a:gd name="connsiteX208" fmla="*/ 10992469 w 12088748"/>
                  <a:gd name="connsiteY208" fmla="*/ 7620407 h 13511369"/>
                  <a:gd name="connsiteX209" fmla="*/ 10954369 w 12088748"/>
                  <a:gd name="connsiteY209" fmla="*/ 7491821 h 13511369"/>
                  <a:gd name="connsiteX210" fmla="*/ 10859119 w 12088748"/>
                  <a:gd name="connsiteY210" fmla="*/ 7479913 h 13511369"/>
                  <a:gd name="connsiteX211" fmla="*/ 10906743 w 12088748"/>
                  <a:gd name="connsiteY211" fmla="*/ 7360851 h 13511369"/>
                  <a:gd name="connsiteX212" fmla="*/ 10801969 w 12088748"/>
                  <a:gd name="connsiteY212" fmla="*/ 7289414 h 13511369"/>
                  <a:gd name="connsiteX213" fmla="*/ 10761487 w 12088748"/>
                  <a:gd name="connsiteY213" fmla="*/ 7058432 h 13511369"/>
                  <a:gd name="connsiteX214" fmla="*/ 10443987 w 12088748"/>
                  <a:gd name="connsiteY214" fmla="*/ 7020332 h 13511369"/>
                  <a:gd name="connsiteX215" fmla="*/ 10513838 w 12088748"/>
                  <a:gd name="connsiteY215" fmla="*/ 6915558 h 13511369"/>
                  <a:gd name="connsiteX216" fmla="*/ 10637663 w 12088748"/>
                  <a:gd name="connsiteY216" fmla="*/ 6896508 h 13511369"/>
                  <a:gd name="connsiteX217" fmla="*/ 10647187 w 12088748"/>
                  <a:gd name="connsiteY217" fmla="*/ 6810782 h 13511369"/>
                  <a:gd name="connsiteX218" fmla="*/ 10859912 w 12088748"/>
                  <a:gd name="connsiteY218" fmla="*/ 6899682 h 13511369"/>
                  <a:gd name="connsiteX219" fmla="*/ 10875787 w 12088748"/>
                  <a:gd name="connsiteY219" fmla="*/ 6677432 h 13511369"/>
                  <a:gd name="connsiteX220" fmla="*/ 10666237 w 12088748"/>
                  <a:gd name="connsiteY220" fmla="*/ 6772682 h 13511369"/>
                  <a:gd name="connsiteX221" fmla="*/ 10590037 w 12088748"/>
                  <a:gd name="connsiteY221" fmla="*/ 6544082 h 13511369"/>
                  <a:gd name="connsiteX222" fmla="*/ 10361437 w 12088748"/>
                  <a:gd name="connsiteY222" fmla="*/ 6753632 h 13511369"/>
                  <a:gd name="connsiteX223" fmla="*/ 10374138 w 12088748"/>
                  <a:gd name="connsiteY223" fmla="*/ 6588533 h 13511369"/>
                  <a:gd name="connsiteX224" fmla="*/ 10386837 w 12088748"/>
                  <a:gd name="connsiteY224" fmla="*/ 6464707 h 13511369"/>
                  <a:gd name="connsiteX225" fmla="*/ 10331672 w 12088748"/>
                  <a:gd name="connsiteY225" fmla="*/ 6436675 h 13511369"/>
                  <a:gd name="connsiteX226" fmla="*/ 10278888 w 12088748"/>
                  <a:gd name="connsiteY226" fmla="*/ 6452008 h 13511369"/>
                  <a:gd name="connsiteX227" fmla="*/ 10158237 w 12088748"/>
                  <a:gd name="connsiteY227" fmla="*/ 6236107 h 13511369"/>
                  <a:gd name="connsiteX228" fmla="*/ 10323338 w 12088748"/>
                  <a:gd name="connsiteY228" fmla="*/ 6274208 h 13511369"/>
                  <a:gd name="connsiteX229" fmla="*/ 10564638 w 12088748"/>
                  <a:gd name="connsiteY229" fmla="*/ 6274208 h 13511369"/>
                  <a:gd name="connsiteX230" fmla="*/ 10694812 w 12088748"/>
                  <a:gd name="connsiteY230" fmla="*/ 6134507 h 13511369"/>
                  <a:gd name="connsiteX231" fmla="*/ 10593213 w 12088748"/>
                  <a:gd name="connsiteY231" fmla="*/ 6023383 h 13511369"/>
                  <a:gd name="connsiteX232" fmla="*/ 10380487 w 12088748"/>
                  <a:gd name="connsiteY232" fmla="*/ 5975757 h 13511369"/>
                  <a:gd name="connsiteX233" fmla="*/ 10561462 w 12088748"/>
                  <a:gd name="connsiteY233" fmla="*/ 5845582 h 13511369"/>
                  <a:gd name="connsiteX234" fmla="*/ 10507488 w 12088748"/>
                  <a:gd name="connsiteY234" fmla="*/ 5728108 h 13511369"/>
                  <a:gd name="connsiteX235" fmla="*/ 10561463 w 12088748"/>
                  <a:gd name="connsiteY235" fmla="*/ 5607458 h 13511369"/>
                  <a:gd name="connsiteX236" fmla="*/ 10523362 w 12088748"/>
                  <a:gd name="connsiteY236" fmla="*/ 5604282 h 13511369"/>
                  <a:gd name="connsiteX237" fmla="*/ 10488438 w 12088748"/>
                  <a:gd name="connsiteY237" fmla="*/ 5528083 h 13511369"/>
                  <a:gd name="connsiteX238" fmla="*/ 10329687 w 12088748"/>
                  <a:gd name="connsiteY238" fmla="*/ 5375682 h 13511369"/>
                  <a:gd name="connsiteX239" fmla="*/ 10599563 w 12088748"/>
                  <a:gd name="connsiteY239" fmla="*/ 5480458 h 13511369"/>
                  <a:gd name="connsiteX240" fmla="*/ 10742437 w 12088748"/>
                  <a:gd name="connsiteY240" fmla="*/ 5439182 h 13511369"/>
                  <a:gd name="connsiteX241" fmla="*/ 10717038 w 12088748"/>
                  <a:gd name="connsiteY241" fmla="*/ 5686833 h 13511369"/>
                  <a:gd name="connsiteX242" fmla="*/ 10894837 w 12088748"/>
                  <a:gd name="connsiteY242" fmla="*/ 5724932 h 13511369"/>
                  <a:gd name="connsiteX243" fmla="*/ 10951988 w 12088748"/>
                  <a:gd name="connsiteY243" fmla="*/ 5550308 h 13511369"/>
                  <a:gd name="connsiteX244" fmla="*/ 10993262 w 12088748"/>
                  <a:gd name="connsiteY244" fmla="*/ 5321707 h 13511369"/>
                  <a:gd name="connsiteX245" fmla="*/ 10913888 w 12088748"/>
                  <a:gd name="connsiteY245" fmla="*/ 5118508 h 13511369"/>
                  <a:gd name="connsiteX246" fmla="*/ 10856737 w 12088748"/>
                  <a:gd name="connsiteY246" fmla="*/ 5020082 h 13511369"/>
                  <a:gd name="connsiteX247" fmla="*/ 10777363 w 12088748"/>
                  <a:gd name="connsiteY247" fmla="*/ 5137558 h 13511369"/>
                  <a:gd name="connsiteX248" fmla="*/ 10707513 w 12088748"/>
                  <a:gd name="connsiteY248" fmla="*/ 5096283 h 13511369"/>
                  <a:gd name="connsiteX249" fmla="*/ 10675763 w 12088748"/>
                  <a:gd name="connsiteY249" fmla="*/ 5216933 h 13511369"/>
                  <a:gd name="connsiteX250" fmla="*/ 10574162 w 12088748"/>
                  <a:gd name="connsiteY250" fmla="*/ 5220107 h 13511369"/>
                  <a:gd name="connsiteX251" fmla="*/ 10494787 w 12088748"/>
                  <a:gd name="connsiteY251" fmla="*/ 5077232 h 13511369"/>
                  <a:gd name="connsiteX252" fmla="*/ 10456687 w 12088748"/>
                  <a:gd name="connsiteY252" fmla="*/ 4924832 h 13511369"/>
                  <a:gd name="connsiteX253" fmla="*/ 10240787 w 12088748"/>
                  <a:gd name="connsiteY253" fmla="*/ 4928007 h 13511369"/>
                  <a:gd name="connsiteX254" fmla="*/ 10266187 w 12088748"/>
                  <a:gd name="connsiteY254" fmla="*/ 5153432 h 13511369"/>
                  <a:gd name="connsiteX255" fmla="*/ 10228088 w 12088748"/>
                  <a:gd name="connsiteY255" fmla="*/ 4959758 h 13511369"/>
                  <a:gd name="connsiteX256" fmla="*/ 10183637 w 12088748"/>
                  <a:gd name="connsiteY256" fmla="*/ 4972457 h 13511369"/>
                  <a:gd name="connsiteX257" fmla="*/ 10113787 w 12088748"/>
                  <a:gd name="connsiteY257" fmla="*/ 4861332 h 13511369"/>
                  <a:gd name="connsiteX258" fmla="*/ 10018538 w 12088748"/>
                  <a:gd name="connsiteY258" fmla="*/ 4931183 h 13511369"/>
                  <a:gd name="connsiteX259" fmla="*/ 9862962 w 12088748"/>
                  <a:gd name="connsiteY259" fmla="*/ 5058182 h 13511369"/>
                  <a:gd name="connsiteX260" fmla="*/ 10228087 w 12088748"/>
                  <a:gd name="connsiteY260" fmla="*/ 4724807 h 13511369"/>
                  <a:gd name="connsiteX261" fmla="*/ 10372550 w 12088748"/>
                  <a:gd name="connsiteY261" fmla="*/ 4634321 h 13511369"/>
                  <a:gd name="connsiteX262" fmla="*/ 10590037 w 12088748"/>
                  <a:gd name="connsiteY262" fmla="*/ 4581932 h 13511369"/>
                  <a:gd name="connsiteX263" fmla="*/ 10628138 w 12088748"/>
                  <a:gd name="connsiteY263" fmla="*/ 4461283 h 13511369"/>
                  <a:gd name="connsiteX264" fmla="*/ 10799588 w 12088748"/>
                  <a:gd name="connsiteY264" fmla="*/ 4334283 h 13511369"/>
                  <a:gd name="connsiteX265" fmla="*/ 10831337 w 12088748"/>
                  <a:gd name="connsiteY265" fmla="*/ 4080282 h 13511369"/>
                  <a:gd name="connsiteX266" fmla="*/ 10599562 w 12088748"/>
                  <a:gd name="connsiteY266" fmla="*/ 3997732 h 13511369"/>
                  <a:gd name="connsiteX267" fmla="*/ 10282063 w 12088748"/>
                  <a:gd name="connsiteY267" fmla="*/ 3950108 h 13511369"/>
                  <a:gd name="connsiteX268" fmla="*/ 10151887 w 12088748"/>
                  <a:gd name="connsiteY268" fmla="*/ 4010432 h 13511369"/>
                  <a:gd name="connsiteX269" fmla="*/ 10177288 w 12088748"/>
                  <a:gd name="connsiteY269" fmla="*/ 3845333 h 13511369"/>
                  <a:gd name="connsiteX270" fmla="*/ 10126488 w 12088748"/>
                  <a:gd name="connsiteY270" fmla="*/ 3670708 h 13511369"/>
                  <a:gd name="connsiteX271" fmla="*/ 10240787 w 12088748"/>
                  <a:gd name="connsiteY271" fmla="*/ 3708807 h 13511369"/>
                  <a:gd name="connsiteX272" fmla="*/ 10361438 w 12088748"/>
                  <a:gd name="connsiteY272" fmla="*/ 3600858 h 13511369"/>
                  <a:gd name="connsiteX273" fmla="*/ 10551938 w 12088748"/>
                  <a:gd name="connsiteY273" fmla="*/ 3661183 h 13511369"/>
                  <a:gd name="connsiteX274" fmla="*/ 10564638 w 12088748"/>
                  <a:gd name="connsiteY274" fmla="*/ 3477033 h 13511369"/>
                  <a:gd name="connsiteX275" fmla="*/ 10704337 w 12088748"/>
                  <a:gd name="connsiteY275" fmla="*/ 3515132 h 13511369"/>
                  <a:gd name="connsiteX276" fmla="*/ 10818637 w 12088748"/>
                  <a:gd name="connsiteY276" fmla="*/ 3210332 h 13511369"/>
                  <a:gd name="connsiteX277" fmla="*/ 10920238 w 12088748"/>
                  <a:gd name="connsiteY277" fmla="*/ 3299233 h 13511369"/>
                  <a:gd name="connsiteX278" fmla="*/ 11059937 w 12088748"/>
                  <a:gd name="connsiteY278" fmla="*/ 3283357 h 13511369"/>
                  <a:gd name="connsiteX279" fmla="*/ 11094862 w 12088748"/>
                  <a:gd name="connsiteY279" fmla="*/ 3508782 h 13511369"/>
                  <a:gd name="connsiteX280" fmla="*/ 11171063 w 12088748"/>
                  <a:gd name="connsiteY280" fmla="*/ 3251608 h 13511369"/>
                  <a:gd name="connsiteX281" fmla="*/ 11094863 w 12088748"/>
                  <a:gd name="connsiteY281" fmla="*/ 3165883 h 13511369"/>
                  <a:gd name="connsiteX282" fmla="*/ 11180587 w 12088748"/>
                  <a:gd name="connsiteY282" fmla="*/ 2911882 h 13511369"/>
                  <a:gd name="connsiteX283" fmla="*/ 10999613 w 12088748"/>
                  <a:gd name="connsiteY283" fmla="*/ 2988083 h 13511369"/>
                  <a:gd name="connsiteX284" fmla="*/ 10971037 w 12088748"/>
                  <a:gd name="connsiteY284" fmla="*/ 2918232 h 13511369"/>
                  <a:gd name="connsiteX285" fmla="*/ 10780537 w 12088748"/>
                  <a:gd name="connsiteY285" fmla="*/ 2715032 h 13511369"/>
                  <a:gd name="connsiteX286" fmla="*/ 10748788 w 12088748"/>
                  <a:gd name="connsiteY286" fmla="*/ 2530883 h 13511369"/>
                  <a:gd name="connsiteX287" fmla="*/ 10717038 w 12088748"/>
                  <a:gd name="connsiteY287" fmla="*/ 2435633 h 13511369"/>
                  <a:gd name="connsiteX288" fmla="*/ 10818637 w 12088748"/>
                  <a:gd name="connsiteY288" fmla="*/ 2334032 h 13511369"/>
                  <a:gd name="connsiteX289" fmla="*/ 11078988 w 12088748"/>
                  <a:gd name="connsiteY289" fmla="*/ 2099083 h 13511369"/>
                  <a:gd name="connsiteX290" fmla="*/ 11199637 w 12088748"/>
                  <a:gd name="connsiteY290" fmla="*/ 2118132 h 13511369"/>
                  <a:gd name="connsiteX291" fmla="*/ 11269488 w 12088748"/>
                  <a:gd name="connsiteY291" fmla="*/ 2029233 h 13511369"/>
                  <a:gd name="connsiteX292" fmla="*/ 11504437 w 12088748"/>
                  <a:gd name="connsiteY292" fmla="*/ 1921282 h 13511369"/>
                  <a:gd name="connsiteX293" fmla="*/ 11358388 w 12088748"/>
                  <a:gd name="connsiteY293" fmla="*/ 1851433 h 13511369"/>
                  <a:gd name="connsiteX294" fmla="*/ 11275837 w 12088748"/>
                  <a:gd name="connsiteY294" fmla="*/ 1705382 h 13511369"/>
                  <a:gd name="connsiteX295" fmla="*/ 11377437 w 12088748"/>
                  <a:gd name="connsiteY295" fmla="*/ 1279932 h 13511369"/>
                  <a:gd name="connsiteX296" fmla="*/ 11256787 w 12088748"/>
                  <a:gd name="connsiteY296" fmla="*/ 1019582 h 13511369"/>
                  <a:gd name="connsiteX297" fmla="*/ 11478244 w 12088748"/>
                  <a:gd name="connsiteY297" fmla="*/ 1355338 h 13511369"/>
                  <a:gd name="connsiteX298" fmla="*/ 11562778 w 12088748"/>
                  <a:gd name="connsiteY298" fmla="*/ 1269363 h 13511369"/>
                  <a:gd name="connsiteX299" fmla="*/ 11655250 w 12088748"/>
                  <a:gd name="connsiteY299" fmla="*/ 1156107 h 13511369"/>
                  <a:gd name="connsiteX300" fmla="*/ 11891787 w 12088748"/>
                  <a:gd name="connsiteY300" fmla="*/ 1476782 h 13511369"/>
                  <a:gd name="connsiteX301" fmla="*/ 11946159 w 12088748"/>
                  <a:gd name="connsiteY301" fmla="*/ 1559875 h 13511369"/>
                  <a:gd name="connsiteX302" fmla="*/ 12088637 w 12088748"/>
                  <a:gd name="connsiteY302" fmla="*/ 1578383 h 13511369"/>
                  <a:gd name="connsiteX303" fmla="*/ 11923537 w 12088748"/>
                  <a:gd name="connsiteY303" fmla="*/ 1133883 h 13511369"/>
                  <a:gd name="connsiteX304" fmla="*/ 11910837 w 12088748"/>
                  <a:gd name="connsiteY304" fmla="*/ 917982 h 13511369"/>
                  <a:gd name="connsiteX305" fmla="*/ 11777487 w 12088748"/>
                  <a:gd name="connsiteY305" fmla="*/ 721132 h 13511369"/>
                  <a:gd name="connsiteX306" fmla="*/ 11752087 w 12088748"/>
                  <a:gd name="connsiteY306" fmla="*/ 448082 h 13511369"/>
                  <a:gd name="connsiteX307" fmla="*/ 11294887 w 12088748"/>
                  <a:gd name="connsiteY307" fmla="*/ 168683 h 13511369"/>
                  <a:gd name="connsiteX308" fmla="*/ 11180587 w 12088748"/>
                  <a:gd name="connsiteY308" fmla="*/ 67082 h 13511369"/>
                  <a:gd name="connsiteX309" fmla="*/ 10774187 w 12088748"/>
                  <a:gd name="connsiteY309" fmla="*/ 86132 h 13511369"/>
                  <a:gd name="connsiteX310" fmla="*/ 10507487 w 12088748"/>
                  <a:gd name="connsiteY310" fmla="*/ 41682 h 13511369"/>
                  <a:gd name="connsiteX311" fmla="*/ 10434065 w 12088748"/>
                  <a:gd name="connsiteY311" fmla="*/ 278763 h 13511369"/>
                  <a:gd name="connsiteX312" fmla="*/ 10488834 w 12088748"/>
                  <a:gd name="connsiteY312" fmla="*/ 581181 h 13511369"/>
                  <a:gd name="connsiteX313" fmla="*/ 10436447 w 12088748"/>
                  <a:gd name="connsiteY313" fmla="*/ 747869 h 13511369"/>
                  <a:gd name="connsiteX314" fmla="*/ 10488834 w 12088748"/>
                  <a:gd name="connsiteY314" fmla="*/ 890744 h 13511369"/>
                  <a:gd name="connsiteX315" fmla="*/ 10475737 w 12088748"/>
                  <a:gd name="connsiteY315" fmla="*/ 1095782 h 13511369"/>
                  <a:gd name="connsiteX316" fmla="*/ 10398347 w 12088748"/>
                  <a:gd name="connsiteY316" fmla="*/ 1105056 h 13511369"/>
                  <a:gd name="connsiteX317" fmla="*/ 10295953 w 12088748"/>
                  <a:gd name="connsiteY317" fmla="*/ 1193163 h 13511369"/>
                  <a:gd name="connsiteX318" fmla="*/ 10288809 w 12088748"/>
                  <a:gd name="connsiteY318" fmla="*/ 1283650 h 13511369"/>
                  <a:gd name="connsiteX319" fmla="*/ 10150697 w 12088748"/>
                  <a:gd name="connsiteY319" fmla="*/ 1397950 h 13511369"/>
                  <a:gd name="connsiteX320" fmla="*/ 10176890 w 12088748"/>
                  <a:gd name="connsiteY320" fmla="*/ 1555113 h 13511369"/>
                  <a:gd name="connsiteX321" fmla="*/ 10267378 w 12088748"/>
                  <a:gd name="connsiteY321" fmla="*/ 1640838 h 13511369"/>
                  <a:gd name="connsiteX322" fmla="*/ 10168556 w 12088748"/>
                  <a:gd name="connsiteY322" fmla="*/ 1710144 h 13511369"/>
                  <a:gd name="connsiteX323" fmla="*/ 10169747 w 12088748"/>
                  <a:gd name="connsiteY323" fmla="*/ 1974212 h 13511369"/>
                  <a:gd name="connsiteX324" fmla="*/ 10195940 w 12088748"/>
                  <a:gd name="connsiteY324" fmla="*/ 2128994 h 13511369"/>
                  <a:gd name="connsiteX325" fmla="*/ 9986390 w 12088748"/>
                  <a:gd name="connsiteY325" fmla="*/ 2152806 h 13511369"/>
                  <a:gd name="connsiteX326" fmla="*/ 10012584 w 12088748"/>
                  <a:gd name="connsiteY326" fmla="*/ 2438556 h 13511369"/>
                  <a:gd name="connsiteX327" fmla="*/ 9923287 w 12088748"/>
                  <a:gd name="connsiteY327" fmla="*/ 2486432 h 13511369"/>
                  <a:gd name="connsiteX328" fmla="*/ 9836372 w 12088748"/>
                  <a:gd name="connsiteY328" fmla="*/ 2433794 h 13511369"/>
                  <a:gd name="connsiteX329" fmla="*/ 9698259 w 12088748"/>
                  <a:gd name="connsiteY329" fmla="*/ 2379025 h 13511369"/>
                  <a:gd name="connsiteX330" fmla="*/ 9650634 w 12088748"/>
                  <a:gd name="connsiteY330" fmla="*/ 2271869 h 13511369"/>
                  <a:gd name="connsiteX331" fmla="*/ 9519665 w 12088748"/>
                  <a:gd name="connsiteY331" fmla="*/ 2290919 h 13511369"/>
                  <a:gd name="connsiteX332" fmla="*/ 9305353 w 12088748"/>
                  <a:gd name="connsiteY332" fmla="*/ 2112325 h 13511369"/>
                  <a:gd name="connsiteX333" fmla="*/ 9176765 w 12088748"/>
                  <a:gd name="connsiteY333" fmla="*/ 2209956 h 13511369"/>
                  <a:gd name="connsiteX334" fmla="*/ 9123187 w 12088748"/>
                  <a:gd name="connsiteY334" fmla="*/ 2105432 h 13511369"/>
                  <a:gd name="connsiteX335" fmla="*/ 8936259 w 12088748"/>
                  <a:gd name="connsiteY335" fmla="*/ 2012313 h 13511369"/>
                  <a:gd name="connsiteX336" fmla="*/ 8874347 w 12088748"/>
                  <a:gd name="connsiteY336" fmla="*/ 2231388 h 13511369"/>
                  <a:gd name="connsiteX337" fmla="*/ 8881490 w 12088748"/>
                  <a:gd name="connsiteY337" fmla="*/ 2321875 h 13511369"/>
                  <a:gd name="connsiteX338" fmla="*/ 8781478 w 12088748"/>
                  <a:gd name="connsiteY338" fmla="*/ 2293300 h 13511369"/>
                  <a:gd name="connsiteX339" fmla="*/ 8579072 w 12088748"/>
                  <a:gd name="connsiteY339" fmla="*/ 2374263 h 13511369"/>
                  <a:gd name="connsiteX340" fmla="*/ 8418337 w 12088748"/>
                  <a:gd name="connsiteY340" fmla="*/ 2848382 h 13511369"/>
                  <a:gd name="connsiteX341" fmla="*/ 8262365 w 12088748"/>
                  <a:gd name="connsiteY341" fmla="*/ 2845750 h 13511369"/>
                  <a:gd name="connsiteX342" fmla="*/ 8095678 w 12088748"/>
                  <a:gd name="connsiteY342" fmla="*/ 2810031 h 13511369"/>
                  <a:gd name="connsiteX343" fmla="*/ 8019478 w 12088748"/>
                  <a:gd name="connsiteY343" fmla="*/ 2614769 h 13511369"/>
                  <a:gd name="connsiteX344" fmla="*/ 7595615 w 12088748"/>
                  <a:gd name="connsiteY344" fmla="*/ 2443319 h 13511369"/>
                  <a:gd name="connsiteX0" fmla="*/ 7595615 w 12088748"/>
                  <a:gd name="connsiteY0" fmla="*/ 2443319 h 13511369"/>
                  <a:gd name="connsiteX1" fmla="*/ 7419403 w 12088748"/>
                  <a:gd name="connsiteY1" fmla="*/ 1843244 h 13511369"/>
                  <a:gd name="connsiteX2" fmla="*/ 7512272 w 12088748"/>
                  <a:gd name="connsiteY2" fmla="*/ 1428906 h 13511369"/>
                  <a:gd name="connsiteX3" fmla="*/ 1767267 w 12088748"/>
                  <a:gd name="connsiteY3" fmla="*/ 1915634 h 13511369"/>
                  <a:gd name="connsiteX4" fmla="*/ 2814065 w 12088748"/>
                  <a:gd name="connsiteY4" fmla="*/ 5819932 h 13511369"/>
                  <a:gd name="connsiteX5" fmla="*/ 2846212 w 12088748"/>
                  <a:gd name="connsiteY5" fmla="*/ 6036875 h 13511369"/>
                  <a:gd name="connsiteX6" fmla="*/ 2836687 w 12088748"/>
                  <a:gd name="connsiteY6" fmla="*/ 6239282 h 13511369"/>
                  <a:gd name="connsiteX7" fmla="*/ 2611659 w 12088748"/>
                  <a:gd name="connsiteY7" fmla="*/ 6322375 h 13511369"/>
                  <a:gd name="connsiteX8" fmla="*/ 2627137 w 12088748"/>
                  <a:gd name="connsiteY8" fmla="*/ 6448832 h 13511369"/>
                  <a:gd name="connsiteX9" fmla="*/ 2531887 w 12088748"/>
                  <a:gd name="connsiteY9" fmla="*/ 6696482 h 13511369"/>
                  <a:gd name="connsiteX10" fmla="*/ 2585465 w 12088748"/>
                  <a:gd name="connsiteY10" fmla="*/ 6812913 h 13511369"/>
                  <a:gd name="connsiteX11" fmla="*/ 2535459 w 12088748"/>
                  <a:gd name="connsiteY11" fmla="*/ 6872444 h 13511369"/>
                  <a:gd name="connsiteX12" fmla="*/ 2478309 w 12088748"/>
                  <a:gd name="connsiteY12" fmla="*/ 6981982 h 13511369"/>
                  <a:gd name="connsiteX13" fmla="*/ 2365199 w 12088748"/>
                  <a:gd name="connsiteY13" fmla="*/ 7022714 h 13511369"/>
                  <a:gd name="connsiteX14" fmla="*/ 2123503 w 12088748"/>
                  <a:gd name="connsiteY14" fmla="*/ 7248682 h 13511369"/>
                  <a:gd name="connsiteX15" fmla="*/ 2171128 w 12088748"/>
                  <a:gd name="connsiteY15" fmla="*/ 7551100 h 13511369"/>
                  <a:gd name="connsiteX16" fmla="*/ 2143743 w 12088748"/>
                  <a:gd name="connsiteY16" fmla="*/ 7627551 h 13511369"/>
                  <a:gd name="connsiteX17" fmla="*/ 1973484 w 12088748"/>
                  <a:gd name="connsiteY17" fmla="*/ 7703500 h 13511369"/>
                  <a:gd name="connsiteX18" fmla="*/ 1867519 w 12088748"/>
                  <a:gd name="connsiteY18" fmla="*/ 7841863 h 13511369"/>
                  <a:gd name="connsiteX19" fmla="*/ 1842515 w 12088748"/>
                  <a:gd name="connsiteY19" fmla="*/ 8084500 h 13511369"/>
                  <a:gd name="connsiteX20" fmla="*/ 1721072 w 12088748"/>
                  <a:gd name="connsiteY20" fmla="*/ 8148794 h 13511369"/>
                  <a:gd name="connsiteX21" fmla="*/ 1703212 w 12088748"/>
                  <a:gd name="connsiteY21" fmla="*/ 8291919 h 13511369"/>
                  <a:gd name="connsiteX22" fmla="*/ 1671065 w 12088748"/>
                  <a:gd name="connsiteY22" fmla="*/ 8510744 h 13511369"/>
                  <a:gd name="connsiteX23" fmla="*/ 1716309 w 12088748"/>
                  <a:gd name="connsiteY23" fmla="*/ 8653619 h 13511369"/>
                  <a:gd name="connsiteX24" fmla="*/ 1706784 w 12088748"/>
                  <a:gd name="connsiteY24" fmla="*/ 8772682 h 13511369"/>
                  <a:gd name="connsiteX25" fmla="*/ 1788937 w 12088748"/>
                  <a:gd name="connsiteY25" fmla="*/ 8963432 h 13511369"/>
                  <a:gd name="connsiteX26" fmla="*/ 1657969 w 12088748"/>
                  <a:gd name="connsiteY26" fmla="*/ 9413488 h 13511369"/>
                  <a:gd name="connsiteX27" fmla="*/ 1506759 w 12088748"/>
                  <a:gd name="connsiteY27" fmla="*/ 9498963 h 13511369"/>
                  <a:gd name="connsiteX28" fmla="*/ 1463897 w 12088748"/>
                  <a:gd name="connsiteY28" fmla="*/ 9682319 h 13511369"/>
                  <a:gd name="connsiteX29" fmla="*/ 1321022 w 12088748"/>
                  <a:gd name="connsiteY29" fmla="*/ 9748994 h 13511369"/>
                  <a:gd name="connsiteX30" fmla="*/ 1312687 w 12088748"/>
                  <a:gd name="connsiteY30" fmla="*/ 9839732 h 13511369"/>
                  <a:gd name="connsiteX31" fmla="*/ 1237678 w 12088748"/>
                  <a:gd name="connsiteY31" fmla="*/ 9970450 h 13511369"/>
                  <a:gd name="connsiteX32" fmla="*/ 1254347 w 12088748"/>
                  <a:gd name="connsiteY32" fmla="*/ 10151425 h 13511369"/>
                  <a:gd name="connsiteX33" fmla="*/ 1179337 w 12088748"/>
                  <a:gd name="connsiteY33" fmla="*/ 10315982 h 13511369"/>
                  <a:gd name="connsiteX34" fmla="*/ 932878 w 12088748"/>
                  <a:gd name="connsiteY34" fmla="*/ 10353832 h 13511369"/>
                  <a:gd name="connsiteX35" fmla="*/ 817387 w 12088748"/>
                  <a:gd name="connsiteY35" fmla="*/ 10468382 h 13511369"/>
                  <a:gd name="connsiteX36" fmla="*/ 678084 w 12088748"/>
                  <a:gd name="connsiteY36" fmla="*/ 10480038 h 13511369"/>
                  <a:gd name="connsiteX37" fmla="*/ 585215 w 12088748"/>
                  <a:gd name="connsiteY37" fmla="*/ 10544332 h 13511369"/>
                  <a:gd name="connsiteX38" fmla="*/ 497109 w 12088748"/>
                  <a:gd name="connsiteY38" fmla="*/ 10503850 h 13511369"/>
                  <a:gd name="connsiteX39" fmla="*/ 399478 w 12088748"/>
                  <a:gd name="connsiteY39" fmla="*/ 10510994 h 13511369"/>
                  <a:gd name="connsiteX40" fmla="*/ 301847 w 12088748"/>
                  <a:gd name="connsiteY40" fmla="*/ 10482419 h 13511369"/>
                  <a:gd name="connsiteX41" fmla="*/ 238743 w 12088748"/>
                  <a:gd name="connsiteY41" fmla="*/ 10535057 h 13511369"/>
                  <a:gd name="connsiteX42" fmla="*/ 17287 w 12088748"/>
                  <a:gd name="connsiteY42" fmla="*/ 10430282 h 13511369"/>
                  <a:gd name="connsiteX43" fmla="*/ 78009 w 12088748"/>
                  <a:gd name="connsiteY43" fmla="*/ 10608625 h 13511369"/>
                  <a:gd name="connsiteX44" fmla="*/ 11334 w 12088748"/>
                  <a:gd name="connsiteY44" fmla="*/ 10787219 h 13511369"/>
                  <a:gd name="connsiteX45" fmla="*/ 112537 w 12088748"/>
                  <a:gd name="connsiteY45" fmla="*/ 11056551 h 13511369"/>
                  <a:gd name="connsiteX46" fmla="*/ 8953 w 12088748"/>
                  <a:gd name="connsiteY46" fmla="*/ 11234894 h 13511369"/>
                  <a:gd name="connsiteX47" fmla="*/ 17287 w 12088748"/>
                  <a:gd name="connsiteY47" fmla="*/ 11420882 h 13511369"/>
                  <a:gd name="connsiteX48" fmla="*/ 158972 w 12088748"/>
                  <a:gd name="connsiteY48" fmla="*/ 11470638 h 13511369"/>
                  <a:gd name="connsiteX49" fmla="*/ 455437 w 12088748"/>
                  <a:gd name="connsiteY49" fmla="*/ 11497082 h 13511369"/>
                  <a:gd name="connsiteX50" fmla="*/ 623315 w 12088748"/>
                  <a:gd name="connsiteY50" fmla="*/ 11544457 h 13511369"/>
                  <a:gd name="connsiteX51" fmla="*/ 737615 w 12088748"/>
                  <a:gd name="connsiteY51" fmla="*/ 11489688 h 13511369"/>
                  <a:gd name="connsiteX52" fmla="*/ 912637 w 12088748"/>
                  <a:gd name="connsiteY52" fmla="*/ 11535182 h 13511369"/>
                  <a:gd name="connsiteX53" fmla="*/ 1078134 w 12088748"/>
                  <a:gd name="connsiteY53" fmla="*/ 11413488 h 13511369"/>
                  <a:gd name="connsiteX54" fmla="*/ 1155524 w 12088748"/>
                  <a:gd name="connsiteY54" fmla="*/ 11470889 h 13511369"/>
                  <a:gd name="connsiteX55" fmla="*/ 1294828 w 12088748"/>
                  <a:gd name="connsiteY55" fmla="*/ 11496832 h 13511369"/>
                  <a:gd name="connsiteX56" fmla="*/ 1466278 w 12088748"/>
                  <a:gd name="connsiteY56" fmla="*/ 11508738 h 13511369"/>
                  <a:gd name="connsiteX57" fmla="*/ 1552003 w 12088748"/>
                  <a:gd name="connsiteY57" fmla="*/ 11573032 h 13511369"/>
                  <a:gd name="connsiteX58" fmla="*/ 1652015 w 12088748"/>
                  <a:gd name="connsiteY58" fmla="*/ 11580175 h 13511369"/>
                  <a:gd name="connsiteX59" fmla="*/ 1731787 w 12088748"/>
                  <a:gd name="connsiteY59" fmla="*/ 11592332 h 13511369"/>
                  <a:gd name="connsiteX60" fmla="*/ 1659159 w 12088748"/>
                  <a:gd name="connsiteY60" fmla="*/ 11737338 h 13511369"/>
                  <a:gd name="connsiteX61" fmla="*/ 1693687 w 12088748"/>
                  <a:gd name="connsiteY61" fmla="*/ 11992382 h 13511369"/>
                  <a:gd name="connsiteX62" fmla="*/ 1871090 w 12088748"/>
                  <a:gd name="connsiteY62" fmla="*/ 12130244 h 13511369"/>
                  <a:gd name="connsiteX63" fmla="*/ 1993724 w 12088748"/>
                  <a:gd name="connsiteY63" fmla="*/ 12056676 h 13511369"/>
                  <a:gd name="connsiteX64" fmla="*/ 2066353 w 12088748"/>
                  <a:gd name="connsiteY64" fmla="*/ 12104050 h 13511369"/>
                  <a:gd name="connsiteX65" fmla="*/ 2142553 w 12088748"/>
                  <a:gd name="connsiteY65" fmla="*/ 12034994 h 13511369"/>
                  <a:gd name="connsiteX66" fmla="*/ 2242565 w 12088748"/>
                  <a:gd name="connsiteY66" fmla="*/ 12058807 h 13511369"/>
                  <a:gd name="connsiteX67" fmla="*/ 2473547 w 12088748"/>
                  <a:gd name="connsiteY67" fmla="*/ 12008800 h 13511369"/>
                  <a:gd name="connsiteX68" fmla="*/ 2524743 w 12088748"/>
                  <a:gd name="connsiteY68" fmla="*/ 11899513 h 13511369"/>
                  <a:gd name="connsiteX69" fmla="*/ 2893837 w 12088748"/>
                  <a:gd name="connsiteY69" fmla="*/ 12030482 h 13511369"/>
                  <a:gd name="connsiteX70" fmla="*/ 2983134 w 12088748"/>
                  <a:gd name="connsiteY70" fmla="*/ 12018325 h 13511369"/>
                  <a:gd name="connsiteX71" fmla="*/ 3084337 w 12088748"/>
                  <a:gd name="connsiteY71" fmla="*/ 12182882 h 13511369"/>
                  <a:gd name="connsiteX72" fmla="*/ 3323653 w 12088748"/>
                  <a:gd name="connsiteY72" fmla="*/ 12127863 h 13511369"/>
                  <a:gd name="connsiteX73" fmla="*/ 3433190 w 12088748"/>
                  <a:gd name="connsiteY73" fmla="*/ 12196919 h 13511369"/>
                  <a:gd name="connsiteX74" fmla="*/ 3586781 w 12088748"/>
                  <a:gd name="connsiteY74" fmla="*/ 12266226 h 13511369"/>
                  <a:gd name="connsiteX75" fmla="*/ 3522487 w 12088748"/>
                  <a:gd name="connsiteY75" fmla="*/ 12387670 h 13511369"/>
                  <a:gd name="connsiteX76" fmla="*/ 3607022 w 12088748"/>
                  <a:gd name="connsiteY76" fmla="*/ 12592207 h 13511369"/>
                  <a:gd name="connsiteX77" fmla="*/ 3560587 w 12088748"/>
                  <a:gd name="connsiteY77" fmla="*/ 12773432 h 13511369"/>
                  <a:gd name="connsiteX78" fmla="*/ 3545109 w 12088748"/>
                  <a:gd name="connsiteY78" fmla="*/ 12987494 h 13511369"/>
                  <a:gd name="connsiteX79" fmla="*/ 3636787 w 12088748"/>
                  <a:gd name="connsiteY79" fmla="*/ 13211582 h 13511369"/>
                  <a:gd name="connsiteX80" fmla="*/ 3922537 w 12088748"/>
                  <a:gd name="connsiteY80" fmla="*/ 13440182 h 13511369"/>
                  <a:gd name="connsiteX81" fmla="*/ 4514278 w 12088748"/>
                  <a:gd name="connsiteY81" fmla="*/ 13511369 h 13511369"/>
                  <a:gd name="connsiteX82" fmla="*/ 4549996 w 12088748"/>
                  <a:gd name="connsiteY82" fmla="*/ 13442312 h 13511369"/>
                  <a:gd name="connsiteX83" fmla="*/ 4208287 w 12088748"/>
                  <a:gd name="connsiteY83" fmla="*/ 13154432 h 13511369"/>
                  <a:gd name="connsiteX84" fmla="*/ 4635722 w 12088748"/>
                  <a:gd name="connsiteY84" fmla="*/ 13268482 h 13511369"/>
                  <a:gd name="connsiteX85" fmla="*/ 4951237 w 12088748"/>
                  <a:gd name="connsiteY85" fmla="*/ 13268732 h 13511369"/>
                  <a:gd name="connsiteX86" fmla="*/ 5052440 w 12088748"/>
                  <a:gd name="connsiteY86" fmla="*/ 13058932 h 13511369"/>
                  <a:gd name="connsiteX87" fmla="*/ 5011959 w 12088748"/>
                  <a:gd name="connsiteY87" fmla="*/ 12985113 h 13511369"/>
                  <a:gd name="connsiteX88" fmla="*/ 5008387 w 12088748"/>
                  <a:gd name="connsiteY88" fmla="*/ 12678182 h 13511369"/>
                  <a:gd name="connsiteX89" fmla="*/ 5084587 w 12088748"/>
                  <a:gd name="connsiteY89" fmla="*/ 12563882 h 13511369"/>
                  <a:gd name="connsiteX90" fmla="*/ 5046487 w 12088748"/>
                  <a:gd name="connsiteY90" fmla="*/ 12225745 h 13511369"/>
                  <a:gd name="connsiteX91" fmla="*/ 5375100 w 12088748"/>
                  <a:gd name="connsiteY91" fmla="*/ 12097157 h 13511369"/>
                  <a:gd name="connsiteX92" fmla="*/ 5656087 w 12088748"/>
                  <a:gd name="connsiteY92" fmla="*/ 12180502 h 13511369"/>
                  <a:gd name="connsiteX93" fmla="*/ 5541787 w 12088748"/>
                  <a:gd name="connsiteY93" fmla="*/ 11249432 h 13511369"/>
                  <a:gd name="connsiteX94" fmla="*/ 5602510 w 12088748"/>
                  <a:gd name="connsiteY94" fmla="*/ 10722925 h 13511369"/>
                  <a:gd name="connsiteX95" fmla="*/ 5485827 w 12088748"/>
                  <a:gd name="connsiteY95" fmla="*/ 10663394 h 13511369"/>
                  <a:gd name="connsiteX96" fmla="*/ 5602509 w 12088748"/>
                  <a:gd name="connsiteY96" fmla="*/ 10701495 h 13511369"/>
                  <a:gd name="connsiteX97" fmla="*/ 5628703 w 12088748"/>
                  <a:gd name="connsiteY97" fmla="*/ 10160950 h 13511369"/>
                  <a:gd name="connsiteX98" fmla="*/ 5715618 w 12088748"/>
                  <a:gd name="connsiteY98" fmla="*/ 9775438 h 13511369"/>
                  <a:gd name="connsiteX99" fmla="*/ 5847778 w 12088748"/>
                  <a:gd name="connsiteY99" fmla="*/ 9408475 h 13511369"/>
                  <a:gd name="connsiteX100" fmla="*/ 5938265 w 12088748"/>
                  <a:gd name="connsiteY100" fmla="*/ 9196544 h 13511369"/>
                  <a:gd name="connsiteX101" fmla="*/ 5776340 w 12088748"/>
                  <a:gd name="connsiteY101" fmla="*/ 9329894 h 13511369"/>
                  <a:gd name="connsiteX102" fmla="*/ 5940647 w 12088748"/>
                  <a:gd name="connsiteY102" fmla="*/ 9137013 h 13511369"/>
                  <a:gd name="connsiteX103" fmla="*/ 5972794 w 12088748"/>
                  <a:gd name="connsiteY103" fmla="*/ 8956289 h 13511369"/>
                  <a:gd name="connsiteX104" fmla="*/ 5976365 w 12088748"/>
                  <a:gd name="connsiteY104" fmla="*/ 9087006 h 13511369"/>
                  <a:gd name="connsiteX105" fmla="*/ 6458567 w 12088748"/>
                  <a:gd name="connsiteY105" fmla="*/ 8201432 h 13511369"/>
                  <a:gd name="connsiteX106" fmla="*/ 6221634 w 12088748"/>
                  <a:gd name="connsiteY106" fmla="*/ 8101170 h 13511369"/>
                  <a:gd name="connsiteX107" fmla="*/ 6443090 w 12088748"/>
                  <a:gd name="connsiteY107" fmla="*/ 8110694 h 13511369"/>
                  <a:gd name="connsiteX108" fmla="*/ 6713363 w 12088748"/>
                  <a:gd name="connsiteY108" fmla="*/ 8074975 h 13511369"/>
                  <a:gd name="connsiteX109" fmla="*/ 6872907 w 12088748"/>
                  <a:gd name="connsiteY109" fmla="*/ 8032113 h 13511369"/>
                  <a:gd name="connsiteX110" fmla="*/ 6802659 w 12088748"/>
                  <a:gd name="connsiteY110" fmla="*/ 7972582 h 13511369"/>
                  <a:gd name="connsiteX111" fmla="*/ 6894339 w 12088748"/>
                  <a:gd name="connsiteY111" fmla="*/ 7846626 h 13511369"/>
                  <a:gd name="connsiteX112" fmla="*/ 6997921 w 12088748"/>
                  <a:gd name="connsiteY112" fmla="*/ 7867807 h 13511369"/>
                  <a:gd name="connsiteX113" fmla="*/ 7034832 w 12088748"/>
                  <a:gd name="connsiteY113" fmla="*/ 7793990 h 13511369"/>
                  <a:gd name="connsiteX114" fmla="*/ 6961013 w 12088748"/>
                  <a:gd name="connsiteY114" fmla="*/ 7693975 h 13511369"/>
                  <a:gd name="connsiteX115" fmla="*/ 6927676 w 12088748"/>
                  <a:gd name="connsiteY115" fmla="*/ 7596344 h 13511369"/>
                  <a:gd name="connsiteX116" fmla="*/ 6837187 w 12088748"/>
                  <a:gd name="connsiteY116" fmla="*/ 7591832 h 13511369"/>
                  <a:gd name="connsiteX117" fmla="*/ 6763369 w 12088748"/>
                  <a:gd name="connsiteY117" fmla="*/ 7674925 h 13511369"/>
                  <a:gd name="connsiteX118" fmla="*/ 6627637 w 12088748"/>
                  <a:gd name="connsiteY118" fmla="*/ 7687082 h 13511369"/>
                  <a:gd name="connsiteX119" fmla="*/ 6687169 w 12088748"/>
                  <a:gd name="connsiteY119" fmla="*/ 7617775 h 13511369"/>
                  <a:gd name="connsiteX120" fmla="*/ 6699076 w 12088748"/>
                  <a:gd name="connsiteY120" fmla="*/ 7529669 h 13511369"/>
                  <a:gd name="connsiteX121" fmla="*/ 6720506 w 12088748"/>
                  <a:gd name="connsiteY121" fmla="*/ 7467756 h 13511369"/>
                  <a:gd name="connsiteX122" fmla="*/ 6684787 w 12088748"/>
                  <a:gd name="connsiteY122" fmla="*/ 7401332 h 13511369"/>
                  <a:gd name="connsiteX123" fmla="*/ 6620494 w 12088748"/>
                  <a:gd name="connsiteY123" fmla="*/ 7432038 h 13511369"/>
                  <a:gd name="connsiteX124" fmla="*/ 6618112 w 12088748"/>
                  <a:gd name="connsiteY124" fmla="*/ 7351326 h 13511369"/>
                  <a:gd name="connsiteX125" fmla="*/ 6837188 w 12088748"/>
                  <a:gd name="connsiteY125" fmla="*/ 7243919 h 13511369"/>
                  <a:gd name="connsiteX126" fmla="*/ 6801469 w 12088748"/>
                  <a:gd name="connsiteY126" fmla="*/ 7089138 h 13511369"/>
                  <a:gd name="connsiteX127" fmla="*/ 6877669 w 12088748"/>
                  <a:gd name="connsiteY127" fmla="*/ 7072469 h 13511369"/>
                  <a:gd name="connsiteX128" fmla="*/ 6856237 w 12088748"/>
                  <a:gd name="connsiteY128" fmla="*/ 6982232 h 13511369"/>
                  <a:gd name="connsiteX129" fmla="*/ 6961013 w 12088748"/>
                  <a:gd name="connsiteY129" fmla="*/ 6984363 h 13511369"/>
                  <a:gd name="connsiteX130" fmla="*/ 7003876 w 12088748"/>
                  <a:gd name="connsiteY130" fmla="*/ 6903400 h 13511369"/>
                  <a:gd name="connsiteX131" fmla="*/ 7106269 w 12088748"/>
                  <a:gd name="connsiteY131" fmla="*/ 6936738 h 13511369"/>
                  <a:gd name="connsiteX132" fmla="*/ 7180088 w 12088748"/>
                  <a:gd name="connsiteY132" fmla="*/ 7039132 h 13511369"/>
                  <a:gd name="connsiteX133" fmla="*/ 7246763 w 12088748"/>
                  <a:gd name="connsiteY133" fmla="*/ 6979600 h 13511369"/>
                  <a:gd name="connsiteX134" fmla="*/ 7187232 w 12088748"/>
                  <a:gd name="connsiteY134" fmla="*/ 6843869 h 13511369"/>
                  <a:gd name="connsiteX135" fmla="*/ 7244381 w 12088748"/>
                  <a:gd name="connsiteY135" fmla="*/ 6896506 h 13511369"/>
                  <a:gd name="connsiteX136" fmla="*/ 7361063 w 12088748"/>
                  <a:gd name="connsiteY136" fmla="*/ 6934357 h 13511369"/>
                  <a:gd name="connsiteX137" fmla="*/ 7434882 w 12088748"/>
                  <a:gd name="connsiteY137" fmla="*/ 7006046 h 13511369"/>
                  <a:gd name="connsiteX138" fmla="*/ 7403926 w 12088748"/>
                  <a:gd name="connsiteY138" fmla="*/ 7144158 h 13511369"/>
                  <a:gd name="connsiteX139" fmla="*/ 7475363 w 12088748"/>
                  <a:gd name="connsiteY139" fmla="*/ 7108439 h 13511369"/>
                  <a:gd name="connsiteX140" fmla="*/ 7465837 w 12088748"/>
                  <a:gd name="connsiteY140" fmla="*/ 7077482 h 13511369"/>
                  <a:gd name="connsiteX141" fmla="*/ 7542038 w 12088748"/>
                  <a:gd name="connsiteY141" fmla="*/ 7163208 h 13511369"/>
                  <a:gd name="connsiteX142" fmla="*/ 7477744 w 12088748"/>
                  <a:gd name="connsiteY142" fmla="*/ 7244171 h 13511369"/>
                  <a:gd name="connsiteX143" fmla="*/ 7542037 w 12088748"/>
                  <a:gd name="connsiteY143" fmla="*/ 7325132 h 13511369"/>
                  <a:gd name="connsiteX144" fmla="*/ 7468219 w 12088748"/>
                  <a:gd name="connsiteY144" fmla="*/ 7344183 h 13511369"/>
                  <a:gd name="connsiteX145" fmla="*/ 7375351 w 12088748"/>
                  <a:gd name="connsiteY145" fmla="*/ 7296558 h 13511369"/>
                  <a:gd name="connsiteX146" fmla="*/ 7327726 w 12088748"/>
                  <a:gd name="connsiteY146" fmla="*/ 7406096 h 13511369"/>
                  <a:gd name="connsiteX147" fmla="*/ 7403926 w 12088748"/>
                  <a:gd name="connsiteY147" fmla="*/ 7425146 h 13511369"/>
                  <a:gd name="connsiteX148" fmla="*/ 7458694 w 12088748"/>
                  <a:gd name="connsiteY148" fmla="*/ 7484677 h 13511369"/>
                  <a:gd name="connsiteX149" fmla="*/ 7484888 w 12088748"/>
                  <a:gd name="connsiteY149" fmla="*/ 7515382 h 13511369"/>
                  <a:gd name="connsiteX150" fmla="*/ 7505128 w 12088748"/>
                  <a:gd name="connsiteY150" fmla="*/ 7467755 h 13511369"/>
                  <a:gd name="connsiteX151" fmla="*/ 7563469 w 12088748"/>
                  <a:gd name="connsiteY151" fmla="*/ 7529921 h 13511369"/>
                  <a:gd name="connsiteX152" fmla="*/ 7656338 w 12088748"/>
                  <a:gd name="connsiteY152" fmla="*/ 7615646 h 13511369"/>
                  <a:gd name="connsiteX153" fmla="*/ 7656338 w 12088748"/>
                  <a:gd name="connsiteY153" fmla="*/ 7510871 h 13511369"/>
                  <a:gd name="connsiteX154" fmla="*/ 7830168 w 12088748"/>
                  <a:gd name="connsiteY154" fmla="*/ 7606120 h 13511369"/>
                  <a:gd name="connsiteX155" fmla="*/ 7723013 w 12088748"/>
                  <a:gd name="connsiteY155" fmla="*/ 7370377 h 13511369"/>
                  <a:gd name="connsiteX156" fmla="*/ 7725394 w 12088748"/>
                  <a:gd name="connsiteY156" fmla="*/ 7234646 h 13511369"/>
                  <a:gd name="connsiteX157" fmla="*/ 7630144 w 12088748"/>
                  <a:gd name="connsiteY157" fmla="*/ 7206071 h 13511369"/>
                  <a:gd name="connsiteX158" fmla="*/ 7694437 w 12088748"/>
                  <a:gd name="connsiteY158" fmla="*/ 7039382 h 13511369"/>
                  <a:gd name="connsiteX159" fmla="*/ 8392144 w 12088748"/>
                  <a:gd name="connsiteY159" fmla="*/ 6653621 h 13511369"/>
                  <a:gd name="connsiteX160" fmla="*/ 8720757 w 12088748"/>
                  <a:gd name="connsiteY160" fmla="*/ 6591708 h 13511369"/>
                  <a:gd name="connsiteX161" fmla="*/ 8739807 w 12088748"/>
                  <a:gd name="connsiteY161" fmla="*/ 6696483 h 13511369"/>
                  <a:gd name="connsiteX162" fmla="*/ 8813626 w 12088748"/>
                  <a:gd name="connsiteY162" fmla="*/ 6701246 h 13511369"/>
                  <a:gd name="connsiteX163" fmla="*/ 8789812 w 12088748"/>
                  <a:gd name="connsiteY163" fmla="*/ 6548844 h 13511369"/>
                  <a:gd name="connsiteX164" fmla="*/ 9332737 w 12088748"/>
                  <a:gd name="connsiteY164" fmla="*/ 6544082 h 13511369"/>
                  <a:gd name="connsiteX165" fmla="*/ 9520856 w 12088748"/>
                  <a:gd name="connsiteY165" fmla="*/ 6494075 h 13511369"/>
                  <a:gd name="connsiteX166" fmla="*/ 9647062 w 12088748"/>
                  <a:gd name="connsiteY166" fmla="*/ 6298813 h 13511369"/>
                  <a:gd name="connsiteX167" fmla="*/ 9923287 w 12088748"/>
                  <a:gd name="connsiteY167" fmla="*/ 6334532 h 13511369"/>
                  <a:gd name="connsiteX168" fmla="*/ 9887569 w 12088748"/>
                  <a:gd name="connsiteY168" fmla="*/ 6420258 h 13511369"/>
                  <a:gd name="connsiteX169" fmla="*/ 9744694 w 12088748"/>
                  <a:gd name="connsiteY169" fmla="*/ 6434546 h 13511369"/>
                  <a:gd name="connsiteX170" fmla="*/ 9813749 w 12088748"/>
                  <a:gd name="connsiteY170" fmla="*/ 6489313 h 13511369"/>
                  <a:gd name="connsiteX171" fmla="*/ 9682782 w 12088748"/>
                  <a:gd name="connsiteY171" fmla="*/ 6517889 h 13511369"/>
                  <a:gd name="connsiteX172" fmla="*/ 9556576 w 12088748"/>
                  <a:gd name="connsiteY172" fmla="*/ 6508364 h 13511369"/>
                  <a:gd name="connsiteX173" fmla="*/ 9470850 w 12088748"/>
                  <a:gd name="connsiteY173" fmla="*/ 6544082 h 13511369"/>
                  <a:gd name="connsiteX174" fmla="*/ 9439894 w 12088748"/>
                  <a:gd name="connsiteY174" fmla="*/ 6848883 h 13511369"/>
                  <a:gd name="connsiteX175" fmla="*/ 9601819 w 12088748"/>
                  <a:gd name="connsiteY175" fmla="*/ 6882220 h 13511369"/>
                  <a:gd name="connsiteX176" fmla="*/ 9808987 w 12088748"/>
                  <a:gd name="connsiteY176" fmla="*/ 6696482 h 13511369"/>
                  <a:gd name="connsiteX177" fmla="*/ 9847088 w 12088748"/>
                  <a:gd name="connsiteY177" fmla="*/ 6794114 h 13511369"/>
                  <a:gd name="connsiteX178" fmla="*/ 9994726 w 12088748"/>
                  <a:gd name="connsiteY178" fmla="*/ 6717914 h 13511369"/>
                  <a:gd name="connsiteX179" fmla="*/ 9894713 w 12088748"/>
                  <a:gd name="connsiteY179" fmla="*/ 6956040 h 13511369"/>
                  <a:gd name="connsiteX180" fmla="*/ 10037588 w 12088748"/>
                  <a:gd name="connsiteY180" fmla="*/ 6898889 h 13511369"/>
                  <a:gd name="connsiteX181" fmla="*/ 10004251 w 12088748"/>
                  <a:gd name="connsiteY181" fmla="*/ 6986996 h 13511369"/>
                  <a:gd name="connsiteX182" fmla="*/ 10235232 w 12088748"/>
                  <a:gd name="connsiteY182" fmla="*/ 6984614 h 13511369"/>
                  <a:gd name="connsiteX183" fmla="*/ 10075687 w 12088748"/>
                  <a:gd name="connsiteY183" fmla="*/ 7039382 h 13511369"/>
                  <a:gd name="connsiteX184" fmla="*/ 9966151 w 12088748"/>
                  <a:gd name="connsiteY184" fmla="*/ 7096533 h 13511369"/>
                  <a:gd name="connsiteX185" fmla="*/ 9847088 w 12088748"/>
                  <a:gd name="connsiteY185" fmla="*/ 7210833 h 13511369"/>
                  <a:gd name="connsiteX186" fmla="*/ 9882806 w 12088748"/>
                  <a:gd name="connsiteY186" fmla="*/ 7270363 h 13511369"/>
                  <a:gd name="connsiteX187" fmla="*/ 9925669 w 12088748"/>
                  <a:gd name="connsiteY187" fmla="*/ 7320371 h 13511369"/>
                  <a:gd name="connsiteX188" fmla="*/ 10004251 w 12088748"/>
                  <a:gd name="connsiteY188" fmla="*/ 7287033 h 13511369"/>
                  <a:gd name="connsiteX189" fmla="*/ 10016156 w 12088748"/>
                  <a:gd name="connsiteY189" fmla="*/ 7348944 h 13511369"/>
                  <a:gd name="connsiteX190" fmla="*/ 10130457 w 12088748"/>
                  <a:gd name="connsiteY190" fmla="*/ 7210833 h 13511369"/>
                  <a:gd name="connsiteX191" fmla="*/ 10166176 w 12088748"/>
                  <a:gd name="connsiteY191" fmla="*/ 7356089 h 13511369"/>
                  <a:gd name="connsiteX192" fmla="*/ 10261426 w 12088748"/>
                  <a:gd name="connsiteY192" fmla="*/ 7239408 h 13511369"/>
                  <a:gd name="connsiteX193" fmla="*/ 10287619 w 12088748"/>
                  <a:gd name="connsiteY193" fmla="*/ 7401332 h 13511369"/>
                  <a:gd name="connsiteX194" fmla="*/ 10361437 w 12088748"/>
                  <a:gd name="connsiteY194" fmla="*/ 7477532 h 13511369"/>
                  <a:gd name="connsiteX195" fmla="*/ 10151887 w 12088748"/>
                  <a:gd name="connsiteY195" fmla="*/ 7591832 h 13511369"/>
                  <a:gd name="connsiteX196" fmla="*/ 10304288 w 12088748"/>
                  <a:gd name="connsiteY196" fmla="*/ 7741852 h 13511369"/>
                  <a:gd name="connsiteX197" fmla="*/ 10335244 w 12088748"/>
                  <a:gd name="connsiteY197" fmla="*/ 7644221 h 13511369"/>
                  <a:gd name="connsiteX198" fmla="*/ 10406680 w 12088748"/>
                  <a:gd name="connsiteY198" fmla="*/ 7732326 h 13511369"/>
                  <a:gd name="connsiteX199" fmla="*/ 10528126 w 12088748"/>
                  <a:gd name="connsiteY199" fmla="*/ 7691846 h 13511369"/>
                  <a:gd name="connsiteX200" fmla="*/ 10532887 w 12088748"/>
                  <a:gd name="connsiteY200" fmla="*/ 7777570 h 13511369"/>
                  <a:gd name="connsiteX201" fmla="*/ 10530506 w 12088748"/>
                  <a:gd name="connsiteY201" fmla="*/ 7875200 h 13511369"/>
                  <a:gd name="connsiteX202" fmla="*/ 10640043 w 12088748"/>
                  <a:gd name="connsiteY202" fmla="*/ 7837101 h 13511369"/>
                  <a:gd name="connsiteX203" fmla="*/ 10680526 w 12088748"/>
                  <a:gd name="connsiteY203" fmla="*/ 8075227 h 13511369"/>
                  <a:gd name="connsiteX204" fmla="*/ 10818637 w 12088748"/>
                  <a:gd name="connsiteY204" fmla="*/ 8106182 h 13511369"/>
                  <a:gd name="connsiteX205" fmla="*/ 10832925 w 12088748"/>
                  <a:gd name="connsiteY205" fmla="*/ 7815670 h 13511369"/>
                  <a:gd name="connsiteX206" fmla="*/ 10923413 w 12088748"/>
                  <a:gd name="connsiteY206" fmla="*/ 7791858 h 13511369"/>
                  <a:gd name="connsiteX207" fmla="*/ 10992469 w 12088748"/>
                  <a:gd name="connsiteY207" fmla="*/ 7620407 h 13511369"/>
                  <a:gd name="connsiteX208" fmla="*/ 10954369 w 12088748"/>
                  <a:gd name="connsiteY208" fmla="*/ 7491821 h 13511369"/>
                  <a:gd name="connsiteX209" fmla="*/ 10859119 w 12088748"/>
                  <a:gd name="connsiteY209" fmla="*/ 7479913 h 13511369"/>
                  <a:gd name="connsiteX210" fmla="*/ 10906743 w 12088748"/>
                  <a:gd name="connsiteY210" fmla="*/ 7360851 h 13511369"/>
                  <a:gd name="connsiteX211" fmla="*/ 10801969 w 12088748"/>
                  <a:gd name="connsiteY211" fmla="*/ 7289414 h 13511369"/>
                  <a:gd name="connsiteX212" fmla="*/ 10761487 w 12088748"/>
                  <a:gd name="connsiteY212" fmla="*/ 7058432 h 13511369"/>
                  <a:gd name="connsiteX213" fmla="*/ 10443987 w 12088748"/>
                  <a:gd name="connsiteY213" fmla="*/ 7020332 h 13511369"/>
                  <a:gd name="connsiteX214" fmla="*/ 10513838 w 12088748"/>
                  <a:gd name="connsiteY214" fmla="*/ 6915558 h 13511369"/>
                  <a:gd name="connsiteX215" fmla="*/ 10637663 w 12088748"/>
                  <a:gd name="connsiteY215" fmla="*/ 6896508 h 13511369"/>
                  <a:gd name="connsiteX216" fmla="*/ 10647187 w 12088748"/>
                  <a:gd name="connsiteY216" fmla="*/ 6810782 h 13511369"/>
                  <a:gd name="connsiteX217" fmla="*/ 10859912 w 12088748"/>
                  <a:gd name="connsiteY217" fmla="*/ 6899682 h 13511369"/>
                  <a:gd name="connsiteX218" fmla="*/ 10875787 w 12088748"/>
                  <a:gd name="connsiteY218" fmla="*/ 6677432 h 13511369"/>
                  <a:gd name="connsiteX219" fmla="*/ 10666237 w 12088748"/>
                  <a:gd name="connsiteY219" fmla="*/ 6772682 h 13511369"/>
                  <a:gd name="connsiteX220" fmla="*/ 10590037 w 12088748"/>
                  <a:gd name="connsiteY220" fmla="*/ 6544082 h 13511369"/>
                  <a:gd name="connsiteX221" fmla="*/ 10361437 w 12088748"/>
                  <a:gd name="connsiteY221" fmla="*/ 6753632 h 13511369"/>
                  <a:gd name="connsiteX222" fmla="*/ 10374138 w 12088748"/>
                  <a:gd name="connsiteY222" fmla="*/ 6588533 h 13511369"/>
                  <a:gd name="connsiteX223" fmla="*/ 10386837 w 12088748"/>
                  <a:gd name="connsiteY223" fmla="*/ 6464707 h 13511369"/>
                  <a:gd name="connsiteX224" fmla="*/ 10331672 w 12088748"/>
                  <a:gd name="connsiteY224" fmla="*/ 6436675 h 13511369"/>
                  <a:gd name="connsiteX225" fmla="*/ 10278888 w 12088748"/>
                  <a:gd name="connsiteY225" fmla="*/ 6452008 h 13511369"/>
                  <a:gd name="connsiteX226" fmla="*/ 10158237 w 12088748"/>
                  <a:gd name="connsiteY226" fmla="*/ 6236107 h 13511369"/>
                  <a:gd name="connsiteX227" fmla="*/ 10323338 w 12088748"/>
                  <a:gd name="connsiteY227" fmla="*/ 6274208 h 13511369"/>
                  <a:gd name="connsiteX228" fmla="*/ 10564638 w 12088748"/>
                  <a:gd name="connsiteY228" fmla="*/ 6274208 h 13511369"/>
                  <a:gd name="connsiteX229" fmla="*/ 10694812 w 12088748"/>
                  <a:gd name="connsiteY229" fmla="*/ 6134507 h 13511369"/>
                  <a:gd name="connsiteX230" fmla="*/ 10593213 w 12088748"/>
                  <a:gd name="connsiteY230" fmla="*/ 6023383 h 13511369"/>
                  <a:gd name="connsiteX231" fmla="*/ 10380487 w 12088748"/>
                  <a:gd name="connsiteY231" fmla="*/ 5975757 h 13511369"/>
                  <a:gd name="connsiteX232" fmla="*/ 10561462 w 12088748"/>
                  <a:gd name="connsiteY232" fmla="*/ 5845582 h 13511369"/>
                  <a:gd name="connsiteX233" fmla="*/ 10507488 w 12088748"/>
                  <a:gd name="connsiteY233" fmla="*/ 5728108 h 13511369"/>
                  <a:gd name="connsiteX234" fmla="*/ 10561463 w 12088748"/>
                  <a:gd name="connsiteY234" fmla="*/ 5607458 h 13511369"/>
                  <a:gd name="connsiteX235" fmla="*/ 10523362 w 12088748"/>
                  <a:gd name="connsiteY235" fmla="*/ 5604282 h 13511369"/>
                  <a:gd name="connsiteX236" fmla="*/ 10488438 w 12088748"/>
                  <a:gd name="connsiteY236" fmla="*/ 5528083 h 13511369"/>
                  <a:gd name="connsiteX237" fmla="*/ 10329687 w 12088748"/>
                  <a:gd name="connsiteY237" fmla="*/ 5375682 h 13511369"/>
                  <a:gd name="connsiteX238" fmla="*/ 10599563 w 12088748"/>
                  <a:gd name="connsiteY238" fmla="*/ 5480458 h 13511369"/>
                  <a:gd name="connsiteX239" fmla="*/ 10742437 w 12088748"/>
                  <a:gd name="connsiteY239" fmla="*/ 5439182 h 13511369"/>
                  <a:gd name="connsiteX240" fmla="*/ 10717038 w 12088748"/>
                  <a:gd name="connsiteY240" fmla="*/ 5686833 h 13511369"/>
                  <a:gd name="connsiteX241" fmla="*/ 10894837 w 12088748"/>
                  <a:gd name="connsiteY241" fmla="*/ 5724932 h 13511369"/>
                  <a:gd name="connsiteX242" fmla="*/ 10951988 w 12088748"/>
                  <a:gd name="connsiteY242" fmla="*/ 5550308 h 13511369"/>
                  <a:gd name="connsiteX243" fmla="*/ 10993262 w 12088748"/>
                  <a:gd name="connsiteY243" fmla="*/ 5321707 h 13511369"/>
                  <a:gd name="connsiteX244" fmla="*/ 10913888 w 12088748"/>
                  <a:gd name="connsiteY244" fmla="*/ 5118508 h 13511369"/>
                  <a:gd name="connsiteX245" fmla="*/ 10856737 w 12088748"/>
                  <a:gd name="connsiteY245" fmla="*/ 5020082 h 13511369"/>
                  <a:gd name="connsiteX246" fmla="*/ 10777363 w 12088748"/>
                  <a:gd name="connsiteY246" fmla="*/ 5137558 h 13511369"/>
                  <a:gd name="connsiteX247" fmla="*/ 10707513 w 12088748"/>
                  <a:gd name="connsiteY247" fmla="*/ 5096283 h 13511369"/>
                  <a:gd name="connsiteX248" fmla="*/ 10675763 w 12088748"/>
                  <a:gd name="connsiteY248" fmla="*/ 5216933 h 13511369"/>
                  <a:gd name="connsiteX249" fmla="*/ 10574162 w 12088748"/>
                  <a:gd name="connsiteY249" fmla="*/ 5220107 h 13511369"/>
                  <a:gd name="connsiteX250" fmla="*/ 10494787 w 12088748"/>
                  <a:gd name="connsiteY250" fmla="*/ 5077232 h 13511369"/>
                  <a:gd name="connsiteX251" fmla="*/ 10456687 w 12088748"/>
                  <a:gd name="connsiteY251" fmla="*/ 4924832 h 13511369"/>
                  <a:gd name="connsiteX252" fmla="*/ 10240787 w 12088748"/>
                  <a:gd name="connsiteY252" fmla="*/ 4928007 h 13511369"/>
                  <a:gd name="connsiteX253" fmla="*/ 10266187 w 12088748"/>
                  <a:gd name="connsiteY253" fmla="*/ 5153432 h 13511369"/>
                  <a:gd name="connsiteX254" fmla="*/ 10228088 w 12088748"/>
                  <a:gd name="connsiteY254" fmla="*/ 4959758 h 13511369"/>
                  <a:gd name="connsiteX255" fmla="*/ 10183637 w 12088748"/>
                  <a:gd name="connsiteY255" fmla="*/ 4972457 h 13511369"/>
                  <a:gd name="connsiteX256" fmla="*/ 10113787 w 12088748"/>
                  <a:gd name="connsiteY256" fmla="*/ 4861332 h 13511369"/>
                  <a:gd name="connsiteX257" fmla="*/ 10018538 w 12088748"/>
                  <a:gd name="connsiteY257" fmla="*/ 4931183 h 13511369"/>
                  <a:gd name="connsiteX258" fmla="*/ 9862962 w 12088748"/>
                  <a:gd name="connsiteY258" fmla="*/ 5058182 h 13511369"/>
                  <a:gd name="connsiteX259" fmla="*/ 10228087 w 12088748"/>
                  <a:gd name="connsiteY259" fmla="*/ 4724807 h 13511369"/>
                  <a:gd name="connsiteX260" fmla="*/ 10372550 w 12088748"/>
                  <a:gd name="connsiteY260" fmla="*/ 4634321 h 13511369"/>
                  <a:gd name="connsiteX261" fmla="*/ 10590037 w 12088748"/>
                  <a:gd name="connsiteY261" fmla="*/ 4581932 h 13511369"/>
                  <a:gd name="connsiteX262" fmla="*/ 10628138 w 12088748"/>
                  <a:gd name="connsiteY262" fmla="*/ 4461283 h 13511369"/>
                  <a:gd name="connsiteX263" fmla="*/ 10799588 w 12088748"/>
                  <a:gd name="connsiteY263" fmla="*/ 4334283 h 13511369"/>
                  <a:gd name="connsiteX264" fmla="*/ 10831337 w 12088748"/>
                  <a:gd name="connsiteY264" fmla="*/ 4080282 h 13511369"/>
                  <a:gd name="connsiteX265" fmla="*/ 10599562 w 12088748"/>
                  <a:gd name="connsiteY265" fmla="*/ 3997732 h 13511369"/>
                  <a:gd name="connsiteX266" fmla="*/ 10282063 w 12088748"/>
                  <a:gd name="connsiteY266" fmla="*/ 3950108 h 13511369"/>
                  <a:gd name="connsiteX267" fmla="*/ 10151887 w 12088748"/>
                  <a:gd name="connsiteY267" fmla="*/ 4010432 h 13511369"/>
                  <a:gd name="connsiteX268" fmla="*/ 10177288 w 12088748"/>
                  <a:gd name="connsiteY268" fmla="*/ 3845333 h 13511369"/>
                  <a:gd name="connsiteX269" fmla="*/ 10126488 w 12088748"/>
                  <a:gd name="connsiteY269" fmla="*/ 3670708 h 13511369"/>
                  <a:gd name="connsiteX270" fmla="*/ 10240787 w 12088748"/>
                  <a:gd name="connsiteY270" fmla="*/ 3708807 h 13511369"/>
                  <a:gd name="connsiteX271" fmla="*/ 10361438 w 12088748"/>
                  <a:gd name="connsiteY271" fmla="*/ 3600858 h 13511369"/>
                  <a:gd name="connsiteX272" fmla="*/ 10551938 w 12088748"/>
                  <a:gd name="connsiteY272" fmla="*/ 3661183 h 13511369"/>
                  <a:gd name="connsiteX273" fmla="*/ 10564638 w 12088748"/>
                  <a:gd name="connsiteY273" fmla="*/ 3477033 h 13511369"/>
                  <a:gd name="connsiteX274" fmla="*/ 10704337 w 12088748"/>
                  <a:gd name="connsiteY274" fmla="*/ 3515132 h 13511369"/>
                  <a:gd name="connsiteX275" fmla="*/ 10818637 w 12088748"/>
                  <a:gd name="connsiteY275" fmla="*/ 3210332 h 13511369"/>
                  <a:gd name="connsiteX276" fmla="*/ 10920238 w 12088748"/>
                  <a:gd name="connsiteY276" fmla="*/ 3299233 h 13511369"/>
                  <a:gd name="connsiteX277" fmla="*/ 11059937 w 12088748"/>
                  <a:gd name="connsiteY277" fmla="*/ 3283357 h 13511369"/>
                  <a:gd name="connsiteX278" fmla="*/ 11094862 w 12088748"/>
                  <a:gd name="connsiteY278" fmla="*/ 3508782 h 13511369"/>
                  <a:gd name="connsiteX279" fmla="*/ 11171063 w 12088748"/>
                  <a:gd name="connsiteY279" fmla="*/ 3251608 h 13511369"/>
                  <a:gd name="connsiteX280" fmla="*/ 11094863 w 12088748"/>
                  <a:gd name="connsiteY280" fmla="*/ 3165883 h 13511369"/>
                  <a:gd name="connsiteX281" fmla="*/ 11180587 w 12088748"/>
                  <a:gd name="connsiteY281" fmla="*/ 2911882 h 13511369"/>
                  <a:gd name="connsiteX282" fmla="*/ 10999613 w 12088748"/>
                  <a:gd name="connsiteY282" fmla="*/ 2988083 h 13511369"/>
                  <a:gd name="connsiteX283" fmla="*/ 10971037 w 12088748"/>
                  <a:gd name="connsiteY283" fmla="*/ 2918232 h 13511369"/>
                  <a:gd name="connsiteX284" fmla="*/ 10780537 w 12088748"/>
                  <a:gd name="connsiteY284" fmla="*/ 2715032 h 13511369"/>
                  <a:gd name="connsiteX285" fmla="*/ 10748788 w 12088748"/>
                  <a:gd name="connsiteY285" fmla="*/ 2530883 h 13511369"/>
                  <a:gd name="connsiteX286" fmla="*/ 10717038 w 12088748"/>
                  <a:gd name="connsiteY286" fmla="*/ 2435633 h 13511369"/>
                  <a:gd name="connsiteX287" fmla="*/ 10818637 w 12088748"/>
                  <a:gd name="connsiteY287" fmla="*/ 2334032 h 13511369"/>
                  <a:gd name="connsiteX288" fmla="*/ 11078988 w 12088748"/>
                  <a:gd name="connsiteY288" fmla="*/ 2099083 h 13511369"/>
                  <a:gd name="connsiteX289" fmla="*/ 11199637 w 12088748"/>
                  <a:gd name="connsiteY289" fmla="*/ 2118132 h 13511369"/>
                  <a:gd name="connsiteX290" fmla="*/ 11269488 w 12088748"/>
                  <a:gd name="connsiteY290" fmla="*/ 2029233 h 13511369"/>
                  <a:gd name="connsiteX291" fmla="*/ 11504437 w 12088748"/>
                  <a:gd name="connsiteY291" fmla="*/ 1921282 h 13511369"/>
                  <a:gd name="connsiteX292" fmla="*/ 11358388 w 12088748"/>
                  <a:gd name="connsiteY292" fmla="*/ 1851433 h 13511369"/>
                  <a:gd name="connsiteX293" fmla="*/ 11275837 w 12088748"/>
                  <a:gd name="connsiteY293" fmla="*/ 1705382 h 13511369"/>
                  <a:gd name="connsiteX294" fmla="*/ 11377437 w 12088748"/>
                  <a:gd name="connsiteY294" fmla="*/ 1279932 h 13511369"/>
                  <a:gd name="connsiteX295" fmla="*/ 11256787 w 12088748"/>
                  <a:gd name="connsiteY295" fmla="*/ 1019582 h 13511369"/>
                  <a:gd name="connsiteX296" fmla="*/ 11478244 w 12088748"/>
                  <a:gd name="connsiteY296" fmla="*/ 1355338 h 13511369"/>
                  <a:gd name="connsiteX297" fmla="*/ 11562778 w 12088748"/>
                  <a:gd name="connsiteY297" fmla="*/ 1269363 h 13511369"/>
                  <a:gd name="connsiteX298" fmla="*/ 11655250 w 12088748"/>
                  <a:gd name="connsiteY298" fmla="*/ 1156107 h 13511369"/>
                  <a:gd name="connsiteX299" fmla="*/ 11891787 w 12088748"/>
                  <a:gd name="connsiteY299" fmla="*/ 1476782 h 13511369"/>
                  <a:gd name="connsiteX300" fmla="*/ 11946159 w 12088748"/>
                  <a:gd name="connsiteY300" fmla="*/ 1559875 h 13511369"/>
                  <a:gd name="connsiteX301" fmla="*/ 12088637 w 12088748"/>
                  <a:gd name="connsiteY301" fmla="*/ 1578383 h 13511369"/>
                  <a:gd name="connsiteX302" fmla="*/ 11923537 w 12088748"/>
                  <a:gd name="connsiteY302" fmla="*/ 1133883 h 13511369"/>
                  <a:gd name="connsiteX303" fmla="*/ 11910837 w 12088748"/>
                  <a:gd name="connsiteY303" fmla="*/ 917982 h 13511369"/>
                  <a:gd name="connsiteX304" fmla="*/ 11777487 w 12088748"/>
                  <a:gd name="connsiteY304" fmla="*/ 721132 h 13511369"/>
                  <a:gd name="connsiteX305" fmla="*/ 11752087 w 12088748"/>
                  <a:gd name="connsiteY305" fmla="*/ 448082 h 13511369"/>
                  <a:gd name="connsiteX306" fmla="*/ 11294887 w 12088748"/>
                  <a:gd name="connsiteY306" fmla="*/ 168683 h 13511369"/>
                  <a:gd name="connsiteX307" fmla="*/ 11180587 w 12088748"/>
                  <a:gd name="connsiteY307" fmla="*/ 67082 h 13511369"/>
                  <a:gd name="connsiteX308" fmla="*/ 10774187 w 12088748"/>
                  <a:gd name="connsiteY308" fmla="*/ 86132 h 13511369"/>
                  <a:gd name="connsiteX309" fmla="*/ 10507487 w 12088748"/>
                  <a:gd name="connsiteY309" fmla="*/ 41682 h 13511369"/>
                  <a:gd name="connsiteX310" fmla="*/ 10434065 w 12088748"/>
                  <a:gd name="connsiteY310" fmla="*/ 278763 h 13511369"/>
                  <a:gd name="connsiteX311" fmla="*/ 10488834 w 12088748"/>
                  <a:gd name="connsiteY311" fmla="*/ 581181 h 13511369"/>
                  <a:gd name="connsiteX312" fmla="*/ 10436447 w 12088748"/>
                  <a:gd name="connsiteY312" fmla="*/ 747869 h 13511369"/>
                  <a:gd name="connsiteX313" fmla="*/ 10488834 w 12088748"/>
                  <a:gd name="connsiteY313" fmla="*/ 890744 h 13511369"/>
                  <a:gd name="connsiteX314" fmla="*/ 10475737 w 12088748"/>
                  <a:gd name="connsiteY314" fmla="*/ 1095782 h 13511369"/>
                  <a:gd name="connsiteX315" fmla="*/ 10398347 w 12088748"/>
                  <a:gd name="connsiteY315" fmla="*/ 1105056 h 13511369"/>
                  <a:gd name="connsiteX316" fmla="*/ 10295953 w 12088748"/>
                  <a:gd name="connsiteY316" fmla="*/ 1193163 h 13511369"/>
                  <a:gd name="connsiteX317" fmla="*/ 10288809 w 12088748"/>
                  <a:gd name="connsiteY317" fmla="*/ 1283650 h 13511369"/>
                  <a:gd name="connsiteX318" fmla="*/ 10150697 w 12088748"/>
                  <a:gd name="connsiteY318" fmla="*/ 1397950 h 13511369"/>
                  <a:gd name="connsiteX319" fmla="*/ 10176890 w 12088748"/>
                  <a:gd name="connsiteY319" fmla="*/ 1555113 h 13511369"/>
                  <a:gd name="connsiteX320" fmla="*/ 10267378 w 12088748"/>
                  <a:gd name="connsiteY320" fmla="*/ 1640838 h 13511369"/>
                  <a:gd name="connsiteX321" fmla="*/ 10168556 w 12088748"/>
                  <a:gd name="connsiteY321" fmla="*/ 1710144 h 13511369"/>
                  <a:gd name="connsiteX322" fmla="*/ 10169747 w 12088748"/>
                  <a:gd name="connsiteY322" fmla="*/ 1974212 h 13511369"/>
                  <a:gd name="connsiteX323" fmla="*/ 10195940 w 12088748"/>
                  <a:gd name="connsiteY323" fmla="*/ 2128994 h 13511369"/>
                  <a:gd name="connsiteX324" fmla="*/ 9986390 w 12088748"/>
                  <a:gd name="connsiteY324" fmla="*/ 2152806 h 13511369"/>
                  <a:gd name="connsiteX325" fmla="*/ 10012584 w 12088748"/>
                  <a:gd name="connsiteY325" fmla="*/ 2438556 h 13511369"/>
                  <a:gd name="connsiteX326" fmla="*/ 9923287 w 12088748"/>
                  <a:gd name="connsiteY326" fmla="*/ 2486432 h 13511369"/>
                  <a:gd name="connsiteX327" fmla="*/ 9836372 w 12088748"/>
                  <a:gd name="connsiteY327" fmla="*/ 2433794 h 13511369"/>
                  <a:gd name="connsiteX328" fmla="*/ 9698259 w 12088748"/>
                  <a:gd name="connsiteY328" fmla="*/ 2379025 h 13511369"/>
                  <a:gd name="connsiteX329" fmla="*/ 9650634 w 12088748"/>
                  <a:gd name="connsiteY329" fmla="*/ 2271869 h 13511369"/>
                  <a:gd name="connsiteX330" fmla="*/ 9519665 w 12088748"/>
                  <a:gd name="connsiteY330" fmla="*/ 2290919 h 13511369"/>
                  <a:gd name="connsiteX331" fmla="*/ 9305353 w 12088748"/>
                  <a:gd name="connsiteY331" fmla="*/ 2112325 h 13511369"/>
                  <a:gd name="connsiteX332" fmla="*/ 9176765 w 12088748"/>
                  <a:gd name="connsiteY332" fmla="*/ 2209956 h 13511369"/>
                  <a:gd name="connsiteX333" fmla="*/ 9123187 w 12088748"/>
                  <a:gd name="connsiteY333" fmla="*/ 2105432 h 13511369"/>
                  <a:gd name="connsiteX334" fmla="*/ 8936259 w 12088748"/>
                  <a:gd name="connsiteY334" fmla="*/ 2012313 h 13511369"/>
                  <a:gd name="connsiteX335" fmla="*/ 8874347 w 12088748"/>
                  <a:gd name="connsiteY335" fmla="*/ 2231388 h 13511369"/>
                  <a:gd name="connsiteX336" fmla="*/ 8881490 w 12088748"/>
                  <a:gd name="connsiteY336" fmla="*/ 2321875 h 13511369"/>
                  <a:gd name="connsiteX337" fmla="*/ 8781478 w 12088748"/>
                  <a:gd name="connsiteY337" fmla="*/ 2293300 h 13511369"/>
                  <a:gd name="connsiteX338" fmla="*/ 8579072 w 12088748"/>
                  <a:gd name="connsiteY338" fmla="*/ 2374263 h 13511369"/>
                  <a:gd name="connsiteX339" fmla="*/ 8418337 w 12088748"/>
                  <a:gd name="connsiteY339" fmla="*/ 2848382 h 13511369"/>
                  <a:gd name="connsiteX340" fmla="*/ 8262365 w 12088748"/>
                  <a:gd name="connsiteY340" fmla="*/ 2845750 h 13511369"/>
                  <a:gd name="connsiteX341" fmla="*/ 8095678 w 12088748"/>
                  <a:gd name="connsiteY341" fmla="*/ 2810031 h 13511369"/>
                  <a:gd name="connsiteX342" fmla="*/ 8019478 w 12088748"/>
                  <a:gd name="connsiteY342" fmla="*/ 2614769 h 13511369"/>
                  <a:gd name="connsiteX343" fmla="*/ 7595615 w 12088748"/>
                  <a:gd name="connsiteY343" fmla="*/ 2443319 h 13511369"/>
                  <a:gd name="connsiteX0" fmla="*/ 7595615 w 12088748"/>
                  <a:gd name="connsiteY0" fmla="*/ 2443319 h 13511369"/>
                  <a:gd name="connsiteX1" fmla="*/ 7512272 w 12088748"/>
                  <a:gd name="connsiteY1" fmla="*/ 1428906 h 13511369"/>
                  <a:gd name="connsiteX2" fmla="*/ 1767267 w 12088748"/>
                  <a:gd name="connsiteY2" fmla="*/ 1915634 h 13511369"/>
                  <a:gd name="connsiteX3" fmla="*/ 2814065 w 12088748"/>
                  <a:gd name="connsiteY3" fmla="*/ 5819932 h 13511369"/>
                  <a:gd name="connsiteX4" fmla="*/ 2846212 w 12088748"/>
                  <a:gd name="connsiteY4" fmla="*/ 6036875 h 13511369"/>
                  <a:gd name="connsiteX5" fmla="*/ 2836687 w 12088748"/>
                  <a:gd name="connsiteY5" fmla="*/ 6239282 h 13511369"/>
                  <a:gd name="connsiteX6" fmla="*/ 2611659 w 12088748"/>
                  <a:gd name="connsiteY6" fmla="*/ 6322375 h 13511369"/>
                  <a:gd name="connsiteX7" fmla="*/ 2627137 w 12088748"/>
                  <a:gd name="connsiteY7" fmla="*/ 6448832 h 13511369"/>
                  <a:gd name="connsiteX8" fmla="*/ 2531887 w 12088748"/>
                  <a:gd name="connsiteY8" fmla="*/ 6696482 h 13511369"/>
                  <a:gd name="connsiteX9" fmla="*/ 2585465 w 12088748"/>
                  <a:gd name="connsiteY9" fmla="*/ 6812913 h 13511369"/>
                  <a:gd name="connsiteX10" fmla="*/ 2535459 w 12088748"/>
                  <a:gd name="connsiteY10" fmla="*/ 6872444 h 13511369"/>
                  <a:gd name="connsiteX11" fmla="*/ 2478309 w 12088748"/>
                  <a:gd name="connsiteY11" fmla="*/ 6981982 h 13511369"/>
                  <a:gd name="connsiteX12" fmla="*/ 2365199 w 12088748"/>
                  <a:gd name="connsiteY12" fmla="*/ 7022714 h 13511369"/>
                  <a:gd name="connsiteX13" fmla="*/ 2123503 w 12088748"/>
                  <a:gd name="connsiteY13" fmla="*/ 7248682 h 13511369"/>
                  <a:gd name="connsiteX14" fmla="*/ 2171128 w 12088748"/>
                  <a:gd name="connsiteY14" fmla="*/ 7551100 h 13511369"/>
                  <a:gd name="connsiteX15" fmla="*/ 2143743 w 12088748"/>
                  <a:gd name="connsiteY15" fmla="*/ 7627551 h 13511369"/>
                  <a:gd name="connsiteX16" fmla="*/ 1973484 w 12088748"/>
                  <a:gd name="connsiteY16" fmla="*/ 7703500 h 13511369"/>
                  <a:gd name="connsiteX17" fmla="*/ 1867519 w 12088748"/>
                  <a:gd name="connsiteY17" fmla="*/ 7841863 h 13511369"/>
                  <a:gd name="connsiteX18" fmla="*/ 1842515 w 12088748"/>
                  <a:gd name="connsiteY18" fmla="*/ 8084500 h 13511369"/>
                  <a:gd name="connsiteX19" fmla="*/ 1721072 w 12088748"/>
                  <a:gd name="connsiteY19" fmla="*/ 8148794 h 13511369"/>
                  <a:gd name="connsiteX20" fmla="*/ 1703212 w 12088748"/>
                  <a:gd name="connsiteY20" fmla="*/ 8291919 h 13511369"/>
                  <a:gd name="connsiteX21" fmla="*/ 1671065 w 12088748"/>
                  <a:gd name="connsiteY21" fmla="*/ 8510744 h 13511369"/>
                  <a:gd name="connsiteX22" fmla="*/ 1716309 w 12088748"/>
                  <a:gd name="connsiteY22" fmla="*/ 8653619 h 13511369"/>
                  <a:gd name="connsiteX23" fmla="*/ 1706784 w 12088748"/>
                  <a:gd name="connsiteY23" fmla="*/ 8772682 h 13511369"/>
                  <a:gd name="connsiteX24" fmla="*/ 1788937 w 12088748"/>
                  <a:gd name="connsiteY24" fmla="*/ 8963432 h 13511369"/>
                  <a:gd name="connsiteX25" fmla="*/ 1657969 w 12088748"/>
                  <a:gd name="connsiteY25" fmla="*/ 9413488 h 13511369"/>
                  <a:gd name="connsiteX26" fmla="*/ 1506759 w 12088748"/>
                  <a:gd name="connsiteY26" fmla="*/ 9498963 h 13511369"/>
                  <a:gd name="connsiteX27" fmla="*/ 1463897 w 12088748"/>
                  <a:gd name="connsiteY27" fmla="*/ 9682319 h 13511369"/>
                  <a:gd name="connsiteX28" fmla="*/ 1321022 w 12088748"/>
                  <a:gd name="connsiteY28" fmla="*/ 9748994 h 13511369"/>
                  <a:gd name="connsiteX29" fmla="*/ 1312687 w 12088748"/>
                  <a:gd name="connsiteY29" fmla="*/ 9839732 h 13511369"/>
                  <a:gd name="connsiteX30" fmla="*/ 1237678 w 12088748"/>
                  <a:gd name="connsiteY30" fmla="*/ 9970450 h 13511369"/>
                  <a:gd name="connsiteX31" fmla="*/ 1254347 w 12088748"/>
                  <a:gd name="connsiteY31" fmla="*/ 10151425 h 13511369"/>
                  <a:gd name="connsiteX32" fmla="*/ 1179337 w 12088748"/>
                  <a:gd name="connsiteY32" fmla="*/ 10315982 h 13511369"/>
                  <a:gd name="connsiteX33" fmla="*/ 932878 w 12088748"/>
                  <a:gd name="connsiteY33" fmla="*/ 10353832 h 13511369"/>
                  <a:gd name="connsiteX34" fmla="*/ 817387 w 12088748"/>
                  <a:gd name="connsiteY34" fmla="*/ 10468382 h 13511369"/>
                  <a:gd name="connsiteX35" fmla="*/ 678084 w 12088748"/>
                  <a:gd name="connsiteY35" fmla="*/ 10480038 h 13511369"/>
                  <a:gd name="connsiteX36" fmla="*/ 585215 w 12088748"/>
                  <a:gd name="connsiteY36" fmla="*/ 10544332 h 13511369"/>
                  <a:gd name="connsiteX37" fmla="*/ 497109 w 12088748"/>
                  <a:gd name="connsiteY37" fmla="*/ 10503850 h 13511369"/>
                  <a:gd name="connsiteX38" fmla="*/ 399478 w 12088748"/>
                  <a:gd name="connsiteY38" fmla="*/ 10510994 h 13511369"/>
                  <a:gd name="connsiteX39" fmla="*/ 301847 w 12088748"/>
                  <a:gd name="connsiteY39" fmla="*/ 10482419 h 13511369"/>
                  <a:gd name="connsiteX40" fmla="*/ 238743 w 12088748"/>
                  <a:gd name="connsiteY40" fmla="*/ 10535057 h 13511369"/>
                  <a:gd name="connsiteX41" fmla="*/ 17287 w 12088748"/>
                  <a:gd name="connsiteY41" fmla="*/ 10430282 h 13511369"/>
                  <a:gd name="connsiteX42" fmla="*/ 78009 w 12088748"/>
                  <a:gd name="connsiteY42" fmla="*/ 10608625 h 13511369"/>
                  <a:gd name="connsiteX43" fmla="*/ 11334 w 12088748"/>
                  <a:gd name="connsiteY43" fmla="*/ 10787219 h 13511369"/>
                  <a:gd name="connsiteX44" fmla="*/ 112537 w 12088748"/>
                  <a:gd name="connsiteY44" fmla="*/ 11056551 h 13511369"/>
                  <a:gd name="connsiteX45" fmla="*/ 8953 w 12088748"/>
                  <a:gd name="connsiteY45" fmla="*/ 11234894 h 13511369"/>
                  <a:gd name="connsiteX46" fmla="*/ 17287 w 12088748"/>
                  <a:gd name="connsiteY46" fmla="*/ 11420882 h 13511369"/>
                  <a:gd name="connsiteX47" fmla="*/ 158972 w 12088748"/>
                  <a:gd name="connsiteY47" fmla="*/ 11470638 h 13511369"/>
                  <a:gd name="connsiteX48" fmla="*/ 455437 w 12088748"/>
                  <a:gd name="connsiteY48" fmla="*/ 11497082 h 13511369"/>
                  <a:gd name="connsiteX49" fmla="*/ 623315 w 12088748"/>
                  <a:gd name="connsiteY49" fmla="*/ 11544457 h 13511369"/>
                  <a:gd name="connsiteX50" fmla="*/ 737615 w 12088748"/>
                  <a:gd name="connsiteY50" fmla="*/ 11489688 h 13511369"/>
                  <a:gd name="connsiteX51" fmla="*/ 912637 w 12088748"/>
                  <a:gd name="connsiteY51" fmla="*/ 11535182 h 13511369"/>
                  <a:gd name="connsiteX52" fmla="*/ 1078134 w 12088748"/>
                  <a:gd name="connsiteY52" fmla="*/ 11413488 h 13511369"/>
                  <a:gd name="connsiteX53" fmla="*/ 1155524 w 12088748"/>
                  <a:gd name="connsiteY53" fmla="*/ 11470889 h 13511369"/>
                  <a:gd name="connsiteX54" fmla="*/ 1294828 w 12088748"/>
                  <a:gd name="connsiteY54" fmla="*/ 11496832 h 13511369"/>
                  <a:gd name="connsiteX55" fmla="*/ 1466278 w 12088748"/>
                  <a:gd name="connsiteY55" fmla="*/ 11508738 h 13511369"/>
                  <a:gd name="connsiteX56" fmla="*/ 1552003 w 12088748"/>
                  <a:gd name="connsiteY56" fmla="*/ 11573032 h 13511369"/>
                  <a:gd name="connsiteX57" fmla="*/ 1652015 w 12088748"/>
                  <a:gd name="connsiteY57" fmla="*/ 11580175 h 13511369"/>
                  <a:gd name="connsiteX58" fmla="*/ 1731787 w 12088748"/>
                  <a:gd name="connsiteY58" fmla="*/ 11592332 h 13511369"/>
                  <a:gd name="connsiteX59" fmla="*/ 1659159 w 12088748"/>
                  <a:gd name="connsiteY59" fmla="*/ 11737338 h 13511369"/>
                  <a:gd name="connsiteX60" fmla="*/ 1693687 w 12088748"/>
                  <a:gd name="connsiteY60" fmla="*/ 11992382 h 13511369"/>
                  <a:gd name="connsiteX61" fmla="*/ 1871090 w 12088748"/>
                  <a:gd name="connsiteY61" fmla="*/ 12130244 h 13511369"/>
                  <a:gd name="connsiteX62" fmla="*/ 1993724 w 12088748"/>
                  <a:gd name="connsiteY62" fmla="*/ 12056676 h 13511369"/>
                  <a:gd name="connsiteX63" fmla="*/ 2066353 w 12088748"/>
                  <a:gd name="connsiteY63" fmla="*/ 12104050 h 13511369"/>
                  <a:gd name="connsiteX64" fmla="*/ 2142553 w 12088748"/>
                  <a:gd name="connsiteY64" fmla="*/ 12034994 h 13511369"/>
                  <a:gd name="connsiteX65" fmla="*/ 2242565 w 12088748"/>
                  <a:gd name="connsiteY65" fmla="*/ 12058807 h 13511369"/>
                  <a:gd name="connsiteX66" fmla="*/ 2473547 w 12088748"/>
                  <a:gd name="connsiteY66" fmla="*/ 12008800 h 13511369"/>
                  <a:gd name="connsiteX67" fmla="*/ 2524743 w 12088748"/>
                  <a:gd name="connsiteY67" fmla="*/ 11899513 h 13511369"/>
                  <a:gd name="connsiteX68" fmla="*/ 2893837 w 12088748"/>
                  <a:gd name="connsiteY68" fmla="*/ 12030482 h 13511369"/>
                  <a:gd name="connsiteX69" fmla="*/ 2983134 w 12088748"/>
                  <a:gd name="connsiteY69" fmla="*/ 12018325 h 13511369"/>
                  <a:gd name="connsiteX70" fmla="*/ 3084337 w 12088748"/>
                  <a:gd name="connsiteY70" fmla="*/ 12182882 h 13511369"/>
                  <a:gd name="connsiteX71" fmla="*/ 3323653 w 12088748"/>
                  <a:gd name="connsiteY71" fmla="*/ 12127863 h 13511369"/>
                  <a:gd name="connsiteX72" fmla="*/ 3433190 w 12088748"/>
                  <a:gd name="connsiteY72" fmla="*/ 12196919 h 13511369"/>
                  <a:gd name="connsiteX73" fmla="*/ 3586781 w 12088748"/>
                  <a:gd name="connsiteY73" fmla="*/ 12266226 h 13511369"/>
                  <a:gd name="connsiteX74" fmla="*/ 3522487 w 12088748"/>
                  <a:gd name="connsiteY74" fmla="*/ 12387670 h 13511369"/>
                  <a:gd name="connsiteX75" fmla="*/ 3607022 w 12088748"/>
                  <a:gd name="connsiteY75" fmla="*/ 12592207 h 13511369"/>
                  <a:gd name="connsiteX76" fmla="*/ 3560587 w 12088748"/>
                  <a:gd name="connsiteY76" fmla="*/ 12773432 h 13511369"/>
                  <a:gd name="connsiteX77" fmla="*/ 3545109 w 12088748"/>
                  <a:gd name="connsiteY77" fmla="*/ 12987494 h 13511369"/>
                  <a:gd name="connsiteX78" fmla="*/ 3636787 w 12088748"/>
                  <a:gd name="connsiteY78" fmla="*/ 13211582 h 13511369"/>
                  <a:gd name="connsiteX79" fmla="*/ 3922537 w 12088748"/>
                  <a:gd name="connsiteY79" fmla="*/ 13440182 h 13511369"/>
                  <a:gd name="connsiteX80" fmla="*/ 4514278 w 12088748"/>
                  <a:gd name="connsiteY80" fmla="*/ 13511369 h 13511369"/>
                  <a:gd name="connsiteX81" fmla="*/ 4549996 w 12088748"/>
                  <a:gd name="connsiteY81" fmla="*/ 13442312 h 13511369"/>
                  <a:gd name="connsiteX82" fmla="*/ 4208287 w 12088748"/>
                  <a:gd name="connsiteY82" fmla="*/ 13154432 h 13511369"/>
                  <a:gd name="connsiteX83" fmla="*/ 4635722 w 12088748"/>
                  <a:gd name="connsiteY83" fmla="*/ 13268482 h 13511369"/>
                  <a:gd name="connsiteX84" fmla="*/ 4951237 w 12088748"/>
                  <a:gd name="connsiteY84" fmla="*/ 13268732 h 13511369"/>
                  <a:gd name="connsiteX85" fmla="*/ 5052440 w 12088748"/>
                  <a:gd name="connsiteY85" fmla="*/ 13058932 h 13511369"/>
                  <a:gd name="connsiteX86" fmla="*/ 5011959 w 12088748"/>
                  <a:gd name="connsiteY86" fmla="*/ 12985113 h 13511369"/>
                  <a:gd name="connsiteX87" fmla="*/ 5008387 w 12088748"/>
                  <a:gd name="connsiteY87" fmla="*/ 12678182 h 13511369"/>
                  <a:gd name="connsiteX88" fmla="*/ 5084587 w 12088748"/>
                  <a:gd name="connsiteY88" fmla="*/ 12563882 h 13511369"/>
                  <a:gd name="connsiteX89" fmla="*/ 5046487 w 12088748"/>
                  <a:gd name="connsiteY89" fmla="*/ 12225745 h 13511369"/>
                  <a:gd name="connsiteX90" fmla="*/ 5375100 w 12088748"/>
                  <a:gd name="connsiteY90" fmla="*/ 12097157 h 13511369"/>
                  <a:gd name="connsiteX91" fmla="*/ 5656087 w 12088748"/>
                  <a:gd name="connsiteY91" fmla="*/ 12180502 h 13511369"/>
                  <a:gd name="connsiteX92" fmla="*/ 5541787 w 12088748"/>
                  <a:gd name="connsiteY92" fmla="*/ 11249432 h 13511369"/>
                  <a:gd name="connsiteX93" fmla="*/ 5602510 w 12088748"/>
                  <a:gd name="connsiteY93" fmla="*/ 10722925 h 13511369"/>
                  <a:gd name="connsiteX94" fmla="*/ 5485827 w 12088748"/>
                  <a:gd name="connsiteY94" fmla="*/ 10663394 h 13511369"/>
                  <a:gd name="connsiteX95" fmla="*/ 5602509 w 12088748"/>
                  <a:gd name="connsiteY95" fmla="*/ 10701495 h 13511369"/>
                  <a:gd name="connsiteX96" fmla="*/ 5628703 w 12088748"/>
                  <a:gd name="connsiteY96" fmla="*/ 10160950 h 13511369"/>
                  <a:gd name="connsiteX97" fmla="*/ 5715618 w 12088748"/>
                  <a:gd name="connsiteY97" fmla="*/ 9775438 h 13511369"/>
                  <a:gd name="connsiteX98" fmla="*/ 5847778 w 12088748"/>
                  <a:gd name="connsiteY98" fmla="*/ 9408475 h 13511369"/>
                  <a:gd name="connsiteX99" fmla="*/ 5938265 w 12088748"/>
                  <a:gd name="connsiteY99" fmla="*/ 9196544 h 13511369"/>
                  <a:gd name="connsiteX100" fmla="*/ 5776340 w 12088748"/>
                  <a:gd name="connsiteY100" fmla="*/ 9329894 h 13511369"/>
                  <a:gd name="connsiteX101" fmla="*/ 5940647 w 12088748"/>
                  <a:gd name="connsiteY101" fmla="*/ 9137013 h 13511369"/>
                  <a:gd name="connsiteX102" fmla="*/ 5972794 w 12088748"/>
                  <a:gd name="connsiteY102" fmla="*/ 8956289 h 13511369"/>
                  <a:gd name="connsiteX103" fmla="*/ 5976365 w 12088748"/>
                  <a:gd name="connsiteY103" fmla="*/ 9087006 h 13511369"/>
                  <a:gd name="connsiteX104" fmla="*/ 6458567 w 12088748"/>
                  <a:gd name="connsiteY104" fmla="*/ 8201432 h 13511369"/>
                  <a:gd name="connsiteX105" fmla="*/ 6221634 w 12088748"/>
                  <a:gd name="connsiteY105" fmla="*/ 8101170 h 13511369"/>
                  <a:gd name="connsiteX106" fmla="*/ 6443090 w 12088748"/>
                  <a:gd name="connsiteY106" fmla="*/ 8110694 h 13511369"/>
                  <a:gd name="connsiteX107" fmla="*/ 6713363 w 12088748"/>
                  <a:gd name="connsiteY107" fmla="*/ 8074975 h 13511369"/>
                  <a:gd name="connsiteX108" fmla="*/ 6872907 w 12088748"/>
                  <a:gd name="connsiteY108" fmla="*/ 8032113 h 13511369"/>
                  <a:gd name="connsiteX109" fmla="*/ 6802659 w 12088748"/>
                  <a:gd name="connsiteY109" fmla="*/ 7972582 h 13511369"/>
                  <a:gd name="connsiteX110" fmla="*/ 6894339 w 12088748"/>
                  <a:gd name="connsiteY110" fmla="*/ 7846626 h 13511369"/>
                  <a:gd name="connsiteX111" fmla="*/ 6997921 w 12088748"/>
                  <a:gd name="connsiteY111" fmla="*/ 7867807 h 13511369"/>
                  <a:gd name="connsiteX112" fmla="*/ 7034832 w 12088748"/>
                  <a:gd name="connsiteY112" fmla="*/ 7793990 h 13511369"/>
                  <a:gd name="connsiteX113" fmla="*/ 6961013 w 12088748"/>
                  <a:gd name="connsiteY113" fmla="*/ 7693975 h 13511369"/>
                  <a:gd name="connsiteX114" fmla="*/ 6927676 w 12088748"/>
                  <a:gd name="connsiteY114" fmla="*/ 7596344 h 13511369"/>
                  <a:gd name="connsiteX115" fmla="*/ 6837187 w 12088748"/>
                  <a:gd name="connsiteY115" fmla="*/ 7591832 h 13511369"/>
                  <a:gd name="connsiteX116" fmla="*/ 6763369 w 12088748"/>
                  <a:gd name="connsiteY116" fmla="*/ 7674925 h 13511369"/>
                  <a:gd name="connsiteX117" fmla="*/ 6627637 w 12088748"/>
                  <a:gd name="connsiteY117" fmla="*/ 7687082 h 13511369"/>
                  <a:gd name="connsiteX118" fmla="*/ 6687169 w 12088748"/>
                  <a:gd name="connsiteY118" fmla="*/ 7617775 h 13511369"/>
                  <a:gd name="connsiteX119" fmla="*/ 6699076 w 12088748"/>
                  <a:gd name="connsiteY119" fmla="*/ 7529669 h 13511369"/>
                  <a:gd name="connsiteX120" fmla="*/ 6720506 w 12088748"/>
                  <a:gd name="connsiteY120" fmla="*/ 7467756 h 13511369"/>
                  <a:gd name="connsiteX121" fmla="*/ 6684787 w 12088748"/>
                  <a:gd name="connsiteY121" fmla="*/ 7401332 h 13511369"/>
                  <a:gd name="connsiteX122" fmla="*/ 6620494 w 12088748"/>
                  <a:gd name="connsiteY122" fmla="*/ 7432038 h 13511369"/>
                  <a:gd name="connsiteX123" fmla="*/ 6618112 w 12088748"/>
                  <a:gd name="connsiteY123" fmla="*/ 7351326 h 13511369"/>
                  <a:gd name="connsiteX124" fmla="*/ 6837188 w 12088748"/>
                  <a:gd name="connsiteY124" fmla="*/ 7243919 h 13511369"/>
                  <a:gd name="connsiteX125" fmla="*/ 6801469 w 12088748"/>
                  <a:gd name="connsiteY125" fmla="*/ 7089138 h 13511369"/>
                  <a:gd name="connsiteX126" fmla="*/ 6877669 w 12088748"/>
                  <a:gd name="connsiteY126" fmla="*/ 7072469 h 13511369"/>
                  <a:gd name="connsiteX127" fmla="*/ 6856237 w 12088748"/>
                  <a:gd name="connsiteY127" fmla="*/ 6982232 h 13511369"/>
                  <a:gd name="connsiteX128" fmla="*/ 6961013 w 12088748"/>
                  <a:gd name="connsiteY128" fmla="*/ 6984363 h 13511369"/>
                  <a:gd name="connsiteX129" fmla="*/ 7003876 w 12088748"/>
                  <a:gd name="connsiteY129" fmla="*/ 6903400 h 13511369"/>
                  <a:gd name="connsiteX130" fmla="*/ 7106269 w 12088748"/>
                  <a:gd name="connsiteY130" fmla="*/ 6936738 h 13511369"/>
                  <a:gd name="connsiteX131" fmla="*/ 7180088 w 12088748"/>
                  <a:gd name="connsiteY131" fmla="*/ 7039132 h 13511369"/>
                  <a:gd name="connsiteX132" fmla="*/ 7246763 w 12088748"/>
                  <a:gd name="connsiteY132" fmla="*/ 6979600 h 13511369"/>
                  <a:gd name="connsiteX133" fmla="*/ 7187232 w 12088748"/>
                  <a:gd name="connsiteY133" fmla="*/ 6843869 h 13511369"/>
                  <a:gd name="connsiteX134" fmla="*/ 7244381 w 12088748"/>
                  <a:gd name="connsiteY134" fmla="*/ 6896506 h 13511369"/>
                  <a:gd name="connsiteX135" fmla="*/ 7361063 w 12088748"/>
                  <a:gd name="connsiteY135" fmla="*/ 6934357 h 13511369"/>
                  <a:gd name="connsiteX136" fmla="*/ 7434882 w 12088748"/>
                  <a:gd name="connsiteY136" fmla="*/ 7006046 h 13511369"/>
                  <a:gd name="connsiteX137" fmla="*/ 7403926 w 12088748"/>
                  <a:gd name="connsiteY137" fmla="*/ 7144158 h 13511369"/>
                  <a:gd name="connsiteX138" fmla="*/ 7475363 w 12088748"/>
                  <a:gd name="connsiteY138" fmla="*/ 7108439 h 13511369"/>
                  <a:gd name="connsiteX139" fmla="*/ 7465837 w 12088748"/>
                  <a:gd name="connsiteY139" fmla="*/ 7077482 h 13511369"/>
                  <a:gd name="connsiteX140" fmla="*/ 7542038 w 12088748"/>
                  <a:gd name="connsiteY140" fmla="*/ 7163208 h 13511369"/>
                  <a:gd name="connsiteX141" fmla="*/ 7477744 w 12088748"/>
                  <a:gd name="connsiteY141" fmla="*/ 7244171 h 13511369"/>
                  <a:gd name="connsiteX142" fmla="*/ 7542037 w 12088748"/>
                  <a:gd name="connsiteY142" fmla="*/ 7325132 h 13511369"/>
                  <a:gd name="connsiteX143" fmla="*/ 7468219 w 12088748"/>
                  <a:gd name="connsiteY143" fmla="*/ 7344183 h 13511369"/>
                  <a:gd name="connsiteX144" fmla="*/ 7375351 w 12088748"/>
                  <a:gd name="connsiteY144" fmla="*/ 7296558 h 13511369"/>
                  <a:gd name="connsiteX145" fmla="*/ 7327726 w 12088748"/>
                  <a:gd name="connsiteY145" fmla="*/ 7406096 h 13511369"/>
                  <a:gd name="connsiteX146" fmla="*/ 7403926 w 12088748"/>
                  <a:gd name="connsiteY146" fmla="*/ 7425146 h 13511369"/>
                  <a:gd name="connsiteX147" fmla="*/ 7458694 w 12088748"/>
                  <a:gd name="connsiteY147" fmla="*/ 7484677 h 13511369"/>
                  <a:gd name="connsiteX148" fmla="*/ 7484888 w 12088748"/>
                  <a:gd name="connsiteY148" fmla="*/ 7515382 h 13511369"/>
                  <a:gd name="connsiteX149" fmla="*/ 7505128 w 12088748"/>
                  <a:gd name="connsiteY149" fmla="*/ 7467755 h 13511369"/>
                  <a:gd name="connsiteX150" fmla="*/ 7563469 w 12088748"/>
                  <a:gd name="connsiteY150" fmla="*/ 7529921 h 13511369"/>
                  <a:gd name="connsiteX151" fmla="*/ 7656338 w 12088748"/>
                  <a:gd name="connsiteY151" fmla="*/ 7615646 h 13511369"/>
                  <a:gd name="connsiteX152" fmla="*/ 7656338 w 12088748"/>
                  <a:gd name="connsiteY152" fmla="*/ 7510871 h 13511369"/>
                  <a:gd name="connsiteX153" fmla="*/ 7830168 w 12088748"/>
                  <a:gd name="connsiteY153" fmla="*/ 7606120 h 13511369"/>
                  <a:gd name="connsiteX154" fmla="*/ 7723013 w 12088748"/>
                  <a:gd name="connsiteY154" fmla="*/ 7370377 h 13511369"/>
                  <a:gd name="connsiteX155" fmla="*/ 7725394 w 12088748"/>
                  <a:gd name="connsiteY155" fmla="*/ 7234646 h 13511369"/>
                  <a:gd name="connsiteX156" fmla="*/ 7630144 w 12088748"/>
                  <a:gd name="connsiteY156" fmla="*/ 7206071 h 13511369"/>
                  <a:gd name="connsiteX157" fmla="*/ 7694437 w 12088748"/>
                  <a:gd name="connsiteY157" fmla="*/ 7039382 h 13511369"/>
                  <a:gd name="connsiteX158" fmla="*/ 8392144 w 12088748"/>
                  <a:gd name="connsiteY158" fmla="*/ 6653621 h 13511369"/>
                  <a:gd name="connsiteX159" fmla="*/ 8720757 w 12088748"/>
                  <a:gd name="connsiteY159" fmla="*/ 6591708 h 13511369"/>
                  <a:gd name="connsiteX160" fmla="*/ 8739807 w 12088748"/>
                  <a:gd name="connsiteY160" fmla="*/ 6696483 h 13511369"/>
                  <a:gd name="connsiteX161" fmla="*/ 8813626 w 12088748"/>
                  <a:gd name="connsiteY161" fmla="*/ 6701246 h 13511369"/>
                  <a:gd name="connsiteX162" fmla="*/ 8789812 w 12088748"/>
                  <a:gd name="connsiteY162" fmla="*/ 6548844 h 13511369"/>
                  <a:gd name="connsiteX163" fmla="*/ 9332737 w 12088748"/>
                  <a:gd name="connsiteY163" fmla="*/ 6544082 h 13511369"/>
                  <a:gd name="connsiteX164" fmla="*/ 9520856 w 12088748"/>
                  <a:gd name="connsiteY164" fmla="*/ 6494075 h 13511369"/>
                  <a:gd name="connsiteX165" fmla="*/ 9647062 w 12088748"/>
                  <a:gd name="connsiteY165" fmla="*/ 6298813 h 13511369"/>
                  <a:gd name="connsiteX166" fmla="*/ 9923287 w 12088748"/>
                  <a:gd name="connsiteY166" fmla="*/ 6334532 h 13511369"/>
                  <a:gd name="connsiteX167" fmla="*/ 9887569 w 12088748"/>
                  <a:gd name="connsiteY167" fmla="*/ 6420258 h 13511369"/>
                  <a:gd name="connsiteX168" fmla="*/ 9744694 w 12088748"/>
                  <a:gd name="connsiteY168" fmla="*/ 6434546 h 13511369"/>
                  <a:gd name="connsiteX169" fmla="*/ 9813749 w 12088748"/>
                  <a:gd name="connsiteY169" fmla="*/ 6489313 h 13511369"/>
                  <a:gd name="connsiteX170" fmla="*/ 9682782 w 12088748"/>
                  <a:gd name="connsiteY170" fmla="*/ 6517889 h 13511369"/>
                  <a:gd name="connsiteX171" fmla="*/ 9556576 w 12088748"/>
                  <a:gd name="connsiteY171" fmla="*/ 6508364 h 13511369"/>
                  <a:gd name="connsiteX172" fmla="*/ 9470850 w 12088748"/>
                  <a:gd name="connsiteY172" fmla="*/ 6544082 h 13511369"/>
                  <a:gd name="connsiteX173" fmla="*/ 9439894 w 12088748"/>
                  <a:gd name="connsiteY173" fmla="*/ 6848883 h 13511369"/>
                  <a:gd name="connsiteX174" fmla="*/ 9601819 w 12088748"/>
                  <a:gd name="connsiteY174" fmla="*/ 6882220 h 13511369"/>
                  <a:gd name="connsiteX175" fmla="*/ 9808987 w 12088748"/>
                  <a:gd name="connsiteY175" fmla="*/ 6696482 h 13511369"/>
                  <a:gd name="connsiteX176" fmla="*/ 9847088 w 12088748"/>
                  <a:gd name="connsiteY176" fmla="*/ 6794114 h 13511369"/>
                  <a:gd name="connsiteX177" fmla="*/ 9994726 w 12088748"/>
                  <a:gd name="connsiteY177" fmla="*/ 6717914 h 13511369"/>
                  <a:gd name="connsiteX178" fmla="*/ 9894713 w 12088748"/>
                  <a:gd name="connsiteY178" fmla="*/ 6956040 h 13511369"/>
                  <a:gd name="connsiteX179" fmla="*/ 10037588 w 12088748"/>
                  <a:gd name="connsiteY179" fmla="*/ 6898889 h 13511369"/>
                  <a:gd name="connsiteX180" fmla="*/ 10004251 w 12088748"/>
                  <a:gd name="connsiteY180" fmla="*/ 6986996 h 13511369"/>
                  <a:gd name="connsiteX181" fmla="*/ 10235232 w 12088748"/>
                  <a:gd name="connsiteY181" fmla="*/ 6984614 h 13511369"/>
                  <a:gd name="connsiteX182" fmla="*/ 10075687 w 12088748"/>
                  <a:gd name="connsiteY182" fmla="*/ 7039382 h 13511369"/>
                  <a:gd name="connsiteX183" fmla="*/ 9966151 w 12088748"/>
                  <a:gd name="connsiteY183" fmla="*/ 7096533 h 13511369"/>
                  <a:gd name="connsiteX184" fmla="*/ 9847088 w 12088748"/>
                  <a:gd name="connsiteY184" fmla="*/ 7210833 h 13511369"/>
                  <a:gd name="connsiteX185" fmla="*/ 9882806 w 12088748"/>
                  <a:gd name="connsiteY185" fmla="*/ 7270363 h 13511369"/>
                  <a:gd name="connsiteX186" fmla="*/ 9925669 w 12088748"/>
                  <a:gd name="connsiteY186" fmla="*/ 7320371 h 13511369"/>
                  <a:gd name="connsiteX187" fmla="*/ 10004251 w 12088748"/>
                  <a:gd name="connsiteY187" fmla="*/ 7287033 h 13511369"/>
                  <a:gd name="connsiteX188" fmla="*/ 10016156 w 12088748"/>
                  <a:gd name="connsiteY188" fmla="*/ 7348944 h 13511369"/>
                  <a:gd name="connsiteX189" fmla="*/ 10130457 w 12088748"/>
                  <a:gd name="connsiteY189" fmla="*/ 7210833 h 13511369"/>
                  <a:gd name="connsiteX190" fmla="*/ 10166176 w 12088748"/>
                  <a:gd name="connsiteY190" fmla="*/ 7356089 h 13511369"/>
                  <a:gd name="connsiteX191" fmla="*/ 10261426 w 12088748"/>
                  <a:gd name="connsiteY191" fmla="*/ 7239408 h 13511369"/>
                  <a:gd name="connsiteX192" fmla="*/ 10287619 w 12088748"/>
                  <a:gd name="connsiteY192" fmla="*/ 7401332 h 13511369"/>
                  <a:gd name="connsiteX193" fmla="*/ 10361437 w 12088748"/>
                  <a:gd name="connsiteY193" fmla="*/ 7477532 h 13511369"/>
                  <a:gd name="connsiteX194" fmla="*/ 10151887 w 12088748"/>
                  <a:gd name="connsiteY194" fmla="*/ 7591832 h 13511369"/>
                  <a:gd name="connsiteX195" fmla="*/ 10304288 w 12088748"/>
                  <a:gd name="connsiteY195" fmla="*/ 7741852 h 13511369"/>
                  <a:gd name="connsiteX196" fmla="*/ 10335244 w 12088748"/>
                  <a:gd name="connsiteY196" fmla="*/ 7644221 h 13511369"/>
                  <a:gd name="connsiteX197" fmla="*/ 10406680 w 12088748"/>
                  <a:gd name="connsiteY197" fmla="*/ 7732326 h 13511369"/>
                  <a:gd name="connsiteX198" fmla="*/ 10528126 w 12088748"/>
                  <a:gd name="connsiteY198" fmla="*/ 7691846 h 13511369"/>
                  <a:gd name="connsiteX199" fmla="*/ 10532887 w 12088748"/>
                  <a:gd name="connsiteY199" fmla="*/ 7777570 h 13511369"/>
                  <a:gd name="connsiteX200" fmla="*/ 10530506 w 12088748"/>
                  <a:gd name="connsiteY200" fmla="*/ 7875200 h 13511369"/>
                  <a:gd name="connsiteX201" fmla="*/ 10640043 w 12088748"/>
                  <a:gd name="connsiteY201" fmla="*/ 7837101 h 13511369"/>
                  <a:gd name="connsiteX202" fmla="*/ 10680526 w 12088748"/>
                  <a:gd name="connsiteY202" fmla="*/ 8075227 h 13511369"/>
                  <a:gd name="connsiteX203" fmla="*/ 10818637 w 12088748"/>
                  <a:gd name="connsiteY203" fmla="*/ 8106182 h 13511369"/>
                  <a:gd name="connsiteX204" fmla="*/ 10832925 w 12088748"/>
                  <a:gd name="connsiteY204" fmla="*/ 7815670 h 13511369"/>
                  <a:gd name="connsiteX205" fmla="*/ 10923413 w 12088748"/>
                  <a:gd name="connsiteY205" fmla="*/ 7791858 h 13511369"/>
                  <a:gd name="connsiteX206" fmla="*/ 10992469 w 12088748"/>
                  <a:gd name="connsiteY206" fmla="*/ 7620407 h 13511369"/>
                  <a:gd name="connsiteX207" fmla="*/ 10954369 w 12088748"/>
                  <a:gd name="connsiteY207" fmla="*/ 7491821 h 13511369"/>
                  <a:gd name="connsiteX208" fmla="*/ 10859119 w 12088748"/>
                  <a:gd name="connsiteY208" fmla="*/ 7479913 h 13511369"/>
                  <a:gd name="connsiteX209" fmla="*/ 10906743 w 12088748"/>
                  <a:gd name="connsiteY209" fmla="*/ 7360851 h 13511369"/>
                  <a:gd name="connsiteX210" fmla="*/ 10801969 w 12088748"/>
                  <a:gd name="connsiteY210" fmla="*/ 7289414 h 13511369"/>
                  <a:gd name="connsiteX211" fmla="*/ 10761487 w 12088748"/>
                  <a:gd name="connsiteY211" fmla="*/ 7058432 h 13511369"/>
                  <a:gd name="connsiteX212" fmla="*/ 10443987 w 12088748"/>
                  <a:gd name="connsiteY212" fmla="*/ 7020332 h 13511369"/>
                  <a:gd name="connsiteX213" fmla="*/ 10513838 w 12088748"/>
                  <a:gd name="connsiteY213" fmla="*/ 6915558 h 13511369"/>
                  <a:gd name="connsiteX214" fmla="*/ 10637663 w 12088748"/>
                  <a:gd name="connsiteY214" fmla="*/ 6896508 h 13511369"/>
                  <a:gd name="connsiteX215" fmla="*/ 10647187 w 12088748"/>
                  <a:gd name="connsiteY215" fmla="*/ 6810782 h 13511369"/>
                  <a:gd name="connsiteX216" fmla="*/ 10859912 w 12088748"/>
                  <a:gd name="connsiteY216" fmla="*/ 6899682 h 13511369"/>
                  <a:gd name="connsiteX217" fmla="*/ 10875787 w 12088748"/>
                  <a:gd name="connsiteY217" fmla="*/ 6677432 h 13511369"/>
                  <a:gd name="connsiteX218" fmla="*/ 10666237 w 12088748"/>
                  <a:gd name="connsiteY218" fmla="*/ 6772682 h 13511369"/>
                  <a:gd name="connsiteX219" fmla="*/ 10590037 w 12088748"/>
                  <a:gd name="connsiteY219" fmla="*/ 6544082 h 13511369"/>
                  <a:gd name="connsiteX220" fmla="*/ 10361437 w 12088748"/>
                  <a:gd name="connsiteY220" fmla="*/ 6753632 h 13511369"/>
                  <a:gd name="connsiteX221" fmla="*/ 10374138 w 12088748"/>
                  <a:gd name="connsiteY221" fmla="*/ 6588533 h 13511369"/>
                  <a:gd name="connsiteX222" fmla="*/ 10386837 w 12088748"/>
                  <a:gd name="connsiteY222" fmla="*/ 6464707 h 13511369"/>
                  <a:gd name="connsiteX223" fmla="*/ 10331672 w 12088748"/>
                  <a:gd name="connsiteY223" fmla="*/ 6436675 h 13511369"/>
                  <a:gd name="connsiteX224" fmla="*/ 10278888 w 12088748"/>
                  <a:gd name="connsiteY224" fmla="*/ 6452008 h 13511369"/>
                  <a:gd name="connsiteX225" fmla="*/ 10158237 w 12088748"/>
                  <a:gd name="connsiteY225" fmla="*/ 6236107 h 13511369"/>
                  <a:gd name="connsiteX226" fmla="*/ 10323338 w 12088748"/>
                  <a:gd name="connsiteY226" fmla="*/ 6274208 h 13511369"/>
                  <a:gd name="connsiteX227" fmla="*/ 10564638 w 12088748"/>
                  <a:gd name="connsiteY227" fmla="*/ 6274208 h 13511369"/>
                  <a:gd name="connsiteX228" fmla="*/ 10694812 w 12088748"/>
                  <a:gd name="connsiteY228" fmla="*/ 6134507 h 13511369"/>
                  <a:gd name="connsiteX229" fmla="*/ 10593213 w 12088748"/>
                  <a:gd name="connsiteY229" fmla="*/ 6023383 h 13511369"/>
                  <a:gd name="connsiteX230" fmla="*/ 10380487 w 12088748"/>
                  <a:gd name="connsiteY230" fmla="*/ 5975757 h 13511369"/>
                  <a:gd name="connsiteX231" fmla="*/ 10561462 w 12088748"/>
                  <a:gd name="connsiteY231" fmla="*/ 5845582 h 13511369"/>
                  <a:gd name="connsiteX232" fmla="*/ 10507488 w 12088748"/>
                  <a:gd name="connsiteY232" fmla="*/ 5728108 h 13511369"/>
                  <a:gd name="connsiteX233" fmla="*/ 10561463 w 12088748"/>
                  <a:gd name="connsiteY233" fmla="*/ 5607458 h 13511369"/>
                  <a:gd name="connsiteX234" fmla="*/ 10523362 w 12088748"/>
                  <a:gd name="connsiteY234" fmla="*/ 5604282 h 13511369"/>
                  <a:gd name="connsiteX235" fmla="*/ 10488438 w 12088748"/>
                  <a:gd name="connsiteY235" fmla="*/ 5528083 h 13511369"/>
                  <a:gd name="connsiteX236" fmla="*/ 10329687 w 12088748"/>
                  <a:gd name="connsiteY236" fmla="*/ 5375682 h 13511369"/>
                  <a:gd name="connsiteX237" fmla="*/ 10599563 w 12088748"/>
                  <a:gd name="connsiteY237" fmla="*/ 5480458 h 13511369"/>
                  <a:gd name="connsiteX238" fmla="*/ 10742437 w 12088748"/>
                  <a:gd name="connsiteY238" fmla="*/ 5439182 h 13511369"/>
                  <a:gd name="connsiteX239" fmla="*/ 10717038 w 12088748"/>
                  <a:gd name="connsiteY239" fmla="*/ 5686833 h 13511369"/>
                  <a:gd name="connsiteX240" fmla="*/ 10894837 w 12088748"/>
                  <a:gd name="connsiteY240" fmla="*/ 5724932 h 13511369"/>
                  <a:gd name="connsiteX241" fmla="*/ 10951988 w 12088748"/>
                  <a:gd name="connsiteY241" fmla="*/ 5550308 h 13511369"/>
                  <a:gd name="connsiteX242" fmla="*/ 10993262 w 12088748"/>
                  <a:gd name="connsiteY242" fmla="*/ 5321707 h 13511369"/>
                  <a:gd name="connsiteX243" fmla="*/ 10913888 w 12088748"/>
                  <a:gd name="connsiteY243" fmla="*/ 5118508 h 13511369"/>
                  <a:gd name="connsiteX244" fmla="*/ 10856737 w 12088748"/>
                  <a:gd name="connsiteY244" fmla="*/ 5020082 h 13511369"/>
                  <a:gd name="connsiteX245" fmla="*/ 10777363 w 12088748"/>
                  <a:gd name="connsiteY245" fmla="*/ 5137558 h 13511369"/>
                  <a:gd name="connsiteX246" fmla="*/ 10707513 w 12088748"/>
                  <a:gd name="connsiteY246" fmla="*/ 5096283 h 13511369"/>
                  <a:gd name="connsiteX247" fmla="*/ 10675763 w 12088748"/>
                  <a:gd name="connsiteY247" fmla="*/ 5216933 h 13511369"/>
                  <a:gd name="connsiteX248" fmla="*/ 10574162 w 12088748"/>
                  <a:gd name="connsiteY248" fmla="*/ 5220107 h 13511369"/>
                  <a:gd name="connsiteX249" fmla="*/ 10494787 w 12088748"/>
                  <a:gd name="connsiteY249" fmla="*/ 5077232 h 13511369"/>
                  <a:gd name="connsiteX250" fmla="*/ 10456687 w 12088748"/>
                  <a:gd name="connsiteY250" fmla="*/ 4924832 h 13511369"/>
                  <a:gd name="connsiteX251" fmla="*/ 10240787 w 12088748"/>
                  <a:gd name="connsiteY251" fmla="*/ 4928007 h 13511369"/>
                  <a:gd name="connsiteX252" fmla="*/ 10266187 w 12088748"/>
                  <a:gd name="connsiteY252" fmla="*/ 5153432 h 13511369"/>
                  <a:gd name="connsiteX253" fmla="*/ 10228088 w 12088748"/>
                  <a:gd name="connsiteY253" fmla="*/ 4959758 h 13511369"/>
                  <a:gd name="connsiteX254" fmla="*/ 10183637 w 12088748"/>
                  <a:gd name="connsiteY254" fmla="*/ 4972457 h 13511369"/>
                  <a:gd name="connsiteX255" fmla="*/ 10113787 w 12088748"/>
                  <a:gd name="connsiteY255" fmla="*/ 4861332 h 13511369"/>
                  <a:gd name="connsiteX256" fmla="*/ 10018538 w 12088748"/>
                  <a:gd name="connsiteY256" fmla="*/ 4931183 h 13511369"/>
                  <a:gd name="connsiteX257" fmla="*/ 9862962 w 12088748"/>
                  <a:gd name="connsiteY257" fmla="*/ 5058182 h 13511369"/>
                  <a:gd name="connsiteX258" fmla="*/ 10228087 w 12088748"/>
                  <a:gd name="connsiteY258" fmla="*/ 4724807 h 13511369"/>
                  <a:gd name="connsiteX259" fmla="*/ 10372550 w 12088748"/>
                  <a:gd name="connsiteY259" fmla="*/ 4634321 h 13511369"/>
                  <a:gd name="connsiteX260" fmla="*/ 10590037 w 12088748"/>
                  <a:gd name="connsiteY260" fmla="*/ 4581932 h 13511369"/>
                  <a:gd name="connsiteX261" fmla="*/ 10628138 w 12088748"/>
                  <a:gd name="connsiteY261" fmla="*/ 4461283 h 13511369"/>
                  <a:gd name="connsiteX262" fmla="*/ 10799588 w 12088748"/>
                  <a:gd name="connsiteY262" fmla="*/ 4334283 h 13511369"/>
                  <a:gd name="connsiteX263" fmla="*/ 10831337 w 12088748"/>
                  <a:gd name="connsiteY263" fmla="*/ 4080282 h 13511369"/>
                  <a:gd name="connsiteX264" fmla="*/ 10599562 w 12088748"/>
                  <a:gd name="connsiteY264" fmla="*/ 3997732 h 13511369"/>
                  <a:gd name="connsiteX265" fmla="*/ 10282063 w 12088748"/>
                  <a:gd name="connsiteY265" fmla="*/ 3950108 h 13511369"/>
                  <a:gd name="connsiteX266" fmla="*/ 10151887 w 12088748"/>
                  <a:gd name="connsiteY266" fmla="*/ 4010432 h 13511369"/>
                  <a:gd name="connsiteX267" fmla="*/ 10177288 w 12088748"/>
                  <a:gd name="connsiteY267" fmla="*/ 3845333 h 13511369"/>
                  <a:gd name="connsiteX268" fmla="*/ 10126488 w 12088748"/>
                  <a:gd name="connsiteY268" fmla="*/ 3670708 h 13511369"/>
                  <a:gd name="connsiteX269" fmla="*/ 10240787 w 12088748"/>
                  <a:gd name="connsiteY269" fmla="*/ 3708807 h 13511369"/>
                  <a:gd name="connsiteX270" fmla="*/ 10361438 w 12088748"/>
                  <a:gd name="connsiteY270" fmla="*/ 3600858 h 13511369"/>
                  <a:gd name="connsiteX271" fmla="*/ 10551938 w 12088748"/>
                  <a:gd name="connsiteY271" fmla="*/ 3661183 h 13511369"/>
                  <a:gd name="connsiteX272" fmla="*/ 10564638 w 12088748"/>
                  <a:gd name="connsiteY272" fmla="*/ 3477033 h 13511369"/>
                  <a:gd name="connsiteX273" fmla="*/ 10704337 w 12088748"/>
                  <a:gd name="connsiteY273" fmla="*/ 3515132 h 13511369"/>
                  <a:gd name="connsiteX274" fmla="*/ 10818637 w 12088748"/>
                  <a:gd name="connsiteY274" fmla="*/ 3210332 h 13511369"/>
                  <a:gd name="connsiteX275" fmla="*/ 10920238 w 12088748"/>
                  <a:gd name="connsiteY275" fmla="*/ 3299233 h 13511369"/>
                  <a:gd name="connsiteX276" fmla="*/ 11059937 w 12088748"/>
                  <a:gd name="connsiteY276" fmla="*/ 3283357 h 13511369"/>
                  <a:gd name="connsiteX277" fmla="*/ 11094862 w 12088748"/>
                  <a:gd name="connsiteY277" fmla="*/ 3508782 h 13511369"/>
                  <a:gd name="connsiteX278" fmla="*/ 11171063 w 12088748"/>
                  <a:gd name="connsiteY278" fmla="*/ 3251608 h 13511369"/>
                  <a:gd name="connsiteX279" fmla="*/ 11094863 w 12088748"/>
                  <a:gd name="connsiteY279" fmla="*/ 3165883 h 13511369"/>
                  <a:gd name="connsiteX280" fmla="*/ 11180587 w 12088748"/>
                  <a:gd name="connsiteY280" fmla="*/ 2911882 h 13511369"/>
                  <a:gd name="connsiteX281" fmla="*/ 10999613 w 12088748"/>
                  <a:gd name="connsiteY281" fmla="*/ 2988083 h 13511369"/>
                  <a:gd name="connsiteX282" fmla="*/ 10971037 w 12088748"/>
                  <a:gd name="connsiteY282" fmla="*/ 2918232 h 13511369"/>
                  <a:gd name="connsiteX283" fmla="*/ 10780537 w 12088748"/>
                  <a:gd name="connsiteY283" fmla="*/ 2715032 h 13511369"/>
                  <a:gd name="connsiteX284" fmla="*/ 10748788 w 12088748"/>
                  <a:gd name="connsiteY284" fmla="*/ 2530883 h 13511369"/>
                  <a:gd name="connsiteX285" fmla="*/ 10717038 w 12088748"/>
                  <a:gd name="connsiteY285" fmla="*/ 2435633 h 13511369"/>
                  <a:gd name="connsiteX286" fmla="*/ 10818637 w 12088748"/>
                  <a:gd name="connsiteY286" fmla="*/ 2334032 h 13511369"/>
                  <a:gd name="connsiteX287" fmla="*/ 11078988 w 12088748"/>
                  <a:gd name="connsiteY287" fmla="*/ 2099083 h 13511369"/>
                  <a:gd name="connsiteX288" fmla="*/ 11199637 w 12088748"/>
                  <a:gd name="connsiteY288" fmla="*/ 2118132 h 13511369"/>
                  <a:gd name="connsiteX289" fmla="*/ 11269488 w 12088748"/>
                  <a:gd name="connsiteY289" fmla="*/ 2029233 h 13511369"/>
                  <a:gd name="connsiteX290" fmla="*/ 11504437 w 12088748"/>
                  <a:gd name="connsiteY290" fmla="*/ 1921282 h 13511369"/>
                  <a:gd name="connsiteX291" fmla="*/ 11358388 w 12088748"/>
                  <a:gd name="connsiteY291" fmla="*/ 1851433 h 13511369"/>
                  <a:gd name="connsiteX292" fmla="*/ 11275837 w 12088748"/>
                  <a:gd name="connsiteY292" fmla="*/ 1705382 h 13511369"/>
                  <a:gd name="connsiteX293" fmla="*/ 11377437 w 12088748"/>
                  <a:gd name="connsiteY293" fmla="*/ 1279932 h 13511369"/>
                  <a:gd name="connsiteX294" fmla="*/ 11256787 w 12088748"/>
                  <a:gd name="connsiteY294" fmla="*/ 1019582 h 13511369"/>
                  <a:gd name="connsiteX295" fmla="*/ 11478244 w 12088748"/>
                  <a:gd name="connsiteY295" fmla="*/ 1355338 h 13511369"/>
                  <a:gd name="connsiteX296" fmla="*/ 11562778 w 12088748"/>
                  <a:gd name="connsiteY296" fmla="*/ 1269363 h 13511369"/>
                  <a:gd name="connsiteX297" fmla="*/ 11655250 w 12088748"/>
                  <a:gd name="connsiteY297" fmla="*/ 1156107 h 13511369"/>
                  <a:gd name="connsiteX298" fmla="*/ 11891787 w 12088748"/>
                  <a:gd name="connsiteY298" fmla="*/ 1476782 h 13511369"/>
                  <a:gd name="connsiteX299" fmla="*/ 11946159 w 12088748"/>
                  <a:gd name="connsiteY299" fmla="*/ 1559875 h 13511369"/>
                  <a:gd name="connsiteX300" fmla="*/ 12088637 w 12088748"/>
                  <a:gd name="connsiteY300" fmla="*/ 1578383 h 13511369"/>
                  <a:gd name="connsiteX301" fmla="*/ 11923537 w 12088748"/>
                  <a:gd name="connsiteY301" fmla="*/ 1133883 h 13511369"/>
                  <a:gd name="connsiteX302" fmla="*/ 11910837 w 12088748"/>
                  <a:gd name="connsiteY302" fmla="*/ 917982 h 13511369"/>
                  <a:gd name="connsiteX303" fmla="*/ 11777487 w 12088748"/>
                  <a:gd name="connsiteY303" fmla="*/ 721132 h 13511369"/>
                  <a:gd name="connsiteX304" fmla="*/ 11752087 w 12088748"/>
                  <a:gd name="connsiteY304" fmla="*/ 448082 h 13511369"/>
                  <a:gd name="connsiteX305" fmla="*/ 11294887 w 12088748"/>
                  <a:gd name="connsiteY305" fmla="*/ 168683 h 13511369"/>
                  <a:gd name="connsiteX306" fmla="*/ 11180587 w 12088748"/>
                  <a:gd name="connsiteY306" fmla="*/ 67082 h 13511369"/>
                  <a:gd name="connsiteX307" fmla="*/ 10774187 w 12088748"/>
                  <a:gd name="connsiteY307" fmla="*/ 86132 h 13511369"/>
                  <a:gd name="connsiteX308" fmla="*/ 10507487 w 12088748"/>
                  <a:gd name="connsiteY308" fmla="*/ 41682 h 13511369"/>
                  <a:gd name="connsiteX309" fmla="*/ 10434065 w 12088748"/>
                  <a:gd name="connsiteY309" fmla="*/ 278763 h 13511369"/>
                  <a:gd name="connsiteX310" fmla="*/ 10488834 w 12088748"/>
                  <a:gd name="connsiteY310" fmla="*/ 581181 h 13511369"/>
                  <a:gd name="connsiteX311" fmla="*/ 10436447 w 12088748"/>
                  <a:gd name="connsiteY311" fmla="*/ 747869 h 13511369"/>
                  <a:gd name="connsiteX312" fmla="*/ 10488834 w 12088748"/>
                  <a:gd name="connsiteY312" fmla="*/ 890744 h 13511369"/>
                  <a:gd name="connsiteX313" fmla="*/ 10475737 w 12088748"/>
                  <a:gd name="connsiteY313" fmla="*/ 1095782 h 13511369"/>
                  <a:gd name="connsiteX314" fmla="*/ 10398347 w 12088748"/>
                  <a:gd name="connsiteY314" fmla="*/ 1105056 h 13511369"/>
                  <a:gd name="connsiteX315" fmla="*/ 10295953 w 12088748"/>
                  <a:gd name="connsiteY315" fmla="*/ 1193163 h 13511369"/>
                  <a:gd name="connsiteX316" fmla="*/ 10288809 w 12088748"/>
                  <a:gd name="connsiteY316" fmla="*/ 1283650 h 13511369"/>
                  <a:gd name="connsiteX317" fmla="*/ 10150697 w 12088748"/>
                  <a:gd name="connsiteY317" fmla="*/ 1397950 h 13511369"/>
                  <a:gd name="connsiteX318" fmla="*/ 10176890 w 12088748"/>
                  <a:gd name="connsiteY318" fmla="*/ 1555113 h 13511369"/>
                  <a:gd name="connsiteX319" fmla="*/ 10267378 w 12088748"/>
                  <a:gd name="connsiteY319" fmla="*/ 1640838 h 13511369"/>
                  <a:gd name="connsiteX320" fmla="*/ 10168556 w 12088748"/>
                  <a:gd name="connsiteY320" fmla="*/ 1710144 h 13511369"/>
                  <a:gd name="connsiteX321" fmla="*/ 10169747 w 12088748"/>
                  <a:gd name="connsiteY321" fmla="*/ 1974212 h 13511369"/>
                  <a:gd name="connsiteX322" fmla="*/ 10195940 w 12088748"/>
                  <a:gd name="connsiteY322" fmla="*/ 2128994 h 13511369"/>
                  <a:gd name="connsiteX323" fmla="*/ 9986390 w 12088748"/>
                  <a:gd name="connsiteY323" fmla="*/ 2152806 h 13511369"/>
                  <a:gd name="connsiteX324" fmla="*/ 10012584 w 12088748"/>
                  <a:gd name="connsiteY324" fmla="*/ 2438556 h 13511369"/>
                  <a:gd name="connsiteX325" fmla="*/ 9923287 w 12088748"/>
                  <a:gd name="connsiteY325" fmla="*/ 2486432 h 13511369"/>
                  <a:gd name="connsiteX326" fmla="*/ 9836372 w 12088748"/>
                  <a:gd name="connsiteY326" fmla="*/ 2433794 h 13511369"/>
                  <a:gd name="connsiteX327" fmla="*/ 9698259 w 12088748"/>
                  <a:gd name="connsiteY327" fmla="*/ 2379025 h 13511369"/>
                  <a:gd name="connsiteX328" fmla="*/ 9650634 w 12088748"/>
                  <a:gd name="connsiteY328" fmla="*/ 2271869 h 13511369"/>
                  <a:gd name="connsiteX329" fmla="*/ 9519665 w 12088748"/>
                  <a:gd name="connsiteY329" fmla="*/ 2290919 h 13511369"/>
                  <a:gd name="connsiteX330" fmla="*/ 9305353 w 12088748"/>
                  <a:gd name="connsiteY330" fmla="*/ 2112325 h 13511369"/>
                  <a:gd name="connsiteX331" fmla="*/ 9176765 w 12088748"/>
                  <a:gd name="connsiteY331" fmla="*/ 2209956 h 13511369"/>
                  <a:gd name="connsiteX332" fmla="*/ 9123187 w 12088748"/>
                  <a:gd name="connsiteY332" fmla="*/ 2105432 h 13511369"/>
                  <a:gd name="connsiteX333" fmla="*/ 8936259 w 12088748"/>
                  <a:gd name="connsiteY333" fmla="*/ 2012313 h 13511369"/>
                  <a:gd name="connsiteX334" fmla="*/ 8874347 w 12088748"/>
                  <a:gd name="connsiteY334" fmla="*/ 2231388 h 13511369"/>
                  <a:gd name="connsiteX335" fmla="*/ 8881490 w 12088748"/>
                  <a:gd name="connsiteY335" fmla="*/ 2321875 h 13511369"/>
                  <a:gd name="connsiteX336" fmla="*/ 8781478 w 12088748"/>
                  <a:gd name="connsiteY336" fmla="*/ 2293300 h 13511369"/>
                  <a:gd name="connsiteX337" fmla="*/ 8579072 w 12088748"/>
                  <a:gd name="connsiteY337" fmla="*/ 2374263 h 13511369"/>
                  <a:gd name="connsiteX338" fmla="*/ 8418337 w 12088748"/>
                  <a:gd name="connsiteY338" fmla="*/ 2848382 h 13511369"/>
                  <a:gd name="connsiteX339" fmla="*/ 8262365 w 12088748"/>
                  <a:gd name="connsiteY339" fmla="*/ 2845750 h 13511369"/>
                  <a:gd name="connsiteX340" fmla="*/ 8095678 w 12088748"/>
                  <a:gd name="connsiteY340" fmla="*/ 2810031 h 13511369"/>
                  <a:gd name="connsiteX341" fmla="*/ 8019478 w 12088748"/>
                  <a:gd name="connsiteY341" fmla="*/ 2614769 h 13511369"/>
                  <a:gd name="connsiteX342" fmla="*/ 7595615 w 12088748"/>
                  <a:gd name="connsiteY342" fmla="*/ 2443319 h 13511369"/>
                  <a:gd name="connsiteX0" fmla="*/ 7595615 w 12088748"/>
                  <a:gd name="connsiteY0" fmla="*/ 2443319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923287 w 12088748"/>
                  <a:gd name="connsiteY324" fmla="*/ 2486432 h 13511369"/>
                  <a:gd name="connsiteX325" fmla="*/ 9836372 w 12088748"/>
                  <a:gd name="connsiteY325" fmla="*/ 2433794 h 13511369"/>
                  <a:gd name="connsiteX326" fmla="*/ 9698259 w 12088748"/>
                  <a:gd name="connsiteY326" fmla="*/ 2379025 h 13511369"/>
                  <a:gd name="connsiteX327" fmla="*/ 9650634 w 12088748"/>
                  <a:gd name="connsiteY327" fmla="*/ 2271869 h 13511369"/>
                  <a:gd name="connsiteX328" fmla="*/ 9519665 w 12088748"/>
                  <a:gd name="connsiteY328" fmla="*/ 2290919 h 13511369"/>
                  <a:gd name="connsiteX329" fmla="*/ 9305353 w 12088748"/>
                  <a:gd name="connsiteY329" fmla="*/ 2112325 h 13511369"/>
                  <a:gd name="connsiteX330" fmla="*/ 9176765 w 12088748"/>
                  <a:gd name="connsiteY330" fmla="*/ 2209956 h 13511369"/>
                  <a:gd name="connsiteX331" fmla="*/ 9123187 w 12088748"/>
                  <a:gd name="connsiteY331" fmla="*/ 2105432 h 13511369"/>
                  <a:gd name="connsiteX332" fmla="*/ 8936259 w 12088748"/>
                  <a:gd name="connsiteY332" fmla="*/ 2012313 h 13511369"/>
                  <a:gd name="connsiteX333" fmla="*/ 8874347 w 12088748"/>
                  <a:gd name="connsiteY333" fmla="*/ 2231388 h 13511369"/>
                  <a:gd name="connsiteX334" fmla="*/ 8881490 w 12088748"/>
                  <a:gd name="connsiteY334" fmla="*/ 2321875 h 13511369"/>
                  <a:gd name="connsiteX335" fmla="*/ 8781478 w 12088748"/>
                  <a:gd name="connsiteY335" fmla="*/ 2293300 h 13511369"/>
                  <a:gd name="connsiteX336" fmla="*/ 8579072 w 12088748"/>
                  <a:gd name="connsiteY336" fmla="*/ 2374263 h 13511369"/>
                  <a:gd name="connsiteX337" fmla="*/ 8418337 w 12088748"/>
                  <a:gd name="connsiteY337" fmla="*/ 2848382 h 13511369"/>
                  <a:gd name="connsiteX338" fmla="*/ 8262365 w 12088748"/>
                  <a:gd name="connsiteY338" fmla="*/ 2845750 h 13511369"/>
                  <a:gd name="connsiteX339" fmla="*/ 8095678 w 12088748"/>
                  <a:gd name="connsiteY339" fmla="*/ 2810031 h 13511369"/>
                  <a:gd name="connsiteX340" fmla="*/ 8019478 w 12088748"/>
                  <a:gd name="connsiteY340" fmla="*/ 2614769 h 13511369"/>
                  <a:gd name="connsiteX341" fmla="*/ 7595615 w 12088748"/>
                  <a:gd name="connsiteY341" fmla="*/ 2443319 h 13511369"/>
                  <a:gd name="connsiteX0" fmla="*/ 8019478 w 12088748"/>
                  <a:gd name="connsiteY0" fmla="*/ 2614769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923287 w 12088748"/>
                  <a:gd name="connsiteY324" fmla="*/ 2486432 h 13511369"/>
                  <a:gd name="connsiteX325" fmla="*/ 9836372 w 12088748"/>
                  <a:gd name="connsiteY325" fmla="*/ 2433794 h 13511369"/>
                  <a:gd name="connsiteX326" fmla="*/ 9698259 w 12088748"/>
                  <a:gd name="connsiteY326" fmla="*/ 2379025 h 13511369"/>
                  <a:gd name="connsiteX327" fmla="*/ 9650634 w 12088748"/>
                  <a:gd name="connsiteY327" fmla="*/ 2271869 h 13511369"/>
                  <a:gd name="connsiteX328" fmla="*/ 9519665 w 12088748"/>
                  <a:gd name="connsiteY328" fmla="*/ 2290919 h 13511369"/>
                  <a:gd name="connsiteX329" fmla="*/ 9305353 w 12088748"/>
                  <a:gd name="connsiteY329" fmla="*/ 2112325 h 13511369"/>
                  <a:gd name="connsiteX330" fmla="*/ 9176765 w 12088748"/>
                  <a:gd name="connsiteY330" fmla="*/ 2209956 h 13511369"/>
                  <a:gd name="connsiteX331" fmla="*/ 9123187 w 12088748"/>
                  <a:gd name="connsiteY331" fmla="*/ 2105432 h 13511369"/>
                  <a:gd name="connsiteX332" fmla="*/ 8936259 w 12088748"/>
                  <a:gd name="connsiteY332" fmla="*/ 2012313 h 13511369"/>
                  <a:gd name="connsiteX333" fmla="*/ 8874347 w 12088748"/>
                  <a:gd name="connsiteY333" fmla="*/ 2231388 h 13511369"/>
                  <a:gd name="connsiteX334" fmla="*/ 8881490 w 12088748"/>
                  <a:gd name="connsiteY334" fmla="*/ 2321875 h 13511369"/>
                  <a:gd name="connsiteX335" fmla="*/ 8781478 w 12088748"/>
                  <a:gd name="connsiteY335" fmla="*/ 2293300 h 13511369"/>
                  <a:gd name="connsiteX336" fmla="*/ 8579072 w 12088748"/>
                  <a:gd name="connsiteY336" fmla="*/ 2374263 h 13511369"/>
                  <a:gd name="connsiteX337" fmla="*/ 8418337 w 12088748"/>
                  <a:gd name="connsiteY337" fmla="*/ 2848382 h 13511369"/>
                  <a:gd name="connsiteX338" fmla="*/ 8262365 w 12088748"/>
                  <a:gd name="connsiteY338" fmla="*/ 2845750 h 13511369"/>
                  <a:gd name="connsiteX339" fmla="*/ 8095678 w 12088748"/>
                  <a:gd name="connsiteY339" fmla="*/ 2810031 h 13511369"/>
                  <a:gd name="connsiteX340" fmla="*/ 8019478 w 12088748"/>
                  <a:gd name="connsiteY340" fmla="*/ 2614769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923287 w 12088748"/>
                  <a:gd name="connsiteY324" fmla="*/ 2486432 h 13511369"/>
                  <a:gd name="connsiteX325" fmla="*/ 9836372 w 12088748"/>
                  <a:gd name="connsiteY325" fmla="*/ 2433794 h 13511369"/>
                  <a:gd name="connsiteX326" fmla="*/ 9698259 w 12088748"/>
                  <a:gd name="connsiteY326" fmla="*/ 2379025 h 13511369"/>
                  <a:gd name="connsiteX327" fmla="*/ 9650634 w 12088748"/>
                  <a:gd name="connsiteY327" fmla="*/ 2271869 h 13511369"/>
                  <a:gd name="connsiteX328" fmla="*/ 9519665 w 12088748"/>
                  <a:gd name="connsiteY328" fmla="*/ 2290919 h 13511369"/>
                  <a:gd name="connsiteX329" fmla="*/ 9305353 w 12088748"/>
                  <a:gd name="connsiteY329" fmla="*/ 2112325 h 13511369"/>
                  <a:gd name="connsiteX330" fmla="*/ 9176765 w 12088748"/>
                  <a:gd name="connsiteY330" fmla="*/ 2209956 h 13511369"/>
                  <a:gd name="connsiteX331" fmla="*/ 9123187 w 12088748"/>
                  <a:gd name="connsiteY331" fmla="*/ 2105432 h 13511369"/>
                  <a:gd name="connsiteX332" fmla="*/ 8936259 w 12088748"/>
                  <a:gd name="connsiteY332" fmla="*/ 2012313 h 13511369"/>
                  <a:gd name="connsiteX333" fmla="*/ 8874347 w 12088748"/>
                  <a:gd name="connsiteY333" fmla="*/ 2231388 h 13511369"/>
                  <a:gd name="connsiteX334" fmla="*/ 8881490 w 12088748"/>
                  <a:gd name="connsiteY334" fmla="*/ 2321875 h 13511369"/>
                  <a:gd name="connsiteX335" fmla="*/ 8781478 w 12088748"/>
                  <a:gd name="connsiteY335" fmla="*/ 2293300 h 13511369"/>
                  <a:gd name="connsiteX336" fmla="*/ 8579072 w 12088748"/>
                  <a:gd name="connsiteY336" fmla="*/ 2374263 h 13511369"/>
                  <a:gd name="connsiteX337" fmla="*/ 8418337 w 12088748"/>
                  <a:gd name="connsiteY337" fmla="*/ 2848382 h 13511369"/>
                  <a:gd name="connsiteX338" fmla="*/ 8262365 w 12088748"/>
                  <a:gd name="connsiteY338" fmla="*/ 2845750 h 13511369"/>
                  <a:gd name="connsiteX339" fmla="*/ 8095678 w 12088748"/>
                  <a:gd name="connsiteY339"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923287 w 12088748"/>
                  <a:gd name="connsiteY324" fmla="*/ 2486432 h 13511369"/>
                  <a:gd name="connsiteX325" fmla="*/ 9836372 w 12088748"/>
                  <a:gd name="connsiteY325" fmla="*/ 2433794 h 13511369"/>
                  <a:gd name="connsiteX326" fmla="*/ 9698259 w 12088748"/>
                  <a:gd name="connsiteY326" fmla="*/ 2379025 h 13511369"/>
                  <a:gd name="connsiteX327" fmla="*/ 9650634 w 12088748"/>
                  <a:gd name="connsiteY327" fmla="*/ 2271869 h 13511369"/>
                  <a:gd name="connsiteX328" fmla="*/ 9519665 w 12088748"/>
                  <a:gd name="connsiteY328" fmla="*/ 2290919 h 13511369"/>
                  <a:gd name="connsiteX329" fmla="*/ 9305353 w 12088748"/>
                  <a:gd name="connsiteY329" fmla="*/ 2112325 h 13511369"/>
                  <a:gd name="connsiteX330" fmla="*/ 9176765 w 12088748"/>
                  <a:gd name="connsiteY330" fmla="*/ 2209956 h 13511369"/>
                  <a:gd name="connsiteX331" fmla="*/ 9123187 w 12088748"/>
                  <a:gd name="connsiteY331" fmla="*/ 2105432 h 13511369"/>
                  <a:gd name="connsiteX332" fmla="*/ 8936259 w 12088748"/>
                  <a:gd name="connsiteY332" fmla="*/ 2012313 h 13511369"/>
                  <a:gd name="connsiteX333" fmla="*/ 8874347 w 12088748"/>
                  <a:gd name="connsiteY333" fmla="*/ 2231388 h 13511369"/>
                  <a:gd name="connsiteX334" fmla="*/ 8881490 w 12088748"/>
                  <a:gd name="connsiteY334" fmla="*/ 2321875 h 13511369"/>
                  <a:gd name="connsiteX335" fmla="*/ 8781478 w 12088748"/>
                  <a:gd name="connsiteY335" fmla="*/ 2293300 h 13511369"/>
                  <a:gd name="connsiteX336" fmla="*/ 8579072 w 12088748"/>
                  <a:gd name="connsiteY336" fmla="*/ 2374263 h 13511369"/>
                  <a:gd name="connsiteX337" fmla="*/ 8262365 w 12088748"/>
                  <a:gd name="connsiteY337" fmla="*/ 2845750 h 13511369"/>
                  <a:gd name="connsiteX338" fmla="*/ 8095678 w 12088748"/>
                  <a:gd name="connsiteY338"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836372 w 12088748"/>
                  <a:gd name="connsiteY324" fmla="*/ 2433794 h 13511369"/>
                  <a:gd name="connsiteX325" fmla="*/ 9698259 w 12088748"/>
                  <a:gd name="connsiteY325" fmla="*/ 2379025 h 13511369"/>
                  <a:gd name="connsiteX326" fmla="*/ 9650634 w 12088748"/>
                  <a:gd name="connsiteY326" fmla="*/ 2271869 h 13511369"/>
                  <a:gd name="connsiteX327" fmla="*/ 9519665 w 12088748"/>
                  <a:gd name="connsiteY327" fmla="*/ 2290919 h 13511369"/>
                  <a:gd name="connsiteX328" fmla="*/ 9305353 w 12088748"/>
                  <a:gd name="connsiteY328" fmla="*/ 2112325 h 13511369"/>
                  <a:gd name="connsiteX329" fmla="*/ 9176765 w 12088748"/>
                  <a:gd name="connsiteY329" fmla="*/ 2209956 h 13511369"/>
                  <a:gd name="connsiteX330" fmla="*/ 9123187 w 12088748"/>
                  <a:gd name="connsiteY330" fmla="*/ 2105432 h 13511369"/>
                  <a:gd name="connsiteX331" fmla="*/ 8936259 w 12088748"/>
                  <a:gd name="connsiteY331" fmla="*/ 2012313 h 13511369"/>
                  <a:gd name="connsiteX332" fmla="*/ 8874347 w 12088748"/>
                  <a:gd name="connsiteY332" fmla="*/ 2231388 h 13511369"/>
                  <a:gd name="connsiteX333" fmla="*/ 8881490 w 12088748"/>
                  <a:gd name="connsiteY333" fmla="*/ 2321875 h 13511369"/>
                  <a:gd name="connsiteX334" fmla="*/ 8781478 w 12088748"/>
                  <a:gd name="connsiteY334" fmla="*/ 2293300 h 13511369"/>
                  <a:gd name="connsiteX335" fmla="*/ 8579072 w 12088748"/>
                  <a:gd name="connsiteY335" fmla="*/ 2374263 h 13511369"/>
                  <a:gd name="connsiteX336" fmla="*/ 8262365 w 12088748"/>
                  <a:gd name="connsiteY336" fmla="*/ 2845750 h 13511369"/>
                  <a:gd name="connsiteX337" fmla="*/ 8095678 w 12088748"/>
                  <a:gd name="connsiteY337"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836372 w 12088748"/>
                  <a:gd name="connsiteY324" fmla="*/ 2433794 h 13511369"/>
                  <a:gd name="connsiteX325" fmla="*/ 9698259 w 12088748"/>
                  <a:gd name="connsiteY325" fmla="*/ 2379025 h 13511369"/>
                  <a:gd name="connsiteX326" fmla="*/ 9650634 w 12088748"/>
                  <a:gd name="connsiteY326" fmla="*/ 2271869 h 13511369"/>
                  <a:gd name="connsiteX327" fmla="*/ 9519665 w 12088748"/>
                  <a:gd name="connsiteY327" fmla="*/ 2290919 h 13511369"/>
                  <a:gd name="connsiteX328" fmla="*/ 9305353 w 12088748"/>
                  <a:gd name="connsiteY328" fmla="*/ 2112325 h 13511369"/>
                  <a:gd name="connsiteX329" fmla="*/ 9176765 w 12088748"/>
                  <a:gd name="connsiteY329" fmla="*/ 2209956 h 13511369"/>
                  <a:gd name="connsiteX330" fmla="*/ 9123187 w 12088748"/>
                  <a:gd name="connsiteY330" fmla="*/ 2105432 h 13511369"/>
                  <a:gd name="connsiteX331" fmla="*/ 8936259 w 12088748"/>
                  <a:gd name="connsiteY331" fmla="*/ 2012313 h 13511369"/>
                  <a:gd name="connsiteX332" fmla="*/ 8874347 w 12088748"/>
                  <a:gd name="connsiteY332" fmla="*/ 2231388 h 13511369"/>
                  <a:gd name="connsiteX333" fmla="*/ 8881490 w 12088748"/>
                  <a:gd name="connsiteY333" fmla="*/ 2321875 h 13511369"/>
                  <a:gd name="connsiteX334" fmla="*/ 8781478 w 12088748"/>
                  <a:gd name="connsiteY334" fmla="*/ 2293300 h 13511369"/>
                  <a:gd name="connsiteX335" fmla="*/ 8579072 w 12088748"/>
                  <a:gd name="connsiteY335" fmla="*/ 2374263 h 13511369"/>
                  <a:gd name="connsiteX336" fmla="*/ 8095678 w 12088748"/>
                  <a:gd name="connsiteY336"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836372 w 12088748"/>
                  <a:gd name="connsiteY324" fmla="*/ 2433794 h 13511369"/>
                  <a:gd name="connsiteX325" fmla="*/ 9698259 w 12088748"/>
                  <a:gd name="connsiteY325" fmla="*/ 2379025 h 13511369"/>
                  <a:gd name="connsiteX326" fmla="*/ 9650634 w 12088748"/>
                  <a:gd name="connsiteY326" fmla="*/ 2271869 h 13511369"/>
                  <a:gd name="connsiteX327" fmla="*/ 9519665 w 12088748"/>
                  <a:gd name="connsiteY327" fmla="*/ 2290919 h 13511369"/>
                  <a:gd name="connsiteX328" fmla="*/ 9305353 w 12088748"/>
                  <a:gd name="connsiteY328" fmla="*/ 2112325 h 13511369"/>
                  <a:gd name="connsiteX329" fmla="*/ 9176765 w 12088748"/>
                  <a:gd name="connsiteY329" fmla="*/ 2209956 h 13511369"/>
                  <a:gd name="connsiteX330" fmla="*/ 9123187 w 12088748"/>
                  <a:gd name="connsiteY330" fmla="*/ 2105432 h 13511369"/>
                  <a:gd name="connsiteX331" fmla="*/ 8936259 w 12088748"/>
                  <a:gd name="connsiteY331" fmla="*/ 2012313 h 13511369"/>
                  <a:gd name="connsiteX332" fmla="*/ 8874347 w 12088748"/>
                  <a:gd name="connsiteY332" fmla="*/ 2231388 h 13511369"/>
                  <a:gd name="connsiteX333" fmla="*/ 8781478 w 12088748"/>
                  <a:gd name="connsiteY333" fmla="*/ 2293300 h 13511369"/>
                  <a:gd name="connsiteX334" fmla="*/ 8579072 w 12088748"/>
                  <a:gd name="connsiteY334" fmla="*/ 2374263 h 13511369"/>
                  <a:gd name="connsiteX335" fmla="*/ 8095678 w 12088748"/>
                  <a:gd name="connsiteY335"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267378 w 12088748"/>
                  <a:gd name="connsiteY318" fmla="*/ 1640838 h 13511369"/>
                  <a:gd name="connsiteX319" fmla="*/ 10168556 w 12088748"/>
                  <a:gd name="connsiteY319" fmla="*/ 1710144 h 13511369"/>
                  <a:gd name="connsiteX320" fmla="*/ 10169747 w 12088748"/>
                  <a:gd name="connsiteY320" fmla="*/ 1974212 h 13511369"/>
                  <a:gd name="connsiteX321" fmla="*/ 10195940 w 12088748"/>
                  <a:gd name="connsiteY321" fmla="*/ 2128994 h 13511369"/>
                  <a:gd name="connsiteX322" fmla="*/ 9986390 w 12088748"/>
                  <a:gd name="connsiteY322" fmla="*/ 2152806 h 13511369"/>
                  <a:gd name="connsiteX323" fmla="*/ 10012584 w 12088748"/>
                  <a:gd name="connsiteY323" fmla="*/ 2438556 h 13511369"/>
                  <a:gd name="connsiteX324" fmla="*/ 9836372 w 12088748"/>
                  <a:gd name="connsiteY324" fmla="*/ 2433794 h 13511369"/>
                  <a:gd name="connsiteX325" fmla="*/ 9698259 w 12088748"/>
                  <a:gd name="connsiteY325" fmla="*/ 2379025 h 13511369"/>
                  <a:gd name="connsiteX326" fmla="*/ 9650634 w 12088748"/>
                  <a:gd name="connsiteY326" fmla="*/ 2271869 h 13511369"/>
                  <a:gd name="connsiteX327" fmla="*/ 9305353 w 12088748"/>
                  <a:gd name="connsiteY327" fmla="*/ 2112325 h 13511369"/>
                  <a:gd name="connsiteX328" fmla="*/ 9176765 w 12088748"/>
                  <a:gd name="connsiteY328" fmla="*/ 2209956 h 13511369"/>
                  <a:gd name="connsiteX329" fmla="*/ 9123187 w 12088748"/>
                  <a:gd name="connsiteY329" fmla="*/ 2105432 h 13511369"/>
                  <a:gd name="connsiteX330" fmla="*/ 8936259 w 12088748"/>
                  <a:gd name="connsiteY330" fmla="*/ 2012313 h 13511369"/>
                  <a:gd name="connsiteX331" fmla="*/ 8874347 w 12088748"/>
                  <a:gd name="connsiteY331" fmla="*/ 2231388 h 13511369"/>
                  <a:gd name="connsiteX332" fmla="*/ 8781478 w 12088748"/>
                  <a:gd name="connsiteY332" fmla="*/ 2293300 h 13511369"/>
                  <a:gd name="connsiteX333" fmla="*/ 8579072 w 12088748"/>
                  <a:gd name="connsiteY333" fmla="*/ 2374263 h 13511369"/>
                  <a:gd name="connsiteX334" fmla="*/ 8095678 w 12088748"/>
                  <a:gd name="connsiteY334"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10195940 w 12088748"/>
                  <a:gd name="connsiteY320" fmla="*/ 2128994 h 13511369"/>
                  <a:gd name="connsiteX321" fmla="*/ 9986390 w 12088748"/>
                  <a:gd name="connsiteY321" fmla="*/ 2152806 h 13511369"/>
                  <a:gd name="connsiteX322" fmla="*/ 10012584 w 12088748"/>
                  <a:gd name="connsiteY322" fmla="*/ 2438556 h 13511369"/>
                  <a:gd name="connsiteX323" fmla="*/ 9836372 w 12088748"/>
                  <a:gd name="connsiteY323" fmla="*/ 2433794 h 13511369"/>
                  <a:gd name="connsiteX324" fmla="*/ 9698259 w 12088748"/>
                  <a:gd name="connsiteY324" fmla="*/ 2379025 h 13511369"/>
                  <a:gd name="connsiteX325" fmla="*/ 9650634 w 12088748"/>
                  <a:gd name="connsiteY325" fmla="*/ 2271869 h 13511369"/>
                  <a:gd name="connsiteX326" fmla="*/ 9305353 w 12088748"/>
                  <a:gd name="connsiteY326" fmla="*/ 2112325 h 13511369"/>
                  <a:gd name="connsiteX327" fmla="*/ 9176765 w 12088748"/>
                  <a:gd name="connsiteY327" fmla="*/ 2209956 h 13511369"/>
                  <a:gd name="connsiteX328" fmla="*/ 9123187 w 12088748"/>
                  <a:gd name="connsiteY328" fmla="*/ 2105432 h 13511369"/>
                  <a:gd name="connsiteX329" fmla="*/ 8936259 w 12088748"/>
                  <a:gd name="connsiteY329" fmla="*/ 2012313 h 13511369"/>
                  <a:gd name="connsiteX330" fmla="*/ 8874347 w 12088748"/>
                  <a:gd name="connsiteY330" fmla="*/ 2231388 h 13511369"/>
                  <a:gd name="connsiteX331" fmla="*/ 8781478 w 12088748"/>
                  <a:gd name="connsiteY331" fmla="*/ 2293300 h 13511369"/>
                  <a:gd name="connsiteX332" fmla="*/ 8579072 w 12088748"/>
                  <a:gd name="connsiteY332" fmla="*/ 2374263 h 13511369"/>
                  <a:gd name="connsiteX333" fmla="*/ 8095678 w 12088748"/>
                  <a:gd name="connsiteY333"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10195940 w 12088748"/>
                  <a:gd name="connsiteY320" fmla="*/ 2128994 h 13511369"/>
                  <a:gd name="connsiteX321" fmla="*/ 9986390 w 12088748"/>
                  <a:gd name="connsiteY321" fmla="*/ 2152806 h 13511369"/>
                  <a:gd name="connsiteX322" fmla="*/ 9836372 w 12088748"/>
                  <a:gd name="connsiteY322" fmla="*/ 2433794 h 13511369"/>
                  <a:gd name="connsiteX323" fmla="*/ 9698259 w 12088748"/>
                  <a:gd name="connsiteY323" fmla="*/ 2379025 h 13511369"/>
                  <a:gd name="connsiteX324" fmla="*/ 9650634 w 12088748"/>
                  <a:gd name="connsiteY324" fmla="*/ 2271869 h 13511369"/>
                  <a:gd name="connsiteX325" fmla="*/ 9305353 w 12088748"/>
                  <a:gd name="connsiteY325" fmla="*/ 2112325 h 13511369"/>
                  <a:gd name="connsiteX326" fmla="*/ 9176765 w 12088748"/>
                  <a:gd name="connsiteY326" fmla="*/ 2209956 h 13511369"/>
                  <a:gd name="connsiteX327" fmla="*/ 9123187 w 12088748"/>
                  <a:gd name="connsiteY327" fmla="*/ 2105432 h 13511369"/>
                  <a:gd name="connsiteX328" fmla="*/ 8936259 w 12088748"/>
                  <a:gd name="connsiteY328" fmla="*/ 2012313 h 13511369"/>
                  <a:gd name="connsiteX329" fmla="*/ 8874347 w 12088748"/>
                  <a:gd name="connsiteY329" fmla="*/ 2231388 h 13511369"/>
                  <a:gd name="connsiteX330" fmla="*/ 8781478 w 12088748"/>
                  <a:gd name="connsiteY330" fmla="*/ 2293300 h 13511369"/>
                  <a:gd name="connsiteX331" fmla="*/ 8579072 w 12088748"/>
                  <a:gd name="connsiteY331" fmla="*/ 2374263 h 13511369"/>
                  <a:gd name="connsiteX332" fmla="*/ 8095678 w 12088748"/>
                  <a:gd name="connsiteY332"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10195940 w 12088748"/>
                  <a:gd name="connsiteY320" fmla="*/ 2128994 h 13511369"/>
                  <a:gd name="connsiteX321" fmla="*/ 9986390 w 12088748"/>
                  <a:gd name="connsiteY321" fmla="*/ 2152806 h 13511369"/>
                  <a:gd name="connsiteX322" fmla="*/ 9698259 w 12088748"/>
                  <a:gd name="connsiteY322" fmla="*/ 2379025 h 13511369"/>
                  <a:gd name="connsiteX323" fmla="*/ 9650634 w 12088748"/>
                  <a:gd name="connsiteY323" fmla="*/ 2271869 h 13511369"/>
                  <a:gd name="connsiteX324" fmla="*/ 9305353 w 12088748"/>
                  <a:gd name="connsiteY324" fmla="*/ 2112325 h 13511369"/>
                  <a:gd name="connsiteX325" fmla="*/ 9176765 w 12088748"/>
                  <a:gd name="connsiteY325" fmla="*/ 2209956 h 13511369"/>
                  <a:gd name="connsiteX326" fmla="*/ 9123187 w 12088748"/>
                  <a:gd name="connsiteY326" fmla="*/ 2105432 h 13511369"/>
                  <a:gd name="connsiteX327" fmla="*/ 8936259 w 12088748"/>
                  <a:gd name="connsiteY327" fmla="*/ 2012313 h 13511369"/>
                  <a:gd name="connsiteX328" fmla="*/ 8874347 w 12088748"/>
                  <a:gd name="connsiteY328" fmla="*/ 2231388 h 13511369"/>
                  <a:gd name="connsiteX329" fmla="*/ 8781478 w 12088748"/>
                  <a:gd name="connsiteY329" fmla="*/ 2293300 h 13511369"/>
                  <a:gd name="connsiteX330" fmla="*/ 8579072 w 12088748"/>
                  <a:gd name="connsiteY330" fmla="*/ 2374263 h 13511369"/>
                  <a:gd name="connsiteX331" fmla="*/ 8095678 w 12088748"/>
                  <a:gd name="connsiteY331"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698259 w 12088748"/>
                  <a:gd name="connsiteY321" fmla="*/ 2379025 h 13511369"/>
                  <a:gd name="connsiteX322" fmla="*/ 9650634 w 12088748"/>
                  <a:gd name="connsiteY322" fmla="*/ 2271869 h 13511369"/>
                  <a:gd name="connsiteX323" fmla="*/ 9305353 w 12088748"/>
                  <a:gd name="connsiteY323" fmla="*/ 2112325 h 13511369"/>
                  <a:gd name="connsiteX324" fmla="*/ 9176765 w 12088748"/>
                  <a:gd name="connsiteY324" fmla="*/ 2209956 h 13511369"/>
                  <a:gd name="connsiteX325" fmla="*/ 9123187 w 12088748"/>
                  <a:gd name="connsiteY325" fmla="*/ 2105432 h 13511369"/>
                  <a:gd name="connsiteX326" fmla="*/ 8936259 w 12088748"/>
                  <a:gd name="connsiteY326" fmla="*/ 2012313 h 13511369"/>
                  <a:gd name="connsiteX327" fmla="*/ 8874347 w 12088748"/>
                  <a:gd name="connsiteY327" fmla="*/ 2231388 h 13511369"/>
                  <a:gd name="connsiteX328" fmla="*/ 8781478 w 12088748"/>
                  <a:gd name="connsiteY328" fmla="*/ 2293300 h 13511369"/>
                  <a:gd name="connsiteX329" fmla="*/ 8579072 w 12088748"/>
                  <a:gd name="connsiteY329" fmla="*/ 2374263 h 13511369"/>
                  <a:gd name="connsiteX330" fmla="*/ 8095678 w 12088748"/>
                  <a:gd name="connsiteY330"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698259 w 12088748"/>
                  <a:gd name="connsiteY321" fmla="*/ 2379025 h 13511369"/>
                  <a:gd name="connsiteX322" fmla="*/ 9305353 w 12088748"/>
                  <a:gd name="connsiteY322" fmla="*/ 2112325 h 13511369"/>
                  <a:gd name="connsiteX323" fmla="*/ 9176765 w 12088748"/>
                  <a:gd name="connsiteY323" fmla="*/ 2209956 h 13511369"/>
                  <a:gd name="connsiteX324" fmla="*/ 9123187 w 12088748"/>
                  <a:gd name="connsiteY324" fmla="*/ 2105432 h 13511369"/>
                  <a:gd name="connsiteX325" fmla="*/ 8936259 w 12088748"/>
                  <a:gd name="connsiteY325" fmla="*/ 2012313 h 13511369"/>
                  <a:gd name="connsiteX326" fmla="*/ 8874347 w 12088748"/>
                  <a:gd name="connsiteY326" fmla="*/ 2231388 h 13511369"/>
                  <a:gd name="connsiteX327" fmla="*/ 8781478 w 12088748"/>
                  <a:gd name="connsiteY327" fmla="*/ 2293300 h 13511369"/>
                  <a:gd name="connsiteX328" fmla="*/ 8579072 w 12088748"/>
                  <a:gd name="connsiteY328" fmla="*/ 2374263 h 13511369"/>
                  <a:gd name="connsiteX329" fmla="*/ 8095678 w 12088748"/>
                  <a:gd name="connsiteY329"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698259 w 12088748"/>
                  <a:gd name="connsiteY321" fmla="*/ 2379025 h 13511369"/>
                  <a:gd name="connsiteX322" fmla="*/ 9305353 w 12088748"/>
                  <a:gd name="connsiteY322" fmla="*/ 2112325 h 13511369"/>
                  <a:gd name="connsiteX323" fmla="*/ 9176765 w 12088748"/>
                  <a:gd name="connsiteY323" fmla="*/ 2209956 h 13511369"/>
                  <a:gd name="connsiteX324" fmla="*/ 8936259 w 12088748"/>
                  <a:gd name="connsiteY324" fmla="*/ 2012313 h 13511369"/>
                  <a:gd name="connsiteX325" fmla="*/ 8874347 w 12088748"/>
                  <a:gd name="connsiteY325" fmla="*/ 2231388 h 13511369"/>
                  <a:gd name="connsiteX326" fmla="*/ 8781478 w 12088748"/>
                  <a:gd name="connsiteY326" fmla="*/ 2293300 h 13511369"/>
                  <a:gd name="connsiteX327" fmla="*/ 8579072 w 12088748"/>
                  <a:gd name="connsiteY327" fmla="*/ 2374263 h 13511369"/>
                  <a:gd name="connsiteX328" fmla="*/ 8095678 w 12088748"/>
                  <a:gd name="connsiteY328"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698259 w 12088748"/>
                  <a:gd name="connsiteY321" fmla="*/ 2379025 h 13511369"/>
                  <a:gd name="connsiteX322" fmla="*/ 9305353 w 12088748"/>
                  <a:gd name="connsiteY322" fmla="*/ 2112325 h 13511369"/>
                  <a:gd name="connsiteX323" fmla="*/ 8936259 w 12088748"/>
                  <a:gd name="connsiteY323" fmla="*/ 2012313 h 13511369"/>
                  <a:gd name="connsiteX324" fmla="*/ 8874347 w 12088748"/>
                  <a:gd name="connsiteY324" fmla="*/ 2231388 h 13511369"/>
                  <a:gd name="connsiteX325" fmla="*/ 8781478 w 12088748"/>
                  <a:gd name="connsiteY325" fmla="*/ 2293300 h 13511369"/>
                  <a:gd name="connsiteX326" fmla="*/ 8579072 w 12088748"/>
                  <a:gd name="connsiteY326" fmla="*/ 2374263 h 13511369"/>
                  <a:gd name="connsiteX327" fmla="*/ 8095678 w 12088748"/>
                  <a:gd name="connsiteY327"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698259 w 12088748"/>
                  <a:gd name="connsiteY321" fmla="*/ 2379025 h 13511369"/>
                  <a:gd name="connsiteX322" fmla="*/ 9305353 w 12088748"/>
                  <a:gd name="connsiteY322" fmla="*/ 2112325 h 13511369"/>
                  <a:gd name="connsiteX323" fmla="*/ 8874347 w 12088748"/>
                  <a:gd name="connsiteY323" fmla="*/ 2231388 h 13511369"/>
                  <a:gd name="connsiteX324" fmla="*/ 8781478 w 12088748"/>
                  <a:gd name="connsiteY324" fmla="*/ 2293300 h 13511369"/>
                  <a:gd name="connsiteX325" fmla="*/ 8579072 w 12088748"/>
                  <a:gd name="connsiteY325" fmla="*/ 2374263 h 13511369"/>
                  <a:gd name="connsiteX326" fmla="*/ 8095678 w 12088748"/>
                  <a:gd name="connsiteY326"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305353 w 12088748"/>
                  <a:gd name="connsiteY321" fmla="*/ 2112325 h 13511369"/>
                  <a:gd name="connsiteX322" fmla="*/ 8874347 w 12088748"/>
                  <a:gd name="connsiteY322" fmla="*/ 2231388 h 13511369"/>
                  <a:gd name="connsiteX323" fmla="*/ 8781478 w 12088748"/>
                  <a:gd name="connsiteY323" fmla="*/ 2293300 h 13511369"/>
                  <a:gd name="connsiteX324" fmla="*/ 8579072 w 12088748"/>
                  <a:gd name="connsiteY324" fmla="*/ 2374263 h 13511369"/>
                  <a:gd name="connsiteX325" fmla="*/ 8095678 w 12088748"/>
                  <a:gd name="connsiteY325"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305353 w 12088748"/>
                  <a:gd name="connsiteY321" fmla="*/ 2112325 h 13511369"/>
                  <a:gd name="connsiteX322" fmla="*/ 8874347 w 12088748"/>
                  <a:gd name="connsiteY322" fmla="*/ 2231388 h 13511369"/>
                  <a:gd name="connsiteX323" fmla="*/ 8579072 w 12088748"/>
                  <a:gd name="connsiteY323" fmla="*/ 2374263 h 13511369"/>
                  <a:gd name="connsiteX324" fmla="*/ 8095678 w 12088748"/>
                  <a:gd name="connsiteY324" fmla="*/ 2810031 h 13511369"/>
                  <a:gd name="connsiteX0" fmla="*/ 8095678 w 12088748"/>
                  <a:gd name="connsiteY0" fmla="*/ 2810031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305353 w 12088748"/>
                  <a:gd name="connsiteY321" fmla="*/ 2112325 h 13511369"/>
                  <a:gd name="connsiteX322" fmla="*/ 8874347 w 12088748"/>
                  <a:gd name="connsiteY322" fmla="*/ 2231388 h 13511369"/>
                  <a:gd name="connsiteX323" fmla="*/ 8095678 w 12088748"/>
                  <a:gd name="connsiteY323" fmla="*/ 2810031 h 13511369"/>
                  <a:gd name="connsiteX0" fmla="*/ 8874347 w 12088748"/>
                  <a:gd name="connsiteY0" fmla="*/ 2231388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9305353 w 12088748"/>
                  <a:gd name="connsiteY321" fmla="*/ 2112325 h 13511369"/>
                  <a:gd name="connsiteX322" fmla="*/ 8874347 w 12088748"/>
                  <a:gd name="connsiteY322" fmla="*/ 2231388 h 13511369"/>
                  <a:gd name="connsiteX0" fmla="*/ 8874347 w 12088748"/>
                  <a:gd name="connsiteY0" fmla="*/ 2231388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321" fmla="*/ 8874347 w 12088748"/>
                  <a:gd name="connsiteY321" fmla="*/ 2231388 h 13511369"/>
                  <a:gd name="connsiteX0" fmla="*/ 9986390 w 12088748"/>
                  <a:gd name="connsiteY0" fmla="*/ 2152806 h 13511369"/>
                  <a:gd name="connsiteX1" fmla="*/ 1767267 w 12088748"/>
                  <a:gd name="connsiteY1" fmla="*/ 1915634 h 13511369"/>
                  <a:gd name="connsiteX2" fmla="*/ 2814065 w 12088748"/>
                  <a:gd name="connsiteY2" fmla="*/ 5819932 h 13511369"/>
                  <a:gd name="connsiteX3" fmla="*/ 2846212 w 12088748"/>
                  <a:gd name="connsiteY3" fmla="*/ 6036875 h 13511369"/>
                  <a:gd name="connsiteX4" fmla="*/ 2836687 w 12088748"/>
                  <a:gd name="connsiteY4" fmla="*/ 6239282 h 13511369"/>
                  <a:gd name="connsiteX5" fmla="*/ 2611659 w 12088748"/>
                  <a:gd name="connsiteY5" fmla="*/ 6322375 h 13511369"/>
                  <a:gd name="connsiteX6" fmla="*/ 2627137 w 12088748"/>
                  <a:gd name="connsiteY6" fmla="*/ 6448832 h 13511369"/>
                  <a:gd name="connsiteX7" fmla="*/ 2531887 w 12088748"/>
                  <a:gd name="connsiteY7" fmla="*/ 6696482 h 13511369"/>
                  <a:gd name="connsiteX8" fmla="*/ 2585465 w 12088748"/>
                  <a:gd name="connsiteY8" fmla="*/ 6812913 h 13511369"/>
                  <a:gd name="connsiteX9" fmla="*/ 2535459 w 12088748"/>
                  <a:gd name="connsiteY9" fmla="*/ 6872444 h 13511369"/>
                  <a:gd name="connsiteX10" fmla="*/ 2478309 w 12088748"/>
                  <a:gd name="connsiteY10" fmla="*/ 6981982 h 13511369"/>
                  <a:gd name="connsiteX11" fmla="*/ 2365199 w 12088748"/>
                  <a:gd name="connsiteY11" fmla="*/ 7022714 h 13511369"/>
                  <a:gd name="connsiteX12" fmla="*/ 2123503 w 12088748"/>
                  <a:gd name="connsiteY12" fmla="*/ 7248682 h 13511369"/>
                  <a:gd name="connsiteX13" fmla="*/ 2171128 w 12088748"/>
                  <a:gd name="connsiteY13" fmla="*/ 7551100 h 13511369"/>
                  <a:gd name="connsiteX14" fmla="*/ 2143743 w 12088748"/>
                  <a:gd name="connsiteY14" fmla="*/ 7627551 h 13511369"/>
                  <a:gd name="connsiteX15" fmla="*/ 1973484 w 12088748"/>
                  <a:gd name="connsiteY15" fmla="*/ 7703500 h 13511369"/>
                  <a:gd name="connsiteX16" fmla="*/ 1867519 w 12088748"/>
                  <a:gd name="connsiteY16" fmla="*/ 7841863 h 13511369"/>
                  <a:gd name="connsiteX17" fmla="*/ 1842515 w 12088748"/>
                  <a:gd name="connsiteY17" fmla="*/ 8084500 h 13511369"/>
                  <a:gd name="connsiteX18" fmla="*/ 1721072 w 12088748"/>
                  <a:gd name="connsiteY18" fmla="*/ 8148794 h 13511369"/>
                  <a:gd name="connsiteX19" fmla="*/ 1703212 w 12088748"/>
                  <a:gd name="connsiteY19" fmla="*/ 8291919 h 13511369"/>
                  <a:gd name="connsiteX20" fmla="*/ 1671065 w 12088748"/>
                  <a:gd name="connsiteY20" fmla="*/ 8510744 h 13511369"/>
                  <a:gd name="connsiteX21" fmla="*/ 1716309 w 12088748"/>
                  <a:gd name="connsiteY21" fmla="*/ 8653619 h 13511369"/>
                  <a:gd name="connsiteX22" fmla="*/ 1706784 w 12088748"/>
                  <a:gd name="connsiteY22" fmla="*/ 8772682 h 13511369"/>
                  <a:gd name="connsiteX23" fmla="*/ 1788937 w 12088748"/>
                  <a:gd name="connsiteY23" fmla="*/ 8963432 h 13511369"/>
                  <a:gd name="connsiteX24" fmla="*/ 1657969 w 12088748"/>
                  <a:gd name="connsiteY24" fmla="*/ 9413488 h 13511369"/>
                  <a:gd name="connsiteX25" fmla="*/ 1506759 w 12088748"/>
                  <a:gd name="connsiteY25" fmla="*/ 9498963 h 13511369"/>
                  <a:gd name="connsiteX26" fmla="*/ 1463897 w 12088748"/>
                  <a:gd name="connsiteY26" fmla="*/ 9682319 h 13511369"/>
                  <a:gd name="connsiteX27" fmla="*/ 1321022 w 12088748"/>
                  <a:gd name="connsiteY27" fmla="*/ 9748994 h 13511369"/>
                  <a:gd name="connsiteX28" fmla="*/ 1312687 w 12088748"/>
                  <a:gd name="connsiteY28" fmla="*/ 9839732 h 13511369"/>
                  <a:gd name="connsiteX29" fmla="*/ 1237678 w 12088748"/>
                  <a:gd name="connsiteY29" fmla="*/ 9970450 h 13511369"/>
                  <a:gd name="connsiteX30" fmla="*/ 1254347 w 12088748"/>
                  <a:gd name="connsiteY30" fmla="*/ 10151425 h 13511369"/>
                  <a:gd name="connsiteX31" fmla="*/ 1179337 w 12088748"/>
                  <a:gd name="connsiteY31" fmla="*/ 10315982 h 13511369"/>
                  <a:gd name="connsiteX32" fmla="*/ 932878 w 12088748"/>
                  <a:gd name="connsiteY32" fmla="*/ 10353832 h 13511369"/>
                  <a:gd name="connsiteX33" fmla="*/ 817387 w 12088748"/>
                  <a:gd name="connsiteY33" fmla="*/ 10468382 h 13511369"/>
                  <a:gd name="connsiteX34" fmla="*/ 678084 w 12088748"/>
                  <a:gd name="connsiteY34" fmla="*/ 10480038 h 13511369"/>
                  <a:gd name="connsiteX35" fmla="*/ 585215 w 12088748"/>
                  <a:gd name="connsiteY35" fmla="*/ 10544332 h 13511369"/>
                  <a:gd name="connsiteX36" fmla="*/ 497109 w 12088748"/>
                  <a:gd name="connsiteY36" fmla="*/ 10503850 h 13511369"/>
                  <a:gd name="connsiteX37" fmla="*/ 399478 w 12088748"/>
                  <a:gd name="connsiteY37" fmla="*/ 10510994 h 13511369"/>
                  <a:gd name="connsiteX38" fmla="*/ 301847 w 12088748"/>
                  <a:gd name="connsiteY38" fmla="*/ 10482419 h 13511369"/>
                  <a:gd name="connsiteX39" fmla="*/ 238743 w 12088748"/>
                  <a:gd name="connsiteY39" fmla="*/ 10535057 h 13511369"/>
                  <a:gd name="connsiteX40" fmla="*/ 17287 w 12088748"/>
                  <a:gd name="connsiteY40" fmla="*/ 10430282 h 13511369"/>
                  <a:gd name="connsiteX41" fmla="*/ 78009 w 12088748"/>
                  <a:gd name="connsiteY41" fmla="*/ 10608625 h 13511369"/>
                  <a:gd name="connsiteX42" fmla="*/ 11334 w 12088748"/>
                  <a:gd name="connsiteY42" fmla="*/ 10787219 h 13511369"/>
                  <a:gd name="connsiteX43" fmla="*/ 112537 w 12088748"/>
                  <a:gd name="connsiteY43" fmla="*/ 11056551 h 13511369"/>
                  <a:gd name="connsiteX44" fmla="*/ 8953 w 12088748"/>
                  <a:gd name="connsiteY44" fmla="*/ 11234894 h 13511369"/>
                  <a:gd name="connsiteX45" fmla="*/ 17287 w 12088748"/>
                  <a:gd name="connsiteY45" fmla="*/ 11420882 h 13511369"/>
                  <a:gd name="connsiteX46" fmla="*/ 158972 w 12088748"/>
                  <a:gd name="connsiteY46" fmla="*/ 11470638 h 13511369"/>
                  <a:gd name="connsiteX47" fmla="*/ 455437 w 12088748"/>
                  <a:gd name="connsiteY47" fmla="*/ 11497082 h 13511369"/>
                  <a:gd name="connsiteX48" fmla="*/ 623315 w 12088748"/>
                  <a:gd name="connsiteY48" fmla="*/ 11544457 h 13511369"/>
                  <a:gd name="connsiteX49" fmla="*/ 737615 w 12088748"/>
                  <a:gd name="connsiteY49" fmla="*/ 11489688 h 13511369"/>
                  <a:gd name="connsiteX50" fmla="*/ 912637 w 12088748"/>
                  <a:gd name="connsiteY50" fmla="*/ 11535182 h 13511369"/>
                  <a:gd name="connsiteX51" fmla="*/ 1078134 w 12088748"/>
                  <a:gd name="connsiteY51" fmla="*/ 11413488 h 13511369"/>
                  <a:gd name="connsiteX52" fmla="*/ 1155524 w 12088748"/>
                  <a:gd name="connsiteY52" fmla="*/ 11470889 h 13511369"/>
                  <a:gd name="connsiteX53" fmla="*/ 1294828 w 12088748"/>
                  <a:gd name="connsiteY53" fmla="*/ 11496832 h 13511369"/>
                  <a:gd name="connsiteX54" fmla="*/ 1466278 w 12088748"/>
                  <a:gd name="connsiteY54" fmla="*/ 11508738 h 13511369"/>
                  <a:gd name="connsiteX55" fmla="*/ 1552003 w 12088748"/>
                  <a:gd name="connsiteY55" fmla="*/ 11573032 h 13511369"/>
                  <a:gd name="connsiteX56" fmla="*/ 1652015 w 12088748"/>
                  <a:gd name="connsiteY56" fmla="*/ 11580175 h 13511369"/>
                  <a:gd name="connsiteX57" fmla="*/ 1731787 w 12088748"/>
                  <a:gd name="connsiteY57" fmla="*/ 11592332 h 13511369"/>
                  <a:gd name="connsiteX58" fmla="*/ 1659159 w 12088748"/>
                  <a:gd name="connsiteY58" fmla="*/ 11737338 h 13511369"/>
                  <a:gd name="connsiteX59" fmla="*/ 1693687 w 12088748"/>
                  <a:gd name="connsiteY59" fmla="*/ 11992382 h 13511369"/>
                  <a:gd name="connsiteX60" fmla="*/ 1871090 w 12088748"/>
                  <a:gd name="connsiteY60" fmla="*/ 12130244 h 13511369"/>
                  <a:gd name="connsiteX61" fmla="*/ 1993724 w 12088748"/>
                  <a:gd name="connsiteY61" fmla="*/ 12056676 h 13511369"/>
                  <a:gd name="connsiteX62" fmla="*/ 2066353 w 12088748"/>
                  <a:gd name="connsiteY62" fmla="*/ 12104050 h 13511369"/>
                  <a:gd name="connsiteX63" fmla="*/ 2142553 w 12088748"/>
                  <a:gd name="connsiteY63" fmla="*/ 12034994 h 13511369"/>
                  <a:gd name="connsiteX64" fmla="*/ 2242565 w 12088748"/>
                  <a:gd name="connsiteY64" fmla="*/ 12058807 h 13511369"/>
                  <a:gd name="connsiteX65" fmla="*/ 2473547 w 12088748"/>
                  <a:gd name="connsiteY65" fmla="*/ 12008800 h 13511369"/>
                  <a:gd name="connsiteX66" fmla="*/ 2524743 w 12088748"/>
                  <a:gd name="connsiteY66" fmla="*/ 11899513 h 13511369"/>
                  <a:gd name="connsiteX67" fmla="*/ 2893837 w 12088748"/>
                  <a:gd name="connsiteY67" fmla="*/ 12030482 h 13511369"/>
                  <a:gd name="connsiteX68" fmla="*/ 2983134 w 12088748"/>
                  <a:gd name="connsiteY68" fmla="*/ 12018325 h 13511369"/>
                  <a:gd name="connsiteX69" fmla="*/ 3084337 w 12088748"/>
                  <a:gd name="connsiteY69" fmla="*/ 12182882 h 13511369"/>
                  <a:gd name="connsiteX70" fmla="*/ 3323653 w 12088748"/>
                  <a:gd name="connsiteY70" fmla="*/ 12127863 h 13511369"/>
                  <a:gd name="connsiteX71" fmla="*/ 3433190 w 12088748"/>
                  <a:gd name="connsiteY71" fmla="*/ 12196919 h 13511369"/>
                  <a:gd name="connsiteX72" fmla="*/ 3586781 w 12088748"/>
                  <a:gd name="connsiteY72" fmla="*/ 12266226 h 13511369"/>
                  <a:gd name="connsiteX73" fmla="*/ 3522487 w 12088748"/>
                  <a:gd name="connsiteY73" fmla="*/ 12387670 h 13511369"/>
                  <a:gd name="connsiteX74" fmla="*/ 3607022 w 12088748"/>
                  <a:gd name="connsiteY74" fmla="*/ 12592207 h 13511369"/>
                  <a:gd name="connsiteX75" fmla="*/ 3560587 w 12088748"/>
                  <a:gd name="connsiteY75" fmla="*/ 12773432 h 13511369"/>
                  <a:gd name="connsiteX76" fmla="*/ 3545109 w 12088748"/>
                  <a:gd name="connsiteY76" fmla="*/ 12987494 h 13511369"/>
                  <a:gd name="connsiteX77" fmla="*/ 3636787 w 12088748"/>
                  <a:gd name="connsiteY77" fmla="*/ 13211582 h 13511369"/>
                  <a:gd name="connsiteX78" fmla="*/ 3922537 w 12088748"/>
                  <a:gd name="connsiteY78" fmla="*/ 13440182 h 13511369"/>
                  <a:gd name="connsiteX79" fmla="*/ 4514278 w 12088748"/>
                  <a:gd name="connsiteY79" fmla="*/ 13511369 h 13511369"/>
                  <a:gd name="connsiteX80" fmla="*/ 4549996 w 12088748"/>
                  <a:gd name="connsiteY80" fmla="*/ 13442312 h 13511369"/>
                  <a:gd name="connsiteX81" fmla="*/ 4208287 w 12088748"/>
                  <a:gd name="connsiteY81" fmla="*/ 13154432 h 13511369"/>
                  <a:gd name="connsiteX82" fmla="*/ 4635722 w 12088748"/>
                  <a:gd name="connsiteY82" fmla="*/ 13268482 h 13511369"/>
                  <a:gd name="connsiteX83" fmla="*/ 4951237 w 12088748"/>
                  <a:gd name="connsiteY83" fmla="*/ 13268732 h 13511369"/>
                  <a:gd name="connsiteX84" fmla="*/ 5052440 w 12088748"/>
                  <a:gd name="connsiteY84" fmla="*/ 13058932 h 13511369"/>
                  <a:gd name="connsiteX85" fmla="*/ 5011959 w 12088748"/>
                  <a:gd name="connsiteY85" fmla="*/ 12985113 h 13511369"/>
                  <a:gd name="connsiteX86" fmla="*/ 5008387 w 12088748"/>
                  <a:gd name="connsiteY86" fmla="*/ 12678182 h 13511369"/>
                  <a:gd name="connsiteX87" fmla="*/ 5084587 w 12088748"/>
                  <a:gd name="connsiteY87" fmla="*/ 12563882 h 13511369"/>
                  <a:gd name="connsiteX88" fmla="*/ 5046487 w 12088748"/>
                  <a:gd name="connsiteY88" fmla="*/ 12225745 h 13511369"/>
                  <a:gd name="connsiteX89" fmla="*/ 5375100 w 12088748"/>
                  <a:gd name="connsiteY89" fmla="*/ 12097157 h 13511369"/>
                  <a:gd name="connsiteX90" fmla="*/ 5656087 w 12088748"/>
                  <a:gd name="connsiteY90" fmla="*/ 12180502 h 13511369"/>
                  <a:gd name="connsiteX91" fmla="*/ 5541787 w 12088748"/>
                  <a:gd name="connsiteY91" fmla="*/ 11249432 h 13511369"/>
                  <a:gd name="connsiteX92" fmla="*/ 5602510 w 12088748"/>
                  <a:gd name="connsiteY92" fmla="*/ 10722925 h 13511369"/>
                  <a:gd name="connsiteX93" fmla="*/ 5485827 w 12088748"/>
                  <a:gd name="connsiteY93" fmla="*/ 10663394 h 13511369"/>
                  <a:gd name="connsiteX94" fmla="*/ 5602509 w 12088748"/>
                  <a:gd name="connsiteY94" fmla="*/ 10701495 h 13511369"/>
                  <a:gd name="connsiteX95" fmla="*/ 5628703 w 12088748"/>
                  <a:gd name="connsiteY95" fmla="*/ 10160950 h 13511369"/>
                  <a:gd name="connsiteX96" fmla="*/ 5715618 w 12088748"/>
                  <a:gd name="connsiteY96" fmla="*/ 9775438 h 13511369"/>
                  <a:gd name="connsiteX97" fmla="*/ 5847778 w 12088748"/>
                  <a:gd name="connsiteY97" fmla="*/ 9408475 h 13511369"/>
                  <a:gd name="connsiteX98" fmla="*/ 5938265 w 12088748"/>
                  <a:gd name="connsiteY98" fmla="*/ 9196544 h 13511369"/>
                  <a:gd name="connsiteX99" fmla="*/ 5776340 w 12088748"/>
                  <a:gd name="connsiteY99" fmla="*/ 9329894 h 13511369"/>
                  <a:gd name="connsiteX100" fmla="*/ 5940647 w 12088748"/>
                  <a:gd name="connsiteY100" fmla="*/ 9137013 h 13511369"/>
                  <a:gd name="connsiteX101" fmla="*/ 5972794 w 12088748"/>
                  <a:gd name="connsiteY101" fmla="*/ 8956289 h 13511369"/>
                  <a:gd name="connsiteX102" fmla="*/ 5976365 w 12088748"/>
                  <a:gd name="connsiteY102" fmla="*/ 9087006 h 13511369"/>
                  <a:gd name="connsiteX103" fmla="*/ 6458567 w 12088748"/>
                  <a:gd name="connsiteY103" fmla="*/ 8201432 h 13511369"/>
                  <a:gd name="connsiteX104" fmla="*/ 6221634 w 12088748"/>
                  <a:gd name="connsiteY104" fmla="*/ 8101170 h 13511369"/>
                  <a:gd name="connsiteX105" fmla="*/ 6443090 w 12088748"/>
                  <a:gd name="connsiteY105" fmla="*/ 8110694 h 13511369"/>
                  <a:gd name="connsiteX106" fmla="*/ 6713363 w 12088748"/>
                  <a:gd name="connsiteY106" fmla="*/ 8074975 h 13511369"/>
                  <a:gd name="connsiteX107" fmla="*/ 6872907 w 12088748"/>
                  <a:gd name="connsiteY107" fmla="*/ 8032113 h 13511369"/>
                  <a:gd name="connsiteX108" fmla="*/ 6802659 w 12088748"/>
                  <a:gd name="connsiteY108" fmla="*/ 7972582 h 13511369"/>
                  <a:gd name="connsiteX109" fmla="*/ 6894339 w 12088748"/>
                  <a:gd name="connsiteY109" fmla="*/ 7846626 h 13511369"/>
                  <a:gd name="connsiteX110" fmla="*/ 6997921 w 12088748"/>
                  <a:gd name="connsiteY110" fmla="*/ 7867807 h 13511369"/>
                  <a:gd name="connsiteX111" fmla="*/ 7034832 w 12088748"/>
                  <a:gd name="connsiteY111" fmla="*/ 7793990 h 13511369"/>
                  <a:gd name="connsiteX112" fmla="*/ 6961013 w 12088748"/>
                  <a:gd name="connsiteY112" fmla="*/ 7693975 h 13511369"/>
                  <a:gd name="connsiteX113" fmla="*/ 6927676 w 12088748"/>
                  <a:gd name="connsiteY113" fmla="*/ 7596344 h 13511369"/>
                  <a:gd name="connsiteX114" fmla="*/ 6837187 w 12088748"/>
                  <a:gd name="connsiteY114" fmla="*/ 7591832 h 13511369"/>
                  <a:gd name="connsiteX115" fmla="*/ 6763369 w 12088748"/>
                  <a:gd name="connsiteY115" fmla="*/ 7674925 h 13511369"/>
                  <a:gd name="connsiteX116" fmla="*/ 6627637 w 12088748"/>
                  <a:gd name="connsiteY116" fmla="*/ 7687082 h 13511369"/>
                  <a:gd name="connsiteX117" fmla="*/ 6687169 w 12088748"/>
                  <a:gd name="connsiteY117" fmla="*/ 7617775 h 13511369"/>
                  <a:gd name="connsiteX118" fmla="*/ 6699076 w 12088748"/>
                  <a:gd name="connsiteY118" fmla="*/ 7529669 h 13511369"/>
                  <a:gd name="connsiteX119" fmla="*/ 6720506 w 12088748"/>
                  <a:gd name="connsiteY119" fmla="*/ 7467756 h 13511369"/>
                  <a:gd name="connsiteX120" fmla="*/ 6684787 w 12088748"/>
                  <a:gd name="connsiteY120" fmla="*/ 7401332 h 13511369"/>
                  <a:gd name="connsiteX121" fmla="*/ 6620494 w 12088748"/>
                  <a:gd name="connsiteY121" fmla="*/ 7432038 h 13511369"/>
                  <a:gd name="connsiteX122" fmla="*/ 6618112 w 12088748"/>
                  <a:gd name="connsiteY122" fmla="*/ 7351326 h 13511369"/>
                  <a:gd name="connsiteX123" fmla="*/ 6837188 w 12088748"/>
                  <a:gd name="connsiteY123" fmla="*/ 7243919 h 13511369"/>
                  <a:gd name="connsiteX124" fmla="*/ 6801469 w 12088748"/>
                  <a:gd name="connsiteY124" fmla="*/ 7089138 h 13511369"/>
                  <a:gd name="connsiteX125" fmla="*/ 6877669 w 12088748"/>
                  <a:gd name="connsiteY125" fmla="*/ 7072469 h 13511369"/>
                  <a:gd name="connsiteX126" fmla="*/ 6856237 w 12088748"/>
                  <a:gd name="connsiteY126" fmla="*/ 6982232 h 13511369"/>
                  <a:gd name="connsiteX127" fmla="*/ 6961013 w 12088748"/>
                  <a:gd name="connsiteY127" fmla="*/ 6984363 h 13511369"/>
                  <a:gd name="connsiteX128" fmla="*/ 7003876 w 12088748"/>
                  <a:gd name="connsiteY128" fmla="*/ 6903400 h 13511369"/>
                  <a:gd name="connsiteX129" fmla="*/ 7106269 w 12088748"/>
                  <a:gd name="connsiteY129" fmla="*/ 6936738 h 13511369"/>
                  <a:gd name="connsiteX130" fmla="*/ 7180088 w 12088748"/>
                  <a:gd name="connsiteY130" fmla="*/ 7039132 h 13511369"/>
                  <a:gd name="connsiteX131" fmla="*/ 7246763 w 12088748"/>
                  <a:gd name="connsiteY131" fmla="*/ 6979600 h 13511369"/>
                  <a:gd name="connsiteX132" fmla="*/ 7187232 w 12088748"/>
                  <a:gd name="connsiteY132" fmla="*/ 6843869 h 13511369"/>
                  <a:gd name="connsiteX133" fmla="*/ 7244381 w 12088748"/>
                  <a:gd name="connsiteY133" fmla="*/ 6896506 h 13511369"/>
                  <a:gd name="connsiteX134" fmla="*/ 7361063 w 12088748"/>
                  <a:gd name="connsiteY134" fmla="*/ 6934357 h 13511369"/>
                  <a:gd name="connsiteX135" fmla="*/ 7434882 w 12088748"/>
                  <a:gd name="connsiteY135" fmla="*/ 7006046 h 13511369"/>
                  <a:gd name="connsiteX136" fmla="*/ 7403926 w 12088748"/>
                  <a:gd name="connsiteY136" fmla="*/ 7144158 h 13511369"/>
                  <a:gd name="connsiteX137" fmla="*/ 7475363 w 12088748"/>
                  <a:gd name="connsiteY137" fmla="*/ 7108439 h 13511369"/>
                  <a:gd name="connsiteX138" fmla="*/ 7465837 w 12088748"/>
                  <a:gd name="connsiteY138" fmla="*/ 7077482 h 13511369"/>
                  <a:gd name="connsiteX139" fmla="*/ 7542038 w 12088748"/>
                  <a:gd name="connsiteY139" fmla="*/ 7163208 h 13511369"/>
                  <a:gd name="connsiteX140" fmla="*/ 7477744 w 12088748"/>
                  <a:gd name="connsiteY140" fmla="*/ 7244171 h 13511369"/>
                  <a:gd name="connsiteX141" fmla="*/ 7542037 w 12088748"/>
                  <a:gd name="connsiteY141" fmla="*/ 7325132 h 13511369"/>
                  <a:gd name="connsiteX142" fmla="*/ 7468219 w 12088748"/>
                  <a:gd name="connsiteY142" fmla="*/ 7344183 h 13511369"/>
                  <a:gd name="connsiteX143" fmla="*/ 7375351 w 12088748"/>
                  <a:gd name="connsiteY143" fmla="*/ 7296558 h 13511369"/>
                  <a:gd name="connsiteX144" fmla="*/ 7327726 w 12088748"/>
                  <a:gd name="connsiteY144" fmla="*/ 7406096 h 13511369"/>
                  <a:gd name="connsiteX145" fmla="*/ 7403926 w 12088748"/>
                  <a:gd name="connsiteY145" fmla="*/ 7425146 h 13511369"/>
                  <a:gd name="connsiteX146" fmla="*/ 7458694 w 12088748"/>
                  <a:gd name="connsiteY146" fmla="*/ 7484677 h 13511369"/>
                  <a:gd name="connsiteX147" fmla="*/ 7484888 w 12088748"/>
                  <a:gd name="connsiteY147" fmla="*/ 7515382 h 13511369"/>
                  <a:gd name="connsiteX148" fmla="*/ 7505128 w 12088748"/>
                  <a:gd name="connsiteY148" fmla="*/ 7467755 h 13511369"/>
                  <a:gd name="connsiteX149" fmla="*/ 7563469 w 12088748"/>
                  <a:gd name="connsiteY149" fmla="*/ 7529921 h 13511369"/>
                  <a:gd name="connsiteX150" fmla="*/ 7656338 w 12088748"/>
                  <a:gd name="connsiteY150" fmla="*/ 7615646 h 13511369"/>
                  <a:gd name="connsiteX151" fmla="*/ 7656338 w 12088748"/>
                  <a:gd name="connsiteY151" fmla="*/ 7510871 h 13511369"/>
                  <a:gd name="connsiteX152" fmla="*/ 7830168 w 12088748"/>
                  <a:gd name="connsiteY152" fmla="*/ 7606120 h 13511369"/>
                  <a:gd name="connsiteX153" fmla="*/ 7723013 w 12088748"/>
                  <a:gd name="connsiteY153" fmla="*/ 7370377 h 13511369"/>
                  <a:gd name="connsiteX154" fmla="*/ 7725394 w 12088748"/>
                  <a:gd name="connsiteY154" fmla="*/ 7234646 h 13511369"/>
                  <a:gd name="connsiteX155" fmla="*/ 7630144 w 12088748"/>
                  <a:gd name="connsiteY155" fmla="*/ 7206071 h 13511369"/>
                  <a:gd name="connsiteX156" fmla="*/ 7694437 w 12088748"/>
                  <a:gd name="connsiteY156" fmla="*/ 7039382 h 13511369"/>
                  <a:gd name="connsiteX157" fmla="*/ 8392144 w 12088748"/>
                  <a:gd name="connsiteY157" fmla="*/ 6653621 h 13511369"/>
                  <a:gd name="connsiteX158" fmla="*/ 8720757 w 12088748"/>
                  <a:gd name="connsiteY158" fmla="*/ 6591708 h 13511369"/>
                  <a:gd name="connsiteX159" fmla="*/ 8739807 w 12088748"/>
                  <a:gd name="connsiteY159" fmla="*/ 6696483 h 13511369"/>
                  <a:gd name="connsiteX160" fmla="*/ 8813626 w 12088748"/>
                  <a:gd name="connsiteY160" fmla="*/ 6701246 h 13511369"/>
                  <a:gd name="connsiteX161" fmla="*/ 8789812 w 12088748"/>
                  <a:gd name="connsiteY161" fmla="*/ 6548844 h 13511369"/>
                  <a:gd name="connsiteX162" fmla="*/ 9332737 w 12088748"/>
                  <a:gd name="connsiteY162" fmla="*/ 6544082 h 13511369"/>
                  <a:gd name="connsiteX163" fmla="*/ 9520856 w 12088748"/>
                  <a:gd name="connsiteY163" fmla="*/ 6494075 h 13511369"/>
                  <a:gd name="connsiteX164" fmla="*/ 9647062 w 12088748"/>
                  <a:gd name="connsiteY164" fmla="*/ 6298813 h 13511369"/>
                  <a:gd name="connsiteX165" fmla="*/ 9923287 w 12088748"/>
                  <a:gd name="connsiteY165" fmla="*/ 6334532 h 13511369"/>
                  <a:gd name="connsiteX166" fmla="*/ 9887569 w 12088748"/>
                  <a:gd name="connsiteY166" fmla="*/ 6420258 h 13511369"/>
                  <a:gd name="connsiteX167" fmla="*/ 9744694 w 12088748"/>
                  <a:gd name="connsiteY167" fmla="*/ 6434546 h 13511369"/>
                  <a:gd name="connsiteX168" fmla="*/ 9813749 w 12088748"/>
                  <a:gd name="connsiteY168" fmla="*/ 6489313 h 13511369"/>
                  <a:gd name="connsiteX169" fmla="*/ 9682782 w 12088748"/>
                  <a:gd name="connsiteY169" fmla="*/ 6517889 h 13511369"/>
                  <a:gd name="connsiteX170" fmla="*/ 9556576 w 12088748"/>
                  <a:gd name="connsiteY170" fmla="*/ 6508364 h 13511369"/>
                  <a:gd name="connsiteX171" fmla="*/ 9470850 w 12088748"/>
                  <a:gd name="connsiteY171" fmla="*/ 6544082 h 13511369"/>
                  <a:gd name="connsiteX172" fmla="*/ 9439894 w 12088748"/>
                  <a:gd name="connsiteY172" fmla="*/ 6848883 h 13511369"/>
                  <a:gd name="connsiteX173" fmla="*/ 9601819 w 12088748"/>
                  <a:gd name="connsiteY173" fmla="*/ 6882220 h 13511369"/>
                  <a:gd name="connsiteX174" fmla="*/ 9808987 w 12088748"/>
                  <a:gd name="connsiteY174" fmla="*/ 6696482 h 13511369"/>
                  <a:gd name="connsiteX175" fmla="*/ 9847088 w 12088748"/>
                  <a:gd name="connsiteY175" fmla="*/ 6794114 h 13511369"/>
                  <a:gd name="connsiteX176" fmla="*/ 9994726 w 12088748"/>
                  <a:gd name="connsiteY176" fmla="*/ 6717914 h 13511369"/>
                  <a:gd name="connsiteX177" fmla="*/ 9894713 w 12088748"/>
                  <a:gd name="connsiteY177" fmla="*/ 6956040 h 13511369"/>
                  <a:gd name="connsiteX178" fmla="*/ 10037588 w 12088748"/>
                  <a:gd name="connsiteY178" fmla="*/ 6898889 h 13511369"/>
                  <a:gd name="connsiteX179" fmla="*/ 10004251 w 12088748"/>
                  <a:gd name="connsiteY179" fmla="*/ 6986996 h 13511369"/>
                  <a:gd name="connsiteX180" fmla="*/ 10235232 w 12088748"/>
                  <a:gd name="connsiteY180" fmla="*/ 6984614 h 13511369"/>
                  <a:gd name="connsiteX181" fmla="*/ 10075687 w 12088748"/>
                  <a:gd name="connsiteY181" fmla="*/ 7039382 h 13511369"/>
                  <a:gd name="connsiteX182" fmla="*/ 9966151 w 12088748"/>
                  <a:gd name="connsiteY182" fmla="*/ 7096533 h 13511369"/>
                  <a:gd name="connsiteX183" fmla="*/ 9847088 w 12088748"/>
                  <a:gd name="connsiteY183" fmla="*/ 7210833 h 13511369"/>
                  <a:gd name="connsiteX184" fmla="*/ 9882806 w 12088748"/>
                  <a:gd name="connsiteY184" fmla="*/ 7270363 h 13511369"/>
                  <a:gd name="connsiteX185" fmla="*/ 9925669 w 12088748"/>
                  <a:gd name="connsiteY185" fmla="*/ 7320371 h 13511369"/>
                  <a:gd name="connsiteX186" fmla="*/ 10004251 w 12088748"/>
                  <a:gd name="connsiteY186" fmla="*/ 7287033 h 13511369"/>
                  <a:gd name="connsiteX187" fmla="*/ 10016156 w 12088748"/>
                  <a:gd name="connsiteY187" fmla="*/ 7348944 h 13511369"/>
                  <a:gd name="connsiteX188" fmla="*/ 10130457 w 12088748"/>
                  <a:gd name="connsiteY188" fmla="*/ 7210833 h 13511369"/>
                  <a:gd name="connsiteX189" fmla="*/ 10166176 w 12088748"/>
                  <a:gd name="connsiteY189" fmla="*/ 7356089 h 13511369"/>
                  <a:gd name="connsiteX190" fmla="*/ 10261426 w 12088748"/>
                  <a:gd name="connsiteY190" fmla="*/ 7239408 h 13511369"/>
                  <a:gd name="connsiteX191" fmla="*/ 10287619 w 12088748"/>
                  <a:gd name="connsiteY191" fmla="*/ 7401332 h 13511369"/>
                  <a:gd name="connsiteX192" fmla="*/ 10361437 w 12088748"/>
                  <a:gd name="connsiteY192" fmla="*/ 7477532 h 13511369"/>
                  <a:gd name="connsiteX193" fmla="*/ 10151887 w 12088748"/>
                  <a:gd name="connsiteY193" fmla="*/ 7591832 h 13511369"/>
                  <a:gd name="connsiteX194" fmla="*/ 10304288 w 12088748"/>
                  <a:gd name="connsiteY194" fmla="*/ 7741852 h 13511369"/>
                  <a:gd name="connsiteX195" fmla="*/ 10335244 w 12088748"/>
                  <a:gd name="connsiteY195" fmla="*/ 7644221 h 13511369"/>
                  <a:gd name="connsiteX196" fmla="*/ 10406680 w 12088748"/>
                  <a:gd name="connsiteY196" fmla="*/ 7732326 h 13511369"/>
                  <a:gd name="connsiteX197" fmla="*/ 10528126 w 12088748"/>
                  <a:gd name="connsiteY197" fmla="*/ 7691846 h 13511369"/>
                  <a:gd name="connsiteX198" fmla="*/ 10532887 w 12088748"/>
                  <a:gd name="connsiteY198" fmla="*/ 7777570 h 13511369"/>
                  <a:gd name="connsiteX199" fmla="*/ 10530506 w 12088748"/>
                  <a:gd name="connsiteY199" fmla="*/ 7875200 h 13511369"/>
                  <a:gd name="connsiteX200" fmla="*/ 10640043 w 12088748"/>
                  <a:gd name="connsiteY200" fmla="*/ 7837101 h 13511369"/>
                  <a:gd name="connsiteX201" fmla="*/ 10680526 w 12088748"/>
                  <a:gd name="connsiteY201" fmla="*/ 8075227 h 13511369"/>
                  <a:gd name="connsiteX202" fmla="*/ 10818637 w 12088748"/>
                  <a:gd name="connsiteY202" fmla="*/ 8106182 h 13511369"/>
                  <a:gd name="connsiteX203" fmla="*/ 10832925 w 12088748"/>
                  <a:gd name="connsiteY203" fmla="*/ 7815670 h 13511369"/>
                  <a:gd name="connsiteX204" fmla="*/ 10923413 w 12088748"/>
                  <a:gd name="connsiteY204" fmla="*/ 7791858 h 13511369"/>
                  <a:gd name="connsiteX205" fmla="*/ 10992469 w 12088748"/>
                  <a:gd name="connsiteY205" fmla="*/ 7620407 h 13511369"/>
                  <a:gd name="connsiteX206" fmla="*/ 10954369 w 12088748"/>
                  <a:gd name="connsiteY206" fmla="*/ 7491821 h 13511369"/>
                  <a:gd name="connsiteX207" fmla="*/ 10859119 w 12088748"/>
                  <a:gd name="connsiteY207" fmla="*/ 7479913 h 13511369"/>
                  <a:gd name="connsiteX208" fmla="*/ 10906743 w 12088748"/>
                  <a:gd name="connsiteY208" fmla="*/ 7360851 h 13511369"/>
                  <a:gd name="connsiteX209" fmla="*/ 10801969 w 12088748"/>
                  <a:gd name="connsiteY209" fmla="*/ 7289414 h 13511369"/>
                  <a:gd name="connsiteX210" fmla="*/ 10761487 w 12088748"/>
                  <a:gd name="connsiteY210" fmla="*/ 7058432 h 13511369"/>
                  <a:gd name="connsiteX211" fmla="*/ 10443987 w 12088748"/>
                  <a:gd name="connsiteY211" fmla="*/ 7020332 h 13511369"/>
                  <a:gd name="connsiteX212" fmla="*/ 10513838 w 12088748"/>
                  <a:gd name="connsiteY212" fmla="*/ 6915558 h 13511369"/>
                  <a:gd name="connsiteX213" fmla="*/ 10637663 w 12088748"/>
                  <a:gd name="connsiteY213" fmla="*/ 6896508 h 13511369"/>
                  <a:gd name="connsiteX214" fmla="*/ 10647187 w 12088748"/>
                  <a:gd name="connsiteY214" fmla="*/ 6810782 h 13511369"/>
                  <a:gd name="connsiteX215" fmla="*/ 10859912 w 12088748"/>
                  <a:gd name="connsiteY215" fmla="*/ 6899682 h 13511369"/>
                  <a:gd name="connsiteX216" fmla="*/ 10875787 w 12088748"/>
                  <a:gd name="connsiteY216" fmla="*/ 6677432 h 13511369"/>
                  <a:gd name="connsiteX217" fmla="*/ 10666237 w 12088748"/>
                  <a:gd name="connsiteY217" fmla="*/ 6772682 h 13511369"/>
                  <a:gd name="connsiteX218" fmla="*/ 10590037 w 12088748"/>
                  <a:gd name="connsiteY218" fmla="*/ 6544082 h 13511369"/>
                  <a:gd name="connsiteX219" fmla="*/ 10361437 w 12088748"/>
                  <a:gd name="connsiteY219" fmla="*/ 6753632 h 13511369"/>
                  <a:gd name="connsiteX220" fmla="*/ 10374138 w 12088748"/>
                  <a:gd name="connsiteY220" fmla="*/ 6588533 h 13511369"/>
                  <a:gd name="connsiteX221" fmla="*/ 10386837 w 12088748"/>
                  <a:gd name="connsiteY221" fmla="*/ 6464707 h 13511369"/>
                  <a:gd name="connsiteX222" fmla="*/ 10331672 w 12088748"/>
                  <a:gd name="connsiteY222" fmla="*/ 6436675 h 13511369"/>
                  <a:gd name="connsiteX223" fmla="*/ 10278888 w 12088748"/>
                  <a:gd name="connsiteY223" fmla="*/ 6452008 h 13511369"/>
                  <a:gd name="connsiteX224" fmla="*/ 10158237 w 12088748"/>
                  <a:gd name="connsiteY224" fmla="*/ 6236107 h 13511369"/>
                  <a:gd name="connsiteX225" fmla="*/ 10323338 w 12088748"/>
                  <a:gd name="connsiteY225" fmla="*/ 6274208 h 13511369"/>
                  <a:gd name="connsiteX226" fmla="*/ 10564638 w 12088748"/>
                  <a:gd name="connsiteY226" fmla="*/ 6274208 h 13511369"/>
                  <a:gd name="connsiteX227" fmla="*/ 10694812 w 12088748"/>
                  <a:gd name="connsiteY227" fmla="*/ 6134507 h 13511369"/>
                  <a:gd name="connsiteX228" fmla="*/ 10593213 w 12088748"/>
                  <a:gd name="connsiteY228" fmla="*/ 6023383 h 13511369"/>
                  <a:gd name="connsiteX229" fmla="*/ 10380487 w 12088748"/>
                  <a:gd name="connsiteY229" fmla="*/ 5975757 h 13511369"/>
                  <a:gd name="connsiteX230" fmla="*/ 10561462 w 12088748"/>
                  <a:gd name="connsiteY230" fmla="*/ 5845582 h 13511369"/>
                  <a:gd name="connsiteX231" fmla="*/ 10507488 w 12088748"/>
                  <a:gd name="connsiteY231" fmla="*/ 5728108 h 13511369"/>
                  <a:gd name="connsiteX232" fmla="*/ 10561463 w 12088748"/>
                  <a:gd name="connsiteY232" fmla="*/ 5607458 h 13511369"/>
                  <a:gd name="connsiteX233" fmla="*/ 10523362 w 12088748"/>
                  <a:gd name="connsiteY233" fmla="*/ 5604282 h 13511369"/>
                  <a:gd name="connsiteX234" fmla="*/ 10488438 w 12088748"/>
                  <a:gd name="connsiteY234" fmla="*/ 5528083 h 13511369"/>
                  <a:gd name="connsiteX235" fmla="*/ 10329687 w 12088748"/>
                  <a:gd name="connsiteY235" fmla="*/ 5375682 h 13511369"/>
                  <a:gd name="connsiteX236" fmla="*/ 10599563 w 12088748"/>
                  <a:gd name="connsiteY236" fmla="*/ 5480458 h 13511369"/>
                  <a:gd name="connsiteX237" fmla="*/ 10742437 w 12088748"/>
                  <a:gd name="connsiteY237" fmla="*/ 5439182 h 13511369"/>
                  <a:gd name="connsiteX238" fmla="*/ 10717038 w 12088748"/>
                  <a:gd name="connsiteY238" fmla="*/ 5686833 h 13511369"/>
                  <a:gd name="connsiteX239" fmla="*/ 10894837 w 12088748"/>
                  <a:gd name="connsiteY239" fmla="*/ 5724932 h 13511369"/>
                  <a:gd name="connsiteX240" fmla="*/ 10951988 w 12088748"/>
                  <a:gd name="connsiteY240" fmla="*/ 5550308 h 13511369"/>
                  <a:gd name="connsiteX241" fmla="*/ 10993262 w 12088748"/>
                  <a:gd name="connsiteY241" fmla="*/ 5321707 h 13511369"/>
                  <a:gd name="connsiteX242" fmla="*/ 10913888 w 12088748"/>
                  <a:gd name="connsiteY242" fmla="*/ 5118508 h 13511369"/>
                  <a:gd name="connsiteX243" fmla="*/ 10856737 w 12088748"/>
                  <a:gd name="connsiteY243" fmla="*/ 5020082 h 13511369"/>
                  <a:gd name="connsiteX244" fmla="*/ 10777363 w 12088748"/>
                  <a:gd name="connsiteY244" fmla="*/ 5137558 h 13511369"/>
                  <a:gd name="connsiteX245" fmla="*/ 10707513 w 12088748"/>
                  <a:gd name="connsiteY245" fmla="*/ 5096283 h 13511369"/>
                  <a:gd name="connsiteX246" fmla="*/ 10675763 w 12088748"/>
                  <a:gd name="connsiteY246" fmla="*/ 5216933 h 13511369"/>
                  <a:gd name="connsiteX247" fmla="*/ 10574162 w 12088748"/>
                  <a:gd name="connsiteY247" fmla="*/ 5220107 h 13511369"/>
                  <a:gd name="connsiteX248" fmla="*/ 10494787 w 12088748"/>
                  <a:gd name="connsiteY248" fmla="*/ 5077232 h 13511369"/>
                  <a:gd name="connsiteX249" fmla="*/ 10456687 w 12088748"/>
                  <a:gd name="connsiteY249" fmla="*/ 4924832 h 13511369"/>
                  <a:gd name="connsiteX250" fmla="*/ 10240787 w 12088748"/>
                  <a:gd name="connsiteY250" fmla="*/ 4928007 h 13511369"/>
                  <a:gd name="connsiteX251" fmla="*/ 10266187 w 12088748"/>
                  <a:gd name="connsiteY251" fmla="*/ 5153432 h 13511369"/>
                  <a:gd name="connsiteX252" fmla="*/ 10228088 w 12088748"/>
                  <a:gd name="connsiteY252" fmla="*/ 4959758 h 13511369"/>
                  <a:gd name="connsiteX253" fmla="*/ 10183637 w 12088748"/>
                  <a:gd name="connsiteY253" fmla="*/ 4972457 h 13511369"/>
                  <a:gd name="connsiteX254" fmla="*/ 10113787 w 12088748"/>
                  <a:gd name="connsiteY254" fmla="*/ 4861332 h 13511369"/>
                  <a:gd name="connsiteX255" fmla="*/ 10018538 w 12088748"/>
                  <a:gd name="connsiteY255" fmla="*/ 4931183 h 13511369"/>
                  <a:gd name="connsiteX256" fmla="*/ 9862962 w 12088748"/>
                  <a:gd name="connsiteY256" fmla="*/ 5058182 h 13511369"/>
                  <a:gd name="connsiteX257" fmla="*/ 10228087 w 12088748"/>
                  <a:gd name="connsiteY257" fmla="*/ 4724807 h 13511369"/>
                  <a:gd name="connsiteX258" fmla="*/ 10372550 w 12088748"/>
                  <a:gd name="connsiteY258" fmla="*/ 4634321 h 13511369"/>
                  <a:gd name="connsiteX259" fmla="*/ 10590037 w 12088748"/>
                  <a:gd name="connsiteY259" fmla="*/ 4581932 h 13511369"/>
                  <a:gd name="connsiteX260" fmla="*/ 10628138 w 12088748"/>
                  <a:gd name="connsiteY260" fmla="*/ 4461283 h 13511369"/>
                  <a:gd name="connsiteX261" fmla="*/ 10799588 w 12088748"/>
                  <a:gd name="connsiteY261" fmla="*/ 4334283 h 13511369"/>
                  <a:gd name="connsiteX262" fmla="*/ 10831337 w 12088748"/>
                  <a:gd name="connsiteY262" fmla="*/ 4080282 h 13511369"/>
                  <a:gd name="connsiteX263" fmla="*/ 10599562 w 12088748"/>
                  <a:gd name="connsiteY263" fmla="*/ 3997732 h 13511369"/>
                  <a:gd name="connsiteX264" fmla="*/ 10282063 w 12088748"/>
                  <a:gd name="connsiteY264" fmla="*/ 3950108 h 13511369"/>
                  <a:gd name="connsiteX265" fmla="*/ 10151887 w 12088748"/>
                  <a:gd name="connsiteY265" fmla="*/ 4010432 h 13511369"/>
                  <a:gd name="connsiteX266" fmla="*/ 10177288 w 12088748"/>
                  <a:gd name="connsiteY266" fmla="*/ 3845333 h 13511369"/>
                  <a:gd name="connsiteX267" fmla="*/ 10126488 w 12088748"/>
                  <a:gd name="connsiteY267" fmla="*/ 3670708 h 13511369"/>
                  <a:gd name="connsiteX268" fmla="*/ 10240787 w 12088748"/>
                  <a:gd name="connsiteY268" fmla="*/ 3708807 h 13511369"/>
                  <a:gd name="connsiteX269" fmla="*/ 10361438 w 12088748"/>
                  <a:gd name="connsiteY269" fmla="*/ 3600858 h 13511369"/>
                  <a:gd name="connsiteX270" fmla="*/ 10551938 w 12088748"/>
                  <a:gd name="connsiteY270" fmla="*/ 3661183 h 13511369"/>
                  <a:gd name="connsiteX271" fmla="*/ 10564638 w 12088748"/>
                  <a:gd name="connsiteY271" fmla="*/ 3477033 h 13511369"/>
                  <a:gd name="connsiteX272" fmla="*/ 10704337 w 12088748"/>
                  <a:gd name="connsiteY272" fmla="*/ 3515132 h 13511369"/>
                  <a:gd name="connsiteX273" fmla="*/ 10818637 w 12088748"/>
                  <a:gd name="connsiteY273" fmla="*/ 3210332 h 13511369"/>
                  <a:gd name="connsiteX274" fmla="*/ 10920238 w 12088748"/>
                  <a:gd name="connsiteY274" fmla="*/ 3299233 h 13511369"/>
                  <a:gd name="connsiteX275" fmla="*/ 11059937 w 12088748"/>
                  <a:gd name="connsiteY275" fmla="*/ 3283357 h 13511369"/>
                  <a:gd name="connsiteX276" fmla="*/ 11094862 w 12088748"/>
                  <a:gd name="connsiteY276" fmla="*/ 3508782 h 13511369"/>
                  <a:gd name="connsiteX277" fmla="*/ 11171063 w 12088748"/>
                  <a:gd name="connsiteY277" fmla="*/ 3251608 h 13511369"/>
                  <a:gd name="connsiteX278" fmla="*/ 11094863 w 12088748"/>
                  <a:gd name="connsiteY278" fmla="*/ 3165883 h 13511369"/>
                  <a:gd name="connsiteX279" fmla="*/ 11180587 w 12088748"/>
                  <a:gd name="connsiteY279" fmla="*/ 2911882 h 13511369"/>
                  <a:gd name="connsiteX280" fmla="*/ 10999613 w 12088748"/>
                  <a:gd name="connsiteY280" fmla="*/ 2988083 h 13511369"/>
                  <a:gd name="connsiteX281" fmla="*/ 10971037 w 12088748"/>
                  <a:gd name="connsiteY281" fmla="*/ 2918232 h 13511369"/>
                  <a:gd name="connsiteX282" fmla="*/ 10780537 w 12088748"/>
                  <a:gd name="connsiteY282" fmla="*/ 2715032 h 13511369"/>
                  <a:gd name="connsiteX283" fmla="*/ 10748788 w 12088748"/>
                  <a:gd name="connsiteY283" fmla="*/ 2530883 h 13511369"/>
                  <a:gd name="connsiteX284" fmla="*/ 10717038 w 12088748"/>
                  <a:gd name="connsiteY284" fmla="*/ 2435633 h 13511369"/>
                  <a:gd name="connsiteX285" fmla="*/ 10818637 w 12088748"/>
                  <a:gd name="connsiteY285" fmla="*/ 2334032 h 13511369"/>
                  <a:gd name="connsiteX286" fmla="*/ 11078988 w 12088748"/>
                  <a:gd name="connsiteY286" fmla="*/ 2099083 h 13511369"/>
                  <a:gd name="connsiteX287" fmla="*/ 11199637 w 12088748"/>
                  <a:gd name="connsiteY287" fmla="*/ 2118132 h 13511369"/>
                  <a:gd name="connsiteX288" fmla="*/ 11269488 w 12088748"/>
                  <a:gd name="connsiteY288" fmla="*/ 2029233 h 13511369"/>
                  <a:gd name="connsiteX289" fmla="*/ 11504437 w 12088748"/>
                  <a:gd name="connsiteY289" fmla="*/ 1921282 h 13511369"/>
                  <a:gd name="connsiteX290" fmla="*/ 11358388 w 12088748"/>
                  <a:gd name="connsiteY290" fmla="*/ 1851433 h 13511369"/>
                  <a:gd name="connsiteX291" fmla="*/ 11275837 w 12088748"/>
                  <a:gd name="connsiteY291" fmla="*/ 1705382 h 13511369"/>
                  <a:gd name="connsiteX292" fmla="*/ 11377437 w 12088748"/>
                  <a:gd name="connsiteY292" fmla="*/ 1279932 h 13511369"/>
                  <a:gd name="connsiteX293" fmla="*/ 11256787 w 12088748"/>
                  <a:gd name="connsiteY293" fmla="*/ 1019582 h 13511369"/>
                  <a:gd name="connsiteX294" fmla="*/ 11478244 w 12088748"/>
                  <a:gd name="connsiteY294" fmla="*/ 1355338 h 13511369"/>
                  <a:gd name="connsiteX295" fmla="*/ 11562778 w 12088748"/>
                  <a:gd name="connsiteY295" fmla="*/ 1269363 h 13511369"/>
                  <a:gd name="connsiteX296" fmla="*/ 11655250 w 12088748"/>
                  <a:gd name="connsiteY296" fmla="*/ 1156107 h 13511369"/>
                  <a:gd name="connsiteX297" fmla="*/ 11891787 w 12088748"/>
                  <a:gd name="connsiteY297" fmla="*/ 1476782 h 13511369"/>
                  <a:gd name="connsiteX298" fmla="*/ 11946159 w 12088748"/>
                  <a:gd name="connsiteY298" fmla="*/ 1559875 h 13511369"/>
                  <a:gd name="connsiteX299" fmla="*/ 12088637 w 12088748"/>
                  <a:gd name="connsiteY299" fmla="*/ 1578383 h 13511369"/>
                  <a:gd name="connsiteX300" fmla="*/ 11923537 w 12088748"/>
                  <a:gd name="connsiteY300" fmla="*/ 1133883 h 13511369"/>
                  <a:gd name="connsiteX301" fmla="*/ 11910837 w 12088748"/>
                  <a:gd name="connsiteY301" fmla="*/ 917982 h 13511369"/>
                  <a:gd name="connsiteX302" fmla="*/ 11777487 w 12088748"/>
                  <a:gd name="connsiteY302" fmla="*/ 721132 h 13511369"/>
                  <a:gd name="connsiteX303" fmla="*/ 11752087 w 12088748"/>
                  <a:gd name="connsiteY303" fmla="*/ 448082 h 13511369"/>
                  <a:gd name="connsiteX304" fmla="*/ 11294887 w 12088748"/>
                  <a:gd name="connsiteY304" fmla="*/ 168683 h 13511369"/>
                  <a:gd name="connsiteX305" fmla="*/ 11180587 w 12088748"/>
                  <a:gd name="connsiteY305" fmla="*/ 67082 h 13511369"/>
                  <a:gd name="connsiteX306" fmla="*/ 10774187 w 12088748"/>
                  <a:gd name="connsiteY306" fmla="*/ 86132 h 13511369"/>
                  <a:gd name="connsiteX307" fmla="*/ 10507487 w 12088748"/>
                  <a:gd name="connsiteY307" fmla="*/ 41682 h 13511369"/>
                  <a:gd name="connsiteX308" fmla="*/ 10434065 w 12088748"/>
                  <a:gd name="connsiteY308" fmla="*/ 278763 h 13511369"/>
                  <a:gd name="connsiteX309" fmla="*/ 10488834 w 12088748"/>
                  <a:gd name="connsiteY309" fmla="*/ 581181 h 13511369"/>
                  <a:gd name="connsiteX310" fmla="*/ 10436447 w 12088748"/>
                  <a:gd name="connsiteY310" fmla="*/ 747869 h 13511369"/>
                  <a:gd name="connsiteX311" fmla="*/ 10488834 w 12088748"/>
                  <a:gd name="connsiteY311" fmla="*/ 890744 h 13511369"/>
                  <a:gd name="connsiteX312" fmla="*/ 10475737 w 12088748"/>
                  <a:gd name="connsiteY312" fmla="*/ 1095782 h 13511369"/>
                  <a:gd name="connsiteX313" fmla="*/ 10398347 w 12088748"/>
                  <a:gd name="connsiteY313" fmla="*/ 1105056 h 13511369"/>
                  <a:gd name="connsiteX314" fmla="*/ 10295953 w 12088748"/>
                  <a:gd name="connsiteY314" fmla="*/ 1193163 h 13511369"/>
                  <a:gd name="connsiteX315" fmla="*/ 10288809 w 12088748"/>
                  <a:gd name="connsiteY315" fmla="*/ 1283650 h 13511369"/>
                  <a:gd name="connsiteX316" fmla="*/ 10150697 w 12088748"/>
                  <a:gd name="connsiteY316" fmla="*/ 1397950 h 13511369"/>
                  <a:gd name="connsiteX317" fmla="*/ 10176890 w 12088748"/>
                  <a:gd name="connsiteY317" fmla="*/ 1555113 h 13511369"/>
                  <a:gd name="connsiteX318" fmla="*/ 10168556 w 12088748"/>
                  <a:gd name="connsiteY318" fmla="*/ 1710144 h 13511369"/>
                  <a:gd name="connsiteX319" fmla="*/ 10169747 w 12088748"/>
                  <a:gd name="connsiteY319" fmla="*/ 1974212 h 13511369"/>
                  <a:gd name="connsiteX320" fmla="*/ 9986390 w 12088748"/>
                  <a:gd name="connsiteY320" fmla="*/ 2152806 h 13511369"/>
                  <a:gd name="connsiteX0" fmla="*/ 9986390 w 12088748"/>
                  <a:gd name="connsiteY0" fmla="*/ 2125221 h 13483784"/>
                  <a:gd name="connsiteX1" fmla="*/ 1767267 w 12088748"/>
                  <a:gd name="connsiteY1" fmla="*/ 1888049 h 13483784"/>
                  <a:gd name="connsiteX2" fmla="*/ 2814065 w 12088748"/>
                  <a:gd name="connsiteY2" fmla="*/ 5792347 h 13483784"/>
                  <a:gd name="connsiteX3" fmla="*/ 2846212 w 12088748"/>
                  <a:gd name="connsiteY3" fmla="*/ 6009290 h 13483784"/>
                  <a:gd name="connsiteX4" fmla="*/ 2836687 w 12088748"/>
                  <a:gd name="connsiteY4" fmla="*/ 6211697 h 13483784"/>
                  <a:gd name="connsiteX5" fmla="*/ 2611659 w 12088748"/>
                  <a:gd name="connsiteY5" fmla="*/ 6294790 h 13483784"/>
                  <a:gd name="connsiteX6" fmla="*/ 2627137 w 12088748"/>
                  <a:gd name="connsiteY6" fmla="*/ 6421247 h 13483784"/>
                  <a:gd name="connsiteX7" fmla="*/ 2531887 w 12088748"/>
                  <a:gd name="connsiteY7" fmla="*/ 6668897 h 13483784"/>
                  <a:gd name="connsiteX8" fmla="*/ 2585465 w 12088748"/>
                  <a:gd name="connsiteY8" fmla="*/ 6785328 h 13483784"/>
                  <a:gd name="connsiteX9" fmla="*/ 2535459 w 12088748"/>
                  <a:gd name="connsiteY9" fmla="*/ 6844859 h 13483784"/>
                  <a:gd name="connsiteX10" fmla="*/ 2478309 w 12088748"/>
                  <a:gd name="connsiteY10" fmla="*/ 6954397 h 13483784"/>
                  <a:gd name="connsiteX11" fmla="*/ 2365199 w 12088748"/>
                  <a:gd name="connsiteY11" fmla="*/ 6995129 h 13483784"/>
                  <a:gd name="connsiteX12" fmla="*/ 2123503 w 12088748"/>
                  <a:gd name="connsiteY12" fmla="*/ 7221097 h 13483784"/>
                  <a:gd name="connsiteX13" fmla="*/ 2171128 w 12088748"/>
                  <a:gd name="connsiteY13" fmla="*/ 7523515 h 13483784"/>
                  <a:gd name="connsiteX14" fmla="*/ 2143743 w 12088748"/>
                  <a:gd name="connsiteY14" fmla="*/ 7599966 h 13483784"/>
                  <a:gd name="connsiteX15" fmla="*/ 1973484 w 12088748"/>
                  <a:gd name="connsiteY15" fmla="*/ 7675915 h 13483784"/>
                  <a:gd name="connsiteX16" fmla="*/ 1867519 w 12088748"/>
                  <a:gd name="connsiteY16" fmla="*/ 7814278 h 13483784"/>
                  <a:gd name="connsiteX17" fmla="*/ 1842515 w 12088748"/>
                  <a:gd name="connsiteY17" fmla="*/ 8056915 h 13483784"/>
                  <a:gd name="connsiteX18" fmla="*/ 1721072 w 12088748"/>
                  <a:gd name="connsiteY18" fmla="*/ 8121209 h 13483784"/>
                  <a:gd name="connsiteX19" fmla="*/ 1703212 w 12088748"/>
                  <a:gd name="connsiteY19" fmla="*/ 8264334 h 13483784"/>
                  <a:gd name="connsiteX20" fmla="*/ 1671065 w 12088748"/>
                  <a:gd name="connsiteY20" fmla="*/ 8483159 h 13483784"/>
                  <a:gd name="connsiteX21" fmla="*/ 1716309 w 12088748"/>
                  <a:gd name="connsiteY21" fmla="*/ 8626034 h 13483784"/>
                  <a:gd name="connsiteX22" fmla="*/ 1706784 w 12088748"/>
                  <a:gd name="connsiteY22" fmla="*/ 8745097 h 13483784"/>
                  <a:gd name="connsiteX23" fmla="*/ 1788937 w 12088748"/>
                  <a:gd name="connsiteY23" fmla="*/ 8935847 h 13483784"/>
                  <a:gd name="connsiteX24" fmla="*/ 1657969 w 12088748"/>
                  <a:gd name="connsiteY24" fmla="*/ 9385903 h 13483784"/>
                  <a:gd name="connsiteX25" fmla="*/ 1506759 w 12088748"/>
                  <a:gd name="connsiteY25" fmla="*/ 9471378 h 13483784"/>
                  <a:gd name="connsiteX26" fmla="*/ 1463897 w 12088748"/>
                  <a:gd name="connsiteY26" fmla="*/ 9654734 h 13483784"/>
                  <a:gd name="connsiteX27" fmla="*/ 1321022 w 12088748"/>
                  <a:gd name="connsiteY27" fmla="*/ 9721409 h 13483784"/>
                  <a:gd name="connsiteX28" fmla="*/ 1312687 w 12088748"/>
                  <a:gd name="connsiteY28" fmla="*/ 9812147 h 13483784"/>
                  <a:gd name="connsiteX29" fmla="*/ 1237678 w 12088748"/>
                  <a:gd name="connsiteY29" fmla="*/ 9942865 h 13483784"/>
                  <a:gd name="connsiteX30" fmla="*/ 1254347 w 12088748"/>
                  <a:gd name="connsiteY30" fmla="*/ 10123840 h 13483784"/>
                  <a:gd name="connsiteX31" fmla="*/ 1179337 w 12088748"/>
                  <a:gd name="connsiteY31" fmla="*/ 10288397 h 13483784"/>
                  <a:gd name="connsiteX32" fmla="*/ 932878 w 12088748"/>
                  <a:gd name="connsiteY32" fmla="*/ 10326247 h 13483784"/>
                  <a:gd name="connsiteX33" fmla="*/ 817387 w 12088748"/>
                  <a:gd name="connsiteY33" fmla="*/ 10440797 h 13483784"/>
                  <a:gd name="connsiteX34" fmla="*/ 678084 w 12088748"/>
                  <a:gd name="connsiteY34" fmla="*/ 10452453 h 13483784"/>
                  <a:gd name="connsiteX35" fmla="*/ 585215 w 12088748"/>
                  <a:gd name="connsiteY35" fmla="*/ 10516747 h 13483784"/>
                  <a:gd name="connsiteX36" fmla="*/ 497109 w 12088748"/>
                  <a:gd name="connsiteY36" fmla="*/ 10476265 h 13483784"/>
                  <a:gd name="connsiteX37" fmla="*/ 399478 w 12088748"/>
                  <a:gd name="connsiteY37" fmla="*/ 10483409 h 13483784"/>
                  <a:gd name="connsiteX38" fmla="*/ 301847 w 12088748"/>
                  <a:gd name="connsiteY38" fmla="*/ 10454834 h 13483784"/>
                  <a:gd name="connsiteX39" fmla="*/ 238743 w 12088748"/>
                  <a:gd name="connsiteY39" fmla="*/ 10507472 h 13483784"/>
                  <a:gd name="connsiteX40" fmla="*/ 17287 w 12088748"/>
                  <a:gd name="connsiteY40" fmla="*/ 10402697 h 13483784"/>
                  <a:gd name="connsiteX41" fmla="*/ 78009 w 12088748"/>
                  <a:gd name="connsiteY41" fmla="*/ 10581040 h 13483784"/>
                  <a:gd name="connsiteX42" fmla="*/ 11334 w 12088748"/>
                  <a:gd name="connsiteY42" fmla="*/ 10759634 h 13483784"/>
                  <a:gd name="connsiteX43" fmla="*/ 112537 w 12088748"/>
                  <a:gd name="connsiteY43" fmla="*/ 11028966 h 13483784"/>
                  <a:gd name="connsiteX44" fmla="*/ 8953 w 12088748"/>
                  <a:gd name="connsiteY44" fmla="*/ 11207309 h 13483784"/>
                  <a:gd name="connsiteX45" fmla="*/ 17287 w 12088748"/>
                  <a:gd name="connsiteY45" fmla="*/ 11393297 h 13483784"/>
                  <a:gd name="connsiteX46" fmla="*/ 158972 w 12088748"/>
                  <a:gd name="connsiteY46" fmla="*/ 11443053 h 13483784"/>
                  <a:gd name="connsiteX47" fmla="*/ 455437 w 12088748"/>
                  <a:gd name="connsiteY47" fmla="*/ 11469497 h 13483784"/>
                  <a:gd name="connsiteX48" fmla="*/ 623315 w 12088748"/>
                  <a:gd name="connsiteY48" fmla="*/ 11516872 h 13483784"/>
                  <a:gd name="connsiteX49" fmla="*/ 737615 w 12088748"/>
                  <a:gd name="connsiteY49" fmla="*/ 11462103 h 13483784"/>
                  <a:gd name="connsiteX50" fmla="*/ 912637 w 12088748"/>
                  <a:gd name="connsiteY50" fmla="*/ 11507597 h 13483784"/>
                  <a:gd name="connsiteX51" fmla="*/ 1078134 w 12088748"/>
                  <a:gd name="connsiteY51" fmla="*/ 11385903 h 13483784"/>
                  <a:gd name="connsiteX52" fmla="*/ 1155524 w 12088748"/>
                  <a:gd name="connsiteY52" fmla="*/ 11443304 h 13483784"/>
                  <a:gd name="connsiteX53" fmla="*/ 1294828 w 12088748"/>
                  <a:gd name="connsiteY53" fmla="*/ 11469247 h 13483784"/>
                  <a:gd name="connsiteX54" fmla="*/ 1466278 w 12088748"/>
                  <a:gd name="connsiteY54" fmla="*/ 11481153 h 13483784"/>
                  <a:gd name="connsiteX55" fmla="*/ 1552003 w 12088748"/>
                  <a:gd name="connsiteY55" fmla="*/ 11545447 h 13483784"/>
                  <a:gd name="connsiteX56" fmla="*/ 1652015 w 12088748"/>
                  <a:gd name="connsiteY56" fmla="*/ 11552590 h 13483784"/>
                  <a:gd name="connsiteX57" fmla="*/ 1731787 w 12088748"/>
                  <a:gd name="connsiteY57" fmla="*/ 11564747 h 13483784"/>
                  <a:gd name="connsiteX58" fmla="*/ 1659159 w 12088748"/>
                  <a:gd name="connsiteY58" fmla="*/ 11709753 h 13483784"/>
                  <a:gd name="connsiteX59" fmla="*/ 1693687 w 12088748"/>
                  <a:gd name="connsiteY59" fmla="*/ 11964797 h 13483784"/>
                  <a:gd name="connsiteX60" fmla="*/ 1871090 w 12088748"/>
                  <a:gd name="connsiteY60" fmla="*/ 12102659 h 13483784"/>
                  <a:gd name="connsiteX61" fmla="*/ 1993724 w 12088748"/>
                  <a:gd name="connsiteY61" fmla="*/ 12029091 h 13483784"/>
                  <a:gd name="connsiteX62" fmla="*/ 2066353 w 12088748"/>
                  <a:gd name="connsiteY62" fmla="*/ 12076465 h 13483784"/>
                  <a:gd name="connsiteX63" fmla="*/ 2142553 w 12088748"/>
                  <a:gd name="connsiteY63" fmla="*/ 12007409 h 13483784"/>
                  <a:gd name="connsiteX64" fmla="*/ 2242565 w 12088748"/>
                  <a:gd name="connsiteY64" fmla="*/ 12031222 h 13483784"/>
                  <a:gd name="connsiteX65" fmla="*/ 2473547 w 12088748"/>
                  <a:gd name="connsiteY65" fmla="*/ 11981215 h 13483784"/>
                  <a:gd name="connsiteX66" fmla="*/ 2524743 w 12088748"/>
                  <a:gd name="connsiteY66" fmla="*/ 11871928 h 13483784"/>
                  <a:gd name="connsiteX67" fmla="*/ 2893837 w 12088748"/>
                  <a:gd name="connsiteY67" fmla="*/ 12002897 h 13483784"/>
                  <a:gd name="connsiteX68" fmla="*/ 2983134 w 12088748"/>
                  <a:gd name="connsiteY68" fmla="*/ 11990740 h 13483784"/>
                  <a:gd name="connsiteX69" fmla="*/ 3084337 w 12088748"/>
                  <a:gd name="connsiteY69" fmla="*/ 12155297 h 13483784"/>
                  <a:gd name="connsiteX70" fmla="*/ 3323653 w 12088748"/>
                  <a:gd name="connsiteY70" fmla="*/ 12100278 h 13483784"/>
                  <a:gd name="connsiteX71" fmla="*/ 3433190 w 12088748"/>
                  <a:gd name="connsiteY71" fmla="*/ 12169334 h 13483784"/>
                  <a:gd name="connsiteX72" fmla="*/ 3586781 w 12088748"/>
                  <a:gd name="connsiteY72" fmla="*/ 12238641 h 13483784"/>
                  <a:gd name="connsiteX73" fmla="*/ 3522487 w 12088748"/>
                  <a:gd name="connsiteY73" fmla="*/ 12360085 h 13483784"/>
                  <a:gd name="connsiteX74" fmla="*/ 3607022 w 12088748"/>
                  <a:gd name="connsiteY74" fmla="*/ 12564622 h 13483784"/>
                  <a:gd name="connsiteX75" fmla="*/ 3560587 w 12088748"/>
                  <a:gd name="connsiteY75" fmla="*/ 12745847 h 13483784"/>
                  <a:gd name="connsiteX76" fmla="*/ 3545109 w 12088748"/>
                  <a:gd name="connsiteY76" fmla="*/ 12959909 h 13483784"/>
                  <a:gd name="connsiteX77" fmla="*/ 3636787 w 12088748"/>
                  <a:gd name="connsiteY77" fmla="*/ 13183997 h 13483784"/>
                  <a:gd name="connsiteX78" fmla="*/ 3922537 w 12088748"/>
                  <a:gd name="connsiteY78" fmla="*/ 13412597 h 13483784"/>
                  <a:gd name="connsiteX79" fmla="*/ 4514278 w 12088748"/>
                  <a:gd name="connsiteY79" fmla="*/ 13483784 h 13483784"/>
                  <a:gd name="connsiteX80" fmla="*/ 4549996 w 12088748"/>
                  <a:gd name="connsiteY80" fmla="*/ 13414727 h 13483784"/>
                  <a:gd name="connsiteX81" fmla="*/ 4208287 w 12088748"/>
                  <a:gd name="connsiteY81" fmla="*/ 13126847 h 13483784"/>
                  <a:gd name="connsiteX82" fmla="*/ 4635722 w 12088748"/>
                  <a:gd name="connsiteY82" fmla="*/ 13240897 h 13483784"/>
                  <a:gd name="connsiteX83" fmla="*/ 4951237 w 12088748"/>
                  <a:gd name="connsiteY83" fmla="*/ 13241147 h 13483784"/>
                  <a:gd name="connsiteX84" fmla="*/ 5052440 w 12088748"/>
                  <a:gd name="connsiteY84" fmla="*/ 13031347 h 13483784"/>
                  <a:gd name="connsiteX85" fmla="*/ 5011959 w 12088748"/>
                  <a:gd name="connsiteY85" fmla="*/ 12957528 h 13483784"/>
                  <a:gd name="connsiteX86" fmla="*/ 5008387 w 12088748"/>
                  <a:gd name="connsiteY86" fmla="*/ 12650597 h 13483784"/>
                  <a:gd name="connsiteX87" fmla="*/ 5084587 w 12088748"/>
                  <a:gd name="connsiteY87" fmla="*/ 12536297 h 13483784"/>
                  <a:gd name="connsiteX88" fmla="*/ 5046487 w 12088748"/>
                  <a:gd name="connsiteY88" fmla="*/ 12198160 h 13483784"/>
                  <a:gd name="connsiteX89" fmla="*/ 5375100 w 12088748"/>
                  <a:gd name="connsiteY89" fmla="*/ 12069572 h 13483784"/>
                  <a:gd name="connsiteX90" fmla="*/ 5656087 w 12088748"/>
                  <a:gd name="connsiteY90" fmla="*/ 12152917 h 13483784"/>
                  <a:gd name="connsiteX91" fmla="*/ 5541787 w 12088748"/>
                  <a:gd name="connsiteY91" fmla="*/ 11221847 h 13483784"/>
                  <a:gd name="connsiteX92" fmla="*/ 5602510 w 12088748"/>
                  <a:gd name="connsiteY92" fmla="*/ 10695340 h 13483784"/>
                  <a:gd name="connsiteX93" fmla="*/ 5485827 w 12088748"/>
                  <a:gd name="connsiteY93" fmla="*/ 10635809 h 13483784"/>
                  <a:gd name="connsiteX94" fmla="*/ 5602509 w 12088748"/>
                  <a:gd name="connsiteY94" fmla="*/ 10673910 h 13483784"/>
                  <a:gd name="connsiteX95" fmla="*/ 5628703 w 12088748"/>
                  <a:gd name="connsiteY95" fmla="*/ 10133365 h 13483784"/>
                  <a:gd name="connsiteX96" fmla="*/ 5715618 w 12088748"/>
                  <a:gd name="connsiteY96" fmla="*/ 9747853 h 13483784"/>
                  <a:gd name="connsiteX97" fmla="*/ 5847778 w 12088748"/>
                  <a:gd name="connsiteY97" fmla="*/ 9380890 h 13483784"/>
                  <a:gd name="connsiteX98" fmla="*/ 5938265 w 12088748"/>
                  <a:gd name="connsiteY98" fmla="*/ 9168959 h 13483784"/>
                  <a:gd name="connsiteX99" fmla="*/ 5776340 w 12088748"/>
                  <a:gd name="connsiteY99" fmla="*/ 9302309 h 13483784"/>
                  <a:gd name="connsiteX100" fmla="*/ 5940647 w 12088748"/>
                  <a:gd name="connsiteY100" fmla="*/ 9109428 h 13483784"/>
                  <a:gd name="connsiteX101" fmla="*/ 5972794 w 12088748"/>
                  <a:gd name="connsiteY101" fmla="*/ 8928704 h 13483784"/>
                  <a:gd name="connsiteX102" fmla="*/ 5976365 w 12088748"/>
                  <a:gd name="connsiteY102" fmla="*/ 9059421 h 13483784"/>
                  <a:gd name="connsiteX103" fmla="*/ 6458567 w 12088748"/>
                  <a:gd name="connsiteY103" fmla="*/ 8173847 h 13483784"/>
                  <a:gd name="connsiteX104" fmla="*/ 6221634 w 12088748"/>
                  <a:gd name="connsiteY104" fmla="*/ 8073585 h 13483784"/>
                  <a:gd name="connsiteX105" fmla="*/ 6443090 w 12088748"/>
                  <a:gd name="connsiteY105" fmla="*/ 8083109 h 13483784"/>
                  <a:gd name="connsiteX106" fmla="*/ 6713363 w 12088748"/>
                  <a:gd name="connsiteY106" fmla="*/ 8047390 h 13483784"/>
                  <a:gd name="connsiteX107" fmla="*/ 6872907 w 12088748"/>
                  <a:gd name="connsiteY107" fmla="*/ 8004528 h 13483784"/>
                  <a:gd name="connsiteX108" fmla="*/ 6802659 w 12088748"/>
                  <a:gd name="connsiteY108" fmla="*/ 7944997 h 13483784"/>
                  <a:gd name="connsiteX109" fmla="*/ 6894339 w 12088748"/>
                  <a:gd name="connsiteY109" fmla="*/ 7819041 h 13483784"/>
                  <a:gd name="connsiteX110" fmla="*/ 6997921 w 12088748"/>
                  <a:gd name="connsiteY110" fmla="*/ 7840222 h 13483784"/>
                  <a:gd name="connsiteX111" fmla="*/ 7034832 w 12088748"/>
                  <a:gd name="connsiteY111" fmla="*/ 7766405 h 13483784"/>
                  <a:gd name="connsiteX112" fmla="*/ 6961013 w 12088748"/>
                  <a:gd name="connsiteY112" fmla="*/ 7666390 h 13483784"/>
                  <a:gd name="connsiteX113" fmla="*/ 6927676 w 12088748"/>
                  <a:gd name="connsiteY113" fmla="*/ 7568759 h 13483784"/>
                  <a:gd name="connsiteX114" fmla="*/ 6837187 w 12088748"/>
                  <a:gd name="connsiteY114" fmla="*/ 7564247 h 13483784"/>
                  <a:gd name="connsiteX115" fmla="*/ 6763369 w 12088748"/>
                  <a:gd name="connsiteY115" fmla="*/ 7647340 h 13483784"/>
                  <a:gd name="connsiteX116" fmla="*/ 6627637 w 12088748"/>
                  <a:gd name="connsiteY116" fmla="*/ 7659497 h 13483784"/>
                  <a:gd name="connsiteX117" fmla="*/ 6687169 w 12088748"/>
                  <a:gd name="connsiteY117" fmla="*/ 7590190 h 13483784"/>
                  <a:gd name="connsiteX118" fmla="*/ 6699076 w 12088748"/>
                  <a:gd name="connsiteY118" fmla="*/ 7502084 h 13483784"/>
                  <a:gd name="connsiteX119" fmla="*/ 6720506 w 12088748"/>
                  <a:gd name="connsiteY119" fmla="*/ 7440171 h 13483784"/>
                  <a:gd name="connsiteX120" fmla="*/ 6684787 w 12088748"/>
                  <a:gd name="connsiteY120" fmla="*/ 7373747 h 13483784"/>
                  <a:gd name="connsiteX121" fmla="*/ 6620494 w 12088748"/>
                  <a:gd name="connsiteY121" fmla="*/ 7404453 h 13483784"/>
                  <a:gd name="connsiteX122" fmla="*/ 6618112 w 12088748"/>
                  <a:gd name="connsiteY122" fmla="*/ 7323741 h 13483784"/>
                  <a:gd name="connsiteX123" fmla="*/ 6837188 w 12088748"/>
                  <a:gd name="connsiteY123" fmla="*/ 7216334 h 13483784"/>
                  <a:gd name="connsiteX124" fmla="*/ 6801469 w 12088748"/>
                  <a:gd name="connsiteY124" fmla="*/ 7061553 h 13483784"/>
                  <a:gd name="connsiteX125" fmla="*/ 6877669 w 12088748"/>
                  <a:gd name="connsiteY125" fmla="*/ 7044884 h 13483784"/>
                  <a:gd name="connsiteX126" fmla="*/ 6856237 w 12088748"/>
                  <a:gd name="connsiteY126" fmla="*/ 6954647 h 13483784"/>
                  <a:gd name="connsiteX127" fmla="*/ 6961013 w 12088748"/>
                  <a:gd name="connsiteY127" fmla="*/ 6956778 h 13483784"/>
                  <a:gd name="connsiteX128" fmla="*/ 7003876 w 12088748"/>
                  <a:gd name="connsiteY128" fmla="*/ 6875815 h 13483784"/>
                  <a:gd name="connsiteX129" fmla="*/ 7106269 w 12088748"/>
                  <a:gd name="connsiteY129" fmla="*/ 6909153 h 13483784"/>
                  <a:gd name="connsiteX130" fmla="*/ 7180088 w 12088748"/>
                  <a:gd name="connsiteY130" fmla="*/ 7011547 h 13483784"/>
                  <a:gd name="connsiteX131" fmla="*/ 7246763 w 12088748"/>
                  <a:gd name="connsiteY131" fmla="*/ 6952015 h 13483784"/>
                  <a:gd name="connsiteX132" fmla="*/ 7187232 w 12088748"/>
                  <a:gd name="connsiteY132" fmla="*/ 6816284 h 13483784"/>
                  <a:gd name="connsiteX133" fmla="*/ 7244381 w 12088748"/>
                  <a:gd name="connsiteY133" fmla="*/ 6868921 h 13483784"/>
                  <a:gd name="connsiteX134" fmla="*/ 7361063 w 12088748"/>
                  <a:gd name="connsiteY134" fmla="*/ 6906772 h 13483784"/>
                  <a:gd name="connsiteX135" fmla="*/ 7434882 w 12088748"/>
                  <a:gd name="connsiteY135" fmla="*/ 6978461 h 13483784"/>
                  <a:gd name="connsiteX136" fmla="*/ 7403926 w 12088748"/>
                  <a:gd name="connsiteY136" fmla="*/ 7116573 h 13483784"/>
                  <a:gd name="connsiteX137" fmla="*/ 7475363 w 12088748"/>
                  <a:gd name="connsiteY137" fmla="*/ 7080854 h 13483784"/>
                  <a:gd name="connsiteX138" fmla="*/ 7465837 w 12088748"/>
                  <a:gd name="connsiteY138" fmla="*/ 7049897 h 13483784"/>
                  <a:gd name="connsiteX139" fmla="*/ 7542038 w 12088748"/>
                  <a:gd name="connsiteY139" fmla="*/ 7135623 h 13483784"/>
                  <a:gd name="connsiteX140" fmla="*/ 7477744 w 12088748"/>
                  <a:gd name="connsiteY140" fmla="*/ 7216586 h 13483784"/>
                  <a:gd name="connsiteX141" fmla="*/ 7542037 w 12088748"/>
                  <a:gd name="connsiteY141" fmla="*/ 7297547 h 13483784"/>
                  <a:gd name="connsiteX142" fmla="*/ 7468219 w 12088748"/>
                  <a:gd name="connsiteY142" fmla="*/ 7316598 h 13483784"/>
                  <a:gd name="connsiteX143" fmla="*/ 7375351 w 12088748"/>
                  <a:gd name="connsiteY143" fmla="*/ 7268973 h 13483784"/>
                  <a:gd name="connsiteX144" fmla="*/ 7327726 w 12088748"/>
                  <a:gd name="connsiteY144" fmla="*/ 7378511 h 13483784"/>
                  <a:gd name="connsiteX145" fmla="*/ 7403926 w 12088748"/>
                  <a:gd name="connsiteY145" fmla="*/ 7397561 h 13483784"/>
                  <a:gd name="connsiteX146" fmla="*/ 7458694 w 12088748"/>
                  <a:gd name="connsiteY146" fmla="*/ 7457092 h 13483784"/>
                  <a:gd name="connsiteX147" fmla="*/ 7484888 w 12088748"/>
                  <a:gd name="connsiteY147" fmla="*/ 7487797 h 13483784"/>
                  <a:gd name="connsiteX148" fmla="*/ 7505128 w 12088748"/>
                  <a:gd name="connsiteY148" fmla="*/ 7440170 h 13483784"/>
                  <a:gd name="connsiteX149" fmla="*/ 7563469 w 12088748"/>
                  <a:gd name="connsiteY149" fmla="*/ 7502336 h 13483784"/>
                  <a:gd name="connsiteX150" fmla="*/ 7656338 w 12088748"/>
                  <a:gd name="connsiteY150" fmla="*/ 7588061 h 13483784"/>
                  <a:gd name="connsiteX151" fmla="*/ 7656338 w 12088748"/>
                  <a:gd name="connsiteY151" fmla="*/ 7483286 h 13483784"/>
                  <a:gd name="connsiteX152" fmla="*/ 7830168 w 12088748"/>
                  <a:gd name="connsiteY152" fmla="*/ 7578535 h 13483784"/>
                  <a:gd name="connsiteX153" fmla="*/ 7723013 w 12088748"/>
                  <a:gd name="connsiteY153" fmla="*/ 7342792 h 13483784"/>
                  <a:gd name="connsiteX154" fmla="*/ 7725394 w 12088748"/>
                  <a:gd name="connsiteY154" fmla="*/ 7207061 h 13483784"/>
                  <a:gd name="connsiteX155" fmla="*/ 7630144 w 12088748"/>
                  <a:gd name="connsiteY155" fmla="*/ 7178486 h 13483784"/>
                  <a:gd name="connsiteX156" fmla="*/ 7694437 w 12088748"/>
                  <a:gd name="connsiteY156" fmla="*/ 7011797 h 13483784"/>
                  <a:gd name="connsiteX157" fmla="*/ 8392144 w 12088748"/>
                  <a:gd name="connsiteY157" fmla="*/ 6626036 h 13483784"/>
                  <a:gd name="connsiteX158" fmla="*/ 8720757 w 12088748"/>
                  <a:gd name="connsiteY158" fmla="*/ 6564123 h 13483784"/>
                  <a:gd name="connsiteX159" fmla="*/ 8739807 w 12088748"/>
                  <a:gd name="connsiteY159" fmla="*/ 6668898 h 13483784"/>
                  <a:gd name="connsiteX160" fmla="*/ 8813626 w 12088748"/>
                  <a:gd name="connsiteY160" fmla="*/ 6673661 h 13483784"/>
                  <a:gd name="connsiteX161" fmla="*/ 8789812 w 12088748"/>
                  <a:gd name="connsiteY161" fmla="*/ 6521259 h 13483784"/>
                  <a:gd name="connsiteX162" fmla="*/ 9332737 w 12088748"/>
                  <a:gd name="connsiteY162" fmla="*/ 6516497 h 13483784"/>
                  <a:gd name="connsiteX163" fmla="*/ 9520856 w 12088748"/>
                  <a:gd name="connsiteY163" fmla="*/ 6466490 h 13483784"/>
                  <a:gd name="connsiteX164" fmla="*/ 9647062 w 12088748"/>
                  <a:gd name="connsiteY164" fmla="*/ 6271228 h 13483784"/>
                  <a:gd name="connsiteX165" fmla="*/ 9923287 w 12088748"/>
                  <a:gd name="connsiteY165" fmla="*/ 6306947 h 13483784"/>
                  <a:gd name="connsiteX166" fmla="*/ 9887569 w 12088748"/>
                  <a:gd name="connsiteY166" fmla="*/ 6392673 h 13483784"/>
                  <a:gd name="connsiteX167" fmla="*/ 9744694 w 12088748"/>
                  <a:gd name="connsiteY167" fmla="*/ 6406961 h 13483784"/>
                  <a:gd name="connsiteX168" fmla="*/ 9813749 w 12088748"/>
                  <a:gd name="connsiteY168" fmla="*/ 6461728 h 13483784"/>
                  <a:gd name="connsiteX169" fmla="*/ 9682782 w 12088748"/>
                  <a:gd name="connsiteY169" fmla="*/ 6490304 h 13483784"/>
                  <a:gd name="connsiteX170" fmla="*/ 9556576 w 12088748"/>
                  <a:gd name="connsiteY170" fmla="*/ 6480779 h 13483784"/>
                  <a:gd name="connsiteX171" fmla="*/ 9470850 w 12088748"/>
                  <a:gd name="connsiteY171" fmla="*/ 6516497 h 13483784"/>
                  <a:gd name="connsiteX172" fmla="*/ 9439894 w 12088748"/>
                  <a:gd name="connsiteY172" fmla="*/ 6821298 h 13483784"/>
                  <a:gd name="connsiteX173" fmla="*/ 9601819 w 12088748"/>
                  <a:gd name="connsiteY173" fmla="*/ 6854635 h 13483784"/>
                  <a:gd name="connsiteX174" fmla="*/ 9808987 w 12088748"/>
                  <a:gd name="connsiteY174" fmla="*/ 6668897 h 13483784"/>
                  <a:gd name="connsiteX175" fmla="*/ 9847088 w 12088748"/>
                  <a:gd name="connsiteY175" fmla="*/ 6766529 h 13483784"/>
                  <a:gd name="connsiteX176" fmla="*/ 9994726 w 12088748"/>
                  <a:gd name="connsiteY176" fmla="*/ 6690329 h 13483784"/>
                  <a:gd name="connsiteX177" fmla="*/ 9894713 w 12088748"/>
                  <a:gd name="connsiteY177" fmla="*/ 6928455 h 13483784"/>
                  <a:gd name="connsiteX178" fmla="*/ 10037588 w 12088748"/>
                  <a:gd name="connsiteY178" fmla="*/ 6871304 h 13483784"/>
                  <a:gd name="connsiteX179" fmla="*/ 10004251 w 12088748"/>
                  <a:gd name="connsiteY179" fmla="*/ 6959411 h 13483784"/>
                  <a:gd name="connsiteX180" fmla="*/ 10235232 w 12088748"/>
                  <a:gd name="connsiteY180" fmla="*/ 6957029 h 13483784"/>
                  <a:gd name="connsiteX181" fmla="*/ 10075687 w 12088748"/>
                  <a:gd name="connsiteY181" fmla="*/ 7011797 h 13483784"/>
                  <a:gd name="connsiteX182" fmla="*/ 9966151 w 12088748"/>
                  <a:gd name="connsiteY182" fmla="*/ 7068948 h 13483784"/>
                  <a:gd name="connsiteX183" fmla="*/ 9847088 w 12088748"/>
                  <a:gd name="connsiteY183" fmla="*/ 7183248 h 13483784"/>
                  <a:gd name="connsiteX184" fmla="*/ 9882806 w 12088748"/>
                  <a:gd name="connsiteY184" fmla="*/ 7242778 h 13483784"/>
                  <a:gd name="connsiteX185" fmla="*/ 9925669 w 12088748"/>
                  <a:gd name="connsiteY185" fmla="*/ 7292786 h 13483784"/>
                  <a:gd name="connsiteX186" fmla="*/ 10004251 w 12088748"/>
                  <a:gd name="connsiteY186" fmla="*/ 7259448 h 13483784"/>
                  <a:gd name="connsiteX187" fmla="*/ 10016156 w 12088748"/>
                  <a:gd name="connsiteY187" fmla="*/ 7321359 h 13483784"/>
                  <a:gd name="connsiteX188" fmla="*/ 10130457 w 12088748"/>
                  <a:gd name="connsiteY188" fmla="*/ 7183248 h 13483784"/>
                  <a:gd name="connsiteX189" fmla="*/ 10166176 w 12088748"/>
                  <a:gd name="connsiteY189" fmla="*/ 7328504 h 13483784"/>
                  <a:gd name="connsiteX190" fmla="*/ 10261426 w 12088748"/>
                  <a:gd name="connsiteY190" fmla="*/ 7211823 h 13483784"/>
                  <a:gd name="connsiteX191" fmla="*/ 10287619 w 12088748"/>
                  <a:gd name="connsiteY191" fmla="*/ 7373747 h 13483784"/>
                  <a:gd name="connsiteX192" fmla="*/ 10361437 w 12088748"/>
                  <a:gd name="connsiteY192" fmla="*/ 7449947 h 13483784"/>
                  <a:gd name="connsiteX193" fmla="*/ 10151887 w 12088748"/>
                  <a:gd name="connsiteY193" fmla="*/ 7564247 h 13483784"/>
                  <a:gd name="connsiteX194" fmla="*/ 10304288 w 12088748"/>
                  <a:gd name="connsiteY194" fmla="*/ 7714267 h 13483784"/>
                  <a:gd name="connsiteX195" fmla="*/ 10335244 w 12088748"/>
                  <a:gd name="connsiteY195" fmla="*/ 7616636 h 13483784"/>
                  <a:gd name="connsiteX196" fmla="*/ 10406680 w 12088748"/>
                  <a:gd name="connsiteY196" fmla="*/ 7704741 h 13483784"/>
                  <a:gd name="connsiteX197" fmla="*/ 10528126 w 12088748"/>
                  <a:gd name="connsiteY197" fmla="*/ 7664261 h 13483784"/>
                  <a:gd name="connsiteX198" fmla="*/ 10532887 w 12088748"/>
                  <a:gd name="connsiteY198" fmla="*/ 7749985 h 13483784"/>
                  <a:gd name="connsiteX199" fmla="*/ 10530506 w 12088748"/>
                  <a:gd name="connsiteY199" fmla="*/ 7847615 h 13483784"/>
                  <a:gd name="connsiteX200" fmla="*/ 10640043 w 12088748"/>
                  <a:gd name="connsiteY200" fmla="*/ 7809516 h 13483784"/>
                  <a:gd name="connsiteX201" fmla="*/ 10680526 w 12088748"/>
                  <a:gd name="connsiteY201" fmla="*/ 8047642 h 13483784"/>
                  <a:gd name="connsiteX202" fmla="*/ 10818637 w 12088748"/>
                  <a:gd name="connsiteY202" fmla="*/ 8078597 h 13483784"/>
                  <a:gd name="connsiteX203" fmla="*/ 10832925 w 12088748"/>
                  <a:gd name="connsiteY203" fmla="*/ 7788085 h 13483784"/>
                  <a:gd name="connsiteX204" fmla="*/ 10923413 w 12088748"/>
                  <a:gd name="connsiteY204" fmla="*/ 7764273 h 13483784"/>
                  <a:gd name="connsiteX205" fmla="*/ 10992469 w 12088748"/>
                  <a:gd name="connsiteY205" fmla="*/ 7592822 h 13483784"/>
                  <a:gd name="connsiteX206" fmla="*/ 10954369 w 12088748"/>
                  <a:gd name="connsiteY206" fmla="*/ 7464236 h 13483784"/>
                  <a:gd name="connsiteX207" fmla="*/ 10859119 w 12088748"/>
                  <a:gd name="connsiteY207" fmla="*/ 7452328 h 13483784"/>
                  <a:gd name="connsiteX208" fmla="*/ 10906743 w 12088748"/>
                  <a:gd name="connsiteY208" fmla="*/ 7333266 h 13483784"/>
                  <a:gd name="connsiteX209" fmla="*/ 10801969 w 12088748"/>
                  <a:gd name="connsiteY209" fmla="*/ 7261829 h 13483784"/>
                  <a:gd name="connsiteX210" fmla="*/ 10761487 w 12088748"/>
                  <a:gd name="connsiteY210" fmla="*/ 7030847 h 13483784"/>
                  <a:gd name="connsiteX211" fmla="*/ 10443987 w 12088748"/>
                  <a:gd name="connsiteY211" fmla="*/ 6992747 h 13483784"/>
                  <a:gd name="connsiteX212" fmla="*/ 10513838 w 12088748"/>
                  <a:gd name="connsiteY212" fmla="*/ 6887973 h 13483784"/>
                  <a:gd name="connsiteX213" fmla="*/ 10637663 w 12088748"/>
                  <a:gd name="connsiteY213" fmla="*/ 6868923 h 13483784"/>
                  <a:gd name="connsiteX214" fmla="*/ 10647187 w 12088748"/>
                  <a:gd name="connsiteY214" fmla="*/ 6783197 h 13483784"/>
                  <a:gd name="connsiteX215" fmla="*/ 10859912 w 12088748"/>
                  <a:gd name="connsiteY215" fmla="*/ 6872097 h 13483784"/>
                  <a:gd name="connsiteX216" fmla="*/ 10875787 w 12088748"/>
                  <a:gd name="connsiteY216" fmla="*/ 6649847 h 13483784"/>
                  <a:gd name="connsiteX217" fmla="*/ 10666237 w 12088748"/>
                  <a:gd name="connsiteY217" fmla="*/ 6745097 h 13483784"/>
                  <a:gd name="connsiteX218" fmla="*/ 10590037 w 12088748"/>
                  <a:gd name="connsiteY218" fmla="*/ 6516497 h 13483784"/>
                  <a:gd name="connsiteX219" fmla="*/ 10361437 w 12088748"/>
                  <a:gd name="connsiteY219" fmla="*/ 6726047 h 13483784"/>
                  <a:gd name="connsiteX220" fmla="*/ 10374138 w 12088748"/>
                  <a:gd name="connsiteY220" fmla="*/ 6560948 h 13483784"/>
                  <a:gd name="connsiteX221" fmla="*/ 10386837 w 12088748"/>
                  <a:gd name="connsiteY221" fmla="*/ 6437122 h 13483784"/>
                  <a:gd name="connsiteX222" fmla="*/ 10331672 w 12088748"/>
                  <a:gd name="connsiteY222" fmla="*/ 6409090 h 13483784"/>
                  <a:gd name="connsiteX223" fmla="*/ 10278888 w 12088748"/>
                  <a:gd name="connsiteY223" fmla="*/ 6424423 h 13483784"/>
                  <a:gd name="connsiteX224" fmla="*/ 10158237 w 12088748"/>
                  <a:gd name="connsiteY224" fmla="*/ 6208522 h 13483784"/>
                  <a:gd name="connsiteX225" fmla="*/ 10323338 w 12088748"/>
                  <a:gd name="connsiteY225" fmla="*/ 6246623 h 13483784"/>
                  <a:gd name="connsiteX226" fmla="*/ 10564638 w 12088748"/>
                  <a:gd name="connsiteY226" fmla="*/ 6246623 h 13483784"/>
                  <a:gd name="connsiteX227" fmla="*/ 10694812 w 12088748"/>
                  <a:gd name="connsiteY227" fmla="*/ 6106922 h 13483784"/>
                  <a:gd name="connsiteX228" fmla="*/ 10593213 w 12088748"/>
                  <a:gd name="connsiteY228" fmla="*/ 5995798 h 13483784"/>
                  <a:gd name="connsiteX229" fmla="*/ 10380487 w 12088748"/>
                  <a:gd name="connsiteY229" fmla="*/ 5948172 h 13483784"/>
                  <a:gd name="connsiteX230" fmla="*/ 10561462 w 12088748"/>
                  <a:gd name="connsiteY230" fmla="*/ 5817997 h 13483784"/>
                  <a:gd name="connsiteX231" fmla="*/ 10507488 w 12088748"/>
                  <a:gd name="connsiteY231" fmla="*/ 5700523 h 13483784"/>
                  <a:gd name="connsiteX232" fmla="*/ 10561463 w 12088748"/>
                  <a:gd name="connsiteY232" fmla="*/ 5579873 h 13483784"/>
                  <a:gd name="connsiteX233" fmla="*/ 10523362 w 12088748"/>
                  <a:gd name="connsiteY233" fmla="*/ 5576697 h 13483784"/>
                  <a:gd name="connsiteX234" fmla="*/ 10488438 w 12088748"/>
                  <a:gd name="connsiteY234" fmla="*/ 5500498 h 13483784"/>
                  <a:gd name="connsiteX235" fmla="*/ 10329687 w 12088748"/>
                  <a:gd name="connsiteY235" fmla="*/ 5348097 h 13483784"/>
                  <a:gd name="connsiteX236" fmla="*/ 10599563 w 12088748"/>
                  <a:gd name="connsiteY236" fmla="*/ 5452873 h 13483784"/>
                  <a:gd name="connsiteX237" fmla="*/ 10742437 w 12088748"/>
                  <a:gd name="connsiteY237" fmla="*/ 5411597 h 13483784"/>
                  <a:gd name="connsiteX238" fmla="*/ 10717038 w 12088748"/>
                  <a:gd name="connsiteY238" fmla="*/ 5659248 h 13483784"/>
                  <a:gd name="connsiteX239" fmla="*/ 10894837 w 12088748"/>
                  <a:gd name="connsiteY239" fmla="*/ 5697347 h 13483784"/>
                  <a:gd name="connsiteX240" fmla="*/ 10951988 w 12088748"/>
                  <a:gd name="connsiteY240" fmla="*/ 5522723 h 13483784"/>
                  <a:gd name="connsiteX241" fmla="*/ 10993262 w 12088748"/>
                  <a:gd name="connsiteY241" fmla="*/ 5294122 h 13483784"/>
                  <a:gd name="connsiteX242" fmla="*/ 10913888 w 12088748"/>
                  <a:gd name="connsiteY242" fmla="*/ 5090923 h 13483784"/>
                  <a:gd name="connsiteX243" fmla="*/ 10856737 w 12088748"/>
                  <a:gd name="connsiteY243" fmla="*/ 4992497 h 13483784"/>
                  <a:gd name="connsiteX244" fmla="*/ 10777363 w 12088748"/>
                  <a:gd name="connsiteY244" fmla="*/ 5109973 h 13483784"/>
                  <a:gd name="connsiteX245" fmla="*/ 10707513 w 12088748"/>
                  <a:gd name="connsiteY245" fmla="*/ 5068698 h 13483784"/>
                  <a:gd name="connsiteX246" fmla="*/ 10675763 w 12088748"/>
                  <a:gd name="connsiteY246" fmla="*/ 5189348 h 13483784"/>
                  <a:gd name="connsiteX247" fmla="*/ 10574162 w 12088748"/>
                  <a:gd name="connsiteY247" fmla="*/ 5192522 h 13483784"/>
                  <a:gd name="connsiteX248" fmla="*/ 10494787 w 12088748"/>
                  <a:gd name="connsiteY248" fmla="*/ 5049647 h 13483784"/>
                  <a:gd name="connsiteX249" fmla="*/ 10456687 w 12088748"/>
                  <a:gd name="connsiteY249" fmla="*/ 4897247 h 13483784"/>
                  <a:gd name="connsiteX250" fmla="*/ 10240787 w 12088748"/>
                  <a:gd name="connsiteY250" fmla="*/ 4900422 h 13483784"/>
                  <a:gd name="connsiteX251" fmla="*/ 10266187 w 12088748"/>
                  <a:gd name="connsiteY251" fmla="*/ 5125847 h 13483784"/>
                  <a:gd name="connsiteX252" fmla="*/ 10228088 w 12088748"/>
                  <a:gd name="connsiteY252" fmla="*/ 4932173 h 13483784"/>
                  <a:gd name="connsiteX253" fmla="*/ 10183637 w 12088748"/>
                  <a:gd name="connsiteY253" fmla="*/ 4944872 h 13483784"/>
                  <a:gd name="connsiteX254" fmla="*/ 10113787 w 12088748"/>
                  <a:gd name="connsiteY254" fmla="*/ 4833747 h 13483784"/>
                  <a:gd name="connsiteX255" fmla="*/ 10018538 w 12088748"/>
                  <a:gd name="connsiteY255" fmla="*/ 4903598 h 13483784"/>
                  <a:gd name="connsiteX256" fmla="*/ 9862962 w 12088748"/>
                  <a:gd name="connsiteY256" fmla="*/ 5030597 h 13483784"/>
                  <a:gd name="connsiteX257" fmla="*/ 10228087 w 12088748"/>
                  <a:gd name="connsiteY257" fmla="*/ 4697222 h 13483784"/>
                  <a:gd name="connsiteX258" fmla="*/ 10372550 w 12088748"/>
                  <a:gd name="connsiteY258" fmla="*/ 4606736 h 13483784"/>
                  <a:gd name="connsiteX259" fmla="*/ 10590037 w 12088748"/>
                  <a:gd name="connsiteY259" fmla="*/ 4554347 h 13483784"/>
                  <a:gd name="connsiteX260" fmla="*/ 10628138 w 12088748"/>
                  <a:gd name="connsiteY260" fmla="*/ 4433698 h 13483784"/>
                  <a:gd name="connsiteX261" fmla="*/ 10799588 w 12088748"/>
                  <a:gd name="connsiteY261" fmla="*/ 4306698 h 13483784"/>
                  <a:gd name="connsiteX262" fmla="*/ 10831337 w 12088748"/>
                  <a:gd name="connsiteY262" fmla="*/ 4052697 h 13483784"/>
                  <a:gd name="connsiteX263" fmla="*/ 10599562 w 12088748"/>
                  <a:gd name="connsiteY263" fmla="*/ 3970147 h 13483784"/>
                  <a:gd name="connsiteX264" fmla="*/ 10282063 w 12088748"/>
                  <a:gd name="connsiteY264" fmla="*/ 3922523 h 13483784"/>
                  <a:gd name="connsiteX265" fmla="*/ 10151887 w 12088748"/>
                  <a:gd name="connsiteY265" fmla="*/ 3982847 h 13483784"/>
                  <a:gd name="connsiteX266" fmla="*/ 10177288 w 12088748"/>
                  <a:gd name="connsiteY266" fmla="*/ 3817748 h 13483784"/>
                  <a:gd name="connsiteX267" fmla="*/ 10126488 w 12088748"/>
                  <a:gd name="connsiteY267" fmla="*/ 3643123 h 13483784"/>
                  <a:gd name="connsiteX268" fmla="*/ 10240787 w 12088748"/>
                  <a:gd name="connsiteY268" fmla="*/ 3681222 h 13483784"/>
                  <a:gd name="connsiteX269" fmla="*/ 10361438 w 12088748"/>
                  <a:gd name="connsiteY269" fmla="*/ 3573273 h 13483784"/>
                  <a:gd name="connsiteX270" fmla="*/ 10551938 w 12088748"/>
                  <a:gd name="connsiteY270" fmla="*/ 3633598 h 13483784"/>
                  <a:gd name="connsiteX271" fmla="*/ 10564638 w 12088748"/>
                  <a:gd name="connsiteY271" fmla="*/ 3449448 h 13483784"/>
                  <a:gd name="connsiteX272" fmla="*/ 10704337 w 12088748"/>
                  <a:gd name="connsiteY272" fmla="*/ 3487547 h 13483784"/>
                  <a:gd name="connsiteX273" fmla="*/ 10818637 w 12088748"/>
                  <a:gd name="connsiteY273" fmla="*/ 3182747 h 13483784"/>
                  <a:gd name="connsiteX274" fmla="*/ 10920238 w 12088748"/>
                  <a:gd name="connsiteY274" fmla="*/ 3271648 h 13483784"/>
                  <a:gd name="connsiteX275" fmla="*/ 11059937 w 12088748"/>
                  <a:gd name="connsiteY275" fmla="*/ 3255772 h 13483784"/>
                  <a:gd name="connsiteX276" fmla="*/ 11094862 w 12088748"/>
                  <a:gd name="connsiteY276" fmla="*/ 3481197 h 13483784"/>
                  <a:gd name="connsiteX277" fmla="*/ 11171063 w 12088748"/>
                  <a:gd name="connsiteY277" fmla="*/ 3224023 h 13483784"/>
                  <a:gd name="connsiteX278" fmla="*/ 11094863 w 12088748"/>
                  <a:gd name="connsiteY278" fmla="*/ 3138298 h 13483784"/>
                  <a:gd name="connsiteX279" fmla="*/ 11180587 w 12088748"/>
                  <a:gd name="connsiteY279" fmla="*/ 2884297 h 13483784"/>
                  <a:gd name="connsiteX280" fmla="*/ 10999613 w 12088748"/>
                  <a:gd name="connsiteY280" fmla="*/ 2960498 h 13483784"/>
                  <a:gd name="connsiteX281" fmla="*/ 10971037 w 12088748"/>
                  <a:gd name="connsiteY281" fmla="*/ 2890647 h 13483784"/>
                  <a:gd name="connsiteX282" fmla="*/ 10780537 w 12088748"/>
                  <a:gd name="connsiteY282" fmla="*/ 2687447 h 13483784"/>
                  <a:gd name="connsiteX283" fmla="*/ 10748788 w 12088748"/>
                  <a:gd name="connsiteY283" fmla="*/ 2503298 h 13483784"/>
                  <a:gd name="connsiteX284" fmla="*/ 10717038 w 12088748"/>
                  <a:gd name="connsiteY284" fmla="*/ 2408048 h 13483784"/>
                  <a:gd name="connsiteX285" fmla="*/ 10818637 w 12088748"/>
                  <a:gd name="connsiteY285" fmla="*/ 2306447 h 13483784"/>
                  <a:gd name="connsiteX286" fmla="*/ 11078988 w 12088748"/>
                  <a:gd name="connsiteY286" fmla="*/ 2071498 h 13483784"/>
                  <a:gd name="connsiteX287" fmla="*/ 11199637 w 12088748"/>
                  <a:gd name="connsiteY287" fmla="*/ 2090547 h 13483784"/>
                  <a:gd name="connsiteX288" fmla="*/ 11269488 w 12088748"/>
                  <a:gd name="connsiteY288" fmla="*/ 2001648 h 13483784"/>
                  <a:gd name="connsiteX289" fmla="*/ 11504437 w 12088748"/>
                  <a:gd name="connsiteY289" fmla="*/ 1893697 h 13483784"/>
                  <a:gd name="connsiteX290" fmla="*/ 11358388 w 12088748"/>
                  <a:gd name="connsiteY290" fmla="*/ 1823848 h 13483784"/>
                  <a:gd name="connsiteX291" fmla="*/ 11275837 w 12088748"/>
                  <a:gd name="connsiteY291" fmla="*/ 1677797 h 13483784"/>
                  <a:gd name="connsiteX292" fmla="*/ 11377437 w 12088748"/>
                  <a:gd name="connsiteY292" fmla="*/ 1252347 h 13483784"/>
                  <a:gd name="connsiteX293" fmla="*/ 11256787 w 12088748"/>
                  <a:gd name="connsiteY293" fmla="*/ 991997 h 13483784"/>
                  <a:gd name="connsiteX294" fmla="*/ 11478244 w 12088748"/>
                  <a:gd name="connsiteY294" fmla="*/ 1327753 h 13483784"/>
                  <a:gd name="connsiteX295" fmla="*/ 11562778 w 12088748"/>
                  <a:gd name="connsiteY295" fmla="*/ 1241778 h 13483784"/>
                  <a:gd name="connsiteX296" fmla="*/ 11655250 w 12088748"/>
                  <a:gd name="connsiteY296" fmla="*/ 1128522 h 13483784"/>
                  <a:gd name="connsiteX297" fmla="*/ 11891787 w 12088748"/>
                  <a:gd name="connsiteY297" fmla="*/ 1449197 h 13483784"/>
                  <a:gd name="connsiteX298" fmla="*/ 11946159 w 12088748"/>
                  <a:gd name="connsiteY298" fmla="*/ 1532290 h 13483784"/>
                  <a:gd name="connsiteX299" fmla="*/ 12088637 w 12088748"/>
                  <a:gd name="connsiteY299" fmla="*/ 1550798 h 13483784"/>
                  <a:gd name="connsiteX300" fmla="*/ 11923537 w 12088748"/>
                  <a:gd name="connsiteY300" fmla="*/ 1106298 h 13483784"/>
                  <a:gd name="connsiteX301" fmla="*/ 11910837 w 12088748"/>
                  <a:gd name="connsiteY301" fmla="*/ 890397 h 13483784"/>
                  <a:gd name="connsiteX302" fmla="*/ 11777487 w 12088748"/>
                  <a:gd name="connsiteY302" fmla="*/ 693547 h 13483784"/>
                  <a:gd name="connsiteX303" fmla="*/ 11752087 w 12088748"/>
                  <a:gd name="connsiteY303" fmla="*/ 420497 h 13483784"/>
                  <a:gd name="connsiteX304" fmla="*/ 11294887 w 12088748"/>
                  <a:gd name="connsiteY304" fmla="*/ 141098 h 13483784"/>
                  <a:gd name="connsiteX305" fmla="*/ 11180587 w 12088748"/>
                  <a:gd name="connsiteY305" fmla="*/ 39497 h 13483784"/>
                  <a:gd name="connsiteX306" fmla="*/ 10507487 w 12088748"/>
                  <a:gd name="connsiteY306" fmla="*/ 14097 h 13483784"/>
                  <a:gd name="connsiteX307" fmla="*/ 10434065 w 12088748"/>
                  <a:gd name="connsiteY307" fmla="*/ 251178 h 13483784"/>
                  <a:gd name="connsiteX308" fmla="*/ 10488834 w 12088748"/>
                  <a:gd name="connsiteY308" fmla="*/ 553596 h 13483784"/>
                  <a:gd name="connsiteX309" fmla="*/ 10436447 w 12088748"/>
                  <a:gd name="connsiteY309" fmla="*/ 720284 h 13483784"/>
                  <a:gd name="connsiteX310" fmla="*/ 10488834 w 12088748"/>
                  <a:gd name="connsiteY310" fmla="*/ 863159 h 13483784"/>
                  <a:gd name="connsiteX311" fmla="*/ 10475737 w 12088748"/>
                  <a:gd name="connsiteY311" fmla="*/ 1068197 h 13483784"/>
                  <a:gd name="connsiteX312" fmla="*/ 10398347 w 12088748"/>
                  <a:gd name="connsiteY312" fmla="*/ 1077471 h 13483784"/>
                  <a:gd name="connsiteX313" fmla="*/ 10295953 w 12088748"/>
                  <a:gd name="connsiteY313" fmla="*/ 1165578 h 13483784"/>
                  <a:gd name="connsiteX314" fmla="*/ 10288809 w 12088748"/>
                  <a:gd name="connsiteY314" fmla="*/ 1256065 h 13483784"/>
                  <a:gd name="connsiteX315" fmla="*/ 10150697 w 12088748"/>
                  <a:gd name="connsiteY315" fmla="*/ 1370365 h 13483784"/>
                  <a:gd name="connsiteX316" fmla="*/ 10176890 w 12088748"/>
                  <a:gd name="connsiteY316" fmla="*/ 1527528 h 13483784"/>
                  <a:gd name="connsiteX317" fmla="*/ 10168556 w 12088748"/>
                  <a:gd name="connsiteY317" fmla="*/ 1682559 h 13483784"/>
                  <a:gd name="connsiteX318" fmla="*/ 10169747 w 12088748"/>
                  <a:gd name="connsiteY318" fmla="*/ 1946627 h 13483784"/>
                  <a:gd name="connsiteX319" fmla="*/ 9986390 w 12088748"/>
                  <a:gd name="connsiteY319" fmla="*/ 2125221 h 13483784"/>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398347 w 12088748"/>
                  <a:gd name="connsiteY311" fmla="*/ 1037974 h 13444287"/>
                  <a:gd name="connsiteX312" fmla="*/ 10295953 w 12088748"/>
                  <a:gd name="connsiteY312" fmla="*/ 1126081 h 13444287"/>
                  <a:gd name="connsiteX313" fmla="*/ 10288809 w 12088748"/>
                  <a:gd name="connsiteY313" fmla="*/ 1216568 h 13444287"/>
                  <a:gd name="connsiteX314" fmla="*/ 10150697 w 12088748"/>
                  <a:gd name="connsiteY314" fmla="*/ 1330868 h 13444287"/>
                  <a:gd name="connsiteX315" fmla="*/ 10176890 w 12088748"/>
                  <a:gd name="connsiteY315" fmla="*/ 1488031 h 13444287"/>
                  <a:gd name="connsiteX316" fmla="*/ 10168556 w 12088748"/>
                  <a:gd name="connsiteY316" fmla="*/ 1643062 h 13444287"/>
                  <a:gd name="connsiteX317" fmla="*/ 10169747 w 12088748"/>
                  <a:gd name="connsiteY317" fmla="*/ 1907130 h 13444287"/>
                  <a:gd name="connsiteX318" fmla="*/ 9986390 w 12088748"/>
                  <a:gd name="connsiteY318"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398347 w 12088748"/>
                  <a:gd name="connsiteY311" fmla="*/ 1037974 h 13444287"/>
                  <a:gd name="connsiteX312" fmla="*/ 10295953 w 12088748"/>
                  <a:gd name="connsiteY312" fmla="*/ 1126081 h 13444287"/>
                  <a:gd name="connsiteX313" fmla="*/ 10288809 w 12088748"/>
                  <a:gd name="connsiteY313" fmla="*/ 1216568 h 13444287"/>
                  <a:gd name="connsiteX314" fmla="*/ 10150697 w 12088748"/>
                  <a:gd name="connsiteY314" fmla="*/ 1330868 h 13444287"/>
                  <a:gd name="connsiteX315" fmla="*/ 10176890 w 12088748"/>
                  <a:gd name="connsiteY315" fmla="*/ 1488031 h 13444287"/>
                  <a:gd name="connsiteX316" fmla="*/ 10168556 w 12088748"/>
                  <a:gd name="connsiteY316" fmla="*/ 1643062 h 13444287"/>
                  <a:gd name="connsiteX317" fmla="*/ 9986390 w 12088748"/>
                  <a:gd name="connsiteY317"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398347 w 12088748"/>
                  <a:gd name="connsiteY311" fmla="*/ 1037974 h 13444287"/>
                  <a:gd name="connsiteX312" fmla="*/ 10295953 w 12088748"/>
                  <a:gd name="connsiteY312" fmla="*/ 1126081 h 13444287"/>
                  <a:gd name="connsiteX313" fmla="*/ 10288809 w 12088748"/>
                  <a:gd name="connsiteY313" fmla="*/ 1216568 h 13444287"/>
                  <a:gd name="connsiteX314" fmla="*/ 10150697 w 12088748"/>
                  <a:gd name="connsiteY314" fmla="*/ 1330868 h 13444287"/>
                  <a:gd name="connsiteX315" fmla="*/ 10176890 w 12088748"/>
                  <a:gd name="connsiteY315" fmla="*/ 1488031 h 13444287"/>
                  <a:gd name="connsiteX316" fmla="*/ 10168556 w 12088748"/>
                  <a:gd name="connsiteY316" fmla="*/ 1643062 h 13444287"/>
                  <a:gd name="connsiteX317" fmla="*/ 9986390 w 12088748"/>
                  <a:gd name="connsiteY317"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398347 w 12088748"/>
                  <a:gd name="connsiteY311" fmla="*/ 1037974 h 13444287"/>
                  <a:gd name="connsiteX312" fmla="*/ 10295953 w 12088748"/>
                  <a:gd name="connsiteY312" fmla="*/ 1126081 h 13444287"/>
                  <a:gd name="connsiteX313" fmla="*/ 10288809 w 12088748"/>
                  <a:gd name="connsiteY313" fmla="*/ 1216568 h 13444287"/>
                  <a:gd name="connsiteX314" fmla="*/ 10150697 w 12088748"/>
                  <a:gd name="connsiteY314" fmla="*/ 1330868 h 13444287"/>
                  <a:gd name="connsiteX315" fmla="*/ 10176890 w 12088748"/>
                  <a:gd name="connsiteY315" fmla="*/ 1488031 h 13444287"/>
                  <a:gd name="connsiteX316" fmla="*/ 9986390 w 12088748"/>
                  <a:gd name="connsiteY316"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398347 w 12088748"/>
                  <a:gd name="connsiteY311" fmla="*/ 1037974 h 13444287"/>
                  <a:gd name="connsiteX312" fmla="*/ 10295953 w 12088748"/>
                  <a:gd name="connsiteY312" fmla="*/ 1126081 h 13444287"/>
                  <a:gd name="connsiteX313" fmla="*/ 10288809 w 12088748"/>
                  <a:gd name="connsiteY313" fmla="*/ 1216568 h 13444287"/>
                  <a:gd name="connsiteX314" fmla="*/ 10176890 w 12088748"/>
                  <a:gd name="connsiteY314" fmla="*/ 1488031 h 13444287"/>
                  <a:gd name="connsiteX315" fmla="*/ 9986390 w 12088748"/>
                  <a:gd name="connsiteY315"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295953 w 12088748"/>
                  <a:gd name="connsiteY311" fmla="*/ 1126081 h 13444287"/>
                  <a:gd name="connsiteX312" fmla="*/ 10288809 w 12088748"/>
                  <a:gd name="connsiteY312" fmla="*/ 1216568 h 13444287"/>
                  <a:gd name="connsiteX313" fmla="*/ 10176890 w 12088748"/>
                  <a:gd name="connsiteY313" fmla="*/ 1488031 h 13444287"/>
                  <a:gd name="connsiteX314" fmla="*/ 9986390 w 12088748"/>
                  <a:gd name="connsiteY314"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475737 w 12088748"/>
                  <a:gd name="connsiteY310" fmla="*/ 1028700 h 13444287"/>
                  <a:gd name="connsiteX311" fmla="*/ 10288809 w 12088748"/>
                  <a:gd name="connsiteY311" fmla="*/ 1216568 h 13444287"/>
                  <a:gd name="connsiteX312" fmla="*/ 10176890 w 12088748"/>
                  <a:gd name="connsiteY312" fmla="*/ 1488031 h 13444287"/>
                  <a:gd name="connsiteX313" fmla="*/ 9986390 w 12088748"/>
                  <a:gd name="connsiteY313"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36447 w 12088748"/>
                  <a:gd name="connsiteY308" fmla="*/ 680787 h 13444287"/>
                  <a:gd name="connsiteX309" fmla="*/ 10488834 w 12088748"/>
                  <a:gd name="connsiteY309" fmla="*/ 823662 h 13444287"/>
                  <a:gd name="connsiteX310" fmla="*/ 10288809 w 12088748"/>
                  <a:gd name="connsiteY310" fmla="*/ 1216568 h 13444287"/>
                  <a:gd name="connsiteX311" fmla="*/ 10176890 w 12088748"/>
                  <a:gd name="connsiteY311" fmla="*/ 1488031 h 13444287"/>
                  <a:gd name="connsiteX312" fmla="*/ 9986390 w 12088748"/>
                  <a:gd name="connsiteY312"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88834 w 12088748"/>
                  <a:gd name="connsiteY308" fmla="*/ 823662 h 13444287"/>
                  <a:gd name="connsiteX309" fmla="*/ 10288809 w 12088748"/>
                  <a:gd name="connsiteY309" fmla="*/ 1216568 h 13444287"/>
                  <a:gd name="connsiteX310" fmla="*/ 10176890 w 12088748"/>
                  <a:gd name="connsiteY310" fmla="*/ 1488031 h 13444287"/>
                  <a:gd name="connsiteX311" fmla="*/ 9986390 w 12088748"/>
                  <a:gd name="connsiteY311" fmla="*/ 2085724 h 13444287"/>
                  <a:gd name="connsiteX0" fmla="*/ 9986390 w 12088748"/>
                  <a:gd name="connsiteY0" fmla="*/ 2085724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88834 w 12088748"/>
                  <a:gd name="connsiteY308" fmla="*/ 823662 h 13444287"/>
                  <a:gd name="connsiteX309" fmla="*/ 10288809 w 12088748"/>
                  <a:gd name="connsiteY309" fmla="*/ 1216568 h 13444287"/>
                  <a:gd name="connsiteX310" fmla="*/ 9986390 w 12088748"/>
                  <a:gd name="connsiteY310" fmla="*/ 2085724 h 13444287"/>
                  <a:gd name="connsiteX0" fmla="*/ 10288809 w 12088748"/>
                  <a:gd name="connsiteY0" fmla="*/ 1216568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514099 h 13444287"/>
                  <a:gd name="connsiteX308" fmla="*/ 10488834 w 12088748"/>
                  <a:gd name="connsiteY308" fmla="*/ 823662 h 13444287"/>
                  <a:gd name="connsiteX309" fmla="*/ 10288809 w 12088748"/>
                  <a:gd name="connsiteY309" fmla="*/ 1216568 h 13444287"/>
                  <a:gd name="connsiteX0" fmla="*/ 10288809 w 12088748"/>
                  <a:gd name="connsiteY0" fmla="*/ 1216568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488834 w 12088748"/>
                  <a:gd name="connsiteY307" fmla="*/ 823662 h 13444287"/>
                  <a:gd name="connsiteX308" fmla="*/ 10288809 w 12088748"/>
                  <a:gd name="connsiteY308" fmla="*/ 1216568 h 13444287"/>
                  <a:gd name="connsiteX0" fmla="*/ 10288809 w 12088748"/>
                  <a:gd name="connsiteY0" fmla="*/ 1216568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307" fmla="*/ 10288809 w 12088748"/>
                  <a:gd name="connsiteY307" fmla="*/ 1216568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836687 w 12088748"/>
                  <a:gd name="connsiteY4" fmla="*/ 6172200 h 13444287"/>
                  <a:gd name="connsiteX5" fmla="*/ 2611659 w 12088748"/>
                  <a:gd name="connsiteY5" fmla="*/ 6255293 h 13444287"/>
                  <a:gd name="connsiteX6" fmla="*/ 2627137 w 12088748"/>
                  <a:gd name="connsiteY6" fmla="*/ 6381750 h 13444287"/>
                  <a:gd name="connsiteX7" fmla="*/ 2531887 w 12088748"/>
                  <a:gd name="connsiteY7" fmla="*/ 6629400 h 13444287"/>
                  <a:gd name="connsiteX8" fmla="*/ 2585465 w 12088748"/>
                  <a:gd name="connsiteY8" fmla="*/ 6745831 h 13444287"/>
                  <a:gd name="connsiteX9" fmla="*/ 2535459 w 12088748"/>
                  <a:gd name="connsiteY9" fmla="*/ 6805362 h 13444287"/>
                  <a:gd name="connsiteX10" fmla="*/ 2478309 w 12088748"/>
                  <a:gd name="connsiteY10" fmla="*/ 6914900 h 13444287"/>
                  <a:gd name="connsiteX11" fmla="*/ 2365199 w 12088748"/>
                  <a:gd name="connsiteY11" fmla="*/ 6955632 h 13444287"/>
                  <a:gd name="connsiteX12" fmla="*/ 2123503 w 12088748"/>
                  <a:gd name="connsiteY12" fmla="*/ 7181600 h 13444287"/>
                  <a:gd name="connsiteX13" fmla="*/ 2171128 w 12088748"/>
                  <a:gd name="connsiteY13" fmla="*/ 7484018 h 13444287"/>
                  <a:gd name="connsiteX14" fmla="*/ 2143743 w 12088748"/>
                  <a:gd name="connsiteY14" fmla="*/ 7560469 h 13444287"/>
                  <a:gd name="connsiteX15" fmla="*/ 1973484 w 12088748"/>
                  <a:gd name="connsiteY15" fmla="*/ 7636418 h 13444287"/>
                  <a:gd name="connsiteX16" fmla="*/ 1867519 w 12088748"/>
                  <a:gd name="connsiteY16" fmla="*/ 7774781 h 13444287"/>
                  <a:gd name="connsiteX17" fmla="*/ 1842515 w 12088748"/>
                  <a:gd name="connsiteY17" fmla="*/ 8017418 h 13444287"/>
                  <a:gd name="connsiteX18" fmla="*/ 1721072 w 12088748"/>
                  <a:gd name="connsiteY18" fmla="*/ 8081712 h 13444287"/>
                  <a:gd name="connsiteX19" fmla="*/ 1703212 w 12088748"/>
                  <a:gd name="connsiteY19" fmla="*/ 8224837 h 13444287"/>
                  <a:gd name="connsiteX20" fmla="*/ 1671065 w 12088748"/>
                  <a:gd name="connsiteY20" fmla="*/ 8443662 h 13444287"/>
                  <a:gd name="connsiteX21" fmla="*/ 1716309 w 12088748"/>
                  <a:gd name="connsiteY21" fmla="*/ 8586537 h 13444287"/>
                  <a:gd name="connsiteX22" fmla="*/ 1706784 w 12088748"/>
                  <a:gd name="connsiteY22" fmla="*/ 8705600 h 13444287"/>
                  <a:gd name="connsiteX23" fmla="*/ 1788937 w 12088748"/>
                  <a:gd name="connsiteY23" fmla="*/ 8896350 h 13444287"/>
                  <a:gd name="connsiteX24" fmla="*/ 1657969 w 12088748"/>
                  <a:gd name="connsiteY24" fmla="*/ 9346406 h 13444287"/>
                  <a:gd name="connsiteX25" fmla="*/ 1506759 w 12088748"/>
                  <a:gd name="connsiteY25" fmla="*/ 9431881 h 13444287"/>
                  <a:gd name="connsiteX26" fmla="*/ 1463897 w 12088748"/>
                  <a:gd name="connsiteY26" fmla="*/ 9615237 h 13444287"/>
                  <a:gd name="connsiteX27" fmla="*/ 1321022 w 12088748"/>
                  <a:gd name="connsiteY27" fmla="*/ 9681912 h 13444287"/>
                  <a:gd name="connsiteX28" fmla="*/ 1312687 w 12088748"/>
                  <a:gd name="connsiteY28" fmla="*/ 9772650 h 13444287"/>
                  <a:gd name="connsiteX29" fmla="*/ 1237678 w 12088748"/>
                  <a:gd name="connsiteY29" fmla="*/ 9903368 h 13444287"/>
                  <a:gd name="connsiteX30" fmla="*/ 1254347 w 12088748"/>
                  <a:gd name="connsiteY30" fmla="*/ 10084343 h 13444287"/>
                  <a:gd name="connsiteX31" fmla="*/ 1179337 w 12088748"/>
                  <a:gd name="connsiteY31" fmla="*/ 10248900 h 13444287"/>
                  <a:gd name="connsiteX32" fmla="*/ 932878 w 12088748"/>
                  <a:gd name="connsiteY32" fmla="*/ 10286750 h 13444287"/>
                  <a:gd name="connsiteX33" fmla="*/ 817387 w 12088748"/>
                  <a:gd name="connsiteY33" fmla="*/ 10401300 h 13444287"/>
                  <a:gd name="connsiteX34" fmla="*/ 678084 w 12088748"/>
                  <a:gd name="connsiteY34" fmla="*/ 10412956 h 13444287"/>
                  <a:gd name="connsiteX35" fmla="*/ 585215 w 12088748"/>
                  <a:gd name="connsiteY35" fmla="*/ 10477250 h 13444287"/>
                  <a:gd name="connsiteX36" fmla="*/ 497109 w 12088748"/>
                  <a:gd name="connsiteY36" fmla="*/ 10436768 h 13444287"/>
                  <a:gd name="connsiteX37" fmla="*/ 399478 w 12088748"/>
                  <a:gd name="connsiteY37" fmla="*/ 10443912 h 13444287"/>
                  <a:gd name="connsiteX38" fmla="*/ 301847 w 12088748"/>
                  <a:gd name="connsiteY38" fmla="*/ 10415337 h 13444287"/>
                  <a:gd name="connsiteX39" fmla="*/ 238743 w 12088748"/>
                  <a:gd name="connsiteY39" fmla="*/ 10467975 h 13444287"/>
                  <a:gd name="connsiteX40" fmla="*/ 17287 w 12088748"/>
                  <a:gd name="connsiteY40" fmla="*/ 10363200 h 13444287"/>
                  <a:gd name="connsiteX41" fmla="*/ 78009 w 12088748"/>
                  <a:gd name="connsiteY41" fmla="*/ 10541543 h 13444287"/>
                  <a:gd name="connsiteX42" fmla="*/ 11334 w 12088748"/>
                  <a:gd name="connsiteY42" fmla="*/ 10720137 h 13444287"/>
                  <a:gd name="connsiteX43" fmla="*/ 112537 w 12088748"/>
                  <a:gd name="connsiteY43" fmla="*/ 10989469 h 13444287"/>
                  <a:gd name="connsiteX44" fmla="*/ 8953 w 12088748"/>
                  <a:gd name="connsiteY44" fmla="*/ 11167812 h 13444287"/>
                  <a:gd name="connsiteX45" fmla="*/ 17287 w 12088748"/>
                  <a:gd name="connsiteY45" fmla="*/ 11353800 h 13444287"/>
                  <a:gd name="connsiteX46" fmla="*/ 158972 w 12088748"/>
                  <a:gd name="connsiteY46" fmla="*/ 11403556 h 13444287"/>
                  <a:gd name="connsiteX47" fmla="*/ 455437 w 12088748"/>
                  <a:gd name="connsiteY47" fmla="*/ 11430000 h 13444287"/>
                  <a:gd name="connsiteX48" fmla="*/ 623315 w 12088748"/>
                  <a:gd name="connsiteY48" fmla="*/ 11477375 h 13444287"/>
                  <a:gd name="connsiteX49" fmla="*/ 737615 w 12088748"/>
                  <a:gd name="connsiteY49" fmla="*/ 11422606 h 13444287"/>
                  <a:gd name="connsiteX50" fmla="*/ 912637 w 12088748"/>
                  <a:gd name="connsiteY50" fmla="*/ 11468100 h 13444287"/>
                  <a:gd name="connsiteX51" fmla="*/ 1078134 w 12088748"/>
                  <a:gd name="connsiteY51" fmla="*/ 11346406 h 13444287"/>
                  <a:gd name="connsiteX52" fmla="*/ 1155524 w 12088748"/>
                  <a:gd name="connsiteY52" fmla="*/ 11403807 h 13444287"/>
                  <a:gd name="connsiteX53" fmla="*/ 1294828 w 12088748"/>
                  <a:gd name="connsiteY53" fmla="*/ 11429750 h 13444287"/>
                  <a:gd name="connsiteX54" fmla="*/ 1466278 w 12088748"/>
                  <a:gd name="connsiteY54" fmla="*/ 11441656 h 13444287"/>
                  <a:gd name="connsiteX55" fmla="*/ 1552003 w 12088748"/>
                  <a:gd name="connsiteY55" fmla="*/ 11505950 h 13444287"/>
                  <a:gd name="connsiteX56" fmla="*/ 1652015 w 12088748"/>
                  <a:gd name="connsiteY56" fmla="*/ 11513093 h 13444287"/>
                  <a:gd name="connsiteX57" fmla="*/ 1731787 w 12088748"/>
                  <a:gd name="connsiteY57" fmla="*/ 11525250 h 13444287"/>
                  <a:gd name="connsiteX58" fmla="*/ 1659159 w 12088748"/>
                  <a:gd name="connsiteY58" fmla="*/ 11670256 h 13444287"/>
                  <a:gd name="connsiteX59" fmla="*/ 1693687 w 12088748"/>
                  <a:gd name="connsiteY59" fmla="*/ 11925300 h 13444287"/>
                  <a:gd name="connsiteX60" fmla="*/ 1871090 w 12088748"/>
                  <a:gd name="connsiteY60" fmla="*/ 12063162 h 13444287"/>
                  <a:gd name="connsiteX61" fmla="*/ 1993724 w 12088748"/>
                  <a:gd name="connsiteY61" fmla="*/ 11989594 h 13444287"/>
                  <a:gd name="connsiteX62" fmla="*/ 2066353 w 12088748"/>
                  <a:gd name="connsiteY62" fmla="*/ 12036968 h 13444287"/>
                  <a:gd name="connsiteX63" fmla="*/ 2142553 w 12088748"/>
                  <a:gd name="connsiteY63" fmla="*/ 11967912 h 13444287"/>
                  <a:gd name="connsiteX64" fmla="*/ 2242565 w 12088748"/>
                  <a:gd name="connsiteY64" fmla="*/ 11991725 h 13444287"/>
                  <a:gd name="connsiteX65" fmla="*/ 2473547 w 12088748"/>
                  <a:gd name="connsiteY65" fmla="*/ 11941718 h 13444287"/>
                  <a:gd name="connsiteX66" fmla="*/ 2524743 w 12088748"/>
                  <a:gd name="connsiteY66" fmla="*/ 11832431 h 13444287"/>
                  <a:gd name="connsiteX67" fmla="*/ 2893837 w 12088748"/>
                  <a:gd name="connsiteY67" fmla="*/ 11963400 h 13444287"/>
                  <a:gd name="connsiteX68" fmla="*/ 2983134 w 12088748"/>
                  <a:gd name="connsiteY68" fmla="*/ 11951243 h 13444287"/>
                  <a:gd name="connsiteX69" fmla="*/ 3084337 w 12088748"/>
                  <a:gd name="connsiteY69" fmla="*/ 12115800 h 13444287"/>
                  <a:gd name="connsiteX70" fmla="*/ 3323653 w 12088748"/>
                  <a:gd name="connsiteY70" fmla="*/ 12060781 h 13444287"/>
                  <a:gd name="connsiteX71" fmla="*/ 3433190 w 12088748"/>
                  <a:gd name="connsiteY71" fmla="*/ 12129837 h 13444287"/>
                  <a:gd name="connsiteX72" fmla="*/ 3586781 w 12088748"/>
                  <a:gd name="connsiteY72" fmla="*/ 12199144 h 13444287"/>
                  <a:gd name="connsiteX73" fmla="*/ 3522487 w 12088748"/>
                  <a:gd name="connsiteY73" fmla="*/ 12320588 h 13444287"/>
                  <a:gd name="connsiteX74" fmla="*/ 3607022 w 12088748"/>
                  <a:gd name="connsiteY74" fmla="*/ 12525125 h 13444287"/>
                  <a:gd name="connsiteX75" fmla="*/ 3560587 w 12088748"/>
                  <a:gd name="connsiteY75" fmla="*/ 12706350 h 13444287"/>
                  <a:gd name="connsiteX76" fmla="*/ 3545109 w 12088748"/>
                  <a:gd name="connsiteY76" fmla="*/ 12920412 h 13444287"/>
                  <a:gd name="connsiteX77" fmla="*/ 3636787 w 12088748"/>
                  <a:gd name="connsiteY77" fmla="*/ 13144500 h 13444287"/>
                  <a:gd name="connsiteX78" fmla="*/ 3922537 w 12088748"/>
                  <a:gd name="connsiteY78" fmla="*/ 13373100 h 13444287"/>
                  <a:gd name="connsiteX79" fmla="*/ 4514278 w 12088748"/>
                  <a:gd name="connsiteY79" fmla="*/ 13444287 h 13444287"/>
                  <a:gd name="connsiteX80" fmla="*/ 4549996 w 12088748"/>
                  <a:gd name="connsiteY80" fmla="*/ 13375230 h 13444287"/>
                  <a:gd name="connsiteX81" fmla="*/ 4208287 w 12088748"/>
                  <a:gd name="connsiteY81" fmla="*/ 13087350 h 13444287"/>
                  <a:gd name="connsiteX82" fmla="*/ 4635722 w 12088748"/>
                  <a:gd name="connsiteY82" fmla="*/ 13201400 h 13444287"/>
                  <a:gd name="connsiteX83" fmla="*/ 4951237 w 12088748"/>
                  <a:gd name="connsiteY83" fmla="*/ 13201650 h 13444287"/>
                  <a:gd name="connsiteX84" fmla="*/ 5052440 w 12088748"/>
                  <a:gd name="connsiteY84" fmla="*/ 12991850 h 13444287"/>
                  <a:gd name="connsiteX85" fmla="*/ 5011959 w 12088748"/>
                  <a:gd name="connsiteY85" fmla="*/ 12918031 h 13444287"/>
                  <a:gd name="connsiteX86" fmla="*/ 5008387 w 12088748"/>
                  <a:gd name="connsiteY86" fmla="*/ 12611100 h 13444287"/>
                  <a:gd name="connsiteX87" fmla="*/ 5084587 w 12088748"/>
                  <a:gd name="connsiteY87" fmla="*/ 12496800 h 13444287"/>
                  <a:gd name="connsiteX88" fmla="*/ 5046487 w 12088748"/>
                  <a:gd name="connsiteY88" fmla="*/ 12158663 h 13444287"/>
                  <a:gd name="connsiteX89" fmla="*/ 5375100 w 12088748"/>
                  <a:gd name="connsiteY89" fmla="*/ 12030075 h 13444287"/>
                  <a:gd name="connsiteX90" fmla="*/ 5656087 w 12088748"/>
                  <a:gd name="connsiteY90" fmla="*/ 12113420 h 13444287"/>
                  <a:gd name="connsiteX91" fmla="*/ 5541787 w 12088748"/>
                  <a:gd name="connsiteY91" fmla="*/ 11182350 h 13444287"/>
                  <a:gd name="connsiteX92" fmla="*/ 5602510 w 12088748"/>
                  <a:gd name="connsiteY92" fmla="*/ 10655843 h 13444287"/>
                  <a:gd name="connsiteX93" fmla="*/ 5485827 w 12088748"/>
                  <a:gd name="connsiteY93" fmla="*/ 10596312 h 13444287"/>
                  <a:gd name="connsiteX94" fmla="*/ 5602509 w 12088748"/>
                  <a:gd name="connsiteY94" fmla="*/ 10634413 h 13444287"/>
                  <a:gd name="connsiteX95" fmla="*/ 5628703 w 12088748"/>
                  <a:gd name="connsiteY95" fmla="*/ 10093868 h 13444287"/>
                  <a:gd name="connsiteX96" fmla="*/ 5715618 w 12088748"/>
                  <a:gd name="connsiteY96" fmla="*/ 9708356 h 13444287"/>
                  <a:gd name="connsiteX97" fmla="*/ 5847778 w 12088748"/>
                  <a:gd name="connsiteY97" fmla="*/ 9341393 h 13444287"/>
                  <a:gd name="connsiteX98" fmla="*/ 5938265 w 12088748"/>
                  <a:gd name="connsiteY98" fmla="*/ 9129462 h 13444287"/>
                  <a:gd name="connsiteX99" fmla="*/ 5776340 w 12088748"/>
                  <a:gd name="connsiteY99" fmla="*/ 9262812 h 13444287"/>
                  <a:gd name="connsiteX100" fmla="*/ 5940647 w 12088748"/>
                  <a:gd name="connsiteY100" fmla="*/ 9069931 h 13444287"/>
                  <a:gd name="connsiteX101" fmla="*/ 5972794 w 12088748"/>
                  <a:gd name="connsiteY101" fmla="*/ 8889207 h 13444287"/>
                  <a:gd name="connsiteX102" fmla="*/ 5976365 w 12088748"/>
                  <a:gd name="connsiteY102" fmla="*/ 9019924 h 13444287"/>
                  <a:gd name="connsiteX103" fmla="*/ 6458567 w 12088748"/>
                  <a:gd name="connsiteY103" fmla="*/ 8134350 h 13444287"/>
                  <a:gd name="connsiteX104" fmla="*/ 6221634 w 12088748"/>
                  <a:gd name="connsiteY104" fmla="*/ 8034088 h 13444287"/>
                  <a:gd name="connsiteX105" fmla="*/ 6443090 w 12088748"/>
                  <a:gd name="connsiteY105" fmla="*/ 8043612 h 13444287"/>
                  <a:gd name="connsiteX106" fmla="*/ 6713363 w 12088748"/>
                  <a:gd name="connsiteY106" fmla="*/ 8007893 h 13444287"/>
                  <a:gd name="connsiteX107" fmla="*/ 6872907 w 12088748"/>
                  <a:gd name="connsiteY107" fmla="*/ 7965031 h 13444287"/>
                  <a:gd name="connsiteX108" fmla="*/ 6802659 w 12088748"/>
                  <a:gd name="connsiteY108" fmla="*/ 7905500 h 13444287"/>
                  <a:gd name="connsiteX109" fmla="*/ 6894339 w 12088748"/>
                  <a:gd name="connsiteY109" fmla="*/ 7779544 h 13444287"/>
                  <a:gd name="connsiteX110" fmla="*/ 6997921 w 12088748"/>
                  <a:gd name="connsiteY110" fmla="*/ 7800725 h 13444287"/>
                  <a:gd name="connsiteX111" fmla="*/ 7034832 w 12088748"/>
                  <a:gd name="connsiteY111" fmla="*/ 7726908 h 13444287"/>
                  <a:gd name="connsiteX112" fmla="*/ 6961013 w 12088748"/>
                  <a:gd name="connsiteY112" fmla="*/ 7626893 h 13444287"/>
                  <a:gd name="connsiteX113" fmla="*/ 6927676 w 12088748"/>
                  <a:gd name="connsiteY113" fmla="*/ 7529262 h 13444287"/>
                  <a:gd name="connsiteX114" fmla="*/ 6837187 w 12088748"/>
                  <a:gd name="connsiteY114" fmla="*/ 7524750 h 13444287"/>
                  <a:gd name="connsiteX115" fmla="*/ 6763369 w 12088748"/>
                  <a:gd name="connsiteY115" fmla="*/ 7607843 h 13444287"/>
                  <a:gd name="connsiteX116" fmla="*/ 6627637 w 12088748"/>
                  <a:gd name="connsiteY116" fmla="*/ 7620000 h 13444287"/>
                  <a:gd name="connsiteX117" fmla="*/ 6687169 w 12088748"/>
                  <a:gd name="connsiteY117" fmla="*/ 7550693 h 13444287"/>
                  <a:gd name="connsiteX118" fmla="*/ 6699076 w 12088748"/>
                  <a:gd name="connsiteY118" fmla="*/ 7462587 h 13444287"/>
                  <a:gd name="connsiteX119" fmla="*/ 6720506 w 12088748"/>
                  <a:gd name="connsiteY119" fmla="*/ 7400674 h 13444287"/>
                  <a:gd name="connsiteX120" fmla="*/ 6684787 w 12088748"/>
                  <a:gd name="connsiteY120" fmla="*/ 7334250 h 13444287"/>
                  <a:gd name="connsiteX121" fmla="*/ 6620494 w 12088748"/>
                  <a:gd name="connsiteY121" fmla="*/ 7364956 h 13444287"/>
                  <a:gd name="connsiteX122" fmla="*/ 6618112 w 12088748"/>
                  <a:gd name="connsiteY122" fmla="*/ 7284244 h 13444287"/>
                  <a:gd name="connsiteX123" fmla="*/ 6837188 w 12088748"/>
                  <a:gd name="connsiteY123" fmla="*/ 7176837 h 13444287"/>
                  <a:gd name="connsiteX124" fmla="*/ 6801469 w 12088748"/>
                  <a:gd name="connsiteY124" fmla="*/ 7022056 h 13444287"/>
                  <a:gd name="connsiteX125" fmla="*/ 6877669 w 12088748"/>
                  <a:gd name="connsiteY125" fmla="*/ 7005387 h 13444287"/>
                  <a:gd name="connsiteX126" fmla="*/ 6856237 w 12088748"/>
                  <a:gd name="connsiteY126" fmla="*/ 6915150 h 13444287"/>
                  <a:gd name="connsiteX127" fmla="*/ 6961013 w 12088748"/>
                  <a:gd name="connsiteY127" fmla="*/ 6917281 h 13444287"/>
                  <a:gd name="connsiteX128" fmla="*/ 7003876 w 12088748"/>
                  <a:gd name="connsiteY128" fmla="*/ 6836318 h 13444287"/>
                  <a:gd name="connsiteX129" fmla="*/ 7106269 w 12088748"/>
                  <a:gd name="connsiteY129" fmla="*/ 6869656 h 13444287"/>
                  <a:gd name="connsiteX130" fmla="*/ 7180088 w 12088748"/>
                  <a:gd name="connsiteY130" fmla="*/ 6972050 h 13444287"/>
                  <a:gd name="connsiteX131" fmla="*/ 7246763 w 12088748"/>
                  <a:gd name="connsiteY131" fmla="*/ 6912518 h 13444287"/>
                  <a:gd name="connsiteX132" fmla="*/ 7187232 w 12088748"/>
                  <a:gd name="connsiteY132" fmla="*/ 6776787 h 13444287"/>
                  <a:gd name="connsiteX133" fmla="*/ 7244381 w 12088748"/>
                  <a:gd name="connsiteY133" fmla="*/ 6829424 h 13444287"/>
                  <a:gd name="connsiteX134" fmla="*/ 7361063 w 12088748"/>
                  <a:gd name="connsiteY134" fmla="*/ 6867275 h 13444287"/>
                  <a:gd name="connsiteX135" fmla="*/ 7434882 w 12088748"/>
                  <a:gd name="connsiteY135" fmla="*/ 6938964 h 13444287"/>
                  <a:gd name="connsiteX136" fmla="*/ 7403926 w 12088748"/>
                  <a:gd name="connsiteY136" fmla="*/ 7077076 h 13444287"/>
                  <a:gd name="connsiteX137" fmla="*/ 7475363 w 12088748"/>
                  <a:gd name="connsiteY137" fmla="*/ 7041357 h 13444287"/>
                  <a:gd name="connsiteX138" fmla="*/ 7465837 w 12088748"/>
                  <a:gd name="connsiteY138" fmla="*/ 7010400 h 13444287"/>
                  <a:gd name="connsiteX139" fmla="*/ 7542038 w 12088748"/>
                  <a:gd name="connsiteY139" fmla="*/ 7096126 h 13444287"/>
                  <a:gd name="connsiteX140" fmla="*/ 7477744 w 12088748"/>
                  <a:gd name="connsiteY140" fmla="*/ 7177089 h 13444287"/>
                  <a:gd name="connsiteX141" fmla="*/ 7542037 w 12088748"/>
                  <a:gd name="connsiteY141" fmla="*/ 7258050 h 13444287"/>
                  <a:gd name="connsiteX142" fmla="*/ 7468219 w 12088748"/>
                  <a:gd name="connsiteY142" fmla="*/ 7277101 h 13444287"/>
                  <a:gd name="connsiteX143" fmla="*/ 7375351 w 12088748"/>
                  <a:gd name="connsiteY143" fmla="*/ 7229476 h 13444287"/>
                  <a:gd name="connsiteX144" fmla="*/ 7327726 w 12088748"/>
                  <a:gd name="connsiteY144" fmla="*/ 7339014 h 13444287"/>
                  <a:gd name="connsiteX145" fmla="*/ 7403926 w 12088748"/>
                  <a:gd name="connsiteY145" fmla="*/ 7358064 h 13444287"/>
                  <a:gd name="connsiteX146" fmla="*/ 7458694 w 12088748"/>
                  <a:gd name="connsiteY146" fmla="*/ 7417595 h 13444287"/>
                  <a:gd name="connsiteX147" fmla="*/ 7484888 w 12088748"/>
                  <a:gd name="connsiteY147" fmla="*/ 7448300 h 13444287"/>
                  <a:gd name="connsiteX148" fmla="*/ 7505128 w 12088748"/>
                  <a:gd name="connsiteY148" fmla="*/ 7400673 h 13444287"/>
                  <a:gd name="connsiteX149" fmla="*/ 7563469 w 12088748"/>
                  <a:gd name="connsiteY149" fmla="*/ 7462839 h 13444287"/>
                  <a:gd name="connsiteX150" fmla="*/ 7656338 w 12088748"/>
                  <a:gd name="connsiteY150" fmla="*/ 7548564 h 13444287"/>
                  <a:gd name="connsiteX151" fmla="*/ 7656338 w 12088748"/>
                  <a:gd name="connsiteY151" fmla="*/ 7443789 h 13444287"/>
                  <a:gd name="connsiteX152" fmla="*/ 7830168 w 12088748"/>
                  <a:gd name="connsiteY152" fmla="*/ 7539038 h 13444287"/>
                  <a:gd name="connsiteX153" fmla="*/ 7723013 w 12088748"/>
                  <a:gd name="connsiteY153" fmla="*/ 7303295 h 13444287"/>
                  <a:gd name="connsiteX154" fmla="*/ 7725394 w 12088748"/>
                  <a:gd name="connsiteY154" fmla="*/ 7167564 h 13444287"/>
                  <a:gd name="connsiteX155" fmla="*/ 7630144 w 12088748"/>
                  <a:gd name="connsiteY155" fmla="*/ 7138989 h 13444287"/>
                  <a:gd name="connsiteX156" fmla="*/ 7694437 w 12088748"/>
                  <a:gd name="connsiteY156" fmla="*/ 6972300 h 13444287"/>
                  <a:gd name="connsiteX157" fmla="*/ 8392144 w 12088748"/>
                  <a:gd name="connsiteY157" fmla="*/ 6586539 h 13444287"/>
                  <a:gd name="connsiteX158" fmla="*/ 8720757 w 12088748"/>
                  <a:gd name="connsiteY158" fmla="*/ 6524626 h 13444287"/>
                  <a:gd name="connsiteX159" fmla="*/ 8739807 w 12088748"/>
                  <a:gd name="connsiteY159" fmla="*/ 6629401 h 13444287"/>
                  <a:gd name="connsiteX160" fmla="*/ 8813626 w 12088748"/>
                  <a:gd name="connsiteY160" fmla="*/ 6634164 h 13444287"/>
                  <a:gd name="connsiteX161" fmla="*/ 8789812 w 12088748"/>
                  <a:gd name="connsiteY161" fmla="*/ 6481762 h 13444287"/>
                  <a:gd name="connsiteX162" fmla="*/ 9332737 w 12088748"/>
                  <a:gd name="connsiteY162" fmla="*/ 6477000 h 13444287"/>
                  <a:gd name="connsiteX163" fmla="*/ 9520856 w 12088748"/>
                  <a:gd name="connsiteY163" fmla="*/ 6426993 h 13444287"/>
                  <a:gd name="connsiteX164" fmla="*/ 9647062 w 12088748"/>
                  <a:gd name="connsiteY164" fmla="*/ 6231731 h 13444287"/>
                  <a:gd name="connsiteX165" fmla="*/ 9923287 w 12088748"/>
                  <a:gd name="connsiteY165" fmla="*/ 6267450 h 13444287"/>
                  <a:gd name="connsiteX166" fmla="*/ 9887569 w 12088748"/>
                  <a:gd name="connsiteY166" fmla="*/ 6353176 h 13444287"/>
                  <a:gd name="connsiteX167" fmla="*/ 9744694 w 12088748"/>
                  <a:gd name="connsiteY167" fmla="*/ 6367464 h 13444287"/>
                  <a:gd name="connsiteX168" fmla="*/ 9813749 w 12088748"/>
                  <a:gd name="connsiteY168" fmla="*/ 6422231 h 13444287"/>
                  <a:gd name="connsiteX169" fmla="*/ 9682782 w 12088748"/>
                  <a:gd name="connsiteY169" fmla="*/ 6450807 h 13444287"/>
                  <a:gd name="connsiteX170" fmla="*/ 9556576 w 12088748"/>
                  <a:gd name="connsiteY170" fmla="*/ 6441282 h 13444287"/>
                  <a:gd name="connsiteX171" fmla="*/ 9470850 w 12088748"/>
                  <a:gd name="connsiteY171" fmla="*/ 6477000 h 13444287"/>
                  <a:gd name="connsiteX172" fmla="*/ 9439894 w 12088748"/>
                  <a:gd name="connsiteY172" fmla="*/ 6781801 h 13444287"/>
                  <a:gd name="connsiteX173" fmla="*/ 9601819 w 12088748"/>
                  <a:gd name="connsiteY173" fmla="*/ 6815138 h 13444287"/>
                  <a:gd name="connsiteX174" fmla="*/ 9808987 w 12088748"/>
                  <a:gd name="connsiteY174" fmla="*/ 6629400 h 13444287"/>
                  <a:gd name="connsiteX175" fmla="*/ 9847088 w 12088748"/>
                  <a:gd name="connsiteY175" fmla="*/ 6727032 h 13444287"/>
                  <a:gd name="connsiteX176" fmla="*/ 9994726 w 12088748"/>
                  <a:gd name="connsiteY176" fmla="*/ 6650832 h 13444287"/>
                  <a:gd name="connsiteX177" fmla="*/ 9894713 w 12088748"/>
                  <a:gd name="connsiteY177" fmla="*/ 6888958 h 13444287"/>
                  <a:gd name="connsiteX178" fmla="*/ 10037588 w 12088748"/>
                  <a:gd name="connsiteY178" fmla="*/ 6831807 h 13444287"/>
                  <a:gd name="connsiteX179" fmla="*/ 10004251 w 12088748"/>
                  <a:gd name="connsiteY179" fmla="*/ 6919914 h 13444287"/>
                  <a:gd name="connsiteX180" fmla="*/ 10235232 w 12088748"/>
                  <a:gd name="connsiteY180" fmla="*/ 6917532 h 13444287"/>
                  <a:gd name="connsiteX181" fmla="*/ 10075687 w 12088748"/>
                  <a:gd name="connsiteY181" fmla="*/ 6972300 h 13444287"/>
                  <a:gd name="connsiteX182" fmla="*/ 9966151 w 12088748"/>
                  <a:gd name="connsiteY182" fmla="*/ 7029451 h 13444287"/>
                  <a:gd name="connsiteX183" fmla="*/ 9847088 w 12088748"/>
                  <a:gd name="connsiteY183" fmla="*/ 7143751 h 13444287"/>
                  <a:gd name="connsiteX184" fmla="*/ 9882806 w 12088748"/>
                  <a:gd name="connsiteY184" fmla="*/ 7203281 h 13444287"/>
                  <a:gd name="connsiteX185" fmla="*/ 9925669 w 12088748"/>
                  <a:gd name="connsiteY185" fmla="*/ 7253289 h 13444287"/>
                  <a:gd name="connsiteX186" fmla="*/ 10004251 w 12088748"/>
                  <a:gd name="connsiteY186" fmla="*/ 7219951 h 13444287"/>
                  <a:gd name="connsiteX187" fmla="*/ 10016156 w 12088748"/>
                  <a:gd name="connsiteY187" fmla="*/ 7281862 h 13444287"/>
                  <a:gd name="connsiteX188" fmla="*/ 10130457 w 12088748"/>
                  <a:gd name="connsiteY188" fmla="*/ 7143751 h 13444287"/>
                  <a:gd name="connsiteX189" fmla="*/ 10166176 w 12088748"/>
                  <a:gd name="connsiteY189" fmla="*/ 7289007 h 13444287"/>
                  <a:gd name="connsiteX190" fmla="*/ 10261426 w 12088748"/>
                  <a:gd name="connsiteY190" fmla="*/ 7172326 h 13444287"/>
                  <a:gd name="connsiteX191" fmla="*/ 10287619 w 12088748"/>
                  <a:gd name="connsiteY191" fmla="*/ 7334250 h 13444287"/>
                  <a:gd name="connsiteX192" fmla="*/ 10361437 w 12088748"/>
                  <a:gd name="connsiteY192" fmla="*/ 7410450 h 13444287"/>
                  <a:gd name="connsiteX193" fmla="*/ 10151887 w 12088748"/>
                  <a:gd name="connsiteY193" fmla="*/ 7524750 h 13444287"/>
                  <a:gd name="connsiteX194" fmla="*/ 10304288 w 12088748"/>
                  <a:gd name="connsiteY194" fmla="*/ 7674770 h 13444287"/>
                  <a:gd name="connsiteX195" fmla="*/ 10335244 w 12088748"/>
                  <a:gd name="connsiteY195" fmla="*/ 7577139 h 13444287"/>
                  <a:gd name="connsiteX196" fmla="*/ 10406680 w 12088748"/>
                  <a:gd name="connsiteY196" fmla="*/ 7665244 h 13444287"/>
                  <a:gd name="connsiteX197" fmla="*/ 10528126 w 12088748"/>
                  <a:gd name="connsiteY197" fmla="*/ 7624764 h 13444287"/>
                  <a:gd name="connsiteX198" fmla="*/ 10532887 w 12088748"/>
                  <a:gd name="connsiteY198" fmla="*/ 7710488 h 13444287"/>
                  <a:gd name="connsiteX199" fmla="*/ 10530506 w 12088748"/>
                  <a:gd name="connsiteY199" fmla="*/ 7808118 h 13444287"/>
                  <a:gd name="connsiteX200" fmla="*/ 10640043 w 12088748"/>
                  <a:gd name="connsiteY200" fmla="*/ 7770019 h 13444287"/>
                  <a:gd name="connsiteX201" fmla="*/ 10680526 w 12088748"/>
                  <a:gd name="connsiteY201" fmla="*/ 8008145 h 13444287"/>
                  <a:gd name="connsiteX202" fmla="*/ 10818637 w 12088748"/>
                  <a:gd name="connsiteY202" fmla="*/ 8039100 h 13444287"/>
                  <a:gd name="connsiteX203" fmla="*/ 10832925 w 12088748"/>
                  <a:gd name="connsiteY203" fmla="*/ 7748588 h 13444287"/>
                  <a:gd name="connsiteX204" fmla="*/ 10923413 w 12088748"/>
                  <a:gd name="connsiteY204" fmla="*/ 7724776 h 13444287"/>
                  <a:gd name="connsiteX205" fmla="*/ 10992469 w 12088748"/>
                  <a:gd name="connsiteY205" fmla="*/ 7553325 h 13444287"/>
                  <a:gd name="connsiteX206" fmla="*/ 10954369 w 12088748"/>
                  <a:gd name="connsiteY206" fmla="*/ 7424739 h 13444287"/>
                  <a:gd name="connsiteX207" fmla="*/ 10859119 w 12088748"/>
                  <a:gd name="connsiteY207" fmla="*/ 7412831 h 13444287"/>
                  <a:gd name="connsiteX208" fmla="*/ 10906743 w 12088748"/>
                  <a:gd name="connsiteY208" fmla="*/ 7293769 h 13444287"/>
                  <a:gd name="connsiteX209" fmla="*/ 10801969 w 12088748"/>
                  <a:gd name="connsiteY209" fmla="*/ 7222332 h 13444287"/>
                  <a:gd name="connsiteX210" fmla="*/ 10761487 w 12088748"/>
                  <a:gd name="connsiteY210" fmla="*/ 6991350 h 13444287"/>
                  <a:gd name="connsiteX211" fmla="*/ 10443987 w 12088748"/>
                  <a:gd name="connsiteY211" fmla="*/ 6953250 h 13444287"/>
                  <a:gd name="connsiteX212" fmla="*/ 10513838 w 12088748"/>
                  <a:gd name="connsiteY212" fmla="*/ 6848476 h 13444287"/>
                  <a:gd name="connsiteX213" fmla="*/ 10637663 w 12088748"/>
                  <a:gd name="connsiteY213" fmla="*/ 6829426 h 13444287"/>
                  <a:gd name="connsiteX214" fmla="*/ 10647187 w 12088748"/>
                  <a:gd name="connsiteY214" fmla="*/ 6743700 h 13444287"/>
                  <a:gd name="connsiteX215" fmla="*/ 10859912 w 12088748"/>
                  <a:gd name="connsiteY215" fmla="*/ 6832600 h 13444287"/>
                  <a:gd name="connsiteX216" fmla="*/ 10875787 w 12088748"/>
                  <a:gd name="connsiteY216" fmla="*/ 6610350 h 13444287"/>
                  <a:gd name="connsiteX217" fmla="*/ 10666237 w 12088748"/>
                  <a:gd name="connsiteY217" fmla="*/ 6705600 h 13444287"/>
                  <a:gd name="connsiteX218" fmla="*/ 10590037 w 12088748"/>
                  <a:gd name="connsiteY218" fmla="*/ 6477000 h 13444287"/>
                  <a:gd name="connsiteX219" fmla="*/ 10361437 w 12088748"/>
                  <a:gd name="connsiteY219" fmla="*/ 6686550 h 13444287"/>
                  <a:gd name="connsiteX220" fmla="*/ 10374138 w 12088748"/>
                  <a:gd name="connsiteY220" fmla="*/ 6521451 h 13444287"/>
                  <a:gd name="connsiteX221" fmla="*/ 10386837 w 12088748"/>
                  <a:gd name="connsiteY221" fmla="*/ 6397625 h 13444287"/>
                  <a:gd name="connsiteX222" fmla="*/ 10331672 w 12088748"/>
                  <a:gd name="connsiteY222" fmla="*/ 6369593 h 13444287"/>
                  <a:gd name="connsiteX223" fmla="*/ 10278888 w 12088748"/>
                  <a:gd name="connsiteY223" fmla="*/ 6384926 h 13444287"/>
                  <a:gd name="connsiteX224" fmla="*/ 10158237 w 12088748"/>
                  <a:gd name="connsiteY224" fmla="*/ 6169025 h 13444287"/>
                  <a:gd name="connsiteX225" fmla="*/ 10323338 w 12088748"/>
                  <a:gd name="connsiteY225" fmla="*/ 6207126 h 13444287"/>
                  <a:gd name="connsiteX226" fmla="*/ 10564638 w 12088748"/>
                  <a:gd name="connsiteY226" fmla="*/ 6207126 h 13444287"/>
                  <a:gd name="connsiteX227" fmla="*/ 10694812 w 12088748"/>
                  <a:gd name="connsiteY227" fmla="*/ 6067425 h 13444287"/>
                  <a:gd name="connsiteX228" fmla="*/ 10593213 w 12088748"/>
                  <a:gd name="connsiteY228" fmla="*/ 5956301 h 13444287"/>
                  <a:gd name="connsiteX229" fmla="*/ 10380487 w 12088748"/>
                  <a:gd name="connsiteY229" fmla="*/ 5908675 h 13444287"/>
                  <a:gd name="connsiteX230" fmla="*/ 10561462 w 12088748"/>
                  <a:gd name="connsiteY230" fmla="*/ 5778500 h 13444287"/>
                  <a:gd name="connsiteX231" fmla="*/ 10507488 w 12088748"/>
                  <a:gd name="connsiteY231" fmla="*/ 5661026 h 13444287"/>
                  <a:gd name="connsiteX232" fmla="*/ 10561463 w 12088748"/>
                  <a:gd name="connsiteY232" fmla="*/ 5540376 h 13444287"/>
                  <a:gd name="connsiteX233" fmla="*/ 10523362 w 12088748"/>
                  <a:gd name="connsiteY233" fmla="*/ 5537200 h 13444287"/>
                  <a:gd name="connsiteX234" fmla="*/ 10488438 w 12088748"/>
                  <a:gd name="connsiteY234" fmla="*/ 5461001 h 13444287"/>
                  <a:gd name="connsiteX235" fmla="*/ 10329687 w 12088748"/>
                  <a:gd name="connsiteY235" fmla="*/ 5308600 h 13444287"/>
                  <a:gd name="connsiteX236" fmla="*/ 10599563 w 12088748"/>
                  <a:gd name="connsiteY236" fmla="*/ 5413376 h 13444287"/>
                  <a:gd name="connsiteX237" fmla="*/ 10742437 w 12088748"/>
                  <a:gd name="connsiteY237" fmla="*/ 5372100 h 13444287"/>
                  <a:gd name="connsiteX238" fmla="*/ 10717038 w 12088748"/>
                  <a:gd name="connsiteY238" fmla="*/ 5619751 h 13444287"/>
                  <a:gd name="connsiteX239" fmla="*/ 10894837 w 12088748"/>
                  <a:gd name="connsiteY239" fmla="*/ 5657850 h 13444287"/>
                  <a:gd name="connsiteX240" fmla="*/ 10951988 w 12088748"/>
                  <a:gd name="connsiteY240" fmla="*/ 5483226 h 13444287"/>
                  <a:gd name="connsiteX241" fmla="*/ 10993262 w 12088748"/>
                  <a:gd name="connsiteY241" fmla="*/ 5254625 h 13444287"/>
                  <a:gd name="connsiteX242" fmla="*/ 10913888 w 12088748"/>
                  <a:gd name="connsiteY242" fmla="*/ 5051426 h 13444287"/>
                  <a:gd name="connsiteX243" fmla="*/ 10856737 w 12088748"/>
                  <a:gd name="connsiteY243" fmla="*/ 4953000 h 13444287"/>
                  <a:gd name="connsiteX244" fmla="*/ 10777363 w 12088748"/>
                  <a:gd name="connsiteY244" fmla="*/ 5070476 h 13444287"/>
                  <a:gd name="connsiteX245" fmla="*/ 10707513 w 12088748"/>
                  <a:gd name="connsiteY245" fmla="*/ 5029201 h 13444287"/>
                  <a:gd name="connsiteX246" fmla="*/ 10675763 w 12088748"/>
                  <a:gd name="connsiteY246" fmla="*/ 5149851 h 13444287"/>
                  <a:gd name="connsiteX247" fmla="*/ 10574162 w 12088748"/>
                  <a:gd name="connsiteY247" fmla="*/ 5153025 h 13444287"/>
                  <a:gd name="connsiteX248" fmla="*/ 10494787 w 12088748"/>
                  <a:gd name="connsiteY248" fmla="*/ 5010150 h 13444287"/>
                  <a:gd name="connsiteX249" fmla="*/ 10456687 w 12088748"/>
                  <a:gd name="connsiteY249" fmla="*/ 4857750 h 13444287"/>
                  <a:gd name="connsiteX250" fmla="*/ 10240787 w 12088748"/>
                  <a:gd name="connsiteY250" fmla="*/ 4860925 h 13444287"/>
                  <a:gd name="connsiteX251" fmla="*/ 10266187 w 12088748"/>
                  <a:gd name="connsiteY251" fmla="*/ 5086350 h 13444287"/>
                  <a:gd name="connsiteX252" fmla="*/ 10228088 w 12088748"/>
                  <a:gd name="connsiteY252" fmla="*/ 4892676 h 13444287"/>
                  <a:gd name="connsiteX253" fmla="*/ 10183637 w 12088748"/>
                  <a:gd name="connsiteY253" fmla="*/ 4905375 h 13444287"/>
                  <a:gd name="connsiteX254" fmla="*/ 10113787 w 12088748"/>
                  <a:gd name="connsiteY254" fmla="*/ 4794250 h 13444287"/>
                  <a:gd name="connsiteX255" fmla="*/ 10018538 w 12088748"/>
                  <a:gd name="connsiteY255" fmla="*/ 4864101 h 13444287"/>
                  <a:gd name="connsiteX256" fmla="*/ 9862962 w 12088748"/>
                  <a:gd name="connsiteY256" fmla="*/ 4991100 h 13444287"/>
                  <a:gd name="connsiteX257" fmla="*/ 10228087 w 12088748"/>
                  <a:gd name="connsiteY257" fmla="*/ 4657725 h 13444287"/>
                  <a:gd name="connsiteX258" fmla="*/ 10372550 w 12088748"/>
                  <a:gd name="connsiteY258" fmla="*/ 4567239 h 13444287"/>
                  <a:gd name="connsiteX259" fmla="*/ 10590037 w 12088748"/>
                  <a:gd name="connsiteY259" fmla="*/ 4514850 h 13444287"/>
                  <a:gd name="connsiteX260" fmla="*/ 10628138 w 12088748"/>
                  <a:gd name="connsiteY260" fmla="*/ 4394201 h 13444287"/>
                  <a:gd name="connsiteX261" fmla="*/ 10799588 w 12088748"/>
                  <a:gd name="connsiteY261" fmla="*/ 4267201 h 13444287"/>
                  <a:gd name="connsiteX262" fmla="*/ 10831337 w 12088748"/>
                  <a:gd name="connsiteY262" fmla="*/ 4013200 h 13444287"/>
                  <a:gd name="connsiteX263" fmla="*/ 10599562 w 12088748"/>
                  <a:gd name="connsiteY263" fmla="*/ 3930650 h 13444287"/>
                  <a:gd name="connsiteX264" fmla="*/ 10282063 w 12088748"/>
                  <a:gd name="connsiteY264" fmla="*/ 3883026 h 13444287"/>
                  <a:gd name="connsiteX265" fmla="*/ 10151887 w 12088748"/>
                  <a:gd name="connsiteY265" fmla="*/ 3943350 h 13444287"/>
                  <a:gd name="connsiteX266" fmla="*/ 10177288 w 12088748"/>
                  <a:gd name="connsiteY266" fmla="*/ 3778251 h 13444287"/>
                  <a:gd name="connsiteX267" fmla="*/ 10126488 w 12088748"/>
                  <a:gd name="connsiteY267" fmla="*/ 3603626 h 13444287"/>
                  <a:gd name="connsiteX268" fmla="*/ 10240787 w 12088748"/>
                  <a:gd name="connsiteY268" fmla="*/ 3641725 h 13444287"/>
                  <a:gd name="connsiteX269" fmla="*/ 10361438 w 12088748"/>
                  <a:gd name="connsiteY269" fmla="*/ 3533776 h 13444287"/>
                  <a:gd name="connsiteX270" fmla="*/ 10551938 w 12088748"/>
                  <a:gd name="connsiteY270" fmla="*/ 3594101 h 13444287"/>
                  <a:gd name="connsiteX271" fmla="*/ 10564638 w 12088748"/>
                  <a:gd name="connsiteY271" fmla="*/ 3409951 h 13444287"/>
                  <a:gd name="connsiteX272" fmla="*/ 10704337 w 12088748"/>
                  <a:gd name="connsiteY272" fmla="*/ 3448050 h 13444287"/>
                  <a:gd name="connsiteX273" fmla="*/ 10818637 w 12088748"/>
                  <a:gd name="connsiteY273" fmla="*/ 3143250 h 13444287"/>
                  <a:gd name="connsiteX274" fmla="*/ 10920238 w 12088748"/>
                  <a:gd name="connsiteY274" fmla="*/ 3232151 h 13444287"/>
                  <a:gd name="connsiteX275" fmla="*/ 11059937 w 12088748"/>
                  <a:gd name="connsiteY275" fmla="*/ 3216275 h 13444287"/>
                  <a:gd name="connsiteX276" fmla="*/ 11094862 w 12088748"/>
                  <a:gd name="connsiteY276" fmla="*/ 3441700 h 13444287"/>
                  <a:gd name="connsiteX277" fmla="*/ 11171063 w 12088748"/>
                  <a:gd name="connsiteY277" fmla="*/ 3184526 h 13444287"/>
                  <a:gd name="connsiteX278" fmla="*/ 11094863 w 12088748"/>
                  <a:gd name="connsiteY278" fmla="*/ 3098801 h 13444287"/>
                  <a:gd name="connsiteX279" fmla="*/ 11180587 w 12088748"/>
                  <a:gd name="connsiteY279" fmla="*/ 2844800 h 13444287"/>
                  <a:gd name="connsiteX280" fmla="*/ 10999613 w 12088748"/>
                  <a:gd name="connsiteY280" fmla="*/ 2921001 h 13444287"/>
                  <a:gd name="connsiteX281" fmla="*/ 10971037 w 12088748"/>
                  <a:gd name="connsiteY281" fmla="*/ 2851150 h 13444287"/>
                  <a:gd name="connsiteX282" fmla="*/ 10780537 w 12088748"/>
                  <a:gd name="connsiteY282" fmla="*/ 2647950 h 13444287"/>
                  <a:gd name="connsiteX283" fmla="*/ 10748788 w 12088748"/>
                  <a:gd name="connsiteY283" fmla="*/ 2463801 h 13444287"/>
                  <a:gd name="connsiteX284" fmla="*/ 10717038 w 12088748"/>
                  <a:gd name="connsiteY284" fmla="*/ 2368551 h 13444287"/>
                  <a:gd name="connsiteX285" fmla="*/ 10818637 w 12088748"/>
                  <a:gd name="connsiteY285" fmla="*/ 2266950 h 13444287"/>
                  <a:gd name="connsiteX286" fmla="*/ 11078988 w 12088748"/>
                  <a:gd name="connsiteY286" fmla="*/ 2032001 h 13444287"/>
                  <a:gd name="connsiteX287" fmla="*/ 11199637 w 12088748"/>
                  <a:gd name="connsiteY287" fmla="*/ 2051050 h 13444287"/>
                  <a:gd name="connsiteX288" fmla="*/ 11269488 w 12088748"/>
                  <a:gd name="connsiteY288" fmla="*/ 1962151 h 13444287"/>
                  <a:gd name="connsiteX289" fmla="*/ 11504437 w 12088748"/>
                  <a:gd name="connsiteY289" fmla="*/ 1854200 h 13444287"/>
                  <a:gd name="connsiteX290" fmla="*/ 11358388 w 12088748"/>
                  <a:gd name="connsiteY290" fmla="*/ 1784351 h 13444287"/>
                  <a:gd name="connsiteX291" fmla="*/ 11275837 w 12088748"/>
                  <a:gd name="connsiteY291" fmla="*/ 1638300 h 13444287"/>
                  <a:gd name="connsiteX292" fmla="*/ 11377437 w 12088748"/>
                  <a:gd name="connsiteY292" fmla="*/ 1212850 h 13444287"/>
                  <a:gd name="connsiteX293" fmla="*/ 11256787 w 12088748"/>
                  <a:gd name="connsiteY293" fmla="*/ 952500 h 13444287"/>
                  <a:gd name="connsiteX294" fmla="*/ 11478244 w 12088748"/>
                  <a:gd name="connsiteY294" fmla="*/ 1288256 h 13444287"/>
                  <a:gd name="connsiteX295" fmla="*/ 11562778 w 12088748"/>
                  <a:gd name="connsiteY295" fmla="*/ 1202281 h 13444287"/>
                  <a:gd name="connsiteX296" fmla="*/ 11655250 w 12088748"/>
                  <a:gd name="connsiteY296" fmla="*/ 1089025 h 13444287"/>
                  <a:gd name="connsiteX297" fmla="*/ 11891787 w 12088748"/>
                  <a:gd name="connsiteY297" fmla="*/ 1409700 h 13444287"/>
                  <a:gd name="connsiteX298" fmla="*/ 11946159 w 12088748"/>
                  <a:gd name="connsiteY298" fmla="*/ 1492793 h 13444287"/>
                  <a:gd name="connsiteX299" fmla="*/ 12088637 w 12088748"/>
                  <a:gd name="connsiteY299" fmla="*/ 1511301 h 13444287"/>
                  <a:gd name="connsiteX300" fmla="*/ 11923537 w 12088748"/>
                  <a:gd name="connsiteY300" fmla="*/ 1066801 h 13444287"/>
                  <a:gd name="connsiteX301" fmla="*/ 11910837 w 12088748"/>
                  <a:gd name="connsiteY301" fmla="*/ 850900 h 13444287"/>
                  <a:gd name="connsiteX302" fmla="*/ 11777487 w 12088748"/>
                  <a:gd name="connsiteY302" fmla="*/ 654050 h 13444287"/>
                  <a:gd name="connsiteX303" fmla="*/ 11752087 w 12088748"/>
                  <a:gd name="connsiteY303" fmla="*/ 381000 h 13444287"/>
                  <a:gd name="connsiteX304" fmla="*/ 11294887 w 12088748"/>
                  <a:gd name="connsiteY304" fmla="*/ 101601 h 13444287"/>
                  <a:gd name="connsiteX305" fmla="*/ 11180587 w 12088748"/>
                  <a:gd name="connsiteY305" fmla="*/ 0 h 13444287"/>
                  <a:gd name="connsiteX306" fmla="*/ 10434065 w 12088748"/>
                  <a:gd name="connsiteY306"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585465 w 12088748"/>
                  <a:gd name="connsiteY7" fmla="*/ 6745831 h 13444287"/>
                  <a:gd name="connsiteX8" fmla="*/ 2535459 w 12088748"/>
                  <a:gd name="connsiteY8" fmla="*/ 6805362 h 13444287"/>
                  <a:gd name="connsiteX9" fmla="*/ 2478309 w 12088748"/>
                  <a:gd name="connsiteY9" fmla="*/ 6914900 h 13444287"/>
                  <a:gd name="connsiteX10" fmla="*/ 2365199 w 12088748"/>
                  <a:gd name="connsiteY10" fmla="*/ 6955632 h 13444287"/>
                  <a:gd name="connsiteX11" fmla="*/ 2123503 w 12088748"/>
                  <a:gd name="connsiteY11" fmla="*/ 7181600 h 13444287"/>
                  <a:gd name="connsiteX12" fmla="*/ 2171128 w 12088748"/>
                  <a:gd name="connsiteY12" fmla="*/ 7484018 h 13444287"/>
                  <a:gd name="connsiteX13" fmla="*/ 2143743 w 12088748"/>
                  <a:gd name="connsiteY13" fmla="*/ 7560469 h 13444287"/>
                  <a:gd name="connsiteX14" fmla="*/ 1973484 w 12088748"/>
                  <a:gd name="connsiteY14" fmla="*/ 7636418 h 13444287"/>
                  <a:gd name="connsiteX15" fmla="*/ 1867519 w 12088748"/>
                  <a:gd name="connsiteY15" fmla="*/ 7774781 h 13444287"/>
                  <a:gd name="connsiteX16" fmla="*/ 1842515 w 12088748"/>
                  <a:gd name="connsiteY16" fmla="*/ 8017418 h 13444287"/>
                  <a:gd name="connsiteX17" fmla="*/ 1721072 w 12088748"/>
                  <a:gd name="connsiteY17" fmla="*/ 8081712 h 13444287"/>
                  <a:gd name="connsiteX18" fmla="*/ 1703212 w 12088748"/>
                  <a:gd name="connsiteY18" fmla="*/ 8224837 h 13444287"/>
                  <a:gd name="connsiteX19" fmla="*/ 1671065 w 12088748"/>
                  <a:gd name="connsiteY19" fmla="*/ 8443662 h 13444287"/>
                  <a:gd name="connsiteX20" fmla="*/ 1716309 w 12088748"/>
                  <a:gd name="connsiteY20" fmla="*/ 8586537 h 13444287"/>
                  <a:gd name="connsiteX21" fmla="*/ 1706784 w 12088748"/>
                  <a:gd name="connsiteY21" fmla="*/ 8705600 h 13444287"/>
                  <a:gd name="connsiteX22" fmla="*/ 1788937 w 12088748"/>
                  <a:gd name="connsiteY22" fmla="*/ 8896350 h 13444287"/>
                  <a:gd name="connsiteX23" fmla="*/ 1657969 w 12088748"/>
                  <a:gd name="connsiteY23" fmla="*/ 9346406 h 13444287"/>
                  <a:gd name="connsiteX24" fmla="*/ 1506759 w 12088748"/>
                  <a:gd name="connsiteY24" fmla="*/ 9431881 h 13444287"/>
                  <a:gd name="connsiteX25" fmla="*/ 1463897 w 12088748"/>
                  <a:gd name="connsiteY25" fmla="*/ 9615237 h 13444287"/>
                  <a:gd name="connsiteX26" fmla="*/ 1321022 w 12088748"/>
                  <a:gd name="connsiteY26" fmla="*/ 9681912 h 13444287"/>
                  <a:gd name="connsiteX27" fmla="*/ 1312687 w 12088748"/>
                  <a:gd name="connsiteY27" fmla="*/ 9772650 h 13444287"/>
                  <a:gd name="connsiteX28" fmla="*/ 1237678 w 12088748"/>
                  <a:gd name="connsiteY28" fmla="*/ 9903368 h 13444287"/>
                  <a:gd name="connsiteX29" fmla="*/ 1254347 w 12088748"/>
                  <a:gd name="connsiteY29" fmla="*/ 10084343 h 13444287"/>
                  <a:gd name="connsiteX30" fmla="*/ 1179337 w 12088748"/>
                  <a:gd name="connsiteY30" fmla="*/ 10248900 h 13444287"/>
                  <a:gd name="connsiteX31" fmla="*/ 932878 w 12088748"/>
                  <a:gd name="connsiteY31" fmla="*/ 10286750 h 13444287"/>
                  <a:gd name="connsiteX32" fmla="*/ 817387 w 12088748"/>
                  <a:gd name="connsiteY32" fmla="*/ 10401300 h 13444287"/>
                  <a:gd name="connsiteX33" fmla="*/ 678084 w 12088748"/>
                  <a:gd name="connsiteY33" fmla="*/ 10412956 h 13444287"/>
                  <a:gd name="connsiteX34" fmla="*/ 585215 w 12088748"/>
                  <a:gd name="connsiteY34" fmla="*/ 10477250 h 13444287"/>
                  <a:gd name="connsiteX35" fmla="*/ 497109 w 12088748"/>
                  <a:gd name="connsiteY35" fmla="*/ 10436768 h 13444287"/>
                  <a:gd name="connsiteX36" fmla="*/ 399478 w 12088748"/>
                  <a:gd name="connsiteY36" fmla="*/ 10443912 h 13444287"/>
                  <a:gd name="connsiteX37" fmla="*/ 301847 w 12088748"/>
                  <a:gd name="connsiteY37" fmla="*/ 10415337 h 13444287"/>
                  <a:gd name="connsiteX38" fmla="*/ 238743 w 12088748"/>
                  <a:gd name="connsiteY38" fmla="*/ 10467975 h 13444287"/>
                  <a:gd name="connsiteX39" fmla="*/ 17287 w 12088748"/>
                  <a:gd name="connsiteY39" fmla="*/ 10363200 h 13444287"/>
                  <a:gd name="connsiteX40" fmla="*/ 78009 w 12088748"/>
                  <a:gd name="connsiteY40" fmla="*/ 10541543 h 13444287"/>
                  <a:gd name="connsiteX41" fmla="*/ 11334 w 12088748"/>
                  <a:gd name="connsiteY41" fmla="*/ 10720137 h 13444287"/>
                  <a:gd name="connsiteX42" fmla="*/ 112537 w 12088748"/>
                  <a:gd name="connsiteY42" fmla="*/ 10989469 h 13444287"/>
                  <a:gd name="connsiteX43" fmla="*/ 8953 w 12088748"/>
                  <a:gd name="connsiteY43" fmla="*/ 11167812 h 13444287"/>
                  <a:gd name="connsiteX44" fmla="*/ 17287 w 12088748"/>
                  <a:gd name="connsiteY44" fmla="*/ 11353800 h 13444287"/>
                  <a:gd name="connsiteX45" fmla="*/ 158972 w 12088748"/>
                  <a:gd name="connsiteY45" fmla="*/ 11403556 h 13444287"/>
                  <a:gd name="connsiteX46" fmla="*/ 455437 w 12088748"/>
                  <a:gd name="connsiteY46" fmla="*/ 11430000 h 13444287"/>
                  <a:gd name="connsiteX47" fmla="*/ 623315 w 12088748"/>
                  <a:gd name="connsiteY47" fmla="*/ 11477375 h 13444287"/>
                  <a:gd name="connsiteX48" fmla="*/ 737615 w 12088748"/>
                  <a:gd name="connsiteY48" fmla="*/ 11422606 h 13444287"/>
                  <a:gd name="connsiteX49" fmla="*/ 912637 w 12088748"/>
                  <a:gd name="connsiteY49" fmla="*/ 11468100 h 13444287"/>
                  <a:gd name="connsiteX50" fmla="*/ 1078134 w 12088748"/>
                  <a:gd name="connsiteY50" fmla="*/ 11346406 h 13444287"/>
                  <a:gd name="connsiteX51" fmla="*/ 1155524 w 12088748"/>
                  <a:gd name="connsiteY51" fmla="*/ 11403807 h 13444287"/>
                  <a:gd name="connsiteX52" fmla="*/ 1294828 w 12088748"/>
                  <a:gd name="connsiteY52" fmla="*/ 11429750 h 13444287"/>
                  <a:gd name="connsiteX53" fmla="*/ 1466278 w 12088748"/>
                  <a:gd name="connsiteY53" fmla="*/ 11441656 h 13444287"/>
                  <a:gd name="connsiteX54" fmla="*/ 1552003 w 12088748"/>
                  <a:gd name="connsiteY54" fmla="*/ 11505950 h 13444287"/>
                  <a:gd name="connsiteX55" fmla="*/ 1652015 w 12088748"/>
                  <a:gd name="connsiteY55" fmla="*/ 11513093 h 13444287"/>
                  <a:gd name="connsiteX56" fmla="*/ 1731787 w 12088748"/>
                  <a:gd name="connsiteY56" fmla="*/ 11525250 h 13444287"/>
                  <a:gd name="connsiteX57" fmla="*/ 1659159 w 12088748"/>
                  <a:gd name="connsiteY57" fmla="*/ 11670256 h 13444287"/>
                  <a:gd name="connsiteX58" fmla="*/ 1693687 w 12088748"/>
                  <a:gd name="connsiteY58" fmla="*/ 11925300 h 13444287"/>
                  <a:gd name="connsiteX59" fmla="*/ 1871090 w 12088748"/>
                  <a:gd name="connsiteY59" fmla="*/ 12063162 h 13444287"/>
                  <a:gd name="connsiteX60" fmla="*/ 1993724 w 12088748"/>
                  <a:gd name="connsiteY60" fmla="*/ 11989594 h 13444287"/>
                  <a:gd name="connsiteX61" fmla="*/ 2066353 w 12088748"/>
                  <a:gd name="connsiteY61" fmla="*/ 12036968 h 13444287"/>
                  <a:gd name="connsiteX62" fmla="*/ 2142553 w 12088748"/>
                  <a:gd name="connsiteY62" fmla="*/ 11967912 h 13444287"/>
                  <a:gd name="connsiteX63" fmla="*/ 2242565 w 12088748"/>
                  <a:gd name="connsiteY63" fmla="*/ 11991725 h 13444287"/>
                  <a:gd name="connsiteX64" fmla="*/ 2473547 w 12088748"/>
                  <a:gd name="connsiteY64" fmla="*/ 11941718 h 13444287"/>
                  <a:gd name="connsiteX65" fmla="*/ 2524743 w 12088748"/>
                  <a:gd name="connsiteY65" fmla="*/ 11832431 h 13444287"/>
                  <a:gd name="connsiteX66" fmla="*/ 2893837 w 12088748"/>
                  <a:gd name="connsiteY66" fmla="*/ 11963400 h 13444287"/>
                  <a:gd name="connsiteX67" fmla="*/ 2983134 w 12088748"/>
                  <a:gd name="connsiteY67" fmla="*/ 11951243 h 13444287"/>
                  <a:gd name="connsiteX68" fmla="*/ 3084337 w 12088748"/>
                  <a:gd name="connsiteY68" fmla="*/ 12115800 h 13444287"/>
                  <a:gd name="connsiteX69" fmla="*/ 3323653 w 12088748"/>
                  <a:gd name="connsiteY69" fmla="*/ 12060781 h 13444287"/>
                  <a:gd name="connsiteX70" fmla="*/ 3433190 w 12088748"/>
                  <a:gd name="connsiteY70" fmla="*/ 12129837 h 13444287"/>
                  <a:gd name="connsiteX71" fmla="*/ 3586781 w 12088748"/>
                  <a:gd name="connsiteY71" fmla="*/ 12199144 h 13444287"/>
                  <a:gd name="connsiteX72" fmla="*/ 3522487 w 12088748"/>
                  <a:gd name="connsiteY72" fmla="*/ 12320588 h 13444287"/>
                  <a:gd name="connsiteX73" fmla="*/ 3607022 w 12088748"/>
                  <a:gd name="connsiteY73" fmla="*/ 12525125 h 13444287"/>
                  <a:gd name="connsiteX74" fmla="*/ 3560587 w 12088748"/>
                  <a:gd name="connsiteY74" fmla="*/ 12706350 h 13444287"/>
                  <a:gd name="connsiteX75" fmla="*/ 3545109 w 12088748"/>
                  <a:gd name="connsiteY75" fmla="*/ 12920412 h 13444287"/>
                  <a:gd name="connsiteX76" fmla="*/ 3636787 w 12088748"/>
                  <a:gd name="connsiteY76" fmla="*/ 13144500 h 13444287"/>
                  <a:gd name="connsiteX77" fmla="*/ 3922537 w 12088748"/>
                  <a:gd name="connsiteY77" fmla="*/ 13373100 h 13444287"/>
                  <a:gd name="connsiteX78" fmla="*/ 4514278 w 12088748"/>
                  <a:gd name="connsiteY78" fmla="*/ 13444287 h 13444287"/>
                  <a:gd name="connsiteX79" fmla="*/ 4549996 w 12088748"/>
                  <a:gd name="connsiteY79" fmla="*/ 13375230 h 13444287"/>
                  <a:gd name="connsiteX80" fmla="*/ 4208287 w 12088748"/>
                  <a:gd name="connsiteY80" fmla="*/ 13087350 h 13444287"/>
                  <a:gd name="connsiteX81" fmla="*/ 4635722 w 12088748"/>
                  <a:gd name="connsiteY81" fmla="*/ 13201400 h 13444287"/>
                  <a:gd name="connsiteX82" fmla="*/ 4951237 w 12088748"/>
                  <a:gd name="connsiteY82" fmla="*/ 13201650 h 13444287"/>
                  <a:gd name="connsiteX83" fmla="*/ 5052440 w 12088748"/>
                  <a:gd name="connsiteY83" fmla="*/ 12991850 h 13444287"/>
                  <a:gd name="connsiteX84" fmla="*/ 5011959 w 12088748"/>
                  <a:gd name="connsiteY84" fmla="*/ 12918031 h 13444287"/>
                  <a:gd name="connsiteX85" fmla="*/ 5008387 w 12088748"/>
                  <a:gd name="connsiteY85" fmla="*/ 12611100 h 13444287"/>
                  <a:gd name="connsiteX86" fmla="*/ 5084587 w 12088748"/>
                  <a:gd name="connsiteY86" fmla="*/ 12496800 h 13444287"/>
                  <a:gd name="connsiteX87" fmla="*/ 5046487 w 12088748"/>
                  <a:gd name="connsiteY87" fmla="*/ 12158663 h 13444287"/>
                  <a:gd name="connsiteX88" fmla="*/ 5375100 w 12088748"/>
                  <a:gd name="connsiteY88" fmla="*/ 12030075 h 13444287"/>
                  <a:gd name="connsiteX89" fmla="*/ 5656087 w 12088748"/>
                  <a:gd name="connsiteY89" fmla="*/ 12113420 h 13444287"/>
                  <a:gd name="connsiteX90" fmla="*/ 5541787 w 12088748"/>
                  <a:gd name="connsiteY90" fmla="*/ 11182350 h 13444287"/>
                  <a:gd name="connsiteX91" fmla="*/ 5602510 w 12088748"/>
                  <a:gd name="connsiteY91" fmla="*/ 10655843 h 13444287"/>
                  <a:gd name="connsiteX92" fmla="*/ 5485827 w 12088748"/>
                  <a:gd name="connsiteY92" fmla="*/ 10596312 h 13444287"/>
                  <a:gd name="connsiteX93" fmla="*/ 5602509 w 12088748"/>
                  <a:gd name="connsiteY93" fmla="*/ 10634413 h 13444287"/>
                  <a:gd name="connsiteX94" fmla="*/ 5628703 w 12088748"/>
                  <a:gd name="connsiteY94" fmla="*/ 10093868 h 13444287"/>
                  <a:gd name="connsiteX95" fmla="*/ 5715618 w 12088748"/>
                  <a:gd name="connsiteY95" fmla="*/ 9708356 h 13444287"/>
                  <a:gd name="connsiteX96" fmla="*/ 5847778 w 12088748"/>
                  <a:gd name="connsiteY96" fmla="*/ 9341393 h 13444287"/>
                  <a:gd name="connsiteX97" fmla="*/ 5938265 w 12088748"/>
                  <a:gd name="connsiteY97" fmla="*/ 9129462 h 13444287"/>
                  <a:gd name="connsiteX98" fmla="*/ 5776340 w 12088748"/>
                  <a:gd name="connsiteY98" fmla="*/ 9262812 h 13444287"/>
                  <a:gd name="connsiteX99" fmla="*/ 5940647 w 12088748"/>
                  <a:gd name="connsiteY99" fmla="*/ 9069931 h 13444287"/>
                  <a:gd name="connsiteX100" fmla="*/ 5972794 w 12088748"/>
                  <a:gd name="connsiteY100" fmla="*/ 8889207 h 13444287"/>
                  <a:gd name="connsiteX101" fmla="*/ 5976365 w 12088748"/>
                  <a:gd name="connsiteY101" fmla="*/ 9019924 h 13444287"/>
                  <a:gd name="connsiteX102" fmla="*/ 6458567 w 12088748"/>
                  <a:gd name="connsiteY102" fmla="*/ 8134350 h 13444287"/>
                  <a:gd name="connsiteX103" fmla="*/ 6221634 w 12088748"/>
                  <a:gd name="connsiteY103" fmla="*/ 8034088 h 13444287"/>
                  <a:gd name="connsiteX104" fmla="*/ 6443090 w 12088748"/>
                  <a:gd name="connsiteY104" fmla="*/ 8043612 h 13444287"/>
                  <a:gd name="connsiteX105" fmla="*/ 6713363 w 12088748"/>
                  <a:gd name="connsiteY105" fmla="*/ 8007893 h 13444287"/>
                  <a:gd name="connsiteX106" fmla="*/ 6872907 w 12088748"/>
                  <a:gd name="connsiteY106" fmla="*/ 7965031 h 13444287"/>
                  <a:gd name="connsiteX107" fmla="*/ 6802659 w 12088748"/>
                  <a:gd name="connsiteY107" fmla="*/ 7905500 h 13444287"/>
                  <a:gd name="connsiteX108" fmla="*/ 6894339 w 12088748"/>
                  <a:gd name="connsiteY108" fmla="*/ 7779544 h 13444287"/>
                  <a:gd name="connsiteX109" fmla="*/ 6997921 w 12088748"/>
                  <a:gd name="connsiteY109" fmla="*/ 7800725 h 13444287"/>
                  <a:gd name="connsiteX110" fmla="*/ 7034832 w 12088748"/>
                  <a:gd name="connsiteY110" fmla="*/ 7726908 h 13444287"/>
                  <a:gd name="connsiteX111" fmla="*/ 6961013 w 12088748"/>
                  <a:gd name="connsiteY111" fmla="*/ 7626893 h 13444287"/>
                  <a:gd name="connsiteX112" fmla="*/ 6927676 w 12088748"/>
                  <a:gd name="connsiteY112" fmla="*/ 7529262 h 13444287"/>
                  <a:gd name="connsiteX113" fmla="*/ 6837187 w 12088748"/>
                  <a:gd name="connsiteY113" fmla="*/ 7524750 h 13444287"/>
                  <a:gd name="connsiteX114" fmla="*/ 6763369 w 12088748"/>
                  <a:gd name="connsiteY114" fmla="*/ 7607843 h 13444287"/>
                  <a:gd name="connsiteX115" fmla="*/ 6627637 w 12088748"/>
                  <a:gd name="connsiteY115" fmla="*/ 7620000 h 13444287"/>
                  <a:gd name="connsiteX116" fmla="*/ 6687169 w 12088748"/>
                  <a:gd name="connsiteY116" fmla="*/ 7550693 h 13444287"/>
                  <a:gd name="connsiteX117" fmla="*/ 6699076 w 12088748"/>
                  <a:gd name="connsiteY117" fmla="*/ 7462587 h 13444287"/>
                  <a:gd name="connsiteX118" fmla="*/ 6720506 w 12088748"/>
                  <a:gd name="connsiteY118" fmla="*/ 7400674 h 13444287"/>
                  <a:gd name="connsiteX119" fmla="*/ 6684787 w 12088748"/>
                  <a:gd name="connsiteY119" fmla="*/ 7334250 h 13444287"/>
                  <a:gd name="connsiteX120" fmla="*/ 6620494 w 12088748"/>
                  <a:gd name="connsiteY120" fmla="*/ 7364956 h 13444287"/>
                  <a:gd name="connsiteX121" fmla="*/ 6618112 w 12088748"/>
                  <a:gd name="connsiteY121" fmla="*/ 7284244 h 13444287"/>
                  <a:gd name="connsiteX122" fmla="*/ 6837188 w 12088748"/>
                  <a:gd name="connsiteY122" fmla="*/ 7176837 h 13444287"/>
                  <a:gd name="connsiteX123" fmla="*/ 6801469 w 12088748"/>
                  <a:gd name="connsiteY123" fmla="*/ 7022056 h 13444287"/>
                  <a:gd name="connsiteX124" fmla="*/ 6877669 w 12088748"/>
                  <a:gd name="connsiteY124" fmla="*/ 7005387 h 13444287"/>
                  <a:gd name="connsiteX125" fmla="*/ 6856237 w 12088748"/>
                  <a:gd name="connsiteY125" fmla="*/ 6915150 h 13444287"/>
                  <a:gd name="connsiteX126" fmla="*/ 6961013 w 12088748"/>
                  <a:gd name="connsiteY126" fmla="*/ 6917281 h 13444287"/>
                  <a:gd name="connsiteX127" fmla="*/ 7003876 w 12088748"/>
                  <a:gd name="connsiteY127" fmla="*/ 6836318 h 13444287"/>
                  <a:gd name="connsiteX128" fmla="*/ 7106269 w 12088748"/>
                  <a:gd name="connsiteY128" fmla="*/ 6869656 h 13444287"/>
                  <a:gd name="connsiteX129" fmla="*/ 7180088 w 12088748"/>
                  <a:gd name="connsiteY129" fmla="*/ 6972050 h 13444287"/>
                  <a:gd name="connsiteX130" fmla="*/ 7246763 w 12088748"/>
                  <a:gd name="connsiteY130" fmla="*/ 6912518 h 13444287"/>
                  <a:gd name="connsiteX131" fmla="*/ 7187232 w 12088748"/>
                  <a:gd name="connsiteY131" fmla="*/ 6776787 h 13444287"/>
                  <a:gd name="connsiteX132" fmla="*/ 7244381 w 12088748"/>
                  <a:gd name="connsiteY132" fmla="*/ 6829424 h 13444287"/>
                  <a:gd name="connsiteX133" fmla="*/ 7361063 w 12088748"/>
                  <a:gd name="connsiteY133" fmla="*/ 6867275 h 13444287"/>
                  <a:gd name="connsiteX134" fmla="*/ 7434882 w 12088748"/>
                  <a:gd name="connsiteY134" fmla="*/ 6938964 h 13444287"/>
                  <a:gd name="connsiteX135" fmla="*/ 7403926 w 12088748"/>
                  <a:gd name="connsiteY135" fmla="*/ 7077076 h 13444287"/>
                  <a:gd name="connsiteX136" fmla="*/ 7475363 w 12088748"/>
                  <a:gd name="connsiteY136" fmla="*/ 7041357 h 13444287"/>
                  <a:gd name="connsiteX137" fmla="*/ 7465837 w 12088748"/>
                  <a:gd name="connsiteY137" fmla="*/ 7010400 h 13444287"/>
                  <a:gd name="connsiteX138" fmla="*/ 7542038 w 12088748"/>
                  <a:gd name="connsiteY138" fmla="*/ 7096126 h 13444287"/>
                  <a:gd name="connsiteX139" fmla="*/ 7477744 w 12088748"/>
                  <a:gd name="connsiteY139" fmla="*/ 7177089 h 13444287"/>
                  <a:gd name="connsiteX140" fmla="*/ 7542037 w 12088748"/>
                  <a:gd name="connsiteY140" fmla="*/ 7258050 h 13444287"/>
                  <a:gd name="connsiteX141" fmla="*/ 7468219 w 12088748"/>
                  <a:gd name="connsiteY141" fmla="*/ 7277101 h 13444287"/>
                  <a:gd name="connsiteX142" fmla="*/ 7375351 w 12088748"/>
                  <a:gd name="connsiteY142" fmla="*/ 7229476 h 13444287"/>
                  <a:gd name="connsiteX143" fmla="*/ 7327726 w 12088748"/>
                  <a:gd name="connsiteY143" fmla="*/ 7339014 h 13444287"/>
                  <a:gd name="connsiteX144" fmla="*/ 7403926 w 12088748"/>
                  <a:gd name="connsiteY144" fmla="*/ 7358064 h 13444287"/>
                  <a:gd name="connsiteX145" fmla="*/ 7458694 w 12088748"/>
                  <a:gd name="connsiteY145" fmla="*/ 7417595 h 13444287"/>
                  <a:gd name="connsiteX146" fmla="*/ 7484888 w 12088748"/>
                  <a:gd name="connsiteY146" fmla="*/ 7448300 h 13444287"/>
                  <a:gd name="connsiteX147" fmla="*/ 7505128 w 12088748"/>
                  <a:gd name="connsiteY147" fmla="*/ 7400673 h 13444287"/>
                  <a:gd name="connsiteX148" fmla="*/ 7563469 w 12088748"/>
                  <a:gd name="connsiteY148" fmla="*/ 7462839 h 13444287"/>
                  <a:gd name="connsiteX149" fmla="*/ 7656338 w 12088748"/>
                  <a:gd name="connsiteY149" fmla="*/ 7548564 h 13444287"/>
                  <a:gd name="connsiteX150" fmla="*/ 7656338 w 12088748"/>
                  <a:gd name="connsiteY150" fmla="*/ 7443789 h 13444287"/>
                  <a:gd name="connsiteX151" fmla="*/ 7830168 w 12088748"/>
                  <a:gd name="connsiteY151" fmla="*/ 7539038 h 13444287"/>
                  <a:gd name="connsiteX152" fmla="*/ 7723013 w 12088748"/>
                  <a:gd name="connsiteY152" fmla="*/ 7303295 h 13444287"/>
                  <a:gd name="connsiteX153" fmla="*/ 7725394 w 12088748"/>
                  <a:gd name="connsiteY153" fmla="*/ 7167564 h 13444287"/>
                  <a:gd name="connsiteX154" fmla="*/ 7630144 w 12088748"/>
                  <a:gd name="connsiteY154" fmla="*/ 7138989 h 13444287"/>
                  <a:gd name="connsiteX155" fmla="*/ 7694437 w 12088748"/>
                  <a:gd name="connsiteY155" fmla="*/ 6972300 h 13444287"/>
                  <a:gd name="connsiteX156" fmla="*/ 8392144 w 12088748"/>
                  <a:gd name="connsiteY156" fmla="*/ 6586539 h 13444287"/>
                  <a:gd name="connsiteX157" fmla="*/ 8720757 w 12088748"/>
                  <a:gd name="connsiteY157" fmla="*/ 6524626 h 13444287"/>
                  <a:gd name="connsiteX158" fmla="*/ 8739807 w 12088748"/>
                  <a:gd name="connsiteY158" fmla="*/ 6629401 h 13444287"/>
                  <a:gd name="connsiteX159" fmla="*/ 8813626 w 12088748"/>
                  <a:gd name="connsiteY159" fmla="*/ 6634164 h 13444287"/>
                  <a:gd name="connsiteX160" fmla="*/ 8789812 w 12088748"/>
                  <a:gd name="connsiteY160" fmla="*/ 6481762 h 13444287"/>
                  <a:gd name="connsiteX161" fmla="*/ 9332737 w 12088748"/>
                  <a:gd name="connsiteY161" fmla="*/ 6477000 h 13444287"/>
                  <a:gd name="connsiteX162" fmla="*/ 9520856 w 12088748"/>
                  <a:gd name="connsiteY162" fmla="*/ 6426993 h 13444287"/>
                  <a:gd name="connsiteX163" fmla="*/ 9647062 w 12088748"/>
                  <a:gd name="connsiteY163" fmla="*/ 6231731 h 13444287"/>
                  <a:gd name="connsiteX164" fmla="*/ 9923287 w 12088748"/>
                  <a:gd name="connsiteY164" fmla="*/ 6267450 h 13444287"/>
                  <a:gd name="connsiteX165" fmla="*/ 9887569 w 12088748"/>
                  <a:gd name="connsiteY165" fmla="*/ 6353176 h 13444287"/>
                  <a:gd name="connsiteX166" fmla="*/ 9744694 w 12088748"/>
                  <a:gd name="connsiteY166" fmla="*/ 6367464 h 13444287"/>
                  <a:gd name="connsiteX167" fmla="*/ 9813749 w 12088748"/>
                  <a:gd name="connsiteY167" fmla="*/ 6422231 h 13444287"/>
                  <a:gd name="connsiteX168" fmla="*/ 9682782 w 12088748"/>
                  <a:gd name="connsiteY168" fmla="*/ 6450807 h 13444287"/>
                  <a:gd name="connsiteX169" fmla="*/ 9556576 w 12088748"/>
                  <a:gd name="connsiteY169" fmla="*/ 6441282 h 13444287"/>
                  <a:gd name="connsiteX170" fmla="*/ 9470850 w 12088748"/>
                  <a:gd name="connsiteY170" fmla="*/ 6477000 h 13444287"/>
                  <a:gd name="connsiteX171" fmla="*/ 9439894 w 12088748"/>
                  <a:gd name="connsiteY171" fmla="*/ 6781801 h 13444287"/>
                  <a:gd name="connsiteX172" fmla="*/ 9601819 w 12088748"/>
                  <a:gd name="connsiteY172" fmla="*/ 6815138 h 13444287"/>
                  <a:gd name="connsiteX173" fmla="*/ 9808987 w 12088748"/>
                  <a:gd name="connsiteY173" fmla="*/ 6629400 h 13444287"/>
                  <a:gd name="connsiteX174" fmla="*/ 9847088 w 12088748"/>
                  <a:gd name="connsiteY174" fmla="*/ 6727032 h 13444287"/>
                  <a:gd name="connsiteX175" fmla="*/ 9994726 w 12088748"/>
                  <a:gd name="connsiteY175" fmla="*/ 6650832 h 13444287"/>
                  <a:gd name="connsiteX176" fmla="*/ 9894713 w 12088748"/>
                  <a:gd name="connsiteY176" fmla="*/ 6888958 h 13444287"/>
                  <a:gd name="connsiteX177" fmla="*/ 10037588 w 12088748"/>
                  <a:gd name="connsiteY177" fmla="*/ 6831807 h 13444287"/>
                  <a:gd name="connsiteX178" fmla="*/ 10004251 w 12088748"/>
                  <a:gd name="connsiteY178" fmla="*/ 6919914 h 13444287"/>
                  <a:gd name="connsiteX179" fmla="*/ 10235232 w 12088748"/>
                  <a:gd name="connsiteY179" fmla="*/ 6917532 h 13444287"/>
                  <a:gd name="connsiteX180" fmla="*/ 10075687 w 12088748"/>
                  <a:gd name="connsiteY180" fmla="*/ 6972300 h 13444287"/>
                  <a:gd name="connsiteX181" fmla="*/ 9966151 w 12088748"/>
                  <a:gd name="connsiteY181" fmla="*/ 7029451 h 13444287"/>
                  <a:gd name="connsiteX182" fmla="*/ 9847088 w 12088748"/>
                  <a:gd name="connsiteY182" fmla="*/ 7143751 h 13444287"/>
                  <a:gd name="connsiteX183" fmla="*/ 9882806 w 12088748"/>
                  <a:gd name="connsiteY183" fmla="*/ 7203281 h 13444287"/>
                  <a:gd name="connsiteX184" fmla="*/ 9925669 w 12088748"/>
                  <a:gd name="connsiteY184" fmla="*/ 7253289 h 13444287"/>
                  <a:gd name="connsiteX185" fmla="*/ 10004251 w 12088748"/>
                  <a:gd name="connsiteY185" fmla="*/ 7219951 h 13444287"/>
                  <a:gd name="connsiteX186" fmla="*/ 10016156 w 12088748"/>
                  <a:gd name="connsiteY186" fmla="*/ 7281862 h 13444287"/>
                  <a:gd name="connsiteX187" fmla="*/ 10130457 w 12088748"/>
                  <a:gd name="connsiteY187" fmla="*/ 7143751 h 13444287"/>
                  <a:gd name="connsiteX188" fmla="*/ 10166176 w 12088748"/>
                  <a:gd name="connsiteY188" fmla="*/ 7289007 h 13444287"/>
                  <a:gd name="connsiteX189" fmla="*/ 10261426 w 12088748"/>
                  <a:gd name="connsiteY189" fmla="*/ 7172326 h 13444287"/>
                  <a:gd name="connsiteX190" fmla="*/ 10287619 w 12088748"/>
                  <a:gd name="connsiteY190" fmla="*/ 7334250 h 13444287"/>
                  <a:gd name="connsiteX191" fmla="*/ 10361437 w 12088748"/>
                  <a:gd name="connsiteY191" fmla="*/ 7410450 h 13444287"/>
                  <a:gd name="connsiteX192" fmla="*/ 10151887 w 12088748"/>
                  <a:gd name="connsiteY192" fmla="*/ 7524750 h 13444287"/>
                  <a:gd name="connsiteX193" fmla="*/ 10304288 w 12088748"/>
                  <a:gd name="connsiteY193" fmla="*/ 7674770 h 13444287"/>
                  <a:gd name="connsiteX194" fmla="*/ 10335244 w 12088748"/>
                  <a:gd name="connsiteY194" fmla="*/ 7577139 h 13444287"/>
                  <a:gd name="connsiteX195" fmla="*/ 10406680 w 12088748"/>
                  <a:gd name="connsiteY195" fmla="*/ 7665244 h 13444287"/>
                  <a:gd name="connsiteX196" fmla="*/ 10528126 w 12088748"/>
                  <a:gd name="connsiteY196" fmla="*/ 7624764 h 13444287"/>
                  <a:gd name="connsiteX197" fmla="*/ 10532887 w 12088748"/>
                  <a:gd name="connsiteY197" fmla="*/ 7710488 h 13444287"/>
                  <a:gd name="connsiteX198" fmla="*/ 10530506 w 12088748"/>
                  <a:gd name="connsiteY198" fmla="*/ 7808118 h 13444287"/>
                  <a:gd name="connsiteX199" fmla="*/ 10640043 w 12088748"/>
                  <a:gd name="connsiteY199" fmla="*/ 7770019 h 13444287"/>
                  <a:gd name="connsiteX200" fmla="*/ 10680526 w 12088748"/>
                  <a:gd name="connsiteY200" fmla="*/ 8008145 h 13444287"/>
                  <a:gd name="connsiteX201" fmla="*/ 10818637 w 12088748"/>
                  <a:gd name="connsiteY201" fmla="*/ 8039100 h 13444287"/>
                  <a:gd name="connsiteX202" fmla="*/ 10832925 w 12088748"/>
                  <a:gd name="connsiteY202" fmla="*/ 7748588 h 13444287"/>
                  <a:gd name="connsiteX203" fmla="*/ 10923413 w 12088748"/>
                  <a:gd name="connsiteY203" fmla="*/ 7724776 h 13444287"/>
                  <a:gd name="connsiteX204" fmla="*/ 10992469 w 12088748"/>
                  <a:gd name="connsiteY204" fmla="*/ 7553325 h 13444287"/>
                  <a:gd name="connsiteX205" fmla="*/ 10954369 w 12088748"/>
                  <a:gd name="connsiteY205" fmla="*/ 7424739 h 13444287"/>
                  <a:gd name="connsiteX206" fmla="*/ 10859119 w 12088748"/>
                  <a:gd name="connsiteY206" fmla="*/ 7412831 h 13444287"/>
                  <a:gd name="connsiteX207" fmla="*/ 10906743 w 12088748"/>
                  <a:gd name="connsiteY207" fmla="*/ 7293769 h 13444287"/>
                  <a:gd name="connsiteX208" fmla="*/ 10801969 w 12088748"/>
                  <a:gd name="connsiteY208" fmla="*/ 7222332 h 13444287"/>
                  <a:gd name="connsiteX209" fmla="*/ 10761487 w 12088748"/>
                  <a:gd name="connsiteY209" fmla="*/ 6991350 h 13444287"/>
                  <a:gd name="connsiteX210" fmla="*/ 10443987 w 12088748"/>
                  <a:gd name="connsiteY210" fmla="*/ 6953250 h 13444287"/>
                  <a:gd name="connsiteX211" fmla="*/ 10513838 w 12088748"/>
                  <a:gd name="connsiteY211" fmla="*/ 6848476 h 13444287"/>
                  <a:gd name="connsiteX212" fmla="*/ 10637663 w 12088748"/>
                  <a:gd name="connsiteY212" fmla="*/ 6829426 h 13444287"/>
                  <a:gd name="connsiteX213" fmla="*/ 10647187 w 12088748"/>
                  <a:gd name="connsiteY213" fmla="*/ 6743700 h 13444287"/>
                  <a:gd name="connsiteX214" fmla="*/ 10859912 w 12088748"/>
                  <a:gd name="connsiteY214" fmla="*/ 6832600 h 13444287"/>
                  <a:gd name="connsiteX215" fmla="*/ 10875787 w 12088748"/>
                  <a:gd name="connsiteY215" fmla="*/ 6610350 h 13444287"/>
                  <a:gd name="connsiteX216" fmla="*/ 10666237 w 12088748"/>
                  <a:gd name="connsiteY216" fmla="*/ 6705600 h 13444287"/>
                  <a:gd name="connsiteX217" fmla="*/ 10590037 w 12088748"/>
                  <a:gd name="connsiteY217" fmla="*/ 6477000 h 13444287"/>
                  <a:gd name="connsiteX218" fmla="*/ 10361437 w 12088748"/>
                  <a:gd name="connsiteY218" fmla="*/ 6686550 h 13444287"/>
                  <a:gd name="connsiteX219" fmla="*/ 10374138 w 12088748"/>
                  <a:gd name="connsiteY219" fmla="*/ 6521451 h 13444287"/>
                  <a:gd name="connsiteX220" fmla="*/ 10386837 w 12088748"/>
                  <a:gd name="connsiteY220" fmla="*/ 6397625 h 13444287"/>
                  <a:gd name="connsiteX221" fmla="*/ 10331672 w 12088748"/>
                  <a:gd name="connsiteY221" fmla="*/ 6369593 h 13444287"/>
                  <a:gd name="connsiteX222" fmla="*/ 10278888 w 12088748"/>
                  <a:gd name="connsiteY222" fmla="*/ 6384926 h 13444287"/>
                  <a:gd name="connsiteX223" fmla="*/ 10158237 w 12088748"/>
                  <a:gd name="connsiteY223" fmla="*/ 6169025 h 13444287"/>
                  <a:gd name="connsiteX224" fmla="*/ 10323338 w 12088748"/>
                  <a:gd name="connsiteY224" fmla="*/ 6207126 h 13444287"/>
                  <a:gd name="connsiteX225" fmla="*/ 10564638 w 12088748"/>
                  <a:gd name="connsiteY225" fmla="*/ 6207126 h 13444287"/>
                  <a:gd name="connsiteX226" fmla="*/ 10694812 w 12088748"/>
                  <a:gd name="connsiteY226" fmla="*/ 6067425 h 13444287"/>
                  <a:gd name="connsiteX227" fmla="*/ 10593213 w 12088748"/>
                  <a:gd name="connsiteY227" fmla="*/ 5956301 h 13444287"/>
                  <a:gd name="connsiteX228" fmla="*/ 10380487 w 12088748"/>
                  <a:gd name="connsiteY228" fmla="*/ 5908675 h 13444287"/>
                  <a:gd name="connsiteX229" fmla="*/ 10561462 w 12088748"/>
                  <a:gd name="connsiteY229" fmla="*/ 5778500 h 13444287"/>
                  <a:gd name="connsiteX230" fmla="*/ 10507488 w 12088748"/>
                  <a:gd name="connsiteY230" fmla="*/ 5661026 h 13444287"/>
                  <a:gd name="connsiteX231" fmla="*/ 10561463 w 12088748"/>
                  <a:gd name="connsiteY231" fmla="*/ 5540376 h 13444287"/>
                  <a:gd name="connsiteX232" fmla="*/ 10523362 w 12088748"/>
                  <a:gd name="connsiteY232" fmla="*/ 5537200 h 13444287"/>
                  <a:gd name="connsiteX233" fmla="*/ 10488438 w 12088748"/>
                  <a:gd name="connsiteY233" fmla="*/ 5461001 h 13444287"/>
                  <a:gd name="connsiteX234" fmla="*/ 10329687 w 12088748"/>
                  <a:gd name="connsiteY234" fmla="*/ 5308600 h 13444287"/>
                  <a:gd name="connsiteX235" fmla="*/ 10599563 w 12088748"/>
                  <a:gd name="connsiteY235" fmla="*/ 5413376 h 13444287"/>
                  <a:gd name="connsiteX236" fmla="*/ 10742437 w 12088748"/>
                  <a:gd name="connsiteY236" fmla="*/ 5372100 h 13444287"/>
                  <a:gd name="connsiteX237" fmla="*/ 10717038 w 12088748"/>
                  <a:gd name="connsiteY237" fmla="*/ 5619751 h 13444287"/>
                  <a:gd name="connsiteX238" fmla="*/ 10894837 w 12088748"/>
                  <a:gd name="connsiteY238" fmla="*/ 5657850 h 13444287"/>
                  <a:gd name="connsiteX239" fmla="*/ 10951988 w 12088748"/>
                  <a:gd name="connsiteY239" fmla="*/ 5483226 h 13444287"/>
                  <a:gd name="connsiteX240" fmla="*/ 10993262 w 12088748"/>
                  <a:gd name="connsiteY240" fmla="*/ 5254625 h 13444287"/>
                  <a:gd name="connsiteX241" fmla="*/ 10913888 w 12088748"/>
                  <a:gd name="connsiteY241" fmla="*/ 5051426 h 13444287"/>
                  <a:gd name="connsiteX242" fmla="*/ 10856737 w 12088748"/>
                  <a:gd name="connsiteY242" fmla="*/ 4953000 h 13444287"/>
                  <a:gd name="connsiteX243" fmla="*/ 10777363 w 12088748"/>
                  <a:gd name="connsiteY243" fmla="*/ 5070476 h 13444287"/>
                  <a:gd name="connsiteX244" fmla="*/ 10707513 w 12088748"/>
                  <a:gd name="connsiteY244" fmla="*/ 5029201 h 13444287"/>
                  <a:gd name="connsiteX245" fmla="*/ 10675763 w 12088748"/>
                  <a:gd name="connsiteY245" fmla="*/ 5149851 h 13444287"/>
                  <a:gd name="connsiteX246" fmla="*/ 10574162 w 12088748"/>
                  <a:gd name="connsiteY246" fmla="*/ 5153025 h 13444287"/>
                  <a:gd name="connsiteX247" fmla="*/ 10494787 w 12088748"/>
                  <a:gd name="connsiteY247" fmla="*/ 5010150 h 13444287"/>
                  <a:gd name="connsiteX248" fmla="*/ 10456687 w 12088748"/>
                  <a:gd name="connsiteY248" fmla="*/ 4857750 h 13444287"/>
                  <a:gd name="connsiteX249" fmla="*/ 10240787 w 12088748"/>
                  <a:gd name="connsiteY249" fmla="*/ 4860925 h 13444287"/>
                  <a:gd name="connsiteX250" fmla="*/ 10266187 w 12088748"/>
                  <a:gd name="connsiteY250" fmla="*/ 5086350 h 13444287"/>
                  <a:gd name="connsiteX251" fmla="*/ 10228088 w 12088748"/>
                  <a:gd name="connsiteY251" fmla="*/ 4892676 h 13444287"/>
                  <a:gd name="connsiteX252" fmla="*/ 10183637 w 12088748"/>
                  <a:gd name="connsiteY252" fmla="*/ 4905375 h 13444287"/>
                  <a:gd name="connsiteX253" fmla="*/ 10113787 w 12088748"/>
                  <a:gd name="connsiteY253" fmla="*/ 4794250 h 13444287"/>
                  <a:gd name="connsiteX254" fmla="*/ 10018538 w 12088748"/>
                  <a:gd name="connsiteY254" fmla="*/ 4864101 h 13444287"/>
                  <a:gd name="connsiteX255" fmla="*/ 9862962 w 12088748"/>
                  <a:gd name="connsiteY255" fmla="*/ 4991100 h 13444287"/>
                  <a:gd name="connsiteX256" fmla="*/ 10228087 w 12088748"/>
                  <a:gd name="connsiteY256" fmla="*/ 4657725 h 13444287"/>
                  <a:gd name="connsiteX257" fmla="*/ 10372550 w 12088748"/>
                  <a:gd name="connsiteY257" fmla="*/ 4567239 h 13444287"/>
                  <a:gd name="connsiteX258" fmla="*/ 10590037 w 12088748"/>
                  <a:gd name="connsiteY258" fmla="*/ 4514850 h 13444287"/>
                  <a:gd name="connsiteX259" fmla="*/ 10628138 w 12088748"/>
                  <a:gd name="connsiteY259" fmla="*/ 4394201 h 13444287"/>
                  <a:gd name="connsiteX260" fmla="*/ 10799588 w 12088748"/>
                  <a:gd name="connsiteY260" fmla="*/ 4267201 h 13444287"/>
                  <a:gd name="connsiteX261" fmla="*/ 10831337 w 12088748"/>
                  <a:gd name="connsiteY261" fmla="*/ 4013200 h 13444287"/>
                  <a:gd name="connsiteX262" fmla="*/ 10599562 w 12088748"/>
                  <a:gd name="connsiteY262" fmla="*/ 3930650 h 13444287"/>
                  <a:gd name="connsiteX263" fmla="*/ 10282063 w 12088748"/>
                  <a:gd name="connsiteY263" fmla="*/ 3883026 h 13444287"/>
                  <a:gd name="connsiteX264" fmla="*/ 10151887 w 12088748"/>
                  <a:gd name="connsiteY264" fmla="*/ 3943350 h 13444287"/>
                  <a:gd name="connsiteX265" fmla="*/ 10177288 w 12088748"/>
                  <a:gd name="connsiteY265" fmla="*/ 3778251 h 13444287"/>
                  <a:gd name="connsiteX266" fmla="*/ 10126488 w 12088748"/>
                  <a:gd name="connsiteY266" fmla="*/ 3603626 h 13444287"/>
                  <a:gd name="connsiteX267" fmla="*/ 10240787 w 12088748"/>
                  <a:gd name="connsiteY267" fmla="*/ 3641725 h 13444287"/>
                  <a:gd name="connsiteX268" fmla="*/ 10361438 w 12088748"/>
                  <a:gd name="connsiteY268" fmla="*/ 3533776 h 13444287"/>
                  <a:gd name="connsiteX269" fmla="*/ 10551938 w 12088748"/>
                  <a:gd name="connsiteY269" fmla="*/ 3594101 h 13444287"/>
                  <a:gd name="connsiteX270" fmla="*/ 10564638 w 12088748"/>
                  <a:gd name="connsiteY270" fmla="*/ 3409951 h 13444287"/>
                  <a:gd name="connsiteX271" fmla="*/ 10704337 w 12088748"/>
                  <a:gd name="connsiteY271" fmla="*/ 3448050 h 13444287"/>
                  <a:gd name="connsiteX272" fmla="*/ 10818637 w 12088748"/>
                  <a:gd name="connsiteY272" fmla="*/ 3143250 h 13444287"/>
                  <a:gd name="connsiteX273" fmla="*/ 10920238 w 12088748"/>
                  <a:gd name="connsiteY273" fmla="*/ 3232151 h 13444287"/>
                  <a:gd name="connsiteX274" fmla="*/ 11059937 w 12088748"/>
                  <a:gd name="connsiteY274" fmla="*/ 3216275 h 13444287"/>
                  <a:gd name="connsiteX275" fmla="*/ 11094862 w 12088748"/>
                  <a:gd name="connsiteY275" fmla="*/ 3441700 h 13444287"/>
                  <a:gd name="connsiteX276" fmla="*/ 11171063 w 12088748"/>
                  <a:gd name="connsiteY276" fmla="*/ 3184526 h 13444287"/>
                  <a:gd name="connsiteX277" fmla="*/ 11094863 w 12088748"/>
                  <a:gd name="connsiteY277" fmla="*/ 3098801 h 13444287"/>
                  <a:gd name="connsiteX278" fmla="*/ 11180587 w 12088748"/>
                  <a:gd name="connsiteY278" fmla="*/ 2844800 h 13444287"/>
                  <a:gd name="connsiteX279" fmla="*/ 10999613 w 12088748"/>
                  <a:gd name="connsiteY279" fmla="*/ 2921001 h 13444287"/>
                  <a:gd name="connsiteX280" fmla="*/ 10971037 w 12088748"/>
                  <a:gd name="connsiteY280" fmla="*/ 2851150 h 13444287"/>
                  <a:gd name="connsiteX281" fmla="*/ 10780537 w 12088748"/>
                  <a:gd name="connsiteY281" fmla="*/ 2647950 h 13444287"/>
                  <a:gd name="connsiteX282" fmla="*/ 10748788 w 12088748"/>
                  <a:gd name="connsiteY282" fmla="*/ 2463801 h 13444287"/>
                  <a:gd name="connsiteX283" fmla="*/ 10717038 w 12088748"/>
                  <a:gd name="connsiteY283" fmla="*/ 2368551 h 13444287"/>
                  <a:gd name="connsiteX284" fmla="*/ 10818637 w 12088748"/>
                  <a:gd name="connsiteY284" fmla="*/ 2266950 h 13444287"/>
                  <a:gd name="connsiteX285" fmla="*/ 11078988 w 12088748"/>
                  <a:gd name="connsiteY285" fmla="*/ 2032001 h 13444287"/>
                  <a:gd name="connsiteX286" fmla="*/ 11199637 w 12088748"/>
                  <a:gd name="connsiteY286" fmla="*/ 2051050 h 13444287"/>
                  <a:gd name="connsiteX287" fmla="*/ 11269488 w 12088748"/>
                  <a:gd name="connsiteY287" fmla="*/ 1962151 h 13444287"/>
                  <a:gd name="connsiteX288" fmla="*/ 11504437 w 12088748"/>
                  <a:gd name="connsiteY288" fmla="*/ 1854200 h 13444287"/>
                  <a:gd name="connsiteX289" fmla="*/ 11358388 w 12088748"/>
                  <a:gd name="connsiteY289" fmla="*/ 1784351 h 13444287"/>
                  <a:gd name="connsiteX290" fmla="*/ 11275837 w 12088748"/>
                  <a:gd name="connsiteY290" fmla="*/ 1638300 h 13444287"/>
                  <a:gd name="connsiteX291" fmla="*/ 11377437 w 12088748"/>
                  <a:gd name="connsiteY291" fmla="*/ 1212850 h 13444287"/>
                  <a:gd name="connsiteX292" fmla="*/ 11256787 w 12088748"/>
                  <a:gd name="connsiteY292" fmla="*/ 952500 h 13444287"/>
                  <a:gd name="connsiteX293" fmla="*/ 11478244 w 12088748"/>
                  <a:gd name="connsiteY293" fmla="*/ 1288256 h 13444287"/>
                  <a:gd name="connsiteX294" fmla="*/ 11562778 w 12088748"/>
                  <a:gd name="connsiteY294" fmla="*/ 1202281 h 13444287"/>
                  <a:gd name="connsiteX295" fmla="*/ 11655250 w 12088748"/>
                  <a:gd name="connsiteY295" fmla="*/ 1089025 h 13444287"/>
                  <a:gd name="connsiteX296" fmla="*/ 11891787 w 12088748"/>
                  <a:gd name="connsiteY296" fmla="*/ 1409700 h 13444287"/>
                  <a:gd name="connsiteX297" fmla="*/ 11946159 w 12088748"/>
                  <a:gd name="connsiteY297" fmla="*/ 1492793 h 13444287"/>
                  <a:gd name="connsiteX298" fmla="*/ 12088637 w 12088748"/>
                  <a:gd name="connsiteY298" fmla="*/ 1511301 h 13444287"/>
                  <a:gd name="connsiteX299" fmla="*/ 11923537 w 12088748"/>
                  <a:gd name="connsiteY299" fmla="*/ 1066801 h 13444287"/>
                  <a:gd name="connsiteX300" fmla="*/ 11910837 w 12088748"/>
                  <a:gd name="connsiteY300" fmla="*/ 850900 h 13444287"/>
                  <a:gd name="connsiteX301" fmla="*/ 11777487 w 12088748"/>
                  <a:gd name="connsiteY301" fmla="*/ 654050 h 13444287"/>
                  <a:gd name="connsiteX302" fmla="*/ 11752087 w 12088748"/>
                  <a:gd name="connsiteY302" fmla="*/ 381000 h 13444287"/>
                  <a:gd name="connsiteX303" fmla="*/ 11294887 w 12088748"/>
                  <a:gd name="connsiteY303" fmla="*/ 101601 h 13444287"/>
                  <a:gd name="connsiteX304" fmla="*/ 11180587 w 12088748"/>
                  <a:gd name="connsiteY304" fmla="*/ 0 h 13444287"/>
                  <a:gd name="connsiteX305" fmla="*/ 10434065 w 12088748"/>
                  <a:gd name="connsiteY305"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585465 w 12088748"/>
                  <a:gd name="connsiteY7" fmla="*/ 6745831 h 13444287"/>
                  <a:gd name="connsiteX8" fmla="*/ 2478309 w 12088748"/>
                  <a:gd name="connsiteY8" fmla="*/ 6914900 h 13444287"/>
                  <a:gd name="connsiteX9" fmla="*/ 2365199 w 12088748"/>
                  <a:gd name="connsiteY9" fmla="*/ 6955632 h 13444287"/>
                  <a:gd name="connsiteX10" fmla="*/ 2123503 w 12088748"/>
                  <a:gd name="connsiteY10" fmla="*/ 7181600 h 13444287"/>
                  <a:gd name="connsiteX11" fmla="*/ 2171128 w 12088748"/>
                  <a:gd name="connsiteY11" fmla="*/ 7484018 h 13444287"/>
                  <a:gd name="connsiteX12" fmla="*/ 2143743 w 12088748"/>
                  <a:gd name="connsiteY12" fmla="*/ 7560469 h 13444287"/>
                  <a:gd name="connsiteX13" fmla="*/ 1973484 w 12088748"/>
                  <a:gd name="connsiteY13" fmla="*/ 7636418 h 13444287"/>
                  <a:gd name="connsiteX14" fmla="*/ 1867519 w 12088748"/>
                  <a:gd name="connsiteY14" fmla="*/ 7774781 h 13444287"/>
                  <a:gd name="connsiteX15" fmla="*/ 1842515 w 12088748"/>
                  <a:gd name="connsiteY15" fmla="*/ 8017418 h 13444287"/>
                  <a:gd name="connsiteX16" fmla="*/ 1721072 w 12088748"/>
                  <a:gd name="connsiteY16" fmla="*/ 8081712 h 13444287"/>
                  <a:gd name="connsiteX17" fmla="*/ 1703212 w 12088748"/>
                  <a:gd name="connsiteY17" fmla="*/ 8224837 h 13444287"/>
                  <a:gd name="connsiteX18" fmla="*/ 1671065 w 12088748"/>
                  <a:gd name="connsiteY18" fmla="*/ 8443662 h 13444287"/>
                  <a:gd name="connsiteX19" fmla="*/ 1716309 w 12088748"/>
                  <a:gd name="connsiteY19" fmla="*/ 8586537 h 13444287"/>
                  <a:gd name="connsiteX20" fmla="*/ 1706784 w 12088748"/>
                  <a:gd name="connsiteY20" fmla="*/ 8705600 h 13444287"/>
                  <a:gd name="connsiteX21" fmla="*/ 1788937 w 12088748"/>
                  <a:gd name="connsiteY21" fmla="*/ 8896350 h 13444287"/>
                  <a:gd name="connsiteX22" fmla="*/ 1657969 w 12088748"/>
                  <a:gd name="connsiteY22" fmla="*/ 9346406 h 13444287"/>
                  <a:gd name="connsiteX23" fmla="*/ 1506759 w 12088748"/>
                  <a:gd name="connsiteY23" fmla="*/ 9431881 h 13444287"/>
                  <a:gd name="connsiteX24" fmla="*/ 1463897 w 12088748"/>
                  <a:gd name="connsiteY24" fmla="*/ 9615237 h 13444287"/>
                  <a:gd name="connsiteX25" fmla="*/ 1321022 w 12088748"/>
                  <a:gd name="connsiteY25" fmla="*/ 9681912 h 13444287"/>
                  <a:gd name="connsiteX26" fmla="*/ 1312687 w 12088748"/>
                  <a:gd name="connsiteY26" fmla="*/ 9772650 h 13444287"/>
                  <a:gd name="connsiteX27" fmla="*/ 1237678 w 12088748"/>
                  <a:gd name="connsiteY27" fmla="*/ 9903368 h 13444287"/>
                  <a:gd name="connsiteX28" fmla="*/ 1254347 w 12088748"/>
                  <a:gd name="connsiteY28" fmla="*/ 10084343 h 13444287"/>
                  <a:gd name="connsiteX29" fmla="*/ 1179337 w 12088748"/>
                  <a:gd name="connsiteY29" fmla="*/ 10248900 h 13444287"/>
                  <a:gd name="connsiteX30" fmla="*/ 932878 w 12088748"/>
                  <a:gd name="connsiteY30" fmla="*/ 10286750 h 13444287"/>
                  <a:gd name="connsiteX31" fmla="*/ 817387 w 12088748"/>
                  <a:gd name="connsiteY31" fmla="*/ 10401300 h 13444287"/>
                  <a:gd name="connsiteX32" fmla="*/ 678084 w 12088748"/>
                  <a:gd name="connsiteY32" fmla="*/ 10412956 h 13444287"/>
                  <a:gd name="connsiteX33" fmla="*/ 585215 w 12088748"/>
                  <a:gd name="connsiteY33" fmla="*/ 10477250 h 13444287"/>
                  <a:gd name="connsiteX34" fmla="*/ 497109 w 12088748"/>
                  <a:gd name="connsiteY34" fmla="*/ 10436768 h 13444287"/>
                  <a:gd name="connsiteX35" fmla="*/ 399478 w 12088748"/>
                  <a:gd name="connsiteY35" fmla="*/ 10443912 h 13444287"/>
                  <a:gd name="connsiteX36" fmla="*/ 301847 w 12088748"/>
                  <a:gd name="connsiteY36" fmla="*/ 10415337 h 13444287"/>
                  <a:gd name="connsiteX37" fmla="*/ 238743 w 12088748"/>
                  <a:gd name="connsiteY37" fmla="*/ 10467975 h 13444287"/>
                  <a:gd name="connsiteX38" fmla="*/ 17287 w 12088748"/>
                  <a:gd name="connsiteY38" fmla="*/ 10363200 h 13444287"/>
                  <a:gd name="connsiteX39" fmla="*/ 78009 w 12088748"/>
                  <a:gd name="connsiteY39" fmla="*/ 10541543 h 13444287"/>
                  <a:gd name="connsiteX40" fmla="*/ 11334 w 12088748"/>
                  <a:gd name="connsiteY40" fmla="*/ 10720137 h 13444287"/>
                  <a:gd name="connsiteX41" fmla="*/ 112537 w 12088748"/>
                  <a:gd name="connsiteY41" fmla="*/ 10989469 h 13444287"/>
                  <a:gd name="connsiteX42" fmla="*/ 8953 w 12088748"/>
                  <a:gd name="connsiteY42" fmla="*/ 11167812 h 13444287"/>
                  <a:gd name="connsiteX43" fmla="*/ 17287 w 12088748"/>
                  <a:gd name="connsiteY43" fmla="*/ 11353800 h 13444287"/>
                  <a:gd name="connsiteX44" fmla="*/ 158972 w 12088748"/>
                  <a:gd name="connsiteY44" fmla="*/ 11403556 h 13444287"/>
                  <a:gd name="connsiteX45" fmla="*/ 455437 w 12088748"/>
                  <a:gd name="connsiteY45" fmla="*/ 11430000 h 13444287"/>
                  <a:gd name="connsiteX46" fmla="*/ 623315 w 12088748"/>
                  <a:gd name="connsiteY46" fmla="*/ 11477375 h 13444287"/>
                  <a:gd name="connsiteX47" fmla="*/ 737615 w 12088748"/>
                  <a:gd name="connsiteY47" fmla="*/ 11422606 h 13444287"/>
                  <a:gd name="connsiteX48" fmla="*/ 912637 w 12088748"/>
                  <a:gd name="connsiteY48" fmla="*/ 11468100 h 13444287"/>
                  <a:gd name="connsiteX49" fmla="*/ 1078134 w 12088748"/>
                  <a:gd name="connsiteY49" fmla="*/ 11346406 h 13444287"/>
                  <a:gd name="connsiteX50" fmla="*/ 1155524 w 12088748"/>
                  <a:gd name="connsiteY50" fmla="*/ 11403807 h 13444287"/>
                  <a:gd name="connsiteX51" fmla="*/ 1294828 w 12088748"/>
                  <a:gd name="connsiteY51" fmla="*/ 11429750 h 13444287"/>
                  <a:gd name="connsiteX52" fmla="*/ 1466278 w 12088748"/>
                  <a:gd name="connsiteY52" fmla="*/ 11441656 h 13444287"/>
                  <a:gd name="connsiteX53" fmla="*/ 1552003 w 12088748"/>
                  <a:gd name="connsiteY53" fmla="*/ 11505950 h 13444287"/>
                  <a:gd name="connsiteX54" fmla="*/ 1652015 w 12088748"/>
                  <a:gd name="connsiteY54" fmla="*/ 11513093 h 13444287"/>
                  <a:gd name="connsiteX55" fmla="*/ 1731787 w 12088748"/>
                  <a:gd name="connsiteY55" fmla="*/ 11525250 h 13444287"/>
                  <a:gd name="connsiteX56" fmla="*/ 1659159 w 12088748"/>
                  <a:gd name="connsiteY56" fmla="*/ 11670256 h 13444287"/>
                  <a:gd name="connsiteX57" fmla="*/ 1693687 w 12088748"/>
                  <a:gd name="connsiteY57" fmla="*/ 11925300 h 13444287"/>
                  <a:gd name="connsiteX58" fmla="*/ 1871090 w 12088748"/>
                  <a:gd name="connsiteY58" fmla="*/ 12063162 h 13444287"/>
                  <a:gd name="connsiteX59" fmla="*/ 1993724 w 12088748"/>
                  <a:gd name="connsiteY59" fmla="*/ 11989594 h 13444287"/>
                  <a:gd name="connsiteX60" fmla="*/ 2066353 w 12088748"/>
                  <a:gd name="connsiteY60" fmla="*/ 12036968 h 13444287"/>
                  <a:gd name="connsiteX61" fmla="*/ 2142553 w 12088748"/>
                  <a:gd name="connsiteY61" fmla="*/ 11967912 h 13444287"/>
                  <a:gd name="connsiteX62" fmla="*/ 2242565 w 12088748"/>
                  <a:gd name="connsiteY62" fmla="*/ 11991725 h 13444287"/>
                  <a:gd name="connsiteX63" fmla="*/ 2473547 w 12088748"/>
                  <a:gd name="connsiteY63" fmla="*/ 11941718 h 13444287"/>
                  <a:gd name="connsiteX64" fmla="*/ 2524743 w 12088748"/>
                  <a:gd name="connsiteY64" fmla="*/ 11832431 h 13444287"/>
                  <a:gd name="connsiteX65" fmla="*/ 2893837 w 12088748"/>
                  <a:gd name="connsiteY65" fmla="*/ 11963400 h 13444287"/>
                  <a:gd name="connsiteX66" fmla="*/ 2983134 w 12088748"/>
                  <a:gd name="connsiteY66" fmla="*/ 11951243 h 13444287"/>
                  <a:gd name="connsiteX67" fmla="*/ 3084337 w 12088748"/>
                  <a:gd name="connsiteY67" fmla="*/ 12115800 h 13444287"/>
                  <a:gd name="connsiteX68" fmla="*/ 3323653 w 12088748"/>
                  <a:gd name="connsiteY68" fmla="*/ 12060781 h 13444287"/>
                  <a:gd name="connsiteX69" fmla="*/ 3433190 w 12088748"/>
                  <a:gd name="connsiteY69" fmla="*/ 12129837 h 13444287"/>
                  <a:gd name="connsiteX70" fmla="*/ 3586781 w 12088748"/>
                  <a:gd name="connsiteY70" fmla="*/ 12199144 h 13444287"/>
                  <a:gd name="connsiteX71" fmla="*/ 3522487 w 12088748"/>
                  <a:gd name="connsiteY71" fmla="*/ 12320588 h 13444287"/>
                  <a:gd name="connsiteX72" fmla="*/ 3607022 w 12088748"/>
                  <a:gd name="connsiteY72" fmla="*/ 12525125 h 13444287"/>
                  <a:gd name="connsiteX73" fmla="*/ 3560587 w 12088748"/>
                  <a:gd name="connsiteY73" fmla="*/ 12706350 h 13444287"/>
                  <a:gd name="connsiteX74" fmla="*/ 3545109 w 12088748"/>
                  <a:gd name="connsiteY74" fmla="*/ 12920412 h 13444287"/>
                  <a:gd name="connsiteX75" fmla="*/ 3636787 w 12088748"/>
                  <a:gd name="connsiteY75" fmla="*/ 13144500 h 13444287"/>
                  <a:gd name="connsiteX76" fmla="*/ 3922537 w 12088748"/>
                  <a:gd name="connsiteY76" fmla="*/ 13373100 h 13444287"/>
                  <a:gd name="connsiteX77" fmla="*/ 4514278 w 12088748"/>
                  <a:gd name="connsiteY77" fmla="*/ 13444287 h 13444287"/>
                  <a:gd name="connsiteX78" fmla="*/ 4549996 w 12088748"/>
                  <a:gd name="connsiteY78" fmla="*/ 13375230 h 13444287"/>
                  <a:gd name="connsiteX79" fmla="*/ 4208287 w 12088748"/>
                  <a:gd name="connsiteY79" fmla="*/ 13087350 h 13444287"/>
                  <a:gd name="connsiteX80" fmla="*/ 4635722 w 12088748"/>
                  <a:gd name="connsiteY80" fmla="*/ 13201400 h 13444287"/>
                  <a:gd name="connsiteX81" fmla="*/ 4951237 w 12088748"/>
                  <a:gd name="connsiteY81" fmla="*/ 13201650 h 13444287"/>
                  <a:gd name="connsiteX82" fmla="*/ 5052440 w 12088748"/>
                  <a:gd name="connsiteY82" fmla="*/ 12991850 h 13444287"/>
                  <a:gd name="connsiteX83" fmla="*/ 5011959 w 12088748"/>
                  <a:gd name="connsiteY83" fmla="*/ 12918031 h 13444287"/>
                  <a:gd name="connsiteX84" fmla="*/ 5008387 w 12088748"/>
                  <a:gd name="connsiteY84" fmla="*/ 12611100 h 13444287"/>
                  <a:gd name="connsiteX85" fmla="*/ 5084587 w 12088748"/>
                  <a:gd name="connsiteY85" fmla="*/ 12496800 h 13444287"/>
                  <a:gd name="connsiteX86" fmla="*/ 5046487 w 12088748"/>
                  <a:gd name="connsiteY86" fmla="*/ 12158663 h 13444287"/>
                  <a:gd name="connsiteX87" fmla="*/ 5375100 w 12088748"/>
                  <a:gd name="connsiteY87" fmla="*/ 12030075 h 13444287"/>
                  <a:gd name="connsiteX88" fmla="*/ 5656087 w 12088748"/>
                  <a:gd name="connsiteY88" fmla="*/ 12113420 h 13444287"/>
                  <a:gd name="connsiteX89" fmla="*/ 5541787 w 12088748"/>
                  <a:gd name="connsiteY89" fmla="*/ 11182350 h 13444287"/>
                  <a:gd name="connsiteX90" fmla="*/ 5602510 w 12088748"/>
                  <a:gd name="connsiteY90" fmla="*/ 10655843 h 13444287"/>
                  <a:gd name="connsiteX91" fmla="*/ 5485827 w 12088748"/>
                  <a:gd name="connsiteY91" fmla="*/ 10596312 h 13444287"/>
                  <a:gd name="connsiteX92" fmla="*/ 5602509 w 12088748"/>
                  <a:gd name="connsiteY92" fmla="*/ 10634413 h 13444287"/>
                  <a:gd name="connsiteX93" fmla="*/ 5628703 w 12088748"/>
                  <a:gd name="connsiteY93" fmla="*/ 10093868 h 13444287"/>
                  <a:gd name="connsiteX94" fmla="*/ 5715618 w 12088748"/>
                  <a:gd name="connsiteY94" fmla="*/ 9708356 h 13444287"/>
                  <a:gd name="connsiteX95" fmla="*/ 5847778 w 12088748"/>
                  <a:gd name="connsiteY95" fmla="*/ 9341393 h 13444287"/>
                  <a:gd name="connsiteX96" fmla="*/ 5938265 w 12088748"/>
                  <a:gd name="connsiteY96" fmla="*/ 9129462 h 13444287"/>
                  <a:gd name="connsiteX97" fmla="*/ 5776340 w 12088748"/>
                  <a:gd name="connsiteY97" fmla="*/ 9262812 h 13444287"/>
                  <a:gd name="connsiteX98" fmla="*/ 5940647 w 12088748"/>
                  <a:gd name="connsiteY98" fmla="*/ 9069931 h 13444287"/>
                  <a:gd name="connsiteX99" fmla="*/ 5972794 w 12088748"/>
                  <a:gd name="connsiteY99" fmla="*/ 8889207 h 13444287"/>
                  <a:gd name="connsiteX100" fmla="*/ 5976365 w 12088748"/>
                  <a:gd name="connsiteY100" fmla="*/ 9019924 h 13444287"/>
                  <a:gd name="connsiteX101" fmla="*/ 6458567 w 12088748"/>
                  <a:gd name="connsiteY101" fmla="*/ 8134350 h 13444287"/>
                  <a:gd name="connsiteX102" fmla="*/ 6221634 w 12088748"/>
                  <a:gd name="connsiteY102" fmla="*/ 8034088 h 13444287"/>
                  <a:gd name="connsiteX103" fmla="*/ 6443090 w 12088748"/>
                  <a:gd name="connsiteY103" fmla="*/ 8043612 h 13444287"/>
                  <a:gd name="connsiteX104" fmla="*/ 6713363 w 12088748"/>
                  <a:gd name="connsiteY104" fmla="*/ 8007893 h 13444287"/>
                  <a:gd name="connsiteX105" fmla="*/ 6872907 w 12088748"/>
                  <a:gd name="connsiteY105" fmla="*/ 7965031 h 13444287"/>
                  <a:gd name="connsiteX106" fmla="*/ 6802659 w 12088748"/>
                  <a:gd name="connsiteY106" fmla="*/ 7905500 h 13444287"/>
                  <a:gd name="connsiteX107" fmla="*/ 6894339 w 12088748"/>
                  <a:gd name="connsiteY107" fmla="*/ 7779544 h 13444287"/>
                  <a:gd name="connsiteX108" fmla="*/ 6997921 w 12088748"/>
                  <a:gd name="connsiteY108" fmla="*/ 7800725 h 13444287"/>
                  <a:gd name="connsiteX109" fmla="*/ 7034832 w 12088748"/>
                  <a:gd name="connsiteY109" fmla="*/ 7726908 h 13444287"/>
                  <a:gd name="connsiteX110" fmla="*/ 6961013 w 12088748"/>
                  <a:gd name="connsiteY110" fmla="*/ 7626893 h 13444287"/>
                  <a:gd name="connsiteX111" fmla="*/ 6927676 w 12088748"/>
                  <a:gd name="connsiteY111" fmla="*/ 7529262 h 13444287"/>
                  <a:gd name="connsiteX112" fmla="*/ 6837187 w 12088748"/>
                  <a:gd name="connsiteY112" fmla="*/ 7524750 h 13444287"/>
                  <a:gd name="connsiteX113" fmla="*/ 6763369 w 12088748"/>
                  <a:gd name="connsiteY113" fmla="*/ 7607843 h 13444287"/>
                  <a:gd name="connsiteX114" fmla="*/ 6627637 w 12088748"/>
                  <a:gd name="connsiteY114" fmla="*/ 7620000 h 13444287"/>
                  <a:gd name="connsiteX115" fmla="*/ 6687169 w 12088748"/>
                  <a:gd name="connsiteY115" fmla="*/ 7550693 h 13444287"/>
                  <a:gd name="connsiteX116" fmla="*/ 6699076 w 12088748"/>
                  <a:gd name="connsiteY116" fmla="*/ 7462587 h 13444287"/>
                  <a:gd name="connsiteX117" fmla="*/ 6720506 w 12088748"/>
                  <a:gd name="connsiteY117" fmla="*/ 7400674 h 13444287"/>
                  <a:gd name="connsiteX118" fmla="*/ 6684787 w 12088748"/>
                  <a:gd name="connsiteY118" fmla="*/ 7334250 h 13444287"/>
                  <a:gd name="connsiteX119" fmla="*/ 6620494 w 12088748"/>
                  <a:gd name="connsiteY119" fmla="*/ 7364956 h 13444287"/>
                  <a:gd name="connsiteX120" fmla="*/ 6618112 w 12088748"/>
                  <a:gd name="connsiteY120" fmla="*/ 7284244 h 13444287"/>
                  <a:gd name="connsiteX121" fmla="*/ 6837188 w 12088748"/>
                  <a:gd name="connsiteY121" fmla="*/ 7176837 h 13444287"/>
                  <a:gd name="connsiteX122" fmla="*/ 6801469 w 12088748"/>
                  <a:gd name="connsiteY122" fmla="*/ 7022056 h 13444287"/>
                  <a:gd name="connsiteX123" fmla="*/ 6877669 w 12088748"/>
                  <a:gd name="connsiteY123" fmla="*/ 7005387 h 13444287"/>
                  <a:gd name="connsiteX124" fmla="*/ 6856237 w 12088748"/>
                  <a:gd name="connsiteY124" fmla="*/ 6915150 h 13444287"/>
                  <a:gd name="connsiteX125" fmla="*/ 6961013 w 12088748"/>
                  <a:gd name="connsiteY125" fmla="*/ 6917281 h 13444287"/>
                  <a:gd name="connsiteX126" fmla="*/ 7003876 w 12088748"/>
                  <a:gd name="connsiteY126" fmla="*/ 6836318 h 13444287"/>
                  <a:gd name="connsiteX127" fmla="*/ 7106269 w 12088748"/>
                  <a:gd name="connsiteY127" fmla="*/ 6869656 h 13444287"/>
                  <a:gd name="connsiteX128" fmla="*/ 7180088 w 12088748"/>
                  <a:gd name="connsiteY128" fmla="*/ 6972050 h 13444287"/>
                  <a:gd name="connsiteX129" fmla="*/ 7246763 w 12088748"/>
                  <a:gd name="connsiteY129" fmla="*/ 6912518 h 13444287"/>
                  <a:gd name="connsiteX130" fmla="*/ 7187232 w 12088748"/>
                  <a:gd name="connsiteY130" fmla="*/ 6776787 h 13444287"/>
                  <a:gd name="connsiteX131" fmla="*/ 7244381 w 12088748"/>
                  <a:gd name="connsiteY131" fmla="*/ 6829424 h 13444287"/>
                  <a:gd name="connsiteX132" fmla="*/ 7361063 w 12088748"/>
                  <a:gd name="connsiteY132" fmla="*/ 6867275 h 13444287"/>
                  <a:gd name="connsiteX133" fmla="*/ 7434882 w 12088748"/>
                  <a:gd name="connsiteY133" fmla="*/ 6938964 h 13444287"/>
                  <a:gd name="connsiteX134" fmla="*/ 7403926 w 12088748"/>
                  <a:gd name="connsiteY134" fmla="*/ 7077076 h 13444287"/>
                  <a:gd name="connsiteX135" fmla="*/ 7475363 w 12088748"/>
                  <a:gd name="connsiteY135" fmla="*/ 7041357 h 13444287"/>
                  <a:gd name="connsiteX136" fmla="*/ 7465837 w 12088748"/>
                  <a:gd name="connsiteY136" fmla="*/ 7010400 h 13444287"/>
                  <a:gd name="connsiteX137" fmla="*/ 7542038 w 12088748"/>
                  <a:gd name="connsiteY137" fmla="*/ 7096126 h 13444287"/>
                  <a:gd name="connsiteX138" fmla="*/ 7477744 w 12088748"/>
                  <a:gd name="connsiteY138" fmla="*/ 7177089 h 13444287"/>
                  <a:gd name="connsiteX139" fmla="*/ 7542037 w 12088748"/>
                  <a:gd name="connsiteY139" fmla="*/ 7258050 h 13444287"/>
                  <a:gd name="connsiteX140" fmla="*/ 7468219 w 12088748"/>
                  <a:gd name="connsiteY140" fmla="*/ 7277101 h 13444287"/>
                  <a:gd name="connsiteX141" fmla="*/ 7375351 w 12088748"/>
                  <a:gd name="connsiteY141" fmla="*/ 7229476 h 13444287"/>
                  <a:gd name="connsiteX142" fmla="*/ 7327726 w 12088748"/>
                  <a:gd name="connsiteY142" fmla="*/ 7339014 h 13444287"/>
                  <a:gd name="connsiteX143" fmla="*/ 7403926 w 12088748"/>
                  <a:gd name="connsiteY143" fmla="*/ 7358064 h 13444287"/>
                  <a:gd name="connsiteX144" fmla="*/ 7458694 w 12088748"/>
                  <a:gd name="connsiteY144" fmla="*/ 7417595 h 13444287"/>
                  <a:gd name="connsiteX145" fmla="*/ 7484888 w 12088748"/>
                  <a:gd name="connsiteY145" fmla="*/ 7448300 h 13444287"/>
                  <a:gd name="connsiteX146" fmla="*/ 7505128 w 12088748"/>
                  <a:gd name="connsiteY146" fmla="*/ 7400673 h 13444287"/>
                  <a:gd name="connsiteX147" fmla="*/ 7563469 w 12088748"/>
                  <a:gd name="connsiteY147" fmla="*/ 7462839 h 13444287"/>
                  <a:gd name="connsiteX148" fmla="*/ 7656338 w 12088748"/>
                  <a:gd name="connsiteY148" fmla="*/ 7548564 h 13444287"/>
                  <a:gd name="connsiteX149" fmla="*/ 7656338 w 12088748"/>
                  <a:gd name="connsiteY149" fmla="*/ 7443789 h 13444287"/>
                  <a:gd name="connsiteX150" fmla="*/ 7830168 w 12088748"/>
                  <a:gd name="connsiteY150" fmla="*/ 7539038 h 13444287"/>
                  <a:gd name="connsiteX151" fmla="*/ 7723013 w 12088748"/>
                  <a:gd name="connsiteY151" fmla="*/ 7303295 h 13444287"/>
                  <a:gd name="connsiteX152" fmla="*/ 7725394 w 12088748"/>
                  <a:gd name="connsiteY152" fmla="*/ 7167564 h 13444287"/>
                  <a:gd name="connsiteX153" fmla="*/ 7630144 w 12088748"/>
                  <a:gd name="connsiteY153" fmla="*/ 7138989 h 13444287"/>
                  <a:gd name="connsiteX154" fmla="*/ 7694437 w 12088748"/>
                  <a:gd name="connsiteY154" fmla="*/ 6972300 h 13444287"/>
                  <a:gd name="connsiteX155" fmla="*/ 8392144 w 12088748"/>
                  <a:gd name="connsiteY155" fmla="*/ 6586539 h 13444287"/>
                  <a:gd name="connsiteX156" fmla="*/ 8720757 w 12088748"/>
                  <a:gd name="connsiteY156" fmla="*/ 6524626 h 13444287"/>
                  <a:gd name="connsiteX157" fmla="*/ 8739807 w 12088748"/>
                  <a:gd name="connsiteY157" fmla="*/ 6629401 h 13444287"/>
                  <a:gd name="connsiteX158" fmla="*/ 8813626 w 12088748"/>
                  <a:gd name="connsiteY158" fmla="*/ 6634164 h 13444287"/>
                  <a:gd name="connsiteX159" fmla="*/ 8789812 w 12088748"/>
                  <a:gd name="connsiteY159" fmla="*/ 6481762 h 13444287"/>
                  <a:gd name="connsiteX160" fmla="*/ 9332737 w 12088748"/>
                  <a:gd name="connsiteY160" fmla="*/ 6477000 h 13444287"/>
                  <a:gd name="connsiteX161" fmla="*/ 9520856 w 12088748"/>
                  <a:gd name="connsiteY161" fmla="*/ 6426993 h 13444287"/>
                  <a:gd name="connsiteX162" fmla="*/ 9647062 w 12088748"/>
                  <a:gd name="connsiteY162" fmla="*/ 6231731 h 13444287"/>
                  <a:gd name="connsiteX163" fmla="*/ 9923287 w 12088748"/>
                  <a:gd name="connsiteY163" fmla="*/ 6267450 h 13444287"/>
                  <a:gd name="connsiteX164" fmla="*/ 9887569 w 12088748"/>
                  <a:gd name="connsiteY164" fmla="*/ 6353176 h 13444287"/>
                  <a:gd name="connsiteX165" fmla="*/ 9744694 w 12088748"/>
                  <a:gd name="connsiteY165" fmla="*/ 6367464 h 13444287"/>
                  <a:gd name="connsiteX166" fmla="*/ 9813749 w 12088748"/>
                  <a:gd name="connsiteY166" fmla="*/ 6422231 h 13444287"/>
                  <a:gd name="connsiteX167" fmla="*/ 9682782 w 12088748"/>
                  <a:gd name="connsiteY167" fmla="*/ 6450807 h 13444287"/>
                  <a:gd name="connsiteX168" fmla="*/ 9556576 w 12088748"/>
                  <a:gd name="connsiteY168" fmla="*/ 6441282 h 13444287"/>
                  <a:gd name="connsiteX169" fmla="*/ 9470850 w 12088748"/>
                  <a:gd name="connsiteY169" fmla="*/ 6477000 h 13444287"/>
                  <a:gd name="connsiteX170" fmla="*/ 9439894 w 12088748"/>
                  <a:gd name="connsiteY170" fmla="*/ 6781801 h 13444287"/>
                  <a:gd name="connsiteX171" fmla="*/ 9601819 w 12088748"/>
                  <a:gd name="connsiteY171" fmla="*/ 6815138 h 13444287"/>
                  <a:gd name="connsiteX172" fmla="*/ 9808987 w 12088748"/>
                  <a:gd name="connsiteY172" fmla="*/ 6629400 h 13444287"/>
                  <a:gd name="connsiteX173" fmla="*/ 9847088 w 12088748"/>
                  <a:gd name="connsiteY173" fmla="*/ 6727032 h 13444287"/>
                  <a:gd name="connsiteX174" fmla="*/ 9994726 w 12088748"/>
                  <a:gd name="connsiteY174" fmla="*/ 6650832 h 13444287"/>
                  <a:gd name="connsiteX175" fmla="*/ 9894713 w 12088748"/>
                  <a:gd name="connsiteY175" fmla="*/ 6888958 h 13444287"/>
                  <a:gd name="connsiteX176" fmla="*/ 10037588 w 12088748"/>
                  <a:gd name="connsiteY176" fmla="*/ 6831807 h 13444287"/>
                  <a:gd name="connsiteX177" fmla="*/ 10004251 w 12088748"/>
                  <a:gd name="connsiteY177" fmla="*/ 6919914 h 13444287"/>
                  <a:gd name="connsiteX178" fmla="*/ 10235232 w 12088748"/>
                  <a:gd name="connsiteY178" fmla="*/ 6917532 h 13444287"/>
                  <a:gd name="connsiteX179" fmla="*/ 10075687 w 12088748"/>
                  <a:gd name="connsiteY179" fmla="*/ 6972300 h 13444287"/>
                  <a:gd name="connsiteX180" fmla="*/ 9966151 w 12088748"/>
                  <a:gd name="connsiteY180" fmla="*/ 7029451 h 13444287"/>
                  <a:gd name="connsiteX181" fmla="*/ 9847088 w 12088748"/>
                  <a:gd name="connsiteY181" fmla="*/ 7143751 h 13444287"/>
                  <a:gd name="connsiteX182" fmla="*/ 9882806 w 12088748"/>
                  <a:gd name="connsiteY182" fmla="*/ 7203281 h 13444287"/>
                  <a:gd name="connsiteX183" fmla="*/ 9925669 w 12088748"/>
                  <a:gd name="connsiteY183" fmla="*/ 7253289 h 13444287"/>
                  <a:gd name="connsiteX184" fmla="*/ 10004251 w 12088748"/>
                  <a:gd name="connsiteY184" fmla="*/ 7219951 h 13444287"/>
                  <a:gd name="connsiteX185" fmla="*/ 10016156 w 12088748"/>
                  <a:gd name="connsiteY185" fmla="*/ 7281862 h 13444287"/>
                  <a:gd name="connsiteX186" fmla="*/ 10130457 w 12088748"/>
                  <a:gd name="connsiteY186" fmla="*/ 7143751 h 13444287"/>
                  <a:gd name="connsiteX187" fmla="*/ 10166176 w 12088748"/>
                  <a:gd name="connsiteY187" fmla="*/ 7289007 h 13444287"/>
                  <a:gd name="connsiteX188" fmla="*/ 10261426 w 12088748"/>
                  <a:gd name="connsiteY188" fmla="*/ 7172326 h 13444287"/>
                  <a:gd name="connsiteX189" fmla="*/ 10287619 w 12088748"/>
                  <a:gd name="connsiteY189" fmla="*/ 7334250 h 13444287"/>
                  <a:gd name="connsiteX190" fmla="*/ 10361437 w 12088748"/>
                  <a:gd name="connsiteY190" fmla="*/ 7410450 h 13444287"/>
                  <a:gd name="connsiteX191" fmla="*/ 10151887 w 12088748"/>
                  <a:gd name="connsiteY191" fmla="*/ 7524750 h 13444287"/>
                  <a:gd name="connsiteX192" fmla="*/ 10304288 w 12088748"/>
                  <a:gd name="connsiteY192" fmla="*/ 7674770 h 13444287"/>
                  <a:gd name="connsiteX193" fmla="*/ 10335244 w 12088748"/>
                  <a:gd name="connsiteY193" fmla="*/ 7577139 h 13444287"/>
                  <a:gd name="connsiteX194" fmla="*/ 10406680 w 12088748"/>
                  <a:gd name="connsiteY194" fmla="*/ 7665244 h 13444287"/>
                  <a:gd name="connsiteX195" fmla="*/ 10528126 w 12088748"/>
                  <a:gd name="connsiteY195" fmla="*/ 7624764 h 13444287"/>
                  <a:gd name="connsiteX196" fmla="*/ 10532887 w 12088748"/>
                  <a:gd name="connsiteY196" fmla="*/ 7710488 h 13444287"/>
                  <a:gd name="connsiteX197" fmla="*/ 10530506 w 12088748"/>
                  <a:gd name="connsiteY197" fmla="*/ 7808118 h 13444287"/>
                  <a:gd name="connsiteX198" fmla="*/ 10640043 w 12088748"/>
                  <a:gd name="connsiteY198" fmla="*/ 7770019 h 13444287"/>
                  <a:gd name="connsiteX199" fmla="*/ 10680526 w 12088748"/>
                  <a:gd name="connsiteY199" fmla="*/ 8008145 h 13444287"/>
                  <a:gd name="connsiteX200" fmla="*/ 10818637 w 12088748"/>
                  <a:gd name="connsiteY200" fmla="*/ 8039100 h 13444287"/>
                  <a:gd name="connsiteX201" fmla="*/ 10832925 w 12088748"/>
                  <a:gd name="connsiteY201" fmla="*/ 7748588 h 13444287"/>
                  <a:gd name="connsiteX202" fmla="*/ 10923413 w 12088748"/>
                  <a:gd name="connsiteY202" fmla="*/ 7724776 h 13444287"/>
                  <a:gd name="connsiteX203" fmla="*/ 10992469 w 12088748"/>
                  <a:gd name="connsiteY203" fmla="*/ 7553325 h 13444287"/>
                  <a:gd name="connsiteX204" fmla="*/ 10954369 w 12088748"/>
                  <a:gd name="connsiteY204" fmla="*/ 7424739 h 13444287"/>
                  <a:gd name="connsiteX205" fmla="*/ 10859119 w 12088748"/>
                  <a:gd name="connsiteY205" fmla="*/ 7412831 h 13444287"/>
                  <a:gd name="connsiteX206" fmla="*/ 10906743 w 12088748"/>
                  <a:gd name="connsiteY206" fmla="*/ 7293769 h 13444287"/>
                  <a:gd name="connsiteX207" fmla="*/ 10801969 w 12088748"/>
                  <a:gd name="connsiteY207" fmla="*/ 7222332 h 13444287"/>
                  <a:gd name="connsiteX208" fmla="*/ 10761487 w 12088748"/>
                  <a:gd name="connsiteY208" fmla="*/ 6991350 h 13444287"/>
                  <a:gd name="connsiteX209" fmla="*/ 10443987 w 12088748"/>
                  <a:gd name="connsiteY209" fmla="*/ 6953250 h 13444287"/>
                  <a:gd name="connsiteX210" fmla="*/ 10513838 w 12088748"/>
                  <a:gd name="connsiteY210" fmla="*/ 6848476 h 13444287"/>
                  <a:gd name="connsiteX211" fmla="*/ 10637663 w 12088748"/>
                  <a:gd name="connsiteY211" fmla="*/ 6829426 h 13444287"/>
                  <a:gd name="connsiteX212" fmla="*/ 10647187 w 12088748"/>
                  <a:gd name="connsiteY212" fmla="*/ 6743700 h 13444287"/>
                  <a:gd name="connsiteX213" fmla="*/ 10859912 w 12088748"/>
                  <a:gd name="connsiteY213" fmla="*/ 6832600 h 13444287"/>
                  <a:gd name="connsiteX214" fmla="*/ 10875787 w 12088748"/>
                  <a:gd name="connsiteY214" fmla="*/ 6610350 h 13444287"/>
                  <a:gd name="connsiteX215" fmla="*/ 10666237 w 12088748"/>
                  <a:gd name="connsiteY215" fmla="*/ 6705600 h 13444287"/>
                  <a:gd name="connsiteX216" fmla="*/ 10590037 w 12088748"/>
                  <a:gd name="connsiteY216" fmla="*/ 6477000 h 13444287"/>
                  <a:gd name="connsiteX217" fmla="*/ 10361437 w 12088748"/>
                  <a:gd name="connsiteY217" fmla="*/ 6686550 h 13444287"/>
                  <a:gd name="connsiteX218" fmla="*/ 10374138 w 12088748"/>
                  <a:gd name="connsiteY218" fmla="*/ 6521451 h 13444287"/>
                  <a:gd name="connsiteX219" fmla="*/ 10386837 w 12088748"/>
                  <a:gd name="connsiteY219" fmla="*/ 6397625 h 13444287"/>
                  <a:gd name="connsiteX220" fmla="*/ 10331672 w 12088748"/>
                  <a:gd name="connsiteY220" fmla="*/ 6369593 h 13444287"/>
                  <a:gd name="connsiteX221" fmla="*/ 10278888 w 12088748"/>
                  <a:gd name="connsiteY221" fmla="*/ 6384926 h 13444287"/>
                  <a:gd name="connsiteX222" fmla="*/ 10158237 w 12088748"/>
                  <a:gd name="connsiteY222" fmla="*/ 6169025 h 13444287"/>
                  <a:gd name="connsiteX223" fmla="*/ 10323338 w 12088748"/>
                  <a:gd name="connsiteY223" fmla="*/ 6207126 h 13444287"/>
                  <a:gd name="connsiteX224" fmla="*/ 10564638 w 12088748"/>
                  <a:gd name="connsiteY224" fmla="*/ 6207126 h 13444287"/>
                  <a:gd name="connsiteX225" fmla="*/ 10694812 w 12088748"/>
                  <a:gd name="connsiteY225" fmla="*/ 6067425 h 13444287"/>
                  <a:gd name="connsiteX226" fmla="*/ 10593213 w 12088748"/>
                  <a:gd name="connsiteY226" fmla="*/ 5956301 h 13444287"/>
                  <a:gd name="connsiteX227" fmla="*/ 10380487 w 12088748"/>
                  <a:gd name="connsiteY227" fmla="*/ 5908675 h 13444287"/>
                  <a:gd name="connsiteX228" fmla="*/ 10561462 w 12088748"/>
                  <a:gd name="connsiteY228" fmla="*/ 5778500 h 13444287"/>
                  <a:gd name="connsiteX229" fmla="*/ 10507488 w 12088748"/>
                  <a:gd name="connsiteY229" fmla="*/ 5661026 h 13444287"/>
                  <a:gd name="connsiteX230" fmla="*/ 10561463 w 12088748"/>
                  <a:gd name="connsiteY230" fmla="*/ 5540376 h 13444287"/>
                  <a:gd name="connsiteX231" fmla="*/ 10523362 w 12088748"/>
                  <a:gd name="connsiteY231" fmla="*/ 5537200 h 13444287"/>
                  <a:gd name="connsiteX232" fmla="*/ 10488438 w 12088748"/>
                  <a:gd name="connsiteY232" fmla="*/ 5461001 h 13444287"/>
                  <a:gd name="connsiteX233" fmla="*/ 10329687 w 12088748"/>
                  <a:gd name="connsiteY233" fmla="*/ 5308600 h 13444287"/>
                  <a:gd name="connsiteX234" fmla="*/ 10599563 w 12088748"/>
                  <a:gd name="connsiteY234" fmla="*/ 5413376 h 13444287"/>
                  <a:gd name="connsiteX235" fmla="*/ 10742437 w 12088748"/>
                  <a:gd name="connsiteY235" fmla="*/ 5372100 h 13444287"/>
                  <a:gd name="connsiteX236" fmla="*/ 10717038 w 12088748"/>
                  <a:gd name="connsiteY236" fmla="*/ 5619751 h 13444287"/>
                  <a:gd name="connsiteX237" fmla="*/ 10894837 w 12088748"/>
                  <a:gd name="connsiteY237" fmla="*/ 5657850 h 13444287"/>
                  <a:gd name="connsiteX238" fmla="*/ 10951988 w 12088748"/>
                  <a:gd name="connsiteY238" fmla="*/ 5483226 h 13444287"/>
                  <a:gd name="connsiteX239" fmla="*/ 10993262 w 12088748"/>
                  <a:gd name="connsiteY239" fmla="*/ 5254625 h 13444287"/>
                  <a:gd name="connsiteX240" fmla="*/ 10913888 w 12088748"/>
                  <a:gd name="connsiteY240" fmla="*/ 5051426 h 13444287"/>
                  <a:gd name="connsiteX241" fmla="*/ 10856737 w 12088748"/>
                  <a:gd name="connsiteY241" fmla="*/ 4953000 h 13444287"/>
                  <a:gd name="connsiteX242" fmla="*/ 10777363 w 12088748"/>
                  <a:gd name="connsiteY242" fmla="*/ 5070476 h 13444287"/>
                  <a:gd name="connsiteX243" fmla="*/ 10707513 w 12088748"/>
                  <a:gd name="connsiteY243" fmla="*/ 5029201 h 13444287"/>
                  <a:gd name="connsiteX244" fmla="*/ 10675763 w 12088748"/>
                  <a:gd name="connsiteY244" fmla="*/ 5149851 h 13444287"/>
                  <a:gd name="connsiteX245" fmla="*/ 10574162 w 12088748"/>
                  <a:gd name="connsiteY245" fmla="*/ 5153025 h 13444287"/>
                  <a:gd name="connsiteX246" fmla="*/ 10494787 w 12088748"/>
                  <a:gd name="connsiteY246" fmla="*/ 5010150 h 13444287"/>
                  <a:gd name="connsiteX247" fmla="*/ 10456687 w 12088748"/>
                  <a:gd name="connsiteY247" fmla="*/ 4857750 h 13444287"/>
                  <a:gd name="connsiteX248" fmla="*/ 10240787 w 12088748"/>
                  <a:gd name="connsiteY248" fmla="*/ 4860925 h 13444287"/>
                  <a:gd name="connsiteX249" fmla="*/ 10266187 w 12088748"/>
                  <a:gd name="connsiteY249" fmla="*/ 5086350 h 13444287"/>
                  <a:gd name="connsiteX250" fmla="*/ 10228088 w 12088748"/>
                  <a:gd name="connsiteY250" fmla="*/ 4892676 h 13444287"/>
                  <a:gd name="connsiteX251" fmla="*/ 10183637 w 12088748"/>
                  <a:gd name="connsiteY251" fmla="*/ 4905375 h 13444287"/>
                  <a:gd name="connsiteX252" fmla="*/ 10113787 w 12088748"/>
                  <a:gd name="connsiteY252" fmla="*/ 4794250 h 13444287"/>
                  <a:gd name="connsiteX253" fmla="*/ 10018538 w 12088748"/>
                  <a:gd name="connsiteY253" fmla="*/ 4864101 h 13444287"/>
                  <a:gd name="connsiteX254" fmla="*/ 9862962 w 12088748"/>
                  <a:gd name="connsiteY254" fmla="*/ 4991100 h 13444287"/>
                  <a:gd name="connsiteX255" fmla="*/ 10228087 w 12088748"/>
                  <a:gd name="connsiteY255" fmla="*/ 4657725 h 13444287"/>
                  <a:gd name="connsiteX256" fmla="*/ 10372550 w 12088748"/>
                  <a:gd name="connsiteY256" fmla="*/ 4567239 h 13444287"/>
                  <a:gd name="connsiteX257" fmla="*/ 10590037 w 12088748"/>
                  <a:gd name="connsiteY257" fmla="*/ 4514850 h 13444287"/>
                  <a:gd name="connsiteX258" fmla="*/ 10628138 w 12088748"/>
                  <a:gd name="connsiteY258" fmla="*/ 4394201 h 13444287"/>
                  <a:gd name="connsiteX259" fmla="*/ 10799588 w 12088748"/>
                  <a:gd name="connsiteY259" fmla="*/ 4267201 h 13444287"/>
                  <a:gd name="connsiteX260" fmla="*/ 10831337 w 12088748"/>
                  <a:gd name="connsiteY260" fmla="*/ 4013200 h 13444287"/>
                  <a:gd name="connsiteX261" fmla="*/ 10599562 w 12088748"/>
                  <a:gd name="connsiteY261" fmla="*/ 3930650 h 13444287"/>
                  <a:gd name="connsiteX262" fmla="*/ 10282063 w 12088748"/>
                  <a:gd name="connsiteY262" fmla="*/ 3883026 h 13444287"/>
                  <a:gd name="connsiteX263" fmla="*/ 10151887 w 12088748"/>
                  <a:gd name="connsiteY263" fmla="*/ 3943350 h 13444287"/>
                  <a:gd name="connsiteX264" fmla="*/ 10177288 w 12088748"/>
                  <a:gd name="connsiteY264" fmla="*/ 3778251 h 13444287"/>
                  <a:gd name="connsiteX265" fmla="*/ 10126488 w 12088748"/>
                  <a:gd name="connsiteY265" fmla="*/ 3603626 h 13444287"/>
                  <a:gd name="connsiteX266" fmla="*/ 10240787 w 12088748"/>
                  <a:gd name="connsiteY266" fmla="*/ 3641725 h 13444287"/>
                  <a:gd name="connsiteX267" fmla="*/ 10361438 w 12088748"/>
                  <a:gd name="connsiteY267" fmla="*/ 3533776 h 13444287"/>
                  <a:gd name="connsiteX268" fmla="*/ 10551938 w 12088748"/>
                  <a:gd name="connsiteY268" fmla="*/ 3594101 h 13444287"/>
                  <a:gd name="connsiteX269" fmla="*/ 10564638 w 12088748"/>
                  <a:gd name="connsiteY269" fmla="*/ 3409951 h 13444287"/>
                  <a:gd name="connsiteX270" fmla="*/ 10704337 w 12088748"/>
                  <a:gd name="connsiteY270" fmla="*/ 3448050 h 13444287"/>
                  <a:gd name="connsiteX271" fmla="*/ 10818637 w 12088748"/>
                  <a:gd name="connsiteY271" fmla="*/ 3143250 h 13444287"/>
                  <a:gd name="connsiteX272" fmla="*/ 10920238 w 12088748"/>
                  <a:gd name="connsiteY272" fmla="*/ 3232151 h 13444287"/>
                  <a:gd name="connsiteX273" fmla="*/ 11059937 w 12088748"/>
                  <a:gd name="connsiteY273" fmla="*/ 3216275 h 13444287"/>
                  <a:gd name="connsiteX274" fmla="*/ 11094862 w 12088748"/>
                  <a:gd name="connsiteY274" fmla="*/ 3441700 h 13444287"/>
                  <a:gd name="connsiteX275" fmla="*/ 11171063 w 12088748"/>
                  <a:gd name="connsiteY275" fmla="*/ 3184526 h 13444287"/>
                  <a:gd name="connsiteX276" fmla="*/ 11094863 w 12088748"/>
                  <a:gd name="connsiteY276" fmla="*/ 3098801 h 13444287"/>
                  <a:gd name="connsiteX277" fmla="*/ 11180587 w 12088748"/>
                  <a:gd name="connsiteY277" fmla="*/ 2844800 h 13444287"/>
                  <a:gd name="connsiteX278" fmla="*/ 10999613 w 12088748"/>
                  <a:gd name="connsiteY278" fmla="*/ 2921001 h 13444287"/>
                  <a:gd name="connsiteX279" fmla="*/ 10971037 w 12088748"/>
                  <a:gd name="connsiteY279" fmla="*/ 2851150 h 13444287"/>
                  <a:gd name="connsiteX280" fmla="*/ 10780537 w 12088748"/>
                  <a:gd name="connsiteY280" fmla="*/ 2647950 h 13444287"/>
                  <a:gd name="connsiteX281" fmla="*/ 10748788 w 12088748"/>
                  <a:gd name="connsiteY281" fmla="*/ 2463801 h 13444287"/>
                  <a:gd name="connsiteX282" fmla="*/ 10717038 w 12088748"/>
                  <a:gd name="connsiteY282" fmla="*/ 2368551 h 13444287"/>
                  <a:gd name="connsiteX283" fmla="*/ 10818637 w 12088748"/>
                  <a:gd name="connsiteY283" fmla="*/ 2266950 h 13444287"/>
                  <a:gd name="connsiteX284" fmla="*/ 11078988 w 12088748"/>
                  <a:gd name="connsiteY284" fmla="*/ 2032001 h 13444287"/>
                  <a:gd name="connsiteX285" fmla="*/ 11199637 w 12088748"/>
                  <a:gd name="connsiteY285" fmla="*/ 2051050 h 13444287"/>
                  <a:gd name="connsiteX286" fmla="*/ 11269488 w 12088748"/>
                  <a:gd name="connsiteY286" fmla="*/ 1962151 h 13444287"/>
                  <a:gd name="connsiteX287" fmla="*/ 11504437 w 12088748"/>
                  <a:gd name="connsiteY287" fmla="*/ 1854200 h 13444287"/>
                  <a:gd name="connsiteX288" fmla="*/ 11358388 w 12088748"/>
                  <a:gd name="connsiteY288" fmla="*/ 1784351 h 13444287"/>
                  <a:gd name="connsiteX289" fmla="*/ 11275837 w 12088748"/>
                  <a:gd name="connsiteY289" fmla="*/ 1638300 h 13444287"/>
                  <a:gd name="connsiteX290" fmla="*/ 11377437 w 12088748"/>
                  <a:gd name="connsiteY290" fmla="*/ 1212850 h 13444287"/>
                  <a:gd name="connsiteX291" fmla="*/ 11256787 w 12088748"/>
                  <a:gd name="connsiteY291" fmla="*/ 952500 h 13444287"/>
                  <a:gd name="connsiteX292" fmla="*/ 11478244 w 12088748"/>
                  <a:gd name="connsiteY292" fmla="*/ 1288256 h 13444287"/>
                  <a:gd name="connsiteX293" fmla="*/ 11562778 w 12088748"/>
                  <a:gd name="connsiteY293" fmla="*/ 1202281 h 13444287"/>
                  <a:gd name="connsiteX294" fmla="*/ 11655250 w 12088748"/>
                  <a:gd name="connsiteY294" fmla="*/ 1089025 h 13444287"/>
                  <a:gd name="connsiteX295" fmla="*/ 11891787 w 12088748"/>
                  <a:gd name="connsiteY295" fmla="*/ 1409700 h 13444287"/>
                  <a:gd name="connsiteX296" fmla="*/ 11946159 w 12088748"/>
                  <a:gd name="connsiteY296" fmla="*/ 1492793 h 13444287"/>
                  <a:gd name="connsiteX297" fmla="*/ 12088637 w 12088748"/>
                  <a:gd name="connsiteY297" fmla="*/ 1511301 h 13444287"/>
                  <a:gd name="connsiteX298" fmla="*/ 11923537 w 12088748"/>
                  <a:gd name="connsiteY298" fmla="*/ 1066801 h 13444287"/>
                  <a:gd name="connsiteX299" fmla="*/ 11910837 w 12088748"/>
                  <a:gd name="connsiteY299" fmla="*/ 850900 h 13444287"/>
                  <a:gd name="connsiteX300" fmla="*/ 11777487 w 12088748"/>
                  <a:gd name="connsiteY300" fmla="*/ 654050 h 13444287"/>
                  <a:gd name="connsiteX301" fmla="*/ 11752087 w 12088748"/>
                  <a:gd name="connsiteY301" fmla="*/ 381000 h 13444287"/>
                  <a:gd name="connsiteX302" fmla="*/ 11294887 w 12088748"/>
                  <a:gd name="connsiteY302" fmla="*/ 101601 h 13444287"/>
                  <a:gd name="connsiteX303" fmla="*/ 11180587 w 12088748"/>
                  <a:gd name="connsiteY303" fmla="*/ 0 h 13444287"/>
                  <a:gd name="connsiteX304" fmla="*/ 10434065 w 12088748"/>
                  <a:gd name="connsiteY304"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478309 w 12088748"/>
                  <a:gd name="connsiteY7" fmla="*/ 6914900 h 13444287"/>
                  <a:gd name="connsiteX8" fmla="*/ 2365199 w 12088748"/>
                  <a:gd name="connsiteY8" fmla="*/ 6955632 h 13444287"/>
                  <a:gd name="connsiteX9" fmla="*/ 2123503 w 12088748"/>
                  <a:gd name="connsiteY9" fmla="*/ 7181600 h 13444287"/>
                  <a:gd name="connsiteX10" fmla="*/ 2171128 w 12088748"/>
                  <a:gd name="connsiteY10" fmla="*/ 7484018 h 13444287"/>
                  <a:gd name="connsiteX11" fmla="*/ 2143743 w 12088748"/>
                  <a:gd name="connsiteY11" fmla="*/ 7560469 h 13444287"/>
                  <a:gd name="connsiteX12" fmla="*/ 1973484 w 12088748"/>
                  <a:gd name="connsiteY12" fmla="*/ 7636418 h 13444287"/>
                  <a:gd name="connsiteX13" fmla="*/ 1867519 w 12088748"/>
                  <a:gd name="connsiteY13" fmla="*/ 7774781 h 13444287"/>
                  <a:gd name="connsiteX14" fmla="*/ 1842515 w 12088748"/>
                  <a:gd name="connsiteY14" fmla="*/ 8017418 h 13444287"/>
                  <a:gd name="connsiteX15" fmla="*/ 1721072 w 12088748"/>
                  <a:gd name="connsiteY15" fmla="*/ 8081712 h 13444287"/>
                  <a:gd name="connsiteX16" fmla="*/ 1703212 w 12088748"/>
                  <a:gd name="connsiteY16" fmla="*/ 8224837 h 13444287"/>
                  <a:gd name="connsiteX17" fmla="*/ 1671065 w 12088748"/>
                  <a:gd name="connsiteY17" fmla="*/ 8443662 h 13444287"/>
                  <a:gd name="connsiteX18" fmla="*/ 1716309 w 12088748"/>
                  <a:gd name="connsiteY18" fmla="*/ 8586537 h 13444287"/>
                  <a:gd name="connsiteX19" fmla="*/ 1706784 w 12088748"/>
                  <a:gd name="connsiteY19" fmla="*/ 8705600 h 13444287"/>
                  <a:gd name="connsiteX20" fmla="*/ 1788937 w 12088748"/>
                  <a:gd name="connsiteY20" fmla="*/ 8896350 h 13444287"/>
                  <a:gd name="connsiteX21" fmla="*/ 1657969 w 12088748"/>
                  <a:gd name="connsiteY21" fmla="*/ 9346406 h 13444287"/>
                  <a:gd name="connsiteX22" fmla="*/ 1506759 w 12088748"/>
                  <a:gd name="connsiteY22" fmla="*/ 9431881 h 13444287"/>
                  <a:gd name="connsiteX23" fmla="*/ 1463897 w 12088748"/>
                  <a:gd name="connsiteY23" fmla="*/ 9615237 h 13444287"/>
                  <a:gd name="connsiteX24" fmla="*/ 1321022 w 12088748"/>
                  <a:gd name="connsiteY24" fmla="*/ 9681912 h 13444287"/>
                  <a:gd name="connsiteX25" fmla="*/ 1312687 w 12088748"/>
                  <a:gd name="connsiteY25" fmla="*/ 9772650 h 13444287"/>
                  <a:gd name="connsiteX26" fmla="*/ 1237678 w 12088748"/>
                  <a:gd name="connsiteY26" fmla="*/ 9903368 h 13444287"/>
                  <a:gd name="connsiteX27" fmla="*/ 1254347 w 12088748"/>
                  <a:gd name="connsiteY27" fmla="*/ 10084343 h 13444287"/>
                  <a:gd name="connsiteX28" fmla="*/ 1179337 w 12088748"/>
                  <a:gd name="connsiteY28" fmla="*/ 10248900 h 13444287"/>
                  <a:gd name="connsiteX29" fmla="*/ 932878 w 12088748"/>
                  <a:gd name="connsiteY29" fmla="*/ 10286750 h 13444287"/>
                  <a:gd name="connsiteX30" fmla="*/ 817387 w 12088748"/>
                  <a:gd name="connsiteY30" fmla="*/ 10401300 h 13444287"/>
                  <a:gd name="connsiteX31" fmla="*/ 678084 w 12088748"/>
                  <a:gd name="connsiteY31" fmla="*/ 10412956 h 13444287"/>
                  <a:gd name="connsiteX32" fmla="*/ 585215 w 12088748"/>
                  <a:gd name="connsiteY32" fmla="*/ 10477250 h 13444287"/>
                  <a:gd name="connsiteX33" fmla="*/ 497109 w 12088748"/>
                  <a:gd name="connsiteY33" fmla="*/ 10436768 h 13444287"/>
                  <a:gd name="connsiteX34" fmla="*/ 399478 w 12088748"/>
                  <a:gd name="connsiteY34" fmla="*/ 10443912 h 13444287"/>
                  <a:gd name="connsiteX35" fmla="*/ 301847 w 12088748"/>
                  <a:gd name="connsiteY35" fmla="*/ 10415337 h 13444287"/>
                  <a:gd name="connsiteX36" fmla="*/ 238743 w 12088748"/>
                  <a:gd name="connsiteY36" fmla="*/ 10467975 h 13444287"/>
                  <a:gd name="connsiteX37" fmla="*/ 17287 w 12088748"/>
                  <a:gd name="connsiteY37" fmla="*/ 10363200 h 13444287"/>
                  <a:gd name="connsiteX38" fmla="*/ 78009 w 12088748"/>
                  <a:gd name="connsiteY38" fmla="*/ 10541543 h 13444287"/>
                  <a:gd name="connsiteX39" fmla="*/ 11334 w 12088748"/>
                  <a:gd name="connsiteY39" fmla="*/ 10720137 h 13444287"/>
                  <a:gd name="connsiteX40" fmla="*/ 112537 w 12088748"/>
                  <a:gd name="connsiteY40" fmla="*/ 10989469 h 13444287"/>
                  <a:gd name="connsiteX41" fmla="*/ 8953 w 12088748"/>
                  <a:gd name="connsiteY41" fmla="*/ 11167812 h 13444287"/>
                  <a:gd name="connsiteX42" fmla="*/ 17287 w 12088748"/>
                  <a:gd name="connsiteY42" fmla="*/ 11353800 h 13444287"/>
                  <a:gd name="connsiteX43" fmla="*/ 158972 w 12088748"/>
                  <a:gd name="connsiteY43" fmla="*/ 11403556 h 13444287"/>
                  <a:gd name="connsiteX44" fmla="*/ 455437 w 12088748"/>
                  <a:gd name="connsiteY44" fmla="*/ 11430000 h 13444287"/>
                  <a:gd name="connsiteX45" fmla="*/ 623315 w 12088748"/>
                  <a:gd name="connsiteY45" fmla="*/ 11477375 h 13444287"/>
                  <a:gd name="connsiteX46" fmla="*/ 737615 w 12088748"/>
                  <a:gd name="connsiteY46" fmla="*/ 11422606 h 13444287"/>
                  <a:gd name="connsiteX47" fmla="*/ 912637 w 12088748"/>
                  <a:gd name="connsiteY47" fmla="*/ 11468100 h 13444287"/>
                  <a:gd name="connsiteX48" fmla="*/ 1078134 w 12088748"/>
                  <a:gd name="connsiteY48" fmla="*/ 11346406 h 13444287"/>
                  <a:gd name="connsiteX49" fmla="*/ 1155524 w 12088748"/>
                  <a:gd name="connsiteY49" fmla="*/ 11403807 h 13444287"/>
                  <a:gd name="connsiteX50" fmla="*/ 1294828 w 12088748"/>
                  <a:gd name="connsiteY50" fmla="*/ 11429750 h 13444287"/>
                  <a:gd name="connsiteX51" fmla="*/ 1466278 w 12088748"/>
                  <a:gd name="connsiteY51" fmla="*/ 11441656 h 13444287"/>
                  <a:gd name="connsiteX52" fmla="*/ 1552003 w 12088748"/>
                  <a:gd name="connsiteY52" fmla="*/ 11505950 h 13444287"/>
                  <a:gd name="connsiteX53" fmla="*/ 1652015 w 12088748"/>
                  <a:gd name="connsiteY53" fmla="*/ 11513093 h 13444287"/>
                  <a:gd name="connsiteX54" fmla="*/ 1731787 w 12088748"/>
                  <a:gd name="connsiteY54" fmla="*/ 11525250 h 13444287"/>
                  <a:gd name="connsiteX55" fmla="*/ 1659159 w 12088748"/>
                  <a:gd name="connsiteY55" fmla="*/ 11670256 h 13444287"/>
                  <a:gd name="connsiteX56" fmla="*/ 1693687 w 12088748"/>
                  <a:gd name="connsiteY56" fmla="*/ 11925300 h 13444287"/>
                  <a:gd name="connsiteX57" fmla="*/ 1871090 w 12088748"/>
                  <a:gd name="connsiteY57" fmla="*/ 12063162 h 13444287"/>
                  <a:gd name="connsiteX58" fmla="*/ 1993724 w 12088748"/>
                  <a:gd name="connsiteY58" fmla="*/ 11989594 h 13444287"/>
                  <a:gd name="connsiteX59" fmla="*/ 2066353 w 12088748"/>
                  <a:gd name="connsiteY59" fmla="*/ 12036968 h 13444287"/>
                  <a:gd name="connsiteX60" fmla="*/ 2142553 w 12088748"/>
                  <a:gd name="connsiteY60" fmla="*/ 11967912 h 13444287"/>
                  <a:gd name="connsiteX61" fmla="*/ 2242565 w 12088748"/>
                  <a:gd name="connsiteY61" fmla="*/ 11991725 h 13444287"/>
                  <a:gd name="connsiteX62" fmla="*/ 2473547 w 12088748"/>
                  <a:gd name="connsiteY62" fmla="*/ 11941718 h 13444287"/>
                  <a:gd name="connsiteX63" fmla="*/ 2524743 w 12088748"/>
                  <a:gd name="connsiteY63" fmla="*/ 11832431 h 13444287"/>
                  <a:gd name="connsiteX64" fmla="*/ 2893837 w 12088748"/>
                  <a:gd name="connsiteY64" fmla="*/ 11963400 h 13444287"/>
                  <a:gd name="connsiteX65" fmla="*/ 2983134 w 12088748"/>
                  <a:gd name="connsiteY65" fmla="*/ 11951243 h 13444287"/>
                  <a:gd name="connsiteX66" fmla="*/ 3084337 w 12088748"/>
                  <a:gd name="connsiteY66" fmla="*/ 12115800 h 13444287"/>
                  <a:gd name="connsiteX67" fmla="*/ 3323653 w 12088748"/>
                  <a:gd name="connsiteY67" fmla="*/ 12060781 h 13444287"/>
                  <a:gd name="connsiteX68" fmla="*/ 3433190 w 12088748"/>
                  <a:gd name="connsiteY68" fmla="*/ 12129837 h 13444287"/>
                  <a:gd name="connsiteX69" fmla="*/ 3586781 w 12088748"/>
                  <a:gd name="connsiteY69" fmla="*/ 12199144 h 13444287"/>
                  <a:gd name="connsiteX70" fmla="*/ 3522487 w 12088748"/>
                  <a:gd name="connsiteY70" fmla="*/ 12320588 h 13444287"/>
                  <a:gd name="connsiteX71" fmla="*/ 3607022 w 12088748"/>
                  <a:gd name="connsiteY71" fmla="*/ 12525125 h 13444287"/>
                  <a:gd name="connsiteX72" fmla="*/ 3560587 w 12088748"/>
                  <a:gd name="connsiteY72" fmla="*/ 12706350 h 13444287"/>
                  <a:gd name="connsiteX73" fmla="*/ 3545109 w 12088748"/>
                  <a:gd name="connsiteY73" fmla="*/ 12920412 h 13444287"/>
                  <a:gd name="connsiteX74" fmla="*/ 3636787 w 12088748"/>
                  <a:gd name="connsiteY74" fmla="*/ 13144500 h 13444287"/>
                  <a:gd name="connsiteX75" fmla="*/ 3922537 w 12088748"/>
                  <a:gd name="connsiteY75" fmla="*/ 13373100 h 13444287"/>
                  <a:gd name="connsiteX76" fmla="*/ 4514278 w 12088748"/>
                  <a:gd name="connsiteY76" fmla="*/ 13444287 h 13444287"/>
                  <a:gd name="connsiteX77" fmla="*/ 4549996 w 12088748"/>
                  <a:gd name="connsiteY77" fmla="*/ 13375230 h 13444287"/>
                  <a:gd name="connsiteX78" fmla="*/ 4208287 w 12088748"/>
                  <a:gd name="connsiteY78" fmla="*/ 13087350 h 13444287"/>
                  <a:gd name="connsiteX79" fmla="*/ 4635722 w 12088748"/>
                  <a:gd name="connsiteY79" fmla="*/ 13201400 h 13444287"/>
                  <a:gd name="connsiteX80" fmla="*/ 4951237 w 12088748"/>
                  <a:gd name="connsiteY80" fmla="*/ 13201650 h 13444287"/>
                  <a:gd name="connsiteX81" fmla="*/ 5052440 w 12088748"/>
                  <a:gd name="connsiteY81" fmla="*/ 12991850 h 13444287"/>
                  <a:gd name="connsiteX82" fmla="*/ 5011959 w 12088748"/>
                  <a:gd name="connsiteY82" fmla="*/ 12918031 h 13444287"/>
                  <a:gd name="connsiteX83" fmla="*/ 5008387 w 12088748"/>
                  <a:gd name="connsiteY83" fmla="*/ 12611100 h 13444287"/>
                  <a:gd name="connsiteX84" fmla="*/ 5084587 w 12088748"/>
                  <a:gd name="connsiteY84" fmla="*/ 12496800 h 13444287"/>
                  <a:gd name="connsiteX85" fmla="*/ 5046487 w 12088748"/>
                  <a:gd name="connsiteY85" fmla="*/ 12158663 h 13444287"/>
                  <a:gd name="connsiteX86" fmla="*/ 5375100 w 12088748"/>
                  <a:gd name="connsiteY86" fmla="*/ 12030075 h 13444287"/>
                  <a:gd name="connsiteX87" fmla="*/ 5656087 w 12088748"/>
                  <a:gd name="connsiteY87" fmla="*/ 12113420 h 13444287"/>
                  <a:gd name="connsiteX88" fmla="*/ 5541787 w 12088748"/>
                  <a:gd name="connsiteY88" fmla="*/ 11182350 h 13444287"/>
                  <a:gd name="connsiteX89" fmla="*/ 5602510 w 12088748"/>
                  <a:gd name="connsiteY89" fmla="*/ 10655843 h 13444287"/>
                  <a:gd name="connsiteX90" fmla="*/ 5485827 w 12088748"/>
                  <a:gd name="connsiteY90" fmla="*/ 10596312 h 13444287"/>
                  <a:gd name="connsiteX91" fmla="*/ 5602509 w 12088748"/>
                  <a:gd name="connsiteY91" fmla="*/ 10634413 h 13444287"/>
                  <a:gd name="connsiteX92" fmla="*/ 5628703 w 12088748"/>
                  <a:gd name="connsiteY92" fmla="*/ 10093868 h 13444287"/>
                  <a:gd name="connsiteX93" fmla="*/ 5715618 w 12088748"/>
                  <a:gd name="connsiteY93" fmla="*/ 9708356 h 13444287"/>
                  <a:gd name="connsiteX94" fmla="*/ 5847778 w 12088748"/>
                  <a:gd name="connsiteY94" fmla="*/ 9341393 h 13444287"/>
                  <a:gd name="connsiteX95" fmla="*/ 5938265 w 12088748"/>
                  <a:gd name="connsiteY95" fmla="*/ 9129462 h 13444287"/>
                  <a:gd name="connsiteX96" fmla="*/ 5776340 w 12088748"/>
                  <a:gd name="connsiteY96" fmla="*/ 9262812 h 13444287"/>
                  <a:gd name="connsiteX97" fmla="*/ 5940647 w 12088748"/>
                  <a:gd name="connsiteY97" fmla="*/ 9069931 h 13444287"/>
                  <a:gd name="connsiteX98" fmla="*/ 5972794 w 12088748"/>
                  <a:gd name="connsiteY98" fmla="*/ 8889207 h 13444287"/>
                  <a:gd name="connsiteX99" fmla="*/ 5976365 w 12088748"/>
                  <a:gd name="connsiteY99" fmla="*/ 9019924 h 13444287"/>
                  <a:gd name="connsiteX100" fmla="*/ 6458567 w 12088748"/>
                  <a:gd name="connsiteY100" fmla="*/ 8134350 h 13444287"/>
                  <a:gd name="connsiteX101" fmla="*/ 6221634 w 12088748"/>
                  <a:gd name="connsiteY101" fmla="*/ 8034088 h 13444287"/>
                  <a:gd name="connsiteX102" fmla="*/ 6443090 w 12088748"/>
                  <a:gd name="connsiteY102" fmla="*/ 8043612 h 13444287"/>
                  <a:gd name="connsiteX103" fmla="*/ 6713363 w 12088748"/>
                  <a:gd name="connsiteY103" fmla="*/ 8007893 h 13444287"/>
                  <a:gd name="connsiteX104" fmla="*/ 6872907 w 12088748"/>
                  <a:gd name="connsiteY104" fmla="*/ 7965031 h 13444287"/>
                  <a:gd name="connsiteX105" fmla="*/ 6802659 w 12088748"/>
                  <a:gd name="connsiteY105" fmla="*/ 7905500 h 13444287"/>
                  <a:gd name="connsiteX106" fmla="*/ 6894339 w 12088748"/>
                  <a:gd name="connsiteY106" fmla="*/ 7779544 h 13444287"/>
                  <a:gd name="connsiteX107" fmla="*/ 6997921 w 12088748"/>
                  <a:gd name="connsiteY107" fmla="*/ 7800725 h 13444287"/>
                  <a:gd name="connsiteX108" fmla="*/ 7034832 w 12088748"/>
                  <a:gd name="connsiteY108" fmla="*/ 7726908 h 13444287"/>
                  <a:gd name="connsiteX109" fmla="*/ 6961013 w 12088748"/>
                  <a:gd name="connsiteY109" fmla="*/ 7626893 h 13444287"/>
                  <a:gd name="connsiteX110" fmla="*/ 6927676 w 12088748"/>
                  <a:gd name="connsiteY110" fmla="*/ 7529262 h 13444287"/>
                  <a:gd name="connsiteX111" fmla="*/ 6837187 w 12088748"/>
                  <a:gd name="connsiteY111" fmla="*/ 7524750 h 13444287"/>
                  <a:gd name="connsiteX112" fmla="*/ 6763369 w 12088748"/>
                  <a:gd name="connsiteY112" fmla="*/ 7607843 h 13444287"/>
                  <a:gd name="connsiteX113" fmla="*/ 6627637 w 12088748"/>
                  <a:gd name="connsiteY113" fmla="*/ 7620000 h 13444287"/>
                  <a:gd name="connsiteX114" fmla="*/ 6687169 w 12088748"/>
                  <a:gd name="connsiteY114" fmla="*/ 7550693 h 13444287"/>
                  <a:gd name="connsiteX115" fmla="*/ 6699076 w 12088748"/>
                  <a:gd name="connsiteY115" fmla="*/ 7462587 h 13444287"/>
                  <a:gd name="connsiteX116" fmla="*/ 6720506 w 12088748"/>
                  <a:gd name="connsiteY116" fmla="*/ 7400674 h 13444287"/>
                  <a:gd name="connsiteX117" fmla="*/ 6684787 w 12088748"/>
                  <a:gd name="connsiteY117" fmla="*/ 7334250 h 13444287"/>
                  <a:gd name="connsiteX118" fmla="*/ 6620494 w 12088748"/>
                  <a:gd name="connsiteY118" fmla="*/ 7364956 h 13444287"/>
                  <a:gd name="connsiteX119" fmla="*/ 6618112 w 12088748"/>
                  <a:gd name="connsiteY119" fmla="*/ 7284244 h 13444287"/>
                  <a:gd name="connsiteX120" fmla="*/ 6837188 w 12088748"/>
                  <a:gd name="connsiteY120" fmla="*/ 7176837 h 13444287"/>
                  <a:gd name="connsiteX121" fmla="*/ 6801469 w 12088748"/>
                  <a:gd name="connsiteY121" fmla="*/ 7022056 h 13444287"/>
                  <a:gd name="connsiteX122" fmla="*/ 6877669 w 12088748"/>
                  <a:gd name="connsiteY122" fmla="*/ 7005387 h 13444287"/>
                  <a:gd name="connsiteX123" fmla="*/ 6856237 w 12088748"/>
                  <a:gd name="connsiteY123" fmla="*/ 6915150 h 13444287"/>
                  <a:gd name="connsiteX124" fmla="*/ 6961013 w 12088748"/>
                  <a:gd name="connsiteY124" fmla="*/ 6917281 h 13444287"/>
                  <a:gd name="connsiteX125" fmla="*/ 7003876 w 12088748"/>
                  <a:gd name="connsiteY125" fmla="*/ 6836318 h 13444287"/>
                  <a:gd name="connsiteX126" fmla="*/ 7106269 w 12088748"/>
                  <a:gd name="connsiteY126" fmla="*/ 6869656 h 13444287"/>
                  <a:gd name="connsiteX127" fmla="*/ 7180088 w 12088748"/>
                  <a:gd name="connsiteY127" fmla="*/ 6972050 h 13444287"/>
                  <a:gd name="connsiteX128" fmla="*/ 7246763 w 12088748"/>
                  <a:gd name="connsiteY128" fmla="*/ 6912518 h 13444287"/>
                  <a:gd name="connsiteX129" fmla="*/ 7187232 w 12088748"/>
                  <a:gd name="connsiteY129" fmla="*/ 6776787 h 13444287"/>
                  <a:gd name="connsiteX130" fmla="*/ 7244381 w 12088748"/>
                  <a:gd name="connsiteY130" fmla="*/ 6829424 h 13444287"/>
                  <a:gd name="connsiteX131" fmla="*/ 7361063 w 12088748"/>
                  <a:gd name="connsiteY131" fmla="*/ 6867275 h 13444287"/>
                  <a:gd name="connsiteX132" fmla="*/ 7434882 w 12088748"/>
                  <a:gd name="connsiteY132" fmla="*/ 6938964 h 13444287"/>
                  <a:gd name="connsiteX133" fmla="*/ 7403926 w 12088748"/>
                  <a:gd name="connsiteY133" fmla="*/ 7077076 h 13444287"/>
                  <a:gd name="connsiteX134" fmla="*/ 7475363 w 12088748"/>
                  <a:gd name="connsiteY134" fmla="*/ 7041357 h 13444287"/>
                  <a:gd name="connsiteX135" fmla="*/ 7465837 w 12088748"/>
                  <a:gd name="connsiteY135" fmla="*/ 7010400 h 13444287"/>
                  <a:gd name="connsiteX136" fmla="*/ 7542038 w 12088748"/>
                  <a:gd name="connsiteY136" fmla="*/ 7096126 h 13444287"/>
                  <a:gd name="connsiteX137" fmla="*/ 7477744 w 12088748"/>
                  <a:gd name="connsiteY137" fmla="*/ 7177089 h 13444287"/>
                  <a:gd name="connsiteX138" fmla="*/ 7542037 w 12088748"/>
                  <a:gd name="connsiteY138" fmla="*/ 7258050 h 13444287"/>
                  <a:gd name="connsiteX139" fmla="*/ 7468219 w 12088748"/>
                  <a:gd name="connsiteY139" fmla="*/ 7277101 h 13444287"/>
                  <a:gd name="connsiteX140" fmla="*/ 7375351 w 12088748"/>
                  <a:gd name="connsiteY140" fmla="*/ 7229476 h 13444287"/>
                  <a:gd name="connsiteX141" fmla="*/ 7327726 w 12088748"/>
                  <a:gd name="connsiteY141" fmla="*/ 7339014 h 13444287"/>
                  <a:gd name="connsiteX142" fmla="*/ 7403926 w 12088748"/>
                  <a:gd name="connsiteY142" fmla="*/ 7358064 h 13444287"/>
                  <a:gd name="connsiteX143" fmla="*/ 7458694 w 12088748"/>
                  <a:gd name="connsiteY143" fmla="*/ 7417595 h 13444287"/>
                  <a:gd name="connsiteX144" fmla="*/ 7484888 w 12088748"/>
                  <a:gd name="connsiteY144" fmla="*/ 7448300 h 13444287"/>
                  <a:gd name="connsiteX145" fmla="*/ 7505128 w 12088748"/>
                  <a:gd name="connsiteY145" fmla="*/ 7400673 h 13444287"/>
                  <a:gd name="connsiteX146" fmla="*/ 7563469 w 12088748"/>
                  <a:gd name="connsiteY146" fmla="*/ 7462839 h 13444287"/>
                  <a:gd name="connsiteX147" fmla="*/ 7656338 w 12088748"/>
                  <a:gd name="connsiteY147" fmla="*/ 7548564 h 13444287"/>
                  <a:gd name="connsiteX148" fmla="*/ 7656338 w 12088748"/>
                  <a:gd name="connsiteY148" fmla="*/ 7443789 h 13444287"/>
                  <a:gd name="connsiteX149" fmla="*/ 7830168 w 12088748"/>
                  <a:gd name="connsiteY149" fmla="*/ 7539038 h 13444287"/>
                  <a:gd name="connsiteX150" fmla="*/ 7723013 w 12088748"/>
                  <a:gd name="connsiteY150" fmla="*/ 7303295 h 13444287"/>
                  <a:gd name="connsiteX151" fmla="*/ 7725394 w 12088748"/>
                  <a:gd name="connsiteY151" fmla="*/ 7167564 h 13444287"/>
                  <a:gd name="connsiteX152" fmla="*/ 7630144 w 12088748"/>
                  <a:gd name="connsiteY152" fmla="*/ 7138989 h 13444287"/>
                  <a:gd name="connsiteX153" fmla="*/ 7694437 w 12088748"/>
                  <a:gd name="connsiteY153" fmla="*/ 6972300 h 13444287"/>
                  <a:gd name="connsiteX154" fmla="*/ 8392144 w 12088748"/>
                  <a:gd name="connsiteY154" fmla="*/ 6586539 h 13444287"/>
                  <a:gd name="connsiteX155" fmla="*/ 8720757 w 12088748"/>
                  <a:gd name="connsiteY155" fmla="*/ 6524626 h 13444287"/>
                  <a:gd name="connsiteX156" fmla="*/ 8739807 w 12088748"/>
                  <a:gd name="connsiteY156" fmla="*/ 6629401 h 13444287"/>
                  <a:gd name="connsiteX157" fmla="*/ 8813626 w 12088748"/>
                  <a:gd name="connsiteY157" fmla="*/ 6634164 h 13444287"/>
                  <a:gd name="connsiteX158" fmla="*/ 8789812 w 12088748"/>
                  <a:gd name="connsiteY158" fmla="*/ 6481762 h 13444287"/>
                  <a:gd name="connsiteX159" fmla="*/ 9332737 w 12088748"/>
                  <a:gd name="connsiteY159" fmla="*/ 6477000 h 13444287"/>
                  <a:gd name="connsiteX160" fmla="*/ 9520856 w 12088748"/>
                  <a:gd name="connsiteY160" fmla="*/ 6426993 h 13444287"/>
                  <a:gd name="connsiteX161" fmla="*/ 9647062 w 12088748"/>
                  <a:gd name="connsiteY161" fmla="*/ 6231731 h 13444287"/>
                  <a:gd name="connsiteX162" fmla="*/ 9923287 w 12088748"/>
                  <a:gd name="connsiteY162" fmla="*/ 6267450 h 13444287"/>
                  <a:gd name="connsiteX163" fmla="*/ 9887569 w 12088748"/>
                  <a:gd name="connsiteY163" fmla="*/ 6353176 h 13444287"/>
                  <a:gd name="connsiteX164" fmla="*/ 9744694 w 12088748"/>
                  <a:gd name="connsiteY164" fmla="*/ 6367464 h 13444287"/>
                  <a:gd name="connsiteX165" fmla="*/ 9813749 w 12088748"/>
                  <a:gd name="connsiteY165" fmla="*/ 6422231 h 13444287"/>
                  <a:gd name="connsiteX166" fmla="*/ 9682782 w 12088748"/>
                  <a:gd name="connsiteY166" fmla="*/ 6450807 h 13444287"/>
                  <a:gd name="connsiteX167" fmla="*/ 9556576 w 12088748"/>
                  <a:gd name="connsiteY167" fmla="*/ 6441282 h 13444287"/>
                  <a:gd name="connsiteX168" fmla="*/ 9470850 w 12088748"/>
                  <a:gd name="connsiteY168" fmla="*/ 6477000 h 13444287"/>
                  <a:gd name="connsiteX169" fmla="*/ 9439894 w 12088748"/>
                  <a:gd name="connsiteY169" fmla="*/ 6781801 h 13444287"/>
                  <a:gd name="connsiteX170" fmla="*/ 9601819 w 12088748"/>
                  <a:gd name="connsiteY170" fmla="*/ 6815138 h 13444287"/>
                  <a:gd name="connsiteX171" fmla="*/ 9808987 w 12088748"/>
                  <a:gd name="connsiteY171" fmla="*/ 6629400 h 13444287"/>
                  <a:gd name="connsiteX172" fmla="*/ 9847088 w 12088748"/>
                  <a:gd name="connsiteY172" fmla="*/ 6727032 h 13444287"/>
                  <a:gd name="connsiteX173" fmla="*/ 9994726 w 12088748"/>
                  <a:gd name="connsiteY173" fmla="*/ 6650832 h 13444287"/>
                  <a:gd name="connsiteX174" fmla="*/ 9894713 w 12088748"/>
                  <a:gd name="connsiteY174" fmla="*/ 6888958 h 13444287"/>
                  <a:gd name="connsiteX175" fmla="*/ 10037588 w 12088748"/>
                  <a:gd name="connsiteY175" fmla="*/ 6831807 h 13444287"/>
                  <a:gd name="connsiteX176" fmla="*/ 10004251 w 12088748"/>
                  <a:gd name="connsiteY176" fmla="*/ 6919914 h 13444287"/>
                  <a:gd name="connsiteX177" fmla="*/ 10235232 w 12088748"/>
                  <a:gd name="connsiteY177" fmla="*/ 6917532 h 13444287"/>
                  <a:gd name="connsiteX178" fmla="*/ 10075687 w 12088748"/>
                  <a:gd name="connsiteY178" fmla="*/ 6972300 h 13444287"/>
                  <a:gd name="connsiteX179" fmla="*/ 9966151 w 12088748"/>
                  <a:gd name="connsiteY179" fmla="*/ 7029451 h 13444287"/>
                  <a:gd name="connsiteX180" fmla="*/ 9847088 w 12088748"/>
                  <a:gd name="connsiteY180" fmla="*/ 7143751 h 13444287"/>
                  <a:gd name="connsiteX181" fmla="*/ 9882806 w 12088748"/>
                  <a:gd name="connsiteY181" fmla="*/ 7203281 h 13444287"/>
                  <a:gd name="connsiteX182" fmla="*/ 9925669 w 12088748"/>
                  <a:gd name="connsiteY182" fmla="*/ 7253289 h 13444287"/>
                  <a:gd name="connsiteX183" fmla="*/ 10004251 w 12088748"/>
                  <a:gd name="connsiteY183" fmla="*/ 7219951 h 13444287"/>
                  <a:gd name="connsiteX184" fmla="*/ 10016156 w 12088748"/>
                  <a:gd name="connsiteY184" fmla="*/ 7281862 h 13444287"/>
                  <a:gd name="connsiteX185" fmla="*/ 10130457 w 12088748"/>
                  <a:gd name="connsiteY185" fmla="*/ 7143751 h 13444287"/>
                  <a:gd name="connsiteX186" fmla="*/ 10166176 w 12088748"/>
                  <a:gd name="connsiteY186" fmla="*/ 7289007 h 13444287"/>
                  <a:gd name="connsiteX187" fmla="*/ 10261426 w 12088748"/>
                  <a:gd name="connsiteY187" fmla="*/ 7172326 h 13444287"/>
                  <a:gd name="connsiteX188" fmla="*/ 10287619 w 12088748"/>
                  <a:gd name="connsiteY188" fmla="*/ 7334250 h 13444287"/>
                  <a:gd name="connsiteX189" fmla="*/ 10361437 w 12088748"/>
                  <a:gd name="connsiteY189" fmla="*/ 7410450 h 13444287"/>
                  <a:gd name="connsiteX190" fmla="*/ 10151887 w 12088748"/>
                  <a:gd name="connsiteY190" fmla="*/ 7524750 h 13444287"/>
                  <a:gd name="connsiteX191" fmla="*/ 10304288 w 12088748"/>
                  <a:gd name="connsiteY191" fmla="*/ 7674770 h 13444287"/>
                  <a:gd name="connsiteX192" fmla="*/ 10335244 w 12088748"/>
                  <a:gd name="connsiteY192" fmla="*/ 7577139 h 13444287"/>
                  <a:gd name="connsiteX193" fmla="*/ 10406680 w 12088748"/>
                  <a:gd name="connsiteY193" fmla="*/ 7665244 h 13444287"/>
                  <a:gd name="connsiteX194" fmla="*/ 10528126 w 12088748"/>
                  <a:gd name="connsiteY194" fmla="*/ 7624764 h 13444287"/>
                  <a:gd name="connsiteX195" fmla="*/ 10532887 w 12088748"/>
                  <a:gd name="connsiteY195" fmla="*/ 7710488 h 13444287"/>
                  <a:gd name="connsiteX196" fmla="*/ 10530506 w 12088748"/>
                  <a:gd name="connsiteY196" fmla="*/ 7808118 h 13444287"/>
                  <a:gd name="connsiteX197" fmla="*/ 10640043 w 12088748"/>
                  <a:gd name="connsiteY197" fmla="*/ 7770019 h 13444287"/>
                  <a:gd name="connsiteX198" fmla="*/ 10680526 w 12088748"/>
                  <a:gd name="connsiteY198" fmla="*/ 8008145 h 13444287"/>
                  <a:gd name="connsiteX199" fmla="*/ 10818637 w 12088748"/>
                  <a:gd name="connsiteY199" fmla="*/ 8039100 h 13444287"/>
                  <a:gd name="connsiteX200" fmla="*/ 10832925 w 12088748"/>
                  <a:gd name="connsiteY200" fmla="*/ 7748588 h 13444287"/>
                  <a:gd name="connsiteX201" fmla="*/ 10923413 w 12088748"/>
                  <a:gd name="connsiteY201" fmla="*/ 7724776 h 13444287"/>
                  <a:gd name="connsiteX202" fmla="*/ 10992469 w 12088748"/>
                  <a:gd name="connsiteY202" fmla="*/ 7553325 h 13444287"/>
                  <a:gd name="connsiteX203" fmla="*/ 10954369 w 12088748"/>
                  <a:gd name="connsiteY203" fmla="*/ 7424739 h 13444287"/>
                  <a:gd name="connsiteX204" fmla="*/ 10859119 w 12088748"/>
                  <a:gd name="connsiteY204" fmla="*/ 7412831 h 13444287"/>
                  <a:gd name="connsiteX205" fmla="*/ 10906743 w 12088748"/>
                  <a:gd name="connsiteY205" fmla="*/ 7293769 h 13444287"/>
                  <a:gd name="connsiteX206" fmla="*/ 10801969 w 12088748"/>
                  <a:gd name="connsiteY206" fmla="*/ 7222332 h 13444287"/>
                  <a:gd name="connsiteX207" fmla="*/ 10761487 w 12088748"/>
                  <a:gd name="connsiteY207" fmla="*/ 6991350 h 13444287"/>
                  <a:gd name="connsiteX208" fmla="*/ 10443987 w 12088748"/>
                  <a:gd name="connsiteY208" fmla="*/ 6953250 h 13444287"/>
                  <a:gd name="connsiteX209" fmla="*/ 10513838 w 12088748"/>
                  <a:gd name="connsiteY209" fmla="*/ 6848476 h 13444287"/>
                  <a:gd name="connsiteX210" fmla="*/ 10637663 w 12088748"/>
                  <a:gd name="connsiteY210" fmla="*/ 6829426 h 13444287"/>
                  <a:gd name="connsiteX211" fmla="*/ 10647187 w 12088748"/>
                  <a:gd name="connsiteY211" fmla="*/ 6743700 h 13444287"/>
                  <a:gd name="connsiteX212" fmla="*/ 10859912 w 12088748"/>
                  <a:gd name="connsiteY212" fmla="*/ 6832600 h 13444287"/>
                  <a:gd name="connsiteX213" fmla="*/ 10875787 w 12088748"/>
                  <a:gd name="connsiteY213" fmla="*/ 6610350 h 13444287"/>
                  <a:gd name="connsiteX214" fmla="*/ 10666237 w 12088748"/>
                  <a:gd name="connsiteY214" fmla="*/ 6705600 h 13444287"/>
                  <a:gd name="connsiteX215" fmla="*/ 10590037 w 12088748"/>
                  <a:gd name="connsiteY215" fmla="*/ 6477000 h 13444287"/>
                  <a:gd name="connsiteX216" fmla="*/ 10361437 w 12088748"/>
                  <a:gd name="connsiteY216" fmla="*/ 6686550 h 13444287"/>
                  <a:gd name="connsiteX217" fmla="*/ 10374138 w 12088748"/>
                  <a:gd name="connsiteY217" fmla="*/ 6521451 h 13444287"/>
                  <a:gd name="connsiteX218" fmla="*/ 10386837 w 12088748"/>
                  <a:gd name="connsiteY218" fmla="*/ 6397625 h 13444287"/>
                  <a:gd name="connsiteX219" fmla="*/ 10331672 w 12088748"/>
                  <a:gd name="connsiteY219" fmla="*/ 6369593 h 13444287"/>
                  <a:gd name="connsiteX220" fmla="*/ 10278888 w 12088748"/>
                  <a:gd name="connsiteY220" fmla="*/ 6384926 h 13444287"/>
                  <a:gd name="connsiteX221" fmla="*/ 10158237 w 12088748"/>
                  <a:gd name="connsiteY221" fmla="*/ 6169025 h 13444287"/>
                  <a:gd name="connsiteX222" fmla="*/ 10323338 w 12088748"/>
                  <a:gd name="connsiteY222" fmla="*/ 6207126 h 13444287"/>
                  <a:gd name="connsiteX223" fmla="*/ 10564638 w 12088748"/>
                  <a:gd name="connsiteY223" fmla="*/ 6207126 h 13444287"/>
                  <a:gd name="connsiteX224" fmla="*/ 10694812 w 12088748"/>
                  <a:gd name="connsiteY224" fmla="*/ 6067425 h 13444287"/>
                  <a:gd name="connsiteX225" fmla="*/ 10593213 w 12088748"/>
                  <a:gd name="connsiteY225" fmla="*/ 5956301 h 13444287"/>
                  <a:gd name="connsiteX226" fmla="*/ 10380487 w 12088748"/>
                  <a:gd name="connsiteY226" fmla="*/ 5908675 h 13444287"/>
                  <a:gd name="connsiteX227" fmla="*/ 10561462 w 12088748"/>
                  <a:gd name="connsiteY227" fmla="*/ 5778500 h 13444287"/>
                  <a:gd name="connsiteX228" fmla="*/ 10507488 w 12088748"/>
                  <a:gd name="connsiteY228" fmla="*/ 5661026 h 13444287"/>
                  <a:gd name="connsiteX229" fmla="*/ 10561463 w 12088748"/>
                  <a:gd name="connsiteY229" fmla="*/ 5540376 h 13444287"/>
                  <a:gd name="connsiteX230" fmla="*/ 10523362 w 12088748"/>
                  <a:gd name="connsiteY230" fmla="*/ 5537200 h 13444287"/>
                  <a:gd name="connsiteX231" fmla="*/ 10488438 w 12088748"/>
                  <a:gd name="connsiteY231" fmla="*/ 5461001 h 13444287"/>
                  <a:gd name="connsiteX232" fmla="*/ 10329687 w 12088748"/>
                  <a:gd name="connsiteY232" fmla="*/ 5308600 h 13444287"/>
                  <a:gd name="connsiteX233" fmla="*/ 10599563 w 12088748"/>
                  <a:gd name="connsiteY233" fmla="*/ 5413376 h 13444287"/>
                  <a:gd name="connsiteX234" fmla="*/ 10742437 w 12088748"/>
                  <a:gd name="connsiteY234" fmla="*/ 5372100 h 13444287"/>
                  <a:gd name="connsiteX235" fmla="*/ 10717038 w 12088748"/>
                  <a:gd name="connsiteY235" fmla="*/ 5619751 h 13444287"/>
                  <a:gd name="connsiteX236" fmla="*/ 10894837 w 12088748"/>
                  <a:gd name="connsiteY236" fmla="*/ 5657850 h 13444287"/>
                  <a:gd name="connsiteX237" fmla="*/ 10951988 w 12088748"/>
                  <a:gd name="connsiteY237" fmla="*/ 5483226 h 13444287"/>
                  <a:gd name="connsiteX238" fmla="*/ 10993262 w 12088748"/>
                  <a:gd name="connsiteY238" fmla="*/ 5254625 h 13444287"/>
                  <a:gd name="connsiteX239" fmla="*/ 10913888 w 12088748"/>
                  <a:gd name="connsiteY239" fmla="*/ 5051426 h 13444287"/>
                  <a:gd name="connsiteX240" fmla="*/ 10856737 w 12088748"/>
                  <a:gd name="connsiteY240" fmla="*/ 4953000 h 13444287"/>
                  <a:gd name="connsiteX241" fmla="*/ 10777363 w 12088748"/>
                  <a:gd name="connsiteY241" fmla="*/ 5070476 h 13444287"/>
                  <a:gd name="connsiteX242" fmla="*/ 10707513 w 12088748"/>
                  <a:gd name="connsiteY242" fmla="*/ 5029201 h 13444287"/>
                  <a:gd name="connsiteX243" fmla="*/ 10675763 w 12088748"/>
                  <a:gd name="connsiteY243" fmla="*/ 5149851 h 13444287"/>
                  <a:gd name="connsiteX244" fmla="*/ 10574162 w 12088748"/>
                  <a:gd name="connsiteY244" fmla="*/ 5153025 h 13444287"/>
                  <a:gd name="connsiteX245" fmla="*/ 10494787 w 12088748"/>
                  <a:gd name="connsiteY245" fmla="*/ 5010150 h 13444287"/>
                  <a:gd name="connsiteX246" fmla="*/ 10456687 w 12088748"/>
                  <a:gd name="connsiteY246" fmla="*/ 4857750 h 13444287"/>
                  <a:gd name="connsiteX247" fmla="*/ 10240787 w 12088748"/>
                  <a:gd name="connsiteY247" fmla="*/ 4860925 h 13444287"/>
                  <a:gd name="connsiteX248" fmla="*/ 10266187 w 12088748"/>
                  <a:gd name="connsiteY248" fmla="*/ 5086350 h 13444287"/>
                  <a:gd name="connsiteX249" fmla="*/ 10228088 w 12088748"/>
                  <a:gd name="connsiteY249" fmla="*/ 4892676 h 13444287"/>
                  <a:gd name="connsiteX250" fmla="*/ 10183637 w 12088748"/>
                  <a:gd name="connsiteY250" fmla="*/ 4905375 h 13444287"/>
                  <a:gd name="connsiteX251" fmla="*/ 10113787 w 12088748"/>
                  <a:gd name="connsiteY251" fmla="*/ 4794250 h 13444287"/>
                  <a:gd name="connsiteX252" fmla="*/ 10018538 w 12088748"/>
                  <a:gd name="connsiteY252" fmla="*/ 4864101 h 13444287"/>
                  <a:gd name="connsiteX253" fmla="*/ 9862962 w 12088748"/>
                  <a:gd name="connsiteY253" fmla="*/ 4991100 h 13444287"/>
                  <a:gd name="connsiteX254" fmla="*/ 10228087 w 12088748"/>
                  <a:gd name="connsiteY254" fmla="*/ 4657725 h 13444287"/>
                  <a:gd name="connsiteX255" fmla="*/ 10372550 w 12088748"/>
                  <a:gd name="connsiteY255" fmla="*/ 4567239 h 13444287"/>
                  <a:gd name="connsiteX256" fmla="*/ 10590037 w 12088748"/>
                  <a:gd name="connsiteY256" fmla="*/ 4514850 h 13444287"/>
                  <a:gd name="connsiteX257" fmla="*/ 10628138 w 12088748"/>
                  <a:gd name="connsiteY257" fmla="*/ 4394201 h 13444287"/>
                  <a:gd name="connsiteX258" fmla="*/ 10799588 w 12088748"/>
                  <a:gd name="connsiteY258" fmla="*/ 4267201 h 13444287"/>
                  <a:gd name="connsiteX259" fmla="*/ 10831337 w 12088748"/>
                  <a:gd name="connsiteY259" fmla="*/ 4013200 h 13444287"/>
                  <a:gd name="connsiteX260" fmla="*/ 10599562 w 12088748"/>
                  <a:gd name="connsiteY260" fmla="*/ 3930650 h 13444287"/>
                  <a:gd name="connsiteX261" fmla="*/ 10282063 w 12088748"/>
                  <a:gd name="connsiteY261" fmla="*/ 3883026 h 13444287"/>
                  <a:gd name="connsiteX262" fmla="*/ 10151887 w 12088748"/>
                  <a:gd name="connsiteY262" fmla="*/ 3943350 h 13444287"/>
                  <a:gd name="connsiteX263" fmla="*/ 10177288 w 12088748"/>
                  <a:gd name="connsiteY263" fmla="*/ 3778251 h 13444287"/>
                  <a:gd name="connsiteX264" fmla="*/ 10126488 w 12088748"/>
                  <a:gd name="connsiteY264" fmla="*/ 3603626 h 13444287"/>
                  <a:gd name="connsiteX265" fmla="*/ 10240787 w 12088748"/>
                  <a:gd name="connsiteY265" fmla="*/ 3641725 h 13444287"/>
                  <a:gd name="connsiteX266" fmla="*/ 10361438 w 12088748"/>
                  <a:gd name="connsiteY266" fmla="*/ 3533776 h 13444287"/>
                  <a:gd name="connsiteX267" fmla="*/ 10551938 w 12088748"/>
                  <a:gd name="connsiteY267" fmla="*/ 3594101 h 13444287"/>
                  <a:gd name="connsiteX268" fmla="*/ 10564638 w 12088748"/>
                  <a:gd name="connsiteY268" fmla="*/ 3409951 h 13444287"/>
                  <a:gd name="connsiteX269" fmla="*/ 10704337 w 12088748"/>
                  <a:gd name="connsiteY269" fmla="*/ 3448050 h 13444287"/>
                  <a:gd name="connsiteX270" fmla="*/ 10818637 w 12088748"/>
                  <a:gd name="connsiteY270" fmla="*/ 3143250 h 13444287"/>
                  <a:gd name="connsiteX271" fmla="*/ 10920238 w 12088748"/>
                  <a:gd name="connsiteY271" fmla="*/ 3232151 h 13444287"/>
                  <a:gd name="connsiteX272" fmla="*/ 11059937 w 12088748"/>
                  <a:gd name="connsiteY272" fmla="*/ 3216275 h 13444287"/>
                  <a:gd name="connsiteX273" fmla="*/ 11094862 w 12088748"/>
                  <a:gd name="connsiteY273" fmla="*/ 3441700 h 13444287"/>
                  <a:gd name="connsiteX274" fmla="*/ 11171063 w 12088748"/>
                  <a:gd name="connsiteY274" fmla="*/ 3184526 h 13444287"/>
                  <a:gd name="connsiteX275" fmla="*/ 11094863 w 12088748"/>
                  <a:gd name="connsiteY275" fmla="*/ 3098801 h 13444287"/>
                  <a:gd name="connsiteX276" fmla="*/ 11180587 w 12088748"/>
                  <a:gd name="connsiteY276" fmla="*/ 2844800 h 13444287"/>
                  <a:gd name="connsiteX277" fmla="*/ 10999613 w 12088748"/>
                  <a:gd name="connsiteY277" fmla="*/ 2921001 h 13444287"/>
                  <a:gd name="connsiteX278" fmla="*/ 10971037 w 12088748"/>
                  <a:gd name="connsiteY278" fmla="*/ 2851150 h 13444287"/>
                  <a:gd name="connsiteX279" fmla="*/ 10780537 w 12088748"/>
                  <a:gd name="connsiteY279" fmla="*/ 2647950 h 13444287"/>
                  <a:gd name="connsiteX280" fmla="*/ 10748788 w 12088748"/>
                  <a:gd name="connsiteY280" fmla="*/ 2463801 h 13444287"/>
                  <a:gd name="connsiteX281" fmla="*/ 10717038 w 12088748"/>
                  <a:gd name="connsiteY281" fmla="*/ 2368551 h 13444287"/>
                  <a:gd name="connsiteX282" fmla="*/ 10818637 w 12088748"/>
                  <a:gd name="connsiteY282" fmla="*/ 2266950 h 13444287"/>
                  <a:gd name="connsiteX283" fmla="*/ 11078988 w 12088748"/>
                  <a:gd name="connsiteY283" fmla="*/ 2032001 h 13444287"/>
                  <a:gd name="connsiteX284" fmla="*/ 11199637 w 12088748"/>
                  <a:gd name="connsiteY284" fmla="*/ 2051050 h 13444287"/>
                  <a:gd name="connsiteX285" fmla="*/ 11269488 w 12088748"/>
                  <a:gd name="connsiteY285" fmla="*/ 1962151 h 13444287"/>
                  <a:gd name="connsiteX286" fmla="*/ 11504437 w 12088748"/>
                  <a:gd name="connsiteY286" fmla="*/ 1854200 h 13444287"/>
                  <a:gd name="connsiteX287" fmla="*/ 11358388 w 12088748"/>
                  <a:gd name="connsiteY287" fmla="*/ 1784351 h 13444287"/>
                  <a:gd name="connsiteX288" fmla="*/ 11275837 w 12088748"/>
                  <a:gd name="connsiteY288" fmla="*/ 1638300 h 13444287"/>
                  <a:gd name="connsiteX289" fmla="*/ 11377437 w 12088748"/>
                  <a:gd name="connsiteY289" fmla="*/ 1212850 h 13444287"/>
                  <a:gd name="connsiteX290" fmla="*/ 11256787 w 12088748"/>
                  <a:gd name="connsiteY290" fmla="*/ 952500 h 13444287"/>
                  <a:gd name="connsiteX291" fmla="*/ 11478244 w 12088748"/>
                  <a:gd name="connsiteY291" fmla="*/ 1288256 h 13444287"/>
                  <a:gd name="connsiteX292" fmla="*/ 11562778 w 12088748"/>
                  <a:gd name="connsiteY292" fmla="*/ 1202281 h 13444287"/>
                  <a:gd name="connsiteX293" fmla="*/ 11655250 w 12088748"/>
                  <a:gd name="connsiteY293" fmla="*/ 1089025 h 13444287"/>
                  <a:gd name="connsiteX294" fmla="*/ 11891787 w 12088748"/>
                  <a:gd name="connsiteY294" fmla="*/ 1409700 h 13444287"/>
                  <a:gd name="connsiteX295" fmla="*/ 11946159 w 12088748"/>
                  <a:gd name="connsiteY295" fmla="*/ 1492793 h 13444287"/>
                  <a:gd name="connsiteX296" fmla="*/ 12088637 w 12088748"/>
                  <a:gd name="connsiteY296" fmla="*/ 1511301 h 13444287"/>
                  <a:gd name="connsiteX297" fmla="*/ 11923537 w 12088748"/>
                  <a:gd name="connsiteY297" fmla="*/ 1066801 h 13444287"/>
                  <a:gd name="connsiteX298" fmla="*/ 11910837 w 12088748"/>
                  <a:gd name="connsiteY298" fmla="*/ 850900 h 13444287"/>
                  <a:gd name="connsiteX299" fmla="*/ 11777487 w 12088748"/>
                  <a:gd name="connsiteY299" fmla="*/ 654050 h 13444287"/>
                  <a:gd name="connsiteX300" fmla="*/ 11752087 w 12088748"/>
                  <a:gd name="connsiteY300" fmla="*/ 381000 h 13444287"/>
                  <a:gd name="connsiteX301" fmla="*/ 11294887 w 12088748"/>
                  <a:gd name="connsiteY301" fmla="*/ 101601 h 13444287"/>
                  <a:gd name="connsiteX302" fmla="*/ 11180587 w 12088748"/>
                  <a:gd name="connsiteY302" fmla="*/ 0 h 13444287"/>
                  <a:gd name="connsiteX303" fmla="*/ 10434065 w 12088748"/>
                  <a:gd name="connsiteY303"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365199 w 12088748"/>
                  <a:gd name="connsiteY7" fmla="*/ 6955632 h 13444287"/>
                  <a:gd name="connsiteX8" fmla="*/ 2123503 w 12088748"/>
                  <a:gd name="connsiteY8" fmla="*/ 7181600 h 13444287"/>
                  <a:gd name="connsiteX9" fmla="*/ 2171128 w 12088748"/>
                  <a:gd name="connsiteY9" fmla="*/ 7484018 h 13444287"/>
                  <a:gd name="connsiteX10" fmla="*/ 2143743 w 12088748"/>
                  <a:gd name="connsiteY10" fmla="*/ 7560469 h 13444287"/>
                  <a:gd name="connsiteX11" fmla="*/ 1973484 w 12088748"/>
                  <a:gd name="connsiteY11" fmla="*/ 7636418 h 13444287"/>
                  <a:gd name="connsiteX12" fmla="*/ 1867519 w 12088748"/>
                  <a:gd name="connsiteY12" fmla="*/ 7774781 h 13444287"/>
                  <a:gd name="connsiteX13" fmla="*/ 1842515 w 12088748"/>
                  <a:gd name="connsiteY13" fmla="*/ 8017418 h 13444287"/>
                  <a:gd name="connsiteX14" fmla="*/ 1721072 w 12088748"/>
                  <a:gd name="connsiteY14" fmla="*/ 8081712 h 13444287"/>
                  <a:gd name="connsiteX15" fmla="*/ 1703212 w 12088748"/>
                  <a:gd name="connsiteY15" fmla="*/ 8224837 h 13444287"/>
                  <a:gd name="connsiteX16" fmla="*/ 1671065 w 12088748"/>
                  <a:gd name="connsiteY16" fmla="*/ 8443662 h 13444287"/>
                  <a:gd name="connsiteX17" fmla="*/ 1716309 w 12088748"/>
                  <a:gd name="connsiteY17" fmla="*/ 8586537 h 13444287"/>
                  <a:gd name="connsiteX18" fmla="*/ 1706784 w 12088748"/>
                  <a:gd name="connsiteY18" fmla="*/ 8705600 h 13444287"/>
                  <a:gd name="connsiteX19" fmla="*/ 1788937 w 12088748"/>
                  <a:gd name="connsiteY19" fmla="*/ 8896350 h 13444287"/>
                  <a:gd name="connsiteX20" fmla="*/ 1657969 w 12088748"/>
                  <a:gd name="connsiteY20" fmla="*/ 9346406 h 13444287"/>
                  <a:gd name="connsiteX21" fmla="*/ 1506759 w 12088748"/>
                  <a:gd name="connsiteY21" fmla="*/ 9431881 h 13444287"/>
                  <a:gd name="connsiteX22" fmla="*/ 1463897 w 12088748"/>
                  <a:gd name="connsiteY22" fmla="*/ 9615237 h 13444287"/>
                  <a:gd name="connsiteX23" fmla="*/ 1321022 w 12088748"/>
                  <a:gd name="connsiteY23" fmla="*/ 9681912 h 13444287"/>
                  <a:gd name="connsiteX24" fmla="*/ 1312687 w 12088748"/>
                  <a:gd name="connsiteY24" fmla="*/ 9772650 h 13444287"/>
                  <a:gd name="connsiteX25" fmla="*/ 1237678 w 12088748"/>
                  <a:gd name="connsiteY25" fmla="*/ 9903368 h 13444287"/>
                  <a:gd name="connsiteX26" fmla="*/ 1254347 w 12088748"/>
                  <a:gd name="connsiteY26" fmla="*/ 10084343 h 13444287"/>
                  <a:gd name="connsiteX27" fmla="*/ 1179337 w 12088748"/>
                  <a:gd name="connsiteY27" fmla="*/ 10248900 h 13444287"/>
                  <a:gd name="connsiteX28" fmla="*/ 932878 w 12088748"/>
                  <a:gd name="connsiteY28" fmla="*/ 10286750 h 13444287"/>
                  <a:gd name="connsiteX29" fmla="*/ 817387 w 12088748"/>
                  <a:gd name="connsiteY29" fmla="*/ 10401300 h 13444287"/>
                  <a:gd name="connsiteX30" fmla="*/ 678084 w 12088748"/>
                  <a:gd name="connsiteY30" fmla="*/ 10412956 h 13444287"/>
                  <a:gd name="connsiteX31" fmla="*/ 585215 w 12088748"/>
                  <a:gd name="connsiteY31" fmla="*/ 10477250 h 13444287"/>
                  <a:gd name="connsiteX32" fmla="*/ 497109 w 12088748"/>
                  <a:gd name="connsiteY32" fmla="*/ 10436768 h 13444287"/>
                  <a:gd name="connsiteX33" fmla="*/ 399478 w 12088748"/>
                  <a:gd name="connsiteY33" fmla="*/ 10443912 h 13444287"/>
                  <a:gd name="connsiteX34" fmla="*/ 301847 w 12088748"/>
                  <a:gd name="connsiteY34" fmla="*/ 10415337 h 13444287"/>
                  <a:gd name="connsiteX35" fmla="*/ 238743 w 12088748"/>
                  <a:gd name="connsiteY35" fmla="*/ 10467975 h 13444287"/>
                  <a:gd name="connsiteX36" fmla="*/ 17287 w 12088748"/>
                  <a:gd name="connsiteY36" fmla="*/ 10363200 h 13444287"/>
                  <a:gd name="connsiteX37" fmla="*/ 78009 w 12088748"/>
                  <a:gd name="connsiteY37" fmla="*/ 10541543 h 13444287"/>
                  <a:gd name="connsiteX38" fmla="*/ 11334 w 12088748"/>
                  <a:gd name="connsiteY38" fmla="*/ 10720137 h 13444287"/>
                  <a:gd name="connsiteX39" fmla="*/ 112537 w 12088748"/>
                  <a:gd name="connsiteY39" fmla="*/ 10989469 h 13444287"/>
                  <a:gd name="connsiteX40" fmla="*/ 8953 w 12088748"/>
                  <a:gd name="connsiteY40" fmla="*/ 11167812 h 13444287"/>
                  <a:gd name="connsiteX41" fmla="*/ 17287 w 12088748"/>
                  <a:gd name="connsiteY41" fmla="*/ 11353800 h 13444287"/>
                  <a:gd name="connsiteX42" fmla="*/ 158972 w 12088748"/>
                  <a:gd name="connsiteY42" fmla="*/ 11403556 h 13444287"/>
                  <a:gd name="connsiteX43" fmla="*/ 455437 w 12088748"/>
                  <a:gd name="connsiteY43" fmla="*/ 11430000 h 13444287"/>
                  <a:gd name="connsiteX44" fmla="*/ 623315 w 12088748"/>
                  <a:gd name="connsiteY44" fmla="*/ 11477375 h 13444287"/>
                  <a:gd name="connsiteX45" fmla="*/ 737615 w 12088748"/>
                  <a:gd name="connsiteY45" fmla="*/ 11422606 h 13444287"/>
                  <a:gd name="connsiteX46" fmla="*/ 912637 w 12088748"/>
                  <a:gd name="connsiteY46" fmla="*/ 11468100 h 13444287"/>
                  <a:gd name="connsiteX47" fmla="*/ 1078134 w 12088748"/>
                  <a:gd name="connsiteY47" fmla="*/ 11346406 h 13444287"/>
                  <a:gd name="connsiteX48" fmla="*/ 1155524 w 12088748"/>
                  <a:gd name="connsiteY48" fmla="*/ 11403807 h 13444287"/>
                  <a:gd name="connsiteX49" fmla="*/ 1294828 w 12088748"/>
                  <a:gd name="connsiteY49" fmla="*/ 11429750 h 13444287"/>
                  <a:gd name="connsiteX50" fmla="*/ 1466278 w 12088748"/>
                  <a:gd name="connsiteY50" fmla="*/ 11441656 h 13444287"/>
                  <a:gd name="connsiteX51" fmla="*/ 1552003 w 12088748"/>
                  <a:gd name="connsiteY51" fmla="*/ 11505950 h 13444287"/>
                  <a:gd name="connsiteX52" fmla="*/ 1652015 w 12088748"/>
                  <a:gd name="connsiteY52" fmla="*/ 11513093 h 13444287"/>
                  <a:gd name="connsiteX53" fmla="*/ 1731787 w 12088748"/>
                  <a:gd name="connsiteY53" fmla="*/ 11525250 h 13444287"/>
                  <a:gd name="connsiteX54" fmla="*/ 1659159 w 12088748"/>
                  <a:gd name="connsiteY54" fmla="*/ 11670256 h 13444287"/>
                  <a:gd name="connsiteX55" fmla="*/ 1693687 w 12088748"/>
                  <a:gd name="connsiteY55" fmla="*/ 11925300 h 13444287"/>
                  <a:gd name="connsiteX56" fmla="*/ 1871090 w 12088748"/>
                  <a:gd name="connsiteY56" fmla="*/ 12063162 h 13444287"/>
                  <a:gd name="connsiteX57" fmla="*/ 1993724 w 12088748"/>
                  <a:gd name="connsiteY57" fmla="*/ 11989594 h 13444287"/>
                  <a:gd name="connsiteX58" fmla="*/ 2066353 w 12088748"/>
                  <a:gd name="connsiteY58" fmla="*/ 12036968 h 13444287"/>
                  <a:gd name="connsiteX59" fmla="*/ 2142553 w 12088748"/>
                  <a:gd name="connsiteY59" fmla="*/ 11967912 h 13444287"/>
                  <a:gd name="connsiteX60" fmla="*/ 2242565 w 12088748"/>
                  <a:gd name="connsiteY60" fmla="*/ 11991725 h 13444287"/>
                  <a:gd name="connsiteX61" fmla="*/ 2473547 w 12088748"/>
                  <a:gd name="connsiteY61" fmla="*/ 11941718 h 13444287"/>
                  <a:gd name="connsiteX62" fmla="*/ 2524743 w 12088748"/>
                  <a:gd name="connsiteY62" fmla="*/ 11832431 h 13444287"/>
                  <a:gd name="connsiteX63" fmla="*/ 2893837 w 12088748"/>
                  <a:gd name="connsiteY63" fmla="*/ 11963400 h 13444287"/>
                  <a:gd name="connsiteX64" fmla="*/ 2983134 w 12088748"/>
                  <a:gd name="connsiteY64" fmla="*/ 11951243 h 13444287"/>
                  <a:gd name="connsiteX65" fmla="*/ 3084337 w 12088748"/>
                  <a:gd name="connsiteY65" fmla="*/ 12115800 h 13444287"/>
                  <a:gd name="connsiteX66" fmla="*/ 3323653 w 12088748"/>
                  <a:gd name="connsiteY66" fmla="*/ 12060781 h 13444287"/>
                  <a:gd name="connsiteX67" fmla="*/ 3433190 w 12088748"/>
                  <a:gd name="connsiteY67" fmla="*/ 12129837 h 13444287"/>
                  <a:gd name="connsiteX68" fmla="*/ 3586781 w 12088748"/>
                  <a:gd name="connsiteY68" fmla="*/ 12199144 h 13444287"/>
                  <a:gd name="connsiteX69" fmla="*/ 3522487 w 12088748"/>
                  <a:gd name="connsiteY69" fmla="*/ 12320588 h 13444287"/>
                  <a:gd name="connsiteX70" fmla="*/ 3607022 w 12088748"/>
                  <a:gd name="connsiteY70" fmla="*/ 12525125 h 13444287"/>
                  <a:gd name="connsiteX71" fmla="*/ 3560587 w 12088748"/>
                  <a:gd name="connsiteY71" fmla="*/ 12706350 h 13444287"/>
                  <a:gd name="connsiteX72" fmla="*/ 3545109 w 12088748"/>
                  <a:gd name="connsiteY72" fmla="*/ 12920412 h 13444287"/>
                  <a:gd name="connsiteX73" fmla="*/ 3636787 w 12088748"/>
                  <a:gd name="connsiteY73" fmla="*/ 13144500 h 13444287"/>
                  <a:gd name="connsiteX74" fmla="*/ 3922537 w 12088748"/>
                  <a:gd name="connsiteY74" fmla="*/ 13373100 h 13444287"/>
                  <a:gd name="connsiteX75" fmla="*/ 4514278 w 12088748"/>
                  <a:gd name="connsiteY75" fmla="*/ 13444287 h 13444287"/>
                  <a:gd name="connsiteX76" fmla="*/ 4549996 w 12088748"/>
                  <a:gd name="connsiteY76" fmla="*/ 13375230 h 13444287"/>
                  <a:gd name="connsiteX77" fmla="*/ 4208287 w 12088748"/>
                  <a:gd name="connsiteY77" fmla="*/ 13087350 h 13444287"/>
                  <a:gd name="connsiteX78" fmla="*/ 4635722 w 12088748"/>
                  <a:gd name="connsiteY78" fmla="*/ 13201400 h 13444287"/>
                  <a:gd name="connsiteX79" fmla="*/ 4951237 w 12088748"/>
                  <a:gd name="connsiteY79" fmla="*/ 13201650 h 13444287"/>
                  <a:gd name="connsiteX80" fmla="*/ 5052440 w 12088748"/>
                  <a:gd name="connsiteY80" fmla="*/ 12991850 h 13444287"/>
                  <a:gd name="connsiteX81" fmla="*/ 5011959 w 12088748"/>
                  <a:gd name="connsiteY81" fmla="*/ 12918031 h 13444287"/>
                  <a:gd name="connsiteX82" fmla="*/ 5008387 w 12088748"/>
                  <a:gd name="connsiteY82" fmla="*/ 12611100 h 13444287"/>
                  <a:gd name="connsiteX83" fmla="*/ 5084587 w 12088748"/>
                  <a:gd name="connsiteY83" fmla="*/ 12496800 h 13444287"/>
                  <a:gd name="connsiteX84" fmla="*/ 5046487 w 12088748"/>
                  <a:gd name="connsiteY84" fmla="*/ 12158663 h 13444287"/>
                  <a:gd name="connsiteX85" fmla="*/ 5375100 w 12088748"/>
                  <a:gd name="connsiteY85" fmla="*/ 12030075 h 13444287"/>
                  <a:gd name="connsiteX86" fmla="*/ 5656087 w 12088748"/>
                  <a:gd name="connsiteY86" fmla="*/ 12113420 h 13444287"/>
                  <a:gd name="connsiteX87" fmla="*/ 5541787 w 12088748"/>
                  <a:gd name="connsiteY87" fmla="*/ 11182350 h 13444287"/>
                  <a:gd name="connsiteX88" fmla="*/ 5602510 w 12088748"/>
                  <a:gd name="connsiteY88" fmla="*/ 10655843 h 13444287"/>
                  <a:gd name="connsiteX89" fmla="*/ 5485827 w 12088748"/>
                  <a:gd name="connsiteY89" fmla="*/ 10596312 h 13444287"/>
                  <a:gd name="connsiteX90" fmla="*/ 5602509 w 12088748"/>
                  <a:gd name="connsiteY90" fmla="*/ 10634413 h 13444287"/>
                  <a:gd name="connsiteX91" fmla="*/ 5628703 w 12088748"/>
                  <a:gd name="connsiteY91" fmla="*/ 10093868 h 13444287"/>
                  <a:gd name="connsiteX92" fmla="*/ 5715618 w 12088748"/>
                  <a:gd name="connsiteY92" fmla="*/ 9708356 h 13444287"/>
                  <a:gd name="connsiteX93" fmla="*/ 5847778 w 12088748"/>
                  <a:gd name="connsiteY93" fmla="*/ 9341393 h 13444287"/>
                  <a:gd name="connsiteX94" fmla="*/ 5938265 w 12088748"/>
                  <a:gd name="connsiteY94" fmla="*/ 9129462 h 13444287"/>
                  <a:gd name="connsiteX95" fmla="*/ 5776340 w 12088748"/>
                  <a:gd name="connsiteY95" fmla="*/ 9262812 h 13444287"/>
                  <a:gd name="connsiteX96" fmla="*/ 5940647 w 12088748"/>
                  <a:gd name="connsiteY96" fmla="*/ 9069931 h 13444287"/>
                  <a:gd name="connsiteX97" fmla="*/ 5972794 w 12088748"/>
                  <a:gd name="connsiteY97" fmla="*/ 8889207 h 13444287"/>
                  <a:gd name="connsiteX98" fmla="*/ 5976365 w 12088748"/>
                  <a:gd name="connsiteY98" fmla="*/ 9019924 h 13444287"/>
                  <a:gd name="connsiteX99" fmla="*/ 6458567 w 12088748"/>
                  <a:gd name="connsiteY99" fmla="*/ 8134350 h 13444287"/>
                  <a:gd name="connsiteX100" fmla="*/ 6221634 w 12088748"/>
                  <a:gd name="connsiteY100" fmla="*/ 8034088 h 13444287"/>
                  <a:gd name="connsiteX101" fmla="*/ 6443090 w 12088748"/>
                  <a:gd name="connsiteY101" fmla="*/ 8043612 h 13444287"/>
                  <a:gd name="connsiteX102" fmla="*/ 6713363 w 12088748"/>
                  <a:gd name="connsiteY102" fmla="*/ 8007893 h 13444287"/>
                  <a:gd name="connsiteX103" fmla="*/ 6872907 w 12088748"/>
                  <a:gd name="connsiteY103" fmla="*/ 7965031 h 13444287"/>
                  <a:gd name="connsiteX104" fmla="*/ 6802659 w 12088748"/>
                  <a:gd name="connsiteY104" fmla="*/ 7905500 h 13444287"/>
                  <a:gd name="connsiteX105" fmla="*/ 6894339 w 12088748"/>
                  <a:gd name="connsiteY105" fmla="*/ 7779544 h 13444287"/>
                  <a:gd name="connsiteX106" fmla="*/ 6997921 w 12088748"/>
                  <a:gd name="connsiteY106" fmla="*/ 7800725 h 13444287"/>
                  <a:gd name="connsiteX107" fmla="*/ 7034832 w 12088748"/>
                  <a:gd name="connsiteY107" fmla="*/ 7726908 h 13444287"/>
                  <a:gd name="connsiteX108" fmla="*/ 6961013 w 12088748"/>
                  <a:gd name="connsiteY108" fmla="*/ 7626893 h 13444287"/>
                  <a:gd name="connsiteX109" fmla="*/ 6927676 w 12088748"/>
                  <a:gd name="connsiteY109" fmla="*/ 7529262 h 13444287"/>
                  <a:gd name="connsiteX110" fmla="*/ 6837187 w 12088748"/>
                  <a:gd name="connsiteY110" fmla="*/ 7524750 h 13444287"/>
                  <a:gd name="connsiteX111" fmla="*/ 6763369 w 12088748"/>
                  <a:gd name="connsiteY111" fmla="*/ 7607843 h 13444287"/>
                  <a:gd name="connsiteX112" fmla="*/ 6627637 w 12088748"/>
                  <a:gd name="connsiteY112" fmla="*/ 7620000 h 13444287"/>
                  <a:gd name="connsiteX113" fmla="*/ 6687169 w 12088748"/>
                  <a:gd name="connsiteY113" fmla="*/ 7550693 h 13444287"/>
                  <a:gd name="connsiteX114" fmla="*/ 6699076 w 12088748"/>
                  <a:gd name="connsiteY114" fmla="*/ 7462587 h 13444287"/>
                  <a:gd name="connsiteX115" fmla="*/ 6720506 w 12088748"/>
                  <a:gd name="connsiteY115" fmla="*/ 7400674 h 13444287"/>
                  <a:gd name="connsiteX116" fmla="*/ 6684787 w 12088748"/>
                  <a:gd name="connsiteY116" fmla="*/ 7334250 h 13444287"/>
                  <a:gd name="connsiteX117" fmla="*/ 6620494 w 12088748"/>
                  <a:gd name="connsiteY117" fmla="*/ 7364956 h 13444287"/>
                  <a:gd name="connsiteX118" fmla="*/ 6618112 w 12088748"/>
                  <a:gd name="connsiteY118" fmla="*/ 7284244 h 13444287"/>
                  <a:gd name="connsiteX119" fmla="*/ 6837188 w 12088748"/>
                  <a:gd name="connsiteY119" fmla="*/ 7176837 h 13444287"/>
                  <a:gd name="connsiteX120" fmla="*/ 6801469 w 12088748"/>
                  <a:gd name="connsiteY120" fmla="*/ 7022056 h 13444287"/>
                  <a:gd name="connsiteX121" fmla="*/ 6877669 w 12088748"/>
                  <a:gd name="connsiteY121" fmla="*/ 7005387 h 13444287"/>
                  <a:gd name="connsiteX122" fmla="*/ 6856237 w 12088748"/>
                  <a:gd name="connsiteY122" fmla="*/ 6915150 h 13444287"/>
                  <a:gd name="connsiteX123" fmla="*/ 6961013 w 12088748"/>
                  <a:gd name="connsiteY123" fmla="*/ 6917281 h 13444287"/>
                  <a:gd name="connsiteX124" fmla="*/ 7003876 w 12088748"/>
                  <a:gd name="connsiteY124" fmla="*/ 6836318 h 13444287"/>
                  <a:gd name="connsiteX125" fmla="*/ 7106269 w 12088748"/>
                  <a:gd name="connsiteY125" fmla="*/ 6869656 h 13444287"/>
                  <a:gd name="connsiteX126" fmla="*/ 7180088 w 12088748"/>
                  <a:gd name="connsiteY126" fmla="*/ 6972050 h 13444287"/>
                  <a:gd name="connsiteX127" fmla="*/ 7246763 w 12088748"/>
                  <a:gd name="connsiteY127" fmla="*/ 6912518 h 13444287"/>
                  <a:gd name="connsiteX128" fmla="*/ 7187232 w 12088748"/>
                  <a:gd name="connsiteY128" fmla="*/ 6776787 h 13444287"/>
                  <a:gd name="connsiteX129" fmla="*/ 7244381 w 12088748"/>
                  <a:gd name="connsiteY129" fmla="*/ 6829424 h 13444287"/>
                  <a:gd name="connsiteX130" fmla="*/ 7361063 w 12088748"/>
                  <a:gd name="connsiteY130" fmla="*/ 6867275 h 13444287"/>
                  <a:gd name="connsiteX131" fmla="*/ 7434882 w 12088748"/>
                  <a:gd name="connsiteY131" fmla="*/ 6938964 h 13444287"/>
                  <a:gd name="connsiteX132" fmla="*/ 7403926 w 12088748"/>
                  <a:gd name="connsiteY132" fmla="*/ 7077076 h 13444287"/>
                  <a:gd name="connsiteX133" fmla="*/ 7475363 w 12088748"/>
                  <a:gd name="connsiteY133" fmla="*/ 7041357 h 13444287"/>
                  <a:gd name="connsiteX134" fmla="*/ 7465837 w 12088748"/>
                  <a:gd name="connsiteY134" fmla="*/ 7010400 h 13444287"/>
                  <a:gd name="connsiteX135" fmla="*/ 7542038 w 12088748"/>
                  <a:gd name="connsiteY135" fmla="*/ 7096126 h 13444287"/>
                  <a:gd name="connsiteX136" fmla="*/ 7477744 w 12088748"/>
                  <a:gd name="connsiteY136" fmla="*/ 7177089 h 13444287"/>
                  <a:gd name="connsiteX137" fmla="*/ 7542037 w 12088748"/>
                  <a:gd name="connsiteY137" fmla="*/ 7258050 h 13444287"/>
                  <a:gd name="connsiteX138" fmla="*/ 7468219 w 12088748"/>
                  <a:gd name="connsiteY138" fmla="*/ 7277101 h 13444287"/>
                  <a:gd name="connsiteX139" fmla="*/ 7375351 w 12088748"/>
                  <a:gd name="connsiteY139" fmla="*/ 7229476 h 13444287"/>
                  <a:gd name="connsiteX140" fmla="*/ 7327726 w 12088748"/>
                  <a:gd name="connsiteY140" fmla="*/ 7339014 h 13444287"/>
                  <a:gd name="connsiteX141" fmla="*/ 7403926 w 12088748"/>
                  <a:gd name="connsiteY141" fmla="*/ 7358064 h 13444287"/>
                  <a:gd name="connsiteX142" fmla="*/ 7458694 w 12088748"/>
                  <a:gd name="connsiteY142" fmla="*/ 7417595 h 13444287"/>
                  <a:gd name="connsiteX143" fmla="*/ 7484888 w 12088748"/>
                  <a:gd name="connsiteY143" fmla="*/ 7448300 h 13444287"/>
                  <a:gd name="connsiteX144" fmla="*/ 7505128 w 12088748"/>
                  <a:gd name="connsiteY144" fmla="*/ 7400673 h 13444287"/>
                  <a:gd name="connsiteX145" fmla="*/ 7563469 w 12088748"/>
                  <a:gd name="connsiteY145" fmla="*/ 7462839 h 13444287"/>
                  <a:gd name="connsiteX146" fmla="*/ 7656338 w 12088748"/>
                  <a:gd name="connsiteY146" fmla="*/ 7548564 h 13444287"/>
                  <a:gd name="connsiteX147" fmla="*/ 7656338 w 12088748"/>
                  <a:gd name="connsiteY147" fmla="*/ 7443789 h 13444287"/>
                  <a:gd name="connsiteX148" fmla="*/ 7830168 w 12088748"/>
                  <a:gd name="connsiteY148" fmla="*/ 7539038 h 13444287"/>
                  <a:gd name="connsiteX149" fmla="*/ 7723013 w 12088748"/>
                  <a:gd name="connsiteY149" fmla="*/ 7303295 h 13444287"/>
                  <a:gd name="connsiteX150" fmla="*/ 7725394 w 12088748"/>
                  <a:gd name="connsiteY150" fmla="*/ 7167564 h 13444287"/>
                  <a:gd name="connsiteX151" fmla="*/ 7630144 w 12088748"/>
                  <a:gd name="connsiteY151" fmla="*/ 7138989 h 13444287"/>
                  <a:gd name="connsiteX152" fmla="*/ 7694437 w 12088748"/>
                  <a:gd name="connsiteY152" fmla="*/ 6972300 h 13444287"/>
                  <a:gd name="connsiteX153" fmla="*/ 8392144 w 12088748"/>
                  <a:gd name="connsiteY153" fmla="*/ 6586539 h 13444287"/>
                  <a:gd name="connsiteX154" fmla="*/ 8720757 w 12088748"/>
                  <a:gd name="connsiteY154" fmla="*/ 6524626 h 13444287"/>
                  <a:gd name="connsiteX155" fmla="*/ 8739807 w 12088748"/>
                  <a:gd name="connsiteY155" fmla="*/ 6629401 h 13444287"/>
                  <a:gd name="connsiteX156" fmla="*/ 8813626 w 12088748"/>
                  <a:gd name="connsiteY156" fmla="*/ 6634164 h 13444287"/>
                  <a:gd name="connsiteX157" fmla="*/ 8789812 w 12088748"/>
                  <a:gd name="connsiteY157" fmla="*/ 6481762 h 13444287"/>
                  <a:gd name="connsiteX158" fmla="*/ 9332737 w 12088748"/>
                  <a:gd name="connsiteY158" fmla="*/ 6477000 h 13444287"/>
                  <a:gd name="connsiteX159" fmla="*/ 9520856 w 12088748"/>
                  <a:gd name="connsiteY159" fmla="*/ 6426993 h 13444287"/>
                  <a:gd name="connsiteX160" fmla="*/ 9647062 w 12088748"/>
                  <a:gd name="connsiteY160" fmla="*/ 6231731 h 13444287"/>
                  <a:gd name="connsiteX161" fmla="*/ 9923287 w 12088748"/>
                  <a:gd name="connsiteY161" fmla="*/ 6267450 h 13444287"/>
                  <a:gd name="connsiteX162" fmla="*/ 9887569 w 12088748"/>
                  <a:gd name="connsiteY162" fmla="*/ 6353176 h 13444287"/>
                  <a:gd name="connsiteX163" fmla="*/ 9744694 w 12088748"/>
                  <a:gd name="connsiteY163" fmla="*/ 6367464 h 13444287"/>
                  <a:gd name="connsiteX164" fmla="*/ 9813749 w 12088748"/>
                  <a:gd name="connsiteY164" fmla="*/ 6422231 h 13444287"/>
                  <a:gd name="connsiteX165" fmla="*/ 9682782 w 12088748"/>
                  <a:gd name="connsiteY165" fmla="*/ 6450807 h 13444287"/>
                  <a:gd name="connsiteX166" fmla="*/ 9556576 w 12088748"/>
                  <a:gd name="connsiteY166" fmla="*/ 6441282 h 13444287"/>
                  <a:gd name="connsiteX167" fmla="*/ 9470850 w 12088748"/>
                  <a:gd name="connsiteY167" fmla="*/ 6477000 h 13444287"/>
                  <a:gd name="connsiteX168" fmla="*/ 9439894 w 12088748"/>
                  <a:gd name="connsiteY168" fmla="*/ 6781801 h 13444287"/>
                  <a:gd name="connsiteX169" fmla="*/ 9601819 w 12088748"/>
                  <a:gd name="connsiteY169" fmla="*/ 6815138 h 13444287"/>
                  <a:gd name="connsiteX170" fmla="*/ 9808987 w 12088748"/>
                  <a:gd name="connsiteY170" fmla="*/ 6629400 h 13444287"/>
                  <a:gd name="connsiteX171" fmla="*/ 9847088 w 12088748"/>
                  <a:gd name="connsiteY171" fmla="*/ 6727032 h 13444287"/>
                  <a:gd name="connsiteX172" fmla="*/ 9994726 w 12088748"/>
                  <a:gd name="connsiteY172" fmla="*/ 6650832 h 13444287"/>
                  <a:gd name="connsiteX173" fmla="*/ 9894713 w 12088748"/>
                  <a:gd name="connsiteY173" fmla="*/ 6888958 h 13444287"/>
                  <a:gd name="connsiteX174" fmla="*/ 10037588 w 12088748"/>
                  <a:gd name="connsiteY174" fmla="*/ 6831807 h 13444287"/>
                  <a:gd name="connsiteX175" fmla="*/ 10004251 w 12088748"/>
                  <a:gd name="connsiteY175" fmla="*/ 6919914 h 13444287"/>
                  <a:gd name="connsiteX176" fmla="*/ 10235232 w 12088748"/>
                  <a:gd name="connsiteY176" fmla="*/ 6917532 h 13444287"/>
                  <a:gd name="connsiteX177" fmla="*/ 10075687 w 12088748"/>
                  <a:gd name="connsiteY177" fmla="*/ 6972300 h 13444287"/>
                  <a:gd name="connsiteX178" fmla="*/ 9966151 w 12088748"/>
                  <a:gd name="connsiteY178" fmla="*/ 7029451 h 13444287"/>
                  <a:gd name="connsiteX179" fmla="*/ 9847088 w 12088748"/>
                  <a:gd name="connsiteY179" fmla="*/ 7143751 h 13444287"/>
                  <a:gd name="connsiteX180" fmla="*/ 9882806 w 12088748"/>
                  <a:gd name="connsiteY180" fmla="*/ 7203281 h 13444287"/>
                  <a:gd name="connsiteX181" fmla="*/ 9925669 w 12088748"/>
                  <a:gd name="connsiteY181" fmla="*/ 7253289 h 13444287"/>
                  <a:gd name="connsiteX182" fmla="*/ 10004251 w 12088748"/>
                  <a:gd name="connsiteY182" fmla="*/ 7219951 h 13444287"/>
                  <a:gd name="connsiteX183" fmla="*/ 10016156 w 12088748"/>
                  <a:gd name="connsiteY183" fmla="*/ 7281862 h 13444287"/>
                  <a:gd name="connsiteX184" fmla="*/ 10130457 w 12088748"/>
                  <a:gd name="connsiteY184" fmla="*/ 7143751 h 13444287"/>
                  <a:gd name="connsiteX185" fmla="*/ 10166176 w 12088748"/>
                  <a:gd name="connsiteY185" fmla="*/ 7289007 h 13444287"/>
                  <a:gd name="connsiteX186" fmla="*/ 10261426 w 12088748"/>
                  <a:gd name="connsiteY186" fmla="*/ 7172326 h 13444287"/>
                  <a:gd name="connsiteX187" fmla="*/ 10287619 w 12088748"/>
                  <a:gd name="connsiteY187" fmla="*/ 7334250 h 13444287"/>
                  <a:gd name="connsiteX188" fmla="*/ 10361437 w 12088748"/>
                  <a:gd name="connsiteY188" fmla="*/ 7410450 h 13444287"/>
                  <a:gd name="connsiteX189" fmla="*/ 10151887 w 12088748"/>
                  <a:gd name="connsiteY189" fmla="*/ 7524750 h 13444287"/>
                  <a:gd name="connsiteX190" fmla="*/ 10304288 w 12088748"/>
                  <a:gd name="connsiteY190" fmla="*/ 7674770 h 13444287"/>
                  <a:gd name="connsiteX191" fmla="*/ 10335244 w 12088748"/>
                  <a:gd name="connsiteY191" fmla="*/ 7577139 h 13444287"/>
                  <a:gd name="connsiteX192" fmla="*/ 10406680 w 12088748"/>
                  <a:gd name="connsiteY192" fmla="*/ 7665244 h 13444287"/>
                  <a:gd name="connsiteX193" fmla="*/ 10528126 w 12088748"/>
                  <a:gd name="connsiteY193" fmla="*/ 7624764 h 13444287"/>
                  <a:gd name="connsiteX194" fmla="*/ 10532887 w 12088748"/>
                  <a:gd name="connsiteY194" fmla="*/ 7710488 h 13444287"/>
                  <a:gd name="connsiteX195" fmla="*/ 10530506 w 12088748"/>
                  <a:gd name="connsiteY195" fmla="*/ 7808118 h 13444287"/>
                  <a:gd name="connsiteX196" fmla="*/ 10640043 w 12088748"/>
                  <a:gd name="connsiteY196" fmla="*/ 7770019 h 13444287"/>
                  <a:gd name="connsiteX197" fmla="*/ 10680526 w 12088748"/>
                  <a:gd name="connsiteY197" fmla="*/ 8008145 h 13444287"/>
                  <a:gd name="connsiteX198" fmla="*/ 10818637 w 12088748"/>
                  <a:gd name="connsiteY198" fmla="*/ 8039100 h 13444287"/>
                  <a:gd name="connsiteX199" fmla="*/ 10832925 w 12088748"/>
                  <a:gd name="connsiteY199" fmla="*/ 7748588 h 13444287"/>
                  <a:gd name="connsiteX200" fmla="*/ 10923413 w 12088748"/>
                  <a:gd name="connsiteY200" fmla="*/ 7724776 h 13444287"/>
                  <a:gd name="connsiteX201" fmla="*/ 10992469 w 12088748"/>
                  <a:gd name="connsiteY201" fmla="*/ 7553325 h 13444287"/>
                  <a:gd name="connsiteX202" fmla="*/ 10954369 w 12088748"/>
                  <a:gd name="connsiteY202" fmla="*/ 7424739 h 13444287"/>
                  <a:gd name="connsiteX203" fmla="*/ 10859119 w 12088748"/>
                  <a:gd name="connsiteY203" fmla="*/ 7412831 h 13444287"/>
                  <a:gd name="connsiteX204" fmla="*/ 10906743 w 12088748"/>
                  <a:gd name="connsiteY204" fmla="*/ 7293769 h 13444287"/>
                  <a:gd name="connsiteX205" fmla="*/ 10801969 w 12088748"/>
                  <a:gd name="connsiteY205" fmla="*/ 7222332 h 13444287"/>
                  <a:gd name="connsiteX206" fmla="*/ 10761487 w 12088748"/>
                  <a:gd name="connsiteY206" fmla="*/ 6991350 h 13444287"/>
                  <a:gd name="connsiteX207" fmla="*/ 10443987 w 12088748"/>
                  <a:gd name="connsiteY207" fmla="*/ 6953250 h 13444287"/>
                  <a:gd name="connsiteX208" fmla="*/ 10513838 w 12088748"/>
                  <a:gd name="connsiteY208" fmla="*/ 6848476 h 13444287"/>
                  <a:gd name="connsiteX209" fmla="*/ 10637663 w 12088748"/>
                  <a:gd name="connsiteY209" fmla="*/ 6829426 h 13444287"/>
                  <a:gd name="connsiteX210" fmla="*/ 10647187 w 12088748"/>
                  <a:gd name="connsiteY210" fmla="*/ 6743700 h 13444287"/>
                  <a:gd name="connsiteX211" fmla="*/ 10859912 w 12088748"/>
                  <a:gd name="connsiteY211" fmla="*/ 6832600 h 13444287"/>
                  <a:gd name="connsiteX212" fmla="*/ 10875787 w 12088748"/>
                  <a:gd name="connsiteY212" fmla="*/ 6610350 h 13444287"/>
                  <a:gd name="connsiteX213" fmla="*/ 10666237 w 12088748"/>
                  <a:gd name="connsiteY213" fmla="*/ 6705600 h 13444287"/>
                  <a:gd name="connsiteX214" fmla="*/ 10590037 w 12088748"/>
                  <a:gd name="connsiteY214" fmla="*/ 6477000 h 13444287"/>
                  <a:gd name="connsiteX215" fmla="*/ 10361437 w 12088748"/>
                  <a:gd name="connsiteY215" fmla="*/ 6686550 h 13444287"/>
                  <a:gd name="connsiteX216" fmla="*/ 10374138 w 12088748"/>
                  <a:gd name="connsiteY216" fmla="*/ 6521451 h 13444287"/>
                  <a:gd name="connsiteX217" fmla="*/ 10386837 w 12088748"/>
                  <a:gd name="connsiteY217" fmla="*/ 6397625 h 13444287"/>
                  <a:gd name="connsiteX218" fmla="*/ 10331672 w 12088748"/>
                  <a:gd name="connsiteY218" fmla="*/ 6369593 h 13444287"/>
                  <a:gd name="connsiteX219" fmla="*/ 10278888 w 12088748"/>
                  <a:gd name="connsiteY219" fmla="*/ 6384926 h 13444287"/>
                  <a:gd name="connsiteX220" fmla="*/ 10158237 w 12088748"/>
                  <a:gd name="connsiteY220" fmla="*/ 6169025 h 13444287"/>
                  <a:gd name="connsiteX221" fmla="*/ 10323338 w 12088748"/>
                  <a:gd name="connsiteY221" fmla="*/ 6207126 h 13444287"/>
                  <a:gd name="connsiteX222" fmla="*/ 10564638 w 12088748"/>
                  <a:gd name="connsiteY222" fmla="*/ 6207126 h 13444287"/>
                  <a:gd name="connsiteX223" fmla="*/ 10694812 w 12088748"/>
                  <a:gd name="connsiteY223" fmla="*/ 6067425 h 13444287"/>
                  <a:gd name="connsiteX224" fmla="*/ 10593213 w 12088748"/>
                  <a:gd name="connsiteY224" fmla="*/ 5956301 h 13444287"/>
                  <a:gd name="connsiteX225" fmla="*/ 10380487 w 12088748"/>
                  <a:gd name="connsiteY225" fmla="*/ 5908675 h 13444287"/>
                  <a:gd name="connsiteX226" fmla="*/ 10561462 w 12088748"/>
                  <a:gd name="connsiteY226" fmla="*/ 5778500 h 13444287"/>
                  <a:gd name="connsiteX227" fmla="*/ 10507488 w 12088748"/>
                  <a:gd name="connsiteY227" fmla="*/ 5661026 h 13444287"/>
                  <a:gd name="connsiteX228" fmla="*/ 10561463 w 12088748"/>
                  <a:gd name="connsiteY228" fmla="*/ 5540376 h 13444287"/>
                  <a:gd name="connsiteX229" fmla="*/ 10523362 w 12088748"/>
                  <a:gd name="connsiteY229" fmla="*/ 5537200 h 13444287"/>
                  <a:gd name="connsiteX230" fmla="*/ 10488438 w 12088748"/>
                  <a:gd name="connsiteY230" fmla="*/ 5461001 h 13444287"/>
                  <a:gd name="connsiteX231" fmla="*/ 10329687 w 12088748"/>
                  <a:gd name="connsiteY231" fmla="*/ 5308600 h 13444287"/>
                  <a:gd name="connsiteX232" fmla="*/ 10599563 w 12088748"/>
                  <a:gd name="connsiteY232" fmla="*/ 5413376 h 13444287"/>
                  <a:gd name="connsiteX233" fmla="*/ 10742437 w 12088748"/>
                  <a:gd name="connsiteY233" fmla="*/ 5372100 h 13444287"/>
                  <a:gd name="connsiteX234" fmla="*/ 10717038 w 12088748"/>
                  <a:gd name="connsiteY234" fmla="*/ 5619751 h 13444287"/>
                  <a:gd name="connsiteX235" fmla="*/ 10894837 w 12088748"/>
                  <a:gd name="connsiteY235" fmla="*/ 5657850 h 13444287"/>
                  <a:gd name="connsiteX236" fmla="*/ 10951988 w 12088748"/>
                  <a:gd name="connsiteY236" fmla="*/ 5483226 h 13444287"/>
                  <a:gd name="connsiteX237" fmla="*/ 10993262 w 12088748"/>
                  <a:gd name="connsiteY237" fmla="*/ 5254625 h 13444287"/>
                  <a:gd name="connsiteX238" fmla="*/ 10913888 w 12088748"/>
                  <a:gd name="connsiteY238" fmla="*/ 5051426 h 13444287"/>
                  <a:gd name="connsiteX239" fmla="*/ 10856737 w 12088748"/>
                  <a:gd name="connsiteY239" fmla="*/ 4953000 h 13444287"/>
                  <a:gd name="connsiteX240" fmla="*/ 10777363 w 12088748"/>
                  <a:gd name="connsiteY240" fmla="*/ 5070476 h 13444287"/>
                  <a:gd name="connsiteX241" fmla="*/ 10707513 w 12088748"/>
                  <a:gd name="connsiteY241" fmla="*/ 5029201 h 13444287"/>
                  <a:gd name="connsiteX242" fmla="*/ 10675763 w 12088748"/>
                  <a:gd name="connsiteY242" fmla="*/ 5149851 h 13444287"/>
                  <a:gd name="connsiteX243" fmla="*/ 10574162 w 12088748"/>
                  <a:gd name="connsiteY243" fmla="*/ 5153025 h 13444287"/>
                  <a:gd name="connsiteX244" fmla="*/ 10494787 w 12088748"/>
                  <a:gd name="connsiteY244" fmla="*/ 5010150 h 13444287"/>
                  <a:gd name="connsiteX245" fmla="*/ 10456687 w 12088748"/>
                  <a:gd name="connsiteY245" fmla="*/ 4857750 h 13444287"/>
                  <a:gd name="connsiteX246" fmla="*/ 10240787 w 12088748"/>
                  <a:gd name="connsiteY246" fmla="*/ 4860925 h 13444287"/>
                  <a:gd name="connsiteX247" fmla="*/ 10266187 w 12088748"/>
                  <a:gd name="connsiteY247" fmla="*/ 5086350 h 13444287"/>
                  <a:gd name="connsiteX248" fmla="*/ 10228088 w 12088748"/>
                  <a:gd name="connsiteY248" fmla="*/ 4892676 h 13444287"/>
                  <a:gd name="connsiteX249" fmla="*/ 10183637 w 12088748"/>
                  <a:gd name="connsiteY249" fmla="*/ 4905375 h 13444287"/>
                  <a:gd name="connsiteX250" fmla="*/ 10113787 w 12088748"/>
                  <a:gd name="connsiteY250" fmla="*/ 4794250 h 13444287"/>
                  <a:gd name="connsiteX251" fmla="*/ 10018538 w 12088748"/>
                  <a:gd name="connsiteY251" fmla="*/ 4864101 h 13444287"/>
                  <a:gd name="connsiteX252" fmla="*/ 9862962 w 12088748"/>
                  <a:gd name="connsiteY252" fmla="*/ 4991100 h 13444287"/>
                  <a:gd name="connsiteX253" fmla="*/ 10228087 w 12088748"/>
                  <a:gd name="connsiteY253" fmla="*/ 4657725 h 13444287"/>
                  <a:gd name="connsiteX254" fmla="*/ 10372550 w 12088748"/>
                  <a:gd name="connsiteY254" fmla="*/ 4567239 h 13444287"/>
                  <a:gd name="connsiteX255" fmla="*/ 10590037 w 12088748"/>
                  <a:gd name="connsiteY255" fmla="*/ 4514850 h 13444287"/>
                  <a:gd name="connsiteX256" fmla="*/ 10628138 w 12088748"/>
                  <a:gd name="connsiteY256" fmla="*/ 4394201 h 13444287"/>
                  <a:gd name="connsiteX257" fmla="*/ 10799588 w 12088748"/>
                  <a:gd name="connsiteY257" fmla="*/ 4267201 h 13444287"/>
                  <a:gd name="connsiteX258" fmla="*/ 10831337 w 12088748"/>
                  <a:gd name="connsiteY258" fmla="*/ 4013200 h 13444287"/>
                  <a:gd name="connsiteX259" fmla="*/ 10599562 w 12088748"/>
                  <a:gd name="connsiteY259" fmla="*/ 3930650 h 13444287"/>
                  <a:gd name="connsiteX260" fmla="*/ 10282063 w 12088748"/>
                  <a:gd name="connsiteY260" fmla="*/ 3883026 h 13444287"/>
                  <a:gd name="connsiteX261" fmla="*/ 10151887 w 12088748"/>
                  <a:gd name="connsiteY261" fmla="*/ 3943350 h 13444287"/>
                  <a:gd name="connsiteX262" fmla="*/ 10177288 w 12088748"/>
                  <a:gd name="connsiteY262" fmla="*/ 3778251 h 13444287"/>
                  <a:gd name="connsiteX263" fmla="*/ 10126488 w 12088748"/>
                  <a:gd name="connsiteY263" fmla="*/ 3603626 h 13444287"/>
                  <a:gd name="connsiteX264" fmla="*/ 10240787 w 12088748"/>
                  <a:gd name="connsiteY264" fmla="*/ 3641725 h 13444287"/>
                  <a:gd name="connsiteX265" fmla="*/ 10361438 w 12088748"/>
                  <a:gd name="connsiteY265" fmla="*/ 3533776 h 13444287"/>
                  <a:gd name="connsiteX266" fmla="*/ 10551938 w 12088748"/>
                  <a:gd name="connsiteY266" fmla="*/ 3594101 h 13444287"/>
                  <a:gd name="connsiteX267" fmla="*/ 10564638 w 12088748"/>
                  <a:gd name="connsiteY267" fmla="*/ 3409951 h 13444287"/>
                  <a:gd name="connsiteX268" fmla="*/ 10704337 w 12088748"/>
                  <a:gd name="connsiteY268" fmla="*/ 3448050 h 13444287"/>
                  <a:gd name="connsiteX269" fmla="*/ 10818637 w 12088748"/>
                  <a:gd name="connsiteY269" fmla="*/ 3143250 h 13444287"/>
                  <a:gd name="connsiteX270" fmla="*/ 10920238 w 12088748"/>
                  <a:gd name="connsiteY270" fmla="*/ 3232151 h 13444287"/>
                  <a:gd name="connsiteX271" fmla="*/ 11059937 w 12088748"/>
                  <a:gd name="connsiteY271" fmla="*/ 3216275 h 13444287"/>
                  <a:gd name="connsiteX272" fmla="*/ 11094862 w 12088748"/>
                  <a:gd name="connsiteY272" fmla="*/ 3441700 h 13444287"/>
                  <a:gd name="connsiteX273" fmla="*/ 11171063 w 12088748"/>
                  <a:gd name="connsiteY273" fmla="*/ 3184526 h 13444287"/>
                  <a:gd name="connsiteX274" fmla="*/ 11094863 w 12088748"/>
                  <a:gd name="connsiteY274" fmla="*/ 3098801 h 13444287"/>
                  <a:gd name="connsiteX275" fmla="*/ 11180587 w 12088748"/>
                  <a:gd name="connsiteY275" fmla="*/ 2844800 h 13444287"/>
                  <a:gd name="connsiteX276" fmla="*/ 10999613 w 12088748"/>
                  <a:gd name="connsiteY276" fmla="*/ 2921001 h 13444287"/>
                  <a:gd name="connsiteX277" fmla="*/ 10971037 w 12088748"/>
                  <a:gd name="connsiteY277" fmla="*/ 2851150 h 13444287"/>
                  <a:gd name="connsiteX278" fmla="*/ 10780537 w 12088748"/>
                  <a:gd name="connsiteY278" fmla="*/ 2647950 h 13444287"/>
                  <a:gd name="connsiteX279" fmla="*/ 10748788 w 12088748"/>
                  <a:gd name="connsiteY279" fmla="*/ 2463801 h 13444287"/>
                  <a:gd name="connsiteX280" fmla="*/ 10717038 w 12088748"/>
                  <a:gd name="connsiteY280" fmla="*/ 2368551 h 13444287"/>
                  <a:gd name="connsiteX281" fmla="*/ 10818637 w 12088748"/>
                  <a:gd name="connsiteY281" fmla="*/ 2266950 h 13444287"/>
                  <a:gd name="connsiteX282" fmla="*/ 11078988 w 12088748"/>
                  <a:gd name="connsiteY282" fmla="*/ 2032001 h 13444287"/>
                  <a:gd name="connsiteX283" fmla="*/ 11199637 w 12088748"/>
                  <a:gd name="connsiteY283" fmla="*/ 2051050 h 13444287"/>
                  <a:gd name="connsiteX284" fmla="*/ 11269488 w 12088748"/>
                  <a:gd name="connsiteY284" fmla="*/ 1962151 h 13444287"/>
                  <a:gd name="connsiteX285" fmla="*/ 11504437 w 12088748"/>
                  <a:gd name="connsiteY285" fmla="*/ 1854200 h 13444287"/>
                  <a:gd name="connsiteX286" fmla="*/ 11358388 w 12088748"/>
                  <a:gd name="connsiteY286" fmla="*/ 1784351 h 13444287"/>
                  <a:gd name="connsiteX287" fmla="*/ 11275837 w 12088748"/>
                  <a:gd name="connsiteY287" fmla="*/ 1638300 h 13444287"/>
                  <a:gd name="connsiteX288" fmla="*/ 11377437 w 12088748"/>
                  <a:gd name="connsiteY288" fmla="*/ 1212850 h 13444287"/>
                  <a:gd name="connsiteX289" fmla="*/ 11256787 w 12088748"/>
                  <a:gd name="connsiteY289" fmla="*/ 952500 h 13444287"/>
                  <a:gd name="connsiteX290" fmla="*/ 11478244 w 12088748"/>
                  <a:gd name="connsiteY290" fmla="*/ 1288256 h 13444287"/>
                  <a:gd name="connsiteX291" fmla="*/ 11562778 w 12088748"/>
                  <a:gd name="connsiteY291" fmla="*/ 1202281 h 13444287"/>
                  <a:gd name="connsiteX292" fmla="*/ 11655250 w 12088748"/>
                  <a:gd name="connsiteY292" fmla="*/ 1089025 h 13444287"/>
                  <a:gd name="connsiteX293" fmla="*/ 11891787 w 12088748"/>
                  <a:gd name="connsiteY293" fmla="*/ 1409700 h 13444287"/>
                  <a:gd name="connsiteX294" fmla="*/ 11946159 w 12088748"/>
                  <a:gd name="connsiteY294" fmla="*/ 1492793 h 13444287"/>
                  <a:gd name="connsiteX295" fmla="*/ 12088637 w 12088748"/>
                  <a:gd name="connsiteY295" fmla="*/ 1511301 h 13444287"/>
                  <a:gd name="connsiteX296" fmla="*/ 11923537 w 12088748"/>
                  <a:gd name="connsiteY296" fmla="*/ 1066801 h 13444287"/>
                  <a:gd name="connsiteX297" fmla="*/ 11910837 w 12088748"/>
                  <a:gd name="connsiteY297" fmla="*/ 850900 h 13444287"/>
                  <a:gd name="connsiteX298" fmla="*/ 11777487 w 12088748"/>
                  <a:gd name="connsiteY298" fmla="*/ 654050 h 13444287"/>
                  <a:gd name="connsiteX299" fmla="*/ 11752087 w 12088748"/>
                  <a:gd name="connsiteY299" fmla="*/ 381000 h 13444287"/>
                  <a:gd name="connsiteX300" fmla="*/ 11294887 w 12088748"/>
                  <a:gd name="connsiteY300" fmla="*/ 101601 h 13444287"/>
                  <a:gd name="connsiteX301" fmla="*/ 11180587 w 12088748"/>
                  <a:gd name="connsiteY301" fmla="*/ 0 h 13444287"/>
                  <a:gd name="connsiteX302" fmla="*/ 10434065 w 12088748"/>
                  <a:gd name="connsiteY302"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365199 w 12088748"/>
                  <a:gd name="connsiteY7" fmla="*/ 6955632 h 13444287"/>
                  <a:gd name="connsiteX8" fmla="*/ 2171128 w 12088748"/>
                  <a:gd name="connsiteY8" fmla="*/ 7484018 h 13444287"/>
                  <a:gd name="connsiteX9" fmla="*/ 2143743 w 12088748"/>
                  <a:gd name="connsiteY9" fmla="*/ 7560469 h 13444287"/>
                  <a:gd name="connsiteX10" fmla="*/ 1973484 w 12088748"/>
                  <a:gd name="connsiteY10" fmla="*/ 7636418 h 13444287"/>
                  <a:gd name="connsiteX11" fmla="*/ 1867519 w 12088748"/>
                  <a:gd name="connsiteY11" fmla="*/ 7774781 h 13444287"/>
                  <a:gd name="connsiteX12" fmla="*/ 1842515 w 12088748"/>
                  <a:gd name="connsiteY12" fmla="*/ 8017418 h 13444287"/>
                  <a:gd name="connsiteX13" fmla="*/ 1721072 w 12088748"/>
                  <a:gd name="connsiteY13" fmla="*/ 8081712 h 13444287"/>
                  <a:gd name="connsiteX14" fmla="*/ 1703212 w 12088748"/>
                  <a:gd name="connsiteY14" fmla="*/ 8224837 h 13444287"/>
                  <a:gd name="connsiteX15" fmla="*/ 1671065 w 12088748"/>
                  <a:gd name="connsiteY15" fmla="*/ 8443662 h 13444287"/>
                  <a:gd name="connsiteX16" fmla="*/ 1716309 w 12088748"/>
                  <a:gd name="connsiteY16" fmla="*/ 8586537 h 13444287"/>
                  <a:gd name="connsiteX17" fmla="*/ 1706784 w 12088748"/>
                  <a:gd name="connsiteY17" fmla="*/ 8705600 h 13444287"/>
                  <a:gd name="connsiteX18" fmla="*/ 1788937 w 12088748"/>
                  <a:gd name="connsiteY18" fmla="*/ 8896350 h 13444287"/>
                  <a:gd name="connsiteX19" fmla="*/ 1657969 w 12088748"/>
                  <a:gd name="connsiteY19" fmla="*/ 9346406 h 13444287"/>
                  <a:gd name="connsiteX20" fmla="*/ 1506759 w 12088748"/>
                  <a:gd name="connsiteY20" fmla="*/ 9431881 h 13444287"/>
                  <a:gd name="connsiteX21" fmla="*/ 1463897 w 12088748"/>
                  <a:gd name="connsiteY21" fmla="*/ 9615237 h 13444287"/>
                  <a:gd name="connsiteX22" fmla="*/ 1321022 w 12088748"/>
                  <a:gd name="connsiteY22" fmla="*/ 9681912 h 13444287"/>
                  <a:gd name="connsiteX23" fmla="*/ 1312687 w 12088748"/>
                  <a:gd name="connsiteY23" fmla="*/ 9772650 h 13444287"/>
                  <a:gd name="connsiteX24" fmla="*/ 1237678 w 12088748"/>
                  <a:gd name="connsiteY24" fmla="*/ 9903368 h 13444287"/>
                  <a:gd name="connsiteX25" fmla="*/ 1254347 w 12088748"/>
                  <a:gd name="connsiteY25" fmla="*/ 10084343 h 13444287"/>
                  <a:gd name="connsiteX26" fmla="*/ 1179337 w 12088748"/>
                  <a:gd name="connsiteY26" fmla="*/ 10248900 h 13444287"/>
                  <a:gd name="connsiteX27" fmla="*/ 932878 w 12088748"/>
                  <a:gd name="connsiteY27" fmla="*/ 10286750 h 13444287"/>
                  <a:gd name="connsiteX28" fmla="*/ 817387 w 12088748"/>
                  <a:gd name="connsiteY28" fmla="*/ 10401300 h 13444287"/>
                  <a:gd name="connsiteX29" fmla="*/ 678084 w 12088748"/>
                  <a:gd name="connsiteY29" fmla="*/ 10412956 h 13444287"/>
                  <a:gd name="connsiteX30" fmla="*/ 585215 w 12088748"/>
                  <a:gd name="connsiteY30" fmla="*/ 10477250 h 13444287"/>
                  <a:gd name="connsiteX31" fmla="*/ 497109 w 12088748"/>
                  <a:gd name="connsiteY31" fmla="*/ 10436768 h 13444287"/>
                  <a:gd name="connsiteX32" fmla="*/ 399478 w 12088748"/>
                  <a:gd name="connsiteY32" fmla="*/ 10443912 h 13444287"/>
                  <a:gd name="connsiteX33" fmla="*/ 301847 w 12088748"/>
                  <a:gd name="connsiteY33" fmla="*/ 10415337 h 13444287"/>
                  <a:gd name="connsiteX34" fmla="*/ 238743 w 12088748"/>
                  <a:gd name="connsiteY34" fmla="*/ 10467975 h 13444287"/>
                  <a:gd name="connsiteX35" fmla="*/ 17287 w 12088748"/>
                  <a:gd name="connsiteY35" fmla="*/ 10363200 h 13444287"/>
                  <a:gd name="connsiteX36" fmla="*/ 78009 w 12088748"/>
                  <a:gd name="connsiteY36" fmla="*/ 10541543 h 13444287"/>
                  <a:gd name="connsiteX37" fmla="*/ 11334 w 12088748"/>
                  <a:gd name="connsiteY37" fmla="*/ 10720137 h 13444287"/>
                  <a:gd name="connsiteX38" fmla="*/ 112537 w 12088748"/>
                  <a:gd name="connsiteY38" fmla="*/ 10989469 h 13444287"/>
                  <a:gd name="connsiteX39" fmla="*/ 8953 w 12088748"/>
                  <a:gd name="connsiteY39" fmla="*/ 11167812 h 13444287"/>
                  <a:gd name="connsiteX40" fmla="*/ 17287 w 12088748"/>
                  <a:gd name="connsiteY40" fmla="*/ 11353800 h 13444287"/>
                  <a:gd name="connsiteX41" fmla="*/ 158972 w 12088748"/>
                  <a:gd name="connsiteY41" fmla="*/ 11403556 h 13444287"/>
                  <a:gd name="connsiteX42" fmla="*/ 455437 w 12088748"/>
                  <a:gd name="connsiteY42" fmla="*/ 11430000 h 13444287"/>
                  <a:gd name="connsiteX43" fmla="*/ 623315 w 12088748"/>
                  <a:gd name="connsiteY43" fmla="*/ 11477375 h 13444287"/>
                  <a:gd name="connsiteX44" fmla="*/ 737615 w 12088748"/>
                  <a:gd name="connsiteY44" fmla="*/ 11422606 h 13444287"/>
                  <a:gd name="connsiteX45" fmla="*/ 912637 w 12088748"/>
                  <a:gd name="connsiteY45" fmla="*/ 11468100 h 13444287"/>
                  <a:gd name="connsiteX46" fmla="*/ 1078134 w 12088748"/>
                  <a:gd name="connsiteY46" fmla="*/ 11346406 h 13444287"/>
                  <a:gd name="connsiteX47" fmla="*/ 1155524 w 12088748"/>
                  <a:gd name="connsiteY47" fmla="*/ 11403807 h 13444287"/>
                  <a:gd name="connsiteX48" fmla="*/ 1294828 w 12088748"/>
                  <a:gd name="connsiteY48" fmla="*/ 11429750 h 13444287"/>
                  <a:gd name="connsiteX49" fmla="*/ 1466278 w 12088748"/>
                  <a:gd name="connsiteY49" fmla="*/ 11441656 h 13444287"/>
                  <a:gd name="connsiteX50" fmla="*/ 1552003 w 12088748"/>
                  <a:gd name="connsiteY50" fmla="*/ 11505950 h 13444287"/>
                  <a:gd name="connsiteX51" fmla="*/ 1652015 w 12088748"/>
                  <a:gd name="connsiteY51" fmla="*/ 11513093 h 13444287"/>
                  <a:gd name="connsiteX52" fmla="*/ 1731787 w 12088748"/>
                  <a:gd name="connsiteY52" fmla="*/ 11525250 h 13444287"/>
                  <a:gd name="connsiteX53" fmla="*/ 1659159 w 12088748"/>
                  <a:gd name="connsiteY53" fmla="*/ 11670256 h 13444287"/>
                  <a:gd name="connsiteX54" fmla="*/ 1693687 w 12088748"/>
                  <a:gd name="connsiteY54" fmla="*/ 11925300 h 13444287"/>
                  <a:gd name="connsiteX55" fmla="*/ 1871090 w 12088748"/>
                  <a:gd name="connsiteY55" fmla="*/ 12063162 h 13444287"/>
                  <a:gd name="connsiteX56" fmla="*/ 1993724 w 12088748"/>
                  <a:gd name="connsiteY56" fmla="*/ 11989594 h 13444287"/>
                  <a:gd name="connsiteX57" fmla="*/ 2066353 w 12088748"/>
                  <a:gd name="connsiteY57" fmla="*/ 12036968 h 13444287"/>
                  <a:gd name="connsiteX58" fmla="*/ 2142553 w 12088748"/>
                  <a:gd name="connsiteY58" fmla="*/ 11967912 h 13444287"/>
                  <a:gd name="connsiteX59" fmla="*/ 2242565 w 12088748"/>
                  <a:gd name="connsiteY59" fmla="*/ 11991725 h 13444287"/>
                  <a:gd name="connsiteX60" fmla="*/ 2473547 w 12088748"/>
                  <a:gd name="connsiteY60" fmla="*/ 11941718 h 13444287"/>
                  <a:gd name="connsiteX61" fmla="*/ 2524743 w 12088748"/>
                  <a:gd name="connsiteY61" fmla="*/ 11832431 h 13444287"/>
                  <a:gd name="connsiteX62" fmla="*/ 2893837 w 12088748"/>
                  <a:gd name="connsiteY62" fmla="*/ 11963400 h 13444287"/>
                  <a:gd name="connsiteX63" fmla="*/ 2983134 w 12088748"/>
                  <a:gd name="connsiteY63" fmla="*/ 11951243 h 13444287"/>
                  <a:gd name="connsiteX64" fmla="*/ 3084337 w 12088748"/>
                  <a:gd name="connsiteY64" fmla="*/ 12115800 h 13444287"/>
                  <a:gd name="connsiteX65" fmla="*/ 3323653 w 12088748"/>
                  <a:gd name="connsiteY65" fmla="*/ 12060781 h 13444287"/>
                  <a:gd name="connsiteX66" fmla="*/ 3433190 w 12088748"/>
                  <a:gd name="connsiteY66" fmla="*/ 12129837 h 13444287"/>
                  <a:gd name="connsiteX67" fmla="*/ 3586781 w 12088748"/>
                  <a:gd name="connsiteY67" fmla="*/ 12199144 h 13444287"/>
                  <a:gd name="connsiteX68" fmla="*/ 3522487 w 12088748"/>
                  <a:gd name="connsiteY68" fmla="*/ 12320588 h 13444287"/>
                  <a:gd name="connsiteX69" fmla="*/ 3607022 w 12088748"/>
                  <a:gd name="connsiteY69" fmla="*/ 12525125 h 13444287"/>
                  <a:gd name="connsiteX70" fmla="*/ 3560587 w 12088748"/>
                  <a:gd name="connsiteY70" fmla="*/ 12706350 h 13444287"/>
                  <a:gd name="connsiteX71" fmla="*/ 3545109 w 12088748"/>
                  <a:gd name="connsiteY71" fmla="*/ 12920412 h 13444287"/>
                  <a:gd name="connsiteX72" fmla="*/ 3636787 w 12088748"/>
                  <a:gd name="connsiteY72" fmla="*/ 13144500 h 13444287"/>
                  <a:gd name="connsiteX73" fmla="*/ 3922537 w 12088748"/>
                  <a:gd name="connsiteY73" fmla="*/ 13373100 h 13444287"/>
                  <a:gd name="connsiteX74" fmla="*/ 4514278 w 12088748"/>
                  <a:gd name="connsiteY74" fmla="*/ 13444287 h 13444287"/>
                  <a:gd name="connsiteX75" fmla="*/ 4549996 w 12088748"/>
                  <a:gd name="connsiteY75" fmla="*/ 13375230 h 13444287"/>
                  <a:gd name="connsiteX76" fmla="*/ 4208287 w 12088748"/>
                  <a:gd name="connsiteY76" fmla="*/ 13087350 h 13444287"/>
                  <a:gd name="connsiteX77" fmla="*/ 4635722 w 12088748"/>
                  <a:gd name="connsiteY77" fmla="*/ 13201400 h 13444287"/>
                  <a:gd name="connsiteX78" fmla="*/ 4951237 w 12088748"/>
                  <a:gd name="connsiteY78" fmla="*/ 13201650 h 13444287"/>
                  <a:gd name="connsiteX79" fmla="*/ 5052440 w 12088748"/>
                  <a:gd name="connsiteY79" fmla="*/ 12991850 h 13444287"/>
                  <a:gd name="connsiteX80" fmla="*/ 5011959 w 12088748"/>
                  <a:gd name="connsiteY80" fmla="*/ 12918031 h 13444287"/>
                  <a:gd name="connsiteX81" fmla="*/ 5008387 w 12088748"/>
                  <a:gd name="connsiteY81" fmla="*/ 12611100 h 13444287"/>
                  <a:gd name="connsiteX82" fmla="*/ 5084587 w 12088748"/>
                  <a:gd name="connsiteY82" fmla="*/ 12496800 h 13444287"/>
                  <a:gd name="connsiteX83" fmla="*/ 5046487 w 12088748"/>
                  <a:gd name="connsiteY83" fmla="*/ 12158663 h 13444287"/>
                  <a:gd name="connsiteX84" fmla="*/ 5375100 w 12088748"/>
                  <a:gd name="connsiteY84" fmla="*/ 12030075 h 13444287"/>
                  <a:gd name="connsiteX85" fmla="*/ 5656087 w 12088748"/>
                  <a:gd name="connsiteY85" fmla="*/ 12113420 h 13444287"/>
                  <a:gd name="connsiteX86" fmla="*/ 5541787 w 12088748"/>
                  <a:gd name="connsiteY86" fmla="*/ 11182350 h 13444287"/>
                  <a:gd name="connsiteX87" fmla="*/ 5602510 w 12088748"/>
                  <a:gd name="connsiteY87" fmla="*/ 10655843 h 13444287"/>
                  <a:gd name="connsiteX88" fmla="*/ 5485827 w 12088748"/>
                  <a:gd name="connsiteY88" fmla="*/ 10596312 h 13444287"/>
                  <a:gd name="connsiteX89" fmla="*/ 5602509 w 12088748"/>
                  <a:gd name="connsiteY89" fmla="*/ 10634413 h 13444287"/>
                  <a:gd name="connsiteX90" fmla="*/ 5628703 w 12088748"/>
                  <a:gd name="connsiteY90" fmla="*/ 10093868 h 13444287"/>
                  <a:gd name="connsiteX91" fmla="*/ 5715618 w 12088748"/>
                  <a:gd name="connsiteY91" fmla="*/ 9708356 h 13444287"/>
                  <a:gd name="connsiteX92" fmla="*/ 5847778 w 12088748"/>
                  <a:gd name="connsiteY92" fmla="*/ 9341393 h 13444287"/>
                  <a:gd name="connsiteX93" fmla="*/ 5938265 w 12088748"/>
                  <a:gd name="connsiteY93" fmla="*/ 9129462 h 13444287"/>
                  <a:gd name="connsiteX94" fmla="*/ 5776340 w 12088748"/>
                  <a:gd name="connsiteY94" fmla="*/ 9262812 h 13444287"/>
                  <a:gd name="connsiteX95" fmla="*/ 5940647 w 12088748"/>
                  <a:gd name="connsiteY95" fmla="*/ 9069931 h 13444287"/>
                  <a:gd name="connsiteX96" fmla="*/ 5972794 w 12088748"/>
                  <a:gd name="connsiteY96" fmla="*/ 8889207 h 13444287"/>
                  <a:gd name="connsiteX97" fmla="*/ 5976365 w 12088748"/>
                  <a:gd name="connsiteY97" fmla="*/ 9019924 h 13444287"/>
                  <a:gd name="connsiteX98" fmla="*/ 6458567 w 12088748"/>
                  <a:gd name="connsiteY98" fmla="*/ 8134350 h 13444287"/>
                  <a:gd name="connsiteX99" fmla="*/ 6221634 w 12088748"/>
                  <a:gd name="connsiteY99" fmla="*/ 8034088 h 13444287"/>
                  <a:gd name="connsiteX100" fmla="*/ 6443090 w 12088748"/>
                  <a:gd name="connsiteY100" fmla="*/ 8043612 h 13444287"/>
                  <a:gd name="connsiteX101" fmla="*/ 6713363 w 12088748"/>
                  <a:gd name="connsiteY101" fmla="*/ 8007893 h 13444287"/>
                  <a:gd name="connsiteX102" fmla="*/ 6872907 w 12088748"/>
                  <a:gd name="connsiteY102" fmla="*/ 7965031 h 13444287"/>
                  <a:gd name="connsiteX103" fmla="*/ 6802659 w 12088748"/>
                  <a:gd name="connsiteY103" fmla="*/ 7905500 h 13444287"/>
                  <a:gd name="connsiteX104" fmla="*/ 6894339 w 12088748"/>
                  <a:gd name="connsiteY104" fmla="*/ 7779544 h 13444287"/>
                  <a:gd name="connsiteX105" fmla="*/ 6997921 w 12088748"/>
                  <a:gd name="connsiteY105" fmla="*/ 7800725 h 13444287"/>
                  <a:gd name="connsiteX106" fmla="*/ 7034832 w 12088748"/>
                  <a:gd name="connsiteY106" fmla="*/ 7726908 h 13444287"/>
                  <a:gd name="connsiteX107" fmla="*/ 6961013 w 12088748"/>
                  <a:gd name="connsiteY107" fmla="*/ 7626893 h 13444287"/>
                  <a:gd name="connsiteX108" fmla="*/ 6927676 w 12088748"/>
                  <a:gd name="connsiteY108" fmla="*/ 7529262 h 13444287"/>
                  <a:gd name="connsiteX109" fmla="*/ 6837187 w 12088748"/>
                  <a:gd name="connsiteY109" fmla="*/ 7524750 h 13444287"/>
                  <a:gd name="connsiteX110" fmla="*/ 6763369 w 12088748"/>
                  <a:gd name="connsiteY110" fmla="*/ 7607843 h 13444287"/>
                  <a:gd name="connsiteX111" fmla="*/ 6627637 w 12088748"/>
                  <a:gd name="connsiteY111" fmla="*/ 7620000 h 13444287"/>
                  <a:gd name="connsiteX112" fmla="*/ 6687169 w 12088748"/>
                  <a:gd name="connsiteY112" fmla="*/ 7550693 h 13444287"/>
                  <a:gd name="connsiteX113" fmla="*/ 6699076 w 12088748"/>
                  <a:gd name="connsiteY113" fmla="*/ 7462587 h 13444287"/>
                  <a:gd name="connsiteX114" fmla="*/ 6720506 w 12088748"/>
                  <a:gd name="connsiteY114" fmla="*/ 7400674 h 13444287"/>
                  <a:gd name="connsiteX115" fmla="*/ 6684787 w 12088748"/>
                  <a:gd name="connsiteY115" fmla="*/ 7334250 h 13444287"/>
                  <a:gd name="connsiteX116" fmla="*/ 6620494 w 12088748"/>
                  <a:gd name="connsiteY116" fmla="*/ 7364956 h 13444287"/>
                  <a:gd name="connsiteX117" fmla="*/ 6618112 w 12088748"/>
                  <a:gd name="connsiteY117" fmla="*/ 7284244 h 13444287"/>
                  <a:gd name="connsiteX118" fmla="*/ 6837188 w 12088748"/>
                  <a:gd name="connsiteY118" fmla="*/ 7176837 h 13444287"/>
                  <a:gd name="connsiteX119" fmla="*/ 6801469 w 12088748"/>
                  <a:gd name="connsiteY119" fmla="*/ 7022056 h 13444287"/>
                  <a:gd name="connsiteX120" fmla="*/ 6877669 w 12088748"/>
                  <a:gd name="connsiteY120" fmla="*/ 7005387 h 13444287"/>
                  <a:gd name="connsiteX121" fmla="*/ 6856237 w 12088748"/>
                  <a:gd name="connsiteY121" fmla="*/ 6915150 h 13444287"/>
                  <a:gd name="connsiteX122" fmla="*/ 6961013 w 12088748"/>
                  <a:gd name="connsiteY122" fmla="*/ 6917281 h 13444287"/>
                  <a:gd name="connsiteX123" fmla="*/ 7003876 w 12088748"/>
                  <a:gd name="connsiteY123" fmla="*/ 6836318 h 13444287"/>
                  <a:gd name="connsiteX124" fmla="*/ 7106269 w 12088748"/>
                  <a:gd name="connsiteY124" fmla="*/ 6869656 h 13444287"/>
                  <a:gd name="connsiteX125" fmla="*/ 7180088 w 12088748"/>
                  <a:gd name="connsiteY125" fmla="*/ 6972050 h 13444287"/>
                  <a:gd name="connsiteX126" fmla="*/ 7246763 w 12088748"/>
                  <a:gd name="connsiteY126" fmla="*/ 6912518 h 13444287"/>
                  <a:gd name="connsiteX127" fmla="*/ 7187232 w 12088748"/>
                  <a:gd name="connsiteY127" fmla="*/ 6776787 h 13444287"/>
                  <a:gd name="connsiteX128" fmla="*/ 7244381 w 12088748"/>
                  <a:gd name="connsiteY128" fmla="*/ 6829424 h 13444287"/>
                  <a:gd name="connsiteX129" fmla="*/ 7361063 w 12088748"/>
                  <a:gd name="connsiteY129" fmla="*/ 6867275 h 13444287"/>
                  <a:gd name="connsiteX130" fmla="*/ 7434882 w 12088748"/>
                  <a:gd name="connsiteY130" fmla="*/ 6938964 h 13444287"/>
                  <a:gd name="connsiteX131" fmla="*/ 7403926 w 12088748"/>
                  <a:gd name="connsiteY131" fmla="*/ 7077076 h 13444287"/>
                  <a:gd name="connsiteX132" fmla="*/ 7475363 w 12088748"/>
                  <a:gd name="connsiteY132" fmla="*/ 7041357 h 13444287"/>
                  <a:gd name="connsiteX133" fmla="*/ 7465837 w 12088748"/>
                  <a:gd name="connsiteY133" fmla="*/ 7010400 h 13444287"/>
                  <a:gd name="connsiteX134" fmla="*/ 7542038 w 12088748"/>
                  <a:gd name="connsiteY134" fmla="*/ 7096126 h 13444287"/>
                  <a:gd name="connsiteX135" fmla="*/ 7477744 w 12088748"/>
                  <a:gd name="connsiteY135" fmla="*/ 7177089 h 13444287"/>
                  <a:gd name="connsiteX136" fmla="*/ 7542037 w 12088748"/>
                  <a:gd name="connsiteY136" fmla="*/ 7258050 h 13444287"/>
                  <a:gd name="connsiteX137" fmla="*/ 7468219 w 12088748"/>
                  <a:gd name="connsiteY137" fmla="*/ 7277101 h 13444287"/>
                  <a:gd name="connsiteX138" fmla="*/ 7375351 w 12088748"/>
                  <a:gd name="connsiteY138" fmla="*/ 7229476 h 13444287"/>
                  <a:gd name="connsiteX139" fmla="*/ 7327726 w 12088748"/>
                  <a:gd name="connsiteY139" fmla="*/ 7339014 h 13444287"/>
                  <a:gd name="connsiteX140" fmla="*/ 7403926 w 12088748"/>
                  <a:gd name="connsiteY140" fmla="*/ 7358064 h 13444287"/>
                  <a:gd name="connsiteX141" fmla="*/ 7458694 w 12088748"/>
                  <a:gd name="connsiteY141" fmla="*/ 7417595 h 13444287"/>
                  <a:gd name="connsiteX142" fmla="*/ 7484888 w 12088748"/>
                  <a:gd name="connsiteY142" fmla="*/ 7448300 h 13444287"/>
                  <a:gd name="connsiteX143" fmla="*/ 7505128 w 12088748"/>
                  <a:gd name="connsiteY143" fmla="*/ 7400673 h 13444287"/>
                  <a:gd name="connsiteX144" fmla="*/ 7563469 w 12088748"/>
                  <a:gd name="connsiteY144" fmla="*/ 7462839 h 13444287"/>
                  <a:gd name="connsiteX145" fmla="*/ 7656338 w 12088748"/>
                  <a:gd name="connsiteY145" fmla="*/ 7548564 h 13444287"/>
                  <a:gd name="connsiteX146" fmla="*/ 7656338 w 12088748"/>
                  <a:gd name="connsiteY146" fmla="*/ 7443789 h 13444287"/>
                  <a:gd name="connsiteX147" fmla="*/ 7830168 w 12088748"/>
                  <a:gd name="connsiteY147" fmla="*/ 7539038 h 13444287"/>
                  <a:gd name="connsiteX148" fmla="*/ 7723013 w 12088748"/>
                  <a:gd name="connsiteY148" fmla="*/ 7303295 h 13444287"/>
                  <a:gd name="connsiteX149" fmla="*/ 7725394 w 12088748"/>
                  <a:gd name="connsiteY149" fmla="*/ 7167564 h 13444287"/>
                  <a:gd name="connsiteX150" fmla="*/ 7630144 w 12088748"/>
                  <a:gd name="connsiteY150" fmla="*/ 7138989 h 13444287"/>
                  <a:gd name="connsiteX151" fmla="*/ 7694437 w 12088748"/>
                  <a:gd name="connsiteY151" fmla="*/ 6972300 h 13444287"/>
                  <a:gd name="connsiteX152" fmla="*/ 8392144 w 12088748"/>
                  <a:gd name="connsiteY152" fmla="*/ 6586539 h 13444287"/>
                  <a:gd name="connsiteX153" fmla="*/ 8720757 w 12088748"/>
                  <a:gd name="connsiteY153" fmla="*/ 6524626 h 13444287"/>
                  <a:gd name="connsiteX154" fmla="*/ 8739807 w 12088748"/>
                  <a:gd name="connsiteY154" fmla="*/ 6629401 h 13444287"/>
                  <a:gd name="connsiteX155" fmla="*/ 8813626 w 12088748"/>
                  <a:gd name="connsiteY155" fmla="*/ 6634164 h 13444287"/>
                  <a:gd name="connsiteX156" fmla="*/ 8789812 w 12088748"/>
                  <a:gd name="connsiteY156" fmla="*/ 6481762 h 13444287"/>
                  <a:gd name="connsiteX157" fmla="*/ 9332737 w 12088748"/>
                  <a:gd name="connsiteY157" fmla="*/ 6477000 h 13444287"/>
                  <a:gd name="connsiteX158" fmla="*/ 9520856 w 12088748"/>
                  <a:gd name="connsiteY158" fmla="*/ 6426993 h 13444287"/>
                  <a:gd name="connsiteX159" fmla="*/ 9647062 w 12088748"/>
                  <a:gd name="connsiteY159" fmla="*/ 6231731 h 13444287"/>
                  <a:gd name="connsiteX160" fmla="*/ 9923287 w 12088748"/>
                  <a:gd name="connsiteY160" fmla="*/ 6267450 h 13444287"/>
                  <a:gd name="connsiteX161" fmla="*/ 9887569 w 12088748"/>
                  <a:gd name="connsiteY161" fmla="*/ 6353176 h 13444287"/>
                  <a:gd name="connsiteX162" fmla="*/ 9744694 w 12088748"/>
                  <a:gd name="connsiteY162" fmla="*/ 6367464 h 13444287"/>
                  <a:gd name="connsiteX163" fmla="*/ 9813749 w 12088748"/>
                  <a:gd name="connsiteY163" fmla="*/ 6422231 h 13444287"/>
                  <a:gd name="connsiteX164" fmla="*/ 9682782 w 12088748"/>
                  <a:gd name="connsiteY164" fmla="*/ 6450807 h 13444287"/>
                  <a:gd name="connsiteX165" fmla="*/ 9556576 w 12088748"/>
                  <a:gd name="connsiteY165" fmla="*/ 6441282 h 13444287"/>
                  <a:gd name="connsiteX166" fmla="*/ 9470850 w 12088748"/>
                  <a:gd name="connsiteY166" fmla="*/ 6477000 h 13444287"/>
                  <a:gd name="connsiteX167" fmla="*/ 9439894 w 12088748"/>
                  <a:gd name="connsiteY167" fmla="*/ 6781801 h 13444287"/>
                  <a:gd name="connsiteX168" fmla="*/ 9601819 w 12088748"/>
                  <a:gd name="connsiteY168" fmla="*/ 6815138 h 13444287"/>
                  <a:gd name="connsiteX169" fmla="*/ 9808987 w 12088748"/>
                  <a:gd name="connsiteY169" fmla="*/ 6629400 h 13444287"/>
                  <a:gd name="connsiteX170" fmla="*/ 9847088 w 12088748"/>
                  <a:gd name="connsiteY170" fmla="*/ 6727032 h 13444287"/>
                  <a:gd name="connsiteX171" fmla="*/ 9994726 w 12088748"/>
                  <a:gd name="connsiteY171" fmla="*/ 6650832 h 13444287"/>
                  <a:gd name="connsiteX172" fmla="*/ 9894713 w 12088748"/>
                  <a:gd name="connsiteY172" fmla="*/ 6888958 h 13444287"/>
                  <a:gd name="connsiteX173" fmla="*/ 10037588 w 12088748"/>
                  <a:gd name="connsiteY173" fmla="*/ 6831807 h 13444287"/>
                  <a:gd name="connsiteX174" fmla="*/ 10004251 w 12088748"/>
                  <a:gd name="connsiteY174" fmla="*/ 6919914 h 13444287"/>
                  <a:gd name="connsiteX175" fmla="*/ 10235232 w 12088748"/>
                  <a:gd name="connsiteY175" fmla="*/ 6917532 h 13444287"/>
                  <a:gd name="connsiteX176" fmla="*/ 10075687 w 12088748"/>
                  <a:gd name="connsiteY176" fmla="*/ 6972300 h 13444287"/>
                  <a:gd name="connsiteX177" fmla="*/ 9966151 w 12088748"/>
                  <a:gd name="connsiteY177" fmla="*/ 7029451 h 13444287"/>
                  <a:gd name="connsiteX178" fmla="*/ 9847088 w 12088748"/>
                  <a:gd name="connsiteY178" fmla="*/ 7143751 h 13444287"/>
                  <a:gd name="connsiteX179" fmla="*/ 9882806 w 12088748"/>
                  <a:gd name="connsiteY179" fmla="*/ 7203281 h 13444287"/>
                  <a:gd name="connsiteX180" fmla="*/ 9925669 w 12088748"/>
                  <a:gd name="connsiteY180" fmla="*/ 7253289 h 13444287"/>
                  <a:gd name="connsiteX181" fmla="*/ 10004251 w 12088748"/>
                  <a:gd name="connsiteY181" fmla="*/ 7219951 h 13444287"/>
                  <a:gd name="connsiteX182" fmla="*/ 10016156 w 12088748"/>
                  <a:gd name="connsiteY182" fmla="*/ 7281862 h 13444287"/>
                  <a:gd name="connsiteX183" fmla="*/ 10130457 w 12088748"/>
                  <a:gd name="connsiteY183" fmla="*/ 7143751 h 13444287"/>
                  <a:gd name="connsiteX184" fmla="*/ 10166176 w 12088748"/>
                  <a:gd name="connsiteY184" fmla="*/ 7289007 h 13444287"/>
                  <a:gd name="connsiteX185" fmla="*/ 10261426 w 12088748"/>
                  <a:gd name="connsiteY185" fmla="*/ 7172326 h 13444287"/>
                  <a:gd name="connsiteX186" fmla="*/ 10287619 w 12088748"/>
                  <a:gd name="connsiteY186" fmla="*/ 7334250 h 13444287"/>
                  <a:gd name="connsiteX187" fmla="*/ 10361437 w 12088748"/>
                  <a:gd name="connsiteY187" fmla="*/ 7410450 h 13444287"/>
                  <a:gd name="connsiteX188" fmla="*/ 10151887 w 12088748"/>
                  <a:gd name="connsiteY188" fmla="*/ 7524750 h 13444287"/>
                  <a:gd name="connsiteX189" fmla="*/ 10304288 w 12088748"/>
                  <a:gd name="connsiteY189" fmla="*/ 7674770 h 13444287"/>
                  <a:gd name="connsiteX190" fmla="*/ 10335244 w 12088748"/>
                  <a:gd name="connsiteY190" fmla="*/ 7577139 h 13444287"/>
                  <a:gd name="connsiteX191" fmla="*/ 10406680 w 12088748"/>
                  <a:gd name="connsiteY191" fmla="*/ 7665244 h 13444287"/>
                  <a:gd name="connsiteX192" fmla="*/ 10528126 w 12088748"/>
                  <a:gd name="connsiteY192" fmla="*/ 7624764 h 13444287"/>
                  <a:gd name="connsiteX193" fmla="*/ 10532887 w 12088748"/>
                  <a:gd name="connsiteY193" fmla="*/ 7710488 h 13444287"/>
                  <a:gd name="connsiteX194" fmla="*/ 10530506 w 12088748"/>
                  <a:gd name="connsiteY194" fmla="*/ 7808118 h 13444287"/>
                  <a:gd name="connsiteX195" fmla="*/ 10640043 w 12088748"/>
                  <a:gd name="connsiteY195" fmla="*/ 7770019 h 13444287"/>
                  <a:gd name="connsiteX196" fmla="*/ 10680526 w 12088748"/>
                  <a:gd name="connsiteY196" fmla="*/ 8008145 h 13444287"/>
                  <a:gd name="connsiteX197" fmla="*/ 10818637 w 12088748"/>
                  <a:gd name="connsiteY197" fmla="*/ 8039100 h 13444287"/>
                  <a:gd name="connsiteX198" fmla="*/ 10832925 w 12088748"/>
                  <a:gd name="connsiteY198" fmla="*/ 7748588 h 13444287"/>
                  <a:gd name="connsiteX199" fmla="*/ 10923413 w 12088748"/>
                  <a:gd name="connsiteY199" fmla="*/ 7724776 h 13444287"/>
                  <a:gd name="connsiteX200" fmla="*/ 10992469 w 12088748"/>
                  <a:gd name="connsiteY200" fmla="*/ 7553325 h 13444287"/>
                  <a:gd name="connsiteX201" fmla="*/ 10954369 w 12088748"/>
                  <a:gd name="connsiteY201" fmla="*/ 7424739 h 13444287"/>
                  <a:gd name="connsiteX202" fmla="*/ 10859119 w 12088748"/>
                  <a:gd name="connsiteY202" fmla="*/ 7412831 h 13444287"/>
                  <a:gd name="connsiteX203" fmla="*/ 10906743 w 12088748"/>
                  <a:gd name="connsiteY203" fmla="*/ 7293769 h 13444287"/>
                  <a:gd name="connsiteX204" fmla="*/ 10801969 w 12088748"/>
                  <a:gd name="connsiteY204" fmla="*/ 7222332 h 13444287"/>
                  <a:gd name="connsiteX205" fmla="*/ 10761487 w 12088748"/>
                  <a:gd name="connsiteY205" fmla="*/ 6991350 h 13444287"/>
                  <a:gd name="connsiteX206" fmla="*/ 10443987 w 12088748"/>
                  <a:gd name="connsiteY206" fmla="*/ 6953250 h 13444287"/>
                  <a:gd name="connsiteX207" fmla="*/ 10513838 w 12088748"/>
                  <a:gd name="connsiteY207" fmla="*/ 6848476 h 13444287"/>
                  <a:gd name="connsiteX208" fmla="*/ 10637663 w 12088748"/>
                  <a:gd name="connsiteY208" fmla="*/ 6829426 h 13444287"/>
                  <a:gd name="connsiteX209" fmla="*/ 10647187 w 12088748"/>
                  <a:gd name="connsiteY209" fmla="*/ 6743700 h 13444287"/>
                  <a:gd name="connsiteX210" fmla="*/ 10859912 w 12088748"/>
                  <a:gd name="connsiteY210" fmla="*/ 6832600 h 13444287"/>
                  <a:gd name="connsiteX211" fmla="*/ 10875787 w 12088748"/>
                  <a:gd name="connsiteY211" fmla="*/ 6610350 h 13444287"/>
                  <a:gd name="connsiteX212" fmla="*/ 10666237 w 12088748"/>
                  <a:gd name="connsiteY212" fmla="*/ 6705600 h 13444287"/>
                  <a:gd name="connsiteX213" fmla="*/ 10590037 w 12088748"/>
                  <a:gd name="connsiteY213" fmla="*/ 6477000 h 13444287"/>
                  <a:gd name="connsiteX214" fmla="*/ 10361437 w 12088748"/>
                  <a:gd name="connsiteY214" fmla="*/ 6686550 h 13444287"/>
                  <a:gd name="connsiteX215" fmla="*/ 10374138 w 12088748"/>
                  <a:gd name="connsiteY215" fmla="*/ 6521451 h 13444287"/>
                  <a:gd name="connsiteX216" fmla="*/ 10386837 w 12088748"/>
                  <a:gd name="connsiteY216" fmla="*/ 6397625 h 13444287"/>
                  <a:gd name="connsiteX217" fmla="*/ 10331672 w 12088748"/>
                  <a:gd name="connsiteY217" fmla="*/ 6369593 h 13444287"/>
                  <a:gd name="connsiteX218" fmla="*/ 10278888 w 12088748"/>
                  <a:gd name="connsiteY218" fmla="*/ 6384926 h 13444287"/>
                  <a:gd name="connsiteX219" fmla="*/ 10158237 w 12088748"/>
                  <a:gd name="connsiteY219" fmla="*/ 6169025 h 13444287"/>
                  <a:gd name="connsiteX220" fmla="*/ 10323338 w 12088748"/>
                  <a:gd name="connsiteY220" fmla="*/ 6207126 h 13444287"/>
                  <a:gd name="connsiteX221" fmla="*/ 10564638 w 12088748"/>
                  <a:gd name="connsiteY221" fmla="*/ 6207126 h 13444287"/>
                  <a:gd name="connsiteX222" fmla="*/ 10694812 w 12088748"/>
                  <a:gd name="connsiteY222" fmla="*/ 6067425 h 13444287"/>
                  <a:gd name="connsiteX223" fmla="*/ 10593213 w 12088748"/>
                  <a:gd name="connsiteY223" fmla="*/ 5956301 h 13444287"/>
                  <a:gd name="connsiteX224" fmla="*/ 10380487 w 12088748"/>
                  <a:gd name="connsiteY224" fmla="*/ 5908675 h 13444287"/>
                  <a:gd name="connsiteX225" fmla="*/ 10561462 w 12088748"/>
                  <a:gd name="connsiteY225" fmla="*/ 5778500 h 13444287"/>
                  <a:gd name="connsiteX226" fmla="*/ 10507488 w 12088748"/>
                  <a:gd name="connsiteY226" fmla="*/ 5661026 h 13444287"/>
                  <a:gd name="connsiteX227" fmla="*/ 10561463 w 12088748"/>
                  <a:gd name="connsiteY227" fmla="*/ 5540376 h 13444287"/>
                  <a:gd name="connsiteX228" fmla="*/ 10523362 w 12088748"/>
                  <a:gd name="connsiteY228" fmla="*/ 5537200 h 13444287"/>
                  <a:gd name="connsiteX229" fmla="*/ 10488438 w 12088748"/>
                  <a:gd name="connsiteY229" fmla="*/ 5461001 h 13444287"/>
                  <a:gd name="connsiteX230" fmla="*/ 10329687 w 12088748"/>
                  <a:gd name="connsiteY230" fmla="*/ 5308600 h 13444287"/>
                  <a:gd name="connsiteX231" fmla="*/ 10599563 w 12088748"/>
                  <a:gd name="connsiteY231" fmla="*/ 5413376 h 13444287"/>
                  <a:gd name="connsiteX232" fmla="*/ 10742437 w 12088748"/>
                  <a:gd name="connsiteY232" fmla="*/ 5372100 h 13444287"/>
                  <a:gd name="connsiteX233" fmla="*/ 10717038 w 12088748"/>
                  <a:gd name="connsiteY233" fmla="*/ 5619751 h 13444287"/>
                  <a:gd name="connsiteX234" fmla="*/ 10894837 w 12088748"/>
                  <a:gd name="connsiteY234" fmla="*/ 5657850 h 13444287"/>
                  <a:gd name="connsiteX235" fmla="*/ 10951988 w 12088748"/>
                  <a:gd name="connsiteY235" fmla="*/ 5483226 h 13444287"/>
                  <a:gd name="connsiteX236" fmla="*/ 10993262 w 12088748"/>
                  <a:gd name="connsiteY236" fmla="*/ 5254625 h 13444287"/>
                  <a:gd name="connsiteX237" fmla="*/ 10913888 w 12088748"/>
                  <a:gd name="connsiteY237" fmla="*/ 5051426 h 13444287"/>
                  <a:gd name="connsiteX238" fmla="*/ 10856737 w 12088748"/>
                  <a:gd name="connsiteY238" fmla="*/ 4953000 h 13444287"/>
                  <a:gd name="connsiteX239" fmla="*/ 10777363 w 12088748"/>
                  <a:gd name="connsiteY239" fmla="*/ 5070476 h 13444287"/>
                  <a:gd name="connsiteX240" fmla="*/ 10707513 w 12088748"/>
                  <a:gd name="connsiteY240" fmla="*/ 5029201 h 13444287"/>
                  <a:gd name="connsiteX241" fmla="*/ 10675763 w 12088748"/>
                  <a:gd name="connsiteY241" fmla="*/ 5149851 h 13444287"/>
                  <a:gd name="connsiteX242" fmla="*/ 10574162 w 12088748"/>
                  <a:gd name="connsiteY242" fmla="*/ 5153025 h 13444287"/>
                  <a:gd name="connsiteX243" fmla="*/ 10494787 w 12088748"/>
                  <a:gd name="connsiteY243" fmla="*/ 5010150 h 13444287"/>
                  <a:gd name="connsiteX244" fmla="*/ 10456687 w 12088748"/>
                  <a:gd name="connsiteY244" fmla="*/ 4857750 h 13444287"/>
                  <a:gd name="connsiteX245" fmla="*/ 10240787 w 12088748"/>
                  <a:gd name="connsiteY245" fmla="*/ 4860925 h 13444287"/>
                  <a:gd name="connsiteX246" fmla="*/ 10266187 w 12088748"/>
                  <a:gd name="connsiteY246" fmla="*/ 5086350 h 13444287"/>
                  <a:gd name="connsiteX247" fmla="*/ 10228088 w 12088748"/>
                  <a:gd name="connsiteY247" fmla="*/ 4892676 h 13444287"/>
                  <a:gd name="connsiteX248" fmla="*/ 10183637 w 12088748"/>
                  <a:gd name="connsiteY248" fmla="*/ 4905375 h 13444287"/>
                  <a:gd name="connsiteX249" fmla="*/ 10113787 w 12088748"/>
                  <a:gd name="connsiteY249" fmla="*/ 4794250 h 13444287"/>
                  <a:gd name="connsiteX250" fmla="*/ 10018538 w 12088748"/>
                  <a:gd name="connsiteY250" fmla="*/ 4864101 h 13444287"/>
                  <a:gd name="connsiteX251" fmla="*/ 9862962 w 12088748"/>
                  <a:gd name="connsiteY251" fmla="*/ 4991100 h 13444287"/>
                  <a:gd name="connsiteX252" fmla="*/ 10228087 w 12088748"/>
                  <a:gd name="connsiteY252" fmla="*/ 4657725 h 13444287"/>
                  <a:gd name="connsiteX253" fmla="*/ 10372550 w 12088748"/>
                  <a:gd name="connsiteY253" fmla="*/ 4567239 h 13444287"/>
                  <a:gd name="connsiteX254" fmla="*/ 10590037 w 12088748"/>
                  <a:gd name="connsiteY254" fmla="*/ 4514850 h 13444287"/>
                  <a:gd name="connsiteX255" fmla="*/ 10628138 w 12088748"/>
                  <a:gd name="connsiteY255" fmla="*/ 4394201 h 13444287"/>
                  <a:gd name="connsiteX256" fmla="*/ 10799588 w 12088748"/>
                  <a:gd name="connsiteY256" fmla="*/ 4267201 h 13444287"/>
                  <a:gd name="connsiteX257" fmla="*/ 10831337 w 12088748"/>
                  <a:gd name="connsiteY257" fmla="*/ 4013200 h 13444287"/>
                  <a:gd name="connsiteX258" fmla="*/ 10599562 w 12088748"/>
                  <a:gd name="connsiteY258" fmla="*/ 3930650 h 13444287"/>
                  <a:gd name="connsiteX259" fmla="*/ 10282063 w 12088748"/>
                  <a:gd name="connsiteY259" fmla="*/ 3883026 h 13444287"/>
                  <a:gd name="connsiteX260" fmla="*/ 10151887 w 12088748"/>
                  <a:gd name="connsiteY260" fmla="*/ 3943350 h 13444287"/>
                  <a:gd name="connsiteX261" fmla="*/ 10177288 w 12088748"/>
                  <a:gd name="connsiteY261" fmla="*/ 3778251 h 13444287"/>
                  <a:gd name="connsiteX262" fmla="*/ 10126488 w 12088748"/>
                  <a:gd name="connsiteY262" fmla="*/ 3603626 h 13444287"/>
                  <a:gd name="connsiteX263" fmla="*/ 10240787 w 12088748"/>
                  <a:gd name="connsiteY263" fmla="*/ 3641725 h 13444287"/>
                  <a:gd name="connsiteX264" fmla="*/ 10361438 w 12088748"/>
                  <a:gd name="connsiteY264" fmla="*/ 3533776 h 13444287"/>
                  <a:gd name="connsiteX265" fmla="*/ 10551938 w 12088748"/>
                  <a:gd name="connsiteY265" fmla="*/ 3594101 h 13444287"/>
                  <a:gd name="connsiteX266" fmla="*/ 10564638 w 12088748"/>
                  <a:gd name="connsiteY266" fmla="*/ 3409951 h 13444287"/>
                  <a:gd name="connsiteX267" fmla="*/ 10704337 w 12088748"/>
                  <a:gd name="connsiteY267" fmla="*/ 3448050 h 13444287"/>
                  <a:gd name="connsiteX268" fmla="*/ 10818637 w 12088748"/>
                  <a:gd name="connsiteY268" fmla="*/ 3143250 h 13444287"/>
                  <a:gd name="connsiteX269" fmla="*/ 10920238 w 12088748"/>
                  <a:gd name="connsiteY269" fmla="*/ 3232151 h 13444287"/>
                  <a:gd name="connsiteX270" fmla="*/ 11059937 w 12088748"/>
                  <a:gd name="connsiteY270" fmla="*/ 3216275 h 13444287"/>
                  <a:gd name="connsiteX271" fmla="*/ 11094862 w 12088748"/>
                  <a:gd name="connsiteY271" fmla="*/ 3441700 h 13444287"/>
                  <a:gd name="connsiteX272" fmla="*/ 11171063 w 12088748"/>
                  <a:gd name="connsiteY272" fmla="*/ 3184526 h 13444287"/>
                  <a:gd name="connsiteX273" fmla="*/ 11094863 w 12088748"/>
                  <a:gd name="connsiteY273" fmla="*/ 3098801 h 13444287"/>
                  <a:gd name="connsiteX274" fmla="*/ 11180587 w 12088748"/>
                  <a:gd name="connsiteY274" fmla="*/ 2844800 h 13444287"/>
                  <a:gd name="connsiteX275" fmla="*/ 10999613 w 12088748"/>
                  <a:gd name="connsiteY275" fmla="*/ 2921001 h 13444287"/>
                  <a:gd name="connsiteX276" fmla="*/ 10971037 w 12088748"/>
                  <a:gd name="connsiteY276" fmla="*/ 2851150 h 13444287"/>
                  <a:gd name="connsiteX277" fmla="*/ 10780537 w 12088748"/>
                  <a:gd name="connsiteY277" fmla="*/ 2647950 h 13444287"/>
                  <a:gd name="connsiteX278" fmla="*/ 10748788 w 12088748"/>
                  <a:gd name="connsiteY278" fmla="*/ 2463801 h 13444287"/>
                  <a:gd name="connsiteX279" fmla="*/ 10717038 w 12088748"/>
                  <a:gd name="connsiteY279" fmla="*/ 2368551 h 13444287"/>
                  <a:gd name="connsiteX280" fmla="*/ 10818637 w 12088748"/>
                  <a:gd name="connsiteY280" fmla="*/ 2266950 h 13444287"/>
                  <a:gd name="connsiteX281" fmla="*/ 11078988 w 12088748"/>
                  <a:gd name="connsiteY281" fmla="*/ 2032001 h 13444287"/>
                  <a:gd name="connsiteX282" fmla="*/ 11199637 w 12088748"/>
                  <a:gd name="connsiteY282" fmla="*/ 2051050 h 13444287"/>
                  <a:gd name="connsiteX283" fmla="*/ 11269488 w 12088748"/>
                  <a:gd name="connsiteY283" fmla="*/ 1962151 h 13444287"/>
                  <a:gd name="connsiteX284" fmla="*/ 11504437 w 12088748"/>
                  <a:gd name="connsiteY284" fmla="*/ 1854200 h 13444287"/>
                  <a:gd name="connsiteX285" fmla="*/ 11358388 w 12088748"/>
                  <a:gd name="connsiteY285" fmla="*/ 1784351 h 13444287"/>
                  <a:gd name="connsiteX286" fmla="*/ 11275837 w 12088748"/>
                  <a:gd name="connsiteY286" fmla="*/ 1638300 h 13444287"/>
                  <a:gd name="connsiteX287" fmla="*/ 11377437 w 12088748"/>
                  <a:gd name="connsiteY287" fmla="*/ 1212850 h 13444287"/>
                  <a:gd name="connsiteX288" fmla="*/ 11256787 w 12088748"/>
                  <a:gd name="connsiteY288" fmla="*/ 952500 h 13444287"/>
                  <a:gd name="connsiteX289" fmla="*/ 11478244 w 12088748"/>
                  <a:gd name="connsiteY289" fmla="*/ 1288256 h 13444287"/>
                  <a:gd name="connsiteX290" fmla="*/ 11562778 w 12088748"/>
                  <a:gd name="connsiteY290" fmla="*/ 1202281 h 13444287"/>
                  <a:gd name="connsiteX291" fmla="*/ 11655250 w 12088748"/>
                  <a:gd name="connsiteY291" fmla="*/ 1089025 h 13444287"/>
                  <a:gd name="connsiteX292" fmla="*/ 11891787 w 12088748"/>
                  <a:gd name="connsiteY292" fmla="*/ 1409700 h 13444287"/>
                  <a:gd name="connsiteX293" fmla="*/ 11946159 w 12088748"/>
                  <a:gd name="connsiteY293" fmla="*/ 1492793 h 13444287"/>
                  <a:gd name="connsiteX294" fmla="*/ 12088637 w 12088748"/>
                  <a:gd name="connsiteY294" fmla="*/ 1511301 h 13444287"/>
                  <a:gd name="connsiteX295" fmla="*/ 11923537 w 12088748"/>
                  <a:gd name="connsiteY295" fmla="*/ 1066801 h 13444287"/>
                  <a:gd name="connsiteX296" fmla="*/ 11910837 w 12088748"/>
                  <a:gd name="connsiteY296" fmla="*/ 850900 h 13444287"/>
                  <a:gd name="connsiteX297" fmla="*/ 11777487 w 12088748"/>
                  <a:gd name="connsiteY297" fmla="*/ 654050 h 13444287"/>
                  <a:gd name="connsiteX298" fmla="*/ 11752087 w 12088748"/>
                  <a:gd name="connsiteY298" fmla="*/ 381000 h 13444287"/>
                  <a:gd name="connsiteX299" fmla="*/ 11294887 w 12088748"/>
                  <a:gd name="connsiteY299" fmla="*/ 101601 h 13444287"/>
                  <a:gd name="connsiteX300" fmla="*/ 11180587 w 12088748"/>
                  <a:gd name="connsiteY300" fmla="*/ 0 h 13444287"/>
                  <a:gd name="connsiteX301" fmla="*/ 10434065 w 12088748"/>
                  <a:gd name="connsiteY301"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11659 w 12088748"/>
                  <a:gd name="connsiteY4" fmla="*/ 6255293 h 13444287"/>
                  <a:gd name="connsiteX5" fmla="*/ 2627137 w 12088748"/>
                  <a:gd name="connsiteY5" fmla="*/ 6381750 h 13444287"/>
                  <a:gd name="connsiteX6" fmla="*/ 2531887 w 12088748"/>
                  <a:gd name="connsiteY6" fmla="*/ 6629400 h 13444287"/>
                  <a:gd name="connsiteX7" fmla="*/ 2171128 w 12088748"/>
                  <a:gd name="connsiteY7" fmla="*/ 7484018 h 13444287"/>
                  <a:gd name="connsiteX8" fmla="*/ 2143743 w 12088748"/>
                  <a:gd name="connsiteY8" fmla="*/ 7560469 h 13444287"/>
                  <a:gd name="connsiteX9" fmla="*/ 1973484 w 12088748"/>
                  <a:gd name="connsiteY9" fmla="*/ 7636418 h 13444287"/>
                  <a:gd name="connsiteX10" fmla="*/ 1867519 w 12088748"/>
                  <a:gd name="connsiteY10" fmla="*/ 7774781 h 13444287"/>
                  <a:gd name="connsiteX11" fmla="*/ 1842515 w 12088748"/>
                  <a:gd name="connsiteY11" fmla="*/ 8017418 h 13444287"/>
                  <a:gd name="connsiteX12" fmla="*/ 1721072 w 12088748"/>
                  <a:gd name="connsiteY12" fmla="*/ 8081712 h 13444287"/>
                  <a:gd name="connsiteX13" fmla="*/ 1703212 w 12088748"/>
                  <a:gd name="connsiteY13" fmla="*/ 8224837 h 13444287"/>
                  <a:gd name="connsiteX14" fmla="*/ 1671065 w 12088748"/>
                  <a:gd name="connsiteY14" fmla="*/ 8443662 h 13444287"/>
                  <a:gd name="connsiteX15" fmla="*/ 1716309 w 12088748"/>
                  <a:gd name="connsiteY15" fmla="*/ 8586537 h 13444287"/>
                  <a:gd name="connsiteX16" fmla="*/ 1706784 w 12088748"/>
                  <a:gd name="connsiteY16" fmla="*/ 8705600 h 13444287"/>
                  <a:gd name="connsiteX17" fmla="*/ 1788937 w 12088748"/>
                  <a:gd name="connsiteY17" fmla="*/ 8896350 h 13444287"/>
                  <a:gd name="connsiteX18" fmla="*/ 1657969 w 12088748"/>
                  <a:gd name="connsiteY18" fmla="*/ 9346406 h 13444287"/>
                  <a:gd name="connsiteX19" fmla="*/ 1506759 w 12088748"/>
                  <a:gd name="connsiteY19" fmla="*/ 9431881 h 13444287"/>
                  <a:gd name="connsiteX20" fmla="*/ 1463897 w 12088748"/>
                  <a:gd name="connsiteY20" fmla="*/ 9615237 h 13444287"/>
                  <a:gd name="connsiteX21" fmla="*/ 1321022 w 12088748"/>
                  <a:gd name="connsiteY21" fmla="*/ 9681912 h 13444287"/>
                  <a:gd name="connsiteX22" fmla="*/ 1312687 w 12088748"/>
                  <a:gd name="connsiteY22" fmla="*/ 9772650 h 13444287"/>
                  <a:gd name="connsiteX23" fmla="*/ 1237678 w 12088748"/>
                  <a:gd name="connsiteY23" fmla="*/ 9903368 h 13444287"/>
                  <a:gd name="connsiteX24" fmla="*/ 1254347 w 12088748"/>
                  <a:gd name="connsiteY24" fmla="*/ 10084343 h 13444287"/>
                  <a:gd name="connsiteX25" fmla="*/ 1179337 w 12088748"/>
                  <a:gd name="connsiteY25" fmla="*/ 10248900 h 13444287"/>
                  <a:gd name="connsiteX26" fmla="*/ 932878 w 12088748"/>
                  <a:gd name="connsiteY26" fmla="*/ 10286750 h 13444287"/>
                  <a:gd name="connsiteX27" fmla="*/ 817387 w 12088748"/>
                  <a:gd name="connsiteY27" fmla="*/ 10401300 h 13444287"/>
                  <a:gd name="connsiteX28" fmla="*/ 678084 w 12088748"/>
                  <a:gd name="connsiteY28" fmla="*/ 10412956 h 13444287"/>
                  <a:gd name="connsiteX29" fmla="*/ 585215 w 12088748"/>
                  <a:gd name="connsiteY29" fmla="*/ 10477250 h 13444287"/>
                  <a:gd name="connsiteX30" fmla="*/ 497109 w 12088748"/>
                  <a:gd name="connsiteY30" fmla="*/ 10436768 h 13444287"/>
                  <a:gd name="connsiteX31" fmla="*/ 399478 w 12088748"/>
                  <a:gd name="connsiteY31" fmla="*/ 10443912 h 13444287"/>
                  <a:gd name="connsiteX32" fmla="*/ 301847 w 12088748"/>
                  <a:gd name="connsiteY32" fmla="*/ 10415337 h 13444287"/>
                  <a:gd name="connsiteX33" fmla="*/ 238743 w 12088748"/>
                  <a:gd name="connsiteY33" fmla="*/ 10467975 h 13444287"/>
                  <a:gd name="connsiteX34" fmla="*/ 17287 w 12088748"/>
                  <a:gd name="connsiteY34" fmla="*/ 10363200 h 13444287"/>
                  <a:gd name="connsiteX35" fmla="*/ 78009 w 12088748"/>
                  <a:gd name="connsiteY35" fmla="*/ 10541543 h 13444287"/>
                  <a:gd name="connsiteX36" fmla="*/ 11334 w 12088748"/>
                  <a:gd name="connsiteY36" fmla="*/ 10720137 h 13444287"/>
                  <a:gd name="connsiteX37" fmla="*/ 112537 w 12088748"/>
                  <a:gd name="connsiteY37" fmla="*/ 10989469 h 13444287"/>
                  <a:gd name="connsiteX38" fmla="*/ 8953 w 12088748"/>
                  <a:gd name="connsiteY38" fmla="*/ 11167812 h 13444287"/>
                  <a:gd name="connsiteX39" fmla="*/ 17287 w 12088748"/>
                  <a:gd name="connsiteY39" fmla="*/ 11353800 h 13444287"/>
                  <a:gd name="connsiteX40" fmla="*/ 158972 w 12088748"/>
                  <a:gd name="connsiteY40" fmla="*/ 11403556 h 13444287"/>
                  <a:gd name="connsiteX41" fmla="*/ 455437 w 12088748"/>
                  <a:gd name="connsiteY41" fmla="*/ 11430000 h 13444287"/>
                  <a:gd name="connsiteX42" fmla="*/ 623315 w 12088748"/>
                  <a:gd name="connsiteY42" fmla="*/ 11477375 h 13444287"/>
                  <a:gd name="connsiteX43" fmla="*/ 737615 w 12088748"/>
                  <a:gd name="connsiteY43" fmla="*/ 11422606 h 13444287"/>
                  <a:gd name="connsiteX44" fmla="*/ 912637 w 12088748"/>
                  <a:gd name="connsiteY44" fmla="*/ 11468100 h 13444287"/>
                  <a:gd name="connsiteX45" fmla="*/ 1078134 w 12088748"/>
                  <a:gd name="connsiteY45" fmla="*/ 11346406 h 13444287"/>
                  <a:gd name="connsiteX46" fmla="*/ 1155524 w 12088748"/>
                  <a:gd name="connsiteY46" fmla="*/ 11403807 h 13444287"/>
                  <a:gd name="connsiteX47" fmla="*/ 1294828 w 12088748"/>
                  <a:gd name="connsiteY47" fmla="*/ 11429750 h 13444287"/>
                  <a:gd name="connsiteX48" fmla="*/ 1466278 w 12088748"/>
                  <a:gd name="connsiteY48" fmla="*/ 11441656 h 13444287"/>
                  <a:gd name="connsiteX49" fmla="*/ 1552003 w 12088748"/>
                  <a:gd name="connsiteY49" fmla="*/ 11505950 h 13444287"/>
                  <a:gd name="connsiteX50" fmla="*/ 1652015 w 12088748"/>
                  <a:gd name="connsiteY50" fmla="*/ 11513093 h 13444287"/>
                  <a:gd name="connsiteX51" fmla="*/ 1731787 w 12088748"/>
                  <a:gd name="connsiteY51" fmla="*/ 11525250 h 13444287"/>
                  <a:gd name="connsiteX52" fmla="*/ 1659159 w 12088748"/>
                  <a:gd name="connsiteY52" fmla="*/ 11670256 h 13444287"/>
                  <a:gd name="connsiteX53" fmla="*/ 1693687 w 12088748"/>
                  <a:gd name="connsiteY53" fmla="*/ 11925300 h 13444287"/>
                  <a:gd name="connsiteX54" fmla="*/ 1871090 w 12088748"/>
                  <a:gd name="connsiteY54" fmla="*/ 12063162 h 13444287"/>
                  <a:gd name="connsiteX55" fmla="*/ 1993724 w 12088748"/>
                  <a:gd name="connsiteY55" fmla="*/ 11989594 h 13444287"/>
                  <a:gd name="connsiteX56" fmla="*/ 2066353 w 12088748"/>
                  <a:gd name="connsiteY56" fmla="*/ 12036968 h 13444287"/>
                  <a:gd name="connsiteX57" fmla="*/ 2142553 w 12088748"/>
                  <a:gd name="connsiteY57" fmla="*/ 11967912 h 13444287"/>
                  <a:gd name="connsiteX58" fmla="*/ 2242565 w 12088748"/>
                  <a:gd name="connsiteY58" fmla="*/ 11991725 h 13444287"/>
                  <a:gd name="connsiteX59" fmla="*/ 2473547 w 12088748"/>
                  <a:gd name="connsiteY59" fmla="*/ 11941718 h 13444287"/>
                  <a:gd name="connsiteX60" fmla="*/ 2524743 w 12088748"/>
                  <a:gd name="connsiteY60" fmla="*/ 11832431 h 13444287"/>
                  <a:gd name="connsiteX61" fmla="*/ 2893837 w 12088748"/>
                  <a:gd name="connsiteY61" fmla="*/ 11963400 h 13444287"/>
                  <a:gd name="connsiteX62" fmla="*/ 2983134 w 12088748"/>
                  <a:gd name="connsiteY62" fmla="*/ 11951243 h 13444287"/>
                  <a:gd name="connsiteX63" fmla="*/ 3084337 w 12088748"/>
                  <a:gd name="connsiteY63" fmla="*/ 12115800 h 13444287"/>
                  <a:gd name="connsiteX64" fmla="*/ 3323653 w 12088748"/>
                  <a:gd name="connsiteY64" fmla="*/ 12060781 h 13444287"/>
                  <a:gd name="connsiteX65" fmla="*/ 3433190 w 12088748"/>
                  <a:gd name="connsiteY65" fmla="*/ 12129837 h 13444287"/>
                  <a:gd name="connsiteX66" fmla="*/ 3586781 w 12088748"/>
                  <a:gd name="connsiteY66" fmla="*/ 12199144 h 13444287"/>
                  <a:gd name="connsiteX67" fmla="*/ 3522487 w 12088748"/>
                  <a:gd name="connsiteY67" fmla="*/ 12320588 h 13444287"/>
                  <a:gd name="connsiteX68" fmla="*/ 3607022 w 12088748"/>
                  <a:gd name="connsiteY68" fmla="*/ 12525125 h 13444287"/>
                  <a:gd name="connsiteX69" fmla="*/ 3560587 w 12088748"/>
                  <a:gd name="connsiteY69" fmla="*/ 12706350 h 13444287"/>
                  <a:gd name="connsiteX70" fmla="*/ 3545109 w 12088748"/>
                  <a:gd name="connsiteY70" fmla="*/ 12920412 h 13444287"/>
                  <a:gd name="connsiteX71" fmla="*/ 3636787 w 12088748"/>
                  <a:gd name="connsiteY71" fmla="*/ 13144500 h 13444287"/>
                  <a:gd name="connsiteX72" fmla="*/ 3922537 w 12088748"/>
                  <a:gd name="connsiteY72" fmla="*/ 13373100 h 13444287"/>
                  <a:gd name="connsiteX73" fmla="*/ 4514278 w 12088748"/>
                  <a:gd name="connsiteY73" fmla="*/ 13444287 h 13444287"/>
                  <a:gd name="connsiteX74" fmla="*/ 4549996 w 12088748"/>
                  <a:gd name="connsiteY74" fmla="*/ 13375230 h 13444287"/>
                  <a:gd name="connsiteX75" fmla="*/ 4208287 w 12088748"/>
                  <a:gd name="connsiteY75" fmla="*/ 13087350 h 13444287"/>
                  <a:gd name="connsiteX76" fmla="*/ 4635722 w 12088748"/>
                  <a:gd name="connsiteY76" fmla="*/ 13201400 h 13444287"/>
                  <a:gd name="connsiteX77" fmla="*/ 4951237 w 12088748"/>
                  <a:gd name="connsiteY77" fmla="*/ 13201650 h 13444287"/>
                  <a:gd name="connsiteX78" fmla="*/ 5052440 w 12088748"/>
                  <a:gd name="connsiteY78" fmla="*/ 12991850 h 13444287"/>
                  <a:gd name="connsiteX79" fmla="*/ 5011959 w 12088748"/>
                  <a:gd name="connsiteY79" fmla="*/ 12918031 h 13444287"/>
                  <a:gd name="connsiteX80" fmla="*/ 5008387 w 12088748"/>
                  <a:gd name="connsiteY80" fmla="*/ 12611100 h 13444287"/>
                  <a:gd name="connsiteX81" fmla="*/ 5084587 w 12088748"/>
                  <a:gd name="connsiteY81" fmla="*/ 12496800 h 13444287"/>
                  <a:gd name="connsiteX82" fmla="*/ 5046487 w 12088748"/>
                  <a:gd name="connsiteY82" fmla="*/ 12158663 h 13444287"/>
                  <a:gd name="connsiteX83" fmla="*/ 5375100 w 12088748"/>
                  <a:gd name="connsiteY83" fmla="*/ 12030075 h 13444287"/>
                  <a:gd name="connsiteX84" fmla="*/ 5656087 w 12088748"/>
                  <a:gd name="connsiteY84" fmla="*/ 12113420 h 13444287"/>
                  <a:gd name="connsiteX85" fmla="*/ 5541787 w 12088748"/>
                  <a:gd name="connsiteY85" fmla="*/ 11182350 h 13444287"/>
                  <a:gd name="connsiteX86" fmla="*/ 5602510 w 12088748"/>
                  <a:gd name="connsiteY86" fmla="*/ 10655843 h 13444287"/>
                  <a:gd name="connsiteX87" fmla="*/ 5485827 w 12088748"/>
                  <a:gd name="connsiteY87" fmla="*/ 10596312 h 13444287"/>
                  <a:gd name="connsiteX88" fmla="*/ 5602509 w 12088748"/>
                  <a:gd name="connsiteY88" fmla="*/ 10634413 h 13444287"/>
                  <a:gd name="connsiteX89" fmla="*/ 5628703 w 12088748"/>
                  <a:gd name="connsiteY89" fmla="*/ 10093868 h 13444287"/>
                  <a:gd name="connsiteX90" fmla="*/ 5715618 w 12088748"/>
                  <a:gd name="connsiteY90" fmla="*/ 9708356 h 13444287"/>
                  <a:gd name="connsiteX91" fmla="*/ 5847778 w 12088748"/>
                  <a:gd name="connsiteY91" fmla="*/ 9341393 h 13444287"/>
                  <a:gd name="connsiteX92" fmla="*/ 5938265 w 12088748"/>
                  <a:gd name="connsiteY92" fmla="*/ 9129462 h 13444287"/>
                  <a:gd name="connsiteX93" fmla="*/ 5776340 w 12088748"/>
                  <a:gd name="connsiteY93" fmla="*/ 9262812 h 13444287"/>
                  <a:gd name="connsiteX94" fmla="*/ 5940647 w 12088748"/>
                  <a:gd name="connsiteY94" fmla="*/ 9069931 h 13444287"/>
                  <a:gd name="connsiteX95" fmla="*/ 5972794 w 12088748"/>
                  <a:gd name="connsiteY95" fmla="*/ 8889207 h 13444287"/>
                  <a:gd name="connsiteX96" fmla="*/ 5976365 w 12088748"/>
                  <a:gd name="connsiteY96" fmla="*/ 9019924 h 13444287"/>
                  <a:gd name="connsiteX97" fmla="*/ 6458567 w 12088748"/>
                  <a:gd name="connsiteY97" fmla="*/ 8134350 h 13444287"/>
                  <a:gd name="connsiteX98" fmla="*/ 6221634 w 12088748"/>
                  <a:gd name="connsiteY98" fmla="*/ 8034088 h 13444287"/>
                  <a:gd name="connsiteX99" fmla="*/ 6443090 w 12088748"/>
                  <a:gd name="connsiteY99" fmla="*/ 8043612 h 13444287"/>
                  <a:gd name="connsiteX100" fmla="*/ 6713363 w 12088748"/>
                  <a:gd name="connsiteY100" fmla="*/ 8007893 h 13444287"/>
                  <a:gd name="connsiteX101" fmla="*/ 6872907 w 12088748"/>
                  <a:gd name="connsiteY101" fmla="*/ 7965031 h 13444287"/>
                  <a:gd name="connsiteX102" fmla="*/ 6802659 w 12088748"/>
                  <a:gd name="connsiteY102" fmla="*/ 7905500 h 13444287"/>
                  <a:gd name="connsiteX103" fmla="*/ 6894339 w 12088748"/>
                  <a:gd name="connsiteY103" fmla="*/ 7779544 h 13444287"/>
                  <a:gd name="connsiteX104" fmla="*/ 6997921 w 12088748"/>
                  <a:gd name="connsiteY104" fmla="*/ 7800725 h 13444287"/>
                  <a:gd name="connsiteX105" fmla="*/ 7034832 w 12088748"/>
                  <a:gd name="connsiteY105" fmla="*/ 7726908 h 13444287"/>
                  <a:gd name="connsiteX106" fmla="*/ 6961013 w 12088748"/>
                  <a:gd name="connsiteY106" fmla="*/ 7626893 h 13444287"/>
                  <a:gd name="connsiteX107" fmla="*/ 6927676 w 12088748"/>
                  <a:gd name="connsiteY107" fmla="*/ 7529262 h 13444287"/>
                  <a:gd name="connsiteX108" fmla="*/ 6837187 w 12088748"/>
                  <a:gd name="connsiteY108" fmla="*/ 7524750 h 13444287"/>
                  <a:gd name="connsiteX109" fmla="*/ 6763369 w 12088748"/>
                  <a:gd name="connsiteY109" fmla="*/ 7607843 h 13444287"/>
                  <a:gd name="connsiteX110" fmla="*/ 6627637 w 12088748"/>
                  <a:gd name="connsiteY110" fmla="*/ 7620000 h 13444287"/>
                  <a:gd name="connsiteX111" fmla="*/ 6687169 w 12088748"/>
                  <a:gd name="connsiteY111" fmla="*/ 7550693 h 13444287"/>
                  <a:gd name="connsiteX112" fmla="*/ 6699076 w 12088748"/>
                  <a:gd name="connsiteY112" fmla="*/ 7462587 h 13444287"/>
                  <a:gd name="connsiteX113" fmla="*/ 6720506 w 12088748"/>
                  <a:gd name="connsiteY113" fmla="*/ 7400674 h 13444287"/>
                  <a:gd name="connsiteX114" fmla="*/ 6684787 w 12088748"/>
                  <a:gd name="connsiteY114" fmla="*/ 7334250 h 13444287"/>
                  <a:gd name="connsiteX115" fmla="*/ 6620494 w 12088748"/>
                  <a:gd name="connsiteY115" fmla="*/ 7364956 h 13444287"/>
                  <a:gd name="connsiteX116" fmla="*/ 6618112 w 12088748"/>
                  <a:gd name="connsiteY116" fmla="*/ 7284244 h 13444287"/>
                  <a:gd name="connsiteX117" fmla="*/ 6837188 w 12088748"/>
                  <a:gd name="connsiteY117" fmla="*/ 7176837 h 13444287"/>
                  <a:gd name="connsiteX118" fmla="*/ 6801469 w 12088748"/>
                  <a:gd name="connsiteY118" fmla="*/ 7022056 h 13444287"/>
                  <a:gd name="connsiteX119" fmla="*/ 6877669 w 12088748"/>
                  <a:gd name="connsiteY119" fmla="*/ 7005387 h 13444287"/>
                  <a:gd name="connsiteX120" fmla="*/ 6856237 w 12088748"/>
                  <a:gd name="connsiteY120" fmla="*/ 6915150 h 13444287"/>
                  <a:gd name="connsiteX121" fmla="*/ 6961013 w 12088748"/>
                  <a:gd name="connsiteY121" fmla="*/ 6917281 h 13444287"/>
                  <a:gd name="connsiteX122" fmla="*/ 7003876 w 12088748"/>
                  <a:gd name="connsiteY122" fmla="*/ 6836318 h 13444287"/>
                  <a:gd name="connsiteX123" fmla="*/ 7106269 w 12088748"/>
                  <a:gd name="connsiteY123" fmla="*/ 6869656 h 13444287"/>
                  <a:gd name="connsiteX124" fmla="*/ 7180088 w 12088748"/>
                  <a:gd name="connsiteY124" fmla="*/ 6972050 h 13444287"/>
                  <a:gd name="connsiteX125" fmla="*/ 7246763 w 12088748"/>
                  <a:gd name="connsiteY125" fmla="*/ 6912518 h 13444287"/>
                  <a:gd name="connsiteX126" fmla="*/ 7187232 w 12088748"/>
                  <a:gd name="connsiteY126" fmla="*/ 6776787 h 13444287"/>
                  <a:gd name="connsiteX127" fmla="*/ 7244381 w 12088748"/>
                  <a:gd name="connsiteY127" fmla="*/ 6829424 h 13444287"/>
                  <a:gd name="connsiteX128" fmla="*/ 7361063 w 12088748"/>
                  <a:gd name="connsiteY128" fmla="*/ 6867275 h 13444287"/>
                  <a:gd name="connsiteX129" fmla="*/ 7434882 w 12088748"/>
                  <a:gd name="connsiteY129" fmla="*/ 6938964 h 13444287"/>
                  <a:gd name="connsiteX130" fmla="*/ 7403926 w 12088748"/>
                  <a:gd name="connsiteY130" fmla="*/ 7077076 h 13444287"/>
                  <a:gd name="connsiteX131" fmla="*/ 7475363 w 12088748"/>
                  <a:gd name="connsiteY131" fmla="*/ 7041357 h 13444287"/>
                  <a:gd name="connsiteX132" fmla="*/ 7465837 w 12088748"/>
                  <a:gd name="connsiteY132" fmla="*/ 7010400 h 13444287"/>
                  <a:gd name="connsiteX133" fmla="*/ 7542038 w 12088748"/>
                  <a:gd name="connsiteY133" fmla="*/ 7096126 h 13444287"/>
                  <a:gd name="connsiteX134" fmla="*/ 7477744 w 12088748"/>
                  <a:gd name="connsiteY134" fmla="*/ 7177089 h 13444287"/>
                  <a:gd name="connsiteX135" fmla="*/ 7542037 w 12088748"/>
                  <a:gd name="connsiteY135" fmla="*/ 7258050 h 13444287"/>
                  <a:gd name="connsiteX136" fmla="*/ 7468219 w 12088748"/>
                  <a:gd name="connsiteY136" fmla="*/ 7277101 h 13444287"/>
                  <a:gd name="connsiteX137" fmla="*/ 7375351 w 12088748"/>
                  <a:gd name="connsiteY137" fmla="*/ 7229476 h 13444287"/>
                  <a:gd name="connsiteX138" fmla="*/ 7327726 w 12088748"/>
                  <a:gd name="connsiteY138" fmla="*/ 7339014 h 13444287"/>
                  <a:gd name="connsiteX139" fmla="*/ 7403926 w 12088748"/>
                  <a:gd name="connsiteY139" fmla="*/ 7358064 h 13444287"/>
                  <a:gd name="connsiteX140" fmla="*/ 7458694 w 12088748"/>
                  <a:gd name="connsiteY140" fmla="*/ 7417595 h 13444287"/>
                  <a:gd name="connsiteX141" fmla="*/ 7484888 w 12088748"/>
                  <a:gd name="connsiteY141" fmla="*/ 7448300 h 13444287"/>
                  <a:gd name="connsiteX142" fmla="*/ 7505128 w 12088748"/>
                  <a:gd name="connsiteY142" fmla="*/ 7400673 h 13444287"/>
                  <a:gd name="connsiteX143" fmla="*/ 7563469 w 12088748"/>
                  <a:gd name="connsiteY143" fmla="*/ 7462839 h 13444287"/>
                  <a:gd name="connsiteX144" fmla="*/ 7656338 w 12088748"/>
                  <a:gd name="connsiteY144" fmla="*/ 7548564 h 13444287"/>
                  <a:gd name="connsiteX145" fmla="*/ 7656338 w 12088748"/>
                  <a:gd name="connsiteY145" fmla="*/ 7443789 h 13444287"/>
                  <a:gd name="connsiteX146" fmla="*/ 7830168 w 12088748"/>
                  <a:gd name="connsiteY146" fmla="*/ 7539038 h 13444287"/>
                  <a:gd name="connsiteX147" fmla="*/ 7723013 w 12088748"/>
                  <a:gd name="connsiteY147" fmla="*/ 7303295 h 13444287"/>
                  <a:gd name="connsiteX148" fmla="*/ 7725394 w 12088748"/>
                  <a:gd name="connsiteY148" fmla="*/ 7167564 h 13444287"/>
                  <a:gd name="connsiteX149" fmla="*/ 7630144 w 12088748"/>
                  <a:gd name="connsiteY149" fmla="*/ 7138989 h 13444287"/>
                  <a:gd name="connsiteX150" fmla="*/ 7694437 w 12088748"/>
                  <a:gd name="connsiteY150" fmla="*/ 6972300 h 13444287"/>
                  <a:gd name="connsiteX151" fmla="*/ 8392144 w 12088748"/>
                  <a:gd name="connsiteY151" fmla="*/ 6586539 h 13444287"/>
                  <a:gd name="connsiteX152" fmla="*/ 8720757 w 12088748"/>
                  <a:gd name="connsiteY152" fmla="*/ 6524626 h 13444287"/>
                  <a:gd name="connsiteX153" fmla="*/ 8739807 w 12088748"/>
                  <a:gd name="connsiteY153" fmla="*/ 6629401 h 13444287"/>
                  <a:gd name="connsiteX154" fmla="*/ 8813626 w 12088748"/>
                  <a:gd name="connsiteY154" fmla="*/ 6634164 h 13444287"/>
                  <a:gd name="connsiteX155" fmla="*/ 8789812 w 12088748"/>
                  <a:gd name="connsiteY155" fmla="*/ 6481762 h 13444287"/>
                  <a:gd name="connsiteX156" fmla="*/ 9332737 w 12088748"/>
                  <a:gd name="connsiteY156" fmla="*/ 6477000 h 13444287"/>
                  <a:gd name="connsiteX157" fmla="*/ 9520856 w 12088748"/>
                  <a:gd name="connsiteY157" fmla="*/ 6426993 h 13444287"/>
                  <a:gd name="connsiteX158" fmla="*/ 9647062 w 12088748"/>
                  <a:gd name="connsiteY158" fmla="*/ 6231731 h 13444287"/>
                  <a:gd name="connsiteX159" fmla="*/ 9923287 w 12088748"/>
                  <a:gd name="connsiteY159" fmla="*/ 6267450 h 13444287"/>
                  <a:gd name="connsiteX160" fmla="*/ 9887569 w 12088748"/>
                  <a:gd name="connsiteY160" fmla="*/ 6353176 h 13444287"/>
                  <a:gd name="connsiteX161" fmla="*/ 9744694 w 12088748"/>
                  <a:gd name="connsiteY161" fmla="*/ 6367464 h 13444287"/>
                  <a:gd name="connsiteX162" fmla="*/ 9813749 w 12088748"/>
                  <a:gd name="connsiteY162" fmla="*/ 6422231 h 13444287"/>
                  <a:gd name="connsiteX163" fmla="*/ 9682782 w 12088748"/>
                  <a:gd name="connsiteY163" fmla="*/ 6450807 h 13444287"/>
                  <a:gd name="connsiteX164" fmla="*/ 9556576 w 12088748"/>
                  <a:gd name="connsiteY164" fmla="*/ 6441282 h 13444287"/>
                  <a:gd name="connsiteX165" fmla="*/ 9470850 w 12088748"/>
                  <a:gd name="connsiteY165" fmla="*/ 6477000 h 13444287"/>
                  <a:gd name="connsiteX166" fmla="*/ 9439894 w 12088748"/>
                  <a:gd name="connsiteY166" fmla="*/ 6781801 h 13444287"/>
                  <a:gd name="connsiteX167" fmla="*/ 9601819 w 12088748"/>
                  <a:gd name="connsiteY167" fmla="*/ 6815138 h 13444287"/>
                  <a:gd name="connsiteX168" fmla="*/ 9808987 w 12088748"/>
                  <a:gd name="connsiteY168" fmla="*/ 6629400 h 13444287"/>
                  <a:gd name="connsiteX169" fmla="*/ 9847088 w 12088748"/>
                  <a:gd name="connsiteY169" fmla="*/ 6727032 h 13444287"/>
                  <a:gd name="connsiteX170" fmla="*/ 9994726 w 12088748"/>
                  <a:gd name="connsiteY170" fmla="*/ 6650832 h 13444287"/>
                  <a:gd name="connsiteX171" fmla="*/ 9894713 w 12088748"/>
                  <a:gd name="connsiteY171" fmla="*/ 6888958 h 13444287"/>
                  <a:gd name="connsiteX172" fmla="*/ 10037588 w 12088748"/>
                  <a:gd name="connsiteY172" fmla="*/ 6831807 h 13444287"/>
                  <a:gd name="connsiteX173" fmla="*/ 10004251 w 12088748"/>
                  <a:gd name="connsiteY173" fmla="*/ 6919914 h 13444287"/>
                  <a:gd name="connsiteX174" fmla="*/ 10235232 w 12088748"/>
                  <a:gd name="connsiteY174" fmla="*/ 6917532 h 13444287"/>
                  <a:gd name="connsiteX175" fmla="*/ 10075687 w 12088748"/>
                  <a:gd name="connsiteY175" fmla="*/ 6972300 h 13444287"/>
                  <a:gd name="connsiteX176" fmla="*/ 9966151 w 12088748"/>
                  <a:gd name="connsiteY176" fmla="*/ 7029451 h 13444287"/>
                  <a:gd name="connsiteX177" fmla="*/ 9847088 w 12088748"/>
                  <a:gd name="connsiteY177" fmla="*/ 7143751 h 13444287"/>
                  <a:gd name="connsiteX178" fmla="*/ 9882806 w 12088748"/>
                  <a:gd name="connsiteY178" fmla="*/ 7203281 h 13444287"/>
                  <a:gd name="connsiteX179" fmla="*/ 9925669 w 12088748"/>
                  <a:gd name="connsiteY179" fmla="*/ 7253289 h 13444287"/>
                  <a:gd name="connsiteX180" fmla="*/ 10004251 w 12088748"/>
                  <a:gd name="connsiteY180" fmla="*/ 7219951 h 13444287"/>
                  <a:gd name="connsiteX181" fmla="*/ 10016156 w 12088748"/>
                  <a:gd name="connsiteY181" fmla="*/ 7281862 h 13444287"/>
                  <a:gd name="connsiteX182" fmla="*/ 10130457 w 12088748"/>
                  <a:gd name="connsiteY182" fmla="*/ 7143751 h 13444287"/>
                  <a:gd name="connsiteX183" fmla="*/ 10166176 w 12088748"/>
                  <a:gd name="connsiteY183" fmla="*/ 7289007 h 13444287"/>
                  <a:gd name="connsiteX184" fmla="*/ 10261426 w 12088748"/>
                  <a:gd name="connsiteY184" fmla="*/ 7172326 h 13444287"/>
                  <a:gd name="connsiteX185" fmla="*/ 10287619 w 12088748"/>
                  <a:gd name="connsiteY185" fmla="*/ 7334250 h 13444287"/>
                  <a:gd name="connsiteX186" fmla="*/ 10361437 w 12088748"/>
                  <a:gd name="connsiteY186" fmla="*/ 7410450 h 13444287"/>
                  <a:gd name="connsiteX187" fmla="*/ 10151887 w 12088748"/>
                  <a:gd name="connsiteY187" fmla="*/ 7524750 h 13444287"/>
                  <a:gd name="connsiteX188" fmla="*/ 10304288 w 12088748"/>
                  <a:gd name="connsiteY188" fmla="*/ 7674770 h 13444287"/>
                  <a:gd name="connsiteX189" fmla="*/ 10335244 w 12088748"/>
                  <a:gd name="connsiteY189" fmla="*/ 7577139 h 13444287"/>
                  <a:gd name="connsiteX190" fmla="*/ 10406680 w 12088748"/>
                  <a:gd name="connsiteY190" fmla="*/ 7665244 h 13444287"/>
                  <a:gd name="connsiteX191" fmla="*/ 10528126 w 12088748"/>
                  <a:gd name="connsiteY191" fmla="*/ 7624764 h 13444287"/>
                  <a:gd name="connsiteX192" fmla="*/ 10532887 w 12088748"/>
                  <a:gd name="connsiteY192" fmla="*/ 7710488 h 13444287"/>
                  <a:gd name="connsiteX193" fmla="*/ 10530506 w 12088748"/>
                  <a:gd name="connsiteY193" fmla="*/ 7808118 h 13444287"/>
                  <a:gd name="connsiteX194" fmla="*/ 10640043 w 12088748"/>
                  <a:gd name="connsiteY194" fmla="*/ 7770019 h 13444287"/>
                  <a:gd name="connsiteX195" fmla="*/ 10680526 w 12088748"/>
                  <a:gd name="connsiteY195" fmla="*/ 8008145 h 13444287"/>
                  <a:gd name="connsiteX196" fmla="*/ 10818637 w 12088748"/>
                  <a:gd name="connsiteY196" fmla="*/ 8039100 h 13444287"/>
                  <a:gd name="connsiteX197" fmla="*/ 10832925 w 12088748"/>
                  <a:gd name="connsiteY197" fmla="*/ 7748588 h 13444287"/>
                  <a:gd name="connsiteX198" fmla="*/ 10923413 w 12088748"/>
                  <a:gd name="connsiteY198" fmla="*/ 7724776 h 13444287"/>
                  <a:gd name="connsiteX199" fmla="*/ 10992469 w 12088748"/>
                  <a:gd name="connsiteY199" fmla="*/ 7553325 h 13444287"/>
                  <a:gd name="connsiteX200" fmla="*/ 10954369 w 12088748"/>
                  <a:gd name="connsiteY200" fmla="*/ 7424739 h 13444287"/>
                  <a:gd name="connsiteX201" fmla="*/ 10859119 w 12088748"/>
                  <a:gd name="connsiteY201" fmla="*/ 7412831 h 13444287"/>
                  <a:gd name="connsiteX202" fmla="*/ 10906743 w 12088748"/>
                  <a:gd name="connsiteY202" fmla="*/ 7293769 h 13444287"/>
                  <a:gd name="connsiteX203" fmla="*/ 10801969 w 12088748"/>
                  <a:gd name="connsiteY203" fmla="*/ 7222332 h 13444287"/>
                  <a:gd name="connsiteX204" fmla="*/ 10761487 w 12088748"/>
                  <a:gd name="connsiteY204" fmla="*/ 6991350 h 13444287"/>
                  <a:gd name="connsiteX205" fmla="*/ 10443987 w 12088748"/>
                  <a:gd name="connsiteY205" fmla="*/ 6953250 h 13444287"/>
                  <a:gd name="connsiteX206" fmla="*/ 10513838 w 12088748"/>
                  <a:gd name="connsiteY206" fmla="*/ 6848476 h 13444287"/>
                  <a:gd name="connsiteX207" fmla="*/ 10637663 w 12088748"/>
                  <a:gd name="connsiteY207" fmla="*/ 6829426 h 13444287"/>
                  <a:gd name="connsiteX208" fmla="*/ 10647187 w 12088748"/>
                  <a:gd name="connsiteY208" fmla="*/ 6743700 h 13444287"/>
                  <a:gd name="connsiteX209" fmla="*/ 10859912 w 12088748"/>
                  <a:gd name="connsiteY209" fmla="*/ 6832600 h 13444287"/>
                  <a:gd name="connsiteX210" fmla="*/ 10875787 w 12088748"/>
                  <a:gd name="connsiteY210" fmla="*/ 6610350 h 13444287"/>
                  <a:gd name="connsiteX211" fmla="*/ 10666237 w 12088748"/>
                  <a:gd name="connsiteY211" fmla="*/ 6705600 h 13444287"/>
                  <a:gd name="connsiteX212" fmla="*/ 10590037 w 12088748"/>
                  <a:gd name="connsiteY212" fmla="*/ 6477000 h 13444287"/>
                  <a:gd name="connsiteX213" fmla="*/ 10361437 w 12088748"/>
                  <a:gd name="connsiteY213" fmla="*/ 6686550 h 13444287"/>
                  <a:gd name="connsiteX214" fmla="*/ 10374138 w 12088748"/>
                  <a:gd name="connsiteY214" fmla="*/ 6521451 h 13444287"/>
                  <a:gd name="connsiteX215" fmla="*/ 10386837 w 12088748"/>
                  <a:gd name="connsiteY215" fmla="*/ 6397625 h 13444287"/>
                  <a:gd name="connsiteX216" fmla="*/ 10331672 w 12088748"/>
                  <a:gd name="connsiteY216" fmla="*/ 6369593 h 13444287"/>
                  <a:gd name="connsiteX217" fmla="*/ 10278888 w 12088748"/>
                  <a:gd name="connsiteY217" fmla="*/ 6384926 h 13444287"/>
                  <a:gd name="connsiteX218" fmla="*/ 10158237 w 12088748"/>
                  <a:gd name="connsiteY218" fmla="*/ 6169025 h 13444287"/>
                  <a:gd name="connsiteX219" fmla="*/ 10323338 w 12088748"/>
                  <a:gd name="connsiteY219" fmla="*/ 6207126 h 13444287"/>
                  <a:gd name="connsiteX220" fmla="*/ 10564638 w 12088748"/>
                  <a:gd name="connsiteY220" fmla="*/ 6207126 h 13444287"/>
                  <a:gd name="connsiteX221" fmla="*/ 10694812 w 12088748"/>
                  <a:gd name="connsiteY221" fmla="*/ 6067425 h 13444287"/>
                  <a:gd name="connsiteX222" fmla="*/ 10593213 w 12088748"/>
                  <a:gd name="connsiteY222" fmla="*/ 5956301 h 13444287"/>
                  <a:gd name="connsiteX223" fmla="*/ 10380487 w 12088748"/>
                  <a:gd name="connsiteY223" fmla="*/ 5908675 h 13444287"/>
                  <a:gd name="connsiteX224" fmla="*/ 10561462 w 12088748"/>
                  <a:gd name="connsiteY224" fmla="*/ 5778500 h 13444287"/>
                  <a:gd name="connsiteX225" fmla="*/ 10507488 w 12088748"/>
                  <a:gd name="connsiteY225" fmla="*/ 5661026 h 13444287"/>
                  <a:gd name="connsiteX226" fmla="*/ 10561463 w 12088748"/>
                  <a:gd name="connsiteY226" fmla="*/ 5540376 h 13444287"/>
                  <a:gd name="connsiteX227" fmla="*/ 10523362 w 12088748"/>
                  <a:gd name="connsiteY227" fmla="*/ 5537200 h 13444287"/>
                  <a:gd name="connsiteX228" fmla="*/ 10488438 w 12088748"/>
                  <a:gd name="connsiteY228" fmla="*/ 5461001 h 13444287"/>
                  <a:gd name="connsiteX229" fmla="*/ 10329687 w 12088748"/>
                  <a:gd name="connsiteY229" fmla="*/ 5308600 h 13444287"/>
                  <a:gd name="connsiteX230" fmla="*/ 10599563 w 12088748"/>
                  <a:gd name="connsiteY230" fmla="*/ 5413376 h 13444287"/>
                  <a:gd name="connsiteX231" fmla="*/ 10742437 w 12088748"/>
                  <a:gd name="connsiteY231" fmla="*/ 5372100 h 13444287"/>
                  <a:gd name="connsiteX232" fmla="*/ 10717038 w 12088748"/>
                  <a:gd name="connsiteY232" fmla="*/ 5619751 h 13444287"/>
                  <a:gd name="connsiteX233" fmla="*/ 10894837 w 12088748"/>
                  <a:gd name="connsiteY233" fmla="*/ 5657850 h 13444287"/>
                  <a:gd name="connsiteX234" fmla="*/ 10951988 w 12088748"/>
                  <a:gd name="connsiteY234" fmla="*/ 5483226 h 13444287"/>
                  <a:gd name="connsiteX235" fmla="*/ 10993262 w 12088748"/>
                  <a:gd name="connsiteY235" fmla="*/ 5254625 h 13444287"/>
                  <a:gd name="connsiteX236" fmla="*/ 10913888 w 12088748"/>
                  <a:gd name="connsiteY236" fmla="*/ 5051426 h 13444287"/>
                  <a:gd name="connsiteX237" fmla="*/ 10856737 w 12088748"/>
                  <a:gd name="connsiteY237" fmla="*/ 4953000 h 13444287"/>
                  <a:gd name="connsiteX238" fmla="*/ 10777363 w 12088748"/>
                  <a:gd name="connsiteY238" fmla="*/ 5070476 h 13444287"/>
                  <a:gd name="connsiteX239" fmla="*/ 10707513 w 12088748"/>
                  <a:gd name="connsiteY239" fmla="*/ 5029201 h 13444287"/>
                  <a:gd name="connsiteX240" fmla="*/ 10675763 w 12088748"/>
                  <a:gd name="connsiteY240" fmla="*/ 5149851 h 13444287"/>
                  <a:gd name="connsiteX241" fmla="*/ 10574162 w 12088748"/>
                  <a:gd name="connsiteY241" fmla="*/ 5153025 h 13444287"/>
                  <a:gd name="connsiteX242" fmla="*/ 10494787 w 12088748"/>
                  <a:gd name="connsiteY242" fmla="*/ 5010150 h 13444287"/>
                  <a:gd name="connsiteX243" fmla="*/ 10456687 w 12088748"/>
                  <a:gd name="connsiteY243" fmla="*/ 4857750 h 13444287"/>
                  <a:gd name="connsiteX244" fmla="*/ 10240787 w 12088748"/>
                  <a:gd name="connsiteY244" fmla="*/ 4860925 h 13444287"/>
                  <a:gd name="connsiteX245" fmla="*/ 10266187 w 12088748"/>
                  <a:gd name="connsiteY245" fmla="*/ 5086350 h 13444287"/>
                  <a:gd name="connsiteX246" fmla="*/ 10228088 w 12088748"/>
                  <a:gd name="connsiteY246" fmla="*/ 4892676 h 13444287"/>
                  <a:gd name="connsiteX247" fmla="*/ 10183637 w 12088748"/>
                  <a:gd name="connsiteY247" fmla="*/ 4905375 h 13444287"/>
                  <a:gd name="connsiteX248" fmla="*/ 10113787 w 12088748"/>
                  <a:gd name="connsiteY248" fmla="*/ 4794250 h 13444287"/>
                  <a:gd name="connsiteX249" fmla="*/ 10018538 w 12088748"/>
                  <a:gd name="connsiteY249" fmla="*/ 4864101 h 13444287"/>
                  <a:gd name="connsiteX250" fmla="*/ 9862962 w 12088748"/>
                  <a:gd name="connsiteY250" fmla="*/ 4991100 h 13444287"/>
                  <a:gd name="connsiteX251" fmla="*/ 10228087 w 12088748"/>
                  <a:gd name="connsiteY251" fmla="*/ 4657725 h 13444287"/>
                  <a:gd name="connsiteX252" fmla="*/ 10372550 w 12088748"/>
                  <a:gd name="connsiteY252" fmla="*/ 4567239 h 13444287"/>
                  <a:gd name="connsiteX253" fmla="*/ 10590037 w 12088748"/>
                  <a:gd name="connsiteY253" fmla="*/ 4514850 h 13444287"/>
                  <a:gd name="connsiteX254" fmla="*/ 10628138 w 12088748"/>
                  <a:gd name="connsiteY254" fmla="*/ 4394201 h 13444287"/>
                  <a:gd name="connsiteX255" fmla="*/ 10799588 w 12088748"/>
                  <a:gd name="connsiteY255" fmla="*/ 4267201 h 13444287"/>
                  <a:gd name="connsiteX256" fmla="*/ 10831337 w 12088748"/>
                  <a:gd name="connsiteY256" fmla="*/ 4013200 h 13444287"/>
                  <a:gd name="connsiteX257" fmla="*/ 10599562 w 12088748"/>
                  <a:gd name="connsiteY257" fmla="*/ 3930650 h 13444287"/>
                  <a:gd name="connsiteX258" fmla="*/ 10282063 w 12088748"/>
                  <a:gd name="connsiteY258" fmla="*/ 3883026 h 13444287"/>
                  <a:gd name="connsiteX259" fmla="*/ 10151887 w 12088748"/>
                  <a:gd name="connsiteY259" fmla="*/ 3943350 h 13444287"/>
                  <a:gd name="connsiteX260" fmla="*/ 10177288 w 12088748"/>
                  <a:gd name="connsiteY260" fmla="*/ 3778251 h 13444287"/>
                  <a:gd name="connsiteX261" fmla="*/ 10126488 w 12088748"/>
                  <a:gd name="connsiteY261" fmla="*/ 3603626 h 13444287"/>
                  <a:gd name="connsiteX262" fmla="*/ 10240787 w 12088748"/>
                  <a:gd name="connsiteY262" fmla="*/ 3641725 h 13444287"/>
                  <a:gd name="connsiteX263" fmla="*/ 10361438 w 12088748"/>
                  <a:gd name="connsiteY263" fmla="*/ 3533776 h 13444287"/>
                  <a:gd name="connsiteX264" fmla="*/ 10551938 w 12088748"/>
                  <a:gd name="connsiteY264" fmla="*/ 3594101 h 13444287"/>
                  <a:gd name="connsiteX265" fmla="*/ 10564638 w 12088748"/>
                  <a:gd name="connsiteY265" fmla="*/ 3409951 h 13444287"/>
                  <a:gd name="connsiteX266" fmla="*/ 10704337 w 12088748"/>
                  <a:gd name="connsiteY266" fmla="*/ 3448050 h 13444287"/>
                  <a:gd name="connsiteX267" fmla="*/ 10818637 w 12088748"/>
                  <a:gd name="connsiteY267" fmla="*/ 3143250 h 13444287"/>
                  <a:gd name="connsiteX268" fmla="*/ 10920238 w 12088748"/>
                  <a:gd name="connsiteY268" fmla="*/ 3232151 h 13444287"/>
                  <a:gd name="connsiteX269" fmla="*/ 11059937 w 12088748"/>
                  <a:gd name="connsiteY269" fmla="*/ 3216275 h 13444287"/>
                  <a:gd name="connsiteX270" fmla="*/ 11094862 w 12088748"/>
                  <a:gd name="connsiteY270" fmla="*/ 3441700 h 13444287"/>
                  <a:gd name="connsiteX271" fmla="*/ 11171063 w 12088748"/>
                  <a:gd name="connsiteY271" fmla="*/ 3184526 h 13444287"/>
                  <a:gd name="connsiteX272" fmla="*/ 11094863 w 12088748"/>
                  <a:gd name="connsiteY272" fmla="*/ 3098801 h 13444287"/>
                  <a:gd name="connsiteX273" fmla="*/ 11180587 w 12088748"/>
                  <a:gd name="connsiteY273" fmla="*/ 2844800 h 13444287"/>
                  <a:gd name="connsiteX274" fmla="*/ 10999613 w 12088748"/>
                  <a:gd name="connsiteY274" fmla="*/ 2921001 h 13444287"/>
                  <a:gd name="connsiteX275" fmla="*/ 10971037 w 12088748"/>
                  <a:gd name="connsiteY275" fmla="*/ 2851150 h 13444287"/>
                  <a:gd name="connsiteX276" fmla="*/ 10780537 w 12088748"/>
                  <a:gd name="connsiteY276" fmla="*/ 2647950 h 13444287"/>
                  <a:gd name="connsiteX277" fmla="*/ 10748788 w 12088748"/>
                  <a:gd name="connsiteY277" fmla="*/ 2463801 h 13444287"/>
                  <a:gd name="connsiteX278" fmla="*/ 10717038 w 12088748"/>
                  <a:gd name="connsiteY278" fmla="*/ 2368551 h 13444287"/>
                  <a:gd name="connsiteX279" fmla="*/ 10818637 w 12088748"/>
                  <a:gd name="connsiteY279" fmla="*/ 2266950 h 13444287"/>
                  <a:gd name="connsiteX280" fmla="*/ 11078988 w 12088748"/>
                  <a:gd name="connsiteY280" fmla="*/ 2032001 h 13444287"/>
                  <a:gd name="connsiteX281" fmla="*/ 11199637 w 12088748"/>
                  <a:gd name="connsiteY281" fmla="*/ 2051050 h 13444287"/>
                  <a:gd name="connsiteX282" fmla="*/ 11269488 w 12088748"/>
                  <a:gd name="connsiteY282" fmla="*/ 1962151 h 13444287"/>
                  <a:gd name="connsiteX283" fmla="*/ 11504437 w 12088748"/>
                  <a:gd name="connsiteY283" fmla="*/ 1854200 h 13444287"/>
                  <a:gd name="connsiteX284" fmla="*/ 11358388 w 12088748"/>
                  <a:gd name="connsiteY284" fmla="*/ 1784351 h 13444287"/>
                  <a:gd name="connsiteX285" fmla="*/ 11275837 w 12088748"/>
                  <a:gd name="connsiteY285" fmla="*/ 1638300 h 13444287"/>
                  <a:gd name="connsiteX286" fmla="*/ 11377437 w 12088748"/>
                  <a:gd name="connsiteY286" fmla="*/ 1212850 h 13444287"/>
                  <a:gd name="connsiteX287" fmla="*/ 11256787 w 12088748"/>
                  <a:gd name="connsiteY287" fmla="*/ 952500 h 13444287"/>
                  <a:gd name="connsiteX288" fmla="*/ 11478244 w 12088748"/>
                  <a:gd name="connsiteY288" fmla="*/ 1288256 h 13444287"/>
                  <a:gd name="connsiteX289" fmla="*/ 11562778 w 12088748"/>
                  <a:gd name="connsiteY289" fmla="*/ 1202281 h 13444287"/>
                  <a:gd name="connsiteX290" fmla="*/ 11655250 w 12088748"/>
                  <a:gd name="connsiteY290" fmla="*/ 1089025 h 13444287"/>
                  <a:gd name="connsiteX291" fmla="*/ 11891787 w 12088748"/>
                  <a:gd name="connsiteY291" fmla="*/ 1409700 h 13444287"/>
                  <a:gd name="connsiteX292" fmla="*/ 11946159 w 12088748"/>
                  <a:gd name="connsiteY292" fmla="*/ 1492793 h 13444287"/>
                  <a:gd name="connsiteX293" fmla="*/ 12088637 w 12088748"/>
                  <a:gd name="connsiteY293" fmla="*/ 1511301 h 13444287"/>
                  <a:gd name="connsiteX294" fmla="*/ 11923537 w 12088748"/>
                  <a:gd name="connsiteY294" fmla="*/ 1066801 h 13444287"/>
                  <a:gd name="connsiteX295" fmla="*/ 11910837 w 12088748"/>
                  <a:gd name="connsiteY295" fmla="*/ 850900 h 13444287"/>
                  <a:gd name="connsiteX296" fmla="*/ 11777487 w 12088748"/>
                  <a:gd name="connsiteY296" fmla="*/ 654050 h 13444287"/>
                  <a:gd name="connsiteX297" fmla="*/ 11752087 w 12088748"/>
                  <a:gd name="connsiteY297" fmla="*/ 381000 h 13444287"/>
                  <a:gd name="connsiteX298" fmla="*/ 11294887 w 12088748"/>
                  <a:gd name="connsiteY298" fmla="*/ 101601 h 13444287"/>
                  <a:gd name="connsiteX299" fmla="*/ 11180587 w 12088748"/>
                  <a:gd name="connsiteY299" fmla="*/ 0 h 13444287"/>
                  <a:gd name="connsiteX300" fmla="*/ 10434065 w 12088748"/>
                  <a:gd name="connsiteY300"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27137 w 12088748"/>
                  <a:gd name="connsiteY4" fmla="*/ 6381750 h 13444287"/>
                  <a:gd name="connsiteX5" fmla="*/ 2531887 w 12088748"/>
                  <a:gd name="connsiteY5" fmla="*/ 6629400 h 13444287"/>
                  <a:gd name="connsiteX6" fmla="*/ 2171128 w 12088748"/>
                  <a:gd name="connsiteY6" fmla="*/ 7484018 h 13444287"/>
                  <a:gd name="connsiteX7" fmla="*/ 2143743 w 12088748"/>
                  <a:gd name="connsiteY7" fmla="*/ 7560469 h 13444287"/>
                  <a:gd name="connsiteX8" fmla="*/ 1973484 w 12088748"/>
                  <a:gd name="connsiteY8" fmla="*/ 7636418 h 13444287"/>
                  <a:gd name="connsiteX9" fmla="*/ 1867519 w 12088748"/>
                  <a:gd name="connsiteY9" fmla="*/ 7774781 h 13444287"/>
                  <a:gd name="connsiteX10" fmla="*/ 1842515 w 12088748"/>
                  <a:gd name="connsiteY10" fmla="*/ 8017418 h 13444287"/>
                  <a:gd name="connsiteX11" fmla="*/ 1721072 w 12088748"/>
                  <a:gd name="connsiteY11" fmla="*/ 8081712 h 13444287"/>
                  <a:gd name="connsiteX12" fmla="*/ 1703212 w 12088748"/>
                  <a:gd name="connsiteY12" fmla="*/ 8224837 h 13444287"/>
                  <a:gd name="connsiteX13" fmla="*/ 1671065 w 12088748"/>
                  <a:gd name="connsiteY13" fmla="*/ 8443662 h 13444287"/>
                  <a:gd name="connsiteX14" fmla="*/ 1716309 w 12088748"/>
                  <a:gd name="connsiteY14" fmla="*/ 8586537 h 13444287"/>
                  <a:gd name="connsiteX15" fmla="*/ 1706784 w 12088748"/>
                  <a:gd name="connsiteY15" fmla="*/ 8705600 h 13444287"/>
                  <a:gd name="connsiteX16" fmla="*/ 1788937 w 12088748"/>
                  <a:gd name="connsiteY16" fmla="*/ 8896350 h 13444287"/>
                  <a:gd name="connsiteX17" fmla="*/ 1657969 w 12088748"/>
                  <a:gd name="connsiteY17" fmla="*/ 9346406 h 13444287"/>
                  <a:gd name="connsiteX18" fmla="*/ 1506759 w 12088748"/>
                  <a:gd name="connsiteY18" fmla="*/ 9431881 h 13444287"/>
                  <a:gd name="connsiteX19" fmla="*/ 1463897 w 12088748"/>
                  <a:gd name="connsiteY19" fmla="*/ 9615237 h 13444287"/>
                  <a:gd name="connsiteX20" fmla="*/ 1321022 w 12088748"/>
                  <a:gd name="connsiteY20" fmla="*/ 9681912 h 13444287"/>
                  <a:gd name="connsiteX21" fmla="*/ 1312687 w 12088748"/>
                  <a:gd name="connsiteY21" fmla="*/ 9772650 h 13444287"/>
                  <a:gd name="connsiteX22" fmla="*/ 1237678 w 12088748"/>
                  <a:gd name="connsiteY22" fmla="*/ 9903368 h 13444287"/>
                  <a:gd name="connsiteX23" fmla="*/ 1254347 w 12088748"/>
                  <a:gd name="connsiteY23" fmla="*/ 10084343 h 13444287"/>
                  <a:gd name="connsiteX24" fmla="*/ 1179337 w 12088748"/>
                  <a:gd name="connsiteY24" fmla="*/ 10248900 h 13444287"/>
                  <a:gd name="connsiteX25" fmla="*/ 932878 w 12088748"/>
                  <a:gd name="connsiteY25" fmla="*/ 10286750 h 13444287"/>
                  <a:gd name="connsiteX26" fmla="*/ 817387 w 12088748"/>
                  <a:gd name="connsiteY26" fmla="*/ 10401300 h 13444287"/>
                  <a:gd name="connsiteX27" fmla="*/ 678084 w 12088748"/>
                  <a:gd name="connsiteY27" fmla="*/ 10412956 h 13444287"/>
                  <a:gd name="connsiteX28" fmla="*/ 585215 w 12088748"/>
                  <a:gd name="connsiteY28" fmla="*/ 10477250 h 13444287"/>
                  <a:gd name="connsiteX29" fmla="*/ 497109 w 12088748"/>
                  <a:gd name="connsiteY29" fmla="*/ 10436768 h 13444287"/>
                  <a:gd name="connsiteX30" fmla="*/ 399478 w 12088748"/>
                  <a:gd name="connsiteY30" fmla="*/ 10443912 h 13444287"/>
                  <a:gd name="connsiteX31" fmla="*/ 301847 w 12088748"/>
                  <a:gd name="connsiteY31" fmla="*/ 10415337 h 13444287"/>
                  <a:gd name="connsiteX32" fmla="*/ 238743 w 12088748"/>
                  <a:gd name="connsiteY32" fmla="*/ 10467975 h 13444287"/>
                  <a:gd name="connsiteX33" fmla="*/ 17287 w 12088748"/>
                  <a:gd name="connsiteY33" fmla="*/ 10363200 h 13444287"/>
                  <a:gd name="connsiteX34" fmla="*/ 78009 w 12088748"/>
                  <a:gd name="connsiteY34" fmla="*/ 10541543 h 13444287"/>
                  <a:gd name="connsiteX35" fmla="*/ 11334 w 12088748"/>
                  <a:gd name="connsiteY35" fmla="*/ 10720137 h 13444287"/>
                  <a:gd name="connsiteX36" fmla="*/ 112537 w 12088748"/>
                  <a:gd name="connsiteY36" fmla="*/ 10989469 h 13444287"/>
                  <a:gd name="connsiteX37" fmla="*/ 8953 w 12088748"/>
                  <a:gd name="connsiteY37" fmla="*/ 11167812 h 13444287"/>
                  <a:gd name="connsiteX38" fmla="*/ 17287 w 12088748"/>
                  <a:gd name="connsiteY38" fmla="*/ 11353800 h 13444287"/>
                  <a:gd name="connsiteX39" fmla="*/ 158972 w 12088748"/>
                  <a:gd name="connsiteY39" fmla="*/ 11403556 h 13444287"/>
                  <a:gd name="connsiteX40" fmla="*/ 455437 w 12088748"/>
                  <a:gd name="connsiteY40" fmla="*/ 11430000 h 13444287"/>
                  <a:gd name="connsiteX41" fmla="*/ 623315 w 12088748"/>
                  <a:gd name="connsiteY41" fmla="*/ 11477375 h 13444287"/>
                  <a:gd name="connsiteX42" fmla="*/ 737615 w 12088748"/>
                  <a:gd name="connsiteY42" fmla="*/ 11422606 h 13444287"/>
                  <a:gd name="connsiteX43" fmla="*/ 912637 w 12088748"/>
                  <a:gd name="connsiteY43" fmla="*/ 11468100 h 13444287"/>
                  <a:gd name="connsiteX44" fmla="*/ 1078134 w 12088748"/>
                  <a:gd name="connsiteY44" fmla="*/ 11346406 h 13444287"/>
                  <a:gd name="connsiteX45" fmla="*/ 1155524 w 12088748"/>
                  <a:gd name="connsiteY45" fmla="*/ 11403807 h 13444287"/>
                  <a:gd name="connsiteX46" fmla="*/ 1294828 w 12088748"/>
                  <a:gd name="connsiteY46" fmla="*/ 11429750 h 13444287"/>
                  <a:gd name="connsiteX47" fmla="*/ 1466278 w 12088748"/>
                  <a:gd name="connsiteY47" fmla="*/ 11441656 h 13444287"/>
                  <a:gd name="connsiteX48" fmla="*/ 1552003 w 12088748"/>
                  <a:gd name="connsiteY48" fmla="*/ 11505950 h 13444287"/>
                  <a:gd name="connsiteX49" fmla="*/ 1652015 w 12088748"/>
                  <a:gd name="connsiteY49" fmla="*/ 11513093 h 13444287"/>
                  <a:gd name="connsiteX50" fmla="*/ 1731787 w 12088748"/>
                  <a:gd name="connsiteY50" fmla="*/ 11525250 h 13444287"/>
                  <a:gd name="connsiteX51" fmla="*/ 1659159 w 12088748"/>
                  <a:gd name="connsiteY51" fmla="*/ 11670256 h 13444287"/>
                  <a:gd name="connsiteX52" fmla="*/ 1693687 w 12088748"/>
                  <a:gd name="connsiteY52" fmla="*/ 11925300 h 13444287"/>
                  <a:gd name="connsiteX53" fmla="*/ 1871090 w 12088748"/>
                  <a:gd name="connsiteY53" fmla="*/ 12063162 h 13444287"/>
                  <a:gd name="connsiteX54" fmla="*/ 1993724 w 12088748"/>
                  <a:gd name="connsiteY54" fmla="*/ 11989594 h 13444287"/>
                  <a:gd name="connsiteX55" fmla="*/ 2066353 w 12088748"/>
                  <a:gd name="connsiteY55" fmla="*/ 12036968 h 13444287"/>
                  <a:gd name="connsiteX56" fmla="*/ 2142553 w 12088748"/>
                  <a:gd name="connsiteY56" fmla="*/ 11967912 h 13444287"/>
                  <a:gd name="connsiteX57" fmla="*/ 2242565 w 12088748"/>
                  <a:gd name="connsiteY57" fmla="*/ 11991725 h 13444287"/>
                  <a:gd name="connsiteX58" fmla="*/ 2473547 w 12088748"/>
                  <a:gd name="connsiteY58" fmla="*/ 11941718 h 13444287"/>
                  <a:gd name="connsiteX59" fmla="*/ 2524743 w 12088748"/>
                  <a:gd name="connsiteY59" fmla="*/ 11832431 h 13444287"/>
                  <a:gd name="connsiteX60" fmla="*/ 2893837 w 12088748"/>
                  <a:gd name="connsiteY60" fmla="*/ 11963400 h 13444287"/>
                  <a:gd name="connsiteX61" fmla="*/ 2983134 w 12088748"/>
                  <a:gd name="connsiteY61" fmla="*/ 11951243 h 13444287"/>
                  <a:gd name="connsiteX62" fmla="*/ 3084337 w 12088748"/>
                  <a:gd name="connsiteY62" fmla="*/ 12115800 h 13444287"/>
                  <a:gd name="connsiteX63" fmla="*/ 3323653 w 12088748"/>
                  <a:gd name="connsiteY63" fmla="*/ 12060781 h 13444287"/>
                  <a:gd name="connsiteX64" fmla="*/ 3433190 w 12088748"/>
                  <a:gd name="connsiteY64" fmla="*/ 12129837 h 13444287"/>
                  <a:gd name="connsiteX65" fmla="*/ 3586781 w 12088748"/>
                  <a:gd name="connsiteY65" fmla="*/ 12199144 h 13444287"/>
                  <a:gd name="connsiteX66" fmla="*/ 3522487 w 12088748"/>
                  <a:gd name="connsiteY66" fmla="*/ 12320588 h 13444287"/>
                  <a:gd name="connsiteX67" fmla="*/ 3607022 w 12088748"/>
                  <a:gd name="connsiteY67" fmla="*/ 12525125 h 13444287"/>
                  <a:gd name="connsiteX68" fmla="*/ 3560587 w 12088748"/>
                  <a:gd name="connsiteY68" fmla="*/ 12706350 h 13444287"/>
                  <a:gd name="connsiteX69" fmla="*/ 3545109 w 12088748"/>
                  <a:gd name="connsiteY69" fmla="*/ 12920412 h 13444287"/>
                  <a:gd name="connsiteX70" fmla="*/ 3636787 w 12088748"/>
                  <a:gd name="connsiteY70" fmla="*/ 13144500 h 13444287"/>
                  <a:gd name="connsiteX71" fmla="*/ 3922537 w 12088748"/>
                  <a:gd name="connsiteY71" fmla="*/ 13373100 h 13444287"/>
                  <a:gd name="connsiteX72" fmla="*/ 4514278 w 12088748"/>
                  <a:gd name="connsiteY72" fmla="*/ 13444287 h 13444287"/>
                  <a:gd name="connsiteX73" fmla="*/ 4549996 w 12088748"/>
                  <a:gd name="connsiteY73" fmla="*/ 13375230 h 13444287"/>
                  <a:gd name="connsiteX74" fmla="*/ 4208287 w 12088748"/>
                  <a:gd name="connsiteY74" fmla="*/ 13087350 h 13444287"/>
                  <a:gd name="connsiteX75" fmla="*/ 4635722 w 12088748"/>
                  <a:gd name="connsiteY75" fmla="*/ 13201400 h 13444287"/>
                  <a:gd name="connsiteX76" fmla="*/ 4951237 w 12088748"/>
                  <a:gd name="connsiteY76" fmla="*/ 13201650 h 13444287"/>
                  <a:gd name="connsiteX77" fmla="*/ 5052440 w 12088748"/>
                  <a:gd name="connsiteY77" fmla="*/ 12991850 h 13444287"/>
                  <a:gd name="connsiteX78" fmla="*/ 5011959 w 12088748"/>
                  <a:gd name="connsiteY78" fmla="*/ 12918031 h 13444287"/>
                  <a:gd name="connsiteX79" fmla="*/ 5008387 w 12088748"/>
                  <a:gd name="connsiteY79" fmla="*/ 12611100 h 13444287"/>
                  <a:gd name="connsiteX80" fmla="*/ 5084587 w 12088748"/>
                  <a:gd name="connsiteY80" fmla="*/ 12496800 h 13444287"/>
                  <a:gd name="connsiteX81" fmla="*/ 5046487 w 12088748"/>
                  <a:gd name="connsiteY81" fmla="*/ 12158663 h 13444287"/>
                  <a:gd name="connsiteX82" fmla="*/ 5375100 w 12088748"/>
                  <a:gd name="connsiteY82" fmla="*/ 12030075 h 13444287"/>
                  <a:gd name="connsiteX83" fmla="*/ 5656087 w 12088748"/>
                  <a:gd name="connsiteY83" fmla="*/ 12113420 h 13444287"/>
                  <a:gd name="connsiteX84" fmla="*/ 5541787 w 12088748"/>
                  <a:gd name="connsiteY84" fmla="*/ 11182350 h 13444287"/>
                  <a:gd name="connsiteX85" fmla="*/ 5602510 w 12088748"/>
                  <a:gd name="connsiteY85" fmla="*/ 10655843 h 13444287"/>
                  <a:gd name="connsiteX86" fmla="*/ 5485827 w 12088748"/>
                  <a:gd name="connsiteY86" fmla="*/ 10596312 h 13444287"/>
                  <a:gd name="connsiteX87" fmla="*/ 5602509 w 12088748"/>
                  <a:gd name="connsiteY87" fmla="*/ 10634413 h 13444287"/>
                  <a:gd name="connsiteX88" fmla="*/ 5628703 w 12088748"/>
                  <a:gd name="connsiteY88" fmla="*/ 10093868 h 13444287"/>
                  <a:gd name="connsiteX89" fmla="*/ 5715618 w 12088748"/>
                  <a:gd name="connsiteY89" fmla="*/ 9708356 h 13444287"/>
                  <a:gd name="connsiteX90" fmla="*/ 5847778 w 12088748"/>
                  <a:gd name="connsiteY90" fmla="*/ 9341393 h 13444287"/>
                  <a:gd name="connsiteX91" fmla="*/ 5938265 w 12088748"/>
                  <a:gd name="connsiteY91" fmla="*/ 9129462 h 13444287"/>
                  <a:gd name="connsiteX92" fmla="*/ 5776340 w 12088748"/>
                  <a:gd name="connsiteY92" fmla="*/ 9262812 h 13444287"/>
                  <a:gd name="connsiteX93" fmla="*/ 5940647 w 12088748"/>
                  <a:gd name="connsiteY93" fmla="*/ 9069931 h 13444287"/>
                  <a:gd name="connsiteX94" fmla="*/ 5972794 w 12088748"/>
                  <a:gd name="connsiteY94" fmla="*/ 8889207 h 13444287"/>
                  <a:gd name="connsiteX95" fmla="*/ 5976365 w 12088748"/>
                  <a:gd name="connsiteY95" fmla="*/ 9019924 h 13444287"/>
                  <a:gd name="connsiteX96" fmla="*/ 6458567 w 12088748"/>
                  <a:gd name="connsiteY96" fmla="*/ 8134350 h 13444287"/>
                  <a:gd name="connsiteX97" fmla="*/ 6221634 w 12088748"/>
                  <a:gd name="connsiteY97" fmla="*/ 8034088 h 13444287"/>
                  <a:gd name="connsiteX98" fmla="*/ 6443090 w 12088748"/>
                  <a:gd name="connsiteY98" fmla="*/ 8043612 h 13444287"/>
                  <a:gd name="connsiteX99" fmla="*/ 6713363 w 12088748"/>
                  <a:gd name="connsiteY99" fmla="*/ 8007893 h 13444287"/>
                  <a:gd name="connsiteX100" fmla="*/ 6872907 w 12088748"/>
                  <a:gd name="connsiteY100" fmla="*/ 7965031 h 13444287"/>
                  <a:gd name="connsiteX101" fmla="*/ 6802659 w 12088748"/>
                  <a:gd name="connsiteY101" fmla="*/ 7905500 h 13444287"/>
                  <a:gd name="connsiteX102" fmla="*/ 6894339 w 12088748"/>
                  <a:gd name="connsiteY102" fmla="*/ 7779544 h 13444287"/>
                  <a:gd name="connsiteX103" fmla="*/ 6997921 w 12088748"/>
                  <a:gd name="connsiteY103" fmla="*/ 7800725 h 13444287"/>
                  <a:gd name="connsiteX104" fmla="*/ 7034832 w 12088748"/>
                  <a:gd name="connsiteY104" fmla="*/ 7726908 h 13444287"/>
                  <a:gd name="connsiteX105" fmla="*/ 6961013 w 12088748"/>
                  <a:gd name="connsiteY105" fmla="*/ 7626893 h 13444287"/>
                  <a:gd name="connsiteX106" fmla="*/ 6927676 w 12088748"/>
                  <a:gd name="connsiteY106" fmla="*/ 7529262 h 13444287"/>
                  <a:gd name="connsiteX107" fmla="*/ 6837187 w 12088748"/>
                  <a:gd name="connsiteY107" fmla="*/ 7524750 h 13444287"/>
                  <a:gd name="connsiteX108" fmla="*/ 6763369 w 12088748"/>
                  <a:gd name="connsiteY108" fmla="*/ 7607843 h 13444287"/>
                  <a:gd name="connsiteX109" fmla="*/ 6627637 w 12088748"/>
                  <a:gd name="connsiteY109" fmla="*/ 7620000 h 13444287"/>
                  <a:gd name="connsiteX110" fmla="*/ 6687169 w 12088748"/>
                  <a:gd name="connsiteY110" fmla="*/ 7550693 h 13444287"/>
                  <a:gd name="connsiteX111" fmla="*/ 6699076 w 12088748"/>
                  <a:gd name="connsiteY111" fmla="*/ 7462587 h 13444287"/>
                  <a:gd name="connsiteX112" fmla="*/ 6720506 w 12088748"/>
                  <a:gd name="connsiteY112" fmla="*/ 7400674 h 13444287"/>
                  <a:gd name="connsiteX113" fmla="*/ 6684787 w 12088748"/>
                  <a:gd name="connsiteY113" fmla="*/ 7334250 h 13444287"/>
                  <a:gd name="connsiteX114" fmla="*/ 6620494 w 12088748"/>
                  <a:gd name="connsiteY114" fmla="*/ 7364956 h 13444287"/>
                  <a:gd name="connsiteX115" fmla="*/ 6618112 w 12088748"/>
                  <a:gd name="connsiteY115" fmla="*/ 7284244 h 13444287"/>
                  <a:gd name="connsiteX116" fmla="*/ 6837188 w 12088748"/>
                  <a:gd name="connsiteY116" fmla="*/ 7176837 h 13444287"/>
                  <a:gd name="connsiteX117" fmla="*/ 6801469 w 12088748"/>
                  <a:gd name="connsiteY117" fmla="*/ 7022056 h 13444287"/>
                  <a:gd name="connsiteX118" fmla="*/ 6877669 w 12088748"/>
                  <a:gd name="connsiteY118" fmla="*/ 7005387 h 13444287"/>
                  <a:gd name="connsiteX119" fmla="*/ 6856237 w 12088748"/>
                  <a:gd name="connsiteY119" fmla="*/ 6915150 h 13444287"/>
                  <a:gd name="connsiteX120" fmla="*/ 6961013 w 12088748"/>
                  <a:gd name="connsiteY120" fmla="*/ 6917281 h 13444287"/>
                  <a:gd name="connsiteX121" fmla="*/ 7003876 w 12088748"/>
                  <a:gd name="connsiteY121" fmla="*/ 6836318 h 13444287"/>
                  <a:gd name="connsiteX122" fmla="*/ 7106269 w 12088748"/>
                  <a:gd name="connsiteY122" fmla="*/ 6869656 h 13444287"/>
                  <a:gd name="connsiteX123" fmla="*/ 7180088 w 12088748"/>
                  <a:gd name="connsiteY123" fmla="*/ 6972050 h 13444287"/>
                  <a:gd name="connsiteX124" fmla="*/ 7246763 w 12088748"/>
                  <a:gd name="connsiteY124" fmla="*/ 6912518 h 13444287"/>
                  <a:gd name="connsiteX125" fmla="*/ 7187232 w 12088748"/>
                  <a:gd name="connsiteY125" fmla="*/ 6776787 h 13444287"/>
                  <a:gd name="connsiteX126" fmla="*/ 7244381 w 12088748"/>
                  <a:gd name="connsiteY126" fmla="*/ 6829424 h 13444287"/>
                  <a:gd name="connsiteX127" fmla="*/ 7361063 w 12088748"/>
                  <a:gd name="connsiteY127" fmla="*/ 6867275 h 13444287"/>
                  <a:gd name="connsiteX128" fmla="*/ 7434882 w 12088748"/>
                  <a:gd name="connsiteY128" fmla="*/ 6938964 h 13444287"/>
                  <a:gd name="connsiteX129" fmla="*/ 7403926 w 12088748"/>
                  <a:gd name="connsiteY129" fmla="*/ 7077076 h 13444287"/>
                  <a:gd name="connsiteX130" fmla="*/ 7475363 w 12088748"/>
                  <a:gd name="connsiteY130" fmla="*/ 7041357 h 13444287"/>
                  <a:gd name="connsiteX131" fmla="*/ 7465837 w 12088748"/>
                  <a:gd name="connsiteY131" fmla="*/ 7010400 h 13444287"/>
                  <a:gd name="connsiteX132" fmla="*/ 7542038 w 12088748"/>
                  <a:gd name="connsiteY132" fmla="*/ 7096126 h 13444287"/>
                  <a:gd name="connsiteX133" fmla="*/ 7477744 w 12088748"/>
                  <a:gd name="connsiteY133" fmla="*/ 7177089 h 13444287"/>
                  <a:gd name="connsiteX134" fmla="*/ 7542037 w 12088748"/>
                  <a:gd name="connsiteY134" fmla="*/ 7258050 h 13444287"/>
                  <a:gd name="connsiteX135" fmla="*/ 7468219 w 12088748"/>
                  <a:gd name="connsiteY135" fmla="*/ 7277101 h 13444287"/>
                  <a:gd name="connsiteX136" fmla="*/ 7375351 w 12088748"/>
                  <a:gd name="connsiteY136" fmla="*/ 7229476 h 13444287"/>
                  <a:gd name="connsiteX137" fmla="*/ 7327726 w 12088748"/>
                  <a:gd name="connsiteY137" fmla="*/ 7339014 h 13444287"/>
                  <a:gd name="connsiteX138" fmla="*/ 7403926 w 12088748"/>
                  <a:gd name="connsiteY138" fmla="*/ 7358064 h 13444287"/>
                  <a:gd name="connsiteX139" fmla="*/ 7458694 w 12088748"/>
                  <a:gd name="connsiteY139" fmla="*/ 7417595 h 13444287"/>
                  <a:gd name="connsiteX140" fmla="*/ 7484888 w 12088748"/>
                  <a:gd name="connsiteY140" fmla="*/ 7448300 h 13444287"/>
                  <a:gd name="connsiteX141" fmla="*/ 7505128 w 12088748"/>
                  <a:gd name="connsiteY141" fmla="*/ 7400673 h 13444287"/>
                  <a:gd name="connsiteX142" fmla="*/ 7563469 w 12088748"/>
                  <a:gd name="connsiteY142" fmla="*/ 7462839 h 13444287"/>
                  <a:gd name="connsiteX143" fmla="*/ 7656338 w 12088748"/>
                  <a:gd name="connsiteY143" fmla="*/ 7548564 h 13444287"/>
                  <a:gd name="connsiteX144" fmla="*/ 7656338 w 12088748"/>
                  <a:gd name="connsiteY144" fmla="*/ 7443789 h 13444287"/>
                  <a:gd name="connsiteX145" fmla="*/ 7830168 w 12088748"/>
                  <a:gd name="connsiteY145" fmla="*/ 7539038 h 13444287"/>
                  <a:gd name="connsiteX146" fmla="*/ 7723013 w 12088748"/>
                  <a:gd name="connsiteY146" fmla="*/ 7303295 h 13444287"/>
                  <a:gd name="connsiteX147" fmla="*/ 7725394 w 12088748"/>
                  <a:gd name="connsiteY147" fmla="*/ 7167564 h 13444287"/>
                  <a:gd name="connsiteX148" fmla="*/ 7630144 w 12088748"/>
                  <a:gd name="connsiteY148" fmla="*/ 7138989 h 13444287"/>
                  <a:gd name="connsiteX149" fmla="*/ 7694437 w 12088748"/>
                  <a:gd name="connsiteY149" fmla="*/ 6972300 h 13444287"/>
                  <a:gd name="connsiteX150" fmla="*/ 8392144 w 12088748"/>
                  <a:gd name="connsiteY150" fmla="*/ 6586539 h 13444287"/>
                  <a:gd name="connsiteX151" fmla="*/ 8720757 w 12088748"/>
                  <a:gd name="connsiteY151" fmla="*/ 6524626 h 13444287"/>
                  <a:gd name="connsiteX152" fmla="*/ 8739807 w 12088748"/>
                  <a:gd name="connsiteY152" fmla="*/ 6629401 h 13444287"/>
                  <a:gd name="connsiteX153" fmla="*/ 8813626 w 12088748"/>
                  <a:gd name="connsiteY153" fmla="*/ 6634164 h 13444287"/>
                  <a:gd name="connsiteX154" fmla="*/ 8789812 w 12088748"/>
                  <a:gd name="connsiteY154" fmla="*/ 6481762 h 13444287"/>
                  <a:gd name="connsiteX155" fmla="*/ 9332737 w 12088748"/>
                  <a:gd name="connsiteY155" fmla="*/ 6477000 h 13444287"/>
                  <a:gd name="connsiteX156" fmla="*/ 9520856 w 12088748"/>
                  <a:gd name="connsiteY156" fmla="*/ 6426993 h 13444287"/>
                  <a:gd name="connsiteX157" fmla="*/ 9647062 w 12088748"/>
                  <a:gd name="connsiteY157" fmla="*/ 6231731 h 13444287"/>
                  <a:gd name="connsiteX158" fmla="*/ 9923287 w 12088748"/>
                  <a:gd name="connsiteY158" fmla="*/ 6267450 h 13444287"/>
                  <a:gd name="connsiteX159" fmla="*/ 9887569 w 12088748"/>
                  <a:gd name="connsiteY159" fmla="*/ 6353176 h 13444287"/>
                  <a:gd name="connsiteX160" fmla="*/ 9744694 w 12088748"/>
                  <a:gd name="connsiteY160" fmla="*/ 6367464 h 13444287"/>
                  <a:gd name="connsiteX161" fmla="*/ 9813749 w 12088748"/>
                  <a:gd name="connsiteY161" fmla="*/ 6422231 h 13444287"/>
                  <a:gd name="connsiteX162" fmla="*/ 9682782 w 12088748"/>
                  <a:gd name="connsiteY162" fmla="*/ 6450807 h 13444287"/>
                  <a:gd name="connsiteX163" fmla="*/ 9556576 w 12088748"/>
                  <a:gd name="connsiteY163" fmla="*/ 6441282 h 13444287"/>
                  <a:gd name="connsiteX164" fmla="*/ 9470850 w 12088748"/>
                  <a:gd name="connsiteY164" fmla="*/ 6477000 h 13444287"/>
                  <a:gd name="connsiteX165" fmla="*/ 9439894 w 12088748"/>
                  <a:gd name="connsiteY165" fmla="*/ 6781801 h 13444287"/>
                  <a:gd name="connsiteX166" fmla="*/ 9601819 w 12088748"/>
                  <a:gd name="connsiteY166" fmla="*/ 6815138 h 13444287"/>
                  <a:gd name="connsiteX167" fmla="*/ 9808987 w 12088748"/>
                  <a:gd name="connsiteY167" fmla="*/ 6629400 h 13444287"/>
                  <a:gd name="connsiteX168" fmla="*/ 9847088 w 12088748"/>
                  <a:gd name="connsiteY168" fmla="*/ 6727032 h 13444287"/>
                  <a:gd name="connsiteX169" fmla="*/ 9994726 w 12088748"/>
                  <a:gd name="connsiteY169" fmla="*/ 6650832 h 13444287"/>
                  <a:gd name="connsiteX170" fmla="*/ 9894713 w 12088748"/>
                  <a:gd name="connsiteY170" fmla="*/ 6888958 h 13444287"/>
                  <a:gd name="connsiteX171" fmla="*/ 10037588 w 12088748"/>
                  <a:gd name="connsiteY171" fmla="*/ 6831807 h 13444287"/>
                  <a:gd name="connsiteX172" fmla="*/ 10004251 w 12088748"/>
                  <a:gd name="connsiteY172" fmla="*/ 6919914 h 13444287"/>
                  <a:gd name="connsiteX173" fmla="*/ 10235232 w 12088748"/>
                  <a:gd name="connsiteY173" fmla="*/ 6917532 h 13444287"/>
                  <a:gd name="connsiteX174" fmla="*/ 10075687 w 12088748"/>
                  <a:gd name="connsiteY174" fmla="*/ 6972300 h 13444287"/>
                  <a:gd name="connsiteX175" fmla="*/ 9966151 w 12088748"/>
                  <a:gd name="connsiteY175" fmla="*/ 7029451 h 13444287"/>
                  <a:gd name="connsiteX176" fmla="*/ 9847088 w 12088748"/>
                  <a:gd name="connsiteY176" fmla="*/ 7143751 h 13444287"/>
                  <a:gd name="connsiteX177" fmla="*/ 9882806 w 12088748"/>
                  <a:gd name="connsiteY177" fmla="*/ 7203281 h 13444287"/>
                  <a:gd name="connsiteX178" fmla="*/ 9925669 w 12088748"/>
                  <a:gd name="connsiteY178" fmla="*/ 7253289 h 13444287"/>
                  <a:gd name="connsiteX179" fmla="*/ 10004251 w 12088748"/>
                  <a:gd name="connsiteY179" fmla="*/ 7219951 h 13444287"/>
                  <a:gd name="connsiteX180" fmla="*/ 10016156 w 12088748"/>
                  <a:gd name="connsiteY180" fmla="*/ 7281862 h 13444287"/>
                  <a:gd name="connsiteX181" fmla="*/ 10130457 w 12088748"/>
                  <a:gd name="connsiteY181" fmla="*/ 7143751 h 13444287"/>
                  <a:gd name="connsiteX182" fmla="*/ 10166176 w 12088748"/>
                  <a:gd name="connsiteY182" fmla="*/ 7289007 h 13444287"/>
                  <a:gd name="connsiteX183" fmla="*/ 10261426 w 12088748"/>
                  <a:gd name="connsiteY183" fmla="*/ 7172326 h 13444287"/>
                  <a:gd name="connsiteX184" fmla="*/ 10287619 w 12088748"/>
                  <a:gd name="connsiteY184" fmla="*/ 7334250 h 13444287"/>
                  <a:gd name="connsiteX185" fmla="*/ 10361437 w 12088748"/>
                  <a:gd name="connsiteY185" fmla="*/ 7410450 h 13444287"/>
                  <a:gd name="connsiteX186" fmla="*/ 10151887 w 12088748"/>
                  <a:gd name="connsiteY186" fmla="*/ 7524750 h 13444287"/>
                  <a:gd name="connsiteX187" fmla="*/ 10304288 w 12088748"/>
                  <a:gd name="connsiteY187" fmla="*/ 7674770 h 13444287"/>
                  <a:gd name="connsiteX188" fmla="*/ 10335244 w 12088748"/>
                  <a:gd name="connsiteY188" fmla="*/ 7577139 h 13444287"/>
                  <a:gd name="connsiteX189" fmla="*/ 10406680 w 12088748"/>
                  <a:gd name="connsiteY189" fmla="*/ 7665244 h 13444287"/>
                  <a:gd name="connsiteX190" fmla="*/ 10528126 w 12088748"/>
                  <a:gd name="connsiteY190" fmla="*/ 7624764 h 13444287"/>
                  <a:gd name="connsiteX191" fmla="*/ 10532887 w 12088748"/>
                  <a:gd name="connsiteY191" fmla="*/ 7710488 h 13444287"/>
                  <a:gd name="connsiteX192" fmla="*/ 10530506 w 12088748"/>
                  <a:gd name="connsiteY192" fmla="*/ 7808118 h 13444287"/>
                  <a:gd name="connsiteX193" fmla="*/ 10640043 w 12088748"/>
                  <a:gd name="connsiteY193" fmla="*/ 7770019 h 13444287"/>
                  <a:gd name="connsiteX194" fmla="*/ 10680526 w 12088748"/>
                  <a:gd name="connsiteY194" fmla="*/ 8008145 h 13444287"/>
                  <a:gd name="connsiteX195" fmla="*/ 10818637 w 12088748"/>
                  <a:gd name="connsiteY195" fmla="*/ 8039100 h 13444287"/>
                  <a:gd name="connsiteX196" fmla="*/ 10832925 w 12088748"/>
                  <a:gd name="connsiteY196" fmla="*/ 7748588 h 13444287"/>
                  <a:gd name="connsiteX197" fmla="*/ 10923413 w 12088748"/>
                  <a:gd name="connsiteY197" fmla="*/ 7724776 h 13444287"/>
                  <a:gd name="connsiteX198" fmla="*/ 10992469 w 12088748"/>
                  <a:gd name="connsiteY198" fmla="*/ 7553325 h 13444287"/>
                  <a:gd name="connsiteX199" fmla="*/ 10954369 w 12088748"/>
                  <a:gd name="connsiteY199" fmla="*/ 7424739 h 13444287"/>
                  <a:gd name="connsiteX200" fmla="*/ 10859119 w 12088748"/>
                  <a:gd name="connsiteY200" fmla="*/ 7412831 h 13444287"/>
                  <a:gd name="connsiteX201" fmla="*/ 10906743 w 12088748"/>
                  <a:gd name="connsiteY201" fmla="*/ 7293769 h 13444287"/>
                  <a:gd name="connsiteX202" fmla="*/ 10801969 w 12088748"/>
                  <a:gd name="connsiteY202" fmla="*/ 7222332 h 13444287"/>
                  <a:gd name="connsiteX203" fmla="*/ 10761487 w 12088748"/>
                  <a:gd name="connsiteY203" fmla="*/ 6991350 h 13444287"/>
                  <a:gd name="connsiteX204" fmla="*/ 10443987 w 12088748"/>
                  <a:gd name="connsiteY204" fmla="*/ 6953250 h 13444287"/>
                  <a:gd name="connsiteX205" fmla="*/ 10513838 w 12088748"/>
                  <a:gd name="connsiteY205" fmla="*/ 6848476 h 13444287"/>
                  <a:gd name="connsiteX206" fmla="*/ 10637663 w 12088748"/>
                  <a:gd name="connsiteY206" fmla="*/ 6829426 h 13444287"/>
                  <a:gd name="connsiteX207" fmla="*/ 10647187 w 12088748"/>
                  <a:gd name="connsiteY207" fmla="*/ 6743700 h 13444287"/>
                  <a:gd name="connsiteX208" fmla="*/ 10859912 w 12088748"/>
                  <a:gd name="connsiteY208" fmla="*/ 6832600 h 13444287"/>
                  <a:gd name="connsiteX209" fmla="*/ 10875787 w 12088748"/>
                  <a:gd name="connsiteY209" fmla="*/ 6610350 h 13444287"/>
                  <a:gd name="connsiteX210" fmla="*/ 10666237 w 12088748"/>
                  <a:gd name="connsiteY210" fmla="*/ 6705600 h 13444287"/>
                  <a:gd name="connsiteX211" fmla="*/ 10590037 w 12088748"/>
                  <a:gd name="connsiteY211" fmla="*/ 6477000 h 13444287"/>
                  <a:gd name="connsiteX212" fmla="*/ 10361437 w 12088748"/>
                  <a:gd name="connsiteY212" fmla="*/ 6686550 h 13444287"/>
                  <a:gd name="connsiteX213" fmla="*/ 10374138 w 12088748"/>
                  <a:gd name="connsiteY213" fmla="*/ 6521451 h 13444287"/>
                  <a:gd name="connsiteX214" fmla="*/ 10386837 w 12088748"/>
                  <a:gd name="connsiteY214" fmla="*/ 6397625 h 13444287"/>
                  <a:gd name="connsiteX215" fmla="*/ 10331672 w 12088748"/>
                  <a:gd name="connsiteY215" fmla="*/ 6369593 h 13444287"/>
                  <a:gd name="connsiteX216" fmla="*/ 10278888 w 12088748"/>
                  <a:gd name="connsiteY216" fmla="*/ 6384926 h 13444287"/>
                  <a:gd name="connsiteX217" fmla="*/ 10158237 w 12088748"/>
                  <a:gd name="connsiteY217" fmla="*/ 6169025 h 13444287"/>
                  <a:gd name="connsiteX218" fmla="*/ 10323338 w 12088748"/>
                  <a:gd name="connsiteY218" fmla="*/ 6207126 h 13444287"/>
                  <a:gd name="connsiteX219" fmla="*/ 10564638 w 12088748"/>
                  <a:gd name="connsiteY219" fmla="*/ 6207126 h 13444287"/>
                  <a:gd name="connsiteX220" fmla="*/ 10694812 w 12088748"/>
                  <a:gd name="connsiteY220" fmla="*/ 6067425 h 13444287"/>
                  <a:gd name="connsiteX221" fmla="*/ 10593213 w 12088748"/>
                  <a:gd name="connsiteY221" fmla="*/ 5956301 h 13444287"/>
                  <a:gd name="connsiteX222" fmla="*/ 10380487 w 12088748"/>
                  <a:gd name="connsiteY222" fmla="*/ 5908675 h 13444287"/>
                  <a:gd name="connsiteX223" fmla="*/ 10561462 w 12088748"/>
                  <a:gd name="connsiteY223" fmla="*/ 5778500 h 13444287"/>
                  <a:gd name="connsiteX224" fmla="*/ 10507488 w 12088748"/>
                  <a:gd name="connsiteY224" fmla="*/ 5661026 h 13444287"/>
                  <a:gd name="connsiteX225" fmla="*/ 10561463 w 12088748"/>
                  <a:gd name="connsiteY225" fmla="*/ 5540376 h 13444287"/>
                  <a:gd name="connsiteX226" fmla="*/ 10523362 w 12088748"/>
                  <a:gd name="connsiteY226" fmla="*/ 5537200 h 13444287"/>
                  <a:gd name="connsiteX227" fmla="*/ 10488438 w 12088748"/>
                  <a:gd name="connsiteY227" fmla="*/ 5461001 h 13444287"/>
                  <a:gd name="connsiteX228" fmla="*/ 10329687 w 12088748"/>
                  <a:gd name="connsiteY228" fmla="*/ 5308600 h 13444287"/>
                  <a:gd name="connsiteX229" fmla="*/ 10599563 w 12088748"/>
                  <a:gd name="connsiteY229" fmla="*/ 5413376 h 13444287"/>
                  <a:gd name="connsiteX230" fmla="*/ 10742437 w 12088748"/>
                  <a:gd name="connsiteY230" fmla="*/ 5372100 h 13444287"/>
                  <a:gd name="connsiteX231" fmla="*/ 10717038 w 12088748"/>
                  <a:gd name="connsiteY231" fmla="*/ 5619751 h 13444287"/>
                  <a:gd name="connsiteX232" fmla="*/ 10894837 w 12088748"/>
                  <a:gd name="connsiteY232" fmla="*/ 5657850 h 13444287"/>
                  <a:gd name="connsiteX233" fmla="*/ 10951988 w 12088748"/>
                  <a:gd name="connsiteY233" fmla="*/ 5483226 h 13444287"/>
                  <a:gd name="connsiteX234" fmla="*/ 10993262 w 12088748"/>
                  <a:gd name="connsiteY234" fmla="*/ 5254625 h 13444287"/>
                  <a:gd name="connsiteX235" fmla="*/ 10913888 w 12088748"/>
                  <a:gd name="connsiteY235" fmla="*/ 5051426 h 13444287"/>
                  <a:gd name="connsiteX236" fmla="*/ 10856737 w 12088748"/>
                  <a:gd name="connsiteY236" fmla="*/ 4953000 h 13444287"/>
                  <a:gd name="connsiteX237" fmla="*/ 10777363 w 12088748"/>
                  <a:gd name="connsiteY237" fmla="*/ 5070476 h 13444287"/>
                  <a:gd name="connsiteX238" fmla="*/ 10707513 w 12088748"/>
                  <a:gd name="connsiteY238" fmla="*/ 5029201 h 13444287"/>
                  <a:gd name="connsiteX239" fmla="*/ 10675763 w 12088748"/>
                  <a:gd name="connsiteY239" fmla="*/ 5149851 h 13444287"/>
                  <a:gd name="connsiteX240" fmla="*/ 10574162 w 12088748"/>
                  <a:gd name="connsiteY240" fmla="*/ 5153025 h 13444287"/>
                  <a:gd name="connsiteX241" fmla="*/ 10494787 w 12088748"/>
                  <a:gd name="connsiteY241" fmla="*/ 5010150 h 13444287"/>
                  <a:gd name="connsiteX242" fmla="*/ 10456687 w 12088748"/>
                  <a:gd name="connsiteY242" fmla="*/ 4857750 h 13444287"/>
                  <a:gd name="connsiteX243" fmla="*/ 10240787 w 12088748"/>
                  <a:gd name="connsiteY243" fmla="*/ 4860925 h 13444287"/>
                  <a:gd name="connsiteX244" fmla="*/ 10266187 w 12088748"/>
                  <a:gd name="connsiteY244" fmla="*/ 5086350 h 13444287"/>
                  <a:gd name="connsiteX245" fmla="*/ 10228088 w 12088748"/>
                  <a:gd name="connsiteY245" fmla="*/ 4892676 h 13444287"/>
                  <a:gd name="connsiteX246" fmla="*/ 10183637 w 12088748"/>
                  <a:gd name="connsiteY246" fmla="*/ 4905375 h 13444287"/>
                  <a:gd name="connsiteX247" fmla="*/ 10113787 w 12088748"/>
                  <a:gd name="connsiteY247" fmla="*/ 4794250 h 13444287"/>
                  <a:gd name="connsiteX248" fmla="*/ 10018538 w 12088748"/>
                  <a:gd name="connsiteY248" fmla="*/ 4864101 h 13444287"/>
                  <a:gd name="connsiteX249" fmla="*/ 9862962 w 12088748"/>
                  <a:gd name="connsiteY249" fmla="*/ 4991100 h 13444287"/>
                  <a:gd name="connsiteX250" fmla="*/ 10228087 w 12088748"/>
                  <a:gd name="connsiteY250" fmla="*/ 4657725 h 13444287"/>
                  <a:gd name="connsiteX251" fmla="*/ 10372550 w 12088748"/>
                  <a:gd name="connsiteY251" fmla="*/ 4567239 h 13444287"/>
                  <a:gd name="connsiteX252" fmla="*/ 10590037 w 12088748"/>
                  <a:gd name="connsiteY252" fmla="*/ 4514850 h 13444287"/>
                  <a:gd name="connsiteX253" fmla="*/ 10628138 w 12088748"/>
                  <a:gd name="connsiteY253" fmla="*/ 4394201 h 13444287"/>
                  <a:gd name="connsiteX254" fmla="*/ 10799588 w 12088748"/>
                  <a:gd name="connsiteY254" fmla="*/ 4267201 h 13444287"/>
                  <a:gd name="connsiteX255" fmla="*/ 10831337 w 12088748"/>
                  <a:gd name="connsiteY255" fmla="*/ 4013200 h 13444287"/>
                  <a:gd name="connsiteX256" fmla="*/ 10599562 w 12088748"/>
                  <a:gd name="connsiteY256" fmla="*/ 3930650 h 13444287"/>
                  <a:gd name="connsiteX257" fmla="*/ 10282063 w 12088748"/>
                  <a:gd name="connsiteY257" fmla="*/ 3883026 h 13444287"/>
                  <a:gd name="connsiteX258" fmla="*/ 10151887 w 12088748"/>
                  <a:gd name="connsiteY258" fmla="*/ 3943350 h 13444287"/>
                  <a:gd name="connsiteX259" fmla="*/ 10177288 w 12088748"/>
                  <a:gd name="connsiteY259" fmla="*/ 3778251 h 13444287"/>
                  <a:gd name="connsiteX260" fmla="*/ 10126488 w 12088748"/>
                  <a:gd name="connsiteY260" fmla="*/ 3603626 h 13444287"/>
                  <a:gd name="connsiteX261" fmla="*/ 10240787 w 12088748"/>
                  <a:gd name="connsiteY261" fmla="*/ 3641725 h 13444287"/>
                  <a:gd name="connsiteX262" fmla="*/ 10361438 w 12088748"/>
                  <a:gd name="connsiteY262" fmla="*/ 3533776 h 13444287"/>
                  <a:gd name="connsiteX263" fmla="*/ 10551938 w 12088748"/>
                  <a:gd name="connsiteY263" fmla="*/ 3594101 h 13444287"/>
                  <a:gd name="connsiteX264" fmla="*/ 10564638 w 12088748"/>
                  <a:gd name="connsiteY264" fmla="*/ 3409951 h 13444287"/>
                  <a:gd name="connsiteX265" fmla="*/ 10704337 w 12088748"/>
                  <a:gd name="connsiteY265" fmla="*/ 3448050 h 13444287"/>
                  <a:gd name="connsiteX266" fmla="*/ 10818637 w 12088748"/>
                  <a:gd name="connsiteY266" fmla="*/ 3143250 h 13444287"/>
                  <a:gd name="connsiteX267" fmla="*/ 10920238 w 12088748"/>
                  <a:gd name="connsiteY267" fmla="*/ 3232151 h 13444287"/>
                  <a:gd name="connsiteX268" fmla="*/ 11059937 w 12088748"/>
                  <a:gd name="connsiteY268" fmla="*/ 3216275 h 13444287"/>
                  <a:gd name="connsiteX269" fmla="*/ 11094862 w 12088748"/>
                  <a:gd name="connsiteY269" fmla="*/ 3441700 h 13444287"/>
                  <a:gd name="connsiteX270" fmla="*/ 11171063 w 12088748"/>
                  <a:gd name="connsiteY270" fmla="*/ 3184526 h 13444287"/>
                  <a:gd name="connsiteX271" fmla="*/ 11094863 w 12088748"/>
                  <a:gd name="connsiteY271" fmla="*/ 3098801 h 13444287"/>
                  <a:gd name="connsiteX272" fmla="*/ 11180587 w 12088748"/>
                  <a:gd name="connsiteY272" fmla="*/ 2844800 h 13444287"/>
                  <a:gd name="connsiteX273" fmla="*/ 10999613 w 12088748"/>
                  <a:gd name="connsiteY273" fmla="*/ 2921001 h 13444287"/>
                  <a:gd name="connsiteX274" fmla="*/ 10971037 w 12088748"/>
                  <a:gd name="connsiteY274" fmla="*/ 2851150 h 13444287"/>
                  <a:gd name="connsiteX275" fmla="*/ 10780537 w 12088748"/>
                  <a:gd name="connsiteY275" fmla="*/ 2647950 h 13444287"/>
                  <a:gd name="connsiteX276" fmla="*/ 10748788 w 12088748"/>
                  <a:gd name="connsiteY276" fmla="*/ 2463801 h 13444287"/>
                  <a:gd name="connsiteX277" fmla="*/ 10717038 w 12088748"/>
                  <a:gd name="connsiteY277" fmla="*/ 2368551 h 13444287"/>
                  <a:gd name="connsiteX278" fmla="*/ 10818637 w 12088748"/>
                  <a:gd name="connsiteY278" fmla="*/ 2266950 h 13444287"/>
                  <a:gd name="connsiteX279" fmla="*/ 11078988 w 12088748"/>
                  <a:gd name="connsiteY279" fmla="*/ 2032001 h 13444287"/>
                  <a:gd name="connsiteX280" fmla="*/ 11199637 w 12088748"/>
                  <a:gd name="connsiteY280" fmla="*/ 2051050 h 13444287"/>
                  <a:gd name="connsiteX281" fmla="*/ 11269488 w 12088748"/>
                  <a:gd name="connsiteY281" fmla="*/ 1962151 h 13444287"/>
                  <a:gd name="connsiteX282" fmla="*/ 11504437 w 12088748"/>
                  <a:gd name="connsiteY282" fmla="*/ 1854200 h 13444287"/>
                  <a:gd name="connsiteX283" fmla="*/ 11358388 w 12088748"/>
                  <a:gd name="connsiteY283" fmla="*/ 1784351 h 13444287"/>
                  <a:gd name="connsiteX284" fmla="*/ 11275837 w 12088748"/>
                  <a:gd name="connsiteY284" fmla="*/ 1638300 h 13444287"/>
                  <a:gd name="connsiteX285" fmla="*/ 11377437 w 12088748"/>
                  <a:gd name="connsiteY285" fmla="*/ 1212850 h 13444287"/>
                  <a:gd name="connsiteX286" fmla="*/ 11256787 w 12088748"/>
                  <a:gd name="connsiteY286" fmla="*/ 952500 h 13444287"/>
                  <a:gd name="connsiteX287" fmla="*/ 11478244 w 12088748"/>
                  <a:gd name="connsiteY287" fmla="*/ 1288256 h 13444287"/>
                  <a:gd name="connsiteX288" fmla="*/ 11562778 w 12088748"/>
                  <a:gd name="connsiteY288" fmla="*/ 1202281 h 13444287"/>
                  <a:gd name="connsiteX289" fmla="*/ 11655250 w 12088748"/>
                  <a:gd name="connsiteY289" fmla="*/ 1089025 h 13444287"/>
                  <a:gd name="connsiteX290" fmla="*/ 11891787 w 12088748"/>
                  <a:gd name="connsiteY290" fmla="*/ 1409700 h 13444287"/>
                  <a:gd name="connsiteX291" fmla="*/ 11946159 w 12088748"/>
                  <a:gd name="connsiteY291" fmla="*/ 1492793 h 13444287"/>
                  <a:gd name="connsiteX292" fmla="*/ 12088637 w 12088748"/>
                  <a:gd name="connsiteY292" fmla="*/ 1511301 h 13444287"/>
                  <a:gd name="connsiteX293" fmla="*/ 11923537 w 12088748"/>
                  <a:gd name="connsiteY293" fmla="*/ 1066801 h 13444287"/>
                  <a:gd name="connsiteX294" fmla="*/ 11910837 w 12088748"/>
                  <a:gd name="connsiteY294" fmla="*/ 850900 h 13444287"/>
                  <a:gd name="connsiteX295" fmla="*/ 11777487 w 12088748"/>
                  <a:gd name="connsiteY295" fmla="*/ 654050 h 13444287"/>
                  <a:gd name="connsiteX296" fmla="*/ 11752087 w 12088748"/>
                  <a:gd name="connsiteY296" fmla="*/ 381000 h 13444287"/>
                  <a:gd name="connsiteX297" fmla="*/ 11294887 w 12088748"/>
                  <a:gd name="connsiteY297" fmla="*/ 101601 h 13444287"/>
                  <a:gd name="connsiteX298" fmla="*/ 11180587 w 12088748"/>
                  <a:gd name="connsiteY298" fmla="*/ 0 h 13444287"/>
                  <a:gd name="connsiteX299" fmla="*/ 10434065 w 12088748"/>
                  <a:gd name="connsiteY299"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627137 w 12088748"/>
                  <a:gd name="connsiteY4" fmla="*/ 6381750 h 13444287"/>
                  <a:gd name="connsiteX5" fmla="*/ 2171128 w 12088748"/>
                  <a:gd name="connsiteY5" fmla="*/ 7484018 h 13444287"/>
                  <a:gd name="connsiteX6" fmla="*/ 2143743 w 12088748"/>
                  <a:gd name="connsiteY6" fmla="*/ 7560469 h 13444287"/>
                  <a:gd name="connsiteX7" fmla="*/ 1973484 w 12088748"/>
                  <a:gd name="connsiteY7" fmla="*/ 7636418 h 13444287"/>
                  <a:gd name="connsiteX8" fmla="*/ 1867519 w 12088748"/>
                  <a:gd name="connsiteY8" fmla="*/ 7774781 h 13444287"/>
                  <a:gd name="connsiteX9" fmla="*/ 1842515 w 12088748"/>
                  <a:gd name="connsiteY9" fmla="*/ 8017418 h 13444287"/>
                  <a:gd name="connsiteX10" fmla="*/ 1721072 w 12088748"/>
                  <a:gd name="connsiteY10" fmla="*/ 8081712 h 13444287"/>
                  <a:gd name="connsiteX11" fmla="*/ 1703212 w 12088748"/>
                  <a:gd name="connsiteY11" fmla="*/ 8224837 h 13444287"/>
                  <a:gd name="connsiteX12" fmla="*/ 1671065 w 12088748"/>
                  <a:gd name="connsiteY12" fmla="*/ 8443662 h 13444287"/>
                  <a:gd name="connsiteX13" fmla="*/ 1716309 w 12088748"/>
                  <a:gd name="connsiteY13" fmla="*/ 8586537 h 13444287"/>
                  <a:gd name="connsiteX14" fmla="*/ 1706784 w 12088748"/>
                  <a:gd name="connsiteY14" fmla="*/ 8705600 h 13444287"/>
                  <a:gd name="connsiteX15" fmla="*/ 1788937 w 12088748"/>
                  <a:gd name="connsiteY15" fmla="*/ 8896350 h 13444287"/>
                  <a:gd name="connsiteX16" fmla="*/ 1657969 w 12088748"/>
                  <a:gd name="connsiteY16" fmla="*/ 9346406 h 13444287"/>
                  <a:gd name="connsiteX17" fmla="*/ 1506759 w 12088748"/>
                  <a:gd name="connsiteY17" fmla="*/ 9431881 h 13444287"/>
                  <a:gd name="connsiteX18" fmla="*/ 1463897 w 12088748"/>
                  <a:gd name="connsiteY18" fmla="*/ 9615237 h 13444287"/>
                  <a:gd name="connsiteX19" fmla="*/ 1321022 w 12088748"/>
                  <a:gd name="connsiteY19" fmla="*/ 9681912 h 13444287"/>
                  <a:gd name="connsiteX20" fmla="*/ 1312687 w 12088748"/>
                  <a:gd name="connsiteY20" fmla="*/ 9772650 h 13444287"/>
                  <a:gd name="connsiteX21" fmla="*/ 1237678 w 12088748"/>
                  <a:gd name="connsiteY21" fmla="*/ 9903368 h 13444287"/>
                  <a:gd name="connsiteX22" fmla="*/ 1254347 w 12088748"/>
                  <a:gd name="connsiteY22" fmla="*/ 10084343 h 13444287"/>
                  <a:gd name="connsiteX23" fmla="*/ 1179337 w 12088748"/>
                  <a:gd name="connsiteY23" fmla="*/ 10248900 h 13444287"/>
                  <a:gd name="connsiteX24" fmla="*/ 932878 w 12088748"/>
                  <a:gd name="connsiteY24" fmla="*/ 10286750 h 13444287"/>
                  <a:gd name="connsiteX25" fmla="*/ 817387 w 12088748"/>
                  <a:gd name="connsiteY25" fmla="*/ 10401300 h 13444287"/>
                  <a:gd name="connsiteX26" fmla="*/ 678084 w 12088748"/>
                  <a:gd name="connsiteY26" fmla="*/ 10412956 h 13444287"/>
                  <a:gd name="connsiteX27" fmla="*/ 585215 w 12088748"/>
                  <a:gd name="connsiteY27" fmla="*/ 10477250 h 13444287"/>
                  <a:gd name="connsiteX28" fmla="*/ 497109 w 12088748"/>
                  <a:gd name="connsiteY28" fmla="*/ 10436768 h 13444287"/>
                  <a:gd name="connsiteX29" fmla="*/ 399478 w 12088748"/>
                  <a:gd name="connsiteY29" fmla="*/ 10443912 h 13444287"/>
                  <a:gd name="connsiteX30" fmla="*/ 301847 w 12088748"/>
                  <a:gd name="connsiteY30" fmla="*/ 10415337 h 13444287"/>
                  <a:gd name="connsiteX31" fmla="*/ 238743 w 12088748"/>
                  <a:gd name="connsiteY31" fmla="*/ 10467975 h 13444287"/>
                  <a:gd name="connsiteX32" fmla="*/ 17287 w 12088748"/>
                  <a:gd name="connsiteY32" fmla="*/ 10363200 h 13444287"/>
                  <a:gd name="connsiteX33" fmla="*/ 78009 w 12088748"/>
                  <a:gd name="connsiteY33" fmla="*/ 10541543 h 13444287"/>
                  <a:gd name="connsiteX34" fmla="*/ 11334 w 12088748"/>
                  <a:gd name="connsiteY34" fmla="*/ 10720137 h 13444287"/>
                  <a:gd name="connsiteX35" fmla="*/ 112537 w 12088748"/>
                  <a:gd name="connsiteY35" fmla="*/ 10989469 h 13444287"/>
                  <a:gd name="connsiteX36" fmla="*/ 8953 w 12088748"/>
                  <a:gd name="connsiteY36" fmla="*/ 11167812 h 13444287"/>
                  <a:gd name="connsiteX37" fmla="*/ 17287 w 12088748"/>
                  <a:gd name="connsiteY37" fmla="*/ 11353800 h 13444287"/>
                  <a:gd name="connsiteX38" fmla="*/ 158972 w 12088748"/>
                  <a:gd name="connsiteY38" fmla="*/ 11403556 h 13444287"/>
                  <a:gd name="connsiteX39" fmla="*/ 455437 w 12088748"/>
                  <a:gd name="connsiteY39" fmla="*/ 11430000 h 13444287"/>
                  <a:gd name="connsiteX40" fmla="*/ 623315 w 12088748"/>
                  <a:gd name="connsiteY40" fmla="*/ 11477375 h 13444287"/>
                  <a:gd name="connsiteX41" fmla="*/ 737615 w 12088748"/>
                  <a:gd name="connsiteY41" fmla="*/ 11422606 h 13444287"/>
                  <a:gd name="connsiteX42" fmla="*/ 912637 w 12088748"/>
                  <a:gd name="connsiteY42" fmla="*/ 11468100 h 13444287"/>
                  <a:gd name="connsiteX43" fmla="*/ 1078134 w 12088748"/>
                  <a:gd name="connsiteY43" fmla="*/ 11346406 h 13444287"/>
                  <a:gd name="connsiteX44" fmla="*/ 1155524 w 12088748"/>
                  <a:gd name="connsiteY44" fmla="*/ 11403807 h 13444287"/>
                  <a:gd name="connsiteX45" fmla="*/ 1294828 w 12088748"/>
                  <a:gd name="connsiteY45" fmla="*/ 11429750 h 13444287"/>
                  <a:gd name="connsiteX46" fmla="*/ 1466278 w 12088748"/>
                  <a:gd name="connsiteY46" fmla="*/ 11441656 h 13444287"/>
                  <a:gd name="connsiteX47" fmla="*/ 1552003 w 12088748"/>
                  <a:gd name="connsiteY47" fmla="*/ 11505950 h 13444287"/>
                  <a:gd name="connsiteX48" fmla="*/ 1652015 w 12088748"/>
                  <a:gd name="connsiteY48" fmla="*/ 11513093 h 13444287"/>
                  <a:gd name="connsiteX49" fmla="*/ 1731787 w 12088748"/>
                  <a:gd name="connsiteY49" fmla="*/ 11525250 h 13444287"/>
                  <a:gd name="connsiteX50" fmla="*/ 1659159 w 12088748"/>
                  <a:gd name="connsiteY50" fmla="*/ 11670256 h 13444287"/>
                  <a:gd name="connsiteX51" fmla="*/ 1693687 w 12088748"/>
                  <a:gd name="connsiteY51" fmla="*/ 11925300 h 13444287"/>
                  <a:gd name="connsiteX52" fmla="*/ 1871090 w 12088748"/>
                  <a:gd name="connsiteY52" fmla="*/ 12063162 h 13444287"/>
                  <a:gd name="connsiteX53" fmla="*/ 1993724 w 12088748"/>
                  <a:gd name="connsiteY53" fmla="*/ 11989594 h 13444287"/>
                  <a:gd name="connsiteX54" fmla="*/ 2066353 w 12088748"/>
                  <a:gd name="connsiteY54" fmla="*/ 12036968 h 13444287"/>
                  <a:gd name="connsiteX55" fmla="*/ 2142553 w 12088748"/>
                  <a:gd name="connsiteY55" fmla="*/ 11967912 h 13444287"/>
                  <a:gd name="connsiteX56" fmla="*/ 2242565 w 12088748"/>
                  <a:gd name="connsiteY56" fmla="*/ 11991725 h 13444287"/>
                  <a:gd name="connsiteX57" fmla="*/ 2473547 w 12088748"/>
                  <a:gd name="connsiteY57" fmla="*/ 11941718 h 13444287"/>
                  <a:gd name="connsiteX58" fmla="*/ 2524743 w 12088748"/>
                  <a:gd name="connsiteY58" fmla="*/ 11832431 h 13444287"/>
                  <a:gd name="connsiteX59" fmla="*/ 2893837 w 12088748"/>
                  <a:gd name="connsiteY59" fmla="*/ 11963400 h 13444287"/>
                  <a:gd name="connsiteX60" fmla="*/ 2983134 w 12088748"/>
                  <a:gd name="connsiteY60" fmla="*/ 11951243 h 13444287"/>
                  <a:gd name="connsiteX61" fmla="*/ 3084337 w 12088748"/>
                  <a:gd name="connsiteY61" fmla="*/ 12115800 h 13444287"/>
                  <a:gd name="connsiteX62" fmla="*/ 3323653 w 12088748"/>
                  <a:gd name="connsiteY62" fmla="*/ 12060781 h 13444287"/>
                  <a:gd name="connsiteX63" fmla="*/ 3433190 w 12088748"/>
                  <a:gd name="connsiteY63" fmla="*/ 12129837 h 13444287"/>
                  <a:gd name="connsiteX64" fmla="*/ 3586781 w 12088748"/>
                  <a:gd name="connsiteY64" fmla="*/ 12199144 h 13444287"/>
                  <a:gd name="connsiteX65" fmla="*/ 3522487 w 12088748"/>
                  <a:gd name="connsiteY65" fmla="*/ 12320588 h 13444287"/>
                  <a:gd name="connsiteX66" fmla="*/ 3607022 w 12088748"/>
                  <a:gd name="connsiteY66" fmla="*/ 12525125 h 13444287"/>
                  <a:gd name="connsiteX67" fmla="*/ 3560587 w 12088748"/>
                  <a:gd name="connsiteY67" fmla="*/ 12706350 h 13444287"/>
                  <a:gd name="connsiteX68" fmla="*/ 3545109 w 12088748"/>
                  <a:gd name="connsiteY68" fmla="*/ 12920412 h 13444287"/>
                  <a:gd name="connsiteX69" fmla="*/ 3636787 w 12088748"/>
                  <a:gd name="connsiteY69" fmla="*/ 13144500 h 13444287"/>
                  <a:gd name="connsiteX70" fmla="*/ 3922537 w 12088748"/>
                  <a:gd name="connsiteY70" fmla="*/ 13373100 h 13444287"/>
                  <a:gd name="connsiteX71" fmla="*/ 4514278 w 12088748"/>
                  <a:gd name="connsiteY71" fmla="*/ 13444287 h 13444287"/>
                  <a:gd name="connsiteX72" fmla="*/ 4549996 w 12088748"/>
                  <a:gd name="connsiteY72" fmla="*/ 13375230 h 13444287"/>
                  <a:gd name="connsiteX73" fmla="*/ 4208287 w 12088748"/>
                  <a:gd name="connsiteY73" fmla="*/ 13087350 h 13444287"/>
                  <a:gd name="connsiteX74" fmla="*/ 4635722 w 12088748"/>
                  <a:gd name="connsiteY74" fmla="*/ 13201400 h 13444287"/>
                  <a:gd name="connsiteX75" fmla="*/ 4951237 w 12088748"/>
                  <a:gd name="connsiteY75" fmla="*/ 13201650 h 13444287"/>
                  <a:gd name="connsiteX76" fmla="*/ 5052440 w 12088748"/>
                  <a:gd name="connsiteY76" fmla="*/ 12991850 h 13444287"/>
                  <a:gd name="connsiteX77" fmla="*/ 5011959 w 12088748"/>
                  <a:gd name="connsiteY77" fmla="*/ 12918031 h 13444287"/>
                  <a:gd name="connsiteX78" fmla="*/ 5008387 w 12088748"/>
                  <a:gd name="connsiteY78" fmla="*/ 12611100 h 13444287"/>
                  <a:gd name="connsiteX79" fmla="*/ 5084587 w 12088748"/>
                  <a:gd name="connsiteY79" fmla="*/ 12496800 h 13444287"/>
                  <a:gd name="connsiteX80" fmla="*/ 5046487 w 12088748"/>
                  <a:gd name="connsiteY80" fmla="*/ 12158663 h 13444287"/>
                  <a:gd name="connsiteX81" fmla="*/ 5375100 w 12088748"/>
                  <a:gd name="connsiteY81" fmla="*/ 12030075 h 13444287"/>
                  <a:gd name="connsiteX82" fmla="*/ 5656087 w 12088748"/>
                  <a:gd name="connsiteY82" fmla="*/ 12113420 h 13444287"/>
                  <a:gd name="connsiteX83" fmla="*/ 5541787 w 12088748"/>
                  <a:gd name="connsiteY83" fmla="*/ 11182350 h 13444287"/>
                  <a:gd name="connsiteX84" fmla="*/ 5602510 w 12088748"/>
                  <a:gd name="connsiteY84" fmla="*/ 10655843 h 13444287"/>
                  <a:gd name="connsiteX85" fmla="*/ 5485827 w 12088748"/>
                  <a:gd name="connsiteY85" fmla="*/ 10596312 h 13444287"/>
                  <a:gd name="connsiteX86" fmla="*/ 5602509 w 12088748"/>
                  <a:gd name="connsiteY86" fmla="*/ 10634413 h 13444287"/>
                  <a:gd name="connsiteX87" fmla="*/ 5628703 w 12088748"/>
                  <a:gd name="connsiteY87" fmla="*/ 10093868 h 13444287"/>
                  <a:gd name="connsiteX88" fmla="*/ 5715618 w 12088748"/>
                  <a:gd name="connsiteY88" fmla="*/ 9708356 h 13444287"/>
                  <a:gd name="connsiteX89" fmla="*/ 5847778 w 12088748"/>
                  <a:gd name="connsiteY89" fmla="*/ 9341393 h 13444287"/>
                  <a:gd name="connsiteX90" fmla="*/ 5938265 w 12088748"/>
                  <a:gd name="connsiteY90" fmla="*/ 9129462 h 13444287"/>
                  <a:gd name="connsiteX91" fmla="*/ 5776340 w 12088748"/>
                  <a:gd name="connsiteY91" fmla="*/ 9262812 h 13444287"/>
                  <a:gd name="connsiteX92" fmla="*/ 5940647 w 12088748"/>
                  <a:gd name="connsiteY92" fmla="*/ 9069931 h 13444287"/>
                  <a:gd name="connsiteX93" fmla="*/ 5972794 w 12088748"/>
                  <a:gd name="connsiteY93" fmla="*/ 8889207 h 13444287"/>
                  <a:gd name="connsiteX94" fmla="*/ 5976365 w 12088748"/>
                  <a:gd name="connsiteY94" fmla="*/ 9019924 h 13444287"/>
                  <a:gd name="connsiteX95" fmla="*/ 6458567 w 12088748"/>
                  <a:gd name="connsiteY95" fmla="*/ 8134350 h 13444287"/>
                  <a:gd name="connsiteX96" fmla="*/ 6221634 w 12088748"/>
                  <a:gd name="connsiteY96" fmla="*/ 8034088 h 13444287"/>
                  <a:gd name="connsiteX97" fmla="*/ 6443090 w 12088748"/>
                  <a:gd name="connsiteY97" fmla="*/ 8043612 h 13444287"/>
                  <a:gd name="connsiteX98" fmla="*/ 6713363 w 12088748"/>
                  <a:gd name="connsiteY98" fmla="*/ 8007893 h 13444287"/>
                  <a:gd name="connsiteX99" fmla="*/ 6872907 w 12088748"/>
                  <a:gd name="connsiteY99" fmla="*/ 7965031 h 13444287"/>
                  <a:gd name="connsiteX100" fmla="*/ 6802659 w 12088748"/>
                  <a:gd name="connsiteY100" fmla="*/ 7905500 h 13444287"/>
                  <a:gd name="connsiteX101" fmla="*/ 6894339 w 12088748"/>
                  <a:gd name="connsiteY101" fmla="*/ 7779544 h 13444287"/>
                  <a:gd name="connsiteX102" fmla="*/ 6997921 w 12088748"/>
                  <a:gd name="connsiteY102" fmla="*/ 7800725 h 13444287"/>
                  <a:gd name="connsiteX103" fmla="*/ 7034832 w 12088748"/>
                  <a:gd name="connsiteY103" fmla="*/ 7726908 h 13444287"/>
                  <a:gd name="connsiteX104" fmla="*/ 6961013 w 12088748"/>
                  <a:gd name="connsiteY104" fmla="*/ 7626893 h 13444287"/>
                  <a:gd name="connsiteX105" fmla="*/ 6927676 w 12088748"/>
                  <a:gd name="connsiteY105" fmla="*/ 7529262 h 13444287"/>
                  <a:gd name="connsiteX106" fmla="*/ 6837187 w 12088748"/>
                  <a:gd name="connsiteY106" fmla="*/ 7524750 h 13444287"/>
                  <a:gd name="connsiteX107" fmla="*/ 6763369 w 12088748"/>
                  <a:gd name="connsiteY107" fmla="*/ 7607843 h 13444287"/>
                  <a:gd name="connsiteX108" fmla="*/ 6627637 w 12088748"/>
                  <a:gd name="connsiteY108" fmla="*/ 7620000 h 13444287"/>
                  <a:gd name="connsiteX109" fmla="*/ 6687169 w 12088748"/>
                  <a:gd name="connsiteY109" fmla="*/ 7550693 h 13444287"/>
                  <a:gd name="connsiteX110" fmla="*/ 6699076 w 12088748"/>
                  <a:gd name="connsiteY110" fmla="*/ 7462587 h 13444287"/>
                  <a:gd name="connsiteX111" fmla="*/ 6720506 w 12088748"/>
                  <a:gd name="connsiteY111" fmla="*/ 7400674 h 13444287"/>
                  <a:gd name="connsiteX112" fmla="*/ 6684787 w 12088748"/>
                  <a:gd name="connsiteY112" fmla="*/ 7334250 h 13444287"/>
                  <a:gd name="connsiteX113" fmla="*/ 6620494 w 12088748"/>
                  <a:gd name="connsiteY113" fmla="*/ 7364956 h 13444287"/>
                  <a:gd name="connsiteX114" fmla="*/ 6618112 w 12088748"/>
                  <a:gd name="connsiteY114" fmla="*/ 7284244 h 13444287"/>
                  <a:gd name="connsiteX115" fmla="*/ 6837188 w 12088748"/>
                  <a:gd name="connsiteY115" fmla="*/ 7176837 h 13444287"/>
                  <a:gd name="connsiteX116" fmla="*/ 6801469 w 12088748"/>
                  <a:gd name="connsiteY116" fmla="*/ 7022056 h 13444287"/>
                  <a:gd name="connsiteX117" fmla="*/ 6877669 w 12088748"/>
                  <a:gd name="connsiteY117" fmla="*/ 7005387 h 13444287"/>
                  <a:gd name="connsiteX118" fmla="*/ 6856237 w 12088748"/>
                  <a:gd name="connsiteY118" fmla="*/ 6915150 h 13444287"/>
                  <a:gd name="connsiteX119" fmla="*/ 6961013 w 12088748"/>
                  <a:gd name="connsiteY119" fmla="*/ 6917281 h 13444287"/>
                  <a:gd name="connsiteX120" fmla="*/ 7003876 w 12088748"/>
                  <a:gd name="connsiteY120" fmla="*/ 6836318 h 13444287"/>
                  <a:gd name="connsiteX121" fmla="*/ 7106269 w 12088748"/>
                  <a:gd name="connsiteY121" fmla="*/ 6869656 h 13444287"/>
                  <a:gd name="connsiteX122" fmla="*/ 7180088 w 12088748"/>
                  <a:gd name="connsiteY122" fmla="*/ 6972050 h 13444287"/>
                  <a:gd name="connsiteX123" fmla="*/ 7246763 w 12088748"/>
                  <a:gd name="connsiteY123" fmla="*/ 6912518 h 13444287"/>
                  <a:gd name="connsiteX124" fmla="*/ 7187232 w 12088748"/>
                  <a:gd name="connsiteY124" fmla="*/ 6776787 h 13444287"/>
                  <a:gd name="connsiteX125" fmla="*/ 7244381 w 12088748"/>
                  <a:gd name="connsiteY125" fmla="*/ 6829424 h 13444287"/>
                  <a:gd name="connsiteX126" fmla="*/ 7361063 w 12088748"/>
                  <a:gd name="connsiteY126" fmla="*/ 6867275 h 13444287"/>
                  <a:gd name="connsiteX127" fmla="*/ 7434882 w 12088748"/>
                  <a:gd name="connsiteY127" fmla="*/ 6938964 h 13444287"/>
                  <a:gd name="connsiteX128" fmla="*/ 7403926 w 12088748"/>
                  <a:gd name="connsiteY128" fmla="*/ 7077076 h 13444287"/>
                  <a:gd name="connsiteX129" fmla="*/ 7475363 w 12088748"/>
                  <a:gd name="connsiteY129" fmla="*/ 7041357 h 13444287"/>
                  <a:gd name="connsiteX130" fmla="*/ 7465837 w 12088748"/>
                  <a:gd name="connsiteY130" fmla="*/ 7010400 h 13444287"/>
                  <a:gd name="connsiteX131" fmla="*/ 7542038 w 12088748"/>
                  <a:gd name="connsiteY131" fmla="*/ 7096126 h 13444287"/>
                  <a:gd name="connsiteX132" fmla="*/ 7477744 w 12088748"/>
                  <a:gd name="connsiteY132" fmla="*/ 7177089 h 13444287"/>
                  <a:gd name="connsiteX133" fmla="*/ 7542037 w 12088748"/>
                  <a:gd name="connsiteY133" fmla="*/ 7258050 h 13444287"/>
                  <a:gd name="connsiteX134" fmla="*/ 7468219 w 12088748"/>
                  <a:gd name="connsiteY134" fmla="*/ 7277101 h 13444287"/>
                  <a:gd name="connsiteX135" fmla="*/ 7375351 w 12088748"/>
                  <a:gd name="connsiteY135" fmla="*/ 7229476 h 13444287"/>
                  <a:gd name="connsiteX136" fmla="*/ 7327726 w 12088748"/>
                  <a:gd name="connsiteY136" fmla="*/ 7339014 h 13444287"/>
                  <a:gd name="connsiteX137" fmla="*/ 7403926 w 12088748"/>
                  <a:gd name="connsiteY137" fmla="*/ 7358064 h 13444287"/>
                  <a:gd name="connsiteX138" fmla="*/ 7458694 w 12088748"/>
                  <a:gd name="connsiteY138" fmla="*/ 7417595 h 13444287"/>
                  <a:gd name="connsiteX139" fmla="*/ 7484888 w 12088748"/>
                  <a:gd name="connsiteY139" fmla="*/ 7448300 h 13444287"/>
                  <a:gd name="connsiteX140" fmla="*/ 7505128 w 12088748"/>
                  <a:gd name="connsiteY140" fmla="*/ 7400673 h 13444287"/>
                  <a:gd name="connsiteX141" fmla="*/ 7563469 w 12088748"/>
                  <a:gd name="connsiteY141" fmla="*/ 7462839 h 13444287"/>
                  <a:gd name="connsiteX142" fmla="*/ 7656338 w 12088748"/>
                  <a:gd name="connsiteY142" fmla="*/ 7548564 h 13444287"/>
                  <a:gd name="connsiteX143" fmla="*/ 7656338 w 12088748"/>
                  <a:gd name="connsiteY143" fmla="*/ 7443789 h 13444287"/>
                  <a:gd name="connsiteX144" fmla="*/ 7830168 w 12088748"/>
                  <a:gd name="connsiteY144" fmla="*/ 7539038 h 13444287"/>
                  <a:gd name="connsiteX145" fmla="*/ 7723013 w 12088748"/>
                  <a:gd name="connsiteY145" fmla="*/ 7303295 h 13444287"/>
                  <a:gd name="connsiteX146" fmla="*/ 7725394 w 12088748"/>
                  <a:gd name="connsiteY146" fmla="*/ 7167564 h 13444287"/>
                  <a:gd name="connsiteX147" fmla="*/ 7630144 w 12088748"/>
                  <a:gd name="connsiteY147" fmla="*/ 7138989 h 13444287"/>
                  <a:gd name="connsiteX148" fmla="*/ 7694437 w 12088748"/>
                  <a:gd name="connsiteY148" fmla="*/ 6972300 h 13444287"/>
                  <a:gd name="connsiteX149" fmla="*/ 8392144 w 12088748"/>
                  <a:gd name="connsiteY149" fmla="*/ 6586539 h 13444287"/>
                  <a:gd name="connsiteX150" fmla="*/ 8720757 w 12088748"/>
                  <a:gd name="connsiteY150" fmla="*/ 6524626 h 13444287"/>
                  <a:gd name="connsiteX151" fmla="*/ 8739807 w 12088748"/>
                  <a:gd name="connsiteY151" fmla="*/ 6629401 h 13444287"/>
                  <a:gd name="connsiteX152" fmla="*/ 8813626 w 12088748"/>
                  <a:gd name="connsiteY152" fmla="*/ 6634164 h 13444287"/>
                  <a:gd name="connsiteX153" fmla="*/ 8789812 w 12088748"/>
                  <a:gd name="connsiteY153" fmla="*/ 6481762 h 13444287"/>
                  <a:gd name="connsiteX154" fmla="*/ 9332737 w 12088748"/>
                  <a:gd name="connsiteY154" fmla="*/ 6477000 h 13444287"/>
                  <a:gd name="connsiteX155" fmla="*/ 9520856 w 12088748"/>
                  <a:gd name="connsiteY155" fmla="*/ 6426993 h 13444287"/>
                  <a:gd name="connsiteX156" fmla="*/ 9647062 w 12088748"/>
                  <a:gd name="connsiteY156" fmla="*/ 6231731 h 13444287"/>
                  <a:gd name="connsiteX157" fmla="*/ 9923287 w 12088748"/>
                  <a:gd name="connsiteY157" fmla="*/ 6267450 h 13444287"/>
                  <a:gd name="connsiteX158" fmla="*/ 9887569 w 12088748"/>
                  <a:gd name="connsiteY158" fmla="*/ 6353176 h 13444287"/>
                  <a:gd name="connsiteX159" fmla="*/ 9744694 w 12088748"/>
                  <a:gd name="connsiteY159" fmla="*/ 6367464 h 13444287"/>
                  <a:gd name="connsiteX160" fmla="*/ 9813749 w 12088748"/>
                  <a:gd name="connsiteY160" fmla="*/ 6422231 h 13444287"/>
                  <a:gd name="connsiteX161" fmla="*/ 9682782 w 12088748"/>
                  <a:gd name="connsiteY161" fmla="*/ 6450807 h 13444287"/>
                  <a:gd name="connsiteX162" fmla="*/ 9556576 w 12088748"/>
                  <a:gd name="connsiteY162" fmla="*/ 6441282 h 13444287"/>
                  <a:gd name="connsiteX163" fmla="*/ 9470850 w 12088748"/>
                  <a:gd name="connsiteY163" fmla="*/ 6477000 h 13444287"/>
                  <a:gd name="connsiteX164" fmla="*/ 9439894 w 12088748"/>
                  <a:gd name="connsiteY164" fmla="*/ 6781801 h 13444287"/>
                  <a:gd name="connsiteX165" fmla="*/ 9601819 w 12088748"/>
                  <a:gd name="connsiteY165" fmla="*/ 6815138 h 13444287"/>
                  <a:gd name="connsiteX166" fmla="*/ 9808987 w 12088748"/>
                  <a:gd name="connsiteY166" fmla="*/ 6629400 h 13444287"/>
                  <a:gd name="connsiteX167" fmla="*/ 9847088 w 12088748"/>
                  <a:gd name="connsiteY167" fmla="*/ 6727032 h 13444287"/>
                  <a:gd name="connsiteX168" fmla="*/ 9994726 w 12088748"/>
                  <a:gd name="connsiteY168" fmla="*/ 6650832 h 13444287"/>
                  <a:gd name="connsiteX169" fmla="*/ 9894713 w 12088748"/>
                  <a:gd name="connsiteY169" fmla="*/ 6888958 h 13444287"/>
                  <a:gd name="connsiteX170" fmla="*/ 10037588 w 12088748"/>
                  <a:gd name="connsiteY170" fmla="*/ 6831807 h 13444287"/>
                  <a:gd name="connsiteX171" fmla="*/ 10004251 w 12088748"/>
                  <a:gd name="connsiteY171" fmla="*/ 6919914 h 13444287"/>
                  <a:gd name="connsiteX172" fmla="*/ 10235232 w 12088748"/>
                  <a:gd name="connsiteY172" fmla="*/ 6917532 h 13444287"/>
                  <a:gd name="connsiteX173" fmla="*/ 10075687 w 12088748"/>
                  <a:gd name="connsiteY173" fmla="*/ 6972300 h 13444287"/>
                  <a:gd name="connsiteX174" fmla="*/ 9966151 w 12088748"/>
                  <a:gd name="connsiteY174" fmla="*/ 7029451 h 13444287"/>
                  <a:gd name="connsiteX175" fmla="*/ 9847088 w 12088748"/>
                  <a:gd name="connsiteY175" fmla="*/ 7143751 h 13444287"/>
                  <a:gd name="connsiteX176" fmla="*/ 9882806 w 12088748"/>
                  <a:gd name="connsiteY176" fmla="*/ 7203281 h 13444287"/>
                  <a:gd name="connsiteX177" fmla="*/ 9925669 w 12088748"/>
                  <a:gd name="connsiteY177" fmla="*/ 7253289 h 13444287"/>
                  <a:gd name="connsiteX178" fmla="*/ 10004251 w 12088748"/>
                  <a:gd name="connsiteY178" fmla="*/ 7219951 h 13444287"/>
                  <a:gd name="connsiteX179" fmla="*/ 10016156 w 12088748"/>
                  <a:gd name="connsiteY179" fmla="*/ 7281862 h 13444287"/>
                  <a:gd name="connsiteX180" fmla="*/ 10130457 w 12088748"/>
                  <a:gd name="connsiteY180" fmla="*/ 7143751 h 13444287"/>
                  <a:gd name="connsiteX181" fmla="*/ 10166176 w 12088748"/>
                  <a:gd name="connsiteY181" fmla="*/ 7289007 h 13444287"/>
                  <a:gd name="connsiteX182" fmla="*/ 10261426 w 12088748"/>
                  <a:gd name="connsiteY182" fmla="*/ 7172326 h 13444287"/>
                  <a:gd name="connsiteX183" fmla="*/ 10287619 w 12088748"/>
                  <a:gd name="connsiteY183" fmla="*/ 7334250 h 13444287"/>
                  <a:gd name="connsiteX184" fmla="*/ 10361437 w 12088748"/>
                  <a:gd name="connsiteY184" fmla="*/ 7410450 h 13444287"/>
                  <a:gd name="connsiteX185" fmla="*/ 10151887 w 12088748"/>
                  <a:gd name="connsiteY185" fmla="*/ 7524750 h 13444287"/>
                  <a:gd name="connsiteX186" fmla="*/ 10304288 w 12088748"/>
                  <a:gd name="connsiteY186" fmla="*/ 7674770 h 13444287"/>
                  <a:gd name="connsiteX187" fmla="*/ 10335244 w 12088748"/>
                  <a:gd name="connsiteY187" fmla="*/ 7577139 h 13444287"/>
                  <a:gd name="connsiteX188" fmla="*/ 10406680 w 12088748"/>
                  <a:gd name="connsiteY188" fmla="*/ 7665244 h 13444287"/>
                  <a:gd name="connsiteX189" fmla="*/ 10528126 w 12088748"/>
                  <a:gd name="connsiteY189" fmla="*/ 7624764 h 13444287"/>
                  <a:gd name="connsiteX190" fmla="*/ 10532887 w 12088748"/>
                  <a:gd name="connsiteY190" fmla="*/ 7710488 h 13444287"/>
                  <a:gd name="connsiteX191" fmla="*/ 10530506 w 12088748"/>
                  <a:gd name="connsiteY191" fmla="*/ 7808118 h 13444287"/>
                  <a:gd name="connsiteX192" fmla="*/ 10640043 w 12088748"/>
                  <a:gd name="connsiteY192" fmla="*/ 7770019 h 13444287"/>
                  <a:gd name="connsiteX193" fmla="*/ 10680526 w 12088748"/>
                  <a:gd name="connsiteY193" fmla="*/ 8008145 h 13444287"/>
                  <a:gd name="connsiteX194" fmla="*/ 10818637 w 12088748"/>
                  <a:gd name="connsiteY194" fmla="*/ 8039100 h 13444287"/>
                  <a:gd name="connsiteX195" fmla="*/ 10832925 w 12088748"/>
                  <a:gd name="connsiteY195" fmla="*/ 7748588 h 13444287"/>
                  <a:gd name="connsiteX196" fmla="*/ 10923413 w 12088748"/>
                  <a:gd name="connsiteY196" fmla="*/ 7724776 h 13444287"/>
                  <a:gd name="connsiteX197" fmla="*/ 10992469 w 12088748"/>
                  <a:gd name="connsiteY197" fmla="*/ 7553325 h 13444287"/>
                  <a:gd name="connsiteX198" fmla="*/ 10954369 w 12088748"/>
                  <a:gd name="connsiteY198" fmla="*/ 7424739 h 13444287"/>
                  <a:gd name="connsiteX199" fmla="*/ 10859119 w 12088748"/>
                  <a:gd name="connsiteY199" fmla="*/ 7412831 h 13444287"/>
                  <a:gd name="connsiteX200" fmla="*/ 10906743 w 12088748"/>
                  <a:gd name="connsiteY200" fmla="*/ 7293769 h 13444287"/>
                  <a:gd name="connsiteX201" fmla="*/ 10801969 w 12088748"/>
                  <a:gd name="connsiteY201" fmla="*/ 7222332 h 13444287"/>
                  <a:gd name="connsiteX202" fmla="*/ 10761487 w 12088748"/>
                  <a:gd name="connsiteY202" fmla="*/ 6991350 h 13444287"/>
                  <a:gd name="connsiteX203" fmla="*/ 10443987 w 12088748"/>
                  <a:gd name="connsiteY203" fmla="*/ 6953250 h 13444287"/>
                  <a:gd name="connsiteX204" fmla="*/ 10513838 w 12088748"/>
                  <a:gd name="connsiteY204" fmla="*/ 6848476 h 13444287"/>
                  <a:gd name="connsiteX205" fmla="*/ 10637663 w 12088748"/>
                  <a:gd name="connsiteY205" fmla="*/ 6829426 h 13444287"/>
                  <a:gd name="connsiteX206" fmla="*/ 10647187 w 12088748"/>
                  <a:gd name="connsiteY206" fmla="*/ 6743700 h 13444287"/>
                  <a:gd name="connsiteX207" fmla="*/ 10859912 w 12088748"/>
                  <a:gd name="connsiteY207" fmla="*/ 6832600 h 13444287"/>
                  <a:gd name="connsiteX208" fmla="*/ 10875787 w 12088748"/>
                  <a:gd name="connsiteY208" fmla="*/ 6610350 h 13444287"/>
                  <a:gd name="connsiteX209" fmla="*/ 10666237 w 12088748"/>
                  <a:gd name="connsiteY209" fmla="*/ 6705600 h 13444287"/>
                  <a:gd name="connsiteX210" fmla="*/ 10590037 w 12088748"/>
                  <a:gd name="connsiteY210" fmla="*/ 6477000 h 13444287"/>
                  <a:gd name="connsiteX211" fmla="*/ 10361437 w 12088748"/>
                  <a:gd name="connsiteY211" fmla="*/ 6686550 h 13444287"/>
                  <a:gd name="connsiteX212" fmla="*/ 10374138 w 12088748"/>
                  <a:gd name="connsiteY212" fmla="*/ 6521451 h 13444287"/>
                  <a:gd name="connsiteX213" fmla="*/ 10386837 w 12088748"/>
                  <a:gd name="connsiteY213" fmla="*/ 6397625 h 13444287"/>
                  <a:gd name="connsiteX214" fmla="*/ 10331672 w 12088748"/>
                  <a:gd name="connsiteY214" fmla="*/ 6369593 h 13444287"/>
                  <a:gd name="connsiteX215" fmla="*/ 10278888 w 12088748"/>
                  <a:gd name="connsiteY215" fmla="*/ 6384926 h 13444287"/>
                  <a:gd name="connsiteX216" fmla="*/ 10158237 w 12088748"/>
                  <a:gd name="connsiteY216" fmla="*/ 6169025 h 13444287"/>
                  <a:gd name="connsiteX217" fmla="*/ 10323338 w 12088748"/>
                  <a:gd name="connsiteY217" fmla="*/ 6207126 h 13444287"/>
                  <a:gd name="connsiteX218" fmla="*/ 10564638 w 12088748"/>
                  <a:gd name="connsiteY218" fmla="*/ 6207126 h 13444287"/>
                  <a:gd name="connsiteX219" fmla="*/ 10694812 w 12088748"/>
                  <a:gd name="connsiteY219" fmla="*/ 6067425 h 13444287"/>
                  <a:gd name="connsiteX220" fmla="*/ 10593213 w 12088748"/>
                  <a:gd name="connsiteY220" fmla="*/ 5956301 h 13444287"/>
                  <a:gd name="connsiteX221" fmla="*/ 10380487 w 12088748"/>
                  <a:gd name="connsiteY221" fmla="*/ 5908675 h 13444287"/>
                  <a:gd name="connsiteX222" fmla="*/ 10561462 w 12088748"/>
                  <a:gd name="connsiteY222" fmla="*/ 5778500 h 13444287"/>
                  <a:gd name="connsiteX223" fmla="*/ 10507488 w 12088748"/>
                  <a:gd name="connsiteY223" fmla="*/ 5661026 h 13444287"/>
                  <a:gd name="connsiteX224" fmla="*/ 10561463 w 12088748"/>
                  <a:gd name="connsiteY224" fmla="*/ 5540376 h 13444287"/>
                  <a:gd name="connsiteX225" fmla="*/ 10523362 w 12088748"/>
                  <a:gd name="connsiteY225" fmla="*/ 5537200 h 13444287"/>
                  <a:gd name="connsiteX226" fmla="*/ 10488438 w 12088748"/>
                  <a:gd name="connsiteY226" fmla="*/ 5461001 h 13444287"/>
                  <a:gd name="connsiteX227" fmla="*/ 10329687 w 12088748"/>
                  <a:gd name="connsiteY227" fmla="*/ 5308600 h 13444287"/>
                  <a:gd name="connsiteX228" fmla="*/ 10599563 w 12088748"/>
                  <a:gd name="connsiteY228" fmla="*/ 5413376 h 13444287"/>
                  <a:gd name="connsiteX229" fmla="*/ 10742437 w 12088748"/>
                  <a:gd name="connsiteY229" fmla="*/ 5372100 h 13444287"/>
                  <a:gd name="connsiteX230" fmla="*/ 10717038 w 12088748"/>
                  <a:gd name="connsiteY230" fmla="*/ 5619751 h 13444287"/>
                  <a:gd name="connsiteX231" fmla="*/ 10894837 w 12088748"/>
                  <a:gd name="connsiteY231" fmla="*/ 5657850 h 13444287"/>
                  <a:gd name="connsiteX232" fmla="*/ 10951988 w 12088748"/>
                  <a:gd name="connsiteY232" fmla="*/ 5483226 h 13444287"/>
                  <a:gd name="connsiteX233" fmla="*/ 10993262 w 12088748"/>
                  <a:gd name="connsiteY233" fmla="*/ 5254625 h 13444287"/>
                  <a:gd name="connsiteX234" fmla="*/ 10913888 w 12088748"/>
                  <a:gd name="connsiteY234" fmla="*/ 5051426 h 13444287"/>
                  <a:gd name="connsiteX235" fmla="*/ 10856737 w 12088748"/>
                  <a:gd name="connsiteY235" fmla="*/ 4953000 h 13444287"/>
                  <a:gd name="connsiteX236" fmla="*/ 10777363 w 12088748"/>
                  <a:gd name="connsiteY236" fmla="*/ 5070476 h 13444287"/>
                  <a:gd name="connsiteX237" fmla="*/ 10707513 w 12088748"/>
                  <a:gd name="connsiteY237" fmla="*/ 5029201 h 13444287"/>
                  <a:gd name="connsiteX238" fmla="*/ 10675763 w 12088748"/>
                  <a:gd name="connsiteY238" fmla="*/ 5149851 h 13444287"/>
                  <a:gd name="connsiteX239" fmla="*/ 10574162 w 12088748"/>
                  <a:gd name="connsiteY239" fmla="*/ 5153025 h 13444287"/>
                  <a:gd name="connsiteX240" fmla="*/ 10494787 w 12088748"/>
                  <a:gd name="connsiteY240" fmla="*/ 5010150 h 13444287"/>
                  <a:gd name="connsiteX241" fmla="*/ 10456687 w 12088748"/>
                  <a:gd name="connsiteY241" fmla="*/ 4857750 h 13444287"/>
                  <a:gd name="connsiteX242" fmla="*/ 10240787 w 12088748"/>
                  <a:gd name="connsiteY242" fmla="*/ 4860925 h 13444287"/>
                  <a:gd name="connsiteX243" fmla="*/ 10266187 w 12088748"/>
                  <a:gd name="connsiteY243" fmla="*/ 5086350 h 13444287"/>
                  <a:gd name="connsiteX244" fmla="*/ 10228088 w 12088748"/>
                  <a:gd name="connsiteY244" fmla="*/ 4892676 h 13444287"/>
                  <a:gd name="connsiteX245" fmla="*/ 10183637 w 12088748"/>
                  <a:gd name="connsiteY245" fmla="*/ 4905375 h 13444287"/>
                  <a:gd name="connsiteX246" fmla="*/ 10113787 w 12088748"/>
                  <a:gd name="connsiteY246" fmla="*/ 4794250 h 13444287"/>
                  <a:gd name="connsiteX247" fmla="*/ 10018538 w 12088748"/>
                  <a:gd name="connsiteY247" fmla="*/ 4864101 h 13444287"/>
                  <a:gd name="connsiteX248" fmla="*/ 9862962 w 12088748"/>
                  <a:gd name="connsiteY248" fmla="*/ 4991100 h 13444287"/>
                  <a:gd name="connsiteX249" fmla="*/ 10228087 w 12088748"/>
                  <a:gd name="connsiteY249" fmla="*/ 4657725 h 13444287"/>
                  <a:gd name="connsiteX250" fmla="*/ 10372550 w 12088748"/>
                  <a:gd name="connsiteY250" fmla="*/ 4567239 h 13444287"/>
                  <a:gd name="connsiteX251" fmla="*/ 10590037 w 12088748"/>
                  <a:gd name="connsiteY251" fmla="*/ 4514850 h 13444287"/>
                  <a:gd name="connsiteX252" fmla="*/ 10628138 w 12088748"/>
                  <a:gd name="connsiteY252" fmla="*/ 4394201 h 13444287"/>
                  <a:gd name="connsiteX253" fmla="*/ 10799588 w 12088748"/>
                  <a:gd name="connsiteY253" fmla="*/ 4267201 h 13444287"/>
                  <a:gd name="connsiteX254" fmla="*/ 10831337 w 12088748"/>
                  <a:gd name="connsiteY254" fmla="*/ 4013200 h 13444287"/>
                  <a:gd name="connsiteX255" fmla="*/ 10599562 w 12088748"/>
                  <a:gd name="connsiteY255" fmla="*/ 3930650 h 13444287"/>
                  <a:gd name="connsiteX256" fmla="*/ 10282063 w 12088748"/>
                  <a:gd name="connsiteY256" fmla="*/ 3883026 h 13444287"/>
                  <a:gd name="connsiteX257" fmla="*/ 10151887 w 12088748"/>
                  <a:gd name="connsiteY257" fmla="*/ 3943350 h 13444287"/>
                  <a:gd name="connsiteX258" fmla="*/ 10177288 w 12088748"/>
                  <a:gd name="connsiteY258" fmla="*/ 3778251 h 13444287"/>
                  <a:gd name="connsiteX259" fmla="*/ 10126488 w 12088748"/>
                  <a:gd name="connsiteY259" fmla="*/ 3603626 h 13444287"/>
                  <a:gd name="connsiteX260" fmla="*/ 10240787 w 12088748"/>
                  <a:gd name="connsiteY260" fmla="*/ 3641725 h 13444287"/>
                  <a:gd name="connsiteX261" fmla="*/ 10361438 w 12088748"/>
                  <a:gd name="connsiteY261" fmla="*/ 3533776 h 13444287"/>
                  <a:gd name="connsiteX262" fmla="*/ 10551938 w 12088748"/>
                  <a:gd name="connsiteY262" fmla="*/ 3594101 h 13444287"/>
                  <a:gd name="connsiteX263" fmla="*/ 10564638 w 12088748"/>
                  <a:gd name="connsiteY263" fmla="*/ 3409951 h 13444287"/>
                  <a:gd name="connsiteX264" fmla="*/ 10704337 w 12088748"/>
                  <a:gd name="connsiteY264" fmla="*/ 3448050 h 13444287"/>
                  <a:gd name="connsiteX265" fmla="*/ 10818637 w 12088748"/>
                  <a:gd name="connsiteY265" fmla="*/ 3143250 h 13444287"/>
                  <a:gd name="connsiteX266" fmla="*/ 10920238 w 12088748"/>
                  <a:gd name="connsiteY266" fmla="*/ 3232151 h 13444287"/>
                  <a:gd name="connsiteX267" fmla="*/ 11059937 w 12088748"/>
                  <a:gd name="connsiteY267" fmla="*/ 3216275 h 13444287"/>
                  <a:gd name="connsiteX268" fmla="*/ 11094862 w 12088748"/>
                  <a:gd name="connsiteY268" fmla="*/ 3441700 h 13444287"/>
                  <a:gd name="connsiteX269" fmla="*/ 11171063 w 12088748"/>
                  <a:gd name="connsiteY269" fmla="*/ 3184526 h 13444287"/>
                  <a:gd name="connsiteX270" fmla="*/ 11094863 w 12088748"/>
                  <a:gd name="connsiteY270" fmla="*/ 3098801 h 13444287"/>
                  <a:gd name="connsiteX271" fmla="*/ 11180587 w 12088748"/>
                  <a:gd name="connsiteY271" fmla="*/ 2844800 h 13444287"/>
                  <a:gd name="connsiteX272" fmla="*/ 10999613 w 12088748"/>
                  <a:gd name="connsiteY272" fmla="*/ 2921001 h 13444287"/>
                  <a:gd name="connsiteX273" fmla="*/ 10971037 w 12088748"/>
                  <a:gd name="connsiteY273" fmla="*/ 2851150 h 13444287"/>
                  <a:gd name="connsiteX274" fmla="*/ 10780537 w 12088748"/>
                  <a:gd name="connsiteY274" fmla="*/ 2647950 h 13444287"/>
                  <a:gd name="connsiteX275" fmla="*/ 10748788 w 12088748"/>
                  <a:gd name="connsiteY275" fmla="*/ 2463801 h 13444287"/>
                  <a:gd name="connsiteX276" fmla="*/ 10717038 w 12088748"/>
                  <a:gd name="connsiteY276" fmla="*/ 2368551 h 13444287"/>
                  <a:gd name="connsiteX277" fmla="*/ 10818637 w 12088748"/>
                  <a:gd name="connsiteY277" fmla="*/ 2266950 h 13444287"/>
                  <a:gd name="connsiteX278" fmla="*/ 11078988 w 12088748"/>
                  <a:gd name="connsiteY278" fmla="*/ 2032001 h 13444287"/>
                  <a:gd name="connsiteX279" fmla="*/ 11199637 w 12088748"/>
                  <a:gd name="connsiteY279" fmla="*/ 2051050 h 13444287"/>
                  <a:gd name="connsiteX280" fmla="*/ 11269488 w 12088748"/>
                  <a:gd name="connsiteY280" fmla="*/ 1962151 h 13444287"/>
                  <a:gd name="connsiteX281" fmla="*/ 11504437 w 12088748"/>
                  <a:gd name="connsiteY281" fmla="*/ 1854200 h 13444287"/>
                  <a:gd name="connsiteX282" fmla="*/ 11358388 w 12088748"/>
                  <a:gd name="connsiteY282" fmla="*/ 1784351 h 13444287"/>
                  <a:gd name="connsiteX283" fmla="*/ 11275837 w 12088748"/>
                  <a:gd name="connsiteY283" fmla="*/ 1638300 h 13444287"/>
                  <a:gd name="connsiteX284" fmla="*/ 11377437 w 12088748"/>
                  <a:gd name="connsiteY284" fmla="*/ 1212850 h 13444287"/>
                  <a:gd name="connsiteX285" fmla="*/ 11256787 w 12088748"/>
                  <a:gd name="connsiteY285" fmla="*/ 952500 h 13444287"/>
                  <a:gd name="connsiteX286" fmla="*/ 11478244 w 12088748"/>
                  <a:gd name="connsiteY286" fmla="*/ 1288256 h 13444287"/>
                  <a:gd name="connsiteX287" fmla="*/ 11562778 w 12088748"/>
                  <a:gd name="connsiteY287" fmla="*/ 1202281 h 13444287"/>
                  <a:gd name="connsiteX288" fmla="*/ 11655250 w 12088748"/>
                  <a:gd name="connsiteY288" fmla="*/ 1089025 h 13444287"/>
                  <a:gd name="connsiteX289" fmla="*/ 11891787 w 12088748"/>
                  <a:gd name="connsiteY289" fmla="*/ 1409700 h 13444287"/>
                  <a:gd name="connsiteX290" fmla="*/ 11946159 w 12088748"/>
                  <a:gd name="connsiteY290" fmla="*/ 1492793 h 13444287"/>
                  <a:gd name="connsiteX291" fmla="*/ 12088637 w 12088748"/>
                  <a:gd name="connsiteY291" fmla="*/ 1511301 h 13444287"/>
                  <a:gd name="connsiteX292" fmla="*/ 11923537 w 12088748"/>
                  <a:gd name="connsiteY292" fmla="*/ 1066801 h 13444287"/>
                  <a:gd name="connsiteX293" fmla="*/ 11910837 w 12088748"/>
                  <a:gd name="connsiteY293" fmla="*/ 850900 h 13444287"/>
                  <a:gd name="connsiteX294" fmla="*/ 11777487 w 12088748"/>
                  <a:gd name="connsiteY294" fmla="*/ 654050 h 13444287"/>
                  <a:gd name="connsiteX295" fmla="*/ 11752087 w 12088748"/>
                  <a:gd name="connsiteY295" fmla="*/ 381000 h 13444287"/>
                  <a:gd name="connsiteX296" fmla="*/ 11294887 w 12088748"/>
                  <a:gd name="connsiteY296" fmla="*/ 101601 h 13444287"/>
                  <a:gd name="connsiteX297" fmla="*/ 11180587 w 12088748"/>
                  <a:gd name="connsiteY297" fmla="*/ 0 h 13444287"/>
                  <a:gd name="connsiteX298" fmla="*/ 10434065 w 12088748"/>
                  <a:gd name="connsiteY298"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171128 w 12088748"/>
                  <a:gd name="connsiteY4" fmla="*/ 7484018 h 13444287"/>
                  <a:gd name="connsiteX5" fmla="*/ 2143743 w 12088748"/>
                  <a:gd name="connsiteY5" fmla="*/ 7560469 h 13444287"/>
                  <a:gd name="connsiteX6" fmla="*/ 1973484 w 12088748"/>
                  <a:gd name="connsiteY6" fmla="*/ 7636418 h 13444287"/>
                  <a:gd name="connsiteX7" fmla="*/ 1867519 w 12088748"/>
                  <a:gd name="connsiteY7" fmla="*/ 7774781 h 13444287"/>
                  <a:gd name="connsiteX8" fmla="*/ 1842515 w 12088748"/>
                  <a:gd name="connsiteY8" fmla="*/ 8017418 h 13444287"/>
                  <a:gd name="connsiteX9" fmla="*/ 1721072 w 12088748"/>
                  <a:gd name="connsiteY9" fmla="*/ 8081712 h 13444287"/>
                  <a:gd name="connsiteX10" fmla="*/ 1703212 w 12088748"/>
                  <a:gd name="connsiteY10" fmla="*/ 8224837 h 13444287"/>
                  <a:gd name="connsiteX11" fmla="*/ 1671065 w 12088748"/>
                  <a:gd name="connsiteY11" fmla="*/ 8443662 h 13444287"/>
                  <a:gd name="connsiteX12" fmla="*/ 1716309 w 12088748"/>
                  <a:gd name="connsiteY12" fmla="*/ 8586537 h 13444287"/>
                  <a:gd name="connsiteX13" fmla="*/ 1706784 w 12088748"/>
                  <a:gd name="connsiteY13" fmla="*/ 8705600 h 13444287"/>
                  <a:gd name="connsiteX14" fmla="*/ 1788937 w 12088748"/>
                  <a:gd name="connsiteY14" fmla="*/ 8896350 h 13444287"/>
                  <a:gd name="connsiteX15" fmla="*/ 1657969 w 12088748"/>
                  <a:gd name="connsiteY15" fmla="*/ 9346406 h 13444287"/>
                  <a:gd name="connsiteX16" fmla="*/ 1506759 w 12088748"/>
                  <a:gd name="connsiteY16" fmla="*/ 9431881 h 13444287"/>
                  <a:gd name="connsiteX17" fmla="*/ 1463897 w 12088748"/>
                  <a:gd name="connsiteY17" fmla="*/ 9615237 h 13444287"/>
                  <a:gd name="connsiteX18" fmla="*/ 1321022 w 12088748"/>
                  <a:gd name="connsiteY18" fmla="*/ 9681912 h 13444287"/>
                  <a:gd name="connsiteX19" fmla="*/ 1312687 w 12088748"/>
                  <a:gd name="connsiteY19" fmla="*/ 9772650 h 13444287"/>
                  <a:gd name="connsiteX20" fmla="*/ 1237678 w 12088748"/>
                  <a:gd name="connsiteY20" fmla="*/ 9903368 h 13444287"/>
                  <a:gd name="connsiteX21" fmla="*/ 1254347 w 12088748"/>
                  <a:gd name="connsiteY21" fmla="*/ 10084343 h 13444287"/>
                  <a:gd name="connsiteX22" fmla="*/ 1179337 w 12088748"/>
                  <a:gd name="connsiteY22" fmla="*/ 10248900 h 13444287"/>
                  <a:gd name="connsiteX23" fmla="*/ 932878 w 12088748"/>
                  <a:gd name="connsiteY23" fmla="*/ 10286750 h 13444287"/>
                  <a:gd name="connsiteX24" fmla="*/ 817387 w 12088748"/>
                  <a:gd name="connsiteY24" fmla="*/ 10401300 h 13444287"/>
                  <a:gd name="connsiteX25" fmla="*/ 678084 w 12088748"/>
                  <a:gd name="connsiteY25" fmla="*/ 10412956 h 13444287"/>
                  <a:gd name="connsiteX26" fmla="*/ 585215 w 12088748"/>
                  <a:gd name="connsiteY26" fmla="*/ 10477250 h 13444287"/>
                  <a:gd name="connsiteX27" fmla="*/ 497109 w 12088748"/>
                  <a:gd name="connsiteY27" fmla="*/ 10436768 h 13444287"/>
                  <a:gd name="connsiteX28" fmla="*/ 399478 w 12088748"/>
                  <a:gd name="connsiteY28" fmla="*/ 10443912 h 13444287"/>
                  <a:gd name="connsiteX29" fmla="*/ 301847 w 12088748"/>
                  <a:gd name="connsiteY29" fmla="*/ 10415337 h 13444287"/>
                  <a:gd name="connsiteX30" fmla="*/ 238743 w 12088748"/>
                  <a:gd name="connsiteY30" fmla="*/ 10467975 h 13444287"/>
                  <a:gd name="connsiteX31" fmla="*/ 17287 w 12088748"/>
                  <a:gd name="connsiteY31" fmla="*/ 10363200 h 13444287"/>
                  <a:gd name="connsiteX32" fmla="*/ 78009 w 12088748"/>
                  <a:gd name="connsiteY32" fmla="*/ 10541543 h 13444287"/>
                  <a:gd name="connsiteX33" fmla="*/ 11334 w 12088748"/>
                  <a:gd name="connsiteY33" fmla="*/ 10720137 h 13444287"/>
                  <a:gd name="connsiteX34" fmla="*/ 112537 w 12088748"/>
                  <a:gd name="connsiteY34" fmla="*/ 10989469 h 13444287"/>
                  <a:gd name="connsiteX35" fmla="*/ 8953 w 12088748"/>
                  <a:gd name="connsiteY35" fmla="*/ 11167812 h 13444287"/>
                  <a:gd name="connsiteX36" fmla="*/ 17287 w 12088748"/>
                  <a:gd name="connsiteY36" fmla="*/ 11353800 h 13444287"/>
                  <a:gd name="connsiteX37" fmla="*/ 158972 w 12088748"/>
                  <a:gd name="connsiteY37" fmla="*/ 11403556 h 13444287"/>
                  <a:gd name="connsiteX38" fmla="*/ 455437 w 12088748"/>
                  <a:gd name="connsiteY38" fmla="*/ 11430000 h 13444287"/>
                  <a:gd name="connsiteX39" fmla="*/ 623315 w 12088748"/>
                  <a:gd name="connsiteY39" fmla="*/ 11477375 h 13444287"/>
                  <a:gd name="connsiteX40" fmla="*/ 737615 w 12088748"/>
                  <a:gd name="connsiteY40" fmla="*/ 11422606 h 13444287"/>
                  <a:gd name="connsiteX41" fmla="*/ 912637 w 12088748"/>
                  <a:gd name="connsiteY41" fmla="*/ 11468100 h 13444287"/>
                  <a:gd name="connsiteX42" fmla="*/ 1078134 w 12088748"/>
                  <a:gd name="connsiteY42" fmla="*/ 11346406 h 13444287"/>
                  <a:gd name="connsiteX43" fmla="*/ 1155524 w 12088748"/>
                  <a:gd name="connsiteY43" fmla="*/ 11403807 h 13444287"/>
                  <a:gd name="connsiteX44" fmla="*/ 1294828 w 12088748"/>
                  <a:gd name="connsiteY44" fmla="*/ 11429750 h 13444287"/>
                  <a:gd name="connsiteX45" fmla="*/ 1466278 w 12088748"/>
                  <a:gd name="connsiteY45" fmla="*/ 11441656 h 13444287"/>
                  <a:gd name="connsiteX46" fmla="*/ 1552003 w 12088748"/>
                  <a:gd name="connsiteY46" fmla="*/ 11505950 h 13444287"/>
                  <a:gd name="connsiteX47" fmla="*/ 1652015 w 12088748"/>
                  <a:gd name="connsiteY47" fmla="*/ 11513093 h 13444287"/>
                  <a:gd name="connsiteX48" fmla="*/ 1731787 w 12088748"/>
                  <a:gd name="connsiteY48" fmla="*/ 11525250 h 13444287"/>
                  <a:gd name="connsiteX49" fmla="*/ 1659159 w 12088748"/>
                  <a:gd name="connsiteY49" fmla="*/ 11670256 h 13444287"/>
                  <a:gd name="connsiteX50" fmla="*/ 1693687 w 12088748"/>
                  <a:gd name="connsiteY50" fmla="*/ 11925300 h 13444287"/>
                  <a:gd name="connsiteX51" fmla="*/ 1871090 w 12088748"/>
                  <a:gd name="connsiteY51" fmla="*/ 12063162 h 13444287"/>
                  <a:gd name="connsiteX52" fmla="*/ 1993724 w 12088748"/>
                  <a:gd name="connsiteY52" fmla="*/ 11989594 h 13444287"/>
                  <a:gd name="connsiteX53" fmla="*/ 2066353 w 12088748"/>
                  <a:gd name="connsiteY53" fmla="*/ 12036968 h 13444287"/>
                  <a:gd name="connsiteX54" fmla="*/ 2142553 w 12088748"/>
                  <a:gd name="connsiteY54" fmla="*/ 11967912 h 13444287"/>
                  <a:gd name="connsiteX55" fmla="*/ 2242565 w 12088748"/>
                  <a:gd name="connsiteY55" fmla="*/ 11991725 h 13444287"/>
                  <a:gd name="connsiteX56" fmla="*/ 2473547 w 12088748"/>
                  <a:gd name="connsiteY56" fmla="*/ 11941718 h 13444287"/>
                  <a:gd name="connsiteX57" fmla="*/ 2524743 w 12088748"/>
                  <a:gd name="connsiteY57" fmla="*/ 11832431 h 13444287"/>
                  <a:gd name="connsiteX58" fmla="*/ 2893837 w 12088748"/>
                  <a:gd name="connsiteY58" fmla="*/ 11963400 h 13444287"/>
                  <a:gd name="connsiteX59" fmla="*/ 2983134 w 12088748"/>
                  <a:gd name="connsiteY59" fmla="*/ 11951243 h 13444287"/>
                  <a:gd name="connsiteX60" fmla="*/ 3084337 w 12088748"/>
                  <a:gd name="connsiteY60" fmla="*/ 12115800 h 13444287"/>
                  <a:gd name="connsiteX61" fmla="*/ 3323653 w 12088748"/>
                  <a:gd name="connsiteY61" fmla="*/ 12060781 h 13444287"/>
                  <a:gd name="connsiteX62" fmla="*/ 3433190 w 12088748"/>
                  <a:gd name="connsiteY62" fmla="*/ 12129837 h 13444287"/>
                  <a:gd name="connsiteX63" fmla="*/ 3586781 w 12088748"/>
                  <a:gd name="connsiteY63" fmla="*/ 12199144 h 13444287"/>
                  <a:gd name="connsiteX64" fmla="*/ 3522487 w 12088748"/>
                  <a:gd name="connsiteY64" fmla="*/ 12320588 h 13444287"/>
                  <a:gd name="connsiteX65" fmla="*/ 3607022 w 12088748"/>
                  <a:gd name="connsiteY65" fmla="*/ 12525125 h 13444287"/>
                  <a:gd name="connsiteX66" fmla="*/ 3560587 w 12088748"/>
                  <a:gd name="connsiteY66" fmla="*/ 12706350 h 13444287"/>
                  <a:gd name="connsiteX67" fmla="*/ 3545109 w 12088748"/>
                  <a:gd name="connsiteY67" fmla="*/ 12920412 h 13444287"/>
                  <a:gd name="connsiteX68" fmla="*/ 3636787 w 12088748"/>
                  <a:gd name="connsiteY68" fmla="*/ 13144500 h 13444287"/>
                  <a:gd name="connsiteX69" fmla="*/ 3922537 w 12088748"/>
                  <a:gd name="connsiteY69" fmla="*/ 13373100 h 13444287"/>
                  <a:gd name="connsiteX70" fmla="*/ 4514278 w 12088748"/>
                  <a:gd name="connsiteY70" fmla="*/ 13444287 h 13444287"/>
                  <a:gd name="connsiteX71" fmla="*/ 4549996 w 12088748"/>
                  <a:gd name="connsiteY71" fmla="*/ 13375230 h 13444287"/>
                  <a:gd name="connsiteX72" fmla="*/ 4208287 w 12088748"/>
                  <a:gd name="connsiteY72" fmla="*/ 13087350 h 13444287"/>
                  <a:gd name="connsiteX73" fmla="*/ 4635722 w 12088748"/>
                  <a:gd name="connsiteY73" fmla="*/ 13201400 h 13444287"/>
                  <a:gd name="connsiteX74" fmla="*/ 4951237 w 12088748"/>
                  <a:gd name="connsiteY74" fmla="*/ 13201650 h 13444287"/>
                  <a:gd name="connsiteX75" fmla="*/ 5052440 w 12088748"/>
                  <a:gd name="connsiteY75" fmla="*/ 12991850 h 13444287"/>
                  <a:gd name="connsiteX76" fmla="*/ 5011959 w 12088748"/>
                  <a:gd name="connsiteY76" fmla="*/ 12918031 h 13444287"/>
                  <a:gd name="connsiteX77" fmla="*/ 5008387 w 12088748"/>
                  <a:gd name="connsiteY77" fmla="*/ 12611100 h 13444287"/>
                  <a:gd name="connsiteX78" fmla="*/ 5084587 w 12088748"/>
                  <a:gd name="connsiteY78" fmla="*/ 12496800 h 13444287"/>
                  <a:gd name="connsiteX79" fmla="*/ 5046487 w 12088748"/>
                  <a:gd name="connsiteY79" fmla="*/ 12158663 h 13444287"/>
                  <a:gd name="connsiteX80" fmla="*/ 5375100 w 12088748"/>
                  <a:gd name="connsiteY80" fmla="*/ 12030075 h 13444287"/>
                  <a:gd name="connsiteX81" fmla="*/ 5656087 w 12088748"/>
                  <a:gd name="connsiteY81" fmla="*/ 12113420 h 13444287"/>
                  <a:gd name="connsiteX82" fmla="*/ 5541787 w 12088748"/>
                  <a:gd name="connsiteY82" fmla="*/ 11182350 h 13444287"/>
                  <a:gd name="connsiteX83" fmla="*/ 5602510 w 12088748"/>
                  <a:gd name="connsiteY83" fmla="*/ 10655843 h 13444287"/>
                  <a:gd name="connsiteX84" fmla="*/ 5485827 w 12088748"/>
                  <a:gd name="connsiteY84" fmla="*/ 10596312 h 13444287"/>
                  <a:gd name="connsiteX85" fmla="*/ 5602509 w 12088748"/>
                  <a:gd name="connsiteY85" fmla="*/ 10634413 h 13444287"/>
                  <a:gd name="connsiteX86" fmla="*/ 5628703 w 12088748"/>
                  <a:gd name="connsiteY86" fmla="*/ 10093868 h 13444287"/>
                  <a:gd name="connsiteX87" fmla="*/ 5715618 w 12088748"/>
                  <a:gd name="connsiteY87" fmla="*/ 9708356 h 13444287"/>
                  <a:gd name="connsiteX88" fmla="*/ 5847778 w 12088748"/>
                  <a:gd name="connsiteY88" fmla="*/ 9341393 h 13444287"/>
                  <a:gd name="connsiteX89" fmla="*/ 5938265 w 12088748"/>
                  <a:gd name="connsiteY89" fmla="*/ 9129462 h 13444287"/>
                  <a:gd name="connsiteX90" fmla="*/ 5776340 w 12088748"/>
                  <a:gd name="connsiteY90" fmla="*/ 9262812 h 13444287"/>
                  <a:gd name="connsiteX91" fmla="*/ 5940647 w 12088748"/>
                  <a:gd name="connsiteY91" fmla="*/ 9069931 h 13444287"/>
                  <a:gd name="connsiteX92" fmla="*/ 5972794 w 12088748"/>
                  <a:gd name="connsiteY92" fmla="*/ 8889207 h 13444287"/>
                  <a:gd name="connsiteX93" fmla="*/ 5976365 w 12088748"/>
                  <a:gd name="connsiteY93" fmla="*/ 9019924 h 13444287"/>
                  <a:gd name="connsiteX94" fmla="*/ 6458567 w 12088748"/>
                  <a:gd name="connsiteY94" fmla="*/ 8134350 h 13444287"/>
                  <a:gd name="connsiteX95" fmla="*/ 6221634 w 12088748"/>
                  <a:gd name="connsiteY95" fmla="*/ 8034088 h 13444287"/>
                  <a:gd name="connsiteX96" fmla="*/ 6443090 w 12088748"/>
                  <a:gd name="connsiteY96" fmla="*/ 8043612 h 13444287"/>
                  <a:gd name="connsiteX97" fmla="*/ 6713363 w 12088748"/>
                  <a:gd name="connsiteY97" fmla="*/ 8007893 h 13444287"/>
                  <a:gd name="connsiteX98" fmla="*/ 6872907 w 12088748"/>
                  <a:gd name="connsiteY98" fmla="*/ 7965031 h 13444287"/>
                  <a:gd name="connsiteX99" fmla="*/ 6802659 w 12088748"/>
                  <a:gd name="connsiteY99" fmla="*/ 7905500 h 13444287"/>
                  <a:gd name="connsiteX100" fmla="*/ 6894339 w 12088748"/>
                  <a:gd name="connsiteY100" fmla="*/ 7779544 h 13444287"/>
                  <a:gd name="connsiteX101" fmla="*/ 6997921 w 12088748"/>
                  <a:gd name="connsiteY101" fmla="*/ 7800725 h 13444287"/>
                  <a:gd name="connsiteX102" fmla="*/ 7034832 w 12088748"/>
                  <a:gd name="connsiteY102" fmla="*/ 7726908 h 13444287"/>
                  <a:gd name="connsiteX103" fmla="*/ 6961013 w 12088748"/>
                  <a:gd name="connsiteY103" fmla="*/ 7626893 h 13444287"/>
                  <a:gd name="connsiteX104" fmla="*/ 6927676 w 12088748"/>
                  <a:gd name="connsiteY104" fmla="*/ 7529262 h 13444287"/>
                  <a:gd name="connsiteX105" fmla="*/ 6837187 w 12088748"/>
                  <a:gd name="connsiteY105" fmla="*/ 7524750 h 13444287"/>
                  <a:gd name="connsiteX106" fmla="*/ 6763369 w 12088748"/>
                  <a:gd name="connsiteY106" fmla="*/ 7607843 h 13444287"/>
                  <a:gd name="connsiteX107" fmla="*/ 6627637 w 12088748"/>
                  <a:gd name="connsiteY107" fmla="*/ 7620000 h 13444287"/>
                  <a:gd name="connsiteX108" fmla="*/ 6687169 w 12088748"/>
                  <a:gd name="connsiteY108" fmla="*/ 7550693 h 13444287"/>
                  <a:gd name="connsiteX109" fmla="*/ 6699076 w 12088748"/>
                  <a:gd name="connsiteY109" fmla="*/ 7462587 h 13444287"/>
                  <a:gd name="connsiteX110" fmla="*/ 6720506 w 12088748"/>
                  <a:gd name="connsiteY110" fmla="*/ 7400674 h 13444287"/>
                  <a:gd name="connsiteX111" fmla="*/ 6684787 w 12088748"/>
                  <a:gd name="connsiteY111" fmla="*/ 7334250 h 13444287"/>
                  <a:gd name="connsiteX112" fmla="*/ 6620494 w 12088748"/>
                  <a:gd name="connsiteY112" fmla="*/ 7364956 h 13444287"/>
                  <a:gd name="connsiteX113" fmla="*/ 6618112 w 12088748"/>
                  <a:gd name="connsiteY113" fmla="*/ 7284244 h 13444287"/>
                  <a:gd name="connsiteX114" fmla="*/ 6837188 w 12088748"/>
                  <a:gd name="connsiteY114" fmla="*/ 7176837 h 13444287"/>
                  <a:gd name="connsiteX115" fmla="*/ 6801469 w 12088748"/>
                  <a:gd name="connsiteY115" fmla="*/ 7022056 h 13444287"/>
                  <a:gd name="connsiteX116" fmla="*/ 6877669 w 12088748"/>
                  <a:gd name="connsiteY116" fmla="*/ 7005387 h 13444287"/>
                  <a:gd name="connsiteX117" fmla="*/ 6856237 w 12088748"/>
                  <a:gd name="connsiteY117" fmla="*/ 6915150 h 13444287"/>
                  <a:gd name="connsiteX118" fmla="*/ 6961013 w 12088748"/>
                  <a:gd name="connsiteY118" fmla="*/ 6917281 h 13444287"/>
                  <a:gd name="connsiteX119" fmla="*/ 7003876 w 12088748"/>
                  <a:gd name="connsiteY119" fmla="*/ 6836318 h 13444287"/>
                  <a:gd name="connsiteX120" fmla="*/ 7106269 w 12088748"/>
                  <a:gd name="connsiteY120" fmla="*/ 6869656 h 13444287"/>
                  <a:gd name="connsiteX121" fmla="*/ 7180088 w 12088748"/>
                  <a:gd name="connsiteY121" fmla="*/ 6972050 h 13444287"/>
                  <a:gd name="connsiteX122" fmla="*/ 7246763 w 12088748"/>
                  <a:gd name="connsiteY122" fmla="*/ 6912518 h 13444287"/>
                  <a:gd name="connsiteX123" fmla="*/ 7187232 w 12088748"/>
                  <a:gd name="connsiteY123" fmla="*/ 6776787 h 13444287"/>
                  <a:gd name="connsiteX124" fmla="*/ 7244381 w 12088748"/>
                  <a:gd name="connsiteY124" fmla="*/ 6829424 h 13444287"/>
                  <a:gd name="connsiteX125" fmla="*/ 7361063 w 12088748"/>
                  <a:gd name="connsiteY125" fmla="*/ 6867275 h 13444287"/>
                  <a:gd name="connsiteX126" fmla="*/ 7434882 w 12088748"/>
                  <a:gd name="connsiteY126" fmla="*/ 6938964 h 13444287"/>
                  <a:gd name="connsiteX127" fmla="*/ 7403926 w 12088748"/>
                  <a:gd name="connsiteY127" fmla="*/ 7077076 h 13444287"/>
                  <a:gd name="connsiteX128" fmla="*/ 7475363 w 12088748"/>
                  <a:gd name="connsiteY128" fmla="*/ 7041357 h 13444287"/>
                  <a:gd name="connsiteX129" fmla="*/ 7465837 w 12088748"/>
                  <a:gd name="connsiteY129" fmla="*/ 7010400 h 13444287"/>
                  <a:gd name="connsiteX130" fmla="*/ 7542038 w 12088748"/>
                  <a:gd name="connsiteY130" fmla="*/ 7096126 h 13444287"/>
                  <a:gd name="connsiteX131" fmla="*/ 7477744 w 12088748"/>
                  <a:gd name="connsiteY131" fmla="*/ 7177089 h 13444287"/>
                  <a:gd name="connsiteX132" fmla="*/ 7542037 w 12088748"/>
                  <a:gd name="connsiteY132" fmla="*/ 7258050 h 13444287"/>
                  <a:gd name="connsiteX133" fmla="*/ 7468219 w 12088748"/>
                  <a:gd name="connsiteY133" fmla="*/ 7277101 h 13444287"/>
                  <a:gd name="connsiteX134" fmla="*/ 7375351 w 12088748"/>
                  <a:gd name="connsiteY134" fmla="*/ 7229476 h 13444287"/>
                  <a:gd name="connsiteX135" fmla="*/ 7327726 w 12088748"/>
                  <a:gd name="connsiteY135" fmla="*/ 7339014 h 13444287"/>
                  <a:gd name="connsiteX136" fmla="*/ 7403926 w 12088748"/>
                  <a:gd name="connsiteY136" fmla="*/ 7358064 h 13444287"/>
                  <a:gd name="connsiteX137" fmla="*/ 7458694 w 12088748"/>
                  <a:gd name="connsiteY137" fmla="*/ 7417595 h 13444287"/>
                  <a:gd name="connsiteX138" fmla="*/ 7484888 w 12088748"/>
                  <a:gd name="connsiteY138" fmla="*/ 7448300 h 13444287"/>
                  <a:gd name="connsiteX139" fmla="*/ 7505128 w 12088748"/>
                  <a:gd name="connsiteY139" fmla="*/ 7400673 h 13444287"/>
                  <a:gd name="connsiteX140" fmla="*/ 7563469 w 12088748"/>
                  <a:gd name="connsiteY140" fmla="*/ 7462839 h 13444287"/>
                  <a:gd name="connsiteX141" fmla="*/ 7656338 w 12088748"/>
                  <a:gd name="connsiteY141" fmla="*/ 7548564 h 13444287"/>
                  <a:gd name="connsiteX142" fmla="*/ 7656338 w 12088748"/>
                  <a:gd name="connsiteY142" fmla="*/ 7443789 h 13444287"/>
                  <a:gd name="connsiteX143" fmla="*/ 7830168 w 12088748"/>
                  <a:gd name="connsiteY143" fmla="*/ 7539038 h 13444287"/>
                  <a:gd name="connsiteX144" fmla="*/ 7723013 w 12088748"/>
                  <a:gd name="connsiteY144" fmla="*/ 7303295 h 13444287"/>
                  <a:gd name="connsiteX145" fmla="*/ 7725394 w 12088748"/>
                  <a:gd name="connsiteY145" fmla="*/ 7167564 h 13444287"/>
                  <a:gd name="connsiteX146" fmla="*/ 7630144 w 12088748"/>
                  <a:gd name="connsiteY146" fmla="*/ 7138989 h 13444287"/>
                  <a:gd name="connsiteX147" fmla="*/ 7694437 w 12088748"/>
                  <a:gd name="connsiteY147" fmla="*/ 6972300 h 13444287"/>
                  <a:gd name="connsiteX148" fmla="*/ 8392144 w 12088748"/>
                  <a:gd name="connsiteY148" fmla="*/ 6586539 h 13444287"/>
                  <a:gd name="connsiteX149" fmla="*/ 8720757 w 12088748"/>
                  <a:gd name="connsiteY149" fmla="*/ 6524626 h 13444287"/>
                  <a:gd name="connsiteX150" fmla="*/ 8739807 w 12088748"/>
                  <a:gd name="connsiteY150" fmla="*/ 6629401 h 13444287"/>
                  <a:gd name="connsiteX151" fmla="*/ 8813626 w 12088748"/>
                  <a:gd name="connsiteY151" fmla="*/ 6634164 h 13444287"/>
                  <a:gd name="connsiteX152" fmla="*/ 8789812 w 12088748"/>
                  <a:gd name="connsiteY152" fmla="*/ 6481762 h 13444287"/>
                  <a:gd name="connsiteX153" fmla="*/ 9332737 w 12088748"/>
                  <a:gd name="connsiteY153" fmla="*/ 6477000 h 13444287"/>
                  <a:gd name="connsiteX154" fmla="*/ 9520856 w 12088748"/>
                  <a:gd name="connsiteY154" fmla="*/ 6426993 h 13444287"/>
                  <a:gd name="connsiteX155" fmla="*/ 9647062 w 12088748"/>
                  <a:gd name="connsiteY155" fmla="*/ 6231731 h 13444287"/>
                  <a:gd name="connsiteX156" fmla="*/ 9923287 w 12088748"/>
                  <a:gd name="connsiteY156" fmla="*/ 6267450 h 13444287"/>
                  <a:gd name="connsiteX157" fmla="*/ 9887569 w 12088748"/>
                  <a:gd name="connsiteY157" fmla="*/ 6353176 h 13444287"/>
                  <a:gd name="connsiteX158" fmla="*/ 9744694 w 12088748"/>
                  <a:gd name="connsiteY158" fmla="*/ 6367464 h 13444287"/>
                  <a:gd name="connsiteX159" fmla="*/ 9813749 w 12088748"/>
                  <a:gd name="connsiteY159" fmla="*/ 6422231 h 13444287"/>
                  <a:gd name="connsiteX160" fmla="*/ 9682782 w 12088748"/>
                  <a:gd name="connsiteY160" fmla="*/ 6450807 h 13444287"/>
                  <a:gd name="connsiteX161" fmla="*/ 9556576 w 12088748"/>
                  <a:gd name="connsiteY161" fmla="*/ 6441282 h 13444287"/>
                  <a:gd name="connsiteX162" fmla="*/ 9470850 w 12088748"/>
                  <a:gd name="connsiteY162" fmla="*/ 6477000 h 13444287"/>
                  <a:gd name="connsiteX163" fmla="*/ 9439894 w 12088748"/>
                  <a:gd name="connsiteY163" fmla="*/ 6781801 h 13444287"/>
                  <a:gd name="connsiteX164" fmla="*/ 9601819 w 12088748"/>
                  <a:gd name="connsiteY164" fmla="*/ 6815138 h 13444287"/>
                  <a:gd name="connsiteX165" fmla="*/ 9808987 w 12088748"/>
                  <a:gd name="connsiteY165" fmla="*/ 6629400 h 13444287"/>
                  <a:gd name="connsiteX166" fmla="*/ 9847088 w 12088748"/>
                  <a:gd name="connsiteY166" fmla="*/ 6727032 h 13444287"/>
                  <a:gd name="connsiteX167" fmla="*/ 9994726 w 12088748"/>
                  <a:gd name="connsiteY167" fmla="*/ 6650832 h 13444287"/>
                  <a:gd name="connsiteX168" fmla="*/ 9894713 w 12088748"/>
                  <a:gd name="connsiteY168" fmla="*/ 6888958 h 13444287"/>
                  <a:gd name="connsiteX169" fmla="*/ 10037588 w 12088748"/>
                  <a:gd name="connsiteY169" fmla="*/ 6831807 h 13444287"/>
                  <a:gd name="connsiteX170" fmla="*/ 10004251 w 12088748"/>
                  <a:gd name="connsiteY170" fmla="*/ 6919914 h 13444287"/>
                  <a:gd name="connsiteX171" fmla="*/ 10235232 w 12088748"/>
                  <a:gd name="connsiteY171" fmla="*/ 6917532 h 13444287"/>
                  <a:gd name="connsiteX172" fmla="*/ 10075687 w 12088748"/>
                  <a:gd name="connsiteY172" fmla="*/ 6972300 h 13444287"/>
                  <a:gd name="connsiteX173" fmla="*/ 9966151 w 12088748"/>
                  <a:gd name="connsiteY173" fmla="*/ 7029451 h 13444287"/>
                  <a:gd name="connsiteX174" fmla="*/ 9847088 w 12088748"/>
                  <a:gd name="connsiteY174" fmla="*/ 7143751 h 13444287"/>
                  <a:gd name="connsiteX175" fmla="*/ 9882806 w 12088748"/>
                  <a:gd name="connsiteY175" fmla="*/ 7203281 h 13444287"/>
                  <a:gd name="connsiteX176" fmla="*/ 9925669 w 12088748"/>
                  <a:gd name="connsiteY176" fmla="*/ 7253289 h 13444287"/>
                  <a:gd name="connsiteX177" fmla="*/ 10004251 w 12088748"/>
                  <a:gd name="connsiteY177" fmla="*/ 7219951 h 13444287"/>
                  <a:gd name="connsiteX178" fmla="*/ 10016156 w 12088748"/>
                  <a:gd name="connsiteY178" fmla="*/ 7281862 h 13444287"/>
                  <a:gd name="connsiteX179" fmla="*/ 10130457 w 12088748"/>
                  <a:gd name="connsiteY179" fmla="*/ 7143751 h 13444287"/>
                  <a:gd name="connsiteX180" fmla="*/ 10166176 w 12088748"/>
                  <a:gd name="connsiteY180" fmla="*/ 7289007 h 13444287"/>
                  <a:gd name="connsiteX181" fmla="*/ 10261426 w 12088748"/>
                  <a:gd name="connsiteY181" fmla="*/ 7172326 h 13444287"/>
                  <a:gd name="connsiteX182" fmla="*/ 10287619 w 12088748"/>
                  <a:gd name="connsiteY182" fmla="*/ 7334250 h 13444287"/>
                  <a:gd name="connsiteX183" fmla="*/ 10361437 w 12088748"/>
                  <a:gd name="connsiteY183" fmla="*/ 7410450 h 13444287"/>
                  <a:gd name="connsiteX184" fmla="*/ 10151887 w 12088748"/>
                  <a:gd name="connsiteY184" fmla="*/ 7524750 h 13444287"/>
                  <a:gd name="connsiteX185" fmla="*/ 10304288 w 12088748"/>
                  <a:gd name="connsiteY185" fmla="*/ 7674770 h 13444287"/>
                  <a:gd name="connsiteX186" fmla="*/ 10335244 w 12088748"/>
                  <a:gd name="connsiteY186" fmla="*/ 7577139 h 13444287"/>
                  <a:gd name="connsiteX187" fmla="*/ 10406680 w 12088748"/>
                  <a:gd name="connsiteY187" fmla="*/ 7665244 h 13444287"/>
                  <a:gd name="connsiteX188" fmla="*/ 10528126 w 12088748"/>
                  <a:gd name="connsiteY188" fmla="*/ 7624764 h 13444287"/>
                  <a:gd name="connsiteX189" fmla="*/ 10532887 w 12088748"/>
                  <a:gd name="connsiteY189" fmla="*/ 7710488 h 13444287"/>
                  <a:gd name="connsiteX190" fmla="*/ 10530506 w 12088748"/>
                  <a:gd name="connsiteY190" fmla="*/ 7808118 h 13444287"/>
                  <a:gd name="connsiteX191" fmla="*/ 10640043 w 12088748"/>
                  <a:gd name="connsiteY191" fmla="*/ 7770019 h 13444287"/>
                  <a:gd name="connsiteX192" fmla="*/ 10680526 w 12088748"/>
                  <a:gd name="connsiteY192" fmla="*/ 8008145 h 13444287"/>
                  <a:gd name="connsiteX193" fmla="*/ 10818637 w 12088748"/>
                  <a:gd name="connsiteY193" fmla="*/ 8039100 h 13444287"/>
                  <a:gd name="connsiteX194" fmla="*/ 10832925 w 12088748"/>
                  <a:gd name="connsiteY194" fmla="*/ 7748588 h 13444287"/>
                  <a:gd name="connsiteX195" fmla="*/ 10923413 w 12088748"/>
                  <a:gd name="connsiteY195" fmla="*/ 7724776 h 13444287"/>
                  <a:gd name="connsiteX196" fmla="*/ 10992469 w 12088748"/>
                  <a:gd name="connsiteY196" fmla="*/ 7553325 h 13444287"/>
                  <a:gd name="connsiteX197" fmla="*/ 10954369 w 12088748"/>
                  <a:gd name="connsiteY197" fmla="*/ 7424739 h 13444287"/>
                  <a:gd name="connsiteX198" fmla="*/ 10859119 w 12088748"/>
                  <a:gd name="connsiteY198" fmla="*/ 7412831 h 13444287"/>
                  <a:gd name="connsiteX199" fmla="*/ 10906743 w 12088748"/>
                  <a:gd name="connsiteY199" fmla="*/ 7293769 h 13444287"/>
                  <a:gd name="connsiteX200" fmla="*/ 10801969 w 12088748"/>
                  <a:gd name="connsiteY200" fmla="*/ 7222332 h 13444287"/>
                  <a:gd name="connsiteX201" fmla="*/ 10761487 w 12088748"/>
                  <a:gd name="connsiteY201" fmla="*/ 6991350 h 13444287"/>
                  <a:gd name="connsiteX202" fmla="*/ 10443987 w 12088748"/>
                  <a:gd name="connsiteY202" fmla="*/ 6953250 h 13444287"/>
                  <a:gd name="connsiteX203" fmla="*/ 10513838 w 12088748"/>
                  <a:gd name="connsiteY203" fmla="*/ 6848476 h 13444287"/>
                  <a:gd name="connsiteX204" fmla="*/ 10637663 w 12088748"/>
                  <a:gd name="connsiteY204" fmla="*/ 6829426 h 13444287"/>
                  <a:gd name="connsiteX205" fmla="*/ 10647187 w 12088748"/>
                  <a:gd name="connsiteY205" fmla="*/ 6743700 h 13444287"/>
                  <a:gd name="connsiteX206" fmla="*/ 10859912 w 12088748"/>
                  <a:gd name="connsiteY206" fmla="*/ 6832600 h 13444287"/>
                  <a:gd name="connsiteX207" fmla="*/ 10875787 w 12088748"/>
                  <a:gd name="connsiteY207" fmla="*/ 6610350 h 13444287"/>
                  <a:gd name="connsiteX208" fmla="*/ 10666237 w 12088748"/>
                  <a:gd name="connsiteY208" fmla="*/ 6705600 h 13444287"/>
                  <a:gd name="connsiteX209" fmla="*/ 10590037 w 12088748"/>
                  <a:gd name="connsiteY209" fmla="*/ 6477000 h 13444287"/>
                  <a:gd name="connsiteX210" fmla="*/ 10361437 w 12088748"/>
                  <a:gd name="connsiteY210" fmla="*/ 6686550 h 13444287"/>
                  <a:gd name="connsiteX211" fmla="*/ 10374138 w 12088748"/>
                  <a:gd name="connsiteY211" fmla="*/ 6521451 h 13444287"/>
                  <a:gd name="connsiteX212" fmla="*/ 10386837 w 12088748"/>
                  <a:gd name="connsiteY212" fmla="*/ 6397625 h 13444287"/>
                  <a:gd name="connsiteX213" fmla="*/ 10331672 w 12088748"/>
                  <a:gd name="connsiteY213" fmla="*/ 6369593 h 13444287"/>
                  <a:gd name="connsiteX214" fmla="*/ 10278888 w 12088748"/>
                  <a:gd name="connsiteY214" fmla="*/ 6384926 h 13444287"/>
                  <a:gd name="connsiteX215" fmla="*/ 10158237 w 12088748"/>
                  <a:gd name="connsiteY215" fmla="*/ 6169025 h 13444287"/>
                  <a:gd name="connsiteX216" fmla="*/ 10323338 w 12088748"/>
                  <a:gd name="connsiteY216" fmla="*/ 6207126 h 13444287"/>
                  <a:gd name="connsiteX217" fmla="*/ 10564638 w 12088748"/>
                  <a:gd name="connsiteY217" fmla="*/ 6207126 h 13444287"/>
                  <a:gd name="connsiteX218" fmla="*/ 10694812 w 12088748"/>
                  <a:gd name="connsiteY218" fmla="*/ 6067425 h 13444287"/>
                  <a:gd name="connsiteX219" fmla="*/ 10593213 w 12088748"/>
                  <a:gd name="connsiteY219" fmla="*/ 5956301 h 13444287"/>
                  <a:gd name="connsiteX220" fmla="*/ 10380487 w 12088748"/>
                  <a:gd name="connsiteY220" fmla="*/ 5908675 h 13444287"/>
                  <a:gd name="connsiteX221" fmla="*/ 10561462 w 12088748"/>
                  <a:gd name="connsiteY221" fmla="*/ 5778500 h 13444287"/>
                  <a:gd name="connsiteX222" fmla="*/ 10507488 w 12088748"/>
                  <a:gd name="connsiteY222" fmla="*/ 5661026 h 13444287"/>
                  <a:gd name="connsiteX223" fmla="*/ 10561463 w 12088748"/>
                  <a:gd name="connsiteY223" fmla="*/ 5540376 h 13444287"/>
                  <a:gd name="connsiteX224" fmla="*/ 10523362 w 12088748"/>
                  <a:gd name="connsiteY224" fmla="*/ 5537200 h 13444287"/>
                  <a:gd name="connsiteX225" fmla="*/ 10488438 w 12088748"/>
                  <a:gd name="connsiteY225" fmla="*/ 5461001 h 13444287"/>
                  <a:gd name="connsiteX226" fmla="*/ 10329687 w 12088748"/>
                  <a:gd name="connsiteY226" fmla="*/ 5308600 h 13444287"/>
                  <a:gd name="connsiteX227" fmla="*/ 10599563 w 12088748"/>
                  <a:gd name="connsiteY227" fmla="*/ 5413376 h 13444287"/>
                  <a:gd name="connsiteX228" fmla="*/ 10742437 w 12088748"/>
                  <a:gd name="connsiteY228" fmla="*/ 5372100 h 13444287"/>
                  <a:gd name="connsiteX229" fmla="*/ 10717038 w 12088748"/>
                  <a:gd name="connsiteY229" fmla="*/ 5619751 h 13444287"/>
                  <a:gd name="connsiteX230" fmla="*/ 10894837 w 12088748"/>
                  <a:gd name="connsiteY230" fmla="*/ 5657850 h 13444287"/>
                  <a:gd name="connsiteX231" fmla="*/ 10951988 w 12088748"/>
                  <a:gd name="connsiteY231" fmla="*/ 5483226 h 13444287"/>
                  <a:gd name="connsiteX232" fmla="*/ 10993262 w 12088748"/>
                  <a:gd name="connsiteY232" fmla="*/ 5254625 h 13444287"/>
                  <a:gd name="connsiteX233" fmla="*/ 10913888 w 12088748"/>
                  <a:gd name="connsiteY233" fmla="*/ 5051426 h 13444287"/>
                  <a:gd name="connsiteX234" fmla="*/ 10856737 w 12088748"/>
                  <a:gd name="connsiteY234" fmla="*/ 4953000 h 13444287"/>
                  <a:gd name="connsiteX235" fmla="*/ 10777363 w 12088748"/>
                  <a:gd name="connsiteY235" fmla="*/ 5070476 h 13444287"/>
                  <a:gd name="connsiteX236" fmla="*/ 10707513 w 12088748"/>
                  <a:gd name="connsiteY236" fmla="*/ 5029201 h 13444287"/>
                  <a:gd name="connsiteX237" fmla="*/ 10675763 w 12088748"/>
                  <a:gd name="connsiteY237" fmla="*/ 5149851 h 13444287"/>
                  <a:gd name="connsiteX238" fmla="*/ 10574162 w 12088748"/>
                  <a:gd name="connsiteY238" fmla="*/ 5153025 h 13444287"/>
                  <a:gd name="connsiteX239" fmla="*/ 10494787 w 12088748"/>
                  <a:gd name="connsiteY239" fmla="*/ 5010150 h 13444287"/>
                  <a:gd name="connsiteX240" fmla="*/ 10456687 w 12088748"/>
                  <a:gd name="connsiteY240" fmla="*/ 4857750 h 13444287"/>
                  <a:gd name="connsiteX241" fmla="*/ 10240787 w 12088748"/>
                  <a:gd name="connsiteY241" fmla="*/ 4860925 h 13444287"/>
                  <a:gd name="connsiteX242" fmla="*/ 10266187 w 12088748"/>
                  <a:gd name="connsiteY242" fmla="*/ 5086350 h 13444287"/>
                  <a:gd name="connsiteX243" fmla="*/ 10228088 w 12088748"/>
                  <a:gd name="connsiteY243" fmla="*/ 4892676 h 13444287"/>
                  <a:gd name="connsiteX244" fmla="*/ 10183637 w 12088748"/>
                  <a:gd name="connsiteY244" fmla="*/ 4905375 h 13444287"/>
                  <a:gd name="connsiteX245" fmla="*/ 10113787 w 12088748"/>
                  <a:gd name="connsiteY245" fmla="*/ 4794250 h 13444287"/>
                  <a:gd name="connsiteX246" fmla="*/ 10018538 w 12088748"/>
                  <a:gd name="connsiteY246" fmla="*/ 4864101 h 13444287"/>
                  <a:gd name="connsiteX247" fmla="*/ 9862962 w 12088748"/>
                  <a:gd name="connsiteY247" fmla="*/ 4991100 h 13444287"/>
                  <a:gd name="connsiteX248" fmla="*/ 10228087 w 12088748"/>
                  <a:gd name="connsiteY248" fmla="*/ 4657725 h 13444287"/>
                  <a:gd name="connsiteX249" fmla="*/ 10372550 w 12088748"/>
                  <a:gd name="connsiteY249" fmla="*/ 4567239 h 13444287"/>
                  <a:gd name="connsiteX250" fmla="*/ 10590037 w 12088748"/>
                  <a:gd name="connsiteY250" fmla="*/ 4514850 h 13444287"/>
                  <a:gd name="connsiteX251" fmla="*/ 10628138 w 12088748"/>
                  <a:gd name="connsiteY251" fmla="*/ 4394201 h 13444287"/>
                  <a:gd name="connsiteX252" fmla="*/ 10799588 w 12088748"/>
                  <a:gd name="connsiteY252" fmla="*/ 4267201 h 13444287"/>
                  <a:gd name="connsiteX253" fmla="*/ 10831337 w 12088748"/>
                  <a:gd name="connsiteY253" fmla="*/ 4013200 h 13444287"/>
                  <a:gd name="connsiteX254" fmla="*/ 10599562 w 12088748"/>
                  <a:gd name="connsiteY254" fmla="*/ 3930650 h 13444287"/>
                  <a:gd name="connsiteX255" fmla="*/ 10282063 w 12088748"/>
                  <a:gd name="connsiteY255" fmla="*/ 3883026 h 13444287"/>
                  <a:gd name="connsiteX256" fmla="*/ 10151887 w 12088748"/>
                  <a:gd name="connsiteY256" fmla="*/ 3943350 h 13444287"/>
                  <a:gd name="connsiteX257" fmla="*/ 10177288 w 12088748"/>
                  <a:gd name="connsiteY257" fmla="*/ 3778251 h 13444287"/>
                  <a:gd name="connsiteX258" fmla="*/ 10126488 w 12088748"/>
                  <a:gd name="connsiteY258" fmla="*/ 3603626 h 13444287"/>
                  <a:gd name="connsiteX259" fmla="*/ 10240787 w 12088748"/>
                  <a:gd name="connsiteY259" fmla="*/ 3641725 h 13444287"/>
                  <a:gd name="connsiteX260" fmla="*/ 10361438 w 12088748"/>
                  <a:gd name="connsiteY260" fmla="*/ 3533776 h 13444287"/>
                  <a:gd name="connsiteX261" fmla="*/ 10551938 w 12088748"/>
                  <a:gd name="connsiteY261" fmla="*/ 3594101 h 13444287"/>
                  <a:gd name="connsiteX262" fmla="*/ 10564638 w 12088748"/>
                  <a:gd name="connsiteY262" fmla="*/ 3409951 h 13444287"/>
                  <a:gd name="connsiteX263" fmla="*/ 10704337 w 12088748"/>
                  <a:gd name="connsiteY263" fmla="*/ 3448050 h 13444287"/>
                  <a:gd name="connsiteX264" fmla="*/ 10818637 w 12088748"/>
                  <a:gd name="connsiteY264" fmla="*/ 3143250 h 13444287"/>
                  <a:gd name="connsiteX265" fmla="*/ 10920238 w 12088748"/>
                  <a:gd name="connsiteY265" fmla="*/ 3232151 h 13444287"/>
                  <a:gd name="connsiteX266" fmla="*/ 11059937 w 12088748"/>
                  <a:gd name="connsiteY266" fmla="*/ 3216275 h 13444287"/>
                  <a:gd name="connsiteX267" fmla="*/ 11094862 w 12088748"/>
                  <a:gd name="connsiteY267" fmla="*/ 3441700 h 13444287"/>
                  <a:gd name="connsiteX268" fmla="*/ 11171063 w 12088748"/>
                  <a:gd name="connsiteY268" fmla="*/ 3184526 h 13444287"/>
                  <a:gd name="connsiteX269" fmla="*/ 11094863 w 12088748"/>
                  <a:gd name="connsiteY269" fmla="*/ 3098801 h 13444287"/>
                  <a:gd name="connsiteX270" fmla="*/ 11180587 w 12088748"/>
                  <a:gd name="connsiteY270" fmla="*/ 2844800 h 13444287"/>
                  <a:gd name="connsiteX271" fmla="*/ 10999613 w 12088748"/>
                  <a:gd name="connsiteY271" fmla="*/ 2921001 h 13444287"/>
                  <a:gd name="connsiteX272" fmla="*/ 10971037 w 12088748"/>
                  <a:gd name="connsiteY272" fmla="*/ 2851150 h 13444287"/>
                  <a:gd name="connsiteX273" fmla="*/ 10780537 w 12088748"/>
                  <a:gd name="connsiteY273" fmla="*/ 2647950 h 13444287"/>
                  <a:gd name="connsiteX274" fmla="*/ 10748788 w 12088748"/>
                  <a:gd name="connsiteY274" fmla="*/ 2463801 h 13444287"/>
                  <a:gd name="connsiteX275" fmla="*/ 10717038 w 12088748"/>
                  <a:gd name="connsiteY275" fmla="*/ 2368551 h 13444287"/>
                  <a:gd name="connsiteX276" fmla="*/ 10818637 w 12088748"/>
                  <a:gd name="connsiteY276" fmla="*/ 2266950 h 13444287"/>
                  <a:gd name="connsiteX277" fmla="*/ 11078988 w 12088748"/>
                  <a:gd name="connsiteY277" fmla="*/ 2032001 h 13444287"/>
                  <a:gd name="connsiteX278" fmla="*/ 11199637 w 12088748"/>
                  <a:gd name="connsiteY278" fmla="*/ 2051050 h 13444287"/>
                  <a:gd name="connsiteX279" fmla="*/ 11269488 w 12088748"/>
                  <a:gd name="connsiteY279" fmla="*/ 1962151 h 13444287"/>
                  <a:gd name="connsiteX280" fmla="*/ 11504437 w 12088748"/>
                  <a:gd name="connsiteY280" fmla="*/ 1854200 h 13444287"/>
                  <a:gd name="connsiteX281" fmla="*/ 11358388 w 12088748"/>
                  <a:gd name="connsiteY281" fmla="*/ 1784351 h 13444287"/>
                  <a:gd name="connsiteX282" fmla="*/ 11275837 w 12088748"/>
                  <a:gd name="connsiteY282" fmla="*/ 1638300 h 13444287"/>
                  <a:gd name="connsiteX283" fmla="*/ 11377437 w 12088748"/>
                  <a:gd name="connsiteY283" fmla="*/ 1212850 h 13444287"/>
                  <a:gd name="connsiteX284" fmla="*/ 11256787 w 12088748"/>
                  <a:gd name="connsiteY284" fmla="*/ 952500 h 13444287"/>
                  <a:gd name="connsiteX285" fmla="*/ 11478244 w 12088748"/>
                  <a:gd name="connsiteY285" fmla="*/ 1288256 h 13444287"/>
                  <a:gd name="connsiteX286" fmla="*/ 11562778 w 12088748"/>
                  <a:gd name="connsiteY286" fmla="*/ 1202281 h 13444287"/>
                  <a:gd name="connsiteX287" fmla="*/ 11655250 w 12088748"/>
                  <a:gd name="connsiteY287" fmla="*/ 1089025 h 13444287"/>
                  <a:gd name="connsiteX288" fmla="*/ 11891787 w 12088748"/>
                  <a:gd name="connsiteY288" fmla="*/ 1409700 h 13444287"/>
                  <a:gd name="connsiteX289" fmla="*/ 11946159 w 12088748"/>
                  <a:gd name="connsiteY289" fmla="*/ 1492793 h 13444287"/>
                  <a:gd name="connsiteX290" fmla="*/ 12088637 w 12088748"/>
                  <a:gd name="connsiteY290" fmla="*/ 1511301 h 13444287"/>
                  <a:gd name="connsiteX291" fmla="*/ 11923537 w 12088748"/>
                  <a:gd name="connsiteY291" fmla="*/ 1066801 h 13444287"/>
                  <a:gd name="connsiteX292" fmla="*/ 11910837 w 12088748"/>
                  <a:gd name="connsiteY292" fmla="*/ 850900 h 13444287"/>
                  <a:gd name="connsiteX293" fmla="*/ 11777487 w 12088748"/>
                  <a:gd name="connsiteY293" fmla="*/ 654050 h 13444287"/>
                  <a:gd name="connsiteX294" fmla="*/ 11752087 w 12088748"/>
                  <a:gd name="connsiteY294" fmla="*/ 381000 h 13444287"/>
                  <a:gd name="connsiteX295" fmla="*/ 11294887 w 12088748"/>
                  <a:gd name="connsiteY295" fmla="*/ 101601 h 13444287"/>
                  <a:gd name="connsiteX296" fmla="*/ 11180587 w 12088748"/>
                  <a:gd name="connsiteY296" fmla="*/ 0 h 13444287"/>
                  <a:gd name="connsiteX297" fmla="*/ 10434065 w 12088748"/>
                  <a:gd name="connsiteY297"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171128 w 12088748"/>
                  <a:gd name="connsiteY4" fmla="*/ 7484018 h 13444287"/>
                  <a:gd name="connsiteX5" fmla="*/ 1973484 w 12088748"/>
                  <a:gd name="connsiteY5" fmla="*/ 7636418 h 13444287"/>
                  <a:gd name="connsiteX6" fmla="*/ 1867519 w 12088748"/>
                  <a:gd name="connsiteY6" fmla="*/ 7774781 h 13444287"/>
                  <a:gd name="connsiteX7" fmla="*/ 1842515 w 12088748"/>
                  <a:gd name="connsiteY7" fmla="*/ 8017418 h 13444287"/>
                  <a:gd name="connsiteX8" fmla="*/ 1721072 w 12088748"/>
                  <a:gd name="connsiteY8" fmla="*/ 8081712 h 13444287"/>
                  <a:gd name="connsiteX9" fmla="*/ 1703212 w 12088748"/>
                  <a:gd name="connsiteY9" fmla="*/ 8224837 h 13444287"/>
                  <a:gd name="connsiteX10" fmla="*/ 1671065 w 12088748"/>
                  <a:gd name="connsiteY10" fmla="*/ 8443662 h 13444287"/>
                  <a:gd name="connsiteX11" fmla="*/ 1716309 w 12088748"/>
                  <a:gd name="connsiteY11" fmla="*/ 8586537 h 13444287"/>
                  <a:gd name="connsiteX12" fmla="*/ 1706784 w 12088748"/>
                  <a:gd name="connsiteY12" fmla="*/ 8705600 h 13444287"/>
                  <a:gd name="connsiteX13" fmla="*/ 1788937 w 12088748"/>
                  <a:gd name="connsiteY13" fmla="*/ 8896350 h 13444287"/>
                  <a:gd name="connsiteX14" fmla="*/ 1657969 w 12088748"/>
                  <a:gd name="connsiteY14" fmla="*/ 9346406 h 13444287"/>
                  <a:gd name="connsiteX15" fmla="*/ 1506759 w 12088748"/>
                  <a:gd name="connsiteY15" fmla="*/ 9431881 h 13444287"/>
                  <a:gd name="connsiteX16" fmla="*/ 1463897 w 12088748"/>
                  <a:gd name="connsiteY16" fmla="*/ 9615237 h 13444287"/>
                  <a:gd name="connsiteX17" fmla="*/ 1321022 w 12088748"/>
                  <a:gd name="connsiteY17" fmla="*/ 9681912 h 13444287"/>
                  <a:gd name="connsiteX18" fmla="*/ 1312687 w 12088748"/>
                  <a:gd name="connsiteY18" fmla="*/ 9772650 h 13444287"/>
                  <a:gd name="connsiteX19" fmla="*/ 1237678 w 12088748"/>
                  <a:gd name="connsiteY19" fmla="*/ 9903368 h 13444287"/>
                  <a:gd name="connsiteX20" fmla="*/ 1254347 w 12088748"/>
                  <a:gd name="connsiteY20" fmla="*/ 10084343 h 13444287"/>
                  <a:gd name="connsiteX21" fmla="*/ 1179337 w 12088748"/>
                  <a:gd name="connsiteY21" fmla="*/ 10248900 h 13444287"/>
                  <a:gd name="connsiteX22" fmla="*/ 932878 w 12088748"/>
                  <a:gd name="connsiteY22" fmla="*/ 10286750 h 13444287"/>
                  <a:gd name="connsiteX23" fmla="*/ 817387 w 12088748"/>
                  <a:gd name="connsiteY23" fmla="*/ 10401300 h 13444287"/>
                  <a:gd name="connsiteX24" fmla="*/ 678084 w 12088748"/>
                  <a:gd name="connsiteY24" fmla="*/ 10412956 h 13444287"/>
                  <a:gd name="connsiteX25" fmla="*/ 585215 w 12088748"/>
                  <a:gd name="connsiteY25" fmla="*/ 10477250 h 13444287"/>
                  <a:gd name="connsiteX26" fmla="*/ 497109 w 12088748"/>
                  <a:gd name="connsiteY26" fmla="*/ 10436768 h 13444287"/>
                  <a:gd name="connsiteX27" fmla="*/ 399478 w 12088748"/>
                  <a:gd name="connsiteY27" fmla="*/ 10443912 h 13444287"/>
                  <a:gd name="connsiteX28" fmla="*/ 301847 w 12088748"/>
                  <a:gd name="connsiteY28" fmla="*/ 10415337 h 13444287"/>
                  <a:gd name="connsiteX29" fmla="*/ 238743 w 12088748"/>
                  <a:gd name="connsiteY29" fmla="*/ 10467975 h 13444287"/>
                  <a:gd name="connsiteX30" fmla="*/ 17287 w 12088748"/>
                  <a:gd name="connsiteY30" fmla="*/ 10363200 h 13444287"/>
                  <a:gd name="connsiteX31" fmla="*/ 78009 w 12088748"/>
                  <a:gd name="connsiteY31" fmla="*/ 10541543 h 13444287"/>
                  <a:gd name="connsiteX32" fmla="*/ 11334 w 12088748"/>
                  <a:gd name="connsiteY32" fmla="*/ 10720137 h 13444287"/>
                  <a:gd name="connsiteX33" fmla="*/ 112537 w 12088748"/>
                  <a:gd name="connsiteY33" fmla="*/ 10989469 h 13444287"/>
                  <a:gd name="connsiteX34" fmla="*/ 8953 w 12088748"/>
                  <a:gd name="connsiteY34" fmla="*/ 11167812 h 13444287"/>
                  <a:gd name="connsiteX35" fmla="*/ 17287 w 12088748"/>
                  <a:gd name="connsiteY35" fmla="*/ 11353800 h 13444287"/>
                  <a:gd name="connsiteX36" fmla="*/ 158972 w 12088748"/>
                  <a:gd name="connsiteY36" fmla="*/ 11403556 h 13444287"/>
                  <a:gd name="connsiteX37" fmla="*/ 455437 w 12088748"/>
                  <a:gd name="connsiteY37" fmla="*/ 11430000 h 13444287"/>
                  <a:gd name="connsiteX38" fmla="*/ 623315 w 12088748"/>
                  <a:gd name="connsiteY38" fmla="*/ 11477375 h 13444287"/>
                  <a:gd name="connsiteX39" fmla="*/ 737615 w 12088748"/>
                  <a:gd name="connsiteY39" fmla="*/ 11422606 h 13444287"/>
                  <a:gd name="connsiteX40" fmla="*/ 912637 w 12088748"/>
                  <a:gd name="connsiteY40" fmla="*/ 11468100 h 13444287"/>
                  <a:gd name="connsiteX41" fmla="*/ 1078134 w 12088748"/>
                  <a:gd name="connsiteY41" fmla="*/ 11346406 h 13444287"/>
                  <a:gd name="connsiteX42" fmla="*/ 1155524 w 12088748"/>
                  <a:gd name="connsiteY42" fmla="*/ 11403807 h 13444287"/>
                  <a:gd name="connsiteX43" fmla="*/ 1294828 w 12088748"/>
                  <a:gd name="connsiteY43" fmla="*/ 11429750 h 13444287"/>
                  <a:gd name="connsiteX44" fmla="*/ 1466278 w 12088748"/>
                  <a:gd name="connsiteY44" fmla="*/ 11441656 h 13444287"/>
                  <a:gd name="connsiteX45" fmla="*/ 1552003 w 12088748"/>
                  <a:gd name="connsiteY45" fmla="*/ 11505950 h 13444287"/>
                  <a:gd name="connsiteX46" fmla="*/ 1652015 w 12088748"/>
                  <a:gd name="connsiteY46" fmla="*/ 11513093 h 13444287"/>
                  <a:gd name="connsiteX47" fmla="*/ 1731787 w 12088748"/>
                  <a:gd name="connsiteY47" fmla="*/ 11525250 h 13444287"/>
                  <a:gd name="connsiteX48" fmla="*/ 1659159 w 12088748"/>
                  <a:gd name="connsiteY48" fmla="*/ 11670256 h 13444287"/>
                  <a:gd name="connsiteX49" fmla="*/ 1693687 w 12088748"/>
                  <a:gd name="connsiteY49" fmla="*/ 11925300 h 13444287"/>
                  <a:gd name="connsiteX50" fmla="*/ 1871090 w 12088748"/>
                  <a:gd name="connsiteY50" fmla="*/ 12063162 h 13444287"/>
                  <a:gd name="connsiteX51" fmla="*/ 1993724 w 12088748"/>
                  <a:gd name="connsiteY51" fmla="*/ 11989594 h 13444287"/>
                  <a:gd name="connsiteX52" fmla="*/ 2066353 w 12088748"/>
                  <a:gd name="connsiteY52" fmla="*/ 12036968 h 13444287"/>
                  <a:gd name="connsiteX53" fmla="*/ 2142553 w 12088748"/>
                  <a:gd name="connsiteY53" fmla="*/ 11967912 h 13444287"/>
                  <a:gd name="connsiteX54" fmla="*/ 2242565 w 12088748"/>
                  <a:gd name="connsiteY54" fmla="*/ 11991725 h 13444287"/>
                  <a:gd name="connsiteX55" fmla="*/ 2473547 w 12088748"/>
                  <a:gd name="connsiteY55" fmla="*/ 11941718 h 13444287"/>
                  <a:gd name="connsiteX56" fmla="*/ 2524743 w 12088748"/>
                  <a:gd name="connsiteY56" fmla="*/ 11832431 h 13444287"/>
                  <a:gd name="connsiteX57" fmla="*/ 2893837 w 12088748"/>
                  <a:gd name="connsiteY57" fmla="*/ 11963400 h 13444287"/>
                  <a:gd name="connsiteX58" fmla="*/ 2983134 w 12088748"/>
                  <a:gd name="connsiteY58" fmla="*/ 11951243 h 13444287"/>
                  <a:gd name="connsiteX59" fmla="*/ 3084337 w 12088748"/>
                  <a:gd name="connsiteY59" fmla="*/ 12115800 h 13444287"/>
                  <a:gd name="connsiteX60" fmla="*/ 3323653 w 12088748"/>
                  <a:gd name="connsiteY60" fmla="*/ 12060781 h 13444287"/>
                  <a:gd name="connsiteX61" fmla="*/ 3433190 w 12088748"/>
                  <a:gd name="connsiteY61" fmla="*/ 12129837 h 13444287"/>
                  <a:gd name="connsiteX62" fmla="*/ 3586781 w 12088748"/>
                  <a:gd name="connsiteY62" fmla="*/ 12199144 h 13444287"/>
                  <a:gd name="connsiteX63" fmla="*/ 3522487 w 12088748"/>
                  <a:gd name="connsiteY63" fmla="*/ 12320588 h 13444287"/>
                  <a:gd name="connsiteX64" fmla="*/ 3607022 w 12088748"/>
                  <a:gd name="connsiteY64" fmla="*/ 12525125 h 13444287"/>
                  <a:gd name="connsiteX65" fmla="*/ 3560587 w 12088748"/>
                  <a:gd name="connsiteY65" fmla="*/ 12706350 h 13444287"/>
                  <a:gd name="connsiteX66" fmla="*/ 3545109 w 12088748"/>
                  <a:gd name="connsiteY66" fmla="*/ 12920412 h 13444287"/>
                  <a:gd name="connsiteX67" fmla="*/ 3636787 w 12088748"/>
                  <a:gd name="connsiteY67" fmla="*/ 13144500 h 13444287"/>
                  <a:gd name="connsiteX68" fmla="*/ 3922537 w 12088748"/>
                  <a:gd name="connsiteY68" fmla="*/ 13373100 h 13444287"/>
                  <a:gd name="connsiteX69" fmla="*/ 4514278 w 12088748"/>
                  <a:gd name="connsiteY69" fmla="*/ 13444287 h 13444287"/>
                  <a:gd name="connsiteX70" fmla="*/ 4549996 w 12088748"/>
                  <a:gd name="connsiteY70" fmla="*/ 13375230 h 13444287"/>
                  <a:gd name="connsiteX71" fmla="*/ 4208287 w 12088748"/>
                  <a:gd name="connsiteY71" fmla="*/ 13087350 h 13444287"/>
                  <a:gd name="connsiteX72" fmla="*/ 4635722 w 12088748"/>
                  <a:gd name="connsiteY72" fmla="*/ 13201400 h 13444287"/>
                  <a:gd name="connsiteX73" fmla="*/ 4951237 w 12088748"/>
                  <a:gd name="connsiteY73" fmla="*/ 13201650 h 13444287"/>
                  <a:gd name="connsiteX74" fmla="*/ 5052440 w 12088748"/>
                  <a:gd name="connsiteY74" fmla="*/ 12991850 h 13444287"/>
                  <a:gd name="connsiteX75" fmla="*/ 5011959 w 12088748"/>
                  <a:gd name="connsiteY75" fmla="*/ 12918031 h 13444287"/>
                  <a:gd name="connsiteX76" fmla="*/ 5008387 w 12088748"/>
                  <a:gd name="connsiteY76" fmla="*/ 12611100 h 13444287"/>
                  <a:gd name="connsiteX77" fmla="*/ 5084587 w 12088748"/>
                  <a:gd name="connsiteY77" fmla="*/ 12496800 h 13444287"/>
                  <a:gd name="connsiteX78" fmla="*/ 5046487 w 12088748"/>
                  <a:gd name="connsiteY78" fmla="*/ 12158663 h 13444287"/>
                  <a:gd name="connsiteX79" fmla="*/ 5375100 w 12088748"/>
                  <a:gd name="connsiteY79" fmla="*/ 12030075 h 13444287"/>
                  <a:gd name="connsiteX80" fmla="*/ 5656087 w 12088748"/>
                  <a:gd name="connsiteY80" fmla="*/ 12113420 h 13444287"/>
                  <a:gd name="connsiteX81" fmla="*/ 5541787 w 12088748"/>
                  <a:gd name="connsiteY81" fmla="*/ 11182350 h 13444287"/>
                  <a:gd name="connsiteX82" fmla="*/ 5602510 w 12088748"/>
                  <a:gd name="connsiteY82" fmla="*/ 10655843 h 13444287"/>
                  <a:gd name="connsiteX83" fmla="*/ 5485827 w 12088748"/>
                  <a:gd name="connsiteY83" fmla="*/ 10596312 h 13444287"/>
                  <a:gd name="connsiteX84" fmla="*/ 5602509 w 12088748"/>
                  <a:gd name="connsiteY84" fmla="*/ 10634413 h 13444287"/>
                  <a:gd name="connsiteX85" fmla="*/ 5628703 w 12088748"/>
                  <a:gd name="connsiteY85" fmla="*/ 10093868 h 13444287"/>
                  <a:gd name="connsiteX86" fmla="*/ 5715618 w 12088748"/>
                  <a:gd name="connsiteY86" fmla="*/ 9708356 h 13444287"/>
                  <a:gd name="connsiteX87" fmla="*/ 5847778 w 12088748"/>
                  <a:gd name="connsiteY87" fmla="*/ 9341393 h 13444287"/>
                  <a:gd name="connsiteX88" fmla="*/ 5938265 w 12088748"/>
                  <a:gd name="connsiteY88" fmla="*/ 9129462 h 13444287"/>
                  <a:gd name="connsiteX89" fmla="*/ 5776340 w 12088748"/>
                  <a:gd name="connsiteY89" fmla="*/ 9262812 h 13444287"/>
                  <a:gd name="connsiteX90" fmla="*/ 5940647 w 12088748"/>
                  <a:gd name="connsiteY90" fmla="*/ 9069931 h 13444287"/>
                  <a:gd name="connsiteX91" fmla="*/ 5972794 w 12088748"/>
                  <a:gd name="connsiteY91" fmla="*/ 8889207 h 13444287"/>
                  <a:gd name="connsiteX92" fmla="*/ 5976365 w 12088748"/>
                  <a:gd name="connsiteY92" fmla="*/ 9019924 h 13444287"/>
                  <a:gd name="connsiteX93" fmla="*/ 6458567 w 12088748"/>
                  <a:gd name="connsiteY93" fmla="*/ 8134350 h 13444287"/>
                  <a:gd name="connsiteX94" fmla="*/ 6221634 w 12088748"/>
                  <a:gd name="connsiteY94" fmla="*/ 8034088 h 13444287"/>
                  <a:gd name="connsiteX95" fmla="*/ 6443090 w 12088748"/>
                  <a:gd name="connsiteY95" fmla="*/ 8043612 h 13444287"/>
                  <a:gd name="connsiteX96" fmla="*/ 6713363 w 12088748"/>
                  <a:gd name="connsiteY96" fmla="*/ 8007893 h 13444287"/>
                  <a:gd name="connsiteX97" fmla="*/ 6872907 w 12088748"/>
                  <a:gd name="connsiteY97" fmla="*/ 7965031 h 13444287"/>
                  <a:gd name="connsiteX98" fmla="*/ 6802659 w 12088748"/>
                  <a:gd name="connsiteY98" fmla="*/ 7905500 h 13444287"/>
                  <a:gd name="connsiteX99" fmla="*/ 6894339 w 12088748"/>
                  <a:gd name="connsiteY99" fmla="*/ 7779544 h 13444287"/>
                  <a:gd name="connsiteX100" fmla="*/ 6997921 w 12088748"/>
                  <a:gd name="connsiteY100" fmla="*/ 7800725 h 13444287"/>
                  <a:gd name="connsiteX101" fmla="*/ 7034832 w 12088748"/>
                  <a:gd name="connsiteY101" fmla="*/ 7726908 h 13444287"/>
                  <a:gd name="connsiteX102" fmla="*/ 6961013 w 12088748"/>
                  <a:gd name="connsiteY102" fmla="*/ 7626893 h 13444287"/>
                  <a:gd name="connsiteX103" fmla="*/ 6927676 w 12088748"/>
                  <a:gd name="connsiteY103" fmla="*/ 7529262 h 13444287"/>
                  <a:gd name="connsiteX104" fmla="*/ 6837187 w 12088748"/>
                  <a:gd name="connsiteY104" fmla="*/ 7524750 h 13444287"/>
                  <a:gd name="connsiteX105" fmla="*/ 6763369 w 12088748"/>
                  <a:gd name="connsiteY105" fmla="*/ 7607843 h 13444287"/>
                  <a:gd name="connsiteX106" fmla="*/ 6627637 w 12088748"/>
                  <a:gd name="connsiteY106" fmla="*/ 7620000 h 13444287"/>
                  <a:gd name="connsiteX107" fmla="*/ 6687169 w 12088748"/>
                  <a:gd name="connsiteY107" fmla="*/ 7550693 h 13444287"/>
                  <a:gd name="connsiteX108" fmla="*/ 6699076 w 12088748"/>
                  <a:gd name="connsiteY108" fmla="*/ 7462587 h 13444287"/>
                  <a:gd name="connsiteX109" fmla="*/ 6720506 w 12088748"/>
                  <a:gd name="connsiteY109" fmla="*/ 7400674 h 13444287"/>
                  <a:gd name="connsiteX110" fmla="*/ 6684787 w 12088748"/>
                  <a:gd name="connsiteY110" fmla="*/ 7334250 h 13444287"/>
                  <a:gd name="connsiteX111" fmla="*/ 6620494 w 12088748"/>
                  <a:gd name="connsiteY111" fmla="*/ 7364956 h 13444287"/>
                  <a:gd name="connsiteX112" fmla="*/ 6618112 w 12088748"/>
                  <a:gd name="connsiteY112" fmla="*/ 7284244 h 13444287"/>
                  <a:gd name="connsiteX113" fmla="*/ 6837188 w 12088748"/>
                  <a:gd name="connsiteY113" fmla="*/ 7176837 h 13444287"/>
                  <a:gd name="connsiteX114" fmla="*/ 6801469 w 12088748"/>
                  <a:gd name="connsiteY114" fmla="*/ 7022056 h 13444287"/>
                  <a:gd name="connsiteX115" fmla="*/ 6877669 w 12088748"/>
                  <a:gd name="connsiteY115" fmla="*/ 7005387 h 13444287"/>
                  <a:gd name="connsiteX116" fmla="*/ 6856237 w 12088748"/>
                  <a:gd name="connsiteY116" fmla="*/ 6915150 h 13444287"/>
                  <a:gd name="connsiteX117" fmla="*/ 6961013 w 12088748"/>
                  <a:gd name="connsiteY117" fmla="*/ 6917281 h 13444287"/>
                  <a:gd name="connsiteX118" fmla="*/ 7003876 w 12088748"/>
                  <a:gd name="connsiteY118" fmla="*/ 6836318 h 13444287"/>
                  <a:gd name="connsiteX119" fmla="*/ 7106269 w 12088748"/>
                  <a:gd name="connsiteY119" fmla="*/ 6869656 h 13444287"/>
                  <a:gd name="connsiteX120" fmla="*/ 7180088 w 12088748"/>
                  <a:gd name="connsiteY120" fmla="*/ 6972050 h 13444287"/>
                  <a:gd name="connsiteX121" fmla="*/ 7246763 w 12088748"/>
                  <a:gd name="connsiteY121" fmla="*/ 6912518 h 13444287"/>
                  <a:gd name="connsiteX122" fmla="*/ 7187232 w 12088748"/>
                  <a:gd name="connsiteY122" fmla="*/ 6776787 h 13444287"/>
                  <a:gd name="connsiteX123" fmla="*/ 7244381 w 12088748"/>
                  <a:gd name="connsiteY123" fmla="*/ 6829424 h 13444287"/>
                  <a:gd name="connsiteX124" fmla="*/ 7361063 w 12088748"/>
                  <a:gd name="connsiteY124" fmla="*/ 6867275 h 13444287"/>
                  <a:gd name="connsiteX125" fmla="*/ 7434882 w 12088748"/>
                  <a:gd name="connsiteY125" fmla="*/ 6938964 h 13444287"/>
                  <a:gd name="connsiteX126" fmla="*/ 7403926 w 12088748"/>
                  <a:gd name="connsiteY126" fmla="*/ 7077076 h 13444287"/>
                  <a:gd name="connsiteX127" fmla="*/ 7475363 w 12088748"/>
                  <a:gd name="connsiteY127" fmla="*/ 7041357 h 13444287"/>
                  <a:gd name="connsiteX128" fmla="*/ 7465837 w 12088748"/>
                  <a:gd name="connsiteY128" fmla="*/ 7010400 h 13444287"/>
                  <a:gd name="connsiteX129" fmla="*/ 7542038 w 12088748"/>
                  <a:gd name="connsiteY129" fmla="*/ 7096126 h 13444287"/>
                  <a:gd name="connsiteX130" fmla="*/ 7477744 w 12088748"/>
                  <a:gd name="connsiteY130" fmla="*/ 7177089 h 13444287"/>
                  <a:gd name="connsiteX131" fmla="*/ 7542037 w 12088748"/>
                  <a:gd name="connsiteY131" fmla="*/ 7258050 h 13444287"/>
                  <a:gd name="connsiteX132" fmla="*/ 7468219 w 12088748"/>
                  <a:gd name="connsiteY132" fmla="*/ 7277101 h 13444287"/>
                  <a:gd name="connsiteX133" fmla="*/ 7375351 w 12088748"/>
                  <a:gd name="connsiteY133" fmla="*/ 7229476 h 13444287"/>
                  <a:gd name="connsiteX134" fmla="*/ 7327726 w 12088748"/>
                  <a:gd name="connsiteY134" fmla="*/ 7339014 h 13444287"/>
                  <a:gd name="connsiteX135" fmla="*/ 7403926 w 12088748"/>
                  <a:gd name="connsiteY135" fmla="*/ 7358064 h 13444287"/>
                  <a:gd name="connsiteX136" fmla="*/ 7458694 w 12088748"/>
                  <a:gd name="connsiteY136" fmla="*/ 7417595 h 13444287"/>
                  <a:gd name="connsiteX137" fmla="*/ 7484888 w 12088748"/>
                  <a:gd name="connsiteY137" fmla="*/ 7448300 h 13444287"/>
                  <a:gd name="connsiteX138" fmla="*/ 7505128 w 12088748"/>
                  <a:gd name="connsiteY138" fmla="*/ 7400673 h 13444287"/>
                  <a:gd name="connsiteX139" fmla="*/ 7563469 w 12088748"/>
                  <a:gd name="connsiteY139" fmla="*/ 7462839 h 13444287"/>
                  <a:gd name="connsiteX140" fmla="*/ 7656338 w 12088748"/>
                  <a:gd name="connsiteY140" fmla="*/ 7548564 h 13444287"/>
                  <a:gd name="connsiteX141" fmla="*/ 7656338 w 12088748"/>
                  <a:gd name="connsiteY141" fmla="*/ 7443789 h 13444287"/>
                  <a:gd name="connsiteX142" fmla="*/ 7830168 w 12088748"/>
                  <a:gd name="connsiteY142" fmla="*/ 7539038 h 13444287"/>
                  <a:gd name="connsiteX143" fmla="*/ 7723013 w 12088748"/>
                  <a:gd name="connsiteY143" fmla="*/ 7303295 h 13444287"/>
                  <a:gd name="connsiteX144" fmla="*/ 7725394 w 12088748"/>
                  <a:gd name="connsiteY144" fmla="*/ 7167564 h 13444287"/>
                  <a:gd name="connsiteX145" fmla="*/ 7630144 w 12088748"/>
                  <a:gd name="connsiteY145" fmla="*/ 7138989 h 13444287"/>
                  <a:gd name="connsiteX146" fmla="*/ 7694437 w 12088748"/>
                  <a:gd name="connsiteY146" fmla="*/ 6972300 h 13444287"/>
                  <a:gd name="connsiteX147" fmla="*/ 8392144 w 12088748"/>
                  <a:gd name="connsiteY147" fmla="*/ 6586539 h 13444287"/>
                  <a:gd name="connsiteX148" fmla="*/ 8720757 w 12088748"/>
                  <a:gd name="connsiteY148" fmla="*/ 6524626 h 13444287"/>
                  <a:gd name="connsiteX149" fmla="*/ 8739807 w 12088748"/>
                  <a:gd name="connsiteY149" fmla="*/ 6629401 h 13444287"/>
                  <a:gd name="connsiteX150" fmla="*/ 8813626 w 12088748"/>
                  <a:gd name="connsiteY150" fmla="*/ 6634164 h 13444287"/>
                  <a:gd name="connsiteX151" fmla="*/ 8789812 w 12088748"/>
                  <a:gd name="connsiteY151" fmla="*/ 6481762 h 13444287"/>
                  <a:gd name="connsiteX152" fmla="*/ 9332737 w 12088748"/>
                  <a:gd name="connsiteY152" fmla="*/ 6477000 h 13444287"/>
                  <a:gd name="connsiteX153" fmla="*/ 9520856 w 12088748"/>
                  <a:gd name="connsiteY153" fmla="*/ 6426993 h 13444287"/>
                  <a:gd name="connsiteX154" fmla="*/ 9647062 w 12088748"/>
                  <a:gd name="connsiteY154" fmla="*/ 6231731 h 13444287"/>
                  <a:gd name="connsiteX155" fmla="*/ 9923287 w 12088748"/>
                  <a:gd name="connsiteY155" fmla="*/ 6267450 h 13444287"/>
                  <a:gd name="connsiteX156" fmla="*/ 9887569 w 12088748"/>
                  <a:gd name="connsiteY156" fmla="*/ 6353176 h 13444287"/>
                  <a:gd name="connsiteX157" fmla="*/ 9744694 w 12088748"/>
                  <a:gd name="connsiteY157" fmla="*/ 6367464 h 13444287"/>
                  <a:gd name="connsiteX158" fmla="*/ 9813749 w 12088748"/>
                  <a:gd name="connsiteY158" fmla="*/ 6422231 h 13444287"/>
                  <a:gd name="connsiteX159" fmla="*/ 9682782 w 12088748"/>
                  <a:gd name="connsiteY159" fmla="*/ 6450807 h 13444287"/>
                  <a:gd name="connsiteX160" fmla="*/ 9556576 w 12088748"/>
                  <a:gd name="connsiteY160" fmla="*/ 6441282 h 13444287"/>
                  <a:gd name="connsiteX161" fmla="*/ 9470850 w 12088748"/>
                  <a:gd name="connsiteY161" fmla="*/ 6477000 h 13444287"/>
                  <a:gd name="connsiteX162" fmla="*/ 9439894 w 12088748"/>
                  <a:gd name="connsiteY162" fmla="*/ 6781801 h 13444287"/>
                  <a:gd name="connsiteX163" fmla="*/ 9601819 w 12088748"/>
                  <a:gd name="connsiteY163" fmla="*/ 6815138 h 13444287"/>
                  <a:gd name="connsiteX164" fmla="*/ 9808987 w 12088748"/>
                  <a:gd name="connsiteY164" fmla="*/ 6629400 h 13444287"/>
                  <a:gd name="connsiteX165" fmla="*/ 9847088 w 12088748"/>
                  <a:gd name="connsiteY165" fmla="*/ 6727032 h 13444287"/>
                  <a:gd name="connsiteX166" fmla="*/ 9994726 w 12088748"/>
                  <a:gd name="connsiteY166" fmla="*/ 6650832 h 13444287"/>
                  <a:gd name="connsiteX167" fmla="*/ 9894713 w 12088748"/>
                  <a:gd name="connsiteY167" fmla="*/ 6888958 h 13444287"/>
                  <a:gd name="connsiteX168" fmla="*/ 10037588 w 12088748"/>
                  <a:gd name="connsiteY168" fmla="*/ 6831807 h 13444287"/>
                  <a:gd name="connsiteX169" fmla="*/ 10004251 w 12088748"/>
                  <a:gd name="connsiteY169" fmla="*/ 6919914 h 13444287"/>
                  <a:gd name="connsiteX170" fmla="*/ 10235232 w 12088748"/>
                  <a:gd name="connsiteY170" fmla="*/ 6917532 h 13444287"/>
                  <a:gd name="connsiteX171" fmla="*/ 10075687 w 12088748"/>
                  <a:gd name="connsiteY171" fmla="*/ 6972300 h 13444287"/>
                  <a:gd name="connsiteX172" fmla="*/ 9966151 w 12088748"/>
                  <a:gd name="connsiteY172" fmla="*/ 7029451 h 13444287"/>
                  <a:gd name="connsiteX173" fmla="*/ 9847088 w 12088748"/>
                  <a:gd name="connsiteY173" fmla="*/ 7143751 h 13444287"/>
                  <a:gd name="connsiteX174" fmla="*/ 9882806 w 12088748"/>
                  <a:gd name="connsiteY174" fmla="*/ 7203281 h 13444287"/>
                  <a:gd name="connsiteX175" fmla="*/ 9925669 w 12088748"/>
                  <a:gd name="connsiteY175" fmla="*/ 7253289 h 13444287"/>
                  <a:gd name="connsiteX176" fmla="*/ 10004251 w 12088748"/>
                  <a:gd name="connsiteY176" fmla="*/ 7219951 h 13444287"/>
                  <a:gd name="connsiteX177" fmla="*/ 10016156 w 12088748"/>
                  <a:gd name="connsiteY177" fmla="*/ 7281862 h 13444287"/>
                  <a:gd name="connsiteX178" fmla="*/ 10130457 w 12088748"/>
                  <a:gd name="connsiteY178" fmla="*/ 7143751 h 13444287"/>
                  <a:gd name="connsiteX179" fmla="*/ 10166176 w 12088748"/>
                  <a:gd name="connsiteY179" fmla="*/ 7289007 h 13444287"/>
                  <a:gd name="connsiteX180" fmla="*/ 10261426 w 12088748"/>
                  <a:gd name="connsiteY180" fmla="*/ 7172326 h 13444287"/>
                  <a:gd name="connsiteX181" fmla="*/ 10287619 w 12088748"/>
                  <a:gd name="connsiteY181" fmla="*/ 7334250 h 13444287"/>
                  <a:gd name="connsiteX182" fmla="*/ 10361437 w 12088748"/>
                  <a:gd name="connsiteY182" fmla="*/ 7410450 h 13444287"/>
                  <a:gd name="connsiteX183" fmla="*/ 10151887 w 12088748"/>
                  <a:gd name="connsiteY183" fmla="*/ 7524750 h 13444287"/>
                  <a:gd name="connsiteX184" fmla="*/ 10304288 w 12088748"/>
                  <a:gd name="connsiteY184" fmla="*/ 7674770 h 13444287"/>
                  <a:gd name="connsiteX185" fmla="*/ 10335244 w 12088748"/>
                  <a:gd name="connsiteY185" fmla="*/ 7577139 h 13444287"/>
                  <a:gd name="connsiteX186" fmla="*/ 10406680 w 12088748"/>
                  <a:gd name="connsiteY186" fmla="*/ 7665244 h 13444287"/>
                  <a:gd name="connsiteX187" fmla="*/ 10528126 w 12088748"/>
                  <a:gd name="connsiteY187" fmla="*/ 7624764 h 13444287"/>
                  <a:gd name="connsiteX188" fmla="*/ 10532887 w 12088748"/>
                  <a:gd name="connsiteY188" fmla="*/ 7710488 h 13444287"/>
                  <a:gd name="connsiteX189" fmla="*/ 10530506 w 12088748"/>
                  <a:gd name="connsiteY189" fmla="*/ 7808118 h 13444287"/>
                  <a:gd name="connsiteX190" fmla="*/ 10640043 w 12088748"/>
                  <a:gd name="connsiteY190" fmla="*/ 7770019 h 13444287"/>
                  <a:gd name="connsiteX191" fmla="*/ 10680526 w 12088748"/>
                  <a:gd name="connsiteY191" fmla="*/ 8008145 h 13444287"/>
                  <a:gd name="connsiteX192" fmla="*/ 10818637 w 12088748"/>
                  <a:gd name="connsiteY192" fmla="*/ 8039100 h 13444287"/>
                  <a:gd name="connsiteX193" fmla="*/ 10832925 w 12088748"/>
                  <a:gd name="connsiteY193" fmla="*/ 7748588 h 13444287"/>
                  <a:gd name="connsiteX194" fmla="*/ 10923413 w 12088748"/>
                  <a:gd name="connsiteY194" fmla="*/ 7724776 h 13444287"/>
                  <a:gd name="connsiteX195" fmla="*/ 10992469 w 12088748"/>
                  <a:gd name="connsiteY195" fmla="*/ 7553325 h 13444287"/>
                  <a:gd name="connsiteX196" fmla="*/ 10954369 w 12088748"/>
                  <a:gd name="connsiteY196" fmla="*/ 7424739 h 13444287"/>
                  <a:gd name="connsiteX197" fmla="*/ 10859119 w 12088748"/>
                  <a:gd name="connsiteY197" fmla="*/ 7412831 h 13444287"/>
                  <a:gd name="connsiteX198" fmla="*/ 10906743 w 12088748"/>
                  <a:gd name="connsiteY198" fmla="*/ 7293769 h 13444287"/>
                  <a:gd name="connsiteX199" fmla="*/ 10801969 w 12088748"/>
                  <a:gd name="connsiteY199" fmla="*/ 7222332 h 13444287"/>
                  <a:gd name="connsiteX200" fmla="*/ 10761487 w 12088748"/>
                  <a:gd name="connsiteY200" fmla="*/ 6991350 h 13444287"/>
                  <a:gd name="connsiteX201" fmla="*/ 10443987 w 12088748"/>
                  <a:gd name="connsiteY201" fmla="*/ 6953250 h 13444287"/>
                  <a:gd name="connsiteX202" fmla="*/ 10513838 w 12088748"/>
                  <a:gd name="connsiteY202" fmla="*/ 6848476 h 13444287"/>
                  <a:gd name="connsiteX203" fmla="*/ 10637663 w 12088748"/>
                  <a:gd name="connsiteY203" fmla="*/ 6829426 h 13444287"/>
                  <a:gd name="connsiteX204" fmla="*/ 10647187 w 12088748"/>
                  <a:gd name="connsiteY204" fmla="*/ 6743700 h 13444287"/>
                  <a:gd name="connsiteX205" fmla="*/ 10859912 w 12088748"/>
                  <a:gd name="connsiteY205" fmla="*/ 6832600 h 13444287"/>
                  <a:gd name="connsiteX206" fmla="*/ 10875787 w 12088748"/>
                  <a:gd name="connsiteY206" fmla="*/ 6610350 h 13444287"/>
                  <a:gd name="connsiteX207" fmla="*/ 10666237 w 12088748"/>
                  <a:gd name="connsiteY207" fmla="*/ 6705600 h 13444287"/>
                  <a:gd name="connsiteX208" fmla="*/ 10590037 w 12088748"/>
                  <a:gd name="connsiteY208" fmla="*/ 6477000 h 13444287"/>
                  <a:gd name="connsiteX209" fmla="*/ 10361437 w 12088748"/>
                  <a:gd name="connsiteY209" fmla="*/ 6686550 h 13444287"/>
                  <a:gd name="connsiteX210" fmla="*/ 10374138 w 12088748"/>
                  <a:gd name="connsiteY210" fmla="*/ 6521451 h 13444287"/>
                  <a:gd name="connsiteX211" fmla="*/ 10386837 w 12088748"/>
                  <a:gd name="connsiteY211" fmla="*/ 6397625 h 13444287"/>
                  <a:gd name="connsiteX212" fmla="*/ 10331672 w 12088748"/>
                  <a:gd name="connsiteY212" fmla="*/ 6369593 h 13444287"/>
                  <a:gd name="connsiteX213" fmla="*/ 10278888 w 12088748"/>
                  <a:gd name="connsiteY213" fmla="*/ 6384926 h 13444287"/>
                  <a:gd name="connsiteX214" fmla="*/ 10158237 w 12088748"/>
                  <a:gd name="connsiteY214" fmla="*/ 6169025 h 13444287"/>
                  <a:gd name="connsiteX215" fmla="*/ 10323338 w 12088748"/>
                  <a:gd name="connsiteY215" fmla="*/ 6207126 h 13444287"/>
                  <a:gd name="connsiteX216" fmla="*/ 10564638 w 12088748"/>
                  <a:gd name="connsiteY216" fmla="*/ 6207126 h 13444287"/>
                  <a:gd name="connsiteX217" fmla="*/ 10694812 w 12088748"/>
                  <a:gd name="connsiteY217" fmla="*/ 6067425 h 13444287"/>
                  <a:gd name="connsiteX218" fmla="*/ 10593213 w 12088748"/>
                  <a:gd name="connsiteY218" fmla="*/ 5956301 h 13444287"/>
                  <a:gd name="connsiteX219" fmla="*/ 10380487 w 12088748"/>
                  <a:gd name="connsiteY219" fmla="*/ 5908675 h 13444287"/>
                  <a:gd name="connsiteX220" fmla="*/ 10561462 w 12088748"/>
                  <a:gd name="connsiteY220" fmla="*/ 5778500 h 13444287"/>
                  <a:gd name="connsiteX221" fmla="*/ 10507488 w 12088748"/>
                  <a:gd name="connsiteY221" fmla="*/ 5661026 h 13444287"/>
                  <a:gd name="connsiteX222" fmla="*/ 10561463 w 12088748"/>
                  <a:gd name="connsiteY222" fmla="*/ 5540376 h 13444287"/>
                  <a:gd name="connsiteX223" fmla="*/ 10523362 w 12088748"/>
                  <a:gd name="connsiteY223" fmla="*/ 5537200 h 13444287"/>
                  <a:gd name="connsiteX224" fmla="*/ 10488438 w 12088748"/>
                  <a:gd name="connsiteY224" fmla="*/ 5461001 h 13444287"/>
                  <a:gd name="connsiteX225" fmla="*/ 10329687 w 12088748"/>
                  <a:gd name="connsiteY225" fmla="*/ 5308600 h 13444287"/>
                  <a:gd name="connsiteX226" fmla="*/ 10599563 w 12088748"/>
                  <a:gd name="connsiteY226" fmla="*/ 5413376 h 13444287"/>
                  <a:gd name="connsiteX227" fmla="*/ 10742437 w 12088748"/>
                  <a:gd name="connsiteY227" fmla="*/ 5372100 h 13444287"/>
                  <a:gd name="connsiteX228" fmla="*/ 10717038 w 12088748"/>
                  <a:gd name="connsiteY228" fmla="*/ 5619751 h 13444287"/>
                  <a:gd name="connsiteX229" fmla="*/ 10894837 w 12088748"/>
                  <a:gd name="connsiteY229" fmla="*/ 5657850 h 13444287"/>
                  <a:gd name="connsiteX230" fmla="*/ 10951988 w 12088748"/>
                  <a:gd name="connsiteY230" fmla="*/ 5483226 h 13444287"/>
                  <a:gd name="connsiteX231" fmla="*/ 10993262 w 12088748"/>
                  <a:gd name="connsiteY231" fmla="*/ 5254625 h 13444287"/>
                  <a:gd name="connsiteX232" fmla="*/ 10913888 w 12088748"/>
                  <a:gd name="connsiteY232" fmla="*/ 5051426 h 13444287"/>
                  <a:gd name="connsiteX233" fmla="*/ 10856737 w 12088748"/>
                  <a:gd name="connsiteY233" fmla="*/ 4953000 h 13444287"/>
                  <a:gd name="connsiteX234" fmla="*/ 10777363 w 12088748"/>
                  <a:gd name="connsiteY234" fmla="*/ 5070476 h 13444287"/>
                  <a:gd name="connsiteX235" fmla="*/ 10707513 w 12088748"/>
                  <a:gd name="connsiteY235" fmla="*/ 5029201 h 13444287"/>
                  <a:gd name="connsiteX236" fmla="*/ 10675763 w 12088748"/>
                  <a:gd name="connsiteY236" fmla="*/ 5149851 h 13444287"/>
                  <a:gd name="connsiteX237" fmla="*/ 10574162 w 12088748"/>
                  <a:gd name="connsiteY237" fmla="*/ 5153025 h 13444287"/>
                  <a:gd name="connsiteX238" fmla="*/ 10494787 w 12088748"/>
                  <a:gd name="connsiteY238" fmla="*/ 5010150 h 13444287"/>
                  <a:gd name="connsiteX239" fmla="*/ 10456687 w 12088748"/>
                  <a:gd name="connsiteY239" fmla="*/ 4857750 h 13444287"/>
                  <a:gd name="connsiteX240" fmla="*/ 10240787 w 12088748"/>
                  <a:gd name="connsiteY240" fmla="*/ 4860925 h 13444287"/>
                  <a:gd name="connsiteX241" fmla="*/ 10266187 w 12088748"/>
                  <a:gd name="connsiteY241" fmla="*/ 5086350 h 13444287"/>
                  <a:gd name="connsiteX242" fmla="*/ 10228088 w 12088748"/>
                  <a:gd name="connsiteY242" fmla="*/ 4892676 h 13444287"/>
                  <a:gd name="connsiteX243" fmla="*/ 10183637 w 12088748"/>
                  <a:gd name="connsiteY243" fmla="*/ 4905375 h 13444287"/>
                  <a:gd name="connsiteX244" fmla="*/ 10113787 w 12088748"/>
                  <a:gd name="connsiteY244" fmla="*/ 4794250 h 13444287"/>
                  <a:gd name="connsiteX245" fmla="*/ 10018538 w 12088748"/>
                  <a:gd name="connsiteY245" fmla="*/ 4864101 h 13444287"/>
                  <a:gd name="connsiteX246" fmla="*/ 9862962 w 12088748"/>
                  <a:gd name="connsiteY246" fmla="*/ 4991100 h 13444287"/>
                  <a:gd name="connsiteX247" fmla="*/ 10228087 w 12088748"/>
                  <a:gd name="connsiteY247" fmla="*/ 4657725 h 13444287"/>
                  <a:gd name="connsiteX248" fmla="*/ 10372550 w 12088748"/>
                  <a:gd name="connsiteY248" fmla="*/ 4567239 h 13444287"/>
                  <a:gd name="connsiteX249" fmla="*/ 10590037 w 12088748"/>
                  <a:gd name="connsiteY249" fmla="*/ 4514850 h 13444287"/>
                  <a:gd name="connsiteX250" fmla="*/ 10628138 w 12088748"/>
                  <a:gd name="connsiteY250" fmla="*/ 4394201 h 13444287"/>
                  <a:gd name="connsiteX251" fmla="*/ 10799588 w 12088748"/>
                  <a:gd name="connsiteY251" fmla="*/ 4267201 h 13444287"/>
                  <a:gd name="connsiteX252" fmla="*/ 10831337 w 12088748"/>
                  <a:gd name="connsiteY252" fmla="*/ 4013200 h 13444287"/>
                  <a:gd name="connsiteX253" fmla="*/ 10599562 w 12088748"/>
                  <a:gd name="connsiteY253" fmla="*/ 3930650 h 13444287"/>
                  <a:gd name="connsiteX254" fmla="*/ 10282063 w 12088748"/>
                  <a:gd name="connsiteY254" fmla="*/ 3883026 h 13444287"/>
                  <a:gd name="connsiteX255" fmla="*/ 10151887 w 12088748"/>
                  <a:gd name="connsiteY255" fmla="*/ 3943350 h 13444287"/>
                  <a:gd name="connsiteX256" fmla="*/ 10177288 w 12088748"/>
                  <a:gd name="connsiteY256" fmla="*/ 3778251 h 13444287"/>
                  <a:gd name="connsiteX257" fmla="*/ 10126488 w 12088748"/>
                  <a:gd name="connsiteY257" fmla="*/ 3603626 h 13444287"/>
                  <a:gd name="connsiteX258" fmla="*/ 10240787 w 12088748"/>
                  <a:gd name="connsiteY258" fmla="*/ 3641725 h 13444287"/>
                  <a:gd name="connsiteX259" fmla="*/ 10361438 w 12088748"/>
                  <a:gd name="connsiteY259" fmla="*/ 3533776 h 13444287"/>
                  <a:gd name="connsiteX260" fmla="*/ 10551938 w 12088748"/>
                  <a:gd name="connsiteY260" fmla="*/ 3594101 h 13444287"/>
                  <a:gd name="connsiteX261" fmla="*/ 10564638 w 12088748"/>
                  <a:gd name="connsiteY261" fmla="*/ 3409951 h 13444287"/>
                  <a:gd name="connsiteX262" fmla="*/ 10704337 w 12088748"/>
                  <a:gd name="connsiteY262" fmla="*/ 3448050 h 13444287"/>
                  <a:gd name="connsiteX263" fmla="*/ 10818637 w 12088748"/>
                  <a:gd name="connsiteY263" fmla="*/ 3143250 h 13444287"/>
                  <a:gd name="connsiteX264" fmla="*/ 10920238 w 12088748"/>
                  <a:gd name="connsiteY264" fmla="*/ 3232151 h 13444287"/>
                  <a:gd name="connsiteX265" fmla="*/ 11059937 w 12088748"/>
                  <a:gd name="connsiteY265" fmla="*/ 3216275 h 13444287"/>
                  <a:gd name="connsiteX266" fmla="*/ 11094862 w 12088748"/>
                  <a:gd name="connsiteY266" fmla="*/ 3441700 h 13444287"/>
                  <a:gd name="connsiteX267" fmla="*/ 11171063 w 12088748"/>
                  <a:gd name="connsiteY267" fmla="*/ 3184526 h 13444287"/>
                  <a:gd name="connsiteX268" fmla="*/ 11094863 w 12088748"/>
                  <a:gd name="connsiteY268" fmla="*/ 3098801 h 13444287"/>
                  <a:gd name="connsiteX269" fmla="*/ 11180587 w 12088748"/>
                  <a:gd name="connsiteY269" fmla="*/ 2844800 h 13444287"/>
                  <a:gd name="connsiteX270" fmla="*/ 10999613 w 12088748"/>
                  <a:gd name="connsiteY270" fmla="*/ 2921001 h 13444287"/>
                  <a:gd name="connsiteX271" fmla="*/ 10971037 w 12088748"/>
                  <a:gd name="connsiteY271" fmla="*/ 2851150 h 13444287"/>
                  <a:gd name="connsiteX272" fmla="*/ 10780537 w 12088748"/>
                  <a:gd name="connsiteY272" fmla="*/ 2647950 h 13444287"/>
                  <a:gd name="connsiteX273" fmla="*/ 10748788 w 12088748"/>
                  <a:gd name="connsiteY273" fmla="*/ 2463801 h 13444287"/>
                  <a:gd name="connsiteX274" fmla="*/ 10717038 w 12088748"/>
                  <a:gd name="connsiteY274" fmla="*/ 2368551 h 13444287"/>
                  <a:gd name="connsiteX275" fmla="*/ 10818637 w 12088748"/>
                  <a:gd name="connsiteY275" fmla="*/ 2266950 h 13444287"/>
                  <a:gd name="connsiteX276" fmla="*/ 11078988 w 12088748"/>
                  <a:gd name="connsiteY276" fmla="*/ 2032001 h 13444287"/>
                  <a:gd name="connsiteX277" fmla="*/ 11199637 w 12088748"/>
                  <a:gd name="connsiteY277" fmla="*/ 2051050 h 13444287"/>
                  <a:gd name="connsiteX278" fmla="*/ 11269488 w 12088748"/>
                  <a:gd name="connsiteY278" fmla="*/ 1962151 h 13444287"/>
                  <a:gd name="connsiteX279" fmla="*/ 11504437 w 12088748"/>
                  <a:gd name="connsiteY279" fmla="*/ 1854200 h 13444287"/>
                  <a:gd name="connsiteX280" fmla="*/ 11358388 w 12088748"/>
                  <a:gd name="connsiteY280" fmla="*/ 1784351 h 13444287"/>
                  <a:gd name="connsiteX281" fmla="*/ 11275837 w 12088748"/>
                  <a:gd name="connsiteY281" fmla="*/ 1638300 h 13444287"/>
                  <a:gd name="connsiteX282" fmla="*/ 11377437 w 12088748"/>
                  <a:gd name="connsiteY282" fmla="*/ 1212850 h 13444287"/>
                  <a:gd name="connsiteX283" fmla="*/ 11256787 w 12088748"/>
                  <a:gd name="connsiteY283" fmla="*/ 952500 h 13444287"/>
                  <a:gd name="connsiteX284" fmla="*/ 11478244 w 12088748"/>
                  <a:gd name="connsiteY284" fmla="*/ 1288256 h 13444287"/>
                  <a:gd name="connsiteX285" fmla="*/ 11562778 w 12088748"/>
                  <a:gd name="connsiteY285" fmla="*/ 1202281 h 13444287"/>
                  <a:gd name="connsiteX286" fmla="*/ 11655250 w 12088748"/>
                  <a:gd name="connsiteY286" fmla="*/ 1089025 h 13444287"/>
                  <a:gd name="connsiteX287" fmla="*/ 11891787 w 12088748"/>
                  <a:gd name="connsiteY287" fmla="*/ 1409700 h 13444287"/>
                  <a:gd name="connsiteX288" fmla="*/ 11946159 w 12088748"/>
                  <a:gd name="connsiteY288" fmla="*/ 1492793 h 13444287"/>
                  <a:gd name="connsiteX289" fmla="*/ 12088637 w 12088748"/>
                  <a:gd name="connsiteY289" fmla="*/ 1511301 h 13444287"/>
                  <a:gd name="connsiteX290" fmla="*/ 11923537 w 12088748"/>
                  <a:gd name="connsiteY290" fmla="*/ 1066801 h 13444287"/>
                  <a:gd name="connsiteX291" fmla="*/ 11910837 w 12088748"/>
                  <a:gd name="connsiteY291" fmla="*/ 850900 h 13444287"/>
                  <a:gd name="connsiteX292" fmla="*/ 11777487 w 12088748"/>
                  <a:gd name="connsiteY292" fmla="*/ 654050 h 13444287"/>
                  <a:gd name="connsiteX293" fmla="*/ 11752087 w 12088748"/>
                  <a:gd name="connsiteY293" fmla="*/ 381000 h 13444287"/>
                  <a:gd name="connsiteX294" fmla="*/ 11294887 w 12088748"/>
                  <a:gd name="connsiteY294" fmla="*/ 101601 h 13444287"/>
                  <a:gd name="connsiteX295" fmla="*/ 11180587 w 12088748"/>
                  <a:gd name="connsiteY295" fmla="*/ 0 h 13444287"/>
                  <a:gd name="connsiteX296" fmla="*/ 10434065 w 12088748"/>
                  <a:gd name="connsiteY296"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2171128 w 12088748"/>
                  <a:gd name="connsiteY4" fmla="*/ 7484018 h 13444287"/>
                  <a:gd name="connsiteX5" fmla="*/ 1867519 w 12088748"/>
                  <a:gd name="connsiteY5" fmla="*/ 7774781 h 13444287"/>
                  <a:gd name="connsiteX6" fmla="*/ 1842515 w 12088748"/>
                  <a:gd name="connsiteY6" fmla="*/ 8017418 h 13444287"/>
                  <a:gd name="connsiteX7" fmla="*/ 1721072 w 12088748"/>
                  <a:gd name="connsiteY7" fmla="*/ 8081712 h 13444287"/>
                  <a:gd name="connsiteX8" fmla="*/ 1703212 w 12088748"/>
                  <a:gd name="connsiteY8" fmla="*/ 8224837 h 13444287"/>
                  <a:gd name="connsiteX9" fmla="*/ 1671065 w 12088748"/>
                  <a:gd name="connsiteY9" fmla="*/ 8443662 h 13444287"/>
                  <a:gd name="connsiteX10" fmla="*/ 1716309 w 12088748"/>
                  <a:gd name="connsiteY10" fmla="*/ 8586537 h 13444287"/>
                  <a:gd name="connsiteX11" fmla="*/ 1706784 w 12088748"/>
                  <a:gd name="connsiteY11" fmla="*/ 8705600 h 13444287"/>
                  <a:gd name="connsiteX12" fmla="*/ 1788937 w 12088748"/>
                  <a:gd name="connsiteY12" fmla="*/ 8896350 h 13444287"/>
                  <a:gd name="connsiteX13" fmla="*/ 1657969 w 12088748"/>
                  <a:gd name="connsiteY13" fmla="*/ 9346406 h 13444287"/>
                  <a:gd name="connsiteX14" fmla="*/ 1506759 w 12088748"/>
                  <a:gd name="connsiteY14" fmla="*/ 9431881 h 13444287"/>
                  <a:gd name="connsiteX15" fmla="*/ 1463897 w 12088748"/>
                  <a:gd name="connsiteY15" fmla="*/ 9615237 h 13444287"/>
                  <a:gd name="connsiteX16" fmla="*/ 1321022 w 12088748"/>
                  <a:gd name="connsiteY16" fmla="*/ 9681912 h 13444287"/>
                  <a:gd name="connsiteX17" fmla="*/ 1312687 w 12088748"/>
                  <a:gd name="connsiteY17" fmla="*/ 9772650 h 13444287"/>
                  <a:gd name="connsiteX18" fmla="*/ 1237678 w 12088748"/>
                  <a:gd name="connsiteY18" fmla="*/ 9903368 h 13444287"/>
                  <a:gd name="connsiteX19" fmla="*/ 1254347 w 12088748"/>
                  <a:gd name="connsiteY19" fmla="*/ 10084343 h 13444287"/>
                  <a:gd name="connsiteX20" fmla="*/ 1179337 w 12088748"/>
                  <a:gd name="connsiteY20" fmla="*/ 10248900 h 13444287"/>
                  <a:gd name="connsiteX21" fmla="*/ 932878 w 12088748"/>
                  <a:gd name="connsiteY21" fmla="*/ 10286750 h 13444287"/>
                  <a:gd name="connsiteX22" fmla="*/ 817387 w 12088748"/>
                  <a:gd name="connsiteY22" fmla="*/ 10401300 h 13444287"/>
                  <a:gd name="connsiteX23" fmla="*/ 678084 w 12088748"/>
                  <a:gd name="connsiteY23" fmla="*/ 10412956 h 13444287"/>
                  <a:gd name="connsiteX24" fmla="*/ 585215 w 12088748"/>
                  <a:gd name="connsiteY24" fmla="*/ 10477250 h 13444287"/>
                  <a:gd name="connsiteX25" fmla="*/ 497109 w 12088748"/>
                  <a:gd name="connsiteY25" fmla="*/ 10436768 h 13444287"/>
                  <a:gd name="connsiteX26" fmla="*/ 399478 w 12088748"/>
                  <a:gd name="connsiteY26" fmla="*/ 10443912 h 13444287"/>
                  <a:gd name="connsiteX27" fmla="*/ 301847 w 12088748"/>
                  <a:gd name="connsiteY27" fmla="*/ 10415337 h 13444287"/>
                  <a:gd name="connsiteX28" fmla="*/ 238743 w 12088748"/>
                  <a:gd name="connsiteY28" fmla="*/ 10467975 h 13444287"/>
                  <a:gd name="connsiteX29" fmla="*/ 17287 w 12088748"/>
                  <a:gd name="connsiteY29" fmla="*/ 10363200 h 13444287"/>
                  <a:gd name="connsiteX30" fmla="*/ 78009 w 12088748"/>
                  <a:gd name="connsiteY30" fmla="*/ 10541543 h 13444287"/>
                  <a:gd name="connsiteX31" fmla="*/ 11334 w 12088748"/>
                  <a:gd name="connsiteY31" fmla="*/ 10720137 h 13444287"/>
                  <a:gd name="connsiteX32" fmla="*/ 112537 w 12088748"/>
                  <a:gd name="connsiteY32" fmla="*/ 10989469 h 13444287"/>
                  <a:gd name="connsiteX33" fmla="*/ 8953 w 12088748"/>
                  <a:gd name="connsiteY33" fmla="*/ 11167812 h 13444287"/>
                  <a:gd name="connsiteX34" fmla="*/ 17287 w 12088748"/>
                  <a:gd name="connsiteY34" fmla="*/ 11353800 h 13444287"/>
                  <a:gd name="connsiteX35" fmla="*/ 158972 w 12088748"/>
                  <a:gd name="connsiteY35" fmla="*/ 11403556 h 13444287"/>
                  <a:gd name="connsiteX36" fmla="*/ 455437 w 12088748"/>
                  <a:gd name="connsiteY36" fmla="*/ 11430000 h 13444287"/>
                  <a:gd name="connsiteX37" fmla="*/ 623315 w 12088748"/>
                  <a:gd name="connsiteY37" fmla="*/ 11477375 h 13444287"/>
                  <a:gd name="connsiteX38" fmla="*/ 737615 w 12088748"/>
                  <a:gd name="connsiteY38" fmla="*/ 11422606 h 13444287"/>
                  <a:gd name="connsiteX39" fmla="*/ 912637 w 12088748"/>
                  <a:gd name="connsiteY39" fmla="*/ 11468100 h 13444287"/>
                  <a:gd name="connsiteX40" fmla="*/ 1078134 w 12088748"/>
                  <a:gd name="connsiteY40" fmla="*/ 11346406 h 13444287"/>
                  <a:gd name="connsiteX41" fmla="*/ 1155524 w 12088748"/>
                  <a:gd name="connsiteY41" fmla="*/ 11403807 h 13444287"/>
                  <a:gd name="connsiteX42" fmla="*/ 1294828 w 12088748"/>
                  <a:gd name="connsiteY42" fmla="*/ 11429750 h 13444287"/>
                  <a:gd name="connsiteX43" fmla="*/ 1466278 w 12088748"/>
                  <a:gd name="connsiteY43" fmla="*/ 11441656 h 13444287"/>
                  <a:gd name="connsiteX44" fmla="*/ 1552003 w 12088748"/>
                  <a:gd name="connsiteY44" fmla="*/ 11505950 h 13444287"/>
                  <a:gd name="connsiteX45" fmla="*/ 1652015 w 12088748"/>
                  <a:gd name="connsiteY45" fmla="*/ 11513093 h 13444287"/>
                  <a:gd name="connsiteX46" fmla="*/ 1731787 w 12088748"/>
                  <a:gd name="connsiteY46" fmla="*/ 11525250 h 13444287"/>
                  <a:gd name="connsiteX47" fmla="*/ 1659159 w 12088748"/>
                  <a:gd name="connsiteY47" fmla="*/ 11670256 h 13444287"/>
                  <a:gd name="connsiteX48" fmla="*/ 1693687 w 12088748"/>
                  <a:gd name="connsiteY48" fmla="*/ 11925300 h 13444287"/>
                  <a:gd name="connsiteX49" fmla="*/ 1871090 w 12088748"/>
                  <a:gd name="connsiteY49" fmla="*/ 12063162 h 13444287"/>
                  <a:gd name="connsiteX50" fmla="*/ 1993724 w 12088748"/>
                  <a:gd name="connsiteY50" fmla="*/ 11989594 h 13444287"/>
                  <a:gd name="connsiteX51" fmla="*/ 2066353 w 12088748"/>
                  <a:gd name="connsiteY51" fmla="*/ 12036968 h 13444287"/>
                  <a:gd name="connsiteX52" fmla="*/ 2142553 w 12088748"/>
                  <a:gd name="connsiteY52" fmla="*/ 11967912 h 13444287"/>
                  <a:gd name="connsiteX53" fmla="*/ 2242565 w 12088748"/>
                  <a:gd name="connsiteY53" fmla="*/ 11991725 h 13444287"/>
                  <a:gd name="connsiteX54" fmla="*/ 2473547 w 12088748"/>
                  <a:gd name="connsiteY54" fmla="*/ 11941718 h 13444287"/>
                  <a:gd name="connsiteX55" fmla="*/ 2524743 w 12088748"/>
                  <a:gd name="connsiteY55" fmla="*/ 11832431 h 13444287"/>
                  <a:gd name="connsiteX56" fmla="*/ 2893837 w 12088748"/>
                  <a:gd name="connsiteY56" fmla="*/ 11963400 h 13444287"/>
                  <a:gd name="connsiteX57" fmla="*/ 2983134 w 12088748"/>
                  <a:gd name="connsiteY57" fmla="*/ 11951243 h 13444287"/>
                  <a:gd name="connsiteX58" fmla="*/ 3084337 w 12088748"/>
                  <a:gd name="connsiteY58" fmla="*/ 12115800 h 13444287"/>
                  <a:gd name="connsiteX59" fmla="*/ 3323653 w 12088748"/>
                  <a:gd name="connsiteY59" fmla="*/ 12060781 h 13444287"/>
                  <a:gd name="connsiteX60" fmla="*/ 3433190 w 12088748"/>
                  <a:gd name="connsiteY60" fmla="*/ 12129837 h 13444287"/>
                  <a:gd name="connsiteX61" fmla="*/ 3586781 w 12088748"/>
                  <a:gd name="connsiteY61" fmla="*/ 12199144 h 13444287"/>
                  <a:gd name="connsiteX62" fmla="*/ 3522487 w 12088748"/>
                  <a:gd name="connsiteY62" fmla="*/ 12320588 h 13444287"/>
                  <a:gd name="connsiteX63" fmla="*/ 3607022 w 12088748"/>
                  <a:gd name="connsiteY63" fmla="*/ 12525125 h 13444287"/>
                  <a:gd name="connsiteX64" fmla="*/ 3560587 w 12088748"/>
                  <a:gd name="connsiteY64" fmla="*/ 12706350 h 13444287"/>
                  <a:gd name="connsiteX65" fmla="*/ 3545109 w 12088748"/>
                  <a:gd name="connsiteY65" fmla="*/ 12920412 h 13444287"/>
                  <a:gd name="connsiteX66" fmla="*/ 3636787 w 12088748"/>
                  <a:gd name="connsiteY66" fmla="*/ 13144500 h 13444287"/>
                  <a:gd name="connsiteX67" fmla="*/ 3922537 w 12088748"/>
                  <a:gd name="connsiteY67" fmla="*/ 13373100 h 13444287"/>
                  <a:gd name="connsiteX68" fmla="*/ 4514278 w 12088748"/>
                  <a:gd name="connsiteY68" fmla="*/ 13444287 h 13444287"/>
                  <a:gd name="connsiteX69" fmla="*/ 4549996 w 12088748"/>
                  <a:gd name="connsiteY69" fmla="*/ 13375230 h 13444287"/>
                  <a:gd name="connsiteX70" fmla="*/ 4208287 w 12088748"/>
                  <a:gd name="connsiteY70" fmla="*/ 13087350 h 13444287"/>
                  <a:gd name="connsiteX71" fmla="*/ 4635722 w 12088748"/>
                  <a:gd name="connsiteY71" fmla="*/ 13201400 h 13444287"/>
                  <a:gd name="connsiteX72" fmla="*/ 4951237 w 12088748"/>
                  <a:gd name="connsiteY72" fmla="*/ 13201650 h 13444287"/>
                  <a:gd name="connsiteX73" fmla="*/ 5052440 w 12088748"/>
                  <a:gd name="connsiteY73" fmla="*/ 12991850 h 13444287"/>
                  <a:gd name="connsiteX74" fmla="*/ 5011959 w 12088748"/>
                  <a:gd name="connsiteY74" fmla="*/ 12918031 h 13444287"/>
                  <a:gd name="connsiteX75" fmla="*/ 5008387 w 12088748"/>
                  <a:gd name="connsiteY75" fmla="*/ 12611100 h 13444287"/>
                  <a:gd name="connsiteX76" fmla="*/ 5084587 w 12088748"/>
                  <a:gd name="connsiteY76" fmla="*/ 12496800 h 13444287"/>
                  <a:gd name="connsiteX77" fmla="*/ 5046487 w 12088748"/>
                  <a:gd name="connsiteY77" fmla="*/ 12158663 h 13444287"/>
                  <a:gd name="connsiteX78" fmla="*/ 5375100 w 12088748"/>
                  <a:gd name="connsiteY78" fmla="*/ 12030075 h 13444287"/>
                  <a:gd name="connsiteX79" fmla="*/ 5656087 w 12088748"/>
                  <a:gd name="connsiteY79" fmla="*/ 12113420 h 13444287"/>
                  <a:gd name="connsiteX80" fmla="*/ 5541787 w 12088748"/>
                  <a:gd name="connsiteY80" fmla="*/ 11182350 h 13444287"/>
                  <a:gd name="connsiteX81" fmla="*/ 5602510 w 12088748"/>
                  <a:gd name="connsiteY81" fmla="*/ 10655843 h 13444287"/>
                  <a:gd name="connsiteX82" fmla="*/ 5485827 w 12088748"/>
                  <a:gd name="connsiteY82" fmla="*/ 10596312 h 13444287"/>
                  <a:gd name="connsiteX83" fmla="*/ 5602509 w 12088748"/>
                  <a:gd name="connsiteY83" fmla="*/ 10634413 h 13444287"/>
                  <a:gd name="connsiteX84" fmla="*/ 5628703 w 12088748"/>
                  <a:gd name="connsiteY84" fmla="*/ 10093868 h 13444287"/>
                  <a:gd name="connsiteX85" fmla="*/ 5715618 w 12088748"/>
                  <a:gd name="connsiteY85" fmla="*/ 9708356 h 13444287"/>
                  <a:gd name="connsiteX86" fmla="*/ 5847778 w 12088748"/>
                  <a:gd name="connsiteY86" fmla="*/ 9341393 h 13444287"/>
                  <a:gd name="connsiteX87" fmla="*/ 5938265 w 12088748"/>
                  <a:gd name="connsiteY87" fmla="*/ 9129462 h 13444287"/>
                  <a:gd name="connsiteX88" fmla="*/ 5776340 w 12088748"/>
                  <a:gd name="connsiteY88" fmla="*/ 9262812 h 13444287"/>
                  <a:gd name="connsiteX89" fmla="*/ 5940647 w 12088748"/>
                  <a:gd name="connsiteY89" fmla="*/ 9069931 h 13444287"/>
                  <a:gd name="connsiteX90" fmla="*/ 5972794 w 12088748"/>
                  <a:gd name="connsiteY90" fmla="*/ 8889207 h 13444287"/>
                  <a:gd name="connsiteX91" fmla="*/ 5976365 w 12088748"/>
                  <a:gd name="connsiteY91" fmla="*/ 9019924 h 13444287"/>
                  <a:gd name="connsiteX92" fmla="*/ 6458567 w 12088748"/>
                  <a:gd name="connsiteY92" fmla="*/ 8134350 h 13444287"/>
                  <a:gd name="connsiteX93" fmla="*/ 6221634 w 12088748"/>
                  <a:gd name="connsiteY93" fmla="*/ 8034088 h 13444287"/>
                  <a:gd name="connsiteX94" fmla="*/ 6443090 w 12088748"/>
                  <a:gd name="connsiteY94" fmla="*/ 8043612 h 13444287"/>
                  <a:gd name="connsiteX95" fmla="*/ 6713363 w 12088748"/>
                  <a:gd name="connsiteY95" fmla="*/ 8007893 h 13444287"/>
                  <a:gd name="connsiteX96" fmla="*/ 6872907 w 12088748"/>
                  <a:gd name="connsiteY96" fmla="*/ 7965031 h 13444287"/>
                  <a:gd name="connsiteX97" fmla="*/ 6802659 w 12088748"/>
                  <a:gd name="connsiteY97" fmla="*/ 7905500 h 13444287"/>
                  <a:gd name="connsiteX98" fmla="*/ 6894339 w 12088748"/>
                  <a:gd name="connsiteY98" fmla="*/ 7779544 h 13444287"/>
                  <a:gd name="connsiteX99" fmla="*/ 6997921 w 12088748"/>
                  <a:gd name="connsiteY99" fmla="*/ 7800725 h 13444287"/>
                  <a:gd name="connsiteX100" fmla="*/ 7034832 w 12088748"/>
                  <a:gd name="connsiteY100" fmla="*/ 7726908 h 13444287"/>
                  <a:gd name="connsiteX101" fmla="*/ 6961013 w 12088748"/>
                  <a:gd name="connsiteY101" fmla="*/ 7626893 h 13444287"/>
                  <a:gd name="connsiteX102" fmla="*/ 6927676 w 12088748"/>
                  <a:gd name="connsiteY102" fmla="*/ 7529262 h 13444287"/>
                  <a:gd name="connsiteX103" fmla="*/ 6837187 w 12088748"/>
                  <a:gd name="connsiteY103" fmla="*/ 7524750 h 13444287"/>
                  <a:gd name="connsiteX104" fmla="*/ 6763369 w 12088748"/>
                  <a:gd name="connsiteY104" fmla="*/ 7607843 h 13444287"/>
                  <a:gd name="connsiteX105" fmla="*/ 6627637 w 12088748"/>
                  <a:gd name="connsiteY105" fmla="*/ 7620000 h 13444287"/>
                  <a:gd name="connsiteX106" fmla="*/ 6687169 w 12088748"/>
                  <a:gd name="connsiteY106" fmla="*/ 7550693 h 13444287"/>
                  <a:gd name="connsiteX107" fmla="*/ 6699076 w 12088748"/>
                  <a:gd name="connsiteY107" fmla="*/ 7462587 h 13444287"/>
                  <a:gd name="connsiteX108" fmla="*/ 6720506 w 12088748"/>
                  <a:gd name="connsiteY108" fmla="*/ 7400674 h 13444287"/>
                  <a:gd name="connsiteX109" fmla="*/ 6684787 w 12088748"/>
                  <a:gd name="connsiteY109" fmla="*/ 7334250 h 13444287"/>
                  <a:gd name="connsiteX110" fmla="*/ 6620494 w 12088748"/>
                  <a:gd name="connsiteY110" fmla="*/ 7364956 h 13444287"/>
                  <a:gd name="connsiteX111" fmla="*/ 6618112 w 12088748"/>
                  <a:gd name="connsiteY111" fmla="*/ 7284244 h 13444287"/>
                  <a:gd name="connsiteX112" fmla="*/ 6837188 w 12088748"/>
                  <a:gd name="connsiteY112" fmla="*/ 7176837 h 13444287"/>
                  <a:gd name="connsiteX113" fmla="*/ 6801469 w 12088748"/>
                  <a:gd name="connsiteY113" fmla="*/ 7022056 h 13444287"/>
                  <a:gd name="connsiteX114" fmla="*/ 6877669 w 12088748"/>
                  <a:gd name="connsiteY114" fmla="*/ 7005387 h 13444287"/>
                  <a:gd name="connsiteX115" fmla="*/ 6856237 w 12088748"/>
                  <a:gd name="connsiteY115" fmla="*/ 6915150 h 13444287"/>
                  <a:gd name="connsiteX116" fmla="*/ 6961013 w 12088748"/>
                  <a:gd name="connsiteY116" fmla="*/ 6917281 h 13444287"/>
                  <a:gd name="connsiteX117" fmla="*/ 7003876 w 12088748"/>
                  <a:gd name="connsiteY117" fmla="*/ 6836318 h 13444287"/>
                  <a:gd name="connsiteX118" fmla="*/ 7106269 w 12088748"/>
                  <a:gd name="connsiteY118" fmla="*/ 6869656 h 13444287"/>
                  <a:gd name="connsiteX119" fmla="*/ 7180088 w 12088748"/>
                  <a:gd name="connsiteY119" fmla="*/ 6972050 h 13444287"/>
                  <a:gd name="connsiteX120" fmla="*/ 7246763 w 12088748"/>
                  <a:gd name="connsiteY120" fmla="*/ 6912518 h 13444287"/>
                  <a:gd name="connsiteX121" fmla="*/ 7187232 w 12088748"/>
                  <a:gd name="connsiteY121" fmla="*/ 6776787 h 13444287"/>
                  <a:gd name="connsiteX122" fmla="*/ 7244381 w 12088748"/>
                  <a:gd name="connsiteY122" fmla="*/ 6829424 h 13444287"/>
                  <a:gd name="connsiteX123" fmla="*/ 7361063 w 12088748"/>
                  <a:gd name="connsiteY123" fmla="*/ 6867275 h 13444287"/>
                  <a:gd name="connsiteX124" fmla="*/ 7434882 w 12088748"/>
                  <a:gd name="connsiteY124" fmla="*/ 6938964 h 13444287"/>
                  <a:gd name="connsiteX125" fmla="*/ 7403926 w 12088748"/>
                  <a:gd name="connsiteY125" fmla="*/ 7077076 h 13444287"/>
                  <a:gd name="connsiteX126" fmla="*/ 7475363 w 12088748"/>
                  <a:gd name="connsiteY126" fmla="*/ 7041357 h 13444287"/>
                  <a:gd name="connsiteX127" fmla="*/ 7465837 w 12088748"/>
                  <a:gd name="connsiteY127" fmla="*/ 7010400 h 13444287"/>
                  <a:gd name="connsiteX128" fmla="*/ 7542038 w 12088748"/>
                  <a:gd name="connsiteY128" fmla="*/ 7096126 h 13444287"/>
                  <a:gd name="connsiteX129" fmla="*/ 7477744 w 12088748"/>
                  <a:gd name="connsiteY129" fmla="*/ 7177089 h 13444287"/>
                  <a:gd name="connsiteX130" fmla="*/ 7542037 w 12088748"/>
                  <a:gd name="connsiteY130" fmla="*/ 7258050 h 13444287"/>
                  <a:gd name="connsiteX131" fmla="*/ 7468219 w 12088748"/>
                  <a:gd name="connsiteY131" fmla="*/ 7277101 h 13444287"/>
                  <a:gd name="connsiteX132" fmla="*/ 7375351 w 12088748"/>
                  <a:gd name="connsiteY132" fmla="*/ 7229476 h 13444287"/>
                  <a:gd name="connsiteX133" fmla="*/ 7327726 w 12088748"/>
                  <a:gd name="connsiteY133" fmla="*/ 7339014 h 13444287"/>
                  <a:gd name="connsiteX134" fmla="*/ 7403926 w 12088748"/>
                  <a:gd name="connsiteY134" fmla="*/ 7358064 h 13444287"/>
                  <a:gd name="connsiteX135" fmla="*/ 7458694 w 12088748"/>
                  <a:gd name="connsiteY135" fmla="*/ 7417595 h 13444287"/>
                  <a:gd name="connsiteX136" fmla="*/ 7484888 w 12088748"/>
                  <a:gd name="connsiteY136" fmla="*/ 7448300 h 13444287"/>
                  <a:gd name="connsiteX137" fmla="*/ 7505128 w 12088748"/>
                  <a:gd name="connsiteY137" fmla="*/ 7400673 h 13444287"/>
                  <a:gd name="connsiteX138" fmla="*/ 7563469 w 12088748"/>
                  <a:gd name="connsiteY138" fmla="*/ 7462839 h 13444287"/>
                  <a:gd name="connsiteX139" fmla="*/ 7656338 w 12088748"/>
                  <a:gd name="connsiteY139" fmla="*/ 7548564 h 13444287"/>
                  <a:gd name="connsiteX140" fmla="*/ 7656338 w 12088748"/>
                  <a:gd name="connsiteY140" fmla="*/ 7443789 h 13444287"/>
                  <a:gd name="connsiteX141" fmla="*/ 7830168 w 12088748"/>
                  <a:gd name="connsiteY141" fmla="*/ 7539038 h 13444287"/>
                  <a:gd name="connsiteX142" fmla="*/ 7723013 w 12088748"/>
                  <a:gd name="connsiteY142" fmla="*/ 7303295 h 13444287"/>
                  <a:gd name="connsiteX143" fmla="*/ 7725394 w 12088748"/>
                  <a:gd name="connsiteY143" fmla="*/ 7167564 h 13444287"/>
                  <a:gd name="connsiteX144" fmla="*/ 7630144 w 12088748"/>
                  <a:gd name="connsiteY144" fmla="*/ 7138989 h 13444287"/>
                  <a:gd name="connsiteX145" fmla="*/ 7694437 w 12088748"/>
                  <a:gd name="connsiteY145" fmla="*/ 6972300 h 13444287"/>
                  <a:gd name="connsiteX146" fmla="*/ 8392144 w 12088748"/>
                  <a:gd name="connsiteY146" fmla="*/ 6586539 h 13444287"/>
                  <a:gd name="connsiteX147" fmla="*/ 8720757 w 12088748"/>
                  <a:gd name="connsiteY147" fmla="*/ 6524626 h 13444287"/>
                  <a:gd name="connsiteX148" fmla="*/ 8739807 w 12088748"/>
                  <a:gd name="connsiteY148" fmla="*/ 6629401 h 13444287"/>
                  <a:gd name="connsiteX149" fmla="*/ 8813626 w 12088748"/>
                  <a:gd name="connsiteY149" fmla="*/ 6634164 h 13444287"/>
                  <a:gd name="connsiteX150" fmla="*/ 8789812 w 12088748"/>
                  <a:gd name="connsiteY150" fmla="*/ 6481762 h 13444287"/>
                  <a:gd name="connsiteX151" fmla="*/ 9332737 w 12088748"/>
                  <a:gd name="connsiteY151" fmla="*/ 6477000 h 13444287"/>
                  <a:gd name="connsiteX152" fmla="*/ 9520856 w 12088748"/>
                  <a:gd name="connsiteY152" fmla="*/ 6426993 h 13444287"/>
                  <a:gd name="connsiteX153" fmla="*/ 9647062 w 12088748"/>
                  <a:gd name="connsiteY153" fmla="*/ 6231731 h 13444287"/>
                  <a:gd name="connsiteX154" fmla="*/ 9923287 w 12088748"/>
                  <a:gd name="connsiteY154" fmla="*/ 6267450 h 13444287"/>
                  <a:gd name="connsiteX155" fmla="*/ 9887569 w 12088748"/>
                  <a:gd name="connsiteY155" fmla="*/ 6353176 h 13444287"/>
                  <a:gd name="connsiteX156" fmla="*/ 9744694 w 12088748"/>
                  <a:gd name="connsiteY156" fmla="*/ 6367464 h 13444287"/>
                  <a:gd name="connsiteX157" fmla="*/ 9813749 w 12088748"/>
                  <a:gd name="connsiteY157" fmla="*/ 6422231 h 13444287"/>
                  <a:gd name="connsiteX158" fmla="*/ 9682782 w 12088748"/>
                  <a:gd name="connsiteY158" fmla="*/ 6450807 h 13444287"/>
                  <a:gd name="connsiteX159" fmla="*/ 9556576 w 12088748"/>
                  <a:gd name="connsiteY159" fmla="*/ 6441282 h 13444287"/>
                  <a:gd name="connsiteX160" fmla="*/ 9470850 w 12088748"/>
                  <a:gd name="connsiteY160" fmla="*/ 6477000 h 13444287"/>
                  <a:gd name="connsiteX161" fmla="*/ 9439894 w 12088748"/>
                  <a:gd name="connsiteY161" fmla="*/ 6781801 h 13444287"/>
                  <a:gd name="connsiteX162" fmla="*/ 9601819 w 12088748"/>
                  <a:gd name="connsiteY162" fmla="*/ 6815138 h 13444287"/>
                  <a:gd name="connsiteX163" fmla="*/ 9808987 w 12088748"/>
                  <a:gd name="connsiteY163" fmla="*/ 6629400 h 13444287"/>
                  <a:gd name="connsiteX164" fmla="*/ 9847088 w 12088748"/>
                  <a:gd name="connsiteY164" fmla="*/ 6727032 h 13444287"/>
                  <a:gd name="connsiteX165" fmla="*/ 9994726 w 12088748"/>
                  <a:gd name="connsiteY165" fmla="*/ 6650832 h 13444287"/>
                  <a:gd name="connsiteX166" fmla="*/ 9894713 w 12088748"/>
                  <a:gd name="connsiteY166" fmla="*/ 6888958 h 13444287"/>
                  <a:gd name="connsiteX167" fmla="*/ 10037588 w 12088748"/>
                  <a:gd name="connsiteY167" fmla="*/ 6831807 h 13444287"/>
                  <a:gd name="connsiteX168" fmla="*/ 10004251 w 12088748"/>
                  <a:gd name="connsiteY168" fmla="*/ 6919914 h 13444287"/>
                  <a:gd name="connsiteX169" fmla="*/ 10235232 w 12088748"/>
                  <a:gd name="connsiteY169" fmla="*/ 6917532 h 13444287"/>
                  <a:gd name="connsiteX170" fmla="*/ 10075687 w 12088748"/>
                  <a:gd name="connsiteY170" fmla="*/ 6972300 h 13444287"/>
                  <a:gd name="connsiteX171" fmla="*/ 9966151 w 12088748"/>
                  <a:gd name="connsiteY171" fmla="*/ 7029451 h 13444287"/>
                  <a:gd name="connsiteX172" fmla="*/ 9847088 w 12088748"/>
                  <a:gd name="connsiteY172" fmla="*/ 7143751 h 13444287"/>
                  <a:gd name="connsiteX173" fmla="*/ 9882806 w 12088748"/>
                  <a:gd name="connsiteY173" fmla="*/ 7203281 h 13444287"/>
                  <a:gd name="connsiteX174" fmla="*/ 9925669 w 12088748"/>
                  <a:gd name="connsiteY174" fmla="*/ 7253289 h 13444287"/>
                  <a:gd name="connsiteX175" fmla="*/ 10004251 w 12088748"/>
                  <a:gd name="connsiteY175" fmla="*/ 7219951 h 13444287"/>
                  <a:gd name="connsiteX176" fmla="*/ 10016156 w 12088748"/>
                  <a:gd name="connsiteY176" fmla="*/ 7281862 h 13444287"/>
                  <a:gd name="connsiteX177" fmla="*/ 10130457 w 12088748"/>
                  <a:gd name="connsiteY177" fmla="*/ 7143751 h 13444287"/>
                  <a:gd name="connsiteX178" fmla="*/ 10166176 w 12088748"/>
                  <a:gd name="connsiteY178" fmla="*/ 7289007 h 13444287"/>
                  <a:gd name="connsiteX179" fmla="*/ 10261426 w 12088748"/>
                  <a:gd name="connsiteY179" fmla="*/ 7172326 h 13444287"/>
                  <a:gd name="connsiteX180" fmla="*/ 10287619 w 12088748"/>
                  <a:gd name="connsiteY180" fmla="*/ 7334250 h 13444287"/>
                  <a:gd name="connsiteX181" fmla="*/ 10361437 w 12088748"/>
                  <a:gd name="connsiteY181" fmla="*/ 7410450 h 13444287"/>
                  <a:gd name="connsiteX182" fmla="*/ 10151887 w 12088748"/>
                  <a:gd name="connsiteY182" fmla="*/ 7524750 h 13444287"/>
                  <a:gd name="connsiteX183" fmla="*/ 10304288 w 12088748"/>
                  <a:gd name="connsiteY183" fmla="*/ 7674770 h 13444287"/>
                  <a:gd name="connsiteX184" fmla="*/ 10335244 w 12088748"/>
                  <a:gd name="connsiteY184" fmla="*/ 7577139 h 13444287"/>
                  <a:gd name="connsiteX185" fmla="*/ 10406680 w 12088748"/>
                  <a:gd name="connsiteY185" fmla="*/ 7665244 h 13444287"/>
                  <a:gd name="connsiteX186" fmla="*/ 10528126 w 12088748"/>
                  <a:gd name="connsiteY186" fmla="*/ 7624764 h 13444287"/>
                  <a:gd name="connsiteX187" fmla="*/ 10532887 w 12088748"/>
                  <a:gd name="connsiteY187" fmla="*/ 7710488 h 13444287"/>
                  <a:gd name="connsiteX188" fmla="*/ 10530506 w 12088748"/>
                  <a:gd name="connsiteY188" fmla="*/ 7808118 h 13444287"/>
                  <a:gd name="connsiteX189" fmla="*/ 10640043 w 12088748"/>
                  <a:gd name="connsiteY189" fmla="*/ 7770019 h 13444287"/>
                  <a:gd name="connsiteX190" fmla="*/ 10680526 w 12088748"/>
                  <a:gd name="connsiteY190" fmla="*/ 8008145 h 13444287"/>
                  <a:gd name="connsiteX191" fmla="*/ 10818637 w 12088748"/>
                  <a:gd name="connsiteY191" fmla="*/ 8039100 h 13444287"/>
                  <a:gd name="connsiteX192" fmla="*/ 10832925 w 12088748"/>
                  <a:gd name="connsiteY192" fmla="*/ 7748588 h 13444287"/>
                  <a:gd name="connsiteX193" fmla="*/ 10923413 w 12088748"/>
                  <a:gd name="connsiteY193" fmla="*/ 7724776 h 13444287"/>
                  <a:gd name="connsiteX194" fmla="*/ 10992469 w 12088748"/>
                  <a:gd name="connsiteY194" fmla="*/ 7553325 h 13444287"/>
                  <a:gd name="connsiteX195" fmla="*/ 10954369 w 12088748"/>
                  <a:gd name="connsiteY195" fmla="*/ 7424739 h 13444287"/>
                  <a:gd name="connsiteX196" fmla="*/ 10859119 w 12088748"/>
                  <a:gd name="connsiteY196" fmla="*/ 7412831 h 13444287"/>
                  <a:gd name="connsiteX197" fmla="*/ 10906743 w 12088748"/>
                  <a:gd name="connsiteY197" fmla="*/ 7293769 h 13444287"/>
                  <a:gd name="connsiteX198" fmla="*/ 10801969 w 12088748"/>
                  <a:gd name="connsiteY198" fmla="*/ 7222332 h 13444287"/>
                  <a:gd name="connsiteX199" fmla="*/ 10761487 w 12088748"/>
                  <a:gd name="connsiteY199" fmla="*/ 6991350 h 13444287"/>
                  <a:gd name="connsiteX200" fmla="*/ 10443987 w 12088748"/>
                  <a:gd name="connsiteY200" fmla="*/ 6953250 h 13444287"/>
                  <a:gd name="connsiteX201" fmla="*/ 10513838 w 12088748"/>
                  <a:gd name="connsiteY201" fmla="*/ 6848476 h 13444287"/>
                  <a:gd name="connsiteX202" fmla="*/ 10637663 w 12088748"/>
                  <a:gd name="connsiteY202" fmla="*/ 6829426 h 13444287"/>
                  <a:gd name="connsiteX203" fmla="*/ 10647187 w 12088748"/>
                  <a:gd name="connsiteY203" fmla="*/ 6743700 h 13444287"/>
                  <a:gd name="connsiteX204" fmla="*/ 10859912 w 12088748"/>
                  <a:gd name="connsiteY204" fmla="*/ 6832600 h 13444287"/>
                  <a:gd name="connsiteX205" fmla="*/ 10875787 w 12088748"/>
                  <a:gd name="connsiteY205" fmla="*/ 6610350 h 13444287"/>
                  <a:gd name="connsiteX206" fmla="*/ 10666237 w 12088748"/>
                  <a:gd name="connsiteY206" fmla="*/ 6705600 h 13444287"/>
                  <a:gd name="connsiteX207" fmla="*/ 10590037 w 12088748"/>
                  <a:gd name="connsiteY207" fmla="*/ 6477000 h 13444287"/>
                  <a:gd name="connsiteX208" fmla="*/ 10361437 w 12088748"/>
                  <a:gd name="connsiteY208" fmla="*/ 6686550 h 13444287"/>
                  <a:gd name="connsiteX209" fmla="*/ 10374138 w 12088748"/>
                  <a:gd name="connsiteY209" fmla="*/ 6521451 h 13444287"/>
                  <a:gd name="connsiteX210" fmla="*/ 10386837 w 12088748"/>
                  <a:gd name="connsiteY210" fmla="*/ 6397625 h 13444287"/>
                  <a:gd name="connsiteX211" fmla="*/ 10331672 w 12088748"/>
                  <a:gd name="connsiteY211" fmla="*/ 6369593 h 13444287"/>
                  <a:gd name="connsiteX212" fmla="*/ 10278888 w 12088748"/>
                  <a:gd name="connsiteY212" fmla="*/ 6384926 h 13444287"/>
                  <a:gd name="connsiteX213" fmla="*/ 10158237 w 12088748"/>
                  <a:gd name="connsiteY213" fmla="*/ 6169025 h 13444287"/>
                  <a:gd name="connsiteX214" fmla="*/ 10323338 w 12088748"/>
                  <a:gd name="connsiteY214" fmla="*/ 6207126 h 13444287"/>
                  <a:gd name="connsiteX215" fmla="*/ 10564638 w 12088748"/>
                  <a:gd name="connsiteY215" fmla="*/ 6207126 h 13444287"/>
                  <a:gd name="connsiteX216" fmla="*/ 10694812 w 12088748"/>
                  <a:gd name="connsiteY216" fmla="*/ 6067425 h 13444287"/>
                  <a:gd name="connsiteX217" fmla="*/ 10593213 w 12088748"/>
                  <a:gd name="connsiteY217" fmla="*/ 5956301 h 13444287"/>
                  <a:gd name="connsiteX218" fmla="*/ 10380487 w 12088748"/>
                  <a:gd name="connsiteY218" fmla="*/ 5908675 h 13444287"/>
                  <a:gd name="connsiteX219" fmla="*/ 10561462 w 12088748"/>
                  <a:gd name="connsiteY219" fmla="*/ 5778500 h 13444287"/>
                  <a:gd name="connsiteX220" fmla="*/ 10507488 w 12088748"/>
                  <a:gd name="connsiteY220" fmla="*/ 5661026 h 13444287"/>
                  <a:gd name="connsiteX221" fmla="*/ 10561463 w 12088748"/>
                  <a:gd name="connsiteY221" fmla="*/ 5540376 h 13444287"/>
                  <a:gd name="connsiteX222" fmla="*/ 10523362 w 12088748"/>
                  <a:gd name="connsiteY222" fmla="*/ 5537200 h 13444287"/>
                  <a:gd name="connsiteX223" fmla="*/ 10488438 w 12088748"/>
                  <a:gd name="connsiteY223" fmla="*/ 5461001 h 13444287"/>
                  <a:gd name="connsiteX224" fmla="*/ 10329687 w 12088748"/>
                  <a:gd name="connsiteY224" fmla="*/ 5308600 h 13444287"/>
                  <a:gd name="connsiteX225" fmla="*/ 10599563 w 12088748"/>
                  <a:gd name="connsiteY225" fmla="*/ 5413376 h 13444287"/>
                  <a:gd name="connsiteX226" fmla="*/ 10742437 w 12088748"/>
                  <a:gd name="connsiteY226" fmla="*/ 5372100 h 13444287"/>
                  <a:gd name="connsiteX227" fmla="*/ 10717038 w 12088748"/>
                  <a:gd name="connsiteY227" fmla="*/ 5619751 h 13444287"/>
                  <a:gd name="connsiteX228" fmla="*/ 10894837 w 12088748"/>
                  <a:gd name="connsiteY228" fmla="*/ 5657850 h 13444287"/>
                  <a:gd name="connsiteX229" fmla="*/ 10951988 w 12088748"/>
                  <a:gd name="connsiteY229" fmla="*/ 5483226 h 13444287"/>
                  <a:gd name="connsiteX230" fmla="*/ 10993262 w 12088748"/>
                  <a:gd name="connsiteY230" fmla="*/ 5254625 h 13444287"/>
                  <a:gd name="connsiteX231" fmla="*/ 10913888 w 12088748"/>
                  <a:gd name="connsiteY231" fmla="*/ 5051426 h 13444287"/>
                  <a:gd name="connsiteX232" fmla="*/ 10856737 w 12088748"/>
                  <a:gd name="connsiteY232" fmla="*/ 4953000 h 13444287"/>
                  <a:gd name="connsiteX233" fmla="*/ 10777363 w 12088748"/>
                  <a:gd name="connsiteY233" fmla="*/ 5070476 h 13444287"/>
                  <a:gd name="connsiteX234" fmla="*/ 10707513 w 12088748"/>
                  <a:gd name="connsiteY234" fmla="*/ 5029201 h 13444287"/>
                  <a:gd name="connsiteX235" fmla="*/ 10675763 w 12088748"/>
                  <a:gd name="connsiteY235" fmla="*/ 5149851 h 13444287"/>
                  <a:gd name="connsiteX236" fmla="*/ 10574162 w 12088748"/>
                  <a:gd name="connsiteY236" fmla="*/ 5153025 h 13444287"/>
                  <a:gd name="connsiteX237" fmla="*/ 10494787 w 12088748"/>
                  <a:gd name="connsiteY237" fmla="*/ 5010150 h 13444287"/>
                  <a:gd name="connsiteX238" fmla="*/ 10456687 w 12088748"/>
                  <a:gd name="connsiteY238" fmla="*/ 4857750 h 13444287"/>
                  <a:gd name="connsiteX239" fmla="*/ 10240787 w 12088748"/>
                  <a:gd name="connsiteY239" fmla="*/ 4860925 h 13444287"/>
                  <a:gd name="connsiteX240" fmla="*/ 10266187 w 12088748"/>
                  <a:gd name="connsiteY240" fmla="*/ 5086350 h 13444287"/>
                  <a:gd name="connsiteX241" fmla="*/ 10228088 w 12088748"/>
                  <a:gd name="connsiteY241" fmla="*/ 4892676 h 13444287"/>
                  <a:gd name="connsiteX242" fmla="*/ 10183637 w 12088748"/>
                  <a:gd name="connsiteY242" fmla="*/ 4905375 h 13444287"/>
                  <a:gd name="connsiteX243" fmla="*/ 10113787 w 12088748"/>
                  <a:gd name="connsiteY243" fmla="*/ 4794250 h 13444287"/>
                  <a:gd name="connsiteX244" fmla="*/ 10018538 w 12088748"/>
                  <a:gd name="connsiteY244" fmla="*/ 4864101 h 13444287"/>
                  <a:gd name="connsiteX245" fmla="*/ 9862962 w 12088748"/>
                  <a:gd name="connsiteY245" fmla="*/ 4991100 h 13444287"/>
                  <a:gd name="connsiteX246" fmla="*/ 10228087 w 12088748"/>
                  <a:gd name="connsiteY246" fmla="*/ 4657725 h 13444287"/>
                  <a:gd name="connsiteX247" fmla="*/ 10372550 w 12088748"/>
                  <a:gd name="connsiteY247" fmla="*/ 4567239 h 13444287"/>
                  <a:gd name="connsiteX248" fmla="*/ 10590037 w 12088748"/>
                  <a:gd name="connsiteY248" fmla="*/ 4514850 h 13444287"/>
                  <a:gd name="connsiteX249" fmla="*/ 10628138 w 12088748"/>
                  <a:gd name="connsiteY249" fmla="*/ 4394201 h 13444287"/>
                  <a:gd name="connsiteX250" fmla="*/ 10799588 w 12088748"/>
                  <a:gd name="connsiteY250" fmla="*/ 4267201 h 13444287"/>
                  <a:gd name="connsiteX251" fmla="*/ 10831337 w 12088748"/>
                  <a:gd name="connsiteY251" fmla="*/ 4013200 h 13444287"/>
                  <a:gd name="connsiteX252" fmla="*/ 10599562 w 12088748"/>
                  <a:gd name="connsiteY252" fmla="*/ 3930650 h 13444287"/>
                  <a:gd name="connsiteX253" fmla="*/ 10282063 w 12088748"/>
                  <a:gd name="connsiteY253" fmla="*/ 3883026 h 13444287"/>
                  <a:gd name="connsiteX254" fmla="*/ 10151887 w 12088748"/>
                  <a:gd name="connsiteY254" fmla="*/ 3943350 h 13444287"/>
                  <a:gd name="connsiteX255" fmla="*/ 10177288 w 12088748"/>
                  <a:gd name="connsiteY255" fmla="*/ 3778251 h 13444287"/>
                  <a:gd name="connsiteX256" fmla="*/ 10126488 w 12088748"/>
                  <a:gd name="connsiteY256" fmla="*/ 3603626 h 13444287"/>
                  <a:gd name="connsiteX257" fmla="*/ 10240787 w 12088748"/>
                  <a:gd name="connsiteY257" fmla="*/ 3641725 h 13444287"/>
                  <a:gd name="connsiteX258" fmla="*/ 10361438 w 12088748"/>
                  <a:gd name="connsiteY258" fmla="*/ 3533776 h 13444287"/>
                  <a:gd name="connsiteX259" fmla="*/ 10551938 w 12088748"/>
                  <a:gd name="connsiteY259" fmla="*/ 3594101 h 13444287"/>
                  <a:gd name="connsiteX260" fmla="*/ 10564638 w 12088748"/>
                  <a:gd name="connsiteY260" fmla="*/ 3409951 h 13444287"/>
                  <a:gd name="connsiteX261" fmla="*/ 10704337 w 12088748"/>
                  <a:gd name="connsiteY261" fmla="*/ 3448050 h 13444287"/>
                  <a:gd name="connsiteX262" fmla="*/ 10818637 w 12088748"/>
                  <a:gd name="connsiteY262" fmla="*/ 3143250 h 13444287"/>
                  <a:gd name="connsiteX263" fmla="*/ 10920238 w 12088748"/>
                  <a:gd name="connsiteY263" fmla="*/ 3232151 h 13444287"/>
                  <a:gd name="connsiteX264" fmla="*/ 11059937 w 12088748"/>
                  <a:gd name="connsiteY264" fmla="*/ 3216275 h 13444287"/>
                  <a:gd name="connsiteX265" fmla="*/ 11094862 w 12088748"/>
                  <a:gd name="connsiteY265" fmla="*/ 3441700 h 13444287"/>
                  <a:gd name="connsiteX266" fmla="*/ 11171063 w 12088748"/>
                  <a:gd name="connsiteY266" fmla="*/ 3184526 h 13444287"/>
                  <a:gd name="connsiteX267" fmla="*/ 11094863 w 12088748"/>
                  <a:gd name="connsiteY267" fmla="*/ 3098801 h 13444287"/>
                  <a:gd name="connsiteX268" fmla="*/ 11180587 w 12088748"/>
                  <a:gd name="connsiteY268" fmla="*/ 2844800 h 13444287"/>
                  <a:gd name="connsiteX269" fmla="*/ 10999613 w 12088748"/>
                  <a:gd name="connsiteY269" fmla="*/ 2921001 h 13444287"/>
                  <a:gd name="connsiteX270" fmla="*/ 10971037 w 12088748"/>
                  <a:gd name="connsiteY270" fmla="*/ 2851150 h 13444287"/>
                  <a:gd name="connsiteX271" fmla="*/ 10780537 w 12088748"/>
                  <a:gd name="connsiteY271" fmla="*/ 2647950 h 13444287"/>
                  <a:gd name="connsiteX272" fmla="*/ 10748788 w 12088748"/>
                  <a:gd name="connsiteY272" fmla="*/ 2463801 h 13444287"/>
                  <a:gd name="connsiteX273" fmla="*/ 10717038 w 12088748"/>
                  <a:gd name="connsiteY273" fmla="*/ 2368551 h 13444287"/>
                  <a:gd name="connsiteX274" fmla="*/ 10818637 w 12088748"/>
                  <a:gd name="connsiteY274" fmla="*/ 2266950 h 13444287"/>
                  <a:gd name="connsiteX275" fmla="*/ 11078988 w 12088748"/>
                  <a:gd name="connsiteY275" fmla="*/ 2032001 h 13444287"/>
                  <a:gd name="connsiteX276" fmla="*/ 11199637 w 12088748"/>
                  <a:gd name="connsiteY276" fmla="*/ 2051050 h 13444287"/>
                  <a:gd name="connsiteX277" fmla="*/ 11269488 w 12088748"/>
                  <a:gd name="connsiteY277" fmla="*/ 1962151 h 13444287"/>
                  <a:gd name="connsiteX278" fmla="*/ 11504437 w 12088748"/>
                  <a:gd name="connsiteY278" fmla="*/ 1854200 h 13444287"/>
                  <a:gd name="connsiteX279" fmla="*/ 11358388 w 12088748"/>
                  <a:gd name="connsiteY279" fmla="*/ 1784351 h 13444287"/>
                  <a:gd name="connsiteX280" fmla="*/ 11275837 w 12088748"/>
                  <a:gd name="connsiteY280" fmla="*/ 1638300 h 13444287"/>
                  <a:gd name="connsiteX281" fmla="*/ 11377437 w 12088748"/>
                  <a:gd name="connsiteY281" fmla="*/ 1212850 h 13444287"/>
                  <a:gd name="connsiteX282" fmla="*/ 11256787 w 12088748"/>
                  <a:gd name="connsiteY282" fmla="*/ 952500 h 13444287"/>
                  <a:gd name="connsiteX283" fmla="*/ 11478244 w 12088748"/>
                  <a:gd name="connsiteY283" fmla="*/ 1288256 h 13444287"/>
                  <a:gd name="connsiteX284" fmla="*/ 11562778 w 12088748"/>
                  <a:gd name="connsiteY284" fmla="*/ 1202281 h 13444287"/>
                  <a:gd name="connsiteX285" fmla="*/ 11655250 w 12088748"/>
                  <a:gd name="connsiteY285" fmla="*/ 1089025 h 13444287"/>
                  <a:gd name="connsiteX286" fmla="*/ 11891787 w 12088748"/>
                  <a:gd name="connsiteY286" fmla="*/ 1409700 h 13444287"/>
                  <a:gd name="connsiteX287" fmla="*/ 11946159 w 12088748"/>
                  <a:gd name="connsiteY287" fmla="*/ 1492793 h 13444287"/>
                  <a:gd name="connsiteX288" fmla="*/ 12088637 w 12088748"/>
                  <a:gd name="connsiteY288" fmla="*/ 1511301 h 13444287"/>
                  <a:gd name="connsiteX289" fmla="*/ 11923537 w 12088748"/>
                  <a:gd name="connsiteY289" fmla="*/ 1066801 h 13444287"/>
                  <a:gd name="connsiteX290" fmla="*/ 11910837 w 12088748"/>
                  <a:gd name="connsiteY290" fmla="*/ 850900 h 13444287"/>
                  <a:gd name="connsiteX291" fmla="*/ 11777487 w 12088748"/>
                  <a:gd name="connsiteY291" fmla="*/ 654050 h 13444287"/>
                  <a:gd name="connsiteX292" fmla="*/ 11752087 w 12088748"/>
                  <a:gd name="connsiteY292" fmla="*/ 381000 h 13444287"/>
                  <a:gd name="connsiteX293" fmla="*/ 11294887 w 12088748"/>
                  <a:gd name="connsiteY293" fmla="*/ 101601 h 13444287"/>
                  <a:gd name="connsiteX294" fmla="*/ 11180587 w 12088748"/>
                  <a:gd name="connsiteY294" fmla="*/ 0 h 13444287"/>
                  <a:gd name="connsiteX295" fmla="*/ 10434065 w 12088748"/>
                  <a:gd name="connsiteY295"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867519 w 12088748"/>
                  <a:gd name="connsiteY4" fmla="*/ 7774781 h 13444287"/>
                  <a:gd name="connsiteX5" fmla="*/ 1842515 w 12088748"/>
                  <a:gd name="connsiteY5" fmla="*/ 8017418 h 13444287"/>
                  <a:gd name="connsiteX6" fmla="*/ 1721072 w 12088748"/>
                  <a:gd name="connsiteY6" fmla="*/ 8081712 h 13444287"/>
                  <a:gd name="connsiteX7" fmla="*/ 1703212 w 12088748"/>
                  <a:gd name="connsiteY7" fmla="*/ 8224837 h 13444287"/>
                  <a:gd name="connsiteX8" fmla="*/ 1671065 w 12088748"/>
                  <a:gd name="connsiteY8" fmla="*/ 8443662 h 13444287"/>
                  <a:gd name="connsiteX9" fmla="*/ 1716309 w 12088748"/>
                  <a:gd name="connsiteY9" fmla="*/ 8586537 h 13444287"/>
                  <a:gd name="connsiteX10" fmla="*/ 1706784 w 12088748"/>
                  <a:gd name="connsiteY10" fmla="*/ 8705600 h 13444287"/>
                  <a:gd name="connsiteX11" fmla="*/ 1788937 w 12088748"/>
                  <a:gd name="connsiteY11" fmla="*/ 8896350 h 13444287"/>
                  <a:gd name="connsiteX12" fmla="*/ 1657969 w 12088748"/>
                  <a:gd name="connsiteY12" fmla="*/ 9346406 h 13444287"/>
                  <a:gd name="connsiteX13" fmla="*/ 1506759 w 12088748"/>
                  <a:gd name="connsiteY13" fmla="*/ 9431881 h 13444287"/>
                  <a:gd name="connsiteX14" fmla="*/ 1463897 w 12088748"/>
                  <a:gd name="connsiteY14" fmla="*/ 9615237 h 13444287"/>
                  <a:gd name="connsiteX15" fmla="*/ 1321022 w 12088748"/>
                  <a:gd name="connsiteY15" fmla="*/ 9681912 h 13444287"/>
                  <a:gd name="connsiteX16" fmla="*/ 1312687 w 12088748"/>
                  <a:gd name="connsiteY16" fmla="*/ 9772650 h 13444287"/>
                  <a:gd name="connsiteX17" fmla="*/ 1237678 w 12088748"/>
                  <a:gd name="connsiteY17" fmla="*/ 9903368 h 13444287"/>
                  <a:gd name="connsiteX18" fmla="*/ 1254347 w 12088748"/>
                  <a:gd name="connsiteY18" fmla="*/ 10084343 h 13444287"/>
                  <a:gd name="connsiteX19" fmla="*/ 1179337 w 12088748"/>
                  <a:gd name="connsiteY19" fmla="*/ 10248900 h 13444287"/>
                  <a:gd name="connsiteX20" fmla="*/ 932878 w 12088748"/>
                  <a:gd name="connsiteY20" fmla="*/ 10286750 h 13444287"/>
                  <a:gd name="connsiteX21" fmla="*/ 817387 w 12088748"/>
                  <a:gd name="connsiteY21" fmla="*/ 10401300 h 13444287"/>
                  <a:gd name="connsiteX22" fmla="*/ 678084 w 12088748"/>
                  <a:gd name="connsiteY22" fmla="*/ 10412956 h 13444287"/>
                  <a:gd name="connsiteX23" fmla="*/ 585215 w 12088748"/>
                  <a:gd name="connsiteY23" fmla="*/ 10477250 h 13444287"/>
                  <a:gd name="connsiteX24" fmla="*/ 497109 w 12088748"/>
                  <a:gd name="connsiteY24" fmla="*/ 10436768 h 13444287"/>
                  <a:gd name="connsiteX25" fmla="*/ 399478 w 12088748"/>
                  <a:gd name="connsiteY25" fmla="*/ 10443912 h 13444287"/>
                  <a:gd name="connsiteX26" fmla="*/ 301847 w 12088748"/>
                  <a:gd name="connsiteY26" fmla="*/ 10415337 h 13444287"/>
                  <a:gd name="connsiteX27" fmla="*/ 238743 w 12088748"/>
                  <a:gd name="connsiteY27" fmla="*/ 10467975 h 13444287"/>
                  <a:gd name="connsiteX28" fmla="*/ 17287 w 12088748"/>
                  <a:gd name="connsiteY28" fmla="*/ 10363200 h 13444287"/>
                  <a:gd name="connsiteX29" fmla="*/ 78009 w 12088748"/>
                  <a:gd name="connsiteY29" fmla="*/ 10541543 h 13444287"/>
                  <a:gd name="connsiteX30" fmla="*/ 11334 w 12088748"/>
                  <a:gd name="connsiteY30" fmla="*/ 10720137 h 13444287"/>
                  <a:gd name="connsiteX31" fmla="*/ 112537 w 12088748"/>
                  <a:gd name="connsiteY31" fmla="*/ 10989469 h 13444287"/>
                  <a:gd name="connsiteX32" fmla="*/ 8953 w 12088748"/>
                  <a:gd name="connsiteY32" fmla="*/ 11167812 h 13444287"/>
                  <a:gd name="connsiteX33" fmla="*/ 17287 w 12088748"/>
                  <a:gd name="connsiteY33" fmla="*/ 11353800 h 13444287"/>
                  <a:gd name="connsiteX34" fmla="*/ 158972 w 12088748"/>
                  <a:gd name="connsiteY34" fmla="*/ 11403556 h 13444287"/>
                  <a:gd name="connsiteX35" fmla="*/ 455437 w 12088748"/>
                  <a:gd name="connsiteY35" fmla="*/ 11430000 h 13444287"/>
                  <a:gd name="connsiteX36" fmla="*/ 623315 w 12088748"/>
                  <a:gd name="connsiteY36" fmla="*/ 11477375 h 13444287"/>
                  <a:gd name="connsiteX37" fmla="*/ 737615 w 12088748"/>
                  <a:gd name="connsiteY37" fmla="*/ 11422606 h 13444287"/>
                  <a:gd name="connsiteX38" fmla="*/ 912637 w 12088748"/>
                  <a:gd name="connsiteY38" fmla="*/ 11468100 h 13444287"/>
                  <a:gd name="connsiteX39" fmla="*/ 1078134 w 12088748"/>
                  <a:gd name="connsiteY39" fmla="*/ 11346406 h 13444287"/>
                  <a:gd name="connsiteX40" fmla="*/ 1155524 w 12088748"/>
                  <a:gd name="connsiteY40" fmla="*/ 11403807 h 13444287"/>
                  <a:gd name="connsiteX41" fmla="*/ 1294828 w 12088748"/>
                  <a:gd name="connsiteY41" fmla="*/ 11429750 h 13444287"/>
                  <a:gd name="connsiteX42" fmla="*/ 1466278 w 12088748"/>
                  <a:gd name="connsiteY42" fmla="*/ 11441656 h 13444287"/>
                  <a:gd name="connsiteX43" fmla="*/ 1552003 w 12088748"/>
                  <a:gd name="connsiteY43" fmla="*/ 11505950 h 13444287"/>
                  <a:gd name="connsiteX44" fmla="*/ 1652015 w 12088748"/>
                  <a:gd name="connsiteY44" fmla="*/ 11513093 h 13444287"/>
                  <a:gd name="connsiteX45" fmla="*/ 1731787 w 12088748"/>
                  <a:gd name="connsiteY45" fmla="*/ 11525250 h 13444287"/>
                  <a:gd name="connsiteX46" fmla="*/ 1659159 w 12088748"/>
                  <a:gd name="connsiteY46" fmla="*/ 11670256 h 13444287"/>
                  <a:gd name="connsiteX47" fmla="*/ 1693687 w 12088748"/>
                  <a:gd name="connsiteY47" fmla="*/ 11925300 h 13444287"/>
                  <a:gd name="connsiteX48" fmla="*/ 1871090 w 12088748"/>
                  <a:gd name="connsiteY48" fmla="*/ 12063162 h 13444287"/>
                  <a:gd name="connsiteX49" fmla="*/ 1993724 w 12088748"/>
                  <a:gd name="connsiteY49" fmla="*/ 11989594 h 13444287"/>
                  <a:gd name="connsiteX50" fmla="*/ 2066353 w 12088748"/>
                  <a:gd name="connsiteY50" fmla="*/ 12036968 h 13444287"/>
                  <a:gd name="connsiteX51" fmla="*/ 2142553 w 12088748"/>
                  <a:gd name="connsiteY51" fmla="*/ 11967912 h 13444287"/>
                  <a:gd name="connsiteX52" fmla="*/ 2242565 w 12088748"/>
                  <a:gd name="connsiteY52" fmla="*/ 11991725 h 13444287"/>
                  <a:gd name="connsiteX53" fmla="*/ 2473547 w 12088748"/>
                  <a:gd name="connsiteY53" fmla="*/ 11941718 h 13444287"/>
                  <a:gd name="connsiteX54" fmla="*/ 2524743 w 12088748"/>
                  <a:gd name="connsiteY54" fmla="*/ 11832431 h 13444287"/>
                  <a:gd name="connsiteX55" fmla="*/ 2893837 w 12088748"/>
                  <a:gd name="connsiteY55" fmla="*/ 11963400 h 13444287"/>
                  <a:gd name="connsiteX56" fmla="*/ 2983134 w 12088748"/>
                  <a:gd name="connsiteY56" fmla="*/ 11951243 h 13444287"/>
                  <a:gd name="connsiteX57" fmla="*/ 3084337 w 12088748"/>
                  <a:gd name="connsiteY57" fmla="*/ 12115800 h 13444287"/>
                  <a:gd name="connsiteX58" fmla="*/ 3323653 w 12088748"/>
                  <a:gd name="connsiteY58" fmla="*/ 12060781 h 13444287"/>
                  <a:gd name="connsiteX59" fmla="*/ 3433190 w 12088748"/>
                  <a:gd name="connsiteY59" fmla="*/ 12129837 h 13444287"/>
                  <a:gd name="connsiteX60" fmla="*/ 3586781 w 12088748"/>
                  <a:gd name="connsiteY60" fmla="*/ 12199144 h 13444287"/>
                  <a:gd name="connsiteX61" fmla="*/ 3522487 w 12088748"/>
                  <a:gd name="connsiteY61" fmla="*/ 12320588 h 13444287"/>
                  <a:gd name="connsiteX62" fmla="*/ 3607022 w 12088748"/>
                  <a:gd name="connsiteY62" fmla="*/ 12525125 h 13444287"/>
                  <a:gd name="connsiteX63" fmla="*/ 3560587 w 12088748"/>
                  <a:gd name="connsiteY63" fmla="*/ 12706350 h 13444287"/>
                  <a:gd name="connsiteX64" fmla="*/ 3545109 w 12088748"/>
                  <a:gd name="connsiteY64" fmla="*/ 12920412 h 13444287"/>
                  <a:gd name="connsiteX65" fmla="*/ 3636787 w 12088748"/>
                  <a:gd name="connsiteY65" fmla="*/ 13144500 h 13444287"/>
                  <a:gd name="connsiteX66" fmla="*/ 3922537 w 12088748"/>
                  <a:gd name="connsiteY66" fmla="*/ 13373100 h 13444287"/>
                  <a:gd name="connsiteX67" fmla="*/ 4514278 w 12088748"/>
                  <a:gd name="connsiteY67" fmla="*/ 13444287 h 13444287"/>
                  <a:gd name="connsiteX68" fmla="*/ 4549996 w 12088748"/>
                  <a:gd name="connsiteY68" fmla="*/ 13375230 h 13444287"/>
                  <a:gd name="connsiteX69" fmla="*/ 4208287 w 12088748"/>
                  <a:gd name="connsiteY69" fmla="*/ 13087350 h 13444287"/>
                  <a:gd name="connsiteX70" fmla="*/ 4635722 w 12088748"/>
                  <a:gd name="connsiteY70" fmla="*/ 13201400 h 13444287"/>
                  <a:gd name="connsiteX71" fmla="*/ 4951237 w 12088748"/>
                  <a:gd name="connsiteY71" fmla="*/ 13201650 h 13444287"/>
                  <a:gd name="connsiteX72" fmla="*/ 5052440 w 12088748"/>
                  <a:gd name="connsiteY72" fmla="*/ 12991850 h 13444287"/>
                  <a:gd name="connsiteX73" fmla="*/ 5011959 w 12088748"/>
                  <a:gd name="connsiteY73" fmla="*/ 12918031 h 13444287"/>
                  <a:gd name="connsiteX74" fmla="*/ 5008387 w 12088748"/>
                  <a:gd name="connsiteY74" fmla="*/ 12611100 h 13444287"/>
                  <a:gd name="connsiteX75" fmla="*/ 5084587 w 12088748"/>
                  <a:gd name="connsiteY75" fmla="*/ 12496800 h 13444287"/>
                  <a:gd name="connsiteX76" fmla="*/ 5046487 w 12088748"/>
                  <a:gd name="connsiteY76" fmla="*/ 12158663 h 13444287"/>
                  <a:gd name="connsiteX77" fmla="*/ 5375100 w 12088748"/>
                  <a:gd name="connsiteY77" fmla="*/ 12030075 h 13444287"/>
                  <a:gd name="connsiteX78" fmla="*/ 5656087 w 12088748"/>
                  <a:gd name="connsiteY78" fmla="*/ 12113420 h 13444287"/>
                  <a:gd name="connsiteX79" fmla="*/ 5541787 w 12088748"/>
                  <a:gd name="connsiteY79" fmla="*/ 11182350 h 13444287"/>
                  <a:gd name="connsiteX80" fmla="*/ 5602510 w 12088748"/>
                  <a:gd name="connsiteY80" fmla="*/ 10655843 h 13444287"/>
                  <a:gd name="connsiteX81" fmla="*/ 5485827 w 12088748"/>
                  <a:gd name="connsiteY81" fmla="*/ 10596312 h 13444287"/>
                  <a:gd name="connsiteX82" fmla="*/ 5602509 w 12088748"/>
                  <a:gd name="connsiteY82" fmla="*/ 10634413 h 13444287"/>
                  <a:gd name="connsiteX83" fmla="*/ 5628703 w 12088748"/>
                  <a:gd name="connsiteY83" fmla="*/ 10093868 h 13444287"/>
                  <a:gd name="connsiteX84" fmla="*/ 5715618 w 12088748"/>
                  <a:gd name="connsiteY84" fmla="*/ 9708356 h 13444287"/>
                  <a:gd name="connsiteX85" fmla="*/ 5847778 w 12088748"/>
                  <a:gd name="connsiteY85" fmla="*/ 9341393 h 13444287"/>
                  <a:gd name="connsiteX86" fmla="*/ 5938265 w 12088748"/>
                  <a:gd name="connsiteY86" fmla="*/ 9129462 h 13444287"/>
                  <a:gd name="connsiteX87" fmla="*/ 5776340 w 12088748"/>
                  <a:gd name="connsiteY87" fmla="*/ 9262812 h 13444287"/>
                  <a:gd name="connsiteX88" fmla="*/ 5940647 w 12088748"/>
                  <a:gd name="connsiteY88" fmla="*/ 9069931 h 13444287"/>
                  <a:gd name="connsiteX89" fmla="*/ 5972794 w 12088748"/>
                  <a:gd name="connsiteY89" fmla="*/ 8889207 h 13444287"/>
                  <a:gd name="connsiteX90" fmla="*/ 5976365 w 12088748"/>
                  <a:gd name="connsiteY90" fmla="*/ 9019924 h 13444287"/>
                  <a:gd name="connsiteX91" fmla="*/ 6458567 w 12088748"/>
                  <a:gd name="connsiteY91" fmla="*/ 8134350 h 13444287"/>
                  <a:gd name="connsiteX92" fmla="*/ 6221634 w 12088748"/>
                  <a:gd name="connsiteY92" fmla="*/ 8034088 h 13444287"/>
                  <a:gd name="connsiteX93" fmla="*/ 6443090 w 12088748"/>
                  <a:gd name="connsiteY93" fmla="*/ 8043612 h 13444287"/>
                  <a:gd name="connsiteX94" fmla="*/ 6713363 w 12088748"/>
                  <a:gd name="connsiteY94" fmla="*/ 8007893 h 13444287"/>
                  <a:gd name="connsiteX95" fmla="*/ 6872907 w 12088748"/>
                  <a:gd name="connsiteY95" fmla="*/ 7965031 h 13444287"/>
                  <a:gd name="connsiteX96" fmla="*/ 6802659 w 12088748"/>
                  <a:gd name="connsiteY96" fmla="*/ 7905500 h 13444287"/>
                  <a:gd name="connsiteX97" fmla="*/ 6894339 w 12088748"/>
                  <a:gd name="connsiteY97" fmla="*/ 7779544 h 13444287"/>
                  <a:gd name="connsiteX98" fmla="*/ 6997921 w 12088748"/>
                  <a:gd name="connsiteY98" fmla="*/ 7800725 h 13444287"/>
                  <a:gd name="connsiteX99" fmla="*/ 7034832 w 12088748"/>
                  <a:gd name="connsiteY99" fmla="*/ 7726908 h 13444287"/>
                  <a:gd name="connsiteX100" fmla="*/ 6961013 w 12088748"/>
                  <a:gd name="connsiteY100" fmla="*/ 7626893 h 13444287"/>
                  <a:gd name="connsiteX101" fmla="*/ 6927676 w 12088748"/>
                  <a:gd name="connsiteY101" fmla="*/ 7529262 h 13444287"/>
                  <a:gd name="connsiteX102" fmla="*/ 6837187 w 12088748"/>
                  <a:gd name="connsiteY102" fmla="*/ 7524750 h 13444287"/>
                  <a:gd name="connsiteX103" fmla="*/ 6763369 w 12088748"/>
                  <a:gd name="connsiteY103" fmla="*/ 7607843 h 13444287"/>
                  <a:gd name="connsiteX104" fmla="*/ 6627637 w 12088748"/>
                  <a:gd name="connsiteY104" fmla="*/ 7620000 h 13444287"/>
                  <a:gd name="connsiteX105" fmla="*/ 6687169 w 12088748"/>
                  <a:gd name="connsiteY105" fmla="*/ 7550693 h 13444287"/>
                  <a:gd name="connsiteX106" fmla="*/ 6699076 w 12088748"/>
                  <a:gd name="connsiteY106" fmla="*/ 7462587 h 13444287"/>
                  <a:gd name="connsiteX107" fmla="*/ 6720506 w 12088748"/>
                  <a:gd name="connsiteY107" fmla="*/ 7400674 h 13444287"/>
                  <a:gd name="connsiteX108" fmla="*/ 6684787 w 12088748"/>
                  <a:gd name="connsiteY108" fmla="*/ 7334250 h 13444287"/>
                  <a:gd name="connsiteX109" fmla="*/ 6620494 w 12088748"/>
                  <a:gd name="connsiteY109" fmla="*/ 7364956 h 13444287"/>
                  <a:gd name="connsiteX110" fmla="*/ 6618112 w 12088748"/>
                  <a:gd name="connsiteY110" fmla="*/ 7284244 h 13444287"/>
                  <a:gd name="connsiteX111" fmla="*/ 6837188 w 12088748"/>
                  <a:gd name="connsiteY111" fmla="*/ 7176837 h 13444287"/>
                  <a:gd name="connsiteX112" fmla="*/ 6801469 w 12088748"/>
                  <a:gd name="connsiteY112" fmla="*/ 7022056 h 13444287"/>
                  <a:gd name="connsiteX113" fmla="*/ 6877669 w 12088748"/>
                  <a:gd name="connsiteY113" fmla="*/ 7005387 h 13444287"/>
                  <a:gd name="connsiteX114" fmla="*/ 6856237 w 12088748"/>
                  <a:gd name="connsiteY114" fmla="*/ 6915150 h 13444287"/>
                  <a:gd name="connsiteX115" fmla="*/ 6961013 w 12088748"/>
                  <a:gd name="connsiteY115" fmla="*/ 6917281 h 13444287"/>
                  <a:gd name="connsiteX116" fmla="*/ 7003876 w 12088748"/>
                  <a:gd name="connsiteY116" fmla="*/ 6836318 h 13444287"/>
                  <a:gd name="connsiteX117" fmla="*/ 7106269 w 12088748"/>
                  <a:gd name="connsiteY117" fmla="*/ 6869656 h 13444287"/>
                  <a:gd name="connsiteX118" fmla="*/ 7180088 w 12088748"/>
                  <a:gd name="connsiteY118" fmla="*/ 6972050 h 13444287"/>
                  <a:gd name="connsiteX119" fmla="*/ 7246763 w 12088748"/>
                  <a:gd name="connsiteY119" fmla="*/ 6912518 h 13444287"/>
                  <a:gd name="connsiteX120" fmla="*/ 7187232 w 12088748"/>
                  <a:gd name="connsiteY120" fmla="*/ 6776787 h 13444287"/>
                  <a:gd name="connsiteX121" fmla="*/ 7244381 w 12088748"/>
                  <a:gd name="connsiteY121" fmla="*/ 6829424 h 13444287"/>
                  <a:gd name="connsiteX122" fmla="*/ 7361063 w 12088748"/>
                  <a:gd name="connsiteY122" fmla="*/ 6867275 h 13444287"/>
                  <a:gd name="connsiteX123" fmla="*/ 7434882 w 12088748"/>
                  <a:gd name="connsiteY123" fmla="*/ 6938964 h 13444287"/>
                  <a:gd name="connsiteX124" fmla="*/ 7403926 w 12088748"/>
                  <a:gd name="connsiteY124" fmla="*/ 7077076 h 13444287"/>
                  <a:gd name="connsiteX125" fmla="*/ 7475363 w 12088748"/>
                  <a:gd name="connsiteY125" fmla="*/ 7041357 h 13444287"/>
                  <a:gd name="connsiteX126" fmla="*/ 7465837 w 12088748"/>
                  <a:gd name="connsiteY126" fmla="*/ 7010400 h 13444287"/>
                  <a:gd name="connsiteX127" fmla="*/ 7542038 w 12088748"/>
                  <a:gd name="connsiteY127" fmla="*/ 7096126 h 13444287"/>
                  <a:gd name="connsiteX128" fmla="*/ 7477744 w 12088748"/>
                  <a:gd name="connsiteY128" fmla="*/ 7177089 h 13444287"/>
                  <a:gd name="connsiteX129" fmla="*/ 7542037 w 12088748"/>
                  <a:gd name="connsiteY129" fmla="*/ 7258050 h 13444287"/>
                  <a:gd name="connsiteX130" fmla="*/ 7468219 w 12088748"/>
                  <a:gd name="connsiteY130" fmla="*/ 7277101 h 13444287"/>
                  <a:gd name="connsiteX131" fmla="*/ 7375351 w 12088748"/>
                  <a:gd name="connsiteY131" fmla="*/ 7229476 h 13444287"/>
                  <a:gd name="connsiteX132" fmla="*/ 7327726 w 12088748"/>
                  <a:gd name="connsiteY132" fmla="*/ 7339014 h 13444287"/>
                  <a:gd name="connsiteX133" fmla="*/ 7403926 w 12088748"/>
                  <a:gd name="connsiteY133" fmla="*/ 7358064 h 13444287"/>
                  <a:gd name="connsiteX134" fmla="*/ 7458694 w 12088748"/>
                  <a:gd name="connsiteY134" fmla="*/ 7417595 h 13444287"/>
                  <a:gd name="connsiteX135" fmla="*/ 7484888 w 12088748"/>
                  <a:gd name="connsiteY135" fmla="*/ 7448300 h 13444287"/>
                  <a:gd name="connsiteX136" fmla="*/ 7505128 w 12088748"/>
                  <a:gd name="connsiteY136" fmla="*/ 7400673 h 13444287"/>
                  <a:gd name="connsiteX137" fmla="*/ 7563469 w 12088748"/>
                  <a:gd name="connsiteY137" fmla="*/ 7462839 h 13444287"/>
                  <a:gd name="connsiteX138" fmla="*/ 7656338 w 12088748"/>
                  <a:gd name="connsiteY138" fmla="*/ 7548564 h 13444287"/>
                  <a:gd name="connsiteX139" fmla="*/ 7656338 w 12088748"/>
                  <a:gd name="connsiteY139" fmla="*/ 7443789 h 13444287"/>
                  <a:gd name="connsiteX140" fmla="*/ 7830168 w 12088748"/>
                  <a:gd name="connsiteY140" fmla="*/ 7539038 h 13444287"/>
                  <a:gd name="connsiteX141" fmla="*/ 7723013 w 12088748"/>
                  <a:gd name="connsiteY141" fmla="*/ 7303295 h 13444287"/>
                  <a:gd name="connsiteX142" fmla="*/ 7725394 w 12088748"/>
                  <a:gd name="connsiteY142" fmla="*/ 7167564 h 13444287"/>
                  <a:gd name="connsiteX143" fmla="*/ 7630144 w 12088748"/>
                  <a:gd name="connsiteY143" fmla="*/ 7138989 h 13444287"/>
                  <a:gd name="connsiteX144" fmla="*/ 7694437 w 12088748"/>
                  <a:gd name="connsiteY144" fmla="*/ 6972300 h 13444287"/>
                  <a:gd name="connsiteX145" fmla="*/ 8392144 w 12088748"/>
                  <a:gd name="connsiteY145" fmla="*/ 6586539 h 13444287"/>
                  <a:gd name="connsiteX146" fmla="*/ 8720757 w 12088748"/>
                  <a:gd name="connsiteY146" fmla="*/ 6524626 h 13444287"/>
                  <a:gd name="connsiteX147" fmla="*/ 8739807 w 12088748"/>
                  <a:gd name="connsiteY147" fmla="*/ 6629401 h 13444287"/>
                  <a:gd name="connsiteX148" fmla="*/ 8813626 w 12088748"/>
                  <a:gd name="connsiteY148" fmla="*/ 6634164 h 13444287"/>
                  <a:gd name="connsiteX149" fmla="*/ 8789812 w 12088748"/>
                  <a:gd name="connsiteY149" fmla="*/ 6481762 h 13444287"/>
                  <a:gd name="connsiteX150" fmla="*/ 9332737 w 12088748"/>
                  <a:gd name="connsiteY150" fmla="*/ 6477000 h 13444287"/>
                  <a:gd name="connsiteX151" fmla="*/ 9520856 w 12088748"/>
                  <a:gd name="connsiteY151" fmla="*/ 6426993 h 13444287"/>
                  <a:gd name="connsiteX152" fmla="*/ 9647062 w 12088748"/>
                  <a:gd name="connsiteY152" fmla="*/ 6231731 h 13444287"/>
                  <a:gd name="connsiteX153" fmla="*/ 9923287 w 12088748"/>
                  <a:gd name="connsiteY153" fmla="*/ 6267450 h 13444287"/>
                  <a:gd name="connsiteX154" fmla="*/ 9887569 w 12088748"/>
                  <a:gd name="connsiteY154" fmla="*/ 6353176 h 13444287"/>
                  <a:gd name="connsiteX155" fmla="*/ 9744694 w 12088748"/>
                  <a:gd name="connsiteY155" fmla="*/ 6367464 h 13444287"/>
                  <a:gd name="connsiteX156" fmla="*/ 9813749 w 12088748"/>
                  <a:gd name="connsiteY156" fmla="*/ 6422231 h 13444287"/>
                  <a:gd name="connsiteX157" fmla="*/ 9682782 w 12088748"/>
                  <a:gd name="connsiteY157" fmla="*/ 6450807 h 13444287"/>
                  <a:gd name="connsiteX158" fmla="*/ 9556576 w 12088748"/>
                  <a:gd name="connsiteY158" fmla="*/ 6441282 h 13444287"/>
                  <a:gd name="connsiteX159" fmla="*/ 9470850 w 12088748"/>
                  <a:gd name="connsiteY159" fmla="*/ 6477000 h 13444287"/>
                  <a:gd name="connsiteX160" fmla="*/ 9439894 w 12088748"/>
                  <a:gd name="connsiteY160" fmla="*/ 6781801 h 13444287"/>
                  <a:gd name="connsiteX161" fmla="*/ 9601819 w 12088748"/>
                  <a:gd name="connsiteY161" fmla="*/ 6815138 h 13444287"/>
                  <a:gd name="connsiteX162" fmla="*/ 9808987 w 12088748"/>
                  <a:gd name="connsiteY162" fmla="*/ 6629400 h 13444287"/>
                  <a:gd name="connsiteX163" fmla="*/ 9847088 w 12088748"/>
                  <a:gd name="connsiteY163" fmla="*/ 6727032 h 13444287"/>
                  <a:gd name="connsiteX164" fmla="*/ 9994726 w 12088748"/>
                  <a:gd name="connsiteY164" fmla="*/ 6650832 h 13444287"/>
                  <a:gd name="connsiteX165" fmla="*/ 9894713 w 12088748"/>
                  <a:gd name="connsiteY165" fmla="*/ 6888958 h 13444287"/>
                  <a:gd name="connsiteX166" fmla="*/ 10037588 w 12088748"/>
                  <a:gd name="connsiteY166" fmla="*/ 6831807 h 13444287"/>
                  <a:gd name="connsiteX167" fmla="*/ 10004251 w 12088748"/>
                  <a:gd name="connsiteY167" fmla="*/ 6919914 h 13444287"/>
                  <a:gd name="connsiteX168" fmla="*/ 10235232 w 12088748"/>
                  <a:gd name="connsiteY168" fmla="*/ 6917532 h 13444287"/>
                  <a:gd name="connsiteX169" fmla="*/ 10075687 w 12088748"/>
                  <a:gd name="connsiteY169" fmla="*/ 6972300 h 13444287"/>
                  <a:gd name="connsiteX170" fmla="*/ 9966151 w 12088748"/>
                  <a:gd name="connsiteY170" fmla="*/ 7029451 h 13444287"/>
                  <a:gd name="connsiteX171" fmla="*/ 9847088 w 12088748"/>
                  <a:gd name="connsiteY171" fmla="*/ 7143751 h 13444287"/>
                  <a:gd name="connsiteX172" fmla="*/ 9882806 w 12088748"/>
                  <a:gd name="connsiteY172" fmla="*/ 7203281 h 13444287"/>
                  <a:gd name="connsiteX173" fmla="*/ 9925669 w 12088748"/>
                  <a:gd name="connsiteY173" fmla="*/ 7253289 h 13444287"/>
                  <a:gd name="connsiteX174" fmla="*/ 10004251 w 12088748"/>
                  <a:gd name="connsiteY174" fmla="*/ 7219951 h 13444287"/>
                  <a:gd name="connsiteX175" fmla="*/ 10016156 w 12088748"/>
                  <a:gd name="connsiteY175" fmla="*/ 7281862 h 13444287"/>
                  <a:gd name="connsiteX176" fmla="*/ 10130457 w 12088748"/>
                  <a:gd name="connsiteY176" fmla="*/ 7143751 h 13444287"/>
                  <a:gd name="connsiteX177" fmla="*/ 10166176 w 12088748"/>
                  <a:gd name="connsiteY177" fmla="*/ 7289007 h 13444287"/>
                  <a:gd name="connsiteX178" fmla="*/ 10261426 w 12088748"/>
                  <a:gd name="connsiteY178" fmla="*/ 7172326 h 13444287"/>
                  <a:gd name="connsiteX179" fmla="*/ 10287619 w 12088748"/>
                  <a:gd name="connsiteY179" fmla="*/ 7334250 h 13444287"/>
                  <a:gd name="connsiteX180" fmla="*/ 10361437 w 12088748"/>
                  <a:gd name="connsiteY180" fmla="*/ 7410450 h 13444287"/>
                  <a:gd name="connsiteX181" fmla="*/ 10151887 w 12088748"/>
                  <a:gd name="connsiteY181" fmla="*/ 7524750 h 13444287"/>
                  <a:gd name="connsiteX182" fmla="*/ 10304288 w 12088748"/>
                  <a:gd name="connsiteY182" fmla="*/ 7674770 h 13444287"/>
                  <a:gd name="connsiteX183" fmla="*/ 10335244 w 12088748"/>
                  <a:gd name="connsiteY183" fmla="*/ 7577139 h 13444287"/>
                  <a:gd name="connsiteX184" fmla="*/ 10406680 w 12088748"/>
                  <a:gd name="connsiteY184" fmla="*/ 7665244 h 13444287"/>
                  <a:gd name="connsiteX185" fmla="*/ 10528126 w 12088748"/>
                  <a:gd name="connsiteY185" fmla="*/ 7624764 h 13444287"/>
                  <a:gd name="connsiteX186" fmla="*/ 10532887 w 12088748"/>
                  <a:gd name="connsiteY186" fmla="*/ 7710488 h 13444287"/>
                  <a:gd name="connsiteX187" fmla="*/ 10530506 w 12088748"/>
                  <a:gd name="connsiteY187" fmla="*/ 7808118 h 13444287"/>
                  <a:gd name="connsiteX188" fmla="*/ 10640043 w 12088748"/>
                  <a:gd name="connsiteY188" fmla="*/ 7770019 h 13444287"/>
                  <a:gd name="connsiteX189" fmla="*/ 10680526 w 12088748"/>
                  <a:gd name="connsiteY189" fmla="*/ 8008145 h 13444287"/>
                  <a:gd name="connsiteX190" fmla="*/ 10818637 w 12088748"/>
                  <a:gd name="connsiteY190" fmla="*/ 8039100 h 13444287"/>
                  <a:gd name="connsiteX191" fmla="*/ 10832925 w 12088748"/>
                  <a:gd name="connsiteY191" fmla="*/ 7748588 h 13444287"/>
                  <a:gd name="connsiteX192" fmla="*/ 10923413 w 12088748"/>
                  <a:gd name="connsiteY192" fmla="*/ 7724776 h 13444287"/>
                  <a:gd name="connsiteX193" fmla="*/ 10992469 w 12088748"/>
                  <a:gd name="connsiteY193" fmla="*/ 7553325 h 13444287"/>
                  <a:gd name="connsiteX194" fmla="*/ 10954369 w 12088748"/>
                  <a:gd name="connsiteY194" fmla="*/ 7424739 h 13444287"/>
                  <a:gd name="connsiteX195" fmla="*/ 10859119 w 12088748"/>
                  <a:gd name="connsiteY195" fmla="*/ 7412831 h 13444287"/>
                  <a:gd name="connsiteX196" fmla="*/ 10906743 w 12088748"/>
                  <a:gd name="connsiteY196" fmla="*/ 7293769 h 13444287"/>
                  <a:gd name="connsiteX197" fmla="*/ 10801969 w 12088748"/>
                  <a:gd name="connsiteY197" fmla="*/ 7222332 h 13444287"/>
                  <a:gd name="connsiteX198" fmla="*/ 10761487 w 12088748"/>
                  <a:gd name="connsiteY198" fmla="*/ 6991350 h 13444287"/>
                  <a:gd name="connsiteX199" fmla="*/ 10443987 w 12088748"/>
                  <a:gd name="connsiteY199" fmla="*/ 6953250 h 13444287"/>
                  <a:gd name="connsiteX200" fmla="*/ 10513838 w 12088748"/>
                  <a:gd name="connsiteY200" fmla="*/ 6848476 h 13444287"/>
                  <a:gd name="connsiteX201" fmla="*/ 10637663 w 12088748"/>
                  <a:gd name="connsiteY201" fmla="*/ 6829426 h 13444287"/>
                  <a:gd name="connsiteX202" fmla="*/ 10647187 w 12088748"/>
                  <a:gd name="connsiteY202" fmla="*/ 6743700 h 13444287"/>
                  <a:gd name="connsiteX203" fmla="*/ 10859912 w 12088748"/>
                  <a:gd name="connsiteY203" fmla="*/ 6832600 h 13444287"/>
                  <a:gd name="connsiteX204" fmla="*/ 10875787 w 12088748"/>
                  <a:gd name="connsiteY204" fmla="*/ 6610350 h 13444287"/>
                  <a:gd name="connsiteX205" fmla="*/ 10666237 w 12088748"/>
                  <a:gd name="connsiteY205" fmla="*/ 6705600 h 13444287"/>
                  <a:gd name="connsiteX206" fmla="*/ 10590037 w 12088748"/>
                  <a:gd name="connsiteY206" fmla="*/ 6477000 h 13444287"/>
                  <a:gd name="connsiteX207" fmla="*/ 10361437 w 12088748"/>
                  <a:gd name="connsiteY207" fmla="*/ 6686550 h 13444287"/>
                  <a:gd name="connsiteX208" fmla="*/ 10374138 w 12088748"/>
                  <a:gd name="connsiteY208" fmla="*/ 6521451 h 13444287"/>
                  <a:gd name="connsiteX209" fmla="*/ 10386837 w 12088748"/>
                  <a:gd name="connsiteY209" fmla="*/ 6397625 h 13444287"/>
                  <a:gd name="connsiteX210" fmla="*/ 10331672 w 12088748"/>
                  <a:gd name="connsiteY210" fmla="*/ 6369593 h 13444287"/>
                  <a:gd name="connsiteX211" fmla="*/ 10278888 w 12088748"/>
                  <a:gd name="connsiteY211" fmla="*/ 6384926 h 13444287"/>
                  <a:gd name="connsiteX212" fmla="*/ 10158237 w 12088748"/>
                  <a:gd name="connsiteY212" fmla="*/ 6169025 h 13444287"/>
                  <a:gd name="connsiteX213" fmla="*/ 10323338 w 12088748"/>
                  <a:gd name="connsiteY213" fmla="*/ 6207126 h 13444287"/>
                  <a:gd name="connsiteX214" fmla="*/ 10564638 w 12088748"/>
                  <a:gd name="connsiteY214" fmla="*/ 6207126 h 13444287"/>
                  <a:gd name="connsiteX215" fmla="*/ 10694812 w 12088748"/>
                  <a:gd name="connsiteY215" fmla="*/ 6067425 h 13444287"/>
                  <a:gd name="connsiteX216" fmla="*/ 10593213 w 12088748"/>
                  <a:gd name="connsiteY216" fmla="*/ 5956301 h 13444287"/>
                  <a:gd name="connsiteX217" fmla="*/ 10380487 w 12088748"/>
                  <a:gd name="connsiteY217" fmla="*/ 5908675 h 13444287"/>
                  <a:gd name="connsiteX218" fmla="*/ 10561462 w 12088748"/>
                  <a:gd name="connsiteY218" fmla="*/ 5778500 h 13444287"/>
                  <a:gd name="connsiteX219" fmla="*/ 10507488 w 12088748"/>
                  <a:gd name="connsiteY219" fmla="*/ 5661026 h 13444287"/>
                  <a:gd name="connsiteX220" fmla="*/ 10561463 w 12088748"/>
                  <a:gd name="connsiteY220" fmla="*/ 5540376 h 13444287"/>
                  <a:gd name="connsiteX221" fmla="*/ 10523362 w 12088748"/>
                  <a:gd name="connsiteY221" fmla="*/ 5537200 h 13444287"/>
                  <a:gd name="connsiteX222" fmla="*/ 10488438 w 12088748"/>
                  <a:gd name="connsiteY222" fmla="*/ 5461001 h 13444287"/>
                  <a:gd name="connsiteX223" fmla="*/ 10329687 w 12088748"/>
                  <a:gd name="connsiteY223" fmla="*/ 5308600 h 13444287"/>
                  <a:gd name="connsiteX224" fmla="*/ 10599563 w 12088748"/>
                  <a:gd name="connsiteY224" fmla="*/ 5413376 h 13444287"/>
                  <a:gd name="connsiteX225" fmla="*/ 10742437 w 12088748"/>
                  <a:gd name="connsiteY225" fmla="*/ 5372100 h 13444287"/>
                  <a:gd name="connsiteX226" fmla="*/ 10717038 w 12088748"/>
                  <a:gd name="connsiteY226" fmla="*/ 5619751 h 13444287"/>
                  <a:gd name="connsiteX227" fmla="*/ 10894837 w 12088748"/>
                  <a:gd name="connsiteY227" fmla="*/ 5657850 h 13444287"/>
                  <a:gd name="connsiteX228" fmla="*/ 10951988 w 12088748"/>
                  <a:gd name="connsiteY228" fmla="*/ 5483226 h 13444287"/>
                  <a:gd name="connsiteX229" fmla="*/ 10993262 w 12088748"/>
                  <a:gd name="connsiteY229" fmla="*/ 5254625 h 13444287"/>
                  <a:gd name="connsiteX230" fmla="*/ 10913888 w 12088748"/>
                  <a:gd name="connsiteY230" fmla="*/ 5051426 h 13444287"/>
                  <a:gd name="connsiteX231" fmla="*/ 10856737 w 12088748"/>
                  <a:gd name="connsiteY231" fmla="*/ 4953000 h 13444287"/>
                  <a:gd name="connsiteX232" fmla="*/ 10777363 w 12088748"/>
                  <a:gd name="connsiteY232" fmla="*/ 5070476 h 13444287"/>
                  <a:gd name="connsiteX233" fmla="*/ 10707513 w 12088748"/>
                  <a:gd name="connsiteY233" fmla="*/ 5029201 h 13444287"/>
                  <a:gd name="connsiteX234" fmla="*/ 10675763 w 12088748"/>
                  <a:gd name="connsiteY234" fmla="*/ 5149851 h 13444287"/>
                  <a:gd name="connsiteX235" fmla="*/ 10574162 w 12088748"/>
                  <a:gd name="connsiteY235" fmla="*/ 5153025 h 13444287"/>
                  <a:gd name="connsiteX236" fmla="*/ 10494787 w 12088748"/>
                  <a:gd name="connsiteY236" fmla="*/ 5010150 h 13444287"/>
                  <a:gd name="connsiteX237" fmla="*/ 10456687 w 12088748"/>
                  <a:gd name="connsiteY237" fmla="*/ 4857750 h 13444287"/>
                  <a:gd name="connsiteX238" fmla="*/ 10240787 w 12088748"/>
                  <a:gd name="connsiteY238" fmla="*/ 4860925 h 13444287"/>
                  <a:gd name="connsiteX239" fmla="*/ 10266187 w 12088748"/>
                  <a:gd name="connsiteY239" fmla="*/ 5086350 h 13444287"/>
                  <a:gd name="connsiteX240" fmla="*/ 10228088 w 12088748"/>
                  <a:gd name="connsiteY240" fmla="*/ 4892676 h 13444287"/>
                  <a:gd name="connsiteX241" fmla="*/ 10183637 w 12088748"/>
                  <a:gd name="connsiteY241" fmla="*/ 4905375 h 13444287"/>
                  <a:gd name="connsiteX242" fmla="*/ 10113787 w 12088748"/>
                  <a:gd name="connsiteY242" fmla="*/ 4794250 h 13444287"/>
                  <a:gd name="connsiteX243" fmla="*/ 10018538 w 12088748"/>
                  <a:gd name="connsiteY243" fmla="*/ 4864101 h 13444287"/>
                  <a:gd name="connsiteX244" fmla="*/ 9862962 w 12088748"/>
                  <a:gd name="connsiteY244" fmla="*/ 4991100 h 13444287"/>
                  <a:gd name="connsiteX245" fmla="*/ 10228087 w 12088748"/>
                  <a:gd name="connsiteY245" fmla="*/ 4657725 h 13444287"/>
                  <a:gd name="connsiteX246" fmla="*/ 10372550 w 12088748"/>
                  <a:gd name="connsiteY246" fmla="*/ 4567239 h 13444287"/>
                  <a:gd name="connsiteX247" fmla="*/ 10590037 w 12088748"/>
                  <a:gd name="connsiteY247" fmla="*/ 4514850 h 13444287"/>
                  <a:gd name="connsiteX248" fmla="*/ 10628138 w 12088748"/>
                  <a:gd name="connsiteY248" fmla="*/ 4394201 h 13444287"/>
                  <a:gd name="connsiteX249" fmla="*/ 10799588 w 12088748"/>
                  <a:gd name="connsiteY249" fmla="*/ 4267201 h 13444287"/>
                  <a:gd name="connsiteX250" fmla="*/ 10831337 w 12088748"/>
                  <a:gd name="connsiteY250" fmla="*/ 4013200 h 13444287"/>
                  <a:gd name="connsiteX251" fmla="*/ 10599562 w 12088748"/>
                  <a:gd name="connsiteY251" fmla="*/ 3930650 h 13444287"/>
                  <a:gd name="connsiteX252" fmla="*/ 10282063 w 12088748"/>
                  <a:gd name="connsiteY252" fmla="*/ 3883026 h 13444287"/>
                  <a:gd name="connsiteX253" fmla="*/ 10151887 w 12088748"/>
                  <a:gd name="connsiteY253" fmla="*/ 3943350 h 13444287"/>
                  <a:gd name="connsiteX254" fmla="*/ 10177288 w 12088748"/>
                  <a:gd name="connsiteY254" fmla="*/ 3778251 h 13444287"/>
                  <a:gd name="connsiteX255" fmla="*/ 10126488 w 12088748"/>
                  <a:gd name="connsiteY255" fmla="*/ 3603626 h 13444287"/>
                  <a:gd name="connsiteX256" fmla="*/ 10240787 w 12088748"/>
                  <a:gd name="connsiteY256" fmla="*/ 3641725 h 13444287"/>
                  <a:gd name="connsiteX257" fmla="*/ 10361438 w 12088748"/>
                  <a:gd name="connsiteY257" fmla="*/ 3533776 h 13444287"/>
                  <a:gd name="connsiteX258" fmla="*/ 10551938 w 12088748"/>
                  <a:gd name="connsiteY258" fmla="*/ 3594101 h 13444287"/>
                  <a:gd name="connsiteX259" fmla="*/ 10564638 w 12088748"/>
                  <a:gd name="connsiteY259" fmla="*/ 3409951 h 13444287"/>
                  <a:gd name="connsiteX260" fmla="*/ 10704337 w 12088748"/>
                  <a:gd name="connsiteY260" fmla="*/ 3448050 h 13444287"/>
                  <a:gd name="connsiteX261" fmla="*/ 10818637 w 12088748"/>
                  <a:gd name="connsiteY261" fmla="*/ 3143250 h 13444287"/>
                  <a:gd name="connsiteX262" fmla="*/ 10920238 w 12088748"/>
                  <a:gd name="connsiteY262" fmla="*/ 3232151 h 13444287"/>
                  <a:gd name="connsiteX263" fmla="*/ 11059937 w 12088748"/>
                  <a:gd name="connsiteY263" fmla="*/ 3216275 h 13444287"/>
                  <a:gd name="connsiteX264" fmla="*/ 11094862 w 12088748"/>
                  <a:gd name="connsiteY264" fmla="*/ 3441700 h 13444287"/>
                  <a:gd name="connsiteX265" fmla="*/ 11171063 w 12088748"/>
                  <a:gd name="connsiteY265" fmla="*/ 3184526 h 13444287"/>
                  <a:gd name="connsiteX266" fmla="*/ 11094863 w 12088748"/>
                  <a:gd name="connsiteY266" fmla="*/ 3098801 h 13444287"/>
                  <a:gd name="connsiteX267" fmla="*/ 11180587 w 12088748"/>
                  <a:gd name="connsiteY267" fmla="*/ 2844800 h 13444287"/>
                  <a:gd name="connsiteX268" fmla="*/ 10999613 w 12088748"/>
                  <a:gd name="connsiteY268" fmla="*/ 2921001 h 13444287"/>
                  <a:gd name="connsiteX269" fmla="*/ 10971037 w 12088748"/>
                  <a:gd name="connsiteY269" fmla="*/ 2851150 h 13444287"/>
                  <a:gd name="connsiteX270" fmla="*/ 10780537 w 12088748"/>
                  <a:gd name="connsiteY270" fmla="*/ 2647950 h 13444287"/>
                  <a:gd name="connsiteX271" fmla="*/ 10748788 w 12088748"/>
                  <a:gd name="connsiteY271" fmla="*/ 2463801 h 13444287"/>
                  <a:gd name="connsiteX272" fmla="*/ 10717038 w 12088748"/>
                  <a:gd name="connsiteY272" fmla="*/ 2368551 h 13444287"/>
                  <a:gd name="connsiteX273" fmla="*/ 10818637 w 12088748"/>
                  <a:gd name="connsiteY273" fmla="*/ 2266950 h 13444287"/>
                  <a:gd name="connsiteX274" fmla="*/ 11078988 w 12088748"/>
                  <a:gd name="connsiteY274" fmla="*/ 2032001 h 13444287"/>
                  <a:gd name="connsiteX275" fmla="*/ 11199637 w 12088748"/>
                  <a:gd name="connsiteY275" fmla="*/ 2051050 h 13444287"/>
                  <a:gd name="connsiteX276" fmla="*/ 11269488 w 12088748"/>
                  <a:gd name="connsiteY276" fmla="*/ 1962151 h 13444287"/>
                  <a:gd name="connsiteX277" fmla="*/ 11504437 w 12088748"/>
                  <a:gd name="connsiteY277" fmla="*/ 1854200 h 13444287"/>
                  <a:gd name="connsiteX278" fmla="*/ 11358388 w 12088748"/>
                  <a:gd name="connsiteY278" fmla="*/ 1784351 h 13444287"/>
                  <a:gd name="connsiteX279" fmla="*/ 11275837 w 12088748"/>
                  <a:gd name="connsiteY279" fmla="*/ 1638300 h 13444287"/>
                  <a:gd name="connsiteX280" fmla="*/ 11377437 w 12088748"/>
                  <a:gd name="connsiteY280" fmla="*/ 1212850 h 13444287"/>
                  <a:gd name="connsiteX281" fmla="*/ 11256787 w 12088748"/>
                  <a:gd name="connsiteY281" fmla="*/ 952500 h 13444287"/>
                  <a:gd name="connsiteX282" fmla="*/ 11478244 w 12088748"/>
                  <a:gd name="connsiteY282" fmla="*/ 1288256 h 13444287"/>
                  <a:gd name="connsiteX283" fmla="*/ 11562778 w 12088748"/>
                  <a:gd name="connsiteY283" fmla="*/ 1202281 h 13444287"/>
                  <a:gd name="connsiteX284" fmla="*/ 11655250 w 12088748"/>
                  <a:gd name="connsiteY284" fmla="*/ 1089025 h 13444287"/>
                  <a:gd name="connsiteX285" fmla="*/ 11891787 w 12088748"/>
                  <a:gd name="connsiteY285" fmla="*/ 1409700 h 13444287"/>
                  <a:gd name="connsiteX286" fmla="*/ 11946159 w 12088748"/>
                  <a:gd name="connsiteY286" fmla="*/ 1492793 h 13444287"/>
                  <a:gd name="connsiteX287" fmla="*/ 12088637 w 12088748"/>
                  <a:gd name="connsiteY287" fmla="*/ 1511301 h 13444287"/>
                  <a:gd name="connsiteX288" fmla="*/ 11923537 w 12088748"/>
                  <a:gd name="connsiteY288" fmla="*/ 1066801 h 13444287"/>
                  <a:gd name="connsiteX289" fmla="*/ 11910837 w 12088748"/>
                  <a:gd name="connsiteY289" fmla="*/ 850900 h 13444287"/>
                  <a:gd name="connsiteX290" fmla="*/ 11777487 w 12088748"/>
                  <a:gd name="connsiteY290" fmla="*/ 654050 h 13444287"/>
                  <a:gd name="connsiteX291" fmla="*/ 11752087 w 12088748"/>
                  <a:gd name="connsiteY291" fmla="*/ 381000 h 13444287"/>
                  <a:gd name="connsiteX292" fmla="*/ 11294887 w 12088748"/>
                  <a:gd name="connsiteY292" fmla="*/ 101601 h 13444287"/>
                  <a:gd name="connsiteX293" fmla="*/ 11180587 w 12088748"/>
                  <a:gd name="connsiteY293" fmla="*/ 0 h 13444287"/>
                  <a:gd name="connsiteX294" fmla="*/ 10434065 w 12088748"/>
                  <a:gd name="connsiteY294"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867519 w 12088748"/>
                  <a:gd name="connsiteY4" fmla="*/ 7774781 h 13444287"/>
                  <a:gd name="connsiteX5" fmla="*/ 1721072 w 12088748"/>
                  <a:gd name="connsiteY5" fmla="*/ 8081712 h 13444287"/>
                  <a:gd name="connsiteX6" fmla="*/ 1703212 w 12088748"/>
                  <a:gd name="connsiteY6" fmla="*/ 8224837 h 13444287"/>
                  <a:gd name="connsiteX7" fmla="*/ 1671065 w 12088748"/>
                  <a:gd name="connsiteY7" fmla="*/ 8443662 h 13444287"/>
                  <a:gd name="connsiteX8" fmla="*/ 1716309 w 12088748"/>
                  <a:gd name="connsiteY8" fmla="*/ 8586537 h 13444287"/>
                  <a:gd name="connsiteX9" fmla="*/ 1706784 w 12088748"/>
                  <a:gd name="connsiteY9" fmla="*/ 8705600 h 13444287"/>
                  <a:gd name="connsiteX10" fmla="*/ 1788937 w 12088748"/>
                  <a:gd name="connsiteY10" fmla="*/ 8896350 h 13444287"/>
                  <a:gd name="connsiteX11" fmla="*/ 1657969 w 12088748"/>
                  <a:gd name="connsiteY11" fmla="*/ 9346406 h 13444287"/>
                  <a:gd name="connsiteX12" fmla="*/ 1506759 w 12088748"/>
                  <a:gd name="connsiteY12" fmla="*/ 9431881 h 13444287"/>
                  <a:gd name="connsiteX13" fmla="*/ 1463897 w 12088748"/>
                  <a:gd name="connsiteY13" fmla="*/ 9615237 h 13444287"/>
                  <a:gd name="connsiteX14" fmla="*/ 1321022 w 12088748"/>
                  <a:gd name="connsiteY14" fmla="*/ 9681912 h 13444287"/>
                  <a:gd name="connsiteX15" fmla="*/ 1312687 w 12088748"/>
                  <a:gd name="connsiteY15" fmla="*/ 9772650 h 13444287"/>
                  <a:gd name="connsiteX16" fmla="*/ 1237678 w 12088748"/>
                  <a:gd name="connsiteY16" fmla="*/ 9903368 h 13444287"/>
                  <a:gd name="connsiteX17" fmla="*/ 1254347 w 12088748"/>
                  <a:gd name="connsiteY17" fmla="*/ 10084343 h 13444287"/>
                  <a:gd name="connsiteX18" fmla="*/ 1179337 w 12088748"/>
                  <a:gd name="connsiteY18" fmla="*/ 10248900 h 13444287"/>
                  <a:gd name="connsiteX19" fmla="*/ 932878 w 12088748"/>
                  <a:gd name="connsiteY19" fmla="*/ 10286750 h 13444287"/>
                  <a:gd name="connsiteX20" fmla="*/ 817387 w 12088748"/>
                  <a:gd name="connsiteY20" fmla="*/ 10401300 h 13444287"/>
                  <a:gd name="connsiteX21" fmla="*/ 678084 w 12088748"/>
                  <a:gd name="connsiteY21" fmla="*/ 10412956 h 13444287"/>
                  <a:gd name="connsiteX22" fmla="*/ 585215 w 12088748"/>
                  <a:gd name="connsiteY22" fmla="*/ 10477250 h 13444287"/>
                  <a:gd name="connsiteX23" fmla="*/ 497109 w 12088748"/>
                  <a:gd name="connsiteY23" fmla="*/ 10436768 h 13444287"/>
                  <a:gd name="connsiteX24" fmla="*/ 399478 w 12088748"/>
                  <a:gd name="connsiteY24" fmla="*/ 10443912 h 13444287"/>
                  <a:gd name="connsiteX25" fmla="*/ 301847 w 12088748"/>
                  <a:gd name="connsiteY25" fmla="*/ 10415337 h 13444287"/>
                  <a:gd name="connsiteX26" fmla="*/ 238743 w 12088748"/>
                  <a:gd name="connsiteY26" fmla="*/ 10467975 h 13444287"/>
                  <a:gd name="connsiteX27" fmla="*/ 17287 w 12088748"/>
                  <a:gd name="connsiteY27" fmla="*/ 10363200 h 13444287"/>
                  <a:gd name="connsiteX28" fmla="*/ 78009 w 12088748"/>
                  <a:gd name="connsiteY28" fmla="*/ 10541543 h 13444287"/>
                  <a:gd name="connsiteX29" fmla="*/ 11334 w 12088748"/>
                  <a:gd name="connsiteY29" fmla="*/ 10720137 h 13444287"/>
                  <a:gd name="connsiteX30" fmla="*/ 112537 w 12088748"/>
                  <a:gd name="connsiteY30" fmla="*/ 10989469 h 13444287"/>
                  <a:gd name="connsiteX31" fmla="*/ 8953 w 12088748"/>
                  <a:gd name="connsiteY31" fmla="*/ 11167812 h 13444287"/>
                  <a:gd name="connsiteX32" fmla="*/ 17287 w 12088748"/>
                  <a:gd name="connsiteY32" fmla="*/ 11353800 h 13444287"/>
                  <a:gd name="connsiteX33" fmla="*/ 158972 w 12088748"/>
                  <a:gd name="connsiteY33" fmla="*/ 11403556 h 13444287"/>
                  <a:gd name="connsiteX34" fmla="*/ 455437 w 12088748"/>
                  <a:gd name="connsiteY34" fmla="*/ 11430000 h 13444287"/>
                  <a:gd name="connsiteX35" fmla="*/ 623315 w 12088748"/>
                  <a:gd name="connsiteY35" fmla="*/ 11477375 h 13444287"/>
                  <a:gd name="connsiteX36" fmla="*/ 737615 w 12088748"/>
                  <a:gd name="connsiteY36" fmla="*/ 11422606 h 13444287"/>
                  <a:gd name="connsiteX37" fmla="*/ 912637 w 12088748"/>
                  <a:gd name="connsiteY37" fmla="*/ 11468100 h 13444287"/>
                  <a:gd name="connsiteX38" fmla="*/ 1078134 w 12088748"/>
                  <a:gd name="connsiteY38" fmla="*/ 11346406 h 13444287"/>
                  <a:gd name="connsiteX39" fmla="*/ 1155524 w 12088748"/>
                  <a:gd name="connsiteY39" fmla="*/ 11403807 h 13444287"/>
                  <a:gd name="connsiteX40" fmla="*/ 1294828 w 12088748"/>
                  <a:gd name="connsiteY40" fmla="*/ 11429750 h 13444287"/>
                  <a:gd name="connsiteX41" fmla="*/ 1466278 w 12088748"/>
                  <a:gd name="connsiteY41" fmla="*/ 11441656 h 13444287"/>
                  <a:gd name="connsiteX42" fmla="*/ 1552003 w 12088748"/>
                  <a:gd name="connsiteY42" fmla="*/ 11505950 h 13444287"/>
                  <a:gd name="connsiteX43" fmla="*/ 1652015 w 12088748"/>
                  <a:gd name="connsiteY43" fmla="*/ 11513093 h 13444287"/>
                  <a:gd name="connsiteX44" fmla="*/ 1731787 w 12088748"/>
                  <a:gd name="connsiteY44" fmla="*/ 11525250 h 13444287"/>
                  <a:gd name="connsiteX45" fmla="*/ 1659159 w 12088748"/>
                  <a:gd name="connsiteY45" fmla="*/ 11670256 h 13444287"/>
                  <a:gd name="connsiteX46" fmla="*/ 1693687 w 12088748"/>
                  <a:gd name="connsiteY46" fmla="*/ 11925300 h 13444287"/>
                  <a:gd name="connsiteX47" fmla="*/ 1871090 w 12088748"/>
                  <a:gd name="connsiteY47" fmla="*/ 12063162 h 13444287"/>
                  <a:gd name="connsiteX48" fmla="*/ 1993724 w 12088748"/>
                  <a:gd name="connsiteY48" fmla="*/ 11989594 h 13444287"/>
                  <a:gd name="connsiteX49" fmla="*/ 2066353 w 12088748"/>
                  <a:gd name="connsiteY49" fmla="*/ 12036968 h 13444287"/>
                  <a:gd name="connsiteX50" fmla="*/ 2142553 w 12088748"/>
                  <a:gd name="connsiteY50" fmla="*/ 11967912 h 13444287"/>
                  <a:gd name="connsiteX51" fmla="*/ 2242565 w 12088748"/>
                  <a:gd name="connsiteY51" fmla="*/ 11991725 h 13444287"/>
                  <a:gd name="connsiteX52" fmla="*/ 2473547 w 12088748"/>
                  <a:gd name="connsiteY52" fmla="*/ 11941718 h 13444287"/>
                  <a:gd name="connsiteX53" fmla="*/ 2524743 w 12088748"/>
                  <a:gd name="connsiteY53" fmla="*/ 11832431 h 13444287"/>
                  <a:gd name="connsiteX54" fmla="*/ 2893837 w 12088748"/>
                  <a:gd name="connsiteY54" fmla="*/ 11963400 h 13444287"/>
                  <a:gd name="connsiteX55" fmla="*/ 2983134 w 12088748"/>
                  <a:gd name="connsiteY55" fmla="*/ 11951243 h 13444287"/>
                  <a:gd name="connsiteX56" fmla="*/ 3084337 w 12088748"/>
                  <a:gd name="connsiteY56" fmla="*/ 12115800 h 13444287"/>
                  <a:gd name="connsiteX57" fmla="*/ 3323653 w 12088748"/>
                  <a:gd name="connsiteY57" fmla="*/ 12060781 h 13444287"/>
                  <a:gd name="connsiteX58" fmla="*/ 3433190 w 12088748"/>
                  <a:gd name="connsiteY58" fmla="*/ 12129837 h 13444287"/>
                  <a:gd name="connsiteX59" fmla="*/ 3586781 w 12088748"/>
                  <a:gd name="connsiteY59" fmla="*/ 12199144 h 13444287"/>
                  <a:gd name="connsiteX60" fmla="*/ 3522487 w 12088748"/>
                  <a:gd name="connsiteY60" fmla="*/ 12320588 h 13444287"/>
                  <a:gd name="connsiteX61" fmla="*/ 3607022 w 12088748"/>
                  <a:gd name="connsiteY61" fmla="*/ 12525125 h 13444287"/>
                  <a:gd name="connsiteX62" fmla="*/ 3560587 w 12088748"/>
                  <a:gd name="connsiteY62" fmla="*/ 12706350 h 13444287"/>
                  <a:gd name="connsiteX63" fmla="*/ 3545109 w 12088748"/>
                  <a:gd name="connsiteY63" fmla="*/ 12920412 h 13444287"/>
                  <a:gd name="connsiteX64" fmla="*/ 3636787 w 12088748"/>
                  <a:gd name="connsiteY64" fmla="*/ 13144500 h 13444287"/>
                  <a:gd name="connsiteX65" fmla="*/ 3922537 w 12088748"/>
                  <a:gd name="connsiteY65" fmla="*/ 13373100 h 13444287"/>
                  <a:gd name="connsiteX66" fmla="*/ 4514278 w 12088748"/>
                  <a:gd name="connsiteY66" fmla="*/ 13444287 h 13444287"/>
                  <a:gd name="connsiteX67" fmla="*/ 4549996 w 12088748"/>
                  <a:gd name="connsiteY67" fmla="*/ 13375230 h 13444287"/>
                  <a:gd name="connsiteX68" fmla="*/ 4208287 w 12088748"/>
                  <a:gd name="connsiteY68" fmla="*/ 13087350 h 13444287"/>
                  <a:gd name="connsiteX69" fmla="*/ 4635722 w 12088748"/>
                  <a:gd name="connsiteY69" fmla="*/ 13201400 h 13444287"/>
                  <a:gd name="connsiteX70" fmla="*/ 4951237 w 12088748"/>
                  <a:gd name="connsiteY70" fmla="*/ 13201650 h 13444287"/>
                  <a:gd name="connsiteX71" fmla="*/ 5052440 w 12088748"/>
                  <a:gd name="connsiteY71" fmla="*/ 12991850 h 13444287"/>
                  <a:gd name="connsiteX72" fmla="*/ 5011959 w 12088748"/>
                  <a:gd name="connsiteY72" fmla="*/ 12918031 h 13444287"/>
                  <a:gd name="connsiteX73" fmla="*/ 5008387 w 12088748"/>
                  <a:gd name="connsiteY73" fmla="*/ 12611100 h 13444287"/>
                  <a:gd name="connsiteX74" fmla="*/ 5084587 w 12088748"/>
                  <a:gd name="connsiteY74" fmla="*/ 12496800 h 13444287"/>
                  <a:gd name="connsiteX75" fmla="*/ 5046487 w 12088748"/>
                  <a:gd name="connsiteY75" fmla="*/ 12158663 h 13444287"/>
                  <a:gd name="connsiteX76" fmla="*/ 5375100 w 12088748"/>
                  <a:gd name="connsiteY76" fmla="*/ 12030075 h 13444287"/>
                  <a:gd name="connsiteX77" fmla="*/ 5656087 w 12088748"/>
                  <a:gd name="connsiteY77" fmla="*/ 12113420 h 13444287"/>
                  <a:gd name="connsiteX78" fmla="*/ 5541787 w 12088748"/>
                  <a:gd name="connsiteY78" fmla="*/ 11182350 h 13444287"/>
                  <a:gd name="connsiteX79" fmla="*/ 5602510 w 12088748"/>
                  <a:gd name="connsiteY79" fmla="*/ 10655843 h 13444287"/>
                  <a:gd name="connsiteX80" fmla="*/ 5485827 w 12088748"/>
                  <a:gd name="connsiteY80" fmla="*/ 10596312 h 13444287"/>
                  <a:gd name="connsiteX81" fmla="*/ 5602509 w 12088748"/>
                  <a:gd name="connsiteY81" fmla="*/ 10634413 h 13444287"/>
                  <a:gd name="connsiteX82" fmla="*/ 5628703 w 12088748"/>
                  <a:gd name="connsiteY82" fmla="*/ 10093868 h 13444287"/>
                  <a:gd name="connsiteX83" fmla="*/ 5715618 w 12088748"/>
                  <a:gd name="connsiteY83" fmla="*/ 9708356 h 13444287"/>
                  <a:gd name="connsiteX84" fmla="*/ 5847778 w 12088748"/>
                  <a:gd name="connsiteY84" fmla="*/ 9341393 h 13444287"/>
                  <a:gd name="connsiteX85" fmla="*/ 5938265 w 12088748"/>
                  <a:gd name="connsiteY85" fmla="*/ 9129462 h 13444287"/>
                  <a:gd name="connsiteX86" fmla="*/ 5776340 w 12088748"/>
                  <a:gd name="connsiteY86" fmla="*/ 9262812 h 13444287"/>
                  <a:gd name="connsiteX87" fmla="*/ 5940647 w 12088748"/>
                  <a:gd name="connsiteY87" fmla="*/ 9069931 h 13444287"/>
                  <a:gd name="connsiteX88" fmla="*/ 5972794 w 12088748"/>
                  <a:gd name="connsiteY88" fmla="*/ 8889207 h 13444287"/>
                  <a:gd name="connsiteX89" fmla="*/ 5976365 w 12088748"/>
                  <a:gd name="connsiteY89" fmla="*/ 9019924 h 13444287"/>
                  <a:gd name="connsiteX90" fmla="*/ 6458567 w 12088748"/>
                  <a:gd name="connsiteY90" fmla="*/ 8134350 h 13444287"/>
                  <a:gd name="connsiteX91" fmla="*/ 6221634 w 12088748"/>
                  <a:gd name="connsiteY91" fmla="*/ 8034088 h 13444287"/>
                  <a:gd name="connsiteX92" fmla="*/ 6443090 w 12088748"/>
                  <a:gd name="connsiteY92" fmla="*/ 8043612 h 13444287"/>
                  <a:gd name="connsiteX93" fmla="*/ 6713363 w 12088748"/>
                  <a:gd name="connsiteY93" fmla="*/ 8007893 h 13444287"/>
                  <a:gd name="connsiteX94" fmla="*/ 6872907 w 12088748"/>
                  <a:gd name="connsiteY94" fmla="*/ 7965031 h 13444287"/>
                  <a:gd name="connsiteX95" fmla="*/ 6802659 w 12088748"/>
                  <a:gd name="connsiteY95" fmla="*/ 7905500 h 13444287"/>
                  <a:gd name="connsiteX96" fmla="*/ 6894339 w 12088748"/>
                  <a:gd name="connsiteY96" fmla="*/ 7779544 h 13444287"/>
                  <a:gd name="connsiteX97" fmla="*/ 6997921 w 12088748"/>
                  <a:gd name="connsiteY97" fmla="*/ 7800725 h 13444287"/>
                  <a:gd name="connsiteX98" fmla="*/ 7034832 w 12088748"/>
                  <a:gd name="connsiteY98" fmla="*/ 7726908 h 13444287"/>
                  <a:gd name="connsiteX99" fmla="*/ 6961013 w 12088748"/>
                  <a:gd name="connsiteY99" fmla="*/ 7626893 h 13444287"/>
                  <a:gd name="connsiteX100" fmla="*/ 6927676 w 12088748"/>
                  <a:gd name="connsiteY100" fmla="*/ 7529262 h 13444287"/>
                  <a:gd name="connsiteX101" fmla="*/ 6837187 w 12088748"/>
                  <a:gd name="connsiteY101" fmla="*/ 7524750 h 13444287"/>
                  <a:gd name="connsiteX102" fmla="*/ 6763369 w 12088748"/>
                  <a:gd name="connsiteY102" fmla="*/ 7607843 h 13444287"/>
                  <a:gd name="connsiteX103" fmla="*/ 6627637 w 12088748"/>
                  <a:gd name="connsiteY103" fmla="*/ 7620000 h 13444287"/>
                  <a:gd name="connsiteX104" fmla="*/ 6687169 w 12088748"/>
                  <a:gd name="connsiteY104" fmla="*/ 7550693 h 13444287"/>
                  <a:gd name="connsiteX105" fmla="*/ 6699076 w 12088748"/>
                  <a:gd name="connsiteY105" fmla="*/ 7462587 h 13444287"/>
                  <a:gd name="connsiteX106" fmla="*/ 6720506 w 12088748"/>
                  <a:gd name="connsiteY106" fmla="*/ 7400674 h 13444287"/>
                  <a:gd name="connsiteX107" fmla="*/ 6684787 w 12088748"/>
                  <a:gd name="connsiteY107" fmla="*/ 7334250 h 13444287"/>
                  <a:gd name="connsiteX108" fmla="*/ 6620494 w 12088748"/>
                  <a:gd name="connsiteY108" fmla="*/ 7364956 h 13444287"/>
                  <a:gd name="connsiteX109" fmla="*/ 6618112 w 12088748"/>
                  <a:gd name="connsiteY109" fmla="*/ 7284244 h 13444287"/>
                  <a:gd name="connsiteX110" fmla="*/ 6837188 w 12088748"/>
                  <a:gd name="connsiteY110" fmla="*/ 7176837 h 13444287"/>
                  <a:gd name="connsiteX111" fmla="*/ 6801469 w 12088748"/>
                  <a:gd name="connsiteY111" fmla="*/ 7022056 h 13444287"/>
                  <a:gd name="connsiteX112" fmla="*/ 6877669 w 12088748"/>
                  <a:gd name="connsiteY112" fmla="*/ 7005387 h 13444287"/>
                  <a:gd name="connsiteX113" fmla="*/ 6856237 w 12088748"/>
                  <a:gd name="connsiteY113" fmla="*/ 6915150 h 13444287"/>
                  <a:gd name="connsiteX114" fmla="*/ 6961013 w 12088748"/>
                  <a:gd name="connsiteY114" fmla="*/ 6917281 h 13444287"/>
                  <a:gd name="connsiteX115" fmla="*/ 7003876 w 12088748"/>
                  <a:gd name="connsiteY115" fmla="*/ 6836318 h 13444287"/>
                  <a:gd name="connsiteX116" fmla="*/ 7106269 w 12088748"/>
                  <a:gd name="connsiteY116" fmla="*/ 6869656 h 13444287"/>
                  <a:gd name="connsiteX117" fmla="*/ 7180088 w 12088748"/>
                  <a:gd name="connsiteY117" fmla="*/ 6972050 h 13444287"/>
                  <a:gd name="connsiteX118" fmla="*/ 7246763 w 12088748"/>
                  <a:gd name="connsiteY118" fmla="*/ 6912518 h 13444287"/>
                  <a:gd name="connsiteX119" fmla="*/ 7187232 w 12088748"/>
                  <a:gd name="connsiteY119" fmla="*/ 6776787 h 13444287"/>
                  <a:gd name="connsiteX120" fmla="*/ 7244381 w 12088748"/>
                  <a:gd name="connsiteY120" fmla="*/ 6829424 h 13444287"/>
                  <a:gd name="connsiteX121" fmla="*/ 7361063 w 12088748"/>
                  <a:gd name="connsiteY121" fmla="*/ 6867275 h 13444287"/>
                  <a:gd name="connsiteX122" fmla="*/ 7434882 w 12088748"/>
                  <a:gd name="connsiteY122" fmla="*/ 6938964 h 13444287"/>
                  <a:gd name="connsiteX123" fmla="*/ 7403926 w 12088748"/>
                  <a:gd name="connsiteY123" fmla="*/ 7077076 h 13444287"/>
                  <a:gd name="connsiteX124" fmla="*/ 7475363 w 12088748"/>
                  <a:gd name="connsiteY124" fmla="*/ 7041357 h 13444287"/>
                  <a:gd name="connsiteX125" fmla="*/ 7465837 w 12088748"/>
                  <a:gd name="connsiteY125" fmla="*/ 7010400 h 13444287"/>
                  <a:gd name="connsiteX126" fmla="*/ 7542038 w 12088748"/>
                  <a:gd name="connsiteY126" fmla="*/ 7096126 h 13444287"/>
                  <a:gd name="connsiteX127" fmla="*/ 7477744 w 12088748"/>
                  <a:gd name="connsiteY127" fmla="*/ 7177089 h 13444287"/>
                  <a:gd name="connsiteX128" fmla="*/ 7542037 w 12088748"/>
                  <a:gd name="connsiteY128" fmla="*/ 7258050 h 13444287"/>
                  <a:gd name="connsiteX129" fmla="*/ 7468219 w 12088748"/>
                  <a:gd name="connsiteY129" fmla="*/ 7277101 h 13444287"/>
                  <a:gd name="connsiteX130" fmla="*/ 7375351 w 12088748"/>
                  <a:gd name="connsiteY130" fmla="*/ 7229476 h 13444287"/>
                  <a:gd name="connsiteX131" fmla="*/ 7327726 w 12088748"/>
                  <a:gd name="connsiteY131" fmla="*/ 7339014 h 13444287"/>
                  <a:gd name="connsiteX132" fmla="*/ 7403926 w 12088748"/>
                  <a:gd name="connsiteY132" fmla="*/ 7358064 h 13444287"/>
                  <a:gd name="connsiteX133" fmla="*/ 7458694 w 12088748"/>
                  <a:gd name="connsiteY133" fmla="*/ 7417595 h 13444287"/>
                  <a:gd name="connsiteX134" fmla="*/ 7484888 w 12088748"/>
                  <a:gd name="connsiteY134" fmla="*/ 7448300 h 13444287"/>
                  <a:gd name="connsiteX135" fmla="*/ 7505128 w 12088748"/>
                  <a:gd name="connsiteY135" fmla="*/ 7400673 h 13444287"/>
                  <a:gd name="connsiteX136" fmla="*/ 7563469 w 12088748"/>
                  <a:gd name="connsiteY136" fmla="*/ 7462839 h 13444287"/>
                  <a:gd name="connsiteX137" fmla="*/ 7656338 w 12088748"/>
                  <a:gd name="connsiteY137" fmla="*/ 7548564 h 13444287"/>
                  <a:gd name="connsiteX138" fmla="*/ 7656338 w 12088748"/>
                  <a:gd name="connsiteY138" fmla="*/ 7443789 h 13444287"/>
                  <a:gd name="connsiteX139" fmla="*/ 7830168 w 12088748"/>
                  <a:gd name="connsiteY139" fmla="*/ 7539038 h 13444287"/>
                  <a:gd name="connsiteX140" fmla="*/ 7723013 w 12088748"/>
                  <a:gd name="connsiteY140" fmla="*/ 7303295 h 13444287"/>
                  <a:gd name="connsiteX141" fmla="*/ 7725394 w 12088748"/>
                  <a:gd name="connsiteY141" fmla="*/ 7167564 h 13444287"/>
                  <a:gd name="connsiteX142" fmla="*/ 7630144 w 12088748"/>
                  <a:gd name="connsiteY142" fmla="*/ 7138989 h 13444287"/>
                  <a:gd name="connsiteX143" fmla="*/ 7694437 w 12088748"/>
                  <a:gd name="connsiteY143" fmla="*/ 6972300 h 13444287"/>
                  <a:gd name="connsiteX144" fmla="*/ 8392144 w 12088748"/>
                  <a:gd name="connsiteY144" fmla="*/ 6586539 h 13444287"/>
                  <a:gd name="connsiteX145" fmla="*/ 8720757 w 12088748"/>
                  <a:gd name="connsiteY145" fmla="*/ 6524626 h 13444287"/>
                  <a:gd name="connsiteX146" fmla="*/ 8739807 w 12088748"/>
                  <a:gd name="connsiteY146" fmla="*/ 6629401 h 13444287"/>
                  <a:gd name="connsiteX147" fmla="*/ 8813626 w 12088748"/>
                  <a:gd name="connsiteY147" fmla="*/ 6634164 h 13444287"/>
                  <a:gd name="connsiteX148" fmla="*/ 8789812 w 12088748"/>
                  <a:gd name="connsiteY148" fmla="*/ 6481762 h 13444287"/>
                  <a:gd name="connsiteX149" fmla="*/ 9332737 w 12088748"/>
                  <a:gd name="connsiteY149" fmla="*/ 6477000 h 13444287"/>
                  <a:gd name="connsiteX150" fmla="*/ 9520856 w 12088748"/>
                  <a:gd name="connsiteY150" fmla="*/ 6426993 h 13444287"/>
                  <a:gd name="connsiteX151" fmla="*/ 9647062 w 12088748"/>
                  <a:gd name="connsiteY151" fmla="*/ 6231731 h 13444287"/>
                  <a:gd name="connsiteX152" fmla="*/ 9923287 w 12088748"/>
                  <a:gd name="connsiteY152" fmla="*/ 6267450 h 13444287"/>
                  <a:gd name="connsiteX153" fmla="*/ 9887569 w 12088748"/>
                  <a:gd name="connsiteY153" fmla="*/ 6353176 h 13444287"/>
                  <a:gd name="connsiteX154" fmla="*/ 9744694 w 12088748"/>
                  <a:gd name="connsiteY154" fmla="*/ 6367464 h 13444287"/>
                  <a:gd name="connsiteX155" fmla="*/ 9813749 w 12088748"/>
                  <a:gd name="connsiteY155" fmla="*/ 6422231 h 13444287"/>
                  <a:gd name="connsiteX156" fmla="*/ 9682782 w 12088748"/>
                  <a:gd name="connsiteY156" fmla="*/ 6450807 h 13444287"/>
                  <a:gd name="connsiteX157" fmla="*/ 9556576 w 12088748"/>
                  <a:gd name="connsiteY157" fmla="*/ 6441282 h 13444287"/>
                  <a:gd name="connsiteX158" fmla="*/ 9470850 w 12088748"/>
                  <a:gd name="connsiteY158" fmla="*/ 6477000 h 13444287"/>
                  <a:gd name="connsiteX159" fmla="*/ 9439894 w 12088748"/>
                  <a:gd name="connsiteY159" fmla="*/ 6781801 h 13444287"/>
                  <a:gd name="connsiteX160" fmla="*/ 9601819 w 12088748"/>
                  <a:gd name="connsiteY160" fmla="*/ 6815138 h 13444287"/>
                  <a:gd name="connsiteX161" fmla="*/ 9808987 w 12088748"/>
                  <a:gd name="connsiteY161" fmla="*/ 6629400 h 13444287"/>
                  <a:gd name="connsiteX162" fmla="*/ 9847088 w 12088748"/>
                  <a:gd name="connsiteY162" fmla="*/ 6727032 h 13444287"/>
                  <a:gd name="connsiteX163" fmla="*/ 9994726 w 12088748"/>
                  <a:gd name="connsiteY163" fmla="*/ 6650832 h 13444287"/>
                  <a:gd name="connsiteX164" fmla="*/ 9894713 w 12088748"/>
                  <a:gd name="connsiteY164" fmla="*/ 6888958 h 13444287"/>
                  <a:gd name="connsiteX165" fmla="*/ 10037588 w 12088748"/>
                  <a:gd name="connsiteY165" fmla="*/ 6831807 h 13444287"/>
                  <a:gd name="connsiteX166" fmla="*/ 10004251 w 12088748"/>
                  <a:gd name="connsiteY166" fmla="*/ 6919914 h 13444287"/>
                  <a:gd name="connsiteX167" fmla="*/ 10235232 w 12088748"/>
                  <a:gd name="connsiteY167" fmla="*/ 6917532 h 13444287"/>
                  <a:gd name="connsiteX168" fmla="*/ 10075687 w 12088748"/>
                  <a:gd name="connsiteY168" fmla="*/ 6972300 h 13444287"/>
                  <a:gd name="connsiteX169" fmla="*/ 9966151 w 12088748"/>
                  <a:gd name="connsiteY169" fmla="*/ 7029451 h 13444287"/>
                  <a:gd name="connsiteX170" fmla="*/ 9847088 w 12088748"/>
                  <a:gd name="connsiteY170" fmla="*/ 7143751 h 13444287"/>
                  <a:gd name="connsiteX171" fmla="*/ 9882806 w 12088748"/>
                  <a:gd name="connsiteY171" fmla="*/ 7203281 h 13444287"/>
                  <a:gd name="connsiteX172" fmla="*/ 9925669 w 12088748"/>
                  <a:gd name="connsiteY172" fmla="*/ 7253289 h 13444287"/>
                  <a:gd name="connsiteX173" fmla="*/ 10004251 w 12088748"/>
                  <a:gd name="connsiteY173" fmla="*/ 7219951 h 13444287"/>
                  <a:gd name="connsiteX174" fmla="*/ 10016156 w 12088748"/>
                  <a:gd name="connsiteY174" fmla="*/ 7281862 h 13444287"/>
                  <a:gd name="connsiteX175" fmla="*/ 10130457 w 12088748"/>
                  <a:gd name="connsiteY175" fmla="*/ 7143751 h 13444287"/>
                  <a:gd name="connsiteX176" fmla="*/ 10166176 w 12088748"/>
                  <a:gd name="connsiteY176" fmla="*/ 7289007 h 13444287"/>
                  <a:gd name="connsiteX177" fmla="*/ 10261426 w 12088748"/>
                  <a:gd name="connsiteY177" fmla="*/ 7172326 h 13444287"/>
                  <a:gd name="connsiteX178" fmla="*/ 10287619 w 12088748"/>
                  <a:gd name="connsiteY178" fmla="*/ 7334250 h 13444287"/>
                  <a:gd name="connsiteX179" fmla="*/ 10361437 w 12088748"/>
                  <a:gd name="connsiteY179" fmla="*/ 7410450 h 13444287"/>
                  <a:gd name="connsiteX180" fmla="*/ 10151887 w 12088748"/>
                  <a:gd name="connsiteY180" fmla="*/ 7524750 h 13444287"/>
                  <a:gd name="connsiteX181" fmla="*/ 10304288 w 12088748"/>
                  <a:gd name="connsiteY181" fmla="*/ 7674770 h 13444287"/>
                  <a:gd name="connsiteX182" fmla="*/ 10335244 w 12088748"/>
                  <a:gd name="connsiteY182" fmla="*/ 7577139 h 13444287"/>
                  <a:gd name="connsiteX183" fmla="*/ 10406680 w 12088748"/>
                  <a:gd name="connsiteY183" fmla="*/ 7665244 h 13444287"/>
                  <a:gd name="connsiteX184" fmla="*/ 10528126 w 12088748"/>
                  <a:gd name="connsiteY184" fmla="*/ 7624764 h 13444287"/>
                  <a:gd name="connsiteX185" fmla="*/ 10532887 w 12088748"/>
                  <a:gd name="connsiteY185" fmla="*/ 7710488 h 13444287"/>
                  <a:gd name="connsiteX186" fmla="*/ 10530506 w 12088748"/>
                  <a:gd name="connsiteY186" fmla="*/ 7808118 h 13444287"/>
                  <a:gd name="connsiteX187" fmla="*/ 10640043 w 12088748"/>
                  <a:gd name="connsiteY187" fmla="*/ 7770019 h 13444287"/>
                  <a:gd name="connsiteX188" fmla="*/ 10680526 w 12088748"/>
                  <a:gd name="connsiteY188" fmla="*/ 8008145 h 13444287"/>
                  <a:gd name="connsiteX189" fmla="*/ 10818637 w 12088748"/>
                  <a:gd name="connsiteY189" fmla="*/ 8039100 h 13444287"/>
                  <a:gd name="connsiteX190" fmla="*/ 10832925 w 12088748"/>
                  <a:gd name="connsiteY190" fmla="*/ 7748588 h 13444287"/>
                  <a:gd name="connsiteX191" fmla="*/ 10923413 w 12088748"/>
                  <a:gd name="connsiteY191" fmla="*/ 7724776 h 13444287"/>
                  <a:gd name="connsiteX192" fmla="*/ 10992469 w 12088748"/>
                  <a:gd name="connsiteY192" fmla="*/ 7553325 h 13444287"/>
                  <a:gd name="connsiteX193" fmla="*/ 10954369 w 12088748"/>
                  <a:gd name="connsiteY193" fmla="*/ 7424739 h 13444287"/>
                  <a:gd name="connsiteX194" fmla="*/ 10859119 w 12088748"/>
                  <a:gd name="connsiteY194" fmla="*/ 7412831 h 13444287"/>
                  <a:gd name="connsiteX195" fmla="*/ 10906743 w 12088748"/>
                  <a:gd name="connsiteY195" fmla="*/ 7293769 h 13444287"/>
                  <a:gd name="connsiteX196" fmla="*/ 10801969 w 12088748"/>
                  <a:gd name="connsiteY196" fmla="*/ 7222332 h 13444287"/>
                  <a:gd name="connsiteX197" fmla="*/ 10761487 w 12088748"/>
                  <a:gd name="connsiteY197" fmla="*/ 6991350 h 13444287"/>
                  <a:gd name="connsiteX198" fmla="*/ 10443987 w 12088748"/>
                  <a:gd name="connsiteY198" fmla="*/ 6953250 h 13444287"/>
                  <a:gd name="connsiteX199" fmla="*/ 10513838 w 12088748"/>
                  <a:gd name="connsiteY199" fmla="*/ 6848476 h 13444287"/>
                  <a:gd name="connsiteX200" fmla="*/ 10637663 w 12088748"/>
                  <a:gd name="connsiteY200" fmla="*/ 6829426 h 13444287"/>
                  <a:gd name="connsiteX201" fmla="*/ 10647187 w 12088748"/>
                  <a:gd name="connsiteY201" fmla="*/ 6743700 h 13444287"/>
                  <a:gd name="connsiteX202" fmla="*/ 10859912 w 12088748"/>
                  <a:gd name="connsiteY202" fmla="*/ 6832600 h 13444287"/>
                  <a:gd name="connsiteX203" fmla="*/ 10875787 w 12088748"/>
                  <a:gd name="connsiteY203" fmla="*/ 6610350 h 13444287"/>
                  <a:gd name="connsiteX204" fmla="*/ 10666237 w 12088748"/>
                  <a:gd name="connsiteY204" fmla="*/ 6705600 h 13444287"/>
                  <a:gd name="connsiteX205" fmla="*/ 10590037 w 12088748"/>
                  <a:gd name="connsiteY205" fmla="*/ 6477000 h 13444287"/>
                  <a:gd name="connsiteX206" fmla="*/ 10361437 w 12088748"/>
                  <a:gd name="connsiteY206" fmla="*/ 6686550 h 13444287"/>
                  <a:gd name="connsiteX207" fmla="*/ 10374138 w 12088748"/>
                  <a:gd name="connsiteY207" fmla="*/ 6521451 h 13444287"/>
                  <a:gd name="connsiteX208" fmla="*/ 10386837 w 12088748"/>
                  <a:gd name="connsiteY208" fmla="*/ 6397625 h 13444287"/>
                  <a:gd name="connsiteX209" fmla="*/ 10331672 w 12088748"/>
                  <a:gd name="connsiteY209" fmla="*/ 6369593 h 13444287"/>
                  <a:gd name="connsiteX210" fmla="*/ 10278888 w 12088748"/>
                  <a:gd name="connsiteY210" fmla="*/ 6384926 h 13444287"/>
                  <a:gd name="connsiteX211" fmla="*/ 10158237 w 12088748"/>
                  <a:gd name="connsiteY211" fmla="*/ 6169025 h 13444287"/>
                  <a:gd name="connsiteX212" fmla="*/ 10323338 w 12088748"/>
                  <a:gd name="connsiteY212" fmla="*/ 6207126 h 13444287"/>
                  <a:gd name="connsiteX213" fmla="*/ 10564638 w 12088748"/>
                  <a:gd name="connsiteY213" fmla="*/ 6207126 h 13444287"/>
                  <a:gd name="connsiteX214" fmla="*/ 10694812 w 12088748"/>
                  <a:gd name="connsiteY214" fmla="*/ 6067425 h 13444287"/>
                  <a:gd name="connsiteX215" fmla="*/ 10593213 w 12088748"/>
                  <a:gd name="connsiteY215" fmla="*/ 5956301 h 13444287"/>
                  <a:gd name="connsiteX216" fmla="*/ 10380487 w 12088748"/>
                  <a:gd name="connsiteY216" fmla="*/ 5908675 h 13444287"/>
                  <a:gd name="connsiteX217" fmla="*/ 10561462 w 12088748"/>
                  <a:gd name="connsiteY217" fmla="*/ 5778500 h 13444287"/>
                  <a:gd name="connsiteX218" fmla="*/ 10507488 w 12088748"/>
                  <a:gd name="connsiteY218" fmla="*/ 5661026 h 13444287"/>
                  <a:gd name="connsiteX219" fmla="*/ 10561463 w 12088748"/>
                  <a:gd name="connsiteY219" fmla="*/ 5540376 h 13444287"/>
                  <a:gd name="connsiteX220" fmla="*/ 10523362 w 12088748"/>
                  <a:gd name="connsiteY220" fmla="*/ 5537200 h 13444287"/>
                  <a:gd name="connsiteX221" fmla="*/ 10488438 w 12088748"/>
                  <a:gd name="connsiteY221" fmla="*/ 5461001 h 13444287"/>
                  <a:gd name="connsiteX222" fmla="*/ 10329687 w 12088748"/>
                  <a:gd name="connsiteY222" fmla="*/ 5308600 h 13444287"/>
                  <a:gd name="connsiteX223" fmla="*/ 10599563 w 12088748"/>
                  <a:gd name="connsiteY223" fmla="*/ 5413376 h 13444287"/>
                  <a:gd name="connsiteX224" fmla="*/ 10742437 w 12088748"/>
                  <a:gd name="connsiteY224" fmla="*/ 5372100 h 13444287"/>
                  <a:gd name="connsiteX225" fmla="*/ 10717038 w 12088748"/>
                  <a:gd name="connsiteY225" fmla="*/ 5619751 h 13444287"/>
                  <a:gd name="connsiteX226" fmla="*/ 10894837 w 12088748"/>
                  <a:gd name="connsiteY226" fmla="*/ 5657850 h 13444287"/>
                  <a:gd name="connsiteX227" fmla="*/ 10951988 w 12088748"/>
                  <a:gd name="connsiteY227" fmla="*/ 5483226 h 13444287"/>
                  <a:gd name="connsiteX228" fmla="*/ 10993262 w 12088748"/>
                  <a:gd name="connsiteY228" fmla="*/ 5254625 h 13444287"/>
                  <a:gd name="connsiteX229" fmla="*/ 10913888 w 12088748"/>
                  <a:gd name="connsiteY229" fmla="*/ 5051426 h 13444287"/>
                  <a:gd name="connsiteX230" fmla="*/ 10856737 w 12088748"/>
                  <a:gd name="connsiteY230" fmla="*/ 4953000 h 13444287"/>
                  <a:gd name="connsiteX231" fmla="*/ 10777363 w 12088748"/>
                  <a:gd name="connsiteY231" fmla="*/ 5070476 h 13444287"/>
                  <a:gd name="connsiteX232" fmla="*/ 10707513 w 12088748"/>
                  <a:gd name="connsiteY232" fmla="*/ 5029201 h 13444287"/>
                  <a:gd name="connsiteX233" fmla="*/ 10675763 w 12088748"/>
                  <a:gd name="connsiteY233" fmla="*/ 5149851 h 13444287"/>
                  <a:gd name="connsiteX234" fmla="*/ 10574162 w 12088748"/>
                  <a:gd name="connsiteY234" fmla="*/ 5153025 h 13444287"/>
                  <a:gd name="connsiteX235" fmla="*/ 10494787 w 12088748"/>
                  <a:gd name="connsiteY235" fmla="*/ 5010150 h 13444287"/>
                  <a:gd name="connsiteX236" fmla="*/ 10456687 w 12088748"/>
                  <a:gd name="connsiteY236" fmla="*/ 4857750 h 13444287"/>
                  <a:gd name="connsiteX237" fmla="*/ 10240787 w 12088748"/>
                  <a:gd name="connsiteY237" fmla="*/ 4860925 h 13444287"/>
                  <a:gd name="connsiteX238" fmla="*/ 10266187 w 12088748"/>
                  <a:gd name="connsiteY238" fmla="*/ 5086350 h 13444287"/>
                  <a:gd name="connsiteX239" fmla="*/ 10228088 w 12088748"/>
                  <a:gd name="connsiteY239" fmla="*/ 4892676 h 13444287"/>
                  <a:gd name="connsiteX240" fmla="*/ 10183637 w 12088748"/>
                  <a:gd name="connsiteY240" fmla="*/ 4905375 h 13444287"/>
                  <a:gd name="connsiteX241" fmla="*/ 10113787 w 12088748"/>
                  <a:gd name="connsiteY241" fmla="*/ 4794250 h 13444287"/>
                  <a:gd name="connsiteX242" fmla="*/ 10018538 w 12088748"/>
                  <a:gd name="connsiteY242" fmla="*/ 4864101 h 13444287"/>
                  <a:gd name="connsiteX243" fmla="*/ 9862962 w 12088748"/>
                  <a:gd name="connsiteY243" fmla="*/ 4991100 h 13444287"/>
                  <a:gd name="connsiteX244" fmla="*/ 10228087 w 12088748"/>
                  <a:gd name="connsiteY244" fmla="*/ 4657725 h 13444287"/>
                  <a:gd name="connsiteX245" fmla="*/ 10372550 w 12088748"/>
                  <a:gd name="connsiteY245" fmla="*/ 4567239 h 13444287"/>
                  <a:gd name="connsiteX246" fmla="*/ 10590037 w 12088748"/>
                  <a:gd name="connsiteY246" fmla="*/ 4514850 h 13444287"/>
                  <a:gd name="connsiteX247" fmla="*/ 10628138 w 12088748"/>
                  <a:gd name="connsiteY247" fmla="*/ 4394201 h 13444287"/>
                  <a:gd name="connsiteX248" fmla="*/ 10799588 w 12088748"/>
                  <a:gd name="connsiteY248" fmla="*/ 4267201 h 13444287"/>
                  <a:gd name="connsiteX249" fmla="*/ 10831337 w 12088748"/>
                  <a:gd name="connsiteY249" fmla="*/ 4013200 h 13444287"/>
                  <a:gd name="connsiteX250" fmla="*/ 10599562 w 12088748"/>
                  <a:gd name="connsiteY250" fmla="*/ 3930650 h 13444287"/>
                  <a:gd name="connsiteX251" fmla="*/ 10282063 w 12088748"/>
                  <a:gd name="connsiteY251" fmla="*/ 3883026 h 13444287"/>
                  <a:gd name="connsiteX252" fmla="*/ 10151887 w 12088748"/>
                  <a:gd name="connsiteY252" fmla="*/ 3943350 h 13444287"/>
                  <a:gd name="connsiteX253" fmla="*/ 10177288 w 12088748"/>
                  <a:gd name="connsiteY253" fmla="*/ 3778251 h 13444287"/>
                  <a:gd name="connsiteX254" fmla="*/ 10126488 w 12088748"/>
                  <a:gd name="connsiteY254" fmla="*/ 3603626 h 13444287"/>
                  <a:gd name="connsiteX255" fmla="*/ 10240787 w 12088748"/>
                  <a:gd name="connsiteY255" fmla="*/ 3641725 h 13444287"/>
                  <a:gd name="connsiteX256" fmla="*/ 10361438 w 12088748"/>
                  <a:gd name="connsiteY256" fmla="*/ 3533776 h 13444287"/>
                  <a:gd name="connsiteX257" fmla="*/ 10551938 w 12088748"/>
                  <a:gd name="connsiteY257" fmla="*/ 3594101 h 13444287"/>
                  <a:gd name="connsiteX258" fmla="*/ 10564638 w 12088748"/>
                  <a:gd name="connsiteY258" fmla="*/ 3409951 h 13444287"/>
                  <a:gd name="connsiteX259" fmla="*/ 10704337 w 12088748"/>
                  <a:gd name="connsiteY259" fmla="*/ 3448050 h 13444287"/>
                  <a:gd name="connsiteX260" fmla="*/ 10818637 w 12088748"/>
                  <a:gd name="connsiteY260" fmla="*/ 3143250 h 13444287"/>
                  <a:gd name="connsiteX261" fmla="*/ 10920238 w 12088748"/>
                  <a:gd name="connsiteY261" fmla="*/ 3232151 h 13444287"/>
                  <a:gd name="connsiteX262" fmla="*/ 11059937 w 12088748"/>
                  <a:gd name="connsiteY262" fmla="*/ 3216275 h 13444287"/>
                  <a:gd name="connsiteX263" fmla="*/ 11094862 w 12088748"/>
                  <a:gd name="connsiteY263" fmla="*/ 3441700 h 13444287"/>
                  <a:gd name="connsiteX264" fmla="*/ 11171063 w 12088748"/>
                  <a:gd name="connsiteY264" fmla="*/ 3184526 h 13444287"/>
                  <a:gd name="connsiteX265" fmla="*/ 11094863 w 12088748"/>
                  <a:gd name="connsiteY265" fmla="*/ 3098801 h 13444287"/>
                  <a:gd name="connsiteX266" fmla="*/ 11180587 w 12088748"/>
                  <a:gd name="connsiteY266" fmla="*/ 2844800 h 13444287"/>
                  <a:gd name="connsiteX267" fmla="*/ 10999613 w 12088748"/>
                  <a:gd name="connsiteY267" fmla="*/ 2921001 h 13444287"/>
                  <a:gd name="connsiteX268" fmla="*/ 10971037 w 12088748"/>
                  <a:gd name="connsiteY268" fmla="*/ 2851150 h 13444287"/>
                  <a:gd name="connsiteX269" fmla="*/ 10780537 w 12088748"/>
                  <a:gd name="connsiteY269" fmla="*/ 2647950 h 13444287"/>
                  <a:gd name="connsiteX270" fmla="*/ 10748788 w 12088748"/>
                  <a:gd name="connsiteY270" fmla="*/ 2463801 h 13444287"/>
                  <a:gd name="connsiteX271" fmla="*/ 10717038 w 12088748"/>
                  <a:gd name="connsiteY271" fmla="*/ 2368551 h 13444287"/>
                  <a:gd name="connsiteX272" fmla="*/ 10818637 w 12088748"/>
                  <a:gd name="connsiteY272" fmla="*/ 2266950 h 13444287"/>
                  <a:gd name="connsiteX273" fmla="*/ 11078988 w 12088748"/>
                  <a:gd name="connsiteY273" fmla="*/ 2032001 h 13444287"/>
                  <a:gd name="connsiteX274" fmla="*/ 11199637 w 12088748"/>
                  <a:gd name="connsiteY274" fmla="*/ 2051050 h 13444287"/>
                  <a:gd name="connsiteX275" fmla="*/ 11269488 w 12088748"/>
                  <a:gd name="connsiteY275" fmla="*/ 1962151 h 13444287"/>
                  <a:gd name="connsiteX276" fmla="*/ 11504437 w 12088748"/>
                  <a:gd name="connsiteY276" fmla="*/ 1854200 h 13444287"/>
                  <a:gd name="connsiteX277" fmla="*/ 11358388 w 12088748"/>
                  <a:gd name="connsiteY277" fmla="*/ 1784351 h 13444287"/>
                  <a:gd name="connsiteX278" fmla="*/ 11275837 w 12088748"/>
                  <a:gd name="connsiteY278" fmla="*/ 1638300 h 13444287"/>
                  <a:gd name="connsiteX279" fmla="*/ 11377437 w 12088748"/>
                  <a:gd name="connsiteY279" fmla="*/ 1212850 h 13444287"/>
                  <a:gd name="connsiteX280" fmla="*/ 11256787 w 12088748"/>
                  <a:gd name="connsiteY280" fmla="*/ 952500 h 13444287"/>
                  <a:gd name="connsiteX281" fmla="*/ 11478244 w 12088748"/>
                  <a:gd name="connsiteY281" fmla="*/ 1288256 h 13444287"/>
                  <a:gd name="connsiteX282" fmla="*/ 11562778 w 12088748"/>
                  <a:gd name="connsiteY282" fmla="*/ 1202281 h 13444287"/>
                  <a:gd name="connsiteX283" fmla="*/ 11655250 w 12088748"/>
                  <a:gd name="connsiteY283" fmla="*/ 1089025 h 13444287"/>
                  <a:gd name="connsiteX284" fmla="*/ 11891787 w 12088748"/>
                  <a:gd name="connsiteY284" fmla="*/ 1409700 h 13444287"/>
                  <a:gd name="connsiteX285" fmla="*/ 11946159 w 12088748"/>
                  <a:gd name="connsiteY285" fmla="*/ 1492793 h 13444287"/>
                  <a:gd name="connsiteX286" fmla="*/ 12088637 w 12088748"/>
                  <a:gd name="connsiteY286" fmla="*/ 1511301 h 13444287"/>
                  <a:gd name="connsiteX287" fmla="*/ 11923537 w 12088748"/>
                  <a:gd name="connsiteY287" fmla="*/ 1066801 h 13444287"/>
                  <a:gd name="connsiteX288" fmla="*/ 11910837 w 12088748"/>
                  <a:gd name="connsiteY288" fmla="*/ 850900 h 13444287"/>
                  <a:gd name="connsiteX289" fmla="*/ 11777487 w 12088748"/>
                  <a:gd name="connsiteY289" fmla="*/ 654050 h 13444287"/>
                  <a:gd name="connsiteX290" fmla="*/ 11752087 w 12088748"/>
                  <a:gd name="connsiteY290" fmla="*/ 381000 h 13444287"/>
                  <a:gd name="connsiteX291" fmla="*/ 11294887 w 12088748"/>
                  <a:gd name="connsiteY291" fmla="*/ 101601 h 13444287"/>
                  <a:gd name="connsiteX292" fmla="*/ 11180587 w 12088748"/>
                  <a:gd name="connsiteY292" fmla="*/ 0 h 13444287"/>
                  <a:gd name="connsiteX293" fmla="*/ 10434065 w 12088748"/>
                  <a:gd name="connsiteY293"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867519 w 12088748"/>
                  <a:gd name="connsiteY4" fmla="*/ 7774781 h 13444287"/>
                  <a:gd name="connsiteX5" fmla="*/ 1703212 w 12088748"/>
                  <a:gd name="connsiteY5" fmla="*/ 8224837 h 13444287"/>
                  <a:gd name="connsiteX6" fmla="*/ 1671065 w 12088748"/>
                  <a:gd name="connsiteY6" fmla="*/ 8443662 h 13444287"/>
                  <a:gd name="connsiteX7" fmla="*/ 1716309 w 12088748"/>
                  <a:gd name="connsiteY7" fmla="*/ 8586537 h 13444287"/>
                  <a:gd name="connsiteX8" fmla="*/ 1706784 w 12088748"/>
                  <a:gd name="connsiteY8" fmla="*/ 8705600 h 13444287"/>
                  <a:gd name="connsiteX9" fmla="*/ 1788937 w 12088748"/>
                  <a:gd name="connsiteY9" fmla="*/ 8896350 h 13444287"/>
                  <a:gd name="connsiteX10" fmla="*/ 1657969 w 12088748"/>
                  <a:gd name="connsiteY10" fmla="*/ 9346406 h 13444287"/>
                  <a:gd name="connsiteX11" fmla="*/ 1506759 w 12088748"/>
                  <a:gd name="connsiteY11" fmla="*/ 9431881 h 13444287"/>
                  <a:gd name="connsiteX12" fmla="*/ 1463897 w 12088748"/>
                  <a:gd name="connsiteY12" fmla="*/ 9615237 h 13444287"/>
                  <a:gd name="connsiteX13" fmla="*/ 1321022 w 12088748"/>
                  <a:gd name="connsiteY13" fmla="*/ 9681912 h 13444287"/>
                  <a:gd name="connsiteX14" fmla="*/ 1312687 w 12088748"/>
                  <a:gd name="connsiteY14" fmla="*/ 9772650 h 13444287"/>
                  <a:gd name="connsiteX15" fmla="*/ 1237678 w 12088748"/>
                  <a:gd name="connsiteY15" fmla="*/ 9903368 h 13444287"/>
                  <a:gd name="connsiteX16" fmla="*/ 1254347 w 12088748"/>
                  <a:gd name="connsiteY16" fmla="*/ 10084343 h 13444287"/>
                  <a:gd name="connsiteX17" fmla="*/ 1179337 w 12088748"/>
                  <a:gd name="connsiteY17" fmla="*/ 10248900 h 13444287"/>
                  <a:gd name="connsiteX18" fmla="*/ 932878 w 12088748"/>
                  <a:gd name="connsiteY18" fmla="*/ 10286750 h 13444287"/>
                  <a:gd name="connsiteX19" fmla="*/ 817387 w 12088748"/>
                  <a:gd name="connsiteY19" fmla="*/ 10401300 h 13444287"/>
                  <a:gd name="connsiteX20" fmla="*/ 678084 w 12088748"/>
                  <a:gd name="connsiteY20" fmla="*/ 10412956 h 13444287"/>
                  <a:gd name="connsiteX21" fmla="*/ 585215 w 12088748"/>
                  <a:gd name="connsiteY21" fmla="*/ 10477250 h 13444287"/>
                  <a:gd name="connsiteX22" fmla="*/ 497109 w 12088748"/>
                  <a:gd name="connsiteY22" fmla="*/ 10436768 h 13444287"/>
                  <a:gd name="connsiteX23" fmla="*/ 399478 w 12088748"/>
                  <a:gd name="connsiteY23" fmla="*/ 10443912 h 13444287"/>
                  <a:gd name="connsiteX24" fmla="*/ 301847 w 12088748"/>
                  <a:gd name="connsiteY24" fmla="*/ 10415337 h 13444287"/>
                  <a:gd name="connsiteX25" fmla="*/ 238743 w 12088748"/>
                  <a:gd name="connsiteY25" fmla="*/ 10467975 h 13444287"/>
                  <a:gd name="connsiteX26" fmla="*/ 17287 w 12088748"/>
                  <a:gd name="connsiteY26" fmla="*/ 10363200 h 13444287"/>
                  <a:gd name="connsiteX27" fmla="*/ 78009 w 12088748"/>
                  <a:gd name="connsiteY27" fmla="*/ 10541543 h 13444287"/>
                  <a:gd name="connsiteX28" fmla="*/ 11334 w 12088748"/>
                  <a:gd name="connsiteY28" fmla="*/ 10720137 h 13444287"/>
                  <a:gd name="connsiteX29" fmla="*/ 112537 w 12088748"/>
                  <a:gd name="connsiteY29" fmla="*/ 10989469 h 13444287"/>
                  <a:gd name="connsiteX30" fmla="*/ 8953 w 12088748"/>
                  <a:gd name="connsiteY30" fmla="*/ 11167812 h 13444287"/>
                  <a:gd name="connsiteX31" fmla="*/ 17287 w 12088748"/>
                  <a:gd name="connsiteY31" fmla="*/ 11353800 h 13444287"/>
                  <a:gd name="connsiteX32" fmla="*/ 158972 w 12088748"/>
                  <a:gd name="connsiteY32" fmla="*/ 11403556 h 13444287"/>
                  <a:gd name="connsiteX33" fmla="*/ 455437 w 12088748"/>
                  <a:gd name="connsiteY33" fmla="*/ 11430000 h 13444287"/>
                  <a:gd name="connsiteX34" fmla="*/ 623315 w 12088748"/>
                  <a:gd name="connsiteY34" fmla="*/ 11477375 h 13444287"/>
                  <a:gd name="connsiteX35" fmla="*/ 737615 w 12088748"/>
                  <a:gd name="connsiteY35" fmla="*/ 11422606 h 13444287"/>
                  <a:gd name="connsiteX36" fmla="*/ 912637 w 12088748"/>
                  <a:gd name="connsiteY36" fmla="*/ 11468100 h 13444287"/>
                  <a:gd name="connsiteX37" fmla="*/ 1078134 w 12088748"/>
                  <a:gd name="connsiteY37" fmla="*/ 11346406 h 13444287"/>
                  <a:gd name="connsiteX38" fmla="*/ 1155524 w 12088748"/>
                  <a:gd name="connsiteY38" fmla="*/ 11403807 h 13444287"/>
                  <a:gd name="connsiteX39" fmla="*/ 1294828 w 12088748"/>
                  <a:gd name="connsiteY39" fmla="*/ 11429750 h 13444287"/>
                  <a:gd name="connsiteX40" fmla="*/ 1466278 w 12088748"/>
                  <a:gd name="connsiteY40" fmla="*/ 11441656 h 13444287"/>
                  <a:gd name="connsiteX41" fmla="*/ 1552003 w 12088748"/>
                  <a:gd name="connsiteY41" fmla="*/ 11505950 h 13444287"/>
                  <a:gd name="connsiteX42" fmla="*/ 1652015 w 12088748"/>
                  <a:gd name="connsiteY42" fmla="*/ 11513093 h 13444287"/>
                  <a:gd name="connsiteX43" fmla="*/ 1731787 w 12088748"/>
                  <a:gd name="connsiteY43" fmla="*/ 11525250 h 13444287"/>
                  <a:gd name="connsiteX44" fmla="*/ 1659159 w 12088748"/>
                  <a:gd name="connsiteY44" fmla="*/ 11670256 h 13444287"/>
                  <a:gd name="connsiteX45" fmla="*/ 1693687 w 12088748"/>
                  <a:gd name="connsiteY45" fmla="*/ 11925300 h 13444287"/>
                  <a:gd name="connsiteX46" fmla="*/ 1871090 w 12088748"/>
                  <a:gd name="connsiteY46" fmla="*/ 12063162 h 13444287"/>
                  <a:gd name="connsiteX47" fmla="*/ 1993724 w 12088748"/>
                  <a:gd name="connsiteY47" fmla="*/ 11989594 h 13444287"/>
                  <a:gd name="connsiteX48" fmla="*/ 2066353 w 12088748"/>
                  <a:gd name="connsiteY48" fmla="*/ 12036968 h 13444287"/>
                  <a:gd name="connsiteX49" fmla="*/ 2142553 w 12088748"/>
                  <a:gd name="connsiteY49" fmla="*/ 11967912 h 13444287"/>
                  <a:gd name="connsiteX50" fmla="*/ 2242565 w 12088748"/>
                  <a:gd name="connsiteY50" fmla="*/ 11991725 h 13444287"/>
                  <a:gd name="connsiteX51" fmla="*/ 2473547 w 12088748"/>
                  <a:gd name="connsiteY51" fmla="*/ 11941718 h 13444287"/>
                  <a:gd name="connsiteX52" fmla="*/ 2524743 w 12088748"/>
                  <a:gd name="connsiteY52" fmla="*/ 11832431 h 13444287"/>
                  <a:gd name="connsiteX53" fmla="*/ 2893837 w 12088748"/>
                  <a:gd name="connsiteY53" fmla="*/ 11963400 h 13444287"/>
                  <a:gd name="connsiteX54" fmla="*/ 2983134 w 12088748"/>
                  <a:gd name="connsiteY54" fmla="*/ 11951243 h 13444287"/>
                  <a:gd name="connsiteX55" fmla="*/ 3084337 w 12088748"/>
                  <a:gd name="connsiteY55" fmla="*/ 12115800 h 13444287"/>
                  <a:gd name="connsiteX56" fmla="*/ 3323653 w 12088748"/>
                  <a:gd name="connsiteY56" fmla="*/ 12060781 h 13444287"/>
                  <a:gd name="connsiteX57" fmla="*/ 3433190 w 12088748"/>
                  <a:gd name="connsiteY57" fmla="*/ 12129837 h 13444287"/>
                  <a:gd name="connsiteX58" fmla="*/ 3586781 w 12088748"/>
                  <a:gd name="connsiteY58" fmla="*/ 12199144 h 13444287"/>
                  <a:gd name="connsiteX59" fmla="*/ 3522487 w 12088748"/>
                  <a:gd name="connsiteY59" fmla="*/ 12320588 h 13444287"/>
                  <a:gd name="connsiteX60" fmla="*/ 3607022 w 12088748"/>
                  <a:gd name="connsiteY60" fmla="*/ 12525125 h 13444287"/>
                  <a:gd name="connsiteX61" fmla="*/ 3560587 w 12088748"/>
                  <a:gd name="connsiteY61" fmla="*/ 12706350 h 13444287"/>
                  <a:gd name="connsiteX62" fmla="*/ 3545109 w 12088748"/>
                  <a:gd name="connsiteY62" fmla="*/ 12920412 h 13444287"/>
                  <a:gd name="connsiteX63" fmla="*/ 3636787 w 12088748"/>
                  <a:gd name="connsiteY63" fmla="*/ 13144500 h 13444287"/>
                  <a:gd name="connsiteX64" fmla="*/ 3922537 w 12088748"/>
                  <a:gd name="connsiteY64" fmla="*/ 13373100 h 13444287"/>
                  <a:gd name="connsiteX65" fmla="*/ 4514278 w 12088748"/>
                  <a:gd name="connsiteY65" fmla="*/ 13444287 h 13444287"/>
                  <a:gd name="connsiteX66" fmla="*/ 4549996 w 12088748"/>
                  <a:gd name="connsiteY66" fmla="*/ 13375230 h 13444287"/>
                  <a:gd name="connsiteX67" fmla="*/ 4208287 w 12088748"/>
                  <a:gd name="connsiteY67" fmla="*/ 13087350 h 13444287"/>
                  <a:gd name="connsiteX68" fmla="*/ 4635722 w 12088748"/>
                  <a:gd name="connsiteY68" fmla="*/ 13201400 h 13444287"/>
                  <a:gd name="connsiteX69" fmla="*/ 4951237 w 12088748"/>
                  <a:gd name="connsiteY69" fmla="*/ 13201650 h 13444287"/>
                  <a:gd name="connsiteX70" fmla="*/ 5052440 w 12088748"/>
                  <a:gd name="connsiteY70" fmla="*/ 12991850 h 13444287"/>
                  <a:gd name="connsiteX71" fmla="*/ 5011959 w 12088748"/>
                  <a:gd name="connsiteY71" fmla="*/ 12918031 h 13444287"/>
                  <a:gd name="connsiteX72" fmla="*/ 5008387 w 12088748"/>
                  <a:gd name="connsiteY72" fmla="*/ 12611100 h 13444287"/>
                  <a:gd name="connsiteX73" fmla="*/ 5084587 w 12088748"/>
                  <a:gd name="connsiteY73" fmla="*/ 12496800 h 13444287"/>
                  <a:gd name="connsiteX74" fmla="*/ 5046487 w 12088748"/>
                  <a:gd name="connsiteY74" fmla="*/ 12158663 h 13444287"/>
                  <a:gd name="connsiteX75" fmla="*/ 5375100 w 12088748"/>
                  <a:gd name="connsiteY75" fmla="*/ 12030075 h 13444287"/>
                  <a:gd name="connsiteX76" fmla="*/ 5656087 w 12088748"/>
                  <a:gd name="connsiteY76" fmla="*/ 12113420 h 13444287"/>
                  <a:gd name="connsiteX77" fmla="*/ 5541787 w 12088748"/>
                  <a:gd name="connsiteY77" fmla="*/ 11182350 h 13444287"/>
                  <a:gd name="connsiteX78" fmla="*/ 5602510 w 12088748"/>
                  <a:gd name="connsiteY78" fmla="*/ 10655843 h 13444287"/>
                  <a:gd name="connsiteX79" fmla="*/ 5485827 w 12088748"/>
                  <a:gd name="connsiteY79" fmla="*/ 10596312 h 13444287"/>
                  <a:gd name="connsiteX80" fmla="*/ 5602509 w 12088748"/>
                  <a:gd name="connsiteY80" fmla="*/ 10634413 h 13444287"/>
                  <a:gd name="connsiteX81" fmla="*/ 5628703 w 12088748"/>
                  <a:gd name="connsiteY81" fmla="*/ 10093868 h 13444287"/>
                  <a:gd name="connsiteX82" fmla="*/ 5715618 w 12088748"/>
                  <a:gd name="connsiteY82" fmla="*/ 9708356 h 13444287"/>
                  <a:gd name="connsiteX83" fmla="*/ 5847778 w 12088748"/>
                  <a:gd name="connsiteY83" fmla="*/ 9341393 h 13444287"/>
                  <a:gd name="connsiteX84" fmla="*/ 5938265 w 12088748"/>
                  <a:gd name="connsiteY84" fmla="*/ 9129462 h 13444287"/>
                  <a:gd name="connsiteX85" fmla="*/ 5776340 w 12088748"/>
                  <a:gd name="connsiteY85" fmla="*/ 9262812 h 13444287"/>
                  <a:gd name="connsiteX86" fmla="*/ 5940647 w 12088748"/>
                  <a:gd name="connsiteY86" fmla="*/ 9069931 h 13444287"/>
                  <a:gd name="connsiteX87" fmla="*/ 5972794 w 12088748"/>
                  <a:gd name="connsiteY87" fmla="*/ 8889207 h 13444287"/>
                  <a:gd name="connsiteX88" fmla="*/ 5976365 w 12088748"/>
                  <a:gd name="connsiteY88" fmla="*/ 9019924 h 13444287"/>
                  <a:gd name="connsiteX89" fmla="*/ 6458567 w 12088748"/>
                  <a:gd name="connsiteY89" fmla="*/ 8134350 h 13444287"/>
                  <a:gd name="connsiteX90" fmla="*/ 6221634 w 12088748"/>
                  <a:gd name="connsiteY90" fmla="*/ 8034088 h 13444287"/>
                  <a:gd name="connsiteX91" fmla="*/ 6443090 w 12088748"/>
                  <a:gd name="connsiteY91" fmla="*/ 8043612 h 13444287"/>
                  <a:gd name="connsiteX92" fmla="*/ 6713363 w 12088748"/>
                  <a:gd name="connsiteY92" fmla="*/ 8007893 h 13444287"/>
                  <a:gd name="connsiteX93" fmla="*/ 6872907 w 12088748"/>
                  <a:gd name="connsiteY93" fmla="*/ 7965031 h 13444287"/>
                  <a:gd name="connsiteX94" fmla="*/ 6802659 w 12088748"/>
                  <a:gd name="connsiteY94" fmla="*/ 7905500 h 13444287"/>
                  <a:gd name="connsiteX95" fmla="*/ 6894339 w 12088748"/>
                  <a:gd name="connsiteY95" fmla="*/ 7779544 h 13444287"/>
                  <a:gd name="connsiteX96" fmla="*/ 6997921 w 12088748"/>
                  <a:gd name="connsiteY96" fmla="*/ 7800725 h 13444287"/>
                  <a:gd name="connsiteX97" fmla="*/ 7034832 w 12088748"/>
                  <a:gd name="connsiteY97" fmla="*/ 7726908 h 13444287"/>
                  <a:gd name="connsiteX98" fmla="*/ 6961013 w 12088748"/>
                  <a:gd name="connsiteY98" fmla="*/ 7626893 h 13444287"/>
                  <a:gd name="connsiteX99" fmla="*/ 6927676 w 12088748"/>
                  <a:gd name="connsiteY99" fmla="*/ 7529262 h 13444287"/>
                  <a:gd name="connsiteX100" fmla="*/ 6837187 w 12088748"/>
                  <a:gd name="connsiteY100" fmla="*/ 7524750 h 13444287"/>
                  <a:gd name="connsiteX101" fmla="*/ 6763369 w 12088748"/>
                  <a:gd name="connsiteY101" fmla="*/ 7607843 h 13444287"/>
                  <a:gd name="connsiteX102" fmla="*/ 6627637 w 12088748"/>
                  <a:gd name="connsiteY102" fmla="*/ 7620000 h 13444287"/>
                  <a:gd name="connsiteX103" fmla="*/ 6687169 w 12088748"/>
                  <a:gd name="connsiteY103" fmla="*/ 7550693 h 13444287"/>
                  <a:gd name="connsiteX104" fmla="*/ 6699076 w 12088748"/>
                  <a:gd name="connsiteY104" fmla="*/ 7462587 h 13444287"/>
                  <a:gd name="connsiteX105" fmla="*/ 6720506 w 12088748"/>
                  <a:gd name="connsiteY105" fmla="*/ 7400674 h 13444287"/>
                  <a:gd name="connsiteX106" fmla="*/ 6684787 w 12088748"/>
                  <a:gd name="connsiteY106" fmla="*/ 7334250 h 13444287"/>
                  <a:gd name="connsiteX107" fmla="*/ 6620494 w 12088748"/>
                  <a:gd name="connsiteY107" fmla="*/ 7364956 h 13444287"/>
                  <a:gd name="connsiteX108" fmla="*/ 6618112 w 12088748"/>
                  <a:gd name="connsiteY108" fmla="*/ 7284244 h 13444287"/>
                  <a:gd name="connsiteX109" fmla="*/ 6837188 w 12088748"/>
                  <a:gd name="connsiteY109" fmla="*/ 7176837 h 13444287"/>
                  <a:gd name="connsiteX110" fmla="*/ 6801469 w 12088748"/>
                  <a:gd name="connsiteY110" fmla="*/ 7022056 h 13444287"/>
                  <a:gd name="connsiteX111" fmla="*/ 6877669 w 12088748"/>
                  <a:gd name="connsiteY111" fmla="*/ 7005387 h 13444287"/>
                  <a:gd name="connsiteX112" fmla="*/ 6856237 w 12088748"/>
                  <a:gd name="connsiteY112" fmla="*/ 6915150 h 13444287"/>
                  <a:gd name="connsiteX113" fmla="*/ 6961013 w 12088748"/>
                  <a:gd name="connsiteY113" fmla="*/ 6917281 h 13444287"/>
                  <a:gd name="connsiteX114" fmla="*/ 7003876 w 12088748"/>
                  <a:gd name="connsiteY114" fmla="*/ 6836318 h 13444287"/>
                  <a:gd name="connsiteX115" fmla="*/ 7106269 w 12088748"/>
                  <a:gd name="connsiteY115" fmla="*/ 6869656 h 13444287"/>
                  <a:gd name="connsiteX116" fmla="*/ 7180088 w 12088748"/>
                  <a:gd name="connsiteY116" fmla="*/ 6972050 h 13444287"/>
                  <a:gd name="connsiteX117" fmla="*/ 7246763 w 12088748"/>
                  <a:gd name="connsiteY117" fmla="*/ 6912518 h 13444287"/>
                  <a:gd name="connsiteX118" fmla="*/ 7187232 w 12088748"/>
                  <a:gd name="connsiteY118" fmla="*/ 6776787 h 13444287"/>
                  <a:gd name="connsiteX119" fmla="*/ 7244381 w 12088748"/>
                  <a:gd name="connsiteY119" fmla="*/ 6829424 h 13444287"/>
                  <a:gd name="connsiteX120" fmla="*/ 7361063 w 12088748"/>
                  <a:gd name="connsiteY120" fmla="*/ 6867275 h 13444287"/>
                  <a:gd name="connsiteX121" fmla="*/ 7434882 w 12088748"/>
                  <a:gd name="connsiteY121" fmla="*/ 6938964 h 13444287"/>
                  <a:gd name="connsiteX122" fmla="*/ 7403926 w 12088748"/>
                  <a:gd name="connsiteY122" fmla="*/ 7077076 h 13444287"/>
                  <a:gd name="connsiteX123" fmla="*/ 7475363 w 12088748"/>
                  <a:gd name="connsiteY123" fmla="*/ 7041357 h 13444287"/>
                  <a:gd name="connsiteX124" fmla="*/ 7465837 w 12088748"/>
                  <a:gd name="connsiteY124" fmla="*/ 7010400 h 13444287"/>
                  <a:gd name="connsiteX125" fmla="*/ 7542038 w 12088748"/>
                  <a:gd name="connsiteY125" fmla="*/ 7096126 h 13444287"/>
                  <a:gd name="connsiteX126" fmla="*/ 7477744 w 12088748"/>
                  <a:gd name="connsiteY126" fmla="*/ 7177089 h 13444287"/>
                  <a:gd name="connsiteX127" fmla="*/ 7542037 w 12088748"/>
                  <a:gd name="connsiteY127" fmla="*/ 7258050 h 13444287"/>
                  <a:gd name="connsiteX128" fmla="*/ 7468219 w 12088748"/>
                  <a:gd name="connsiteY128" fmla="*/ 7277101 h 13444287"/>
                  <a:gd name="connsiteX129" fmla="*/ 7375351 w 12088748"/>
                  <a:gd name="connsiteY129" fmla="*/ 7229476 h 13444287"/>
                  <a:gd name="connsiteX130" fmla="*/ 7327726 w 12088748"/>
                  <a:gd name="connsiteY130" fmla="*/ 7339014 h 13444287"/>
                  <a:gd name="connsiteX131" fmla="*/ 7403926 w 12088748"/>
                  <a:gd name="connsiteY131" fmla="*/ 7358064 h 13444287"/>
                  <a:gd name="connsiteX132" fmla="*/ 7458694 w 12088748"/>
                  <a:gd name="connsiteY132" fmla="*/ 7417595 h 13444287"/>
                  <a:gd name="connsiteX133" fmla="*/ 7484888 w 12088748"/>
                  <a:gd name="connsiteY133" fmla="*/ 7448300 h 13444287"/>
                  <a:gd name="connsiteX134" fmla="*/ 7505128 w 12088748"/>
                  <a:gd name="connsiteY134" fmla="*/ 7400673 h 13444287"/>
                  <a:gd name="connsiteX135" fmla="*/ 7563469 w 12088748"/>
                  <a:gd name="connsiteY135" fmla="*/ 7462839 h 13444287"/>
                  <a:gd name="connsiteX136" fmla="*/ 7656338 w 12088748"/>
                  <a:gd name="connsiteY136" fmla="*/ 7548564 h 13444287"/>
                  <a:gd name="connsiteX137" fmla="*/ 7656338 w 12088748"/>
                  <a:gd name="connsiteY137" fmla="*/ 7443789 h 13444287"/>
                  <a:gd name="connsiteX138" fmla="*/ 7830168 w 12088748"/>
                  <a:gd name="connsiteY138" fmla="*/ 7539038 h 13444287"/>
                  <a:gd name="connsiteX139" fmla="*/ 7723013 w 12088748"/>
                  <a:gd name="connsiteY139" fmla="*/ 7303295 h 13444287"/>
                  <a:gd name="connsiteX140" fmla="*/ 7725394 w 12088748"/>
                  <a:gd name="connsiteY140" fmla="*/ 7167564 h 13444287"/>
                  <a:gd name="connsiteX141" fmla="*/ 7630144 w 12088748"/>
                  <a:gd name="connsiteY141" fmla="*/ 7138989 h 13444287"/>
                  <a:gd name="connsiteX142" fmla="*/ 7694437 w 12088748"/>
                  <a:gd name="connsiteY142" fmla="*/ 6972300 h 13444287"/>
                  <a:gd name="connsiteX143" fmla="*/ 8392144 w 12088748"/>
                  <a:gd name="connsiteY143" fmla="*/ 6586539 h 13444287"/>
                  <a:gd name="connsiteX144" fmla="*/ 8720757 w 12088748"/>
                  <a:gd name="connsiteY144" fmla="*/ 6524626 h 13444287"/>
                  <a:gd name="connsiteX145" fmla="*/ 8739807 w 12088748"/>
                  <a:gd name="connsiteY145" fmla="*/ 6629401 h 13444287"/>
                  <a:gd name="connsiteX146" fmla="*/ 8813626 w 12088748"/>
                  <a:gd name="connsiteY146" fmla="*/ 6634164 h 13444287"/>
                  <a:gd name="connsiteX147" fmla="*/ 8789812 w 12088748"/>
                  <a:gd name="connsiteY147" fmla="*/ 6481762 h 13444287"/>
                  <a:gd name="connsiteX148" fmla="*/ 9332737 w 12088748"/>
                  <a:gd name="connsiteY148" fmla="*/ 6477000 h 13444287"/>
                  <a:gd name="connsiteX149" fmla="*/ 9520856 w 12088748"/>
                  <a:gd name="connsiteY149" fmla="*/ 6426993 h 13444287"/>
                  <a:gd name="connsiteX150" fmla="*/ 9647062 w 12088748"/>
                  <a:gd name="connsiteY150" fmla="*/ 6231731 h 13444287"/>
                  <a:gd name="connsiteX151" fmla="*/ 9923287 w 12088748"/>
                  <a:gd name="connsiteY151" fmla="*/ 6267450 h 13444287"/>
                  <a:gd name="connsiteX152" fmla="*/ 9887569 w 12088748"/>
                  <a:gd name="connsiteY152" fmla="*/ 6353176 h 13444287"/>
                  <a:gd name="connsiteX153" fmla="*/ 9744694 w 12088748"/>
                  <a:gd name="connsiteY153" fmla="*/ 6367464 h 13444287"/>
                  <a:gd name="connsiteX154" fmla="*/ 9813749 w 12088748"/>
                  <a:gd name="connsiteY154" fmla="*/ 6422231 h 13444287"/>
                  <a:gd name="connsiteX155" fmla="*/ 9682782 w 12088748"/>
                  <a:gd name="connsiteY155" fmla="*/ 6450807 h 13444287"/>
                  <a:gd name="connsiteX156" fmla="*/ 9556576 w 12088748"/>
                  <a:gd name="connsiteY156" fmla="*/ 6441282 h 13444287"/>
                  <a:gd name="connsiteX157" fmla="*/ 9470850 w 12088748"/>
                  <a:gd name="connsiteY157" fmla="*/ 6477000 h 13444287"/>
                  <a:gd name="connsiteX158" fmla="*/ 9439894 w 12088748"/>
                  <a:gd name="connsiteY158" fmla="*/ 6781801 h 13444287"/>
                  <a:gd name="connsiteX159" fmla="*/ 9601819 w 12088748"/>
                  <a:gd name="connsiteY159" fmla="*/ 6815138 h 13444287"/>
                  <a:gd name="connsiteX160" fmla="*/ 9808987 w 12088748"/>
                  <a:gd name="connsiteY160" fmla="*/ 6629400 h 13444287"/>
                  <a:gd name="connsiteX161" fmla="*/ 9847088 w 12088748"/>
                  <a:gd name="connsiteY161" fmla="*/ 6727032 h 13444287"/>
                  <a:gd name="connsiteX162" fmla="*/ 9994726 w 12088748"/>
                  <a:gd name="connsiteY162" fmla="*/ 6650832 h 13444287"/>
                  <a:gd name="connsiteX163" fmla="*/ 9894713 w 12088748"/>
                  <a:gd name="connsiteY163" fmla="*/ 6888958 h 13444287"/>
                  <a:gd name="connsiteX164" fmla="*/ 10037588 w 12088748"/>
                  <a:gd name="connsiteY164" fmla="*/ 6831807 h 13444287"/>
                  <a:gd name="connsiteX165" fmla="*/ 10004251 w 12088748"/>
                  <a:gd name="connsiteY165" fmla="*/ 6919914 h 13444287"/>
                  <a:gd name="connsiteX166" fmla="*/ 10235232 w 12088748"/>
                  <a:gd name="connsiteY166" fmla="*/ 6917532 h 13444287"/>
                  <a:gd name="connsiteX167" fmla="*/ 10075687 w 12088748"/>
                  <a:gd name="connsiteY167" fmla="*/ 6972300 h 13444287"/>
                  <a:gd name="connsiteX168" fmla="*/ 9966151 w 12088748"/>
                  <a:gd name="connsiteY168" fmla="*/ 7029451 h 13444287"/>
                  <a:gd name="connsiteX169" fmla="*/ 9847088 w 12088748"/>
                  <a:gd name="connsiteY169" fmla="*/ 7143751 h 13444287"/>
                  <a:gd name="connsiteX170" fmla="*/ 9882806 w 12088748"/>
                  <a:gd name="connsiteY170" fmla="*/ 7203281 h 13444287"/>
                  <a:gd name="connsiteX171" fmla="*/ 9925669 w 12088748"/>
                  <a:gd name="connsiteY171" fmla="*/ 7253289 h 13444287"/>
                  <a:gd name="connsiteX172" fmla="*/ 10004251 w 12088748"/>
                  <a:gd name="connsiteY172" fmla="*/ 7219951 h 13444287"/>
                  <a:gd name="connsiteX173" fmla="*/ 10016156 w 12088748"/>
                  <a:gd name="connsiteY173" fmla="*/ 7281862 h 13444287"/>
                  <a:gd name="connsiteX174" fmla="*/ 10130457 w 12088748"/>
                  <a:gd name="connsiteY174" fmla="*/ 7143751 h 13444287"/>
                  <a:gd name="connsiteX175" fmla="*/ 10166176 w 12088748"/>
                  <a:gd name="connsiteY175" fmla="*/ 7289007 h 13444287"/>
                  <a:gd name="connsiteX176" fmla="*/ 10261426 w 12088748"/>
                  <a:gd name="connsiteY176" fmla="*/ 7172326 h 13444287"/>
                  <a:gd name="connsiteX177" fmla="*/ 10287619 w 12088748"/>
                  <a:gd name="connsiteY177" fmla="*/ 7334250 h 13444287"/>
                  <a:gd name="connsiteX178" fmla="*/ 10361437 w 12088748"/>
                  <a:gd name="connsiteY178" fmla="*/ 7410450 h 13444287"/>
                  <a:gd name="connsiteX179" fmla="*/ 10151887 w 12088748"/>
                  <a:gd name="connsiteY179" fmla="*/ 7524750 h 13444287"/>
                  <a:gd name="connsiteX180" fmla="*/ 10304288 w 12088748"/>
                  <a:gd name="connsiteY180" fmla="*/ 7674770 h 13444287"/>
                  <a:gd name="connsiteX181" fmla="*/ 10335244 w 12088748"/>
                  <a:gd name="connsiteY181" fmla="*/ 7577139 h 13444287"/>
                  <a:gd name="connsiteX182" fmla="*/ 10406680 w 12088748"/>
                  <a:gd name="connsiteY182" fmla="*/ 7665244 h 13444287"/>
                  <a:gd name="connsiteX183" fmla="*/ 10528126 w 12088748"/>
                  <a:gd name="connsiteY183" fmla="*/ 7624764 h 13444287"/>
                  <a:gd name="connsiteX184" fmla="*/ 10532887 w 12088748"/>
                  <a:gd name="connsiteY184" fmla="*/ 7710488 h 13444287"/>
                  <a:gd name="connsiteX185" fmla="*/ 10530506 w 12088748"/>
                  <a:gd name="connsiteY185" fmla="*/ 7808118 h 13444287"/>
                  <a:gd name="connsiteX186" fmla="*/ 10640043 w 12088748"/>
                  <a:gd name="connsiteY186" fmla="*/ 7770019 h 13444287"/>
                  <a:gd name="connsiteX187" fmla="*/ 10680526 w 12088748"/>
                  <a:gd name="connsiteY187" fmla="*/ 8008145 h 13444287"/>
                  <a:gd name="connsiteX188" fmla="*/ 10818637 w 12088748"/>
                  <a:gd name="connsiteY188" fmla="*/ 8039100 h 13444287"/>
                  <a:gd name="connsiteX189" fmla="*/ 10832925 w 12088748"/>
                  <a:gd name="connsiteY189" fmla="*/ 7748588 h 13444287"/>
                  <a:gd name="connsiteX190" fmla="*/ 10923413 w 12088748"/>
                  <a:gd name="connsiteY190" fmla="*/ 7724776 h 13444287"/>
                  <a:gd name="connsiteX191" fmla="*/ 10992469 w 12088748"/>
                  <a:gd name="connsiteY191" fmla="*/ 7553325 h 13444287"/>
                  <a:gd name="connsiteX192" fmla="*/ 10954369 w 12088748"/>
                  <a:gd name="connsiteY192" fmla="*/ 7424739 h 13444287"/>
                  <a:gd name="connsiteX193" fmla="*/ 10859119 w 12088748"/>
                  <a:gd name="connsiteY193" fmla="*/ 7412831 h 13444287"/>
                  <a:gd name="connsiteX194" fmla="*/ 10906743 w 12088748"/>
                  <a:gd name="connsiteY194" fmla="*/ 7293769 h 13444287"/>
                  <a:gd name="connsiteX195" fmla="*/ 10801969 w 12088748"/>
                  <a:gd name="connsiteY195" fmla="*/ 7222332 h 13444287"/>
                  <a:gd name="connsiteX196" fmla="*/ 10761487 w 12088748"/>
                  <a:gd name="connsiteY196" fmla="*/ 6991350 h 13444287"/>
                  <a:gd name="connsiteX197" fmla="*/ 10443987 w 12088748"/>
                  <a:gd name="connsiteY197" fmla="*/ 6953250 h 13444287"/>
                  <a:gd name="connsiteX198" fmla="*/ 10513838 w 12088748"/>
                  <a:gd name="connsiteY198" fmla="*/ 6848476 h 13444287"/>
                  <a:gd name="connsiteX199" fmla="*/ 10637663 w 12088748"/>
                  <a:gd name="connsiteY199" fmla="*/ 6829426 h 13444287"/>
                  <a:gd name="connsiteX200" fmla="*/ 10647187 w 12088748"/>
                  <a:gd name="connsiteY200" fmla="*/ 6743700 h 13444287"/>
                  <a:gd name="connsiteX201" fmla="*/ 10859912 w 12088748"/>
                  <a:gd name="connsiteY201" fmla="*/ 6832600 h 13444287"/>
                  <a:gd name="connsiteX202" fmla="*/ 10875787 w 12088748"/>
                  <a:gd name="connsiteY202" fmla="*/ 6610350 h 13444287"/>
                  <a:gd name="connsiteX203" fmla="*/ 10666237 w 12088748"/>
                  <a:gd name="connsiteY203" fmla="*/ 6705600 h 13444287"/>
                  <a:gd name="connsiteX204" fmla="*/ 10590037 w 12088748"/>
                  <a:gd name="connsiteY204" fmla="*/ 6477000 h 13444287"/>
                  <a:gd name="connsiteX205" fmla="*/ 10361437 w 12088748"/>
                  <a:gd name="connsiteY205" fmla="*/ 6686550 h 13444287"/>
                  <a:gd name="connsiteX206" fmla="*/ 10374138 w 12088748"/>
                  <a:gd name="connsiteY206" fmla="*/ 6521451 h 13444287"/>
                  <a:gd name="connsiteX207" fmla="*/ 10386837 w 12088748"/>
                  <a:gd name="connsiteY207" fmla="*/ 6397625 h 13444287"/>
                  <a:gd name="connsiteX208" fmla="*/ 10331672 w 12088748"/>
                  <a:gd name="connsiteY208" fmla="*/ 6369593 h 13444287"/>
                  <a:gd name="connsiteX209" fmla="*/ 10278888 w 12088748"/>
                  <a:gd name="connsiteY209" fmla="*/ 6384926 h 13444287"/>
                  <a:gd name="connsiteX210" fmla="*/ 10158237 w 12088748"/>
                  <a:gd name="connsiteY210" fmla="*/ 6169025 h 13444287"/>
                  <a:gd name="connsiteX211" fmla="*/ 10323338 w 12088748"/>
                  <a:gd name="connsiteY211" fmla="*/ 6207126 h 13444287"/>
                  <a:gd name="connsiteX212" fmla="*/ 10564638 w 12088748"/>
                  <a:gd name="connsiteY212" fmla="*/ 6207126 h 13444287"/>
                  <a:gd name="connsiteX213" fmla="*/ 10694812 w 12088748"/>
                  <a:gd name="connsiteY213" fmla="*/ 6067425 h 13444287"/>
                  <a:gd name="connsiteX214" fmla="*/ 10593213 w 12088748"/>
                  <a:gd name="connsiteY214" fmla="*/ 5956301 h 13444287"/>
                  <a:gd name="connsiteX215" fmla="*/ 10380487 w 12088748"/>
                  <a:gd name="connsiteY215" fmla="*/ 5908675 h 13444287"/>
                  <a:gd name="connsiteX216" fmla="*/ 10561462 w 12088748"/>
                  <a:gd name="connsiteY216" fmla="*/ 5778500 h 13444287"/>
                  <a:gd name="connsiteX217" fmla="*/ 10507488 w 12088748"/>
                  <a:gd name="connsiteY217" fmla="*/ 5661026 h 13444287"/>
                  <a:gd name="connsiteX218" fmla="*/ 10561463 w 12088748"/>
                  <a:gd name="connsiteY218" fmla="*/ 5540376 h 13444287"/>
                  <a:gd name="connsiteX219" fmla="*/ 10523362 w 12088748"/>
                  <a:gd name="connsiteY219" fmla="*/ 5537200 h 13444287"/>
                  <a:gd name="connsiteX220" fmla="*/ 10488438 w 12088748"/>
                  <a:gd name="connsiteY220" fmla="*/ 5461001 h 13444287"/>
                  <a:gd name="connsiteX221" fmla="*/ 10329687 w 12088748"/>
                  <a:gd name="connsiteY221" fmla="*/ 5308600 h 13444287"/>
                  <a:gd name="connsiteX222" fmla="*/ 10599563 w 12088748"/>
                  <a:gd name="connsiteY222" fmla="*/ 5413376 h 13444287"/>
                  <a:gd name="connsiteX223" fmla="*/ 10742437 w 12088748"/>
                  <a:gd name="connsiteY223" fmla="*/ 5372100 h 13444287"/>
                  <a:gd name="connsiteX224" fmla="*/ 10717038 w 12088748"/>
                  <a:gd name="connsiteY224" fmla="*/ 5619751 h 13444287"/>
                  <a:gd name="connsiteX225" fmla="*/ 10894837 w 12088748"/>
                  <a:gd name="connsiteY225" fmla="*/ 5657850 h 13444287"/>
                  <a:gd name="connsiteX226" fmla="*/ 10951988 w 12088748"/>
                  <a:gd name="connsiteY226" fmla="*/ 5483226 h 13444287"/>
                  <a:gd name="connsiteX227" fmla="*/ 10993262 w 12088748"/>
                  <a:gd name="connsiteY227" fmla="*/ 5254625 h 13444287"/>
                  <a:gd name="connsiteX228" fmla="*/ 10913888 w 12088748"/>
                  <a:gd name="connsiteY228" fmla="*/ 5051426 h 13444287"/>
                  <a:gd name="connsiteX229" fmla="*/ 10856737 w 12088748"/>
                  <a:gd name="connsiteY229" fmla="*/ 4953000 h 13444287"/>
                  <a:gd name="connsiteX230" fmla="*/ 10777363 w 12088748"/>
                  <a:gd name="connsiteY230" fmla="*/ 5070476 h 13444287"/>
                  <a:gd name="connsiteX231" fmla="*/ 10707513 w 12088748"/>
                  <a:gd name="connsiteY231" fmla="*/ 5029201 h 13444287"/>
                  <a:gd name="connsiteX232" fmla="*/ 10675763 w 12088748"/>
                  <a:gd name="connsiteY232" fmla="*/ 5149851 h 13444287"/>
                  <a:gd name="connsiteX233" fmla="*/ 10574162 w 12088748"/>
                  <a:gd name="connsiteY233" fmla="*/ 5153025 h 13444287"/>
                  <a:gd name="connsiteX234" fmla="*/ 10494787 w 12088748"/>
                  <a:gd name="connsiteY234" fmla="*/ 5010150 h 13444287"/>
                  <a:gd name="connsiteX235" fmla="*/ 10456687 w 12088748"/>
                  <a:gd name="connsiteY235" fmla="*/ 4857750 h 13444287"/>
                  <a:gd name="connsiteX236" fmla="*/ 10240787 w 12088748"/>
                  <a:gd name="connsiteY236" fmla="*/ 4860925 h 13444287"/>
                  <a:gd name="connsiteX237" fmla="*/ 10266187 w 12088748"/>
                  <a:gd name="connsiteY237" fmla="*/ 5086350 h 13444287"/>
                  <a:gd name="connsiteX238" fmla="*/ 10228088 w 12088748"/>
                  <a:gd name="connsiteY238" fmla="*/ 4892676 h 13444287"/>
                  <a:gd name="connsiteX239" fmla="*/ 10183637 w 12088748"/>
                  <a:gd name="connsiteY239" fmla="*/ 4905375 h 13444287"/>
                  <a:gd name="connsiteX240" fmla="*/ 10113787 w 12088748"/>
                  <a:gd name="connsiteY240" fmla="*/ 4794250 h 13444287"/>
                  <a:gd name="connsiteX241" fmla="*/ 10018538 w 12088748"/>
                  <a:gd name="connsiteY241" fmla="*/ 4864101 h 13444287"/>
                  <a:gd name="connsiteX242" fmla="*/ 9862962 w 12088748"/>
                  <a:gd name="connsiteY242" fmla="*/ 4991100 h 13444287"/>
                  <a:gd name="connsiteX243" fmla="*/ 10228087 w 12088748"/>
                  <a:gd name="connsiteY243" fmla="*/ 4657725 h 13444287"/>
                  <a:gd name="connsiteX244" fmla="*/ 10372550 w 12088748"/>
                  <a:gd name="connsiteY244" fmla="*/ 4567239 h 13444287"/>
                  <a:gd name="connsiteX245" fmla="*/ 10590037 w 12088748"/>
                  <a:gd name="connsiteY245" fmla="*/ 4514850 h 13444287"/>
                  <a:gd name="connsiteX246" fmla="*/ 10628138 w 12088748"/>
                  <a:gd name="connsiteY246" fmla="*/ 4394201 h 13444287"/>
                  <a:gd name="connsiteX247" fmla="*/ 10799588 w 12088748"/>
                  <a:gd name="connsiteY247" fmla="*/ 4267201 h 13444287"/>
                  <a:gd name="connsiteX248" fmla="*/ 10831337 w 12088748"/>
                  <a:gd name="connsiteY248" fmla="*/ 4013200 h 13444287"/>
                  <a:gd name="connsiteX249" fmla="*/ 10599562 w 12088748"/>
                  <a:gd name="connsiteY249" fmla="*/ 3930650 h 13444287"/>
                  <a:gd name="connsiteX250" fmla="*/ 10282063 w 12088748"/>
                  <a:gd name="connsiteY250" fmla="*/ 3883026 h 13444287"/>
                  <a:gd name="connsiteX251" fmla="*/ 10151887 w 12088748"/>
                  <a:gd name="connsiteY251" fmla="*/ 3943350 h 13444287"/>
                  <a:gd name="connsiteX252" fmla="*/ 10177288 w 12088748"/>
                  <a:gd name="connsiteY252" fmla="*/ 3778251 h 13444287"/>
                  <a:gd name="connsiteX253" fmla="*/ 10126488 w 12088748"/>
                  <a:gd name="connsiteY253" fmla="*/ 3603626 h 13444287"/>
                  <a:gd name="connsiteX254" fmla="*/ 10240787 w 12088748"/>
                  <a:gd name="connsiteY254" fmla="*/ 3641725 h 13444287"/>
                  <a:gd name="connsiteX255" fmla="*/ 10361438 w 12088748"/>
                  <a:gd name="connsiteY255" fmla="*/ 3533776 h 13444287"/>
                  <a:gd name="connsiteX256" fmla="*/ 10551938 w 12088748"/>
                  <a:gd name="connsiteY256" fmla="*/ 3594101 h 13444287"/>
                  <a:gd name="connsiteX257" fmla="*/ 10564638 w 12088748"/>
                  <a:gd name="connsiteY257" fmla="*/ 3409951 h 13444287"/>
                  <a:gd name="connsiteX258" fmla="*/ 10704337 w 12088748"/>
                  <a:gd name="connsiteY258" fmla="*/ 3448050 h 13444287"/>
                  <a:gd name="connsiteX259" fmla="*/ 10818637 w 12088748"/>
                  <a:gd name="connsiteY259" fmla="*/ 3143250 h 13444287"/>
                  <a:gd name="connsiteX260" fmla="*/ 10920238 w 12088748"/>
                  <a:gd name="connsiteY260" fmla="*/ 3232151 h 13444287"/>
                  <a:gd name="connsiteX261" fmla="*/ 11059937 w 12088748"/>
                  <a:gd name="connsiteY261" fmla="*/ 3216275 h 13444287"/>
                  <a:gd name="connsiteX262" fmla="*/ 11094862 w 12088748"/>
                  <a:gd name="connsiteY262" fmla="*/ 3441700 h 13444287"/>
                  <a:gd name="connsiteX263" fmla="*/ 11171063 w 12088748"/>
                  <a:gd name="connsiteY263" fmla="*/ 3184526 h 13444287"/>
                  <a:gd name="connsiteX264" fmla="*/ 11094863 w 12088748"/>
                  <a:gd name="connsiteY264" fmla="*/ 3098801 h 13444287"/>
                  <a:gd name="connsiteX265" fmla="*/ 11180587 w 12088748"/>
                  <a:gd name="connsiteY265" fmla="*/ 2844800 h 13444287"/>
                  <a:gd name="connsiteX266" fmla="*/ 10999613 w 12088748"/>
                  <a:gd name="connsiteY266" fmla="*/ 2921001 h 13444287"/>
                  <a:gd name="connsiteX267" fmla="*/ 10971037 w 12088748"/>
                  <a:gd name="connsiteY267" fmla="*/ 2851150 h 13444287"/>
                  <a:gd name="connsiteX268" fmla="*/ 10780537 w 12088748"/>
                  <a:gd name="connsiteY268" fmla="*/ 2647950 h 13444287"/>
                  <a:gd name="connsiteX269" fmla="*/ 10748788 w 12088748"/>
                  <a:gd name="connsiteY269" fmla="*/ 2463801 h 13444287"/>
                  <a:gd name="connsiteX270" fmla="*/ 10717038 w 12088748"/>
                  <a:gd name="connsiteY270" fmla="*/ 2368551 h 13444287"/>
                  <a:gd name="connsiteX271" fmla="*/ 10818637 w 12088748"/>
                  <a:gd name="connsiteY271" fmla="*/ 2266950 h 13444287"/>
                  <a:gd name="connsiteX272" fmla="*/ 11078988 w 12088748"/>
                  <a:gd name="connsiteY272" fmla="*/ 2032001 h 13444287"/>
                  <a:gd name="connsiteX273" fmla="*/ 11199637 w 12088748"/>
                  <a:gd name="connsiteY273" fmla="*/ 2051050 h 13444287"/>
                  <a:gd name="connsiteX274" fmla="*/ 11269488 w 12088748"/>
                  <a:gd name="connsiteY274" fmla="*/ 1962151 h 13444287"/>
                  <a:gd name="connsiteX275" fmla="*/ 11504437 w 12088748"/>
                  <a:gd name="connsiteY275" fmla="*/ 1854200 h 13444287"/>
                  <a:gd name="connsiteX276" fmla="*/ 11358388 w 12088748"/>
                  <a:gd name="connsiteY276" fmla="*/ 1784351 h 13444287"/>
                  <a:gd name="connsiteX277" fmla="*/ 11275837 w 12088748"/>
                  <a:gd name="connsiteY277" fmla="*/ 1638300 h 13444287"/>
                  <a:gd name="connsiteX278" fmla="*/ 11377437 w 12088748"/>
                  <a:gd name="connsiteY278" fmla="*/ 1212850 h 13444287"/>
                  <a:gd name="connsiteX279" fmla="*/ 11256787 w 12088748"/>
                  <a:gd name="connsiteY279" fmla="*/ 952500 h 13444287"/>
                  <a:gd name="connsiteX280" fmla="*/ 11478244 w 12088748"/>
                  <a:gd name="connsiteY280" fmla="*/ 1288256 h 13444287"/>
                  <a:gd name="connsiteX281" fmla="*/ 11562778 w 12088748"/>
                  <a:gd name="connsiteY281" fmla="*/ 1202281 h 13444287"/>
                  <a:gd name="connsiteX282" fmla="*/ 11655250 w 12088748"/>
                  <a:gd name="connsiteY282" fmla="*/ 1089025 h 13444287"/>
                  <a:gd name="connsiteX283" fmla="*/ 11891787 w 12088748"/>
                  <a:gd name="connsiteY283" fmla="*/ 1409700 h 13444287"/>
                  <a:gd name="connsiteX284" fmla="*/ 11946159 w 12088748"/>
                  <a:gd name="connsiteY284" fmla="*/ 1492793 h 13444287"/>
                  <a:gd name="connsiteX285" fmla="*/ 12088637 w 12088748"/>
                  <a:gd name="connsiteY285" fmla="*/ 1511301 h 13444287"/>
                  <a:gd name="connsiteX286" fmla="*/ 11923537 w 12088748"/>
                  <a:gd name="connsiteY286" fmla="*/ 1066801 h 13444287"/>
                  <a:gd name="connsiteX287" fmla="*/ 11910837 w 12088748"/>
                  <a:gd name="connsiteY287" fmla="*/ 850900 h 13444287"/>
                  <a:gd name="connsiteX288" fmla="*/ 11777487 w 12088748"/>
                  <a:gd name="connsiteY288" fmla="*/ 654050 h 13444287"/>
                  <a:gd name="connsiteX289" fmla="*/ 11752087 w 12088748"/>
                  <a:gd name="connsiteY289" fmla="*/ 381000 h 13444287"/>
                  <a:gd name="connsiteX290" fmla="*/ 11294887 w 12088748"/>
                  <a:gd name="connsiteY290" fmla="*/ 101601 h 13444287"/>
                  <a:gd name="connsiteX291" fmla="*/ 11180587 w 12088748"/>
                  <a:gd name="connsiteY291" fmla="*/ 0 h 13444287"/>
                  <a:gd name="connsiteX292" fmla="*/ 10434065 w 12088748"/>
                  <a:gd name="connsiteY292"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03212 w 12088748"/>
                  <a:gd name="connsiteY4" fmla="*/ 8224837 h 13444287"/>
                  <a:gd name="connsiteX5" fmla="*/ 1671065 w 12088748"/>
                  <a:gd name="connsiteY5" fmla="*/ 8443662 h 13444287"/>
                  <a:gd name="connsiteX6" fmla="*/ 1716309 w 12088748"/>
                  <a:gd name="connsiteY6" fmla="*/ 8586537 h 13444287"/>
                  <a:gd name="connsiteX7" fmla="*/ 1706784 w 12088748"/>
                  <a:gd name="connsiteY7" fmla="*/ 8705600 h 13444287"/>
                  <a:gd name="connsiteX8" fmla="*/ 1788937 w 12088748"/>
                  <a:gd name="connsiteY8" fmla="*/ 8896350 h 13444287"/>
                  <a:gd name="connsiteX9" fmla="*/ 1657969 w 12088748"/>
                  <a:gd name="connsiteY9" fmla="*/ 9346406 h 13444287"/>
                  <a:gd name="connsiteX10" fmla="*/ 1506759 w 12088748"/>
                  <a:gd name="connsiteY10" fmla="*/ 9431881 h 13444287"/>
                  <a:gd name="connsiteX11" fmla="*/ 1463897 w 12088748"/>
                  <a:gd name="connsiteY11" fmla="*/ 9615237 h 13444287"/>
                  <a:gd name="connsiteX12" fmla="*/ 1321022 w 12088748"/>
                  <a:gd name="connsiteY12" fmla="*/ 9681912 h 13444287"/>
                  <a:gd name="connsiteX13" fmla="*/ 1312687 w 12088748"/>
                  <a:gd name="connsiteY13" fmla="*/ 9772650 h 13444287"/>
                  <a:gd name="connsiteX14" fmla="*/ 1237678 w 12088748"/>
                  <a:gd name="connsiteY14" fmla="*/ 9903368 h 13444287"/>
                  <a:gd name="connsiteX15" fmla="*/ 1254347 w 12088748"/>
                  <a:gd name="connsiteY15" fmla="*/ 10084343 h 13444287"/>
                  <a:gd name="connsiteX16" fmla="*/ 1179337 w 12088748"/>
                  <a:gd name="connsiteY16" fmla="*/ 10248900 h 13444287"/>
                  <a:gd name="connsiteX17" fmla="*/ 932878 w 12088748"/>
                  <a:gd name="connsiteY17" fmla="*/ 10286750 h 13444287"/>
                  <a:gd name="connsiteX18" fmla="*/ 817387 w 12088748"/>
                  <a:gd name="connsiteY18" fmla="*/ 10401300 h 13444287"/>
                  <a:gd name="connsiteX19" fmla="*/ 678084 w 12088748"/>
                  <a:gd name="connsiteY19" fmla="*/ 10412956 h 13444287"/>
                  <a:gd name="connsiteX20" fmla="*/ 585215 w 12088748"/>
                  <a:gd name="connsiteY20" fmla="*/ 10477250 h 13444287"/>
                  <a:gd name="connsiteX21" fmla="*/ 497109 w 12088748"/>
                  <a:gd name="connsiteY21" fmla="*/ 10436768 h 13444287"/>
                  <a:gd name="connsiteX22" fmla="*/ 399478 w 12088748"/>
                  <a:gd name="connsiteY22" fmla="*/ 10443912 h 13444287"/>
                  <a:gd name="connsiteX23" fmla="*/ 301847 w 12088748"/>
                  <a:gd name="connsiteY23" fmla="*/ 10415337 h 13444287"/>
                  <a:gd name="connsiteX24" fmla="*/ 238743 w 12088748"/>
                  <a:gd name="connsiteY24" fmla="*/ 10467975 h 13444287"/>
                  <a:gd name="connsiteX25" fmla="*/ 17287 w 12088748"/>
                  <a:gd name="connsiteY25" fmla="*/ 10363200 h 13444287"/>
                  <a:gd name="connsiteX26" fmla="*/ 78009 w 12088748"/>
                  <a:gd name="connsiteY26" fmla="*/ 10541543 h 13444287"/>
                  <a:gd name="connsiteX27" fmla="*/ 11334 w 12088748"/>
                  <a:gd name="connsiteY27" fmla="*/ 10720137 h 13444287"/>
                  <a:gd name="connsiteX28" fmla="*/ 112537 w 12088748"/>
                  <a:gd name="connsiteY28" fmla="*/ 10989469 h 13444287"/>
                  <a:gd name="connsiteX29" fmla="*/ 8953 w 12088748"/>
                  <a:gd name="connsiteY29" fmla="*/ 11167812 h 13444287"/>
                  <a:gd name="connsiteX30" fmla="*/ 17287 w 12088748"/>
                  <a:gd name="connsiteY30" fmla="*/ 11353800 h 13444287"/>
                  <a:gd name="connsiteX31" fmla="*/ 158972 w 12088748"/>
                  <a:gd name="connsiteY31" fmla="*/ 11403556 h 13444287"/>
                  <a:gd name="connsiteX32" fmla="*/ 455437 w 12088748"/>
                  <a:gd name="connsiteY32" fmla="*/ 11430000 h 13444287"/>
                  <a:gd name="connsiteX33" fmla="*/ 623315 w 12088748"/>
                  <a:gd name="connsiteY33" fmla="*/ 11477375 h 13444287"/>
                  <a:gd name="connsiteX34" fmla="*/ 737615 w 12088748"/>
                  <a:gd name="connsiteY34" fmla="*/ 11422606 h 13444287"/>
                  <a:gd name="connsiteX35" fmla="*/ 912637 w 12088748"/>
                  <a:gd name="connsiteY35" fmla="*/ 11468100 h 13444287"/>
                  <a:gd name="connsiteX36" fmla="*/ 1078134 w 12088748"/>
                  <a:gd name="connsiteY36" fmla="*/ 11346406 h 13444287"/>
                  <a:gd name="connsiteX37" fmla="*/ 1155524 w 12088748"/>
                  <a:gd name="connsiteY37" fmla="*/ 11403807 h 13444287"/>
                  <a:gd name="connsiteX38" fmla="*/ 1294828 w 12088748"/>
                  <a:gd name="connsiteY38" fmla="*/ 11429750 h 13444287"/>
                  <a:gd name="connsiteX39" fmla="*/ 1466278 w 12088748"/>
                  <a:gd name="connsiteY39" fmla="*/ 11441656 h 13444287"/>
                  <a:gd name="connsiteX40" fmla="*/ 1552003 w 12088748"/>
                  <a:gd name="connsiteY40" fmla="*/ 11505950 h 13444287"/>
                  <a:gd name="connsiteX41" fmla="*/ 1652015 w 12088748"/>
                  <a:gd name="connsiteY41" fmla="*/ 11513093 h 13444287"/>
                  <a:gd name="connsiteX42" fmla="*/ 1731787 w 12088748"/>
                  <a:gd name="connsiteY42" fmla="*/ 11525250 h 13444287"/>
                  <a:gd name="connsiteX43" fmla="*/ 1659159 w 12088748"/>
                  <a:gd name="connsiteY43" fmla="*/ 11670256 h 13444287"/>
                  <a:gd name="connsiteX44" fmla="*/ 1693687 w 12088748"/>
                  <a:gd name="connsiteY44" fmla="*/ 11925300 h 13444287"/>
                  <a:gd name="connsiteX45" fmla="*/ 1871090 w 12088748"/>
                  <a:gd name="connsiteY45" fmla="*/ 12063162 h 13444287"/>
                  <a:gd name="connsiteX46" fmla="*/ 1993724 w 12088748"/>
                  <a:gd name="connsiteY46" fmla="*/ 11989594 h 13444287"/>
                  <a:gd name="connsiteX47" fmla="*/ 2066353 w 12088748"/>
                  <a:gd name="connsiteY47" fmla="*/ 12036968 h 13444287"/>
                  <a:gd name="connsiteX48" fmla="*/ 2142553 w 12088748"/>
                  <a:gd name="connsiteY48" fmla="*/ 11967912 h 13444287"/>
                  <a:gd name="connsiteX49" fmla="*/ 2242565 w 12088748"/>
                  <a:gd name="connsiteY49" fmla="*/ 11991725 h 13444287"/>
                  <a:gd name="connsiteX50" fmla="*/ 2473547 w 12088748"/>
                  <a:gd name="connsiteY50" fmla="*/ 11941718 h 13444287"/>
                  <a:gd name="connsiteX51" fmla="*/ 2524743 w 12088748"/>
                  <a:gd name="connsiteY51" fmla="*/ 11832431 h 13444287"/>
                  <a:gd name="connsiteX52" fmla="*/ 2893837 w 12088748"/>
                  <a:gd name="connsiteY52" fmla="*/ 11963400 h 13444287"/>
                  <a:gd name="connsiteX53" fmla="*/ 2983134 w 12088748"/>
                  <a:gd name="connsiteY53" fmla="*/ 11951243 h 13444287"/>
                  <a:gd name="connsiteX54" fmla="*/ 3084337 w 12088748"/>
                  <a:gd name="connsiteY54" fmla="*/ 12115800 h 13444287"/>
                  <a:gd name="connsiteX55" fmla="*/ 3323653 w 12088748"/>
                  <a:gd name="connsiteY55" fmla="*/ 12060781 h 13444287"/>
                  <a:gd name="connsiteX56" fmla="*/ 3433190 w 12088748"/>
                  <a:gd name="connsiteY56" fmla="*/ 12129837 h 13444287"/>
                  <a:gd name="connsiteX57" fmla="*/ 3586781 w 12088748"/>
                  <a:gd name="connsiteY57" fmla="*/ 12199144 h 13444287"/>
                  <a:gd name="connsiteX58" fmla="*/ 3522487 w 12088748"/>
                  <a:gd name="connsiteY58" fmla="*/ 12320588 h 13444287"/>
                  <a:gd name="connsiteX59" fmla="*/ 3607022 w 12088748"/>
                  <a:gd name="connsiteY59" fmla="*/ 12525125 h 13444287"/>
                  <a:gd name="connsiteX60" fmla="*/ 3560587 w 12088748"/>
                  <a:gd name="connsiteY60" fmla="*/ 12706350 h 13444287"/>
                  <a:gd name="connsiteX61" fmla="*/ 3545109 w 12088748"/>
                  <a:gd name="connsiteY61" fmla="*/ 12920412 h 13444287"/>
                  <a:gd name="connsiteX62" fmla="*/ 3636787 w 12088748"/>
                  <a:gd name="connsiteY62" fmla="*/ 13144500 h 13444287"/>
                  <a:gd name="connsiteX63" fmla="*/ 3922537 w 12088748"/>
                  <a:gd name="connsiteY63" fmla="*/ 13373100 h 13444287"/>
                  <a:gd name="connsiteX64" fmla="*/ 4514278 w 12088748"/>
                  <a:gd name="connsiteY64" fmla="*/ 13444287 h 13444287"/>
                  <a:gd name="connsiteX65" fmla="*/ 4549996 w 12088748"/>
                  <a:gd name="connsiteY65" fmla="*/ 13375230 h 13444287"/>
                  <a:gd name="connsiteX66" fmla="*/ 4208287 w 12088748"/>
                  <a:gd name="connsiteY66" fmla="*/ 13087350 h 13444287"/>
                  <a:gd name="connsiteX67" fmla="*/ 4635722 w 12088748"/>
                  <a:gd name="connsiteY67" fmla="*/ 13201400 h 13444287"/>
                  <a:gd name="connsiteX68" fmla="*/ 4951237 w 12088748"/>
                  <a:gd name="connsiteY68" fmla="*/ 13201650 h 13444287"/>
                  <a:gd name="connsiteX69" fmla="*/ 5052440 w 12088748"/>
                  <a:gd name="connsiteY69" fmla="*/ 12991850 h 13444287"/>
                  <a:gd name="connsiteX70" fmla="*/ 5011959 w 12088748"/>
                  <a:gd name="connsiteY70" fmla="*/ 12918031 h 13444287"/>
                  <a:gd name="connsiteX71" fmla="*/ 5008387 w 12088748"/>
                  <a:gd name="connsiteY71" fmla="*/ 12611100 h 13444287"/>
                  <a:gd name="connsiteX72" fmla="*/ 5084587 w 12088748"/>
                  <a:gd name="connsiteY72" fmla="*/ 12496800 h 13444287"/>
                  <a:gd name="connsiteX73" fmla="*/ 5046487 w 12088748"/>
                  <a:gd name="connsiteY73" fmla="*/ 12158663 h 13444287"/>
                  <a:gd name="connsiteX74" fmla="*/ 5375100 w 12088748"/>
                  <a:gd name="connsiteY74" fmla="*/ 12030075 h 13444287"/>
                  <a:gd name="connsiteX75" fmla="*/ 5656087 w 12088748"/>
                  <a:gd name="connsiteY75" fmla="*/ 12113420 h 13444287"/>
                  <a:gd name="connsiteX76" fmla="*/ 5541787 w 12088748"/>
                  <a:gd name="connsiteY76" fmla="*/ 11182350 h 13444287"/>
                  <a:gd name="connsiteX77" fmla="*/ 5602510 w 12088748"/>
                  <a:gd name="connsiteY77" fmla="*/ 10655843 h 13444287"/>
                  <a:gd name="connsiteX78" fmla="*/ 5485827 w 12088748"/>
                  <a:gd name="connsiteY78" fmla="*/ 10596312 h 13444287"/>
                  <a:gd name="connsiteX79" fmla="*/ 5602509 w 12088748"/>
                  <a:gd name="connsiteY79" fmla="*/ 10634413 h 13444287"/>
                  <a:gd name="connsiteX80" fmla="*/ 5628703 w 12088748"/>
                  <a:gd name="connsiteY80" fmla="*/ 10093868 h 13444287"/>
                  <a:gd name="connsiteX81" fmla="*/ 5715618 w 12088748"/>
                  <a:gd name="connsiteY81" fmla="*/ 9708356 h 13444287"/>
                  <a:gd name="connsiteX82" fmla="*/ 5847778 w 12088748"/>
                  <a:gd name="connsiteY82" fmla="*/ 9341393 h 13444287"/>
                  <a:gd name="connsiteX83" fmla="*/ 5938265 w 12088748"/>
                  <a:gd name="connsiteY83" fmla="*/ 9129462 h 13444287"/>
                  <a:gd name="connsiteX84" fmla="*/ 5776340 w 12088748"/>
                  <a:gd name="connsiteY84" fmla="*/ 9262812 h 13444287"/>
                  <a:gd name="connsiteX85" fmla="*/ 5940647 w 12088748"/>
                  <a:gd name="connsiteY85" fmla="*/ 9069931 h 13444287"/>
                  <a:gd name="connsiteX86" fmla="*/ 5972794 w 12088748"/>
                  <a:gd name="connsiteY86" fmla="*/ 8889207 h 13444287"/>
                  <a:gd name="connsiteX87" fmla="*/ 5976365 w 12088748"/>
                  <a:gd name="connsiteY87" fmla="*/ 9019924 h 13444287"/>
                  <a:gd name="connsiteX88" fmla="*/ 6458567 w 12088748"/>
                  <a:gd name="connsiteY88" fmla="*/ 8134350 h 13444287"/>
                  <a:gd name="connsiteX89" fmla="*/ 6221634 w 12088748"/>
                  <a:gd name="connsiteY89" fmla="*/ 8034088 h 13444287"/>
                  <a:gd name="connsiteX90" fmla="*/ 6443090 w 12088748"/>
                  <a:gd name="connsiteY90" fmla="*/ 8043612 h 13444287"/>
                  <a:gd name="connsiteX91" fmla="*/ 6713363 w 12088748"/>
                  <a:gd name="connsiteY91" fmla="*/ 8007893 h 13444287"/>
                  <a:gd name="connsiteX92" fmla="*/ 6872907 w 12088748"/>
                  <a:gd name="connsiteY92" fmla="*/ 7965031 h 13444287"/>
                  <a:gd name="connsiteX93" fmla="*/ 6802659 w 12088748"/>
                  <a:gd name="connsiteY93" fmla="*/ 7905500 h 13444287"/>
                  <a:gd name="connsiteX94" fmla="*/ 6894339 w 12088748"/>
                  <a:gd name="connsiteY94" fmla="*/ 7779544 h 13444287"/>
                  <a:gd name="connsiteX95" fmla="*/ 6997921 w 12088748"/>
                  <a:gd name="connsiteY95" fmla="*/ 7800725 h 13444287"/>
                  <a:gd name="connsiteX96" fmla="*/ 7034832 w 12088748"/>
                  <a:gd name="connsiteY96" fmla="*/ 7726908 h 13444287"/>
                  <a:gd name="connsiteX97" fmla="*/ 6961013 w 12088748"/>
                  <a:gd name="connsiteY97" fmla="*/ 7626893 h 13444287"/>
                  <a:gd name="connsiteX98" fmla="*/ 6927676 w 12088748"/>
                  <a:gd name="connsiteY98" fmla="*/ 7529262 h 13444287"/>
                  <a:gd name="connsiteX99" fmla="*/ 6837187 w 12088748"/>
                  <a:gd name="connsiteY99" fmla="*/ 7524750 h 13444287"/>
                  <a:gd name="connsiteX100" fmla="*/ 6763369 w 12088748"/>
                  <a:gd name="connsiteY100" fmla="*/ 7607843 h 13444287"/>
                  <a:gd name="connsiteX101" fmla="*/ 6627637 w 12088748"/>
                  <a:gd name="connsiteY101" fmla="*/ 7620000 h 13444287"/>
                  <a:gd name="connsiteX102" fmla="*/ 6687169 w 12088748"/>
                  <a:gd name="connsiteY102" fmla="*/ 7550693 h 13444287"/>
                  <a:gd name="connsiteX103" fmla="*/ 6699076 w 12088748"/>
                  <a:gd name="connsiteY103" fmla="*/ 7462587 h 13444287"/>
                  <a:gd name="connsiteX104" fmla="*/ 6720506 w 12088748"/>
                  <a:gd name="connsiteY104" fmla="*/ 7400674 h 13444287"/>
                  <a:gd name="connsiteX105" fmla="*/ 6684787 w 12088748"/>
                  <a:gd name="connsiteY105" fmla="*/ 7334250 h 13444287"/>
                  <a:gd name="connsiteX106" fmla="*/ 6620494 w 12088748"/>
                  <a:gd name="connsiteY106" fmla="*/ 7364956 h 13444287"/>
                  <a:gd name="connsiteX107" fmla="*/ 6618112 w 12088748"/>
                  <a:gd name="connsiteY107" fmla="*/ 7284244 h 13444287"/>
                  <a:gd name="connsiteX108" fmla="*/ 6837188 w 12088748"/>
                  <a:gd name="connsiteY108" fmla="*/ 7176837 h 13444287"/>
                  <a:gd name="connsiteX109" fmla="*/ 6801469 w 12088748"/>
                  <a:gd name="connsiteY109" fmla="*/ 7022056 h 13444287"/>
                  <a:gd name="connsiteX110" fmla="*/ 6877669 w 12088748"/>
                  <a:gd name="connsiteY110" fmla="*/ 7005387 h 13444287"/>
                  <a:gd name="connsiteX111" fmla="*/ 6856237 w 12088748"/>
                  <a:gd name="connsiteY111" fmla="*/ 6915150 h 13444287"/>
                  <a:gd name="connsiteX112" fmla="*/ 6961013 w 12088748"/>
                  <a:gd name="connsiteY112" fmla="*/ 6917281 h 13444287"/>
                  <a:gd name="connsiteX113" fmla="*/ 7003876 w 12088748"/>
                  <a:gd name="connsiteY113" fmla="*/ 6836318 h 13444287"/>
                  <a:gd name="connsiteX114" fmla="*/ 7106269 w 12088748"/>
                  <a:gd name="connsiteY114" fmla="*/ 6869656 h 13444287"/>
                  <a:gd name="connsiteX115" fmla="*/ 7180088 w 12088748"/>
                  <a:gd name="connsiteY115" fmla="*/ 6972050 h 13444287"/>
                  <a:gd name="connsiteX116" fmla="*/ 7246763 w 12088748"/>
                  <a:gd name="connsiteY116" fmla="*/ 6912518 h 13444287"/>
                  <a:gd name="connsiteX117" fmla="*/ 7187232 w 12088748"/>
                  <a:gd name="connsiteY117" fmla="*/ 6776787 h 13444287"/>
                  <a:gd name="connsiteX118" fmla="*/ 7244381 w 12088748"/>
                  <a:gd name="connsiteY118" fmla="*/ 6829424 h 13444287"/>
                  <a:gd name="connsiteX119" fmla="*/ 7361063 w 12088748"/>
                  <a:gd name="connsiteY119" fmla="*/ 6867275 h 13444287"/>
                  <a:gd name="connsiteX120" fmla="*/ 7434882 w 12088748"/>
                  <a:gd name="connsiteY120" fmla="*/ 6938964 h 13444287"/>
                  <a:gd name="connsiteX121" fmla="*/ 7403926 w 12088748"/>
                  <a:gd name="connsiteY121" fmla="*/ 7077076 h 13444287"/>
                  <a:gd name="connsiteX122" fmla="*/ 7475363 w 12088748"/>
                  <a:gd name="connsiteY122" fmla="*/ 7041357 h 13444287"/>
                  <a:gd name="connsiteX123" fmla="*/ 7465837 w 12088748"/>
                  <a:gd name="connsiteY123" fmla="*/ 7010400 h 13444287"/>
                  <a:gd name="connsiteX124" fmla="*/ 7542038 w 12088748"/>
                  <a:gd name="connsiteY124" fmla="*/ 7096126 h 13444287"/>
                  <a:gd name="connsiteX125" fmla="*/ 7477744 w 12088748"/>
                  <a:gd name="connsiteY125" fmla="*/ 7177089 h 13444287"/>
                  <a:gd name="connsiteX126" fmla="*/ 7542037 w 12088748"/>
                  <a:gd name="connsiteY126" fmla="*/ 7258050 h 13444287"/>
                  <a:gd name="connsiteX127" fmla="*/ 7468219 w 12088748"/>
                  <a:gd name="connsiteY127" fmla="*/ 7277101 h 13444287"/>
                  <a:gd name="connsiteX128" fmla="*/ 7375351 w 12088748"/>
                  <a:gd name="connsiteY128" fmla="*/ 7229476 h 13444287"/>
                  <a:gd name="connsiteX129" fmla="*/ 7327726 w 12088748"/>
                  <a:gd name="connsiteY129" fmla="*/ 7339014 h 13444287"/>
                  <a:gd name="connsiteX130" fmla="*/ 7403926 w 12088748"/>
                  <a:gd name="connsiteY130" fmla="*/ 7358064 h 13444287"/>
                  <a:gd name="connsiteX131" fmla="*/ 7458694 w 12088748"/>
                  <a:gd name="connsiteY131" fmla="*/ 7417595 h 13444287"/>
                  <a:gd name="connsiteX132" fmla="*/ 7484888 w 12088748"/>
                  <a:gd name="connsiteY132" fmla="*/ 7448300 h 13444287"/>
                  <a:gd name="connsiteX133" fmla="*/ 7505128 w 12088748"/>
                  <a:gd name="connsiteY133" fmla="*/ 7400673 h 13444287"/>
                  <a:gd name="connsiteX134" fmla="*/ 7563469 w 12088748"/>
                  <a:gd name="connsiteY134" fmla="*/ 7462839 h 13444287"/>
                  <a:gd name="connsiteX135" fmla="*/ 7656338 w 12088748"/>
                  <a:gd name="connsiteY135" fmla="*/ 7548564 h 13444287"/>
                  <a:gd name="connsiteX136" fmla="*/ 7656338 w 12088748"/>
                  <a:gd name="connsiteY136" fmla="*/ 7443789 h 13444287"/>
                  <a:gd name="connsiteX137" fmla="*/ 7830168 w 12088748"/>
                  <a:gd name="connsiteY137" fmla="*/ 7539038 h 13444287"/>
                  <a:gd name="connsiteX138" fmla="*/ 7723013 w 12088748"/>
                  <a:gd name="connsiteY138" fmla="*/ 7303295 h 13444287"/>
                  <a:gd name="connsiteX139" fmla="*/ 7725394 w 12088748"/>
                  <a:gd name="connsiteY139" fmla="*/ 7167564 h 13444287"/>
                  <a:gd name="connsiteX140" fmla="*/ 7630144 w 12088748"/>
                  <a:gd name="connsiteY140" fmla="*/ 7138989 h 13444287"/>
                  <a:gd name="connsiteX141" fmla="*/ 7694437 w 12088748"/>
                  <a:gd name="connsiteY141" fmla="*/ 6972300 h 13444287"/>
                  <a:gd name="connsiteX142" fmla="*/ 8392144 w 12088748"/>
                  <a:gd name="connsiteY142" fmla="*/ 6586539 h 13444287"/>
                  <a:gd name="connsiteX143" fmla="*/ 8720757 w 12088748"/>
                  <a:gd name="connsiteY143" fmla="*/ 6524626 h 13444287"/>
                  <a:gd name="connsiteX144" fmla="*/ 8739807 w 12088748"/>
                  <a:gd name="connsiteY144" fmla="*/ 6629401 h 13444287"/>
                  <a:gd name="connsiteX145" fmla="*/ 8813626 w 12088748"/>
                  <a:gd name="connsiteY145" fmla="*/ 6634164 h 13444287"/>
                  <a:gd name="connsiteX146" fmla="*/ 8789812 w 12088748"/>
                  <a:gd name="connsiteY146" fmla="*/ 6481762 h 13444287"/>
                  <a:gd name="connsiteX147" fmla="*/ 9332737 w 12088748"/>
                  <a:gd name="connsiteY147" fmla="*/ 6477000 h 13444287"/>
                  <a:gd name="connsiteX148" fmla="*/ 9520856 w 12088748"/>
                  <a:gd name="connsiteY148" fmla="*/ 6426993 h 13444287"/>
                  <a:gd name="connsiteX149" fmla="*/ 9647062 w 12088748"/>
                  <a:gd name="connsiteY149" fmla="*/ 6231731 h 13444287"/>
                  <a:gd name="connsiteX150" fmla="*/ 9923287 w 12088748"/>
                  <a:gd name="connsiteY150" fmla="*/ 6267450 h 13444287"/>
                  <a:gd name="connsiteX151" fmla="*/ 9887569 w 12088748"/>
                  <a:gd name="connsiteY151" fmla="*/ 6353176 h 13444287"/>
                  <a:gd name="connsiteX152" fmla="*/ 9744694 w 12088748"/>
                  <a:gd name="connsiteY152" fmla="*/ 6367464 h 13444287"/>
                  <a:gd name="connsiteX153" fmla="*/ 9813749 w 12088748"/>
                  <a:gd name="connsiteY153" fmla="*/ 6422231 h 13444287"/>
                  <a:gd name="connsiteX154" fmla="*/ 9682782 w 12088748"/>
                  <a:gd name="connsiteY154" fmla="*/ 6450807 h 13444287"/>
                  <a:gd name="connsiteX155" fmla="*/ 9556576 w 12088748"/>
                  <a:gd name="connsiteY155" fmla="*/ 6441282 h 13444287"/>
                  <a:gd name="connsiteX156" fmla="*/ 9470850 w 12088748"/>
                  <a:gd name="connsiteY156" fmla="*/ 6477000 h 13444287"/>
                  <a:gd name="connsiteX157" fmla="*/ 9439894 w 12088748"/>
                  <a:gd name="connsiteY157" fmla="*/ 6781801 h 13444287"/>
                  <a:gd name="connsiteX158" fmla="*/ 9601819 w 12088748"/>
                  <a:gd name="connsiteY158" fmla="*/ 6815138 h 13444287"/>
                  <a:gd name="connsiteX159" fmla="*/ 9808987 w 12088748"/>
                  <a:gd name="connsiteY159" fmla="*/ 6629400 h 13444287"/>
                  <a:gd name="connsiteX160" fmla="*/ 9847088 w 12088748"/>
                  <a:gd name="connsiteY160" fmla="*/ 6727032 h 13444287"/>
                  <a:gd name="connsiteX161" fmla="*/ 9994726 w 12088748"/>
                  <a:gd name="connsiteY161" fmla="*/ 6650832 h 13444287"/>
                  <a:gd name="connsiteX162" fmla="*/ 9894713 w 12088748"/>
                  <a:gd name="connsiteY162" fmla="*/ 6888958 h 13444287"/>
                  <a:gd name="connsiteX163" fmla="*/ 10037588 w 12088748"/>
                  <a:gd name="connsiteY163" fmla="*/ 6831807 h 13444287"/>
                  <a:gd name="connsiteX164" fmla="*/ 10004251 w 12088748"/>
                  <a:gd name="connsiteY164" fmla="*/ 6919914 h 13444287"/>
                  <a:gd name="connsiteX165" fmla="*/ 10235232 w 12088748"/>
                  <a:gd name="connsiteY165" fmla="*/ 6917532 h 13444287"/>
                  <a:gd name="connsiteX166" fmla="*/ 10075687 w 12088748"/>
                  <a:gd name="connsiteY166" fmla="*/ 6972300 h 13444287"/>
                  <a:gd name="connsiteX167" fmla="*/ 9966151 w 12088748"/>
                  <a:gd name="connsiteY167" fmla="*/ 7029451 h 13444287"/>
                  <a:gd name="connsiteX168" fmla="*/ 9847088 w 12088748"/>
                  <a:gd name="connsiteY168" fmla="*/ 7143751 h 13444287"/>
                  <a:gd name="connsiteX169" fmla="*/ 9882806 w 12088748"/>
                  <a:gd name="connsiteY169" fmla="*/ 7203281 h 13444287"/>
                  <a:gd name="connsiteX170" fmla="*/ 9925669 w 12088748"/>
                  <a:gd name="connsiteY170" fmla="*/ 7253289 h 13444287"/>
                  <a:gd name="connsiteX171" fmla="*/ 10004251 w 12088748"/>
                  <a:gd name="connsiteY171" fmla="*/ 7219951 h 13444287"/>
                  <a:gd name="connsiteX172" fmla="*/ 10016156 w 12088748"/>
                  <a:gd name="connsiteY172" fmla="*/ 7281862 h 13444287"/>
                  <a:gd name="connsiteX173" fmla="*/ 10130457 w 12088748"/>
                  <a:gd name="connsiteY173" fmla="*/ 7143751 h 13444287"/>
                  <a:gd name="connsiteX174" fmla="*/ 10166176 w 12088748"/>
                  <a:gd name="connsiteY174" fmla="*/ 7289007 h 13444287"/>
                  <a:gd name="connsiteX175" fmla="*/ 10261426 w 12088748"/>
                  <a:gd name="connsiteY175" fmla="*/ 7172326 h 13444287"/>
                  <a:gd name="connsiteX176" fmla="*/ 10287619 w 12088748"/>
                  <a:gd name="connsiteY176" fmla="*/ 7334250 h 13444287"/>
                  <a:gd name="connsiteX177" fmla="*/ 10361437 w 12088748"/>
                  <a:gd name="connsiteY177" fmla="*/ 7410450 h 13444287"/>
                  <a:gd name="connsiteX178" fmla="*/ 10151887 w 12088748"/>
                  <a:gd name="connsiteY178" fmla="*/ 7524750 h 13444287"/>
                  <a:gd name="connsiteX179" fmla="*/ 10304288 w 12088748"/>
                  <a:gd name="connsiteY179" fmla="*/ 7674770 h 13444287"/>
                  <a:gd name="connsiteX180" fmla="*/ 10335244 w 12088748"/>
                  <a:gd name="connsiteY180" fmla="*/ 7577139 h 13444287"/>
                  <a:gd name="connsiteX181" fmla="*/ 10406680 w 12088748"/>
                  <a:gd name="connsiteY181" fmla="*/ 7665244 h 13444287"/>
                  <a:gd name="connsiteX182" fmla="*/ 10528126 w 12088748"/>
                  <a:gd name="connsiteY182" fmla="*/ 7624764 h 13444287"/>
                  <a:gd name="connsiteX183" fmla="*/ 10532887 w 12088748"/>
                  <a:gd name="connsiteY183" fmla="*/ 7710488 h 13444287"/>
                  <a:gd name="connsiteX184" fmla="*/ 10530506 w 12088748"/>
                  <a:gd name="connsiteY184" fmla="*/ 7808118 h 13444287"/>
                  <a:gd name="connsiteX185" fmla="*/ 10640043 w 12088748"/>
                  <a:gd name="connsiteY185" fmla="*/ 7770019 h 13444287"/>
                  <a:gd name="connsiteX186" fmla="*/ 10680526 w 12088748"/>
                  <a:gd name="connsiteY186" fmla="*/ 8008145 h 13444287"/>
                  <a:gd name="connsiteX187" fmla="*/ 10818637 w 12088748"/>
                  <a:gd name="connsiteY187" fmla="*/ 8039100 h 13444287"/>
                  <a:gd name="connsiteX188" fmla="*/ 10832925 w 12088748"/>
                  <a:gd name="connsiteY188" fmla="*/ 7748588 h 13444287"/>
                  <a:gd name="connsiteX189" fmla="*/ 10923413 w 12088748"/>
                  <a:gd name="connsiteY189" fmla="*/ 7724776 h 13444287"/>
                  <a:gd name="connsiteX190" fmla="*/ 10992469 w 12088748"/>
                  <a:gd name="connsiteY190" fmla="*/ 7553325 h 13444287"/>
                  <a:gd name="connsiteX191" fmla="*/ 10954369 w 12088748"/>
                  <a:gd name="connsiteY191" fmla="*/ 7424739 h 13444287"/>
                  <a:gd name="connsiteX192" fmla="*/ 10859119 w 12088748"/>
                  <a:gd name="connsiteY192" fmla="*/ 7412831 h 13444287"/>
                  <a:gd name="connsiteX193" fmla="*/ 10906743 w 12088748"/>
                  <a:gd name="connsiteY193" fmla="*/ 7293769 h 13444287"/>
                  <a:gd name="connsiteX194" fmla="*/ 10801969 w 12088748"/>
                  <a:gd name="connsiteY194" fmla="*/ 7222332 h 13444287"/>
                  <a:gd name="connsiteX195" fmla="*/ 10761487 w 12088748"/>
                  <a:gd name="connsiteY195" fmla="*/ 6991350 h 13444287"/>
                  <a:gd name="connsiteX196" fmla="*/ 10443987 w 12088748"/>
                  <a:gd name="connsiteY196" fmla="*/ 6953250 h 13444287"/>
                  <a:gd name="connsiteX197" fmla="*/ 10513838 w 12088748"/>
                  <a:gd name="connsiteY197" fmla="*/ 6848476 h 13444287"/>
                  <a:gd name="connsiteX198" fmla="*/ 10637663 w 12088748"/>
                  <a:gd name="connsiteY198" fmla="*/ 6829426 h 13444287"/>
                  <a:gd name="connsiteX199" fmla="*/ 10647187 w 12088748"/>
                  <a:gd name="connsiteY199" fmla="*/ 6743700 h 13444287"/>
                  <a:gd name="connsiteX200" fmla="*/ 10859912 w 12088748"/>
                  <a:gd name="connsiteY200" fmla="*/ 6832600 h 13444287"/>
                  <a:gd name="connsiteX201" fmla="*/ 10875787 w 12088748"/>
                  <a:gd name="connsiteY201" fmla="*/ 6610350 h 13444287"/>
                  <a:gd name="connsiteX202" fmla="*/ 10666237 w 12088748"/>
                  <a:gd name="connsiteY202" fmla="*/ 6705600 h 13444287"/>
                  <a:gd name="connsiteX203" fmla="*/ 10590037 w 12088748"/>
                  <a:gd name="connsiteY203" fmla="*/ 6477000 h 13444287"/>
                  <a:gd name="connsiteX204" fmla="*/ 10361437 w 12088748"/>
                  <a:gd name="connsiteY204" fmla="*/ 6686550 h 13444287"/>
                  <a:gd name="connsiteX205" fmla="*/ 10374138 w 12088748"/>
                  <a:gd name="connsiteY205" fmla="*/ 6521451 h 13444287"/>
                  <a:gd name="connsiteX206" fmla="*/ 10386837 w 12088748"/>
                  <a:gd name="connsiteY206" fmla="*/ 6397625 h 13444287"/>
                  <a:gd name="connsiteX207" fmla="*/ 10331672 w 12088748"/>
                  <a:gd name="connsiteY207" fmla="*/ 6369593 h 13444287"/>
                  <a:gd name="connsiteX208" fmla="*/ 10278888 w 12088748"/>
                  <a:gd name="connsiteY208" fmla="*/ 6384926 h 13444287"/>
                  <a:gd name="connsiteX209" fmla="*/ 10158237 w 12088748"/>
                  <a:gd name="connsiteY209" fmla="*/ 6169025 h 13444287"/>
                  <a:gd name="connsiteX210" fmla="*/ 10323338 w 12088748"/>
                  <a:gd name="connsiteY210" fmla="*/ 6207126 h 13444287"/>
                  <a:gd name="connsiteX211" fmla="*/ 10564638 w 12088748"/>
                  <a:gd name="connsiteY211" fmla="*/ 6207126 h 13444287"/>
                  <a:gd name="connsiteX212" fmla="*/ 10694812 w 12088748"/>
                  <a:gd name="connsiteY212" fmla="*/ 6067425 h 13444287"/>
                  <a:gd name="connsiteX213" fmla="*/ 10593213 w 12088748"/>
                  <a:gd name="connsiteY213" fmla="*/ 5956301 h 13444287"/>
                  <a:gd name="connsiteX214" fmla="*/ 10380487 w 12088748"/>
                  <a:gd name="connsiteY214" fmla="*/ 5908675 h 13444287"/>
                  <a:gd name="connsiteX215" fmla="*/ 10561462 w 12088748"/>
                  <a:gd name="connsiteY215" fmla="*/ 5778500 h 13444287"/>
                  <a:gd name="connsiteX216" fmla="*/ 10507488 w 12088748"/>
                  <a:gd name="connsiteY216" fmla="*/ 5661026 h 13444287"/>
                  <a:gd name="connsiteX217" fmla="*/ 10561463 w 12088748"/>
                  <a:gd name="connsiteY217" fmla="*/ 5540376 h 13444287"/>
                  <a:gd name="connsiteX218" fmla="*/ 10523362 w 12088748"/>
                  <a:gd name="connsiteY218" fmla="*/ 5537200 h 13444287"/>
                  <a:gd name="connsiteX219" fmla="*/ 10488438 w 12088748"/>
                  <a:gd name="connsiteY219" fmla="*/ 5461001 h 13444287"/>
                  <a:gd name="connsiteX220" fmla="*/ 10329687 w 12088748"/>
                  <a:gd name="connsiteY220" fmla="*/ 5308600 h 13444287"/>
                  <a:gd name="connsiteX221" fmla="*/ 10599563 w 12088748"/>
                  <a:gd name="connsiteY221" fmla="*/ 5413376 h 13444287"/>
                  <a:gd name="connsiteX222" fmla="*/ 10742437 w 12088748"/>
                  <a:gd name="connsiteY222" fmla="*/ 5372100 h 13444287"/>
                  <a:gd name="connsiteX223" fmla="*/ 10717038 w 12088748"/>
                  <a:gd name="connsiteY223" fmla="*/ 5619751 h 13444287"/>
                  <a:gd name="connsiteX224" fmla="*/ 10894837 w 12088748"/>
                  <a:gd name="connsiteY224" fmla="*/ 5657850 h 13444287"/>
                  <a:gd name="connsiteX225" fmla="*/ 10951988 w 12088748"/>
                  <a:gd name="connsiteY225" fmla="*/ 5483226 h 13444287"/>
                  <a:gd name="connsiteX226" fmla="*/ 10993262 w 12088748"/>
                  <a:gd name="connsiteY226" fmla="*/ 5254625 h 13444287"/>
                  <a:gd name="connsiteX227" fmla="*/ 10913888 w 12088748"/>
                  <a:gd name="connsiteY227" fmla="*/ 5051426 h 13444287"/>
                  <a:gd name="connsiteX228" fmla="*/ 10856737 w 12088748"/>
                  <a:gd name="connsiteY228" fmla="*/ 4953000 h 13444287"/>
                  <a:gd name="connsiteX229" fmla="*/ 10777363 w 12088748"/>
                  <a:gd name="connsiteY229" fmla="*/ 5070476 h 13444287"/>
                  <a:gd name="connsiteX230" fmla="*/ 10707513 w 12088748"/>
                  <a:gd name="connsiteY230" fmla="*/ 5029201 h 13444287"/>
                  <a:gd name="connsiteX231" fmla="*/ 10675763 w 12088748"/>
                  <a:gd name="connsiteY231" fmla="*/ 5149851 h 13444287"/>
                  <a:gd name="connsiteX232" fmla="*/ 10574162 w 12088748"/>
                  <a:gd name="connsiteY232" fmla="*/ 5153025 h 13444287"/>
                  <a:gd name="connsiteX233" fmla="*/ 10494787 w 12088748"/>
                  <a:gd name="connsiteY233" fmla="*/ 5010150 h 13444287"/>
                  <a:gd name="connsiteX234" fmla="*/ 10456687 w 12088748"/>
                  <a:gd name="connsiteY234" fmla="*/ 4857750 h 13444287"/>
                  <a:gd name="connsiteX235" fmla="*/ 10240787 w 12088748"/>
                  <a:gd name="connsiteY235" fmla="*/ 4860925 h 13444287"/>
                  <a:gd name="connsiteX236" fmla="*/ 10266187 w 12088748"/>
                  <a:gd name="connsiteY236" fmla="*/ 5086350 h 13444287"/>
                  <a:gd name="connsiteX237" fmla="*/ 10228088 w 12088748"/>
                  <a:gd name="connsiteY237" fmla="*/ 4892676 h 13444287"/>
                  <a:gd name="connsiteX238" fmla="*/ 10183637 w 12088748"/>
                  <a:gd name="connsiteY238" fmla="*/ 4905375 h 13444287"/>
                  <a:gd name="connsiteX239" fmla="*/ 10113787 w 12088748"/>
                  <a:gd name="connsiteY239" fmla="*/ 4794250 h 13444287"/>
                  <a:gd name="connsiteX240" fmla="*/ 10018538 w 12088748"/>
                  <a:gd name="connsiteY240" fmla="*/ 4864101 h 13444287"/>
                  <a:gd name="connsiteX241" fmla="*/ 9862962 w 12088748"/>
                  <a:gd name="connsiteY241" fmla="*/ 4991100 h 13444287"/>
                  <a:gd name="connsiteX242" fmla="*/ 10228087 w 12088748"/>
                  <a:gd name="connsiteY242" fmla="*/ 4657725 h 13444287"/>
                  <a:gd name="connsiteX243" fmla="*/ 10372550 w 12088748"/>
                  <a:gd name="connsiteY243" fmla="*/ 4567239 h 13444287"/>
                  <a:gd name="connsiteX244" fmla="*/ 10590037 w 12088748"/>
                  <a:gd name="connsiteY244" fmla="*/ 4514850 h 13444287"/>
                  <a:gd name="connsiteX245" fmla="*/ 10628138 w 12088748"/>
                  <a:gd name="connsiteY245" fmla="*/ 4394201 h 13444287"/>
                  <a:gd name="connsiteX246" fmla="*/ 10799588 w 12088748"/>
                  <a:gd name="connsiteY246" fmla="*/ 4267201 h 13444287"/>
                  <a:gd name="connsiteX247" fmla="*/ 10831337 w 12088748"/>
                  <a:gd name="connsiteY247" fmla="*/ 4013200 h 13444287"/>
                  <a:gd name="connsiteX248" fmla="*/ 10599562 w 12088748"/>
                  <a:gd name="connsiteY248" fmla="*/ 3930650 h 13444287"/>
                  <a:gd name="connsiteX249" fmla="*/ 10282063 w 12088748"/>
                  <a:gd name="connsiteY249" fmla="*/ 3883026 h 13444287"/>
                  <a:gd name="connsiteX250" fmla="*/ 10151887 w 12088748"/>
                  <a:gd name="connsiteY250" fmla="*/ 3943350 h 13444287"/>
                  <a:gd name="connsiteX251" fmla="*/ 10177288 w 12088748"/>
                  <a:gd name="connsiteY251" fmla="*/ 3778251 h 13444287"/>
                  <a:gd name="connsiteX252" fmla="*/ 10126488 w 12088748"/>
                  <a:gd name="connsiteY252" fmla="*/ 3603626 h 13444287"/>
                  <a:gd name="connsiteX253" fmla="*/ 10240787 w 12088748"/>
                  <a:gd name="connsiteY253" fmla="*/ 3641725 h 13444287"/>
                  <a:gd name="connsiteX254" fmla="*/ 10361438 w 12088748"/>
                  <a:gd name="connsiteY254" fmla="*/ 3533776 h 13444287"/>
                  <a:gd name="connsiteX255" fmla="*/ 10551938 w 12088748"/>
                  <a:gd name="connsiteY255" fmla="*/ 3594101 h 13444287"/>
                  <a:gd name="connsiteX256" fmla="*/ 10564638 w 12088748"/>
                  <a:gd name="connsiteY256" fmla="*/ 3409951 h 13444287"/>
                  <a:gd name="connsiteX257" fmla="*/ 10704337 w 12088748"/>
                  <a:gd name="connsiteY257" fmla="*/ 3448050 h 13444287"/>
                  <a:gd name="connsiteX258" fmla="*/ 10818637 w 12088748"/>
                  <a:gd name="connsiteY258" fmla="*/ 3143250 h 13444287"/>
                  <a:gd name="connsiteX259" fmla="*/ 10920238 w 12088748"/>
                  <a:gd name="connsiteY259" fmla="*/ 3232151 h 13444287"/>
                  <a:gd name="connsiteX260" fmla="*/ 11059937 w 12088748"/>
                  <a:gd name="connsiteY260" fmla="*/ 3216275 h 13444287"/>
                  <a:gd name="connsiteX261" fmla="*/ 11094862 w 12088748"/>
                  <a:gd name="connsiteY261" fmla="*/ 3441700 h 13444287"/>
                  <a:gd name="connsiteX262" fmla="*/ 11171063 w 12088748"/>
                  <a:gd name="connsiteY262" fmla="*/ 3184526 h 13444287"/>
                  <a:gd name="connsiteX263" fmla="*/ 11094863 w 12088748"/>
                  <a:gd name="connsiteY263" fmla="*/ 3098801 h 13444287"/>
                  <a:gd name="connsiteX264" fmla="*/ 11180587 w 12088748"/>
                  <a:gd name="connsiteY264" fmla="*/ 2844800 h 13444287"/>
                  <a:gd name="connsiteX265" fmla="*/ 10999613 w 12088748"/>
                  <a:gd name="connsiteY265" fmla="*/ 2921001 h 13444287"/>
                  <a:gd name="connsiteX266" fmla="*/ 10971037 w 12088748"/>
                  <a:gd name="connsiteY266" fmla="*/ 2851150 h 13444287"/>
                  <a:gd name="connsiteX267" fmla="*/ 10780537 w 12088748"/>
                  <a:gd name="connsiteY267" fmla="*/ 2647950 h 13444287"/>
                  <a:gd name="connsiteX268" fmla="*/ 10748788 w 12088748"/>
                  <a:gd name="connsiteY268" fmla="*/ 2463801 h 13444287"/>
                  <a:gd name="connsiteX269" fmla="*/ 10717038 w 12088748"/>
                  <a:gd name="connsiteY269" fmla="*/ 2368551 h 13444287"/>
                  <a:gd name="connsiteX270" fmla="*/ 10818637 w 12088748"/>
                  <a:gd name="connsiteY270" fmla="*/ 2266950 h 13444287"/>
                  <a:gd name="connsiteX271" fmla="*/ 11078988 w 12088748"/>
                  <a:gd name="connsiteY271" fmla="*/ 2032001 h 13444287"/>
                  <a:gd name="connsiteX272" fmla="*/ 11199637 w 12088748"/>
                  <a:gd name="connsiteY272" fmla="*/ 2051050 h 13444287"/>
                  <a:gd name="connsiteX273" fmla="*/ 11269488 w 12088748"/>
                  <a:gd name="connsiteY273" fmla="*/ 1962151 h 13444287"/>
                  <a:gd name="connsiteX274" fmla="*/ 11504437 w 12088748"/>
                  <a:gd name="connsiteY274" fmla="*/ 1854200 h 13444287"/>
                  <a:gd name="connsiteX275" fmla="*/ 11358388 w 12088748"/>
                  <a:gd name="connsiteY275" fmla="*/ 1784351 h 13444287"/>
                  <a:gd name="connsiteX276" fmla="*/ 11275837 w 12088748"/>
                  <a:gd name="connsiteY276" fmla="*/ 1638300 h 13444287"/>
                  <a:gd name="connsiteX277" fmla="*/ 11377437 w 12088748"/>
                  <a:gd name="connsiteY277" fmla="*/ 1212850 h 13444287"/>
                  <a:gd name="connsiteX278" fmla="*/ 11256787 w 12088748"/>
                  <a:gd name="connsiteY278" fmla="*/ 952500 h 13444287"/>
                  <a:gd name="connsiteX279" fmla="*/ 11478244 w 12088748"/>
                  <a:gd name="connsiteY279" fmla="*/ 1288256 h 13444287"/>
                  <a:gd name="connsiteX280" fmla="*/ 11562778 w 12088748"/>
                  <a:gd name="connsiteY280" fmla="*/ 1202281 h 13444287"/>
                  <a:gd name="connsiteX281" fmla="*/ 11655250 w 12088748"/>
                  <a:gd name="connsiteY281" fmla="*/ 1089025 h 13444287"/>
                  <a:gd name="connsiteX282" fmla="*/ 11891787 w 12088748"/>
                  <a:gd name="connsiteY282" fmla="*/ 1409700 h 13444287"/>
                  <a:gd name="connsiteX283" fmla="*/ 11946159 w 12088748"/>
                  <a:gd name="connsiteY283" fmla="*/ 1492793 h 13444287"/>
                  <a:gd name="connsiteX284" fmla="*/ 12088637 w 12088748"/>
                  <a:gd name="connsiteY284" fmla="*/ 1511301 h 13444287"/>
                  <a:gd name="connsiteX285" fmla="*/ 11923537 w 12088748"/>
                  <a:gd name="connsiteY285" fmla="*/ 1066801 h 13444287"/>
                  <a:gd name="connsiteX286" fmla="*/ 11910837 w 12088748"/>
                  <a:gd name="connsiteY286" fmla="*/ 850900 h 13444287"/>
                  <a:gd name="connsiteX287" fmla="*/ 11777487 w 12088748"/>
                  <a:gd name="connsiteY287" fmla="*/ 654050 h 13444287"/>
                  <a:gd name="connsiteX288" fmla="*/ 11752087 w 12088748"/>
                  <a:gd name="connsiteY288" fmla="*/ 381000 h 13444287"/>
                  <a:gd name="connsiteX289" fmla="*/ 11294887 w 12088748"/>
                  <a:gd name="connsiteY289" fmla="*/ 101601 h 13444287"/>
                  <a:gd name="connsiteX290" fmla="*/ 11180587 w 12088748"/>
                  <a:gd name="connsiteY290" fmla="*/ 0 h 13444287"/>
                  <a:gd name="connsiteX291" fmla="*/ 10434065 w 12088748"/>
                  <a:gd name="connsiteY291"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03212 w 12088748"/>
                  <a:gd name="connsiteY4" fmla="*/ 8224837 h 13444287"/>
                  <a:gd name="connsiteX5" fmla="*/ 1671065 w 12088748"/>
                  <a:gd name="connsiteY5" fmla="*/ 8443662 h 13444287"/>
                  <a:gd name="connsiteX6" fmla="*/ 1716309 w 12088748"/>
                  <a:gd name="connsiteY6" fmla="*/ 8586537 h 13444287"/>
                  <a:gd name="connsiteX7" fmla="*/ 1706784 w 12088748"/>
                  <a:gd name="connsiteY7" fmla="*/ 8705600 h 13444287"/>
                  <a:gd name="connsiteX8" fmla="*/ 1788937 w 12088748"/>
                  <a:gd name="connsiteY8" fmla="*/ 8896350 h 13444287"/>
                  <a:gd name="connsiteX9" fmla="*/ 1506759 w 12088748"/>
                  <a:gd name="connsiteY9" fmla="*/ 9431881 h 13444287"/>
                  <a:gd name="connsiteX10" fmla="*/ 1463897 w 12088748"/>
                  <a:gd name="connsiteY10" fmla="*/ 9615237 h 13444287"/>
                  <a:gd name="connsiteX11" fmla="*/ 1321022 w 12088748"/>
                  <a:gd name="connsiteY11" fmla="*/ 9681912 h 13444287"/>
                  <a:gd name="connsiteX12" fmla="*/ 1312687 w 12088748"/>
                  <a:gd name="connsiteY12" fmla="*/ 9772650 h 13444287"/>
                  <a:gd name="connsiteX13" fmla="*/ 1237678 w 12088748"/>
                  <a:gd name="connsiteY13" fmla="*/ 9903368 h 13444287"/>
                  <a:gd name="connsiteX14" fmla="*/ 1254347 w 12088748"/>
                  <a:gd name="connsiteY14" fmla="*/ 10084343 h 13444287"/>
                  <a:gd name="connsiteX15" fmla="*/ 1179337 w 12088748"/>
                  <a:gd name="connsiteY15" fmla="*/ 10248900 h 13444287"/>
                  <a:gd name="connsiteX16" fmla="*/ 932878 w 12088748"/>
                  <a:gd name="connsiteY16" fmla="*/ 10286750 h 13444287"/>
                  <a:gd name="connsiteX17" fmla="*/ 817387 w 12088748"/>
                  <a:gd name="connsiteY17" fmla="*/ 10401300 h 13444287"/>
                  <a:gd name="connsiteX18" fmla="*/ 678084 w 12088748"/>
                  <a:gd name="connsiteY18" fmla="*/ 10412956 h 13444287"/>
                  <a:gd name="connsiteX19" fmla="*/ 585215 w 12088748"/>
                  <a:gd name="connsiteY19" fmla="*/ 10477250 h 13444287"/>
                  <a:gd name="connsiteX20" fmla="*/ 497109 w 12088748"/>
                  <a:gd name="connsiteY20" fmla="*/ 10436768 h 13444287"/>
                  <a:gd name="connsiteX21" fmla="*/ 399478 w 12088748"/>
                  <a:gd name="connsiteY21" fmla="*/ 10443912 h 13444287"/>
                  <a:gd name="connsiteX22" fmla="*/ 301847 w 12088748"/>
                  <a:gd name="connsiteY22" fmla="*/ 10415337 h 13444287"/>
                  <a:gd name="connsiteX23" fmla="*/ 238743 w 12088748"/>
                  <a:gd name="connsiteY23" fmla="*/ 10467975 h 13444287"/>
                  <a:gd name="connsiteX24" fmla="*/ 17287 w 12088748"/>
                  <a:gd name="connsiteY24" fmla="*/ 10363200 h 13444287"/>
                  <a:gd name="connsiteX25" fmla="*/ 78009 w 12088748"/>
                  <a:gd name="connsiteY25" fmla="*/ 10541543 h 13444287"/>
                  <a:gd name="connsiteX26" fmla="*/ 11334 w 12088748"/>
                  <a:gd name="connsiteY26" fmla="*/ 10720137 h 13444287"/>
                  <a:gd name="connsiteX27" fmla="*/ 112537 w 12088748"/>
                  <a:gd name="connsiteY27" fmla="*/ 10989469 h 13444287"/>
                  <a:gd name="connsiteX28" fmla="*/ 8953 w 12088748"/>
                  <a:gd name="connsiteY28" fmla="*/ 11167812 h 13444287"/>
                  <a:gd name="connsiteX29" fmla="*/ 17287 w 12088748"/>
                  <a:gd name="connsiteY29" fmla="*/ 11353800 h 13444287"/>
                  <a:gd name="connsiteX30" fmla="*/ 158972 w 12088748"/>
                  <a:gd name="connsiteY30" fmla="*/ 11403556 h 13444287"/>
                  <a:gd name="connsiteX31" fmla="*/ 455437 w 12088748"/>
                  <a:gd name="connsiteY31" fmla="*/ 11430000 h 13444287"/>
                  <a:gd name="connsiteX32" fmla="*/ 623315 w 12088748"/>
                  <a:gd name="connsiteY32" fmla="*/ 11477375 h 13444287"/>
                  <a:gd name="connsiteX33" fmla="*/ 737615 w 12088748"/>
                  <a:gd name="connsiteY33" fmla="*/ 11422606 h 13444287"/>
                  <a:gd name="connsiteX34" fmla="*/ 912637 w 12088748"/>
                  <a:gd name="connsiteY34" fmla="*/ 11468100 h 13444287"/>
                  <a:gd name="connsiteX35" fmla="*/ 1078134 w 12088748"/>
                  <a:gd name="connsiteY35" fmla="*/ 11346406 h 13444287"/>
                  <a:gd name="connsiteX36" fmla="*/ 1155524 w 12088748"/>
                  <a:gd name="connsiteY36" fmla="*/ 11403807 h 13444287"/>
                  <a:gd name="connsiteX37" fmla="*/ 1294828 w 12088748"/>
                  <a:gd name="connsiteY37" fmla="*/ 11429750 h 13444287"/>
                  <a:gd name="connsiteX38" fmla="*/ 1466278 w 12088748"/>
                  <a:gd name="connsiteY38" fmla="*/ 11441656 h 13444287"/>
                  <a:gd name="connsiteX39" fmla="*/ 1552003 w 12088748"/>
                  <a:gd name="connsiteY39" fmla="*/ 11505950 h 13444287"/>
                  <a:gd name="connsiteX40" fmla="*/ 1652015 w 12088748"/>
                  <a:gd name="connsiteY40" fmla="*/ 11513093 h 13444287"/>
                  <a:gd name="connsiteX41" fmla="*/ 1731787 w 12088748"/>
                  <a:gd name="connsiteY41" fmla="*/ 11525250 h 13444287"/>
                  <a:gd name="connsiteX42" fmla="*/ 1659159 w 12088748"/>
                  <a:gd name="connsiteY42" fmla="*/ 11670256 h 13444287"/>
                  <a:gd name="connsiteX43" fmla="*/ 1693687 w 12088748"/>
                  <a:gd name="connsiteY43" fmla="*/ 11925300 h 13444287"/>
                  <a:gd name="connsiteX44" fmla="*/ 1871090 w 12088748"/>
                  <a:gd name="connsiteY44" fmla="*/ 12063162 h 13444287"/>
                  <a:gd name="connsiteX45" fmla="*/ 1993724 w 12088748"/>
                  <a:gd name="connsiteY45" fmla="*/ 11989594 h 13444287"/>
                  <a:gd name="connsiteX46" fmla="*/ 2066353 w 12088748"/>
                  <a:gd name="connsiteY46" fmla="*/ 12036968 h 13444287"/>
                  <a:gd name="connsiteX47" fmla="*/ 2142553 w 12088748"/>
                  <a:gd name="connsiteY47" fmla="*/ 11967912 h 13444287"/>
                  <a:gd name="connsiteX48" fmla="*/ 2242565 w 12088748"/>
                  <a:gd name="connsiteY48" fmla="*/ 11991725 h 13444287"/>
                  <a:gd name="connsiteX49" fmla="*/ 2473547 w 12088748"/>
                  <a:gd name="connsiteY49" fmla="*/ 11941718 h 13444287"/>
                  <a:gd name="connsiteX50" fmla="*/ 2524743 w 12088748"/>
                  <a:gd name="connsiteY50" fmla="*/ 11832431 h 13444287"/>
                  <a:gd name="connsiteX51" fmla="*/ 2893837 w 12088748"/>
                  <a:gd name="connsiteY51" fmla="*/ 11963400 h 13444287"/>
                  <a:gd name="connsiteX52" fmla="*/ 2983134 w 12088748"/>
                  <a:gd name="connsiteY52" fmla="*/ 11951243 h 13444287"/>
                  <a:gd name="connsiteX53" fmla="*/ 3084337 w 12088748"/>
                  <a:gd name="connsiteY53" fmla="*/ 12115800 h 13444287"/>
                  <a:gd name="connsiteX54" fmla="*/ 3323653 w 12088748"/>
                  <a:gd name="connsiteY54" fmla="*/ 12060781 h 13444287"/>
                  <a:gd name="connsiteX55" fmla="*/ 3433190 w 12088748"/>
                  <a:gd name="connsiteY55" fmla="*/ 12129837 h 13444287"/>
                  <a:gd name="connsiteX56" fmla="*/ 3586781 w 12088748"/>
                  <a:gd name="connsiteY56" fmla="*/ 12199144 h 13444287"/>
                  <a:gd name="connsiteX57" fmla="*/ 3522487 w 12088748"/>
                  <a:gd name="connsiteY57" fmla="*/ 12320588 h 13444287"/>
                  <a:gd name="connsiteX58" fmla="*/ 3607022 w 12088748"/>
                  <a:gd name="connsiteY58" fmla="*/ 12525125 h 13444287"/>
                  <a:gd name="connsiteX59" fmla="*/ 3560587 w 12088748"/>
                  <a:gd name="connsiteY59" fmla="*/ 12706350 h 13444287"/>
                  <a:gd name="connsiteX60" fmla="*/ 3545109 w 12088748"/>
                  <a:gd name="connsiteY60" fmla="*/ 12920412 h 13444287"/>
                  <a:gd name="connsiteX61" fmla="*/ 3636787 w 12088748"/>
                  <a:gd name="connsiteY61" fmla="*/ 13144500 h 13444287"/>
                  <a:gd name="connsiteX62" fmla="*/ 3922537 w 12088748"/>
                  <a:gd name="connsiteY62" fmla="*/ 13373100 h 13444287"/>
                  <a:gd name="connsiteX63" fmla="*/ 4514278 w 12088748"/>
                  <a:gd name="connsiteY63" fmla="*/ 13444287 h 13444287"/>
                  <a:gd name="connsiteX64" fmla="*/ 4549996 w 12088748"/>
                  <a:gd name="connsiteY64" fmla="*/ 13375230 h 13444287"/>
                  <a:gd name="connsiteX65" fmla="*/ 4208287 w 12088748"/>
                  <a:gd name="connsiteY65" fmla="*/ 13087350 h 13444287"/>
                  <a:gd name="connsiteX66" fmla="*/ 4635722 w 12088748"/>
                  <a:gd name="connsiteY66" fmla="*/ 13201400 h 13444287"/>
                  <a:gd name="connsiteX67" fmla="*/ 4951237 w 12088748"/>
                  <a:gd name="connsiteY67" fmla="*/ 13201650 h 13444287"/>
                  <a:gd name="connsiteX68" fmla="*/ 5052440 w 12088748"/>
                  <a:gd name="connsiteY68" fmla="*/ 12991850 h 13444287"/>
                  <a:gd name="connsiteX69" fmla="*/ 5011959 w 12088748"/>
                  <a:gd name="connsiteY69" fmla="*/ 12918031 h 13444287"/>
                  <a:gd name="connsiteX70" fmla="*/ 5008387 w 12088748"/>
                  <a:gd name="connsiteY70" fmla="*/ 12611100 h 13444287"/>
                  <a:gd name="connsiteX71" fmla="*/ 5084587 w 12088748"/>
                  <a:gd name="connsiteY71" fmla="*/ 12496800 h 13444287"/>
                  <a:gd name="connsiteX72" fmla="*/ 5046487 w 12088748"/>
                  <a:gd name="connsiteY72" fmla="*/ 12158663 h 13444287"/>
                  <a:gd name="connsiteX73" fmla="*/ 5375100 w 12088748"/>
                  <a:gd name="connsiteY73" fmla="*/ 12030075 h 13444287"/>
                  <a:gd name="connsiteX74" fmla="*/ 5656087 w 12088748"/>
                  <a:gd name="connsiteY74" fmla="*/ 12113420 h 13444287"/>
                  <a:gd name="connsiteX75" fmla="*/ 5541787 w 12088748"/>
                  <a:gd name="connsiteY75" fmla="*/ 11182350 h 13444287"/>
                  <a:gd name="connsiteX76" fmla="*/ 5602510 w 12088748"/>
                  <a:gd name="connsiteY76" fmla="*/ 10655843 h 13444287"/>
                  <a:gd name="connsiteX77" fmla="*/ 5485827 w 12088748"/>
                  <a:gd name="connsiteY77" fmla="*/ 10596312 h 13444287"/>
                  <a:gd name="connsiteX78" fmla="*/ 5602509 w 12088748"/>
                  <a:gd name="connsiteY78" fmla="*/ 10634413 h 13444287"/>
                  <a:gd name="connsiteX79" fmla="*/ 5628703 w 12088748"/>
                  <a:gd name="connsiteY79" fmla="*/ 10093868 h 13444287"/>
                  <a:gd name="connsiteX80" fmla="*/ 5715618 w 12088748"/>
                  <a:gd name="connsiteY80" fmla="*/ 9708356 h 13444287"/>
                  <a:gd name="connsiteX81" fmla="*/ 5847778 w 12088748"/>
                  <a:gd name="connsiteY81" fmla="*/ 9341393 h 13444287"/>
                  <a:gd name="connsiteX82" fmla="*/ 5938265 w 12088748"/>
                  <a:gd name="connsiteY82" fmla="*/ 9129462 h 13444287"/>
                  <a:gd name="connsiteX83" fmla="*/ 5776340 w 12088748"/>
                  <a:gd name="connsiteY83" fmla="*/ 9262812 h 13444287"/>
                  <a:gd name="connsiteX84" fmla="*/ 5940647 w 12088748"/>
                  <a:gd name="connsiteY84" fmla="*/ 9069931 h 13444287"/>
                  <a:gd name="connsiteX85" fmla="*/ 5972794 w 12088748"/>
                  <a:gd name="connsiteY85" fmla="*/ 8889207 h 13444287"/>
                  <a:gd name="connsiteX86" fmla="*/ 5976365 w 12088748"/>
                  <a:gd name="connsiteY86" fmla="*/ 9019924 h 13444287"/>
                  <a:gd name="connsiteX87" fmla="*/ 6458567 w 12088748"/>
                  <a:gd name="connsiteY87" fmla="*/ 8134350 h 13444287"/>
                  <a:gd name="connsiteX88" fmla="*/ 6221634 w 12088748"/>
                  <a:gd name="connsiteY88" fmla="*/ 8034088 h 13444287"/>
                  <a:gd name="connsiteX89" fmla="*/ 6443090 w 12088748"/>
                  <a:gd name="connsiteY89" fmla="*/ 8043612 h 13444287"/>
                  <a:gd name="connsiteX90" fmla="*/ 6713363 w 12088748"/>
                  <a:gd name="connsiteY90" fmla="*/ 8007893 h 13444287"/>
                  <a:gd name="connsiteX91" fmla="*/ 6872907 w 12088748"/>
                  <a:gd name="connsiteY91" fmla="*/ 7965031 h 13444287"/>
                  <a:gd name="connsiteX92" fmla="*/ 6802659 w 12088748"/>
                  <a:gd name="connsiteY92" fmla="*/ 7905500 h 13444287"/>
                  <a:gd name="connsiteX93" fmla="*/ 6894339 w 12088748"/>
                  <a:gd name="connsiteY93" fmla="*/ 7779544 h 13444287"/>
                  <a:gd name="connsiteX94" fmla="*/ 6997921 w 12088748"/>
                  <a:gd name="connsiteY94" fmla="*/ 7800725 h 13444287"/>
                  <a:gd name="connsiteX95" fmla="*/ 7034832 w 12088748"/>
                  <a:gd name="connsiteY95" fmla="*/ 7726908 h 13444287"/>
                  <a:gd name="connsiteX96" fmla="*/ 6961013 w 12088748"/>
                  <a:gd name="connsiteY96" fmla="*/ 7626893 h 13444287"/>
                  <a:gd name="connsiteX97" fmla="*/ 6927676 w 12088748"/>
                  <a:gd name="connsiteY97" fmla="*/ 7529262 h 13444287"/>
                  <a:gd name="connsiteX98" fmla="*/ 6837187 w 12088748"/>
                  <a:gd name="connsiteY98" fmla="*/ 7524750 h 13444287"/>
                  <a:gd name="connsiteX99" fmla="*/ 6763369 w 12088748"/>
                  <a:gd name="connsiteY99" fmla="*/ 7607843 h 13444287"/>
                  <a:gd name="connsiteX100" fmla="*/ 6627637 w 12088748"/>
                  <a:gd name="connsiteY100" fmla="*/ 7620000 h 13444287"/>
                  <a:gd name="connsiteX101" fmla="*/ 6687169 w 12088748"/>
                  <a:gd name="connsiteY101" fmla="*/ 7550693 h 13444287"/>
                  <a:gd name="connsiteX102" fmla="*/ 6699076 w 12088748"/>
                  <a:gd name="connsiteY102" fmla="*/ 7462587 h 13444287"/>
                  <a:gd name="connsiteX103" fmla="*/ 6720506 w 12088748"/>
                  <a:gd name="connsiteY103" fmla="*/ 7400674 h 13444287"/>
                  <a:gd name="connsiteX104" fmla="*/ 6684787 w 12088748"/>
                  <a:gd name="connsiteY104" fmla="*/ 7334250 h 13444287"/>
                  <a:gd name="connsiteX105" fmla="*/ 6620494 w 12088748"/>
                  <a:gd name="connsiteY105" fmla="*/ 7364956 h 13444287"/>
                  <a:gd name="connsiteX106" fmla="*/ 6618112 w 12088748"/>
                  <a:gd name="connsiteY106" fmla="*/ 7284244 h 13444287"/>
                  <a:gd name="connsiteX107" fmla="*/ 6837188 w 12088748"/>
                  <a:gd name="connsiteY107" fmla="*/ 7176837 h 13444287"/>
                  <a:gd name="connsiteX108" fmla="*/ 6801469 w 12088748"/>
                  <a:gd name="connsiteY108" fmla="*/ 7022056 h 13444287"/>
                  <a:gd name="connsiteX109" fmla="*/ 6877669 w 12088748"/>
                  <a:gd name="connsiteY109" fmla="*/ 7005387 h 13444287"/>
                  <a:gd name="connsiteX110" fmla="*/ 6856237 w 12088748"/>
                  <a:gd name="connsiteY110" fmla="*/ 6915150 h 13444287"/>
                  <a:gd name="connsiteX111" fmla="*/ 6961013 w 12088748"/>
                  <a:gd name="connsiteY111" fmla="*/ 6917281 h 13444287"/>
                  <a:gd name="connsiteX112" fmla="*/ 7003876 w 12088748"/>
                  <a:gd name="connsiteY112" fmla="*/ 6836318 h 13444287"/>
                  <a:gd name="connsiteX113" fmla="*/ 7106269 w 12088748"/>
                  <a:gd name="connsiteY113" fmla="*/ 6869656 h 13444287"/>
                  <a:gd name="connsiteX114" fmla="*/ 7180088 w 12088748"/>
                  <a:gd name="connsiteY114" fmla="*/ 6972050 h 13444287"/>
                  <a:gd name="connsiteX115" fmla="*/ 7246763 w 12088748"/>
                  <a:gd name="connsiteY115" fmla="*/ 6912518 h 13444287"/>
                  <a:gd name="connsiteX116" fmla="*/ 7187232 w 12088748"/>
                  <a:gd name="connsiteY116" fmla="*/ 6776787 h 13444287"/>
                  <a:gd name="connsiteX117" fmla="*/ 7244381 w 12088748"/>
                  <a:gd name="connsiteY117" fmla="*/ 6829424 h 13444287"/>
                  <a:gd name="connsiteX118" fmla="*/ 7361063 w 12088748"/>
                  <a:gd name="connsiteY118" fmla="*/ 6867275 h 13444287"/>
                  <a:gd name="connsiteX119" fmla="*/ 7434882 w 12088748"/>
                  <a:gd name="connsiteY119" fmla="*/ 6938964 h 13444287"/>
                  <a:gd name="connsiteX120" fmla="*/ 7403926 w 12088748"/>
                  <a:gd name="connsiteY120" fmla="*/ 7077076 h 13444287"/>
                  <a:gd name="connsiteX121" fmla="*/ 7475363 w 12088748"/>
                  <a:gd name="connsiteY121" fmla="*/ 7041357 h 13444287"/>
                  <a:gd name="connsiteX122" fmla="*/ 7465837 w 12088748"/>
                  <a:gd name="connsiteY122" fmla="*/ 7010400 h 13444287"/>
                  <a:gd name="connsiteX123" fmla="*/ 7542038 w 12088748"/>
                  <a:gd name="connsiteY123" fmla="*/ 7096126 h 13444287"/>
                  <a:gd name="connsiteX124" fmla="*/ 7477744 w 12088748"/>
                  <a:gd name="connsiteY124" fmla="*/ 7177089 h 13444287"/>
                  <a:gd name="connsiteX125" fmla="*/ 7542037 w 12088748"/>
                  <a:gd name="connsiteY125" fmla="*/ 7258050 h 13444287"/>
                  <a:gd name="connsiteX126" fmla="*/ 7468219 w 12088748"/>
                  <a:gd name="connsiteY126" fmla="*/ 7277101 h 13444287"/>
                  <a:gd name="connsiteX127" fmla="*/ 7375351 w 12088748"/>
                  <a:gd name="connsiteY127" fmla="*/ 7229476 h 13444287"/>
                  <a:gd name="connsiteX128" fmla="*/ 7327726 w 12088748"/>
                  <a:gd name="connsiteY128" fmla="*/ 7339014 h 13444287"/>
                  <a:gd name="connsiteX129" fmla="*/ 7403926 w 12088748"/>
                  <a:gd name="connsiteY129" fmla="*/ 7358064 h 13444287"/>
                  <a:gd name="connsiteX130" fmla="*/ 7458694 w 12088748"/>
                  <a:gd name="connsiteY130" fmla="*/ 7417595 h 13444287"/>
                  <a:gd name="connsiteX131" fmla="*/ 7484888 w 12088748"/>
                  <a:gd name="connsiteY131" fmla="*/ 7448300 h 13444287"/>
                  <a:gd name="connsiteX132" fmla="*/ 7505128 w 12088748"/>
                  <a:gd name="connsiteY132" fmla="*/ 7400673 h 13444287"/>
                  <a:gd name="connsiteX133" fmla="*/ 7563469 w 12088748"/>
                  <a:gd name="connsiteY133" fmla="*/ 7462839 h 13444287"/>
                  <a:gd name="connsiteX134" fmla="*/ 7656338 w 12088748"/>
                  <a:gd name="connsiteY134" fmla="*/ 7548564 h 13444287"/>
                  <a:gd name="connsiteX135" fmla="*/ 7656338 w 12088748"/>
                  <a:gd name="connsiteY135" fmla="*/ 7443789 h 13444287"/>
                  <a:gd name="connsiteX136" fmla="*/ 7830168 w 12088748"/>
                  <a:gd name="connsiteY136" fmla="*/ 7539038 h 13444287"/>
                  <a:gd name="connsiteX137" fmla="*/ 7723013 w 12088748"/>
                  <a:gd name="connsiteY137" fmla="*/ 7303295 h 13444287"/>
                  <a:gd name="connsiteX138" fmla="*/ 7725394 w 12088748"/>
                  <a:gd name="connsiteY138" fmla="*/ 7167564 h 13444287"/>
                  <a:gd name="connsiteX139" fmla="*/ 7630144 w 12088748"/>
                  <a:gd name="connsiteY139" fmla="*/ 7138989 h 13444287"/>
                  <a:gd name="connsiteX140" fmla="*/ 7694437 w 12088748"/>
                  <a:gd name="connsiteY140" fmla="*/ 6972300 h 13444287"/>
                  <a:gd name="connsiteX141" fmla="*/ 8392144 w 12088748"/>
                  <a:gd name="connsiteY141" fmla="*/ 6586539 h 13444287"/>
                  <a:gd name="connsiteX142" fmla="*/ 8720757 w 12088748"/>
                  <a:gd name="connsiteY142" fmla="*/ 6524626 h 13444287"/>
                  <a:gd name="connsiteX143" fmla="*/ 8739807 w 12088748"/>
                  <a:gd name="connsiteY143" fmla="*/ 6629401 h 13444287"/>
                  <a:gd name="connsiteX144" fmla="*/ 8813626 w 12088748"/>
                  <a:gd name="connsiteY144" fmla="*/ 6634164 h 13444287"/>
                  <a:gd name="connsiteX145" fmla="*/ 8789812 w 12088748"/>
                  <a:gd name="connsiteY145" fmla="*/ 6481762 h 13444287"/>
                  <a:gd name="connsiteX146" fmla="*/ 9332737 w 12088748"/>
                  <a:gd name="connsiteY146" fmla="*/ 6477000 h 13444287"/>
                  <a:gd name="connsiteX147" fmla="*/ 9520856 w 12088748"/>
                  <a:gd name="connsiteY147" fmla="*/ 6426993 h 13444287"/>
                  <a:gd name="connsiteX148" fmla="*/ 9647062 w 12088748"/>
                  <a:gd name="connsiteY148" fmla="*/ 6231731 h 13444287"/>
                  <a:gd name="connsiteX149" fmla="*/ 9923287 w 12088748"/>
                  <a:gd name="connsiteY149" fmla="*/ 6267450 h 13444287"/>
                  <a:gd name="connsiteX150" fmla="*/ 9887569 w 12088748"/>
                  <a:gd name="connsiteY150" fmla="*/ 6353176 h 13444287"/>
                  <a:gd name="connsiteX151" fmla="*/ 9744694 w 12088748"/>
                  <a:gd name="connsiteY151" fmla="*/ 6367464 h 13444287"/>
                  <a:gd name="connsiteX152" fmla="*/ 9813749 w 12088748"/>
                  <a:gd name="connsiteY152" fmla="*/ 6422231 h 13444287"/>
                  <a:gd name="connsiteX153" fmla="*/ 9682782 w 12088748"/>
                  <a:gd name="connsiteY153" fmla="*/ 6450807 h 13444287"/>
                  <a:gd name="connsiteX154" fmla="*/ 9556576 w 12088748"/>
                  <a:gd name="connsiteY154" fmla="*/ 6441282 h 13444287"/>
                  <a:gd name="connsiteX155" fmla="*/ 9470850 w 12088748"/>
                  <a:gd name="connsiteY155" fmla="*/ 6477000 h 13444287"/>
                  <a:gd name="connsiteX156" fmla="*/ 9439894 w 12088748"/>
                  <a:gd name="connsiteY156" fmla="*/ 6781801 h 13444287"/>
                  <a:gd name="connsiteX157" fmla="*/ 9601819 w 12088748"/>
                  <a:gd name="connsiteY157" fmla="*/ 6815138 h 13444287"/>
                  <a:gd name="connsiteX158" fmla="*/ 9808987 w 12088748"/>
                  <a:gd name="connsiteY158" fmla="*/ 6629400 h 13444287"/>
                  <a:gd name="connsiteX159" fmla="*/ 9847088 w 12088748"/>
                  <a:gd name="connsiteY159" fmla="*/ 6727032 h 13444287"/>
                  <a:gd name="connsiteX160" fmla="*/ 9994726 w 12088748"/>
                  <a:gd name="connsiteY160" fmla="*/ 6650832 h 13444287"/>
                  <a:gd name="connsiteX161" fmla="*/ 9894713 w 12088748"/>
                  <a:gd name="connsiteY161" fmla="*/ 6888958 h 13444287"/>
                  <a:gd name="connsiteX162" fmla="*/ 10037588 w 12088748"/>
                  <a:gd name="connsiteY162" fmla="*/ 6831807 h 13444287"/>
                  <a:gd name="connsiteX163" fmla="*/ 10004251 w 12088748"/>
                  <a:gd name="connsiteY163" fmla="*/ 6919914 h 13444287"/>
                  <a:gd name="connsiteX164" fmla="*/ 10235232 w 12088748"/>
                  <a:gd name="connsiteY164" fmla="*/ 6917532 h 13444287"/>
                  <a:gd name="connsiteX165" fmla="*/ 10075687 w 12088748"/>
                  <a:gd name="connsiteY165" fmla="*/ 6972300 h 13444287"/>
                  <a:gd name="connsiteX166" fmla="*/ 9966151 w 12088748"/>
                  <a:gd name="connsiteY166" fmla="*/ 7029451 h 13444287"/>
                  <a:gd name="connsiteX167" fmla="*/ 9847088 w 12088748"/>
                  <a:gd name="connsiteY167" fmla="*/ 7143751 h 13444287"/>
                  <a:gd name="connsiteX168" fmla="*/ 9882806 w 12088748"/>
                  <a:gd name="connsiteY168" fmla="*/ 7203281 h 13444287"/>
                  <a:gd name="connsiteX169" fmla="*/ 9925669 w 12088748"/>
                  <a:gd name="connsiteY169" fmla="*/ 7253289 h 13444287"/>
                  <a:gd name="connsiteX170" fmla="*/ 10004251 w 12088748"/>
                  <a:gd name="connsiteY170" fmla="*/ 7219951 h 13444287"/>
                  <a:gd name="connsiteX171" fmla="*/ 10016156 w 12088748"/>
                  <a:gd name="connsiteY171" fmla="*/ 7281862 h 13444287"/>
                  <a:gd name="connsiteX172" fmla="*/ 10130457 w 12088748"/>
                  <a:gd name="connsiteY172" fmla="*/ 7143751 h 13444287"/>
                  <a:gd name="connsiteX173" fmla="*/ 10166176 w 12088748"/>
                  <a:gd name="connsiteY173" fmla="*/ 7289007 h 13444287"/>
                  <a:gd name="connsiteX174" fmla="*/ 10261426 w 12088748"/>
                  <a:gd name="connsiteY174" fmla="*/ 7172326 h 13444287"/>
                  <a:gd name="connsiteX175" fmla="*/ 10287619 w 12088748"/>
                  <a:gd name="connsiteY175" fmla="*/ 7334250 h 13444287"/>
                  <a:gd name="connsiteX176" fmla="*/ 10361437 w 12088748"/>
                  <a:gd name="connsiteY176" fmla="*/ 7410450 h 13444287"/>
                  <a:gd name="connsiteX177" fmla="*/ 10151887 w 12088748"/>
                  <a:gd name="connsiteY177" fmla="*/ 7524750 h 13444287"/>
                  <a:gd name="connsiteX178" fmla="*/ 10304288 w 12088748"/>
                  <a:gd name="connsiteY178" fmla="*/ 7674770 h 13444287"/>
                  <a:gd name="connsiteX179" fmla="*/ 10335244 w 12088748"/>
                  <a:gd name="connsiteY179" fmla="*/ 7577139 h 13444287"/>
                  <a:gd name="connsiteX180" fmla="*/ 10406680 w 12088748"/>
                  <a:gd name="connsiteY180" fmla="*/ 7665244 h 13444287"/>
                  <a:gd name="connsiteX181" fmla="*/ 10528126 w 12088748"/>
                  <a:gd name="connsiteY181" fmla="*/ 7624764 h 13444287"/>
                  <a:gd name="connsiteX182" fmla="*/ 10532887 w 12088748"/>
                  <a:gd name="connsiteY182" fmla="*/ 7710488 h 13444287"/>
                  <a:gd name="connsiteX183" fmla="*/ 10530506 w 12088748"/>
                  <a:gd name="connsiteY183" fmla="*/ 7808118 h 13444287"/>
                  <a:gd name="connsiteX184" fmla="*/ 10640043 w 12088748"/>
                  <a:gd name="connsiteY184" fmla="*/ 7770019 h 13444287"/>
                  <a:gd name="connsiteX185" fmla="*/ 10680526 w 12088748"/>
                  <a:gd name="connsiteY185" fmla="*/ 8008145 h 13444287"/>
                  <a:gd name="connsiteX186" fmla="*/ 10818637 w 12088748"/>
                  <a:gd name="connsiteY186" fmla="*/ 8039100 h 13444287"/>
                  <a:gd name="connsiteX187" fmla="*/ 10832925 w 12088748"/>
                  <a:gd name="connsiteY187" fmla="*/ 7748588 h 13444287"/>
                  <a:gd name="connsiteX188" fmla="*/ 10923413 w 12088748"/>
                  <a:gd name="connsiteY188" fmla="*/ 7724776 h 13444287"/>
                  <a:gd name="connsiteX189" fmla="*/ 10992469 w 12088748"/>
                  <a:gd name="connsiteY189" fmla="*/ 7553325 h 13444287"/>
                  <a:gd name="connsiteX190" fmla="*/ 10954369 w 12088748"/>
                  <a:gd name="connsiteY190" fmla="*/ 7424739 h 13444287"/>
                  <a:gd name="connsiteX191" fmla="*/ 10859119 w 12088748"/>
                  <a:gd name="connsiteY191" fmla="*/ 7412831 h 13444287"/>
                  <a:gd name="connsiteX192" fmla="*/ 10906743 w 12088748"/>
                  <a:gd name="connsiteY192" fmla="*/ 7293769 h 13444287"/>
                  <a:gd name="connsiteX193" fmla="*/ 10801969 w 12088748"/>
                  <a:gd name="connsiteY193" fmla="*/ 7222332 h 13444287"/>
                  <a:gd name="connsiteX194" fmla="*/ 10761487 w 12088748"/>
                  <a:gd name="connsiteY194" fmla="*/ 6991350 h 13444287"/>
                  <a:gd name="connsiteX195" fmla="*/ 10443987 w 12088748"/>
                  <a:gd name="connsiteY195" fmla="*/ 6953250 h 13444287"/>
                  <a:gd name="connsiteX196" fmla="*/ 10513838 w 12088748"/>
                  <a:gd name="connsiteY196" fmla="*/ 6848476 h 13444287"/>
                  <a:gd name="connsiteX197" fmla="*/ 10637663 w 12088748"/>
                  <a:gd name="connsiteY197" fmla="*/ 6829426 h 13444287"/>
                  <a:gd name="connsiteX198" fmla="*/ 10647187 w 12088748"/>
                  <a:gd name="connsiteY198" fmla="*/ 6743700 h 13444287"/>
                  <a:gd name="connsiteX199" fmla="*/ 10859912 w 12088748"/>
                  <a:gd name="connsiteY199" fmla="*/ 6832600 h 13444287"/>
                  <a:gd name="connsiteX200" fmla="*/ 10875787 w 12088748"/>
                  <a:gd name="connsiteY200" fmla="*/ 6610350 h 13444287"/>
                  <a:gd name="connsiteX201" fmla="*/ 10666237 w 12088748"/>
                  <a:gd name="connsiteY201" fmla="*/ 6705600 h 13444287"/>
                  <a:gd name="connsiteX202" fmla="*/ 10590037 w 12088748"/>
                  <a:gd name="connsiteY202" fmla="*/ 6477000 h 13444287"/>
                  <a:gd name="connsiteX203" fmla="*/ 10361437 w 12088748"/>
                  <a:gd name="connsiteY203" fmla="*/ 6686550 h 13444287"/>
                  <a:gd name="connsiteX204" fmla="*/ 10374138 w 12088748"/>
                  <a:gd name="connsiteY204" fmla="*/ 6521451 h 13444287"/>
                  <a:gd name="connsiteX205" fmla="*/ 10386837 w 12088748"/>
                  <a:gd name="connsiteY205" fmla="*/ 6397625 h 13444287"/>
                  <a:gd name="connsiteX206" fmla="*/ 10331672 w 12088748"/>
                  <a:gd name="connsiteY206" fmla="*/ 6369593 h 13444287"/>
                  <a:gd name="connsiteX207" fmla="*/ 10278888 w 12088748"/>
                  <a:gd name="connsiteY207" fmla="*/ 6384926 h 13444287"/>
                  <a:gd name="connsiteX208" fmla="*/ 10158237 w 12088748"/>
                  <a:gd name="connsiteY208" fmla="*/ 6169025 h 13444287"/>
                  <a:gd name="connsiteX209" fmla="*/ 10323338 w 12088748"/>
                  <a:gd name="connsiteY209" fmla="*/ 6207126 h 13444287"/>
                  <a:gd name="connsiteX210" fmla="*/ 10564638 w 12088748"/>
                  <a:gd name="connsiteY210" fmla="*/ 6207126 h 13444287"/>
                  <a:gd name="connsiteX211" fmla="*/ 10694812 w 12088748"/>
                  <a:gd name="connsiteY211" fmla="*/ 6067425 h 13444287"/>
                  <a:gd name="connsiteX212" fmla="*/ 10593213 w 12088748"/>
                  <a:gd name="connsiteY212" fmla="*/ 5956301 h 13444287"/>
                  <a:gd name="connsiteX213" fmla="*/ 10380487 w 12088748"/>
                  <a:gd name="connsiteY213" fmla="*/ 5908675 h 13444287"/>
                  <a:gd name="connsiteX214" fmla="*/ 10561462 w 12088748"/>
                  <a:gd name="connsiteY214" fmla="*/ 5778500 h 13444287"/>
                  <a:gd name="connsiteX215" fmla="*/ 10507488 w 12088748"/>
                  <a:gd name="connsiteY215" fmla="*/ 5661026 h 13444287"/>
                  <a:gd name="connsiteX216" fmla="*/ 10561463 w 12088748"/>
                  <a:gd name="connsiteY216" fmla="*/ 5540376 h 13444287"/>
                  <a:gd name="connsiteX217" fmla="*/ 10523362 w 12088748"/>
                  <a:gd name="connsiteY217" fmla="*/ 5537200 h 13444287"/>
                  <a:gd name="connsiteX218" fmla="*/ 10488438 w 12088748"/>
                  <a:gd name="connsiteY218" fmla="*/ 5461001 h 13444287"/>
                  <a:gd name="connsiteX219" fmla="*/ 10329687 w 12088748"/>
                  <a:gd name="connsiteY219" fmla="*/ 5308600 h 13444287"/>
                  <a:gd name="connsiteX220" fmla="*/ 10599563 w 12088748"/>
                  <a:gd name="connsiteY220" fmla="*/ 5413376 h 13444287"/>
                  <a:gd name="connsiteX221" fmla="*/ 10742437 w 12088748"/>
                  <a:gd name="connsiteY221" fmla="*/ 5372100 h 13444287"/>
                  <a:gd name="connsiteX222" fmla="*/ 10717038 w 12088748"/>
                  <a:gd name="connsiteY222" fmla="*/ 5619751 h 13444287"/>
                  <a:gd name="connsiteX223" fmla="*/ 10894837 w 12088748"/>
                  <a:gd name="connsiteY223" fmla="*/ 5657850 h 13444287"/>
                  <a:gd name="connsiteX224" fmla="*/ 10951988 w 12088748"/>
                  <a:gd name="connsiteY224" fmla="*/ 5483226 h 13444287"/>
                  <a:gd name="connsiteX225" fmla="*/ 10993262 w 12088748"/>
                  <a:gd name="connsiteY225" fmla="*/ 5254625 h 13444287"/>
                  <a:gd name="connsiteX226" fmla="*/ 10913888 w 12088748"/>
                  <a:gd name="connsiteY226" fmla="*/ 5051426 h 13444287"/>
                  <a:gd name="connsiteX227" fmla="*/ 10856737 w 12088748"/>
                  <a:gd name="connsiteY227" fmla="*/ 4953000 h 13444287"/>
                  <a:gd name="connsiteX228" fmla="*/ 10777363 w 12088748"/>
                  <a:gd name="connsiteY228" fmla="*/ 5070476 h 13444287"/>
                  <a:gd name="connsiteX229" fmla="*/ 10707513 w 12088748"/>
                  <a:gd name="connsiteY229" fmla="*/ 5029201 h 13444287"/>
                  <a:gd name="connsiteX230" fmla="*/ 10675763 w 12088748"/>
                  <a:gd name="connsiteY230" fmla="*/ 5149851 h 13444287"/>
                  <a:gd name="connsiteX231" fmla="*/ 10574162 w 12088748"/>
                  <a:gd name="connsiteY231" fmla="*/ 5153025 h 13444287"/>
                  <a:gd name="connsiteX232" fmla="*/ 10494787 w 12088748"/>
                  <a:gd name="connsiteY232" fmla="*/ 5010150 h 13444287"/>
                  <a:gd name="connsiteX233" fmla="*/ 10456687 w 12088748"/>
                  <a:gd name="connsiteY233" fmla="*/ 4857750 h 13444287"/>
                  <a:gd name="connsiteX234" fmla="*/ 10240787 w 12088748"/>
                  <a:gd name="connsiteY234" fmla="*/ 4860925 h 13444287"/>
                  <a:gd name="connsiteX235" fmla="*/ 10266187 w 12088748"/>
                  <a:gd name="connsiteY235" fmla="*/ 5086350 h 13444287"/>
                  <a:gd name="connsiteX236" fmla="*/ 10228088 w 12088748"/>
                  <a:gd name="connsiteY236" fmla="*/ 4892676 h 13444287"/>
                  <a:gd name="connsiteX237" fmla="*/ 10183637 w 12088748"/>
                  <a:gd name="connsiteY237" fmla="*/ 4905375 h 13444287"/>
                  <a:gd name="connsiteX238" fmla="*/ 10113787 w 12088748"/>
                  <a:gd name="connsiteY238" fmla="*/ 4794250 h 13444287"/>
                  <a:gd name="connsiteX239" fmla="*/ 10018538 w 12088748"/>
                  <a:gd name="connsiteY239" fmla="*/ 4864101 h 13444287"/>
                  <a:gd name="connsiteX240" fmla="*/ 9862962 w 12088748"/>
                  <a:gd name="connsiteY240" fmla="*/ 4991100 h 13444287"/>
                  <a:gd name="connsiteX241" fmla="*/ 10228087 w 12088748"/>
                  <a:gd name="connsiteY241" fmla="*/ 4657725 h 13444287"/>
                  <a:gd name="connsiteX242" fmla="*/ 10372550 w 12088748"/>
                  <a:gd name="connsiteY242" fmla="*/ 4567239 h 13444287"/>
                  <a:gd name="connsiteX243" fmla="*/ 10590037 w 12088748"/>
                  <a:gd name="connsiteY243" fmla="*/ 4514850 h 13444287"/>
                  <a:gd name="connsiteX244" fmla="*/ 10628138 w 12088748"/>
                  <a:gd name="connsiteY244" fmla="*/ 4394201 h 13444287"/>
                  <a:gd name="connsiteX245" fmla="*/ 10799588 w 12088748"/>
                  <a:gd name="connsiteY245" fmla="*/ 4267201 h 13444287"/>
                  <a:gd name="connsiteX246" fmla="*/ 10831337 w 12088748"/>
                  <a:gd name="connsiteY246" fmla="*/ 4013200 h 13444287"/>
                  <a:gd name="connsiteX247" fmla="*/ 10599562 w 12088748"/>
                  <a:gd name="connsiteY247" fmla="*/ 3930650 h 13444287"/>
                  <a:gd name="connsiteX248" fmla="*/ 10282063 w 12088748"/>
                  <a:gd name="connsiteY248" fmla="*/ 3883026 h 13444287"/>
                  <a:gd name="connsiteX249" fmla="*/ 10151887 w 12088748"/>
                  <a:gd name="connsiteY249" fmla="*/ 3943350 h 13444287"/>
                  <a:gd name="connsiteX250" fmla="*/ 10177288 w 12088748"/>
                  <a:gd name="connsiteY250" fmla="*/ 3778251 h 13444287"/>
                  <a:gd name="connsiteX251" fmla="*/ 10126488 w 12088748"/>
                  <a:gd name="connsiteY251" fmla="*/ 3603626 h 13444287"/>
                  <a:gd name="connsiteX252" fmla="*/ 10240787 w 12088748"/>
                  <a:gd name="connsiteY252" fmla="*/ 3641725 h 13444287"/>
                  <a:gd name="connsiteX253" fmla="*/ 10361438 w 12088748"/>
                  <a:gd name="connsiteY253" fmla="*/ 3533776 h 13444287"/>
                  <a:gd name="connsiteX254" fmla="*/ 10551938 w 12088748"/>
                  <a:gd name="connsiteY254" fmla="*/ 3594101 h 13444287"/>
                  <a:gd name="connsiteX255" fmla="*/ 10564638 w 12088748"/>
                  <a:gd name="connsiteY255" fmla="*/ 3409951 h 13444287"/>
                  <a:gd name="connsiteX256" fmla="*/ 10704337 w 12088748"/>
                  <a:gd name="connsiteY256" fmla="*/ 3448050 h 13444287"/>
                  <a:gd name="connsiteX257" fmla="*/ 10818637 w 12088748"/>
                  <a:gd name="connsiteY257" fmla="*/ 3143250 h 13444287"/>
                  <a:gd name="connsiteX258" fmla="*/ 10920238 w 12088748"/>
                  <a:gd name="connsiteY258" fmla="*/ 3232151 h 13444287"/>
                  <a:gd name="connsiteX259" fmla="*/ 11059937 w 12088748"/>
                  <a:gd name="connsiteY259" fmla="*/ 3216275 h 13444287"/>
                  <a:gd name="connsiteX260" fmla="*/ 11094862 w 12088748"/>
                  <a:gd name="connsiteY260" fmla="*/ 3441700 h 13444287"/>
                  <a:gd name="connsiteX261" fmla="*/ 11171063 w 12088748"/>
                  <a:gd name="connsiteY261" fmla="*/ 3184526 h 13444287"/>
                  <a:gd name="connsiteX262" fmla="*/ 11094863 w 12088748"/>
                  <a:gd name="connsiteY262" fmla="*/ 3098801 h 13444287"/>
                  <a:gd name="connsiteX263" fmla="*/ 11180587 w 12088748"/>
                  <a:gd name="connsiteY263" fmla="*/ 2844800 h 13444287"/>
                  <a:gd name="connsiteX264" fmla="*/ 10999613 w 12088748"/>
                  <a:gd name="connsiteY264" fmla="*/ 2921001 h 13444287"/>
                  <a:gd name="connsiteX265" fmla="*/ 10971037 w 12088748"/>
                  <a:gd name="connsiteY265" fmla="*/ 2851150 h 13444287"/>
                  <a:gd name="connsiteX266" fmla="*/ 10780537 w 12088748"/>
                  <a:gd name="connsiteY266" fmla="*/ 2647950 h 13444287"/>
                  <a:gd name="connsiteX267" fmla="*/ 10748788 w 12088748"/>
                  <a:gd name="connsiteY267" fmla="*/ 2463801 h 13444287"/>
                  <a:gd name="connsiteX268" fmla="*/ 10717038 w 12088748"/>
                  <a:gd name="connsiteY268" fmla="*/ 2368551 h 13444287"/>
                  <a:gd name="connsiteX269" fmla="*/ 10818637 w 12088748"/>
                  <a:gd name="connsiteY269" fmla="*/ 2266950 h 13444287"/>
                  <a:gd name="connsiteX270" fmla="*/ 11078988 w 12088748"/>
                  <a:gd name="connsiteY270" fmla="*/ 2032001 h 13444287"/>
                  <a:gd name="connsiteX271" fmla="*/ 11199637 w 12088748"/>
                  <a:gd name="connsiteY271" fmla="*/ 2051050 h 13444287"/>
                  <a:gd name="connsiteX272" fmla="*/ 11269488 w 12088748"/>
                  <a:gd name="connsiteY272" fmla="*/ 1962151 h 13444287"/>
                  <a:gd name="connsiteX273" fmla="*/ 11504437 w 12088748"/>
                  <a:gd name="connsiteY273" fmla="*/ 1854200 h 13444287"/>
                  <a:gd name="connsiteX274" fmla="*/ 11358388 w 12088748"/>
                  <a:gd name="connsiteY274" fmla="*/ 1784351 h 13444287"/>
                  <a:gd name="connsiteX275" fmla="*/ 11275837 w 12088748"/>
                  <a:gd name="connsiteY275" fmla="*/ 1638300 h 13444287"/>
                  <a:gd name="connsiteX276" fmla="*/ 11377437 w 12088748"/>
                  <a:gd name="connsiteY276" fmla="*/ 1212850 h 13444287"/>
                  <a:gd name="connsiteX277" fmla="*/ 11256787 w 12088748"/>
                  <a:gd name="connsiteY277" fmla="*/ 952500 h 13444287"/>
                  <a:gd name="connsiteX278" fmla="*/ 11478244 w 12088748"/>
                  <a:gd name="connsiteY278" fmla="*/ 1288256 h 13444287"/>
                  <a:gd name="connsiteX279" fmla="*/ 11562778 w 12088748"/>
                  <a:gd name="connsiteY279" fmla="*/ 1202281 h 13444287"/>
                  <a:gd name="connsiteX280" fmla="*/ 11655250 w 12088748"/>
                  <a:gd name="connsiteY280" fmla="*/ 1089025 h 13444287"/>
                  <a:gd name="connsiteX281" fmla="*/ 11891787 w 12088748"/>
                  <a:gd name="connsiteY281" fmla="*/ 1409700 h 13444287"/>
                  <a:gd name="connsiteX282" fmla="*/ 11946159 w 12088748"/>
                  <a:gd name="connsiteY282" fmla="*/ 1492793 h 13444287"/>
                  <a:gd name="connsiteX283" fmla="*/ 12088637 w 12088748"/>
                  <a:gd name="connsiteY283" fmla="*/ 1511301 h 13444287"/>
                  <a:gd name="connsiteX284" fmla="*/ 11923537 w 12088748"/>
                  <a:gd name="connsiteY284" fmla="*/ 1066801 h 13444287"/>
                  <a:gd name="connsiteX285" fmla="*/ 11910837 w 12088748"/>
                  <a:gd name="connsiteY285" fmla="*/ 850900 h 13444287"/>
                  <a:gd name="connsiteX286" fmla="*/ 11777487 w 12088748"/>
                  <a:gd name="connsiteY286" fmla="*/ 654050 h 13444287"/>
                  <a:gd name="connsiteX287" fmla="*/ 11752087 w 12088748"/>
                  <a:gd name="connsiteY287" fmla="*/ 381000 h 13444287"/>
                  <a:gd name="connsiteX288" fmla="*/ 11294887 w 12088748"/>
                  <a:gd name="connsiteY288" fmla="*/ 101601 h 13444287"/>
                  <a:gd name="connsiteX289" fmla="*/ 11180587 w 12088748"/>
                  <a:gd name="connsiteY289" fmla="*/ 0 h 13444287"/>
                  <a:gd name="connsiteX290" fmla="*/ 10434065 w 12088748"/>
                  <a:gd name="connsiteY290"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03212 w 12088748"/>
                  <a:gd name="connsiteY4" fmla="*/ 8224837 h 13444287"/>
                  <a:gd name="connsiteX5" fmla="*/ 1671065 w 12088748"/>
                  <a:gd name="connsiteY5" fmla="*/ 8443662 h 13444287"/>
                  <a:gd name="connsiteX6" fmla="*/ 1716309 w 12088748"/>
                  <a:gd name="connsiteY6" fmla="*/ 8586537 h 13444287"/>
                  <a:gd name="connsiteX7" fmla="*/ 1788937 w 12088748"/>
                  <a:gd name="connsiteY7" fmla="*/ 8896350 h 13444287"/>
                  <a:gd name="connsiteX8" fmla="*/ 1506759 w 12088748"/>
                  <a:gd name="connsiteY8" fmla="*/ 9431881 h 13444287"/>
                  <a:gd name="connsiteX9" fmla="*/ 1463897 w 12088748"/>
                  <a:gd name="connsiteY9" fmla="*/ 9615237 h 13444287"/>
                  <a:gd name="connsiteX10" fmla="*/ 1321022 w 12088748"/>
                  <a:gd name="connsiteY10" fmla="*/ 9681912 h 13444287"/>
                  <a:gd name="connsiteX11" fmla="*/ 1312687 w 12088748"/>
                  <a:gd name="connsiteY11" fmla="*/ 9772650 h 13444287"/>
                  <a:gd name="connsiteX12" fmla="*/ 1237678 w 12088748"/>
                  <a:gd name="connsiteY12" fmla="*/ 9903368 h 13444287"/>
                  <a:gd name="connsiteX13" fmla="*/ 1254347 w 12088748"/>
                  <a:gd name="connsiteY13" fmla="*/ 10084343 h 13444287"/>
                  <a:gd name="connsiteX14" fmla="*/ 1179337 w 12088748"/>
                  <a:gd name="connsiteY14" fmla="*/ 10248900 h 13444287"/>
                  <a:gd name="connsiteX15" fmla="*/ 932878 w 12088748"/>
                  <a:gd name="connsiteY15" fmla="*/ 10286750 h 13444287"/>
                  <a:gd name="connsiteX16" fmla="*/ 817387 w 12088748"/>
                  <a:gd name="connsiteY16" fmla="*/ 10401300 h 13444287"/>
                  <a:gd name="connsiteX17" fmla="*/ 678084 w 12088748"/>
                  <a:gd name="connsiteY17" fmla="*/ 10412956 h 13444287"/>
                  <a:gd name="connsiteX18" fmla="*/ 585215 w 12088748"/>
                  <a:gd name="connsiteY18" fmla="*/ 10477250 h 13444287"/>
                  <a:gd name="connsiteX19" fmla="*/ 497109 w 12088748"/>
                  <a:gd name="connsiteY19" fmla="*/ 10436768 h 13444287"/>
                  <a:gd name="connsiteX20" fmla="*/ 399478 w 12088748"/>
                  <a:gd name="connsiteY20" fmla="*/ 10443912 h 13444287"/>
                  <a:gd name="connsiteX21" fmla="*/ 301847 w 12088748"/>
                  <a:gd name="connsiteY21" fmla="*/ 10415337 h 13444287"/>
                  <a:gd name="connsiteX22" fmla="*/ 238743 w 12088748"/>
                  <a:gd name="connsiteY22" fmla="*/ 10467975 h 13444287"/>
                  <a:gd name="connsiteX23" fmla="*/ 17287 w 12088748"/>
                  <a:gd name="connsiteY23" fmla="*/ 10363200 h 13444287"/>
                  <a:gd name="connsiteX24" fmla="*/ 78009 w 12088748"/>
                  <a:gd name="connsiteY24" fmla="*/ 10541543 h 13444287"/>
                  <a:gd name="connsiteX25" fmla="*/ 11334 w 12088748"/>
                  <a:gd name="connsiteY25" fmla="*/ 10720137 h 13444287"/>
                  <a:gd name="connsiteX26" fmla="*/ 112537 w 12088748"/>
                  <a:gd name="connsiteY26" fmla="*/ 10989469 h 13444287"/>
                  <a:gd name="connsiteX27" fmla="*/ 8953 w 12088748"/>
                  <a:gd name="connsiteY27" fmla="*/ 11167812 h 13444287"/>
                  <a:gd name="connsiteX28" fmla="*/ 17287 w 12088748"/>
                  <a:gd name="connsiteY28" fmla="*/ 11353800 h 13444287"/>
                  <a:gd name="connsiteX29" fmla="*/ 158972 w 12088748"/>
                  <a:gd name="connsiteY29" fmla="*/ 11403556 h 13444287"/>
                  <a:gd name="connsiteX30" fmla="*/ 455437 w 12088748"/>
                  <a:gd name="connsiteY30" fmla="*/ 11430000 h 13444287"/>
                  <a:gd name="connsiteX31" fmla="*/ 623315 w 12088748"/>
                  <a:gd name="connsiteY31" fmla="*/ 11477375 h 13444287"/>
                  <a:gd name="connsiteX32" fmla="*/ 737615 w 12088748"/>
                  <a:gd name="connsiteY32" fmla="*/ 11422606 h 13444287"/>
                  <a:gd name="connsiteX33" fmla="*/ 912637 w 12088748"/>
                  <a:gd name="connsiteY33" fmla="*/ 11468100 h 13444287"/>
                  <a:gd name="connsiteX34" fmla="*/ 1078134 w 12088748"/>
                  <a:gd name="connsiteY34" fmla="*/ 11346406 h 13444287"/>
                  <a:gd name="connsiteX35" fmla="*/ 1155524 w 12088748"/>
                  <a:gd name="connsiteY35" fmla="*/ 11403807 h 13444287"/>
                  <a:gd name="connsiteX36" fmla="*/ 1294828 w 12088748"/>
                  <a:gd name="connsiteY36" fmla="*/ 11429750 h 13444287"/>
                  <a:gd name="connsiteX37" fmla="*/ 1466278 w 12088748"/>
                  <a:gd name="connsiteY37" fmla="*/ 11441656 h 13444287"/>
                  <a:gd name="connsiteX38" fmla="*/ 1552003 w 12088748"/>
                  <a:gd name="connsiteY38" fmla="*/ 11505950 h 13444287"/>
                  <a:gd name="connsiteX39" fmla="*/ 1652015 w 12088748"/>
                  <a:gd name="connsiteY39" fmla="*/ 11513093 h 13444287"/>
                  <a:gd name="connsiteX40" fmla="*/ 1731787 w 12088748"/>
                  <a:gd name="connsiteY40" fmla="*/ 11525250 h 13444287"/>
                  <a:gd name="connsiteX41" fmla="*/ 1659159 w 12088748"/>
                  <a:gd name="connsiteY41" fmla="*/ 11670256 h 13444287"/>
                  <a:gd name="connsiteX42" fmla="*/ 1693687 w 12088748"/>
                  <a:gd name="connsiteY42" fmla="*/ 11925300 h 13444287"/>
                  <a:gd name="connsiteX43" fmla="*/ 1871090 w 12088748"/>
                  <a:gd name="connsiteY43" fmla="*/ 12063162 h 13444287"/>
                  <a:gd name="connsiteX44" fmla="*/ 1993724 w 12088748"/>
                  <a:gd name="connsiteY44" fmla="*/ 11989594 h 13444287"/>
                  <a:gd name="connsiteX45" fmla="*/ 2066353 w 12088748"/>
                  <a:gd name="connsiteY45" fmla="*/ 12036968 h 13444287"/>
                  <a:gd name="connsiteX46" fmla="*/ 2142553 w 12088748"/>
                  <a:gd name="connsiteY46" fmla="*/ 11967912 h 13444287"/>
                  <a:gd name="connsiteX47" fmla="*/ 2242565 w 12088748"/>
                  <a:gd name="connsiteY47" fmla="*/ 11991725 h 13444287"/>
                  <a:gd name="connsiteX48" fmla="*/ 2473547 w 12088748"/>
                  <a:gd name="connsiteY48" fmla="*/ 11941718 h 13444287"/>
                  <a:gd name="connsiteX49" fmla="*/ 2524743 w 12088748"/>
                  <a:gd name="connsiteY49" fmla="*/ 11832431 h 13444287"/>
                  <a:gd name="connsiteX50" fmla="*/ 2893837 w 12088748"/>
                  <a:gd name="connsiteY50" fmla="*/ 11963400 h 13444287"/>
                  <a:gd name="connsiteX51" fmla="*/ 2983134 w 12088748"/>
                  <a:gd name="connsiteY51" fmla="*/ 11951243 h 13444287"/>
                  <a:gd name="connsiteX52" fmla="*/ 3084337 w 12088748"/>
                  <a:gd name="connsiteY52" fmla="*/ 12115800 h 13444287"/>
                  <a:gd name="connsiteX53" fmla="*/ 3323653 w 12088748"/>
                  <a:gd name="connsiteY53" fmla="*/ 12060781 h 13444287"/>
                  <a:gd name="connsiteX54" fmla="*/ 3433190 w 12088748"/>
                  <a:gd name="connsiteY54" fmla="*/ 12129837 h 13444287"/>
                  <a:gd name="connsiteX55" fmla="*/ 3586781 w 12088748"/>
                  <a:gd name="connsiteY55" fmla="*/ 12199144 h 13444287"/>
                  <a:gd name="connsiteX56" fmla="*/ 3522487 w 12088748"/>
                  <a:gd name="connsiteY56" fmla="*/ 12320588 h 13444287"/>
                  <a:gd name="connsiteX57" fmla="*/ 3607022 w 12088748"/>
                  <a:gd name="connsiteY57" fmla="*/ 12525125 h 13444287"/>
                  <a:gd name="connsiteX58" fmla="*/ 3560587 w 12088748"/>
                  <a:gd name="connsiteY58" fmla="*/ 12706350 h 13444287"/>
                  <a:gd name="connsiteX59" fmla="*/ 3545109 w 12088748"/>
                  <a:gd name="connsiteY59" fmla="*/ 12920412 h 13444287"/>
                  <a:gd name="connsiteX60" fmla="*/ 3636787 w 12088748"/>
                  <a:gd name="connsiteY60" fmla="*/ 13144500 h 13444287"/>
                  <a:gd name="connsiteX61" fmla="*/ 3922537 w 12088748"/>
                  <a:gd name="connsiteY61" fmla="*/ 13373100 h 13444287"/>
                  <a:gd name="connsiteX62" fmla="*/ 4514278 w 12088748"/>
                  <a:gd name="connsiteY62" fmla="*/ 13444287 h 13444287"/>
                  <a:gd name="connsiteX63" fmla="*/ 4549996 w 12088748"/>
                  <a:gd name="connsiteY63" fmla="*/ 13375230 h 13444287"/>
                  <a:gd name="connsiteX64" fmla="*/ 4208287 w 12088748"/>
                  <a:gd name="connsiteY64" fmla="*/ 13087350 h 13444287"/>
                  <a:gd name="connsiteX65" fmla="*/ 4635722 w 12088748"/>
                  <a:gd name="connsiteY65" fmla="*/ 13201400 h 13444287"/>
                  <a:gd name="connsiteX66" fmla="*/ 4951237 w 12088748"/>
                  <a:gd name="connsiteY66" fmla="*/ 13201650 h 13444287"/>
                  <a:gd name="connsiteX67" fmla="*/ 5052440 w 12088748"/>
                  <a:gd name="connsiteY67" fmla="*/ 12991850 h 13444287"/>
                  <a:gd name="connsiteX68" fmla="*/ 5011959 w 12088748"/>
                  <a:gd name="connsiteY68" fmla="*/ 12918031 h 13444287"/>
                  <a:gd name="connsiteX69" fmla="*/ 5008387 w 12088748"/>
                  <a:gd name="connsiteY69" fmla="*/ 12611100 h 13444287"/>
                  <a:gd name="connsiteX70" fmla="*/ 5084587 w 12088748"/>
                  <a:gd name="connsiteY70" fmla="*/ 12496800 h 13444287"/>
                  <a:gd name="connsiteX71" fmla="*/ 5046487 w 12088748"/>
                  <a:gd name="connsiteY71" fmla="*/ 12158663 h 13444287"/>
                  <a:gd name="connsiteX72" fmla="*/ 5375100 w 12088748"/>
                  <a:gd name="connsiteY72" fmla="*/ 12030075 h 13444287"/>
                  <a:gd name="connsiteX73" fmla="*/ 5656087 w 12088748"/>
                  <a:gd name="connsiteY73" fmla="*/ 12113420 h 13444287"/>
                  <a:gd name="connsiteX74" fmla="*/ 5541787 w 12088748"/>
                  <a:gd name="connsiteY74" fmla="*/ 11182350 h 13444287"/>
                  <a:gd name="connsiteX75" fmla="*/ 5602510 w 12088748"/>
                  <a:gd name="connsiteY75" fmla="*/ 10655843 h 13444287"/>
                  <a:gd name="connsiteX76" fmla="*/ 5485827 w 12088748"/>
                  <a:gd name="connsiteY76" fmla="*/ 10596312 h 13444287"/>
                  <a:gd name="connsiteX77" fmla="*/ 5602509 w 12088748"/>
                  <a:gd name="connsiteY77" fmla="*/ 10634413 h 13444287"/>
                  <a:gd name="connsiteX78" fmla="*/ 5628703 w 12088748"/>
                  <a:gd name="connsiteY78" fmla="*/ 10093868 h 13444287"/>
                  <a:gd name="connsiteX79" fmla="*/ 5715618 w 12088748"/>
                  <a:gd name="connsiteY79" fmla="*/ 9708356 h 13444287"/>
                  <a:gd name="connsiteX80" fmla="*/ 5847778 w 12088748"/>
                  <a:gd name="connsiteY80" fmla="*/ 9341393 h 13444287"/>
                  <a:gd name="connsiteX81" fmla="*/ 5938265 w 12088748"/>
                  <a:gd name="connsiteY81" fmla="*/ 9129462 h 13444287"/>
                  <a:gd name="connsiteX82" fmla="*/ 5776340 w 12088748"/>
                  <a:gd name="connsiteY82" fmla="*/ 9262812 h 13444287"/>
                  <a:gd name="connsiteX83" fmla="*/ 5940647 w 12088748"/>
                  <a:gd name="connsiteY83" fmla="*/ 9069931 h 13444287"/>
                  <a:gd name="connsiteX84" fmla="*/ 5972794 w 12088748"/>
                  <a:gd name="connsiteY84" fmla="*/ 8889207 h 13444287"/>
                  <a:gd name="connsiteX85" fmla="*/ 5976365 w 12088748"/>
                  <a:gd name="connsiteY85" fmla="*/ 9019924 h 13444287"/>
                  <a:gd name="connsiteX86" fmla="*/ 6458567 w 12088748"/>
                  <a:gd name="connsiteY86" fmla="*/ 8134350 h 13444287"/>
                  <a:gd name="connsiteX87" fmla="*/ 6221634 w 12088748"/>
                  <a:gd name="connsiteY87" fmla="*/ 8034088 h 13444287"/>
                  <a:gd name="connsiteX88" fmla="*/ 6443090 w 12088748"/>
                  <a:gd name="connsiteY88" fmla="*/ 8043612 h 13444287"/>
                  <a:gd name="connsiteX89" fmla="*/ 6713363 w 12088748"/>
                  <a:gd name="connsiteY89" fmla="*/ 8007893 h 13444287"/>
                  <a:gd name="connsiteX90" fmla="*/ 6872907 w 12088748"/>
                  <a:gd name="connsiteY90" fmla="*/ 7965031 h 13444287"/>
                  <a:gd name="connsiteX91" fmla="*/ 6802659 w 12088748"/>
                  <a:gd name="connsiteY91" fmla="*/ 7905500 h 13444287"/>
                  <a:gd name="connsiteX92" fmla="*/ 6894339 w 12088748"/>
                  <a:gd name="connsiteY92" fmla="*/ 7779544 h 13444287"/>
                  <a:gd name="connsiteX93" fmla="*/ 6997921 w 12088748"/>
                  <a:gd name="connsiteY93" fmla="*/ 7800725 h 13444287"/>
                  <a:gd name="connsiteX94" fmla="*/ 7034832 w 12088748"/>
                  <a:gd name="connsiteY94" fmla="*/ 7726908 h 13444287"/>
                  <a:gd name="connsiteX95" fmla="*/ 6961013 w 12088748"/>
                  <a:gd name="connsiteY95" fmla="*/ 7626893 h 13444287"/>
                  <a:gd name="connsiteX96" fmla="*/ 6927676 w 12088748"/>
                  <a:gd name="connsiteY96" fmla="*/ 7529262 h 13444287"/>
                  <a:gd name="connsiteX97" fmla="*/ 6837187 w 12088748"/>
                  <a:gd name="connsiteY97" fmla="*/ 7524750 h 13444287"/>
                  <a:gd name="connsiteX98" fmla="*/ 6763369 w 12088748"/>
                  <a:gd name="connsiteY98" fmla="*/ 7607843 h 13444287"/>
                  <a:gd name="connsiteX99" fmla="*/ 6627637 w 12088748"/>
                  <a:gd name="connsiteY99" fmla="*/ 7620000 h 13444287"/>
                  <a:gd name="connsiteX100" fmla="*/ 6687169 w 12088748"/>
                  <a:gd name="connsiteY100" fmla="*/ 7550693 h 13444287"/>
                  <a:gd name="connsiteX101" fmla="*/ 6699076 w 12088748"/>
                  <a:gd name="connsiteY101" fmla="*/ 7462587 h 13444287"/>
                  <a:gd name="connsiteX102" fmla="*/ 6720506 w 12088748"/>
                  <a:gd name="connsiteY102" fmla="*/ 7400674 h 13444287"/>
                  <a:gd name="connsiteX103" fmla="*/ 6684787 w 12088748"/>
                  <a:gd name="connsiteY103" fmla="*/ 7334250 h 13444287"/>
                  <a:gd name="connsiteX104" fmla="*/ 6620494 w 12088748"/>
                  <a:gd name="connsiteY104" fmla="*/ 7364956 h 13444287"/>
                  <a:gd name="connsiteX105" fmla="*/ 6618112 w 12088748"/>
                  <a:gd name="connsiteY105" fmla="*/ 7284244 h 13444287"/>
                  <a:gd name="connsiteX106" fmla="*/ 6837188 w 12088748"/>
                  <a:gd name="connsiteY106" fmla="*/ 7176837 h 13444287"/>
                  <a:gd name="connsiteX107" fmla="*/ 6801469 w 12088748"/>
                  <a:gd name="connsiteY107" fmla="*/ 7022056 h 13444287"/>
                  <a:gd name="connsiteX108" fmla="*/ 6877669 w 12088748"/>
                  <a:gd name="connsiteY108" fmla="*/ 7005387 h 13444287"/>
                  <a:gd name="connsiteX109" fmla="*/ 6856237 w 12088748"/>
                  <a:gd name="connsiteY109" fmla="*/ 6915150 h 13444287"/>
                  <a:gd name="connsiteX110" fmla="*/ 6961013 w 12088748"/>
                  <a:gd name="connsiteY110" fmla="*/ 6917281 h 13444287"/>
                  <a:gd name="connsiteX111" fmla="*/ 7003876 w 12088748"/>
                  <a:gd name="connsiteY111" fmla="*/ 6836318 h 13444287"/>
                  <a:gd name="connsiteX112" fmla="*/ 7106269 w 12088748"/>
                  <a:gd name="connsiteY112" fmla="*/ 6869656 h 13444287"/>
                  <a:gd name="connsiteX113" fmla="*/ 7180088 w 12088748"/>
                  <a:gd name="connsiteY113" fmla="*/ 6972050 h 13444287"/>
                  <a:gd name="connsiteX114" fmla="*/ 7246763 w 12088748"/>
                  <a:gd name="connsiteY114" fmla="*/ 6912518 h 13444287"/>
                  <a:gd name="connsiteX115" fmla="*/ 7187232 w 12088748"/>
                  <a:gd name="connsiteY115" fmla="*/ 6776787 h 13444287"/>
                  <a:gd name="connsiteX116" fmla="*/ 7244381 w 12088748"/>
                  <a:gd name="connsiteY116" fmla="*/ 6829424 h 13444287"/>
                  <a:gd name="connsiteX117" fmla="*/ 7361063 w 12088748"/>
                  <a:gd name="connsiteY117" fmla="*/ 6867275 h 13444287"/>
                  <a:gd name="connsiteX118" fmla="*/ 7434882 w 12088748"/>
                  <a:gd name="connsiteY118" fmla="*/ 6938964 h 13444287"/>
                  <a:gd name="connsiteX119" fmla="*/ 7403926 w 12088748"/>
                  <a:gd name="connsiteY119" fmla="*/ 7077076 h 13444287"/>
                  <a:gd name="connsiteX120" fmla="*/ 7475363 w 12088748"/>
                  <a:gd name="connsiteY120" fmla="*/ 7041357 h 13444287"/>
                  <a:gd name="connsiteX121" fmla="*/ 7465837 w 12088748"/>
                  <a:gd name="connsiteY121" fmla="*/ 7010400 h 13444287"/>
                  <a:gd name="connsiteX122" fmla="*/ 7542038 w 12088748"/>
                  <a:gd name="connsiteY122" fmla="*/ 7096126 h 13444287"/>
                  <a:gd name="connsiteX123" fmla="*/ 7477744 w 12088748"/>
                  <a:gd name="connsiteY123" fmla="*/ 7177089 h 13444287"/>
                  <a:gd name="connsiteX124" fmla="*/ 7542037 w 12088748"/>
                  <a:gd name="connsiteY124" fmla="*/ 7258050 h 13444287"/>
                  <a:gd name="connsiteX125" fmla="*/ 7468219 w 12088748"/>
                  <a:gd name="connsiteY125" fmla="*/ 7277101 h 13444287"/>
                  <a:gd name="connsiteX126" fmla="*/ 7375351 w 12088748"/>
                  <a:gd name="connsiteY126" fmla="*/ 7229476 h 13444287"/>
                  <a:gd name="connsiteX127" fmla="*/ 7327726 w 12088748"/>
                  <a:gd name="connsiteY127" fmla="*/ 7339014 h 13444287"/>
                  <a:gd name="connsiteX128" fmla="*/ 7403926 w 12088748"/>
                  <a:gd name="connsiteY128" fmla="*/ 7358064 h 13444287"/>
                  <a:gd name="connsiteX129" fmla="*/ 7458694 w 12088748"/>
                  <a:gd name="connsiteY129" fmla="*/ 7417595 h 13444287"/>
                  <a:gd name="connsiteX130" fmla="*/ 7484888 w 12088748"/>
                  <a:gd name="connsiteY130" fmla="*/ 7448300 h 13444287"/>
                  <a:gd name="connsiteX131" fmla="*/ 7505128 w 12088748"/>
                  <a:gd name="connsiteY131" fmla="*/ 7400673 h 13444287"/>
                  <a:gd name="connsiteX132" fmla="*/ 7563469 w 12088748"/>
                  <a:gd name="connsiteY132" fmla="*/ 7462839 h 13444287"/>
                  <a:gd name="connsiteX133" fmla="*/ 7656338 w 12088748"/>
                  <a:gd name="connsiteY133" fmla="*/ 7548564 h 13444287"/>
                  <a:gd name="connsiteX134" fmla="*/ 7656338 w 12088748"/>
                  <a:gd name="connsiteY134" fmla="*/ 7443789 h 13444287"/>
                  <a:gd name="connsiteX135" fmla="*/ 7830168 w 12088748"/>
                  <a:gd name="connsiteY135" fmla="*/ 7539038 h 13444287"/>
                  <a:gd name="connsiteX136" fmla="*/ 7723013 w 12088748"/>
                  <a:gd name="connsiteY136" fmla="*/ 7303295 h 13444287"/>
                  <a:gd name="connsiteX137" fmla="*/ 7725394 w 12088748"/>
                  <a:gd name="connsiteY137" fmla="*/ 7167564 h 13444287"/>
                  <a:gd name="connsiteX138" fmla="*/ 7630144 w 12088748"/>
                  <a:gd name="connsiteY138" fmla="*/ 7138989 h 13444287"/>
                  <a:gd name="connsiteX139" fmla="*/ 7694437 w 12088748"/>
                  <a:gd name="connsiteY139" fmla="*/ 6972300 h 13444287"/>
                  <a:gd name="connsiteX140" fmla="*/ 8392144 w 12088748"/>
                  <a:gd name="connsiteY140" fmla="*/ 6586539 h 13444287"/>
                  <a:gd name="connsiteX141" fmla="*/ 8720757 w 12088748"/>
                  <a:gd name="connsiteY141" fmla="*/ 6524626 h 13444287"/>
                  <a:gd name="connsiteX142" fmla="*/ 8739807 w 12088748"/>
                  <a:gd name="connsiteY142" fmla="*/ 6629401 h 13444287"/>
                  <a:gd name="connsiteX143" fmla="*/ 8813626 w 12088748"/>
                  <a:gd name="connsiteY143" fmla="*/ 6634164 h 13444287"/>
                  <a:gd name="connsiteX144" fmla="*/ 8789812 w 12088748"/>
                  <a:gd name="connsiteY144" fmla="*/ 6481762 h 13444287"/>
                  <a:gd name="connsiteX145" fmla="*/ 9332737 w 12088748"/>
                  <a:gd name="connsiteY145" fmla="*/ 6477000 h 13444287"/>
                  <a:gd name="connsiteX146" fmla="*/ 9520856 w 12088748"/>
                  <a:gd name="connsiteY146" fmla="*/ 6426993 h 13444287"/>
                  <a:gd name="connsiteX147" fmla="*/ 9647062 w 12088748"/>
                  <a:gd name="connsiteY147" fmla="*/ 6231731 h 13444287"/>
                  <a:gd name="connsiteX148" fmla="*/ 9923287 w 12088748"/>
                  <a:gd name="connsiteY148" fmla="*/ 6267450 h 13444287"/>
                  <a:gd name="connsiteX149" fmla="*/ 9887569 w 12088748"/>
                  <a:gd name="connsiteY149" fmla="*/ 6353176 h 13444287"/>
                  <a:gd name="connsiteX150" fmla="*/ 9744694 w 12088748"/>
                  <a:gd name="connsiteY150" fmla="*/ 6367464 h 13444287"/>
                  <a:gd name="connsiteX151" fmla="*/ 9813749 w 12088748"/>
                  <a:gd name="connsiteY151" fmla="*/ 6422231 h 13444287"/>
                  <a:gd name="connsiteX152" fmla="*/ 9682782 w 12088748"/>
                  <a:gd name="connsiteY152" fmla="*/ 6450807 h 13444287"/>
                  <a:gd name="connsiteX153" fmla="*/ 9556576 w 12088748"/>
                  <a:gd name="connsiteY153" fmla="*/ 6441282 h 13444287"/>
                  <a:gd name="connsiteX154" fmla="*/ 9470850 w 12088748"/>
                  <a:gd name="connsiteY154" fmla="*/ 6477000 h 13444287"/>
                  <a:gd name="connsiteX155" fmla="*/ 9439894 w 12088748"/>
                  <a:gd name="connsiteY155" fmla="*/ 6781801 h 13444287"/>
                  <a:gd name="connsiteX156" fmla="*/ 9601819 w 12088748"/>
                  <a:gd name="connsiteY156" fmla="*/ 6815138 h 13444287"/>
                  <a:gd name="connsiteX157" fmla="*/ 9808987 w 12088748"/>
                  <a:gd name="connsiteY157" fmla="*/ 6629400 h 13444287"/>
                  <a:gd name="connsiteX158" fmla="*/ 9847088 w 12088748"/>
                  <a:gd name="connsiteY158" fmla="*/ 6727032 h 13444287"/>
                  <a:gd name="connsiteX159" fmla="*/ 9994726 w 12088748"/>
                  <a:gd name="connsiteY159" fmla="*/ 6650832 h 13444287"/>
                  <a:gd name="connsiteX160" fmla="*/ 9894713 w 12088748"/>
                  <a:gd name="connsiteY160" fmla="*/ 6888958 h 13444287"/>
                  <a:gd name="connsiteX161" fmla="*/ 10037588 w 12088748"/>
                  <a:gd name="connsiteY161" fmla="*/ 6831807 h 13444287"/>
                  <a:gd name="connsiteX162" fmla="*/ 10004251 w 12088748"/>
                  <a:gd name="connsiteY162" fmla="*/ 6919914 h 13444287"/>
                  <a:gd name="connsiteX163" fmla="*/ 10235232 w 12088748"/>
                  <a:gd name="connsiteY163" fmla="*/ 6917532 h 13444287"/>
                  <a:gd name="connsiteX164" fmla="*/ 10075687 w 12088748"/>
                  <a:gd name="connsiteY164" fmla="*/ 6972300 h 13444287"/>
                  <a:gd name="connsiteX165" fmla="*/ 9966151 w 12088748"/>
                  <a:gd name="connsiteY165" fmla="*/ 7029451 h 13444287"/>
                  <a:gd name="connsiteX166" fmla="*/ 9847088 w 12088748"/>
                  <a:gd name="connsiteY166" fmla="*/ 7143751 h 13444287"/>
                  <a:gd name="connsiteX167" fmla="*/ 9882806 w 12088748"/>
                  <a:gd name="connsiteY167" fmla="*/ 7203281 h 13444287"/>
                  <a:gd name="connsiteX168" fmla="*/ 9925669 w 12088748"/>
                  <a:gd name="connsiteY168" fmla="*/ 7253289 h 13444287"/>
                  <a:gd name="connsiteX169" fmla="*/ 10004251 w 12088748"/>
                  <a:gd name="connsiteY169" fmla="*/ 7219951 h 13444287"/>
                  <a:gd name="connsiteX170" fmla="*/ 10016156 w 12088748"/>
                  <a:gd name="connsiteY170" fmla="*/ 7281862 h 13444287"/>
                  <a:gd name="connsiteX171" fmla="*/ 10130457 w 12088748"/>
                  <a:gd name="connsiteY171" fmla="*/ 7143751 h 13444287"/>
                  <a:gd name="connsiteX172" fmla="*/ 10166176 w 12088748"/>
                  <a:gd name="connsiteY172" fmla="*/ 7289007 h 13444287"/>
                  <a:gd name="connsiteX173" fmla="*/ 10261426 w 12088748"/>
                  <a:gd name="connsiteY173" fmla="*/ 7172326 h 13444287"/>
                  <a:gd name="connsiteX174" fmla="*/ 10287619 w 12088748"/>
                  <a:gd name="connsiteY174" fmla="*/ 7334250 h 13444287"/>
                  <a:gd name="connsiteX175" fmla="*/ 10361437 w 12088748"/>
                  <a:gd name="connsiteY175" fmla="*/ 7410450 h 13444287"/>
                  <a:gd name="connsiteX176" fmla="*/ 10151887 w 12088748"/>
                  <a:gd name="connsiteY176" fmla="*/ 7524750 h 13444287"/>
                  <a:gd name="connsiteX177" fmla="*/ 10304288 w 12088748"/>
                  <a:gd name="connsiteY177" fmla="*/ 7674770 h 13444287"/>
                  <a:gd name="connsiteX178" fmla="*/ 10335244 w 12088748"/>
                  <a:gd name="connsiteY178" fmla="*/ 7577139 h 13444287"/>
                  <a:gd name="connsiteX179" fmla="*/ 10406680 w 12088748"/>
                  <a:gd name="connsiteY179" fmla="*/ 7665244 h 13444287"/>
                  <a:gd name="connsiteX180" fmla="*/ 10528126 w 12088748"/>
                  <a:gd name="connsiteY180" fmla="*/ 7624764 h 13444287"/>
                  <a:gd name="connsiteX181" fmla="*/ 10532887 w 12088748"/>
                  <a:gd name="connsiteY181" fmla="*/ 7710488 h 13444287"/>
                  <a:gd name="connsiteX182" fmla="*/ 10530506 w 12088748"/>
                  <a:gd name="connsiteY182" fmla="*/ 7808118 h 13444287"/>
                  <a:gd name="connsiteX183" fmla="*/ 10640043 w 12088748"/>
                  <a:gd name="connsiteY183" fmla="*/ 7770019 h 13444287"/>
                  <a:gd name="connsiteX184" fmla="*/ 10680526 w 12088748"/>
                  <a:gd name="connsiteY184" fmla="*/ 8008145 h 13444287"/>
                  <a:gd name="connsiteX185" fmla="*/ 10818637 w 12088748"/>
                  <a:gd name="connsiteY185" fmla="*/ 8039100 h 13444287"/>
                  <a:gd name="connsiteX186" fmla="*/ 10832925 w 12088748"/>
                  <a:gd name="connsiteY186" fmla="*/ 7748588 h 13444287"/>
                  <a:gd name="connsiteX187" fmla="*/ 10923413 w 12088748"/>
                  <a:gd name="connsiteY187" fmla="*/ 7724776 h 13444287"/>
                  <a:gd name="connsiteX188" fmla="*/ 10992469 w 12088748"/>
                  <a:gd name="connsiteY188" fmla="*/ 7553325 h 13444287"/>
                  <a:gd name="connsiteX189" fmla="*/ 10954369 w 12088748"/>
                  <a:gd name="connsiteY189" fmla="*/ 7424739 h 13444287"/>
                  <a:gd name="connsiteX190" fmla="*/ 10859119 w 12088748"/>
                  <a:gd name="connsiteY190" fmla="*/ 7412831 h 13444287"/>
                  <a:gd name="connsiteX191" fmla="*/ 10906743 w 12088748"/>
                  <a:gd name="connsiteY191" fmla="*/ 7293769 h 13444287"/>
                  <a:gd name="connsiteX192" fmla="*/ 10801969 w 12088748"/>
                  <a:gd name="connsiteY192" fmla="*/ 7222332 h 13444287"/>
                  <a:gd name="connsiteX193" fmla="*/ 10761487 w 12088748"/>
                  <a:gd name="connsiteY193" fmla="*/ 6991350 h 13444287"/>
                  <a:gd name="connsiteX194" fmla="*/ 10443987 w 12088748"/>
                  <a:gd name="connsiteY194" fmla="*/ 6953250 h 13444287"/>
                  <a:gd name="connsiteX195" fmla="*/ 10513838 w 12088748"/>
                  <a:gd name="connsiteY195" fmla="*/ 6848476 h 13444287"/>
                  <a:gd name="connsiteX196" fmla="*/ 10637663 w 12088748"/>
                  <a:gd name="connsiteY196" fmla="*/ 6829426 h 13444287"/>
                  <a:gd name="connsiteX197" fmla="*/ 10647187 w 12088748"/>
                  <a:gd name="connsiteY197" fmla="*/ 6743700 h 13444287"/>
                  <a:gd name="connsiteX198" fmla="*/ 10859912 w 12088748"/>
                  <a:gd name="connsiteY198" fmla="*/ 6832600 h 13444287"/>
                  <a:gd name="connsiteX199" fmla="*/ 10875787 w 12088748"/>
                  <a:gd name="connsiteY199" fmla="*/ 6610350 h 13444287"/>
                  <a:gd name="connsiteX200" fmla="*/ 10666237 w 12088748"/>
                  <a:gd name="connsiteY200" fmla="*/ 6705600 h 13444287"/>
                  <a:gd name="connsiteX201" fmla="*/ 10590037 w 12088748"/>
                  <a:gd name="connsiteY201" fmla="*/ 6477000 h 13444287"/>
                  <a:gd name="connsiteX202" fmla="*/ 10361437 w 12088748"/>
                  <a:gd name="connsiteY202" fmla="*/ 6686550 h 13444287"/>
                  <a:gd name="connsiteX203" fmla="*/ 10374138 w 12088748"/>
                  <a:gd name="connsiteY203" fmla="*/ 6521451 h 13444287"/>
                  <a:gd name="connsiteX204" fmla="*/ 10386837 w 12088748"/>
                  <a:gd name="connsiteY204" fmla="*/ 6397625 h 13444287"/>
                  <a:gd name="connsiteX205" fmla="*/ 10331672 w 12088748"/>
                  <a:gd name="connsiteY205" fmla="*/ 6369593 h 13444287"/>
                  <a:gd name="connsiteX206" fmla="*/ 10278888 w 12088748"/>
                  <a:gd name="connsiteY206" fmla="*/ 6384926 h 13444287"/>
                  <a:gd name="connsiteX207" fmla="*/ 10158237 w 12088748"/>
                  <a:gd name="connsiteY207" fmla="*/ 6169025 h 13444287"/>
                  <a:gd name="connsiteX208" fmla="*/ 10323338 w 12088748"/>
                  <a:gd name="connsiteY208" fmla="*/ 6207126 h 13444287"/>
                  <a:gd name="connsiteX209" fmla="*/ 10564638 w 12088748"/>
                  <a:gd name="connsiteY209" fmla="*/ 6207126 h 13444287"/>
                  <a:gd name="connsiteX210" fmla="*/ 10694812 w 12088748"/>
                  <a:gd name="connsiteY210" fmla="*/ 6067425 h 13444287"/>
                  <a:gd name="connsiteX211" fmla="*/ 10593213 w 12088748"/>
                  <a:gd name="connsiteY211" fmla="*/ 5956301 h 13444287"/>
                  <a:gd name="connsiteX212" fmla="*/ 10380487 w 12088748"/>
                  <a:gd name="connsiteY212" fmla="*/ 5908675 h 13444287"/>
                  <a:gd name="connsiteX213" fmla="*/ 10561462 w 12088748"/>
                  <a:gd name="connsiteY213" fmla="*/ 5778500 h 13444287"/>
                  <a:gd name="connsiteX214" fmla="*/ 10507488 w 12088748"/>
                  <a:gd name="connsiteY214" fmla="*/ 5661026 h 13444287"/>
                  <a:gd name="connsiteX215" fmla="*/ 10561463 w 12088748"/>
                  <a:gd name="connsiteY215" fmla="*/ 5540376 h 13444287"/>
                  <a:gd name="connsiteX216" fmla="*/ 10523362 w 12088748"/>
                  <a:gd name="connsiteY216" fmla="*/ 5537200 h 13444287"/>
                  <a:gd name="connsiteX217" fmla="*/ 10488438 w 12088748"/>
                  <a:gd name="connsiteY217" fmla="*/ 5461001 h 13444287"/>
                  <a:gd name="connsiteX218" fmla="*/ 10329687 w 12088748"/>
                  <a:gd name="connsiteY218" fmla="*/ 5308600 h 13444287"/>
                  <a:gd name="connsiteX219" fmla="*/ 10599563 w 12088748"/>
                  <a:gd name="connsiteY219" fmla="*/ 5413376 h 13444287"/>
                  <a:gd name="connsiteX220" fmla="*/ 10742437 w 12088748"/>
                  <a:gd name="connsiteY220" fmla="*/ 5372100 h 13444287"/>
                  <a:gd name="connsiteX221" fmla="*/ 10717038 w 12088748"/>
                  <a:gd name="connsiteY221" fmla="*/ 5619751 h 13444287"/>
                  <a:gd name="connsiteX222" fmla="*/ 10894837 w 12088748"/>
                  <a:gd name="connsiteY222" fmla="*/ 5657850 h 13444287"/>
                  <a:gd name="connsiteX223" fmla="*/ 10951988 w 12088748"/>
                  <a:gd name="connsiteY223" fmla="*/ 5483226 h 13444287"/>
                  <a:gd name="connsiteX224" fmla="*/ 10993262 w 12088748"/>
                  <a:gd name="connsiteY224" fmla="*/ 5254625 h 13444287"/>
                  <a:gd name="connsiteX225" fmla="*/ 10913888 w 12088748"/>
                  <a:gd name="connsiteY225" fmla="*/ 5051426 h 13444287"/>
                  <a:gd name="connsiteX226" fmla="*/ 10856737 w 12088748"/>
                  <a:gd name="connsiteY226" fmla="*/ 4953000 h 13444287"/>
                  <a:gd name="connsiteX227" fmla="*/ 10777363 w 12088748"/>
                  <a:gd name="connsiteY227" fmla="*/ 5070476 h 13444287"/>
                  <a:gd name="connsiteX228" fmla="*/ 10707513 w 12088748"/>
                  <a:gd name="connsiteY228" fmla="*/ 5029201 h 13444287"/>
                  <a:gd name="connsiteX229" fmla="*/ 10675763 w 12088748"/>
                  <a:gd name="connsiteY229" fmla="*/ 5149851 h 13444287"/>
                  <a:gd name="connsiteX230" fmla="*/ 10574162 w 12088748"/>
                  <a:gd name="connsiteY230" fmla="*/ 5153025 h 13444287"/>
                  <a:gd name="connsiteX231" fmla="*/ 10494787 w 12088748"/>
                  <a:gd name="connsiteY231" fmla="*/ 5010150 h 13444287"/>
                  <a:gd name="connsiteX232" fmla="*/ 10456687 w 12088748"/>
                  <a:gd name="connsiteY232" fmla="*/ 4857750 h 13444287"/>
                  <a:gd name="connsiteX233" fmla="*/ 10240787 w 12088748"/>
                  <a:gd name="connsiteY233" fmla="*/ 4860925 h 13444287"/>
                  <a:gd name="connsiteX234" fmla="*/ 10266187 w 12088748"/>
                  <a:gd name="connsiteY234" fmla="*/ 5086350 h 13444287"/>
                  <a:gd name="connsiteX235" fmla="*/ 10228088 w 12088748"/>
                  <a:gd name="connsiteY235" fmla="*/ 4892676 h 13444287"/>
                  <a:gd name="connsiteX236" fmla="*/ 10183637 w 12088748"/>
                  <a:gd name="connsiteY236" fmla="*/ 4905375 h 13444287"/>
                  <a:gd name="connsiteX237" fmla="*/ 10113787 w 12088748"/>
                  <a:gd name="connsiteY237" fmla="*/ 4794250 h 13444287"/>
                  <a:gd name="connsiteX238" fmla="*/ 10018538 w 12088748"/>
                  <a:gd name="connsiteY238" fmla="*/ 4864101 h 13444287"/>
                  <a:gd name="connsiteX239" fmla="*/ 9862962 w 12088748"/>
                  <a:gd name="connsiteY239" fmla="*/ 4991100 h 13444287"/>
                  <a:gd name="connsiteX240" fmla="*/ 10228087 w 12088748"/>
                  <a:gd name="connsiteY240" fmla="*/ 4657725 h 13444287"/>
                  <a:gd name="connsiteX241" fmla="*/ 10372550 w 12088748"/>
                  <a:gd name="connsiteY241" fmla="*/ 4567239 h 13444287"/>
                  <a:gd name="connsiteX242" fmla="*/ 10590037 w 12088748"/>
                  <a:gd name="connsiteY242" fmla="*/ 4514850 h 13444287"/>
                  <a:gd name="connsiteX243" fmla="*/ 10628138 w 12088748"/>
                  <a:gd name="connsiteY243" fmla="*/ 4394201 h 13444287"/>
                  <a:gd name="connsiteX244" fmla="*/ 10799588 w 12088748"/>
                  <a:gd name="connsiteY244" fmla="*/ 4267201 h 13444287"/>
                  <a:gd name="connsiteX245" fmla="*/ 10831337 w 12088748"/>
                  <a:gd name="connsiteY245" fmla="*/ 4013200 h 13444287"/>
                  <a:gd name="connsiteX246" fmla="*/ 10599562 w 12088748"/>
                  <a:gd name="connsiteY246" fmla="*/ 3930650 h 13444287"/>
                  <a:gd name="connsiteX247" fmla="*/ 10282063 w 12088748"/>
                  <a:gd name="connsiteY247" fmla="*/ 3883026 h 13444287"/>
                  <a:gd name="connsiteX248" fmla="*/ 10151887 w 12088748"/>
                  <a:gd name="connsiteY248" fmla="*/ 3943350 h 13444287"/>
                  <a:gd name="connsiteX249" fmla="*/ 10177288 w 12088748"/>
                  <a:gd name="connsiteY249" fmla="*/ 3778251 h 13444287"/>
                  <a:gd name="connsiteX250" fmla="*/ 10126488 w 12088748"/>
                  <a:gd name="connsiteY250" fmla="*/ 3603626 h 13444287"/>
                  <a:gd name="connsiteX251" fmla="*/ 10240787 w 12088748"/>
                  <a:gd name="connsiteY251" fmla="*/ 3641725 h 13444287"/>
                  <a:gd name="connsiteX252" fmla="*/ 10361438 w 12088748"/>
                  <a:gd name="connsiteY252" fmla="*/ 3533776 h 13444287"/>
                  <a:gd name="connsiteX253" fmla="*/ 10551938 w 12088748"/>
                  <a:gd name="connsiteY253" fmla="*/ 3594101 h 13444287"/>
                  <a:gd name="connsiteX254" fmla="*/ 10564638 w 12088748"/>
                  <a:gd name="connsiteY254" fmla="*/ 3409951 h 13444287"/>
                  <a:gd name="connsiteX255" fmla="*/ 10704337 w 12088748"/>
                  <a:gd name="connsiteY255" fmla="*/ 3448050 h 13444287"/>
                  <a:gd name="connsiteX256" fmla="*/ 10818637 w 12088748"/>
                  <a:gd name="connsiteY256" fmla="*/ 3143250 h 13444287"/>
                  <a:gd name="connsiteX257" fmla="*/ 10920238 w 12088748"/>
                  <a:gd name="connsiteY257" fmla="*/ 3232151 h 13444287"/>
                  <a:gd name="connsiteX258" fmla="*/ 11059937 w 12088748"/>
                  <a:gd name="connsiteY258" fmla="*/ 3216275 h 13444287"/>
                  <a:gd name="connsiteX259" fmla="*/ 11094862 w 12088748"/>
                  <a:gd name="connsiteY259" fmla="*/ 3441700 h 13444287"/>
                  <a:gd name="connsiteX260" fmla="*/ 11171063 w 12088748"/>
                  <a:gd name="connsiteY260" fmla="*/ 3184526 h 13444287"/>
                  <a:gd name="connsiteX261" fmla="*/ 11094863 w 12088748"/>
                  <a:gd name="connsiteY261" fmla="*/ 3098801 h 13444287"/>
                  <a:gd name="connsiteX262" fmla="*/ 11180587 w 12088748"/>
                  <a:gd name="connsiteY262" fmla="*/ 2844800 h 13444287"/>
                  <a:gd name="connsiteX263" fmla="*/ 10999613 w 12088748"/>
                  <a:gd name="connsiteY263" fmla="*/ 2921001 h 13444287"/>
                  <a:gd name="connsiteX264" fmla="*/ 10971037 w 12088748"/>
                  <a:gd name="connsiteY264" fmla="*/ 2851150 h 13444287"/>
                  <a:gd name="connsiteX265" fmla="*/ 10780537 w 12088748"/>
                  <a:gd name="connsiteY265" fmla="*/ 2647950 h 13444287"/>
                  <a:gd name="connsiteX266" fmla="*/ 10748788 w 12088748"/>
                  <a:gd name="connsiteY266" fmla="*/ 2463801 h 13444287"/>
                  <a:gd name="connsiteX267" fmla="*/ 10717038 w 12088748"/>
                  <a:gd name="connsiteY267" fmla="*/ 2368551 h 13444287"/>
                  <a:gd name="connsiteX268" fmla="*/ 10818637 w 12088748"/>
                  <a:gd name="connsiteY268" fmla="*/ 2266950 h 13444287"/>
                  <a:gd name="connsiteX269" fmla="*/ 11078988 w 12088748"/>
                  <a:gd name="connsiteY269" fmla="*/ 2032001 h 13444287"/>
                  <a:gd name="connsiteX270" fmla="*/ 11199637 w 12088748"/>
                  <a:gd name="connsiteY270" fmla="*/ 2051050 h 13444287"/>
                  <a:gd name="connsiteX271" fmla="*/ 11269488 w 12088748"/>
                  <a:gd name="connsiteY271" fmla="*/ 1962151 h 13444287"/>
                  <a:gd name="connsiteX272" fmla="*/ 11504437 w 12088748"/>
                  <a:gd name="connsiteY272" fmla="*/ 1854200 h 13444287"/>
                  <a:gd name="connsiteX273" fmla="*/ 11358388 w 12088748"/>
                  <a:gd name="connsiteY273" fmla="*/ 1784351 h 13444287"/>
                  <a:gd name="connsiteX274" fmla="*/ 11275837 w 12088748"/>
                  <a:gd name="connsiteY274" fmla="*/ 1638300 h 13444287"/>
                  <a:gd name="connsiteX275" fmla="*/ 11377437 w 12088748"/>
                  <a:gd name="connsiteY275" fmla="*/ 1212850 h 13444287"/>
                  <a:gd name="connsiteX276" fmla="*/ 11256787 w 12088748"/>
                  <a:gd name="connsiteY276" fmla="*/ 952500 h 13444287"/>
                  <a:gd name="connsiteX277" fmla="*/ 11478244 w 12088748"/>
                  <a:gd name="connsiteY277" fmla="*/ 1288256 h 13444287"/>
                  <a:gd name="connsiteX278" fmla="*/ 11562778 w 12088748"/>
                  <a:gd name="connsiteY278" fmla="*/ 1202281 h 13444287"/>
                  <a:gd name="connsiteX279" fmla="*/ 11655250 w 12088748"/>
                  <a:gd name="connsiteY279" fmla="*/ 1089025 h 13444287"/>
                  <a:gd name="connsiteX280" fmla="*/ 11891787 w 12088748"/>
                  <a:gd name="connsiteY280" fmla="*/ 1409700 h 13444287"/>
                  <a:gd name="connsiteX281" fmla="*/ 11946159 w 12088748"/>
                  <a:gd name="connsiteY281" fmla="*/ 1492793 h 13444287"/>
                  <a:gd name="connsiteX282" fmla="*/ 12088637 w 12088748"/>
                  <a:gd name="connsiteY282" fmla="*/ 1511301 h 13444287"/>
                  <a:gd name="connsiteX283" fmla="*/ 11923537 w 12088748"/>
                  <a:gd name="connsiteY283" fmla="*/ 1066801 h 13444287"/>
                  <a:gd name="connsiteX284" fmla="*/ 11910837 w 12088748"/>
                  <a:gd name="connsiteY284" fmla="*/ 850900 h 13444287"/>
                  <a:gd name="connsiteX285" fmla="*/ 11777487 w 12088748"/>
                  <a:gd name="connsiteY285" fmla="*/ 654050 h 13444287"/>
                  <a:gd name="connsiteX286" fmla="*/ 11752087 w 12088748"/>
                  <a:gd name="connsiteY286" fmla="*/ 381000 h 13444287"/>
                  <a:gd name="connsiteX287" fmla="*/ 11294887 w 12088748"/>
                  <a:gd name="connsiteY287" fmla="*/ 101601 h 13444287"/>
                  <a:gd name="connsiteX288" fmla="*/ 11180587 w 12088748"/>
                  <a:gd name="connsiteY288" fmla="*/ 0 h 13444287"/>
                  <a:gd name="connsiteX289" fmla="*/ 10434065 w 12088748"/>
                  <a:gd name="connsiteY289"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03212 w 12088748"/>
                  <a:gd name="connsiteY4" fmla="*/ 8224837 h 13444287"/>
                  <a:gd name="connsiteX5" fmla="*/ 1671065 w 12088748"/>
                  <a:gd name="connsiteY5" fmla="*/ 8443662 h 13444287"/>
                  <a:gd name="connsiteX6" fmla="*/ 1788937 w 12088748"/>
                  <a:gd name="connsiteY6" fmla="*/ 8896350 h 13444287"/>
                  <a:gd name="connsiteX7" fmla="*/ 1506759 w 12088748"/>
                  <a:gd name="connsiteY7" fmla="*/ 9431881 h 13444287"/>
                  <a:gd name="connsiteX8" fmla="*/ 1463897 w 12088748"/>
                  <a:gd name="connsiteY8" fmla="*/ 9615237 h 13444287"/>
                  <a:gd name="connsiteX9" fmla="*/ 1321022 w 12088748"/>
                  <a:gd name="connsiteY9" fmla="*/ 9681912 h 13444287"/>
                  <a:gd name="connsiteX10" fmla="*/ 1312687 w 12088748"/>
                  <a:gd name="connsiteY10" fmla="*/ 9772650 h 13444287"/>
                  <a:gd name="connsiteX11" fmla="*/ 1237678 w 12088748"/>
                  <a:gd name="connsiteY11" fmla="*/ 9903368 h 13444287"/>
                  <a:gd name="connsiteX12" fmla="*/ 1254347 w 12088748"/>
                  <a:gd name="connsiteY12" fmla="*/ 10084343 h 13444287"/>
                  <a:gd name="connsiteX13" fmla="*/ 1179337 w 12088748"/>
                  <a:gd name="connsiteY13" fmla="*/ 10248900 h 13444287"/>
                  <a:gd name="connsiteX14" fmla="*/ 932878 w 12088748"/>
                  <a:gd name="connsiteY14" fmla="*/ 10286750 h 13444287"/>
                  <a:gd name="connsiteX15" fmla="*/ 817387 w 12088748"/>
                  <a:gd name="connsiteY15" fmla="*/ 10401300 h 13444287"/>
                  <a:gd name="connsiteX16" fmla="*/ 678084 w 12088748"/>
                  <a:gd name="connsiteY16" fmla="*/ 10412956 h 13444287"/>
                  <a:gd name="connsiteX17" fmla="*/ 585215 w 12088748"/>
                  <a:gd name="connsiteY17" fmla="*/ 10477250 h 13444287"/>
                  <a:gd name="connsiteX18" fmla="*/ 497109 w 12088748"/>
                  <a:gd name="connsiteY18" fmla="*/ 10436768 h 13444287"/>
                  <a:gd name="connsiteX19" fmla="*/ 399478 w 12088748"/>
                  <a:gd name="connsiteY19" fmla="*/ 10443912 h 13444287"/>
                  <a:gd name="connsiteX20" fmla="*/ 301847 w 12088748"/>
                  <a:gd name="connsiteY20" fmla="*/ 10415337 h 13444287"/>
                  <a:gd name="connsiteX21" fmla="*/ 238743 w 12088748"/>
                  <a:gd name="connsiteY21" fmla="*/ 10467975 h 13444287"/>
                  <a:gd name="connsiteX22" fmla="*/ 17287 w 12088748"/>
                  <a:gd name="connsiteY22" fmla="*/ 10363200 h 13444287"/>
                  <a:gd name="connsiteX23" fmla="*/ 78009 w 12088748"/>
                  <a:gd name="connsiteY23" fmla="*/ 10541543 h 13444287"/>
                  <a:gd name="connsiteX24" fmla="*/ 11334 w 12088748"/>
                  <a:gd name="connsiteY24" fmla="*/ 10720137 h 13444287"/>
                  <a:gd name="connsiteX25" fmla="*/ 112537 w 12088748"/>
                  <a:gd name="connsiteY25" fmla="*/ 10989469 h 13444287"/>
                  <a:gd name="connsiteX26" fmla="*/ 8953 w 12088748"/>
                  <a:gd name="connsiteY26" fmla="*/ 11167812 h 13444287"/>
                  <a:gd name="connsiteX27" fmla="*/ 17287 w 12088748"/>
                  <a:gd name="connsiteY27" fmla="*/ 11353800 h 13444287"/>
                  <a:gd name="connsiteX28" fmla="*/ 158972 w 12088748"/>
                  <a:gd name="connsiteY28" fmla="*/ 11403556 h 13444287"/>
                  <a:gd name="connsiteX29" fmla="*/ 455437 w 12088748"/>
                  <a:gd name="connsiteY29" fmla="*/ 11430000 h 13444287"/>
                  <a:gd name="connsiteX30" fmla="*/ 623315 w 12088748"/>
                  <a:gd name="connsiteY30" fmla="*/ 11477375 h 13444287"/>
                  <a:gd name="connsiteX31" fmla="*/ 737615 w 12088748"/>
                  <a:gd name="connsiteY31" fmla="*/ 11422606 h 13444287"/>
                  <a:gd name="connsiteX32" fmla="*/ 912637 w 12088748"/>
                  <a:gd name="connsiteY32" fmla="*/ 11468100 h 13444287"/>
                  <a:gd name="connsiteX33" fmla="*/ 1078134 w 12088748"/>
                  <a:gd name="connsiteY33" fmla="*/ 11346406 h 13444287"/>
                  <a:gd name="connsiteX34" fmla="*/ 1155524 w 12088748"/>
                  <a:gd name="connsiteY34" fmla="*/ 11403807 h 13444287"/>
                  <a:gd name="connsiteX35" fmla="*/ 1294828 w 12088748"/>
                  <a:gd name="connsiteY35" fmla="*/ 11429750 h 13444287"/>
                  <a:gd name="connsiteX36" fmla="*/ 1466278 w 12088748"/>
                  <a:gd name="connsiteY36" fmla="*/ 11441656 h 13444287"/>
                  <a:gd name="connsiteX37" fmla="*/ 1552003 w 12088748"/>
                  <a:gd name="connsiteY37" fmla="*/ 11505950 h 13444287"/>
                  <a:gd name="connsiteX38" fmla="*/ 1652015 w 12088748"/>
                  <a:gd name="connsiteY38" fmla="*/ 11513093 h 13444287"/>
                  <a:gd name="connsiteX39" fmla="*/ 1731787 w 12088748"/>
                  <a:gd name="connsiteY39" fmla="*/ 11525250 h 13444287"/>
                  <a:gd name="connsiteX40" fmla="*/ 1659159 w 12088748"/>
                  <a:gd name="connsiteY40" fmla="*/ 11670256 h 13444287"/>
                  <a:gd name="connsiteX41" fmla="*/ 1693687 w 12088748"/>
                  <a:gd name="connsiteY41" fmla="*/ 11925300 h 13444287"/>
                  <a:gd name="connsiteX42" fmla="*/ 1871090 w 12088748"/>
                  <a:gd name="connsiteY42" fmla="*/ 12063162 h 13444287"/>
                  <a:gd name="connsiteX43" fmla="*/ 1993724 w 12088748"/>
                  <a:gd name="connsiteY43" fmla="*/ 11989594 h 13444287"/>
                  <a:gd name="connsiteX44" fmla="*/ 2066353 w 12088748"/>
                  <a:gd name="connsiteY44" fmla="*/ 12036968 h 13444287"/>
                  <a:gd name="connsiteX45" fmla="*/ 2142553 w 12088748"/>
                  <a:gd name="connsiteY45" fmla="*/ 11967912 h 13444287"/>
                  <a:gd name="connsiteX46" fmla="*/ 2242565 w 12088748"/>
                  <a:gd name="connsiteY46" fmla="*/ 11991725 h 13444287"/>
                  <a:gd name="connsiteX47" fmla="*/ 2473547 w 12088748"/>
                  <a:gd name="connsiteY47" fmla="*/ 11941718 h 13444287"/>
                  <a:gd name="connsiteX48" fmla="*/ 2524743 w 12088748"/>
                  <a:gd name="connsiteY48" fmla="*/ 11832431 h 13444287"/>
                  <a:gd name="connsiteX49" fmla="*/ 2893837 w 12088748"/>
                  <a:gd name="connsiteY49" fmla="*/ 11963400 h 13444287"/>
                  <a:gd name="connsiteX50" fmla="*/ 2983134 w 12088748"/>
                  <a:gd name="connsiteY50" fmla="*/ 11951243 h 13444287"/>
                  <a:gd name="connsiteX51" fmla="*/ 3084337 w 12088748"/>
                  <a:gd name="connsiteY51" fmla="*/ 12115800 h 13444287"/>
                  <a:gd name="connsiteX52" fmla="*/ 3323653 w 12088748"/>
                  <a:gd name="connsiteY52" fmla="*/ 12060781 h 13444287"/>
                  <a:gd name="connsiteX53" fmla="*/ 3433190 w 12088748"/>
                  <a:gd name="connsiteY53" fmla="*/ 12129837 h 13444287"/>
                  <a:gd name="connsiteX54" fmla="*/ 3586781 w 12088748"/>
                  <a:gd name="connsiteY54" fmla="*/ 12199144 h 13444287"/>
                  <a:gd name="connsiteX55" fmla="*/ 3522487 w 12088748"/>
                  <a:gd name="connsiteY55" fmla="*/ 12320588 h 13444287"/>
                  <a:gd name="connsiteX56" fmla="*/ 3607022 w 12088748"/>
                  <a:gd name="connsiteY56" fmla="*/ 12525125 h 13444287"/>
                  <a:gd name="connsiteX57" fmla="*/ 3560587 w 12088748"/>
                  <a:gd name="connsiteY57" fmla="*/ 12706350 h 13444287"/>
                  <a:gd name="connsiteX58" fmla="*/ 3545109 w 12088748"/>
                  <a:gd name="connsiteY58" fmla="*/ 12920412 h 13444287"/>
                  <a:gd name="connsiteX59" fmla="*/ 3636787 w 12088748"/>
                  <a:gd name="connsiteY59" fmla="*/ 13144500 h 13444287"/>
                  <a:gd name="connsiteX60" fmla="*/ 3922537 w 12088748"/>
                  <a:gd name="connsiteY60" fmla="*/ 13373100 h 13444287"/>
                  <a:gd name="connsiteX61" fmla="*/ 4514278 w 12088748"/>
                  <a:gd name="connsiteY61" fmla="*/ 13444287 h 13444287"/>
                  <a:gd name="connsiteX62" fmla="*/ 4549996 w 12088748"/>
                  <a:gd name="connsiteY62" fmla="*/ 13375230 h 13444287"/>
                  <a:gd name="connsiteX63" fmla="*/ 4208287 w 12088748"/>
                  <a:gd name="connsiteY63" fmla="*/ 13087350 h 13444287"/>
                  <a:gd name="connsiteX64" fmla="*/ 4635722 w 12088748"/>
                  <a:gd name="connsiteY64" fmla="*/ 13201400 h 13444287"/>
                  <a:gd name="connsiteX65" fmla="*/ 4951237 w 12088748"/>
                  <a:gd name="connsiteY65" fmla="*/ 13201650 h 13444287"/>
                  <a:gd name="connsiteX66" fmla="*/ 5052440 w 12088748"/>
                  <a:gd name="connsiteY66" fmla="*/ 12991850 h 13444287"/>
                  <a:gd name="connsiteX67" fmla="*/ 5011959 w 12088748"/>
                  <a:gd name="connsiteY67" fmla="*/ 12918031 h 13444287"/>
                  <a:gd name="connsiteX68" fmla="*/ 5008387 w 12088748"/>
                  <a:gd name="connsiteY68" fmla="*/ 12611100 h 13444287"/>
                  <a:gd name="connsiteX69" fmla="*/ 5084587 w 12088748"/>
                  <a:gd name="connsiteY69" fmla="*/ 12496800 h 13444287"/>
                  <a:gd name="connsiteX70" fmla="*/ 5046487 w 12088748"/>
                  <a:gd name="connsiteY70" fmla="*/ 12158663 h 13444287"/>
                  <a:gd name="connsiteX71" fmla="*/ 5375100 w 12088748"/>
                  <a:gd name="connsiteY71" fmla="*/ 12030075 h 13444287"/>
                  <a:gd name="connsiteX72" fmla="*/ 5656087 w 12088748"/>
                  <a:gd name="connsiteY72" fmla="*/ 12113420 h 13444287"/>
                  <a:gd name="connsiteX73" fmla="*/ 5541787 w 12088748"/>
                  <a:gd name="connsiteY73" fmla="*/ 11182350 h 13444287"/>
                  <a:gd name="connsiteX74" fmla="*/ 5602510 w 12088748"/>
                  <a:gd name="connsiteY74" fmla="*/ 10655843 h 13444287"/>
                  <a:gd name="connsiteX75" fmla="*/ 5485827 w 12088748"/>
                  <a:gd name="connsiteY75" fmla="*/ 10596312 h 13444287"/>
                  <a:gd name="connsiteX76" fmla="*/ 5602509 w 12088748"/>
                  <a:gd name="connsiteY76" fmla="*/ 10634413 h 13444287"/>
                  <a:gd name="connsiteX77" fmla="*/ 5628703 w 12088748"/>
                  <a:gd name="connsiteY77" fmla="*/ 10093868 h 13444287"/>
                  <a:gd name="connsiteX78" fmla="*/ 5715618 w 12088748"/>
                  <a:gd name="connsiteY78" fmla="*/ 9708356 h 13444287"/>
                  <a:gd name="connsiteX79" fmla="*/ 5847778 w 12088748"/>
                  <a:gd name="connsiteY79" fmla="*/ 9341393 h 13444287"/>
                  <a:gd name="connsiteX80" fmla="*/ 5938265 w 12088748"/>
                  <a:gd name="connsiteY80" fmla="*/ 9129462 h 13444287"/>
                  <a:gd name="connsiteX81" fmla="*/ 5776340 w 12088748"/>
                  <a:gd name="connsiteY81" fmla="*/ 9262812 h 13444287"/>
                  <a:gd name="connsiteX82" fmla="*/ 5940647 w 12088748"/>
                  <a:gd name="connsiteY82" fmla="*/ 9069931 h 13444287"/>
                  <a:gd name="connsiteX83" fmla="*/ 5972794 w 12088748"/>
                  <a:gd name="connsiteY83" fmla="*/ 8889207 h 13444287"/>
                  <a:gd name="connsiteX84" fmla="*/ 5976365 w 12088748"/>
                  <a:gd name="connsiteY84" fmla="*/ 9019924 h 13444287"/>
                  <a:gd name="connsiteX85" fmla="*/ 6458567 w 12088748"/>
                  <a:gd name="connsiteY85" fmla="*/ 8134350 h 13444287"/>
                  <a:gd name="connsiteX86" fmla="*/ 6221634 w 12088748"/>
                  <a:gd name="connsiteY86" fmla="*/ 8034088 h 13444287"/>
                  <a:gd name="connsiteX87" fmla="*/ 6443090 w 12088748"/>
                  <a:gd name="connsiteY87" fmla="*/ 8043612 h 13444287"/>
                  <a:gd name="connsiteX88" fmla="*/ 6713363 w 12088748"/>
                  <a:gd name="connsiteY88" fmla="*/ 8007893 h 13444287"/>
                  <a:gd name="connsiteX89" fmla="*/ 6872907 w 12088748"/>
                  <a:gd name="connsiteY89" fmla="*/ 7965031 h 13444287"/>
                  <a:gd name="connsiteX90" fmla="*/ 6802659 w 12088748"/>
                  <a:gd name="connsiteY90" fmla="*/ 7905500 h 13444287"/>
                  <a:gd name="connsiteX91" fmla="*/ 6894339 w 12088748"/>
                  <a:gd name="connsiteY91" fmla="*/ 7779544 h 13444287"/>
                  <a:gd name="connsiteX92" fmla="*/ 6997921 w 12088748"/>
                  <a:gd name="connsiteY92" fmla="*/ 7800725 h 13444287"/>
                  <a:gd name="connsiteX93" fmla="*/ 7034832 w 12088748"/>
                  <a:gd name="connsiteY93" fmla="*/ 7726908 h 13444287"/>
                  <a:gd name="connsiteX94" fmla="*/ 6961013 w 12088748"/>
                  <a:gd name="connsiteY94" fmla="*/ 7626893 h 13444287"/>
                  <a:gd name="connsiteX95" fmla="*/ 6927676 w 12088748"/>
                  <a:gd name="connsiteY95" fmla="*/ 7529262 h 13444287"/>
                  <a:gd name="connsiteX96" fmla="*/ 6837187 w 12088748"/>
                  <a:gd name="connsiteY96" fmla="*/ 7524750 h 13444287"/>
                  <a:gd name="connsiteX97" fmla="*/ 6763369 w 12088748"/>
                  <a:gd name="connsiteY97" fmla="*/ 7607843 h 13444287"/>
                  <a:gd name="connsiteX98" fmla="*/ 6627637 w 12088748"/>
                  <a:gd name="connsiteY98" fmla="*/ 7620000 h 13444287"/>
                  <a:gd name="connsiteX99" fmla="*/ 6687169 w 12088748"/>
                  <a:gd name="connsiteY99" fmla="*/ 7550693 h 13444287"/>
                  <a:gd name="connsiteX100" fmla="*/ 6699076 w 12088748"/>
                  <a:gd name="connsiteY100" fmla="*/ 7462587 h 13444287"/>
                  <a:gd name="connsiteX101" fmla="*/ 6720506 w 12088748"/>
                  <a:gd name="connsiteY101" fmla="*/ 7400674 h 13444287"/>
                  <a:gd name="connsiteX102" fmla="*/ 6684787 w 12088748"/>
                  <a:gd name="connsiteY102" fmla="*/ 7334250 h 13444287"/>
                  <a:gd name="connsiteX103" fmla="*/ 6620494 w 12088748"/>
                  <a:gd name="connsiteY103" fmla="*/ 7364956 h 13444287"/>
                  <a:gd name="connsiteX104" fmla="*/ 6618112 w 12088748"/>
                  <a:gd name="connsiteY104" fmla="*/ 7284244 h 13444287"/>
                  <a:gd name="connsiteX105" fmla="*/ 6837188 w 12088748"/>
                  <a:gd name="connsiteY105" fmla="*/ 7176837 h 13444287"/>
                  <a:gd name="connsiteX106" fmla="*/ 6801469 w 12088748"/>
                  <a:gd name="connsiteY106" fmla="*/ 7022056 h 13444287"/>
                  <a:gd name="connsiteX107" fmla="*/ 6877669 w 12088748"/>
                  <a:gd name="connsiteY107" fmla="*/ 7005387 h 13444287"/>
                  <a:gd name="connsiteX108" fmla="*/ 6856237 w 12088748"/>
                  <a:gd name="connsiteY108" fmla="*/ 6915150 h 13444287"/>
                  <a:gd name="connsiteX109" fmla="*/ 6961013 w 12088748"/>
                  <a:gd name="connsiteY109" fmla="*/ 6917281 h 13444287"/>
                  <a:gd name="connsiteX110" fmla="*/ 7003876 w 12088748"/>
                  <a:gd name="connsiteY110" fmla="*/ 6836318 h 13444287"/>
                  <a:gd name="connsiteX111" fmla="*/ 7106269 w 12088748"/>
                  <a:gd name="connsiteY111" fmla="*/ 6869656 h 13444287"/>
                  <a:gd name="connsiteX112" fmla="*/ 7180088 w 12088748"/>
                  <a:gd name="connsiteY112" fmla="*/ 6972050 h 13444287"/>
                  <a:gd name="connsiteX113" fmla="*/ 7246763 w 12088748"/>
                  <a:gd name="connsiteY113" fmla="*/ 6912518 h 13444287"/>
                  <a:gd name="connsiteX114" fmla="*/ 7187232 w 12088748"/>
                  <a:gd name="connsiteY114" fmla="*/ 6776787 h 13444287"/>
                  <a:gd name="connsiteX115" fmla="*/ 7244381 w 12088748"/>
                  <a:gd name="connsiteY115" fmla="*/ 6829424 h 13444287"/>
                  <a:gd name="connsiteX116" fmla="*/ 7361063 w 12088748"/>
                  <a:gd name="connsiteY116" fmla="*/ 6867275 h 13444287"/>
                  <a:gd name="connsiteX117" fmla="*/ 7434882 w 12088748"/>
                  <a:gd name="connsiteY117" fmla="*/ 6938964 h 13444287"/>
                  <a:gd name="connsiteX118" fmla="*/ 7403926 w 12088748"/>
                  <a:gd name="connsiteY118" fmla="*/ 7077076 h 13444287"/>
                  <a:gd name="connsiteX119" fmla="*/ 7475363 w 12088748"/>
                  <a:gd name="connsiteY119" fmla="*/ 7041357 h 13444287"/>
                  <a:gd name="connsiteX120" fmla="*/ 7465837 w 12088748"/>
                  <a:gd name="connsiteY120" fmla="*/ 7010400 h 13444287"/>
                  <a:gd name="connsiteX121" fmla="*/ 7542038 w 12088748"/>
                  <a:gd name="connsiteY121" fmla="*/ 7096126 h 13444287"/>
                  <a:gd name="connsiteX122" fmla="*/ 7477744 w 12088748"/>
                  <a:gd name="connsiteY122" fmla="*/ 7177089 h 13444287"/>
                  <a:gd name="connsiteX123" fmla="*/ 7542037 w 12088748"/>
                  <a:gd name="connsiteY123" fmla="*/ 7258050 h 13444287"/>
                  <a:gd name="connsiteX124" fmla="*/ 7468219 w 12088748"/>
                  <a:gd name="connsiteY124" fmla="*/ 7277101 h 13444287"/>
                  <a:gd name="connsiteX125" fmla="*/ 7375351 w 12088748"/>
                  <a:gd name="connsiteY125" fmla="*/ 7229476 h 13444287"/>
                  <a:gd name="connsiteX126" fmla="*/ 7327726 w 12088748"/>
                  <a:gd name="connsiteY126" fmla="*/ 7339014 h 13444287"/>
                  <a:gd name="connsiteX127" fmla="*/ 7403926 w 12088748"/>
                  <a:gd name="connsiteY127" fmla="*/ 7358064 h 13444287"/>
                  <a:gd name="connsiteX128" fmla="*/ 7458694 w 12088748"/>
                  <a:gd name="connsiteY128" fmla="*/ 7417595 h 13444287"/>
                  <a:gd name="connsiteX129" fmla="*/ 7484888 w 12088748"/>
                  <a:gd name="connsiteY129" fmla="*/ 7448300 h 13444287"/>
                  <a:gd name="connsiteX130" fmla="*/ 7505128 w 12088748"/>
                  <a:gd name="connsiteY130" fmla="*/ 7400673 h 13444287"/>
                  <a:gd name="connsiteX131" fmla="*/ 7563469 w 12088748"/>
                  <a:gd name="connsiteY131" fmla="*/ 7462839 h 13444287"/>
                  <a:gd name="connsiteX132" fmla="*/ 7656338 w 12088748"/>
                  <a:gd name="connsiteY132" fmla="*/ 7548564 h 13444287"/>
                  <a:gd name="connsiteX133" fmla="*/ 7656338 w 12088748"/>
                  <a:gd name="connsiteY133" fmla="*/ 7443789 h 13444287"/>
                  <a:gd name="connsiteX134" fmla="*/ 7830168 w 12088748"/>
                  <a:gd name="connsiteY134" fmla="*/ 7539038 h 13444287"/>
                  <a:gd name="connsiteX135" fmla="*/ 7723013 w 12088748"/>
                  <a:gd name="connsiteY135" fmla="*/ 7303295 h 13444287"/>
                  <a:gd name="connsiteX136" fmla="*/ 7725394 w 12088748"/>
                  <a:gd name="connsiteY136" fmla="*/ 7167564 h 13444287"/>
                  <a:gd name="connsiteX137" fmla="*/ 7630144 w 12088748"/>
                  <a:gd name="connsiteY137" fmla="*/ 7138989 h 13444287"/>
                  <a:gd name="connsiteX138" fmla="*/ 7694437 w 12088748"/>
                  <a:gd name="connsiteY138" fmla="*/ 6972300 h 13444287"/>
                  <a:gd name="connsiteX139" fmla="*/ 8392144 w 12088748"/>
                  <a:gd name="connsiteY139" fmla="*/ 6586539 h 13444287"/>
                  <a:gd name="connsiteX140" fmla="*/ 8720757 w 12088748"/>
                  <a:gd name="connsiteY140" fmla="*/ 6524626 h 13444287"/>
                  <a:gd name="connsiteX141" fmla="*/ 8739807 w 12088748"/>
                  <a:gd name="connsiteY141" fmla="*/ 6629401 h 13444287"/>
                  <a:gd name="connsiteX142" fmla="*/ 8813626 w 12088748"/>
                  <a:gd name="connsiteY142" fmla="*/ 6634164 h 13444287"/>
                  <a:gd name="connsiteX143" fmla="*/ 8789812 w 12088748"/>
                  <a:gd name="connsiteY143" fmla="*/ 6481762 h 13444287"/>
                  <a:gd name="connsiteX144" fmla="*/ 9332737 w 12088748"/>
                  <a:gd name="connsiteY144" fmla="*/ 6477000 h 13444287"/>
                  <a:gd name="connsiteX145" fmla="*/ 9520856 w 12088748"/>
                  <a:gd name="connsiteY145" fmla="*/ 6426993 h 13444287"/>
                  <a:gd name="connsiteX146" fmla="*/ 9647062 w 12088748"/>
                  <a:gd name="connsiteY146" fmla="*/ 6231731 h 13444287"/>
                  <a:gd name="connsiteX147" fmla="*/ 9923287 w 12088748"/>
                  <a:gd name="connsiteY147" fmla="*/ 6267450 h 13444287"/>
                  <a:gd name="connsiteX148" fmla="*/ 9887569 w 12088748"/>
                  <a:gd name="connsiteY148" fmla="*/ 6353176 h 13444287"/>
                  <a:gd name="connsiteX149" fmla="*/ 9744694 w 12088748"/>
                  <a:gd name="connsiteY149" fmla="*/ 6367464 h 13444287"/>
                  <a:gd name="connsiteX150" fmla="*/ 9813749 w 12088748"/>
                  <a:gd name="connsiteY150" fmla="*/ 6422231 h 13444287"/>
                  <a:gd name="connsiteX151" fmla="*/ 9682782 w 12088748"/>
                  <a:gd name="connsiteY151" fmla="*/ 6450807 h 13444287"/>
                  <a:gd name="connsiteX152" fmla="*/ 9556576 w 12088748"/>
                  <a:gd name="connsiteY152" fmla="*/ 6441282 h 13444287"/>
                  <a:gd name="connsiteX153" fmla="*/ 9470850 w 12088748"/>
                  <a:gd name="connsiteY153" fmla="*/ 6477000 h 13444287"/>
                  <a:gd name="connsiteX154" fmla="*/ 9439894 w 12088748"/>
                  <a:gd name="connsiteY154" fmla="*/ 6781801 h 13444287"/>
                  <a:gd name="connsiteX155" fmla="*/ 9601819 w 12088748"/>
                  <a:gd name="connsiteY155" fmla="*/ 6815138 h 13444287"/>
                  <a:gd name="connsiteX156" fmla="*/ 9808987 w 12088748"/>
                  <a:gd name="connsiteY156" fmla="*/ 6629400 h 13444287"/>
                  <a:gd name="connsiteX157" fmla="*/ 9847088 w 12088748"/>
                  <a:gd name="connsiteY157" fmla="*/ 6727032 h 13444287"/>
                  <a:gd name="connsiteX158" fmla="*/ 9994726 w 12088748"/>
                  <a:gd name="connsiteY158" fmla="*/ 6650832 h 13444287"/>
                  <a:gd name="connsiteX159" fmla="*/ 9894713 w 12088748"/>
                  <a:gd name="connsiteY159" fmla="*/ 6888958 h 13444287"/>
                  <a:gd name="connsiteX160" fmla="*/ 10037588 w 12088748"/>
                  <a:gd name="connsiteY160" fmla="*/ 6831807 h 13444287"/>
                  <a:gd name="connsiteX161" fmla="*/ 10004251 w 12088748"/>
                  <a:gd name="connsiteY161" fmla="*/ 6919914 h 13444287"/>
                  <a:gd name="connsiteX162" fmla="*/ 10235232 w 12088748"/>
                  <a:gd name="connsiteY162" fmla="*/ 6917532 h 13444287"/>
                  <a:gd name="connsiteX163" fmla="*/ 10075687 w 12088748"/>
                  <a:gd name="connsiteY163" fmla="*/ 6972300 h 13444287"/>
                  <a:gd name="connsiteX164" fmla="*/ 9966151 w 12088748"/>
                  <a:gd name="connsiteY164" fmla="*/ 7029451 h 13444287"/>
                  <a:gd name="connsiteX165" fmla="*/ 9847088 w 12088748"/>
                  <a:gd name="connsiteY165" fmla="*/ 7143751 h 13444287"/>
                  <a:gd name="connsiteX166" fmla="*/ 9882806 w 12088748"/>
                  <a:gd name="connsiteY166" fmla="*/ 7203281 h 13444287"/>
                  <a:gd name="connsiteX167" fmla="*/ 9925669 w 12088748"/>
                  <a:gd name="connsiteY167" fmla="*/ 7253289 h 13444287"/>
                  <a:gd name="connsiteX168" fmla="*/ 10004251 w 12088748"/>
                  <a:gd name="connsiteY168" fmla="*/ 7219951 h 13444287"/>
                  <a:gd name="connsiteX169" fmla="*/ 10016156 w 12088748"/>
                  <a:gd name="connsiteY169" fmla="*/ 7281862 h 13444287"/>
                  <a:gd name="connsiteX170" fmla="*/ 10130457 w 12088748"/>
                  <a:gd name="connsiteY170" fmla="*/ 7143751 h 13444287"/>
                  <a:gd name="connsiteX171" fmla="*/ 10166176 w 12088748"/>
                  <a:gd name="connsiteY171" fmla="*/ 7289007 h 13444287"/>
                  <a:gd name="connsiteX172" fmla="*/ 10261426 w 12088748"/>
                  <a:gd name="connsiteY172" fmla="*/ 7172326 h 13444287"/>
                  <a:gd name="connsiteX173" fmla="*/ 10287619 w 12088748"/>
                  <a:gd name="connsiteY173" fmla="*/ 7334250 h 13444287"/>
                  <a:gd name="connsiteX174" fmla="*/ 10361437 w 12088748"/>
                  <a:gd name="connsiteY174" fmla="*/ 7410450 h 13444287"/>
                  <a:gd name="connsiteX175" fmla="*/ 10151887 w 12088748"/>
                  <a:gd name="connsiteY175" fmla="*/ 7524750 h 13444287"/>
                  <a:gd name="connsiteX176" fmla="*/ 10304288 w 12088748"/>
                  <a:gd name="connsiteY176" fmla="*/ 7674770 h 13444287"/>
                  <a:gd name="connsiteX177" fmla="*/ 10335244 w 12088748"/>
                  <a:gd name="connsiteY177" fmla="*/ 7577139 h 13444287"/>
                  <a:gd name="connsiteX178" fmla="*/ 10406680 w 12088748"/>
                  <a:gd name="connsiteY178" fmla="*/ 7665244 h 13444287"/>
                  <a:gd name="connsiteX179" fmla="*/ 10528126 w 12088748"/>
                  <a:gd name="connsiteY179" fmla="*/ 7624764 h 13444287"/>
                  <a:gd name="connsiteX180" fmla="*/ 10532887 w 12088748"/>
                  <a:gd name="connsiteY180" fmla="*/ 7710488 h 13444287"/>
                  <a:gd name="connsiteX181" fmla="*/ 10530506 w 12088748"/>
                  <a:gd name="connsiteY181" fmla="*/ 7808118 h 13444287"/>
                  <a:gd name="connsiteX182" fmla="*/ 10640043 w 12088748"/>
                  <a:gd name="connsiteY182" fmla="*/ 7770019 h 13444287"/>
                  <a:gd name="connsiteX183" fmla="*/ 10680526 w 12088748"/>
                  <a:gd name="connsiteY183" fmla="*/ 8008145 h 13444287"/>
                  <a:gd name="connsiteX184" fmla="*/ 10818637 w 12088748"/>
                  <a:gd name="connsiteY184" fmla="*/ 8039100 h 13444287"/>
                  <a:gd name="connsiteX185" fmla="*/ 10832925 w 12088748"/>
                  <a:gd name="connsiteY185" fmla="*/ 7748588 h 13444287"/>
                  <a:gd name="connsiteX186" fmla="*/ 10923413 w 12088748"/>
                  <a:gd name="connsiteY186" fmla="*/ 7724776 h 13444287"/>
                  <a:gd name="connsiteX187" fmla="*/ 10992469 w 12088748"/>
                  <a:gd name="connsiteY187" fmla="*/ 7553325 h 13444287"/>
                  <a:gd name="connsiteX188" fmla="*/ 10954369 w 12088748"/>
                  <a:gd name="connsiteY188" fmla="*/ 7424739 h 13444287"/>
                  <a:gd name="connsiteX189" fmla="*/ 10859119 w 12088748"/>
                  <a:gd name="connsiteY189" fmla="*/ 7412831 h 13444287"/>
                  <a:gd name="connsiteX190" fmla="*/ 10906743 w 12088748"/>
                  <a:gd name="connsiteY190" fmla="*/ 7293769 h 13444287"/>
                  <a:gd name="connsiteX191" fmla="*/ 10801969 w 12088748"/>
                  <a:gd name="connsiteY191" fmla="*/ 7222332 h 13444287"/>
                  <a:gd name="connsiteX192" fmla="*/ 10761487 w 12088748"/>
                  <a:gd name="connsiteY192" fmla="*/ 6991350 h 13444287"/>
                  <a:gd name="connsiteX193" fmla="*/ 10443987 w 12088748"/>
                  <a:gd name="connsiteY193" fmla="*/ 6953250 h 13444287"/>
                  <a:gd name="connsiteX194" fmla="*/ 10513838 w 12088748"/>
                  <a:gd name="connsiteY194" fmla="*/ 6848476 h 13444287"/>
                  <a:gd name="connsiteX195" fmla="*/ 10637663 w 12088748"/>
                  <a:gd name="connsiteY195" fmla="*/ 6829426 h 13444287"/>
                  <a:gd name="connsiteX196" fmla="*/ 10647187 w 12088748"/>
                  <a:gd name="connsiteY196" fmla="*/ 6743700 h 13444287"/>
                  <a:gd name="connsiteX197" fmla="*/ 10859912 w 12088748"/>
                  <a:gd name="connsiteY197" fmla="*/ 6832600 h 13444287"/>
                  <a:gd name="connsiteX198" fmla="*/ 10875787 w 12088748"/>
                  <a:gd name="connsiteY198" fmla="*/ 6610350 h 13444287"/>
                  <a:gd name="connsiteX199" fmla="*/ 10666237 w 12088748"/>
                  <a:gd name="connsiteY199" fmla="*/ 6705600 h 13444287"/>
                  <a:gd name="connsiteX200" fmla="*/ 10590037 w 12088748"/>
                  <a:gd name="connsiteY200" fmla="*/ 6477000 h 13444287"/>
                  <a:gd name="connsiteX201" fmla="*/ 10361437 w 12088748"/>
                  <a:gd name="connsiteY201" fmla="*/ 6686550 h 13444287"/>
                  <a:gd name="connsiteX202" fmla="*/ 10374138 w 12088748"/>
                  <a:gd name="connsiteY202" fmla="*/ 6521451 h 13444287"/>
                  <a:gd name="connsiteX203" fmla="*/ 10386837 w 12088748"/>
                  <a:gd name="connsiteY203" fmla="*/ 6397625 h 13444287"/>
                  <a:gd name="connsiteX204" fmla="*/ 10331672 w 12088748"/>
                  <a:gd name="connsiteY204" fmla="*/ 6369593 h 13444287"/>
                  <a:gd name="connsiteX205" fmla="*/ 10278888 w 12088748"/>
                  <a:gd name="connsiteY205" fmla="*/ 6384926 h 13444287"/>
                  <a:gd name="connsiteX206" fmla="*/ 10158237 w 12088748"/>
                  <a:gd name="connsiteY206" fmla="*/ 6169025 h 13444287"/>
                  <a:gd name="connsiteX207" fmla="*/ 10323338 w 12088748"/>
                  <a:gd name="connsiteY207" fmla="*/ 6207126 h 13444287"/>
                  <a:gd name="connsiteX208" fmla="*/ 10564638 w 12088748"/>
                  <a:gd name="connsiteY208" fmla="*/ 6207126 h 13444287"/>
                  <a:gd name="connsiteX209" fmla="*/ 10694812 w 12088748"/>
                  <a:gd name="connsiteY209" fmla="*/ 6067425 h 13444287"/>
                  <a:gd name="connsiteX210" fmla="*/ 10593213 w 12088748"/>
                  <a:gd name="connsiteY210" fmla="*/ 5956301 h 13444287"/>
                  <a:gd name="connsiteX211" fmla="*/ 10380487 w 12088748"/>
                  <a:gd name="connsiteY211" fmla="*/ 5908675 h 13444287"/>
                  <a:gd name="connsiteX212" fmla="*/ 10561462 w 12088748"/>
                  <a:gd name="connsiteY212" fmla="*/ 5778500 h 13444287"/>
                  <a:gd name="connsiteX213" fmla="*/ 10507488 w 12088748"/>
                  <a:gd name="connsiteY213" fmla="*/ 5661026 h 13444287"/>
                  <a:gd name="connsiteX214" fmla="*/ 10561463 w 12088748"/>
                  <a:gd name="connsiteY214" fmla="*/ 5540376 h 13444287"/>
                  <a:gd name="connsiteX215" fmla="*/ 10523362 w 12088748"/>
                  <a:gd name="connsiteY215" fmla="*/ 5537200 h 13444287"/>
                  <a:gd name="connsiteX216" fmla="*/ 10488438 w 12088748"/>
                  <a:gd name="connsiteY216" fmla="*/ 5461001 h 13444287"/>
                  <a:gd name="connsiteX217" fmla="*/ 10329687 w 12088748"/>
                  <a:gd name="connsiteY217" fmla="*/ 5308600 h 13444287"/>
                  <a:gd name="connsiteX218" fmla="*/ 10599563 w 12088748"/>
                  <a:gd name="connsiteY218" fmla="*/ 5413376 h 13444287"/>
                  <a:gd name="connsiteX219" fmla="*/ 10742437 w 12088748"/>
                  <a:gd name="connsiteY219" fmla="*/ 5372100 h 13444287"/>
                  <a:gd name="connsiteX220" fmla="*/ 10717038 w 12088748"/>
                  <a:gd name="connsiteY220" fmla="*/ 5619751 h 13444287"/>
                  <a:gd name="connsiteX221" fmla="*/ 10894837 w 12088748"/>
                  <a:gd name="connsiteY221" fmla="*/ 5657850 h 13444287"/>
                  <a:gd name="connsiteX222" fmla="*/ 10951988 w 12088748"/>
                  <a:gd name="connsiteY222" fmla="*/ 5483226 h 13444287"/>
                  <a:gd name="connsiteX223" fmla="*/ 10993262 w 12088748"/>
                  <a:gd name="connsiteY223" fmla="*/ 5254625 h 13444287"/>
                  <a:gd name="connsiteX224" fmla="*/ 10913888 w 12088748"/>
                  <a:gd name="connsiteY224" fmla="*/ 5051426 h 13444287"/>
                  <a:gd name="connsiteX225" fmla="*/ 10856737 w 12088748"/>
                  <a:gd name="connsiteY225" fmla="*/ 4953000 h 13444287"/>
                  <a:gd name="connsiteX226" fmla="*/ 10777363 w 12088748"/>
                  <a:gd name="connsiteY226" fmla="*/ 5070476 h 13444287"/>
                  <a:gd name="connsiteX227" fmla="*/ 10707513 w 12088748"/>
                  <a:gd name="connsiteY227" fmla="*/ 5029201 h 13444287"/>
                  <a:gd name="connsiteX228" fmla="*/ 10675763 w 12088748"/>
                  <a:gd name="connsiteY228" fmla="*/ 5149851 h 13444287"/>
                  <a:gd name="connsiteX229" fmla="*/ 10574162 w 12088748"/>
                  <a:gd name="connsiteY229" fmla="*/ 5153025 h 13444287"/>
                  <a:gd name="connsiteX230" fmla="*/ 10494787 w 12088748"/>
                  <a:gd name="connsiteY230" fmla="*/ 5010150 h 13444287"/>
                  <a:gd name="connsiteX231" fmla="*/ 10456687 w 12088748"/>
                  <a:gd name="connsiteY231" fmla="*/ 4857750 h 13444287"/>
                  <a:gd name="connsiteX232" fmla="*/ 10240787 w 12088748"/>
                  <a:gd name="connsiteY232" fmla="*/ 4860925 h 13444287"/>
                  <a:gd name="connsiteX233" fmla="*/ 10266187 w 12088748"/>
                  <a:gd name="connsiteY233" fmla="*/ 5086350 h 13444287"/>
                  <a:gd name="connsiteX234" fmla="*/ 10228088 w 12088748"/>
                  <a:gd name="connsiteY234" fmla="*/ 4892676 h 13444287"/>
                  <a:gd name="connsiteX235" fmla="*/ 10183637 w 12088748"/>
                  <a:gd name="connsiteY235" fmla="*/ 4905375 h 13444287"/>
                  <a:gd name="connsiteX236" fmla="*/ 10113787 w 12088748"/>
                  <a:gd name="connsiteY236" fmla="*/ 4794250 h 13444287"/>
                  <a:gd name="connsiteX237" fmla="*/ 10018538 w 12088748"/>
                  <a:gd name="connsiteY237" fmla="*/ 4864101 h 13444287"/>
                  <a:gd name="connsiteX238" fmla="*/ 9862962 w 12088748"/>
                  <a:gd name="connsiteY238" fmla="*/ 4991100 h 13444287"/>
                  <a:gd name="connsiteX239" fmla="*/ 10228087 w 12088748"/>
                  <a:gd name="connsiteY239" fmla="*/ 4657725 h 13444287"/>
                  <a:gd name="connsiteX240" fmla="*/ 10372550 w 12088748"/>
                  <a:gd name="connsiteY240" fmla="*/ 4567239 h 13444287"/>
                  <a:gd name="connsiteX241" fmla="*/ 10590037 w 12088748"/>
                  <a:gd name="connsiteY241" fmla="*/ 4514850 h 13444287"/>
                  <a:gd name="connsiteX242" fmla="*/ 10628138 w 12088748"/>
                  <a:gd name="connsiteY242" fmla="*/ 4394201 h 13444287"/>
                  <a:gd name="connsiteX243" fmla="*/ 10799588 w 12088748"/>
                  <a:gd name="connsiteY243" fmla="*/ 4267201 h 13444287"/>
                  <a:gd name="connsiteX244" fmla="*/ 10831337 w 12088748"/>
                  <a:gd name="connsiteY244" fmla="*/ 4013200 h 13444287"/>
                  <a:gd name="connsiteX245" fmla="*/ 10599562 w 12088748"/>
                  <a:gd name="connsiteY245" fmla="*/ 3930650 h 13444287"/>
                  <a:gd name="connsiteX246" fmla="*/ 10282063 w 12088748"/>
                  <a:gd name="connsiteY246" fmla="*/ 3883026 h 13444287"/>
                  <a:gd name="connsiteX247" fmla="*/ 10151887 w 12088748"/>
                  <a:gd name="connsiteY247" fmla="*/ 3943350 h 13444287"/>
                  <a:gd name="connsiteX248" fmla="*/ 10177288 w 12088748"/>
                  <a:gd name="connsiteY248" fmla="*/ 3778251 h 13444287"/>
                  <a:gd name="connsiteX249" fmla="*/ 10126488 w 12088748"/>
                  <a:gd name="connsiteY249" fmla="*/ 3603626 h 13444287"/>
                  <a:gd name="connsiteX250" fmla="*/ 10240787 w 12088748"/>
                  <a:gd name="connsiteY250" fmla="*/ 3641725 h 13444287"/>
                  <a:gd name="connsiteX251" fmla="*/ 10361438 w 12088748"/>
                  <a:gd name="connsiteY251" fmla="*/ 3533776 h 13444287"/>
                  <a:gd name="connsiteX252" fmla="*/ 10551938 w 12088748"/>
                  <a:gd name="connsiteY252" fmla="*/ 3594101 h 13444287"/>
                  <a:gd name="connsiteX253" fmla="*/ 10564638 w 12088748"/>
                  <a:gd name="connsiteY253" fmla="*/ 3409951 h 13444287"/>
                  <a:gd name="connsiteX254" fmla="*/ 10704337 w 12088748"/>
                  <a:gd name="connsiteY254" fmla="*/ 3448050 h 13444287"/>
                  <a:gd name="connsiteX255" fmla="*/ 10818637 w 12088748"/>
                  <a:gd name="connsiteY255" fmla="*/ 3143250 h 13444287"/>
                  <a:gd name="connsiteX256" fmla="*/ 10920238 w 12088748"/>
                  <a:gd name="connsiteY256" fmla="*/ 3232151 h 13444287"/>
                  <a:gd name="connsiteX257" fmla="*/ 11059937 w 12088748"/>
                  <a:gd name="connsiteY257" fmla="*/ 3216275 h 13444287"/>
                  <a:gd name="connsiteX258" fmla="*/ 11094862 w 12088748"/>
                  <a:gd name="connsiteY258" fmla="*/ 3441700 h 13444287"/>
                  <a:gd name="connsiteX259" fmla="*/ 11171063 w 12088748"/>
                  <a:gd name="connsiteY259" fmla="*/ 3184526 h 13444287"/>
                  <a:gd name="connsiteX260" fmla="*/ 11094863 w 12088748"/>
                  <a:gd name="connsiteY260" fmla="*/ 3098801 h 13444287"/>
                  <a:gd name="connsiteX261" fmla="*/ 11180587 w 12088748"/>
                  <a:gd name="connsiteY261" fmla="*/ 2844800 h 13444287"/>
                  <a:gd name="connsiteX262" fmla="*/ 10999613 w 12088748"/>
                  <a:gd name="connsiteY262" fmla="*/ 2921001 h 13444287"/>
                  <a:gd name="connsiteX263" fmla="*/ 10971037 w 12088748"/>
                  <a:gd name="connsiteY263" fmla="*/ 2851150 h 13444287"/>
                  <a:gd name="connsiteX264" fmla="*/ 10780537 w 12088748"/>
                  <a:gd name="connsiteY264" fmla="*/ 2647950 h 13444287"/>
                  <a:gd name="connsiteX265" fmla="*/ 10748788 w 12088748"/>
                  <a:gd name="connsiteY265" fmla="*/ 2463801 h 13444287"/>
                  <a:gd name="connsiteX266" fmla="*/ 10717038 w 12088748"/>
                  <a:gd name="connsiteY266" fmla="*/ 2368551 h 13444287"/>
                  <a:gd name="connsiteX267" fmla="*/ 10818637 w 12088748"/>
                  <a:gd name="connsiteY267" fmla="*/ 2266950 h 13444287"/>
                  <a:gd name="connsiteX268" fmla="*/ 11078988 w 12088748"/>
                  <a:gd name="connsiteY268" fmla="*/ 2032001 h 13444287"/>
                  <a:gd name="connsiteX269" fmla="*/ 11199637 w 12088748"/>
                  <a:gd name="connsiteY269" fmla="*/ 2051050 h 13444287"/>
                  <a:gd name="connsiteX270" fmla="*/ 11269488 w 12088748"/>
                  <a:gd name="connsiteY270" fmla="*/ 1962151 h 13444287"/>
                  <a:gd name="connsiteX271" fmla="*/ 11504437 w 12088748"/>
                  <a:gd name="connsiteY271" fmla="*/ 1854200 h 13444287"/>
                  <a:gd name="connsiteX272" fmla="*/ 11358388 w 12088748"/>
                  <a:gd name="connsiteY272" fmla="*/ 1784351 h 13444287"/>
                  <a:gd name="connsiteX273" fmla="*/ 11275837 w 12088748"/>
                  <a:gd name="connsiteY273" fmla="*/ 1638300 h 13444287"/>
                  <a:gd name="connsiteX274" fmla="*/ 11377437 w 12088748"/>
                  <a:gd name="connsiteY274" fmla="*/ 1212850 h 13444287"/>
                  <a:gd name="connsiteX275" fmla="*/ 11256787 w 12088748"/>
                  <a:gd name="connsiteY275" fmla="*/ 952500 h 13444287"/>
                  <a:gd name="connsiteX276" fmla="*/ 11478244 w 12088748"/>
                  <a:gd name="connsiteY276" fmla="*/ 1288256 h 13444287"/>
                  <a:gd name="connsiteX277" fmla="*/ 11562778 w 12088748"/>
                  <a:gd name="connsiteY277" fmla="*/ 1202281 h 13444287"/>
                  <a:gd name="connsiteX278" fmla="*/ 11655250 w 12088748"/>
                  <a:gd name="connsiteY278" fmla="*/ 1089025 h 13444287"/>
                  <a:gd name="connsiteX279" fmla="*/ 11891787 w 12088748"/>
                  <a:gd name="connsiteY279" fmla="*/ 1409700 h 13444287"/>
                  <a:gd name="connsiteX280" fmla="*/ 11946159 w 12088748"/>
                  <a:gd name="connsiteY280" fmla="*/ 1492793 h 13444287"/>
                  <a:gd name="connsiteX281" fmla="*/ 12088637 w 12088748"/>
                  <a:gd name="connsiteY281" fmla="*/ 1511301 h 13444287"/>
                  <a:gd name="connsiteX282" fmla="*/ 11923537 w 12088748"/>
                  <a:gd name="connsiteY282" fmla="*/ 1066801 h 13444287"/>
                  <a:gd name="connsiteX283" fmla="*/ 11910837 w 12088748"/>
                  <a:gd name="connsiteY283" fmla="*/ 850900 h 13444287"/>
                  <a:gd name="connsiteX284" fmla="*/ 11777487 w 12088748"/>
                  <a:gd name="connsiteY284" fmla="*/ 654050 h 13444287"/>
                  <a:gd name="connsiteX285" fmla="*/ 11752087 w 12088748"/>
                  <a:gd name="connsiteY285" fmla="*/ 381000 h 13444287"/>
                  <a:gd name="connsiteX286" fmla="*/ 11294887 w 12088748"/>
                  <a:gd name="connsiteY286" fmla="*/ 101601 h 13444287"/>
                  <a:gd name="connsiteX287" fmla="*/ 11180587 w 12088748"/>
                  <a:gd name="connsiteY287" fmla="*/ 0 h 13444287"/>
                  <a:gd name="connsiteX288" fmla="*/ 10434065 w 12088748"/>
                  <a:gd name="connsiteY288"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03212 w 12088748"/>
                  <a:gd name="connsiteY4" fmla="*/ 8224837 h 13444287"/>
                  <a:gd name="connsiteX5" fmla="*/ 1788937 w 12088748"/>
                  <a:gd name="connsiteY5" fmla="*/ 8896350 h 13444287"/>
                  <a:gd name="connsiteX6" fmla="*/ 1506759 w 12088748"/>
                  <a:gd name="connsiteY6" fmla="*/ 9431881 h 13444287"/>
                  <a:gd name="connsiteX7" fmla="*/ 1463897 w 12088748"/>
                  <a:gd name="connsiteY7" fmla="*/ 9615237 h 13444287"/>
                  <a:gd name="connsiteX8" fmla="*/ 1321022 w 12088748"/>
                  <a:gd name="connsiteY8" fmla="*/ 9681912 h 13444287"/>
                  <a:gd name="connsiteX9" fmla="*/ 1312687 w 12088748"/>
                  <a:gd name="connsiteY9" fmla="*/ 9772650 h 13444287"/>
                  <a:gd name="connsiteX10" fmla="*/ 1237678 w 12088748"/>
                  <a:gd name="connsiteY10" fmla="*/ 9903368 h 13444287"/>
                  <a:gd name="connsiteX11" fmla="*/ 1254347 w 12088748"/>
                  <a:gd name="connsiteY11" fmla="*/ 10084343 h 13444287"/>
                  <a:gd name="connsiteX12" fmla="*/ 1179337 w 12088748"/>
                  <a:gd name="connsiteY12" fmla="*/ 10248900 h 13444287"/>
                  <a:gd name="connsiteX13" fmla="*/ 932878 w 12088748"/>
                  <a:gd name="connsiteY13" fmla="*/ 10286750 h 13444287"/>
                  <a:gd name="connsiteX14" fmla="*/ 817387 w 12088748"/>
                  <a:gd name="connsiteY14" fmla="*/ 10401300 h 13444287"/>
                  <a:gd name="connsiteX15" fmla="*/ 678084 w 12088748"/>
                  <a:gd name="connsiteY15" fmla="*/ 10412956 h 13444287"/>
                  <a:gd name="connsiteX16" fmla="*/ 585215 w 12088748"/>
                  <a:gd name="connsiteY16" fmla="*/ 10477250 h 13444287"/>
                  <a:gd name="connsiteX17" fmla="*/ 497109 w 12088748"/>
                  <a:gd name="connsiteY17" fmla="*/ 10436768 h 13444287"/>
                  <a:gd name="connsiteX18" fmla="*/ 399478 w 12088748"/>
                  <a:gd name="connsiteY18" fmla="*/ 10443912 h 13444287"/>
                  <a:gd name="connsiteX19" fmla="*/ 301847 w 12088748"/>
                  <a:gd name="connsiteY19" fmla="*/ 10415337 h 13444287"/>
                  <a:gd name="connsiteX20" fmla="*/ 238743 w 12088748"/>
                  <a:gd name="connsiteY20" fmla="*/ 10467975 h 13444287"/>
                  <a:gd name="connsiteX21" fmla="*/ 17287 w 12088748"/>
                  <a:gd name="connsiteY21" fmla="*/ 10363200 h 13444287"/>
                  <a:gd name="connsiteX22" fmla="*/ 78009 w 12088748"/>
                  <a:gd name="connsiteY22" fmla="*/ 10541543 h 13444287"/>
                  <a:gd name="connsiteX23" fmla="*/ 11334 w 12088748"/>
                  <a:gd name="connsiteY23" fmla="*/ 10720137 h 13444287"/>
                  <a:gd name="connsiteX24" fmla="*/ 112537 w 12088748"/>
                  <a:gd name="connsiteY24" fmla="*/ 10989469 h 13444287"/>
                  <a:gd name="connsiteX25" fmla="*/ 8953 w 12088748"/>
                  <a:gd name="connsiteY25" fmla="*/ 11167812 h 13444287"/>
                  <a:gd name="connsiteX26" fmla="*/ 17287 w 12088748"/>
                  <a:gd name="connsiteY26" fmla="*/ 11353800 h 13444287"/>
                  <a:gd name="connsiteX27" fmla="*/ 158972 w 12088748"/>
                  <a:gd name="connsiteY27" fmla="*/ 11403556 h 13444287"/>
                  <a:gd name="connsiteX28" fmla="*/ 455437 w 12088748"/>
                  <a:gd name="connsiteY28" fmla="*/ 11430000 h 13444287"/>
                  <a:gd name="connsiteX29" fmla="*/ 623315 w 12088748"/>
                  <a:gd name="connsiteY29" fmla="*/ 11477375 h 13444287"/>
                  <a:gd name="connsiteX30" fmla="*/ 737615 w 12088748"/>
                  <a:gd name="connsiteY30" fmla="*/ 11422606 h 13444287"/>
                  <a:gd name="connsiteX31" fmla="*/ 912637 w 12088748"/>
                  <a:gd name="connsiteY31" fmla="*/ 11468100 h 13444287"/>
                  <a:gd name="connsiteX32" fmla="*/ 1078134 w 12088748"/>
                  <a:gd name="connsiteY32" fmla="*/ 11346406 h 13444287"/>
                  <a:gd name="connsiteX33" fmla="*/ 1155524 w 12088748"/>
                  <a:gd name="connsiteY33" fmla="*/ 11403807 h 13444287"/>
                  <a:gd name="connsiteX34" fmla="*/ 1294828 w 12088748"/>
                  <a:gd name="connsiteY34" fmla="*/ 11429750 h 13444287"/>
                  <a:gd name="connsiteX35" fmla="*/ 1466278 w 12088748"/>
                  <a:gd name="connsiteY35" fmla="*/ 11441656 h 13444287"/>
                  <a:gd name="connsiteX36" fmla="*/ 1552003 w 12088748"/>
                  <a:gd name="connsiteY36" fmla="*/ 11505950 h 13444287"/>
                  <a:gd name="connsiteX37" fmla="*/ 1652015 w 12088748"/>
                  <a:gd name="connsiteY37" fmla="*/ 11513093 h 13444287"/>
                  <a:gd name="connsiteX38" fmla="*/ 1731787 w 12088748"/>
                  <a:gd name="connsiteY38" fmla="*/ 11525250 h 13444287"/>
                  <a:gd name="connsiteX39" fmla="*/ 1659159 w 12088748"/>
                  <a:gd name="connsiteY39" fmla="*/ 11670256 h 13444287"/>
                  <a:gd name="connsiteX40" fmla="*/ 1693687 w 12088748"/>
                  <a:gd name="connsiteY40" fmla="*/ 11925300 h 13444287"/>
                  <a:gd name="connsiteX41" fmla="*/ 1871090 w 12088748"/>
                  <a:gd name="connsiteY41" fmla="*/ 12063162 h 13444287"/>
                  <a:gd name="connsiteX42" fmla="*/ 1993724 w 12088748"/>
                  <a:gd name="connsiteY42" fmla="*/ 11989594 h 13444287"/>
                  <a:gd name="connsiteX43" fmla="*/ 2066353 w 12088748"/>
                  <a:gd name="connsiteY43" fmla="*/ 12036968 h 13444287"/>
                  <a:gd name="connsiteX44" fmla="*/ 2142553 w 12088748"/>
                  <a:gd name="connsiteY44" fmla="*/ 11967912 h 13444287"/>
                  <a:gd name="connsiteX45" fmla="*/ 2242565 w 12088748"/>
                  <a:gd name="connsiteY45" fmla="*/ 11991725 h 13444287"/>
                  <a:gd name="connsiteX46" fmla="*/ 2473547 w 12088748"/>
                  <a:gd name="connsiteY46" fmla="*/ 11941718 h 13444287"/>
                  <a:gd name="connsiteX47" fmla="*/ 2524743 w 12088748"/>
                  <a:gd name="connsiteY47" fmla="*/ 11832431 h 13444287"/>
                  <a:gd name="connsiteX48" fmla="*/ 2893837 w 12088748"/>
                  <a:gd name="connsiteY48" fmla="*/ 11963400 h 13444287"/>
                  <a:gd name="connsiteX49" fmla="*/ 2983134 w 12088748"/>
                  <a:gd name="connsiteY49" fmla="*/ 11951243 h 13444287"/>
                  <a:gd name="connsiteX50" fmla="*/ 3084337 w 12088748"/>
                  <a:gd name="connsiteY50" fmla="*/ 12115800 h 13444287"/>
                  <a:gd name="connsiteX51" fmla="*/ 3323653 w 12088748"/>
                  <a:gd name="connsiteY51" fmla="*/ 12060781 h 13444287"/>
                  <a:gd name="connsiteX52" fmla="*/ 3433190 w 12088748"/>
                  <a:gd name="connsiteY52" fmla="*/ 12129837 h 13444287"/>
                  <a:gd name="connsiteX53" fmla="*/ 3586781 w 12088748"/>
                  <a:gd name="connsiteY53" fmla="*/ 12199144 h 13444287"/>
                  <a:gd name="connsiteX54" fmla="*/ 3522487 w 12088748"/>
                  <a:gd name="connsiteY54" fmla="*/ 12320588 h 13444287"/>
                  <a:gd name="connsiteX55" fmla="*/ 3607022 w 12088748"/>
                  <a:gd name="connsiteY55" fmla="*/ 12525125 h 13444287"/>
                  <a:gd name="connsiteX56" fmla="*/ 3560587 w 12088748"/>
                  <a:gd name="connsiteY56" fmla="*/ 12706350 h 13444287"/>
                  <a:gd name="connsiteX57" fmla="*/ 3545109 w 12088748"/>
                  <a:gd name="connsiteY57" fmla="*/ 12920412 h 13444287"/>
                  <a:gd name="connsiteX58" fmla="*/ 3636787 w 12088748"/>
                  <a:gd name="connsiteY58" fmla="*/ 13144500 h 13444287"/>
                  <a:gd name="connsiteX59" fmla="*/ 3922537 w 12088748"/>
                  <a:gd name="connsiteY59" fmla="*/ 13373100 h 13444287"/>
                  <a:gd name="connsiteX60" fmla="*/ 4514278 w 12088748"/>
                  <a:gd name="connsiteY60" fmla="*/ 13444287 h 13444287"/>
                  <a:gd name="connsiteX61" fmla="*/ 4549996 w 12088748"/>
                  <a:gd name="connsiteY61" fmla="*/ 13375230 h 13444287"/>
                  <a:gd name="connsiteX62" fmla="*/ 4208287 w 12088748"/>
                  <a:gd name="connsiteY62" fmla="*/ 13087350 h 13444287"/>
                  <a:gd name="connsiteX63" fmla="*/ 4635722 w 12088748"/>
                  <a:gd name="connsiteY63" fmla="*/ 13201400 h 13444287"/>
                  <a:gd name="connsiteX64" fmla="*/ 4951237 w 12088748"/>
                  <a:gd name="connsiteY64" fmla="*/ 13201650 h 13444287"/>
                  <a:gd name="connsiteX65" fmla="*/ 5052440 w 12088748"/>
                  <a:gd name="connsiteY65" fmla="*/ 12991850 h 13444287"/>
                  <a:gd name="connsiteX66" fmla="*/ 5011959 w 12088748"/>
                  <a:gd name="connsiteY66" fmla="*/ 12918031 h 13444287"/>
                  <a:gd name="connsiteX67" fmla="*/ 5008387 w 12088748"/>
                  <a:gd name="connsiteY67" fmla="*/ 12611100 h 13444287"/>
                  <a:gd name="connsiteX68" fmla="*/ 5084587 w 12088748"/>
                  <a:gd name="connsiteY68" fmla="*/ 12496800 h 13444287"/>
                  <a:gd name="connsiteX69" fmla="*/ 5046487 w 12088748"/>
                  <a:gd name="connsiteY69" fmla="*/ 12158663 h 13444287"/>
                  <a:gd name="connsiteX70" fmla="*/ 5375100 w 12088748"/>
                  <a:gd name="connsiteY70" fmla="*/ 12030075 h 13444287"/>
                  <a:gd name="connsiteX71" fmla="*/ 5656087 w 12088748"/>
                  <a:gd name="connsiteY71" fmla="*/ 12113420 h 13444287"/>
                  <a:gd name="connsiteX72" fmla="*/ 5541787 w 12088748"/>
                  <a:gd name="connsiteY72" fmla="*/ 11182350 h 13444287"/>
                  <a:gd name="connsiteX73" fmla="*/ 5602510 w 12088748"/>
                  <a:gd name="connsiteY73" fmla="*/ 10655843 h 13444287"/>
                  <a:gd name="connsiteX74" fmla="*/ 5485827 w 12088748"/>
                  <a:gd name="connsiteY74" fmla="*/ 10596312 h 13444287"/>
                  <a:gd name="connsiteX75" fmla="*/ 5602509 w 12088748"/>
                  <a:gd name="connsiteY75" fmla="*/ 10634413 h 13444287"/>
                  <a:gd name="connsiteX76" fmla="*/ 5628703 w 12088748"/>
                  <a:gd name="connsiteY76" fmla="*/ 10093868 h 13444287"/>
                  <a:gd name="connsiteX77" fmla="*/ 5715618 w 12088748"/>
                  <a:gd name="connsiteY77" fmla="*/ 9708356 h 13444287"/>
                  <a:gd name="connsiteX78" fmla="*/ 5847778 w 12088748"/>
                  <a:gd name="connsiteY78" fmla="*/ 9341393 h 13444287"/>
                  <a:gd name="connsiteX79" fmla="*/ 5938265 w 12088748"/>
                  <a:gd name="connsiteY79" fmla="*/ 9129462 h 13444287"/>
                  <a:gd name="connsiteX80" fmla="*/ 5776340 w 12088748"/>
                  <a:gd name="connsiteY80" fmla="*/ 9262812 h 13444287"/>
                  <a:gd name="connsiteX81" fmla="*/ 5940647 w 12088748"/>
                  <a:gd name="connsiteY81" fmla="*/ 9069931 h 13444287"/>
                  <a:gd name="connsiteX82" fmla="*/ 5972794 w 12088748"/>
                  <a:gd name="connsiteY82" fmla="*/ 8889207 h 13444287"/>
                  <a:gd name="connsiteX83" fmla="*/ 5976365 w 12088748"/>
                  <a:gd name="connsiteY83" fmla="*/ 9019924 h 13444287"/>
                  <a:gd name="connsiteX84" fmla="*/ 6458567 w 12088748"/>
                  <a:gd name="connsiteY84" fmla="*/ 8134350 h 13444287"/>
                  <a:gd name="connsiteX85" fmla="*/ 6221634 w 12088748"/>
                  <a:gd name="connsiteY85" fmla="*/ 8034088 h 13444287"/>
                  <a:gd name="connsiteX86" fmla="*/ 6443090 w 12088748"/>
                  <a:gd name="connsiteY86" fmla="*/ 8043612 h 13444287"/>
                  <a:gd name="connsiteX87" fmla="*/ 6713363 w 12088748"/>
                  <a:gd name="connsiteY87" fmla="*/ 8007893 h 13444287"/>
                  <a:gd name="connsiteX88" fmla="*/ 6872907 w 12088748"/>
                  <a:gd name="connsiteY88" fmla="*/ 7965031 h 13444287"/>
                  <a:gd name="connsiteX89" fmla="*/ 6802659 w 12088748"/>
                  <a:gd name="connsiteY89" fmla="*/ 7905500 h 13444287"/>
                  <a:gd name="connsiteX90" fmla="*/ 6894339 w 12088748"/>
                  <a:gd name="connsiteY90" fmla="*/ 7779544 h 13444287"/>
                  <a:gd name="connsiteX91" fmla="*/ 6997921 w 12088748"/>
                  <a:gd name="connsiteY91" fmla="*/ 7800725 h 13444287"/>
                  <a:gd name="connsiteX92" fmla="*/ 7034832 w 12088748"/>
                  <a:gd name="connsiteY92" fmla="*/ 7726908 h 13444287"/>
                  <a:gd name="connsiteX93" fmla="*/ 6961013 w 12088748"/>
                  <a:gd name="connsiteY93" fmla="*/ 7626893 h 13444287"/>
                  <a:gd name="connsiteX94" fmla="*/ 6927676 w 12088748"/>
                  <a:gd name="connsiteY94" fmla="*/ 7529262 h 13444287"/>
                  <a:gd name="connsiteX95" fmla="*/ 6837187 w 12088748"/>
                  <a:gd name="connsiteY95" fmla="*/ 7524750 h 13444287"/>
                  <a:gd name="connsiteX96" fmla="*/ 6763369 w 12088748"/>
                  <a:gd name="connsiteY96" fmla="*/ 7607843 h 13444287"/>
                  <a:gd name="connsiteX97" fmla="*/ 6627637 w 12088748"/>
                  <a:gd name="connsiteY97" fmla="*/ 7620000 h 13444287"/>
                  <a:gd name="connsiteX98" fmla="*/ 6687169 w 12088748"/>
                  <a:gd name="connsiteY98" fmla="*/ 7550693 h 13444287"/>
                  <a:gd name="connsiteX99" fmla="*/ 6699076 w 12088748"/>
                  <a:gd name="connsiteY99" fmla="*/ 7462587 h 13444287"/>
                  <a:gd name="connsiteX100" fmla="*/ 6720506 w 12088748"/>
                  <a:gd name="connsiteY100" fmla="*/ 7400674 h 13444287"/>
                  <a:gd name="connsiteX101" fmla="*/ 6684787 w 12088748"/>
                  <a:gd name="connsiteY101" fmla="*/ 7334250 h 13444287"/>
                  <a:gd name="connsiteX102" fmla="*/ 6620494 w 12088748"/>
                  <a:gd name="connsiteY102" fmla="*/ 7364956 h 13444287"/>
                  <a:gd name="connsiteX103" fmla="*/ 6618112 w 12088748"/>
                  <a:gd name="connsiteY103" fmla="*/ 7284244 h 13444287"/>
                  <a:gd name="connsiteX104" fmla="*/ 6837188 w 12088748"/>
                  <a:gd name="connsiteY104" fmla="*/ 7176837 h 13444287"/>
                  <a:gd name="connsiteX105" fmla="*/ 6801469 w 12088748"/>
                  <a:gd name="connsiteY105" fmla="*/ 7022056 h 13444287"/>
                  <a:gd name="connsiteX106" fmla="*/ 6877669 w 12088748"/>
                  <a:gd name="connsiteY106" fmla="*/ 7005387 h 13444287"/>
                  <a:gd name="connsiteX107" fmla="*/ 6856237 w 12088748"/>
                  <a:gd name="connsiteY107" fmla="*/ 6915150 h 13444287"/>
                  <a:gd name="connsiteX108" fmla="*/ 6961013 w 12088748"/>
                  <a:gd name="connsiteY108" fmla="*/ 6917281 h 13444287"/>
                  <a:gd name="connsiteX109" fmla="*/ 7003876 w 12088748"/>
                  <a:gd name="connsiteY109" fmla="*/ 6836318 h 13444287"/>
                  <a:gd name="connsiteX110" fmla="*/ 7106269 w 12088748"/>
                  <a:gd name="connsiteY110" fmla="*/ 6869656 h 13444287"/>
                  <a:gd name="connsiteX111" fmla="*/ 7180088 w 12088748"/>
                  <a:gd name="connsiteY111" fmla="*/ 6972050 h 13444287"/>
                  <a:gd name="connsiteX112" fmla="*/ 7246763 w 12088748"/>
                  <a:gd name="connsiteY112" fmla="*/ 6912518 h 13444287"/>
                  <a:gd name="connsiteX113" fmla="*/ 7187232 w 12088748"/>
                  <a:gd name="connsiteY113" fmla="*/ 6776787 h 13444287"/>
                  <a:gd name="connsiteX114" fmla="*/ 7244381 w 12088748"/>
                  <a:gd name="connsiteY114" fmla="*/ 6829424 h 13444287"/>
                  <a:gd name="connsiteX115" fmla="*/ 7361063 w 12088748"/>
                  <a:gd name="connsiteY115" fmla="*/ 6867275 h 13444287"/>
                  <a:gd name="connsiteX116" fmla="*/ 7434882 w 12088748"/>
                  <a:gd name="connsiteY116" fmla="*/ 6938964 h 13444287"/>
                  <a:gd name="connsiteX117" fmla="*/ 7403926 w 12088748"/>
                  <a:gd name="connsiteY117" fmla="*/ 7077076 h 13444287"/>
                  <a:gd name="connsiteX118" fmla="*/ 7475363 w 12088748"/>
                  <a:gd name="connsiteY118" fmla="*/ 7041357 h 13444287"/>
                  <a:gd name="connsiteX119" fmla="*/ 7465837 w 12088748"/>
                  <a:gd name="connsiteY119" fmla="*/ 7010400 h 13444287"/>
                  <a:gd name="connsiteX120" fmla="*/ 7542038 w 12088748"/>
                  <a:gd name="connsiteY120" fmla="*/ 7096126 h 13444287"/>
                  <a:gd name="connsiteX121" fmla="*/ 7477744 w 12088748"/>
                  <a:gd name="connsiteY121" fmla="*/ 7177089 h 13444287"/>
                  <a:gd name="connsiteX122" fmla="*/ 7542037 w 12088748"/>
                  <a:gd name="connsiteY122" fmla="*/ 7258050 h 13444287"/>
                  <a:gd name="connsiteX123" fmla="*/ 7468219 w 12088748"/>
                  <a:gd name="connsiteY123" fmla="*/ 7277101 h 13444287"/>
                  <a:gd name="connsiteX124" fmla="*/ 7375351 w 12088748"/>
                  <a:gd name="connsiteY124" fmla="*/ 7229476 h 13444287"/>
                  <a:gd name="connsiteX125" fmla="*/ 7327726 w 12088748"/>
                  <a:gd name="connsiteY125" fmla="*/ 7339014 h 13444287"/>
                  <a:gd name="connsiteX126" fmla="*/ 7403926 w 12088748"/>
                  <a:gd name="connsiteY126" fmla="*/ 7358064 h 13444287"/>
                  <a:gd name="connsiteX127" fmla="*/ 7458694 w 12088748"/>
                  <a:gd name="connsiteY127" fmla="*/ 7417595 h 13444287"/>
                  <a:gd name="connsiteX128" fmla="*/ 7484888 w 12088748"/>
                  <a:gd name="connsiteY128" fmla="*/ 7448300 h 13444287"/>
                  <a:gd name="connsiteX129" fmla="*/ 7505128 w 12088748"/>
                  <a:gd name="connsiteY129" fmla="*/ 7400673 h 13444287"/>
                  <a:gd name="connsiteX130" fmla="*/ 7563469 w 12088748"/>
                  <a:gd name="connsiteY130" fmla="*/ 7462839 h 13444287"/>
                  <a:gd name="connsiteX131" fmla="*/ 7656338 w 12088748"/>
                  <a:gd name="connsiteY131" fmla="*/ 7548564 h 13444287"/>
                  <a:gd name="connsiteX132" fmla="*/ 7656338 w 12088748"/>
                  <a:gd name="connsiteY132" fmla="*/ 7443789 h 13444287"/>
                  <a:gd name="connsiteX133" fmla="*/ 7830168 w 12088748"/>
                  <a:gd name="connsiteY133" fmla="*/ 7539038 h 13444287"/>
                  <a:gd name="connsiteX134" fmla="*/ 7723013 w 12088748"/>
                  <a:gd name="connsiteY134" fmla="*/ 7303295 h 13444287"/>
                  <a:gd name="connsiteX135" fmla="*/ 7725394 w 12088748"/>
                  <a:gd name="connsiteY135" fmla="*/ 7167564 h 13444287"/>
                  <a:gd name="connsiteX136" fmla="*/ 7630144 w 12088748"/>
                  <a:gd name="connsiteY136" fmla="*/ 7138989 h 13444287"/>
                  <a:gd name="connsiteX137" fmla="*/ 7694437 w 12088748"/>
                  <a:gd name="connsiteY137" fmla="*/ 6972300 h 13444287"/>
                  <a:gd name="connsiteX138" fmla="*/ 8392144 w 12088748"/>
                  <a:gd name="connsiteY138" fmla="*/ 6586539 h 13444287"/>
                  <a:gd name="connsiteX139" fmla="*/ 8720757 w 12088748"/>
                  <a:gd name="connsiteY139" fmla="*/ 6524626 h 13444287"/>
                  <a:gd name="connsiteX140" fmla="*/ 8739807 w 12088748"/>
                  <a:gd name="connsiteY140" fmla="*/ 6629401 h 13444287"/>
                  <a:gd name="connsiteX141" fmla="*/ 8813626 w 12088748"/>
                  <a:gd name="connsiteY141" fmla="*/ 6634164 h 13444287"/>
                  <a:gd name="connsiteX142" fmla="*/ 8789812 w 12088748"/>
                  <a:gd name="connsiteY142" fmla="*/ 6481762 h 13444287"/>
                  <a:gd name="connsiteX143" fmla="*/ 9332737 w 12088748"/>
                  <a:gd name="connsiteY143" fmla="*/ 6477000 h 13444287"/>
                  <a:gd name="connsiteX144" fmla="*/ 9520856 w 12088748"/>
                  <a:gd name="connsiteY144" fmla="*/ 6426993 h 13444287"/>
                  <a:gd name="connsiteX145" fmla="*/ 9647062 w 12088748"/>
                  <a:gd name="connsiteY145" fmla="*/ 6231731 h 13444287"/>
                  <a:gd name="connsiteX146" fmla="*/ 9923287 w 12088748"/>
                  <a:gd name="connsiteY146" fmla="*/ 6267450 h 13444287"/>
                  <a:gd name="connsiteX147" fmla="*/ 9887569 w 12088748"/>
                  <a:gd name="connsiteY147" fmla="*/ 6353176 h 13444287"/>
                  <a:gd name="connsiteX148" fmla="*/ 9744694 w 12088748"/>
                  <a:gd name="connsiteY148" fmla="*/ 6367464 h 13444287"/>
                  <a:gd name="connsiteX149" fmla="*/ 9813749 w 12088748"/>
                  <a:gd name="connsiteY149" fmla="*/ 6422231 h 13444287"/>
                  <a:gd name="connsiteX150" fmla="*/ 9682782 w 12088748"/>
                  <a:gd name="connsiteY150" fmla="*/ 6450807 h 13444287"/>
                  <a:gd name="connsiteX151" fmla="*/ 9556576 w 12088748"/>
                  <a:gd name="connsiteY151" fmla="*/ 6441282 h 13444287"/>
                  <a:gd name="connsiteX152" fmla="*/ 9470850 w 12088748"/>
                  <a:gd name="connsiteY152" fmla="*/ 6477000 h 13444287"/>
                  <a:gd name="connsiteX153" fmla="*/ 9439894 w 12088748"/>
                  <a:gd name="connsiteY153" fmla="*/ 6781801 h 13444287"/>
                  <a:gd name="connsiteX154" fmla="*/ 9601819 w 12088748"/>
                  <a:gd name="connsiteY154" fmla="*/ 6815138 h 13444287"/>
                  <a:gd name="connsiteX155" fmla="*/ 9808987 w 12088748"/>
                  <a:gd name="connsiteY155" fmla="*/ 6629400 h 13444287"/>
                  <a:gd name="connsiteX156" fmla="*/ 9847088 w 12088748"/>
                  <a:gd name="connsiteY156" fmla="*/ 6727032 h 13444287"/>
                  <a:gd name="connsiteX157" fmla="*/ 9994726 w 12088748"/>
                  <a:gd name="connsiteY157" fmla="*/ 6650832 h 13444287"/>
                  <a:gd name="connsiteX158" fmla="*/ 9894713 w 12088748"/>
                  <a:gd name="connsiteY158" fmla="*/ 6888958 h 13444287"/>
                  <a:gd name="connsiteX159" fmla="*/ 10037588 w 12088748"/>
                  <a:gd name="connsiteY159" fmla="*/ 6831807 h 13444287"/>
                  <a:gd name="connsiteX160" fmla="*/ 10004251 w 12088748"/>
                  <a:gd name="connsiteY160" fmla="*/ 6919914 h 13444287"/>
                  <a:gd name="connsiteX161" fmla="*/ 10235232 w 12088748"/>
                  <a:gd name="connsiteY161" fmla="*/ 6917532 h 13444287"/>
                  <a:gd name="connsiteX162" fmla="*/ 10075687 w 12088748"/>
                  <a:gd name="connsiteY162" fmla="*/ 6972300 h 13444287"/>
                  <a:gd name="connsiteX163" fmla="*/ 9966151 w 12088748"/>
                  <a:gd name="connsiteY163" fmla="*/ 7029451 h 13444287"/>
                  <a:gd name="connsiteX164" fmla="*/ 9847088 w 12088748"/>
                  <a:gd name="connsiteY164" fmla="*/ 7143751 h 13444287"/>
                  <a:gd name="connsiteX165" fmla="*/ 9882806 w 12088748"/>
                  <a:gd name="connsiteY165" fmla="*/ 7203281 h 13444287"/>
                  <a:gd name="connsiteX166" fmla="*/ 9925669 w 12088748"/>
                  <a:gd name="connsiteY166" fmla="*/ 7253289 h 13444287"/>
                  <a:gd name="connsiteX167" fmla="*/ 10004251 w 12088748"/>
                  <a:gd name="connsiteY167" fmla="*/ 7219951 h 13444287"/>
                  <a:gd name="connsiteX168" fmla="*/ 10016156 w 12088748"/>
                  <a:gd name="connsiteY168" fmla="*/ 7281862 h 13444287"/>
                  <a:gd name="connsiteX169" fmla="*/ 10130457 w 12088748"/>
                  <a:gd name="connsiteY169" fmla="*/ 7143751 h 13444287"/>
                  <a:gd name="connsiteX170" fmla="*/ 10166176 w 12088748"/>
                  <a:gd name="connsiteY170" fmla="*/ 7289007 h 13444287"/>
                  <a:gd name="connsiteX171" fmla="*/ 10261426 w 12088748"/>
                  <a:gd name="connsiteY171" fmla="*/ 7172326 h 13444287"/>
                  <a:gd name="connsiteX172" fmla="*/ 10287619 w 12088748"/>
                  <a:gd name="connsiteY172" fmla="*/ 7334250 h 13444287"/>
                  <a:gd name="connsiteX173" fmla="*/ 10361437 w 12088748"/>
                  <a:gd name="connsiteY173" fmla="*/ 7410450 h 13444287"/>
                  <a:gd name="connsiteX174" fmla="*/ 10151887 w 12088748"/>
                  <a:gd name="connsiteY174" fmla="*/ 7524750 h 13444287"/>
                  <a:gd name="connsiteX175" fmla="*/ 10304288 w 12088748"/>
                  <a:gd name="connsiteY175" fmla="*/ 7674770 h 13444287"/>
                  <a:gd name="connsiteX176" fmla="*/ 10335244 w 12088748"/>
                  <a:gd name="connsiteY176" fmla="*/ 7577139 h 13444287"/>
                  <a:gd name="connsiteX177" fmla="*/ 10406680 w 12088748"/>
                  <a:gd name="connsiteY177" fmla="*/ 7665244 h 13444287"/>
                  <a:gd name="connsiteX178" fmla="*/ 10528126 w 12088748"/>
                  <a:gd name="connsiteY178" fmla="*/ 7624764 h 13444287"/>
                  <a:gd name="connsiteX179" fmla="*/ 10532887 w 12088748"/>
                  <a:gd name="connsiteY179" fmla="*/ 7710488 h 13444287"/>
                  <a:gd name="connsiteX180" fmla="*/ 10530506 w 12088748"/>
                  <a:gd name="connsiteY180" fmla="*/ 7808118 h 13444287"/>
                  <a:gd name="connsiteX181" fmla="*/ 10640043 w 12088748"/>
                  <a:gd name="connsiteY181" fmla="*/ 7770019 h 13444287"/>
                  <a:gd name="connsiteX182" fmla="*/ 10680526 w 12088748"/>
                  <a:gd name="connsiteY182" fmla="*/ 8008145 h 13444287"/>
                  <a:gd name="connsiteX183" fmla="*/ 10818637 w 12088748"/>
                  <a:gd name="connsiteY183" fmla="*/ 8039100 h 13444287"/>
                  <a:gd name="connsiteX184" fmla="*/ 10832925 w 12088748"/>
                  <a:gd name="connsiteY184" fmla="*/ 7748588 h 13444287"/>
                  <a:gd name="connsiteX185" fmla="*/ 10923413 w 12088748"/>
                  <a:gd name="connsiteY185" fmla="*/ 7724776 h 13444287"/>
                  <a:gd name="connsiteX186" fmla="*/ 10992469 w 12088748"/>
                  <a:gd name="connsiteY186" fmla="*/ 7553325 h 13444287"/>
                  <a:gd name="connsiteX187" fmla="*/ 10954369 w 12088748"/>
                  <a:gd name="connsiteY187" fmla="*/ 7424739 h 13444287"/>
                  <a:gd name="connsiteX188" fmla="*/ 10859119 w 12088748"/>
                  <a:gd name="connsiteY188" fmla="*/ 7412831 h 13444287"/>
                  <a:gd name="connsiteX189" fmla="*/ 10906743 w 12088748"/>
                  <a:gd name="connsiteY189" fmla="*/ 7293769 h 13444287"/>
                  <a:gd name="connsiteX190" fmla="*/ 10801969 w 12088748"/>
                  <a:gd name="connsiteY190" fmla="*/ 7222332 h 13444287"/>
                  <a:gd name="connsiteX191" fmla="*/ 10761487 w 12088748"/>
                  <a:gd name="connsiteY191" fmla="*/ 6991350 h 13444287"/>
                  <a:gd name="connsiteX192" fmla="*/ 10443987 w 12088748"/>
                  <a:gd name="connsiteY192" fmla="*/ 6953250 h 13444287"/>
                  <a:gd name="connsiteX193" fmla="*/ 10513838 w 12088748"/>
                  <a:gd name="connsiteY193" fmla="*/ 6848476 h 13444287"/>
                  <a:gd name="connsiteX194" fmla="*/ 10637663 w 12088748"/>
                  <a:gd name="connsiteY194" fmla="*/ 6829426 h 13444287"/>
                  <a:gd name="connsiteX195" fmla="*/ 10647187 w 12088748"/>
                  <a:gd name="connsiteY195" fmla="*/ 6743700 h 13444287"/>
                  <a:gd name="connsiteX196" fmla="*/ 10859912 w 12088748"/>
                  <a:gd name="connsiteY196" fmla="*/ 6832600 h 13444287"/>
                  <a:gd name="connsiteX197" fmla="*/ 10875787 w 12088748"/>
                  <a:gd name="connsiteY197" fmla="*/ 6610350 h 13444287"/>
                  <a:gd name="connsiteX198" fmla="*/ 10666237 w 12088748"/>
                  <a:gd name="connsiteY198" fmla="*/ 6705600 h 13444287"/>
                  <a:gd name="connsiteX199" fmla="*/ 10590037 w 12088748"/>
                  <a:gd name="connsiteY199" fmla="*/ 6477000 h 13444287"/>
                  <a:gd name="connsiteX200" fmla="*/ 10361437 w 12088748"/>
                  <a:gd name="connsiteY200" fmla="*/ 6686550 h 13444287"/>
                  <a:gd name="connsiteX201" fmla="*/ 10374138 w 12088748"/>
                  <a:gd name="connsiteY201" fmla="*/ 6521451 h 13444287"/>
                  <a:gd name="connsiteX202" fmla="*/ 10386837 w 12088748"/>
                  <a:gd name="connsiteY202" fmla="*/ 6397625 h 13444287"/>
                  <a:gd name="connsiteX203" fmla="*/ 10331672 w 12088748"/>
                  <a:gd name="connsiteY203" fmla="*/ 6369593 h 13444287"/>
                  <a:gd name="connsiteX204" fmla="*/ 10278888 w 12088748"/>
                  <a:gd name="connsiteY204" fmla="*/ 6384926 h 13444287"/>
                  <a:gd name="connsiteX205" fmla="*/ 10158237 w 12088748"/>
                  <a:gd name="connsiteY205" fmla="*/ 6169025 h 13444287"/>
                  <a:gd name="connsiteX206" fmla="*/ 10323338 w 12088748"/>
                  <a:gd name="connsiteY206" fmla="*/ 6207126 h 13444287"/>
                  <a:gd name="connsiteX207" fmla="*/ 10564638 w 12088748"/>
                  <a:gd name="connsiteY207" fmla="*/ 6207126 h 13444287"/>
                  <a:gd name="connsiteX208" fmla="*/ 10694812 w 12088748"/>
                  <a:gd name="connsiteY208" fmla="*/ 6067425 h 13444287"/>
                  <a:gd name="connsiteX209" fmla="*/ 10593213 w 12088748"/>
                  <a:gd name="connsiteY209" fmla="*/ 5956301 h 13444287"/>
                  <a:gd name="connsiteX210" fmla="*/ 10380487 w 12088748"/>
                  <a:gd name="connsiteY210" fmla="*/ 5908675 h 13444287"/>
                  <a:gd name="connsiteX211" fmla="*/ 10561462 w 12088748"/>
                  <a:gd name="connsiteY211" fmla="*/ 5778500 h 13444287"/>
                  <a:gd name="connsiteX212" fmla="*/ 10507488 w 12088748"/>
                  <a:gd name="connsiteY212" fmla="*/ 5661026 h 13444287"/>
                  <a:gd name="connsiteX213" fmla="*/ 10561463 w 12088748"/>
                  <a:gd name="connsiteY213" fmla="*/ 5540376 h 13444287"/>
                  <a:gd name="connsiteX214" fmla="*/ 10523362 w 12088748"/>
                  <a:gd name="connsiteY214" fmla="*/ 5537200 h 13444287"/>
                  <a:gd name="connsiteX215" fmla="*/ 10488438 w 12088748"/>
                  <a:gd name="connsiteY215" fmla="*/ 5461001 h 13444287"/>
                  <a:gd name="connsiteX216" fmla="*/ 10329687 w 12088748"/>
                  <a:gd name="connsiteY216" fmla="*/ 5308600 h 13444287"/>
                  <a:gd name="connsiteX217" fmla="*/ 10599563 w 12088748"/>
                  <a:gd name="connsiteY217" fmla="*/ 5413376 h 13444287"/>
                  <a:gd name="connsiteX218" fmla="*/ 10742437 w 12088748"/>
                  <a:gd name="connsiteY218" fmla="*/ 5372100 h 13444287"/>
                  <a:gd name="connsiteX219" fmla="*/ 10717038 w 12088748"/>
                  <a:gd name="connsiteY219" fmla="*/ 5619751 h 13444287"/>
                  <a:gd name="connsiteX220" fmla="*/ 10894837 w 12088748"/>
                  <a:gd name="connsiteY220" fmla="*/ 5657850 h 13444287"/>
                  <a:gd name="connsiteX221" fmla="*/ 10951988 w 12088748"/>
                  <a:gd name="connsiteY221" fmla="*/ 5483226 h 13444287"/>
                  <a:gd name="connsiteX222" fmla="*/ 10993262 w 12088748"/>
                  <a:gd name="connsiteY222" fmla="*/ 5254625 h 13444287"/>
                  <a:gd name="connsiteX223" fmla="*/ 10913888 w 12088748"/>
                  <a:gd name="connsiteY223" fmla="*/ 5051426 h 13444287"/>
                  <a:gd name="connsiteX224" fmla="*/ 10856737 w 12088748"/>
                  <a:gd name="connsiteY224" fmla="*/ 4953000 h 13444287"/>
                  <a:gd name="connsiteX225" fmla="*/ 10777363 w 12088748"/>
                  <a:gd name="connsiteY225" fmla="*/ 5070476 h 13444287"/>
                  <a:gd name="connsiteX226" fmla="*/ 10707513 w 12088748"/>
                  <a:gd name="connsiteY226" fmla="*/ 5029201 h 13444287"/>
                  <a:gd name="connsiteX227" fmla="*/ 10675763 w 12088748"/>
                  <a:gd name="connsiteY227" fmla="*/ 5149851 h 13444287"/>
                  <a:gd name="connsiteX228" fmla="*/ 10574162 w 12088748"/>
                  <a:gd name="connsiteY228" fmla="*/ 5153025 h 13444287"/>
                  <a:gd name="connsiteX229" fmla="*/ 10494787 w 12088748"/>
                  <a:gd name="connsiteY229" fmla="*/ 5010150 h 13444287"/>
                  <a:gd name="connsiteX230" fmla="*/ 10456687 w 12088748"/>
                  <a:gd name="connsiteY230" fmla="*/ 4857750 h 13444287"/>
                  <a:gd name="connsiteX231" fmla="*/ 10240787 w 12088748"/>
                  <a:gd name="connsiteY231" fmla="*/ 4860925 h 13444287"/>
                  <a:gd name="connsiteX232" fmla="*/ 10266187 w 12088748"/>
                  <a:gd name="connsiteY232" fmla="*/ 5086350 h 13444287"/>
                  <a:gd name="connsiteX233" fmla="*/ 10228088 w 12088748"/>
                  <a:gd name="connsiteY233" fmla="*/ 4892676 h 13444287"/>
                  <a:gd name="connsiteX234" fmla="*/ 10183637 w 12088748"/>
                  <a:gd name="connsiteY234" fmla="*/ 4905375 h 13444287"/>
                  <a:gd name="connsiteX235" fmla="*/ 10113787 w 12088748"/>
                  <a:gd name="connsiteY235" fmla="*/ 4794250 h 13444287"/>
                  <a:gd name="connsiteX236" fmla="*/ 10018538 w 12088748"/>
                  <a:gd name="connsiteY236" fmla="*/ 4864101 h 13444287"/>
                  <a:gd name="connsiteX237" fmla="*/ 9862962 w 12088748"/>
                  <a:gd name="connsiteY237" fmla="*/ 4991100 h 13444287"/>
                  <a:gd name="connsiteX238" fmla="*/ 10228087 w 12088748"/>
                  <a:gd name="connsiteY238" fmla="*/ 4657725 h 13444287"/>
                  <a:gd name="connsiteX239" fmla="*/ 10372550 w 12088748"/>
                  <a:gd name="connsiteY239" fmla="*/ 4567239 h 13444287"/>
                  <a:gd name="connsiteX240" fmla="*/ 10590037 w 12088748"/>
                  <a:gd name="connsiteY240" fmla="*/ 4514850 h 13444287"/>
                  <a:gd name="connsiteX241" fmla="*/ 10628138 w 12088748"/>
                  <a:gd name="connsiteY241" fmla="*/ 4394201 h 13444287"/>
                  <a:gd name="connsiteX242" fmla="*/ 10799588 w 12088748"/>
                  <a:gd name="connsiteY242" fmla="*/ 4267201 h 13444287"/>
                  <a:gd name="connsiteX243" fmla="*/ 10831337 w 12088748"/>
                  <a:gd name="connsiteY243" fmla="*/ 4013200 h 13444287"/>
                  <a:gd name="connsiteX244" fmla="*/ 10599562 w 12088748"/>
                  <a:gd name="connsiteY244" fmla="*/ 3930650 h 13444287"/>
                  <a:gd name="connsiteX245" fmla="*/ 10282063 w 12088748"/>
                  <a:gd name="connsiteY245" fmla="*/ 3883026 h 13444287"/>
                  <a:gd name="connsiteX246" fmla="*/ 10151887 w 12088748"/>
                  <a:gd name="connsiteY246" fmla="*/ 3943350 h 13444287"/>
                  <a:gd name="connsiteX247" fmla="*/ 10177288 w 12088748"/>
                  <a:gd name="connsiteY247" fmla="*/ 3778251 h 13444287"/>
                  <a:gd name="connsiteX248" fmla="*/ 10126488 w 12088748"/>
                  <a:gd name="connsiteY248" fmla="*/ 3603626 h 13444287"/>
                  <a:gd name="connsiteX249" fmla="*/ 10240787 w 12088748"/>
                  <a:gd name="connsiteY249" fmla="*/ 3641725 h 13444287"/>
                  <a:gd name="connsiteX250" fmla="*/ 10361438 w 12088748"/>
                  <a:gd name="connsiteY250" fmla="*/ 3533776 h 13444287"/>
                  <a:gd name="connsiteX251" fmla="*/ 10551938 w 12088748"/>
                  <a:gd name="connsiteY251" fmla="*/ 3594101 h 13444287"/>
                  <a:gd name="connsiteX252" fmla="*/ 10564638 w 12088748"/>
                  <a:gd name="connsiteY252" fmla="*/ 3409951 h 13444287"/>
                  <a:gd name="connsiteX253" fmla="*/ 10704337 w 12088748"/>
                  <a:gd name="connsiteY253" fmla="*/ 3448050 h 13444287"/>
                  <a:gd name="connsiteX254" fmla="*/ 10818637 w 12088748"/>
                  <a:gd name="connsiteY254" fmla="*/ 3143250 h 13444287"/>
                  <a:gd name="connsiteX255" fmla="*/ 10920238 w 12088748"/>
                  <a:gd name="connsiteY255" fmla="*/ 3232151 h 13444287"/>
                  <a:gd name="connsiteX256" fmla="*/ 11059937 w 12088748"/>
                  <a:gd name="connsiteY256" fmla="*/ 3216275 h 13444287"/>
                  <a:gd name="connsiteX257" fmla="*/ 11094862 w 12088748"/>
                  <a:gd name="connsiteY257" fmla="*/ 3441700 h 13444287"/>
                  <a:gd name="connsiteX258" fmla="*/ 11171063 w 12088748"/>
                  <a:gd name="connsiteY258" fmla="*/ 3184526 h 13444287"/>
                  <a:gd name="connsiteX259" fmla="*/ 11094863 w 12088748"/>
                  <a:gd name="connsiteY259" fmla="*/ 3098801 h 13444287"/>
                  <a:gd name="connsiteX260" fmla="*/ 11180587 w 12088748"/>
                  <a:gd name="connsiteY260" fmla="*/ 2844800 h 13444287"/>
                  <a:gd name="connsiteX261" fmla="*/ 10999613 w 12088748"/>
                  <a:gd name="connsiteY261" fmla="*/ 2921001 h 13444287"/>
                  <a:gd name="connsiteX262" fmla="*/ 10971037 w 12088748"/>
                  <a:gd name="connsiteY262" fmla="*/ 2851150 h 13444287"/>
                  <a:gd name="connsiteX263" fmla="*/ 10780537 w 12088748"/>
                  <a:gd name="connsiteY263" fmla="*/ 2647950 h 13444287"/>
                  <a:gd name="connsiteX264" fmla="*/ 10748788 w 12088748"/>
                  <a:gd name="connsiteY264" fmla="*/ 2463801 h 13444287"/>
                  <a:gd name="connsiteX265" fmla="*/ 10717038 w 12088748"/>
                  <a:gd name="connsiteY265" fmla="*/ 2368551 h 13444287"/>
                  <a:gd name="connsiteX266" fmla="*/ 10818637 w 12088748"/>
                  <a:gd name="connsiteY266" fmla="*/ 2266950 h 13444287"/>
                  <a:gd name="connsiteX267" fmla="*/ 11078988 w 12088748"/>
                  <a:gd name="connsiteY267" fmla="*/ 2032001 h 13444287"/>
                  <a:gd name="connsiteX268" fmla="*/ 11199637 w 12088748"/>
                  <a:gd name="connsiteY268" fmla="*/ 2051050 h 13444287"/>
                  <a:gd name="connsiteX269" fmla="*/ 11269488 w 12088748"/>
                  <a:gd name="connsiteY269" fmla="*/ 1962151 h 13444287"/>
                  <a:gd name="connsiteX270" fmla="*/ 11504437 w 12088748"/>
                  <a:gd name="connsiteY270" fmla="*/ 1854200 h 13444287"/>
                  <a:gd name="connsiteX271" fmla="*/ 11358388 w 12088748"/>
                  <a:gd name="connsiteY271" fmla="*/ 1784351 h 13444287"/>
                  <a:gd name="connsiteX272" fmla="*/ 11275837 w 12088748"/>
                  <a:gd name="connsiteY272" fmla="*/ 1638300 h 13444287"/>
                  <a:gd name="connsiteX273" fmla="*/ 11377437 w 12088748"/>
                  <a:gd name="connsiteY273" fmla="*/ 1212850 h 13444287"/>
                  <a:gd name="connsiteX274" fmla="*/ 11256787 w 12088748"/>
                  <a:gd name="connsiteY274" fmla="*/ 952500 h 13444287"/>
                  <a:gd name="connsiteX275" fmla="*/ 11478244 w 12088748"/>
                  <a:gd name="connsiteY275" fmla="*/ 1288256 h 13444287"/>
                  <a:gd name="connsiteX276" fmla="*/ 11562778 w 12088748"/>
                  <a:gd name="connsiteY276" fmla="*/ 1202281 h 13444287"/>
                  <a:gd name="connsiteX277" fmla="*/ 11655250 w 12088748"/>
                  <a:gd name="connsiteY277" fmla="*/ 1089025 h 13444287"/>
                  <a:gd name="connsiteX278" fmla="*/ 11891787 w 12088748"/>
                  <a:gd name="connsiteY278" fmla="*/ 1409700 h 13444287"/>
                  <a:gd name="connsiteX279" fmla="*/ 11946159 w 12088748"/>
                  <a:gd name="connsiteY279" fmla="*/ 1492793 h 13444287"/>
                  <a:gd name="connsiteX280" fmla="*/ 12088637 w 12088748"/>
                  <a:gd name="connsiteY280" fmla="*/ 1511301 h 13444287"/>
                  <a:gd name="connsiteX281" fmla="*/ 11923537 w 12088748"/>
                  <a:gd name="connsiteY281" fmla="*/ 1066801 h 13444287"/>
                  <a:gd name="connsiteX282" fmla="*/ 11910837 w 12088748"/>
                  <a:gd name="connsiteY282" fmla="*/ 850900 h 13444287"/>
                  <a:gd name="connsiteX283" fmla="*/ 11777487 w 12088748"/>
                  <a:gd name="connsiteY283" fmla="*/ 654050 h 13444287"/>
                  <a:gd name="connsiteX284" fmla="*/ 11752087 w 12088748"/>
                  <a:gd name="connsiteY284" fmla="*/ 381000 h 13444287"/>
                  <a:gd name="connsiteX285" fmla="*/ 11294887 w 12088748"/>
                  <a:gd name="connsiteY285" fmla="*/ 101601 h 13444287"/>
                  <a:gd name="connsiteX286" fmla="*/ 11180587 w 12088748"/>
                  <a:gd name="connsiteY286" fmla="*/ 0 h 13444287"/>
                  <a:gd name="connsiteX287" fmla="*/ 10434065 w 12088748"/>
                  <a:gd name="connsiteY287"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788937 w 12088748"/>
                  <a:gd name="connsiteY4" fmla="*/ 8896350 h 13444287"/>
                  <a:gd name="connsiteX5" fmla="*/ 1506759 w 12088748"/>
                  <a:gd name="connsiteY5" fmla="*/ 9431881 h 13444287"/>
                  <a:gd name="connsiteX6" fmla="*/ 1463897 w 12088748"/>
                  <a:gd name="connsiteY6" fmla="*/ 9615237 h 13444287"/>
                  <a:gd name="connsiteX7" fmla="*/ 1321022 w 12088748"/>
                  <a:gd name="connsiteY7" fmla="*/ 9681912 h 13444287"/>
                  <a:gd name="connsiteX8" fmla="*/ 1312687 w 12088748"/>
                  <a:gd name="connsiteY8" fmla="*/ 9772650 h 13444287"/>
                  <a:gd name="connsiteX9" fmla="*/ 1237678 w 12088748"/>
                  <a:gd name="connsiteY9" fmla="*/ 9903368 h 13444287"/>
                  <a:gd name="connsiteX10" fmla="*/ 1254347 w 12088748"/>
                  <a:gd name="connsiteY10" fmla="*/ 10084343 h 13444287"/>
                  <a:gd name="connsiteX11" fmla="*/ 1179337 w 12088748"/>
                  <a:gd name="connsiteY11" fmla="*/ 10248900 h 13444287"/>
                  <a:gd name="connsiteX12" fmla="*/ 932878 w 12088748"/>
                  <a:gd name="connsiteY12" fmla="*/ 10286750 h 13444287"/>
                  <a:gd name="connsiteX13" fmla="*/ 817387 w 12088748"/>
                  <a:gd name="connsiteY13" fmla="*/ 10401300 h 13444287"/>
                  <a:gd name="connsiteX14" fmla="*/ 678084 w 12088748"/>
                  <a:gd name="connsiteY14" fmla="*/ 10412956 h 13444287"/>
                  <a:gd name="connsiteX15" fmla="*/ 585215 w 12088748"/>
                  <a:gd name="connsiteY15" fmla="*/ 10477250 h 13444287"/>
                  <a:gd name="connsiteX16" fmla="*/ 497109 w 12088748"/>
                  <a:gd name="connsiteY16" fmla="*/ 10436768 h 13444287"/>
                  <a:gd name="connsiteX17" fmla="*/ 399478 w 12088748"/>
                  <a:gd name="connsiteY17" fmla="*/ 10443912 h 13444287"/>
                  <a:gd name="connsiteX18" fmla="*/ 301847 w 12088748"/>
                  <a:gd name="connsiteY18" fmla="*/ 10415337 h 13444287"/>
                  <a:gd name="connsiteX19" fmla="*/ 238743 w 12088748"/>
                  <a:gd name="connsiteY19" fmla="*/ 10467975 h 13444287"/>
                  <a:gd name="connsiteX20" fmla="*/ 17287 w 12088748"/>
                  <a:gd name="connsiteY20" fmla="*/ 10363200 h 13444287"/>
                  <a:gd name="connsiteX21" fmla="*/ 78009 w 12088748"/>
                  <a:gd name="connsiteY21" fmla="*/ 10541543 h 13444287"/>
                  <a:gd name="connsiteX22" fmla="*/ 11334 w 12088748"/>
                  <a:gd name="connsiteY22" fmla="*/ 10720137 h 13444287"/>
                  <a:gd name="connsiteX23" fmla="*/ 112537 w 12088748"/>
                  <a:gd name="connsiteY23" fmla="*/ 10989469 h 13444287"/>
                  <a:gd name="connsiteX24" fmla="*/ 8953 w 12088748"/>
                  <a:gd name="connsiteY24" fmla="*/ 11167812 h 13444287"/>
                  <a:gd name="connsiteX25" fmla="*/ 17287 w 12088748"/>
                  <a:gd name="connsiteY25" fmla="*/ 11353800 h 13444287"/>
                  <a:gd name="connsiteX26" fmla="*/ 158972 w 12088748"/>
                  <a:gd name="connsiteY26" fmla="*/ 11403556 h 13444287"/>
                  <a:gd name="connsiteX27" fmla="*/ 455437 w 12088748"/>
                  <a:gd name="connsiteY27" fmla="*/ 11430000 h 13444287"/>
                  <a:gd name="connsiteX28" fmla="*/ 623315 w 12088748"/>
                  <a:gd name="connsiteY28" fmla="*/ 11477375 h 13444287"/>
                  <a:gd name="connsiteX29" fmla="*/ 737615 w 12088748"/>
                  <a:gd name="connsiteY29" fmla="*/ 11422606 h 13444287"/>
                  <a:gd name="connsiteX30" fmla="*/ 912637 w 12088748"/>
                  <a:gd name="connsiteY30" fmla="*/ 11468100 h 13444287"/>
                  <a:gd name="connsiteX31" fmla="*/ 1078134 w 12088748"/>
                  <a:gd name="connsiteY31" fmla="*/ 11346406 h 13444287"/>
                  <a:gd name="connsiteX32" fmla="*/ 1155524 w 12088748"/>
                  <a:gd name="connsiteY32" fmla="*/ 11403807 h 13444287"/>
                  <a:gd name="connsiteX33" fmla="*/ 1294828 w 12088748"/>
                  <a:gd name="connsiteY33" fmla="*/ 11429750 h 13444287"/>
                  <a:gd name="connsiteX34" fmla="*/ 1466278 w 12088748"/>
                  <a:gd name="connsiteY34" fmla="*/ 11441656 h 13444287"/>
                  <a:gd name="connsiteX35" fmla="*/ 1552003 w 12088748"/>
                  <a:gd name="connsiteY35" fmla="*/ 11505950 h 13444287"/>
                  <a:gd name="connsiteX36" fmla="*/ 1652015 w 12088748"/>
                  <a:gd name="connsiteY36" fmla="*/ 11513093 h 13444287"/>
                  <a:gd name="connsiteX37" fmla="*/ 1731787 w 12088748"/>
                  <a:gd name="connsiteY37" fmla="*/ 11525250 h 13444287"/>
                  <a:gd name="connsiteX38" fmla="*/ 1659159 w 12088748"/>
                  <a:gd name="connsiteY38" fmla="*/ 11670256 h 13444287"/>
                  <a:gd name="connsiteX39" fmla="*/ 1693687 w 12088748"/>
                  <a:gd name="connsiteY39" fmla="*/ 11925300 h 13444287"/>
                  <a:gd name="connsiteX40" fmla="*/ 1871090 w 12088748"/>
                  <a:gd name="connsiteY40" fmla="*/ 12063162 h 13444287"/>
                  <a:gd name="connsiteX41" fmla="*/ 1993724 w 12088748"/>
                  <a:gd name="connsiteY41" fmla="*/ 11989594 h 13444287"/>
                  <a:gd name="connsiteX42" fmla="*/ 2066353 w 12088748"/>
                  <a:gd name="connsiteY42" fmla="*/ 12036968 h 13444287"/>
                  <a:gd name="connsiteX43" fmla="*/ 2142553 w 12088748"/>
                  <a:gd name="connsiteY43" fmla="*/ 11967912 h 13444287"/>
                  <a:gd name="connsiteX44" fmla="*/ 2242565 w 12088748"/>
                  <a:gd name="connsiteY44" fmla="*/ 11991725 h 13444287"/>
                  <a:gd name="connsiteX45" fmla="*/ 2473547 w 12088748"/>
                  <a:gd name="connsiteY45" fmla="*/ 11941718 h 13444287"/>
                  <a:gd name="connsiteX46" fmla="*/ 2524743 w 12088748"/>
                  <a:gd name="connsiteY46" fmla="*/ 11832431 h 13444287"/>
                  <a:gd name="connsiteX47" fmla="*/ 2893837 w 12088748"/>
                  <a:gd name="connsiteY47" fmla="*/ 11963400 h 13444287"/>
                  <a:gd name="connsiteX48" fmla="*/ 2983134 w 12088748"/>
                  <a:gd name="connsiteY48" fmla="*/ 11951243 h 13444287"/>
                  <a:gd name="connsiteX49" fmla="*/ 3084337 w 12088748"/>
                  <a:gd name="connsiteY49" fmla="*/ 12115800 h 13444287"/>
                  <a:gd name="connsiteX50" fmla="*/ 3323653 w 12088748"/>
                  <a:gd name="connsiteY50" fmla="*/ 12060781 h 13444287"/>
                  <a:gd name="connsiteX51" fmla="*/ 3433190 w 12088748"/>
                  <a:gd name="connsiteY51" fmla="*/ 12129837 h 13444287"/>
                  <a:gd name="connsiteX52" fmla="*/ 3586781 w 12088748"/>
                  <a:gd name="connsiteY52" fmla="*/ 12199144 h 13444287"/>
                  <a:gd name="connsiteX53" fmla="*/ 3522487 w 12088748"/>
                  <a:gd name="connsiteY53" fmla="*/ 12320588 h 13444287"/>
                  <a:gd name="connsiteX54" fmla="*/ 3607022 w 12088748"/>
                  <a:gd name="connsiteY54" fmla="*/ 12525125 h 13444287"/>
                  <a:gd name="connsiteX55" fmla="*/ 3560587 w 12088748"/>
                  <a:gd name="connsiteY55" fmla="*/ 12706350 h 13444287"/>
                  <a:gd name="connsiteX56" fmla="*/ 3545109 w 12088748"/>
                  <a:gd name="connsiteY56" fmla="*/ 12920412 h 13444287"/>
                  <a:gd name="connsiteX57" fmla="*/ 3636787 w 12088748"/>
                  <a:gd name="connsiteY57" fmla="*/ 13144500 h 13444287"/>
                  <a:gd name="connsiteX58" fmla="*/ 3922537 w 12088748"/>
                  <a:gd name="connsiteY58" fmla="*/ 13373100 h 13444287"/>
                  <a:gd name="connsiteX59" fmla="*/ 4514278 w 12088748"/>
                  <a:gd name="connsiteY59" fmla="*/ 13444287 h 13444287"/>
                  <a:gd name="connsiteX60" fmla="*/ 4549996 w 12088748"/>
                  <a:gd name="connsiteY60" fmla="*/ 13375230 h 13444287"/>
                  <a:gd name="connsiteX61" fmla="*/ 4208287 w 12088748"/>
                  <a:gd name="connsiteY61" fmla="*/ 13087350 h 13444287"/>
                  <a:gd name="connsiteX62" fmla="*/ 4635722 w 12088748"/>
                  <a:gd name="connsiteY62" fmla="*/ 13201400 h 13444287"/>
                  <a:gd name="connsiteX63" fmla="*/ 4951237 w 12088748"/>
                  <a:gd name="connsiteY63" fmla="*/ 13201650 h 13444287"/>
                  <a:gd name="connsiteX64" fmla="*/ 5052440 w 12088748"/>
                  <a:gd name="connsiteY64" fmla="*/ 12991850 h 13444287"/>
                  <a:gd name="connsiteX65" fmla="*/ 5011959 w 12088748"/>
                  <a:gd name="connsiteY65" fmla="*/ 12918031 h 13444287"/>
                  <a:gd name="connsiteX66" fmla="*/ 5008387 w 12088748"/>
                  <a:gd name="connsiteY66" fmla="*/ 12611100 h 13444287"/>
                  <a:gd name="connsiteX67" fmla="*/ 5084587 w 12088748"/>
                  <a:gd name="connsiteY67" fmla="*/ 12496800 h 13444287"/>
                  <a:gd name="connsiteX68" fmla="*/ 5046487 w 12088748"/>
                  <a:gd name="connsiteY68" fmla="*/ 12158663 h 13444287"/>
                  <a:gd name="connsiteX69" fmla="*/ 5375100 w 12088748"/>
                  <a:gd name="connsiteY69" fmla="*/ 12030075 h 13444287"/>
                  <a:gd name="connsiteX70" fmla="*/ 5656087 w 12088748"/>
                  <a:gd name="connsiteY70" fmla="*/ 12113420 h 13444287"/>
                  <a:gd name="connsiteX71" fmla="*/ 5541787 w 12088748"/>
                  <a:gd name="connsiteY71" fmla="*/ 11182350 h 13444287"/>
                  <a:gd name="connsiteX72" fmla="*/ 5602510 w 12088748"/>
                  <a:gd name="connsiteY72" fmla="*/ 10655843 h 13444287"/>
                  <a:gd name="connsiteX73" fmla="*/ 5485827 w 12088748"/>
                  <a:gd name="connsiteY73" fmla="*/ 10596312 h 13444287"/>
                  <a:gd name="connsiteX74" fmla="*/ 5602509 w 12088748"/>
                  <a:gd name="connsiteY74" fmla="*/ 10634413 h 13444287"/>
                  <a:gd name="connsiteX75" fmla="*/ 5628703 w 12088748"/>
                  <a:gd name="connsiteY75" fmla="*/ 10093868 h 13444287"/>
                  <a:gd name="connsiteX76" fmla="*/ 5715618 w 12088748"/>
                  <a:gd name="connsiteY76" fmla="*/ 9708356 h 13444287"/>
                  <a:gd name="connsiteX77" fmla="*/ 5847778 w 12088748"/>
                  <a:gd name="connsiteY77" fmla="*/ 9341393 h 13444287"/>
                  <a:gd name="connsiteX78" fmla="*/ 5938265 w 12088748"/>
                  <a:gd name="connsiteY78" fmla="*/ 9129462 h 13444287"/>
                  <a:gd name="connsiteX79" fmla="*/ 5776340 w 12088748"/>
                  <a:gd name="connsiteY79" fmla="*/ 9262812 h 13444287"/>
                  <a:gd name="connsiteX80" fmla="*/ 5940647 w 12088748"/>
                  <a:gd name="connsiteY80" fmla="*/ 9069931 h 13444287"/>
                  <a:gd name="connsiteX81" fmla="*/ 5972794 w 12088748"/>
                  <a:gd name="connsiteY81" fmla="*/ 8889207 h 13444287"/>
                  <a:gd name="connsiteX82" fmla="*/ 5976365 w 12088748"/>
                  <a:gd name="connsiteY82" fmla="*/ 9019924 h 13444287"/>
                  <a:gd name="connsiteX83" fmla="*/ 6458567 w 12088748"/>
                  <a:gd name="connsiteY83" fmla="*/ 8134350 h 13444287"/>
                  <a:gd name="connsiteX84" fmla="*/ 6221634 w 12088748"/>
                  <a:gd name="connsiteY84" fmla="*/ 8034088 h 13444287"/>
                  <a:gd name="connsiteX85" fmla="*/ 6443090 w 12088748"/>
                  <a:gd name="connsiteY85" fmla="*/ 8043612 h 13444287"/>
                  <a:gd name="connsiteX86" fmla="*/ 6713363 w 12088748"/>
                  <a:gd name="connsiteY86" fmla="*/ 8007893 h 13444287"/>
                  <a:gd name="connsiteX87" fmla="*/ 6872907 w 12088748"/>
                  <a:gd name="connsiteY87" fmla="*/ 7965031 h 13444287"/>
                  <a:gd name="connsiteX88" fmla="*/ 6802659 w 12088748"/>
                  <a:gd name="connsiteY88" fmla="*/ 7905500 h 13444287"/>
                  <a:gd name="connsiteX89" fmla="*/ 6894339 w 12088748"/>
                  <a:gd name="connsiteY89" fmla="*/ 7779544 h 13444287"/>
                  <a:gd name="connsiteX90" fmla="*/ 6997921 w 12088748"/>
                  <a:gd name="connsiteY90" fmla="*/ 7800725 h 13444287"/>
                  <a:gd name="connsiteX91" fmla="*/ 7034832 w 12088748"/>
                  <a:gd name="connsiteY91" fmla="*/ 7726908 h 13444287"/>
                  <a:gd name="connsiteX92" fmla="*/ 6961013 w 12088748"/>
                  <a:gd name="connsiteY92" fmla="*/ 7626893 h 13444287"/>
                  <a:gd name="connsiteX93" fmla="*/ 6927676 w 12088748"/>
                  <a:gd name="connsiteY93" fmla="*/ 7529262 h 13444287"/>
                  <a:gd name="connsiteX94" fmla="*/ 6837187 w 12088748"/>
                  <a:gd name="connsiteY94" fmla="*/ 7524750 h 13444287"/>
                  <a:gd name="connsiteX95" fmla="*/ 6763369 w 12088748"/>
                  <a:gd name="connsiteY95" fmla="*/ 7607843 h 13444287"/>
                  <a:gd name="connsiteX96" fmla="*/ 6627637 w 12088748"/>
                  <a:gd name="connsiteY96" fmla="*/ 7620000 h 13444287"/>
                  <a:gd name="connsiteX97" fmla="*/ 6687169 w 12088748"/>
                  <a:gd name="connsiteY97" fmla="*/ 7550693 h 13444287"/>
                  <a:gd name="connsiteX98" fmla="*/ 6699076 w 12088748"/>
                  <a:gd name="connsiteY98" fmla="*/ 7462587 h 13444287"/>
                  <a:gd name="connsiteX99" fmla="*/ 6720506 w 12088748"/>
                  <a:gd name="connsiteY99" fmla="*/ 7400674 h 13444287"/>
                  <a:gd name="connsiteX100" fmla="*/ 6684787 w 12088748"/>
                  <a:gd name="connsiteY100" fmla="*/ 7334250 h 13444287"/>
                  <a:gd name="connsiteX101" fmla="*/ 6620494 w 12088748"/>
                  <a:gd name="connsiteY101" fmla="*/ 7364956 h 13444287"/>
                  <a:gd name="connsiteX102" fmla="*/ 6618112 w 12088748"/>
                  <a:gd name="connsiteY102" fmla="*/ 7284244 h 13444287"/>
                  <a:gd name="connsiteX103" fmla="*/ 6837188 w 12088748"/>
                  <a:gd name="connsiteY103" fmla="*/ 7176837 h 13444287"/>
                  <a:gd name="connsiteX104" fmla="*/ 6801469 w 12088748"/>
                  <a:gd name="connsiteY104" fmla="*/ 7022056 h 13444287"/>
                  <a:gd name="connsiteX105" fmla="*/ 6877669 w 12088748"/>
                  <a:gd name="connsiteY105" fmla="*/ 7005387 h 13444287"/>
                  <a:gd name="connsiteX106" fmla="*/ 6856237 w 12088748"/>
                  <a:gd name="connsiteY106" fmla="*/ 6915150 h 13444287"/>
                  <a:gd name="connsiteX107" fmla="*/ 6961013 w 12088748"/>
                  <a:gd name="connsiteY107" fmla="*/ 6917281 h 13444287"/>
                  <a:gd name="connsiteX108" fmla="*/ 7003876 w 12088748"/>
                  <a:gd name="connsiteY108" fmla="*/ 6836318 h 13444287"/>
                  <a:gd name="connsiteX109" fmla="*/ 7106269 w 12088748"/>
                  <a:gd name="connsiteY109" fmla="*/ 6869656 h 13444287"/>
                  <a:gd name="connsiteX110" fmla="*/ 7180088 w 12088748"/>
                  <a:gd name="connsiteY110" fmla="*/ 6972050 h 13444287"/>
                  <a:gd name="connsiteX111" fmla="*/ 7246763 w 12088748"/>
                  <a:gd name="connsiteY111" fmla="*/ 6912518 h 13444287"/>
                  <a:gd name="connsiteX112" fmla="*/ 7187232 w 12088748"/>
                  <a:gd name="connsiteY112" fmla="*/ 6776787 h 13444287"/>
                  <a:gd name="connsiteX113" fmla="*/ 7244381 w 12088748"/>
                  <a:gd name="connsiteY113" fmla="*/ 6829424 h 13444287"/>
                  <a:gd name="connsiteX114" fmla="*/ 7361063 w 12088748"/>
                  <a:gd name="connsiteY114" fmla="*/ 6867275 h 13444287"/>
                  <a:gd name="connsiteX115" fmla="*/ 7434882 w 12088748"/>
                  <a:gd name="connsiteY115" fmla="*/ 6938964 h 13444287"/>
                  <a:gd name="connsiteX116" fmla="*/ 7403926 w 12088748"/>
                  <a:gd name="connsiteY116" fmla="*/ 7077076 h 13444287"/>
                  <a:gd name="connsiteX117" fmla="*/ 7475363 w 12088748"/>
                  <a:gd name="connsiteY117" fmla="*/ 7041357 h 13444287"/>
                  <a:gd name="connsiteX118" fmla="*/ 7465837 w 12088748"/>
                  <a:gd name="connsiteY118" fmla="*/ 7010400 h 13444287"/>
                  <a:gd name="connsiteX119" fmla="*/ 7542038 w 12088748"/>
                  <a:gd name="connsiteY119" fmla="*/ 7096126 h 13444287"/>
                  <a:gd name="connsiteX120" fmla="*/ 7477744 w 12088748"/>
                  <a:gd name="connsiteY120" fmla="*/ 7177089 h 13444287"/>
                  <a:gd name="connsiteX121" fmla="*/ 7542037 w 12088748"/>
                  <a:gd name="connsiteY121" fmla="*/ 7258050 h 13444287"/>
                  <a:gd name="connsiteX122" fmla="*/ 7468219 w 12088748"/>
                  <a:gd name="connsiteY122" fmla="*/ 7277101 h 13444287"/>
                  <a:gd name="connsiteX123" fmla="*/ 7375351 w 12088748"/>
                  <a:gd name="connsiteY123" fmla="*/ 7229476 h 13444287"/>
                  <a:gd name="connsiteX124" fmla="*/ 7327726 w 12088748"/>
                  <a:gd name="connsiteY124" fmla="*/ 7339014 h 13444287"/>
                  <a:gd name="connsiteX125" fmla="*/ 7403926 w 12088748"/>
                  <a:gd name="connsiteY125" fmla="*/ 7358064 h 13444287"/>
                  <a:gd name="connsiteX126" fmla="*/ 7458694 w 12088748"/>
                  <a:gd name="connsiteY126" fmla="*/ 7417595 h 13444287"/>
                  <a:gd name="connsiteX127" fmla="*/ 7484888 w 12088748"/>
                  <a:gd name="connsiteY127" fmla="*/ 7448300 h 13444287"/>
                  <a:gd name="connsiteX128" fmla="*/ 7505128 w 12088748"/>
                  <a:gd name="connsiteY128" fmla="*/ 7400673 h 13444287"/>
                  <a:gd name="connsiteX129" fmla="*/ 7563469 w 12088748"/>
                  <a:gd name="connsiteY129" fmla="*/ 7462839 h 13444287"/>
                  <a:gd name="connsiteX130" fmla="*/ 7656338 w 12088748"/>
                  <a:gd name="connsiteY130" fmla="*/ 7548564 h 13444287"/>
                  <a:gd name="connsiteX131" fmla="*/ 7656338 w 12088748"/>
                  <a:gd name="connsiteY131" fmla="*/ 7443789 h 13444287"/>
                  <a:gd name="connsiteX132" fmla="*/ 7830168 w 12088748"/>
                  <a:gd name="connsiteY132" fmla="*/ 7539038 h 13444287"/>
                  <a:gd name="connsiteX133" fmla="*/ 7723013 w 12088748"/>
                  <a:gd name="connsiteY133" fmla="*/ 7303295 h 13444287"/>
                  <a:gd name="connsiteX134" fmla="*/ 7725394 w 12088748"/>
                  <a:gd name="connsiteY134" fmla="*/ 7167564 h 13444287"/>
                  <a:gd name="connsiteX135" fmla="*/ 7630144 w 12088748"/>
                  <a:gd name="connsiteY135" fmla="*/ 7138989 h 13444287"/>
                  <a:gd name="connsiteX136" fmla="*/ 7694437 w 12088748"/>
                  <a:gd name="connsiteY136" fmla="*/ 6972300 h 13444287"/>
                  <a:gd name="connsiteX137" fmla="*/ 8392144 w 12088748"/>
                  <a:gd name="connsiteY137" fmla="*/ 6586539 h 13444287"/>
                  <a:gd name="connsiteX138" fmla="*/ 8720757 w 12088748"/>
                  <a:gd name="connsiteY138" fmla="*/ 6524626 h 13444287"/>
                  <a:gd name="connsiteX139" fmla="*/ 8739807 w 12088748"/>
                  <a:gd name="connsiteY139" fmla="*/ 6629401 h 13444287"/>
                  <a:gd name="connsiteX140" fmla="*/ 8813626 w 12088748"/>
                  <a:gd name="connsiteY140" fmla="*/ 6634164 h 13444287"/>
                  <a:gd name="connsiteX141" fmla="*/ 8789812 w 12088748"/>
                  <a:gd name="connsiteY141" fmla="*/ 6481762 h 13444287"/>
                  <a:gd name="connsiteX142" fmla="*/ 9332737 w 12088748"/>
                  <a:gd name="connsiteY142" fmla="*/ 6477000 h 13444287"/>
                  <a:gd name="connsiteX143" fmla="*/ 9520856 w 12088748"/>
                  <a:gd name="connsiteY143" fmla="*/ 6426993 h 13444287"/>
                  <a:gd name="connsiteX144" fmla="*/ 9647062 w 12088748"/>
                  <a:gd name="connsiteY144" fmla="*/ 6231731 h 13444287"/>
                  <a:gd name="connsiteX145" fmla="*/ 9923287 w 12088748"/>
                  <a:gd name="connsiteY145" fmla="*/ 6267450 h 13444287"/>
                  <a:gd name="connsiteX146" fmla="*/ 9887569 w 12088748"/>
                  <a:gd name="connsiteY146" fmla="*/ 6353176 h 13444287"/>
                  <a:gd name="connsiteX147" fmla="*/ 9744694 w 12088748"/>
                  <a:gd name="connsiteY147" fmla="*/ 6367464 h 13444287"/>
                  <a:gd name="connsiteX148" fmla="*/ 9813749 w 12088748"/>
                  <a:gd name="connsiteY148" fmla="*/ 6422231 h 13444287"/>
                  <a:gd name="connsiteX149" fmla="*/ 9682782 w 12088748"/>
                  <a:gd name="connsiteY149" fmla="*/ 6450807 h 13444287"/>
                  <a:gd name="connsiteX150" fmla="*/ 9556576 w 12088748"/>
                  <a:gd name="connsiteY150" fmla="*/ 6441282 h 13444287"/>
                  <a:gd name="connsiteX151" fmla="*/ 9470850 w 12088748"/>
                  <a:gd name="connsiteY151" fmla="*/ 6477000 h 13444287"/>
                  <a:gd name="connsiteX152" fmla="*/ 9439894 w 12088748"/>
                  <a:gd name="connsiteY152" fmla="*/ 6781801 h 13444287"/>
                  <a:gd name="connsiteX153" fmla="*/ 9601819 w 12088748"/>
                  <a:gd name="connsiteY153" fmla="*/ 6815138 h 13444287"/>
                  <a:gd name="connsiteX154" fmla="*/ 9808987 w 12088748"/>
                  <a:gd name="connsiteY154" fmla="*/ 6629400 h 13444287"/>
                  <a:gd name="connsiteX155" fmla="*/ 9847088 w 12088748"/>
                  <a:gd name="connsiteY155" fmla="*/ 6727032 h 13444287"/>
                  <a:gd name="connsiteX156" fmla="*/ 9994726 w 12088748"/>
                  <a:gd name="connsiteY156" fmla="*/ 6650832 h 13444287"/>
                  <a:gd name="connsiteX157" fmla="*/ 9894713 w 12088748"/>
                  <a:gd name="connsiteY157" fmla="*/ 6888958 h 13444287"/>
                  <a:gd name="connsiteX158" fmla="*/ 10037588 w 12088748"/>
                  <a:gd name="connsiteY158" fmla="*/ 6831807 h 13444287"/>
                  <a:gd name="connsiteX159" fmla="*/ 10004251 w 12088748"/>
                  <a:gd name="connsiteY159" fmla="*/ 6919914 h 13444287"/>
                  <a:gd name="connsiteX160" fmla="*/ 10235232 w 12088748"/>
                  <a:gd name="connsiteY160" fmla="*/ 6917532 h 13444287"/>
                  <a:gd name="connsiteX161" fmla="*/ 10075687 w 12088748"/>
                  <a:gd name="connsiteY161" fmla="*/ 6972300 h 13444287"/>
                  <a:gd name="connsiteX162" fmla="*/ 9966151 w 12088748"/>
                  <a:gd name="connsiteY162" fmla="*/ 7029451 h 13444287"/>
                  <a:gd name="connsiteX163" fmla="*/ 9847088 w 12088748"/>
                  <a:gd name="connsiteY163" fmla="*/ 7143751 h 13444287"/>
                  <a:gd name="connsiteX164" fmla="*/ 9882806 w 12088748"/>
                  <a:gd name="connsiteY164" fmla="*/ 7203281 h 13444287"/>
                  <a:gd name="connsiteX165" fmla="*/ 9925669 w 12088748"/>
                  <a:gd name="connsiteY165" fmla="*/ 7253289 h 13444287"/>
                  <a:gd name="connsiteX166" fmla="*/ 10004251 w 12088748"/>
                  <a:gd name="connsiteY166" fmla="*/ 7219951 h 13444287"/>
                  <a:gd name="connsiteX167" fmla="*/ 10016156 w 12088748"/>
                  <a:gd name="connsiteY167" fmla="*/ 7281862 h 13444287"/>
                  <a:gd name="connsiteX168" fmla="*/ 10130457 w 12088748"/>
                  <a:gd name="connsiteY168" fmla="*/ 7143751 h 13444287"/>
                  <a:gd name="connsiteX169" fmla="*/ 10166176 w 12088748"/>
                  <a:gd name="connsiteY169" fmla="*/ 7289007 h 13444287"/>
                  <a:gd name="connsiteX170" fmla="*/ 10261426 w 12088748"/>
                  <a:gd name="connsiteY170" fmla="*/ 7172326 h 13444287"/>
                  <a:gd name="connsiteX171" fmla="*/ 10287619 w 12088748"/>
                  <a:gd name="connsiteY171" fmla="*/ 7334250 h 13444287"/>
                  <a:gd name="connsiteX172" fmla="*/ 10361437 w 12088748"/>
                  <a:gd name="connsiteY172" fmla="*/ 7410450 h 13444287"/>
                  <a:gd name="connsiteX173" fmla="*/ 10151887 w 12088748"/>
                  <a:gd name="connsiteY173" fmla="*/ 7524750 h 13444287"/>
                  <a:gd name="connsiteX174" fmla="*/ 10304288 w 12088748"/>
                  <a:gd name="connsiteY174" fmla="*/ 7674770 h 13444287"/>
                  <a:gd name="connsiteX175" fmla="*/ 10335244 w 12088748"/>
                  <a:gd name="connsiteY175" fmla="*/ 7577139 h 13444287"/>
                  <a:gd name="connsiteX176" fmla="*/ 10406680 w 12088748"/>
                  <a:gd name="connsiteY176" fmla="*/ 7665244 h 13444287"/>
                  <a:gd name="connsiteX177" fmla="*/ 10528126 w 12088748"/>
                  <a:gd name="connsiteY177" fmla="*/ 7624764 h 13444287"/>
                  <a:gd name="connsiteX178" fmla="*/ 10532887 w 12088748"/>
                  <a:gd name="connsiteY178" fmla="*/ 7710488 h 13444287"/>
                  <a:gd name="connsiteX179" fmla="*/ 10530506 w 12088748"/>
                  <a:gd name="connsiteY179" fmla="*/ 7808118 h 13444287"/>
                  <a:gd name="connsiteX180" fmla="*/ 10640043 w 12088748"/>
                  <a:gd name="connsiteY180" fmla="*/ 7770019 h 13444287"/>
                  <a:gd name="connsiteX181" fmla="*/ 10680526 w 12088748"/>
                  <a:gd name="connsiteY181" fmla="*/ 8008145 h 13444287"/>
                  <a:gd name="connsiteX182" fmla="*/ 10818637 w 12088748"/>
                  <a:gd name="connsiteY182" fmla="*/ 8039100 h 13444287"/>
                  <a:gd name="connsiteX183" fmla="*/ 10832925 w 12088748"/>
                  <a:gd name="connsiteY183" fmla="*/ 7748588 h 13444287"/>
                  <a:gd name="connsiteX184" fmla="*/ 10923413 w 12088748"/>
                  <a:gd name="connsiteY184" fmla="*/ 7724776 h 13444287"/>
                  <a:gd name="connsiteX185" fmla="*/ 10992469 w 12088748"/>
                  <a:gd name="connsiteY185" fmla="*/ 7553325 h 13444287"/>
                  <a:gd name="connsiteX186" fmla="*/ 10954369 w 12088748"/>
                  <a:gd name="connsiteY186" fmla="*/ 7424739 h 13444287"/>
                  <a:gd name="connsiteX187" fmla="*/ 10859119 w 12088748"/>
                  <a:gd name="connsiteY187" fmla="*/ 7412831 h 13444287"/>
                  <a:gd name="connsiteX188" fmla="*/ 10906743 w 12088748"/>
                  <a:gd name="connsiteY188" fmla="*/ 7293769 h 13444287"/>
                  <a:gd name="connsiteX189" fmla="*/ 10801969 w 12088748"/>
                  <a:gd name="connsiteY189" fmla="*/ 7222332 h 13444287"/>
                  <a:gd name="connsiteX190" fmla="*/ 10761487 w 12088748"/>
                  <a:gd name="connsiteY190" fmla="*/ 6991350 h 13444287"/>
                  <a:gd name="connsiteX191" fmla="*/ 10443987 w 12088748"/>
                  <a:gd name="connsiteY191" fmla="*/ 6953250 h 13444287"/>
                  <a:gd name="connsiteX192" fmla="*/ 10513838 w 12088748"/>
                  <a:gd name="connsiteY192" fmla="*/ 6848476 h 13444287"/>
                  <a:gd name="connsiteX193" fmla="*/ 10637663 w 12088748"/>
                  <a:gd name="connsiteY193" fmla="*/ 6829426 h 13444287"/>
                  <a:gd name="connsiteX194" fmla="*/ 10647187 w 12088748"/>
                  <a:gd name="connsiteY194" fmla="*/ 6743700 h 13444287"/>
                  <a:gd name="connsiteX195" fmla="*/ 10859912 w 12088748"/>
                  <a:gd name="connsiteY195" fmla="*/ 6832600 h 13444287"/>
                  <a:gd name="connsiteX196" fmla="*/ 10875787 w 12088748"/>
                  <a:gd name="connsiteY196" fmla="*/ 6610350 h 13444287"/>
                  <a:gd name="connsiteX197" fmla="*/ 10666237 w 12088748"/>
                  <a:gd name="connsiteY197" fmla="*/ 6705600 h 13444287"/>
                  <a:gd name="connsiteX198" fmla="*/ 10590037 w 12088748"/>
                  <a:gd name="connsiteY198" fmla="*/ 6477000 h 13444287"/>
                  <a:gd name="connsiteX199" fmla="*/ 10361437 w 12088748"/>
                  <a:gd name="connsiteY199" fmla="*/ 6686550 h 13444287"/>
                  <a:gd name="connsiteX200" fmla="*/ 10374138 w 12088748"/>
                  <a:gd name="connsiteY200" fmla="*/ 6521451 h 13444287"/>
                  <a:gd name="connsiteX201" fmla="*/ 10386837 w 12088748"/>
                  <a:gd name="connsiteY201" fmla="*/ 6397625 h 13444287"/>
                  <a:gd name="connsiteX202" fmla="*/ 10331672 w 12088748"/>
                  <a:gd name="connsiteY202" fmla="*/ 6369593 h 13444287"/>
                  <a:gd name="connsiteX203" fmla="*/ 10278888 w 12088748"/>
                  <a:gd name="connsiteY203" fmla="*/ 6384926 h 13444287"/>
                  <a:gd name="connsiteX204" fmla="*/ 10158237 w 12088748"/>
                  <a:gd name="connsiteY204" fmla="*/ 6169025 h 13444287"/>
                  <a:gd name="connsiteX205" fmla="*/ 10323338 w 12088748"/>
                  <a:gd name="connsiteY205" fmla="*/ 6207126 h 13444287"/>
                  <a:gd name="connsiteX206" fmla="*/ 10564638 w 12088748"/>
                  <a:gd name="connsiteY206" fmla="*/ 6207126 h 13444287"/>
                  <a:gd name="connsiteX207" fmla="*/ 10694812 w 12088748"/>
                  <a:gd name="connsiteY207" fmla="*/ 6067425 h 13444287"/>
                  <a:gd name="connsiteX208" fmla="*/ 10593213 w 12088748"/>
                  <a:gd name="connsiteY208" fmla="*/ 5956301 h 13444287"/>
                  <a:gd name="connsiteX209" fmla="*/ 10380487 w 12088748"/>
                  <a:gd name="connsiteY209" fmla="*/ 5908675 h 13444287"/>
                  <a:gd name="connsiteX210" fmla="*/ 10561462 w 12088748"/>
                  <a:gd name="connsiteY210" fmla="*/ 5778500 h 13444287"/>
                  <a:gd name="connsiteX211" fmla="*/ 10507488 w 12088748"/>
                  <a:gd name="connsiteY211" fmla="*/ 5661026 h 13444287"/>
                  <a:gd name="connsiteX212" fmla="*/ 10561463 w 12088748"/>
                  <a:gd name="connsiteY212" fmla="*/ 5540376 h 13444287"/>
                  <a:gd name="connsiteX213" fmla="*/ 10523362 w 12088748"/>
                  <a:gd name="connsiteY213" fmla="*/ 5537200 h 13444287"/>
                  <a:gd name="connsiteX214" fmla="*/ 10488438 w 12088748"/>
                  <a:gd name="connsiteY214" fmla="*/ 5461001 h 13444287"/>
                  <a:gd name="connsiteX215" fmla="*/ 10329687 w 12088748"/>
                  <a:gd name="connsiteY215" fmla="*/ 5308600 h 13444287"/>
                  <a:gd name="connsiteX216" fmla="*/ 10599563 w 12088748"/>
                  <a:gd name="connsiteY216" fmla="*/ 5413376 h 13444287"/>
                  <a:gd name="connsiteX217" fmla="*/ 10742437 w 12088748"/>
                  <a:gd name="connsiteY217" fmla="*/ 5372100 h 13444287"/>
                  <a:gd name="connsiteX218" fmla="*/ 10717038 w 12088748"/>
                  <a:gd name="connsiteY218" fmla="*/ 5619751 h 13444287"/>
                  <a:gd name="connsiteX219" fmla="*/ 10894837 w 12088748"/>
                  <a:gd name="connsiteY219" fmla="*/ 5657850 h 13444287"/>
                  <a:gd name="connsiteX220" fmla="*/ 10951988 w 12088748"/>
                  <a:gd name="connsiteY220" fmla="*/ 5483226 h 13444287"/>
                  <a:gd name="connsiteX221" fmla="*/ 10993262 w 12088748"/>
                  <a:gd name="connsiteY221" fmla="*/ 5254625 h 13444287"/>
                  <a:gd name="connsiteX222" fmla="*/ 10913888 w 12088748"/>
                  <a:gd name="connsiteY222" fmla="*/ 5051426 h 13444287"/>
                  <a:gd name="connsiteX223" fmla="*/ 10856737 w 12088748"/>
                  <a:gd name="connsiteY223" fmla="*/ 4953000 h 13444287"/>
                  <a:gd name="connsiteX224" fmla="*/ 10777363 w 12088748"/>
                  <a:gd name="connsiteY224" fmla="*/ 5070476 h 13444287"/>
                  <a:gd name="connsiteX225" fmla="*/ 10707513 w 12088748"/>
                  <a:gd name="connsiteY225" fmla="*/ 5029201 h 13444287"/>
                  <a:gd name="connsiteX226" fmla="*/ 10675763 w 12088748"/>
                  <a:gd name="connsiteY226" fmla="*/ 5149851 h 13444287"/>
                  <a:gd name="connsiteX227" fmla="*/ 10574162 w 12088748"/>
                  <a:gd name="connsiteY227" fmla="*/ 5153025 h 13444287"/>
                  <a:gd name="connsiteX228" fmla="*/ 10494787 w 12088748"/>
                  <a:gd name="connsiteY228" fmla="*/ 5010150 h 13444287"/>
                  <a:gd name="connsiteX229" fmla="*/ 10456687 w 12088748"/>
                  <a:gd name="connsiteY229" fmla="*/ 4857750 h 13444287"/>
                  <a:gd name="connsiteX230" fmla="*/ 10240787 w 12088748"/>
                  <a:gd name="connsiteY230" fmla="*/ 4860925 h 13444287"/>
                  <a:gd name="connsiteX231" fmla="*/ 10266187 w 12088748"/>
                  <a:gd name="connsiteY231" fmla="*/ 5086350 h 13444287"/>
                  <a:gd name="connsiteX232" fmla="*/ 10228088 w 12088748"/>
                  <a:gd name="connsiteY232" fmla="*/ 4892676 h 13444287"/>
                  <a:gd name="connsiteX233" fmla="*/ 10183637 w 12088748"/>
                  <a:gd name="connsiteY233" fmla="*/ 4905375 h 13444287"/>
                  <a:gd name="connsiteX234" fmla="*/ 10113787 w 12088748"/>
                  <a:gd name="connsiteY234" fmla="*/ 4794250 h 13444287"/>
                  <a:gd name="connsiteX235" fmla="*/ 10018538 w 12088748"/>
                  <a:gd name="connsiteY235" fmla="*/ 4864101 h 13444287"/>
                  <a:gd name="connsiteX236" fmla="*/ 9862962 w 12088748"/>
                  <a:gd name="connsiteY236" fmla="*/ 4991100 h 13444287"/>
                  <a:gd name="connsiteX237" fmla="*/ 10228087 w 12088748"/>
                  <a:gd name="connsiteY237" fmla="*/ 4657725 h 13444287"/>
                  <a:gd name="connsiteX238" fmla="*/ 10372550 w 12088748"/>
                  <a:gd name="connsiteY238" fmla="*/ 4567239 h 13444287"/>
                  <a:gd name="connsiteX239" fmla="*/ 10590037 w 12088748"/>
                  <a:gd name="connsiteY239" fmla="*/ 4514850 h 13444287"/>
                  <a:gd name="connsiteX240" fmla="*/ 10628138 w 12088748"/>
                  <a:gd name="connsiteY240" fmla="*/ 4394201 h 13444287"/>
                  <a:gd name="connsiteX241" fmla="*/ 10799588 w 12088748"/>
                  <a:gd name="connsiteY241" fmla="*/ 4267201 h 13444287"/>
                  <a:gd name="connsiteX242" fmla="*/ 10831337 w 12088748"/>
                  <a:gd name="connsiteY242" fmla="*/ 4013200 h 13444287"/>
                  <a:gd name="connsiteX243" fmla="*/ 10599562 w 12088748"/>
                  <a:gd name="connsiteY243" fmla="*/ 3930650 h 13444287"/>
                  <a:gd name="connsiteX244" fmla="*/ 10282063 w 12088748"/>
                  <a:gd name="connsiteY244" fmla="*/ 3883026 h 13444287"/>
                  <a:gd name="connsiteX245" fmla="*/ 10151887 w 12088748"/>
                  <a:gd name="connsiteY245" fmla="*/ 3943350 h 13444287"/>
                  <a:gd name="connsiteX246" fmla="*/ 10177288 w 12088748"/>
                  <a:gd name="connsiteY246" fmla="*/ 3778251 h 13444287"/>
                  <a:gd name="connsiteX247" fmla="*/ 10126488 w 12088748"/>
                  <a:gd name="connsiteY247" fmla="*/ 3603626 h 13444287"/>
                  <a:gd name="connsiteX248" fmla="*/ 10240787 w 12088748"/>
                  <a:gd name="connsiteY248" fmla="*/ 3641725 h 13444287"/>
                  <a:gd name="connsiteX249" fmla="*/ 10361438 w 12088748"/>
                  <a:gd name="connsiteY249" fmla="*/ 3533776 h 13444287"/>
                  <a:gd name="connsiteX250" fmla="*/ 10551938 w 12088748"/>
                  <a:gd name="connsiteY250" fmla="*/ 3594101 h 13444287"/>
                  <a:gd name="connsiteX251" fmla="*/ 10564638 w 12088748"/>
                  <a:gd name="connsiteY251" fmla="*/ 3409951 h 13444287"/>
                  <a:gd name="connsiteX252" fmla="*/ 10704337 w 12088748"/>
                  <a:gd name="connsiteY252" fmla="*/ 3448050 h 13444287"/>
                  <a:gd name="connsiteX253" fmla="*/ 10818637 w 12088748"/>
                  <a:gd name="connsiteY253" fmla="*/ 3143250 h 13444287"/>
                  <a:gd name="connsiteX254" fmla="*/ 10920238 w 12088748"/>
                  <a:gd name="connsiteY254" fmla="*/ 3232151 h 13444287"/>
                  <a:gd name="connsiteX255" fmla="*/ 11059937 w 12088748"/>
                  <a:gd name="connsiteY255" fmla="*/ 3216275 h 13444287"/>
                  <a:gd name="connsiteX256" fmla="*/ 11094862 w 12088748"/>
                  <a:gd name="connsiteY256" fmla="*/ 3441700 h 13444287"/>
                  <a:gd name="connsiteX257" fmla="*/ 11171063 w 12088748"/>
                  <a:gd name="connsiteY257" fmla="*/ 3184526 h 13444287"/>
                  <a:gd name="connsiteX258" fmla="*/ 11094863 w 12088748"/>
                  <a:gd name="connsiteY258" fmla="*/ 3098801 h 13444287"/>
                  <a:gd name="connsiteX259" fmla="*/ 11180587 w 12088748"/>
                  <a:gd name="connsiteY259" fmla="*/ 2844800 h 13444287"/>
                  <a:gd name="connsiteX260" fmla="*/ 10999613 w 12088748"/>
                  <a:gd name="connsiteY260" fmla="*/ 2921001 h 13444287"/>
                  <a:gd name="connsiteX261" fmla="*/ 10971037 w 12088748"/>
                  <a:gd name="connsiteY261" fmla="*/ 2851150 h 13444287"/>
                  <a:gd name="connsiteX262" fmla="*/ 10780537 w 12088748"/>
                  <a:gd name="connsiteY262" fmla="*/ 2647950 h 13444287"/>
                  <a:gd name="connsiteX263" fmla="*/ 10748788 w 12088748"/>
                  <a:gd name="connsiteY263" fmla="*/ 2463801 h 13444287"/>
                  <a:gd name="connsiteX264" fmla="*/ 10717038 w 12088748"/>
                  <a:gd name="connsiteY264" fmla="*/ 2368551 h 13444287"/>
                  <a:gd name="connsiteX265" fmla="*/ 10818637 w 12088748"/>
                  <a:gd name="connsiteY265" fmla="*/ 2266950 h 13444287"/>
                  <a:gd name="connsiteX266" fmla="*/ 11078988 w 12088748"/>
                  <a:gd name="connsiteY266" fmla="*/ 2032001 h 13444287"/>
                  <a:gd name="connsiteX267" fmla="*/ 11199637 w 12088748"/>
                  <a:gd name="connsiteY267" fmla="*/ 2051050 h 13444287"/>
                  <a:gd name="connsiteX268" fmla="*/ 11269488 w 12088748"/>
                  <a:gd name="connsiteY268" fmla="*/ 1962151 h 13444287"/>
                  <a:gd name="connsiteX269" fmla="*/ 11504437 w 12088748"/>
                  <a:gd name="connsiteY269" fmla="*/ 1854200 h 13444287"/>
                  <a:gd name="connsiteX270" fmla="*/ 11358388 w 12088748"/>
                  <a:gd name="connsiteY270" fmla="*/ 1784351 h 13444287"/>
                  <a:gd name="connsiteX271" fmla="*/ 11275837 w 12088748"/>
                  <a:gd name="connsiteY271" fmla="*/ 1638300 h 13444287"/>
                  <a:gd name="connsiteX272" fmla="*/ 11377437 w 12088748"/>
                  <a:gd name="connsiteY272" fmla="*/ 1212850 h 13444287"/>
                  <a:gd name="connsiteX273" fmla="*/ 11256787 w 12088748"/>
                  <a:gd name="connsiteY273" fmla="*/ 952500 h 13444287"/>
                  <a:gd name="connsiteX274" fmla="*/ 11478244 w 12088748"/>
                  <a:gd name="connsiteY274" fmla="*/ 1288256 h 13444287"/>
                  <a:gd name="connsiteX275" fmla="*/ 11562778 w 12088748"/>
                  <a:gd name="connsiteY275" fmla="*/ 1202281 h 13444287"/>
                  <a:gd name="connsiteX276" fmla="*/ 11655250 w 12088748"/>
                  <a:gd name="connsiteY276" fmla="*/ 1089025 h 13444287"/>
                  <a:gd name="connsiteX277" fmla="*/ 11891787 w 12088748"/>
                  <a:gd name="connsiteY277" fmla="*/ 1409700 h 13444287"/>
                  <a:gd name="connsiteX278" fmla="*/ 11946159 w 12088748"/>
                  <a:gd name="connsiteY278" fmla="*/ 1492793 h 13444287"/>
                  <a:gd name="connsiteX279" fmla="*/ 12088637 w 12088748"/>
                  <a:gd name="connsiteY279" fmla="*/ 1511301 h 13444287"/>
                  <a:gd name="connsiteX280" fmla="*/ 11923537 w 12088748"/>
                  <a:gd name="connsiteY280" fmla="*/ 1066801 h 13444287"/>
                  <a:gd name="connsiteX281" fmla="*/ 11910837 w 12088748"/>
                  <a:gd name="connsiteY281" fmla="*/ 850900 h 13444287"/>
                  <a:gd name="connsiteX282" fmla="*/ 11777487 w 12088748"/>
                  <a:gd name="connsiteY282" fmla="*/ 654050 h 13444287"/>
                  <a:gd name="connsiteX283" fmla="*/ 11752087 w 12088748"/>
                  <a:gd name="connsiteY283" fmla="*/ 381000 h 13444287"/>
                  <a:gd name="connsiteX284" fmla="*/ 11294887 w 12088748"/>
                  <a:gd name="connsiteY284" fmla="*/ 101601 h 13444287"/>
                  <a:gd name="connsiteX285" fmla="*/ 11180587 w 12088748"/>
                  <a:gd name="connsiteY285" fmla="*/ 0 h 13444287"/>
                  <a:gd name="connsiteX286" fmla="*/ 10434065 w 12088748"/>
                  <a:gd name="connsiteY286"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506759 w 12088748"/>
                  <a:gd name="connsiteY4" fmla="*/ 9431881 h 13444287"/>
                  <a:gd name="connsiteX5" fmla="*/ 1463897 w 12088748"/>
                  <a:gd name="connsiteY5" fmla="*/ 9615237 h 13444287"/>
                  <a:gd name="connsiteX6" fmla="*/ 1321022 w 12088748"/>
                  <a:gd name="connsiteY6" fmla="*/ 9681912 h 13444287"/>
                  <a:gd name="connsiteX7" fmla="*/ 1312687 w 12088748"/>
                  <a:gd name="connsiteY7" fmla="*/ 9772650 h 13444287"/>
                  <a:gd name="connsiteX8" fmla="*/ 1237678 w 12088748"/>
                  <a:gd name="connsiteY8" fmla="*/ 9903368 h 13444287"/>
                  <a:gd name="connsiteX9" fmla="*/ 1254347 w 12088748"/>
                  <a:gd name="connsiteY9" fmla="*/ 10084343 h 13444287"/>
                  <a:gd name="connsiteX10" fmla="*/ 1179337 w 12088748"/>
                  <a:gd name="connsiteY10" fmla="*/ 10248900 h 13444287"/>
                  <a:gd name="connsiteX11" fmla="*/ 932878 w 12088748"/>
                  <a:gd name="connsiteY11" fmla="*/ 10286750 h 13444287"/>
                  <a:gd name="connsiteX12" fmla="*/ 817387 w 12088748"/>
                  <a:gd name="connsiteY12" fmla="*/ 10401300 h 13444287"/>
                  <a:gd name="connsiteX13" fmla="*/ 678084 w 12088748"/>
                  <a:gd name="connsiteY13" fmla="*/ 10412956 h 13444287"/>
                  <a:gd name="connsiteX14" fmla="*/ 585215 w 12088748"/>
                  <a:gd name="connsiteY14" fmla="*/ 10477250 h 13444287"/>
                  <a:gd name="connsiteX15" fmla="*/ 497109 w 12088748"/>
                  <a:gd name="connsiteY15" fmla="*/ 10436768 h 13444287"/>
                  <a:gd name="connsiteX16" fmla="*/ 399478 w 12088748"/>
                  <a:gd name="connsiteY16" fmla="*/ 10443912 h 13444287"/>
                  <a:gd name="connsiteX17" fmla="*/ 301847 w 12088748"/>
                  <a:gd name="connsiteY17" fmla="*/ 10415337 h 13444287"/>
                  <a:gd name="connsiteX18" fmla="*/ 238743 w 12088748"/>
                  <a:gd name="connsiteY18" fmla="*/ 10467975 h 13444287"/>
                  <a:gd name="connsiteX19" fmla="*/ 17287 w 12088748"/>
                  <a:gd name="connsiteY19" fmla="*/ 10363200 h 13444287"/>
                  <a:gd name="connsiteX20" fmla="*/ 78009 w 12088748"/>
                  <a:gd name="connsiteY20" fmla="*/ 10541543 h 13444287"/>
                  <a:gd name="connsiteX21" fmla="*/ 11334 w 12088748"/>
                  <a:gd name="connsiteY21" fmla="*/ 10720137 h 13444287"/>
                  <a:gd name="connsiteX22" fmla="*/ 112537 w 12088748"/>
                  <a:gd name="connsiteY22" fmla="*/ 10989469 h 13444287"/>
                  <a:gd name="connsiteX23" fmla="*/ 8953 w 12088748"/>
                  <a:gd name="connsiteY23" fmla="*/ 11167812 h 13444287"/>
                  <a:gd name="connsiteX24" fmla="*/ 17287 w 12088748"/>
                  <a:gd name="connsiteY24" fmla="*/ 11353800 h 13444287"/>
                  <a:gd name="connsiteX25" fmla="*/ 158972 w 12088748"/>
                  <a:gd name="connsiteY25" fmla="*/ 11403556 h 13444287"/>
                  <a:gd name="connsiteX26" fmla="*/ 455437 w 12088748"/>
                  <a:gd name="connsiteY26" fmla="*/ 11430000 h 13444287"/>
                  <a:gd name="connsiteX27" fmla="*/ 623315 w 12088748"/>
                  <a:gd name="connsiteY27" fmla="*/ 11477375 h 13444287"/>
                  <a:gd name="connsiteX28" fmla="*/ 737615 w 12088748"/>
                  <a:gd name="connsiteY28" fmla="*/ 11422606 h 13444287"/>
                  <a:gd name="connsiteX29" fmla="*/ 912637 w 12088748"/>
                  <a:gd name="connsiteY29" fmla="*/ 11468100 h 13444287"/>
                  <a:gd name="connsiteX30" fmla="*/ 1078134 w 12088748"/>
                  <a:gd name="connsiteY30" fmla="*/ 11346406 h 13444287"/>
                  <a:gd name="connsiteX31" fmla="*/ 1155524 w 12088748"/>
                  <a:gd name="connsiteY31" fmla="*/ 11403807 h 13444287"/>
                  <a:gd name="connsiteX32" fmla="*/ 1294828 w 12088748"/>
                  <a:gd name="connsiteY32" fmla="*/ 11429750 h 13444287"/>
                  <a:gd name="connsiteX33" fmla="*/ 1466278 w 12088748"/>
                  <a:gd name="connsiteY33" fmla="*/ 11441656 h 13444287"/>
                  <a:gd name="connsiteX34" fmla="*/ 1552003 w 12088748"/>
                  <a:gd name="connsiteY34" fmla="*/ 11505950 h 13444287"/>
                  <a:gd name="connsiteX35" fmla="*/ 1652015 w 12088748"/>
                  <a:gd name="connsiteY35" fmla="*/ 11513093 h 13444287"/>
                  <a:gd name="connsiteX36" fmla="*/ 1731787 w 12088748"/>
                  <a:gd name="connsiteY36" fmla="*/ 11525250 h 13444287"/>
                  <a:gd name="connsiteX37" fmla="*/ 1659159 w 12088748"/>
                  <a:gd name="connsiteY37" fmla="*/ 11670256 h 13444287"/>
                  <a:gd name="connsiteX38" fmla="*/ 1693687 w 12088748"/>
                  <a:gd name="connsiteY38" fmla="*/ 11925300 h 13444287"/>
                  <a:gd name="connsiteX39" fmla="*/ 1871090 w 12088748"/>
                  <a:gd name="connsiteY39" fmla="*/ 12063162 h 13444287"/>
                  <a:gd name="connsiteX40" fmla="*/ 1993724 w 12088748"/>
                  <a:gd name="connsiteY40" fmla="*/ 11989594 h 13444287"/>
                  <a:gd name="connsiteX41" fmla="*/ 2066353 w 12088748"/>
                  <a:gd name="connsiteY41" fmla="*/ 12036968 h 13444287"/>
                  <a:gd name="connsiteX42" fmla="*/ 2142553 w 12088748"/>
                  <a:gd name="connsiteY42" fmla="*/ 11967912 h 13444287"/>
                  <a:gd name="connsiteX43" fmla="*/ 2242565 w 12088748"/>
                  <a:gd name="connsiteY43" fmla="*/ 11991725 h 13444287"/>
                  <a:gd name="connsiteX44" fmla="*/ 2473547 w 12088748"/>
                  <a:gd name="connsiteY44" fmla="*/ 11941718 h 13444287"/>
                  <a:gd name="connsiteX45" fmla="*/ 2524743 w 12088748"/>
                  <a:gd name="connsiteY45" fmla="*/ 11832431 h 13444287"/>
                  <a:gd name="connsiteX46" fmla="*/ 2893837 w 12088748"/>
                  <a:gd name="connsiteY46" fmla="*/ 11963400 h 13444287"/>
                  <a:gd name="connsiteX47" fmla="*/ 2983134 w 12088748"/>
                  <a:gd name="connsiteY47" fmla="*/ 11951243 h 13444287"/>
                  <a:gd name="connsiteX48" fmla="*/ 3084337 w 12088748"/>
                  <a:gd name="connsiteY48" fmla="*/ 12115800 h 13444287"/>
                  <a:gd name="connsiteX49" fmla="*/ 3323653 w 12088748"/>
                  <a:gd name="connsiteY49" fmla="*/ 12060781 h 13444287"/>
                  <a:gd name="connsiteX50" fmla="*/ 3433190 w 12088748"/>
                  <a:gd name="connsiteY50" fmla="*/ 12129837 h 13444287"/>
                  <a:gd name="connsiteX51" fmla="*/ 3586781 w 12088748"/>
                  <a:gd name="connsiteY51" fmla="*/ 12199144 h 13444287"/>
                  <a:gd name="connsiteX52" fmla="*/ 3522487 w 12088748"/>
                  <a:gd name="connsiteY52" fmla="*/ 12320588 h 13444287"/>
                  <a:gd name="connsiteX53" fmla="*/ 3607022 w 12088748"/>
                  <a:gd name="connsiteY53" fmla="*/ 12525125 h 13444287"/>
                  <a:gd name="connsiteX54" fmla="*/ 3560587 w 12088748"/>
                  <a:gd name="connsiteY54" fmla="*/ 12706350 h 13444287"/>
                  <a:gd name="connsiteX55" fmla="*/ 3545109 w 12088748"/>
                  <a:gd name="connsiteY55" fmla="*/ 12920412 h 13444287"/>
                  <a:gd name="connsiteX56" fmla="*/ 3636787 w 12088748"/>
                  <a:gd name="connsiteY56" fmla="*/ 13144500 h 13444287"/>
                  <a:gd name="connsiteX57" fmla="*/ 3922537 w 12088748"/>
                  <a:gd name="connsiteY57" fmla="*/ 13373100 h 13444287"/>
                  <a:gd name="connsiteX58" fmla="*/ 4514278 w 12088748"/>
                  <a:gd name="connsiteY58" fmla="*/ 13444287 h 13444287"/>
                  <a:gd name="connsiteX59" fmla="*/ 4549996 w 12088748"/>
                  <a:gd name="connsiteY59" fmla="*/ 13375230 h 13444287"/>
                  <a:gd name="connsiteX60" fmla="*/ 4208287 w 12088748"/>
                  <a:gd name="connsiteY60" fmla="*/ 13087350 h 13444287"/>
                  <a:gd name="connsiteX61" fmla="*/ 4635722 w 12088748"/>
                  <a:gd name="connsiteY61" fmla="*/ 13201400 h 13444287"/>
                  <a:gd name="connsiteX62" fmla="*/ 4951237 w 12088748"/>
                  <a:gd name="connsiteY62" fmla="*/ 13201650 h 13444287"/>
                  <a:gd name="connsiteX63" fmla="*/ 5052440 w 12088748"/>
                  <a:gd name="connsiteY63" fmla="*/ 12991850 h 13444287"/>
                  <a:gd name="connsiteX64" fmla="*/ 5011959 w 12088748"/>
                  <a:gd name="connsiteY64" fmla="*/ 12918031 h 13444287"/>
                  <a:gd name="connsiteX65" fmla="*/ 5008387 w 12088748"/>
                  <a:gd name="connsiteY65" fmla="*/ 12611100 h 13444287"/>
                  <a:gd name="connsiteX66" fmla="*/ 5084587 w 12088748"/>
                  <a:gd name="connsiteY66" fmla="*/ 12496800 h 13444287"/>
                  <a:gd name="connsiteX67" fmla="*/ 5046487 w 12088748"/>
                  <a:gd name="connsiteY67" fmla="*/ 12158663 h 13444287"/>
                  <a:gd name="connsiteX68" fmla="*/ 5375100 w 12088748"/>
                  <a:gd name="connsiteY68" fmla="*/ 12030075 h 13444287"/>
                  <a:gd name="connsiteX69" fmla="*/ 5656087 w 12088748"/>
                  <a:gd name="connsiteY69" fmla="*/ 12113420 h 13444287"/>
                  <a:gd name="connsiteX70" fmla="*/ 5541787 w 12088748"/>
                  <a:gd name="connsiteY70" fmla="*/ 11182350 h 13444287"/>
                  <a:gd name="connsiteX71" fmla="*/ 5602510 w 12088748"/>
                  <a:gd name="connsiteY71" fmla="*/ 10655843 h 13444287"/>
                  <a:gd name="connsiteX72" fmla="*/ 5485827 w 12088748"/>
                  <a:gd name="connsiteY72" fmla="*/ 10596312 h 13444287"/>
                  <a:gd name="connsiteX73" fmla="*/ 5602509 w 12088748"/>
                  <a:gd name="connsiteY73" fmla="*/ 10634413 h 13444287"/>
                  <a:gd name="connsiteX74" fmla="*/ 5628703 w 12088748"/>
                  <a:gd name="connsiteY74" fmla="*/ 10093868 h 13444287"/>
                  <a:gd name="connsiteX75" fmla="*/ 5715618 w 12088748"/>
                  <a:gd name="connsiteY75" fmla="*/ 9708356 h 13444287"/>
                  <a:gd name="connsiteX76" fmla="*/ 5847778 w 12088748"/>
                  <a:gd name="connsiteY76" fmla="*/ 9341393 h 13444287"/>
                  <a:gd name="connsiteX77" fmla="*/ 5938265 w 12088748"/>
                  <a:gd name="connsiteY77" fmla="*/ 9129462 h 13444287"/>
                  <a:gd name="connsiteX78" fmla="*/ 5776340 w 12088748"/>
                  <a:gd name="connsiteY78" fmla="*/ 9262812 h 13444287"/>
                  <a:gd name="connsiteX79" fmla="*/ 5940647 w 12088748"/>
                  <a:gd name="connsiteY79" fmla="*/ 9069931 h 13444287"/>
                  <a:gd name="connsiteX80" fmla="*/ 5972794 w 12088748"/>
                  <a:gd name="connsiteY80" fmla="*/ 8889207 h 13444287"/>
                  <a:gd name="connsiteX81" fmla="*/ 5976365 w 12088748"/>
                  <a:gd name="connsiteY81" fmla="*/ 9019924 h 13444287"/>
                  <a:gd name="connsiteX82" fmla="*/ 6458567 w 12088748"/>
                  <a:gd name="connsiteY82" fmla="*/ 8134350 h 13444287"/>
                  <a:gd name="connsiteX83" fmla="*/ 6221634 w 12088748"/>
                  <a:gd name="connsiteY83" fmla="*/ 8034088 h 13444287"/>
                  <a:gd name="connsiteX84" fmla="*/ 6443090 w 12088748"/>
                  <a:gd name="connsiteY84" fmla="*/ 8043612 h 13444287"/>
                  <a:gd name="connsiteX85" fmla="*/ 6713363 w 12088748"/>
                  <a:gd name="connsiteY85" fmla="*/ 8007893 h 13444287"/>
                  <a:gd name="connsiteX86" fmla="*/ 6872907 w 12088748"/>
                  <a:gd name="connsiteY86" fmla="*/ 7965031 h 13444287"/>
                  <a:gd name="connsiteX87" fmla="*/ 6802659 w 12088748"/>
                  <a:gd name="connsiteY87" fmla="*/ 7905500 h 13444287"/>
                  <a:gd name="connsiteX88" fmla="*/ 6894339 w 12088748"/>
                  <a:gd name="connsiteY88" fmla="*/ 7779544 h 13444287"/>
                  <a:gd name="connsiteX89" fmla="*/ 6997921 w 12088748"/>
                  <a:gd name="connsiteY89" fmla="*/ 7800725 h 13444287"/>
                  <a:gd name="connsiteX90" fmla="*/ 7034832 w 12088748"/>
                  <a:gd name="connsiteY90" fmla="*/ 7726908 h 13444287"/>
                  <a:gd name="connsiteX91" fmla="*/ 6961013 w 12088748"/>
                  <a:gd name="connsiteY91" fmla="*/ 7626893 h 13444287"/>
                  <a:gd name="connsiteX92" fmla="*/ 6927676 w 12088748"/>
                  <a:gd name="connsiteY92" fmla="*/ 7529262 h 13444287"/>
                  <a:gd name="connsiteX93" fmla="*/ 6837187 w 12088748"/>
                  <a:gd name="connsiteY93" fmla="*/ 7524750 h 13444287"/>
                  <a:gd name="connsiteX94" fmla="*/ 6763369 w 12088748"/>
                  <a:gd name="connsiteY94" fmla="*/ 7607843 h 13444287"/>
                  <a:gd name="connsiteX95" fmla="*/ 6627637 w 12088748"/>
                  <a:gd name="connsiteY95" fmla="*/ 7620000 h 13444287"/>
                  <a:gd name="connsiteX96" fmla="*/ 6687169 w 12088748"/>
                  <a:gd name="connsiteY96" fmla="*/ 7550693 h 13444287"/>
                  <a:gd name="connsiteX97" fmla="*/ 6699076 w 12088748"/>
                  <a:gd name="connsiteY97" fmla="*/ 7462587 h 13444287"/>
                  <a:gd name="connsiteX98" fmla="*/ 6720506 w 12088748"/>
                  <a:gd name="connsiteY98" fmla="*/ 7400674 h 13444287"/>
                  <a:gd name="connsiteX99" fmla="*/ 6684787 w 12088748"/>
                  <a:gd name="connsiteY99" fmla="*/ 7334250 h 13444287"/>
                  <a:gd name="connsiteX100" fmla="*/ 6620494 w 12088748"/>
                  <a:gd name="connsiteY100" fmla="*/ 7364956 h 13444287"/>
                  <a:gd name="connsiteX101" fmla="*/ 6618112 w 12088748"/>
                  <a:gd name="connsiteY101" fmla="*/ 7284244 h 13444287"/>
                  <a:gd name="connsiteX102" fmla="*/ 6837188 w 12088748"/>
                  <a:gd name="connsiteY102" fmla="*/ 7176837 h 13444287"/>
                  <a:gd name="connsiteX103" fmla="*/ 6801469 w 12088748"/>
                  <a:gd name="connsiteY103" fmla="*/ 7022056 h 13444287"/>
                  <a:gd name="connsiteX104" fmla="*/ 6877669 w 12088748"/>
                  <a:gd name="connsiteY104" fmla="*/ 7005387 h 13444287"/>
                  <a:gd name="connsiteX105" fmla="*/ 6856237 w 12088748"/>
                  <a:gd name="connsiteY105" fmla="*/ 6915150 h 13444287"/>
                  <a:gd name="connsiteX106" fmla="*/ 6961013 w 12088748"/>
                  <a:gd name="connsiteY106" fmla="*/ 6917281 h 13444287"/>
                  <a:gd name="connsiteX107" fmla="*/ 7003876 w 12088748"/>
                  <a:gd name="connsiteY107" fmla="*/ 6836318 h 13444287"/>
                  <a:gd name="connsiteX108" fmla="*/ 7106269 w 12088748"/>
                  <a:gd name="connsiteY108" fmla="*/ 6869656 h 13444287"/>
                  <a:gd name="connsiteX109" fmla="*/ 7180088 w 12088748"/>
                  <a:gd name="connsiteY109" fmla="*/ 6972050 h 13444287"/>
                  <a:gd name="connsiteX110" fmla="*/ 7246763 w 12088748"/>
                  <a:gd name="connsiteY110" fmla="*/ 6912518 h 13444287"/>
                  <a:gd name="connsiteX111" fmla="*/ 7187232 w 12088748"/>
                  <a:gd name="connsiteY111" fmla="*/ 6776787 h 13444287"/>
                  <a:gd name="connsiteX112" fmla="*/ 7244381 w 12088748"/>
                  <a:gd name="connsiteY112" fmla="*/ 6829424 h 13444287"/>
                  <a:gd name="connsiteX113" fmla="*/ 7361063 w 12088748"/>
                  <a:gd name="connsiteY113" fmla="*/ 6867275 h 13444287"/>
                  <a:gd name="connsiteX114" fmla="*/ 7434882 w 12088748"/>
                  <a:gd name="connsiteY114" fmla="*/ 6938964 h 13444287"/>
                  <a:gd name="connsiteX115" fmla="*/ 7403926 w 12088748"/>
                  <a:gd name="connsiteY115" fmla="*/ 7077076 h 13444287"/>
                  <a:gd name="connsiteX116" fmla="*/ 7475363 w 12088748"/>
                  <a:gd name="connsiteY116" fmla="*/ 7041357 h 13444287"/>
                  <a:gd name="connsiteX117" fmla="*/ 7465837 w 12088748"/>
                  <a:gd name="connsiteY117" fmla="*/ 7010400 h 13444287"/>
                  <a:gd name="connsiteX118" fmla="*/ 7542038 w 12088748"/>
                  <a:gd name="connsiteY118" fmla="*/ 7096126 h 13444287"/>
                  <a:gd name="connsiteX119" fmla="*/ 7477744 w 12088748"/>
                  <a:gd name="connsiteY119" fmla="*/ 7177089 h 13444287"/>
                  <a:gd name="connsiteX120" fmla="*/ 7542037 w 12088748"/>
                  <a:gd name="connsiteY120" fmla="*/ 7258050 h 13444287"/>
                  <a:gd name="connsiteX121" fmla="*/ 7468219 w 12088748"/>
                  <a:gd name="connsiteY121" fmla="*/ 7277101 h 13444287"/>
                  <a:gd name="connsiteX122" fmla="*/ 7375351 w 12088748"/>
                  <a:gd name="connsiteY122" fmla="*/ 7229476 h 13444287"/>
                  <a:gd name="connsiteX123" fmla="*/ 7327726 w 12088748"/>
                  <a:gd name="connsiteY123" fmla="*/ 7339014 h 13444287"/>
                  <a:gd name="connsiteX124" fmla="*/ 7403926 w 12088748"/>
                  <a:gd name="connsiteY124" fmla="*/ 7358064 h 13444287"/>
                  <a:gd name="connsiteX125" fmla="*/ 7458694 w 12088748"/>
                  <a:gd name="connsiteY125" fmla="*/ 7417595 h 13444287"/>
                  <a:gd name="connsiteX126" fmla="*/ 7484888 w 12088748"/>
                  <a:gd name="connsiteY126" fmla="*/ 7448300 h 13444287"/>
                  <a:gd name="connsiteX127" fmla="*/ 7505128 w 12088748"/>
                  <a:gd name="connsiteY127" fmla="*/ 7400673 h 13444287"/>
                  <a:gd name="connsiteX128" fmla="*/ 7563469 w 12088748"/>
                  <a:gd name="connsiteY128" fmla="*/ 7462839 h 13444287"/>
                  <a:gd name="connsiteX129" fmla="*/ 7656338 w 12088748"/>
                  <a:gd name="connsiteY129" fmla="*/ 7548564 h 13444287"/>
                  <a:gd name="connsiteX130" fmla="*/ 7656338 w 12088748"/>
                  <a:gd name="connsiteY130" fmla="*/ 7443789 h 13444287"/>
                  <a:gd name="connsiteX131" fmla="*/ 7830168 w 12088748"/>
                  <a:gd name="connsiteY131" fmla="*/ 7539038 h 13444287"/>
                  <a:gd name="connsiteX132" fmla="*/ 7723013 w 12088748"/>
                  <a:gd name="connsiteY132" fmla="*/ 7303295 h 13444287"/>
                  <a:gd name="connsiteX133" fmla="*/ 7725394 w 12088748"/>
                  <a:gd name="connsiteY133" fmla="*/ 7167564 h 13444287"/>
                  <a:gd name="connsiteX134" fmla="*/ 7630144 w 12088748"/>
                  <a:gd name="connsiteY134" fmla="*/ 7138989 h 13444287"/>
                  <a:gd name="connsiteX135" fmla="*/ 7694437 w 12088748"/>
                  <a:gd name="connsiteY135" fmla="*/ 6972300 h 13444287"/>
                  <a:gd name="connsiteX136" fmla="*/ 8392144 w 12088748"/>
                  <a:gd name="connsiteY136" fmla="*/ 6586539 h 13444287"/>
                  <a:gd name="connsiteX137" fmla="*/ 8720757 w 12088748"/>
                  <a:gd name="connsiteY137" fmla="*/ 6524626 h 13444287"/>
                  <a:gd name="connsiteX138" fmla="*/ 8739807 w 12088748"/>
                  <a:gd name="connsiteY138" fmla="*/ 6629401 h 13444287"/>
                  <a:gd name="connsiteX139" fmla="*/ 8813626 w 12088748"/>
                  <a:gd name="connsiteY139" fmla="*/ 6634164 h 13444287"/>
                  <a:gd name="connsiteX140" fmla="*/ 8789812 w 12088748"/>
                  <a:gd name="connsiteY140" fmla="*/ 6481762 h 13444287"/>
                  <a:gd name="connsiteX141" fmla="*/ 9332737 w 12088748"/>
                  <a:gd name="connsiteY141" fmla="*/ 6477000 h 13444287"/>
                  <a:gd name="connsiteX142" fmla="*/ 9520856 w 12088748"/>
                  <a:gd name="connsiteY142" fmla="*/ 6426993 h 13444287"/>
                  <a:gd name="connsiteX143" fmla="*/ 9647062 w 12088748"/>
                  <a:gd name="connsiteY143" fmla="*/ 6231731 h 13444287"/>
                  <a:gd name="connsiteX144" fmla="*/ 9923287 w 12088748"/>
                  <a:gd name="connsiteY144" fmla="*/ 6267450 h 13444287"/>
                  <a:gd name="connsiteX145" fmla="*/ 9887569 w 12088748"/>
                  <a:gd name="connsiteY145" fmla="*/ 6353176 h 13444287"/>
                  <a:gd name="connsiteX146" fmla="*/ 9744694 w 12088748"/>
                  <a:gd name="connsiteY146" fmla="*/ 6367464 h 13444287"/>
                  <a:gd name="connsiteX147" fmla="*/ 9813749 w 12088748"/>
                  <a:gd name="connsiteY147" fmla="*/ 6422231 h 13444287"/>
                  <a:gd name="connsiteX148" fmla="*/ 9682782 w 12088748"/>
                  <a:gd name="connsiteY148" fmla="*/ 6450807 h 13444287"/>
                  <a:gd name="connsiteX149" fmla="*/ 9556576 w 12088748"/>
                  <a:gd name="connsiteY149" fmla="*/ 6441282 h 13444287"/>
                  <a:gd name="connsiteX150" fmla="*/ 9470850 w 12088748"/>
                  <a:gd name="connsiteY150" fmla="*/ 6477000 h 13444287"/>
                  <a:gd name="connsiteX151" fmla="*/ 9439894 w 12088748"/>
                  <a:gd name="connsiteY151" fmla="*/ 6781801 h 13444287"/>
                  <a:gd name="connsiteX152" fmla="*/ 9601819 w 12088748"/>
                  <a:gd name="connsiteY152" fmla="*/ 6815138 h 13444287"/>
                  <a:gd name="connsiteX153" fmla="*/ 9808987 w 12088748"/>
                  <a:gd name="connsiteY153" fmla="*/ 6629400 h 13444287"/>
                  <a:gd name="connsiteX154" fmla="*/ 9847088 w 12088748"/>
                  <a:gd name="connsiteY154" fmla="*/ 6727032 h 13444287"/>
                  <a:gd name="connsiteX155" fmla="*/ 9994726 w 12088748"/>
                  <a:gd name="connsiteY155" fmla="*/ 6650832 h 13444287"/>
                  <a:gd name="connsiteX156" fmla="*/ 9894713 w 12088748"/>
                  <a:gd name="connsiteY156" fmla="*/ 6888958 h 13444287"/>
                  <a:gd name="connsiteX157" fmla="*/ 10037588 w 12088748"/>
                  <a:gd name="connsiteY157" fmla="*/ 6831807 h 13444287"/>
                  <a:gd name="connsiteX158" fmla="*/ 10004251 w 12088748"/>
                  <a:gd name="connsiteY158" fmla="*/ 6919914 h 13444287"/>
                  <a:gd name="connsiteX159" fmla="*/ 10235232 w 12088748"/>
                  <a:gd name="connsiteY159" fmla="*/ 6917532 h 13444287"/>
                  <a:gd name="connsiteX160" fmla="*/ 10075687 w 12088748"/>
                  <a:gd name="connsiteY160" fmla="*/ 6972300 h 13444287"/>
                  <a:gd name="connsiteX161" fmla="*/ 9966151 w 12088748"/>
                  <a:gd name="connsiteY161" fmla="*/ 7029451 h 13444287"/>
                  <a:gd name="connsiteX162" fmla="*/ 9847088 w 12088748"/>
                  <a:gd name="connsiteY162" fmla="*/ 7143751 h 13444287"/>
                  <a:gd name="connsiteX163" fmla="*/ 9882806 w 12088748"/>
                  <a:gd name="connsiteY163" fmla="*/ 7203281 h 13444287"/>
                  <a:gd name="connsiteX164" fmla="*/ 9925669 w 12088748"/>
                  <a:gd name="connsiteY164" fmla="*/ 7253289 h 13444287"/>
                  <a:gd name="connsiteX165" fmla="*/ 10004251 w 12088748"/>
                  <a:gd name="connsiteY165" fmla="*/ 7219951 h 13444287"/>
                  <a:gd name="connsiteX166" fmla="*/ 10016156 w 12088748"/>
                  <a:gd name="connsiteY166" fmla="*/ 7281862 h 13444287"/>
                  <a:gd name="connsiteX167" fmla="*/ 10130457 w 12088748"/>
                  <a:gd name="connsiteY167" fmla="*/ 7143751 h 13444287"/>
                  <a:gd name="connsiteX168" fmla="*/ 10166176 w 12088748"/>
                  <a:gd name="connsiteY168" fmla="*/ 7289007 h 13444287"/>
                  <a:gd name="connsiteX169" fmla="*/ 10261426 w 12088748"/>
                  <a:gd name="connsiteY169" fmla="*/ 7172326 h 13444287"/>
                  <a:gd name="connsiteX170" fmla="*/ 10287619 w 12088748"/>
                  <a:gd name="connsiteY170" fmla="*/ 7334250 h 13444287"/>
                  <a:gd name="connsiteX171" fmla="*/ 10361437 w 12088748"/>
                  <a:gd name="connsiteY171" fmla="*/ 7410450 h 13444287"/>
                  <a:gd name="connsiteX172" fmla="*/ 10151887 w 12088748"/>
                  <a:gd name="connsiteY172" fmla="*/ 7524750 h 13444287"/>
                  <a:gd name="connsiteX173" fmla="*/ 10304288 w 12088748"/>
                  <a:gd name="connsiteY173" fmla="*/ 7674770 h 13444287"/>
                  <a:gd name="connsiteX174" fmla="*/ 10335244 w 12088748"/>
                  <a:gd name="connsiteY174" fmla="*/ 7577139 h 13444287"/>
                  <a:gd name="connsiteX175" fmla="*/ 10406680 w 12088748"/>
                  <a:gd name="connsiteY175" fmla="*/ 7665244 h 13444287"/>
                  <a:gd name="connsiteX176" fmla="*/ 10528126 w 12088748"/>
                  <a:gd name="connsiteY176" fmla="*/ 7624764 h 13444287"/>
                  <a:gd name="connsiteX177" fmla="*/ 10532887 w 12088748"/>
                  <a:gd name="connsiteY177" fmla="*/ 7710488 h 13444287"/>
                  <a:gd name="connsiteX178" fmla="*/ 10530506 w 12088748"/>
                  <a:gd name="connsiteY178" fmla="*/ 7808118 h 13444287"/>
                  <a:gd name="connsiteX179" fmla="*/ 10640043 w 12088748"/>
                  <a:gd name="connsiteY179" fmla="*/ 7770019 h 13444287"/>
                  <a:gd name="connsiteX180" fmla="*/ 10680526 w 12088748"/>
                  <a:gd name="connsiteY180" fmla="*/ 8008145 h 13444287"/>
                  <a:gd name="connsiteX181" fmla="*/ 10818637 w 12088748"/>
                  <a:gd name="connsiteY181" fmla="*/ 8039100 h 13444287"/>
                  <a:gd name="connsiteX182" fmla="*/ 10832925 w 12088748"/>
                  <a:gd name="connsiteY182" fmla="*/ 7748588 h 13444287"/>
                  <a:gd name="connsiteX183" fmla="*/ 10923413 w 12088748"/>
                  <a:gd name="connsiteY183" fmla="*/ 7724776 h 13444287"/>
                  <a:gd name="connsiteX184" fmla="*/ 10992469 w 12088748"/>
                  <a:gd name="connsiteY184" fmla="*/ 7553325 h 13444287"/>
                  <a:gd name="connsiteX185" fmla="*/ 10954369 w 12088748"/>
                  <a:gd name="connsiteY185" fmla="*/ 7424739 h 13444287"/>
                  <a:gd name="connsiteX186" fmla="*/ 10859119 w 12088748"/>
                  <a:gd name="connsiteY186" fmla="*/ 7412831 h 13444287"/>
                  <a:gd name="connsiteX187" fmla="*/ 10906743 w 12088748"/>
                  <a:gd name="connsiteY187" fmla="*/ 7293769 h 13444287"/>
                  <a:gd name="connsiteX188" fmla="*/ 10801969 w 12088748"/>
                  <a:gd name="connsiteY188" fmla="*/ 7222332 h 13444287"/>
                  <a:gd name="connsiteX189" fmla="*/ 10761487 w 12088748"/>
                  <a:gd name="connsiteY189" fmla="*/ 6991350 h 13444287"/>
                  <a:gd name="connsiteX190" fmla="*/ 10443987 w 12088748"/>
                  <a:gd name="connsiteY190" fmla="*/ 6953250 h 13444287"/>
                  <a:gd name="connsiteX191" fmla="*/ 10513838 w 12088748"/>
                  <a:gd name="connsiteY191" fmla="*/ 6848476 h 13444287"/>
                  <a:gd name="connsiteX192" fmla="*/ 10637663 w 12088748"/>
                  <a:gd name="connsiteY192" fmla="*/ 6829426 h 13444287"/>
                  <a:gd name="connsiteX193" fmla="*/ 10647187 w 12088748"/>
                  <a:gd name="connsiteY193" fmla="*/ 6743700 h 13444287"/>
                  <a:gd name="connsiteX194" fmla="*/ 10859912 w 12088748"/>
                  <a:gd name="connsiteY194" fmla="*/ 6832600 h 13444287"/>
                  <a:gd name="connsiteX195" fmla="*/ 10875787 w 12088748"/>
                  <a:gd name="connsiteY195" fmla="*/ 6610350 h 13444287"/>
                  <a:gd name="connsiteX196" fmla="*/ 10666237 w 12088748"/>
                  <a:gd name="connsiteY196" fmla="*/ 6705600 h 13444287"/>
                  <a:gd name="connsiteX197" fmla="*/ 10590037 w 12088748"/>
                  <a:gd name="connsiteY197" fmla="*/ 6477000 h 13444287"/>
                  <a:gd name="connsiteX198" fmla="*/ 10361437 w 12088748"/>
                  <a:gd name="connsiteY198" fmla="*/ 6686550 h 13444287"/>
                  <a:gd name="connsiteX199" fmla="*/ 10374138 w 12088748"/>
                  <a:gd name="connsiteY199" fmla="*/ 6521451 h 13444287"/>
                  <a:gd name="connsiteX200" fmla="*/ 10386837 w 12088748"/>
                  <a:gd name="connsiteY200" fmla="*/ 6397625 h 13444287"/>
                  <a:gd name="connsiteX201" fmla="*/ 10331672 w 12088748"/>
                  <a:gd name="connsiteY201" fmla="*/ 6369593 h 13444287"/>
                  <a:gd name="connsiteX202" fmla="*/ 10278888 w 12088748"/>
                  <a:gd name="connsiteY202" fmla="*/ 6384926 h 13444287"/>
                  <a:gd name="connsiteX203" fmla="*/ 10158237 w 12088748"/>
                  <a:gd name="connsiteY203" fmla="*/ 6169025 h 13444287"/>
                  <a:gd name="connsiteX204" fmla="*/ 10323338 w 12088748"/>
                  <a:gd name="connsiteY204" fmla="*/ 6207126 h 13444287"/>
                  <a:gd name="connsiteX205" fmla="*/ 10564638 w 12088748"/>
                  <a:gd name="connsiteY205" fmla="*/ 6207126 h 13444287"/>
                  <a:gd name="connsiteX206" fmla="*/ 10694812 w 12088748"/>
                  <a:gd name="connsiteY206" fmla="*/ 6067425 h 13444287"/>
                  <a:gd name="connsiteX207" fmla="*/ 10593213 w 12088748"/>
                  <a:gd name="connsiteY207" fmla="*/ 5956301 h 13444287"/>
                  <a:gd name="connsiteX208" fmla="*/ 10380487 w 12088748"/>
                  <a:gd name="connsiteY208" fmla="*/ 5908675 h 13444287"/>
                  <a:gd name="connsiteX209" fmla="*/ 10561462 w 12088748"/>
                  <a:gd name="connsiteY209" fmla="*/ 5778500 h 13444287"/>
                  <a:gd name="connsiteX210" fmla="*/ 10507488 w 12088748"/>
                  <a:gd name="connsiteY210" fmla="*/ 5661026 h 13444287"/>
                  <a:gd name="connsiteX211" fmla="*/ 10561463 w 12088748"/>
                  <a:gd name="connsiteY211" fmla="*/ 5540376 h 13444287"/>
                  <a:gd name="connsiteX212" fmla="*/ 10523362 w 12088748"/>
                  <a:gd name="connsiteY212" fmla="*/ 5537200 h 13444287"/>
                  <a:gd name="connsiteX213" fmla="*/ 10488438 w 12088748"/>
                  <a:gd name="connsiteY213" fmla="*/ 5461001 h 13444287"/>
                  <a:gd name="connsiteX214" fmla="*/ 10329687 w 12088748"/>
                  <a:gd name="connsiteY214" fmla="*/ 5308600 h 13444287"/>
                  <a:gd name="connsiteX215" fmla="*/ 10599563 w 12088748"/>
                  <a:gd name="connsiteY215" fmla="*/ 5413376 h 13444287"/>
                  <a:gd name="connsiteX216" fmla="*/ 10742437 w 12088748"/>
                  <a:gd name="connsiteY216" fmla="*/ 5372100 h 13444287"/>
                  <a:gd name="connsiteX217" fmla="*/ 10717038 w 12088748"/>
                  <a:gd name="connsiteY217" fmla="*/ 5619751 h 13444287"/>
                  <a:gd name="connsiteX218" fmla="*/ 10894837 w 12088748"/>
                  <a:gd name="connsiteY218" fmla="*/ 5657850 h 13444287"/>
                  <a:gd name="connsiteX219" fmla="*/ 10951988 w 12088748"/>
                  <a:gd name="connsiteY219" fmla="*/ 5483226 h 13444287"/>
                  <a:gd name="connsiteX220" fmla="*/ 10993262 w 12088748"/>
                  <a:gd name="connsiteY220" fmla="*/ 5254625 h 13444287"/>
                  <a:gd name="connsiteX221" fmla="*/ 10913888 w 12088748"/>
                  <a:gd name="connsiteY221" fmla="*/ 5051426 h 13444287"/>
                  <a:gd name="connsiteX222" fmla="*/ 10856737 w 12088748"/>
                  <a:gd name="connsiteY222" fmla="*/ 4953000 h 13444287"/>
                  <a:gd name="connsiteX223" fmla="*/ 10777363 w 12088748"/>
                  <a:gd name="connsiteY223" fmla="*/ 5070476 h 13444287"/>
                  <a:gd name="connsiteX224" fmla="*/ 10707513 w 12088748"/>
                  <a:gd name="connsiteY224" fmla="*/ 5029201 h 13444287"/>
                  <a:gd name="connsiteX225" fmla="*/ 10675763 w 12088748"/>
                  <a:gd name="connsiteY225" fmla="*/ 5149851 h 13444287"/>
                  <a:gd name="connsiteX226" fmla="*/ 10574162 w 12088748"/>
                  <a:gd name="connsiteY226" fmla="*/ 5153025 h 13444287"/>
                  <a:gd name="connsiteX227" fmla="*/ 10494787 w 12088748"/>
                  <a:gd name="connsiteY227" fmla="*/ 5010150 h 13444287"/>
                  <a:gd name="connsiteX228" fmla="*/ 10456687 w 12088748"/>
                  <a:gd name="connsiteY228" fmla="*/ 4857750 h 13444287"/>
                  <a:gd name="connsiteX229" fmla="*/ 10240787 w 12088748"/>
                  <a:gd name="connsiteY229" fmla="*/ 4860925 h 13444287"/>
                  <a:gd name="connsiteX230" fmla="*/ 10266187 w 12088748"/>
                  <a:gd name="connsiteY230" fmla="*/ 5086350 h 13444287"/>
                  <a:gd name="connsiteX231" fmla="*/ 10228088 w 12088748"/>
                  <a:gd name="connsiteY231" fmla="*/ 4892676 h 13444287"/>
                  <a:gd name="connsiteX232" fmla="*/ 10183637 w 12088748"/>
                  <a:gd name="connsiteY232" fmla="*/ 4905375 h 13444287"/>
                  <a:gd name="connsiteX233" fmla="*/ 10113787 w 12088748"/>
                  <a:gd name="connsiteY233" fmla="*/ 4794250 h 13444287"/>
                  <a:gd name="connsiteX234" fmla="*/ 10018538 w 12088748"/>
                  <a:gd name="connsiteY234" fmla="*/ 4864101 h 13444287"/>
                  <a:gd name="connsiteX235" fmla="*/ 9862962 w 12088748"/>
                  <a:gd name="connsiteY235" fmla="*/ 4991100 h 13444287"/>
                  <a:gd name="connsiteX236" fmla="*/ 10228087 w 12088748"/>
                  <a:gd name="connsiteY236" fmla="*/ 4657725 h 13444287"/>
                  <a:gd name="connsiteX237" fmla="*/ 10372550 w 12088748"/>
                  <a:gd name="connsiteY237" fmla="*/ 4567239 h 13444287"/>
                  <a:gd name="connsiteX238" fmla="*/ 10590037 w 12088748"/>
                  <a:gd name="connsiteY238" fmla="*/ 4514850 h 13444287"/>
                  <a:gd name="connsiteX239" fmla="*/ 10628138 w 12088748"/>
                  <a:gd name="connsiteY239" fmla="*/ 4394201 h 13444287"/>
                  <a:gd name="connsiteX240" fmla="*/ 10799588 w 12088748"/>
                  <a:gd name="connsiteY240" fmla="*/ 4267201 h 13444287"/>
                  <a:gd name="connsiteX241" fmla="*/ 10831337 w 12088748"/>
                  <a:gd name="connsiteY241" fmla="*/ 4013200 h 13444287"/>
                  <a:gd name="connsiteX242" fmla="*/ 10599562 w 12088748"/>
                  <a:gd name="connsiteY242" fmla="*/ 3930650 h 13444287"/>
                  <a:gd name="connsiteX243" fmla="*/ 10282063 w 12088748"/>
                  <a:gd name="connsiteY243" fmla="*/ 3883026 h 13444287"/>
                  <a:gd name="connsiteX244" fmla="*/ 10151887 w 12088748"/>
                  <a:gd name="connsiteY244" fmla="*/ 3943350 h 13444287"/>
                  <a:gd name="connsiteX245" fmla="*/ 10177288 w 12088748"/>
                  <a:gd name="connsiteY245" fmla="*/ 3778251 h 13444287"/>
                  <a:gd name="connsiteX246" fmla="*/ 10126488 w 12088748"/>
                  <a:gd name="connsiteY246" fmla="*/ 3603626 h 13444287"/>
                  <a:gd name="connsiteX247" fmla="*/ 10240787 w 12088748"/>
                  <a:gd name="connsiteY247" fmla="*/ 3641725 h 13444287"/>
                  <a:gd name="connsiteX248" fmla="*/ 10361438 w 12088748"/>
                  <a:gd name="connsiteY248" fmla="*/ 3533776 h 13444287"/>
                  <a:gd name="connsiteX249" fmla="*/ 10551938 w 12088748"/>
                  <a:gd name="connsiteY249" fmla="*/ 3594101 h 13444287"/>
                  <a:gd name="connsiteX250" fmla="*/ 10564638 w 12088748"/>
                  <a:gd name="connsiteY250" fmla="*/ 3409951 h 13444287"/>
                  <a:gd name="connsiteX251" fmla="*/ 10704337 w 12088748"/>
                  <a:gd name="connsiteY251" fmla="*/ 3448050 h 13444287"/>
                  <a:gd name="connsiteX252" fmla="*/ 10818637 w 12088748"/>
                  <a:gd name="connsiteY252" fmla="*/ 3143250 h 13444287"/>
                  <a:gd name="connsiteX253" fmla="*/ 10920238 w 12088748"/>
                  <a:gd name="connsiteY253" fmla="*/ 3232151 h 13444287"/>
                  <a:gd name="connsiteX254" fmla="*/ 11059937 w 12088748"/>
                  <a:gd name="connsiteY254" fmla="*/ 3216275 h 13444287"/>
                  <a:gd name="connsiteX255" fmla="*/ 11094862 w 12088748"/>
                  <a:gd name="connsiteY255" fmla="*/ 3441700 h 13444287"/>
                  <a:gd name="connsiteX256" fmla="*/ 11171063 w 12088748"/>
                  <a:gd name="connsiteY256" fmla="*/ 3184526 h 13444287"/>
                  <a:gd name="connsiteX257" fmla="*/ 11094863 w 12088748"/>
                  <a:gd name="connsiteY257" fmla="*/ 3098801 h 13444287"/>
                  <a:gd name="connsiteX258" fmla="*/ 11180587 w 12088748"/>
                  <a:gd name="connsiteY258" fmla="*/ 2844800 h 13444287"/>
                  <a:gd name="connsiteX259" fmla="*/ 10999613 w 12088748"/>
                  <a:gd name="connsiteY259" fmla="*/ 2921001 h 13444287"/>
                  <a:gd name="connsiteX260" fmla="*/ 10971037 w 12088748"/>
                  <a:gd name="connsiteY260" fmla="*/ 2851150 h 13444287"/>
                  <a:gd name="connsiteX261" fmla="*/ 10780537 w 12088748"/>
                  <a:gd name="connsiteY261" fmla="*/ 2647950 h 13444287"/>
                  <a:gd name="connsiteX262" fmla="*/ 10748788 w 12088748"/>
                  <a:gd name="connsiteY262" fmla="*/ 2463801 h 13444287"/>
                  <a:gd name="connsiteX263" fmla="*/ 10717038 w 12088748"/>
                  <a:gd name="connsiteY263" fmla="*/ 2368551 h 13444287"/>
                  <a:gd name="connsiteX264" fmla="*/ 10818637 w 12088748"/>
                  <a:gd name="connsiteY264" fmla="*/ 2266950 h 13444287"/>
                  <a:gd name="connsiteX265" fmla="*/ 11078988 w 12088748"/>
                  <a:gd name="connsiteY265" fmla="*/ 2032001 h 13444287"/>
                  <a:gd name="connsiteX266" fmla="*/ 11199637 w 12088748"/>
                  <a:gd name="connsiteY266" fmla="*/ 2051050 h 13444287"/>
                  <a:gd name="connsiteX267" fmla="*/ 11269488 w 12088748"/>
                  <a:gd name="connsiteY267" fmla="*/ 1962151 h 13444287"/>
                  <a:gd name="connsiteX268" fmla="*/ 11504437 w 12088748"/>
                  <a:gd name="connsiteY268" fmla="*/ 1854200 h 13444287"/>
                  <a:gd name="connsiteX269" fmla="*/ 11358388 w 12088748"/>
                  <a:gd name="connsiteY269" fmla="*/ 1784351 h 13444287"/>
                  <a:gd name="connsiteX270" fmla="*/ 11275837 w 12088748"/>
                  <a:gd name="connsiteY270" fmla="*/ 1638300 h 13444287"/>
                  <a:gd name="connsiteX271" fmla="*/ 11377437 w 12088748"/>
                  <a:gd name="connsiteY271" fmla="*/ 1212850 h 13444287"/>
                  <a:gd name="connsiteX272" fmla="*/ 11256787 w 12088748"/>
                  <a:gd name="connsiteY272" fmla="*/ 952500 h 13444287"/>
                  <a:gd name="connsiteX273" fmla="*/ 11478244 w 12088748"/>
                  <a:gd name="connsiteY273" fmla="*/ 1288256 h 13444287"/>
                  <a:gd name="connsiteX274" fmla="*/ 11562778 w 12088748"/>
                  <a:gd name="connsiteY274" fmla="*/ 1202281 h 13444287"/>
                  <a:gd name="connsiteX275" fmla="*/ 11655250 w 12088748"/>
                  <a:gd name="connsiteY275" fmla="*/ 1089025 h 13444287"/>
                  <a:gd name="connsiteX276" fmla="*/ 11891787 w 12088748"/>
                  <a:gd name="connsiteY276" fmla="*/ 1409700 h 13444287"/>
                  <a:gd name="connsiteX277" fmla="*/ 11946159 w 12088748"/>
                  <a:gd name="connsiteY277" fmla="*/ 1492793 h 13444287"/>
                  <a:gd name="connsiteX278" fmla="*/ 12088637 w 12088748"/>
                  <a:gd name="connsiteY278" fmla="*/ 1511301 h 13444287"/>
                  <a:gd name="connsiteX279" fmla="*/ 11923537 w 12088748"/>
                  <a:gd name="connsiteY279" fmla="*/ 1066801 h 13444287"/>
                  <a:gd name="connsiteX280" fmla="*/ 11910837 w 12088748"/>
                  <a:gd name="connsiteY280" fmla="*/ 850900 h 13444287"/>
                  <a:gd name="connsiteX281" fmla="*/ 11777487 w 12088748"/>
                  <a:gd name="connsiteY281" fmla="*/ 654050 h 13444287"/>
                  <a:gd name="connsiteX282" fmla="*/ 11752087 w 12088748"/>
                  <a:gd name="connsiteY282" fmla="*/ 381000 h 13444287"/>
                  <a:gd name="connsiteX283" fmla="*/ 11294887 w 12088748"/>
                  <a:gd name="connsiteY283" fmla="*/ 101601 h 13444287"/>
                  <a:gd name="connsiteX284" fmla="*/ 11180587 w 12088748"/>
                  <a:gd name="connsiteY284" fmla="*/ 0 h 13444287"/>
                  <a:gd name="connsiteX285" fmla="*/ 10434065 w 12088748"/>
                  <a:gd name="connsiteY285"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506759 w 12088748"/>
                  <a:gd name="connsiteY4" fmla="*/ 9431881 h 13444287"/>
                  <a:gd name="connsiteX5" fmla="*/ 1463897 w 12088748"/>
                  <a:gd name="connsiteY5" fmla="*/ 9615237 h 13444287"/>
                  <a:gd name="connsiteX6" fmla="*/ 1321022 w 12088748"/>
                  <a:gd name="connsiteY6" fmla="*/ 9681912 h 13444287"/>
                  <a:gd name="connsiteX7" fmla="*/ 1237678 w 12088748"/>
                  <a:gd name="connsiteY7" fmla="*/ 9903368 h 13444287"/>
                  <a:gd name="connsiteX8" fmla="*/ 1254347 w 12088748"/>
                  <a:gd name="connsiteY8" fmla="*/ 10084343 h 13444287"/>
                  <a:gd name="connsiteX9" fmla="*/ 1179337 w 12088748"/>
                  <a:gd name="connsiteY9" fmla="*/ 10248900 h 13444287"/>
                  <a:gd name="connsiteX10" fmla="*/ 932878 w 12088748"/>
                  <a:gd name="connsiteY10" fmla="*/ 10286750 h 13444287"/>
                  <a:gd name="connsiteX11" fmla="*/ 817387 w 12088748"/>
                  <a:gd name="connsiteY11" fmla="*/ 10401300 h 13444287"/>
                  <a:gd name="connsiteX12" fmla="*/ 678084 w 12088748"/>
                  <a:gd name="connsiteY12" fmla="*/ 10412956 h 13444287"/>
                  <a:gd name="connsiteX13" fmla="*/ 585215 w 12088748"/>
                  <a:gd name="connsiteY13" fmla="*/ 10477250 h 13444287"/>
                  <a:gd name="connsiteX14" fmla="*/ 497109 w 12088748"/>
                  <a:gd name="connsiteY14" fmla="*/ 10436768 h 13444287"/>
                  <a:gd name="connsiteX15" fmla="*/ 399478 w 12088748"/>
                  <a:gd name="connsiteY15" fmla="*/ 10443912 h 13444287"/>
                  <a:gd name="connsiteX16" fmla="*/ 301847 w 12088748"/>
                  <a:gd name="connsiteY16" fmla="*/ 10415337 h 13444287"/>
                  <a:gd name="connsiteX17" fmla="*/ 238743 w 12088748"/>
                  <a:gd name="connsiteY17" fmla="*/ 10467975 h 13444287"/>
                  <a:gd name="connsiteX18" fmla="*/ 17287 w 12088748"/>
                  <a:gd name="connsiteY18" fmla="*/ 10363200 h 13444287"/>
                  <a:gd name="connsiteX19" fmla="*/ 78009 w 12088748"/>
                  <a:gd name="connsiteY19" fmla="*/ 10541543 h 13444287"/>
                  <a:gd name="connsiteX20" fmla="*/ 11334 w 12088748"/>
                  <a:gd name="connsiteY20" fmla="*/ 10720137 h 13444287"/>
                  <a:gd name="connsiteX21" fmla="*/ 112537 w 12088748"/>
                  <a:gd name="connsiteY21" fmla="*/ 10989469 h 13444287"/>
                  <a:gd name="connsiteX22" fmla="*/ 8953 w 12088748"/>
                  <a:gd name="connsiteY22" fmla="*/ 11167812 h 13444287"/>
                  <a:gd name="connsiteX23" fmla="*/ 17287 w 12088748"/>
                  <a:gd name="connsiteY23" fmla="*/ 11353800 h 13444287"/>
                  <a:gd name="connsiteX24" fmla="*/ 158972 w 12088748"/>
                  <a:gd name="connsiteY24" fmla="*/ 11403556 h 13444287"/>
                  <a:gd name="connsiteX25" fmla="*/ 455437 w 12088748"/>
                  <a:gd name="connsiteY25" fmla="*/ 11430000 h 13444287"/>
                  <a:gd name="connsiteX26" fmla="*/ 623315 w 12088748"/>
                  <a:gd name="connsiteY26" fmla="*/ 11477375 h 13444287"/>
                  <a:gd name="connsiteX27" fmla="*/ 737615 w 12088748"/>
                  <a:gd name="connsiteY27" fmla="*/ 11422606 h 13444287"/>
                  <a:gd name="connsiteX28" fmla="*/ 912637 w 12088748"/>
                  <a:gd name="connsiteY28" fmla="*/ 11468100 h 13444287"/>
                  <a:gd name="connsiteX29" fmla="*/ 1078134 w 12088748"/>
                  <a:gd name="connsiteY29" fmla="*/ 11346406 h 13444287"/>
                  <a:gd name="connsiteX30" fmla="*/ 1155524 w 12088748"/>
                  <a:gd name="connsiteY30" fmla="*/ 11403807 h 13444287"/>
                  <a:gd name="connsiteX31" fmla="*/ 1294828 w 12088748"/>
                  <a:gd name="connsiteY31" fmla="*/ 11429750 h 13444287"/>
                  <a:gd name="connsiteX32" fmla="*/ 1466278 w 12088748"/>
                  <a:gd name="connsiteY32" fmla="*/ 11441656 h 13444287"/>
                  <a:gd name="connsiteX33" fmla="*/ 1552003 w 12088748"/>
                  <a:gd name="connsiteY33" fmla="*/ 11505950 h 13444287"/>
                  <a:gd name="connsiteX34" fmla="*/ 1652015 w 12088748"/>
                  <a:gd name="connsiteY34" fmla="*/ 11513093 h 13444287"/>
                  <a:gd name="connsiteX35" fmla="*/ 1731787 w 12088748"/>
                  <a:gd name="connsiteY35" fmla="*/ 11525250 h 13444287"/>
                  <a:gd name="connsiteX36" fmla="*/ 1659159 w 12088748"/>
                  <a:gd name="connsiteY36" fmla="*/ 11670256 h 13444287"/>
                  <a:gd name="connsiteX37" fmla="*/ 1693687 w 12088748"/>
                  <a:gd name="connsiteY37" fmla="*/ 11925300 h 13444287"/>
                  <a:gd name="connsiteX38" fmla="*/ 1871090 w 12088748"/>
                  <a:gd name="connsiteY38" fmla="*/ 12063162 h 13444287"/>
                  <a:gd name="connsiteX39" fmla="*/ 1993724 w 12088748"/>
                  <a:gd name="connsiteY39" fmla="*/ 11989594 h 13444287"/>
                  <a:gd name="connsiteX40" fmla="*/ 2066353 w 12088748"/>
                  <a:gd name="connsiteY40" fmla="*/ 12036968 h 13444287"/>
                  <a:gd name="connsiteX41" fmla="*/ 2142553 w 12088748"/>
                  <a:gd name="connsiteY41" fmla="*/ 11967912 h 13444287"/>
                  <a:gd name="connsiteX42" fmla="*/ 2242565 w 12088748"/>
                  <a:gd name="connsiteY42" fmla="*/ 11991725 h 13444287"/>
                  <a:gd name="connsiteX43" fmla="*/ 2473547 w 12088748"/>
                  <a:gd name="connsiteY43" fmla="*/ 11941718 h 13444287"/>
                  <a:gd name="connsiteX44" fmla="*/ 2524743 w 12088748"/>
                  <a:gd name="connsiteY44" fmla="*/ 11832431 h 13444287"/>
                  <a:gd name="connsiteX45" fmla="*/ 2893837 w 12088748"/>
                  <a:gd name="connsiteY45" fmla="*/ 11963400 h 13444287"/>
                  <a:gd name="connsiteX46" fmla="*/ 2983134 w 12088748"/>
                  <a:gd name="connsiteY46" fmla="*/ 11951243 h 13444287"/>
                  <a:gd name="connsiteX47" fmla="*/ 3084337 w 12088748"/>
                  <a:gd name="connsiteY47" fmla="*/ 12115800 h 13444287"/>
                  <a:gd name="connsiteX48" fmla="*/ 3323653 w 12088748"/>
                  <a:gd name="connsiteY48" fmla="*/ 12060781 h 13444287"/>
                  <a:gd name="connsiteX49" fmla="*/ 3433190 w 12088748"/>
                  <a:gd name="connsiteY49" fmla="*/ 12129837 h 13444287"/>
                  <a:gd name="connsiteX50" fmla="*/ 3586781 w 12088748"/>
                  <a:gd name="connsiteY50" fmla="*/ 12199144 h 13444287"/>
                  <a:gd name="connsiteX51" fmla="*/ 3522487 w 12088748"/>
                  <a:gd name="connsiteY51" fmla="*/ 12320588 h 13444287"/>
                  <a:gd name="connsiteX52" fmla="*/ 3607022 w 12088748"/>
                  <a:gd name="connsiteY52" fmla="*/ 12525125 h 13444287"/>
                  <a:gd name="connsiteX53" fmla="*/ 3560587 w 12088748"/>
                  <a:gd name="connsiteY53" fmla="*/ 12706350 h 13444287"/>
                  <a:gd name="connsiteX54" fmla="*/ 3545109 w 12088748"/>
                  <a:gd name="connsiteY54" fmla="*/ 12920412 h 13444287"/>
                  <a:gd name="connsiteX55" fmla="*/ 3636787 w 12088748"/>
                  <a:gd name="connsiteY55" fmla="*/ 13144500 h 13444287"/>
                  <a:gd name="connsiteX56" fmla="*/ 3922537 w 12088748"/>
                  <a:gd name="connsiteY56" fmla="*/ 13373100 h 13444287"/>
                  <a:gd name="connsiteX57" fmla="*/ 4514278 w 12088748"/>
                  <a:gd name="connsiteY57" fmla="*/ 13444287 h 13444287"/>
                  <a:gd name="connsiteX58" fmla="*/ 4549996 w 12088748"/>
                  <a:gd name="connsiteY58" fmla="*/ 13375230 h 13444287"/>
                  <a:gd name="connsiteX59" fmla="*/ 4208287 w 12088748"/>
                  <a:gd name="connsiteY59" fmla="*/ 13087350 h 13444287"/>
                  <a:gd name="connsiteX60" fmla="*/ 4635722 w 12088748"/>
                  <a:gd name="connsiteY60" fmla="*/ 13201400 h 13444287"/>
                  <a:gd name="connsiteX61" fmla="*/ 4951237 w 12088748"/>
                  <a:gd name="connsiteY61" fmla="*/ 13201650 h 13444287"/>
                  <a:gd name="connsiteX62" fmla="*/ 5052440 w 12088748"/>
                  <a:gd name="connsiteY62" fmla="*/ 12991850 h 13444287"/>
                  <a:gd name="connsiteX63" fmla="*/ 5011959 w 12088748"/>
                  <a:gd name="connsiteY63" fmla="*/ 12918031 h 13444287"/>
                  <a:gd name="connsiteX64" fmla="*/ 5008387 w 12088748"/>
                  <a:gd name="connsiteY64" fmla="*/ 12611100 h 13444287"/>
                  <a:gd name="connsiteX65" fmla="*/ 5084587 w 12088748"/>
                  <a:gd name="connsiteY65" fmla="*/ 12496800 h 13444287"/>
                  <a:gd name="connsiteX66" fmla="*/ 5046487 w 12088748"/>
                  <a:gd name="connsiteY66" fmla="*/ 12158663 h 13444287"/>
                  <a:gd name="connsiteX67" fmla="*/ 5375100 w 12088748"/>
                  <a:gd name="connsiteY67" fmla="*/ 12030075 h 13444287"/>
                  <a:gd name="connsiteX68" fmla="*/ 5656087 w 12088748"/>
                  <a:gd name="connsiteY68" fmla="*/ 12113420 h 13444287"/>
                  <a:gd name="connsiteX69" fmla="*/ 5541787 w 12088748"/>
                  <a:gd name="connsiteY69" fmla="*/ 11182350 h 13444287"/>
                  <a:gd name="connsiteX70" fmla="*/ 5602510 w 12088748"/>
                  <a:gd name="connsiteY70" fmla="*/ 10655843 h 13444287"/>
                  <a:gd name="connsiteX71" fmla="*/ 5485827 w 12088748"/>
                  <a:gd name="connsiteY71" fmla="*/ 10596312 h 13444287"/>
                  <a:gd name="connsiteX72" fmla="*/ 5602509 w 12088748"/>
                  <a:gd name="connsiteY72" fmla="*/ 10634413 h 13444287"/>
                  <a:gd name="connsiteX73" fmla="*/ 5628703 w 12088748"/>
                  <a:gd name="connsiteY73" fmla="*/ 10093868 h 13444287"/>
                  <a:gd name="connsiteX74" fmla="*/ 5715618 w 12088748"/>
                  <a:gd name="connsiteY74" fmla="*/ 9708356 h 13444287"/>
                  <a:gd name="connsiteX75" fmla="*/ 5847778 w 12088748"/>
                  <a:gd name="connsiteY75" fmla="*/ 9341393 h 13444287"/>
                  <a:gd name="connsiteX76" fmla="*/ 5938265 w 12088748"/>
                  <a:gd name="connsiteY76" fmla="*/ 9129462 h 13444287"/>
                  <a:gd name="connsiteX77" fmla="*/ 5776340 w 12088748"/>
                  <a:gd name="connsiteY77" fmla="*/ 9262812 h 13444287"/>
                  <a:gd name="connsiteX78" fmla="*/ 5940647 w 12088748"/>
                  <a:gd name="connsiteY78" fmla="*/ 9069931 h 13444287"/>
                  <a:gd name="connsiteX79" fmla="*/ 5972794 w 12088748"/>
                  <a:gd name="connsiteY79" fmla="*/ 8889207 h 13444287"/>
                  <a:gd name="connsiteX80" fmla="*/ 5976365 w 12088748"/>
                  <a:gd name="connsiteY80" fmla="*/ 9019924 h 13444287"/>
                  <a:gd name="connsiteX81" fmla="*/ 6458567 w 12088748"/>
                  <a:gd name="connsiteY81" fmla="*/ 8134350 h 13444287"/>
                  <a:gd name="connsiteX82" fmla="*/ 6221634 w 12088748"/>
                  <a:gd name="connsiteY82" fmla="*/ 8034088 h 13444287"/>
                  <a:gd name="connsiteX83" fmla="*/ 6443090 w 12088748"/>
                  <a:gd name="connsiteY83" fmla="*/ 8043612 h 13444287"/>
                  <a:gd name="connsiteX84" fmla="*/ 6713363 w 12088748"/>
                  <a:gd name="connsiteY84" fmla="*/ 8007893 h 13444287"/>
                  <a:gd name="connsiteX85" fmla="*/ 6872907 w 12088748"/>
                  <a:gd name="connsiteY85" fmla="*/ 7965031 h 13444287"/>
                  <a:gd name="connsiteX86" fmla="*/ 6802659 w 12088748"/>
                  <a:gd name="connsiteY86" fmla="*/ 7905500 h 13444287"/>
                  <a:gd name="connsiteX87" fmla="*/ 6894339 w 12088748"/>
                  <a:gd name="connsiteY87" fmla="*/ 7779544 h 13444287"/>
                  <a:gd name="connsiteX88" fmla="*/ 6997921 w 12088748"/>
                  <a:gd name="connsiteY88" fmla="*/ 7800725 h 13444287"/>
                  <a:gd name="connsiteX89" fmla="*/ 7034832 w 12088748"/>
                  <a:gd name="connsiteY89" fmla="*/ 7726908 h 13444287"/>
                  <a:gd name="connsiteX90" fmla="*/ 6961013 w 12088748"/>
                  <a:gd name="connsiteY90" fmla="*/ 7626893 h 13444287"/>
                  <a:gd name="connsiteX91" fmla="*/ 6927676 w 12088748"/>
                  <a:gd name="connsiteY91" fmla="*/ 7529262 h 13444287"/>
                  <a:gd name="connsiteX92" fmla="*/ 6837187 w 12088748"/>
                  <a:gd name="connsiteY92" fmla="*/ 7524750 h 13444287"/>
                  <a:gd name="connsiteX93" fmla="*/ 6763369 w 12088748"/>
                  <a:gd name="connsiteY93" fmla="*/ 7607843 h 13444287"/>
                  <a:gd name="connsiteX94" fmla="*/ 6627637 w 12088748"/>
                  <a:gd name="connsiteY94" fmla="*/ 7620000 h 13444287"/>
                  <a:gd name="connsiteX95" fmla="*/ 6687169 w 12088748"/>
                  <a:gd name="connsiteY95" fmla="*/ 7550693 h 13444287"/>
                  <a:gd name="connsiteX96" fmla="*/ 6699076 w 12088748"/>
                  <a:gd name="connsiteY96" fmla="*/ 7462587 h 13444287"/>
                  <a:gd name="connsiteX97" fmla="*/ 6720506 w 12088748"/>
                  <a:gd name="connsiteY97" fmla="*/ 7400674 h 13444287"/>
                  <a:gd name="connsiteX98" fmla="*/ 6684787 w 12088748"/>
                  <a:gd name="connsiteY98" fmla="*/ 7334250 h 13444287"/>
                  <a:gd name="connsiteX99" fmla="*/ 6620494 w 12088748"/>
                  <a:gd name="connsiteY99" fmla="*/ 7364956 h 13444287"/>
                  <a:gd name="connsiteX100" fmla="*/ 6618112 w 12088748"/>
                  <a:gd name="connsiteY100" fmla="*/ 7284244 h 13444287"/>
                  <a:gd name="connsiteX101" fmla="*/ 6837188 w 12088748"/>
                  <a:gd name="connsiteY101" fmla="*/ 7176837 h 13444287"/>
                  <a:gd name="connsiteX102" fmla="*/ 6801469 w 12088748"/>
                  <a:gd name="connsiteY102" fmla="*/ 7022056 h 13444287"/>
                  <a:gd name="connsiteX103" fmla="*/ 6877669 w 12088748"/>
                  <a:gd name="connsiteY103" fmla="*/ 7005387 h 13444287"/>
                  <a:gd name="connsiteX104" fmla="*/ 6856237 w 12088748"/>
                  <a:gd name="connsiteY104" fmla="*/ 6915150 h 13444287"/>
                  <a:gd name="connsiteX105" fmla="*/ 6961013 w 12088748"/>
                  <a:gd name="connsiteY105" fmla="*/ 6917281 h 13444287"/>
                  <a:gd name="connsiteX106" fmla="*/ 7003876 w 12088748"/>
                  <a:gd name="connsiteY106" fmla="*/ 6836318 h 13444287"/>
                  <a:gd name="connsiteX107" fmla="*/ 7106269 w 12088748"/>
                  <a:gd name="connsiteY107" fmla="*/ 6869656 h 13444287"/>
                  <a:gd name="connsiteX108" fmla="*/ 7180088 w 12088748"/>
                  <a:gd name="connsiteY108" fmla="*/ 6972050 h 13444287"/>
                  <a:gd name="connsiteX109" fmla="*/ 7246763 w 12088748"/>
                  <a:gd name="connsiteY109" fmla="*/ 6912518 h 13444287"/>
                  <a:gd name="connsiteX110" fmla="*/ 7187232 w 12088748"/>
                  <a:gd name="connsiteY110" fmla="*/ 6776787 h 13444287"/>
                  <a:gd name="connsiteX111" fmla="*/ 7244381 w 12088748"/>
                  <a:gd name="connsiteY111" fmla="*/ 6829424 h 13444287"/>
                  <a:gd name="connsiteX112" fmla="*/ 7361063 w 12088748"/>
                  <a:gd name="connsiteY112" fmla="*/ 6867275 h 13444287"/>
                  <a:gd name="connsiteX113" fmla="*/ 7434882 w 12088748"/>
                  <a:gd name="connsiteY113" fmla="*/ 6938964 h 13444287"/>
                  <a:gd name="connsiteX114" fmla="*/ 7403926 w 12088748"/>
                  <a:gd name="connsiteY114" fmla="*/ 7077076 h 13444287"/>
                  <a:gd name="connsiteX115" fmla="*/ 7475363 w 12088748"/>
                  <a:gd name="connsiteY115" fmla="*/ 7041357 h 13444287"/>
                  <a:gd name="connsiteX116" fmla="*/ 7465837 w 12088748"/>
                  <a:gd name="connsiteY116" fmla="*/ 7010400 h 13444287"/>
                  <a:gd name="connsiteX117" fmla="*/ 7542038 w 12088748"/>
                  <a:gd name="connsiteY117" fmla="*/ 7096126 h 13444287"/>
                  <a:gd name="connsiteX118" fmla="*/ 7477744 w 12088748"/>
                  <a:gd name="connsiteY118" fmla="*/ 7177089 h 13444287"/>
                  <a:gd name="connsiteX119" fmla="*/ 7542037 w 12088748"/>
                  <a:gd name="connsiteY119" fmla="*/ 7258050 h 13444287"/>
                  <a:gd name="connsiteX120" fmla="*/ 7468219 w 12088748"/>
                  <a:gd name="connsiteY120" fmla="*/ 7277101 h 13444287"/>
                  <a:gd name="connsiteX121" fmla="*/ 7375351 w 12088748"/>
                  <a:gd name="connsiteY121" fmla="*/ 7229476 h 13444287"/>
                  <a:gd name="connsiteX122" fmla="*/ 7327726 w 12088748"/>
                  <a:gd name="connsiteY122" fmla="*/ 7339014 h 13444287"/>
                  <a:gd name="connsiteX123" fmla="*/ 7403926 w 12088748"/>
                  <a:gd name="connsiteY123" fmla="*/ 7358064 h 13444287"/>
                  <a:gd name="connsiteX124" fmla="*/ 7458694 w 12088748"/>
                  <a:gd name="connsiteY124" fmla="*/ 7417595 h 13444287"/>
                  <a:gd name="connsiteX125" fmla="*/ 7484888 w 12088748"/>
                  <a:gd name="connsiteY125" fmla="*/ 7448300 h 13444287"/>
                  <a:gd name="connsiteX126" fmla="*/ 7505128 w 12088748"/>
                  <a:gd name="connsiteY126" fmla="*/ 7400673 h 13444287"/>
                  <a:gd name="connsiteX127" fmla="*/ 7563469 w 12088748"/>
                  <a:gd name="connsiteY127" fmla="*/ 7462839 h 13444287"/>
                  <a:gd name="connsiteX128" fmla="*/ 7656338 w 12088748"/>
                  <a:gd name="connsiteY128" fmla="*/ 7548564 h 13444287"/>
                  <a:gd name="connsiteX129" fmla="*/ 7656338 w 12088748"/>
                  <a:gd name="connsiteY129" fmla="*/ 7443789 h 13444287"/>
                  <a:gd name="connsiteX130" fmla="*/ 7830168 w 12088748"/>
                  <a:gd name="connsiteY130" fmla="*/ 7539038 h 13444287"/>
                  <a:gd name="connsiteX131" fmla="*/ 7723013 w 12088748"/>
                  <a:gd name="connsiteY131" fmla="*/ 7303295 h 13444287"/>
                  <a:gd name="connsiteX132" fmla="*/ 7725394 w 12088748"/>
                  <a:gd name="connsiteY132" fmla="*/ 7167564 h 13444287"/>
                  <a:gd name="connsiteX133" fmla="*/ 7630144 w 12088748"/>
                  <a:gd name="connsiteY133" fmla="*/ 7138989 h 13444287"/>
                  <a:gd name="connsiteX134" fmla="*/ 7694437 w 12088748"/>
                  <a:gd name="connsiteY134" fmla="*/ 6972300 h 13444287"/>
                  <a:gd name="connsiteX135" fmla="*/ 8392144 w 12088748"/>
                  <a:gd name="connsiteY135" fmla="*/ 6586539 h 13444287"/>
                  <a:gd name="connsiteX136" fmla="*/ 8720757 w 12088748"/>
                  <a:gd name="connsiteY136" fmla="*/ 6524626 h 13444287"/>
                  <a:gd name="connsiteX137" fmla="*/ 8739807 w 12088748"/>
                  <a:gd name="connsiteY137" fmla="*/ 6629401 h 13444287"/>
                  <a:gd name="connsiteX138" fmla="*/ 8813626 w 12088748"/>
                  <a:gd name="connsiteY138" fmla="*/ 6634164 h 13444287"/>
                  <a:gd name="connsiteX139" fmla="*/ 8789812 w 12088748"/>
                  <a:gd name="connsiteY139" fmla="*/ 6481762 h 13444287"/>
                  <a:gd name="connsiteX140" fmla="*/ 9332737 w 12088748"/>
                  <a:gd name="connsiteY140" fmla="*/ 6477000 h 13444287"/>
                  <a:gd name="connsiteX141" fmla="*/ 9520856 w 12088748"/>
                  <a:gd name="connsiteY141" fmla="*/ 6426993 h 13444287"/>
                  <a:gd name="connsiteX142" fmla="*/ 9647062 w 12088748"/>
                  <a:gd name="connsiteY142" fmla="*/ 6231731 h 13444287"/>
                  <a:gd name="connsiteX143" fmla="*/ 9923287 w 12088748"/>
                  <a:gd name="connsiteY143" fmla="*/ 6267450 h 13444287"/>
                  <a:gd name="connsiteX144" fmla="*/ 9887569 w 12088748"/>
                  <a:gd name="connsiteY144" fmla="*/ 6353176 h 13444287"/>
                  <a:gd name="connsiteX145" fmla="*/ 9744694 w 12088748"/>
                  <a:gd name="connsiteY145" fmla="*/ 6367464 h 13444287"/>
                  <a:gd name="connsiteX146" fmla="*/ 9813749 w 12088748"/>
                  <a:gd name="connsiteY146" fmla="*/ 6422231 h 13444287"/>
                  <a:gd name="connsiteX147" fmla="*/ 9682782 w 12088748"/>
                  <a:gd name="connsiteY147" fmla="*/ 6450807 h 13444287"/>
                  <a:gd name="connsiteX148" fmla="*/ 9556576 w 12088748"/>
                  <a:gd name="connsiteY148" fmla="*/ 6441282 h 13444287"/>
                  <a:gd name="connsiteX149" fmla="*/ 9470850 w 12088748"/>
                  <a:gd name="connsiteY149" fmla="*/ 6477000 h 13444287"/>
                  <a:gd name="connsiteX150" fmla="*/ 9439894 w 12088748"/>
                  <a:gd name="connsiteY150" fmla="*/ 6781801 h 13444287"/>
                  <a:gd name="connsiteX151" fmla="*/ 9601819 w 12088748"/>
                  <a:gd name="connsiteY151" fmla="*/ 6815138 h 13444287"/>
                  <a:gd name="connsiteX152" fmla="*/ 9808987 w 12088748"/>
                  <a:gd name="connsiteY152" fmla="*/ 6629400 h 13444287"/>
                  <a:gd name="connsiteX153" fmla="*/ 9847088 w 12088748"/>
                  <a:gd name="connsiteY153" fmla="*/ 6727032 h 13444287"/>
                  <a:gd name="connsiteX154" fmla="*/ 9994726 w 12088748"/>
                  <a:gd name="connsiteY154" fmla="*/ 6650832 h 13444287"/>
                  <a:gd name="connsiteX155" fmla="*/ 9894713 w 12088748"/>
                  <a:gd name="connsiteY155" fmla="*/ 6888958 h 13444287"/>
                  <a:gd name="connsiteX156" fmla="*/ 10037588 w 12088748"/>
                  <a:gd name="connsiteY156" fmla="*/ 6831807 h 13444287"/>
                  <a:gd name="connsiteX157" fmla="*/ 10004251 w 12088748"/>
                  <a:gd name="connsiteY157" fmla="*/ 6919914 h 13444287"/>
                  <a:gd name="connsiteX158" fmla="*/ 10235232 w 12088748"/>
                  <a:gd name="connsiteY158" fmla="*/ 6917532 h 13444287"/>
                  <a:gd name="connsiteX159" fmla="*/ 10075687 w 12088748"/>
                  <a:gd name="connsiteY159" fmla="*/ 6972300 h 13444287"/>
                  <a:gd name="connsiteX160" fmla="*/ 9966151 w 12088748"/>
                  <a:gd name="connsiteY160" fmla="*/ 7029451 h 13444287"/>
                  <a:gd name="connsiteX161" fmla="*/ 9847088 w 12088748"/>
                  <a:gd name="connsiteY161" fmla="*/ 7143751 h 13444287"/>
                  <a:gd name="connsiteX162" fmla="*/ 9882806 w 12088748"/>
                  <a:gd name="connsiteY162" fmla="*/ 7203281 h 13444287"/>
                  <a:gd name="connsiteX163" fmla="*/ 9925669 w 12088748"/>
                  <a:gd name="connsiteY163" fmla="*/ 7253289 h 13444287"/>
                  <a:gd name="connsiteX164" fmla="*/ 10004251 w 12088748"/>
                  <a:gd name="connsiteY164" fmla="*/ 7219951 h 13444287"/>
                  <a:gd name="connsiteX165" fmla="*/ 10016156 w 12088748"/>
                  <a:gd name="connsiteY165" fmla="*/ 7281862 h 13444287"/>
                  <a:gd name="connsiteX166" fmla="*/ 10130457 w 12088748"/>
                  <a:gd name="connsiteY166" fmla="*/ 7143751 h 13444287"/>
                  <a:gd name="connsiteX167" fmla="*/ 10166176 w 12088748"/>
                  <a:gd name="connsiteY167" fmla="*/ 7289007 h 13444287"/>
                  <a:gd name="connsiteX168" fmla="*/ 10261426 w 12088748"/>
                  <a:gd name="connsiteY168" fmla="*/ 7172326 h 13444287"/>
                  <a:gd name="connsiteX169" fmla="*/ 10287619 w 12088748"/>
                  <a:gd name="connsiteY169" fmla="*/ 7334250 h 13444287"/>
                  <a:gd name="connsiteX170" fmla="*/ 10361437 w 12088748"/>
                  <a:gd name="connsiteY170" fmla="*/ 7410450 h 13444287"/>
                  <a:gd name="connsiteX171" fmla="*/ 10151887 w 12088748"/>
                  <a:gd name="connsiteY171" fmla="*/ 7524750 h 13444287"/>
                  <a:gd name="connsiteX172" fmla="*/ 10304288 w 12088748"/>
                  <a:gd name="connsiteY172" fmla="*/ 7674770 h 13444287"/>
                  <a:gd name="connsiteX173" fmla="*/ 10335244 w 12088748"/>
                  <a:gd name="connsiteY173" fmla="*/ 7577139 h 13444287"/>
                  <a:gd name="connsiteX174" fmla="*/ 10406680 w 12088748"/>
                  <a:gd name="connsiteY174" fmla="*/ 7665244 h 13444287"/>
                  <a:gd name="connsiteX175" fmla="*/ 10528126 w 12088748"/>
                  <a:gd name="connsiteY175" fmla="*/ 7624764 h 13444287"/>
                  <a:gd name="connsiteX176" fmla="*/ 10532887 w 12088748"/>
                  <a:gd name="connsiteY176" fmla="*/ 7710488 h 13444287"/>
                  <a:gd name="connsiteX177" fmla="*/ 10530506 w 12088748"/>
                  <a:gd name="connsiteY177" fmla="*/ 7808118 h 13444287"/>
                  <a:gd name="connsiteX178" fmla="*/ 10640043 w 12088748"/>
                  <a:gd name="connsiteY178" fmla="*/ 7770019 h 13444287"/>
                  <a:gd name="connsiteX179" fmla="*/ 10680526 w 12088748"/>
                  <a:gd name="connsiteY179" fmla="*/ 8008145 h 13444287"/>
                  <a:gd name="connsiteX180" fmla="*/ 10818637 w 12088748"/>
                  <a:gd name="connsiteY180" fmla="*/ 8039100 h 13444287"/>
                  <a:gd name="connsiteX181" fmla="*/ 10832925 w 12088748"/>
                  <a:gd name="connsiteY181" fmla="*/ 7748588 h 13444287"/>
                  <a:gd name="connsiteX182" fmla="*/ 10923413 w 12088748"/>
                  <a:gd name="connsiteY182" fmla="*/ 7724776 h 13444287"/>
                  <a:gd name="connsiteX183" fmla="*/ 10992469 w 12088748"/>
                  <a:gd name="connsiteY183" fmla="*/ 7553325 h 13444287"/>
                  <a:gd name="connsiteX184" fmla="*/ 10954369 w 12088748"/>
                  <a:gd name="connsiteY184" fmla="*/ 7424739 h 13444287"/>
                  <a:gd name="connsiteX185" fmla="*/ 10859119 w 12088748"/>
                  <a:gd name="connsiteY185" fmla="*/ 7412831 h 13444287"/>
                  <a:gd name="connsiteX186" fmla="*/ 10906743 w 12088748"/>
                  <a:gd name="connsiteY186" fmla="*/ 7293769 h 13444287"/>
                  <a:gd name="connsiteX187" fmla="*/ 10801969 w 12088748"/>
                  <a:gd name="connsiteY187" fmla="*/ 7222332 h 13444287"/>
                  <a:gd name="connsiteX188" fmla="*/ 10761487 w 12088748"/>
                  <a:gd name="connsiteY188" fmla="*/ 6991350 h 13444287"/>
                  <a:gd name="connsiteX189" fmla="*/ 10443987 w 12088748"/>
                  <a:gd name="connsiteY189" fmla="*/ 6953250 h 13444287"/>
                  <a:gd name="connsiteX190" fmla="*/ 10513838 w 12088748"/>
                  <a:gd name="connsiteY190" fmla="*/ 6848476 h 13444287"/>
                  <a:gd name="connsiteX191" fmla="*/ 10637663 w 12088748"/>
                  <a:gd name="connsiteY191" fmla="*/ 6829426 h 13444287"/>
                  <a:gd name="connsiteX192" fmla="*/ 10647187 w 12088748"/>
                  <a:gd name="connsiteY192" fmla="*/ 6743700 h 13444287"/>
                  <a:gd name="connsiteX193" fmla="*/ 10859912 w 12088748"/>
                  <a:gd name="connsiteY193" fmla="*/ 6832600 h 13444287"/>
                  <a:gd name="connsiteX194" fmla="*/ 10875787 w 12088748"/>
                  <a:gd name="connsiteY194" fmla="*/ 6610350 h 13444287"/>
                  <a:gd name="connsiteX195" fmla="*/ 10666237 w 12088748"/>
                  <a:gd name="connsiteY195" fmla="*/ 6705600 h 13444287"/>
                  <a:gd name="connsiteX196" fmla="*/ 10590037 w 12088748"/>
                  <a:gd name="connsiteY196" fmla="*/ 6477000 h 13444287"/>
                  <a:gd name="connsiteX197" fmla="*/ 10361437 w 12088748"/>
                  <a:gd name="connsiteY197" fmla="*/ 6686550 h 13444287"/>
                  <a:gd name="connsiteX198" fmla="*/ 10374138 w 12088748"/>
                  <a:gd name="connsiteY198" fmla="*/ 6521451 h 13444287"/>
                  <a:gd name="connsiteX199" fmla="*/ 10386837 w 12088748"/>
                  <a:gd name="connsiteY199" fmla="*/ 6397625 h 13444287"/>
                  <a:gd name="connsiteX200" fmla="*/ 10331672 w 12088748"/>
                  <a:gd name="connsiteY200" fmla="*/ 6369593 h 13444287"/>
                  <a:gd name="connsiteX201" fmla="*/ 10278888 w 12088748"/>
                  <a:gd name="connsiteY201" fmla="*/ 6384926 h 13444287"/>
                  <a:gd name="connsiteX202" fmla="*/ 10158237 w 12088748"/>
                  <a:gd name="connsiteY202" fmla="*/ 6169025 h 13444287"/>
                  <a:gd name="connsiteX203" fmla="*/ 10323338 w 12088748"/>
                  <a:gd name="connsiteY203" fmla="*/ 6207126 h 13444287"/>
                  <a:gd name="connsiteX204" fmla="*/ 10564638 w 12088748"/>
                  <a:gd name="connsiteY204" fmla="*/ 6207126 h 13444287"/>
                  <a:gd name="connsiteX205" fmla="*/ 10694812 w 12088748"/>
                  <a:gd name="connsiteY205" fmla="*/ 6067425 h 13444287"/>
                  <a:gd name="connsiteX206" fmla="*/ 10593213 w 12088748"/>
                  <a:gd name="connsiteY206" fmla="*/ 5956301 h 13444287"/>
                  <a:gd name="connsiteX207" fmla="*/ 10380487 w 12088748"/>
                  <a:gd name="connsiteY207" fmla="*/ 5908675 h 13444287"/>
                  <a:gd name="connsiteX208" fmla="*/ 10561462 w 12088748"/>
                  <a:gd name="connsiteY208" fmla="*/ 5778500 h 13444287"/>
                  <a:gd name="connsiteX209" fmla="*/ 10507488 w 12088748"/>
                  <a:gd name="connsiteY209" fmla="*/ 5661026 h 13444287"/>
                  <a:gd name="connsiteX210" fmla="*/ 10561463 w 12088748"/>
                  <a:gd name="connsiteY210" fmla="*/ 5540376 h 13444287"/>
                  <a:gd name="connsiteX211" fmla="*/ 10523362 w 12088748"/>
                  <a:gd name="connsiteY211" fmla="*/ 5537200 h 13444287"/>
                  <a:gd name="connsiteX212" fmla="*/ 10488438 w 12088748"/>
                  <a:gd name="connsiteY212" fmla="*/ 5461001 h 13444287"/>
                  <a:gd name="connsiteX213" fmla="*/ 10329687 w 12088748"/>
                  <a:gd name="connsiteY213" fmla="*/ 5308600 h 13444287"/>
                  <a:gd name="connsiteX214" fmla="*/ 10599563 w 12088748"/>
                  <a:gd name="connsiteY214" fmla="*/ 5413376 h 13444287"/>
                  <a:gd name="connsiteX215" fmla="*/ 10742437 w 12088748"/>
                  <a:gd name="connsiteY215" fmla="*/ 5372100 h 13444287"/>
                  <a:gd name="connsiteX216" fmla="*/ 10717038 w 12088748"/>
                  <a:gd name="connsiteY216" fmla="*/ 5619751 h 13444287"/>
                  <a:gd name="connsiteX217" fmla="*/ 10894837 w 12088748"/>
                  <a:gd name="connsiteY217" fmla="*/ 5657850 h 13444287"/>
                  <a:gd name="connsiteX218" fmla="*/ 10951988 w 12088748"/>
                  <a:gd name="connsiteY218" fmla="*/ 5483226 h 13444287"/>
                  <a:gd name="connsiteX219" fmla="*/ 10993262 w 12088748"/>
                  <a:gd name="connsiteY219" fmla="*/ 5254625 h 13444287"/>
                  <a:gd name="connsiteX220" fmla="*/ 10913888 w 12088748"/>
                  <a:gd name="connsiteY220" fmla="*/ 5051426 h 13444287"/>
                  <a:gd name="connsiteX221" fmla="*/ 10856737 w 12088748"/>
                  <a:gd name="connsiteY221" fmla="*/ 4953000 h 13444287"/>
                  <a:gd name="connsiteX222" fmla="*/ 10777363 w 12088748"/>
                  <a:gd name="connsiteY222" fmla="*/ 5070476 h 13444287"/>
                  <a:gd name="connsiteX223" fmla="*/ 10707513 w 12088748"/>
                  <a:gd name="connsiteY223" fmla="*/ 5029201 h 13444287"/>
                  <a:gd name="connsiteX224" fmla="*/ 10675763 w 12088748"/>
                  <a:gd name="connsiteY224" fmla="*/ 5149851 h 13444287"/>
                  <a:gd name="connsiteX225" fmla="*/ 10574162 w 12088748"/>
                  <a:gd name="connsiteY225" fmla="*/ 5153025 h 13444287"/>
                  <a:gd name="connsiteX226" fmla="*/ 10494787 w 12088748"/>
                  <a:gd name="connsiteY226" fmla="*/ 5010150 h 13444287"/>
                  <a:gd name="connsiteX227" fmla="*/ 10456687 w 12088748"/>
                  <a:gd name="connsiteY227" fmla="*/ 4857750 h 13444287"/>
                  <a:gd name="connsiteX228" fmla="*/ 10240787 w 12088748"/>
                  <a:gd name="connsiteY228" fmla="*/ 4860925 h 13444287"/>
                  <a:gd name="connsiteX229" fmla="*/ 10266187 w 12088748"/>
                  <a:gd name="connsiteY229" fmla="*/ 5086350 h 13444287"/>
                  <a:gd name="connsiteX230" fmla="*/ 10228088 w 12088748"/>
                  <a:gd name="connsiteY230" fmla="*/ 4892676 h 13444287"/>
                  <a:gd name="connsiteX231" fmla="*/ 10183637 w 12088748"/>
                  <a:gd name="connsiteY231" fmla="*/ 4905375 h 13444287"/>
                  <a:gd name="connsiteX232" fmla="*/ 10113787 w 12088748"/>
                  <a:gd name="connsiteY232" fmla="*/ 4794250 h 13444287"/>
                  <a:gd name="connsiteX233" fmla="*/ 10018538 w 12088748"/>
                  <a:gd name="connsiteY233" fmla="*/ 4864101 h 13444287"/>
                  <a:gd name="connsiteX234" fmla="*/ 9862962 w 12088748"/>
                  <a:gd name="connsiteY234" fmla="*/ 4991100 h 13444287"/>
                  <a:gd name="connsiteX235" fmla="*/ 10228087 w 12088748"/>
                  <a:gd name="connsiteY235" fmla="*/ 4657725 h 13444287"/>
                  <a:gd name="connsiteX236" fmla="*/ 10372550 w 12088748"/>
                  <a:gd name="connsiteY236" fmla="*/ 4567239 h 13444287"/>
                  <a:gd name="connsiteX237" fmla="*/ 10590037 w 12088748"/>
                  <a:gd name="connsiteY237" fmla="*/ 4514850 h 13444287"/>
                  <a:gd name="connsiteX238" fmla="*/ 10628138 w 12088748"/>
                  <a:gd name="connsiteY238" fmla="*/ 4394201 h 13444287"/>
                  <a:gd name="connsiteX239" fmla="*/ 10799588 w 12088748"/>
                  <a:gd name="connsiteY239" fmla="*/ 4267201 h 13444287"/>
                  <a:gd name="connsiteX240" fmla="*/ 10831337 w 12088748"/>
                  <a:gd name="connsiteY240" fmla="*/ 4013200 h 13444287"/>
                  <a:gd name="connsiteX241" fmla="*/ 10599562 w 12088748"/>
                  <a:gd name="connsiteY241" fmla="*/ 3930650 h 13444287"/>
                  <a:gd name="connsiteX242" fmla="*/ 10282063 w 12088748"/>
                  <a:gd name="connsiteY242" fmla="*/ 3883026 h 13444287"/>
                  <a:gd name="connsiteX243" fmla="*/ 10151887 w 12088748"/>
                  <a:gd name="connsiteY243" fmla="*/ 3943350 h 13444287"/>
                  <a:gd name="connsiteX244" fmla="*/ 10177288 w 12088748"/>
                  <a:gd name="connsiteY244" fmla="*/ 3778251 h 13444287"/>
                  <a:gd name="connsiteX245" fmla="*/ 10126488 w 12088748"/>
                  <a:gd name="connsiteY245" fmla="*/ 3603626 h 13444287"/>
                  <a:gd name="connsiteX246" fmla="*/ 10240787 w 12088748"/>
                  <a:gd name="connsiteY246" fmla="*/ 3641725 h 13444287"/>
                  <a:gd name="connsiteX247" fmla="*/ 10361438 w 12088748"/>
                  <a:gd name="connsiteY247" fmla="*/ 3533776 h 13444287"/>
                  <a:gd name="connsiteX248" fmla="*/ 10551938 w 12088748"/>
                  <a:gd name="connsiteY248" fmla="*/ 3594101 h 13444287"/>
                  <a:gd name="connsiteX249" fmla="*/ 10564638 w 12088748"/>
                  <a:gd name="connsiteY249" fmla="*/ 3409951 h 13444287"/>
                  <a:gd name="connsiteX250" fmla="*/ 10704337 w 12088748"/>
                  <a:gd name="connsiteY250" fmla="*/ 3448050 h 13444287"/>
                  <a:gd name="connsiteX251" fmla="*/ 10818637 w 12088748"/>
                  <a:gd name="connsiteY251" fmla="*/ 3143250 h 13444287"/>
                  <a:gd name="connsiteX252" fmla="*/ 10920238 w 12088748"/>
                  <a:gd name="connsiteY252" fmla="*/ 3232151 h 13444287"/>
                  <a:gd name="connsiteX253" fmla="*/ 11059937 w 12088748"/>
                  <a:gd name="connsiteY253" fmla="*/ 3216275 h 13444287"/>
                  <a:gd name="connsiteX254" fmla="*/ 11094862 w 12088748"/>
                  <a:gd name="connsiteY254" fmla="*/ 3441700 h 13444287"/>
                  <a:gd name="connsiteX255" fmla="*/ 11171063 w 12088748"/>
                  <a:gd name="connsiteY255" fmla="*/ 3184526 h 13444287"/>
                  <a:gd name="connsiteX256" fmla="*/ 11094863 w 12088748"/>
                  <a:gd name="connsiteY256" fmla="*/ 3098801 h 13444287"/>
                  <a:gd name="connsiteX257" fmla="*/ 11180587 w 12088748"/>
                  <a:gd name="connsiteY257" fmla="*/ 2844800 h 13444287"/>
                  <a:gd name="connsiteX258" fmla="*/ 10999613 w 12088748"/>
                  <a:gd name="connsiteY258" fmla="*/ 2921001 h 13444287"/>
                  <a:gd name="connsiteX259" fmla="*/ 10971037 w 12088748"/>
                  <a:gd name="connsiteY259" fmla="*/ 2851150 h 13444287"/>
                  <a:gd name="connsiteX260" fmla="*/ 10780537 w 12088748"/>
                  <a:gd name="connsiteY260" fmla="*/ 2647950 h 13444287"/>
                  <a:gd name="connsiteX261" fmla="*/ 10748788 w 12088748"/>
                  <a:gd name="connsiteY261" fmla="*/ 2463801 h 13444287"/>
                  <a:gd name="connsiteX262" fmla="*/ 10717038 w 12088748"/>
                  <a:gd name="connsiteY262" fmla="*/ 2368551 h 13444287"/>
                  <a:gd name="connsiteX263" fmla="*/ 10818637 w 12088748"/>
                  <a:gd name="connsiteY263" fmla="*/ 2266950 h 13444287"/>
                  <a:gd name="connsiteX264" fmla="*/ 11078988 w 12088748"/>
                  <a:gd name="connsiteY264" fmla="*/ 2032001 h 13444287"/>
                  <a:gd name="connsiteX265" fmla="*/ 11199637 w 12088748"/>
                  <a:gd name="connsiteY265" fmla="*/ 2051050 h 13444287"/>
                  <a:gd name="connsiteX266" fmla="*/ 11269488 w 12088748"/>
                  <a:gd name="connsiteY266" fmla="*/ 1962151 h 13444287"/>
                  <a:gd name="connsiteX267" fmla="*/ 11504437 w 12088748"/>
                  <a:gd name="connsiteY267" fmla="*/ 1854200 h 13444287"/>
                  <a:gd name="connsiteX268" fmla="*/ 11358388 w 12088748"/>
                  <a:gd name="connsiteY268" fmla="*/ 1784351 h 13444287"/>
                  <a:gd name="connsiteX269" fmla="*/ 11275837 w 12088748"/>
                  <a:gd name="connsiteY269" fmla="*/ 1638300 h 13444287"/>
                  <a:gd name="connsiteX270" fmla="*/ 11377437 w 12088748"/>
                  <a:gd name="connsiteY270" fmla="*/ 1212850 h 13444287"/>
                  <a:gd name="connsiteX271" fmla="*/ 11256787 w 12088748"/>
                  <a:gd name="connsiteY271" fmla="*/ 952500 h 13444287"/>
                  <a:gd name="connsiteX272" fmla="*/ 11478244 w 12088748"/>
                  <a:gd name="connsiteY272" fmla="*/ 1288256 h 13444287"/>
                  <a:gd name="connsiteX273" fmla="*/ 11562778 w 12088748"/>
                  <a:gd name="connsiteY273" fmla="*/ 1202281 h 13444287"/>
                  <a:gd name="connsiteX274" fmla="*/ 11655250 w 12088748"/>
                  <a:gd name="connsiteY274" fmla="*/ 1089025 h 13444287"/>
                  <a:gd name="connsiteX275" fmla="*/ 11891787 w 12088748"/>
                  <a:gd name="connsiteY275" fmla="*/ 1409700 h 13444287"/>
                  <a:gd name="connsiteX276" fmla="*/ 11946159 w 12088748"/>
                  <a:gd name="connsiteY276" fmla="*/ 1492793 h 13444287"/>
                  <a:gd name="connsiteX277" fmla="*/ 12088637 w 12088748"/>
                  <a:gd name="connsiteY277" fmla="*/ 1511301 h 13444287"/>
                  <a:gd name="connsiteX278" fmla="*/ 11923537 w 12088748"/>
                  <a:gd name="connsiteY278" fmla="*/ 1066801 h 13444287"/>
                  <a:gd name="connsiteX279" fmla="*/ 11910837 w 12088748"/>
                  <a:gd name="connsiteY279" fmla="*/ 850900 h 13444287"/>
                  <a:gd name="connsiteX280" fmla="*/ 11777487 w 12088748"/>
                  <a:gd name="connsiteY280" fmla="*/ 654050 h 13444287"/>
                  <a:gd name="connsiteX281" fmla="*/ 11752087 w 12088748"/>
                  <a:gd name="connsiteY281" fmla="*/ 381000 h 13444287"/>
                  <a:gd name="connsiteX282" fmla="*/ 11294887 w 12088748"/>
                  <a:gd name="connsiteY282" fmla="*/ 101601 h 13444287"/>
                  <a:gd name="connsiteX283" fmla="*/ 11180587 w 12088748"/>
                  <a:gd name="connsiteY283" fmla="*/ 0 h 13444287"/>
                  <a:gd name="connsiteX284" fmla="*/ 10434065 w 12088748"/>
                  <a:gd name="connsiteY284"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506759 w 12088748"/>
                  <a:gd name="connsiteY4" fmla="*/ 9431881 h 13444287"/>
                  <a:gd name="connsiteX5" fmla="*/ 1321022 w 12088748"/>
                  <a:gd name="connsiteY5" fmla="*/ 9681912 h 13444287"/>
                  <a:gd name="connsiteX6" fmla="*/ 1237678 w 12088748"/>
                  <a:gd name="connsiteY6" fmla="*/ 9903368 h 13444287"/>
                  <a:gd name="connsiteX7" fmla="*/ 1254347 w 12088748"/>
                  <a:gd name="connsiteY7" fmla="*/ 10084343 h 13444287"/>
                  <a:gd name="connsiteX8" fmla="*/ 1179337 w 12088748"/>
                  <a:gd name="connsiteY8" fmla="*/ 10248900 h 13444287"/>
                  <a:gd name="connsiteX9" fmla="*/ 932878 w 12088748"/>
                  <a:gd name="connsiteY9" fmla="*/ 10286750 h 13444287"/>
                  <a:gd name="connsiteX10" fmla="*/ 817387 w 12088748"/>
                  <a:gd name="connsiteY10" fmla="*/ 10401300 h 13444287"/>
                  <a:gd name="connsiteX11" fmla="*/ 678084 w 12088748"/>
                  <a:gd name="connsiteY11" fmla="*/ 10412956 h 13444287"/>
                  <a:gd name="connsiteX12" fmla="*/ 585215 w 12088748"/>
                  <a:gd name="connsiteY12" fmla="*/ 10477250 h 13444287"/>
                  <a:gd name="connsiteX13" fmla="*/ 497109 w 12088748"/>
                  <a:gd name="connsiteY13" fmla="*/ 10436768 h 13444287"/>
                  <a:gd name="connsiteX14" fmla="*/ 399478 w 12088748"/>
                  <a:gd name="connsiteY14" fmla="*/ 10443912 h 13444287"/>
                  <a:gd name="connsiteX15" fmla="*/ 301847 w 12088748"/>
                  <a:gd name="connsiteY15" fmla="*/ 10415337 h 13444287"/>
                  <a:gd name="connsiteX16" fmla="*/ 238743 w 12088748"/>
                  <a:gd name="connsiteY16" fmla="*/ 10467975 h 13444287"/>
                  <a:gd name="connsiteX17" fmla="*/ 17287 w 12088748"/>
                  <a:gd name="connsiteY17" fmla="*/ 10363200 h 13444287"/>
                  <a:gd name="connsiteX18" fmla="*/ 78009 w 12088748"/>
                  <a:gd name="connsiteY18" fmla="*/ 10541543 h 13444287"/>
                  <a:gd name="connsiteX19" fmla="*/ 11334 w 12088748"/>
                  <a:gd name="connsiteY19" fmla="*/ 10720137 h 13444287"/>
                  <a:gd name="connsiteX20" fmla="*/ 112537 w 12088748"/>
                  <a:gd name="connsiteY20" fmla="*/ 10989469 h 13444287"/>
                  <a:gd name="connsiteX21" fmla="*/ 8953 w 12088748"/>
                  <a:gd name="connsiteY21" fmla="*/ 11167812 h 13444287"/>
                  <a:gd name="connsiteX22" fmla="*/ 17287 w 12088748"/>
                  <a:gd name="connsiteY22" fmla="*/ 11353800 h 13444287"/>
                  <a:gd name="connsiteX23" fmla="*/ 158972 w 12088748"/>
                  <a:gd name="connsiteY23" fmla="*/ 11403556 h 13444287"/>
                  <a:gd name="connsiteX24" fmla="*/ 455437 w 12088748"/>
                  <a:gd name="connsiteY24" fmla="*/ 11430000 h 13444287"/>
                  <a:gd name="connsiteX25" fmla="*/ 623315 w 12088748"/>
                  <a:gd name="connsiteY25" fmla="*/ 11477375 h 13444287"/>
                  <a:gd name="connsiteX26" fmla="*/ 737615 w 12088748"/>
                  <a:gd name="connsiteY26" fmla="*/ 11422606 h 13444287"/>
                  <a:gd name="connsiteX27" fmla="*/ 912637 w 12088748"/>
                  <a:gd name="connsiteY27" fmla="*/ 11468100 h 13444287"/>
                  <a:gd name="connsiteX28" fmla="*/ 1078134 w 12088748"/>
                  <a:gd name="connsiteY28" fmla="*/ 11346406 h 13444287"/>
                  <a:gd name="connsiteX29" fmla="*/ 1155524 w 12088748"/>
                  <a:gd name="connsiteY29" fmla="*/ 11403807 h 13444287"/>
                  <a:gd name="connsiteX30" fmla="*/ 1294828 w 12088748"/>
                  <a:gd name="connsiteY30" fmla="*/ 11429750 h 13444287"/>
                  <a:gd name="connsiteX31" fmla="*/ 1466278 w 12088748"/>
                  <a:gd name="connsiteY31" fmla="*/ 11441656 h 13444287"/>
                  <a:gd name="connsiteX32" fmla="*/ 1552003 w 12088748"/>
                  <a:gd name="connsiteY32" fmla="*/ 11505950 h 13444287"/>
                  <a:gd name="connsiteX33" fmla="*/ 1652015 w 12088748"/>
                  <a:gd name="connsiteY33" fmla="*/ 11513093 h 13444287"/>
                  <a:gd name="connsiteX34" fmla="*/ 1731787 w 12088748"/>
                  <a:gd name="connsiteY34" fmla="*/ 11525250 h 13444287"/>
                  <a:gd name="connsiteX35" fmla="*/ 1659159 w 12088748"/>
                  <a:gd name="connsiteY35" fmla="*/ 11670256 h 13444287"/>
                  <a:gd name="connsiteX36" fmla="*/ 1693687 w 12088748"/>
                  <a:gd name="connsiteY36" fmla="*/ 11925300 h 13444287"/>
                  <a:gd name="connsiteX37" fmla="*/ 1871090 w 12088748"/>
                  <a:gd name="connsiteY37" fmla="*/ 12063162 h 13444287"/>
                  <a:gd name="connsiteX38" fmla="*/ 1993724 w 12088748"/>
                  <a:gd name="connsiteY38" fmla="*/ 11989594 h 13444287"/>
                  <a:gd name="connsiteX39" fmla="*/ 2066353 w 12088748"/>
                  <a:gd name="connsiteY39" fmla="*/ 12036968 h 13444287"/>
                  <a:gd name="connsiteX40" fmla="*/ 2142553 w 12088748"/>
                  <a:gd name="connsiteY40" fmla="*/ 11967912 h 13444287"/>
                  <a:gd name="connsiteX41" fmla="*/ 2242565 w 12088748"/>
                  <a:gd name="connsiteY41" fmla="*/ 11991725 h 13444287"/>
                  <a:gd name="connsiteX42" fmla="*/ 2473547 w 12088748"/>
                  <a:gd name="connsiteY42" fmla="*/ 11941718 h 13444287"/>
                  <a:gd name="connsiteX43" fmla="*/ 2524743 w 12088748"/>
                  <a:gd name="connsiteY43" fmla="*/ 11832431 h 13444287"/>
                  <a:gd name="connsiteX44" fmla="*/ 2893837 w 12088748"/>
                  <a:gd name="connsiteY44" fmla="*/ 11963400 h 13444287"/>
                  <a:gd name="connsiteX45" fmla="*/ 2983134 w 12088748"/>
                  <a:gd name="connsiteY45" fmla="*/ 11951243 h 13444287"/>
                  <a:gd name="connsiteX46" fmla="*/ 3084337 w 12088748"/>
                  <a:gd name="connsiteY46" fmla="*/ 12115800 h 13444287"/>
                  <a:gd name="connsiteX47" fmla="*/ 3323653 w 12088748"/>
                  <a:gd name="connsiteY47" fmla="*/ 12060781 h 13444287"/>
                  <a:gd name="connsiteX48" fmla="*/ 3433190 w 12088748"/>
                  <a:gd name="connsiteY48" fmla="*/ 12129837 h 13444287"/>
                  <a:gd name="connsiteX49" fmla="*/ 3586781 w 12088748"/>
                  <a:gd name="connsiteY49" fmla="*/ 12199144 h 13444287"/>
                  <a:gd name="connsiteX50" fmla="*/ 3522487 w 12088748"/>
                  <a:gd name="connsiteY50" fmla="*/ 12320588 h 13444287"/>
                  <a:gd name="connsiteX51" fmla="*/ 3607022 w 12088748"/>
                  <a:gd name="connsiteY51" fmla="*/ 12525125 h 13444287"/>
                  <a:gd name="connsiteX52" fmla="*/ 3560587 w 12088748"/>
                  <a:gd name="connsiteY52" fmla="*/ 12706350 h 13444287"/>
                  <a:gd name="connsiteX53" fmla="*/ 3545109 w 12088748"/>
                  <a:gd name="connsiteY53" fmla="*/ 12920412 h 13444287"/>
                  <a:gd name="connsiteX54" fmla="*/ 3636787 w 12088748"/>
                  <a:gd name="connsiteY54" fmla="*/ 13144500 h 13444287"/>
                  <a:gd name="connsiteX55" fmla="*/ 3922537 w 12088748"/>
                  <a:gd name="connsiteY55" fmla="*/ 13373100 h 13444287"/>
                  <a:gd name="connsiteX56" fmla="*/ 4514278 w 12088748"/>
                  <a:gd name="connsiteY56" fmla="*/ 13444287 h 13444287"/>
                  <a:gd name="connsiteX57" fmla="*/ 4549996 w 12088748"/>
                  <a:gd name="connsiteY57" fmla="*/ 13375230 h 13444287"/>
                  <a:gd name="connsiteX58" fmla="*/ 4208287 w 12088748"/>
                  <a:gd name="connsiteY58" fmla="*/ 13087350 h 13444287"/>
                  <a:gd name="connsiteX59" fmla="*/ 4635722 w 12088748"/>
                  <a:gd name="connsiteY59" fmla="*/ 13201400 h 13444287"/>
                  <a:gd name="connsiteX60" fmla="*/ 4951237 w 12088748"/>
                  <a:gd name="connsiteY60" fmla="*/ 13201650 h 13444287"/>
                  <a:gd name="connsiteX61" fmla="*/ 5052440 w 12088748"/>
                  <a:gd name="connsiteY61" fmla="*/ 12991850 h 13444287"/>
                  <a:gd name="connsiteX62" fmla="*/ 5011959 w 12088748"/>
                  <a:gd name="connsiteY62" fmla="*/ 12918031 h 13444287"/>
                  <a:gd name="connsiteX63" fmla="*/ 5008387 w 12088748"/>
                  <a:gd name="connsiteY63" fmla="*/ 12611100 h 13444287"/>
                  <a:gd name="connsiteX64" fmla="*/ 5084587 w 12088748"/>
                  <a:gd name="connsiteY64" fmla="*/ 12496800 h 13444287"/>
                  <a:gd name="connsiteX65" fmla="*/ 5046487 w 12088748"/>
                  <a:gd name="connsiteY65" fmla="*/ 12158663 h 13444287"/>
                  <a:gd name="connsiteX66" fmla="*/ 5375100 w 12088748"/>
                  <a:gd name="connsiteY66" fmla="*/ 12030075 h 13444287"/>
                  <a:gd name="connsiteX67" fmla="*/ 5656087 w 12088748"/>
                  <a:gd name="connsiteY67" fmla="*/ 12113420 h 13444287"/>
                  <a:gd name="connsiteX68" fmla="*/ 5541787 w 12088748"/>
                  <a:gd name="connsiteY68" fmla="*/ 11182350 h 13444287"/>
                  <a:gd name="connsiteX69" fmla="*/ 5602510 w 12088748"/>
                  <a:gd name="connsiteY69" fmla="*/ 10655843 h 13444287"/>
                  <a:gd name="connsiteX70" fmla="*/ 5485827 w 12088748"/>
                  <a:gd name="connsiteY70" fmla="*/ 10596312 h 13444287"/>
                  <a:gd name="connsiteX71" fmla="*/ 5602509 w 12088748"/>
                  <a:gd name="connsiteY71" fmla="*/ 10634413 h 13444287"/>
                  <a:gd name="connsiteX72" fmla="*/ 5628703 w 12088748"/>
                  <a:gd name="connsiteY72" fmla="*/ 10093868 h 13444287"/>
                  <a:gd name="connsiteX73" fmla="*/ 5715618 w 12088748"/>
                  <a:gd name="connsiteY73" fmla="*/ 9708356 h 13444287"/>
                  <a:gd name="connsiteX74" fmla="*/ 5847778 w 12088748"/>
                  <a:gd name="connsiteY74" fmla="*/ 9341393 h 13444287"/>
                  <a:gd name="connsiteX75" fmla="*/ 5938265 w 12088748"/>
                  <a:gd name="connsiteY75" fmla="*/ 9129462 h 13444287"/>
                  <a:gd name="connsiteX76" fmla="*/ 5776340 w 12088748"/>
                  <a:gd name="connsiteY76" fmla="*/ 9262812 h 13444287"/>
                  <a:gd name="connsiteX77" fmla="*/ 5940647 w 12088748"/>
                  <a:gd name="connsiteY77" fmla="*/ 9069931 h 13444287"/>
                  <a:gd name="connsiteX78" fmla="*/ 5972794 w 12088748"/>
                  <a:gd name="connsiteY78" fmla="*/ 8889207 h 13444287"/>
                  <a:gd name="connsiteX79" fmla="*/ 5976365 w 12088748"/>
                  <a:gd name="connsiteY79" fmla="*/ 9019924 h 13444287"/>
                  <a:gd name="connsiteX80" fmla="*/ 6458567 w 12088748"/>
                  <a:gd name="connsiteY80" fmla="*/ 8134350 h 13444287"/>
                  <a:gd name="connsiteX81" fmla="*/ 6221634 w 12088748"/>
                  <a:gd name="connsiteY81" fmla="*/ 8034088 h 13444287"/>
                  <a:gd name="connsiteX82" fmla="*/ 6443090 w 12088748"/>
                  <a:gd name="connsiteY82" fmla="*/ 8043612 h 13444287"/>
                  <a:gd name="connsiteX83" fmla="*/ 6713363 w 12088748"/>
                  <a:gd name="connsiteY83" fmla="*/ 8007893 h 13444287"/>
                  <a:gd name="connsiteX84" fmla="*/ 6872907 w 12088748"/>
                  <a:gd name="connsiteY84" fmla="*/ 7965031 h 13444287"/>
                  <a:gd name="connsiteX85" fmla="*/ 6802659 w 12088748"/>
                  <a:gd name="connsiteY85" fmla="*/ 7905500 h 13444287"/>
                  <a:gd name="connsiteX86" fmla="*/ 6894339 w 12088748"/>
                  <a:gd name="connsiteY86" fmla="*/ 7779544 h 13444287"/>
                  <a:gd name="connsiteX87" fmla="*/ 6997921 w 12088748"/>
                  <a:gd name="connsiteY87" fmla="*/ 7800725 h 13444287"/>
                  <a:gd name="connsiteX88" fmla="*/ 7034832 w 12088748"/>
                  <a:gd name="connsiteY88" fmla="*/ 7726908 h 13444287"/>
                  <a:gd name="connsiteX89" fmla="*/ 6961013 w 12088748"/>
                  <a:gd name="connsiteY89" fmla="*/ 7626893 h 13444287"/>
                  <a:gd name="connsiteX90" fmla="*/ 6927676 w 12088748"/>
                  <a:gd name="connsiteY90" fmla="*/ 7529262 h 13444287"/>
                  <a:gd name="connsiteX91" fmla="*/ 6837187 w 12088748"/>
                  <a:gd name="connsiteY91" fmla="*/ 7524750 h 13444287"/>
                  <a:gd name="connsiteX92" fmla="*/ 6763369 w 12088748"/>
                  <a:gd name="connsiteY92" fmla="*/ 7607843 h 13444287"/>
                  <a:gd name="connsiteX93" fmla="*/ 6627637 w 12088748"/>
                  <a:gd name="connsiteY93" fmla="*/ 7620000 h 13444287"/>
                  <a:gd name="connsiteX94" fmla="*/ 6687169 w 12088748"/>
                  <a:gd name="connsiteY94" fmla="*/ 7550693 h 13444287"/>
                  <a:gd name="connsiteX95" fmla="*/ 6699076 w 12088748"/>
                  <a:gd name="connsiteY95" fmla="*/ 7462587 h 13444287"/>
                  <a:gd name="connsiteX96" fmla="*/ 6720506 w 12088748"/>
                  <a:gd name="connsiteY96" fmla="*/ 7400674 h 13444287"/>
                  <a:gd name="connsiteX97" fmla="*/ 6684787 w 12088748"/>
                  <a:gd name="connsiteY97" fmla="*/ 7334250 h 13444287"/>
                  <a:gd name="connsiteX98" fmla="*/ 6620494 w 12088748"/>
                  <a:gd name="connsiteY98" fmla="*/ 7364956 h 13444287"/>
                  <a:gd name="connsiteX99" fmla="*/ 6618112 w 12088748"/>
                  <a:gd name="connsiteY99" fmla="*/ 7284244 h 13444287"/>
                  <a:gd name="connsiteX100" fmla="*/ 6837188 w 12088748"/>
                  <a:gd name="connsiteY100" fmla="*/ 7176837 h 13444287"/>
                  <a:gd name="connsiteX101" fmla="*/ 6801469 w 12088748"/>
                  <a:gd name="connsiteY101" fmla="*/ 7022056 h 13444287"/>
                  <a:gd name="connsiteX102" fmla="*/ 6877669 w 12088748"/>
                  <a:gd name="connsiteY102" fmla="*/ 7005387 h 13444287"/>
                  <a:gd name="connsiteX103" fmla="*/ 6856237 w 12088748"/>
                  <a:gd name="connsiteY103" fmla="*/ 6915150 h 13444287"/>
                  <a:gd name="connsiteX104" fmla="*/ 6961013 w 12088748"/>
                  <a:gd name="connsiteY104" fmla="*/ 6917281 h 13444287"/>
                  <a:gd name="connsiteX105" fmla="*/ 7003876 w 12088748"/>
                  <a:gd name="connsiteY105" fmla="*/ 6836318 h 13444287"/>
                  <a:gd name="connsiteX106" fmla="*/ 7106269 w 12088748"/>
                  <a:gd name="connsiteY106" fmla="*/ 6869656 h 13444287"/>
                  <a:gd name="connsiteX107" fmla="*/ 7180088 w 12088748"/>
                  <a:gd name="connsiteY107" fmla="*/ 6972050 h 13444287"/>
                  <a:gd name="connsiteX108" fmla="*/ 7246763 w 12088748"/>
                  <a:gd name="connsiteY108" fmla="*/ 6912518 h 13444287"/>
                  <a:gd name="connsiteX109" fmla="*/ 7187232 w 12088748"/>
                  <a:gd name="connsiteY109" fmla="*/ 6776787 h 13444287"/>
                  <a:gd name="connsiteX110" fmla="*/ 7244381 w 12088748"/>
                  <a:gd name="connsiteY110" fmla="*/ 6829424 h 13444287"/>
                  <a:gd name="connsiteX111" fmla="*/ 7361063 w 12088748"/>
                  <a:gd name="connsiteY111" fmla="*/ 6867275 h 13444287"/>
                  <a:gd name="connsiteX112" fmla="*/ 7434882 w 12088748"/>
                  <a:gd name="connsiteY112" fmla="*/ 6938964 h 13444287"/>
                  <a:gd name="connsiteX113" fmla="*/ 7403926 w 12088748"/>
                  <a:gd name="connsiteY113" fmla="*/ 7077076 h 13444287"/>
                  <a:gd name="connsiteX114" fmla="*/ 7475363 w 12088748"/>
                  <a:gd name="connsiteY114" fmla="*/ 7041357 h 13444287"/>
                  <a:gd name="connsiteX115" fmla="*/ 7465837 w 12088748"/>
                  <a:gd name="connsiteY115" fmla="*/ 7010400 h 13444287"/>
                  <a:gd name="connsiteX116" fmla="*/ 7542038 w 12088748"/>
                  <a:gd name="connsiteY116" fmla="*/ 7096126 h 13444287"/>
                  <a:gd name="connsiteX117" fmla="*/ 7477744 w 12088748"/>
                  <a:gd name="connsiteY117" fmla="*/ 7177089 h 13444287"/>
                  <a:gd name="connsiteX118" fmla="*/ 7542037 w 12088748"/>
                  <a:gd name="connsiteY118" fmla="*/ 7258050 h 13444287"/>
                  <a:gd name="connsiteX119" fmla="*/ 7468219 w 12088748"/>
                  <a:gd name="connsiteY119" fmla="*/ 7277101 h 13444287"/>
                  <a:gd name="connsiteX120" fmla="*/ 7375351 w 12088748"/>
                  <a:gd name="connsiteY120" fmla="*/ 7229476 h 13444287"/>
                  <a:gd name="connsiteX121" fmla="*/ 7327726 w 12088748"/>
                  <a:gd name="connsiteY121" fmla="*/ 7339014 h 13444287"/>
                  <a:gd name="connsiteX122" fmla="*/ 7403926 w 12088748"/>
                  <a:gd name="connsiteY122" fmla="*/ 7358064 h 13444287"/>
                  <a:gd name="connsiteX123" fmla="*/ 7458694 w 12088748"/>
                  <a:gd name="connsiteY123" fmla="*/ 7417595 h 13444287"/>
                  <a:gd name="connsiteX124" fmla="*/ 7484888 w 12088748"/>
                  <a:gd name="connsiteY124" fmla="*/ 7448300 h 13444287"/>
                  <a:gd name="connsiteX125" fmla="*/ 7505128 w 12088748"/>
                  <a:gd name="connsiteY125" fmla="*/ 7400673 h 13444287"/>
                  <a:gd name="connsiteX126" fmla="*/ 7563469 w 12088748"/>
                  <a:gd name="connsiteY126" fmla="*/ 7462839 h 13444287"/>
                  <a:gd name="connsiteX127" fmla="*/ 7656338 w 12088748"/>
                  <a:gd name="connsiteY127" fmla="*/ 7548564 h 13444287"/>
                  <a:gd name="connsiteX128" fmla="*/ 7656338 w 12088748"/>
                  <a:gd name="connsiteY128" fmla="*/ 7443789 h 13444287"/>
                  <a:gd name="connsiteX129" fmla="*/ 7830168 w 12088748"/>
                  <a:gd name="connsiteY129" fmla="*/ 7539038 h 13444287"/>
                  <a:gd name="connsiteX130" fmla="*/ 7723013 w 12088748"/>
                  <a:gd name="connsiteY130" fmla="*/ 7303295 h 13444287"/>
                  <a:gd name="connsiteX131" fmla="*/ 7725394 w 12088748"/>
                  <a:gd name="connsiteY131" fmla="*/ 7167564 h 13444287"/>
                  <a:gd name="connsiteX132" fmla="*/ 7630144 w 12088748"/>
                  <a:gd name="connsiteY132" fmla="*/ 7138989 h 13444287"/>
                  <a:gd name="connsiteX133" fmla="*/ 7694437 w 12088748"/>
                  <a:gd name="connsiteY133" fmla="*/ 6972300 h 13444287"/>
                  <a:gd name="connsiteX134" fmla="*/ 8392144 w 12088748"/>
                  <a:gd name="connsiteY134" fmla="*/ 6586539 h 13444287"/>
                  <a:gd name="connsiteX135" fmla="*/ 8720757 w 12088748"/>
                  <a:gd name="connsiteY135" fmla="*/ 6524626 h 13444287"/>
                  <a:gd name="connsiteX136" fmla="*/ 8739807 w 12088748"/>
                  <a:gd name="connsiteY136" fmla="*/ 6629401 h 13444287"/>
                  <a:gd name="connsiteX137" fmla="*/ 8813626 w 12088748"/>
                  <a:gd name="connsiteY137" fmla="*/ 6634164 h 13444287"/>
                  <a:gd name="connsiteX138" fmla="*/ 8789812 w 12088748"/>
                  <a:gd name="connsiteY138" fmla="*/ 6481762 h 13444287"/>
                  <a:gd name="connsiteX139" fmla="*/ 9332737 w 12088748"/>
                  <a:gd name="connsiteY139" fmla="*/ 6477000 h 13444287"/>
                  <a:gd name="connsiteX140" fmla="*/ 9520856 w 12088748"/>
                  <a:gd name="connsiteY140" fmla="*/ 6426993 h 13444287"/>
                  <a:gd name="connsiteX141" fmla="*/ 9647062 w 12088748"/>
                  <a:gd name="connsiteY141" fmla="*/ 6231731 h 13444287"/>
                  <a:gd name="connsiteX142" fmla="*/ 9923287 w 12088748"/>
                  <a:gd name="connsiteY142" fmla="*/ 6267450 h 13444287"/>
                  <a:gd name="connsiteX143" fmla="*/ 9887569 w 12088748"/>
                  <a:gd name="connsiteY143" fmla="*/ 6353176 h 13444287"/>
                  <a:gd name="connsiteX144" fmla="*/ 9744694 w 12088748"/>
                  <a:gd name="connsiteY144" fmla="*/ 6367464 h 13444287"/>
                  <a:gd name="connsiteX145" fmla="*/ 9813749 w 12088748"/>
                  <a:gd name="connsiteY145" fmla="*/ 6422231 h 13444287"/>
                  <a:gd name="connsiteX146" fmla="*/ 9682782 w 12088748"/>
                  <a:gd name="connsiteY146" fmla="*/ 6450807 h 13444287"/>
                  <a:gd name="connsiteX147" fmla="*/ 9556576 w 12088748"/>
                  <a:gd name="connsiteY147" fmla="*/ 6441282 h 13444287"/>
                  <a:gd name="connsiteX148" fmla="*/ 9470850 w 12088748"/>
                  <a:gd name="connsiteY148" fmla="*/ 6477000 h 13444287"/>
                  <a:gd name="connsiteX149" fmla="*/ 9439894 w 12088748"/>
                  <a:gd name="connsiteY149" fmla="*/ 6781801 h 13444287"/>
                  <a:gd name="connsiteX150" fmla="*/ 9601819 w 12088748"/>
                  <a:gd name="connsiteY150" fmla="*/ 6815138 h 13444287"/>
                  <a:gd name="connsiteX151" fmla="*/ 9808987 w 12088748"/>
                  <a:gd name="connsiteY151" fmla="*/ 6629400 h 13444287"/>
                  <a:gd name="connsiteX152" fmla="*/ 9847088 w 12088748"/>
                  <a:gd name="connsiteY152" fmla="*/ 6727032 h 13444287"/>
                  <a:gd name="connsiteX153" fmla="*/ 9994726 w 12088748"/>
                  <a:gd name="connsiteY153" fmla="*/ 6650832 h 13444287"/>
                  <a:gd name="connsiteX154" fmla="*/ 9894713 w 12088748"/>
                  <a:gd name="connsiteY154" fmla="*/ 6888958 h 13444287"/>
                  <a:gd name="connsiteX155" fmla="*/ 10037588 w 12088748"/>
                  <a:gd name="connsiteY155" fmla="*/ 6831807 h 13444287"/>
                  <a:gd name="connsiteX156" fmla="*/ 10004251 w 12088748"/>
                  <a:gd name="connsiteY156" fmla="*/ 6919914 h 13444287"/>
                  <a:gd name="connsiteX157" fmla="*/ 10235232 w 12088748"/>
                  <a:gd name="connsiteY157" fmla="*/ 6917532 h 13444287"/>
                  <a:gd name="connsiteX158" fmla="*/ 10075687 w 12088748"/>
                  <a:gd name="connsiteY158" fmla="*/ 6972300 h 13444287"/>
                  <a:gd name="connsiteX159" fmla="*/ 9966151 w 12088748"/>
                  <a:gd name="connsiteY159" fmla="*/ 7029451 h 13444287"/>
                  <a:gd name="connsiteX160" fmla="*/ 9847088 w 12088748"/>
                  <a:gd name="connsiteY160" fmla="*/ 7143751 h 13444287"/>
                  <a:gd name="connsiteX161" fmla="*/ 9882806 w 12088748"/>
                  <a:gd name="connsiteY161" fmla="*/ 7203281 h 13444287"/>
                  <a:gd name="connsiteX162" fmla="*/ 9925669 w 12088748"/>
                  <a:gd name="connsiteY162" fmla="*/ 7253289 h 13444287"/>
                  <a:gd name="connsiteX163" fmla="*/ 10004251 w 12088748"/>
                  <a:gd name="connsiteY163" fmla="*/ 7219951 h 13444287"/>
                  <a:gd name="connsiteX164" fmla="*/ 10016156 w 12088748"/>
                  <a:gd name="connsiteY164" fmla="*/ 7281862 h 13444287"/>
                  <a:gd name="connsiteX165" fmla="*/ 10130457 w 12088748"/>
                  <a:gd name="connsiteY165" fmla="*/ 7143751 h 13444287"/>
                  <a:gd name="connsiteX166" fmla="*/ 10166176 w 12088748"/>
                  <a:gd name="connsiteY166" fmla="*/ 7289007 h 13444287"/>
                  <a:gd name="connsiteX167" fmla="*/ 10261426 w 12088748"/>
                  <a:gd name="connsiteY167" fmla="*/ 7172326 h 13444287"/>
                  <a:gd name="connsiteX168" fmla="*/ 10287619 w 12088748"/>
                  <a:gd name="connsiteY168" fmla="*/ 7334250 h 13444287"/>
                  <a:gd name="connsiteX169" fmla="*/ 10361437 w 12088748"/>
                  <a:gd name="connsiteY169" fmla="*/ 7410450 h 13444287"/>
                  <a:gd name="connsiteX170" fmla="*/ 10151887 w 12088748"/>
                  <a:gd name="connsiteY170" fmla="*/ 7524750 h 13444287"/>
                  <a:gd name="connsiteX171" fmla="*/ 10304288 w 12088748"/>
                  <a:gd name="connsiteY171" fmla="*/ 7674770 h 13444287"/>
                  <a:gd name="connsiteX172" fmla="*/ 10335244 w 12088748"/>
                  <a:gd name="connsiteY172" fmla="*/ 7577139 h 13444287"/>
                  <a:gd name="connsiteX173" fmla="*/ 10406680 w 12088748"/>
                  <a:gd name="connsiteY173" fmla="*/ 7665244 h 13444287"/>
                  <a:gd name="connsiteX174" fmla="*/ 10528126 w 12088748"/>
                  <a:gd name="connsiteY174" fmla="*/ 7624764 h 13444287"/>
                  <a:gd name="connsiteX175" fmla="*/ 10532887 w 12088748"/>
                  <a:gd name="connsiteY175" fmla="*/ 7710488 h 13444287"/>
                  <a:gd name="connsiteX176" fmla="*/ 10530506 w 12088748"/>
                  <a:gd name="connsiteY176" fmla="*/ 7808118 h 13444287"/>
                  <a:gd name="connsiteX177" fmla="*/ 10640043 w 12088748"/>
                  <a:gd name="connsiteY177" fmla="*/ 7770019 h 13444287"/>
                  <a:gd name="connsiteX178" fmla="*/ 10680526 w 12088748"/>
                  <a:gd name="connsiteY178" fmla="*/ 8008145 h 13444287"/>
                  <a:gd name="connsiteX179" fmla="*/ 10818637 w 12088748"/>
                  <a:gd name="connsiteY179" fmla="*/ 8039100 h 13444287"/>
                  <a:gd name="connsiteX180" fmla="*/ 10832925 w 12088748"/>
                  <a:gd name="connsiteY180" fmla="*/ 7748588 h 13444287"/>
                  <a:gd name="connsiteX181" fmla="*/ 10923413 w 12088748"/>
                  <a:gd name="connsiteY181" fmla="*/ 7724776 h 13444287"/>
                  <a:gd name="connsiteX182" fmla="*/ 10992469 w 12088748"/>
                  <a:gd name="connsiteY182" fmla="*/ 7553325 h 13444287"/>
                  <a:gd name="connsiteX183" fmla="*/ 10954369 w 12088748"/>
                  <a:gd name="connsiteY183" fmla="*/ 7424739 h 13444287"/>
                  <a:gd name="connsiteX184" fmla="*/ 10859119 w 12088748"/>
                  <a:gd name="connsiteY184" fmla="*/ 7412831 h 13444287"/>
                  <a:gd name="connsiteX185" fmla="*/ 10906743 w 12088748"/>
                  <a:gd name="connsiteY185" fmla="*/ 7293769 h 13444287"/>
                  <a:gd name="connsiteX186" fmla="*/ 10801969 w 12088748"/>
                  <a:gd name="connsiteY186" fmla="*/ 7222332 h 13444287"/>
                  <a:gd name="connsiteX187" fmla="*/ 10761487 w 12088748"/>
                  <a:gd name="connsiteY187" fmla="*/ 6991350 h 13444287"/>
                  <a:gd name="connsiteX188" fmla="*/ 10443987 w 12088748"/>
                  <a:gd name="connsiteY188" fmla="*/ 6953250 h 13444287"/>
                  <a:gd name="connsiteX189" fmla="*/ 10513838 w 12088748"/>
                  <a:gd name="connsiteY189" fmla="*/ 6848476 h 13444287"/>
                  <a:gd name="connsiteX190" fmla="*/ 10637663 w 12088748"/>
                  <a:gd name="connsiteY190" fmla="*/ 6829426 h 13444287"/>
                  <a:gd name="connsiteX191" fmla="*/ 10647187 w 12088748"/>
                  <a:gd name="connsiteY191" fmla="*/ 6743700 h 13444287"/>
                  <a:gd name="connsiteX192" fmla="*/ 10859912 w 12088748"/>
                  <a:gd name="connsiteY192" fmla="*/ 6832600 h 13444287"/>
                  <a:gd name="connsiteX193" fmla="*/ 10875787 w 12088748"/>
                  <a:gd name="connsiteY193" fmla="*/ 6610350 h 13444287"/>
                  <a:gd name="connsiteX194" fmla="*/ 10666237 w 12088748"/>
                  <a:gd name="connsiteY194" fmla="*/ 6705600 h 13444287"/>
                  <a:gd name="connsiteX195" fmla="*/ 10590037 w 12088748"/>
                  <a:gd name="connsiteY195" fmla="*/ 6477000 h 13444287"/>
                  <a:gd name="connsiteX196" fmla="*/ 10361437 w 12088748"/>
                  <a:gd name="connsiteY196" fmla="*/ 6686550 h 13444287"/>
                  <a:gd name="connsiteX197" fmla="*/ 10374138 w 12088748"/>
                  <a:gd name="connsiteY197" fmla="*/ 6521451 h 13444287"/>
                  <a:gd name="connsiteX198" fmla="*/ 10386837 w 12088748"/>
                  <a:gd name="connsiteY198" fmla="*/ 6397625 h 13444287"/>
                  <a:gd name="connsiteX199" fmla="*/ 10331672 w 12088748"/>
                  <a:gd name="connsiteY199" fmla="*/ 6369593 h 13444287"/>
                  <a:gd name="connsiteX200" fmla="*/ 10278888 w 12088748"/>
                  <a:gd name="connsiteY200" fmla="*/ 6384926 h 13444287"/>
                  <a:gd name="connsiteX201" fmla="*/ 10158237 w 12088748"/>
                  <a:gd name="connsiteY201" fmla="*/ 6169025 h 13444287"/>
                  <a:gd name="connsiteX202" fmla="*/ 10323338 w 12088748"/>
                  <a:gd name="connsiteY202" fmla="*/ 6207126 h 13444287"/>
                  <a:gd name="connsiteX203" fmla="*/ 10564638 w 12088748"/>
                  <a:gd name="connsiteY203" fmla="*/ 6207126 h 13444287"/>
                  <a:gd name="connsiteX204" fmla="*/ 10694812 w 12088748"/>
                  <a:gd name="connsiteY204" fmla="*/ 6067425 h 13444287"/>
                  <a:gd name="connsiteX205" fmla="*/ 10593213 w 12088748"/>
                  <a:gd name="connsiteY205" fmla="*/ 5956301 h 13444287"/>
                  <a:gd name="connsiteX206" fmla="*/ 10380487 w 12088748"/>
                  <a:gd name="connsiteY206" fmla="*/ 5908675 h 13444287"/>
                  <a:gd name="connsiteX207" fmla="*/ 10561462 w 12088748"/>
                  <a:gd name="connsiteY207" fmla="*/ 5778500 h 13444287"/>
                  <a:gd name="connsiteX208" fmla="*/ 10507488 w 12088748"/>
                  <a:gd name="connsiteY208" fmla="*/ 5661026 h 13444287"/>
                  <a:gd name="connsiteX209" fmla="*/ 10561463 w 12088748"/>
                  <a:gd name="connsiteY209" fmla="*/ 5540376 h 13444287"/>
                  <a:gd name="connsiteX210" fmla="*/ 10523362 w 12088748"/>
                  <a:gd name="connsiteY210" fmla="*/ 5537200 h 13444287"/>
                  <a:gd name="connsiteX211" fmla="*/ 10488438 w 12088748"/>
                  <a:gd name="connsiteY211" fmla="*/ 5461001 h 13444287"/>
                  <a:gd name="connsiteX212" fmla="*/ 10329687 w 12088748"/>
                  <a:gd name="connsiteY212" fmla="*/ 5308600 h 13444287"/>
                  <a:gd name="connsiteX213" fmla="*/ 10599563 w 12088748"/>
                  <a:gd name="connsiteY213" fmla="*/ 5413376 h 13444287"/>
                  <a:gd name="connsiteX214" fmla="*/ 10742437 w 12088748"/>
                  <a:gd name="connsiteY214" fmla="*/ 5372100 h 13444287"/>
                  <a:gd name="connsiteX215" fmla="*/ 10717038 w 12088748"/>
                  <a:gd name="connsiteY215" fmla="*/ 5619751 h 13444287"/>
                  <a:gd name="connsiteX216" fmla="*/ 10894837 w 12088748"/>
                  <a:gd name="connsiteY216" fmla="*/ 5657850 h 13444287"/>
                  <a:gd name="connsiteX217" fmla="*/ 10951988 w 12088748"/>
                  <a:gd name="connsiteY217" fmla="*/ 5483226 h 13444287"/>
                  <a:gd name="connsiteX218" fmla="*/ 10993262 w 12088748"/>
                  <a:gd name="connsiteY218" fmla="*/ 5254625 h 13444287"/>
                  <a:gd name="connsiteX219" fmla="*/ 10913888 w 12088748"/>
                  <a:gd name="connsiteY219" fmla="*/ 5051426 h 13444287"/>
                  <a:gd name="connsiteX220" fmla="*/ 10856737 w 12088748"/>
                  <a:gd name="connsiteY220" fmla="*/ 4953000 h 13444287"/>
                  <a:gd name="connsiteX221" fmla="*/ 10777363 w 12088748"/>
                  <a:gd name="connsiteY221" fmla="*/ 5070476 h 13444287"/>
                  <a:gd name="connsiteX222" fmla="*/ 10707513 w 12088748"/>
                  <a:gd name="connsiteY222" fmla="*/ 5029201 h 13444287"/>
                  <a:gd name="connsiteX223" fmla="*/ 10675763 w 12088748"/>
                  <a:gd name="connsiteY223" fmla="*/ 5149851 h 13444287"/>
                  <a:gd name="connsiteX224" fmla="*/ 10574162 w 12088748"/>
                  <a:gd name="connsiteY224" fmla="*/ 5153025 h 13444287"/>
                  <a:gd name="connsiteX225" fmla="*/ 10494787 w 12088748"/>
                  <a:gd name="connsiteY225" fmla="*/ 5010150 h 13444287"/>
                  <a:gd name="connsiteX226" fmla="*/ 10456687 w 12088748"/>
                  <a:gd name="connsiteY226" fmla="*/ 4857750 h 13444287"/>
                  <a:gd name="connsiteX227" fmla="*/ 10240787 w 12088748"/>
                  <a:gd name="connsiteY227" fmla="*/ 4860925 h 13444287"/>
                  <a:gd name="connsiteX228" fmla="*/ 10266187 w 12088748"/>
                  <a:gd name="connsiteY228" fmla="*/ 5086350 h 13444287"/>
                  <a:gd name="connsiteX229" fmla="*/ 10228088 w 12088748"/>
                  <a:gd name="connsiteY229" fmla="*/ 4892676 h 13444287"/>
                  <a:gd name="connsiteX230" fmla="*/ 10183637 w 12088748"/>
                  <a:gd name="connsiteY230" fmla="*/ 4905375 h 13444287"/>
                  <a:gd name="connsiteX231" fmla="*/ 10113787 w 12088748"/>
                  <a:gd name="connsiteY231" fmla="*/ 4794250 h 13444287"/>
                  <a:gd name="connsiteX232" fmla="*/ 10018538 w 12088748"/>
                  <a:gd name="connsiteY232" fmla="*/ 4864101 h 13444287"/>
                  <a:gd name="connsiteX233" fmla="*/ 9862962 w 12088748"/>
                  <a:gd name="connsiteY233" fmla="*/ 4991100 h 13444287"/>
                  <a:gd name="connsiteX234" fmla="*/ 10228087 w 12088748"/>
                  <a:gd name="connsiteY234" fmla="*/ 4657725 h 13444287"/>
                  <a:gd name="connsiteX235" fmla="*/ 10372550 w 12088748"/>
                  <a:gd name="connsiteY235" fmla="*/ 4567239 h 13444287"/>
                  <a:gd name="connsiteX236" fmla="*/ 10590037 w 12088748"/>
                  <a:gd name="connsiteY236" fmla="*/ 4514850 h 13444287"/>
                  <a:gd name="connsiteX237" fmla="*/ 10628138 w 12088748"/>
                  <a:gd name="connsiteY237" fmla="*/ 4394201 h 13444287"/>
                  <a:gd name="connsiteX238" fmla="*/ 10799588 w 12088748"/>
                  <a:gd name="connsiteY238" fmla="*/ 4267201 h 13444287"/>
                  <a:gd name="connsiteX239" fmla="*/ 10831337 w 12088748"/>
                  <a:gd name="connsiteY239" fmla="*/ 4013200 h 13444287"/>
                  <a:gd name="connsiteX240" fmla="*/ 10599562 w 12088748"/>
                  <a:gd name="connsiteY240" fmla="*/ 3930650 h 13444287"/>
                  <a:gd name="connsiteX241" fmla="*/ 10282063 w 12088748"/>
                  <a:gd name="connsiteY241" fmla="*/ 3883026 h 13444287"/>
                  <a:gd name="connsiteX242" fmla="*/ 10151887 w 12088748"/>
                  <a:gd name="connsiteY242" fmla="*/ 3943350 h 13444287"/>
                  <a:gd name="connsiteX243" fmla="*/ 10177288 w 12088748"/>
                  <a:gd name="connsiteY243" fmla="*/ 3778251 h 13444287"/>
                  <a:gd name="connsiteX244" fmla="*/ 10126488 w 12088748"/>
                  <a:gd name="connsiteY244" fmla="*/ 3603626 h 13444287"/>
                  <a:gd name="connsiteX245" fmla="*/ 10240787 w 12088748"/>
                  <a:gd name="connsiteY245" fmla="*/ 3641725 h 13444287"/>
                  <a:gd name="connsiteX246" fmla="*/ 10361438 w 12088748"/>
                  <a:gd name="connsiteY246" fmla="*/ 3533776 h 13444287"/>
                  <a:gd name="connsiteX247" fmla="*/ 10551938 w 12088748"/>
                  <a:gd name="connsiteY247" fmla="*/ 3594101 h 13444287"/>
                  <a:gd name="connsiteX248" fmla="*/ 10564638 w 12088748"/>
                  <a:gd name="connsiteY248" fmla="*/ 3409951 h 13444287"/>
                  <a:gd name="connsiteX249" fmla="*/ 10704337 w 12088748"/>
                  <a:gd name="connsiteY249" fmla="*/ 3448050 h 13444287"/>
                  <a:gd name="connsiteX250" fmla="*/ 10818637 w 12088748"/>
                  <a:gd name="connsiteY250" fmla="*/ 3143250 h 13444287"/>
                  <a:gd name="connsiteX251" fmla="*/ 10920238 w 12088748"/>
                  <a:gd name="connsiteY251" fmla="*/ 3232151 h 13444287"/>
                  <a:gd name="connsiteX252" fmla="*/ 11059937 w 12088748"/>
                  <a:gd name="connsiteY252" fmla="*/ 3216275 h 13444287"/>
                  <a:gd name="connsiteX253" fmla="*/ 11094862 w 12088748"/>
                  <a:gd name="connsiteY253" fmla="*/ 3441700 h 13444287"/>
                  <a:gd name="connsiteX254" fmla="*/ 11171063 w 12088748"/>
                  <a:gd name="connsiteY254" fmla="*/ 3184526 h 13444287"/>
                  <a:gd name="connsiteX255" fmla="*/ 11094863 w 12088748"/>
                  <a:gd name="connsiteY255" fmla="*/ 3098801 h 13444287"/>
                  <a:gd name="connsiteX256" fmla="*/ 11180587 w 12088748"/>
                  <a:gd name="connsiteY256" fmla="*/ 2844800 h 13444287"/>
                  <a:gd name="connsiteX257" fmla="*/ 10999613 w 12088748"/>
                  <a:gd name="connsiteY257" fmla="*/ 2921001 h 13444287"/>
                  <a:gd name="connsiteX258" fmla="*/ 10971037 w 12088748"/>
                  <a:gd name="connsiteY258" fmla="*/ 2851150 h 13444287"/>
                  <a:gd name="connsiteX259" fmla="*/ 10780537 w 12088748"/>
                  <a:gd name="connsiteY259" fmla="*/ 2647950 h 13444287"/>
                  <a:gd name="connsiteX260" fmla="*/ 10748788 w 12088748"/>
                  <a:gd name="connsiteY260" fmla="*/ 2463801 h 13444287"/>
                  <a:gd name="connsiteX261" fmla="*/ 10717038 w 12088748"/>
                  <a:gd name="connsiteY261" fmla="*/ 2368551 h 13444287"/>
                  <a:gd name="connsiteX262" fmla="*/ 10818637 w 12088748"/>
                  <a:gd name="connsiteY262" fmla="*/ 2266950 h 13444287"/>
                  <a:gd name="connsiteX263" fmla="*/ 11078988 w 12088748"/>
                  <a:gd name="connsiteY263" fmla="*/ 2032001 h 13444287"/>
                  <a:gd name="connsiteX264" fmla="*/ 11199637 w 12088748"/>
                  <a:gd name="connsiteY264" fmla="*/ 2051050 h 13444287"/>
                  <a:gd name="connsiteX265" fmla="*/ 11269488 w 12088748"/>
                  <a:gd name="connsiteY265" fmla="*/ 1962151 h 13444287"/>
                  <a:gd name="connsiteX266" fmla="*/ 11504437 w 12088748"/>
                  <a:gd name="connsiteY266" fmla="*/ 1854200 h 13444287"/>
                  <a:gd name="connsiteX267" fmla="*/ 11358388 w 12088748"/>
                  <a:gd name="connsiteY267" fmla="*/ 1784351 h 13444287"/>
                  <a:gd name="connsiteX268" fmla="*/ 11275837 w 12088748"/>
                  <a:gd name="connsiteY268" fmla="*/ 1638300 h 13444287"/>
                  <a:gd name="connsiteX269" fmla="*/ 11377437 w 12088748"/>
                  <a:gd name="connsiteY269" fmla="*/ 1212850 h 13444287"/>
                  <a:gd name="connsiteX270" fmla="*/ 11256787 w 12088748"/>
                  <a:gd name="connsiteY270" fmla="*/ 952500 h 13444287"/>
                  <a:gd name="connsiteX271" fmla="*/ 11478244 w 12088748"/>
                  <a:gd name="connsiteY271" fmla="*/ 1288256 h 13444287"/>
                  <a:gd name="connsiteX272" fmla="*/ 11562778 w 12088748"/>
                  <a:gd name="connsiteY272" fmla="*/ 1202281 h 13444287"/>
                  <a:gd name="connsiteX273" fmla="*/ 11655250 w 12088748"/>
                  <a:gd name="connsiteY273" fmla="*/ 1089025 h 13444287"/>
                  <a:gd name="connsiteX274" fmla="*/ 11891787 w 12088748"/>
                  <a:gd name="connsiteY274" fmla="*/ 1409700 h 13444287"/>
                  <a:gd name="connsiteX275" fmla="*/ 11946159 w 12088748"/>
                  <a:gd name="connsiteY275" fmla="*/ 1492793 h 13444287"/>
                  <a:gd name="connsiteX276" fmla="*/ 12088637 w 12088748"/>
                  <a:gd name="connsiteY276" fmla="*/ 1511301 h 13444287"/>
                  <a:gd name="connsiteX277" fmla="*/ 11923537 w 12088748"/>
                  <a:gd name="connsiteY277" fmla="*/ 1066801 h 13444287"/>
                  <a:gd name="connsiteX278" fmla="*/ 11910837 w 12088748"/>
                  <a:gd name="connsiteY278" fmla="*/ 850900 h 13444287"/>
                  <a:gd name="connsiteX279" fmla="*/ 11777487 w 12088748"/>
                  <a:gd name="connsiteY279" fmla="*/ 654050 h 13444287"/>
                  <a:gd name="connsiteX280" fmla="*/ 11752087 w 12088748"/>
                  <a:gd name="connsiteY280" fmla="*/ 381000 h 13444287"/>
                  <a:gd name="connsiteX281" fmla="*/ 11294887 w 12088748"/>
                  <a:gd name="connsiteY281" fmla="*/ 101601 h 13444287"/>
                  <a:gd name="connsiteX282" fmla="*/ 11180587 w 12088748"/>
                  <a:gd name="connsiteY282" fmla="*/ 0 h 13444287"/>
                  <a:gd name="connsiteX283" fmla="*/ 10434065 w 12088748"/>
                  <a:gd name="connsiteY283"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321022 w 12088748"/>
                  <a:gd name="connsiteY4" fmla="*/ 9681912 h 13444287"/>
                  <a:gd name="connsiteX5" fmla="*/ 1237678 w 12088748"/>
                  <a:gd name="connsiteY5" fmla="*/ 9903368 h 13444287"/>
                  <a:gd name="connsiteX6" fmla="*/ 1254347 w 12088748"/>
                  <a:gd name="connsiteY6" fmla="*/ 10084343 h 13444287"/>
                  <a:gd name="connsiteX7" fmla="*/ 1179337 w 12088748"/>
                  <a:gd name="connsiteY7" fmla="*/ 10248900 h 13444287"/>
                  <a:gd name="connsiteX8" fmla="*/ 932878 w 12088748"/>
                  <a:gd name="connsiteY8" fmla="*/ 10286750 h 13444287"/>
                  <a:gd name="connsiteX9" fmla="*/ 817387 w 12088748"/>
                  <a:gd name="connsiteY9" fmla="*/ 10401300 h 13444287"/>
                  <a:gd name="connsiteX10" fmla="*/ 678084 w 12088748"/>
                  <a:gd name="connsiteY10" fmla="*/ 10412956 h 13444287"/>
                  <a:gd name="connsiteX11" fmla="*/ 585215 w 12088748"/>
                  <a:gd name="connsiteY11" fmla="*/ 10477250 h 13444287"/>
                  <a:gd name="connsiteX12" fmla="*/ 497109 w 12088748"/>
                  <a:gd name="connsiteY12" fmla="*/ 10436768 h 13444287"/>
                  <a:gd name="connsiteX13" fmla="*/ 399478 w 12088748"/>
                  <a:gd name="connsiteY13" fmla="*/ 10443912 h 13444287"/>
                  <a:gd name="connsiteX14" fmla="*/ 301847 w 12088748"/>
                  <a:gd name="connsiteY14" fmla="*/ 10415337 h 13444287"/>
                  <a:gd name="connsiteX15" fmla="*/ 238743 w 12088748"/>
                  <a:gd name="connsiteY15" fmla="*/ 10467975 h 13444287"/>
                  <a:gd name="connsiteX16" fmla="*/ 17287 w 12088748"/>
                  <a:gd name="connsiteY16" fmla="*/ 10363200 h 13444287"/>
                  <a:gd name="connsiteX17" fmla="*/ 78009 w 12088748"/>
                  <a:gd name="connsiteY17" fmla="*/ 10541543 h 13444287"/>
                  <a:gd name="connsiteX18" fmla="*/ 11334 w 12088748"/>
                  <a:gd name="connsiteY18" fmla="*/ 10720137 h 13444287"/>
                  <a:gd name="connsiteX19" fmla="*/ 112537 w 12088748"/>
                  <a:gd name="connsiteY19" fmla="*/ 10989469 h 13444287"/>
                  <a:gd name="connsiteX20" fmla="*/ 8953 w 12088748"/>
                  <a:gd name="connsiteY20" fmla="*/ 11167812 h 13444287"/>
                  <a:gd name="connsiteX21" fmla="*/ 17287 w 12088748"/>
                  <a:gd name="connsiteY21" fmla="*/ 11353800 h 13444287"/>
                  <a:gd name="connsiteX22" fmla="*/ 158972 w 12088748"/>
                  <a:gd name="connsiteY22" fmla="*/ 11403556 h 13444287"/>
                  <a:gd name="connsiteX23" fmla="*/ 455437 w 12088748"/>
                  <a:gd name="connsiteY23" fmla="*/ 11430000 h 13444287"/>
                  <a:gd name="connsiteX24" fmla="*/ 623315 w 12088748"/>
                  <a:gd name="connsiteY24" fmla="*/ 11477375 h 13444287"/>
                  <a:gd name="connsiteX25" fmla="*/ 737615 w 12088748"/>
                  <a:gd name="connsiteY25" fmla="*/ 11422606 h 13444287"/>
                  <a:gd name="connsiteX26" fmla="*/ 912637 w 12088748"/>
                  <a:gd name="connsiteY26" fmla="*/ 11468100 h 13444287"/>
                  <a:gd name="connsiteX27" fmla="*/ 1078134 w 12088748"/>
                  <a:gd name="connsiteY27" fmla="*/ 11346406 h 13444287"/>
                  <a:gd name="connsiteX28" fmla="*/ 1155524 w 12088748"/>
                  <a:gd name="connsiteY28" fmla="*/ 11403807 h 13444287"/>
                  <a:gd name="connsiteX29" fmla="*/ 1294828 w 12088748"/>
                  <a:gd name="connsiteY29" fmla="*/ 11429750 h 13444287"/>
                  <a:gd name="connsiteX30" fmla="*/ 1466278 w 12088748"/>
                  <a:gd name="connsiteY30" fmla="*/ 11441656 h 13444287"/>
                  <a:gd name="connsiteX31" fmla="*/ 1552003 w 12088748"/>
                  <a:gd name="connsiteY31" fmla="*/ 11505950 h 13444287"/>
                  <a:gd name="connsiteX32" fmla="*/ 1652015 w 12088748"/>
                  <a:gd name="connsiteY32" fmla="*/ 11513093 h 13444287"/>
                  <a:gd name="connsiteX33" fmla="*/ 1731787 w 12088748"/>
                  <a:gd name="connsiteY33" fmla="*/ 11525250 h 13444287"/>
                  <a:gd name="connsiteX34" fmla="*/ 1659159 w 12088748"/>
                  <a:gd name="connsiteY34" fmla="*/ 11670256 h 13444287"/>
                  <a:gd name="connsiteX35" fmla="*/ 1693687 w 12088748"/>
                  <a:gd name="connsiteY35" fmla="*/ 11925300 h 13444287"/>
                  <a:gd name="connsiteX36" fmla="*/ 1871090 w 12088748"/>
                  <a:gd name="connsiteY36" fmla="*/ 12063162 h 13444287"/>
                  <a:gd name="connsiteX37" fmla="*/ 1993724 w 12088748"/>
                  <a:gd name="connsiteY37" fmla="*/ 11989594 h 13444287"/>
                  <a:gd name="connsiteX38" fmla="*/ 2066353 w 12088748"/>
                  <a:gd name="connsiteY38" fmla="*/ 12036968 h 13444287"/>
                  <a:gd name="connsiteX39" fmla="*/ 2142553 w 12088748"/>
                  <a:gd name="connsiteY39" fmla="*/ 11967912 h 13444287"/>
                  <a:gd name="connsiteX40" fmla="*/ 2242565 w 12088748"/>
                  <a:gd name="connsiteY40" fmla="*/ 11991725 h 13444287"/>
                  <a:gd name="connsiteX41" fmla="*/ 2473547 w 12088748"/>
                  <a:gd name="connsiteY41" fmla="*/ 11941718 h 13444287"/>
                  <a:gd name="connsiteX42" fmla="*/ 2524743 w 12088748"/>
                  <a:gd name="connsiteY42" fmla="*/ 11832431 h 13444287"/>
                  <a:gd name="connsiteX43" fmla="*/ 2893837 w 12088748"/>
                  <a:gd name="connsiteY43" fmla="*/ 11963400 h 13444287"/>
                  <a:gd name="connsiteX44" fmla="*/ 2983134 w 12088748"/>
                  <a:gd name="connsiteY44" fmla="*/ 11951243 h 13444287"/>
                  <a:gd name="connsiteX45" fmla="*/ 3084337 w 12088748"/>
                  <a:gd name="connsiteY45" fmla="*/ 12115800 h 13444287"/>
                  <a:gd name="connsiteX46" fmla="*/ 3323653 w 12088748"/>
                  <a:gd name="connsiteY46" fmla="*/ 12060781 h 13444287"/>
                  <a:gd name="connsiteX47" fmla="*/ 3433190 w 12088748"/>
                  <a:gd name="connsiteY47" fmla="*/ 12129837 h 13444287"/>
                  <a:gd name="connsiteX48" fmla="*/ 3586781 w 12088748"/>
                  <a:gd name="connsiteY48" fmla="*/ 12199144 h 13444287"/>
                  <a:gd name="connsiteX49" fmla="*/ 3522487 w 12088748"/>
                  <a:gd name="connsiteY49" fmla="*/ 12320588 h 13444287"/>
                  <a:gd name="connsiteX50" fmla="*/ 3607022 w 12088748"/>
                  <a:gd name="connsiteY50" fmla="*/ 12525125 h 13444287"/>
                  <a:gd name="connsiteX51" fmla="*/ 3560587 w 12088748"/>
                  <a:gd name="connsiteY51" fmla="*/ 12706350 h 13444287"/>
                  <a:gd name="connsiteX52" fmla="*/ 3545109 w 12088748"/>
                  <a:gd name="connsiteY52" fmla="*/ 12920412 h 13444287"/>
                  <a:gd name="connsiteX53" fmla="*/ 3636787 w 12088748"/>
                  <a:gd name="connsiteY53" fmla="*/ 13144500 h 13444287"/>
                  <a:gd name="connsiteX54" fmla="*/ 3922537 w 12088748"/>
                  <a:gd name="connsiteY54" fmla="*/ 13373100 h 13444287"/>
                  <a:gd name="connsiteX55" fmla="*/ 4514278 w 12088748"/>
                  <a:gd name="connsiteY55" fmla="*/ 13444287 h 13444287"/>
                  <a:gd name="connsiteX56" fmla="*/ 4549996 w 12088748"/>
                  <a:gd name="connsiteY56" fmla="*/ 13375230 h 13444287"/>
                  <a:gd name="connsiteX57" fmla="*/ 4208287 w 12088748"/>
                  <a:gd name="connsiteY57" fmla="*/ 13087350 h 13444287"/>
                  <a:gd name="connsiteX58" fmla="*/ 4635722 w 12088748"/>
                  <a:gd name="connsiteY58" fmla="*/ 13201400 h 13444287"/>
                  <a:gd name="connsiteX59" fmla="*/ 4951237 w 12088748"/>
                  <a:gd name="connsiteY59" fmla="*/ 13201650 h 13444287"/>
                  <a:gd name="connsiteX60" fmla="*/ 5052440 w 12088748"/>
                  <a:gd name="connsiteY60" fmla="*/ 12991850 h 13444287"/>
                  <a:gd name="connsiteX61" fmla="*/ 5011959 w 12088748"/>
                  <a:gd name="connsiteY61" fmla="*/ 12918031 h 13444287"/>
                  <a:gd name="connsiteX62" fmla="*/ 5008387 w 12088748"/>
                  <a:gd name="connsiteY62" fmla="*/ 12611100 h 13444287"/>
                  <a:gd name="connsiteX63" fmla="*/ 5084587 w 12088748"/>
                  <a:gd name="connsiteY63" fmla="*/ 12496800 h 13444287"/>
                  <a:gd name="connsiteX64" fmla="*/ 5046487 w 12088748"/>
                  <a:gd name="connsiteY64" fmla="*/ 12158663 h 13444287"/>
                  <a:gd name="connsiteX65" fmla="*/ 5375100 w 12088748"/>
                  <a:gd name="connsiteY65" fmla="*/ 12030075 h 13444287"/>
                  <a:gd name="connsiteX66" fmla="*/ 5656087 w 12088748"/>
                  <a:gd name="connsiteY66" fmla="*/ 12113420 h 13444287"/>
                  <a:gd name="connsiteX67" fmla="*/ 5541787 w 12088748"/>
                  <a:gd name="connsiteY67" fmla="*/ 11182350 h 13444287"/>
                  <a:gd name="connsiteX68" fmla="*/ 5602510 w 12088748"/>
                  <a:gd name="connsiteY68" fmla="*/ 10655843 h 13444287"/>
                  <a:gd name="connsiteX69" fmla="*/ 5485827 w 12088748"/>
                  <a:gd name="connsiteY69" fmla="*/ 10596312 h 13444287"/>
                  <a:gd name="connsiteX70" fmla="*/ 5602509 w 12088748"/>
                  <a:gd name="connsiteY70" fmla="*/ 10634413 h 13444287"/>
                  <a:gd name="connsiteX71" fmla="*/ 5628703 w 12088748"/>
                  <a:gd name="connsiteY71" fmla="*/ 10093868 h 13444287"/>
                  <a:gd name="connsiteX72" fmla="*/ 5715618 w 12088748"/>
                  <a:gd name="connsiteY72" fmla="*/ 9708356 h 13444287"/>
                  <a:gd name="connsiteX73" fmla="*/ 5847778 w 12088748"/>
                  <a:gd name="connsiteY73" fmla="*/ 9341393 h 13444287"/>
                  <a:gd name="connsiteX74" fmla="*/ 5938265 w 12088748"/>
                  <a:gd name="connsiteY74" fmla="*/ 9129462 h 13444287"/>
                  <a:gd name="connsiteX75" fmla="*/ 5776340 w 12088748"/>
                  <a:gd name="connsiteY75" fmla="*/ 9262812 h 13444287"/>
                  <a:gd name="connsiteX76" fmla="*/ 5940647 w 12088748"/>
                  <a:gd name="connsiteY76" fmla="*/ 9069931 h 13444287"/>
                  <a:gd name="connsiteX77" fmla="*/ 5972794 w 12088748"/>
                  <a:gd name="connsiteY77" fmla="*/ 8889207 h 13444287"/>
                  <a:gd name="connsiteX78" fmla="*/ 5976365 w 12088748"/>
                  <a:gd name="connsiteY78" fmla="*/ 9019924 h 13444287"/>
                  <a:gd name="connsiteX79" fmla="*/ 6458567 w 12088748"/>
                  <a:gd name="connsiteY79" fmla="*/ 8134350 h 13444287"/>
                  <a:gd name="connsiteX80" fmla="*/ 6221634 w 12088748"/>
                  <a:gd name="connsiteY80" fmla="*/ 8034088 h 13444287"/>
                  <a:gd name="connsiteX81" fmla="*/ 6443090 w 12088748"/>
                  <a:gd name="connsiteY81" fmla="*/ 8043612 h 13444287"/>
                  <a:gd name="connsiteX82" fmla="*/ 6713363 w 12088748"/>
                  <a:gd name="connsiteY82" fmla="*/ 8007893 h 13444287"/>
                  <a:gd name="connsiteX83" fmla="*/ 6872907 w 12088748"/>
                  <a:gd name="connsiteY83" fmla="*/ 7965031 h 13444287"/>
                  <a:gd name="connsiteX84" fmla="*/ 6802659 w 12088748"/>
                  <a:gd name="connsiteY84" fmla="*/ 7905500 h 13444287"/>
                  <a:gd name="connsiteX85" fmla="*/ 6894339 w 12088748"/>
                  <a:gd name="connsiteY85" fmla="*/ 7779544 h 13444287"/>
                  <a:gd name="connsiteX86" fmla="*/ 6997921 w 12088748"/>
                  <a:gd name="connsiteY86" fmla="*/ 7800725 h 13444287"/>
                  <a:gd name="connsiteX87" fmla="*/ 7034832 w 12088748"/>
                  <a:gd name="connsiteY87" fmla="*/ 7726908 h 13444287"/>
                  <a:gd name="connsiteX88" fmla="*/ 6961013 w 12088748"/>
                  <a:gd name="connsiteY88" fmla="*/ 7626893 h 13444287"/>
                  <a:gd name="connsiteX89" fmla="*/ 6927676 w 12088748"/>
                  <a:gd name="connsiteY89" fmla="*/ 7529262 h 13444287"/>
                  <a:gd name="connsiteX90" fmla="*/ 6837187 w 12088748"/>
                  <a:gd name="connsiteY90" fmla="*/ 7524750 h 13444287"/>
                  <a:gd name="connsiteX91" fmla="*/ 6763369 w 12088748"/>
                  <a:gd name="connsiteY91" fmla="*/ 7607843 h 13444287"/>
                  <a:gd name="connsiteX92" fmla="*/ 6627637 w 12088748"/>
                  <a:gd name="connsiteY92" fmla="*/ 7620000 h 13444287"/>
                  <a:gd name="connsiteX93" fmla="*/ 6687169 w 12088748"/>
                  <a:gd name="connsiteY93" fmla="*/ 7550693 h 13444287"/>
                  <a:gd name="connsiteX94" fmla="*/ 6699076 w 12088748"/>
                  <a:gd name="connsiteY94" fmla="*/ 7462587 h 13444287"/>
                  <a:gd name="connsiteX95" fmla="*/ 6720506 w 12088748"/>
                  <a:gd name="connsiteY95" fmla="*/ 7400674 h 13444287"/>
                  <a:gd name="connsiteX96" fmla="*/ 6684787 w 12088748"/>
                  <a:gd name="connsiteY96" fmla="*/ 7334250 h 13444287"/>
                  <a:gd name="connsiteX97" fmla="*/ 6620494 w 12088748"/>
                  <a:gd name="connsiteY97" fmla="*/ 7364956 h 13444287"/>
                  <a:gd name="connsiteX98" fmla="*/ 6618112 w 12088748"/>
                  <a:gd name="connsiteY98" fmla="*/ 7284244 h 13444287"/>
                  <a:gd name="connsiteX99" fmla="*/ 6837188 w 12088748"/>
                  <a:gd name="connsiteY99" fmla="*/ 7176837 h 13444287"/>
                  <a:gd name="connsiteX100" fmla="*/ 6801469 w 12088748"/>
                  <a:gd name="connsiteY100" fmla="*/ 7022056 h 13444287"/>
                  <a:gd name="connsiteX101" fmla="*/ 6877669 w 12088748"/>
                  <a:gd name="connsiteY101" fmla="*/ 7005387 h 13444287"/>
                  <a:gd name="connsiteX102" fmla="*/ 6856237 w 12088748"/>
                  <a:gd name="connsiteY102" fmla="*/ 6915150 h 13444287"/>
                  <a:gd name="connsiteX103" fmla="*/ 6961013 w 12088748"/>
                  <a:gd name="connsiteY103" fmla="*/ 6917281 h 13444287"/>
                  <a:gd name="connsiteX104" fmla="*/ 7003876 w 12088748"/>
                  <a:gd name="connsiteY104" fmla="*/ 6836318 h 13444287"/>
                  <a:gd name="connsiteX105" fmla="*/ 7106269 w 12088748"/>
                  <a:gd name="connsiteY105" fmla="*/ 6869656 h 13444287"/>
                  <a:gd name="connsiteX106" fmla="*/ 7180088 w 12088748"/>
                  <a:gd name="connsiteY106" fmla="*/ 6972050 h 13444287"/>
                  <a:gd name="connsiteX107" fmla="*/ 7246763 w 12088748"/>
                  <a:gd name="connsiteY107" fmla="*/ 6912518 h 13444287"/>
                  <a:gd name="connsiteX108" fmla="*/ 7187232 w 12088748"/>
                  <a:gd name="connsiteY108" fmla="*/ 6776787 h 13444287"/>
                  <a:gd name="connsiteX109" fmla="*/ 7244381 w 12088748"/>
                  <a:gd name="connsiteY109" fmla="*/ 6829424 h 13444287"/>
                  <a:gd name="connsiteX110" fmla="*/ 7361063 w 12088748"/>
                  <a:gd name="connsiteY110" fmla="*/ 6867275 h 13444287"/>
                  <a:gd name="connsiteX111" fmla="*/ 7434882 w 12088748"/>
                  <a:gd name="connsiteY111" fmla="*/ 6938964 h 13444287"/>
                  <a:gd name="connsiteX112" fmla="*/ 7403926 w 12088748"/>
                  <a:gd name="connsiteY112" fmla="*/ 7077076 h 13444287"/>
                  <a:gd name="connsiteX113" fmla="*/ 7475363 w 12088748"/>
                  <a:gd name="connsiteY113" fmla="*/ 7041357 h 13444287"/>
                  <a:gd name="connsiteX114" fmla="*/ 7465837 w 12088748"/>
                  <a:gd name="connsiteY114" fmla="*/ 7010400 h 13444287"/>
                  <a:gd name="connsiteX115" fmla="*/ 7542038 w 12088748"/>
                  <a:gd name="connsiteY115" fmla="*/ 7096126 h 13444287"/>
                  <a:gd name="connsiteX116" fmla="*/ 7477744 w 12088748"/>
                  <a:gd name="connsiteY116" fmla="*/ 7177089 h 13444287"/>
                  <a:gd name="connsiteX117" fmla="*/ 7542037 w 12088748"/>
                  <a:gd name="connsiteY117" fmla="*/ 7258050 h 13444287"/>
                  <a:gd name="connsiteX118" fmla="*/ 7468219 w 12088748"/>
                  <a:gd name="connsiteY118" fmla="*/ 7277101 h 13444287"/>
                  <a:gd name="connsiteX119" fmla="*/ 7375351 w 12088748"/>
                  <a:gd name="connsiteY119" fmla="*/ 7229476 h 13444287"/>
                  <a:gd name="connsiteX120" fmla="*/ 7327726 w 12088748"/>
                  <a:gd name="connsiteY120" fmla="*/ 7339014 h 13444287"/>
                  <a:gd name="connsiteX121" fmla="*/ 7403926 w 12088748"/>
                  <a:gd name="connsiteY121" fmla="*/ 7358064 h 13444287"/>
                  <a:gd name="connsiteX122" fmla="*/ 7458694 w 12088748"/>
                  <a:gd name="connsiteY122" fmla="*/ 7417595 h 13444287"/>
                  <a:gd name="connsiteX123" fmla="*/ 7484888 w 12088748"/>
                  <a:gd name="connsiteY123" fmla="*/ 7448300 h 13444287"/>
                  <a:gd name="connsiteX124" fmla="*/ 7505128 w 12088748"/>
                  <a:gd name="connsiteY124" fmla="*/ 7400673 h 13444287"/>
                  <a:gd name="connsiteX125" fmla="*/ 7563469 w 12088748"/>
                  <a:gd name="connsiteY125" fmla="*/ 7462839 h 13444287"/>
                  <a:gd name="connsiteX126" fmla="*/ 7656338 w 12088748"/>
                  <a:gd name="connsiteY126" fmla="*/ 7548564 h 13444287"/>
                  <a:gd name="connsiteX127" fmla="*/ 7656338 w 12088748"/>
                  <a:gd name="connsiteY127" fmla="*/ 7443789 h 13444287"/>
                  <a:gd name="connsiteX128" fmla="*/ 7830168 w 12088748"/>
                  <a:gd name="connsiteY128" fmla="*/ 7539038 h 13444287"/>
                  <a:gd name="connsiteX129" fmla="*/ 7723013 w 12088748"/>
                  <a:gd name="connsiteY129" fmla="*/ 7303295 h 13444287"/>
                  <a:gd name="connsiteX130" fmla="*/ 7725394 w 12088748"/>
                  <a:gd name="connsiteY130" fmla="*/ 7167564 h 13444287"/>
                  <a:gd name="connsiteX131" fmla="*/ 7630144 w 12088748"/>
                  <a:gd name="connsiteY131" fmla="*/ 7138989 h 13444287"/>
                  <a:gd name="connsiteX132" fmla="*/ 7694437 w 12088748"/>
                  <a:gd name="connsiteY132" fmla="*/ 6972300 h 13444287"/>
                  <a:gd name="connsiteX133" fmla="*/ 8392144 w 12088748"/>
                  <a:gd name="connsiteY133" fmla="*/ 6586539 h 13444287"/>
                  <a:gd name="connsiteX134" fmla="*/ 8720757 w 12088748"/>
                  <a:gd name="connsiteY134" fmla="*/ 6524626 h 13444287"/>
                  <a:gd name="connsiteX135" fmla="*/ 8739807 w 12088748"/>
                  <a:gd name="connsiteY135" fmla="*/ 6629401 h 13444287"/>
                  <a:gd name="connsiteX136" fmla="*/ 8813626 w 12088748"/>
                  <a:gd name="connsiteY136" fmla="*/ 6634164 h 13444287"/>
                  <a:gd name="connsiteX137" fmla="*/ 8789812 w 12088748"/>
                  <a:gd name="connsiteY137" fmla="*/ 6481762 h 13444287"/>
                  <a:gd name="connsiteX138" fmla="*/ 9332737 w 12088748"/>
                  <a:gd name="connsiteY138" fmla="*/ 6477000 h 13444287"/>
                  <a:gd name="connsiteX139" fmla="*/ 9520856 w 12088748"/>
                  <a:gd name="connsiteY139" fmla="*/ 6426993 h 13444287"/>
                  <a:gd name="connsiteX140" fmla="*/ 9647062 w 12088748"/>
                  <a:gd name="connsiteY140" fmla="*/ 6231731 h 13444287"/>
                  <a:gd name="connsiteX141" fmla="*/ 9923287 w 12088748"/>
                  <a:gd name="connsiteY141" fmla="*/ 6267450 h 13444287"/>
                  <a:gd name="connsiteX142" fmla="*/ 9887569 w 12088748"/>
                  <a:gd name="connsiteY142" fmla="*/ 6353176 h 13444287"/>
                  <a:gd name="connsiteX143" fmla="*/ 9744694 w 12088748"/>
                  <a:gd name="connsiteY143" fmla="*/ 6367464 h 13444287"/>
                  <a:gd name="connsiteX144" fmla="*/ 9813749 w 12088748"/>
                  <a:gd name="connsiteY144" fmla="*/ 6422231 h 13444287"/>
                  <a:gd name="connsiteX145" fmla="*/ 9682782 w 12088748"/>
                  <a:gd name="connsiteY145" fmla="*/ 6450807 h 13444287"/>
                  <a:gd name="connsiteX146" fmla="*/ 9556576 w 12088748"/>
                  <a:gd name="connsiteY146" fmla="*/ 6441282 h 13444287"/>
                  <a:gd name="connsiteX147" fmla="*/ 9470850 w 12088748"/>
                  <a:gd name="connsiteY147" fmla="*/ 6477000 h 13444287"/>
                  <a:gd name="connsiteX148" fmla="*/ 9439894 w 12088748"/>
                  <a:gd name="connsiteY148" fmla="*/ 6781801 h 13444287"/>
                  <a:gd name="connsiteX149" fmla="*/ 9601819 w 12088748"/>
                  <a:gd name="connsiteY149" fmla="*/ 6815138 h 13444287"/>
                  <a:gd name="connsiteX150" fmla="*/ 9808987 w 12088748"/>
                  <a:gd name="connsiteY150" fmla="*/ 6629400 h 13444287"/>
                  <a:gd name="connsiteX151" fmla="*/ 9847088 w 12088748"/>
                  <a:gd name="connsiteY151" fmla="*/ 6727032 h 13444287"/>
                  <a:gd name="connsiteX152" fmla="*/ 9994726 w 12088748"/>
                  <a:gd name="connsiteY152" fmla="*/ 6650832 h 13444287"/>
                  <a:gd name="connsiteX153" fmla="*/ 9894713 w 12088748"/>
                  <a:gd name="connsiteY153" fmla="*/ 6888958 h 13444287"/>
                  <a:gd name="connsiteX154" fmla="*/ 10037588 w 12088748"/>
                  <a:gd name="connsiteY154" fmla="*/ 6831807 h 13444287"/>
                  <a:gd name="connsiteX155" fmla="*/ 10004251 w 12088748"/>
                  <a:gd name="connsiteY155" fmla="*/ 6919914 h 13444287"/>
                  <a:gd name="connsiteX156" fmla="*/ 10235232 w 12088748"/>
                  <a:gd name="connsiteY156" fmla="*/ 6917532 h 13444287"/>
                  <a:gd name="connsiteX157" fmla="*/ 10075687 w 12088748"/>
                  <a:gd name="connsiteY157" fmla="*/ 6972300 h 13444287"/>
                  <a:gd name="connsiteX158" fmla="*/ 9966151 w 12088748"/>
                  <a:gd name="connsiteY158" fmla="*/ 7029451 h 13444287"/>
                  <a:gd name="connsiteX159" fmla="*/ 9847088 w 12088748"/>
                  <a:gd name="connsiteY159" fmla="*/ 7143751 h 13444287"/>
                  <a:gd name="connsiteX160" fmla="*/ 9882806 w 12088748"/>
                  <a:gd name="connsiteY160" fmla="*/ 7203281 h 13444287"/>
                  <a:gd name="connsiteX161" fmla="*/ 9925669 w 12088748"/>
                  <a:gd name="connsiteY161" fmla="*/ 7253289 h 13444287"/>
                  <a:gd name="connsiteX162" fmla="*/ 10004251 w 12088748"/>
                  <a:gd name="connsiteY162" fmla="*/ 7219951 h 13444287"/>
                  <a:gd name="connsiteX163" fmla="*/ 10016156 w 12088748"/>
                  <a:gd name="connsiteY163" fmla="*/ 7281862 h 13444287"/>
                  <a:gd name="connsiteX164" fmla="*/ 10130457 w 12088748"/>
                  <a:gd name="connsiteY164" fmla="*/ 7143751 h 13444287"/>
                  <a:gd name="connsiteX165" fmla="*/ 10166176 w 12088748"/>
                  <a:gd name="connsiteY165" fmla="*/ 7289007 h 13444287"/>
                  <a:gd name="connsiteX166" fmla="*/ 10261426 w 12088748"/>
                  <a:gd name="connsiteY166" fmla="*/ 7172326 h 13444287"/>
                  <a:gd name="connsiteX167" fmla="*/ 10287619 w 12088748"/>
                  <a:gd name="connsiteY167" fmla="*/ 7334250 h 13444287"/>
                  <a:gd name="connsiteX168" fmla="*/ 10361437 w 12088748"/>
                  <a:gd name="connsiteY168" fmla="*/ 7410450 h 13444287"/>
                  <a:gd name="connsiteX169" fmla="*/ 10151887 w 12088748"/>
                  <a:gd name="connsiteY169" fmla="*/ 7524750 h 13444287"/>
                  <a:gd name="connsiteX170" fmla="*/ 10304288 w 12088748"/>
                  <a:gd name="connsiteY170" fmla="*/ 7674770 h 13444287"/>
                  <a:gd name="connsiteX171" fmla="*/ 10335244 w 12088748"/>
                  <a:gd name="connsiteY171" fmla="*/ 7577139 h 13444287"/>
                  <a:gd name="connsiteX172" fmla="*/ 10406680 w 12088748"/>
                  <a:gd name="connsiteY172" fmla="*/ 7665244 h 13444287"/>
                  <a:gd name="connsiteX173" fmla="*/ 10528126 w 12088748"/>
                  <a:gd name="connsiteY173" fmla="*/ 7624764 h 13444287"/>
                  <a:gd name="connsiteX174" fmla="*/ 10532887 w 12088748"/>
                  <a:gd name="connsiteY174" fmla="*/ 7710488 h 13444287"/>
                  <a:gd name="connsiteX175" fmla="*/ 10530506 w 12088748"/>
                  <a:gd name="connsiteY175" fmla="*/ 7808118 h 13444287"/>
                  <a:gd name="connsiteX176" fmla="*/ 10640043 w 12088748"/>
                  <a:gd name="connsiteY176" fmla="*/ 7770019 h 13444287"/>
                  <a:gd name="connsiteX177" fmla="*/ 10680526 w 12088748"/>
                  <a:gd name="connsiteY177" fmla="*/ 8008145 h 13444287"/>
                  <a:gd name="connsiteX178" fmla="*/ 10818637 w 12088748"/>
                  <a:gd name="connsiteY178" fmla="*/ 8039100 h 13444287"/>
                  <a:gd name="connsiteX179" fmla="*/ 10832925 w 12088748"/>
                  <a:gd name="connsiteY179" fmla="*/ 7748588 h 13444287"/>
                  <a:gd name="connsiteX180" fmla="*/ 10923413 w 12088748"/>
                  <a:gd name="connsiteY180" fmla="*/ 7724776 h 13444287"/>
                  <a:gd name="connsiteX181" fmla="*/ 10992469 w 12088748"/>
                  <a:gd name="connsiteY181" fmla="*/ 7553325 h 13444287"/>
                  <a:gd name="connsiteX182" fmla="*/ 10954369 w 12088748"/>
                  <a:gd name="connsiteY182" fmla="*/ 7424739 h 13444287"/>
                  <a:gd name="connsiteX183" fmla="*/ 10859119 w 12088748"/>
                  <a:gd name="connsiteY183" fmla="*/ 7412831 h 13444287"/>
                  <a:gd name="connsiteX184" fmla="*/ 10906743 w 12088748"/>
                  <a:gd name="connsiteY184" fmla="*/ 7293769 h 13444287"/>
                  <a:gd name="connsiteX185" fmla="*/ 10801969 w 12088748"/>
                  <a:gd name="connsiteY185" fmla="*/ 7222332 h 13444287"/>
                  <a:gd name="connsiteX186" fmla="*/ 10761487 w 12088748"/>
                  <a:gd name="connsiteY186" fmla="*/ 6991350 h 13444287"/>
                  <a:gd name="connsiteX187" fmla="*/ 10443987 w 12088748"/>
                  <a:gd name="connsiteY187" fmla="*/ 6953250 h 13444287"/>
                  <a:gd name="connsiteX188" fmla="*/ 10513838 w 12088748"/>
                  <a:gd name="connsiteY188" fmla="*/ 6848476 h 13444287"/>
                  <a:gd name="connsiteX189" fmla="*/ 10637663 w 12088748"/>
                  <a:gd name="connsiteY189" fmla="*/ 6829426 h 13444287"/>
                  <a:gd name="connsiteX190" fmla="*/ 10647187 w 12088748"/>
                  <a:gd name="connsiteY190" fmla="*/ 6743700 h 13444287"/>
                  <a:gd name="connsiteX191" fmla="*/ 10859912 w 12088748"/>
                  <a:gd name="connsiteY191" fmla="*/ 6832600 h 13444287"/>
                  <a:gd name="connsiteX192" fmla="*/ 10875787 w 12088748"/>
                  <a:gd name="connsiteY192" fmla="*/ 6610350 h 13444287"/>
                  <a:gd name="connsiteX193" fmla="*/ 10666237 w 12088748"/>
                  <a:gd name="connsiteY193" fmla="*/ 6705600 h 13444287"/>
                  <a:gd name="connsiteX194" fmla="*/ 10590037 w 12088748"/>
                  <a:gd name="connsiteY194" fmla="*/ 6477000 h 13444287"/>
                  <a:gd name="connsiteX195" fmla="*/ 10361437 w 12088748"/>
                  <a:gd name="connsiteY195" fmla="*/ 6686550 h 13444287"/>
                  <a:gd name="connsiteX196" fmla="*/ 10374138 w 12088748"/>
                  <a:gd name="connsiteY196" fmla="*/ 6521451 h 13444287"/>
                  <a:gd name="connsiteX197" fmla="*/ 10386837 w 12088748"/>
                  <a:gd name="connsiteY197" fmla="*/ 6397625 h 13444287"/>
                  <a:gd name="connsiteX198" fmla="*/ 10331672 w 12088748"/>
                  <a:gd name="connsiteY198" fmla="*/ 6369593 h 13444287"/>
                  <a:gd name="connsiteX199" fmla="*/ 10278888 w 12088748"/>
                  <a:gd name="connsiteY199" fmla="*/ 6384926 h 13444287"/>
                  <a:gd name="connsiteX200" fmla="*/ 10158237 w 12088748"/>
                  <a:gd name="connsiteY200" fmla="*/ 6169025 h 13444287"/>
                  <a:gd name="connsiteX201" fmla="*/ 10323338 w 12088748"/>
                  <a:gd name="connsiteY201" fmla="*/ 6207126 h 13444287"/>
                  <a:gd name="connsiteX202" fmla="*/ 10564638 w 12088748"/>
                  <a:gd name="connsiteY202" fmla="*/ 6207126 h 13444287"/>
                  <a:gd name="connsiteX203" fmla="*/ 10694812 w 12088748"/>
                  <a:gd name="connsiteY203" fmla="*/ 6067425 h 13444287"/>
                  <a:gd name="connsiteX204" fmla="*/ 10593213 w 12088748"/>
                  <a:gd name="connsiteY204" fmla="*/ 5956301 h 13444287"/>
                  <a:gd name="connsiteX205" fmla="*/ 10380487 w 12088748"/>
                  <a:gd name="connsiteY205" fmla="*/ 5908675 h 13444287"/>
                  <a:gd name="connsiteX206" fmla="*/ 10561462 w 12088748"/>
                  <a:gd name="connsiteY206" fmla="*/ 5778500 h 13444287"/>
                  <a:gd name="connsiteX207" fmla="*/ 10507488 w 12088748"/>
                  <a:gd name="connsiteY207" fmla="*/ 5661026 h 13444287"/>
                  <a:gd name="connsiteX208" fmla="*/ 10561463 w 12088748"/>
                  <a:gd name="connsiteY208" fmla="*/ 5540376 h 13444287"/>
                  <a:gd name="connsiteX209" fmla="*/ 10523362 w 12088748"/>
                  <a:gd name="connsiteY209" fmla="*/ 5537200 h 13444287"/>
                  <a:gd name="connsiteX210" fmla="*/ 10488438 w 12088748"/>
                  <a:gd name="connsiteY210" fmla="*/ 5461001 h 13444287"/>
                  <a:gd name="connsiteX211" fmla="*/ 10329687 w 12088748"/>
                  <a:gd name="connsiteY211" fmla="*/ 5308600 h 13444287"/>
                  <a:gd name="connsiteX212" fmla="*/ 10599563 w 12088748"/>
                  <a:gd name="connsiteY212" fmla="*/ 5413376 h 13444287"/>
                  <a:gd name="connsiteX213" fmla="*/ 10742437 w 12088748"/>
                  <a:gd name="connsiteY213" fmla="*/ 5372100 h 13444287"/>
                  <a:gd name="connsiteX214" fmla="*/ 10717038 w 12088748"/>
                  <a:gd name="connsiteY214" fmla="*/ 5619751 h 13444287"/>
                  <a:gd name="connsiteX215" fmla="*/ 10894837 w 12088748"/>
                  <a:gd name="connsiteY215" fmla="*/ 5657850 h 13444287"/>
                  <a:gd name="connsiteX216" fmla="*/ 10951988 w 12088748"/>
                  <a:gd name="connsiteY216" fmla="*/ 5483226 h 13444287"/>
                  <a:gd name="connsiteX217" fmla="*/ 10993262 w 12088748"/>
                  <a:gd name="connsiteY217" fmla="*/ 5254625 h 13444287"/>
                  <a:gd name="connsiteX218" fmla="*/ 10913888 w 12088748"/>
                  <a:gd name="connsiteY218" fmla="*/ 5051426 h 13444287"/>
                  <a:gd name="connsiteX219" fmla="*/ 10856737 w 12088748"/>
                  <a:gd name="connsiteY219" fmla="*/ 4953000 h 13444287"/>
                  <a:gd name="connsiteX220" fmla="*/ 10777363 w 12088748"/>
                  <a:gd name="connsiteY220" fmla="*/ 5070476 h 13444287"/>
                  <a:gd name="connsiteX221" fmla="*/ 10707513 w 12088748"/>
                  <a:gd name="connsiteY221" fmla="*/ 5029201 h 13444287"/>
                  <a:gd name="connsiteX222" fmla="*/ 10675763 w 12088748"/>
                  <a:gd name="connsiteY222" fmla="*/ 5149851 h 13444287"/>
                  <a:gd name="connsiteX223" fmla="*/ 10574162 w 12088748"/>
                  <a:gd name="connsiteY223" fmla="*/ 5153025 h 13444287"/>
                  <a:gd name="connsiteX224" fmla="*/ 10494787 w 12088748"/>
                  <a:gd name="connsiteY224" fmla="*/ 5010150 h 13444287"/>
                  <a:gd name="connsiteX225" fmla="*/ 10456687 w 12088748"/>
                  <a:gd name="connsiteY225" fmla="*/ 4857750 h 13444287"/>
                  <a:gd name="connsiteX226" fmla="*/ 10240787 w 12088748"/>
                  <a:gd name="connsiteY226" fmla="*/ 4860925 h 13444287"/>
                  <a:gd name="connsiteX227" fmla="*/ 10266187 w 12088748"/>
                  <a:gd name="connsiteY227" fmla="*/ 5086350 h 13444287"/>
                  <a:gd name="connsiteX228" fmla="*/ 10228088 w 12088748"/>
                  <a:gd name="connsiteY228" fmla="*/ 4892676 h 13444287"/>
                  <a:gd name="connsiteX229" fmla="*/ 10183637 w 12088748"/>
                  <a:gd name="connsiteY229" fmla="*/ 4905375 h 13444287"/>
                  <a:gd name="connsiteX230" fmla="*/ 10113787 w 12088748"/>
                  <a:gd name="connsiteY230" fmla="*/ 4794250 h 13444287"/>
                  <a:gd name="connsiteX231" fmla="*/ 10018538 w 12088748"/>
                  <a:gd name="connsiteY231" fmla="*/ 4864101 h 13444287"/>
                  <a:gd name="connsiteX232" fmla="*/ 9862962 w 12088748"/>
                  <a:gd name="connsiteY232" fmla="*/ 4991100 h 13444287"/>
                  <a:gd name="connsiteX233" fmla="*/ 10228087 w 12088748"/>
                  <a:gd name="connsiteY233" fmla="*/ 4657725 h 13444287"/>
                  <a:gd name="connsiteX234" fmla="*/ 10372550 w 12088748"/>
                  <a:gd name="connsiteY234" fmla="*/ 4567239 h 13444287"/>
                  <a:gd name="connsiteX235" fmla="*/ 10590037 w 12088748"/>
                  <a:gd name="connsiteY235" fmla="*/ 4514850 h 13444287"/>
                  <a:gd name="connsiteX236" fmla="*/ 10628138 w 12088748"/>
                  <a:gd name="connsiteY236" fmla="*/ 4394201 h 13444287"/>
                  <a:gd name="connsiteX237" fmla="*/ 10799588 w 12088748"/>
                  <a:gd name="connsiteY237" fmla="*/ 4267201 h 13444287"/>
                  <a:gd name="connsiteX238" fmla="*/ 10831337 w 12088748"/>
                  <a:gd name="connsiteY238" fmla="*/ 4013200 h 13444287"/>
                  <a:gd name="connsiteX239" fmla="*/ 10599562 w 12088748"/>
                  <a:gd name="connsiteY239" fmla="*/ 3930650 h 13444287"/>
                  <a:gd name="connsiteX240" fmla="*/ 10282063 w 12088748"/>
                  <a:gd name="connsiteY240" fmla="*/ 3883026 h 13444287"/>
                  <a:gd name="connsiteX241" fmla="*/ 10151887 w 12088748"/>
                  <a:gd name="connsiteY241" fmla="*/ 3943350 h 13444287"/>
                  <a:gd name="connsiteX242" fmla="*/ 10177288 w 12088748"/>
                  <a:gd name="connsiteY242" fmla="*/ 3778251 h 13444287"/>
                  <a:gd name="connsiteX243" fmla="*/ 10126488 w 12088748"/>
                  <a:gd name="connsiteY243" fmla="*/ 3603626 h 13444287"/>
                  <a:gd name="connsiteX244" fmla="*/ 10240787 w 12088748"/>
                  <a:gd name="connsiteY244" fmla="*/ 3641725 h 13444287"/>
                  <a:gd name="connsiteX245" fmla="*/ 10361438 w 12088748"/>
                  <a:gd name="connsiteY245" fmla="*/ 3533776 h 13444287"/>
                  <a:gd name="connsiteX246" fmla="*/ 10551938 w 12088748"/>
                  <a:gd name="connsiteY246" fmla="*/ 3594101 h 13444287"/>
                  <a:gd name="connsiteX247" fmla="*/ 10564638 w 12088748"/>
                  <a:gd name="connsiteY247" fmla="*/ 3409951 h 13444287"/>
                  <a:gd name="connsiteX248" fmla="*/ 10704337 w 12088748"/>
                  <a:gd name="connsiteY248" fmla="*/ 3448050 h 13444287"/>
                  <a:gd name="connsiteX249" fmla="*/ 10818637 w 12088748"/>
                  <a:gd name="connsiteY249" fmla="*/ 3143250 h 13444287"/>
                  <a:gd name="connsiteX250" fmla="*/ 10920238 w 12088748"/>
                  <a:gd name="connsiteY250" fmla="*/ 3232151 h 13444287"/>
                  <a:gd name="connsiteX251" fmla="*/ 11059937 w 12088748"/>
                  <a:gd name="connsiteY251" fmla="*/ 3216275 h 13444287"/>
                  <a:gd name="connsiteX252" fmla="*/ 11094862 w 12088748"/>
                  <a:gd name="connsiteY252" fmla="*/ 3441700 h 13444287"/>
                  <a:gd name="connsiteX253" fmla="*/ 11171063 w 12088748"/>
                  <a:gd name="connsiteY253" fmla="*/ 3184526 h 13444287"/>
                  <a:gd name="connsiteX254" fmla="*/ 11094863 w 12088748"/>
                  <a:gd name="connsiteY254" fmla="*/ 3098801 h 13444287"/>
                  <a:gd name="connsiteX255" fmla="*/ 11180587 w 12088748"/>
                  <a:gd name="connsiteY255" fmla="*/ 2844800 h 13444287"/>
                  <a:gd name="connsiteX256" fmla="*/ 10999613 w 12088748"/>
                  <a:gd name="connsiteY256" fmla="*/ 2921001 h 13444287"/>
                  <a:gd name="connsiteX257" fmla="*/ 10971037 w 12088748"/>
                  <a:gd name="connsiteY257" fmla="*/ 2851150 h 13444287"/>
                  <a:gd name="connsiteX258" fmla="*/ 10780537 w 12088748"/>
                  <a:gd name="connsiteY258" fmla="*/ 2647950 h 13444287"/>
                  <a:gd name="connsiteX259" fmla="*/ 10748788 w 12088748"/>
                  <a:gd name="connsiteY259" fmla="*/ 2463801 h 13444287"/>
                  <a:gd name="connsiteX260" fmla="*/ 10717038 w 12088748"/>
                  <a:gd name="connsiteY260" fmla="*/ 2368551 h 13444287"/>
                  <a:gd name="connsiteX261" fmla="*/ 10818637 w 12088748"/>
                  <a:gd name="connsiteY261" fmla="*/ 2266950 h 13444287"/>
                  <a:gd name="connsiteX262" fmla="*/ 11078988 w 12088748"/>
                  <a:gd name="connsiteY262" fmla="*/ 2032001 h 13444287"/>
                  <a:gd name="connsiteX263" fmla="*/ 11199637 w 12088748"/>
                  <a:gd name="connsiteY263" fmla="*/ 2051050 h 13444287"/>
                  <a:gd name="connsiteX264" fmla="*/ 11269488 w 12088748"/>
                  <a:gd name="connsiteY264" fmla="*/ 1962151 h 13444287"/>
                  <a:gd name="connsiteX265" fmla="*/ 11504437 w 12088748"/>
                  <a:gd name="connsiteY265" fmla="*/ 1854200 h 13444287"/>
                  <a:gd name="connsiteX266" fmla="*/ 11358388 w 12088748"/>
                  <a:gd name="connsiteY266" fmla="*/ 1784351 h 13444287"/>
                  <a:gd name="connsiteX267" fmla="*/ 11275837 w 12088748"/>
                  <a:gd name="connsiteY267" fmla="*/ 1638300 h 13444287"/>
                  <a:gd name="connsiteX268" fmla="*/ 11377437 w 12088748"/>
                  <a:gd name="connsiteY268" fmla="*/ 1212850 h 13444287"/>
                  <a:gd name="connsiteX269" fmla="*/ 11256787 w 12088748"/>
                  <a:gd name="connsiteY269" fmla="*/ 952500 h 13444287"/>
                  <a:gd name="connsiteX270" fmla="*/ 11478244 w 12088748"/>
                  <a:gd name="connsiteY270" fmla="*/ 1288256 h 13444287"/>
                  <a:gd name="connsiteX271" fmla="*/ 11562778 w 12088748"/>
                  <a:gd name="connsiteY271" fmla="*/ 1202281 h 13444287"/>
                  <a:gd name="connsiteX272" fmla="*/ 11655250 w 12088748"/>
                  <a:gd name="connsiteY272" fmla="*/ 1089025 h 13444287"/>
                  <a:gd name="connsiteX273" fmla="*/ 11891787 w 12088748"/>
                  <a:gd name="connsiteY273" fmla="*/ 1409700 h 13444287"/>
                  <a:gd name="connsiteX274" fmla="*/ 11946159 w 12088748"/>
                  <a:gd name="connsiteY274" fmla="*/ 1492793 h 13444287"/>
                  <a:gd name="connsiteX275" fmla="*/ 12088637 w 12088748"/>
                  <a:gd name="connsiteY275" fmla="*/ 1511301 h 13444287"/>
                  <a:gd name="connsiteX276" fmla="*/ 11923537 w 12088748"/>
                  <a:gd name="connsiteY276" fmla="*/ 1066801 h 13444287"/>
                  <a:gd name="connsiteX277" fmla="*/ 11910837 w 12088748"/>
                  <a:gd name="connsiteY277" fmla="*/ 850900 h 13444287"/>
                  <a:gd name="connsiteX278" fmla="*/ 11777487 w 12088748"/>
                  <a:gd name="connsiteY278" fmla="*/ 654050 h 13444287"/>
                  <a:gd name="connsiteX279" fmla="*/ 11752087 w 12088748"/>
                  <a:gd name="connsiteY279" fmla="*/ 381000 h 13444287"/>
                  <a:gd name="connsiteX280" fmla="*/ 11294887 w 12088748"/>
                  <a:gd name="connsiteY280" fmla="*/ 101601 h 13444287"/>
                  <a:gd name="connsiteX281" fmla="*/ 11180587 w 12088748"/>
                  <a:gd name="connsiteY281" fmla="*/ 0 h 13444287"/>
                  <a:gd name="connsiteX282" fmla="*/ 10434065 w 12088748"/>
                  <a:gd name="connsiteY282"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321022 w 12088748"/>
                  <a:gd name="connsiteY4" fmla="*/ 9681912 h 13444287"/>
                  <a:gd name="connsiteX5" fmla="*/ 1254347 w 12088748"/>
                  <a:gd name="connsiteY5" fmla="*/ 10084343 h 13444287"/>
                  <a:gd name="connsiteX6" fmla="*/ 1179337 w 12088748"/>
                  <a:gd name="connsiteY6" fmla="*/ 10248900 h 13444287"/>
                  <a:gd name="connsiteX7" fmla="*/ 932878 w 12088748"/>
                  <a:gd name="connsiteY7" fmla="*/ 10286750 h 13444287"/>
                  <a:gd name="connsiteX8" fmla="*/ 817387 w 12088748"/>
                  <a:gd name="connsiteY8" fmla="*/ 10401300 h 13444287"/>
                  <a:gd name="connsiteX9" fmla="*/ 678084 w 12088748"/>
                  <a:gd name="connsiteY9" fmla="*/ 10412956 h 13444287"/>
                  <a:gd name="connsiteX10" fmla="*/ 585215 w 12088748"/>
                  <a:gd name="connsiteY10" fmla="*/ 10477250 h 13444287"/>
                  <a:gd name="connsiteX11" fmla="*/ 497109 w 12088748"/>
                  <a:gd name="connsiteY11" fmla="*/ 10436768 h 13444287"/>
                  <a:gd name="connsiteX12" fmla="*/ 399478 w 12088748"/>
                  <a:gd name="connsiteY12" fmla="*/ 10443912 h 13444287"/>
                  <a:gd name="connsiteX13" fmla="*/ 301847 w 12088748"/>
                  <a:gd name="connsiteY13" fmla="*/ 10415337 h 13444287"/>
                  <a:gd name="connsiteX14" fmla="*/ 238743 w 12088748"/>
                  <a:gd name="connsiteY14" fmla="*/ 10467975 h 13444287"/>
                  <a:gd name="connsiteX15" fmla="*/ 17287 w 12088748"/>
                  <a:gd name="connsiteY15" fmla="*/ 10363200 h 13444287"/>
                  <a:gd name="connsiteX16" fmla="*/ 78009 w 12088748"/>
                  <a:gd name="connsiteY16" fmla="*/ 10541543 h 13444287"/>
                  <a:gd name="connsiteX17" fmla="*/ 11334 w 12088748"/>
                  <a:gd name="connsiteY17" fmla="*/ 10720137 h 13444287"/>
                  <a:gd name="connsiteX18" fmla="*/ 112537 w 12088748"/>
                  <a:gd name="connsiteY18" fmla="*/ 10989469 h 13444287"/>
                  <a:gd name="connsiteX19" fmla="*/ 8953 w 12088748"/>
                  <a:gd name="connsiteY19" fmla="*/ 11167812 h 13444287"/>
                  <a:gd name="connsiteX20" fmla="*/ 17287 w 12088748"/>
                  <a:gd name="connsiteY20" fmla="*/ 11353800 h 13444287"/>
                  <a:gd name="connsiteX21" fmla="*/ 158972 w 12088748"/>
                  <a:gd name="connsiteY21" fmla="*/ 11403556 h 13444287"/>
                  <a:gd name="connsiteX22" fmla="*/ 455437 w 12088748"/>
                  <a:gd name="connsiteY22" fmla="*/ 11430000 h 13444287"/>
                  <a:gd name="connsiteX23" fmla="*/ 623315 w 12088748"/>
                  <a:gd name="connsiteY23" fmla="*/ 11477375 h 13444287"/>
                  <a:gd name="connsiteX24" fmla="*/ 737615 w 12088748"/>
                  <a:gd name="connsiteY24" fmla="*/ 11422606 h 13444287"/>
                  <a:gd name="connsiteX25" fmla="*/ 912637 w 12088748"/>
                  <a:gd name="connsiteY25" fmla="*/ 11468100 h 13444287"/>
                  <a:gd name="connsiteX26" fmla="*/ 1078134 w 12088748"/>
                  <a:gd name="connsiteY26" fmla="*/ 11346406 h 13444287"/>
                  <a:gd name="connsiteX27" fmla="*/ 1155524 w 12088748"/>
                  <a:gd name="connsiteY27" fmla="*/ 11403807 h 13444287"/>
                  <a:gd name="connsiteX28" fmla="*/ 1294828 w 12088748"/>
                  <a:gd name="connsiteY28" fmla="*/ 11429750 h 13444287"/>
                  <a:gd name="connsiteX29" fmla="*/ 1466278 w 12088748"/>
                  <a:gd name="connsiteY29" fmla="*/ 11441656 h 13444287"/>
                  <a:gd name="connsiteX30" fmla="*/ 1552003 w 12088748"/>
                  <a:gd name="connsiteY30" fmla="*/ 11505950 h 13444287"/>
                  <a:gd name="connsiteX31" fmla="*/ 1652015 w 12088748"/>
                  <a:gd name="connsiteY31" fmla="*/ 11513093 h 13444287"/>
                  <a:gd name="connsiteX32" fmla="*/ 1731787 w 12088748"/>
                  <a:gd name="connsiteY32" fmla="*/ 11525250 h 13444287"/>
                  <a:gd name="connsiteX33" fmla="*/ 1659159 w 12088748"/>
                  <a:gd name="connsiteY33" fmla="*/ 11670256 h 13444287"/>
                  <a:gd name="connsiteX34" fmla="*/ 1693687 w 12088748"/>
                  <a:gd name="connsiteY34" fmla="*/ 11925300 h 13444287"/>
                  <a:gd name="connsiteX35" fmla="*/ 1871090 w 12088748"/>
                  <a:gd name="connsiteY35" fmla="*/ 12063162 h 13444287"/>
                  <a:gd name="connsiteX36" fmla="*/ 1993724 w 12088748"/>
                  <a:gd name="connsiteY36" fmla="*/ 11989594 h 13444287"/>
                  <a:gd name="connsiteX37" fmla="*/ 2066353 w 12088748"/>
                  <a:gd name="connsiteY37" fmla="*/ 12036968 h 13444287"/>
                  <a:gd name="connsiteX38" fmla="*/ 2142553 w 12088748"/>
                  <a:gd name="connsiteY38" fmla="*/ 11967912 h 13444287"/>
                  <a:gd name="connsiteX39" fmla="*/ 2242565 w 12088748"/>
                  <a:gd name="connsiteY39" fmla="*/ 11991725 h 13444287"/>
                  <a:gd name="connsiteX40" fmla="*/ 2473547 w 12088748"/>
                  <a:gd name="connsiteY40" fmla="*/ 11941718 h 13444287"/>
                  <a:gd name="connsiteX41" fmla="*/ 2524743 w 12088748"/>
                  <a:gd name="connsiteY41" fmla="*/ 11832431 h 13444287"/>
                  <a:gd name="connsiteX42" fmla="*/ 2893837 w 12088748"/>
                  <a:gd name="connsiteY42" fmla="*/ 11963400 h 13444287"/>
                  <a:gd name="connsiteX43" fmla="*/ 2983134 w 12088748"/>
                  <a:gd name="connsiteY43" fmla="*/ 11951243 h 13444287"/>
                  <a:gd name="connsiteX44" fmla="*/ 3084337 w 12088748"/>
                  <a:gd name="connsiteY44" fmla="*/ 12115800 h 13444287"/>
                  <a:gd name="connsiteX45" fmla="*/ 3323653 w 12088748"/>
                  <a:gd name="connsiteY45" fmla="*/ 12060781 h 13444287"/>
                  <a:gd name="connsiteX46" fmla="*/ 3433190 w 12088748"/>
                  <a:gd name="connsiteY46" fmla="*/ 12129837 h 13444287"/>
                  <a:gd name="connsiteX47" fmla="*/ 3586781 w 12088748"/>
                  <a:gd name="connsiteY47" fmla="*/ 12199144 h 13444287"/>
                  <a:gd name="connsiteX48" fmla="*/ 3522487 w 12088748"/>
                  <a:gd name="connsiteY48" fmla="*/ 12320588 h 13444287"/>
                  <a:gd name="connsiteX49" fmla="*/ 3607022 w 12088748"/>
                  <a:gd name="connsiteY49" fmla="*/ 12525125 h 13444287"/>
                  <a:gd name="connsiteX50" fmla="*/ 3560587 w 12088748"/>
                  <a:gd name="connsiteY50" fmla="*/ 12706350 h 13444287"/>
                  <a:gd name="connsiteX51" fmla="*/ 3545109 w 12088748"/>
                  <a:gd name="connsiteY51" fmla="*/ 12920412 h 13444287"/>
                  <a:gd name="connsiteX52" fmla="*/ 3636787 w 12088748"/>
                  <a:gd name="connsiteY52" fmla="*/ 13144500 h 13444287"/>
                  <a:gd name="connsiteX53" fmla="*/ 3922537 w 12088748"/>
                  <a:gd name="connsiteY53" fmla="*/ 13373100 h 13444287"/>
                  <a:gd name="connsiteX54" fmla="*/ 4514278 w 12088748"/>
                  <a:gd name="connsiteY54" fmla="*/ 13444287 h 13444287"/>
                  <a:gd name="connsiteX55" fmla="*/ 4549996 w 12088748"/>
                  <a:gd name="connsiteY55" fmla="*/ 13375230 h 13444287"/>
                  <a:gd name="connsiteX56" fmla="*/ 4208287 w 12088748"/>
                  <a:gd name="connsiteY56" fmla="*/ 13087350 h 13444287"/>
                  <a:gd name="connsiteX57" fmla="*/ 4635722 w 12088748"/>
                  <a:gd name="connsiteY57" fmla="*/ 13201400 h 13444287"/>
                  <a:gd name="connsiteX58" fmla="*/ 4951237 w 12088748"/>
                  <a:gd name="connsiteY58" fmla="*/ 13201650 h 13444287"/>
                  <a:gd name="connsiteX59" fmla="*/ 5052440 w 12088748"/>
                  <a:gd name="connsiteY59" fmla="*/ 12991850 h 13444287"/>
                  <a:gd name="connsiteX60" fmla="*/ 5011959 w 12088748"/>
                  <a:gd name="connsiteY60" fmla="*/ 12918031 h 13444287"/>
                  <a:gd name="connsiteX61" fmla="*/ 5008387 w 12088748"/>
                  <a:gd name="connsiteY61" fmla="*/ 12611100 h 13444287"/>
                  <a:gd name="connsiteX62" fmla="*/ 5084587 w 12088748"/>
                  <a:gd name="connsiteY62" fmla="*/ 12496800 h 13444287"/>
                  <a:gd name="connsiteX63" fmla="*/ 5046487 w 12088748"/>
                  <a:gd name="connsiteY63" fmla="*/ 12158663 h 13444287"/>
                  <a:gd name="connsiteX64" fmla="*/ 5375100 w 12088748"/>
                  <a:gd name="connsiteY64" fmla="*/ 12030075 h 13444287"/>
                  <a:gd name="connsiteX65" fmla="*/ 5656087 w 12088748"/>
                  <a:gd name="connsiteY65" fmla="*/ 12113420 h 13444287"/>
                  <a:gd name="connsiteX66" fmla="*/ 5541787 w 12088748"/>
                  <a:gd name="connsiteY66" fmla="*/ 11182350 h 13444287"/>
                  <a:gd name="connsiteX67" fmla="*/ 5602510 w 12088748"/>
                  <a:gd name="connsiteY67" fmla="*/ 10655843 h 13444287"/>
                  <a:gd name="connsiteX68" fmla="*/ 5485827 w 12088748"/>
                  <a:gd name="connsiteY68" fmla="*/ 10596312 h 13444287"/>
                  <a:gd name="connsiteX69" fmla="*/ 5602509 w 12088748"/>
                  <a:gd name="connsiteY69" fmla="*/ 10634413 h 13444287"/>
                  <a:gd name="connsiteX70" fmla="*/ 5628703 w 12088748"/>
                  <a:gd name="connsiteY70" fmla="*/ 10093868 h 13444287"/>
                  <a:gd name="connsiteX71" fmla="*/ 5715618 w 12088748"/>
                  <a:gd name="connsiteY71" fmla="*/ 9708356 h 13444287"/>
                  <a:gd name="connsiteX72" fmla="*/ 5847778 w 12088748"/>
                  <a:gd name="connsiteY72" fmla="*/ 9341393 h 13444287"/>
                  <a:gd name="connsiteX73" fmla="*/ 5938265 w 12088748"/>
                  <a:gd name="connsiteY73" fmla="*/ 9129462 h 13444287"/>
                  <a:gd name="connsiteX74" fmla="*/ 5776340 w 12088748"/>
                  <a:gd name="connsiteY74" fmla="*/ 9262812 h 13444287"/>
                  <a:gd name="connsiteX75" fmla="*/ 5940647 w 12088748"/>
                  <a:gd name="connsiteY75" fmla="*/ 9069931 h 13444287"/>
                  <a:gd name="connsiteX76" fmla="*/ 5972794 w 12088748"/>
                  <a:gd name="connsiteY76" fmla="*/ 8889207 h 13444287"/>
                  <a:gd name="connsiteX77" fmla="*/ 5976365 w 12088748"/>
                  <a:gd name="connsiteY77" fmla="*/ 9019924 h 13444287"/>
                  <a:gd name="connsiteX78" fmla="*/ 6458567 w 12088748"/>
                  <a:gd name="connsiteY78" fmla="*/ 8134350 h 13444287"/>
                  <a:gd name="connsiteX79" fmla="*/ 6221634 w 12088748"/>
                  <a:gd name="connsiteY79" fmla="*/ 8034088 h 13444287"/>
                  <a:gd name="connsiteX80" fmla="*/ 6443090 w 12088748"/>
                  <a:gd name="connsiteY80" fmla="*/ 8043612 h 13444287"/>
                  <a:gd name="connsiteX81" fmla="*/ 6713363 w 12088748"/>
                  <a:gd name="connsiteY81" fmla="*/ 8007893 h 13444287"/>
                  <a:gd name="connsiteX82" fmla="*/ 6872907 w 12088748"/>
                  <a:gd name="connsiteY82" fmla="*/ 7965031 h 13444287"/>
                  <a:gd name="connsiteX83" fmla="*/ 6802659 w 12088748"/>
                  <a:gd name="connsiteY83" fmla="*/ 7905500 h 13444287"/>
                  <a:gd name="connsiteX84" fmla="*/ 6894339 w 12088748"/>
                  <a:gd name="connsiteY84" fmla="*/ 7779544 h 13444287"/>
                  <a:gd name="connsiteX85" fmla="*/ 6997921 w 12088748"/>
                  <a:gd name="connsiteY85" fmla="*/ 7800725 h 13444287"/>
                  <a:gd name="connsiteX86" fmla="*/ 7034832 w 12088748"/>
                  <a:gd name="connsiteY86" fmla="*/ 7726908 h 13444287"/>
                  <a:gd name="connsiteX87" fmla="*/ 6961013 w 12088748"/>
                  <a:gd name="connsiteY87" fmla="*/ 7626893 h 13444287"/>
                  <a:gd name="connsiteX88" fmla="*/ 6927676 w 12088748"/>
                  <a:gd name="connsiteY88" fmla="*/ 7529262 h 13444287"/>
                  <a:gd name="connsiteX89" fmla="*/ 6837187 w 12088748"/>
                  <a:gd name="connsiteY89" fmla="*/ 7524750 h 13444287"/>
                  <a:gd name="connsiteX90" fmla="*/ 6763369 w 12088748"/>
                  <a:gd name="connsiteY90" fmla="*/ 7607843 h 13444287"/>
                  <a:gd name="connsiteX91" fmla="*/ 6627637 w 12088748"/>
                  <a:gd name="connsiteY91" fmla="*/ 7620000 h 13444287"/>
                  <a:gd name="connsiteX92" fmla="*/ 6687169 w 12088748"/>
                  <a:gd name="connsiteY92" fmla="*/ 7550693 h 13444287"/>
                  <a:gd name="connsiteX93" fmla="*/ 6699076 w 12088748"/>
                  <a:gd name="connsiteY93" fmla="*/ 7462587 h 13444287"/>
                  <a:gd name="connsiteX94" fmla="*/ 6720506 w 12088748"/>
                  <a:gd name="connsiteY94" fmla="*/ 7400674 h 13444287"/>
                  <a:gd name="connsiteX95" fmla="*/ 6684787 w 12088748"/>
                  <a:gd name="connsiteY95" fmla="*/ 7334250 h 13444287"/>
                  <a:gd name="connsiteX96" fmla="*/ 6620494 w 12088748"/>
                  <a:gd name="connsiteY96" fmla="*/ 7364956 h 13444287"/>
                  <a:gd name="connsiteX97" fmla="*/ 6618112 w 12088748"/>
                  <a:gd name="connsiteY97" fmla="*/ 7284244 h 13444287"/>
                  <a:gd name="connsiteX98" fmla="*/ 6837188 w 12088748"/>
                  <a:gd name="connsiteY98" fmla="*/ 7176837 h 13444287"/>
                  <a:gd name="connsiteX99" fmla="*/ 6801469 w 12088748"/>
                  <a:gd name="connsiteY99" fmla="*/ 7022056 h 13444287"/>
                  <a:gd name="connsiteX100" fmla="*/ 6877669 w 12088748"/>
                  <a:gd name="connsiteY100" fmla="*/ 7005387 h 13444287"/>
                  <a:gd name="connsiteX101" fmla="*/ 6856237 w 12088748"/>
                  <a:gd name="connsiteY101" fmla="*/ 6915150 h 13444287"/>
                  <a:gd name="connsiteX102" fmla="*/ 6961013 w 12088748"/>
                  <a:gd name="connsiteY102" fmla="*/ 6917281 h 13444287"/>
                  <a:gd name="connsiteX103" fmla="*/ 7003876 w 12088748"/>
                  <a:gd name="connsiteY103" fmla="*/ 6836318 h 13444287"/>
                  <a:gd name="connsiteX104" fmla="*/ 7106269 w 12088748"/>
                  <a:gd name="connsiteY104" fmla="*/ 6869656 h 13444287"/>
                  <a:gd name="connsiteX105" fmla="*/ 7180088 w 12088748"/>
                  <a:gd name="connsiteY105" fmla="*/ 6972050 h 13444287"/>
                  <a:gd name="connsiteX106" fmla="*/ 7246763 w 12088748"/>
                  <a:gd name="connsiteY106" fmla="*/ 6912518 h 13444287"/>
                  <a:gd name="connsiteX107" fmla="*/ 7187232 w 12088748"/>
                  <a:gd name="connsiteY107" fmla="*/ 6776787 h 13444287"/>
                  <a:gd name="connsiteX108" fmla="*/ 7244381 w 12088748"/>
                  <a:gd name="connsiteY108" fmla="*/ 6829424 h 13444287"/>
                  <a:gd name="connsiteX109" fmla="*/ 7361063 w 12088748"/>
                  <a:gd name="connsiteY109" fmla="*/ 6867275 h 13444287"/>
                  <a:gd name="connsiteX110" fmla="*/ 7434882 w 12088748"/>
                  <a:gd name="connsiteY110" fmla="*/ 6938964 h 13444287"/>
                  <a:gd name="connsiteX111" fmla="*/ 7403926 w 12088748"/>
                  <a:gd name="connsiteY111" fmla="*/ 7077076 h 13444287"/>
                  <a:gd name="connsiteX112" fmla="*/ 7475363 w 12088748"/>
                  <a:gd name="connsiteY112" fmla="*/ 7041357 h 13444287"/>
                  <a:gd name="connsiteX113" fmla="*/ 7465837 w 12088748"/>
                  <a:gd name="connsiteY113" fmla="*/ 7010400 h 13444287"/>
                  <a:gd name="connsiteX114" fmla="*/ 7542038 w 12088748"/>
                  <a:gd name="connsiteY114" fmla="*/ 7096126 h 13444287"/>
                  <a:gd name="connsiteX115" fmla="*/ 7477744 w 12088748"/>
                  <a:gd name="connsiteY115" fmla="*/ 7177089 h 13444287"/>
                  <a:gd name="connsiteX116" fmla="*/ 7542037 w 12088748"/>
                  <a:gd name="connsiteY116" fmla="*/ 7258050 h 13444287"/>
                  <a:gd name="connsiteX117" fmla="*/ 7468219 w 12088748"/>
                  <a:gd name="connsiteY117" fmla="*/ 7277101 h 13444287"/>
                  <a:gd name="connsiteX118" fmla="*/ 7375351 w 12088748"/>
                  <a:gd name="connsiteY118" fmla="*/ 7229476 h 13444287"/>
                  <a:gd name="connsiteX119" fmla="*/ 7327726 w 12088748"/>
                  <a:gd name="connsiteY119" fmla="*/ 7339014 h 13444287"/>
                  <a:gd name="connsiteX120" fmla="*/ 7403926 w 12088748"/>
                  <a:gd name="connsiteY120" fmla="*/ 7358064 h 13444287"/>
                  <a:gd name="connsiteX121" fmla="*/ 7458694 w 12088748"/>
                  <a:gd name="connsiteY121" fmla="*/ 7417595 h 13444287"/>
                  <a:gd name="connsiteX122" fmla="*/ 7484888 w 12088748"/>
                  <a:gd name="connsiteY122" fmla="*/ 7448300 h 13444287"/>
                  <a:gd name="connsiteX123" fmla="*/ 7505128 w 12088748"/>
                  <a:gd name="connsiteY123" fmla="*/ 7400673 h 13444287"/>
                  <a:gd name="connsiteX124" fmla="*/ 7563469 w 12088748"/>
                  <a:gd name="connsiteY124" fmla="*/ 7462839 h 13444287"/>
                  <a:gd name="connsiteX125" fmla="*/ 7656338 w 12088748"/>
                  <a:gd name="connsiteY125" fmla="*/ 7548564 h 13444287"/>
                  <a:gd name="connsiteX126" fmla="*/ 7656338 w 12088748"/>
                  <a:gd name="connsiteY126" fmla="*/ 7443789 h 13444287"/>
                  <a:gd name="connsiteX127" fmla="*/ 7830168 w 12088748"/>
                  <a:gd name="connsiteY127" fmla="*/ 7539038 h 13444287"/>
                  <a:gd name="connsiteX128" fmla="*/ 7723013 w 12088748"/>
                  <a:gd name="connsiteY128" fmla="*/ 7303295 h 13444287"/>
                  <a:gd name="connsiteX129" fmla="*/ 7725394 w 12088748"/>
                  <a:gd name="connsiteY129" fmla="*/ 7167564 h 13444287"/>
                  <a:gd name="connsiteX130" fmla="*/ 7630144 w 12088748"/>
                  <a:gd name="connsiteY130" fmla="*/ 7138989 h 13444287"/>
                  <a:gd name="connsiteX131" fmla="*/ 7694437 w 12088748"/>
                  <a:gd name="connsiteY131" fmla="*/ 6972300 h 13444287"/>
                  <a:gd name="connsiteX132" fmla="*/ 8392144 w 12088748"/>
                  <a:gd name="connsiteY132" fmla="*/ 6586539 h 13444287"/>
                  <a:gd name="connsiteX133" fmla="*/ 8720757 w 12088748"/>
                  <a:gd name="connsiteY133" fmla="*/ 6524626 h 13444287"/>
                  <a:gd name="connsiteX134" fmla="*/ 8739807 w 12088748"/>
                  <a:gd name="connsiteY134" fmla="*/ 6629401 h 13444287"/>
                  <a:gd name="connsiteX135" fmla="*/ 8813626 w 12088748"/>
                  <a:gd name="connsiteY135" fmla="*/ 6634164 h 13444287"/>
                  <a:gd name="connsiteX136" fmla="*/ 8789812 w 12088748"/>
                  <a:gd name="connsiteY136" fmla="*/ 6481762 h 13444287"/>
                  <a:gd name="connsiteX137" fmla="*/ 9332737 w 12088748"/>
                  <a:gd name="connsiteY137" fmla="*/ 6477000 h 13444287"/>
                  <a:gd name="connsiteX138" fmla="*/ 9520856 w 12088748"/>
                  <a:gd name="connsiteY138" fmla="*/ 6426993 h 13444287"/>
                  <a:gd name="connsiteX139" fmla="*/ 9647062 w 12088748"/>
                  <a:gd name="connsiteY139" fmla="*/ 6231731 h 13444287"/>
                  <a:gd name="connsiteX140" fmla="*/ 9923287 w 12088748"/>
                  <a:gd name="connsiteY140" fmla="*/ 6267450 h 13444287"/>
                  <a:gd name="connsiteX141" fmla="*/ 9887569 w 12088748"/>
                  <a:gd name="connsiteY141" fmla="*/ 6353176 h 13444287"/>
                  <a:gd name="connsiteX142" fmla="*/ 9744694 w 12088748"/>
                  <a:gd name="connsiteY142" fmla="*/ 6367464 h 13444287"/>
                  <a:gd name="connsiteX143" fmla="*/ 9813749 w 12088748"/>
                  <a:gd name="connsiteY143" fmla="*/ 6422231 h 13444287"/>
                  <a:gd name="connsiteX144" fmla="*/ 9682782 w 12088748"/>
                  <a:gd name="connsiteY144" fmla="*/ 6450807 h 13444287"/>
                  <a:gd name="connsiteX145" fmla="*/ 9556576 w 12088748"/>
                  <a:gd name="connsiteY145" fmla="*/ 6441282 h 13444287"/>
                  <a:gd name="connsiteX146" fmla="*/ 9470850 w 12088748"/>
                  <a:gd name="connsiteY146" fmla="*/ 6477000 h 13444287"/>
                  <a:gd name="connsiteX147" fmla="*/ 9439894 w 12088748"/>
                  <a:gd name="connsiteY147" fmla="*/ 6781801 h 13444287"/>
                  <a:gd name="connsiteX148" fmla="*/ 9601819 w 12088748"/>
                  <a:gd name="connsiteY148" fmla="*/ 6815138 h 13444287"/>
                  <a:gd name="connsiteX149" fmla="*/ 9808987 w 12088748"/>
                  <a:gd name="connsiteY149" fmla="*/ 6629400 h 13444287"/>
                  <a:gd name="connsiteX150" fmla="*/ 9847088 w 12088748"/>
                  <a:gd name="connsiteY150" fmla="*/ 6727032 h 13444287"/>
                  <a:gd name="connsiteX151" fmla="*/ 9994726 w 12088748"/>
                  <a:gd name="connsiteY151" fmla="*/ 6650832 h 13444287"/>
                  <a:gd name="connsiteX152" fmla="*/ 9894713 w 12088748"/>
                  <a:gd name="connsiteY152" fmla="*/ 6888958 h 13444287"/>
                  <a:gd name="connsiteX153" fmla="*/ 10037588 w 12088748"/>
                  <a:gd name="connsiteY153" fmla="*/ 6831807 h 13444287"/>
                  <a:gd name="connsiteX154" fmla="*/ 10004251 w 12088748"/>
                  <a:gd name="connsiteY154" fmla="*/ 6919914 h 13444287"/>
                  <a:gd name="connsiteX155" fmla="*/ 10235232 w 12088748"/>
                  <a:gd name="connsiteY155" fmla="*/ 6917532 h 13444287"/>
                  <a:gd name="connsiteX156" fmla="*/ 10075687 w 12088748"/>
                  <a:gd name="connsiteY156" fmla="*/ 6972300 h 13444287"/>
                  <a:gd name="connsiteX157" fmla="*/ 9966151 w 12088748"/>
                  <a:gd name="connsiteY157" fmla="*/ 7029451 h 13444287"/>
                  <a:gd name="connsiteX158" fmla="*/ 9847088 w 12088748"/>
                  <a:gd name="connsiteY158" fmla="*/ 7143751 h 13444287"/>
                  <a:gd name="connsiteX159" fmla="*/ 9882806 w 12088748"/>
                  <a:gd name="connsiteY159" fmla="*/ 7203281 h 13444287"/>
                  <a:gd name="connsiteX160" fmla="*/ 9925669 w 12088748"/>
                  <a:gd name="connsiteY160" fmla="*/ 7253289 h 13444287"/>
                  <a:gd name="connsiteX161" fmla="*/ 10004251 w 12088748"/>
                  <a:gd name="connsiteY161" fmla="*/ 7219951 h 13444287"/>
                  <a:gd name="connsiteX162" fmla="*/ 10016156 w 12088748"/>
                  <a:gd name="connsiteY162" fmla="*/ 7281862 h 13444287"/>
                  <a:gd name="connsiteX163" fmla="*/ 10130457 w 12088748"/>
                  <a:gd name="connsiteY163" fmla="*/ 7143751 h 13444287"/>
                  <a:gd name="connsiteX164" fmla="*/ 10166176 w 12088748"/>
                  <a:gd name="connsiteY164" fmla="*/ 7289007 h 13444287"/>
                  <a:gd name="connsiteX165" fmla="*/ 10261426 w 12088748"/>
                  <a:gd name="connsiteY165" fmla="*/ 7172326 h 13444287"/>
                  <a:gd name="connsiteX166" fmla="*/ 10287619 w 12088748"/>
                  <a:gd name="connsiteY166" fmla="*/ 7334250 h 13444287"/>
                  <a:gd name="connsiteX167" fmla="*/ 10361437 w 12088748"/>
                  <a:gd name="connsiteY167" fmla="*/ 7410450 h 13444287"/>
                  <a:gd name="connsiteX168" fmla="*/ 10151887 w 12088748"/>
                  <a:gd name="connsiteY168" fmla="*/ 7524750 h 13444287"/>
                  <a:gd name="connsiteX169" fmla="*/ 10304288 w 12088748"/>
                  <a:gd name="connsiteY169" fmla="*/ 7674770 h 13444287"/>
                  <a:gd name="connsiteX170" fmla="*/ 10335244 w 12088748"/>
                  <a:gd name="connsiteY170" fmla="*/ 7577139 h 13444287"/>
                  <a:gd name="connsiteX171" fmla="*/ 10406680 w 12088748"/>
                  <a:gd name="connsiteY171" fmla="*/ 7665244 h 13444287"/>
                  <a:gd name="connsiteX172" fmla="*/ 10528126 w 12088748"/>
                  <a:gd name="connsiteY172" fmla="*/ 7624764 h 13444287"/>
                  <a:gd name="connsiteX173" fmla="*/ 10532887 w 12088748"/>
                  <a:gd name="connsiteY173" fmla="*/ 7710488 h 13444287"/>
                  <a:gd name="connsiteX174" fmla="*/ 10530506 w 12088748"/>
                  <a:gd name="connsiteY174" fmla="*/ 7808118 h 13444287"/>
                  <a:gd name="connsiteX175" fmla="*/ 10640043 w 12088748"/>
                  <a:gd name="connsiteY175" fmla="*/ 7770019 h 13444287"/>
                  <a:gd name="connsiteX176" fmla="*/ 10680526 w 12088748"/>
                  <a:gd name="connsiteY176" fmla="*/ 8008145 h 13444287"/>
                  <a:gd name="connsiteX177" fmla="*/ 10818637 w 12088748"/>
                  <a:gd name="connsiteY177" fmla="*/ 8039100 h 13444287"/>
                  <a:gd name="connsiteX178" fmla="*/ 10832925 w 12088748"/>
                  <a:gd name="connsiteY178" fmla="*/ 7748588 h 13444287"/>
                  <a:gd name="connsiteX179" fmla="*/ 10923413 w 12088748"/>
                  <a:gd name="connsiteY179" fmla="*/ 7724776 h 13444287"/>
                  <a:gd name="connsiteX180" fmla="*/ 10992469 w 12088748"/>
                  <a:gd name="connsiteY180" fmla="*/ 7553325 h 13444287"/>
                  <a:gd name="connsiteX181" fmla="*/ 10954369 w 12088748"/>
                  <a:gd name="connsiteY181" fmla="*/ 7424739 h 13444287"/>
                  <a:gd name="connsiteX182" fmla="*/ 10859119 w 12088748"/>
                  <a:gd name="connsiteY182" fmla="*/ 7412831 h 13444287"/>
                  <a:gd name="connsiteX183" fmla="*/ 10906743 w 12088748"/>
                  <a:gd name="connsiteY183" fmla="*/ 7293769 h 13444287"/>
                  <a:gd name="connsiteX184" fmla="*/ 10801969 w 12088748"/>
                  <a:gd name="connsiteY184" fmla="*/ 7222332 h 13444287"/>
                  <a:gd name="connsiteX185" fmla="*/ 10761487 w 12088748"/>
                  <a:gd name="connsiteY185" fmla="*/ 6991350 h 13444287"/>
                  <a:gd name="connsiteX186" fmla="*/ 10443987 w 12088748"/>
                  <a:gd name="connsiteY186" fmla="*/ 6953250 h 13444287"/>
                  <a:gd name="connsiteX187" fmla="*/ 10513838 w 12088748"/>
                  <a:gd name="connsiteY187" fmla="*/ 6848476 h 13444287"/>
                  <a:gd name="connsiteX188" fmla="*/ 10637663 w 12088748"/>
                  <a:gd name="connsiteY188" fmla="*/ 6829426 h 13444287"/>
                  <a:gd name="connsiteX189" fmla="*/ 10647187 w 12088748"/>
                  <a:gd name="connsiteY189" fmla="*/ 6743700 h 13444287"/>
                  <a:gd name="connsiteX190" fmla="*/ 10859912 w 12088748"/>
                  <a:gd name="connsiteY190" fmla="*/ 6832600 h 13444287"/>
                  <a:gd name="connsiteX191" fmla="*/ 10875787 w 12088748"/>
                  <a:gd name="connsiteY191" fmla="*/ 6610350 h 13444287"/>
                  <a:gd name="connsiteX192" fmla="*/ 10666237 w 12088748"/>
                  <a:gd name="connsiteY192" fmla="*/ 6705600 h 13444287"/>
                  <a:gd name="connsiteX193" fmla="*/ 10590037 w 12088748"/>
                  <a:gd name="connsiteY193" fmla="*/ 6477000 h 13444287"/>
                  <a:gd name="connsiteX194" fmla="*/ 10361437 w 12088748"/>
                  <a:gd name="connsiteY194" fmla="*/ 6686550 h 13444287"/>
                  <a:gd name="connsiteX195" fmla="*/ 10374138 w 12088748"/>
                  <a:gd name="connsiteY195" fmla="*/ 6521451 h 13444287"/>
                  <a:gd name="connsiteX196" fmla="*/ 10386837 w 12088748"/>
                  <a:gd name="connsiteY196" fmla="*/ 6397625 h 13444287"/>
                  <a:gd name="connsiteX197" fmla="*/ 10331672 w 12088748"/>
                  <a:gd name="connsiteY197" fmla="*/ 6369593 h 13444287"/>
                  <a:gd name="connsiteX198" fmla="*/ 10278888 w 12088748"/>
                  <a:gd name="connsiteY198" fmla="*/ 6384926 h 13444287"/>
                  <a:gd name="connsiteX199" fmla="*/ 10158237 w 12088748"/>
                  <a:gd name="connsiteY199" fmla="*/ 6169025 h 13444287"/>
                  <a:gd name="connsiteX200" fmla="*/ 10323338 w 12088748"/>
                  <a:gd name="connsiteY200" fmla="*/ 6207126 h 13444287"/>
                  <a:gd name="connsiteX201" fmla="*/ 10564638 w 12088748"/>
                  <a:gd name="connsiteY201" fmla="*/ 6207126 h 13444287"/>
                  <a:gd name="connsiteX202" fmla="*/ 10694812 w 12088748"/>
                  <a:gd name="connsiteY202" fmla="*/ 6067425 h 13444287"/>
                  <a:gd name="connsiteX203" fmla="*/ 10593213 w 12088748"/>
                  <a:gd name="connsiteY203" fmla="*/ 5956301 h 13444287"/>
                  <a:gd name="connsiteX204" fmla="*/ 10380487 w 12088748"/>
                  <a:gd name="connsiteY204" fmla="*/ 5908675 h 13444287"/>
                  <a:gd name="connsiteX205" fmla="*/ 10561462 w 12088748"/>
                  <a:gd name="connsiteY205" fmla="*/ 5778500 h 13444287"/>
                  <a:gd name="connsiteX206" fmla="*/ 10507488 w 12088748"/>
                  <a:gd name="connsiteY206" fmla="*/ 5661026 h 13444287"/>
                  <a:gd name="connsiteX207" fmla="*/ 10561463 w 12088748"/>
                  <a:gd name="connsiteY207" fmla="*/ 5540376 h 13444287"/>
                  <a:gd name="connsiteX208" fmla="*/ 10523362 w 12088748"/>
                  <a:gd name="connsiteY208" fmla="*/ 5537200 h 13444287"/>
                  <a:gd name="connsiteX209" fmla="*/ 10488438 w 12088748"/>
                  <a:gd name="connsiteY209" fmla="*/ 5461001 h 13444287"/>
                  <a:gd name="connsiteX210" fmla="*/ 10329687 w 12088748"/>
                  <a:gd name="connsiteY210" fmla="*/ 5308600 h 13444287"/>
                  <a:gd name="connsiteX211" fmla="*/ 10599563 w 12088748"/>
                  <a:gd name="connsiteY211" fmla="*/ 5413376 h 13444287"/>
                  <a:gd name="connsiteX212" fmla="*/ 10742437 w 12088748"/>
                  <a:gd name="connsiteY212" fmla="*/ 5372100 h 13444287"/>
                  <a:gd name="connsiteX213" fmla="*/ 10717038 w 12088748"/>
                  <a:gd name="connsiteY213" fmla="*/ 5619751 h 13444287"/>
                  <a:gd name="connsiteX214" fmla="*/ 10894837 w 12088748"/>
                  <a:gd name="connsiteY214" fmla="*/ 5657850 h 13444287"/>
                  <a:gd name="connsiteX215" fmla="*/ 10951988 w 12088748"/>
                  <a:gd name="connsiteY215" fmla="*/ 5483226 h 13444287"/>
                  <a:gd name="connsiteX216" fmla="*/ 10993262 w 12088748"/>
                  <a:gd name="connsiteY216" fmla="*/ 5254625 h 13444287"/>
                  <a:gd name="connsiteX217" fmla="*/ 10913888 w 12088748"/>
                  <a:gd name="connsiteY217" fmla="*/ 5051426 h 13444287"/>
                  <a:gd name="connsiteX218" fmla="*/ 10856737 w 12088748"/>
                  <a:gd name="connsiteY218" fmla="*/ 4953000 h 13444287"/>
                  <a:gd name="connsiteX219" fmla="*/ 10777363 w 12088748"/>
                  <a:gd name="connsiteY219" fmla="*/ 5070476 h 13444287"/>
                  <a:gd name="connsiteX220" fmla="*/ 10707513 w 12088748"/>
                  <a:gd name="connsiteY220" fmla="*/ 5029201 h 13444287"/>
                  <a:gd name="connsiteX221" fmla="*/ 10675763 w 12088748"/>
                  <a:gd name="connsiteY221" fmla="*/ 5149851 h 13444287"/>
                  <a:gd name="connsiteX222" fmla="*/ 10574162 w 12088748"/>
                  <a:gd name="connsiteY222" fmla="*/ 5153025 h 13444287"/>
                  <a:gd name="connsiteX223" fmla="*/ 10494787 w 12088748"/>
                  <a:gd name="connsiteY223" fmla="*/ 5010150 h 13444287"/>
                  <a:gd name="connsiteX224" fmla="*/ 10456687 w 12088748"/>
                  <a:gd name="connsiteY224" fmla="*/ 4857750 h 13444287"/>
                  <a:gd name="connsiteX225" fmla="*/ 10240787 w 12088748"/>
                  <a:gd name="connsiteY225" fmla="*/ 4860925 h 13444287"/>
                  <a:gd name="connsiteX226" fmla="*/ 10266187 w 12088748"/>
                  <a:gd name="connsiteY226" fmla="*/ 5086350 h 13444287"/>
                  <a:gd name="connsiteX227" fmla="*/ 10228088 w 12088748"/>
                  <a:gd name="connsiteY227" fmla="*/ 4892676 h 13444287"/>
                  <a:gd name="connsiteX228" fmla="*/ 10183637 w 12088748"/>
                  <a:gd name="connsiteY228" fmla="*/ 4905375 h 13444287"/>
                  <a:gd name="connsiteX229" fmla="*/ 10113787 w 12088748"/>
                  <a:gd name="connsiteY229" fmla="*/ 4794250 h 13444287"/>
                  <a:gd name="connsiteX230" fmla="*/ 10018538 w 12088748"/>
                  <a:gd name="connsiteY230" fmla="*/ 4864101 h 13444287"/>
                  <a:gd name="connsiteX231" fmla="*/ 9862962 w 12088748"/>
                  <a:gd name="connsiteY231" fmla="*/ 4991100 h 13444287"/>
                  <a:gd name="connsiteX232" fmla="*/ 10228087 w 12088748"/>
                  <a:gd name="connsiteY232" fmla="*/ 4657725 h 13444287"/>
                  <a:gd name="connsiteX233" fmla="*/ 10372550 w 12088748"/>
                  <a:gd name="connsiteY233" fmla="*/ 4567239 h 13444287"/>
                  <a:gd name="connsiteX234" fmla="*/ 10590037 w 12088748"/>
                  <a:gd name="connsiteY234" fmla="*/ 4514850 h 13444287"/>
                  <a:gd name="connsiteX235" fmla="*/ 10628138 w 12088748"/>
                  <a:gd name="connsiteY235" fmla="*/ 4394201 h 13444287"/>
                  <a:gd name="connsiteX236" fmla="*/ 10799588 w 12088748"/>
                  <a:gd name="connsiteY236" fmla="*/ 4267201 h 13444287"/>
                  <a:gd name="connsiteX237" fmla="*/ 10831337 w 12088748"/>
                  <a:gd name="connsiteY237" fmla="*/ 4013200 h 13444287"/>
                  <a:gd name="connsiteX238" fmla="*/ 10599562 w 12088748"/>
                  <a:gd name="connsiteY238" fmla="*/ 3930650 h 13444287"/>
                  <a:gd name="connsiteX239" fmla="*/ 10282063 w 12088748"/>
                  <a:gd name="connsiteY239" fmla="*/ 3883026 h 13444287"/>
                  <a:gd name="connsiteX240" fmla="*/ 10151887 w 12088748"/>
                  <a:gd name="connsiteY240" fmla="*/ 3943350 h 13444287"/>
                  <a:gd name="connsiteX241" fmla="*/ 10177288 w 12088748"/>
                  <a:gd name="connsiteY241" fmla="*/ 3778251 h 13444287"/>
                  <a:gd name="connsiteX242" fmla="*/ 10126488 w 12088748"/>
                  <a:gd name="connsiteY242" fmla="*/ 3603626 h 13444287"/>
                  <a:gd name="connsiteX243" fmla="*/ 10240787 w 12088748"/>
                  <a:gd name="connsiteY243" fmla="*/ 3641725 h 13444287"/>
                  <a:gd name="connsiteX244" fmla="*/ 10361438 w 12088748"/>
                  <a:gd name="connsiteY244" fmla="*/ 3533776 h 13444287"/>
                  <a:gd name="connsiteX245" fmla="*/ 10551938 w 12088748"/>
                  <a:gd name="connsiteY245" fmla="*/ 3594101 h 13444287"/>
                  <a:gd name="connsiteX246" fmla="*/ 10564638 w 12088748"/>
                  <a:gd name="connsiteY246" fmla="*/ 3409951 h 13444287"/>
                  <a:gd name="connsiteX247" fmla="*/ 10704337 w 12088748"/>
                  <a:gd name="connsiteY247" fmla="*/ 3448050 h 13444287"/>
                  <a:gd name="connsiteX248" fmla="*/ 10818637 w 12088748"/>
                  <a:gd name="connsiteY248" fmla="*/ 3143250 h 13444287"/>
                  <a:gd name="connsiteX249" fmla="*/ 10920238 w 12088748"/>
                  <a:gd name="connsiteY249" fmla="*/ 3232151 h 13444287"/>
                  <a:gd name="connsiteX250" fmla="*/ 11059937 w 12088748"/>
                  <a:gd name="connsiteY250" fmla="*/ 3216275 h 13444287"/>
                  <a:gd name="connsiteX251" fmla="*/ 11094862 w 12088748"/>
                  <a:gd name="connsiteY251" fmla="*/ 3441700 h 13444287"/>
                  <a:gd name="connsiteX252" fmla="*/ 11171063 w 12088748"/>
                  <a:gd name="connsiteY252" fmla="*/ 3184526 h 13444287"/>
                  <a:gd name="connsiteX253" fmla="*/ 11094863 w 12088748"/>
                  <a:gd name="connsiteY253" fmla="*/ 3098801 h 13444287"/>
                  <a:gd name="connsiteX254" fmla="*/ 11180587 w 12088748"/>
                  <a:gd name="connsiteY254" fmla="*/ 2844800 h 13444287"/>
                  <a:gd name="connsiteX255" fmla="*/ 10999613 w 12088748"/>
                  <a:gd name="connsiteY255" fmla="*/ 2921001 h 13444287"/>
                  <a:gd name="connsiteX256" fmla="*/ 10971037 w 12088748"/>
                  <a:gd name="connsiteY256" fmla="*/ 2851150 h 13444287"/>
                  <a:gd name="connsiteX257" fmla="*/ 10780537 w 12088748"/>
                  <a:gd name="connsiteY257" fmla="*/ 2647950 h 13444287"/>
                  <a:gd name="connsiteX258" fmla="*/ 10748788 w 12088748"/>
                  <a:gd name="connsiteY258" fmla="*/ 2463801 h 13444287"/>
                  <a:gd name="connsiteX259" fmla="*/ 10717038 w 12088748"/>
                  <a:gd name="connsiteY259" fmla="*/ 2368551 h 13444287"/>
                  <a:gd name="connsiteX260" fmla="*/ 10818637 w 12088748"/>
                  <a:gd name="connsiteY260" fmla="*/ 2266950 h 13444287"/>
                  <a:gd name="connsiteX261" fmla="*/ 11078988 w 12088748"/>
                  <a:gd name="connsiteY261" fmla="*/ 2032001 h 13444287"/>
                  <a:gd name="connsiteX262" fmla="*/ 11199637 w 12088748"/>
                  <a:gd name="connsiteY262" fmla="*/ 2051050 h 13444287"/>
                  <a:gd name="connsiteX263" fmla="*/ 11269488 w 12088748"/>
                  <a:gd name="connsiteY263" fmla="*/ 1962151 h 13444287"/>
                  <a:gd name="connsiteX264" fmla="*/ 11504437 w 12088748"/>
                  <a:gd name="connsiteY264" fmla="*/ 1854200 h 13444287"/>
                  <a:gd name="connsiteX265" fmla="*/ 11358388 w 12088748"/>
                  <a:gd name="connsiteY265" fmla="*/ 1784351 h 13444287"/>
                  <a:gd name="connsiteX266" fmla="*/ 11275837 w 12088748"/>
                  <a:gd name="connsiteY266" fmla="*/ 1638300 h 13444287"/>
                  <a:gd name="connsiteX267" fmla="*/ 11377437 w 12088748"/>
                  <a:gd name="connsiteY267" fmla="*/ 1212850 h 13444287"/>
                  <a:gd name="connsiteX268" fmla="*/ 11256787 w 12088748"/>
                  <a:gd name="connsiteY268" fmla="*/ 952500 h 13444287"/>
                  <a:gd name="connsiteX269" fmla="*/ 11478244 w 12088748"/>
                  <a:gd name="connsiteY269" fmla="*/ 1288256 h 13444287"/>
                  <a:gd name="connsiteX270" fmla="*/ 11562778 w 12088748"/>
                  <a:gd name="connsiteY270" fmla="*/ 1202281 h 13444287"/>
                  <a:gd name="connsiteX271" fmla="*/ 11655250 w 12088748"/>
                  <a:gd name="connsiteY271" fmla="*/ 1089025 h 13444287"/>
                  <a:gd name="connsiteX272" fmla="*/ 11891787 w 12088748"/>
                  <a:gd name="connsiteY272" fmla="*/ 1409700 h 13444287"/>
                  <a:gd name="connsiteX273" fmla="*/ 11946159 w 12088748"/>
                  <a:gd name="connsiteY273" fmla="*/ 1492793 h 13444287"/>
                  <a:gd name="connsiteX274" fmla="*/ 12088637 w 12088748"/>
                  <a:gd name="connsiteY274" fmla="*/ 1511301 h 13444287"/>
                  <a:gd name="connsiteX275" fmla="*/ 11923537 w 12088748"/>
                  <a:gd name="connsiteY275" fmla="*/ 1066801 h 13444287"/>
                  <a:gd name="connsiteX276" fmla="*/ 11910837 w 12088748"/>
                  <a:gd name="connsiteY276" fmla="*/ 850900 h 13444287"/>
                  <a:gd name="connsiteX277" fmla="*/ 11777487 w 12088748"/>
                  <a:gd name="connsiteY277" fmla="*/ 654050 h 13444287"/>
                  <a:gd name="connsiteX278" fmla="*/ 11752087 w 12088748"/>
                  <a:gd name="connsiteY278" fmla="*/ 381000 h 13444287"/>
                  <a:gd name="connsiteX279" fmla="*/ 11294887 w 12088748"/>
                  <a:gd name="connsiteY279" fmla="*/ 101601 h 13444287"/>
                  <a:gd name="connsiteX280" fmla="*/ 11180587 w 12088748"/>
                  <a:gd name="connsiteY280" fmla="*/ 0 h 13444287"/>
                  <a:gd name="connsiteX281" fmla="*/ 10434065 w 12088748"/>
                  <a:gd name="connsiteY281" fmla="*/ 211681 h 13444287"/>
                  <a:gd name="connsiteX0" fmla="*/ 10434065 w 12088748"/>
                  <a:gd name="connsiteY0" fmla="*/ 211681 h 13444287"/>
                  <a:gd name="connsiteX1" fmla="*/ 1767267 w 12088748"/>
                  <a:gd name="connsiteY1" fmla="*/ 1848552 h 13444287"/>
                  <a:gd name="connsiteX2" fmla="*/ 2814065 w 12088748"/>
                  <a:gd name="connsiteY2" fmla="*/ 5752850 h 13444287"/>
                  <a:gd name="connsiteX3" fmla="*/ 2846212 w 12088748"/>
                  <a:gd name="connsiteY3" fmla="*/ 5969793 h 13444287"/>
                  <a:gd name="connsiteX4" fmla="*/ 1254347 w 12088748"/>
                  <a:gd name="connsiteY4" fmla="*/ 10084343 h 13444287"/>
                  <a:gd name="connsiteX5" fmla="*/ 1179337 w 12088748"/>
                  <a:gd name="connsiteY5" fmla="*/ 10248900 h 13444287"/>
                  <a:gd name="connsiteX6" fmla="*/ 932878 w 12088748"/>
                  <a:gd name="connsiteY6" fmla="*/ 10286750 h 13444287"/>
                  <a:gd name="connsiteX7" fmla="*/ 817387 w 12088748"/>
                  <a:gd name="connsiteY7" fmla="*/ 10401300 h 13444287"/>
                  <a:gd name="connsiteX8" fmla="*/ 678084 w 12088748"/>
                  <a:gd name="connsiteY8" fmla="*/ 10412956 h 13444287"/>
                  <a:gd name="connsiteX9" fmla="*/ 585215 w 12088748"/>
                  <a:gd name="connsiteY9" fmla="*/ 10477250 h 13444287"/>
                  <a:gd name="connsiteX10" fmla="*/ 497109 w 12088748"/>
                  <a:gd name="connsiteY10" fmla="*/ 10436768 h 13444287"/>
                  <a:gd name="connsiteX11" fmla="*/ 399478 w 12088748"/>
                  <a:gd name="connsiteY11" fmla="*/ 10443912 h 13444287"/>
                  <a:gd name="connsiteX12" fmla="*/ 301847 w 12088748"/>
                  <a:gd name="connsiteY12" fmla="*/ 10415337 h 13444287"/>
                  <a:gd name="connsiteX13" fmla="*/ 238743 w 12088748"/>
                  <a:gd name="connsiteY13" fmla="*/ 10467975 h 13444287"/>
                  <a:gd name="connsiteX14" fmla="*/ 17287 w 12088748"/>
                  <a:gd name="connsiteY14" fmla="*/ 10363200 h 13444287"/>
                  <a:gd name="connsiteX15" fmla="*/ 78009 w 12088748"/>
                  <a:gd name="connsiteY15" fmla="*/ 10541543 h 13444287"/>
                  <a:gd name="connsiteX16" fmla="*/ 11334 w 12088748"/>
                  <a:gd name="connsiteY16" fmla="*/ 10720137 h 13444287"/>
                  <a:gd name="connsiteX17" fmla="*/ 112537 w 12088748"/>
                  <a:gd name="connsiteY17" fmla="*/ 10989469 h 13444287"/>
                  <a:gd name="connsiteX18" fmla="*/ 8953 w 12088748"/>
                  <a:gd name="connsiteY18" fmla="*/ 11167812 h 13444287"/>
                  <a:gd name="connsiteX19" fmla="*/ 17287 w 12088748"/>
                  <a:gd name="connsiteY19" fmla="*/ 11353800 h 13444287"/>
                  <a:gd name="connsiteX20" fmla="*/ 158972 w 12088748"/>
                  <a:gd name="connsiteY20" fmla="*/ 11403556 h 13444287"/>
                  <a:gd name="connsiteX21" fmla="*/ 455437 w 12088748"/>
                  <a:gd name="connsiteY21" fmla="*/ 11430000 h 13444287"/>
                  <a:gd name="connsiteX22" fmla="*/ 623315 w 12088748"/>
                  <a:gd name="connsiteY22" fmla="*/ 11477375 h 13444287"/>
                  <a:gd name="connsiteX23" fmla="*/ 737615 w 12088748"/>
                  <a:gd name="connsiteY23" fmla="*/ 11422606 h 13444287"/>
                  <a:gd name="connsiteX24" fmla="*/ 912637 w 12088748"/>
                  <a:gd name="connsiteY24" fmla="*/ 11468100 h 13444287"/>
                  <a:gd name="connsiteX25" fmla="*/ 1078134 w 12088748"/>
                  <a:gd name="connsiteY25" fmla="*/ 11346406 h 13444287"/>
                  <a:gd name="connsiteX26" fmla="*/ 1155524 w 12088748"/>
                  <a:gd name="connsiteY26" fmla="*/ 11403807 h 13444287"/>
                  <a:gd name="connsiteX27" fmla="*/ 1294828 w 12088748"/>
                  <a:gd name="connsiteY27" fmla="*/ 11429750 h 13444287"/>
                  <a:gd name="connsiteX28" fmla="*/ 1466278 w 12088748"/>
                  <a:gd name="connsiteY28" fmla="*/ 11441656 h 13444287"/>
                  <a:gd name="connsiteX29" fmla="*/ 1552003 w 12088748"/>
                  <a:gd name="connsiteY29" fmla="*/ 11505950 h 13444287"/>
                  <a:gd name="connsiteX30" fmla="*/ 1652015 w 12088748"/>
                  <a:gd name="connsiteY30" fmla="*/ 11513093 h 13444287"/>
                  <a:gd name="connsiteX31" fmla="*/ 1731787 w 12088748"/>
                  <a:gd name="connsiteY31" fmla="*/ 11525250 h 13444287"/>
                  <a:gd name="connsiteX32" fmla="*/ 1659159 w 12088748"/>
                  <a:gd name="connsiteY32" fmla="*/ 11670256 h 13444287"/>
                  <a:gd name="connsiteX33" fmla="*/ 1693687 w 12088748"/>
                  <a:gd name="connsiteY33" fmla="*/ 11925300 h 13444287"/>
                  <a:gd name="connsiteX34" fmla="*/ 1871090 w 12088748"/>
                  <a:gd name="connsiteY34" fmla="*/ 12063162 h 13444287"/>
                  <a:gd name="connsiteX35" fmla="*/ 1993724 w 12088748"/>
                  <a:gd name="connsiteY35" fmla="*/ 11989594 h 13444287"/>
                  <a:gd name="connsiteX36" fmla="*/ 2066353 w 12088748"/>
                  <a:gd name="connsiteY36" fmla="*/ 12036968 h 13444287"/>
                  <a:gd name="connsiteX37" fmla="*/ 2142553 w 12088748"/>
                  <a:gd name="connsiteY37" fmla="*/ 11967912 h 13444287"/>
                  <a:gd name="connsiteX38" fmla="*/ 2242565 w 12088748"/>
                  <a:gd name="connsiteY38" fmla="*/ 11991725 h 13444287"/>
                  <a:gd name="connsiteX39" fmla="*/ 2473547 w 12088748"/>
                  <a:gd name="connsiteY39" fmla="*/ 11941718 h 13444287"/>
                  <a:gd name="connsiteX40" fmla="*/ 2524743 w 12088748"/>
                  <a:gd name="connsiteY40" fmla="*/ 11832431 h 13444287"/>
                  <a:gd name="connsiteX41" fmla="*/ 2893837 w 12088748"/>
                  <a:gd name="connsiteY41" fmla="*/ 11963400 h 13444287"/>
                  <a:gd name="connsiteX42" fmla="*/ 2983134 w 12088748"/>
                  <a:gd name="connsiteY42" fmla="*/ 11951243 h 13444287"/>
                  <a:gd name="connsiteX43" fmla="*/ 3084337 w 12088748"/>
                  <a:gd name="connsiteY43" fmla="*/ 12115800 h 13444287"/>
                  <a:gd name="connsiteX44" fmla="*/ 3323653 w 12088748"/>
                  <a:gd name="connsiteY44" fmla="*/ 12060781 h 13444287"/>
                  <a:gd name="connsiteX45" fmla="*/ 3433190 w 12088748"/>
                  <a:gd name="connsiteY45" fmla="*/ 12129837 h 13444287"/>
                  <a:gd name="connsiteX46" fmla="*/ 3586781 w 12088748"/>
                  <a:gd name="connsiteY46" fmla="*/ 12199144 h 13444287"/>
                  <a:gd name="connsiteX47" fmla="*/ 3522487 w 12088748"/>
                  <a:gd name="connsiteY47" fmla="*/ 12320588 h 13444287"/>
                  <a:gd name="connsiteX48" fmla="*/ 3607022 w 12088748"/>
                  <a:gd name="connsiteY48" fmla="*/ 12525125 h 13444287"/>
                  <a:gd name="connsiteX49" fmla="*/ 3560587 w 12088748"/>
                  <a:gd name="connsiteY49" fmla="*/ 12706350 h 13444287"/>
                  <a:gd name="connsiteX50" fmla="*/ 3545109 w 12088748"/>
                  <a:gd name="connsiteY50" fmla="*/ 12920412 h 13444287"/>
                  <a:gd name="connsiteX51" fmla="*/ 3636787 w 12088748"/>
                  <a:gd name="connsiteY51" fmla="*/ 13144500 h 13444287"/>
                  <a:gd name="connsiteX52" fmla="*/ 3922537 w 12088748"/>
                  <a:gd name="connsiteY52" fmla="*/ 13373100 h 13444287"/>
                  <a:gd name="connsiteX53" fmla="*/ 4514278 w 12088748"/>
                  <a:gd name="connsiteY53" fmla="*/ 13444287 h 13444287"/>
                  <a:gd name="connsiteX54" fmla="*/ 4549996 w 12088748"/>
                  <a:gd name="connsiteY54" fmla="*/ 13375230 h 13444287"/>
                  <a:gd name="connsiteX55" fmla="*/ 4208287 w 12088748"/>
                  <a:gd name="connsiteY55" fmla="*/ 13087350 h 13444287"/>
                  <a:gd name="connsiteX56" fmla="*/ 4635722 w 12088748"/>
                  <a:gd name="connsiteY56" fmla="*/ 13201400 h 13444287"/>
                  <a:gd name="connsiteX57" fmla="*/ 4951237 w 12088748"/>
                  <a:gd name="connsiteY57" fmla="*/ 13201650 h 13444287"/>
                  <a:gd name="connsiteX58" fmla="*/ 5052440 w 12088748"/>
                  <a:gd name="connsiteY58" fmla="*/ 12991850 h 13444287"/>
                  <a:gd name="connsiteX59" fmla="*/ 5011959 w 12088748"/>
                  <a:gd name="connsiteY59" fmla="*/ 12918031 h 13444287"/>
                  <a:gd name="connsiteX60" fmla="*/ 5008387 w 12088748"/>
                  <a:gd name="connsiteY60" fmla="*/ 12611100 h 13444287"/>
                  <a:gd name="connsiteX61" fmla="*/ 5084587 w 12088748"/>
                  <a:gd name="connsiteY61" fmla="*/ 12496800 h 13444287"/>
                  <a:gd name="connsiteX62" fmla="*/ 5046487 w 12088748"/>
                  <a:gd name="connsiteY62" fmla="*/ 12158663 h 13444287"/>
                  <a:gd name="connsiteX63" fmla="*/ 5375100 w 12088748"/>
                  <a:gd name="connsiteY63" fmla="*/ 12030075 h 13444287"/>
                  <a:gd name="connsiteX64" fmla="*/ 5656087 w 12088748"/>
                  <a:gd name="connsiteY64" fmla="*/ 12113420 h 13444287"/>
                  <a:gd name="connsiteX65" fmla="*/ 5541787 w 12088748"/>
                  <a:gd name="connsiteY65" fmla="*/ 11182350 h 13444287"/>
                  <a:gd name="connsiteX66" fmla="*/ 5602510 w 12088748"/>
                  <a:gd name="connsiteY66" fmla="*/ 10655843 h 13444287"/>
                  <a:gd name="connsiteX67" fmla="*/ 5485827 w 12088748"/>
                  <a:gd name="connsiteY67" fmla="*/ 10596312 h 13444287"/>
                  <a:gd name="connsiteX68" fmla="*/ 5602509 w 12088748"/>
                  <a:gd name="connsiteY68" fmla="*/ 10634413 h 13444287"/>
                  <a:gd name="connsiteX69" fmla="*/ 5628703 w 12088748"/>
                  <a:gd name="connsiteY69" fmla="*/ 10093868 h 13444287"/>
                  <a:gd name="connsiteX70" fmla="*/ 5715618 w 12088748"/>
                  <a:gd name="connsiteY70" fmla="*/ 9708356 h 13444287"/>
                  <a:gd name="connsiteX71" fmla="*/ 5847778 w 12088748"/>
                  <a:gd name="connsiteY71" fmla="*/ 9341393 h 13444287"/>
                  <a:gd name="connsiteX72" fmla="*/ 5938265 w 12088748"/>
                  <a:gd name="connsiteY72" fmla="*/ 9129462 h 13444287"/>
                  <a:gd name="connsiteX73" fmla="*/ 5776340 w 12088748"/>
                  <a:gd name="connsiteY73" fmla="*/ 9262812 h 13444287"/>
                  <a:gd name="connsiteX74" fmla="*/ 5940647 w 12088748"/>
                  <a:gd name="connsiteY74" fmla="*/ 9069931 h 13444287"/>
                  <a:gd name="connsiteX75" fmla="*/ 5972794 w 12088748"/>
                  <a:gd name="connsiteY75" fmla="*/ 8889207 h 13444287"/>
                  <a:gd name="connsiteX76" fmla="*/ 5976365 w 12088748"/>
                  <a:gd name="connsiteY76" fmla="*/ 9019924 h 13444287"/>
                  <a:gd name="connsiteX77" fmla="*/ 6458567 w 12088748"/>
                  <a:gd name="connsiteY77" fmla="*/ 8134350 h 13444287"/>
                  <a:gd name="connsiteX78" fmla="*/ 6221634 w 12088748"/>
                  <a:gd name="connsiteY78" fmla="*/ 8034088 h 13444287"/>
                  <a:gd name="connsiteX79" fmla="*/ 6443090 w 12088748"/>
                  <a:gd name="connsiteY79" fmla="*/ 8043612 h 13444287"/>
                  <a:gd name="connsiteX80" fmla="*/ 6713363 w 12088748"/>
                  <a:gd name="connsiteY80" fmla="*/ 8007893 h 13444287"/>
                  <a:gd name="connsiteX81" fmla="*/ 6872907 w 12088748"/>
                  <a:gd name="connsiteY81" fmla="*/ 7965031 h 13444287"/>
                  <a:gd name="connsiteX82" fmla="*/ 6802659 w 12088748"/>
                  <a:gd name="connsiteY82" fmla="*/ 7905500 h 13444287"/>
                  <a:gd name="connsiteX83" fmla="*/ 6894339 w 12088748"/>
                  <a:gd name="connsiteY83" fmla="*/ 7779544 h 13444287"/>
                  <a:gd name="connsiteX84" fmla="*/ 6997921 w 12088748"/>
                  <a:gd name="connsiteY84" fmla="*/ 7800725 h 13444287"/>
                  <a:gd name="connsiteX85" fmla="*/ 7034832 w 12088748"/>
                  <a:gd name="connsiteY85" fmla="*/ 7726908 h 13444287"/>
                  <a:gd name="connsiteX86" fmla="*/ 6961013 w 12088748"/>
                  <a:gd name="connsiteY86" fmla="*/ 7626893 h 13444287"/>
                  <a:gd name="connsiteX87" fmla="*/ 6927676 w 12088748"/>
                  <a:gd name="connsiteY87" fmla="*/ 7529262 h 13444287"/>
                  <a:gd name="connsiteX88" fmla="*/ 6837187 w 12088748"/>
                  <a:gd name="connsiteY88" fmla="*/ 7524750 h 13444287"/>
                  <a:gd name="connsiteX89" fmla="*/ 6763369 w 12088748"/>
                  <a:gd name="connsiteY89" fmla="*/ 7607843 h 13444287"/>
                  <a:gd name="connsiteX90" fmla="*/ 6627637 w 12088748"/>
                  <a:gd name="connsiteY90" fmla="*/ 7620000 h 13444287"/>
                  <a:gd name="connsiteX91" fmla="*/ 6687169 w 12088748"/>
                  <a:gd name="connsiteY91" fmla="*/ 7550693 h 13444287"/>
                  <a:gd name="connsiteX92" fmla="*/ 6699076 w 12088748"/>
                  <a:gd name="connsiteY92" fmla="*/ 7462587 h 13444287"/>
                  <a:gd name="connsiteX93" fmla="*/ 6720506 w 12088748"/>
                  <a:gd name="connsiteY93" fmla="*/ 7400674 h 13444287"/>
                  <a:gd name="connsiteX94" fmla="*/ 6684787 w 12088748"/>
                  <a:gd name="connsiteY94" fmla="*/ 7334250 h 13444287"/>
                  <a:gd name="connsiteX95" fmla="*/ 6620494 w 12088748"/>
                  <a:gd name="connsiteY95" fmla="*/ 7364956 h 13444287"/>
                  <a:gd name="connsiteX96" fmla="*/ 6618112 w 12088748"/>
                  <a:gd name="connsiteY96" fmla="*/ 7284244 h 13444287"/>
                  <a:gd name="connsiteX97" fmla="*/ 6837188 w 12088748"/>
                  <a:gd name="connsiteY97" fmla="*/ 7176837 h 13444287"/>
                  <a:gd name="connsiteX98" fmla="*/ 6801469 w 12088748"/>
                  <a:gd name="connsiteY98" fmla="*/ 7022056 h 13444287"/>
                  <a:gd name="connsiteX99" fmla="*/ 6877669 w 12088748"/>
                  <a:gd name="connsiteY99" fmla="*/ 7005387 h 13444287"/>
                  <a:gd name="connsiteX100" fmla="*/ 6856237 w 12088748"/>
                  <a:gd name="connsiteY100" fmla="*/ 6915150 h 13444287"/>
                  <a:gd name="connsiteX101" fmla="*/ 6961013 w 12088748"/>
                  <a:gd name="connsiteY101" fmla="*/ 6917281 h 13444287"/>
                  <a:gd name="connsiteX102" fmla="*/ 7003876 w 12088748"/>
                  <a:gd name="connsiteY102" fmla="*/ 6836318 h 13444287"/>
                  <a:gd name="connsiteX103" fmla="*/ 7106269 w 12088748"/>
                  <a:gd name="connsiteY103" fmla="*/ 6869656 h 13444287"/>
                  <a:gd name="connsiteX104" fmla="*/ 7180088 w 12088748"/>
                  <a:gd name="connsiteY104" fmla="*/ 6972050 h 13444287"/>
                  <a:gd name="connsiteX105" fmla="*/ 7246763 w 12088748"/>
                  <a:gd name="connsiteY105" fmla="*/ 6912518 h 13444287"/>
                  <a:gd name="connsiteX106" fmla="*/ 7187232 w 12088748"/>
                  <a:gd name="connsiteY106" fmla="*/ 6776787 h 13444287"/>
                  <a:gd name="connsiteX107" fmla="*/ 7244381 w 12088748"/>
                  <a:gd name="connsiteY107" fmla="*/ 6829424 h 13444287"/>
                  <a:gd name="connsiteX108" fmla="*/ 7361063 w 12088748"/>
                  <a:gd name="connsiteY108" fmla="*/ 6867275 h 13444287"/>
                  <a:gd name="connsiteX109" fmla="*/ 7434882 w 12088748"/>
                  <a:gd name="connsiteY109" fmla="*/ 6938964 h 13444287"/>
                  <a:gd name="connsiteX110" fmla="*/ 7403926 w 12088748"/>
                  <a:gd name="connsiteY110" fmla="*/ 7077076 h 13444287"/>
                  <a:gd name="connsiteX111" fmla="*/ 7475363 w 12088748"/>
                  <a:gd name="connsiteY111" fmla="*/ 7041357 h 13444287"/>
                  <a:gd name="connsiteX112" fmla="*/ 7465837 w 12088748"/>
                  <a:gd name="connsiteY112" fmla="*/ 7010400 h 13444287"/>
                  <a:gd name="connsiteX113" fmla="*/ 7542038 w 12088748"/>
                  <a:gd name="connsiteY113" fmla="*/ 7096126 h 13444287"/>
                  <a:gd name="connsiteX114" fmla="*/ 7477744 w 12088748"/>
                  <a:gd name="connsiteY114" fmla="*/ 7177089 h 13444287"/>
                  <a:gd name="connsiteX115" fmla="*/ 7542037 w 12088748"/>
                  <a:gd name="connsiteY115" fmla="*/ 7258050 h 13444287"/>
                  <a:gd name="connsiteX116" fmla="*/ 7468219 w 12088748"/>
                  <a:gd name="connsiteY116" fmla="*/ 7277101 h 13444287"/>
                  <a:gd name="connsiteX117" fmla="*/ 7375351 w 12088748"/>
                  <a:gd name="connsiteY117" fmla="*/ 7229476 h 13444287"/>
                  <a:gd name="connsiteX118" fmla="*/ 7327726 w 12088748"/>
                  <a:gd name="connsiteY118" fmla="*/ 7339014 h 13444287"/>
                  <a:gd name="connsiteX119" fmla="*/ 7403926 w 12088748"/>
                  <a:gd name="connsiteY119" fmla="*/ 7358064 h 13444287"/>
                  <a:gd name="connsiteX120" fmla="*/ 7458694 w 12088748"/>
                  <a:gd name="connsiteY120" fmla="*/ 7417595 h 13444287"/>
                  <a:gd name="connsiteX121" fmla="*/ 7484888 w 12088748"/>
                  <a:gd name="connsiteY121" fmla="*/ 7448300 h 13444287"/>
                  <a:gd name="connsiteX122" fmla="*/ 7505128 w 12088748"/>
                  <a:gd name="connsiteY122" fmla="*/ 7400673 h 13444287"/>
                  <a:gd name="connsiteX123" fmla="*/ 7563469 w 12088748"/>
                  <a:gd name="connsiteY123" fmla="*/ 7462839 h 13444287"/>
                  <a:gd name="connsiteX124" fmla="*/ 7656338 w 12088748"/>
                  <a:gd name="connsiteY124" fmla="*/ 7548564 h 13444287"/>
                  <a:gd name="connsiteX125" fmla="*/ 7656338 w 12088748"/>
                  <a:gd name="connsiteY125" fmla="*/ 7443789 h 13444287"/>
                  <a:gd name="connsiteX126" fmla="*/ 7830168 w 12088748"/>
                  <a:gd name="connsiteY126" fmla="*/ 7539038 h 13444287"/>
                  <a:gd name="connsiteX127" fmla="*/ 7723013 w 12088748"/>
                  <a:gd name="connsiteY127" fmla="*/ 7303295 h 13444287"/>
                  <a:gd name="connsiteX128" fmla="*/ 7725394 w 12088748"/>
                  <a:gd name="connsiteY128" fmla="*/ 7167564 h 13444287"/>
                  <a:gd name="connsiteX129" fmla="*/ 7630144 w 12088748"/>
                  <a:gd name="connsiteY129" fmla="*/ 7138989 h 13444287"/>
                  <a:gd name="connsiteX130" fmla="*/ 7694437 w 12088748"/>
                  <a:gd name="connsiteY130" fmla="*/ 6972300 h 13444287"/>
                  <a:gd name="connsiteX131" fmla="*/ 8392144 w 12088748"/>
                  <a:gd name="connsiteY131" fmla="*/ 6586539 h 13444287"/>
                  <a:gd name="connsiteX132" fmla="*/ 8720757 w 12088748"/>
                  <a:gd name="connsiteY132" fmla="*/ 6524626 h 13444287"/>
                  <a:gd name="connsiteX133" fmla="*/ 8739807 w 12088748"/>
                  <a:gd name="connsiteY133" fmla="*/ 6629401 h 13444287"/>
                  <a:gd name="connsiteX134" fmla="*/ 8813626 w 12088748"/>
                  <a:gd name="connsiteY134" fmla="*/ 6634164 h 13444287"/>
                  <a:gd name="connsiteX135" fmla="*/ 8789812 w 12088748"/>
                  <a:gd name="connsiteY135" fmla="*/ 6481762 h 13444287"/>
                  <a:gd name="connsiteX136" fmla="*/ 9332737 w 12088748"/>
                  <a:gd name="connsiteY136" fmla="*/ 6477000 h 13444287"/>
                  <a:gd name="connsiteX137" fmla="*/ 9520856 w 12088748"/>
                  <a:gd name="connsiteY137" fmla="*/ 6426993 h 13444287"/>
                  <a:gd name="connsiteX138" fmla="*/ 9647062 w 12088748"/>
                  <a:gd name="connsiteY138" fmla="*/ 6231731 h 13444287"/>
                  <a:gd name="connsiteX139" fmla="*/ 9923287 w 12088748"/>
                  <a:gd name="connsiteY139" fmla="*/ 6267450 h 13444287"/>
                  <a:gd name="connsiteX140" fmla="*/ 9887569 w 12088748"/>
                  <a:gd name="connsiteY140" fmla="*/ 6353176 h 13444287"/>
                  <a:gd name="connsiteX141" fmla="*/ 9744694 w 12088748"/>
                  <a:gd name="connsiteY141" fmla="*/ 6367464 h 13444287"/>
                  <a:gd name="connsiteX142" fmla="*/ 9813749 w 12088748"/>
                  <a:gd name="connsiteY142" fmla="*/ 6422231 h 13444287"/>
                  <a:gd name="connsiteX143" fmla="*/ 9682782 w 12088748"/>
                  <a:gd name="connsiteY143" fmla="*/ 6450807 h 13444287"/>
                  <a:gd name="connsiteX144" fmla="*/ 9556576 w 12088748"/>
                  <a:gd name="connsiteY144" fmla="*/ 6441282 h 13444287"/>
                  <a:gd name="connsiteX145" fmla="*/ 9470850 w 12088748"/>
                  <a:gd name="connsiteY145" fmla="*/ 6477000 h 13444287"/>
                  <a:gd name="connsiteX146" fmla="*/ 9439894 w 12088748"/>
                  <a:gd name="connsiteY146" fmla="*/ 6781801 h 13444287"/>
                  <a:gd name="connsiteX147" fmla="*/ 9601819 w 12088748"/>
                  <a:gd name="connsiteY147" fmla="*/ 6815138 h 13444287"/>
                  <a:gd name="connsiteX148" fmla="*/ 9808987 w 12088748"/>
                  <a:gd name="connsiteY148" fmla="*/ 6629400 h 13444287"/>
                  <a:gd name="connsiteX149" fmla="*/ 9847088 w 12088748"/>
                  <a:gd name="connsiteY149" fmla="*/ 6727032 h 13444287"/>
                  <a:gd name="connsiteX150" fmla="*/ 9994726 w 12088748"/>
                  <a:gd name="connsiteY150" fmla="*/ 6650832 h 13444287"/>
                  <a:gd name="connsiteX151" fmla="*/ 9894713 w 12088748"/>
                  <a:gd name="connsiteY151" fmla="*/ 6888958 h 13444287"/>
                  <a:gd name="connsiteX152" fmla="*/ 10037588 w 12088748"/>
                  <a:gd name="connsiteY152" fmla="*/ 6831807 h 13444287"/>
                  <a:gd name="connsiteX153" fmla="*/ 10004251 w 12088748"/>
                  <a:gd name="connsiteY153" fmla="*/ 6919914 h 13444287"/>
                  <a:gd name="connsiteX154" fmla="*/ 10235232 w 12088748"/>
                  <a:gd name="connsiteY154" fmla="*/ 6917532 h 13444287"/>
                  <a:gd name="connsiteX155" fmla="*/ 10075687 w 12088748"/>
                  <a:gd name="connsiteY155" fmla="*/ 6972300 h 13444287"/>
                  <a:gd name="connsiteX156" fmla="*/ 9966151 w 12088748"/>
                  <a:gd name="connsiteY156" fmla="*/ 7029451 h 13444287"/>
                  <a:gd name="connsiteX157" fmla="*/ 9847088 w 12088748"/>
                  <a:gd name="connsiteY157" fmla="*/ 7143751 h 13444287"/>
                  <a:gd name="connsiteX158" fmla="*/ 9882806 w 12088748"/>
                  <a:gd name="connsiteY158" fmla="*/ 7203281 h 13444287"/>
                  <a:gd name="connsiteX159" fmla="*/ 9925669 w 12088748"/>
                  <a:gd name="connsiteY159" fmla="*/ 7253289 h 13444287"/>
                  <a:gd name="connsiteX160" fmla="*/ 10004251 w 12088748"/>
                  <a:gd name="connsiteY160" fmla="*/ 7219951 h 13444287"/>
                  <a:gd name="connsiteX161" fmla="*/ 10016156 w 12088748"/>
                  <a:gd name="connsiteY161" fmla="*/ 7281862 h 13444287"/>
                  <a:gd name="connsiteX162" fmla="*/ 10130457 w 12088748"/>
                  <a:gd name="connsiteY162" fmla="*/ 7143751 h 13444287"/>
                  <a:gd name="connsiteX163" fmla="*/ 10166176 w 12088748"/>
                  <a:gd name="connsiteY163" fmla="*/ 7289007 h 13444287"/>
                  <a:gd name="connsiteX164" fmla="*/ 10261426 w 12088748"/>
                  <a:gd name="connsiteY164" fmla="*/ 7172326 h 13444287"/>
                  <a:gd name="connsiteX165" fmla="*/ 10287619 w 12088748"/>
                  <a:gd name="connsiteY165" fmla="*/ 7334250 h 13444287"/>
                  <a:gd name="connsiteX166" fmla="*/ 10361437 w 12088748"/>
                  <a:gd name="connsiteY166" fmla="*/ 7410450 h 13444287"/>
                  <a:gd name="connsiteX167" fmla="*/ 10151887 w 12088748"/>
                  <a:gd name="connsiteY167" fmla="*/ 7524750 h 13444287"/>
                  <a:gd name="connsiteX168" fmla="*/ 10304288 w 12088748"/>
                  <a:gd name="connsiteY168" fmla="*/ 7674770 h 13444287"/>
                  <a:gd name="connsiteX169" fmla="*/ 10335244 w 12088748"/>
                  <a:gd name="connsiteY169" fmla="*/ 7577139 h 13444287"/>
                  <a:gd name="connsiteX170" fmla="*/ 10406680 w 12088748"/>
                  <a:gd name="connsiteY170" fmla="*/ 7665244 h 13444287"/>
                  <a:gd name="connsiteX171" fmla="*/ 10528126 w 12088748"/>
                  <a:gd name="connsiteY171" fmla="*/ 7624764 h 13444287"/>
                  <a:gd name="connsiteX172" fmla="*/ 10532887 w 12088748"/>
                  <a:gd name="connsiteY172" fmla="*/ 7710488 h 13444287"/>
                  <a:gd name="connsiteX173" fmla="*/ 10530506 w 12088748"/>
                  <a:gd name="connsiteY173" fmla="*/ 7808118 h 13444287"/>
                  <a:gd name="connsiteX174" fmla="*/ 10640043 w 12088748"/>
                  <a:gd name="connsiteY174" fmla="*/ 7770019 h 13444287"/>
                  <a:gd name="connsiteX175" fmla="*/ 10680526 w 12088748"/>
                  <a:gd name="connsiteY175" fmla="*/ 8008145 h 13444287"/>
                  <a:gd name="connsiteX176" fmla="*/ 10818637 w 12088748"/>
                  <a:gd name="connsiteY176" fmla="*/ 8039100 h 13444287"/>
                  <a:gd name="connsiteX177" fmla="*/ 10832925 w 12088748"/>
                  <a:gd name="connsiteY177" fmla="*/ 7748588 h 13444287"/>
                  <a:gd name="connsiteX178" fmla="*/ 10923413 w 12088748"/>
                  <a:gd name="connsiteY178" fmla="*/ 7724776 h 13444287"/>
                  <a:gd name="connsiteX179" fmla="*/ 10992469 w 12088748"/>
                  <a:gd name="connsiteY179" fmla="*/ 7553325 h 13444287"/>
                  <a:gd name="connsiteX180" fmla="*/ 10954369 w 12088748"/>
                  <a:gd name="connsiteY180" fmla="*/ 7424739 h 13444287"/>
                  <a:gd name="connsiteX181" fmla="*/ 10859119 w 12088748"/>
                  <a:gd name="connsiteY181" fmla="*/ 7412831 h 13444287"/>
                  <a:gd name="connsiteX182" fmla="*/ 10906743 w 12088748"/>
                  <a:gd name="connsiteY182" fmla="*/ 7293769 h 13444287"/>
                  <a:gd name="connsiteX183" fmla="*/ 10801969 w 12088748"/>
                  <a:gd name="connsiteY183" fmla="*/ 7222332 h 13444287"/>
                  <a:gd name="connsiteX184" fmla="*/ 10761487 w 12088748"/>
                  <a:gd name="connsiteY184" fmla="*/ 6991350 h 13444287"/>
                  <a:gd name="connsiteX185" fmla="*/ 10443987 w 12088748"/>
                  <a:gd name="connsiteY185" fmla="*/ 6953250 h 13444287"/>
                  <a:gd name="connsiteX186" fmla="*/ 10513838 w 12088748"/>
                  <a:gd name="connsiteY186" fmla="*/ 6848476 h 13444287"/>
                  <a:gd name="connsiteX187" fmla="*/ 10637663 w 12088748"/>
                  <a:gd name="connsiteY187" fmla="*/ 6829426 h 13444287"/>
                  <a:gd name="connsiteX188" fmla="*/ 10647187 w 12088748"/>
                  <a:gd name="connsiteY188" fmla="*/ 6743700 h 13444287"/>
                  <a:gd name="connsiteX189" fmla="*/ 10859912 w 12088748"/>
                  <a:gd name="connsiteY189" fmla="*/ 6832600 h 13444287"/>
                  <a:gd name="connsiteX190" fmla="*/ 10875787 w 12088748"/>
                  <a:gd name="connsiteY190" fmla="*/ 6610350 h 13444287"/>
                  <a:gd name="connsiteX191" fmla="*/ 10666237 w 12088748"/>
                  <a:gd name="connsiteY191" fmla="*/ 6705600 h 13444287"/>
                  <a:gd name="connsiteX192" fmla="*/ 10590037 w 12088748"/>
                  <a:gd name="connsiteY192" fmla="*/ 6477000 h 13444287"/>
                  <a:gd name="connsiteX193" fmla="*/ 10361437 w 12088748"/>
                  <a:gd name="connsiteY193" fmla="*/ 6686550 h 13444287"/>
                  <a:gd name="connsiteX194" fmla="*/ 10374138 w 12088748"/>
                  <a:gd name="connsiteY194" fmla="*/ 6521451 h 13444287"/>
                  <a:gd name="connsiteX195" fmla="*/ 10386837 w 12088748"/>
                  <a:gd name="connsiteY195" fmla="*/ 6397625 h 13444287"/>
                  <a:gd name="connsiteX196" fmla="*/ 10331672 w 12088748"/>
                  <a:gd name="connsiteY196" fmla="*/ 6369593 h 13444287"/>
                  <a:gd name="connsiteX197" fmla="*/ 10278888 w 12088748"/>
                  <a:gd name="connsiteY197" fmla="*/ 6384926 h 13444287"/>
                  <a:gd name="connsiteX198" fmla="*/ 10158237 w 12088748"/>
                  <a:gd name="connsiteY198" fmla="*/ 6169025 h 13444287"/>
                  <a:gd name="connsiteX199" fmla="*/ 10323338 w 12088748"/>
                  <a:gd name="connsiteY199" fmla="*/ 6207126 h 13444287"/>
                  <a:gd name="connsiteX200" fmla="*/ 10564638 w 12088748"/>
                  <a:gd name="connsiteY200" fmla="*/ 6207126 h 13444287"/>
                  <a:gd name="connsiteX201" fmla="*/ 10694812 w 12088748"/>
                  <a:gd name="connsiteY201" fmla="*/ 6067425 h 13444287"/>
                  <a:gd name="connsiteX202" fmla="*/ 10593213 w 12088748"/>
                  <a:gd name="connsiteY202" fmla="*/ 5956301 h 13444287"/>
                  <a:gd name="connsiteX203" fmla="*/ 10380487 w 12088748"/>
                  <a:gd name="connsiteY203" fmla="*/ 5908675 h 13444287"/>
                  <a:gd name="connsiteX204" fmla="*/ 10561462 w 12088748"/>
                  <a:gd name="connsiteY204" fmla="*/ 5778500 h 13444287"/>
                  <a:gd name="connsiteX205" fmla="*/ 10507488 w 12088748"/>
                  <a:gd name="connsiteY205" fmla="*/ 5661026 h 13444287"/>
                  <a:gd name="connsiteX206" fmla="*/ 10561463 w 12088748"/>
                  <a:gd name="connsiteY206" fmla="*/ 5540376 h 13444287"/>
                  <a:gd name="connsiteX207" fmla="*/ 10523362 w 12088748"/>
                  <a:gd name="connsiteY207" fmla="*/ 5537200 h 13444287"/>
                  <a:gd name="connsiteX208" fmla="*/ 10488438 w 12088748"/>
                  <a:gd name="connsiteY208" fmla="*/ 5461001 h 13444287"/>
                  <a:gd name="connsiteX209" fmla="*/ 10329687 w 12088748"/>
                  <a:gd name="connsiteY209" fmla="*/ 5308600 h 13444287"/>
                  <a:gd name="connsiteX210" fmla="*/ 10599563 w 12088748"/>
                  <a:gd name="connsiteY210" fmla="*/ 5413376 h 13444287"/>
                  <a:gd name="connsiteX211" fmla="*/ 10742437 w 12088748"/>
                  <a:gd name="connsiteY211" fmla="*/ 5372100 h 13444287"/>
                  <a:gd name="connsiteX212" fmla="*/ 10717038 w 12088748"/>
                  <a:gd name="connsiteY212" fmla="*/ 5619751 h 13444287"/>
                  <a:gd name="connsiteX213" fmla="*/ 10894837 w 12088748"/>
                  <a:gd name="connsiteY213" fmla="*/ 5657850 h 13444287"/>
                  <a:gd name="connsiteX214" fmla="*/ 10951988 w 12088748"/>
                  <a:gd name="connsiteY214" fmla="*/ 5483226 h 13444287"/>
                  <a:gd name="connsiteX215" fmla="*/ 10993262 w 12088748"/>
                  <a:gd name="connsiteY215" fmla="*/ 5254625 h 13444287"/>
                  <a:gd name="connsiteX216" fmla="*/ 10913888 w 12088748"/>
                  <a:gd name="connsiteY216" fmla="*/ 5051426 h 13444287"/>
                  <a:gd name="connsiteX217" fmla="*/ 10856737 w 12088748"/>
                  <a:gd name="connsiteY217" fmla="*/ 4953000 h 13444287"/>
                  <a:gd name="connsiteX218" fmla="*/ 10777363 w 12088748"/>
                  <a:gd name="connsiteY218" fmla="*/ 5070476 h 13444287"/>
                  <a:gd name="connsiteX219" fmla="*/ 10707513 w 12088748"/>
                  <a:gd name="connsiteY219" fmla="*/ 5029201 h 13444287"/>
                  <a:gd name="connsiteX220" fmla="*/ 10675763 w 12088748"/>
                  <a:gd name="connsiteY220" fmla="*/ 5149851 h 13444287"/>
                  <a:gd name="connsiteX221" fmla="*/ 10574162 w 12088748"/>
                  <a:gd name="connsiteY221" fmla="*/ 5153025 h 13444287"/>
                  <a:gd name="connsiteX222" fmla="*/ 10494787 w 12088748"/>
                  <a:gd name="connsiteY222" fmla="*/ 5010150 h 13444287"/>
                  <a:gd name="connsiteX223" fmla="*/ 10456687 w 12088748"/>
                  <a:gd name="connsiteY223" fmla="*/ 4857750 h 13444287"/>
                  <a:gd name="connsiteX224" fmla="*/ 10240787 w 12088748"/>
                  <a:gd name="connsiteY224" fmla="*/ 4860925 h 13444287"/>
                  <a:gd name="connsiteX225" fmla="*/ 10266187 w 12088748"/>
                  <a:gd name="connsiteY225" fmla="*/ 5086350 h 13444287"/>
                  <a:gd name="connsiteX226" fmla="*/ 10228088 w 12088748"/>
                  <a:gd name="connsiteY226" fmla="*/ 4892676 h 13444287"/>
                  <a:gd name="connsiteX227" fmla="*/ 10183637 w 12088748"/>
                  <a:gd name="connsiteY227" fmla="*/ 4905375 h 13444287"/>
                  <a:gd name="connsiteX228" fmla="*/ 10113787 w 12088748"/>
                  <a:gd name="connsiteY228" fmla="*/ 4794250 h 13444287"/>
                  <a:gd name="connsiteX229" fmla="*/ 10018538 w 12088748"/>
                  <a:gd name="connsiteY229" fmla="*/ 4864101 h 13444287"/>
                  <a:gd name="connsiteX230" fmla="*/ 9862962 w 12088748"/>
                  <a:gd name="connsiteY230" fmla="*/ 4991100 h 13444287"/>
                  <a:gd name="connsiteX231" fmla="*/ 10228087 w 12088748"/>
                  <a:gd name="connsiteY231" fmla="*/ 4657725 h 13444287"/>
                  <a:gd name="connsiteX232" fmla="*/ 10372550 w 12088748"/>
                  <a:gd name="connsiteY232" fmla="*/ 4567239 h 13444287"/>
                  <a:gd name="connsiteX233" fmla="*/ 10590037 w 12088748"/>
                  <a:gd name="connsiteY233" fmla="*/ 4514850 h 13444287"/>
                  <a:gd name="connsiteX234" fmla="*/ 10628138 w 12088748"/>
                  <a:gd name="connsiteY234" fmla="*/ 4394201 h 13444287"/>
                  <a:gd name="connsiteX235" fmla="*/ 10799588 w 12088748"/>
                  <a:gd name="connsiteY235" fmla="*/ 4267201 h 13444287"/>
                  <a:gd name="connsiteX236" fmla="*/ 10831337 w 12088748"/>
                  <a:gd name="connsiteY236" fmla="*/ 4013200 h 13444287"/>
                  <a:gd name="connsiteX237" fmla="*/ 10599562 w 12088748"/>
                  <a:gd name="connsiteY237" fmla="*/ 3930650 h 13444287"/>
                  <a:gd name="connsiteX238" fmla="*/ 10282063 w 12088748"/>
                  <a:gd name="connsiteY238" fmla="*/ 3883026 h 13444287"/>
                  <a:gd name="connsiteX239" fmla="*/ 10151887 w 12088748"/>
                  <a:gd name="connsiteY239" fmla="*/ 3943350 h 13444287"/>
                  <a:gd name="connsiteX240" fmla="*/ 10177288 w 12088748"/>
                  <a:gd name="connsiteY240" fmla="*/ 3778251 h 13444287"/>
                  <a:gd name="connsiteX241" fmla="*/ 10126488 w 12088748"/>
                  <a:gd name="connsiteY241" fmla="*/ 3603626 h 13444287"/>
                  <a:gd name="connsiteX242" fmla="*/ 10240787 w 12088748"/>
                  <a:gd name="connsiteY242" fmla="*/ 3641725 h 13444287"/>
                  <a:gd name="connsiteX243" fmla="*/ 10361438 w 12088748"/>
                  <a:gd name="connsiteY243" fmla="*/ 3533776 h 13444287"/>
                  <a:gd name="connsiteX244" fmla="*/ 10551938 w 12088748"/>
                  <a:gd name="connsiteY244" fmla="*/ 3594101 h 13444287"/>
                  <a:gd name="connsiteX245" fmla="*/ 10564638 w 12088748"/>
                  <a:gd name="connsiteY245" fmla="*/ 3409951 h 13444287"/>
                  <a:gd name="connsiteX246" fmla="*/ 10704337 w 12088748"/>
                  <a:gd name="connsiteY246" fmla="*/ 3448050 h 13444287"/>
                  <a:gd name="connsiteX247" fmla="*/ 10818637 w 12088748"/>
                  <a:gd name="connsiteY247" fmla="*/ 3143250 h 13444287"/>
                  <a:gd name="connsiteX248" fmla="*/ 10920238 w 12088748"/>
                  <a:gd name="connsiteY248" fmla="*/ 3232151 h 13444287"/>
                  <a:gd name="connsiteX249" fmla="*/ 11059937 w 12088748"/>
                  <a:gd name="connsiteY249" fmla="*/ 3216275 h 13444287"/>
                  <a:gd name="connsiteX250" fmla="*/ 11094862 w 12088748"/>
                  <a:gd name="connsiteY250" fmla="*/ 3441700 h 13444287"/>
                  <a:gd name="connsiteX251" fmla="*/ 11171063 w 12088748"/>
                  <a:gd name="connsiteY251" fmla="*/ 3184526 h 13444287"/>
                  <a:gd name="connsiteX252" fmla="*/ 11094863 w 12088748"/>
                  <a:gd name="connsiteY252" fmla="*/ 3098801 h 13444287"/>
                  <a:gd name="connsiteX253" fmla="*/ 11180587 w 12088748"/>
                  <a:gd name="connsiteY253" fmla="*/ 2844800 h 13444287"/>
                  <a:gd name="connsiteX254" fmla="*/ 10999613 w 12088748"/>
                  <a:gd name="connsiteY254" fmla="*/ 2921001 h 13444287"/>
                  <a:gd name="connsiteX255" fmla="*/ 10971037 w 12088748"/>
                  <a:gd name="connsiteY255" fmla="*/ 2851150 h 13444287"/>
                  <a:gd name="connsiteX256" fmla="*/ 10780537 w 12088748"/>
                  <a:gd name="connsiteY256" fmla="*/ 2647950 h 13444287"/>
                  <a:gd name="connsiteX257" fmla="*/ 10748788 w 12088748"/>
                  <a:gd name="connsiteY257" fmla="*/ 2463801 h 13444287"/>
                  <a:gd name="connsiteX258" fmla="*/ 10717038 w 12088748"/>
                  <a:gd name="connsiteY258" fmla="*/ 2368551 h 13444287"/>
                  <a:gd name="connsiteX259" fmla="*/ 10818637 w 12088748"/>
                  <a:gd name="connsiteY259" fmla="*/ 2266950 h 13444287"/>
                  <a:gd name="connsiteX260" fmla="*/ 11078988 w 12088748"/>
                  <a:gd name="connsiteY260" fmla="*/ 2032001 h 13444287"/>
                  <a:gd name="connsiteX261" fmla="*/ 11199637 w 12088748"/>
                  <a:gd name="connsiteY261" fmla="*/ 2051050 h 13444287"/>
                  <a:gd name="connsiteX262" fmla="*/ 11269488 w 12088748"/>
                  <a:gd name="connsiteY262" fmla="*/ 1962151 h 13444287"/>
                  <a:gd name="connsiteX263" fmla="*/ 11504437 w 12088748"/>
                  <a:gd name="connsiteY263" fmla="*/ 1854200 h 13444287"/>
                  <a:gd name="connsiteX264" fmla="*/ 11358388 w 12088748"/>
                  <a:gd name="connsiteY264" fmla="*/ 1784351 h 13444287"/>
                  <a:gd name="connsiteX265" fmla="*/ 11275837 w 12088748"/>
                  <a:gd name="connsiteY265" fmla="*/ 1638300 h 13444287"/>
                  <a:gd name="connsiteX266" fmla="*/ 11377437 w 12088748"/>
                  <a:gd name="connsiteY266" fmla="*/ 1212850 h 13444287"/>
                  <a:gd name="connsiteX267" fmla="*/ 11256787 w 12088748"/>
                  <a:gd name="connsiteY267" fmla="*/ 952500 h 13444287"/>
                  <a:gd name="connsiteX268" fmla="*/ 11478244 w 12088748"/>
                  <a:gd name="connsiteY268" fmla="*/ 1288256 h 13444287"/>
                  <a:gd name="connsiteX269" fmla="*/ 11562778 w 12088748"/>
                  <a:gd name="connsiteY269" fmla="*/ 1202281 h 13444287"/>
                  <a:gd name="connsiteX270" fmla="*/ 11655250 w 12088748"/>
                  <a:gd name="connsiteY270" fmla="*/ 1089025 h 13444287"/>
                  <a:gd name="connsiteX271" fmla="*/ 11891787 w 12088748"/>
                  <a:gd name="connsiteY271" fmla="*/ 1409700 h 13444287"/>
                  <a:gd name="connsiteX272" fmla="*/ 11946159 w 12088748"/>
                  <a:gd name="connsiteY272" fmla="*/ 1492793 h 13444287"/>
                  <a:gd name="connsiteX273" fmla="*/ 12088637 w 12088748"/>
                  <a:gd name="connsiteY273" fmla="*/ 1511301 h 13444287"/>
                  <a:gd name="connsiteX274" fmla="*/ 11923537 w 12088748"/>
                  <a:gd name="connsiteY274" fmla="*/ 1066801 h 13444287"/>
                  <a:gd name="connsiteX275" fmla="*/ 11910837 w 12088748"/>
                  <a:gd name="connsiteY275" fmla="*/ 850900 h 13444287"/>
                  <a:gd name="connsiteX276" fmla="*/ 11777487 w 12088748"/>
                  <a:gd name="connsiteY276" fmla="*/ 654050 h 13444287"/>
                  <a:gd name="connsiteX277" fmla="*/ 11752087 w 12088748"/>
                  <a:gd name="connsiteY277" fmla="*/ 381000 h 13444287"/>
                  <a:gd name="connsiteX278" fmla="*/ 11294887 w 12088748"/>
                  <a:gd name="connsiteY278" fmla="*/ 101601 h 13444287"/>
                  <a:gd name="connsiteX279" fmla="*/ 11180587 w 12088748"/>
                  <a:gd name="connsiteY279" fmla="*/ 0 h 13444287"/>
                  <a:gd name="connsiteX280" fmla="*/ 10434065 w 12088748"/>
                  <a:gd name="connsiteY280"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1245394 w 12079795"/>
                  <a:gd name="connsiteY4" fmla="*/ 10084343 h 13444287"/>
                  <a:gd name="connsiteX5" fmla="*/ 1170384 w 12079795"/>
                  <a:gd name="connsiteY5" fmla="*/ 10248900 h 13444287"/>
                  <a:gd name="connsiteX6" fmla="*/ 923925 w 12079795"/>
                  <a:gd name="connsiteY6" fmla="*/ 10286750 h 13444287"/>
                  <a:gd name="connsiteX7" fmla="*/ 808434 w 12079795"/>
                  <a:gd name="connsiteY7" fmla="*/ 10401300 h 13444287"/>
                  <a:gd name="connsiteX8" fmla="*/ 669131 w 12079795"/>
                  <a:gd name="connsiteY8" fmla="*/ 10412956 h 13444287"/>
                  <a:gd name="connsiteX9" fmla="*/ 576262 w 12079795"/>
                  <a:gd name="connsiteY9" fmla="*/ 10477250 h 13444287"/>
                  <a:gd name="connsiteX10" fmla="*/ 488156 w 12079795"/>
                  <a:gd name="connsiteY10" fmla="*/ 10436768 h 13444287"/>
                  <a:gd name="connsiteX11" fmla="*/ 390525 w 12079795"/>
                  <a:gd name="connsiteY11" fmla="*/ 10443912 h 13444287"/>
                  <a:gd name="connsiteX12" fmla="*/ 292894 w 12079795"/>
                  <a:gd name="connsiteY12" fmla="*/ 10415337 h 13444287"/>
                  <a:gd name="connsiteX13" fmla="*/ 229790 w 12079795"/>
                  <a:gd name="connsiteY13" fmla="*/ 10467975 h 13444287"/>
                  <a:gd name="connsiteX14" fmla="*/ 69056 w 12079795"/>
                  <a:gd name="connsiteY14" fmla="*/ 10541543 h 13444287"/>
                  <a:gd name="connsiteX15" fmla="*/ 2381 w 12079795"/>
                  <a:gd name="connsiteY15" fmla="*/ 10720137 h 13444287"/>
                  <a:gd name="connsiteX16" fmla="*/ 103584 w 12079795"/>
                  <a:gd name="connsiteY16" fmla="*/ 10989469 h 13444287"/>
                  <a:gd name="connsiteX17" fmla="*/ 0 w 12079795"/>
                  <a:gd name="connsiteY17" fmla="*/ 11167812 h 13444287"/>
                  <a:gd name="connsiteX18" fmla="*/ 8334 w 12079795"/>
                  <a:gd name="connsiteY18" fmla="*/ 11353800 h 13444287"/>
                  <a:gd name="connsiteX19" fmla="*/ 150019 w 12079795"/>
                  <a:gd name="connsiteY19" fmla="*/ 11403556 h 13444287"/>
                  <a:gd name="connsiteX20" fmla="*/ 446484 w 12079795"/>
                  <a:gd name="connsiteY20" fmla="*/ 11430000 h 13444287"/>
                  <a:gd name="connsiteX21" fmla="*/ 614362 w 12079795"/>
                  <a:gd name="connsiteY21" fmla="*/ 11477375 h 13444287"/>
                  <a:gd name="connsiteX22" fmla="*/ 728662 w 12079795"/>
                  <a:gd name="connsiteY22" fmla="*/ 11422606 h 13444287"/>
                  <a:gd name="connsiteX23" fmla="*/ 903684 w 12079795"/>
                  <a:gd name="connsiteY23" fmla="*/ 11468100 h 13444287"/>
                  <a:gd name="connsiteX24" fmla="*/ 1069181 w 12079795"/>
                  <a:gd name="connsiteY24" fmla="*/ 11346406 h 13444287"/>
                  <a:gd name="connsiteX25" fmla="*/ 1146571 w 12079795"/>
                  <a:gd name="connsiteY25" fmla="*/ 11403807 h 13444287"/>
                  <a:gd name="connsiteX26" fmla="*/ 1285875 w 12079795"/>
                  <a:gd name="connsiteY26" fmla="*/ 11429750 h 13444287"/>
                  <a:gd name="connsiteX27" fmla="*/ 1457325 w 12079795"/>
                  <a:gd name="connsiteY27" fmla="*/ 11441656 h 13444287"/>
                  <a:gd name="connsiteX28" fmla="*/ 1543050 w 12079795"/>
                  <a:gd name="connsiteY28" fmla="*/ 11505950 h 13444287"/>
                  <a:gd name="connsiteX29" fmla="*/ 1643062 w 12079795"/>
                  <a:gd name="connsiteY29" fmla="*/ 11513093 h 13444287"/>
                  <a:gd name="connsiteX30" fmla="*/ 1722834 w 12079795"/>
                  <a:gd name="connsiteY30" fmla="*/ 11525250 h 13444287"/>
                  <a:gd name="connsiteX31" fmla="*/ 1650206 w 12079795"/>
                  <a:gd name="connsiteY31" fmla="*/ 11670256 h 13444287"/>
                  <a:gd name="connsiteX32" fmla="*/ 1684734 w 12079795"/>
                  <a:gd name="connsiteY32" fmla="*/ 11925300 h 13444287"/>
                  <a:gd name="connsiteX33" fmla="*/ 1862137 w 12079795"/>
                  <a:gd name="connsiteY33" fmla="*/ 12063162 h 13444287"/>
                  <a:gd name="connsiteX34" fmla="*/ 1984771 w 12079795"/>
                  <a:gd name="connsiteY34" fmla="*/ 11989594 h 13444287"/>
                  <a:gd name="connsiteX35" fmla="*/ 2057400 w 12079795"/>
                  <a:gd name="connsiteY35" fmla="*/ 12036968 h 13444287"/>
                  <a:gd name="connsiteX36" fmla="*/ 2133600 w 12079795"/>
                  <a:gd name="connsiteY36" fmla="*/ 11967912 h 13444287"/>
                  <a:gd name="connsiteX37" fmla="*/ 2233612 w 12079795"/>
                  <a:gd name="connsiteY37" fmla="*/ 11991725 h 13444287"/>
                  <a:gd name="connsiteX38" fmla="*/ 2464594 w 12079795"/>
                  <a:gd name="connsiteY38" fmla="*/ 11941718 h 13444287"/>
                  <a:gd name="connsiteX39" fmla="*/ 2515790 w 12079795"/>
                  <a:gd name="connsiteY39" fmla="*/ 11832431 h 13444287"/>
                  <a:gd name="connsiteX40" fmla="*/ 2884884 w 12079795"/>
                  <a:gd name="connsiteY40" fmla="*/ 11963400 h 13444287"/>
                  <a:gd name="connsiteX41" fmla="*/ 2974181 w 12079795"/>
                  <a:gd name="connsiteY41" fmla="*/ 11951243 h 13444287"/>
                  <a:gd name="connsiteX42" fmla="*/ 3075384 w 12079795"/>
                  <a:gd name="connsiteY42" fmla="*/ 12115800 h 13444287"/>
                  <a:gd name="connsiteX43" fmla="*/ 3314700 w 12079795"/>
                  <a:gd name="connsiteY43" fmla="*/ 12060781 h 13444287"/>
                  <a:gd name="connsiteX44" fmla="*/ 3424237 w 12079795"/>
                  <a:gd name="connsiteY44" fmla="*/ 12129837 h 13444287"/>
                  <a:gd name="connsiteX45" fmla="*/ 3577828 w 12079795"/>
                  <a:gd name="connsiteY45" fmla="*/ 12199144 h 13444287"/>
                  <a:gd name="connsiteX46" fmla="*/ 3513534 w 12079795"/>
                  <a:gd name="connsiteY46" fmla="*/ 12320588 h 13444287"/>
                  <a:gd name="connsiteX47" fmla="*/ 3598069 w 12079795"/>
                  <a:gd name="connsiteY47" fmla="*/ 12525125 h 13444287"/>
                  <a:gd name="connsiteX48" fmla="*/ 3551634 w 12079795"/>
                  <a:gd name="connsiteY48" fmla="*/ 12706350 h 13444287"/>
                  <a:gd name="connsiteX49" fmla="*/ 3536156 w 12079795"/>
                  <a:gd name="connsiteY49" fmla="*/ 12920412 h 13444287"/>
                  <a:gd name="connsiteX50" fmla="*/ 3627834 w 12079795"/>
                  <a:gd name="connsiteY50" fmla="*/ 13144500 h 13444287"/>
                  <a:gd name="connsiteX51" fmla="*/ 3913584 w 12079795"/>
                  <a:gd name="connsiteY51" fmla="*/ 13373100 h 13444287"/>
                  <a:gd name="connsiteX52" fmla="*/ 4505325 w 12079795"/>
                  <a:gd name="connsiteY52" fmla="*/ 13444287 h 13444287"/>
                  <a:gd name="connsiteX53" fmla="*/ 4541043 w 12079795"/>
                  <a:gd name="connsiteY53" fmla="*/ 13375230 h 13444287"/>
                  <a:gd name="connsiteX54" fmla="*/ 4199334 w 12079795"/>
                  <a:gd name="connsiteY54" fmla="*/ 13087350 h 13444287"/>
                  <a:gd name="connsiteX55" fmla="*/ 4626769 w 12079795"/>
                  <a:gd name="connsiteY55" fmla="*/ 13201400 h 13444287"/>
                  <a:gd name="connsiteX56" fmla="*/ 4942284 w 12079795"/>
                  <a:gd name="connsiteY56" fmla="*/ 13201650 h 13444287"/>
                  <a:gd name="connsiteX57" fmla="*/ 5043487 w 12079795"/>
                  <a:gd name="connsiteY57" fmla="*/ 12991850 h 13444287"/>
                  <a:gd name="connsiteX58" fmla="*/ 5003006 w 12079795"/>
                  <a:gd name="connsiteY58" fmla="*/ 12918031 h 13444287"/>
                  <a:gd name="connsiteX59" fmla="*/ 4999434 w 12079795"/>
                  <a:gd name="connsiteY59" fmla="*/ 12611100 h 13444287"/>
                  <a:gd name="connsiteX60" fmla="*/ 5075634 w 12079795"/>
                  <a:gd name="connsiteY60" fmla="*/ 12496800 h 13444287"/>
                  <a:gd name="connsiteX61" fmla="*/ 5037534 w 12079795"/>
                  <a:gd name="connsiteY61" fmla="*/ 12158663 h 13444287"/>
                  <a:gd name="connsiteX62" fmla="*/ 5366147 w 12079795"/>
                  <a:gd name="connsiteY62" fmla="*/ 12030075 h 13444287"/>
                  <a:gd name="connsiteX63" fmla="*/ 5647134 w 12079795"/>
                  <a:gd name="connsiteY63" fmla="*/ 12113420 h 13444287"/>
                  <a:gd name="connsiteX64" fmla="*/ 5532834 w 12079795"/>
                  <a:gd name="connsiteY64" fmla="*/ 11182350 h 13444287"/>
                  <a:gd name="connsiteX65" fmla="*/ 5593557 w 12079795"/>
                  <a:gd name="connsiteY65" fmla="*/ 10655843 h 13444287"/>
                  <a:gd name="connsiteX66" fmla="*/ 5476874 w 12079795"/>
                  <a:gd name="connsiteY66" fmla="*/ 10596312 h 13444287"/>
                  <a:gd name="connsiteX67" fmla="*/ 5593556 w 12079795"/>
                  <a:gd name="connsiteY67" fmla="*/ 10634413 h 13444287"/>
                  <a:gd name="connsiteX68" fmla="*/ 5619750 w 12079795"/>
                  <a:gd name="connsiteY68" fmla="*/ 10093868 h 13444287"/>
                  <a:gd name="connsiteX69" fmla="*/ 5706665 w 12079795"/>
                  <a:gd name="connsiteY69" fmla="*/ 9708356 h 13444287"/>
                  <a:gd name="connsiteX70" fmla="*/ 5838825 w 12079795"/>
                  <a:gd name="connsiteY70" fmla="*/ 9341393 h 13444287"/>
                  <a:gd name="connsiteX71" fmla="*/ 5929312 w 12079795"/>
                  <a:gd name="connsiteY71" fmla="*/ 9129462 h 13444287"/>
                  <a:gd name="connsiteX72" fmla="*/ 5767387 w 12079795"/>
                  <a:gd name="connsiteY72" fmla="*/ 9262812 h 13444287"/>
                  <a:gd name="connsiteX73" fmla="*/ 5931694 w 12079795"/>
                  <a:gd name="connsiteY73" fmla="*/ 9069931 h 13444287"/>
                  <a:gd name="connsiteX74" fmla="*/ 5963841 w 12079795"/>
                  <a:gd name="connsiteY74" fmla="*/ 8889207 h 13444287"/>
                  <a:gd name="connsiteX75" fmla="*/ 5967412 w 12079795"/>
                  <a:gd name="connsiteY75" fmla="*/ 9019924 h 13444287"/>
                  <a:gd name="connsiteX76" fmla="*/ 6449614 w 12079795"/>
                  <a:gd name="connsiteY76" fmla="*/ 8134350 h 13444287"/>
                  <a:gd name="connsiteX77" fmla="*/ 6212681 w 12079795"/>
                  <a:gd name="connsiteY77" fmla="*/ 8034088 h 13444287"/>
                  <a:gd name="connsiteX78" fmla="*/ 6434137 w 12079795"/>
                  <a:gd name="connsiteY78" fmla="*/ 8043612 h 13444287"/>
                  <a:gd name="connsiteX79" fmla="*/ 6704410 w 12079795"/>
                  <a:gd name="connsiteY79" fmla="*/ 8007893 h 13444287"/>
                  <a:gd name="connsiteX80" fmla="*/ 6863954 w 12079795"/>
                  <a:gd name="connsiteY80" fmla="*/ 7965031 h 13444287"/>
                  <a:gd name="connsiteX81" fmla="*/ 6793706 w 12079795"/>
                  <a:gd name="connsiteY81" fmla="*/ 7905500 h 13444287"/>
                  <a:gd name="connsiteX82" fmla="*/ 6885386 w 12079795"/>
                  <a:gd name="connsiteY82" fmla="*/ 7779544 h 13444287"/>
                  <a:gd name="connsiteX83" fmla="*/ 6988968 w 12079795"/>
                  <a:gd name="connsiteY83" fmla="*/ 7800725 h 13444287"/>
                  <a:gd name="connsiteX84" fmla="*/ 7025879 w 12079795"/>
                  <a:gd name="connsiteY84" fmla="*/ 7726908 h 13444287"/>
                  <a:gd name="connsiteX85" fmla="*/ 6952060 w 12079795"/>
                  <a:gd name="connsiteY85" fmla="*/ 7626893 h 13444287"/>
                  <a:gd name="connsiteX86" fmla="*/ 6918723 w 12079795"/>
                  <a:gd name="connsiteY86" fmla="*/ 7529262 h 13444287"/>
                  <a:gd name="connsiteX87" fmla="*/ 6828234 w 12079795"/>
                  <a:gd name="connsiteY87" fmla="*/ 7524750 h 13444287"/>
                  <a:gd name="connsiteX88" fmla="*/ 6754416 w 12079795"/>
                  <a:gd name="connsiteY88" fmla="*/ 7607843 h 13444287"/>
                  <a:gd name="connsiteX89" fmla="*/ 6618684 w 12079795"/>
                  <a:gd name="connsiteY89" fmla="*/ 7620000 h 13444287"/>
                  <a:gd name="connsiteX90" fmla="*/ 6678216 w 12079795"/>
                  <a:gd name="connsiteY90" fmla="*/ 7550693 h 13444287"/>
                  <a:gd name="connsiteX91" fmla="*/ 6690123 w 12079795"/>
                  <a:gd name="connsiteY91" fmla="*/ 7462587 h 13444287"/>
                  <a:gd name="connsiteX92" fmla="*/ 6711553 w 12079795"/>
                  <a:gd name="connsiteY92" fmla="*/ 7400674 h 13444287"/>
                  <a:gd name="connsiteX93" fmla="*/ 6675834 w 12079795"/>
                  <a:gd name="connsiteY93" fmla="*/ 7334250 h 13444287"/>
                  <a:gd name="connsiteX94" fmla="*/ 6611541 w 12079795"/>
                  <a:gd name="connsiteY94" fmla="*/ 7364956 h 13444287"/>
                  <a:gd name="connsiteX95" fmla="*/ 6609159 w 12079795"/>
                  <a:gd name="connsiteY95" fmla="*/ 7284244 h 13444287"/>
                  <a:gd name="connsiteX96" fmla="*/ 6828235 w 12079795"/>
                  <a:gd name="connsiteY96" fmla="*/ 7176837 h 13444287"/>
                  <a:gd name="connsiteX97" fmla="*/ 6792516 w 12079795"/>
                  <a:gd name="connsiteY97" fmla="*/ 7022056 h 13444287"/>
                  <a:gd name="connsiteX98" fmla="*/ 6868716 w 12079795"/>
                  <a:gd name="connsiteY98" fmla="*/ 7005387 h 13444287"/>
                  <a:gd name="connsiteX99" fmla="*/ 6847284 w 12079795"/>
                  <a:gd name="connsiteY99" fmla="*/ 6915150 h 13444287"/>
                  <a:gd name="connsiteX100" fmla="*/ 6952060 w 12079795"/>
                  <a:gd name="connsiteY100" fmla="*/ 6917281 h 13444287"/>
                  <a:gd name="connsiteX101" fmla="*/ 6994923 w 12079795"/>
                  <a:gd name="connsiteY101" fmla="*/ 6836318 h 13444287"/>
                  <a:gd name="connsiteX102" fmla="*/ 7097316 w 12079795"/>
                  <a:gd name="connsiteY102" fmla="*/ 6869656 h 13444287"/>
                  <a:gd name="connsiteX103" fmla="*/ 7171135 w 12079795"/>
                  <a:gd name="connsiteY103" fmla="*/ 6972050 h 13444287"/>
                  <a:gd name="connsiteX104" fmla="*/ 7237810 w 12079795"/>
                  <a:gd name="connsiteY104" fmla="*/ 6912518 h 13444287"/>
                  <a:gd name="connsiteX105" fmla="*/ 7178279 w 12079795"/>
                  <a:gd name="connsiteY105" fmla="*/ 6776787 h 13444287"/>
                  <a:gd name="connsiteX106" fmla="*/ 7235428 w 12079795"/>
                  <a:gd name="connsiteY106" fmla="*/ 6829424 h 13444287"/>
                  <a:gd name="connsiteX107" fmla="*/ 7352110 w 12079795"/>
                  <a:gd name="connsiteY107" fmla="*/ 6867275 h 13444287"/>
                  <a:gd name="connsiteX108" fmla="*/ 7425929 w 12079795"/>
                  <a:gd name="connsiteY108" fmla="*/ 6938964 h 13444287"/>
                  <a:gd name="connsiteX109" fmla="*/ 7394973 w 12079795"/>
                  <a:gd name="connsiteY109" fmla="*/ 7077076 h 13444287"/>
                  <a:gd name="connsiteX110" fmla="*/ 7466410 w 12079795"/>
                  <a:gd name="connsiteY110" fmla="*/ 7041357 h 13444287"/>
                  <a:gd name="connsiteX111" fmla="*/ 7456884 w 12079795"/>
                  <a:gd name="connsiteY111" fmla="*/ 7010400 h 13444287"/>
                  <a:gd name="connsiteX112" fmla="*/ 7533085 w 12079795"/>
                  <a:gd name="connsiteY112" fmla="*/ 7096126 h 13444287"/>
                  <a:gd name="connsiteX113" fmla="*/ 7468791 w 12079795"/>
                  <a:gd name="connsiteY113" fmla="*/ 7177089 h 13444287"/>
                  <a:gd name="connsiteX114" fmla="*/ 7533084 w 12079795"/>
                  <a:gd name="connsiteY114" fmla="*/ 7258050 h 13444287"/>
                  <a:gd name="connsiteX115" fmla="*/ 7459266 w 12079795"/>
                  <a:gd name="connsiteY115" fmla="*/ 7277101 h 13444287"/>
                  <a:gd name="connsiteX116" fmla="*/ 7366398 w 12079795"/>
                  <a:gd name="connsiteY116" fmla="*/ 7229476 h 13444287"/>
                  <a:gd name="connsiteX117" fmla="*/ 7318773 w 12079795"/>
                  <a:gd name="connsiteY117" fmla="*/ 7339014 h 13444287"/>
                  <a:gd name="connsiteX118" fmla="*/ 7394973 w 12079795"/>
                  <a:gd name="connsiteY118" fmla="*/ 7358064 h 13444287"/>
                  <a:gd name="connsiteX119" fmla="*/ 7449741 w 12079795"/>
                  <a:gd name="connsiteY119" fmla="*/ 7417595 h 13444287"/>
                  <a:gd name="connsiteX120" fmla="*/ 7475935 w 12079795"/>
                  <a:gd name="connsiteY120" fmla="*/ 7448300 h 13444287"/>
                  <a:gd name="connsiteX121" fmla="*/ 7496175 w 12079795"/>
                  <a:gd name="connsiteY121" fmla="*/ 7400673 h 13444287"/>
                  <a:gd name="connsiteX122" fmla="*/ 7554516 w 12079795"/>
                  <a:gd name="connsiteY122" fmla="*/ 7462839 h 13444287"/>
                  <a:gd name="connsiteX123" fmla="*/ 7647385 w 12079795"/>
                  <a:gd name="connsiteY123" fmla="*/ 7548564 h 13444287"/>
                  <a:gd name="connsiteX124" fmla="*/ 7647385 w 12079795"/>
                  <a:gd name="connsiteY124" fmla="*/ 7443789 h 13444287"/>
                  <a:gd name="connsiteX125" fmla="*/ 7821215 w 12079795"/>
                  <a:gd name="connsiteY125" fmla="*/ 7539038 h 13444287"/>
                  <a:gd name="connsiteX126" fmla="*/ 7714060 w 12079795"/>
                  <a:gd name="connsiteY126" fmla="*/ 7303295 h 13444287"/>
                  <a:gd name="connsiteX127" fmla="*/ 7716441 w 12079795"/>
                  <a:gd name="connsiteY127" fmla="*/ 7167564 h 13444287"/>
                  <a:gd name="connsiteX128" fmla="*/ 7621191 w 12079795"/>
                  <a:gd name="connsiteY128" fmla="*/ 7138989 h 13444287"/>
                  <a:gd name="connsiteX129" fmla="*/ 7685484 w 12079795"/>
                  <a:gd name="connsiteY129" fmla="*/ 6972300 h 13444287"/>
                  <a:gd name="connsiteX130" fmla="*/ 8383191 w 12079795"/>
                  <a:gd name="connsiteY130" fmla="*/ 6586539 h 13444287"/>
                  <a:gd name="connsiteX131" fmla="*/ 8711804 w 12079795"/>
                  <a:gd name="connsiteY131" fmla="*/ 6524626 h 13444287"/>
                  <a:gd name="connsiteX132" fmla="*/ 8730854 w 12079795"/>
                  <a:gd name="connsiteY132" fmla="*/ 6629401 h 13444287"/>
                  <a:gd name="connsiteX133" fmla="*/ 8804673 w 12079795"/>
                  <a:gd name="connsiteY133" fmla="*/ 6634164 h 13444287"/>
                  <a:gd name="connsiteX134" fmla="*/ 8780859 w 12079795"/>
                  <a:gd name="connsiteY134" fmla="*/ 6481762 h 13444287"/>
                  <a:gd name="connsiteX135" fmla="*/ 9323784 w 12079795"/>
                  <a:gd name="connsiteY135" fmla="*/ 6477000 h 13444287"/>
                  <a:gd name="connsiteX136" fmla="*/ 9511903 w 12079795"/>
                  <a:gd name="connsiteY136" fmla="*/ 6426993 h 13444287"/>
                  <a:gd name="connsiteX137" fmla="*/ 9638109 w 12079795"/>
                  <a:gd name="connsiteY137" fmla="*/ 6231731 h 13444287"/>
                  <a:gd name="connsiteX138" fmla="*/ 9914334 w 12079795"/>
                  <a:gd name="connsiteY138" fmla="*/ 6267450 h 13444287"/>
                  <a:gd name="connsiteX139" fmla="*/ 9878616 w 12079795"/>
                  <a:gd name="connsiteY139" fmla="*/ 6353176 h 13444287"/>
                  <a:gd name="connsiteX140" fmla="*/ 9735741 w 12079795"/>
                  <a:gd name="connsiteY140" fmla="*/ 6367464 h 13444287"/>
                  <a:gd name="connsiteX141" fmla="*/ 9804796 w 12079795"/>
                  <a:gd name="connsiteY141" fmla="*/ 6422231 h 13444287"/>
                  <a:gd name="connsiteX142" fmla="*/ 9673829 w 12079795"/>
                  <a:gd name="connsiteY142" fmla="*/ 6450807 h 13444287"/>
                  <a:gd name="connsiteX143" fmla="*/ 9547623 w 12079795"/>
                  <a:gd name="connsiteY143" fmla="*/ 6441282 h 13444287"/>
                  <a:gd name="connsiteX144" fmla="*/ 9461897 w 12079795"/>
                  <a:gd name="connsiteY144" fmla="*/ 6477000 h 13444287"/>
                  <a:gd name="connsiteX145" fmla="*/ 9430941 w 12079795"/>
                  <a:gd name="connsiteY145" fmla="*/ 6781801 h 13444287"/>
                  <a:gd name="connsiteX146" fmla="*/ 9592866 w 12079795"/>
                  <a:gd name="connsiteY146" fmla="*/ 6815138 h 13444287"/>
                  <a:gd name="connsiteX147" fmla="*/ 9800034 w 12079795"/>
                  <a:gd name="connsiteY147" fmla="*/ 6629400 h 13444287"/>
                  <a:gd name="connsiteX148" fmla="*/ 9838135 w 12079795"/>
                  <a:gd name="connsiteY148" fmla="*/ 6727032 h 13444287"/>
                  <a:gd name="connsiteX149" fmla="*/ 9985773 w 12079795"/>
                  <a:gd name="connsiteY149" fmla="*/ 6650832 h 13444287"/>
                  <a:gd name="connsiteX150" fmla="*/ 9885760 w 12079795"/>
                  <a:gd name="connsiteY150" fmla="*/ 6888958 h 13444287"/>
                  <a:gd name="connsiteX151" fmla="*/ 10028635 w 12079795"/>
                  <a:gd name="connsiteY151" fmla="*/ 6831807 h 13444287"/>
                  <a:gd name="connsiteX152" fmla="*/ 9995298 w 12079795"/>
                  <a:gd name="connsiteY152" fmla="*/ 6919914 h 13444287"/>
                  <a:gd name="connsiteX153" fmla="*/ 10226279 w 12079795"/>
                  <a:gd name="connsiteY153" fmla="*/ 6917532 h 13444287"/>
                  <a:gd name="connsiteX154" fmla="*/ 10066734 w 12079795"/>
                  <a:gd name="connsiteY154" fmla="*/ 6972300 h 13444287"/>
                  <a:gd name="connsiteX155" fmla="*/ 9957198 w 12079795"/>
                  <a:gd name="connsiteY155" fmla="*/ 7029451 h 13444287"/>
                  <a:gd name="connsiteX156" fmla="*/ 9838135 w 12079795"/>
                  <a:gd name="connsiteY156" fmla="*/ 7143751 h 13444287"/>
                  <a:gd name="connsiteX157" fmla="*/ 9873853 w 12079795"/>
                  <a:gd name="connsiteY157" fmla="*/ 7203281 h 13444287"/>
                  <a:gd name="connsiteX158" fmla="*/ 9916716 w 12079795"/>
                  <a:gd name="connsiteY158" fmla="*/ 7253289 h 13444287"/>
                  <a:gd name="connsiteX159" fmla="*/ 9995298 w 12079795"/>
                  <a:gd name="connsiteY159" fmla="*/ 7219951 h 13444287"/>
                  <a:gd name="connsiteX160" fmla="*/ 10007203 w 12079795"/>
                  <a:gd name="connsiteY160" fmla="*/ 7281862 h 13444287"/>
                  <a:gd name="connsiteX161" fmla="*/ 10121504 w 12079795"/>
                  <a:gd name="connsiteY161" fmla="*/ 7143751 h 13444287"/>
                  <a:gd name="connsiteX162" fmla="*/ 10157223 w 12079795"/>
                  <a:gd name="connsiteY162" fmla="*/ 7289007 h 13444287"/>
                  <a:gd name="connsiteX163" fmla="*/ 10252473 w 12079795"/>
                  <a:gd name="connsiteY163" fmla="*/ 7172326 h 13444287"/>
                  <a:gd name="connsiteX164" fmla="*/ 10278666 w 12079795"/>
                  <a:gd name="connsiteY164" fmla="*/ 7334250 h 13444287"/>
                  <a:gd name="connsiteX165" fmla="*/ 10352484 w 12079795"/>
                  <a:gd name="connsiteY165" fmla="*/ 7410450 h 13444287"/>
                  <a:gd name="connsiteX166" fmla="*/ 10142934 w 12079795"/>
                  <a:gd name="connsiteY166" fmla="*/ 7524750 h 13444287"/>
                  <a:gd name="connsiteX167" fmla="*/ 10295335 w 12079795"/>
                  <a:gd name="connsiteY167" fmla="*/ 7674770 h 13444287"/>
                  <a:gd name="connsiteX168" fmla="*/ 10326291 w 12079795"/>
                  <a:gd name="connsiteY168" fmla="*/ 7577139 h 13444287"/>
                  <a:gd name="connsiteX169" fmla="*/ 10397727 w 12079795"/>
                  <a:gd name="connsiteY169" fmla="*/ 7665244 h 13444287"/>
                  <a:gd name="connsiteX170" fmla="*/ 10519173 w 12079795"/>
                  <a:gd name="connsiteY170" fmla="*/ 7624764 h 13444287"/>
                  <a:gd name="connsiteX171" fmla="*/ 10523934 w 12079795"/>
                  <a:gd name="connsiteY171" fmla="*/ 7710488 h 13444287"/>
                  <a:gd name="connsiteX172" fmla="*/ 10521553 w 12079795"/>
                  <a:gd name="connsiteY172" fmla="*/ 7808118 h 13444287"/>
                  <a:gd name="connsiteX173" fmla="*/ 10631090 w 12079795"/>
                  <a:gd name="connsiteY173" fmla="*/ 7770019 h 13444287"/>
                  <a:gd name="connsiteX174" fmla="*/ 10671573 w 12079795"/>
                  <a:gd name="connsiteY174" fmla="*/ 8008145 h 13444287"/>
                  <a:gd name="connsiteX175" fmla="*/ 10809684 w 12079795"/>
                  <a:gd name="connsiteY175" fmla="*/ 8039100 h 13444287"/>
                  <a:gd name="connsiteX176" fmla="*/ 10823972 w 12079795"/>
                  <a:gd name="connsiteY176" fmla="*/ 7748588 h 13444287"/>
                  <a:gd name="connsiteX177" fmla="*/ 10914460 w 12079795"/>
                  <a:gd name="connsiteY177" fmla="*/ 7724776 h 13444287"/>
                  <a:gd name="connsiteX178" fmla="*/ 10983516 w 12079795"/>
                  <a:gd name="connsiteY178" fmla="*/ 7553325 h 13444287"/>
                  <a:gd name="connsiteX179" fmla="*/ 10945416 w 12079795"/>
                  <a:gd name="connsiteY179" fmla="*/ 7424739 h 13444287"/>
                  <a:gd name="connsiteX180" fmla="*/ 10850166 w 12079795"/>
                  <a:gd name="connsiteY180" fmla="*/ 7412831 h 13444287"/>
                  <a:gd name="connsiteX181" fmla="*/ 10897790 w 12079795"/>
                  <a:gd name="connsiteY181" fmla="*/ 7293769 h 13444287"/>
                  <a:gd name="connsiteX182" fmla="*/ 10793016 w 12079795"/>
                  <a:gd name="connsiteY182" fmla="*/ 7222332 h 13444287"/>
                  <a:gd name="connsiteX183" fmla="*/ 10752534 w 12079795"/>
                  <a:gd name="connsiteY183" fmla="*/ 6991350 h 13444287"/>
                  <a:gd name="connsiteX184" fmla="*/ 10435034 w 12079795"/>
                  <a:gd name="connsiteY184" fmla="*/ 6953250 h 13444287"/>
                  <a:gd name="connsiteX185" fmla="*/ 10504885 w 12079795"/>
                  <a:gd name="connsiteY185" fmla="*/ 6848476 h 13444287"/>
                  <a:gd name="connsiteX186" fmla="*/ 10628710 w 12079795"/>
                  <a:gd name="connsiteY186" fmla="*/ 6829426 h 13444287"/>
                  <a:gd name="connsiteX187" fmla="*/ 10638234 w 12079795"/>
                  <a:gd name="connsiteY187" fmla="*/ 6743700 h 13444287"/>
                  <a:gd name="connsiteX188" fmla="*/ 10850959 w 12079795"/>
                  <a:gd name="connsiteY188" fmla="*/ 6832600 h 13444287"/>
                  <a:gd name="connsiteX189" fmla="*/ 10866834 w 12079795"/>
                  <a:gd name="connsiteY189" fmla="*/ 6610350 h 13444287"/>
                  <a:gd name="connsiteX190" fmla="*/ 10657284 w 12079795"/>
                  <a:gd name="connsiteY190" fmla="*/ 6705600 h 13444287"/>
                  <a:gd name="connsiteX191" fmla="*/ 10581084 w 12079795"/>
                  <a:gd name="connsiteY191" fmla="*/ 6477000 h 13444287"/>
                  <a:gd name="connsiteX192" fmla="*/ 10352484 w 12079795"/>
                  <a:gd name="connsiteY192" fmla="*/ 6686550 h 13444287"/>
                  <a:gd name="connsiteX193" fmla="*/ 10365185 w 12079795"/>
                  <a:gd name="connsiteY193" fmla="*/ 6521451 h 13444287"/>
                  <a:gd name="connsiteX194" fmla="*/ 10377884 w 12079795"/>
                  <a:gd name="connsiteY194" fmla="*/ 6397625 h 13444287"/>
                  <a:gd name="connsiteX195" fmla="*/ 10322719 w 12079795"/>
                  <a:gd name="connsiteY195" fmla="*/ 6369593 h 13444287"/>
                  <a:gd name="connsiteX196" fmla="*/ 10269935 w 12079795"/>
                  <a:gd name="connsiteY196" fmla="*/ 6384926 h 13444287"/>
                  <a:gd name="connsiteX197" fmla="*/ 10149284 w 12079795"/>
                  <a:gd name="connsiteY197" fmla="*/ 6169025 h 13444287"/>
                  <a:gd name="connsiteX198" fmla="*/ 10314385 w 12079795"/>
                  <a:gd name="connsiteY198" fmla="*/ 6207126 h 13444287"/>
                  <a:gd name="connsiteX199" fmla="*/ 10555685 w 12079795"/>
                  <a:gd name="connsiteY199" fmla="*/ 6207126 h 13444287"/>
                  <a:gd name="connsiteX200" fmla="*/ 10685859 w 12079795"/>
                  <a:gd name="connsiteY200" fmla="*/ 6067425 h 13444287"/>
                  <a:gd name="connsiteX201" fmla="*/ 10584260 w 12079795"/>
                  <a:gd name="connsiteY201" fmla="*/ 5956301 h 13444287"/>
                  <a:gd name="connsiteX202" fmla="*/ 10371534 w 12079795"/>
                  <a:gd name="connsiteY202" fmla="*/ 5908675 h 13444287"/>
                  <a:gd name="connsiteX203" fmla="*/ 10552509 w 12079795"/>
                  <a:gd name="connsiteY203" fmla="*/ 5778500 h 13444287"/>
                  <a:gd name="connsiteX204" fmla="*/ 10498535 w 12079795"/>
                  <a:gd name="connsiteY204" fmla="*/ 5661026 h 13444287"/>
                  <a:gd name="connsiteX205" fmla="*/ 10552510 w 12079795"/>
                  <a:gd name="connsiteY205" fmla="*/ 5540376 h 13444287"/>
                  <a:gd name="connsiteX206" fmla="*/ 10514409 w 12079795"/>
                  <a:gd name="connsiteY206" fmla="*/ 5537200 h 13444287"/>
                  <a:gd name="connsiteX207" fmla="*/ 10479485 w 12079795"/>
                  <a:gd name="connsiteY207" fmla="*/ 5461001 h 13444287"/>
                  <a:gd name="connsiteX208" fmla="*/ 10320734 w 12079795"/>
                  <a:gd name="connsiteY208" fmla="*/ 5308600 h 13444287"/>
                  <a:gd name="connsiteX209" fmla="*/ 10590610 w 12079795"/>
                  <a:gd name="connsiteY209" fmla="*/ 5413376 h 13444287"/>
                  <a:gd name="connsiteX210" fmla="*/ 10733484 w 12079795"/>
                  <a:gd name="connsiteY210" fmla="*/ 5372100 h 13444287"/>
                  <a:gd name="connsiteX211" fmla="*/ 10708085 w 12079795"/>
                  <a:gd name="connsiteY211" fmla="*/ 5619751 h 13444287"/>
                  <a:gd name="connsiteX212" fmla="*/ 10885884 w 12079795"/>
                  <a:gd name="connsiteY212" fmla="*/ 5657850 h 13444287"/>
                  <a:gd name="connsiteX213" fmla="*/ 10943035 w 12079795"/>
                  <a:gd name="connsiteY213" fmla="*/ 5483226 h 13444287"/>
                  <a:gd name="connsiteX214" fmla="*/ 10984309 w 12079795"/>
                  <a:gd name="connsiteY214" fmla="*/ 5254625 h 13444287"/>
                  <a:gd name="connsiteX215" fmla="*/ 10904935 w 12079795"/>
                  <a:gd name="connsiteY215" fmla="*/ 5051426 h 13444287"/>
                  <a:gd name="connsiteX216" fmla="*/ 10847784 w 12079795"/>
                  <a:gd name="connsiteY216" fmla="*/ 4953000 h 13444287"/>
                  <a:gd name="connsiteX217" fmla="*/ 10768410 w 12079795"/>
                  <a:gd name="connsiteY217" fmla="*/ 5070476 h 13444287"/>
                  <a:gd name="connsiteX218" fmla="*/ 10698560 w 12079795"/>
                  <a:gd name="connsiteY218" fmla="*/ 5029201 h 13444287"/>
                  <a:gd name="connsiteX219" fmla="*/ 10666810 w 12079795"/>
                  <a:gd name="connsiteY219" fmla="*/ 5149851 h 13444287"/>
                  <a:gd name="connsiteX220" fmla="*/ 10565209 w 12079795"/>
                  <a:gd name="connsiteY220" fmla="*/ 5153025 h 13444287"/>
                  <a:gd name="connsiteX221" fmla="*/ 10485834 w 12079795"/>
                  <a:gd name="connsiteY221" fmla="*/ 5010150 h 13444287"/>
                  <a:gd name="connsiteX222" fmla="*/ 10447734 w 12079795"/>
                  <a:gd name="connsiteY222" fmla="*/ 4857750 h 13444287"/>
                  <a:gd name="connsiteX223" fmla="*/ 10231834 w 12079795"/>
                  <a:gd name="connsiteY223" fmla="*/ 4860925 h 13444287"/>
                  <a:gd name="connsiteX224" fmla="*/ 10257234 w 12079795"/>
                  <a:gd name="connsiteY224" fmla="*/ 5086350 h 13444287"/>
                  <a:gd name="connsiteX225" fmla="*/ 10219135 w 12079795"/>
                  <a:gd name="connsiteY225" fmla="*/ 4892676 h 13444287"/>
                  <a:gd name="connsiteX226" fmla="*/ 10174684 w 12079795"/>
                  <a:gd name="connsiteY226" fmla="*/ 4905375 h 13444287"/>
                  <a:gd name="connsiteX227" fmla="*/ 10104834 w 12079795"/>
                  <a:gd name="connsiteY227" fmla="*/ 4794250 h 13444287"/>
                  <a:gd name="connsiteX228" fmla="*/ 10009585 w 12079795"/>
                  <a:gd name="connsiteY228" fmla="*/ 4864101 h 13444287"/>
                  <a:gd name="connsiteX229" fmla="*/ 9854009 w 12079795"/>
                  <a:gd name="connsiteY229" fmla="*/ 4991100 h 13444287"/>
                  <a:gd name="connsiteX230" fmla="*/ 10219134 w 12079795"/>
                  <a:gd name="connsiteY230" fmla="*/ 4657725 h 13444287"/>
                  <a:gd name="connsiteX231" fmla="*/ 10363597 w 12079795"/>
                  <a:gd name="connsiteY231" fmla="*/ 4567239 h 13444287"/>
                  <a:gd name="connsiteX232" fmla="*/ 10581084 w 12079795"/>
                  <a:gd name="connsiteY232" fmla="*/ 4514850 h 13444287"/>
                  <a:gd name="connsiteX233" fmla="*/ 10619185 w 12079795"/>
                  <a:gd name="connsiteY233" fmla="*/ 4394201 h 13444287"/>
                  <a:gd name="connsiteX234" fmla="*/ 10790635 w 12079795"/>
                  <a:gd name="connsiteY234" fmla="*/ 4267201 h 13444287"/>
                  <a:gd name="connsiteX235" fmla="*/ 10822384 w 12079795"/>
                  <a:gd name="connsiteY235" fmla="*/ 4013200 h 13444287"/>
                  <a:gd name="connsiteX236" fmla="*/ 10590609 w 12079795"/>
                  <a:gd name="connsiteY236" fmla="*/ 3930650 h 13444287"/>
                  <a:gd name="connsiteX237" fmla="*/ 10273110 w 12079795"/>
                  <a:gd name="connsiteY237" fmla="*/ 3883026 h 13444287"/>
                  <a:gd name="connsiteX238" fmla="*/ 10142934 w 12079795"/>
                  <a:gd name="connsiteY238" fmla="*/ 3943350 h 13444287"/>
                  <a:gd name="connsiteX239" fmla="*/ 10168335 w 12079795"/>
                  <a:gd name="connsiteY239" fmla="*/ 3778251 h 13444287"/>
                  <a:gd name="connsiteX240" fmla="*/ 10117535 w 12079795"/>
                  <a:gd name="connsiteY240" fmla="*/ 3603626 h 13444287"/>
                  <a:gd name="connsiteX241" fmla="*/ 10231834 w 12079795"/>
                  <a:gd name="connsiteY241" fmla="*/ 3641725 h 13444287"/>
                  <a:gd name="connsiteX242" fmla="*/ 10352485 w 12079795"/>
                  <a:gd name="connsiteY242" fmla="*/ 3533776 h 13444287"/>
                  <a:gd name="connsiteX243" fmla="*/ 10542985 w 12079795"/>
                  <a:gd name="connsiteY243" fmla="*/ 3594101 h 13444287"/>
                  <a:gd name="connsiteX244" fmla="*/ 10555685 w 12079795"/>
                  <a:gd name="connsiteY244" fmla="*/ 3409951 h 13444287"/>
                  <a:gd name="connsiteX245" fmla="*/ 10695384 w 12079795"/>
                  <a:gd name="connsiteY245" fmla="*/ 3448050 h 13444287"/>
                  <a:gd name="connsiteX246" fmla="*/ 10809684 w 12079795"/>
                  <a:gd name="connsiteY246" fmla="*/ 3143250 h 13444287"/>
                  <a:gd name="connsiteX247" fmla="*/ 10911285 w 12079795"/>
                  <a:gd name="connsiteY247" fmla="*/ 3232151 h 13444287"/>
                  <a:gd name="connsiteX248" fmla="*/ 11050984 w 12079795"/>
                  <a:gd name="connsiteY248" fmla="*/ 3216275 h 13444287"/>
                  <a:gd name="connsiteX249" fmla="*/ 11085909 w 12079795"/>
                  <a:gd name="connsiteY249" fmla="*/ 3441700 h 13444287"/>
                  <a:gd name="connsiteX250" fmla="*/ 11162110 w 12079795"/>
                  <a:gd name="connsiteY250" fmla="*/ 3184526 h 13444287"/>
                  <a:gd name="connsiteX251" fmla="*/ 11085910 w 12079795"/>
                  <a:gd name="connsiteY251" fmla="*/ 3098801 h 13444287"/>
                  <a:gd name="connsiteX252" fmla="*/ 11171634 w 12079795"/>
                  <a:gd name="connsiteY252" fmla="*/ 2844800 h 13444287"/>
                  <a:gd name="connsiteX253" fmla="*/ 10990660 w 12079795"/>
                  <a:gd name="connsiteY253" fmla="*/ 2921001 h 13444287"/>
                  <a:gd name="connsiteX254" fmla="*/ 10962084 w 12079795"/>
                  <a:gd name="connsiteY254" fmla="*/ 2851150 h 13444287"/>
                  <a:gd name="connsiteX255" fmla="*/ 10771584 w 12079795"/>
                  <a:gd name="connsiteY255" fmla="*/ 2647950 h 13444287"/>
                  <a:gd name="connsiteX256" fmla="*/ 10739835 w 12079795"/>
                  <a:gd name="connsiteY256" fmla="*/ 2463801 h 13444287"/>
                  <a:gd name="connsiteX257" fmla="*/ 10708085 w 12079795"/>
                  <a:gd name="connsiteY257" fmla="*/ 2368551 h 13444287"/>
                  <a:gd name="connsiteX258" fmla="*/ 10809684 w 12079795"/>
                  <a:gd name="connsiteY258" fmla="*/ 2266950 h 13444287"/>
                  <a:gd name="connsiteX259" fmla="*/ 11070035 w 12079795"/>
                  <a:gd name="connsiteY259" fmla="*/ 2032001 h 13444287"/>
                  <a:gd name="connsiteX260" fmla="*/ 11190684 w 12079795"/>
                  <a:gd name="connsiteY260" fmla="*/ 2051050 h 13444287"/>
                  <a:gd name="connsiteX261" fmla="*/ 11260535 w 12079795"/>
                  <a:gd name="connsiteY261" fmla="*/ 1962151 h 13444287"/>
                  <a:gd name="connsiteX262" fmla="*/ 11495484 w 12079795"/>
                  <a:gd name="connsiteY262" fmla="*/ 1854200 h 13444287"/>
                  <a:gd name="connsiteX263" fmla="*/ 11349435 w 12079795"/>
                  <a:gd name="connsiteY263" fmla="*/ 1784351 h 13444287"/>
                  <a:gd name="connsiteX264" fmla="*/ 11266884 w 12079795"/>
                  <a:gd name="connsiteY264" fmla="*/ 1638300 h 13444287"/>
                  <a:gd name="connsiteX265" fmla="*/ 11368484 w 12079795"/>
                  <a:gd name="connsiteY265" fmla="*/ 1212850 h 13444287"/>
                  <a:gd name="connsiteX266" fmla="*/ 11247834 w 12079795"/>
                  <a:gd name="connsiteY266" fmla="*/ 952500 h 13444287"/>
                  <a:gd name="connsiteX267" fmla="*/ 11469291 w 12079795"/>
                  <a:gd name="connsiteY267" fmla="*/ 1288256 h 13444287"/>
                  <a:gd name="connsiteX268" fmla="*/ 11553825 w 12079795"/>
                  <a:gd name="connsiteY268" fmla="*/ 1202281 h 13444287"/>
                  <a:gd name="connsiteX269" fmla="*/ 11646297 w 12079795"/>
                  <a:gd name="connsiteY269" fmla="*/ 1089025 h 13444287"/>
                  <a:gd name="connsiteX270" fmla="*/ 11882834 w 12079795"/>
                  <a:gd name="connsiteY270" fmla="*/ 1409700 h 13444287"/>
                  <a:gd name="connsiteX271" fmla="*/ 11937206 w 12079795"/>
                  <a:gd name="connsiteY271" fmla="*/ 1492793 h 13444287"/>
                  <a:gd name="connsiteX272" fmla="*/ 12079684 w 12079795"/>
                  <a:gd name="connsiteY272" fmla="*/ 1511301 h 13444287"/>
                  <a:gd name="connsiteX273" fmla="*/ 11914584 w 12079795"/>
                  <a:gd name="connsiteY273" fmla="*/ 1066801 h 13444287"/>
                  <a:gd name="connsiteX274" fmla="*/ 11901884 w 12079795"/>
                  <a:gd name="connsiteY274" fmla="*/ 850900 h 13444287"/>
                  <a:gd name="connsiteX275" fmla="*/ 11768534 w 12079795"/>
                  <a:gd name="connsiteY275" fmla="*/ 654050 h 13444287"/>
                  <a:gd name="connsiteX276" fmla="*/ 11743134 w 12079795"/>
                  <a:gd name="connsiteY276" fmla="*/ 381000 h 13444287"/>
                  <a:gd name="connsiteX277" fmla="*/ 11285934 w 12079795"/>
                  <a:gd name="connsiteY277" fmla="*/ 101601 h 13444287"/>
                  <a:gd name="connsiteX278" fmla="*/ 11171634 w 12079795"/>
                  <a:gd name="connsiteY278" fmla="*/ 0 h 13444287"/>
                  <a:gd name="connsiteX279" fmla="*/ 10425112 w 12079795"/>
                  <a:gd name="connsiteY279"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1245394 w 12079795"/>
                  <a:gd name="connsiteY4" fmla="*/ 10084343 h 13444287"/>
                  <a:gd name="connsiteX5" fmla="*/ 1170384 w 12079795"/>
                  <a:gd name="connsiteY5" fmla="*/ 10248900 h 13444287"/>
                  <a:gd name="connsiteX6" fmla="*/ 923925 w 12079795"/>
                  <a:gd name="connsiteY6" fmla="*/ 10286750 h 13444287"/>
                  <a:gd name="connsiteX7" fmla="*/ 808434 w 12079795"/>
                  <a:gd name="connsiteY7" fmla="*/ 10401300 h 13444287"/>
                  <a:gd name="connsiteX8" fmla="*/ 669131 w 12079795"/>
                  <a:gd name="connsiteY8" fmla="*/ 10412956 h 13444287"/>
                  <a:gd name="connsiteX9" fmla="*/ 576262 w 12079795"/>
                  <a:gd name="connsiteY9" fmla="*/ 10477250 h 13444287"/>
                  <a:gd name="connsiteX10" fmla="*/ 488156 w 12079795"/>
                  <a:gd name="connsiteY10" fmla="*/ 10436768 h 13444287"/>
                  <a:gd name="connsiteX11" fmla="*/ 390525 w 12079795"/>
                  <a:gd name="connsiteY11" fmla="*/ 10443912 h 13444287"/>
                  <a:gd name="connsiteX12" fmla="*/ 292894 w 12079795"/>
                  <a:gd name="connsiteY12" fmla="*/ 10415337 h 13444287"/>
                  <a:gd name="connsiteX13" fmla="*/ 69056 w 12079795"/>
                  <a:gd name="connsiteY13" fmla="*/ 10541543 h 13444287"/>
                  <a:gd name="connsiteX14" fmla="*/ 2381 w 12079795"/>
                  <a:gd name="connsiteY14" fmla="*/ 10720137 h 13444287"/>
                  <a:gd name="connsiteX15" fmla="*/ 103584 w 12079795"/>
                  <a:gd name="connsiteY15" fmla="*/ 10989469 h 13444287"/>
                  <a:gd name="connsiteX16" fmla="*/ 0 w 12079795"/>
                  <a:gd name="connsiteY16" fmla="*/ 11167812 h 13444287"/>
                  <a:gd name="connsiteX17" fmla="*/ 8334 w 12079795"/>
                  <a:gd name="connsiteY17" fmla="*/ 11353800 h 13444287"/>
                  <a:gd name="connsiteX18" fmla="*/ 150019 w 12079795"/>
                  <a:gd name="connsiteY18" fmla="*/ 11403556 h 13444287"/>
                  <a:gd name="connsiteX19" fmla="*/ 446484 w 12079795"/>
                  <a:gd name="connsiteY19" fmla="*/ 11430000 h 13444287"/>
                  <a:gd name="connsiteX20" fmla="*/ 614362 w 12079795"/>
                  <a:gd name="connsiteY20" fmla="*/ 11477375 h 13444287"/>
                  <a:gd name="connsiteX21" fmla="*/ 728662 w 12079795"/>
                  <a:gd name="connsiteY21" fmla="*/ 11422606 h 13444287"/>
                  <a:gd name="connsiteX22" fmla="*/ 903684 w 12079795"/>
                  <a:gd name="connsiteY22" fmla="*/ 11468100 h 13444287"/>
                  <a:gd name="connsiteX23" fmla="*/ 1069181 w 12079795"/>
                  <a:gd name="connsiteY23" fmla="*/ 11346406 h 13444287"/>
                  <a:gd name="connsiteX24" fmla="*/ 1146571 w 12079795"/>
                  <a:gd name="connsiteY24" fmla="*/ 11403807 h 13444287"/>
                  <a:gd name="connsiteX25" fmla="*/ 1285875 w 12079795"/>
                  <a:gd name="connsiteY25" fmla="*/ 11429750 h 13444287"/>
                  <a:gd name="connsiteX26" fmla="*/ 1457325 w 12079795"/>
                  <a:gd name="connsiteY26" fmla="*/ 11441656 h 13444287"/>
                  <a:gd name="connsiteX27" fmla="*/ 1543050 w 12079795"/>
                  <a:gd name="connsiteY27" fmla="*/ 11505950 h 13444287"/>
                  <a:gd name="connsiteX28" fmla="*/ 1643062 w 12079795"/>
                  <a:gd name="connsiteY28" fmla="*/ 11513093 h 13444287"/>
                  <a:gd name="connsiteX29" fmla="*/ 1722834 w 12079795"/>
                  <a:gd name="connsiteY29" fmla="*/ 11525250 h 13444287"/>
                  <a:gd name="connsiteX30" fmla="*/ 1650206 w 12079795"/>
                  <a:gd name="connsiteY30" fmla="*/ 11670256 h 13444287"/>
                  <a:gd name="connsiteX31" fmla="*/ 1684734 w 12079795"/>
                  <a:gd name="connsiteY31" fmla="*/ 11925300 h 13444287"/>
                  <a:gd name="connsiteX32" fmla="*/ 1862137 w 12079795"/>
                  <a:gd name="connsiteY32" fmla="*/ 12063162 h 13444287"/>
                  <a:gd name="connsiteX33" fmla="*/ 1984771 w 12079795"/>
                  <a:gd name="connsiteY33" fmla="*/ 11989594 h 13444287"/>
                  <a:gd name="connsiteX34" fmla="*/ 2057400 w 12079795"/>
                  <a:gd name="connsiteY34" fmla="*/ 12036968 h 13444287"/>
                  <a:gd name="connsiteX35" fmla="*/ 2133600 w 12079795"/>
                  <a:gd name="connsiteY35" fmla="*/ 11967912 h 13444287"/>
                  <a:gd name="connsiteX36" fmla="*/ 2233612 w 12079795"/>
                  <a:gd name="connsiteY36" fmla="*/ 11991725 h 13444287"/>
                  <a:gd name="connsiteX37" fmla="*/ 2464594 w 12079795"/>
                  <a:gd name="connsiteY37" fmla="*/ 11941718 h 13444287"/>
                  <a:gd name="connsiteX38" fmla="*/ 2515790 w 12079795"/>
                  <a:gd name="connsiteY38" fmla="*/ 11832431 h 13444287"/>
                  <a:gd name="connsiteX39" fmla="*/ 2884884 w 12079795"/>
                  <a:gd name="connsiteY39" fmla="*/ 11963400 h 13444287"/>
                  <a:gd name="connsiteX40" fmla="*/ 2974181 w 12079795"/>
                  <a:gd name="connsiteY40" fmla="*/ 11951243 h 13444287"/>
                  <a:gd name="connsiteX41" fmla="*/ 3075384 w 12079795"/>
                  <a:gd name="connsiteY41" fmla="*/ 12115800 h 13444287"/>
                  <a:gd name="connsiteX42" fmla="*/ 3314700 w 12079795"/>
                  <a:gd name="connsiteY42" fmla="*/ 12060781 h 13444287"/>
                  <a:gd name="connsiteX43" fmla="*/ 3424237 w 12079795"/>
                  <a:gd name="connsiteY43" fmla="*/ 12129837 h 13444287"/>
                  <a:gd name="connsiteX44" fmla="*/ 3577828 w 12079795"/>
                  <a:gd name="connsiteY44" fmla="*/ 12199144 h 13444287"/>
                  <a:gd name="connsiteX45" fmla="*/ 3513534 w 12079795"/>
                  <a:gd name="connsiteY45" fmla="*/ 12320588 h 13444287"/>
                  <a:gd name="connsiteX46" fmla="*/ 3598069 w 12079795"/>
                  <a:gd name="connsiteY46" fmla="*/ 12525125 h 13444287"/>
                  <a:gd name="connsiteX47" fmla="*/ 3551634 w 12079795"/>
                  <a:gd name="connsiteY47" fmla="*/ 12706350 h 13444287"/>
                  <a:gd name="connsiteX48" fmla="*/ 3536156 w 12079795"/>
                  <a:gd name="connsiteY48" fmla="*/ 12920412 h 13444287"/>
                  <a:gd name="connsiteX49" fmla="*/ 3627834 w 12079795"/>
                  <a:gd name="connsiteY49" fmla="*/ 13144500 h 13444287"/>
                  <a:gd name="connsiteX50" fmla="*/ 3913584 w 12079795"/>
                  <a:gd name="connsiteY50" fmla="*/ 13373100 h 13444287"/>
                  <a:gd name="connsiteX51" fmla="*/ 4505325 w 12079795"/>
                  <a:gd name="connsiteY51" fmla="*/ 13444287 h 13444287"/>
                  <a:gd name="connsiteX52" fmla="*/ 4541043 w 12079795"/>
                  <a:gd name="connsiteY52" fmla="*/ 13375230 h 13444287"/>
                  <a:gd name="connsiteX53" fmla="*/ 4199334 w 12079795"/>
                  <a:gd name="connsiteY53" fmla="*/ 13087350 h 13444287"/>
                  <a:gd name="connsiteX54" fmla="*/ 4626769 w 12079795"/>
                  <a:gd name="connsiteY54" fmla="*/ 13201400 h 13444287"/>
                  <a:gd name="connsiteX55" fmla="*/ 4942284 w 12079795"/>
                  <a:gd name="connsiteY55" fmla="*/ 13201650 h 13444287"/>
                  <a:gd name="connsiteX56" fmla="*/ 5043487 w 12079795"/>
                  <a:gd name="connsiteY56" fmla="*/ 12991850 h 13444287"/>
                  <a:gd name="connsiteX57" fmla="*/ 5003006 w 12079795"/>
                  <a:gd name="connsiteY57" fmla="*/ 12918031 h 13444287"/>
                  <a:gd name="connsiteX58" fmla="*/ 4999434 w 12079795"/>
                  <a:gd name="connsiteY58" fmla="*/ 12611100 h 13444287"/>
                  <a:gd name="connsiteX59" fmla="*/ 5075634 w 12079795"/>
                  <a:gd name="connsiteY59" fmla="*/ 12496800 h 13444287"/>
                  <a:gd name="connsiteX60" fmla="*/ 5037534 w 12079795"/>
                  <a:gd name="connsiteY60" fmla="*/ 12158663 h 13444287"/>
                  <a:gd name="connsiteX61" fmla="*/ 5366147 w 12079795"/>
                  <a:gd name="connsiteY61" fmla="*/ 12030075 h 13444287"/>
                  <a:gd name="connsiteX62" fmla="*/ 5647134 w 12079795"/>
                  <a:gd name="connsiteY62" fmla="*/ 12113420 h 13444287"/>
                  <a:gd name="connsiteX63" fmla="*/ 5532834 w 12079795"/>
                  <a:gd name="connsiteY63" fmla="*/ 11182350 h 13444287"/>
                  <a:gd name="connsiteX64" fmla="*/ 5593557 w 12079795"/>
                  <a:gd name="connsiteY64" fmla="*/ 10655843 h 13444287"/>
                  <a:gd name="connsiteX65" fmla="*/ 5476874 w 12079795"/>
                  <a:gd name="connsiteY65" fmla="*/ 10596312 h 13444287"/>
                  <a:gd name="connsiteX66" fmla="*/ 5593556 w 12079795"/>
                  <a:gd name="connsiteY66" fmla="*/ 10634413 h 13444287"/>
                  <a:gd name="connsiteX67" fmla="*/ 5619750 w 12079795"/>
                  <a:gd name="connsiteY67" fmla="*/ 10093868 h 13444287"/>
                  <a:gd name="connsiteX68" fmla="*/ 5706665 w 12079795"/>
                  <a:gd name="connsiteY68" fmla="*/ 9708356 h 13444287"/>
                  <a:gd name="connsiteX69" fmla="*/ 5838825 w 12079795"/>
                  <a:gd name="connsiteY69" fmla="*/ 9341393 h 13444287"/>
                  <a:gd name="connsiteX70" fmla="*/ 5929312 w 12079795"/>
                  <a:gd name="connsiteY70" fmla="*/ 9129462 h 13444287"/>
                  <a:gd name="connsiteX71" fmla="*/ 5767387 w 12079795"/>
                  <a:gd name="connsiteY71" fmla="*/ 9262812 h 13444287"/>
                  <a:gd name="connsiteX72" fmla="*/ 5931694 w 12079795"/>
                  <a:gd name="connsiteY72" fmla="*/ 9069931 h 13444287"/>
                  <a:gd name="connsiteX73" fmla="*/ 5963841 w 12079795"/>
                  <a:gd name="connsiteY73" fmla="*/ 8889207 h 13444287"/>
                  <a:gd name="connsiteX74" fmla="*/ 5967412 w 12079795"/>
                  <a:gd name="connsiteY74" fmla="*/ 9019924 h 13444287"/>
                  <a:gd name="connsiteX75" fmla="*/ 6449614 w 12079795"/>
                  <a:gd name="connsiteY75" fmla="*/ 8134350 h 13444287"/>
                  <a:gd name="connsiteX76" fmla="*/ 6212681 w 12079795"/>
                  <a:gd name="connsiteY76" fmla="*/ 8034088 h 13444287"/>
                  <a:gd name="connsiteX77" fmla="*/ 6434137 w 12079795"/>
                  <a:gd name="connsiteY77" fmla="*/ 8043612 h 13444287"/>
                  <a:gd name="connsiteX78" fmla="*/ 6704410 w 12079795"/>
                  <a:gd name="connsiteY78" fmla="*/ 8007893 h 13444287"/>
                  <a:gd name="connsiteX79" fmla="*/ 6863954 w 12079795"/>
                  <a:gd name="connsiteY79" fmla="*/ 7965031 h 13444287"/>
                  <a:gd name="connsiteX80" fmla="*/ 6793706 w 12079795"/>
                  <a:gd name="connsiteY80" fmla="*/ 7905500 h 13444287"/>
                  <a:gd name="connsiteX81" fmla="*/ 6885386 w 12079795"/>
                  <a:gd name="connsiteY81" fmla="*/ 7779544 h 13444287"/>
                  <a:gd name="connsiteX82" fmla="*/ 6988968 w 12079795"/>
                  <a:gd name="connsiteY82" fmla="*/ 7800725 h 13444287"/>
                  <a:gd name="connsiteX83" fmla="*/ 7025879 w 12079795"/>
                  <a:gd name="connsiteY83" fmla="*/ 7726908 h 13444287"/>
                  <a:gd name="connsiteX84" fmla="*/ 6952060 w 12079795"/>
                  <a:gd name="connsiteY84" fmla="*/ 7626893 h 13444287"/>
                  <a:gd name="connsiteX85" fmla="*/ 6918723 w 12079795"/>
                  <a:gd name="connsiteY85" fmla="*/ 7529262 h 13444287"/>
                  <a:gd name="connsiteX86" fmla="*/ 6828234 w 12079795"/>
                  <a:gd name="connsiteY86" fmla="*/ 7524750 h 13444287"/>
                  <a:gd name="connsiteX87" fmla="*/ 6754416 w 12079795"/>
                  <a:gd name="connsiteY87" fmla="*/ 7607843 h 13444287"/>
                  <a:gd name="connsiteX88" fmla="*/ 6618684 w 12079795"/>
                  <a:gd name="connsiteY88" fmla="*/ 7620000 h 13444287"/>
                  <a:gd name="connsiteX89" fmla="*/ 6678216 w 12079795"/>
                  <a:gd name="connsiteY89" fmla="*/ 7550693 h 13444287"/>
                  <a:gd name="connsiteX90" fmla="*/ 6690123 w 12079795"/>
                  <a:gd name="connsiteY90" fmla="*/ 7462587 h 13444287"/>
                  <a:gd name="connsiteX91" fmla="*/ 6711553 w 12079795"/>
                  <a:gd name="connsiteY91" fmla="*/ 7400674 h 13444287"/>
                  <a:gd name="connsiteX92" fmla="*/ 6675834 w 12079795"/>
                  <a:gd name="connsiteY92" fmla="*/ 7334250 h 13444287"/>
                  <a:gd name="connsiteX93" fmla="*/ 6611541 w 12079795"/>
                  <a:gd name="connsiteY93" fmla="*/ 7364956 h 13444287"/>
                  <a:gd name="connsiteX94" fmla="*/ 6609159 w 12079795"/>
                  <a:gd name="connsiteY94" fmla="*/ 7284244 h 13444287"/>
                  <a:gd name="connsiteX95" fmla="*/ 6828235 w 12079795"/>
                  <a:gd name="connsiteY95" fmla="*/ 7176837 h 13444287"/>
                  <a:gd name="connsiteX96" fmla="*/ 6792516 w 12079795"/>
                  <a:gd name="connsiteY96" fmla="*/ 7022056 h 13444287"/>
                  <a:gd name="connsiteX97" fmla="*/ 6868716 w 12079795"/>
                  <a:gd name="connsiteY97" fmla="*/ 7005387 h 13444287"/>
                  <a:gd name="connsiteX98" fmla="*/ 6847284 w 12079795"/>
                  <a:gd name="connsiteY98" fmla="*/ 6915150 h 13444287"/>
                  <a:gd name="connsiteX99" fmla="*/ 6952060 w 12079795"/>
                  <a:gd name="connsiteY99" fmla="*/ 6917281 h 13444287"/>
                  <a:gd name="connsiteX100" fmla="*/ 6994923 w 12079795"/>
                  <a:gd name="connsiteY100" fmla="*/ 6836318 h 13444287"/>
                  <a:gd name="connsiteX101" fmla="*/ 7097316 w 12079795"/>
                  <a:gd name="connsiteY101" fmla="*/ 6869656 h 13444287"/>
                  <a:gd name="connsiteX102" fmla="*/ 7171135 w 12079795"/>
                  <a:gd name="connsiteY102" fmla="*/ 6972050 h 13444287"/>
                  <a:gd name="connsiteX103" fmla="*/ 7237810 w 12079795"/>
                  <a:gd name="connsiteY103" fmla="*/ 6912518 h 13444287"/>
                  <a:gd name="connsiteX104" fmla="*/ 7178279 w 12079795"/>
                  <a:gd name="connsiteY104" fmla="*/ 6776787 h 13444287"/>
                  <a:gd name="connsiteX105" fmla="*/ 7235428 w 12079795"/>
                  <a:gd name="connsiteY105" fmla="*/ 6829424 h 13444287"/>
                  <a:gd name="connsiteX106" fmla="*/ 7352110 w 12079795"/>
                  <a:gd name="connsiteY106" fmla="*/ 6867275 h 13444287"/>
                  <a:gd name="connsiteX107" fmla="*/ 7425929 w 12079795"/>
                  <a:gd name="connsiteY107" fmla="*/ 6938964 h 13444287"/>
                  <a:gd name="connsiteX108" fmla="*/ 7394973 w 12079795"/>
                  <a:gd name="connsiteY108" fmla="*/ 7077076 h 13444287"/>
                  <a:gd name="connsiteX109" fmla="*/ 7466410 w 12079795"/>
                  <a:gd name="connsiteY109" fmla="*/ 7041357 h 13444287"/>
                  <a:gd name="connsiteX110" fmla="*/ 7456884 w 12079795"/>
                  <a:gd name="connsiteY110" fmla="*/ 7010400 h 13444287"/>
                  <a:gd name="connsiteX111" fmla="*/ 7533085 w 12079795"/>
                  <a:gd name="connsiteY111" fmla="*/ 7096126 h 13444287"/>
                  <a:gd name="connsiteX112" fmla="*/ 7468791 w 12079795"/>
                  <a:gd name="connsiteY112" fmla="*/ 7177089 h 13444287"/>
                  <a:gd name="connsiteX113" fmla="*/ 7533084 w 12079795"/>
                  <a:gd name="connsiteY113" fmla="*/ 7258050 h 13444287"/>
                  <a:gd name="connsiteX114" fmla="*/ 7459266 w 12079795"/>
                  <a:gd name="connsiteY114" fmla="*/ 7277101 h 13444287"/>
                  <a:gd name="connsiteX115" fmla="*/ 7366398 w 12079795"/>
                  <a:gd name="connsiteY115" fmla="*/ 7229476 h 13444287"/>
                  <a:gd name="connsiteX116" fmla="*/ 7318773 w 12079795"/>
                  <a:gd name="connsiteY116" fmla="*/ 7339014 h 13444287"/>
                  <a:gd name="connsiteX117" fmla="*/ 7394973 w 12079795"/>
                  <a:gd name="connsiteY117" fmla="*/ 7358064 h 13444287"/>
                  <a:gd name="connsiteX118" fmla="*/ 7449741 w 12079795"/>
                  <a:gd name="connsiteY118" fmla="*/ 7417595 h 13444287"/>
                  <a:gd name="connsiteX119" fmla="*/ 7475935 w 12079795"/>
                  <a:gd name="connsiteY119" fmla="*/ 7448300 h 13444287"/>
                  <a:gd name="connsiteX120" fmla="*/ 7496175 w 12079795"/>
                  <a:gd name="connsiteY120" fmla="*/ 7400673 h 13444287"/>
                  <a:gd name="connsiteX121" fmla="*/ 7554516 w 12079795"/>
                  <a:gd name="connsiteY121" fmla="*/ 7462839 h 13444287"/>
                  <a:gd name="connsiteX122" fmla="*/ 7647385 w 12079795"/>
                  <a:gd name="connsiteY122" fmla="*/ 7548564 h 13444287"/>
                  <a:gd name="connsiteX123" fmla="*/ 7647385 w 12079795"/>
                  <a:gd name="connsiteY123" fmla="*/ 7443789 h 13444287"/>
                  <a:gd name="connsiteX124" fmla="*/ 7821215 w 12079795"/>
                  <a:gd name="connsiteY124" fmla="*/ 7539038 h 13444287"/>
                  <a:gd name="connsiteX125" fmla="*/ 7714060 w 12079795"/>
                  <a:gd name="connsiteY125" fmla="*/ 7303295 h 13444287"/>
                  <a:gd name="connsiteX126" fmla="*/ 7716441 w 12079795"/>
                  <a:gd name="connsiteY126" fmla="*/ 7167564 h 13444287"/>
                  <a:gd name="connsiteX127" fmla="*/ 7621191 w 12079795"/>
                  <a:gd name="connsiteY127" fmla="*/ 7138989 h 13444287"/>
                  <a:gd name="connsiteX128" fmla="*/ 7685484 w 12079795"/>
                  <a:gd name="connsiteY128" fmla="*/ 6972300 h 13444287"/>
                  <a:gd name="connsiteX129" fmla="*/ 8383191 w 12079795"/>
                  <a:gd name="connsiteY129" fmla="*/ 6586539 h 13444287"/>
                  <a:gd name="connsiteX130" fmla="*/ 8711804 w 12079795"/>
                  <a:gd name="connsiteY130" fmla="*/ 6524626 h 13444287"/>
                  <a:gd name="connsiteX131" fmla="*/ 8730854 w 12079795"/>
                  <a:gd name="connsiteY131" fmla="*/ 6629401 h 13444287"/>
                  <a:gd name="connsiteX132" fmla="*/ 8804673 w 12079795"/>
                  <a:gd name="connsiteY132" fmla="*/ 6634164 h 13444287"/>
                  <a:gd name="connsiteX133" fmla="*/ 8780859 w 12079795"/>
                  <a:gd name="connsiteY133" fmla="*/ 6481762 h 13444287"/>
                  <a:gd name="connsiteX134" fmla="*/ 9323784 w 12079795"/>
                  <a:gd name="connsiteY134" fmla="*/ 6477000 h 13444287"/>
                  <a:gd name="connsiteX135" fmla="*/ 9511903 w 12079795"/>
                  <a:gd name="connsiteY135" fmla="*/ 6426993 h 13444287"/>
                  <a:gd name="connsiteX136" fmla="*/ 9638109 w 12079795"/>
                  <a:gd name="connsiteY136" fmla="*/ 6231731 h 13444287"/>
                  <a:gd name="connsiteX137" fmla="*/ 9914334 w 12079795"/>
                  <a:gd name="connsiteY137" fmla="*/ 6267450 h 13444287"/>
                  <a:gd name="connsiteX138" fmla="*/ 9878616 w 12079795"/>
                  <a:gd name="connsiteY138" fmla="*/ 6353176 h 13444287"/>
                  <a:gd name="connsiteX139" fmla="*/ 9735741 w 12079795"/>
                  <a:gd name="connsiteY139" fmla="*/ 6367464 h 13444287"/>
                  <a:gd name="connsiteX140" fmla="*/ 9804796 w 12079795"/>
                  <a:gd name="connsiteY140" fmla="*/ 6422231 h 13444287"/>
                  <a:gd name="connsiteX141" fmla="*/ 9673829 w 12079795"/>
                  <a:gd name="connsiteY141" fmla="*/ 6450807 h 13444287"/>
                  <a:gd name="connsiteX142" fmla="*/ 9547623 w 12079795"/>
                  <a:gd name="connsiteY142" fmla="*/ 6441282 h 13444287"/>
                  <a:gd name="connsiteX143" fmla="*/ 9461897 w 12079795"/>
                  <a:gd name="connsiteY143" fmla="*/ 6477000 h 13444287"/>
                  <a:gd name="connsiteX144" fmla="*/ 9430941 w 12079795"/>
                  <a:gd name="connsiteY144" fmla="*/ 6781801 h 13444287"/>
                  <a:gd name="connsiteX145" fmla="*/ 9592866 w 12079795"/>
                  <a:gd name="connsiteY145" fmla="*/ 6815138 h 13444287"/>
                  <a:gd name="connsiteX146" fmla="*/ 9800034 w 12079795"/>
                  <a:gd name="connsiteY146" fmla="*/ 6629400 h 13444287"/>
                  <a:gd name="connsiteX147" fmla="*/ 9838135 w 12079795"/>
                  <a:gd name="connsiteY147" fmla="*/ 6727032 h 13444287"/>
                  <a:gd name="connsiteX148" fmla="*/ 9985773 w 12079795"/>
                  <a:gd name="connsiteY148" fmla="*/ 6650832 h 13444287"/>
                  <a:gd name="connsiteX149" fmla="*/ 9885760 w 12079795"/>
                  <a:gd name="connsiteY149" fmla="*/ 6888958 h 13444287"/>
                  <a:gd name="connsiteX150" fmla="*/ 10028635 w 12079795"/>
                  <a:gd name="connsiteY150" fmla="*/ 6831807 h 13444287"/>
                  <a:gd name="connsiteX151" fmla="*/ 9995298 w 12079795"/>
                  <a:gd name="connsiteY151" fmla="*/ 6919914 h 13444287"/>
                  <a:gd name="connsiteX152" fmla="*/ 10226279 w 12079795"/>
                  <a:gd name="connsiteY152" fmla="*/ 6917532 h 13444287"/>
                  <a:gd name="connsiteX153" fmla="*/ 10066734 w 12079795"/>
                  <a:gd name="connsiteY153" fmla="*/ 6972300 h 13444287"/>
                  <a:gd name="connsiteX154" fmla="*/ 9957198 w 12079795"/>
                  <a:gd name="connsiteY154" fmla="*/ 7029451 h 13444287"/>
                  <a:gd name="connsiteX155" fmla="*/ 9838135 w 12079795"/>
                  <a:gd name="connsiteY155" fmla="*/ 7143751 h 13444287"/>
                  <a:gd name="connsiteX156" fmla="*/ 9873853 w 12079795"/>
                  <a:gd name="connsiteY156" fmla="*/ 7203281 h 13444287"/>
                  <a:gd name="connsiteX157" fmla="*/ 9916716 w 12079795"/>
                  <a:gd name="connsiteY157" fmla="*/ 7253289 h 13444287"/>
                  <a:gd name="connsiteX158" fmla="*/ 9995298 w 12079795"/>
                  <a:gd name="connsiteY158" fmla="*/ 7219951 h 13444287"/>
                  <a:gd name="connsiteX159" fmla="*/ 10007203 w 12079795"/>
                  <a:gd name="connsiteY159" fmla="*/ 7281862 h 13444287"/>
                  <a:gd name="connsiteX160" fmla="*/ 10121504 w 12079795"/>
                  <a:gd name="connsiteY160" fmla="*/ 7143751 h 13444287"/>
                  <a:gd name="connsiteX161" fmla="*/ 10157223 w 12079795"/>
                  <a:gd name="connsiteY161" fmla="*/ 7289007 h 13444287"/>
                  <a:gd name="connsiteX162" fmla="*/ 10252473 w 12079795"/>
                  <a:gd name="connsiteY162" fmla="*/ 7172326 h 13444287"/>
                  <a:gd name="connsiteX163" fmla="*/ 10278666 w 12079795"/>
                  <a:gd name="connsiteY163" fmla="*/ 7334250 h 13444287"/>
                  <a:gd name="connsiteX164" fmla="*/ 10352484 w 12079795"/>
                  <a:gd name="connsiteY164" fmla="*/ 7410450 h 13444287"/>
                  <a:gd name="connsiteX165" fmla="*/ 10142934 w 12079795"/>
                  <a:gd name="connsiteY165" fmla="*/ 7524750 h 13444287"/>
                  <a:gd name="connsiteX166" fmla="*/ 10295335 w 12079795"/>
                  <a:gd name="connsiteY166" fmla="*/ 7674770 h 13444287"/>
                  <a:gd name="connsiteX167" fmla="*/ 10326291 w 12079795"/>
                  <a:gd name="connsiteY167" fmla="*/ 7577139 h 13444287"/>
                  <a:gd name="connsiteX168" fmla="*/ 10397727 w 12079795"/>
                  <a:gd name="connsiteY168" fmla="*/ 7665244 h 13444287"/>
                  <a:gd name="connsiteX169" fmla="*/ 10519173 w 12079795"/>
                  <a:gd name="connsiteY169" fmla="*/ 7624764 h 13444287"/>
                  <a:gd name="connsiteX170" fmla="*/ 10523934 w 12079795"/>
                  <a:gd name="connsiteY170" fmla="*/ 7710488 h 13444287"/>
                  <a:gd name="connsiteX171" fmla="*/ 10521553 w 12079795"/>
                  <a:gd name="connsiteY171" fmla="*/ 7808118 h 13444287"/>
                  <a:gd name="connsiteX172" fmla="*/ 10631090 w 12079795"/>
                  <a:gd name="connsiteY172" fmla="*/ 7770019 h 13444287"/>
                  <a:gd name="connsiteX173" fmla="*/ 10671573 w 12079795"/>
                  <a:gd name="connsiteY173" fmla="*/ 8008145 h 13444287"/>
                  <a:gd name="connsiteX174" fmla="*/ 10809684 w 12079795"/>
                  <a:gd name="connsiteY174" fmla="*/ 8039100 h 13444287"/>
                  <a:gd name="connsiteX175" fmla="*/ 10823972 w 12079795"/>
                  <a:gd name="connsiteY175" fmla="*/ 7748588 h 13444287"/>
                  <a:gd name="connsiteX176" fmla="*/ 10914460 w 12079795"/>
                  <a:gd name="connsiteY176" fmla="*/ 7724776 h 13444287"/>
                  <a:gd name="connsiteX177" fmla="*/ 10983516 w 12079795"/>
                  <a:gd name="connsiteY177" fmla="*/ 7553325 h 13444287"/>
                  <a:gd name="connsiteX178" fmla="*/ 10945416 w 12079795"/>
                  <a:gd name="connsiteY178" fmla="*/ 7424739 h 13444287"/>
                  <a:gd name="connsiteX179" fmla="*/ 10850166 w 12079795"/>
                  <a:gd name="connsiteY179" fmla="*/ 7412831 h 13444287"/>
                  <a:gd name="connsiteX180" fmla="*/ 10897790 w 12079795"/>
                  <a:gd name="connsiteY180" fmla="*/ 7293769 h 13444287"/>
                  <a:gd name="connsiteX181" fmla="*/ 10793016 w 12079795"/>
                  <a:gd name="connsiteY181" fmla="*/ 7222332 h 13444287"/>
                  <a:gd name="connsiteX182" fmla="*/ 10752534 w 12079795"/>
                  <a:gd name="connsiteY182" fmla="*/ 6991350 h 13444287"/>
                  <a:gd name="connsiteX183" fmla="*/ 10435034 w 12079795"/>
                  <a:gd name="connsiteY183" fmla="*/ 6953250 h 13444287"/>
                  <a:gd name="connsiteX184" fmla="*/ 10504885 w 12079795"/>
                  <a:gd name="connsiteY184" fmla="*/ 6848476 h 13444287"/>
                  <a:gd name="connsiteX185" fmla="*/ 10628710 w 12079795"/>
                  <a:gd name="connsiteY185" fmla="*/ 6829426 h 13444287"/>
                  <a:gd name="connsiteX186" fmla="*/ 10638234 w 12079795"/>
                  <a:gd name="connsiteY186" fmla="*/ 6743700 h 13444287"/>
                  <a:gd name="connsiteX187" fmla="*/ 10850959 w 12079795"/>
                  <a:gd name="connsiteY187" fmla="*/ 6832600 h 13444287"/>
                  <a:gd name="connsiteX188" fmla="*/ 10866834 w 12079795"/>
                  <a:gd name="connsiteY188" fmla="*/ 6610350 h 13444287"/>
                  <a:gd name="connsiteX189" fmla="*/ 10657284 w 12079795"/>
                  <a:gd name="connsiteY189" fmla="*/ 6705600 h 13444287"/>
                  <a:gd name="connsiteX190" fmla="*/ 10581084 w 12079795"/>
                  <a:gd name="connsiteY190" fmla="*/ 6477000 h 13444287"/>
                  <a:gd name="connsiteX191" fmla="*/ 10352484 w 12079795"/>
                  <a:gd name="connsiteY191" fmla="*/ 6686550 h 13444287"/>
                  <a:gd name="connsiteX192" fmla="*/ 10365185 w 12079795"/>
                  <a:gd name="connsiteY192" fmla="*/ 6521451 h 13444287"/>
                  <a:gd name="connsiteX193" fmla="*/ 10377884 w 12079795"/>
                  <a:gd name="connsiteY193" fmla="*/ 6397625 h 13444287"/>
                  <a:gd name="connsiteX194" fmla="*/ 10322719 w 12079795"/>
                  <a:gd name="connsiteY194" fmla="*/ 6369593 h 13444287"/>
                  <a:gd name="connsiteX195" fmla="*/ 10269935 w 12079795"/>
                  <a:gd name="connsiteY195" fmla="*/ 6384926 h 13444287"/>
                  <a:gd name="connsiteX196" fmla="*/ 10149284 w 12079795"/>
                  <a:gd name="connsiteY196" fmla="*/ 6169025 h 13444287"/>
                  <a:gd name="connsiteX197" fmla="*/ 10314385 w 12079795"/>
                  <a:gd name="connsiteY197" fmla="*/ 6207126 h 13444287"/>
                  <a:gd name="connsiteX198" fmla="*/ 10555685 w 12079795"/>
                  <a:gd name="connsiteY198" fmla="*/ 6207126 h 13444287"/>
                  <a:gd name="connsiteX199" fmla="*/ 10685859 w 12079795"/>
                  <a:gd name="connsiteY199" fmla="*/ 6067425 h 13444287"/>
                  <a:gd name="connsiteX200" fmla="*/ 10584260 w 12079795"/>
                  <a:gd name="connsiteY200" fmla="*/ 5956301 h 13444287"/>
                  <a:gd name="connsiteX201" fmla="*/ 10371534 w 12079795"/>
                  <a:gd name="connsiteY201" fmla="*/ 5908675 h 13444287"/>
                  <a:gd name="connsiteX202" fmla="*/ 10552509 w 12079795"/>
                  <a:gd name="connsiteY202" fmla="*/ 5778500 h 13444287"/>
                  <a:gd name="connsiteX203" fmla="*/ 10498535 w 12079795"/>
                  <a:gd name="connsiteY203" fmla="*/ 5661026 h 13444287"/>
                  <a:gd name="connsiteX204" fmla="*/ 10552510 w 12079795"/>
                  <a:gd name="connsiteY204" fmla="*/ 5540376 h 13444287"/>
                  <a:gd name="connsiteX205" fmla="*/ 10514409 w 12079795"/>
                  <a:gd name="connsiteY205" fmla="*/ 5537200 h 13444287"/>
                  <a:gd name="connsiteX206" fmla="*/ 10479485 w 12079795"/>
                  <a:gd name="connsiteY206" fmla="*/ 5461001 h 13444287"/>
                  <a:gd name="connsiteX207" fmla="*/ 10320734 w 12079795"/>
                  <a:gd name="connsiteY207" fmla="*/ 5308600 h 13444287"/>
                  <a:gd name="connsiteX208" fmla="*/ 10590610 w 12079795"/>
                  <a:gd name="connsiteY208" fmla="*/ 5413376 h 13444287"/>
                  <a:gd name="connsiteX209" fmla="*/ 10733484 w 12079795"/>
                  <a:gd name="connsiteY209" fmla="*/ 5372100 h 13444287"/>
                  <a:gd name="connsiteX210" fmla="*/ 10708085 w 12079795"/>
                  <a:gd name="connsiteY210" fmla="*/ 5619751 h 13444287"/>
                  <a:gd name="connsiteX211" fmla="*/ 10885884 w 12079795"/>
                  <a:gd name="connsiteY211" fmla="*/ 5657850 h 13444287"/>
                  <a:gd name="connsiteX212" fmla="*/ 10943035 w 12079795"/>
                  <a:gd name="connsiteY212" fmla="*/ 5483226 h 13444287"/>
                  <a:gd name="connsiteX213" fmla="*/ 10984309 w 12079795"/>
                  <a:gd name="connsiteY213" fmla="*/ 5254625 h 13444287"/>
                  <a:gd name="connsiteX214" fmla="*/ 10904935 w 12079795"/>
                  <a:gd name="connsiteY214" fmla="*/ 5051426 h 13444287"/>
                  <a:gd name="connsiteX215" fmla="*/ 10847784 w 12079795"/>
                  <a:gd name="connsiteY215" fmla="*/ 4953000 h 13444287"/>
                  <a:gd name="connsiteX216" fmla="*/ 10768410 w 12079795"/>
                  <a:gd name="connsiteY216" fmla="*/ 5070476 h 13444287"/>
                  <a:gd name="connsiteX217" fmla="*/ 10698560 w 12079795"/>
                  <a:gd name="connsiteY217" fmla="*/ 5029201 h 13444287"/>
                  <a:gd name="connsiteX218" fmla="*/ 10666810 w 12079795"/>
                  <a:gd name="connsiteY218" fmla="*/ 5149851 h 13444287"/>
                  <a:gd name="connsiteX219" fmla="*/ 10565209 w 12079795"/>
                  <a:gd name="connsiteY219" fmla="*/ 5153025 h 13444287"/>
                  <a:gd name="connsiteX220" fmla="*/ 10485834 w 12079795"/>
                  <a:gd name="connsiteY220" fmla="*/ 5010150 h 13444287"/>
                  <a:gd name="connsiteX221" fmla="*/ 10447734 w 12079795"/>
                  <a:gd name="connsiteY221" fmla="*/ 4857750 h 13444287"/>
                  <a:gd name="connsiteX222" fmla="*/ 10231834 w 12079795"/>
                  <a:gd name="connsiteY222" fmla="*/ 4860925 h 13444287"/>
                  <a:gd name="connsiteX223" fmla="*/ 10257234 w 12079795"/>
                  <a:gd name="connsiteY223" fmla="*/ 5086350 h 13444287"/>
                  <a:gd name="connsiteX224" fmla="*/ 10219135 w 12079795"/>
                  <a:gd name="connsiteY224" fmla="*/ 4892676 h 13444287"/>
                  <a:gd name="connsiteX225" fmla="*/ 10174684 w 12079795"/>
                  <a:gd name="connsiteY225" fmla="*/ 4905375 h 13444287"/>
                  <a:gd name="connsiteX226" fmla="*/ 10104834 w 12079795"/>
                  <a:gd name="connsiteY226" fmla="*/ 4794250 h 13444287"/>
                  <a:gd name="connsiteX227" fmla="*/ 10009585 w 12079795"/>
                  <a:gd name="connsiteY227" fmla="*/ 4864101 h 13444287"/>
                  <a:gd name="connsiteX228" fmla="*/ 9854009 w 12079795"/>
                  <a:gd name="connsiteY228" fmla="*/ 4991100 h 13444287"/>
                  <a:gd name="connsiteX229" fmla="*/ 10219134 w 12079795"/>
                  <a:gd name="connsiteY229" fmla="*/ 4657725 h 13444287"/>
                  <a:gd name="connsiteX230" fmla="*/ 10363597 w 12079795"/>
                  <a:gd name="connsiteY230" fmla="*/ 4567239 h 13444287"/>
                  <a:gd name="connsiteX231" fmla="*/ 10581084 w 12079795"/>
                  <a:gd name="connsiteY231" fmla="*/ 4514850 h 13444287"/>
                  <a:gd name="connsiteX232" fmla="*/ 10619185 w 12079795"/>
                  <a:gd name="connsiteY232" fmla="*/ 4394201 h 13444287"/>
                  <a:gd name="connsiteX233" fmla="*/ 10790635 w 12079795"/>
                  <a:gd name="connsiteY233" fmla="*/ 4267201 h 13444287"/>
                  <a:gd name="connsiteX234" fmla="*/ 10822384 w 12079795"/>
                  <a:gd name="connsiteY234" fmla="*/ 4013200 h 13444287"/>
                  <a:gd name="connsiteX235" fmla="*/ 10590609 w 12079795"/>
                  <a:gd name="connsiteY235" fmla="*/ 3930650 h 13444287"/>
                  <a:gd name="connsiteX236" fmla="*/ 10273110 w 12079795"/>
                  <a:gd name="connsiteY236" fmla="*/ 3883026 h 13444287"/>
                  <a:gd name="connsiteX237" fmla="*/ 10142934 w 12079795"/>
                  <a:gd name="connsiteY237" fmla="*/ 3943350 h 13444287"/>
                  <a:gd name="connsiteX238" fmla="*/ 10168335 w 12079795"/>
                  <a:gd name="connsiteY238" fmla="*/ 3778251 h 13444287"/>
                  <a:gd name="connsiteX239" fmla="*/ 10117535 w 12079795"/>
                  <a:gd name="connsiteY239" fmla="*/ 3603626 h 13444287"/>
                  <a:gd name="connsiteX240" fmla="*/ 10231834 w 12079795"/>
                  <a:gd name="connsiteY240" fmla="*/ 3641725 h 13444287"/>
                  <a:gd name="connsiteX241" fmla="*/ 10352485 w 12079795"/>
                  <a:gd name="connsiteY241" fmla="*/ 3533776 h 13444287"/>
                  <a:gd name="connsiteX242" fmla="*/ 10542985 w 12079795"/>
                  <a:gd name="connsiteY242" fmla="*/ 3594101 h 13444287"/>
                  <a:gd name="connsiteX243" fmla="*/ 10555685 w 12079795"/>
                  <a:gd name="connsiteY243" fmla="*/ 3409951 h 13444287"/>
                  <a:gd name="connsiteX244" fmla="*/ 10695384 w 12079795"/>
                  <a:gd name="connsiteY244" fmla="*/ 3448050 h 13444287"/>
                  <a:gd name="connsiteX245" fmla="*/ 10809684 w 12079795"/>
                  <a:gd name="connsiteY245" fmla="*/ 3143250 h 13444287"/>
                  <a:gd name="connsiteX246" fmla="*/ 10911285 w 12079795"/>
                  <a:gd name="connsiteY246" fmla="*/ 3232151 h 13444287"/>
                  <a:gd name="connsiteX247" fmla="*/ 11050984 w 12079795"/>
                  <a:gd name="connsiteY247" fmla="*/ 3216275 h 13444287"/>
                  <a:gd name="connsiteX248" fmla="*/ 11085909 w 12079795"/>
                  <a:gd name="connsiteY248" fmla="*/ 3441700 h 13444287"/>
                  <a:gd name="connsiteX249" fmla="*/ 11162110 w 12079795"/>
                  <a:gd name="connsiteY249" fmla="*/ 3184526 h 13444287"/>
                  <a:gd name="connsiteX250" fmla="*/ 11085910 w 12079795"/>
                  <a:gd name="connsiteY250" fmla="*/ 3098801 h 13444287"/>
                  <a:gd name="connsiteX251" fmla="*/ 11171634 w 12079795"/>
                  <a:gd name="connsiteY251" fmla="*/ 2844800 h 13444287"/>
                  <a:gd name="connsiteX252" fmla="*/ 10990660 w 12079795"/>
                  <a:gd name="connsiteY252" fmla="*/ 2921001 h 13444287"/>
                  <a:gd name="connsiteX253" fmla="*/ 10962084 w 12079795"/>
                  <a:gd name="connsiteY253" fmla="*/ 2851150 h 13444287"/>
                  <a:gd name="connsiteX254" fmla="*/ 10771584 w 12079795"/>
                  <a:gd name="connsiteY254" fmla="*/ 2647950 h 13444287"/>
                  <a:gd name="connsiteX255" fmla="*/ 10739835 w 12079795"/>
                  <a:gd name="connsiteY255" fmla="*/ 2463801 h 13444287"/>
                  <a:gd name="connsiteX256" fmla="*/ 10708085 w 12079795"/>
                  <a:gd name="connsiteY256" fmla="*/ 2368551 h 13444287"/>
                  <a:gd name="connsiteX257" fmla="*/ 10809684 w 12079795"/>
                  <a:gd name="connsiteY257" fmla="*/ 2266950 h 13444287"/>
                  <a:gd name="connsiteX258" fmla="*/ 11070035 w 12079795"/>
                  <a:gd name="connsiteY258" fmla="*/ 2032001 h 13444287"/>
                  <a:gd name="connsiteX259" fmla="*/ 11190684 w 12079795"/>
                  <a:gd name="connsiteY259" fmla="*/ 2051050 h 13444287"/>
                  <a:gd name="connsiteX260" fmla="*/ 11260535 w 12079795"/>
                  <a:gd name="connsiteY260" fmla="*/ 1962151 h 13444287"/>
                  <a:gd name="connsiteX261" fmla="*/ 11495484 w 12079795"/>
                  <a:gd name="connsiteY261" fmla="*/ 1854200 h 13444287"/>
                  <a:gd name="connsiteX262" fmla="*/ 11349435 w 12079795"/>
                  <a:gd name="connsiteY262" fmla="*/ 1784351 h 13444287"/>
                  <a:gd name="connsiteX263" fmla="*/ 11266884 w 12079795"/>
                  <a:gd name="connsiteY263" fmla="*/ 1638300 h 13444287"/>
                  <a:gd name="connsiteX264" fmla="*/ 11368484 w 12079795"/>
                  <a:gd name="connsiteY264" fmla="*/ 1212850 h 13444287"/>
                  <a:gd name="connsiteX265" fmla="*/ 11247834 w 12079795"/>
                  <a:gd name="connsiteY265" fmla="*/ 952500 h 13444287"/>
                  <a:gd name="connsiteX266" fmla="*/ 11469291 w 12079795"/>
                  <a:gd name="connsiteY266" fmla="*/ 1288256 h 13444287"/>
                  <a:gd name="connsiteX267" fmla="*/ 11553825 w 12079795"/>
                  <a:gd name="connsiteY267" fmla="*/ 1202281 h 13444287"/>
                  <a:gd name="connsiteX268" fmla="*/ 11646297 w 12079795"/>
                  <a:gd name="connsiteY268" fmla="*/ 1089025 h 13444287"/>
                  <a:gd name="connsiteX269" fmla="*/ 11882834 w 12079795"/>
                  <a:gd name="connsiteY269" fmla="*/ 1409700 h 13444287"/>
                  <a:gd name="connsiteX270" fmla="*/ 11937206 w 12079795"/>
                  <a:gd name="connsiteY270" fmla="*/ 1492793 h 13444287"/>
                  <a:gd name="connsiteX271" fmla="*/ 12079684 w 12079795"/>
                  <a:gd name="connsiteY271" fmla="*/ 1511301 h 13444287"/>
                  <a:gd name="connsiteX272" fmla="*/ 11914584 w 12079795"/>
                  <a:gd name="connsiteY272" fmla="*/ 1066801 h 13444287"/>
                  <a:gd name="connsiteX273" fmla="*/ 11901884 w 12079795"/>
                  <a:gd name="connsiteY273" fmla="*/ 850900 h 13444287"/>
                  <a:gd name="connsiteX274" fmla="*/ 11768534 w 12079795"/>
                  <a:gd name="connsiteY274" fmla="*/ 654050 h 13444287"/>
                  <a:gd name="connsiteX275" fmla="*/ 11743134 w 12079795"/>
                  <a:gd name="connsiteY275" fmla="*/ 381000 h 13444287"/>
                  <a:gd name="connsiteX276" fmla="*/ 11285934 w 12079795"/>
                  <a:gd name="connsiteY276" fmla="*/ 101601 h 13444287"/>
                  <a:gd name="connsiteX277" fmla="*/ 11171634 w 12079795"/>
                  <a:gd name="connsiteY277" fmla="*/ 0 h 13444287"/>
                  <a:gd name="connsiteX278" fmla="*/ 10425112 w 12079795"/>
                  <a:gd name="connsiteY278"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1245394 w 12079795"/>
                  <a:gd name="connsiteY4" fmla="*/ 10084343 h 13444287"/>
                  <a:gd name="connsiteX5" fmla="*/ 1170384 w 12079795"/>
                  <a:gd name="connsiteY5" fmla="*/ 10248900 h 13444287"/>
                  <a:gd name="connsiteX6" fmla="*/ 923925 w 12079795"/>
                  <a:gd name="connsiteY6" fmla="*/ 10286750 h 13444287"/>
                  <a:gd name="connsiteX7" fmla="*/ 808434 w 12079795"/>
                  <a:gd name="connsiteY7" fmla="*/ 10401300 h 13444287"/>
                  <a:gd name="connsiteX8" fmla="*/ 669131 w 12079795"/>
                  <a:gd name="connsiteY8" fmla="*/ 10412956 h 13444287"/>
                  <a:gd name="connsiteX9" fmla="*/ 576262 w 12079795"/>
                  <a:gd name="connsiteY9" fmla="*/ 10477250 h 13444287"/>
                  <a:gd name="connsiteX10" fmla="*/ 488156 w 12079795"/>
                  <a:gd name="connsiteY10" fmla="*/ 10436768 h 13444287"/>
                  <a:gd name="connsiteX11" fmla="*/ 292894 w 12079795"/>
                  <a:gd name="connsiteY11" fmla="*/ 10415337 h 13444287"/>
                  <a:gd name="connsiteX12" fmla="*/ 69056 w 12079795"/>
                  <a:gd name="connsiteY12" fmla="*/ 10541543 h 13444287"/>
                  <a:gd name="connsiteX13" fmla="*/ 2381 w 12079795"/>
                  <a:gd name="connsiteY13" fmla="*/ 10720137 h 13444287"/>
                  <a:gd name="connsiteX14" fmla="*/ 103584 w 12079795"/>
                  <a:gd name="connsiteY14" fmla="*/ 10989469 h 13444287"/>
                  <a:gd name="connsiteX15" fmla="*/ 0 w 12079795"/>
                  <a:gd name="connsiteY15" fmla="*/ 11167812 h 13444287"/>
                  <a:gd name="connsiteX16" fmla="*/ 8334 w 12079795"/>
                  <a:gd name="connsiteY16" fmla="*/ 11353800 h 13444287"/>
                  <a:gd name="connsiteX17" fmla="*/ 150019 w 12079795"/>
                  <a:gd name="connsiteY17" fmla="*/ 11403556 h 13444287"/>
                  <a:gd name="connsiteX18" fmla="*/ 446484 w 12079795"/>
                  <a:gd name="connsiteY18" fmla="*/ 11430000 h 13444287"/>
                  <a:gd name="connsiteX19" fmla="*/ 614362 w 12079795"/>
                  <a:gd name="connsiteY19" fmla="*/ 11477375 h 13444287"/>
                  <a:gd name="connsiteX20" fmla="*/ 728662 w 12079795"/>
                  <a:gd name="connsiteY20" fmla="*/ 11422606 h 13444287"/>
                  <a:gd name="connsiteX21" fmla="*/ 903684 w 12079795"/>
                  <a:gd name="connsiteY21" fmla="*/ 11468100 h 13444287"/>
                  <a:gd name="connsiteX22" fmla="*/ 1069181 w 12079795"/>
                  <a:gd name="connsiteY22" fmla="*/ 11346406 h 13444287"/>
                  <a:gd name="connsiteX23" fmla="*/ 1146571 w 12079795"/>
                  <a:gd name="connsiteY23" fmla="*/ 11403807 h 13444287"/>
                  <a:gd name="connsiteX24" fmla="*/ 1285875 w 12079795"/>
                  <a:gd name="connsiteY24" fmla="*/ 11429750 h 13444287"/>
                  <a:gd name="connsiteX25" fmla="*/ 1457325 w 12079795"/>
                  <a:gd name="connsiteY25" fmla="*/ 11441656 h 13444287"/>
                  <a:gd name="connsiteX26" fmla="*/ 1543050 w 12079795"/>
                  <a:gd name="connsiteY26" fmla="*/ 11505950 h 13444287"/>
                  <a:gd name="connsiteX27" fmla="*/ 1643062 w 12079795"/>
                  <a:gd name="connsiteY27" fmla="*/ 11513093 h 13444287"/>
                  <a:gd name="connsiteX28" fmla="*/ 1722834 w 12079795"/>
                  <a:gd name="connsiteY28" fmla="*/ 11525250 h 13444287"/>
                  <a:gd name="connsiteX29" fmla="*/ 1650206 w 12079795"/>
                  <a:gd name="connsiteY29" fmla="*/ 11670256 h 13444287"/>
                  <a:gd name="connsiteX30" fmla="*/ 1684734 w 12079795"/>
                  <a:gd name="connsiteY30" fmla="*/ 11925300 h 13444287"/>
                  <a:gd name="connsiteX31" fmla="*/ 1862137 w 12079795"/>
                  <a:gd name="connsiteY31" fmla="*/ 12063162 h 13444287"/>
                  <a:gd name="connsiteX32" fmla="*/ 1984771 w 12079795"/>
                  <a:gd name="connsiteY32" fmla="*/ 11989594 h 13444287"/>
                  <a:gd name="connsiteX33" fmla="*/ 2057400 w 12079795"/>
                  <a:gd name="connsiteY33" fmla="*/ 12036968 h 13444287"/>
                  <a:gd name="connsiteX34" fmla="*/ 2133600 w 12079795"/>
                  <a:gd name="connsiteY34" fmla="*/ 11967912 h 13444287"/>
                  <a:gd name="connsiteX35" fmla="*/ 2233612 w 12079795"/>
                  <a:gd name="connsiteY35" fmla="*/ 11991725 h 13444287"/>
                  <a:gd name="connsiteX36" fmla="*/ 2464594 w 12079795"/>
                  <a:gd name="connsiteY36" fmla="*/ 11941718 h 13444287"/>
                  <a:gd name="connsiteX37" fmla="*/ 2515790 w 12079795"/>
                  <a:gd name="connsiteY37" fmla="*/ 11832431 h 13444287"/>
                  <a:gd name="connsiteX38" fmla="*/ 2884884 w 12079795"/>
                  <a:gd name="connsiteY38" fmla="*/ 11963400 h 13444287"/>
                  <a:gd name="connsiteX39" fmla="*/ 2974181 w 12079795"/>
                  <a:gd name="connsiteY39" fmla="*/ 11951243 h 13444287"/>
                  <a:gd name="connsiteX40" fmla="*/ 3075384 w 12079795"/>
                  <a:gd name="connsiteY40" fmla="*/ 12115800 h 13444287"/>
                  <a:gd name="connsiteX41" fmla="*/ 3314700 w 12079795"/>
                  <a:gd name="connsiteY41" fmla="*/ 12060781 h 13444287"/>
                  <a:gd name="connsiteX42" fmla="*/ 3424237 w 12079795"/>
                  <a:gd name="connsiteY42" fmla="*/ 12129837 h 13444287"/>
                  <a:gd name="connsiteX43" fmla="*/ 3577828 w 12079795"/>
                  <a:gd name="connsiteY43" fmla="*/ 12199144 h 13444287"/>
                  <a:gd name="connsiteX44" fmla="*/ 3513534 w 12079795"/>
                  <a:gd name="connsiteY44" fmla="*/ 12320588 h 13444287"/>
                  <a:gd name="connsiteX45" fmla="*/ 3598069 w 12079795"/>
                  <a:gd name="connsiteY45" fmla="*/ 12525125 h 13444287"/>
                  <a:gd name="connsiteX46" fmla="*/ 3551634 w 12079795"/>
                  <a:gd name="connsiteY46" fmla="*/ 12706350 h 13444287"/>
                  <a:gd name="connsiteX47" fmla="*/ 3536156 w 12079795"/>
                  <a:gd name="connsiteY47" fmla="*/ 12920412 h 13444287"/>
                  <a:gd name="connsiteX48" fmla="*/ 3627834 w 12079795"/>
                  <a:gd name="connsiteY48" fmla="*/ 13144500 h 13444287"/>
                  <a:gd name="connsiteX49" fmla="*/ 3913584 w 12079795"/>
                  <a:gd name="connsiteY49" fmla="*/ 13373100 h 13444287"/>
                  <a:gd name="connsiteX50" fmla="*/ 4505325 w 12079795"/>
                  <a:gd name="connsiteY50" fmla="*/ 13444287 h 13444287"/>
                  <a:gd name="connsiteX51" fmla="*/ 4541043 w 12079795"/>
                  <a:gd name="connsiteY51" fmla="*/ 13375230 h 13444287"/>
                  <a:gd name="connsiteX52" fmla="*/ 4199334 w 12079795"/>
                  <a:gd name="connsiteY52" fmla="*/ 13087350 h 13444287"/>
                  <a:gd name="connsiteX53" fmla="*/ 4626769 w 12079795"/>
                  <a:gd name="connsiteY53" fmla="*/ 13201400 h 13444287"/>
                  <a:gd name="connsiteX54" fmla="*/ 4942284 w 12079795"/>
                  <a:gd name="connsiteY54" fmla="*/ 13201650 h 13444287"/>
                  <a:gd name="connsiteX55" fmla="*/ 5043487 w 12079795"/>
                  <a:gd name="connsiteY55" fmla="*/ 12991850 h 13444287"/>
                  <a:gd name="connsiteX56" fmla="*/ 5003006 w 12079795"/>
                  <a:gd name="connsiteY56" fmla="*/ 12918031 h 13444287"/>
                  <a:gd name="connsiteX57" fmla="*/ 4999434 w 12079795"/>
                  <a:gd name="connsiteY57" fmla="*/ 12611100 h 13444287"/>
                  <a:gd name="connsiteX58" fmla="*/ 5075634 w 12079795"/>
                  <a:gd name="connsiteY58" fmla="*/ 12496800 h 13444287"/>
                  <a:gd name="connsiteX59" fmla="*/ 5037534 w 12079795"/>
                  <a:gd name="connsiteY59" fmla="*/ 12158663 h 13444287"/>
                  <a:gd name="connsiteX60" fmla="*/ 5366147 w 12079795"/>
                  <a:gd name="connsiteY60" fmla="*/ 12030075 h 13444287"/>
                  <a:gd name="connsiteX61" fmla="*/ 5647134 w 12079795"/>
                  <a:gd name="connsiteY61" fmla="*/ 12113420 h 13444287"/>
                  <a:gd name="connsiteX62" fmla="*/ 5532834 w 12079795"/>
                  <a:gd name="connsiteY62" fmla="*/ 11182350 h 13444287"/>
                  <a:gd name="connsiteX63" fmla="*/ 5593557 w 12079795"/>
                  <a:gd name="connsiteY63" fmla="*/ 10655843 h 13444287"/>
                  <a:gd name="connsiteX64" fmla="*/ 5476874 w 12079795"/>
                  <a:gd name="connsiteY64" fmla="*/ 10596312 h 13444287"/>
                  <a:gd name="connsiteX65" fmla="*/ 5593556 w 12079795"/>
                  <a:gd name="connsiteY65" fmla="*/ 10634413 h 13444287"/>
                  <a:gd name="connsiteX66" fmla="*/ 5619750 w 12079795"/>
                  <a:gd name="connsiteY66" fmla="*/ 10093868 h 13444287"/>
                  <a:gd name="connsiteX67" fmla="*/ 5706665 w 12079795"/>
                  <a:gd name="connsiteY67" fmla="*/ 9708356 h 13444287"/>
                  <a:gd name="connsiteX68" fmla="*/ 5838825 w 12079795"/>
                  <a:gd name="connsiteY68" fmla="*/ 9341393 h 13444287"/>
                  <a:gd name="connsiteX69" fmla="*/ 5929312 w 12079795"/>
                  <a:gd name="connsiteY69" fmla="*/ 9129462 h 13444287"/>
                  <a:gd name="connsiteX70" fmla="*/ 5767387 w 12079795"/>
                  <a:gd name="connsiteY70" fmla="*/ 9262812 h 13444287"/>
                  <a:gd name="connsiteX71" fmla="*/ 5931694 w 12079795"/>
                  <a:gd name="connsiteY71" fmla="*/ 9069931 h 13444287"/>
                  <a:gd name="connsiteX72" fmla="*/ 5963841 w 12079795"/>
                  <a:gd name="connsiteY72" fmla="*/ 8889207 h 13444287"/>
                  <a:gd name="connsiteX73" fmla="*/ 5967412 w 12079795"/>
                  <a:gd name="connsiteY73" fmla="*/ 9019924 h 13444287"/>
                  <a:gd name="connsiteX74" fmla="*/ 6449614 w 12079795"/>
                  <a:gd name="connsiteY74" fmla="*/ 8134350 h 13444287"/>
                  <a:gd name="connsiteX75" fmla="*/ 6212681 w 12079795"/>
                  <a:gd name="connsiteY75" fmla="*/ 8034088 h 13444287"/>
                  <a:gd name="connsiteX76" fmla="*/ 6434137 w 12079795"/>
                  <a:gd name="connsiteY76" fmla="*/ 8043612 h 13444287"/>
                  <a:gd name="connsiteX77" fmla="*/ 6704410 w 12079795"/>
                  <a:gd name="connsiteY77" fmla="*/ 8007893 h 13444287"/>
                  <a:gd name="connsiteX78" fmla="*/ 6863954 w 12079795"/>
                  <a:gd name="connsiteY78" fmla="*/ 7965031 h 13444287"/>
                  <a:gd name="connsiteX79" fmla="*/ 6793706 w 12079795"/>
                  <a:gd name="connsiteY79" fmla="*/ 7905500 h 13444287"/>
                  <a:gd name="connsiteX80" fmla="*/ 6885386 w 12079795"/>
                  <a:gd name="connsiteY80" fmla="*/ 7779544 h 13444287"/>
                  <a:gd name="connsiteX81" fmla="*/ 6988968 w 12079795"/>
                  <a:gd name="connsiteY81" fmla="*/ 7800725 h 13444287"/>
                  <a:gd name="connsiteX82" fmla="*/ 7025879 w 12079795"/>
                  <a:gd name="connsiteY82" fmla="*/ 7726908 h 13444287"/>
                  <a:gd name="connsiteX83" fmla="*/ 6952060 w 12079795"/>
                  <a:gd name="connsiteY83" fmla="*/ 7626893 h 13444287"/>
                  <a:gd name="connsiteX84" fmla="*/ 6918723 w 12079795"/>
                  <a:gd name="connsiteY84" fmla="*/ 7529262 h 13444287"/>
                  <a:gd name="connsiteX85" fmla="*/ 6828234 w 12079795"/>
                  <a:gd name="connsiteY85" fmla="*/ 7524750 h 13444287"/>
                  <a:gd name="connsiteX86" fmla="*/ 6754416 w 12079795"/>
                  <a:gd name="connsiteY86" fmla="*/ 7607843 h 13444287"/>
                  <a:gd name="connsiteX87" fmla="*/ 6618684 w 12079795"/>
                  <a:gd name="connsiteY87" fmla="*/ 7620000 h 13444287"/>
                  <a:gd name="connsiteX88" fmla="*/ 6678216 w 12079795"/>
                  <a:gd name="connsiteY88" fmla="*/ 7550693 h 13444287"/>
                  <a:gd name="connsiteX89" fmla="*/ 6690123 w 12079795"/>
                  <a:gd name="connsiteY89" fmla="*/ 7462587 h 13444287"/>
                  <a:gd name="connsiteX90" fmla="*/ 6711553 w 12079795"/>
                  <a:gd name="connsiteY90" fmla="*/ 7400674 h 13444287"/>
                  <a:gd name="connsiteX91" fmla="*/ 6675834 w 12079795"/>
                  <a:gd name="connsiteY91" fmla="*/ 7334250 h 13444287"/>
                  <a:gd name="connsiteX92" fmla="*/ 6611541 w 12079795"/>
                  <a:gd name="connsiteY92" fmla="*/ 7364956 h 13444287"/>
                  <a:gd name="connsiteX93" fmla="*/ 6609159 w 12079795"/>
                  <a:gd name="connsiteY93" fmla="*/ 7284244 h 13444287"/>
                  <a:gd name="connsiteX94" fmla="*/ 6828235 w 12079795"/>
                  <a:gd name="connsiteY94" fmla="*/ 7176837 h 13444287"/>
                  <a:gd name="connsiteX95" fmla="*/ 6792516 w 12079795"/>
                  <a:gd name="connsiteY95" fmla="*/ 7022056 h 13444287"/>
                  <a:gd name="connsiteX96" fmla="*/ 6868716 w 12079795"/>
                  <a:gd name="connsiteY96" fmla="*/ 7005387 h 13444287"/>
                  <a:gd name="connsiteX97" fmla="*/ 6847284 w 12079795"/>
                  <a:gd name="connsiteY97" fmla="*/ 6915150 h 13444287"/>
                  <a:gd name="connsiteX98" fmla="*/ 6952060 w 12079795"/>
                  <a:gd name="connsiteY98" fmla="*/ 6917281 h 13444287"/>
                  <a:gd name="connsiteX99" fmla="*/ 6994923 w 12079795"/>
                  <a:gd name="connsiteY99" fmla="*/ 6836318 h 13444287"/>
                  <a:gd name="connsiteX100" fmla="*/ 7097316 w 12079795"/>
                  <a:gd name="connsiteY100" fmla="*/ 6869656 h 13444287"/>
                  <a:gd name="connsiteX101" fmla="*/ 7171135 w 12079795"/>
                  <a:gd name="connsiteY101" fmla="*/ 6972050 h 13444287"/>
                  <a:gd name="connsiteX102" fmla="*/ 7237810 w 12079795"/>
                  <a:gd name="connsiteY102" fmla="*/ 6912518 h 13444287"/>
                  <a:gd name="connsiteX103" fmla="*/ 7178279 w 12079795"/>
                  <a:gd name="connsiteY103" fmla="*/ 6776787 h 13444287"/>
                  <a:gd name="connsiteX104" fmla="*/ 7235428 w 12079795"/>
                  <a:gd name="connsiteY104" fmla="*/ 6829424 h 13444287"/>
                  <a:gd name="connsiteX105" fmla="*/ 7352110 w 12079795"/>
                  <a:gd name="connsiteY105" fmla="*/ 6867275 h 13444287"/>
                  <a:gd name="connsiteX106" fmla="*/ 7425929 w 12079795"/>
                  <a:gd name="connsiteY106" fmla="*/ 6938964 h 13444287"/>
                  <a:gd name="connsiteX107" fmla="*/ 7394973 w 12079795"/>
                  <a:gd name="connsiteY107" fmla="*/ 7077076 h 13444287"/>
                  <a:gd name="connsiteX108" fmla="*/ 7466410 w 12079795"/>
                  <a:gd name="connsiteY108" fmla="*/ 7041357 h 13444287"/>
                  <a:gd name="connsiteX109" fmla="*/ 7456884 w 12079795"/>
                  <a:gd name="connsiteY109" fmla="*/ 7010400 h 13444287"/>
                  <a:gd name="connsiteX110" fmla="*/ 7533085 w 12079795"/>
                  <a:gd name="connsiteY110" fmla="*/ 7096126 h 13444287"/>
                  <a:gd name="connsiteX111" fmla="*/ 7468791 w 12079795"/>
                  <a:gd name="connsiteY111" fmla="*/ 7177089 h 13444287"/>
                  <a:gd name="connsiteX112" fmla="*/ 7533084 w 12079795"/>
                  <a:gd name="connsiteY112" fmla="*/ 7258050 h 13444287"/>
                  <a:gd name="connsiteX113" fmla="*/ 7459266 w 12079795"/>
                  <a:gd name="connsiteY113" fmla="*/ 7277101 h 13444287"/>
                  <a:gd name="connsiteX114" fmla="*/ 7366398 w 12079795"/>
                  <a:gd name="connsiteY114" fmla="*/ 7229476 h 13444287"/>
                  <a:gd name="connsiteX115" fmla="*/ 7318773 w 12079795"/>
                  <a:gd name="connsiteY115" fmla="*/ 7339014 h 13444287"/>
                  <a:gd name="connsiteX116" fmla="*/ 7394973 w 12079795"/>
                  <a:gd name="connsiteY116" fmla="*/ 7358064 h 13444287"/>
                  <a:gd name="connsiteX117" fmla="*/ 7449741 w 12079795"/>
                  <a:gd name="connsiteY117" fmla="*/ 7417595 h 13444287"/>
                  <a:gd name="connsiteX118" fmla="*/ 7475935 w 12079795"/>
                  <a:gd name="connsiteY118" fmla="*/ 7448300 h 13444287"/>
                  <a:gd name="connsiteX119" fmla="*/ 7496175 w 12079795"/>
                  <a:gd name="connsiteY119" fmla="*/ 7400673 h 13444287"/>
                  <a:gd name="connsiteX120" fmla="*/ 7554516 w 12079795"/>
                  <a:gd name="connsiteY120" fmla="*/ 7462839 h 13444287"/>
                  <a:gd name="connsiteX121" fmla="*/ 7647385 w 12079795"/>
                  <a:gd name="connsiteY121" fmla="*/ 7548564 h 13444287"/>
                  <a:gd name="connsiteX122" fmla="*/ 7647385 w 12079795"/>
                  <a:gd name="connsiteY122" fmla="*/ 7443789 h 13444287"/>
                  <a:gd name="connsiteX123" fmla="*/ 7821215 w 12079795"/>
                  <a:gd name="connsiteY123" fmla="*/ 7539038 h 13444287"/>
                  <a:gd name="connsiteX124" fmla="*/ 7714060 w 12079795"/>
                  <a:gd name="connsiteY124" fmla="*/ 7303295 h 13444287"/>
                  <a:gd name="connsiteX125" fmla="*/ 7716441 w 12079795"/>
                  <a:gd name="connsiteY125" fmla="*/ 7167564 h 13444287"/>
                  <a:gd name="connsiteX126" fmla="*/ 7621191 w 12079795"/>
                  <a:gd name="connsiteY126" fmla="*/ 7138989 h 13444287"/>
                  <a:gd name="connsiteX127" fmla="*/ 7685484 w 12079795"/>
                  <a:gd name="connsiteY127" fmla="*/ 6972300 h 13444287"/>
                  <a:gd name="connsiteX128" fmla="*/ 8383191 w 12079795"/>
                  <a:gd name="connsiteY128" fmla="*/ 6586539 h 13444287"/>
                  <a:gd name="connsiteX129" fmla="*/ 8711804 w 12079795"/>
                  <a:gd name="connsiteY129" fmla="*/ 6524626 h 13444287"/>
                  <a:gd name="connsiteX130" fmla="*/ 8730854 w 12079795"/>
                  <a:gd name="connsiteY130" fmla="*/ 6629401 h 13444287"/>
                  <a:gd name="connsiteX131" fmla="*/ 8804673 w 12079795"/>
                  <a:gd name="connsiteY131" fmla="*/ 6634164 h 13444287"/>
                  <a:gd name="connsiteX132" fmla="*/ 8780859 w 12079795"/>
                  <a:gd name="connsiteY132" fmla="*/ 6481762 h 13444287"/>
                  <a:gd name="connsiteX133" fmla="*/ 9323784 w 12079795"/>
                  <a:gd name="connsiteY133" fmla="*/ 6477000 h 13444287"/>
                  <a:gd name="connsiteX134" fmla="*/ 9511903 w 12079795"/>
                  <a:gd name="connsiteY134" fmla="*/ 6426993 h 13444287"/>
                  <a:gd name="connsiteX135" fmla="*/ 9638109 w 12079795"/>
                  <a:gd name="connsiteY135" fmla="*/ 6231731 h 13444287"/>
                  <a:gd name="connsiteX136" fmla="*/ 9914334 w 12079795"/>
                  <a:gd name="connsiteY136" fmla="*/ 6267450 h 13444287"/>
                  <a:gd name="connsiteX137" fmla="*/ 9878616 w 12079795"/>
                  <a:gd name="connsiteY137" fmla="*/ 6353176 h 13444287"/>
                  <a:gd name="connsiteX138" fmla="*/ 9735741 w 12079795"/>
                  <a:gd name="connsiteY138" fmla="*/ 6367464 h 13444287"/>
                  <a:gd name="connsiteX139" fmla="*/ 9804796 w 12079795"/>
                  <a:gd name="connsiteY139" fmla="*/ 6422231 h 13444287"/>
                  <a:gd name="connsiteX140" fmla="*/ 9673829 w 12079795"/>
                  <a:gd name="connsiteY140" fmla="*/ 6450807 h 13444287"/>
                  <a:gd name="connsiteX141" fmla="*/ 9547623 w 12079795"/>
                  <a:gd name="connsiteY141" fmla="*/ 6441282 h 13444287"/>
                  <a:gd name="connsiteX142" fmla="*/ 9461897 w 12079795"/>
                  <a:gd name="connsiteY142" fmla="*/ 6477000 h 13444287"/>
                  <a:gd name="connsiteX143" fmla="*/ 9430941 w 12079795"/>
                  <a:gd name="connsiteY143" fmla="*/ 6781801 h 13444287"/>
                  <a:gd name="connsiteX144" fmla="*/ 9592866 w 12079795"/>
                  <a:gd name="connsiteY144" fmla="*/ 6815138 h 13444287"/>
                  <a:gd name="connsiteX145" fmla="*/ 9800034 w 12079795"/>
                  <a:gd name="connsiteY145" fmla="*/ 6629400 h 13444287"/>
                  <a:gd name="connsiteX146" fmla="*/ 9838135 w 12079795"/>
                  <a:gd name="connsiteY146" fmla="*/ 6727032 h 13444287"/>
                  <a:gd name="connsiteX147" fmla="*/ 9985773 w 12079795"/>
                  <a:gd name="connsiteY147" fmla="*/ 6650832 h 13444287"/>
                  <a:gd name="connsiteX148" fmla="*/ 9885760 w 12079795"/>
                  <a:gd name="connsiteY148" fmla="*/ 6888958 h 13444287"/>
                  <a:gd name="connsiteX149" fmla="*/ 10028635 w 12079795"/>
                  <a:gd name="connsiteY149" fmla="*/ 6831807 h 13444287"/>
                  <a:gd name="connsiteX150" fmla="*/ 9995298 w 12079795"/>
                  <a:gd name="connsiteY150" fmla="*/ 6919914 h 13444287"/>
                  <a:gd name="connsiteX151" fmla="*/ 10226279 w 12079795"/>
                  <a:gd name="connsiteY151" fmla="*/ 6917532 h 13444287"/>
                  <a:gd name="connsiteX152" fmla="*/ 10066734 w 12079795"/>
                  <a:gd name="connsiteY152" fmla="*/ 6972300 h 13444287"/>
                  <a:gd name="connsiteX153" fmla="*/ 9957198 w 12079795"/>
                  <a:gd name="connsiteY153" fmla="*/ 7029451 h 13444287"/>
                  <a:gd name="connsiteX154" fmla="*/ 9838135 w 12079795"/>
                  <a:gd name="connsiteY154" fmla="*/ 7143751 h 13444287"/>
                  <a:gd name="connsiteX155" fmla="*/ 9873853 w 12079795"/>
                  <a:gd name="connsiteY155" fmla="*/ 7203281 h 13444287"/>
                  <a:gd name="connsiteX156" fmla="*/ 9916716 w 12079795"/>
                  <a:gd name="connsiteY156" fmla="*/ 7253289 h 13444287"/>
                  <a:gd name="connsiteX157" fmla="*/ 9995298 w 12079795"/>
                  <a:gd name="connsiteY157" fmla="*/ 7219951 h 13444287"/>
                  <a:gd name="connsiteX158" fmla="*/ 10007203 w 12079795"/>
                  <a:gd name="connsiteY158" fmla="*/ 7281862 h 13444287"/>
                  <a:gd name="connsiteX159" fmla="*/ 10121504 w 12079795"/>
                  <a:gd name="connsiteY159" fmla="*/ 7143751 h 13444287"/>
                  <a:gd name="connsiteX160" fmla="*/ 10157223 w 12079795"/>
                  <a:gd name="connsiteY160" fmla="*/ 7289007 h 13444287"/>
                  <a:gd name="connsiteX161" fmla="*/ 10252473 w 12079795"/>
                  <a:gd name="connsiteY161" fmla="*/ 7172326 h 13444287"/>
                  <a:gd name="connsiteX162" fmla="*/ 10278666 w 12079795"/>
                  <a:gd name="connsiteY162" fmla="*/ 7334250 h 13444287"/>
                  <a:gd name="connsiteX163" fmla="*/ 10352484 w 12079795"/>
                  <a:gd name="connsiteY163" fmla="*/ 7410450 h 13444287"/>
                  <a:gd name="connsiteX164" fmla="*/ 10142934 w 12079795"/>
                  <a:gd name="connsiteY164" fmla="*/ 7524750 h 13444287"/>
                  <a:gd name="connsiteX165" fmla="*/ 10295335 w 12079795"/>
                  <a:gd name="connsiteY165" fmla="*/ 7674770 h 13444287"/>
                  <a:gd name="connsiteX166" fmla="*/ 10326291 w 12079795"/>
                  <a:gd name="connsiteY166" fmla="*/ 7577139 h 13444287"/>
                  <a:gd name="connsiteX167" fmla="*/ 10397727 w 12079795"/>
                  <a:gd name="connsiteY167" fmla="*/ 7665244 h 13444287"/>
                  <a:gd name="connsiteX168" fmla="*/ 10519173 w 12079795"/>
                  <a:gd name="connsiteY168" fmla="*/ 7624764 h 13444287"/>
                  <a:gd name="connsiteX169" fmla="*/ 10523934 w 12079795"/>
                  <a:gd name="connsiteY169" fmla="*/ 7710488 h 13444287"/>
                  <a:gd name="connsiteX170" fmla="*/ 10521553 w 12079795"/>
                  <a:gd name="connsiteY170" fmla="*/ 7808118 h 13444287"/>
                  <a:gd name="connsiteX171" fmla="*/ 10631090 w 12079795"/>
                  <a:gd name="connsiteY171" fmla="*/ 7770019 h 13444287"/>
                  <a:gd name="connsiteX172" fmla="*/ 10671573 w 12079795"/>
                  <a:gd name="connsiteY172" fmla="*/ 8008145 h 13444287"/>
                  <a:gd name="connsiteX173" fmla="*/ 10809684 w 12079795"/>
                  <a:gd name="connsiteY173" fmla="*/ 8039100 h 13444287"/>
                  <a:gd name="connsiteX174" fmla="*/ 10823972 w 12079795"/>
                  <a:gd name="connsiteY174" fmla="*/ 7748588 h 13444287"/>
                  <a:gd name="connsiteX175" fmla="*/ 10914460 w 12079795"/>
                  <a:gd name="connsiteY175" fmla="*/ 7724776 h 13444287"/>
                  <a:gd name="connsiteX176" fmla="*/ 10983516 w 12079795"/>
                  <a:gd name="connsiteY176" fmla="*/ 7553325 h 13444287"/>
                  <a:gd name="connsiteX177" fmla="*/ 10945416 w 12079795"/>
                  <a:gd name="connsiteY177" fmla="*/ 7424739 h 13444287"/>
                  <a:gd name="connsiteX178" fmla="*/ 10850166 w 12079795"/>
                  <a:gd name="connsiteY178" fmla="*/ 7412831 h 13444287"/>
                  <a:gd name="connsiteX179" fmla="*/ 10897790 w 12079795"/>
                  <a:gd name="connsiteY179" fmla="*/ 7293769 h 13444287"/>
                  <a:gd name="connsiteX180" fmla="*/ 10793016 w 12079795"/>
                  <a:gd name="connsiteY180" fmla="*/ 7222332 h 13444287"/>
                  <a:gd name="connsiteX181" fmla="*/ 10752534 w 12079795"/>
                  <a:gd name="connsiteY181" fmla="*/ 6991350 h 13444287"/>
                  <a:gd name="connsiteX182" fmla="*/ 10435034 w 12079795"/>
                  <a:gd name="connsiteY182" fmla="*/ 6953250 h 13444287"/>
                  <a:gd name="connsiteX183" fmla="*/ 10504885 w 12079795"/>
                  <a:gd name="connsiteY183" fmla="*/ 6848476 h 13444287"/>
                  <a:gd name="connsiteX184" fmla="*/ 10628710 w 12079795"/>
                  <a:gd name="connsiteY184" fmla="*/ 6829426 h 13444287"/>
                  <a:gd name="connsiteX185" fmla="*/ 10638234 w 12079795"/>
                  <a:gd name="connsiteY185" fmla="*/ 6743700 h 13444287"/>
                  <a:gd name="connsiteX186" fmla="*/ 10850959 w 12079795"/>
                  <a:gd name="connsiteY186" fmla="*/ 6832600 h 13444287"/>
                  <a:gd name="connsiteX187" fmla="*/ 10866834 w 12079795"/>
                  <a:gd name="connsiteY187" fmla="*/ 6610350 h 13444287"/>
                  <a:gd name="connsiteX188" fmla="*/ 10657284 w 12079795"/>
                  <a:gd name="connsiteY188" fmla="*/ 6705600 h 13444287"/>
                  <a:gd name="connsiteX189" fmla="*/ 10581084 w 12079795"/>
                  <a:gd name="connsiteY189" fmla="*/ 6477000 h 13444287"/>
                  <a:gd name="connsiteX190" fmla="*/ 10352484 w 12079795"/>
                  <a:gd name="connsiteY190" fmla="*/ 6686550 h 13444287"/>
                  <a:gd name="connsiteX191" fmla="*/ 10365185 w 12079795"/>
                  <a:gd name="connsiteY191" fmla="*/ 6521451 h 13444287"/>
                  <a:gd name="connsiteX192" fmla="*/ 10377884 w 12079795"/>
                  <a:gd name="connsiteY192" fmla="*/ 6397625 h 13444287"/>
                  <a:gd name="connsiteX193" fmla="*/ 10322719 w 12079795"/>
                  <a:gd name="connsiteY193" fmla="*/ 6369593 h 13444287"/>
                  <a:gd name="connsiteX194" fmla="*/ 10269935 w 12079795"/>
                  <a:gd name="connsiteY194" fmla="*/ 6384926 h 13444287"/>
                  <a:gd name="connsiteX195" fmla="*/ 10149284 w 12079795"/>
                  <a:gd name="connsiteY195" fmla="*/ 6169025 h 13444287"/>
                  <a:gd name="connsiteX196" fmla="*/ 10314385 w 12079795"/>
                  <a:gd name="connsiteY196" fmla="*/ 6207126 h 13444287"/>
                  <a:gd name="connsiteX197" fmla="*/ 10555685 w 12079795"/>
                  <a:gd name="connsiteY197" fmla="*/ 6207126 h 13444287"/>
                  <a:gd name="connsiteX198" fmla="*/ 10685859 w 12079795"/>
                  <a:gd name="connsiteY198" fmla="*/ 6067425 h 13444287"/>
                  <a:gd name="connsiteX199" fmla="*/ 10584260 w 12079795"/>
                  <a:gd name="connsiteY199" fmla="*/ 5956301 h 13444287"/>
                  <a:gd name="connsiteX200" fmla="*/ 10371534 w 12079795"/>
                  <a:gd name="connsiteY200" fmla="*/ 5908675 h 13444287"/>
                  <a:gd name="connsiteX201" fmla="*/ 10552509 w 12079795"/>
                  <a:gd name="connsiteY201" fmla="*/ 5778500 h 13444287"/>
                  <a:gd name="connsiteX202" fmla="*/ 10498535 w 12079795"/>
                  <a:gd name="connsiteY202" fmla="*/ 5661026 h 13444287"/>
                  <a:gd name="connsiteX203" fmla="*/ 10552510 w 12079795"/>
                  <a:gd name="connsiteY203" fmla="*/ 5540376 h 13444287"/>
                  <a:gd name="connsiteX204" fmla="*/ 10514409 w 12079795"/>
                  <a:gd name="connsiteY204" fmla="*/ 5537200 h 13444287"/>
                  <a:gd name="connsiteX205" fmla="*/ 10479485 w 12079795"/>
                  <a:gd name="connsiteY205" fmla="*/ 5461001 h 13444287"/>
                  <a:gd name="connsiteX206" fmla="*/ 10320734 w 12079795"/>
                  <a:gd name="connsiteY206" fmla="*/ 5308600 h 13444287"/>
                  <a:gd name="connsiteX207" fmla="*/ 10590610 w 12079795"/>
                  <a:gd name="connsiteY207" fmla="*/ 5413376 h 13444287"/>
                  <a:gd name="connsiteX208" fmla="*/ 10733484 w 12079795"/>
                  <a:gd name="connsiteY208" fmla="*/ 5372100 h 13444287"/>
                  <a:gd name="connsiteX209" fmla="*/ 10708085 w 12079795"/>
                  <a:gd name="connsiteY209" fmla="*/ 5619751 h 13444287"/>
                  <a:gd name="connsiteX210" fmla="*/ 10885884 w 12079795"/>
                  <a:gd name="connsiteY210" fmla="*/ 5657850 h 13444287"/>
                  <a:gd name="connsiteX211" fmla="*/ 10943035 w 12079795"/>
                  <a:gd name="connsiteY211" fmla="*/ 5483226 h 13444287"/>
                  <a:gd name="connsiteX212" fmla="*/ 10984309 w 12079795"/>
                  <a:gd name="connsiteY212" fmla="*/ 5254625 h 13444287"/>
                  <a:gd name="connsiteX213" fmla="*/ 10904935 w 12079795"/>
                  <a:gd name="connsiteY213" fmla="*/ 5051426 h 13444287"/>
                  <a:gd name="connsiteX214" fmla="*/ 10847784 w 12079795"/>
                  <a:gd name="connsiteY214" fmla="*/ 4953000 h 13444287"/>
                  <a:gd name="connsiteX215" fmla="*/ 10768410 w 12079795"/>
                  <a:gd name="connsiteY215" fmla="*/ 5070476 h 13444287"/>
                  <a:gd name="connsiteX216" fmla="*/ 10698560 w 12079795"/>
                  <a:gd name="connsiteY216" fmla="*/ 5029201 h 13444287"/>
                  <a:gd name="connsiteX217" fmla="*/ 10666810 w 12079795"/>
                  <a:gd name="connsiteY217" fmla="*/ 5149851 h 13444287"/>
                  <a:gd name="connsiteX218" fmla="*/ 10565209 w 12079795"/>
                  <a:gd name="connsiteY218" fmla="*/ 5153025 h 13444287"/>
                  <a:gd name="connsiteX219" fmla="*/ 10485834 w 12079795"/>
                  <a:gd name="connsiteY219" fmla="*/ 5010150 h 13444287"/>
                  <a:gd name="connsiteX220" fmla="*/ 10447734 w 12079795"/>
                  <a:gd name="connsiteY220" fmla="*/ 4857750 h 13444287"/>
                  <a:gd name="connsiteX221" fmla="*/ 10231834 w 12079795"/>
                  <a:gd name="connsiteY221" fmla="*/ 4860925 h 13444287"/>
                  <a:gd name="connsiteX222" fmla="*/ 10257234 w 12079795"/>
                  <a:gd name="connsiteY222" fmla="*/ 5086350 h 13444287"/>
                  <a:gd name="connsiteX223" fmla="*/ 10219135 w 12079795"/>
                  <a:gd name="connsiteY223" fmla="*/ 4892676 h 13444287"/>
                  <a:gd name="connsiteX224" fmla="*/ 10174684 w 12079795"/>
                  <a:gd name="connsiteY224" fmla="*/ 4905375 h 13444287"/>
                  <a:gd name="connsiteX225" fmla="*/ 10104834 w 12079795"/>
                  <a:gd name="connsiteY225" fmla="*/ 4794250 h 13444287"/>
                  <a:gd name="connsiteX226" fmla="*/ 10009585 w 12079795"/>
                  <a:gd name="connsiteY226" fmla="*/ 4864101 h 13444287"/>
                  <a:gd name="connsiteX227" fmla="*/ 9854009 w 12079795"/>
                  <a:gd name="connsiteY227" fmla="*/ 4991100 h 13444287"/>
                  <a:gd name="connsiteX228" fmla="*/ 10219134 w 12079795"/>
                  <a:gd name="connsiteY228" fmla="*/ 4657725 h 13444287"/>
                  <a:gd name="connsiteX229" fmla="*/ 10363597 w 12079795"/>
                  <a:gd name="connsiteY229" fmla="*/ 4567239 h 13444287"/>
                  <a:gd name="connsiteX230" fmla="*/ 10581084 w 12079795"/>
                  <a:gd name="connsiteY230" fmla="*/ 4514850 h 13444287"/>
                  <a:gd name="connsiteX231" fmla="*/ 10619185 w 12079795"/>
                  <a:gd name="connsiteY231" fmla="*/ 4394201 h 13444287"/>
                  <a:gd name="connsiteX232" fmla="*/ 10790635 w 12079795"/>
                  <a:gd name="connsiteY232" fmla="*/ 4267201 h 13444287"/>
                  <a:gd name="connsiteX233" fmla="*/ 10822384 w 12079795"/>
                  <a:gd name="connsiteY233" fmla="*/ 4013200 h 13444287"/>
                  <a:gd name="connsiteX234" fmla="*/ 10590609 w 12079795"/>
                  <a:gd name="connsiteY234" fmla="*/ 3930650 h 13444287"/>
                  <a:gd name="connsiteX235" fmla="*/ 10273110 w 12079795"/>
                  <a:gd name="connsiteY235" fmla="*/ 3883026 h 13444287"/>
                  <a:gd name="connsiteX236" fmla="*/ 10142934 w 12079795"/>
                  <a:gd name="connsiteY236" fmla="*/ 3943350 h 13444287"/>
                  <a:gd name="connsiteX237" fmla="*/ 10168335 w 12079795"/>
                  <a:gd name="connsiteY237" fmla="*/ 3778251 h 13444287"/>
                  <a:gd name="connsiteX238" fmla="*/ 10117535 w 12079795"/>
                  <a:gd name="connsiteY238" fmla="*/ 3603626 h 13444287"/>
                  <a:gd name="connsiteX239" fmla="*/ 10231834 w 12079795"/>
                  <a:gd name="connsiteY239" fmla="*/ 3641725 h 13444287"/>
                  <a:gd name="connsiteX240" fmla="*/ 10352485 w 12079795"/>
                  <a:gd name="connsiteY240" fmla="*/ 3533776 h 13444287"/>
                  <a:gd name="connsiteX241" fmla="*/ 10542985 w 12079795"/>
                  <a:gd name="connsiteY241" fmla="*/ 3594101 h 13444287"/>
                  <a:gd name="connsiteX242" fmla="*/ 10555685 w 12079795"/>
                  <a:gd name="connsiteY242" fmla="*/ 3409951 h 13444287"/>
                  <a:gd name="connsiteX243" fmla="*/ 10695384 w 12079795"/>
                  <a:gd name="connsiteY243" fmla="*/ 3448050 h 13444287"/>
                  <a:gd name="connsiteX244" fmla="*/ 10809684 w 12079795"/>
                  <a:gd name="connsiteY244" fmla="*/ 3143250 h 13444287"/>
                  <a:gd name="connsiteX245" fmla="*/ 10911285 w 12079795"/>
                  <a:gd name="connsiteY245" fmla="*/ 3232151 h 13444287"/>
                  <a:gd name="connsiteX246" fmla="*/ 11050984 w 12079795"/>
                  <a:gd name="connsiteY246" fmla="*/ 3216275 h 13444287"/>
                  <a:gd name="connsiteX247" fmla="*/ 11085909 w 12079795"/>
                  <a:gd name="connsiteY247" fmla="*/ 3441700 h 13444287"/>
                  <a:gd name="connsiteX248" fmla="*/ 11162110 w 12079795"/>
                  <a:gd name="connsiteY248" fmla="*/ 3184526 h 13444287"/>
                  <a:gd name="connsiteX249" fmla="*/ 11085910 w 12079795"/>
                  <a:gd name="connsiteY249" fmla="*/ 3098801 h 13444287"/>
                  <a:gd name="connsiteX250" fmla="*/ 11171634 w 12079795"/>
                  <a:gd name="connsiteY250" fmla="*/ 2844800 h 13444287"/>
                  <a:gd name="connsiteX251" fmla="*/ 10990660 w 12079795"/>
                  <a:gd name="connsiteY251" fmla="*/ 2921001 h 13444287"/>
                  <a:gd name="connsiteX252" fmla="*/ 10962084 w 12079795"/>
                  <a:gd name="connsiteY252" fmla="*/ 2851150 h 13444287"/>
                  <a:gd name="connsiteX253" fmla="*/ 10771584 w 12079795"/>
                  <a:gd name="connsiteY253" fmla="*/ 2647950 h 13444287"/>
                  <a:gd name="connsiteX254" fmla="*/ 10739835 w 12079795"/>
                  <a:gd name="connsiteY254" fmla="*/ 2463801 h 13444287"/>
                  <a:gd name="connsiteX255" fmla="*/ 10708085 w 12079795"/>
                  <a:gd name="connsiteY255" fmla="*/ 2368551 h 13444287"/>
                  <a:gd name="connsiteX256" fmla="*/ 10809684 w 12079795"/>
                  <a:gd name="connsiteY256" fmla="*/ 2266950 h 13444287"/>
                  <a:gd name="connsiteX257" fmla="*/ 11070035 w 12079795"/>
                  <a:gd name="connsiteY257" fmla="*/ 2032001 h 13444287"/>
                  <a:gd name="connsiteX258" fmla="*/ 11190684 w 12079795"/>
                  <a:gd name="connsiteY258" fmla="*/ 2051050 h 13444287"/>
                  <a:gd name="connsiteX259" fmla="*/ 11260535 w 12079795"/>
                  <a:gd name="connsiteY259" fmla="*/ 1962151 h 13444287"/>
                  <a:gd name="connsiteX260" fmla="*/ 11495484 w 12079795"/>
                  <a:gd name="connsiteY260" fmla="*/ 1854200 h 13444287"/>
                  <a:gd name="connsiteX261" fmla="*/ 11349435 w 12079795"/>
                  <a:gd name="connsiteY261" fmla="*/ 1784351 h 13444287"/>
                  <a:gd name="connsiteX262" fmla="*/ 11266884 w 12079795"/>
                  <a:gd name="connsiteY262" fmla="*/ 1638300 h 13444287"/>
                  <a:gd name="connsiteX263" fmla="*/ 11368484 w 12079795"/>
                  <a:gd name="connsiteY263" fmla="*/ 1212850 h 13444287"/>
                  <a:gd name="connsiteX264" fmla="*/ 11247834 w 12079795"/>
                  <a:gd name="connsiteY264" fmla="*/ 952500 h 13444287"/>
                  <a:gd name="connsiteX265" fmla="*/ 11469291 w 12079795"/>
                  <a:gd name="connsiteY265" fmla="*/ 1288256 h 13444287"/>
                  <a:gd name="connsiteX266" fmla="*/ 11553825 w 12079795"/>
                  <a:gd name="connsiteY266" fmla="*/ 1202281 h 13444287"/>
                  <a:gd name="connsiteX267" fmla="*/ 11646297 w 12079795"/>
                  <a:gd name="connsiteY267" fmla="*/ 1089025 h 13444287"/>
                  <a:gd name="connsiteX268" fmla="*/ 11882834 w 12079795"/>
                  <a:gd name="connsiteY268" fmla="*/ 1409700 h 13444287"/>
                  <a:gd name="connsiteX269" fmla="*/ 11937206 w 12079795"/>
                  <a:gd name="connsiteY269" fmla="*/ 1492793 h 13444287"/>
                  <a:gd name="connsiteX270" fmla="*/ 12079684 w 12079795"/>
                  <a:gd name="connsiteY270" fmla="*/ 1511301 h 13444287"/>
                  <a:gd name="connsiteX271" fmla="*/ 11914584 w 12079795"/>
                  <a:gd name="connsiteY271" fmla="*/ 1066801 h 13444287"/>
                  <a:gd name="connsiteX272" fmla="*/ 11901884 w 12079795"/>
                  <a:gd name="connsiteY272" fmla="*/ 850900 h 13444287"/>
                  <a:gd name="connsiteX273" fmla="*/ 11768534 w 12079795"/>
                  <a:gd name="connsiteY273" fmla="*/ 654050 h 13444287"/>
                  <a:gd name="connsiteX274" fmla="*/ 11743134 w 12079795"/>
                  <a:gd name="connsiteY274" fmla="*/ 381000 h 13444287"/>
                  <a:gd name="connsiteX275" fmla="*/ 11285934 w 12079795"/>
                  <a:gd name="connsiteY275" fmla="*/ 101601 h 13444287"/>
                  <a:gd name="connsiteX276" fmla="*/ 11171634 w 12079795"/>
                  <a:gd name="connsiteY276" fmla="*/ 0 h 13444287"/>
                  <a:gd name="connsiteX277" fmla="*/ 10425112 w 12079795"/>
                  <a:gd name="connsiteY277"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1245394 w 12079795"/>
                  <a:gd name="connsiteY4" fmla="*/ 10084343 h 13444287"/>
                  <a:gd name="connsiteX5" fmla="*/ 923925 w 12079795"/>
                  <a:gd name="connsiteY5" fmla="*/ 10286750 h 13444287"/>
                  <a:gd name="connsiteX6" fmla="*/ 808434 w 12079795"/>
                  <a:gd name="connsiteY6" fmla="*/ 10401300 h 13444287"/>
                  <a:gd name="connsiteX7" fmla="*/ 669131 w 12079795"/>
                  <a:gd name="connsiteY7" fmla="*/ 10412956 h 13444287"/>
                  <a:gd name="connsiteX8" fmla="*/ 576262 w 12079795"/>
                  <a:gd name="connsiteY8" fmla="*/ 10477250 h 13444287"/>
                  <a:gd name="connsiteX9" fmla="*/ 488156 w 12079795"/>
                  <a:gd name="connsiteY9" fmla="*/ 10436768 h 13444287"/>
                  <a:gd name="connsiteX10" fmla="*/ 292894 w 12079795"/>
                  <a:gd name="connsiteY10" fmla="*/ 10415337 h 13444287"/>
                  <a:gd name="connsiteX11" fmla="*/ 69056 w 12079795"/>
                  <a:gd name="connsiteY11" fmla="*/ 10541543 h 13444287"/>
                  <a:gd name="connsiteX12" fmla="*/ 2381 w 12079795"/>
                  <a:gd name="connsiteY12" fmla="*/ 10720137 h 13444287"/>
                  <a:gd name="connsiteX13" fmla="*/ 103584 w 12079795"/>
                  <a:gd name="connsiteY13" fmla="*/ 10989469 h 13444287"/>
                  <a:gd name="connsiteX14" fmla="*/ 0 w 12079795"/>
                  <a:gd name="connsiteY14" fmla="*/ 11167812 h 13444287"/>
                  <a:gd name="connsiteX15" fmla="*/ 8334 w 12079795"/>
                  <a:gd name="connsiteY15" fmla="*/ 11353800 h 13444287"/>
                  <a:gd name="connsiteX16" fmla="*/ 150019 w 12079795"/>
                  <a:gd name="connsiteY16" fmla="*/ 11403556 h 13444287"/>
                  <a:gd name="connsiteX17" fmla="*/ 446484 w 12079795"/>
                  <a:gd name="connsiteY17" fmla="*/ 11430000 h 13444287"/>
                  <a:gd name="connsiteX18" fmla="*/ 614362 w 12079795"/>
                  <a:gd name="connsiteY18" fmla="*/ 11477375 h 13444287"/>
                  <a:gd name="connsiteX19" fmla="*/ 728662 w 12079795"/>
                  <a:gd name="connsiteY19" fmla="*/ 11422606 h 13444287"/>
                  <a:gd name="connsiteX20" fmla="*/ 903684 w 12079795"/>
                  <a:gd name="connsiteY20" fmla="*/ 11468100 h 13444287"/>
                  <a:gd name="connsiteX21" fmla="*/ 1069181 w 12079795"/>
                  <a:gd name="connsiteY21" fmla="*/ 11346406 h 13444287"/>
                  <a:gd name="connsiteX22" fmla="*/ 1146571 w 12079795"/>
                  <a:gd name="connsiteY22" fmla="*/ 11403807 h 13444287"/>
                  <a:gd name="connsiteX23" fmla="*/ 1285875 w 12079795"/>
                  <a:gd name="connsiteY23" fmla="*/ 11429750 h 13444287"/>
                  <a:gd name="connsiteX24" fmla="*/ 1457325 w 12079795"/>
                  <a:gd name="connsiteY24" fmla="*/ 11441656 h 13444287"/>
                  <a:gd name="connsiteX25" fmla="*/ 1543050 w 12079795"/>
                  <a:gd name="connsiteY25" fmla="*/ 11505950 h 13444287"/>
                  <a:gd name="connsiteX26" fmla="*/ 1643062 w 12079795"/>
                  <a:gd name="connsiteY26" fmla="*/ 11513093 h 13444287"/>
                  <a:gd name="connsiteX27" fmla="*/ 1722834 w 12079795"/>
                  <a:gd name="connsiteY27" fmla="*/ 11525250 h 13444287"/>
                  <a:gd name="connsiteX28" fmla="*/ 1650206 w 12079795"/>
                  <a:gd name="connsiteY28" fmla="*/ 11670256 h 13444287"/>
                  <a:gd name="connsiteX29" fmla="*/ 1684734 w 12079795"/>
                  <a:gd name="connsiteY29" fmla="*/ 11925300 h 13444287"/>
                  <a:gd name="connsiteX30" fmla="*/ 1862137 w 12079795"/>
                  <a:gd name="connsiteY30" fmla="*/ 12063162 h 13444287"/>
                  <a:gd name="connsiteX31" fmla="*/ 1984771 w 12079795"/>
                  <a:gd name="connsiteY31" fmla="*/ 11989594 h 13444287"/>
                  <a:gd name="connsiteX32" fmla="*/ 2057400 w 12079795"/>
                  <a:gd name="connsiteY32" fmla="*/ 12036968 h 13444287"/>
                  <a:gd name="connsiteX33" fmla="*/ 2133600 w 12079795"/>
                  <a:gd name="connsiteY33" fmla="*/ 11967912 h 13444287"/>
                  <a:gd name="connsiteX34" fmla="*/ 2233612 w 12079795"/>
                  <a:gd name="connsiteY34" fmla="*/ 11991725 h 13444287"/>
                  <a:gd name="connsiteX35" fmla="*/ 2464594 w 12079795"/>
                  <a:gd name="connsiteY35" fmla="*/ 11941718 h 13444287"/>
                  <a:gd name="connsiteX36" fmla="*/ 2515790 w 12079795"/>
                  <a:gd name="connsiteY36" fmla="*/ 11832431 h 13444287"/>
                  <a:gd name="connsiteX37" fmla="*/ 2884884 w 12079795"/>
                  <a:gd name="connsiteY37" fmla="*/ 11963400 h 13444287"/>
                  <a:gd name="connsiteX38" fmla="*/ 2974181 w 12079795"/>
                  <a:gd name="connsiteY38" fmla="*/ 11951243 h 13444287"/>
                  <a:gd name="connsiteX39" fmla="*/ 3075384 w 12079795"/>
                  <a:gd name="connsiteY39" fmla="*/ 12115800 h 13444287"/>
                  <a:gd name="connsiteX40" fmla="*/ 3314700 w 12079795"/>
                  <a:gd name="connsiteY40" fmla="*/ 12060781 h 13444287"/>
                  <a:gd name="connsiteX41" fmla="*/ 3424237 w 12079795"/>
                  <a:gd name="connsiteY41" fmla="*/ 12129837 h 13444287"/>
                  <a:gd name="connsiteX42" fmla="*/ 3577828 w 12079795"/>
                  <a:gd name="connsiteY42" fmla="*/ 12199144 h 13444287"/>
                  <a:gd name="connsiteX43" fmla="*/ 3513534 w 12079795"/>
                  <a:gd name="connsiteY43" fmla="*/ 12320588 h 13444287"/>
                  <a:gd name="connsiteX44" fmla="*/ 3598069 w 12079795"/>
                  <a:gd name="connsiteY44" fmla="*/ 12525125 h 13444287"/>
                  <a:gd name="connsiteX45" fmla="*/ 3551634 w 12079795"/>
                  <a:gd name="connsiteY45" fmla="*/ 12706350 h 13444287"/>
                  <a:gd name="connsiteX46" fmla="*/ 3536156 w 12079795"/>
                  <a:gd name="connsiteY46" fmla="*/ 12920412 h 13444287"/>
                  <a:gd name="connsiteX47" fmla="*/ 3627834 w 12079795"/>
                  <a:gd name="connsiteY47" fmla="*/ 13144500 h 13444287"/>
                  <a:gd name="connsiteX48" fmla="*/ 3913584 w 12079795"/>
                  <a:gd name="connsiteY48" fmla="*/ 13373100 h 13444287"/>
                  <a:gd name="connsiteX49" fmla="*/ 4505325 w 12079795"/>
                  <a:gd name="connsiteY49" fmla="*/ 13444287 h 13444287"/>
                  <a:gd name="connsiteX50" fmla="*/ 4541043 w 12079795"/>
                  <a:gd name="connsiteY50" fmla="*/ 13375230 h 13444287"/>
                  <a:gd name="connsiteX51" fmla="*/ 4199334 w 12079795"/>
                  <a:gd name="connsiteY51" fmla="*/ 13087350 h 13444287"/>
                  <a:gd name="connsiteX52" fmla="*/ 4626769 w 12079795"/>
                  <a:gd name="connsiteY52" fmla="*/ 13201400 h 13444287"/>
                  <a:gd name="connsiteX53" fmla="*/ 4942284 w 12079795"/>
                  <a:gd name="connsiteY53" fmla="*/ 13201650 h 13444287"/>
                  <a:gd name="connsiteX54" fmla="*/ 5043487 w 12079795"/>
                  <a:gd name="connsiteY54" fmla="*/ 12991850 h 13444287"/>
                  <a:gd name="connsiteX55" fmla="*/ 5003006 w 12079795"/>
                  <a:gd name="connsiteY55" fmla="*/ 12918031 h 13444287"/>
                  <a:gd name="connsiteX56" fmla="*/ 4999434 w 12079795"/>
                  <a:gd name="connsiteY56" fmla="*/ 12611100 h 13444287"/>
                  <a:gd name="connsiteX57" fmla="*/ 5075634 w 12079795"/>
                  <a:gd name="connsiteY57" fmla="*/ 12496800 h 13444287"/>
                  <a:gd name="connsiteX58" fmla="*/ 5037534 w 12079795"/>
                  <a:gd name="connsiteY58" fmla="*/ 12158663 h 13444287"/>
                  <a:gd name="connsiteX59" fmla="*/ 5366147 w 12079795"/>
                  <a:gd name="connsiteY59" fmla="*/ 12030075 h 13444287"/>
                  <a:gd name="connsiteX60" fmla="*/ 5647134 w 12079795"/>
                  <a:gd name="connsiteY60" fmla="*/ 12113420 h 13444287"/>
                  <a:gd name="connsiteX61" fmla="*/ 5532834 w 12079795"/>
                  <a:gd name="connsiteY61" fmla="*/ 11182350 h 13444287"/>
                  <a:gd name="connsiteX62" fmla="*/ 5593557 w 12079795"/>
                  <a:gd name="connsiteY62" fmla="*/ 10655843 h 13444287"/>
                  <a:gd name="connsiteX63" fmla="*/ 5476874 w 12079795"/>
                  <a:gd name="connsiteY63" fmla="*/ 10596312 h 13444287"/>
                  <a:gd name="connsiteX64" fmla="*/ 5593556 w 12079795"/>
                  <a:gd name="connsiteY64" fmla="*/ 10634413 h 13444287"/>
                  <a:gd name="connsiteX65" fmla="*/ 5619750 w 12079795"/>
                  <a:gd name="connsiteY65" fmla="*/ 10093868 h 13444287"/>
                  <a:gd name="connsiteX66" fmla="*/ 5706665 w 12079795"/>
                  <a:gd name="connsiteY66" fmla="*/ 9708356 h 13444287"/>
                  <a:gd name="connsiteX67" fmla="*/ 5838825 w 12079795"/>
                  <a:gd name="connsiteY67" fmla="*/ 9341393 h 13444287"/>
                  <a:gd name="connsiteX68" fmla="*/ 5929312 w 12079795"/>
                  <a:gd name="connsiteY68" fmla="*/ 9129462 h 13444287"/>
                  <a:gd name="connsiteX69" fmla="*/ 5767387 w 12079795"/>
                  <a:gd name="connsiteY69" fmla="*/ 9262812 h 13444287"/>
                  <a:gd name="connsiteX70" fmla="*/ 5931694 w 12079795"/>
                  <a:gd name="connsiteY70" fmla="*/ 9069931 h 13444287"/>
                  <a:gd name="connsiteX71" fmla="*/ 5963841 w 12079795"/>
                  <a:gd name="connsiteY71" fmla="*/ 8889207 h 13444287"/>
                  <a:gd name="connsiteX72" fmla="*/ 5967412 w 12079795"/>
                  <a:gd name="connsiteY72" fmla="*/ 9019924 h 13444287"/>
                  <a:gd name="connsiteX73" fmla="*/ 6449614 w 12079795"/>
                  <a:gd name="connsiteY73" fmla="*/ 8134350 h 13444287"/>
                  <a:gd name="connsiteX74" fmla="*/ 6212681 w 12079795"/>
                  <a:gd name="connsiteY74" fmla="*/ 8034088 h 13444287"/>
                  <a:gd name="connsiteX75" fmla="*/ 6434137 w 12079795"/>
                  <a:gd name="connsiteY75" fmla="*/ 8043612 h 13444287"/>
                  <a:gd name="connsiteX76" fmla="*/ 6704410 w 12079795"/>
                  <a:gd name="connsiteY76" fmla="*/ 8007893 h 13444287"/>
                  <a:gd name="connsiteX77" fmla="*/ 6863954 w 12079795"/>
                  <a:gd name="connsiteY77" fmla="*/ 7965031 h 13444287"/>
                  <a:gd name="connsiteX78" fmla="*/ 6793706 w 12079795"/>
                  <a:gd name="connsiteY78" fmla="*/ 7905500 h 13444287"/>
                  <a:gd name="connsiteX79" fmla="*/ 6885386 w 12079795"/>
                  <a:gd name="connsiteY79" fmla="*/ 7779544 h 13444287"/>
                  <a:gd name="connsiteX80" fmla="*/ 6988968 w 12079795"/>
                  <a:gd name="connsiteY80" fmla="*/ 7800725 h 13444287"/>
                  <a:gd name="connsiteX81" fmla="*/ 7025879 w 12079795"/>
                  <a:gd name="connsiteY81" fmla="*/ 7726908 h 13444287"/>
                  <a:gd name="connsiteX82" fmla="*/ 6952060 w 12079795"/>
                  <a:gd name="connsiteY82" fmla="*/ 7626893 h 13444287"/>
                  <a:gd name="connsiteX83" fmla="*/ 6918723 w 12079795"/>
                  <a:gd name="connsiteY83" fmla="*/ 7529262 h 13444287"/>
                  <a:gd name="connsiteX84" fmla="*/ 6828234 w 12079795"/>
                  <a:gd name="connsiteY84" fmla="*/ 7524750 h 13444287"/>
                  <a:gd name="connsiteX85" fmla="*/ 6754416 w 12079795"/>
                  <a:gd name="connsiteY85" fmla="*/ 7607843 h 13444287"/>
                  <a:gd name="connsiteX86" fmla="*/ 6618684 w 12079795"/>
                  <a:gd name="connsiteY86" fmla="*/ 7620000 h 13444287"/>
                  <a:gd name="connsiteX87" fmla="*/ 6678216 w 12079795"/>
                  <a:gd name="connsiteY87" fmla="*/ 7550693 h 13444287"/>
                  <a:gd name="connsiteX88" fmla="*/ 6690123 w 12079795"/>
                  <a:gd name="connsiteY88" fmla="*/ 7462587 h 13444287"/>
                  <a:gd name="connsiteX89" fmla="*/ 6711553 w 12079795"/>
                  <a:gd name="connsiteY89" fmla="*/ 7400674 h 13444287"/>
                  <a:gd name="connsiteX90" fmla="*/ 6675834 w 12079795"/>
                  <a:gd name="connsiteY90" fmla="*/ 7334250 h 13444287"/>
                  <a:gd name="connsiteX91" fmla="*/ 6611541 w 12079795"/>
                  <a:gd name="connsiteY91" fmla="*/ 7364956 h 13444287"/>
                  <a:gd name="connsiteX92" fmla="*/ 6609159 w 12079795"/>
                  <a:gd name="connsiteY92" fmla="*/ 7284244 h 13444287"/>
                  <a:gd name="connsiteX93" fmla="*/ 6828235 w 12079795"/>
                  <a:gd name="connsiteY93" fmla="*/ 7176837 h 13444287"/>
                  <a:gd name="connsiteX94" fmla="*/ 6792516 w 12079795"/>
                  <a:gd name="connsiteY94" fmla="*/ 7022056 h 13444287"/>
                  <a:gd name="connsiteX95" fmla="*/ 6868716 w 12079795"/>
                  <a:gd name="connsiteY95" fmla="*/ 7005387 h 13444287"/>
                  <a:gd name="connsiteX96" fmla="*/ 6847284 w 12079795"/>
                  <a:gd name="connsiteY96" fmla="*/ 6915150 h 13444287"/>
                  <a:gd name="connsiteX97" fmla="*/ 6952060 w 12079795"/>
                  <a:gd name="connsiteY97" fmla="*/ 6917281 h 13444287"/>
                  <a:gd name="connsiteX98" fmla="*/ 6994923 w 12079795"/>
                  <a:gd name="connsiteY98" fmla="*/ 6836318 h 13444287"/>
                  <a:gd name="connsiteX99" fmla="*/ 7097316 w 12079795"/>
                  <a:gd name="connsiteY99" fmla="*/ 6869656 h 13444287"/>
                  <a:gd name="connsiteX100" fmla="*/ 7171135 w 12079795"/>
                  <a:gd name="connsiteY100" fmla="*/ 6972050 h 13444287"/>
                  <a:gd name="connsiteX101" fmla="*/ 7237810 w 12079795"/>
                  <a:gd name="connsiteY101" fmla="*/ 6912518 h 13444287"/>
                  <a:gd name="connsiteX102" fmla="*/ 7178279 w 12079795"/>
                  <a:gd name="connsiteY102" fmla="*/ 6776787 h 13444287"/>
                  <a:gd name="connsiteX103" fmla="*/ 7235428 w 12079795"/>
                  <a:gd name="connsiteY103" fmla="*/ 6829424 h 13444287"/>
                  <a:gd name="connsiteX104" fmla="*/ 7352110 w 12079795"/>
                  <a:gd name="connsiteY104" fmla="*/ 6867275 h 13444287"/>
                  <a:gd name="connsiteX105" fmla="*/ 7425929 w 12079795"/>
                  <a:gd name="connsiteY105" fmla="*/ 6938964 h 13444287"/>
                  <a:gd name="connsiteX106" fmla="*/ 7394973 w 12079795"/>
                  <a:gd name="connsiteY106" fmla="*/ 7077076 h 13444287"/>
                  <a:gd name="connsiteX107" fmla="*/ 7466410 w 12079795"/>
                  <a:gd name="connsiteY107" fmla="*/ 7041357 h 13444287"/>
                  <a:gd name="connsiteX108" fmla="*/ 7456884 w 12079795"/>
                  <a:gd name="connsiteY108" fmla="*/ 7010400 h 13444287"/>
                  <a:gd name="connsiteX109" fmla="*/ 7533085 w 12079795"/>
                  <a:gd name="connsiteY109" fmla="*/ 7096126 h 13444287"/>
                  <a:gd name="connsiteX110" fmla="*/ 7468791 w 12079795"/>
                  <a:gd name="connsiteY110" fmla="*/ 7177089 h 13444287"/>
                  <a:gd name="connsiteX111" fmla="*/ 7533084 w 12079795"/>
                  <a:gd name="connsiteY111" fmla="*/ 7258050 h 13444287"/>
                  <a:gd name="connsiteX112" fmla="*/ 7459266 w 12079795"/>
                  <a:gd name="connsiteY112" fmla="*/ 7277101 h 13444287"/>
                  <a:gd name="connsiteX113" fmla="*/ 7366398 w 12079795"/>
                  <a:gd name="connsiteY113" fmla="*/ 7229476 h 13444287"/>
                  <a:gd name="connsiteX114" fmla="*/ 7318773 w 12079795"/>
                  <a:gd name="connsiteY114" fmla="*/ 7339014 h 13444287"/>
                  <a:gd name="connsiteX115" fmla="*/ 7394973 w 12079795"/>
                  <a:gd name="connsiteY115" fmla="*/ 7358064 h 13444287"/>
                  <a:gd name="connsiteX116" fmla="*/ 7449741 w 12079795"/>
                  <a:gd name="connsiteY116" fmla="*/ 7417595 h 13444287"/>
                  <a:gd name="connsiteX117" fmla="*/ 7475935 w 12079795"/>
                  <a:gd name="connsiteY117" fmla="*/ 7448300 h 13444287"/>
                  <a:gd name="connsiteX118" fmla="*/ 7496175 w 12079795"/>
                  <a:gd name="connsiteY118" fmla="*/ 7400673 h 13444287"/>
                  <a:gd name="connsiteX119" fmla="*/ 7554516 w 12079795"/>
                  <a:gd name="connsiteY119" fmla="*/ 7462839 h 13444287"/>
                  <a:gd name="connsiteX120" fmla="*/ 7647385 w 12079795"/>
                  <a:gd name="connsiteY120" fmla="*/ 7548564 h 13444287"/>
                  <a:gd name="connsiteX121" fmla="*/ 7647385 w 12079795"/>
                  <a:gd name="connsiteY121" fmla="*/ 7443789 h 13444287"/>
                  <a:gd name="connsiteX122" fmla="*/ 7821215 w 12079795"/>
                  <a:gd name="connsiteY122" fmla="*/ 7539038 h 13444287"/>
                  <a:gd name="connsiteX123" fmla="*/ 7714060 w 12079795"/>
                  <a:gd name="connsiteY123" fmla="*/ 7303295 h 13444287"/>
                  <a:gd name="connsiteX124" fmla="*/ 7716441 w 12079795"/>
                  <a:gd name="connsiteY124" fmla="*/ 7167564 h 13444287"/>
                  <a:gd name="connsiteX125" fmla="*/ 7621191 w 12079795"/>
                  <a:gd name="connsiteY125" fmla="*/ 7138989 h 13444287"/>
                  <a:gd name="connsiteX126" fmla="*/ 7685484 w 12079795"/>
                  <a:gd name="connsiteY126" fmla="*/ 6972300 h 13444287"/>
                  <a:gd name="connsiteX127" fmla="*/ 8383191 w 12079795"/>
                  <a:gd name="connsiteY127" fmla="*/ 6586539 h 13444287"/>
                  <a:gd name="connsiteX128" fmla="*/ 8711804 w 12079795"/>
                  <a:gd name="connsiteY128" fmla="*/ 6524626 h 13444287"/>
                  <a:gd name="connsiteX129" fmla="*/ 8730854 w 12079795"/>
                  <a:gd name="connsiteY129" fmla="*/ 6629401 h 13444287"/>
                  <a:gd name="connsiteX130" fmla="*/ 8804673 w 12079795"/>
                  <a:gd name="connsiteY130" fmla="*/ 6634164 h 13444287"/>
                  <a:gd name="connsiteX131" fmla="*/ 8780859 w 12079795"/>
                  <a:gd name="connsiteY131" fmla="*/ 6481762 h 13444287"/>
                  <a:gd name="connsiteX132" fmla="*/ 9323784 w 12079795"/>
                  <a:gd name="connsiteY132" fmla="*/ 6477000 h 13444287"/>
                  <a:gd name="connsiteX133" fmla="*/ 9511903 w 12079795"/>
                  <a:gd name="connsiteY133" fmla="*/ 6426993 h 13444287"/>
                  <a:gd name="connsiteX134" fmla="*/ 9638109 w 12079795"/>
                  <a:gd name="connsiteY134" fmla="*/ 6231731 h 13444287"/>
                  <a:gd name="connsiteX135" fmla="*/ 9914334 w 12079795"/>
                  <a:gd name="connsiteY135" fmla="*/ 6267450 h 13444287"/>
                  <a:gd name="connsiteX136" fmla="*/ 9878616 w 12079795"/>
                  <a:gd name="connsiteY136" fmla="*/ 6353176 h 13444287"/>
                  <a:gd name="connsiteX137" fmla="*/ 9735741 w 12079795"/>
                  <a:gd name="connsiteY137" fmla="*/ 6367464 h 13444287"/>
                  <a:gd name="connsiteX138" fmla="*/ 9804796 w 12079795"/>
                  <a:gd name="connsiteY138" fmla="*/ 6422231 h 13444287"/>
                  <a:gd name="connsiteX139" fmla="*/ 9673829 w 12079795"/>
                  <a:gd name="connsiteY139" fmla="*/ 6450807 h 13444287"/>
                  <a:gd name="connsiteX140" fmla="*/ 9547623 w 12079795"/>
                  <a:gd name="connsiteY140" fmla="*/ 6441282 h 13444287"/>
                  <a:gd name="connsiteX141" fmla="*/ 9461897 w 12079795"/>
                  <a:gd name="connsiteY141" fmla="*/ 6477000 h 13444287"/>
                  <a:gd name="connsiteX142" fmla="*/ 9430941 w 12079795"/>
                  <a:gd name="connsiteY142" fmla="*/ 6781801 h 13444287"/>
                  <a:gd name="connsiteX143" fmla="*/ 9592866 w 12079795"/>
                  <a:gd name="connsiteY143" fmla="*/ 6815138 h 13444287"/>
                  <a:gd name="connsiteX144" fmla="*/ 9800034 w 12079795"/>
                  <a:gd name="connsiteY144" fmla="*/ 6629400 h 13444287"/>
                  <a:gd name="connsiteX145" fmla="*/ 9838135 w 12079795"/>
                  <a:gd name="connsiteY145" fmla="*/ 6727032 h 13444287"/>
                  <a:gd name="connsiteX146" fmla="*/ 9985773 w 12079795"/>
                  <a:gd name="connsiteY146" fmla="*/ 6650832 h 13444287"/>
                  <a:gd name="connsiteX147" fmla="*/ 9885760 w 12079795"/>
                  <a:gd name="connsiteY147" fmla="*/ 6888958 h 13444287"/>
                  <a:gd name="connsiteX148" fmla="*/ 10028635 w 12079795"/>
                  <a:gd name="connsiteY148" fmla="*/ 6831807 h 13444287"/>
                  <a:gd name="connsiteX149" fmla="*/ 9995298 w 12079795"/>
                  <a:gd name="connsiteY149" fmla="*/ 6919914 h 13444287"/>
                  <a:gd name="connsiteX150" fmla="*/ 10226279 w 12079795"/>
                  <a:gd name="connsiteY150" fmla="*/ 6917532 h 13444287"/>
                  <a:gd name="connsiteX151" fmla="*/ 10066734 w 12079795"/>
                  <a:gd name="connsiteY151" fmla="*/ 6972300 h 13444287"/>
                  <a:gd name="connsiteX152" fmla="*/ 9957198 w 12079795"/>
                  <a:gd name="connsiteY152" fmla="*/ 7029451 h 13444287"/>
                  <a:gd name="connsiteX153" fmla="*/ 9838135 w 12079795"/>
                  <a:gd name="connsiteY153" fmla="*/ 7143751 h 13444287"/>
                  <a:gd name="connsiteX154" fmla="*/ 9873853 w 12079795"/>
                  <a:gd name="connsiteY154" fmla="*/ 7203281 h 13444287"/>
                  <a:gd name="connsiteX155" fmla="*/ 9916716 w 12079795"/>
                  <a:gd name="connsiteY155" fmla="*/ 7253289 h 13444287"/>
                  <a:gd name="connsiteX156" fmla="*/ 9995298 w 12079795"/>
                  <a:gd name="connsiteY156" fmla="*/ 7219951 h 13444287"/>
                  <a:gd name="connsiteX157" fmla="*/ 10007203 w 12079795"/>
                  <a:gd name="connsiteY157" fmla="*/ 7281862 h 13444287"/>
                  <a:gd name="connsiteX158" fmla="*/ 10121504 w 12079795"/>
                  <a:gd name="connsiteY158" fmla="*/ 7143751 h 13444287"/>
                  <a:gd name="connsiteX159" fmla="*/ 10157223 w 12079795"/>
                  <a:gd name="connsiteY159" fmla="*/ 7289007 h 13444287"/>
                  <a:gd name="connsiteX160" fmla="*/ 10252473 w 12079795"/>
                  <a:gd name="connsiteY160" fmla="*/ 7172326 h 13444287"/>
                  <a:gd name="connsiteX161" fmla="*/ 10278666 w 12079795"/>
                  <a:gd name="connsiteY161" fmla="*/ 7334250 h 13444287"/>
                  <a:gd name="connsiteX162" fmla="*/ 10352484 w 12079795"/>
                  <a:gd name="connsiteY162" fmla="*/ 7410450 h 13444287"/>
                  <a:gd name="connsiteX163" fmla="*/ 10142934 w 12079795"/>
                  <a:gd name="connsiteY163" fmla="*/ 7524750 h 13444287"/>
                  <a:gd name="connsiteX164" fmla="*/ 10295335 w 12079795"/>
                  <a:gd name="connsiteY164" fmla="*/ 7674770 h 13444287"/>
                  <a:gd name="connsiteX165" fmla="*/ 10326291 w 12079795"/>
                  <a:gd name="connsiteY165" fmla="*/ 7577139 h 13444287"/>
                  <a:gd name="connsiteX166" fmla="*/ 10397727 w 12079795"/>
                  <a:gd name="connsiteY166" fmla="*/ 7665244 h 13444287"/>
                  <a:gd name="connsiteX167" fmla="*/ 10519173 w 12079795"/>
                  <a:gd name="connsiteY167" fmla="*/ 7624764 h 13444287"/>
                  <a:gd name="connsiteX168" fmla="*/ 10523934 w 12079795"/>
                  <a:gd name="connsiteY168" fmla="*/ 7710488 h 13444287"/>
                  <a:gd name="connsiteX169" fmla="*/ 10521553 w 12079795"/>
                  <a:gd name="connsiteY169" fmla="*/ 7808118 h 13444287"/>
                  <a:gd name="connsiteX170" fmla="*/ 10631090 w 12079795"/>
                  <a:gd name="connsiteY170" fmla="*/ 7770019 h 13444287"/>
                  <a:gd name="connsiteX171" fmla="*/ 10671573 w 12079795"/>
                  <a:gd name="connsiteY171" fmla="*/ 8008145 h 13444287"/>
                  <a:gd name="connsiteX172" fmla="*/ 10809684 w 12079795"/>
                  <a:gd name="connsiteY172" fmla="*/ 8039100 h 13444287"/>
                  <a:gd name="connsiteX173" fmla="*/ 10823972 w 12079795"/>
                  <a:gd name="connsiteY173" fmla="*/ 7748588 h 13444287"/>
                  <a:gd name="connsiteX174" fmla="*/ 10914460 w 12079795"/>
                  <a:gd name="connsiteY174" fmla="*/ 7724776 h 13444287"/>
                  <a:gd name="connsiteX175" fmla="*/ 10983516 w 12079795"/>
                  <a:gd name="connsiteY175" fmla="*/ 7553325 h 13444287"/>
                  <a:gd name="connsiteX176" fmla="*/ 10945416 w 12079795"/>
                  <a:gd name="connsiteY176" fmla="*/ 7424739 h 13444287"/>
                  <a:gd name="connsiteX177" fmla="*/ 10850166 w 12079795"/>
                  <a:gd name="connsiteY177" fmla="*/ 7412831 h 13444287"/>
                  <a:gd name="connsiteX178" fmla="*/ 10897790 w 12079795"/>
                  <a:gd name="connsiteY178" fmla="*/ 7293769 h 13444287"/>
                  <a:gd name="connsiteX179" fmla="*/ 10793016 w 12079795"/>
                  <a:gd name="connsiteY179" fmla="*/ 7222332 h 13444287"/>
                  <a:gd name="connsiteX180" fmla="*/ 10752534 w 12079795"/>
                  <a:gd name="connsiteY180" fmla="*/ 6991350 h 13444287"/>
                  <a:gd name="connsiteX181" fmla="*/ 10435034 w 12079795"/>
                  <a:gd name="connsiteY181" fmla="*/ 6953250 h 13444287"/>
                  <a:gd name="connsiteX182" fmla="*/ 10504885 w 12079795"/>
                  <a:gd name="connsiteY182" fmla="*/ 6848476 h 13444287"/>
                  <a:gd name="connsiteX183" fmla="*/ 10628710 w 12079795"/>
                  <a:gd name="connsiteY183" fmla="*/ 6829426 h 13444287"/>
                  <a:gd name="connsiteX184" fmla="*/ 10638234 w 12079795"/>
                  <a:gd name="connsiteY184" fmla="*/ 6743700 h 13444287"/>
                  <a:gd name="connsiteX185" fmla="*/ 10850959 w 12079795"/>
                  <a:gd name="connsiteY185" fmla="*/ 6832600 h 13444287"/>
                  <a:gd name="connsiteX186" fmla="*/ 10866834 w 12079795"/>
                  <a:gd name="connsiteY186" fmla="*/ 6610350 h 13444287"/>
                  <a:gd name="connsiteX187" fmla="*/ 10657284 w 12079795"/>
                  <a:gd name="connsiteY187" fmla="*/ 6705600 h 13444287"/>
                  <a:gd name="connsiteX188" fmla="*/ 10581084 w 12079795"/>
                  <a:gd name="connsiteY188" fmla="*/ 6477000 h 13444287"/>
                  <a:gd name="connsiteX189" fmla="*/ 10352484 w 12079795"/>
                  <a:gd name="connsiteY189" fmla="*/ 6686550 h 13444287"/>
                  <a:gd name="connsiteX190" fmla="*/ 10365185 w 12079795"/>
                  <a:gd name="connsiteY190" fmla="*/ 6521451 h 13444287"/>
                  <a:gd name="connsiteX191" fmla="*/ 10377884 w 12079795"/>
                  <a:gd name="connsiteY191" fmla="*/ 6397625 h 13444287"/>
                  <a:gd name="connsiteX192" fmla="*/ 10322719 w 12079795"/>
                  <a:gd name="connsiteY192" fmla="*/ 6369593 h 13444287"/>
                  <a:gd name="connsiteX193" fmla="*/ 10269935 w 12079795"/>
                  <a:gd name="connsiteY193" fmla="*/ 6384926 h 13444287"/>
                  <a:gd name="connsiteX194" fmla="*/ 10149284 w 12079795"/>
                  <a:gd name="connsiteY194" fmla="*/ 6169025 h 13444287"/>
                  <a:gd name="connsiteX195" fmla="*/ 10314385 w 12079795"/>
                  <a:gd name="connsiteY195" fmla="*/ 6207126 h 13444287"/>
                  <a:gd name="connsiteX196" fmla="*/ 10555685 w 12079795"/>
                  <a:gd name="connsiteY196" fmla="*/ 6207126 h 13444287"/>
                  <a:gd name="connsiteX197" fmla="*/ 10685859 w 12079795"/>
                  <a:gd name="connsiteY197" fmla="*/ 6067425 h 13444287"/>
                  <a:gd name="connsiteX198" fmla="*/ 10584260 w 12079795"/>
                  <a:gd name="connsiteY198" fmla="*/ 5956301 h 13444287"/>
                  <a:gd name="connsiteX199" fmla="*/ 10371534 w 12079795"/>
                  <a:gd name="connsiteY199" fmla="*/ 5908675 h 13444287"/>
                  <a:gd name="connsiteX200" fmla="*/ 10552509 w 12079795"/>
                  <a:gd name="connsiteY200" fmla="*/ 5778500 h 13444287"/>
                  <a:gd name="connsiteX201" fmla="*/ 10498535 w 12079795"/>
                  <a:gd name="connsiteY201" fmla="*/ 5661026 h 13444287"/>
                  <a:gd name="connsiteX202" fmla="*/ 10552510 w 12079795"/>
                  <a:gd name="connsiteY202" fmla="*/ 5540376 h 13444287"/>
                  <a:gd name="connsiteX203" fmla="*/ 10514409 w 12079795"/>
                  <a:gd name="connsiteY203" fmla="*/ 5537200 h 13444287"/>
                  <a:gd name="connsiteX204" fmla="*/ 10479485 w 12079795"/>
                  <a:gd name="connsiteY204" fmla="*/ 5461001 h 13444287"/>
                  <a:gd name="connsiteX205" fmla="*/ 10320734 w 12079795"/>
                  <a:gd name="connsiteY205" fmla="*/ 5308600 h 13444287"/>
                  <a:gd name="connsiteX206" fmla="*/ 10590610 w 12079795"/>
                  <a:gd name="connsiteY206" fmla="*/ 5413376 h 13444287"/>
                  <a:gd name="connsiteX207" fmla="*/ 10733484 w 12079795"/>
                  <a:gd name="connsiteY207" fmla="*/ 5372100 h 13444287"/>
                  <a:gd name="connsiteX208" fmla="*/ 10708085 w 12079795"/>
                  <a:gd name="connsiteY208" fmla="*/ 5619751 h 13444287"/>
                  <a:gd name="connsiteX209" fmla="*/ 10885884 w 12079795"/>
                  <a:gd name="connsiteY209" fmla="*/ 5657850 h 13444287"/>
                  <a:gd name="connsiteX210" fmla="*/ 10943035 w 12079795"/>
                  <a:gd name="connsiteY210" fmla="*/ 5483226 h 13444287"/>
                  <a:gd name="connsiteX211" fmla="*/ 10984309 w 12079795"/>
                  <a:gd name="connsiteY211" fmla="*/ 5254625 h 13444287"/>
                  <a:gd name="connsiteX212" fmla="*/ 10904935 w 12079795"/>
                  <a:gd name="connsiteY212" fmla="*/ 5051426 h 13444287"/>
                  <a:gd name="connsiteX213" fmla="*/ 10847784 w 12079795"/>
                  <a:gd name="connsiteY213" fmla="*/ 4953000 h 13444287"/>
                  <a:gd name="connsiteX214" fmla="*/ 10768410 w 12079795"/>
                  <a:gd name="connsiteY214" fmla="*/ 5070476 h 13444287"/>
                  <a:gd name="connsiteX215" fmla="*/ 10698560 w 12079795"/>
                  <a:gd name="connsiteY215" fmla="*/ 5029201 h 13444287"/>
                  <a:gd name="connsiteX216" fmla="*/ 10666810 w 12079795"/>
                  <a:gd name="connsiteY216" fmla="*/ 5149851 h 13444287"/>
                  <a:gd name="connsiteX217" fmla="*/ 10565209 w 12079795"/>
                  <a:gd name="connsiteY217" fmla="*/ 5153025 h 13444287"/>
                  <a:gd name="connsiteX218" fmla="*/ 10485834 w 12079795"/>
                  <a:gd name="connsiteY218" fmla="*/ 5010150 h 13444287"/>
                  <a:gd name="connsiteX219" fmla="*/ 10447734 w 12079795"/>
                  <a:gd name="connsiteY219" fmla="*/ 4857750 h 13444287"/>
                  <a:gd name="connsiteX220" fmla="*/ 10231834 w 12079795"/>
                  <a:gd name="connsiteY220" fmla="*/ 4860925 h 13444287"/>
                  <a:gd name="connsiteX221" fmla="*/ 10257234 w 12079795"/>
                  <a:gd name="connsiteY221" fmla="*/ 5086350 h 13444287"/>
                  <a:gd name="connsiteX222" fmla="*/ 10219135 w 12079795"/>
                  <a:gd name="connsiteY222" fmla="*/ 4892676 h 13444287"/>
                  <a:gd name="connsiteX223" fmla="*/ 10174684 w 12079795"/>
                  <a:gd name="connsiteY223" fmla="*/ 4905375 h 13444287"/>
                  <a:gd name="connsiteX224" fmla="*/ 10104834 w 12079795"/>
                  <a:gd name="connsiteY224" fmla="*/ 4794250 h 13444287"/>
                  <a:gd name="connsiteX225" fmla="*/ 10009585 w 12079795"/>
                  <a:gd name="connsiteY225" fmla="*/ 4864101 h 13444287"/>
                  <a:gd name="connsiteX226" fmla="*/ 9854009 w 12079795"/>
                  <a:gd name="connsiteY226" fmla="*/ 4991100 h 13444287"/>
                  <a:gd name="connsiteX227" fmla="*/ 10219134 w 12079795"/>
                  <a:gd name="connsiteY227" fmla="*/ 4657725 h 13444287"/>
                  <a:gd name="connsiteX228" fmla="*/ 10363597 w 12079795"/>
                  <a:gd name="connsiteY228" fmla="*/ 4567239 h 13444287"/>
                  <a:gd name="connsiteX229" fmla="*/ 10581084 w 12079795"/>
                  <a:gd name="connsiteY229" fmla="*/ 4514850 h 13444287"/>
                  <a:gd name="connsiteX230" fmla="*/ 10619185 w 12079795"/>
                  <a:gd name="connsiteY230" fmla="*/ 4394201 h 13444287"/>
                  <a:gd name="connsiteX231" fmla="*/ 10790635 w 12079795"/>
                  <a:gd name="connsiteY231" fmla="*/ 4267201 h 13444287"/>
                  <a:gd name="connsiteX232" fmla="*/ 10822384 w 12079795"/>
                  <a:gd name="connsiteY232" fmla="*/ 4013200 h 13444287"/>
                  <a:gd name="connsiteX233" fmla="*/ 10590609 w 12079795"/>
                  <a:gd name="connsiteY233" fmla="*/ 3930650 h 13444287"/>
                  <a:gd name="connsiteX234" fmla="*/ 10273110 w 12079795"/>
                  <a:gd name="connsiteY234" fmla="*/ 3883026 h 13444287"/>
                  <a:gd name="connsiteX235" fmla="*/ 10142934 w 12079795"/>
                  <a:gd name="connsiteY235" fmla="*/ 3943350 h 13444287"/>
                  <a:gd name="connsiteX236" fmla="*/ 10168335 w 12079795"/>
                  <a:gd name="connsiteY236" fmla="*/ 3778251 h 13444287"/>
                  <a:gd name="connsiteX237" fmla="*/ 10117535 w 12079795"/>
                  <a:gd name="connsiteY237" fmla="*/ 3603626 h 13444287"/>
                  <a:gd name="connsiteX238" fmla="*/ 10231834 w 12079795"/>
                  <a:gd name="connsiteY238" fmla="*/ 3641725 h 13444287"/>
                  <a:gd name="connsiteX239" fmla="*/ 10352485 w 12079795"/>
                  <a:gd name="connsiteY239" fmla="*/ 3533776 h 13444287"/>
                  <a:gd name="connsiteX240" fmla="*/ 10542985 w 12079795"/>
                  <a:gd name="connsiteY240" fmla="*/ 3594101 h 13444287"/>
                  <a:gd name="connsiteX241" fmla="*/ 10555685 w 12079795"/>
                  <a:gd name="connsiteY241" fmla="*/ 3409951 h 13444287"/>
                  <a:gd name="connsiteX242" fmla="*/ 10695384 w 12079795"/>
                  <a:gd name="connsiteY242" fmla="*/ 3448050 h 13444287"/>
                  <a:gd name="connsiteX243" fmla="*/ 10809684 w 12079795"/>
                  <a:gd name="connsiteY243" fmla="*/ 3143250 h 13444287"/>
                  <a:gd name="connsiteX244" fmla="*/ 10911285 w 12079795"/>
                  <a:gd name="connsiteY244" fmla="*/ 3232151 h 13444287"/>
                  <a:gd name="connsiteX245" fmla="*/ 11050984 w 12079795"/>
                  <a:gd name="connsiteY245" fmla="*/ 3216275 h 13444287"/>
                  <a:gd name="connsiteX246" fmla="*/ 11085909 w 12079795"/>
                  <a:gd name="connsiteY246" fmla="*/ 3441700 h 13444287"/>
                  <a:gd name="connsiteX247" fmla="*/ 11162110 w 12079795"/>
                  <a:gd name="connsiteY247" fmla="*/ 3184526 h 13444287"/>
                  <a:gd name="connsiteX248" fmla="*/ 11085910 w 12079795"/>
                  <a:gd name="connsiteY248" fmla="*/ 3098801 h 13444287"/>
                  <a:gd name="connsiteX249" fmla="*/ 11171634 w 12079795"/>
                  <a:gd name="connsiteY249" fmla="*/ 2844800 h 13444287"/>
                  <a:gd name="connsiteX250" fmla="*/ 10990660 w 12079795"/>
                  <a:gd name="connsiteY250" fmla="*/ 2921001 h 13444287"/>
                  <a:gd name="connsiteX251" fmla="*/ 10962084 w 12079795"/>
                  <a:gd name="connsiteY251" fmla="*/ 2851150 h 13444287"/>
                  <a:gd name="connsiteX252" fmla="*/ 10771584 w 12079795"/>
                  <a:gd name="connsiteY252" fmla="*/ 2647950 h 13444287"/>
                  <a:gd name="connsiteX253" fmla="*/ 10739835 w 12079795"/>
                  <a:gd name="connsiteY253" fmla="*/ 2463801 h 13444287"/>
                  <a:gd name="connsiteX254" fmla="*/ 10708085 w 12079795"/>
                  <a:gd name="connsiteY254" fmla="*/ 2368551 h 13444287"/>
                  <a:gd name="connsiteX255" fmla="*/ 10809684 w 12079795"/>
                  <a:gd name="connsiteY255" fmla="*/ 2266950 h 13444287"/>
                  <a:gd name="connsiteX256" fmla="*/ 11070035 w 12079795"/>
                  <a:gd name="connsiteY256" fmla="*/ 2032001 h 13444287"/>
                  <a:gd name="connsiteX257" fmla="*/ 11190684 w 12079795"/>
                  <a:gd name="connsiteY257" fmla="*/ 2051050 h 13444287"/>
                  <a:gd name="connsiteX258" fmla="*/ 11260535 w 12079795"/>
                  <a:gd name="connsiteY258" fmla="*/ 1962151 h 13444287"/>
                  <a:gd name="connsiteX259" fmla="*/ 11495484 w 12079795"/>
                  <a:gd name="connsiteY259" fmla="*/ 1854200 h 13444287"/>
                  <a:gd name="connsiteX260" fmla="*/ 11349435 w 12079795"/>
                  <a:gd name="connsiteY260" fmla="*/ 1784351 h 13444287"/>
                  <a:gd name="connsiteX261" fmla="*/ 11266884 w 12079795"/>
                  <a:gd name="connsiteY261" fmla="*/ 1638300 h 13444287"/>
                  <a:gd name="connsiteX262" fmla="*/ 11368484 w 12079795"/>
                  <a:gd name="connsiteY262" fmla="*/ 1212850 h 13444287"/>
                  <a:gd name="connsiteX263" fmla="*/ 11247834 w 12079795"/>
                  <a:gd name="connsiteY263" fmla="*/ 952500 h 13444287"/>
                  <a:gd name="connsiteX264" fmla="*/ 11469291 w 12079795"/>
                  <a:gd name="connsiteY264" fmla="*/ 1288256 h 13444287"/>
                  <a:gd name="connsiteX265" fmla="*/ 11553825 w 12079795"/>
                  <a:gd name="connsiteY265" fmla="*/ 1202281 h 13444287"/>
                  <a:gd name="connsiteX266" fmla="*/ 11646297 w 12079795"/>
                  <a:gd name="connsiteY266" fmla="*/ 1089025 h 13444287"/>
                  <a:gd name="connsiteX267" fmla="*/ 11882834 w 12079795"/>
                  <a:gd name="connsiteY267" fmla="*/ 1409700 h 13444287"/>
                  <a:gd name="connsiteX268" fmla="*/ 11937206 w 12079795"/>
                  <a:gd name="connsiteY268" fmla="*/ 1492793 h 13444287"/>
                  <a:gd name="connsiteX269" fmla="*/ 12079684 w 12079795"/>
                  <a:gd name="connsiteY269" fmla="*/ 1511301 h 13444287"/>
                  <a:gd name="connsiteX270" fmla="*/ 11914584 w 12079795"/>
                  <a:gd name="connsiteY270" fmla="*/ 1066801 h 13444287"/>
                  <a:gd name="connsiteX271" fmla="*/ 11901884 w 12079795"/>
                  <a:gd name="connsiteY271" fmla="*/ 850900 h 13444287"/>
                  <a:gd name="connsiteX272" fmla="*/ 11768534 w 12079795"/>
                  <a:gd name="connsiteY272" fmla="*/ 654050 h 13444287"/>
                  <a:gd name="connsiteX273" fmla="*/ 11743134 w 12079795"/>
                  <a:gd name="connsiteY273" fmla="*/ 381000 h 13444287"/>
                  <a:gd name="connsiteX274" fmla="*/ 11285934 w 12079795"/>
                  <a:gd name="connsiteY274" fmla="*/ 101601 h 13444287"/>
                  <a:gd name="connsiteX275" fmla="*/ 11171634 w 12079795"/>
                  <a:gd name="connsiteY275" fmla="*/ 0 h 13444287"/>
                  <a:gd name="connsiteX276" fmla="*/ 10425112 w 12079795"/>
                  <a:gd name="connsiteY276"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1245394 w 12079795"/>
                  <a:gd name="connsiteY4" fmla="*/ 10084343 h 13444287"/>
                  <a:gd name="connsiteX5" fmla="*/ 923925 w 12079795"/>
                  <a:gd name="connsiteY5" fmla="*/ 10286750 h 13444287"/>
                  <a:gd name="connsiteX6" fmla="*/ 669131 w 12079795"/>
                  <a:gd name="connsiteY6" fmla="*/ 10412956 h 13444287"/>
                  <a:gd name="connsiteX7" fmla="*/ 576262 w 12079795"/>
                  <a:gd name="connsiteY7" fmla="*/ 10477250 h 13444287"/>
                  <a:gd name="connsiteX8" fmla="*/ 488156 w 12079795"/>
                  <a:gd name="connsiteY8" fmla="*/ 10436768 h 13444287"/>
                  <a:gd name="connsiteX9" fmla="*/ 292894 w 12079795"/>
                  <a:gd name="connsiteY9" fmla="*/ 10415337 h 13444287"/>
                  <a:gd name="connsiteX10" fmla="*/ 69056 w 12079795"/>
                  <a:gd name="connsiteY10" fmla="*/ 10541543 h 13444287"/>
                  <a:gd name="connsiteX11" fmla="*/ 2381 w 12079795"/>
                  <a:gd name="connsiteY11" fmla="*/ 10720137 h 13444287"/>
                  <a:gd name="connsiteX12" fmla="*/ 103584 w 12079795"/>
                  <a:gd name="connsiteY12" fmla="*/ 10989469 h 13444287"/>
                  <a:gd name="connsiteX13" fmla="*/ 0 w 12079795"/>
                  <a:gd name="connsiteY13" fmla="*/ 11167812 h 13444287"/>
                  <a:gd name="connsiteX14" fmla="*/ 8334 w 12079795"/>
                  <a:gd name="connsiteY14" fmla="*/ 11353800 h 13444287"/>
                  <a:gd name="connsiteX15" fmla="*/ 150019 w 12079795"/>
                  <a:gd name="connsiteY15" fmla="*/ 11403556 h 13444287"/>
                  <a:gd name="connsiteX16" fmla="*/ 446484 w 12079795"/>
                  <a:gd name="connsiteY16" fmla="*/ 11430000 h 13444287"/>
                  <a:gd name="connsiteX17" fmla="*/ 614362 w 12079795"/>
                  <a:gd name="connsiteY17" fmla="*/ 11477375 h 13444287"/>
                  <a:gd name="connsiteX18" fmla="*/ 728662 w 12079795"/>
                  <a:gd name="connsiteY18" fmla="*/ 11422606 h 13444287"/>
                  <a:gd name="connsiteX19" fmla="*/ 903684 w 12079795"/>
                  <a:gd name="connsiteY19" fmla="*/ 11468100 h 13444287"/>
                  <a:gd name="connsiteX20" fmla="*/ 1069181 w 12079795"/>
                  <a:gd name="connsiteY20" fmla="*/ 11346406 h 13444287"/>
                  <a:gd name="connsiteX21" fmla="*/ 1146571 w 12079795"/>
                  <a:gd name="connsiteY21" fmla="*/ 11403807 h 13444287"/>
                  <a:gd name="connsiteX22" fmla="*/ 1285875 w 12079795"/>
                  <a:gd name="connsiteY22" fmla="*/ 11429750 h 13444287"/>
                  <a:gd name="connsiteX23" fmla="*/ 1457325 w 12079795"/>
                  <a:gd name="connsiteY23" fmla="*/ 11441656 h 13444287"/>
                  <a:gd name="connsiteX24" fmla="*/ 1543050 w 12079795"/>
                  <a:gd name="connsiteY24" fmla="*/ 11505950 h 13444287"/>
                  <a:gd name="connsiteX25" fmla="*/ 1643062 w 12079795"/>
                  <a:gd name="connsiteY25" fmla="*/ 11513093 h 13444287"/>
                  <a:gd name="connsiteX26" fmla="*/ 1722834 w 12079795"/>
                  <a:gd name="connsiteY26" fmla="*/ 11525250 h 13444287"/>
                  <a:gd name="connsiteX27" fmla="*/ 1650206 w 12079795"/>
                  <a:gd name="connsiteY27" fmla="*/ 11670256 h 13444287"/>
                  <a:gd name="connsiteX28" fmla="*/ 1684734 w 12079795"/>
                  <a:gd name="connsiteY28" fmla="*/ 11925300 h 13444287"/>
                  <a:gd name="connsiteX29" fmla="*/ 1862137 w 12079795"/>
                  <a:gd name="connsiteY29" fmla="*/ 12063162 h 13444287"/>
                  <a:gd name="connsiteX30" fmla="*/ 1984771 w 12079795"/>
                  <a:gd name="connsiteY30" fmla="*/ 11989594 h 13444287"/>
                  <a:gd name="connsiteX31" fmla="*/ 2057400 w 12079795"/>
                  <a:gd name="connsiteY31" fmla="*/ 12036968 h 13444287"/>
                  <a:gd name="connsiteX32" fmla="*/ 2133600 w 12079795"/>
                  <a:gd name="connsiteY32" fmla="*/ 11967912 h 13444287"/>
                  <a:gd name="connsiteX33" fmla="*/ 2233612 w 12079795"/>
                  <a:gd name="connsiteY33" fmla="*/ 11991725 h 13444287"/>
                  <a:gd name="connsiteX34" fmla="*/ 2464594 w 12079795"/>
                  <a:gd name="connsiteY34" fmla="*/ 11941718 h 13444287"/>
                  <a:gd name="connsiteX35" fmla="*/ 2515790 w 12079795"/>
                  <a:gd name="connsiteY35" fmla="*/ 11832431 h 13444287"/>
                  <a:gd name="connsiteX36" fmla="*/ 2884884 w 12079795"/>
                  <a:gd name="connsiteY36" fmla="*/ 11963400 h 13444287"/>
                  <a:gd name="connsiteX37" fmla="*/ 2974181 w 12079795"/>
                  <a:gd name="connsiteY37" fmla="*/ 11951243 h 13444287"/>
                  <a:gd name="connsiteX38" fmla="*/ 3075384 w 12079795"/>
                  <a:gd name="connsiteY38" fmla="*/ 12115800 h 13444287"/>
                  <a:gd name="connsiteX39" fmla="*/ 3314700 w 12079795"/>
                  <a:gd name="connsiteY39" fmla="*/ 12060781 h 13444287"/>
                  <a:gd name="connsiteX40" fmla="*/ 3424237 w 12079795"/>
                  <a:gd name="connsiteY40" fmla="*/ 12129837 h 13444287"/>
                  <a:gd name="connsiteX41" fmla="*/ 3577828 w 12079795"/>
                  <a:gd name="connsiteY41" fmla="*/ 12199144 h 13444287"/>
                  <a:gd name="connsiteX42" fmla="*/ 3513534 w 12079795"/>
                  <a:gd name="connsiteY42" fmla="*/ 12320588 h 13444287"/>
                  <a:gd name="connsiteX43" fmla="*/ 3598069 w 12079795"/>
                  <a:gd name="connsiteY43" fmla="*/ 12525125 h 13444287"/>
                  <a:gd name="connsiteX44" fmla="*/ 3551634 w 12079795"/>
                  <a:gd name="connsiteY44" fmla="*/ 12706350 h 13444287"/>
                  <a:gd name="connsiteX45" fmla="*/ 3536156 w 12079795"/>
                  <a:gd name="connsiteY45" fmla="*/ 12920412 h 13444287"/>
                  <a:gd name="connsiteX46" fmla="*/ 3627834 w 12079795"/>
                  <a:gd name="connsiteY46" fmla="*/ 13144500 h 13444287"/>
                  <a:gd name="connsiteX47" fmla="*/ 3913584 w 12079795"/>
                  <a:gd name="connsiteY47" fmla="*/ 13373100 h 13444287"/>
                  <a:gd name="connsiteX48" fmla="*/ 4505325 w 12079795"/>
                  <a:gd name="connsiteY48" fmla="*/ 13444287 h 13444287"/>
                  <a:gd name="connsiteX49" fmla="*/ 4541043 w 12079795"/>
                  <a:gd name="connsiteY49" fmla="*/ 13375230 h 13444287"/>
                  <a:gd name="connsiteX50" fmla="*/ 4199334 w 12079795"/>
                  <a:gd name="connsiteY50" fmla="*/ 13087350 h 13444287"/>
                  <a:gd name="connsiteX51" fmla="*/ 4626769 w 12079795"/>
                  <a:gd name="connsiteY51" fmla="*/ 13201400 h 13444287"/>
                  <a:gd name="connsiteX52" fmla="*/ 4942284 w 12079795"/>
                  <a:gd name="connsiteY52" fmla="*/ 13201650 h 13444287"/>
                  <a:gd name="connsiteX53" fmla="*/ 5043487 w 12079795"/>
                  <a:gd name="connsiteY53" fmla="*/ 12991850 h 13444287"/>
                  <a:gd name="connsiteX54" fmla="*/ 5003006 w 12079795"/>
                  <a:gd name="connsiteY54" fmla="*/ 12918031 h 13444287"/>
                  <a:gd name="connsiteX55" fmla="*/ 4999434 w 12079795"/>
                  <a:gd name="connsiteY55" fmla="*/ 12611100 h 13444287"/>
                  <a:gd name="connsiteX56" fmla="*/ 5075634 w 12079795"/>
                  <a:gd name="connsiteY56" fmla="*/ 12496800 h 13444287"/>
                  <a:gd name="connsiteX57" fmla="*/ 5037534 w 12079795"/>
                  <a:gd name="connsiteY57" fmla="*/ 12158663 h 13444287"/>
                  <a:gd name="connsiteX58" fmla="*/ 5366147 w 12079795"/>
                  <a:gd name="connsiteY58" fmla="*/ 12030075 h 13444287"/>
                  <a:gd name="connsiteX59" fmla="*/ 5647134 w 12079795"/>
                  <a:gd name="connsiteY59" fmla="*/ 12113420 h 13444287"/>
                  <a:gd name="connsiteX60" fmla="*/ 5532834 w 12079795"/>
                  <a:gd name="connsiteY60" fmla="*/ 11182350 h 13444287"/>
                  <a:gd name="connsiteX61" fmla="*/ 5593557 w 12079795"/>
                  <a:gd name="connsiteY61" fmla="*/ 10655843 h 13444287"/>
                  <a:gd name="connsiteX62" fmla="*/ 5476874 w 12079795"/>
                  <a:gd name="connsiteY62" fmla="*/ 10596312 h 13444287"/>
                  <a:gd name="connsiteX63" fmla="*/ 5593556 w 12079795"/>
                  <a:gd name="connsiteY63" fmla="*/ 10634413 h 13444287"/>
                  <a:gd name="connsiteX64" fmla="*/ 5619750 w 12079795"/>
                  <a:gd name="connsiteY64" fmla="*/ 10093868 h 13444287"/>
                  <a:gd name="connsiteX65" fmla="*/ 5706665 w 12079795"/>
                  <a:gd name="connsiteY65" fmla="*/ 9708356 h 13444287"/>
                  <a:gd name="connsiteX66" fmla="*/ 5838825 w 12079795"/>
                  <a:gd name="connsiteY66" fmla="*/ 9341393 h 13444287"/>
                  <a:gd name="connsiteX67" fmla="*/ 5929312 w 12079795"/>
                  <a:gd name="connsiteY67" fmla="*/ 9129462 h 13444287"/>
                  <a:gd name="connsiteX68" fmla="*/ 5767387 w 12079795"/>
                  <a:gd name="connsiteY68" fmla="*/ 9262812 h 13444287"/>
                  <a:gd name="connsiteX69" fmla="*/ 5931694 w 12079795"/>
                  <a:gd name="connsiteY69" fmla="*/ 9069931 h 13444287"/>
                  <a:gd name="connsiteX70" fmla="*/ 5963841 w 12079795"/>
                  <a:gd name="connsiteY70" fmla="*/ 8889207 h 13444287"/>
                  <a:gd name="connsiteX71" fmla="*/ 5967412 w 12079795"/>
                  <a:gd name="connsiteY71" fmla="*/ 9019924 h 13444287"/>
                  <a:gd name="connsiteX72" fmla="*/ 6449614 w 12079795"/>
                  <a:gd name="connsiteY72" fmla="*/ 8134350 h 13444287"/>
                  <a:gd name="connsiteX73" fmla="*/ 6212681 w 12079795"/>
                  <a:gd name="connsiteY73" fmla="*/ 8034088 h 13444287"/>
                  <a:gd name="connsiteX74" fmla="*/ 6434137 w 12079795"/>
                  <a:gd name="connsiteY74" fmla="*/ 8043612 h 13444287"/>
                  <a:gd name="connsiteX75" fmla="*/ 6704410 w 12079795"/>
                  <a:gd name="connsiteY75" fmla="*/ 8007893 h 13444287"/>
                  <a:gd name="connsiteX76" fmla="*/ 6863954 w 12079795"/>
                  <a:gd name="connsiteY76" fmla="*/ 7965031 h 13444287"/>
                  <a:gd name="connsiteX77" fmla="*/ 6793706 w 12079795"/>
                  <a:gd name="connsiteY77" fmla="*/ 7905500 h 13444287"/>
                  <a:gd name="connsiteX78" fmla="*/ 6885386 w 12079795"/>
                  <a:gd name="connsiteY78" fmla="*/ 7779544 h 13444287"/>
                  <a:gd name="connsiteX79" fmla="*/ 6988968 w 12079795"/>
                  <a:gd name="connsiteY79" fmla="*/ 7800725 h 13444287"/>
                  <a:gd name="connsiteX80" fmla="*/ 7025879 w 12079795"/>
                  <a:gd name="connsiteY80" fmla="*/ 7726908 h 13444287"/>
                  <a:gd name="connsiteX81" fmla="*/ 6952060 w 12079795"/>
                  <a:gd name="connsiteY81" fmla="*/ 7626893 h 13444287"/>
                  <a:gd name="connsiteX82" fmla="*/ 6918723 w 12079795"/>
                  <a:gd name="connsiteY82" fmla="*/ 7529262 h 13444287"/>
                  <a:gd name="connsiteX83" fmla="*/ 6828234 w 12079795"/>
                  <a:gd name="connsiteY83" fmla="*/ 7524750 h 13444287"/>
                  <a:gd name="connsiteX84" fmla="*/ 6754416 w 12079795"/>
                  <a:gd name="connsiteY84" fmla="*/ 7607843 h 13444287"/>
                  <a:gd name="connsiteX85" fmla="*/ 6618684 w 12079795"/>
                  <a:gd name="connsiteY85" fmla="*/ 7620000 h 13444287"/>
                  <a:gd name="connsiteX86" fmla="*/ 6678216 w 12079795"/>
                  <a:gd name="connsiteY86" fmla="*/ 7550693 h 13444287"/>
                  <a:gd name="connsiteX87" fmla="*/ 6690123 w 12079795"/>
                  <a:gd name="connsiteY87" fmla="*/ 7462587 h 13444287"/>
                  <a:gd name="connsiteX88" fmla="*/ 6711553 w 12079795"/>
                  <a:gd name="connsiteY88" fmla="*/ 7400674 h 13444287"/>
                  <a:gd name="connsiteX89" fmla="*/ 6675834 w 12079795"/>
                  <a:gd name="connsiteY89" fmla="*/ 7334250 h 13444287"/>
                  <a:gd name="connsiteX90" fmla="*/ 6611541 w 12079795"/>
                  <a:gd name="connsiteY90" fmla="*/ 7364956 h 13444287"/>
                  <a:gd name="connsiteX91" fmla="*/ 6609159 w 12079795"/>
                  <a:gd name="connsiteY91" fmla="*/ 7284244 h 13444287"/>
                  <a:gd name="connsiteX92" fmla="*/ 6828235 w 12079795"/>
                  <a:gd name="connsiteY92" fmla="*/ 7176837 h 13444287"/>
                  <a:gd name="connsiteX93" fmla="*/ 6792516 w 12079795"/>
                  <a:gd name="connsiteY93" fmla="*/ 7022056 h 13444287"/>
                  <a:gd name="connsiteX94" fmla="*/ 6868716 w 12079795"/>
                  <a:gd name="connsiteY94" fmla="*/ 7005387 h 13444287"/>
                  <a:gd name="connsiteX95" fmla="*/ 6847284 w 12079795"/>
                  <a:gd name="connsiteY95" fmla="*/ 6915150 h 13444287"/>
                  <a:gd name="connsiteX96" fmla="*/ 6952060 w 12079795"/>
                  <a:gd name="connsiteY96" fmla="*/ 6917281 h 13444287"/>
                  <a:gd name="connsiteX97" fmla="*/ 6994923 w 12079795"/>
                  <a:gd name="connsiteY97" fmla="*/ 6836318 h 13444287"/>
                  <a:gd name="connsiteX98" fmla="*/ 7097316 w 12079795"/>
                  <a:gd name="connsiteY98" fmla="*/ 6869656 h 13444287"/>
                  <a:gd name="connsiteX99" fmla="*/ 7171135 w 12079795"/>
                  <a:gd name="connsiteY99" fmla="*/ 6972050 h 13444287"/>
                  <a:gd name="connsiteX100" fmla="*/ 7237810 w 12079795"/>
                  <a:gd name="connsiteY100" fmla="*/ 6912518 h 13444287"/>
                  <a:gd name="connsiteX101" fmla="*/ 7178279 w 12079795"/>
                  <a:gd name="connsiteY101" fmla="*/ 6776787 h 13444287"/>
                  <a:gd name="connsiteX102" fmla="*/ 7235428 w 12079795"/>
                  <a:gd name="connsiteY102" fmla="*/ 6829424 h 13444287"/>
                  <a:gd name="connsiteX103" fmla="*/ 7352110 w 12079795"/>
                  <a:gd name="connsiteY103" fmla="*/ 6867275 h 13444287"/>
                  <a:gd name="connsiteX104" fmla="*/ 7425929 w 12079795"/>
                  <a:gd name="connsiteY104" fmla="*/ 6938964 h 13444287"/>
                  <a:gd name="connsiteX105" fmla="*/ 7394973 w 12079795"/>
                  <a:gd name="connsiteY105" fmla="*/ 7077076 h 13444287"/>
                  <a:gd name="connsiteX106" fmla="*/ 7466410 w 12079795"/>
                  <a:gd name="connsiteY106" fmla="*/ 7041357 h 13444287"/>
                  <a:gd name="connsiteX107" fmla="*/ 7456884 w 12079795"/>
                  <a:gd name="connsiteY107" fmla="*/ 7010400 h 13444287"/>
                  <a:gd name="connsiteX108" fmla="*/ 7533085 w 12079795"/>
                  <a:gd name="connsiteY108" fmla="*/ 7096126 h 13444287"/>
                  <a:gd name="connsiteX109" fmla="*/ 7468791 w 12079795"/>
                  <a:gd name="connsiteY109" fmla="*/ 7177089 h 13444287"/>
                  <a:gd name="connsiteX110" fmla="*/ 7533084 w 12079795"/>
                  <a:gd name="connsiteY110" fmla="*/ 7258050 h 13444287"/>
                  <a:gd name="connsiteX111" fmla="*/ 7459266 w 12079795"/>
                  <a:gd name="connsiteY111" fmla="*/ 7277101 h 13444287"/>
                  <a:gd name="connsiteX112" fmla="*/ 7366398 w 12079795"/>
                  <a:gd name="connsiteY112" fmla="*/ 7229476 h 13444287"/>
                  <a:gd name="connsiteX113" fmla="*/ 7318773 w 12079795"/>
                  <a:gd name="connsiteY113" fmla="*/ 7339014 h 13444287"/>
                  <a:gd name="connsiteX114" fmla="*/ 7394973 w 12079795"/>
                  <a:gd name="connsiteY114" fmla="*/ 7358064 h 13444287"/>
                  <a:gd name="connsiteX115" fmla="*/ 7449741 w 12079795"/>
                  <a:gd name="connsiteY115" fmla="*/ 7417595 h 13444287"/>
                  <a:gd name="connsiteX116" fmla="*/ 7475935 w 12079795"/>
                  <a:gd name="connsiteY116" fmla="*/ 7448300 h 13444287"/>
                  <a:gd name="connsiteX117" fmla="*/ 7496175 w 12079795"/>
                  <a:gd name="connsiteY117" fmla="*/ 7400673 h 13444287"/>
                  <a:gd name="connsiteX118" fmla="*/ 7554516 w 12079795"/>
                  <a:gd name="connsiteY118" fmla="*/ 7462839 h 13444287"/>
                  <a:gd name="connsiteX119" fmla="*/ 7647385 w 12079795"/>
                  <a:gd name="connsiteY119" fmla="*/ 7548564 h 13444287"/>
                  <a:gd name="connsiteX120" fmla="*/ 7647385 w 12079795"/>
                  <a:gd name="connsiteY120" fmla="*/ 7443789 h 13444287"/>
                  <a:gd name="connsiteX121" fmla="*/ 7821215 w 12079795"/>
                  <a:gd name="connsiteY121" fmla="*/ 7539038 h 13444287"/>
                  <a:gd name="connsiteX122" fmla="*/ 7714060 w 12079795"/>
                  <a:gd name="connsiteY122" fmla="*/ 7303295 h 13444287"/>
                  <a:gd name="connsiteX123" fmla="*/ 7716441 w 12079795"/>
                  <a:gd name="connsiteY123" fmla="*/ 7167564 h 13444287"/>
                  <a:gd name="connsiteX124" fmla="*/ 7621191 w 12079795"/>
                  <a:gd name="connsiteY124" fmla="*/ 7138989 h 13444287"/>
                  <a:gd name="connsiteX125" fmla="*/ 7685484 w 12079795"/>
                  <a:gd name="connsiteY125" fmla="*/ 6972300 h 13444287"/>
                  <a:gd name="connsiteX126" fmla="*/ 8383191 w 12079795"/>
                  <a:gd name="connsiteY126" fmla="*/ 6586539 h 13444287"/>
                  <a:gd name="connsiteX127" fmla="*/ 8711804 w 12079795"/>
                  <a:gd name="connsiteY127" fmla="*/ 6524626 h 13444287"/>
                  <a:gd name="connsiteX128" fmla="*/ 8730854 w 12079795"/>
                  <a:gd name="connsiteY128" fmla="*/ 6629401 h 13444287"/>
                  <a:gd name="connsiteX129" fmla="*/ 8804673 w 12079795"/>
                  <a:gd name="connsiteY129" fmla="*/ 6634164 h 13444287"/>
                  <a:gd name="connsiteX130" fmla="*/ 8780859 w 12079795"/>
                  <a:gd name="connsiteY130" fmla="*/ 6481762 h 13444287"/>
                  <a:gd name="connsiteX131" fmla="*/ 9323784 w 12079795"/>
                  <a:gd name="connsiteY131" fmla="*/ 6477000 h 13444287"/>
                  <a:gd name="connsiteX132" fmla="*/ 9511903 w 12079795"/>
                  <a:gd name="connsiteY132" fmla="*/ 6426993 h 13444287"/>
                  <a:gd name="connsiteX133" fmla="*/ 9638109 w 12079795"/>
                  <a:gd name="connsiteY133" fmla="*/ 6231731 h 13444287"/>
                  <a:gd name="connsiteX134" fmla="*/ 9914334 w 12079795"/>
                  <a:gd name="connsiteY134" fmla="*/ 6267450 h 13444287"/>
                  <a:gd name="connsiteX135" fmla="*/ 9878616 w 12079795"/>
                  <a:gd name="connsiteY135" fmla="*/ 6353176 h 13444287"/>
                  <a:gd name="connsiteX136" fmla="*/ 9735741 w 12079795"/>
                  <a:gd name="connsiteY136" fmla="*/ 6367464 h 13444287"/>
                  <a:gd name="connsiteX137" fmla="*/ 9804796 w 12079795"/>
                  <a:gd name="connsiteY137" fmla="*/ 6422231 h 13444287"/>
                  <a:gd name="connsiteX138" fmla="*/ 9673829 w 12079795"/>
                  <a:gd name="connsiteY138" fmla="*/ 6450807 h 13444287"/>
                  <a:gd name="connsiteX139" fmla="*/ 9547623 w 12079795"/>
                  <a:gd name="connsiteY139" fmla="*/ 6441282 h 13444287"/>
                  <a:gd name="connsiteX140" fmla="*/ 9461897 w 12079795"/>
                  <a:gd name="connsiteY140" fmla="*/ 6477000 h 13444287"/>
                  <a:gd name="connsiteX141" fmla="*/ 9430941 w 12079795"/>
                  <a:gd name="connsiteY141" fmla="*/ 6781801 h 13444287"/>
                  <a:gd name="connsiteX142" fmla="*/ 9592866 w 12079795"/>
                  <a:gd name="connsiteY142" fmla="*/ 6815138 h 13444287"/>
                  <a:gd name="connsiteX143" fmla="*/ 9800034 w 12079795"/>
                  <a:gd name="connsiteY143" fmla="*/ 6629400 h 13444287"/>
                  <a:gd name="connsiteX144" fmla="*/ 9838135 w 12079795"/>
                  <a:gd name="connsiteY144" fmla="*/ 6727032 h 13444287"/>
                  <a:gd name="connsiteX145" fmla="*/ 9985773 w 12079795"/>
                  <a:gd name="connsiteY145" fmla="*/ 6650832 h 13444287"/>
                  <a:gd name="connsiteX146" fmla="*/ 9885760 w 12079795"/>
                  <a:gd name="connsiteY146" fmla="*/ 6888958 h 13444287"/>
                  <a:gd name="connsiteX147" fmla="*/ 10028635 w 12079795"/>
                  <a:gd name="connsiteY147" fmla="*/ 6831807 h 13444287"/>
                  <a:gd name="connsiteX148" fmla="*/ 9995298 w 12079795"/>
                  <a:gd name="connsiteY148" fmla="*/ 6919914 h 13444287"/>
                  <a:gd name="connsiteX149" fmla="*/ 10226279 w 12079795"/>
                  <a:gd name="connsiteY149" fmla="*/ 6917532 h 13444287"/>
                  <a:gd name="connsiteX150" fmla="*/ 10066734 w 12079795"/>
                  <a:gd name="connsiteY150" fmla="*/ 6972300 h 13444287"/>
                  <a:gd name="connsiteX151" fmla="*/ 9957198 w 12079795"/>
                  <a:gd name="connsiteY151" fmla="*/ 7029451 h 13444287"/>
                  <a:gd name="connsiteX152" fmla="*/ 9838135 w 12079795"/>
                  <a:gd name="connsiteY152" fmla="*/ 7143751 h 13444287"/>
                  <a:gd name="connsiteX153" fmla="*/ 9873853 w 12079795"/>
                  <a:gd name="connsiteY153" fmla="*/ 7203281 h 13444287"/>
                  <a:gd name="connsiteX154" fmla="*/ 9916716 w 12079795"/>
                  <a:gd name="connsiteY154" fmla="*/ 7253289 h 13444287"/>
                  <a:gd name="connsiteX155" fmla="*/ 9995298 w 12079795"/>
                  <a:gd name="connsiteY155" fmla="*/ 7219951 h 13444287"/>
                  <a:gd name="connsiteX156" fmla="*/ 10007203 w 12079795"/>
                  <a:gd name="connsiteY156" fmla="*/ 7281862 h 13444287"/>
                  <a:gd name="connsiteX157" fmla="*/ 10121504 w 12079795"/>
                  <a:gd name="connsiteY157" fmla="*/ 7143751 h 13444287"/>
                  <a:gd name="connsiteX158" fmla="*/ 10157223 w 12079795"/>
                  <a:gd name="connsiteY158" fmla="*/ 7289007 h 13444287"/>
                  <a:gd name="connsiteX159" fmla="*/ 10252473 w 12079795"/>
                  <a:gd name="connsiteY159" fmla="*/ 7172326 h 13444287"/>
                  <a:gd name="connsiteX160" fmla="*/ 10278666 w 12079795"/>
                  <a:gd name="connsiteY160" fmla="*/ 7334250 h 13444287"/>
                  <a:gd name="connsiteX161" fmla="*/ 10352484 w 12079795"/>
                  <a:gd name="connsiteY161" fmla="*/ 7410450 h 13444287"/>
                  <a:gd name="connsiteX162" fmla="*/ 10142934 w 12079795"/>
                  <a:gd name="connsiteY162" fmla="*/ 7524750 h 13444287"/>
                  <a:gd name="connsiteX163" fmla="*/ 10295335 w 12079795"/>
                  <a:gd name="connsiteY163" fmla="*/ 7674770 h 13444287"/>
                  <a:gd name="connsiteX164" fmla="*/ 10326291 w 12079795"/>
                  <a:gd name="connsiteY164" fmla="*/ 7577139 h 13444287"/>
                  <a:gd name="connsiteX165" fmla="*/ 10397727 w 12079795"/>
                  <a:gd name="connsiteY165" fmla="*/ 7665244 h 13444287"/>
                  <a:gd name="connsiteX166" fmla="*/ 10519173 w 12079795"/>
                  <a:gd name="connsiteY166" fmla="*/ 7624764 h 13444287"/>
                  <a:gd name="connsiteX167" fmla="*/ 10523934 w 12079795"/>
                  <a:gd name="connsiteY167" fmla="*/ 7710488 h 13444287"/>
                  <a:gd name="connsiteX168" fmla="*/ 10521553 w 12079795"/>
                  <a:gd name="connsiteY168" fmla="*/ 7808118 h 13444287"/>
                  <a:gd name="connsiteX169" fmla="*/ 10631090 w 12079795"/>
                  <a:gd name="connsiteY169" fmla="*/ 7770019 h 13444287"/>
                  <a:gd name="connsiteX170" fmla="*/ 10671573 w 12079795"/>
                  <a:gd name="connsiteY170" fmla="*/ 8008145 h 13444287"/>
                  <a:gd name="connsiteX171" fmla="*/ 10809684 w 12079795"/>
                  <a:gd name="connsiteY171" fmla="*/ 8039100 h 13444287"/>
                  <a:gd name="connsiteX172" fmla="*/ 10823972 w 12079795"/>
                  <a:gd name="connsiteY172" fmla="*/ 7748588 h 13444287"/>
                  <a:gd name="connsiteX173" fmla="*/ 10914460 w 12079795"/>
                  <a:gd name="connsiteY173" fmla="*/ 7724776 h 13444287"/>
                  <a:gd name="connsiteX174" fmla="*/ 10983516 w 12079795"/>
                  <a:gd name="connsiteY174" fmla="*/ 7553325 h 13444287"/>
                  <a:gd name="connsiteX175" fmla="*/ 10945416 w 12079795"/>
                  <a:gd name="connsiteY175" fmla="*/ 7424739 h 13444287"/>
                  <a:gd name="connsiteX176" fmla="*/ 10850166 w 12079795"/>
                  <a:gd name="connsiteY176" fmla="*/ 7412831 h 13444287"/>
                  <a:gd name="connsiteX177" fmla="*/ 10897790 w 12079795"/>
                  <a:gd name="connsiteY177" fmla="*/ 7293769 h 13444287"/>
                  <a:gd name="connsiteX178" fmla="*/ 10793016 w 12079795"/>
                  <a:gd name="connsiteY178" fmla="*/ 7222332 h 13444287"/>
                  <a:gd name="connsiteX179" fmla="*/ 10752534 w 12079795"/>
                  <a:gd name="connsiteY179" fmla="*/ 6991350 h 13444287"/>
                  <a:gd name="connsiteX180" fmla="*/ 10435034 w 12079795"/>
                  <a:gd name="connsiteY180" fmla="*/ 6953250 h 13444287"/>
                  <a:gd name="connsiteX181" fmla="*/ 10504885 w 12079795"/>
                  <a:gd name="connsiteY181" fmla="*/ 6848476 h 13444287"/>
                  <a:gd name="connsiteX182" fmla="*/ 10628710 w 12079795"/>
                  <a:gd name="connsiteY182" fmla="*/ 6829426 h 13444287"/>
                  <a:gd name="connsiteX183" fmla="*/ 10638234 w 12079795"/>
                  <a:gd name="connsiteY183" fmla="*/ 6743700 h 13444287"/>
                  <a:gd name="connsiteX184" fmla="*/ 10850959 w 12079795"/>
                  <a:gd name="connsiteY184" fmla="*/ 6832600 h 13444287"/>
                  <a:gd name="connsiteX185" fmla="*/ 10866834 w 12079795"/>
                  <a:gd name="connsiteY185" fmla="*/ 6610350 h 13444287"/>
                  <a:gd name="connsiteX186" fmla="*/ 10657284 w 12079795"/>
                  <a:gd name="connsiteY186" fmla="*/ 6705600 h 13444287"/>
                  <a:gd name="connsiteX187" fmla="*/ 10581084 w 12079795"/>
                  <a:gd name="connsiteY187" fmla="*/ 6477000 h 13444287"/>
                  <a:gd name="connsiteX188" fmla="*/ 10352484 w 12079795"/>
                  <a:gd name="connsiteY188" fmla="*/ 6686550 h 13444287"/>
                  <a:gd name="connsiteX189" fmla="*/ 10365185 w 12079795"/>
                  <a:gd name="connsiteY189" fmla="*/ 6521451 h 13444287"/>
                  <a:gd name="connsiteX190" fmla="*/ 10377884 w 12079795"/>
                  <a:gd name="connsiteY190" fmla="*/ 6397625 h 13444287"/>
                  <a:gd name="connsiteX191" fmla="*/ 10322719 w 12079795"/>
                  <a:gd name="connsiteY191" fmla="*/ 6369593 h 13444287"/>
                  <a:gd name="connsiteX192" fmla="*/ 10269935 w 12079795"/>
                  <a:gd name="connsiteY192" fmla="*/ 6384926 h 13444287"/>
                  <a:gd name="connsiteX193" fmla="*/ 10149284 w 12079795"/>
                  <a:gd name="connsiteY193" fmla="*/ 6169025 h 13444287"/>
                  <a:gd name="connsiteX194" fmla="*/ 10314385 w 12079795"/>
                  <a:gd name="connsiteY194" fmla="*/ 6207126 h 13444287"/>
                  <a:gd name="connsiteX195" fmla="*/ 10555685 w 12079795"/>
                  <a:gd name="connsiteY195" fmla="*/ 6207126 h 13444287"/>
                  <a:gd name="connsiteX196" fmla="*/ 10685859 w 12079795"/>
                  <a:gd name="connsiteY196" fmla="*/ 6067425 h 13444287"/>
                  <a:gd name="connsiteX197" fmla="*/ 10584260 w 12079795"/>
                  <a:gd name="connsiteY197" fmla="*/ 5956301 h 13444287"/>
                  <a:gd name="connsiteX198" fmla="*/ 10371534 w 12079795"/>
                  <a:gd name="connsiteY198" fmla="*/ 5908675 h 13444287"/>
                  <a:gd name="connsiteX199" fmla="*/ 10552509 w 12079795"/>
                  <a:gd name="connsiteY199" fmla="*/ 5778500 h 13444287"/>
                  <a:gd name="connsiteX200" fmla="*/ 10498535 w 12079795"/>
                  <a:gd name="connsiteY200" fmla="*/ 5661026 h 13444287"/>
                  <a:gd name="connsiteX201" fmla="*/ 10552510 w 12079795"/>
                  <a:gd name="connsiteY201" fmla="*/ 5540376 h 13444287"/>
                  <a:gd name="connsiteX202" fmla="*/ 10514409 w 12079795"/>
                  <a:gd name="connsiteY202" fmla="*/ 5537200 h 13444287"/>
                  <a:gd name="connsiteX203" fmla="*/ 10479485 w 12079795"/>
                  <a:gd name="connsiteY203" fmla="*/ 5461001 h 13444287"/>
                  <a:gd name="connsiteX204" fmla="*/ 10320734 w 12079795"/>
                  <a:gd name="connsiteY204" fmla="*/ 5308600 h 13444287"/>
                  <a:gd name="connsiteX205" fmla="*/ 10590610 w 12079795"/>
                  <a:gd name="connsiteY205" fmla="*/ 5413376 h 13444287"/>
                  <a:gd name="connsiteX206" fmla="*/ 10733484 w 12079795"/>
                  <a:gd name="connsiteY206" fmla="*/ 5372100 h 13444287"/>
                  <a:gd name="connsiteX207" fmla="*/ 10708085 w 12079795"/>
                  <a:gd name="connsiteY207" fmla="*/ 5619751 h 13444287"/>
                  <a:gd name="connsiteX208" fmla="*/ 10885884 w 12079795"/>
                  <a:gd name="connsiteY208" fmla="*/ 5657850 h 13444287"/>
                  <a:gd name="connsiteX209" fmla="*/ 10943035 w 12079795"/>
                  <a:gd name="connsiteY209" fmla="*/ 5483226 h 13444287"/>
                  <a:gd name="connsiteX210" fmla="*/ 10984309 w 12079795"/>
                  <a:gd name="connsiteY210" fmla="*/ 5254625 h 13444287"/>
                  <a:gd name="connsiteX211" fmla="*/ 10904935 w 12079795"/>
                  <a:gd name="connsiteY211" fmla="*/ 5051426 h 13444287"/>
                  <a:gd name="connsiteX212" fmla="*/ 10847784 w 12079795"/>
                  <a:gd name="connsiteY212" fmla="*/ 4953000 h 13444287"/>
                  <a:gd name="connsiteX213" fmla="*/ 10768410 w 12079795"/>
                  <a:gd name="connsiteY213" fmla="*/ 5070476 h 13444287"/>
                  <a:gd name="connsiteX214" fmla="*/ 10698560 w 12079795"/>
                  <a:gd name="connsiteY214" fmla="*/ 5029201 h 13444287"/>
                  <a:gd name="connsiteX215" fmla="*/ 10666810 w 12079795"/>
                  <a:gd name="connsiteY215" fmla="*/ 5149851 h 13444287"/>
                  <a:gd name="connsiteX216" fmla="*/ 10565209 w 12079795"/>
                  <a:gd name="connsiteY216" fmla="*/ 5153025 h 13444287"/>
                  <a:gd name="connsiteX217" fmla="*/ 10485834 w 12079795"/>
                  <a:gd name="connsiteY217" fmla="*/ 5010150 h 13444287"/>
                  <a:gd name="connsiteX218" fmla="*/ 10447734 w 12079795"/>
                  <a:gd name="connsiteY218" fmla="*/ 4857750 h 13444287"/>
                  <a:gd name="connsiteX219" fmla="*/ 10231834 w 12079795"/>
                  <a:gd name="connsiteY219" fmla="*/ 4860925 h 13444287"/>
                  <a:gd name="connsiteX220" fmla="*/ 10257234 w 12079795"/>
                  <a:gd name="connsiteY220" fmla="*/ 5086350 h 13444287"/>
                  <a:gd name="connsiteX221" fmla="*/ 10219135 w 12079795"/>
                  <a:gd name="connsiteY221" fmla="*/ 4892676 h 13444287"/>
                  <a:gd name="connsiteX222" fmla="*/ 10174684 w 12079795"/>
                  <a:gd name="connsiteY222" fmla="*/ 4905375 h 13444287"/>
                  <a:gd name="connsiteX223" fmla="*/ 10104834 w 12079795"/>
                  <a:gd name="connsiteY223" fmla="*/ 4794250 h 13444287"/>
                  <a:gd name="connsiteX224" fmla="*/ 10009585 w 12079795"/>
                  <a:gd name="connsiteY224" fmla="*/ 4864101 h 13444287"/>
                  <a:gd name="connsiteX225" fmla="*/ 9854009 w 12079795"/>
                  <a:gd name="connsiteY225" fmla="*/ 4991100 h 13444287"/>
                  <a:gd name="connsiteX226" fmla="*/ 10219134 w 12079795"/>
                  <a:gd name="connsiteY226" fmla="*/ 4657725 h 13444287"/>
                  <a:gd name="connsiteX227" fmla="*/ 10363597 w 12079795"/>
                  <a:gd name="connsiteY227" fmla="*/ 4567239 h 13444287"/>
                  <a:gd name="connsiteX228" fmla="*/ 10581084 w 12079795"/>
                  <a:gd name="connsiteY228" fmla="*/ 4514850 h 13444287"/>
                  <a:gd name="connsiteX229" fmla="*/ 10619185 w 12079795"/>
                  <a:gd name="connsiteY229" fmla="*/ 4394201 h 13444287"/>
                  <a:gd name="connsiteX230" fmla="*/ 10790635 w 12079795"/>
                  <a:gd name="connsiteY230" fmla="*/ 4267201 h 13444287"/>
                  <a:gd name="connsiteX231" fmla="*/ 10822384 w 12079795"/>
                  <a:gd name="connsiteY231" fmla="*/ 4013200 h 13444287"/>
                  <a:gd name="connsiteX232" fmla="*/ 10590609 w 12079795"/>
                  <a:gd name="connsiteY232" fmla="*/ 3930650 h 13444287"/>
                  <a:gd name="connsiteX233" fmla="*/ 10273110 w 12079795"/>
                  <a:gd name="connsiteY233" fmla="*/ 3883026 h 13444287"/>
                  <a:gd name="connsiteX234" fmla="*/ 10142934 w 12079795"/>
                  <a:gd name="connsiteY234" fmla="*/ 3943350 h 13444287"/>
                  <a:gd name="connsiteX235" fmla="*/ 10168335 w 12079795"/>
                  <a:gd name="connsiteY235" fmla="*/ 3778251 h 13444287"/>
                  <a:gd name="connsiteX236" fmla="*/ 10117535 w 12079795"/>
                  <a:gd name="connsiteY236" fmla="*/ 3603626 h 13444287"/>
                  <a:gd name="connsiteX237" fmla="*/ 10231834 w 12079795"/>
                  <a:gd name="connsiteY237" fmla="*/ 3641725 h 13444287"/>
                  <a:gd name="connsiteX238" fmla="*/ 10352485 w 12079795"/>
                  <a:gd name="connsiteY238" fmla="*/ 3533776 h 13444287"/>
                  <a:gd name="connsiteX239" fmla="*/ 10542985 w 12079795"/>
                  <a:gd name="connsiteY239" fmla="*/ 3594101 h 13444287"/>
                  <a:gd name="connsiteX240" fmla="*/ 10555685 w 12079795"/>
                  <a:gd name="connsiteY240" fmla="*/ 3409951 h 13444287"/>
                  <a:gd name="connsiteX241" fmla="*/ 10695384 w 12079795"/>
                  <a:gd name="connsiteY241" fmla="*/ 3448050 h 13444287"/>
                  <a:gd name="connsiteX242" fmla="*/ 10809684 w 12079795"/>
                  <a:gd name="connsiteY242" fmla="*/ 3143250 h 13444287"/>
                  <a:gd name="connsiteX243" fmla="*/ 10911285 w 12079795"/>
                  <a:gd name="connsiteY243" fmla="*/ 3232151 h 13444287"/>
                  <a:gd name="connsiteX244" fmla="*/ 11050984 w 12079795"/>
                  <a:gd name="connsiteY244" fmla="*/ 3216275 h 13444287"/>
                  <a:gd name="connsiteX245" fmla="*/ 11085909 w 12079795"/>
                  <a:gd name="connsiteY245" fmla="*/ 3441700 h 13444287"/>
                  <a:gd name="connsiteX246" fmla="*/ 11162110 w 12079795"/>
                  <a:gd name="connsiteY246" fmla="*/ 3184526 h 13444287"/>
                  <a:gd name="connsiteX247" fmla="*/ 11085910 w 12079795"/>
                  <a:gd name="connsiteY247" fmla="*/ 3098801 h 13444287"/>
                  <a:gd name="connsiteX248" fmla="*/ 11171634 w 12079795"/>
                  <a:gd name="connsiteY248" fmla="*/ 2844800 h 13444287"/>
                  <a:gd name="connsiteX249" fmla="*/ 10990660 w 12079795"/>
                  <a:gd name="connsiteY249" fmla="*/ 2921001 h 13444287"/>
                  <a:gd name="connsiteX250" fmla="*/ 10962084 w 12079795"/>
                  <a:gd name="connsiteY250" fmla="*/ 2851150 h 13444287"/>
                  <a:gd name="connsiteX251" fmla="*/ 10771584 w 12079795"/>
                  <a:gd name="connsiteY251" fmla="*/ 2647950 h 13444287"/>
                  <a:gd name="connsiteX252" fmla="*/ 10739835 w 12079795"/>
                  <a:gd name="connsiteY252" fmla="*/ 2463801 h 13444287"/>
                  <a:gd name="connsiteX253" fmla="*/ 10708085 w 12079795"/>
                  <a:gd name="connsiteY253" fmla="*/ 2368551 h 13444287"/>
                  <a:gd name="connsiteX254" fmla="*/ 10809684 w 12079795"/>
                  <a:gd name="connsiteY254" fmla="*/ 2266950 h 13444287"/>
                  <a:gd name="connsiteX255" fmla="*/ 11070035 w 12079795"/>
                  <a:gd name="connsiteY255" fmla="*/ 2032001 h 13444287"/>
                  <a:gd name="connsiteX256" fmla="*/ 11190684 w 12079795"/>
                  <a:gd name="connsiteY256" fmla="*/ 2051050 h 13444287"/>
                  <a:gd name="connsiteX257" fmla="*/ 11260535 w 12079795"/>
                  <a:gd name="connsiteY257" fmla="*/ 1962151 h 13444287"/>
                  <a:gd name="connsiteX258" fmla="*/ 11495484 w 12079795"/>
                  <a:gd name="connsiteY258" fmla="*/ 1854200 h 13444287"/>
                  <a:gd name="connsiteX259" fmla="*/ 11349435 w 12079795"/>
                  <a:gd name="connsiteY259" fmla="*/ 1784351 h 13444287"/>
                  <a:gd name="connsiteX260" fmla="*/ 11266884 w 12079795"/>
                  <a:gd name="connsiteY260" fmla="*/ 1638300 h 13444287"/>
                  <a:gd name="connsiteX261" fmla="*/ 11368484 w 12079795"/>
                  <a:gd name="connsiteY261" fmla="*/ 1212850 h 13444287"/>
                  <a:gd name="connsiteX262" fmla="*/ 11247834 w 12079795"/>
                  <a:gd name="connsiteY262" fmla="*/ 952500 h 13444287"/>
                  <a:gd name="connsiteX263" fmla="*/ 11469291 w 12079795"/>
                  <a:gd name="connsiteY263" fmla="*/ 1288256 h 13444287"/>
                  <a:gd name="connsiteX264" fmla="*/ 11553825 w 12079795"/>
                  <a:gd name="connsiteY264" fmla="*/ 1202281 h 13444287"/>
                  <a:gd name="connsiteX265" fmla="*/ 11646297 w 12079795"/>
                  <a:gd name="connsiteY265" fmla="*/ 1089025 h 13444287"/>
                  <a:gd name="connsiteX266" fmla="*/ 11882834 w 12079795"/>
                  <a:gd name="connsiteY266" fmla="*/ 1409700 h 13444287"/>
                  <a:gd name="connsiteX267" fmla="*/ 11937206 w 12079795"/>
                  <a:gd name="connsiteY267" fmla="*/ 1492793 h 13444287"/>
                  <a:gd name="connsiteX268" fmla="*/ 12079684 w 12079795"/>
                  <a:gd name="connsiteY268" fmla="*/ 1511301 h 13444287"/>
                  <a:gd name="connsiteX269" fmla="*/ 11914584 w 12079795"/>
                  <a:gd name="connsiteY269" fmla="*/ 1066801 h 13444287"/>
                  <a:gd name="connsiteX270" fmla="*/ 11901884 w 12079795"/>
                  <a:gd name="connsiteY270" fmla="*/ 850900 h 13444287"/>
                  <a:gd name="connsiteX271" fmla="*/ 11768534 w 12079795"/>
                  <a:gd name="connsiteY271" fmla="*/ 654050 h 13444287"/>
                  <a:gd name="connsiteX272" fmla="*/ 11743134 w 12079795"/>
                  <a:gd name="connsiteY272" fmla="*/ 381000 h 13444287"/>
                  <a:gd name="connsiteX273" fmla="*/ 11285934 w 12079795"/>
                  <a:gd name="connsiteY273" fmla="*/ 101601 h 13444287"/>
                  <a:gd name="connsiteX274" fmla="*/ 11171634 w 12079795"/>
                  <a:gd name="connsiteY274" fmla="*/ 0 h 13444287"/>
                  <a:gd name="connsiteX275" fmla="*/ 10425112 w 12079795"/>
                  <a:gd name="connsiteY275"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923925 w 12079795"/>
                  <a:gd name="connsiteY4" fmla="*/ 10286750 h 13444287"/>
                  <a:gd name="connsiteX5" fmla="*/ 669131 w 12079795"/>
                  <a:gd name="connsiteY5" fmla="*/ 10412956 h 13444287"/>
                  <a:gd name="connsiteX6" fmla="*/ 576262 w 12079795"/>
                  <a:gd name="connsiteY6" fmla="*/ 10477250 h 13444287"/>
                  <a:gd name="connsiteX7" fmla="*/ 488156 w 12079795"/>
                  <a:gd name="connsiteY7" fmla="*/ 10436768 h 13444287"/>
                  <a:gd name="connsiteX8" fmla="*/ 292894 w 12079795"/>
                  <a:gd name="connsiteY8" fmla="*/ 10415337 h 13444287"/>
                  <a:gd name="connsiteX9" fmla="*/ 69056 w 12079795"/>
                  <a:gd name="connsiteY9" fmla="*/ 10541543 h 13444287"/>
                  <a:gd name="connsiteX10" fmla="*/ 2381 w 12079795"/>
                  <a:gd name="connsiteY10" fmla="*/ 10720137 h 13444287"/>
                  <a:gd name="connsiteX11" fmla="*/ 103584 w 12079795"/>
                  <a:gd name="connsiteY11" fmla="*/ 10989469 h 13444287"/>
                  <a:gd name="connsiteX12" fmla="*/ 0 w 12079795"/>
                  <a:gd name="connsiteY12" fmla="*/ 11167812 h 13444287"/>
                  <a:gd name="connsiteX13" fmla="*/ 8334 w 12079795"/>
                  <a:gd name="connsiteY13" fmla="*/ 11353800 h 13444287"/>
                  <a:gd name="connsiteX14" fmla="*/ 150019 w 12079795"/>
                  <a:gd name="connsiteY14" fmla="*/ 11403556 h 13444287"/>
                  <a:gd name="connsiteX15" fmla="*/ 446484 w 12079795"/>
                  <a:gd name="connsiteY15" fmla="*/ 11430000 h 13444287"/>
                  <a:gd name="connsiteX16" fmla="*/ 614362 w 12079795"/>
                  <a:gd name="connsiteY16" fmla="*/ 11477375 h 13444287"/>
                  <a:gd name="connsiteX17" fmla="*/ 728662 w 12079795"/>
                  <a:gd name="connsiteY17" fmla="*/ 11422606 h 13444287"/>
                  <a:gd name="connsiteX18" fmla="*/ 903684 w 12079795"/>
                  <a:gd name="connsiteY18" fmla="*/ 11468100 h 13444287"/>
                  <a:gd name="connsiteX19" fmla="*/ 1069181 w 12079795"/>
                  <a:gd name="connsiteY19" fmla="*/ 11346406 h 13444287"/>
                  <a:gd name="connsiteX20" fmla="*/ 1146571 w 12079795"/>
                  <a:gd name="connsiteY20" fmla="*/ 11403807 h 13444287"/>
                  <a:gd name="connsiteX21" fmla="*/ 1285875 w 12079795"/>
                  <a:gd name="connsiteY21" fmla="*/ 11429750 h 13444287"/>
                  <a:gd name="connsiteX22" fmla="*/ 1457325 w 12079795"/>
                  <a:gd name="connsiteY22" fmla="*/ 11441656 h 13444287"/>
                  <a:gd name="connsiteX23" fmla="*/ 1543050 w 12079795"/>
                  <a:gd name="connsiteY23" fmla="*/ 11505950 h 13444287"/>
                  <a:gd name="connsiteX24" fmla="*/ 1643062 w 12079795"/>
                  <a:gd name="connsiteY24" fmla="*/ 11513093 h 13444287"/>
                  <a:gd name="connsiteX25" fmla="*/ 1722834 w 12079795"/>
                  <a:gd name="connsiteY25" fmla="*/ 11525250 h 13444287"/>
                  <a:gd name="connsiteX26" fmla="*/ 1650206 w 12079795"/>
                  <a:gd name="connsiteY26" fmla="*/ 11670256 h 13444287"/>
                  <a:gd name="connsiteX27" fmla="*/ 1684734 w 12079795"/>
                  <a:gd name="connsiteY27" fmla="*/ 11925300 h 13444287"/>
                  <a:gd name="connsiteX28" fmla="*/ 1862137 w 12079795"/>
                  <a:gd name="connsiteY28" fmla="*/ 12063162 h 13444287"/>
                  <a:gd name="connsiteX29" fmla="*/ 1984771 w 12079795"/>
                  <a:gd name="connsiteY29" fmla="*/ 11989594 h 13444287"/>
                  <a:gd name="connsiteX30" fmla="*/ 2057400 w 12079795"/>
                  <a:gd name="connsiteY30" fmla="*/ 12036968 h 13444287"/>
                  <a:gd name="connsiteX31" fmla="*/ 2133600 w 12079795"/>
                  <a:gd name="connsiteY31" fmla="*/ 11967912 h 13444287"/>
                  <a:gd name="connsiteX32" fmla="*/ 2233612 w 12079795"/>
                  <a:gd name="connsiteY32" fmla="*/ 11991725 h 13444287"/>
                  <a:gd name="connsiteX33" fmla="*/ 2464594 w 12079795"/>
                  <a:gd name="connsiteY33" fmla="*/ 11941718 h 13444287"/>
                  <a:gd name="connsiteX34" fmla="*/ 2515790 w 12079795"/>
                  <a:gd name="connsiteY34" fmla="*/ 11832431 h 13444287"/>
                  <a:gd name="connsiteX35" fmla="*/ 2884884 w 12079795"/>
                  <a:gd name="connsiteY35" fmla="*/ 11963400 h 13444287"/>
                  <a:gd name="connsiteX36" fmla="*/ 2974181 w 12079795"/>
                  <a:gd name="connsiteY36" fmla="*/ 11951243 h 13444287"/>
                  <a:gd name="connsiteX37" fmla="*/ 3075384 w 12079795"/>
                  <a:gd name="connsiteY37" fmla="*/ 12115800 h 13444287"/>
                  <a:gd name="connsiteX38" fmla="*/ 3314700 w 12079795"/>
                  <a:gd name="connsiteY38" fmla="*/ 12060781 h 13444287"/>
                  <a:gd name="connsiteX39" fmla="*/ 3424237 w 12079795"/>
                  <a:gd name="connsiteY39" fmla="*/ 12129837 h 13444287"/>
                  <a:gd name="connsiteX40" fmla="*/ 3577828 w 12079795"/>
                  <a:gd name="connsiteY40" fmla="*/ 12199144 h 13444287"/>
                  <a:gd name="connsiteX41" fmla="*/ 3513534 w 12079795"/>
                  <a:gd name="connsiteY41" fmla="*/ 12320588 h 13444287"/>
                  <a:gd name="connsiteX42" fmla="*/ 3598069 w 12079795"/>
                  <a:gd name="connsiteY42" fmla="*/ 12525125 h 13444287"/>
                  <a:gd name="connsiteX43" fmla="*/ 3551634 w 12079795"/>
                  <a:gd name="connsiteY43" fmla="*/ 12706350 h 13444287"/>
                  <a:gd name="connsiteX44" fmla="*/ 3536156 w 12079795"/>
                  <a:gd name="connsiteY44" fmla="*/ 12920412 h 13444287"/>
                  <a:gd name="connsiteX45" fmla="*/ 3627834 w 12079795"/>
                  <a:gd name="connsiteY45" fmla="*/ 13144500 h 13444287"/>
                  <a:gd name="connsiteX46" fmla="*/ 3913584 w 12079795"/>
                  <a:gd name="connsiteY46" fmla="*/ 13373100 h 13444287"/>
                  <a:gd name="connsiteX47" fmla="*/ 4505325 w 12079795"/>
                  <a:gd name="connsiteY47" fmla="*/ 13444287 h 13444287"/>
                  <a:gd name="connsiteX48" fmla="*/ 4541043 w 12079795"/>
                  <a:gd name="connsiteY48" fmla="*/ 13375230 h 13444287"/>
                  <a:gd name="connsiteX49" fmla="*/ 4199334 w 12079795"/>
                  <a:gd name="connsiteY49" fmla="*/ 13087350 h 13444287"/>
                  <a:gd name="connsiteX50" fmla="*/ 4626769 w 12079795"/>
                  <a:gd name="connsiteY50" fmla="*/ 13201400 h 13444287"/>
                  <a:gd name="connsiteX51" fmla="*/ 4942284 w 12079795"/>
                  <a:gd name="connsiteY51" fmla="*/ 13201650 h 13444287"/>
                  <a:gd name="connsiteX52" fmla="*/ 5043487 w 12079795"/>
                  <a:gd name="connsiteY52" fmla="*/ 12991850 h 13444287"/>
                  <a:gd name="connsiteX53" fmla="*/ 5003006 w 12079795"/>
                  <a:gd name="connsiteY53" fmla="*/ 12918031 h 13444287"/>
                  <a:gd name="connsiteX54" fmla="*/ 4999434 w 12079795"/>
                  <a:gd name="connsiteY54" fmla="*/ 12611100 h 13444287"/>
                  <a:gd name="connsiteX55" fmla="*/ 5075634 w 12079795"/>
                  <a:gd name="connsiteY55" fmla="*/ 12496800 h 13444287"/>
                  <a:gd name="connsiteX56" fmla="*/ 5037534 w 12079795"/>
                  <a:gd name="connsiteY56" fmla="*/ 12158663 h 13444287"/>
                  <a:gd name="connsiteX57" fmla="*/ 5366147 w 12079795"/>
                  <a:gd name="connsiteY57" fmla="*/ 12030075 h 13444287"/>
                  <a:gd name="connsiteX58" fmla="*/ 5647134 w 12079795"/>
                  <a:gd name="connsiteY58" fmla="*/ 12113420 h 13444287"/>
                  <a:gd name="connsiteX59" fmla="*/ 5532834 w 12079795"/>
                  <a:gd name="connsiteY59" fmla="*/ 11182350 h 13444287"/>
                  <a:gd name="connsiteX60" fmla="*/ 5593557 w 12079795"/>
                  <a:gd name="connsiteY60" fmla="*/ 10655843 h 13444287"/>
                  <a:gd name="connsiteX61" fmla="*/ 5476874 w 12079795"/>
                  <a:gd name="connsiteY61" fmla="*/ 10596312 h 13444287"/>
                  <a:gd name="connsiteX62" fmla="*/ 5593556 w 12079795"/>
                  <a:gd name="connsiteY62" fmla="*/ 10634413 h 13444287"/>
                  <a:gd name="connsiteX63" fmla="*/ 5619750 w 12079795"/>
                  <a:gd name="connsiteY63" fmla="*/ 10093868 h 13444287"/>
                  <a:gd name="connsiteX64" fmla="*/ 5706665 w 12079795"/>
                  <a:gd name="connsiteY64" fmla="*/ 9708356 h 13444287"/>
                  <a:gd name="connsiteX65" fmla="*/ 5838825 w 12079795"/>
                  <a:gd name="connsiteY65" fmla="*/ 9341393 h 13444287"/>
                  <a:gd name="connsiteX66" fmla="*/ 5929312 w 12079795"/>
                  <a:gd name="connsiteY66" fmla="*/ 9129462 h 13444287"/>
                  <a:gd name="connsiteX67" fmla="*/ 5767387 w 12079795"/>
                  <a:gd name="connsiteY67" fmla="*/ 9262812 h 13444287"/>
                  <a:gd name="connsiteX68" fmla="*/ 5931694 w 12079795"/>
                  <a:gd name="connsiteY68" fmla="*/ 9069931 h 13444287"/>
                  <a:gd name="connsiteX69" fmla="*/ 5963841 w 12079795"/>
                  <a:gd name="connsiteY69" fmla="*/ 8889207 h 13444287"/>
                  <a:gd name="connsiteX70" fmla="*/ 5967412 w 12079795"/>
                  <a:gd name="connsiteY70" fmla="*/ 9019924 h 13444287"/>
                  <a:gd name="connsiteX71" fmla="*/ 6449614 w 12079795"/>
                  <a:gd name="connsiteY71" fmla="*/ 8134350 h 13444287"/>
                  <a:gd name="connsiteX72" fmla="*/ 6212681 w 12079795"/>
                  <a:gd name="connsiteY72" fmla="*/ 8034088 h 13444287"/>
                  <a:gd name="connsiteX73" fmla="*/ 6434137 w 12079795"/>
                  <a:gd name="connsiteY73" fmla="*/ 8043612 h 13444287"/>
                  <a:gd name="connsiteX74" fmla="*/ 6704410 w 12079795"/>
                  <a:gd name="connsiteY74" fmla="*/ 8007893 h 13444287"/>
                  <a:gd name="connsiteX75" fmla="*/ 6863954 w 12079795"/>
                  <a:gd name="connsiteY75" fmla="*/ 7965031 h 13444287"/>
                  <a:gd name="connsiteX76" fmla="*/ 6793706 w 12079795"/>
                  <a:gd name="connsiteY76" fmla="*/ 7905500 h 13444287"/>
                  <a:gd name="connsiteX77" fmla="*/ 6885386 w 12079795"/>
                  <a:gd name="connsiteY77" fmla="*/ 7779544 h 13444287"/>
                  <a:gd name="connsiteX78" fmla="*/ 6988968 w 12079795"/>
                  <a:gd name="connsiteY78" fmla="*/ 7800725 h 13444287"/>
                  <a:gd name="connsiteX79" fmla="*/ 7025879 w 12079795"/>
                  <a:gd name="connsiteY79" fmla="*/ 7726908 h 13444287"/>
                  <a:gd name="connsiteX80" fmla="*/ 6952060 w 12079795"/>
                  <a:gd name="connsiteY80" fmla="*/ 7626893 h 13444287"/>
                  <a:gd name="connsiteX81" fmla="*/ 6918723 w 12079795"/>
                  <a:gd name="connsiteY81" fmla="*/ 7529262 h 13444287"/>
                  <a:gd name="connsiteX82" fmla="*/ 6828234 w 12079795"/>
                  <a:gd name="connsiteY82" fmla="*/ 7524750 h 13444287"/>
                  <a:gd name="connsiteX83" fmla="*/ 6754416 w 12079795"/>
                  <a:gd name="connsiteY83" fmla="*/ 7607843 h 13444287"/>
                  <a:gd name="connsiteX84" fmla="*/ 6618684 w 12079795"/>
                  <a:gd name="connsiteY84" fmla="*/ 7620000 h 13444287"/>
                  <a:gd name="connsiteX85" fmla="*/ 6678216 w 12079795"/>
                  <a:gd name="connsiteY85" fmla="*/ 7550693 h 13444287"/>
                  <a:gd name="connsiteX86" fmla="*/ 6690123 w 12079795"/>
                  <a:gd name="connsiteY86" fmla="*/ 7462587 h 13444287"/>
                  <a:gd name="connsiteX87" fmla="*/ 6711553 w 12079795"/>
                  <a:gd name="connsiteY87" fmla="*/ 7400674 h 13444287"/>
                  <a:gd name="connsiteX88" fmla="*/ 6675834 w 12079795"/>
                  <a:gd name="connsiteY88" fmla="*/ 7334250 h 13444287"/>
                  <a:gd name="connsiteX89" fmla="*/ 6611541 w 12079795"/>
                  <a:gd name="connsiteY89" fmla="*/ 7364956 h 13444287"/>
                  <a:gd name="connsiteX90" fmla="*/ 6609159 w 12079795"/>
                  <a:gd name="connsiteY90" fmla="*/ 7284244 h 13444287"/>
                  <a:gd name="connsiteX91" fmla="*/ 6828235 w 12079795"/>
                  <a:gd name="connsiteY91" fmla="*/ 7176837 h 13444287"/>
                  <a:gd name="connsiteX92" fmla="*/ 6792516 w 12079795"/>
                  <a:gd name="connsiteY92" fmla="*/ 7022056 h 13444287"/>
                  <a:gd name="connsiteX93" fmla="*/ 6868716 w 12079795"/>
                  <a:gd name="connsiteY93" fmla="*/ 7005387 h 13444287"/>
                  <a:gd name="connsiteX94" fmla="*/ 6847284 w 12079795"/>
                  <a:gd name="connsiteY94" fmla="*/ 6915150 h 13444287"/>
                  <a:gd name="connsiteX95" fmla="*/ 6952060 w 12079795"/>
                  <a:gd name="connsiteY95" fmla="*/ 6917281 h 13444287"/>
                  <a:gd name="connsiteX96" fmla="*/ 6994923 w 12079795"/>
                  <a:gd name="connsiteY96" fmla="*/ 6836318 h 13444287"/>
                  <a:gd name="connsiteX97" fmla="*/ 7097316 w 12079795"/>
                  <a:gd name="connsiteY97" fmla="*/ 6869656 h 13444287"/>
                  <a:gd name="connsiteX98" fmla="*/ 7171135 w 12079795"/>
                  <a:gd name="connsiteY98" fmla="*/ 6972050 h 13444287"/>
                  <a:gd name="connsiteX99" fmla="*/ 7237810 w 12079795"/>
                  <a:gd name="connsiteY99" fmla="*/ 6912518 h 13444287"/>
                  <a:gd name="connsiteX100" fmla="*/ 7178279 w 12079795"/>
                  <a:gd name="connsiteY100" fmla="*/ 6776787 h 13444287"/>
                  <a:gd name="connsiteX101" fmla="*/ 7235428 w 12079795"/>
                  <a:gd name="connsiteY101" fmla="*/ 6829424 h 13444287"/>
                  <a:gd name="connsiteX102" fmla="*/ 7352110 w 12079795"/>
                  <a:gd name="connsiteY102" fmla="*/ 6867275 h 13444287"/>
                  <a:gd name="connsiteX103" fmla="*/ 7425929 w 12079795"/>
                  <a:gd name="connsiteY103" fmla="*/ 6938964 h 13444287"/>
                  <a:gd name="connsiteX104" fmla="*/ 7394973 w 12079795"/>
                  <a:gd name="connsiteY104" fmla="*/ 7077076 h 13444287"/>
                  <a:gd name="connsiteX105" fmla="*/ 7466410 w 12079795"/>
                  <a:gd name="connsiteY105" fmla="*/ 7041357 h 13444287"/>
                  <a:gd name="connsiteX106" fmla="*/ 7456884 w 12079795"/>
                  <a:gd name="connsiteY106" fmla="*/ 7010400 h 13444287"/>
                  <a:gd name="connsiteX107" fmla="*/ 7533085 w 12079795"/>
                  <a:gd name="connsiteY107" fmla="*/ 7096126 h 13444287"/>
                  <a:gd name="connsiteX108" fmla="*/ 7468791 w 12079795"/>
                  <a:gd name="connsiteY108" fmla="*/ 7177089 h 13444287"/>
                  <a:gd name="connsiteX109" fmla="*/ 7533084 w 12079795"/>
                  <a:gd name="connsiteY109" fmla="*/ 7258050 h 13444287"/>
                  <a:gd name="connsiteX110" fmla="*/ 7459266 w 12079795"/>
                  <a:gd name="connsiteY110" fmla="*/ 7277101 h 13444287"/>
                  <a:gd name="connsiteX111" fmla="*/ 7366398 w 12079795"/>
                  <a:gd name="connsiteY111" fmla="*/ 7229476 h 13444287"/>
                  <a:gd name="connsiteX112" fmla="*/ 7318773 w 12079795"/>
                  <a:gd name="connsiteY112" fmla="*/ 7339014 h 13444287"/>
                  <a:gd name="connsiteX113" fmla="*/ 7394973 w 12079795"/>
                  <a:gd name="connsiteY113" fmla="*/ 7358064 h 13444287"/>
                  <a:gd name="connsiteX114" fmla="*/ 7449741 w 12079795"/>
                  <a:gd name="connsiteY114" fmla="*/ 7417595 h 13444287"/>
                  <a:gd name="connsiteX115" fmla="*/ 7475935 w 12079795"/>
                  <a:gd name="connsiteY115" fmla="*/ 7448300 h 13444287"/>
                  <a:gd name="connsiteX116" fmla="*/ 7496175 w 12079795"/>
                  <a:gd name="connsiteY116" fmla="*/ 7400673 h 13444287"/>
                  <a:gd name="connsiteX117" fmla="*/ 7554516 w 12079795"/>
                  <a:gd name="connsiteY117" fmla="*/ 7462839 h 13444287"/>
                  <a:gd name="connsiteX118" fmla="*/ 7647385 w 12079795"/>
                  <a:gd name="connsiteY118" fmla="*/ 7548564 h 13444287"/>
                  <a:gd name="connsiteX119" fmla="*/ 7647385 w 12079795"/>
                  <a:gd name="connsiteY119" fmla="*/ 7443789 h 13444287"/>
                  <a:gd name="connsiteX120" fmla="*/ 7821215 w 12079795"/>
                  <a:gd name="connsiteY120" fmla="*/ 7539038 h 13444287"/>
                  <a:gd name="connsiteX121" fmla="*/ 7714060 w 12079795"/>
                  <a:gd name="connsiteY121" fmla="*/ 7303295 h 13444287"/>
                  <a:gd name="connsiteX122" fmla="*/ 7716441 w 12079795"/>
                  <a:gd name="connsiteY122" fmla="*/ 7167564 h 13444287"/>
                  <a:gd name="connsiteX123" fmla="*/ 7621191 w 12079795"/>
                  <a:gd name="connsiteY123" fmla="*/ 7138989 h 13444287"/>
                  <a:gd name="connsiteX124" fmla="*/ 7685484 w 12079795"/>
                  <a:gd name="connsiteY124" fmla="*/ 6972300 h 13444287"/>
                  <a:gd name="connsiteX125" fmla="*/ 8383191 w 12079795"/>
                  <a:gd name="connsiteY125" fmla="*/ 6586539 h 13444287"/>
                  <a:gd name="connsiteX126" fmla="*/ 8711804 w 12079795"/>
                  <a:gd name="connsiteY126" fmla="*/ 6524626 h 13444287"/>
                  <a:gd name="connsiteX127" fmla="*/ 8730854 w 12079795"/>
                  <a:gd name="connsiteY127" fmla="*/ 6629401 h 13444287"/>
                  <a:gd name="connsiteX128" fmla="*/ 8804673 w 12079795"/>
                  <a:gd name="connsiteY128" fmla="*/ 6634164 h 13444287"/>
                  <a:gd name="connsiteX129" fmla="*/ 8780859 w 12079795"/>
                  <a:gd name="connsiteY129" fmla="*/ 6481762 h 13444287"/>
                  <a:gd name="connsiteX130" fmla="*/ 9323784 w 12079795"/>
                  <a:gd name="connsiteY130" fmla="*/ 6477000 h 13444287"/>
                  <a:gd name="connsiteX131" fmla="*/ 9511903 w 12079795"/>
                  <a:gd name="connsiteY131" fmla="*/ 6426993 h 13444287"/>
                  <a:gd name="connsiteX132" fmla="*/ 9638109 w 12079795"/>
                  <a:gd name="connsiteY132" fmla="*/ 6231731 h 13444287"/>
                  <a:gd name="connsiteX133" fmla="*/ 9914334 w 12079795"/>
                  <a:gd name="connsiteY133" fmla="*/ 6267450 h 13444287"/>
                  <a:gd name="connsiteX134" fmla="*/ 9878616 w 12079795"/>
                  <a:gd name="connsiteY134" fmla="*/ 6353176 h 13444287"/>
                  <a:gd name="connsiteX135" fmla="*/ 9735741 w 12079795"/>
                  <a:gd name="connsiteY135" fmla="*/ 6367464 h 13444287"/>
                  <a:gd name="connsiteX136" fmla="*/ 9804796 w 12079795"/>
                  <a:gd name="connsiteY136" fmla="*/ 6422231 h 13444287"/>
                  <a:gd name="connsiteX137" fmla="*/ 9673829 w 12079795"/>
                  <a:gd name="connsiteY137" fmla="*/ 6450807 h 13444287"/>
                  <a:gd name="connsiteX138" fmla="*/ 9547623 w 12079795"/>
                  <a:gd name="connsiteY138" fmla="*/ 6441282 h 13444287"/>
                  <a:gd name="connsiteX139" fmla="*/ 9461897 w 12079795"/>
                  <a:gd name="connsiteY139" fmla="*/ 6477000 h 13444287"/>
                  <a:gd name="connsiteX140" fmla="*/ 9430941 w 12079795"/>
                  <a:gd name="connsiteY140" fmla="*/ 6781801 h 13444287"/>
                  <a:gd name="connsiteX141" fmla="*/ 9592866 w 12079795"/>
                  <a:gd name="connsiteY141" fmla="*/ 6815138 h 13444287"/>
                  <a:gd name="connsiteX142" fmla="*/ 9800034 w 12079795"/>
                  <a:gd name="connsiteY142" fmla="*/ 6629400 h 13444287"/>
                  <a:gd name="connsiteX143" fmla="*/ 9838135 w 12079795"/>
                  <a:gd name="connsiteY143" fmla="*/ 6727032 h 13444287"/>
                  <a:gd name="connsiteX144" fmla="*/ 9985773 w 12079795"/>
                  <a:gd name="connsiteY144" fmla="*/ 6650832 h 13444287"/>
                  <a:gd name="connsiteX145" fmla="*/ 9885760 w 12079795"/>
                  <a:gd name="connsiteY145" fmla="*/ 6888958 h 13444287"/>
                  <a:gd name="connsiteX146" fmla="*/ 10028635 w 12079795"/>
                  <a:gd name="connsiteY146" fmla="*/ 6831807 h 13444287"/>
                  <a:gd name="connsiteX147" fmla="*/ 9995298 w 12079795"/>
                  <a:gd name="connsiteY147" fmla="*/ 6919914 h 13444287"/>
                  <a:gd name="connsiteX148" fmla="*/ 10226279 w 12079795"/>
                  <a:gd name="connsiteY148" fmla="*/ 6917532 h 13444287"/>
                  <a:gd name="connsiteX149" fmla="*/ 10066734 w 12079795"/>
                  <a:gd name="connsiteY149" fmla="*/ 6972300 h 13444287"/>
                  <a:gd name="connsiteX150" fmla="*/ 9957198 w 12079795"/>
                  <a:gd name="connsiteY150" fmla="*/ 7029451 h 13444287"/>
                  <a:gd name="connsiteX151" fmla="*/ 9838135 w 12079795"/>
                  <a:gd name="connsiteY151" fmla="*/ 7143751 h 13444287"/>
                  <a:gd name="connsiteX152" fmla="*/ 9873853 w 12079795"/>
                  <a:gd name="connsiteY152" fmla="*/ 7203281 h 13444287"/>
                  <a:gd name="connsiteX153" fmla="*/ 9916716 w 12079795"/>
                  <a:gd name="connsiteY153" fmla="*/ 7253289 h 13444287"/>
                  <a:gd name="connsiteX154" fmla="*/ 9995298 w 12079795"/>
                  <a:gd name="connsiteY154" fmla="*/ 7219951 h 13444287"/>
                  <a:gd name="connsiteX155" fmla="*/ 10007203 w 12079795"/>
                  <a:gd name="connsiteY155" fmla="*/ 7281862 h 13444287"/>
                  <a:gd name="connsiteX156" fmla="*/ 10121504 w 12079795"/>
                  <a:gd name="connsiteY156" fmla="*/ 7143751 h 13444287"/>
                  <a:gd name="connsiteX157" fmla="*/ 10157223 w 12079795"/>
                  <a:gd name="connsiteY157" fmla="*/ 7289007 h 13444287"/>
                  <a:gd name="connsiteX158" fmla="*/ 10252473 w 12079795"/>
                  <a:gd name="connsiteY158" fmla="*/ 7172326 h 13444287"/>
                  <a:gd name="connsiteX159" fmla="*/ 10278666 w 12079795"/>
                  <a:gd name="connsiteY159" fmla="*/ 7334250 h 13444287"/>
                  <a:gd name="connsiteX160" fmla="*/ 10352484 w 12079795"/>
                  <a:gd name="connsiteY160" fmla="*/ 7410450 h 13444287"/>
                  <a:gd name="connsiteX161" fmla="*/ 10142934 w 12079795"/>
                  <a:gd name="connsiteY161" fmla="*/ 7524750 h 13444287"/>
                  <a:gd name="connsiteX162" fmla="*/ 10295335 w 12079795"/>
                  <a:gd name="connsiteY162" fmla="*/ 7674770 h 13444287"/>
                  <a:gd name="connsiteX163" fmla="*/ 10326291 w 12079795"/>
                  <a:gd name="connsiteY163" fmla="*/ 7577139 h 13444287"/>
                  <a:gd name="connsiteX164" fmla="*/ 10397727 w 12079795"/>
                  <a:gd name="connsiteY164" fmla="*/ 7665244 h 13444287"/>
                  <a:gd name="connsiteX165" fmla="*/ 10519173 w 12079795"/>
                  <a:gd name="connsiteY165" fmla="*/ 7624764 h 13444287"/>
                  <a:gd name="connsiteX166" fmla="*/ 10523934 w 12079795"/>
                  <a:gd name="connsiteY166" fmla="*/ 7710488 h 13444287"/>
                  <a:gd name="connsiteX167" fmla="*/ 10521553 w 12079795"/>
                  <a:gd name="connsiteY167" fmla="*/ 7808118 h 13444287"/>
                  <a:gd name="connsiteX168" fmla="*/ 10631090 w 12079795"/>
                  <a:gd name="connsiteY168" fmla="*/ 7770019 h 13444287"/>
                  <a:gd name="connsiteX169" fmla="*/ 10671573 w 12079795"/>
                  <a:gd name="connsiteY169" fmla="*/ 8008145 h 13444287"/>
                  <a:gd name="connsiteX170" fmla="*/ 10809684 w 12079795"/>
                  <a:gd name="connsiteY170" fmla="*/ 8039100 h 13444287"/>
                  <a:gd name="connsiteX171" fmla="*/ 10823972 w 12079795"/>
                  <a:gd name="connsiteY171" fmla="*/ 7748588 h 13444287"/>
                  <a:gd name="connsiteX172" fmla="*/ 10914460 w 12079795"/>
                  <a:gd name="connsiteY172" fmla="*/ 7724776 h 13444287"/>
                  <a:gd name="connsiteX173" fmla="*/ 10983516 w 12079795"/>
                  <a:gd name="connsiteY173" fmla="*/ 7553325 h 13444287"/>
                  <a:gd name="connsiteX174" fmla="*/ 10945416 w 12079795"/>
                  <a:gd name="connsiteY174" fmla="*/ 7424739 h 13444287"/>
                  <a:gd name="connsiteX175" fmla="*/ 10850166 w 12079795"/>
                  <a:gd name="connsiteY175" fmla="*/ 7412831 h 13444287"/>
                  <a:gd name="connsiteX176" fmla="*/ 10897790 w 12079795"/>
                  <a:gd name="connsiteY176" fmla="*/ 7293769 h 13444287"/>
                  <a:gd name="connsiteX177" fmla="*/ 10793016 w 12079795"/>
                  <a:gd name="connsiteY177" fmla="*/ 7222332 h 13444287"/>
                  <a:gd name="connsiteX178" fmla="*/ 10752534 w 12079795"/>
                  <a:gd name="connsiteY178" fmla="*/ 6991350 h 13444287"/>
                  <a:gd name="connsiteX179" fmla="*/ 10435034 w 12079795"/>
                  <a:gd name="connsiteY179" fmla="*/ 6953250 h 13444287"/>
                  <a:gd name="connsiteX180" fmla="*/ 10504885 w 12079795"/>
                  <a:gd name="connsiteY180" fmla="*/ 6848476 h 13444287"/>
                  <a:gd name="connsiteX181" fmla="*/ 10628710 w 12079795"/>
                  <a:gd name="connsiteY181" fmla="*/ 6829426 h 13444287"/>
                  <a:gd name="connsiteX182" fmla="*/ 10638234 w 12079795"/>
                  <a:gd name="connsiteY182" fmla="*/ 6743700 h 13444287"/>
                  <a:gd name="connsiteX183" fmla="*/ 10850959 w 12079795"/>
                  <a:gd name="connsiteY183" fmla="*/ 6832600 h 13444287"/>
                  <a:gd name="connsiteX184" fmla="*/ 10866834 w 12079795"/>
                  <a:gd name="connsiteY184" fmla="*/ 6610350 h 13444287"/>
                  <a:gd name="connsiteX185" fmla="*/ 10657284 w 12079795"/>
                  <a:gd name="connsiteY185" fmla="*/ 6705600 h 13444287"/>
                  <a:gd name="connsiteX186" fmla="*/ 10581084 w 12079795"/>
                  <a:gd name="connsiteY186" fmla="*/ 6477000 h 13444287"/>
                  <a:gd name="connsiteX187" fmla="*/ 10352484 w 12079795"/>
                  <a:gd name="connsiteY187" fmla="*/ 6686550 h 13444287"/>
                  <a:gd name="connsiteX188" fmla="*/ 10365185 w 12079795"/>
                  <a:gd name="connsiteY188" fmla="*/ 6521451 h 13444287"/>
                  <a:gd name="connsiteX189" fmla="*/ 10377884 w 12079795"/>
                  <a:gd name="connsiteY189" fmla="*/ 6397625 h 13444287"/>
                  <a:gd name="connsiteX190" fmla="*/ 10322719 w 12079795"/>
                  <a:gd name="connsiteY190" fmla="*/ 6369593 h 13444287"/>
                  <a:gd name="connsiteX191" fmla="*/ 10269935 w 12079795"/>
                  <a:gd name="connsiteY191" fmla="*/ 6384926 h 13444287"/>
                  <a:gd name="connsiteX192" fmla="*/ 10149284 w 12079795"/>
                  <a:gd name="connsiteY192" fmla="*/ 6169025 h 13444287"/>
                  <a:gd name="connsiteX193" fmla="*/ 10314385 w 12079795"/>
                  <a:gd name="connsiteY193" fmla="*/ 6207126 h 13444287"/>
                  <a:gd name="connsiteX194" fmla="*/ 10555685 w 12079795"/>
                  <a:gd name="connsiteY194" fmla="*/ 6207126 h 13444287"/>
                  <a:gd name="connsiteX195" fmla="*/ 10685859 w 12079795"/>
                  <a:gd name="connsiteY195" fmla="*/ 6067425 h 13444287"/>
                  <a:gd name="connsiteX196" fmla="*/ 10584260 w 12079795"/>
                  <a:gd name="connsiteY196" fmla="*/ 5956301 h 13444287"/>
                  <a:gd name="connsiteX197" fmla="*/ 10371534 w 12079795"/>
                  <a:gd name="connsiteY197" fmla="*/ 5908675 h 13444287"/>
                  <a:gd name="connsiteX198" fmla="*/ 10552509 w 12079795"/>
                  <a:gd name="connsiteY198" fmla="*/ 5778500 h 13444287"/>
                  <a:gd name="connsiteX199" fmla="*/ 10498535 w 12079795"/>
                  <a:gd name="connsiteY199" fmla="*/ 5661026 h 13444287"/>
                  <a:gd name="connsiteX200" fmla="*/ 10552510 w 12079795"/>
                  <a:gd name="connsiteY200" fmla="*/ 5540376 h 13444287"/>
                  <a:gd name="connsiteX201" fmla="*/ 10514409 w 12079795"/>
                  <a:gd name="connsiteY201" fmla="*/ 5537200 h 13444287"/>
                  <a:gd name="connsiteX202" fmla="*/ 10479485 w 12079795"/>
                  <a:gd name="connsiteY202" fmla="*/ 5461001 h 13444287"/>
                  <a:gd name="connsiteX203" fmla="*/ 10320734 w 12079795"/>
                  <a:gd name="connsiteY203" fmla="*/ 5308600 h 13444287"/>
                  <a:gd name="connsiteX204" fmla="*/ 10590610 w 12079795"/>
                  <a:gd name="connsiteY204" fmla="*/ 5413376 h 13444287"/>
                  <a:gd name="connsiteX205" fmla="*/ 10733484 w 12079795"/>
                  <a:gd name="connsiteY205" fmla="*/ 5372100 h 13444287"/>
                  <a:gd name="connsiteX206" fmla="*/ 10708085 w 12079795"/>
                  <a:gd name="connsiteY206" fmla="*/ 5619751 h 13444287"/>
                  <a:gd name="connsiteX207" fmla="*/ 10885884 w 12079795"/>
                  <a:gd name="connsiteY207" fmla="*/ 5657850 h 13444287"/>
                  <a:gd name="connsiteX208" fmla="*/ 10943035 w 12079795"/>
                  <a:gd name="connsiteY208" fmla="*/ 5483226 h 13444287"/>
                  <a:gd name="connsiteX209" fmla="*/ 10984309 w 12079795"/>
                  <a:gd name="connsiteY209" fmla="*/ 5254625 h 13444287"/>
                  <a:gd name="connsiteX210" fmla="*/ 10904935 w 12079795"/>
                  <a:gd name="connsiteY210" fmla="*/ 5051426 h 13444287"/>
                  <a:gd name="connsiteX211" fmla="*/ 10847784 w 12079795"/>
                  <a:gd name="connsiteY211" fmla="*/ 4953000 h 13444287"/>
                  <a:gd name="connsiteX212" fmla="*/ 10768410 w 12079795"/>
                  <a:gd name="connsiteY212" fmla="*/ 5070476 h 13444287"/>
                  <a:gd name="connsiteX213" fmla="*/ 10698560 w 12079795"/>
                  <a:gd name="connsiteY213" fmla="*/ 5029201 h 13444287"/>
                  <a:gd name="connsiteX214" fmla="*/ 10666810 w 12079795"/>
                  <a:gd name="connsiteY214" fmla="*/ 5149851 h 13444287"/>
                  <a:gd name="connsiteX215" fmla="*/ 10565209 w 12079795"/>
                  <a:gd name="connsiteY215" fmla="*/ 5153025 h 13444287"/>
                  <a:gd name="connsiteX216" fmla="*/ 10485834 w 12079795"/>
                  <a:gd name="connsiteY216" fmla="*/ 5010150 h 13444287"/>
                  <a:gd name="connsiteX217" fmla="*/ 10447734 w 12079795"/>
                  <a:gd name="connsiteY217" fmla="*/ 4857750 h 13444287"/>
                  <a:gd name="connsiteX218" fmla="*/ 10231834 w 12079795"/>
                  <a:gd name="connsiteY218" fmla="*/ 4860925 h 13444287"/>
                  <a:gd name="connsiteX219" fmla="*/ 10257234 w 12079795"/>
                  <a:gd name="connsiteY219" fmla="*/ 5086350 h 13444287"/>
                  <a:gd name="connsiteX220" fmla="*/ 10219135 w 12079795"/>
                  <a:gd name="connsiteY220" fmla="*/ 4892676 h 13444287"/>
                  <a:gd name="connsiteX221" fmla="*/ 10174684 w 12079795"/>
                  <a:gd name="connsiteY221" fmla="*/ 4905375 h 13444287"/>
                  <a:gd name="connsiteX222" fmla="*/ 10104834 w 12079795"/>
                  <a:gd name="connsiteY222" fmla="*/ 4794250 h 13444287"/>
                  <a:gd name="connsiteX223" fmla="*/ 10009585 w 12079795"/>
                  <a:gd name="connsiteY223" fmla="*/ 4864101 h 13444287"/>
                  <a:gd name="connsiteX224" fmla="*/ 9854009 w 12079795"/>
                  <a:gd name="connsiteY224" fmla="*/ 4991100 h 13444287"/>
                  <a:gd name="connsiteX225" fmla="*/ 10219134 w 12079795"/>
                  <a:gd name="connsiteY225" fmla="*/ 4657725 h 13444287"/>
                  <a:gd name="connsiteX226" fmla="*/ 10363597 w 12079795"/>
                  <a:gd name="connsiteY226" fmla="*/ 4567239 h 13444287"/>
                  <a:gd name="connsiteX227" fmla="*/ 10581084 w 12079795"/>
                  <a:gd name="connsiteY227" fmla="*/ 4514850 h 13444287"/>
                  <a:gd name="connsiteX228" fmla="*/ 10619185 w 12079795"/>
                  <a:gd name="connsiteY228" fmla="*/ 4394201 h 13444287"/>
                  <a:gd name="connsiteX229" fmla="*/ 10790635 w 12079795"/>
                  <a:gd name="connsiteY229" fmla="*/ 4267201 h 13444287"/>
                  <a:gd name="connsiteX230" fmla="*/ 10822384 w 12079795"/>
                  <a:gd name="connsiteY230" fmla="*/ 4013200 h 13444287"/>
                  <a:gd name="connsiteX231" fmla="*/ 10590609 w 12079795"/>
                  <a:gd name="connsiteY231" fmla="*/ 3930650 h 13444287"/>
                  <a:gd name="connsiteX232" fmla="*/ 10273110 w 12079795"/>
                  <a:gd name="connsiteY232" fmla="*/ 3883026 h 13444287"/>
                  <a:gd name="connsiteX233" fmla="*/ 10142934 w 12079795"/>
                  <a:gd name="connsiteY233" fmla="*/ 3943350 h 13444287"/>
                  <a:gd name="connsiteX234" fmla="*/ 10168335 w 12079795"/>
                  <a:gd name="connsiteY234" fmla="*/ 3778251 h 13444287"/>
                  <a:gd name="connsiteX235" fmla="*/ 10117535 w 12079795"/>
                  <a:gd name="connsiteY235" fmla="*/ 3603626 h 13444287"/>
                  <a:gd name="connsiteX236" fmla="*/ 10231834 w 12079795"/>
                  <a:gd name="connsiteY236" fmla="*/ 3641725 h 13444287"/>
                  <a:gd name="connsiteX237" fmla="*/ 10352485 w 12079795"/>
                  <a:gd name="connsiteY237" fmla="*/ 3533776 h 13444287"/>
                  <a:gd name="connsiteX238" fmla="*/ 10542985 w 12079795"/>
                  <a:gd name="connsiteY238" fmla="*/ 3594101 h 13444287"/>
                  <a:gd name="connsiteX239" fmla="*/ 10555685 w 12079795"/>
                  <a:gd name="connsiteY239" fmla="*/ 3409951 h 13444287"/>
                  <a:gd name="connsiteX240" fmla="*/ 10695384 w 12079795"/>
                  <a:gd name="connsiteY240" fmla="*/ 3448050 h 13444287"/>
                  <a:gd name="connsiteX241" fmla="*/ 10809684 w 12079795"/>
                  <a:gd name="connsiteY241" fmla="*/ 3143250 h 13444287"/>
                  <a:gd name="connsiteX242" fmla="*/ 10911285 w 12079795"/>
                  <a:gd name="connsiteY242" fmla="*/ 3232151 h 13444287"/>
                  <a:gd name="connsiteX243" fmla="*/ 11050984 w 12079795"/>
                  <a:gd name="connsiteY243" fmla="*/ 3216275 h 13444287"/>
                  <a:gd name="connsiteX244" fmla="*/ 11085909 w 12079795"/>
                  <a:gd name="connsiteY244" fmla="*/ 3441700 h 13444287"/>
                  <a:gd name="connsiteX245" fmla="*/ 11162110 w 12079795"/>
                  <a:gd name="connsiteY245" fmla="*/ 3184526 h 13444287"/>
                  <a:gd name="connsiteX246" fmla="*/ 11085910 w 12079795"/>
                  <a:gd name="connsiteY246" fmla="*/ 3098801 h 13444287"/>
                  <a:gd name="connsiteX247" fmla="*/ 11171634 w 12079795"/>
                  <a:gd name="connsiteY247" fmla="*/ 2844800 h 13444287"/>
                  <a:gd name="connsiteX248" fmla="*/ 10990660 w 12079795"/>
                  <a:gd name="connsiteY248" fmla="*/ 2921001 h 13444287"/>
                  <a:gd name="connsiteX249" fmla="*/ 10962084 w 12079795"/>
                  <a:gd name="connsiteY249" fmla="*/ 2851150 h 13444287"/>
                  <a:gd name="connsiteX250" fmla="*/ 10771584 w 12079795"/>
                  <a:gd name="connsiteY250" fmla="*/ 2647950 h 13444287"/>
                  <a:gd name="connsiteX251" fmla="*/ 10739835 w 12079795"/>
                  <a:gd name="connsiteY251" fmla="*/ 2463801 h 13444287"/>
                  <a:gd name="connsiteX252" fmla="*/ 10708085 w 12079795"/>
                  <a:gd name="connsiteY252" fmla="*/ 2368551 h 13444287"/>
                  <a:gd name="connsiteX253" fmla="*/ 10809684 w 12079795"/>
                  <a:gd name="connsiteY253" fmla="*/ 2266950 h 13444287"/>
                  <a:gd name="connsiteX254" fmla="*/ 11070035 w 12079795"/>
                  <a:gd name="connsiteY254" fmla="*/ 2032001 h 13444287"/>
                  <a:gd name="connsiteX255" fmla="*/ 11190684 w 12079795"/>
                  <a:gd name="connsiteY255" fmla="*/ 2051050 h 13444287"/>
                  <a:gd name="connsiteX256" fmla="*/ 11260535 w 12079795"/>
                  <a:gd name="connsiteY256" fmla="*/ 1962151 h 13444287"/>
                  <a:gd name="connsiteX257" fmla="*/ 11495484 w 12079795"/>
                  <a:gd name="connsiteY257" fmla="*/ 1854200 h 13444287"/>
                  <a:gd name="connsiteX258" fmla="*/ 11349435 w 12079795"/>
                  <a:gd name="connsiteY258" fmla="*/ 1784351 h 13444287"/>
                  <a:gd name="connsiteX259" fmla="*/ 11266884 w 12079795"/>
                  <a:gd name="connsiteY259" fmla="*/ 1638300 h 13444287"/>
                  <a:gd name="connsiteX260" fmla="*/ 11368484 w 12079795"/>
                  <a:gd name="connsiteY260" fmla="*/ 1212850 h 13444287"/>
                  <a:gd name="connsiteX261" fmla="*/ 11247834 w 12079795"/>
                  <a:gd name="connsiteY261" fmla="*/ 952500 h 13444287"/>
                  <a:gd name="connsiteX262" fmla="*/ 11469291 w 12079795"/>
                  <a:gd name="connsiteY262" fmla="*/ 1288256 h 13444287"/>
                  <a:gd name="connsiteX263" fmla="*/ 11553825 w 12079795"/>
                  <a:gd name="connsiteY263" fmla="*/ 1202281 h 13444287"/>
                  <a:gd name="connsiteX264" fmla="*/ 11646297 w 12079795"/>
                  <a:gd name="connsiteY264" fmla="*/ 1089025 h 13444287"/>
                  <a:gd name="connsiteX265" fmla="*/ 11882834 w 12079795"/>
                  <a:gd name="connsiteY265" fmla="*/ 1409700 h 13444287"/>
                  <a:gd name="connsiteX266" fmla="*/ 11937206 w 12079795"/>
                  <a:gd name="connsiteY266" fmla="*/ 1492793 h 13444287"/>
                  <a:gd name="connsiteX267" fmla="*/ 12079684 w 12079795"/>
                  <a:gd name="connsiteY267" fmla="*/ 1511301 h 13444287"/>
                  <a:gd name="connsiteX268" fmla="*/ 11914584 w 12079795"/>
                  <a:gd name="connsiteY268" fmla="*/ 1066801 h 13444287"/>
                  <a:gd name="connsiteX269" fmla="*/ 11901884 w 12079795"/>
                  <a:gd name="connsiteY269" fmla="*/ 850900 h 13444287"/>
                  <a:gd name="connsiteX270" fmla="*/ 11768534 w 12079795"/>
                  <a:gd name="connsiteY270" fmla="*/ 654050 h 13444287"/>
                  <a:gd name="connsiteX271" fmla="*/ 11743134 w 12079795"/>
                  <a:gd name="connsiteY271" fmla="*/ 381000 h 13444287"/>
                  <a:gd name="connsiteX272" fmla="*/ 11285934 w 12079795"/>
                  <a:gd name="connsiteY272" fmla="*/ 101601 h 13444287"/>
                  <a:gd name="connsiteX273" fmla="*/ 11171634 w 12079795"/>
                  <a:gd name="connsiteY273" fmla="*/ 0 h 13444287"/>
                  <a:gd name="connsiteX274" fmla="*/ 10425112 w 12079795"/>
                  <a:gd name="connsiteY274"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669131 w 12079795"/>
                  <a:gd name="connsiteY4" fmla="*/ 10412956 h 13444287"/>
                  <a:gd name="connsiteX5" fmla="*/ 576262 w 12079795"/>
                  <a:gd name="connsiteY5" fmla="*/ 10477250 h 13444287"/>
                  <a:gd name="connsiteX6" fmla="*/ 488156 w 12079795"/>
                  <a:gd name="connsiteY6" fmla="*/ 10436768 h 13444287"/>
                  <a:gd name="connsiteX7" fmla="*/ 292894 w 12079795"/>
                  <a:gd name="connsiteY7" fmla="*/ 10415337 h 13444287"/>
                  <a:gd name="connsiteX8" fmla="*/ 69056 w 12079795"/>
                  <a:gd name="connsiteY8" fmla="*/ 10541543 h 13444287"/>
                  <a:gd name="connsiteX9" fmla="*/ 2381 w 12079795"/>
                  <a:gd name="connsiteY9" fmla="*/ 10720137 h 13444287"/>
                  <a:gd name="connsiteX10" fmla="*/ 103584 w 12079795"/>
                  <a:gd name="connsiteY10" fmla="*/ 10989469 h 13444287"/>
                  <a:gd name="connsiteX11" fmla="*/ 0 w 12079795"/>
                  <a:gd name="connsiteY11" fmla="*/ 11167812 h 13444287"/>
                  <a:gd name="connsiteX12" fmla="*/ 8334 w 12079795"/>
                  <a:gd name="connsiteY12" fmla="*/ 11353800 h 13444287"/>
                  <a:gd name="connsiteX13" fmla="*/ 150019 w 12079795"/>
                  <a:gd name="connsiteY13" fmla="*/ 11403556 h 13444287"/>
                  <a:gd name="connsiteX14" fmla="*/ 446484 w 12079795"/>
                  <a:gd name="connsiteY14" fmla="*/ 11430000 h 13444287"/>
                  <a:gd name="connsiteX15" fmla="*/ 614362 w 12079795"/>
                  <a:gd name="connsiteY15" fmla="*/ 11477375 h 13444287"/>
                  <a:gd name="connsiteX16" fmla="*/ 728662 w 12079795"/>
                  <a:gd name="connsiteY16" fmla="*/ 11422606 h 13444287"/>
                  <a:gd name="connsiteX17" fmla="*/ 903684 w 12079795"/>
                  <a:gd name="connsiteY17" fmla="*/ 11468100 h 13444287"/>
                  <a:gd name="connsiteX18" fmla="*/ 1069181 w 12079795"/>
                  <a:gd name="connsiteY18" fmla="*/ 11346406 h 13444287"/>
                  <a:gd name="connsiteX19" fmla="*/ 1146571 w 12079795"/>
                  <a:gd name="connsiteY19" fmla="*/ 11403807 h 13444287"/>
                  <a:gd name="connsiteX20" fmla="*/ 1285875 w 12079795"/>
                  <a:gd name="connsiteY20" fmla="*/ 11429750 h 13444287"/>
                  <a:gd name="connsiteX21" fmla="*/ 1457325 w 12079795"/>
                  <a:gd name="connsiteY21" fmla="*/ 11441656 h 13444287"/>
                  <a:gd name="connsiteX22" fmla="*/ 1543050 w 12079795"/>
                  <a:gd name="connsiteY22" fmla="*/ 11505950 h 13444287"/>
                  <a:gd name="connsiteX23" fmla="*/ 1643062 w 12079795"/>
                  <a:gd name="connsiteY23" fmla="*/ 11513093 h 13444287"/>
                  <a:gd name="connsiteX24" fmla="*/ 1722834 w 12079795"/>
                  <a:gd name="connsiteY24" fmla="*/ 11525250 h 13444287"/>
                  <a:gd name="connsiteX25" fmla="*/ 1650206 w 12079795"/>
                  <a:gd name="connsiteY25" fmla="*/ 11670256 h 13444287"/>
                  <a:gd name="connsiteX26" fmla="*/ 1684734 w 12079795"/>
                  <a:gd name="connsiteY26" fmla="*/ 11925300 h 13444287"/>
                  <a:gd name="connsiteX27" fmla="*/ 1862137 w 12079795"/>
                  <a:gd name="connsiteY27" fmla="*/ 12063162 h 13444287"/>
                  <a:gd name="connsiteX28" fmla="*/ 1984771 w 12079795"/>
                  <a:gd name="connsiteY28" fmla="*/ 11989594 h 13444287"/>
                  <a:gd name="connsiteX29" fmla="*/ 2057400 w 12079795"/>
                  <a:gd name="connsiteY29" fmla="*/ 12036968 h 13444287"/>
                  <a:gd name="connsiteX30" fmla="*/ 2133600 w 12079795"/>
                  <a:gd name="connsiteY30" fmla="*/ 11967912 h 13444287"/>
                  <a:gd name="connsiteX31" fmla="*/ 2233612 w 12079795"/>
                  <a:gd name="connsiteY31" fmla="*/ 11991725 h 13444287"/>
                  <a:gd name="connsiteX32" fmla="*/ 2464594 w 12079795"/>
                  <a:gd name="connsiteY32" fmla="*/ 11941718 h 13444287"/>
                  <a:gd name="connsiteX33" fmla="*/ 2515790 w 12079795"/>
                  <a:gd name="connsiteY33" fmla="*/ 11832431 h 13444287"/>
                  <a:gd name="connsiteX34" fmla="*/ 2884884 w 12079795"/>
                  <a:gd name="connsiteY34" fmla="*/ 11963400 h 13444287"/>
                  <a:gd name="connsiteX35" fmla="*/ 2974181 w 12079795"/>
                  <a:gd name="connsiteY35" fmla="*/ 11951243 h 13444287"/>
                  <a:gd name="connsiteX36" fmla="*/ 3075384 w 12079795"/>
                  <a:gd name="connsiteY36" fmla="*/ 12115800 h 13444287"/>
                  <a:gd name="connsiteX37" fmla="*/ 3314700 w 12079795"/>
                  <a:gd name="connsiteY37" fmla="*/ 12060781 h 13444287"/>
                  <a:gd name="connsiteX38" fmla="*/ 3424237 w 12079795"/>
                  <a:gd name="connsiteY38" fmla="*/ 12129837 h 13444287"/>
                  <a:gd name="connsiteX39" fmla="*/ 3577828 w 12079795"/>
                  <a:gd name="connsiteY39" fmla="*/ 12199144 h 13444287"/>
                  <a:gd name="connsiteX40" fmla="*/ 3513534 w 12079795"/>
                  <a:gd name="connsiteY40" fmla="*/ 12320588 h 13444287"/>
                  <a:gd name="connsiteX41" fmla="*/ 3598069 w 12079795"/>
                  <a:gd name="connsiteY41" fmla="*/ 12525125 h 13444287"/>
                  <a:gd name="connsiteX42" fmla="*/ 3551634 w 12079795"/>
                  <a:gd name="connsiteY42" fmla="*/ 12706350 h 13444287"/>
                  <a:gd name="connsiteX43" fmla="*/ 3536156 w 12079795"/>
                  <a:gd name="connsiteY43" fmla="*/ 12920412 h 13444287"/>
                  <a:gd name="connsiteX44" fmla="*/ 3627834 w 12079795"/>
                  <a:gd name="connsiteY44" fmla="*/ 13144500 h 13444287"/>
                  <a:gd name="connsiteX45" fmla="*/ 3913584 w 12079795"/>
                  <a:gd name="connsiteY45" fmla="*/ 13373100 h 13444287"/>
                  <a:gd name="connsiteX46" fmla="*/ 4505325 w 12079795"/>
                  <a:gd name="connsiteY46" fmla="*/ 13444287 h 13444287"/>
                  <a:gd name="connsiteX47" fmla="*/ 4541043 w 12079795"/>
                  <a:gd name="connsiteY47" fmla="*/ 13375230 h 13444287"/>
                  <a:gd name="connsiteX48" fmla="*/ 4199334 w 12079795"/>
                  <a:gd name="connsiteY48" fmla="*/ 13087350 h 13444287"/>
                  <a:gd name="connsiteX49" fmla="*/ 4626769 w 12079795"/>
                  <a:gd name="connsiteY49" fmla="*/ 13201400 h 13444287"/>
                  <a:gd name="connsiteX50" fmla="*/ 4942284 w 12079795"/>
                  <a:gd name="connsiteY50" fmla="*/ 13201650 h 13444287"/>
                  <a:gd name="connsiteX51" fmla="*/ 5043487 w 12079795"/>
                  <a:gd name="connsiteY51" fmla="*/ 12991850 h 13444287"/>
                  <a:gd name="connsiteX52" fmla="*/ 5003006 w 12079795"/>
                  <a:gd name="connsiteY52" fmla="*/ 12918031 h 13444287"/>
                  <a:gd name="connsiteX53" fmla="*/ 4999434 w 12079795"/>
                  <a:gd name="connsiteY53" fmla="*/ 12611100 h 13444287"/>
                  <a:gd name="connsiteX54" fmla="*/ 5075634 w 12079795"/>
                  <a:gd name="connsiteY54" fmla="*/ 12496800 h 13444287"/>
                  <a:gd name="connsiteX55" fmla="*/ 5037534 w 12079795"/>
                  <a:gd name="connsiteY55" fmla="*/ 12158663 h 13444287"/>
                  <a:gd name="connsiteX56" fmla="*/ 5366147 w 12079795"/>
                  <a:gd name="connsiteY56" fmla="*/ 12030075 h 13444287"/>
                  <a:gd name="connsiteX57" fmla="*/ 5647134 w 12079795"/>
                  <a:gd name="connsiteY57" fmla="*/ 12113420 h 13444287"/>
                  <a:gd name="connsiteX58" fmla="*/ 5532834 w 12079795"/>
                  <a:gd name="connsiteY58" fmla="*/ 11182350 h 13444287"/>
                  <a:gd name="connsiteX59" fmla="*/ 5593557 w 12079795"/>
                  <a:gd name="connsiteY59" fmla="*/ 10655843 h 13444287"/>
                  <a:gd name="connsiteX60" fmla="*/ 5476874 w 12079795"/>
                  <a:gd name="connsiteY60" fmla="*/ 10596312 h 13444287"/>
                  <a:gd name="connsiteX61" fmla="*/ 5593556 w 12079795"/>
                  <a:gd name="connsiteY61" fmla="*/ 10634413 h 13444287"/>
                  <a:gd name="connsiteX62" fmla="*/ 5619750 w 12079795"/>
                  <a:gd name="connsiteY62" fmla="*/ 10093868 h 13444287"/>
                  <a:gd name="connsiteX63" fmla="*/ 5706665 w 12079795"/>
                  <a:gd name="connsiteY63" fmla="*/ 9708356 h 13444287"/>
                  <a:gd name="connsiteX64" fmla="*/ 5838825 w 12079795"/>
                  <a:gd name="connsiteY64" fmla="*/ 9341393 h 13444287"/>
                  <a:gd name="connsiteX65" fmla="*/ 5929312 w 12079795"/>
                  <a:gd name="connsiteY65" fmla="*/ 9129462 h 13444287"/>
                  <a:gd name="connsiteX66" fmla="*/ 5767387 w 12079795"/>
                  <a:gd name="connsiteY66" fmla="*/ 9262812 h 13444287"/>
                  <a:gd name="connsiteX67" fmla="*/ 5931694 w 12079795"/>
                  <a:gd name="connsiteY67" fmla="*/ 9069931 h 13444287"/>
                  <a:gd name="connsiteX68" fmla="*/ 5963841 w 12079795"/>
                  <a:gd name="connsiteY68" fmla="*/ 8889207 h 13444287"/>
                  <a:gd name="connsiteX69" fmla="*/ 5967412 w 12079795"/>
                  <a:gd name="connsiteY69" fmla="*/ 9019924 h 13444287"/>
                  <a:gd name="connsiteX70" fmla="*/ 6449614 w 12079795"/>
                  <a:gd name="connsiteY70" fmla="*/ 8134350 h 13444287"/>
                  <a:gd name="connsiteX71" fmla="*/ 6212681 w 12079795"/>
                  <a:gd name="connsiteY71" fmla="*/ 8034088 h 13444287"/>
                  <a:gd name="connsiteX72" fmla="*/ 6434137 w 12079795"/>
                  <a:gd name="connsiteY72" fmla="*/ 8043612 h 13444287"/>
                  <a:gd name="connsiteX73" fmla="*/ 6704410 w 12079795"/>
                  <a:gd name="connsiteY73" fmla="*/ 8007893 h 13444287"/>
                  <a:gd name="connsiteX74" fmla="*/ 6863954 w 12079795"/>
                  <a:gd name="connsiteY74" fmla="*/ 7965031 h 13444287"/>
                  <a:gd name="connsiteX75" fmla="*/ 6793706 w 12079795"/>
                  <a:gd name="connsiteY75" fmla="*/ 7905500 h 13444287"/>
                  <a:gd name="connsiteX76" fmla="*/ 6885386 w 12079795"/>
                  <a:gd name="connsiteY76" fmla="*/ 7779544 h 13444287"/>
                  <a:gd name="connsiteX77" fmla="*/ 6988968 w 12079795"/>
                  <a:gd name="connsiteY77" fmla="*/ 7800725 h 13444287"/>
                  <a:gd name="connsiteX78" fmla="*/ 7025879 w 12079795"/>
                  <a:gd name="connsiteY78" fmla="*/ 7726908 h 13444287"/>
                  <a:gd name="connsiteX79" fmla="*/ 6952060 w 12079795"/>
                  <a:gd name="connsiteY79" fmla="*/ 7626893 h 13444287"/>
                  <a:gd name="connsiteX80" fmla="*/ 6918723 w 12079795"/>
                  <a:gd name="connsiteY80" fmla="*/ 7529262 h 13444287"/>
                  <a:gd name="connsiteX81" fmla="*/ 6828234 w 12079795"/>
                  <a:gd name="connsiteY81" fmla="*/ 7524750 h 13444287"/>
                  <a:gd name="connsiteX82" fmla="*/ 6754416 w 12079795"/>
                  <a:gd name="connsiteY82" fmla="*/ 7607843 h 13444287"/>
                  <a:gd name="connsiteX83" fmla="*/ 6618684 w 12079795"/>
                  <a:gd name="connsiteY83" fmla="*/ 7620000 h 13444287"/>
                  <a:gd name="connsiteX84" fmla="*/ 6678216 w 12079795"/>
                  <a:gd name="connsiteY84" fmla="*/ 7550693 h 13444287"/>
                  <a:gd name="connsiteX85" fmla="*/ 6690123 w 12079795"/>
                  <a:gd name="connsiteY85" fmla="*/ 7462587 h 13444287"/>
                  <a:gd name="connsiteX86" fmla="*/ 6711553 w 12079795"/>
                  <a:gd name="connsiteY86" fmla="*/ 7400674 h 13444287"/>
                  <a:gd name="connsiteX87" fmla="*/ 6675834 w 12079795"/>
                  <a:gd name="connsiteY87" fmla="*/ 7334250 h 13444287"/>
                  <a:gd name="connsiteX88" fmla="*/ 6611541 w 12079795"/>
                  <a:gd name="connsiteY88" fmla="*/ 7364956 h 13444287"/>
                  <a:gd name="connsiteX89" fmla="*/ 6609159 w 12079795"/>
                  <a:gd name="connsiteY89" fmla="*/ 7284244 h 13444287"/>
                  <a:gd name="connsiteX90" fmla="*/ 6828235 w 12079795"/>
                  <a:gd name="connsiteY90" fmla="*/ 7176837 h 13444287"/>
                  <a:gd name="connsiteX91" fmla="*/ 6792516 w 12079795"/>
                  <a:gd name="connsiteY91" fmla="*/ 7022056 h 13444287"/>
                  <a:gd name="connsiteX92" fmla="*/ 6868716 w 12079795"/>
                  <a:gd name="connsiteY92" fmla="*/ 7005387 h 13444287"/>
                  <a:gd name="connsiteX93" fmla="*/ 6847284 w 12079795"/>
                  <a:gd name="connsiteY93" fmla="*/ 6915150 h 13444287"/>
                  <a:gd name="connsiteX94" fmla="*/ 6952060 w 12079795"/>
                  <a:gd name="connsiteY94" fmla="*/ 6917281 h 13444287"/>
                  <a:gd name="connsiteX95" fmla="*/ 6994923 w 12079795"/>
                  <a:gd name="connsiteY95" fmla="*/ 6836318 h 13444287"/>
                  <a:gd name="connsiteX96" fmla="*/ 7097316 w 12079795"/>
                  <a:gd name="connsiteY96" fmla="*/ 6869656 h 13444287"/>
                  <a:gd name="connsiteX97" fmla="*/ 7171135 w 12079795"/>
                  <a:gd name="connsiteY97" fmla="*/ 6972050 h 13444287"/>
                  <a:gd name="connsiteX98" fmla="*/ 7237810 w 12079795"/>
                  <a:gd name="connsiteY98" fmla="*/ 6912518 h 13444287"/>
                  <a:gd name="connsiteX99" fmla="*/ 7178279 w 12079795"/>
                  <a:gd name="connsiteY99" fmla="*/ 6776787 h 13444287"/>
                  <a:gd name="connsiteX100" fmla="*/ 7235428 w 12079795"/>
                  <a:gd name="connsiteY100" fmla="*/ 6829424 h 13444287"/>
                  <a:gd name="connsiteX101" fmla="*/ 7352110 w 12079795"/>
                  <a:gd name="connsiteY101" fmla="*/ 6867275 h 13444287"/>
                  <a:gd name="connsiteX102" fmla="*/ 7425929 w 12079795"/>
                  <a:gd name="connsiteY102" fmla="*/ 6938964 h 13444287"/>
                  <a:gd name="connsiteX103" fmla="*/ 7394973 w 12079795"/>
                  <a:gd name="connsiteY103" fmla="*/ 7077076 h 13444287"/>
                  <a:gd name="connsiteX104" fmla="*/ 7466410 w 12079795"/>
                  <a:gd name="connsiteY104" fmla="*/ 7041357 h 13444287"/>
                  <a:gd name="connsiteX105" fmla="*/ 7456884 w 12079795"/>
                  <a:gd name="connsiteY105" fmla="*/ 7010400 h 13444287"/>
                  <a:gd name="connsiteX106" fmla="*/ 7533085 w 12079795"/>
                  <a:gd name="connsiteY106" fmla="*/ 7096126 h 13444287"/>
                  <a:gd name="connsiteX107" fmla="*/ 7468791 w 12079795"/>
                  <a:gd name="connsiteY107" fmla="*/ 7177089 h 13444287"/>
                  <a:gd name="connsiteX108" fmla="*/ 7533084 w 12079795"/>
                  <a:gd name="connsiteY108" fmla="*/ 7258050 h 13444287"/>
                  <a:gd name="connsiteX109" fmla="*/ 7459266 w 12079795"/>
                  <a:gd name="connsiteY109" fmla="*/ 7277101 h 13444287"/>
                  <a:gd name="connsiteX110" fmla="*/ 7366398 w 12079795"/>
                  <a:gd name="connsiteY110" fmla="*/ 7229476 h 13444287"/>
                  <a:gd name="connsiteX111" fmla="*/ 7318773 w 12079795"/>
                  <a:gd name="connsiteY111" fmla="*/ 7339014 h 13444287"/>
                  <a:gd name="connsiteX112" fmla="*/ 7394973 w 12079795"/>
                  <a:gd name="connsiteY112" fmla="*/ 7358064 h 13444287"/>
                  <a:gd name="connsiteX113" fmla="*/ 7449741 w 12079795"/>
                  <a:gd name="connsiteY113" fmla="*/ 7417595 h 13444287"/>
                  <a:gd name="connsiteX114" fmla="*/ 7475935 w 12079795"/>
                  <a:gd name="connsiteY114" fmla="*/ 7448300 h 13444287"/>
                  <a:gd name="connsiteX115" fmla="*/ 7496175 w 12079795"/>
                  <a:gd name="connsiteY115" fmla="*/ 7400673 h 13444287"/>
                  <a:gd name="connsiteX116" fmla="*/ 7554516 w 12079795"/>
                  <a:gd name="connsiteY116" fmla="*/ 7462839 h 13444287"/>
                  <a:gd name="connsiteX117" fmla="*/ 7647385 w 12079795"/>
                  <a:gd name="connsiteY117" fmla="*/ 7548564 h 13444287"/>
                  <a:gd name="connsiteX118" fmla="*/ 7647385 w 12079795"/>
                  <a:gd name="connsiteY118" fmla="*/ 7443789 h 13444287"/>
                  <a:gd name="connsiteX119" fmla="*/ 7821215 w 12079795"/>
                  <a:gd name="connsiteY119" fmla="*/ 7539038 h 13444287"/>
                  <a:gd name="connsiteX120" fmla="*/ 7714060 w 12079795"/>
                  <a:gd name="connsiteY120" fmla="*/ 7303295 h 13444287"/>
                  <a:gd name="connsiteX121" fmla="*/ 7716441 w 12079795"/>
                  <a:gd name="connsiteY121" fmla="*/ 7167564 h 13444287"/>
                  <a:gd name="connsiteX122" fmla="*/ 7621191 w 12079795"/>
                  <a:gd name="connsiteY122" fmla="*/ 7138989 h 13444287"/>
                  <a:gd name="connsiteX123" fmla="*/ 7685484 w 12079795"/>
                  <a:gd name="connsiteY123" fmla="*/ 6972300 h 13444287"/>
                  <a:gd name="connsiteX124" fmla="*/ 8383191 w 12079795"/>
                  <a:gd name="connsiteY124" fmla="*/ 6586539 h 13444287"/>
                  <a:gd name="connsiteX125" fmla="*/ 8711804 w 12079795"/>
                  <a:gd name="connsiteY125" fmla="*/ 6524626 h 13444287"/>
                  <a:gd name="connsiteX126" fmla="*/ 8730854 w 12079795"/>
                  <a:gd name="connsiteY126" fmla="*/ 6629401 h 13444287"/>
                  <a:gd name="connsiteX127" fmla="*/ 8804673 w 12079795"/>
                  <a:gd name="connsiteY127" fmla="*/ 6634164 h 13444287"/>
                  <a:gd name="connsiteX128" fmla="*/ 8780859 w 12079795"/>
                  <a:gd name="connsiteY128" fmla="*/ 6481762 h 13444287"/>
                  <a:gd name="connsiteX129" fmla="*/ 9323784 w 12079795"/>
                  <a:gd name="connsiteY129" fmla="*/ 6477000 h 13444287"/>
                  <a:gd name="connsiteX130" fmla="*/ 9511903 w 12079795"/>
                  <a:gd name="connsiteY130" fmla="*/ 6426993 h 13444287"/>
                  <a:gd name="connsiteX131" fmla="*/ 9638109 w 12079795"/>
                  <a:gd name="connsiteY131" fmla="*/ 6231731 h 13444287"/>
                  <a:gd name="connsiteX132" fmla="*/ 9914334 w 12079795"/>
                  <a:gd name="connsiteY132" fmla="*/ 6267450 h 13444287"/>
                  <a:gd name="connsiteX133" fmla="*/ 9878616 w 12079795"/>
                  <a:gd name="connsiteY133" fmla="*/ 6353176 h 13444287"/>
                  <a:gd name="connsiteX134" fmla="*/ 9735741 w 12079795"/>
                  <a:gd name="connsiteY134" fmla="*/ 6367464 h 13444287"/>
                  <a:gd name="connsiteX135" fmla="*/ 9804796 w 12079795"/>
                  <a:gd name="connsiteY135" fmla="*/ 6422231 h 13444287"/>
                  <a:gd name="connsiteX136" fmla="*/ 9673829 w 12079795"/>
                  <a:gd name="connsiteY136" fmla="*/ 6450807 h 13444287"/>
                  <a:gd name="connsiteX137" fmla="*/ 9547623 w 12079795"/>
                  <a:gd name="connsiteY137" fmla="*/ 6441282 h 13444287"/>
                  <a:gd name="connsiteX138" fmla="*/ 9461897 w 12079795"/>
                  <a:gd name="connsiteY138" fmla="*/ 6477000 h 13444287"/>
                  <a:gd name="connsiteX139" fmla="*/ 9430941 w 12079795"/>
                  <a:gd name="connsiteY139" fmla="*/ 6781801 h 13444287"/>
                  <a:gd name="connsiteX140" fmla="*/ 9592866 w 12079795"/>
                  <a:gd name="connsiteY140" fmla="*/ 6815138 h 13444287"/>
                  <a:gd name="connsiteX141" fmla="*/ 9800034 w 12079795"/>
                  <a:gd name="connsiteY141" fmla="*/ 6629400 h 13444287"/>
                  <a:gd name="connsiteX142" fmla="*/ 9838135 w 12079795"/>
                  <a:gd name="connsiteY142" fmla="*/ 6727032 h 13444287"/>
                  <a:gd name="connsiteX143" fmla="*/ 9985773 w 12079795"/>
                  <a:gd name="connsiteY143" fmla="*/ 6650832 h 13444287"/>
                  <a:gd name="connsiteX144" fmla="*/ 9885760 w 12079795"/>
                  <a:gd name="connsiteY144" fmla="*/ 6888958 h 13444287"/>
                  <a:gd name="connsiteX145" fmla="*/ 10028635 w 12079795"/>
                  <a:gd name="connsiteY145" fmla="*/ 6831807 h 13444287"/>
                  <a:gd name="connsiteX146" fmla="*/ 9995298 w 12079795"/>
                  <a:gd name="connsiteY146" fmla="*/ 6919914 h 13444287"/>
                  <a:gd name="connsiteX147" fmla="*/ 10226279 w 12079795"/>
                  <a:gd name="connsiteY147" fmla="*/ 6917532 h 13444287"/>
                  <a:gd name="connsiteX148" fmla="*/ 10066734 w 12079795"/>
                  <a:gd name="connsiteY148" fmla="*/ 6972300 h 13444287"/>
                  <a:gd name="connsiteX149" fmla="*/ 9957198 w 12079795"/>
                  <a:gd name="connsiteY149" fmla="*/ 7029451 h 13444287"/>
                  <a:gd name="connsiteX150" fmla="*/ 9838135 w 12079795"/>
                  <a:gd name="connsiteY150" fmla="*/ 7143751 h 13444287"/>
                  <a:gd name="connsiteX151" fmla="*/ 9873853 w 12079795"/>
                  <a:gd name="connsiteY151" fmla="*/ 7203281 h 13444287"/>
                  <a:gd name="connsiteX152" fmla="*/ 9916716 w 12079795"/>
                  <a:gd name="connsiteY152" fmla="*/ 7253289 h 13444287"/>
                  <a:gd name="connsiteX153" fmla="*/ 9995298 w 12079795"/>
                  <a:gd name="connsiteY153" fmla="*/ 7219951 h 13444287"/>
                  <a:gd name="connsiteX154" fmla="*/ 10007203 w 12079795"/>
                  <a:gd name="connsiteY154" fmla="*/ 7281862 h 13444287"/>
                  <a:gd name="connsiteX155" fmla="*/ 10121504 w 12079795"/>
                  <a:gd name="connsiteY155" fmla="*/ 7143751 h 13444287"/>
                  <a:gd name="connsiteX156" fmla="*/ 10157223 w 12079795"/>
                  <a:gd name="connsiteY156" fmla="*/ 7289007 h 13444287"/>
                  <a:gd name="connsiteX157" fmla="*/ 10252473 w 12079795"/>
                  <a:gd name="connsiteY157" fmla="*/ 7172326 h 13444287"/>
                  <a:gd name="connsiteX158" fmla="*/ 10278666 w 12079795"/>
                  <a:gd name="connsiteY158" fmla="*/ 7334250 h 13444287"/>
                  <a:gd name="connsiteX159" fmla="*/ 10352484 w 12079795"/>
                  <a:gd name="connsiteY159" fmla="*/ 7410450 h 13444287"/>
                  <a:gd name="connsiteX160" fmla="*/ 10142934 w 12079795"/>
                  <a:gd name="connsiteY160" fmla="*/ 7524750 h 13444287"/>
                  <a:gd name="connsiteX161" fmla="*/ 10295335 w 12079795"/>
                  <a:gd name="connsiteY161" fmla="*/ 7674770 h 13444287"/>
                  <a:gd name="connsiteX162" fmla="*/ 10326291 w 12079795"/>
                  <a:gd name="connsiteY162" fmla="*/ 7577139 h 13444287"/>
                  <a:gd name="connsiteX163" fmla="*/ 10397727 w 12079795"/>
                  <a:gd name="connsiteY163" fmla="*/ 7665244 h 13444287"/>
                  <a:gd name="connsiteX164" fmla="*/ 10519173 w 12079795"/>
                  <a:gd name="connsiteY164" fmla="*/ 7624764 h 13444287"/>
                  <a:gd name="connsiteX165" fmla="*/ 10523934 w 12079795"/>
                  <a:gd name="connsiteY165" fmla="*/ 7710488 h 13444287"/>
                  <a:gd name="connsiteX166" fmla="*/ 10521553 w 12079795"/>
                  <a:gd name="connsiteY166" fmla="*/ 7808118 h 13444287"/>
                  <a:gd name="connsiteX167" fmla="*/ 10631090 w 12079795"/>
                  <a:gd name="connsiteY167" fmla="*/ 7770019 h 13444287"/>
                  <a:gd name="connsiteX168" fmla="*/ 10671573 w 12079795"/>
                  <a:gd name="connsiteY168" fmla="*/ 8008145 h 13444287"/>
                  <a:gd name="connsiteX169" fmla="*/ 10809684 w 12079795"/>
                  <a:gd name="connsiteY169" fmla="*/ 8039100 h 13444287"/>
                  <a:gd name="connsiteX170" fmla="*/ 10823972 w 12079795"/>
                  <a:gd name="connsiteY170" fmla="*/ 7748588 h 13444287"/>
                  <a:gd name="connsiteX171" fmla="*/ 10914460 w 12079795"/>
                  <a:gd name="connsiteY171" fmla="*/ 7724776 h 13444287"/>
                  <a:gd name="connsiteX172" fmla="*/ 10983516 w 12079795"/>
                  <a:gd name="connsiteY172" fmla="*/ 7553325 h 13444287"/>
                  <a:gd name="connsiteX173" fmla="*/ 10945416 w 12079795"/>
                  <a:gd name="connsiteY173" fmla="*/ 7424739 h 13444287"/>
                  <a:gd name="connsiteX174" fmla="*/ 10850166 w 12079795"/>
                  <a:gd name="connsiteY174" fmla="*/ 7412831 h 13444287"/>
                  <a:gd name="connsiteX175" fmla="*/ 10897790 w 12079795"/>
                  <a:gd name="connsiteY175" fmla="*/ 7293769 h 13444287"/>
                  <a:gd name="connsiteX176" fmla="*/ 10793016 w 12079795"/>
                  <a:gd name="connsiteY176" fmla="*/ 7222332 h 13444287"/>
                  <a:gd name="connsiteX177" fmla="*/ 10752534 w 12079795"/>
                  <a:gd name="connsiteY177" fmla="*/ 6991350 h 13444287"/>
                  <a:gd name="connsiteX178" fmla="*/ 10435034 w 12079795"/>
                  <a:gd name="connsiteY178" fmla="*/ 6953250 h 13444287"/>
                  <a:gd name="connsiteX179" fmla="*/ 10504885 w 12079795"/>
                  <a:gd name="connsiteY179" fmla="*/ 6848476 h 13444287"/>
                  <a:gd name="connsiteX180" fmla="*/ 10628710 w 12079795"/>
                  <a:gd name="connsiteY180" fmla="*/ 6829426 h 13444287"/>
                  <a:gd name="connsiteX181" fmla="*/ 10638234 w 12079795"/>
                  <a:gd name="connsiteY181" fmla="*/ 6743700 h 13444287"/>
                  <a:gd name="connsiteX182" fmla="*/ 10850959 w 12079795"/>
                  <a:gd name="connsiteY182" fmla="*/ 6832600 h 13444287"/>
                  <a:gd name="connsiteX183" fmla="*/ 10866834 w 12079795"/>
                  <a:gd name="connsiteY183" fmla="*/ 6610350 h 13444287"/>
                  <a:gd name="connsiteX184" fmla="*/ 10657284 w 12079795"/>
                  <a:gd name="connsiteY184" fmla="*/ 6705600 h 13444287"/>
                  <a:gd name="connsiteX185" fmla="*/ 10581084 w 12079795"/>
                  <a:gd name="connsiteY185" fmla="*/ 6477000 h 13444287"/>
                  <a:gd name="connsiteX186" fmla="*/ 10352484 w 12079795"/>
                  <a:gd name="connsiteY186" fmla="*/ 6686550 h 13444287"/>
                  <a:gd name="connsiteX187" fmla="*/ 10365185 w 12079795"/>
                  <a:gd name="connsiteY187" fmla="*/ 6521451 h 13444287"/>
                  <a:gd name="connsiteX188" fmla="*/ 10377884 w 12079795"/>
                  <a:gd name="connsiteY188" fmla="*/ 6397625 h 13444287"/>
                  <a:gd name="connsiteX189" fmla="*/ 10322719 w 12079795"/>
                  <a:gd name="connsiteY189" fmla="*/ 6369593 h 13444287"/>
                  <a:gd name="connsiteX190" fmla="*/ 10269935 w 12079795"/>
                  <a:gd name="connsiteY190" fmla="*/ 6384926 h 13444287"/>
                  <a:gd name="connsiteX191" fmla="*/ 10149284 w 12079795"/>
                  <a:gd name="connsiteY191" fmla="*/ 6169025 h 13444287"/>
                  <a:gd name="connsiteX192" fmla="*/ 10314385 w 12079795"/>
                  <a:gd name="connsiteY192" fmla="*/ 6207126 h 13444287"/>
                  <a:gd name="connsiteX193" fmla="*/ 10555685 w 12079795"/>
                  <a:gd name="connsiteY193" fmla="*/ 6207126 h 13444287"/>
                  <a:gd name="connsiteX194" fmla="*/ 10685859 w 12079795"/>
                  <a:gd name="connsiteY194" fmla="*/ 6067425 h 13444287"/>
                  <a:gd name="connsiteX195" fmla="*/ 10584260 w 12079795"/>
                  <a:gd name="connsiteY195" fmla="*/ 5956301 h 13444287"/>
                  <a:gd name="connsiteX196" fmla="*/ 10371534 w 12079795"/>
                  <a:gd name="connsiteY196" fmla="*/ 5908675 h 13444287"/>
                  <a:gd name="connsiteX197" fmla="*/ 10552509 w 12079795"/>
                  <a:gd name="connsiteY197" fmla="*/ 5778500 h 13444287"/>
                  <a:gd name="connsiteX198" fmla="*/ 10498535 w 12079795"/>
                  <a:gd name="connsiteY198" fmla="*/ 5661026 h 13444287"/>
                  <a:gd name="connsiteX199" fmla="*/ 10552510 w 12079795"/>
                  <a:gd name="connsiteY199" fmla="*/ 5540376 h 13444287"/>
                  <a:gd name="connsiteX200" fmla="*/ 10514409 w 12079795"/>
                  <a:gd name="connsiteY200" fmla="*/ 5537200 h 13444287"/>
                  <a:gd name="connsiteX201" fmla="*/ 10479485 w 12079795"/>
                  <a:gd name="connsiteY201" fmla="*/ 5461001 h 13444287"/>
                  <a:gd name="connsiteX202" fmla="*/ 10320734 w 12079795"/>
                  <a:gd name="connsiteY202" fmla="*/ 5308600 h 13444287"/>
                  <a:gd name="connsiteX203" fmla="*/ 10590610 w 12079795"/>
                  <a:gd name="connsiteY203" fmla="*/ 5413376 h 13444287"/>
                  <a:gd name="connsiteX204" fmla="*/ 10733484 w 12079795"/>
                  <a:gd name="connsiteY204" fmla="*/ 5372100 h 13444287"/>
                  <a:gd name="connsiteX205" fmla="*/ 10708085 w 12079795"/>
                  <a:gd name="connsiteY205" fmla="*/ 5619751 h 13444287"/>
                  <a:gd name="connsiteX206" fmla="*/ 10885884 w 12079795"/>
                  <a:gd name="connsiteY206" fmla="*/ 5657850 h 13444287"/>
                  <a:gd name="connsiteX207" fmla="*/ 10943035 w 12079795"/>
                  <a:gd name="connsiteY207" fmla="*/ 5483226 h 13444287"/>
                  <a:gd name="connsiteX208" fmla="*/ 10984309 w 12079795"/>
                  <a:gd name="connsiteY208" fmla="*/ 5254625 h 13444287"/>
                  <a:gd name="connsiteX209" fmla="*/ 10904935 w 12079795"/>
                  <a:gd name="connsiteY209" fmla="*/ 5051426 h 13444287"/>
                  <a:gd name="connsiteX210" fmla="*/ 10847784 w 12079795"/>
                  <a:gd name="connsiteY210" fmla="*/ 4953000 h 13444287"/>
                  <a:gd name="connsiteX211" fmla="*/ 10768410 w 12079795"/>
                  <a:gd name="connsiteY211" fmla="*/ 5070476 h 13444287"/>
                  <a:gd name="connsiteX212" fmla="*/ 10698560 w 12079795"/>
                  <a:gd name="connsiteY212" fmla="*/ 5029201 h 13444287"/>
                  <a:gd name="connsiteX213" fmla="*/ 10666810 w 12079795"/>
                  <a:gd name="connsiteY213" fmla="*/ 5149851 h 13444287"/>
                  <a:gd name="connsiteX214" fmla="*/ 10565209 w 12079795"/>
                  <a:gd name="connsiteY214" fmla="*/ 5153025 h 13444287"/>
                  <a:gd name="connsiteX215" fmla="*/ 10485834 w 12079795"/>
                  <a:gd name="connsiteY215" fmla="*/ 5010150 h 13444287"/>
                  <a:gd name="connsiteX216" fmla="*/ 10447734 w 12079795"/>
                  <a:gd name="connsiteY216" fmla="*/ 4857750 h 13444287"/>
                  <a:gd name="connsiteX217" fmla="*/ 10231834 w 12079795"/>
                  <a:gd name="connsiteY217" fmla="*/ 4860925 h 13444287"/>
                  <a:gd name="connsiteX218" fmla="*/ 10257234 w 12079795"/>
                  <a:gd name="connsiteY218" fmla="*/ 5086350 h 13444287"/>
                  <a:gd name="connsiteX219" fmla="*/ 10219135 w 12079795"/>
                  <a:gd name="connsiteY219" fmla="*/ 4892676 h 13444287"/>
                  <a:gd name="connsiteX220" fmla="*/ 10174684 w 12079795"/>
                  <a:gd name="connsiteY220" fmla="*/ 4905375 h 13444287"/>
                  <a:gd name="connsiteX221" fmla="*/ 10104834 w 12079795"/>
                  <a:gd name="connsiteY221" fmla="*/ 4794250 h 13444287"/>
                  <a:gd name="connsiteX222" fmla="*/ 10009585 w 12079795"/>
                  <a:gd name="connsiteY222" fmla="*/ 4864101 h 13444287"/>
                  <a:gd name="connsiteX223" fmla="*/ 9854009 w 12079795"/>
                  <a:gd name="connsiteY223" fmla="*/ 4991100 h 13444287"/>
                  <a:gd name="connsiteX224" fmla="*/ 10219134 w 12079795"/>
                  <a:gd name="connsiteY224" fmla="*/ 4657725 h 13444287"/>
                  <a:gd name="connsiteX225" fmla="*/ 10363597 w 12079795"/>
                  <a:gd name="connsiteY225" fmla="*/ 4567239 h 13444287"/>
                  <a:gd name="connsiteX226" fmla="*/ 10581084 w 12079795"/>
                  <a:gd name="connsiteY226" fmla="*/ 4514850 h 13444287"/>
                  <a:gd name="connsiteX227" fmla="*/ 10619185 w 12079795"/>
                  <a:gd name="connsiteY227" fmla="*/ 4394201 h 13444287"/>
                  <a:gd name="connsiteX228" fmla="*/ 10790635 w 12079795"/>
                  <a:gd name="connsiteY228" fmla="*/ 4267201 h 13444287"/>
                  <a:gd name="connsiteX229" fmla="*/ 10822384 w 12079795"/>
                  <a:gd name="connsiteY229" fmla="*/ 4013200 h 13444287"/>
                  <a:gd name="connsiteX230" fmla="*/ 10590609 w 12079795"/>
                  <a:gd name="connsiteY230" fmla="*/ 3930650 h 13444287"/>
                  <a:gd name="connsiteX231" fmla="*/ 10273110 w 12079795"/>
                  <a:gd name="connsiteY231" fmla="*/ 3883026 h 13444287"/>
                  <a:gd name="connsiteX232" fmla="*/ 10142934 w 12079795"/>
                  <a:gd name="connsiteY232" fmla="*/ 3943350 h 13444287"/>
                  <a:gd name="connsiteX233" fmla="*/ 10168335 w 12079795"/>
                  <a:gd name="connsiteY233" fmla="*/ 3778251 h 13444287"/>
                  <a:gd name="connsiteX234" fmla="*/ 10117535 w 12079795"/>
                  <a:gd name="connsiteY234" fmla="*/ 3603626 h 13444287"/>
                  <a:gd name="connsiteX235" fmla="*/ 10231834 w 12079795"/>
                  <a:gd name="connsiteY235" fmla="*/ 3641725 h 13444287"/>
                  <a:gd name="connsiteX236" fmla="*/ 10352485 w 12079795"/>
                  <a:gd name="connsiteY236" fmla="*/ 3533776 h 13444287"/>
                  <a:gd name="connsiteX237" fmla="*/ 10542985 w 12079795"/>
                  <a:gd name="connsiteY237" fmla="*/ 3594101 h 13444287"/>
                  <a:gd name="connsiteX238" fmla="*/ 10555685 w 12079795"/>
                  <a:gd name="connsiteY238" fmla="*/ 3409951 h 13444287"/>
                  <a:gd name="connsiteX239" fmla="*/ 10695384 w 12079795"/>
                  <a:gd name="connsiteY239" fmla="*/ 3448050 h 13444287"/>
                  <a:gd name="connsiteX240" fmla="*/ 10809684 w 12079795"/>
                  <a:gd name="connsiteY240" fmla="*/ 3143250 h 13444287"/>
                  <a:gd name="connsiteX241" fmla="*/ 10911285 w 12079795"/>
                  <a:gd name="connsiteY241" fmla="*/ 3232151 h 13444287"/>
                  <a:gd name="connsiteX242" fmla="*/ 11050984 w 12079795"/>
                  <a:gd name="connsiteY242" fmla="*/ 3216275 h 13444287"/>
                  <a:gd name="connsiteX243" fmla="*/ 11085909 w 12079795"/>
                  <a:gd name="connsiteY243" fmla="*/ 3441700 h 13444287"/>
                  <a:gd name="connsiteX244" fmla="*/ 11162110 w 12079795"/>
                  <a:gd name="connsiteY244" fmla="*/ 3184526 h 13444287"/>
                  <a:gd name="connsiteX245" fmla="*/ 11085910 w 12079795"/>
                  <a:gd name="connsiteY245" fmla="*/ 3098801 h 13444287"/>
                  <a:gd name="connsiteX246" fmla="*/ 11171634 w 12079795"/>
                  <a:gd name="connsiteY246" fmla="*/ 2844800 h 13444287"/>
                  <a:gd name="connsiteX247" fmla="*/ 10990660 w 12079795"/>
                  <a:gd name="connsiteY247" fmla="*/ 2921001 h 13444287"/>
                  <a:gd name="connsiteX248" fmla="*/ 10962084 w 12079795"/>
                  <a:gd name="connsiteY248" fmla="*/ 2851150 h 13444287"/>
                  <a:gd name="connsiteX249" fmla="*/ 10771584 w 12079795"/>
                  <a:gd name="connsiteY249" fmla="*/ 2647950 h 13444287"/>
                  <a:gd name="connsiteX250" fmla="*/ 10739835 w 12079795"/>
                  <a:gd name="connsiteY250" fmla="*/ 2463801 h 13444287"/>
                  <a:gd name="connsiteX251" fmla="*/ 10708085 w 12079795"/>
                  <a:gd name="connsiteY251" fmla="*/ 2368551 h 13444287"/>
                  <a:gd name="connsiteX252" fmla="*/ 10809684 w 12079795"/>
                  <a:gd name="connsiteY252" fmla="*/ 2266950 h 13444287"/>
                  <a:gd name="connsiteX253" fmla="*/ 11070035 w 12079795"/>
                  <a:gd name="connsiteY253" fmla="*/ 2032001 h 13444287"/>
                  <a:gd name="connsiteX254" fmla="*/ 11190684 w 12079795"/>
                  <a:gd name="connsiteY254" fmla="*/ 2051050 h 13444287"/>
                  <a:gd name="connsiteX255" fmla="*/ 11260535 w 12079795"/>
                  <a:gd name="connsiteY255" fmla="*/ 1962151 h 13444287"/>
                  <a:gd name="connsiteX256" fmla="*/ 11495484 w 12079795"/>
                  <a:gd name="connsiteY256" fmla="*/ 1854200 h 13444287"/>
                  <a:gd name="connsiteX257" fmla="*/ 11349435 w 12079795"/>
                  <a:gd name="connsiteY257" fmla="*/ 1784351 h 13444287"/>
                  <a:gd name="connsiteX258" fmla="*/ 11266884 w 12079795"/>
                  <a:gd name="connsiteY258" fmla="*/ 1638300 h 13444287"/>
                  <a:gd name="connsiteX259" fmla="*/ 11368484 w 12079795"/>
                  <a:gd name="connsiteY259" fmla="*/ 1212850 h 13444287"/>
                  <a:gd name="connsiteX260" fmla="*/ 11247834 w 12079795"/>
                  <a:gd name="connsiteY260" fmla="*/ 952500 h 13444287"/>
                  <a:gd name="connsiteX261" fmla="*/ 11469291 w 12079795"/>
                  <a:gd name="connsiteY261" fmla="*/ 1288256 h 13444287"/>
                  <a:gd name="connsiteX262" fmla="*/ 11553825 w 12079795"/>
                  <a:gd name="connsiteY262" fmla="*/ 1202281 h 13444287"/>
                  <a:gd name="connsiteX263" fmla="*/ 11646297 w 12079795"/>
                  <a:gd name="connsiteY263" fmla="*/ 1089025 h 13444287"/>
                  <a:gd name="connsiteX264" fmla="*/ 11882834 w 12079795"/>
                  <a:gd name="connsiteY264" fmla="*/ 1409700 h 13444287"/>
                  <a:gd name="connsiteX265" fmla="*/ 11937206 w 12079795"/>
                  <a:gd name="connsiteY265" fmla="*/ 1492793 h 13444287"/>
                  <a:gd name="connsiteX266" fmla="*/ 12079684 w 12079795"/>
                  <a:gd name="connsiteY266" fmla="*/ 1511301 h 13444287"/>
                  <a:gd name="connsiteX267" fmla="*/ 11914584 w 12079795"/>
                  <a:gd name="connsiteY267" fmla="*/ 1066801 h 13444287"/>
                  <a:gd name="connsiteX268" fmla="*/ 11901884 w 12079795"/>
                  <a:gd name="connsiteY268" fmla="*/ 850900 h 13444287"/>
                  <a:gd name="connsiteX269" fmla="*/ 11768534 w 12079795"/>
                  <a:gd name="connsiteY269" fmla="*/ 654050 h 13444287"/>
                  <a:gd name="connsiteX270" fmla="*/ 11743134 w 12079795"/>
                  <a:gd name="connsiteY270" fmla="*/ 381000 h 13444287"/>
                  <a:gd name="connsiteX271" fmla="*/ 11285934 w 12079795"/>
                  <a:gd name="connsiteY271" fmla="*/ 101601 h 13444287"/>
                  <a:gd name="connsiteX272" fmla="*/ 11171634 w 12079795"/>
                  <a:gd name="connsiteY272" fmla="*/ 0 h 13444287"/>
                  <a:gd name="connsiteX273" fmla="*/ 10425112 w 12079795"/>
                  <a:gd name="connsiteY273"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576262 w 12079795"/>
                  <a:gd name="connsiteY4" fmla="*/ 10477250 h 13444287"/>
                  <a:gd name="connsiteX5" fmla="*/ 488156 w 12079795"/>
                  <a:gd name="connsiteY5" fmla="*/ 10436768 h 13444287"/>
                  <a:gd name="connsiteX6" fmla="*/ 292894 w 12079795"/>
                  <a:gd name="connsiteY6" fmla="*/ 10415337 h 13444287"/>
                  <a:gd name="connsiteX7" fmla="*/ 69056 w 12079795"/>
                  <a:gd name="connsiteY7" fmla="*/ 10541543 h 13444287"/>
                  <a:gd name="connsiteX8" fmla="*/ 2381 w 12079795"/>
                  <a:gd name="connsiteY8" fmla="*/ 10720137 h 13444287"/>
                  <a:gd name="connsiteX9" fmla="*/ 103584 w 12079795"/>
                  <a:gd name="connsiteY9" fmla="*/ 10989469 h 13444287"/>
                  <a:gd name="connsiteX10" fmla="*/ 0 w 12079795"/>
                  <a:gd name="connsiteY10" fmla="*/ 11167812 h 13444287"/>
                  <a:gd name="connsiteX11" fmla="*/ 8334 w 12079795"/>
                  <a:gd name="connsiteY11" fmla="*/ 11353800 h 13444287"/>
                  <a:gd name="connsiteX12" fmla="*/ 150019 w 12079795"/>
                  <a:gd name="connsiteY12" fmla="*/ 11403556 h 13444287"/>
                  <a:gd name="connsiteX13" fmla="*/ 446484 w 12079795"/>
                  <a:gd name="connsiteY13" fmla="*/ 11430000 h 13444287"/>
                  <a:gd name="connsiteX14" fmla="*/ 614362 w 12079795"/>
                  <a:gd name="connsiteY14" fmla="*/ 11477375 h 13444287"/>
                  <a:gd name="connsiteX15" fmla="*/ 728662 w 12079795"/>
                  <a:gd name="connsiteY15" fmla="*/ 11422606 h 13444287"/>
                  <a:gd name="connsiteX16" fmla="*/ 903684 w 12079795"/>
                  <a:gd name="connsiteY16" fmla="*/ 11468100 h 13444287"/>
                  <a:gd name="connsiteX17" fmla="*/ 1069181 w 12079795"/>
                  <a:gd name="connsiteY17" fmla="*/ 11346406 h 13444287"/>
                  <a:gd name="connsiteX18" fmla="*/ 1146571 w 12079795"/>
                  <a:gd name="connsiteY18" fmla="*/ 11403807 h 13444287"/>
                  <a:gd name="connsiteX19" fmla="*/ 1285875 w 12079795"/>
                  <a:gd name="connsiteY19" fmla="*/ 11429750 h 13444287"/>
                  <a:gd name="connsiteX20" fmla="*/ 1457325 w 12079795"/>
                  <a:gd name="connsiteY20" fmla="*/ 11441656 h 13444287"/>
                  <a:gd name="connsiteX21" fmla="*/ 1543050 w 12079795"/>
                  <a:gd name="connsiteY21" fmla="*/ 11505950 h 13444287"/>
                  <a:gd name="connsiteX22" fmla="*/ 1643062 w 12079795"/>
                  <a:gd name="connsiteY22" fmla="*/ 11513093 h 13444287"/>
                  <a:gd name="connsiteX23" fmla="*/ 1722834 w 12079795"/>
                  <a:gd name="connsiteY23" fmla="*/ 11525250 h 13444287"/>
                  <a:gd name="connsiteX24" fmla="*/ 1650206 w 12079795"/>
                  <a:gd name="connsiteY24" fmla="*/ 11670256 h 13444287"/>
                  <a:gd name="connsiteX25" fmla="*/ 1684734 w 12079795"/>
                  <a:gd name="connsiteY25" fmla="*/ 11925300 h 13444287"/>
                  <a:gd name="connsiteX26" fmla="*/ 1862137 w 12079795"/>
                  <a:gd name="connsiteY26" fmla="*/ 12063162 h 13444287"/>
                  <a:gd name="connsiteX27" fmla="*/ 1984771 w 12079795"/>
                  <a:gd name="connsiteY27" fmla="*/ 11989594 h 13444287"/>
                  <a:gd name="connsiteX28" fmla="*/ 2057400 w 12079795"/>
                  <a:gd name="connsiteY28" fmla="*/ 12036968 h 13444287"/>
                  <a:gd name="connsiteX29" fmla="*/ 2133600 w 12079795"/>
                  <a:gd name="connsiteY29" fmla="*/ 11967912 h 13444287"/>
                  <a:gd name="connsiteX30" fmla="*/ 2233612 w 12079795"/>
                  <a:gd name="connsiteY30" fmla="*/ 11991725 h 13444287"/>
                  <a:gd name="connsiteX31" fmla="*/ 2464594 w 12079795"/>
                  <a:gd name="connsiteY31" fmla="*/ 11941718 h 13444287"/>
                  <a:gd name="connsiteX32" fmla="*/ 2515790 w 12079795"/>
                  <a:gd name="connsiteY32" fmla="*/ 11832431 h 13444287"/>
                  <a:gd name="connsiteX33" fmla="*/ 2884884 w 12079795"/>
                  <a:gd name="connsiteY33" fmla="*/ 11963400 h 13444287"/>
                  <a:gd name="connsiteX34" fmla="*/ 2974181 w 12079795"/>
                  <a:gd name="connsiteY34" fmla="*/ 11951243 h 13444287"/>
                  <a:gd name="connsiteX35" fmla="*/ 3075384 w 12079795"/>
                  <a:gd name="connsiteY35" fmla="*/ 12115800 h 13444287"/>
                  <a:gd name="connsiteX36" fmla="*/ 3314700 w 12079795"/>
                  <a:gd name="connsiteY36" fmla="*/ 12060781 h 13444287"/>
                  <a:gd name="connsiteX37" fmla="*/ 3424237 w 12079795"/>
                  <a:gd name="connsiteY37" fmla="*/ 12129837 h 13444287"/>
                  <a:gd name="connsiteX38" fmla="*/ 3577828 w 12079795"/>
                  <a:gd name="connsiteY38" fmla="*/ 12199144 h 13444287"/>
                  <a:gd name="connsiteX39" fmla="*/ 3513534 w 12079795"/>
                  <a:gd name="connsiteY39" fmla="*/ 12320588 h 13444287"/>
                  <a:gd name="connsiteX40" fmla="*/ 3598069 w 12079795"/>
                  <a:gd name="connsiteY40" fmla="*/ 12525125 h 13444287"/>
                  <a:gd name="connsiteX41" fmla="*/ 3551634 w 12079795"/>
                  <a:gd name="connsiteY41" fmla="*/ 12706350 h 13444287"/>
                  <a:gd name="connsiteX42" fmla="*/ 3536156 w 12079795"/>
                  <a:gd name="connsiteY42" fmla="*/ 12920412 h 13444287"/>
                  <a:gd name="connsiteX43" fmla="*/ 3627834 w 12079795"/>
                  <a:gd name="connsiteY43" fmla="*/ 13144500 h 13444287"/>
                  <a:gd name="connsiteX44" fmla="*/ 3913584 w 12079795"/>
                  <a:gd name="connsiteY44" fmla="*/ 13373100 h 13444287"/>
                  <a:gd name="connsiteX45" fmla="*/ 4505325 w 12079795"/>
                  <a:gd name="connsiteY45" fmla="*/ 13444287 h 13444287"/>
                  <a:gd name="connsiteX46" fmla="*/ 4541043 w 12079795"/>
                  <a:gd name="connsiteY46" fmla="*/ 13375230 h 13444287"/>
                  <a:gd name="connsiteX47" fmla="*/ 4199334 w 12079795"/>
                  <a:gd name="connsiteY47" fmla="*/ 13087350 h 13444287"/>
                  <a:gd name="connsiteX48" fmla="*/ 4626769 w 12079795"/>
                  <a:gd name="connsiteY48" fmla="*/ 13201400 h 13444287"/>
                  <a:gd name="connsiteX49" fmla="*/ 4942284 w 12079795"/>
                  <a:gd name="connsiteY49" fmla="*/ 13201650 h 13444287"/>
                  <a:gd name="connsiteX50" fmla="*/ 5043487 w 12079795"/>
                  <a:gd name="connsiteY50" fmla="*/ 12991850 h 13444287"/>
                  <a:gd name="connsiteX51" fmla="*/ 5003006 w 12079795"/>
                  <a:gd name="connsiteY51" fmla="*/ 12918031 h 13444287"/>
                  <a:gd name="connsiteX52" fmla="*/ 4999434 w 12079795"/>
                  <a:gd name="connsiteY52" fmla="*/ 12611100 h 13444287"/>
                  <a:gd name="connsiteX53" fmla="*/ 5075634 w 12079795"/>
                  <a:gd name="connsiteY53" fmla="*/ 12496800 h 13444287"/>
                  <a:gd name="connsiteX54" fmla="*/ 5037534 w 12079795"/>
                  <a:gd name="connsiteY54" fmla="*/ 12158663 h 13444287"/>
                  <a:gd name="connsiteX55" fmla="*/ 5366147 w 12079795"/>
                  <a:gd name="connsiteY55" fmla="*/ 12030075 h 13444287"/>
                  <a:gd name="connsiteX56" fmla="*/ 5647134 w 12079795"/>
                  <a:gd name="connsiteY56" fmla="*/ 12113420 h 13444287"/>
                  <a:gd name="connsiteX57" fmla="*/ 5532834 w 12079795"/>
                  <a:gd name="connsiteY57" fmla="*/ 11182350 h 13444287"/>
                  <a:gd name="connsiteX58" fmla="*/ 5593557 w 12079795"/>
                  <a:gd name="connsiteY58" fmla="*/ 10655843 h 13444287"/>
                  <a:gd name="connsiteX59" fmla="*/ 5476874 w 12079795"/>
                  <a:gd name="connsiteY59" fmla="*/ 10596312 h 13444287"/>
                  <a:gd name="connsiteX60" fmla="*/ 5593556 w 12079795"/>
                  <a:gd name="connsiteY60" fmla="*/ 10634413 h 13444287"/>
                  <a:gd name="connsiteX61" fmla="*/ 5619750 w 12079795"/>
                  <a:gd name="connsiteY61" fmla="*/ 10093868 h 13444287"/>
                  <a:gd name="connsiteX62" fmla="*/ 5706665 w 12079795"/>
                  <a:gd name="connsiteY62" fmla="*/ 9708356 h 13444287"/>
                  <a:gd name="connsiteX63" fmla="*/ 5838825 w 12079795"/>
                  <a:gd name="connsiteY63" fmla="*/ 9341393 h 13444287"/>
                  <a:gd name="connsiteX64" fmla="*/ 5929312 w 12079795"/>
                  <a:gd name="connsiteY64" fmla="*/ 9129462 h 13444287"/>
                  <a:gd name="connsiteX65" fmla="*/ 5767387 w 12079795"/>
                  <a:gd name="connsiteY65" fmla="*/ 9262812 h 13444287"/>
                  <a:gd name="connsiteX66" fmla="*/ 5931694 w 12079795"/>
                  <a:gd name="connsiteY66" fmla="*/ 9069931 h 13444287"/>
                  <a:gd name="connsiteX67" fmla="*/ 5963841 w 12079795"/>
                  <a:gd name="connsiteY67" fmla="*/ 8889207 h 13444287"/>
                  <a:gd name="connsiteX68" fmla="*/ 5967412 w 12079795"/>
                  <a:gd name="connsiteY68" fmla="*/ 9019924 h 13444287"/>
                  <a:gd name="connsiteX69" fmla="*/ 6449614 w 12079795"/>
                  <a:gd name="connsiteY69" fmla="*/ 8134350 h 13444287"/>
                  <a:gd name="connsiteX70" fmla="*/ 6212681 w 12079795"/>
                  <a:gd name="connsiteY70" fmla="*/ 8034088 h 13444287"/>
                  <a:gd name="connsiteX71" fmla="*/ 6434137 w 12079795"/>
                  <a:gd name="connsiteY71" fmla="*/ 8043612 h 13444287"/>
                  <a:gd name="connsiteX72" fmla="*/ 6704410 w 12079795"/>
                  <a:gd name="connsiteY72" fmla="*/ 8007893 h 13444287"/>
                  <a:gd name="connsiteX73" fmla="*/ 6863954 w 12079795"/>
                  <a:gd name="connsiteY73" fmla="*/ 7965031 h 13444287"/>
                  <a:gd name="connsiteX74" fmla="*/ 6793706 w 12079795"/>
                  <a:gd name="connsiteY74" fmla="*/ 7905500 h 13444287"/>
                  <a:gd name="connsiteX75" fmla="*/ 6885386 w 12079795"/>
                  <a:gd name="connsiteY75" fmla="*/ 7779544 h 13444287"/>
                  <a:gd name="connsiteX76" fmla="*/ 6988968 w 12079795"/>
                  <a:gd name="connsiteY76" fmla="*/ 7800725 h 13444287"/>
                  <a:gd name="connsiteX77" fmla="*/ 7025879 w 12079795"/>
                  <a:gd name="connsiteY77" fmla="*/ 7726908 h 13444287"/>
                  <a:gd name="connsiteX78" fmla="*/ 6952060 w 12079795"/>
                  <a:gd name="connsiteY78" fmla="*/ 7626893 h 13444287"/>
                  <a:gd name="connsiteX79" fmla="*/ 6918723 w 12079795"/>
                  <a:gd name="connsiteY79" fmla="*/ 7529262 h 13444287"/>
                  <a:gd name="connsiteX80" fmla="*/ 6828234 w 12079795"/>
                  <a:gd name="connsiteY80" fmla="*/ 7524750 h 13444287"/>
                  <a:gd name="connsiteX81" fmla="*/ 6754416 w 12079795"/>
                  <a:gd name="connsiteY81" fmla="*/ 7607843 h 13444287"/>
                  <a:gd name="connsiteX82" fmla="*/ 6618684 w 12079795"/>
                  <a:gd name="connsiteY82" fmla="*/ 7620000 h 13444287"/>
                  <a:gd name="connsiteX83" fmla="*/ 6678216 w 12079795"/>
                  <a:gd name="connsiteY83" fmla="*/ 7550693 h 13444287"/>
                  <a:gd name="connsiteX84" fmla="*/ 6690123 w 12079795"/>
                  <a:gd name="connsiteY84" fmla="*/ 7462587 h 13444287"/>
                  <a:gd name="connsiteX85" fmla="*/ 6711553 w 12079795"/>
                  <a:gd name="connsiteY85" fmla="*/ 7400674 h 13444287"/>
                  <a:gd name="connsiteX86" fmla="*/ 6675834 w 12079795"/>
                  <a:gd name="connsiteY86" fmla="*/ 7334250 h 13444287"/>
                  <a:gd name="connsiteX87" fmla="*/ 6611541 w 12079795"/>
                  <a:gd name="connsiteY87" fmla="*/ 7364956 h 13444287"/>
                  <a:gd name="connsiteX88" fmla="*/ 6609159 w 12079795"/>
                  <a:gd name="connsiteY88" fmla="*/ 7284244 h 13444287"/>
                  <a:gd name="connsiteX89" fmla="*/ 6828235 w 12079795"/>
                  <a:gd name="connsiteY89" fmla="*/ 7176837 h 13444287"/>
                  <a:gd name="connsiteX90" fmla="*/ 6792516 w 12079795"/>
                  <a:gd name="connsiteY90" fmla="*/ 7022056 h 13444287"/>
                  <a:gd name="connsiteX91" fmla="*/ 6868716 w 12079795"/>
                  <a:gd name="connsiteY91" fmla="*/ 7005387 h 13444287"/>
                  <a:gd name="connsiteX92" fmla="*/ 6847284 w 12079795"/>
                  <a:gd name="connsiteY92" fmla="*/ 6915150 h 13444287"/>
                  <a:gd name="connsiteX93" fmla="*/ 6952060 w 12079795"/>
                  <a:gd name="connsiteY93" fmla="*/ 6917281 h 13444287"/>
                  <a:gd name="connsiteX94" fmla="*/ 6994923 w 12079795"/>
                  <a:gd name="connsiteY94" fmla="*/ 6836318 h 13444287"/>
                  <a:gd name="connsiteX95" fmla="*/ 7097316 w 12079795"/>
                  <a:gd name="connsiteY95" fmla="*/ 6869656 h 13444287"/>
                  <a:gd name="connsiteX96" fmla="*/ 7171135 w 12079795"/>
                  <a:gd name="connsiteY96" fmla="*/ 6972050 h 13444287"/>
                  <a:gd name="connsiteX97" fmla="*/ 7237810 w 12079795"/>
                  <a:gd name="connsiteY97" fmla="*/ 6912518 h 13444287"/>
                  <a:gd name="connsiteX98" fmla="*/ 7178279 w 12079795"/>
                  <a:gd name="connsiteY98" fmla="*/ 6776787 h 13444287"/>
                  <a:gd name="connsiteX99" fmla="*/ 7235428 w 12079795"/>
                  <a:gd name="connsiteY99" fmla="*/ 6829424 h 13444287"/>
                  <a:gd name="connsiteX100" fmla="*/ 7352110 w 12079795"/>
                  <a:gd name="connsiteY100" fmla="*/ 6867275 h 13444287"/>
                  <a:gd name="connsiteX101" fmla="*/ 7425929 w 12079795"/>
                  <a:gd name="connsiteY101" fmla="*/ 6938964 h 13444287"/>
                  <a:gd name="connsiteX102" fmla="*/ 7394973 w 12079795"/>
                  <a:gd name="connsiteY102" fmla="*/ 7077076 h 13444287"/>
                  <a:gd name="connsiteX103" fmla="*/ 7466410 w 12079795"/>
                  <a:gd name="connsiteY103" fmla="*/ 7041357 h 13444287"/>
                  <a:gd name="connsiteX104" fmla="*/ 7456884 w 12079795"/>
                  <a:gd name="connsiteY104" fmla="*/ 7010400 h 13444287"/>
                  <a:gd name="connsiteX105" fmla="*/ 7533085 w 12079795"/>
                  <a:gd name="connsiteY105" fmla="*/ 7096126 h 13444287"/>
                  <a:gd name="connsiteX106" fmla="*/ 7468791 w 12079795"/>
                  <a:gd name="connsiteY106" fmla="*/ 7177089 h 13444287"/>
                  <a:gd name="connsiteX107" fmla="*/ 7533084 w 12079795"/>
                  <a:gd name="connsiteY107" fmla="*/ 7258050 h 13444287"/>
                  <a:gd name="connsiteX108" fmla="*/ 7459266 w 12079795"/>
                  <a:gd name="connsiteY108" fmla="*/ 7277101 h 13444287"/>
                  <a:gd name="connsiteX109" fmla="*/ 7366398 w 12079795"/>
                  <a:gd name="connsiteY109" fmla="*/ 7229476 h 13444287"/>
                  <a:gd name="connsiteX110" fmla="*/ 7318773 w 12079795"/>
                  <a:gd name="connsiteY110" fmla="*/ 7339014 h 13444287"/>
                  <a:gd name="connsiteX111" fmla="*/ 7394973 w 12079795"/>
                  <a:gd name="connsiteY111" fmla="*/ 7358064 h 13444287"/>
                  <a:gd name="connsiteX112" fmla="*/ 7449741 w 12079795"/>
                  <a:gd name="connsiteY112" fmla="*/ 7417595 h 13444287"/>
                  <a:gd name="connsiteX113" fmla="*/ 7475935 w 12079795"/>
                  <a:gd name="connsiteY113" fmla="*/ 7448300 h 13444287"/>
                  <a:gd name="connsiteX114" fmla="*/ 7496175 w 12079795"/>
                  <a:gd name="connsiteY114" fmla="*/ 7400673 h 13444287"/>
                  <a:gd name="connsiteX115" fmla="*/ 7554516 w 12079795"/>
                  <a:gd name="connsiteY115" fmla="*/ 7462839 h 13444287"/>
                  <a:gd name="connsiteX116" fmla="*/ 7647385 w 12079795"/>
                  <a:gd name="connsiteY116" fmla="*/ 7548564 h 13444287"/>
                  <a:gd name="connsiteX117" fmla="*/ 7647385 w 12079795"/>
                  <a:gd name="connsiteY117" fmla="*/ 7443789 h 13444287"/>
                  <a:gd name="connsiteX118" fmla="*/ 7821215 w 12079795"/>
                  <a:gd name="connsiteY118" fmla="*/ 7539038 h 13444287"/>
                  <a:gd name="connsiteX119" fmla="*/ 7714060 w 12079795"/>
                  <a:gd name="connsiteY119" fmla="*/ 7303295 h 13444287"/>
                  <a:gd name="connsiteX120" fmla="*/ 7716441 w 12079795"/>
                  <a:gd name="connsiteY120" fmla="*/ 7167564 h 13444287"/>
                  <a:gd name="connsiteX121" fmla="*/ 7621191 w 12079795"/>
                  <a:gd name="connsiteY121" fmla="*/ 7138989 h 13444287"/>
                  <a:gd name="connsiteX122" fmla="*/ 7685484 w 12079795"/>
                  <a:gd name="connsiteY122" fmla="*/ 6972300 h 13444287"/>
                  <a:gd name="connsiteX123" fmla="*/ 8383191 w 12079795"/>
                  <a:gd name="connsiteY123" fmla="*/ 6586539 h 13444287"/>
                  <a:gd name="connsiteX124" fmla="*/ 8711804 w 12079795"/>
                  <a:gd name="connsiteY124" fmla="*/ 6524626 h 13444287"/>
                  <a:gd name="connsiteX125" fmla="*/ 8730854 w 12079795"/>
                  <a:gd name="connsiteY125" fmla="*/ 6629401 h 13444287"/>
                  <a:gd name="connsiteX126" fmla="*/ 8804673 w 12079795"/>
                  <a:gd name="connsiteY126" fmla="*/ 6634164 h 13444287"/>
                  <a:gd name="connsiteX127" fmla="*/ 8780859 w 12079795"/>
                  <a:gd name="connsiteY127" fmla="*/ 6481762 h 13444287"/>
                  <a:gd name="connsiteX128" fmla="*/ 9323784 w 12079795"/>
                  <a:gd name="connsiteY128" fmla="*/ 6477000 h 13444287"/>
                  <a:gd name="connsiteX129" fmla="*/ 9511903 w 12079795"/>
                  <a:gd name="connsiteY129" fmla="*/ 6426993 h 13444287"/>
                  <a:gd name="connsiteX130" fmla="*/ 9638109 w 12079795"/>
                  <a:gd name="connsiteY130" fmla="*/ 6231731 h 13444287"/>
                  <a:gd name="connsiteX131" fmla="*/ 9914334 w 12079795"/>
                  <a:gd name="connsiteY131" fmla="*/ 6267450 h 13444287"/>
                  <a:gd name="connsiteX132" fmla="*/ 9878616 w 12079795"/>
                  <a:gd name="connsiteY132" fmla="*/ 6353176 h 13444287"/>
                  <a:gd name="connsiteX133" fmla="*/ 9735741 w 12079795"/>
                  <a:gd name="connsiteY133" fmla="*/ 6367464 h 13444287"/>
                  <a:gd name="connsiteX134" fmla="*/ 9804796 w 12079795"/>
                  <a:gd name="connsiteY134" fmla="*/ 6422231 h 13444287"/>
                  <a:gd name="connsiteX135" fmla="*/ 9673829 w 12079795"/>
                  <a:gd name="connsiteY135" fmla="*/ 6450807 h 13444287"/>
                  <a:gd name="connsiteX136" fmla="*/ 9547623 w 12079795"/>
                  <a:gd name="connsiteY136" fmla="*/ 6441282 h 13444287"/>
                  <a:gd name="connsiteX137" fmla="*/ 9461897 w 12079795"/>
                  <a:gd name="connsiteY137" fmla="*/ 6477000 h 13444287"/>
                  <a:gd name="connsiteX138" fmla="*/ 9430941 w 12079795"/>
                  <a:gd name="connsiteY138" fmla="*/ 6781801 h 13444287"/>
                  <a:gd name="connsiteX139" fmla="*/ 9592866 w 12079795"/>
                  <a:gd name="connsiteY139" fmla="*/ 6815138 h 13444287"/>
                  <a:gd name="connsiteX140" fmla="*/ 9800034 w 12079795"/>
                  <a:gd name="connsiteY140" fmla="*/ 6629400 h 13444287"/>
                  <a:gd name="connsiteX141" fmla="*/ 9838135 w 12079795"/>
                  <a:gd name="connsiteY141" fmla="*/ 6727032 h 13444287"/>
                  <a:gd name="connsiteX142" fmla="*/ 9985773 w 12079795"/>
                  <a:gd name="connsiteY142" fmla="*/ 6650832 h 13444287"/>
                  <a:gd name="connsiteX143" fmla="*/ 9885760 w 12079795"/>
                  <a:gd name="connsiteY143" fmla="*/ 6888958 h 13444287"/>
                  <a:gd name="connsiteX144" fmla="*/ 10028635 w 12079795"/>
                  <a:gd name="connsiteY144" fmla="*/ 6831807 h 13444287"/>
                  <a:gd name="connsiteX145" fmla="*/ 9995298 w 12079795"/>
                  <a:gd name="connsiteY145" fmla="*/ 6919914 h 13444287"/>
                  <a:gd name="connsiteX146" fmla="*/ 10226279 w 12079795"/>
                  <a:gd name="connsiteY146" fmla="*/ 6917532 h 13444287"/>
                  <a:gd name="connsiteX147" fmla="*/ 10066734 w 12079795"/>
                  <a:gd name="connsiteY147" fmla="*/ 6972300 h 13444287"/>
                  <a:gd name="connsiteX148" fmla="*/ 9957198 w 12079795"/>
                  <a:gd name="connsiteY148" fmla="*/ 7029451 h 13444287"/>
                  <a:gd name="connsiteX149" fmla="*/ 9838135 w 12079795"/>
                  <a:gd name="connsiteY149" fmla="*/ 7143751 h 13444287"/>
                  <a:gd name="connsiteX150" fmla="*/ 9873853 w 12079795"/>
                  <a:gd name="connsiteY150" fmla="*/ 7203281 h 13444287"/>
                  <a:gd name="connsiteX151" fmla="*/ 9916716 w 12079795"/>
                  <a:gd name="connsiteY151" fmla="*/ 7253289 h 13444287"/>
                  <a:gd name="connsiteX152" fmla="*/ 9995298 w 12079795"/>
                  <a:gd name="connsiteY152" fmla="*/ 7219951 h 13444287"/>
                  <a:gd name="connsiteX153" fmla="*/ 10007203 w 12079795"/>
                  <a:gd name="connsiteY153" fmla="*/ 7281862 h 13444287"/>
                  <a:gd name="connsiteX154" fmla="*/ 10121504 w 12079795"/>
                  <a:gd name="connsiteY154" fmla="*/ 7143751 h 13444287"/>
                  <a:gd name="connsiteX155" fmla="*/ 10157223 w 12079795"/>
                  <a:gd name="connsiteY155" fmla="*/ 7289007 h 13444287"/>
                  <a:gd name="connsiteX156" fmla="*/ 10252473 w 12079795"/>
                  <a:gd name="connsiteY156" fmla="*/ 7172326 h 13444287"/>
                  <a:gd name="connsiteX157" fmla="*/ 10278666 w 12079795"/>
                  <a:gd name="connsiteY157" fmla="*/ 7334250 h 13444287"/>
                  <a:gd name="connsiteX158" fmla="*/ 10352484 w 12079795"/>
                  <a:gd name="connsiteY158" fmla="*/ 7410450 h 13444287"/>
                  <a:gd name="connsiteX159" fmla="*/ 10142934 w 12079795"/>
                  <a:gd name="connsiteY159" fmla="*/ 7524750 h 13444287"/>
                  <a:gd name="connsiteX160" fmla="*/ 10295335 w 12079795"/>
                  <a:gd name="connsiteY160" fmla="*/ 7674770 h 13444287"/>
                  <a:gd name="connsiteX161" fmla="*/ 10326291 w 12079795"/>
                  <a:gd name="connsiteY161" fmla="*/ 7577139 h 13444287"/>
                  <a:gd name="connsiteX162" fmla="*/ 10397727 w 12079795"/>
                  <a:gd name="connsiteY162" fmla="*/ 7665244 h 13444287"/>
                  <a:gd name="connsiteX163" fmla="*/ 10519173 w 12079795"/>
                  <a:gd name="connsiteY163" fmla="*/ 7624764 h 13444287"/>
                  <a:gd name="connsiteX164" fmla="*/ 10523934 w 12079795"/>
                  <a:gd name="connsiteY164" fmla="*/ 7710488 h 13444287"/>
                  <a:gd name="connsiteX165" fmla="*/ 10521553 w 12079795"/>
                  <a:gd name="connsiteY165" fmla="*/ 7808118 h 13444287"/>
                  <a:gd name="connsiteX166" fmla="*/ 10631090 w 12079795"/>
                  <a:gd name="connsiteY166" fmla="*/ 7770019 h 13444287"/>
                  <a:gd name="connsiteX167" fmla="*/ 10671573 w 12079795"/>
                  <a:gd name="connsiteY167" fmla="*/ 8008145 h 13444287"/>
                  <a:gd name="connsiteX168" fmla="*/ 10809684 w 12079795"/>
                  <a:gd name="connsiteY168" fmla="*/ 8039100 h 13444287"/>
                  <a:gd name="connsiteX169" fmla="*/ 10823972 w 12079795"/>
                  <a:gd name="connsiteY169" fmla="*/ 7748588 h 13444287"/>
                  <a:gd name="connsiteX170" fmla="*/ 10914460 w 12079795"/>
                  <a:gd name="connsiteY170" fmla="*/ 7724776 h 13444287"/>
                  <a:gd name="connsiteX171" fmla="*/ 10983516 w 12079795"/>
                  <a:gd name="connsiteY171" fmla="*/ 7553325 h 13444287"/>
                  <a:gd name="connsiteX172" fmla="*/ 10945416 w 12079795"/>
                  <a:gd name="connsiteY172" fmla="*/ 7424739 h 13444287"/>
                  <a:gd name="connsiteX173" fmla="*/ 10850166 w 12079795"/>
                  <a:gd name="connsiteY173" fmla="*/ 7412831 h 13444287"/>
                  <a:gd name="connsiteX174" fmla="*/ 10897790 w 12079795"/>
                  <a:gd name="connsiteY174" fmla="*/ 7293769 h 13444287"/>
                  <a:gd name="connsiteX175" fmla="*/ 10793016 w 12079795"/>
                  <a:gd name="connsiteY175" fmla="*/ 7222332 h 13444287"/>
                  <a:gd name="connsiteX176" fmla="*/ 10752534 w 12079795"/>
                  <a:gd name="connsiteY176" fmla="*/ 6991350 h 13444287"/>
                  <a:gd name="connsiteX177" fmla="*/ 10435034 w 12079795"/>
                  <a:gd name="connsiteY177" fmla="*/ 6953250 h 13444287"/>
                  <a:gd name="connsiteX178" fmla="*/ 10504885 w 12079795"/>
                  <a:gd name="connsiteY178" fmla="*/ 6848476 h 13444287"/>
                  <a:gd name="connsiteX179" fmla="*/ 10628710 w 12079795"/>
                  <a:gd name="connsiteY179" fmla="*/ 6829426 h 13444287"/>
                  <a:gd name="connsiteX180" fmla="*/ 10638234 w 12079795"/>
                  <a:gd name="connsiteY180" fmla="*/ 6743700 h 13444287"/>
                  <a:gd name="connsiteX181" fmla="*/ 10850959 w 12079795"/>
                  <a:gd name="connsiteY181" fmla="*/ 6832600 h 13444287"/>
                  <a:gd name="connsiteX182" fmla="*/ 10866834 w 12079795"/>
                  <a:gd name="connsiteY182" fmla="*/ 6610350 h 13444287"/>
                  <a:gd name="connsiteX183" fmla="*/ 10657284 w 12079795"/>
                  <a:gd name="connsiteY183" fmla="*/ 6705600 h 13444287"/>
                  <a:gd name="connsiteX184" fmla="*/ 10581084 w 12079795"/>
                  <a:gd name="connsiteY184" fmla="*/ 6477000 h 13444287"/>
                  <a:gd name="connsiteX185" fmla="*/ 10352484 w 12079795"/>
                  <a:gd name="connsiteY185" fmla="*/ 6686550 h 13444287"/>
                  <a:gd name="connsiteX186" fmla="*/ 10365185 w 12079795"/>
                  <a:gd name="connsiteY186" fmla="*/ 6521451 h 13444287"/>
                  <a:gd name="connsiteX187" fmla="*/ 10377884 w 12079795"/>
                  <a:gd name="connsiteY187" fmla="*/ 6397625 h 13444287"/>
                  <a:gd name="connsiteX188" fmla="*/ 10322719 w 12079795"/>
                  <a:gd name="connsiteY188" fmla="*/ 6369593 h 13444287"/>
                  <a:gd name="connsiteX189" fmla="*/ 10269935 w 12079795"/>
                  <a:gd name="connsiteY189" fmla="*/ 6384926 h 13444287"/>
                  <a:gd name="connsiteX190" fmla="*/ 10149284 w 12079795"/>
                  <a:gd name="connsiteY190" fmla="*/ 6169025 h 13444287"/>
                  <a:gd name="connsiteX191" fmla="*/ 10314385 w 12079795"/>
                  <a:gd name="connsiteY191" fmla="*/ 6207126 h 13444287"/>
                  <a:gd name="connsiteX192" fmla="*/ 10555685 w 12079795"/>
                  <a:gd name="connsiteY192" fmla="*/ 6207126 h 13444287"/>
                  <a:gd name="connsiteX193" fmla="*/ 10685859 w 12079795"/>
                  <a:gd name="connsiteY193" fmla="*/ 6067425 h 13444287"/>
                  <a:gd name="connsiteX194" fmla="*/ 10584260 w 12079795"/>
                  <a:gd name="connsiteY194" fmla="*/ 5956301 h 13444287"/>
                  <a:gd name="connsiteX195" fmla="*/ 10371534 w 12079795"/>
                  <a:gd name="connsiteY195" fmla="*/ 5908675 h 13444287"/>
                  <a:gd name="connsiteX196" fmla="*/ 10552509 w 12079795"/>
                  <a:gd name="connsiteY196" fmla="*/ 5778500 h 13444287"/>
                  <a:gd name="connsiteX197" fmla="*/ 10498535 w 12079795"/>
                  <a:gd name="connsiteY197" fmla="*/ 5661026 h 13444287"/>
                  <a:gd name="connsiteX198" fmla="*/ 10552510 w 12079795"/>
                  <a:gd name="connsiteY198" fmla="*/ 5540376 h 13444287"/>
                  <a:gd name="connsiteX199" fmla="*/ 10514409 w 12079795"/>
                  <a:gd name="connsiteY199" fmla="*/ 5537200 h 13444287"/>
                  <a:gd name="connsiteX200" fmla="*/ 10479485 w 12079795"/>
                  <a:gd name="connsiteY200" fmla="*/ 5461001 h 13444287"/>
                  <a:gd name="connsiteX201" fmla="*/ 10320734 w 12079795"/>
                  <a:gd name="connsiteY201" fmla="*/ 5308600 h 13444287"/>
                  <a:gd name="connsiteX202" fmla="*/ 10590610 w 12079795"/>
                  <a:gd name="connsiteY202" fmla="*/ 5413376 h 13444287"/>
                  <a:gd name="connsiteX203" fmla="*/ 10733484 w 12079795"/>
                  <a:gd name="connsiteY203" fmla="*/ 5372100 h 13444287"/>
                  <a:gd name="connsiteX204" fmla="*/ 10708085 w 12079795"/>
                  <a:gd name="connsiteY204" fmla="*/ 5619751 h 13444287"/>
                  <a:gd name="connsiteX205" fmla="*/ 10885884 w 12079795"/>
                  <a:gd name="connsiteY205" fmla="*/ 5657850 h 13444287"/>
                  <a:gd name="connsiteX206" fmla="*/ 10943035 w 12079795"/>
                  <a:gd name="connsiteY206" fmla="*/ 5483226 h 13444287"/>
                  <a:gd name="connsiteX207" fmla="*/ 10984309 w 12079795"/>
                  <a:gd name="connsiteY207" fmla="*/ 5254625 h 13444287"/>
                  <a:gd name="connsiteX208" fmla="*/ 10904935 w 12079795"/>
                  <a:gd name="connsiteY208" fmla="*/ 5051426 h 13444287"/>
                  <a:gd name="connsiteX209" fmla="*/ 10847784 w 12079795"/>
                  <a:gd name="connsiteY209" fmla="*/ 4953000 h 13444287"/>
                  <a:gd name="connsiteX210" fmla="*/ 10768410 w 12079795"/>
                  <a:gd name="connsiteY210" fmla="*/ 5070476 h 13444287"/>
                  <a:gd name="connsiteX211" fmla="*/ 10698560 w 12079795"/>
                  <a:gd name="connsiteY211" fmla="*/ 5029201 h 13444287"/>
                  <a:gd name="connsiteX212" fmla="*/ 10666810 w 12079795"/>
                  <a:gd name="connsiteY212" fmla="*/ 5149851 h 13444287"/>
                  <a:gd name="connsiteX213" fmla="*/ 10565209 w 12079795"/>
                  <a:gd name="connsiteY213" fmla="*/ 5153025 h 13444287"/>
                  <a:gd name="connsiteX214" fmla="*/ 10485834 w 12079795"/>
                  <a:gd name="connsiteY214" fmla="*/ 5010150 h 13444287"/>
                  <a:gd name="connsiteX215" fmla="*/ 10447734 w 12079795"/>
                  <a:gd name="connsiteY215" fmla="*/ 4857750 h 13444287"/>
                  <a:gd name="connsiteX216" fmla="*/ 10231834 w 12079795"/>
                  <a:gd name="connsiteY216" fmla="*/ 4860925 h 13444287"/>
                  <a:gd name="connsiteX217" fmla="*/ 10257234 w 12079795"/>
                  <a:gd name="connsiteY217" fmla="*/ 5086350 h 13444287"/>
                  <a:gd name="connsiteX218" fmla="*/ 10219135 w 12079795"/>
                  <a:gd name="connsiteY218" fmla="*/ 4892676 h 13444287"/>
                  <a:gd name="connsiteX219" fmla="*/ 10174684 w 12079795"/>
                  <a:gd name="connsiteY219" fmla="*/ 4905375 h 13444287"/>
                  <a:gd name="connsiteX220" fmla="*/ 10104834 w 12079795"/>
                  <a:gd name="connsiteY220" fmla="*/ 4794250 h 13444287"/>
                  <a:gd name="connsiteX221" fmla="*/ 10009585 w 12079795"/>
                  <a:gd name="connsiteY221" fmla="*/ 4864101 h 13444287"/>
                  <a:gd name="connsiteX222" fmla="*/ 9854009 w 12079795"/>
                  <a:gd name="connsiteY222" fmla="*/ 4991100 h 13444287"/>
                  <a:gd name="connsiteX223" fmla="*/ 10219134 w 12079795"/>
                  <a:gd name="connsiteY223" fmla="*/ 4657725 h 13444287"/>
                  <a:gd name="connsiteX224" fmla="*/ 10363597 w 12079795"/>
                  <a:gd name="connsiteY224" fmla="*/ 4567239 h 13444287"/>
                  <a:gd name="connsiteX225" fmla="*/ 10581084 w 12079795"/>
                  <a:gd name="connsiteY225" fmla="*/ 4514850 h 13444287"/>
                  <a:gd name="connsiteX226" fmla="*/ 10619185 w 12079795"/>
                  <a:gd name="connsiteY226" fmla="*/ 4394201 h 13444287"/>
                  <a:gd name="connsiteX227" fmla="*/ 10790635 w 12079795"/>
                  <a:gd name="connsiteY227" fmla="*/ 4267201 h 13444287"/>
                  <a:gd name="connsiteX228" fmla="*/ 10822384 w 12079795"/>
                  <a:gd name="connsiteY228" fmla="*/ 4013200 h 13444287"/>
                  <a:gd name="connsiteX229" fmla="*/ 10590609 w 12079795"/>
                  <a:gd name="connsiteY229" fmla="*/ 3930650 h 13444287"/>
                  <a:gd name="connsiteX230" fmla="*/ 10273110 w 12079795"/>
                  <a:gd name="connsiteY230" fmla="*/ 3883026 h 13444287"/>
                  <a:gd name="connsiteX231" fmla="*/ 10142934 w 12079795"/>
                  <a:gd name="connsiteY231" fmla="*/ 3943350 h 13444287"/>
                  <a:gd name="connsiteX232" fmla="*/ 10168335 w 12079795"/>
                  <a:gd name="connsiteY232" fmla="*/ 3778251 h 13444287"/>
                  <a:gd name="connsiteX233" fmla="*/ 10117535 w 12079795"/>
                  <a:gd name="connsiteY233" fmla="*/ 3603626 h 13444287"/>
                  <a:gd name="connsiteX234" fmla="*/ 10231834 w 12079795"/>
                  <a:gd name="connsiteY234" fmla="*/ 3641725 h 13444287"/>
                  <a:gd name="connsiteX235" fmla="*/ 10352485 w 12079795"/>
                  <a:gd name="connsiteY235" fmla="*/ 3533776 h 13444287"/>
                  <a:gd name="connsiteX236" fmla="*/ 10542985 w 12079795"/>
                  <a:gd name="connsiteY236" fmla="*/ 3594101 h 13444287"/>
                  <a:gd name="connsiteX237" fmla="*/ 10555685 w 12079795"/>
                  <a:gd name="connsiteY237" fmla="*/ 3409951 h 13444287"/>
                  <a:gd name="connsiteX238" fmla="*/ 10695384 w 12079795"/>
                  <a:gd name="connsiteY238" fmla="*/ 3448050 h 13444287"/>
                  <a:gd name="connsiteX239" fmla="*/ 10809684 w 12079795"/>
                  <a:gd name="connsiteY239" fmla="*/ 3143250 h 13444287"/>
                  <a:gd name="connsiteX240" fmla="*/ 10911285 w 12079795"/>
                  <a:gd name="connsiteY240" fmla="*/ 3232151 h 13444287"/>
                  <a:gd name="connsiteX241" fmla="*/ 11050984 w 12079795"/>
                  <a:gd name="connsiteY241" fmla="*/ 3216275 h 13444287"/>
                  <a:gd name="connsiteX242" fmla="*/ 11085909 w 12079795"/>
                  <a:gd name="connsiteY242" fmla="*/ 3441700 h 13444287"/>
                  <a:gd name="connsiteX243" fmla="*/ 11162110 w 12079795"/>
                  <a:gd name="connsiteY243" fmla="*/ 3184526 h 13444287"/>
                  <a:gd name="connsiteX244" fmla="*/ 11085910 w 12079795"/>
                  <a:gd name="connsiteY244" fmla="*/ 3098801 h 13444287"/>
                  <a:gd name="connsiteX245" fmla="*/ 11171634 w 12079795"/>
                  <a:gd name="connsiteY245" fmla="*/ 2844800 h 13444287"/>
                  <a:gd name="connsiteX246" fmla="*/ 10990660 w 12079795"/>
                  <a:gd name="connsiteY246" fmla="*/ 2921001 h 13444287"/>
                  <a:gd name="connsiteX247" fmla="*/ 10962084 w 12079795"/>
                  <a:gd name="connsiteY247" fmla="*/ 2851150 h 13444287"/>
                  <a:gd name="connsiteX248" fmla="*/ 10771584 w 12079795"/>
                  <a:gd name="connsiteY248" fmla="*/ 2647950 h 13444287"/>
                  <a:gd name="connsiteX249" fmla="*/ 10739835 w 12079795"/>
                  <a:gd name="connsiteY249" fmla="*/ 2463801 h 13444287"/>
                  <a:gd name="connsiteX250" fmla="*/ 10708085 w 12079795"/>
                  <a:gd name="connsiteY250" fmla="*/ 2368551 h 13444287"/>
                  <a:gd name="connsiteX251" fmla="*/ 10809684 w 12079795"/>
                  <a:gd name="connsiteY251" fmla="*/ 2266950 h 13444287"/>
                  <a:gd name="connsiteX252" fmla="*/ 11070035 w 12079795"/>
                  <a:gd name="connsiteY252" fmla="*/ 2032001 h 13444287"/>
                  <a:gd name="connsiteX253" fmla="*/ 11190684 w 12079795"/>
                  <a:gd name="connsiteY253" fmla="*/ 2051050 h 13444287"/>
                  <a:gd name="connsiteX254" fmla="*/ 11260535 w 12079795"/>
                  <a:gd name="connsiteY254" fmla="*/ 1962151 h 13444287"/>
                  <a:gd name="connsiteX255" fmla="*/ 11495484 w 12079795"/>
                  <a:gd name="connsiteY255" fmla="*/ 1854200 h 13444287"/>
                  <a:gd name="connsiteX256" fmla="*/ 11349435 w 12079795"/>
                  <a:gd name="connsiteY256" fmla="*/ 1784351 h 13444287"/>
                  <a:gd name="connsiteX257" fmla="*/ 11266884 w 12079795"/>
                  <a:gd name="connsiteY257" fmla="*/ 1638300 h 13444287"/>
                  <a:gd name="connsiteX258" fmla="*/ 11368484 w 12079795"/>
                  <a:gd name="connsiteY258" fmla="*/ 1212850 h 13444287"/>
                  <a:gd name="connsiteX259" fmla="*/ 11247834 w 12079795"/>
                  <a:gd name="connsiteY259" fmla="*/ 952500 h 13444287"/>
                  <a:gd name="connsiteX260" fmla="*/ 11469291 w 12079795"/>
                  <a:gd name="connsiteY260" fmla="*/ 1288256 h 13444287"/>
                  <a:gd name="connsiteX261" fmla="*/ 11553825 w 12079795"/>
                  <a:gd name="connsiteY261" fmla="*/ 1202281 h 13444287"/>
                  <a:gd name="connsiteX262" fmla="*/ 11646297 w 12079795"/>
                  <a:gd name="connsiteY262" fmla="*/ 1089025 h 13444287"/>
                  <a:gd name="connsiteX263" fmla="*/ 11882834 w 12079795"/>
                  <a:gd name="connsiteY263" fmla="*/ 1409700 h 13444287"/>
                  <a:gd name="connsiteX264" fmla="*/ 11937206 w 12079795"/>
                  <a:gd name="connsiteY264" fmla="*/ 1492793 h 13444287"/>
                  <a:gd name="connsiteX265" fmla="*/ 12079684 w 12079795"/>
                  <a:gd name="connsiteY265" fmla="*/ 1511301 h 13444287"/>
                  <a:gd name="connsiteX266" fmla="*/ 11914584 w 12079795"/>
                  <a:gd name="connsiteY266" fmla="*/ 1066801 h 13444287"/>
                  <a:gd name="connsiteX267" fmla="*/ 11901884 w 12079795"/>
                  <a:gd name="connsiteY267" fmla="*/ 850900 h 13444287"/>
                  <a:gd name="connsiteX268" fmla="*/ 11768534 w 12079795"/>
                  <a:gd name="connsiteY268" fmla="*/ 654050 h 13444287"/>
                  <a:gd name="connsiteX269" fmla="*/ 11743134 w 12079795"/>
                  <a:gd name="connsiteY269" fmla="*/ 381000 h 13444287"/>
                  <a:gd name="connsiteX270" fmla="*/ 11285934 w 12079795"/>
                  <a:gd name="connsiteY270" fmla="*/ 101601 h 13444287"/>
                  <a:gd name="connsiteX271" fmla="*/ 11171634 w 12079795"/>
                  <a:gd name="connsiteY271" fmla="*/ 0 h 13444287"/>
                  <a:gd name="connsiteX272" fmla="*/ 10425112 w 12079795"/>
                  <a:gd name="connsiteY272"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488156 w 12079795"/>
                  <a:gd name="connsiteY4" fmla="*/ 10436768 h 13444287"/>
                  <a:gd name="connsiteX5" fmla="*/ 292894 w 12079795"/>
                  <a:gd name="connsiteY5" fmla="*/ 10415337 h 13444287"/>
                  <a:gd name="connsiteX6" fmla="*/ 69056 w 12079795"/>
                  <a:gd name="connsiteY6" fmla="*/ 10541543 h 13444287"/>
                  <a:gd name="connsiteX7" fmla="*/ 2381 w 12079795"/>
                  <a:gd name="connsiteY7" fmla="*/ 10720137 h 13444287"/>
                  <a:gd name="connsiteX8" fmla="*/ 103584 w 12079795"/>
                  <a:gd name="connsiteY8" fmla="*/ 10989469 h 13444287"/>
                  <a:gd name="connsiteX9" fmla="*/ 0 w 12079795"/>
                  <a:gd name="connsiteY9" fmla="*/ 11167812 h 13444287"/>
                  <a:gd name="connsiteX10" fmla="*/ 8334 w 12079795"/>
                  <a:gd name="connsiteY10" fmla="*/ 11353800 h 13444287"/>
                  <a:gd name="connsiteX11" fmla="*/ 150019 w 12079795"/>
                  <a:gd name="connsiteY11" fmla="*/ 11403556 h 13444287"/>
                  <a:gd name="connsiteX12" fmla="*/ 446484 w 12079795"/>
                  <a:gd name="connsiteY12" fmla="*/ 11430000 h 13444287"/>
                  <a:gd name="connsiteX13" fmla="*/ 614362 w 12079795"/>
                  <a:gd name="connsiteY13" fmla="*/ 11477375 h 13444287"/>
                  <a:gd name="connsiteX14" fmla="*/ 728662 w 12079795"/>
                  <a:gd name="connsiteY14" fmla="*/ 11422606 h 13444287"/>
                  <a:gd name="connsiteX15" fmla="*/ 903684 w 12079795"/>
                  <a:gd name="connsiteY15" fmla="*/ 11468100 h 13444287"/>
                  <a:gd name="connsiteX16" fmla="*/ 1069181 w 12079795"/>
                  <a:gd name="connsiteY16" fmla="*/ 11346406 h 13444287"/>
                  <a:gd name="connsiteX17" fmla="*/ 1146571 w 12079795"/>
                  <a:gd name="connsiteY17" fmla="*/ 11403807 h 13444287"/>
                  <a:gd name="connsiteX18" fmla="*/ 1285875 w 12079795"/>
                  <a:gd name="connsiteY18" fmla="*/ 11429750 h 13444287"/>
                  <a:gd name="connsiteX19" fmla="*/ 1457325 w 12079795"/>
                  <a:gd name="connsiteY19" fmla="*/ 11441656 h 13444287"/>
                  <a:gd name="connsiteX20" fmla="*/ 1543050 w 12079795"/>
                  <a:gd name="connsiteY20" fmla="*/ 11505950 h 13444287"/>
                  <a:gd name="connsiteX21" fmla="*/ 1643062 w 12079795"/>
                  <a:gd name="connsiteY21" fmla="*/ 11513093 h 13444287"/>
                  <a:gd name="connsiteX22" fmla="*/ 1722834 w 12079795"/>
                  <a:gd name="connsiteY22" fmla="*/ 11525250 h 13444287"/>
                  <a:gd name="connsiteX23" fmla="*/ 1650206 w 12079795"/>
                  <a:gd name="connsiteY23" fmla="*/ 11670256 h 13444287"/>
                  <a:gd name="connsiteX24" fmla="*/ 1684734 w 12079795"/>
                  <a:gd name="connsiteY24" fmla="*/ 11925300 h 13444287"/>
                  <a:gd name="connsiteX25" fmla="*/ 1862137 w 12079795"/>
                  <a:gd name="connsiteY25" fmla="*/ 12063162 h 13444287"/>
                  <a:gd name="connsiteX26" fmla="*/ 1984771 w 12079795"/>
                  <a:gd name="connsiteY26" fmla="*/ 11989594 h 13444287"/>
                  <a:gd name="connsiteX27" fmla="*/ 2057400 w 12079795"/>
                  <a:gd name="connsiteY27" fmla="*/ 12036968 h 13444287"/>
                  <a:gd name="connsiteX28" fmla="*/ 2133600 w 12079795"/>
                  <a:gd name="connsiteY28" fmla="*/ 11967912 h 13444287"/>
                  <a:gd name="connsiteX29" fmla="*/ 2233612 w 12079795"/>
                  <a:gd name="connsiteY29" fmla="*/ 11991725 h 13444287"/>
                  <a:gd name="connsiteX30" fmla="*/ 2464594 w 12079795"/>
                  <a:gd name="connsiteY30" fmla="*/ 11941718 h 13444287"/>
                  <a:gd name="connsiteX31" fmla="*/ 2515790 w 12079795"/>
                  <a:gd name="connsiteY31" fmla="*/ 11832431 h 13444287"/>
                  <a:gd name="connsiteX32" fmla="*/ 2884884 w 12079795"/>
                  <a:gd name="connsiteY32" fmla="*/ 11963400 h 13444287"/>
                  <a:gd name="connsiteX33" fmla="*/ 2974181 w 12079795"/>
                  <a:gd name="connsiteY33" fmla="*/ 11951243 h 13444287"/>
                  <a:gd name="connsiteX34" fmla="*/ 3075384 w 12079795"/>
                  <a:gd name="connsiteY34" fmla="*/ 12115800 h 13444287"/>
                  <a:gd name="connsiteX35" fmla="*/ 3314700 w 12079795"/>
                  <a:gd name="connsiteY35" fmla="*/ 12060781 h 13444287"/>
                  <a:gd name="connsiteX36" fmla="*/ 3424237 w 12079795"/>
                  <a:gd name="connsiteY36" fmla="*/ 12129837 h 13444287"/>
                  <a:gd name="connsiteX37" fmla="*/ 3577828 w 12079795"/>
                  <a:gd name="connsiteY37" fmla="*/ 12199144 h 13444287"/>
                  <a:gd name="connsiteX38" fmla="*/ 3513534 w 12079795"/>
                  <a:gd name="connsiteY38" fmla="*/ 12320588 h 13444287"/>
                  <a:gd name="connsiteX39" fmla="*/ 3598069 w 12079795"/>
                  <a:gd name="connsiteY39" fmla="*/ 12525125 h 13444287"/>
                  <a:gd name="connsiteX40" fmla="*/ 3551634 w 12079795"/>
                  <a:gd name="connsiteY40" fmla="*/ 12706350 h 13444287"/>
                  <a:gd name="connsiteX41" fmla="*/ 3536156 w 12079795"/>
                  <a:gd name="connsiteY41" fmla="*/ 12920412 h 13444287"/>
                  <a:gd name="connsiteX42" fmla="*/ 3627834 w 12079795"/>
                  <a:gd name="connsiteY42" fmla="*/ 13144500 h 13444287"/>
                  <a:gd name="connsiteX43" fmla="*/ 3913584 w 12079795"/>
                  <a:gd name="connsiteY43" fmla="*/ 13373100 h 13444287"/>
                  <a:gd name="connsiteX44" fmla="*/ 4505325 w 12079795"/>
                  <a:gd name="connsiteY44" fmla="*/ 13444287 h 13444287"/>
                  <a:gd name="connsiteX45" fmla="*/ 4541043 w 12079795"/>
                  <a:gd name="connsiteY45" fmla="*/ 13375230 h 13444287"/>
                  <a:gd name="connsiteX46" fmla="*/ 4199334 w 12079795"/>
                  <a:gd name="connsiteY46" fmla="*/ 13087350 h 13444287"/>
                  <a:gd name="connsiteX47" fmla="*/ 4626769 w 12079795"/>
                  <a:gd name="connsiteY47" fmla="*/ 13201400 h 13444287"/>
                  <a:gd name="connsiteX48" fmla="*/ 4942284 w 12079795"/>
                  <a:gd name="connsiteY48" fmla="*/ 13201650 h 13444287"/>
                  <a:gd name="connsiteX49" fmla="*/ 5043487 w 12079795"/>
                  <a:gd name="connsiteY49" fmla="*/ 12991850 h 13444287"/>
                  <a:gd name="connsiteX50" fmla="*/ 5003006 w 12079795"/>
                  <a:gd name="connsiteY50" fmla="*/ 12918031 h 13444287"/>
                  <a:gd name="connsiteX51" fmla="*/ 4999434 w 12079795"/>
                  <a:gd name="connsiteY51" fmla="*/ 12611100 h 13444287"/>
                  <a:gd name="connsiteX52" fmla="*/ 5075634 w 12079795"/>
                  <a:gd name="connsiteY52" fmla="*/ 12496800 h 13444287"/>
                  <a:gd name="connsiteX53" fmla="*/ 5037534 w 12079795"/>
                  <a:gd name="connsiteY53" fmla="*/ 12158663 h 13444287"/>
                  <a:gd name="connsiteX54" fmla="*/ 5366147 w 12079795"/>
                  <a:gd name="connsiteY54" fmla="*/ 12030075 h 13444287"/>
                  <a:gd name="connsiteX55" fmla="*/ 5647134 w 12079795"/>
                  <a:gd name="connsiteY55" fmla="*/ 12113420 h 13444287"/>
                  <a:gd name="connsiteX56" fmla="*/ 5532834 w 12079795"/>
                  <a:gd name="connsiteY56" fmla="*/ 11182350 h 13444287"/>
                  <a:gd name="connsiteX57" fmla="*/ 5593557 w 12079795"/>
                  <a:gd name="connsiteY57" fmla="*/ 10655843 h 13444287"/>
                  <a:gd name="connsiteX58" fmla="*/ 5476874 w 12079795"/>
                  <a:gd name="connsiteY58" fmla="*/ 10596312 h 13444287"/>
                  <a:gd name="connsiteX59" fmla="*/ 5593556 w 12079795"/>
                  <a:gd name="connsiteY59" fmla="*/ 10634413 h 13444287"/>
                  <a:gd name="connsiteX60" fmla="*/ 5619750 w 12079795"/>
                  <a:gd name="connsiteY60" fmla="*/ 10093868 h 13444287"/>
                  <a:gd name="connsiteX61" fmla="*/ 5706665 w 12079795"/>
                  <a:gd name="connsiteY61" fmla="*/ 9708356 h 13444287"/>
                  <a:gd name="connsiteX62" fmla="*/ 5838825 w 12079795"/>
                  <a:gd name="connsiteY62" fmla="*/ 9341393 h 13444287"/>
                  <a:gd name="connsiteX63" fmla="*/ 5929312 w 12079795"/>
                  <a:gd name="connsiteY63" fmla="*/ 9129462 h 13444287"/>
                  <a:gd name="connsiteX64" fmla="*/ 5767387 w 12079795"/>
                  <a:gd name="connsiteY64" fmla="*/ 9262812 h 13444287"/>
                  <a:gd name="connsiteX65" fmla="*/ 5931694 w 12079795"/>
                  <a:gd name="connsiteY65" fmla="*/ 9069931 h 13444287"/>
                  <a:gd name="connsiteX66" fmla="*/ 5963841 w 12079795"/>
                  <a:gd name="connsiteY66" fmla="*/ 8889207 h 13444287"/>
                  <a:gd name="connsiteX67" fmla="*/ 5967412 w 12079795"/>
                  <a:gd name="connsiteY67" fmla="*/ 9019924 h 13444287"/>
                  <a:gd name="connsiteX68" fmla="*/ 6449614 w 12079795"/>
                  <a:gd name="connsiteY68" fmla="*/ 8134350 h 13444287"/>
                  <a:gd name="connsiteX69" fmla="*/ 6212681 w 12079795"/>
                  <a:gd name="connsiteY69" fmla="*/ 8034088 h 13444287"/>
                  <a:gd name="connsiteX70" fmla="*/ 6434137 w 12079795"/>
                  <a:gd name="connsiteY70" fmla="*/ 8043612 h 13444287"/>
                  <a:gd name="connsiteX71" fmla="*/ 6704410 w 12079795"/>
                  <a:gd name="connsiteY71" fmla="*/ 8007893 h 13444287"/>
                  <a:gd name="connsiteX72" fmla="*/ 6863954 w 12079795"/>
                  <a:gd name="connsiteY72" fmla="*/ 7965031 h 13444287"/>
                  <a:gd name="connsiteX73" fmla="*/ 6793706 w 12079795"/>
                  <a:gd name="connsiteY73" fmla="*/ 7905500 h 13444287"/>
                  <a:gd name="connsiteX74" fmla="*/ 6885386 w 12079795"/>
                  <a:gd name="connsiteY74" fmla="*/ 7779544 h 13444287"/>
                  <a:gd name="connsiteX75" fmla="*/ 6988968 w 12079795"/>
                  <a:gd name="connsiteY75" fmla="*/ 7800725 h 13444287"/>
                  <a:gd name="connsiteX76" fmla="*/ 7025879 w 12079795"/>
                  <a:gd name="connsiteY76" fmla="*/ 7726908 h 13444287"/>
                  <a:gd name="connsiteX77" fmla="*/ 6952060 w 12079795"/>
                  <a:gd name="connsiteY77" fmla="*/ 7626893 h 13444287"/>
                  <a:gd name="connsiteX78" fmla="*/ 6918723 w 12079795"/>
                  <a:gd name="connsiteY78" fmla="*/ 7529262 h 13444287"/>
                  <a:gd name="connsiteX79" fmla="*/ 6828234 w 12079795"/>
                  <a:gd name="connsiteY79" fmla="*/ 7524750 h 13444287"/>
                  <a:gd name="connsiteX80" fmla="*/ 6754416 w 12079795"/>
                  <a:gd name="connsiteY80" fmla="*/ 7607843 h 13444287"/>
                  <a:gd name="connsiteX81" fmla="*/ 6618684 w 12079795"/>
                  <a:gd name="connsiteY81" fmla="*/ 7620000 h 13444287"/>
                  <a:gd name="connsiteX82" fmla="*/ 6678216 w 12079795"/>
                  <a:gd name="connsiteY82" fmla="*/ 7550693 h 13444287"/>
                  <a:gd name="connsiteX83" fmla="*/ 6690123 w 12079795"/>
                  <a:gd name="connsiteY83" fmla="*/ 7462587 h 13444287"/>
                  <a:gd name="connsiteX84" fmla="*/ 6711553 w 12079795"/>
                  <a:gd name="connsiteY84" fmla="*/ 7400674 h 13444287"/>
                  <a:gd name="connsiteX85" fmla="*/ 6675834 w 12079795"/>
                  <a:gd name="connsiteY85" fmla="*/ 7334250 h 13444287"/>
                  <a:gd name="connsiteX86" fmla="*/ 6611541 w 12079795"/>
                  <a:gd name="connsiteY86" fmla="*/ 7364956 h 13444287"/>
                  <a:gd name="connsiteX87" fmla="*/ 6609159 w 12079795"/>
                  <a:gd name="connsiteY87" fmla="*/ 7284244 h 13444287"/>
                  <a:gd name="connsiteX88" fmla="*/ 6828235 w 12079795"/>
                  <a:gd name="connsiteY88" fmla="*/ 7176837 h 13444287"/>
                  <a:gd name="connsiteX89" fmla="*/ 6792516 w 12079795"/>
                  <a:gd name="connsiteY89" fmla="*/ 7022056 h 13444287"/>
                  <a:gd name="connsiteX90" fmla="*/ 6868716 w 12079795"/>
                  <a:gd name="connsiteY90" fmla="*/ 7005387 h 13444287"/>
                  <a:gd name="connsiteX91" fmla="*/ 6847284 w 12079795"/>
                  <a:gd name="connsiteY91" fmla="*/ 6915150 h 13444287"/>
                  <a:gd name="connsiteX92" fmla="*/ 6952060 w 12079795"/>
                  <a:gd name="connsiteY92" fmla="*/ 6917281 h 13444287"/>
                  <a:gd name="connsiteX93" fmla="*/ 6994923 w 12079795"/>
                  <a:gd name="connsiteY93" fmla="*/ 6836318 h 13444287"/>
                  <a:gd name="connsiteX94" fmla="*/ 7097316 w 12079795"/>
                  <a:gd name="connsiteY94" fmla="*/ 6869656 h 13444287"/>
                  <a:gd name="connsiteX95" fmla="*/ 7171135 w 12079795"/>
                  <a:gd name="connsiteY95" fmla="*/ 6972050 h 13444287"/>
                  <a:gd name="connsiteX96" fmla="*/ 7237810 w 12079795"/>
                  <a:gd name="connsiteY96" fmla="*/ 6912518 h 13444287"/>
                  <a:gd name="connsiteX97" fmla="*/ 7178279 w 12079795"/>
                  <a:gd name="connsiteY97" fmla="*/ 6776787 h 13444287"/>
                  <a:gd name="connsiteX98" fmla="*/ 7235428 w 12079795"/>
                  <a:gd name="connsiteY98" fmla="*/ 6829424 h 13444287"/>
                  <a:gd name="connsiteX99" fmla="*/ 7352110 w 12079795"/>
                  <a:gd name="connsiteY99" fmla="*/ 6867275 h 13444287"/>
                  <a:gd name="connsiteX100" fmla="*/ 7425929 w 12079795"/>
                  <a:gd name="connsiteY100" fmla="*/ 6938964 h 13444287"/>
                  <a:gd name="connsiteX101" fmla="*/ 7394973 w 12079795"/>
                  <a:gd name="connsiteY101" fmla="*/ 7077076 h 13444287"/>
                  <a:gd name="connsiteX102" fmla="*/ 7466410 w 12079795"/>
                  <a:gd name="connsiteY102" fmla="*/ 7041357 h 13444287"/>
                  <a:gd name="connsiteX103" fmla="*/ 7456884 w 12079795"/>
                  <a:gd name="connsiteY103" fmla="*/ 7010400 h 13444287"/>
                  <a:gd name="connsiteX104" fmla="*/ 7533085 w 12079795"/>
                  <a:gd name="connsiteY104" fmla="*/ 7096126 h 13444287"/>
                  <a:gd name="connsiteX105" fmla="*/ 7468791 w 12079795"/>
                  <a:gd name="connsiteY105" fmla="*/ 7177089 h 13444287"/>
                  <a:gd name="connsiteX106" fmla="*/ 7533084 w 12079795"/>
                  <a:gd name="connsiteY106" fmla="*/ 7258050 h 13444287"/>
                  <a:gd name="connsiteX107" fmla="*/ 7459266 w 12079795"/>
                  <a:gd name="connsiteY107" fmla="*/ 7277101 h 13444287"/>
                  <a:gd name="connsiteX108" fmla="*/ 7366398 w 12079795"/>
                  <a:gd name="connsiteY108" fmla="*/ 7229476 h 13444287"/>
                  <a:gd name="connsiteX109" fmla="*/ 7318773 w 12079795"/>
                  <a:gd name="connsiteY109" fmla="*/ 7339014 h 13444287"/>
                  <a:gd name="connsiteX110" fmla="*/ 7394973 w 12079795"/>
                  <a:gd name="connsiteY110" fmla="*/ 7358064 h 13444287"/>
                  <a:gd name="connsiteX111" fmla="*/ 7449741 w 12079795"/>
                  <a:gd name="connsiteY111" fmla="*/ 7417595 h 13444287"/>
                  <a:gd name="connsiteX112" fmla="*/ 7475935 w 12079795"/>
                  <a:gd name="connsiteY112" fmla="*/ 7448300 h 13444287"/>
                  <a:gd name="connsiteX113" fmla="*/ 7496175 w 12079795"/>
                  <a:gd name="connsiteY113" fmla="*/ 7400673 h 13444287"/>
                  <a:gd name="connsiteX114" fmla="*/ 7554516 w 12079795"/>
                  <a:gd name="connsiteY114" fmla="*/ 7462839 h 13444287"/>
                  <a:gd name="connsiteX115" fmla="*/ 7647385 w 12079795"/>
                  <a:gd name="connsiteY115" fmla="*/ 7548564 h 13444287"/>
                  <a:gd name="connsiteX116" fmla="*/ 7647385 w 12079795"/>
                  <a:gd name="connsiteY116" fmla="*/ 7443789 h 13444287"/>
                  <a:gd name="connsiteX117" fmla="*/ 7821215 w 12079795"/>
                  <a:gd name="connsiteY117" fmla="*/ 7539038 h 13444287"/>
                  <a:gd name="connsiteX118" fmla="*/ 7714060 w 12079795"/>
                  <a:gd name="connsiteY118" fmla="*/ 7303295 h 13444287"/>
                  <a:gd name="connsiteX119" fmla="*/ 7716441 w 12079795"/>
                  <a:gd name="connsiteY119" fmla="*/ 7167564 h 13444287"/>
                  <a:gd name="connsiteX120" fmla="*/ 7621191 w 12079795"/>
                  <a:gd name="connsiteY120" fmla="*/ 7138989 h 13444287"/>
                  <a:gd name="connsiteX121" fmla="*/ 7685484 w 12079795"/>
                  <a:gd name="connsiteY121" fmla="*/ 6972300 h 13444287"/>
                  <a:gd name="connsiteX122" fmla="*/ 8383191 w 12079795"/>
                  <a:gd name="connsiteY122" fmla="*/ 6586539 h 13444287"/>
                  <a:gd name="connsiteX123" fmla="*/ 8711804 w 12079795"/>
                  <a:gd name="connsiteY123" fmla="*/ 6524626 h 13444287"/>
                  <a:gd name="connsiteX124" fmla="*/ 8730854 w 12079795"/>
                  <a:gd name="connsiteY124" fmla="*/ 6629401 h 13444287"/>
                  <a:gd name="connsiteX125" fmla="*/ 8804673 w 12079795"/>
                  <a:gd name="connsiteY125" fmla="*/ 6634164 h 13444287"/>
                  <a:gd name="connsiteX126" fmla="*/ 8780859 w 12079795"/>
                  <a:gd name="connsiteY126" fmla="*/ 6481762 h 13444287"/>
                  <a:gd name="connsiteX127" fmla="*/ 9323784 w 12079795"/>
                  <a:gd name="connsiteY127" fmla="*/ 6477000 h 13444287"/>
                  <a:gd name="connsiteX128" fmla="*/ 9511903 w 12079795"/>
                  <a:gd name="connsiteY128" fmla="*/ 6426993 h 13444287"/>
                  <a:gd name="connsiteX129" fmla="*/ 9638109 w 12079795"/>
                  <a:gd name="connsiteY129" fmla="*/ 6231731 h 13444287"/>
                  <a:gd name="connsiteX130" fmla="*/ 9914334 w 12079795"/>
                  <a:gd name="connsiteY130" fmla="*/ 6267450 h 13444287"/>
                  <a:gd name="connsiteX131" fmla="*/ 9878616 w 12079795"/>
                  <a:gd name="connsiteY131" fmla="*/ 6353176 h 13444287"/>
                  <a:gd name="connsiteX132" fmla="*/ 9735741 w 12079795"/>
                  <a:gd name="connsiteY132" fmla="*/ 6367464 h 13444287"/>
                  <a:gd name="connsiteX133" fmla="*/ 9804796 w 12079795"/>
                  <a:gd name="connsiteY133" fmla="*/ 6422231 h 13444287"/>
                  <a:gd name="connsiteX134" fmla="*/ 9673829 w 12079795"/>
                  <a:gd name="connsiteY134" fmla="*/ 6450807 h 13444287"/>
                  <a:gd name="connsiteX135" fmla="*/ 9547623 w 12079795"/>
                  <a:gd name="connsiteY135" fmla="*/ 6441282 h 13444287"/>
                  <a:gd name="connsiteX136" fmla="*/ 9461897 w 12079795"/>
                  <a:gd name="connsiteY136" fmla="*/ 6477000 h 13444287"/>
                  <a:gd name="connsiteX137" fmla="*/ 9430941 w 12079795"/>
                  <a:gd name="connsiteY137" fmla="*/ 6781801 h 13444287"/>
                  <a:gd name="connsiteX138" fmla="*/ 9592866 w 12079795"/>
                  <a:gd name="connsiteY138" fmla="*/ 6815138 h 13444287"/>
                  <a:gd name="connsiteX139" fmla="*/ 9800034 w 12079795"/>
                  <a:gd name="connsiteY139" fmla="*/ 6629400 h 13444287"/>
                  <a:gd name="connsiteX140" fmla="*/ 9838135 w 12079795"/>
                  <a:gd name="connsiteY140" fmla="*/ 6727032 h 13444287"/>
                  <a:gd name="connsiteX141" fmla="*/ 9985773 w 12079795"/>
                  <a:gd name="connsiteY141" fmla="*/ 6650832 h 13444287"/>
                  <a:gd name="connsiteX142" fmla="*/ 9885760 w 12079795"/>
                  <a:gd name="connsiteY142" fmla="*/ 6888958 h 13444287"/>
                  <a:gd name="connsiteX143" fmla="*/ 10028635 w 12079795"/>
                  <a:gd name="connsiteY143" fmla="*/ 6831807 h 13444287"/>
                  <a:gd name="connsiteX144" fmla="*/ 9995298 w 12079795"/>
                  <a:gd name="connsiteY144" fmla="*/ 6919914 h 13444287"/>
                  <a:gd name="connsiteX145" fmla="*/ 10226279 w 12079795"/>
                  <a:gd name="connsiteY145" fmla="*/ 6917532 h 13444287"/>
                  <a:gd name="connsiteX146" fmla="*/ 10066734 w 12079795"/>
                  <a:gd name="connsiteY146" fmla="*/ 6972300 h 13444287"/>
                  <a:gd name="connsiteX147" fmla="*/ 9957198 w 12079795"/>
                  <a:gd name="connsiteY147" fmla="*/ 7029451 h 13444287"/>
                  <a:gd name="connsiteX148" fmla="*/ 9838135 w 12079795"/>
                  <a:gd name="connsiteY148" fmla="*/ 7143751 h 13444287"/>
                  <a:gd name="connsiteX149" fmla="*/ 9873853 w 12079795"/>
                  <a:gd name="connsiteY149" fmla="*/ 7203281 h 13444287"/>
                  <a:gd name="connsiteX150" fmla="*/ 9916716 w 12079795"/>
                  <a:gd name="connsiteY150" fmla="*/ 7253289 h 13444287"/>
                  <a:gd name="connsiteX151" fmla="*/ 9995298 w 12079795"/>
                  <a:gd name="connsiteY151" fmla="*/ 7219951 h 13444287"/>
                  <a:gd name="connsiteX152" fmla="*/ 10007203 w 12079795"/>
                  <a:gd name="connsiteY152" fmla="*/ 7281862 h 13444287"/>
                  <a:gd name="connsiteX153" fmla="*/ 10121504 w 12079795"/>
                  <a:gd name="connsiteY153" fmla="*/ 7143751 h 13444287"/>
                  <a:gd name="connsiteX154" fmla="*/ 10157223 w 12079795"/>
                  <a:gd name="connsiteY154" fmla="*/ 7289007 h 13444287"/>
                  <a:gd name="connsiteX155" fmla="*/ 10252473 w 12079795"/>
                  <a:gd name="connsiteY155" fmla="*/ 7172326 h 13444287"/>
                  <a:gd name="connsiteX156" fmla="*/ 10278666 w 12079795"/>
                  <a:gd name="connsiteY156" fmla="*/ 7334250 h 13444287"/>
                  <a:gd name="connsiteX157" fmla="*/ 10352484 w 12079795"/>
                  <a:gd name="connsiteY157" fmla="*/ 7410450 h 13444287"/>
                  <a:gd name="connsiteX158" fmla="*/ 10142934 w 12079795"/>
                  <a:gd name="connsiteY158" fmla="*/ 7524750 h 13444287"/>
                  <a:gd name="connsiteX159" fmla="*/ 10295335 w 12079795"/>
                  <a:gd name="connsiteY159" fmla="*/ 7674770 h 13444287"/>
                  <a:gd name="connsiteX160" fmla="*/ 10326291 w 12079795"/>
                  <a:gd name="connsiteY160" fmla="*/ 7577139 h 13444287"/>
                  <a:gd name="connsiteX161" fmla="*/ 10397727 w 12079795"/>
                  <a:gd name="connsiteY161" fmla="*/ 7665244 h 13444287"/>
                  <a:gd name="connsiteX162" fmla="*/ 10519173 w 12079795"/>
                  <a:gd name="connsiteY162" fmla="*/ 7624764 h 13444287"/>
                  <a:gd name="connsiteX163" fmla="*/ 10523934 w 12079795"/>
                  <a:gd name="connsiteY163" fmla="*/ 7710488 h 13444287"/>
                  <a:gd name="connsiteX164" fmla="*/ 10521553 w 12079795"/>
                  <a:gd name="connsiteY164" fmla="*/ 7808118 h 13444287"/>
                  <a:gd name="connsiteX165" fmla="*/ 10631090 w 12079795"/>
                  <a:gd name="connsiteY165" fmla="*/ 7770019 h 13444287"/>
                  <a:gd name="connsiteX166" fmla="*/ 10671573 w 12079795"/>
                  <a:gd name="connsiteY166" fmla="*/ 8008145 h 13444287"/>
                  <a:gd name="connsiteX167" fmla="*/ 10809684 w 12079795"/>
                  <a:gd name="connsiteY167" fmla="*/ 8039100 h 13444287"/>
                  <a:gd name="connsiteX168" fmla="*/ 10823972 w 12079795"/>
                  <a:gd name="connsiteY168" fmla="*/ 7748588 h 13444287"/>
                  <a:gd name="connsiteX169" fmla="*/ 10914460 w 12079795"/>
                  <a:gd name="connsiteY169" fmla="*/ 7724776 h 13444287"/>
                  <a:gd name="connsiteX170" fmla="*/ 10983516 w 12079795"/>
                  <a:gd name="connsiteY170" fmla="*/ 7553325 h 13444287"/>
                  <a:gd name="connsiteX171" fmla="*/ 10945416 w 12079795"/>
                  <a:gd name="connsiteY171" fmla="*/ 7424739 h 13444287"/>
                  <a:gd name="connsiteX172" fmla="*/ 10850166 w 12079795"/>
                  <a:gd name="connsiteY172" fmla="*/ 7412831 h 13444287"/>
                  <a:gd name="connsiteX173" fmla="*/ 10897790 w 12079795"/>
                  <a:gd name="connsiteY173" fmla="*/ 7293769 h 13444287"/>
                  <a:gd name="connsiteX174" fmla="*/ 10793016 w 12079795"/>
                  <a:gd name="connsiteY174" fmla="*/ 7222332 h 13444287"/>
                  <a:gd name="connsiteX175" fmla="*/ 10752534 w 12079795"/>
                  <a:gd name="connsiteY175" fmla="*/ 6991350 h 13444287"/>
                  <a:gd name="connsiteX176" fmla="*/ 10435034 w 12079795"/>
                  <a:gd name="connsiteY176" fmla="*/ 6953250 h 13444287"/>
                  <a:gd name="connsiteX177" fmla="*/ 10504885 w 12079795"/>
                  <a:gd name="connsiteY177" fmla="*/ 6848476 h 13444287"/>
                  <a:gd name="connsiteX178" fmla="*/ 10628710 w 12079795"/>
                  <a:gd name="connsiteY178" fmla="*/ 6829426 h 13444287"/>
                  <a:gd name="connsiteX179" fmla="*/ 10638234 w 12079795"/>
                  <a:gd name="connsiteY179" fmla="*/ 6743700 h 13444287"/>
                  <a:gd name="connsiteX180" fmla="*/ 10850959 w 12079795"/>
                  <a:gd name="connsiteY180" fmla="*/ 6832600 h 13444287"/>
                  <a:gd name="connsiteX181" fmla="*/ 10866834 w 12079795"/>
                  <a:gd name="connsiteY181" fmla="*/ 6610350 h 13444287"/>
                  <a:gd name="connsiteX182" fmla="*/ 10657284 w 12079795"/>
                  <a:gd name="connsiteY182" fmla="*/ 6705600 h 13444287"/>
                  <a:gd name="connsiteX183" fmla="*/ 10581084 w 12079795"/>
                  <a:gd name="connsiteY183" fmla="*/ 6477000 h 13444287"/>
                  <a:gd name="connsiteX184" fmla="*/ 10352484 w 12079795"/>
                  <a:gd name="connsiteY184" fmla="*/ 6686550 h 13444287"/>
                  <a:gd name="connsiteX185" fmla="*/ 10365185 w 12079795"/>
                  <a:gd name="connsiteY185" fmla="*/ 6521451 h 13444287"/>
                  <a:gd name="connsiteX186" fmla="*/ 10377884 w 12079795"/>
                  <a:gd name="connsiteY186" fmla="*/ 6397625 h 13444287"/>
                  <a:gd name="connsiteX187" fmla="*/ 10322719 w 12079795"/>
                  <a:gd name="connsiteY187" fmla="*/ 6369593 h 13444287"/>
                  <a:gd name="connsiteX188" fmla="*/ 10269935 w 12079795"/>
                  <a:gd name="connsiteY188" fmla="*/ 6384926 h 13444287"/>
                  <a:gd name="connsiteX189" fmla="*/ 10149284 w 12079795"/>
                  <a:gd name="connsiteY189" fmla="*/ 6169025 h 13444287"/>
                  <a:gd name="connsiteX190" fmla="*/ 10314385 w 12079795"/>
                  <a:gd name="connsiteY190" fmla="*/ 6207126 h 13444287"/>
                  <a:gd name="connsiteX191" fmla="*/ 10555685 w 12079795"/>
                  <a:gd name="connsiteY191" fmla="*/ 6207126 h 13444287"/>
                  <a:gd name="connsiteX192" fmla="*/ 10685859 w 12079795"/>
                  <a:gd name="connsiteY192" fmla="*/ 6067425 h 13444287"/>
                  <a:gd name="connsiteX193" fmla="*/ 10584260 w 12079795"/>
                  <a:gd name="connsiteY193" fmla="*/ 5956301 h 13444287"/>
                  <a:gd name="connsiteX194" fmla="*/ 10371534 w 12079795"/>
                  <a:gd name="connsiteY194" fmla="*/ 5908675 h 13444287"/>
                  <a:gd name="connsiteX195" fmla="*/ 10552509 w 12079795"/>
                  <a:gd name="connsiteY195" fmla="*/ 5778500 h 13444287"/>
                  <a:gd name="connsiteX196" fmla="*/ 10498535 w 12079795"/>
                  <a:gd name="connsiteY196" fmla="*/ 5661026 h 13444287"/>
                  <a:gd name="connsiteX197" fmla="*/ 10552510 w 12079795"/>
                  <a:gd name="connsiteY197" fmla="*/ 5540376 h 13444287"/>
                  <a:gd name="connsiteX198" fmla="*/ 10514409 w 12079795"/>
                  <a:gd name="connsiteY198" fmla="*/ 5537200 h 13444287"/>
                  <a:gd name="connsiteX199" fmla="*/ 10479485 w 12079795"/>
                  <a:gd name="connsiteY199" fmla="*/ 5461001 h 13444287"/>
                  <a:gd name="connsiteX200" fmla="*/ 10320734 w 12079795"/>
                  <a:gd name="connsiteY200" fmla="*/ 5308600 h 13444287"/>
                  <a:gd name="connsiteX201" fmla="*/ 10590610 w 12079795"/>
                  <a:gd name="connsiteY201" fmla="*/ 5413376 h 13444287"/>
                  <a:gd name="connsiteX202" fmla="*/ 10733484 w 12079795"/>
                  <a:gd name="connsiteY202" fmla="*/ 5372100 h 13444287"/>
                  <a:gd name="connsiteX203" fmla="*/ 10708085 w 12079795"/>
                  <a:gd name="connsiteY203" fmla="*/ 5619751 h 13444287"/>
                  <a:gd name="connsiteX204" fmla="*/ 10885884 w 12079795"/>
                  <a:gd name="connsiteY204" fmla="*/ 5657850 h 13444287"/>
                  <a:gd name="connsiteX205" fmla="*/ 10943035 w 12079795"/>
                  <a:gd name="connsiteY205" fmla="*/ 5483226 h 13444287"/>
                  <a:gd name="connsiteX206" fmla="*/ 10984309 w 12079795"/>
                  <a:gd name="connsiteY206" fmla="*/ 5254625 h 13444287"/>
                  <a:gd name="connsiteX207" fmla="*/ 10904935 w 12079795"/>
                  <a:gd name="connsiteY207" fmla="*/ 5051426 h 13444287"/>
                  <a:gd name="connsiteX208" fmla="*/ 10847784 w 12079795"/>
                  <a:gd name="connsiteY208" fmla="*/ 4953000 h 13444287"/>
                  <a:gd name="connsiteX209" fmla="*/ 10768410 w 12079795"/>
                  <a:gd name="connsiteY209" fmla="*/ 5070476 h 13444287"/>
                  <a:gd name="connsiteX210" fmla="*/ 10698560 w 12079795"/>
                  <a:gd name="connsiteY210" fmla="*/ 5029201 h 13444287"/>
                  <a:gd name="connsiteX211" fmla="*/ 10666810 w 12079795"/>
                  <a:gd name="connsiteY211" fmla="*/ 5149851 h 13444287"/>
                  <a:gd name="connsiteX212" fmla="*/ 10565209 w 12079795"/>
                  <a:gd name="connsiteY212" fmla="*/ 5153025 h 13444287"/>
                  <a:gd name="connsiteX213" fmla="*/ 10485834 w 12079795"/>
                  <a:gd name="connsiteY213" fmla="*/ 5010150 h 13444287"/>
                  <a:gd name="connsiteX214" fmla="*/ 10447734 w 12079795"/>
                  <a:gd name="connsiteY214" fmla="*/ 4857750 h 13444287"/>
                  <a:gd name="connsiteX215" fmla="*/ 10231834 w 12079795"/>
                  <a:gd name="connsiteY215" fmla="*/ 4860925 h 13444287"/>
                  <a:gd name="connsiteX216" fmla="*/ 10257234 w 12079795"/>
                  <a:gd name="connsiteY216" fmla="*/ 5086350 h 13444287"/>
                  <a:gd name="connsiteX217" fmla="*/ 10219135 w 12079795"/>
                  <a:gd name="connsiteY217" fmla="*/ 4892676 h 13444287"/>
                  <a:gd name="connsiteX218" fmla="*/ 10174684 w 12079795"/>
                  <a:gd name="connsiteY218" fmla="*/ 4905375 h 13444287"/>
                  <a:gd name="connsiteX219" fmla="*/ 10104834 w 12079795"/>
                  <a:gd name="connsiteY219" fmla="*/ 4794250 h 13444287"/>
                  <a:gd name="connsiteX220" fmla="*/ 10009585 w 12079795"/>
                  <a:gd name="connsiteY220" fmla="*/ 4864101 h 13444287"/>
                  <a:gd name="connsiteX221" fmla="*/ 9854009 w 12079795"/>
                  <a:gd name="connsiteY221" fmla="*/ 4991100 h 13444287"/>
                  <a:gd name="connsiteX222" fmla="*/ 10219134 w 12079795"/>
                  <a:gd name="connsiteY222" fmla="*/ 4657725 h 13444287"/>
                  <a:gd name="connsiteX223" fmla="*/ 10363597 w 12079795"/>
                  <a:gd name="connsiteY223" fmla="*/ 4567239 h 13444287"/>
                  <a:gd name="connsiteX224" fmla="*/ 10581084 w 12079795"/>
                  <a:gd name="connsiteY224" fmla="*/ 4514850 h 13444287"/>
                  <a:gd name="connsiteX225" fmla="*/ 10619185 w 12079795"/>
                  <a:gd name="connsiteY225" fmla="*/ 4394201 h 13444287"/>
                  <a:gd name="connsiteX226" fmla="*/ 10790635 w 12079795"/>
                  <a:gd name="connsiteY226" fmla="*/ 4267201 h 13444287"/>
                  <a:gd name="connsiteX227" fmla="*/ 10822384 w 12079795"/>
                  <a:gd name="connsiteY227" fmla="*/ 4013200 h 13444287"/>
                  <a:gd name="connsiteX228" fmla="*/ 10590609 w 12079795"/>
                  <a:gd name="connsiteY228" fmla="*/ 3930650 h 13444287"/>
                  <a:gd name="connsiteX229" fmla="*/ 10273110 w 12079795"/>
                  <a:gd name="connsiteY229" fmla="*/ 3883026 h 13444287"/>
                  <a:gd name="connsiteX230" fmla="*/ 10142934 w 12079795"/>
                  <a:gd name="connsiteY230" fmla="*/ 3943350 h 13444287"/>
                  <a:gd name="connsiteX231" fmla="*/ 10168335 w 12079795"/>
                  <a:gd name="connsiteY231" fmla="*/ 3778251 h 13444287"/>
                  <a:gd name="connsiteX232" fmla="*/ 10117535 w 12079795"/>
                  <a:gd name="connsiteY232" fmla="*/ 3603626 h 13444287"/>
                  <a:gd name="connsiteX233" fmla="*/ 10231834 w 12079795"/>
                  <a:gd name="connsiteY233" fmla="*/ 3641725 h 13444287"/>
                  <a:gd name="connsiteX234" fmla="*/ 10352485 w 12079795"/>
                  <a:gd name="connsiteY234" fmla="*/ 3533776 h 13444287"/>
                  <a:gd name="connsiteX235" fmla="*/ 10542985 w 12079795"/>
                  <a:gd name="connsiteY235" fmla="*/ 3594101 h 13444287"/>
                  <a:gd name="connsiteX236" fmla="*/ 10555685 w 12079795"/>
                  <a:gd name="connsiteY236" fmla="*/ 3409951 h 13444287"/>
                  <a:gd name="connsiteX237" fmla="*/ 10695384 w 12079795"/>
                  <a:gd name="connsiteY237" fmla="*/ 3448050 h 13444287"/>
                  <a:gd name="connsiteX238" fmla="*/ 10809684 w 12079795"/>
                  <a:gd name="connsiteY238" fmla="*/ 3143250 h 13444287"/>
                  <a:gd name="connsiteX239" fmla="*/ 10911285 w 12079795"/>
                  <a:gd name="connsiteY239" fmla="*/ 3232151 h 13444287"/>
                  <a:gd name="connsiteX240" fmla="*/ 11050984 w 12079795"/>
                  <a:gd name="connsiteY240" fmla="*/ 3216275 h 13444287"/>
                  <a:gd name="connsiteX241" fmla="*/ 11085909 w 12079795"/>
                  <a:gd name="connsiteY241" fmla="*/ 3441700 h 13444287"/>
                  <a:gd name="connsiteX242" fmla="*/ 11162110 w 12079795"/>
                  <a:gd name="connsiteY242" fmla="*/ 3184526 h 13444287"/>
                  <a:gd name="connsiteX243" fmla="*/ 11085910 w 12079795"/>
                  <a:gd name="connsiteY243" fmla="*/ 3098801 h 13444287"/>
                  <a:gd name="connsiteX244" fmla="*/ 11171634 w 12079795"/>
                  <a:gd name="connsiteY244" fmla="*/ 2844800 h 13444287"/>
                  <a:gd name="connsiteX245" fmla="*/ 10990660 w 12079795"/>
                  <a:gd name="connsiteY245" fmla="*/ 2921001 h 13444287"/>
                  <a:gd name="connsiteX246" fmla="*/ 10962084 w 12079795"/>
                  <a:gd name="connsiteY246" fmla="*/ 2851150 h 13444287"/>
                  <a:gd name="connsiteX247" fmla="*/ 10771584 w 12079795"/>
                  <a:gd name="connsiteY247" fmla="*/ 2647950 h 13444287"/>
                  <a:gd name="connsiteX248" fmla="*/ 10739835 w 12079795"/>
                  <a:gd name="connsiteY248" fmla="*/ 2463801 h 13444287"/>
                  <a:gd name="connsiteX249" fmla="*/ 10708085 w 12079795"/>
                  <a:gd name="connsiteY249" fmla="*/ 2368551 h 13444287"/>
                  <a:gd name="connsiteX250" fmla="*/ 10809684 w 12079795"/>
                  <a:gd name="connsiteY250" fmla="*/ 2266950 h 13444287"/>
                  <a:gd name="connsiteX251" fmla="*/ 11070035 w 12079795"/>
                  <a:gd name="connsiteY251" fmla="*/ 2032001 h 13444287"/>
                  <a:gd name="connsiteX252" fmla="*/ 11190684 w 12079795"/>
                  <a:gd name="connsiteY252" fmla="*/ 2051050 h 13444287"/>
                  <a:gd name="connsiteX253" fmla="*/ 11260535 w 12079795"/>
                  <a:gd name="connsiteY253" fmla="*/ 1962151 h 13444287"/>
                  <a:gd name="connsiteX254" fmla="*/ 11495484 w 12079795"/>
                  <a:gd name="connsiteY254" fmla="*/ 1854200 h 13444287"/>
                  <a:gd name="connsiteX255" fmla="*/ 11349435 w 12079795"/>
                  <a:gd name="connsiteY255" fmla="*/ 1784351 h 13444287"/>
                  <a:gd name="connsiteX256" fmla="*/ 11266884 w 12079795"/>
                  <a:gd name="connsiteY256" fmla="*/ 1638300 h 13444287"/>
                  <a:gd name="connsiteX257" fmla="*/ 11368484 w 12079795"/>
                  <a:gd name="connsiteY257" fmla="*/ 1212850 h 13444287"/>
                  <a:gd name="connsiteX258" fmla="*/ 11247834 w 12079795"/>
                  <a:gd name="connsiteY258" fmla="*/ 952500 h 13444287"/>
                  <a:gd name="connsiteX259" fmla="*/ 11469291 w 12079795"/>
                  <a:gd name="connsiteY259" fmla="*/ 1288256 h 13444287"/>
                  <a:gd name="connsiteX260" fmla="*/ 11553825 w 12079795"/>
                  <a:gd name="connsiteY260" fmla="*/ 1202281 h 13444287"/>
                  <a:gd name="connsiteX261" fmla="*/ 11646297 w 12079795"/>
                  <a:gd name="connsiteY261" fmla="*/ 1089025 h 13444287"/>
                  <a:gd name="connsiteX262" fmla="*/ 11882834 w 12079795"/>
                  <a:gd name="connsiteY262" fmla="*/ 1409700 h 13444287"/>
                  <a:gd name="connsiteX263" fmla="*/ 11937206 w 12079795"/>
                  <a:gd name="connsiteY263" fmla="*/ 1492793 h 13444287"/>
                  <a:gd name="connsiteX264" fmla="*/ 12079684 w 12079795"/>
                  <a:gd name="connsiteY264" fmla="*/ 1511301 h 13444287"/>
                  <a:gd name="connsiteX265" fmla="*/ 11914584 w 12079795"/>
                  <a:gd name="connsiteY265" fmla="*/ 1066801 h 13444287"/>
                  <a:gd name="connsiteX266" fmla="*/ 11901884 w 12079795"/>
                  <a:gd name="connsiteY266" fmla="*/ 850900 h 13444287"/>
                  <a:gd name="connsiteX267" fmla="*/ 11768534 w 12079795"/>
                  <a:gd name="connsiteY267" fmla="*/ 654050 h 13444287"/>
                  <a:gd name="connsiteX268" fmla="*/ 11743134 w 12079795"/>
                  <a:gd name="connsiteY268" fmla="*/ 381000 h 13444287"/>
                  <a:gd name="connsiteX269" fmla="*/ 11285934 w 12079795"/>
                  <a:gd name="connsiteY269" fmla="*/ 101601 h 13444287"/>
                  <a:gd name="connsiteX270" fmla="*/ 11171634 w 12079795"/>
                  <a:gd name="connsiteY270" fmla="*/ 0 h 13444287"/>
                  <a:gd name="connsiteX271" fmla="*/ 10425112 w 12079795"/>
                  <a:gd name="connsiteY271"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488156 w 12079795"/>
                  <a:gd name="connsiteY4" fmla="*/ 10436768 h 13444287"/>
                  <a:gd name="connsiteX5" fmla="*/ 292894 w 12079795"/>
                  <a:gd name="connsiteY5" fmla="*/ 10415337 h 13444287"/>
                  <a:gd name="connsiteX6" fmla="*/ 69056 w 12079795"/>
                  <a:gd name="connsiteY6" fmla="*/ 10541543 h 13444287"/>
                  <a:gd name="connsiteX7" fmla="*/ 2381 w 12079795"/>
                  <a:gd name="connsiteY7" fmla="*/ 10720137 h 13444287"/>
                  <a:gd name="connsiteX8" fmla="*/ 103584 w 12079795"/>
                  <a:gd name="connsiteY8" fmla="*/ 10989469 h 13444287"/>
                  <a:gd name="connsiteX9" fmla="*/ 0 w 12079795"/>
                  <a:gd name="connsiteY9" fmla="*/ 11167812 h 13444287"/>
                  <a:gd name="connsiteX10" fmla="*/ 8334 w 12079795"/>
                  <a:gd name="connsiteY10" fmla="*/ 11353800 h 13444287"/>
                  <a:gd name="connsiteX11" fmla="*/ 446484 w 12079795"/>
                  <a:gd name="connsiteY11" fmla="*/ 11430000 h 13444287"/>
                  <a:gd name="connsiteX12" fmla="*/ 614362 w 12079795"/>
                  <a:gd name="connsiteY12" fmla="*/ 11477375 h 13444287"/>
                  <a:gd name="connsiteX13" fmla="*/ 728662 w 12079795"/>
                  <a:gd name="connsiteY13" fmla="*/ 11422606 h 13444287"/>
                  <a:gd name="connsiteX14" fmla="*/ 903684 w 12079795"/>
                  <a:gd name="connsiteY14" fmla="*/ 11468100 h 13444287"/>
                  <a:gd name="connsiteX15" fmla="*/ 1069181 w 12079795"/>
                  <a:gd name="connsiteY15" fmla="*/ 11346406 h 13444287"/>
                  <a:gd name="connsiteX16" fmla="*/ 1146571 w 12079795"/>
                  <a:gd name="connsiteY16" fmla="*/ 11403807 h 13444287"/>
                  <a:gd name="connsiteX17" fmla="*/ 1285875 w 12079795"/>
                  <a:gd name="connsiteY17" fmla="*/ 11429750 h 13444287"/>
                  <a:gd name="connsiteX18" fmla="*/ 1457325 w 12079795"/>
                  <a:gd name="connsiteY18" fmla="*/ 11441656 h 13444287"/>
                  <a:gd name="connsiteX19" fmla="*/ 1543050 w 12079795"/>
                  <a:gd name="connsiteY19" fmla="*/ 11505950 h 13444287"/>
                  <a:gd name="connsiteX20" fmla="*/ 1643062 w 12079795"/>
                  <a:gd name="connsiteY20" fmla="*/ 11513093 h 13444287"/>
                  <a:gd name="connsiteX21" fmla="*/ 1722834 w 12079795"/>
                  <a:gd name="connsiteY21" fmla="*/ 11525250 h 13444287"/>
                  <a:gd name="connsiteX22" fmla="*/ 1650206 w 12079795"/>
                  <a:gd name="connsiteY22" fmla="*/ 11670256 h 13444287"/>
                  <a:gd name="connsiteX23" fmla="*/ 1684734 w 12079795"/>
                  <a:gd name="connsiteY23" fmla="*/ 11925300 h 13444287"/>
                  <a:gd name="connsiteX24" fmla="*/ 1862137 w 12079795"/>
                  <a:gd name="connsiteY24" fmla="*/ 12063162 h 13444287"/>
                  <a:gd name="connsiteX25" fmla="*/ 1984771 w 12079795"/>
                  <a:gd name="connsiteY25" fmla="*/ 11989594 h 13444287"/>
                  <a:gd name="connsiteX26" fmla="*/ 2057400 w 12079795"/>
                  <a:gd name="connsiteY26" fmla="*/ 12036968 h 13444287"/>
                  <a:gd name="connsiteX27" fmla="*/ 2133600 w 12079795"/>
                  <a:gd name="connsiteY27" fmla="*/ 11967912 h 13444287"/>
                  <a:gd name="connsiteX28" fmla="*/ 2233612 w 12079795"/>
                  <a:gd name="connsiteY28" fmla="*/ 11991725 h 13444287"/>
                  <a:gd name="connsiteX29" fmla="*/ 2464594 w 12079795"/>
                  <a:gd name="connsiteY29" fmla="*/ 11941718 h 13444287"/>
                  <a:gd name="connsiteX30" fmla="*/ 2515790 w 12079795"/>
                  <a:gd name="connsiteY30" fmla="*/ 11832431 h 13444287"/>
                  <a:gd name="connsiteX31" fmla="*/ 2884884 w 12079795"/>
                  <a:gd name="connsiteY31" fmla="*/ 11963400 h 13444287"/>
                  <a:gd name="connsiteX32" fmla="*/ 2974181 w 12079795"/>
                  <a:gd name="connsiteY32" fmla="*/ 11951243 h 13444287"/>
                  <a:gd name="connsiteX33" fmla="*/ 3075384 w 12079795"/>
                  <a:gd name="connsiteY33" fmla="*/ 12115800 h 13444287"/>
                  <a:gd name="connsiteX34" fmla="*/ 3314700 w 12079795"/>
                  <a:gd name="connsiteY34" fmla="*/ 12060781 h 13444287"/>
                  <a:gd name="connsiteX35" fmla="*/ 3424237 w 12079795"/>
                  <a:gd name="connsiteY35" fmla="*/ 12129837 h 13444287"/>
                  <a:gd name="connsiteX36" fmla="*/ 3577828 w 12079795"/>
                  <a:gd name="connsiteY36" fmla="*/ 12199144 h 13444287"/>
                  <a:gd name="connsiteX37" fmla="*/ 3513534 w 12079795"/>
                  <a:gd name="connsiteY37" fmla="*/ 12320588 h 13444287"/>
                  <a:gd name="connsiteX38" fmla="*/ 3598069 w 12079795"/>
                  <a:gd name="connsiteY38" fmla="*/ 12525125 h 13444287"/>
                  <a:gd name="connsiteX39" fmla="*/ 3551634 w 12079795"/>
                  <a:gd name="connsiteY39" fmla="*/ 12706350 h 13444287"/>
                  <a:gd name="connsiteX40" fmla="*/ 3536156 w 12079795"/>
                  <a:gd name="connsiteY40" fmla="*/ 12920412 h 13444287"/>
                  <a:gd name="connsiteX41" fmla="*/ 3627834 w 12079795"/>
                  <a:gd name="connsiteY41" fmla="*/ 13144500 h 13444287"/>
                  <a:gd name="connsiteX42" fmla="*/ 3913584 w 12079795"/>
                  <a:gd name="connsiteY42" fmla="*/ 13373100 h 13444287"/>
                  <a:gd name="connsiteX43" fmla="*/ 4505325 w 12079795"/>
                  <a:gd name="connsiteY43" fmla="*/ 13444287 h 13444287"/>
                  <a:gd name="connsiteX44" fmla="*/ 4541043 w 12079795"/>
                  <a:gd name="connsiteY44" fmla="*/ 13375230 h 13444287"/>
                  <a:gd name="connsiteX45" fmla="*/ 4199334 w 12079795"/>
                  <a:gd name="connsiteY45" fmla="*/ 13087350 h 13444287"/>
                  <a:gd name="connsiteX46" fmla="*/ 4626769 w 12079795"/>
                  <a:gd name="connsiteY46" fmla="*/ 13201400 h 13444287"/>
                  <a:gd name="connsiteX47" fmla="*/ 4942284 w 12079795"/>
                  <a:gd name="connsiteY47" fmla="*/ 13201650 h 13444287"/>
                  <a:gd name="connsiteX48" fmla="*/ 5043487 w 12079795"/>
                  <a:gd name="connsiteY48" fmla="*/ 12991850 h 13444287"/>
                  <a:gd name="connsiteX49" fmla="*/ 5003006 w 12079795"/>
                  <a:gd name="connsiteY49" fmla="*/ 12918031 h 13444287"/>
                  <a:gd name="connsiteX50" fmla="*/ 4999434 w 12079795"/>
                  <a:gd name="connsiteY50" fmla="*/ 12611100 h 13444287"/>
                  <a:gd name="connsiteX51" fmla="*/ 5075634 w 12079795"/>
                  <a:gd name="connsiteY51" fmla="*/ 12496800 h 13444287"/>
                  <a:gd name="connsiteX52" fmla="*/ 5037534 w 12079795"/>
                  <a:gd name="connsiteY52" fmla="*/ 12158663 h 13444287"/>
                  <a:gd name="connsiteX53" fmla="*/ 5366147 w 12079795"/>
                  <a:gd name="connsiteY53" fmla="*/ 12030075 h 13444287"/>
                  <a:gd name="connsiteX54" fmla="*/ 5647134 w 12079795"/>
                  <a:gd name="connsiteY54" fmla="*/ 12113420 h 13444287"/>
                  <a:gd name="connsiteX55" fmla="*/ 5532834 w 12079795"/>
                  <a:gd name="connsiteY55" fmla="*/ 11182350 h 13444287"/>
                  <a:gd name="connsiteX56" fmla="*/ 5593557 w 12079795"/>
                  <a:gd name="connsiteY56" fmla="*/ 10655843 h 13444287"/>
                  <a:gd name="connsiteX57" fmla="*/ 5476874 w 12079795"/>
                  <a:gd name="connsiteY57" fmla="*/ 10596312 h 13444287"/>
                  <a:gd name="connsiteX58" fmla="*/ 5593556 w 12079795"/>
                  <a:gd name="connsiteY58" fmla="*/ 10634413 h 13444287"/>
                  <a:gd name="connsiteX59" fmla="*/ 5619750 w 12079795"/>
                  <a:gd name="connsiteY59" fmla="*/ 10093868 h 13444287"/>
                  <a:gd name="connsiteX60" fmla="*/ 5706665 w 12079795"/>
                  <a:gd name="connsiteY60" fmla="*/ 9708356 h 13444287"/>
                  <a:gd name="connsiteX61" fmla="*/ 5838825 w 12079795"/>
                  <a:gd name="connsiteY61" fmla="*/ 9341393 h 13444287"/>
                  <a:gd name="connsiteX62" fmla="*/ 5929312 w 12079795"/>
                  <a:gd name="connsiteY62" fmla="*/ 9129462 h 13444287"/>
                  <a:gd name="connsiteX63" fmla="*/ 5767387 w 12079795"/>
                  <a:gd name="connsiteY63" fmla="*/ 9262812 h 13444287"/>
                  <a:gd name="connsiteX64" fmla="*/ 5931694 w 12079795"/>
                  <a:gd name="connsiteY64" fmla="*/ 9069931 h 13444287"/>
                  <a:gd name="connsiteX65" fmla="*/ 5963841 w 12079795"/>
                  <a:gd name="connsiteY65" fmla="*/ 8889207 h 13444287"/>
                  <a:gd name="connsiteX66" fmla="*/ 5967412 w 12079795"/>
                  <a:gd name="connsiteY66" fmla="*/ 9019924 h 13444287"/>
                  <a:gd name="connsiteX67" fmla="*/ 6449614 w 12079795"/>
                  <a:gd name="connsiteY67" fmla="*/ 8134350 h 13444287"/>
                  <a:gd name="connsiteX68" fmla="*/ 6212681 w 12079795"/>
                  <a:gd name="connsiteY68" fmla="*/ 8034088 h 13444287"/>
                  <a:gd name="connsiteX69" fmla="*/ 6434137 w 12079795"/>
                  <a:gd name="connsiteY69" fmla="*/ 8043612 h 13444287"/>
                  <a:gd name="connsiteX70" fmla="*/ 6704410 w 12079795"/>
                  <a:gd name="connsiteY70" fmla="*/ 8007893 h 13444287"/>
                  <a:gd name="connsiteX71" fmla="*/ 6863954 w 12079795"/>
                  <a:gd name="connsiteY71" fmla="*/ 7965031 h 13444287"/>
                  <a:gd name="connsiteX72" fmla="*/ 6793706 w 12079795"/>
                  <a:gd name="connsiteY72" fmla="*/ 7905500 h 13444287"/>
                  <a:gd name="connsiteX73" fmla="*/ 6885386 w 12079795"/>
                  <a:gd name="connsiteY73" fmla="*/ 7779544 h 13444287"/>
                  <a:gd name="connsiteX74" fmla="*/ 6988968 w 12079795"/>
                  <a:gd name="connsiteY74" fmla="*/ 7800725 h 13444287"/>
                  <a:gd name="connsiteX75" fmla="*/ 7025879 w 12079795"/>
                  <a:gd name="connsiteY75" fmla="*/ 7726908 h 13444287"/>
                  <a:gd name="connsiteX76" fmla="*/ 6952060 w 12079795"/>
                  <a:gd name="connsiteY76" fmla="*/ 7626893 h 13444287"/>
                  <a:gd name="connsiteX77" fmla="*/ 6918723 w 12079795"/>
                  <a:gd name="connsiteY77" fmla="*/ 7529262 h 13444287"/>
                  <a:gd name="connsiteX78" fmla="*/ 6828234 w 12079795"/>
                  <a:gd name="connsiteY78" fmla="*/ 7524750 h 13444287"/>
                  <a:gd name="connsiteX79" fmla="*/ 6754416 w 12079795"/>
                  <a:gd name="connsiteY79" fmla="*/ 7607843 h 13444287"/>
                  <a:gd name="connsiteX80" fmla="*/ 6618684 w 12079795"/>
                  <a:gd name="connsiteY80" fmla="*/ 7620000 h 13444287"/>
                  <a:gd name="connsiteX81" fmla="*/ 6678216 w 12079795"/>
                  <a:gd name="connsiteY81" fmla="*/ 7550693 h 13444287"/>
                  <a:gd name="connsiteX82" fmla="*/ 6690123 w 12079795"/>
                  <a:gd name="connsiteY82" fmla="*/ 7462587 h 13444287"/>
                  <a:gd name="connsiteX83" fmla="*/ 6711553 w 12079795"/>
                  <a:gd name="connsiteY83" fmla="*/ 7400674 h 13444287"/>
                  <a:gd name="connsiteX84" fmla="*/ 6675834 w 12079795"/>
                  <a:gd name="connsiteY84" fmla="*/ 7334250 h 13444287"/>
                  <a:gd name="connsiteX85" fmla="*/ 6611541 w 12079795"/>
                  <a:gd name="connsiteY85" fmla="*/ 7364956 h 13444287"/>
                  <a:gd name="connsiteX86" fmla="*/ 6609159 w 12079795"/>
                  <a:gd name="connsiteY86" fmla="*/ 7284244 h 13444287"/>
                  <a:gd name="connsiteX87" fmla="*/ 6828235 w 12079795"/>
                  <a:gd name="connsiteY87" fmla="*/ 7176837 h 13444287"/>
                  <a:gd name="connsiteX88" fmla="*/ 6792516 w 12079795"/>
                  <a:gd name="connsiteY88" fmla="*/ 7022056 h 13444287"/>
                  <a:gd name="connsiteX89" fmla="*/ 6868716 w 12079795"/>
                  <a:gd name="connsiteY89" fmla="*/ 7005387 h 13444287"/>
                  <a:gd name="connsiteX90" fmla="*/ 6847284 w 12079795"/>
                  <a:gd name="connsiteY90" fmla="*/ 6915150 h 13444287"/>
                  <a:gd name="connsiteX91" fmla="*/ 6952060 w 12079795"/>
                  <a:gd name="connsiteY91" fmla="*/ 6917281 h 13444287"/>
                  <a:gd name="connsiteX92" fmla="*/ 6994923 w 12079795"/>
                  <a:gd name="connsiteY92" fmla="*/ 6836318 h 13444287"/>
                  <a:gd name="connsiteX93" fmla="*/ 7097316 w 12079795"/>
                  <a:gd name="connsiteY93" fmla="*/ 6869656 h 13444287"/>
                  <a:gd name="connsiteX94" fmla="*/ 7171135 w 12079795"/>
                  <a:gd name="connsiteY94" fmla="*/ 6972050 h 13444287"/>
                  <a:gd name="connsiteX95" fmla="*/ 7237810 w 12079795"/>
                  <a:gd name="connsiteY95" fmla="*/ 6912518 h 13444287"/>
                  <a:gd name="connsiteX96" fmla="*/ 7178279 w 12079795"/>
                  <a:gd name="connsiteY96" fmla="*/ 6776787 h 13444287"/>
                  <a:gd name="connsiteX97" fmla="*/ 7235428 w 12079795"/>
                  <a:gd name="connsiteY97" fmla="*/ 6829424 h 13444287"/>
                  <a:gd name="connsiteX98" fmla="*/ 7352110 w 12079795"/>
                  <a:gd name="connsiteY98" fmla="*/ 6867275 h 13444287"/>
                  <a:gd name="connsiteX99" fmla="*/ 7425929 w 12079795"/>
                  <a:gd name="connsiteY99" fmla="*/ 6938964 h 13444287"/>
                  <a:gd name="connsiteX100" fmla="*/ 7394973 w 12079795"/>
                  <a:gd name="connsiteY100" fmla="*/ 7077076 h 13444287"/>
                  <a:gd name="connsiteX101" fmla="*/ 7466410 w 12079795"/>
                  <a:gd name="connsiteY101" fmla="*/ 7041357 h 13444287"/>
                  <a:gd name="connsiteX102" fmla="*/ 7456884 w 12079795"/>
                  <a:gd name="connsiteY102" fmla="*/ 7010400 h 13444287"/>
                  <a:gd name="connsiteX103" fmla="*/ 7533085 w 12079795"/>
                  <a:gd name="connsiteY103" fmla="*/ 7096126 h 13444287"/>
                  <a:gd name="connsiteX104" fmla="*/ 7468791 w 12079795"/>
                  <a:gd name="connsiteY104" fmla="*/ 7177089 h 13444287"/>
                  <a:gd name="connsiteX105" fmla="*/ 7533084 w 12079795"/>
                  <a:gd name="connsiteY105" fmla="*/ 7258050 h 13444287"/>
                  <a:gd name="connsiteX106" fmla="*/ 7459266 w 12079795"/>
                  <a:gd name="connsiteY106" fmla="*/ 7277101 h 13444287"/>
                  <a:gd name="connsiteX107" fmla="*/ 7366398 w 12079795"/>
                  <a:gd name="connsiteY107" fmla="*/ 7229476 h 13444287"/>
                  <a:gd name="connsiteX108" fmla="*/ 7318773 w 12079795"/>
                  <a:gd name="connsiteY108" fmla="*/ 7339014 h 13444287"/>
                  <a:gd name="connsiteX109" fmla="*/ 7394973 w 12079795"/>
                  <a:gd name="connsiteY109" fmla="*/ 7358064 h 13444287"/>
                  <a:gd name="connsiteX110" fmla="*/ 7449741 w 12079795"/>
                  <a:gd name="connsiteY110" fmla="*/ 7417595 h 13444287"/>
                  <a:gd name="connsiteX111" fmla="*/ 7475935 w 12079795"/>
                  <a:gd name="connsiteY111" fmla="*/ 7448300 h 13444287"/>
                  <a:gd name="connsiteX112" fmla="*/ 7496175 w 12079795"/>
                  <a:gd name="connsiteY112" fmla="*/ 7400673 h 13444287"/>
                  <a:gd name="connsiteX113" fmla="*/ 7554516 w 12079795"/>
                  <a:gd name="connsiteY113" fmla="*/ 7462839 h 13444287"/>
                  <a:gd name="connsiteX114" fmla="*/ 7647385 w 12079795"/>
                  <a:gd name="connsiteY114" fmla="*/ 7548564 h 13444287"/>
                  <a:gd name="connsiteX115" fmla="*/ 7647385 w 12079795"/>
                  <a:gd name="connsiteY115" fmla="*/ 7443789 h 13444287"/>
                  <a:gd name="connsiteX116" fmla="*/ 7821215 w 12079795"/>
                  <a:gd name="connsiteY116" fmla="*/ 7539038 h 13444287"/>
                  <a:gd name="connsiteX117" fmla="*/ 7714060 w 12079795"/>
                  <a:gd name="connsiteY117" fmla="*/ 7303295 h 13444287"/>
                  <a:gd name="connsiteX118" fmla="*/ 7716441 w 12079795"/>
                  <a:gd name="connsiteY118" fmla="*/ 7167564 h 13444287"/>
                  <a:gd name="connsiteX119" fmla="*/ 7621191 w 12079795"/>
                  <a:gd name="connsiteY119" fmla="*/ 7138989 h 13444287"/>
                  <a:gd name="connsiteX120" fmla="*/ 7685484 w 12079795"/>
                  <a:gd name="connsiteY120" fmla="*/ 6972300 h 13444287"/>
                  <a:gd name="connsiteX121" fmla="*/ 8383191 w 12079795"/>
                  <a:gd name="connsiteY121" fmla="*/ 6586539 h 13444287"/>
                  <a:gd name="connsiteX122" fmla="*/ 8711804 w 12079795"/>
                  <a:gd name="connsiteY122" fmla="*/ 6524626 h 13444287"/>
                  <a:gd name="connsiteX123" fmla="*/ 8730854 w 12079795"/>
                  <a:gd name="connsiteY123" fmla="*/ 6629401 h 13444287"/>
                  <a:gd name="connsiteX124" fmla="*/ 8804673 w 12079795"/>
                  <a:gd name="connsiteY124" fmla="*/ 6634164 h 13444287"/>
                  <a:gd name="connsiteX125" fmla="*/ 8780859 w 12079795"/>
                  <a:gd name="connsiteY125" fmla="*/ 6481762 h 13444287"/>
                  <a:gd name="connsiteX126" fmla="*/ 9323784 w 12079795"/>
                  <a:gd name="connsiteY126" fmla="*/ 6477000 h 13444287"/>
                  <a:gd name="connsiteX127" fmla="*/ 9511903 w 12079795"/>
                  <a:gd name="connsiteY127" fmla="*/ 6426993 h 13444287"/>
                  <a:gd name="connsiteX128" fmla="*/ 9638109 w 12079795"/>
                  <a:gd name="connsiteY128" fmla="*/ 6231731 h 13444287"/>
                  <a:gd name="connsiteX129" fmla="*/ 9914334 w 12079795"/>
                  <a:gd name="connsiteY129" fmla="*/ 6267450 h 13444287"/>
                  <a:gd name="connsiteX130" fmla="*/ 9878616 w 12079795"/>
                  <a:gd name="connsiteY130" fmla="*/ 6353176 h 13444287"/>
                  <a:gd name="connsiteX131" fmla="*/ 9735741 w 12079795"/>
                  <a:gd name="connsiteY131" fmla="*/ 6367464 h 13444287"/>
                  <a:gd name="connsiteX132" fmla="*/ 9804796 w 12079795"/>
                  <a:gd name="connsiteY132" fmla="*/ 6422231 h 13444287"/>
                  <a:gd name="connsiteX133" fmla="*/ 9673829 w 12079795"/>
                  <a:gd name="connsiteY133" fmla="*/ 6450807 h 13444287"/>
                  <a:gd name="connsiteX134" fmla="*/ 9547623 w 12079795"/>
                  <a:gd name="connsiteY134" fmla="*/ 6441282 h 13444287"/>
                  <a:gd name="connsiteX135" fmla="*/ 9461897 w 12079795"/>
                  <a:gd name="connsiteY135" fmla="*/ 6477000 h 13444287"/>
                  <a:gd name="connsiteX136" fmla="*/ 9430941 w 12079795"/>
                  <a:gd name="connsiteY136" fmla="*/ 6781801 h 13444287"/>
                  <a:gd name="connsiteX137" fmla="*/ 9592866 w 12079795"/>
                  <a:gd name="connsiteY137" fmla="*/ 6815138 h 13444287"/>
                  <a:gd name="connsiteX138" fmla="*/ 9800034 w 12079795"/>
                  <a:gd name="connsiteY138" fmla="*/ 6629400 h 13444287"/>
                  <a:gd name="connsiteX139" fmla="*/ 9838135 w 12079795"/>
                  <a:gd name="connsiteY139" fmla="*/ 6727032 h 13444287"/>
                  <a:gd name="connsiteX140" fmla="*/ 9985773 w 12079795"/>
                  <a:gd name="connsiteY140" fmla="*/ 6650832 h 13444287"/>
                  <a:gd name="connsiteX141" fmla="*/ 9885760 w 12079795"/>
                  <a:gd name="connsiteY141" fmla="*/ 6888958 h 13444287"/>
                  <a:gd name="connsiteX142" fmla="*/ 10028635 w 12079795"/>
                  <a:gd name="connsiteY142" fmla="*/ 6831807 h 13444287"/>
                  <a:gd name="connsiteX143" fmla="*/ 9995298 w 12079795"/>
                  <a:gd name="connsiteY143" fmla="*/ 6919914 h 13444287"/>
                  <a:gd name="connsiteX144" fmla="*/ 10226279 w 12079795"/>
                  <a:gd name="connsiteY144" fmla="*/ 6917532 h 13444287"/>
                  <a:gd name="connsiteX145" fmla="*/ 10066734 w 12079795"/>
                  <a:gd name="connsiteY145" fmla="*/ 6972300 h 13444287"/>
                  <a:gd name="connsiteX146" fmla="*/ 9957198 w 12079795"/>
                  <a:gd name="connsiteY146" fmla="*/ 7029451 h 13444287"/>
                  <a:gd name="connsiteX147" fmla="*/ 9838135 w 12079795"/>
                  <a:gd name="connsiteY147" fmla="*/ 7143751 h 13444287"/>
                  <a:gd name="connsiteX148" fmla="*/ 9873853 w 12079795"/>
                  <a:gd name="connsiteY148" fmla="*/ 7203281 h 13444287"/>
                  <a:gd name="connsiteX149" fmla="*/ 9916716 w 12079795"/>
                  <a:gd name="connsiteY149" fmla="*/ 7253289 h 13444287"/>
                  <a:gd name="connsiteX150" fmla="*/ 9995298 w 12079795"/>
                  <a:gd name="connsiteY150" fmla="*/ 7219951 h 13444287"/>
                  <a:gd name="connsiteX151" fmla="*/ 10007203 w 12079795"/>
                  <a:gd name="connsiteY151" fmla="*/ 7281862 h 13444287"/>
                  <a:gd name="connsiteX152" fmla="*/ 10121504 w 12079795"/>
                  <a:gd name="connsiteY152" fmla="*/ 7143751 h 13444287"/>
                  <a:gd name="connsiteX153" fmla="*/ 10157223 w 12079795"/>
                  <a:gd name="connsiteY153" fmla="*/ 7289007 h 13444287"/>
                  <a:gd name="connsiteX154" fmla="*/ 10252473 w 12079795"/>
                  <a:gd name="connsiteY154" fmla="*/ 7172326 h 13444287"/>
                  <a:gd name="connsiteX155" fmla="*/ 10278666 w 12079795"/>
                  <a:gd name="connsiteY155" fmla="*/ 7334250 h 13444287"/>
                  <a:gd name="connsiteX156" fmla="*/ 10352484 w 12079795"/>
                  <a:gd name="connsiteY156" fmla="*/ 7410450 h 13444287"/>
                  <a:gd name="connsiteX157" fmla="*/ 10142934 w 12079795"/>
                  <a:gd name="connsiteY157" fmla="*/ 7524750 h 13444287"/>
                  <a:gd name="connsiteX158" fmla="*/ 10295335 w 12079795"/>
                  <a:gd name="connsiteY158" fmla="*/ 7674770 h 13444287"/>
                  <a:gd name="connsiteX159" fmla="*/ 10326291 w 12079795"/>
                  <a:gd name="connsiteY159" fmla="*/ 7577139 h 13444287"/>
                  <a:gd name="connsiteX160" fmla="*/ 10397727 w 12079795"/>
                  <a:gd name="connsiteY160" fmla="*/ 7665244 h 13444287"/>
                  <a:gd name="connsiteX161" fmla="*/ 10519173 w 12079795"/>
                  <a:gd name="connsiteY161" fmla="*/ 7624764 h 13444287"/>
                  <a:gd name="connsiteX162" fmla="*/ 10523934 w 12079795"/>
                  <a:gd name="connsiteY162" fmla="*/ 7710488 h 13444287"/>
                  <a:gd name="connsiteX163" fmla="*/ 10521553 w 12079795"/>
                  <a:gd name="connsiteY163" fmla="*/ 7808118 h 13444287"/>
                  <a:gd name="connsiteX164" fmla="*/ 10631090 w 12079795"/>
                  <a:gd name="connsiteY164" fmla="*/ 7770019 h 13444287"/>
                  <a:gd name="connsiteX165" fmla="*/ 10671573 w 12079795"/>
                  <a:gd name="connsiteY165" fmla="*/ 8008145 h 13444287"/>
                  <a:gd name="connsiteX166" fmla="*/ 10809684 w 12079795"/>
                  <a:gd name="connsiteY166" fmla="*/ 8039100 h 13444287"/>
                  <a:gd name="connsiteX167" fmla="*/ 10823972 w 12079795"/>
                  <a:gd name="connsiteY167" fmla="*/ 7748588 h 13444287"/>
                  <a:gd name="connsiteX168" fmla="*/ 10914460 w 12079795"/>
                  <a:gd name="connsiteY168" fmla="*/ 7724776 h 13444287"/>
                  <a:gd name="connsiteX169" fmla="*/ 10983516 w 12079795"/>
                  <a:gd name="connsiteY169" fmla="*/ 7553325 h 13444287"/>
                  <a:gd name="connsiteX170" fmla="*/ 10945416 w 12079795"/>
                  <a:gd name="connsiteY170" fmla="*/ 7424739 h 13444287"/>
                  <a:gd name="connsiteX171" fmla="*/ 10850166 w 12079795"/>
                  <a:gd name="connsiteY171" fmla="*/ 7412831 h 13444287"/>
                  <a:gd name="connsiteX172" fmla="*/ 10897790 w 12079795"/>
                  <a:gd name="connsiteY172" fmla="*/ 7293769 h 13444287"/>
                  <a:gd name="connsiteX173" fmla="*/ 10793016 w 12079795"/>
                  <a:gd name="connsiteY173" fmla="*/ 7222332 h 13444287"/>
                  <a:gd name="connsiteX174" fmla="*/ 10752534 w 12079795"/>
                  <a:gd name="connsiteY174" fmla="*/ 6991350 h 13444287"/>
                  <a:gd name="connsiteX175" fmla="*/ 10435034 w 12079795"/>
                  <a:gd name="connsiteY175" fmla="*/ 6953250 h 13444287"/>
                  <a:gd name="connsiteX176" fmla="*/ 10504885 w 12079795"/>
                  <a:gd name="connsiteY176" fmla="*/ 6848476 h 13444287"/>
                  <a:gd name="connsiteX177" fmla="*/ 10628710 w 12079795"/>
                  <a:gd name="connsiteY177" fmla="*/ 6829426 h 13444287"/>
                  <a:gd name="connsiteX178" fmla="*/ 10638234 w 12079795"/>
                  <a:gd name="connsiteY178" fmla="*/ 6743700 h 13444287"/>
                  <a:gd name="connsiteX179" fmla="*/ 10850959 w 12079795"/>
                  <a:gd name="connsiteY179" fmla="*/ 6832600 h 13444287"/>
                  <a:gd name="connsiteX180" fmla="*/ 10866834 w 12079795"/>
                  <a:gd name="connsiteY180" fmla="*/ 6610350 h 13444287"/>
                  <a:gd name="connsiteX181" fmla="*/ 10657284 w 12079795"/>
                  <a:gd name="connsiteY181" fmla="*/ 6705600 h 13444287"/>
                  <a:gd name="connsiteX182" fmla="*/ 10581084 w 12079795"/>
                  <a:gd name="connsiteY182" fmla="*/ 6477000 h 13444287"/>
                  <a:gd name="connsiteX183" fmla="*/ 10352484 w 12079795"/>
                  <a:gd name="connsiteY183" fmla="*/ 6686550 h 13444287"/>
                  <a:gd name="connsiteX184" fmla="*/ 10365185 w 12079795"/>
                  <a:gd name="connsiteY184" fmla="*/ 6521451 h 13444287"/>
                  <a:gd name="connsiteX185" fmla="*/ 10377884 w 12079795"/>
                  <a:gd name="connsiteY185" fmla="*/ 6397625 h 13444287"/>
                  <a:gd name="connsiteX186" fmla="*/ 10322719 w 12079795"/>
                  <a:gd name="connsiteY186" fmla="*/ 6369593 h 13444287"/>
                  <a:gd name="connsiteX187" fmla="*/ 10269935 w 12079795"/>
                  <a:gd name="connsiteY187" fmla="*/ 6384926 h 13444287"/>
                  <a:gd name="connsiteX188" fmla="*/ 10149284 w 12079795"/>
                  <a:gd name="connsiteY188" fmla="*/ 6169025 h 13444287"/>
                  <a:gd name="connsiteX189" fmla="*/ 10314385 w 12079795"/>
                  <a:gd name="connsiteY189" fmla="*/ 6207126 h 13444287"/>
                  <a:gd name="connsiteX190" fmla="*/ 10555685 w 12079795"/>
                  <a:gd name="connsiteY190" fmla="*/ 6207126 h 13444287"/>
                  <a:gd name="connsiteX191" fmla="*/ 10685859 w 12079795"/>
                  <a:gd name="connsiteY191" fmla="*/ 6067425 h 13444287"/>
                  <a:gd name="connsiteX192" fmla="*/ 10584260 w 12079795"/>
                  <a:gd name="connsiteY192" fmla="*/ 5956301 h 13444287"/>
                  <a:gd name="connsiteX193" fmla="*/ 10371534 w 12079795"/>
                  <a:gd name="connsiteY193" fmla="*/ 5908675 h 13444287"/>
                  <a:gd name="connsiteX194" fmla="*/ 10552509 w 12079795"/>
                  <a:gd name="connsiteY194" fmla="*/ 5778500 h 13444287"/>
                  <a:gd name="connsiteX195" fmla="*/ 10498535 w 12079795"/>
                  <a:gd name="connsiteY195" fmla="*/ 5661026 h 13444287"/>
                  <a:gd name="connsiteX196" fmla="*/ 10552510 w 12079795"/>
                  <a:gd name="connsiteY196" fmla="*/ 5540376 h 13444287"/>
                  <a:gd name="connsiteX197" fmla="*/ 10514409 w 12079795"/>
                  <a:gd name="connsiteY197" fmla="*/ 5537200 h 13444287"/>
                  <a:gd name="connsiteX198" fmla="*/ 10479485 w 12079795"/>
                  <a:gd name="connsiteY198" fmla="*/ 5461001 h 13444287"/>
                  <a:gd name="connsiteX199" fmla="*/ 10320734 w 12079795"/>
                  <a:gd name="connsiteY199" fmla="*/ 5308600 h 13444287"/>
                  <a:gd name="connsiteX200" fmla="*/ 10590610 w 12079795"/>
                  <a:gd name="connsiteY200" fmla="*/ 5413376 h 13444287"/>
                  <a:gd name="connsiteX201" fmla="*/ 10733484 w 12079795"/>
                  <a:gd name="connsiteY201" fmla="*/ 5372100 h 13444287"/>
                  <a:gd name="connsiteX202" fmla="*/ 10708085 w 12079795"/>
                  <a:gd name="connsiteY202" fmla="*/ 5619751 h 13444287"/>
                  <a:gd name="connsiteX203" fmla="*/ 10885884 w 12079795"/>
                  <a:gd name="connsiteY203" fmla="*/ 5657850 h 13444287"/>
                  <a:gd name="connsiteX204" fmla="*/ 10943035 w 12079795"/>
                  <a:gd name="connsiteY204" fmla="*/ 5483226 h 13444287"/>
                  <a:gd name="connsiteX205" fmla="*/ 10984309 w 12079795"/>
                  <a:gd name="connsiteY205" fmla="*/ 5254625 h 13444287"/>
                  <a:gd name="connsiteX206" fmla="*/ 10904935 w 12079795"/>
                  <a:gd name="connsiteY206" fmla="*/ 5051426 h 13444287"/>
                  <a:gd name="connsiteX207" fmla="*/ 10847784 w 12079795"/>
                  <a:gd name="connsiteY207" fmla="*/ 4953000 h 13444287"/>
                  <a:gd name="connsiteX208" fmla="*/ 10768410 w 12079795"/>
                  <a:gd name="connsiteY208" fmla="*/ 5070476 h 13444287"/>
                  <a:gd name="connsiteX209" fmla="*/ 10698560 w 12079795"/>
                  <a:gd name="connsiteY209" fmla="*/ 5029201 h 13444287"/>
                  <a:gd name="connsiteX210" fmla="*/ 10666810 w 12079795"/>
                  <a:gd name="connsiteY210" fmla="*/ 5149851 h 13444287"/>
                  <a:gd name="connsiteX211" fmla="*/ 10565209 w 12079795"/>
                  <a:gd name="connsiteY211" fmla="*/ 5153025 h 13444287"/>
                  <a:gd name="connsiteX212" fmla="*/ 10485834 w 12079795"/>
                  <a:gd name="connsiteY212" fmla="*/ 5010150 h 13444287"/>
                  <a:gd name="connsiteX213" fmla="*/ 10447734 w 12079795"/>
                  <a:gd name="connsiteY213" fmla="*/ 4857750 h 13444287"/>
                  <a:gd name="connsiteX214" fmla="*/ 10231834 w 12079795"/>
                  <a:gd name="connsiteY214" fmla="*/ 4860925 h 13444287"/>
                  <a:gd name="connsiteX215" fmla="*/ 10257234 w 12079795"/>
                  <a:gd name="connsiteY215" fmla="*/ 5086350 h 13444287"/>
                  <a:gd name="connsiteX216" fmla="*/ 10219135 w 12079795"/>
                  <a:gd name="connsiteY216" fmla="*/ 4892676 h 13444287"/>
                  <a:gd name="connsiteX217" fmla="*/ 10174684 w 12079795"/>
                  <a:gd name="connsiteY217" fmla="*/ 4905375 h 13444287"/>
                  <a:gd name="connsiteX218" fmla="*/ 10104834 w 12079795"/>
                  <a:gd name="connsiteY218" fmla="*/ 4794250 h 13444287"/>
                  <a:gd name="connsiteX219" fmla="*/ 10009585 w 12079795"/>
                  <a:gd name="connsiteY219" fmla="*/ 4864101 h 13444287"/>
                  <a:gd name="connsiteX220" fmla="*/ 9854009 w 12079795"/>
                  <a:gd name="connsiteY220" fmla="*/ 4991100 h 13444287"/>
                  <a:gd name="connsiteX221" fmla="*/ 10219134 w 12079795"/>
                  <a:gd name="connsiteY221" fmla="*/ 4657725 h 13444287"/>
                  <a:gd name="connsiteX222" fmla="*/ 10363597 w 12079795"/>
                  <a:gd name="connsiteY222" fmla="*/ 4567239 h 13444287"/>
                  <a:gd name="connsiteX223" fmla="*/ 10581084 w 12079795"/>
                  <a:gd name="connsiteY223" fmla="*/ 4514850 h 13444287"/>
                  <a:gd name="connsiteX224" fmla="*/ 10619185 w 12079795"/>
                  <a:gd name="connsiteY224" fmla="*/ 4394201 h 13444287"/>
                  <a:gd name="connsiteX225" fmla="*/ 10790635 w 12079795"/>
                  <a:gd name="connsiteY225" fmla="*/ 4267201 h 13444287"/>
                  <a:gd name="connsiteX226" fmla="*/ 10822384 w 12079795"/>
                  <a:gd name="connsiteY226" fmla="*/ 4013200 h 13444287"/>
                  <a:gd name="connsiteX227" fmla="*/ 10590609 w 12079795"/>
                  <a:gd name="connsiteY227" fmla="*/ 3930650 h 13444287"/>
                  <a:gd name="connsiteX228" fmla="*/ 10273110 w 12079795"/>
                  <a:gd name="connsiteY228" fmla="*/ 3883026 h 13444287"/>
                  <a:gd name="connsiteX229" fmla="*/ 10142934 w 12079795"/>
                  <a:gd name="connsiteY229" fmla="*/ 3943350 h 13444287"/>
                  <a:gd name="connsiteX230" fmla="*/ 10168335 w 12079795"/>
                  <a:gd name="connsiteY230" fmla="*/ 3778251 h 13444287"/>
                  <a:gd name="connsiteX231" fmla="*/ 10117535 w 12079795"/>
                  <a:gd name="connsiteY231" fmla="*/ 3603626 h 13444287"/>
                  <a:gd name="connsiteX232" fmla="*/ 10231834 w 12079795"/>
                  <a:gd name="connsiteY232" fmla="*/ 3641725 h 13444287"/>
                  <a:gd name="connsiteX233" fmla="*/ 10352485 w 12079795"/>
                  <a:gd name="connsiteY233" fmla="*/ 3533776 h 13444287"/>
                  <a:gd name="connsiteX234" fmla="*/ 10542985 w 12079795"/>
                  <a:gd name="connsiteY234" fmla="*/ 3594101 h 13444287"/>
                  <a:gd name="connsiteX235" fmla="*/ 10555685 w 12079795"/>
                  <a:gd name="connsiteY235" fmla="*/ 3409951 h 13444287"/>
                  <a:gd name="connsiteX236" fmla="*/ 10695384 w 12079795"/>
                  <a:gd name="connsiteY236" fmla="*/ 3448050 h 13444287"/>
                  <a:gd name="connsiteX237" fmla="*/ 10809684 w 12079795"/>
                  <a:gd name="connsiteY237" fmla="*/ 3143250 h 13444287"/>
                  <a:gd name="connsiteX238" fmla="*/ 10911285 w 12079795"/>
                  <a:gd name="connsiteY238" fmla="*/ 3232151 h 13444287"/>
                  <a:gd name="connsiteX239" fmla="*/ 11050984 w 12079795"/>
                  <a:gd name="connsiteY239" fmla="*/ 3216275 h 13444287"/>
                  <a:gd name="connsiteX240" fmla="*/ 11085909 w 12079795"/>
                  <a:gd name="connsiteY240" fmla="*/ 3441700 h 13444287"/>
                  <a:gd name="connsiteX241" fmla="*/ 11162110 w 12079795"/>
                  <a:gd name="connsiteY241" fmla="*/ 3184526 h 13444287"/>
                  <a:gd name="connsiteX242" fmla="*/ 11085910 w 12079795"/>
                  <a:gd name="connsiteY242" fmla="*/ 3098801 h 13444287"/>
                  <a:gd name="connsiteX243" fmla="*/ 11171634 w 12079795"/>
                  <a:gd name="connsiteY243" fmla="*/ 2844800 h 13444287"/>
                  <a:gd name="connsiteX244" fmla="*/ 10990660 w 12079795"/>
                  <a:gd name="connsiteY244" fmla="*/ 2921001 h 13444287"/>
                  <a:gd name="connsiteX245" fmla="*/ 10962084 w 12079795"/>
                  <a:gd name="connsiteY245" fmla="*/ 2851150 h 13444287"/>
                  <a:gd name="connsiteX246" fmla="*/ 10771584 w 12079795"/>
                  <a:gd name="connsiteY246" fmla="*/ 2647950 h 13444287"/>
                  <a:gd name="connsiteX247" fmla="*/ 10739835 w 12079795"/>
                  <a:gd name="connsiteY247" fmla="*/ 2463801 h 13444287"/>
                  <a:gd name="connsiteX248" fmla="*/ 10708085 w 12079795"/>
                  <a:gd name="connsiteY248" fmla="*/ 2368551 h 13444287"/>
                  <a:gd name="connsiteX249" fmla="*/ 10809684 w 12079795"/>
                  <a:gd name="connsiteY249" fmla="*/ 2266950 h 13444287"/>
                  <a:gd name="connsiteX250" fmla="*/ 11070035 w 12079795"/>
                  <a:gd name="connsiteY250" fmla="*/ 2032001 h 13444287"/>
                  <a:gd name="connsiteX251" fmla="*/ 11190684 w 12079795"/>
                  <a:gd name="connsiteY251" fmla="*/ 2051050 h 13444287"/>
                  <a:gd name="connsiteX252" fmla="*/ 11260535 w 12079795"/>
                  <a:gd name="connsiteY252" fmla="*/ 1962151 h 13444287"/>
                  <a:gd name="connsiteX253" fmla="*/ 11495484 w 12079795"/>
                  <a:gd name="connsiteY253" fmla="*/ 1854200 h 13444287"/>
                  <a:gd name="connsiteX254" fmla="*/ 11349435 w 12079795"/>
                  <a:gd name="connsiteY254" fmla="*/ 1784351 h 13444287"/>
                  <a:gd name="connsiteX255" fmla="*/ 11266884 w 12079795"/>
                  <a:gd name="connsiteY255" fmla="*/ 1638300 h 13444287"/>
                  <a:gd name="connsiteX256" fmla="*/ 11368484 w 12079795"/>
                  <a:gd name="connsiteY256" fmla="*/ 1212850 h 13444287"/>
                  <a:gd name="connsiteX257" fmla="*/ 11247834 w 12079795"/>
                  <a:gd name="connsiteY257" fmla="*/ 952500 h 13444287"/>
                  <a:gd name="connsiteX258" fmla="*/ 11469291 w 12079795"/>
                  <a:gd name="connsiteY258" fmla="*/ 1288256 h 13444287"/>
                  <a:gd name="connsiteX259" fmla="*/ 11553825 w 12079795"/>
                  <a:gd name="connsiteY259" fmla="*/ 1202281 h 13444287"/>
                  <a:gd name="connsiteX260" fmla="*/ 11646297 w 12079795"/>
                  <a:gd name="connsiteY260" fmla="*/ 1089025 h 13444287"/>
                  <a:gd name="connsiteX261" fmla="*/ 11882834 w 12079795"/>
                  <a:gd name="connsiteY261" fmla="*/ 1409700 h 13444287"/>
                  <a:gd name="connsiteX262" fmla="*/ 11937206 w 12079795"/>
                  <a:gd name="connsiteY262" fmla="*/ 1492793 h 13444287"/>
                  <a:gd name="connsiteX263" fmla="*/ 12079684 w 12079795"/>
                  <a:gd name="connsiteY263" fmla="*/ 1511301 h 13444287"/>
                  <a:gd name="connsiteX264" fmla="*/ 11914584 w 12079795"/>
                  <a:gd name="connsiteY264" fmla="*/ 1066801 h 13444287"/>
                  <a:gd name="connsiteX265" fmla="*/ 11901884 w 12079795"/>
                  <a:gd name="connsiteY265" fmla="*/ 850900 h 13444287"/>
                  <a:gd name="connsiteX266" fmla="*/ 11768534 w 12079795"/>
                  <a:gd name="connsiteY266" fmla="*/ 654050 h 13444287"/>
                  <a:gd name="connsiteX267" fmla="*/ 11743134 w 12079795"/>
                  <a:gd name="connsiteY267" fmla="*/ 381000 h 13444287"/>
                  <a:gd name="connsiteX268" fmla="*/ 11285934 w 12079795"/>
                  <a:gd name="connsiteY268" fmla="*/ 101601 h 13444287"/>
                  <a:gd name="connsiteX269" fmla="*/ 11171634 w 12079795"/>
                  <a:gd name="connsiteY269" fmla="*/ 0 h 13444287"/>
                  <a:gd name="connsiteX270" fmla="*/ 10425112 w 12079795"/>
                  <a:gd name="connsiteY270"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488156 w 12079795"/>
                  <a:gd name="connsiteY4" fmla="*/ 10436768 h 13444287"/>
                  <a:gd name="connsiteX5" fmla="*/ 292894 w 12079795"/>
                  <a:gd name="connsiteY5" fmla="*/ 10415337 h 13444287"/>
                  <a:gd name="connsiteX6" fmla="*/ 69056 w 12079795"/>
                  <a:gd name="connsiteY6" fmla="*/ 10541543 h 13444287"/>
                  <a:gd name="connsiteX7" fmla="*/ 2381 w 12079795"/>
                  <a:gd name="connsiteY7" fmla="*/ 10720137 h 13444287"/>
                  <a:gd name="connsiteX8" fmla="*/ 103584 w 12079795"/>
                  <a:gd name="connsiteY8" fmla="*/ 10989469 h 13444287"/>
                  <a:gd name="connsiteX9" fmla="*/ 0 w 12079795"/>
                  <a:gd name="connsiteY9" fmla="*/ 11167812 h 13444287"/>
                  <a:gd name="connsiteX10" fmla="*/ 446484 w 12079795"/>
                  <a:gd name="connsiteY10" fmla="*/ 11430000 h 13444287"/>
                  <a:gd name="connsiteX11" fmla="*/ 614362 w 12079795"/>
                  <a:gd name="connsiteY11" fmla="*/ 11477375 h 13444287"/>
                  <a:gd name="connsiteX12" fmla="*/ 728662 w 12079795"/>
                  <a:gd name="connsiteY12" fmla="*/ 11422606 h 13444287"/>
                  <a:gd name="connsiteX13" fmla="*/ 903684 w 12079795"/>
                  <a:gd name="connsiteY13" fmla="*/ 11468100 h 13444287"/>
                  <a:gd name="connsiteX14" fmla="*/ 1069181 w 12079795"/>
                  <a:gd name="connsiteY14" fmla="*/ 11346406 h 13444287"/>
                  <a:gd name="connsiteX15" fmla="*/ 1146571 w 12079795"/>
                  <a:gd name="connsiteY15" fmla="*/ 11403807 h 13444287"/>
                  <a:gd name="connsiteX16" fmla="*/ 1285875 w 12079795"/>
                  <a:gd name="connsiteY16" fmla="*/ 11429750 h 13444287"/>
                  <a:gd name="connsiteX17" fmla="*/ 1457325 w 12079795"/>
                  <a:gd name="connsiteY17" fmla="*/ 11441656 h 13444287"/>
                  <a:gd name="connsiteX18" fmla="*/ 1543050 w 12079795"/>
                  <a:gd name="connsiteY18" fmla="*/ 11505950 h 13444287"/>
                  <a:gd name="connsiteX19" fmla="*/ 1643062 w 12079795"/>
                  <a:gd name="connsiteY19" fmla="*/ 11513093 h 13444287"/>
                  <a:gd name="connsiteX20" fmla="*/ 1722834 w 12079795"/>
                  <a:gd name="connsiteY20" fmla="*/ 11525250 h 13444287"/>
                  <a:gd name="connsiteX21" fmla="*/ 1650206 w 12079795"/>
                  <a:gd name="connsiteY21" fmla="*/ 11670256 h 13444287"/>
                  <a:gd name="connsiteX22" fmla="*/ 1684734 w 12079795"/>
                  <a:gd name="connsiteY22" fmla="*/ 11925300 h 13444287"/>
                  <a:gd name="connsiteX23" fmla="*/ 1862137 w 12079795"/>
                  <a:gd name="connsiteY23" fmla="*/ 12063162 h 13444287"/>
                  <a:gd name="connsiteX24" fmla="*/ 1984771 w 12079795"/>
                  <a:gd name="connsiteY24" fmla="*/ 11989594 h 13444287"/>
                  <a:gd name="connsiteX25" fmla="*/ 2057400 w 12079795"/>
                  <a:gd name="connsiteY25" fmla="*/ 12036968 h 13444287"/>
                  <a:gd name="connsiteX26" fmla="*/ 2133600 w 12079795"/>
                  <a:gd name="connsiteY26" fmla="*/ 11967912 h 13444287"/>
                  <a:gd name="connsiteX27" fmla="*/ 2233612 w 12079795"/>
                  <a:gd name="connsiteY27" fmla="*/ 11991725 h 13444287"/>
                  <a:gd name="connsiteX28" fmla="*/ 2464594 w 12079795"/>
                  <a:gd name="connsiteY28" fmla="*/ 11941718 h 13444287"/>
                  <a:gd name="connsiteX29" fmla="*/ 2515790 w 12079795"/>
                  <a:gd name="connsiteY29" fmla="*/ 11832431 h 13444287"/>
                  <a:gd name="connsiteX30" fmla="*/ 2884884 w 12079795"/>
                  <a:gd name="connsiteY30" fmla="*/ 11963400 h 13444287"/>
                  <a:gd name="connsiteX31" fmla="*/ 2974181 w 12079795"/>
                  <a:gd name="connsiteY31" fmla="*/ 11951243 h 13444287"/>
                  <a:gd name="connsiteX32" fmla="*/ 3075384 w 12079795"/>
                  <a:gd name="connsiteY32" fmla="*/ 12115800 h 13444287"/>
                  <a:gd name="connsiteX33" fmla="*/ 3314700 w 12079795"/>
                  <a:gd name="connsiteY33" fmla="*/ 12060781 h 13444287"/>
                  <a:gd name="connsiteX34" fmla="*/ 3424237 w 12079795"/>
                  <a:gd name="connsiteY34" fmla="*/ 12129837 h 13444287"/>
                  <a:gd name="connsiteX35" fmla="*/ 3577828 w 12079795"/>
                  <a:gd name="connsiteY35" fmla="*/ 12199144 h 13444287"/>
                  <a:gd name="connsiteX36" fmla="*/ 3513534 w 12079795"/>
                  <a:gd name="connsiteY36" fmla="*/ 12320588 h 13444287"/>
                  <a:gd name="connsiteX37" fmla="*/ 3598069 w 12079795"/>
                  <a:gd name="connsiteY37" fmla="*/ 12525125 h 13444287"/>
                  <a:gd name="connsiteX38" fmla="*/ 3551634 w 12079795"/>
                  <a:gd name="connsiteY38" fmla="*/ 12706350 h 13444287"/>
                  <a:gd name="connsiteX39" fmla="*/ 3536156 w 12079795"/>
                  <a:gd name="connsiteY39" fmla="*/ 12920412 h 13444287"/>
                  <a:gd name="connsiteX40" fmla="*/ 3627834 w 12079795"/>
                  <a:gd name="connsiteY40" fmla="*/ 13144500 h 13444287"/>
                  <a:gd name="connsiteX41" fmla="*/ 3913584 w 12079795"/>
                  <a:gd name="connsiteY41" fmla="*/ 13373100 h 13444287"/>
                  <a:gd name="connsiteX42" fmla="*/ 4505325 w 12079795"/>
                  <a:gd name="connsiteY42" fmla="*/ 13444287 h 13444287"/>
                  <a:gd name="connsiteX43" fmla="*/ 4541043 w 12079795"/>
                  <a:gd name="connsiteY43" fmla="*/ 13375230 h 13444287"/>
                  <a:gd name="connsiteX44" fmla="*/ 4199334 w 12079795"/>
                  <a:gd name="connsiteY44" fmla="*/ 13087350 h 13444287"/>
                  <a:gd name="connsiteX45" fmla="*/ 4626769 w 12079795"/>
                  <a:gd name="connsiteY45" fmla="*/ 13201400 h 13444287"/>
                  <a:gd name="connsiteX46" fmla="*/ 4942284 w 12079795"/>
                  <a:gd name="connsiteY46" fmla="*/ 13201650 h 13444287"/>
                  <a:gd name="connsiteX47" fmla="*/ 5043487 w 12079795"/>
                  <a:gd name="connsiteY47" fmla="*/ 12991850 h 13444287"/>
                  <a:gd name="connsiteX48" fmla="*/ 5003006 w 12079795"/>
                  <a:gd name="connsiteY48" fmla="*/ 12918031 h 13444287"/>
                  <a:gd name="connsiteX49" fmla="*/ 4999434 w 12079795"/>
                  <a:gd name="connsiteY49" fmla="*/ 12611100 h 13444287"/>
                  <a:gd name="connsiteX50" fmla="*/ 5075634 w 12079795"/>
                  <a:gd name="connsiteY50" fmla="*/ 12496800 h 13444287"/>
                  <a:gd name="connsiteX51" fmla="*/ 5037534 w 12079795"/>
                  <a:gd name="connsiteY51" fmla="*/ 12158663 h 13444287"/>
                  <a:gd name="connsiteX52" fmla="*/ 5366147 w 12079795"/>
                  <a:gd name="connsiteY52" fmla="*/ 12030075 h 13444287"/>
                  <a:gd name="connsiteX53" fmla="*/ 5647134 w 12079795"/>
                  <a:gd name="connsiteY53" fmla="*/ 12113420 h 13444287"/>
                  <a:gd name="connsiteX54" fmla="*/ 5532834 w 12079795"/>
                  <a:gd name="connsiteY54" fmla="*/ 11182350 h 13444287"/>
                  <a:gd name="connsiteX55" fmla="*/ 5593557 w 12079795"/>
                  <a:gd name="connsiteY55" fmla="*/ 10655843 h 13444287"/>
                  <a:gd name="connsiteX56" fmla="*/ 5476874 w 12079795"/>
                  <a:gd name="connsiteY56" fmla="*/ 10596312 h 13444287"/>
                  <a:gd name="connsiteX57" fmla="*/ 5593556 w 12079795"/>
                  <a:gd name="connsiteY57" fmla="*/ 10634413 h 13444287"/>
                  <a:gd name="connsiteX58" fmla="*/ 5619750 w 12079795"/>
                  <a:gd name="connsiteY58" fmla="*/ 10093868 h 13444287"/>
                  <a:gd name="connsiteX59" fmla="*/ 5706665 w 12079795"/>
                  <a:gd name="connsiteY59" fmla="*/ 9708356 h 13444287"/>
                  <a:gd name="connsiteX60" fmla="*/ 5838825 w 12079795"/>
                  <a:gd name="connsiteY60" fmla="*/ 9341393 h 13444287"/>
                  <a:gd name="connsiteX61" fmla="*/ 5929312 w 12079795"/>
                  <a:gd name="connsiteY61" fmla="*/ 9129462 h 13444287"/>
                  <a:gd name="connsiteX62" fmla="*/ 5767387 w 12079795"/>
                  <a:gd name="connsiteY62" fmla="*/ 9262812 h 13444287"/>
                  <a:gd name="connsiteX63" fmla="*/ 5931694 w 12079795"/>
                  <a:gd name="connsiteY63" fmla="*/ 9069931 h 13444287"/>
                  <a:gd name="connsiteX64" fmla="*/ 5963841 w 12079795"/>
                  <a:gd name="connsiteY64" fmla="*/ 8889207 h 13444287"/>
                  <a:gd name="connsiteX65" fmla="*/ 5967412 w 12079795"/>
                  <a:gd name="connsiteY65" fmla="*/ 9019924 h 13444287"/>
                  <a:gd name="connsiteX66" fmla="*/ 6449614 w 12079795"/>
                  <a:gd name="connsiteY66" fmla="*/ 8134350 h 13444287"/>
                  <a:gd name="connsiteX67" fmla="*/ 6212681 w 12079795"/>
                  <a:gd name="connsiteY67" fmla="*/ 8034088 h 13444287"/>
                  <a:gd name="connsiteX68" fmla="*/ 6434137 w 12079795"/>
                  <a:gd name="connsiteY68" fmla="*/ 8043612 h 13444287"/>
                  <a:gd name="connsiteX69" fmla="*/ 6704410 w 12079795"/>
                  <a:gd name="connsiteY69" fmla="*/ 8007893 h 13444287"/>
                  <a:gd name="connsiteX70" fmla="*/ 6863954 w 12079795"/>
                  <a:gd name="connsiteY70" fmla="*/ 7965031 h 13444287"/>
                  <a:gd name="connsiteX71" fmla="*/ 6793706 w 12079795"/>
                  <a:gd name="connsiteY71" fmla="*/ 7905500 h 13444287"/>
                  <a:gd name="connsiteX72" fmla="*/ 6885386 w 12079795"/>
                  <a:gd name="connsiteY72" fmla="*/ 7779544 h 13444287"/>
                  <a:gd name="connsiteX73" fmla="*/ 6988968 w 12079795"/>
                  <a:gd name="connsiteY73" fmla="*/ 7800725 h 13444287"/>
                  <a:gd name="connsiteX74" fmla="*/ 7025879 w 12079795"/>
                  <a:gd name="connsiteY74" fmla="*/ 7726908 h 13444287"/>
                  <a:gd name="connsiteX75" fmla="*/ 6952060 w 12079795"/>
                  <a:gd name="connsiteY75" fmla="*/ 7626893 h 13444287"/>
                  <a:gd name="connsiteX76" fmla="*/ 6918723 w 12079795"/>
                  <a:gd name="connsiteY76" fmla="*/ 7529262 h 13444287"/>
                  <a:gd name="connsiteX77" fmla="*/ 6828234 w 12079795"/>
                  <a:gd name="connsiteY77" fmla="*/ 7524750 h 13444287"/>
                  <a:gd name="connsiteX78" fmla="*/ 6754416 w 12079795"/>
                  <a:gd name="connsiteY78" fmla="*/ 7607843 h 13444287"/>
                  <a:gd name="connsiteX79" fmla="*/ 6618684 w 12079795"/>
                  <a:gd name="connsiteY79" fmla="*/ 7620000 h 13444287"/>
                  <a:gd name="connsiteX80" fmla="*/ 6678216 w 12079795"/>
                  <a:gd name="connsiteY80" fmla="*/ 7550693 h 13444287"/>
                  <a:gd name="connsiteX81" fmla="*/ 6690123 w 12079795"/>
                  <a:gd name="connsiteY81" fmla="*/ 7462587 h 13444287"/>
                  <a:gd name="connsiteX82" fmla="*/ 6711553 w 12079795"/>
                  <a:gd name="connsiteY82" fmla="*/ 7400674 h 13444287"/>
                  <a:gd name="connsiteX83" fmla="*/ 6675834 w 12079795"/>
                  <a:gd name="connsiteY83" fmla="*/ 7334250 h 13444287"/>
                  <a:gd name="connsiteX84" fmla="*/ 6611541 w 12079795"/>
                  <a:gd name="connsiteY84" fmla="*/ 7364956 h 13444287"/>
                  <a:gd name="connsiteX85" fmla="*/ 6609159 w 12079795"/>
                  <a:gd name="connsiteY85" fmla="*/ 7284244 h 13444287"/>
                  <a:gd name="connsiteX86" fmla="*/ 6828235 w 12079795"/>
                  <a:gd name="connsiteY86" fmla="*/ 7176837 h 13444287"/>
                  <a:gd name="connsiteX87" fmla="*/ 6792516 w 12079795"/>
                  <a:gd name="connsiteY87" fmla="*/ 7022056 h 13444287"/>
                  <a:gd name="connsiteX88" fmla="*/ 6868716 w 12079795"/>
                  <a:gd name="connsiteY88" fmla="*/ 7005387 h 13444287"/>
                  <a:gd name="connsiteX89" fmla="*/ 6847284 w 12079795"/>
                  <a:gd name="connsiteY89" fmla="*/ 6915150 h 13444287"/>
                  <a:gd name="connsiteX90" fmla="*/ 6952060 w 12079795"/>
                  <a:gd name="connsiteY90" fmla="*/ 6917281 h 13444287"/>
                  <a:gd name="connsiteX91" fmla="*/ 6994923 w 12079795"/>
                  <a:gd name="connsiteY91" fmla="*/ 6836318 h 13444287"/>
                  <a:gd name="connsiteX92" fmla="*/ 7097316 w 12079795"/>
                  <a:gd name="connsiteY92" fmla="*/ 6869656 h 13444287"/>
                  <a:gd name="connsiteX93" fmla="*/ 7171135 w 12079795"/>
                  <a:gd name="connsiteY93" fmla="*/ 6972050 h 13444287"/>
                  <a:gd name="connsiteX94" fmla="*/ 7237810 w 12079795"/>
                  <a:gd name="connsiteY94" fmla="*/ 6912518 h 13444287"/>
                  <a:gd name="connsiteX95" fmla="*/ 7178279 w 12079795"/>
                  <a:gd name="connsiteY95" fmla="*/ 6776787 h 13444287"/>
                  <a:gd name="connsiteX96" fmla="*/ 7235428 w 12079795"/>
                  <a:gd name="connsiteY96" fmla="*/ 6829424 h 13444287"/>
                  <a:gd name="connsiteX97" fmla="*/ 7352110 w 12079795"/>
                  <a:gd name="connsiteY97" fmla="*/ 6867275 h 13444287"/>
                  <a:gd name="connsiteX98" fmla="*/ 7425929 w 12079795"/>
                  <a:gd name="connsiteY98" fmla="*/ 6938964 h 13444287"/>
                  <a:gd name="connsiteX99" fmla="*/ 7394973 w 12079795"/>
                  <a:gd name="connsiteY99" fmla="*/ 7077076 h 13444287"/>
                  <a:gd name="connsiteX100" fmla="*/ 7466410 w 12079795"/>
                  <a:gd name="connsiteY100" fmla="*/ 7041357 h 13444287"/>
                  <a:gd name="connsiteX101" fmla="*/ 7456884 w 12079795"/>
                  <a:gd name="connsiteY101" fmla="*/ 7010400 h 13444287"/>
                  <a:gd name="connsiteX102" fmla="*/ 7533085 w 12079795"/>
                  <a:gd name="connsiteY102" fmla="*/ 7096126 h 13444287"/>
                  <a:gd name="connsiteX103" fmla="*/ 7468791 w 12079795"/>
                  <a:gd name="connsiteY103" fmla="*/ 7177089 h 13444287"/>
                  <a:gd name="connsiteX104" fmla="*/ 7533084 w 12079795"/>
                  <a:gd name="connsiteY104" fmla="*/ 7258050 h 13444287"/>
                  <a:gd name="connsiteX105" fmla="*/ 7459266 w 12079795"/>
                  <a:gd name="connsiteY105" fmla="*/ 7277101 h 13444287"/>
                  <a:gd name="connsiteX106" fmla="*/ 7366398 w 12079795"/>
                  <a:gd name="connsiteY106" fmla="*/ 7229476 h 13444287"/>
                  <a:gd name="connsiteX107" fmla="*/ 7318773 w 12079795"/>
                  <a:gd name="connsiteY107" fmla="*/ 7339014 h 13444287"/>
                  <a:gd name="connsiteX108" fmla="*/ 7394973 w 12079795"/>
                  <a:gd name="connsiteY108" fmla="*/ 7358064 h 13444287"/>
                  <a:gd name="connsiteX109" fmla="*/ 7449741 w 12079795"/>
                  <a:gd name="connsiteY109" fmla="*/ 7417595 h 13444287"/>
                  <a:gd name="connsiteX110" fmla="*/ 7475935 w 12079795"/>
                  <a:gd name="connsiteY110" fmla="*/ 7448300 h 13444287"/>
                  <a:gd name="connsiteX111" fmla="*/ 7496175 w 12079795"/>
                  <a:gd name="connsiteY111" fmla="*/ 7400673 h 13444287"/>
                  <a:gd name="connsiteX112" fmla="*/ 7554516 w 12079795"/>
                  <a:gd name="connsiteY112" fmla="*/ 7462839 h 13444287"/>
                  <a:gd name="connsiteX113" fmla="*/ 7647385 w 12079795"/>
                  <a:gd name="connsiteY113" fmla="*/ 7548564 h 13444287"/>
                  <a:gd name="connsiteX114" fmla="*/ 7647385 w 12079795"/>
                  <a:gd name="connsiteY114" fmla="*/ 7443789 h 13444287"/>
                  <a:gd name="connsiteX115" fmla="*/ 7821215 w 12079795"/>
                  <a:gd name="connsiteY115" fmla="*/ 7539038 h 13444287"/>
                  <a:gd name="connsiteX116" fmla="*/ 7714060 w 12079795"/>
                  <a:gd name="connsiteY116" fmla="*/ 7303295 h 13444287"/>
                  <a:gd name="connsiteX117" fmla="*/ 7716441 w 12079795"/>
                  <a:gd name="connsiteY117" fmla="*/ 7167564 h 13444287"/>
                  <a:gd name="connsiteX118" fmla="*/ 7621191 w 12079795"/>
                  <a:gd name="connsiteY118" fmla="*/ 7138989 h 13444287"/>
                  <a:gd name="connsiteX119" fmla="*/ 7685484 w 12079795"/>
                  <a:gd name="connsiteY119" fmla="*/ 6972300 h 13444287"/>
                  <a:gd name="connsiteX120" fmla="*/ 8383191 w 12079795"/>
                  <a:gd name="connsiteY120" fmla="*/ 6586539 h 13444287"/>
                  <a:gd name="connsiteX121" fmla="*/ 8711804 w 12079795"/>
                  <a:gd name="connsiteY121" fmla="*/ 6524626 h 13444287"/>
                  <a:gd name="connsiteX122" fmla="*/ 8730854 w 12079795"/>
                  <a:gd name="connsiteY122" fmla="*/ 6629401 h 13444287"/>
                  <a:gd name="connsiteX123" fmla="*/ 8804673 w 12079795"/>
                  <a:gd name="connsiteY123" fmla="*/ 6634164 h 13444287"/>
                  <a:gd name="connsiteX124" fmla="*/ 8780859 w 12079795"/>
                  <a:gd name="connsiteY124" fmla="*/ 6481762 h 13444287"/>
                  <a:gd name="connsiteX125" fmla="*/ 9323784 w 12079795"/>
                  <a:gd name="connsiteY125" fmla="*/ 6477000 h 13444287"/>
                  <a:gd name="connsiteX126" fmla="*/ 9511903 w 12079795"/>
                  <a:gd name="connsiteY126" fmla="*/ 6426993 h 13444287"/>
                  <a:gd name="connsiteX127" fmla="*/ 9638109 w 12079795"/>
                  <a:gd name="connsiteY127" fmla="*/ 6231731 h 13444287"/>
                  <a:gd name="connsiteX128" fmla="*/ 9914334 w 12079795"/>
                  <a:gd name="connsiteY128" fmla="*/ 6267450 h 13444287"/>
                  <a:gd name="connsiteX129" fmla="*/ 9878616 w 12079795"/>
                  <a:gd name="connsiteY129" fmla="*/ 6353176 h 13444287"/>
                  <a:gd name="connsiteX130" fmla="*/ 9735741 w 12079795"/>
                  <a:gd name="connsiteY130" fmla="*/ 6367464 h 13444287"/>
                  <a:gd name="connsiteX131" fmla="*/ 9804796 w 12079795"/>
                  <a:gd name="connsiteY131" fmla="*/ 6422231 h 13444287"/>
                  <a:gd name="connsiteX132" fmla="*/ 9673829 w 12079795"/>
                  <a:gd name="connsiteY132" fmla="*/ 6450807 h 13444287"/>
                  <a:gd name="connsiteX133" fmla="*/ 9547623 w 12079795"/>
                  <a:gd name="connsiteY133" fmla="*/ 6441282 h 13444287"/>
                  <a:gd name="connsiteX134" fmla="*/ 9461897 w 12079795"/>
                  <a:gd name="connsiteY134" fmla="*/ 6477000 h 13444287"/>
                  <a:gd name="connsiteX135" fmla="*/ 9430941 w 12079795"/>
                  <a:gd name="connsiteY135" fmla="*/ 6781801 h 13444287"/>
                  <a:gd name="connsiteX136" fmla="*/ 9592866 w 12079795"/>
                  <a:gd name="connsiteY136" fmla="*/ 6815138 h 13444287"/>
                  <a:gd name="connsiteX137" fmla="*/ 9800034 w 12079795"/>
                  <a:gd name="connsiteY137" fmla="*/ 6629400 h 13444287"/>
                  <a:gd name="connsiteX138" fmla="*/ 9838135 w 12079795"/>
                  <a:gd name="connsiteY138" fmla="*/ 6727032 h 13444287"/>
                  <a:gd name="connsiteX139" fmla="*/ 9985773 w 12079795"/>
                  <a:gd name="connsiteY139" fmla="*/ 6650832 h 13444287"/>
                  <a:gd name="connsiteX140" fmla="*/ 9885760 w 12079795"/>
                  <a:gd name="connsiteY140" fmla="*/ 6888958 h 13444287"/>
                  <a:gd name="connsiteX141" fmla="*/ 10028635 w 12079795"/>
                  <a:gd name="connsiteY141" fmla="*/ 6831807 h 13444287"/>
                  <a:gd name="connsiteX142" fmla="*/ 9995298 w 12079795"/>
                  <a:gd name="connsiteY142" fmla="*/ 6919914 h 13444287"/>
                  <a:gd name="connsiteX143" fmla="*/ 10226279 w 12079795"/>
                  <a:gd name="connsiteY143" fmla="*/ 6917532 h 13444287"/>
                  <a:gd name="connsiteX144" fmla="*/ 10066734 w 12079795"/>
                  <a:gd name="connsiteY144" fmla="*/ 6972300 h 13444287"/>
                  <a:gd name="connsiteX145" fmla="*/ 9957198 w 12079795"/>
                  <a:gd name="connsiteY145" fmla="*/ 7029451 h 13444287"/>
                  <a:gd name="connsiteX146" fmla="*/ 9838135 w 12079795"/>
                  <a:gd name="connsiteY146" fmla="*/ 7143751 h 13444287"/>
                  <a:gd name="connsiteX147" fmla="*/ 9873853 w 12079795"/>
                  <a:gd name="connsiteY147" fmla="*/ 7203281 h 13444287"/>
                  <a:gd name="connsiteX148" fmla="*/ 9916716 w 12079795"/>
                  <a:gd name="connsiteY148" fmla="*/ 7253289 h 13444287"/>
                  <a:gd name="connsiteX149" fmla="*/ 9995298 w 12079795"/>
                  <a:gd name="connsiteY149" fmla="*/ 7219951 h 13444287"/>
                  <a:gd name="connsiteX150" fmla="*/ 10007203 w 12079795"/>
                  <a:gd name="connsiteY150" fmla="*/ 7281862 h 13444287"/>
                  <a:gd name="connsiteX151" fmla="*/ 10121504 w 12079795"/>
                  <a:gd name="connsiteY151" fmla="*/ 7143751 h 13444287"/>
                  <a:gd name="connsiteX152" fmla="*/ 10157223 w 12079795"/>
                  <a:gd name="connsiteY152" fmla="*/ 7289007 h 13444287"/>
                  <a:gd name="connsiteX153" fmla="*/ 10252473 w 12079795"/>
                  <a:gd name="connsiteY153" fmla="*/ 7172326 h 13444287"/>
                  <a:gd name="connsiteX154" fmla="*/ 10278666 w 12079795"/>
                  <a:gd name="connsiteY154" fmla="*/ 7334250 h 13444287"/>
                  <a:gd name="connsiteX155" fmla="*/ 10352484 w 12079795"/>
                  <a:gd name="connsiteY155" fmla="*/ 7410450 h 13444287"/>
                  <a:gd name="connsiteX156" fmla="*/ 10142934 w 12079795"/>
                  <a:gd name="connsiteY156" fmla="*/ 7524750 h 13444287"/>
                  <a:gd name="connsiteX157" fmla="*/ 10295335 w 12079795"/>
                  <a:gd name="connsiteY157" fmla="*/ 7674770 h 13444287"/>
                  <a:gd name="connsiteX158" fmla="*/ 10326291 w 12079795"/>
                  <a:gd name="connsiteY158" fmla="*/ 7577139 h 13444287"/>
                  <a:gd name="connsiteX159" fmla="*/ 10397727 w 12079795"/>
                  <a:gd name="connsiteY159" fmla="*/ 7665244 h 13444287"/>
                  <a:gd name="connsiteX160" fmla="*/ 10519173 w 12079795"/>
                  <a:gd name="connsiteY160" fmla="*/ 7624764 h 13444287"/>
                  <a:gd name="connsiteX161" fmla="*/ 10523934 w 12079795"/>
                  <a:gd name="connsiteY161" fmla="*/ 7710488 h 13444287"/>
                  <a:gd name="connsiteX162" fmla="*/ 10521553 w 12079795"/>
                  <a:gd name="connsiteY162" fmla="*/ 7808118 h 13444287"/>
                  <a:gd name="connsiteX163" fmla="*/ 10631090 w 12079795"/>
                  <a:gd name="connsiteY163" fmla="*/ 7770019 h 13444287"/>
                  <a:gd name="connsiteX164" fmla="*/ 10671573 w 12079795"/>
                  <a:gd name="connsiteY164" fmla="*/ 8008145 h 13444287"/>
                  <a:gd name="connsiteX165" fmla="*/ 10809684 w 12079795"/>
                  <a:gd name="connsiteY165" fmla="*/ 8039100 h 13444287"/>
                  <a:gd name="connsiteX166" fmla="*/ 10823972 w 12079795"/>
                  <a:gd name="connsiteY166" fmla="*/ 7748588 h 13444287"/>
                  <a:gd name="connsiteX167" fmla="*/ 10914460 w 12079795"/>
                  <a:gd name="connsiteY167" fmla="*/ 7724776 h 13444287"/>
                  <a:gd name="connsiteX168" fmla="*/ 10983516 w 12079795"/>
                  <a:gd name="connsiteY168" fmla="*/ 7553325 h 13444287"/>
                  <a:gd name="connsiteX169" fmla="*/ 10945416 w 12079795"/>
                  <a:gd name="connsiteY169" fmla="*/ 7424739 h 13444287"/>
                  <a:gd name="connsiteX170" fmla="*/ 10850166 w 12079795"/>
                  <a:gd name="connsiteY170" fmla="*/ 7412831 h 13444287"/>
                  <a:gd name="connsiteX171" fmla="*/ 10897790 w 12079795"/>
                  <a:gd name="connsiteY171" fmla="*/ 7293769 h 13444287"/>
                  <a:gd name="connsiteX172" fmla="*/ 10793016 w 12079795"/>
                  <a:gd name="connsiteY172" fmla="*/ 7222332 h 13444287"/>
                  <a:gd name="connsiteX173" fmla="*/ 10752534 w 12079795"/>
                  <a:gd name="connsiteY173" fmla="*/ 6991350 h 13444287"/>
                  <a:gd name="connsiteX174" fmla="*/ 10435034 w 12079795"/>
                  <a:gd name="connsiteY174" fmla="*/ 6953250 h 13444287"/>
                  <a:gd name="connsiteX175" fmla="*/ 10504885 w 12079795"/>
                  <a:gd name="connsiteY175" fmla="*/ 6848476 h 13444287"/>
                  <a:gd name="connsiteX176" fmla="*/ 10628710 w 12079795"/>
                  <a:gd name="connsiteY176" fmla="*/ 6829426 h 13444287"/>
                  <a:gd name="connsiteX177" fmla="*/ 10638234 w 12079795"/>
                  <a:gd name="connsiteY177" fmla="*/ 6743700 h 13444287"/>
                  <a:gd name="connsiteX178" fmla="*/ 10850959 w 12079795"/>
                  <a:gd name="connsiteY178" fmla="*/ 6832600 h 13444287"/>
                  <a:gd name="connsiteX179" fmla="*/ 10866834 w 12079795"/>
                  <a:gd name="connsiteY179" fmla="*/ 6610350 h 13444287"/>
                  <a:gd name="connsiteX180" fmla="*/ 10657284 w 12079795"/>
                  <a:gd name="connsiteY180" fmla="*/ 6705600 h 13444287"/>
                  <a:gd name="connsiteX181" fmla="*/ 10581084 w 12079795"/>
                  <a:gd name="connsiteY181" fmla="*/ 6477000 h 13444287"/>
                  <a:gd name="connsiteX182" fmla="*/ 10352484 w 12079795"/>
                  <a:gd name="connsiteY182" fmla="*/ 6686550 h 13444287"/>
                  <a:gd name="connsiteX183" fmla="*/ 10365185 w 12079795"/>
                  <a:gd name="connsiteY183" fmla="*/ 6521451 h 13444287"/>
                  <a:gd name="connsiteX184" fmla="*/ 10377884 w 12079795"/>
                  <a:gd name="connsiteY184" fmla="*/ 6397625 h 13444287"/>
                  <a:gd name="connsiteX185" fmla="*/ 10322719 w 12079795"/>
                  <a:gd name="connsiteY185" fmla="*/ 6369593 h 13444287"/>
                  <a:gd name="connsiteX186" fmla="*/ 10269935 w 12079795"/>
                  <a:gd name="connsiteY186" fmla="*/ 6384926 h 13444287"/>
                  <a:gd name="connsiteX187" fmla="*/ 10149284 w 12079795"/>
                  <a:gd name="connsiteY187" fmla="*/ 6169025 h 13444287"/>
                  <a:gd name="connsiteX188" fmla="*/ 10314385 w 12079795"/>
                  <a:gd name="connsiteY188" fmla="*/ 6207126 h 13444287"/>
                  <a:gd name="connsiteX189" fmla="*/ 10555685 w 12079795"/>
                  <a:gd name="connsiteY189" fmla="*/ 6207126 h 13444287"/>
                  <a:gd name="connsiteX190" fmla="*/ 10685859 w 12079795"/>
                  <a:gd name="connsiteY190" fmla="*/ 6067425 h 13444287"/>
                  <a:gd name="connsiteX191" fmla="*/ 10584260 w 12079795"/>
                  <a:gd name="connsiteY191" fmla="*/ 5956301 h 13444287"/>
                  <a:gd name="connsiteX192" fmla="*/ 10371534 w 12079795"/>
                  <a:gd name="connsiteY192" fmla="*/ 5908675 h 13444287"/>
                  <a:gd name="connsiteX193" fmla="*/ 10552509 w 12079795"/>
                  <a:gd name="connsiteY193" fmla="*/ 5778500 h 13444287"/>
                  <a:gd name="connsiteX194" fmla="*/ 10498535 w 12079795"/>
                  <a:gd name="connsiteY194" fmla="*/ 5661026 h 13444287"/>
                  <a:gd name="connsiteX195" fmla="*/ 10552510 w 12079795"/>
                  <a:gd name="connsiteY195" fmla="*/ 5540376 h 13444287"/>
                  <a:gd name="connsiteX196" fmla="*/ 10514409 w 12079795"/>
                  <a:gd name="connsiteY196" fmla="*/ 5537200 h 13444287"/>
                  <a:gd name="connsiteX197" fmla="*/ 10479485 w 12079795"/>
                  <a:gd name="connsiteY197" fmla="*/ 5461001 h 13444287"/>
                  <a:gd name="connsiteX198" fmla="*/ 10320734 w 12079795"/>
                  <a:gd name="connsiteY198" fmla="*/ 5308600 h 13444287"/>
                  <a:gd name="connsiteX199" fmla="*/ 10590610 w 12079795"/>
                  <a:gd name="connsiteY199" fmla="*/ 5413376 h 13444287"/>
                  <a:gd name="connsiteX200" fmla="*/ 10733484 w 12079795"/>
                  <a:gd name="connsiteY200" fmla="*/ 5372100 h 13444287"/>
                  <a:gd name="connsiteX201" fmla="*/ 10708085 w 12079795"/>
                  <a:gd name="connsiteY201" fmla="*/ 5619751 h 13444287"/>
                  <a:gd name="connsiteX202" fmla="*/ 10885884 w 12079795"/>
                  <a:gd name="connsiteY202" fmla="*/ 5657850 h 13444287"/>
                  <a:gd name="connsiteX203" fmla="*/ 10943035 w 12079795"/>
                  <a:gd name="connsiteY203" fmla="*/ 5483226 h 13444287"/>
                  <a:gd name="connsiteX204" fmla="*/ 10984309 w 12079795"/>
                  <a:gd name="connsiteY204" fmla="*/ 5254625 h 13444287"/>
                  <a:gd name="connsiteX205" fmla="*/ 10904935 w 12079795"/>
                  <a:gd name="connsiteY205" fmla="*/ 5051426 h 13444287"/>
                  <a:gd name="connsiteX206" fmla="*/ 10847784 w 12079795"/>
                  <a:gd name="connsiteY206" fmla="*/ 4953000 h 13444287"/>
                  <a:gd name="connsiteX207" fmla="*/ 10768410 w 12079795"/>
                  <a:gd name="connsiteY207" fmla="*/ 5070476 h 13444287"/>
                  <a:gd name="connsiteX208" fmla="*/ 10698560 w 12079795"/>
                  <a:gd name="connsiteY208" fmla="*/ 5029201 h 13444287"/>
                  <a:gd name="connsiteX209" fmla="*/ 10666810 w 12079795"/>
                  <a:gd name="connsiteY209" fmla="*/ 5149851 h 13444287"/>
                  <a:gd name="connsiteX210" fmla="*/ 10565209 w 12079795"/>
                  <a:gd name="connsiteY210" fmla="*/ 5153025 h 13444287"/>
                  <a:gd name="connsiteX211" fmla="*/ 10485834 w 12079795"/>
                  <a:gd name="connsiteY211" fmla="*/ 5010150 h 13444287"/>
                  <a:gd name="connsiteX212" fmla="*/ 10447734 w 12079795"/>
                  <a:gd name="connsiteY212" fmla="*/ 4857750 h 13444287"/>
                  <a:gd name="connsiteX213" fmla="*/ 10231834 w 12079795"/>
                  <a:gd name="connsiteY213" fmla="*/ 4860925 h 13444287"/>
                  <a:gd name="connsiteX214" fmla="*/ 10257234 w 12079795"/>
                  <a:gd name="connsiteY214" fmla="*/ 5086350 h 13444287"/>
                  <a:gd name="connsiteX215" fmla="*/ 10219135 w 12079795"/>
                  <a:gd name="connsiteY215" fmla="*/ 4892676 h 13444287"/>
                  <a:gd name="connsiteX216" fmla="*/ 10174684 w 12079795"/>
                  <a:gd name="connsiteY216" fmla="*/ 4905375 h 13444287"/>
                  <a:gd name="connsiteX217" fmla="*/ 10104834 w 12079795"/>
                  <a:gd name="connsiteY217" fmla="*/ 4794250 h 13444287"/>
                  <a:gd name="connsiteX218" fmla="*/ 10009585 w 12079795"/>
                  <a:gd name="connsiteY218" fmla="*/ 4864101 h 13444287"/>
                  <a:gd name="connsiteX219" fmla="*/ 9854009 w 12079795"/>
                  <a:gd name="connsiteY219" fmla="*/ 4991100 h 13444287"/>
                  <a:gd name="connsiteX220" fmla="*/ 10219134 w 12079795"/>
                  <a:gd name="connsiteY220" fmla="*/ 4657725 h 13444287"/>
                  <a:gd name="connsiteX221" fmla="*/ 10363597 w 12079795"/>
                  <a:gd name="connsiteY221" fmla="*/ 4567239 h 13444287"/>
                  <a:gd name="connsiteX222" fmla="*/ 10581084 w 12079795"/>
                  <a:gd name="connsiteY222" fmla="*/ 4514850 h 13444287"/>
                  <a:gd name="connsiteX223" fmla="*/ 10619185 w 12079795"/>
                  <a:gd name="connsiteY223" fmla="*/ 4394201 h 13444287"/>
                  <a:gd name="connsiteX224" fmla="*/ 10790635 w 12079795"/>
                  <a:gd name="connsiteY224" fmla="*/ 4267201 h 13444287"/>
                  <a:gd name="connsiteX225" fmla="*/ 10822384 w 12079795"/>
                  <a:gd name="connsiteY225" fmla="*/ 4013200 h 13444287"/>
                  <a:gd name="connsiteX226" fmla="*/ 10590609 w 12079795"/>
                  <a:gd name="connsiteY226" fmla="*/ 3930650 h 13444287"/>
                  <a:gd name="connsiteX227" fmla="*/ 10273110 w 12079795"/>
                  <a:gd name="connsiteY227" fmla="*/ 3883026 h 13444287"/>
                  <a:gd name="connsiteX228" fmla="*/ 10142934 w 12079795"/>
                  <a:gd name="connsiteY228" fmla="*/ 3943350 h 13444287"/>
                  <a:gd name="connsiteX229" fmla="*/ 10168335 w 12079795"/>
                  <a:gd name="connsiteY229" fmla="*/ 3778251 h 13444287"/>
                  <a:gd name="connsiteX230" fmla="*/ 10117535 w 12079795"/>
                  <a:gd name="connsiteY230" fmla="*/ 3603626 h 13444287"/>
                  <a:gd name="connsiteX231" fmla="*/ 10231834 w 12079795"/>
                  <a:gd name="connsiteY231" fmla="*/ 3641725 h 13444287"/>
                  <a:gd name="connsiteX232" fmla="*/ 10352485 w 12079795"/>
                  <a:gd name="connsiteY232" fmla="*/ 3533776 h 13444287"/>
                  <a:gd name="connsiteX233" fmla="*/ 10542985 w 12079795"/>
                  <a:gd name="connsiteY233" fmla="*/ 3594101 h 13444287"/>
                  <a:gd name="connsiteX234" fmla="*/ 10555685 w 12079795"/>
                  <a:gd name="connsiteY234" fmla="*/ 3409951 h 13444287"/>
                  <a:gd name="connsiteX235" fmla="*/ 10695384 w 12079795"/>
                  <a:gd name="connsiteY235" fmla="*/ 3448050 h 13444287"/>
                  <a:gd name="connsiteX236" fmla="*/ 10809684 w 12079795"/>
                  <a:gd name="connsiteY236" fmla="*/ 3143250 h 13444287"/>
                  <a:gd name="connsiteX237" fmla="*/ 10911285 w 12079795"/>
                  <a:gd name="connsiteY237" fmla="*/ 3232151 h 13444287"/>
                  <a:gd name="connsiteX238" fmla="*/ 11050984 w 12079795"/>
                  <a:gd name="connsiteY238" fmla="*/ 3216275 h 13444287"/>
                  <a:gd name="connsiteX239" fmla="*/ 11085909 w 12079795"/>
                  <a:gd name="connsiteY239" fmla="*/ 3441700 h 13444287"/>
                  <a:gd name="connsiteX240" fmla="*/ 11162110 w 12079795"/>
                  <a:gd name="connsiteY240" fmla="*/ 3184526 h 13444287"/>
                  <a:gd name="connsiteX241" fmla="*/ 11085910 w 12079795"/>
                  <a:gd name="connsiteY241" fmla="*/ 3098801 h 13444287"/>
                  <a:gd name="connsiteX242" fmla="*/ 11171634 w 12079795"/>
                  <a:gd name="connsiteY242" fmla="*/ 2844800 h 13444287"/>
                  <a:gd name="connsiteX243" fmla="*/ 10990660 w 12079795"/>
                  <a:gd name="connsiteY243" fmla="*/ 2921001 h 13444287"/>
                  <a:gd name="connsiteX244" fmla="*/ 10962084 w 12079795"/>
                  <a:gd name="connsiteY244" fmla="*/ 2851150 h 13444287"/>
                  <a:gd name="connsiteX245" fmla="*/ 10771584 w 12079795"/>
                  <a:gd name="connsiteY245" fmla="*/ 2647950 h 13444287"/>
                  <a:gd name="connsiteX246" fmla="*/ 10739835 w 12079795"/>
                  <a:gd name="connsiteY246" fmla="*/ 2463801 h 13444287"/>
                  <a:gd name="connsiteX247" fmla="*/ 10708085 w 12079795"/>
                  <a:gd name="connsiteY247" fmla="*/ 2368551 h 13444287"/>
                  <a:gd name="connsiteX248" fmla="*/ 10809684 w 12079795"/>
                  <a:gd name="connsiteY248" fmla="*/ 2266950 h 13444287"/>
                  <a:gd name="connsiteX249" fmla="*/ 11070035 w 12079795"/>
                  <a:gd name="connsiteY249" fmla="*/ 2032001 h 13444287"/>
                  <a:gd name="connsiteX250" fmla="*/ 11190684 w 12079795"/>
                  <a:gd name="connsiteY250" fmla="*/ 2051050 h 13444287"/>
                  <a:gd name="connsiteX251" fmla="*/ 11260535 w 12079795"/>
                  <a:gd name="connsiteY251" fmla="*/ 1962151 h 13444287"/>
                  <a:gd name="connsiteX252" fmla="*/ 11495484 w 12079795"/>
                  <a:gd name="connsiteY252" fmla="*/ 1854200 h 13444287"/>
                  <a:gd name="connsiteX253" fmla="*/ 11349435 w 12079795"/>
                  <a:gd name="connsiteY253" fmla="*/ 1784351 h 13444287"/>
                  <a:gd name="connsiteX254" fmla="*/ 11266884 w 12079795"/>
                  <a:gd name="connsiteY254" fmla="*/ 1638300 h 13444287"/>
                  <a:gd name="connsiteX255" fmla="*/ 11368484 w 12079795"/>
                  <a:gd name="connsiteY255" fmla="*/ 1212850 h 13444287"/>
                  <a:gd name="connsiteX256" fmla="*/ 11247834 w 12079795"/>
                  <a:gd name="connsiteY256" fmla="*/ 952500 h 13444287"/>
                  <a:gd name="connsiteX257" fmla="*/ 11469291 w 12079795"/>
                  <a:gd name="connsiteY257" fmla="*/ 1288256 h 13444287"/>
                  <a:gd name="connsiteX258" fmla="*/ 11553825 w 12079795"/>
                  <a:gd name="connsiteY258" fmla="*/ 1202281 h 13444287"/>
                  <a:gd name="connsiteX259" fmla="*/ 11646297 w 12079795"/>
                  <a:gd name="connsiteY259" fmla="*/ 1089025 h 13444287"/>
                  <a:gd name="connsiteX260" fmla="*/ 11882834 w 12079795"/>
                  <a:gd name="connsiteY260" fmla="*/ 1409700 h 13444287"/>
                  <a:gd name="connsiteX261" fmla="*/ 11937206 w 12079795"/>
                  <a:gd name="connsiteY261" fmla="*/ 1492793 h 13444287"/>
                  <a:gd name="connsiteX262" fmla="*/ 12079684 w 12079795"/>
                  <a:gd name="connsiteY262" fmla="*/ 1511301 h 13444287"/>
                  <a:gd name="connsiteX263" fmla="*/ 11914584 w 12079795"/>
                  <a:gd name="connsiteY263" fmla="*/ 1066801 h 13444287"/>
                  <a:gd name="connsiteX264" fmla="*/ 11901884 w 12079795"/>
                  <a:gd name="connsiteY264" fmla="*/ 850900 h 13444287"/>
                  <a:gd name="connsiteX265" fmla="*/ 11768534 w 12079795"/>
                  <a:gd name="connsiteY265" fmla="*/ 654050 h 13444287"/>
                  <a:gd name="connsiteX266" fmla="*/ 11743134 w 12079795"/>
                  <a:gd name="connsiteY266" fmla="*/ 381000 h 13444287"/>
                  <a:gd name="connsiteX267" fmla="*/ 11285934 w 12079795"/>
                  <a:gd name="connsiteY267" fmla="*/ 101601 h 13444287"/>
                  <a:gd name="connsiteX268" fmla="*/ 11171634 w 12079795"/>
                  <a:gd name="connsiteY268" fmla="*/ 0 h 13444287"/>
                  <a:gd name="connsiteX269" fmla="*/ 10425112 w 12079795"/>
                  <a:gd name="connsiteY269" fmla="*/ 211681 h 13444287"/>
                  <a:gd name="connsiteX0" fmla="*/ 10425112 w 12079795"/>
                  <a:gd name="connsiteY0" fmla="*/ 211681 h 13444287"/>
                  <a:gd name="connsiteX1" fmla="*/ 1758314 w 12079795"/>
                  <a:gd name="connsiteY1" fmla="*/ 1848552 h 13444287"/>
                  <a:gd name="connsiteX2" fmla="*/ 2805112 w 12079795"/>
                  <a:gd name="connsiteY2" fmla="*/ 5752850 h 13444287"/>
                  <a:gd name="connsiteX3" fmla="*/ 2837259 w 12079795"/>
                  <a:gd name="connsiteY3" fmla="*/ 5969793 h 13444287"/>
                  <a:gd name="connsiteX4" fmla="*/ 292894 w 12079795"/>
                  <a:gd name="connsiteY4" fmla="*/ 10415337 h 13444287"/>
                  <a:gd name="connsiteX5" fmla="*/ 69056 w 12079795"/>
                  <a:gd name="connsiteY5" fmla="*/ 10541543 h 13444287"/>
                  <a:gd name="connsiteX6" fmla="*/ 2381 w 12079795"/>
                  <a:gd name="connsiteY6" fmla="*/ 10720137 h 13444287"/>
                  <a:gd name="connsiteX7" fmla="*/ 103584 w 12079795"/>
                  <a:gd name="connsiteY7" fmla="*/ 10989469 h 13444287"/>
                  <a:gd name="connsiteX8" fmla="*/ 0 w 12079795"/>
                  <a:gd name="connsiteY8" fmla="*/ 11167812 h 13444287"/>
                  <a:gd name="connsiteX9" fmla="*/ 446484 w 12079795"/>
                  <a:gd name="connsiteY9" fmla="*/ 11430000 h 13444287"/>
                  <a:gd name="connsiteX10" fmla="*/ 614362 w 12079795"/>
                  <a:gd name="connsiteY10" fmla="*/ 11477375 h 13444287"/>
                  <a:gd name="connsiteX11" fmla="*/ 728662 w 12079795"/>
                  <a:gd name="connsiteY11" fmla="*/ 11422606 h 13444287"/>
                  <a:gd name="connsiteX12" fmla="*/ 903684 w 12079795"/>
                  <a:gd name="connsiteY12" fmla="*/ 11468100 h 13444287"/>
                  <a:gd name="connsiteX13" fmla="*/ 1069181 w 12079795"/>
                  <a:gd name="connsiteY13" fmla="*/ 11346406 h 13444287"/>
                  <a:gd name="connsiteX14" fmla="*/ 1146571 w 12079795"/>
                  <a:gd name="connsiteY14" fmla="*/ 11403807 h 13444287"/>
                  <a:gd name="connsiteX15" fmla="*/ 1285875 w 12079795"/>
                  <a:gd name="connsiteY15" fmla="*/ 11429750 h 13444287"/>
                  <a:gd name="connsiteX16" fmla="*/ 1457325 w 12079795"/>
                  <a:gd name="connsiteY16" fmla="*/ 11441656 h 13444287"/>
                  <a:gd name="connsiteX17" fmla="*/ 1543050 w 12079795"/>
                  <a:gd name="connsiteY17" fmla="*/ 11505950 h 13444287"/>
                  <a:gd name="connsiteX18" fmla="*/ 1643062 w 12079795"/>
                  <a:gd name="connsiteY18" fmla="*/ 11513093 h 13444287"/>
                  <a:gd name="connsiteX19" fmla="*/ 1722834 w 12079795"/>
                  <a:gd name="connsiteY19" fmla="*/ 11525250 h 13444287"/>
                  <a:gd name="connsiteX20" fmla="*/ 1650206 w 12079795"/>
                  <a:gd name="connsiteY20" fmla="*/ 11670256 h 13444287"/>
                  <a:gd name="connsiteX21" fmla="*/ 1684734 w 12079795"/>
                  <a:gd name="connsiteY21" fmla="*/ 11925300 h 13444287"/>
                  <a:gd name="connsiteX22" fmla="*/ 1862137 w 12079795"/>
                  <a:gd name="connsiteY22" fmla="*/ 12063162 h 13444287"/>
                  <a:gd name="connsiteX23" fmla="*/ 1984771 w 12079795"/>
                  <a:gd name="connsiteY23" fmla="*/ 11989594 h 13444287"/>
                  <a:gd name="connsiteX24" fmla="*/ 2057400 w 12079795"/>
                  <a:gd name="connsiteY24" fmla="*/ 12036968 h 13444287"/>
                  <a:gd name="connsiteX25" fmla="*/ 2133600 w 12079795"/>
                  <a:gd name="connsiteY25" fmla="*/ 11967912 h 13444287"/>
                  <a:gd name="connsiteX26" fmla="*/ 2233612 w 12079795"/>
                  <a:gd name="connsiteY26" fmla="*/ 11991725 h 13444287"/>
                  <a:gd name="connsiteX27" fmla="*/ 2464594 w 12079795"/>
                  <a:gd name="connsiteY27" fmla="*/ 11941718 h 13444287"/>
                  <a:gd name="connsiteX28" fmla="*/ 2515790 w 12079795"/>
                  <a:gd name="connsiteY28" fmla="*/ 11832431 h 13444287"/>
                  <a:gd name="connsiteX29" fmla="*/ 2884884 w 12079795"/>
                  <a:gd name="connsiteY29" fmla="*/ 11963400 h 13444287"/>
                  <a:gd name="connsiteX30" fmla="*/ 2974181 w 12079795"/>
                  <a:gd name="connsiteY30" fmla="*/ 11951243 h 13444287"/>
                  <a:gd name="connsiteX31" fmla="*/ 3075384 w 12079795"/>
                  <a:gd name="connsiteY31" fmla="*/ 12115800 h 13444287"/>
                  <a:gd name="connsiteX32" fmla="*/ 3314700 w 12079795"/>
                  <a:gd name="connsiteY32" fmla="*/ 12060781 h 13444287"/>
                  <a:gd name="connsiteX33" fmla="*/ 3424237 w 12079795"/>
                  <a:gd name="connsiteY33" fmla="*/ 12129837 h 13444287"/>
                  <a:gd name="connsiteX34" fmla="*/ 3577828 w 12079795"/>
                  <a:gd name="connsiteY34" fmla="*/ 12199144 h 13444287"/>
                  <a:gd name="connsiteX35" fmla="*/ 3513534 w 12079795"/>
                  <a:gd name="connsiteY35" fmla="*/ 12320588 h 13444287"/>
                  <a:gd name="connsiteX36" fmla="*/ 3598069 w 12079795"/>
                  <a:gd name="connsiteY36" fmla="*/ 12525125 h 13444287"/>
                  <a:gd name="connsiteX37" fmla="*/ 3551634 w 12079795"/>
                  <a:gd name="connsiteY37" fmla="*/ 12706350 h 13444287"/>
                  <a:gd name="connsiteX38" fmla="*/ 3536156 w 12079795"/>
                  <a:gd name="connsiteY38" fmla="*/ 12920412 h 13444287"/>
                  <a:gd name="connsiteX39" fmla="*/ 3627834 w 12079795"/>
                  <a:gd name="connsiteY39" fmla="*/ 13144500 h 13444287"/>
                  <a:gd name="connsiteX40" fmla="*/ 3913584 w 12079795"/>
                  <a:gd name="connsiteY40" fmla="*/ 13373100 h 13444287"/>
                  <a:gd name="connsiteX41" fmla="*/ 4505325 w 12079795"/>
                  <a:gd name="connsiteY41" fmla="*/ 13444287 h 13444287"/>
                  <a:gd name="connsiteX42" fmla="*/ 4541043 w 12079795"/>
                  <a:gd name="connsiteY42" fmla="*/ 13375230 h 13444287"/>
                  <a:gd name="connsiteX43" fmla="*/ 4199334 w 12079795"/>
                  <a:gd name="connsiteY43" fmla="*/ 13087350 h 13444287"/>
                  <a:gd name="connsiteX44" fmla="*/ 4626769 w 12079795"/>
                  <a:gd name="connsiteY44" fmla="*/ 13201400 h 13444287"/>
                  <a:gd name="connsiteX45" fmla="*/ 4942284 w 12079795"/>
                  <a:gd name="connsiteY45" fmla="*/ 13201650 h 13444287"/>
                  <a:gd name="connsiteX46" fmla="*/ 5043487 w 12079795"/>
                  <a:gd name="connsiteY46" fmla="*/ 12991850 h 13444287"/>
                  <a:gd name="connsiteX47" fmla="*/ 5003006 w 12079795"/>
                  <a:gd name="connsiteY47" fmla="*/ 12918031 h 13444287"/>
                  <a:gd name="connsiteX48" fmla="*/ 4999434 w 12079795"/>
                  <a:gd name="connsiteY48" fmla="*/ 12611100 h 13444287"/>
                  <a:gd name="connsiteX49" fmla="*/ 5075634 w 12079795"/>
                  <a:gd name="connsiteY49" fmla="*/ 12496800 h 13444287"/>
                  <a:gd name="connsiteX50" fmla="*/ 5037534 w 12079795"/>
                  <a:gd name="connsiteY50" fmla="*/ 12158663 h 13444287"/>
                  <a:gd name="connsiteX51" fmla="*/ 5366147 w 12079795"/>
                  <a:gd name="connsiteY51" fmla="*/ 12030075 h 13444287"/>
                  <a:gd name="connsiteX52" fmla="*/ 5647134 w 12079795"/>
                  <a:gd name="connsiteY52" fmla="*/ 12113420 h 13444287"/>
                  <a:gd name="connsiteX53" fmla="*/ 5532834 w 12079795"/>
                  <a:gd name="connsiteY53" fmla="*/ 11182350 h 13444287"/>
                  <a:gd name="connsiteX54" fmla="*/ 5593557 w 12079795"/>
                  <a:gd name="connsiteY54" fmla="*/ 10655843 h 13444287"/>
                  <a:gd name="connsiteX55" fmla="*/ 5476874 w 12079795"/>
                  <a:gd name="connsiteY55" fmla="*/ 10596312 h 13444287"/>
                  <a:gd name="connsiteX56" fmla="*/ 5593556 w 12079795"/>
                  <a:gd name="connsiteY56" fmla="*/ 10634413 h 13444287"/>
                  <a:gd name="connsiteX57" fmla="*/ 5619750 w 12079795"/>
                  <a:gd name="connsiteY57" fmla="*/ 10093868 h 13444287"/>
                  <a:gd name="connsiteX58" fmla="*/ 5706665 w 12079795"/>
                  <a:gd name="connsiteY58" fmla="*/ 9708356 h 13444287"/>
                  <a:gd name="connsiteX59" fmla="*/ 5838825 w 12079795"/>
                  <a:gd name="connsiteY59" fmla="*/ 9341393 h 13444287"/>
                  <a:gd name="connsiteX60" fmla="*/ 5929312 w 12079795"/>
                  <a:gd name="connsiteY60" fmla="*/ 9129462 h 13444287"/>
                  <a:gd name="connsiteX61" fmla="*/ 5767387 w 12079795"/>
                  <a:gd name="connsiteY61" fmla="*/ 9262812 h 13444287"/>
                  <a:gd name="connsiteX62" fmla="*/ 5931694 w 12079795"/>
                  <a:gd name="connsiteY62" fmla="*/ 9069931 h 13444287"/>
                  <a:gd name="connsiteX63" fmla="*/ 5963841 w 12079795"/>
                  <a:gd name="connsiteY63" fmla="*/ 8889207 h 13444287"/>
                  <a:gd name="connsiteX64" fmla="*/ 5967412 w 12079795"/>
                  <a:gd name="connsiteY64" fmla="*/ 9019924 h 13444287"/>
                  <a:gd name="connsiteX65" fmla="*/ 6449614 w 12079795"/>
                  <a:gd name="connsiteY65" fmla="*/ 8134350 h 13444287"/>
                  <a:gd name="connsiteX66" fmla="*/ 6212681 w 12079795"/>
                  <a:gd name="connsiteY66" fmla="*/ 8034088 h 13444287"/>
                  <a:gd name="connsiteX67" fmla="*/ 6434137 w 12079795"/>
                  <a:gd name="connsiteY67" fmla="*/ 8043612 h 13444287"/>
                  <a:gd name="connsiteX68" fmla="*/ 6704410 w 12079795"/>
                  <a:gd name="connsiteY68" fmla="*/ 8007893 h 13444287"/>
                  <a:gd name="connsiteX69" fmla="*/ 6863954 w 12079795"/>
                  <a:gd name="connsiteY69" fmla="*/ 7965031 h 13444287"/>
                  <a:gd name="connsiteX70" fmla="*/ 6793706 w 12079795"/>
                  <a:gd name="connsiteY70" fmla="*/ 7905500 h 13444287"/>
                  <a:gd name="connsiteX71" fmla="*/ 6885386 w 12079795"/>
                  <a:gd name="connsiteY71" fmla="*/ 7779544 h 13444287"/>
                  <a:gd name="connsiteX72" fmla="*/ 6988968 w 12079795"/>
                  <a:gd name="connsiteY72" fmla="*/ 7800725 h 13444287"/>
                  <a:gd name="connsiteX73" fmla="*/ 7025879 w 12079795"/>
                  <a:gd name="connsiteY73" fmla="*/ 7726908 h 13444287"/>
                  <a:gd name="connsiteX74" fmla="*/ 6952060 w 12079795"/>
                  <a:gd name="connsiteY74" fmla="*/ 7626893 h 13444287"/>
                  <a:gd name="connsiteX75" fmla="*/ 6918723 w 12079795"/>
                  <a:gd name="connsiteY75" fmla="*/ 7529262 h 13444287"/>
                  <a:gd name="connsiteX76" fmla="*/ 6828234 w 12079795"/>
                  <a:gd name="connsiteY76" fmla="*/ 7524750 h 13444287"/>
                  <a:gd name="connsiteX77" fmla="*/ 6754416 w 12079795"/>
                  <a:gd name="connsiteY77" fmla="*/ 7607843 h 13444287"/>
                  <a:gd name="connsiteX78" fmla="*/ 6618684 w 12079795"/>
                  <a:gd name="connsiteY78" fmla="*/ 7620000 h 13444287"/>
                  <a:gd name="connsiteX79" fmla="*/ 6678216 w 12079795"/>
                  <a:gd name="connsiteY79" fmla="*/ 7550693 h 13444287"/>
                  <a:gd name="connsiteX80" fmla="*/ 6690123 w 12079795"/>
                  <a:gd name="connsiteY80" fmla="*/ 7462587 h 13444287"/>
                  <a:gd name="connsiteX81" fmla="*/ 6711553 w 12079795"/>
                  <a:gd name="connsiteY81" fmla="*/ 7400674 h 13444287"/>
                  <a:gd name="connsiteX82" fmla="*/ 6675834 w 12079795"/>
                  <a:gd name="connsiteY82" fmla="*/ 7334250 h 13444287"/>
                  <a:gd name="connsiteX83" fmla="*/ 6611541 w 12079795"/>
                  <a:gd name="connsiteY83" fmla="*/ 7364956 h 13444287"/>
                  <a:gd name="connsiteX84" fmla="*/ 6609159 w 12079795"/>
                  <a:gd name="connsiteY84" fmla="*/ 7284244 h 13444287"/>
                  <a:gd name="connsiteX85" fmla="*/ 6828235 w 12079795"/>
                  <a:gd name="connsiteY85" fmla="*/ 7176837 h 13444287"/>
                  <a:gd name="connsiteX86" fmla="*/ 6792516 w 12079795"/>
                  <a:gd name="connsiteY86" fmla="*/ 7022056 h 13444287"/>
                  <a:gd name="connsiteX87" fmla="*/ 6868716 w 12079795"/>
                  <a:gd name="connsiteY87" fmla="*/ 7005387 h 13444287"/>
                  <a:gd name="connsiteX88" fmla="*/ 6847284 w 12079795"/>
                  <a:gd name="connsiteY88" fmla="*/ 6915150 h 13444287"/>
                  <a:gd name="connsiteX89" fmla="*/ 6952060 w 12079795"/>
                  <a:gd name="connsiteY89" fmla="*/ 6917281 h 13444287"/>
                  <a:gd name="connsiteX90" fmla="*/ 6994923 w 12079795"/>
                  <a:gd name="connsiteY90" fmla="*/ 6836318 h 13444287"/>
                  <a:gd name="connsiteX91" fmla="*/ 7097316 w 12079795"/>
                  <a:gd name="connsiteY91" fmla="*/ 6869656 h 13444287"/>
                  <a:gd name="connsiteX92" fmla="*/ 7171135 w 12079795"/>
                  <a:gd name="connsiteY92" fmla="*/ 6972050 h 13444287"/>
                  <a:gd name="connsiteX93" fmla="*/ 7237810 w 12079795"/>
                  <a:gd name="connsiteY93" fmla="*/ 6912518 h 13444287"/>
                  <a:gd name="connsiteX94" fmla="*/ 7178279 w 12079795"/>
                  <a:gd name="connsiteY94" fmla="*/ 6776787 h 13444287"/>
                  <a:gd name="connsiteX95" fmla="*/ 7235428 w 12079795"/>
                  <a:gd name="connsiteY95" fmla="*/ 6829424 h 13444287"/>
                  <a:gd name="connsiteX96" fmla="*/ 7352110 w 12079795"/>
                  <a:gd name="connsiteY96" fmla="*/ 6867275 h 13444287"/>
                  <a:gd name="connsiteX97" fmla="*/ 7425929 w 12079795"/>
                  <a:gd name="connsiteY97" fmla="*/ 6938964 h 13444287"/>
                  <a:gd name="connsiteX98" fmla="*/ 7394973 w 12079795"/>
                  <a:gd name="connsiteY98" fmla="*/ 7077076 h 13444287"/>
                  <a:gd name="connsiteX99" fmla="*/ 7466410 w 12079795"/>
                  <a:gd name="connsiteY99" fmla="*/ 7041357 h 13444287"/>
                  <a:gd name="connsiteX100" fmla="*/ 7456884 w 12079795"/>
                  <a:gd name="connsiteY100" fmla="*/ 7010400 h 13444287"/>
                  <a:gd name="connsiteX101" fmla="*/ 7533085 w 12079795"/>
                  <a:gd name="connsiteY101" fmla="*/ 7096126 h 13444287"/>
                  <a:gd name="connsiteX102" fmla="*/ 7468791 w 12079795"/>
                  <a:gd name="connsiteY102" fmla="*/ 7177089 h 13444287"/>
                  <a:gd name="connsiteX103" fmla="*/ 7533084 w 12079795"/>
                  <a:gd name="connsiteY103" fmla="*/ 7258050 h 13444287"/>
                  <a:gd name="connsiteX104" fmla="*/ 7459266 w 12079795"/>
                  <a:gd name="connsiteY104" fmla="*/ 7277101 h 13444287"/>
                  <a:gd name="connsiteX105" fmla="*/ 7366398 w 12079795"/>
                  <a:gd name="connsiteY105" fmla="*/ 7229476 h 13444287"/>
                  <a:gd name="connsiteX106" fmla="*/ 7318773 w 12079795"/>
                  <a:gd name="connsiteY106" fmla="*/ 7339014 h 13444287"/>
                  <a:gd name="connsiteX107" fmla="*/ 7394973 w 12079795"/>
                  <a:gd name="connsiteY107" fmla="*/ 7358064 h 13444287"/>
                  <a:gd name="connsiteX108" fmla="*/ 7449741 w 12079795"/>
                  <a:gd name="connsiteY108" fmla="*/ 7417595 h 13444287"/>
                  <a:gd name="connsiteX109" fmla="*/ 7475935 w 12079795"/>
                  <a:gd name="connsiteY109" fmla="*/ 7448300 h 13444287"/>
                  <a:gd name="connsiteX110" fmla="*/ 7496175 w 12079795"/>
                  <a:gd name="connsiteY110" fmla="*/ 7400673 h 13444287"/>
                  <a:gd name="connsiteX111" fmla="*/ 7554516 w 12079795"/>
                  <a:gd name="connsiteY111" fmla="*/ 7462839 h 13444287"/>
                  <a:gd name="connsiteX112" fmla="*/ 7647385 w 12079795"/>
                  <a:gd name="connsiteY112" fmla="*/ 7548564 h 13444287"/>
                  <a:gd name="connsiteX113" fmla="*/ 7647385 w 12079795"/>
                  <a:gd name="connsiteY113" fmla="*/ 7443789 h 13444287"/>
                  <a:gd name="connsiteX114" fmla="*/ 7821215 w 12079795"/>
                  <a:gd name="connsiteY114" fmla="*/ 7539038 h 13444287"/>
                  <a:gd name="connsiteX115" fmla="*/ 7714060 w 12079795"/>
                  <a:gd name="connsiteY115" fmla="*/ 7303295 h 13444287"/>
                  <a:gd name="connsiteX116" fmla="*/ 7716441 w 12079795"/>
                  <a:gd name="connsiteY116" fmla="*/ 7167564 h 13444287"/>
                  <a:gd name="connsiteX117" fmla="*/ 7621191 w 12079795"/>
                  <a:gd name="connsiteY117" fmla="*/ 7138989 h 13444287"/>
                  <a:gd name="connsiteX118" fmla="*/ 7685484 w 12079795"/>
                  <a:gd name="connsiteY118" fmla="*/ 6972300 h 13444287"/>
                  <a:gd name="connsiteX119" fmla="*/ 8383191 w 12079795"/>
                  <a:gd name="connsiteY119" fmla="*/ 6586539 h 13444287"/>
                  <a:gd name="connsiteX120" fmla="*/ 8711804 w 12079795"/>
                  <a:gd name="connsiteY120" fmla="*/ 6524626 h 13444287"/>
                  <a:gd name="connsiteX121" fmla="*/ 8730854 w 12079795"/>
                  <a:gd name="connsiteY121" fmla="*/ 6629401 h 13444287"/>
                  <a:gd name="connsiteX122" fmla="*/ 8804673 w 12079795"/>
                  <a:gd name="connsiteY122" fmla="*/ 6634164 h 13444287"/>
                  <a:gd name="connsiteX123" fmla="*/ 8780859 w 12079795"/>
                  <a:gd name="connsiteY123" fmla="*/ 6481762 h 13444287"/>
                  <a:gd name="connsiteX124" fmla="*/ 9323784 w 12079795"/>
                  <a:gd name="connsiteY124" fmla="*/ 6477000 h 13444287"/>
                  <a:gd name="connsiteX125" fmla="*/ 9511903 w 12079795"/>
                  <a:gd name="connsiteY125" fmla="*/ 6426993 h 13444287"/>
                  <a:gd name="connsiteX126" fmla="*/ 9638109 w 12079795"/>
                  <a:gd name="connsiteY126" fmla="*/ 6231731 h 13444287"/>
                  <a:gd name="connsiteX127" fmla="*/ 9914334 w 12079795"/>
                  <a:gd name="connsiteY127" fmla="*/ 6267450 h 13444287"/>
                  <a:gd name="connsiteX128" fmla="*/ 9878616 w 12079795"/>
                  <a:gd name="connsiteY128" fmla="*/ 6353176 h 13444287"/>
                  <a:gd name="connsiteX129" fmla="*/ 9735741 w 12079795"/>
                  <a:gd name="connsiteY129" fmla="*/ 6367464 h 13444287"/>
                  <a:gd name="connsiteX130" fmla="*/ 9804796 w 12079795"/>
                  <a:gd name="connsiteY130" fmla="*/ 6422231 h 13444287"/>
                  <a:gd name="connsiteX131" fmla="*/ 9673829 w 12079795"/>
                  <a:gd name="connsiteY131" fmla="*/ 6450807 h 13444287"/>
                  <a:gd name="connsiteX132" fmla="*/ 9547623 w 12079795"/>
                  <a:gd name="connsiteY132" fmla="*/ 6441282 h 13444287"/>
                  <a:gd name="connsiteX133" fmla="*/ 9461897 w 12079795"/>
                  <a:gd name="connsiteY133" fmla="*/ 6477000 h 13444287"/>
                  <a:gd name="connsiteX134" fmla="*/ 9430941 w 12079795"/>
                  <a:gd name="connsiteY134" fmla="*/ 6781801 h 13444287"/>
                  <a:gd name="connsiteX135" fmla="*/ 9592866 w 12079795"/>
                  <a:gd name="connsiteY135" fmla="*/ 6815138 h 13444287"/>
                  <a:gd name="connsiteX136" fmla="*/ 9800034 w 12079795"/>
                  <a:gd name="connsiteY136" fmla="*/ 6629400 h 13444287"/>
                  <a:gd name="connsiteX137" fmla="*/ 9838135 w 12079795"/>
                  <a:gd name="connsiteY137" fmla="*/ 6727032 h 13444287"/>
                  <a:gd name="connsiteX138" fmla="*/ 9985773 w 12079795"/>
                  <a:gd name="connsiteY138" fmla="*/ 6650832 h 13444287"/>
                  <a:gd name="connsiteX139" fmla="*/ 9885760 w 12079795"/>
                  <a:gd name="connsiteY139" fmla="*/ 6888958 h 13444287"/>
                  <a:gd name="connsiteX140" fmla="*/ 10028635 w 12079795"/>
                  <a:gd name="connsiteY140" fmla="*/ 6831807 h 13444287"/>
                  <a:gd name="connsiteX141" fmla="*/ 9995298 w 12079795"/>
                  <a:gd name="connsiteY141" fmla="*/ 6919914 h 13444287"/>
                  <a:gd name="connsiteX142" fmla="*/ 10226279 w 12079795"/>
                  <a:gd name="connsiteY142" fmla="*/ 6917532 h 13444287"/>
                  <a:gd name="connsiteX143" fmla="*/ 10066734 w 12079795"/>
                  <a:gd name="connsiteY143" fmla="*/ 6972300 h 13444287"/>
                  <a:gd name="connsiteX144" fmla="*/ 9957198 w 12079795"/>
                  <a:gd name="connsiteY144" fmla="*/ 7029451 h 13444287"/>
                  <a:gd name="connsiteX145" fmla="*/ 9838135 w 12079795"/>
                  <a:gd name="connsiteY145" fmla="*/ 7143751 h 13444287"/>
                  <a:gd name="connsiteX146" fmla="*/ 9873853 w 12079795"/>
                  <a:gd name="connsiteY146" fmla="*/ 7203281 h 13444287"/>
                  <a:gd name="connsiteX147" fmla="*/ 9916716 w 12079795"/>
                  <a:gd name="connsiteY147" fmla="*/ 7253289 h 13444287"/>
                  <a:gd name="connsiteX148" fmla="*/ 9995298 w 12079795"/>
                  <a:gd name="connsiteY148" fmla="*/ 7219951 h 13444287"/>
                  <a:gd name="connsiteX149" fmla="*/ 10007203 w 12079795"/>
                  <a:gd name="connsiteY149" fmla="*/ 7281862 h 13444287"/>
                  <a:gd name="connsiteX150" fmla="*/ 10121504 w 12079795"/>
                  <a:gd name="connsiteY150" fmla="*/ 7143751 h 13444287"/>
                  <a:gd name="connsiteX151" fmla="*/ 10157223 w 12079795"/>
                  <a:gd name="connsiteY151" fmla="*/ 7289007 h 13444287"/>
                  <a:gd name="connsiteX152" fmla="*/ 10252473 w 12079795"/>
                  <a:gd name="connsiteY152" fmla="*/ 7172326 h 13444287"/>
                  <a:gd name="connsiteX153" fmla="*/ 10278666 w 12079795"/>
                  <a:gd name="connsiteY153" fmla="*/ 7334250 h 13444287"/>
                  <a:gd name="connsiteX154" fmla="*/ 10352484 w 12079795"/>
                  <a:gd name="connsiteY154" fmla="*/ 7410450 h 13444287"/>
                  <a:gd name="connsiteX155" fmla="*/ 10142934 w 12079795"/>
                  <a:gd name="connsiteY155" fmla="*/ 7524750 h 13444287"/>
                  <a:gd name="connsiteX156" fmla="*/ 10295335 w 12079795"/>
                  <a:gd name="connsiteY156" fmla="*/ 7674770 h 13444287"/>
                  <a:gd name="connsiteX157" fmla="*/ 10326291 w 12079795"/>
                  <a:gd name="connsiteY157" fmla="*/ 7577139 h 13444287"/>
                  <a:gd name="connsiteX158" fmla="*/ 10397727 w 12079795"/>
                  <a:gd name="connsiteY158" fmla="*/ 7665244 h 13444287"/>
                  <a:gd name="connsiteX159" fmla="*/ 10519173 w 12079795"/>
                  <a:gd name="connsiteY159" fmla="*/ 7624764 h 13444287"/>
                  <a:gd name="connsiteX160" fmla="*/ 10523934 w 12079795"/>
                  <a:gd name="connsiteY160" fmla="*/ 7710488 h 13444287"/>
                  <a:gd name="connsiteX161" fmla="*/ 10521553 w 12079795"/>
                  <a:gd name="connsiteY161" fmla="*/ 7808118 h 13444287"/>
                  <a:gd name="connsiteX162" fmla="*/ 10631090 w 12079795"/>
                  <a:gd name="connsiteY162" fmla="*/ 7770019 h 13444287"/>
                  <a:gd name="connsiteX163" fmla="*/ 10671573 w 12079795"/>
                  <a:gd name="connsiteY163" fmla="*/ 8008145 h 13444287"/>
                  <a:gd name="connsiteX164" fmla="*/ 10809684 w 12079795"/>
                  <a:gd name="connsiteY164" fmla="*/ 8039100 h 13444287"/>
                  <a:gd name="connsiteX165" fmla="*/ 10823972 w 12079795"/>
                  <a:gd name="connsiteY165" fmla="*/ 7748588 h 13444287"/>
                  <a:gd name="connsiteX166" fmla="*/ 10914460 w 12079795"/>
                  <a:gd name="connsiteY166" fmla="*/ 7724776 h 13444287"/>
                  <a:gd name="connsiteX167" fmla="*/ 10983516 w 12079795"/>
                  <a:gd name="connsiteY167" fmla="*/ 7553325 h 13444287"/>
                  <a:gd name="connsiteX168" fmla="*/ 10945416 w 12079795"/>
                  <a:gd name="connsiteY168" fmla="*/ 7424739 h 13444287"/>
                  <a:gd name="connsiteX169" fmla="*/ 10850166 w 12079795"/>
                  <a:gd name="connsiteY169" fmla="*/ 7412831 h 13444287"/>
                  <a:gd name="connsiteX170" fmla="*/ 10897790 w 12079795"/>
                  <a:gd name="connsiteY170" fmla="*/ 7293769 h 13444287"/>
                  <a:gd name="connsiteX171" fmla="*/ 10793016 w 12079795"/>
                  <a:gd name="connsiteY171" fmla="*/ 7222332 h 13444287"/>
                  <a:gd name="connsiteX172" fmla="*/ 10752534 w 12079795"/>
                  <a:gd name="connsiteY172" fmla="*/ 6991350 h 13444287"/>
                  <a:gd name="connsiteX173" fmla="*/ 10435034 w 12079795"/>
                  <a:gd name="connsiteY173" fmla="*/ 6953250 h 13444287"/>
                  <a:gd name="connsiteX174" fmla="*/ 10504885 w 12079795"/>
                  <a:gd name="connsiteY174" fmla="*/ 6848476 h 13444287"/>
                  <a:gd name="connsiteX175" fmla="*/ 10628710 w 12079795"/>
                  <a:gd name="connsiteY175" fmla="*/ 6829426 h 13444287"/>
                  <a:gd name="connsiteX176" fmla="*/ 10638234 w 12079795"/>
                  <a:gd name="connsiteY176" fmla="*/ 6743700 h 13444287"/>
                  <a:gd name="connsiteX177" fmla="*/ 10850959 w 12079795"/>
                  <a:gd name="connsiteY177" fmla="*/ 6832600 h 13444287"/>
                  <a:gd name="connsiteX178" fmla="*/ 10866834 w 12079795"/>
                  <a:gd name="connsiteY178" fmla="*/ 6610350 h 13444287"/>
                  <a:gd name="connsiteX179" fmla="*/ 10657284 w 12079795"/>
                  <a:gd name="connsiteY179" fmla="*/ 6705600 h 13444287"/>
                  <a:gd name="connsiteX180" fmla="*/ 10581084 w 12079795"/>
                  <a:gd name="connsiteY180" fmla="*/ 6477000 h 13444287"/>
                  <a:gd name="connsiteX181" fmla="*/ 10352484 w 12079795"/>
                  <a:gd name="connsiteY181" fmla="*/ 6686550 h 13444287"/>
                  <a:gd name="connsiteX182" fmla="*/ 10365185 w 12079795"/>
                  <a:gd name="connsiteY182" fmla="*/ 6521451 h 13444287"/>
                  <a:gd name="connsiteX183" fmla="*/ 10377884 w 12079795"/>
                  <a:gd name="connsiteY183" fmla="*/ 6397625 h 13444287"/>
                  <a:gd name="connsiteX184" fmla="*/ 10322719 w 12079795"/>
                  <a:gd name="connsiteY184" fmla="*/ 6369593 h 13444287"/>
                  <a:gd name="connsiteX185" fmla="*/ 10269935 w 12079795"/>
                  <a:gd name="connsiteY185" fmla="*/ 6384926 h 13444287"/>
                  <a:gd name="connsiteX186" fmla="*/ 10149284 w 12079795"/>
                  <a:gd name="connsiteY186" fmla="*/ 6169025 h 13444287"/>
                  <a:gd name="connsiteX187" fmla="*/ 10314385 w 12079795"/>
                  <a:gd name="connsiteY187" fmla="*/ 6207126 h 13444287"/>
                  <a:gd name="connsiteX188" fmla="*/ 10555685 w 12079795"/>
                  <a:gd name="connsiteY188" fmla="*/ 6207126 h 13444287"/>
                  <a:gd name="connsiteX189" fmla="*/ 10685859 w 12079795"/>
                  <a:gd name="connsiteY189" fmla="*/ 6067425 h 13444287"/>
                  <a:gd name="connsiteX190" fmla="*/ 10584260 w 12079795"/>
                  <a:gd name="connsiteY190" fmla="*/ 5956301 h 13444287"/>
                  <a:gd name="connsiteX191" fmla="*/ 10371534 w 12079795"/>
                  <a:gd name="connsiteY191" fmla="*/ 5908675 h 13444287"/>
                  <a:gd name="connsiteX192" fmla="*/ 10552509 w 12079795"/>
                  <a:gd name="connsiteY192" fmla="*/ 5778500 h 13444287"/>
                  <a:gd name="connsiteX193" fmla="*/ 10498535 w 12079795"/>
                  <a:gd name="connsiteY193" fmla="*/ 5661026 h 13444287"/>
                  <a:gd name="connsiteX194" fmla="*/ 10552510 w 12079795"/>
                  <a:gd name="connsiteY194" fmla="*/ 5540376 h 13444287"/>
                  <a:gd name="connsiteX195" fmla="*/ 10514409 w 12079795"/>
                  <a:gd name="connsiteY195" fmla="*/ 5537200 h 13444287"/>
                  <a:gd name="connsiteX196" fmla="*/ 10479485 w 12079795"/>
                  <a:gd name="connsiteY196" fmla="*/ 5461001 h 13444287"/>
                  <a:gd name="connsiteX197" fmla="*/ 10320734 w 12079795"/>
                  <a:gd name="connsiteY197" fmla="*/ 5308600 h 13444287"/>
                  <a:gd name="connsiteX198" fmla="*/ 10590610 w 12079795"/>
                  <a:gd name="connsiteY198" fmla="*/ 5413376 h 13444287"/>
                  <a:gd name="connsiteX199" fmla="*/ 10733484 w 12079795"/>
                  <a:gd name="connsiteY199" fmla="*/ 5372100 h 13444287"/>
                  <a:gd name="connsiteX200" fmla="*/ 10708085 w 12079795"/>
                  <a:gd name="connsiteY200" fmla="*/ 5619751 h 13444287"/>
                  <a:gd name="connsiteX201" fmla="*/ 10885884 w 12079795"/>
                  <a:gd name="connsiteY201" fmla="*/ 5657850 h 13444287"/>
                  <a:gd name="connsiteX202" fmla="*/ 10943035 w 12079795"/>
                  <a:gd name="connsiteY202" fmla="*/ 5483226 h 13444287"/>
                  <a:gd name="connsiteX203" fmla="*/ 10984309 w 12079795"/>
                  <a:gd name="connsiteY203" fmla="*/ 5254625 h 13444287"/>
                  <a:gd name="connsiteX204" fmla="*/ 10904935 w 12079795"/>
                  <a:gd name="connsiteY204" fmla="*/ 5051426 h 13444287"/>
                  <a:gd name="connsiteX205" fmla="*/ 10847784 w 12079795"/>
                  <a:gd name="connsiteY205" fmla="*/ 4953000 h 13444287"/>
                  <a:gd name="connsiteX206" fmla="*/ 10768410 w 12079795"/>
                  <a:gd name="connsiteY206" fmla="*/ 5070476 h 13444287"/>
                  <a:gd name="connsiteX207" fmla="*/ 10698560 w 12079795"/>
                  <a:gd name="connsiteY207" fmla="*/ 5029201 h 13444287"/>
                  <a:gd name="connsiteX208" fmla="*/ 10666810 w 12079795"/>
                  <a:gd name="connsiteY208" fmla="*/ 5149851 h 13444287"/>
                  <a:gd name="connsiteX209" fmla="*/ 10565209 w 12079795"/>
                  <a:gd name="connsiteY209" fmla="*/ 5153025 h 13444287"/>
                  <a:gd name="connsiteX210" fmla="*/ 10485834 w 12079795"/>
                  <a:gd name="connsiteY210" fmla="*/ 5010150 h 13444287"/>
                  <a:gd name="connsiteX211" fmla="*/ 10447734 w 12079795"/>
                  <a:gd name="connsiteY211" fmla="*/ 4857750 h 13444287"/>
                  <a:gd name="connsiteX212" fmla="*/ 10231834 w 12079795"/>
                  <a:gd name="connsiteY212" fmla="*/ 4860925 h 13444287"/>
                  <a:gd name="connsiteX213" fmla="*/ 10257234 w 12079795"/>
                  <a:gd name="connsiteY213" fmla="*/ 5086350 h 13444287"/>
                  <a:gd name="connsiteX214" fmla="*/ 10219135 w 12079795"/>
                  <a:gd name="connsiteY214" fmla="*/ 4892676 h 13444287"/>
                  <a:gd name="connsiteX215" fmla="*/ 10174684 w 12079795"/>
                  <a:gd name="connsiteY215" fmla="*/ 4905375 h 13444287"/>
                  <a:gd name="connsiteX216" fmla="*/ 10104834 w 12079795"/>
                  <a:gd name="connsiteY216" fmla="*/ 4794250 h 13444287"/>
                  <a:gd name="connsiteX217" fmla="*/ 10009585 w 12079795"/>
                  <a:gd name="connsiteY217" fmla="*/ 4864101 h 13444287"/>
                  <a:gd name="connsiteX218" fmla="*/ 9854009 w 12079795"/>
                  <a:gd name="connsiteY218" fmla="*/ 4991100 h 13444287"/>
                  <a:gd name="connsiteX219" fmla="*/ 10219134 w 12079795"/>
                  <a:gd name="connsiteY219" fmla="*/ 4657725 h 13444287"/>
                  <a:gd name="connsiteX220" fmla="*/ 10363597 w 12079795"/>
                  <a:gd name="connsiteY220" fmla="*/ 4567239 h 13444287"/>
                  <a:gd name="connsiteX221" fmla="*/ 10581084 w 12079795"/>
                  <a:gd name="connsiteY221" fmla="*/ 4514850 h 13444287"/>
                  <a:gd name="connsiteX222" fmla="*/ 10619185 w 12079795"/>
                  <a:gd name="connsiteY222" fmla="*/ 4394201 h 13444287"/>
                  <a:gd name="connsiteX223" fmla="*/ 10790635 w 12079795"/>
                  <a:gd name="connsiteY223" fmla="*/ 4267201 h 13444287"/>
                  <a:gd name="connsiteX224" fmla="*/ 10822384 w 12079795"/>
                  <a:gd name="connsiteY224" fmla="*/ 4013200 h 13444287"/>
                  <a:gd name="connsiteX225" fmla="*/ 10590609 w 12079795"/>
                  <a:gd name="connsiteY225" fmla="*/ 3930650 h 13444287"/>
                  <a:gd name="connsiteX226" fmla="*/ 10273110 w 12079795"/>
                  <a:gd name="connsiteY226" fmla="*/ 3883026 h 13444287"/>
                  <a:gd name="connsiteX227" fmla="*/ 10142934 w 12079795"/>
                  <a:gd name="connsiteY227" fmla="*/ 3943350 h 13444287"/>
                  <a:gd name="connsiteX228" fmla="*/ 10168335 w 12079795"/>
                  <a:gd name="connsiteY228" fmla="*/ 3778251 h 13444287"/>
                  <a:gd name="connsiteX229" fmla="*/ 10117535 w 12079795"/>
                  <a:gd name="connsiteY229" fmla="*/ 3603626 h 13444287"/>
                  <a:gd name="connsiteX230" fmla="*/ 10231834 w 12079795"/>
                  <a:gd name="connsiteY230" fmla="*/ 3641725 h 13444287"/>
                  <a:gd name="connsiteX231" fmla="*/ 10352485 w 12079795"/>
                  <a:gd name="connsiteY231" fmla="*/ 3533776 h 13444287"/>
                  <a:gd name="connsiteX232" fmla="*/ 10542985 w 12079795"/>
                  <a:gd name="connsiteY232" fmla="*/ 3594101 h 13444287"/>
                  <a:gd name="connsiteX233" fmla="*/ 10555685 w 12079795"/>
                  <a:gd name="connsiteY233" fmla="*/ 3409951 h 13444287"/>
                  <a:gd name="connsiteX234" fmla="*/ 10695384 w 12079795"/>
                  <a:gd name="connsiteY234" fmla="*/ 3448050 h 13444287"/>
                  <a:gd name="connsiteX235" fmla="*/ 10809684 w 12079795"/>
                  <a:gd name="connsiteY235" fmla="*/ 3143250 h 13444287"/>
                  <a:gd name="connsiteX236" fmla="*/ 10911285 w 12079795"/>
                  <a:gd name="connsiteY236" fmla="*/ 3232151 h 13444287"/>
                  <a:gd name="connsiteX237" fmla="*/ 11050984 w 12079795"/>
                  <a:gd name="connsiteY237" fmla="*/ 3216275 h 13444287"/>
                  <a:gd name="connsiteX238" fmla="*/ 11085909 w 12079795"/>
                  <a:gd name="connsiteY238" fmla="*/ 3441700 h 13444287"/>
                  <a:gd name="connsiteX239" fmla="*/ 11162110 w 12079795"/>
                  <a:gd name="connsiteY239" fmla="*/ 3184526 h 13444287"/>
                  <a:gd name="connsiteX240" fmla="*/ 11085910 w 12079795"/>
                  <a:gd name="connsiteY240" fmla="*/ 3098801 h 13444287"/>
                  <a:gd name="connsiteX241" fmla="*/ 11171634 w 12079795"/>
                  <a:gd name="connsiteY241" fmla="*/ 2844800 h 13444287"/>
                  <a:gd name="connsiteX242" fmla="*/ 10990660 w 12079795"/>
                  <a:gd name="connsiteY242" fmla="*/ 2921001 h 13444287"/>
                  <a:gd name="connsiteX243" fmla="*/ 10962084 w 12079795"/>
                  <a:gd name="connsiteY243" fmla="*/ 2851150 h 13444287"/>
                  <a:gd name="connsiteX244" fmla="*/ 10771584 w 12079795"/>
                  <a:gd name="connsiteY244" fmla="*/ 2647950 h 13444287"/>
                  <a:gd name="connsiteX245" fmla="*/ 10739835 w 12079795"/>
                  <a:gd name="connsiteY245" fmla="*/ 2463801 h 13444287"/>
                  <a:gd name="connsiteX246" fmla="*/ 10708085 w 12079795"/>
                  <a:gd name="connsiteY246" fmla="*/ 2368551 h 13444287"/>
                  <a:gd name="connsiteX247" fmla="*/ 10809684 w 12079795"/>
                  <a:gd name="connsiteY247" fmla="*/ 2266950 h 13444287"/>
                  <a:gd name="connsiteX248" fmla="*/ 11070035 w 12079795"/>
                  <a:gd name="connsiteY248" fmla="*/ 2032001 h 13444287"/>
                  <a:gd name="connsiteX249" fmla="*/ 11190684 w 12079795"/>
                  <a:gd name="connsiteY249" fmla="*/ 2051050 h 13444287"/>
                  <a:gd name="connsiteX250" fmla="*/ 11260535 w 12079795"/>
                  <a:gd name="connsiteY250" fmla="*/ 1962151 h 13444287"/>
                  <a:gd name="connsiteX251" fmla="*/ 11495484 w 12079795"/>
                  <a:gd name="connsiteY251" fmla="*/ 1854200 h 13444287"/>
                  <a:gd name="connsiteX252" fmla="*/ 11349435 w 12079795"/>
                  <a:gd name="connsiteY252" fmla="*/ 1784351 h 13444287"/>
                  <a:gd name="connsiteX253" fmla="*/ 11266884 w 12079795"/>
                  <a:gd name="connsiteY253" fmla="*/ 1638300 h 13444287"/>
                  <a:gd name="connsiteX254" fmla="*/ 11368484 w 12079795"/>
                  <a:gd name="connsiteY254" fmla="*/ 1212850 h 13444287"/>
                  <a:gd name="connsiteX255" fmla="*/ 11247834 w 12079795"/>
                  <a:gd name="connsiteY255" fmla="*/ 952500 h 13444287"/>
                  <a:gd name="connsiteX256" fmla="*/ 11469291 w 12079795"/>
                  <a:gd name="connsiteY256" fmla="*/ 1288256 h 13444287"/>
                  <a:gd name="connsiteX257" fmla="*/ 11553825 w 12079795"/>
                  <a:gd name="connsiteY257" fmla="*/ 1202281 h 13444287"/>
                  <a:gd name="connsiteX258" fmla="*/ 11646297 w 12079795"/>
                  <a:gd name="connsiteY258" fmla="*/ 1089025 h 13444287"/>
                  <a:gd name="connsiteX259" fmla="*/ 11882834 w 12079795"/>
                  <a:gd name="connsiteY259" fmla="*/ 1409700 h 13444287"/>
                  <a:gd name="connsiteX260" fmla="*/ 11937206 w 12079795"/>
                  <a:gd name="connsiteY260" fmla="*/ 1492793 h 13444287"/>
                  <a:gd name="connsiteX261" fmla="*/ 12079684 w 12079795"/>
                  <a:gd name="connsiteY261" fmla="*/ 1511301 h 13444287"/>
                  <a:gd name="connsiteX262" fmla="*/ 11914584 w 12079795"/>
                  <a:gd name="connsiteY262" fmla="*/ 1066801 h 13444287"/>
                  <a:gd name="connsiteX263" fmla="*/ 11901884 w 12079795"/>
                  <a:gd name="connsiteY263" fmla="*/ 850900 h 13444287"/>
                  <a:gd name="connsiteX264" fmla="*/ 11768534 w 12079795"/>
                  <a:gd name="connsiteY264" fmla="*/ 654050 h 13444287"/>
                  <a:gd name="connsiteX265" fmla="*/ 11743134 w 12079795"/>
                  <a:gd name="connsiteY265" fmla="*/ 381000 h 13444287"/>
                  <a:gd name="connsiteX266" fmla="*/ 11285934 w 12079795"/>
                  <a:gd name="connsiteY266" fmla="*/ 101601 h 13444287"/>
                  <a:gd name="connsiteX267" fmla="*/ 11171634 w 12079795"/>
                  <a:gd name="connsiteY267" fmla="*/ 0 h 13444287"/>
                  <a:gd name="connsiteX268" fmla="*/ 10425112 w 12079795"/>
                  <a:gd name="connsiteY268" fmla="*/ 211681 h 13444287"/>
                  <a:gd name="connsiteX0" fmla="*/ 69056 w 12079795"/>
                  <a:gd name="connsiteY0" fmla="*/ 10541543 h 13444287"/>
                  <a:gd name="connsiteX1" fmla="*/ 2381 w 12079795"/>
                  <a:gd name="connsiteY1" fmla="*/ 10720137 h 13444287"/>
                  <a:gd name="connsiteX2" fmla="*/ 103584 w 12079795"/>
                  <a:gd name="connsiteY2" fmla="*/ 10989469 h 13444287"/>
                  <a:gd name="connsiteX3" fmla="*/ 0 w 12079795"/>
                  <a:gd name="connsiteY3" fmla="*/ 11167812 h 13444287"/>
                  <a:gd name="connsiteX4" fmla="*/ 446484 w 12079795"/>
                  <a:gd name="connsiteY4" fmla="*/ 11430000 h 13444287"/>
                  <a:gd name="connsiteX5" fmla="*/ 614362 w 12079795"/>
                  <a:gd name="connsiteY5" fmla="*/ 11477375 h 13444287"/>
                  <a:gd name="connsiteX6" fmla="*/ 728662 w 12079795"/>
                  <a:gd name="connsiteY6" fmla="*/ 11422606 h 13444287"/>
                  <a:gd name="connsiteX7" fmla="*/ 903684 w 12079795"/>
                  <a:gd name="connsiteY7" fmla="*/ 11468100 h 13444287"/>
                  <a:gd name="connsiteX8" fmla="*/ 1069181 w 12079795"/>
                  <a:gd name="connsiteY8" fmla="*/ 11346406 h 13444287"/>
                  <a:gd name="connsiteX9" fmla="*/ 1146571 w 12079795"/>
                  <a:gd name="connsiteY9" fmla="*/ 11403807 h 13444287"/>
                  <a:gd name="connsiteX10" fmla="*/ 1285875 w 12079795"/>
                  <a:gd name="connsiteY10" fmla="*/ 11429750 h 13444287"/>
                  <a:gd name="connsiteX11" fmla="*/ 1457325 w 12079795"/>
                  <a:gd name="connsiteY11" fmla="*/ 11441656 h 13444287"/>
                  <a:gd name="connsiteX12" fmla="*/ 1543050 w 12079795"/>
                  <a:gd name="connsiteY12" fmla="*/ 11505950 h 13444287"/>
                  <a:gd name="connsiteX13" fmla="*/ 1643062 w 12079795"/>
                  <a:gd name="connsiteY13" fmla="*/ 11513093 h 13444287"/>
                  <a:gd name="connsiteX14" fmla="*/ 1722834 w 12079795"/>
                  <a:gd name="connsiteY14" fmla="*/ 11525250 h 13444287"/>
                  <a:gd name="connsiteX15" fmla="*/ 1650206 w 12079795"/>
                  <a:gd name="connsiteY15" fmla="*/ 11670256 h 13444287"/>
                  <a:gd name="connsiteX16" fmla="*/ 1684734 w 12079795"/>
                  <a:gd name="connsiteY16" fmla="*/ 11925300 h 13444287"/>
                  <a:gd name="connsiteX17" fmla="*/ 1862137 w 12079795"/>
                  <a:gd name="connsiteY17" fmla="*/ 12063162 h 13444287"/>
                  <a:gd name="connsiteX18" fmla="*/ 1984771 w 12079795"/>
                  <a:gd name="connsiteY18" fmla="*/ 11989594 h 13444287"/>
                  <a:gd name="connsiteX19" fmla="*/ 2057400 w 12079795"/>
                  <a:gd name="connsiteY19" fmla="*/ 12036968 h 13444287"/>
                  <a:gd name="connsiteX20" fmla="*/ 2133600 w 12079795"/>
                  <a:gd name="connsiteY20" fmla="*/ 11967912 h 13444287"/>
                  <a:gd name="connsiteX21" fmla="*/ 2233612 w 12079795"/>
                  <a:gd name="connsiteY21" fmla="*/ 11991725 h 13444287"/>
                  <a:gd name="connsiteX22" fmla="*/ 2464594 w 12079795"/>
                  <a:gd name="connsiteY22" fmla="*/ 11941718 h 13444287"/>
                  <a:gd name="connsiteX23" fmla="*/ 2515790 w 12079795"/>
                  <a:gd name="connsiteY23" fmla="*/ 11832431 h 13444287"/>
                  <a:gd name="connsiteX24" fmla="*/ 2884884 w 12079795"/>
                  <a:gd name="connsiteY24" fmla="*/ 11963400 h 13444287"/>
                  <a:gd name="connsiteX25" fmla="*/ 2974181 w 12079795"/>
                  <a:gd name="connsiteY25" fmla="*/ 11951243 h 13444287"/>
                  <a:gd name="connsiteX26" fmla="*/ 3075384 w 12079795"/>
                  <a:gd name="connsiteY26" fmla="*/ 12115800 h 13444287"/>
                  <a:gd name="connsiteX27" fmla="*/ 3314700 w 12079795"/>
                  <a:gd name="connsiteY27" fmla="*/ 12060781 h 13444287"/>
                  <a:gd name="connsiteX28" fmla="*/ 3424237 w 12079795"/>
                  <a:gd name="connsiteY28" fmla="*/ 12129837 h 13444287"/>
                  <a:gd name="connsiteX29" fmla="*/ 3577828 w 12079795"/>
                  <a:gd name="connsiteY29" fmla="*/ 12199144 h 13444287"/>
                  <a:gd name="connsiteX30" fmla="*/ 3513534 w 12079795"/>
                  <a:gd name="connsiteY30" fmla="*/ 12320588 h 13444287"/>
                  <a:gd name="connsiteX31" fmla="*/ 3598069 w 12079795"/>
                  <a:gd name="connsiteY31" fmla="*/ 12525125 h 13444287"/>
                  <a:gd name="connsiteX32" fmla="*/ 3551634 w 12079795"/>
                  <a:gd name="connsiteY32" fmla="*/ 12706350 h 13444287"/>
                  <a:gd name="connsiteX33" fmla="*/ 3536156 w 12079795"/>
                  <a:gd name="connsiteY33" fmla="*/ 12920412 h 13444287"/>
                  <a:gd name="connsiteX34" fmla="*/ 3627834 w 12079795"/>
                  <a:gd name="connsiteY34" fmla="*/ 13144500 h 13444287"/>
                  <a:gd name="connsiteX35" fmla="*/ 3913584 w 12079795"/>
                  <a:gd name="connsiteY35" fmla="*/ 13373100 h 13444287"/>
                  <a:gd name="connsiteX36" fmla="*/ 4505325 w 12079795"/>
                  <a:gd name="connsiteY36" fmla="*/ 13444287 h 13444287"/>
                  <a:gd name="connsiteX37" fmla="*/ 4541043 w 12079795"/>
                  <a:gd name="connsiteY37" fmla="*/ 13375230 h 13444287"/>
                  <a:gd name="connsiteX38" fmla="*/ 4199334 w 12079795"/>
                  <a:gd name="connsiteY38" fmla="*/ 13087350 h 13444287"/>
                  <a:gd name="connsiteX39" fmla="*/ 4626769 w 12079795"/>
                  <a:gd name="connsiteY39" fmla="*/ 13201400 h 13444287"/>
                  <a:gd name="connsiteX40" fmla="*/ 4942284 w 12079795"/>
                  <a:gd name="connsiteY40" fmla="*/ 13201650 h 13444287"/>
                  <a:gd name="connsiteX41" fmla="*/ 5043487 w 12079795"/>
                  <a:gd name="connsiteY41" fmla="*/ 12991850 h 13444287"/>
                  <a:gd name="connsiteX42" fmla="*/ 5003006 w 12079795"/>
                  <a:gd name="connsiteY42" fmla="*/ 12918031 h 13444287"/>
                  <a:gd name="connsiteX43" fmla="*/ 4999434 w 12079795"/>
                  <a:gd name="connsiteY43" fmla="*/ 12611100 h 13444287"/>
                  <a:gd name="connsiteX44" fmla="*/ 5075634 w 12079795"/>
                  <a:gd name="connsiteY44" fmla="*/ 12496800 h 13444287"/>
                  <a:gd name="connsiteX45" fmla="*/ 5037534 w 12079795"/>
                  <a:gd name="connsiteY45" fmla="*/ 12158663 h 13444287"/>
                  <a:gd name="connsiteX46" fmla="*/ 5366147 w 12079795"/>
                  <a:gd name="connsiteY46" fmla="*/ 12030075 h 13444287"/>
                  <a:gd name="connsiteX47" fmla="*/ 5647134 w 12079795"/>
                  <a:gd name="connsiteY47" fmla="*/ 12113420 h 13444287"/>
                  <a:gd name="connsiteX48" fmla="*/ 5532834 w 12079795"/>
                  <a:gd name="connsiteY48" fmla="*/ 11182350 h 13444287"/>
                  <a:gd name="connsiteX49" fmla="*/ 5593557 w 12079795"/>
                  <a:gd name="connsiteY49" fmla="*/ 10655843 h 13444287"/>
                  <a:gd name="connsiteX50" fmla="*/ 5476874 w 12079795"/>
                  <a:gd name="connsiteY50" fmla="*/ 10596312 h 13444287"/>
                  <a:gd name="connsiteX51" fmla="*/ 5593556 w 12079795"/>
                  <a:gd name="connsiteY51" fmla="*/ 10634413 h 13444287"/>
                  <a:gd name="connsiteX52" fmla="*/ 5619750 w 12079795"/>
                  <a:gd name="connsiteY52" fmla="*/ 10093868 h 13444287"/>
                  <a:gd name="connsiteX53" fmla="*/ 5706665 w 12079795"/>
                  <a:gd name="connsiteY53" fmla="*/ 9708356 h 13444287"/>
                  <a:gd name="connsiteX54" fmla="*/ 5838825 w 12079795"/>
                  <a:gd name="connsiteY54" fmla="*/ 9341393 h 13444287"/>
                  <a:gd name="connsiteX55" fmla="*/ 5929312 w 12079795"/>
                  <a:gd name="connsiteY55" fmla="*/ 9129462 h 13444287"/>
                  <a:gd name="connsiteX56" fmla="*/ 5767387 w 12079795"/>
                  <a:gd name="connsiteY56" fmla="*/ 9262812 h 13444287"/>
                  <a:gd name="connsiteX57" fmla="*/ 5931694 w 12079795"/>
                  <a:gd name="connsiteY57" fmla="*/ 9069931 h 13444287"/>
                  <a:gd name="connsiteX58" fmla="*/ 5963841 w 12079795"/>
                  <a:gd name="connsiteY58" fmla="*/ 8889207 h 13444287"/>
                  <a:gd name="connsiteX59" fmla="*/ 5967412 w 12079795"/>
                  <a:gd name="connsiteY59" fmla="*/ 9019924 h 13444287"/>
                  <a:gd name="connsiteX60" fmla="*/ 6449614 w 12079795"/>
                  <a:gd name="connsiteY60" fmla="*/ 8134350 h 13444287"/>
                  <a:gd name="connsiteX61" fmla="*/ 6212681 w 12079795"/>
                  <a:gd name="connsiteY61" fmla="*/ 8034088 h 13444287"/>
                  <a:gd name="connsiteX62" fmla="*/ 6434137 w 12079795"/>
                  <a:gd name="connsiteY62" fmla="*/ 8043612 h 13444287"/>
                  <a:gd name="connsiteX63" fmla="*/ 6704410 w 12079795"/>
                  <a:gd name="connsiteY63" fmla="*/ 8007893 h 13444287"/>
                  <a:gd name="connsiteX64" fmla="*/ 6863954 w 12079795"/>
                  <a:gd name="connsiteY64" fmla="*/ 7965031 h 13444287"/>
                  <a:gd name="connsiteX65" fmla="*/ 6793706 w 12079795"/>
                  <a:gd name="connsiteY65" fmla="*/ 7905500 h 13444287"/>
                  <a:gd name="connsiteX66" fmla="*/ 6885386 w 12079795"/>
                  <a:gd name="connsiteY66" fmla="*/ 7779544 h 13444287"/>
                  <a:gd name="connsiteX67" fmla="*/ 6988968 w 12079795"/>
                  <a:gd name="connsiteY67" fmla="*/ 7800725 h 13444287"/>
                  <a:gd name="connsiteX68" fmla="*/ 7025879 w 12079795"/>
                  <a:gd name="connsiteY68" fmla="*/ 7726908 h 13444287"/>
                  <a:gd name="connsiteX69" fmla="*/ 6952060 w 12079795"/>
                  <a:gd name="connsiteY69" fmla="*/ 7626893 h 13444287"/>
                  <a:gd name="connsiteX70" fmla="*/ 6918723 w 12079795"/>
                  <a:gd name="connsiteY70" fmla="*/ 7529262 h 13444287"/>
                  <a:gd name="connsiteX71" fmla="*/ 6828234 w 12079795"/>
                  <a:gd name="connsiteY71" fmla="*/ 7524750 h 13444287"/>
                  <a:gd name="connsiteX72" fmla="*/ 6754416 w 12079795"/>
                  <a:gd name="connsiteY72" fmla="*/ 7607843 h 13444287"/>
                  <a:gd name="connsiteX73" fmla="*/ 6618684 w 12079795"/>
                  <a:gd name="connsiteY73" fmla="*/ 7620000 h 13444287"/>
                  <a:gd name="connsiteX74" fmla="*/ 6678216 w 12079795"/>
                  <a:gd name="connsiteY74" fmla="*/ 7550693 h 13444287"/>
                  <a:gd name="connsiteX75" fmla="*/ 6690123 w 12079795"/>
                  <a:gd name="connsiteY75" fmla="*/ 7462587 h 13444287"/>
                  <a:gd name="connsiteX76" fmla="*/ 6711553 w 12079795"/>
                  <a:gd name="connsiteY76" fmla="*/ 7400674 h 13444287"/>
                  <a:gd name="connsiteX77" fmla="*/ 6675834 w 12079795"/>
                  <a:gd name="connsiteY77" fmla="*/ 7334250 h 13444287"/>
                  <a:gd name="connsiteX78" fmla="*/ 6611541 w 12079795"/>
                  <a:gd name="connsiteY78" fmla="*/ 7364956 h 13444287"/>
                  <a:gd name="connsiteX79" fmla="*/ 6609159 w 12079795"/>
                  <a:gd name="connsiteY79" fmla="*/ 7284244 h 13444287"/>
                  <a:gd name="connsiteX80" fmla="*/ 6828235 w 12079795"/>
                  <a:gd name="connsiteY80" fmla="*/ 7176837 h 13444287"/>
                  <a:gd name="connsiteX81" fmla="*/ 6792516 w 12079795"/>
                  <a:gd name="connsiteY81" fmla="*/ 7022056 h 13444287"/>
                  <a:gd name="connsiteX82" fmla="*/ 6868716 w 12079795"/>
                  <a:gd name="connsiteY82" fmla="*/ 7005387 h 13444287"/>
                  <a:gd name="connsiteX83" fmla="*/ 6847284 w 12079795"/>
                  <a:gd name="connsiteY83" fmla="*/ 6915150 h 13444287"/>
                  <a:gd name="connsiteX84" fmla="*/ 6952060 w 12079795"/>
                  <a:gd name="connsiteY84" fmla="*/ 6917281 h 13444287"/>
                  <a:gd name="connsiteX85" fmla="*/ 6994923 w 12079795"/>
                  <a:gd name="connsiteY85" fmla="*/ 6836318 h 13444287"/>
                  <a:gd name="connsiteX86" fmla="*/ 7097316 w 12079795"/>
                  <a:gd name="connsiteY86" fmla="*/ 6869656 h 13444287"/>
                  <a:gd name="connsiteX87" fmla="*/ 7171135 w 12079795"/>
                  <a:gd name="connsiteY87" fmla="*/ 6972050 h 13444287"/>
                  <a:gd name="connsiteX88" fmla="*/ 7237810 w 12079795"/>
                  <a:gd name="connsiteY88" fmla="*/ 6912518 h 13444287"/>
                  <a:gd name="connsiteX89" fmla="*/ 7178279 w 12079795"/>
                  <a:gd name="connsiteY89" fmla="*/ 6776787 h 13444287"/>
                  <a:gd name="connsiteX90" fmla="*/ 7235428 w 12079795"/>
                  <a:gd name="connsiteY90" fmla="*/ 6829424 h 13444287"/>
                  <a:gd name="connsiteX91" fmla="*/ 7352110 w 12079795"/>
                  <a:gd name="connsiteY91" fmla="*/ 6867275 h 13444287"/>
                  <a:gd name="connsiteX92" fmla="*/ 7425929 w 12079795"/>
                  <a:gd name="connsiteY92" fmla="*/ 6938964 h 13444287"/>
                  <a:gd name="connsiteX93" fmla="*/ 7394973 w 12079795"/>
                  <a:gd name="connsiteY93" fmla="*/ 7077076 h 13444287"/>
                  <a:gd name="connsiteX94" fmla="*/ 7466410 w 12079795"/>
                  <a:gd name="connsiteY94" fmla="*/ 7041357 h 13444287"/>
                  <a:gd name="connsiteX95" fmla="*/ 7456884 w 12079795"/>
                  <a:gd name="connsiteY95" fmla="*/ 7010400 h 13444287"/>
                  <a:gd name="connsiteX96" fmla="*/ 7533085 w 12079795"/>
                  <a:gd name="connsiteY96" fmla="*/ 7096126 h 13444287"/>
                  <a:gd name="connsiteX97" fmla="*/ 7468791 w 12079795"/>
                  <a:gd name="connsiteY97" fmla="*/ 7177089 h 13444287"/>
                  <a:gd name="connsiteX98" fmla="*/ 7533084 w 12079795"/>
                  <a:gd name="connsiteY98" fmla="*/ 7258050 h 13444287"/>
                  <a:gd name="connsiteX99" fmla="*/ 7459266 w 12079795"/>
                  <a:gd name="connsiteY99" fmla="*/ 7277101 h 13444287"/>
                  <a:gd name="connsiteX100" fmla="*/ 7366398 w 12079795"/>
                  <a:gd name="connsiteY100" fmla="*/ 7229476 h 13444287"/>
                  <a:gd name="connsiteX101" fmla="*/ 7318773 w 12079795"/>
                  <a:gd name="connsiteY101" fmla="*/ 7339014 h 13444287"/>
                  <a:gd name="connsiteX102" fmla="*/ 7394973 w 12079795"/>
                  <a:gd name="connsiteY102" fmla="*/ 7358064 h 13444287"/>
                  <a:gd name="connsiteX103" fmla="*/ 7449741 w 12079795"/>
                  <a:gd name="connsiteY103" fmla="*/ 7417595 h 13444287"/>
                  <a:gd name="connsiteX104" fmla="*/ 7475935 w 12079795"/>
                  <a:gd name="connsiteY104" fmla="*/ 7448300 h 13444287"/>
                  <a:gd name="connsiteX105" fmla="*/ 7496175 w 12079795"/>
                  <a:gd name="connsiteY105" fmla="*/ 7400673 h 13444287"/>
                  <a:gd name="connsiteX106" fmla="*/ 7554516 w 12079795"/>
                  <a:gd name="connsiteY106" fmla="*/ 7462839 h 13444287"/>
                  <a:gd name="connsiteX107" fmla="*/ 7647385 w 12079795"/>
                  <a:gd name="connsiteY107" fmla="*/ 7548564 h 13444287"/>
                  <a:gd name="connsiteX108" fmla="*/ 7647385 w 12079795"/>
                  <a:gd name="connsiteY108" fmla="*/ 7443789 h 13444287"/>
                  <a:gd name="connsiteX109" fmla="*/ 7821215 w 12079795"/>
                  <a:gd name="connsiteY109" fmla="*/ 7539038 h 13444287"/>
                  <a:gd name="connsiteX110" fmla="*/ 7714060 w 12079795"/>
                  <a:gd name="connsiteY110" fmla="*/ 7303295 h 13444287"/>
                  <a:gd name="connsiteX111" fmla="*/ 7716441 w 12079795"/>
                  <a:gd name="connsiteY111" fmla="*/ 7167564 h 13444287"/>
                  <a:gd name="connsiteX112" fmla="*/ 7621191 w 12079795"/>
                  <a:gd name="connsiteY112" fmla="*/ 7138989 h 13444287"/>
                  <a:gd name="connsiteX113" fmla="*/ 7685484 w 12079795"/>
                  <a:gd name="connsiteY113" fmla="*/ 6972300 h 13444287"/>
                  <a:gd name="connsiteX114" fmla="*/ 8383191 w 12079795"/>
                  <a:gd name="connsiteY114" fmla="*/ 6586539 h 13444287"/>
                  <a:gd name="connsiteX115" fmla="*/ 8711804 w 12079795"/>
                  <a:gd name="connsiteY115" fmla="*/ 6524626 h 13444287"/>
                  <a:gd name="connsiteX116" fmla="*/ 8730854 w 12079795"/>
                  <a:gd name="connsiteY116" fmla="*/ 6629401 h 13444287"/>
                  <a:gd name="connsiteX117" fmla="*/ 8804673 w 12079795"/>
                  <a:gd name="connsiteY117" fmla="*/ 6634164 h 13444287"/>
                  <a:gd name="connsiteX118" fmla="*/ 8780859 w 12079795"/>
                  <a:gd name="connsiteY118" fmla="*/ 6481762 h 13444287"/>
                  <a:gd name="connsiteX119" fmla="*/ 9323784 w 12079795"/>
                  <a:gd name="connsiteY119" fmla="*/ 6477000 h 13444287"/>
                  <a:gd name="connsiteX120" fmla="*/ 9511903 w 12079795"/>
                  <a:gd name="connsiteY120" fmla="*/ 6426993 h 13444287"/>
                  <a:gd name="connsiteX121" fmla="*/ 9638109 w 12079795"/>
                  <a:gd name="connsiteY121" fmla="*/ 6231731 h 13444287"/>
                  <a:gd name="connsiteX122" fmla="*/ 9914334 w 12079795"/>
                  <a:gd name="connsiteY122" fmla="*/ 6267450 h 13444287"/>
                  <a:gd name="connsiteX123" fmla="*/ 9878616 w 12079795"/>
                  <a:gd name="connsiteY123" fmla="*/ 6353176 h 13444287"/>
                  <a:gd name="connsiteX124" fmla="*/ 9735741 w 12079795"/>
                  <a:gd name="connsiteY124" fmla="*/ 6367464 h 13444287"/>
                  <a:gd name="connsiteX125" fmla="*/ 9804796 w 12079795"/>
                  <a:gd name="connsiteY125" fmla="*/ 6422231 h 13444287"/>
                  <a:gd name="connsiteX126" fmla="*/ 9673829 w 12079795"/>
                  <a:gd name="connsiteY126" fmla="*/ 6450807 h 13444287"/>
                  <a:gd name="connsiteX127" fmla="*/ 9547623 w 12079795"/>
                  <a:gd name="connsiteY127" fmla="*/ 6441282 h 13444287"/>
                  <a:gd name="connsiteX128" fmla="*/ 9461897 w 12079795"/>
                  <a:gd name="connsiteY128" fmla="*/ 6477000 h 13444287"/>
                  <a:gd name="connsiteX129" fmla="*/ 9430941 w 12079795"/>
                  <a:gd name="connsiteY129" fmla="*/ 6781801 h 13444287"/>
                  <a:gd name="connsiteX130" fmla="*/ 9592866 w 12079795"/>
                  <a:gd name="connsiteY130" fmla="*/ 6815138 h 13444287"/>
                  <a:gd name="connsiteX131" fmla="*/ 9800034 w 12079795"/>
                  <a:gd name="connsiteY131" fmla="*/ 6629400 h 13444287"/>
                  <a:gd name="connsiteX132" fmla="*/ 9838135 w 12079795"/>
                  <a:gd name="connsiteY132" fmla="*/ 6727032 h 13444287"/>
                  <a:gd name="connsiteX133" fmla="*/ 9985773 w 12079795"/>
                  <a:gd name="connsiteY133" fmla="*/ 6650832 h 13444287"/>
                  <a:gd name="connsiteX134" fmla="*/ 9885760 w 12079795"/>
                  <a:gd name="connsiteY134" fmla="*/ 6888958 h 13444287"/>
                  <a:gd name="connsiteX135" fmla="*/ 10028635 w 12079795"/>
                  <a:gd name="connsiteY135" fmla="*/ 6831807 h 13444287"/>
                  <a:gd name="connsiteX136" fmla="*/ 9995298 w 12079795"/>
                  <a:gd name="connsiteY136" fmla="*/ 6919914 h 13444287"/>
                  <a:gd name="connsiteX137" fmla="*/ 10226279 w 12079795"/>
                  <a:gd name="connsiteY137" fmla="*/ 6917532 h 13444287"/>
                  <a:gd name="connsiteX138" fmla="*/ 10066734 w 12079795"/>
                  <a:gd name="connsiteY138" fmla="*/ 6972300 h 13444287"/>
                  <a:gd name="connsiteX139" fmla="*/ 9957198 w 12079795"/>
                  <a:gd name="connsiteY139" fmla="*/ 7029451 h 13444287"/>
                  <a:gd name="connsiteX140" fmla="*/ 9838135 w 12079795"/>
                  <a:gd name="connsiteY140" fmla="*/ 7143751 h 13444287"/>
                  <a:gd name="connsiteX141" fmla="*/ 9873853 w 12079795"/>
                  <a:gd name="connsiteY141" fmla="*/ 7203281 h 13444287"/>
                  <a:gd name="connsiteX142" fmla="*/ 9916716 w 12079795"/>
                  <a:gd name="connsiteY142" fmla="*/ 7253289 h 13444287"/>
                  <a:gd name="connsiteX143" fmla="*/ 9995298 w 12079795"/>
                  <a:gd name="connsiteY143" fmla="*/ 7219951 h 13444287"/>
                  <a:gd name="connsiteX144" fmla="*/ 10007203 w 12079795"/>
                  <a:gd name="connsiteY144" fmla="*/ 7281862 h 13444287"/>
                  <a:gd name="connsiteX145" fmla="*/ 10121504 w 12079795"/>
                  <a:gd name="connsiteY145" fmla="*/ 7143751 h 13444287"/>
                  <a:gd name="connsiteX146" fmla="*/ 10157223 w 12079795"/>
                  <a:gd name="connsiteY146" fmla="*/ 7289007 h 13444287"/>
                  <a:gd name="connsiteX147" fmla="*/ 10252473 w 12079795"/>
                  <a:gd name="connsiteY147" fmla="*/ 7172326 h 13444287"/>
                  <a:gd name="connsiteX148" fmla="*/ 10278666 w 12079795"/>
                  <a:gd name="connsiteY148" fmla="*/ 7334250 h 13444287"/>
                  <a:gd name="connsiteX149" fmla="*/ 10352484 w 12079795"/>
                  <a:gd name="connsiteY149" fmla="*/ 7410450 h 13444287"/>
                  <a:gd name="connsiteX150" fmla="*/ 10142934 w 12079795"/>
                  <a:gd name="connsiteY150" fmla="*/ 7524750 h 13444287"/>
                  <a:gd name="connsiteX151" fmla="*/ 10295335 w 12079795"/>
                  <a:gd name="connsiteY151" fmla="*/ 7674770 h 13444287"/>
                  <a:gd name="connsiteX152" fmla="*/ 10326291 w 12079795"/>
                  <a:gd name="connsiteY152" fmla="*/ 7577139 h 13444287"/>
                  <a:gd name="connsiteX153" fmla="*/ 10397727 w 12079795"/>
                  <a:gd name="connsiteY153" fmla="*/ 7665244 h 13444287"/>
                  <a:gd name="connsiteX154" fmla="*/ 10519173 w 12079795"/>
                  <a:gd name="connsiteY154" fmla="*/ 7624764 h 13444287"/>
                  <a:gd name="connsiteX155" fmla="*/ 10523934 w 12079795"/>
                  <a:gd name="connsiteY155" fmla="*/ 7710488 h 13444287"/>
                  <a:gd name="connsiteX156" fmla="*/ 10521553 w 12079795"/>
                  <a:gd name="connsiteY156" fmla="*/ 7808118 h 13444287"/>
                  <a:gd name="connsiteX157" fmla="*/ 10631090 w 12079795"/>
                  <a:gd name="connsiteY157" fmla="*/ 7770019 h 13444287"/>
                  <a:gd name="connsiteX158" fmla="*/ 10671573 w 12079795"/>
                  <a:gd name="connsiteY158" fmla="*/ 8008145 h 13444287"/>
                  <a:gd name="connsiteX159" fmla="*/ 10809684 w 12079795"/>
                  <a:gd name="connsiteY159" fmla="*/ 8039100 h 13444287"/>
                  <a:gd name="connsiteX160" fmla="*/ 10823972 w 12079795"/>
                  <a:gd name="connsiteY160" fmla="*/ 7748588 h 13444287"/>
                  <a:gd name="connsiteX161" fmla="*/ 10914460 w 12079795"/>
                  <a:gd name="connsiteY161" fmla="*/ 7724776 h 13444287"/>
                  <a:gd name="connsiteX162" fmla="*/ 10983516 w 12079795"/>
                  <a:gd name="connsiteY162" fmla="*/ 7553325 h 13444287"/>
                  <a:gd name="connsiteX163" fmla="*/ 10945416 w 12079795"/>
                  <a:gd name="connsiteY163" fmla="*/ 7424739 h 13444287"/>
                  <a:gd name="connsiteX164" fmla="*/ 10850166 w 12079795"/>
                  <a:gd name="connsiteY164" fmla="*/ 7412831 h 13444287"/>
                  <a:gd name="connsiteX165" fmla="*/ 10897790 w 12079795"/>
                  <a:gd name="connsiteY165" fmla="*/ 7293769 h 13444287"/>
                  <a:gd name="connsiteX166" fmla="*/ 10793016 w 12079795"/>
                  <a:gd name="connsiteY166" fmla="*/ 7222332 h 13444287"/>
                  <a:gd name="connsiteX167" fmla="*/ 10752534 w 12079795"/>
                  <a:gd name="connsiteY167" fmla="*/ 6991350 h 13444287"/>
                  <a:gd name="connsiteX168" fmla="*/ 10435034 w 12079795"/>
                  <a:gd name="connsiteY168" fmla="*/ 6953250 h 13444287"/>
                  <a:gd name="connsiteX169" fmla="*/ 10504885 w 12079795"/>
                  <a:gd name="connsiteY169" fmla="*/ 6848476 h 13444287"/>
                  <a:gd name="connsiteX170" fmla="*/ 10628710 w 12079795"/>
                  <a:gd name="connsiteY170" fmla="*/ 6829426 h 13444287"/>
                  <a:gd name="connsiteX171" fmla="*/ 10638234 w 12079795"/>
                  <a:gd name="connsiteY171" fmla="*/ 6743700 h 13444287"/>
                  <a:gd name="connsiteX172" fmla="*/ 10850959 w 12079795"/>
                  <a:gd name="connsiteY172" fmla="*/ 6832600 h 13444287"/>
                  <a:gd name="connsiteX173" fmla="*/ 10866834 w 12079795"/>
                  <a:gd name="connsiteY173" fmla="*/ 6610350 h 13444287"/>
                  <a:gd name="connsiteX174" fmla="*/ 10657284 w 12079795"/>
                  <a:gd name="connsiteY174" fmla="*/ 6705600 h 13444287"/>
                  <a:gd name="connsiteX175" fmla="*/ 10581084 w 12079795"/>
                  <a:gd name="connsiteY175" fmla="*/ 6477000 h 13444287"/>
                  <a:gd name="connsiteX176" fmla="*/ 10352484 w 12079795"/>
                  <a:gd name="connsiteY176" fmla="*/ 6686550 h 13444287"/>
                  <a:gd name="connsiteX177" fmla="*/ 10365185 w 12079795"/>
                  <a:gd name="connsiteY177" fmla="*/ 6521451 h 13444287"/>
                  <a:gd name="connsiteX178" fmla="*/ 10377884 w 12079795"/>
                  <a:gd name="connsiteY178" fmla="*/ 6397625 h 13444287"/>
                  <a:gd name="connsiteX179" fmla="*/ 10322719 w 12079795"/>
                  <a:gd name="connsiteY179" fmla="*/ 6369593 h 13444287"/>
                  <a:gd name="connsiteX180" fmla="*/ 10269935 w 12079795"/>
                  <a:gd name="connsiteY180" fmla="*/ 6384926 h 13444287"/>
                  <a:gd name="connsiteX181" fmla="*/ 10149284 w 12079795"/>
                  <a:gd name="connsiteY181" fmla="*/ 6169025 h 13444287"/>
                  <a:gd name="connsiteX182" fmla="*/ 10314385 w 12079795"/>
                  <a:gd name="connsiteY182" fmla="*/ 6207126 h 13444287"/>
                  <a:gd name="connsiteX183" fmla="*/ 10555685 w 12079795"/>
                  <a:gd name="connsiteY183" fmla="*/ 6207126 h 13444287"/>
                  <a:gd name="connsiteX184" fmla="*/ 10685859 w 12079795"/>
                  <a:gd name="connsiteY184" fmla="*/ 6067425 h 13444287"/>
                  <a:gd name="connsiteX185" fmla="*/ 10584260 w 12079795"/>
                  <a:gd name="connsiteY185" fmla="*/ 5956301 h 13444287"/>
                  <a:gd name="connsiteX186" fmla="*/ 10371534 w 12079795"/>
                  <a:gd name="connsiteY186" fmla="*/ 5908675 h 13444287"/>
                  <a:gd name="connsiteX187" fmla="*/ 10552509 w 12079795"/>
                  <a:gd name="connsiteY187" fmla="*/ 5778500 h 13444287"/>
                  <a:gd name="connsiteX188" fmla="*/ 10498535 w 12079795"/>
                  <a:gd name="connsiteY188" fmla="*/ 5661026 h 13444287"/>
                  <a:gd name="connsiteX189" fmla="*/ 10552510 w 12079795"/>
                  <a:gd name="connsiteY189" fmla="*/ 5540376 h 13444287"/>
                  <a:gd name="connsiteX190" fmla="*/ 10514409 w 12079795"/>
                  <a:gd name="connsiteY190" fmla="*/ 5537200 h 13444287"/>
                  <a:gd name="connsiteX191" fmla="*/ 10479485 w 12079795"/>
                  <a:gd name="connsiteY191" fmla="*/ 5461001 h 13444287"/>
                  <a:gd name="connsiteX192" fmla="*/ 10320734 w 12079795"/>
                  <a:gd name="connsiteY192" fmla="*/ 5308600 h 13444287"/>
                  <a:gd name="connsiteX193" fmla="*/ 10590610 w 12079795"/>
                  <a:gd name="connsiteY193" fmla="*/ 5413376 h 13444287"/>
                  <a:gd name="connsiteX194" fmla="*/ 10733484 w 12079795"/>
                  <a:gd name="connsiteY194" fmla="*/ 5372100 h 13444287"/>
                  <a:gd name="connsiteX195" fmla="*/ 10708085 w 12079795"/>
                  <a:gd name="connsiteY195" fmla="*/ 5619751 h 13444287"/>
                  <a:gd name="connsiteX196" fmla="*/ 10885884 w 12079795"/>
                  <a:gd name="connsiteY196" fmla="*/ 5657850 h 13444287"/>
                  <a:gd name="connsiteX197" fmla="*/ 10943035 w 12079795"/>
                  <a:gd name="connsiteY197" fmla="*/ 5483226 h 13444287"/>
                  <a:gd name="connsiteX198" fmla="*/ 10984309 w 12079795"/>
                  <a:gd name="connsiteY198" fmla="*/ 5254625 h 13444287"/>
                  <a:gd name="connsiteX199" fmla="*/ 10904935 w 12079795"/>
                  <a:gd name="connsiteY199" fmla="*/ 5051426 h 13444287"/>
                  <a:gd name="connsiteX200" fmla="*/ 10847784 w 12079795"/>
                  <a:gd name="connsiteY200" fmla="*/ 4953000 h 13444287"/>
                  <a:gd name="connsiteX201" fmla="*/ 10768410 w 12079795"/>
                  <a:gd name="connsiteY201" fmla="*/ 5070476 h 13444287"/>
                  <a:gd name="connsiteX202" fmla="*/ 10698560 w 12079795"/>
                  <a:gd name="connsiteY202" fmla="*/ 5029201 h 13444287"/>
                  <a:gd name="connsiteX203" fmla="*/ 10666810 w 12079795"/>
                  <a:gd name="connsiteY203" fmla="*/ 5149851 h 13444287"/>
                  <a:gd name="connsiteX204" fmla="*/ 10565209 w 12079795"/>
                  <a:gd name="connsiteY204" fmla="*/ 5153025 h 13444287"/>
                  <a:gd name="connsiteX205" fmla="*/ 10485834 w 12079795"/>
                  <a:gd name="connsiteY205" fmla="*/ 5010150 h 13444287"/>
                  <a:gd name="connsiteX206" fmla="*/ 10447734 w 12079795"/>
                  <a:gd name="connsiteY206" fmla="*/ 4857750 h 13444287"/>
                  <a:gd name="connsiteX207" fmla="*/ 10231834 w 12079795"/>
                  <a:gd name="connsiteY207" fmla="*/ 4860925 h 13444287"/>
                  <a:gd name="connsiteX208" fmla="*/ 10257234 w 12079795"/>
                  <a:gd name="connsiteY208" fmla="*/ 5086350 h 13444287"/>
                  <a:gd name="connsiteX209" fmla="*/ 10219135 w 12079795"/>
                  <a:gd name="connsiteY209" fmla="*/ 4892676 h 13444287"/>
                  <a:gd name="connsiteX210" fmla="*/ 10174684 w 12079795"/>
                  <a:gd name="connsiteY210" fmla="*/ 4905375 h 13444287"/>
                  <a:gd name="connsiteX211" fmla="*/ 10104834 w 12079795"/>
                  <a:gd name="connsiteY211" fmla="*/ 4794250 h 13444287"/>
                  <a:gd name="connsiteX212" fmla="*/ 10009585 w 12079795"/>
                  <a:gd name="connsiteY212" fmla="*/ 4864101 h 13444287"/>
                  <a:gd name="connsiteX213" fmla="*/ 9854009 w 12079795"/>
                  <a:gd name="connsiteY213" fmla="*/ 4991100 h 13444287"/>
                  <a:gd name="connsiteX214" fmla="*/ 10219134 w 12079795"/>
                  <a:gd name="connsiteY214" fmla="*/ 4657725 h 13444287"/>
                  <a:gd name="connsiteX215" fmla="*/ 10363597 w 12079795"/>
                  <a:gd name="connsiteY215" fmla="*/ 4567239 h 13444287"/>
                  <a:gd name="connsiteX216" fmla="*/ 10581084 w 12079795"/>
                  <a:gd name="connsiteY216" fmla="*/ 4514850 h 13444287"/>
                  <a:gd name="connsiteX217" fmla="*/ 10619185 w 12079795"/>
                  <a:gd name="connsiteY217" fmla="*/ 4394201 h 13444287"/>
                  <a:gd name="connsiteX218" fmla="*/ 10790635 w 12079795"/>
                  <a:gd name="connsiteY218" fmla="*/ 4267201 h 13444287"/>
                  <a:gd name="connsiteX219" fmla="*/ 10822384 w 12079795"/>
                  <a:gd name="connsiteY219" fmla="*/ 4013200 h 13444287"/>
                  <a:gd name="connsiteX220" fmla="*/ 10590609 w 12079795"/>
                  <a:gd name="connsiteY220" fmla="*/ 3930650 h 13444287"/>
                  <a:gd name="connsiteX221" fmla="*/ 10273110 w 12079795"/>
                  <a:gd name="connsiteY221" fmla="*/ 3883026 h 13444287"/>
                  <a:gd name="connsiteX222" fmla="*/ 10142934 w 12079795"/>
                  <a:gd name="connsiteY222" fmla="*/ 3943350 h 13444287"/>
                  <a:gd name="connsiteX223" fmla="*/ 10168335 w 12079795"/>
                  <a:gd name="connsiteY223" fmla="*/ 3778251 h 13444287"/>
                  <a:gd name="connsiteX224" fmla="*/ 10117535 w 12079795"/>
                  <a:gd name="connsiteY224" fmla="*/ 3603626 h 13444287"/>
                  <a:gd name="connsiteX225" fmla="*/ 10231834 w 12079795"/>
                  <a:gd name="connsiteY225" fmla="*/ 3641725 h 13444287"/>
                  <a:gd name="connsiteX226" fmla="*/ 10352485 w 12079795"/>
                  <a:gd name="connsiteY226" fmla="*/ 3533776 h 13444287"/>
                  <a:gd name="connsiteX227" fmla="*/ 10542985 w 12079795"/>
                  <a:gd name="connsiteY227" fmla="*/ 3594101 h 13444287"/>
                  <a:gd name="connsiteX228" fmla="*/ 10555685 w 12079795"/>
                  <a:gd name="connsiteY228" fmla="*/ 3409951 h 13444287"/>
                  <a:gd name="connsiteX229" fmla="*/ 10695384 w 12079795"/>
                  <a:gd name="connsiteY229" fmla="*/ 3448050 h 13444287"/>
                  <a:gd name="connsiteX230" fmla="*/ 10809684 w 12079795"/>
                  <a:gd name="connsiteY230" fmla="*/ 3143250 h 13444287"/>
                  <a:gd name="connsiteX231" fmla="*/ 10911285 w 12079795"/>
                  <a:gd name="connsiteY231" fmla="*/ 3232151 h 13444287"/>
                  <a:gd name="connsiteX232" fmla="*/ 11050984 w 12079795"/>
                  <a:gd name="connsiteY232" fmla="*/ 3216275 h 13444287"/>
                  <a:gd name="connsiteX233" fmla="*/ 11085909 w 12079795"/>
                  <a:gd name="connsiteY233" fmla="*/ 3441700 h 13444287"/>
                  <a:gd name="connsiteX234" fmla="*/ 11162110 w 12079795"/>
                  <a:gd name="connsiteY234" fmla="*/ 3184526 h 13444287"/>
                  <a:gd name="connsiteX235" fmla="*/ 11085910 w 12079795"/>
                  <a:gd name="connsiteY235" fmla="*/ 3098801 h 13444287"/>
                  <a:gd name="connsiteX236" fmla="*/ 11171634 w 12079795"/>
                  <a:gd name="connsiteY236" fmla="*/ 2844800 h 13444287"/>
                  <a:gd name="connsiteX237" fmla="*/ 10990660 w 12079795"/>
                  <a:gd name="connsiteY237" fmla="*/ 2921001 h 13444287"/>
                  <a:gd name="connsiteX238" fmla="*/ 10962084 w 12079795"/>
                  <a:gd name="connsiteY238" fmla="*/ 2851150 h 13444287"/>
                  <a:gd name="connsiteX239" fmla="*/ 10771584 w 12079795"/>
                  <a:gd name="connsiteY239" fmla="*/ 2647950 h 13444287"/>
                  <a:gd name="connsiteX240" fmla="*/ 10739835 w 12079795"/>
                  <a:gd name="connsiteY240" fmla="*/ 2463801 h 13444287"/>
                  <a:gd name="connsiteX241" fmla="*/ 10708085 w 12079795"/>
                  <a:gd name="connsiteY241" fmla="*/ 2368551 h 13444287"/>
                  <a:gd name="connsiteX242" fmla="*/ 10809684 w 12079795"/>
                  <a:gd name="connsiteY242" fmla="*/ 2266950 h 13444287"/>
                  <a:gd name="connsiteX243" fmla="*/ 11070035 w 12079795"/>
                  <a:gd name="connsiteY243" fmla="*/ 2032001 h 13444287"/>
                  <a:gd name="connsiteX244" fmla="*/ 11190684 w 12079795"/>
                  <a:gd name="connsiteY244" fmla="*/ 2051050 h 13444287"/>
                  <a:gd name="connsiteX245" fmla="*/ 11260535 w 12079795"/>
                  <a:gd name="connsiteY245" fmla="*/ 1962151 h 13444287"/>
                  <a:gd name="connsiteX246" fmla="*/ 11495484 w 12079795"/>
                  <a:gd name="connsiteY246" fmla="*/ 1854200 h 13444287"/>
                  <a:gd name="connsiteX247" fmla="*/ 11349435 w 12079795"/>
                  <a:gd name="connsiteY247" fmla="*/ 1784351 h 13444287"/>
                  <a:gd name="connsiteX248" fmla="*/ 11266884 w 12079795"/>
                  <a:gd name="connsiteY248" fmla="*/ 1638300 h 13444287"/>
                  <a:gd name="connsiteX249" fmla="*/ 11368484 w 12079795"/>
                  <a:gd name="connsiteY249" fmla="*/ 1212850 h 13444287"/>
                  <a:gd name="connsiteX250" fmla="*/ 11247834 w 12079795"/>
                  <a:gd name="connsiteY250" fmla="*/ 952500 h 13444287"/>
                  <a:gd name="connsiteX251" fmla="*/ 11469291 w 12079795"/>
                  <a:gd name="connsiteY251" fmla="*/ 1288256 h 13444287"/>
                  <a:gd name="connsiteX252" fmla="*/ 11553825 w 12079795"/>
                  <a:gd name="connsiteY252" fmla="*/ 1202281 h 13444287"/>
                  <a:gd name="connsiteX253" fmla="*/ 11646297 w 12079795"/>
                  <a:gd name="connsiteY253" fmla="*/ 1089025 h 13444287"/>
                  <a:gd name="connsiteX254" fmla="*/ 11882834 w 12079795"/>
                  <a:gd name="connsiteY254" fmla="*/ 1409700 h 13444287"/>
                  <a:gd name="connsiteX255" fmla="*/ 11937206 w 12079795"/>
                  <a:gd name="connsiteY255" fmla="*/ 1492793 h 13444287"/>
                  <a:gd name="connsiteX256" fmla="*/ 12079684 w 12079795"/>
                  <a:gd name="connsiteY256" fmla="*/ 1511301 h 13444287"/>
                  <a:gd name="connsiteX257" fmla="*/ 11914584 w 12079795"/>
                  <a:gd name="connsiteY257" fmla="*/ 1066801 h 13444287"/>
                  <a:gd name="connsiteX258" fmla="*/ 11901884 w 12079795"/>
                  <a:gd name="connsiteY258" fmla="*/ 850900 h 13444287"/>
                  <a:gd name="connsiteX259" fmla="*/ 11768534 w 12079795"/>
                  <a:gd name="connsiteY259" fmla="*/ 654050 h 13444287"/>
                  <a:gd name="connsiteX260" fmla="*/ 11743134 w 12079795"/>
                  <a:gd name="connsiteY260" fmla="*/ 381000 h 13444287"/>
                  <a:gd name="connsiteX261" fmla="*/ 11285934 w 12079795"/>
                  <a:gd name="connsiteY261" fmla="*/ 101601 h 13444287"/>
                  <a:gd name="connsiteX262" fmla="*/ 11171634 w 12079795"/>
                  <a:gd name="connsiteY262" fmla="*/ 0 h 13444287"/>
                  <a:gd name="connsiteX263" fmla="*/ 10425112 w 12079795"/>
                  <a:gd name="connsiteY263" fmla="*/ 211681 h 13444287"/>
                  <a:gd name="connsiteX264" fmla="*/ 1758314 w 12079795"/>
                  <a:gd name="connsiteY264" fmla="*/ 1848552 h 13444287"/>
                  <a:gd name="connsiteX265" fmla="*/ 2805112 w 12079795"/>
                  <a:gd name="connsiteY265" fmla="*/ 5752850 h 13444287"/>
                  <a:gd name="connsiteX266" fmla="*/ 2837259 w 12079795"/>
                  <a:gd name="connsiteY266" fmla="*/ 5969793 h 13444287"/>
                  <a:gd name="connsiteX267" fmla="*/ 384334 w 12079795"/>
                  <a:gd name="connsiteY267" fmla="*/ 10506777 h 13444287"/>
                  <a:gd name="connsiteX0" fmla="*/ 69056 w 12079795"/>
                  <a:gd name="connsiteY0" fmla="*/ 10541543 h 13444287"/>
                  <a:gd name="connsiteX1" fmla="*/ 2381 w 12079795"/>
                  <a:gd name="connsiteY1" fmla="*/ 10720137 h 13444287"/>
                  <a:gd name="connsiteX2" fmla="*/ 103584 w 12079795"/>
                  <a:gd name="connsiteY2" fmla="*/ 10989469 h 13444287"/>
                  <a:gd name="connsiteX3" fmla="*/ 0 w 12079795"/>
                  <a:gd name="connsiteY3" fmla="*/ 11167812 h 13444287"/>
                  <a:gd name="connsiteX4" fmla="*/ 446484 w 12079795"/>
                  <a:gd name="connsiteY4" fmla="*/ 11430000 h 13444287"/>
                  <a:gd name="connsiteX5" fmla="*/ 614362 w 12079795"/>
                  <a:gd name="connsiteY5" fmla="*/ 11477375 h 13444287"/>
                  <a:gd name="connsiteX6" fmla="*/ 728662 w 12079795"/>
                  <a:gd name="connsiteY6" fmla="*/ 11422606 h 13444287"/>
                  <a:gd name="connsiteX7" fmla="*/ 903684 w 12079795"/>
                  <a:gd name="connsiteY7" fmla="*/ 11468100 h 13444287"/>
                  <a:gd name="connsiteX8" fmla="*/ 1069181 w 12079795"/>
                  <a:gd name="connsiteY8" fmla="*/ 11346406 h 13444287"/>
                  <a:gd name="connsiteX9" fmla="*/ 1146571 w 12079795"/>
                  <a:gd name="connsiteY9" fmla="*/ 11403807 h 13444287"/>
                  <a:gd name="connsiteX10" fmla="*/ 1285875 w 12079795"/>
                  <a:gd name="connsiteY10" fmla="*/ 11429750 h 13444287"/>
                  <a:gd name="connsiteX11" fmla="*/ 1457325 w 12079795"/>
                  <a:gd name="connsiteY11" fmla="*/ 11441656 h 13444287"/>
                  <a:gd name="connsiteX12" fmla="*/ 1543050 w 12079795"/>
                  <a:gd name="connsiteY12" fmla="*/ 11505950 h 13444287"/>
                  <a:gd name="connsiteX13" fmla="*/ 1643062 w 12079795"/>
                  <a:gd name="connsiteY13" fmla="*/ 11513093 h 13444287"/>
                  <a:gd name="connsiteX14" fmla="*/ 1722834 w 12079795"/>
                  <a:gd name="connsiteY14" fmla="*/ 11525250 h 13444287"/>
                  <a:gd name="connsiteX15" fmla="*/ 1650206 w 12079795"/>
                  <a:gd name="connsiteY15" fmla="*/ 11670256 h 13444287"/>
                  <a:gd name="connsiteX16" fmla="*/ 1684734 w 12079795"/>
                  <a:gd name="connsiteY16" fmla="*/ 11925300 h 13444287"/>
                  <a:gd name="connsiteX17" fmla="*/ 1862137 w 12079795"/>
                  <a:gd name="connsiteY17" fmla="*/ 12063162 h 13444287"/>
                  <a:gd name="connsiteX18" fmla="*/ 1984771 w 12079795"/>
                  <a:gd name="connsiteY18" fmla="*/ 11989594 h 13444287"/>
                  <a:gd name="connsiteX19" fmla="*/ 2057400 w 12079795"/>
                  <a:gd name="connsiteY19" fmla="*/ 12036968 h 13444287"/>
                  <a:gd name="connsiteX20" fmla="*/ 2133600 w 12079795"/>
                  <a:gd name="connsiteY20" fmla="*/ 11967912 h 13444287"/>
                  <a:gd name="connsiteX21" fmla="*/ 2233612 w 12079795"/>
                  <a:gd name="connsiteY21" fmla="*/ 11991725 h 13444287"/>
                  <a:gd name="connsiteX22" fmla="*/ 2464594 w 12079795"/>
                  <a:gd name="connsiteY22" fmla="*/ 11941718 h 13444287"/>
                  <a:gd name="connsiteX23" fmla="*/ 2515790 w 12079795"/>
                  <a:gd name="connsiteY23" fmla="*/ 11832431 h 13444287"/>
                  <a:gd name="connsiteX24" fmla="*/ 2884884 w 12079795"/>
                  <a:gd name="connsiteY24" fmla="*/ 11963400 h 13444287"/>
                  <a:gd name="connsiteX25" fmla="*/ 2974181 w 12079795"/>
                  <a:gd name="connsiteY25" fmla="*/ 11951243 h 13444287"/>
                  <a:gd name="connsiteX26" fmla="*/ 3075384 w 12079795"/>
                  <a:gd name="connsiteY26" fmla="*/ 12115800 h 13444287"/>
                  <a:gd name="connsiteX27" fmla="*/ 3314700 w 12079795"/>
                  <a:gd name="connsiteY27" fmla="*/ 12060781 h 13444287"/>
                  <a:gd name="connsiteX28" fmla="*/ 3424237 w 12079795"/>
                  <a:gd name="connsiteY28" fmla="*/ 12129837 h 13444287"/>
                  <a:gd name="connsiteX29" fmla="*/ 3577828 w 12079795"/>
                  <a:gd name="connsiteY29" fmla="*/ 12199144 h 13444287"/>
                  <a:gd name="connsiteX30" fmla="*/ 3513534 w 12079795"/>
                  <a:gd name="connsiteY30" fmla="*/ 12320588 h 13444287"/>
                  <a:gd name="connsiteX31" fmla="*/ 3598069 w 12079795"/>
                  <a:gd name="connsiteY31" fmla="*/ 12525125 h 13444287"/>
                  <a:gd name="connsiteX32" fmla="*/ 3551634 w 12079795"/>
                  <a:gd name="connsiteY32" fmla="*/ 12706350 h 13444287"/>
                  <a:gd name="connsiteX33" fmla="*/ 3536156 w 12079795"/>
                  <a:gd name="connsiteY33" fmla="*/ 12920412 h 13444287"/>
                  <a:gd name="connsiteX34" fmla="*/ 3627834 w 12079795"/>
                  <a:gd name="connsiteY34" fmla="*/ 13144500 h 13444287"/>
                  <a:gd name="connsiteX35" fmla="*/ 3913584 w 12079795"/>
                  <a:gd name="connsiteY35" fmla="*/ 13373100 h 13444287"/>
                  <a:gd name="connsiteX36" fmla="*/ 4505325 w 12079795"/>
                  <a:gd name="connsiteY36" fmla="*/ 13444287 h 13444287"/>
                  <a:gd name="connsiteX37" fmla="*/ 4541043 w 12079795"/>
                  <a:gd name="connsiteY37" fmla="*/ 13375230 h 13444287"/>
                  <a:gd name="connsiteX38" fmla="*/ 4199334 w 12079795"/>
                  <a:gd name="connsiteY38" fmla="*/ 13087350 h 13444287"/>
                  <a:gd name="connsiteX39" fmla="*/ 4626769 w 12079795"/>
                  <a:gd name="connsiteY39" fmla="*/ 13201400 h 13444287"/>
                  <a:gd name="connsiteX40" fmla="*/ 4942284 w 12079795"/>
                  <a:gd name="connsiteY40" fmla="*/ 13201650 h 13444287"/>
                  <a:gd name="connsiteX41" fmla="*/ 5043487 w 12079795"/>
                  <a:gd name="connsiteY41" fmla="*/ 12991850 h 13444287"/>
                  <a:gd name="connsiteX42" fmla="*/ 5003006 w 12079795"/>
                  <a:gd name="connsiteY42" fmla="*/ 12918031 h 13444287"/>
                  <a:gd name="connsiteX43" fmla="*/ 4999434 w 12079795"/>
                  <a:gd name="connsiteY43" fmla="*/ 12611100 h 13444287"/>
                  <a:gd name="connsiteX44" fmla="*/ 5075634 w 12079795"/>
                  <a:gd name="connsiteY44" fmla="*/ 12496800 h 13444287"/>
                  <a:gd name="connsiteX45" fmla="*/ 5037534 w 12079795"/>
                  <a:gd name="connsiteY45" fmla="*/ 12158663 h 13444287"/>
                  <a:gd name="connsiteX46" fmla="*/ 5366147 w 12079795"/>
                  <a:gd name="connsiteY46" fmla="*/ 12030075 h 13444287"/>
                  <a:gd name="connsiteX47" fmla="*/ 5647134 w 12079795"/>
                  <a:gd name="connsiteY47" fmla="*/ 12113420 h 13444287"/>
                  <a:gd name="connsiteX48" fmla="*/ 5532834 w 12079795"/>
                  <a:gd name="connsiteY48" fmla="*/ 11182350 h 13444287"/>
                  <a:gd name="connsiteX49" fmla="*/ 5593557 w 12079795"/>
                  <a:gd name="connsiteY49" fmla="*/ 10655843 h 13444287"/>
                  <a:gd name="connsiteX50" fmla="*/ 5476874 w 12079795"/>
                  <a:gd name="connsiteY50" fmla="*/ 10596312 h 13444287"/>
                  <a:gd name="connsiteX51" fmla="*/ 5593556 w 12079795"/>
                  <a:gd name="connsiteY51" fmla="*/ 10634413 h 13444287"/>
                  <a:gd name="connsiteX52" fmla="*/ 5619750 w 12079795"/>
                  <a:gd name="connsiteY52" fmla="*/ 10093868 h 13444287"/>
                  <a:gd name="connsiteX53" fmla="*/ 5706665 w 12079795"/>
                  <a:gd name="connsiteY53" fmla="*/ 9708356 h 13444287"/>
                  <a:gd name="connsiteX54" fmla="*/ 5838825 w 12079795"/>
                  <a:gd name="connsiteY54" fmla="*/ 9341393 h 13444287"/>
                  <a:gd name="connsiteX55" fmla="*/ 5929312 w 12079795"/>
                  <a:gd name="connsiteY55" fmla="*/ 9129462 h 13444287"/>
                  <a:gd name="connsiteX56" fmla="*/ 5767387 w 12079795"/>
                  <a:gd name="connsiteY56" fmla="*/ 9262812 h 13444287"/>
                  <a:gd name="connsiteX57" fmla="*/ 5931694 w 12079795"/>
                  <a:gd name="connsiteY57" fmla="*/ 9069931 h 13444287"/>
                  <a:gd name="connsiteX58" fmla="*/ 5963841 w 12079795"/>
                  <a:gd name="connsiteY58" fmla="*/ 8889207 h 13444287"/>
                  <a:gd name="connsiteX59" fmla="*/ 5967412 w 12079795"/>
                  <a:gd name="connsiteY59" fmla="*/ 9019924 h 13444287"/>
                  <a:gd name="connsiteX60" fmla="*/ 6449614 w 12079795"/>
                  <a:gd name="connsiteY60" fmla="*/ 8134350 h 13444287"/>
                  <a:gd name="connsiteX61" fmla="*/ 6212681 w 12079795"/>
                  <a:gd name="connsiteY61" fmla="*/ 8034088 h 13444287"/>
                  <a:gd name="connsiteX62" fmla="*/ 6434137 w 12079795"/>
                  <a:gd name="connsiteY62" fmla="*/ 8043612 h 13444287"/>
                  <a:gd name="connsiteX63" fmla="*/ 6704410 w 12079795"/>
                  <a:gd name="connsiteY63" fmla="*/ 8007893 h 13444287"/>
                  <a:gd name="connsiteX64" fmla="*/ 6863954 w 12079795"/>
                  <a:gd name="connsiteY64" fmla="*/ 7965031 h 13444287"/>
                  <a:gd name="connsiteX65" fmla="*/ 6793706 w 12079795"/>
                  <a:gd name="connsiteY65" fmla="*/ 7905500 h 13444287"/>
                  <a:gd name="connsiteX66" fmla="*/ 6885386 w 12079795"/>
                  <a:gd name="connsiteY66" fmla="*/ 7779544 h 13444287"/>
                  <a:gd name="connsiteX67" fmla="*/ 6988968 w 12079795"/>
                  <a:gd name="connsiteY67" fmla="*/ 7800725 h 13444287"/>
                  <a:gd name="connsiteX68" fmla="*/ 7025879 w 12079795"/>
                  <a:gd name="connsiteY68" fmla="*/ 7726908 h 13444287"/>
                  <a:gd name="connsiteX69" fmla="*/ 6952060 w 12079795"/>
                  <a:gd name="connsiteY69" fmla="*/ 7626893 h 13444287"/>
                  <a:gd name="connsiteX70" fmla="*/ 6918723 w 12079795"/>
                  <a:gd name="connsiteY70" fmla="*/ 7529262 h 13444287"/>
                  <a:gd name="connsiteX71" fmla="*/ 6828234 w 12079795"/>
                  <a:gd name="connsiteY71" fmla="*/ 7524750 h 13444287"/>
                  <a:gd name="connsiteX72" fmla="*/ 6754416 w 12079795"/>
                  <a:gd name="connsiteY72" fmla="*/ 7607843 h 13444287"/>
                  <a:gd name="connsiteX73" fmla="*/ 6618684 w 12079795"/>
                  <a:gd name="connsiteY73" fmla="*/ 7620000 h 13444287"/>
                  <a:gd name="connsiteX74" fmla="*/ 6678216 w 12079795"/>
                  <a:gd name="connsiteY74" fmla="*/ 7550693 h 13444287"/>
                  <a:gd name="connsiteX75" fmla="*/ 6690123 w 12079795"/>
                  <a:gd name="connsiteY75" fmla="*/ 7462587 h 13444287"/>
                  <a:gd name="connsiteX76" fmla="*/ 6711553 w 12079795"/>
                  <a:gd name="connsiteY76" fmla="*/ 7400674 h 13444287"/>
                  <a:gd name="connsiteX77" fmla="*/ 6675834 w 12079795"/>
                  <a:gd name="connsiteY77" fmla="*/ 7334250 h 13444287"/>
                  <a:gd name="connsiteX78" fmla="*/ 6611541 w 12079795"/>
                  <a:gd name="connsiteY78" fmla="*/ 7364956 h 13444287"/>
                  <a:gd name="connsiteX79" fmla="*/ 6609159 w 12079795"/>
                  <a:gd name="connsiteY79" fmla="*/ 7284244 h 13444287"/>
                  <a:gd name="connsiteX80" fmla="*/ 6828235 w 12079795"/>
                  <a:gd name="connsiteY80" fmla="*/ 7176837 h 13444287"/>
                  <a:gd name="connsiteX81" fmla="*/ 6792516 w 12079795"/>
                  <a:gd name="connsiteY81" fmla="*/ 7022056 h 13444287"/>
                  <a:gd name="connsiteX82" fmla="*/ 6868716 w 12079795"/>
                  <a:gd name="connsiteY82" fmla="*/ 7005387 h 13444287"/>
                  <a:gd name="connsiteX83" fmla="*/ 6847284 w 12079795"/>
                  <a:gd name="connsiteY83" fmla="*/ 6915150 h 13444287"/>
                  <a:gd name="connsiteX84" fmla="*/ 6952060 w 12079795"/>
                  <a:gd name="connsiteY84" fmla="*/ 6917281 h 13444287"/>
                  <a:gd name="connsiteX85" fmla="*/ 6994923 w 12079795"/>
                  <a:gd name="connsiteY85" fmla="*/ 6836318 h 13444287"/>
                  <a:gd name="connsiteX86" fmla="*/ 7097316 w 12079795"/>
                  <a:gd name="connsiteY86" fmla="*/ 6869656 h 13444287"/>
                  <a:gd name="connsiteX87" fmla="*/ 7171135 w 12079795"/>
                  <a:gd name="connsiteY87" fmla="*/ 6972050 h 13444287"/>
                  <a:gd name="connsiteX88" fmla="*/ 7237810 w 12079795"/>
                  <a:gd name="connsiteY88" fmla="*/ 6912518 h 13444287"/>
                  <a:gd name="connsiteX89" fmla="*/ 7178279 w 12079795"/>
                  <a:gd name="connsiteY89" fmla="*/ 6776787 h 13444287"/>
                  <a:gd name="connsiteX90" fmla="*/ 7235428 w 12079795"/>
                  <a:gd name="connsiteY90" fmla="*/ 6829424 h 13444287"/>
                  <a:gd name="connsiteX91" fmla="*/ 7352110 w 12079795"/>
                  <a:gd name="connsiteY91" fmla="*/ 6867275 h 13444287"/>
                  <a:gd name="connsiteX92" fmla="*/ 7425929 w 12079795"/>
                  <a:gd name="connsiteY92" fmla="*/ 6938964 h 13444287"/>
                  <a:gd name="connsiteX93" fmla="*/ 7394973 w 12079795"/>
                  <a:gd name="connsiteY93" fmla="*/ 7077076 h 13444287"/>
                  <a:gd name="connsiteX94" fmla="*/ 7466410 w 12079795"/>
                  <a:gd name="connsiteY94" fmla="*/ 7041357 h 13444287"/>
                  <a:gd name="connsiteX95" fmla="*/ 7456884 w 12079795"/>
                  <a:gd name="connsiteY95" fmla="*/ 7010400 h 13444287"/>
                  <a:gd name="connsiteX96" fmla="*/ 7533085 w 12079795"/>
                  <a:gd name="connsiteY96" fmla="*/ 7096126 h 13444287"/>
                  <a:gd name="connsiteX97" fmla="*/ 7468791 w 12079795"/>
                  <a:gd name="connsiteY97" fmla="*/ 7177089 h 13444287"/>
                  <a:gd name="connsiteX98" fmla="*/ 7533084 w 12079795"/>
                  <a:gd name="connsiteY98" fmla="*/ 7258050 h 13444287"/>
                  <a:gd name="connsiteX99" fmla="*/ 7459266 w 12079795"/>
                  <a:gd name="connsiteY99" fmla="*/ 7277101 h 13444287"/>
                  <a:gd name="connsiteX100" fmla="*/ 7366398 w 12079795"/>
                  <a:gd name="connsiteY100" fmla="*/ 7229476 h 13444287"/>
                  <a:gd name="connsiteX101" fmla="*/ 7318773 w 12079795"/>
                  <a:gd name="connsiteY101" fmla="*/ 7339014 h 13444287"/>
                  <a:gd name="connsiteX102" fmla="*/ 7394973 w 12079795"/>
                  <a:gd name="connsiteY102" fmla="*/ 7358064 h 13444287"/>
                  <a:gd name="connsiteX103" fmla="*/ 7449741 w 12079795"/>
                  <a:gd name="connsiteY103" fmla="*/ 7417595 h 13444287"/>
                  <a:gd name="connsiteX104" fmla="*/ 7475935 w 12079795"/>
                  <a:gd name="connsiteY104" fmla="*/ 7448300 h 13444287"/>
                  <a:gd name="connsiteX105" fmla="*/ 7496175 w 12079795"/>
                  <a:gd name="connsiteY105" fmla="*/ 7400673 h 13444287"/>
                  <a:gd name="connsiteX106" fmla="*/ 7554516 w 12079795"/>
                  <a:gd name="connsiteY106" fmla="*/ 7462839 h 13444287"/>
                  <a:gd name="connsiteX107" fmla="*/ 7647385 w 12079795"/>
                  <a:gd name="connsiteY107" fmla="*/ 7548564 h 13444287"/>
                  <a:gd name="connsiteX108" fmla="*/ 7647385 w 12079795"/>
                  <a:gd name="connsiteY108" fmla="*/ 7443789 h 13444287"/>
                  <a:gd name="connsiteX109" fmla="*/ 7821215 w 12079795"/>
                  <a:gd name="connsiteY109" fmla="*/ 7539038 h 13444287"/>
                  <a:gd name="connsiteX110" fmla="*/ 7714060 w 12079795"/>
                  <a:gd name="connsiteY110" fmla="*/ 7303295 h 13444287"/>
                  <a:gd name="connsiteX111" fmla="*/ 7716441 w 12079795"/>
                  <a:gd name="connsiteY111" fmla="*/ 7167564 h 13444287"/>
                  <a:gd name="connsiteX112" fmla="*/ 7621191 w 12079795"/>
                  <a:gd name="connsiteY112" fmla="*/ 7138989 h 13444287"/>
                  <a:gd name="connsiteX113" fmla="*/ 7685484 w 12079795"/>
                  <a:gd name="connsiteY113" fmla="*/ 6972300 h 13444287"/>
                  <a:gd name="connsiteX114" fmla="*/ 8383191 w 12079795"/>
                  <a:gd name="connsiteY114" fmla="*/ 6586539 h 13444287"/>
                  <a:gd name="connsiteX115" fmla="*/ 8711804 w 12079795"/>
                  <a:gd name="connsiteY115" fmla="*/ 6524626 h 13444287"/>
                  <a:gd name="connsiteX116" fmla="*/ 8730854 w 12079795"/>
                  <a:gd name="connsiteY116" fmla="*/ 6629401 h 13444287"/>
                  <a:gd name="connsiteX117" fmla="*/ 8804673 w 12079795"/>
                  <a:gd name="connsiteY117" fmla="*/ 6634164 h 13444287"/>
                  <a:gd name="connsiteX118" fmla="*/ 8780859 w 12079795"/>
                  <a:gd name="connsiteY118" fmla="*/ 6481762 h 13444287"/>
                  <a:gd name="connsiteX119" fmla="*/ 9323784 w 12079795"/>
                  <a:gd name="connsiteY119" fmla="*/ 6477000 h 13444287"/>
                  <a:gd name="connsiteX120" fmla="*/ 9511903 w 12079795"/>
                  <a:gd name="connsiteY120" fmla="*/ 6426993 h 13444287"/>
                  <a:gd name="connsiteX121" fmla="*/ 9638109 w 12079795"/>
                  <a:gd name="connsiteY121" fmla="*/ 6231731 h 13444287"/>
                  <a:gd name="connsiteX122" fmla="*/ 9914334 w 12079795"/>
                  <a:gd name="connsiteY122" fmla="*/ 6267450 h 13444287"/>
                  <a:gd name="connsiteX123" fmla="*/ 9878616 w 12079795"/>
                  <a:gd name="connsiteY123" fmla="*/ 6353176 h 13444287"/>
                  <a:gd name="connsiteX124" fmla="*/ 9735741 w 12079795"/>
                  <a:gd name="connsiteY124" fmla="*/ 6367464 h 13444287"/>
                  <a:gd name="connsiteX125" fmla="*/ 9804796 w 12079795"/>
                  <a:gd name="connsiteY125" fmla="*/ 6422231 h 13444287"/>
                  <a:gd name="connsiteX126" fmla="*/ 9673829 w 12079795"/>
                  <a:gd name="connsiteY126" fmla="*/ 6450807 h 13444287"/>
                  <a:gd name="connsiteX127" fmla="*/ 9547623 w 12079795"/>
                  <a:gd name="connsiteY127" fmla="*/ 6441282 h 13444287"/>
                  <a:gd name="connsiteX128" fmla="*/ 9461897 w 12079795"/>
                  <a:gd name="connsiteY128" fmla="*/ 6477000 h 13444287"/>
                  <a:gd name="connsiteX129" fmla="*/ 9430941 w 12079795"/>
                  <a:gd name="connsiteY129" fmla="*/ 6781801 h 13444287"/>
                  <a:gd name="connsiteX130" fmla="*/ 9592866 w 12079795"/>
                  <a:gd name="connsiteY130" fmla="*/ 6815138 h 13444287"/>
                  <a:gd name="connsiteX131" fmla="*/ 9800034 w 12079795"/>
                  <a:gd name="connsiteY131" fmla="*/ 6629400 h 13444287"/>
                  <a:gd name="connsiteX132" fmla="*/ 9838135 w 12079795"/>
                  <a:gd name="connsiteY132" fmla="*/ 6727032 h 13444287"/>
                  <a:gd name="connsiteX133" fmla="*/ 9985773 w 12079795"/>
                  <a:gd name="connsiteY133" fmla="*/ 6650832 h 13444287"/>
                  <a:gd name="connsiteX134" fmla="*/ 9885760 w 12079795"/>
                  <a:gd name="connsiteY134" fmla="*/ 6888958 h 13444287"/>
                  <a:gd name="connsiteX135" fmla="*/ 10028635 w 12079795"/>
                  <a:gd name="connsiteY135" fmla="*/ 6831807 h 13444287"/>
                  <a:gd name="connsiteX136" fmla="*/ 9995298 w 12079795"/>
                  <a:gd name="connsiteY136" fmla="*/ 6919914 h 13444287"/>
                  <a:gd name="connsiteX137" fmla="*/ 10226279 w 12079795"/>
                  <a:gd name="connsiteY137" fmla="*/ 6917532 h 13444287"/>
                  <a:gd name="connsiteX138" fmla="*/ 10066734 w 12079795"/>
                  <a:gd name="connsiteY138" fmla="*/ 6972300 h 13444287"/>
                  <a:gd name="connsiteX139" fmla="*/ 9957198 w 12079795"/>
                  <a:gd name="connsiteY139" fmla="*/ 7029451 h 13444287"/>
                  <a:gd name="connsiteX140" fmla="*/ 9838135 w 12079795"/>
                  <a:gd name="connsiteY140" fmla="*/ 7143751 h 13444287"/>
                  <a:gd name="connsiteX141" fmla="*/ 9873853 w 12079795"/>
                  <a:gd name="connsiteY141" fmla="*/ 7203281 h 13444287"/>
                  <a:gd name="connsiteX142" fmla="*/ 9916716 w 12079795"/>
                  <a:gd name="connsiteY142" fmla="*/ 7253289 h 13444287"/>
                  <a:gd name="connsiteX143" fmla="*/ 9995298 w 12079795"/>
                  <a:gd name="connsiteY143" fmla="*/ 7219951 h 13444287"/>
                  <a:gd name="connsiteX144" fmla="*/ 10007203 w 12079795"/>
                  <a:gd name="connsiteY144" fmla="*/ 7281862 h 13444287"/>
                  <a:gd name="connsiteX145" fmla="*/ 10121504 w 12079795"/>
                  <a:gd name="connsiteY145" fmla="*/ 7143751 h 13444287"/>
                  <a:gd name="connsiteX146" fmla="*/ 10157223 w 12079795"/>
                  <a:gd name="connsiteY146" fmla="*/ 7289007 h 13444287"/>
                  <a:gd name="connsiteX147" fmla="*/ 10252473 w 12079795"/>
                  <a:gd name="connsiteY147" fmla="*/ 7172326 h 13444287"/>
                  <a:gd name="connsiteX148" fmla="*/ 10278666 w 12079795"/>
                  <a:gd name="connsiteY148" fmla="*/ 7334250 h 13444287"/>
                  <a:gd name="connsiteX149" fmla="*/ 10352484 w 12079795"/>
                  <a:gd name="connsiteY149" fmla="*/ 7410450 h 13444287"/>
                  <a:gd name="connsiteX150" fmla="*/ 10142934 w 12079795"/>
                  <a:gd name="connsiteY150" fmla="*/ 7524750 h 13444287"/>
                  <a:gd name="connsiteX151" fmla="*/ 10295335 w 12079795"/>
                  <a:gd name="connsiteY151" fmla="*/ 7674770 h 13444287"/>
                  <a:gd name="connsiteX152" fmla="*/ 10326291 w 12079795"/>
                  <a:gd name="connsiteY152" fmla="*/ 7577139 h 13444287"/>
                  <a:gd name="connsiteX153" fmla="*/ 10397727 w 12079795"/>
                  <a:gd name="connsiteY153" fmla="*/ 7665244 h 13444287"/>
                  <a:gd name="connsiteX154" fmla="*/ 10519173 w 12079795"/>
                  <a:gd name="connsiteY154" fmla="*/ 7624764 h 13444287"/>
                  <a:gd name="connsiteX155" fmla="*/ 10523934 w 12079795"/>
                  <a:gd name="connsiteY155" fmla="*/ 7710488 h 13444287"/>
                  <a:gd name="connsiteX156" fmla="*/ 10521553 w 12079795"/>
                  <a:gd name="connsiteY156" fmla="*/ 7808118 h 13444287"/>
                  <a:gd name="connsiteX157" fmla="*/ 10631090 w 12079795"/>
                  <a:gd name="connsiteY157" fmla="*/ 7770019 h 13444287"/>
                  <a:gd name="connsiteX158" fmla="*/ 10671573 w 12079795"/>
                  <a:gd name="connsiteY158" fmla="*/ 8008145 h 13444287"/>
                  <a:gd name="connsiteX159" fmla="*/ 10809684 w 12079795"/>
                  <a:gd name="connsiteY159" fmla="*/ 8039100 h 13444287"/>
                  <a:gd name="connsiteX160" fmla="*/ 10823972 w 12079795"/>
                  <a:gd name="connsiteY160" fmla="*/ 7748588 h 13444287"/>
                  <a:gd name="connsiteX161" fmla="*/ 10914460 w 12079795"/>
                  <a:gd name="connsiteY161" fmla="*/ 7724776 h 13444287"/>
                  <a:gd name="connsiteX162" fmla="*/ 10983516 w 12079795"/>
                  <a:gd name="connsiteY162" fmla="*/ 7553325 h 13444287"/>
                  <a:gd name="connsiteX163" fmla="*/ 10945416 w 12079795"/>
                  <a:gd name="connsiteY163" fmla="*/ 7424739 h 13444287"/>
                  <a:gd name="connsiteX164" fmla="*/ 10850166 w 12079795"/>
                  <a:gd name="connsiteY164" fmla="*/ 7412831 h 13444287"/>
                  <a:gd name="connsiteX165" fmla="*/ 10897790 w 12079795"/>
                  <a:gd name="connsiteY165" fmla="*/ 7293769 h 13444287"/>
                  <a:gd name="connsiteX166" fmla="*/ 10793016 w 12079795"/>
                  <a:gd name="connsiteY166" fmla="*/ 7222332 h 13444287"/>
                  <a:gd name="connsiteX167" fmla="*/ 10752534 w 12079795"/>
                  <a:gd name="connsiteY167" fmla="*/ 6991350 h 13444287"/>
                  <a:gd name="connsiteX168" fmla="*/ 10435034 w 12079795"/>
                  <a:gd name="connsiteY168" fmla="*/ 6953250 h 13444287"/>
                  <a:gd name="connsiteX169" fmla="*/ 10504885 w 12079795"/>
                  <a:gd name="connsiteY169" fmla="*/ 6848476 h 13444287"/>
                  <a:gd name="connsiteX170" fmla="*/ 10628710 w 12079795"/>
                  <a:gd name="connsiteY170" fmla="*/ 6829426 h 13444287"/>
                  <a:gd name="connsiteX171" fmla="*/ 10638234 w 12079795"/>
                  <a:gd name="connsiteY171" fmla="*/ 6743700 h 13444287"/>
                  <a:gd name="connsiteX172" fmla="*/ 10850959 w 12079795"/>
                  <a:gd name="connsiteY172" fmla="*/ 6832600 h 13444287"/>
                  <a:gd name="connsiteX173" fmla="*/ 10866834 w 12079795"/>
                  <a:gd name="connsiteY173" fmla="*/ 6610350 h 13444287"/>
                  <a:gd name="connsiteX174" fmla="*/ 10657284 w 12079795"/>
                  <a:gd name="connsiteY174" fmla="*/ 6705600 h 13444287"/>
                  <a:gd name="connsiteX175" fmla="*/ 10581084 w 12079795"/>
                  <a:gd name="connsiteY175" fmla="*/ 6477000 h 13444287"/>
                  <a:gd name="connsiteX176" fmla="*/ 10352484 w 12079795"/>
                  <a:gd name="connsiteY176" fmla="*/ 6686550 h 13444287"/>
                  <a:gd name="connsiteX177" fmla="*/ 10365185 w 12079795"/>
                  <a:gd name="connsiteY177" fmla="*/ 6521451 h 13444287"/>
                  <a:gd name="connsiteX178" fmla="*/ 10377884 w 12079795"/>
                  <a:gd name="connsiteY178" fmla="*/ 6397625 h 13444287"/>
                  <a:gd name="connsiteX179" fmla="*/ 10322719 w 12079795"/>
                  <a:gd name="connsiteY179" fmla="*/ 6369593 h 13444287"/>
                  <a:gd name="connsiteX180" fmla="*/ 10269935 w 12079795"/>
                  <a:gd name="connsiteY180" fmla="*/ 6384926 h 13444287"/>
                  <a:gd name="connsiteX181" fmla="*/ 10149284 w 12079795"/>
                  <a:gd name="connsiteY181" fmla="*/ 6169025 h 13444287"/>
                  <a:gd name="connsiteX182" fmla="*/ 10314385 w 12079795"/>
                  <a:gd name="connsiteY182" fmla="*/ 6207126 h 13444287"/>
                  <a:gd name="connsiteX183" fmla="*/ 10555685 w 12079795"/>
                  <a:gd name="connsiteY183" fmla="*/ 6207126 h 13444287"/>
                  <a:gd name="connsiteX184" fmla="*/ 10685859 w 12079795"/>
                  <a:gd name="connsiteY184" fmla="*/ 6067425 h 13444287"/>
                  <a:gd name="connsiteX185" fmla="*/ 10584260 w 12079795"/>
                  <a:gd name="connsiteY185" fmla="*/ 5956301 h 13444287"/>
                  <a:gd name="connsiteX186" fmla="*/ 10371534 w 12079795"/>
                  <a:gd name="connsiteY186" fmla="*/ 5908675 h 13444287"/>
                  <a:gd name="connsiteX187" fmla="*/ 10552509 w 12079795"/>
                  <a:gd name="connsiteY187" fmla="*/ 5778500 h 13444287"/>
                  <a:gd name="connsiteX188" fmla="*/ 10498535 w 12079795"/>
                  <a:gd name="connsiteY188" fmla="*/ 5661026 h 13444287"/>
                  <a:gd name="connsiteX189" fmla="*/ 10552510 w 12079795"/>
                  <a:gd name="connsiteY189" fmla="*/ 5540376 h 13444287"/>
                  <a:gd name="connsiteX190" fmla="*/ 10514409 w 12079795"/>
                  <a:gd name="connsiteY190" fmla="*/ 5537200 h 13444287"/>
                  <a:gd name="connsiteX191" fmla="*/ 10479485 w 12079795"/>
                  <a:gd name="connsiteY191" fmla="*/ 5461001 h 13444287"/>
                  <a:gd name="connsiteX192" fmla="*/ 10320734 w 12079795"/>
                  <a:gd name="connsiteY192" fmla="*/ 5308600 h 13444287"/>
                  <a:gd name="connsiteX193" fmla="*/ 10590610 w 12079795"/>
                  <a:gd name="connsiteY193" fmla="*/ 5413376 h 13444287"/>
                  <a:gd name="connsiteX194" fmla="*/ 10733484 w 12079795"/>
                  <a:gd name="connsiteY194" fmla="*/ 5372100 h 13444287"/>
                  <a:gd name="connsiteX195" fmla="*/ 10708085 w 12079795"/>
                  <a:gd name="connsiteY195" fmla="*/ 5619751 h 13444287"/>
                  <a:gd name="connsiteX196" fmla="*/ 10885884 w 12079795"/>
                  <a:gd name="connsiteY196" fmla="*/ 5657850 h 13444287"/>
                  <a:gd name="connsiteX197" fmla="*/ 10943035 w 12079795"/>
                  <a:gd name="connsiteY197" fmla="*/ 5483226 h 13444287"/>
                  <a:gd name="connsiteX198" fmla="*/ 10984309 w 12079795"/>
                  <a:gd name="connsiteY198" fmla="*/ 5254625 h 13444287"/>
                  <a:gd name="connsiteX199" fmla="*/ 10904935 w 12079795"/>
                  <a:gd name="connsiteY199" fmla="*/ 5051426 h 13444287"/>
                  <a:gd name="connsiteX200" fmla="*/ 10847784 w 12079795"/>
                  <a:gd name="connsiteY200" fmla="*/ 4953000 h 13444287"/>
                  <a:gd name="connsiteX201" fmla="*/ 10768410 w 12079795"/>
                  <a:gd name="connsiteY201" fmla="*/ 5070476 h 13444287"/>
                  <a:gd name="connsiteX202" fmla="*/ 10698560 w 12079795"/>
                  <a:gd name="connsiteY202" fmla="*/ 5029201 h 13444287"/>
                  <a:gd name="connsiteX203" fmla="*/ 10666810 w 12079795"/>
                  <a:gd name="connsiteY203" fmla="*/ 5149851 h 13444287"/>
                  <a:gd name="connsiteX204" fmla="*/ 10565209 w 12079795"/>
                  <a:gd name="connsiteY204" fmla="*/ 5153025 h 13444287"/>
                  <a:gd name="connsiteX205" fmla="*/ 10485834 w 12079795"/>
                  <a:gd name="connsiteY205" fmla="*/ 5010150 h 13444287"/>
                  <a:gd name="connsiteX206" fmla="*/ 10447734 w 12079795"/>
                  <a:gd name="connsiteY206" fmla="*/ 4857750 h 13444287"/>
                  <a:gd name="connsiteX207" fmla="*/ 10231834 w 12079795"/>
                  <a:gd name="connsiteY207" fmla="*/ 4860925 h 13444287"/>
                  <a:gd name="connsiteX208" fmla="*/ 10257234 w 12079795"/>
                  <a:gd name="connsiteY208" fmla="*/ 5086350 h 13444287"/>
                  <a:gd name="connsiteX209" fmla="*/ 10219135 w 12079795"/>
                  <a:gd name="connsiteY209" fmla="*/ 4892676 h 13444287"/>
                  <a:gd name="connsiteX210" fmla="*/ 10174684 w 12079795"/>
                  <a:gd name="connsiteY210" fmla="*/ 4905375 h 13444287"/>
                  <a:gd name="connsiteX211" fmla="*/ 10104834 w 12079795"/>
                  <a:gd name="connsiteY211" fmla="*/ 4794250 h 13444287"/>
                  <a:gd name="connsiteX212" fmla="*/ 10009585 w 12079795"/>
                  <a:gd name="connsiteY212" fmla="*/ 4864101 h 13444287"/>
                  <a:gd name="connsiteX213" fmla="*/ 9854009 w 12079795"/>
                  <a:gd name="connsiteY213" fmla="*/ 4991100 h 13444287"/>
                  <a:gd name="connsiteX214" fmla="*/ 10219134 w 12079795"/>
                  <a:gd name="connsiteY214" fmla="*/ 4657725 h 13444287"/>
                  <a:gd name="connsiteX215" fmla="*/ 10363597 w 12079795"/>
                  <a:gd name="connsiteY215" fmla="*/ 4567239 h 13444287"/>
                  <a:gd name="connsiteX216" fmla="*/ 10581084 w 12079795"/>
                  <a:gd name="connsiteY216" fmla="*/ 4514850 h 13444287"/>
                  <a:gd name="connsiteX217" fmla="*/ 10619185 w 12079795"/>
                  <a:gd name="connsiteY217" fmla="*/ 4394201 h 13444287"/>
                  <a:gd name="connsiteX218" fmla="*/ 10790635 w 12079795"/>
                  <a:gd name="connsiteY218" fmla="*/ 4267201 h 13444287"/>
                  <a:gd name="connsiteX219" fmla="*/ 10822384 w 12079795"/>
                  <a:gd name="connsiteY219" fmla="*/ 4013200 h 13444287"/>
                  <a:gd name="connsiteX220" fmla="*/ 10590609 w 12079795"/>
                  <a:gd name="connsiteY220" fmla="*/ 3930650 h 13444287"/>
                  <a:gd name="connsiteX221" fmla="*/ 10273110 w 12079795"/>
                  <a:gd name="connsiteY221" fmla="*/ 3883026 h 13444287"/>
                  <a:gd name="connsiteX222" fmla="*/ 10142934 w 12079795"/>
                  <a:gd name="connsiteY222" fmla="*/ 3943350 h 13444287"/>
                  <a:gd name="connsiteX223" fmla="*/ 10168335 w 12079795"/>
                  <a:gd name="connsiteY223" fmla="*/ 3778251 h 13444287"/>
                  <a:gd name="connsiteX224" fmla="*/ 10117535 w 12079795"/>
                  <a:gd name="connsiteY224" fmla="*/ 3603626 h 13444287"/>
                  <a:gd name="connsiteX225" fmla="*/ 10231834 w 12079795"/>
                  <a:gd name="connsiteY225" fmla="*/ 3641725 h 13444287"/>
                  <a:gd name="connsiteX226" fmla="*/ 10352485 w 12079795"/>
                  <a:gd name="connsiteY226" fmla="*/ 3533776 h 13444287"/>
                  <a:gd name="connsiteX227" fmla="*/ 10542985 w 12079795"/>
                  <a:gd name="connsiteY227" fmla="*/ 3594101 h 13444287"/>
                  <a:gd name="connsiteX228" fmla="*/ 10555685 w 12079795"/>
                  <a:gd name="connsiteY228" fmla="*/ 3409951 h 13444287"/>
                  <a:gd name="connsiteX229" fmla="*/ 10695384 w 12079795"/>
                  <a:gd name="connsiteY229" fmla="*/ 3448050 h 13444287"/>
                  <a:gd name="connsiteX230" fmla="*/ 10809684 w 12079795"/>
                  <a:gd name="connsiteY230" fmla="*/ 3143250 h 13444287"/>
                  <a:gd name="connsiteX231" fmla="*/ 10911285 w 12079795"/>
                  <a:gd name="connsiteY231" fmla="*/ 3232151 h 13444287"/>
                  <a:gd name="connsiteX232" fmla="*/ 11050984 w 12079795"/>
                  <a:gd name="connsiteY232" fmla="*/ 3216275 h 13444287"/>
                  <a:gd name="connsiteX233" fmla="*/ 11085909 w 12079795"/>
                  <a:gd name="connsiteY233" fmla="*/ 3441700 h 13444287"/>
                  <a:gd name="connsiteX234" fmla="*/ 11162110 w 12079795"/>
                  <a:gd name="connsiteY234" fmla="*/ 3184526 h 13444287"/>
                  <a:gd name="connsiteX235" fmla="*/ 11085910 w 12079795"/>
                  <a:gd name="connsiteY235" fmla="*/ 3098801 h 13444287"/>
                  <a:gd name="connsiteX236" fmla="*/ 11171634 w 12079795"/>
                  <a:gd name="connsiteY236" fmla="*/ 2844800 h 13444287"/>
                  <a:gd name="connsiteX237" fmla="*/ 10990660 w 12079795"/>
                  <a:gd name="connsiteY237" fmla="*/ 2921001 h 13444287"/>
                  <a:gd name="connsiteX238" fmla="*/ 10962084 w 12079795"/>
                  <a:gd name="connsiteY238" fmla="*/ 2851150 h 13444287"/>
                  <a:gd name="connsiteX239" fmla="*/ 10771584 w 12079795"/>
                  <a:gd name="connsiteY239" fmla="*/ 2647950 h 13444287"/>
                  <a:gd name="connsiteX240" fmla="*/ 10739835 w 12079795"/>
                  <a:gd name="connsiteY240" fmla="*/ 2463801 h 13444287"/>
                  <a:gd name="connsiteX241" fmla="*/ 10708085 w 12079795"/>
                  <a:gd name="connsiteY241" fmla="*/ 2368551 h 13444287"/>
                  <a:gd name="connsiteX242" fmla="*/ 10809684 w 12079795"/>
                  <a:gd name="connsiteY242" fmla="*/ 2266950 h 13444287"/>
                  <a:gd name="connsiteX243" fmla="*/ 11070035 w 12079795"/>
                  <a:gd name="connsiteY243" fmla="*/ 2032001 h 13444287"/>
                  <a:gd name="connsiteX244" fmla="*/ 11190684 w 12079795"/>
                  <a:gd name="connsiteY244" fmla="*/ 2051050 h 13444287"/>
                  <a:gd name="connsiteX245" fmla="*/ 11260535 w 12079795"/>
                  <a:gd name="connsiteY245" fmla="*/ 1962151 h 13444287"/>
                  <a:gd name="connsiteX246" fmla="*/ 11495484 w 12079795"/>
                  <a:gd name="connsiteY246" fmla="*/ 1854200 h 13444287"/>
                  <a:gd name="connsiteX247" fmla="*/ 11349435 w 12079795"/>
                  <a:gd name="connsiteY247" fmla="*/ 1784351 h 13444287"/>
                  <a:gd name="connsiteX248" fmla="*/ 11266884 w 12079795"/>
                  <a:gd name="connsiteY248" fmla="*/ 1638300 h 13444287"/>
                  <a:gd name="connsiteX249" fmla="*/ 11368484 w 12079795"/>
                  <a:gd name="connsiteY249" fmla="*/ 1212850 h 13444287"/>
                  <a:gd name="connsiteX250" fmla="*/ 11247834 w 12079795"/>
                  <a:gd name="connsiteY250" fmla="*/ 952500 h 13444287"/>
                  <a:gd name="connsiteX251" fmla="*/ 11469291 w 12079795"/>
                  <a:gd name="connsiteY251" fmla="*/ 1288256 h 13444287"/>
                  <a:gd name="connsiteX252" fmla="*/ 11553825 w 12079795"/>
                  <a:gd name="connsiteY252" fmla="*/ 1202281 h 13444287"/>
                  <a:gd name="connsiteX253" fmla="*/ 11646297 w 12079795"/>
                  <a:gd name="connsiteY253" fmla="*/ 1089025 h 13444287"/>
                  <a:gd name="connsiteX254" fmla="*/ 11882834 w 12079795"/>
                  <a:gd name="connsiteY254" fmla="*/ 1409700 h 13444287"/>
                  <a:gd name="connsiteX255" fmla="*/ 11937206 w 12079795"/>
                  <a:gd name="connsiteY255" fmla="*/ 1492793 h 13444287"/>
                  <a:gd name="connsiteX256" fmla="*/ 12079684 w 12079795"/>
                  <a:gd name="connsiteY256" fmla="*/ 1511301 h 13444287"/>
                  <a:gd name="connsiteX257" fmla="*/ 11914584 w 12079795"/>
                  <a:gd name="connsiteY257" fmla="*/ 1066801 h 13444287"/>
                  <a:gd name="connsiteX258" fmla="*/ 11901884 w 12079795"/>
                  <a:gd name="connsiteY258" fmla="*/ 850900 h 13444287"/>
                  <a:gd name="connsiteX259" fmla="*/ 11768534 w 12079795"/>
                  <a:gd name="connsiteY259" fmla="*/ 654050 h 13444287"/>
                  <a:gd name="connsiteX260" fmla="*/ 11743134 w 12079795"/>
                  <a:gd name="connsiteY260" fmla="*/ 381000 h 13444287"/>
                  <a:gd name="connsiteX261" fmla="*/ 11285934 w 12079795"/>
                  <a:gd name="connsiteY261" fmla="*/ 101601 h 13444287"/>
                  <a:gd name="connsiteX262" fmla="*/ 11171634 w 12079795"/>
                  <a:gd name="connsiteY262" fmla="*/ 0 h 13444287"/>
                  <a:gd name="connsiteX263" fmla="*/ 10425112 w 12079795"/>
                  <a:gd name="connsiteY263" fmla="*/ 211681 h 13444287"/>
                  <a:gd name="connsiteX264" fmla="*/ 1758314 w 12079795"/>
                  <a:gd name="connsiteY264" fmla="*/ 1848552 h 13444287"/>
                  <a:gd name="connsiteX265" fmla="*/ 2805112 w 12079795"/>
                  <a:gd name="connsiteY265" fmla="*/ 5752850 h 13444287"/>
                  <a:gd name="connsiteX266" fmla="*/ 2837259 w 12079795"/>
                  <a:gd name="connsiteY266" fmla="*/ 5969793 h 13444287"/>
                  <a:gd name="connsiteX267" fmla="*/ 384334 w 12079795"/>
                  <a:gd name="connsiteY267" fmla="*/ 10506777 h 13444287"/>
                  <a:gd name="connsiteX268" fmla="*/ 69056 w 12079795"/>
                  <a:gd name="connsiteY268" fmla="*/ 10541543 h 13444287"/>
                  <a:gd name="connsiteX0" fmla="*/ 69056 w 12079795"/>
                  <a:gd name="connsiteY0" fmla="*/ 10541543 h 13444287"/>
                  <a:gd name="connsiteX1" fmla="*/ 2381 w 12079795"/>
                  <a:gd name="connsiteY1" fmla="*/ 10720137 h 13444287"/>
                  <a:gd name="connsiteX2" fmla="*/ 103584 w 12079795"/>
                  <a:gd name="connsiteY2" fmla="*/ 10989469 h 13444287"/>
                  <a:gd name="connsiteX3" fmla="*/ 0 w 12079795"/>
                  <a:gd name="connsiteY3" fmla="*/ 11167812 h 13444287"/>
                  <a:gd name="connsiteX4" fmla="*/ 446484 w 12079795"/>
                  <a:gd name="connsiteY4" fmla="*/ 11430000 h 13444287"/>
                  <a:gd name="connsiteX5" fmla="*/ 614362 w 12079795"/>
                  <a:gd name="connsiteY5" fmla="*/ 11477375 h 13444287"/>
                  <a:gd name="connsiteX6" fmla="*/ 728662 w 12079795"/>
                  <a:gd name="connsiteY6" fmla="*/ 11422606 h 13444287"/>
                  <a:gd name="connsiteX7" fmla="*/ 903684 w 12079795"/>
                  <a:gd name="connsiteY7" fmla="*/ 11468100 h 13444287"/>
                  <a:gd name="connsiteX8" fmla="*/ 1069181 w 12079795"/>
                  <a:gd name="connsiteY8" fmla="*/ 11346406 h 13444287"/>
                  <a:gd name="connsiteX9" fmla="*/ 1146571 w 12079795"/>
                  <a:gd name="connsiteY9" fmla="*/ 11403807 h 13444287"/>
                  <a:gd name="connsiteX10" fmla="*/ 1285875 w 12079795"/>
                  <a:gd name="connsiteY10" fmla="*/ 11429750 h 13444287"/>
                  <a:gd name="connsiteX11" fmla="*/ 1457325 w 12079795"/>
                  <a:gd name="connsiteY11" fmla="*/ 11441656 h 13444287"/>
                  <a:gd name="connsiteX12" fmla="*/ 1543050 w 12079795"/>
                  <a:gd name="connsiteY12" fmla="*/ 11505950 h 13444287"/>
                  <a:gd name="connsiteX13" fmla="*/ 1643062 w 12079795"/>
                  <a:gd name="connsiteY13" fmla="*/ 11513093 h 13444287"/>
                  <a:gd name="connsiteX14" fmla="*/ 1722834 w 12079795"/>
                  <a:gd name="connsiteY14" fmla="*/ 11525250 h 13444287"/>
                  <a:gd name="connsiteX15" fmla="*/ 1650206 w 12079795"/>
                  <a:gd name="connsiteY15" fmla="*/ 11670256 h 13444287"/>
                  <a:gd name="connsiteX16" fmla="*/ 1684734 w 12079795"/>
                  <a:gd name="connsiteY16" fmla="*/ 11925300 h 13444287"/>
                  <a:gd name="connsiteX17" fmla="*/ 1862137 w 12079795"/>
                  <a:gd name="connsiteY17" fmla="*/ 12063162 h 13444287"/>
                  <a:gd name="connsiteX18" fmla="*/ 1984771 w 12079795"/>
                  <a:gd name="connsiteY18" fmla="*/ 11989594 h 13444287"/>
                  <a:gd name="connsiteX19" fmla="*/ 2057400 w 12079795"/>
                  <a:gd name="connsiteY19" fmla="*/ 12036968 h 13444287"/>
                  <a:gd name="connsiteX20" fmla="*/ 2133600 w 12079795"/>
                  <a:gd name="connsiteY20" fmla="*/ 11967912 h 13444287"/>
                  <a:gd name="connsiteX21" fmla="*/ 2233612 w 12079795"/>
                  <a:gd name="connsiteY21" fmla="*/ 11991725 h 13444287"/>
                  <a:gd name="connsiteX22" fmla="*/ 2464594 w 12079795"/>
                  <a:gd name="connsiteY22" fmla="*/ 11941718 h 13444287"/>
                  <a:gd name="connsiteX23" fmla="*/ 2515790 w 12079795"/>
                  <a:gd name="connsiteY23" fmla="*/ 11832431 h 13444287"/>
                  <a:gd name="connsiteX24" fmla="*/ 2884884 w 12079795"/>
                  <a:gd name="connsiteY24" fmla="*/ 11963400 h 13444287"/>
                  <a:gd name="connsiteX25" fmla="*/ 2974181 w 12079795"/>
                  <a:gd name="connsiteY25" fmla="*/ 11951243 h 13444287"/>
                  <a:gd name="connsiteX26" fmla="*/ 3075384 w 12079795"/>
                  <a:gd name="connsiteY26" fmla="*/ 12115800 h 13444287"/>
                  <a:gd name="connsiteX27" fmla="*/ 3314700 w 12079795"/>
                  <a:gd name="connsiteY27" fmla="*/ 12060781 h 13444287"/>
                  <a:gd name="connsiteX28" fmla="*/ 3424237 w 12079795"/>
                  <a:gd name="connsiteY28" fmla="*/ 12129837 h 13444287"/>
                  <a:gd name="connsiteX29" fmla="*/ 3577828 w 12079795"/>
                  <a:gd name="connsiteY29" fmla="*/ 12199144 h 13444287"/>
                  <a:gd name="connsiteX30" fmla="*/ 3513534 w 12079795"/>
                  <a:gd name="connsiteY30" fmla="*/ 12320588 h 13444287"/>
                  <a:gd name="connsiteX31" fmla="*/ 3598069 w 12079795"/>
                  <a:gd name="connsiteY31" fmla="*/ 12525125 h 13444287"/>
                  <a:gd name="connsiteX32" fmla="*/ 3551634 w 12079795"/>
                  <a:gd name="connsiteY32" fmla="*/ 12706350 h 13444287"/>
                  <a:gd name="connsiteX33" fmla="*/ 3536156 w 12079795"/>
                  <a:gd name="connsiteY33" fmla="*/ 12920412 h 13444287"/>
                  <a:gd name="connsiteX34" fmla="*/ 3627834 w 12079795"/>
                  <a:gd name="connsiteY34" fmla="*/ 13144500 h 13444287"/>
                  <a:gd name="connsiteX35" fmla="*/ 3913584 w 12079795"/>
                  <a:gd name="connsiteY35" fmla="*/ 13373100 h 13444287"/>
                  <a:gd name="connsiteX36" fmla="*/ 4505325 w 12079795"/>
                  <a:gd name="connsiteY36" fmla="*/ 13444287 h 13444287"/>
                  <a:gd name="connsiteX37" fmla="*/ 4541043 w 12079795"/>
                  <a:gd name="connsiteY37" fmla="*/ 13375230 h 13444287"/>
                  <a:gd name="connsiteX38" fmla="*/ 4199334 w 12079795"/>
                  <a:gd name="connsiteY38" fmla="*/ 13087350 h 13444287"/>
                  <a:gd name="connsiteX39" fmla="*/ 4626769 w 12079795"/>
                  <a:gd name="connsiteY39" fmla="*/ 13201400 h 13444287"/>
                  <a:gd name="connsiteX40" fmla="*/ 4942284 w 12079795"/>
                  <a:gd name="connsiteY40" fmla="*/ 13201650 h 13444287"/>
                  <a:gd name="connsiteX41" fmla="*/ 5043487 w 12079795"/>
                  <a:gd name="connsiteY41" fmla="*/ 12991850 h 13444287"/>
                  <a:gd name="connsiteX42" fmla="*/ 5003006 w 12079795"/>
                  <a:gd name="connsiteY42" fmla="*/ 12918031 h 13444287"/>
                  <a:gd name="connsiteX43" fmla="*/ 4999434 w 12079795"/>
                  <a:gd name="connsiteY43" fmla="*/ 12611100 h 13444287"/>
                  <a:gd name="connsiteX44" fmla="*/ 5075634 w 12079795"/>
                  <a:gd name="connsiteY44" fmla="*/ 12496800 h 13444287"/>
                  <a:gd name="connsiteX45" fmla="*/ 5037534 w 12079795"/>
                  <a:gd name="connsiteY45" fmla="*/ 12158663 h 13444287"/>
                  <a:gd name="connsiteX46" fmla="*/ 5366147 w 12079795"/>
                  <a:gd name="connsiteY46" fmla="*/ 12030075 h 13444287"/>
                  <a:gd name="connsiteX47" fmla="*/ 5647134 w 12079795"/>
                  <a:gd name="connsiteY47" fmla="*/ 12113420 h 13444287"/>
                  <a:gd name="connsiteX48" fmla="*/ 5532834 w 12079795"/>
                  <a:gd name="connsiteY48" fmla="*/ 11182350 h 13444287"/>
                  <a:gd name="connsiteX49" fmla="*/ 5593557 w 12079795"/>
                  <a:gd name="connsiteY49" fmla="*/ 10655843 h 13444287"/>
                  <a:gd name="connsiteX50" fmla="*/ 5476874 w 12079795"/>
                  <a:gd name="connsiteY50" fmla="*/ 10596312 h 13444287"/>
                  <a:gd name="connsiteX51" fmla="*/ 5593556 w 12079795"/>
                  <a:gd name="connsiteY51" fmla="*/ 10634413 h 13444287"/>
                  <a:gd name="connsiteX52" fmla="*/ 5619750 w 12079795"/>
                  <a:gd name="connsiteY52" fmla="*/ 10093868 h 13444287"/>
                  <a:gd name="connsiteX53" fmla="*/ 5706665 w 12079795"/>
                  <a:gd name="connsiteY53" fmla="*/ 9708356 h 13444287"/>
                  <a:gd name="connsiteX54" fmla="*/ 5838825 w 12079795"/>
                  <a:gd name="connsiteY54" fmla="*/ 9341393 h 13444287"/>
                  <a:gd name="connsiteX55" fmla="*/ 5929312 w 12079795"/>
                  <a:gd name="connsiteY55" fmla="*/ 9129462 h 13444287"/>
                  <a:gd name="connsiteX56" fmla="*/ 5767387 w 12079795"/>
                  <a:gd name="connsiteY56" fmla="*/ 9262812 h 13444287"/>
                  <a:gd name="connsiteX57" fmla="*/ 5931694 w 12079795"/>
                  <a:gd name="connsiteY57" fmla="*/ 9069931 h 13444287"/>
                  <a:gd name="connsiteX58" fmla="*/ 5963841 w 12079795"/>
                  <a:gd name="connsiteY58" fmla="*/ 8889207 h 13444287"/>
                  <a:gd name="connsiteX59" fmla="*/ 5967412 w 12079795"/>
                  <a:gd name="connsiteY59" fmla="*/ 9019924 h 13444287"/>
                  <a:gd name="connsiteX60" fmla="*/ 6449614 w 12079795"/>
                  <a:gd name="connsiteY60" fmla="*/ 8134350 h 13444287"/>
                  <a:gd name="connsiteX61" fmla="*/ 6212681 w 12079795"/>
                  <a:gd name="connsiteY61" fmla="*/ 8034088 h 13444287"/>
                  <a:gd name="connsiteX62" fmla="*/ 6434137 w 12079795"/>
                  <a:gd name="connsiteY62" fmla="*/ 8043612 h 13444287"/>
                  <a:gd name="connsiteX63" fmla="*/ 6704410 w 12079795"/>
                  <a:gd name="connsiteY63" fmla="*/ 8007893 h 13444287"/>
                  <a:gd name="connsiteX64" fmla="*/ 6863954 w 12079795"/>
                  <a:gd name="connsiteY64" fmla="*/ 7965031 h 13444287"/>
                  <a:gd name="connsiteX65" fmla="*/ 6793706 w 12079795"/>
                  <a:gd name="connsiteY65" fmla="*/ 7905500 h 13444287"/>
                  <a:gd name="connsiteX66" fmla="*/ 6885386 w 12079795"/>
                  <a:gd name="connsiteY66" fmla="*/ 7779544 h 13444287"/>
                  <a:gd name="connsiteX67" fmla="*/ 6988968 w 12079795"/>
                  <a:gd name="connsiteY67" fmla="*/ 7800725 h 13444287"/>
                  <a:gd name="connsiteX68" fmla="*/ 7025879 w 12079795"/>
                  <a:gd name="connsiteY68" fmla="*/ 7726908 h 13444287"/>
                  <a:gd name="connsiteX69" fmla="*/ 6952060 w 12079795"/>
                  <a:gd name="connsiteY69" fmla="*/ 7626893 h 13444287"/>
                  <a:gd name="connsiteX70" fmla="*/ 6918723 w 12079795"/>
                  <a:gd name="connsiteY70" fmla="*/ 7529262 h 13444287"/>
                  <a:gd name="connsiteX71" fmla="*/ 6828234 w 12079795"/>
                  <a:gd name="connsiteY71" fmla="*/ 7524750 h 13444287"/>
                  <a:gd name="connsiteX72" fmla="*/ 6754416 w 12079795"/>
                  <a:gd name="connsiteY72" fmla="*/ 7607843 h 13444287"/>
                  <a:gd name="connsiteX73" fmla="*/ 6618684 w 12079795"/>
                  <a:gd name="connsiteY73" fmla="*/ 7620000 h 13444287"/>
                  <a:gd name="connsiteX74" fmla="*/ 6678216 w 12079795"/>
                  <a:gd name="connsiteY74" fmla="*/ 7550693 h 13444287"/>
                  <a:gd name="connsiteX75" fmla="*/ 6690123 w 12079795"/>
                  <a:gd name="connsiteY75" fmla="*/ 7462587 h 13444287"/>
                  <a:gd name="connsiteX76" fmla="*/ 6711553 w 12079795"/>
                  <a:gd name="connsiteY76" fmla="*/ 7400674 h 13444287"/>
                  <a:gd name="connsiteX77" fmla="*/ 6675834 w 12079795"/>
                  <a:gd name="connsiteY77" fmla="*/ 7334250 h 13444287"/>
                  <a:gd name="connsiteX78" fmla="*/ 6611541 w 12079795"/>
                  <a:gd name="connsiteY78" fmla="*/ 7364956 h 13444287"/>
                  <a:gd name="connsiteX79" fmla="*/ 6609159 w 12079795"/>
                  <a:gd name="connsiteY79" fmla="*/ 7284244 h 13444287"/>
                  <a:gd name="connsiteX80" fmla="*/ 6828235 w 12079795"/>
                  <a:gd name="connsiteY80" fmla="*/ 7176837 h 13444287"/>
                  <a:gd name="connsiteX81" fmla="*/ 6792516 w 12079795"/>
                  <a:gd name="connsiteY81" fmla="*/ 7022056 h 13444287"/>
                  <a:gd name="connsiteX82" fmla="*/ 6868716 w 12079795"/>
                  <a:gd name="connsiteY82" fmla="*/ 7005387 h 13444287"/>
                  <a:gd name="connsiteX83" fmla="*/ 6847284 w 12079795"/>
                  <a:gd name="connsiteY83" fmla="*/ 6915150 h 13444287"/>
                  <a:gd name="connsiteX84" fmla="*/ 6952060 w 12079795"/>
                  <a:gd name="connsiteY84" fmla="*/ 6917281 h 13444287"/>
                  <a:gd name="connsiteX85" fmla="*/ 6994923 w 12079795"/>
                  <a:gd name="connsiteY85" fmla="*/ 6836318 h 13444287"/>
                  <a:gd name="connsiteX86" fmla="*/ 7097316 w 12079795"/>
                  <a:gd name="connsiteY86" fmla="*/ 6869656 h 13444287"/>
                  <a:gd name="connsiteX87" fmla="*/ 7171135 w 12079795"/>
                  <a:gd name="connsiteY87" fmla="*/ 6972050 h 13444287"/>
                  <a:gd name="connsiteX88" fmla="*/ 7237810 w 12079795"/>
                  <a:gd name="connsiteY88" fmla="*/ 6912518 h 13444287"/>
                  <a:gd name="connsiteX89" fmla="*/ 7178279 w 12079795"/>
                  <a:gd name="connsiteY89" fmla="*/ 6776787 h 13444287"/>
                  <a:gd name="connsiteX90" fmla="*/ 7235428 w 12079795"/>
                  <a:gd name="connsiteY90" fmla="*/ 6829424 h 13444287"/>
                  <a:gd name="connsiteX91" fmla="*/ 7352110 w 12079795"/>
                  <a:gd name="connsiteY91" fmla="*/ 6867275 h 13444287"/>
                  <a:gd name="connsiteX92" fmla="*/ 7425929 w 12079795"/>
                  <a:gd name="connsiteY92" fmla="*/ 6938964 h 13444287"/>
                  <a:gd name="connsiteX93" fmla="*/ 7394973 w 12079795"/>
                  <a:gd name="connsiteY93" fmla="*/ 7077076 h 13444287"/>
                  <a:gd name="connsiteX94" fmla="*/ 7466410 w 12079795"/>
                  <a:gd name="connsiteY94" fmla="*/ 7041357 h 13444287"/>
                  <a:gd name="connsiteX95" fmla="*/ 7456884 w 12079795"/>
                  <a:gd name="connsiteY95" fmla="*/ 7010400 h 13444287"/>
                  <a:gd name="connsiteX96" fmla="*/ 7533085 w 12079795"/>
                  <a:gd name="connsiteY96" fmla="*/ 7096126 h 13444287"/>
                  <a:gd name="connsiteX97" fmla="*/ 7468791 w 12079795"/>
                  <a:gd name="connsiteY97" fmla="*/ 7177089 h 13444287"/>
                  <a:gd name="connsiteX98" fmla="*/ 7533084 w 12079795"/>
                  <a:gd name="connsiteY98" fmla="*/ 7258050 h 13444287"/>
                  <a:gd name="connsiteX99" fmla="*/ 7459266 w 12079795"/>
                  <a:gd name="connsiteY99" fmla="*/ 7277101 h 13444287"/>
                  <a:gd name="connsiteX100" fmla="*/ 7366398 w 12079795"/>
                  <a:gd name="connsiteY100" fmla="*/ 7229476 h 13444287"/>
                  <a:gd name="connsiteX101" fmla="*/ 7318773 w 12079795"/>
                  <a:gd name="connsiteY101" fmla="*/ 7339014 h 13444287"/>
                  <a:gd name="connsiteX102" fmla="*/ 7394973 w 12079795"/>
                  <a:gd name="connsiteY102" fmla="*/ 7358064 h 13444287"/>
                  <a:gd name="connsiteX103" fmla="*/ 7449741 w 12079795"/>
                  <a:gd name="connsiteY103" fmla="*/ 7417595 h 13444287"/>
                  <a:gd name="connsiteX104" fmla="*/ 7475935 w 12079795"/>
                  <a:gd name="connsiteY104" fmla="*/ 7448300 h 13444287"/>
                  <a:gd name="connsiteX105" fmla="*/ 7496175 w 12079795"/>
                  <a:gd name="connsiteY105" fmla="*/ 7400673 h 13444287"/>
                  <a:gd name="connsiteX106" fmla="*/ 7554516 w 12079795"/>
                  <a:gd name="connsiteY106" fmla="*/ 7462839 h 13444287"/>
                  <a:gd name="connsiteX107" fmla="*/ 7647385 w 12079795"/>
                  <a:gd name="connsiteY107" fmla="*/ 7548564 h 13444287"/>
                  <a:gd name="connsiteX108" fmla="*/ 7647385 w 12079795"/>
                  <a:gd name="connsiteY108" fmla="*/ 7443789 h 13444287"/>
                  <a:gd name="connsiteX109" fmla="*/ 7821215 w 12079795"/>
                  <a:gd name="connsiteY109" fmla="*/ 7539038 h 13444287"/>
                  <a:gd name="connsiteX110" fmla="*/ 7714060 w 12079795"/>
                  <a:gd name="connsiteY110" fmla="*/ 7303295 h 13444287"/>
                  <a:gd name="connsiteX111" fmla="*/ 7716441 w 12079795"/>
                  <a:gd name="connsiteY111" fmla="*/ 7167564 h 13444287"/>
                  <a:gd name="connsiteX112" fmla="*/ 7621191 w 12079795"/>
                  <a:gd name="connsiteY112" fmla="*/ 7138989 h 13444287"/>
                  <a:gd name="connsiteX113" fmla="*/ 7685484 w 12079795"/>
                  <a:gd name="connsiteY113" fmla="*/ 6972300 h 13444287"/>
                  <a:gd name="connsiteX114" fmla="*/ 8383191 w 12079795"/>
                  <a:gd name="connsiteY114" fmla="*/ 6586539 h 13444287"/>
                  <a:gd name="connsiteX115" fmla="*/ 8711804 w 12079795"/>
                  <a:gd name="connsiteY115" fmla="*/ 6524626 h 13444287"/>
                  <a:gd name="connsiteX116" fmla="*/ 8730854 w 12079795"/>
                  <a:gd name="connsiteY116" fmla="*/ 6629401 h 13444287"/>
                  <a:gd name="connsiteX117" fmla="*/ 8804673 w 12079795"/>
                  <a:gd name="connsiteY117" fmla="*/ 6634164 h 13444287"/>
                  <a:gd name="connsiteX118" fmla="*/ 8780859 w 12079795"/>
                  <a:gd name="connsiteY118" fmla="*/ 6481762 h 13444287"/>
                  <a:gd name="connsiteX119" fmla="*/ 9323784 w 12079795"/>
                  <a:gd name="connsiteY119" fmla="*/ 6477000 h 13444287"/>
                  <a:gd name="connsiteX120" fmla="*/ 9511903 w 12079795"/>
                  <a:gd name="connsiteY120" fmla="*/ 6426993 h 13444287"/>
                  <a:gd name="connsiteX121" fmla="*/ 9638109 w 12079795"/>
                  <a:gd name="connsiteY121" fmla="*/ 6231731 h 13444287"/>
                  <a:gd name="connsiteX122" fmla="*/ 9914334 w 12079795"/>
                  <a:gd name="connsiteY122" fmla="*/ 6267450 h 13444287"/>
                  <a:gd name="connsiteX123" fmla="*/ 9878616 w 12079795"/>
                  <a:gd name="connsiteY123" fmla="*/ 6353176 h 13444287"/>
                  <a:gd name="connsiteX124" fmla="*/ 9735741 w 12079795"/>
                  <a:gd name="connsiteY124" fmla="*/ 6367464 h 13444287"/>
                  <a:gd name="connsiteX125" fmla="*/ 9804796 w 12079795"/>
                  <a:gd name="connsiteY125" fmla="*/ 6422231 h 13444287"/>
                  <a:gd name="connsiteX126" fmla="*/ 9673829 w 12079795"/>
                  <a:gd name="connsiteY126" fmla="*/ 6450807 h 13444287"/>
                  <a:gd name="connsiteX127" fmla="*/ 9547623 w 12079795"/>
                  <a:gd name="connsiteY127" fmla="*/ 6441282 h 13444287"/>
                  <a:gd name="connsiteX128" fmla="*/ 9461897 w 12079795"/>
                  <a:gd name="connsiteY128" fmla="*/ 6477000 h 13444287"/>
                  <a:gd name="connsiteX129" fmla="*/ 9430941 w 12079795"/>
                  <a:gd name="connsiteY129" fmla="*/ 6781801 h 13444287"/>
                  <a:gd name="connsiteX130" fmla="*/ 9592866 w 12079795"/>
                  <a:gd name="connsiteY130" fmla="*/ 6815138 h 13444287"/>
                  <a:gd name="connsiteX131" fmla="*/ 9800034 w 12079795"/>
                  <a:gd name="connsiteY131" fmla="*/ 6629400 h 13444287"/>
                  <a:gd name="connsiteX132" fmla="*/ 9838135 w 12079795"/>
                  <a:gd name="connsiteY132" fmla="*/ 6727032 h 13444287"/>
                  <a:gd name="connsiteX133" fmla="*/ 9985773 w 12079795"/>
                  <a:gd name="connsiteY133" fmla="*/ 6650832 h 13444287"/>
                  <a:gd name="connsiteX134" fmla="*/ 9885760 w 12079795"/>
                  <a:gd name="connsiteY134" fmla="*/ 6888958 h 13444287"/>
                  <a:gd name="connsiteX135" fmla="*/ 10028635 w 12079795"/>
                  <a:gd name="connsiteY135" fmla="*/ 6831807 h 13444287"/>
                  <a:gd name="connsiteX136" fmla="*/ 9995298 w 12079795"/>
                  <a:gd name="connsiteY136" fmla="*/ 6919914 h 13444287"/>
                  <a:gd name="connsiteX137" fmla="*/ 10226279 w 12079795"/>
                  <a:gd name="connsiteY137" fmla="*/ 6917532 h 13444287"/>
                  <a:gd name="connsiteX138" fmla="*/ 10066734 w 12079795"/>
                  <a:gd name="connsiteY138" fmla="*/ 6972300 h 13444287"/>
                  <a:gd name="connsiteX139" fmla="*/ 9957198 w 12079795"/>
                  <a:gd name="connsiteY139" fmla="*/ 7029451 h 13444287"/>
                  <a:gd name="connsiteX140" fmla="*/ 9838135 w 12079795"/>
                  <a:gd name="connsiteY140" fmla="*/ 7143751 h 13444287"/>
                  <a:gd name="connsiteX141" fmla="*/ 9873853 w 12079795"/>
                  <a:gd name="connsiteY141" fmla="*/ 7203281 h 13444287"/>
                  <a:gd name="connsiteX142" fmla="*/ 9916716 w 12079795"/>
                  <a:gd name="connsiteY142" fmla="*/ 7253289 h 13444287"/>
                  <a:gd name="connsiteX143" fmla="*/ 9995298 w 12079795"/>
                  <a:gd name="connsiteY143" fmla="*/ 7219951 h 13444287"/>
                  <a:gd name="connsiteX144" fmla="*/ 10007203 w 12079795"/>
                  <a:gd name="connsiteY144" fmla="*/ 7281862 h 13444287"/>
                  <a:gd name="connsiteX145" fmla="*/ 10121504 w 12079795"/>
                  <a:gd name="connsiteY145" fmla="*/ 7143751 h 13444287"/>
                  <a:gd name="connsiteX146" fmla="*/ 10157223 w 12079795"/>
                  <a:gd name="connsiteY146" fmla="*/ 7289007 h 13444287"/>
                  <a:gd name="connsiteX147" fmla="*/ 10252473 w 12079795"/>
                  <a:gd name="connsiteY147" fmla="*/ 7172326 h 13444287"/>
                  <a:gd name="connsiteX148" fmla="*/ 10278666 w 12079795"/>
                  <a:gd name="connsiteY148" fmla="*/ 7334250 h 13444287"/>
                  <a:gd name="connsiteX149" fmla="*/ 10352484 w 12079795"/>
                  <a:gd name="connsiteY149" fmla="*/ 7410450 h 13444287"/>
                  <a:gd name="connsiteX150" fmla="*/ 10142934 w 12079795"/>
                  <a:gd name="connsiteY150" fmla="*/ 7524750 h 13444287"/>
                  <a:gd name="connsiteX151" fmla="*/ 10295335 w 12079795"/>
                  <a:gd name="connsiteY151" fmla="*/ 7674770 h 13444287"/>
                  <a:gd name="connsiteX152" fmla="*/ 10326291 w 12079795"/>
                  <a:gd name="connsiteY152" fmla="*/ 7577139 h 13444287"/>
                  <a:gd name="connsiteX153" fmla="*/ 10397727 w 12079795"/>
                  <a:gd name="connsiteY153" fmla="*/ 7665244 h 13444287"/>
                  <a:gd name="connsiteX154" fmla="*/ 10519173 w 12079795"/>
                  <a:gd name="connsiteY154" fmla="*/ 7624764 h 13444287"/>
                  <a:gd name="connsiteX155" fmla="*/ 10523934 w 12079795"/>
                  <a:gd name="connsiteY155" fmla="*/ 7710488 h 13444287"/>
                  <a:gd name="connsiteX156" fmla="*/ 10521553 w 12079795"/>
                  <a:gd name="connsiteY156" fmla="*/ 7808118 h 13444287"/>
                  <a:gd name="connsiteX157" fmla="*/ 10631090 w 12079795"/>
                  <a:gd name="connsiteY157" fmla="*/ 7770019 h 13444287"/>
                  <a:gd name="connsiteX158" fmla="*/ 10671573 w 12079795"/>
                  <a:gd name="connsiteY158" fmla="*/ 8008145 h 13444287"/>
                  <a:gd name="connsiteX159" fmla="*/ 10809684 w 12079795"/>
                  <a:gd name="connsiteY159" fmla="*/ 8039100 h 13444287"/>
                  <a:gd name="connsiteX160" fmla="*/ 10823972 w 12079795"/>
                  <a:gd name="connsiteY160" fmla="*/ 7748588 h 13444287"/>
                  <a:gd name="connsiteX161" fmla="*/ 10914460 w 12079795"/>
                  <a:gd name="connsiteY161" fmla="*/ 7724776 h 13444287"/>
                  <a:gd name="connsiteX162" fmla="*/ 10983516 w 12079795"/>
                  <a:gd name="connsiteY162" fmla="*/ 7553325 h 13444287"/>
                  <a:gd name="connsiteX163" fmla="*/ 10945416 w 12079795"/>
                  <a:gd name="connsiteY163" fmla="*/ 7424739 h 13444287"/>
                  <a:gd name="connsiteX164" fmla="*/ 10850166 w 12079795"/>
                  <a:gd name="connsiteY164" fmla="*/ 7412831 h 13444287"/>
                  <a:gd name="connsiteX165" fmla="*/ 10897790 w 12079795"/>
                  <a:gd name="connsiteY165" fmla="*/ 7293769 h 13444287"/>
                  <a:gd name="connsiteX166" fmla="*/ 10793016 w 12079795"/>
                  <a:gd name="connsiteY166" fmla="*/ 7222332 h 13444287"/>
                  <a:gd name="connsiteX167" fmla="*/ 10752534 w 12079795"/>
                  <a:gd name="connsiteY167" fmla="*/ 6991350 h 13444287"/>
                  <a:gd name="connsiteX168" fmla="*/ 10435034 w 12079795"/>
                  <a:gd name="connsiteY168" fmla="*/ 6953250 h 13444287"/>
                  <a:gd name="connsiteX169" fmla="*/ 10504885 w 12079795"/>
                  <a:gd name="connsiteY169" fmla="*/ 6848476 h 13444287"/>
                  <a:gd name="connsiteX170" fmla="*/ 10628710 w 12079795"/>
                  <a:gd name="connsiteY170" fmla="*/ 6829426 h 13444287"/>
                  <a:gd name="connsiteX171" fmla="*/ 10638234 w 12079795"/>
                  <a:gd name="connsiteY171" fmla="*/ 6743700 h 13444287"/>
                  <a:gd name="connsiteX172" fmla="*/ 10850959 w 12079795"/>
                  <a:gd name="connsiteY172" fmla="*/ 6832600 h 13444287"/>
                  <a:gd name="connsiteX173" fmla="*/ 10866834 w 12079795"/>
                  <a:gd name="connsiteY173" fmla="*/ 6610350 h 13444287"/>
                  <a:gd name="connsiteX174" fmla="*/ 10657284 w 12079795"/>
                  <a:gd name="connsiteY174" fmla="*/ 6705600 h 13444287"/>
                  <a:gd name="connsiteX175" fmla="*/ 10581084 w 12079795"/>
                  <a:gd name="connsiteY175" fmla="*/ 6477000 h 13444287"/>
                  <a:gd name="connsiteX176" fmla="*/ 10352484 w 12079795"/>
                  <a:gd name="connsiteY176" fmla="*/ 6686550 h 13444287"/>
                  <a:gd name="connsiteX177" fmla="*/ 10365185 w 12079795"/>
                  <a:gd name="connsiteY177" fmla="*/ 6521451 h 13444287"/>
                  <a:gd name="connsiteX178" fmla="*/ 10377884 w 12079795"/>
                  <a:gd name="connsiteY178" fmla="*/ 6397625 h 13444287"/>
                  <a:gd name="connsiteX179" fmla="*/ 10322719 w 12079795"/>
                  <a:gd name="connsiteY179" fmla="*/ 6369593 h 13444287"/>
                  <a:gd name="connsiteX180" fmla="*/ 10269935 w 12079795"/>
                  <a:gd name="connsiteY180" fmla="*/ 6384926 h 13444287"/>
                  <a:gd name="connsiteX181" fmla="*/ 10149284 w 12079795"/>
                  <a:gd name="connsiteY181" fmla="*/ 6169025 h 13444287"/>
                  <a:gd name="connsiteX182" fmla="*/ 10314385 w 12079795"/>
                  <a:gd name="connsiteY182" fmla="*/ 6207126 h 13444287"/>
                  <a:gd name="connsiteX183" fmla="*/ 10555685 w 12079795"/>
                  <a:gd name="connsiteY183" fmla="*/ 6207126 h 13444287"/>
                  <a:gd name="connsiteX184" fmla="*/ 10685859 w 12079795"/>
                  <a:gd name="connsiteY184" fmla="*/ 6067425 h 13444287"/>
                  <a:gd name="connsiteX185" fmla="*/ 10584260 w 12079795"/>
                  <a:gd name="connsiteY185" fmla="*/ 5956301 h 13444287"/>
                  <a:gd name="connsiteX186" fmla="*/ 10371534 w 12079795"/>
                  <a:gd name="connsiteY186" fmla="*/ 5908675 h 13444287"/>
                  <a:gd name="connsiteX187" fmla="*/ 10552509 w 12079795"/>
                  <a:gd name="connsiteY187" fmla="*/ 5778500 h 13444287"/>
                  <a:gd name="connsiteX188" fmla="*/ 10498535 w 12079795"/>
                  <a:gd name="connsiteY188" fmla="*/ 5661026 h 13444287"/>
                  <a:gd name="connsiteX189" fmla="*/ 10552510 w 12079795"/>
                  <a:gd name="connsiteY189" fmla="*/ 5540376 h 13444287"/>
                  <a:gd name="connsiteX190" fmla="*/ 10514409 w 12079795"/>
                  <a:gd name="connsiteY190" fmla="*/ 5537200 h 13444287"/>
                  <a:gd name="connsiteX191" fmla="*/ 10479485 w 12079795"/>
                  <a:gd name="connsiteY191" fmla="*/ 5461001 h 13444287"/>
                  <a:gd name="connsiteX192" fmla="*/ 10320734 w 12079795"/>
                  <a:gd name="connsiteY192" fmla="*/ 5308600 h 13444287"/>
                  <a:gd name="connsiteX193" fmla="*/ 10590610 w 12079795"/>
                  <a:gd name="connsiteY193" fmla="*/ 5413376 h 13444287"/>
                  <a:gd name="connsiteX194" fmla="*/ 10733484 w 12079795"/>
                  <a:gd name="connsiteY194" fmla="*/ 5372100 h 13444287"/>
                  <a:gd name="connsiteX195" fmla="*/ 10708085 w 12079795"/>
                  <a:gd name="connsiteY195" fmla="*/ 5619751 h 13444287"/>
                  <a:gd name="connsiteX196" fmla="*/ 10885884 w 12079795"/>
                  <a:gd name="connsiteY196" fmla="*/ 5657850 h 13444287"/>
                  <a:gd name="connsiteX197" fmla="*/ 10943035 w 12079795"/>
                  <a:gd name="connsiteY197" fmla="*/ 5483226 h 13444287"/>
                  <a:gd name="connsiteX198" fmla="*/ 10984309 w 12079795"/>
                  <a:gd name="connsiteY198" fmla="*/ 5254625 h 13444287"/>
                  <a:gd name="connsiteX199" fmla="*/ 10904935 w 12079795"/>
                  <a:gd name="connsiteY199" fmla="*/ 5051426 h 13444287"/>
                  <a:gd name="connsiteX200" fmla="*/ 10847784 w 12079795"/>
                  <a:gd name="connsiteY200" fmla="*/ 4953000 h 13444287"/>
                  <a:gd name="connsiteX201" fmla="*/ 10768410 w 12079795"/>
                  <a:gd name="connsiteY201" fmla="*/ 5070476 h 13444287"/>
                  <a:gd name="connsiteX202" fmla="*/ 10698560 w 12079795"/>
                  <a:gd name="connsiteY202" fmla="*/ 5029201 h 13444287"/>
                  <a:gd name="connsiteX203" fmla="*/ 10666810 w 12079795"/>
                  <a:gd name="connsiteY203" fmla="*/ 5149851 h 13444287"/>
                  <a:gd name="connsiteX204" fmla="*/ 10565209 w 12079795"/>
                  <a:gd name="connsiteY204" fmla="*/ 5153025 h 13444287"/>
                  <a:gd name="connsiteX205" fmla="*/ 10485834 w 12079795"/>
                  <a:gd name="connsiteY205" fmla="*/ 5010150 h 13444287"/>
                  <a:gd name="connsiteX206" fmla="*/ 10447734 w 12079795"/>
                  <a:gd name="connsiteY206" fmla="*/ 4857750 h 13444287"/>
                  <a:gd name="connsiteX207" fmla="*/ 10231834 w 12079795"/>
                  <a:gd name="connsiteY207" fmla="*/ 4860925 h 13444287"/>
                  <a:gd name="connsiteX208" fmla="*/ 10257234 w 12079795"/>
                  <a:gd name="connsiteY208" fmla="*/ 5086350 h 13444287"/>
                  <a:gd name="connsiteX209" fmla="*/ 10219135 w 12079795"/>
                  <a:gd name="connsiteY209" fmla="*/ 4892676 h 13444287"/>
                  <a:gd name="connsiteX210" fmla="*/ 10174684 w 12079795"/>
                  <a:gd name="connsiteY210" fmla="*/ 4905375 h 13444287"/>
                  <a:gd name="connsiteX211" fmla="*/ 10104834 w 12079795"/>
                  <a:gd name="connsiteY211" fmla="*/ 4794250 h 13444287"/>
                  <a:gd name="connsiteX212" fmla="*/ 10009585 w 12079795"/>
                  <a:gd name="connsiteY212" fmla="*/ 4864101 h 13444287"/>
                  <a:gd name="connsiteX213" fmla="*/ 9854009 w 12079795"/>
                  <a:gd name="connsiteY213" fmla="*/ 4991100 h 13444287"/>
                  <a:gd name="connsiteX214" fmla="*/ 10219134 w 12079795"/>
                  <a:gd name="connsiteY214" fmla="*/ 4657725 h 13444287"/>
                  <a:gd name="connsiteX215" fmla="*/ 10363597 w 12079795"/>
                  <a:gd name="connsiteY215" fmla="*/ 4567239 h 13444287"/>
                  <a:gd name="connsiteX216" fmla="*/ 10581084 w 12079795"/>
                  <a:gd name="connsiteY216" fmla="*/ 4514850 h 13444287"/>
                  <a:gd name="connsiteX217" fmla="*/ 10619185 w 12079795"/>
                  <a:gd name="connsiteY217" fmla="*/ 4394201 h 13444287"/>
                  <a:gd name="connsiteX218" fmla="*/ 10790635 w 12079795"/>
                  <a:gd name="connsiteY218" fmla="*/ 4267201 h 13444287"/>
                  <a:gd name="connsiteX219" fmla="*/ 10822384 w 12079795"/>
                  <a:gd name="connsiteY219" fmla="*/ 4013200 h 13444287"/>
                  <a:gd name="connsiteX220" fmla="*/ 10590609 w 12079795"/>
                  <a:gd name="connsiteY220" fmla="*/ 3930650 h 13444287"/>
                  <a:gd name="connsiteX221" fmla="*/ 10273110 w 12079795"/>
                  <a:gd name="connsiteY221" fmla="*/ 3883026 h 13444287"/>
                  <a:gd name="connsiteX222" fmla="*/ 10142934 w 12079795"/>
                  <a:gd name="connsiteY222" fmla="*/ 3943350 h 13444287"/>
                  <a:gd name="connsiteX223" fmla="*/ 10168335 w 12079795"/>
                  <a:gd name="connsiteY223" fmla="*/ 3778251 h 13444287"/>
                  <a:gd name="connsiteX224" fmla="*/ 10117535 w 12079795"/>
                  <a:gd name="connsiteY224" fmla="*/ 3603626 h 13444287"/>
                  <a:gd name="connsiteX225" fmla="*/ 10231834 w 12079795"/>
                  <a:gd name="connsiteY225" fmla="*/ 3641725 h 13444287"/>
                  <a:gd name="connsiteX226" fmla="*/ 10352485 w 12079795"/>
                  <a:gd name="connsiteY226" fmla="*/ 3533776 h 13444287"/>
                  <a:gd name="connsiteX227" fmla="*/ 10542985 w 12079795"/>
                  <a:gd name="connsiteY227" fmla="*/ 3594101 h 13444287"/>
                  <a:gd name="connsiteX228" fmla="*/ 10555685 w 12079795"/>
                  <a:gd name="connsiteY228" fmla="*/ 3409951 h 13444287"/>
                  <a:gd name="connsiteX229" fmla="*/ 10695384 w 12079795"/>
                  <a:gd name="connsiteY229" fmla="*/ 3448050 h 13444287"/>
                  <a:gd name="connsiteX230" fmla="*/ 10809684 w 12079795"/>
                  <a:gd name="connsiteY230" fmla="*/ 3143250 h 13444287"/>
                  <a:gd name="connsiteX231" fmla="*/ 10911285 w 12079795"/>
                  <a:gd name="connsiteY231" fmla="*/ 3232151 h 13444287"/>
                  <a:gd name="connsiteX232" fmla="*/ 11050984 w 12079795"/>
                  <a:gd name="connsiteY232" fmla="*/ 3216275 h 13444287"/>
                  <a:gd name="connsiteX233" fmla="*/ 11085909 w 12079795"/>
                  <a:gd name="connsiteY233" fmla="*/ 3441700 h 13444287"/>
                  <a:gd name="connsiteX234" fmla="*/ 11162110 w 12079795"/>
                  <a:gd name="connsiteY234" fmla="*/ 3184526 h 13444287"/>
                  <a:gd name="connsiteX235" fmla="*/ 11085910 w 12079795"/>
                  <a:gd name="connsiteY235" fmla="*/ 3098801 h 13444287"/>
                  <a:gd name="connsiteX236" fmla="*/ 11171634 w 12079795"/>
                  <a:gd name="connsiteY236" fmla="*/ 2844800 h 13444287"/>
                  <a:gd name="connsiteX237" fmla="*/ 10990660 w 12079795"/>
                  <a:gd name="connsiteY237" fmla="*/ 2921001 h 13444287"/>
                  <a:gd name="connsiteX238" fmla="*/ 10962084 w 12079795"/>
                  <a:gd name="connsiteY238" fmla="*/ 2851150 h 13444287"/>
                  <a:gd name="connsiteX239" fmla="*/ 10771584 w 12079795"/>
                  <a:gd name="connsiteY239" fmla="*/ 2647950 h 13444287"/>
                  <a:gd name="connsiteX240" fmla="*/ 10739835 w 12079795"/>
                  <a:gd name="connsiteY240" fmla="*/ 2463801 h 13444287"/>
                  <a:gd name="connsiteX241" fmla="*/ 10708085 w 12079795"/>
                  <a:gd name="connsiteY241" fmla="*/ 2368551 h 13444287"/>
                  <a:gd name="connsiteX242" fmla="*/ 10809684 w 12079795"/>
                  <a:gd name="connsiteY242" fmla="*/ 2266950 h 13444287"/>
                  <a:gd name="connsiteX243" fmla="*/ 11070035 w 12079795"/>
                  <a:gd name="connsiteY243" fmla="*/ 2032001 h 13444287"/>
                  <a:gd name="connsiteX244" fmla="*/ 11190684 w 12079795"/>
                  <a:gd name="connsiteY244" fmla="*/ 2051050 h 13444287"/>
                  <a:gd name="connsiteX245" fmla="*/ 11260535 w 12079795"/>
                  <a:gd name="connsiteY245" fmla="*/ 1962151 h 13444287"/>
                  <a:gd name="connsiteX246" fmla="*/ 11495484 w 12079795"/>
                  <a:gd name="connsiteY246" fmla="*/ 1854200 h 13444287"/>
                  <a:gd name="connsiteX247" fmla="*/ 11349435 w 12079795"/>
                  <a:gd name="connsiteY247" fmla="*/ 1784351 h 13444287"/>
                  <a:gd name="connsiteX248" fmla="*/ 11266884 w 12079795"/>
                  <a:gd name="connsiteY248" fmla="*/ 1638300 h 13444287"/>
                  <a:gd name="connsiteX249" fmla="*/ 11368484 w 12079795"/>
                  <a:gd name="connsiteY249" fmla="*/ 1212850 h 13444287"/>
                  <a:gd name="connsiteX250" fmla="*/ 11247834 w 12079795"/>
                  <a:gd name="connsiteY250" fmla="*/ 952500 h 13444287"/>
                  <a:gd name="connsiteX251" fmla="*/ 11469291 w 12079795"/>
                  <a:gd name="connsiteY251" fmla="*/ 1288256 h 13444287"/>
                  <a:gd name="connsiteX252" fmla="*/ 11553825 w 12079795"/>
                  <a:gd name="connsiteY252" fmla="*/ 1202281 h 13444287"/>
                  <a:gd name="connsiteX253" fmla="*/ 11646297 w 12079795"/>
                  <a:gd name="connsiteY253" fmla="*/ 1089025 h 13444287"/>
                  <a:gd name="connsiteX254" fmla="*/ 11882834 w 12079795"/>
                  <a:gd name="connsiteY254" fmla="*/ 1409700 h 13444287"/>
                  <a:gd name="connsiteX255" fmla="*/ 11937206 w 12079795"/>
                  <a:gd name="connsiteY255" fmla="*/ 1492793 h 13444287"/>
                  <a:gd name="connsiteX256" fmla="*/ 12079684 w 12079795"/>
                  <a:gd name="connsiteY256" fmla="*/ 1511301 h 13444287"/>
                  <a:gd name="connsiteX257" fmla="*/ 11914584 w 12079795"/>
                  <a:gd name="connsiteY257" fmla="*/ 1066801 h 13444287"/>
                  <a:gd name="connsiteX258" fmla="*/ 11901884 w 12079795"/>
                  <a:gd name="connsiteY258" fmla="*/ 850900 h 13444287"/>
                  <a:gd name="connsiteX259" fmla="*/ 11768534 w 12079795"/>
                  <a:gd name="connsiteY259" fmla="*/ 654050 h 13444287"/>
                  <a:gd name="connsiteX260" fmla="*/ 11743134 w 12079795"/>
                  <a:gd name="connsiteY260" fmla="*/ 381000 h 13444287"/>
                  <a:gd name="connsiteX261" fmla="*/ 11285934 w 12079795"/>
                  <a:gd name="connsiteY261" fmla="*/ 101601 h 13444287"/>
                  <a:gd name="connsiteX262" fmla="*/ 11171634 w 12079795"/>
                  <a:gd name="connsiteY262" fmla="*/ 0 h 13444287"/>
                  <a:gd name="connsiteX263" fmla="*/ 10425112 w 12079795"/>
                  <a:gd name="connsiteY263" fmla="*/ 211681 h 13444287"/>
                  <a:gd name="connsiteX264" fmla="*/ 1758314 w 12079795"/>
                  <a:gd name="connsiteY264" fmla="*/ 1848552 h 13444287"/>
                  <a:gd name="connsiteX265" fmla="*/ 2805112 w 12079795"/>
                  <a:gd name="connsiteY265" fmla="*/ 5752850 h 13444287"/>
                  <a:gd name="connsiteX266" fmla="*/ 2837259 w 12079795"/>
                  <a:gd name="connsiteY266" fmla="*/ 5969793 h 13444287"/>
                  <a:gd name="connsiteX267" fmla="*/ 69056 w 12079795"/>
                  <a:gd name="connsiteY267" fmla="*/ 10541543 h 13444287"/>
                  <a:gd name="connsiteX0" fmla="*/ 69056 w 12079795"/>
                  <a:gd name="connsiteY0" fmla="*/ 10541543 h 13444287"/>
                  <a:gd name="connsiteX1" fmla="*/ 2381 w 12079795"/>
                  <a:gd name="connsiteY1" fmla="*/ 10720137 h 13444287"/>
                  <a:gd name="connsiteX2" fmla="*/ 103584 w 12079795"/>
                  <a:gd name="connsiteY2" fmla="*/ 10989469 h 13444287"/>
                  <a:gd name="connsiteX3" fmla="*/ 0 w 12079795"/>
                  <a:gd name="connsiteY3" fmla="*/ 11167812 h 13444287"/>
                  <a:gd name="connsiteX4" fmla="*/ 446484 w 12079795"/>
                  <a:gd name="connsiteY4" fmla="*/ 11430000 h 13444287"/>
                  <a:gd name="connsiteX5" fmla="*/ 614362 w 12079795"/>
                  <a:gd name="connsiteY5" fmla="*/ 11477375 h 13444287"/>
                  <a:gd name="connsiteX6" fmla="*/ 728662 w 12079795"/>
                  <a:gd name="connsiteY6" fmla="*/ 11422606 h 13444287"/>
                  <a:gd name="connsiteX7" fmla="*/ 903684 w 12079795"/>
                  <a:gd name="connsiteY7" fmla="*/ 11468100 h 13444287"/>
                  <a:gd name="connsiteX8" fmla="*/ 1146571 w 12079795"/>
                  <a:gd name="connsiteY8" fmla="*/ 11403807 h 13444287"/>
                  <a:gd name="connsiteX9" fmla="*/ 1285875 w 12079795"/>
                  <a:gd name="connsiteY9" fmla="*/ 11429750 h 13444287"/>
                  <a:gd name="connsiteX10" fmla="*/ 1457325 w 12079795"/>
                  <a:gd name="connsiteY10" fmla="*/ 11441656 h 13444287"/>
                  <a:gd name="connsiteX11" fmla="*/ 1543050 w 12079795"/>
                  <a:gd name="connsiteY11" fmla="*/ 11505950 h 13444287"/>
                  <a:gd name="connsiteX12" fmla="*/ 1643062 w 12079795"/>
                  <a:gd name="connsiteY12" fmla="*/ 11513093 h 13444287"/>
                  <a:gd name="connsiteX13" fmla="*/ 1722834 w 12079795"/>
                  <a:gd name="connsiteY13" fmla="*/ 11525250 h 13444287"/>
                  <a:gd name="connsiteX14" fmla="*/ 1650206 w 12079795"/>
                  <a:gd name="connsiteY14" fmla="*/ 11670256 h 13444287"/>
                  <a:gd name="connsiteX15" fmla="*/ 1684734 w 12079795"/>
                  <a:gd name="connsiteY15" fmla="*/ 11925300 h 13444287"/>
                  <a:gd name="connsiteX16" fmla="*/ 1862137 w 12079795"/>
                  <a:gd name="connsiteY16" fmla="*/ 12063162 h 13444287"/>
                  <a:gd name="connsiteX17" fmla="*/ 1984771 w 12079795"/>
                  <a:gd name="connsiteY17" fmla="*/ 11989594 h 13444287"/>
                  <a:gd name="connsiteX18" fmla="*/ 2057400 w 12079795"/>
                  <a:gd name="connsiteY18" fmla="*/ 12036968 h 13444287"/>
                  <a:gd name="connsiteX19" fmla="*/ 2133600 w 12079795"/>
                  <a:gd name="connsiteY19" fmla="*/ 11967912 h 13444287"/>
                  <a:gd name="connsiteX20" fmla="*/ 2233612 w 12079795"/>
                  <a:gd name="connsiteY20" fmla="*/ 11991725 h 13444287"/>
                  <a:gd name="connsiteX21" fmla="*/ 2464594 w 12079795"/>
                  <a:gd name="connsiteY21" fmla="*/ 11941718 h 13444287"/>
                  <a:gd name="connsiteX22" fmla="*/ 2515790 w 12079795"/>
                  <a:gd name="connsiteY22" fmla="*/ 11832431 h 13444287"/>
                  <a:gd name="connsiteX23" fmla="*/ 2884884 w 12079795"/>
                  <a:gd name="connsiteY23" fmla="*/ 11963400 h 13444287"/>
                  <a:gd name="connsiteX24" fmla="*/ 2974181 w 12079795"/>
                  <a:gd name="connsiteY24" fmla="*/ 11951243 h 13444287"/>
                  <a:gd name="connsiteX25" fmla="*/ 3075384 w 12079795"/>
                  <a:gd name="connsiteY25" fmla="*/ 12115800 h 13444287"/>
                  <a:gd name="connsiteX26" fmla="*/ 3314700 w 12079795"/>
                  <a:gd name="connsiteY26" fmla="*/ 12060781 h 13444287"/>
                  <a:gd name="connsiteX27" fmla="*/ 3424237 w 12079795"/>
                  <a:gd name="connsiteY27" fmla="*/ 12129837 h 13444287"/>
                  <a:gd name="connsiteX28" fmla="*/ 3577828 w 12079795"/>
                  <a:gd name="connsiteY28" fmla="*/ 12199144 h 13444287"/>
                  <a:gd name="connsiteX29" fmla="*/ 3513534 w 12079795"/>
                  <a:gd name="connsiteY29" fmla="*/ 12320588 h 13444287"/>
                  <a:gd name="connsiteX30" fmla="*/ 3598069 w 12079795"/>
                  <a:gd name="connsiteY30" fmla="*/ 12525125 h 13444287"/>
                  <a:gd name="connsiteX31" fmla="*/ 3551634 w 12079795"/>
                  <a:gd name="connsiteY31" fmla="*/ 12706350 h 13444287"/>
                  <a:gd name="connsiteX32" fmla="*/ 3536156 w 12079795"/>
                  <a:gd name="connsiteY32" fmla="*/ 12920412 h 13444287"/>
                  <a:gd name="connsiteX33" fmla="*/ 3627834 w 12079795"/>
                  <a:gd name="connsiteY33" fmla="*/ 13144500 h 13444287"/>
                  <a:gd name="connsiteX34" fmla="*/ 3913584 w 12079795"/>
                  <a:gd name="connsiteY34" fmla="*/ 13373100 h 13444287"/>
                  <a:gd name="connsiteX35" fmla="*/ 4505325 w 12079795"/>
                  <a:gd name="connsiteY35" fmla="*/ 13444287 h 13444287"/>
                  <a:gd name="connsiteX36" fmla="*/ 4541043 w 12079795"/>
                  <a:gd name="connsiteY36" fmla="*/ 13375230 h 13444287"/>
                  <a:gd name="connsiteX37" fmla="*/ 4199334 w 12079795"/>
                  <a:gd name="connsiteY37" fmla="*/ 13087350 h 13444287"/>
                  <a:gd name="connsiteX38" fmla="*/ 4626769 w 12079795"/>
                  <a:gd name="connsiteY38" fmla="*/ 13201400 h 13444287"/>
                  <a:gd name="connsiteX39" fmla="*/ 4942284 w 12079795"/>
                  <a:gd name="connsiteY39" fmla="*/ 13201650 h 13444287"/>
                  <a:gd name="connsiteX40" fmla="*/ 5043487 w 12079795"/>
                  <a:gd name="connsiteY40" fmla="*/ 12991850 h 13444287"/>
                  <a:gd name="connsiteX41" fmla="*/ 5003006 w 12079795"/>
                  <a:gd name="connsiteY41" fmla="*/ 12918031 h 13444287"/>
                  <a:gd name="connsiteX42" fmla="*/ 4999434 w 12079795"/>
                  <a:gd name="connsiteY42" fmla="*/ 12611100 h 13444287"/>
                  <a:gd name="connsiteX43" fmla="*/ 5075634 w 12079795"/>
                  <a:gd name="connsiteY43" fmla="*/ 12496800 h 13444287"/>
                  <a:gd name="connsiteX44" fmla="*/ 5037534 w 12079795"/>
                  <a:gd name="connsiteY44" fmla="*/ 12158663 h 13444287"/>
                  <a:gd name="connsiteX45" fmla="*/ 5366147 w 12079795"/>
                  <a:gd name="connsiteY45" fmla="*/ 12030075 h 13444287"/>
                  <a:gd name="connsiteX46" fmla="*/ 5647134 w 12079795"/>
                  <a:gd name="connsiteY46" fmla="*/ 12113420 h 13444287"/>
                  <a:gd name="connsiteX47" fmla="*/ 5532834 w 12079795"/>
                  <a:gd name="connsiteY47" fmla="*/ 11182350 h 13444287"/>
                  <a:gd name="connsiteX48" fmla="*/ 5593557 w 12079795"/>
                  <a:gd name="connsiteY48" fmla="*/ 10655843 h 13444287"/>
                  <a:gd name="connsiteX49" fmla="*/ 5476874 w 12079795"/>
                  <a:gd name="connsiteY49" fmla="*/ 10596312 h 13444287"/>
                  <a:gd name="connsiteX50" fmla="*/ 5593556 w 12079795"/>
                  <a:gd name="connsiteY50" fmla="*/ 10634413 h 13444287"/>
                  <a:gd name="connsiteX51" fmla="*/ 5619750 w 12079795"/>
                  <a:gd name="connsiteY51" fmla="*/ 10093868 h 13444287"/>
                  <a:gd name="connsiteX52" fmla="*/ 5706665 w 12079795"/>
                  <a:gd name="connsiteY52" fmla="*/ 9708356 h 13444287"/>
                  <a:gd name="connsiteX53" fmla="*/ 5838825 w 12079795"/>
                  <a:gd name="connsiteY53" fmla="*/ 9341393 h 13444287"/>
                  <a:gd name="connsiteX54" fmla="*/ 5929312 w 12079795"/>
                  <a:gd name="connsiteY54" fmla="*/ 9129462 h 13444287"/>
                  <a:gd name="connsiteX55" fmla="*/ 5767387 w 12079795"/>
                  <a:gd name="connsiteY55" fmla="*/ 9262812 h 13444287"/>
                  <a:gd name="connsiteX56" fmla="*/ 5931694 w 12079795"/>
                  <a:gd name="connsiteY56" fmla="*/ 9069931 h 13444287"/>
                  <a:gd name="connsiteX57" fmla="*/ 5963841 w 12079795"/>
                  <a:gd name="connsiteY57" fmla="*/ 8889207 h 13444287"/>
                  <a:gd name="connsiteX58" fmla="*/ 5967412 w 12079795"/>
                  <a:gd name="connsiteY58" fmla="*/ 9019924 h 13444287"/>
                  <a:gd name="connsiteX59" fmla="*/ 6449614 w 12079795"/>
                  <a:gd name="connsiteY59" fmla="*/ 8134350 h 13444287"/>
                  <a:gd name="connsiteX60" fmla="*/ 6212681 w 12079795"/>
                  <a:gd name="connsiteY60" fmla="*/ 8034088 h 13444287"/>
                  <a:gd name="connsiteX61" fmla="*/ 6434137 w 12079795"/>
                  <a:gd name="connsiteY61" fmla="*/ 8043612 h 13444287"/>
                  <a:gd name="connsiteX62" fmla="*/ 6704410 w 12079795"/>
                  <a:gd name="connsiteY62" fmla="*/ 8007893 h 13444287"/>
                  <a:gd name="connsiteX63" fmla="*/ 6863954 w 12079795"/>
                  <a:gd name="connsiteY63" fmla="*/ 7965031 h 13444287"/>
                  <a:gd name="connsiteX64" fmla="*/ 6793706 w 12079795"/>
                  <a:gd name="connsiteY64" fmla="*/ 7905500 h 13444287"/>
                  <a:gd name="connsiteX65" fmla="*/ 6885386 w 12079795"/>
                  <a:gd name="connsiteY65" fmla="*/ 7779544 h 13444287"/>
                  <a:gd name="connsiteX66" fmla="*/ 6988968 w 12079795"/>
                  <a:gd name="connsiteY66" fmla="*/ 7800725 h 13444287"/>
                  <a:gd name="connsiteX67" fmla="*/ 7025879 w 12079795"/>
                  <a:gd name="connsiteY67" fmla="*/ 7726908 h 13444287"/>
                  <a:gd name="connsiteX68" fmla="*/ 6952060 w 12079795"/>
                  <a:gd name="connsiteY68" fmla="*/ 7626893 h 13444287"/>
                  <a:gd name="connsiteX69" fmla="*/ 6918723 w 12079795"/>
                  <a:gd name="connsiteY69" fmla="*/ 7529262 h 13444287"/>
                  <a:gd name="connsiteX70" fmla="*/ 6828234 w 12079795"/>
                  <a:gd name="connsiteY70" fmla="*/ 7524750 h 13444287"/>
                  <a:gd name="connsiteX71" fmla="*/ 6754416 w 12079795"/>
                  <a:gd name="connsiteY71" fmla="*/ 7607843 h 13444287"/>
                  <a:gd name="connsiteX72" fmla="*/ 6618684 w 12079795"/>
                  <a:gd name="connsiteY72" fmla="*/ 7620000 h 13444287"/>
                  <a:gd name="connsiteX73" fmla="*/ 6678216 w 12079795"/>
                  <a:gd name="connsiteY73" fmla="*/ 7550693 h 13444287"/>
                  <a:gd name="connsiteX74" fmla="*/ 6690123 w 12079795"/>
                  <a:gd name="connsiteY74" fmla="*/ 7462587 h 13444287"/>
                  <a:gd name="connsiteX75" fmla="*/ 6711553 w 12079795"/>
                  <a:gd name="connsiteY75" fmla="*/ 7400674 h 13444287"/>
                  <a:gd name="connsiteX76" fmla="*/ 6675834 w 12079795"/>
                  <a:gd name="connsiteY76" fmla="*/ 7334250 h 13444287"/>
                  <a:gd name="connsiteX77" fmla="*/ 6611541 w 12079795"/>
                  <a:gd name="connsiteY77" fmla="*/ 7364956 h 13444287"/>
                  <a:gd name="connsiteX78" fmla="*/ 6609159 w 12079795"/>
                  <a:gd name="connsiteY78" fmla="*/ 7284244 h 13444287"/>
                  <a:gd name="connsiteX79" fmla="*/ 6828235 w 12079795"/>
                  <a:gd name="connsiteY79" fmla="*/ 7176837 h 13444287"/>
                  <a:gd name="connsiteX80" fmla="*/ 6792516 w 12079795"/>
                  <a:gd name="connsiteY80" fmla="*/ 7022056 h 13444287"/>
                  <a:gd name="connsiteX81" fmla="*/ 6868716 w 12079795"/>
                  <a:gd name="connsiteY81" fmla="*/ 7005387 h 13444287"/>
                  <a:gd name="connsiteX82" fmla="*/ 6847284 w 12079795"/>
                  <a:gd name="connsiteY82" fmla="*/ 6915150 h 13444287"/>
                  <a:gd name="connsiteX83" fmla="*/ 6952060 w 12079795"/>
                  <a:gd name="connsiteY83" fmla="*/ 6917281 h 13444287"/>
                  <a:gd name="connsiteX84" fmla="*/ 6994923 w 12079795"/>
                  <a:gd name="connsiteY84" fmla="*/ 6836318 h 13444287"/>
                  <a:gd name="connsiteX85" fmla="*/ 7097316 w 12079795"/>
                  <a:gd name="connsiteY85" fmla="*/ 6869656 h 13444287"/>
                  <a:gd name="connsiteX86" fmla="*/ 7171135 w 12079795"/>
                  <a:gd name="connsiteY86" fmla="*/ 6972050 h 13444287"/>
                  <a:gd name="connsiteX87" fmla="*/ 7237810 w 12079795"/>
                  <a:gd name="connsiteY87" fmla="*/ 6912518 h 13444287"/>
                  <a:gd name="connsiteX88" fmla="*/ 7178279 w 12079795"/>
                  <a:gd name="connsiteY88" fmla="*/ 6776787 h 13444287"/>
                  <a:gd name="connsiteX89" fmla="*/ 7235428 w 12079795"/>
                  <a:gd name="connsiteY89" fmla="*/ 6829424 h 13444287"/>
                  <a:gd name="connsiteX90" fmla="*/ 7352110 w 12079795"/>
                  <a:gd name="connsiteY90" fmla="*/ 6867275 h 13444287"/>
                  <a:gd name="connsiteX91" fmla="*/ 7425929 w 12079795"/>
                  <a:gd name="connsiteY91" fmla="*/ 6938964 h 13444287"/>
                  <a:gd name="connsiteX92" fmla="*/ 7394973 w 12079795"/>
                  <a:gd name="connsiteY92" fmla="*/ 7077076 h 13444287"/>
                  <a:gd name="connsiteX93" fmla="*/ 7466410 w 12079795"/>
                  <a:gd name="connsiteY93" fmla="*/ 7041357 h 13444287"/>
                  <a:gd name="connsiteX94" fmla="*/ 7456884 w 12079795"/>
                  <a:gd name="connsiteY94" fmla="*/ 7010400 h 13444287"/>
                  <a:gd name="connsiteX95" fmla="*/ 7533085 w 12079795"/>
                  <a:gd name="connsiteY95" fmla="*/ 7096126 h 13444287"/>
                  <a:gd name="connsiteX96" fmla="*/ 7468791 w 12079795"/>
                  <a:gd name="connsiteY96" fmla="*/ 7177089 h 13444287"/>
                  <a:gd name="connsiteX97" fmla="*/ 7533084 w 12079795"/>
                  <a:gd name="connsiteY97" fmla="*/ 7258050 h 13444287"/>
                  <a:gd name="connsiteX98" fmla="*/ 7459266 w 12079795"/>
                  <a:gd name="connsiteY98" fmla="*/ 7277101 h 13444287"/>
                  <a:gd name="connsiteX99" fmla="*/ 7366398 w 12079795"/>
                  <a:gd name="connsiteY99" fmla="*/ 7229476 h 13444287"/>
                  <a:gd name="connsiteX100" fmla="*/ 7318773 w 12079795"/>
                  <a:gd name="connsiteY100" fmla="*/ 7339014 h 13444287"/>
                  <a:gd name="connsiteX101" fmla="*/ 7394973 w 12079795"/>
                  <a:gd name="connsiteY101" fmla="*/ 7358064 h 13444287"/>
                  <a:gd name="connsiteX102" fmla="*/ 7449741 w 12079795"/>
                  <a:gd name="connsiteY102" fmla="*/ 7417595 h 13444287"/>
                  <a:gd name="connsiteX103" fmla="*/ 7475935 w 12079795"/>
                  <a:gd name="connsiteY103" fmla="*/ 7448300 h 13444287"/>
                  <a:gd name="connsiteX104" fmla="*/ 7496175 w 12079795"/>
                  <a:gd name="connsiteY104" fmla="*/ 7400673 h 13444287"/>
                  <a:gd name="connsiteX105" fmla="*/ 7554516 w 12079795"/>
                  <a:gd name="connsiteY105" fmla="*/ 7462839 h 13444287"/>
                  <a:gd name="connsiteX106" fmla="*/ 7647385 w 12079795"/>
                  <a:gd name="connsiteY106" fmla="*/ 7548564 h 13444287"/>
                  <a:gd name="connsiteX107" fmla="*/ 7647385 w 12079795"/>
                  <a:gd name="connsiteY107" fmla="*/ 7443789 h 13444287"/>
                  <a:gd name="connsiteX108" fmla="*/ 7821215 w 12079795"/>
                  <a:gd name="connsiteY108" fmla="*/ 7539038 h 13444287"/>
                  <a:gd name="connsiteX109" fmla="*/ 7714060 w 12079795"/>
                  <a:gd name="connsiteY109" fmla="*/ 7303295 h 13444287"/>
                  <a:gd name="connsiteX110" fmla="*/ 7716441 w 12079795"/>
                  <a:gd name="connsiteY110" fmla="*/ 7167564 h 13444287"/>
                  <a:gd name="connsiteX111" fmla="*/ 7621191 w 12079795"/>
                  <a:gd name="connsiteY111" fmla="*/ 7138989 h 13444287"/>
                  <a:gd name="connsiteX112" fmla="*/ 7685484 w 12079795"/>
                  <a:gd name="connsiteY112" fmla="*/ 6972300 h 13444287"/>
                  <a:gd name="connsiteX113" fmla="*/ 8383191 w 12079795"/>
                  <a:gd name="connsiteY113" fmla="*/ 6586539 h 13444287"/>
                  <a:gd name="connsiteX114" fmla="*/ 8711804 w 12079795"/>
                  <a:gd name="connsiteY114" fmla="*/ 6524626 h 13444287"/>
                  <a:gd name="connsiteX115" fmla="*/ 8730854 w 12079795"/>
                  <a:gd name="connsiteY115" fmla="*/ 6629401 h 13444287"/>
                  <a:gd name="connsiteX116" fmla="*/ 8804673 w 12079795"/>
                  <a:gd name="connsiteY116" fmla="*/ 6634164 h 13444287"/>
                  <a:gd name="connsiteX117" fmla="*/ 8780859 w 12079795"/>
                  <a:gd name="connsiteY117" fmla="*/ 6481762 h 13444287"/>
                  <a:gd name="connsiteX118" fmla="*/ 9323784 w 12079795"/>
                  <a:gd name="connsiteY118" fmla="*/ 6477000 h 13444287"/>
                  <a:gd name="connsiteX119" fmla="*/ 9511903 w 12079795"/>
                  <a:gd name="connsiteY119" fmla="*/ 6426993 h 13444287"/>
                  <a:gd name="connsiteX120" fmla="*/ 9638109 w 12079795"/>
                  <a:gd name="connsiteY120" fmla="*/ 6231731 h 13444287"/>
                  <a:gd name="connsiteX121" fmla="*/ 9914334 w 12079795"/>
                  <a:gd name="connsiteY121" fmla="*/ 6267450 h 13444287"/>
                  <a:gd name="connsiteX122" fmla="*/ 9878616 w 12079795"/>
                  <a:gd name="connsiteY122" fmla="*/ 6353176 h 13444287"/>
                  <a:gd name="connsiteX123" fmla="*/ 9735741 w 12079795"/>
                  <a:gd name="connsiteY123" fmla="*/ 6367464 h 13444287"/>
                  <a:gd name="connsiteX124" fmla="*/ 9804796 w 12079795"/>
                  <a:gd name="connsiteY124" fmla="*/ 6422231 h 13444287"/>
                  <a:gd name="connsiteX125" fmla="*/ 9673829 w 12079795"/>
                  <a:gd name="connsiteY125" fmla="*/ 6450807 h 13444287"/>
                  <a:gd name="connsiteX126" fmla="*/ 9547623 w 12079795"/>
                  <a:gd name="connsiteY126" fmla="*/ 6441282 h 13444287"/>
                  <a:gd name="connsiteX127" fmla="*/ 9461897 w 12079795"/>
                  <a:gd name="connsiteY127" fmla="*/ 6477000 h 13444287"/>
                  <a:gd name="connsiteX128" fmla="*/ 9430941 w 12079795"/>
                  <a:gd name="connsiteY128" fmla="*/ 6781801 h 13444287"/>
                  <a:gd name="connsiteX129" fmla="*/ 9592866 w 12079795"/>
                  <a:gd name="connsiteY129" fmla="*/ 6815138 h 13444287"/>
                  <a:gd name="connsiteX130" fmla="*/ 9800034 w 12079795"/>
                  <a:gd name="connsiteY130" fmla="*/ 6629400 h 13444287"/>
                  <a:gd name="connsiteX131" fmla="*/ 9838135 w 12079795"/>
                  <a:gd name="connsiteY131" fmla="*/ 6727032 h 13444287"/>
                  <a:gd name="connsiteX132" fmla="*/ 9985773 w 12079795"/>
                  <a:gd name="connsiteY132" fmla="*/ 6650832 h 13444287"/>
                  <a:gd name="connsiteX133" fmla="*/ 9885760 w 12079795"/>
                  <a:gd name="connsiteY133" fmla="*/ 6888958 h 13444287"/>
                  <a:gd name="connsiteX134" fmla="*/ 10028635 w 12079795"/>
                  <a:gd name="connsiteY134" fmla="*/ 6831807 h 13444287"/>
                  <a:gd name="connsiteX135" fmla="*/ 9995298 w 12079795"/>
                  <a:gd name="connsiteY135" fmla="*/ 6919914 h 13444287"/>
                  <a:gd name="connsiteX136" fmla="*/ 10226279 w 12079795"/>
                  <a:gd name="connsiteY136" fmla="*/ 6917532 h 13444287"/>
                  <a:gd name="connsiteX137" fmla="*/ 10066734 w 12079795"/>
                  <a:gd name="connsiteY137" fmla="*/ 6972300 h 13444287"/>
                  <a:gd name="connsiteX138" fmla="*/ 9957198 w 12079795"/>
                  <a:gd name="connsiteY138" fmla="*/ 7029451 h 13444287"/>
                  <a:gd name="connsiteX139" fmla="*/ 9838135 w 12079795"/>
                  <a:gd name="connsiteY139" fmla="*/ 7143751 h 13444287"/>
                  <a:gd name="connsiteX140" fmla="*/ 9873853 w 12079795"/>
                  <a:gd name="connsiteY140" fmla="*/ 7203281 h 13444287"/>
                  <a:gd name="connsiteX141" fmla="*/ 9916716 w 12079795"/>
                  <a:gd name="connsiteY141" fmla="*/ 7253289 h 13444287"/>
                  <a:gd name="connsiteX142" fmla="*/ 9995298 w 12079795"/>
                  <a:gd name="connsiteY142" fmla="*/ 7219951 h 13444287"/>
                  <a:gd name="connsiteX143" fmla="*/ 10007203 w 12079795"/>
                  <a:gd name="connsiteY143" fmla="*/ 7281862 h 13444287"/>
                  <a:gd name="connsiteX144" fmla="*/ 10121504 w 12079795"/>
                  <a:gd name="connsiteY144" fmla="*/ 7143751 h 13444287"/>
                  <a:gd name="connsiteX145" fmla="*/ 10157223 w 12079795"/>
                  <a:gd name="connsiteY145" fmla="*/ 7289007 h 13444287"/>
                  <a:gd name="connsiteX146" fmla="*/ 10252473 w 12079795"/>
                  <a:gd name="connsiteY146" fmla="*/ 7172326 h 13444287"/>
                  <a:gd name="connsiteX147" fmla="*/ 10278666 w 12079795"/>
                  <a:gd name="connsiteY147" fmla="*/ 7334250 h 13444287"/>
                  <a:gd name="connsiteX148" fmla="*/ 10352484 w 12079795"/>
                  <a:gd name="connsiteY148" fmla="*/ 7410450 h 13444287"/>
                  <a:gd name="connsiteX149" fmla="*/ 10142934 w 12079795"/>
                  <a:gd name="connsiteY149" fmla="*/ 7524750 h 13444287"/>
                  <a:gd name="connsiteX150" fmla="*/ 10295335 w 12079795"/>
                  <a:gd name="connsiteY150" fmla="*/ 7674770 h 13444287"/>
                  <a:gd name="connsiteX151" fmla="*/ 10326291 w 12079795"/>
                  <a:gd name="connsiteY151" fmla="*/ 7577139 h 13444287"/>
                  <a:gd name="connsiteX152" fmla="*/ 10397727 w 12079795"/>
                  <a:gd name="connsiteY152" fmla="*/ 7665244 h 13444287"/>
                  <a:gd name="connsiteX153" fmla="*/ 10519173 w 12079795"/>
                  <a:gd name="connsiteY153" fmla="*/ 7624764 h 13444287"/>
                  <a:gd name="connsiteX154" fmla="*/ 10523934 w 12079795"/>
                  <a:gd name="connsiteY154" fmla="*/ 7710488 h 13444287"/>
                  <a:gd name="connsiteX155" fmla="*/ 10521553 w 12079795"/>
                  <a:gd name="connsiteY155" fmla="*/ 7808118 h 13444287"/>
                  <a:gd name="connsiteX156" fmla="*/ 10631090 w 12079795"/>
                  <a:gd name="connsiteY156" fmla="*/ 7770019 h 13444287"/>
                  <a:gd name="connsiteX157" fmla="*/ 10671573 w 12079795"/>
                  <a:gd name="connsiteY157" fmla="*/ 8008145 h 13444287"/>
                  <a:gd name="connsiteX158" fmla="*/ 10809684 w 12079795"/>
                  <a:gd name="connsiteY158" fmla="*/ 8039100 h 13444287"/>
                  <a:gd name="connsiteX159" fmla="*/ 10823972 w 12079795"/>
                  <a:gd name="connsiteY159" fmla="*/ 7748588 h 13444287"/>
                  <a:gd name="connsiteX160" fmla="*/ 10914460 w 12079795"/>
                  <a:gd name="connsiteY160" fmla="*/ 7724776 h 13444287"/>
                  <a:gd name="connsiteX161" fmla="*/ 10983516 w 12079795"/>
                  <a:gd name="connsiteY161" fmla="*/ 7553325 h 13444287"/>
                  <a:gd name="connsiteX162" fmla="*/ 10945416 w 12079795"/>
                  <a:gd name="connsiteY162" fmla="*/ 7424739 h 13444287"/>
                  <a:gd name="connsiteX163" fmla="*/ 10850166 w 12079795"/>
                  <a:gd name="connsiteY163" fmla="*/ 7412831 h 13444287"/>
                  <a:gd name="connsiteX164" fmla="*/ 10897790 w 12079795"/>
                  <a:gd name="connsiteY164" fmla="*/ 7293769 h 13444287"/>
                  <a:gd name="connsiteX165" fmla="*/ 10793016 w 12079795"/>
                  <a:gd name="connsiteY165" fmla="*/ 7222332 h 13444287"/>
                  <a:gd name="connsiteX166" fmla="*/ 10752534 w 12079795"/>
                  <a:gd name="connsiteY166" fmla="*/ 6991350 h 13444287"/>
                  <a:gd name="connsiteX167" fmla="*/ 10435034 w 12079795"/>
                  <a:gd name="connsiteY167" fmla="*/ 6953250 h 13444287"/>
                  <a:gd name="connsiteX168" fmla="*/ 10504885 w 12079795"/>
                  <a:gd name="connsiteY168" fmla="*/ 6848476 h 13444287"/>
                  <a:gd name="connsiteX169" fmla="*/ 10628710 w 12079795"/>
                  <a:gd name="connsiteY169" fmla="*/ 6829426 h 13444287"/>
                  <a:gd name="connsiteX170" fmla="*/ 10638234 w 12079795"/>
                  <a:gd name="connsiteY170" fmla="*/ 6743700 h 13444287"/>
                  <a:gd name="connsiteX171" fmla="*/ 10850959 w 12079795"/>
                  <a:gd name="connsiteY171" fmla="*/ 6832600 h 13444287"/>
                  <a:gd name="connsiteX172" fmla="*/ 10866834 w 12079795"/>
                  <a:gd name="connsiteY172" fmla="*/ 6610350 h 13444287"/>
                  <a:gd name="connsiteX173" fmla="*/ 10657284 w 12079795"/>
                  <a:gd name="connsiteY173" fmla="*/ 6705600 h 13444287"/>
                  <a:gd name="connsiteX174" fmla="*/ 10581084 w 12079795"/>
                  <a:gd name="connsiteY174" fmla="*/ 6477000 h 13444287"/>
                  <a:gd name="connsiteX175" fmla="*/ 10352484 w 12079795"/>
                  <a:gd name="connsiteY175" fmla="*/ 6686550 h 13444287"/>
                  <a:gd name="connsiteX176" fmla="*/ 10365185 w 12079795"/>
                  <a:gd name="connsiteY176" fmla="*/ 6521451 h 13444287"/>
                  <a:gd name="connsiteX177" fmla="*/ 10377884 w 12079795"/>
                  <a:gd name="connsiteY177" fmla="*/ 6397625 h 13444287"/>
                  <a:gd name="connsiteX178" fmla="*/ 10322719 w 12079795"/>
                  <a:gd name="connsiteY178" fmla="*/ 6369593 h 13444287"/>
                  <a:gd name="connsiteX179" fmla="*/ 10269935 w 12079795"/>
                  <a:gd name="connsiteY179" fmla="*/ 6384926 h 13444287"/>
                  <a:gd name="connsiteX180" fmla="*/ 10149284 w 12079795"/>
                  <a:gd name="connsiteY180" fmla="*/ 6169025 h 13444287"/>
                  <a:gd name="connsiteX181" fmla="*/ 10314385 w 12079795"/>
                  <a:gd name="connsiteY181" fmla="*/ 6207126 h 13444287"/>
                  <a:gd name="connsiteX182" fmla="*/ 10555685 w 12079795"/>
                  <a:gd name="connsiteY182" fmla="*/ 6207126 h 13444287"/>
                  <a:gd name="connsiteX183" fmla="*/ 10685859 w 12079795"/>
                  <a:gd name="connsiteY183" fmla="*/ 6067425 h 13444287"/>
                  <a:gd name="connsiteX184" fmla="*/ 10584260 w 12079795"/>
                  <a:gd name="connsiteY184" fmla="*/ 5956301 h 13444287"/>
                  <a:gd name="connsiteX185" fmla="*/ 10371534 w 12079795"/>
                  <a:gd name="connsiteY185" fmla="*/ 5908675 h 13444287"/>
                  <a:gd name="connsiteX186" fmla="*/ 10552509 w 12079795"/>
                  <a:gd name="connsiteY186" fmla="*/ 5778500 h 13444287"/>
                  <a:gd name="connsiteX187" fmla="*/ 10498535 w 12079795"/>
                  <a:gd name="connsiteY187" fmla="*/ 5661026 h 13444287"/>
                  <a:gd name="connsiteX188" fmla="*/ 10552510 w 12079795"/>
                  <a:gd name="connsiteY188" fmla="*/ 5540376 h 13444287"/>
                  <a:gd name="connsiteX189" fmla="*/ 10514409 w 12079795"/>
                  <a:gd name="connsiteY189" fmla="*/ 5537200 h 13444287"/>
                  <a:gd name="connsiteX190" fmla="*/ 10479485 w 12079795"/>
                  <a:gd name="connsiteY190" fmla="*/ 5461001 h 13444287"/>
                  <a:gd name="connsiteX191" fmla="*/ 10320734 w 12079795"/>
                  <a:gd name="connsiteY191" fmla="*/ 5308600 h 13444287"/>
                  <a:gd name="connsiteX192" fmla="*/ 10590610 w 12079795"/>
                  <a:gd name="connsiteY192" fmla="*/ 5413376 h 13444287"/>
                  <a:gd name="connsiteX193" fmla="*/ 10733484 w 12079795"/>
                  <a:gd name="connsiteY193" fmla="*/ 5372100 h 13444287"/>
                  <a:gd name="connsiteX194" fmla="*/ 10708085 w 12079795"/>
                  <a:gd name="connsiteY194" fmla="*/ 5619751 h 13444287"/>
                  <a:gd name="connsiteX195" fmla="*/ 10885884 w 12079795"/>
                  <a:gd name="connsiteY195" fmla="*/ 5657850 h 13444287"/>
                  <a:gd name="connsiteX196" fmla="*/ 10943035 w 12079795"/>
                  <a:gd name="connsiteY196" fmla="*/ 5483226 h 13444287"/>
                  <a:gd name="connsiteX197" fmla="*/ 10984309 w 12079795"/>
                  <a:gd name="connsiteY197" fmla="*/ 5254625 h 13444287"/>
                  <a:gd name="connsiteX198" fmla="*/ 10904935 w 12079795"/>
                  <a:gd name="connsiteY198" fmla="*/ 5051426 h 13444287"/>
                  <a:gd name="connsiteX199" fmla="*/ 10847784 w 12079795"/>
                  <a:gd name="connsiteY199" fmla="*/ 4953000 h 13444287"/>
                  <a:gd name="connsiteX200" fmla="*/ 10768410 w 12079795"/>
                  <a:gd name="connsiteY200" fmla="*/ 5070476 h 13444287"/>
                  <a:gd name="connsiteX201" fmla="*/ 10698560 w 12079795"/>
                  <a:gd name="connsiteY201" fmla="*/ 5029201 h 13444287"/>
                  <a:gd name="connsiteX202" fmla="*/ 10666810 w 12079795"/>
                  <a:gd name="connsiteY202" fmla="*/ 5149851 h 13444287"/>
                  <a:gd name="connsiteX203" fmla="*/ 10565209 w 12079795"/>
                  <a:gd name="connsiteY203" fmla="*/ 5153025 h 13444287"/>
                  <a:gd name="connsiteX204" fmla="*/ 10485834 w 12079795"/>
                  <a:gd name="connsiteY204" fmla="*/ 5010150 h 13444287"/>
                  <a:gd name="connsiteX205" fmla="*/ 10447734 w 12079795"/>
                  <a:gd name="connsiteY205" fmla="*/ 4857750 h 13444287"/>
                  <a:gd name="connsiteX206" fmla="*/ 10231834 w 12079795"/>
                  <a:gd name="connsiteY206" fmla="*/ 4860925 h 13444287"/>
                  <a:gd name="connsiteX207" fmla="*/ 10257234 w 12079795"/>
                  <a:gd name="connsiteY207" fmla="*/ 5086350 h 13444287"/>
                  <a:gd name="connsiteX208" fmla="*/ 10219135 w 12079795"/>
                  <a:gd name="connsiteY208" fmla="*/ 4892676 h 13444287"/>
                  <a:gd name="connsiteX209" fmla="*/ 10174684 w 12079795"/>
                  <a:gd name="connsiteY209" fmla="*/ 4905375 h 13444287"/>
                  <a:gd name="connsiteX210" fmla="*/ 10104834 w 12079795"/>
                  <a:gd name="connsiteY210" fmla="*/ 4794250 h 13444287"/>
                  <a:gd name="connsiteX211" fmla="*/ 10009585 w 12079795"/>
                  <a:gd name="connsiteY211" fmla="*/ 4864101 h 13444287"/>
                  <a:gd name="connsiteX212" fmla="*/ 9854009 w 12079795"/>
                  <a:gd name="connsiteY212" fmla="*/ 4991100 h 13444287"/>
                  <a:gd name="connsiteX213" fmla="*/ 10219134 w 12079795"/>
                  <a:gd name="connsiteY213" fmla="*/ 4657725 h 13444287"/>
                  <a:gd name="connsiteX214" fmla="*/ 10363597 w 12079795"/>
                  <a:gd name="connsiteY214" fmla="*/ 4567239 h 13444287"/>
                  <a:gd name="connsiteX215" fmla="*/ 10581084 w 12079795"/>
                  <a:gd name="connsiteY215" fmla="*/ 4514850 h 13444287"/>
                  <a:gd name="connsiteX216" fmla="*/ 10619185 w 12079795"/>
                  <a:gd name="connsiteY216" fmla="*/ 4394201 h 13444287"/>
                  <a:gd name="connsiteX217" fmla="*/ 10790635 w 12079795"/>
                  <a:gd name="connsiteY217" fmla="*/ 4267201 h 13444287"/>
                  <a:gd name="connsiteX218" fmla="*/ 10822384 w 12079795"/>
                  <a:gd name="connsiteY218" fmla="*/ 4013200 h 13444287"/>
                  <a:gd name="connsiteX219" fmla="*/ 10590609 w 12079795"/>
                  <a:gd name="connsiteY219" fmla="*/ 3930650 h 13444287"/>
                  <a:gd name="connsiteX220" fmla="*/ 10273110 w 12079795"/>
                  <a:gd name="connsiteY220" fmla="*/ 3883026 h 13444287"/>
                  <a:gd name="connsiteX221" fmla="*/ 10142934 w 12079795"/>
                  <a:gd name="connsiteY221" fmla="*/ 3943350 h 13444287"/>
                  <a:gd name="connsiteX222" fmla="*/ 10168335 w 12079795"/>
                  <a:gd name="connsiteY222" fmla="*/ 3778251 h 13444287"/>
                  <a:gd name="connsiteX223" fmla="*/ 10117535 w 12079795"/>
                  <a:gd name="connsiteY223" fmla="*/ 3603626 h 13444287"/>
                  <a:gd name="connsiteX224" fmla="*/ 10231834 w 12079795"/>
                  <a:gd name="connsiteY224" fmla="*/ 3641725 h 13444287"/>
                  <a:gd name="connsiteX225" fmla="*/ 10352485 w 12079795"/>
                  <a:gd name="connsiteY225" fmla="*/ 3533776 h 13444287"/>
                  <a:gd name="connsiteX226" fmla="*/ 10542985 w 12079795"/>
                  <a:gd name="connsiteY226" fmla="*/ 3594101 h 13444287"/>
                  <a:gd name="connsiteX227" fmla="*/ 10555685 w 12079795"/>
                  <a:gd name="connsiteY227" fmla="*/ 3409951 h 13444287"/>
                  <a:gd name="connsiteX228" fmla="*/ 10695384 w 12079795"/>
                  <a:gd name="connsiteY228" fmla="*/ 3448050 h 13444287"/>
                  <a:gd name="connsiteX229" fmla="*/ 10809684 w 12079795"/>
                  <a:gd name="connsiteY229" fmla="*/ 3143250 h 13444287"/>
                  <a:gd name="connsiteX230" fmla="*/ 10911285 w 12079795"/>
                  <a:gd name="connsiteY230" fmla="*/ 3232151 h 13444287"/>
                  <a:gd name="connsiteX231" fmla="*/ 11050984 w 12079795"/>
                  <a:gd name="connsiteY231" fmla="*/ 3216275 h 13444287"/>
                  <a:gd name="connsiteX232" fmla="*/ 11085909 w 12079795"/>
                  <a:gd name="connsiteY232" fmla="*/ 3441700 h 13444287"/>
                  <a:gd name="connsiteX233" fmla="*/ 11162110 w 12079795"/>
                  <a:gd name="connsiteY233" fmla="*/ 3184526 h 13444287"/>
                  <a:gd name="connsiteX234" fmla="*/ 11085910 w 12079795"/>
                  <a:gd name="connsiteY234" fmla="*/ 3098801 h 13444287"/>
                  <a:gd name="connsiteX235" fmla="*/ 11171634 w 12079795"/>
                  <a:gd name="connsiteY235" fmla="*/ 2844800 h 13444287"/>
                  <a:gd name="connsiteX236" fmla="*/ 10990660 w 12079795"/>
                  <a:gd name="connsiteY236" fmla="*/ 2921001 h 13444287"/>
                  <a:gd name="connsiteX237" fmla="*/ 10962084 w 12079795"/>
                  <a:gd name="connsiteY237" fmla="*/ 2851150 h 13444287"/>
                  <a:gd name="connsiteX238" fmla="*/ 10771584 w 12079795"/>
                  <a:gd name="connsiteY238" fmla="*/ 2647950 h 13444287"/>
                  <a:gd name="connsiteX239" fmla="*/ 10739835 w 12079795"/>
                  <a:gd name="connsiteY239" fmla="*/ 2463801 h 13444287"/>
                  <a:gd name="connsiteX240" fmla="*/ 10708085 w 12079795"/>
                  <a:gd name="connsiteY240" fmla="*/ 2368551 h 13444287"/>
                  <a:gd name="connsiteX241" fmla="*/ 10809684 w 12079795"/>
                  <a:gd name="connsiteY241" fmla="*/ 2266950 h 13444287"/>
                  <a:gd name="connsiteX242" fmla="*/ 11070035 w 12079795"/>
                  <a:gd name="connsiteY242" fmla="*/ 2032001 h 13444287"/>
                  <a:gd name="connsiteX243" fmla="*/ 11190684 w 12079795"/>
                  <a:gd name="connsiteY243" fmla="*/ 2051050 h 13444287"/>
                  <a:gd name="connsiteX244" fmla="*/ 11260535 w 12079795"/>
                  <a:gd name="connsiteY244" fmla="*/ 1962151 h 13444287"/>
                  <a:gd name="connsiteX245" fmla="*/ 11495484 w 12079795"/>
                  <a:gd name="connsiteY245" fmla="*/ 1854200 h 13444287"/>
                  <a:gd name="connsiteX246" fmla="*/ 11349435 w 12079795"/>
                  <a:gd name="connsiteY246" fmla="*/ 1784351 h 13444287"/>
                  <a:gd name="connsiteX247" fmla="*/ 11266884 w 12079795"/>
                  <a:gd name="connsiteY247" fmla="*/ 1638300 h 13444287"/>
                  <a:gd name="connsiteX248" fmla="*/ 11368484 w 12079795"/>
                  <a:gd name="connsiteY248" fmla="*/ 1212850 h 13444287"/>
                  <a:gd name="connsiteX249" fmla="*/ 11247834 w 12079795"/>
                  <a:gd name="connsiteY249" fmla="*/ 952500 h 13444287"/>
                  <a:gd name="connsiteX250" fmla="*/ 11469291 w 12079795"/>
                  <a:gd name="connsiteY250" fmla="*/ 1288256 h 13444287"/>
                  <a:gd name="connsiteX251" fmla="*/ 11553825 w 12079795"/>
                  <a:gd name="connsiteY251" fmla="*/ 1202281 h 13444287"/>
                  <a:gd name="connsiteX252" fmla="*/ 11646297 w 12079795"/>
                  <a:gd name="connsiteY252" fmla="*/ 1089025 h 13444287"/>
                  <a:gd name="connsiteX253" fmla="*/ 11882834 w 12079795"/>
                  <a:gd name="connsiteY253" fmla="*/ 1409700 h 13444287"/>
                  <a:gd name="connsiteX254" fmla="*/ 11937206 w 12079795"/>
                  <a:gd name="connsiteY254" fmla="*/ 1492793 h 13444287"/>
                  <a:gd name="connsiteX255" fmla="*/ 12079684 w 12079795"/>
                  <a:gd name="connsiteY255" fmla="*/ 1511301 h 13444287"/>
                  <a:gd name="connsiteX256" fmla="*/ 11914584 w 12079795"/>
                  <a:gd name="connsiteY256" fmla="*/ 1066801 h 13444287"/>
                  <a:gd name="connsiteX257" fmla="*/ 11901884 w 12079795"/>
                  <a:gd name="connsiteY257" fmla="*/ 850900 h 13444287"/>
                  <a:gd name="connsiteX258" fmla="*/ 11768534 w 12079795"/>
                  <a:gd name="connsiteY258" fmla="*/ 654050 h 13444287"/>
                  <a:gd name="connsiteX259" fmla="*/ 11743134 w 12079795"/>
                  <a:gd name="connsiteY259" fmla="*/ 381000 h 13444287"/>
                  <a:gd name="connsiteX260" fmla="*/ 11285934 w 12079795"/>
                  <a:gd name="connsiteY260" fmla="*/ 101601 h 13444287"/>
                  <a:gd name="connsiteX261" fmla="*/ 11171634 w 12079795"/>
                  <a:gd name="connsiteY261" fmla="*/ 0 h 13444287"/>
                  <a:gd name="connsiteX262" fmla="*/ 10425112 w 12079795"/>
                  <a:gd name="connsiteY262" fmla="*/ 211681 h 13444287"/>
                  <a:gd name="connsiteX263" fmla="*/ 1758314 w 12079795"/>
                  <a:gd name="connsiteY263" fmla="*/ 1848552 h 13444287"/>
                  <a:gd name="connsiteX264" fmla="*/ 2805112 w 12079795"/>
                  <a:gd name="connsiteY264" fmla="*/ 5752850 h 13444287"/>
                  <a:gd name="connsiteX265" fmla="*/ 2837259 w 12079795"/>
                  <a:gd name="connsiteY265" fmla="*/ 5969793 h 13444287"/>
                  <a:gd name="connsiteX266" fmla="*/ 69056 w 12079795"/>
                  <a:gd name="connsiteY266" fmla="*/ 10541543 h 13444287"/>
                  <a:gd name="connsiteX0" fmla="*/ 69056 w 12079795"/>
                  <a:gd name="connsiteY0" fmla="*/ 10541543 h 13444287"/>
                  <a:gd name="connsiteX1" fmla="*/ 2381 w 12079795"/>
                  <a:gd name="connsiteY1" fmla="*/ 10720137 h 13444287"/>
                  <a:gd name="connsiteX2" fmla="*/ 103584 w 12079795"/>
                  <a:gd name="connsiteY2" fmla="*/ 10989469 h 13444287"/>
                  <a:gd name="connsiteX3" fmla="*/ 0 w 12079795"/>
                  <a:gd name="connsiteY3" fmla="*/ 11167812 h 13444287"/>
                  <a:gd name="connsiteX4" fmla="*/ 446484 w 12079795"/>
                  <a:gd name="connsiteY4" fmla="*/ 11430000 h 13444287"/>
                  <a:gd name="connsiteX5" fmla="*/ 614362 w 12079795"/>
                  <a:gd name="connsiteY5" fmla="*/ 11477375 h 13444287"/>
                  <a:gd name="connsiteX6" fmla="*/ 728662 w 12079795"/>
                  <a:gd name="connsiteY6" fmla="*/ 11422606 h 13444287"/>
                  <a:gd name="connsiteX7" fmla="*/ 903684 w 12079795"/>
                  <a:gd name="connsiteY7" fmla="*/ 11468100 h 13444287"/>
                  <a:gd name="connsiteX8" fmla="*/ 1146571 w 12079795"/>
                  <a:gd name="connsiteY8" fmla="*/ 11403807 h 13444287"/>
                  <a:gd name="connsiteX9" fmla="*/ 1285875 w 12079795"/>
                  <a:gd name="connsiteY9" fmla="*/ 11429750 h 13444287"/>
                  <a:gd name="connsiteX10" fmla="*/ 1543050 w 12079795"/>
                  <a:gd name="connsiteY10" fmla="*/ 11505950 h 13444287"/>
                  <a:gd name="connsiteX11" fmla="*/ 1643062 w 12079795"/>
                  <a:gd name="connsiteY11" fmla="*/ 11513093 h 13444287"/>
                  <a:gd name="connsiteX12" fmla="*/ 1722834 w 12079795"/>
                  <a:gd name="connsiteY12" fmla="*/ 11525250 h 13444287"/>
                  <a:gd name="connsiteX13" fmla="*/ 1650206 w 12079795"/>
                  <a:gd name="connsiteY13" fmla="*/ 11670256 h 13444287"/>
                  <a:gd name="connsiteX14" fmla="*/ 1684734 w 12079795"/>
                  <a:gd name="connsiteY14" fmla="*/ 11925300 h 13444287"/>
                  <a:gd name="connsiteX15" fmla="*/ 1862137 w 12079795"/>
                  <a:gd name="connsiteY15" fmla="*/ 12063162 h 13444287"/>
                  <a:gd name="connsiteX16" fmla="*/ 1984771 w 12079795"/>
                  <a:gd name="connsiteY16" fmla="*/ 11989594 h 13444287"/>
                  <a:gd name="connsiteX17" fmla="*/ 2057400 w 12079795"/>
                  <a:gd name="connsiteY17" fmla="*/ 12036968 h 13444287"/>
                  <a:gd name="connsiteX18" fmla="*/ 2133600 w 12079795"/>
                  <a:gd name="connsiteY18" fmla="*/ 11967912 h 13444287"/>
                  <a:gd name="connsiteX19" fmla="*/ 2233612 w 12079795"/>
                  <a:gd name="connsiteY19" fmla="*/ 11991725 h 13444287"/>
                  <a:gd name="connsiteX20" fmla="*/ 2464594 w 12079795"/>
                  <a:gd name="connsiteY20" fmla="*/ 11941718 h 13444287"/>
                  <a:gd name="connsiteX21" fmla="*/ 2515790 w 12079795"/>
                  <a:gd name="connsiteY21" fmla="*/ 11832431 h 13444287"/>
                  <a:gd name="connsiteX22" fmla="*/ 2884884 w 12079795"/>
                  <a:gd name="connsiteY22" fmla="*/ 11963400 h 13444287"/>
                  <a:gd name="connsiteX23" fmla="*/ 2974181 w 12079795"/>
                  <a:gd name="connsiteY23" fmla="*/ 11951243 h 13444287"/>
                  <a:gd name="connsiteX24" fmla="*/ 3075384 w 12079795"/>
                  <a:gd name="connsiteY24" fmla="*/ 12115800 h 13444287"/>
                  <a:gd name="connsiteX25" fmla="*/ 3314700 w 12079795"/>
                  <a:gd name="connsiteY25" fmla="*/ 12060781 h 13444287"/>
                  <a:gd name="connsiteX26" fmla="*/ 3424237 w 12079795"/>
                  <a:gd name="connsiteY26" fmla="*/ 12129837 h 13444287"/>
                  <a:gd name="connsiteX27" fmla="*/ 3577828 w 12079795"/>
                  <a:gd name="connsiteY27" fmla="*/ 12199144 h 13444287"/>
                  <a:gd name="connsiteX28" fmla="*/ 3513534 w 12079795"/>
                  <a:gd name="connsiteY28" fmla="*/ 12320588 h 13444287"/>
                  <a:gd name="connsiteX29" fmla="*/ 3598069 w 12079795"/>
                  <a:gd name="connsiteY29" fmla="*/ 12525125 h 13444287"/>
                  <a:gd name="connsiteX30" fmla="*/ 3551634 w 12079795"/>
                  <a:gd name="connsiteY30" fmla="*/ 12706350 h 13444287"/>
                  <a:gd name="connsiteX31" fmla="*/ 3536156 w 12079795"/>
                  <a:gd name="connsiteY31" fmla="*/ 12920412 h 13444287"/>
                  <a:gd name="connsiteX32" fmla="*/ 3627834 w 12079795"/>
                  <a:gd name="connsiteY32" fmla="*/ 13144500 h 13444287"/>
                  <a:gd name="connsiteX33" fmla="*/ 3913584 w 12079795"/>
                  <a:gd name="connsiteY33" fmla="*/ 13373100 h 13444287"/>
                  <a:gd name="connsiteX34" fmla="*/ 4505325 w 12079795"/>
                  <a:gd name="connsiteY34" fmla="*/ 13444287 h 13444287"/>
                  <a:gd name="connsiteX35" fmla="*/ 4541043 w 12079795"/>
                  <a:gd name="connsiteY35" fmla="*/ 13375230 h 13444287"/>
                  <a:gd name="connsiteX36" fmla="*/ 4199334 w 12079795"/>
                  <a:gd name="connsiteY36" fmla="*/ 13087350 h 13444287"/>
                  <a:gd name="connsiteX37" fmla="*/ 4626769 w 12079795"/>
                  <a:gd name="connsiteY37" fmla="*/ 13201400 h 13444287"/>
                  <a:gd name="connsiteX38" fmla="*/ 4942284 w 12079795"/>
                  <a:gd name="connsiteY38" fmla="*/ 13201650 h 13444287"/>
                  <a:gd name="connsiteX39" fmla="*/ 5043487 w 12079795"/>
                  <a:gd name="connsiteY39" fmla="*/ 12991850 h 13444287"/>
                  <a:gd name="connsiteX40" fmla="*/ 5003006 w 12079795"/>
                  <a:gd name="connsiteY40" fmla="*/ 12918031 h 13444287"/>
                  <a:gd name="connsiteX41" fmla="*/ 4999434 w 12079795"/>
                  <a:gd name="connsiteY41" fmla="*/ 12611100 h 13444287"/>
                  <a:gd name="connsiteX42" fmla="*/ 5075634 w 12079795"/>
                  <a:gd name="connsiteY42" fmla="*/ 12496800 h 13444287"/>
                  <a:gd name="connsiteX43" fmla="*/ 5037534 w 12079795"/>
                  <a:gd name="connsiteY43" fmla="*/ 12158663 h 13444287"/>
                  <a:gd name="connsiteX44" fmla="*/ 5366147 w 12079795"/>
                  <a:gd name="connsiteY44" fmla="*/ 12030075 h 13444287"/>
                  <a:gd name="connsiteX45" fmla="*/ 5647134 w 12079795"/>
                  <a:gd name="connsiteY45" fmla="*/ 12113420 h 13444287"/>
                  <a:gd name="connsiteX46" fmla="*/ 5532834 w 12079795"/>
                  <a:gd name="connsiteY46" fmla="*/ 11182350 h 13444287"/>
                  <a:gd name="connsiteX47" fmla="*/ 5593557 w 12079795"/>
                  <a:gd name="connsiteY47" fmla="*/ 10655843 h 13444287"/>
                  <a:gd name="connsiteX48" fmla="*/ 5476874 w 12079795"/>
                  <a:gd name="connsiteY48" fmla="*/ 10596312 h 13444287"/>
                  <a:gd name="connsiteX49" fmla="*/ 5593556 w 12079795"/>
                  <a:gd name="connsiteY49" fmla="*/ 10634413 h 13444287"/>
                  <a:gd name="connsiteX50" fmla="*/ 5619750 w 12079795"/>
                  <a:gd name="connsiteY50" fmla="*/ 10093868 h 13444287"/>
                  <a:gd name="connsiteX51" fmla="*/ 5706665 w 12079795"/>
                  <a:gd name="connsiteY51" fmla="*/ 9708356 h 13444287"/>
                  <a:gd name="connsiteX52" fmla="*/ 5838825 w 12079795"/>
                  <a:gd name="connsiteY52" fmla="*/ 9341393 h 13444287"/>
                  <a:gd name="connsiteX53" fmla="*/ 5929312 w 12079795"/>
                  <a:gd name="connsiteY53" fmla="*/ 9129462 h 13444287"/>
                  <a:gd name="connsiteX54" fmla="*/ 5767387 w 12079795"/>
                  <a:gd name="connsiteY54" fmla="*/ 9262812 h 13444287"/>
                  <a:gd name="connsiteX55" fmla="*/ 5931694 w 12079795"/>
                  <a:gd name="connsiteY55" fmla="*/ 9069931 h 13444287"/>
                  <a:gd name="connsiteX56" fmla="*/ 5963841 w 12079795"/>
                  <a:gd name="connsiteY56" fmla="*/ 8889207 h 13444287"/>
                  <a:gd name="connsiteX57" fmla="*/ 5967412 w 12079795"/>
                  <a:gd name="connsiteY57" fmla="*/ 9019924 h 13444287"/>
                  <a:gd name="connsiteX58" fmla="*/ 6449614 w 12079795"/>
                  <a:gd name="connsiteY58" fmla="*/ 8134350 h 13444287"/>
                  <a:gd name="connsiteX59" fmla="*/ 6212681 w 12079795"/>
                  <a:gd name="connsiteY59" fmla="*/ 8034088 h 13444287"/>
                  <a:gd name="connsiteX60" fmla="*/ 6434137 w 12079795"/>
                  <a:gd name="connsiteY60" fmla="*/ 8043612 h 13444287"/>
                  <a:gd name="connsiteX61" fmla="*/ 6704410 w 12079795"/>
                  <a:gd name="connsiteY61" fmla="*/ 8007893 h 13444287"/>
                  <a:gd name="connsiteX62" fmla="*/ 6863954 w 12079795"/>
                  <a:gd name="connsiteY62" fmla="*/ 7965031 h 13444287"/>
                  <a:gd name="connsiteX63" fmla="*/ 6793706 w 12079795"/>
                  <a:gd name="connsiteY63" fmla="*/ 7905500 h 13444287"/>
                  <a:gd name="connsiteX64" fmla="*/ 6885386 w 12079795"/>
                  <a:gd name="connsiteY64" fmla="*/ 7779544 h 13444287"/>
                  <a:gd name="connsiteX65" fmla="*/ 6988968 w 12079795"/>
                  <a:gd name="connsiteY65" fmla="*/ 7800725 h 13444287"/>
                  <a:gd name="connsiteX66" fmla="*/ 7025879 w 12079795"/>
                  <a:gd name="connsiteY66" fmla="*/ 7726908 h 13444287"/>
                  <a:gd name="connsiteX67" fmla="*/ 6952060 w 12079795"/>
                  <a:gd name="connsiteY67" fmla="*/ 7626893 h 13444287"/>
                  <a:gd name="connsiteX68" fmla="*/ 6918723 w 12079795"/>
                  <a:gd name="connsiteY68" fmla="*/ 7529262 h 13444287"/>
                  <a:gd name="connsiteX69" fmla="*/ 6828234 w 12079795"/>
                  <a:gd name="connsiteY69" fmla="*/ 7524750 h 13444287"/>
                  <a:gd name="connsiteX70" fmla="*/ 6754416 w 12079795"/>
                  <a:gd name="connsiteY70" fmla="*/ 7607843 h 13444287"/>
                  <a:gd name="connsiteX71" fmla="*/ 6618684 w 12079795"/>
                  <a:gd name="connsiteY71" fmla="*/ 7620000 h 13444287"/>
                  <a:gd name="connsiteX72" fmla="*/ 6678216 w 12079795"/>
                  <a:gd name="connsiteY72" fmla="*/ 7550693 h 13444287"/>
                  <a:gd name="connsiteX73" fmla="*/ 6690123 w 12079795"/>
                  <a:gd name="connsiteY73" fmla="*/ 7462587 h 13444287"/>
                  <a:gd name="connsiteX74" fmla="*/ 6711553 w 12079795"/>
                  <a:gd name="connsiteY74" fmla="*/ 7400674 h 13444287"/>
                  <a:gd name="connsiteX75" fmla="*/ 6675834 w 12079795"/>
                  <a:gd name="connsiteY75" fmla="*/ 7334250 h 13444287"/>
                  <a:gd name="connsiteX76" fmla="*/ 6611541 w 12079795"/>
                  <a:gd name="connsiteY76" fmla="*/ 7364956 h 13444287"/>
                  <a:gd name="connsiteX77" fmla="*/ 6609159 w 12079795"/>
                  <a:gd name="connsiteY77" fmla="*/ 7284244 h 13444287"/>
                  <a:gd name="connsiteX78" fmla="*/ 6828235 w 12079795"/>
                  <a:gd name="connsiteY78" fmla="*/ 7176837 h 13444287"/>
                  <a:gd name="connsiteX79" fmla="*/ 6792516 w 12079795"/>
                  <a:gd name="connsiteY79" fmla="*/ 7022056 h 13444287"/>
                  <a:gd name="connsiteX80" fmla="*/ 6868716 w 12079795"/>
                  <a:gd name="connsiteY80" fmla="*/ 7005387 h 13444287"/>
                  <a:gd name="connsiteX81" fmla="*/ 6847284 w 12079795"/>
                  <a:gd name="connsiteY81" fmla="*/ 6915150 h 13444287"/>
                  <a:gd name="connsiteX82" fmla="*/ 6952060 w 12079795"/>
                  <a:gd name="connsiteY82" fmla="*/ 6917281 h 13444287"/>
                  <a:gd name="connsiteX83" fmla="*/ 6994923 w 12079795"/>
                  <a:gd name="connsiteY83" fmla="*/ 6836318 h 13444287"/>
                  <a:gd name="connsiteX84" fmla="*/ 7097316 w 12079795"/>
                  <a:gd name="connsiteY84" fmla="*/ 6869656 h 13444287"/>
                  <a:gd name="connsiteX85" fmla="*/ 7171135 w 12079795"/>
                  <a:gd name="connsiteY85" fmla="*/ 6972050 h 13444287"/>
                  <a:gd name="connsiteX86" fmla="*/ 7237810 w 12079795"/>
                  <a:gd name="connsiteY86" fmla="*/ 6912518 h 13444287"/>
                  <a:gd name="connsiteX87" fmla="*/ 7178279 w 12079795"/>
                  <a:gd name="connsiteY87" fmla="*/ 6776787 h 13444287"/>
                  <a:gd name="connsiteX88" fmla="*/ 7235428 w 12079795"/>
                  <a:gd name="connsiteY88" fmla="*/ 6829424 h 13444287"/>
                  <a:gd name="connsiteX89" fmla="*/ 7352110 w 12079795"/>
                  <a:gd name="connsiteY89" fmla="*/ 6867275 h 13444287"/>
                  <a:gd name="connsiteX90" fmla="*/ 7425929 w 12079795"/>
                  <a:gd name="connsiteY90" fmla="*/ 6938964 h 13444287"/>
                  <a:gd name="connsiteX91" fmla="*/ 7394973 w 12079795"/>
                  <a:gd name="connsiteY91" fmla="*/ 7077076 h 13444287"/>
                  <a:gd name="connsiteX92" fmla="*/ 7466410 w 12079795"/>
                  <a:gd name="connsiteY92" fmla="*/ 7041357 h 13444287"/>
                  <a:gd name="connsiteX93" fmla="*/ 7456884 w 12079795"/>
                  <a:gd name="connsiteY93" fmla="*/ 7010400 h 13444287"/>
                  <a:gd name="connsiteX94" fmla="*/ 7533085 w 12079795"/>
                  <a:gd name="connsiteY94" fmla="*/ 7096126 h 13444287"/>
                  <a:gd name="connsiteX95" fmla="*/ 7468791 w 12079795"/>
                  <a:gd name="connsiteY95" fmla="*/ 7177089 h 13444287"/>
                  <a:gd name="connsiteX96" fmla="*/ 7533084 w 12079795"/>
                  <a:gd name="connsiteY96" fmla="*/ 7258050 h 13444287"/>
                  <a:gd name="connsiteX97" fmla="*/ 7459266 w 12079795"/>
                  <a:gd name="connsiteY97" fmla="*/ 7277101 h 13444287"/>
                  <a:gd name="connsiteX98" fmla="*/ 7366398 w 12079795"/>
                  <a:gd name="connsiteY98" fmla="*/ 7229476 h 13444287"/>
                  <a:gd name="connsiteX99" fmla="*/ 7318773 w 12079795"/>
                  <a:gd name="connsiteY99" fmla="*/ 7339014 h 13444287"/>
                  <a:gd name="connsiteX100" fmla="*/ 7394973 w 12079795"/>
                  <a:gd name="connsiteY100" fmla="*/ 7358064 h 13444287"/>
                  <a:gd name="connsiteX101" fmla="*/ 7449741 w 12079795"/>
                  <a:gd name="connsiteY101" fmla="*/ 7417595 h 13444287"/>
                  <a:gd name="connsiteX102" fmla="*/ 7475935 w 12079795"/>
                  <a:gd name="connsiteY102" fmla="*/ 7448300 h 13444287"/>
                  <a:gd name="connsiteX103" fmla="*/ 7496175 w 12079795"/>
                  <a:gd name="connsiteY103" fmla="*/ 7400673 h 13444287"/>
                  <a:gd name="connsiteX104" fmla="*/ 7554516 w 12079795"/>
                  <a:gd name="connsiteY104" fmla="*/ 7462839 h 13444287"/>
                  <a:gd name="connsiteX105" fmla="*/ 7647385 w 12079795"/>
                  <a:gd name="connsiteY105" fmla="*/ 7548564 h 13444287"/>
                  <a:gd name="connsiteX106" fmla="*/ 7647385 w 12079795"/>
                  <a:gd name="connsiteY106" fmla="*/ 7443789 h 13444287"/>
                  <a:gd name="connsiteX107" fmla="*/ 7821215 w 12079795"/>
                  <a:gd name="connsiteY107" fmla="*/ 7539038 h 13444287"/>
                  <a:gd name="connsiteX108" fmla="*/ 7714060 w 12079795"/>
                  <a:gd name="connsiteY108" fmla="*/ 7303295 h 13444287"/>
                  <a:gd name="connsiteX109" fmla="*/ 7716441 w 12079795"/>
                  <a:gd name="connsiteY109" fmla="*/ 7167564 h 13444287"/>
                  <a:gd name="connsiteX110" fmla="*/ 7621191 w 12079795"/>
                  <a:gd name="connsiteY110" fmla="*/ 7138989 h 13444287"/>
                  <a:gd name="connsiteX111" fmla="*/ 7685484 w 12079795"/>
                  <a:gd name="connsiteY111" fmla="*/ 6972300 h 13444287"/>
                  <a:gd name="connsiteX112" fmla="*/ 8383191 w 12079795"/>
                  <a:gd name="connsiteY112" fmla="*/ 6586539 h 13444287"/>
                  <a:gd name="connsiteX113" fmla="*/ 8711804 w 12079795"/>
                  <a:gd name="connsiteY113" fmla="*/ 6524626 h 13444287"/>
                  <a:gd name="connsiteX114" fmla="*/ 8730854 w 12079795"/>
                  <a:gd name="connsiteY114" fmla="*/ 6629401 h 13444287"/>
                  <a:gd name="connsiteX115" fmla="*/ 8804673 w 12079795"/>
                  <a:gd name="connsiteY115" fmla="*/ 6634164 h 13444287"/>
                  <a:gd name="connsiteX116" fmla="*/ 8780859 w 12079795"/>
                  <a:gd name="connsiteY116" fmla="*/ 6481762 h 13444287"/>
                  <a:gd name="connsiteX117" fmla="*/ 9323784 w 12079795"/>
                  <a:gd name="connsiteY117" fmla="*/ 6477000 h 13444287"/>
                  <a:gd name="connsiteX118" fmla="*/ 9511903 w 12079795"/>
                  <a:gd name="connsiteY118" fmla="*/ 6426993 h 13444287"/>
                  <a:gd name="connsiteX119" fmla="*/ 9638109 w 12079795"/>
                  <a:gd name="connsiteY119" fmla="*/ 6231731 h 13444287"/>
                  <a:gd name="connsiteX120" fmla="*/ 9914334 w 12079795"/>
                  <a:gd name="connsiteY120" fmla="*/ 6267450 h 13444287"/>
                  <a:gd name="connsiteX121" fmla="*/ 9878616 w 12079795"/>
                  <a:gd name="connsiteY121" fmla="*/ 6353176 h 13444287"/>
                  <a:gd name="connsiteX122" fmla="*/ 9735741 w 12079795"/>
                  <a:gd name="connsiteY122" fmla="*/ 6367464 h 13444287"/>
                  <a:gd name="connsiteX123" fmla="*/ 9804796 w 12079795"/>
                  <a:gd name="connsiteY123" fmla="*/ 6422231 h 13444287"/>
                  <a:gd name="connsiteX124" fmla="*/ 9673829 w 12079795"/>
                  <a:gd name="connsiteY124" fmla="*/ 6450807 h 13444287"/>
                  <a:gd name="connsiteX125" fmla="*/ 9547623 w 12079795"/>
                  <a:gd name="connsiteY125" fmla="*/ 6441282 h 13444287"/>
                  <a:gd name="connsiteX126" fmla="*/ 9461897 w 12079795"/>
                  <a:gd name="connsiteY126" fmla="*/ 6477000 h 13444287"/>
                  <a:gd name="connsiteX127" fmla="*/ 9430941 w 12079795"/>
                  <a:gd name="connsiteY127" fmla="*/ 6781801 h 13444287"/>
                  <a:gd name="connsiteX128" fmla="*/ 9592866 w 12079795"/>
                  <a:gd name="connsiteY128" fmla="*/ 6815138 h 13444287"/>
                  <a:gd name="connsiteX129" fmla="*/ 9800034 w 12079795"/>
                  <a:gd name="connsiteY129" fmla="*/ 6629400 h 13444287"/>
                  <a:gd name="connsiteX130" fmla="*/ 9838135 w 12079795"/>
                  <a:gd name="connsiteY130" fmla="*/ 6727032 h 13444287"/>
                  <a:gd name="connsiteX131" fmla="*/ 9985773 w 12079795"/>
                  <a:gd name="connsiteY131" fmla="*/ 6650832 h 13444287"/>
                  <a:gd name="connsiteX132" fmla="*/ 9885760 w 12079795"/>
                  <a:gd name="connsiteY132" fmla="*/ 6888958 h 13444287"/>
                  <a:gd name="connsiteX133" fmla="*/ 10028635 w 12079795"/>
                  <a:gd name="connsiteY133" fmla="*/ 6831807 h 13444287"/>
                  <a:gd name="connsiteX134" fmla="*/ 9995298 w 12079795"/>
                  <a:gd name="connsiteY134" fmla="*/ 6919914 h 13444287"/>
                  <a:gd name="connsiteX135" fmla="*/ 10226279 w 12079795"/>
                  <a:gd name="connsiteY135" fmla="*/ 6917532 h 13444287"/>
                  <a:gd name="connsiteX136" fmla="*/ 10066734 w 12079795"/>
                  <a:gd name="connsiteY136" fmla="*/ 6972300 h 13444287"/>
                  <a:gd name="connsiteX137" fmla="*/ 9957198 w 12079795"/>
                  <a:gd name="connsiteY137" fmla="*/ 7029451 h 13444287"/>
                  <a:gd name="connsiteX138" fmla="*/ 9838135 w 12079795"/>
                  <a:gd name="connsiteY138" fmla="*/ 7143751 h 13444287"/>
                  <a:gd name="connsiteX139" fmla="*/ 9873853 w 12079795"/>
                  <a:gd name="connsiteY139" fmla="*/ 7203281 h 13444287"/>
                  <a:gd name="connsiteX140" fmla="*/ 9916716 w 12079795"/>
                  <a:gd name="connsiteY140" fmla="*/ 7253289 h 13444287"/>
                  <a:gd name="connsiteX141" fmla="*/ 9995298 w 12079795"/>
                  <a:gd name="connsiteY141" fmla="*/ 7219951 h 13444287"/>
                  <a:gd name="connsiteX142" fmla="*/ 10007203 w 12079795"/>
                  <a:gd name="connsiteY142" fmla="*/ 7281862 h 13444287"/>
                  <a:gd name="connsiteX143" fmla="*/ 10121504 w 12079795"/>
                  <a:gd name="connsiteY143" fmla="*/ 7143751 h 13444287"/>
                  <a:gd name="connsiteX144" fmla="*/ 10157223 w 12079795"/>
                  <a:gd name="connsiteY144" fmla="*/ 7289007 h 13444287"/>
                  <a:gd name="connsiteX145" fmla="*/ 10252473 w 12079795"/>
                  <a:gd name="connsiteY145" fmla="*/ 7172326 h 13444287"/>
                  <a:gd name="connsiteX146" fmla="*/ 10278666 w 12079795"/>
                  <a:gd name="connsiteY146" fmla="*/ 7334250 h 13444287"/>
                  <a:gd name="connsiteX147" fmla="*/ 10352484 w 12079795"/>
                  <a:gd name="connsiteY147" fmla="*/ 7410450 h 13444287"/>
                  <a:gd name="connsiteX148" fmla="*/ 10142934 w 12079795"/>
                  <a:gd name="connsiteY148" fmla="*/ 7524750 h 13444287"/>
                  <a:gd name="connsiteX149" fmla="*/ 10295335 w 12079795"/>
                  <a:gd name="connsiteY149" fmla="*/ 7674770 h 13444287"/>
                  <a:gd name="connsiteX150" fmla="*/ 10326291 w 12079795"/>
                  <a:gd name="connsiteY150" fmla="*/ 7577139 h 13444287"/>
                  <a:gd name="connsiteX151" fmla="*/ 10397727 w 12079795"/>
                  <a:gd name="connsiteY151" fmla="*/ 7665244 h 13444287"/>
                  <a:gd name="connsiteX152" fmla="*/ 10519173 w 12079795"/>
                  <a:gd name="connsiteY152" fmla="*/ 7624764 h 13444287"/>
                  <a:gd name="connsiteX153" fmla="*/ 10523934 w 12079795"/>
                  <a:gd name="connsiteY153" fmla="*/ 7710488 h 13444287"/>
                  <a:gd name="connsiteX154" fmla="*/ 10521553 w 12079795"/>
                  <a:gd name="connsiteY154" fmla="*/ 7808118 h 13444287"/>
                  <a:gd name="connsiteX155" fmla="*/ 10631090 w 12079795"/>
                  <a:gd name="connsiteY155" fmla="*/ 7770019 h 13444287"/>
                  <a:gd name="connsiteX156" fmla="*/ 10671573 w 12079795"/>
                  <a:gd name="connsiteY156" fmla="*/ 8008145 h 13444287"/>
                  <a:gd name="connsiteX157" fmla="*/ 10809684 w 12079795"/>
                  <a:gd name="connsiteY157" fmla="*/ 8039100 h 13444287"/>
                  <a:gd name="connsiteX158" fmla="*/ 10823972 w 12079795"/>
                  <a:gd name="connsiteY158" fmla="*/ 7748588 h 13444287"/>
                  <a:gd name="connsiteX159" fmla="*/ 10914460 w 12079795"/>
                  <a:gd name="connsiteY159" fmla="*/ 7724776 h 13444287"/>
                  <a:gd name="connsiteX160" fmla="*/ 10983516 w 12079795"/>
                  <a:gd name="connsiteY160" fmla="*/ 7553325 h 13444287"/>
                  <a:gd name="connsiteX161" fmla="*/ 10945416 w 12079795"/>
                  <a:gd name="connsiteY161" fmla="*/ 7424739 h 13444287"/>
                  <a:gd name="connsiteX162" fmla="*/ 10850166 w 12079795"/>
                  <a:gd name="connsiteY162" fmla="*/ 7412831 h 13444287"/>
                  <a:gd name="connsiteX163" fmla="*/ 10897790 w 12079795"/>
                  <a:gd name="connsiteY163" fmla="*/ 7293769 h 13444287"/>
                  <a:gd name="connsiteX164" fmla="*/ 10793016 w 12079795"/>
                  <a:gd name="connsiteY164" fmla="*/ 7222332 h 13444287"/>
                  <a:gd name="connsiteX165" fmla="*/ 10752534 w 12079795"/>
                  <a:gd name="connsiteY165" fmla="*/ 6991350 h 13444287"/>
                  <a:gd name="connsiteX166" fmla="*/ 10435034 w 12079795"/>
                  <a:gd name="connsiteY166" fmla="*/ 6953250 h 13444287"/>
                  <a:gd name="connsiteX167" fmla="*/ 10504885 w 12079795"/>
                  <a:gd name="connsiteY167" fmla="*/ 6848476 h 13444287"/>
                  <a:gd name="connsiteX168" fmla="*/ 10628710 w 12079795"/>
                  <a:gd name="connsiteY168" fmla="*/ 6829426 h 13444287"/>
                  <a:gd name="connsiteX169" fmla="*/ 10638234 w 12079795"/>
                  <a:gd name="connsiteY169" fmla="*/ 6743700 h 13444287"/>
                  <a:gd name="connsiteX170" fmla="*/ 10850959 w 12079795"/>
                  <a:gd name="connsiteY170" fmla="*/ 6832600 h 13444287"/>
                  <a:gd name="connsiteX171" fmla="*/ 10866834 w 12079795"/>
                  <a:gd name="connsiteY171" fmla="*/ 6610350 h 13444287"/>
                  <a:gd name="connsiteX172" fmla="*/ 10657284 w 12079795"/>
                  <a:gd name="connsiteY172" fmla="*/ 6705600 h 13444287"/>
                  <a:gd name="connsiteX173" fmla="*/ 10581084 w 12079795"/>
                  <a:gd name="connsiteY173" fmla="*/ 6477000 h 13444287"/>
                  <a:gd name="connsiteX174" fmla="*/ 10352484 w 12079795"/>
                  <a:gd name="connsiteY174" fmla="*/ 6686550 h 13444287"/>
                  <a:gd name="connsiteX175" fmla="*/ 10365185 w 12079795"/>
                  <a:gd name="connsiteY175" fmla="*/ 6521451 h 13444287"/>
                  <a:gd name="connsiteX176" fmla="*/ 10377884 w 12079795"/>
                  <a:gd name="connsiteY176" fmla="*/ 6397625 h 13444287"/>
                  <a:gd name="connsiteX177" fmla="*/ 10322719 w 12079795"/>
                  <a:gd name="connsiteY177" fmla="*/ 6369593 h 13444287"/>
                  <a:gd name="connsiteX178" fmla="*/ 10269935 w 12079795"/>
                  <a:gd name="connsiteY178" fmla="*/ 6384926 h 13444287"/>
                  <a:gd name="connsiteX179" fmla="*/ 10149284 w 12079795"/>
                  <a:gd name="connsiteY179" fmla="*/ 6169025 h 13444287"/>
                  <a:gd name="connsiteX180" fmla="*/ 10314385 w 12079795"/>
                  <a:gd name="connsiteY180" fmla="*/ 6207126 h 13444287"/>
                  <a:gd name="connsiteX181" fmla="*/ 10555685 w 12079795"/>
                  <a:gd name="connsiteY181" fmla="*/ 6207126 h 13444287"/>
                  <a:gd name="connsiteX182" fmla="*/ 10685859 w 12079795"/>
                  <a:gd name="connsiteY182" fmla="*/ 6067425 h 13444287"/>
                  <a:gd name="connsiteX183" fmla="*/ 10584260 w 12079795"/>
                  <a:gd name="connsiteY183" fmla="*/ 5956301 h 13444287"/>
                  <a:gd name="connsiteX184" fmla="*/ 10371534 w 12079795"/>
                  <a:gd name="connsiteY184" fmla="*/ 5908675 h 13444287"/>
                  <a:gd name="connsiteX185" fmla="*/ 10552509 w 12079795"/>
                  <a:gd name="connsiteY185" fmla="*/ 5778500 h 13444287"/>
                  <a:gd name="connsiteX186" fmla="*/ 10498535 w 12079795"/>
                  <a:gd name="connsiteY186" fmla="*/ 5661026 h 13444287"/>
                  <a:gd name="connsiteX187" fmla="*/ 10552510 w 12079795"/>
                  <a:gd name="connsiteY187" fmla="*/ 5540376 h 13444287"/>
                  <a:gd name="connsiteX188" fmla="*/ 10514409 w 12079795"/>
                  <a:gd name="connsiteY188" fmla="*/ 5537200 h 13444287"/>
                  <a:gd name="connsiteX189" fmla="*/ 10479485 w 12079795"/>
                  <a:gd name="connsiteY189" fmla="*/ 5461001 h 13444287"/>
                  <a:gd name="connsiteX190" fmla="*/ 10320734 w 12079795"/>
                  <a:gd name="connsiteY190" fmla="*/ 5308600 h 13444287"/>
                  <a:gd name="connsiteX191" fmla="*/ 10590610 w 12079795"/>
                  <a:gd name="connsiteY191" fmla="*/ 5413376 h 13444287"/>
                  <a:gd name="connsiteX192" fmla="*/ 10733484 w 12079795"/>
                  <a:gd name="connsiteY192" fmla="*/ 5372100 h 13444287"/>
                  <a:gd name="connsiteX193" fmla="*/ 10708085 w 12079795"/>
                  <a:gd name="connsiteY193" fmla="*/ 5619751 h 13444287"/>
                  <a:gd name="connsiteX194" fmla="*/ 10885884 w 12079795"/>
                  <a:gd name="connsiteY194" fmla="*/ 5657850 h 13444287"/>
                  <a:gd name="connsiteX195" fmla="*/ 10943035 w 12079795"/>
                  <a:gd name="connsiteY195" fmla="*/ 5483226 h 13444287"/>
                  <a:gd name="connsiteX196" fmla="*/ 10984309 w 12079795"/>
                  <a:gd name="connsiteY196" fmla="*/ 5254625 h 13444287"/>
                  <a:gd name="connsiteX197" fmla="*/ 10904935 w 12079795"/>
                  <a:gd name="connsiteY197" fmla="*/ 5051426 h 13444287"/>
                  <a:gd name="connsiteX198" fmla="*/ 10847784 w 12079795"/>
                  <a:gd name="connsiteY198" fmla="*/ 4953000 h 13444287"/>
                  <a:gd name="connsiteX199" fmla="*/ 10768410 w 12079795"/>
                  <a:gd name="connsiteY199" fmla="*/ 5070476 h 13444287"/>
                  <a:gd name="connsiteX200" fmla="*/ 10698560 w 12079795"/>
                  <a:gd name="connsiteY200" fmla="*/ 5029201 h 13444287"/>
                  <a:gd name="connsiteX201" fmla="*/ 10666810 w 12079795"/>
                  <a:gd name="connsiteY201" fmla="*/ 5149851 h 13444287"/>
                  <a:gd name="connsiteX202" fmla="*/ 10565209 w 12079795"/>
                  <a:gd name="connsiteY202" fmla="*/ 5153025 h 13444287"/>
                  <a:gd name="connsiteX203" fmla="*/ 10485834 w 12079795"/>
                  <a:gd name="connsiteY203" fmla="*/ 5010150 h 13444287"/>
                  <a:gd name="connsiteX204" fmla="*/ 10447734 w 12079795"/>
                  <a:gd name="connsiteY204" fmla="*/ 4857750 h 13444287"/>
                  <a:gd name="connsiteX205" fmla="*/ 10231834 w 12079795"/>
                  <a:gd name="connsiteY205" fmla="*/ 4860925 h 13444287"/>
                  <a:gd name="connsiteX206" fmla="*/ 10257234 w 12079795"/>
                  <a:gd name="connsiteY206" fmla="*/ 5086350 h 13444287"/>
                  <a:gd name="connsiteX207" fmla="*/ 10219135 w 12079795"/>
                  <a:gd name="connsiteY207" fmla="*/ 4892676 h 13444287"/>
                  <a:gd name="connsiteX208" fmla="*/ 10174684 w 12079795"/>
                  <a:gd name="connsiteY208" fmla="*/ 4905375 h 13444287"/>
                  <a:gd name="connsiteX209" fmla="*/ 10104834 w 12079795"/>
                  <a:gd name="connsiteY209" fmla="*/ 4794250 h 13444287"/>
                  <a:gd name="connsiteX210" fmla="*/ 10009585 w 12079795"/>
                  <a:gd name="connsiteY210" fmla="*/ 4864101 h 13444287"/>
                  <a:gd name="connsiteX211" fmla="*/ 9854009 w 12079795"/>
                  <a:gd name="connsiteY211" fmla="*/ 4991100 h 13444287"/>
                  <a:gd name="connsiteX212" fmla="*/ 10219134 w 12079795"/>
                  <a:gd name="connsiteY212" fmla="*/ 4657725 h 13444287"/>
                  <a:gd name="connsiteX213" fmla="*/ 10363597 w 12079795"/>
                  <a:gd name="connsiteY213" fmla="*/ 4567239 h 13444287"/>
                  <a:gd name="connsiteX214" fmla="*/ 10581084 w 12079795"/>
                  <a:gd name="connsiteY214" fmla="*/ 4514850 h 13444287"/>
                  <a:gd name="connsiteX215" fmla="*/ 10619185 w 12079795"/>
                  <a:gd name="connsiteY215" fmla="*/ 4394201 h 13444287"/>
                  <a:gd name="connsiteX216" fmla="*/ 10790635 w 12079795"/>
                  <a:gd name="connsiteY216" fmla="*/ 4267201 h 13444287"/>
                  <a:gd name="connsiteX217" fmla="*/ 10822384 w 12079795"/>
                  <a:gd name="connsiteY217" fmla="*/ 4013200 h 13444287"/>
                  <a:gd name="connsiteX218" fmla="*/ 10590609 w 12079795"/>
                  <a:gd name="connsiteY218" fmla="*/ 3930650 h 13444287"/>
                  <a:gd name="connsiteX219" fmla="*/ 10273110 w 12079795"/>
                  <a:gd name="connsiteY219" fmla="*/ 3883026 h 13444287"/>
                  <a:gd name="connsiteX220" fmla="*/ 10142934 w 12079795"/>
                  <a:gd name="connsiteY220" fmla="*/ 3943350 h 13444287"/>
                  <a:gd name="connsiteX221" fmla="*/ 10168335 w 12079795"/>
                  <a:gd name="connsiteY221" fmla="*/ 3778251 h 13444287"/>
                  <a:gd name="connsiteX222" fmla="*/ 10117535 w 12079795"/>
                  <a:gd name="connsiteY222" fmla="*/ 3603626 h 13444287"/>
                  <a:gd name="connsiteX223" fmla="*/ 10231834 w 12079795"/>
                  <a:gd name="connsiteY223" fmla="*/ 3641725 h 13444287"/>
                  <a:gd name="connsiteX224" fmla="*/ 10352485 w 12079795"/>
                  <a:gd name="connsiteY224" fmla="*/ 3533776 h 13444287"/>
                  <a:gd name="connsiteX225" fmla="*/ 10542985 w 12079795"/>
                  <a:gd name="connsiteY225" fmla="*/ 3594101 h 13444287"/>
                  <a:gd name="connsiteX226" fmla="*/ 10555685 w 12079795"/>
                  <a:gd name="connsiteY226" fmla="*/ 3409951 h 13444287"/>
                  <a:gd name="connsiteX227" fmla="*/ 10695384 w 12079795"/>
                  <a:gd name="connsiteY227" fmla="*/ 3448050 h 13444287"/>
                  <a:gd name="connsiteX228" fmla="*/ 10809684 w 12079795"/>
                  <a:gd name="connsiteY228" fmla="*/ 3143250 h 13444287"/>
                  <a:gd name="connsiteX229" fmla="*/ 10911285 w 12079795"/>
                  <a:gd name="connsiteY229" fmla="*/ 3232151 h 13444287"/>
                  <a:gd name="connsiteX230" fmla="*/ 11050984 w 12079795"/>
                  <a:gd name="connsiteY230" fmla="*/ 3216275 h 13444287"/>
                  <a:gd name="connsiteX231" fmla="*/ 11085909 w 12079795"/>
                  <a:gd name="connsiteY231" fmla="*/ 3441700 h 13444287"/>
                  <a:gd name="connsiteX232" fmla="*/ 11162110 w 12079795"/>
                  <a:gd name="connsiteY232" fmla="*/ 3184526 h 13444287"/>
                  <a:gd name="connsiteX233" fmla="*/ 11085910 w 12079795"/>
                  <a:gd name="connsiteY233" fmla="*/ 3098801 h 13444287"/>
                  <a:gd name="connsiteX234" fmla="*/ 11171634 w 12079795"/>
                  <a:gd name="connsiteY234" fmla="*/ 2844800 h 13444287"/>
                  <a:gd name="connsiteX235" fmla="*/ 10990660 w 12079795"/>
                  <a:gd name="connsiteY235" fmla="*/ 2921001 h 13444287"/>
                  <a:gd name="connsiteX236" fmla="*/ 10962084 w 12079795"/>
                  <a:gd name="connsiteY236" fmla="*/ 2851150 h 13444287"/>
                  <a:gd name="connsiteX237" fmla="*/ 10771584 w 12079795"/>
                  <a:gd name="connsiteY237" fmla="*/ 2647950 h 13444287"/>
                  <a:gd name="connsiteX238" fmla="*/ 10739835 w 12079795"/>
                  <a:gd name="connsiteY238" fmla="*/ 2463801 h 13444287"/>
                  <a:gd name="connsiteX239" fmla="*/ 10708085 w 12079795"/>
                  <a:gd name="connsiteY239" fmla="*/ 2368551 h 13444287"/>
                  <a:gd name="connsiteX240" fmla="*/ 10809684 w 12079795"/>
                  <a:gd name="connsiteY240" fmla="*/ 2266950 h 13444287"/>
                  <a:gd name="connsiteX241" fmla="*/ 11070035 w 12079795"/>
                  <a:gd name="connsiteY241" fmla="*/ 2032001 h 13444287"/>
                  <a:gd name="connsiteX242" fmla="*/ 11190684 w 12079795"/>
                  <a:gd name="connsiteY242" fmla="*/ 2051050 h 13444287"/>
                  <a:gd name="connsiteX243" fmla="*/ 11260535 w 12079795"/>
                  <a:gd name="connsiteY243" fmla="*/ 1962151 h 13444287"/>
                  <a:gd name="connsiteX244" fmla="*/ 11495484 w 12079795"/>
                  <a:gd name="connsiteY244" fmla="*/ 1854200 h 13444287"/>
                  <a:gd name="connsiteX245" fmla="*/ 11349435 w 12079795"/>
                  <a:gd name="connsiteY245" fmla="*/ 1784351 h 13444287"/>
                  <a:gd name="connsiteX246" fmla="*/ 11266884 w 12079795"/>
                  <a:gd name="connsiteY246" fmla="*/ 1638300 h 13444287"/>
                  <a:gd name="connsiteX247" fmla="*/ 11368484 w 12079795"/>
                  <a:gd name="connsiteY247" fmla="*/ 1212850 h 13444287"/>
                  <a:gd name="connsiteX248" fmla="*/ 11247834 w 12079795"/>
                  <a:gd name="connsiteY248" fmla="*/ 952500 h 13444287"/>
                  <a:gd name="connsiteX249" fmla="*/ 11469291 w 12079795"/>
                  <a:gd name="connsiteY249" fmla="*/ 1288256 h 13444287"/>
                  <a:gd name="connsiteX250" fmla="*/ 11553825 w 12079795"/>
                  <a:gd name="connsiteY250" fmla="*/ 1202281 h 13444287"/>
                  <a:gd name="connsiteX251" fmla="*/ 11646297 w 12079795"/>
                  <a:gd name="connsiteY251" fmla="*/ 1089025 h 13444287"/>
                  <a:gd name="connsiteX252" fmla="*/ 11882834 w 12079795"/>
                  <a:gd name="connsiteY252" fmla="*/ 1409700 h 13444287"/>
                  <a:gd name="connsiteX253" fmla="*/ 11937206 w 12079795"/>
                  <a:gd name="connsiteY253" fmla="*/ 1492793 h 13444287"/>
                  <a:gd name="connsiteX254" fmla="*/ 12079684 w 12079795"/>
                  <a:gd name="connsiteY254" fmla="*/ 1511301 h 13444287"/>
                  <a:gd name="connsiteX255" fmla="*/ 11914584 w 12079795"/>
                  <a:gd name="connsiteY255" fmla="*/ 1066801 h 13444287"/>
                  <a:gd name="connsiteX256" fmla="*/ 11901884 w 12079795"/>
                  <a:gd name="connsiteY256" fmla="*/ 850900 h 13444287"/>
                  <a:gd name="connsiteX257" fmla="*/ 11768534 w 12079795"/>
                  <a:gd name="connsiteY257" fmla="*/ 654050 h 13444287"/>
                  <a:gd name="connsiteX258" fmla="*/ 11743134 w 12079795"/>
                  <a:gd name="connsiteY258" fmla="*/ 381000 h 13444287"/>
                  <a:gd name="connsiteX259" fmla="*/ 11285934 w 12079795"/>
                  <a:gd name="connsiteY259" fmla="*/ 101601 h 13444287"/>
                  <a:gd name="connsiteX260" fmla="*/ 11171634 w 12079795"/>
                  <a:gd name="connsiteY260" fmla="*/ 0 h 13444287"/>
                  <a:gd name="connsiteX261" fmla="*/ 10425112 w 12079795"/>
                  <a:gd name="connsiteY261" fmla="*/ 211681 h 13444287"/>
                  <a:gd name="connsiteX262" fmla="*/ 1758314 w 12079795"/>
                  <a:gd name="connsiteY262" fmla="*/ 1848552 h 13444287"/>
                  <a:gd name="connsiteX263" fmla="*/ 2805112 w 12079795"/>
                  <a:gd name="connsiteY263" fmla="*/ 5752850 h 13444287"/>
                  <a:gd name="connsiteX264" fmla="*/ 2837259 w 12079795"/>
                  <a:gd name="connsiteY264" fmla="*/ 5969793 h 13444287"/>
                  <a:gd name="connsiteX265" fmla="*/ 69056 w 12079795"/>
                  <a:gd name="connsiteY265" fmla="*/ 10541543 h 13444287"/>
                  <a:gd name="connsiteX0" fmla="*/ 68343 w 12079082"/>
                  <a:gd name="connsiteY0" fmla="*/ 10541543 h 13444287"/>
                  <a:gd name="connsiteX1" fmla="*/ 1668 w 12079082"/>
                  <a:gd name="connsiteY1" fmla="*/ 10720137 h 13444287"/>
                  <a:gd name="connsiteX2" fmla="*/ 102871 w 12079082"/>
                  <a:gd name="connsiteY2" fmla="*/ 10989469 h 13444287"/>
                  <a:gd name="connsiteX3" fmla="*/ 445771 w 12079082"/>
                  <a:gd name="connsiteY3" fmla="*/ 11430000 h 13444287"/>
                  <a:gd name="connsiteX4" fmla="*/ 613649 w 12079082"/>
                  <a:gd name="connsiteY4" fmla="*/ 11477375 h 13444287"/>
                  <a:gd name="connsiteX5" fmla="*/ 727949 w 12079082"/>
                  <a:gd name="connsiteY5" fmla="*/ 11422606 h 13444287"/>
                  <a:gd name="connsiteX6" fmla="*/ 902971 w 12079082"/>
                  <a:gd name="connsiteY6" fmla="*/ 11468100 h 13444287"/>
                  <a:gd name="connsiteX7" fmla="*/ 1145858 w 12079082"/>
                  <a:gd name="connsiteY7" fmla="*/ 11403807 h 13444287"/>
                  <a:gd name="connsiteX8" fmla="*/ 1285162 w 12079082"/>
                  <a:gd name="connsiteY8" fmla="*/ 11429750 h 13444287"/>
                  <a:gd name="connsiteX9" fmla="*/ 1542337 w 12079082"/>
                  <a:gd name="connsiteY9" fmla="*/ 11505950 h 13444287"/>
                  <a:gd name="connsiteX10" fmla="*/ 1642349 w 12079082"/>
                  <a:gd name="connsiteY10" fmla="*/ 11513093 h 13444287"/>
                  <a:gd name="connsiteX11" fmla="*/ 1722121 w 12079082"/>
                  <a:gd name="connsiteY11" fmla="*/ 11525250 h 13444287"/>
                  <a:gd name="connsiteX12" fmla="*/ 1649493 w 12079082"/>
                  <a:gd name="connsiteY12" fmla="*/ 11670256 h 13444287"/>
                  <a:gd name="connsiteX13" fmla="*/ 1684021 w 12079082"/>
                  <a:gd name="connsiteY13" fmla="*/ 11925300 h 13444287"/>
                  <a:gd name="connsiteX14" fmla="*/ 1861424 w 12079082"/>
                  <a:gd name="connsiteY14" fmla="*/ 12063162 h 13444287"/>
                  <a:gd name="connsiteX15" fmla="*/ 1984058 w 12079082"/>
                  <a:gd name="connsiteY15" fmla="*/ 11989594 h 13444287"/>
                  <a:gd name="connsiteX16" fmla="*/ 2056687 w 12079082"/>
                  <a:gd name="connsiteY16" fmla="*/ 12036968 h 13444287"/>
                  <a:gd name="connsiteX17" fmla="*/ 2132887 w 12079082"/>
                  <a:gd name="connsiteY17" fmla="*/ 11967912 h 13444287"/>
                  <a:gd name="connsiteX18" fmla="*/ 2232899 w 12079082"/>
                  <a:gd name="connsiteY18" fmla="*/ 11991725 h 13444287"/>
                  <a:gd name="connsiteX19" fmla="*/ 2463881 w 12079082"/>
                  <a:gd name="connsiteY19" fmla="*/ 11941718 h 13444287"/>
                  <a:gd name="connsiteX20" fmla="*/ 2515077 w 12079082"/>
                  <a:gd name="connsiteY20" fmla="*/ 11832431 h 13444287"/>
                  <a:gd name="connsiteX21" fmla="*/ 2884171 w 12079082"/>
                  <a:gd name="connsiteY21" fmla="*/ 11963400 h 13444287"/>
                  <a:gd name="connsiteX22" fmla="*/ 2973468 w 12079082"/>
                  <a:gd name="connsiteY22" fmla="*/ 11951243 h 13444287"/>
                  <a:gd name="connsiteX23" fmla="*/ 3074671 w 12079082"/>
                  <a:gd name="connsiteY23" fmla="*/ 12115800 h 13444287"/>
                  <a:gd name="connsiteX24" fmla="*/ 3313987 w 12079082"/>
                  <a:gd name="connsiteY24" fmla="*/ 12060781 h 13444287"/>
                  <a:gd name="connsiteX25" fmla="*/ 3423524 w 12079082"/>
                  <a:gd name="connsiteY25" fmla="*/ 12129837 h 13444287"/>
                  <a:gd name="connsiteX26" fmla="*/ 3577115 w 12079082"/>
                  <a:gd name="connsiteY26" fmla="*/ 12199144 h 13444287"/>
                  <a:gd name="connsiteX27" fmla="*/ 3512821 w 12079082"/>
                  <a:gd name="connsiteY27" fmla="*/ 12320588 h 13444287"/>
                  <a:gd name="connsiteX28" fmla="*/ 3597356 w 12079082"/>
                  <a:gd name="connsiteY28" fmla="*/ 12525125 h 13444287"/>
                  <a:gd name="connsiteX29" fmla="*/ 3550921 w 12079082"/>
                  <a:gd name="connsiteY29" fmla="*/ 12706350 h 13444287"/>
                  <a:gd name="connsiteX30" fmla="*/ 3535443 w 12079082"/>
                  <a:gd name="connsiteY30" fmla="*/ 12920412 h 13444287"/>
                  <a:gd name="connsiteX31" fmla="*/ 3627121 w 12079082"/>
                  <a:gd name="connsiteY31" fmla="*/ 13144500 h 13444287"/>
                  <a:gd name="connsiteX32" fmla="*/ 3912871 w 12079082"/>
                  <a:gd name="connsiteY32" fmla="*/ 13373100 h 13444287"/>
                  <a:gd name="connsiteX33" fmla="*/ 4504612 w 12079082"/>
                  <a:gd name="connsiteY33" fmla="*/ 13444287 h 13444287"/>
                  <a:gd name="connsiteX34" fmla="*/ 4540330 w 12079082"/>
                  <a:gd name="connsiteY34" fmla="*/ 13375230 h 13444287"/>
                  <a:gd name="connsiteX35" fmla="*/ 4198621 w 12079082"/>
                  <a:gd name="connsiteY35" fmla="*/ 13087350 h 13444287"/>
                  <a:gd name="connsiteX36" fmla="*/ 4626056 w 12079082"/>
                  <a:gd name="connsiteY36" fmla="*/ 13201400 h 13444287"/>
                  <a:gd name="connsiteX37" fmla="*/ 4941571 w 12079082"/>
                  <a:gd name="connsiteY37" fmla="*/ 13201650 h 13444287"/>
                  <a:gd name="connsiteX38" fmla="*/ 5042774 w 12079082"/>
                  <a:gd name="connsiteY38" fmla="*/ 12991850 h 13444287"/>
                  <a:gd name="connsiteX39" fmla="*/ 5002293 w 12079082"/>
                  <a:gd name="connsiteY39" fmla="*/ 12918031 h 13444287"/>
                  <a:gd name="connsiteX40" fmla="*/ 4998721 w 12079082"/>
                  <a:gd name="connsiteY40" fmla="*/ 12611100 h 13444287"/>
                  <a:gd name="connsiteX41" fmla="*/ 5074921 w 12079082"/>
                  <a:gd name="connsiteY41" fmla="*/ 12496800 h 13444287"/>
                  <a:gd name="connsiteX42" fmla="*/ 5036821 w 12079082"/>
                  <a:gd name="connsiteY42" fmla="*/ 12158663 h 13444287"/>
                  <a:gd name="connsiteX43" fmla="*/ 5365434 w 12079082"/>
                  <a:gd name="connsiteY43" fmla="*/ 12030075 h 13444287"/>
                  <a:gd name="connsiteX44" fmla="*/ 5646421 w 12079082"/>
                  <a:gd name="connsiteY44" fmla="*/ 12113420 h 13444287"/>
                  <a:gd name="connsiteX45" fmla="*/ 5532121 w 12079082"/>
                  <a:gd name="connsiteY45" fmla="*/ 11182350 h 13444287"/>
                  <a:gd name="connsiteX46" fmla="*/ 5592844 w 12079082"/>
                  <a:gd name="connsiteY46" fmla="*/ 10655843 h 13444287"/>
                  <a:gd name="connsiteX47" fmla="*/ 5476161 w 12079082"/>
                  <a:gd name="connsiteY47" fmla="*/ 10596312 h 13444287"/>
                  <a:gd name="connsiteX48" fmla="*/ 5592843 w 12079082"/>
                  <a:gd name="connsiteY48" fmla="*/ 10634413 h 13444287"/>
                  <a:gd name="connsiteX49" fmla="*/ 5619037 w 12079082"/>
                  <a:gd name="connsiteY49" fmla="*/ 10093868 h 13444287"/>
                  <a:gd name="connsiteX50" fmla="*/ 5705952 w 12079082"/>
                  <a:gd name="connsiteY50" fmla="*/ 9708356 h 13444287"/>
                  <a:gd name="connsiteX51" fmla="*/ 5838112 w 12079082"/>
                  <a:gd name="connsiteY51" fmla="*/ 9341393 h 13444287"/>
                  <a:gd name="connsiteX52" fmla="*/ 5928599 w 12079082"/>
                  <a:gd name="connsiteY52" fmla="*/ 9129462 h 13444287"/>
                  <a:gd name="connsiteX53" fmla="*/ 5766674 w 12079082"/>
                  <a:gd name="connsiteY53" fmla="*/ 9262812 h 13444287"/>
                  <a:gd name="connsiteX54" fmla="*/ 5930981 w 12079082"/>
                  <a:gd name="connsiteY54" fmla="*/ 9069931 h 13444287"/>
                  <a:gd name="connsiteX55" fmla="*/ 5963128 w 12079082"/>
                  <a:gd name="connsiteY55" fmla="*/ 8889207 h 13444287"/>
                  <a:gd name="connsiteX56" fmla="*/ 5966699 w 12079082"/>
                  <a:gd name="connsiteY56" fmla="*/ 9019924 h 13444287"/>
                  <a:gd name="connsiteX57" fmla="*/ 6448901 w 12079082"/>
                  <a:gd name="connsiteY57" fmla="*/ 8134350 h 13444287"/>
                  <a:gd name="connsiteX58" fmla="*/ 6211968 w 12079082"/>
                  <a:gd name="connsiteY58" fmla="*/ 8034088 h 13444287"/>
                  <a:gd name="connsiteX59" fmla="*/ 6433424 w 12079082"/>
                  <a:gd name="connsiteY59" fmla="*/ 8043612 h 13444287"/>
                  <a:gd name="connsiteX60" fmla="*/ 6703697 w 12079082"/>
                  <a:gd name="connsiteY60" fmla="*/ 8007893 h 13444287"/>
                  <a:gd name="connsiteX61" fmla="*/ 6863241 w 12079082"/>
                  <a:gd name="connsiteY61" fmla="*/ 7965031 h 13444287"/>
                  <a:gd name="connsiteX62" fmla="*/ 6792993 w 12079082"/>
                  <a:gd name="connsiteY62" fmla="*/ 7905500 h 13444287"/>
                  <a:gd name="connsiteX63" fmla="*/ 6884673 w 12079082"/>
                  <a:gd name="connsiteY63" fmla="*/ 7779544 h 13444287"/>
                  <a:gd name="connsiteX64" fmla="*/ 6988255 w 12079082"/>
                  <a:gd name="connsiteY64" fmla="*/ 7800725 h 13444287"/>
                  <a:gd name="connsiteX65" fmla="*/ 7025166 w 12079082"/>
                  <a:gd name="connsiteY65" fmla="*/ 7726908 h 13444287"/>
                  <a:gd name="connsiteX66" fmla="*/ 6951347 w 12079082"/>
                  <a:gd name="connsiteY66" fmla="*/ 7626893 h 13444287"/>
                  <a:gd name="connsiteX67" fmla="*/ 6918010 w 12079082"/>
                  <a:gd name="connsiteY67" fmla="*/ 7529262 h 13444287"/>
                  <a:gd name="connsiteX68" fmla="*/ 6827521 w 12079082"/>
                  <a:gd name="connsiteY68" fmla="*/ 7524750 h 13444287"/>
                  <a:gd name="connsiteX69" fmla="*/ 6753703 w 12079082"/>
                  <a:gd name="connsiteY69" fmla="*/ 7607843 h 13444287"/>
                  <a:gd name="connsiteX70" fmla="*/ 6617971 w 12079082"/>
                  <a:gd name="connsiteY70" fmla="*/ 7620000 h 13444287"/>
                  <a:gd name="connsiteX71" fmla="*/ 6677503 w 12079082"/>
                  <a:gd name="connsiteY71" fmla="*/ 7550693 h 13444287"/>
                  <a:gd name="connsiteX72" fmla="*/ 6689410 w 12079082"/>
                  <a:gd name="connsiteY72" fmla="*/ 7462587 h 13444287"/>
                  <a:gd name="connsiteX73" fmla="*/ 6710840 w 12079082"/>
                  <a:gd name="connsiteY73" fmla="*/ 7400674 h 13444287"/>
                  <a:gd name="connsiteX74" fmla="*/ 6675121 w 12079082"/>
                  <a:gd name="connsiteY74" fmla="*/ 7334250 h 13444287"/>
                  <a:gd name="connsiteX75" fmla="*/ 6610828 w 12079082"/>
                  <a:gd name="connsiteY75" fmla="*/ 7364956 h 13444287"/>
                  <a:gd name="connsiteX76" fmla="*/ 6608446 w 12079082"/>
                  <a:gd name="connsiteY76" fmla="*/ 7284244 h 13444287"/>
                  <a:gd name="connsiteX77" fmla="*/ 6827522 w 12079082"/>
                  <a:gd name="connsiteY77" fmla="*/ 7176837 h 13444287"/>
                  <a:gd name="connsiteX78" fmla="*/ 6791803 w 12079082"/>
                  <a:gd name="connsiteY78" fmla="*/ 7022056 h 13444287"/>
                  <a:gd name="connsiteX79" fmla="*/ 6868003 w 12079082"/>
                  <a:gd name="connsiteY79" fmla="*/ 7005387 h 13444287"/>
                  <a:gd name="connsiteX80" fmla="*/ 6846571 w 12079082"/>
                  <a:gd name="connsiteY80" fmla="*/ 6915150 h 13444287"/>
                  <a:gd name="connsiteX81" fmla="*/ 6951347 w 12079082"/>
                  <a:gd name="connsiteY81" fmla="*/ 6917281 h 13444287"/>
                  <a:gd name="connsiteX82" fmla="*/ 6994210 w 12079082"/>
                  <a:gd name="connsiteY82" fmla="*/ 6836318 h 13444287"/>
                  <a:gd name="connsiteX83" fmla="*/ 7096603 w 12079082"/>
                  <a:gd name="connsiteY83" fmla="*/ 6869656 h 13444287"/>
                  <a:gd name="connsiteX84" fmla="*/ 7170422 w 12079082"/>
                  <a:gd name="connsiteY84" fmla="*/ 6972050 h 13444287"/>
                  <a:gd name="connsiteX85" fmla="*/ 7237097 w 12079082"/>
                  <a:gd name="connsiteY85" fmla="*/ 6912518 h 13444287"/>
                  <a:gd name="connsiteX86" fmla="*/ 7177566 w 12079082"/>
                  <a:gd name="connsiteY86" fmla="*/ 6776787 h 13444287"/>
                  <a:gd name="connsiteX87" fmla="*/ 7234715 w 12079082"/>
                  <a:gd name="connsiteY87" fmla="*/ 6829424 h 13444287"/>
                  <a:gd name="connsiteX88" fmla="*/ 7351397 w 12079082"/>
                  <a:gd name="connsiteY88" fmla="*/ 6867275 h 13444287"/>
                  <a:gd name="connsiteX89" fmla="*/ 7425216 w 12079082"/>
                  <a:gd name="connsiteY89" fmla="*/ 6938964 h 13444287"/>
                  <a:gd name="connsiteX90" fmla="*/ 7394260 w 12079082"/>
                  <a:gd name="connsiteY90" fmla="*/ 7077076 h 13444287"/>
                  <a:gd name="connsiteX91" fmla="*/ 7465697 w 12079082"/>
                  <a:gd name="connsiteY91" fmla="*/ 7041357 h 13444287"/>
                  <a:gd name="connsiteX92" fmla="*/ 7456171 w 12079082"/>
                  <a:gd name="connsiteY92" fmla="*/ 7010400 h 13444287"/>
                  <a:gd name="connsiteX93" fmla="*/ 7532372 w 12079082"/>
                  <a:gd name="connsiteY93" fmla="*/ 7096126 h 13444287"/>
                  <a:gd name="connsiteX94" fmla="*/ 7468078 w 12079082"/>
                  <a:gd name="connsiteY94" fmla="*/ 7177089 h 13444287"/>
                  <a:gd name="connsiteX95" fmla="*/ 7532371 w 12079082"/>
                  <a:gd name="connsiteY95" fmla="*/ 7258050 h 13444287"/>
                  <a:gd name="connsiteX96" fmla="*/ 7458553 w 12079082"/>
                  <a:gd name="connsiteY96" fmla="*/ 7277101 h 13444287"/>
                  <a:gd name="connsiteX97" fmla="*/ 7365685 w 12079082"/>
                  <a:gd name="connsiteY97" fmla="*/ 7229476 h 13444287"/>
                  <a:gd name="connsiteX98" fmla="*/ 7318060 w 12079082"/>
                  <a:gd name="connsiteY98" fmla="*/ 7339014 h 13444287"/>
                  <a:gd name="connsiteX99" fmla="*/ 7394260 w 12079082"/>
                  <a:gd name="connsiteY99" fmla="*/ 7358064 h 13444287"/>
                  <a:gd name="connsiteX100" fmla="*/ 7449028 w 12079082"/>
                  <a:gd name="connsiteY100" fmla="*/ 7417595 h 13444287"/>
                  <a:gd name="connsiteX101" fmla="*/ 7475222 w 12079082"/>
                  <a:gd name="connsiteY101" fmla="*/ 7448300 h 13444287"/>
                  <a:gd name="connsiteX102" fmla="*/ 7495462 w 12079082"/>
                  <a:gd name="connsiteY102" fmla="*/ 7400673 h 13444287"/>
                  <a:gd name="connsiteX103" fmla="*/ 7553803 w 12079082"/>
                  <a:gd name="connsiteY103" fmla="*/ 7462839 h 13444287"/>
                  <a:gd name="connsiteX104" fmla="*/ 7646672 w 12079082"/>
                  <a:gd name="connsiteY104" fmla="*/ 7548564 h 13444287"/>
                  <a:gd name="connsiteX105" fmla="*/ 7646672 w 12079082"/>
                  <a:gd name="connsiteY105" fmla="*/ 7443789 h 13444287"/>
                  <a:gd name="connsiteX106" fmla="*/ 7820502 w 12079082"/>
                  <a:gd name="connsiteY106" fmla="*/ 7539038 h 13444287"/>
                  <a:gd name="connsiteX107" fmla="*/ 7713347 w 12079082"/>
                  <a:gd name="connsiteY107" fmla="*/ 7303295 h 13444287"/>
                  <a:gd name="connsiteX108" fmla="*/ 7715728 w 12079082"/>
                  <a:gd name="connsiteY108" fmla="*/ 7167564 h 13444287"/>
                  <a:gd name="connsiteX109" fmla="*/ 7620478 w 12079082"/>
                  <a:gd name="connsiteY109" fmla="*/ 7138989 h 13444287"/>
                  <a:gd name="connsiteX110" fmla="*/ 7684771 w 12079082"/>
                  <a:gd name="connsiteY110" fmla="*/ 6972300 h 13444287"/>
                  <a:gd name="connsiteX111" fmla="*/ 8382478 w 12079082"/>
                  <a:gd name="connsiteY111" fmla="*/ 6586539 h 13444287"/>
                  <a:gd name="connsiteX112" fmla="*/ 8711091 w 12079082"/>
                  <a:gd name="connsiteY112" fmla="*/ 6524626 h 13444287"/>
                  <a:gd name="connsiteX113" fmla="*/ 8730141 w 12079082"/>
                  <a:gd name="connsiteY113" fmla="*/ 6629401 h 13444287"/>
                  <a:gd name="connsiteX114" fmla="*/ 8803960 w 12079082"/>
                  <a:gd name="connsiteY114" fmla="*/ 6634164 h 13444287"/>
                  <a:gd name="connsiteX115" fmla="*/ 8780146 w 12079082"/>
                  <a:gd name="connsiteY115" fmla="*/ 6481762 h 13444287"/>
                  <a:gd name="connsiteX116" fmla="*/ 9323071 w 12079082"/>
                  <a:gd name="connsiteY116" fmla="*/ 6477000 h 13444287"/>
                  <a:gd name="connsiteX117" fmla="*/ 9511190 w 12079082"/>
                  <a:gd name="connsiteY117" fmla="*/ 6426993 h 13444287"/>
                  <a:gd name="connsiteX118" fmla="*/ 9637396 w 12079082"/>
                  <a:gd name="connsiteY118" fmla="*/ 6231731 h 13444287"/>
                  <a:gd name="connsiteX119" fmla="*/ 9913621 w 12079082"/>
                  <a:gd name="connsiteY119" fmla="*/ 6267450 h 13444287"/>
                  <a:gd name="connsiteX120" fmla="*/ 9877903 w 12079082"/>
                  <a:gd name="connsiteY120" fmla="*/ 6353176 h 13444287"/>
                  <a:gd name="connsiteX121" fmla="*/ 9735028 w 12079082"/>
                  <a:gd name="connsiteY121" fmla="*/ 6367464 h 13444287"/>
                  <a:gd name="connsiteX122" fmla="*/ 9804083 w 12079082"/>
                  <a:gd name="connsiteY122" fmla="*/ 6422231 h 13444287"/>
                  <a:gd name="connsiteX123" fmla="*/ 9673116 w 12079082"/>
                  <a:gd name="connsiteY123" fmla="*/ 6450807 h 13444287"/>
                  <a:gd name="connsiteX124" fmla="*/ 9546910 w 12079082"/>
                  <a:gd name="connsiteY124" fmla="*/ 6441282 h 13444287"/>
                  <a:gd name="connsiteX125" fmla="*/ 9461184 w 12079082"/>
                  <a:gd name="connsiteY125" fmla="*/ 6477000 h 13444287"/>
                  <a:gd name="connsiteX126" fmla="*/ 9430228 w 12079082"/>
                  <a:gd name="connsiteY126" fmla="*/ 6781801 h 13444287"/>
                  <a:gd name="connsiteX127" fmla="*/ 9592153 w 12079082"/>
                  <a:gd name="connsiteY127" fmla="*/ 6815138 h 13444287"/>
                  <a:gd name="connsiteX128" fmla="*/ 9799321 w 12079082"/>
                  <a:gd name="connsiteY128" fmla="*/ 6629400 h 13444287"/>
                  <a:gd name="connsiteX129" fmla="*/ 9837422 w 12079082"/>
                  <a:gd name="connsiteY129" fmla="*/ 6727032 h 13444287"/>
                  <a:gd name="connsiteX130" fmla="*/ 9985060 w 12079082"/>
                  <a:gd name="connsiteY130" fmla="*/ 6650832 h 13444287"/>
                  <a:gd name="connsiteX131" fmla="*/ 9885047 w 12079082"/>
                  <a:gd name="connsiteY131" fmla="*/ 6888958 h 13444287"/>
                  <a:gd name="connsiteX132" fmla="*/ 10027922 w 12079082"/>
                  <a:gd name="connsiteY132" fmla="*/ 6831807 h 13444287"/>
                  <a:gd name="connsiteX133" fmla="*/ 9994585 w 12079082"/>
                  <a:gd name="connsiteY133" fmla="*/ 6919914 h 13444287"/>
                  <a:gd name="connsiteX134" fmla="*/ 10225566 w 12079082"/>
                  <a:gd name="connsiteY134" fmla="*/ 6917532 h 13444287"/>
                  <a:gd name="connsiteX135" fmla="*/ 10066021 w 12079082"/>
                  <a:gd name="connsiteY135" fmla="*/ 6972300 h 13444287"/>
                  <a:gd name="connsiteX136" fmla="*/ 9956485 w 12079082"/>
                  <a:gd name="connsiteY136" fmla="*/ 7029451 h 13444287"/>
                  <a:gd name="connsiteX137" fmla="*/ 9837422 w 12079082"/>
                  <a:gd name="connsiteY137" fmla="*/ 7143751 h 13444287"/>
                  <a:gd name="connsiteX138" fmla="*/ 9873140 w 12079082"/>
                  <a:gd name="connsiteY138" fmla="*/ 7203281 h 13444287"/>
                  <a:gd name="connsiteX139" fmla="*/ 9916003 w 12079082"/>
                  <a:gd name="connsiteY139" fmla="*/ 7253289 h 13444287"/>
                  <a:gd name="connsiteX140" fmla="*/ 9994585 w 12079082"/>
                  <a:gd name="connsiteY140" fmla="*/ 7219951 h 13444287"/>
                  <a:gd name="connsiteX141" fmla="*/ 10006490 w 12079082"/>
                  <a:gd name="connsiteY141" fmla="*/ 7281862 h 13444287"/>
                  <a:gd name="connsiteX142" fmla="*/ 10120791 w 12079082"/>
                  <a:gd name="connsiteY142" fmla="*/ 7143751 h 13444287"/>
                  <a:gd name="connsiteX143" fmla="*/ 10156510 w 12079082"/>
                  <a:gd name="connsiteY143" fmla="*/ 7289007 h 13444287"/>
                  <a:gd name="connsiteX144" fmla="*/ 10251760 w 12079082"/>
                  <a:gd name="connsiteY144" fmla="*/ 7172326 h 13444287"/>
                  <a:gd name="connsiteX145" fmla="*/ 10277953 w 12079082"/>
                  <a:gd name="connsiteY145" fmla="*/ 7334250 h 13444287"/>
                  <a:gd name="connsiteX146" fmla="*/ 10351771 w 12079082"/>
                  <a:gd name="connsiteY146" fmla="*/ 7410450 h 13444287"/>
                  <a:gd name="connsiteX147" fmla="*/ 10142221 w 12079082"/>
                  <a:gd name="connsiteY147" fmla="*/ 7524750 h 13444287"/>
                  <a:gd name="connsiteX148" fmla="*/ 10294622 w 12079082"/>
                  <a:gd name="connsiteY148" fmla="*/ 7674770 h 13444287"/>
                  <a:gd name="connsiteX149" fmla="*/ 10325578 w 12079082"/>
                  <a:gd name="connsiteY149" fmla="*/ 7577139 h 13444287"/>
                  <a:gd name="connsiteX150" fmla="*/ 10397014 w 12079082"/>
                  <a:gd name="connsiteY150" fmla="*/ 7665244 h 13444287"/>
                  <a:gd name="connsiteX151" fmla="*/ 10518460 w 12079082"/>
                  <a:gd name="connsiteY151" fmla="*/ 7624764 h 13444287"/>
                  <a:gd name="connsiteX152" fmla="*/ 10523221 w 12079082"/>
                  <a:gd name="connsiteY152" fmla="*/ 7710488 h 13444287"/>
                  <a:gd name="connsiteX153" fmla="*/ 10520840 w 12079082"/>
                  <a:gd name="connsiteY153" fmla="*/ 7808118 h 13444287"/>
                  <a:gd name="connsiteX154" fmla="*/ 10630377 w 12079082"/>
                  <a:gd name="connsiteY154" fmla="*/ 7770019 h 13444287"/>
                  <a:gd name="connsiteX155" fmla="*/ 10670860 w 12079082"/>
                  <a:gd name="connsiteY155" fmla="*/ 8008145 h 13444287"/>
                  <a:gd name="connsiteX156" fmla="*/ 10808971 w 12079082"/>
                  <a:gd name="connsiteY156" fmla="*/ 8039100 h 13444287"/>
                  <a:gd name="connsiteX157" fmla="*/ 10823259 w 12079082"/>
                  <a:gd name="connsiteY157" fmla="*/ 7748588 h 13444287"/>
                  <a:gd name="connsiteX158" fmla="*/ 10913747 w 12079082"/>
                  <a:gd name="connsiteY158" fmla="*/ 7724776 h 13444287"/>
                  <a:gd name="connsiteX159" fmla="*/ 10982803 w 12079082"/>
                  <a:gd name="connsiteY159" fmla="*/ 7553325 h 13444287"/>
                  <a:gd name="connsiteX160" fmla="*/ 10944703 w 12079082"/>
                  <a:gd name="connsiteY160" fmla="*/ 7424739 h 13444287"/>
                  <a:gd name="connsiteX161" fmla="*/ 10849453 w 12079082"/>
                  <a:gd name="connsiteY161" fmla="*/ 7412831 h 13444287"/>
                  <a:gd name="connsiteX162" fmla="*/ 10897077 w 12079082"/>
                  <a:gd name="connsiteY162" fmla="*/ 7293769 h 13444287"/>
                  <a:gd name="connsiteX163" fmla="*/ 10792303 w 12079082"/>
                  <a:gd name="connsiteY163" fmla="*/ 7222332 h 13444287"/>
                  <a:gd name="connsiteX164" fmla="*/ 10751821 w 12079082"/>
                  <a:gd name="connsiteY164" fmla="*/ 6991350 h 13444287"/>
                  <a:gd name="connsiteX165" fmla="*/ 10434321 w 12079082"/>
                  <a:gd name="connsiteY165" fmla="*/ 6953250 h 13444287"/>
                  <a:gd name="connsiteX166" fmla="*/ 10504172 w 12079082"/>
                  <a:gd name="connsiteY166" fmla="*/ 6848476 h 13444287"/>
                  <a:gd name="connsiteX167" fmla="*/ 10627997 w 12079082"/>
                  <a:gd name="connsiteY167" fmla="*/ 6829426 h 13444287"/>
                  <a:gd name="connsiteX168" fmla="*/ 10637521 w 12079082"/>
                  <a:gd name="connsiteY168" fmla="*/ 6743700 h 13444287"/>
                  <a:gd name="connsiteX169" fmla="*/ 10850246 w 12079082"/>
                  <a:gd name="connsiteY169" fmla="*/ 6832600 h 13444287"/>
                  <a:gd name="connsiteX170" fmla="*/ 10866121 w 12079082"/>
                  <a:gd name="connsiteY170" fmla="*/ 6610350 h 13444287"/>
                  <a:gd name="connsiteX171" fmla="*/ 10656571 w 12079082"/>
                  <a:gd name="connsiteY171" fmla="*/ 6705600 h 13444287"/>
                  <a:gd name="connsiteX172" fmla="*/ 10580371 w 12079082"/>
                  <a:gd name="connsiteY172" fmla="*/ 6477000 h 13444287"/>
                  <a:gd name="connsiteX173" fmla="*/ 10351771 w 12079082"/>
                  <a:gd name="connsiteY173" fmla="*/ 6686550 h 13444287"/>
                  <a:gd name="connsiteX174" fmla="*/ 10364472 w 12079082"/>
                  <a:gd name="connsiteY174" fmla="*/ 6521451 h 13444287"/>
                  <a:gd name="connsiteX175" fmla="*/ 10377171 w 12079082"/>
                  <a:gd name="connsiteY175" fmla="*/ 6397625 h 13444287"/>
                  <a:gd name="connsiteX176" fmla="*/ 10322006 w 12079082"/>
                  <a:gd name="connsiteY176" fmla="*/ 6369593 h 13444287"/>
                  <a:gd name="connsiteX177" fmla="*/ 10269222 w 12079082"/>
                  <a:gd name="connsiteY177" fmla="*/ 6384926 h 13444287"/>
                  <a:gd name="connsiteX178" fmla="*/ 10148571 w 12079082"/>
                  <a:gd name="connsiteY178" fmla="*/ 6169025 h 13444287"/>
                  <a:gd name="connsiteX179" fmla="*/ 10313672 w 12079082"/>
                  <a:gd name="connsiteY179" fmla="*/ 6207126 h 13444287"/>
                  <a:gd name="connsiteX180" fmla="*/ 10554972 w 12079082"/>
                  <a:gd name="connsiteY180" fmla="*/ 6207126 h 13444287"/>
                  <a:gd name="connsiteX181" fmla="*/ 10685146 w 12079082"/>
                  <a:gd name="connsiteY181" fmla="*/ 6067425 h 13444287"/>
                  <a:gd name="connsiteX182" fmla="*/ 10583547 w 12079082"/>
                  <a:gd name="connsiteY182" fmla="*/ 5956301 h 13444287"/>
                  <a:gd name="connsiteX183" fmla="*/ 10370821 w 12079082"/>
                  <a:gd name="connsiteY183" fmla="*/ 5908675 h 13444287"/>
                  <a:gd name="connsiteX184" fmla="*/ 10551796 w 12079082"/>
                  <a:gd name="connsiteY184" fmla="*/ 5778500 h 13444287"/>
                  <a:gd name="connsiteX185" fmla="*/ 10497822 w 12079082"/>
                  <a:gd name="connsiteY185" fmla="*/ 5661026 h 13444287"/>
                  <a:gd name="connsiteX186" fmla="*/ 10551797 w 12079082"/>
                  <a:gd name="connsiteY186" fmla="*/ 5540376 h 13444287"/>
                  <a:gd name="connsiteX187" fmla="*/ 10513696 w 12079082"/>
                  <a:gd name="connsiteY187" fmla="*/ 5537200 h 13444287"/>
                  <a:gd name="connsiteX188" fmla="*/ 10478772 w 12079082"/>
                  <a:gd name="connsiteY188" fmla="*/ 5461001 h 13444287"/>
                  <a:gd name="connsiteX189" fmla="*/ 10320021 w 12079082"/>
                  <a:gd name="connsiteY189" fmla="*/ 5308600 h 13444287"/>
                  <a:gd name="connsiteX190" fmla="*/ 10589897 w 12079082"/>
                  <a:gd name="connsiteY190" fmla="*/ 5413376 h 13444287"/>
                  <a:gd name="connsiteX191" fmla="*/ 10732771 w 12079082"/>
                  <a:gd name="connsiteY191" fmla="*/ 5372100 h 13444287"/>
                  <a:gd name="connsiteX192" fmla="*/ 10707372 w 12079082"/>
                  <a:gd name="connsiteY192" fmla="*/ 5619751 h 13444287"/>
                  <a:gd name="connsiteX193" fmla="*/ 10885171 w 12079082"/>
                  <a:gd name="connsiteY193" fmla="*/ 5657850 h 13444287"/>
                  <a:gd name="connsiteX194" fmla="*/ 10942322 w 12079082"/>
                  <a:gd name="connsiteY194" fmla="*/ 5483226 h 13444287"/>
                  <a:gd name="connsiteX195" fmla="*/ 10983596 w 12079082"/>
                  <a:gd name="connsiteY195" fmla="*/ 5254625 h 13444287"/>
                  <a:gd name="connsiteX196" fmla="*/ 10904222 w 12079082"/>
                  <a:gd name="connsiteY196" fmla="*/ 5051426 h 13444287"/>
                  <a:gd name="connsiteX197" fmla="*/ 10847071 w 12079082"/>
                  <a:gd name="connsiteY197" fmla="*/ 4953000 h 13444287"/>
                  <a:gd name="connsiteX198" fmla="*/ 10767697 w 12079082"/>
                  <a:gd name="connsiteY198" fmla="*/ 5070476 h 13444287"/>
                  <a:gd name="connsiteX199" fmla="*/ 10697847 w 12079082"/>
                  <a:gd name="connsiteY199" fmla="*/ 5029201 h 13444287"/>
                  <a:gd name="connsiteX200" fmla="*/ 10666097 w 12079082"/>
                  <a:gd name="connsiteY200" fmla="*/ 5149851 h 13444287"/>
                  <a:gd name="connsiteX201" fmla="*/ 10564496 w 12079082"/>
                  <a:gd name="connsiteY201" fmla="*/ 5153025 h 13444287"/>
                  <a:gd name="connsiteX202" fmla="*/ 10485121 w 12079082"/>
                  <a:gd name="connsiteY202" fmla="*/ 5010150 h 13444287"/>
                  <a:gd name="connsiteX203" fmla="*/ 10447021 w 12079082"/>
                  <a:gd name="connsiteY203" fmla="*/ 4857750 h 13444287"/>
                  <a:gd name="connsiteX204" fmla="*/ 10231121 w 12079082"/>
                  <a:gd name="connsiteY204" fmla="*/ 4860925 h 13444287"/>
                  <a:gd name="connsiteX205" fmla="*/ 10256521 w 12079082"/>
                  <a:gd name="connsiteY205" fmla="*/ 5086350 h 13444287"/>
                  <a:gd name="connsiteX206" fmla="*/ 10218422 w 12079082"/>
                  <a:gd name="connsiteY206" fmla="*/ 4892676 h 13444287"/>
                  <a:gd name="connsiteX207" fmla="*/ 10173971 w 12079082"/>
                  <a:gd name="connsiteY207" fmla="*/ 4905375 h 13444287"/>
                  <a:gd name="connsiteX208" fmla="*/ 10104121 w 12079082"/>
                  <a:gd name="connsiteY208" fmla="*/ 4794250 h 13444287"/>
                  <a:gd name="connsiteX209" fmla="*/ 10008872 w 12079082"/>
                  <a:gd name="connsiteY209" fmla="*/ 4864101 h 13444287"/>
                  <a:gd name="connsiteX210" fmla="*/ 9853296 w 12079082"/>
                  <a:gd name="connsiteY210" fmla="*/ 4991100 h 13444287"/>
                  <a:gd name="connsiteX211" fmla="*/ 10218421 w 12079082"/>
                  <a:gd name="connsiteY211" fmla="*/ 4657725 h 13444287"/>
                  <a:gd name="connsiteX212" fmla="*/ 10362884 w 12079082"/>
                  <a:gd name="connsiteY212" fmla="*/ 4567239 h 13444287"/>
                  <a:gd name="connsiteX213" fmla="*/ 10580371 w 12079082"/>
                  <a:gd name="connsiteY213" fmla="*/ 4514850 h 13444287"/>
                  <a:gd name="connsiteX214" fmla="*/ 10618472 w 12079082"/>
                  <a:gd name="connsiteY214" fmla="*/ 4394201 h 13444287"/>
                  <a:gd name="connsiteX215" fmla="*/ 10789922 w 12079082"/>
                  <a:gd name="connsiteY215" fmla="*/ 4267201 h 13444287"/>
                  <a:gd name="connsiteX216" fmla="*/ 10821671 w 12079082"/>
                  <a:gd name="connsiteY216" fmla="*/ 4013200 h 13444287"/>
                  <a:gd name="connsiteX217" fmla="*/ 10589896 w 12079082"/>
                  <a:gd name="connsiteY217" fmla="*/ 3930650 h 13444287"/>
                  <a:gd name="connsiteX218" fmla="*/ 10272397 w 12079082"/>
                  <a:gd name="connsiteY218" fmla="*/ 3883026 h 13444287"/>
                  <a:gd name="connsiteX219" fmla="*/ 10142221 w 12079082"/>
                  <a:gd name="connsiteY219" fmla="*/ 3943350 h 13444287"/>
                  <a:gd name="connsiteX220" fmla="*/ 10167622 w 12079082"/>
                  <a:gd name="connsiteY220" fmla="*/ 3778251 h 13444287"/>
                  <a:gd name="connsiteX221" fmla="*/ 10116822 w 12079082"/>
                  <a:gd name="connsiteY221" fmla="*/ 3603626 h 13444287"/>
                  <a:gd name="connsiteX222" fmla="*/ 10231121 w 12079082"/>
                  <a:gd name="connsiteY222" fmla="*/ 3641725 h 13444287"/>
                  <a:gd name="connsiteX223" fmla="*/ 10351772 w 12079082"/>
                  <a:gd name="connsiteY223" fmla="*/ 3533776 h 13444287"/>
                  <a:gd name="connsiteX224" fmla="*/ 10542272 w 12079082"/>
                  <a:gd name="connsiteY224" fmla="*/ 3594101 h 13444287"/>
                  <a:gd name="connsiteX225" fmla="*/ 10554972 w 12079082"/>
                  <a:gd name="connsiteY225" fmla="*/ 3409951 h 13444287"/>
                  <a:gd name="connsiteX226" fmla="*/ 10694671 w 12079082"/>
                  <a:gd name="connsiteY226" fmla="*/ 3448050 h 13444287"/>
                  <a:gd name="connsiteX227" fmla="*/ 10808971 w 12079082"/>
                  <a:gd name="connsiteY227" fmla="*/ 3143250 h 13444287"/>
                  <a:gd name="connsiteX228" fmla="*/ 10910572 w 12079082"/>
                  <a:gd name="connsiteY228" fmla="*/ 3232151 h 13444287"/>
                  <a:gd name="connsiteX229" fmla="*/ 11050271 w 12079082"/>
                  <a:gd name="connsiteY229" fmla="*/ 3216275 h 13444287"/>
                  <a:gd name="connsiteX230" fmla="*/ 11085196 w 12079082"/>
                  <a:gd name="connsiteY230" fmla="*/ 3441700 h 13444287"/>
                  <a:gd name="connsiteX231" fmla="*/ 11161397 w 12079082"/>
                  <a:gd name="connsiteY231" fmla="*/ 3184526 h 13444287"/>
                  <a:gd name="connsiteX232" fmla="*/ 11085197 w 12079082"/>
                  <a:gd name="connsiteY232" fmla="*/ 3098801 h 13444287"/>
                  <a:gd name="connsiteX233" fmla="*/ 11170921 w 12079082"/>
                  <a:gd name="connsiteY233" fmla="*/ 2844800 h 13444287"/>
                  <a:gd name="connsiteX234" fmla="*/ 10989947 w 12079082"/>
                  <a:gd name="connsiteY234" fmla="*/ 2921001 h 13444287"/>
                  <a:gd name="connsiteX235" fmla="*/ 10961371 w 12079082"/>
                  <a:gd name="connsiteY235" fmla="*/ 2851150 h 13444287"/>
                  <a:gd name="connsiteX236" fmla="*/ 10770871 w 12079082"/>
                  <a:gd name="connsiteY236" fmla="*/ 2647950 h 13444287"/>
                  <a:gd name="connsiteX237" fmla="*/ 10739122 w 12079082"/>
                  <a:gd name="connsiteY237" fmla="*/ 2463801 h 13444287"/>
                  <a:gd name="connsiteX238" fmla="*/ 10707372 w 12079082"/>
                  <a:gd name="connsiteY238" fmla="*/ 2368551 h 13444287"/>
                  <a:gd name="connsiteX239" fmla="*/ 10808971 w 12079082"/>
                  <a:gd name="connsiteY239" fmla="*/ 2266950 h 13444287"/>
                  <a:gd name="connsiteX240" fmla="*/ 11069322 w 12079082"/>
                  <a:gd name="connsiteY240" fmla="*/ 2032001 h 13444287"/>
                  <a:gd name="connsiteX241" fmla="*/ 11189971 w 12079082"/>
                  <a:gd name="connsiteY241" fmla="*/ 2051050 h 13444287"/>
                  <a:gd name="connsiteX242" fmla="*/ 11259822 w 12079082"/>
                  <a:gd name="connsiteY242" fmla="*/ 1962151 h 13444287"/>
                  <a:gd name="connsiteX243" fmla="*/ 11494771 w 12079082"/>
                  <a:gd name="connsiteY243" fmla="*/ 1854200 h 13444287"/>
                  <a:gd name="connsiteX244" fmla="*/ 11348722 w 12079082"/>
                  <a:gd name="connsiteY244" fmla="*/ 1784351 h 13444287"/>
                  <a:gd name="connsiteX245" fmla="*/ 11266171 w 12079082"/>
                  <a:gd name="connsiteY245" fmla="*/ 1638300 h 13444287"/>
                  <a:gd name="connsiteX246" fmla="*/ 11367771 w 12079082"/>
                  <a:gd name="connsiteY246" fmla="*/ 1212850 h 13444287"/>
                  <a:gd name="connsiteX247" fmla="*/ 11247121 w 12079082"/>
                  <a:gd name="connsiteY247" fmla="*/ 952500 h 13444287"/>
                  <a:gd name="connsiteX248" fmla="*/ 11468578 w 12079082"/>
                  <a:gd name="connsiteY248" fmla="*/ 1288256 h 13444287"/>
                  <a:gd name="connsiteX249" fmla="*/ 11553112 w 12079082"/>
                  <a:gd name="connsiteY249" fmla="*/ 1202281 h 13444287"/>
                  <a:gd name="connsiteX250" fmla="*/ 11645584 w 12079082"/>
                  <a:gd name="connsiteY250" fmla="*/ 1089025 h 13444287"/>
                  <a:gd name="connsiteX251" fmla="*/ 11882121 w 12079082"/>
                  <a:gd name="connsiteY251" fmla="*/ 1409700 h 13444287"/>
                  <a:gd name="connsiteX252" fmla="*/ 11936493 w 12079082"/>
                  <a:gd name="connsiteY252" fmla="*/ 1492793 h 13444287"/>
                  <a:gd name="connsiteX253" fmla="*/ 12078971 w 12079082"/>
                  <a:gd name="connsiteY253" fmla="*/ 1511301 h 13444287"/>
                  <a:gd name="connsiteX254" fmla="*/ 11913871 w 12079082"/>
                  <a:gd name="connsiteY254" fmla="*/ 1066801 h 13444287"/>
                  <a:gd name="connsiteX255" fmla="*/ 11901171 w 12079082"/>
                  <a:gd name="connsiteY255" fmla="*/ 850900 h 13444287"/>
                  <a:gd name="connsiteX256" fmla="*/ 11767821 w 12079082"/>
                  <a:gd name="connsiteY256" fmla="*/ 654050 h 13444287"/>
                  <a:gd name="connsiteX257" fmla="*/ 11742421 w 12079082"/>
                  <a:gd name="connsiteY257" fmla="*/ 381000 h 13444287"/>
                  <a:gd name="connsiteX258" fmla="*/ 11285221 w 12079082"/>
                  <a:gd name="connsiteY258" fmla="*/ 101601 h 13444287"/>
                  <a:gd name="connsiteX259" fmla="*/ 11170921 w 12079082"/>
                  <a:gd name="connsiteY259" fmla="*/ 0 h 13444287"/>
                  <a:gd name="connsiteX260" fmla="*/ 10424399 w 12079082"/>
                  <a:gd name="connsiteY260" fmla="*/ 211681 h 13444287"/>
                  <a:gd name="connsiteX261" fmla="*/ 1757601 w 12079082"/>
                  <a:gd name="connsiteY261" fmla="*/ 1848552 h 13444287"/>
                  <a:gd name="connsiteX262" fmla="*/ 2804399 w 12079082"/>
                  <a:gd name="connsiteY262" fmla="*/ 5752850 h 13444287"/>
                  <a:gd name="connsiteX263" fmla="*/ 2836546 w 12079082"/>
                  <a:gd name="connsiteY263" fmla="*/ 5969793 h 13444287"/>
                  <a:gd name="connsiteX264" fmla="*/ 68343 w 12079082"/>
                  <a:gd name="connsiteY264" fmla="*/ 10541543 h 13444287"/>
                  <a:gd name="connsiteX0" fmla="*/ 68343 w 12079082"/>
                  <a:gd name="connsiteY0" fmla="*/ 10541543 h 13444287"/>
                  <a:gd name="connsiteX1" fmla="*/ 1668 w 12079082"/>
                  <a:gd name="connsiteY1" fmla="*/ 10720137 h 13444287"/>
                  <a:gd name="connsiteX2" fmla="*/ 445771 w 12079082"/>
                  <a:gd name="connsiteY2" fmla="*/ 11430000 h 13444287"/>
                  <a:gd name="connsiteX3" fmla="*/ 613649 w 12079082"/>
                  <a:gd name="connsiteY3" fmla="*/ 11477375 h 13444287"/>
                  <a:gd name="connsiteX4" fmla="*/ 727949 w 12079082"/>
                  <a:gd name="connsiteY4" fmla="*/ 11422606 h 13444287"/>
                  <a:gd name="connsiteX5" fmla="*/ 902971 w 12079082"/>
                  <a:gd name="connsiteY5" fmla="*/ 11468100 h 13444287"/>
                  <a:gd name="connsiteX6" fmla="*/ 1145858 w 12079082"/>
                  <a:gd name="connsiteY6" fmla="*/ 11403807 h 13444287"/>
                  <a:gd name="connsiteX7" fmla="*/ 1285162 w 12079082"/>
                  <a:gd name="connsiteY7" fmla="*/ 11429750 h 13444287"/>
                  <a:gd name="connsiteX8" fmla="*/ 1542337 w 12079082"/>
                  <a:gd name="connsiteY8" fmla="*/ 11505950 h 13444287"/>
                  <a:gd name="connsiteX9" fmla="*/ 1642349 w 12079082"/>
                  <a:gd name="connsiteY9" fmla="*/ 11513093 h 13444287"/>
                  <a:gd name="connsiteX10" fmla="*/ 1722121 w 12079082"/>
                  <a:gd name="connsiteY10" fmla="*/ 11525250 h 13444287"/>
                  <a:gd name="connsiteX11" fmla="*/ 1649493 w 12079082"/>
                  <a:gd name="connsiteY11" fmla="*/ 11670256 h 13444287"/>
                  <a:gd name="connsiteX12" fmla="*/ 1684021 w 12079082"/>
                  <a:gd name="connsiteY12" fmla="*/ 11925300 h 13444287"/>
                  <a:gd name="connsiteX13" fmla="*/ 1861424 w 12079082"/>
                  <a:gd name="connsiteY13" fmla="*/ 12063162 h 13444287"/>
                  <a:gd name="connsiteX14" fmla="*/ 1984058 w 12079082"/>
                  <a:gd name="connsiteY14" fmla="*/ 11989594 h 13444287"/>
                  <a:gd name="connsiteX15" fmla="*/ 2056687 w 12079082"/>
                  <a:gd name="connsiteY15" fmla="*/ 12036968 h 13444287"/>
                  <a:gd name="connsiteX16" fmla="*/ 2132887 w 12079082"/>
                  <a:gd name="connsiteY16" fmla="*/ 11967912 h 13444287"/>
                  <a:gd name="connsiteX17" fmla="*/ 2232899 w 12079082"/>
                  <a:gd name="connsiteY17" fmla="*/ 11991725 h 13444287"/>
                  <a:gd name="connsiteX18" fmla="*/ 2463881 w 12079082"/>
                  <a:gd name="connsiteY18" fmla="*/ 11941718 h 13444287"/>
                  <a:gd name="connsiteX19" fmla="*/ 2515077 w 12079082"/>
                  <a:gd name="connsiteY19" fmla="*/ 11832431 h 13444287"/>
                  <a:gd name="connsiteX20" fmla="*/ 2884171 w 12079082"/>
                  <a:gd name="connsiteY20" fmla="*/ 11963400 h 13444287"/>
                  <a:gd name="connsiteX21" fmla="*/ 2973468 w 12079082"/>
                  <a:gd name="connsiteY21" fmla="*/ 11951243 h 13444287"/>
                  <a:gd name="connsiteX22" fmla="*/ 3074671 w 12079082"/>
                  <a:gd name="connsiteY22" fmla="*/ 12115800 h 13444287"/>
                  <a:gd name="connsiteX23" fmla="*/ 3313987 w 12079082"/>
                  <a:gd name="connsiteY23" fmla="*/ 12060781 h 13444287"/>
                  <a:gd name="connsiteX24" fmla="*/ 3423524 w 12079082"/>
                  <a:gd name="connsiteY24" fmla="*/ 12129837 h 13444287"/>
                  <a:gd name="connsiteX25" fmla="*/ 3577115 w 12079082"/>
                  <a:gd name="connsiteY25" fmla="*/ 12199144 h 13444287"/>
                  <a:gd name="connsiteX26" fmla="*/ 3512821 w 12079082"/>
                  <a:gd name="connsiteY26" fmla="*/ 12320588 h 13444287"/>
                  <a:gd name="connsiteX27" fmla="*/ 3597356 w 12079082"/>
                  <a:gd name="connsiteY27" fmla="*/ 12525125 h 13444287"/>
                  <a:gd name="connsiteX28" fmla="*/ 3550921 w 12079082"/>
                  <a:gd name="connsiteY28" fmla="*/ 12706350 h 13444287"/>
                  <a:gd name="connsiteX29" fmla="*/ 3535443 w 12079082"/>
                  <a:gd name="connsiteY29" fmla="*/ 12920412 h 13444287"/>
                  <a:gd name="connsiteX30" fmla="*/ 3627121 w 12079082"/>
                  <a:gd name="connsiteY30" fmla="*/ 13144500 h 13444287"/>
                  <a:gd name="connsiteX31" fmla="*/ 3912871 w 12079082"/>
                  <a:gd name="connsiteY31" fmla="*/ 13373100 h 13444287"/>
                  <a:gd name="connsiteX32" fmla="*/ 4504612 w 12079082"/>
                  <a:gd name="connsiteY32" fmla="*/ 13444287 h 13444287"/>
                  <a:gd name="connsiteX33" fmla="*/ 4540330 w 12079082"/>
                  <a:gd name="connsiteY33" fmla="*/ 13375230 h 13444287"/>
                  <a:gd name="connsiteX34" fmla="*/ 4198621 w 12079082"/>
                  <a:gd name="connsiteY34" fmla="*/ 13087350 h 13444287"/>
                  <a:gd name="connsiteX35" fmla="*/ 4626056 w 12079082"/>
                  <a:gd name="connsiteY35" fmla="*/ 13201400 h 13444287"/>
                  <a:gd name="connsiteX36" fmla="*/ 4941571 w 12079082"/>
                  <a:gd name="connsiteY36" fmla="*/ 13201650 h 13444287"/>
                  <a:gd name="connsiteX37" fmla="*/ 5042774 w 12079082"/>
                  <a:gd name="connsiteY37" fmla="*/ 12991850 h 13444287"/>
                  <a:gd name="connsiteX38" fmla="*/ 5002293 w 12079082"/>
                  <a:gd name="connsiteY38" fmla="*/ 12918031 h 13444287"/>
                  <a:gd name="connsiteX39" fmla="*/ 4998721 w 12079082"/>
                  <a:gd name="connsiteY39" fmla="*/ 12611100 h 13444287"/>
                  <a:gd name="connsiteX40" fmla="*/ 5074921 w 12079082"/>
                  <a:gd name="connsiteY40" fmla="*/ 12496800 h 13444287"/>
                  <a:gd name="connsiteX41" fmla="*/ 5036821 w 12079082"/>
                  <a:gd name="connsiteY41" fmla="*/ 12158663 h 13444287"/>
                  <a:gd name="connsiteX42" fmla="*/ 5365434 w 12079082"/>
                  <a:gd name="connsiteY42" fmla="*/ 12030075 h 13444287"/>
                  <a:gd name="connsiteX43" fmla="*/ 5646421 w 12079082"/>
                  <a:gd name="connsiteY43" fmla="*/ 12113420 h 13444287"/>
                  <a:gd name="connsiteX44" fmla="*/ 5532121 w 12079082"/>
                  <a:gd name="connsiteY44" fmla="*/ 11182350 h 13444287"/>
                  <a:gd name="connsiteX45" fmla="*/ 5592844 w 12079082"/>
                  <a:gd name="connsiteY45" fmla="*/ 10655843 h 13444287"/>
                  <a:gd name="connsiteX46" fmla="*/ 5476161 w 12079082"/>
                  <a:gd name="connsiteY46" fmla="*/ 10596312 h 13444287"/>
                  <a:gd name="connsiteX47" fmla="*/ 5592843 w 12079082"/>
                  <a:gd name="connsiteY47" fmla="*/ 10634413 h 13444287"/>
                  <a:gd name="connsiteX48" fmla="*/ 5619037 w 12079082"/>
                  <a:gd name="connsiteY48" fmla="*/ 10093868 h 13444287"/>
                  <a:gd name="connsiteX49" fmla="*/ 5705952 w 12079082"/>
                  <a:gd name="connsiteY49" fmla="*/ 9708356 h 13444287"/>
                  <a:gd name="connsiteX50" fmla="*/ 5838112 w 12079082"/>
                  <a:gd name="connsiteY50" fmla="*/ 9341393 h 13444287"/>
                  <a:gd name="connsiteX51" fmla="*/ 5928599 w 12079082"/>
                  <a:gd name="connsiteY51" fmla="*/ 9129462 h 13444287"/>
                  <a:gd name="connsiteX52" fmla="*/ 5766674 w 12079082"/>
                  <a:gd name="connsiteY52" fmla="*/ 9262812 h 13444287"/>
                  <a:gd name="connsiteX53" fmla="*/ 5930981 w 12079082"/>
                  <a:gd name="connsiteY53" fmla="*/ 9069931 h 13444287"/>
                  <a:gd name="connsiteX54" fmla="*/ 5963128 w 12079082"/>
                  <a:gd name="connsiteY54" fmla="*/ 8889207 h 13444287"/>
                  <a:gd name="connsiteX55" fmla="*/ 5966699 w 12079082"/>
                  <a:gd name="connsiteY55" fmla="*/ 9019924 h 13444287"/>
                  <a:gd name="connsiteX56" fmla="*/ 6448901 w 12079082"/>
                  <a:gd name="connsiteY56" fmla="*/ 8134350 h 13444287"/>
                  <a:gd name="connsiteX57" fmla="*/ 6211968 w 12079082"/>
                  <a:gd name="connsiteY57" fmla="*/ 8034088 h 13444287"/>
                  <a:gd name="connsiteX58" fmla="*/ 6433424 w 12079082"/>
                  <a:gd name="connsiteY58" fmla="*/ 8043612 h 13444287"/>
                  <a:gd name="connsiteX59" fmla="*/ 6703697 w 12079082"/>
                  <a:gd name="connsiteY59" fmla="*/ 8007893 h 13444287"/>
                  <a:gd name="connsiteX60" fmla="*/ 6863241 w 12079082"/>
                  <a:gd name="connsiteY60" fmla="*/ 7965031 h 13444287"/>
                  <a:gd name="connsiteX61" fmla="*/ 6792993 w 12079082"/>
                  <a:gd name="connsiteY61" fmla="*/ 7905500 h 13444287"/>
                  <a:gd name="connsiteX62" fmla="*/ 6884673 w 12079082"/>
                  <a:gd name="connsiteY62" fmla="*/ 7779544 h 13444287"/>
                  <a:gd name="connsiteX63" fmla="*/ 6988255 w 12079082"/>
                  <a:gd name="connsiteY63" fmla="*/ 7800725 h 13444287"/>
                  <a:gd name="connsiteX64" fmla="*/ 7025166 w 12079082"/>
                  <a:gd name="connsiteY64" fmla="*/ 7726908 h 13444287"/>
                  <a:gd name="connsiteX65" fmla="*/ 6951347 w 12079082"/>
                  <a:gd name="connsiteY65" fmla="*/ 7626893 h 13444287"/>
                  <a:gd name="connsiteX66" fmla="*/ 6918010 w 12079082"/>
                  <a:gd name="connsiteY66" fmla="*/ 7529262 h 13444287"/>
                  <a:gd name="connsiteX67" fmla="*/ 6827521 w 12079082"/>
                  <a:gd name="connsiteY67" fmla="*/ 7524750 h 13444287"/>
                  <a:gd name="connsiteX68" fmla="*/ 6753703 w 12079082"/>
                  <a:gd name="connsiteY68" fmla="*/ 7607843 h 13444287"/>
                  <a:gd name="connsiteX69" fmla="*/ 6617971 w 12079082"/>
                  <a:gd name="connsiteY69" fmla="*/ 7620000 h 13444287"/>
                  <a:gd name="connsiteX70" fmla="*/ 6677503 w 12079082"/>
                  <a:gd name="connsiteY70" fmla="*/ 7550693 h 13444287"/>
                  <a:gd name="connsiteX71" fmla="*/ 6689410 w 12079082"/>
                  <a:gd name="connsiteY71" fmla="*/ 7462587 h 13444287"/>
                  <a:gd name="connsiteX72" fmla="*/ 6710840 w 12079082"/>
                  <a:gd name="connsiteY72" fmla="*/ 7400674 h 13444287"/>
                  <a:gd name="connsiteX73" fmla="*/ 6675121 w 12079082"/>
                  <a:gd name="connsiteY73" fmla="*/ 7334250 h 13444287"/>
                  <a:gd name="connsiteX74" fmla="*/ 6610828 w 12079082"/>
                  <a:gd name="connsiteY74" fmla="*/ 7364956 h 13444287"/>
                  <a:gd name="connsiteX75" fmla="*/ 6608446 w 12079082"/>
                  <a:gd name="connsiteY75" fmla="*/ 7284244 h 13444287"/>
                  <a:gd name="connsiteX76" fmla="*/ 6827522 w 12079082"/>
                  <a:gd name="connsiteY76" fmla="*/ 7176837 h 13444287"/>
                  <a:gd name="connsiteX77" fmla="*/ 6791803 w 12079082"/>
                  <a:gd name="connsiteY77" fmla="*/ 7022056 h 13444287"/>
                  <a:gd name="connsiteX78" fmla="*/ 6868003 w 12079082"/>
                  <a:gd name="connsiteY78" fmla="*/ 7005387 h 13444287"/>
                  <a:gd name="connsiteX79" fmla="*/ 6846571 w 12079082"/>
                  <a:gd name="connsiteY79" fmla="*/ 6915150 h 13444287"/>
                  <a:gd name="connsiteX80" fmla="*/ 6951347 w 12079082"/>
                  <a:gd name="connsiteY80" fmla="*/ 6917281 h 13444287"/>
                  <a:gd name="connsiteX81" fmla="*/ 6994210 w 12079082"/>
                  <a:gd name="connsiteY81" fmla="*/ 6836318 h 13444287"/>
                  <a:gd name="connsiteX82" fmla="*/ 7096603 w 12079082"/>
                  <a:gd name="connsiteY82" fmla="*/ 6869656 h 13444287"/>
                  <a:gd name="connsiteX83" fmla="*/ 7170422 w 12079082"/>
                  <a:gd name="connsiteY83" fmla="*/ 6972050 h 13444287"/>
                  <a:gd name="connsiteX84" fmla="*/ 7237097 w 12079082"/>
                  <a:gd name="connsiteY84" fmla="*/ 6912518 h 13444287"/>
                  <a:gd name="connsiteX85" fmla="*/ 7177566 w 12079082"/>
                  <a:gd name="connsiteY85" fmla="*/ 6776787 h 13444287"/>
                  <a:gd name="connsiteX86" fmla="*/ 7234715 w 12079082"/>
                  <a:gd name="connsiteY86" fmla="*/ 6829424 h 13444287"/>
                  <a:gd name="connsiteX87" fmla="*/ 7351397 w 12079082"/>
                  <a:gd name="connsiteY87" fmla="*/ 6867275 h 13444287"/>
                  <a:gd name="connsiteX88" fmla="*/ 7425216 w 12079082"/>
                  <a:gd name="connsiteY88" fmla="*/ 6938964 h 13444287"/>
                  <a:gd name="connsiteX89" fmla="*/ 7394260 w 12079082"/>
                  <a:gd name="connsiteY89" fmla="*/ 7077076 h 13444287"/>
                  <a:gd name="connsiteX90" fmla="*/ 7465697 w 12079082"/>
                  <a:gd name="connsiteY90" fmla="*/ 7041357 h 13444287"/>
                  <a:gd name="connsiteX91" fmla="*/ 7456171 w 12079082"/>
                  <a:gd name="connsiteY91" fmla="*/ 7010400 h 13444287"/>
                  <a:gd name="connsiteX92" fmla="*/ 7532372 w 12079082"/>
                  <a:gd name="connsiteY92" fmla="*/ 7096126 h 13444287"/>
                  <a:gd name="connsiteX93" fmla="*/ 7468078 w 12079082"/>
                  <a:gd name="connsiteY93" fmla="*/ 7177089 h 13444287"/>
                  <a:gd name="connsiteX94" fmla="*/ 7532371 w 12079082"/>
                  <a:gd name="connsiteY94" fmla="*/ 7258050 h 13444287"/>
                  <a:gd name="connsiteX95" fmla="*/ 7458553 w 12079082"/>
                  <a:gd name="connsiteY95" fmla="*/ 7277101 h 13444287"/>
                  <a:gd name="connsiteX96" fmla="*/ 7365685 w 12079082"/>
                  <a:gd name="connsiteY96" fmla="*/ 7229476 h 13444287"/>
                  <a:gd name="connsiteX97" fmla="*/ 7318060 w 12079082"/>
                  <a:gd name="connsiteY97" fmla="*/ 7339014 h 13444287"/>
                  <a:gd name="connsiteX98" fmla="*/ 7394260 w 12079082"/>
                  <a:gd name="connsiteY98" fmla="*/ 7358064 h 13444287"/>
                  <a:gd name="connsiteX99" fmla="*/ 7449028 w 12079082"/>
                  <a:gd name="connsiteY99" fmla="*/ 7417595 h 13444287"/>
                  <a:gd name="connsiteX100" fmla="*/ 7475222 w 12079082"/>
                  <a:gd name="connsiteY100" fmla="*/ 7448300 h 13444287"/>
                  <a:gd name="connsiteX101" fmla="*/ 7495462 w 12079082"/>
                  <a:gd name="connsiteY101" fmla="*/ 7400673 h 13444287"/>
                  <a:gd name="connsiteX102" fmla="*/ 7553803 w 12079082"/>
                  <a:gd name="connsiteY102" fmla="*/ 7462839 h 13444287"/>
                  <a:gd name="connsiteX103" fmla="*/ 7646672 w 12079082"/>
                  <a:gd name="connsiteY103" fmla="*/ 7548564 h 13444287"/>
                  <a:gd name="connsiteX104" fmla="*/ 7646672 w 12079082"/>
                  <a:gd name="connsiteY104" fmla="*/ 7443789 h 13444287"/>
                  <a:gd name="connsiteX105" fmla="*/ 7820502 w 12079082"/>
                  <a:gd name="connsiteY105" fmla="*/ 7539038 h 13444287"/>
                  <a:gd name="connsiteX106" fmla="*/ 7713347 w 12079082"/>
                  <a:gd name="connsiteY106" fmla="*/ 7303295 h 13444287"/>
                  <a:gd name="connsiteX107" fmla="*/ 7715728 w 12079082"/>
                  <a:gd name="connsiteY107" fmla="*/ 7167564 h 13444287"/>
                  <a:gd name="connsiteX108" fmla="*/ 7620478 w 12079082"/>
                  <a:gd name="connsiteY108" fmla="*/ 7138989 h 13444287"/>
                  <a:gd name="connsiteX109" fmla="*/ 7684771 w 12079082"/>
                  <a:gd name="connsiteY109" fmla="*/ 6972300 h 13444287"/>
                  <a:gd name="connsiteX110" fmla="*/ 8382478 w 12079082"/>
                  <a:gd name="connsiteY110" fmla="*/ 6586539 h 13444287"/>
                  <a:gd name="connsiteX111" fmla="*/ 8711091 w 12079082"/>
                  <a:gd name="connsiteY111" fmla="*/ 6524626 h 13444287"/>
                  <a:gd name="connsiteX112" fmla="*/ 8730141 w 12079082"/>
                  <a:gd name="connsiteY112" fmla="*/ 6629401 h 13444287"/>
                  <a:gd name="connsiteX113" fmla="*/ 8803960 w 12079082"/>
                  <a:gd name="connsiteY113" fmla="*/ 6634164 h 13444287"/>
                  <a:gd name="connsiteX114" fmla="*/ 8780146 w 12079082"/>
                  <a:gd name="connsiteY114" fmla="*/ 6481762 h 13444287"/>
                  <a:gd name="connsiteX115" fmla="*/ 9323071 w 12079082"/>
                  <a:gd name="connsiteY115" fmla="*/ 6477000 h 13444287"/>
                  <a:gd name="connsiteX116" fmla="*/ 9511190 w 12079082"/>
                  <a:gd name="connsiteY116" fmla="*/ 6426993 h 13444287"/>
                  <a:gd name="connsiteX117" fmla="*/ 9637396 w 12079082"/>
                  <a:gd name="connsiteY117" fmla="*/ 6231731 h 13444287"/>
                  <a:gd name="connsiteX118" fmla="*/ 9913621 w 12079082"/>
                  <a:gd name="connsiteY118" fmla="*/ 6267450 h 13444287"/>
                  <a:gd name="connsiteX119" fmla="*/ 9877903 w 12079082"/>
                  <a:gd name="connsiteY119" fmla="*/ 6353176 h 13444287"/>
                  <a:gd name="connsiteX120" fmla="*/ 9735028 w 12079082"/>
                  <a:gd name="connsiteY120" fmla="*/ 6367464 h 13444287"/>
                  <a:gd name="connsiteX121" fmla="*/ 9804083 w 12079082"/>
                  <a:gd name="connsiteY121" fmla="*/ 6422231 h 13444287"/>
                  <a:gd name="connsiteX122" fmla="*/ 9673116 w 12079082"/>
                  <a:gd name="connsiteY122" fmla="*/ 6450807 h 13444287"/>
                  <a:gd name="connsiteX123" fmla="*/ 9546910 w 12079082"/>
                  <a:gd name="connsiteY123" fmla="*/ 6441282 h 13444287"/>
                  <a:gd name="connsiteX124" fmla="*/ 9461184 w 12079082"/>
                  <a:gd name="connsiteY124" fmla="*/ 6477000 h 13444287"/>
                  <a:gd name="connsiteX125" fmla="*/ 9430228 w 12079082"/>
                  <a:gd name="connsiteY125" fmla="*/ 6781801 h 13444287"/>
                  <a:gd name="connsiteX126" fmla="*/ 9592153 w 12079082"/>
                  <a:gd name="connsiteY126" fmla="*/ 6815138 h 13444287"/>
                  <a:gd name="connsiteX127" fmla="*/ 9799321 w 12079082"/>
                  <a:gd name="connsiteY127" fmla="*/ 6629400 h 13444287"/>
                  <a:gd name="connsiteX128" fmla="*/ 9837422 w 12079082"/>
                  <a:gd name="connsiteY128" fmla="*/ 6727032 h 13444287"/>
                  <a:gd name="connsiteX129" fmla="*/ 9985060 w 12079082"/>
                  <a:gd name="connsiteY129" fmla="*/ 6650832 h 13444287"/>
                  <a:gd name="connsiteX130" fmla="*/ 9885047 w 12079082"/>
                  <a:gd name="connsiteY130" fmla="*/ 6888958 h 13444287"/>
                  <a:gd name="connsiteX131" fmla="*/ 10027922 w 12079082"/>
                  <a:gd name="connsiteY131" fmla="*/ 6831807 h 13444287"/>
                  <a:gd name="connsiteX132" fmla="*/ 9994585 w 12079082"/>
                  <a:gd name="connsiteY132" fmla="*/ 6919914 h 13444287"/>
                  <a:gd name="connsiteX133" fmla="*/ 10225566 w 12079082"/>
                  <a:gd name="connsiteY133" fmla="*/ 6917532 h 13444287"/>
                  <a:gd name="connsiteX134" fmla="*/ 10066021 w 12079082"/>
                  <a:gd name="connsiteY134" fmla="*/ 6972300 h 13444287"/>
                  <a:gd name="connsiteX135" fmla="*/ 9956485 w 12079082"/>
                  <a:gd name="connsiteY135" fmla="*/ 7029451 h 13444287"/>
                  <a:gd name="connsiteX136" fmla="*/ 9837422 w 12079082"/>
                  <a:gd name="connsiteY136" fmla="*/ 7143751 h 13444287"/>
                  <a:gd name="connsiteX137" fmla="*/ 9873140 w 12079082"/>
                  <a:gd name="connsiteY137" fmla="*/ 7203281 h 13444287"/>
                  <a:gd name="connsiteX138" fmla="*/ 9916003 w 12079082"/>
                  <a:gd name="connsiteY138" fmla="*/ 7253289 h 13444287"/>
                  <a:gd name="connsiteX139" fmla="*/ 9994585 w 12079082"/>
                  <a:gd name="connsiteY139" fmla="*/ 7219951 h 13444287"/>
                  <a:gd name="connsiteX140" fmla="*/ 10006490 w 12079082"/>
                  <a:gd name="connsiteY140" fmla="*/ 7281862 h 13444287"/>
                  <a:gd name="connsiteX141" fmla="*/ 10120791 w 12079082"/>
                  <a:gd name="connsiteY141" fmla="*/ 7143751 h 13444287"/>
                  <a:gd name="connsiteX142" fmla="*/ 10156510 w 12079082"/>
                  <a:gd name="connsiteY142" fmla="*/ 7289007 h 13444287"/>
                  <a:gd name="connsiteX143" fmla="*/ 10251760 w 12079082"/>
                  <a:gd name="connsiteY143" fmla="*/ 7172326 h 13444287"/>
                  <a:gd name="connsiteX144" fmla="*/ 10277953 w 12079082"/>
                  <a:gd name="connsiteY144" fmla="*/ 7334250 h 13444287"/>
                  <a:gd name="connsiteX145" fmla="*/ 10351771 w 12079082"/>
                  <a:gd name="connsiteY145" fmla="*/ 7410450 h 13444287"/>
                  <a:gd name="connsiteX146" fmla="*/ 10142221 w 12079082"/>
                  <a:gd name="connsiteY146" fmla="*/ 7524750 h 13444287"/>
                  <a:gd name="connsiteX147" fmla="*/ 10294622 w 12079082"/>
                  <a:gd name="connsiteY147" fmla="*/ 7674770 h 13444287"/>
                  <a:gd name="connsiteX148" fmla="*/ 10325578 w 12079082"/>
                  <a:gd name="connsiteY148" fmla="*/ 7577139 h 13444287"/>
                  <a:gd name="connsiteX149" fmla="*/ 10397014 w 12079082"/>
                  <a:gd name="connsiteY149" fmla="*/ 7665244 h 13444287"/>
                  <a:gd name="connsiteX150" fmla="*/ 10518460 w 12079082"/>
                  <a:gd name="connsiteY150" fmla="*/ 7624764 h 13444287"/>
                  <a:gd name="connsiteX151" fmla="*/ 10523221 w 12079082"/>
                  <a:gd name="connsiteY151" fmla="*/ 7710488 h 13444287"/>
                  <a:gd name="connsiteX152" fmla="*/ 10520840 w 12079082"/>
                  <a:gd name="connsiteY152" fmla="*/ 7808118 h 13444287"/>
                  <a:gd name="connsiteX153" fmla="*/ 10630377 w 12079082"/>
                  <a:gd name="connsiteY153" fmla="*/ 7770019 h 13444287"/>
                  <a:gd name="connsiteX154" fmla="*/ 10670860 w 12079082"/>
                  <a:gd name="connsiteY154" fmla="*/ 8008145 h 13444287"/>
                  <a:gd name="connsiteX155" fmla="*/ 10808971 w 12079082"/>
                  <a:gd name="connsiteY155" fmla="*/ 8039100 h 13444287"/>
                  <a:gd name="connsiteX156" fmla="*/ 10823259 w 12079082"/>
                  <a:gd name="connsiteY156" fmla="*/ 7748588 h 13444287"/>
                  <a:gd name="connsiteX157" fmla="*/ 10913747 w 12079082"/>
                  <a:gd name="connsiteY157" fmla="*/ 7724776 h 13444287"/>
                  <a:gd name="connsiteX158" fmla="*/ 10982803 w 12079082"/>
                  <a:gd name="connsiteY158" fmla="*/ 7553325 h 13444287"/>
                  <a:gd name="connsiteX159" fmla="*/ 10944703 w 12079082"/>
                  <a:gd name="connsiteY159" fmla="*/ 7424739 h 13444287"/>
                  <a:gd name="connsiteX160" fmla="*/ 10849453 w 12079082"/>
                  <a:gd name="connsiteY160" fmla="*/ 7412831 h 13444287"/>
                  <a:gd name="connsiteX161" fmla="*/ 10897077 w 12079082"/>
                  <a:gd name="connsiteY161" fmla="*/ 7293769 h 13444287"/>
                  <a:gd name="connsiteX162" fmla="*/ 10792303 w 12079082"/>
                  <a:gd name="connsiteY162" fmla="*/ 7222332 h 13444287"/>
                  <a:gd name="connsiteX163" fmla="*/ 10751821 w 12079082"/>
                  <a:gd name="connsiteY163" fmla="*/ 6991350 h 13444287"/>
                  <a:gd name="connsiteX164" fmla="*/ 10434321 w 12079082"/>
                  <a:gd name="connsiteY164" fmla="*/ 6953250 h 13444287"/>
                  <a:gd name="connsiteX165" fmla="*/ 10504172 w 12079082"/>
                  <a:gd name="connsiteY165" fmla="*/ 6848476 h 13444287"/>
                  <a:gd name="connsiteX166" fmla="*/ 10627997 w 12079082"/>
                  <a:gd name="connsiteY166" fmla="*/ 6829426 h 13444287"/>
                  <a:gd name="connsiteX167" fmla="*/ 10637521 w 12079082"/>
                  <a:gd name="connsiteY167" fmla="*/ 6743700 h 13444287"/>
                  <a:gd name="connsiteX168" fmla="*/ 10850246 w 12079082"/>
                  <a:gd name="connsiteY168" fmla="*/ 6832600 h 13444287"/>
                  <a:gd name="connsiteX169" fmla="*/ 10866121 w 12079082"/>
                  <a:gd name="connsiteY169" fmla="*/ 6610350 h 13444287"/>
                  <a:gd name="connsiteX170" fmla="*/ 10656571 w 12079082"/>
                  <a:gd name="connsiteY170" fmla="*/ 6705600 h 13444287"/>
                  <a:gd name="connsiteX171" fmla="*/ 10580371 w 12079082"/>
                  <a:gd name="connsiteY171" fmla="*/ 6477000 h 13444287"/>
                  <a:gd name="connsiteX172" fmla="*/ 10351771 w 12079082"/>
                  <a:gd name="connsiteY172" fmla="*/ 6686550 h 13444287"/>
                  <a:gd name="connsiteX173" fmla="*/ 10364472 w 12079082"/>
                  <a:gd name="connsiteY173" fmla="*/ 6521451 h 13444287"/>
                  <a:gd name="connsiteX174" fmla="*/ 10377171 w 12079082"/>
                  <a:gd name="connsiteY174" fmla="*/ 6397625 h 13444287"/>
                  <a:gd name="connsiteX175" fmla="*/ 10322006 w 12079082"/>
                  <a:gd name="connsiteY175" fmla="*/ 6369593 h 13444287"/>
                  <a:gd name="connsiteX176" fmla="*/ 10269222 w 12079082"/>
                  <a:gd name="connsiteY176" fmla="*/ 6384926 h 13444287"/>
                  <a:gd name="connsiteX177" fmla="*/ 10148571 w 12079082"/>
                  <a:gd name="connsiteY177" fmla="*/ 6169025 h 13444287"/>
                  <a:gd name="connsiteX178" fmla="*/ 10313672 w 12079082"/>
                  <a:gd name="connsiteY178" fmla="*/ 6207126 h 13444287"/>
                  <a:gd name="connsiteX179" fmla="*/ 10554972 w 12079082"/>
                  <a:gd name="connsiteY179" fmla="*/ 6207126 h 13444287"/>
                  <a:gd name="connsiteX180" fmla="*/ 10685146 w 12079082"/>
                  <a:gd name="connsiteY180" fmla="*/ 6067425 h 13444287"/>
                  <a:gd name="connsiteX181" fmla="*/ 10583547 w 12079082"/>
                  <a:gd name="connsiteY181" fmla="*/ 5956301 h 13444287"/>
                  <a:gd name="connsiteX182" fmla="*/ 10370821 w 12079082"/>
                  <a:gd name="connsiteY182" fmla="*/ 5908675 h 13444287"/>
                  <a:gd name="connsiteX183" fmla="*/ 10551796 w 12079082"/>
                  <a:gd name="connsiteY183" fmla="*/ 5778500 h 13444287"/>
                  <a:gd name="connsiteX184" fmla="*/ 10497822 w 12079082"/>
                  <a:gd name="connsiteY184" fmla="*/ 5661026 h 13444287"/>
                  <a:gd name="connsiteX185" fmla="*/ 10551797 w 12079082"/>
                  <a:gd name="connsiteY185" fmla="*/ 5540376 h 13444287"/>
                  <a:gd name="connsiteX186" fmla="*/ 10513696 w 12079082"/>
                  <a:gd name="connsiteY186" fmla="*/ 5537200 h 13444287"/>
                  <a:gd name="connsiteX187" fmla="*/ 10478772 w 12079082"/>
                  <a:gd name="connsiteY187" fmla="*/ 5461001 h 13444287"/>
                  <a:gd name="connsiteX188" fmla="*/ 10320021 w 12079082"/>
                  <a:gd name="connsiteY188" fmla="*/ 5308600 h 13444287"/>
                  <a:gd name="connsiteX189" fmla="*/ 10589897 w 12079082"/>
                  <a:gd name="connsiteY189" fmla="*/ 5413376 h 13444287"/>
                  <a:gd name="connsiteX190" fmla="*/ 10732771 w 12079082"/>
                  <a:gd name="connsiteY190" fmla="*/ 5372100 h 13444287"/>
                  <a:gd name="connsiteX191" fmla="*/ 10707372 w 12079082"/>
                  <a:gd name="connsiteY191" fmla="*/ 5619751 h 13444287"/>
                  <a:gd name="connsiteX192" fmla="*/ 10885171 w 12079082"/>
                  <a:gd name="connsiteY192" fmla="*/ 5657850 h 13444287"/>
                  <a:gd name="connsiteX193" fmla="*/ 10942322 w 12079082"/>
                  <a:gd name="connsiteY193" fmla="*/ 5483226 h 13444287"/>
                  <a:gd name="connsiteX194" fmla="*/ 10983596 w 12079082"/>
                  <a:gd name="connsiteY194" fmla="*/ 5254625 h 13444287"/>
                  <a:gd name="connsiteX195" fmla="*/ 10904222 w 12079082"/>
                  <a:gd name="connsiteY195" fmla="*/ 5051426 h 13444287"/>
                  <a:gd name="connsiteX196" fmla="*/ 10847071 w 12079082"/>
                  <a:gd name="connsiteY196" fmla="*/ 4953000 h 13444287"/>
                  <a:gd name="connsiteX197" fmla="*/ 10767697 w 12079082"/>
                  <a:gd name="connsiteY197" fmla="*/ 5070476 h 13444287"/>
                  <a:gd name="connsiteX198" fmla="*/ 10697847 w 12079082"/>
                  <a:gd name="connsiteY198" fmla="*/ 5029201 h 13444287"/>
                  <a:gd name="connsiteX199" fmla="*/ 10666097 w 12079082"/>
                  <a:gd name="connsiteY199" fmla="*/ 5149851 h 13444287"/>
                  <a:gd name="connsiteX200" fmla="*/ 10564496 w 12079082"/>
                  <a:gd name="connsiteY200" fmla="*/ 5153025 h 13444287"/>
                  <a:gd name="connsiteX201" fmla="*/ 10485121 w 12079082"/>
                  <a:gd name="connsiteY201" fmla="*/ 5010150 h 13444287"/>
                  <a:gd name="connsiteX202" fmla="*/ 10447021 w 12079082"/>
                  <a:gd name="connsiteY202" fmla="*/ 4857750 h 13444287"/>
                  <a:gd name="connsiteX203" fmla="*/ 10231121 w 12079082"/>
                  <a:gd name="connsiteY203" fmla="*/ 4860925 h 13444287"/>
                  <a:gd name="connsiteX204" fmla="*/ 10256521 w 12079082"/>
                  <a:gd name="connsiteY204" fmla="*/ 5086350 h 13444287"/>
                  <a:gd name="connsiteX205" fmla="*/ 10218422 w 12079082"/>
                  <a:gd name="connsiteY205" fmla="*/ 4892676 h 13444287"/>
                  <a:gd name="connsiteX206" fmla="*/ 10173971 w 12079082"/>
                  <a:gd name="connsiteY206" fmla="*/ 4905375 h 13444287"/>
                  <a:gd name="connsiteX207" fmla="*/ 10104121 w 12079082"/>
                  <a:gd name="connsiteY207" fmla="*/ 4794250 h 13444287"/>
                  <a:gd name="connsiteX208" fmla="*/ 10008872 w 12079082"/>
                  <a:gd name="connsiteY208" fmla="*/ 4864101 h 13444287"/>
                  <a:gd name="connsiteX209" fmla="*/ 9853296 w 12079082"/>
                  <a:gd name="connsiteY209" fmla="*/ 4991100 h 13444287"/>
                  <a:gd name="connsiteX210" fmla="*/ 10218421 w 12079082"/>
                  <a:gd name="connsiteY210" fmla="*/ 4657725 h 13444287"/>
                  <a:gd name="connsiteX211" fmla="*/ 10362884 w 12079082"/>
                  <a:gd name="connsiteY211" fmla="*/ 4567239 h 13444287"/>
                  <a:gd name="connsiteX212" fmla="*/ 10580371 w 12079082"/>
                  <a:gd name="connsiteY212" fmla="*/ 4514850 h 13444287"/>
                  <a:gd name="connsiteX213" fmla="*/ 10618472 w 12079082"/>
                  <a:gd name="connsiteY213" fmla="*/ 4394201 h 13444287"/>
                  <a:gd name="connsiteX214" fmla="*/ 10789922 w 12079082"/>
                  <a:gd name="connsiteY214" fmla="*/ 4267201 h 13444287"/>
                  <a:gd name="connsiteX215" fmla="*/ 10821671 w 12079082"/>
                  <a:gd name="connsiteY215" fmla="*/ 4013200 h 13444287"/>
                  <a:gd name="connsiteX216" fmla="*/ 10589896 w 12079082"/>
                  <a:gd name="connsiteY216" fmla="*/ 3930650 h 13444287"/>
                  <a:gd name="connsiteX217" fmla="*/ 10272397 w 12079082"/>
                  <a:gd name="connsiteY217" fmla="*/ 3883026 h 13444287"/>
                  <a:gd name="connsiteX218" fmla="*/ 10142221 w 12079082"/>
                  <a:gd name="connsiteY218" fmla="*/ 3943350 h 13444287"/>
                  <a:gd name="connsiteX219" fmla="*/ 10167622 w 12079082"/>
                  <a:gd name="connsiteY219" fmla="*/ 3778251 h 13444287"/>
                  <a:gd name="connsiteX220" fmla="*/ 10116822 w 12079082"/>
                  <a:gd name="connsiteY220" fmla="*/ 3603626 h 13444287"/>
                  <a:gd name="connsiteX221" fmla="*/ 10231121 w 12079082"/>
                  <a:gd name="connsiteY221" fmla="*/ 3641725 h 13444287"/>
                  <a:gd name="connsiteX222" fmla="*/ 10351772 w 12079082"/>
                  <a:gd name="connsiteY222" fmla="*/ 3533776 h 13444287"/>
                  <a:gd name="connsiteX223" fmla="*/ 10542272 w 12079082"/>
                  <a:gd name="connsiteY223" fmla="*/ 3594101 h 13444287"/>
                  <a:gd name="connsiteX224" fmla="*/ 10554972 w 12079082"/>
                  <a:gd name="connsiteY224" fmla="*/ 3409951 h 13444287"/>
                  <a:gd name="connsiteX225" fmla="*/ 10694671 w 12079082"/>
                  <a:gd name="connsiteY225" fmla="*/ 3448050 h 13444287"/>
                  <a:gd name="connsiteX226" fmla="*/ 10808971 w 12079082"/>
                  <a:gd name="connsiteY226" fmla="*/ 3143250 h 13444287"/>
                  <a:gd name="connsiteX227" fmla="*/ 10910572 w 12079082"/>
                  <a:gd name="connsiteY227" fmla="*/ 3232151 h 13444287"/>
                  <a:gd name="connsiteX228" fmla="*/ 11050271 w 12079082"/>
                  <a:gd name="connsiteY228" fmla="*/ 3216275 h 13444287"/>
                  <a:gd name="connsiteX229" fmla="*/ 11085196 w 12079082"/>
                  <a:gd name="connsiteY229" fmla="*/ 3441700 h 13444287"/>
                  <a:gd name="connsiteX230" fmla="*/ 11161397 w 12079082"/>
                  <a:gd name="connsiteY230" fmla="*/ 3184526 h 13444287"/>
                  <a:gd name="connsiteX231" fmla="*/ 11085197 w 12079082"/>
                  <a:gd name="connsiteY231" fmla="*/ 3098801 h 13444287"/>
                  <a:gd name="connsiteX232" fmla="*/ 11170921 w 12079082"/>
                  <a:gd name="connsiteY232" fmla="*/ 2844800 h 13444287"/>
                  <a:gd name="connsiteX233" fmla="*/ 10989947 w 12079082"/>
                  <a:gd name="connsiteY233" fmla="*/ 2921001 h 13444287"/>
                  <a:gd name="connsiteX234" fmla="*/ 10961371 w 12079082"/>
                  <a:gd name="connsiteY234" fmla="*/ 2851150 h 13444287"/>
                  <a:gd name="connsiteX235" fmla="*/ 10770871 w 12079082"/>
                  <a:gd name="connsiteY235" fmla="*/ 2647950 h 13444287"/>
                  <a:gd name="connsiteX236" fmla="*/ 10739122 w 12079082"/>
                  <a:gd name="connsiteY236" fmla="*/ 2463801 h 13444287"/>
                  <a:gd name="connsiteX237" fmla="*/ 10707372 w 12079082"/>
                  <a:gd name="connsiteY237" fmla="*/ 2368551 h 13444287"/>
                  <a:gd name="connsiteX238" fmla="*/ 10808971 w 12079082"/>
                  <a:gd name="connsiteY238" fmla="*/ 2266950 h 13444287"/>
                  <a:gd name="connsiteX239" fmla="*/ 11069322 w 12079082"/>
                  <a:gd name="connsiteY239" fmla="*/ 2032001 h 13444287"/>
                  <a:gd name="connsiteX240" fmla="*/ 11189971 w 12079082"/>
                  <a:gd name="connsiteY240" fmla="*/ 2051050 h 13444287"/>
                  <a:gd name="connsiteX241" fmla="*/ 11259822 w 12079082"/>
                  <a:gd name="connsiteY241" fmla="*/ 1962151 h 13444287"/>
                  <a:gd name="connsiteX242" fmla="*/ 11494771 w 12079082"/>
                  <a:gd name="connsiteY242" fmla="*/ 1854200 h 13444287"/>
                  <a:gd name="connsiteX243" fmla="*/ 11348722 w 12079082"/>
                  <a:gd name="connsiteY243" fmla="*/ 1784351 h 13444287"/>
                  <a:gd name="connsiteX244" fmla="*/ 11266171 w 12079082"/>
                  <a:gd name="connsiteY244" fmla="*/ 1638300 h 13444287"/>
                  <a:gd name="connsiteX245" fmla="*/ 11367771 w 12079082"/>
                  <a:gd name="connsiteY245" fmla="*/ 1212850 h 13444287"/>
                  <a:gd name="connsiteX246" fmla="*/ 11247121 w 12079082"/>
                  <a:gd name="connsiteY246" fmla="*/ 952500 h 13444287"/>
                  <a:gd name="connsiteX247" fmla="*/ 11468578 w 12079082"/>
                  <a:gd name="connsiteY247" fmla="*/ 1288256 h 13444287"/>
                  <a:gd name="connsiteX248" fmla="*/ 11553112 w 12079082"/>
                  <a:gd name="connsiteY248" fmla="*/ 1202281 h 13444287"/>
                  <a:gd name="connsiteX249" fmla="*/ 11645584 w 12079082"/>
                  <a:gd name="connsiteY249" fmla="*/ 1089025 h 13444287"/>
                  <a:gd name="connsiteX250" fmla="*/ 11882121 w 12079082"/>
                  <a:gd name="connsiteY250" fmla="*/ 1409700 h 13444287"/>
                  <a:gd name="connsiteX251" fmla="*/ 11936493 w 12079082"/>
                  <a:gd name="connsiteY251" fmla="*/ 1492793 h 13444287"/>
                  <a:gd name="connsiteX252" fmla="*/ 12078971 w 12079082"/>
                  <a:gd name="connsiteY252" fmla="*/ 1511301 h 13444287"/>
                  <a:gd name="connsiteX253" fmla="*/ 11913871 w 12079082"/>
                  <a:gd name="connsiteY253" fmla="*/ 1066801 h 13444287"/>
                  <a:gd name="connsiteX254" fmla="*/ 11901171 w 12079082"/>
                  <a:gd name="connsiteY254" fmla="*/ 850900 h 13444287"/>
                  <a:gd name="connsiteX255" fmla="*/ 11767821 w 12079082"/>
                  <a:gd name="connsiteY255" fmla="*/ 654050 h 13444287"/>
                  <a:gd name="connsiteX256" fmla="*/ 11742421 w 12079082"/>
                  <a:gd name="connsiteY256" fmla="*/ 381000 h 13444287"/>
                  <a:gd name="connsiteX257" fmla="*/ 11285221 w 12079082"/>
                  <a:gd name="connsiteY257" fmla="*/ 101601 h 13444287"/>
                  <a:gd name="connsiteX258" fmla="*/ 11170921 w 12079082"/>
                  <a:gd name="connsiteY258" fmla="*/ 0 h 13444287"/>
                  <a:gd name="connsiteX259" fmla="*/ 10424399 w 12079082"/>
                  <a:gd name="connsiteY259" fmla="*/ 211681 h 13444287"/>
                  <a:gd name="connsiteX260" fmla="*/ 1757601 w 12079082"/>
                  <a:gd name="connsiteY260" fmla="*/ 1848552 h 13444287"/>
                  <a:gd name="connsiteX261" fmla="*/ 2804399 w 12079082"/>
                  <a:gd name="connsiteY261" fmla="*/ 5752850 h 13444287"/>
                  <a:gd name="connsiteX262" fmla="*/ 2836546 w 12079082"/>
                  <a:gd name="connsiteY262" fmla="*/ 5969793 h 13444287"/>
                  <a:gd name="connsiteX263" fmla="*/ 68343 w 12079082"/>
                  <a:gd name="connsiteY263" fmla="*/ 10541543 h 13444287"/>
                  <a:gd name="connsiteX0" fmla="*/ 123537 w 12134276"/>
                  <a:gd name="connsiteY0" fmla="*/ 10541543 h 13444287"/>
                  <a:gd name="connsiteX1" fmla="*/ 500965 w 12134276"/>
                  <a:gd name="connsiteY1" fmla="*/ 11430000 h 13444287"/>
                  <a:gd name="connsiteX2" fmla="*/ 668843 w 12134276"/>
                  <a:gd name="connsiteY2" fmla="*/ 11477375 h 13444287"/>
                  <a:gd name="connsiteX3" fmla="*/ 783143 w 12134276"/>
                  <a:gd name="connsiteY3" fmla="*/ 11422606 h 13444287"/>
                  <a:gd name="connsiteX4" fmla="*/ 958165 w 12134276"/>
                  <a:gd name="connsiteY4" fmla="*/ 11468100 h 13444287"/>
                  <a:gd name="connsiteX5" fmla="*/ 1201052 w 12134276"/>
                  <a:gd name="connsiteY5" fmla="*/ 11403807 h 13444287"/>
                  <a:gd name="connsiteX6" fmla="*/ 1340356 w 12134276"/>
                  <a:gd name="connsiteY6" fmla="*/ 11429750 h 13444287"/>
                  <a:gd name="connsiteX7" fmla="*/ 1597531 w 12134276"/>
                  <a:gd name="connsiteY7" fmla="*/ 11505950 h 13444287"/>
                  <a:gd name="connsiteX8" fmla="*/ 1697543 w 12134276"/>
                  <a:gd name="connsiteY8" fmla="*/ 11513093 h 13444287"/>
                  <a:gd name="connsiteX9" fmla="*/ 1777315 w 12134276"/>
                  <a:gd name="connsiteY9" fmla="*/ 11525250 h 13444287"/>
                  <a:gd name="connsiteX10" fmla="*/ 1704687 w 12134276"/>
                  <a:gd name="connsiteY10" fmla="*/ 11670256 h 13444287"/>
                  <a:gd name="connsiteX11" fmla="*/ 1739215 w 12134276"/>
                  <a:gd name="connsiteY11" fmla="*/ 11925300 h 13444287"/>
                  <a:gd name="connsiteX12" fmla="*/ 1916618 w 12134276"/>
                  <a:gd name="connsiteY12" fmla="*/ 12063162 h 13444287"/>
                  <a:gd name="connsiteX13" fmla="*/ 2039252 w 12134276"/>
                  <a:gd name="connsiteY13" fmla="*/ 11989594 h 13444287"/>
                  <a:gd name="connsiteX14" fmla="*/ 2111881 w 12134276"/>
                  <a:gd name="connsiteY14" fmla="*/ 12036968 h 13444287"/>
                  <a:gd name="connsiteX15" fmla="*/ 2188081 w 12134276"/>
                  <a:gd name="connsiteY15" fmla="*/ 11967912 h 13444287"/>
                  <a:gd name="connsiteX16" fmla="*/ 2288093 w 12134276"/>
                  <a:gd name="connsiteY16" fmla="*/ 11991725 h 13444287"/>
                  <a:gd name="connsiteX17" fmla="*/ 2519075 w 12134276"/>
                  <a:gd name="connsiteY17" fmla="*/ 11941718 h 13444287"/>
                  <a:gd name="connsiteX18" fmla="*/ 2570271 w 12134276"/>
                  <a:gd name="connsiteY18" fmla="*/ 11832431 h 13444287"/>
                  <a:gd name="connsiteX19" fmla="*/ 2939365 w 12134276"/>
                  <a:gd name="connsiteY19" fmla="*/ 11963400 h 13444287"/>
                  <a:gd name="connsiteX20" fmla="*/ 3028662 w 12134276"/>
                  <a:gd name="connsiteY20" fmla="*/ 11951243 h 13444287"/>
                  <a:gd name="connsiteX21" fmla="*/ 3129865 w 12134276"/>
                  <a:gd name="connsiteY21" fmla="*/ 12115800 h 13444287"/>
                  <a:gd name="connsiteX22" fmla="*/ 3369181 w 12134276"/>
                  <a:gd name="connsiteY22" fmla="*/ 12060781 h 13444287"/>
                  <a:gd name="connsiteX23" fmla="*/ 3478718 w 12134276"/>
                  <a:gd name="connsiteY23" fmla="*/ 12129837 h 13444287"/>
                  <a:gd name="connsiteX24" fmla="*/ 3632309 w 12134276"/>
                  <a:gd name="connsiteY24" fmla="*/ 12199144 h 13444287"/>
                  <a:gd name="connsiteX25" fmla="*/ 3568015 w 12134276"/>
                  <a:gd name="connsiteY25" fmla="*/ 12320588 h 13444287"/>
                  <a:gd name="connsiteX26" fmla="*/ 3652550 w 12134276"/>
                  <a:gd name="connsiteY26" fmla="*/ 12525125 h 13444287"/>
                  <a:gd name="connsiteX27" fmla="*/ 3606115 w 12134276"/>
                  <a:gd name="connsiteY27" fmla="*/ 12706350 h 13444287"/>
                  <a:gd name="connsiteX28" fmla="*/ 3590637 w 12134276"/>
                  <a:gd name="connsiteY28" fmla="*/ 12920412 h 13444287"/>
                  <a:gd name="connsiteX29" fmla="*/ 3682315 w 12134276"/>
                  <a:gd name="connsiteY29" fmla="*/ 13144500 h 13444287"/>
                  <a:gd name="connsiteX30" fmla="*/ 3968065 w 12134276"/>
                  <a:gd name="connsiteY30" fmla="*/ 13373100 h 13444287"/>
                  <a:gd name="connsiteX31" fmla="*/ 4559806 w 12134276"/>
                  <a:gd name="connsiteY31" fmla="*/ 13444287 h 13444287"/>
                  <a:gd name="connsiteX32" fmla="*/ 4595524 w 12134276"/>
                  <a:gd name="connsiteY32" fmla="*/ 13375230 h 13444287"/>
                  <a:gd name="connsiteX33" fmla="*/ 4253815 w 12134276"/>
                  <a:gd name="connsiteY33" fmla="*/ 13087350 h 13444287"/>
                  <a:gd name="connsiteX34" fmla="*/ 4681250 w 12134276"/>
                  <a:gd name="connsiteY34" fmla="*/ 13201400 h 13444287"/>
                  <a:gd name="connsiteX35" fmla="*/ 4996765 w 12134276"/>
                  <a:gd name="connsiteY35" fmla="*/ 13201650 h 13444287"/>
                  <a:gd name="connsiteX36" fmla="*/ 5097968 w 12134276"/>
                  <a:gd name="connsiteY36" fmla="*/ 12991850 h 13444287"/>
                  <a:gd name="connsiteX37" fmla="*/ 5057487 w 12134276"/>
                  <a:gd name="connsiteY37" fmla="*/ 12918031 h 13444287"/>
                  <a:gd name="connsiteX38" fmla="*/ 5053915 w 12134276"/>
                  <a:gd name="connsiteY38" fmla="*/ 12611100 h 13444287"/>
                  <a:gd name="connsiteX39" fmla="*/ 5130115 w 12134276"/>
                  <a:gd name="connsiteY39" fmla="*/ 12496800 h 13444287"/>
                  <a:gd name="connsiteX40" fmla="*/ 5092015 w 12134276"/>
                  <a:gd name="connsiteY40" fmla="*/ 12158663 h 13444287"/>
                  <a:gd name="connsiteX41" fmla="*/ 5420628 w 12134276"/>
                  <a:gd name="connsiteY41" fmla="*/ 12030075 h 13444287"/>
                  <a:gd name="connsiteX42" fmla="*/ 5701615 w 12134276"/>
                  <a:gd name="connsiteY42" fmla="*/ 12113420 h 13444287"/>
                  <a:gd name="connsiteX43" fmla="*/ 5587315 w 12134276"/>
                  <a:gd name="connsiteY43" fmla="*/ 11182350 h 13444287"/>
                  <a:gd name="connsiteX44" fmla="*/ 5648038 w 12134276"/>
                  <a:gd name="connsiteY44" fmla="*/ 10655843 h 13444287"/>
                  <a:gd name="connsiteX45" fmla="*/ 5531355 w 12134276"/>
                  <a:gd name="connsiteY45" fmla="*/ 10596312 h 13444287"/>
                  <a:gd name="connsiteX46" fmla="*/ 5648037 w 12134276"/>
                  <a:gd name="connsiteY46" fmla="*/ 10634413 h 13444287"/>
                  <a:gd name="connsiteX47" fmla="*/ 5674231 w 12134276"/>
                  <a:gd name="connsiteY47" fmla="*/ 10093868 h 13444287"/>
                  <a:gd name="connsiteX48" fmla="*/ 5761146 w 12134276"/>
                  <a:gd name="connsiteY48" fmla="*/ 9708356 h 13444287"/>
                  <a:gd name="connsiteX49" fmla="*/ 5893306 w 12134276"/>
                  <a:gd name="connsiteY49" fmla="*/ 9341393 h 13444287"/>
                  <a:gd name="connsiteX50" fmla="*/ 5983793 w 12134276"/>
                  <a:gd name="connsiteY50" fmla="*/ 9129462 h 13444287"/>
                  <a:gd name="connsiteX51" fmla="*/ 5821868 w 12134276"/>
                  <a:gd name="connsiteY51" fmla="*/ 9262812 h 13444287"/>
                  <a:gd name="connsiteX52" fmla="*/ 5986175 w 12134276"/>
                  <a:gd name="connsiteY52" fmla="*/ 9069931 h 13444287"/>
                  <a:gd name="connsiteX53" fmla="*/ 6018322 w 12134276"/>
                  <a:gd name="connsiteY53" fmla="*/ 8889207 h 13444287"/>
                  <a:gd name="connsiteX54" fmla="*/ 6021893 w 12134276"/>
                  <a:gd name="connsiteY54" fmla="*/ 9019924 h 13444287"/>
                  <a:gd name="connsiteX55" fmla="*/ 6504095 w 12134276"/>
                  <a:gd name="connsiteY55" fmla="*/ 8134350 h 13444287"/>
                  <a:gd name="connsiteX56" fmla="*/ 6267162 w 12134276"/>
                  <a:gd name="connsiteY56" fmla="*/ 8034088 h 13444287"/>
                  <a:gd name="connsiteX57" fmla="*/ 6488618 w 12134276"/>
                  <a:gd name="connsiteY57" fmla="*/ 8043612 h 13444287"/>
                  <a:gd name="connsiteX58" fmla="*/ 6758891 w 12134276"/>
                  <a:gd name="connsiteY58" fmla="*/ 8007893 h 13444287"/>
                  <a:gd name="connsiteX59" fmla="*/ 6918435 w 12134276"/>
                  <a:gd name="connsiteY59" fmla="*/ 7965031 h 13444287"/>
                  <a:gd name="connsiteX60" fmla="*/ 6848187 w 12134276"/>
                  <a:gd name="connsiteY60" fmla="*/ 7905500 h 13444287"/>
                  <a:gd name="connsiteX61" fmla="*/ 6939867 w 12134276"/>
                  <a:gd name="connsiteY61" fmla="*/ 7779544 h 13444287"/>
                  <a:gd name="connsiteX62" fmla="*/ 7043449 w 12134276"/>
                  <a:gd name="connsiteY62" fmla="*/ 7800725 h 13444287"/>
                  <a:gd name="connsiteX63" fmla="*/ 7080360 w 12134276"/>
                  <a:gd name="connsiteY63" fmla="*/ 7726908 h 13444287"/>
                  <a:gd name="connsiteX64" fmla="*/ 7006541 w 12134276"/>
                  <a:gd name="connsiteY64" fmla="*/ 7626893 h 13444287"/>
                  <a:gd name="connsiteX65" fmla="*/ 6973204 w 12134276"/>
                  <a:gd name="connsiteY65" fmla="*/ 7529262 h 13444287"/>
                  <a:gd name="connsiteX66" fmla="*/ 6882715 w 12134276"/>
                  <a:gd name="connsiteY66" fmla="*/ 7524750 h 13444287"/>
                  <a:gd name="connsiteX67" fmla="*/ 6808897 w 12134276"/>
                  <a:gd name="connsiteY67" fmla="*/ 7607843 h 13444287"/>
                  <a:gd name="connsiteX68" fmla="*/ 6673165 w 12134276"/>
                  <a:gd name="connsiteY68" fmla="*/ 7620000 h 13444287"/>
                  <a:gd name="connsiteX69" fmla="*/ 6732697 w 12134276"/>
                  <a:gd name="connsiteY69" fmla="*/ 7550693 h 13444287"/>
                  <a:gd name="connsiteX70" fmla="*/ 6744604 w 12134276"/>
                  <a:gd name="connsiteY70" fmla="*/ 7462587 h 13444287"/>
                  <a:gd name="connsiteX71" fmla="*/ 6766034 w 12134276"/>
                  <a:gd name="connsiteY71" fmla="*/ 7400674 h 13444287"/>
                  <a:gd name="connsiteX72" fmla="*/ 6730315 w 12134276"/>
                  <a:gd name="connsiteY72" fmla="*/ 7334250 h 13444287"/>
                  <a:gd name="connsiteX73" fmla="*/ 6666022 w 12134276"/>
                  <a:gd name="connsiteY73" fmla="*/ 7364956 h 13444287"/>
                  <a:gd name="connsiteX74" fmla="*/ 6663640 w 12134276"/>
                  <a:gd name="connsiteY74" fmla="*/ 7284244 h 13444287"/>
                  <a:gd name="connsiteX75" fmla="*/ 6882716 w 12134276"/>
                  <a:gd name="connsiteY75" fmla="*/ 7176837 h 13444287"/>
                  <a:gd name="connsiteX76" fmla="*/ 6846997 w 12134276"/>
                  <a:gd name="connsiteY76" fmla="*/ 7022056 h 13444287"/>
                  <a:gd name="connsiteX77" fmla="*/ 6923197 w 12134276"/>
                  <a:gd name="connsiteY77" fmla="*/ 7005387 h 13444287"/>
                  <a:gd name="connsiteX78" fmla="*/ 6901765 w 12134276"/>
                  <a:gd name="connsiteY78" fmla="*/ 6915150 h 13444287"/>
                  <a:gd name="connsiteX79" fmla="*/ 7006541 w 12134276"/>
                  <a:gd name="connsiteY79" fmla="*/ 6917281 h 13444287"/>
                  <a:gd name="connsiteX80" fmla="*/ 7049404 w 12134276"/>
                  <a:gd name="connsiteY80" fmla="*/ 6836318 h 13444287"/>
                  <a:gd name="connsiteX81" fmla="*/ 7151797 w 12134276"/>
                  <a:gd name="connsiteY81" fmla="*/ 6869656 h 13444287"/>
                  <a:gd name="connsiteX82" fmla="*/ 7225616 w 12134276"/>
                  <a:gd name="connsiteY82" fmla="*/ 6972050 h 13444287"/>
                  <a:gd name="connsiteX83" fmla="*/ 7292291 w 12134276"/>
                  <a:gd name="connsiteY83" fmla="*/ 6912518 h 13444287"/>
                  <a:gd name="connsiteX84" fmla="*/ 7232760 w 12134276"/>
                  <a:gd name="connsiteY84" fmla="*/ 6776787 h 13444287"/>
                  <a:gd name="connsiteX85" fmla="*/ 7289909 w 12134276"/>
                  <a:gd name="connsiteY85" fmla="*/ 6829424 h 13444287"/>
                  <a:gd name="connsiteX86" fmla="*/ 7406591 w 12134276"/>
                  <a:gd name="connsiteY86" fmla="*/ 6867275 h 13444287"/>
                  <a:gd name="connsiteX87" fmla="*/ 7480410 w 12134276"/>
                  <a:gd name="connsiteY87" fmla="*/ 6938964 h 13444287"/>
                  <a:gd name="connsiteX88" fmla="*/ 7449454 w 12134276"/>
                  <a:gd name="connsiteY88" fmla="*/ 7077076 h 13444287"/>
                  <a:gd name="connsiteX89" fmla="*/ 7520891 w 12134276"/>
                  <a:gd name="connsiteY89" fmla="*/ 7041357 h 13444287"/>
                  <a:gd name="connsiteX90" fmla="*/ 7511365 w 12134276"/>
                  <a:gd name="connsiteY90" fmla="*/ 7010400 h 13444287"/>
                  <a:gd name="connsiteX91" fmla="*/ 7587566 w 12134276"/>
                  <a:gd name="connsiteY91" fmla="*/ 7096126 h 13444287"/>
                  <a:gd name="connsiteX92" fmla="*/ 7523272 w 12134276"/>
                  <a:gd name="connsiteY92" fmla="*/ 7177089 h 13444287"/>
                  <a:gd name="connsiteX93" fmla="*/ 7587565 w 12134276"/>
                  <a:gd name="connsiteY93" fmla="*/ 7258050 h 13444287"/>
                  <a:gd name="connsiteX94" fmla="*/ 7513747 w 12134276"/>
                  <a:gd name="connsiteY94" fmla="*/ 7277101 h 13444287"/>
                  <a:gd name="connsiteX95" fmla="*/ 7420879 w 12134276"/>
                  <a:gd name="connsiteY95" fmla="*/ 7229476 h 13444287"/>
                  <a:gd name="connsiteX96" fmla="*/ 7373254 w 12134276"/>
                  <a:gd name="connsiteY96" fmla="*/ 7339014 h 13444287"/>
                  <a:gd name="connsiteX97" fmla="*/ 7449454 w 12134276"/>
                  <a:gd name="connsiteY97" fmla="*/ 7358064 h 13444287"/>
                  <a:gd name="connsiteX98" fmla="*/ 7504222 w 12134276"/>
                  <a:gd name="connsiteY98" fmla="*/ 7417595 h 13444287"/>
                  <a:gd name="connsiteX99" fmla="*/ 7530416 w 12134276"/>
                  <a:gd name="connsiteY99" fmla="*/ 7448300 h 13444287"/>
                  <a:gd name="connsiteX100" fmla="*/ 7550656 w 12134276"/>
                  <a:gd name="connsiteY100" fmla="*/ 7400673 h 13444287"/>
                  <a:gd name="connsiteX101" fmla="*/ 7608997 w 12134276"/>
                  <a:gd name="connsiteY101" fmla="*/ 7462839 h 13444287"/>
                  <a:gd name="connsiteX102" fmla="*/ 7701866 w 12134276"/>
                  <a:gd name="connsiteY102" fmla="*/ 7548564 h 13444287"/>
                  <a:gd name="connsiteX103" fmla="*/ 7701866 w 12134276"/>
                  <a:gd name="connsiteY103" fmla="*/ 7443789 h 13444287"/>
                  <a:gd name="connsiteX104" fmla="*/ 7875696 w 12134276"/>
                  <a:gd name="connsiteY104" fmla="*/ 7539038 h 13444287"/>
                  <a:gd name="connsiteX105" fmla="*/ 7768541 w 12134276"/>
                  <a:gd name="connsiteY105" fmla="*/ 7303295 h 13444287"/>
                  <a:gd name="connsiteX106" fmla="*/ 7770922 w 12134276"/>
                  <a:gd name="connsiteY106" fmla="*/ 7167564 h 13444287"/>
                  <a:gd name="connsiteX107" fmla="*/ 7675672 w 12134276"/>
                  <a:gd name="connsiteY107" fmla="*/ 7138989 h 13444287"/>
                  <a:gd name="connsiteX108" fmla="*/ 7739965 w 12134276"/>
                  <a:gd name="connsiteY108" fmla="*/ 6972300 h 13444287"/>
                  <a:gd name="connsiteX109" fmla="*/ 8437672 w 12134276"/>
                  <a:gd name="connsiteY109" fmla="*/ 6586539 h 13444287"/>
                  <a:gd name="connsiteX110" fmla="*/ 8766285 w 12134276"/>
                  <a:gd name="connsiteY110" fmla="*/ 6524626 h 13444287"/>
                  <a:gd name="connsiteX111" fmla="*/ 8785335 w 12134276"/>
                  <a:gd name="connsiteY111" fmla="*/ 6629401 h 13444287"/>
                  <a:gd name="connsiteX112" fmla="*/ 8859154 w 12134276"/>
                  <a:gd name="connsiteY112" fmla="*/ 6634164 h 13444287"/>
                  <a:gd name="connsiteX113" fmla="*/ 8835340 w 12134276"/>
                  <a:gd name="connsiteY113" fmla="*/ 6481762 h 13444287"/>
                  <a:gd name="connsiteX114" fmla="*/ 9378265 w 12134276"/>
                  <a:gd name="connsiteY114" fmla="*/ 6477000 h 13444287"/>
                  <a:gd name="connsiteX115" fmla="*/ 9566384 w 12134276"/>
                  <a:gd name="connsiteY115" fmla="*/ 6426993 h 13444287"/>
                  <a:gd name="connsiteX116" fmla="*/ 9692590 w 12134276"/>
                  <a:gd name="connsiteY116" fmla="*/ 6231731 h 13444287"/>
                  <a:gd name="connsiteX117" fmla="*/ 9968815 w 12134276"/>
                  <a:gd name="connsiteY117" fmla="*/ 6267450 h 13444287"/>
                  <a:gd name="connsiteX118" fmla="*/ 9933097 w 12134276"/>
                  <a:gd name="connsiteY118" fmla="*/ 6353176 h 13444287"/>
                  <a:gd name="connsiteX119" fmla="*/ 9790222 w 12134276"/>
                  <a:gd name="connsiteY119" fmla="*/ 6367464 h 13444287"/>
                  <a:gd name="connsiteX120" fmla="*/ 9859277 w 12134276"/>
                  <a:gd name="connsiteY120" fmla="*/ 6422231 h 13444287"/>
                  <a:gd name="connsiteX121" fmla="*/ 9728310 w 12134276"/>
                  <a:gd name="connsiteY121" fmla="*/ 6450807 h 13444287"/>
                  <a:gd name="connsiteX122" fmla="*/ 9602104 w 12134276"/>
                  <a:gd name="connsiteY122" fmla="*/ 6441282 h 13444287"/>
                  <a:gd name="connsiteX123" fmla="*/ 9516378 w 12134276"/>
                  <a:gd name="connsiteY123" fmla="*/ 6477000 h 13444287"/>
                  <a:gd name="connsiteX124" fmla="*/ 9485422 w 12134276"/>
                  <a:gd name="connsiteY124" fmla="*/ 6781801 h 13444287"/>
                  <a:gd name="connsiteX125" fmla="*/ 9647347 w 12134276"/>
                  <a:gd name="connsiteY125" fmla="*/ 6815138 h 13444287"/>
                  <a:gd name="connsiteX126" fmla="*/ 9854515 w 12134276"/>
                  <a:gd name="connsiteY126" fmla="*/ 6629400 h 13444287"/>
                  <a:gd name="connsiteX127" fmla="*/ 9892616 w 12134276"/>
                  <a:gd name="connsiteY127" fmla="*/ 6727032 h 13444287"/>
                  <a:gd name="connsiteX128" fmla="*/ 10040254 w 12134276"/>
                  <a:gd name="connsiteY128" fmla="*/ 6650832 h 13444287"/>
                  <a:gd name="connsiteX129" fmla="*/ 9940241 w 12134276"/>
                  <a:gd name="connsiteY129" fmla="*/ 6888958 h 13444287"/>
                  <a:gd name="connsiteX130" fmla="*/ 10083116 w 12134276"/>
                  <a:gd name="connsiteY130" fmla="*/ 6831807 h 13444287"/>
                  <a:gd name="connsiteX131" fmla="*/ 10049779 w 12134276"/>
                  <a:gd name="connsiteY131" fmla="*/ 6919914 h 13444287"/>
                  <a:gd name="connsiteX132" fmla="*/ 10280760 w 12134276"/>
                  <a:gd name="connsiteY132" fmla="*/ 6917532 h 13444287"/>
                  <a:gd name="connsiteX133" fmla="*/ 10121215 w 12134276"/>
                  <a:gd name="connsiteY133" fmla="*/ 6972300 h 13444287"/>
                  <a:gd name="connsiteX134" fmla="*/ 10011679 w 12134276"/>
                  <a:gd name="connsiteY134" fmla="*/ 7029451 h 13444287"/>
                  <a:gd name="connsiteX135" fmla="*/ 9892616 w 12134276"/>
                  <a:gd name="connsiteY135" fmla="*/ 7143751 h 13444287"/>
                  <a:gd name="connsiteX136" fmla="*/ 9928334 w 12134276"/>
                  <a:gd name="connsiteY136" fmla="*/ 7203281 h 13444287"/>
                  <a:gd name="connsiteX137" fmla="*/ 9971197 w 12134276"/>
                  <a:gd name="connsiteY137" fmla="*/ 7253289 h 13444287"/>
                  <a:gd name="connsiteX138" fmla="*/ 10049779 w 12134276"/>
                  <a:gd name="connsiteY138" fmla="*/ 7219951 h 13444287"/>
                  <a:gd name="connsiteX139" fmla="*/ 10061684 w 12134276"/>
                  <a:gd name="connsiteY139" fmla="*/ 7281862 h 13444287"/>
                  <a:gd name="connsiteX140" fmla="*/ 10175985 w 12134276"/>
                  <a:gd name="connsiteY140" fmla="*/ 7143751 h 13444287"/>
                  <a:gd name="connsiteX141" fmla="*/ 10211704 w 12134276"/>
                  <a:gd name="connsiteY141" fmla="*/ 7289007 h 13444287"/>
                  <a:gd name="connsiteX142" fmla="*/ 10306954 w 12134276"/>
                  <a:gd name="connsiteY142" fmla="*/ 7172326 h 13444287"/>
                  <a:gd name="connsiteX143" fmla="*/ 10333147 w 12134276"/>
                  <a:gd name="connsiteY143" fmla="*/ 7334250 h 13444287"/>
                  <a:gd name="connsiteX144" fmla="*/ 10406965 w 12134276"/>
                  <a:gd name="connsiteY144" fmla="*/ 7410450 h 13444287"/>
                  <a:gd name="connsiteX145" fmla="*/ 10197415 w 12134276"/>
                  <a:gd name="connsiteY145" fmla="*/ 7524750 h 13444287"/>
                  <a:gd name="connsiteX146" fmla="*/ 10349816 w 12134276"/>
                  <a:gd name="connsiteY146" fmla="*/ 7674770 h 13444287"/>
                  <a:gd name="connsiteX147" fmla="*/ 10380772 w 12134276"/>
                  <a:gd name="connsiteY147" fmla="*/ 7577139 h 13444287"/>
                  <a:gd name="connsiteX148" fmla="*/ 10452208 w 12134276"/>
                  <a:gd name="connsiteY148" fmla="*/ 7665244 h 13444287"/>
                  <a:gd name="connsiteX149" fmla="*/ 10573654 w 12134276"/>
                  <a:gd name="connsiteY149" fmla="*/ 7624764 h 13444287"/>
                  <a:gd name="connsiteX150" fmla="*/ 10578415 w 12134276"/>
                  <a:gd name="connsiteY150" fmla="*/ 7710488 h 13444287"/>
                  <a:gd name="connsiteX151" fmla="*/ 10576034 w 12134276"/>
                  <a:gd name="connsiteY151" fmla="*/ 7808118 h 13444287"/>
                  <a:gd name="connsiteX152" fmla="*/ 10685571 w 12134276"/>
                  <a:gd name="connsiteY152" fmla="*/ 7770019 h 13444287"/>
                  <a:gd name="connsiteX153" fmla="*/ 10726054 w 12134276"/>
                  <a:gd name="connsiteY153" fmla="*/ 8008145 h 13444287"/>
                  <a:gd name="connsiteX154" fmla="*/ 10864165 w 12134276"/>
                  <a:gd name="connsiteY154" fmla="*/ 8039100 h 13444287"/>
                  <a:gd name="connsiteX155" fmla="*/ 10878453 w 12134276"/>
                  <a:gd name="connsiteY155" fmla="*/ 7748588 h 13444287"/>
                  <a:gd name="connsiteX156" fmla="*/ 10968941 w 12134276"/>
                  <a:gd name="connsiteY156" fmla="*/ 7724776 h 13444287"/>
                  <a:gd name="connsiteX157" fmla="*/ 11037997 w 12134276"/>
                  <a:gd name="connsiteY157" fmla="*/ 7553325 h 13444287"/>
                  <a:gd name="connsiteX158" fmla="*/ 10999897 w 12134276"/>
                  <a:gd name="connsiteY158" fmla="*/ 7424739 h 13444287"/>
                  <a:gd name="connsiteX159" fmla="*/ 10904647 w 12134276"/>
                  <a:gd name="connsiteY159" fmla="*/ 7412831 h 13444287"/>
                  <a:gd name="connsiteX160" fmla="*/ 10952271 w 12134276"/>
                  <a:gd name="connsiteY160" fmla="*/ 7293769 h 13444287"/>
                  <a:gd name="connsiteX161" fmla="*/ 10847497 w 12134276"/>
                  <a:gd name="connsiteY161" fmla="*/ 7222332 h 13444287"/>
                  <a:gd name="connsiteX162" fmla="*/ 10807015 w 12134276"/>
                  <a:gd name="connsiteY162" fmla="*/ 6991350 h 13444287"/>
                  <a:gd name="connsiteX163" fmla="*/ 10489515 w 12134276"/>
                  <a:gd name="connsiteY163" fmla="*/ 6953250 h 13444287"/>
                  <a:gd name="connsiteX164" fmla="*/ 10559366 w 12134276"/>
                  <a:gd name="connsiteY164" fmla="*/ 6848476 h 13444287"/>
                  <a:gd name="connsiteX165" fmla="*/ 10683191 w 12134276"/>
                  <a:gd name="connsiteY165" fmla="*/ 6829426 h 13444287"/>
                  <a:gd name="connsiteX166" fmla="*/ 10692715 w 12134276"/>
                  <a:gd name="connsiteY166" fmla="*/ 6743700 h 13444287"/>
                  <a:gd name="connsiteX167" fmla="*/ 10905440 w 12134276"/>
                  <a:gd name="connsiteY167" fmla="*/ 6832600 h 13444287"/>
                  <a:gd name="connsiteX168" fmla="*/ 10921315 w 12134276"/>
                  <a:gd name="connsiteY168" fmla="*/ 6610350 h 13444287"/>
                  <a:gd name="connsiteX169" fmla="*/ 10711765 w 12134276"/>
                  <a:gd name="connsiteY169" fmla="*/ 6705600 h 13444287"/>
                  <a:gd name="connsiteX170" fmla="*/ 10635565 w 12134276"/>
                  <a:gd name="connsiteY170" fmla="*/ 6477000 h 13444287"/>
                  <a:gd name="connsiteX171" fmla="*/ 10406965 w 12134276"/>
                  <a:gd name="connsiteY171" fmla="*/ 6686550 h 13444287"/>
                  <a:gd name="connsiteX172" fmla="*/ 10419666 w 12134276"/>
                  <a:gd name="connsiteY172" fmla="*/ 6521451 h 13444287"/>
                  <a:gd name="connsiteX173" fmla="*/ 10432365 w 12134276"/>
                  <a:gd name="connsiteY173" fmla="*/ 6397625 h 13444287"/>
                  <a:gd name="connsiteX174" fmla="*/ 10377200 w 12134276"/>
                  <a:gd name="connsiteY174" fmla="*/ 6369593 h 13444287"/>
                  <a:gd name="connsiteX175" fmla="*/ 10324416 w 12134276"/>
                  <a:gd name="connsiteY175" fmla="*/ 6384926 h 13444287"/>
                  <a:gd name="connsiteX176" fmla="*/ 10203765 w 12134276"/>
                  <a:gd name="connsiteY176" fmla="*/ 6169025 h 13444287"/>
                  <a:gd name="connsiteX177" fmla="*/ 10368866 w 12134276"/>
                  <a:gd name="connsiteY177" fmla="*/ 6207126 h 13444287"/>
                  <a:gd name="connsiteX178" fmla="*/ 10610166 w 12134276"/>
                  <a:gd name="connsiteY178" fmla="*/ 6207126 h 13444287"/>
                  <a:gd name="connsiteX179" fmla="*/ 10740340 w 12134276"/>
                  <a:gd name="connsiteY179" fmla="*/ 6067425 h 13444287"/>
                  <a:gd name="connsiteX180" fmla="*/ 10638741 w 12134276"/>
                  <a:gd name="connsiteY180" fmla="*/ 5956301 h 13444287"/>
                  <a:gd name="connsiteX181" fmla="*/ 10426015 w 12134276"/>
                  <a:gd name="connsiteY181" fmla="*/ 5908675 h 13444287"/>
                  <a:gd name="connsiteX182" fmla="*/ 10606990 w 12134276"/>
                  <a:gd name="connsiteY182" fmla="*/ 5778500 h 13444287"/>
                  <a:gd name="connsiteX183" fmla="*/ 10553016 w 12134276"/>
                  <a:gd name="connsiteY183" fmla="*/ 5661026 h 13444287"/>
                  <a:gd name="connsiteX184" fmla="*/ 10606991 w 12134276"/>
                  <a:gd name="connsiteY184" fmla="*/ 5540376 h 13444287"/>
                  <a:gd name="connsiteX185" fmla="*/ 10568890 w 12134276"/>
                  <a:gd name="connsiteY185" fmla="*/ 5537200 h 13444287"/>
                  <a:gd name="connsiteX186" fmla="*/ 10533966 w 12134276"/>
                  <a:gd name="connsiteY186" fmla="*/ 5461001 h 13444287"/>
                  <a:gd name="connsiteX187" fmla="*/ 10375215 w 12134276"/>
                  <a:gd name="connsiteY187" fmla="*/ 5308600 h 13444287"/>
                  <a:gd name="connsiteX188" fmla="*/ 10645091 w 12134276"/>
                  <a:gd name="connsiteY188" fmla="*/ 5413376 h 13444287"/>
                  <a:gd name="connsiteX189" fmla="*/ 10787965 w 12134276"/>
                  <a:gd name="connsiteY189" fmla="*/ 5372100 h 13444287"/>
                  <a:gd name="connsiteX190" fmla="*/ 10762566 w 12134276"/>
                  <a:gd name="connsiteY190" fmla="*/ 5619751 h 13444287"/>
                  <a:gd name="connsiteX191" fmla="*/ 10940365 w 12134276"/>
                  <a:gd name="connsiteY191" fmla="*/ 5657850 h 13444287"/>
                  <a:gd name="connsiteX192" fmla="*/ 10997516 w 12134276"/>
                  <a:gd name="connsiteY192" fmla="*/ 5483226 h 13444287"/>
                  <a:gd name="connsiteX193" fmla="*/ 11038790 w 12134276"/>
                  <a:gd name="connsiteY193" fmla="*/ 5254625 h 13444287"/>
                  <a:gd name="connsiteX194" fmla="*/ 10959416 w 12134276"/>
                  <a:gd name="connsiteY194" fmla="*/ 5051426 h 13444287"/>
                  <a:gd name="connsiteX195" fmla="*/ 10902265 w 12134276"/>
                  <a:gd name="connsiteY195" fmla="*/ 4953000 h 13444287"/>
                  <a:gd name="connsiteX196" fmla="*/ 10822891 w 12134276"/>
                  <a:gd name="connsiteY196" fmla="*/ 5070476 h 13444287"/>
                  <a:gd name="connsiteX197" fmla="*/ 10753041 w 12134276"/>
                  <a:gd name="connsiteY197" fmla="*/ 5029201 h 13444287"/>
                  <a:gd name="connsiteX198" fmla="*/ 10721291 w 12134276"/>
                  <a:gd name="connsiteY198" fmla="*/ 5149851 h 13444287"/>
                  <a:gd name="connsiteX199" fmla="*/ 10619690 w 12134276"/>
                  <a:gd name="connsiteY199" fmla="*/ 5153025 h 13444287"/>
                  <a:gd name="connsiteX200" fmla="*/ 10540315 w 12134276"/>
                  <a:gd name="connsiteY200" fmla="*/ 5010150 h 13444287"/>
                  <a:gd name="connsiteX201" fmla="*/ 10502215 w 12134276"/>
                  <a:gd name="connsiteY201" fmla="*/ 4857750 h 13444287"/>
                  <a:gd name="connsiteX202" fmla="*/ 10286315 w 12134276"/>
                  <a:gd name="connsiteY202" fmla="*/ 4860925 h 13444287"/>
                  <a:gd name="connsiteX203" fmla="*/ 10311715 w 12134276"/>
                  <a:gd name="connsiteY203" fmla="*/ 5086350 h 13444287"/>
                  <a:gd name="connsiteX204" fmla="*/ 10273616 w 12134276"/>
                  <a:gd name="connsiteY204" fmla="*/ 4892676 h 13444287"/>
                  <a:gd name="connsiteX205" fmla="*/ 10229165 w 12134276"/>
                  <a:gd name="connsiteY205" fmla="*/ 4905375 h 13444287"/>
                  <a:gd name="connsiteX206" fmla="*/ 10159315 w 12134276"/>
                  <a:gd name="connsiteY206" fmla="*/ 4794250 h 13444287"/>
                  <a:gd name="connsiteX207" fmla="*/ 10064066 w 12134276"/>
                  <a:gd name="connsiteY207" fmla="*/ 4864101 h 13444287"/>
                  <a:gd name="connsiteX208" fmla="*/ 9908490 w 12134276"/>
                  <a:gd name="connsiteY208" fmla="*/ 4991100 h 13444287"/>
                  <a:gd name="connsiteX209" fmla="*/ 10273615 w 12134276"/>
                  <a:gd name="connsiteY209" fmla="*/ 4657725 h 13444287"/>
                  <a:gd name="connsiteX210" fmla="*/ 10418078 w 12134276"/>
                  <a:gd name="connsiteY210" fmla="*/ 4567239 h 13444287"/>
                  <a:gd name="connsiteX211" fmla="*/ 10635565 w 12134276"/>
                  <a:gd name="connsiteY211" fmla="*/ 4514850 h 13444287"/>
                  <a:gd name="connsiteX212" fmla="*/ 10673666 w 12134276"/>
                  <a:gd name="connsiteY212" fmla="*/ 4394201 h 13444287"/>
                  <a:gd name="connsiteX213" fmla="*/ 10845116 w 12134276"/>
                  <a:gd name="connsiteY213" fmla="*/ 4267201 h 13444287"/>
                  <a:gd name="connsiteX214" fmla="*/ 10876865 w 12134276"/>
                  <a:gd name="connsiteY214" fmla="*/ 4013200 h 13444287"/>
                  <a:gd name="connsiteX215" fmla="*/ 10645090 w 12134276"/>
                  <a:gd name="connsiteY215" fmla="*/ 3930650 h 13444287"/>
                  <a:gd name="connsiteX216" fmla="*/ 10327591 w 12134276"/>
                  <a:gd name="connsiteY216" fmla="*/ 3883026 h 13444287"/>
                  <a:gd name="connsiteX217" fmla="*/ 10197415 w 12134276"/>
                  <a:gd name="connsiteY217" fmla="*/ 3943350 h 13444287"/>
                  <a:gd name="connsiteX218" fmla="*/ 10222816 w 12134276"/>
                  <a:gd name="connsiteY218" fmla="*/ 3778251 h 13444287"/>
                  <a:gd name="connsiteX219" fmla="*/ 10172016 w 12134276"/>
                  <a:gd name="connsiteY219" fmla="*/ 3603626 h 13444287"/>
                  <a:gd name="connsiteX220" fmla="*/ 10286315 w 12134276"/>
                  <a:gd name="connsiteY220" fmla="*/ 3641725 h 13444287"/>
                  <a:gd name="connsiteX221" fmla="*/ 10406966 w 12134276"/>
                  <a:gd name="connsiteY221" fmla="*/ 3533776 h 13444287"/>
                  <a:gd name="connsiteX222" fmla="*/ 10597466 w 12134276"/>
                  <a:gd name="connsiteY222" fmla="*/ 3594101 h 13444287"/>
                  <a:gd name="connsiteX223" fmla="*/ 10610166 w 12134276"/>
                  <a:gd name="connsiteY223" fmla="*/ 3409951 h 13444287"/>
                  <a:gd name="connsiteX224" fmla="*/ 10749865 w 12134276"/>
                  <a:gd name="connsiteY224" fmla="*/ 3448050 h 13444287"/>
                  <a:gd name="connsiteX225" fmla="*/ 10864165 w 12134276"/>
                  <a:gd name="connsiteY225" fmla="*/ 3143250 h 13444287"/>
                  <a:gd name="connsiteX226" fmla="*/ 10965766 w 12134276"/>
                  <a:gd name="connsiteY226" fmla="*/ 3232151 h 13444287"/>
                  <a:gd name="connsiteX227" fmla="*/ 11105465 w 12134276"/>
                  <a:gd name="connsiteY227" fmla="*/ 3216275 h 13444287"/>
                  <a:gd name="connsiteX228" fmla="*/ 11140390 w 12134276"/>
                  <a:gd name="connsiteY228" fmla="*/ 3441700 h 13444287"/>
                  <a:gd name="connsiteX229" fmla="*/ 11216591 w 12134276"/>
                  <a:gd name="connsiteY229" fmla="*/ 3184526 h 13444287"/>
                  <a:gd name="connsiteX230" fmla="*/ 11140391 w 12134276"/>
                  <a:gd name="connsiteY230" fmla="*/ 3098801 h 13444287"/>
                  <a:gd name="connsiteX231" fmla="*/ 11226115 w 12134276"/>
                  <a:gd name="connsiteY231" fmla="*/ 2844800 h 13444287"/>
                  <a:gd name="connsiteX232" fmla="*/ 11045141 w 12134276"/>
                  <a:gd name="connsiteY232" fmla="*/ 2921001 h 13444287"/>
                  <a:gd name="connsiteX233" fmla="*/ 11016565 w 12134276"/>
                  <a:gd name="connsiteY233" fmla="*/ 2851150 h 13444287"/>
                  <a:gd name="connsiteX234" fmla="*/ 10826065 w 12134276"/>
                  <a:gd name="connsiteY234" fmla="*/ 2647950 h 13444287"/>
                  <a:gd name="connsiteX235" fmla="*/ 10794316 w 12134276"/>
                  <a:gd name="connsiteY235" fmla="*/ 2463801 h 13444287"/>
                  <a:gd name="connsiteX236" fmla="*/ 10762566 w 12134276"/>
                  <a:gd name="connsiteY236" fmla="*/ 2368551 h 13444287"/>
                  <a:gd name="connsiteX237" fmla="*/ 10864165 w 12134276"/>
                  <a:gd name="connsiteY237" fmla="*/ 2266950 h 13444287"/>
                  <a:gd name="connsiteX238" fmla="*/ 11124516 w 12134276"/>
                  <a:gd name="connsiteY238" fmla="*/ 2032001 h 13444287"/>
                  <a:gd name="connsiteX239" fmla="*/ 11245165 w 12134276"/>
                  <a:gd name="connsiteY239" fmla="*/ 2051050 h 13444287"/>
                  <a:gd name="connsiteX240" fmla="*/ 11315016 w 12134276"/>
                  <a:gd name="connsiteY240" fmla="*/ 1962151 h 13444287"/>
                  <a:gd name="connsiteX241" fmla="*/ 11549965 w 12134276"/>
                  <a:gd name="connsiteY241" fmla="*/ 1854200 h 13444287"/>
                  <a:gd name="connsiteX242" fmla="*/ 11403916 w 12134276"/>
                  <a:gd name="connsiteY242" fmla="*/ 1784351 h 13444287"/>
                  <a:gd name="connsiteX243" fmla="*/ 11321365 w 12134276"/>
                  <a:gd name="connsiteY243" fmla="*/ 1638300 h 13444287"/>
                  <a:gd name="connsiteX244" fmla="*/ 11422965 w 12134276"/>
                  <a:gd name="connsiteY244" fmla="*/ 1212850 h 13444287"/>
                  <a:gd name="connsiteX245" fmla="*/ 11302315 w 12134276"/>
                  <a:gd name="connsiteY245" fmla="*/ 952500 h 13444287"/>
                  <a:gd name="connsiteX246" fmla="*/ 11523772 w 12134276"/>
                  <a:gd name="connsiteY246" fmla="*/ 1288256 h 13444287"/>
                  <a:gd name="connsiteX247" fmla="*/ 11608306 w 12134276"/>
                  <a:gd name="connsiteY247" fmla="*/ 1202281 h 13444287"/>
                  <a:gd name="connsiteX248" fmla="*/ 11700778 w 12134276"/>
                  <a:gd name="connsiteY248" fmla="*/ 1089025 h 13444287"/>
                  <a:gd name="connsiteX249" fmla="*/ 11937315 w 12134276"/>
                  <a:gd name="connsiteY249" fmla="*/ 1409700 h 13444287"/>
                  <a:gd name="connsiteX250" fmla="*/ 11991687 w 12134276"/>
                  <a:gd name="connsiteY250" fmla="*/ 1492793 h 13444287"/>
                  <a:gd name="connsiteX251" fmla="*/ 12134165 w 12134276"/>
                  <a:gd name="connsiteY251" fmla="*/ 1511301 h 13444287"/>
                  <a:gd name="connsiteX252" fmla="*/ 11969065 w 12134276"/>
                  <a:gd name="connsiteY252" fmla="*/ 1066801 h 13444287"/>
                  <a:gd name="connsiteX253" fmla="*/ 11956365 w 12134276"/>
                  <a:gd name="connsiteY253" fmla="*/ 850900 h 13444287"/>
                  <a:gd name="connsiteX254" fmla="*/ 11823015 w 12134276"/>
                  <a:gd name="connsiteY254" fmla="*/ 654050 h 13444287"/>
                  <a:gd name="connsiteX255" fmla="*/ 11797615 w 12134276"/>
                  <a:gd name="connsiteY255" fmla="*/ 381000 h 13444287"/>
                  <a:gd name="connsiteX256" fmla="*/ 11340415 w 12134276"/>
                  <a:gd name="connsiteY256" fmla="*/ 101601 h 13444287"/>
                  <a:gd name="connsiteX257" fmla="*/ 11226115 w 12134276"/>
                  <a:gd name="connsiteY257" fmla="*/ 0 h 13444287"/>
                  <a:gd name="connsiteX258" fmla="*/ 10479593 w 12134276"/>
                  <a:gd name="connsiteY258" fmla="*/ 211681 h 13444287"/>
                  <a:gd name="connsiteX259" fmla="*/ 1812795 w 12134276"/>
                  <a:gd name="connsiteY259" fmla="*/ 1848552 h 13444287"/>
                  <a:gd name="connsiteX260" fmla="*/ 2859593 w 12134276"/>
                  <a:gd name="connsiteY260" fmla="*/ 5752850 h 13444287"/>
                  <a:gd name="connsiteX261" fmla="*/ 2891740 w 12134276"/>
                  <a:gd name="connsiteY261" fmla="*/ 5969793 h 13444287"/>
                  <a:gd name="connsiteX262" fmla="*/ 123537 w 12134276"/>
                  <a:gd name="connsiteY262" fmla="*/ 10541543 h 13444287"/>
                  <a:gd name="connsiteX0" fmla="*/ 2528096 w 11770632"/>
                  <a:gd name="connsiteY0" fmla="*/ 5969793 h 13444287"/>
                  <a:gd name="connsiteX1" fmla="*/ 137321 w 11770632"/>
                  <a:gd name="connsiteY1" fmla="*/ 11430000 h 13444287"/>
                  <a:gd name="connsiteX2" fmla="*/ 305199 w 11770632"/>
                  <a:gd name="connsiteY2" fmla="*/ 11477375 h 13444287"/>
                  <a:gd name="connsiteX3" fmla="*/ 419499 w 11770632"/>
                  <a:gd name="connsiteY3" fmla="*/ 11422606 h 13444287"/>
                  <a:gd name="connsiteX4" fmla="*/ 594521 w 11770632"/>
                  <a:gd name="connsiteY4" fmla="*/ 11468100 h 13444287"/>
                  <a:gd name="connsiteX5" fmla="*/ 837408 w 11770632"/>
                  <a:gd name="connsiteY5" fmla="*/ 11403807 h 13444287"/>
                  <a:gd name="connsiteX6" fmla="*/ 976712 w 11770632"/>
                  <a:gd name="connsiteY6" fmla="*/ 11429750 h 13444287"/>
                  <a:gd name="connsiteX7" fmla="*/ 1233887 w 11770632"/>
                  <a:gd name="connsiteY7" fmla="*/ 11505950 h 13444287"/>
                  <a:gd name="connsiteX8" fmla="*/ 1333899 w 11770632"/>
                  <a:gd name="connsiteY8" fmla="*/ 11513093 h 13444287"/>
                  <a:gd name="connsiteX9" fmla="*/ 1413671 w 11770632"/>
                  <a:gd name="connsiteY9" fmla="*/ 11525250 h 13444287"/>
                  <a:gd name="connsiteX10" fmla="*/ 1341043 w 11770632"/>
                  <a:gd name="connsiteY10" fmla="*/ 11670256 h 13444287"/>
                  <a:gd name="connsiteX11" fmla="*/ 1375571 w 11770632"/>
                  <a:gd name="connsiteY11" fmla="*/ 11925300 h 13444287"/>
                  <a:gd name="connsiteX12" fmla="*/ 1552974 w 11770632"/>
                  <a:gd name="connsiteY12" fmla="*/ 12063162 h 13444287"/>
                  <a:gd name="connsiteX13" fmla="*/ 1675608 w 11770632"/>
                  <a:gd name="connsiteY13" fmla="*/ 11989594 h 13444287"/>
                  <a:gd name="connsiteX14" fmla="*/ 1748237 w 11770632"/>
                  <a:gd name="connsiteY14" fmla="*/ 12036968 h 13444287"/>
                  <a:gd name="connsiteX15" fmla="*/ 1824437 w 11770632"/>
                  <a:gd name="connsiteY15" fmla="*/ 11967912 h 13444287"/>
                  <a:gd name="connsiteX16" fmla="*/ 1924449 w 11770632"/>
                  <a:gd name="connsiteY16" fmla="*/ 11991725 h 13444287"/>
                  <a:gd name="connsiteX17" fmla="*/ 2155431 w 11770632"/>
                  <a:gd name="connsiteY17" fmla="*/ 11941718 h 13444287"/>
                  <a:gd name="connsiteX18" fmla="*/ 2206627 w 11770632"/>
                  <a:gd name="connsiteY18" fmla="*/ 11832431 h 13444287"/>
                  <a:gd name="connsiteX19" fmla="*/ 2575721 w 11770632"/>
                  <a:gd name="connsiteY19" fmla="*/ 11963400 h 13444287"/>
                  <a:gd name="connsiteX20" fmla="*/ 2665018 w 11770632"/>
                  <a:gd name="connsiteY20" fmla="*/ 11951243 h 13444287"/>
                  <a:gd name="connsiteX21" fmla="*/ 2766221 w 11770632"/>
                  <a:gd name="connsiteY21" fmla="*/ 12115800 h 13444287"/>
                  <a:gd name="connsiteX22" fmla="*/ 3005537 w 11770632"/>
                  <a:gd name="connsiteY22" fmla="*/ 12060781 h 13444287"/>
                  <a:gd name="connsiteX23" fmla="*/ 3115074 w 11770632"/>
                  <a:gd name="connsiteY23" fmla="*/ 12129837 h 13444287"/>
                  <a:gd name="connsiteX24" fmla="*/ 3268665 w 11770632"/>
                  <a:gd name="connsiteY24" fmla="*/ 12199144 h 13444287"/>
                  <a:gd name="connsiteX25" fmla="*/ 3204371 w 11770632"/>
                  <a:gd name="connsiteY25" fmla="*/ 12320588 h 13444287"/>
                  <a:gd name="connsiteX26" fmla="*/ 3288906 w 11770632"/>
                  <a:gd name="connsiteY26" fmla="*/ 12525125 h 13444287"/>
                  <a:gd name="connsiteX27" fmla="*/ 3242471 w 11770632"/>
                  <a:gd name="connsiteY27" fmla="*/ 12706350 h 13444287"/>
                  <a:gd name="connsiteX28" fmla="*/ 3226993 w 11770632"/>
                  <a:gd name="connsiteY28" fmla="*/ 12920412 h 13444287"/>
                  <a:gd name="connsiteX29" fmla="*/ 3318671 w 11770632"/>
                  <a:gd name="connsiteY29" fmla="*/ 13144500 h 13444287"/>
                  <a:gd name="connsiteX30" fmla="*/ 3604421 w 11770632"/>
                  <a:gd name="connsiteY30" fmla="*/ 13373100 h 13444287"/>
                  <a:gd name="connsiteX31" fmla="*/ 4196162 w 11770632"/>
                  <a:gd name="connsiteY31" fmla="*/ 13444287 h 13444287"/>
                  <a:gd name="connsiteX32" fmla="*/ 4231880 w 11770632"/>
                  <a:gd name="connsiteY32" fmla="*/ 13375230 h 13444287"/>
                  <a:gd name="connsiteX33" fmla="*/ 3890171 w 11770632"/>
                  <a:gd name="connsiteY33" fmla="*/ 13087350 h 13444287"/>
                  <a:gd name="connsiteX34" fmla="*/ 4317606 w 11770632"/>
                  <a:gd name="connsiteY34" fmla="*/ 13201400 h 13444287"/>
                  <a:gd name="connsiteX35" fmla="*/ 4633121 w 11770632"/>
                  <a:gd name="connsiteY35" fmla="*/ 13201650 h 13444287"/>
                  <a:gd name="connsiteX36" fmla="*/ 4734324 w 11770632"/>
                  <a:gd name="connsiteY36" fmla="*/ 12991850 h 13444287"/>
                  <a:gd name="connsiteX37" fmla="*/ 4693843 w 11770632"/>
                  <a:gd name="connsiteY37" fmla="*/ 12918031 h 13444287"/>
                  <a:gd name="connsiteX38" fmla="*/ 4690271 w 11770632"/>
                  <a:gd name="connsiteY38" fmla="*/ 12611100 h 13444287"/>
                  <a:gd name="connsiteX39" fmla="*/ 4766471 w 11770632"/>
                  <a:gd name="connsiteY39" fmla="*/ 12496800 h 13444287"/>
                  <a:gd name="connsiteX40" fmla="*/ 4728371 w 11770632"/>
                  <a:gd name="connsiteY40" fmla="*/ 12158663 h 13444287"/>
                  <a:gd name="connsiteX41" fmla="*/ 5056984 w 11770632"/>
                  <a:gd name="connsiteY41" fmla="*/ 12030075 h 13444287"/>
                  <a:gd name="connsiteX42" fmla="*/ 5337971 w 11770632"/>
                  <a:gd name="connsiteY42" fmla="*/ 12113420 h 13444287"/>
                  <a:gd name="connsiteX43" fmla="*/ 5223671 w 11770632"/>
                  <a:gd name="connsiteY43" fmla="*/ 11182350 h 13444287"/>
                  <a:gd name="connsiteX44" fmla="*/ 5284394 w 11770632"/>
                  <a:gd name="connsiteY44" fmla="*/ 10655843 h 13444287"/>
                  <a:gd name="connsiteX45" fmla="*/ 5167711 w 11770632"/>
                  <a:gd name="connsiteY45" fmla="*/ 10596312 h 13444287"/>
                  <a:gd name="connsiteX46" fmla="*/ 5284393 w 11770632"/>
                  <a:gd name="connsiteY46" fmla="*/ 10634413 h 13444287"/>
                  <a:gd name="connsiteX47" fmla="*/ 5310587 w 11770632"/>
                  <a:gd name="connsiteY47" fmla="*/ 10093868 h 13444287"/>
                  <a:gd name="connsiteX48" fmla="*/ 5397502 w 11770632"/>
                  <a:gd name="connsiteY48" fmla="*/ 9708356 h 13444287"/>
                  <a:gd name="connsiteX49" fmla="*/ 5529662 w 11770632"/>
                  <a:gd name="connsiteY49" fmla="*/ 9341393 h 13444287"/>
                  <a:gd name="connsiteX50" fmla="*/ 5620149 w 11770632"/>
                  <a:gd name="connsiteY50" fmla="*/ 9129462 h 13444287"/>
                  <a:gd name="connsiteX51" fmla="*/ 5458224 w 11770632"/>
                  <a:gd name="connsiteY51" fmla="*/ 9262812 h 13444287"/>
                  <a:gd name="connsiteX52" fmla="*/ 5622531 w 11770632"/>
                  <a:gd name="connsiteY52" fmla="*/ 9069931 h 13444287"/>
                  <a:gd name="connsiteX53" fmla="*/ 5654678 w 11770632"/>
                  <a:gd name="connsiteY53" fmla="*/ 8889207 h 13444287"/>
                  <a:gd name="connsiteX54" fmla="*/ 5658249 w 11770632"/>
                  <a:gd name="connsiteY54" fmla="*/ 9019924 h 13444287"/>
                  <a:gd name="connsiteX55" fmla="*/ 6140451 w 11770632"/>
                  <a:gd name="connsiteY55" fmla="*/ 8134350 h 13444287"/>
                  <a:gd name="connsiteX56" fmla="*/ 5903518 w 11770632"/>
                  <a:gd name="connsiteY56" fmla="*/ 8034088 h 13444287"/>
                  <a:gd name="connsiteX57" fmla="*/ 6124974 w 11770632"/>
                  <a:gd name="connsiteY57" fmla="*/ 8043612 h 13444287"/>
                  <a:gd name="connsiteX58" fmla="*/ 6395247 w 11770632"/>
                  <a:gd name="connsiteY58" fmla="*/ 8007893 h 13444287"/>
                  <a:gd name="connsiteX59" fmla="*/ 6554791 w 11770632"/>
                  <a:gd name="connsiteY59" fmla="*/ 7965031 h 13444287"/>
                  <a:gd name="connsiteX60" fmla="*/ 6484543 w 11770632"/>
                  <a:gd name="connsiteY60" fmla="*/ 7905500 h 13444287"/>
                  <a:gd name="connsiteX61" fmla="*/ 6576223 w 11770632"/>
                  <a:gd name="connsiteY61" fmla="*/ 7779544 h 13444287"/>
                  <a:gd name="connsiteX62" fmla="*/ 6679805 w 11770632"/>
                  <a:gd name="connsiteY62" fmla="*/ 7800725 h 13444287"/>
                  <a:gd name="connsiteX63" fmla="*/ 6716716 w 11770632"/>
                  <a:gd name="connsiteY63" fmla="*/ 7726908 h 13444287"/>
                  <a:gd name="connsiteX64" fmla="*/ 6642897 w 11770632"/>
                  <a:gd name="connsiteY64" fmla="*/ 7626893 h 13444287"/>
                  <a:gd name="connsiteX65" fmla="*/ 6609560 w 11770632"/>
                  <a:gd name="connsiteY65" fmla="*/ 7529262 h 13444287"/>
                  <a:gd name="connsiteX66" fmla="*/ 6519071 w 11770632"/>
                  <a:gd name="connsiteY66" fmla="*/ 7524750 h 13444287"/>
                  <a:gd name="connsiteX67" fmla="*/ 6445253 w 11770632"/>
                  <a:gd name="connsiteY67" fmla="*/ 7607843 h 13444287"/>
                  <a:gd name="connsiteX68" fmla="*/ 6309521 w 11770632"/>
                  <a:gd name="connsiteY68" fmla="*/ 7620000 h 13444287"/>
                  <a:gd name="connsiteX69" fmla="*/ 6369053 w 11770632"/>
                  <a:gd name="connsiteY69" fmla="*/ 7550693 h 13444287"/>
                  <a:gd name="connsiteX70" fmla="*/ 6380960 w 11770632"/>
                  <a:gd name="connsiteY70" fmla="*/ 7462587 h 13444287"/>
                  <a:gd name="connsiteX71" fmla="*/ 6402390 w 11770632"/>
                  <a:gd name="connsiteY71" fmla="*/ 7400674 h 13444287"/>
                  <a:gd name="connsiteX72" fmla="*/ 6366671 w 11770632"/>
                  <a:gd name="connsiteY72" fmla="*/ 7334250 h 13444287"/>
                  <a:gd name="connsiteX73" fmla="*/ 6302378 w 11770632"/>
                  <a:gd name="connsiteY73" fmla="*/ 7364956 h 13444287"/>
                  <a:gd name="connsiteX74" fmla="*/ 6299996 w 11770632"/>
                  <a:gd name="connsiteY74" fmla="*/ 7284244 h 13444287"/>
                  <a:gd name="connsiteX75" fmla="*/ 6519072 w 11770632"/>
                  <a:gd name="connsiteY75" fmla="*/ 7176837 h 13444287"/>
                  <a:gd name="connsiteX76" fmla="*/ 6483353 w 11770632"/>
                  <a:gd name="connsiteY76" fmla="*/ 7022056 h 13444287"/>
                  <a:gd name="connsiteX77" fmla="*/ 6559553 w 11770632"/>
                  <a:gd name="connsiteY77" fmla="*/ 7005387 h 13444287"/>
                  <a:gd name="connsiteX78" fmla="*/ 6538121 w 11770632"/>
                  <a:gd name="connsiteY78" fmla="*/ 6915150 h 13444287"/>
                  <a:gd name="connsiteX79" fmla="*/ 6642897 w 11770632"/>
                  <a:gd name="connsiteY79" fmla="*/ 6917281 h 13444287"/>
                  <a:gd name="connsiteX80" fmla="*/ 6685760 w 11770632"/>
                  <a:gd name="connsiteY80" fmla="*/ 6836318 h 13444287"/>
                  <a:gd name="connsiteX81" fmla="*/ 6788153 w 11770632"/>
                  <a:gd name="connsiteY81" fmla="*/ 6869656 h 13444287"/>
                  <a:gd name="connsiteX82" fmla="*/ 6861972 w 11770632"/>
                  <a:gd name="connsiteY82" fmla="*/ 6972050 h 13444287"/>
                  <a:gd name="connsiteX83" fmla="*/ 6928647 w 11770632"/>
                  <a:gd name="connsiteY83" fmla="*/ 6912518 h 13444287"/>
                  <a:gd name="connsiteX84" fmla="*/ 6869116 w 11770632"/>
                  <a:gd name="connsiteY84" fmla="*/ 6776787 h 13444287"/>
                  <a:gd name="connsiteX85" fmla="*/ 6926265 w 11770632"/>
                  <a:gd name="connsiteY85" fmla="*/ 6829424 h 13444287"/>
                  <a:gd name="connsiteX86" fmla="*/ 7042947 w 11770632"/>
                  <a:gd name="connsiteY86" fmla="*/ 6867275 h 13444287"/>
                  <a:gd name="connsiteX87" fmla="*/ 7116766 w 11770632"/>
                  <a:gd name="connsiteY87" fmla="*/ 6938964 h 13444287"/>
                  <a:gd name="connsiteX88" fmla="*/ 7085810 w 11770632"/>
                  <a:gd name="connsiteY88" fmla="*/ 7077076 h 13444287"/>
                  <a:gd name="connsiteX89" fmla="*/ 7157247 w 11770632"/>
                  <a:gd name="connsiteY89" fmla="*/ 7041357 h 13444287"/>
                  <a:gd name="connsiteX90" fmla="*/ 7147721 w 11770632"/>
                  <a:gd name="connsiteY90" fmla="*/ 7010400 h 13444287"/>
                  <a:gd name="connsiteX91" fmla="*/ 7223922 w 11770632"/>
                  <a:gd name="connsiteY91" fmla="*/ 7096126 h 13444287"/>
                  <a:gd name="connsiteX92" fmla="*/ 7159628 w 11770632"/>
                  <a:gd name="connsiteY92" fmla="*/ 7177089 h 13444287"/>
                  <a:gd name="connsiteX93" fmla="*/ 7223921 w 11770632"/>
                  <a:gd name="connsiteY93" fmla="*/ 7258050 h 13444287"/>
                  <a:gd name="connsiteX94" fmla="*/ 7150103 w 11770632"/>
                  <a:gd name="connsiteY94" fmla="*/ 7277101 h 13444287"/>
                  <a:gd name="connsiteX95" fmla="*/ 7057235 w 11770632"/>
                  <a:gd name="connsiteY95" fmla="*/ 7229476 h 13444287"/>
                  <a:gd name="connsiteX96" fmla="*/ 7009610 w 11770632"/>
                  <a:gd name="connsiteY96" fmla="*/ 7339014 h 13444287"/>
                  <a:gd name="connsiteX97" fmla="*/ 7085810 w 11770632"/>
                  <a:gd name="connsiteY97" fmla="*/ 7358064 h 13444287"/>
                  <a:gd name="connsiteX98" fmla="*/ 7140578 w 11770632"/>
                  <a:gd name="connsiteY98" fmla="*/ 7417595 h 13444287"/>
                  <a:gd name="connsiteX99" fmla="*/ 7166772 w 11770632"/>
                  <a:gd name="connsiteY99" fmla="*/ 7448300 h 13444287"/>
                  <a:gd name="connsiteX100" fmla="*/ 7187012 w 11770632"/>
                  <a:gd name="connsiteY100" fmla="*/ 7400673 h 13444287"/>
                  <a:gd name="connsiteX101" fmla="*/ 7245353 w 11770632"/>
                  <a:gd name="connsiteY101" fmla="*/ 7462839 h 13444287"/>
                  <a:gd name="connsiteX102" fmla="*/ 7338222 w 11770632"/>
                  <a:gd name="connsiteY102" fmla="*/ 7548564 h 13444287"/>
                  <a:gd name="connsiteX103" fmla="*/ 7338222 w 11770632"/>
                  <a:gd name="connsiteY103" fmla="*/ 7443789 h 13444287"/>
                  <a:gd name="connsiteX104" fmla="*/ 7512052 w 11770632"/>
                  <a:gd name="connsiteY104" fmla="*/ 7539038 h 13444287"/>
                  <a:gd name="connsiteX105" fmla="*/ 7404897 w 11770632"/>
                  <a:gd name="connsiteY105" fmla="*/ 7303295 h 13444287"/>
                  <a:gd name="connsiteX106" fmla="*/ 7407278 w 11770632"/>
                  <a:gd name="connsiteY106" fmla="*/ 7167564 h 13444287"/>
                  <a:gd name="connsiteX107" fmla="*/ 7312028 w 11770632"/>
                  <a:gd name="connsiteY107" fmla="*/ 7138989 h 13444287"/>
                  <a:gd name="connsiteX108" fmla="*/ 7376321 w 11770632"/>
                  <a:gd name="connsiteY108" fmla="*/ 6972300 h 13444287"/>
                  <a:gd name="connsiteX109" fmla="*/ 8074028 w 11770632"/>
                  <a:gd name="connsiteY109" fmla="*/ 6586539 h 13444287"/>
                  <a:gd name="connsiteX110" fmla="*/ 8402641 w 11770632"/>
                  <a:gd name="connsiteY110" fmla="*/ 6524626 h 13444287"/>
                  <a:gd name="connsiteX111" fmla="*/ 8421691 w 11770632"/>
                  <a:gd name="connsiteY111" fmla="*/ 6629401 h 13444287"/>
                  <a:gd name="connsiteX112" fmla="*/ 8495510 w 11770632"/>
                  <a:gd name="connsiteY112" fmla="*/ 6634164 h 13444287"/>
                  <a:gd name="connsiteX113" fmla="*/ 8471696 w 11770632"/>
                  <a:gd name="connsiteY113" fmla="*/ 6481762 h 13444287"/>
                  <a:gd name="connsiteX114" fmla="*/ 9014621 w 11770632"/>
                  <a:gd name="connsiteY114" fmla="*/ 6477000 h 13444287"/>
                  <a:gd name="connsiteX115" fmla="*/ 9202740 w 11770632"/>
                  <a:gd name="connsiteY115" fmla="*/ 6426993 h 13444287"/>
                  <a:gd name="connsiteX116" fmla="*/ 9328946 w 11770632"/>
                  <a:gd name="connsiteY116" fmla="*/ 6231731 h 13444287"/>
                  <a:gd name="connsiteX117" fmla="*/ 9605171 w 11770632"/>
                  <a:gd name="connsiteY117" fmla="*/ 6267450 h 13444287"/>
                  <a:gd name="connsiteX118" fmla="*/ 9569453 w 11770632"/>
                  <a:gd name="connsiteY118" fmla="*/ 6353176 h 13444287"/>
                  <a:gd name="connsiteX119" fmla="*/ 9426578 w 11770632"/>
                  <a:gd name="connsiteY119" fmla="*/ 6367464 h 13444287"/>
                  <a:gd name="connsiteX120" fmla="*/ 9495633 w 11770632"/>
                  <a:gd name="connsiteY120" fmla="*/ 6422231 h 13444287"/>
                  <a:gd name="connsiteX121" fmla="*/ 9364666 w 11770632"/>
                  <a:gd name="connsiteY121" fmla="*/ 6450807 h 13444287"/>
                  <a:gd name="connsiteX122" fmla="*/ 9238460 w 11770632"/>
                  <a:gd name="connsiteY122" fmla="*/ 6441282 h 13444287"/>
                  <a:gd name="connsiteX123" fmla="*/ 9152734 w 11770632"/>
                  <a:gd name="connsiteY123" fmla="*/ 6477000 h 13444287"/>
                  <a:gd name="connsiteX124" fmla="*/ 9121778 w 11770632"/>
                  <a:gd name="connsiteY124" fmla="*/ 6781801 h 13444287"/>
                  <a:gd name="connsiteX125" fmla="*/ 9283703 w 11770632"/>
                  <a:gd name="connsiteY125" fmla="*/ 6815138 h 13444287"/>
                  <a:gd name="connsiteX126" fmla="*/ 9490871 w 11770632"/>
                  <a:gd name="connsiteY126" fmla="*/ 6629400 h 13444287"/>
                  <a:gd name="connsiteX127" fmla="*/ 9528972 w 11770632"/>
                  <a:gd name="connsiteY127" fmla="*/ 6727032 h 13444287"/>
                  <a:gd name="connsiteX128" fmla="*/ 9676610 w 11770632"/>
                  <a:gd name="connsiteY128" fmla="*/ 6650832 h 13444287"/>
                  <a:gd name="connsiteX129" fmla="*/ 9576597 w 11770632"/>
                  <a:gd name="connsiteY129" fmla="*/ 6888958 h 13444287"/>
                  <a:gd name="connsiteX130" fmla="*/ 9719472 w 11770632"/>
                  <a:gd name="connsiteY130" fmla="*/ 6831807 h 13444287"/>
                  <a:gd name="connsiteX131" fmla="*/ 9686135 w 11770632"/>
                  <a:gd name="connsiteY131" fmla="*/ 6919914 h 13444287"/>
                  <a:gd name="connsiteX132" fmla="*/ 9917116 w 11770632"/>
                  <a:gd name="connsiteY132" fmla="*/ 6917532 h 13444287"/>
                  <a:gd name="connsiteX133" fmla="*/ 9757571 w 11770632"/>
                  <a:gd name="connsiteY133" fmla="*/ 6972300 h 13444287"/>
                  <a:gd name="connsiteX134" fmla="*/ 9648035 w 11770632"/>
                  <a:gd name="connsiteY134" fmla="*/ 7029451 h 13444287"/>
                  <a:gd name="connsiteX135" fmla="*/ 9528972 w 11770632"/>
                  <a:gd name="connsiteY135" fmla="*/ 7143751 h 13444287"/>
                  <a:gd name="connsiteX136" fmla="*/ 9564690 w 11770632"/>
                  <a:gd name="connsiteY136" fmla="*/ 7203281 h 13444287"/>
                  <a:gd name="connsiteX137" fmla="*/ 9607553 w 11770632"/>
                  <a:gd name="connsiteY137" fmla="*/ 7253289 h 13444287"/>
                  <a:gd name="connsiteX138" fmla="*/ 9686135 w 11770632"/>
                  <a:gd name="connsiteY138" fmla="*/ 7219951 h 13444287"/>
                  <a:gd name="connsiteX139" fmla="*/ 9698040 w 11770632"/>
                  <a:gd name="connsiteY139" fmla="*/ 7281862 h 13444287"/>
                  <a:gd name="connsiteX140" fmla="*/ 9812341 w 11770632"/>
                  <a:gd name="connsiteY140" fmla="*/ 7143751 h 13444287"/>
                  <a:gd name="connsiteX141" fmla="*/ 9848060 w 11770632"/>
                  <a:gd name="connsiteY141" fmla="*/ 7289007 h 13444287"/>
                  <a:gd name="connsiteX142" fmla="*/ 9943310 w 11770632"/>
                  <a:gd name="connsiteY142" fmla="*/ 7172326 h 13444287"/>
                  <a:gd name="connsiteX143" fmla="*/ 9969503 w 11770632"/>
                  <a:gd name="connsiteY143" fmla="*/ 7334250 h 13444287"/>
                  <a:gd name="connsiteX144" fmla="*/ 10043321 w 11770632"/>
                  <a:gd name="connsiteY144" fmla="*/ 7410450 h 13444287"/>
                  <a:gd name="connsiteX145" fmla="*/ 9833771 w 11770632"/>
                  <a:gd name="connsiteY145" fmla="*/ 7524750 h 13444287"/>
                  <a:gd name="connsiteX146" fmla="*/ 9986172 w 11770632"/>
                  <a:gd name="connsiteY146" fmla="*/ 7674770 h 13444287"/>
                  <a:gd name="connsiteX147" fmla="*/ 10017128 w 11770632"/>
                  <a:gd name="connsiteY147" fmla="*/ 7577139 h 13444287"/>
                  <a:gd name="connsiteX148" fmla="*/ 10088564 w 11770632"/>
                  <a:gd name="connsiteY148" fmla="*/ 7665244 h 13444287"/>
                  <a:gd name="connsiteX149" fmla="*/ 10210010 w 11770632"/>
                  <a:gd name="connsiteY149" fmla="*/ 7624764 h 13444287"/>
                  <a:gd name="connsiteX150" fmla="*/ 10214771 w 11770632"/>
                  <a:gd name="connsiteY150" fmla="*/ 7710488 h 13444287"/>
                  <a:gd name="connsiteX151" fmla="*/ 10212390 w 11770632"/>
                  <a:gd name="connsiteY151" fmla="*/ 7808118 h 13444287"/>
                  <a:gd name="connsiteX152" fmla="*/ 10321927 w 11770632"/>
                  <a:gd name="connsiteY152" fmla="*/ 7770019 h 13444287"/>
                  <a:gd name="connsiteX153" fmla="*/ 10362410 w 11770632"/>
                  <a:gd name="connsiteY153" fmla="*/ 8008145 h 13444287"/>
                  <a:gd name="connsiteX154" fmla="*/ 10500521 w 11770632"/>
                  <a:gd name="connsiteY154" fmla="*/ 8039100 h 13444287"/>
                  <a:gd name="connsiteX155" fmla="*/ 10514809 w 11770632"/>
                  <a:gd name="connsiteY155" fmla="*/ 7748588 h 13444287"/>
                  <a:gd name="connsiteX156" fmla="*/ 10605297 w 11770632"/>
                  <a:gd name="connsiteY156" fmla="*/ 7724776 h 13444287"/>
                  <a:gd name="connsiteX157" fmla="*/ 10674353 w 11770632"/>
                  <a:gd name="connsiteY157" fmla="*/ 7553325 h 13444287"/>
                  <a:gd name="connsiteX158" fmla="*/ 10636253 w 11770632"/>
                  <a:gd name="connsiteY158" fmla="*/ 7424739 h 13444287"/>
                  <a:gd name="connsiteX159" fmla="*/ 10541003 w 11770632"/>
                  <a:gd name="connsiteY159" fmla="*/ 7412831 h 13444287"/>
                  <a:gd name="connsiteX160" fmla="*/ 10588627 w 11770632"/>
                  <a:gd name="connsiteY160" fmla="*/ 7293769 h 13444287"/>
                  <a:gd name="connsiteX161" fmla="*/ 10483853 w 11770632"/>
                  <a:gd name="connsiteY161" fmla="*/ 7222332 h 13444287"/>
                  <a:gd name="connsiteX162" fmla="*/ 10443371 w 11770632"/>
                  <a:gd name="connsiteY162" fmla="*/ 6991350 h 13444287"/>
                  <a:gd name="connsiteX163" fmla="*/ 10125871 w 11770632"/>
                  <a:gd name="connsiteY163" fmla="*/ 6953250 h 13444287"/>
                  <a:gd name="connsiteX164" fmla="*/ 10195722 w 11770632"/>
                  <a:gd name="connsiteY164" fmla="*/ 6848476 h 13444287"/>
                  <a:gd name="connsiteX165" fmla="*/ 10319547 w 11770632"/>
                  <a:gd name="connsiteY165" fmla="*/ 6829426 h 13444287"/>
                  <a:gd name="connsiteX166" fmla="*/ 10329071 w 11770632"/>
                  <a:gd name="connsiteY166" fmla="*/ 6743700 h 13444287"/>
                  <a:gd name="connsiteX167" fmla="*/ 10541796 w 11770632"/>
                  <a:gd name="connsiteY167" fmla="*/ 6832600 h 13444287"/>
                  <a:gd name="connsiteX168" fmla="*/ 10557671 w 11770632"/>
                  <a:gd name="connsiteY168" fmla="*/ 6610350 h 13444287"/>
                  <a:gd name="connsiteX169" fmla="*/ 10348121 w 11770632"/>
                  <a:gd name="connsiteY169" fmla="*/ 6705600 h 13444287"/>
                  <a:gd name="connsiteX170" fmla="*/ 10271921 w 11770632"/>
                  <a:gd name="connsiteY170" fmla="*/ 6477000 h 13444287"/>
                  <a:gd name="connsiteX171" fmla="*/ 10043321 w 11770632"/>
                  <a:gd name="connsiteY171" fmla="*/ 6686550 h 13444287"/>
                  <a:gd name="connsiteX172" fmla="*/ 10056022 w 11770632"/>
                  <a:gd name="connsiteY172" fmla="*/ 6521451 h 13444287"/>
                  <a:gd name="connsiteX173" fmla="*/ 10068721 w 11770632"/>
                  <a:gd name="connsiteY173" fmla="*/ 6397625 h 13444287"/>
                  <a:gd name="connsiteX174" fmla="*/ 10013556 w 11770632"/>
                  <a:gd name="connsiteY174" fmla="*/ 6369593 h 13444287"/>
                  <a:gd name="connsiteX175" fmla="*/ 9960772 w 11770632"/>
                  <a:gd name="connsiteY175" fmla="*/ 6384926 h 13444287"/>
                  <a:gd name="connsiteX176" fmla="*/ 9840121 w 11770632"/>
                  <a:gd name="connsiteY176" fmla="*/ 6169025 h 13444287"/>
                  <a:gd name="connsiteX177" fmla="*/ 10005222 w 11770632"/>
                  <a:gd name="connsiteY177" fmla="*/ 6207126 h 13444287"/>
                  <a:gd name="connsiteX178" fmla="*/ 10246522 w 11770632"/>
                  <a:gd name="connsiteY178" fmla="*/ 6207126 h 13444287"/>
                  <a:gd name="connsiteX179" fmla="*/ 10376696 w 11770632"/>
                  <a:gd name="connsiteY179" fmla="*/ 6067425 h 13444287"/>
                  <a:gd name="connsiteX180" fmla="*/ 10275097 w 11770632"/>
                  <a:gd name="connsiteY180" fmla="*/ 5956301 h 13444287"/>
                  <a:gd name="connsiteX181" fmla="*/ 10062371 w 11770632"/>
                  <a:gd name="connsiteY181" fmla="*/ 5908675 h 13444287"/>
                  <a:gd name="connsiteX182" fmla="*/ 10243346 w 11770632"/>
                  <a:gd name="connsiteY182" fmla="*/ 5778500 h 13444287"/>
                  <a:gd name="connsiteX183" fmla="*/ 10189372 w 11770632"/>
                  <a:gd name="connsiteY183" fmla="*/ 5661026 h 13444287"/>
                  <a:gd name="connsiteX184" fmla="*/ 10243347 w 11770632"/>
                  <a:gd name="connsiteY184" fmla="*/ 5540376 h 13444287"/>
                  <a:gd name="connsiteX185" fmla="*/ 10205246 w 11770632"/>
                  <a:gd name="connsiteY185" fmla="*/ 5537200 h 13444287"/>
                  <a:gd name="connsiteX186" fmla="*/ 10170322 w 11770632"/>
                  <a:gd name="connsiteY186" fmla="*/ 5461001 h 13444287"/>
                  <a:gd name="connsiteX187" fmla="*/ 10011571 w 11770632"/>
                  <a:gd name="connsiteY187" fmla="*/ 5308600 h 13444287"/>
                  <a:gd name="connsiteX188" fmla="*/ 10281447 w 11770632"/>
                  <a:gd name="connsiteY188" fmla="*/ 5413376 h 13444287"/>
                  <a:gd name="connsiteX189" fmla="*/ 10424321 w 11770632"/>
                  <a:gd name="connsiteY189" fmla="*/ 5372100 h 13444287"/>
                  <a:gd name="connsiteX190" fmla="*/ 10398922 w 11770632"/>
                  <a:gd name="connsiteY190" fmla="*/ 5619751 h 13444287"/>
                  <a:gd name="connsiteX191" fmla="*/ 10576721 w 11770632"/>
                  <a:gd name="connsiteY191" fmla="*/ 5657850 h 13444287"/>
                  <a:gd name="connsiteX192" fmla="*/ 10633872 w 11770632"/>
                  <a:gd name="connsiteY192" fmla="*/ 5483226 h 13444287"/>
                  <a:gd name="connsiteX193" fmla="*/ 10675146 w 11770632"/>
                  <a:gd name="connsiteY193" fmla="*/ 5254625 h 13444287"/>
                  <a:gd name="connsiteX194" fmla="*/ 10595772 w 11770632"/>
                  <a:gd name="connsiteY194" fmla="*/ 5051426 h 13444287"/>
                  <a:gd name="connsiteX195" fmla="*/ 10538621 w 11770632"/>
                  <a:gd name="connsiteY195" fmla="*/ 4953000 h 13444287"/>
                  <a:gd name="connsiteX196" fmla="*/ 10459247 w 11770632"/>
                  <a:gd name="connsiteY196" fmla="*/ 5070476 h 13444287"/>
                  <a:gd name="connsiteX197" fmla="*/ 10389397 w 11770632"/>
                  <a:gd name="connsiteY197" fmla="*/ 5029201 h 13444287"/>
                  <a:gd name="connsiteX198" fmla="*/ 10357647 w 11770632"/>
                  <a:gd name="connsiteY198" fmla="*/ 5149851 h 13444287"/>
                  <a:gd name="connsiteX199" fmla="*/ 10256046 w 11770632"/>
                  <a:gd name="connsiteY199" fmla="*/ 5153025 h 13444287"/>
                  <a:gd name="connsiteX200" fmla="*/ 10176671 w 11770632"/>
                  <a:gd name="connsiteY200" fmla="*/ 5010150 h 13444287"/>
                  <a:gd name="connsiteX201" fmla="*/ 10138571 w 11770632"/>
                  <a:gd name="connsiteY201" fmla="*/ 4857750 h 13444287"/>
                  <a:gd name="connsiteX202" fmla="*/ 9922671 w 11770632"/>
                  <a:gd name="connsiteY202" fmla="*/ 4860925 h 13444287"/>
                  <a:gd name="connsiteX203" fmla="*/ 9948071 w 11770632"/>
                  <a:gd name="connsiteY203" fmla="*/ 5086350 h 13444287"/>
                  <a:gd name="connsiteX204" fmla="*/ 9909972 w 11770632"/>
                  <a:gd name="connsiteY204" fmla="*/ 4892676 h 13444287"/>
                  <a:gd name="connsiteX205" fmla="*/ 9865521 w 11770632"/>
                  <a:gd name="connsiteY205" fmla="*/ 4905375 h 13444287"/>
                  <a:gd name="connsiteX206" fmla="*/ 9795671 w 11770632"/>
                  <a:gd name="connsiteY206" fmla="*/ 4794250 h 13444287"/>
                  <a:gd name="connsiteX207" fmla="*/ 9700422 w 11770632"/>
                  <a:gd name="connsiteY207" fmla="*/ 4864101 h 13444287"/>
                  <a:gd name="connsiteX208" fmla="*/ 9544846 w 11770632"/>
                  <a:gd name="connsiteY208" fmla="*/ 4991100 h 13444287"/>
                  <a:gd name="connsiteX209" fmla="*/ 9909971 w 11770632"/>
                  <a:gd name="connsiteY209" fmla="*/ 4657725 h 13444287"/>
                  <a:gd name="connsiteX210" fmla="*/ 10054434 w 11770632"/>
                  <a:gd name="connsiteY210" fmla="*/ 4567239 h 13444287"/>
                  <a:gd name="connsiteX211" fmla="*/ 10271921 w 11770632"/>
                  <a:gd name="connsiteY211" fmla="*/ 4514850 h 13444287"/>
                  <a:gd name="connsiteX212" fmla="*/ 10310022 w 11770632"/>
                  <a:gd name="connsiteY212" fmla="*/ 4394201 h 13444287"/>
                  <a:gd name="connsiteX213" fmla="*/ 10481472 w 11770632"/>
                  <a:gd name="connsiteY213" fmla="*/ 4267201 h 13444287"/>
                  <a:gd name="connsiteX214" fmla="*/ 10513221 w 11770632"/>
                  <a:gd name="connsiteY214" fmla="*/ 4013200 h 13444287"/>
                  <a:gd name="connsiteX215" fmla="*/ 10281446 w 11770632"/>
                  <a:gd name="connsiteY215" fmla="*/ 3930650 h 13444287"/>
                  <a:gd name="connsiteX216" fmla="*/ 9963947 w 11770632"/>
                  <a:gd name="connsiteY216" fmla="*/ 3883026 h 13444287"/>
                  <a:gd name="connsiteX217" fmla="*/ 9833771 w 11770632"/>
                  <a:gd name="connsiteY217" fmla="*/ 3943350 h 13444287"/>
                  <a:gd name="connsiteX218" fmla="*/ 9859172 w 11770632"/>
                  <a:gd name="connsiteY218" fmla="*/ 3778251 h 13444287"/>
                  <a:gd name="connsiteX219" fmla="*/ 9808372 w 11770632"/>
                  <a:gd name="connsiteY219" fmla="*/ 3603626 h 13444287"/>
                  <a:gd name="connsiteX220" fmla="*/ 9922671 w 11770632"/>
                  <a:gd name="connsiteY220" fmla="*/ 3641725 h 13444287"/>
                  <a:gd name="connsiteX221" fmla="*/ 10043322 w 11770632"/>
                  <a:gd name="connsiteY221" fmla="*/ 3533776 h 13444287"/>
                  <a:gd name="connsiteX222" fmla="*/ 10233822 w 11770632"/>
                  <a:gd name="connsiteY222" fmla="*/ 3594101 h 13444287"/>
                  <a:gd name="connsiteX223" fmla="*/ 10246522 w 11770632"/>
                  <a:gd name="connsiteY223" fmla="*/ 3409951 h 13444287"/>
                  <a:gd name="connsiteX224" fmla="*/ 10386221 w 11770632"/>
                  <a:gd name="connsiteY224" fmla="*/ 3448050 h 13444287"/>
                  <a:gd name="connsiteX225" fmla="*/ 10500521 w 11770632"/>
                  <a:gd name="connsiteY225" fmla="*/ 3143250 h 13444287"/>
                  <a:gd name="connsiteX226" fmla="*/ 10602122 w 11770632"/>
                  <a:gd name="connsiteY226" fmla="*/ 3232151 h 13444287"/>
                  <a:gd name="connsiteX227" fmla="*/ 10741821 w 11770632"/>
                  <a:gd name="connsiteY227" fmla="*/ 3216275 h 13444287"/>
                  <a:gd name="connsiteX228" fmla="*/ 10776746 w 11770632"/>
                  <a:gd name="connsiteY228" fmla="*/ 3441700 h 13444287"/>
                  <a:gd name="connsiteX229" fmla="*/ 10852947 w 11770632"/>
                  <a:gd name="connsiteY229" fmla="*/ 3184526 h 13444287"/>
                  <a:gd name="connsiteX230" fmla="*/ 10776747 w 11770632"/>
                  <a:gd name="connsiteY230" fmla="*/ 3098801 h 13444287"/>
                  <a:gd name="connsiteX231" fmla="*/ 10862471 w 11770632"/>
                  <a:gd name="connsiteY231" fmla="*/ 2844800 h 13444287"/>
                  <a:gd name="connsiteX232" fmla="*/ 10681497 w 11770632"/>
                  <a:gd name="connsiteY232" fmla="*/ 2921001 h 13444287"/>
                  <a:gd name="connsiteX233" fmla="*/ 10652921 w 11770632"/>
                  <a:gd name="connsiteY233" fmla="*/ 2851150 h 13444287"/>
                  <a:gd name="connsiteX234" fmla="*/ 10462421 w 11770632"/>
                  <a:gd name="connsiteY234" fmla="*/ 2647950 h 13444287"/>
                  <a:gd name="connsiteX235" fmla="*/ 10430672 w 11770632"/>
                  <a:gd name="connsiteY235" fmla="*/ 2463801 h 13444287"/>
                  <a:gd name="connsiteX236" fmla="*/ 10398922 w 11770632"/>
                  <a:gd name="connsiteY236" fmla="*/ 2368551 h 13444287"/>
                  <a:gd name="connsiteX237" fmla="*/ 10500521 w 11770632"/>
                  <a:gd name="connsiteY237" fmla="*/ 2266950 h 13444287"/>
                  <a:gd name="connsiteX238" fmla="*/ 10760872 w 11770632"/>
                  <a:gd name="connsiteY238" fmla="*/ 2032001 h 13444287"/>
                  <a:gd name="connsiteX239" fmla="*/ 10881521 w 11770632"/>
                  <a:gd name="connsiteY239" fmla="*/ 2051050 h 13444287"/>
                  <a:gd name="connsiteX240" fmla="*/ 10951372 w 11770632"/>
                  <a:gd name="connsiteY240" fmla="*/ 1962151 h 13444287"/>
                  <a:gd name="connsiteX241" fmla="*/ 11186321 w 11770632"/>
                  <a:gd name="connsiteY241" fmla="*/ 1854200 h 13444287"/>
                  <a:gd name="connsiteX242" fmla="*/ 11040272 w 11770632"/>
                  <a:gd name="connsiteY242" fmla="*/ 1784351 h 13444287"/>
                  <a:gd name="connsiteX243" fmla="*/ 10957721 w 11770632"/>
                  <a:gd name="connsiteY243" fmla="*/ 1638300 h 13444287"/>
                  <a:gd name="connsiteX244" fmla="*/ 11059321 w 11770632"/>
                  <a:gd name="connsiteY244" fmla="*/ 1212850 h 13444287"/>
                  <a:gd name="connsiteX245" fmla="*/ 10938671 w 11770632"/>
                  <a:gd name="connsiteY245" fmla="*/ 952500 h 13444287"/>
                  <a:gd name="connsiteX246" fmla="*/ 11160128 w 11770632"/>
                  <a:gd name="connsiteY246" fmla="*/ 1288256 h 13444287"/>
                  <a:gd name="connsiteX247" fmla="*/ 11244662 w 11770632"/>
                  <a:gd name="connsiteY247" fmla="*/ 1202281 h 13444287"/>
                  <a:gd name="connsiteX248" fmla="*/ 11337134 w 11770632"/>
                  <a:gd name="connsiteY248" fmla="*/ 1089025 h 13444287"/>
                  <a:gd name="connsiteX249" fmla="*/ 11573671 w 11770632"/>
                  <a:gd name="connsiteY249" fmla="*/ 1409700 h 13444287"/>
                  <a:gd name="connsiteX250" fmla="*/ 11628043 w 11770632"/>
                  <a:gd name="connsiteY250" fmla="*/ 1492793 h 13444287"/>
                  <a:gd name="connsiteX251" fmla="*/ 11770521 w 11770632"/>
                  <a:gd name="connsiteY251" fmla="*/ 1511301 h 13444287"/>
                  <a:gd name="connsiteX252" fmla="*/ 11605421 w 11770632"/>
                  <a:gd name="connsiteY252" fmla="*/ 1066801 h 13444287"/>
                  <a:gd name="connsiteX253" fmla="*/ 11592721 w 11770632"/>
                  <a:gd name="connsiteY253" fmla="*/ 850900 h 13444287"/>
                  <a:gd name="connsiteX254" fmla="*/ 11459371 w 11770632"/>
                  <a:gd name="connsiteY254" fmla="*/ 654050 h 13444287"/>
                  <a:gd name="connsiteX255" fmla="*/ 11433971 w 11770632"/>
                  <a:gd name="connsiteY255" fmla="*/ 381000 h 13444287"/>
                  <a:gd name="connsiteX256" fmla="*/ 10976771 w 11770632"/>
                  <a:gd name="connsiteY256" fmla="*/ 101601 h 13444287"/>
                  <a:gd name="connsiteX257" fmla="*/ 10862471 w 11770632"/>
                  <a:gd name="connsiteY257" fmla="*/ 0 h 13444287"/>
                  <a:gd name="connsiteX258" fmla="*/ 10115949 w 11770632"/>
                  <a:gd name="connsiteY258" fmla="*/ 211681 h 13444287"/>
                  <a:gd name="connsiteX259" fmla="*/ 1449151 w 11770632"/>
                  <a:gd name="connsiteY259" fmla="*/ 1848552 h 13444287"/>
                  <a:gd name="connsiteX260" fmla="*/ 2495949 w 11770632"/>
                  <a:gd name="connsiteY260" fmla="*/ 5752850 h 13444287"/>
                  <a:gd name="connsiteX261" fmla="*/ 2528096 w 11770632"/>
                  <a:gd name="connsiteY261" fmla="*/ 5969793 h 13444287"/>
                  <a:gd name="connsiteX0" fmla="*/ 2528096 w 11770632"/>
                  <a:gd name="connsiteY0" fmla="*/ 5969793 h 13444287"/>
                  <a:gd name="connsiteX1" fmla="*/ 137321 w 11770632"/>
                  <a:gd name="connsiteY1" fmla="*/ 11430000 h 13444287"/>
                  <a:gd name="connsiteX2" fmla="*/ 305199 w 11770632"/>
                  <a:gd name="connsiteY2" fmla="*/ 11477375 h 13444287"/>
                  <a:gd name="connsiteX3" fmla="*/ 419499 w 11770632"/>
                  <a:gd name="connsiteY3" fmla="*/ 11422606 h 13444287"/>
                  <a:gd name="connsiteX4" fmla="*/ 594521 w 11770632"/>
                  <a:gd name="connsiteY4" fmla="*/ 11468100 h 13444287"/>
                  <a:gd name="connsiteX5" fmla="*/ 837408 w 11770632"/>
                  <a:gd name="connsiteY5" fmla="*/ 11403807 h 13444287"/>
                  <a:gd name="connsiteX6" fmla="*/ 976712 w 11770632"/>
                  <a:gd name="connsiteY6" fmla="*/ 11429750 h 13444287"/>
                  <a:gd name="connsiteX7" fmla="*/ 1233887 w 11770632"/>
                  <a:gd name="connsiteY7" fmla="*/ 11505950 h 13444287"/>
                  <a:gd name="connsiteX8" fmla="*/ 1333899 w 11770632"/>
                  <a:gd name="connsiteY8" fmla="*/ 11513093 h 13444287"/>
                  <a:gd name="connsiteX9" fmla="*/ 1341043 w 11770632"/>
                  <a:gd name="connsiteY9" fmla="*/ 11670256 h 13444287"/>
                  <a:gd name="connsiteX10" fmla="*/ 1375571 w 11770632"/>
                  <a:gd name="connsiteY10" fmla="*/ 11925300 h 13444287"/>
                  <a:gd name="connsiteX11" fmla="*/ 1552974 w 11770632"/>
                  <a:gd name="connsiteY11" fmla="*/ 12063162 h 13444287"/>
                  <a:gd name="connsiteX12" fmla="*/ 1675608 w 11770632"/>
                  <a:gd name="connsiteY12" fmla="*/ 11989594 h 13444287"/>
                  <a:gd name="connsiteX13" fmla="*/ 1748237 w 11770632"/>
                  <a:gd name="connsiteY13" fmla="*/ 12036968 h 13444287"/>
                  <a:gd name="connsiteX14" fmla="*/ 1824437 w 11770632"/>
                  <a:gd name="connsiteY14" fmla="*/ 11967912 h 13444287"/>
                  <a:gd name="connsiteX15" fmla="*/ 1924449 w 11770632"/>
                  <a:gd name="connsiteY15" fmla="*/ 11991725 h 13444287"/>
                  <a:gd name="connsiteX16" fmla="*/ 2155431 w 11770632"/>
                  <a:gd name="connsiteY16" fmla="*/ 11941718 h 13444287"/>
                  <a:gd name="connsiteX17" fmla="*/ 2206627 w 11770632"/>
                  <a:gd name="connsiteY17" fmla="*/ 11832431 h 13444287"/>
                  <a:gd name="connsiteX18" fmla="*/ 2575721 w 11770632"/>
                  <a:gd name="connsiteY18" fmla="*/ 11963400 h 13444287"/>
                  <a:gd name="connsiteX19" fmla="*/ 2665018 w 11770632"/>
                  <a:gd name="connsiteY19" fmla="*/ 11951243 h 13444287"/>
                  <a:gd name="connsiteX20" fmla="*/ 2766221 w 11770632"/>
                  <a:gd name="connsiteY20" fmla="*/ 12115800 h 13444287"/>
                  <a:gd name="connsiteX21" fmla="*/ 3005537 w 11770632"/>
                  <a:gd name="connsiteY21" fmla="*/ 12060781 h 13444287"/>
                  <a:gd name="connsiteX22" fmla="*/ 3115074 w 11770632"/>
                  <a:gd name="connsiteY22" fmla="*/ 12129837 h 13444287"/>
                  <a:gd name="connsiteX23" fmla="*/ 3268665 w 11770632"/>
                  <a:gd name="connsiteY23" fmla="*/ 12199144 h 13444287"/>
                  <a:gd name="connsiteX24" fmla="*/ 3204371 w 11770632"/>
                  <a:gd name="connsiteY24" fmla="*/ 12320588 h 13444287"/>
                  <a:gd name="connsiteX25" fmla="*/ 3288906 w 11770632"/>
                  <a:gd name="connsiteY25" fmla="*/ 12525125 h 13444287"/>
                  <a:gd name="connsiteX26" fmla="*/ 3242471 w 11770632"/>
                  <a:gd name="connsiteY26" fmla="*/ 12706350 h 13444287"/>
                  <a:gd name="connsiteX27" fmla="*/ 3226993 w 11770632"/>
                  <a:gd name="connsiteY27" fmla="*/ 12920412 h 13444287"/>
                  <a:gd name="connsiteX28" fmla="*/ 3318671 w 11770632"/>
                  <a:gd name="connsiteY28" fmla="*/ 13144500 h 13444287"/>
                  <a:gd name="connsiteX29" fmla="*/ 3604421 w 11770632"/>
                  <a:gd name="connsiteY29" fmla="*/ 13373100 h 13444287"/>
                  <a:gd name="connsiteX30" fmla="*/ 4196162 w 11770632"/>
                  <a:gd name="connsiteY30" fmla="*/ 13444287 h 13444287"/>
                  <a:gd name="connsiteX31" fmla="*/ 4231880 w 11770632"/>
                  <a:gd name="connsiteY31" fmla="*/ 13375230 h 13444287"/>
                  <a:gd name="connsiteX32" fmla="*/ 3890171 w 11770632"/>
                  <a:gd name="connsiteY32" fmla="*/ 13087350 h 13444287"/>
                  <a:gd name="connsiteX33" fmla="*/ 4317606 w 11770632"/>
                  <a:gd name="connsiteY33" fmla="*/ 13201400 h 13444287"/>
                  <a:gd name="connsiteX34" fmla="*/ 4633121 w 11770632"/>
                  <a:gd name="connsiteY34" fmla="*/ 13201650 h 13444287"/>
                  <a:gd name="connsiteX35" fmla="*/ 4734324 w 11770632"/>
                  <a:gd name="connsiteY35" fmla="*/ 12991850 h 13444287"/>
                  <a:gd name="connsiteX36" fmla="*/ 4693843 w 11770632"/>
                  <a:gd name="connsiteY36" fmla="*/ 12918031 h 13444287"/>
                  <a:gd name="connsiteX37" fmla="*/ 4690271 w 11770632"/>
                  <a:gd name="connsiteY37" fmla="*/ 12611100 h 13444287"/>
                  <a:gd name="connsiteX38" fmla="*/ 4766471 w 11770632"/>
                  <a:gd name="connsiteY38" fmla="*/ 12496800 h 13444287"/>
                  <a:gd name="connsiteX39" fmla="*/ 4728371 w 11770632"/>
                  <a:gd name="connsiteY39" fmla="*/ 12158663 h 13444287"/>
                  <a:gd name="connsiteX40" fmla="*/ 5056984 w 11770632"/>
                  <a:gd name="connsiteY40" fmla="*/ 12030075 h 13444287"/>
                  <a:gd name="connsiteX41" fmla="*/ 5337971 w 11770632"/>
                  <a:gd name="connsiteY41" fmla="*/ 12113420 h 13444287"/>
                  <a:gd name="connsiteX42" fmla="*/ 5223671 w 11770632"/>
                  <a:gd name="connsiteY42" fmla="*/ 11182350 h 13444287"/>
                  <a:gd name="connsiteX43" fmla="*/ 5284394 w 11770632"/>
                  <a:gd name="connsiteY43" fmla="*/ 10655843 h 13444287"/>
                  <a:gd name="connsiteX44" fmla="*/ 5167711 w 11770632"/>
                  <a:gd name="connsiteY44" fmla="*/ 10596312 h 13444287"/>
                  <a:gd name="connsiteX45" fmla="*/ 5284393 w 11770632"/>
                  <a:gd name="connsiteY45" fmla="*/ 10634413 h 13444287"/>
                  <a:gd name="connsiteX46" fmla="*/ 5310587 w 11770632"/>
                  <a:gd name="connsiteY46" fmla="*/ 10093868 h 13444287"/>
                  <a:gd name="connsiteX47" fmla="*/ 5397502 w 11770632"/>
                  <a:gd name="connsiteY47" fmla="*/ 9708356 h 13444287"/>
                  <a:gd name="connsiteX48" fmla="*/ 5529662 w 11770632"/>
                  <a:gd name="connsiteY48" fmla="*/ 9341393 h 13444287"/>
                  <a:gd name="connsiteX49" fmla="*/ 5620149 w 11770632"/>
                  <a:gd name="connsiteY49" fmla="*/ 9129462 h 13444287"/>
                  <a:gd name="connsiteX50" fmla="*/ 5458224 w 11770632"/>
                  <a:gd name="connsiteY50" fmla="*/ 9262812 h 13444287"/>
                  <a:gd name="connsiteX51" fmla="*/ 5622531 w 11770632"/>
                  <a:gd name="connsiteY51" fmla="*/ 9069931 h 13444287"/>
                  <a:gd name="connsiteX52" fmla="*/ 5654678 w 11770632"/>
                  <a:gd name="connsiteY52" fmla="*/ 8889207 h 13444287"/>
                  <a:gd name="connsiteX53" fmla="*/ 5658249 w 11770632"/>
                  <a:gd name="connsiteY53" fmla="*/ 9019924 h 13444287"/>
                  <a:gd name="connsiteX54" fmla="*/ 6140451 w 11770632"/>
                  <a:gd name="connsiteY54" fmla="*/ 8134350 h 13444287"/>
                  <a:gd name="connsiteX55" fmla="*/ 5903518 w 11770632"/>
                  <a:gd name="connsiteY55" fmla="*/ 8034088 h 13444287"/>
                  <a:gd name="connsiteX56" fmla="*/ 6124974 w 11770632"/>
                  <a:gd name="connsiteY56" fmla="*/ 8043612 h 13444287"/>
                  <a:gd name="connsiteX57" fmla="*/ 6395247 w 11770632"/>
                  <a:gd name="connsiteY57" fmla="*/ 8007893 h 13444287"/>
                  <a:gd name="connsiteX58" fmla="*/ 6554791 w 11770632"/>
                  <a:gd name="connsiteY58" fmla="*/ 7965031 h 13444287"/>
                  <a:gd name="connsiteX59" fmla="*/ 6484543 w 11770632"/>
                  <a:gd name="connsiteY59" fmla="*/ 7905500 h 13444287"/>
                  <a:gd name="connsiteX60" fmla="*/ 6576223 w 11770632"/>
                  <a:gd name="connsiteY60" fmla="*/ 7779544 h 13444287"/>
                  <a:gd name="connsiteX61" fmla="*/ 6679805 w 11770632"/>
                  <a:gd name="connsiteY61" fmla="*/ 7800725 h 13444287"/>
                  <a:gd name="connsiteX62" fmla="*/ 6716716 w 11770632"/>
                  <a:gd name="connsiteY62" fmla="*/ 7726908 h 13444287"/>
                  <a:gd name="connsiteX63" fmla="*/ 6642897 w 11770632"/>
                  <a:gd name="connsiteY63" fmla="*/ 7626893 h 13444287"/>
                  <a:gd name="connsiteX64" fmla="*/ 6609560 w 11770632"/>
                  <a:gd name="connsiteY64" fmla="*/ 7529262 h 13444287"/>
                  <a:gd name="connsiteX65" fmla="*/ 6519071 w 11770632"/>
                  <a:gd name="connsiteY65" fmla="*/ 7524750 h 13444287"/>
                  <a:gd name="connsiteX66" fmla="*/ 6445253 w 11770632"/>
                  <a:gd name="connsiteY66" fmla="*/ 7607843 h 13444287"/>
                  <a:gd name="connsiteX67" fmla="*/ 6309521 w 11770632"/>
                  <a:gd name="connsiteY67" fmla="*/ 7620000 h 13444287"/>
                  <a:gd name="connsiteX68" fmla="*/ 6369053 w 11770632"/>
                  <a:gd name="connsiteY68" fmla="*/ 7550693 h 13444287"/>
                  <a:gd name="connsiteX69" fmla="*/ 6380960 w 11770632"/>
                  <a:gd name="connsiteY69" fmla="*/ 7462587 h 13444287"/>
                  <a:gd name="connsiteX70" fmla="*/ 6402390 w 11770632"/>
                  <a:gd name="connsiteY70" fmla="*/ 7400674 h 13444287"/>
                  <a:gd name="connsiteX71" fmla="*/ 6366671 w 11770632"/>
                  <a:gd name="connsiteY71" fmla="*/ 7334250 h 13444287"/>
                  <a:gd name="connsiteX72" fmla="*/ 6302378 w 11770632"/>
                  <a:gd name="connsiteY72" fmla="*/ 7364956 h 13444287"/>
                  <a:gd name="connsiteX73" fmla="*/ 6299996 w 11770632"/>
                  <a:gd name="connsiteY73" fmla="*/ 7284244 h 13444287"/>
                  <a:gd name="connsiteX74" fmla="*/ 6519072 w 11770632"/>
                  <a:gd name="connsiteY74" fmla="*/ 7176837 h 13444287"/>
                  <a:gd name="connsiteX75" fmla="*/ 6483353 w 11770632"/>
                  <a:gd name="connsiteY75" fmla="*/ 7022056 h 13444287"/>
                  <a:gd name="connsiteX76" fmla="*/ 6559553 w 11770632"/>
                  <a:gd name="connsiteY76" fmla="*/ 7005387 h 13444287"/>
                  <a:gd name="connsiteX77" fmla="*/ 6538121 w 11770632"/>
                  <a:gd name="connsiteY77" fmla="*/ 6915150 h 13444287"/>
                  <a:gd name="connsiteX78" fmla="*/ 6642897 w 11770632"/>
                  <a:gd name="connsiteY78" fmla="*/ 6917281 h 13444287"/>
                  <a:gd name="connsiteX79" fmla="*/ 6685760 w 11770632"/>
                  <a:gd name="connsiteY79" fmla="*/ 6836318 h 13444287"/>
                  <a:gd name="connsiteX80" fmla="*/ 6788153 w 11770632"/>
                  <a:gd name="connsiteY80" fmla="*/ 6869656 h 13444287"/>
                  <a:gd name="connsiteX81" fmla="*/ 6861972 w 11770632"/>
                  <a:gd name="connsiteY81" fmla="*/ 6972050 h 13444287"/>
                  <a:gd name="connsiteX82" fmla="*/ 6928647 w 11770632"/>
                  <a:gd name="connsiteY82" fmla="*/ 6912518 h 13444287"/>
                  <a:gd name="connsiteX83" fmla="*/ 6869116 w 11770632"/>
                  <a:gd name="connsiteY83" fmla="*/ 6776787 h 13444287"/>
                  <a:gd name="connsiteX84" fmla="*/ 6926265 w 11770632"/>
                  <a:gd name="connsiteY84" fmla="*/ 6829424 h 13444287"/>
                  <a:gd name="connsiteX85" fmla="*/ 7042947 w 11770632"/>
                  <a:gd name="connsiteY85" fmla="*/ 6867275 h 13444287"/>
                  <a:gd name="connsiteX86" fmla="*/ 7116766 w 11770632"/>
                  <a:gd name="connsiteY86" fmla="*/ 6938964 h 13444287"/>
                  <a:gd name="connsiteX87" fmla="*/ 7085810 w 11770632"/>
                  <a:gd name="connsiteY87" fmla="*/ 7077076 h 13444287"/>
                  <a:gd name="connsiteX88" fmla="*/ 7157247 w 11770632"/>
                  <a:gd name="connsiteY88" fmla="*/ 7041357 h 13444287"/>
                  <a:gd name="connsiteX89" fmla="*/ 7147721 w 11770632"/>
                  <a:gd name="connsiteY89" fmla="*/ 7010400 h 13444287"/>
                  <a:gd name="connsiteX90" fmla="*/ 7223922 w 11770632"/>
                  <a:gd name="connsiteY90" fmla="*/ 7096126 h 13444287"/>
                  <a:gd name="connsiteX91" fmla="*/ 7159628 w 11770632"/>
                  <a:gd name="connsiteY91" fmla="*/ 7177089 h 13444287"/>
                  <a:gd name="connsiteX92" fmla="*/ 7223921 w 11770632"/>
                  <a:gd name="connsiteY92" fmla="*/ 7258050 h 13444287"/>
                  <a:gd name="connsiteX93" fmla="*/ 7150103 w 11770632"/>
                  <a:gd name="connsiteY93" fmla="*/ 7277101 h 13444287"/>
                  <a:gd name="connsiteX94" fmla="*/ 7057235 w 11770632"/>
                  <a:gd name="connsiteY94" fmla="*/ 7229476 h 13444287"/>
                  <a:gd name="connsiteX95" fmla="*/ 7009610 w 11770632"/>
                  <a:gd name="connsiteY95" fmla="*/ 7339014 h 13444287"/>
                  <a:gd name="connsiteX96" fmla="*/ 7085810 w 11770632"/>
                  <a:gd name="connsiteY96" fmla="*/ 7358064 h 13444287"/>
                  <a:gd name="connsiteX97" fmla="*/ 7140578 w 11770632"/>
                  <a:gd name="connsiteY97" fmla="*/ 7417595 h 13444287"/>
                  <a:gd name="connsiteX98" fmla="*/ 7166772 w 11770632"/>
                  <a:gd name="connsiteY98" fmla="*/ 7448300 h 13444287"/>
                  <a:gd name="connsiteX99" fmla="*/ 7187012 w 11770632"/>
                  <a:gd name="connsiteY99" fmla="*/ 7400673 h 13444287"/>
                  <a:gd name="connsiteX100" fmla="*/ 7245353 w 11770632"/>
                  <a:gd name="connsiteY100" fmla="*/ 7462839 h 13444287"/>
                  <a:gd name="connsiteX101" fmla="*/ 7338222 w 11770632"/>
                  <a:gd name="connsiteY101" fmla="*/ 7548564 h 13444287"/>
                  <a:gd name="connsiteX102" fmla="*/ 7338222 w 11770632"/>
                  <a:gd name="connsiteY102" fmla="*/ 7443789 h 13444287"/>
                  <a:gd name="connsiteX103" fmla="*/ 7512052 w 11770632"/>
                  <a:gd name="connsiteY103" fmla="*/ 7539038 h 13444287"/>
                  <a:gd name="connsiteX104" fmla="*/ 7404897 w 11770632"/>
                  <a:gd name="connsiteY104" fmla="*/ 7303295 h 13444287"/>
                  <a:gd name="connsiteX105" fmla="*/ 7407278 w 11770632"/>
                  <a:gd name="connsiteY105" fmla="*/ 7167564 h 13444287"/>
                  <a:gd name="connsiteX106" fmla="*/ 7312028 w 11770632"/>
                  <a:gd name="connsiteY106" fmla="*/ 7138989 h 13444287"/>
                  <a:gd name="connsiteX107" fmla="*/ 7376321 w 11770632"/>
                  <a:gd name="connsiteY107" fmla="*/ 6972300 h 13444287"/>
                  <a:gd name="connsiteX108" fmla="*/ 8074028 w 11770632"/>
                  <a:gd name="connsiteY108" fmla="*/ 6586539 h 13444287"/>
                  <a:gd name="connsiteX109" fmla="*/ 8402641 w 11770632"/>
                  <a:gd name="connsiteY109" fmla="*/ 6524626 h 13444287"/>
                  <a:gd name="connsiteX110" fmla="*/ 8421691 w 11770632"/>
                  <a:gd name="connsiteY110" fmla="*/ 6629401 h 13444287"/>
                  <a:gd name="connsiteX111" fmla="*/ 8495510 w 11770632"/>
                  <a:gd name="connsiteY111" fmla="*/ 6634164 h 13444287"/>
                  <a:gd name="connsiteX112" fmla="*/ 8471696 w 11770632"/>
                  <a:gd name="connsiteY112" fmla="*/ 6481762 h 13444287"/>
                  <a:gd name="connsiteX113" fmla="*/ 9014621 w 11770632"/>
                  <a:gd name="connsiteY113" fmla="*/ 6477000 h 13444287"/>
                  <a:gd name="connsiteX114" fmla="*/ 9202740 w 11770632"/>
                  <a:gd name="connsiteY114" fmla="*/ 6426993 h 13444287"/>
                  <a:gd name="connsiteX115" fmla="*/ 9328946 w 11770632"/>
                  <a:gd name="connsiteY115" fmla="*/ 6231731 h 13444287"/>
                  <a:gd name="connsiteX116" fmla="*/ 9605171 w 11770632"/>
                  <a:gd name="connsiteY116" fmla="*/ 6267450 h 13444287"/>
                  <a:gd name="connsiteX117" fmla="*/ 9569453 w 11770632"/>
                  <a:gd name="connsiteY117" fmla="*/ 6353176 h 13444287"/>
                  <a:gd name="connsiteX118" fmla="*/ 9426578 w 11770632"/>
                  <a:gd name="connsiteY118" fmla="*/ 6367464 h 13444287"/>
                  <a:gd name="connsiteX119" fmla="*/ 9495633 w 11770632"/>
                  <a:gd name="connsiteY119" fmla="*/ 6422231 h 13444287"/>
                  <a:gd name="connsiteX120" fmla="*/ 9364666 w 11770632"/>
                  <a:gd name="connsiteY120" fmla="*/ 6450807 h 13444287"/>
                  <a:gd name="connsiteX121" fmla="*/ 9238460 w 11770632"/>
                  <a:gd name="connsiteY121" fmla="*/ 6441282 h 13444287"/>
                  <a:gd name="connsiteX122" fmla="*/ 9152734 w 11770632"/>
                  <a:gd name="connsiteY122" fmla="*/ 6477000 h 13444287"/>
                  <a:gd name="connsiteX123" fmla="*/ 9121778 w 11770632"/>
                  <a:gd name="connsiteY123" fmla="*/ 6781801 h 13444287"/>
                  <a:gd name="connsiteX124" fmla="*/ 9283703 w 11770632"/>
                  <a:gd name="connsiteY124" fmla="*/ 6815138 h 13444287"/>
                  <a:gd name="connsiteX125" fmla="*/ 9490871 w 11770632"/>
                  <a:gd name="connsiteY125" fmla="*/ 6629400 h 13444287"/>
                  <a:gd name="connsiteX126" fmla="*/ 9528972 w 11770632"/>
                  <a:gd name="connsiteY126" fmla="*/ 6727032 h 13444287"/>
                  <a:gd name="connsiteX127" fmla="*/ 9676610 w 11770632"/>
                  <a:gd name="connsiteY127" fmla="*/ 6650832 h 13444287"/>
                  <a:gd name="connsiteX128" fmla="*/ 9576597 w 11770632"/>
                  <a:gd name="connsiteY128" fmla="*/ 6888958 h 13444287"/>
                  <a:gd name="connsiteX129" fmla="*/ 9719472 w 11770632"/>
                  <a:gd name="connsiteY129" fmla="*/ 6831807 h 13444287"/>
                  <a:gd name="connsiteX130" fmla="*/ 9686135 w 11770632"/>
                  <a:gd name="connsiteY130" fmla="*/ 6919914 h 13444287"/>
                  <a:gd name="connsiteX131" fmla="*/ 9917116 w 11770632"/>
                  <a:gd name="connsiteY131" fmla="*/ 6917532 h 13444287"/>
                  <a:gd name="connsiteX132" fmla="*/ 9757571 w 11770632"/>
                  <a:gd name="connsiteY132" fmla="*/ 6972300 h 13444287"/>
                  <a:gd name="connsiteX133" fmla="*/ 9648035 w 11770632"/>
                  <a:gd name="connsiteY133" fmla="*/ 7029451 h 13444287"/>
                  <a:gd name="connsiteX134" fmla="*/ 9528972 w 11770632"/>
                  <a:gd name="connsiteY134" fmla="*/ 7143751 h 13444287"/>
                  <a:gd name="connsiteX135" fmla="*/ 9564690 w 11770632"/>
                  <a:gd name="connsiteY135" fmla="*/ 7203281 h 13444287"/>
                  <a:gd name="connsiteX136" fmla="*/ 9607553 w 11770632"/>
                  <a:gd name="connsiteY136" fmla="*/ 7253289 h 13444287"/>
                  <a:gd name="connsiteX137" fmla="*/ 9686135 w 11770632"/>
                  <a:gd name="connsiteY137" fmla="*/ 7219951 h 13444287"/>
                  <a:gd name="connsiteX138" fmla="*/ 9698040 w 11770632"/>
                  <a:gd name="connsiteY138" fmla="*/ 7281862 h 13444287"/>
                  <a:gd name="connsiteX139" fmla="*/ 9812341 w 11770632"/>
                  <a:gd name="connsiteY139" fmla="*/ 7143751 h 13444287"/>
                  <a:gd name="connsiteX140" fmla="*/ 9848060 w 11770632"/>
                  <a:gd name="connsiteY140" fmla="*/ 7289007 h 13444287"/>
                  <a:gd name="connsiteX141" fmla="*/ 9943310 w 11770632"/>
                  <a:gd name="connsiteY141" fmla="*/ 7172326 h 13444287"/>
                  <a:gd name="connsiteX142" fmla="*/ 9969503 w 11770632"/>
                  <a:gd name="connsiteY142" fmla="*/ 7334250 h 13444287"/>
                  <a:gd name="connsiteX143" fmla="*/ 10043321 w 11770632"/>
                  <a:gd name="connsiteY143" fmla="*/ 7410450 h 13444287"/>
                  <a:gd name="connsiteX144" fmla="*/ 9833771 w 11770632"/>
                  <a:gd name="connsiteY144" fmla="*/ 7524750 h 13444287"/>
                  <a:gd name="connsiteX145" fmla="*/ 9986172 w 11770632"/>
                  <a:gd name="connsiteY145" fmla="*/ 7674770 h 13444287"/>
                  <a:gd name="connsiteX146" fmla="*/ 10017128 w 11770632"/>
                  <a:gd name="connsiteY146" fmla="*/ 7577139 h 13444287"/>
                  <a:gd name="connsiteX147" fmla="*/ 10088564 w 11770632"/>
                  <a:gd name="connsiteY147" fmla="*/ 7665244 h 13444287"/>
                  <a:gd name="connsiteX148" fmla="*/ 10210010 w 11770632"/>
                  <a:gd name="connsiteY148" fmla="*/ 7624764 h 13444287"/>
                  <a:gd name="connsiteX149" fmla="*/ 10214771 w 11770632"/>
                  <a:gd name="connsiteY149" fmla="*/ 7710488 h 13444287"/>
                  <a:gd name="connsiteX150" fmla="*/ 10212390 w 11770632"/>
                  <a:gd name="connsiteY150" fmla="*/ 7808118 h 13444287"/>
                  <a:gd name="connsiteX151" fmla="*/ 10321927 w 11770632"/>
                  <a:gd name="connsiteY151" fmla="*/ 7770019 h 13444287"/>
                  <a:gd name="connsiteX152" fmla="*/ 10362410 w 11770632"/>
                  <a:gd name="connsiteY152" fmla="*/ 8008145 h 13444287"/>
                  <a:gd name="connsiteX153" fmla="*/ 10500521 w 11770632"/>
                  <a:gd name="connsiteY153" fmla="*/ 8039100 h 13444287"/>
                  <a:gd name="connsiteX154" fmla="*/ 10514809 w 11770632"/>
                  <a:gd name="connsiteY154" fmla="*/ 7748588 h 13444287"/>
                  <a:gd name="connsiteX155" fmla="*/ 10605297 w 11770632"/>
                  <a:gd name="connsiteY155" fmla="*/ 7724776 h 13444287"/>
                  <a:gd name="connsiteX156" fmla="*/ 10674353 w 11770632"/>
                  <a:gd name="connsiteY156" fmla="*/ 7553325 h 13444287"/>
                  <a:gd name="connsiteX157" fmla="*/ 10636253 w 11770632"/>
                  <a:gd name="connsiteY157" fmla="*/ 7424739 h 13444287"/>
                  <a:gd name="connsiteX158" fmla="*/ 10541003 w 11770632"/>
                  <a:gd name="connsiteY158" fmla="*/ 7412831 h 13444287"/>
                  <a:gd name="connsiteX159" fmla="*/ 10588627 w 11770632"/>
                  <a:gd name="connsiteY159" fmla="*/ 7293769 h 13444287"/>
                  <a:gd name="connsiteX160" fmla="*/ 10483853 w 11770632"/>
                  <a:gd name="connsiteY160" fmla="*/ 7222332 h 13444287"/>
                  <a:gd name="connsiteX161" fmla="*/ 10443371 w 11770632"/>
                  <a:gd name="connsiteY161" fmla="*/ 6991350 h 13444287"/>
                  <a:gd name="connsiteX162" fmla="*/ 10125871 w 11770632"/>
                  <a:gd name="connsiteY162" fmla="*/ 6953250 h 13444287"/>
                  <a:gd name="connsiteX163" fmla="*/ 10195722 w 11770632"/>
                  <a:gd name="connsiteY163" fmla="*/ 6848476 h 13444287"/>
                  <a:gd name="connsiteX164" fmla="*/ 10319547 w 11770632"/>
                  <a:gd name="connsiteY164" fmla="*/ 6829426 h 13444287"/>
                  <a:gd name="connsiteX165" fmla="*/ 10329071 w 11770632"/>
                  <a:gd name="connsiteY165" fmla="*/ 6743700 h 13444287"/>
                  <a:gd name="connsiteX166" fmla="*/ 10541796 w 11770632"/>
                  <a:gd name="connsiteY166" fmla="*/ 6832600 h 13444287"/>
                  <a:gd name="connsiteX167" fmla="*/ 10557671 w 11770632"/>
                  <a:gd name="connsiteY167" fmla="*/ 6610350 h 13444287"/>
                  <a:gd name="connsiteX168" fmla="*/ 10348121 w 11770632"/>
                  <a:gd name="connsiteY168" fmla="*/ 6705600 h 13444287"/>
                  <a:gd name="connsiteX169" fmla="*/ 10271921 w 11770632"/>
                  <a:gd name="connsiteY169" fmla="*/ 6477000 h 13444287"/>
                  <a:gd name="connsiteX170" fmla="*/ 10043321 w 11770632"/>
                  <a:gd name="connsiteY170" fmla="*/ 6686550 h 13444287"/>
                  <a:gd name="connsiteX171" fmla="*/ 10056022 w 11770632"/>
                  <a:gd name="connsiteY171" fmla="*/ 6521451 h 13444287"/>
                  <a:gd name="connsiteX172" fmla="*/ 10068721 w 11770632"/>
                  <a:gd name="connsiteY172" fmla="*/ 6397625 h 13444287"/>
                  <a:gd name="connsiteX173" fmla="*/ 10013556 w 11770632"/>
                  <a:gd name="connsiteY173" fmla="*/ 6369593 h 13444287"/>
                  <a:gd name="connsiteX174" fmla="*/ 9960772 w 11770632"/>
                  <a:gd name="connsiteY174" fmla="*/ 6384926 h 13444287"/>
                  <a:gd name="connsiteX175" fmla="*/ 9840121 w 11770632"/>
                  <a:gd name="connsiteY175" fmla="*/ 6169025 h 13444287"/>
                  <a:gd name="connsiteX176" fmla="*/ 10005222 w 11770632"/>
                  <a:gd name="connsiteY176" fmla="*/ 6207126 h 13444287"/>
                  <a:gd name="connsiteX177" fmla="*/ 10246522 w 11770632"/>
                  <a:gd name="connsiteY177" fmla="*/ 6207126 h 13444287"/>
                  <a:gd name="connsiteX178" fmla="*/ 10376696 w 11770632"/>
                  <a:gd name="connsiteY178" fmla="*/ 6067425 h 13444287"/>
                  <a:gd name="connsiteX179" fmla="*/ 10275097 w 11770632"/>
                  <a:gd name="connsiteY179" fmla="*/ 5956301 h 13444287"/>
                  <a:gd name="connsiteX180" fmla="*/ 10062371 w 11770632"/>
                  <a:gd name="connsiteY180" fmla="*/ 5908675 h 13444287"/>
                  <a:gd name="connsiteX181" fmla="*/ 10243346 w 11770632"/>
                  <a:gd name="connsiteY181" fmla="*/ 5778500 h 13444287"/>
                  <a:gd name="connsiteX182" fmla="*/ 10189372 w 11770632"/>
                  <a:gd name="connsiteY182" fmla="*/ 5661026 h 13444287"/>
                  <a:gd name="connsiteX183" fmla="*/ 10243347 w 11770632"/>
                  <a:gd name="connsiteY183" fmla="*/ 5540376 h 13444287"/>
                  <a:gd name="connsiteX184" fmla="*/ 10205246 w 11770632"/>
                  <a:gd name="connsiteY184" fmla="*/ 5537200 h 13444287"/>
                  <a:gd name="connsiteX185" fmla="*/ 10170322 w 11770632"/>
                  <a:gd name="connsiteY185" fmla="*/ 5461001 h 13444287"/>
                  <a:gd name="connsiteX186" fmla="*/ 10011571 w 11770632"/>
                  <a:gd name="connsiteY186" fmla="*/ 5308600 h 13444287"/>
                  <a:gd name="connsiteX187" fmla="*/ 10281447 w 11770632"/>
                  <a:gd name="connsiteY187" fmla="*/ 5413376 h 13444287"/>
                  <a:gd name="connsiteX188" fmla="*/ 10424321 w 11770632"/>
                  <a:gd name="connsiteY188" fmla="*/ 5372100 h 13444287"/>
                  <a:gd name="connsiteX189" fmla="*/ 10398922 w 11770632"/>
                  <a:gd name="connsiteY189" fmla="*/ 5619751 h 13444287"/>
                  <a:gd name="connsiteX190" fmla="*/ 10576721 w 11770632"/>
                  <a:gd name="connsiteY190" fmla="*/ 5657850 h 13444287"/>
                  <a:gd name="connsiteX191" fmla="*/ 10633872 w 11770632"/>
                  <a:gd name="connsiteY191" fmla="*/ 5483226 h 13444287"/>
                  <a:gd name="connsiteX192" fmla="*/ 10675146 w 11770632"/>
                  <a:gd name="connsiteY192" fmla="*/ 5254625 h 13444287"/>
                  <a:gd name="connsiteX193" fmla="*/ 10595772 w 11770632"/>
                  <a:gd name="connsiteY193" fmla="*/ 5051426 h 13444287"/>
                  <a:gd name="connsiteX194" fmla="*/ 10538621 w 11770632"/>
                  <a:gd name="connsiteY194" fmla="*/ 4953000 h 13444287"/>
                  <a:gd name="connsiteX195" fmla="*/ 10459247 w 11770632"/>
                  <a:gd name="connsiteY195" fmla="*/ 5070476 h 13444287"/>
                  <a:gd name="connsiteX196" fmla="*/ 10389397 w 11770632"/>
                  <a:gd name="connsiteY196" fmla="*/ 5029201 h 13444287"/>
                  <a:gd name="connsiteX197" fmla="*/ 10357647 w 11770632"/>
                  <a:gd name="connsiteY197" fmla="*/ 5149851 h 13444287"/>
                  <a:gd name="connsiteX198" fmla="*/ 10256046 w 11770632"/>
                  <a:gd name="connsiteY198" fmla="*/ 5153025 h 13444287"/>
                  <a:gd name="connsiteX199" fmla="*/ 10176671 w 11770632"/>
                  <a:gd name="connsiteY199" fmla="*/ 5010150 h 13444287"/>
                  <a:gd name="connsiteX200" fmla="*/ 10138571 w 11770632"/>
                  <a:gd name="connsiteY200" fmla="*/ 4857750 h 13444287"/>
                  <a:gd name="connsiteX201" fmla="*/ 9922671 w 11770632"/>
                  <a:gd name="connsiteY201" fmla="*/ 4860925 h 13444287"/>
                  <a:gd name="connsiteX202" fmla="*/ 9948071 w 11770632"/>
                  <a:gd name="connsiteY202" fmla="*/ 5086350 h 13444287"/>
                  <a:gd name="connsiteX203" fmla="*/ 9909972 w 11770632"/>
                  <a:gd name="connsiteY203" fmla="*/ 4892676 h 13444287"/>
                  <a:gd name="connsiteX204" fmla="*/ 9865521 w 11770632"/>
                  <a:gd name="connsiteY204" fmla="*/ 4905375 h 13444287"/>
                  <a:gd name="connsiteX205" fmla="*/ 9795671 w 11770632"/>
                  <a:gd name="connsiteY205" fmla="*/ 4794250 h 13444287"/>
                  <a:gd name="connsiteX206" fmla="*/ 9700422 w 11770632"/>
                  <a:gd name="connsiteY206" fmla="*/ 4864101 h 13444287"/>
                  <a:gd name="connsiteX207" fmla="*/ 9544846 w 11770632"/>
                  <a:gd name="connsiteY207" fmla="*/ 4991100 h 13444287"/>
                  <a:gd name="connsiteX208" fmla="*/ 9909971 w 11770632"/>
                  <a:gd name="connsiteY208" fmla="*/ 4657725 h 13444287"/>
                  <a:gd name="connsiteX209" fmla="*/ 10054434 w 11770632"/>
                  <a:gd name="connsiteY209" fmla="*/ 4567239 h 13444287"/>
                  <a:gd name="connsiteX210" fmla="*/ 10271921 w 11770632"/>
                  <a:gd name="connsiteY210" fmla="*/ 4514850 h 13444287"/>
                  <a:gd name="connsiteX211" fmla="*/ 10310022 w 11770632"/>
                  <a:gd name="connsiteY211" fmla="*/ 4394201 h 13444287"/>
                  <a:gd name="connsiteX212" fmla="*/ 10481472 w 11770632"/>
                  <a:gd name="connsiteY212" fmla="*/ 4267201 h 13444287"/>
                  <a:gd name="connsiteX213" fmla="*/ 10513221 w 11770632"/>
                  <a:gd name="connsiteY213" fmla="*/ 4013200 h 13444287"/>
                  <a:gd name="connsiteX214" fmla="*/ 10281446 w 11770632"/>
                  <a:gd name="connsiteY214" fmla="*/ 3930650 h 13444287"/>
                  <a:gd name="connsiteX215" fmla="*/ 9963947 w 11770632"/>
                  <a:gd name="connsiteY215" fmla="*/ 3883026 h 13444287"/>
                  <a:gd name="connsiteX216" fmla="*/ 9833771 w 11770632"/>
                  <a:gd name="connsiteY216" fmla="*/ 3943350 h 13444287"/>
                  <a:gd name="connsiteX217" fmla="*/ 9859172 w 11770632"/>
                  <a:gd name="connsiteY217" fmla="*/ 3778251 h 13444287"/>
                  <a:gd name="connsiteX218" fmla="*/ 9808372 w 11770632"/>
                  <a:gd name="connsiteY218" fmla="*/ 3603626 h 13444287"/>
                  <a:gd name="connsiteX219" fmla="*/ 9922671 w 11770632"/>
                  <a:gd name="connsiteY219" fmla="*/ 3641725 h 13444287"/>
                  <a:gd name="connsiteX220" fmla="*/ 10043322 w 11770632"/>
                  <a:gd name="connsiteY220" fmla="*/ 3533776 h 13444287"/>
                  <a:gd name="connsiteX221" fmla="*/ 10233822 w 11770632"/>
                  <a:gd name="connsiteY221" fmla="*/ 3594101 h 13444287"/>
                  <a:gd name="connsiteX222" fmla="*/ 10246522 w 11770632"/>
                  <a:gd name="connsiteY222" fmla="*/ 3409951 h 13444287"/>
                  <a:gd name="connsiteX223" fmla="*/ 10386221 w 11770632"/>
                  <a:gd name="connsiteY223" fmla="*/ 3448050 h 13444287"/>
                  <a:gd name="connsiteX224" fmla="*/ 10500521 w 11770632"/>
                  <a:gd name="connsiteY224" fmla="*/ 3143250 h 13444287"/>
                  <a:gd name="connsiteX225" fmla="*/ 10602122 w 11770632"/>
                  <a:gd name="connsiteY225" fmla="*/ 3232151 h 13444287"/>
                  <a:gd name="connsiteX226" fmla="*/ 10741821 w 11770632"/>
                  <a:gd name="connsiteY226" fmla="*/ 3216275 h 13444287"/>
                  <a:gd name="connsiteX227" fmla="*/ 10776746 w 11770632"/>
                  <a:gd name="connsiteY227" fmla="*/ 3441700 h 13444287"/>
                  <a:gd name="connsiteX228" fmla="*/ 10852947 w 11770632"/>
                  <a:gd name="connsiteY228" fmla="*/ 3184526 h 13444287"/>
                  <a:gd name="connsiteX229" fmla="*/ 10776747 w 11770632"/>
                  <a:gd name="connsiteY229" fmla="*/ 3098801 h 13444287"/>
                  <a:gd name="connsiteX230" fmla="*/ 10862471 w 11770632"/>
                  <a:gd name="connsiteY230" fmla="*/ 2844800 h 13444287"/>
                  <a:gd name="connsiteX231" fmla="*/ 10681497 w 11770632"/>
                  <a:gd name="connsiteY231" fmla="*/ 2921001 h 13444287"/>
                  <a:gd name="connsiteX232" fmla="*/ 10652921 w 11770632"/>
                  <a:gd name="connsiteY232" fmla="*/ 2851150 h 13444287"/>
                  <a:gd name="connsiteX233" fmla="*/ 10462421 w 11770632"/>
                  <a:gd name="connsiteY233" fmla="*/ 2647950 h 13444287"/>
                  <a:gd name="connsiteX234" fmla="*/ 10430672 w 11770632"/>
                  <a:gd name="connsiteY234" fmla="*/ 2463801 h 13444287"/>
                  <a:gd name="connsiteX235" fmla="*/ 10398922 w 11770632"/>
                  <a:gd name="connsiteY235" fmla="*/ 2368551 h 13444287"/>
                  <a:gd name="connsiteX236" fmla="*/ 10500521 w 11770632"/>
                  <a:gd name="connsiteY236" fmla="*/ 2266950 h 13444287"/>
                  <a:gd name="connsiteX237" fmla="*/ 10760872 w 11770632"/>
                  <a:gd name="connsiteY237" fmla="*/ 2032001 h 13444287"/>
                  <a:gd name="connsiteX238" fmla="*/ 10881521 w 11770632"/>
                  <a:gd name="connsiteY238" fmla="*/ 2051050 h 13444287"/>
                  <a:gd name="connsiteX239" fmla="*/ 10951372 w 11770632"/>
                  <a:gd name="connsiteY239" fmla="*/ 1962151 h 13444287"/>
                  <a:gd name="connsiteX240" fmla="*/ 11186321 w 11770632"/>
                  <a:gd name="connsiteY240" fmla="*/ 1854200 h 13444287"/>
                  <a:gd name="connsiteX241" fmla="*/ 11040272 w 11770632"/>
                  <a:gd name="connsiteY241" fmla="*/ 1784351 h 13444287"/>
                  <a:gd name="connsiteX242" fmla="*/ 10957721 w 11770632"/>
                  <a:gd name="connsiteY242" fmla="*/ 1638300 h 13444287"/>
                  <a:gd name="connsiteX243" fmla="*/ 11059321 w 11770632"/>
                  <a:gd name="connsiteY243" fmla="*/ 1212850 h 13444287"/>
                  <a:gd name="connsiteX244" fmla="*/ 10938671 w 11770632"/>
                  <a:gd name="connsiteY244" fmla="*/ 952500 h 13444287"/>
                  <a:gd name="connsiteX245" fmla="*/ 11160128 w 11770632"/>
                  <a:gd name="connsiteY245" fmla="*/ 1288256 h 13444287"/>
                  <a:gd name="connsiteX246" fmla="*/ 11244662 w 11770632"/>
                  <a:gd name="connsiteY246" fmla="*/ 1202281 h 13444287"/>
                  <a:gd name="connsiteX247" fmla="*/ 11337134 w 11770632"/>
                  <a:gd name="connsiteY247" fmla="*/ 1089025 h 13444287"/>
                  <a:gd name="connsiteX248" fmla="*/ 11573671 w 11770632"/>
                  <a:gd name="connsiteY248" fmla="*/ 1409700 h 13444287"/>
                  <a:gd name="connsiteX249" fmla="*/ 11628043 w 11770632"/>
                  <a:gd name="connsiteY249" fmla="*/ 1492793 h 13444287"/>
                  <a:gd name="connsiteX250" fmla="*/ 11770521 w 11770632"/>
                  <a:gd name="connsiteY250" fmla="*/ 1511301 h 13444287"/>
                  <a:gd name="connsiteX251" fmla="*/ 11605421 w 11770632"/>
                  <a:gd name="connsiteY251" fmla="*/ 1066801 h 13444287"/>
                  <a:gd name="connsiteX252" fmla="*/ 11592721 w 11770632"/>
                  <a:gd name="connsiteY252" fmla="*/ 850900 h 13444287"/>
                  <a:gd name="connsiteX253" fmla="*/ 11459371 w 11770632"/>
                  <a:gd name="connsiteY253" fmla="*/ 654050 h 13444287"/>
                  <a:gd name="connsiteX254" fmla="*/ 11433971 w 11770632"/>
                  <a:gd name="connsiteY254" fmla="*/ 381000 h 13444287"/>
                  <a:gd name="connsiteX255" fmla="*/ 10976771 w 11770632"/>
                  <a:gd name="connsiteY255" fmla="*/ 101601 h 13444287"/>
                  <a:gd name="connsiteX256" fmla="*/ 10862471 w 11770632"/>
                  <a:gd name="connsiteY256" fmla="*/ 0 h 13444287"/>
                  <a:gd name="connsiteX257" fmla="*/ 10115949 w 11770632"/>
                  <a:gd name="connsiteY257" fmla="*/ 211681 h 13444287"/>
                  <a:gd name="connsiteX258" fmla="*/ 1449151 w 11770632"/>
                  <a:gd name="connsiteY258" fmla="*/ 1848552 h 13444287"/>
                  <a:gd name="connsiteX259" fmla="*/ 2495949 w 11770632"/>
                  <a:gd name="connsiteY259" fmla="*/ 5752850 h 13444287"/>
                  <a:gd name="connsiteX260" fmla="*/ 2528096 w 11770632"/>
                  <a:gd name="connsiteY260" fmla="*/ 5969793 h 13444287"/>
                  <a:gd name="connsiteX0" fmla="*/ 2528096 w 11770632"/>
                  <a:gd name="connsiteY0" fmla="*/ 5969793 h 13444287"/>
                  <a:gd name="connsiteX1" fmla="*/ 137321 w 11770632"/>
                  <a:gd name="connsiteY1" fmla="*/ 11430000 h 13444287"/>
                  <a:gd name="connsiteX2" fmla="*/ 305199 w 11770632"/>
                  <a:gd name="connsiteY2" fmla="*/ 11477375 h 13444287"/>
                  <a:gd name="connsiteX3" fmla="*/ 419499 w 11770632"/>
                  <a:gd name="connsiteY3" fmla="*/ 11422606 h 13444287"/>
                  <a:gd name="connsiteX4" fmla="*/ 594521 w 11770632"/>
                  <a:gd name="connsiteY4" fmla="*/ 11468100 h 13444287"/>
                  <a:gd name="connsiteX5" fmla="*/ 837408 w 11770632"/>
                  <a:gd name="connsiteY5" fmla="*/ 11403807 h 13444287"/>
                  <a:gd name="connsiteX6" fmla="*/ 976712 w 11770632"/>
                  <a:gd name="connsiteY6" fmla="*/ 11429750 h 13444287"/>
                  <a:gd name="connsiteX7" fmla="*/ 1233887 w 11770632"/>
                  <a:gd name="connsiteY7" fmla="*/ 11505950 h 13444287"/>
                  <a:gd name="connsiteX8" fmla="*/ 1341043 w 11770632"/>
                  <a:gd name="connsiteY8" fmla="*/ 11670256 h 13444287"/>
                  <a:gd name="connsiteX9" fmla="*/ 1375571 w 11770632"/>
                  <a:gd name="connsiteY9" fmla="*/ 11925300 h 13444287"/>
                  <a:gd name="connsiteX10" fmla="*/ 1552974 w 11770632"/>
                  <a:gd name="connsiteY10" fmla="*/ 12063162 h 13444287"/>
                  <a:gd name="connsiteX11" fmla="*/ 1675608 w 11770632"/>
                  <a:gd name="connsiteY11" fmla="*/ 11989594 h 13444287"/>
                  <a:gd name="connsiteX12" fmla="*/ 1748237 w 11770632"/>
                  <a:gd name="connsiteY12" fmla="*/ 12036968 h 13444287"/>
                  <a:gd name="connsiteX13" fmla="*/ 1824437 w 11770632"/>
                  <a:gd name="connsiteY13" fmla="*/ 11967912 h 13444287"/>
                  <a:gd name="connsiteX14" fmla="*/ 1924449 w 11770632"/>
                  <a:gd name="connsiteY14" fmla="*/ 11991725 h 13444287"/>
                  <a:gd name="connsiteX15" fmla="*/ 2155431 w 11770632"/>
                  <a:gd name="connsiteY15" fmla="*/ 11941718 h 13444287"/>
                  <a:gd name="connsiteX16" fmla="*/ 2206627 w 11770632"/>
                  <a:gd name="connsiteY16" fmla="*/ 11832431 h 13444287"/>
                  <a:gd name="connsiteX17" fmla="*/ 2575721 w 11770632"/>
                  <a:gd name="connsiteY17" fmla="*/ 11963400 h 13444287"/>
                  <a:gd name="connsiteX18" fmla="*/ 2665018 w 11770632"/>
                  <a:gd name="connsiteY18" fmla="*/ 11951243 h 13444287"/>
                  <a:gd name="connsiteX19" fmla="*/ 2766221 w 11770632"/>
                  <a:gd name="connsiteY19" fmla="*/ 12115800 h 13444287"/>
                  <a:gd name="connsiteX20" fmla="*/ 3005537 w 11770632"/>
                  <a:gd name="connsiteY20" fmla="*/ 12060781 h 13444287"/>
                  <a:gd name="connsiteX21" fmla="*/ 3115074 w 11770632"/>
                  <a:gd name="connsiteY21" fmla="*/ 12129837 h 13444287"/>
                  <a:gd name="connsiteX22" fmla="*/ 3268665 w 11770632"/>
                  <a:gd name="connsiteY22" fmla="*/ 12199144 h 13444287"/>
                  <a:gd name="connsiteX23" fmla="*/ 3204371 w 11770632"/>
                  <a:gd name="connsiteY23" fmla="*/ 12320588 h 13444287"/>
                  <a:gd name="connsiteX24" fmla="*/ 3288906 w 11770632"/>
                  <a:gd name="connsiteY24" fmla="*/ 12525125 h 13444287"/>
                  <a:gd name="connsiteX25" fmla="*/ 3242471 w 11770632"/>
                  <a:gd name="connsiteY25" fmla="*/ 12706350 h 13444287"/>
                  <a:gd name="connsiteX26" fmla="*/ 3226993 w 11770632"/>
                  <a:gd name="connsiteY26" fmla="*/ 12920412 h 13444287"/>
                  <a:gd name="connsiteX27" fmla="*/ 3318671 w 11770632"/>
                  <a:gd name="connsiteY27" fmla="*/ 13144500 h 13444287"/>
                  <a:gd name="connsiteX28" fmla="*/ 3604421 w 11770632"/>
                  <a:gd name="connsiteY28" fmla="*/ 13373100 h 13444287"/>
                  <a:gd name="connsiteX29" fmla="*/ 4196162 w 11770632"/>
                  <a:gd name="connsiteY29" fmla="*/ 13444287 h 13444287"/>
                  <a:gd name="connsiteX30" fmla="*/ 4231880 w 11770632"/>
                  <a:gd name="connsiteY30" fmla="*/ 13375230 h 13444287"/>
                  <a:gd name="connsiteX31" fmla="*/ 3890171 w 11770632"/>
                  <a:gd name="connsiteY31" fmla="*/ 13087350 h 13444287"/>
                  <a:gd name="connsiteX32" fmla="*/ 4317606 w 11770632"/>
                  <a:gd name="connsiteY32" fmla="*/ 13201400 h 13444287"/>
                  <a:gd name="connsiteX33" fmla="*/ 4633121 w 11770632"/>
                  <a:gd name="connsiteY33" fmla="*/ 13201650 h 13444287"/>
                  <a:gd name="connsiteX34" fmla="*/ 4734324 w 11770632"/>
                  <a:gd name="connsiteY34" fmla="*/ 12991850 h 13444287"/>
                  <a:gd name="connsiteX35" fmla="*/ 4693843 w 11770632"/>
                  <a:gd name="connsiteY35" fmla="*/ 12918031 h 13444287"/>
                  <a:gd name="connsiteX36" fmla="*/ 4690271 w 11770632"/>
                  <a:gd name="connsiteY36" fmla="*/ 12611100 h 13444287"/>
                  <a:gd name="connsiteX37" fmla="*/ 4766471 w 11770632"/>
                  <a:gd name="connsiteY37" fmla="*/ 12496800 h 13444287"/>
                  <a:gd name="connsiteX38" fmla="*/ 4728371 w 11770632"/>
                  <a:gd name="connsiteY38" fmla="*/ 12158663 h 13444287"/>
                  <a:gd name="connsiteX39" fmla="*/ 5056984 w 11770632"/>
                  <a:gd name="connsiteY39" fmla="*/ 12030075 h 13444287"/>
                  <a:gd name="connsiteX40" fmla="*/ 5337971 w 11770632"/>
                  <a:gd name="connsiteY40" fmla="*/ 12113420 h 13444287"/>
                  <a:gd name="connsiteX41" fmla="*/ 5223671 w 11770632"/>
                  <a:gd name="connsiteY41" fmla="*/ 11182350 h 13444287"/>
                  <a:gd name="connsiteX42" fmla="*/ 5284394 w 11770632"/>
                  <a:gd name="connsiteY42" fmla="*/ 10655843 h 13444287"/>
                  <a:gd name="connsiteX43" fmla="*/ 5167711 w 11770632"/>
                  <a:gd name="connsiteY43" fmla="*/ 10596312 h 13444287"/>
                  <a:gd name="connsiteX44" fmla="*/ 5284393 w 11770632"/>
                  <a:gd name="connsiteY44" fmla="*/ 10634413 h 13444287"/>
                  <a:gd name="connsiteX45" fmla="*/ 5310587 w 11770632"/>
                  <a:gd name="connsiteY45" fmla="*/ 10093868 h 13444287"/>
                  <a:gd name="connsiteX46" fmla="*/ 5397502 w 11770632"/>
                  <a:gd name="connsiteY46" fmla="*/ 9708356 h 13444287"/>
                  <a:gd name="connsiteX47" fmla="*/ 5529662 w 11770632"/>
                  <a:gd name="connsiteY47" fmla="*/ 9341393 h 13444287"/>
                  <a:gd name="connsiteX48" fmla="*/ 5620149 w 11770632"/>
                  <a:gd name="connsiteY48" fmla="*/ 9129462 h 13444287"/>
                  <a:gd name="connsiteX49" fmla="*/ 5458224 w 11770632"/>
                  <a:gd name="connsiteY49" fmla="*/ 9262812 h 13444287"/>
                  <a:gd name="connsiteX50" fmla="*/ 5622531 w 11770632"/>
                  <a:gd name="connsiteY50" fmla="*/ 9069931 h 13444287"/>
                  <a:gd name="connsiteX51" fmla="*/ 5654678 w 11770632"/>
                  <a:gd name="connsiteY51" fmla="*/ 8889207 h 13444287"/>
                  <a:gd name="connsiteX52" fmla="*/ 5658249 w 11770632"/>
                  <a:gd name="connsiteY52" fmla="*/ 9019924 h 13444287"/>
                  <a:gd name="connsiteX53" fmla="*/ 6140451 w 11770632"/>
                  <a:gd name="connsiteY53" fmla="*/ 8134350 h 13444287"/>
                  <a:gd name="connsiteX54" fmla="*/ 5903518 w 11770632"/>
                  <a:gd name="connsiteY54" fmla="*/ 8034088 h 13444287"/>
                  <a:gd name="connsiteX55" fmla="*/ 6124974 w 11770632"/>
                  <a:gd name="connsiteY55" fmla="*/ 8043612 h 13444287"/>
                  <a:gd name="connsiteX56" fmla="*/ 6395247 w 11770632"/>
                  <a:gd name="connsiteY56" fmla="*/ 8007893 h 13444287"/>
                  <a:gd name="connsiteX57" fmla="*/ 6554791 w 11770632"/>
                  <a:gd name="connsiteY57" fmla="*/ 7965031 h 13444287"/>
                  <a:gd name="connsiteX58" fmla="*/ 6484543 w 11770632"/>
                  <a:gd name="connsiteY58" fmla="*/ 7905500 h 13444287"/>
                  <a:gd name="connsiteX59" fmla="*/ 6576223 w 11770632"/>
                  <a:gd name="connsiteY59" fmla="*/ 7779544 h 13444287"/>
                  <a:gd name="connsiteX60" fmla="*/ 6679805 w 11770632"/>
                  <a:gd name="connsiteY60" fmla="*/ 7800725 h 13444287"/>
                  <a:gd name="connsiteX61" fmla="*/ 6716716 w 11770632"/>
                  <a:gd name="connsiteY61" fmla="*/ 7726908 h 13444287"/>
                  <a:gd name="connsiteX62" fmla="*/ 6642897 w 11770632"/>
                  <a:gd name="connsiteY62" fmla="*/ 7626893 h 13444287"/>
                  <a:gd name="connsiteX63" fmla="*/ 6609560 w 11770632"/>
                  <a:gd name="connsiteY63" fmla="*/ 7529262 h 13444287"/>
                  <a:gd name="connsiteX64" fmla="*/ 6519071 w 11770632"/>
                  <a:gd name="connsiteY64" fmla="*/ 7524750 h 13444287"/>
                  <a:gd name="connsiteX65" fmla="*/ 6445253 w 11770632"/>
                  <a:gd name="connsiteY65" fmla="*/ 7607843 h 13444287"/>
                  <a:gd name="connsiteX66" fmla="*/ 6309521 w 11770632"/>
                  <a:gd name="connsiteY66" fmla="*/ 7620000 h 13444287"/>
                  <a:gd name="connsiteX67" fmla="*/ 6369053 w 11770632"/>
                  <a:gd name="connsiteY67" fmla="*/ 7550693 h 13444287"/>
                  <a:gd name="connsiteX68" fmla="*/ 6380960 w 11770632"/>
                  <a:gd name="connsiteY68" fmla="*/ 7462587 h 13444287"/>
                  <a:gd name="connsiteX69" fmla="*/ 6402390 w 11770632"/>
                  <a:gd name="connsiteY69" fmla="*/ 7400674 h 13444287"/>
                  <a:gd name="connsiteX70" fmla="*/ 6366671 w 11770632"/>
                  <a:gd name="connsiteY70" fmla="*/ 7334250 h 13444287"/>
                  <a:gd name="connsiteX71" fmla="*/ 6302378 w 11770632"/>
                  <a:gd name="connsiteY71" fmla="*/ 7364956 h 13444287"/>
                  <a:gd name="connsiteX72" fmla="*/ 6299996 w 11770632"/>
                  <a:gd name="connsiteY72" fmla="*/ 7284244 h 13444287"/>
                  <a:gd name="connsiteX73" fmla="*/ 6519072 w 11770632"/>
                  <a:gd name="connsiteY73" fmla="*/ 7176837 h 13444287"/>
                  <a:gd name="connsiteX74" fmla="*/ 6483353 w 11770632"/>
                  <a:gd name="connsiteY74" fmla="*/ 7022056 h 13444287"/>
                  <a:gd name="connsiteX75" fmla="*/ 6559553 w 11770632"/>
                  <a:gd name="connsiteY75" fmla="*/ 7005387 h 13444287"/>
                  <a:gd name="connsiteX76" fmla="*/ 6538121 w 11770632"/>
                  <a:gd name="connsiteY76" fmla="*/ 6915150 h 13444287"/>
                  <a:gd name="connsiteX77" fmla="*/ 6642897 w 11770632"/>
                  <a:gd name="connsiteY77" fmla="*/ 6917281 h 13444287"/>
                  <a:gd name="connsiteX78" fmla="*/ 6685760 w 11770632"/>
                  <a:gd name="connsiteY78" fmla="*/ 6836318 h 13444287"/>
                  <a:gd name="connsiteX79" fmla="*/ 6788153 w 11770632"/>
                  <a:gd name="connsiteY79" fmla="*/ 6869656 h 13444287"/>
                  <a:gd name="connsiteX80" fmla="*/ 6861972 w 11770632"/>
                  <a:gd name="connsiteY80" fmla="*/ 6972050 h 13444287"/>
                  <a:gd name="connsiteX81" fmla="*/ 6928647 w 11770632"/>
                  <a:gd name="connsiteY81" fmla="*/ 6912518 h 13444287"/>
                  <a:gd name="connsiteX82" fmla="*/ 6869116 w 11770632"/>
                  <a:gd name="connsiteY82" fmla="*/ 6776787 h 13444287"/>
                  <a:gd name="connsiteX83" fmla="*/ 6926265 w 11770632"/>
                  <a:gd name="connsiteY83" fmla="*/ 6829424 h 13444287"/>
                  <a:gd name="connsiteX84" fmla="*/ 7042947 w 11770632"/>
                  <a:gd name="connsiteY84" fmla="*/ 6867275 h 13444287"/>
                  <a:gd name="connsiteX85" fmla="*/ 7116766 w 11770632"/>
                  <a:gd name="connsiteY85" fmla="*/ 6938964 h 13444287"/>
                  <a:gd name="connsiteX86" fmla="*/ 7085810 w 11770632"/>
                  <a:gd name="connsiteY86" fmla="*/ 7077076 h 13444287"/>
                  <a:gd name="connsiteX87" fmla="*/ 7157247 w 11770632"/>
                  <a:gd name="connsiteY87" fmla="*/ 7041357 h 13444287"/>
                  <a:gd name="connsiteX88" fmla="*/ 7147721 w 11770632"/>
                  <a:gd name="connsiteY88" fmla="*/ 7010400 h 13444287"/>
                  <a:gd name="connsiteX89" fmla="*/ 7223922 w 11770632"/>
                  <a:gd name="connsiteY89" fmla="*/ 7096126 h 13444287"/>
                  <a:gd name="connsiteX90" fmla="*/ 7159628 w 11770632"/>
                  <a:gd name="connsiteY90" fmla="*/ 7177089 h 13444287"/>
                  <a:gd name="connsiteX91" fmla="*/ 7223921 w 11770632"/>
                  <a:gd name="connsiteY91" fmla="*/ 7258050 h 13444287"/>
                  <a:gd name="connsiteX92" fmla="*/ 7150103 w 11770632"/>
                  <a:gd name="connsiteY92" fmla="*/ 7277101 h 13444287"/>
                  <a:gd name="connsiteX93" fmla="*/ 7057235 w 11770632"/>
                  <a:gd name="connsiteY93" fmla="*/ 7229476 h 13444287"/>
                  <a:gd name="connsiteX94" fmla="*/ 7009610 w 11770632"/>
                  <a:gd name="connsiteY94" fmla="*/ 7339014 h 13444287"/>
                  <a:gd name="connsiteX95" fmla="*/ 7085810 w 11770632"/>
                  <a:gd name="connsiteY95" fmla="*/ 7358064 h 13444287"/>
                  <a:gd name="connsiteX96" fmla="*/ 7140578 w 11770632"/>
                  <a:gd name="connsiteY96" fmla="*/ 7417595 h 13444287"/>
                  <a:gd name="connsiteX97" fmla="*/ 7166772 w 11770632"/>
                  <a:gd name="connsiteY97" fmla="*/ 7448300 h 13444287"/>
                  <a:gd name="connsiteX98" fmla="*/ 7187012 w 11770632"/>
                  <a:gd name="connsiteY98" fmla="*/ 7400673 h 13444287"/>
                  <a:gd name="connsiteX99" fmla="*/ 7245353 w 11770632"/>
                  <a:gd name="connsiteY99" fmla="*/ 7462839 h 13444287"/>
                  <a:gd name="connsiteX100" fmla="*/ 7338222 w 11770632"/>
                  <a:gd name="connsiteY100" fmla="*/ 7548564 h 13444287"/>
                  <a:gd name="connsiteX101" fmla="*/ 7338222 w 11770632"/>
                  <a:gd name="connsiteY101" fmla="*/ 7443789 h 13444287"/>
                  <a:gd name="connsiteX102" fmla="*/ 7512052 w 11770632"/>
                  <a:gd name="connsiteY102" fmla="*/ 7539038 h 13444287"/>
                  <a:gd name="connsiteX103" fmla="*/ 7404897 w 11770632"/>
                  <a:gd name="connsiteY103" fmla="*/ 7303295 h 13444287"/>
                  <a:gd name="connsiteX104" fmla="*/ 7407278 w 11770632"/>
                  <a:gd name="connsiteY104" fmla="*/ 7167564 h 13444287"/>
                  <a:gd name="connsiteX105" fmla="*/ 7312028 w 11770632"/>
                  <a:gd name="connsiteY105" fmla="*/ 7138989 h 13444287"/>
                  <a:gd name="connsiteX106" fmla="*/ 7376321 w 11770632"/>
                  <a:gd name="connsiteY106" fmla="*/ 6972300 h 13444287"/>
                  <a:gd name="connsiteX107" fmla="*/ 8074028 w 11770632"/>
                  <a:gd name="connsiteY107" fmla="*/ 6586539 h 13444287"/>
                  <a:gd name="connsiteX108" fmla="*/ 8402641 w 11770632"/>
                  <a:gd name="connsiteY108" fmla="*/ 6524626 h 13444287"/>
                  <a:gd name="connsiteX109" fmla="*/ 8421691 w 11770632"/>
                  <a:gd name="connsiteY109" fmla="*/ 6629401 h 13444287"/>
                  <a:gd name="connsiteX110" fmla="*/ 8495510 w 11770632"/>
                  <a:gd name="connsiteY110" fmla="*/ 6634164 h 13444287"/>
                  <a:gd name="connsiteX111" fmla="*/ 8471696 w 11770632"/>
                  <a:gd name="connsiteY111" fmla="*/ 6481762 h 13444287"/>
                  <a:gd name="connsiteX112" fmla="*/ 9014621 w 11770632"/>
                  <a:gd name="connsiteY112" fmla="*/ 6477000 h 13444287"/>
                  <a:gd name="connsiteX113" fmla="*/ 9202740 w 11770632"/>
                  <a:gd name="connsiteY113" fmla="*/ 6426993 h 13444287"/>
                  <a:gd name="connsiteX114" fmla="*/ 9328946 w 11770632"/>
                  <a:gd name="connsiteY114" fmla="*/ 6231731 h 13444287"/>
                  <a:gd name="connsiteX115" fmla="*/ 9605171 w 11770632"/>
                  <a:gd name="connsiteY115" fmla="*/ 6267450 h 13444287"/>
                  <a:gd name="connsiteX116" fmla="*/ 9569453 w 11770632"/>
                  <a:gd name="connsiteY116" fmla="*/ 6353176 h 13444287"/>
                  <a:gd name="connsiteX117" fmla="*/ 9426578 w 11770632"/>
                  <a:gd name="connsiteY117" fmla="*/ 6367464 h 13444287"/>
                  <a:gd name="connsiteX118" fmla="*/ 9495633 w 11770632"/>
                  <a:gd name="connsiteY118" fmla="*/ 6422231 h 13444287"/>
                  <a:gd name="connsiteX119" fmla="*/ 9364666 w 11770632"/>
                  <a:gd name="connsiteY119" fmla="*/ 6450807 h 13444287"/>
                  <a:gd name="connsiteX120" fmla="*/ 9238460 w 11770632"/>
                  <a:gd name="connsiteY120" fmla="*/ 6441282 h 13444287"/>
                  <a:gd name="connsiteX121" fmla="*/ 9152734 w 11770632"/>
                  <a:gd name="connsiteY121" fmla="*/ 6477000 h 13444287"/>
                  <a:gd name="connsiteX122" fmla="*/ 9121778 w 11770632"/>
                  <a:gd name="connsiteY122" fmla="*/ 6781801 h 13444287"/>
                  <a:gd name="connsiteX123" fmla="*/ 9283703 w 11770632"/>
                  <a:gd name="connsiteY123" fmla="*/ 6815138 h 13444287"/>
                  <a:gd name="connsiteX124" fmla="*/ 9490871 w 11770632"/>
                  <a:gd name="connsiteY124" fmla="*/ 6629400 h 13444287"/>
                  <a:gd name="connsiteX125" fmla="*/ 9528972 w 11770632"/>
                  <a:gd name="connsiteY125" fmla="*/ 6727032 h 13444287"/>
                  <a:gd name="connsiteX126" fmla="*/ 9676610 w 11770632"/>
                  <a:gd name="connsiteY126" fmla="*/ 6650832 h 13444287"/>
                  <a:gd name="connsiteX127" fmla="*/ 9576597 w 11770632"/>
                  <a:gd name="connsiteY127" fmla="*/ 6888958 h 13444287"/>
                  <a:gd name="connsiteX128" fmla="*/ 9719472 w 11770632"/>
                  <a:gd name="connsiteY128" fmla="*/ 6831807 h 13444287"/>
                  <a:gd name="connsiteX129" fmla="*/ 9686135 w 11770632"/>
                  <a:gd name="connsiteY129" fmla="*/ 6919914 h 13444287"/>
                  <a:gd name="connsiteX130" fmla="*/ 9917116 w 11770632"/>
                  <a:gd name="connsiteY130" fmla="*/ 6917532 h 13444287"/>
                  <a:gd name="connsiteX131" fmla="*/ 9757571 w 11770632"/>
                  <a:gd name="connsiteY131" fmla="*/ 6972300 h 13444287"/>
                  <a:gd name="connsiteX132" fmla="*/ 9648035 w 11770632"/>
                  <a:gd name="connsiteY132" fmla="*/ 7029451 h 13444287"/>
                  <a:gd name="connsiteX133" fmla="*/ 9528972 w 11770632"/>
                  <a:gd name="connsiteY133" fmla="*/ 7143751 h 13444287"/>
                  <a:gd name="connsiteX134" fmla="*/ 9564690 w 11770632"/>
                  <a:gd name="connsiteY134" fmla="*/ 7203281 h 13444287"/>
                  <a:gd name="connsiteX135" fmla="*/ 9607553 w 11770632"/>
                  <a:gd name="connsiteY135" fmla="*/ 7253289 h 13444287"/>
                  <a:gd name="connsiteX136" fmla="*/ 9686135 w 11770632"/>
                  <a:gd name="connsiteY136" fmla="*/ 7219951 h 13444287"/>
                  <a:gd name="connsiteX137" fmla="*/ 9698040 w 11770632"/>
                  <a:gd name="connsiteY137" fmla="*/ 7281862 h 13444287"/>
                  <a:gd name="connsiteX138" fmla="*/ 9812341 w 11770632"/>
                  <a:gd name="connsiteY138" fmla="*/ 7143751 h 13444287"/>
                  <a:gd name="connsiteX139" fmla="*/ 9848060 w 11770632"/>
                  <a:gd name="connsiteY139" fmla="*/ 7289007 h 13444287"/>
                  <a:gd name="connsiteX140" fmla="*/ 9943310 w 11770632"/>
                  <a:gd name="connsiteY140" fmla="*/ 7172326 h 13444287"/>
                  <a:gd name="connsiteX141" fmla="*/ 9969503 w 11770632"/>
                  <a:gd name="connsiteY141" fmla="*/ 7334250 h 13444287"/>
                  <a:gd name="connsiteX142" fmla="*/ 10043321 w 11770632"/>
                  <a:gd name="connsiteY142" fmla="*/ 7410450 h 13444287"/>
                  <a:gd name="connsiteX143" fmla="*/ 9833771 w 11770632"/>
                  <a:gd name="connsiteY143" fmla="*/ 7524750 h 13444287"/>
                  <a:gd name="connsiteX144" fmla="*/ 9986172 w 11770632"/>
                  <a:gd name="connsiteY144" fmla="*/ 7674770 h 13444287"/>
                  <a:gd name="connsiteX145" fmla="*/ 10017128 w 11770632"/>
                  <a:gd name="connsiteY145" fmla="*/ 7577139 h 13444287"/>
                  <a:gd name="connsiteX146" fmla="*/ 10088564 w 11770632"/>
                  <a:gd name="connsiteY146" fmla="*/ 7665244 h 13444287"/>
                  <a:gd name="connsiteX147" fmla="*/ 10210010 w 11770632"/>
                  <a:gd name="connsiteY147" fmla="*/ 7624764 h 13444287"/>
                  <a:gd name="connsiteX148" fmla="*/ 10214771 w 11770632"/>
                  <a:gd name="connsiteY148" fmla="*/ 7710488 h 13444287"/>
                  <a:gd name="connsiteX149" fmla="*/ 10212390 w 11770632"/>
                  <a:gd name="connsiteY149" fmla="*/ 7808118 h 13444287"/>
                  <a:gd name="connsiteX150" fmla="*/ 10321927 w 11770632"/>
                  <a:gd name="connsiteY150" fmla="*/ 7770019 h 13444287"/>
                  <a:gd name="connsiteX151" fmla="*/ 10362410 w 11770632"/>
                  <a:gd name="connsiteY151" fmla="*/ 8008145 h 13444287"/>
                  <a:gd name="connsiteX152" fmla="*/ 10500521 w 11770632"/>
                  <a:gd name="connsiteY152" fmla="*/ 8039100 h 13444287"/>
                  <a:gd name="connsiteX153" fmla="*/ 10514809 w 11770632"/>
                  <a:gd name="connsiteY153" fmla="*/ 7748588 h 13444287"/>
                  <a:gd name="connsiteX154" fmla="*/ 10605297 w 11770632"/>
                  <a:gd name="connsiteY154" fmla="*/ 7724776 h 13444287"/>
                  <a:gd name="connsiteX155" fmla="*/ 10674353 w 11770632"/>
                  <a:gd name="connsiteY155" fmla="*/ 7553325 h 13444287"/>
                  <a:gd name="connsiteX156" fmla="*/ 10636253 w 11770632"/>
                  <a:gd name="connsiteY156" fmla="*/ 7424739 h 13444287"/>
                  <a:gd name="connsiteX157" fmla="*/ 10541003 w 11770632"/>
                  <a:gd name="connsiteY157" fmla="*/ 7412831 h 13444287"/>
                  <a:gd name="connsiteX158" fmla="*/ 10588627 w 11770632"/>
                  <a:gd name="connsiteY158" fmla="*/ 7293769 h 13444287"/>
                  <a:gd name="connsiteX159" fmla="*/ 10483853 w 11770632"/>
                  <a:gd name="connsiteY159" fmla="*/ 7222332 h 13444287"/>
                  <a:gd name="connsiteX160" fmla="*/ 10443371 w 11770632"/>
                  <a:gd name="connsiteY160" fmla="*/ 6991350 h 13444287"/>
                  <a:gd name="connsiteX161" fmla="*/ 10125871 w 11770632"/>
                  <a:gd name="connsiteY161" fmla="*/ 6953250 h 13444287"/>
                  <a:gd name="connsiteX162" fmla="*/ 10195722 w 11770632"/>
                  <a:gd name="connsiteY162" fmla="*/ 6848476 h 13444287"/>
                  <a:gd name="connsiteX163" fmla="*/ 10319547 w 11770632"/>
                  <a:gd name="connsiteY163" fmla="*/ 6829426 h 13444287"/>
                  <a:gd name="connsiteX164" fmla="*/ 10329071 w 11770632"/>
                  <a:gd name="connsiteY164" fmla="*/ 6743700 h 13444287"/>
                  <a:gd name="connsiteX165" fmla="*/ 10541796 w 11770632"/>
                  <a:gd name="connsiteY165" fmla="*/ 6832600 h 13444287"/>
                  <a:gd name="connsiteX166" fmla="*/ 10557671 w 11770632"/>
                  <a:gd name="connsiteY166" fmla="*/ 6610350 h 13444287"/>
                  <a:gd name="connsiteX167" fmla="*/ 10348121 w 11770632"/>
                  <a:gd name="connsiteY167" fmla="*/ 6705600 h 13444287"/>
                  <a:gd name="connsiteX168" fmla="*/ 10271921 w 11770632"/>
                  <a:gd name="connsiteY168" fmla="*/ 6477000 h 13444287"/>
                  <a:gd name="connsiteX169" fmla="*/ 10043321 w 11770632"/>
                  <a:gd name="connsiteY169" fmla="*/ 6686550 h 13444287"/>
                  <a:gd name="connsiteX170" fmla="*/ 10056022 w 11770632"/>
                  <a:gd name="connsiteY170" fmla="*/ 6521451 h 13444287"/>
                  <a:gd name="connsiteX171" fmla="*/ 10068721 w 11770632"/>
                  <a:gd name="connsiteY171" fmla="*/ 6397625 h 13444287"/>
                  <a:gd name="connsiteX172" fmla="*/ 10013556 w 11770632"/>
                  <a:gd name="connsiteY172" fmla="*/ 6369593 h 13444287"/>
                  <a:gd name="connsiteX173" fmla="*/ 9960772 w 11770632"/>
                  <a:gd name="connsiteY173" fmla="*/ 6384926 h 13444287"/>
                  <a:gd name="connsiteX174" fmla="*/ 9840121 w 11770632"/>
                  <a:gd name="connsiteY174" fmla="*/ 6169025 h 13444287"/>
                  <a:gd name="connsiteX175" fmla="*/ 10005222 w 11770632"/>
                  <a:gd name="connsiteY175" fmla="*/ 6207126 h 13444287"/>
                  <a:gd name="connsiteX176" fmla="*/ 10246522 w 11770632"/>
                  <a:gd name="connsiteY176" fmla="*/ 6207126 h 13444287"/>
                  <a:gd name="connsiteX177" fmla="*/ 10376696 w 11770632"/>
                  <a:gd name="connsiteY177" fmla="*/ 6067425 h 13444287"/>
                  <a:gd name="connsiteX178" fmla="*/ 10275097 w 11770632"/>
                  <a:gd name="connsiteY178" fmla="*/ 5956301 h 13444287"/>
                  <a:gd name="connsiteX179" fmla="*/ 10062371 w 11770632"/>
                  <a:gd name="connsiteY179" fmla="*/ 5908675 h 13444287"/>
                  <a:gd name="connsiteX180" fmla="*/ 10243346 w 11770632"/>
                  <a:gd name="connsiteY180" fmla="*/ 5778500 h 13444287"/>
                  <a:gd name="connsiteX181" fmla="*/ 10189372 w 11770632"/>
                  <a:gd name="connsiteY181" fmla="*/ 5661026 h 13444287"/>
                  <a:gd name="connsiteX182" fmla="*/ 10243347 w 11770632"/>
                  <a:gd name="connsiteY182" fmla="*/ 5540376 h 13444287"/>
                  <a:gd name="connsiteX183" fmla="*/ 10205246 w 11770632"/>
                  <a:gd name="connsiteY183" fmla="*/ 5537200 h 13444287"/>
                  <a:gd name="connsiteX184" fmla="*/ 10170322 w 11770632"/>
                  <a:gd name="connsiteY184" fmla="*/ 5461001 h 13444287"/>
                  <a:gd name="connsiteX185" fmla="*/ 10011571 w 11770632"/>
                  <a:gd name="connsiteY185" fmla="*/ 5308600 h 13444287"/>
                  <a:gd name="connsiteX186" fmla="*/ 10281447 w 11770632"/>
                  <a:gd name="connsiteY186" fmla="*/ 5413376 h 13444287"/>
                  <a:gd name="connsiteX187" fmla="*/ 10424321 w 11770632"/>
                  <a:gd name="connsiteY187" fmla="*/ 5372100 h 13444287"/>
                  <a:gd name="connsiteX188" fmla="*/ 10398922 w 11770632"/>
                  <a:gd name="connsiteY188" fmla="*/ 5619751 h 13444287"/>
                  <a:gd name="connsiteX189" fmla="*/ 10576721 w 11770632"/>
                  <a:gd name="connsiteY189" fmla="*/ 5657850 h 13444287"/>
                  <a:gd name="connsiteX190" fmla="*/ 10633872 w 11770632"/>
                  <a:gd name="connsiteY190" fmla="*/ 5483226 h 13444287"/>
                  <a:gd name="connsiteX191" fmla="*/ 10675146 w 11770632"/>
                  <a:gd name="connsiteY191" fmla="*/ 5254625 h 13444287"/>
                  <a:gd name="connsiteX192" fmla="*/ 10595772 w 11770632"/>
                  <a:gd name="connsiteY192" fmla="*/ 5051426 h 13444287"/>
                  <a:gd name="connsiteX193" fmla="*/ 10538621 w 11770632"/>
                  <a:gd name="connsiteY193" fmla="*/ 4953000 h 13444287"/>
                  <a:gd name="connsiteX194" fmla="*/ 10459247 w 11770632"/>
                  <a:gd name="connsiteY194" fmla="*/ 5070476 h 13444287"/>
                  <a:gd name="connsiteX195" fmla="*/ 10389397 w 11770632"/>
                  <a:gd name="connsiteY195" fmla="*/ 5029201 h 13444287"/>
                  <a:gd name="connsiteX196" fmla="*/ 10357647 w 11770632"/>
                  <a:gd name="connsiteY196" fmla="*/ 5149851 h 13444287"/>
                  <a:gd name="connsiteX197" fmla="*/ 10256046 w 11770632"/>
                  <a:gd name="connsiteY197" fmla="*/ 5153025 h 13444287"/>
                  <a:gd name="connsiteX198" fmla="*/ 10176671 w 11770632"/>
                  <a:gd name="connsiteY198" fmla="*/ 5010150 h 13444287"/>
                  <a:gd name="connsiteX199" fmla="*/ 10138571 w 11770632"/>
                  <a:gd name="connsiteY199" fmla="*/ 4857750 h 13444287"/>
                  <a:gd name="connsiteX200" fmla="*/ 9922671 w 11770632"/>
                  <a:gd name="connsiteY200" fmla="*/ 4860925 h 13444287"/>
                  <a:gd name="connsiteX201" fmla="*/ 9948071 w 11770632"/>
                  <a:gd name="connsiteY201" fmla="*/ 5086350 h 13444287"/>
                  <a:gd name="connsiteX202" fmla="*/ 9909972 w 11770632"/>
                  <a:gd name="connsiteY202" fmla="*/ 4892676 h 13444287"/>
                  <a:gd name="connsiteX203" fmla="*/ 9865521 w 11770632"/>
                  <a:gd name="connsiteY203" fmla="*/ 4905375 h 13444287"/>
                  <a:gd name="connsiteX204" fmla="*/ 9795671 w 11770632"/>
                  <a:gd name="connsiteY204" fmla="*/ 4794250 h 13444287"/>
                  <a:gd name="connsiteX205" fmla="*/ 9700422 w 11770632"/>
                  <a:gd name="connsiteY205" fmla="*/ 4864101 h 13444287"/>
                  <a:gd name="connsiteX206" fmla="*/ 9544846 w 11770632"/>
                  <a:gd name="connsiteY206" fmla="*/ 4991100 h 13444287"/>
                  <a:gd name="connsiteX207" fmla="*/ 9909971 w 11770632"/>
                  <a:gd name="connsiteY207" fmla="*/ 4657725 h 13444287"/>
                  <a:gd name="connsiteX208" fmla="*/ 10054434 w 11770632"/>
                  <a:gd name="connsiteY208" fmla="*/ 4567239 h 13444287"/>
                  <a:gd name="connsiteX209" fmla="*/ 10271921 w 11770632"/>
                  <a:gd name="connsiteY209" fmla="*/ 4514850 h 13444287"/>
                  <a:gd name="connsiteX210" fmla="*/ 10310022 w 11770632"/>
                  <a:gd name="connsiteY210" fmla="*/ 4394201 h 13444287"/>
                  <a:gd name="connsiteX211" fmla="*/ 10481472 w 11770632"/>
                  <a:gd name="connsiteY211" fmla="*/ 4267201 h 13444287"/>
                  <a:gd name="connsiteX212" fmla="*/ 10513221 w 11770632"/>
                  <a:gd name="connsiteY212" fmla="*/ 4013200 h 13444287"/>
                  <a:gd name="connsiteX213" fmla="*/ 10281446 w 11770632"/>
                  <a:gd name="connsiteY213" fmla="*/ 3930650 h 13444287"/>
                  <a:gd name="connsiteX214" fmla="*/ 9963947 w 11770632"/>
                  <a:gd name="connsiteY214" fmla="*/ 3883026 h 13444287"/>
                  <a:gd name="connsiteX215" fmla="*/ 9833771 w 11770632"/>
                  <a:gd name="connsiteY215" fmla="*/ 3943350 h 13444287"/>
                  <a:gd name="connsiteX216" fmla="*/ 9859172 w 11770632"/>
                  <a:gd name="connsiteY216" fmla="*/ 3778251 h 13444287"/>
                  <a:gd name="connsiteX217" fmla="*/ 9808372 w 11770632"/>
                  <a:gd name="connsiteY217" fmla="*/ 3603626 h 13444287"/>
                  <a:gd name="connsiteX218" fmla="*/ 9922671 w 11770632"/>
                  <a:gd name="connsiteY218" fmla="*/ 3641725 h 13444287"/>
                  <a:gd name="connsiteX219" fmla="*/ 10043322 w 11770632"/>
                  <a:gd name="connsiteY219" fmla="*/ 3533776 h 13444287"/>
                  <a:gd name="connsiteX220" fmla="*/ 10233822 w 11770632"/>
                  <a:gd name="connsiteY220" fmla="*/ 3594101 h 13444287"/>
                  <a:gd name="connsiteX221" fmla="*/ 10246522 w 11770632"/>
                  <a:gd name="connsiteY221" fmla="*/ 3409951 h 13444287"/>
                  <a:gd name="connsiteX222" fmla="*/ 10386221 w 11770632"/>
                  <a:gd name="connsiteY222" fmla="*/ 3448050 h 13444287"/>
                  <a:gd name="connsiteX223" fmla="*/ 10500521 w 11770632"/>
                  <a:gd name="connsiteY223" fmla="*/ 3143250 h 13444287"/>
                  <a:gd name="connsiteX224" fmla="*/ 10602122 w 11770632"/>
                  <a:gd name="connsiteY224" fmla="*/ 3232151 h 13444287"/>
                  <a:gd name="connsiteX225" fmla="*/ 10741821 w 11770632"/>
                  <a:gd name="connsiteY225" fmla="*/ 3216275 h 13444287"/>
                  <a:gd name="connsiteX226" fmla="*/ 10776746 w 11770632"/>
                  <a:gd name="connsiteY226" fmla="*/ 3441700 h 13444287"/>
                  <a:gd name="connsiteX227" fmla="*/ 10852947 w 11770632"/>
                  <a:gd name="connsiteY227" fmla="*/ 3184526 h 13444287"/>
                  <a:gd name="connsiteX228" fmla="*/ 10776747 w 11770632"/>
                  <a:gd name="connsiteY228" fmla="*/ 3098801 h 13444287"/>
                  <a:gd name="connsiteX229" fmla="*/ 10862471 w 11770632"/>
                  <a:gd name="connsiteY229" fmla="*/ 2844800 h 13444287"/>
                  <a:gd name="connsiteX230" fmla="*/ 10681497 w 11770632"/>
                  <a:gd name="connsiteY230" fmla="*/ 2921001 h 13444287"/>
                  <a:gd name="connsiteX231" fmla="*/ 10652921 w 11770632"/>
                  <a:gd name="connsiteY231" fmla="*/ 2851150 h 13444287"/>
                  <a:gd name="connsiteX232" fmla="*/ 10462421 w 11770632"/>
                  <a:gd name="connsiteY232" fmla="*/ 2647950 h 13444287"/>
                  <a:gd name="connsiteX233" fmla="*/ 10430672 w 11770632"/>
                  <a:gd name="connsiteY233" fmla="*/ 2463801 h 13444287"/>
                  <a:gd name="connsiteX234" fmla="*/ 10398922 w 11770632"/>
                  <a:gd name="connsiteY234" fmla="*/ 2368551 h 13444287"/>
                  <a:gd name="connsiteX235" fmla="*/ 10500521 w 11770632"/>
                  <a:gd name="connsiteY235" fmla="*/ 2266950 h 13444287"/>
                  <a:gd name="connsiteX236" fmla="*/ 10760872 w 11770632"/>
                  <a:gd name="connsiteY236" fmla="*/ 2032001 h 13444287"/>
                  <a:gd name="connsiteX237" fmla="*/ 10881521 w 11770632"/>
                  <a:gd name="connsiteY237" fmla="*/ 2051050 h 13444287"/>
                  <a:gd name="connsiteX238" fmla="*/ 10951372 w 11770632"/>
                  <a:gd name="connsiteY238" fmla="*/ 1962151 h 13444287"/>
                  <a:gd name="connsiteX239" fmla="*/ 11186321 w 11770632"/>
                  <a:gd name="connsiteY239" fmla="*/ 1854200 h 13444287"/>
                  <a:gd name="connsiteX240" fmla="*/ 11040272 w 11770632"/>
                  <a:gd name="connsiteY240" fmla="*/ 1784351 h 13444287"/>
                  <a:gd name="connsiteX241" fmla="*/ 10957721 w 11770632"/>
                  <a:gd name="connsiteY241" fmla="*/ 1638300 h 13444287"/>
                  <a:gd name="connsiteX242" fmla="*/ 11059321 w 11770632"/>
                  <a:gd name="connsiteY242" fmla="*/ 1212850 h 13444287"/>
                  <a:gd name="connsiteX243" fmla="*/ 10938671 w 11770632"/>
                  <a:gd name="connsiteY243" fmla="*/ 952500 h 13444287"/>
                  <a:gd name="connsiteX244" fmla="*/ 11160128 w 11770632"/>
                  <a:gd name="connsiteY244" fmla="*/ 1288256 h 13444287"/>
                  <a:gd name="connsiteX245" fmla="*/ 11244662 w 11770632"/>
                  <a:gd name="connsiteY245" fmla="*/ 1202281 h 13444287"/>
                  <a:gd name="connsiteX246" fmla="*/ 11337134 w 11770632"/>
                  <a:gd name="connsiteY246" fmla="*/ 1089025 h 13444287"/>
                  <a:gd name="connsiteX247" fmla="*/ 11573671 w 11770632"/>
                  <a:gd name="connsiteY247" fmla="*/ 1409700 h 13444287"/>
                  <a:gd name="connsiteX248" fmla="*/ 11628043 w 11770632"/>
                  <a:gd name="connsiteY248" fmla="*/ 1492793 h 13444287"/>
                  <a:gd name="connsiteX249" fmla="*/ 11770521 w 11770632"/>
                  <a:gd name="connsiteY249" fmla="*/ 1511301 h 13444287"/>
                  <a:gd name="connsiteX250" fmla="*/ 11605421 w 11770632"/>
                  <a:gd name="connsiteY250" fmla="*/ 1066801 h 13444287"/>
                  <a:gd name="connsiteX251" fmla="*/ 11592721 w 11770632"/>
                  <a:gd name="connsiteY251" fmla="*/ 850900 h 13444287"/>
                  <a:gd name="connsiteX252" fmla="*/ 11459371 w 11770632"/>
                  <a:gd name="connsiteY252" fmla="*/ 654050 h 13444287"/>
                  <a:gd name="connsiteX253" fmla="*/ 11433971 w 11770632"/>
                  <a:gd name="connsiteY253" fmla="*/ 381000 h 13444287"/>
                  <a:gd name="connsiteX254" fmla="*/ 10976771 w 11770632"/>
                  <a:gd name="connsiteY254" fmla="*/ 101601 h 13444287"/>
                  <a:gd name="connsiteX255" fmla="*/ 10862471 w 11770632"/>
                  <a:gd name="connsiteY255" fmla="*/ 0 h 13444287"/>
                  <a:gd name="connsiteX256" fmla="*/ 10115949 w 11770632"/>
                  <a:gd name="connsiteY256" fmla="*/ 211681 h 13444287"/>
                  <a:gd name="connsiteX257" fmla="*/ 1449151 w 11770632"/>
                  <a:gd name="connsiteY257" fmla="*/ 1848552 h 13444287"/>
                  <a:gd name="connsiteX258" fmla="*/ 2495949 w 11770632"/>
                  <a:gd name="connsiteY258" fmla="*/ 5752850 h 13444287"/>
                  <a:gd name="connsiteX259" fmla="*/ 2528096 w 11770632"/>
                  <a:gd name="connsiteY259" fmla="*/ 5969793 h 13444287"/>
                  <a:gd name="connsiteX0" fmla="*/ 2222897 w 11465433"/>
                  <a:gd name="connsiteY0" fmla="*/ 5969793 h 13444287"/>
                  <a:gd name="connsiteX1" fmla="*/ 0 w 11465433"/>
                  <a:gd name="connsiteY1" fmla="*/ 11477375 h 13444287"/>
                  <a:gd name="connsiteX2" fmla="*/ 114300 w 11465433"/>
                  <a:gd name="connsiteY2" fmla="*/ 11422606 h 13444287"/>
                  <a:gd name="connsiteX3" fmla="*/ 289322 w 11465433"/>
                  <a:gd name="connsiteY3" fmla="*/ 11468100 h 13444287"/>
                  <a:gd name="connsiteX4" fmla="*/ 532209 w 11465433"/>
                  <a:gd name="connsiteY4" fmla="*/ 11403807 h 13444287"/>
                  <a:gd name="connsiteX5" fmla="*/ 671513 w 11465433"/>
                  <a:gd name="connsiteY5" fmla="*/ 11429750 h 13444287"/>
                  <a:gd name="connsiteX6" fmla="*/ 928688 w 11465433"/>
                  <a:gd name="connsiteY6" fmla="*/ 11505950 h 13444287"/>
                  <a:gd name="connsiteX7" fmla="*/ 1035844 w 11465433"/>
                  <a:gd name="connsiteY7" fmla="*/ 11670256 h 13444287"/>
                  <a:gd name="connsiteX8" fmla="*/ 1070372 w 11465433"/>
                  <a:gd name="connsiteY8" fmla="*/ 11925300 h 13444287"/>
                  <a:gd name="connsiteX9" fmla="*/ 1247775 w 11465433"/>
                  <a:gd name="connsiteY9" fmla="*/ 12063162 h 13444287"/>
                  <a:gd name="connsiteX10" fmla="*/ 1370409 w 11465433"/>
                  <a:gd name="connsiteY10" fmla="*/ 11989594 h 13444287"/>
                  <a:gd name="connsiteX11" fmla="*/ 1443038 w 11465433"/>
                  <a:gd name="connsiteY11" fmla="*/ 12036968 h 13444287"/>
                  <a:gd name="connsiteX12" fmla="*/ 1519238 w 11465433"/>
                  <a:gd name="connsiteY12" fmla="*/ 11967912 h 13444287"/>
                  <a:gd name="connsiteX13" fmla="*/ 1619250 w 11465433"/>
                  <a:gd name="connsiteY13" fmla="*/ 11991725 h 13444287"/>
                  <a:gd name="connsiteX14" fmla="*/ 1850232 w 11465433"/>
                  <a:gd name="connsiteY14" fmla="*/ 11941718 h 13444287"/>
                  <a:gd name="connsiteX15" fmla="*/ 1901428 w 11465433"/>
                  <a:gd name="connsiteY15" fmla="*/ 11832431 h 13444287"/>
                  <a:gd name="connsiteX16" fmla="*/ 2270522 w 11465433"/>
                  <a:gd name="connsiteY16" fmla="*/ 11963400 h 13444287"/>
                  <a:gd name="connsiteX17" fmla="*/ 2359819 w 11465433"/>
                  <a:gd name="connsiteY17" fmla="*/ 11951243 h 13444287"/>
                  <a:gd name="connsiteX18" fmla="*/ 2461022 w 11465433"/>
                  <a:gd name="connsiteY18" fmla="*/ 12115800 h 13444287"/>
                  <a:gd name="connsiteX19" fmla="*/ 2700338 w 11465433"/>
                  <a:gd name="connsiteY19" fmla="*/ 12060781 h 13444287"/>
                  <a:gd name="connsiteX20" fmla="*/ 2809875 w 11465433"/>
                  <a:gd name="connsiteY20" fmla="*/ 12129837 h 13444287"/>
                  <a:gd name="connsiteX21" fmla="*/ 2963466 w 11465433"/>
                  <a:gd name="connsiteY21" fmla="*/ 12199144 h 13444287"/>
                  <a:gd name="connsiteX22" fmla="*/ 2899172 w 11465433"/>
                  <a:gd name="connsiteY22" fmla="*/ 12320588 h 13444287"/>
                  <a:gd name="connsiteX23" fmla="*/ 2983707 w 11465433"/>
                  <a:gd name="connsiteY23" fmla="*/ 12525125 h 13444287"/>
                  <a:gd name="connsiteX24" fmla="*/ 2937272 w 11465433"/>
                  <a:gd name="connsiteY24" fmla="*/ 12706350 h 13444287"/>
                  <a:gd name="connsiteX25" fmla="*/ 2921794 w 11465433"/>
                  <a:gd name="connsiteY25" fmla="*/ 12920412 h 13444287"/>
                  <a:gd name="connsiteX26" fmla="*/ 3013472 w 11465433"/>
                  <a:gd name="connsiteY26" fmla="*/ 13144500 h 13444287"/>
                  <a:gd name="connsiteX27" fmla="*/ 3299222 w 11465433"/>
                  <a:gd name="connsiteY27" fmla="*/ 13373100 h 13444287"/>
                  <a:gd name="connsiteX28" fmla="*/ 3890963 w 11465433"/>
                  <a:gd name="connsiteY28" fmla="*/ 13444287 h 13444287"/>
                  <a:gd name="connsiteX29" fmla="*/ 3926681 w 11465433"/>
                  <a:gd name="connsiteY29" fmla="*/ 13375230 h 13444287"/>
                  <a:gd name="connsiteX30" fmla="*/ 3584972 w 11465433"/>
                  <a:gd name="connsiteY30" fmla="*/ 13087350 h 13444287"/>
                  <a:gd name="connsiteX31" fmla="*/ 4012407 w 11465433"/>
                  <a:gd name="connsiteY31" fmla="*/ 13201400 h 13444287"/>
                  <a:gd name="connsiteX32" fmla="*/ 4327922 w 11465433"/>
                  <a:gd name="connsiteY32" fmla="*/ 13201650 h 13444287"/>
                  <a:gd name="connsiteX33" fmla="*/ 4429125 w 11465433"/>
                  <a:gd name="connsiteY33" fmla="*/ 12991850 h 13444287"/>
                  <a:gd name="connsiteX34" fmla="*/ 4388644 w 11465433"/>
                  <a:gd name="connsiteY34" fmla="*/ 12918031 h 13444287"/>
                  <a:gd name="connsiteX35" fmla="*/ 4385072 w 11465433"/>
                  <a:gd name="connsiteY35" fmla="*/ 12611100 h 13444287"/>
                  <a:gd name="connsiteX36" fmla="*/ 4461272 w 11465433"/>
                  <a:gd name="connsiteY36" fmla="*/ 12496800 h 13444287"/>
                  <a:gd name="connsiteX37" fmla="*/ 4423172 w 11465433"/>
                  <a:gd name="connsiteY37" fmla="*/ 12158663 h 13444287"/>
                  <a:gd name="connsiteX38" fmla="*/ 4751785 w 11465433"/>
                  <a:gd name="connsiteY38" fmla="*/ 12030075 h 13444287"/>
                  <a:gd name="connsiteX39" fmla="*/ 5032772 w 11465433"/>
                  <a:gd name="connsiteY39" fmla="*/ 12113420 h 13444287"/>
                  <a:gd name="connsiteX40" fmla="*/ 4918472 w 11465433"/>
                  <a:gd name="connsiteY40" fmla="*/ 11182350 h 13444287"/>
                  <a:gd name="connsiteX41" fmla="*/ 4979195 w 11465433"/>
                  <a:gd name="connsiteY41" fmla="*/ 10655843 h 13444287"/>
                  <a:gd name="connsiteX42" fmla="*/ 4862512 w 11465433"/>
                  <a:gd name="connsiteY42" fmla="*/ 10596312 h 13444287"/>
                  <a:gd name="connsiteX43" fmla="*/ 4979194 w 11465433"/>
                  <a:gd name="connsiteY43" fmla="*/ 10634413 h 13444287"/>
                  <a:gd name="connsiteX44" fmla="*/ 5005388 w 11465433"/>
                  <a:gd name="connsiteY44" fmla="*/ 10093868 h 13444287"/>
                  <a:gd name="connsiteX45" fmla="*/ 5092303 w 11465433"/>
                  <a:gd name="connsiteY45" fmla="*/ 9708356 h 13444287"/>
                  <a:gd name="connsiteX46" fmla="*/ 5224463 w 11465433"/>
                  <a:gd name="connsiteY46" fmla="*/ 9341393 h 13444287"/>
                  <a:gd name="connsiteX47" fmla="*/ 5314950 w 11465433"/>
                  <a:gd name="connsiteY47" fmla="*/ 9129462 h 13444287"/>
                  <a:gd name="connsiteX48" fmla="*/ 5153025 w 11465433"/>
                  <a:gd name="connsiteY48" fmla="*/ 9262812 h 13444287"/>
                  <a:gd name="connsiteX49" fmla="*/ 5317332 w 11465433"/>
                  <a:gd name="connsiteY49" fmla="*/ 9069931 h 13444287"/>
                  <a:gd name="connsiteX50" fmla="*/ 5349479 w 11465433"/>
                  <a:gd name="connsiteY50" fmla="*/ 8889207 h 13444287"/>
                  <a:gd name="connsiteX51" fmla="*/ 5353050 w 11465433"/>
                  <a:gd name="connsiteY51" fmla="*/ 9019924 h 13444287"/>
                  <a:gd name="connsiteX52" fmla="*/ 5835252 w 11465433"/>
                  <a:gd name="connsiteY52" fmla="*/ 8134350 h 13444287"/>
                  <a:gd name="connsiteX53" fmla="*/ 5598319 w 11465433"/>
                  <a:gd name="connsiteY53" fmla="*/ 8034088 h 13444287"/>
                  <a:gd name="connsiteX54" fmla="*/ 5819775 w 11465433"/>
                  <a:gd name="connsiteY54" fmla="*/ 8043612 h 13444287"/>
                  <a:gd name="connsiteX55" fmla="*/ 6090048 w 11465433"/>
                  <a:gd name="connsiteY55" fmla="*/ 8007893 h 13444287"/>
                  <a:gd name="connsiteX56" fmla="*/ 6249592 w 11465433"/>
                  <a:gd name="connsiteY56" fmla="*/ 7965031 h 13444287"/>
                  <a:gd name="connsiteX57" fmla="*/ 6179344 w 11465433"/>
                  <a:gd name="connsiteY57" fmla="*/ 7905500 h 13444287"/>
                  <a:gd name="connsiteX58" fmla="*/ 6271024 w 11465433"/>
                  <a:gd name="connsiteY58" fmla="*/ 7779544 h 13444287"/>
                  <a:gd name="connsiteX59" fmla="*/ 6374606 w 11465433"/>
                  <a:gd name="connsiteY59" fmla="*/ 7800725 h 13444287"/>
                  <a:gd name="connsiteX60" fmla="*/ 6411517 w 11465433"/>
                  <a:gd name="connsiteY60" fmla="*/ 7726908 h 13444287"/>
                  <a:gd name="connsiteX61" fmla="*/ 6337698 w 11465433"/>
                  <a:gd name="connsiteY61" fmla="*/ 7626893 h 13444287"/>
                  <a:gd name="connsiteX62" fmla="*/ 6304361 w 11465433"/>
                  <a:gd name="connsiteY62" fmla="*/ 7529262 h 13444287"/>
                  <a:gd name="connsiteX63" fmla="*/ 6213872 w 11465433"/>
                  <a:gd name="connsiteY63" fmla="*/ 7524750 h 13444287"/>
                  <a:gd name="connsiteX64" fmla="*/ 6140054 w 11465433"/>
                  <a:gd name="connsiteY64" fmla="*/ 7607843 h 13444287"/>
                  <a:gd name="connsiteX65" fmla="*/ 6004322 w 11465433"/>
                  <a:gd name="connsiteY65" fmla="*/ 7620000 h 13444287"/>
                  <a:gd name="connsiteX66" fmla="*/ 6063854 w 11465433"/>
                  <a:gd name="connsiteY66" fmla="*/ 7550693 h 13444287"/>
                  <a:gd name="connsiteX67" fmla="*/ 6075761 w 11465433"/>
                  <a:gd name="connsiteY67" fmla="*/ 7462587 h 13444287"/>
                  <a:gd name="connsiteX68" fmla="*/ 6097191 w 11465433"/>
                  <a:gd name="connsiteY68" fmla="*/ 7400674 h 13444287"/>
                  <a:gd name="connsiteX69" fmla="*/ 6061472 w 11465433"/>
                  <a:gd name="connsiteY69" fmla="*/ 7334250 h 13444287"/>
                  <a:gd name="connsiteX70" fmla="*/ 5997179 w 11465433"/>
                  <a:gd name="connsiteY70" fmla="*/ 7364956 h 13444287"/>
                  <a:gd name="connsiteX71" fmla="*/ 5994797 w 11465433"/>
                  <a:gd name="connsiteY71" fmla="*/ 7284244 h 13444287"/>
                  <a:gd name="connsiteX72" fmla="*/ 6213873 w 11465433"/>
                  <a:gd name="connsiteY72" fmla="*/ 7176837 h 13444287"/>
                  <a:gd name="connsiteX73" fmla="*/ 6178154 w 11465433"/>
                  <a:gd name="connsiteY73" fmla="*/ 7022056 h 13444287"/>
                  <a:gd name="connsiteX74" fmla="*/ 6254354 w 11465433"/>
                  <a:gd name="connsiteY74" fmla="*/ 7005387 h 13444287"/>
                  <a:gd name="connsiteX75" fmla="*/ 6232922 w 11465433"/>
                  <a:gd name="connsiteY75" fmla="*/ 6915150 h 13444287"/>
                  <a:gd name="connsiteX76" fmla="*/ 6337698 w 11465433"/>
                  <a:gd name="connsiteY76" fmla="*/ 6917281 h 13444287"/>
                  <a:gd name="connsiteX77" fmla="*/ 6380561 w 11465433"/>
                  <a:gd name="connsiteY77" fmla="*/ 6836318 h 13444287"/>
                  <a:gd name="connsiteX78" fmla="*/ 6482954 w 11465433"/>
                  <a:gd name="connsiteY78" fmla="*/ 6869656 h 13444287"/>
                  <a:gd name="connsiteX79" fmla="*/ 6556773 w 11465433"/>
                  <a:gd name="connsiteY79" fmla="*/ 6972050 h 13444287"/>
                  <a:gd name="connsiteX80" fmla="*/ 6623448 w 11465433"/>
                  <a:gd name="connsiteY80" fmla="*/ 6912518 h 13444287"/>
                  <a:gd name="connsiteX81" fmla="*/ 6563917 w 11465433"/>
                  <a:gd name="connsiteY81" fmla="*/ 6776787 h 13444287"/>
                  <a:gd name="connsiteX82" fmla="*/ 6621066 w 11465433"/>
                  <a:gd name="connsiteY82" fmla="*/ 6829424 h 13444287"/>
                  <a:gd name="connsiteX83" fmla="*/ 6737748 w 11465433"/>
                  <a:gd name="connsiteY83" fmla="*/ 6867275 h 13444287"/>
                  <a:gd name="connsiteX84" fmla="*/ 6811567 w 11465433"/>
                  <a:gd name="connsiteY84" fmla="*/ 6938964 h 13444287"/>
                  <a:gd name="connsiteX85" fmla="*/ 6780611 w 11465433"/>
                  <a:gd name="connsiteY85" fmla="*/ 7077076 h 13444287"/>
                  <a:gd name="connsiteX86" fmla="*/ 6852048 w 11465433"/>
                  <a:gd name="connsiteY86" fmla="*/ 7041357 h 13444287"/>
                  <a:gd name="connsiteX87" fmla="*/ 6842522 w 11465433"/>
                  <a:gd name="connsiteY87" fmla="*/ 7010400 h 13444287"/>
                  <a:gd name="connsiteX88" fmla="*/ 6918723 w 11465433"/>
                  <a:gd name="connsiteY88" fmla="*/ 7096126 h 13444287"/>
                  <a:gd name="connsiteX89" fmla="*/ 6854429 w 11465433"/>
                  <a:gd name="connsiteY89" fmla="*/ 7177089 h 13444287"/>
                  <a:gd name="connsiteX90" fmla="*/ 6918722 w 11465433"/>
                  <a:gd name="connsiteY90" fmla="*/ 7258050 h 13444287"/>
                  <a:gd name="connsiteX91" fmla="*/ 6844904 w 11465433"/>
                  <a:gd name="connsiteY91" fmla="*/ 7277101 h 13444287"/>
                  <a:gd name="connsiteX92" fmla="*/ 6752036 w 11465433"/>
                  <a:gd name="connsiteY92" fmla="*/ 7229476 h 13444287"/>
                  <a:gd name="connsiteX93" fmla="*/ 6704411 w 11465433"/>
                  <a:gd name="connsiteY93" fmla="*/ 7339014 h 13444287"/>
                  <a:gd name="connsiteX94" fmla="*/ 6780611 w 11465433"/>
                  <a:gd name="connsiteY94" fmla="*/ 7358064 h 13444287"/>
                  <a:gd name="connsiteX95" fmla="*/ 6835379 w 11465433"/>
                  <a:gd name="connsiteY95" fmla="*/ 7417595 h 13444287"/>
                  <a:gd name="connsiteX96" fmla="*/ 6861573 w 11465433"/>
                  <a:gd name="connsiteY96" fmla="*/ 7448300 h 13444287"/>
                  <a:gd name="connsiteX97" fmla="*/ 6881813 w 11465433"/>
                  <a:gd name="connsiteY97" fmla="*/ 7400673 h 13444287"/>
                  <a:gd name="connsiteX98" fmla="*/ 6940154 w 11465433"/>
                  <a:gd name="connsiteY98" fmla="*/ 7462839 h 13444287"/>
                  <a:gd name="connsiteX99" fmla="*/ 7033023 w 11465433"/>
                  <a:gd name="connsiteY99" fmla="*/ 7548564 h 13444287"/>
                  <a:gd name="connsiteX100" fmla="*/ 7033023 w 11465433"/>
                  <a:gd name="connsiteY100" fmla="*/ 7443789 h 13444287"/>
                  <a:gd name="connsiteX101" fmla="*/ 7206853 w 11465433"/>
                  <a:gd name="connsiteY101" fmla="*/ 7539038 h 13444287"/>
                  <a:gd name="connsiteX102" fmla="*/ 7099698 w 11465433"/>
                  <a:gd name="connsiteY102" fmla="*/ 7303295 h 13444287"/>
                  <a:gd name="connsiteX103" fmla="*/ 7102079 w 11465433"/>
                  <a:gd name="connsiteY103" fmla="*/ 7167564 h 13444287"/>
                  <a:gd name="connsiteX104" fmla="*/ 7006829 w 11465433"/>
                  <a:gd name="connsiteY104" fmla="*/ 7138989 h 13444287"/>
                  <a:gd name="connsiteX105" fmla="*/ 7071122 w 11465433"/>
                  <a:gd name="connsiteY105" fmla="*/ 6972300 h 13444287"/>
                  <a:gd name="connsiteX106" fmla="*/ 7768829 w 11465433"/>
                  <a:gd name="connsiteY106" fmla="*/ 6586539 h 13444287"/>
                  <a:gd name="connsiteX107" fmla="*/ 8097442 w 11465433"/>
                  <a:gd name="connsiteY107" fmla="*/ 6524626 h 13444287"/>
                  <a:gd name="connsiteX108" fmla="*/ 8116492 w 11465433"/>
                  <a:gd name="connsiteY108" fmla="*/ 6629401 h 13444287"/>
                  <a:gd name="connsiteX109" fmla="*/ 8190311 w 11465433"/>
                  <a:gd name="connsiteY109" fmla="*/ 6634164 h 13444287"/>
                  <a:gd name="connsiteX110" fmla="*/ 8166497 w 11465433"/>
                  <a:gd name="connsiteY110" fmla="*/ 6481762 h 13444287"/>
                  <a:gd name="connsiteX111" fmla="*/ 8709422 w 11465433"/>
                  <a:gd name="connsiteY111" fmla="*/ 6477000 h 13444287"/>
                  <a:gd name="connsiteX112" fmla="*/ 8897541 w 11465433"/>
                  <a:gd name="connsiteY112" fmla="*/ 6426993 h 13444287"/>
                  <a:gd name="connsiteX113" fmla="*/ 9023747 w 11465433"/>
                  <a:gd name="connsiteY113" fmla="*/ 6231731 h 13444287"/>
                  <a:gd name="connsiteX114" fmla="*/ 9299972 w 11465433"/>
                  <a:gd name="connsiteY114" fmla="*/ 6267450 h 13444287"/>
                  <a:gd name="connsiteX115" fmla="*/ 9264254 w 11465433"/>
                  <a:gd name="connsiteY115" fmla="*/ 6353176 h 13444287"/>
                  <a:gd name="connsiteX116" fmla="*/ 9121379 w 11465433"/>
                  <a:gd name="connsiteY116" fmla="*/ 6367464 h 13444287"/>
                  <a:gd name="connsiteX117" fmla="*/ 9190434 w 11465433"/>
                  <a:gd name="connsiteY117" fmla="*/ 6422231 h 13444287"/>
                  <a:gd name="connsiteX118" fmla="*/ 9059467 w 11465433"/>
                  <a:gd name="connsiteY118" fmla="*/ 6450807 h 13444287"/>
                  <a:gd name="connsiteX119" fmla="*/ 8933261 w 11465433"/>
                  <a:gd name="connsiteY119" fmla="*/ 6441282 h 13444287"/>
                  <a:gd name="connsiteX120" fmla="*/ 8847535 w 11465433"/>
                  <a:gd name="connsiteY120" fmla="*/ 6477000 h 13444287"/>
                  <a:gd name="connsiteX121" fmla="*/ 8816579 w 11465433"/>
                  <a:gd name="connsiteY121" fmla="*/ 6781801 h 13444287"/>
                  <a:gd name="connsiteX122" fmla="*/ 8978504 w 11465433"/>
                  <a:gd name="connsiteY122" fmla="*/ 6815138 h 13444287"/>
                  <a:gd name="connsiteX123" fmla="*/ 9185672 w 11465433"/>
                  <a:gd name="connsiteY123" fmla="*/ 6629400 h 13444287"/>
                  <a:gd name="connsiteX124" fmla="*/ 9223773 w 11465433"/>
                  <a:gd name="connsiteY124" fmla="*/ 6727032 h 13444287"/>
                  <a:gd name="connsiteX125" fmla="*/ 9371411 w 11465433"/>
                  <a:gd name="connsiteY125" fmla="*/ 6650832 h 13444287"/>
                  <a:gd name="connsiteX126" fmla="*/ 9271398 w 11465433"/>
                  <a:gd name="connsiteY126" fmla="*/ 6888958 h 13444287"/>
                  <a:gd name="connsiteX127" fmla="*/ 9414273 w 11465433"/>
                  <a:gd name="connsiteY127" fmla="*/ 6831807 h 13444287"/>
                  <a:gd name="connsiteX128" fmla="*/ 9380936 w 11465433"/>
                  <a:gd name="connsiteY128" fmla="*/ 6919914 h 13444287"/>
                  <a:gd name="connsiteX129" fmla="*/ 9611917 w 11465433"/>
                  <a:gd name="connsiteY129" fmla="*/ 6917532 h 13444287"/>
                  <a:gd name="connsiteX130" fmla="*/ 9452372 w 11465433"/>
                  <a:gd name="connsiteY130" fmla="*/ 6972300 h 13444287"/>
                  <a:gd name="connsiteX131" fmla="*/ 9342836 w 11465433"/>
                  <a:gd name="connsiteY131" fmla="*/ 7029451 h 13444287"/>
                  <a:gd name="connsiteX132" fmla="*/ 9223773 w 11465433"/>
                  <a:gd name="connsiteY132" fmla="*/ 7143751 h 13444287"/>
                  <a:gd name="connsiteX133" fmla="*/ 9259491 w 11465433"/>
                  <a:gd name="connsiteY133" fmla="*/ 7203281 h 13444287"/>
                  <a:gd name="connsiteX134" fmla="*/ 9302354 w 11465433"/>
                  <a:gd name="connsiteY134" fmla="*/ 7253289 h 13444287"/>
                  <a:gd name="connsiteX135" fmla="*/ 9380936 w 11465433"/>
                  <a:gd name="connsiteY135" fmla="*/ 7219951 h 13444287"/>
                  <a:gd name="connsiteX136" fmla="*/ 9392841 w 11465433"/>
                  <a:gd name="connsiteY136" fmla="*/ 7281862 h 13444287"/>
                  <a:gd name="connsiteX137" fmla="*/ 9507142 w 11465433"/>
                  <a:gd name="connsiteY137" fmla="*/ 7143751 h 13444287"/>
                  <a:gd name="connsiteX138" fmla="*/ 9542861 w 11465433"/>
                  <a:gd name="connsiteY138" fmla="*/ 7289007 h 13444287"/>
                  <a:gd name="connsiteX139" fmla="*/ 9638111 w 11465433"/>
                  <a:gd name="connsiteY139" fmla="*/ 7172326 h 13444287"/>
                  <a:gd name="connsiteX140" fmla="*/ 9664304 w 11465433"/>
                  <a:gd name="connsiteY140" fmla="*/ 7334250 h 13444287"/>
                  <a:gd name="connsiteX141" fmla="*/ 9738122 w 11465433"/>
                  <a:gd name="connsiteY141" fmla="*/ 7410450 h 13444287"/>
                  <a:gd name="connsiteX142" fmla="*/ 9528572 w 11465433"/>
                  <a:gd name="connsiteY142" fmla="*/ 7524750 h 13444287"/>
                  <a:gd name="connsiteX143" fmla="*/ 9680973 w 11465433"/>
                  <a:gd name="connsiteY143" fmla="*/ 7674770 h 13444287"/>
                  <a:gd name="connsiteX144" fmla="*/ 9711929 w 11465433"/>
                  <a:gd name="connsiteY144" fmla="*/ 7577139 h 13444287"/>
                  <a:gd name="connsiteX145" fmla="*/ 9783365 w 11465433"/>
                  <a:gd name="connsiteY145" fmla="*/ 7665244 h 13444287"/>
                  <a:gd name="connsiteX146" fmla="*/ 9904811 w 11465433"/>
                  <a:gd name="connsiteY146" fmla="*/ 7624764 h 13444287"/>
                  <a:gd name="connsiteX147" fmla="*/ 9909572 w 11465433"/>
                  <a:gd name="connsiteY147" fmla="*/ 7710488 h 13444287"/>
                  <a:gd name="connsiteX148" fmla="*/ 9907191 w 11465433"/>
                  <a:gd name="connsiteY148" fmla="*/ 7808118 h 13444287"/>
                  <a:gd name="connsiteX149" fmla="*/ 10016728 w 11465433"/>
                  <a:gd name="connsiteY149" fmla="*/ 7770019 h 13444287"/>
                  <a:gd name="connsiteX150" fmla="*/ 10057211 w 11465433"/>
                  <a:gd name="connsiteY150" fmla="*/ 8008145 h 13444287"/>
                  <a:gd name="connsiteX151" fmla="*/ 10195322 w 11465433"/>
                  <a:gd name="connsiteY151" fmla="*/ 8039100 h 13444287"/>
                  <a:gd name="connsiteX152" fmla="*/ 10209610 w 11465433"/>
                  <a:gd name="connsiteY152" fmla="*/ 7748588 h 13444287"/>
                  <a:gd name="connsiteX153" fmla="*/ 10300098 w 11465433"/>
                  <a:gd name="connsiteY153" fmla="*/ 7724776 h 13444287"/>
                  <a:gd name="connsiteX154" fmla="*/ 10369154 w 11465433"/>
                  <a:gd name="connsiteY154" fmla="*/ 7553325 h 13444287"/>
                  <a:gd name="connsiteX155" fmla="*/ 10331054 w 11465433"/>
                  <a:gd name="connsiteY155" fmla="*/ 7424739 h 13444287"/>
                  <a:gd name="connsiteX156" fmla="*/ 10235804 w 11465433"/>
                  <a:gd name="connsiteY156" fmla="*/ 7412831 h 13444287"/>
                  <a:gd name="connsiteX157" fmla="*/ 10283428 w 11465433"/>
                  <a:gd name="connsiteY157" fmla="*/ 7293769 h 13444287"/>
                  <a:gd name="connsiteX158" fmla="*/ 10178654 w 11465433"/>
                  <a:gd name="connsiteY158" fmla="*/ 7222332 h 13444287"/>
                  <a:gd name="connsiteX159" fmla="*/ 10138172 w 11465433"/>
                  <a:gd name="connsiteY159" fmla="*/ 6991350 h 13444287"/>
                  <a:gd name="connsiteX160" fmla="*/ 9820672 w 11465433"/>
                  <a:gd name="connsiteY160" fmla="*/ 6953250 h 13444287"/>
                  <a:gd name="connsiteX161" fmla="*/ 9890523 w 11465433"/>
                  <a:gd name="connsiteY161" fmla="*/ 6848476 h 13444287"/>
                  <a:gd name="connsiteX162" fmla="*/ 10014348 w 11465433"/>
                  <a:gd name="connsiteY162" fmla="*/ 6829426 h 13444287"/>
                  <a:gd name="connsiteX163" fmla="*/ 10023872 w 11465433"/>
                  <a:gd name="connsiteY163" fmla="*/ 6743700 h 13444287"/>
                  <a:gd name="connsiteX164" fmla="*/ 10236597 w 11465433"/>
                  <a:gd name="connsiteY164" fmla="*/ 6832600 h 13444287"/>
                  <a:gd name="connsiteX165" fmla="*/ 10252472 w 11465433"/>
                  <a:gd name="connsiteY165" fmla="*/ 6610350 h 13444287"/>
                  <a:gd name="connsiteX166" fmla="*/ 10042922 w 11465433"/>
                  <a:gd name="connsiteY166" fmla="*/ 6705600 h 13444287"/>
                  <a:gd name="connsiteX167" fmla="*/ 9966722 w 11465433"/>
                  <a:gd name="connsiteY167" fmla="*/ 6477000 h 13444287"/>
                  <a:gd name="connsiteX168" fmla="*/ 9738122 w 11465433"/>
                  <a:gd name="connsiteY168" fmla="*/ 6686550 h 13444287"/>
                  <a:gd name="connsiteX169" fmla="*/ 9750823 w 11465433"/>
                  <a:gd name="connsiteY169" fmla="*/ 6521451 h 13444287"/>
                  <a:gd name="connsiteX170" fmla="*/ 9763522 w 11465433"/>
                  <a:gd name="connsiteY170" fmla="*/ 6397625 h 13444287"/>
                  <a:gd name="connsiteX171" fmla="*/ 9708357 w 11465433"/>
                  <a:gd name="connsiteY171" fmla="*/ 6369593 h 13444287"/>
                  <a:gd name="connsiteX172" fmla="*/ 9655573 w 11465433"/>
                  <a:gd name="connsiteY172" fmla="*/ 6384926 h 13444287"/>
                  <a:gd name="connsiteX173" fmla="*/ 9534922 w 11465433"/>
                  <a:gd name="connsiteY173" fmla="*/ 6169025 h 13444287"/>
                  <a:gd name="connsiteX174" fmla="*/ 9700023 w 11465433"/>
                  <a:gd name="connsiteY174" fmla="*/ 6207126 h 13444287"/>
                  <a:gd name="connsiteX175" fmla="*/ 9941323 w 11465433"/>
                  <a:gd name="connsiteY175" fmla="*/ 6207126 h 13444287"/>
                  <a:gd name="connsiteX176" fmla="*/ 10071497 w 11465433"/>
                  <a:gd name="connsiteY176" fmla="*/ 6067425 h 13444287"/>
                  <a:gd name="connsiteX177" fmla="*/ 9969898 w 11465433"/>
                  <a:gd name="connsiteY177" fmla="*/ 5956301 h 13444287"/>
                  <a:gd name="connsiteX178" fmla="*/ 9757172 w 11465433"/>
                  <a:gd name="connsiteY178" fmla="*/ 5908675 h 13444287"/>
                  <a:gd name="connsiteX179" fmla="*/ 9938147 w 11465433"/>
                  <a:gd name="connsiteY179" fmla="*/ 5778500 h 13444287"/>
                  <a:gd name="connsiteX180" fmla="*/ 9884173 w 11465433"/>
                  <a:gd name="connsiteY180" fmla="*/ 5661026 h 13444287"/>
                  <a:gd name="connsiteX181" fmla="*/ 9938148 w 11465433"/>
                  <a:gd name="connsiteY181" fmla="*/ 5540376 h 13444287"/>
                  <a:gd name="connsiteX182" fmla="*/ 9900047 w 11465433"/>
                  <a:gd name="connsiteY182" fmla="*/ 5537200 h 13444287"/>
                  <a:gd name="connsiteX183" fmla="*/ 9865123 w 11465433"/>
                  <a:gd name="connsiteY183" fmla="*/ 5461001 h 13444287"/>
                  <a:gd name="connsiteX184" fmla="*/ 9706372 w 11465433"/>
                  <a:gd name="connsiteY184" fmla="*/ 5308600 h 13444287"/>
                  <a:gd name="connsiteX185" fmla="*/ 9976248 w 11465433"/>
                  <a:gd name="connsiteY185" fmla="*/ 5413376 h 13444287"/>
                  <a:gd name="connsiteX186" fmla="*/ 10119122 w 11465433"/>
                  <a:gd name="connsiteY186" fmla="*/ 5372100 h 13444287"/>
                  <a:gd name="connsiteX187" fmla="*/ 10093723 w 11465433"/>
                  <a:gd name="connsiteY187" fmla="*/ 5619751 h 13444287"/>
                  <a:gd name="connsiteX188" fmla="*/ 10271522 w 11465433"/>
                  <a:gd name="connsiteY188" fmla="*/ 5657850 h 13444287"/>
                  <a:gd name="connsiteX189" fmla="*/ 10328673 w 11465433"/>
                  <a:gd name="connsiteY189" fmla="*/ 5483226 h 13444287"/>
                  <a:gd name="connsiteX190" fmla="*/ 10369947 w 11465433"/>
                  <a:gd name="connsiteY190" fmla="*/ 5254625 h 13444287"/>
                  <a:gd name="connsiteX191" fmla="*/ 10290573 w 11465433"/>
                  <a:gd name="connsiteY191" fmla="*/ 5051426 h 13444287"/>
                  <a:gd name="connsiteX192" fmla="*/ 10233422 w 11465433"/>
                  <a:gd name="connsiteY192" fmla="*/ 4953000 h 13444287"/>
                  <a:gd name="connsiteX193" fmla="*/ 10154048 w 11465433"/>
                  <a:gd name="connsiteY193" fmla="*/ 5070476 h 13444287"/>
                  <a:gd name="connsiteX194" fmla="*/ 10084198 w 11465433"/>
                  <a:gd name="connsiteY194" fmla="*/ 5029201 h 13444287"/>
                  <a:gd name="connsiteX195" fmla="*/ 10052448 w 11465433"/>
                  <a:gd name="connsiteY195" fmla="*/ 5149851 h 13444287"/>
                  <a:gd name="connsiteX196" fmla="*/ 9950847 w 11465433"/>
                  <a:gd name="connsiteY196" fmla="*/ 5153025 h 13444287"/>
                  <a:gd name="connsiteX197" fmla="*/ 9871472 w 11465433"/>
                  <a:gd name="connsiteY197" fmla="*/ 5010150 h 13444287"/>
                  <a:gd name="connsiteX198" fmla="*/ 9833372 w 11465433"/>
                  <a:gd name="connsiteY198" fmla="*/ 4857750 h 13444287"/>
                  <a:gd name="connsiteX199" fmla="*/ 9617472 w 11465433"/>
                  <a:gd name="connsiteY199" fmla="*/ 4860925 h 13444287"/>
                  <a:gd name="connsiteX200" fmla="*/ 9642872 w 11465433"/>
                  <a:gd name="connsiteY200" fmla="*/ 5086350 h 13444287"/>
                  <a:gd name="connsiteX201" fmla="*/ 9604773 w 11465433"/>
                  <a:gd name="connsiteY201" fmla="*/ 4892676 h 13444287"/>
                  <a:gd name="connsiteX202" fmla="*/ 9560322 w 11465433"/>
                  <a:gd name="connsiteY202" fmla="*/ 4905375 h 13444287"/>
                  <a:gd name="connsiteX203" fmla="*/ 9490472 w 11465433"/>
                  <a:gd name="connsiteY203" fmla="*/ 4794250 h 13444287"/>
                  <a:gd name="connsiteX204" fmla="*/ 9395223 w 11465433"/>
                  <a:gd name="connsiteY204" fmla="*/ 4864101 h 13444287"/>
                  <a:gd name="connsiteX205" fmla="*/ 9239647 w 11465433"/>
                  <a:gd name="connsiteY205" fmla="*/ 4991100 h 13444287"/>
                  <a:gd name="connsiteX206" fmla="*/ 9604772 w 11465433"/>
                  <a:gd name="connsiteY206" fmla="*/ 4657725 h 13444287"/>
                  <a:gd name="connsiteX207" fmla="*/ 9749235 w 11465433"/>
                  <a:gd name="connsiteY207" fmla="*/ 4567239 h 13444287"/>
                  <a:gd name="connsiteX208" fmla="*/ 9966722 w 11465433"/>
                  <a:gd name="connsiteY208" fmla="*/ 4514850 h 13444287"/>
                  <a:gd name="connsiteX209" fmla="*/ 10004823 w 11465433"/>
                  <a:gd name="connsiteY209" fmla="*/ 4394201 h 13444287"/>
                  <a:gd name="connsiteX210" fmla="*/ 10176273 w 11465433"/>
                  <a:gd name="connsiteY210" fmla="*/ 4267201 h 13444287"/>
                  <a:gd name="connsiteX211" fmla="*/ 10208022 w 11465433"/>
                  <a:gd name="connsiteY211" fmla="*/ 4013200 h 13444287"/>
                  <a:gd name="connsiteX212" fmla="*/ 9976247 w 11465433"/>
                  <a:gd name="connsiteY212" fmla="*/ 3930650 h 13444287"/>
                  <a:gd name="connsiteX213" fmla="*/ 9658748 w 11465433"/>
                  <a:gd name="connsiteY213" fmla="*/ 3883026 h 13444287"/>
                  <a:gd name="connsiteX214" fmla="*/ 9528572 w 11465433"/>
                  <a:gd name="connsiteY214" fmla="*/ 3943350 h 13444287"/>
                  <a:gd name="connsiteX215" fmla="*/ 9553973 w 11465433"/>
                  <a:gd name="connsiteY215" fmla="*/ 3778251 h 13444287"/>
                  <a:gd name="connsiteX216" fmla="*/ 9503173 w 11465433"/>
                  <a:gd name="connsiteY216" fmla="*/ 3603626 h 13444287"/>
                  <a:gd name="connsiteX217" fmla="*/ 9617472 w 11465433"/>
                  <a:gd name="connsiteY217" fmla="*/ 3641725 h 13444287"/>
                  <a:gd name="connsiteX218" fmla="*/ 9738123 w 11465433"/>
                  <a:gd name="connsiteY218" fmla="*/ 3533776 h 13444287"/>
                  <a:gd name="connsiteX219" fmla="*/ 9928623 w 11465433"/>
                  <a:gd name="connsiteY219" fmla="*/ 3594101 h 13444287"/>
                  <a:gd name="connsiteX220" fmla="*/ 9941323 w 11465433"/>
                  <a:gd name="connsiteY220" fmla="*/ 3409951 h 13444287"/>
                  <a:gd name="connsiteX221" fmla="*/ 10081022 w 11465433"/>
                  <a:gd name="connsiteY221" fmla="*/ 3448050 h 13444287"/>
                  <a:gd name="connsiteX222" fmla="*/ 10195322 w 11465433"/>
                  <a:gd name="connsiteY222" fmla="*/ 3143250 h 13444287"/>
                  <a:gd name="connsiteX223" fmla="*/ 10296923 w 11465433"/>
                  <a:gd name="connsiteY223" fmla="*/ 3232151 h 13444287"/>
                  <a:gd name="connsiteX224" fmla="*/ 10436622 w 11465433"/>
                  <a:gd name="connsiteY224" fmla="*/ 3216275 h 13444287"/>
                  <a:gd name="connsiteX225" fmla="*/ 10471547 w 11465433"/>
                  <a:gd name="connsiteY225" fmla="*/ 3441700 h 13444287"/>
                  <a:gd name="connsiteX226" fmla="*/ 10547748 w 11465433"/>
                  <a:gd name="connsiteY226" fmla="*/ 3184526 h 13444287"/>
                  <a:gd name="connsiteX227" fmla="*/ 10471548 w 11465433"/>
                  <a:gd name="connsiteY227" fmla="*/ 3098801 h 13444287"/>
                  <a:gd name="connsiteX228" fmla="*/ 10557272 w 11465433"/>
                  <a:gd name="connsiteY228" fmla="*/ 2844800 h 13444287"/>
                  <a:gd name="connsiteX229" fmla="*/ 10376298 w 11465433"/>
                  <a:gd name="connsiteY229" fmla="*/ 2921001 h 13444287"/>
                  <a:gd name="connsiteX230" fmla="*/ 10347722 w 11465433"/>
                  <a:gd name="connsiteY230" fmla="*/ 2851150 h 13444287"/>
                  <a:gd name="connsiteX231" fmla="*/ 10157222 w 11465433"/>
                  <a:gd name="connsiteY231" fmla="*/ 2647950 h 13444287"/>
                  <a:gd name="connsiteX232" fmla="*/ 10125473 w 11465433"/>
                  <a:gd name="connsiteY232" fmla="*/ 2463801 h 13444287"/>
                  <a:gd name="connsiteX233" fmla="*/ 10093723 w 11465433"/>
                  <a:gd name="connsiteY233" fmla="*/ 2368551 h 13444287"/>
                  <a:gd name="connsiteX234" fmla="*/ 10195322 w 11465433"/>
                  <a:gd name="connsiteY234" fmla="*/ 2266950 h 13444287"/>
                  <a:gd name="connsiteX235" fmla="*/ 10455673 w 11465433"/>
                  <a:gd name="connsiteY235" fmla="*/ 2032001 h 13444287"/>
                  <a:gd name="connsiteX236" fmla="*/ 10576322 w 11465433"/>
                  <a:gd name="connsiteY236" fmla="*/ 2051050 h 13444287"/>
                  <a:gd name="connsiteX237" fmla="*/ 10646173 w 11465433"/>
                  <a:gd name="connsiteY237" fmla="*/ 1962151 h 13444287"/>
                  <a:gd name="connsiteX238" fmla="*/ 10881122 w 11465433"/>
                  <a:gd name="connsiteY238" fmla="*/ 1854200 h 13444287"/>
                  <a:gd name="connsiteX239" fmla="*/ 10735073 w 11465433"/>
                  <a:gd name="connsiteY239" fmla="*/ 1784351 h 13444287"/>
                  <a:gd name="connsiteX240" fmla="*/ 10652522 w 11465433"/>
                  <a:gd name="connsiteY240" fmla="*/ 1638300 h 13444287"/>
                  <a:gd name="connsiteX241" fmla="*/ 10754122 w 11465433"/>
                  <a:gd name="connsiteY241" fmla="*/ 1212850 h 13444287"/>
                  <a:gd name="connsiteX242" fmla="*/ 10633472 w 11465433"/>
                  <a:gd name="connsiteY242" fmla="*/ 952500 h 13444287"/>
                  <a:gd name="connsiteX243" fmla="*/ 10854929 w 11465433"/>
                  <a:gd name="connsiteY243" fmla="*/ 1288256 h 13444287"/>
                  <a:gd name="connsiteX244" fmla="*/ 10939463 w 11465433"/>
                  <a:gd name="connsiteY244" fmla="*/ 1202281 h 13444287"/>
                  <a:gd name="connsiteX245" fmla="*/ 11031935 w 11465433"/>
                  <a:gd name="connsiteY245" fmla="*/ 1089025 h 13444287"/>
                  <a:gd name="connsiteX246" fmla="*/ 11268472 w 11465433"/>
                  <a:gd name="connsiteY246" fmla="*/ 1409700 h 13444287"/>
                  <a:gd name="connsiteX247" fmla="*/ 11322844 w 11465433"/>
                  <a:gd name="connsiteY247" fmla="*/ 1492793 h 13444287"/>
                  <a:gd name="connsiteX248" fmla="*/ 11465322 w 11465433"/>
                  <a:gd name="connsiteY248" fmla="*/ 1511301 h 13444287"/>
                  <a:gd name="connsiteX249" fmla="*/ 11300222 w 11465433"/>
                  <a:gd name="connsiteY249" fmla="*/ 1066801 h 13444287"/>
                  <a:gd name="connsiteX250" fmla="*/ 11287522 w 11465433"/>
                  <a:gd name="connsiteY250" fmla="*/ 850900 h 13444287"/>
                  <a:gd name="connsiteX251" fmla="*/ 11154172 w 11465433"/>
                  <a:gd name="connsiteY251" fmla="*/ 654050 h 13444287"/>
                  <a:gd name="connsiteX252" fmla="*/ 11128772 w 11465433"/>
                  <a:gd name="connsiteY252" fmla="*/ 381000 h 13444287"/>
                  <a:gd name="connsiteX253" fmla="*/ 10671572 w 11465433"/>
                  <a:gd name="connsiteY253" fmla="*/ 101601 h 13444287"/>
                  <a:gd name="connsiteX254" fmla="*/ 10557272 w 11465433"/>
                  <a:gd name="connsiteY254" fmla="*/ 0 h 13444287"/>
                  <a:gd name="connsiteX255" fmla="*/ 9810750 w 11465433"/>
                  <a:gd name="connsiteY255" fmla="*/ 211681 h 13444287"/>
                  <a:gd name="connsiteX256" fmla="*/ 1143952 w 11465433"/>
                  <a:gd name="connsiteY256" fmla="*/ 1848552 h 13444287"/>
                  <a:gd name="connsiteX257" fmla="*/ 2190750 w 11465433"/>
                  <a:gd name="connsiteY257" fmla="*/ 5752850 h 13444287"/>
                  <a:gd name="connsiteX258" fmla="*/ 2222897 w 11465433"/>
                  <a:gd name="connsiteY258" fmla="*/ 5969793 h 13444287"/>
                  <a:gd name="connsiteX0" fmla="*/ 2108597 w 11351133"/>
                  <a:gd name="connsiteY0" fmla="*/ 5969793 h 13444287"/>
                  <a:gd name="connsiteX1" fmla="*/ 0 w 11351133"/>
                  <a:gd name="connsiteY1" fmla="*/ 11422606 h 13444287"/>
                  <a:gd name="connsiteX2" fmla="*/ 175022 w 11351133"/>
                  <a:gd name="connsiteY2" fmla="*/ 11468100 h 13444287"/>
                  <a:gd name="connsiteX3" fmla="*/ 417909 w 11351133"/>
                  <a:gd name="connsiteY3" fmla="*/ 11403807 h 13444287"/>
                  <a:gd name="connsiteX4" fmla="*/ 557213 w 11351133"/>
                  <a:gd name="connsiteY4" fmla="*/ 11429750 h 13444287"/>
                  <a:gd name="connsiteX5" fmla="*/ 814388 w 11351133"/>
                  <a:gd name="connsiteY5" fmla="*/ 11505950 h 13444287"/>
                  <a:gd name="connsiteX6" fmla="*/ 921544 w 11351133"/>
                  <a:gd name="connsiteY6" fmla="*/ 11670256 h 13444287"/>
                  <a:gd name="connsiteX7" fmla="*/ 956072 w 11351133"/>
                  <a:gd name="connsiteY7" fmla="*/ 11925300 h 13444287"/>
                  <a:gd name="connsiteX8" fmla="*/ 1133475 w 11351133"/>
                  <a:gd name="connsiteY8" fmla="*/ 12063162 h 13444287"/>
                  <a:gd name="connsiteX9" fmla="*/ 1256109 w 11351133"/>
                  <a:gd name="connsiteY9" fmla="*/ 11989594 h 13444287"/>
                  <a:gd name="connsiteX10" fmla="*/ 1328738 w 11351133"/>
                  <a:gd name="connsiteY10" fmla="*/ 12036968 h 13444287"/>
                  <a:gd name="connsiteX11" fmla="*/ 1404938 w 11351133"/>
                  <a:gd name="connsiteY11" fmla="*/ 11967912 h 13444287"/>
                  <a:gd name="connsiteX12" fmla="*/ 1504950 w 11351133"/>
                  <a:gd name="connsiteY12" fmla="*/ 11991725 h 13444287"/>
                  <a:gd name="connsiteX13" fmla="*/ 1735932 w 11351133"/>
                  <a:gd name="connsiteY13" fmla="*/ 11941718 h 13444287"/>
                  <a:gd name="connsiteX14" fmla="*/ 1787128 w 11351133"/>
                  <a:gd name="connsiteY14" fmla="*/ 11832431 h 13444287"/>
                  <a:gd name="connsiteX15" fmla="*/ 2156222 w 11351133"/>
                  <a:gd name="connsiteY15" fmla="*/ 11963400 h 13444287"/>
                  <a:gd name="connsiteX16" fmla="*/ 2245519 w 11351133"/>
                  <a:gd name="connsiteY16" fmla="*/ 11951243 h 13444287"/>
                  <a:gd name="connsiteX17" fmla="*/ 2346722 w 11351133"/>
                  <a:gd name="connsiteY17" fmla="*/ 12115800 h 13444287"/>
                  <a:gd name="connsiteX18" fmla="*/ 2586038 w 11351133"/>
                  <a:gd name="connsiteY18" fmla="*/ 12060781 h 13444287"/>
                  <a:gd name="connsiteX19" fmla="*/ 2695575 w 11351133"/>
                  <a:gd name="connsiteY19" fmla="*/ 12129837 h 13444287"/>
                  <a:gd name="connsiteX20" fmla="*/ 2849166 w 11351133"/>
                  <a:gd name="connsiteY20" fmla="*/ 12199144 h 13444287"/>
                  <a:gd name="connsiteX21" fmla="*/ 2784872 w 11351133"/>
                  <a:gd name="connsiteY21" fmla="*/ 12320588 h 13444287"/>
                  <a:gd name="connsiteX22" fmla="*/ 2869407 w 11351133"/>
                  <a:gd name="connsiteY22" fmla="*/ 12525125 h 13444287"/>
                  <a:gd name="connsiteX23" fmla="*/ 2822972 w 11351133"/>
                  <a:gd name="connsiteY23" fmla="*/ 12706350 h 13444287"/>
                  <a:gd name="connsiteX24" fmla="*/ 2807494 w 11351133"/>
                  <a:gd name="connsiteY24" fmla="*/ 12920412 h 13444287"/>
                  <a:gd name="connsiteX25" fmla="*/ 2899172 w 11351133"/>
                  <a:gd name="connsiteY25" fmla="*/ 13144500 h 13444287"/>
                  <a:gd name="connsiteX26" fmla="*/ 3184922 w 11351133"/>
                  <a:gd name="connsiteY26" fmla="*/ 13373100 h 13444287"/>
                  <a:gd name="connsiteX27" fmla="*/ 3776663 w 11351133"/>
                  <a:gd name="connsiteY27" fmla="*/ 13444287 h 13444287"/>
                  <a:gd name="connsiteX28" fmla="*/ 3812381 w 11351133"/>
                  <a:gd name="connsiteY28" fmla="*/ 13375230 h 13444287"/>
                  <a:gd name="connsiteX29" fmla="*/ 3470672 w 11351133"/>
                  <a:gd name="connsiteY29" fmla="*/ 13087350 h 13444287"/>
                  <a:gd name="connsiteX30" fmla="*/ 3898107 w 11351133"/>
                  <a:gd name="connsiteY30" fmla="*/ 13201400 h 13444287"/>
                  <a:gd name="connsiteX31" fmla="*/ 4213622 w 11351133"/>
                  <a:gd name="connsiteY31" fmla="*/ 13201650 h 13444287"/>
                  <a:gd name="connsiteX32" fmla="*/ 4314825 w 11351133"/>
                  <a:gd name="connsiteY32" fmla="*/ 12991850 h 13444287"/>
                  <a:gd name="connsiteX33" fmla="*/ 4274344 w 11351133"/>
                  <a:gd name="connsiteY33" fmla="*/ 12918031 h 13444287"/>
                  <a:gd name="connsiteX34" fmla="*/ 4270772 w 11351133"/>
                  <a:gd name="connsiteY34" fmla="*/ 12611100 h 13444287"/>
                  <a:gd name="connsiteX35" fmla="*/ 4346972 w 11351133"/>
                  <a:gd name="connsiteY35" fmla="*/ 12496800 h 13444287"/>
                  <a:gd name="connsiteX36" fmla="*/ 4308872 w 11351133"/>
                  <a:gd name="connsiteY36" fmla="*/ 12158663 h 13444287"/>
                  <a:gd name="connsiteX37" fmla="*/ 4637485 w 11351133"/>
                  <a:gd name="connsiteY37" fmla="*/ 12030075 h 13444287"/>
                  <a:gd name="connsiteX38" fmla="*/ 4918472 w 11351133"/>
                  <a:gd name="connsiteY38" fmla="*/ 12113420 h 13444287"/>
                  <a:gd name="connsiteX39" fmla="*/ 4804172 w 11351133"/>
                  <a:gd name="connsiteY39" fmla="*/ 11182350 h 13444287"/>
                  <a:gd name="connsiteX40" fmla="*/ 4864895 w 11351133"/>
                  <a:gd name="connsiteY40" fmla="*/ 10655843 h 13444287"/>
                  <a:gd name="connsiteX41" fmla="*/ 4748212 w 11351133"/>
                  <a:gd name="connsiteY41" fmla="*/ 10596312 h 13444287"/>
                  <a:gd name="connsiteX42" fmla="*/ 4864894 w 11351133"/>
                  <a:gd name="connsiteY42" fmla="*/ 10634413 h 13444287"/>
                  <a:gd name="connsiteX43" fmla="*/ 4891088 w 11351133"/>
                  <a:gd name="connsiteY43" fmla="*/ 10093868 h 13444287"/>
                  <a:gd name="connsiteX44" fmla="*/ 4978003 w 11351133"/>
                  <a:gd name="connsiteY44" fmla="*/ 9708356 h 13444287"/>
                  <a:gd name="connsiteX45" fmla="*/ 5110163 w 11351133"/>
                  <a:gd name="connsiteY45" fmla="*/ 9341393 h 13444287"/>
                  <a:gd name="connsiteX46" fmla="*/ 5200650 w 11351133"/>
                  <a:gd name="connsiteY46" fmla="*/ 9129462 h 13444287"/>
                  <a:gd name="connsiteX47" fmla="*/ 5038725 w 11351133"/>
                  <a:gd name="connsiteY47" fmla="*/ 9262812 h 13444287"/>
                  <a:gd name="connsiteX48" fmla="*/ 5203032 w 11351133"/>
                  <a:gd name="connsiteY48" fmla="*/ 9069931 h 13444287"/>
                  <a:gd name="connsiteX49" fmla="*/ 5235179 w 11351133"/>
                  <a:gd name="connsiteY49" fmla="*/ 8889207 h 13444287"/>
                  <a:gd name="connsiteX50" fmla="*/ 5238750 w 11351133"/>
                  <a:gd name="connsiteY50" fmla="*/ 9019924 h 13444287"/>
                  <a:gd name="connsiteX51" fmla="*/ 5720952 w 11351133"/>
                  <a:gd name="connsiteY51" fmla="*/ 8134350 h 13444287"/>
                  <a:gd name="connsiteX52" fmla="*/ 5484019 w 11351133"/>
                  <a:gd name="connsiteY52" fmla="*/ 8034088 h 13444287"/>
                  <a:gd name="connsiteX53" fmla="*/ 5705475 w 11351133"/>
                  <a:gd name="connsiteY53" fmla="*/ 8043612 h 13444287"/>
                  <a:gd name="connsiteX54" fmla="*/ 5975748 w 11351133"/>
                  <a:gd name="connsiteY54" fmla="*/ 8007893 h 13444287"/>
                  <a:gd name="connsiteX55" fmla="*/ 6135292 w 11351133"/>
                  <a:gd name="connsiteY55" fmla="*/ 7965031 h 13444287"/>
                  <a:gd name="connsiteX56" fmla="*/ 6065044 w 11351133"/>
                  <a:gd name="connsiteY56" fmla="*/ 7905500 h 13444287"/>
                  <a:gd name="connsiteX57" fmla="*/ 6156724 w 11351133"/>
                  <a:gd name="connsiteY57" fmla="*/ 7779544 h 13444287"/>
                  <a:gd name="connsiteX58" fmla="*/ 6260306 w 11351133"/>
                  <a:gd name="connsiteY58" fmla="*/ 7800725 h 13444287"/>
                  <a:gd name="connsiteX59" fmla="*/ 6297217 w 11351133"/>
                  <a:gd name="connsiteY59" fmla="*/ 7726908 h 13444287"/>
                  <a:gd name="connsiteX60" fmla="*/ 6223398 w 11351133"/>
                  <a:gd name="connsiteY60" fmla="*/ 7626893 h 13444287"/>
                  <a:gd name="connsiteX61" fmla="*/ 6190061 w 11351133"/>
                  <a:gd name="connsiteY61" fmla="*/ 7529262 h 13444287"/>
                  <a:gd name="connsiteX62" fmla="*/ 6099572 w 11351133"/>
                  <a:gd name="connsiteY62" fmla="*/ 7524750 h 13444287"/>
                  <a:gd name="connsiteX63" fmla="*/ 6025754 w 11351133"/>
                  <a:gd name="connsiteY63" fmla="*/ 7607843 h 13444287"/>
                  <a:gd name="connsiteX64" fmla="*/ 5890022 w 11351133"/>
                  <a:gd name="connsiteY64" fmla="*/ 7620000 h 13444287"/>
                  <a:gd name="connsiteX65" fmla="*/ 5949554 w 11351133"/>
                  <a:gd name="connsiteY65" fmla="*/ 7550693 h 13444287"/>
                  <a:gd name="connsiteX66" fmla="*/ 5961461 w 11351133"/>
                  <a:gd name="connsiteY66" fmla="*/ 7462587 h 13444287"/>
                  <a:gd name="connsiteX67" fmla="*/ 5982891 w 11351133"/>
                  <a:gd name="connsiteY67" fmla="*/ 7400674 h 13444287"/>
                  <a:gd name="connsiteX68" fmla="*/ 5947172 w 11351133"/>
                  <a:gd name="connsiteY68" fmla="*/ 7334250 h 13444287"/>
                  <a:gd name="connsiteX69" fmla="*/ 5882879 w 11351133"/>
                  <a:gd name="connsiteY69" fmla="*/ 7364956 h 13444287"/>
                  <a:gd name="connsiteX70" fmla="*/ 5880497 w 11351133"/>
                  <a:gd name="connsiteY70" fmla="*/ 7284244 h 13444287"/>
                  <a:gd name="connsiteX71" fmla="*/ 6099573 w 11351133"/>
                  <a:gd name="connsiteY71" fmla="*/ 7176837 h 13444287"/>
                  <a:gd name="connsiteX72" fmla="*/ 6063854 w 11351133"/>
                  <a:gd name="connsiteY72" fmla="*/ 7022056 h 13444287"/>
                  <a:gd name="connsiteX73" fmla="*/ 6140054 w 11351133"/>
                  <a:gd name="connsiteY73" fmla="*/ 7005387 h 13444287"/>
                  <a:gd name="connsiteX74" fmla="*/ 6118622 w 11351133"/>
                  <a:gd name="connsiteY74" fmla="*/ 6915150 h 13444287"/>
                  <a:gd name="connsiteX75" fmla="*/ 6223398 w 11351133"/>
                  <a:gd name="connsiteY75" fmla="*/ 6917281 h 13444287"/>
                  <a:gd name="connsiteX76" fmla="*/ 6266261 w 11351133"/>
                  <a:gd name="connsiteY76" fmla="*/ 6836318 h 13444287"/>
                  <a:gd name="connsiteX77" fmla="*/ 6368654 w 11351133"/>
                  <a:gd name="connsiteY77" fmla="*/ 6869656 h 13444287"/>
                  <a:gd name="connsiteX78" fmla="*/ 6442473 w 11351133"/>
                  <a:gd name="connsiteY78" fmla="*/ 6972050 h 13444287"/>
                  <a:gd name="connsiteX79" fmla="*/ 6509148 w 11351133"/>
                  <a:gd name="connsiteY79" fmla="*/ 6912518 h 13444287"/>
                  <a:gd name="connsiteX80" fmla="*/ 6449617 w 11351133"/>
                  <a:gd name="connsiteY80" fmla="*/ 6776787 h 13444287"/>
                  <a:gd name="connsiteX81" fmla="*/ 6506766 w 11351133"/>
                  <a:gd name="connsiteY81" fmla="*/ 6829424 h 13444287"/>
                  <a:gd name="connsiteX82" fmla="*/ 6623448 w 11351133"/>
                  <a:gd name="connsiteY82" fmla="*/ 6867275 h 13444287"/>
                  <a:gd name="connsiteX83" fmla="*/ 6697267 w 11351133"/>
                  <a:gd name="connsiteY83" fmla="*/ 6938964 h 13444287"/>
                  <a:gd name="connsiteX84" fmla="*/ 6666311 w 11351133"/>
                  <a:gd name="connsiteY84" fmla="*/ 7077076 h 13444287"/>
                  <a:gd name="connsiteX85" fmla="*/ 6737748 w 11351133"/>
                  <a:gd name="connsiteY85" fmla="*/ 7041357 h 13444287"/>
                  <a:gd name="connsiteX86" fmla="*/ 6728222 w 11351133"/>
                  <a:gd name="connsiteY86" fmla="*/ 7010400 h 13444287"/>
                  <a:gd name="connsiteX87" fmla="*/ 6804423 w 11351133"/>
                  <a:gd name="connsiteY87" fmla="*/ 7096126 h 13444287"/>
                  <a:gd name="connsiteX88" fmla="*/ 6740129 w 11351133"/>
                  <a:gd name="connsiteY88" fmla="*/ 7177089 h 13444287"/>
                  <a:gd name="connsiteX89" fmla="*/ 6804422 w 11351133"/>
                  <a:gd name="connsiteY89" fmla="*/ 7258050 h 13444287"/>
                  <a:gd name="connsiteX90" fmla="*/ 6730604 w 11351133"/>
                  <a:gd name="connsiteY90" fmla="*/ 7277101 h 13444287"/>
                  <a:gd name="connsiteX91" fmla="*/ 6637736 w 11351133"/>
                  <a:gd name="connsiteY91" fmla="*/ 7229476 h 13444287"/>
                  <a:gd name="connsiteX92" fmla="*/ 6590111 w 11351133"/>
                  <a:gd name="connsiteY92" fmla="*/ 7339014 h 13444287"/>
                  <a:gd name="connsiteX93" fmla="*/ 6666311 w 11351133"/>
                  <a:gd name="connsiteY93" fmla="*/ 7358064 h 13444287"/>
                  <a:gd name="connsiteX94" fmla="*/ 6721079 w 11351133"/>
                  <a:gd name="connsiteY94" fmla="*/ 7417595 h 13444287"/>
                  <a:gd name="connsiteX95" fmla="*/ 6747273 w 11351133"/>
                  <a:gd name="connsiteY95" fmla="*/ 7448300 h 13444287"/>
                  <a:gd name="connsiteX96" fmla="*/ 6767513 w 11351133"/>
                  <a:gd name="connsiteY96" fmla="*/ 7400673 h 13444287"/>
                  <a:gd name="connsiteX97" fmla="*/ 6825854 w 11351133"/>
                  <a:gd name="connsiteY97" fmla="*/ 7462839 h 13444287"/>
                  <a:gd name="connsiteX98" fmla="*/ 6918723 w 11351133"/>
                  <a:gd name="connsiteY98" fmla="*/ 7548564 h 13444287"/>
                  <a:gd name="connsiteX99" fmla="*/ 6918723 w 11351133"/>
                  <a:gd name="connsiteY99" fmla="*/ 7443789 h 13444287"/>
                  <a:gd name="connsiteX100" fmla="*/ 7092553 w 11351133"/>
                  <a:gd name="connsiteY100" fmla="*/ 7539038 h 13444287"/>
                  <a:gd name="connsiteX101" fmla="*/ 6985398 w 11351133"/>
                  <a:gd name="connsiteY101" fmla="*/ 7303295 h 13444287"/>
                  <a:gd name="connsiteX102" fmla="*/ 6987779 w 11351133"/>
                  <a:gd name="connsiteY102" fmla="*/ 7167564 h 13444287"/>
                  <a:gd name="connsiteX103" fmla="*/ 6892529 w 11351133"/>
                  <a:gd name="connsiteY103" fmla="*/ 7138989 h 13444287"/>
                  <a:gd name="connsiteX104" fmla="*/ 6956822 w 11351133"/>
                  <a:gd name="connsiteY104" fmla="*/ 6972300 h 13444287"/>
                  <a:gd name="connsiteX105" fmla="*/ 7654529 w 11351133"/>
                  <a:gd name="connsiteY105" fmla="*/ 6586539 h 13444287"/>
                  <a:gd name="connsiteX106" fmla="*/ 7983142 w 11351133"/>
                  <a:gd name="connsiteY106" fmla="*/ 6524626 h 13444287"/>
                  <a:gd name="connsiteX107" fmla="*/ 8002192 w 11351133"/>
                  <a:gd name="connsiteY107" fmla="*/ 6629401 h 13444287"/>
                  <a:gd name="connsiteX108" fmla="*/ 8076011 w 11351133"/>
                  <a:gd name="connsiteY108" fmla="*/ 6634164 h 13444287"/>
                  <a:gd name="connsiteX109" fmla="*/ 8052197 w 11351133"/>
                  <a:gd name="connsiteY109" fmla="*/ 6481762 h 13444287"/>
                  <a:gd name="connsiteX110" fmla="*/ 8595122 w 11351133"/>
                  <a:gd name="connsiteY110" fmla="*/ 6477000 h 13444287"/>
                  <a:gd name="connsiteX111" fmla="*/ 8783241 w 11351133"/>
                  <a:gd name="connsiteY111" fmla="*/ 6426993 h 13444287"/>
                  <a:gd name="connsiteX112" fmla="*/ 8909447 w 11351133"/>
                  <a:gd name="connsiteY112" fmla="*/ 6231731 h 13444287"/>
                  <a:gd name="connsiteX113" fmla="*/ 9185672 w 11351133"/>
                  <a:gd name="connsiteY113" fmla="*/ 6267450 h 13444287"/>
                  <a:gd name="connsiteX114" fmla="*/ 9149954 w 11351133"/>
                  <a:gd name="connsiteY114" fmla="*/ 6353176 h 13444287"/>
                  <a:gd name="connsiteX115" fmla="*/ 9007079 w 11351133"/>
                  <a:gd name="connsiteY115" fmla="*/ 6367464 h 13444287"/>
                  <a:gd name="connsiteX116" fmla="*/ 9076134 w 11351133"/>
                  <a:gd name="connsiteY116" fmla="*/ 6422231 h 13444287"/>
                  <a:gd name="connsiteX117" fmla="*/ 8945167 w 11351133"/>
                  <a:gd name="connsiteY117" fmla="*/ 6450807 h 13444287"/>
                  <a:gd name="connsiteX118" fmla="*/ 8818961 w 11351133"/>
                  <a:gd name="connsiteY118" fmla="*/ 6441282 h 13444287"/>
                  <a:gd name="connsiteX119" fmla="*/ 8733235 w 11351133"/>
                  <a:gd name="connsiteY119" fmla="*/ 6477000 h 13444287"/>
                  <a:gd name="connsiteX120" fmla="*/ 8702279 w 11351133"/>
                  <a:gd name="connsiteY120" fmla="*/ 6781801 h 13444287"/>
                  <a:gd name="connsiteX121" fmla="*/ 8864204 w 11351133"/>
                  <a:gd name="connsiteY121" fmla="*/ 6815138 h 13444287"/>
                  <a:gd name="connsiteX122" fmla="*/ 9071372 w 11351133"/>
                  <a:gd name="connsiteY122" fmla="*/ 6629400 h 13444287"/>
                  <a:gd name="connsiteX123" fmla="*/ 9109473 w 11351133"/>
                  <a:gd name="connsiteY123" fmla="*/ 6727032 h 13444287"/>
                  <a:gd name="connsiteX124" fmla="*/ 9257111 w 11351133"/>
                  <a:gd name="connsiteY124" fmla="*/ 6650832 h 13444287"/>
                  <a:gd name="connsiteX125" fmla="*/ 9157098 w 11351133"/>
                  <a:gd name="connsiteY125" fmla="*/ 6888958 h 13444287"/>
                  <a:gd name="connsiteX126" fmla="*/ 9299973 w 11351133"/>
                  <a:gd name="connsiteY126" fmla="*/ 6831807 h 13444287"/>
                  <a:gd name="connsiteX127" fmla="*/ 9266636 w 11351133"/>
                  <a:gd name="connsiteY127" fmla="*/ 6919914 h 13444287"/>
                  <a:gd name="connsiteX128" fmla="*/ 9497617 w 11351133"/>
                  <a:gd name="connsiteY128" fmla="*/ 6917532 h 13444287"/>
                  <a:gd name="connsiteX129" fmla="*/ 9338072 w 11351133"/>
                  <a:gd name="connsiteY129" fmla="*/ 6972300 h 13444287"/>
                  <a:gd name="connsiteX130" fmla="*/ 9228536 w 11351133"/>
                  <a:gd name="connsiteY130" fmla="*/ 7029451 h 13444287"/>
                  <a:gd name="connsiteX131" fmla="*/ 9109473 w 11351133"/>
                  <a:gd name="connsiteY131" fmla="*/ 7143751 h 13444287"/>
                  <a:gd name="connsiteX132" fmla="*/ 9145191 w 11351133"/>
                  <a:gd name="connsiteY132" fmla="*/ 7203281 h 13444287"/>
                  <a:gd name="connsiteX133" fmla="*/ 9188054 w 11351133"/>
                  <a:gd name="connsiteY133" fmla="*/ 7253289 h 13444287"/>
                  <a:gd name="connsiteX134" fmla="*/ 9266636 w 11351133"/>
                  <a:gd name="connsiteY134" fmla="*/ 7219951 h 13444287"/>
                  <a:gd name="connsiteX135" fmla="*/ 9278541 w 11351133"/>
                  <a:gd name="connsiteY135" fmla="*/ 7281862 h 13444287"/>
                  <a:gd name="connsiteX136" fmla="*/ 9392842 w 11351133"/>
                  <a:gd name="connsiteY136" fmla="*/ 7143751 h 13444287"/>
                  <a:gd name="connsiteX137" fmla="*/ 9428561 w 11351133"/>
                  <a:gd name="connsiteY137" fmla="*/ 7289007 h 13444287"/>
                  <a:gd name="connsiteX138" fmla="*/ 9523811 w 11351133"/>
                  <a:gd name="connsiteY138" fmla="*/ 7172326 h 13444287"/>
                  <a:gd name="connsiteX139" fmla="*/ 9550004 w 11351133"/>
                  <a:gd name="connsiteY139" fmla="*/ 7334250 h 13444287"/>
                  <a:gd name="connsiteX140" fmla="*/ 9623822 w 11351133"/>
                  <a:gd name="connsiteY140" fmla="*/ 7410450 h 13444287"/>
                  <a:gd name="connsiteX141" fmla="*/ 9414272 w 11351133"/>
                  <a:gd name="connsiteY141" fmla="*/ 7524750 h 13444287"/>
                  <a:gd name="connsiteX142" fmla="*/ 9566673 w 11351133"/>
                  <a:gd name="connsiteY142" fmla="*/ 7674770 h 13444287"/>
                  <a:gd name="connsiteX143" fmla="*/ 9597629 w 11351133"/>
                  <a:gd name="connsiteY143" fmla="*/ 7577139 h 13444287"/>
                  <a:gd name="connsiteX144" fmla="*/ 9669065 w 11351133"/>
                  <a:gd name="connsiteY144" fmla="*/ 7665244 h 13444287"/>
                  <a:gd name="connsiteX145" fmla="*/ 9790511 w 11351133"/>
                  <a:gd name="connsiteY145" fmla="*/ 7624764 h 13444287"/>
                  <a:gd name="connsiteX146" fmla="*/ 9795272 w 11351133"/>
                  <a:gd name="connsiteY146" fmla="*/ 7710488 h 13444287"/>
                  <a:gd name="connsiteX147" fmla="*/ 9792891 w 11351133"/>
                  <a:gd name="connsiteY147" fmla="*/ 7808118 h 13444287"/>
                  <a:gd name="connsiteX148" fmla="*/ 9902428 w 11351133"/>
                  <a:gd name="connsiteY148" fmla="*/ 7770019 h 13444287"/>
                  <a:gd name="connsiteX149" fmla="*/ 9942911 w 11351133"/>
                  <a:gd name="connsiteY149" fmla="*/ 8008145 h 13444287"/>
                  <a:gd name="connsiteX150" fmla="*/ 10081022 w 11351133"/>
                  <a:gd name="connsiteY150" fmla="*/ 8039100 h 13444287"/>
                  <a:gd name="connsiteX151" fmla="*/ 10095310 w 11351133"/>
                  <a:gd name="connsiteY151" fmla="*/ 7748588 h 13444287"/>
                  <a:gd name="connsiteX152" fmla="*/ 10185798 w 11351133"/>
                  <a:gd name="connsiteY152" fmla="*/ 7724776 h 13444287"/>
                  <a:gd name="connsiteX153" fmla="*/ 10254854 w 11351133"/>
                  <a:gd name="connsiteY153" fmla="*/ 7553325 h 13444287"/>
                  <a:gd name="connsiteX154" fmla="*/ 10216754 w 11351133"/>
                  <a:gd name="connsiteY154" fmla="*/ 7424739 h 13444287"/>
                  <a:gd name="connsiteX155" fmla="*/ 10121504 w 11351133"/>
                  <a:gd name="connsiteY155" fmla="*/ 7412831 h 13444287"/>
                  <a:gd name="connsiteX156" fmla="*/ 10169128 w 11351133"/>
                  <a:gd name="connsiteY156" fmla="*/ 7293769 h 13444287"/>
                  <a:gd name="connsiteX157" fmla="*/ 10064354 w 11351133"/>
                  <a:gd name="connsiteY157" fmla="*/ 7222332 h 13444287"/>
                  <a:gd name="connsiteX158" fmla="*/ 10023872 w 11351133"/>
                  <a:gd name="connsiteY158" fmla="*/ 6991350 h 13444287"/>
                  <a:gd name="connsiteX159" fmla="*/ 9706372 w 11351133"/>
                  <a:gd name="connsiteY159" fmla="*/ 6953250 h 13444287"/>
                  <a:gd name="connsiteX160" fmla="*/ 9776223 w 11351133"/>
                  <a:gd name="connsiteY160" fmla="*/ 6848476 h 13444287"/>
                  <a:gd name="connsiteX161" fmla="*/ 9900048 w 11351133"/>
                  <a:gd name="connsiteY161" fmla="*/ 6829426 h 13444287"/>
                  <a:gd name="connsiteX162" fmla="*/ 9909572 w 11351133"/>
                  <a:gd name="connsiteY162" fmla="*/ 6743700 h 13444287"/>
                  <a:gd name="connsiteX163" fmla="*/ 10122297 w 11351133"/>
                  <a:gd name="connsiteY163" fmla="*/ 6832600 h 13444287"/>
                  <a:gd name="connsiteX164" fmla="*/ 10138172 w 11351133"/>
                  <a:gd name="connsiteY164" fmla="*/ 6610350 h 13444287"/>
                  <a:gd name="connsiteX165" fmla="*/ 9928622 w 11351133"/>
                  <a:gd name="connsiteY165" fmla="*/ 6705600 h 13444287"/>
                  <a:gd name="connsiteX166" fmla="*/ 9852422 w 11351133"/>
                  <a:gd name="connsiteY166" fmla="*/ 6477000 h 13444287"/>
                  <a:gd name="connsiteX167" fmla="*/ 9623822 w 11351133"/>
                  <a:gd name="connsiteY167" fmla="*/ 6686550 h 13444287"/>
                  <a:gd name="connsiteX168" fmla="*/ 9636523 w 11351133"/>
                  <a:gd name="connsiteY168" fmla="*/ 6521451 h 13444287"/>
                  <a:gd name="connsiteX169" fmla="*/ 9649222 w 11351133"/>
                  <a:gd name="connsiteY169" fmla="*/ 6397625 h 13444287"/>
                  <a:gd name="connsiteX170" fmla="*/ 9594057 w 11351133"/>
                  <a:gd name="connsiteY170" fmla="*/ 6369593 h 13444287"/>
                  <a:gd name="connsiteX171" fmla="*/ 9541273 w 11351133"/>
                  <a:gd name="connsiteY171" fmla="*/ 6384926 h 13444287"/>
                  <a:gd name="connsiteX172" fmla="*/ 9420622 w 11351133"/>
                  <a:gd name="connsiteY172" fmla="*/ 6169025 h 13444287"/>
                  <a:gd name="connsiteX173" fmla="*/ 9585723 w 11351133"/>
                  <a:gd name="connsiteY173" fmla="*/ 6207126 h 13444287"/>
                  <a:gd name="connsiteX174" fmla="*/ 9827023 w 11351133"/>
                  <a:gd name="connsiteY174" fmla="*/ 6207126 h 13444287"/>
                  <a:gd name="connsiteX175" fmla="*/ 9957197 w 11351133"/>
                  <a:gd name="connsiteY175" fmla="*/ 6067425 h 13444287"/>
                  <a:gd name="connsiteX176" fmla="*/ 9855598 w 11351133"/>
                  <a:gd name="connsiteY176" fmla="*/ 5956301 h 13444287"/>
                  <a:gd name="connsiteX177" fmla="*/ 9642872 w 11351133"/>
                  <a:gd name="connsiteY177" fmla="*/ 5908675 h 13444287"/>
                  <a:gd name="connsiteX178" fmla="*/ 9823847 w 11351133"/>
                  <a:gd name="connsiteY178" fmla="*/ 5778500 h 13444287"/>
                  <a:gd name="connsiteX179" fmla="*/ 9769873 w 11351133"/>
                  <a:gd name="connsiteY179" fmla="*/ 5661026 h 13444287"/>
                  <a:gd name="connsiteX180" fmla="*/ 9823848 w 11351133"/>
                  <a:gd name="connsiteY180" fmla="*/ 5540376 h 13444287"/>
                  <a:gd name="connsiteX181" fmla="*/ 9785747 w 11351133"/>
                  <a:gd name="connsiteY181" fmla="*/ 5537200 h 13444287"/>
                  <a:gd name="connsiteX182" fmla="*/ 9750823 w 11351133"/>
                  <a:gd name="connsiteY182" fmla="*/ 5461001 h 13444287"/>
                  <a:gd name="connsiteX183" fmla="*/ 9592072 w 11351133"/>
                  <a:gd name="connsiteY183" fmla="*/ 5308600 h 13444287"/>
                  <a:gd name="connsiteX184" fmla="*/ 9861948 w 11351133"/>
                  <a:gd name="connsiteY184" fmla="*/ 5413376 h 13444287"/>
                  <a:gd name="connsiteX185" fmla="*/ 10004822 w 11351133"/>
                  <a:gd name="connsiteY185" fmla="*/ 5372100 h 13444287"/>
                  <a:gd name="connsiteX186" fmla="*/ 9979423 w 11351133"/>
                  <a:gd name="connsiteY186" fmla="*/ 5619751 h 13444287"/>
                  <a:gd name="connsiteX187" fmla="*/ 10157222 w 11351133"/>
                  <a:gd name="connsiteY187" fmla="*/ 5657850 h 13444287"/>
                  <a:gd name="connsiteX188" fmla="*/ 10214373 w 11351133"/>
                  <a:gd name="connsiteY188" fmla="*/ 5483226 h 13444287"/>
                  <a:gd name="connsiteX189" fmla="*/ 10255647 w 11351133"/>
                  <a:gd name="connsiteY189" fmla="*/ 5254625 h 13444287"/>
                  <a:gd name="connsiteX190" fmla="*/ 10176273 w 11351133"/>
                  <a:gd name="connsiteY190" fmla="*/ 5051426 h 13444287"/>
                  <a:gd name="connsiteX191" fmla="*/ 10119122 w 11351133"/>
                  <a:gd name="connsiteY191" fmla="*/ 4953000 h 13444287"/>
                  <a:gd name="connsiteX192" fmla="*/ 10039748 w 11351133"/>
                  <a:gd name="connsiteY192" fmla="*/ 5070476 h 13444287"/>
                  <a:gd name="connsiteX193" fmla="*/ 9969898 w 11351133"/>
                  <a:gd name="connsiteY193" fmla="*/ 5029201 h 13444287"/>
                  <a:gd name="connsiteX194" fmla="*/ 9938148 w 11351133"/>
                  <a:gd name="connsiteY194" fmla="*/ 5149851 h 13444287"/>
                  <a:gd name="connsiteX195" fmla="*/ 9836547 w 11351133"/>
                  <a:gd name="connsiteY195" fmla="*/ 5153025 h 13444287"/>
                  <a:gd name="connsiteX196" fmla="*/ 9757172 w 11351133"/>
                  <a:gd name="connsiteY196" fmla="*/ 5010150 h 13444287"/>
                  <a:gd name="connsiteX197" fmla="*/ 9719072 w 11351133"/>
                  <a:gd name="connsiteY197" fmla="*/ 4857750 h 13444287"/>
                  <a:gd name="connsiteX198" fmla="*/ 9503172 w 11351133"/>
                  <a:gd name="connsiteY198" fmla="*/ 4860925 h 13444287"/>
                  <a:gd name="connsiteX199" fmla="*/ 9528572 w 11351133"/>
                  <a:gd name="connsiteY199" fmla="*/ 5086350 h 13444287"/>
                  <a:gd name="connsiteX200" fmla="*/ 9490473 w 11351133"/>
                  <a:gd name="connsiteY200" fmla="*/ 4892676 h 13444287"/>
                  <a:gd name="connsiteX201" fmla="*/ 9446022 w 11351133"/>
                  <a:gd name="connsiteY201" fmla="*/ 4905375 h 13444287"/>
                  <a:gd name="connsiteX202" fmla="*/ 9376172 w 11351133"/>
                  <a:gd name="connsiteY202" fmla="*/ 4794250 h 13444287"/>
                  <a:gd name="connsiteX203" fmla="*/ 9280923 w 11351133"/>
                  <a:gd name="connsiteY203" fmla="*/ 4864101 h 13444287"/>
                  <a:gd name="connsiteX204" fmla="*/ 9125347 w 11351133"/>
                  <a:gd name="connsiteY204" fmla="*/ 4991100 h 13444287"/>
                  <a:gd name="connsiteX205" fmla="*/ 9490472 w 11351133"/>
                  <a:gd name="connsiteY205" fmla="*/ 4657725 h 13444287"/>
                  <a:gd name="connsiteX206" fmla="*/ 9634935 w 11351133"/>
                  <a:gd name="connsiteY206" fmla="*/ 4567239 h 13444287"/>
                  <a:gd name="connsiteX207" fmla="*/ 9852422 w 11351133"/>
                  <a:gd name="connsiteY207" fmla="*/ 4514850 h 13444287"/>
                  <a:gd name="connsiteX208" fmla="*/ 9890523 w 11351133"/>
                  <a:gd name="connsiteY208" fmla="*/ 4394201 h 13444287"/>
                  <a:gd name="connsiteX209" fmla="*/ 10061973 w 11351133"/>
                  <a:gd name="connsiteY209" fmla="*/ 4267201 h 13444287"/>
                  <a:gd name="connsiteX210" fmla="*/ 10093722 w 11351133"/>
                  <a:gd name="connsiteY210" fmla="*/ 4013200 h 13444287"/>
                  <a:gd name="connsiteX211" fmla="*/ 9861947 w 11351133"/>
                  <a:gd name="connsiteY211" fmla="*/ 3930650 h 13444287"/>
                  <a:gd name="connsiteX212" fmla="*/ 9544448 w 11351133"/>
                  <a:gd name="connsiteY212" fmla="*/ 3883026 h 13444287"/>
                  <a:gd name="connsiteX213" fmla="*/ 9414272 w 11351133"/>
                  <a:gd name="connsiteY213" fmla="*/ 3943350 h 13444287"/>
                  <a:gd name="connsiteX214" fmla="*/ 9439673 w 11351133"/>
                  <a:gd name="connsiteY214" fmla="*/ 3778251 h 13444287"/>
                  <a:gd name="connsiteX215" fmla="*/ 9388873 w 11351133"/>
                  <a:gd name="connsiteY215" fmla="*/ 3603626 h 13444287"/>
                  <a:gd name="connsiteX216" fmla="*/ 9503172 w 11351133"/>
                  <a:gd name="connsiteY216" fmla="*/ 3641725 h 13444287"/>
                  <a:gd name="connsiteX217" fmla="*/ 9623823 w 11351133"/>
                  <a:gd name="connsiteY217" fmla="*/ 3533776 h 13444287"/>
                  <a:gd name="connsiteX218" fmla="*/ 9814323 w 11351133"/>
                  <a:gd name="connsiteY218" fmla="*/ 3594101 h 13444287"/>
                  <a:gd name="connsiteX219" fmla="*/ 9827023 w 11351133"/>
                  <a:gd name="connsiteY219" fmla="*/ 3409951 h 13444287"/>
                  <a:gd name="connsiteX220" fmla="*/ 9966722 w 11351133"/>
                  <a:gd name="connsiteY220" fmla="*/ 3448050 h 13444287"/>
                  <a:gd name="connsiteX221" fmla="*/ 10081022 w 11351133"/>
                  <a:gd name="connsiteY221" fmla="*/ 3143250 h 13444287"/>
                  <a:gd name="connsiteX222" fmla="*/ 10182623 w 11351133"/>
                  <a:gd name="connsiteY222" fmla="*/ 3232151 h 13444287"/>
                  <a:gd name="connsiteX223" fmla="*/ 10322322 w 11351133"/>
                  <a:gd name="connsiteY223" fmla="*/ 3216275 h 13444287"/>
                  <a:gd name="connsiteX224" fmla="*/ 10357247 w 11351133"/>
                  <a:gd name="connsiteY224" fmla="*/ 3441700 h 13444287"/>
                  <a:gd name="connsiteX225" fmla="*/ 10433448 w 11351133"/>
                  <a:gd name="connsiteY225" fmla="*/ 3184526 h 13444287"/>
                  <a:gd name="connsiteX226" fmla="*/ 10357248 w 11351133"/>
                  <a:gd name="connsiteY226" fmla="*/ 3098801 h 13444287"/>
                  <a:gd name="connsiteX227" fmla="*/ 10442972 w 11351133"/>
                  <a:gd name="connsiteY227" fmla="*/ 2844800 h 13444287"/>
                  <a:gd name="connsiteX228" fmla="*/ 10261998 w 11351133"/>
                  <a:gd name="connsiteY228" fmla="*/ 2921001 h 13444287"/>
                  <a:gd name="connsiteX229" fmla="*/ 10233422 w 11351133"/>
                  <a:gd name="connsiteY229" fmla="*/ 2851150 h 13444287"/>
                  <a:gd name="connsiteX230" fmla="*/ 10042922 w 11351133"/>
                  <a:gd name="connsiteY230" fmla="*/ 2647950 h 13444287"/>
                  <a:gd name="connsiteX231" fmla="*/ 10011173 w 11351133"/>
                  <a:gd name="connsiteY231" fmla="*/ 2463801 h 13444287"/>
                  <a:gd name="connsiteX232" fmla="*/ 9979423 w 11351133"/>
                  <a:gd name="connsiteY232" fmla="*/ 2368551 h 13444287"/>
                  <a:gd name="connsiteX233" fmla="*/ 10081022 w 11351133"/>
                  <a:gd name="connsiteY233" fmla="*/ 2266950 h 13444287"/>
                  <a:gd name="connsiteX234" fmla="*/ 10341373 w 11351133"/>
                  <a:gd name="connsiteY234" fmla="*/ 2032001 h 13444287"/>
                  <a:gd name="connsiteX235" fmla="*/ 10462022 w 11351133"/>
                  <a:gd name="connsiteY235" fmla="*/ 2051050 h 13444287"/>
                  <a:gd name="connsiteX236" fmla="*/ 10531873 w 11351133"/>
                  <a:gd name="connsiteY236" fmla="*/ 1962151 h 13444287"/>
                  <a:gd name="connsiteX237" fmla="*/ 10766822 w 11351133"/>
                  <a:gd name="connsiteY237" fmla="*/ 1854200 h 13444287"/>
                  <a:gd name="connsiteX238" fmla="*/ 10620773 w 11351133"/>
                  <a:gd name="connsiteY238" fmla="*/ 1784351 h 13444287"/>
                  <a:gd name="connsiteX239" fmla="*/ 10538222 w 11351133"/>
                  <a:gd name="connsiteY239" fmla="*/ 1638300 h 13444287"/>
                  <a:gd name="connsiteX240" fmla="*/ 10639822 w 11351133"/>
                  <a:gd name="connsiteY240" fmla="*/ 1212850 h 13444287"/>
                  <a:gd name="connsiteX241" fmla="*/ 10519172 w 11351133"/>
                  <a:gd name="connsiteY241" fmla="*/ 952500 h 13444287"/>
                  <a:gd name="connsiteX242" fmla="*/ 10740629 w 11351133"/>
                  <a:gd name="connsiteY242" fmla="*/ 1288256 h 13444287"/>
                  <a:gd name="connsiteX243" fmla="*/ 10825163 w 11351133"/>
                  <a:gd name="connsiteY243" fmla="*/ 1202281 h 13444287"/>
                  <a:gd name="connsiteX244" fmla="*/ 10917635 w 11351133"/>
                  <a:gd name="connsiteY244" fmla="*/ 1089025 h 13444287"/>
                  <a:gd name="connsiteX245" fmla="*/ 11154172 w 11351133"/>
                  <a:gd name="connsiteY245" fmla="*/ 1409700 h 13444287"/>
                  <a:gd name="connsiteX246" fmla="*/ 11208544 w 11351133"/>
                  <a:gd name="connsiteY246" fmla="*/ 1492793 h 13444287"/>
                  <a:gd name="connsiteX247" fmla="*/ 11351022 w 11351133"/>
                  <a:gd name="connsiteY247" fmla="*/ 1511301 h 13444287"/>
                  <a:gd name="connsiteX248" fmla="*/ 11185922 w 11351133"/>
                  <a:gd name="connsiteY248" fmla="*/ 1066801 h 13444287"/>
                  <a:gd name="connsiteX249" fmla="*/ 11173222 w 11351133"/>
                  <a:gd name="connsiteY249" fmla="*/ 850900 h 13444287"/>
                  <a:gd name="connsiteX250" fmla="*/ 11039872 w 11351133"/>
                  <a:gd name="connsiteY250" fmla="*/ 654050 h 13444287"/>
                  <a:gd name="connsiteX251" fmla="*/ 11014472 w 11351133"/>
                  <a:gd name="connsiteY251" fmla="*/ 381000 h 13444287"/>
                  <a:gd name="connsiteX252" fmla="*/ 10557272 w 11351133"/>
                  <a:gd name="connsiteY252" fmla="*/ 101601 h 13444287"/>
                  <a:gd name="connsiteX253" fmla="*/ 10442972 w 11351133"/>
                  <a:gd name="connsiteY253" fmla="*/ 0 h 13444287"/>
                  <a:gd name="connsiteX254" fmla="*/ 9696450 w 11351133"/>
                  <a:gd name="connsiteY254" fmla="*/ 211681 h 13444287"/>
                  <a:gd name="connsiteX255" fmla="*/ 1029652 w 11351133"/>
                  <a:gd name="connsiteY255" fmla="*/ 1848552 h 13444287"/>
                  <a:gd name="connsiteX256" fmla="*/ 2076450 w 11351133"/>
                  <a:gd name="connsiteY256" fmla="*/ 5752850 h 13444287"/>
                  <a:gd name="connsiteX257" fmla="*/ 2108597 w 11351133"/>
                  <a:gd name="connsiteY257" fmla="*/ 5969793 h 13444287"/>
                  <a:gd name="connsiteX0" fmla="*/ 83582 w 11259693"/>
                  <a:gd name="connsiteY0" fmla="*/ 11468100 h 13444287"/>
                  <a:gd name="connsiteX1" fmla="*/ 326469 w 11259693"/>
                  <a:gd name="connsiteY1" fmla="*/ 11403807 h 13444287"/>
                  <a:gd name="connsiteX2" fmla="*/ 465773 w 11259693"/>
                  <a:gd name="connsiteY2" fmla="*/ 11429750 h 13444287"/>
                  <a:gd name="connsiteX3" fmla="*/ 722948 w 11259693"/>
                  <a:gd name="connsiteY3" fmla="*/ 11505950 h 13444287"/>
                  <a:gd name="connsiteX4" fmla="*/ 830104 w 11259693"/>
                  <a:gd name="connsiteY4" fmla="*/ 11670256 h 13444287"/>
                  <a:gd name="connsiteX5" fmla="*/ 864632 w 11259693"/>
                  <a:gd name="connsiteY5" fmla="*/ 11925300 h 13444287"/>
                  <a:gd name="connsiteX6" fmla="*/ 1042035 w 11259693"/>
                  <a:gd name="connsiteY6" fmla="*/ 12063162 h 13444287"/>
                  <a:gd name="connsiteX7" fmla="*/ 1164669 w 11259693"/>
                  <a:gd name="connsiteY7" fmla="*/ 11989594 h 13444287"/>
                  <a:gd name="connsiteX8" fmla="*/ 1237298 w 11259693"/>
                  <a:gd name="connsiteY8" fmla="*/ 12036968 h 13444287"/>
                  <a:gd name="connsiteX9" fmla="*/ 1313498 w 11259693"/>
                  <a:gd name="connsiteY9" fmla="*/ 11967912 h 13444287"/>
                  <a:gd name="connsiteX10" fmla="*/ 1413510 w 11259693"/>
                  <a:gd name="connsiteY10" fmla="*/ 11991725 h 13444287"/>
                  <a:gd name="connsiteX11" fmla="*/ 1644492 w 11259693"/>
                  <a:gd name="connsiteY11" fmla="*/ 11941718 h 13444287"/>
                  <a:gd name="connsiteX12" fmla="*/ 1695688 w 11259693"/>
                  <a:gd name="connsiteY12" fmla="*/ 11832431 h 13444287"/>
                  <a:gd name="connsiteX13" fmla="*/ 2064782 w 11259693"/>
                  <a:gd name="connsiteY13" fmla="*/ 11963400 h 13444287"/>
                  <a:gd name="connsiteX14" fmla="*/ 2154079 w 11259693"/>
                  <a:gd name="connsiteY14" fmla="*/ 11951243 h 13444287"/>
                  <a:gd name="connsiteX15" fmla="*/ 2255282 w 11259693"/>
                  <a:gd name="connsiteY15" fmla="*/ 12115800 h 13444287"/>
                  <a:gd name="connsiteX16" fmla="*/ 2494598 w 11259693"/>
                  <a:gd name="connsiteY16" fmla="*/ 12060781 h 13444287"/>
                  <a:gd name="connsiteX17" fmla="*/ 2604135 w 11259693"/>
                  <a:gd name="connsiteY17" fmla="*/ 12129837 h 13444287"/>
                  <a:gd name="connsiteX18" fmla="*/ 2757726 w 11259693"/>
                  <a:gd name="connsiteY18" fmla="*/ 12199144 h 13444287"/>
                  <a:gd name="connsiteX19" fmla="*/ 2693432 w 11259693"/>
                  <a:gd name="connsiteY19" fmla="*/ 12320588 h 13444287"/>
                  <a:gd name="connsiteX20" fmla="*/ 2777967 w 11259693"/>
                  <a:gd name="connsiteY20" fmla="*/ 12525125 h 13444287"/>
                  <a:gd name="connsiteX21" fmla="*/ 2731532 w 11259693"/>
                  <a:gd name="connsiteY21" fmla="*/ 12706350 h 13444287"/>
                  <a:gd name="connsiteX22" fmla="*/ 2716054 w 11259693"/>
                  <a:gd name="connsiteY22" fmla="*/ 12920412 h 13444287"/>
                  <a:gd name="connsiteX23" fmla="*/ 2807732 w 11259693"/>
                  <a:gd name="connsiteY23" fmla="*/ 13144500 h 13444287"/>
                  <a:gd name="connsiteX24" fmla="*/ 3093482 w 11259693"/>
                  <a:gd name="connsiteY24" fmla="*/ 13373100 h 13444287"/>
                  <a:gd name="connsiteX25" fmla="*/ 3685223 w 11259693"/>
                  <a:gd name="connsiteY25" fmla="*/ 13444287 h 13444287"/>
                  <a:gd name="connsiteX26" fmla="*/ 3720941 w 11259693"/>
                  <a:gd name="connsiteY26" fmla="*/ 13375230 h 13444287"/>
                  <a:gd name="connsiteX27" fmla="*/ 3379232 w 11259693"/>
                  <a:gd name="connsiteY27" fmla="*/ 13087350 h 13444287"/>
                  <a:gd name="connsiteX28" fmla="*/ 3806667 w 11259693"/>
                  <a:gd name="connsiteY28" fmla="*/ 13201400 h 13444287"/>
                  <a:gd name="connsiteX29" fmla="*/ 4122182 w 11259693"/>
                  <a:gd name="connsiteY29" fmla="*/ 13201650 h 13444287"/>
                  <a:gd name="connsiteX30" fmla="*/ 4223385 w 11259693"/>
                  <a:gd name="connsiteY30" fmla="*/ 12991850 h 13444287"/>
                  <a:gd name="connsiteX31" fmla="*/ 4182904 w 11259693"/>
                  <a:gd name="connsiteY31" fmla="*/ 12918031 h 13444287"/>
                  <a:gd name="connsiteX32" fmla="*/ 4179332 w 11259693"/>
                  <a:gd name="connsiteY32" fmla="*/ 12611100 h 13444287"/>
                  <a:gd name="connsiteX33" fmla="*/ 4255532 w 11259693"/>
                  <a:gd name="connsiteY33" fmla="*/ 12496800 h 13444287"/>
                  <a:gd name="connsiteX34" fmla="*/ 4217432 w 11259693"/>
                  <a:gd name="connsiteY34" fmla="*/ 12158663 h 13444287"/>
                  <a:gd name="connsiteX35" fmla="*/ 4546045 w 11259693"/>
                  <a:gd name="connsiteY35" fmla="*/ 12030075 h 13444287"/>
                  <a:gd name="connsiteX36" fmla="*/ 4827032 w 11259693"/>
                  <a:gd name="connsiteY36" fmla="*/ 12113420 h 13444287"/>
                  <a:gd name="connsiteX37" fmla="*/ 4712732 w 11259693"/>
                  <a:gd name="connsiteY37" fmla="*/ 11182350 h 13444287"/>
                  <a:gd name="connsiteX38" fmla="*/ 4773455 w 11259693"/>
                  <a:gd name="connsiteY38" fmla="*/ 10655843 h 13444287"/>
                  <a:gd name="connsiteX39" fmla="*/ 4656772 w 11259693"/>
                  <a:gd name="connsiteY39" fmla="*/ 10596312 h 13444287"/>
                  <a:gd name="connsiteX40" fmla="*/ 4773454 w 11259693"/>
                  <a:gd name="connsiteY40" fmla="*/ 10634413 h 13444287"/>
                  <a:gd name="connsiteX41" fmla="*/ 4799648 w 11259693"/>
                  <a:gd name="connsiteY41" fmla="*/ 10093868 h 13444287"/>
                  <a:gd name="connsiteX42" fmla="*/ 4886563 w 11259693"/>
                  <a:gd name="connsiteY42" fmla="*/ 9708356 h 13444287"/>
                  <a:gd name="connsiteX43" fmla="*/ 5018723 w 11259693"/>
                  <a:gd name="connsiteY43" fmla="*/ 9341393 h 13444287"/>
                  <a:gd name="connsiteX44" fmla="*/ 5109210 w 11259693"/>
                  <a:gd name="connsiteY44" fmla="*/ 9129462 h 13444287"/>
                  <a:gd name="connsiteX45" fmla="*/ 4947285 w 11259693"/>
                  <a:gd name="connsiteY45" fmla="*/ 9262812 h 13444287"/>
                  <a:gd name="connsiteX46" fmla="*/ 5111592 w 11259693"/>
                  <a:gd name="connsiteY46" fmla="*/ 9069931 h 13444287"/>
                  <a:gd name="connsiteX47" fmla="*/ 5143739 w 11259693"/>
                  <a:gd name="connsiteY47" fmla="*/ 8889207 h 13444287"/>
                  <a:gd name="connsiteX48" fmla="*/ 5147310 w 11259693"/>
                  <a:gd name="connsiteY48" fmla="*/ 9019924 h 13444287"/>
                  <a:gd name="connsiteX49" fmla="*/ 5629512 w 11259693"/>
                  <a:gd name="connsiteY49" fmla="*/ 8134350 h 13444287"/>
                  <a:gd name="connsiteX50" fmla="*/ 5392579 w 11259693"/>
                  <a:gd name="connsiteY50" fmla="*/ 8034088 h 13444287"/>
                  <a:gd name="connsiteX51" fmla="*/ 5614035 w 11259693"/>
                  <a:gd name="connsiteY51" fmla="*/ 8043612 h 13444287"/>
                  <a:gd name="connsiteX52" fmla="*/ 5884308 w 11259693"/>
                  <a:gd name="connsiteY52" fmla="*/ 8007893 h 13444287"/>
                  <a:gd name="connsiteX53" fmla="*/ 6043852 w 11259693"/>
                  <a:gd name="connsiteY53" fmla="*/ 7965031 h 13444287"/>
                  <a:gd name="connsiteX54" fmla="*/ 5973604 w 11259693"/>
                  <a:gd name="connsiteY54" fmla="*/ 7905500 h 13444287"/>
                  <a:gd name="connsiteX55" fmla="*/ 6065284 w 11259693"/>
                  <a:gd name="connsiteY55" fmla="*/ 7779544 h 13444287"/>
                  <a:gd name="connsiteX56" fmla="*/ 6168866 w 11259693"/>
                  <a:gd name="connsiteY56" fmla="*/ 7800725 h 13444287"/>
                  <a:gd name="connsiteX57" fmla="*/ 6205777 w 11259693"/>
                  <a:gd name="connsiteY57" fmla="*/ 7726908 h 13444287"/>
                  <a:gd name="connsiteX58" fmla="*/ 6131958 w 11259693"/>
                  <a:gd name="connsiteY58" fmla="*/ 7626893 h 13444287"/>
                  <a:gd name="connsiteX59" fmla="*/ 6098621 w 11259693"/>
                  <a:gd name="connsiteY59" fmla="*/ 7529262 h 13444287"/>
                  <a:gd name="connsiteX60" fmla="*/ 6008132 w 11259693"/>
                  <a:gd name="connsiteY60" fmla="*/ 7524750 h 13444287"/>
                  <a:gd name="connsiteX61" fmla="*/ 5934314 w 11259693"/>
                  <a:gd name="connsiteY61" fmla="*/ 7607843 h 13444287"/>
                  <a:gd name="connsiteX62" fmla="*/ 5798582 w 11259693"/>
                  <a:gd name="connsiteY62" fmla="*/ 7620000 h 13444287"/>
                  <a:gd name="connsiteX63" fmla="*/ 5858114 w 11259693"/>
                  <a:gd name="connsiteY63" fmla="*/ 7550693 h 13444287"/>
                  <a:gd name="connsiteX64" fmla="*/ 5870021 w 11259693"/>
                  <a:gd name="connsiteY64" fmla="*/ 7462587 h 13444287"/>
                  <a:gd name="connsiteX65" fmla="*/ 5891451 w 11259693"/>
                  <a:gd name="connsiteY65" fmla="*/ 7400674 h 13444287"/>
                  <a:gd name="connsiteX66" fmla="*/ 5855732 w 11259693"/>
                  <a:gd name="connsiteY66" fmla="*/ 7334250 h 13444287"/>
                  <a:gd name="connsiteX67" fmla="*/ 5791439 w 11259693"/>
                  <a:gd name="connsiteY67" fmla="*/ 7364956 h 13444287"/>
                  <a:gd name="connsiteX68" fmla="*/ 5789057 w 11259693"/>
                  <a:gd name="connsiteY68" fmla="*/ 7284244 h 13444287"/>
                  <a:gd name="connsiteX69" fmla="*/ 6008133 w 11259693"/>
                  <a:gd name="connsiteY69" fmla="*/ 7176837 h 13444287"/>
                  <a:gd name="connsiteX70" fmla="*/ 5972414 w 11259693"/>
                  <a:gd name="connsiteY70" fmla="*/ 7022056 h 13444287"/>
                  <a:gd name="connsiteX71" fmla="*/ 6048614 w 11259693"/>
                  <a:gd name="connsiteY71" fmla="*/ 7005387 h 13444287"/>
                  <a:gd name="connsiteX72" fmla="*/ 6027182 w 11259693"/>
                  <a:gd name="connsiteY72" fmla="*/ 6915150 h 13444287"/>
                  <a:gd name="connsiteX73" fmla="*/ 6131958 w 11259693"/>
                  <a:gd name="connsiteY73" fmla="*/ 6917281 h 13444287"/>
                  <a:gd name="connsiteX74" fmla="*/ 6174821 w 11259693"/>
                  <a:gd name="connsiteY74" fmla="*/ 6836318 h 13444287"/>
                  <a:gd name="connsiteX75" fmla="*/ 6277214 w 11259693"/>
                  <a:gd name="connsiteY75" fmla="*/ 6869656 h 13444287"/>
                  <a:gd name="connsiteX76" fmla="*/ 6351033 w 11259693"/>
                  <a:gd name="connsiteY76" fmla="*/ 6972050 h 13444287"/>
                  <a:gd name="connsiteX77" fmla="*/ 6417708 w 11259693"/>
                  <a:gd name="connsiteY77" fmla="*/ 6912518 h 13444287"/>
                  <a:gd name="connsiteX78" fmla="*/ 6358177 w 11259693"/>
                  <a:gd name="connsiteY78" fmla="*/ 6776787 h 13444287"/>
                  <a:gd name="connsiteX79" fmla="*/ 6415326 w 11259693"/>
                  <a:gd name="connsiteY79" fmla="*/ 6829424 h 13444287"/>
                  <a:gd name="connsiteX80" fmla="*/ 6532008 w 11259693"/>
                  <a:gd name="connsiteY80" fmla="*/ 6867275 h 13444287"/>
                  <a:gd name="connsiteX81" fmla="*/ 6605827 w 11259693"/>
                  <a:gd name="connsiteY81" fmla="*/ 6938964 h 13444287"/>
                  <a:gd name="connsiteX82" fmla="*/ 6574871 w 11259693"/>
                  <a:gd name="connsiteY82" fmla="*/ 7077076 h 13444287"/>
                  <a:gd name="connsiteX83" fmla="*/ 6646308 w 11259693"/>
                  <a:gd name="connsiteY83" fmla="*/ 7041357 h 13444287"/>
                  <a:gd name="connsiteX84" fmla="*/ 6636782 w 11259693"/>
                  <a:gd name="connsiteY84" fmla="*/ 7010400 h 13444287"/>
                  <a:gd name="connsiteX85" fmla="*/ 6712983 w 11259693"/>
                  <a:gd name="connsiteY85" fmla="*/ 7096126 h 13444287"/>
                  <a:gd name="connsiteX86" fmla="*/ 6648689 w 11259693"/>
                  <a:gd name="connsiteY86" fmla="*/ 7177089 h 13444287"/>
                  <a:gd name="connsiteX87" fmla="*/ 6712982 w 11259693"/>
                  <a:gd name="connsiteY87" fmla="*/ 7258050 h 13444287"/>
                  <a:gd name="connsiteX88" fmla="*/ 6639164 w 11259693"/>
                  <a:gd name="connsiteY88" fmla="*/ 7277101 h 13444287"/>
                  <a:gd name="connsiteX89" fmla="*/ 6546296 w 11259693"/>
                  <a:gd name="connsiteY89" fmla="*/ 7229476 h 13444287"/>
                  <a:gd name="connsiteX90" fmla="*/ 6498671 w 11259693"/>
                  <a:gd name="connsiteY90" fmla="*/ 7339014 h 13444287"/>
                  <a:gd name="connsiteX91" fmla="*/ 6574871 w 11259693"/>
                  <a:gd name="connsiteY91" fmla="*/ 7358064 h 13444287"/>
                  <a:gd name="connsiteX92" fmla="*/ 6629639 w 11259693"/>
                  <a:gd name="connsiteY92" fmla="*/ 7417595 h 13444287"/>
                  <a:gd name="connsiteX93" fmla="*/ 6655833 w 11259693"/>
                  <a:gd name="connsiteY93" fmla="*/ 7448300 h 13444287"/>
                  <a:gd name="connsiteX94" fmla="*/ 6676073 w 11259693"/>
                  <a:gd name="connsiteY94" fmla="*/ 7400673 h 13444287"/>
                  <a:gd name="connsiteX95" fmla="*/ 6734414 w 11259693"/>
                  <a:gd name="connsiteY95" fmla="*/ 7462839 h 13444287"/>
                  <a:gd name="connsiteX96" fmla="*/ 6827283 w 11259693"/>
                  <a:gd name="connsiteY96" fmla="*/ 7548564 h 13444287"/>
                  <a:gd name="connsiteX97" fmla="*/ 6827283 w 11259693"/>
                  <a:gd name="connsiteY97" fmla="*/ 7443789 h 13444287"/>
                  <a:gd name="connsiteX98" fmla="*/ 7001113 w 11259693"/>
                  <a:gd name="connsiteY98" fmla="*/ 7539038 h 13444287"/>
                  <a:gd name="connsiteX99" fmla="*/ 6893958 w 11259693"/>
                  <a:gd name="connsiteY99" fmla="*/ 7303295 h 13444287"/>
                  <a:gd name="connsiteX100" fmla="*/ 6896339 w 11259693"/>
                  <a:gd name="connsiteY100" fmla="*/ 7167564 h 13444287"/>
                  <a:gd name="connsiteX101" fmla="*/ 6801089 w 11259693"/>
                  <a:gd name="connsiteY101" fmla="*/ 7138989 h 13444287"/>
                  <a:gd name="connsiteX102" fmla="*/ 6865382 w 11259693"/>
                  <a:gd name="connsiteY102" fmla="*/ 6972300 h 13444287"/>
                  <a:gd name="connsiteX103" fmla="*/ 7563089 w 11259693"/>
                  <a:gd name="connsiteY103" fmla="*/ 6586539 h 13444287"/>
                  <a:gd name="connsiteX104" fmla="*/ 7891702 w 11259693"/>
                  <a:gd name="connsiteY104" fmla="*/ 6524626 h 13444287"/>
                  <a:gd name="connsiteX105" fmla="*/ 7910752 w 11259693"/>
                  <a:gd name="connsiteY105" fmla="*/ 6629401 h 13444287"/>
                  <a:gd name="connsiteX106" fmla="*/ 7984571 w 11259693"/>
                  <a:gd name="connsiteY106" fmla="*/ 6634164 h 13444287"/>
                  <a:gd name="connsiteX107" fmla="*/ 7960757 w 11259693"/>
                  <a:gd name="connsiteY107" fmla="*/ 6481762 h 13444287"/>
                  <a:gd name="connsiteX108" fmla="*/ 8503682 w 11259693"/>
                  <a:gd name="connsiteY108" fmla="*/ 6477000 h 13444287"/>
                  <a:gd name="connsiteX109" fmla="*/ 8691801 w 11259693"/>
                  <a:gd name="connsiteY109" fmla="*/ 6426993 h 13444287"/>
                  <a:gd name="connsiteX110" fmla="*/ 8818007 w 11259693"/>
                  <a:gd name="connsiteY110" fmla="*/ 6231731 h 13444287"/>
                  <a:gd name="connsiteX111" fmla="*/ 9094232 w 11259693"/>
                  <a:gd name="connsiteY111" fmla="*/ 6267450 h 13444287"/>
                  <a:gd name="connsiteX112" fmla="*/ 9058514 w 11259693"/>
                  <a:gd name="connsiteY112" fmla="*/ 6353176 h 13444287"/>
                  <a:gd name="connsiteX113" fmla="*/ 8915639 w 11259693"/>
                  <a:gd name="connsiteY113" fmla="*/ 6367464 h 13444287"/>
                  <a:gd name="connsiteX114" fmla="*/ 8984694 w 11259693"/>
                  <a:gd name="connsiteY114" fmla="*/ 6422231 h 13444287"/>
                  <a:gd name="connsiteX115" fmla="*/ 8853727 w 11259693"/>
                  <a:gd name="connsiteY115" fmla="*/ 6450807 h 13444287"/>
                  <a:gd name="connsiteX116" fmla="*/ 8727521 w 11259693"/>
                  <a:gd name="connsiteY116" fmla="*/ 6441282 h 13444287"/>
                  <a:gd name="connsiteX117" fmla="*/ 8641795 w 11259693"/>
                  <a:gd name="connsiteY117" fmla="*/ 6477000 h 13444287"/>
                  <a:gd name="connsiteX118" fmla="*/ 8610839 w 11259693"/>
                  <a:gd name="connsiteY118" fmla="*/ 6781801 h 13444287"/>
                  <a:gd name="connsiteX119" fmla="*/ 8772764 w 11259693"/>
                  <a:gd name="connsiteY119" fmla="*/ 6815138 h 13444287"/>
                  <a:gd name="connsiteX120" fmla="*/ 8979932 w 11259693"/>
                  <a:gd name="connsiteY120" fmla="*/ 6629400 h 13444287"/>
                  <a:gd name="connsiteX121" fmla="*/ 9018033 w 11259693"/>
                  <a:gd name="connsiteY121" fmla="*/ 6727032 h 13444287"/>
                  <a:gd name="connsiteX122" fmla="*/ 9165671 w 11259693"/>
                  <a:gd name="connsiteY122" fmla="*/ 6650832 h 13444287"/>
                  <a:gd name="connsiteX123" fmla="*/ 9065658 w 11259693"/>
                  <a:gd name="connsiteY123" fmla="*/ 6888958 h 13444287"/>
                  <a:gd name="connsiteX124" fmla="*/ 9208533 w 11259693"/>
                  <a:gd name="connsiteY124" fmla="*/ 6831807 h 13444287"/>
                  <a:gd name="connsiteX125" fmla="*/ 9175196 w 11259693"/>
                  <a:gd name="connsiteY125" fmla="*/ 6919914 h 13444287"/>
                  <a:gd name="connsiteX126" fmla="*/ 9406177 w 11259693"/>
                  <a:gd name="connsiteY126" fmla="*/ 6917532 h 13444287"/>
                  <a:gd name="connsiteX127" fmla="*/ 9246632 w 11259693"/>
                  <a:gd name="connsiteY127" fmla="*/ 6972300 h 13444287"/>
                  <a:gd name="connsiteX128" fmla="*/ 9137096 w 11259693"/>
                  <a:gd name="connsiteY128" fmla="*/ 7029451 h 13444287"/>
                  <a:gd name="connsiteX129" fmla="*/ 9018033 w 11259693"/>
                  <a:gd name="connsiteY129" fmla="*/ 7143751 h 13444287"/>
                  <a:gd name="connsiteX130" fmla="*/ 9053751 w 11259693"/>
                  <a:gd name="connsiteY130" fmla="*/ 7203281 h 13444287"/>
                  <a:gd name="connsiteX131" fmla="*/ 9096614 w 11259693"/>
                  <a:gd name="connsiteY131" fmla="*/ 7253289 h 13444287"/>
                  <a:gd name="connsiteX132" fmla="*/ 9175196 w 11259693"/>
                  <a:gd name="connsiteY132" fmla="*/ 7219951 h 13444287"/>
                  <a:gd name="connsiteX133" fmla="*/ 9187101 w 11259693"/>
                  <a:gd name="connsiteY133" fmla="*/ 7281862 h 13444287"/>
                  <a:gd name="connsiteX134" fmla="*/ 9301402 w 11259693"/>
                  <a:gd name="connsiteY134" fmla="*/ 7143751 h 13444287"/>
                  <a:gd name="connsiteX135" fmla="*/ 9337121 w 11259693"/>
                  <a:gd name="connsiteY135" fmla="*/ 7289007 h 13444287"/>
                  <a:gd name="connsiteX136" fmla="*/ 9432371 w 11259693"/>
                  <a:gd name="connsiteY136" fmla="*/ 7172326 h 13444287"/>
                  <a:gd name="connsiteX137" fmla="*/ 9458564 w 11259693"/>
                  <a:gd name="connsiteY137" fmla="*/ 7334250 h 13444287"/>
                  <a:gd name="connsiteX138" fmla="*/ 9532382 w 11259693"/>
                  <a:gd name="connsiteY138" fmla="*/ 7410450 h 13444287"/>
                  <a:gd name="connsiteX139" fmla="*/ 9322832 w 11259693"/>
                  <a:gd name="connsiteY139" fmla="*/ 7524750 h 13444287"/>
                  <a:gd name="connsiteX140" fmla="*/ 9475233 w 11259693"/>
                  <a:gd name="connsiteY140" fmla="*/ 7674770 h 13444287"/>
                  <a:gd name="connsiteX141" fmla="*/ 9506189 w 11259693"/>
                  <a:gd name="connsiteY141" fmla="*/ 7577139 h 13444287"/>
                  <a:gd name="connsiteX142" fmla="*/ 9577625 w 11259693"/>
                  <a:gd name="connsiteY142" fmla="*/ 7665244 h 13444287"/>
                  <a:gd name="connsiteX143" fmla="*/ 9699071 w 11259693"/>
                  <a:gd name="connsiteY143" fmla="*/ 7624764 h 13444287"/>
                  <a:gd name="connsiteX144" fmla="*/ 9703832 w 11259693"/>
                  <a:gd name="connsiteY144" fmla="*/ 7710488 h 13444287"/>
                  <a:gd name="connsiteX145" fmla="*/ 9701451 w 11259693"/>
                  <a:gd name="connsiteY145" fmla="*/ 7808118 h 13444287"/>
                  <a:gd name="connsiteX146" fmla="*/ 9810988 w 11259693"/>
                  <a:gd name="connsiteY146" fmla="*/ 7770019 h 13444287"/>
                  <a:gd name="connsiteX147" fmla="*/ 9851471 w 11259693"/>
                  <a:gd name="connsiteY147" fmla="*/ 8008145 h 13444287"/>
                  <a:gd name="connsiteX148" fmla="*/ 9989582 w 11259693"/>
                  <a:gd name="connsiteY148" fmla="*/ 8039100 h 13444287"/>
                  <a:gd name="connsiteX149" fmla="*/ 10003870 w 11259693"/>
                  <a:gd name="connsiteY149" fmla="*/ 7748588 h 13444287"/>
                  <a:gd name="connsiteX150" fmla="*/ 10094358 w 11259693"/>
                  <a:gd name="connsiteY150" fmla="*/ 7724776 h 13444287"/>
                  <a:gd name="connsiteX151" fmla="*/ 10163414 w 11259693"/>
                  <a:gd name="connsiteY151" fmla="*/ 7553325 h 13444287"/>
                  <a:gd name="connsiteX152" fmla="*/ 10125314 w 11259693"/>
                  <a:gd name="connsiteY152" fmla="*/ 7424739 h 13444287"/>
                  <a:gd name="connsiteX153" fmla="*/ 10030064 w 11259693"/>
                  <a:gd name="connsiteY153" fmla="*/ 7412831 h 13444287"/>
                  <a:gd name="connsiteX154" fmla="*/ 10077688 w 11259693"/>
                  <a:gd name="connsiteY154" fmla="*/ 7293769 h 13444287"/>
                  <a:gd name="connsiteX155" fmla="*/ 9972914 w 11259693"/>
                  <a:gd name="connsiteY155" fmla="*/ 7222332 h 13444287"/>
                  <a:gd name="connsiteX156" fmla="*/ 9932432 w 11259693"/>
                  <a:gd name="connsiteY156" fmla="*/ 6991350 h 13444287"/>
                  <a:gd name="connsiteX157" fmla="*/ 9614932 w 11259693"/>
                  <a:gd name="connsiteY157" fmla="*/ 6953250 h 13444287"/>
                  <a:gd name="connsiteX158" fmla="*/ 9684783 w 11259693"/>
                  <a:gd name="connsiteY158" fmla="*/ 6848476 h 13444287"/>
                  <a:gd name="connsiteX159" fmla="*/ 9808608 w 11259693"/>
                  <a:gd name="connsiteY159" fmla="*/ 6829426 h 13444287"/>
                  <a:gd name="connsiteX160" fmla="*/ 9818132 w 11259693"/>
                  <a:gd name="connsiteY160" fmla="*/ 6743700 h 13444287"/>
                  <a:gd name="connsiteX161" fmla="*/ 10030857 w 11259693"/>
                  <a:gd name="connsiteY161" fmla="*/ 6832600 h 13444287"/>
                  <a:gd name="connsiteX162" fmla="*/ 10046732 w 11259693"/>
                  <a:gd name="connsiteY162" fmla="*/ 6610350 h 13444287"/>
                  <a:gd name="connsiteX163" fmla="*/ 9837182 w 11259693"/>
                  <a:gd name="connsiteY163" fmla="*/ 6705600 h 13444287"/>
                  <a:gd name="connsiteX164" fmla="*/ 9760982 w 11259693"/>
                  <a:gd name="connsiteY164" fmla="*/ 6477000 h 13444287"/>
                  <a:gd name="connsiteX165" fmla="*/ 9532382 w 11259693"/>
                  <a:gd name="connsiteY165" fmla="*/ 6686550 h 13444287"/>
                  <a:gd name="connsiteX166" fmla="*/ 9545083 w 11259693"/>
                  <a:gd name="connsiteY166" fmla="*/ 6521451 h 13444287"/>
                  <a:gd name="connsiteX167" fmla="*/ 9557782 w 11259693"/>
                  <a:gd name="connsiteY167" fmla="*/ 6397625 h 13444287"/>
                  <a:gd name="connsiteX168" fmla="*/ 9502617 w 11259693"/>
                  <a:gd name="connsiteY168" fmla="*/ 6369593 h 13444287"/>
                  <a:gd name="connsiteX169" fmla="*/ 9449833 w 11259693"/>
                  <a:gd name="connsiteY169" fmla="*/ 6384926 h 13444287"/>
                  <a:gd name="connsiteX170" fmla="*/ 9329182 w 11259693"/>
                  <a:gd name="connsiteY170" fmla="*/ 6169025 h 13444287"/>
                  <a:gd name="connsiteX171" fmla="*/ 9494283 w 11259693"/>
                  <a:gd name="connsiteY171" fmla="*/ 6207126 h 13444287"/>
                  <a:gd name="connsiteX172" fmla="*/ 9735583 w 11259693"/>
                  <a:gd name="connsiteY172" fmla="*/ 6207126 h 13444287"/>
                  <a:gd name="connsiteX173" fmla="*/ 9865757 w 11259693"/>
                  <a:gd name="connsiteY173" fmla="*/ 6067425 h 13444287"/>
                  <a:gd name="connsiteX174" fmla="*/ 9764158 w 11259693"/>
                  <a:gd name="connsiteY174" fmla="*/ 5956301 h 13444287"/>
                  <a:gd name="connsiteX175" fmla="*/ 9551432 w 11259693"/>
                  <a:gd name="connsiteY175" fmla="*/ 5908675 h 13444287"/>
                  <a:gd name="connsiteX176" fmla="*/ 9732407 w 11259693"/>
                  <a:gd name="connsiteY176" fmla="*/ 5778500 h 13444287"/>
                  <a:gd name="connsiteX177" fmla="*/ 9678433 w 11259693"/>
                  <a:gd name="connsiteY177" fmla="*/ 5661026 h 13444287"/>
                  <a:gd name="connsiteX178" fmla="*/ 9732408 w 11259693"/>
                  <a:gd name="connsiteY178" fmla="*/ 5540376 h 13444287"/>
                  <a:gd name="connsiteX179" fmla="*/ 9694307 w 11259693"/>
                  <a:gd name="connsiteY179" fmla="*/ 5537200 h 13444287"/>
                  <a:gd name="connsiteX180" fmla="*/ 9659383 w 11259693"/>
                  <a:gd name="connsiteY180" fmla="*/ 5461001 h 13444287"/>
                  <a:gd name="connsiteX181" fmla="*/ 9500632 w 11259693"/>
                  <a:gd name="connsiteY181" fmla="*/ 5308600 h 13444287"/>
                  <a:gd name="connsiteX182" fmla="*/ 9770508 w 11259693"/>
                  <a:gd name="connsiteY182" fmla="*/ 5413376 h 13444287"/>
                  <a:gd name="connsiteX183" fmla="*/ 9913382 w 11259693"/>
                  <a:gd name="connsiteY183" fmla="*/ 5372100 h 13444287"/>
                  <a:gd name="connsiteX184" fmla="*/ 9887983 w 11259693"/>
                  <a:gd name="connsiteY184" fmla="*/ 5619751 h 13444287"/>
                  <a:gd name="connsiteX185" fmla="*/ 10065782 w 11259693"/>
                  <a:gd name="connsiteY185" fmla="*/ 5657850 h 13444287"/>
                  <a:gd name="connsiteX186" fmla="*/ 10122933 w 11259693"/>
                  <a:gd name="connsiteY186" fmla="*/ 5483226 h 13444287"/>
                  <a:gd name="connsiteX187" fmla="*/ 10164207 w 11259693"/>
                  <a:gd name="connsiteY187" fmla="*/ 5254625 h 13444287"/>
                  <a:gd name="connsiteX188" fmla="*/ 10084833 w 11259693"/>
                  <a:gd name="connsiteY188" fmla="*/ 5051426 h 13444287"/>
                  <a:gd name="connsiteX189" fmla="*/ 10027682 w 11259693"/>
                  <a:gd name="connsiteY189" fmla="*/ 4953000 h 13444287"/>
                  <a:gd name="connsiteX190" fmla="*/ 9948308 w 11259693"/>
                  <a:gd name="connsiteY190" fmla="*/ 5070476 h 13444287"/>
                  <a:gd name="connsiteX191" fmla="*/ 9878458 w 11259693"/>
                  <a:gd name="connsiteY191" fmla="*/ 5029201 h 13444287"/>
                  <a:gd name="connsiteX192" fmla="*/ 9846708 w 11259693"/>
                  <a:gd name="connsiteY192" fmla="*/ 5149851 h 13444287"/>
                  <a:gd name="connsiteX193" fmla="*/ 9745107 w 11259693"/>
                  <a:gd name="connsiteY193" fmla="*/ 5153025 h 13444287"/>
                  <a:gd name="connsiteX194" fmla="*/ 9665732 w 11259693"/>
                  <a:gd name="connsiteY194" fmla="*/ 5010150 h 13444287"/>
                  <a:gd name="connsiteX195" fmla="*/ 9627632 w 11259693"/>
                  <a:gd name="connsiteY195" fmla="*/ 4857750 h 13444287"/>
                  <a:gd name="connsiteX196" fmla="*/ 9411732 w 11259693"/>
                  <a:gd name="connsiteY196" fmla="*/ 4860925 h 13444287"/>
                  <a:gd name="connsiteX197" fmla="*/ 9437132 w 11259693"/>
                  <a:gd name="connsiteY197" fmla="*/ 5086350 h 13444287"/>
                  <a:gd name="connsiteX198" fmla="*/ 9399033 w 11259693"/>
                  <a:gd name="connsiteY198" fmla="*/ 4892676 h 13444287"/>
                  <a:gd name="connsiteX199" fmla="*/ 9354582 w 11259693"/>
                  <a:gd name="connsiteY199" fmla="*/ 4905375 h 13444287"/>
                  <a:gd name="connsiteX200" fmla="*/ 9284732 w 11259693"/>
                  <a:gd name="connsiteY200" fmla="*/ 4794250 h 13444287"/>
                  <a:gd name="connsiteX201" fmla="*/ 9189483 w 11259693"/>
                  <a:gd name="connsiteY201" fmla="*/ 4864101 h 13444287"/>
                  <a:gd name="connsiteX202" fmla="*/ 9033907 w 11259693"/>
                  <a:gd name="connsiteY202" fmla="*/ 4991100 h 13444287"/>
                  <a:gd name="connsiteX203" fmla="*/ 9399032 w 11259693"/>
                  <a:gd name="connsiteY203" fmla="*/ 4657725 h 13444287"/>
                  <a:gd name="connsiteX204" fmla="*/ 9543495 w 11259693"/>
                  <a:gd name="connsiteY204" fmla="*/ 4567239 h 13444287"/>
                  <a:gd name="connsiteX205" fmla="*/ 9760982 w 11259693"/>
                  <a:gd name="connsiteY205" fmla="*/ 4514850 h 13444287"/>
                  <a:gd name="connsiteX206" fmla="*/ 9799083 w 11259693"/>
                  <a:gd name="connsiteY206" fmla="*/ 4394201 h 13444287"/>
                  <a:gd name="connsiteX207" fmla="*/ 9970533 w 11259693"/>
                  <a:gd name="connsiteY207" fmla="*/ 4267201 h 13444287"/>
                  <a:gd name="connsiteX208" fmla="*/ 10002282 w 11259693"/>
                  <a:gd name="connsiteY208" fmla="*/ 4013200 h 13444287"/>
                  <a:gd name="connsiteX209" fmla="*/ 9770507 w 11259693"/>
                  <a:gd name="connsiteY209" fmla="*/ 3930650 h 13444287"/>
                  <a:gd name="connsiteX210" fmla="*/ 9453008 w 11259693"/>
                  <a:gd name="connsiteY210" fmla="*/ 3883026 h 13444287"/>
                  <a:gd name="connsiteX211" fmla="*/ 9322832 w 11259693"/>
                  <a:gd name="connsiteY211" fmla="*/ 3943350 h 13444287"/>
                  <a:gd name="connsiteX212" fmla="*/ 9348233 w 11259693"/>
                  <a:gd name="connsiteY212" fmla="*/ 3778251 h 13444287"/>
                  <a:gd name="connsiteX213" fmla="*/ 9297433 w 11259693"/>
                  <a:gd name="connsiteY213" fmla="*/ 3603626 h 13444287"/>
                  <a:gd name="connsiteX214" fmla="*/ 9411732 w 11259693"/>
                  <a:gd name="connsiteY214" fmla="*/ 3641725 h 13444287"/>
                  <a:gd name="connsiteX215" fmla="*/ 9532383 w 11259693"/>
                  <a:gd name="connsiteY215" fmla="*/ 3533776 h 13444287"/>
                  <a:gd name="connsiteX216" fmla="*/ 9722883 w 11259693"/>
                  <a:gd name="connsiteY216" fmla="*/ 3594101 h 13444287"/>
                  <a:gd name="connsiteX217" fmla="*/ 9735583 w 11259693"/>
                  <a:gd name="connsiteY217" fmla="*/ 3409951 h 13444287"/>
                  <a:gd name="connsiteX218" fmla="*/ 9875282 w 11259693"/>
                  <a:gd name="connsiteY218" fmla="*/ 3448050 h 13444287"/>
                  <a:gd name="connsiteX219" fmla="*/ 9989582 w 11259693"/>
                  <a:gd name="connsiteY219" fmla="*/ 3143250 h 13444287"/>
                  <a:gd name="connsiteX220" fmla="*/ 10091183 w 11259693"/>
                  <a:gd name="connsiteY220" fmla="*/ 3232151 h 13444287"/>
                  <a:gd name="connsiteX221" fmla="*/ 10230882 w 11259693"/>
                  <a:gd name="connsiteY221" fmla="*/ 3216275 h 13444287"/>
                  <a:gd name="connsiteX222" fmla="*/ 10265807 w 11259693"/>
                  <a:gd name="connsiteY222" fmla="*/ 3441700 h 13444287"/>
                  <a:gd name="connsiteX223" fmla="*/ 10342008 w 11259693"/>
                  <a:gd name="connsiteY223" fmla="*/ 3184526 h 13444287"/>
                  <a:gd name="connsiteX224" fmla="*/ 10265808 w 11259693"/>
                  <a:gd name="connsiteY224" fmla="*/ 3098801 h 13444287"/>
                  <a:gd name="connsiteX225" fmla="*/ 10351532 w 11259693"/>
                  <a:gd name="connsiteY225" fmla="*/ 2844800 h 13444287"/>
                  <a:gd name="connsiteX226" fmla="*/ 10170558 w 11259693"/>
                  <a:gd name="connsiteY226" fmla="*/ 2921001 h 13444287"/>
                  <a:gd name="connsiteX227" fmla="*/ 10141982 w 11259693"/>
                  <a:gd name="connsiteY227" fmla="*/ 2851150 h 13444287"/>
                  <a:gd name="connsiteX228" fmla="*/ 9951482 w 11259693"/>
                  <a:gd name="connsiteY228" fmla="*/ 2647950 h 13444287"/>
                  <a:gd name="connsiteX229" fmla="*/ 9919733 w 11259693"/>
                  <a:gd name="connsiteY229" fmla="*/ 2463801 h 13444287"/>
                  <a:gd name="connsiteX230" fmla="*/ 9887983 w 11259693"/>
                  <a:gd name="connsiteY230" fmla="*/ 2368551 h 13444287"/>
                  <a:gd name="connsiteX231" fmla="*/ 9989582 w 11259693"/>
                  <a:gd name="connsiteY231" fmla="*/ 2266950 h 13444287"/>
                  <a:gd name="connsiteX232" fmla="*/ 10249933 w 11259693"/>
                  <a:gd name="connsiteY232" fmla="*/ 2032001 h 13444287"/>
                  <a:gd name="connsiteX233" fmla="*/ 10370582 w 11259693"/>
                  <a:gd name="connsiteY233" fmla="*/ 2051050 h 13444287"/>
                  <a:gd name="connsiteX234" fmla="*/ 10440433 w 11259693"/>
                  <a:gd name="connsiteY234" fmla="*/ 1962151 h 13444287"/>
                  <a:gd name="connsiteX235" fmla="*/ 10675382 w 11259693"/>
                  <a:gd name="connsiteY235" fmla="*/ 1854200 h 13444287"/>
                  <a:gd name="connsiteX236" fmla="*/ 10529333 w 11259693"/>
                  <a:gd name="connsiteY236" fmla="*/ 1784351 h 13444287"/>
                  <a:gd name="connsiteX237" fmla="*/ 10446782 w 11259693"/>
                  <a:gd name="connsiteY237" fmla="*/ 1638300 h 13444287"/>
                  <a:gd name="connsiteX238" fmla="*/ 10548382 w 11259693"/>
                  <a:gd name="connsiteY238" fmla="*/ 1212850 h 13444287"/>
                  <a:gd name="connsiteX239" fmla="*/ 10427732 w 11259693"/>
                  <a:gd name="connsiteY239" fmla="*/ 952500 h 13444287"/>
                  <a:gd name="connsiteX240" fmla="*/ 10649189 w 11259693"/>
                  <a:gd name="connsiteY240" fmla="*/ 1288256 h 13444287"/>
                  <a:gd name="connsiteX241" fmla="*/ 10733723 w 11259693"/>
                  <a:gd name="connsiteY241" fmla="*/ 1202281 h 13444287"/>
                  <a:gd name="connsiteX242" fmla="*/ 10826195 w 11259693"/>
                  <a:gd name="connsiteY242" fmla="*/ 1089025 h 13444287"/>
                  <a:gd name="connsiteX243" fmla="*/ 11062732 w 11259693"/>
                  <a:gd name="connsiteY243" fmla="*/ 1409700 h 13444287"/>
                  <a:gd name="connsiteX244" fmla="*/ 11117104 w 11259693"/>
                  <a:gd name="connsiteY244" fmla="*/ 1492793 h 13444287"/>
                  <a:gd name="connsiteX245" fmla="*/ 11259582 w 11259693"/>
                  <a:gd name="connsiteY245" fmla="*/ 1511301 h 13444287"/>
                  <a:gd name="connsiteX246" fmla="*/ 11094482 w 11259693"/>
                  <a:gd name="connsiteY246" fmla="*/ 1066801 h 13444287"/>
                  <a:gd name="connsiteX247" fmla="*/ 11081782 w 11259693"/>
                  <a:gd name="connsiteY247" fmla="*/ 850900 h 13444287"/>
                  <a:gd name="connsiteX248" fmla="*/ 10948432 w 11259693"/>
                  <a:gd name="connsiteY248" fmla="*/ 654050 h 13444287"/>
                  <a:gd name="connsiteX249" fmla="*/ 10923032 w 11259693"/>
                  <a:gd name="connsiteY249" fmla="*/ 381000 h 13444287"/>
                  <a:gd name="connsiteX250" fmla="*/ 10465832 w 11259693"/>
                  <a:gd name="connsiteY250" fmla="*/ 101601 h 13444287"/>
                  <a:gd name="connsiteX251" fmla="*/ 10351532 w 11259693"/>
                  <a:gd name="connsiteY251" fmla="*/ 0 h 13444287"/>
                  <a:gd name="connsiteX252" fmla="*/ 9605010 w 11259693"/>
                  <a:gd name="connsiteY252" fmla="*/ 211681 h 13444287"/>
                  <a:gd name="connsiteX253" fmla="*/ 938212 w 11259693"/>
                  <a:gd name="connsiteY253" fmla="*/ 1848552 h 13444287"/>
                  <a:gd name="connsiteX254" fmla="*/ 1985010 w 11259693"/>
                  <a:gd name="connsiteY254" fmla="*/ 5752850 h 13444287"/>
                  <a:gd name="connsiteX255" fmla="*/ 2017157 w 11259693"/>
                  <a:gd name="connsiteY255" fmla="*/ 5969793 h 13444287"/>
                  <a:gd name="connsiteX256" fmla="*/ 0 w 11259693"/>
                  <a:gd name="connsiteY256" fmla="*/ 11514046 h 13444287"/>
                  <a:gd name="connsiteX0" fmla="*/ 326469 w 11259693"/>
                  <a:gd name="connsiteY0" fmla="*/ 11403807 h 13444287"/>
                  <a:gd name="connsiteX1" fmla="*/ 465773 w 11259693"/>
                  <a:gd name="connsiteY1" fmla="*/ 11429750 h 13444287"/>
                  <a:gd name="connsiteX2" fmla="*/ 722948 w 11259693"/>
                  <a:gd name="connsiteY2" fmla="*/ 11505950 h 13444287"/>
                  <a:gd name="connsiteX3" fmla="*/ 830104 w 11259693"/>
                  <a:gd name="connsiteY3" fmla="*/ 11670256 h 13444287"/>
                  <a:gd name="connsiteX4" fmla="*/ 864632 w 11259693"/>
                  <a:gd name="connsiteY4" fmla="*/ 11925300 h 13444287"/>
                  <a:gd name="connsiteX5" fmla="*/ 1042035 w 11259693"/>
                  <a:gd name="connsiteY5" fmla="*/ 12063162 h 13444287"/>
                  <a:gd name="connsiteX6" fmla="*/ 1164669 w 11259693"/>
                  <a:gd name="connsiteY6" fmla="*/ 11989594 h 13444287"/>
                  <a:gd name="connsiteX7" fmla="*/ 1237298 w 11259693"/>
                  <a:gd name="connsiteY7" fmla="*/ 12036968 h 13444287"/>
                  <a:gd name="connsiteX8" fmla="*/ 1313498 w 11259693"/>
                  <a:gd name="connsiteY8" fmla="*/ 11967912 h 13444287"/>
                  <a:gd name="connsiteX9" fmla="*/ 1413510 w 11259693"/>
                  <a:gd name="connsiteY9" fmla="*/ 11991725 h 13444287"/>
                  <a:gd name="connsiteX10" fmla="*/ 1644492 w 11259693"/>
                  <a:gd name="connsiteY10" fmla="*/ 11941718 h 13444287"/>
                  <a:gd name="connsiteX11" fmla="*/ 1695688 w 11259693"/>
                  <a:gd name="connsiteY11" fmla="*/ 11832431 h 13444287"/>
                  <a:gd name="connsiteX12" fmla="*/ 2064782 w 11259693"/>
                  <a:gd name="connsiteY12" fmla="*/ 11963400 h 13444287"/>
                  <a:gd name="connsiteX13" fmla="*/ 2154079 w 11259693"/>
                  <a:gd name="connsiteY13" fmla="*/ 11951243 h 13444287"/>
                  <a:gd name="connsiteX14" fmla="*/ 2255282 w 11259693"/>
                  <a:gd name="connsiteY14" fmla="*/ 12115800 h 13444287"/>
                  <a:gd name="connsiteX15" fmla="*/ 2494598 w 11259693"/>
                  <a:gd name="connsiteY15" fmla="*/ 12060781 h 13444287"/>
                  <a:gd name="connsiteX16" fmla="*/ 2604135 w 11259693"/>
                  <a:gd name="connsiteY16" fmla="*/ 12129837 h 13444287"/>
                  <a:gd name="connsiteX17" fmla="*/ 2757726 w 11259693"/>
                  <a:gd name="connsiteY17" fmla="*/ 12199144 h 13444287"/>
                  <a:gd name="connsiteX18" fmla="*/ 2693432 w 11259693"/>
                  <a:gd name="connsiteY18" fmla="*/ 12320588 h 13444287"/>
                  <a:gd name="connsiteX19" fmla="*/ 2777967 w 11259693"/>
                  <a:gd name="connsiteY19" fmla="*/ 12525125 h 13444287"/>
                  <a:gd name="connsiteX20" fmla="*/ 2731532 w 11259693"/>
                  <a:gd name="connsiteY20" fmla="*/ 12706350 h 13444287"/>
                  <a:gd name="connsiteX21" fmla="*/ 2716054 w 11259693"/>
                  <a:gd name="connsiteY21" fmla="*/ 12920412 h 13444287"/>
                  <a:gd name="connsiteX22" fmla="*/ 2807732 w 11259693"/>
                  <a:gd name="connsiteY22" fmla="*/ 13144500 h 13444287"/>
                  <a:gd name="connsiteX23" fmla="*/ 3093482 w 11259693"/>
                  <a:gd name="connsiteY23" fmla="*/ 13373100 h 13444287"/>
                  <a:gd name="connsiteX24" fmla="*/ 3685223 w 11259693"/>
                  <a:gd name="connsiteY24" fmla="*/ 13444287 h 13444287"/>
                  <a:gd name="connsiteX25" fmla="*/ 3720941 w 11259693"/>
                  <a:gd name="connsiteY25" fmla="*/ 13375230 h 13444287"/>
                  <a:gd name="connsiteX26" fmla="*/ 3379232 w 11259693"/>
                  <a:gd name="connsiteY26" fmla="*/ 13087350 h 13444287"/>
                  <a:gd name="connsiteX27" fmla="*/ 3806667 w 11259693"/>
                  <a:gd name="connsiteY27" fmla="*/ 13201400 h 13444287"/>
                  <a:gd name="connsiteX28" fmla="*/ 4122182 w 11259693"/>
                  <a:gd name="connsiteY28" fmla="*/ 13201650 h 13444287"/>
                  <a:gd name="connsiteX29" fmla="*/ 4223385 w 11259693"/>
                  <a:gd name="connsiteY29" fmla="*/ 12991850 h 13444287"/>
                  <a:gd name="connsiteX30" fmla="*/ 4182904 w 11259693"/>
                  <a:gd name="connsiteY30" fmla="*/ 12918031 h 13444287"/>
                  <a:gd name="connsiteX31" fmla="*/ 4179332 w 11259693"/>
                  <a:gd name="connsiteY31" fmla="*/ 12611100 h 13444287"/>
                  <a:gd name="connsiteX32" fmla="*/ 4255532 w 11259693"/>
                  <a:gd name="connsiteY32" fmla="*/ 12496800 h 13444287"/>
                  <a:gd name="connsiteX33" fmla="*/ 4217432 w 11259693"/>
                  <a:gd name="connsiteY33" fmla="*/ 12158663 h 13444287"/>
                  <a:gd name="connsiteX34" fmla="*/ 4546045 w 11259693"/>
                  <a:gd name="connsiteY34" fmla="*/ 12030075 h 13444287"/>
                  <a:gd name="connsiteX35" fmla="*/ 4827032 w 11259693"/>
                  <a:gd name="connsiteY35" fmla="*/ 12113420 h 13444287"/>
                  <a:gd name="connsiteX36" fmla="*/ 4712732 w 11259693"/>
                  <a:gd name="connsiteY36" fmla="*/ 11182350 h 13444287"/>
                  <a:gd name="connsiteX37" fmla="*/ 4773455 w 11259693"/>
                  <a:gd name="connsiteY37" fmla="*/ 10655843 h 13444287"/>
                  <a:gd name="connsiteX38" fmla="*/ 4656772 w 11259693"/>
                  <a:gd name="connsiteY38" fmla="*/ 10596312 h 13444287"/>
                  <a:gd name="connsiteX39" fmla="*/ 4773454 w 11259693"/>
                  <a:gd name="connsiteY39" fmla="*/ 10634413 h 13444287"/>
                  <a:gd name="connsiteX40" fmla="*/ 4799648 w 11259693"/>
                  <a:gd name="connsiteY40" fmla="*/ 10093868 h 13444287"/>
                  <a:gd name="connsiteX41" fmla="*/ 4886563 w 11259693"/>
                  <a:gd name="connsiteY41" fmla="*/ 9708356 h 13444287"/>
                  <a:gd name="connsiteX42" fmla="*/ 5018723 w 11259693"/>
                  <a:gd name="connsiteY42" fmla="*/ 9341393 h 13444287"/>
                  <a:gd name="connsiteX43" fmla="*/ 5109210 w 11259693"/>
                  <a:gd name="connsiteY43" fmla="*/ 9129462 h 13444287"/>
                  <a:gd name="connsiteX44" fmla="*/ 4947285 w 11259693"/>
                  <a:gd name="connsiteY44" fmla="*/ 9262812 h 13444287"/>
                  <a:gd name="connsiteX45" fmla="*/ 5111592 w 11259693"/>
                  <a:gd name="connsiteY45" fmla="*/ 9069931 h 13444287"/>
                  <a:gd name="connsiteX46" fmla="*/ 5143739 w 11259693"/>
                  <a:gd name="connsiteY46" fmla="*/ 8889207 h 13444287"/>
                  <a:gd name="connsiteX47" fmla="*/ 5147310 w 11259693"/>
                  <a:gd name="connsiteY47" fmla="*/ 9019924 h 13444287"/>
                  <a:gd name="connsiteX48" fmla="*/ 5629512 w 11259693"/>
                  <a:gd name="connsiteY48" fmla="*/ 8134350 h 13444287"/>
                  <a:gd name="connsiteX49" fmla="*/ 5392579 w 11259693"/>
                  <a:gd name="connsiteY49" fmla="*/ 8034088 h 13444287"/>
                  <a:gd name="connsiteX50" fmla="*/ 5614035 w 11259693"/>
                  <a:gd name="connsiteY50" fmla="*/ 8043612 h 13444287"/>
                  <a:gd name="connsiteX51" fmla="*/ 5884308 w 11259693"/>
                  <a:gd name="connsiteY51" fmla="*/ 8007893 h 13444287"/>
                  <a:gd name="connsiteX52" fmla="*/ 6043852 w 11259693"/>
                  <a:gd name="connsiteY52" fmla="*/ 7965031 h 13444287"/>
                  <a:gd name="connsiteX53" fmla="*/ 5973604 w 11259693"/>
                  <a:gd name="connsiteY53" fmla="*/ 7905500 h 13444287"/>
                  <a:gd name="connsiteX54" fmla="*/ 6065284 w 11259693"/>
                  <a:gd name="connsiteY54" fmla="*/ 7779544 h 13444287"/>
                  <a:gd name="connsiteX55" fmla="*/ 6168866 w 11259693"/>
                  <a:gd name="connsiteY55" fmla="*/ 7800725 h 13444287"/>
                  <a:gd name="connsiteX56" fmla="*/ 6205777 w 11259693"/>
                  <a:gd name="connsiteY56" fmla="*/ 7726908 h 13444287"/>
                  <a:gd name="connsiteX57" fmla="*/ 6131958 w 11259693"/>
                  <a:gd name="connsiteY57" fmla="*/ 7626893 h 13444287"/>
                  <a:gd name="connsiteX58" fmla="*/ 6098621 w 11259693"/>
                  <a:gd name="connsiteY58" fmla="*/ 7529262 h 13444287"/>
                  <a:gd name="connsiteX59" fmla="*/ 6008132 w 11259693"/>
                  <a:gd name="connsiteY59" fmla="*/ 7524750 h 13444287"/>
                  <a:gd name="connsiteX60" fmla="*/ 5934314 w 11259693"/>
                  <a:gd name="connsiteY60" fmla="*/ 7607843 h 13444287"/>
                  <a:gd name="connsiteX61" fmla="*/ 5798582 w 11259693"/>
                  <a:gd name="connsiteY61" fmla="*/ 7620000 h 13444287"/>
                  <a:gd name="connsiteX62" fmla="*/ 5858114 w 11259693"/>
                  <a:gd name="connsiteY62" fmla="*/ 7550693 h 13444287"/>
                  <a:gd name="connsiteX63" fmla="*/ 5870021 w 11259693"/>
                  <a:gd name="connsiteY63" fmla="*/ 7462587 h 13444287"/>
                  <a:gd name="connsiteX64" fmla="*/ 5891451 w 11259693"/>
                  <a:gd name="connsiteY64" fmla="*/ 7400674 h 13444287"/>
                  <a:gd name="connsiteX65" fmla="*/ 5855732 w 11259693"/>
                  <a:gd name="connsiteY65" fmla="*/ 7334250 h 13444287"/>
                  <a:gd name="connsiteX66" fmla="*/ 5791439 w 11259693"/>
                  <a:gd name="connsiteY66" fmla="*/ 7364956 h 13444287"/>
                  <a:gd name="connsiteX67" fmla="*/ 5789057 w 11259693"/>
                  <a:gd name="connsiteY67" fmla="*/ 7284244 h 13444287"/>
                  <a:gd name="connsiteX68" fmla="*/ 6008133 w 11259693"/>
                  <a:gd name="connsiteY68" fmla="*/ 7176837 h 13444287"/>
                  <a:gd name="connsiteX69" fmla="*/ 5972414 w 11259693"/>
                  <a:gd name="connsiteY69" fmla="*/ 7022056 h 13444287"/>
                  <a:gd name="connsiteX70" fmla="*/ 6048614 w 11259693"/>
                  <a:gd name="connsiteY70" fmla="*/ 7005387 h 13444287"/>
                  <a:gd name="connsiteX71" fmla="*/ 6027182 w 11259693"/>
                  <a:gd name="connsiteY71" fmla="*/ 6915150 h 13444287"/>
                  <a:gd name="connsiteX72" fmla="*/ 6131958 w 11259693"/>
                  <a:gd name="connsiteY72" fmla="*/ 6917281 h 13444287"/>
                  <a:gd name="connsiteX73" fmla="*/ 6174821 w 11259693"/>
                  <a:gd name="connsiteY73" fmla="*/ 6836318 h 13444287"/>
                  <a:gd name="connsiteX74" fmla="*/ 6277214 w 11259693"/>
                  <a:gd name="connsiteY74" fmla="*/ 6869656 h 13444287"/>
                  <a:gd name="connsiteX75" fmla="*/ 6351033 w 11259693"/>
                  <a:gd name="connsiteY75" fmla="*/ 6972050 h 13444287"/>
                  <a:gd name="connsiteX76" fmla="*/ 6417708 w 11259693"/>
                  <a:gd name="connsiteY76" fmla="*/ 6912518 h 13444287"/>
                  <a:gd name="connsiteX77" fmla="*/ 6358177 w 11259693"/>
                  <a:gd name="connsiteY77" fmla="*/ 6776787 h 13444287"/>
                  <a:gd name="connsiteX78" fmla="*/ 6415326 w 11259693"/>
                  <a:gd name="connsiteY78" fmla="*/ 6829424 h 13444287"/>
                  <a:gd name="connsiteX79" fmla="*/ 6532008 w 11259693"/>
                  <a:gd name="connsiteY79" fmla="*/ 6867275 h 13444287"/>
                  <a:gd name="connsiteX80" fmla="*/ 6605827 w 11259693"/>
                  <a:gd name="connsiteY80" fmla="*/ 6938964 h 13444287"/>
                  <a:gd name="connsiteX81" fmla="*/ 6574871 w 11259693"/>
                  <a:gd name="connsiteY81" fmla="*/ 7077076 h 13444287"/>
                  <a:gd name="connsiteX82" fmla="*/ 6646308 w 11259693"/>
                  <a:gd name="connsiteY82" fmla="*/ 7041357 h 13444287"/>
                  <a:gd name="connsiteX83" fmla="*/ 6636782 w 11259693"/>
                  <a:gd name="connsiteY83" fmla="*/ 7010400 h 13444287"/>
                  <a:gd name="connsiteX84" fmla="*/ 6712983 w 11259693"/>
                  <a:gd name="connsiteY84" fmla="*/ 7096126 h 13444287"/>
                  <a:gd name="connsiteX85" fmla="*/ 6648689 w 11259693"/>
                  <a:gd name="connsiteY85" fmla="*/ 7177089 h 13444287"/>
                  <a:gd name="connsiteX86" fmla="*/ 6712982 w 11259693"/>
                  <a:gd name="connsiteY86" fmla="*/ 7258050 h 13444287"/>
                  <a:gd name="connsiteX87" fmla="*/ 6639164 w 11259693"/>
                  <a:gd name="connsiteY87" fmla="*/ 7277101 h 13444287"/>
                  <a:gd name="connsiteX88" fmla="*/ 6546296 w 11259693"/>
                  <a:gd name="connsiteY88" fmla="*/ 7229476 h 13444287"/>
                  <a:gd name="connsiteX89" fmla="*/ 6498671 w 11259693"/>
                  <a:gd name="connsiteY89" fmla="*/ 7339014 h 13444287"/>
                  <a:gd name="connsiteX90" fmla="*/ 6574871 w 11259693"/>
                  <a:gd name="connsiteY90" fmla="*/ 7358064 h 13444287"/>
                  <a:gd name="connsiteX91" fmla="*/ 6629639 w 11259693"/>
                  <a:gd name="connsiteY91" fmla="*/ 7417595 h 13444287"/>
                  <a:gd name="connsiteX92" fmla="*/ 6655833 w 11259693"/>
                  <a:gd name="connsiteY92" fmla="*/ 7448300 h 13444287"/>
                  <a:gd name="connsiteX93" fmla="*/ 6676073 w 11259693"/>
                  <a:gd name="connsiteY93" fmla="*/ 7400673 h 13444287"/>
                  <a:gd name="connsiteX94" fmla="*/ 6734414 w 11259693"/>
                  <a:gd name="connsiteY94" fmla="*/ 7462839 h 13444287"/>
                  <a:gd name="connsiteX95" fmla="*/ 6827283 w 11259693"/>
                  <a:gd name="connsiteY95" fmla="*/ 7548564 h 13444287"/>
                  <a:gd name="connsiteX96" fmla="*/ 6827283 w 11259693"/>
                  <a:gd name="connsiteY96" fmla="*/ 7443789 h 13444287"/>
                  <a:gd name="connsiteX97" fmla="*/ 7001113 w 11259693"/>
                  <a:gd name="connsiteY97" fmla="*/ 7539038 h 13444287"/>
                  <a:gd name="connsiteX98" fmla="*/ 6893958 w 11259693"/>
                  <a:gd name="connsiteY98" fmla="*/ 7303295 h 13444287"/>
                  <a:gd name="connsiteX99" fmla="*/ 6896339 w 11259693"/>
                  <a:gd name="connsiteY99" fmla="*/ 7167564 h 13444287"/>
                  <a:gd name="connsiteX100" fmla="*/ 6801089 w 11259693"/>
                  <a:gd name="connsiteY100" fmla="*/ 7138989 h 13444287"/>
                  <a:gd name="connsiteX101" fmla="*/ 6865382 w 11259693"/>
                  <a:gd name="connsiteY101" fmla="*/ 6972300 h 13444287"/>
                  <a:gd name="connsiteX102" fmla="*/ 7563089 w 11259693"/>
                  <a:gd name="connsiteY102" fmla="*/ 6586539 h 13444287"/>
                  <a:gd name="connsiteX103" fmla="*/ 7891702 w 11259693"/>
                  <a:gd name="connsiteY103" fmla="*/ 6524626 h 13444287"/>
                  <a:gd name="connsiteX104" fmla="*/ 7910752 w 11259693"/>
                  <a:gd name="connsiteY104" fmla="*/ 6629401 h 13444287"/>
                  <a:gd name="connsiteX105" fmla="*/ 7984571 w 11259693"/>
                  <a:gd name="connsiteY105" fmla="*/ 6634164 h 13444287"/>
                  <a:gd name="connsiteX106" fmla="*/ 7960757 w 11259693"/>
                  <a:gd name="connsiteY106" fmla="*/ 6481762 h 13444287"/>
                  <a:gd name="connsiteX107" fmla="*/ 8503682 w 11259693"/>
                  <a:gd name="connsiteY107" fmla="*/ 6477000 h 13444287"/>
                  <a:gd name="connsiteX108" fmla="*/ 8691801 w 11259693"/>
                  <a:gd name="connsiteY108" fmla="*/ 6426993 h 13444287"/>
                  <a:gd name="connsiteX109" fmla="*/ 8818007 w 11259693"/>
                  <a:gd name="connsiteY109" fmla="*/ 6231731 h 13444287"/>
                  <a:gd name="connsiteX110" fmla="*/ 9094232 w 11259693"/>
                  <a:gd name="connsiteY110" fmla="*/ 6267450 h 13444287"/>
                  <a:gd name="connsiteX111" fmla="*/ 9058514 w 11259693"/>
                  <a:gd name="connsiteY111" fmla="*/ 6353176 h 13444287"/>
                  <a:gd name="connsiteX112" fmla="*/ 8915639 w 11259693"/>
                  <a:gd name="connsiteY112" fmla="*/ 6367464 h 13444287"/>
                  <a:gd name="connsiteX113" fmla="*/ 8984694 w 11259693"/>
                  <a:gd name="connsiteY113" fmla="*/ 6422231 h 13444287"/>
                  <a:gd name="connsiteX114" fmla="*/ 8853727 w 11259693"/>
                  <a:gd name="connsiteY114" fmla="*/ 6450807 h 13444287"/>
                  <a:gd name="connsiteX115" fmla="*/ 8727521 w 11259693"/>
                  <a:gd name="connsiteY115" fmla="*/ 6441282 h 13444287"/>
                  <a:gd name="connsiteX116" fmla="*/ 8641795 w 11259693"/>
                  <a:gd name="connsiteY116" fmla="*/ 6477000 h 13444287"/>
                  <a:gd name="connsiteX117" fmla="*/ 8610839 w 11259693"/>
                  <a:gd name="connsiteY117" fmla="*/ 6781801 h 13444287"/>
                  <a:gd name="connsiteX118" fmla="*/ 8772764 w 11259693"/>
                  <a:gd name="connsiteY118" fmla="*/ 6815138 h 13444287"/>
                  <a:gd name="connsiteX119" fmla="*/ 8979932 w 11259693"/>
                  <a:gd name="connsiteY119" fmla="*/ 6629400 h 13444287"/>
                  <a:gd name="connsiteX120" fmla="*/ 9018033 w 11259693"/>
                  <a:gd name="connsiteY120" fmla="*/ 6727032 h 13444287"/>
                  <a:gd name="connsiteX121" fmla="*/ 9165671 w 11259693"/>
                  <a:gd name="connsiteY121" fmla="*/ 6650832 h 13444287"/>
                  <a:gd name="connsiteX122" fmla="*/ 9065658 w 11259693"/>
                  <a:gd name="connsiteY122" fmla="*/ 6888958 h 13444287"/>
                  <a:gd name="connsiteX123" fmla="*/ 9208533 w 11259693"/>
                  <a:gd name="connsiteY123" fmla="*/ 6831807 h 13444287"/>
                  <a:gd name="connsiteX124" fmla="*/ 9175196 w 11259693"/>
                  <a:gd name="connsiteY124" fmla="*/ 6919914 h 13444287"/>
                  <a:gd name="connsiteX125" fmla="*/ 9406177 w 11259693"/>
                  <a:gd name="connsiteY125" fmla="*/ 6917532 h 13444287"/>
                  <a:gd name="connsiteX126" fmla="*/ 9246632 w 11259693"/>
                  <a:gd name="connsiteY126" fmla="*/ 6972300 h 13444287"/>
                  <a:gd name="connsiteX127" fmla="*/ 9137096 w 11259693"/>
                  <a:gd name="connsiteY127" fmla="*/ 7029451 h 13444287"/>
                  <a:gd name="connsiteX128" fmla="*/ 9018033 w 11259693"/>
                  <a:gd name="connsiteY128" fmla="*/ 7143751 h 13444287"/>
                  <a:gd name="connsiteX129" fmla="*/ 9053751 w 11259693"/>
                  <a:gd name="connsiteY129" fmla="*/ 7203281 h 13444287"/>
                  <a:gd name="connsiteX130" fmla="*/ 9096614 w 11259693"/>
                  <a:gd name="connsiteY130" fmla="*/ 7253289 h 13444287"/>
                  <a:gd name="connsiteX131" fmla="*/ 9175196 w 11259693"/>
                  <a:gd name="connsiteY131" fmla="*/ 7219951 h 13444287"/>
                  <a:gd name="connsiteX132" fmla="*/ 9187101 w 11259693"/>
                  <a:gd name="connsiteY132" fmla="*/ 7281862 h 13444287"/>
                  <a:gd name="connsiteX133" fmla="*/ 9301402 w 11259693"/>
                  <a:gd name="connsiteY133" fmla="*/ 7143751 h 13444287"/>
                  <a:gd name="connsiteX134" fmla="*/ 9337121 w 11259693"/>
                  <a:gd name="connsiteY134" fmla="*/ 7289007 h 13444287"/>
                  <a:gd name="connsiteX135" fmla="*/ 9432371 w 11259693"/>
                  <a:gd name="connsiteY135" fmla="*/ 7172326 h 13444287"/>
                  <a:gd name="connsiteX136" fmla="*/ 9458564 w 11259693"/>
                  <a:gd name="connsiteY136" fmla="*/ 7334250 h 13444287"/>
                  <a:gd name="connsiteX137" fmla="*/ 9532382 w 11259693"/>
                  <a:gd name="connsiteY137" fmla="*/ 7410450 h 13444287"/>
                  <a:gd name="connsiteX138" fmla="*/ 9322832 w 11259693"/>
                  <a:gd name="connsiteY138" fmla="*/ 7524750 h 13444287"/>
                  <a:gd name="connsiteX139" fmla="*/ 9475233 w 11259693"/>
                  <a:gd name="connsiteY139" fmla="*/ 7674770 h 13444287"/>
                  <a:gd name="connsiteX140" fmla="*/ 9506189 w 11259693"/>
                  <a:gd name="connsiteY140" fmla="*/ 7577139 h 13444287"/>
                  <a:gd name="connsiteX141" fmla="*/ 9577625 w 11259693"/>
                  <a:gd name="connsiteY141" fmla="*/ 7665244 h 13444287"/>
                  <a:gd name="connsiteX142" fmla="*/ 9699071 w 11259693"/>
                  <a:gd name="connsiteY142" fmla="*/ 7624764 h 13444287"/>
                  <a:gd name="connsiteX143" fmla="*/ 9703832 w 11259693"/>
                  <a:gd name="connsiteY143" fmla="*/ 7710488 h 13444287"/>
                  <a:gd name="connsiteX144" fmla="*/ 9701451 w 11259693"/>
                  <a:gd name="connsiteY144" fmla="*/ 7808118 h 13444287"/>
                  <a:gd name="connsiteX145" fmla="*/ 9810988 w 11259693"/>
                  <a:gd name="connsiteY145" fmla="*/ 7770019 h 13444287"/>
                  <a:gd name="connsiteX146" fmla="*/ 9851471 w 11259693"/>
                  <a:gd name="connsiteY146" fmla="*/ 8008145 h 13444287"/>
                  <a:gd name="connsiteX147" fmla="*/ 9989582 w 11259693"/>
                  <a:gd name="connsiteY147" fmla="*/ 8039100 h 13444287"/>
                  <a:gd name="connsiteX148" fmla="*/ 10003870 w 11259693"/>
                  <a:gd name="connsiteY148" fmla="*/ 7748588 h 13444287"/>
                  <a:gd name="connsiteX149" fmla="*/ 10094358 w 11259693"/>
                  <a:gd name="connsiteY149" fmla="*/ 7724776 h 13444287"/>
                  <a:gd name="connsiteX150" fmla="*/ 10163414 w 11259693"/>
                  <a:gd name="connsiteY150" fmla="*/ 7553325 h 13444287"/>
                  <a:gd name="connsiteX151" fmla="*/ 10125314 w 11259693"/>
                  <a:gd name="connsiteY151" fmla="*/ 7424739 h 13444287"/>
                  <a:gd name="connsiteX152" fmla="*/ 10030064 w 11259693"/>
                  <a:gd name="connsiteY152" fmla="*/ 7412831 h 13444287"/>
                  <a:gd name="connsiteX153" fmla="*/ 10077688 w 11259693"/>
                  <a:gd name="connsiteY153" fmla="*/ 7293769 h 13444287"/>
                  <a:gd name="connsiteX154" fmla="*/ 9972914 w 11259693"/>
                  <a:gd name="connsiteY154" fmla="*/ 7222332 h 13444287"/>
                  <a:gd name="connsiteX155" fmla="*/ 9932432 w 11259693"/>
                  <a:gd name="connsiteY155" fmla="*/ 6991350 h 13444287"/>
                  <a:gd name="connsiteX156" fmla="*/ 9614932 w 11259693"/>
                  <a:gd name="connsiteY156" fmla="*/ 6953250 h 13444287"/>
                  <a:gd name="connsiteX157" fmla="*/ 9684783 w 11259693"/>
                  <a:gd name="connsiteY157" fmla="*/ 6848476 h 13444287"/>
                  <a:gd name="connsiteX158" fmla="*/ 9808608 w 11259693"/>
                  <a:gd name="connsiteY158" fmla="*/ 6829426 h 13444287"/>
                  <a:gd name="connsiteX159" fmla="*/ 9818132 w 11259693"/>
                  <a:gd name="connsiteY159" fmla="*/ 6743700 h 13444287"/>
                  <a:gd name="connsiteX160" fmla="*/ 10030857 w 11259693"/>
                  <a:gd name="connsiteY160" fmla="*/ 6832600 h 13444287"/>
                  <a:gd name="connsiteX161" fmla="*/ 10046732 w 11259693"/>
                  <a:gd name="connsiteY161" fmla="*/ 6610350 h 13444287"/>
                  <a:gd name="connsiteX162" fmla="*/ 9837182 w 11259693"/>
                  <a:gd name="connsiteY162" fmla="*/ 6705600 h 13444287"/>
                  <a:gd name="connsiteX163" fmla="*/ 9760982 w 11259693"/>
                  <a:gd name="connsiteY163" fmla="*/ 6477000 h 13444287"/>
                  <a:gd name="connsiteX164" fmla="*/ 9532382 w 11259693"/>
                  <a:gd name="connsiteY164" fmla="*/ 6686550 h 13444287"/>
                  <a:gd name="connsiteX165" fmla="*/ 9545083 w 11259693"/>
                  <a:gd name="connsiteY165" fmla="*/ 6521451 h 13444287"/>
                  <a:gd name="connsiteX166" fmla="*/ 9557782 w 11259693"/>
                  <a:gd name="connsiteY166" fmla="*/ 6397625 h 13444287"/>
                  <a:gd name="connsiteX167" fmla="*/ 9502617 w 11259693"/>
                  <a:gd name="connsiteY167" fmla="*/ 6369593 h 13444287"/>
                  <a:gd name="connsiteX168" fmla="*/ 9449833 w 11259693"/>
                  <a:gd name="connsiteY168" fmla="*/ 6384926 h 13444287"/>
                  <a:gd name="connsiteX169" fmla="*/ 9329182 w 11259693"/>
                  <a:gd name="connsiteY169" fmla="*/ 6169025 h 13444287"/>
                  <a:gd name="connsiteX170" fmla="*/ 9494283 w 11259693"/>
                  <a:gd name="connsiteY170" fmla="*/ 6207126 h 13444287"/>
                  <a:gd name="connsiteX171" fmla="*/ 9735583 w 11259693"/>
                  <a:gd name="connsiteY171" fmla="*/ 6207126 h 13444287"/>
                  <a:gd name="connsiteX172" fmla="*/ 9865757 w 11259693"/>
                  <a:gd name="connsiteY172" fmla="*/ 6067425 h 13444287"/>
                  <a:gd name="connsiteX173" fmla="*/ 9764158 w 11259693"/>
                  <a:gd name="connsiteY173" fmla="*/ 5956301 h 13444287"/>
                  <a:gd name="connsiteX174" fmla="*/ 9551432 w 11259693"/>
                  <a:gd name="connsiteY174" fmla="*/ 5908675 h 13444287"/>
                  <a:gd name="connsiteX175" fmla="*/ 9732407 w 11259693"/>
                  <a:gd name="connsiteY175" fmla="*/ 5778500 h 13444287"/>
                  <a:gd name="connsiteX176" fmla="*/ 9678433 w 11259693"/>
                  <a:gd name="connsiteY176" fmla="*/ 5661026 h 13444287"/>
                  <a:gd name="connsiteX177" fmla="*/ 9732408 w 11259693"/>
                  <a:gd name="connsiteY177" fmla="*/ 5540376 h 13444287"/>
                  <a:gd name="connsiteX178" fmla="*/ 9694307 w 11259693"/>
                  <a:gd name="connsiteY178" fmla="*/ 5537200 h 13444287"/>
                  <a:gd name="connsiteX179" fmla="*/ 9659383 w 11259693"/>
                  <a:gd name="connsiteY179" fmla="*/ 5461001 h 13444287"/>
                  <a:gd name="connsiteX180" fmla="*/ 9500632 w 11259693"/>
                  <a:gd name="connsiteY180" fmla="*/ 5308600 h 13444287"/>
                  <a:gd name="connsiteX181" fmla="*/ 9770508 w 11259693"/>
                  <a:gd name="connsiteY181" fmla="*/ 5413376 h 13444287"/>
                  <a:gd name="connsiteX182" fmla="*/ 9913382 w 11259693"/>
                  <a:gd name="connsiteY182" fmla="*/ 5372100 h 13444287"/>
                  <a:gd name="connsiteX183" fmla="*/ 9887983 w 11259693"/>
                  <a:gd name="connsiteY183" fmla="*/ 5619751 h 13444287"/>
                  <a:gd name="connsiteX184" fmla="*/ 10065782 w 11259693"/>
                  <a:gd name="connsiteY184" fmla="*/ 5657850 h 13444287"/>
                  <a:gd name="connsiteX185" fmla="*/ 10122933 w 11259693"/>
                  <a:gd name="connsiteY185" fmla="*/ 5483226 h 13444287"/>
                  <a:gd name="connsiteX186" fmla="*/ 10164207 w 11259693"/>
                  <a:gd name="connsiteY186" fmla="*/ 5254625 h 13444287"/>
                  <a:gd name="connsiteX187" fmla="*/ 10084833 w 11259693"/>
                  <a:gd name="connsiteY187" fmla="*/ 5051426 h 13444287"/>
                  <a:gd name="connsiteX188" fmla="*/ 10027682 w 11259693"/>
                  <a:gd name="connsiteY188" fmla="*/ 4953000 h 13444287"/>
                  <a:gd name="connsiteX189" fmla="*/ 9948308 w 11259693"/>
                  <a:gd name="connsiteY189" fmla="*/ 5070476 h 13444287"/>
                  <a:gd name="connsiteX190" fmla="*/ 9878458 w 11259693"/>
                  <a:gd name="connsiteY190" fmla="*/ 5029201 h 13444287"/>
                  <a:gd name="connsiteX191" fmla="*/ 9846708 w 11259693"/>
                  <a:gd name="connsiteY191" fmla="*/ 5149851 h 13444287"/>
                  <a:gd name="connsiteX192" fmla="*/ 9745107 w 11259693"/>
                  <a:gd name="connsiteY192" fmla="*/ 5153025 h 13444287"/>
                  <a:gd name="connsiteX193" fmla="*/ 9665732 w 11259693"/>
                  <a:gd name="connsiteY193" fmla="*/ 5010150 h 13444287"/>
                  <a:gd name="connsiteX194" fmla="*/ 9627632 w 11259693"/>
                  <a:gd name="connsiteY194" fmla="*/ 4857750 h 13444287"/>
                  <a:gd name="connsiteX195" fmla="*/ 9411732 w 11259693"/>
                  <a:gd name="connsiteY195" fmla="*/ 4860925 h 13444287"/>
                  <a:gd name="connsiteX196" fmla="*/ 9437132 w 11259693"/>
                  <a:gd name="connsiteY196" fmla="*/ 5086350 h 13444287"/>
                  <a:gd name="connsiteX197" fmla="*/ 9399033 w 11259693"/>
                  <a:gd name="connsiteY197" fmla="*/ 4892676 h 13444287"/>
                  <a:gd name="connsiteX198" fmla="*/ 9354582 w 11259693"/>
                  <a:gd name="connsiteY198" fmla="*/ 4905375 h 13444287"/>
                  <a:gd name="connsiteX199" fmla="*/ 9284732 w 11259693"/>
                  <a:gd name="connsiteY199" fmla="*/ 4794250 h 13444287"/>
                  <a:gd name="connsiteX200" fmla="*/ 9189483 w 11259693"/>
                  <a:gd name="connsiteY200" fmla="*/ 4864101 h 13444287"/>
                  <a:gd name="connsiteX201" fmla="*/ 9033907 w 11259693"/>
                  <a:gd name="connsiteY201" fmla="*/ 4991100 h 13444287"/>
                  <a:gd name="connsiteX202" fmla="*/ 9399032 w 11259693"/>
                  <a:gd name="connsiteY202" fmla="*/ 4657725 h 13444287"/>
                  <a:gd name="connsiteX203" fmla="*/ 9543495 w 11259693"/>
                  <a:gd name="connsiteY203" fmla="*/ 4567239 h 13444287"/>
                  <a:gd name="connsiteX204" fmla="*/ 9760982 w 11259693"/>
                  <a:gd name="connsiteY204" fmla="*/ 4514850 h 13444287"/>
                  <a:gd name="connsiteX205" fmla="*/ 9799083 w 11259693"/>
                  <a:gd name="connsiteY205" fmla="*/ 4394201 h 13444287"/>
                  <a:gd name="connsiteX206" fmla="*/ 9970533 w 11259693"/>
                  <a:gd name="connsiteY206" fmla="*/ 4267201 h 13444287"/>
                  <a:gd name="connsiteX207" fmla="*/ 10002282 w 11259693"/>
                  <a:gd name="connsiteY207" fmla="*/ 4013200 h 13444287"/>
                  <a:gd name="connsiteX208" fmla="*/ 9770507 w 11259693"/>
                  <a:gd name="connsiteY208" fmla="*/ 3930650 h 13444287"/>
                  <a:gd name="connsiteX209" fmla="*/ 9453008 w 11259693"/>
                  <a:gd name="connsiteY209" fmla="*/ 3883026 h 13444287"/>
                  <a:gd name="connsiteX210" fmla="*/ 9322832 w 11259693"/>
                  <a:gd name="connsiteY210" fmla="*/ 3943350 h 13444287"/>
                  <a:gd name="connsiteX211" fmla="*/ 9348233 w 11259693"/>
                  <a:gd name="connsiteY211" fmla="*/ 3778251 h 13444287"/>
                  <a:gd name="connsiteX212" fmla="*/ 9297433 w 11259693"/>
                  <a:gd name="connsiteY212" fmla="*/ 3603626 h 13444287"/>
                  <a:gd name="connsiteX213" fmla="*/ 9411732 w 11259693"/>
                  <a:gd name="connsiteY213" fmla="*/ 3641725 h 13444287"/>
                  <a:gd name="connsiteX214" fmla="*/ 9532383 w 11259693"/>
                  <a:gd name="connsiteY214" fmla="*/ 3533776 h 13444287"/>
                  <a:gd name="connsiteX215" fmla="*/ 9722883 w 11259693"/>
                  <a:gd name="connsiteY215" fmla="*/ 3594101 h 13444287"/>
                  <a:gd name="connsiteX216" fmla="*/ 9735583 w 11259693"/>
                  <a:gd name="connsiteY216" fmla="*/ 3409951 h 13444287"/>
                  <a:gd name="connsiteX217" fmla="*/ 9875282 w 11259693"/>
                  <a:gd name="connsiteY217" fmla="*/ 3448050 h 13444287"/>
                  <a:gd name="connsiteX218" fmla="*/ 9989582 w 11259693"/>
                  <a:gd name="connsiteY218" fmla="*/ 3143250 h 13444287"/>
                  <a:gd name="connsiteX219" fmla="*/ 10091183 w 11259693"/>
                  <a:gd name="connsiteY219" fmla="*/ 3232151 h 13444287"/>
                  <a:gd name="connsiteX220" fmla="*/ 10230882 w 11259693"/>
                  <a:gd name="connsiteY220" fmla="*/ 3216275 h 13444287"/>
                  <a:gd name="connsiteX221" fmla="*/ 10265807 w 11259693"/>
                  <a:gd name="connsiteY221" fmla="*/ 3441700 h 13444287"/>
                  <a:gd name="connsiteX222" fmla="*/ 10342008 w 11259693"/>
                  <a:gd name="connsiteY222" fmla="*/ 3184526 h 13444287"/>
                  <a:gd name="connsiteX223" fmla="*/ 10265808 w 11259693"/>
                  <a:gd name="connsiteY223" fmla="*/ 3098801 h 13444287"/>
                  <a:gd name="connsiteX224" fmla="*/ 10351532 w 11259693"/>
                  <a:gd name="connsiteY224" fmla="*/ 2844800 h 13444287"/>
                  <a:gd name="connsiteX225" fmla="*/ 10170558 w 11259693"/>
                  <a:gd name="connsiteY225" fmla="*/ 2921001 h 13444287"/>
                  <a:gd name="connsiteX226" fmla="*/ 10141982 w 11259693"/>
                  <a:gd name="connsiteY226" fmla="*/ 2851150 h 13444287"/>
                  <a:gd name="connsiteX227" fmla="*/ 9951482 w 11259693"/>
                  <a:gd name="connsiteY227" fmla="*/ 2647950 h 13444287"/>
                  <a:gd name="connsiteX228" fmla="*/ 9919733 w 11259693"/>
                  <a:gd name="connsiteY228" fmla="*/ 2463801 h 13444287"/>
                  <a:gd name="connsiteX229" fmla="*/ 9887983 w 11259693"/>
                  <a:gd name="connsiteY229" fmla="*/ 2368551 h 13444287"/>
                  <a:gd name="connsiteX230" fmla="*/ 9989582 w 11259693"/>
                  <a:gd name="connsiteY230" fmla="*/ 2266950 h 13444287"/>
                  <a:gd name="connsiteX231" fmla="*/ 10249933 w 11259693"/>
                  <a:gd name="connsiteY231" fmla="*/ 2032001 h 13444287"/>
                  <a:gd name="connsiteX232" fmla="*/ 10370582 w 11259693"/>
                  <a:gd name="connsiteY232" fmla="*/ 2051050 h 13444287"/>
                  <a:gd name="connsiteX233" fmla="*/ 10440433 w 11259693"/>
                  <a:gd name="connsiteY233" fmla="*/ 1962151 h 13444287"/>
                  <a:gd name="connsiteX234" fmla="*/ 10675382 w 11259693"/>
                  <a:gd name="connsiteY234" fmla="*/ 1854200 h 13444287"/>
                  <a:gd name="connsiteX235" fmla="*/ 10529333 w 11259693"/>
                  <a:gd name="connsiteY235" fmla="*/ 1784351 h 13444287"/>
                  <a:gd name="connsiteX236" fmla="*/ 10446782 w 11259693"/>
                  <a:gd name="connsiteY236" fmla="*/ 1638300 h 13444287"/>
                  <a:gd name="connsiteX237" fmla="*/ 10548382 w 11259693"/>
                  <a:gd name="connsiteY237" fmla="*/ 1212850 h 13444287"/>
                  <a:gd name="connsiteX238" fmla="*/ 10427732 w 11259693"/>
                  <a:gd name="connsiteY238" fmla="*/ 952500 h 13444287"/>
                  <a:gd name="connsiteX239" fmla="*/ 10649189 w 11259693"/>
                  <a:gd name="connsiteY239" fmla="*/ 1288256 h 13444287"/>
                  <a:gd name="connsiteX240" fmla="*/ 10733723 w 11259693"/>
                  <a:gd name="connsiteY240" fmla="*/ 1202281 h 13444287"/>
                  <a:gd name="connsiteX241" fmla="*/ 10826195 w 11259693"/>
                  <a:gd name="connsiteY241" fmla="*/ 1089025 h 13444287"/>
                  <a:gd name="connsiteX242" fmla="*/ 11062732 w 11259693"/>
                  <a:gd name="connsiteY242" fmla="*/ 1409700 h 13444287"/>
                  <a:gd name="connsiteX243" fmla="*/ 11117104 w 11259693"/>
                  <a:gd name="connsiteY243" fmla="*/ 1492793 h 13444287"/>
                  <a:gd name="connsiteX244" fmla="*/ 11259582 w 11259693"/>
                  <a:gd name="connsiteY244" fmla="*/ 1511301 h 13444287"/>
                  <a:gd name="connsiteX245" fmla="*/ 11094482 w 11259693"/>
                  <a:gd name="connsiteY245" fmla="*/ 1066801 h 13444287"/>
                  <a:gd name="connsiteX246" fmla="*/ 11081782 w 11259693"/>
                  <a:gd name="connsiteY246" fmla="*/ 850900 h 13444287"/>
                  <a:gd name="connsiteX247" fmla="*/ 10948432 w 11259693"/>
                  <a:gd name="connsiteY247" fmla="*/ 654050 h 13444287"/>
                  <a:gd name="connsiteX248" fmla="*/ 10923032 w 11259693"/>
                  <a:gd name="connsiteY248" fmla="*/ 381000 h 13444287"/>
                  <a:gd name="connsiteX249" fmla="*/ 10465832 w 11259693"/>
                  <a:gd name="connsiteY249" fmla="*/ 101601 h 13444287"/>
                  <a:gd name="connsiteX250" fmla="*/ 10351532 w 11259693"/>
                  <a:gd name="connsiteY250" fmla="*/ 0 h 13444287"/>
                  <a:gd name="connsiteX251" fmla="*/ 9605010 w 11259693"/>
                  <a:gd name="connsiteY251" fmla="*/ 211681 h 13444287"/>
                  <a:gd name="connsiteX252" fmla="*/ 938212 w 11259693"/>
                  <a:gd name="connsiteY252" fmla="*/ 1848552 h 13444287"/>
                  <a:gd name="connsiteX253" fmla="*/ 1985010 w 11259693"/>
                  <a:gd name="connsiteY253" fmla="*/ 5752850 h 13444287"/>
                  <a:gd name="connsiteX254" fmla="*/ 2017157 w 11259693"/>
                  <a:gd name="connsiteY254" fmla="*/ 5969793 h 13444287"/>
                  <a:gd name="connsiteX255" fmla="*/ 0 w 11259693"/>
                  <a:gd name="connsiteY255" fmla="*/ 11514046 h 13444287"/>
                  <a:gd name="connsiteX0" fmla="*/ 326469 w 11259693"/>
                  <a:gd name="connsiteY0" fmla="*/ 11403807 h 13444287"/>
                  <a:gd name="connsiteX1" fmla="*/ 465773 w 11259693"/>
                  <a:gd name="connsiteY1" fmla="*/ 11429750 h 13444287"/>
                  <a:gd name="connsiteX2" fmla="*/ 722948 w 11259693"/>
                  <a:gd name="connsiteY2" fmla="*/ 11505950 h 13444287"/>
                  <a:gd name="connsiteX3" fmla="*/ 830104 w 11259693"/>
                  <a:gd name="connsiteY3" fmla="*/ 11670256 h 13444287"/>
                  <a:gd name="connsiteX4" fmla="*/ 864632 w 11259693"/>
                  <a:gd name="connsiteY4" fmla="*/ 11925300 h 13444287"/>
                  <a:gd name="connsiteX5" fmla="*/ 1042035 w 11259693"/>
                  <a:gd name="connsiteY5" fmla="*/ 12063162 h 13444287"/>
                  <a:gd name="connsiteX6" fmla="*/ 1164669 w 11259693"/>
                  <a:gd name="connsiteY6" fmla="*/ 11989594 h 13444287"/>
                  <a:gd name="connsiteX7" fmla="*/ 1237298 w 11259693"/>
                  <a:gd name="connsiteY7" fmla="*/ 12036968 h 13444287"/>
                  <a:gd name="connsiteX8" fmla="*/ 1313498 w 11259693"/>
                  <a:gd name="connsiteY8" fmla="*/ 11967912 h 13444287"/>
                  <a:gd name="connsiteX9" fmla="*/ 1413510 w 11259693"/>
                  <a:gd name="connsiteY9" fmla="*/ 11991725 h 13444287"/>
                  <a:gd name="connsiteX10" fmla="*/ 1644492 w 11259693"/>
                  <a:gd name="connsiteY10" fmla="*/ 11941718 h 13444287"/>
                  <a:gd name="connsiteX11" fmla="*/ 1695688 w 11259693"/>
                  <a:gd name="connsiteY11" fmla="*/ 11832431 h 13444287"/>
                  <a:gd name="connsiteX12" fmla="*/ 2064782 w 11259693"/>
                  <a:gd name="connsiteY12" fmla="*/ 11963400 h 13444287"/>
                  <a:gd name="connsiteX13" fmla="*/ 2154079 w 11259693"/>
                  <a:gd name="connsiteY13" fmla="*/ 11951243 h 13444287"/>
                  <a:gd name="connsiteX14" fmla="*/ 2255282 w 11259693"/>
                  <a:gd name="connsiteY14" fmla="*/ 12115800 h 13444287"/>
                  <a:gd name="connsiteX15" fmla="*/ 2494598 w 11259693"/>
                  <a:gd name="connsiteY15" fmla="*/ 12060781 h 13444287"/>
                  <a:gd name="connsiteX16" fmla="*/ 2604135 w 11259693"/>
                  <a:gd name="connsiteY16" fmla="*/ 12129837 h 13444287"/>
                  <a:gd name="connsiteX17" fmla="*/ 2757726 w 11259693"/>
                  <a:gd name="connsiteY17" fmla="*/ 12199144 h 13444287"/>
                  <a:gd name="connsiteX18" fmla="*/ 2693432 w 11259693"/>
                  <a:gd name="connsiteY18" fmla="*/ 12320588 h 13444287"/>
                  <a:gd name="connsiteX19" fmla="*/ 2777967 w 11259693"/>
                  <a:gd name="connsiteY19" fmla="*/ 12525125 h 13444287"/>
                  <a:gd name="connsiteX20" fmla="*/ 2731532 w 11259693"/>
                  <a:gd name="connsiteY20" fmla="*/ 12706350 h 13444287"/>
                  <a:gd name="connsiteX21" fmla="*/ 2716054 w 11259693"/>
                  <a:gd name="connsiteY21" fmla="*/ 12920412 h 13444287"/>
                  <a:gd name="connsiteX22" fmla="*/ 2807732 w 11259693"/>
                  <a:gd name="connsiteY22" fmla="*/ 13144500 h 13444287"/>
                  <a:gd name="connsiteX23" fmla="*/ 3093482 w 11259693"/>
                  <a:gd name="connsiteY23" fmla="*/ 13373100 h 13444287"/>
                  <a:gd name="connsiteX24" fmla="*/ 3685223 w 11259693"/>
                  <a:gd name="connsiteY24" fmla="*/ 13444287 h 13444287"/>
                  <a:gd name="connsiteX25" fmla="*/ 3720941 w 11259693"/>
                  <a:gd name="connsiteY25" fmla="*/ 13375230 h 13444287"/>
                  <a:gd name="connsiteX26" fmla="*/ 3379232 w 11259693"/>
                  <a:gd name="connsiteY26" fmla="*/ 13087350 h 13444287"/>
                  <a:gd name="connsiteX27" fmla="*/ 3806667 w 11259693"/>
                  <a:gd name="connsiteY27" fmla="*/ 13201400 h 13444287"/>
                  <a:gd name="connsiteX28" fmla="*/ 4122182 w 11259693"/>
                  <a:gd name="connsiteY28" fmla="*/ 13201650 h 13444287"/>
                  <a:gd name="connsiteX29" fmla="*/ 4223385 w 11259693"/>
                  <a:gd name="connsiteY29" fmla="*/ 12991850 h 13444287"/>
                  <a:gd name="connsiteX30" fmla="*/ 4182904 w 11259693"/>
                  <a:gd name="connsiteY30" fmla="*/ 12918031 h 13444287"/>
                  <a:gd name="connsiteX31" fmla="*/ 4179332 w 11259693"/>
                  <a:gd name="connsiteY31" fmla="*/ 12611100 h 13444287"/>
                  <a:gd name="connsiteX32" fmla="*/ 4255532 w 11259693"/>
                  <a:gd name="connsiteY32" fmla="*/ 12496800 h 13444287"/>
                  <a:gd name="connsiteX33" fmla="*/ 4217432 w 11259693"/>
                  <a:gd name="connsiteY33" fmla="*/ 12158663 h 13444287"/>
                  <a:gd name="connsiteX34" fmla="*/ 4546045 w 11259693"/>
                  <a:gd name="connsiteY34" fmla="*/ 12030075 h 13444287"/>
                  <a:gd name="connsiteX35" fmla="*/ 4827032 w 11259693"/>
                  <a:gd name="connsiteY35" fmla="*/ 12113420 h 13444287"/>
                  <a:gd name="connsiteX36" fmla="*/ 4712732 w 11259693"/>
                  <a:gd name="connsiteY36" fmla="*/ 11182350 h 13444287"/>
                  <a:gd name="connsiteX37" fmla="*/ 4773455 w 11259693"/>
                  <a:gd name="connsiteY37" fmla="*/ 10655843 h 13444287"/>
                  <a:gd name="connsiteX38" fmla="*/ 4656772 w 11259693"/>
                  <a:gd name="connsiteY38" fmla="*/ 10596312 h 13444287"/>
                  <a:gd name="connsiteX39" fmla="*/ 4773454 w 11259693"/>
                  <a:gd name="connsiteY39" fmla="*/ 10634413 h 13444287"/>
                  <a:gd name="connsiteX40" fmla="*/ 4799648 w 11259693"/>
                  <a:gd name="connsiteY40" fmla="*/ 10093868 h 13444287"/>
                  <a:gd name="connsiteX41" fmla="*/ 4886563 w 11259693"/>
                  <a:gd name="connsiteY41" fmla="*/ 9708356 h 13444287"/>
                  <a:gd name="connsiteX42" fmla="*/ 5018723 w 11259693"/>
                  <a:gd name="connsiteY42" fmla="*/ 9341393 h 13444287"/>
                  <a:gd name="connsiteX43" fmla="*/ 5109210 w 11259693"/>
                  <a:gd name="connsiteY43" fmla="*/ 9129462 h 13444287"/>
                  <a:gd name="connsiteX44" fmla="*/ 4947285 w 11259693"/>
                  <a:gd name="connsiteY44" fmla="*/ 9262812 h 13444287"/>
                  <a:gd name="connsiteX45" fmla="*/ 5111592 w 11259693"/>
                  <a:gd name="connsiteY45" fmla="*/ 9069931 h 13444287"/>
                  <a:gd name="connsiteX46" fmla="*/ 5143739 w 11259693"/>
                  <a:gd name="connsiteY46" fmla="*/ 8889207 h 13444287"/>
                  <a:gd name="connsiteX47" fmla="*/ 5147310 w 11259693"/>
                  <a:gd name="connsiteY47" fmla="*/ 9019924 h 13444287"/>
                  <a:gd name="connsiteX48" fmla="*/ 5629512 w 11259693"/>
                  <a:gd name="connsiteY48" fmla="*/ 8134350 h 13444287"/>
                  <a:gd name="connsiteX49" fmla="*/ 5392579 w 11259693"/>
                  <a:gd name="connsiteY49" fmla="*/ 8034088 h 13444287"/>
                  <a:gd name="connsiteX50" fmla="*/ 5614035 w 11259693"/>
                  <a:gd name="connsiteY50" fmla="*/ 8043612 h 13444287"/>
                  <a:gd name="connsiteX51" fmla="*/ 5884308 w 11259693"/>
                  <a:gd name="connsiteY51" fmla="*/ 8007893 h 13444287"/>
                  <a:gd name="connsiteX52" fmla="*/ 6043852 w 11259693"/>
                  <a:gd name="connsiteY52" fmla="*/ 7965031 h 13444287"/>
                  <a:gd name="connsiteX53" fmla="*/ 5973604 w 11259693"/>
                  <a:gd name="connsiteY53" fmla="*/ 7905500 h 13444287"/>
                  <a:gd name="connsiteX54" fmla="*/ 6065284 w 11259693"/>
                  <a:gd name="connsiteY54" fmla="*/ 7779544 h 13444287"/>
                  <a:gd name="connsiteX55" fmla="*/ 6168866 w 11259693"/>
                  <a:gd name="connsiteY55" fmla="*/ 7800725 h 13444287"/>
                  <a:gd name="connsiteX56" fmla="*/ 6205777 w 11259693"/>
                  <a:gd name="connsiteY56" fmla="*/ 7726908 h 13444287"/>
                  <a:gd name="connsiteX57" fmla="*/ 6131958 w 11259693"/>
                  <a:gd name="connsiteY57" fmla="*/ 7626893 h 13444287"/>
                  <a:gd name="connsiteX58" fmla="*/ 6098621 w 11259693"/>
                  <a:gd name="connsiteY58" fmla="*/ 7529262 h 13444287"/>
                  <a:gd name="connsiteX59" fmla="*/ 6008132 w 11259693"/>
                  <a:gd name="connsiteY59" fmla="*/ 7524750 h 13444287"/>
                  <a:gd name="connsiteX60" fmla="*/ 5934314 w 11259693"/>
                  <a:gd name="connsiteY60" fmla="*/ 7607843 h 13444287"/>
                  <a:gd name="connsiteX61" fmla="*/ 5798582 w 11259693"/>
                  <a:gd name="connsiteY61" fmla="*/ 7620000 h 13444287"/>
                  <a:gd name="connsiteX62" fmla="*/ 5858114 w 11259693"/>
                  <a:gd name="connsiteY62" fmla="*/ 7550693 h 13444287"/>
                  <a:gd name="connsiteX63" fmla="*/ 5870021 w 11259693"/>
                  <a:gd name="connsiteY63" fmla="*/ 7462587 h 13444287"/>
                  <a:gd name="connsiteX64" fmla="*/ 5891451 w 11259693"/>
                  <a:gd name="connsiteY64" fmla="*/ 7400674 h 13444287"/>
                  <a:gd name="connsiteX65" fmla="*/ 5855732 w 11259693"/>
                  <a:gd name="connsiteY65" fmla="*/ 7334250 h 13444287"/>
                  <a:gd name="connsiteX66" fmla="*/ 5791439 w 11259693"/>
                  <a:gd name="connsiteY66" fmla="*/ 7364956 h 13444287"/>
                  <a:gd name="connsiteX67" fmla="*/ 5789057 w 11259693"/>
                  <a:gd name="connsiteY67" fmla="*/ 7284244 h 13444287"/>
                  <a:gd name="connsiteX68" fmla="*/ 6008133 w 11259693"/>
                  <a:gd name="connsiteY68" fmla="*/ 7176837 h 13444287"/>
                  <a:gd name="connsiteX69" fmla="*/ 5972414 w 11259693"/>
                  <a:gd name="connsiteY69" fmla="*/ 7022056 h 13444287"/>
                  <a:gd name="connsiteX70" fmla="*/ 6048614 w 11259693"/>
                  <a:gd name="connsiteY70" fmla="*/ 7005387 h 13444287"/>
                  <a:gd name="connsiteX71" fmla="*/ 6027182 w 11259693"/>
                  <a:gd name="connsiteY71" fmla="*/ 6915150 h 13444287"/>
                  <a:gd name="connsiteX72" fmla="*/ 6131958 w 11259693"/>
                  <a:gd name="connsiteY72" fmla="*/ 6917281 h 13444287"/>
                  <a:gd name="connsiteX73" fmla="*/ 6174821 w 11259693"/>
                  <a:gd name="connsiteY73" fmla="*/ 6836318 h 13444287"/>
                  <a:gd name="connsiteX74" fmla="*/ 6277214 w 11259693"/>
                  <a:gd name="connsiteY74" fmla="*/ 6869656 h 13444287"/>
                  <a:gd name="connsiteX75" fmla="*/ 6351033 w 11259693"/>
                  <a:gd name="connsiteY75" fmla="*/ 6972050 h 13444287"/>
                  <a:gd name="connsiteX76" fmla="*/ 6417708 w 11259693"/>
                  <a:gd name="connsiteY76" fmla="*/ 6912518 h 13444287"/>
                  <a:gd name="connsiteX77" fmla="*/ 6358177 w 11259693"/>
                  <a:gd name="connsiteY77" fmla="*/ 6776787 h 13444287"/>
                  <a:gd name="connsiteX78" fmla="*/ 6415326 w 11259693"/>
                  <a:gd name="connsiteY78" fmla="*/ 6829424 h 13444287"/>
                  <a:gd name="connsiteX79" fmla="*/ 6532008 w 11259693"/>
                  <a:gd name="connsiteY79" fmla="*/ 6867275 h 13444287"/>
                  <a:gd name="connsiteX80" fmla="*/ 6605827 w 11259693"/>
                  <a:gd name="connsiteY80" fmla="*/ 6938964 h 13444287"/>
                  <a:gd name="connsiteX81" fmla="*/ 6574871 w 11259693"/>
                  <a:gd name="connsiteY81" fmla="*/ 7077076 h 13444287"/>
                  <a:gd name="connsiteX82" fmla="*/ 6646308 w 11259693"/>
                  <a:gd name="connsiteY82" fmla="*/ 7041357 h 13444287"/>
                  <a:gd name="connsiteX83" fmla="*/ 6636782 w 11259693"/>
                  <a:gd name="connsiteY83" fmla="*/ 7010400 h 13444287"/>
                  <a:gd name="connsiteX84" fmla="*/ 6712983 w 11259693"/>
                  <a:gd name="connsiteY84" fmla="*/ 7096126 h 13444287"/>
                  <a:gd name="connsiteX85" fmla="*/ 6648689 w 11259693"/>
                  <a:gd name="connsiteY85" fmla="*/ 7177089 h 13444287"/>
                  <a:gd name="connsiteX86" fmla="*/ 6712982 w 11259693"/>
                  <a:gd name="connsiteY86" fmla="*/ 7258050 h 13444287"/>
                  <a:gd name="connsiteX87" fmla="*/ 6639164 w 11259693"/>
                  <a:gd name="connsiteY87" fmla="*/ 7277101 h 13444287"/>
                  <a:gd name="connsiteX88" fmla="*/ 6546296 w 11259693"/>
                  <a:gd name="connsiteY88" fmla="*/ 7229476 h 13444287"/>
                  <a:gd name="connsiteX89" fmla="*/ 6498671 w 11259693"/>
                  <a:gd name="connsiteY89" fmla="*/ 7339014 h 13444287"/>
                  <a:gd name="connsiteX90" fmla="*/ 6574871 w 11259693"/>
                  <a:gd name="connsiteY90" fmla="*/ 7358064 h 13444287"/>
                  <a:gd name="connsiteX91" fmla="*/ 6629639 w 11259693"/>
                  <a:gd name="connsiteY91" fmla="*/ 7417595 h 13444287"/>
                  <a:gd name="connsiteX92" fmla="*/ 6655833 w 11259693"/>
                  <a:gd name="connsiteY92" fmla="*/ 7448300 h 13444287"/>
                  <a:gd name="connsiteX93" fmla="*/ 6676073 w 11259693"/>
                  <a:gd name="connsiteY93" fmla="*/ 7400673 h 13444287"/>
                  <a:gd name="connsiteX94" fmla="*/ 6734414 w 11259693"/>
                  <a:gd name="connsiteY94" fmla="*/ 7462839 h 13444287"/>
                  <a:gd name="connsiteX95" fmla="*/ 6827283 w 11259693"/>
                  <a:gd name="connsiteY95" fmla="*/ 7548564 h 13444287"/>
                  <a:gd name="connsiteX96" fmla="*/ 6827283 w 11259693"/>
                  <a:gd name="connsiteY96" fmla="*/ 7443789 h 13444287"/>
                  <a:gd name="connsiteX97" fmla="*/ 7001113 w 11259693"/>
                  <a:gd name="connsiteY97" fmla="*/ 7539038 h 13444287"/>
                  <a:gd name="connsiteX98" fmla="*/ 6893958 w 11259693"/>
                  <a:gd name="connsiteY98" fmla="*/ 7303295 h 13444287"/>
                  <a:gd name="connsiteX99" fmla="*/ 6896339 w 11259693"/>
                  <a:gd name="connsiteY99" fmla="*/ 7167564 h 13444287"/>
                  <a:gd name="connsiteX100" fmla="*/ 6801089 w 11259693"/>
                  <a:gd name="connsiteY100" fmla="*/ 7138989 h 13444287"/>
                  <a:gd name="connsiteX101" fmla="*/ 6865382 w 11259693"/>
                  <a:gd name="connsiteY101" fmla="*/ 6972300 h 13444287"/>
                  <a:gd name="connsiteX102" fmla="*/ 7563089 w 11259693"/>
                  <a:gd name="connsiteY102" fmla="*/ 6586539 h 13444287"/>
                  <a:gd name="connsiteX103" fmla="*/ 7891702 w 11259693"/>
                  <a:gd name="connsiteY103" fmla="*/ 6524626 h 13444287"/>
                  <a:gd name="connsiteX104" fmla="*/ 7910752 w 11259693"/>
                  <a:gd name="connsiteY104" fmla="*/ 6629401 h 13444287"/>
                  <a:gd name="connsiteX105" fmla="*/ 7984571 w 11259693"/>
                  <a:gd name="connsiteY105" fmla="*/ 6634164 h 13444287"/>
                  <a:gd name="connsiteX106" fmla="*/ 7960757 w 11259693"/>
                  <a:gd name="connsiteY106" fmla="*/ 6481762 h 13444287"/>
                  <a:gd name="connsiteX107" fmla="*/ 8503682 w 11259693"/>
                  <a:gd name="connsiteY107" fmla="*/ 6477000 h 13444287"/>
                  <a:gd name="connsiteX108" fmla="*/ 8691801 w 11259693"/>
                  <a:gd name="connsiteY108" fmla="*/ 6426993 h 13444287"/>
                  <a:gd name="connsiteX109" fmla="*/ 8818007 w 11259693"/>
                  <a:gd name="connsiteY109" fmla="*/ 6231731 h 13444287"/>
                  <a:gd name="connsiteX110" fmla="*/ 9094232 w 11259693"/>
                  <a:gd name="connsiteY110" fmla="*/ 6267450 h 13444287"/>
                  <a:gd name="connsiteX111" fmla="*/ 9058514 w 11259693"/>
                  <a:gd name="connsiteY111" fmla="*/ 6353176 h 13444287"/>
                  <a:gd name="connsiteX112" fmla="*/ 8915639 w 11259693"/>
                  <a:gd name="connsiteY112" fmla="*/ 6367464 h 13444287"/>
                  <a:gd name="connsiteX113" fmla="*/ 8984694 w 11259693"/>
                  <a:gd name="connsiteY113" fmla="*/ 6422231 h 13444287"/>
                  <a:gd name="connsiteX114" fmla="*/ 8853727 w 11259693"/>
                  <a:gd name="connsiteY114" fmla="*/ 6450807 h 13444287"/>
                  <a:gd name="connsiteX115" fmla="*/ 8727521 w 11259693"/>
                  <a:gd name="connsiteY115" fmla="*/ 6441282 h 13444287"/>
                  <a:gd name="connsiteX116" fmla="*/ 8641795 w 11259693"/>
                  <a:gd name="connsiteY116" fmla="*/ 6477000 h 13444287"/>
                  <a:gd name="connsiteX117" fmla="*/ 8610839 w 11259693"/>
                  <a:gd name="connsiteY117" fmla="*/ 6781801 h 13444287"/>
                  <a:gd name="connsiteX118" fmla="*/ 8772764 w 11259693"/>
                  <a:gd name="connsiteY118" fmla="*/ 6815138 h 13444287"/>
                  <a:gd name="connsiteX119" fmla="*/ 8979932 w 11259693"/>
                  <a:gd name="connsiteY119" fmla="*/ 6629400 h 13444287"/>
                  <a:gd name="connsiteX120" fmla="*/ 9018033 w 11259693"/>
                  <a:gd name="connsiteY120" fmla="*/ 6727032 h 13444287"/>
                  <a:gd name="connsiteX121" fmla="*/ 9165671 w 11259693"/>
                  <a:gd name="connsiteY121" fmla="*/ 6650832 h 13444287"/>
                  <a:gd name="connsiteX122" fmla="*/ 9065658 w 11259693"/>
                  <a:gd name="connsiteY122" fmla="*/ 6888958 h 13444287"/>
                  <a:gd name="connsiteX123" fmla="*/ 9208533 w 11259693"/>
                  <a:gd name="connsiteY123" fmla="*/ 6831807 h 13444287"/>
                  <a:gd name="connsiteX124" fmla="*/ 9175196 w 11259693"/>
                  <a:gd name="connsiteY124" fmla="*/ 6919914 h 13444287"/>
                  <a:gd name="connsiteX125" fmla="*/ 9406177 w 11259693"/>
                  <a:gd name="connsiteY125" fmla="*/ 6917532 h 13444287"/>
                  <a:gd name="connsiteX126" fmla="*/ 9246632 w 11259693"/>
                  <a:gd name="connsiteY126" fmla="*/ 6972300 h 13444287"/>
                  <a:gd name="connsiteX127" fmla="*/ 9137096 w 11259693"/>
                  <a:gd name="connsiteY127" fmla="*/ 7029451 h 13444287"/>
                  <a:gd name="connsiteX128" fmla="*/ 9018033 w 11259693"/>
                  <a:gd name="connsiteY128" fmla="*/ 7143751 h 13444287"/>
                  <a:gd name="connsiteX129" fmla="*/ 9053751 w 11259693"/>
                  <a:gd name="connsiteY129" fmla="*/ 7203281 h 13444287"/>
                  <a:gd name="connsiteX130" fmla="*/ 9096614 w 11259693"/>
                  <a:gd name="connsiteY130" fmla="*/ 7253289 h 13444287"/>
                  <a:gd name="connsiteX131" fmla="*/ 9175196 w 11259693"/>
                  <a:gd name="connsiteY131" fmla="*/ 7219951 h 13444287"/>
                  <a:gd name="connsiteX132" fmla="*/ 9187101 w 11259693"/>
                  <a:gd name="connsiteY132" fmla="*/ 7281862 h 13444287"/>
                  <a:gd name="connsiteX133" fmla="*/ 9301402 w 11259693"/>
                  <a:gd name="connsiteY133" fmla="*/ 7143751 h 13444287"/>
                  <a:gd name="connsiteX134" fmla="*/ 9337121 w 11259693"/>
                  <a:gd name="connsiteY134" fmla="*/ 7289007 h 13444287"/>
                  <a:gd name="connsiteX135" fmla="*/ 9432371 w 11259693"/>
                  <a:gd name="connsiteY135" fmla="*/ 7172326 h 13444287"/>
                  <a:gd name="connsiteX136" fmla="*/ 9458564 w 11259693"/>
                  <a:gd name="connsiteY136" fmla="*/ 7334250 h 13444287"/>
                  <a:gd name="connsiteX137" fmla="*/ 9532382 w 11259693"/>
                  <a:gd name="connsiteY137" fmla="*/ 7410450 h 13444287"/>
                  <a:gd name="connsiteX138" fmla="*/ 9322832 w 11259693"/>
                  <a:gd name="connsiteY138" fmla="*/ 7524750 h 13444287"/>
                  <a:gd name="connsiteX139" fmla="*/ 9475233 w 11259693"/>
                  <a:gd name="connsiteY139" fmla="*/ 7674770 h 13444287"/>
                  <a:gd name="connsiteX140" fmla="*/ 9506189 w 11259693"/>
                  <a:gd name="connsiteY140" fmla="*/ 7577139 h 13444287"/>
                  <a:gd name="connsiteX141" fmla="*/ 9577625 w 11259693"/>
                  <a:gd name="connsiteY141" fmla="*/ 7665244 h 13444287"/>
                  <a:gd name="connsiteX142" fmla="*/ 9699071 w 11259693"/>
                  <a:gd name="connsiteY142" fmla="*/ 7624764 h 13444287"/>
                  <a:gd name="connsiteX143" fmla="*/ 9703832 w 11259693"/>
                  <a:gd name="connsiteY143" fmla="*/ 7710488 h 13444287"/>
                  <a:gd name="connsiteX144" fmla="*/ 9701451 w 11259693"/>
                  <a:gd name="connsiteY144" fmla="*/ 7808118 h 13444287"/>
                  <a:gd name="connsiteX145" fmla="*/ 9810988 w 11259693"/>
                  <a:gd name="connsiteY145" fmla="*/ 7770019 h 13444287"/>
                  <a:gd name="connsiteX146" fmla="*/ 9851471 w 11259693"/>
                  <a:gd name="connsiteY146" fmla="*/ 8008145 h 13444287"/>
                  <a:gd name="connsiteX147" fmla="*/ 9989582 w 11259693"/>
                  <a:gd name="connsiteY147" fmla="*/ 8039100 h 13444287"/>
                  <a:gd name="connsiteX148" fmla="*/ 10003870 w 11259693"/>
                  <a:gd name="connsiteY148" fmla="*/ 7748588 h 13444287"/>
                  <a:gd name="connsiteX149" fmla="*/ 10094358 w 11259693"/>
                  <a:gd name="connsiteY149" fmla="*/ 7724776 h 13444287"/>
                  <a:gd name="connsiteX150" fmla="*/ 10163414 w 11259693"/>
                  <a:gd name="connsiteY150" fmla="*/ 7553325 h 13444287"/>
                  <a:gd name="connsiteX151" fmla="*/ 10125314 w 11259693"/>
                  <a:gd name="connsiteY151" fmla="*/ 7424739 h 13444287"/>
                  <a:gd name="connsiteX152" fmla="*/ 10030064 w 11259693"/>
                  <a:gd name="connsiteY152" fmla="*/ 7412831 h 13444287"/>
                  <a:gd name="connsiteX153" fmla="*/ 10077688 w 11259693"/>
                  <a:gd name="connsiteY153" fmla="*/ 7293769 h 13444287"/>
                  <a:gd name="connsiteX154" fmla="*/ 9972914 w 11259693"/>
                  <a:gd name="connsiteY154" fmla="*/ 7222332 h 13444287"/>
                  <a:gd name="connsiteX155" fmla="*/ 9932432 w 11259693"/>
                  <a:gd name="connsiteY155" fmla="*/ 6991350 h 13444287"/>
                  <a:gd name="connsiteX156" fmla="*/ 9614932 w 11259693"/>
                  <a:gd name="connsiteY156" fmla="*/ 6953250 h 13444287"/>
                  <a:gd name="connsiteX157" fmla="*/ 9684783 w 11259693"/>
                  <a:gd name="connsiteY157" fmla="*/ 6848476 h 13444287"/>
                  <a:gd name="connsiteX158" fmla="*/ 9808608 w 11259693"/>
                  <a:gd name="connsiteY158" fmla="*/ 6829426 h 13444287"/>
                  <a:gd name="connsiteX159" fmla="*/ 9818132 w 11259693"/>
                  <a:gd name="connsiteY159" fmla="*/ 6743700 h 13444287"/>
                  <a:gd name="connsiteX160" fmla="*/ 10030857 w 11259693"/>
                  <a:gd name="connsiteY160" fmla="*/ 6832600 h 13444287"/>
                  <a:gd name="connsiteX161" fmla="*/ 10046732 w 11259693"/>
                  <a:gd name="connsiteY161" fmla="*/ 6610350 h 13444287"/>
                  <a:gd name="connsiteX162" fmla="*/ 9837182 w 11259693"/>
                  <a:gd name="connsiteY162" fmla="*/ 6705600 h 13444287"/>
                  <a:gd name="connsiteX163" fmla="*/ 9760982 w 11259693"/>
                  <a:gd name="connsiteY163" fmla="*/ 6477000 h 13444287"/>
                  <a:gd name="connsiteX164" fmla="*/ 9532382 w 11259693"/>
                  <a:gd name="connsiteY164" fmla="*/ 6686550 h 13444287"/>
                  <a:gd name="connsiteX165" fmla="*/ 9545083 w 11259693"/>
                  <a:gd name="connsiteY165" fmla="*/ 6521451 h 13444287"/>
                  <a:gd name="connsiteX166" fmla="*/ 9557782 w 11259693"/>
                  <a:gd name="connsiteY166" fmla="*/ 6397625 h 13444287"/>
                  <a:gd name="connsiteX167" fmla="*/ 9502617 w 11259693"/>
                  <a:gd name="connsiteY167" fmla="*/ 6369593 h 13444287"/>
                  <a:gd name="connsiteX168" fmla="*/ 9449833 w 11259693"/>
                  <a:gd name="connsiteY168" fmla="*/ 6384926 h 13444287"/>
                  <a:gd name="connsiteX169" fmla="*/ 9329182 w 11259693"/>
                  <a:gd name="connsiteY169" fmla="*/ 6169025 h 13444287"/>
                  <a:gd name="connsiteX170" fmla="*/ 9494283 w 11259693"/>
                  <a:gd name="connsiteY170" fmla="*/ 6207126 h 13444287"/>
                  <a:gd name="connsiteX171" fmla="*/ 9735583 w 11259693"/>
                  <a:gd name="connsiteY171" fmla="*/ 6207126 h 13444287"/>
                  <a:gd name="connsiteX172" fmla="*/ 9865757 w 11259693"/>
                  <a:gd name="connsiteY172" fmla="*/ 6067425 h 13444287"/>
                  <a:gd name="connsiteX173" fmla="*/ 9764158 w 11259693"/>
                  <a:gd name="connsiteY173" fmla="*/ 5956301 h 13444287"/>
                  <a:gd name="connsiteX174" fmla="*/ 9551432 w 11259693"/>
                  <a:gd name="connsiteY174" fmla="*/ 5908675 h 13444287"/>
                  <a:gd name="connsiteX175" fmla="*/ 9732407 w 11259693"/>
                  <a:gd name="connsiteY175" fmla="*/ 5778500 h 13444287"/>
                  <a:gd name="connsiteX176" fmla="*/ 9678433 w 11259693"/>
                  <a:gd name="connsiteY176" fmla="*/ 5661026 h 13444287"/>
                  <a:gd name="connsiteX177" fmla="*/ 9732408 w 11259693"/>
                  <a:gd name="connsiteY177" fmla="*/ 5540376 h 13444287"/>
                  <a:gd name="connsiteX178" fmla="*/ 9694307 w 11259693"/>
                  <a:gd name="connsiteY178" fmla="*/ 5537200 h 13444287"/>
                  <a:gd name="connsiteX179" fmla="*/ 9659383 w 11259693"/>
                  <a:gd name="connsiteY179" fmla="*/ 5461001 h 13444287"/>
                  <a:gd name="connsiteX180" fmla="*/ 9500632 w 11259693"/>
                  <a:gd name="connsiteY180" fmla="*/ 5308600 h 13444287"/>
                  <a:gd name="connsiteX181" fmla="*/ 9770508 w 11259693"/>
                  <a:gd name="connsiteY181" fmla="*/ 5413376 h 13444287"/>
                  <a:gd name="connsiteX182" fmla="*/ 9913382 w 11259693"/>
                  <a:gd name="connsiteY182" fmla="*/ 5372100 h 13444287"/>
                  <a:gd name="connsiteX183" fmla="*/ 9887983 w 11259693"/>
                  <a:gd name="connsiteY183" fmla="*/ 5619751 h 13444287"/>
                  <a:gd name="connsiteX184" fmla="*/ 10065782 w 11259693"/>
                  <a:gd name="connsiteY184" fmla="*/ 5657850 h 13444287"/>
                  <a:gd name="connsiteX185" fmla="*/ 10122933 w 11259693"/>
                  <a:gd name="connsiteY185" fmla="*/ 5483226 h 13444287"/>
                  <a:gd name="connsiteX186" fmla="*/ 10164207 w 11259693"/>
                  <a:gd name="connsiteY186" fmla="*/ 5254625 h 13444287"/>
                  <a:gd name="connsiteX187" fmla="*/ 10084833 w 11259693"/>
                  <a:gd name="connsiteY187" fmla="*/ 5051426 h 13444287"/>
                  <a:gd name="connsiteX188" fmla="*/ 10027682 w 11259693"/>
                  <a:gd name="connsiteY188" fmla="*/ 4953000 h 13444287"/>
                  <a:gd name="connsiteX189" fmla="*/ 9948308 w 11259693"/>
                  <a:gd name="connsiteY189" fmla="*/ 5070476 h 13444287"/>
                  <a:gd name="connsiteX190" fmla="*/ 9878458 w 11259693"/>
                  <a:gd name="connsiteY190" fmla="*/ 5029201 h 13444287"/>
                  <a:gd name="connsiteX191" fmla="*/ 9846708 w 11259693"/>
                  <a:gd name="connsiteY191" fmla="*/ 5149851 h 13444287"/>
                  <a:gd name="connsiteX192" fmla="*/ 9745107 w 11259693"/>
                  <a:gd name="connsiteY192" fmla="*/ 5153025 h 13444287"/>
                  <a:gd name="connsiteX193" fmla="*/ 9665732 w 11259693"/>
                  <a:gd name="connsiteY193" fmla="*/ 5010150 h 13444287"/>
                  <a:gd name="connsiteX194" fmla="*/ 9627632 w 11259693"/>
                  <a:gd name="connsiteY194" fmla="*/ 4857750 h 13444287"/>
                  <a:gd name="connsiteX195" fmla="*/ 9411732 w 11259693"/>
                  <a:gd name="connsiteY195" fmla="*/ 4860925 h 13444287"/>
                  <a:gd name="connsiteX196" fmla="*/ 9437132 w 11259693"/>
                  <a:gd name="connsiteY196" fmla="*/ 5086350 h 13444287"/>
                  <a:gd name="connsiteX197" fmla="*/ 9399033 w 11259693"/>
                  <a:gd name="connsiteY197" fmla="*/ 4892676 h 13444287"/>
                  <a:gd name="connsiteX198" fmla="*/ 9354582 w 11259693"/>
                  <a:gd name="connsiteY198" fmla="*/ 4905375 h 13444287"/>
                  <a:gd name="connsiteX199" fmla="*/ 9284732 w 11259693"/>
                  <a:gd name="connsiteY199" fmla="*/ 4794250 h 13444287"/>
                  <a:gd name="connsiteX200" fmla="*/ 9189483 w 11259693"/>
                  <a:gd name="connsiteY200" fmla="*/ 4864101 h 13444287"/>
                  <a:gd name="connsiteX201" fmla="*/ 9033907 w 11259693"/>
                  <a:gd name="connsiteY201" fmla="*/ 4991100 h 13444287"/>
                  <a:gd name="connsiteX202" fmla="*/ 9399032 w 11259693"/>
                  <a:gd name="connsiteY202" fmla="*/ 4657725 h 13444287"/>
                  <a:gd name="connsiteX203" fmla="*/ 9543495 w 11259693"/>
                  <a:gd name="connsiteY203" fmla="*/ 4567239 h 13444287"/>
                  <a:gd name="connsiteX204" fmla="*/ 9760982 w 11259693"/>
                  <a:gd name="connsiteY204" fmla="*/ 4514850 h 13444287"/>
                  <a:gd name="connsiteX205" fmla="*/ 9799083 w 11259693"/>
                  <a:gd name="connsiteY205" fmla="*/ 4394201 h 13444287"/>
                  <a:gd name="connsiteX206" fmla="*/ 9970533 w 11259693"/>
                  <a:gd name="connsiteY206" fmla="*/ 4267201 h 13444287"/>
                  <a:gd name="connsiteX207" fmla="*/ 10002282 w 11259693"/>
                  <a:gd name="connsiteY207" fmla="*/ 4013200 h 13444287"/>
                  <a:gd name="connsiteX208" fmla="*/ 9770507 w 11259693"/>
                  <a:gd name="connsiteY208" fmla="*/ 3930650 h 13444287"/>
                  <a:gd name="connsiteX209" fmla="*/ 9453008 w 11259693"/>
                  <a:gd name="connsiteY209" fmla="*/ 3883026 h 13444287"/>
                  <a:gd name="connsiteX210" fmla="*/ 9322832 w 11259693"/>
                  <a:gd name="connsiteY210" fmla="*/ 3943350 h 13444287"/>
                  <a:gd name="connsiteX211" fmla="*/ 9348233 w 11259693"/>
                  <a:gd name="connsiteY211" fmla="*/ 3778251 h 13444287"/>
                  <a:gd name="connsiteX212" fmla="*/ 9297433 w 11259693"/>
                  <a:gd name="connsiteY212" fmla="*/ 3603626 h 13444287"/>
                  <a:gd name="connsiteX213" fmla="*/ 9411732 w 11259693"/>
                  <a:gd name="connsiteY213" fmla="*/ 3641725 h 13444287"/>
                  <a:gd name="connsiteX214" fmla="*/ 9532383 w 11259693"/>
                  <a:gd name="connsiteY214" fmla="*/ 3533776 h 13444287"/>
                  <a:gd name="connsiteX215" fmla="*/ 9722883 w 11259693"/>
                  <a:gd name="connsiteY215" fmla="*/ 3594101 h 13444287"/>
                  <a:gd name="connsiteX216" fmla="*/ 9735583 w 11259693"/>
                  <a:gd name="connsiteY216" fmla="*/ 3409951 h 13444287"/>
                  <a:gd name="connsiteX217" fmla="*/ 9875282 w 11259693"/>
                  <a:gd name="connsiteY217" fmla="*/ 3448050 h 13444287"/>
                  <a:gd name="connsiteX218" fmla="*/ 9989582 w 11259693"/>
                  <a:gd name="connsiteY218" fmla="*/ 3143250 h 13444287"/>
                  <a:gd name="connsiteX219" fmla="*/ 10091183 w 11259693"/>
                  <a:gd name="connsiteY219" fmla="*/ 3232151 h 13444287"/>
                  <a:gd name="connsiteX220" fmla="*/ 10230882 w 11259693"/>
                  <a:gd name="connsiteY220" fmla="*/ 3216275 h 13444287"/>
                  <a:gd name="connsiteX221" fmla="*/ 10265807 w 11259693"/>
                  <a:gd name="connsiteY221" fmla="*/ 3441700 h 13444287"/>
                  <a:gd name="connsiteX222" fmla="*/ 10342008 w 11259693"/>
                  <a:gd name="connsiteY222" fmla="*/ 3184526 h 13444287"/>
                  <a:gd name="connsiteX223" fmla="*/ 10265808 w 11259693"/>
                  <a:gd name="connsiteY223" fmla="*/ 3098801 h 13444287"/>
                  <a:gd name="connsiteX224" fmla="*/ 10351532 w 11259693"/>
                  <a:gd name="connsiteY224" fmla="*/ 2844800 h 13444287"/>
                  <a:gd name="connsiteX225" fmla="*/ 10170558 w 11259693"/>
                  <a:gd name="connsiteY225" fmla="*/ 2921001 h 13444287"/>
                  <a:gd name="connsiteX226" fmla="*/ 10141982 w 11259693"/>
                  <a:gd name="connsiteY226" fmla="*/ 2851150 h 13444287"/>
                  <a:gd name="connsiteX227" fmla="*/ 9951482 w 11259693"/>
                  <a:gd name="connsiteY227" fmla="*/ 2647950 h 13444287"/>
                  <a:gd name="connsiteX228" fmla="*/ 9919733 w 11259693"/>
                  <a:gd name="connsiteY228" fmla="*/ 2463801 h 13444287"/>
                  <a:gd name="connsiteX229" fmla="*/ 9887983 w 11259693"/>
                  <a:gd name="connsiteY229" fmla="*/ 2368551 h 13444287"/>
                  <a:gd name="connsiteX230" fmla="*/ 9989582 w 11259693"/>
                  <a:gd name="connsiteY230" fmla="*/ 2266950 h 13444287"/>
                  <a:gd name="connsiteX231" fmla="*/ 10249933 w 11259693"/>
                  <a:gd name="connsiteY231" fmla="*/ 2032001 h 13444287"/>
                  <a:gd name="connsiteX232" fmla="*/ 10370582 w 11259693"/>
                  <a:gd name="connsiteY232" fmla="*/ 2051050 h 13444287"/>
                  <a:gd name="connsiteX233" fmla="*/ 10440433 w 11259693"/>
                  <a:gd name="connsiteY233" fmla="*/ 1962151 h 13444287"/>
                  <a:gd name="connsiteX234" fmla="*/ 10675382 w 11259693"/>
                  <a:gd name="connsiteY234" fmla="*/ 1854200 h 13444287"/>
                  <a:gd name="connsiteX235" fmla="*/ 10529333 w 11259693"/>
                  <a:gd name="connsiteY235" fmla="*/ 1784351 h 13444287"/>
                  <a:gd name="connsiteX236" fmla="*/ 10446782 w 11259693"/>
                  <a:gd name="connsiteY236" fmla="*/ 1638300 h 13444287"/>
                  <a:gd name="connsiteX237" fmla="*/ 10548382 w 11259693"/>
                  <a:gd name="connsiteY237" fmla="*/ 1212850 h 13444287"/>
                  <a:gd name="connsiteX238" fmla="*/ 10427732 w 11259693"/>
                  <a:gd name="connsiteY238" fmla="*/ 952500 h 13444287"/>
                  <a:gd name="connsiteX239" fmla="*/ 10649189 w 11259693"/>
                  <a:gd name="connsiteY239" fmla="*/ 1288256 h 13444287"/>
                  <a:gd name="connsiteX240" fmla="*/ 10733723 w 11259693"/>
                  <a:gd name="connsiteY240" fmla="*/ 1202281 h 13444287"/>
                  <a:gd name="connsiteX241" fmla="*/ 10826195 w 11259693"/>
                  <a:gd name="connsiteY241" fmla="*/ 1089025 h 13444287"/>
                  <a:gd name="connsiteX242" fmla="*/ 11062732 w 11259693"/>
                  <a:gd name="connsiteY242" fmla="*/ 1409700 h 13444287"/>
                  <a:gd name="connsiteX243" fmla="*/ 11117104 w 11259693"/>
                  <a:gd name="connsiteY243" fmla="*/ 1492793 h 13444287"/>
                  <a:gd name="connsiteX244" fmla="*/ 11259582 w 11259693"/>
                  <a:gd name="connsiteY244" fmla="*/ 1511301 h 13444287"/>
                  <a:gd name="connsiteX245" fmla="*/ 11094482 w 11259693"/>
                  <a:gd name="connsiteY245" fmla="*/ 1066801 h 13444287"/>
                  <a:gd name="connsiteX246" fmla="*/ 11081782 w 11259693"/>
                  <a:gd name="connsiteY246" fmla="*/ 850900 h 13444287"/>
                  <a:gd name="connsiteX247" fmla="*/ 10948432 w 11259693"/>
                  <a:gd name="connsiteY247" fmla="*/ 654050 h 13444287"/>
                  <a:gd name="connsiteX248" fmla="*/ 10923032 w 11259693"/>
                  <a:gd name="connsiteY248" fmla="*/ 381000 h 13444287"/>
                  <a:gd name="connsiteX249" fmla="*/ 10465832 w 11259693"/>
                  <a:gd name="connsiteY249" fmla="*/ 101601 h 13444287"/>
                  <a:gd name="connsiteX250" fmla="*/ 10351532 w 11259693"/>
                  <a:gd name="connsiteY250" fmla="*/ 0 h 13444287"/>
                  <a:gd name="connsiteX251" fmla="*/ 9605010 w 11259693"/>
                  <a:gd name="connsiteY251" fmla="*/ 211681 h 13444287"/>
                  <a:gd name="connsiteX252" fmla="*/ 938212 w 11259693"/>
                  <a:gd name="connsiteY252" fmla="*/ 1848552 h 13444287"/>
                  <a:gd name="connsiteX253" fmla="*/ 1985010 w 11259693"/>
                  <a:gd name="connsiteY253" fmla="*/ 5752850 h 13444287"/>
                  <a:gd name="connsiteX254" fmla="*/ 2017157 w 11259693"/>
                  <a:gd name="connsiteY254" fmla="*/ 5969793 h 13444287"/>
                  <a:gd name="connsiteX255" fmla="*/ 0 w 11259693"/>
                  <a:gd name="connsiteY255" fmla="*/ 11514046 h 13444287"/>
                  <a:gd name="connsiteX256" fmla="*/ 326469 w 11259693"/>
                  <a:gd name="connsiteY256" fmla="*/ 11403807 h 13444287"/>
                  <a:gd name="connsiteX0" fmla="*/ 0 w 11259693"/>
                  <a:gd name="connsiteY0" fmla="*/ 11514046 h 13444287"/>
                  <a:gd name="connsiteX1" fmla="*/ 465773 w 11259693"/>
                  <a:gd name="connsiteY1" fmla="*/ 11429750 h 13444287"/>
                  <a:gd name="connsiteX2" fmla="*/ 722948 w 11259693"/>
                  <a:gd name="connsiteY2" fmla="*/ 11505950 h 13444287"/>
                  <a:gd name="connsiteX3" fmla="*/ 830104 w 11259693"/>
                  <a:gd name="connsiteY3" fmla="*/ 11670256 h 13444287"/>
                  <a:gd name="connsiteX4" fmla="*/ 864632 w 11259693"/>
                  <a:gd name="connsiteY4" fmla="*/ 11925300 h 13444287"/>
                  <a:gd name="connsiteX5" fmla="*/ 1042035 w 11259693"/>
                  <a:gd name="connsiteY5" fmla="*/ 12063162 h 13444287"/>
                  <a:gd name="connsiteX6" fmla="*/ 1164669 w 11259693"/>
                  <a:gd name="connsiteY6" fmla="*/ 11989594 h 13444287"/>
                  <a:gd name="connsiteX7" fmla="*/ 1237298 w 11259693"/>
                  <a:gd name="connsiteY7" fmla="*/ 12036968 h 13444287"/>
                  <a:gd name="connsiteX8" fmla="*/ 1313498 w 11259693"/>
                  <a:gd name="connsiteY8" fmla="*/ 11967912 h 13444287"/>
                  <a:gd name="connsiteX9" fmla="*/ 1413510 w 11259693"/>
                  <a:gd name="connsiteY9" fmla="*/ 11991725 h 13444287"/>
                  <a:gd name="connsiteX10" fmla="*/ 1644492 w 11259693"/>
                  <a:gd name="connsiteY10" fmla="*/ 11941718 h 13444287"/>
                  <a:gd name="connsiteX11" fmla="*/ 1695688 w 11259693"/>
                  <a:gd name="connsiteY11" fmla="*/ 11832431 h 13444287"/>
                  <a:gd name="connsiteX12" fmla="*/ 2064782 w 11259693"/>
                  <a:gd name="connsiteY12" fmla="*/ 11963400 h 13444287"/>
                  <a:gd name="connsiteX13" fmla="*/ 2154079 w 11259693"/>
                  <a:gd name="connsiteY13" fmla="*/ 11951243 h 13444287"/>
                  <a:gd name="connsiteX14" fmla="*/ 2255282 w 11259693"/>
                  <a:gd name="connsiteY14" fmla="*/ 12115800 h 13444287"/>
                  <a:gd name="connsiteX15" fmla="*/ 2494598 w 11259693"/>
                  <a:gd name="connsiteY15" fmla="*/ 12060781 h 13444287"/>
                  <a:gd name="connsiteX16" fmla="*/ 2604135 w 11259693"/>
                  <a:gd name="connsiteY16" fmla="*/ 12129837 h 13444287"/>
                  <a:gd name="connsiteX17" fmla="*/ 2757726 w 11259693"/>
                  <a:gd name="connsiteY17" fmla="*/ 12199144 h 13444287"/>
                  <a:gd name="connsiteX18" fmla="*/ 2693432 w 11259693"/>
                  <a:gd name="connsiteY18" fmla="*/ 12320588 h 13444287"/>
                  <a:gd name="connsiteX19" fmla="*/ 2777967 w 11259693"/>
                  <a:gd name="connsiteY19" fmla="*/ 12525125 h 13444287"/>
                  <a:gd name="connsiteX20" fmla="*/ 2731532 w 11259693"/>
                  <a:gd name="connsiteY20" fmla="*/ 12706350 h 13444287"/>
                  <a:gd name="connsiteX21" fmla="*/ 2716054 w 11259693"/>
                  <a:gd name="connsiteY21" fmla="*/ 12920412 h 13444287"/>
                  <a:gd name="connsiteX22" fmla="*/ 2807732 w 11259693"/>
                  <a:gd name="connsiteY22" fmla="*/ 13144500 h 13444287"/>
                  <a:gd name="connsiteX23" fmla="*/ 3093482 w 11259693"/>
                  <a:gd name="connsiteY23" fmla="*/ 13373100 h 13444287"/>
                  <a:gd name="connsiteX24" fmla="*/ 3685223 w 11259693"/>
                  <a:gd name="connsiteY24" fmla="*/ 13444287 h 13444287"/>
                  <a:gd name="connsiteX25" fmla="*/ 3720941 w 11259693"/>
                  <a:gd name="connsiteY25" fmla="*/ 13375230 h 13444287"/>
                  <a:gd name="connsiteX26" fmla="*/ 3379232 w 11259693"/>
                  <a:gd name="connsiteY26" fmla="*/ 13087350 h 13444287"/>
                  <a:gd name="connsiteX27" fmla="*/ 3806667 w 11259693"/>
                  <a:gd name="connsiteY27" fmla="*/ 13201400 h 13444287"/>
                  <a:gd name="connsiteX28" fmla="*/ 4122182 w 11259693"/>
                  <a:gd name="connsiteY28" fmla="*/ 13201650 h 13444287"/>
                  <a:gd name="connsiteX29" fmla="*/ 4223385 w 11259693"/>
                  <a:gd name="connsiteY29" fmla="*/ 12991850 h 13444287"/>
                  <a:gd name="connsiteX30" fmla="*/ 4182904 w 11259693"/>
                  <a:gd name="connsiteY30" fmla="*/ 12918031 h 13444287"/>
                  <a:gd name="connsiteX31" fmla="*/ 4179332 w 11259693"/>
                  <a:gd name="connsiteY31" fmla="*/ 12611100 h 13444287"/>
                  <a:gd name="connsiteX32" fmla="*/ 4255532 w 11259693"/>
                  <a:gd name="connsiteY32" fmla="*/ 12496800 h 13444287"/>
                  <a:gd name="connsiteX33" fmla="*/ 4217432 w 11259693"/>
                  <a:gd name="connsiteY33" fmla="*/ 12158663 h 13444287"/>
                  <a:gd name="connsiteX34" fmla="*/ 4546045 w 11259693"/>
                  <a:gd name="connsiteY34" fmla="*/ 12030075 h 13444287"/>
                  <a:gd name="connsiteX35" fmla="*/ 4827032 w 11259693"/>
                  <a:gd name="connsiteY35" fmla="*/ 12113420 h 13444287"/>
                  <a:gd name="connsiteX36" fmla="*/ 4712732 w 11259693"/>
                  <a:gd name="connsiteY36" fmla="*/ 11182350 h 13444287"/>
                  <a:gd name="connsiteX37" fmla="*/ 4773455 w 11259693"/>
                  <a:gd name="connsiteY37" fmla="*/ 10655843 h 13444287"/>
                  <a:gd name="connsiteX38" fmla="*/ 4656772 w 11259693"/>
                  <a:gd name="connsiteY38" fmla="*/ 10596312 h 13444287"/>
                  <a:gd name="connsiteX39" fmla="*/ 4773454 w 11259693"/>
                  <a:gd name="connsiteY39" fmla="*/ 10634413 h 13444287"/>
                  <a:gd name="connsiteX40" fmla="*/ 4799648 w 11259693"/>
                  <a:gd name="connsiteY40" fmla="*/ 10093868 h 13444287"/>
                  <a:gd name="connsiteX41" fmla="*/ 4886563 w 11259693"/>
                  <a:gd name="connsiteY41" fmla="*/ 9708356 h 13444287"/>
                  <a:gd name="connsiteX42" fmla="*/ 5018723 w 11259693"/>
                  <a:gd name="connsiteY42" fmla="*/ 9341393 h 13444287"/>
                  <a:gd name="connsiteX43" fmla="*/ 5109210 w 11259693"/>
                  <a:gd name="connsiteY43" fmla="*/ 9129462 h 13444287"/>
                  <a:gd name="connsiteX44" fmla="*/ 4947285 w 11259693"/>
                  <a:gd name="connsiteY44" fmla="*/ 9262812 h 13444287"/>
                  <a:gd name="connsiteX45" fmla="*/ 5111592 w 11259693"/>
                  <a:gd name="connsiteY45" fmla="*/ 9069931 h 13444287"/>
                  <a:gd name="connsiteX46" fmla="*/ 5143739 w 11259693"/>
                  <a:gd name="connsiteY46" fmla="*/ 8889207 h 13444287"/>
                  <a:gd name="connsiteX47" fmla="*/ 5147310 w 11259693"/>
                  <a:gd name="connsiteY47" fmla="*/ 9019924 h 13444287"/>
                  <a:gd name="connsiteX48" fmla="*/ 5629512 w 11259693"/>
                  <a:gd name="connsiteY48" fmla="*/ 8134350 h 13444287"/>
                  <a:gd name="connsiteX49" fmla="*/ 5392579 w 11259693"/>
                  <a:gd name="connsiteY49" fmla="*/ 8034088 h 13444287"/>
                  <a:gd name="connsiteX50" fmla="*/ 5614035 w 11259693"/>
                  <a:gd name="connsiteY50" fmla="*/ 8043612 h 13444287"/>
                  <a:gd name="connsiteX51" fmla="*/ 5884308 w 11259693"/>
                  <a:gd name="connsiteY51" fmla="*/ 8007893 h 13444287"/>
                  <a:gd name="connsiteX52" fmla="*/ 6043852 w 11259693"/>
                  <a:gd name="connsiteY52" fmla="*/ 7965031 h 13444287"/>
                  <a:gd name="connsiteX53" fmla="*/ 5973604 w 11259693"/>
                  <a:gd name="connsiteY53" fmla="*/ 7905500 h 13444287"/>
                  <a:gd name="connsiteX54" fmla="*/ 6065284 w 11259693"/>
                  <a:gd name="connsiteY54" fmla="*/ 7779544 h 13444287"/>
                  <a:gd name="connsiteX55" fmla="*/ 6168866 w 11259693"/>
                  <a:gd name="connsiteY55" fmla="*/ 7800725 h 13444287"/>
                  <a:gd name="connsiteX56" fmla="*/ 6205777 w 11259693"/>
                  <a:gd name="connsiteY56" fmla="*/ 7726908 h 13444287"/>
                  <a:gd name="connsiteX57" fmla="*/ 6131958 w 11259693"/>
                  <a:gd name="connsiteY57" fmla="*/ 7626893 h 13444287"/>
                  <a:gd name="connsiteX58" fmla="*/ 6098621 w 11259693"/>
                  <a:gd name="connsiteY58" fmla="*/ 7529262 h 13444287"/>
                  <a:gd name="connsiteX59" fmla="*/ 6008132 w 11259693"/>
                  <a:gd name="connsiteY59" fmla="*/ 7524750 h 13444287"/>
                  <a:gd name="connsiteX60" fmla="*/ 5934314 w 11259693"/>
                  <a:gd name="connsiteY60" fmla="*/ 7607843 h 13444287"/>
                  <a:gd name="connsiteX61" fmla="*/ 5798582 w 11259693"/>
                  <a:gd name="connsiteY61" fmla="*/ 7620000 h 13444287"/>
                  <a:gd name="connsiteX62" fmla="*/ 5858114 w 11259693"/>
                  <a:gd name="connsiteY62" fmla="*/ 7550693 h 13444287"/>
                  <a:gd name="connsiteX63" fmla="*/ 5870021 w 11259693"/>
                  <a:gd name="connsiteY63" fmla="*/ 7462587 h 13444287"/>
                  <a:gd name="connsiteX64" fmla="*/ 5891451 w 11259693"/>
                  <a:gd name="connsiteY64" fmla="*/ 7400674 h 13444287"/>
                  <a:gd name="connsiteX65" fmla="*/ 5855732 w 11259693"/>
                  <a:gd name="connsiteY65" fmla="*/ 7334250 h 13444287"/>
                  <a:gd name="connsiteX66" fmla="*/ 5791439 w 11259693"/>
                  <a:gd name="connsiteY66" fmla="*/ 7364956 h 13444287"/>
                  <a:gd name="connsiteX67" fmla="*/ 5789057 w 11259693"/>
                  <a:gd name="connsiteY67" fmla="*/ 7284244 h 13444287"/>
                  <a:gd name="connsiteX68" fmla="*/ 6008133 w 11259693"/>
                  <a:gd name="connsiteY68" fmla="*/ 7176837 h 13444287"/>
                  <a:gd name="connsiteX69" fmla="*/ 5972414 w 11259693"/>
                  <a:gd name="connsiteY69" fmla="*/ 7022056 h 13444287"/>
                  <a:gd name="connsiteX70" fmla="*/ 6048614 w 11259693"/>
                  <a:gd name="connsiteY70" fmla="*/ 7005387 h 13444287"/>
                  <a:gd name="connsiteX71" fmla="*/ 6027182 w 11259693"/>
                  <a:gd name="connsiteY71" fmla="*/ 6915150 h 13444287"/>
                  <a:gd name="connsiteX72" fmla="*/ 6131958 w 11259693"/>
                  <a:gd name="connsiteY72" fmla="*/ 6917281 h 13444287"/>
                  <a:gd name="connsiteX73" fmla="*/ 6174821 w 11259693"/>
                  <a:gd name="connsiteY73" fmla="*/ 6836318 h 13444287"/>
                  <a:gd name="connsiteX74" fmla="*/ 6277214 w 11259693"/>
                  <a:gd name="connsiteY74" fmla="*/ 6869656 h 13444287"/>
                  <a:gd name="connsiteX75" fmla="*/ 6351033 w 11259693"/>
                  <a:gd name="connsiteY75" fmla="*/ 6972050 h 13444287"/>
                  <a:gd name="connsiteX76" fmla="*/ 6417708 w 11259693"/>
                  <a:gd name="connsiteY76" fmla="*/ 6912518 h 13444287"/>
                  <a:gd name="connsiteX77" fmla="*/ 6358177 w 11259693"/>
                  <a:gd name="connsiteY77" fmla="*/ 6776787 h 13444287"/>
                  <a:gd name="connsiteX78" fmla="*/ 6415326 w 11259693"/>
                  <a:gd name="connsiteY78" fmla="*/ 6829424 h 13444287"/>
                  <a:gd name="connsiteX79" fmla="*/ 6532008 w 11259693"/>
                  <a:gd name="connsiteY79" fmla="*/ 6867275 h 13444287"/>
                  <a:gd name="connsiteX80" fmla="*/ 6605827 w 11259693"/>
                  <a:gd name="connsiteY80" fmla="*/ 6938964 h 13444287"/>
                  <a:gd name="connsiteX81" fmla="*/ 6574871 w 11259693"/>
                  <a:gd name="connsiteY81" fmla="*/ 7077076 h 13444287"/>
                  <a:gd name="connsiteX82" fmla="*/ 6646308 w 11259693"/>
                  <a:gd name="connsiteY82" fmla="*/ 7041357 h 13444287"/>
                  <a:gd name="connsiteX83" fmla="*/ 6636782 w 11259693"/>
                  <a:gd name="connsiteY83" fmla="*/ 7010400 h 13444287"/>
                  <a:gd name="connsiteX84" fmla="*/ 6712983 w 11259693"/>
                  <a:gd name="connsiteY84" fmla="*/ 7096126 h 13444287"/>
                  <a:gd name="connsiteX85" fmla="*/ 6648689 w 11259693"/>
                  <a:gd name="connsiteY85" fmla="*/ 7177089 h 13444287"/>
                  <a:gd name="connsiteX86" fmla="*/ 6712982 w 11259693"/>
                  <a:gd name="connsiteY86" fmla="*/ 7258050 h 13444287"/>
                  <a:gd name="connsiteX87" fmla="*/ 6639164 w 11259693"/>
                  <a:gd name="connsiteY87" fmla="*/ 7277101 h 13444287"/>
                  <a:gd name="connsiteX88" fmla="*/ 6546296 w 11259693"/>
                  <a:gd name="connsiteY88" fmla="*/ 7229476 h 13444287"/>
                  <a:gd name="connsiteX89" fmla="*/ 6498671 w 11259693"/>
                  <a:gd name="connsiteY89" fmla="*/ 7339014 h 13444287"/>
                  <a:gd name="connsiteX90" fmla="*/ 6574871 w 11259693"/>
                  <a:gd name="connsiteY90" fmla="*/ 7358064 h 13444287"/>
                  <a:gd name="connsiteX91" fmla="*/ 6629639 w 11259693"/>
                  <a:gd name="connsiteY91" fmla="*/ 7417595 h 13444287"/>
                  <a:gd name="connsiteX92" fmla="*/ 6655833 w 11259693"/>
                  <a:gd name="connsiteY92" fmla="*/ 7448300 h 13444287"/>
                  <a:gd name="connsiteX93" fmla="*/ 6676073 w 11259693"/>
                  <a:gd name="connsiteY93" fmla="*/ 7400673 h 13444287"/>
                  <a:gd name="connsiteX94" fmla="*/ 6734414 w 11259693"/>
                  <a:gd name="connsiteY94" fmla="*/ 7462839 h 13444287"/>
                  <a:gd name="connsiteX95" fmla="*/ 6827283 w 11259693"/>
                  <a:gd name="connsiteY95" fmla="*/ 7548564 h 13444287"/>
                  <a:gd name="connsiteX96" fmla="*/ 6827283 w 11259693"/>
                  <a:gd name="connsiteY96" fmla="*/ 7443789 h 13444287"/>
                  <a:gd name="connsiteX97" fmla="*/ 7001113 w 11259693"/>
                  <a:gd name="connsiteY97" fmla="*/ 7539038 h 13444287"/>
                  <a:gd name="connsiteX98" fmla="*/ 6893958 w 11259693"/>
                  <a:gd name="connsiteY98" fmla="*/ 7303295 h 13444287"/>
                  <a:gd name="connsiteX99" fmla="*/ 6896339 w 11259693"/>
                  <a:gd name="connsiteY99" fmla="*/ 7167564 h 13444287"/>
                  <a:gd name="connsiteX100" fmla="*/ 6801089 w 11259693"/>
                  <a:gd name="connsiteY100" fmla="*/ 7138989 h 13444287"/>
                  <a:gd name="connsiteX101" fmla="*/ 6865382 w 11259693"/>
                  <a:gd name="connsiteY101" fmla="*/ 6972300 h 13444287"/>
                  <a:gd name="connsiteX102" fmla="*/ 7563089 w 11259693"/>
                  <a:gd name="connsiteY102" fmla="*/ 6586539 h 13444287"/>
                  <a:gd name="connsiteX103" fmla="*/ 7891702 w 11259693"/>
                  <a:gd name="connsiteY103" fmla="*/ 6524626 h 13444287"/>
                  <a:gd name="connsiteX104" fmla="*/ 7910752 w 11259693"/>
                  <a:gd name="connsiteY104" fmla="*/ 6629401 h 13444287"/>
                  <a:gd name="connsiteX105" fmla="*/ 7984571 w 11259693"/>
                  <a:gd name="connsiteY105" fmla="*/ 6634164 h 13444287"/>
                  <a:gd name="connsiteX106" fmla="*/ 7960757 w 11259693"/>
                  <a:gd name="connsiteY106" fmla="*/ 6481762 h 13444287"/>
                  <a:gd name="connsiteX107" fmla="*/ 8503682 w 11259693"/>
                  <a:gd name="connsiteY107" fmla="*/ 6477000 h 13444287"/>
                  <a:gd name="connsiteX108" fmla="*/ 8691801 w 11259693"/>
                  <a:gd name="connsiteY108" fmla="*/ 6426993 h 13444287"/>
                  <a:gd name="connsiteX109" fmla="*/ 8818007 w 11259693"/>
                  <a:gd name="connsiteY109" fmla="*/ 6231731 h 13444287"/>
                  <a:gd name="connsiteX110" fmla="*/ 9094232 w 11259693"/>
                  <a:gd name="connsiteY110" fmla="*/ 6267450 h 13444287"/>
                  <a:gd name="connsiteX111" fmla="*/ 9058514 w 11259693"/>
                  <a:gd name="connsiteY111" fmla="*/ 6353176 h 13444287"/>
                  <a:gd name="connsiteX112" fmla="*/ 8915639 w 11259693"/>
                  <a:gd name="connsiteY112" fmla="*/ 6367464 h 13444287"/>
                  <a:gd name="connsiteX113" fmla="*/ 8984694 w 11259693"/>
                  <a:gd name="connsiteY113" fmla="*/ 6422231 h 13444287"/>
                  <a:gd name="connsiteX114" fmla="*/ 8853727 w 11259693"/>
                  <a:gd name="connsiteY114" fmla="*/ 6450807 h 13444287"/>
                  <a:gd name="connsiteX115" fmla="*/ 8727521 w 11259693"/>
                  <a:gd name="connsiteY115" fmla="*/ 6441282 h 13444287"/>
                  <a:gd name="connsiteX116" fmla="*/ 8641795 w 11259693"/>
                  <a:gd name="connsiteY116" fmla="*/ 6477000 h 13444287"/>
                  <a:gd name="connsiteX117" fmla="*/ 8610839 w 11259693"/>
                  <a:gd name="connsiteY117" fmla="*/ 6781801 h 13444287"/>
                  <a:gd name="connsiteX118" fmla="*/ 8772764 w 11259693"/>
                  <a:gd name="connsiteY118" fmla="*/ 6815138 h 13444287"/>
                  <a:gd name="connsiteX119" fmla="*/ 8979932 w 11259693"/>
                  <a:gd name="connsiteY119" fmla="*/ 6629400 h 13444287"/>
                  <a:gd name="connsiteX120" fmla="*/ 9018033 w 11259693"/>
                  <a:gd name="connsiteY120" fmla="*/ 6727032 h 13444287"/>
                  <a:gd name="connsiteX121" fmla="*/ 9165671 w 11259693"/>
                  <a:gd name="connsiteY121" fmla="*/ 6650832 h 13444287"/>
                  <a:gd name="connsiteX122" fmla="*/ 9065658 w 11259693"/>
                  <a:gd name="connsiteY122" fmla="*/ 6888958 h 13444287"/>
                  <a:gd name="connsiteX123" fmla="*/ 9208533 w 11259693"/>
                  <a:gd name="connsiteY123" fmla="*/ 6831807 h 13444287"/>
                  <a:gd name="connsiteX124" fmla="*/ 9175196 w 11259693"/>
                  <a:gd name="connsiteY124" fmla="*/ 6919914 h 13444287"/>
                  <a:gd name="connsiteX125" fmla="*/ 9406177 w 11259693"/>
                  <a:gd name="connsiteY125" fmla="*/ 6917532 h 13444287"/>
                  <a:gd name="connsiteX126" fmla="*/ 9246632 w 11259693"/>
                  <a:gd name="connsiteY126" fmla="*/ 6972300 h 13444287"/>
                  <a:gd name="connsiteX127" fmla="*/ 9137096 w 11259693"/>
                  <a:gd name="connsiteY127" fmla="*/ 7029451 h 13444287"/>
                  <a:gd name="connsiteX128" fmla="*/ 9018033 w 11259693"/>
                  <a:gd name="connsiteY128" fmla="*/ 7143751 h 13444287"/>
                  <a:gd name="connsiteX129" fmla="*/ 9053751 w 11259693"/>
                  <a:gd name="connsiteY129" fmla="*/ 7203281 h 13444287"/>
                  <a:gd name="connsiteX130" fmla="*/ 9096614 w 11259693"/>
                  <a:gd name="connsiteY130" fmla="*/ 7253289 h 13444287"/>
                  <a:gd name="connsiteX131" fmla="*/ 9175196 w 11259693"/>
                  <a:gd name="connsiteY131" fmla="*/ 7219951 h 13444287"/>
                  <a:gd name="connsiteX132" fmla="*/ 9187101 w 11259693"/>
                  <a:gd name="connsiteY132" fmla="*/ 7281862 h 13444287"/>
                  <a:gd name="connsiteX133" fmla="*/ 9301402 w 11259693"/>
                  <a:gd name="connsiteY133" fmla="*/ 7143751 h 13444287"/>
                  <a:gd name="connsiteX134" fmla="*/ 9337121 w 11259693"/>
                  <a:gd name="connsiteY134" fmla="*/ 7289007 h 13444287"/>
                  <a:gd name="connsiteX135" fmla="*/ 9432371 w 11259693"/>
                  <a:gd name="connsiteY135" fmla="*/ 7172326 h 13444287"/>
                  <a:gd name="connsiteX136" fmla="*/ 9458564 w 11259693"/>
                  <a:gd name="connsiteY136" fmla="*/ 7334250 h 13444287"/>
                  <a:gd name="connsiteX137" fmla="*/ 9532382 w 11259693"/>
                  <a:gd name="connsiteY137" fmla="*/ 7410450 h 13444287"/>
                  <a:gd name="connsiteX138" fmla="*/ 9322832 w 11259693"/>
                  <a:gd name="connsiteY138" fmla="*/ 7524750 h 13444287"/>
                  <a:gd name="connsiteX139" fmla="*/ 9475233 w 11259693"/>
                  <a:gd name="connsiteY139" fmla="*/ 7674770 h 13444287"/>
                  <a:gd name="connsiteX140" fmla="*/ 9506189 w 11259693"/>
                  <a:gd name="connsiteY140" fmla="*/ 7577139 h 13444287"/>
                  <a:gd name="connsiteX141" fmla="*/ 9577625 w 11259693"/>
                  <a:gd name="connsiteY141" fmla="*/ 7665244 h 13444287"/>
                  <a:gd name="connsiteX142" fmla="*/ 9699071 w 11259693"/>
                  <a:gd name="connsiteY142" fmla="*/ 7624764 h 13444287"/>
                  <a:gd name="connsiteX143" fmla="*/ 9703832 w 11259693"/>
                  <a:gd name="connsiteY143" fmla="*/ 7710488 h 13444287"/>
                  <a:gd name="connsiteX144" fmla="*/ 9701451 w 11259693"/>
                  <a:gd name="connsiteY144" fmla="*/ 7808118 h 13444287"/>
                  <a:gd name="connsiteX145" fmla="*/ 9810988 w 11259693"/>
                  <a:gd name="connsiteY145" fmla="*/ 7770019 h 13444287"/>
                  <a:gd name="connsiteX146" fmla="*/ 9851471 w 11259693"/>
                  <a:gd name="connsiteY146" fmla="*/ 8008145 h 13444287"/>
                  <a:gd name="connsiteX147" fmla="*/ 9989582 w 11259693"/>
                  <a:gd name="connsiteY147" fmla="*/ 8039100 h 13444287"/>
                  <a:gd name="connsiteX148" fmla="*/ 10003870 w 11259693"/>
                  <a:gd name="connsiteY148" fmla="*/ 7748588 h 13444287"/>
                  <a:gd name="connsiteX149" fmla="*/ 10094358 w 11259693"/>
                  <a:gd name="connsiteY149" fmla="*/ 7724776 h 13444287"/>
                  <a:gd name="connsiteX150" fmla="*/ 10163414 w 11259693"/>
                  <a:gd name="connsiteY150" fmla="*/ 7553325 h 13444287"/>
                  <a:gd name="connsiteX151" fmla="*/ 10125314 w 11259693"/>
                  <a:gd name="connsiteY151" fmla="*/ 7424739 h 13444287"/>
                  <a:gd name="connsiteX152" fmla="*/ 10030064 w 11259693"/>
                  <a:gd name="connsiteY152" fmla="*/ 7412831 h 13444287"/>
                  <a:gd name="connsiteX153" fmla="*/ 10077688 w 11259693"/>
                  <a:gd name="connsiteY153" fmla="*/ 7293769 h 13444287"/>
                  <a:gd name="connsiteX154" fmla="*/ 9972914 w 11259693"/>
                  <a:gd name="connsiteY154" fmla="*/ 7222332 h 13444287"/>
                  <a:gd name="connsiteX155" fmla="*/ 9932432 w 11259693"/>
                  <a:gd name="connsiteY155" fmla="*/ 6991350 h 13444287"/>
                  <a:gd name="connsiteX156" fmla="*/ 9614932 w 11259693"/>
                  <a:gd name="connsiteY156" fmla="*/ 6953250 h 13444287"/>
                  <a:gd name="connsiteX157" fmla="*/ 9684783 w 11259693"/>
                  <a:gd name="connsiteY157" fmla="*/ 6848476 h 13444287"/>
                  <a:gd name="connsiteX158" fmla="*/ 9808608 w 11259693"/>
                  <a:gd name="connsiteY158" fmla="*/ 6829426 h 13444287"/>
                  <a:gd name="connsiteX159" fmla="*/ 9818132 w 11259693"/>
                  <a:gd name="connsiteY159" fmla="*/ 6743700 h 13444287"/>
                  <a:gd name="connsiteX160" fmla="*/ 10030857 w 11259693"/>
                  <a:gd name="connsiteY160" fmla="*/ 6832600 h 13444287"/>
                  <a:gd name="connsiteX161" fmla="*/ 10046732 w 11259693"/>
                  <a:gd name="connsiteY161" fmla="*/ 6610350 h 13444287"/>
                  <a:gd name="connsiteX162" fmla="*/ 9837182 w 11259693"/>
                  <a:gd name="connsiteY162" fmla="*/ 6705600 h 13444287"/>
                  <a:gd name="connsiteX163" fmla="*/ 9760982 w 11259693"/>
                  <a:gd name="connsiteY163" fmla="*/ 6477000 h 13444287"/>
                  <a:gd name="connsiteX164" fmla="*/ 9532382 w 11259693"/>
                  <a:gd name="connsiteY164" fmla="*/ 6686550 h 13444287"/>
                  <a:gd name="connsiteX165" fmla="*/ 9545083 w 11259693"/>
                  <a:gd name="connsiteY165" fmla="*/ 6521451 h 13444287"/>
                  <a:gd name="connsiteX166" fmla="*/ 9557782 w 11259693"/>
                  <a:gd name="connsiteY166" fmla="*/ 6397625 h 13444287"/>
                  <a:gd name="connsiteX167" fmla="*/ 9502617 w 11259693"/>
                  <a:gd name="connsiteY167" fmla="*/ 6369593 h 13444287"/>
                  <a:gd name="connsiteX168" fmla="*/ 9449833 w 11259693"/>
                  <a:gd name="connsiteY168" fmla="*/ 6384926 h 13444287"/>
                  <a:gd name="connsiteX169" fmla="*/ 9329182 w 11259693"/>
                  <a:gd name="connsiteY169" fmla="*/ 6169025 h 13444287"/>
                  <a:gd name="connsiteX170" fmla="*/ 9494283 w 11259693"/>
                  <a:gd name="connsiteY170" fmla="*/ 6207126 h 13444287"/>
                  <a:gd name="connsiteX171" fmla="*/ 9735583 w 11259693"/>
                  <a:gd name="connsiteY171" fmla="*/ 6207126 h 13444287"/>
                  <a:gd name="connsiteX172" fmla="*/ 9865757 w 11259693"/>
                  <a:gd name="connsiteY172" fmla="*/ 6067425 h 13444287"/>
                  <a:gd name="connsiteX173" fmla="*/ 9764158 w 11259693"/>
                  <a:gd name="connsiteY173" fmla="*/ 5956301 h 13444287"/>
                  <a:gd name="connsiteX174" fmla="*/ 9551432 w 11259693"/>
                  <a:gd name="connsiteY174" fmla="*/ 5908675 h 13444287"/>
                  <a:gd name="connsiteX175" fmla="*/ 9732407 w 11259693"/>
                  <a:gd name="connsiteY175" fmla="*/ 5778500 h 13444287"/>
                  <a:gd name="connsiteX176" fmla="*/ 9678433 w 11259693"/>
                  <a:gd name="connsiteY176" fmla="*/ 5661026 h 13444287"/>
                  <a:gd name="connsiteX177" fmla="*/ 9732408 w 11259693"/>
                  <a:gd name="connsiteY177" fmla="*/ 5540376 h 13444287"/>
                  <a:gd name="connsiteX178" fmla="*/ 9694307 w 11259693"/>
                  <a:gd name="connsiteY178" fmla="*/ 5537200 h 13444287"/>
                  <a:gd name="connsiteX179" fmla="*/ 9659383 w 11259693"/>
                  <a:gd name="connsiteY179" fmla="*/ 5461001 h 13444287"/>
                  <a:gd name="connsiteX180" fmla="*/ 9500632 w 11259693"/>
                  <a:gd name="connsiteY180" fmla="*/ 5308600 h 13444287"/>
                  <a:gd name="connsiteX181" fmla="*/ 9770508 w 11259693"/>
                  <a:gd name="connsiteY181" fmla="*/ 5413376 h 13444287"/>
                  <a:gd name="connsiteX182" fmla="*/ 9913382 w 11259693"/>
                  <a:gd name="connsiteY182" fmla="*/ 5372100 h 13444287"/>
                  <a:gd name="connsiteX183" fmla="*/ 9887983 w 11259693"/>
                  <a:gd name="connsiteY183" fmla="*/ 5619751 h 13444287"/>
                  <a:gd name="connsiteX184" fmla="*/ 10065782 w 11259693"/>
                  <a:gd name="connsiteY184" fmla="*/ 5657850 h 13444287"/>
                  <a:gd name="connsiteX185" fmla="*/ 10122933 w 11259693"/>
                  <a:gd name="connsiteY185" fmla="*/ 5483226 h 13444287"/>
                  <a:gd name="connsiteX186" fmla="*/ 10164207 w 11259693"/>
                  <a:gd name="connsiteY186" fmla="*/ 5254625 h 13444287"/>
                  <a:gd name="connsiteX187" fmla="*/ 10084833 w 11259693"/>
                  <a:gd name="connsiteY187" fmla="*/ 5051426 h 13444287"/>
                  <a:gd name="connsiteX188" fmla="*/ 10027682 w 11259693"/>
                  <a:gd name="connsiteY188" fmla="*/ 4953000 h 13444287"/>
                  <a:gd name="connsiteX189" fmla="*/ 9948308 w 11259693"/>
                  <a:gd name="connsiteY189" fmla="*/ 5070476 h 13444287"/>
                  <a:gd name="connsiteX190" fmla="*/ 9878458 w 11259693"/>
                  <a:gd name="connsiteY190" fmla="*/ 5029201 h 13444287"/>
                  <a:gd name="connsiteX191" fmla="*/ 9846708 w 11259693"/>
                  <a:gd name="connsiteY191" fmla="*/ 5149851 h 13444287"/>
                  <a:gd name="connsiteX192" fmla="*/ 9745107 w 11259693"/>
                  <a:gd name="connsiteY192" fmla="*/ 5153025 h 13444287"/>
                  <a:gd name="connsiteX193" fmla="*/ 9665732 w 11259693"/>
                  <a:gd name="connsiteY193" fmla="*/ 5010150 h 13444287"/>
                  <a:gd name="connsiteX194" fmla="*/ 9627632 w 11259693"/>
                  <a:gd name="connsiteY194" fmla="*/ 4857750 h 13444287"/>
                  <a:gd name="connsiteX195" fmla="*/ 9411732 w 11259693"/>
                  <a:gd name="connsiteY195" fmla="*/ 4860925 h 13444287"/>
                  <a:gd name="connsiteX196" fmla="*/ 9437132 w 11259693"/>
                  <a:gd name="connsiteY196" fmla="*/ 5086350 h 13444287"/>
                  <a:gd name="connsiteX197" fmla="*/ 9399033 w 11259693"/>
                  <a:gd name="connsiteY197" fmla="*/ 4892676 h 13444287"/>
                  <a:gd name="connsiteX198" fmla="*/ 9354582 w 11259693"/>
                  <a:gd name="connsiteY198" fmla="*/ 4905375 h 13444287"/>
                  <a:gd name="connsiteX199" fmla="*/ 9284732 w 11259693"/>
                  <a:gd name="connsiteY199" fmla="*/ 4794250 h 13444287"/>
                  <a:gd name="connsiteX200" fmla="*/ 9189483 w 11259693"/>
                  <a:gd name="connsiteY200" fmla="*/ 4864101 h 13444287"/>
                  <a:gd name="connsiteX201" fmla="*/ 9033907 w 11259693"/>
                  <a:gd name="connsiteY201" fmla="*/ 4991100 h 13444287"/>
                  <a:gd name="connsiteX202" fmla="*/ 9399032 w 11259693"/>
                  <a:gd name="connsiteY202" fmla="*/ 4657725 h 13444287"/>
                  <a:gd name="connsiteX203" fmla="*/ 9543495 w 11259693"/>
                  <a:gd name="connsiteY203" fmla="*/ 4567239 h 13444287"/>
                  <a:gd name="connsiteX204" fmla="*/ 9760982 w 11259693"/>
                  <a:gd name="connsiteY204" fmla="*/ 4514850 h 13444287"/>
                  <a:gd name="connsiteX205" fmla="*/ 9799083 w 11259693"/>
                  <a:gd name="connsiteY205" fmla="*/ 4394201 h 13444287"/>
                  <a:gd name="connsiteX206" fmla="*/ 9970533 w 11259693"/>
                  <a:gd name="connsiteY206" fmla="*/ 4267201 h 13444287"/>
                  <a:gd name="connsiteX207" fmla="*/ 10002282 w 11259693"/>
                  <a:gd name="connsiteY207" fmla="*/ 4013200 h 13444287"/>
                  <a:gd name="connsiteX208" fmla="*/ 9770507 w 11259693"/>
                  <a:gd name="connsiteY208" fmla="*/ 3930650 h 13444287"/>
                  <a:gd name="connsiteX209" fmla="*/ 9453008 w 11259693"/>
                  <a:gd name="connsiteY209" fmla="*/ 3883026 h 13444287"/>
                  <a:gd name="connsiteX210" fmla="*/ 9322832 w 11259693"/>
                  <a:gd name="connsiteY210" fmla="*/ 3943350 h 13444287"/>
                  <a:gd name="connsiteX211" fmla="*/ 9348233 w 11259693"/>
                  <a:gd name="connsiteY211" fmla="*/ 3778251 h 13444287"/>
                  <a:gd name="connsiteX212" fmla="*/ 9297433 w 11259693"/>
                  <a:gd name="connsiteY212" fmla="*/ 3603626 h 13444287"/>
                  <a:gd name="connsiteX213" fmla="*/ 9411732 w 11259693"/>
                  <a:gd name="connsiteY213" fmla="*/ 3641725 h 13444287"/>
                  <a:gd name="connsiteX214" fmla="*/ 9532383 w 11259693"/>
                  <a:gd name="connsiteY214" fmla="*/ 3533776 h 13444287"/>
                  <a:gd name="connsiteX215" fmla="*/ 9722883 w 11259693"/>
                  <a:gd name="connsiteY215" fmla="*/ 3594101 h 13444287"/>
                  <a:gd name="connsiteX216" fmla="*/ 9735583 w 11259693"/>
                  <a:gd name="connsiteY216" fmla="*/ 3409951 h 13444287"/>
                  <a:gd name="connsiteX217" fmla="*/ 9875282 w 11259693"/>
                  <a:gd name="connsiteY217" fmla="*/ 3448050 h 13444287"/>
                  <a:gd name="connsiteX218" fmla="*/ 9989582 w 11259693"/>
                  <a:gd name="connsiteY218" fmla="*/ 3143250 h 13444287"/>
                  <a:gd name="connsiteX219" fmla="*/ 10091183 w 11259693"/>
                  <a:gd name="connsiteY219" fmla="*/ 3232151 h 13444287"/>
                  <a:gd name="connsiteX220" fmla="*/ 10230882 w 11259693"/>
                  <a:gd name="connsiteY220" fmla="*/ 3216275 h 13444287"/>
                  <a:gd name="connsiteX221" fmla="*/ 10265807 w 11259693"/>
                  <a:gd name="connsiteY221" fmla="*/ 3441700 h 13444287"/>
                  <a:gd name="connsiteX222" fmla="*/ 10342008 w 11259693"/>
                  <a:gd name="connsiteY222" fmla="*/ 3184526 h 13444287"/>
                  <a:gd name="connsiteX223" fmla="*/ 10265808 w 11259693"/>
                  <a:gd name="connsiteY223" fmla="*/ 3098801 h 13444287"/>
                  <a:gd name="connsiteX224" fmla="*/ 10351532 w 11259693"/>
                  <a:gd name="connsiteY224" fmla="*/ 2844800 h 13444287"/>
                  <a:gd name="connsiteX225" fmla="*/ 10170558 w 11259693"/>
                  <a:gd name="connsiteY225" fmla="*/ 2921001 h 13444287"/>
                  <a:gd name="connsiteX226" fmla="*/ 10141982 w 11259693"/>
                  <a:gd name="connsiteY226" fmla="*/ 2851150 h 13444287"/>
                  <a:gd name="connsiteX227" fmla="*/ 9951482 w 11259693"/>
                  <a:gd name="connsiteY227" fmla="*/ 2647950 h 13444287"/>
                  <a:gd name="connsiteX228" fmla="*/ 9919733 w 11259693"/>
                  <a:gd name="connsiteY228" fmla="*/ 2463801 h 13444287"/>
                  <a:gd name="connsiteX229" fmla="*/ 9887983 w 11259693"/>
                  <a:gd name="connsiteY229" fmla="*/ 2368551 h 13444287"/>
                  <a:gd name="connsiteX230" fmla="*/ 9989582 w 11259693"/>
                  <a:gd name="connsiteY230" fmla="*/ 2266950 h 13444287"/>
                  <a:gd name="connsiteX231" fmla="*/ 10249933 w 11259693"/>
                  <a:gd name="connsiteY231" fmla="*/ 2032001 h 13444287"/>
                  <a:gd name="connsiteX232" fmla="*/ 10370582 w 11259693"/>
                  <a:gd name="connsiteY232" fmla="*/ 2051050 h 13444287"/>
                  <a:gd name="connsiteX233" fmla="*/ 10440433 w 11259693"/>
                  <a:gd name="connsiteY233" fmla="*/ 1962151 h 13444287"/>
                  <a:gd name="connsiteX234" fmla="*/ 10675382 w 11259693"/>
                  <a:gd name="connsiteY234" fmla="*/ 1854200 h 13444287"/>
                  <a:gd name="connsiteX235" fmla="*/ 10529333 w 11259693"/>
                  <a:gd name="connsiteY235" fmla="*/ 1784351 h 13444287"/>
                  <a:gd name="connsiteX236" fmla="*/ 10446782 w 11259693"/>
                  <a:gd name="connsiteY236" fmla="*/ 1638300 h 13444287"/>
                  <a:gd name="connsiteX237" fmla="*/ 10548382 w 11259693"/>
                  <a:gd name="connsiteY237" fmla="*/ 1212850 h 13444287"/>
                  <a:gd name="connsiteX238" fmla="*/ 10427732 w 11259693"/>
                  <a:gd name="connsiteY238" fmla="*/ 952500 h 13444287"/>
                  <a:gd name="connsiteX239" fmla="*/ 10649189 w 11259693"/>
                  <a:gd name="connsiteY239" fmla="*/ 1288256 h 13444287"/>
                  <a:gd name="connsiteX240" fmla="*/ 10733723 w 11259693"/>
                  <a:gd name="connsiteY240" fmla="*/ 1202281 h 13444287"/>
                  <a:gd name="connsiteX241" fmla="*/ 10826195 w 11259693"/>
                  <a:gd name="connsiteY241" fmla="*/ 1089025 h 13444287"/>
                  <a:gd name="connsiteX242" fmla="*/ 11062732 w 11259693"/>
                  <a:gd name="connsiteY242" fmla="*/ 1409700 h 13444287"/>
                  <a:gd name="connsiteX243" fmla="*/ 11117104 w 11259693"/>
                  <a:gd name="connsiteY243" fmla="*/ 1492793 h 13444287"/>
                  <a:gd name="connsiteX244" fmla="*/ 11259582 w 11259693"/>
                  <a:gd name="connsiteY244" fmla="*/ 1511301 h 13444287"/>
                  <a:gd name="connsiteX245" fmla="*/ 11094482 w 11259693"/>
                  <a:gd name="connsiteY245" fmla="*/ 1066801 h 13444287"/>
                  <a:gd name="connsiteX246" fmla="*/ 11081782 w 11259693"/>
                  <a:gd name="connsiteY246" fmla="*/ 850900 h 13444287"/>
                  <a:gd name="connsiteX247" fmla="*/ 10948432 w 11259693"/>
                  <a:gd name="connsiteY247" fmla="*/ 654050 h 13444287"/>
                  <a:gd name="connsiteX248" fmla="*/ 10923032 w 11259693"/>
                  <a:gd name="connsiteY248" fmla="*/ 381000 h 13444287"/>
                  <a:gd name="connsiteX249" fmla="*/ 10465832 w 11259693"/>
                  <a:gd name="connsiteY249" fmla="*/ 101601 h 13444287"/>
                  <a:gd name="connsiteX250" fmla="*/ 10351532 w 11259693"/>
                  <a:gd name="connsiteY250" fmla="*/ 0 h 13444287"/>
                  <a:gd name="connsiteX251" fmla="*/ 9605010 w 11259693"/>
                  <a:gd name="connsiteY251" fmla="*/ 211681 h 13444287"/>
                  <a:gd name="connsiteX252" fmla="*/ 938212 w 11259693"/>
                  <a:gd name="connsiteY252" fmla="*/ 1848552 h 13444287"/>
                  <a:gd name="connsiteX253" fmla="*/ 1985010 w 11259693"/>
                  <a:gd name="connsiteY253" fmla="*/ 5752850 h 13444287"/>
                  <a:gd name="connsiteX254" fmla="*/ 2017157 w 11259693"/>
                  <a:gd name="connsiteY254" fmla="*/ 5969793 h 13444287"/>
                  <a:gd name="connsiteX255" fmla="*/ 0 w 11259693"/>
                  <a:gd name="connsiteY255" fmla="*/ 11514046 h 13444287"/>
                  <a:gd name="connsiteX0" fmla="*/ 0 w 11259693"/>
                  <a:gd name="connsiteY0" fmla="*/ 11514046 h 13444287"/>
                  <a:gd name="connsiteX1" fmla="*/ 722948 w 11259693"/>
                  <a:gd name="connsiteY1" fmla="*/ 11505950 h 13444287"/>
                  <a:gd name="connsiteX2" fmla="*/ 830104 w 11259693"/>
                  <a:gd name="connsiteY2" fmla="*/ 11670256 h 13444287"/>
                  <a:gd name="connsiteX3" fmla="*/ 864632 w 11259693"/>
                  <a:gd name="connsiteY3" fmla="*/ 11925300 h 13444287"/>
                  <a:gd name="connsiteX4" fmla="*/ 1042035 w 11259693"/>
                  <a:gd name="connsiteY4" fmla="*/ 12063162 h 13444287"/>
                  <a:gd name="connsiteX5" fmla="*/ 1164669 w 11259693"/>
                  <a:gd name="connsiteY5" fmla="*/ 11989594 h 13444287"/>
                  <a:gd name="connsiteX6" fmla="*/ 1237298 w 11259693"/>
                  <a:gd name="connsiteY6" fmla="*/ 12036968 h 13444287"/>
                  <a:gd name="connsiteX7" fmla="*/ 1313498 w 11259693"/>
                  <a:gd name="connsiteY7" fmla="*/ 11967912 h 13444287"/>
                  <a:gd name="connsiteX8" fmla="*/ 1413510 w 11259693"/>
                  <a:gd name="connsiteY8" fmla="*/ 11991725 h 13444287"/>
                  <a:gd name="connsiteX9" fmla="*/ 1644492 w 11259693"/>
                  <a:gd name="connsiteY9" fmla="*/ 11941718 h 13444287"/>
                  <a:gd name="connsiteX10" fmla="*/ 1695688 w 11259693"/>
                  <a:gd name="connsiteY10" fmla="*/ 11832431 h 13444287"/>
                  <a:gd name="connsiteX11" fmla="*/ 2064782 w 11259693"/>
                  <a:gd name="connsiteY11" fmla="*/ 11963400 h 13444287"/>
                  <a:gd name="connsiteX12" fmla="*/ 2154079 w 11259693"/>
                  <a:gd name="connsiteY12" fmla="*/ 11951243 h 13444287"/>
                  <a:gd name="connsiteX13" fmla="*/ 2255282 w 11259693"/>
                  <a:gd name="connsiteY13" fmla="*/ 12115800 h 13444287"/>
                  <a:gd name="connsiteX14" fmla="*/ 2494598 w 11259693"/>
                  <a:gd name="connsiteY14" fmla="*/ 12060781 h 13444287"/>
                  <a:gd name="connsiteX15" fmla="*/ 2604135 w 11259693"/>
                  <a:gd name="connsiteY15" fmla="*/ 12129837 h 13444287"/>
                  <a:gd name="connsiteX16" fmla="*/ 2757726 w 11259693"/>
                  <a:gd name="connsiteY16" fmla="*/ 12199144 h 13444287"/>
                  <a:gd name="connsiteX17" fmla="*/ 2693432 w 11259693"/>
                  <a:gd name="connsiteY17" fmla="*/ 12320588 h 13444287"/>
                  <a:gd name="connsiteX18" fmla="*/ 2777967 w 11259693"/>
                  <a:gd name="connsiteY18" fmla="*/ 12525125 h 13444287"/>
                  <a:gd name="connsiteX19" fmla="*/ 2731532 w 11259693"/>
                  <a:gd name="connsiteY19" fmla="*/ 12706350 h 13444287"/>
                  <a:gd name="connsiteX20" fmla="*/ 2716054 w 11259693"/>
                  <a:gd name="connsiteY20" fmla="*/ 12920412 h 13444287"/>
                  <a:gd name="connsiteX21" fmla="*/ 2807732 w 11259693"/>
                  <a:gd name="connsiteY21" fmla="*/ 13144500 h 13444287"/>
                  <a:gd name="connsiteX22" fmla="*/ 3093482 w 11259693"/>
                  <a:gd name="connsiteY22" fmla="*/ 13373100 h 13444287"/>
                  <a:gd name="connsiteX23" fmla="*/ 3685223 w 11259693"/>
                  <a:gd name="connsiteY23" fmla="*/ 13444287 h 13444287"/>
                  <a:gd name="connsiteX24" fmla="*/ 3720941 w 11259693"/>
                  <a:gd name="connsiteY24" fmla="*/ 13375230 h 13444287"/>
                  <a:gd name="connsiteX25" fmla="*/ 3379232 w 11259693"/>
                  <a:gd name="connsiteY25" fmla="*/ 13087350 h 13444287"/>
                  <a:gd name="connsiteX26" fmla="*/ 3806667 w 11259693"/>
                  <a:gd name="connsiteY26" fmla="*/ 13201400 h 13444287"/>
                  <a:gd name="connsiteX27" fmla="*/ 4122182 w 11259693"/>
                  <a:gd name="connsiteY27" fmla="*/ 13201650 h 13444287"/>
                  <a:gd name="connsiteX28" fmla="*/ 4223385 w 11259693"/>
                  <a:gd name="connsiteY28" fmla="*/ 12991850 h 13444287"/>
                  <a:gd name="connsiteX29" fmla="*/ 4182904 w 11259693"/>
                  <a:gd name="connsiteY29" fmla="*/ 12918031 h 13444287"/>
                  <a:gd name="connsiteX30" fmla="*/ 4179332 w 11259693"/>
                  <a:gd name="connsiteY30" fmla="*/ 12611100 h 13444287"/>
                  <a:gd name="connsiteX31" fmla="*/ 4255532 w 11259693"/>
                  <a:gd name="connsiteY31" fmla="*/ 12496800 h 13444287"/>
                  <a:gd name="connsiteX32" fmla="*/ 4217432 w 11259693"/>
                  <a:gd name="connsiteY32" fmla="*/ 12158663 h 13444287"/>
                  <a:gd name="connsiteX33" fmla="*/ 4546045 w 11259693"/>
                  <a:gd name="connsiteY33" fmla="*/ 12030075 h 13444287"/>
                  <a:gd name="connsiteX34" fmla="*/ 4827032 w 11259693"/>
                  <a:gd name="connsiteY34" fmla="*/ 12113420 h 13444287"/>
                  <a:gd name="connsiteX35" fmla="*/ 4712732 w 11259693"/>
                  <a:gd name="connsiteY35" fmla="*/ 11182350 h 13444287"/>
                  <a:gd name="connsiteX36" fmla="*/ 4773455 w 11259693"/>
                  <a:gd name="connsiteY36" fmla="*/ 10655843 h 13444287"/>
                  <a:gd name="connsiteX37" fmla="*/ 4656772 w 11259693"/>
                  <a:gd name="connsiteY37" fmla="*/ 10596312 h 13444287"/>
                  <a:gd name="connsiteX38" fmla="*/ 4773454 w 11259693"/>
                  <a:gd name="connsiteY38" fmla="*/ 10634413 h 13444287"/>
                  <a:gd name="connsiteX39" fmla="*/ 4799648 w 11259693"/>
                  <a:gd name="connsiteY39" fmla="*/ 10093868 h 13444287"/>
                  <a:gd name="connsiteX40" fmla="*/ 4886563 w 11259693"/>
                  <a:gd name="connsiteY40" fmla="*/ 9708356 h 13444287"/>
                  <a:gd name="connsiteX41" fmla="*/ 5018723 w 11259693"/>
                  <a:gd name="connsiteY41" fmla="*/ 9341393 h 13444287"/>
                  <a:gd name="connsiteX42" fmla="*/ 5109210 w 11259693"/>
                  <a:gd name="connsiteY42" fmla="*/ 9129462 h 13444287"/>
                  <a:gd name="connsiteX43" fmla="*/ 4947285 w 11259693"/>
                  <a:gd name="connsiteY43" fmla="*/ 9262812 h 13444287"/>
                  <a:gd name="connsiteX44" fmla="*/ 5111592 w 11259693"/>
                  <a:gd name="connsiteY44" fmla="*/ 9069931 h 13444287"/>
                  <a:gd name="connsiteX45" fmla="*/ 5143739 w 11259693"/>
                  <a:gd name="connsiteY45" fmla="*/ 8889207 h 13444287"/>
                  <a:gd name="connsiteX46" fmla="*/ 5147310 w 11259693"/>
                  <a:gd name="connsiteY46" fmla="*/ 9019924 h 13444287"/>
                  <a:gd name="connsiteX47" fmla="*/ 5629512 w 11259693"/>
                  <a:gd name="connsiteY47" fmla="*/ 8134350 h 13444287"/>
                  <a:gd name="connsiteX48" fmla="*/ 5392579 w 11259693"/>
                  <a:gd name="connsiteY48" fmla="*/ 8034088 h 13444287"/>
                  <a:gd name="connsiteX49" fmla="*/ 5614035 w 11259693"/>
                  <a:gd name="connsiteY49" fmla="*/ 8043612 h 13444287"/>
                  <a:gd name="connsiteX50" fmla="*/ 5884308 w 11259693"/>
                  <a:gd name="connsiteY50" fmla="*/ 8007893 h 13444287"/>
                  <a:gd name="connsiteX51" fmla="*/ 6043852 w 11259693"/>
                  <a:gd name="connsiteY51" fmla="*/ 7965031 h 13444287"/>
                  <a:gd name="connsiteX52" fmla="*/ 5973604 w 11259693"/>
                  <a:gd name="connsiteY52" fmla="*/ 7905500 h 13444287"/>
                  <a:gd name="connsiteX53" fmla="*/ 6065284 w 11259693"/>
                  <a:gd name="connsiteY53" fmla="*/ 7779544 h 13444287"/>
                  <a:gd name="connsiteX54" fmla="*/ 6168866 w 11259693"/>
                  <a:gd name="connsiteY54" fmla="*/ 7800725 h 13444287"/>
                  <a:gd name="connsiteX55" fmla="*/ 6205777 w 11259693"/>
                  <a:gd name="connsiteY55" fmla="*/ 7726908 h 13444287"/>
                  <a:gd name="connsiteX56" fmla="*/ 6131958 w 11259693"/>
                  <a:gd name="connsiteY56" fmla="*/ 7626893 h 13444287"/>
                  <a:gd name="connsiteX57" fmla="*/ 6098621 w 11259693"/>
                  <a:gd name="connsiteY57" fmla="*/ 7529262 h 13444287"/>
                  <a:gd name="connsiteX58" fmla="*/ 6008132 w 11259693"/>
                  <a:gd name="connsiteY58" fmla="*/ 7524750 h 13444287"/>
                  <a:gd name="connsiteX59" fmla="*/ 5934314 w 11259693"/>
                  <a:gd name="connsiteY59" fmla="*/ 7607843 h 13444287"/>
                  <a:gd name="connsiteX60" fmla="*/ 5798582 w 11259693"/>
                  <a:gd name="connsiteY60" fmla="*/ 7620000 h 13444287"/>
                  <a:gd name="connsiteX61" fmla="*/ 5858114 w 11259693"/>
                  <a:gd name="connsiteY61" fmla="*/ 7550693 h 13444287"/>
                  <a:gd name="connsiteX62" fmla="*/ 5870021 w 11259693"/>
                  <a:gd name="connsiteY62" fmla="*/ 7462587 h 13444287"/>
                  <a:gd name="connsiteX63" fmla="*/ 5891451 w 11259693"/>
                  <a:gd name="connsiteY63" fmla="*/ 7400674 h 13444287"/>
                  <a:gd name="connsiteX64" fmla="*/ 5855732 w 11259693"/>
                  <a:gd name="connsiteY64" fmla="*/ 7334250 h 13444287"/>
                  <a:gd name="connsiteX65" fmla="*/ 5791439 w 11259693"/>
                  <a:gd name="connsiteY65" fmla="*/ 7364956 h 13444287"/>
                  <a:gd name="connsiteX66" fmla="*/ 5789057 w 11259693"/>
                  <a:gd name="connsiteY66" fmla="*/ 7284244 h 13444287"/>
                  <a:gd name="connsiteX67" fmla="*/ 6008133 w 11259693"/>
                  <a:gd name="connsiteY67" fmla="*/ 7176837 h 13444287"/>
                  <a:gd name="connsiteX68" fmla="*/ 5972414 w 11259693"/>
                  <a:gd name="connsiteY68" fmla="*/ 7022056 h 13444287"/>
                  <a:gd name="connsiteX69" fmla="*/ 6048614 w 11259693"/>
                  <a:gd name="connsiteY69" fmla="*/ 7005387 h 13444287"/>
                  <a:gd name="connsiteX70" fmla="*/ 6027182 w 11259693"/>
                  <a:gd name="connsiteY70" fmla="*/ 6915150 h 13444287"/>
                  <a:gd name="connsiteX71" fmla="*/ 6131958 w 11259693"/>
                  <a:gd name="connsiteY71" fmla="*/ 6917281 h 13444287"/>
                  <a:gd name="connsiteX72" fmla="*/ 6174821 w 11259693"/>
                  <a:gd name="connsiteY72" fmla="*/ 6836318 h 13444287"/>
                  <a:gd name="connsiteX73" fmla="*/ 6277214 w 11259693"/>
                  <a:gd name="connsiteY73" fmla="*/ 6869656 h 13444287"/>
                  <a:gd name="connsiteX74" fmla="*/ 6351033 w 11259693"/>
                  <a:gd name="connsiteY74" fmla="*/ 6972050 h 13444287"/>
                  <a:gd name="connsiteX75" fmla="*/ 6417708 w 11259693"/>
                  <a:gd name="connsiteY75" fmla="*/ 6912518 h 13444287"/>
                  <a:gd name="connsiteX76" fmla="*/ 6358177 w 11259693"/>
                  <a:gd name="connsiteY76" fmla="*/ 6776787 h 13444287"/>
                  <a:gd name="connsiteX77" fmla="*/ 6415326 w 11259693"/>
                  <a:gd name="connsiteY77" fmla="*/ 6829424 h 13444287"/>
                  <a:gd name="connsiteX78" fmla="*/ 6532008 w 11259693"/>
                  <a:gd name="connsiteY78" fmla="*/ 6867275 h 13444287"/>
                  <a:gd name="connsiteX79" fmla="*/ 6605827 w 11259693"/>
                  <a:gd name="connsiteY79" fmla="*/ 6938964 h 13444287"/>
                  <a:gd name="connsiteX80" fmla="*/ 6574871 w 11259693"/>
                  <a:gd name="connsiteY80" fmla="*/ 7077076 h 13444287"/>
                  <a:gd name="connsiteX81" fmla="*/ 6646308 w 11259693"/>
                  <a:gd name="connsiteY81" fmla="*/ 7041357 h 13444287"/>
                  <a:gd name="connsiteX82" fmla="*/ 6636782 w 11259693"/>
                  <a:gd name="connsiteY82" fmla="*/ 7010400 h 13444287"/>
                  <a:gd name="connsiteX83" fmla="*/ 6712983 w 11259693"/>
                  <a:gd name="connsiteY83" fmla="*/ 7096126 h 13444287"/>
                  <a:gd name="connsiteX84" fmla="*/ 6648689 w 11259693"/>
                  <a:gd name="connsiteY84" fmla="*/ 7177089 h 13444287"/>
                  <a:gd name="connsiteX85" fmla="*/ 6712982 w 11259693"/>
                  <a:gd name="connsiteY85" fmla="*/ 7258050 h 13444287"/>
                  <a:gd name="connsiteX86" fmla="*/ 6639164 w 11259693"/>
                  <a:gd name="connsiteY86" fmla="*/ 7277101 h 13444287"/>
                  <a:gd name="connsiteX87" fmla="*/ 6546296 w 11259693"/>
                  <a:gd name="connsiteY87" fmla="*/ 7229476 h 13444287"/>
                  <a:gd name="connsiteX88" fmla="*/ 6498671 w 11259693"/>
                  <a:gd name="connsiteY88" fmla="*/ 7339014 h 13444287"/>
                  <a:gd name="connsiteX89" fmla="*/ 6574871 w 11259693"/>
                  <a:gd name="connsiteY89" fmla="*/ 7358064 h 13444287"/>
                  <a:gd name="connsiteX90" fmla="*/ 6629639 w 11259693"/>
                  <a:gd name="connsiteY90" fmla="*/ 7417595 h 13444287"/>
                  <a:gd name="connsiteX91" fmla="*/ 6655833 w 11259693"/>
                  <a:gd name="connsiteY91" fmla="*/ 7448300 h 13444287"/>
                  <a:gd name="connsiteX92" fmla="*/ 6676073 w 11259693"/>
                  <a:gd name="connsiteY92" fmla="*/ 7400673 h 13444287"/>
                  <a:gd name="connsiteX93" fmla="*/ 6734414 w 11259693"/>
                  <a:gd name="connsiteY93" fmla="*/ 7462839 h 13444287"/>
                  <a:gd name="connsiteX94" fmla="*/ 6827283 w 11259693"/>
                  <a:gd name="connsiteY94" fmla="*/ 7548564 h 13444287"/>
                  <a:gd name="connsiteX95" fmla="*/ 6827283 w 11259693"/>
                  <a:gd name="connsiteY95" fmla="*/ 7443789 h 13444287"/>
                  <a:gd name="connsiteX96" fmla="*/ 7001113 w 11259693"/>
                  <a:gd name="connsiteY96" fmla="*/ 7539038 h 13444287"/>
                  <a:gd name="connsiteX97" fmla="*/ 6893958 w 11259693"/>
                  <a:gd name="connsiteY97" fmla="*/ 7303295 h 13444287"/>
                  <a:gd name="connsiteX98" fmla="*/ 6896339 w 11259693"/>
                  <a:gd name="connsiteY98" fmla="*/ 7167564 h 13444287"/>
                  <a:gd name="connsiteX99" fmla="*/ 6801089 w 11259693"/>
                  <a:gd name="connsiteY99" fmla="*/ 7138989 h 13444287"/>
                  <a:gd name="connsiteX100" fmla="*/ 6865382 w 11259693"/>
                  <a:gd name="connsiteY100" fmla="*/ 6972300 h 13444287"/>
                  <a:gd name="connsiteX101" fmla="*/ 7563089 w 11259693"/>
                  <a:gd name="connsiteY101" fmla="*/ 6586539 h 13444287"/>
                  <a:gd name="connsiteX102" fmla="*/ 7891702 w 11259693"/>
                  <a:gd name="connsiteY102" fmla="*/ 6524626 h 13444287"/>
                  <a:gd name="connsiteX103" fmla="*/ 7910752 w 11259693"/>
                  <a:gd name="connsiteY103" fmla="*/ 6629401 h 13444287"/>
                  <a:gd name="connsiteX104" fmla="*/ 7984571 w 11259693"/>
                  <a:gd name="connsiteY104" fmla="*/ 6634164 h 13444287"/>
                  <a:gd name="connsiteX105" fmla="*/ 7960757 w 11259693"/>
                  <a:gd name="connsiteY105" fmla="*/ 6481762 h 13444287"/>
                  <a:gd name="connsiteX106" fmla="*/ 8503682 w 11259693"/>
                  <a:gd name="connsiteY106" fmla="*/ 6477000 h 13444287"/>
                  <a:gd name="connsiteX107" fmla="*/ 8691801 w 11259693"/>
                  <a:gd name="connsiteY107" fmla="*/ 6426993 h 13444287"/>
                  <a:gd name="connsiteX108" fmla="*/ 8818007 w 11259693"/>
                  <a:gd name="connsiteY108" fmla="*/ 6231731 h 13444287"/>
                  <a:gd name="connsiteX109" fmla="*/ 9094232 w 11259693"/>
                  <a:gd name="connsiteY109" fmla="*/ 6267450 h 13444287"/>
                  <a:gd name="connsiteX110" fmla="*/ 9058514 w 11259693"/>
                  <a:gd name="connsiteY110" fmla="*/ 6353176 h 13444287"/>
                  <a:gd name="connsiteX111" fmla="*/ 8915639 w 11259693"/>
                  <a:gd name="connsiteY111" fmla="*/ 6367464 h 13444287"/>
                  <a:gd name="connsiteX112" fmla="*/ 8984694 w 11259693"/>
                  <a:gd name="connsiteY112" fmla="*/ 6422231 h 13444287"/>
                  <a:gd name="connsiteX113" fmla="*/ 8853727 w 11259693"/>
                  <a:gd name="connsiteY113" fmla="*/ 6450807 h 13444287"/>
                  <a:gd name="connsiteX114" fmla="*/ 8727521 w 11259693"/>
                  <a:gd name="connsiteY114" fmla="*/ 6441282 h 13444287"/>
                  <a:gd name="connsiteX115" fmla="*/ 8641795 w 11259693"/>
                  <a:gd name="connsiteY115" fmla="*/ 6477000 h 13444287"/>
                  <a:gd name="connsiteX116" fmla="*/ 8610839 w 11259693"/>
                  <a:gd name="connsiteY116" fmla="*/ 6781801 h 13444287"/>
                  <a:gd name="connsiteX117" fmla="*/ 8772764 w 11259693"/>
                  <a:gd name="connsiteY117" fmla="*/ 6815138 h 13444287"/>
                  <a:gd name="connsiteX118" fmla="*/ 8979932 w 11259693"/>
                  <a:gd name="connsiteY118" fmla="*/ 6629400 h 13444287"/>
                  <a:gd name="connsiteX119" fmla="*/ 9018033 w 11259693"/>
                  <a:gd name="connsiteY119" fmla="*/ 6727032 h 13444287"/>
                  <a:gd name="connsiteX120" fmla="*/ 9165671 w 11259693"/>
                  <a:gd name="connsiteY120" fmla="*/ 6650832 h 13444287"/>
                  <a:gd name="connsiteX121" fmla="*/ 9065658 w 11259693"/>
                  <a:gd name="connsiteY121" fmla="*/ 6888958 h 13444287"/>
                  <a:gd name="connsiteX122" fmla="*/ 9208533 w 11259693"/>
                  <a:gd name="connsiteY122" fmla="*/ 6831807 h 13444287"/>
                  <a:gd name="connsiteX123" fmla="*/ 9175196 w 11259693"/>
                  <a:gd name="connsiteY123" fmla="*/ 6919914 h 13444287"/>
                  <a:gd name="connsiteX124" fmla="*/ 9406177 w 11259693"/>
                  <a:gd name="connsiteY124" fmla="*/ 6917532 h 13444287"/>
                  <a:gd name="connsiteX125" fmla="*/ 9246632 w 11259693"/>
                  <a:gd name="connsiteY125" fmla="*/ 6972300 h 13444287"/>
                  <a:gd name="connsiteX126" fmla="*/ 9137096 w 11259693"/>
                  <a:gd name="connsiteY126" fmla="*/ 7029451 h 13444287"/>
                  <a:gd name="connsiteX127" fmla="*/ 9018033 w 11259693"/>
                  <a:gd name="connsiteY127" fmla="*/ 7143751 h 13444287"/>
                  <a:gd name="connsiteX128" fmla="*/ 9053751 w 11259693"/>
                  <a:gd name="connsiteY128" fmla="*/ 7203281 h 13444287"/>
                  <a:gd name="connsiteX129" fmla="*/ 9096614 w 11259693"/>
                  <a:gd name="connsiteY129" fmla="*/ 7253289 h 13444287"/>
                  <a:gd name="connsiteX130" fmla="*/ 9175196 w 11259693"/>
                  <a:gd name="connsiteY130" fmla="*/ 7219951 h 13444287"/>
                  <a:gd name="connsiteX131" fmla="*/ 9187101 w 11259693"/>
                  <a:gd name="connsiteY131" fmla="*/ 7281862 h 13444287"/>
                  <a:gd name="connsiteX132" fmla="*/ 9301402 w 11259693"/>
                  <a:gd name="connsiteY132" fmla="*/ 7143751 h 13444287"/>
                  <a:gd name="connsiteX133" fmla="*/ 9337121 w 11259693"/>
                  <a:gd name="connsiteY133" fmla="*/ 7289007 h 13444287"/>
                  <a:gd name="connsiteX134" fmla="*/ 9432371 w 11259693"/>
                  <a:gd name="connsiteY134" fmla="*/ 7172326 h 13444287"/>
                  <a:gd name="connsiteX135" fmla="*/ 9458564 w 11259693"/>
                  <a:gd name="connsiteY135" fmla="*/ 7334250 h 13444287"/>
                  <a:gd name="connsiteX136" fmla="*/ 9532382 w 11259693"/>
                  <a:gd name="connsiteY136" fmla="*/ 7410450 h 13444287"/>
                  <a:gd name="connsiteX137" fmla="*/ 9322832 w 11259693"/>
                  <a:gd name="connsiteY137" fmla="*/ 7524750 h 13444287"/>
                  <a:gd name="connsiteX138" fmla="*/ 9475233 w 11259693"/>
                  <a:gd name="connsiteY138" fmla="*/ 7674770 h 13444287"/>
                  <a:gd name="connsiteX139" fmla="*/ 9506189 w 11259693"/>
                  <a:gd name="connsiteY139" fmla="*/ 7577139 h 13444287"/>
                  <a:gd name="connsiteX140" fmla="*/ 9577625 w 11259693"/>
                  <a:gd name="connsiteY140" fmla="*/ 7665244 h 13444287"/>
                  <a:gd name="connsiteX141" fmla="*/ 9699071 w 11259693"/>
                  <a:gd name="connsiteY141" fmla="*/ 7624764 h 13444287"/>
                  <a:gd name="connsiteX142" fmla="*/ 9703832 w 11259693"/>
                  <a:gd name="connsiteY142" fmla="*/ 7710488 h 13444287"/>
                  <a:gd name="connsiteX143" fmla="*/ 9701451 w 11259693"/>
                  <a:gd name="connsiteY143" fmla="*/ 7808118 h 13444287"/>
                  <a:gd name="connsiteX144" fmla="*/ 9810988 w 11259693"/>
                  <a:gd name="connsiteY144" fmla="*/ 7770019 h 13444287"/>
                  <a:gd name="connsiteX145" fmla="*/ 9851471 w 11259693"/>
                  <a:gd name="connsiteY145" fmla="*/ 8008145 h 13444287"/>
                  <a:gd name="connsiteX146" fmla="*/ 9989582 w 11259693"/>
                  <a:gd name="connsiteY146" fmla="*/ 8039100 h 13444287"/>
                  <a:gd name="connsiteX147" fmla="*/ 10003870 w 11259693"/>
                  <a:gd name="connsiteY147" fmla="*/ 7748588 h 13444287"/>
                  <a:gd name="connsiteX148" fmla="*/ 10094358 w 11259693"/>
                  <a:gd name="connsiteY148" fmla="*/ 7724776 h 13444287"/>
                  <a:gd name="connsiteX149" fmla="*/ 10163414 w 11259693"/>
                  <a:gd name="connsiteY149" fmla="*/ 7553325 h 13444287"/>
                  <a:gd name="connsiteX150" fmla="*/ 10125314 w 11259693"/>
                  <a:gd name="connsiteY150" fmla="*/ 7424739 h 13444287"/>
                  <a:gd name="connsiteX151" fmla="*/ 10030064 w 11259693"/>
                  <a:gd name="connsiteY151" fmla="*/ 7412831 h 13444287"/>
                  <a:gd name="connsiteX152" fmla="*/ 10077688 w 11259693"/>
                  <a:gd name="connsiteY152" fmla="*/ 7293769 h 13444287"/>
                  <a:gd name="connsiteX153" fmla="*/ 9972914 w 11259693"/>
                  <a:gd name="connsiteY153" fmla="*/ 7222332 h 13444287"/>
                  <a:gd name="connsiteX154" fmla="*/ 9932432 w 11259693"/>
                  <a:gd name="connsiteY154" fmla="*/ 6991350 h 13444287"/>
                  <a:gd name="connsiteX155" fmla="*/ 9614932 w 11259693"/>
                  <a:gd name="connsiteY155" fmla="*/ 6953250 h 13444287"/>
                  <a:gd name="connsiteX156" fmla="*/ 9684783 w 11259693"/>
                  <a:gd name="connsiteY156" fmla="*/ 6848476 h 13444287"/>
                  <a:gd name="connsiteX157" fmla="*/ 9808608 w 11259693"/>
                  <a:gd name="connsiteY157" fmla="*/ 6829426 h 13444287"/>
                  <a:gd name="connsiteX158" fmla="*/ 9818132 w 11259693"/>
                  <a:gd name="connsiteY158" fmla="*/ 6743700 h 13444287"/>
                  <a:gd name="connsiteX159" fmla="*/ 10030857 w 11259693"/>
                  <a:gd name="connsiteY159" fmla="*/ 6832600 h 13444287"/>
                  <a:gd name="connsiteX160" fmla="*/ 10046732 w 11259693"/>
                  <a:gd name="connsiteY160" fmla="*/ 6610350 h 13444287"/>
                  <a:gd name="connsiteX161" fmla="*/ 9837182 w 11259693"/>
                  <a:gd name="connsiteY161" fmla="*/ 6705600 h 13444287"/>
                  <a:gd name="connsiteX162" fmla="*/ 9760982 w 11259693"/>
                  <a:gd name="connsiteY162" fmla="*/ 6477000 h 13444287"/>
                  <a:gd name="connsiteX163" fmla="*/ 9532382 w 11259693"/>
                  <a:gd name="connsiteY163" fmla="*/ 6686550 h 13444287"/>
                  <a:gd name="connsiteX164" fmla="*/ 9545083 w 11259693"/>
                  <a:gd name="connsiteY164" fmla="*/ 6521451 h 13444287"/>
                  <a:gd name="connsiteX165" fmla="*/ 9557782 w 11259693"/>
                  <a:gd name="connsiteY165" fmla="*/ 6397625 h 13444287"/>
                  <a:gd name="connsiteX166" fmla="*/ 9502617 w 11259693"/>
                  <a:gd name="connsiteY166" fmla="*/ 6369593 h 13444287"/>
                  <a:gd name="connsiteX167" fmla="*/ 9449833 w 11259693"/>
                  <a:gd name="connsiteY167" fmla="*/ 6384926 h 13444287"/>
                  <a:gd name="connsiteX168" fmla="*/ 9329182 w 11259693"/>
                  <a:gd name="connsiteY168" fmla="*/ 6169025 h 13444287"/>
                  <a:gd name="connsiteX169" fmla="*/ 9494283 w 11259693"/>
                  <a:gd name="connsiteY169" fmla="*/ 6207126 h 13444287"/>
                  <a:gd name="connsiteX170" fmla="*/ 9735583 w 11259693"/>
                  <a:gd name="connsiteY170" fmla="*/ 6207126 h 13444287"/>
                  <a:gd name="connsiteX171" fmla="*/ 9865757 w 11259693"/>
                  <a:gd name="connsiteY171" fmla="*/ 6067425 h 13444287"/>
                  <a:gd name="connsiteX172" fmla="*/ 9764158 w 11259693"/>
                  <a:gd name="connsiteY172" fmla="*/ 5956301 h 13444287"/>
                  <a:gd name="connsiteX173" fmla="*/ 9551432 w 11259693"/>
                  <a:gd name="connsiteY173" fmla="*/ 5908675 h 13444287"/>
                  <a:gd name="connsiteX174" fmla="*/ 9732407 w 11259693"/>
                  <a:gd name="connsiteY174" fmla="*/ 5778500 h 13444287"/>
                  <a:gd name="connsiteX175" fmla="*/ 9678433 w 11259693"/>
                  <a:gd name="connsiteY175" fmla="*/ 5661026 h 13444287"/>
                  <a:gd name="connsiteX176" fmla="*/ 9732408 w 11259693"/>
                  <a:gd name="connsiteY176" fmla="*/ 5540376 h 13444287"/>
                  <a:gd name="connsiteX177" fmla="*/ 9694307 w 11259693"/>
                  <a:gd name="connsiteY177" fmla="*/ 5537200 h 13444287"/>
                  <a:gd name="connsiteX178" fmla="*/ 9659383 w 11259693"/>
                  <a:gd name="connsiteY178" fmla="*/ 5461001 h 13444287"/>
                  <a:gd name="connsiteX179" fmla="*/ 9500632 w 11259693"/>
                  <a:gd name="connsiteY179" fmla="*/ 5308600 h 13444287"/>
                  <a:gd name="connsiteX180" fmla="*/ 9770508 w 11259693"/>
                  <a:gd name="connsiteY180" fmla="*/ 5413376 h 13444287"/>
                  <a:gd name="connsiteX181" fmla="*/ 9913382 w 11259693"/>
                  <a:gd name="connsiteY181" fmla="*/ 5372100 h 13444287"/>
                  <a:gd name="connsiteX182" fmla="*/ 9887983 w 11259693"/>
                  <a:gd name="connsiteY182" fmla="*/ 5619751 h 13444287"/>
                  <a:gd name="connsiteX183" fmla="*/ 10065782 w 11259693"/>
                  <a:gd name="connsiteY183" fmla="*/ 5657850 h 13444287"/>
                  <a:gd name="connsiteX184" fmla="*/ 10122933 w 11259693"/>
                  <a:gd name="connsiteY184" fmla="*/ 5483226 h 13444287"/>
                  <a:gd name="connsiteX185" fmla="*/ 10164207 w 11259693"/>
                  <a:gd name="connsiteY185" fmla="*/ 5254625 h 13444287"/>
                  <a:gd name="connsiteX186" fmla="*/ 10084833 w 11259693"/>
                  <a:gd name="connsiteY186" fmla="*/ 5051426 h 13444287"/>
                  <a:gd name="connsiteX187" fmla="*/ 10027682 w 11259693"/>
                  <a:gd name="connsiteY187" fmla="*/ 4953000 h 13444287"/>
                  <a:gd name="connsiteX188" fmla="*/ 9948308 w 11259693"/>
                  <a:gd name="connsiteY188" fmla="*/ 5070476 h 13444287"/>
                  <a:gd name="connsiteX189" fmla="*/ 9878458 w 11259693"/>
                  <a:gd name="connsiteY189" fmla="*/ 5029201 h 13444287"/>
                  <a:gd name="connsiteX190" fmla="*/ 9846708 w 11259693"/>
                  <a:gd name="connsiteY190" fmla="*/ 5149851 h 13444287"/>
                  <a:gd name="connsiteX191" fmla="*/ 9745107 w 11259693"/>
                  <a:gd name="connsiteY191" fmla="*/ 5153025 h 13444287"/>
                  <a:gd name="connsiteX192" fmla="*/ 9665732 w 11259693"/>
                  <a:gd name="connsiteY192" fmla="*/ 5010150 h 13444287"/>
                  <a:gd name="connsiteX193" fmla="*/ 9627632 w 11259693"/>
                  <a:gd name="connsiteY193" fmla="*/ 4857750 h 13444287"/>
                  <a:gd name="connsiteX194" fmla="*/ 9411732 w 11259693"/>
                  <a:gd name="connsiteY194" fmla="*/ 4860925 h 13444287"/>
                  <a:gd name="connsiteX195" fmla="*/ 9437132 w 11259693"/>
                  <a:gd name="connsiteY195" fmla="*/ 5086350 h 13444287"/>
                  <a:gd name="connsiteX196" fmla="*/ 9399033 w 11259693"/>
                  <a:gd name="connsiteY196" fmla="*/ 4892676 h 13444287"/>
                  <a:gd name="connsiteX197" fmla="*/ 9354582 w 11259693"/>
                  <a:gd name="connsiteY197" fmla="*/ 4905375 h 13444287"/>
                  <a:gd name="connsiteX198" fmla="*/ 9284732 w 11259693"/>
                  <a:gd name="connsiteY198" fmla="*/ 4794250 h 13444287"/>
                  <a:gd name="connsiteX199" fmla="*/ 9189483 w 11259693"/>
                  <a:gd name="connsiteY199" fmla="*/ 4864101 h 13444287"/>
                  <a:gd name="connsiteX200" fmla="*/ 9033907 w 11259693"/>
                  <a:gd name="connsiteY200" fmla="*/ 4991100 h 13444287"/>
                  <a:gd name="connsiteX201" fmla="*/ 9399032 w 11259693"/>
                  <a:gd name="connsiteY201" fmla="*/ 4657725 h 13444287"/>
                  <a:gd name="connsiteX202" fmla="*/ 9543495 w 11259693"/>
                  <a:gd name="connsiteY202" fmla="*/ 4567239 h 13444287"/>
                  <a:gd name="connsiteX203" fmla="*/ 9760982 w 11259693"/>
                  <a:gd name="connsiteY203" fmla="*/ 4514850 h 13444287"/>
                  <a:gd name="connsiteX204" fmla="*/ 9799083 w 11259693"/>
                  <a:gd name="connsiteY204" fmla="*/ 4394201 h 13444287"/>
                  <a:gd name="connsiteX205" fmla="*/ 9970533 w 11259693"/>
                  <a:gd name="connsiteY205" fmla="*/ 4267201 h 13444287"/>
                  <a:gd name="connsiteX206" fmla="*/ 10002282 w 11259693"/>
                  <a:gd name="connsiteY206" fmla="*/ 4013200 h 13444287"/>
                  <a:gd name="connsiteX207" fmla="*/ 9770507 w 11259693"/>
                  <a:gd name="connsiteY207" fmla="*/ 3930650 h 13444287"/>
                  <a:gd name="connsiteX208" fmla="*/ 9453008 w 11259693"/>
                  <a:gd name="connsiteY208" fmla="*/ 3883026 h 13444287"/>
                  <a:gd name="connsiteX209" fmla="*/ 9322832 w 11259693"/>
                  <a:gd name="connsiteY209" fmla="*/ 3943350 h 13444287"/>
                  <a:gd name="connsiteX210" fmla="*/ 9348233 w 11259693"/>
                  <a:gd name="connsiteY210" fmla="*/ 3778251 h 13444287"/>
                  <a:gd name="connsiteX211" fmla="*/ 9297433 w 11259693"/>
                  <a:gd name="connsiteY211" fmla="*/ 3603626 h 13444287"/>
                  <a:gd name="connsiteX212" fmla="*/ 9411732 w 11259693"/>
                  <a:gd name="connsiteY212" fmla="*/ 3641725 h 13444287"/>
                  <a:gd name="connsiteX213" fmla="*/ 9532383 w 11259693"/>
                  <a:gd name="connsiteY213" fmla="*/ 3533776 h 13444287"/>
                  <a:gd name="connsiteX214" fmla="*/ 9722883 w 11259693"/>
                  <a:gd name="connsiteY214" fmla="*/ 3594101 h 13444287"/>
                  <a:gd name="connsiteX215" fmla="*/ 9735583 w 11259693"/>
                  <a:gd name="connsiteY215" fmla="*/ 3409951 h 13444287"/>
                  <a:gd name="connsiteX216" fmla="*/ 9875282 w 11259693"/>
                  <a:gd name="connsiteY216" fmla="*/ 3448050 h 13444287"/>
                  <a:gd name="connsiteX217" fmla="*/ 9989582 w 11259693"/>
                  <a:gd name="connsiteY217" fmla="*/ 3143250 h 13444287"/>
                  <a:gd name="connsiteX218" fmla="*/ 10091183 w 11259693"/>
                  <a:gd name="connsiteY218" fmla="*/ 3232151 h 13444287"/>
                  <a:gd name="connsiteX219" fmla="*/ 10230882 w 11259693"/>
                  <a:gd name="connsiteY219" fmla="*/ 3216275 h 13444287"/>
                  <a:gd name="connsiteX220" fmla="*/ 10265807 w 11259693"/>
                  <a:gd name="connsiteY220" fmla="*/ 3441700 h 13444287"/>
                  <a:gd name="connsiteX221" fmla="*/ 10342008 w 11259693"/>
                  <a:gd name="connsiteY221" fmla="*/ 3184526 h 13444287"/>
                  <a:gd name="connsiteX222" fmla="*/ 10265808 w 11259693"/>
                  <a:gd name="connsiteY222" fmla="*/ 3098801 h 13444287"/>
                  <a:gd name="connsiteX223" fmla="*/ 10351532 w 11259693"/>
                  <a:gd name="connsiteY223" fmla="*/ 2844800 h 13444287"/>
                  <a:gd name="connsiteX224" fmla="*/ 10170558 w 11259693"/>
                  <a:gd name="connsiteY224" fmla="*/ 2921001 h 13444287"/>
                  <a:gd name="connsiteX225" fmla="*/ 10141982 w 11259693"/>
                  <a:gd name="connsiteY225" fmla="*/ 2851150 h 13444287"/>
                  <a:gd name="connsiteX226" fmla="*/ 9951482 w 11259693"/>
                  <a:gd name="connsiteY226" fmla="*/ 2647950 h 13444287"/>
                  <a:gd name="connsiteX227" fmla="*/ 9919733 w 11259693"/>
                  <a:gd name="connsiteY227" fmla="*/ 2463801 h 13444287"/>
                  <a:gd name="connsiteX228" fmla="*/ 9887983 w 11259693"/>
                  <a:gd name="connsiteY228" fmla="*/ 2368551 h 13444287"/>
                  <a:gd name="connsiteX229" fmla="*/ 9989582 w 11259693"/>
                  <a:gd name="connsiteY229" fmla="*/ 2266950 h 13444287"/>
                  <a:gd name="connsiteX230" fmla="*/ 10249933 w 11259693"/>
                  <a:gd name="connsiteY230" fmla="*/ 2032001 h 13444287"/>
                  <a:gd name="connsiteX231" fmla="*/ 10370582 w 11259693"/>
                  <a:gd name="connsiteY231" fmla="*/ 2051050 h 13444287"/>
                  <a:gd name="connsiteX232" fmla="*/ 10440433 w 11259693"/>
                  <a:gd name="connsiteY232" fmla="*/ 1962151 h 13444287"/>
                  <a:gd name="connsiteX233" fmla="*/ 10675382 w 11259693"/>
                  <a:gd name="connsiteY233" fmla="*/ 1854200 h 13444287"/>
                  <a:gd name="connsiteX234" fmla="*/ 10529333 w 11259693"/>
                  <a:gd name="connsiteY234" fmla="*/ 1784351 h 13444287"/>
                  <a:gd name="connsiteX235" fmla="*/ 10446782 w 11259693"/>
                  <a:gd name="connsiteY235" fmla="*/ 1638300 h 13444287"/>
                  <a:gd name="connsiteX236" fmla="*/ 10548382 w 11259693"/>
                  <a:gd name="connsiteY236" fmla="*/ 1212850 h 13444287"/>
                  <a:gd name="connsiteX237" fmla="*/ 10427732 w 11259693"/>
                  <a:gd name="connsiteY237" fmla="*/ 952500 h 13444287"/>
                  <a:gd name="connsiteX238" fmla="*/ 10649189 w 11259693"/>
                  <a:gd name="connsiteY238" fmla="*/ 1288256 h 13444287"/>
                  <a:gd name="connsiteX239" fmla="*/ 10733723 w 11259693"/>
                  <a:gd name="connsiteY239" fmla="*/ 1202281 h 13444287"/>
                  <a:gd name="connsiteX240" fmla="*/ 10826195 w 11259693"/>
                  <a:gd name="connsiteY240" fmla="*/ 1089025 h 13444287"/>
                  <a:gd name="connsiteX241" fmla="*/ 11062732 w 11259693"/>
                  <a:gd name="connsiteY241" fmla="*/ 1409700 h 13444287"/>
                  <a:gd name="connsiteX242" fmla="*/ 11117104 w 11259693"/>
                  <a:gd name="connsiteY242" fmla="*/ 1492793 h 13444287"/>
                  <a:gd name="connsiteX243" fmla="*/ 11259582 w 11259693"/>
                  <a:gd name="connsiteY243" fmla="*/ 1511301 h 13444287"/>
                  <a:gd name="connsiteX244" fmla="*/ 11094482 w 11259693"/>
                  <a:gd name="connsiteY244" fmla="*/ 1066801 h 13444287"/>
                  <a:gd name="connsiteX245" fmla="*/ 11081782 w 11259693"/>
                  <a:gd name="connsiteY245" fmla="*/ 850900 h 13444287"/>
                  <a:gd name="connsiteX246" fmla="*/ 10948432 w 11259693"/>
                  <a:gd name="connsiteY246" fmla="*/ 654050 h 13444287"/>
                  <a:gd name="connsiteX247" fmla="*/ 10923032 w 11259693"/>
                  <a:gd name="connsiteY247" fmla="*/ 381000 h 13444287"/>
                  <a:gd name="connsiteX248" fmla="*/ 10465832 w 11259693"/>
                  <a:gd name="connsiteY248" fmla="*/ 101601 h 13444287"/>
                  <a:gd name="connsiteX249" fmla="*/ 10351532 w 11259693"/>
                  <a:gd name="connsiteY249" fmla="*/ 0 h 13444287"/>
                  <a:gd name="connsiteX250" fmla="*/ 9605010 w 11259693"/>
                  <a:gd name="connsiteY250" fmla="*/ 211681 h 13444287"/>
                  <a:gd name="connsiteX251" fmla="*/ 938212 w 11259693"/>
                  <a:gd name="connsiteY251" fmla="*/ 1848552 h 13444287"/>
                  <a:gd name="connsiteX252" fmla="*/ 1985010 w 11259693"/>
                  <a:gd name="connsiteY252" fmla="*/ 5752850 h 13444287"/>
                  <a:gd name="connsiteX253" fmla="*/ 2017157 w 11259693"/>
                  <a:gd name="connsiteY253" fmla="*/ 5969793 h 13444287"/>
                  <a:gd name="connsiteX254" fmla="*/ 0 w 11259693"/>
                  <a:gd name="connsiteY254" fmla="*/ 11514046 h 13444287"/>
                  <a:gd name="connsiteX0" fmla="*/ 0 w 11259693"/>
                  <a:gd name="connsiteY0" fmla="*/ 11514046 h 13444287"/>
                  <a:gd name="connsiteX1" fmla="*/ 830104 w 11259693"/>
                  <a:gd name="connsiteY1" fmla="*/ 11670256 h 13444287"/>
                  <a:gd name="connsiteX2" fmla="*/ 864632 w 11259693"/>
                  <a:gd name="connsiteY2" fmla="*/ 11925300 h 13444287"/>
                  <a:gd name="connsiteX3" fmla="*/ 1042035 w 11259693"/>
                  <a:gd name="connsiteY3" fmla="*/ 12063162 h 13444287"/>
                  <a:gd name="connsiteX4" fmla="*/ 1164669 w 11259693"/>
                  <a:gd name="connsiteY4" fmla="*/ 11989594 h 13444287"/>
                  <a:gd name="connsiteX5" fmla="*/ 1237298 w 11259693"/>
                  <a:gd name="connsiteY5" fmla="*/ 12036968 h 13444287"/>
                  <a:gd name="connsiteX6" fmla="*/ 1313498 w 11259693"/>
                  <a:gd name="connsiteY6" fmla="*/ 11967912 h 13444287"/>
                  <a:gd name="connsiteX7" fmla="*/ 1413510 w 11259693"/>
                  <a:gd name="connsiteY7" fmla="*/ 11991725 h 13444287"/>
                  <a:gd name="connsiteX8" fmla="*/ 1644492 w 11259693"/>
                  <a:gd name="connsiteY8" fmla="*/ 11941718 h 13444287"/>
                  <a:gd name="connsiteX9" fmla="*/ 1695688 w 11259693"/>
                  <a:gd name="connsiteY9" fmla="*/ 11832431 h 13444287"/>
                  <a:gd name="connsiteX10" fmla="*/ 2064782 w 11259693"/>
                  <a:gd name="connsiteY10" fmla="*/ 11963400 h 13444287"/>
                  <a:gd name="connsiteX11" fmla="*/ 2154079 w 11259693"/>
                  <a:gd name="connsiteY11" fmla="*/ 11951243 h 13444287"/>
                  <a:gd name="connsiteX12" fmla="*/ 2255282 w 11259693"/>
                  <a:gd name="connsiteY12" fmla="*/ 12115800 h 13444287"/>
                  <a:gd name="connsiteX13" fmla="*/ 2494598 w 11259693"/>
                  <a:gd name="connsiteY13" fmla="*/ 12060781 h 13444287"/>
                  <a:gd name="connsiteX14" fmla="*/ 2604135 w 11259693"/>
                  <a:gd name="connsiteY14" fmla="*/ 12129837 h 13444287"/>
                  <a:gd name="connsiteX15" fmla="*/ 2757726 w 11259693"/>
                  <a:gd name="connsiteY15" fmla="*/ 12199144 h 13444287"/>
                  <a:gd name="connsiteX16" fmla="*/ 2693432 w 11259693"/>
                  <a:gd name="connsiteY16" fmla="*/ 12320588 h 13444287"/>
                  <a:gd name="connsiteX17" fmla="*/ 2777967 w 11259693"/>
                  <a:gd name="connsiteY17" fmla="*/ 12525125 h 13444287"/>
                  <a:gd name="connsiteX18" fmla="*/ 2731532 w 11259693"/>
                  <a:gd name="connsiteY18" fmla="*/ 12706350 h 13444287"/>
                  <a:gd name="connsiteX19" fmla="*/ 2716054 w 11259693"/>
                  <a:gd name="connsiteY19" fmla="*/ 12920412 h 13444287"/>
                  <a:gd name="connsiteX20" fmla="*/ 2807732 w 11259693"/>
                  <a:gd name="connsiteY20" fmla="*/ 13144500 h 13444287"/>
                  <a:gd name="connsiteX21" fmla="*/ 3093482 w 11259693"/>
                  <a:gd name="connsiteY21" fmla="*/ 13373100 h 13444287"/>
                  <a:gd name="connsiteX22" fmla="*/ 3685223 w 11259693"/>
                  <a:gd name="connsiteY22" fmla="*/ 13444287 h 13444287"/>
                  <a:gd name="connsiteX23" fmla="*/ 3720941 w 11259693"/>
                  <a:gd name="connsiteY23" fmla="*/ 13375230 h 13444287"/>
                  <a:gd name="connsiteX24" fmla="*/ 3379232 w 11259693"/>
                  <a:gd name="connsiteY24" fmla="*/ 13087350 h 13444287"/>
                  <a:gd name="connsiteX25" fmla="*/ 3806667 w 11259693"/>
                  <a:gd name="connsiteY25" fmla="*/ 13201400 h 13444287"/>
                  <a:gd name="connsiteX26" fmla="*/ 4122182 w 11259693"/>
                  <a:gd name="connsiteY26" fmla="*/ 13201650 h 13444287"/>
                  <a:gd name="connsiteX27" fmla="*/ 4223385 w 11259693"/>
                  <a:gd name="connsiteY27" fmla="*/ 12991850 h 13444287"/>
                  <a:gd name="connsiteX28" fmla="*/ 4182904 w 11259693"/>
                  <a:gd name="connsiteY28" fmla="*/ 12918031 h 13444287"/>
                  <a:gd name="connsiteX29" fmla="*/ 4179332 w 11259693"/>
                  <a:gd name="connsiteY29" fmla="*/ 12611100 h 13444287"/>
                  <a:gd name="connsiteX30" fmla="*/ 4255532 w 11259693"/>
                  <a:gd name="connsiteY30" fmla="*/ 12496800 h 13444287"/>
                  <a:gd name="connsiteX31" fmla="*/ 4217432 w 11259693"/>
                  <a:gd name="connsiteY31" fmla="*/ 12158663 h 13444287"/>
                  <a:gd name="connsiteX32" fmla="*/ 4546045 w 11259693"/>
                  <a:gd name="connsiteY32" fmla="*/ 12030075 h 13444287"/>
                  <a:gd name="connsiteX33" fmla="*/ 4827032 w 11259693"/>
                  <a:gd name="connsiteY33" fmla="*/ 12113420 h 13444287"/>
                  <a:gd name="connsiteX34" fmla="*/ 4712732 w 11259693"/>
                  <a:gd name="connsiteY34" fmla="*/ 11182350 h 13444287"/>
                  <a:gd name="connsiteX35" fmla="*/ 4773455 w 11259693"/>
                  <a:gd name="connsiteY35" fmla="*/ 10655843 h 13444287"/>
                  <a:gd name="connsiteX36" fmla="*/ 4656772 w 11259693"/>
                  <a:gd name="connsiteY36" fmla="*/ 10596312 h 13444287"/>
                  <a:gd name="connsiteX37" fmla="*/ 4773454 w 11259693"/>
                  <a:gd name="connsiteY37" fmla="*/ 10634413 h 13444287"/>
                  <a:gd name="connsiteX38" fmla="*/ 4799648 w 11259693"/>
                  <a:gd name="connsiteY38" fmla="*/ 10093868 h 13444287"/>
                  <a:gd name="connsiteX39" fmla="*/ 4886563 w 11259693"/>
                  <a:gd name="connsiteY39" fmla="*/ 9708356 h 13444287"/>
                  <a:gd name="connsiteX40" fmla="*/ 5018723 w 11259693"/>
                  <a:gd name="connsiteY40" fmla="*/ 9341393 h 13444287"/>
                  <a:gd name="connsiteX41" fmla="*/ 5109210 w 11259693"/>
                  <a:gd name="connsiteY41" fmla="*/ 9129462 h 13444287"/>
                  <a:gd name="connsiteX42" fmla="*/ 4947285 w 11259693"/>
                  <a:gd name="connsiteY42" fmla="*/ 9262812 h 13444287"/>
                  <a:gd name="connsiteX43" fmla="*/ 5111592 w 11259693"/>
                  <a:gd name="connsiteY43" fmla="*/ 9069931 h 13444287"/>
                  <a:gd name="connsiteX44" fmla="*/ 5143739 w 11259693"/>
                  <a:gd name="connsiteY44" fmla="*/ 8889207 h 13444287"/>
                  <a:gd name="connsiteX45" fmla="*/ 5147310 w 11259693"/>
                  <a:gd name="connsiteY45" fmla="*/ 9019924 h 13444287"/>
                  <a:gd name="connsiteX46" fmla="*/ 5629512 w 11259693"/>
                  <a:gd name="connsiteY46" fmla="*/ 8134350 h 13444287"/>
                  <a:gd name="connsiteX47" fmla="*/ 5392579 w 11259693"/>
                  <a:gd name="connsiteY47" fmla="*/ 8034088 h 13444287"/>
                  <a:gd name="connsiteX48" fmla="*/ 5614035 w 11259693"/>
                  <a:gd name="connsiteY48" fmla="*/ 8043612 h 13444287"/>
                  <a:gd name="connsiteX49" fmla="*/ 5884308 w 11259693"/>
                  <a:gd name="connsiteY49" fmla="*/ 8007893 h 13444287"/>
                  <a:gd name="connsiteX50" fmla="*/ 6043852 w 11259693"/>
                  <a:gd name="connsiteY50" fmla="*/ 7965031 h 13444287"/>
                  <a:gd name="connsiteX51" fmla="*/ 5973604 w 11259693"/>
                  <a:gd name="connsiteY51" fmla="*/ 7905500 h 13444287"/>
                  <a:gd name="connsiteX52" fmla="*/ 6065284 w 11259693"/>
                  <a:gd name="connsiteY52" fmla="*/ 7779544 h 13444287"/>
                  <a:gd name="connsiteX53" fmla="*/ 6168866 w 11259693"/>
                  <a:gd name="connsiteY53" fmla="*/ 7800725 h 13444287"/>
                  <a:gd name="connsiteX54" fmla="*/ 6205777 w 11259693"/>
                  <a:gd name="connsiteY54" fmla="*/ 7726908 h 13444287"/>
                  <a:gd name="connsiteX55" fmla="*/ 6131958 w 11259693"/>
                  <a:gd name="connsiteY55" fmla="*/ 7626893 h 13444287"/>
                  <a:gd name="connsiteX56" fmla="*/ 6098621 w 11259693"/>
                  <a:gd name="connsiteY56" fmla="*/ 7529262 h 13444287"/>
                  <a:gd name="connsiteX57" fmla="*/ 6008132 w 11259693"/>
                  <a:gd name="connsiteY57" fmla="*/ 7524750 h 13444287"/>
                  <a:gd name="connsiteX58" fmla="*/ 5934314 w 11259693"/>
                  <a:gd name="connsiteY58" fmla="*/ 7607843 h 13444287"/>
                  <a:gd name="connsiteX59" fmla="*/ 5798582 w 11259693"/>
                  <a:gd name="connsiteY59" fmla="*/ 7620000 h 13444287"/>
                  <a:gd name="connsiteX60" fmla="*/ 5858114 w 11259693"/>
                  <a:gd name="connsiteY60" fmla="*/ 7550693 h 13444287"/>
                  <a:gd name="connsiteX61" fmla="*/ 5870021 w 11259693"/>
                  <a:gd name="connsiteY61" fmla="*/ 7462587 h 13444287"/>
                  <a:gd name="connsiteX62" fmla="*/ 5891451 w 11259693"/>
                  <a:gd name="connsiteY62" fmla="*/ 7400674 h 13444287"/>
                  <a:gd name="connsiteX63" fmla="*/ 5855732 w 11259693"/>
                  <a:gd name="connsiteY63" fmla="*/ 7334250 h 13444287"/>
                  <a:gd name="connsiteX64" fmla="*/ 5791439 w 11259693"/>
                  <a:gd name="connsiteY64" fmla="*/ 7364956 h 13444287"/>
                  <a:gd name="connsiteX65" fmla="*/ 5789057 w 11259693"/>
                  <a:gd name="connsiteY65" fmla="*/ 7284244 h 13444287"/>
                  <a:gd name="connsiteX66" fmla="*/ 6008133 w 11259693"/>
                  <a:gd name="connsiteY66" fmla="*/ 7176837 h 13444287"/>
                  <a:gd name="connsiteX67" fmla="*/ 5972414 w 11259693"/>
                  <a:gd name="connsiteY67" fmla="*/ 7022056 h 13444287"/>
                  <a:gd name="connsiteX68" fmla="*/ 6048614 w 11259693"/>
                  <a:gd name="connsiteY68" fmla="*/ 7005387 h 13444287"/>
                  <a:gd name="connsiteX69" fmla="*/ 6027182 w 11259693"/>
                  <a:gd name="connsiteY69" fmla="*/ 6915150 h 13444287"/>
                  <a:gd name="connsiteX70" fmla="*/ 6131958 w 11259693"/>
                  <a:gd name="connsiteY70" fmla="*/ 6917281 h 13444287"/>
                  <a:gd name="connsiteX71" fmla="*/ 6174821 w 11259693"/>
                  <a:gd name="connsiteY71" fmla="*/ 6836318 h 13444287"/>
                  <a:gd name="connsiteX72" fmla="*/ 6277214 w 11259693"/>
                  <a:gd name="connsiteY72" fmla="*/ 6869656 h 13444287"/>
                  <a:gd name="connsiteX73" fmla="*/ 6351033 w 11259693"/>
                  <a:gd name="connsiteY73" fmla="*/ 6972050 h 13444287"/>
                  <a:gd name="connsiteX74" fmla="*/ 6417708 w 11259693"/>
                  <a:gd name="connsiteY74" fmla="*/ 6912518 h 13444287"/>
                  <a:gd name="connsiteX75" fmla="*/ 6358177 w 11259693"/>
                  <a:gd name="connsiteY75" fmla="*/ 6776787 h 13444287"/>
                  <a:gd name="connsiteX76" fmla="*/ 6415326 w 11259693"/>
                  <a:gd name="connsiteY76" fmla="*/ 6829424 h 13444287"/>
                  <a:gd name="connsiteX77" fmla="*/ 6532008 w 11259693"/>
                  <a:gd name="connsiteY77" fmla="*/ 6867275 h 13444287"/>
                  <a:gd name="connsiteX78" fmla="*/ 6605827 w 11259693"/>
                  <a:gd name="connsiteY78" fmla="*/ 6938964 h 13444287"/>
                  <a:gd name="connsiteX79" fmla="*/ 6574871 w 11259693"/>
                  <a:gd name="connsiteY79" fmla="*/ 7077076 h 13444287"/>
                  <a:gd name="connsiteX80" fmla="*/ 6646308 w 11259693"/>
                  <a:gd name="connsiteY80" fmla="*/ 7041357 h 13444287"/>
                  <a:gd name="connsiteX81" fmla="*/ 6636782 w 11259693"/>
                  <a:gd name="connsiteY81" fmla="*/ 7010400 h 13444287"/>
                  <a:gd name="connsiteX82" fmla="*/ 6712983 w 11259693"/>
                  <a:gd name="connsiteY82" fmla="*/ 7096126 h 13444287"/>
                  <a:gd name="connsiteX83" fmla="*/ 6648689 w 11259693"/>
                  <a:gd name="connsiteY83" fmla="*/ 7177089 h 13444287"/>
                  <a:gd name="connsiteX84" fmla="*/ 6712982 w 11259693"/>
                  <a:gd name="connsiteY84" fmla="*/ 7258050 h 13444287"/>
                  <a:gd name="connsiteX85" fmla="*/ 6639164 w 11259693"/>
                  <a:gd name="connsiteY85" fmla="*/ 7277101 h 13444287"/>
                  <a:gd name="connsiteX86" fmla="*/ 6546296 w 11259693"/>
                  <a:gd name="connsiteY86" fmla="*/ 7229476 h 13444287"/>
                  <a:gd name="connsiteX87" fmla="*/ 6498671 w 11259693"/>
                  <a:gd name="connsiteY87" fmla="*/ 7339014 h 13444287"/>
                  <a:gd name="connsiteX88" fmla="*/ 6574871 w 11259693"/>
                  <a:gd name="connsiteY88" fmla="*/ 7358064 h 13444287"/>
                  <a:gd name="connsiteX89" fmla="*/ 6629639 w 11259693"/>
                  <a:gd name="connsiteY89" fmla="*/ 7417595 h 13444287"/>
                  <a:gd name="connsiteX90" fmla="*/ 6655833 w 11259693"/>
                  <a:gd name="connsiteY90" fmla="*/ 7448300 h 13444287"/>
                  <a:gd name="connsiteX91" fmla="*/ 6676073 w 11259693"/>
                  <a:gd name="connsiteY91" fmla="*/ 7400673 h 13444287"/>
                  <a:gd name="connsiteX92" fmla="*/ 6734414 w 11259693"/>
                  <a:gd name="connsiteY92" fmla="*/ 7462839 h 13444287"/>
                  <a:gd name="connsiteX93" fmla="*/ 6827283 w 11259693"/>
                  <a:gd name="connsiteY93" fmla="*/ 7548564 h 13444287"/>
                  <a:gd name="connsiteX94" fmla="*/ 6827283 w 11259693"/>
                  <a:gd name="connsiteY94" fmla="*/ 7443789 h 13444287"/>
                  <a:gd name="connsiteX95" fmla="*/ 7001113 w 11259693"/>
                  <a:gd name="connsiteY95" fmla="*/ 7539038 h 13444287"/>
                  <a:gd name="connsiteX96" fmla="*/ 6893958 w 11259693"/>
                  <a:gd name="connsiteY96" fmla="*/ 7303295 h 13444287"/>
                  <a:gd name="connsiteX97" fmla="*/ 6896339 w 11259693"/>
                  <a:gd name="connsiteY97" fmla="*/ 7167564 h 13444287"/>
                  <a:gd name="connsiteX98" fmla="*/ 6801089 w 11259693"/>
                  <a:gd name="connsiteY98" fmla="*/ 7138989 h 13444287"/>
                  <a:gd name="connsiteX99" fmla="*/ 6865382 w 11259693"/>
                  <a:gd name="connsiteY99" fmla="*/ 6972300 h 13444287"/>
                  <a:gd name="connsiteX100" fmla="*/ 7563089 w 11259693"/>
                  <a:gd name="connsiteY100" fmla="*/ 6586539 h 13444287"/>
                  <a:gd name="connsiteX101" fmla="*/ 7891702 w 11259693"/>
                  <a:gd name="connsiteY101" fmla="*/ 6524626 h 13444287"/>
                  <a:gd name="connsiteX102" fmla="*/ 7910752 w 11259693"/>
                  <a:gd name="connsiteY102" fmla="*/ 6629401 h 13444287"/>
                  <a:gd name="connsiteX103" fmla="*/ 7984571 w 11259693"/>
                  <a:gd name="connsiteY103" fmla="*/ 6634164 h 13444287"/>
                  <a:gd name="connsiteX104" fmla="*/ 7960757 w 11259693"/>
                  <a:gd name="connsiteY104" fmla="*/ 6481762 h 13444287"/>
                  <a:gd name="connsiteX105" fmla="*/ 8503682 w 11259693"/>
                  <a:gd name="connsiteY105" fmla="*/ 6477000 h 13444287"/>
                  <a:gd name="connsiteX106" fmla="*/ 8691801 w 11259693"/>
                  <a:gd name="connsiteY106" fmla="*/ 6426993 h 13444287"/>
                  <a:gd name="connsiteX107" fmla="*/ 8818007 w 11259693"/>
                  <a:gd name="connsiteY107" fmla="*/ 6231731 h 13444287"/>
                  <a:gd name="connsiteX108" fmla="*/ 9094232 w 11259693"/>
                  <a:gd name="connsiteY108" fmla="*/ 6267450 h 13444287"/>
                  <a:gd name="connsiteX109" fmla="*/ 9058514 w 11259693"/>
                  <a:gd name="connsiteY109" fmla="*/ 6353176 h 13444287"/>
                  <a:gd name="connsiteX110" fmla="*/ 8915639 w 11259693"/>
                  <a:gd name="connsiteY110" fmla="*/ 6367464 h 13444287"/>
                  <a:gd name="connsiteX111" fmla="*/ 8984694 w 11259693"/>
                  <a:gd name="connsiteY111" fmla="*/ 6422231 h 13444287"/>
                  <a:gd name="connsiteX112" fmla="*/ 8853727 w 11259693"/>
                  <a:gd name="connsiteY112" fmla="*/ 6450807 h 13444287"/>
                  <a:gd name="connsiteX113" fmla="*/ 8727521 w 11259693"/>
                  <a:gd name="connsiteY113" fmla="*/ 6441282 h 13444287"/>
                  <a:gd name="connsiteX114" fmla="*/ 8641795 w 11259693"/>
                  <a:gd name="connsiteY114" fmla="*/ 6477000 h 13444287"/>
                  <a:gd name="connsiteX115" fmla="*/ 8610839 w 11259693"/>
                  <a:gd name="connsiteY115" fmla="*/ 6781801 h 13444287"/>
                  <a:gd name="connsiteX116" fmla="*/ 8772764 w 11259693"/>
                  <a:gd name="connsiteY116" fmla="*/ 6815138 h 13444287"/>
                  <a:gd name="connsiteX117" fmla="*/ 8979932 w 11259693"/>
                  <a:gd name="connsiteY117" fmla="*/ 6629400 h 13444287"/>
                  <a:gd name="connsiteX118" fmla="*/ 9018033 w 11259693"/>
                  <a:gd name="connsiteY118" fmla="*/ 6727032 h 13444287"/>
                  <a:gd name="connsiteX119" fmla="*/ 9165671 w 11259693"/>
                  <a:gd name="connsiteY119" fmla="*/ 6650832 h 13444287"/>
                  <a:gd name="connsiteX120" fmla="*/ 9065658 w 11259693"/>
                  <a:gd name="connsiteY120" fmla="*/ 6888958 h 13444287"/>
                  <a:gd name="connsiteX121" fmla="*/ 9208533 w 11259693"/>
                  <a:gd name="connsiteY121" fmla="*/ 6831807 h 13444287"/>
                  <a:gd name="connsiteX122" fmla="*/ 9175196 w 11259693"/>
                  <a:gd name="connsiteY122" fmla="*/ 6919914 h 13444287"/>
                  <a:gd name="connsiteX123" fmla="*/ 9406177 w 11259693"/>
                  <a:gd name="connsiteY123" fmla="*/ 6917532 h 13444287"/>
                  <a:gd name="connsiteX124" fmla="*/ 9246632 w 11259693"/>
                  <a:gd name="connsiteY124" fmla="*/ 6972300 h 13444287"/>
                  <a:gd name="connsiteX125" fmla="*/ 9137096 w 11259693"/>
                  <a:gd name="connsiteY125" fmla="*/ 7029451 h 13444287"/>
                  <a:gd name="connsiteX126" fmla="*/ 9018033 w 11259693"/>
                  <a:gd name="connsiteY126" fmla="*/ 7143751 h 13444287"/>
                  <a:gd name="connsiteX127" fmla="*/ 9053751 w 11259693"/>
                  <a:gd name="connsiteY127" fmla="*/ 7203281 h 13444287"/>
                  <a:gd name="connsiteX128" fmla="*/ 9096614 w 11259693"/>
                  <a:gd name="connsiteY128" fmla="*/ 7253289 h 13444287"/>
                  <a:gd name="connsiteX129" fmla="*/ 9175196 w 11259693"/>
                  <a:gd name="connsiteY129" fmla="*/ 7219951 h 13444287"/>
                  <a:gd name="connsiteX130" fmla="*/ 9187101 w 11259693"/>
                  <a:gd name="connsiteY130" fmla="*/ 7281862 h 13444287"/>
                  <a:gd name="connsiteX131" fmla="*/ 9301402 w 11259693"/>
                  <a:gd name="connsiteY131" fmla="*/ 7143751 h 13444287"/>
                  <a:gd name="connsiteX132" fmla="*/ 9337121 w 11259693"/>
                  <a:gd name="connsiteY132" fmla="*/ 7289007 h 13444287"/>
                  <a:gd name="connsiteX133" fmla="*/ 9432371 w 11259693"/>
                  <a:gd name="connsiteY133" fmla="*/ 7172326 h 13444287"/>
                  <a:gd name="connsiteX134" fmla="*/ 9458564 w 11259693"/>
                  <a:gd name="connsiteY134" fmla="*/ 7334250 h 13444287"/>
                  <a:gd name="connsiteX135" fmla="*/ 9532382 w 11259693"/>
                  <a:gd name="connsiteY135" fmla="*/ 7410450 h 13444287"/>
                  <a:gd name="connsiteX136" fmla="*/ 9322832 w 11259693"/>
                  <a:gd name="connsiteY136" fmla="*/ 7524750 h 13444287"/>
                  <a:gd name="connsiteX137" fmla="*/ 9475233 w 11259693"/>
                  <a:gd name="connsiteY137" fmla="*/ 7674770 h 13444287"/>
                  <a:gd name="connsiteX138" fmla="*/ 9506189 w 11259693"/>
                  <a:gd name="connsiteY138" fmla="*/ 7577139 h 13444287"/>
                  <a:gd name="connsiteX139" fmla="*/ 9577625 w 11259693"/>
                  <a:gd name="connsiteY139" fmla="*/ 7665244 h 13444287"/>
                  <a:gd name="connsiteX140" fmla="*/ 9699071 w 11259693"/>
                  <a:gd name="connsiteY140" fmla="*/ 7624764 h 13444287"/>
                  <a:gd name="connsiteX141" fmla="*/ 9703832 w 11259693"/>
                  <a:gd name="connsiteY141" fmla="*/ 7710488 h 13444287"/>
                  <a:gd name="connsiteX142" fmla="*/ 9701451 w 11259693"/>
                  <a:gd name="connsiteY142" fmla="*/ 7808118 h 13444287"/>
                  <a:gd name="connsiteX143" fmla="*/ 9810988 w 11259693"/>
                  <a:gd name="connsiteY143" fmla="*/ 7770019 h 13444287"/>
                  <a:gd name="connsiteX144" fmla="*/ 9851471 w 11259693"/>
                  <a:gd name="connsiteY144" fmla="*/ 8008145 h 13444287"/>
                  <a:gd name="connsiteX145" fmla="*/ 9989582 w 11259693"/>
                  <a:gd name="connsiteY145" fmla="*/ 8039100 h 13444287"/>
                  <a:gd name="connsiteX146" fmla="*/ 10003870 w 11259693"/>
                  <a:gd name="connsiteY146" fmla="*/ 7748588 h 13444287"/>
                  <a:gd name="connsiteX147" fmla="*/ 10094358 w 11259693"/>
                  <a:gd name="connsiteY147" fmla="*/ 7724776 h 13444287"/>
                  <a:gd name="connsiteX148" fmla="*/ 10163414 w 11259693"/>
                  <a:gd name="connsiteY148" fmla="*/ 7553325 h 13444287"/>
                  <a:gd name="connsiteX149" fmla="*/ 10125314 w 11259693"/>
                  <a:gd name="connsiteY149" fmla="*/ 7424739 h 13444287"/>
                  <a:gd name="connsiteX150" fmla="*/ 10030064 w 11259693"/>
                  <a:gd name="connsiteY150" fmla="*/ 7412831 h 13444287"/>
                  <a:gd name="connsiteX151" fmla="*/ 10077688 w 11259693"/>
                  <a:gd name="connsiteY151" fmla="*/ 7293769 h 13444287"/>
                  <a:gd name="connsiteX152" fmla="*/ 9972914 w 11259693"/>
                  <a:gd name="connsiteY152" fmla="*/ 7222332 h 13444287"/>
                  <a:gd name="connsiteX153" fmla="*/ 9932432 w 11259693"/>
                  <a:gd name="connsiteY153" fmla="*/ 6991350 h 13444287"/>
                  <a:gd name="connsiteX154" fmla="*/ 9614932 w 11259693"/>
                  <a:gd name="connsiteY154" fmla="*/ 6953250 h 13444287"/>
                  <a:gd name="connsiteX155" fmla="*/ 9684783 w 11259693"/>
                  <a:gd name="connsiteY155" fmla="*/ 6848476 h 13444287"/>
                  <a:gd name="connsiteX156" fmla="*/ 9808608 w 11259693"/>
                  <a:gd name="connsiteY156" fmla="*/ 6829426 h 13444287"/>
                  <a:gd name="connsiteX157" fmla="*/ 9818132 w 11259693"/>
                  <a:gd name="connsiteY157" fmla="*/ 6743700 h 13444287"/>
                  <a:gd name="connsiteX158" fmla="*/ 10030857 w 11259693"/>
                  <a:gd name="connsiteY158" fmla="*/ 6832600 h 13444287"/>
                  <a:gd name="connsiteX159" fmla="*/ 10046732 w 11259693"/>
                  <a:gd name="connsiteY159" fmla="*/ 6610350 h 13444287"/>
                  <a:gd name="connsiteX160" fmla="*/ 9837182 w 11259693"/>
                  <a:gd name="connsiteY160" fmla="*/ 6705600 h 13444287"/>
                  <a:gd name="connsiteX161" fmla="*/ 9760982 w 11259693"/>
                  <a:gd name="connsiteY161" fmla="*/ 6477000 h 13444287"/>
                  <a:gd name="connsiteX162" fmla="*/ 9532382 w 11259693"/>
                  <a:gd name="connsiteY162" fmla="*/ 6686550 h 13444287"/>
                  <a:gd name="connsiteX163" fmla="*/ 9545083 w 11259693"/>
                  <a:gd name="connsiteY163" fmla="*/ 6521451 h 13444287"/>
                  <a:gd name="connsiteX164" fmla="*/ 9557782 w 11259693"/>
                  <a:gd name="connsiteY164" fmla="*/ 6397625 h 13444287"/>
                  <a:gd name="connsiteX165" fmla="*/ 9502617 w 11259693"/>
                  <a:gd name="connsiteY165" fmla="*/ 6369593 h 13444287"/>
                  <a:gd name="connsiteX166" fmla="*/ 9449833 w 11259693"/>
                  <a:gd name="connsiteY166" fmla="*/ 6384926 h 13444287"/>
                  <a:gd name="connsiteX167" fmla="*/ 9329182 w 11259693"/>
                  <a:gd name="connsiteY167" fmla="*/ 6169025 h 13444287"/>
                  <a:gd name="connsiteX168" fmla="*/ 9494283 w 11259693"/>
                  <a:gd name="connsiteY168" fmla="*/ 6207126 h 13444287"/>
                  <a:gd name="connsiteX169" fmla="*/ 9735583 w 11259693"/>
                  <a:gd name="connsiteY169" fmla="*/ 6207126 h 13444287"/>
                  <a:gd name="connsiteX170" fmla="*/ 9865757 w 11259693"/>
                  <a:gd name="connsiteY170" fmla="*/ 6067425 h 13444287"/>
                  <a:gd name="connsiteX171" fmla="*/ 9764158 w 11259693"/>
                  <a:gd name="connsiteY171" fmla="*/ 5956301 h 13444287"/>
                  <a:gd name="connsiteX172" fmla="*/ 9551432 w 11259693"/>
                  <a:gd name="connsiteY172" fmla="*/ 5908675 h 13444287"/>
                  <a:gd name="connsiteX173" fmla="*/ 9732407 w 11259693"/>
                  <a:gd name="connsiteY173" fmla="*/ 5778500 h 13444287"/>
                  <a:gd name="connsiteX174" fmla="*/ 9678433 w 11259693"/>
                  <a:gd name="connsiteY174" fmla="*/ 5661026 h 13444287"/>
                  <a:gd name="connsiteX175" fmla="*/ 9732408 w 11259693"/>
                  <a:gd name="connsiteY175" fmla="*/ 5540376 h 13444287"/>
                  <a:gd name="connsiteX176" fmla="*/ 9694307 w 11259693"/>
                  <a:gd name="connsiteY176" fmla="*/ 5537200 h 13444287"/>
                  <a:gd name="connsiteX177" fmla="*/ 9659383 w 11259693"/>
                  <a:gd name="connsiteY177" fmla="*/ 5461001 h 13444287"/>
                  <a:gd name="connsiteX178" fmla="*/ 9500632 w 11259693"/>
                  <a:gd name="connsiteY178" fmla="*/ 5308600 h 13444287"/>
                  <a:gd name="connsiteX179" fmla="*/ 9770508 w 11259693"/>
                  <a:gd name="connsiteY179" fmla="*/ 5413376 h 13444287"/>
                  <a:gd name="connsiteX180" fmla="*/ 9913382 w 11259693"/>
                  <a:gd name="connsiteY180" fmla="*/ 5372100 h 13444287"/>
                  <a:gd name="connsiteX181" fmla="*/ 9887983 w 11259693"/>
                  <a:gd name="connsiteY181" fmla="*/ 5619751 h 13444287"/>
                  <a:gd name="connsiteX182" fmla="*/ 10065782 w 11259693"/>
                  <a:gd name="connsiteY182" fmla="*/ 5657850 h 13444287"/>
                  <a:gd name="connsiteX183" fmla="*/ 10122933 w 11259693"/>
                  <a:gd name="connsiteY183" fmla="*/ 5483226 h 13444287"/>
                  <a:gd name="connsiteX184" fmla="*/ 10164207 w 11259693"/>
                  <a:gd name="connsiteY184" fmla="*/ 5254625 h 13444287"/>
                  <a:gd name="connsiteX185" fmla="*/ 10084833 w 11259693"/>
                  <a:gd name="connsiteY185" fmla="*/ 5051426 h 13444287"/>
                  <a:gd name="connsiteX186" fmla="*/ 10027682 w 11259693"/>
                  <a:gd name="connsiteY186" fmla="*/ 4953000 h 13444287"/>
                  <a:gd name="connsiteX187" fmla="*/ 9948308 w 11259693"/>
                  <a:gd name="connsiteY187" fmla="*/ 5070476 h 13444287"/>
                  <a:gd name="connsiteX188" fmla="*/ 9878458 w 11259693"/>
                  <a:gd name="connsiteY188" fmla="*/ 5029201 h 13444287"/>
                  <a:gd name="connsiteX189" fmla="*/ 9846708 w 11259693"/>
                  <a:gd name="connsiteY189" fmla="*/ 5149851 h 13444287"/>
                  <a:gd name="connsiteX190" fmla="*/ 9745107 w 11259693"/>
                  <a:gd name="connsiteY190" fmla="*/ 5153025 h 13444287"/>
                  <a:gd name="connsiteX191" fmla="*/ 9665732 w 11259693"/>
                  <a:gd name="connsiteY191" fmla="*/ 5010150 h 13444287"/>
                  <a:gd name="connsiteX192" fmla="*/ 9627632 w 11259693"/>
                  <a:gd name="connsiteY192" fmla="*/ 4857750 h 13444287"/>
                  <a:gd name="connsiteX193" fmla="*/ 9411732 w 11259693"/>
                  <a:gd name="connsiteY193" fmla="*/ 4860925 h 13444287"/>
                  <a:gd name="connsiteX194" fmla="*/ 9437132 w 11259693"/>
                  <a:gd name="connsiteY194" fmla="*/ 5086350 h 13444287"/>
                  <a:gd name="connsiteX195" fmla="*/ 9399033 w 11259693"/>
                  <a:gd name="connsiteY195" fmla="*/ 4892676 h 13444287"/>
                  <a:gd name="connsiteX196" fmla="*/ 9354582 w 11259693"/>
                  <a:gd name="connsiteY196" fmla="*/ 4905375 h 13444287"/>
                  <a:gd name="connsiteX197" fmla="*/ 9284732 w 11259693"/>
                  <a:gd name="connsiteY197" fmla="*/ 4794250 h 13444287"/>
                  <a:gd name="connsiteX198" fmla="*/ 9189483 w 11259693"/>
                  <a:gd name="connsiteY198" fmla="*/ 4864101 h 13444287"/>
                  <a:gd name="connsiteX199" fmla="*/ 9033907 w 11259693"/>
                  <a:gd name="connsiteY199" fmla="*/ 4991100 h 13444287"/>
                  <a:gd name="connsiteX200" fmla="*/ 9399032 w 11259693"/>
                  <a:gd name="connsiteY200" fmla="*/ 4657725 h 13444287"/>
                  <a:gd name="connsiteX201" fmla="*/ 9543495 w 11259693"/>
                  <a:gd name="connsiteY201" fmla="*/ 4567239 h 13444287"/>
                  <a:gd name="connsiteX202" fmla="*/ 9760982 w 11259693"/>
                  <a:gd name="connsiteY202" fmla="*/ 4514850 h 13444287"/>
                  <a:gd name="connsiteX203" fmla="*/ 9799083 w 11259693"/>
                  <a:gd name="connsiteY203" fmla="*/ 4394201 h 13444287"/>
                  <a:gd name="connsiteX204" fmla="*/ 9970533 w 11259693"/>
                  <a:gd name="connsiteY204" fmla="*/ 4267201 h 13444287"/>
                  <a:gd name="connsiteX205" fmla="*/ 10002282 w 11259693"/>
                  <a:gd name="connsiteY205" fmla="*/ 4013200 h 13444287"/>
                  <a:gd name="connsiteX206" fmla="*/ 9770507 w 11259693"/>
                  <a:gd name="connsiteY206" fmla="*/ 3930650 h 13444287"/>
                  <a:gd name="connsiteX207" fmla="*/ 9453008 w 11259693"/>
                  <a:gd name="connsiteY207" fmla="*/ 3883026 h 13444287"/>
                  <a:gd name="connsiteX208" fmla="*/ 9322832 w 11259693"/>
                  <a:gd name="connsiteY208" fmla="*/ 3943350 h 13444287"/>
                  <a:gd name="connsiteX209" fmla="*/ 9348233 w 11259693"/>
                  <a:gd name="connsiteY209" fmla="*/ 3778251 h 13444287"/>
                  <a:gd name="connsiteX210" fmla="*/ 9297433 w 11259693"/>
                  <a:gd name="connsiteY210" fmla="*/ 3603626 h 13444287"/>
                  <a:gd name="connsiteX211" fmla="*/ 9411732 w 11259693"/>
                  <a:gd name="connsiteY211" fmla="*/ 3641725 h 13444287"/>
                  <a:gd name="connsiteX212" fmla="*/ 9532383 w 11259693"/>
                  <a:gd name="connsiteY212" fmla="*/ 3533776 h 13444287"/>
                  <a:gd name="connsiteX213" fmla="*/ 9722883 w 11259693"/>
                  <a:gd name="connsiteY213" fmla="*/ 3594101 h 13444287"/>
                  <a:gd name="connsiteX214" fmla="*/ 9735583 w 11259693"/>
                  <a:gd name="connsiteY214" fmla="*/ 3409951 h 13444287"/>
                  <a:gd name="connsiteX215" fmla="*/ 9875282 w 11259693"/>
                  <a:gd name="connsiteY215" fmla="*/ 3448050 h 13444287"/>
                  <a:gd name="connsiteX216" fmla="*/ 9989582 w 11259693"/>
                  <a:gd name="connsiteY216" fmla="*/ 3143250 h 13444287"/>
                  <a:gd name="connsiteX217" fmla="*/ 10091183 w 11259693"/>
                  <a:gd name="connsiteY217" fmla="*/ 3232151 h 13444287"/>
                  <a:gd name="connsiteX218" fmla="*/ 10230882 w 11259693"/>
                  <a:gd name="connsiteY218" fmla="*/ 3216275 h 13444287"/>
                  <a:gd name="connsiteX219" fmla="*/ 10265807 w 11259693"/>
                  <a:gd name="connsiteY219" fmla="*/ 3441700 h 13444287"/>
                  <a:gd name="connsiteX220" fmla="*/ 10342008 w 11259693"/>
                  <a:gd name="connsiteY220" fmla="*/ 3184526 h 13444287"/>
                  <a:gd name="connsiteX221" fmla="*/ 10265808 w 11259693"/>
                  <a:gd name="connsiteY221" fmla="*/ 3098801 h 13444287"/>
                  <a:gd name="connsiteX222" fmla="*/ 10351532 w 11259693"/>
                  <a:gd name="connsiteY222" fmla="*/ 2844800 h 13444287"/>
                  <a:gd name="connsiteX223" fmla="*/ 10170558 w 11259693"/>
                  <a:gd name="connsiteY223" fmla="*/ 2921001 h 13444287"/>
                  <a:gd name="connsiteX224" fmla="*/ 10141982 w 11259693"/>
                  <a:gd name="connsiteY224" fmla="*/ 2851150 h 13444287"/>
                  <a:gd name="connsiteX225" fmla="*/ 9951482 w 11259693"/>
                  <a:gd name="connsiteY225" fmla="*/ 2647950 h 13444287"/>
                  <a:gd name="connsiteX226" fmla="*/ 9919733 w 11259693"/>
                  <a:gd name="connsiteY226" fmla="*/ 2463801 h 13444287"/>
                  <a:gd name="connsiteX227" fmla="*/ 9887983 w 11259693"/>
                  <a:gd name="connsiteY227" fmla="*/ 2368551 h 13444287"/>
                  <a:gd name="connsiteX228" fmla="*/ 9989582 w 11259693"/>
                  <a:gd name="connsiteY228" fmla="*/ 2266950 h 13444287"/>
                  <a:gd name="connsiteX229" fmla="*/ 10249933 w 11259693"/>
                  <a:gd name="connsiteY229" fmla="*/ 2032001 h 13444287"/>
                  <a:gd name="connsiteX230" fmla="*/ 10370582 w 11259693"/>
                  <a:gd name="connsiteY230" fmla="*/ 2051050 h 13444287"/>
                  <a:gd name="connsiteX231" fmla="*/ 10440433 w 11259693"/>
                  <a:gd name="connsiteY231" fmla="*/ 1962151 h 13444287"/>
                  <a:gd name="connsiteX232" fmla="*/ 10675382 w 11259693"/>
                  <a:gd name="connsiteY232" fmla="*/ 1854200 h 13444287"/>
                  <a:gd name="connsiteX233" fmla="*/ 10529333 w 11259693"/>
                  <a:gd name="connsiteY233" fmla="*/ 1784351 h 13444287"/>
                  <a:gd name="connsiteX234" fmla="*/ 10446782 w 11259693"/>
                  <a:gd name="connsiteY234" fmla="*/ 1638300 h 13444287"/>
                  <a:gd name="connsiteX235" fmla="*/ 10548382 w 11259693"/>
                  <a:gd name="connsiteY235" fmla="*/ 1212850 h 13444287"/>
                  <a:gd name="connsiteX236" fmla="*/ 10427732 w 11259693"/>
                  <a:gd name="connsiteY236" fmla="*/ 952500 h 13444287"/>
                  <a:gd name="connsiteX237" fmla="*/ 10649189 w 11259693"/>
                  <a:gd name="connsiteY237" fmla="*/ 1288256 h 13444287"/>
                  <a:gd name="connsiteX238" fmla="*/ 10733723 w 11259693"/>
                  <a:gd name="connsiteY238" fmla="*/ 1202281 h 13444287"/>
                  <a:gd name="connsiteX239" fmla="*/ 10826195 w 11259693"/>
                  <a:gd name="connsiteY239" fmla="*/ 1089025 h 13444287"/>
                  <a:gd name="connsiteX240" fmla="*/ 11062732 w 11259693"/>
                  <a:gd name="connsiteY240" fmla="*/ 1409700 h 13444287"/>
                  <a:gd name="connsiteX241" fmla="*/ 11117104 w 11259693"/>
                  <a:gd name="connsiteY241" fmla="*/ 1492793 h 13444287"/>
                  <a:gd name="connsiteX242" fmla="*/ 11259582 w 11259693"/>
                  <a:gd name="connsiteY242" fmla="*/ 1511301 h 13444287"/>
                  <a:gd name="connsiteX243" fmla="*/ 11094482 w 11259693"/>
                  <a:gd name="connsiteY243" fmla="*/ 1066801 h 13444287"/>
                  <a:gd name="connsiteX244" fmla="*/ 11081782 w 11259693"/>
                  <a:gd name="connsiteY244" fmla="*/ 850900 h 13444287"/>
                  <a:gd name="connsiteX245" fmla="*/ 10948432 w 11259693"/>
                  <a:gd name="connsiteY245" fmla="*/ 654050 h 13444287"/>
                  <a:gd name="connsiteX246" fmla="*/ 10923032 w 11259693"/>
                  <a:gd name="connsiteY246" fmla="*/ 381000 h 13444287"/>
                  <a:gd name="connsiteX247" fmla="*/ 10465832 w 11259693"/>
                  <a:gd name="connsiteY247" fmla="*/ 101601 h 13444287"/>
                  <a:gd name="connsiteX248" fmla="*/ 10351532 w 11259693"/>
                  <a:gd name="connsiteY248" fmla="*/ 0 h 13444287"/>
                  <a:gd name="connsiteX249" fmla="*/ 9605010 w 11259693"/>
                  <a:gd name="connsiteY249" fmla="*/ 211681 h 13444287"/>
                  <a:gd name="connsiteX250" fmla="*/ 938212 w 11259693"/>
                  <a:gd name="connsiteY250" fmla="*/ 1848552 h 13444287"/>
                  <a:gd name="connsiteX251" fmla="*/ 1985010 w 11259693"/>
                  <a:gd name="connsiteY251" fmla="*/ 5752850 h 13444287"/>
                  <a:gd name="connsiteX252" fmla="*/ 2017157 w 11259693"/>
                  <a:gd name="connsiteY252" fmla="*/ 5969793 h 13444287"/>
                  <a:gd name="connsiteX253" fmla="*/ 0 w 11259693"/>
                  <a:gd name="connsiteY253" fmla="*/ 11514046 h 13444287"/>
                  <a:gd name="connsiteX0" fmla="*/ 0 w 11259693"/>
                  <a:gd name="connsiteY0" fmla="*/ 11514046 h 13444287"/>
                  <a:gd name="connsiteX1" fmla="*/ 864632 w 11259693"/>
                  <a:gd name="connsiteY1" fmla="*/ 11925300 h 13444287"/>
                  <a:gd name="connsiteX2" fmla="*/ 1042035 w 11259693"/>
                  <a:gd name="connsiteY2" fmla="*/ 12063162 h 13444287"/>
                  <a:gd name="connsiteX3" fmla="*/ 1164669 w 11259693"/>
                  <a:gd name="connsiteY3" fmla="*/ 11989594 h 13444287"/>
                  <a:gd name="connsiteX4" fmla="*/ 1237298 w 11259693"/>
                  <a:gd name="connsiteY4" fmla="*/ 12036968 h 13444287"/>
                  <a:gd name="connsiteX5" fmla="*/ 1313498 w 11259693"/>
                  <a:gd name="connsiteY5" fmla="*/ 11967912 h 13444287"/>
                  <a:gd name="connsiteX6" fmla="*/ 1413510 w 11259693"/>
                  <a:gd name="connsiteY6" fmla="*/ 11991725 h 13444287"/>
                  <a:gd name="connsiteX7" fmla="*/ 1644492 w 11259693"/>
                  <a:gd name="connsiteY7" fmla="*/ 11941718 h 13444287"/>
                  <a:gd name="connsiteX8" fmla="*/ 1695688 w 11259693"/>
                  <a:gd name="connsiteY8" fmla="*/ 11832431 h 13444287"/>
                  <a:gd name="connsiteX9" fmla="*/ 2064782 w 11259693"/>
                  <a:gd name="connsiteY9" fmla="*/ 11963400 h 13444287"/>
                  <a:gd name="connsiteX10" fmla="*/ 2154079 w 11259693"/>
                  <a:gd name="connsiteY10" fmla="*/ 11951243 h 13444287"/>
                  <a:gd name="connsiteX11" fmla="*/ 2255282 w 11259693"/>
                  <a:gd name="connsiteY11" fmla="*/ 12115800 h 13444287"/>
                  <a:gd name="connsiteX12" fmla="*/ 2494598 w 11259693"/>
                  <a:gd name="connsiteY12" fmla="*/ 12060781 h 13444287"/>
                  <a:gd name="connsiteX13" fmla="*/ 2604135 w 11259693"/>
                  <a:gd name="connsiteY13" fmla="*/ 12129837 h 13444287"/>
                  <a:gd name="connsiteX14" fmla="*/ 2757726 w 11259693"/>
                  <a:gd name="connsiteY14" fmla="*/ 12199144 h 13444287"/>
                  <a:gd name="connsiteX15" fmla="*/ 2693432 w 11259693"/>
                  <a:gd name="connsiteY15" fmla="*/ 12320588 h 13444287"/>
                  <a:gd name="connsiteX16" fmla="*/ 2777967 w 11259693"/>
                  <a:gd name="connsiteY16" fmla="*/ 12525125 h 13444287"/>
                  <a:gd name="connsiteX17" fmla="*/ 2731532 w 11259693"/>
                  <a:gd name="connsiteY17" fmla="*/ 12706350 h 13444287"/>
                  <a:gd name="connsiteX18" fmla="*/ 2716054 w 11259693"/>
                  <a:gd name="connsiteY18" fmla="*/ 12920412 h 13444287"/>
                  <a:gd name="connsiteX19" fmla="*/ 2807732 w 11259693"/>
                  <a:gd name="connsiteY19" fmla="*/ 13144500 h 13444287"/>
                  <a:gd name="connsiteX20" fmla="*/ 3093482 w 11259693"/>
                  <a:gd name="connsiteY20" fmla="*/ 13373100 h 13444287"/>
                  <a:gd name="connsiteX21" fmla="*/ 3685223 w 11259693"/>
                  <a:gd name="connsiteY21" fmla="*/ 13444287 h 13444287"/>
                  <a:gd name="connsiteX22" fmla="*/ 3720941 w 11259693"/>
                  <a:gd name="connsiteY22" fmla="*/ 13375230 h 13444287"/>
                  <a:gd name="connsiteX23" fmla="*/ 3379232 w 11259693"/>
                  <a:gd name="connsiteY23" fmla="*/ 13087350 h 13444287"/>
                  <a:gd name="connsiteX24" fmla="*/ 3806667 w 11259693"/>
                  <a:gd name="connsiteY24" fmla="*/ 13201400 h 13444287"/>
                  <a:gd name="connsiteX25" fmla="*/ 4122182 w 11259693"/>
                  <a:gd name="connsiteY25" fmla="*/ 13201650 h 13444287"/>
                  <a:gd name="connsiteX26" fmla="*/ 4223385 w 11259693"/>
                  <a:gd name="connsiteY26" fmla="*/ 12991850 h 13444287"/>
                  <a:gd name="connsiteX27" fmla="*/ 4182904 w 11259693"/>
                  <a:gd name="connsiteY27" fmla="*/ 12918031 h 13444287"/>
                  <a:gd name="connsiteX28" fmla="*/ 4179332 w 11259693"/>
                  <a:gd name="connsiteY28" fmla="*/ 12611100 h 13444287"/>
                  <a:gd name="connsiteX29" fmla="*/ 4255532 w 11259693"/>
                  <a:gd name="connsiteY29" fmla="*/ 12496800 h 13444287"/>
                  <a:gd name="connsiteX30" fmla="*/ 4217432 w 11259693"/>
                  <a:gd name="connsiteY30" fmla="*/ 12158663 h 13444287"/>
                  <a:gd name="connsiteX31" fmla="*/ 4546045 w 11259693"/>
                  <a:gd name="connsiteY31" fmla="*/ 12030075 h 13444287"/>
                  <a:gd name="connsiteX32" fmla="*/ 4827032 w 11259693"/>
                  <a:gd name="connsiteY32" fmla="*/ 12113420 h 13444287"/>
                  <a:gd name="connsiteX33" fmla="*/ 4712732 w 11259693"/>
                  <a:gd name="connsiteY33" fmla="*/ 11182350 h 13444287"/>
                  <a:gd name="connsiteX34" fmla="*/ 4773455 w 11259693"/>
                  <a:gd name="connsiteY34" fmla="*/ 10655843 h 13444287"/>
                  <a:gd name="connsiteX35" fmla="*/ 4656772 w 11259693"/>
                  <a:gd name="connsiteY35" fmla="*/ 10596312 h 13444287"/>
                  <a:gd name="connsiteX36" fmla="*/ 4773454 w 11259693"/>
                  <a:gd name="connsiteY36" fmla="*/ 10634413 h 13444287"/>
                  <a:gd name="connsiteX37" fmla="*/ 4799648 w 11259693"/>
                  <a:gd name="connsiteY37" fmla="*/ 10093868 h 13444287"/>
                  <a:gd name="connsiteX38" fmla="*/ 4886563 w 11259693"/>
                  <a:gd name="connsiteY38" fmla="*/ 9708356 h 13444287"/>
                  <a:gd name="connsiteX39" fmla="*/ 5018723 w 11259693"/>
                  <a:gd name="connsiteY39" fmla="*/ 9341393 h 13444287"/>
                  <a:gd name="connsiteX40" fmla="*/ 5109210 w 11259693"/>
                  <a:gd name="connsiteY40" fmla="*/ 9129462 h 13444287"/>
                  <a:gd name="connsiteX41" fmla="*/ 4947285 w 11259693"/>
                  <a:gd name="connsiteY41" fmla="*/ 9262812 h 13444287"/>
                  <a:gd name="connsiteX42" fmla="*/ 5111592 w 11259693"/>
                  <a:gd name="connsiteY42" fmla="*/ 9069931 h 13444287"/>
                  <a:gd name="connsiteX43" fmla="*/ 5143739 w 11259693"/>
                  <a:gd name="connsiteY43" fmla="*/ 8889207 h 13444287"/>
                  <a:gd name="connsiteX44" fmla="*/ 5147310 w 11259693"/>
                  <a:gd name="connsiteY44" fmla="*/ 9019924 h 13444287"/>
                  <a:gd name="connsiteX45" fmla="*/ 5629512 w 11259693"/>
                  <a:gd name="connsiteY45" fmla="*/ 8134350 h 13444287"/>
                  <a:gd name="connsiteX46" fmla="*/ 5392579 w 11259693"/>
                  <a:gd name="connsiteY46" fmla="*/ 8034088 h 13444287"/>
                  <a:gd name="connsiteX47" fmla="*/ 5614035 w 11259693"/>
                  <a:gd name="connsiteY47" fmla="*/ 8043612 h 13444287"/>
                  <a:gd name="connsiteX48" fmla="*/ 5884308 w 11259693"/>
                  <a:gd name="connsiteY48" fmla="*/ 8007893 h 13444287"/>
                  <a:gd name="connsiteX49" fmla="*/ 6043852 w 11259693"/>
                  <a:gd name="connsiteY49" fmla="*/ 7965031 h 13444287"/>
                  <a:gd name="connsiteX50" fmla="*/ 5973604 w 11259693"/>
                  <a:gd name="connsiteY50" fmla="*/ 7905500 h 13444287"/>
                  <a:gd name="connsiteX51" fmla="*/ 6065284 w 11259693"/>
                  <a:gd name="connsiteY51" fmla="*/ 7779544 h 13444287"/>
                  <a:gd name="connsiteX52" fmla="*/ 6168866 w 11259693"/>
                  <a:gd name="connsiteY52" fmla="*/ 7800725 h 13444287"/>
                  <a:gd name="connsiteX53" fmla="*/ 6205777 w 11259693"/>
                  <a:gd name="connsiteY53" fmla="*/ 7726908 h 13444287"/>
                  <a:gd name="connsiteX54" fmla="*/ 6131958 w 11259693"/>
                  <a:gd name="connsiteY54" fmla="*/ 7626893 h 13444287"/>
                  <a:gd name="connsiteX55" fmla="*/ 6098621 w 11259693"/>
                  <a:gd name="connsiteY55" fmla="*/ 7529262 h 13444287"/>
                  <a:gd name="connsiteX56" fmla="*/ 6008132 w 11259693"/>
                  <a:gd name="connsiteY56" fmla="*/ 7524750 h 13444287"/>
                  <a:gd name="connsiteX57" fmla="*/ 5934314 w 11259693"/>
                  <a:gd name="connsiteY57" fmla="*/ 7607843 h 13444287"/>
                  <a:gd name="connsiteX58" fmla="*/ 5798582 w 11259693"/>
                  <a:gd name="connsiteY58" fmla="*/ 7620000 h 13444287"/>
                  <a:gd name="connsiteX59" fmla="*/ 5858114 w 11259693"/>
                  <a:gd name="connsiteY59" fmla="*/ 7550693 h 13444287"/>
                  <a:gd name="connsiteX60" fmla="*/ 5870021 w 11259693"/>
                  <a:gd name="connsiteY60" fmla="*/ 7462587 h 13444287"/>
                  <a:gd name="connsiteX61" fmla="*/ 5891451 w 11259693"/>
                  <a:gd name="connsiteY61" fmla="*/ 7400674 h 13444287"/>
                  <a:gd name="connsiteX62" fmla="*/ 5855732 w 11259693"/>
                  <a:gd name="connsiteY62" fmla="*/ 7334250 h 13444287"/>
                  <a:gd name="connsiteX63" fmla="*/ 5791439 w 11259693"/>
                  <a:gd name="connsiteY63" fmla="*/ 7364956 h 13444287"/>
                  <a:gd name="connsiteX64" fmla="*/ 5789057 w 11259693"/>
                  <a:gd name="connsiteY64" fmla="*/ 7284244 h 13444287"/>
                  <a:gd name="connsiteX65" fmla="*/ 6008133 w 11259693"/>
                  <a:gd name="connsiteY65" fmla="*/ 7176837 h 13444287"/>
                  <a:gd name="connsiteX66" fmla="*/ 5972414 w 11259693"/>
                  <a:gd name="connsiteY66" fmla="*/ 7022056 h 13444287"/>
                  <a:gd name="connsiteX67" fmla="*/ 6048614 w 11259693"/>
                  <a:gd name="connsiteY67" fmla="*/ 7005387 h 13444287"/>
                  <a:gd name="connsiteX68" fmla="*/ 6027182 w 11259693"/>
                  <a:gd name="connsiteY68" fmla="*/ 6915150 h 13444287"/>
                  <a:gd name="connsiteX69" fmla="*/ 6131958 w 11259693"/>
                  <a:gd name="connsiteY69" fmla="*/ 6917281 h 13444287"/>
                  <a:gd name="connsiteX70" fmla="*/ 6174821 w 11259693"/>
                  <a:gd name="connsiteY70" fmla="*/ 6836318 h 13444287"/>
                  <a:gd name="connsiteX71" fmla="*/ 6277214 w 11259693"/>
                  <a:gd name="connsiteY71" fmla="*/ 6869656 h 13444287"/>
                  <a:gd name="connsiteX72" fmla="*/ 6351033 w 11259693"/>
                  <a:gd name="connsiteY72" fmla="*/ 6972050 h 13444287"/>
                  <a:gd name="connsiteX73" fmla="*/ 6417708 w 11259693"/>
                  <a:gd name="connsiteY73" fmla="*/ 6912518 h 13444287"/>
                  <a:gd name="connsiteX74" fmla="*/ 6358177 w 11259693"/>
                  <a:gd name="connsiteY74" fmla="*/ 6776787 h 13444287"/>
                  <a:gd name="connsiteX75" fmla="*/ 6415326 w 11259693"/>
                  <a:gd name="connsiteY75" fmla="*/ 6829424 h 13444287"/>
                  <a:gd name="connsiteX76" fmla="*/ 6532008 w 11259693"/>
                  <a:gd name="connsiteY76" fmla="*/ 6867275 h 13444287"/>
                  <a:gd name="connsiteX77" fmla="*/ 6605827 w 11259693"/>
                  <a:gd name="connsiteY77" fmla="*/ 6938964 h 13444287"/>
                  <a:gd name="connsiteX78" fmla="*/ 6574871 w 11259693"/>
                  <a:gd name="connsiteY78" fmla="*/ 7077076 h 13444287"/>
                  <a:gd name="connsiteX79" fmla="*/ 6646308 w 11259693"/>
                  <a:gd name="connsiteY79" fmla="*/ 7041357 h 13444287"/>
                  <a:gd name="connsiteX80" fmla="*/ 6636782 w 11259693"/>
                  <a:gd name="connsiteY80" fmla="*/ 7010400 h 13444287"/>
                  <a:gd name="connsiteX81" fmla="*/ 6712983 w 11259693"/>
                  <a:gd name="connsiteY81" fmla="*/ 7096126 h 13444287"/>
                  <a:gd name="connsiteX82" fmla="*/ 6648689 w 11259693"/>
                  <a:gd name="connsiteY82" fmla="*/ 7177089 h 13444287"/>
                  <a:gd name="connsiteX83" fmla="*/ 6712982 w 11259693"/>
                  <a:gd name="connsiteY83" fmla="*/ 7258050 h 13444287"/>
                  <a:gd name="connsiteX84" fmla="*/ 6639164 w 11259693"/>
                  <a:gd name="connsiteY84" fmla="*/ 7277101 h 13444287"/>
                  <a:gd name="connsiteX85" fmla="*/ 6546296 w 11259693"/>
                  <a:gd name="connsiteY85" fmla="*/ 7229476 h 13444287"/>
                  <a:gd name="connsiteX86" fmla="*/ 6498671 w 11259693"/>
                  <a:gd name="connsiteY86" fmla="*/ 7339014 h 13444287"/>
                  <a:gd name="connsiteX87" fmla="*/ 6574871 w 11259693"/>
                  <a:gd name="connsiteY87" fmla="*/ 7358064 h 13444287"/>
                  <a:gd name="connsiteX88" fmla="*/ 6629639 w 11259693"/>
                  <a:gd name="connsiteY88" fmla="*/ 7417595 h 13444287"/>
                  <a:gd name="connsiteX89" fmla="*/ 6655833 w 11259693"/>
                  <a:gd name="connsiteY89" fmla="*/ 7448300 h 13444287"/>
                  <a:gd name="connsiteX90" fmla="*/ 6676073 w 11259693"/>
                  <a:gd name="connsiteY90" fmla="*/ 7400673 h 13444287"/>
                  <a:gd name="connsiteX91" fmla="*/ 6734414 w 11259693"/>
                  <a:gd name="connsiteY91" fmla="*/ 7462839 h 13444287"/>
                  <a:gd name="connsiteX92" fmla="*/ 6827283 w 11259693"/>
                  <a:gd name="connsiteY92" fmla="*/ 7548564 h 13444287"/>
                  <a:gd name="connsiteX93" fmla="*/ 6827283 w 11259693"/>
                  <a:gd name="connsiteY93" fmla="*/ 7443789 h 13444287"/>
                  <a:gd name="connsiteX94" fmla="*/ 7001113 w 11259693"/>
                  <a:gd name="connsiteY94" fmla="*/ 7539038 h 13444287"/>
                  <a:gd name="connsiteX95" fmla="*/ 6893958 w 11259693"/>
                  <a:gd name="connsiteY95" fmla="*/ 7303295 h 13444287"/>
                  <a:gd name="connsiteX96" fmla="*/ 6896339 w 11259693"/>
                  <a:gd name="connsiteY96" fmla="*/ 7167564 h 13444287"/>
                  <a:gd name="connsiteX97" fmla="*/ 6801089 w 11259693"/>
                  <a:gd name="connsiteY97" fmla="*/ 7138989 h 13444287"/>
                  <a:gd name="connsiteX98" fmla="*/ 6865382 w 11259693"/>
                  <a:gd name="connsiteY98" fmla="*/ 6972300 h 13444287"/>
                  <a:gd name="connsiteX99" fmla="*/ 7563089 w 11259693"/>
                  <a:gd name="connsiteY99" fmla="*/ 6586539 h 13444287"/>
                  <a:gd name="connsiteX100" fmla="*/ 7891702 w 11259693"/>
                  <a:gd name="connsiteY100" fmla="*/ 6524626 h 13444287"/>
                  <a:gd name="connsiteX101" fmla="*/ 7910752 w 11259693"/>
                  <a:gd name="connsiteY101" fmla="*/ 6629401 h 13444287"/>
                  <a:gd name="connsiteX102" fmla="*/ 7984571 w 11259693"/>
                  <a:gd name="connsiteY102" fmla="*/ 6634164 h 13444287"/>
                  <a:gd name="connsiteX103" fmla="*/ 7960757 w 11259693"/>
                  <a:gd name="connsiteY103" fmla="*/ 6481762 h 13444287"/>
                  <a:gd name="connsiteX104" fmla="*/ 8503682 w 11259693"/>
                  <a:gd name="connsiteY104" fmla="*/ 6477000 h 13444287"/>
                  <a:gd name="connsiteX105" fmla="*/ 8691801 w 11259693"/>
                  <a:gd name="connsiteY105" fmla="*/ 6426993 h 13444287"/>
                  <a:gd name="connsiteX106" fmla="*/ 8818007 w 11259693"/>
                  <a:gd name="connsiteY106" fmla="*/ 6231731 h 13444287"/>
                  <a:gd name="connsiteX107" fmla="*/ 9094232 w 11259693"/>
                  <a:gd name="connsiteY107" fmla="*/ 6267450 h 13444287"/>
                  <a:gd name="connsiteX108" fmla="*/ 9058514 w 11259693"/>
                  <a:gd name="connsiteY108" fmla="*/ 6353176 h 13444287"/>
                  <a:gd name="connsiteX109" fmla="*/ 8915639 w 11259693"/>
                  <a:gd name="connsiteY109" fmla="*/ 6367464 h 13444287"/>
                  <a:gd name="connsiteX110" fmla="*/ 8984694 w 11259693"/>
                  <a:gd name="connsiteY110" fmla="*/ 6422231 h 13444287"/>
                  <a:gd name="connsiteX111" fmla="*/ 8853727 w 11259693"/>
                  <a:gd name="connsiteY111" fmla="*/ 6450807 h 13444287"/>
                  <a:gd name="connsiteX112" fmla="*/ 8727521 w 11259693"/>
                  <a:gd name="connsiteY112" fmla="*/ 6441282 h 13444287"/>
                  <a:gd name="connsiteX113" fmla="*/ 8641795 w 11259693"/>
                  <a:gd name="connsiteY113" fmla="*/ 6477000 h 13444287"/>
                  <a:gd name="connsiteX114" fmla="*/ 8610839 w 11259693"/>
                  <a:gd name="connsiteY114" fmla="*/ 6781801 h 13444287"/>
                  <a:gd name="connsiteX115" fmla="*/ 8772764 w 11259693"/>
                  <a:gd name="connsiteY115" fmla="*/ 6815138 h 13444287"/>
                  <a:gd name="connsiteX116" fmla="*/ 8979932 w 11259693"/>
                  <a:gd name="connsiteY116" fmla="*/ 6629400 h 13444287"/>
                  <a:gd name="connsiteX117" fmla="*/ 9018033 w 11259693"/>
                  <a:gd name="connsiteY117" fmla="*/ 6727032 h 13444287"/>
                  <a:gd name="connsiteX118" fmla="*/ 9165671 w 11259693"/>
                  <a:gd name="connsiteY118" fmla="*/ 6650832 h 13444287"/>
                  <a:gd name="connsiteX119" fmla="*/ 9065658 w 11259693"/>
                  <a:gd name="connsiteY119" fmla="*/ 6888958 h 13444287"/>
                  <a:gd name="connsiteX120" fmla="*/ 9208533 w 11259693"/>
                  <a:gd name="connsiteY120" fmla="*/ 6831807 h 13444287"/>
                  <a:gd name="connsiteX121" fmla="*/ 9175196 w 11259693"/>
                  <a:gd name="connsiteY121" fmla="*/ 6919914 h 13444287"/>
                  <a:gd name="connsiteX122" fmla="*/ 9406177 w 11259693"/>
                  <a:gd name="connsiteY122" fmla="*/ 6917532 h 13444287"/>
                  <a:gd name="connsiteX123" fmla="*/ 9246632 w 11259693"/>
                  <a:gd name="connsiteY123" fmla="*/ 6972300 h 13444287"/>
                  <a:gd name="connsiteX124" fmla="*/ 9137096 w 11259693"/>
                  <a:gd name="connsiteY124" fmla="*/ 7029451 h 13444287"/>
                  <a:gd name="connsiteX125" fmla="*/ 9018033 w 11259693"/>
                  <a:gd name="connsiteY125" fmla="*/ 7143751 h 13444287"/>
                  <a:gd name="connsiteX126" fmla="*/ 9053751 w 11259693"/>
                  <a:gd name="connsiteY126" fmla="*/ 7203281 h 13444287"/>
                  <a:gd name="connsiteX127" fmla="*/ 9096614 w 11259693"/>
                  <a:gd name="connsiteY127" fmla="*/ 7253289 h 13444287"/>
                  <a:gd name="connsiteX128" fmla="*/ 9175196 w 11259693"/>
                  <a:gd name="connsiteY128" fmla="*/ 7219951 h 13444287"/>
                  <a:gd name="connsiteX129" fmla="*/ 9187101 w 11259693"/>
                  <a:gd name="connsiteY129" fmla="*/ 7281862 h 13444287"/>
                  <a:gd name="connsiteX130" fmla="*/ 9301402 w 11259693"/>
                  <a:gd name="connsiteY130" fmla="*/ 7143751 h 13444287"/>
                  <a:gd name="connsiteX131" fmla="*/ 9337121 w 11259693"/>
                  <a:gd name="connsiteY131" fmla="*/ 7289007 h 13444287"/>
                  <a:gd name="connsiteX132" fmla="*/ 9432371 w 11259693"/>
                  <a:gd name="connsiteY132" fmla="*/ 7172326 h 13444287"/>
                  <a:gd name="connsiteX133" fmla="*/ 9458564 w 11259693"/>
                  <a:gd name="connsiteY133" fmla="*/ 7334250 h 13444287"/>
                  <a:gd name="connsiteX134" fmla="*/ 9532382 w 11259693"/>
                  <a:gd name="connsiteY134" fmla="*/ 7410450 h 13444287"/>
                  <a:gd name="connsiteX135" fmla="*/ 9322832 w 11259693"/>
                  <a:gd name="connsiteY135" fmla="*/ 7524750 h 13444287"/>
                  <a:gd name="connsiteX136" fmla="*/ 9475233 w 11259693"/>
                  <a:gd name="connsiteY136" fmla="*/ 7674770 h 13444287"/>
                  <a:gd name="connsiteX137" fmla="*/ 9506189 w 11259693"/>
                  <a:gd name="connsiteY137" fmla="*/ 7577139 h 13444287"/>
                  <a:gd name="connsiteX138" fmla="*/ 9577625 w 11259693"/>
                  <a:gd name="connsiteY138" fmla="*/ 7665244 h 13444287"/>
                  <a:gd name="connsiteX139" fmla="*/ 9699071 w 11259693"/>
                  <a:gd name="connsiteY139" fmla="*/ 7624764 h 13444287"/>
                  <a:gd name="connsiteX140" fmla="*/ 9703832 w 11259693"/>
                  <a:gd name="connsiteY140" fmla="*/ 7710488 h 13444287"/>
                  <a:gd name="connsiteX141" fmla="*/ 9701451 w 11259693"/>
                  <a:gd name="connsiteY141" fmla="*/ 7808118 h 13444287"/>
                  <a:gd name="connsiteX142" fmla="*/ 9810988 w 11259693"/>
                  <a:gd name="connsiteY142" fmla="*/ 7770019 h 13444287"/>
                  <a:gd name="connsiteX143" fmla="*/ 9851471 w 11259693"/>
                  <a:gd name="connsiteY143" fmla="*/ 8008145 h 13444287"/>
                  <a:gd name="connsiteX144" fmla="*/ 9989582 w 11259693"/>
                  <a:gd name="connsiteY144" fmla="*/ 8039100 h 13444287"/>
                  <a:gd name="connsiteX145" fmla="*/ 10003870 w 11259693"/>
                  <a:gd name="connsiteY145" fmla="*/ 7748588 h 13444287"/>
                  <a:gd name="connsiteX146" fmla="*/ 10094358 w 11259693"/>
                  <a:gd name="connsiteY146" fmla="*/ 7724776 h 13444287"/>
                  <a:gd name="connsiteX147" fmla="*/ 10163414 w 11259693"/>
                  <a:gd name="connsiteY147" fmla="*/ 7553325 h 13444287"/>
                  <a:gd name="connsiteX148" fmla="*/ 10125314 w 11259693"/>
                  <a:gd name="connsiteY148" fmla="*/ 7424739 h 13444287"/>
                  <a:gd name="connsiteX149" fmla="*/ 10030064 w 11259693"/>
                  <a:gd name="connsiteY149" fmla="*/ 7412831 h 13444287"/>
                  <a:gd name="connsiteX150" fmla="*/ 10077688 w 11259693"/>
                  <a:gd name="connsiteY150" fmla="*/ 7293769 h 13444287"/>
                  <a:gd name="connsiteX151" fmla="*/ 9972914 w 11259693"/>
                  <a:gd name="connsiteY151" fmla="*/ 7222332 h 13444287"/>
                  <a:gd name="connsiteX152" fmla="*/ 9932432 w 11259693"/>
                  <a:gd name="connsiteY152" fmla="*/ 6991350 h 13444287"/>
                  <a:gd name="connsiteX153" fmla="*/ 9614932 w 11259693"/>
                  <a:gd name="connsiteY153" fmla="*/ 6953250 h 13444287"/>
                  <a:gd name="connsiteX154" fmla="*/ 9684783 w 11259693"/>
                  <a:gd name="connsiteY154" fmla="*/ 6848476 h 13444287"/>
                  <a:gd name="connsiteX155" fmla="*/ 9808608 w 11259693"/>
                  <a:gd name="connsiteY155" fmla="*/ 6829426 h 13444287"/>
                  <a:gd name="connsiteX156" fmla="*/ 9818132 w 11259693"/>
                  <a:gd name="connsiteY156" fmla="*/ 6743700 h 13444287"/>
                  <a:gd name="connsiteX157" fmla="*/ 10030857 w 11259693"/>
                  <a:gd name="connsiteY157" fmla="*/ 6832600 h 13444287"/>
                  <a:gd name="connsiteX158" fmla="*/ 10046732 w 11259693"/>
                  <a:gd name="connsiteY158" fmla="*/ 6610350 h 13444287"/>
                  <a:gd name="connsiteX159" fmla="*/ 9837182 w 11259693"/>
                  <a:gd name="connsiteY159" fmla="*/ 6705600 h 13444287"/>
                  <a:gd name="connsiteX160" fmla="*/ 9760982 w 11259693"/>
                  <a:gd name="connsiteY160" fmla="*/ 6477000 h 13444287"/>
                  <a:gd name="connsiteX161" fmla="*/ 9532382 w 11259693"/>
                  <a:gd name="connsiteY161" fmla="*/ 6686550 h 13444287"/>
                  <a:gd name="connsiteX162" fmla="*/ 9545083 w 11259693"/>
                  <a:gd name="connsiteY162" fmla="*/ 6521451 h 13444287"/>
                  <a:gd name="connsiteX163" fmla="*/ 9557782 w 11259693"/>
                  <a:gd name="connsiteY163" fmla="*/ 6397625 h 13444287"/>
                  <a:gd name="connsiteX164" fmla="*/ 9502617 w 11259693"/>
                  <a:gd name="connsiteY164" fmla="*/ 6369593 h 13444287"/>
                  <a:gd name="connsiteX165" fmla="*/ 9449833 w 11259693"/>
                  <a:gd name="connsiteY165" fmla="*/ 6384926 h 13444287"/>
                  <a:gd name="connsiteX166" fmla="*/ 9329182 w 11259693"/>
                  <a:gd name="connsiteY166" fmla="*/ 6169025 h 13444287"/>
                  <a:gd name="connsiteX167" fmla="*/ 9494283 w 11259693"/>
                  <a:gd name="connsiteY167" fmla="*/ 6207126 h 13444287"/>
                  <a:gd name="connsiteX168" fmla="*/ 9735583 w 11259693"/>
                  <a:gd name="connsiteY168" fmla="*/ 6207126 h 13444287"/>
                  <a:gd name="connsiteX169" fmla="*/ 9865757 w 11259693"/>
                  <a:gd name="connsiteY169" fmla="*/ 6067425 h 13444287"/>
                  <a:gd name="connsiteX170" fmla="*/ 9764158 w 11259693"/>
                  <a:gd name="connsiteY170" fmla="*/ 5956301 h 13444287"/>
                  <a:gd name="connsiteX171" fmla="*/ 9551432 w 11259693"/>
                  <a:gd name="connsiteY171" fmla="*/ 5908675 h 13444287"/>
                  <a:gd name="connsiteX172" fmla="*/ 9732407 w 11259693"/>
                  <a:gd name="connsiteY172" fmla="*/ 5778500 h 13444287"/>
                  <a:gd name="connsiteX173" fmla="*/ 9678433 w 11259693"/>
                  <a:gd name="connsiteY173" fmla="*/ 5661026 h 13444287"/>
                  <a:gd name="connsiteX174" fmla="*/ 9732408 w 11259693"/>
                  <a:gd name="connsiteY174" fmla="*/ 5540376 h 13444287"/>
                  <a:gd name="connsiteX175" fmla="*/ 9694307 w 11259693"/>
                  <a:gd name="connsiteY175" fmla="*/ 5537200 h 13444287"/>
                  <a:gd name="connsiteX176" fmla="*/ 9659383 w 11259693"/>
                  <a:gd name="connsiteY176" fmla="*/ 5461001 h 13444287"/>
                  <a:gd name="connsiteX177" fmla="*/ 9500632 w 11259693"/>
                  <a:gd name="connsiteY177" fmla="*/ 5308600 h 13444287"/>
                  <a:gd name="connsiteX178" fmla="*/ 9770508 w 11259693"/>
                  <a:gd name="connsiteY178" fmla="*/ 5413376 h 13444287"/>
                  <a:gd name="connsiteX179" fmla="*/ 9913382 w 11259693"/>
                  <a:gd name="connsiteY179" fmla="*/ 5372100 h 13444287"/>
                  <a:gd name="connsiteX180" fmla="*/ 9887983 w 11259693"/>
                  <a:gd name="connsiteY180" fmla="*/ 5619751 h 13444287"/>
                  <a:gd name="connsiteX181" fmla="*/ 10065782 w 11259693"/>
                  <a:gd name="connsiteY181" fmla="*/ 5657850 h 13444287"/>
                  <a:gd name="connsiteX182" fmla="*/ 10122933 w 11259693"/>
                  <a:gd name="connsiteY182" fmla="*/ 5483226 h 13444287"/>
                  <a:gd name="connsiteX183" fmla="*/ 10164207 w 11259693"/>
                  <a:gd name="connsiteY183" fmla="*/ 5254625 h 13444287"/>
                  <a:gd name="connsiteX184" fmla="*/ 10084833 w 11259693"/>
                  <a:gd name="connsiteY184" fmla="*/ 5051426 h 13444287"/>
                  <a:gd name="connsiteX185" fmla="*/ 10027682 w 11259693"/>
                  <a:gd name="connsiteY185" fmla="*/ 4953000 h 13444287"/>
                  <a:gd name="connsiteX186" fmla="*/ 9948308 w 11259693"/>
                  <a:gd name="connsiteY186" fmla="*/ 5070476 h 13444287"/>
                  <a:gd name="connsiteX187" fmla="*/ 9878458 w 11259693"/>
                  <a:gd name="connsiteY187" fmla="*/ 5029201 h 13444287"/>
                  <a:gd name="connsiteX188" fmla="*/ 9846708 w 11259693"/>
                  <a:gd name="connsiteY188" fmla="*/ 5149851 h 13444287"/>
                  <a:gd name="connsiteX189" fmla="*/ 9745107 w 11259693"/>
                  <a:gd name="connsiteY189" fmla="*/ 5153025 h 13444287"/>
                  <a:gd name="connsiteX190" fmla="*/ 9665732 w 11259693"/>
                  <a:gd name="connsiteY190" fmla="*/ 5010150 h 13444287"/>
                  <a:gd name="connsiteX191" fmla="*/ 9627632 w 11259693"/>
                  <a:gd name="connsiteY191" fmla="*/ 4857750 h 13444287"/>
                  <a:gd name="connsiteX192" fmla="*/ 9411732 w 11259693"/>
                  <a:gd name="connsiteY192" fmla="*/ 4860925 h 13444287"/>
                  <a:gd name="connsiteX193" fmla="*/ 9437132 w 11259693"/>
                  <a:gd name="connsiteY193" fmla="*/ 5086350 h 13444287"/>
                  <a:gd name="connsiteX194" fmla="*/ 9399033 w 11259693"/>
                  <a:gd name="connsiteY194" fmla="*/ 4892676 h 13444287"/>
                  <a:gd name="connsiteX195" fmla="*/ 9354582 w 11259693"/>
                  <a:gd name="connsiteY195" fmla="*/ 4905375 h 13444287"/>
                  <a:gd name="connsiteX196" fmla="*/ 9284732 w 11259693"/>
                  <a:gd name="connsiteY196" fmla="*/ 4794250 h 13444287"/>
                  <a:gd name="connsiteX197" fmla="*/ 9189483 w 11259693"/>
                  <a:gd name="connsiteY197" fmla="*/ 4864101 h 13444287"/>
                  <a:gd name="connsiteX198" fmla="*/ 9033907 w 11259693"/>
                  <a:gd name="connsiteY198" fmla="*/ 4991100 h 13444287"/>
                  <a:gd name="connsiteX199" fmla="*/ 9399032 w 11259693"/>
                  <a:gd name="connsiteY199" fmla="*/ 4657725 h 13444287"/>
                  <a:gd name="connsiteX200" fmla="*/ 9543495 w 11259693"/>
                  <a:gd name="connsiteY200" fmla="*/ 4567239 h 13444287"/>
                  <a:gd name="connsiteX201" fmla="*/ 9760982 w 11259693"/>
                  <a:gd name="connsiteY201" fmla="*/ 4514850 h 13444287"/>
                  <a:gd name="connsiteX202" fmla="*/ 9799083 w 11259693"/>
                  <a:gd name="connsiteY202" fmla="*/ 4394201 h 13444287"/>
                  <a:gd name="connsiteX203" fmla="*/ 9970533 w 11259693"/>
                  <a:gd name="connsiteY203" fmla="*/ 4267201 h 13444287"/>
                  <a:gd name="connsiteX204" fmla="*/ 10002282 w 11259693"/>
                  <a:gd name="connsiteY204" fmla="*/ 4013200 h 13444287"/>
                  <a:gd name="connsiteX205" fmla="*/ 9770507 w 11259693"/>
                  <a:gd name="connsiteY205" fmla="*/ 3930650 h 13444287"/>
                  <a:gd name="connsiteX206" fmla="*/ 9453008 w 11259693"/>
                  <a:gd name="connsiteY206" fmla="*/ 3883026 h 13444287"/>
                  <a:gd name="connsiteX207" fmla="*/ 9322832 w 11259693"/>
                  <a:gd name="connsiteY207" fmla="*/ 3943350 h 13444287"/>
                  <a:gd name="connsiteX208" fmla="*/ 9348233 w 11259693"/>
                  <a:gd name="connsiteY208" fmla="*/ 3778251 h 13444287"/>
                  <a:gd name="connsiteX209" fmla="*/ 9297433 w 11259693"/>
                  <a:gd name="connsiteY209" fmla="*/ 3603626 h 13444287"/>
                  <a:gd name="connsiteX210" fmla="*/ 9411732 w 11259693"/>
                  <a:gd name="connsiteY210" fmla="*/ 3641725 h 13444287"/>
                  <a:gd name="connsiteX211" fmla="*/ 9532383 w 11259693"/>
                  <a:gd name="connsiteY211" fmla="*/ 3533776 h 13444287"/>
                  <a:gd name="connsiteX212" fmla="*/ 9722883 w 11259693"/>
                  <a:gd name="connsiteY212" fmla="*/ 3594101 h 13444287"/>
                  <a:gd name="connsiteX213" fmla="*/ 9735583 w 11259693"/>
                  <a:gd name="connsiteY213" fmla="*/ 3409951 h 13444287"/>
                  <a:gd name="connsiteX214" fmla="*/ 9875282 w 11259693"/>
                  <a:gd name="connsiteY214" fmla="*/ 3448050 h 13444287"/>
                  <a:gd name="connsiteX215" fmla="*/ 9989582 w 11259693"/>
                  <a:gd name="connsiteY215" fmla="*/ 3143250 h 13444287"/>
                  <a:gd name="connsiteX216" fmla="*/ 10091183 w 11259693"/>
                  <a:gd name="connsiteY216" fmla="*/ 3232151 h 13444287"/>
                  <a:gd name="connsiteX217" fmla="*/ 10230882 w 11259693"/>
                  <a:gd name="connsiteY217" fmla="*/ 3216275 h 13444287"/>
                  <a:gd name="connsiteX218" fmla="*/ 10265807 w 11259693"/>
                  <a:gd name="connsiteY218" fmla="*/ 3441700 h 13444287"/>
                  <a:gd name="connsiteX219" fmla="*/ 10342008 w 11259693"/>
                  <a:gd name="connsiteY219" fmla="*/ 3184526 h 13444287"/>
                  <a:gd name="connsiteX220" fmla="*/ 10265808 w 11259693"/>
                  <a:gd name="connsiteY220" fmla="*/ 3098801 h 13444287"/>
                  <a:gd name="connsiteX221" fmla="*/ 10351532 w 11259693"/>
                  <a:gd name="connsiteY221" fmla="*/ 2844800 h 13444287"/>
                  <a:gd name="connsiteX222" fmla="*/ 10170558 w 11259693"/>
                  <a:gd name="connsiteY222" fmla="*/ 2921001 h 13444287"/>
                  <a:gd name="connsiteX223" fmla="*/ 10141982 w 11259693"/>
                  <a:gd name="connsiteY223" fmla="*/ 2851150 h 13444287"/>
                  <a:gd name="connsiteX224" fmla="*/ 9951482 w 11259693"/>
                  <a:gd name="connsiteY224" fmla="*/ 2647950 h 13444287"/>
                  <a:gd name="connsiteX225" fmla="*/ 9919733 w 11259693"/>
                  <a:gd name="connsiteY225" fmla="*/ 2463801 h 13444287"/>
                  <a:gd name="connsiteX226" fmla="*/ 9887983 w 11259693"/>
                  <a:gd name="connsiteY226" fmla="*/ 2368551 h 13444287"/>
                  <a:gd name="connsiteX227" fmla="*/ 9989582 w 11259693"/>
                  <a:gd name="connsiteY227" fmla="*/ 2266950 h 13444287"/>
                  <a:gd name="connsiteX228" fmla="*/ 10249933 w 11259693"/>
                  <a:gd name="connsiteY228" fmla="*/ 2032001 h 13444287"/>
                  <a:gd name="connsiteX229" fmla="*/ 10370582 w 11259693"/>
                  <a:gd name="connsiteY229" fmla="*/ 2051050 h 13444287"/>
                  <a:gd name="connsiteX230" fmla="*/ 10440433 w 11259693"/>
                  <a:gd name="connsiteY230" fmla="*/ 1962151 h 13444287"/>
                  <a:gd name="connsiteX231" fmla="*/ 10675382 w 11259693"/>
                  <a:gd name="connsiteY231" fmla="*/ 1854200 h 13444287"/>
                  <a:gd name="connsiteX232" fmla="*/ 10529333 w 11259693"/>
                  <a:gd name="connsiteY232" fmla="*/ 1784351 h 13444287"/>
                  <a:gd name="connsiteX233" fmla="*/ 10446782 w 11259693"/>
                  <a:gd name="connsiteY233" fmla="*/ 1638300 h 13444287"/>
                  <a:gd name="connsiteX234" fmla="*/ 10548382 w 11259693"/>
                  <a:gd name="connsiteY234" fmla="*/ 1212850 h 13444287"/>
                  <a:gd name="connsiteX235" fmla="*/ 10427732 w 11259693"/>
                  <a:gd name="connsiteY235" fmla="*/ 952500 h 13444287"/>
                  <a:gd name="connsiteX236" fmla="*/ 10649189 w 11259693"/>
                  <a:gd name="connsiteY236" fmla="*/ 1288256 h 13444287"/>
                  <a:gd name="connsiteX237" fmla="*/ 10733723 w 11259693"/>
                  <a:gd name="connsiteY237" fmla="*/ 1202281 h 13444287"/>
                  <a:gd name="connsiteX238" fmla="*/ 10826195 w 11259693"/>
                  <a:gd name="connsiteY238" fmla="*/ 1089025 h 13444287"/>
                  <a:gd name="connsiteX239" fmla="*/ 11062732 w 11259693"/>
                  <a:gd name="connsiteY239" fmla="*/ 1409700 h 13444287"/>
                  <a:gd name="connsiteX240" fmla="*/ 11117104 w 11259693"/>
                  <a:gd name="connsiteY240" fmla="*/ 1492793 h 13444287"/>
                  <a:gd name="connsiteX241" fmla="*/ 11259582 w 11259693"/>
                  <a:gd name="connsiteY241" fmla="*/ 1511301 h 13444287"/>
                  <a:gd name="connsiteX242" fmla="*/ 11094482 w 11259693"/>
                  <a:gd name="connsiteY242" fmla="*/ 1066801 h 13444287"/>
                  <a:gd name="connsiteX243" fmla="*/ 11081782 w 11259693"/>
                  <a:gd name="connsiteY243" fmla="*/ 850900 h 13444287"/>
                  <a:gd name="connsiteX244" fmla="*/ 10948432 w 11259693"/>
                  <a:gd name="connsiteY244" fmla="*/ 654050 h 13444287"/>
                  <a:gd name="connsiteX245" fmla="*/ 10923032 w 11259693"/>
                  <a:gd name="connsiteY245" fmla="*/ 381000 h 13444287"/>
                  <a:gd name="connsiteX246" fmla="*/ 10465832 w 11259693"/>
                  <a:gd name="connsiteY246" fmla="*/ 101601 h 13444287"/>
                  <a:gd name="connsiteX247" fmla="*/ 10351532 w 11259693"/>
                  <a:gd name="connsiteY247" fmla="*/ 0 h 13444287"/>
                  <a:gd name="connsiteX248" fmla="*/ 9605010 w 11259693"/>
                  <a:gd name="connsiteY248" fmla="*/ 211681 h 13444287"/>
                  <a:gd name="connsiteX249" fmla="*/ 938212 w 11259693"/>
                  <a:gd name="connsiteY249" fmla="*/ 1848552 h 13444287"/>
                  <a:gd name="connsiteX250" fmla="*/ 1985010 w 11259693"/>
                  <a:gd name="connsiteY250" fmla="*/ 5752850 h 13444287"/>
                  <a:gd name="connsiteX251" fmla="*/ 2017157 w 11259693"/>
                  <a:gd name="connsiteY251" fmla="*/ 5969793 h 13444287"/>
                  <a:gd name="connsiteX252" fmla="*/ 0 w 11259693"/>
                  <a:gd name="connsiteY252" fmla="*/ 11514046 h 13444287"/>
                  <a:gd name="connsiteX0" fmla="*/ 0 w 11259693"/>
                  <a:gd name="connsiteY0" fmla="*/ 11514046 h 13444287"/>
                  <a:gd name="connsiteX1" fmla="*/ 1042035 w 11259693"/>
                  <a:gd name="connsiteY1" fmla="*/ 12063162 h 13444287"/>
                  <a:gd name="connsiteX2" fmla="*/ 1164669 w 11259693"/>
                  <a:gd name="connsiteY2" fmla="*/ 11989594 h 13444287"/>
                  <a:gd name="connsiteX3" fmla="*/ 1237298 w 11259693"/>
                  <a:gd name="connsiteY3" fmla="*/ 12036968 h 13444287"/>
                  <a:gd name="connsiteX4" fmla="*/ 1313498 w 11259693"/>
                  <a:gd name="connsiteY4" fmla="*/ 11967912 h 13444287"/>
                  <a:gd name="connsiteX5" fmla="*/ 1413510 w 11259693"/>
                  <a:gd name="connsiteY5" fmla="*/ 11991725 h 13444287"/>
                  <a:gd name="connsiteX6" fmla="*/ 1644492 w 11259693"/>
                  <a:gd name="connsiteY6" fmla="*/ 11941718 h 13444287"/>
                  <a:gd name="connsiteX7" fmla="*/ 1695688 w 11259693"/>
                  <a:gd name="connsiteY7" fmla="*/ 11832431 h 13444287"/>
                  <a:gd name="connsiteX8" fmla="*/ 2064782 w 11259693"/>
                  <a:gd name="connsiteY8" fmla="*/ 11963400 h 13444287"/>
                  <a:gd name="connsiteX9" fmla="*/ 2154079 w 11259693"/>
                  <a:gd name="connsiteY9" fmla="*/ 11951243 h 13444287"/>
                  <a:gd name="connsiteX10" fmla="*/ 2255282 w 11259693"/>
                  <a:gd name="connsiteY10" fmla="*/ 12115800 h 13444287"/>
                  <a:gd name="connsiteX11" fmla="*/ 2494598 w 11259693"/>
                  <a:gd name="connsiteY11" fmla="*/ 12060781 h 13444287"/>
                  <a:gd name="connsiteX12" fmla="*/ 2604135 w 11259693"/>
                  <a:gd name="connsiteY12" fmla="*/ 12129837 h 13444287"/>
                  <a:gd name="connsiteX13" fmla="*/ 2757726 w 11259693"/>
                  <a:gd name="connsiteY13" fmla="*/ 12199144 h 13444287"/>
                  <a:gd name="connsiteX14" fmla="*/ 2693432 w 11259693"/>
                  <a:gd name="connsiteY14" fmla="*/ 12320588 h 13444287"/>
                  <a:gd name="connsiteX15" fmla="*/ 2777967 w 11259693"/>
                  <a:gd name="connsiteY15" fmla="*/ 12525125 h 13444287"/>
                  <a:gd name="connsiteX16" fmla="*/ 2731532 w 11259693"/>
                  <a:gd name="connsiteY16" fmla="*/ 12706350 h 13444287"/>
                  <a:gd name="connsiteX17" fmla="*/ 2716054 w 11259693"/>
                  <a:gd name="connsiteY17" fmla="*/ 12920412 h 13444287"/>
                  <a:gd name="connsiteX18" fmla="*/ 2807732 w 11259693"/>
                  <a:gd name="connsiteY18" fmla="*/ 13144500 h 13444287"/>
                  <a:gd name="connsiteX19" fmla="*/ 3093482 w 11259693"/>
                  <a:gd name="connsiteY19" fmla="*/ 13373100 h 13444287"/>
                  <a:gd name="connsiteX20" fmla="*/ 3685223 w 11259693"/>
                  <a:gd name="connsiteY20" fmla="*/ 13444287 h 13444287"/>
                  <a:gd name="connsiteX21" fmla="*/ 3720941 w 11259693"/>
                  <a:gd name="connsiteY21" fmla="*/ 13375230 h 13444287"/>
                  <a:gd name="connsiteX22" fmla="*/ 3379232 w 11259693"/>
                  <a:gd name="connsiteY22" fmla="*/ 13087350 h 13444287"/>
                  <a:gd name="connsiteX23" fmla="*/ 3806667 w 11259693"/>
                  <a:gd name="connsiteY23" fmla="*/ 13201400 h 13444287"/>
                  <a:gd name="connsiteX24" fmla="*/ 4122182 w 11259693"/>
                  <a:gd name="connsiteY24" fmla="*/ 13201650 h 13444287"/>
                  <a:gd name="connsiteX25" fmla="*/ 4223385 w 11259693"/>
                  <a:gd name="connsiteY25" fmla="*/ 12991850 h 13444287"/>
                  <a:gd name="connsiteX26" fmla="*/ 4182904 w 11259693"/>
                  <a:gd name="connsiteY26" fmla="*/ 12918031 h 13444287"/>
                  <a:gd name="connsiteX27" fmla="*/ 4179332 w 11259693"/>
                  <a:gd name="connsiteY27" fmla="*/ 12611100 h 13444287"/>
                  <a:gd name="connsiteX28" fmla="*/ 4255532 w 11259693"/>
                  <a:gd name="connsiteY28" fmla="*/ 12496800 h 13444287"/>
                  <a:gd name="connsiteX29" fmla="*/ 4217432 w 11259693"/>
                  <a:gd name="connsiteY29" fmla="*/ 12158663 h 13444287"/>
                  <a:gd name="connsiteX30" fmla="*/ 4546045 w 11259693"/>
                  <a:gd name="connsiteY30" fmla="*/ 12030075 h 13444287"/>
                  <a:gd name="connsiteX31" fmla="*/ 4827032 w 11259693"/>
                  <a:gd name="connsiteY31" fmla="*/ 12113420 h 13444287"/>
                  <a:gd name="connsiteX32" fmla="*/ 4712732 w 11259693"/>
                  <a:gd name="connsiteY32" fmla="*/ 11182350 h 13444287"/>
                  <a:gd name="connsiteX33" fmla="*/ 4773455 w 11259693"/>
                  <a:gd name="connsiteY33" fmla="*/ 10655843 h 13444287"/>
                  <a:gd name="connsiteX34" fmla="*/ 4656772 w 11259693"/>
                  <a:gd name="connsiteY34" fmla="*/ 10596312 h 13444287"/>
                  <a:gd name="connsiteX35" fmla="*/ 4773454 w 11259693"/>
                  <a:gd name="connsiteY35" fmla="*/ 10634413 h 13444287"/>
                  <a:gd name="connsiteX36" fmla="*/ 4799648 w 11259693"/>
                  <a:gd name="connsiteY36" fmla="*/ 10093868 h 13444287"/>
                  <a:gd name="connsiteX37" fmla="*/ 4886563 w 11259693"/>
                  <a:gd name="connsiteY37" fmla="*/ 9708356 h 13444287"/>
                  <a:gd name="connsiteX38" fmla="*/ 5018723 w 11259693"/>
                  <a:gd name="connsiteY38" fmla="*/ 9341393 h 13444287"/>
                  <a:gd name="connsiteX39" fmla="*/ 5109210 w 11259693"/>
                  <a:gd name="connsiteY39" fmla="*/ 9129462 h 13444287"/>
                  <a:gd name="connsiteX40" fmla="*/ 4947285 w 11259693"/>
                  <a:gd name="connsiteY40" fmla="*/ 9262812 h 13444287"/>
                  <a:gd name="connsiteX41" fmla="*/ 5111592 w 11259693"/>
                  <a:gd name="connsiteY41" fmla="*/ 9069931 h 13444287"/>
                  <a:gd name="connsiteX42" fmla="*/ 5143739 w 11259693"/>
                  <a:gd name="connsiteY42" fmla="*/ 8889207 h 13444287"/>
                  <a:gd name="connsiteX43" fmla="*/ 5147310 w 11259693"/>
                  <a:gd name="connsiteY43" fmla="*/ 9019924 h 13444287"/>
                  <a:gd name="connsiteX44" fmla="*/ 5629512 w 11259693"/>
                  <a:gd name="connsiteY44" fmla="*/ 8134350 h 13444287"/>
                  <a:gd name="connsiteX45" fmla="*/ 5392579 w 11259693"/>
                  <a:gd name="connsiteY45" fmla="*/ 8034088 h 13444287"/>
                  <a:gd name="connsiteX46" fmla="*/ 5614035 w 11259693"/>
                  <a:gd name="connsiteY46" fmla="*/ 8043612 h 13444287"/>
                  <a:gd name="connsiteX47" fmla="*/ 5884308 w 11259693"/>
                  <a:gd name="connsiteY47" fmla="*/ 8007893 h 13444287"/>
                  <a:gd name="connsiteX48" fmla="*/ 6043852 w 11259693"/>
                  <a:gd name="connsiteY48" fmla="*/ 7965031 h 13444287"/>
                  <a:gd name="connsiteX49" fmla="*/ 5973604 w 11259693"/>
                  <a:gd name="connsiteY49" fmla="*/ 7905500 h 13444287"/>
                  <a:gd name="connsiteX50" fmla="*/ 6065284 w 11259693"/>
                  <a:gd name="connsiteY50" fmla="*/ 7779544 h 13444287"/>
                  <a:gd name="connsiteX51" fmla="*/ 6168866 w 11259693"/>
                  <a:gd name="connsiteY51" fmla="*/ 7800725 h 13444287"/>
                  <a:gd name="connsiteX52" fmla="*/ 6205777 w 11259693"/>
                  <a:gd name="connsiteY52" fmla="*/ 7726908 h 13444287"/>
                  <a:gd name="connsiteX53" fmla="*/ 6131958 w 11259693"/>
                  <a:gd name="connsiteY53" fmla="*/ 7626893 h 13444287"/>
                  <a:gd name="connsiteX54" fmla="*/ 6098621 w 11259693"/>
                  <a:gd name="connsiteY54" fmla="*/ 7529262 h 13444287"/>
                  <a:gd name="connsiteX55" fmla="*/ 6008132 w 11259693"/>
                  <a:gd name="connsiteY55" fmla="*/ 7524750 h 13444287"/>
                  <a:gd name="connsiteX56" fmla="*/ 5934314 w 11259693"/>
                  <a:gd name="connsiteY56" fmla="*/ 7607843 h 13444287"/>
                  <a:gd name="connsiteX57" fmla="*/ 5798582 w 11259693"/>
                  <a:gd name="connsiteY57" fmla="*/ 7620000 h 13444287"/>
                  <a:gd name="connsiteX58" fmla="*/ 5858114 w 11259693"/>
                  <a:gd name="connsiteY58" fmla="*/ 7550693 h 13444287"/>
                  <a:gd name="connsiteX59" fmla="*/ 5870021 w 11259693"/>
                  <a:gd name="connsiteY59" fmla="*/ 7462587 h 13444287"/>
                  <a:gd name="connsiteX60" fmla="*/ 5891451 w 11259693"/>
                  <a:gd name="connsiteY60" fmla="*/ 7400674 h 13444287"/>
                  <a:gd name="connsiteX61" fmla="*/ 5855732 w 11259693"/>
                  <a:gd name="connsiteY61" fmla="*/ 7334250 h 13444287"/>
                  <a:gd name="connsiteX62" fmla="*/ 5791439 w 11259693"/>
                  <a:gd name="connsiteY62" fmla="*/ 7364956 h 13444287"/>
                  <a:gd name="connsiteX63" fmla="*/ 5789057 w 11259693"/>
                  <a:gd name="connsiteY63" fmla="*/ 7284244 h 13444287"/>
                  <a:gd name="connsiteX64" fmla="*/ 6008133 w 11259693"/>
                  <a:gd name="connsiteY64" fmla="*/ 7176837 h 13444287"/>
                  <a:gd name="connsiteX65" fmla="*/ 5972414 w 11259693"/>
                  <a:gd name="connsiteY65" fmla="*/ 7022056 h 13444287"/>
                  <a:gd name="connsiteX66" fmla="*/ 6048614 w 11259693"/>
                  <a:gd name="connsiteY66" fmla="*/ 7005387 h 13444287"/>
                  <a:gd name="connsiteX67" fmla="*/ 6027182 w 11259693"/>
                  <a:gd name="connsiteY67" fmla="*/ 6915150 h 13444287"/>
                  <a:gd name="connsiteX68" fmla="*/ 6131958 w 11259693"/>
                  <a:gd name="connsiteY68" fmla="*/ 6917281 h 13444287"/>
                  <a:gd name="connsiteX69" fmla="*/ 6174821 w 11259693"/>
                  <a:gd name="connsiteY69" fmla="*/ 6836318 h 13444287"/>
                  <a:gd name="connsiteX70" fmla="*/ 6277214 w 11259693"/>
                  <a:gd name="connsiteY70" fmla="*/ 6869656 h 13444287"/>
                  <a:gd name="connsiteX71" fmla="*/ 6351033 w 11259693"/>
                  <a:gd name="connsiteY71" fmla="*/ 6972050 h 13444287"/>
                  <a:gd name="connsiteX72" fmla="*/ 6417708 w 11259693"/>
                  <a:gd name="connsiteY72" fmla="*/ 6912518 h 13444287"/>
                  <a:gd name="connsiteX73" fmla="*/ 6358177 w 11259693"/>
                  <a:gd name="connsiteY73" fmla="*/ 6776787 h 13444287"/>
                  <a:gd name="connsiteX74" fmla="*/ 6415326 w 11259693"/>
                  <a:gd name="connsiteY74" fmla="*/ 6829424 h 13444287"/>
                  <a:gd name="connsiteX75" fmla="*/ 6532008 w 11259693"/>
                  <a:gd name="connsiteY75" fmla="*/ 6867275 h 13444287"/>
                  <a:gd name="connsiteX76" fmla="*/ 6605827 w 11259693"/>
                  <a:gd name="connsiteY76" fmla="*/ 6938964 h 13444287"/>
                  <a:gd name="connsiteX77" fmla="*/ 6574871 w 11259693"/>
                  <a:gd name="connsiteY77" fmla="*/ 7077076 h 13444287"/>
                  <a:gd name="connsiteX78" fmla="*/ 6646308 w 11259693"/>
                  <a:gd name="connsiteY78" fmla="*/ 7041357 h 13444287"/>
                  <a:gd name="connsiteX79" fmla="*/ 6636782 w 11259693"/>
                  <a:gd name="connsiteY79" fmla="*/ 7010400 h 13444287"/>
                  <a:gd name="connsiteX80" fmla="*/ 6712983 w 11259693"/>
                  <a:gd name="connsiteY80" fmla="*/ 7096126 h 13444287"/>
                  <a:gd name="connsiteX81" fmla="*/ 6648689 w 11259693"/>
                  <a:gd name="connsiteY81" fmla="*/ 7177089 h 13444287"/>
                  <a:gd name="connsiteX82" fmla="*/ 6712982 w 11259693"/>
                  <a:gd name="connsiteY82" fmla="*/ 7258050 h 13444287"/>
                  <a:gd name="connsiteX83" fmla="*/ 6639164 w 11259693"/>
                  <a:gd name="connsiteY83" fmla="*/ 7277101 h 13444287"/>
                  <a:gd name="connsiteX84" fmla="*/ 6546296 w 11259693"/>
                  <a:gd name="connsiteY84" fmla="*/ 7229476 h 13444287"/>
                  <a:gd name="connsiteX85" fmla="*/ 6498671 w 11259693"/>
                  <a:gd name="connsiteY85" fmla="*/ 7339014 h 13444287"/>
                  <a:gd name="connsiteX86" fmla="*/ 6574871 w 11259693"/>
                  <a:gd name="connsiteY86" fmla="*/ 7358064 h 13444287"/>
                  <a:gd name="connsiteX87" fmla="*/ 6629639 w 11259693"/>
                  <a:gd name="connsiteY87" fmla="*/ 7417595 h 13444287"/>
                  <a:gd name="connsiteX88" fmla="*/ 6655833 w 11259693"/>
                  <a:gd name="connsiteY88" fmla="*/ 7448300 h 13444287"/>
                  <a:gd name="connsiteX89" fmla="*/ 6676073 w 11259693"/>
                  <a:gd name="connsiteY89" fmla="*/ 7400673 h 13444287"/>
                  <a:gd name="connsiteX90" fmla="*/ 6734414 w 11259693"/>
                  <a:gd name="connsiteY90" fmla="*/ 7462839 h 13444287"/>
                  <a:gd name="connsiteX91" fmla="*/ 6827283 w 11259693"/>
                  <a:gd name="connsiteY91" fmla="*/ 7548564 h 13444287"/>
                  <a:gd name="connsiteX92" fmla="*/ 6827283 w 11259693"/>
                  <a:gd name="connsiteY92" fmla="*/ 7443789 h 13444287"/>
                  <a:gd name="connsiteX93" fmla="*/ 7001113 w 11259693"/>
                  <a:gd name="connsiteY93" fmla="*/ 7539038 h 13444287"/>
                  <a:gd name="connsiteX94" fmla="*/ 6893958 w 11259693"/>
                  <a:gd name="connsiteY94" fmla="*/ 7303295 h 13444287"/>
                  <a:gd name="connsiteX95" fmla="*/ 6896339 w 11259693"/>
                  <a:gd name="connsiteY95" fmla="*/ 7167564 h 13444287"/>
                  <a:gd name="connsiteX96" fmla="*/ 6801089 w 11259693"/>
                  <a:gd name="connsiteY96" fmla="*/ 7138989 h 13444287"/>
                  <a:gd name="connsiteX97" fmla="*/ 6865382 w 11259693"/>
                  <a:gd name="connsiteY97" fmla="*/ 6972300 h 13444287"/>
                  <a:gd name="connsiteX98" fmla="*/ 7563089 w 11259693"/>
                  <a:gd name="connsiteY98" fmla="*/ 6586539 h 13444287"/>
                  <a:gd name="connsiteX99" fmla="*/ 7891702 w 11259693"/>
                  <a:gd name="connsiteY99" fmla="*/ 6524626 h 13444287"/>
                  <a:gd name="connsiteX100" fmla="*/ 7910752 w 11259693"/>
                  <a:gd name="connsiteY100" fmla="*/ 6629401 h 13444287"/>
                  <a:gd name="connsiteX101" fmla="*/ 7984571 w 11259693"/>
                  <a:gd name="connsiteY101" fmla="*/ 6634164 h 13444287"/>
                  <a:gd name="connsiteX102" fmla="*/ 7960757 w 11259693"/>
                  <a:gd name="connsiteY102" fmla="*/ 6481762 h 13444287"/>
                  <a:gd name="connsiteX103" fmla="*/ 8503682 w 11259693"/>
                  <a:gd name="connsiteY103" fmla="*/ 6477000 h 13444287"/>
                  <a:gd name="connsiteX104" fmla="*/ 8691801 w 11259693"/>
                  <a:gd name="connsiteY104" fmla="*/ 6426993 h 13444287"/>
                  <a:gd name="connsiteX105" fmla="*/ 8818007 w 11259693"/>
                  <a:gd name="connsiteY105" fmla="*/ 6231731 h 13444287"/>
                  <a:gd name="connsiteX106" fmla="*/ 9094232 w 11259693"/>
                  <a:gd name="connsiteY106" fmla="*/ 6267450 h 13444287"/>
                  <a:gd name="connsiteX107" fmla="*/ 9058514 w 11259693"/>
                  <a:gd name="connsiteY107" fmla="*/ 6353176 h 13444287"/>
                  <a:gd name="connsiteX108" fmla="*/ 8915639 w 11259693"/>
                  <a:gd name="connsiteY108" fmla="*/ 6367464 h 13444287"/>
                  <a:gd name="connsiteX109" fmla="*/ 8984694 w 11259693"/>
                  <a:gd name="connsiteY109" fmla="*/ 6422231 h 13444287"/>
                  <a:gd name="connsiteX110" fmla="*/ 8853727 w 11259693"/>
                  <a:gd name="connsiteY110" fmla="*/ 6450807 h 13444287"/>
                  <a:gd name="connsiteX111" fmla="*/ 8727521 w 11259693"/>
                  <a:gd name="connsiteY111" fmla="*/ 6441282 h 13444287"/>
                  <a:gd name="connsiteX112" fmla="*/ 8641795 w 11259693"/>
                  <a:gd name="connsiteY112" fmla="*/ 6477000 h 13444287"/>
                  <a:gd name="connsiteX113" fmla="*/ 8610839 w 11259693"/>
                  <a:gd name="connsiteY113" fmla="*/ 6781801 h 13444287"/>
                  <a:gd name="connsiteX114" fmla="*/ 8772764 w 11259693"/>
                  <a:gd name="connsiteY114" fmla="*/ 6815138 h 13444287"/>
                  <a:gd name="connsiteX115" fmla="*/ 8979932 w 11259693"/>
                  <a:gd name="connsiteY115" fmla="*/ 6629400 h 13444287"/>
                  <a:gd name="connsiteX116" fmla="*/ 9018033 w 11259693"/>
                  <a:gd name="connsiteY116" fmla="*/ 6727032 h 13444287"/>
                  <a:gd name="connsiteX117" fmla="*/ 9165671 w 11259693"/>
                  <a:gd name="connsiteY117" fmla="*/ 6650832 h 13444287"/>
                  <a:gd name="connsiteX118" fmla="*/ 9065658 w 11259693"/>
                  <a:gd name="connsiteY118" fmla="*/ 6888958 h 13444287"/>
                  <a:gd name="connsiteX119" fmla="*/ 9208533 w 11259693"/>
                  <a:gd name="connsiteY119" fmla="*/ 6831807 h 13444287"/>
                  <a:gd name="connsiteX120" fmla="*/ 9175196 w 11259693"/>
                  <a:gd name="connsiteY120" fmla="*/ 6919914 h 13444287"/>
                  <a:gd name="connsiteX121" fmla="*/ 9406177 w 11259693"/>
                  <a:gd name="connsiteY121" fmla="*/ 6917532 h 13444287"/>
                  <a:gd name="connsiteX122" fmla="*/ 9246632 w 11259693"/>
                  <a:gd name="connsiteY122" fmla="*/ 6972300 h 13444287"/>
                  <a:gd name="connsiteX123" fmla="*/ 9137096 w 11259693"/>
                  <a:gd name="connsiteY123" fmla="*/ 7029451 h 13444287"/>
                  <a:gd name="connsiteX124" fmla="*/ 9018033 w 11259693"/>
                  <a:gd name="connsiteY124" fmla="*/ 7143751 h 13444287"/>
                  <a:gd name="connsiteX125" fmla="*/ 9053751 w 11259693"/>
                  <a:gd name="connsiteY125" fmla="*/ 7203281 h 13444287"/>
                  <a:gd name="connsiteX126" fmla="*/ 9096614 w 11259693"/>
                  <a:gd name="connsiteY126" fmla="*/ 7253289 h 13444287"/>
                  <a:gd name="connsiteX127" fmla="*/ 9175196 w 11259693"/>
                  <a:gd name="connsiteY127" fmla="*/ 7219951 h 13444287"/>
                  <a:gd name="connsiteX128" fmla="*/ 9187101 w 11259693"/>
                  <a:gd name="connsiteY128" fmla="*/ 7281862 h 13444287"/>
                  <a:gd name="connsiteX129" fmla="*/ 9301402 w 11259693"/>
                  <a:gd name="connsiteY129" fmla="*/ 7143751 h 13444287"/>
                  <a:gd name="connsiteX130" fmla="*/ 9337121 w 11259693"/>
                  <a:gd name="connsiteY130" fmla="*/ 7289007 h 13444287"/>
                  <a:gd name="connsiteX131" fmla="*/ 9432371 w 11259693"/>
                  <a:gd name="connsiteY131" fmla="*/ 7172326 h 13444287"/>
                  <a:gd name="connsiteX132" fmla="*/ 9458564 w 11259693"/>
                  <a:gd name="connsiteY132" fmla="*/ 7334250 h 13444287"/>
                  <a:gd name="connsiteX133" fmla="*/ 9532382 w 11259693"/>
                  <a:gd name="connsiteY133" fmla="*/ 7410450 h 13444287"/>
                  <a:gd name="connsiteX134" fmla="*/ 9322832 w 11259693"/>
                  <a:gd name="connsiteY134" fmla="*/ 7524750 h 13444287"/>
                  <a:gd name="connsiteX135" fmla="*/ 9475233 w 11259693"/>
                  <a:gd name="connsiteY135" fmla="*/ 7674770 h 13444287"/>
                  <a:gd name="connsiteX136" fmla="*/ 9506189 w 11259693"/>
                  <a:gd name="connsiteY136" fmla="*/ 7577139 h 13444287"/>
                  <a:gd name="connsiteX137" fmla="*/ 9577625 w 11259693"/>
                  <a:gd name="connsiteY137" fmla="*/ 7665244 h 13444287"/>
                  <a:gd name="connsiteX138" fmla="*/ 9699071 w 11259693"/>
                  <a:gd name="connsiteY138" fmla="*/ 7624764 h 13444287"/>
                  <a:gd name="connsiteX139" fmla="*/ 9703832 w 11259693"/>
                  <a:gd name="connsiteY139" fmla="*/ 7710488 h 13444287"/>
                  <a:gd name="connsiteX140" fmla="*/ 9701451 w 11259693"/>
                  <a:gd name="connsiteY140" fmla="*/ 7808118 h 13444287"/>
                  <a:gd name="connsiteX141" fmla="*/ 9810988 w 11259693"/>
                  <a:gd name="connsiteY141" fmla="*/ 7770019 h 13444287"/>
                  <a:gd name="connsiteX142" fmla="*/ 9851471 w 11259693"/>
                  <a:gd name="connsiteY142" fmla="*/ 8008145 h 13444287"/>
                  <a:gd name="connsiteX143" fmla="*/ 9989582 w 11259693"/>
                  <a:gd name="connsiteY143" fmla="*/ 8039100 h 13444287"/>
                  <a:gd name="connsiteX144" fmla="*/ 10003870 w 11259693"/>
                  <a:gd name="connsiteY144" fmla="*/ 7748588 h 13444287"/>
                  <a:gd name="connsiteX145" fmla="*/ 10094358 w 11259693"/>
                  <a:gd name="connsiteY145" fmla="*/ 7724776 h 13444287"/>
                  <a:gd name="connsiteX146" fmla="*/ 10163414 w 11259693"/>
                  <a:gd name="connsiteY146" fmla="*/ 7553325 h 13444287"/>
                  <a:gd name="connsiteX147" fmla="*/ 10125314 w 11259693"/>
                  <a:gd name="connsiteY147" fmla="*/ 7424739 h 13444287"/>
                  <a:gd name="connsiteX148" fmla="*/ 10030064 w 11259693"/>
                  <a:gd name="connsiteY148" fmla="*/ 7412831 h 13444287"/>
                  <a:gd name="connsiteX149" fmla="*/ 10077688 w 11259693"/>
                  <a:gd name="connsiteY149" fmla="*/ 7293769 h 13444287"/>
                  <a:gd name="connsiteX150" fmla="*/ 9972914 w 11259693"/>
                  <a:gd name="connsiteY150" fmla="*/ 7222332 h 13444287"/>
                  <a:gd name="connsiteX151" fmla="*/ 9932432 w 11259693"/>
                  <a:gd name="connsiteY151" fmla="*/ 6991350 h 13444287"/>
                  <a:gd name="connsiteX152" fmla="*/ 9614932 w 11259693"/>
                  <a:gd name="connsiteY152" fmla="*/ 6953250 h 13444287"/>
                  <a:gd name="connsiteX153" fmla="*/ 9684783 w 11259693"/>
                  <a:gd name="connsiteY153" fmla="*/ 6848476 h 13444287"/>
                  <a:gd name="connsiteX154" fmla="*/ 9808608 w 11259693"/>
                  <a:gd name="connsiteY154" fmla="*/ 6829426 h 13444287"/>
                  <a:gd name="connsiteX155" fmla="*/ 9818132 w 11259693"/>
                  <a:gd name="connsiteY155" fmla="*/ 6743700 h 13444287"/>
                  <a:gd name="connsiteX156" fmla="*/ 10030857 w 11259693"/>
                  <a:gd name="connsiteY156" fmla="*/ 6832600 h 13444287"/>
                  <a:gd name="connsiteX157" fmla="*/ 10046732 w 11259693"/>
                  <a:gd name="connsiteY157" fmla="*/ 6610350 h 13444287"/>
                  <a:gd name="connsiteX158" fmla="*/ 9837182 w 11259693"/>
                  <a:gd name="connsiteY158" fmla="*/ 6705600 h 13444287"/>
                  <a:gd name="connsiteX159" fmla="*/ 9760982 w 11259693"/>
                  <a:gd name="connsiteY159" fmla="*/ 6477000 h 13444287"/>
                  <a:gd name="connsiteX160" fmla="*/ 9532382 w 11259693"/>
                  <a:gd name="connsiteY160" fmla="*/ 6686550 h 13444287"/>
                  <a:gd name="connsiteX161" fmla="*/ 9545083 w 11259693"/>
                  <a:gd name="connsiteY161" fmla="*/ 6521451 h 13444287"/>
                  <a:gd name="connsiteX162" fmla="*/ 9557782 w 11259693"/>
                  <a:gd name="connsiteY162" fmla="*/ 6397625 h 13444287"/>
                  <a:gd name="connsiteX163" fmla="*/ 9502617 w 11259693"/>
                  <a:gd name="connsiteY163" fmla="*/ 6369593 h 13444287"/>
                  <a:gd name="connsiteX164" fmla="*/ 9449833 w 11259693"/>
                  <a:gd name="connsiteY164" fmla="*/ 6384926 h 13444287"/>
                  <a:gd name="connsiteX165" fmla="*/ 9329182 w 11259693"/>
                  <a:gd name="connsiteY165" fmla="*/ 6169025 h 13444287"/>
                  <a:gd name="connsiteX166" fmla="*/ 9494283 w 11259693"/>
                  <a:gd name="connsiteY166" fmla="*/ 6207126 h 13444287"/>
                  <a:gd name="connsiteX167" fmla="*/ 9735583 w 11259693"/>
                  <a:gd name="connsiteY167" fmla="*/ 6207126 h 13444287"/>
                  <a:gd name="connsiteX168" fmla="*/ 9865757 w 11259693"/>
                  <a:gd name="connsiteY168" fmla="*/ 6067425 h 13444287"/>
                  <a:gd name="connsiteX169" fmla="*/ 9764158 w 11259693"/>
                  <a:gd name="connsiteY169" fmla="*/ 5956301 h 13444287"/>
                  <a:gd name="connsiteX170" fmla="*/ 9551432 w 11259693"/>
                  <a:gd name="connsiteY170" fmla="*/ 5908675 h 13444287"/>
                  <a:gd name="connsiteX171" fmla="*/ 9732407 w 11259693"/>
                  <a:gd name="connsiteY171" fmla="*/ 5778500 h 13444287"/>
                  <a:gd name="connsiteX172" fmla="*/ 9678433 w 11259693"/>
                  <a:gd name="connsiteY172" fmla="*/ 5661026 h 13444287"/>
                  <a:gd name="connsiteX173" fmla="*/ 9732408 w 11259693"/>
                  <a:gd name="connsiteY173" fmla="*/ 5540376 h 13444287"/>
                  <a:gd name="connsiteX174" fmla="*/ 9694307 w 11259693"/>
                  <a:gd name="connsiteY174" fmla="*/ 5537200 h 13444287"/>
                  <a:gd name="connsiteX175" fmla="*/ 9659383 w 11259693"/>
                  <a:gd name="connsiteY175" fmla="*/ 5461001 h 13444287"/>
                  <a:gd name="connsiteX176" fmla="*/ 9500632 w 11259693"/>
                  <a:gd name="connsiteY176" fmla="*/ 5308600 h 13444287"/>
                  <a:gd name="connsiteX177" fmla="*/ 9770508 w 11259693"/>
                  <a:gd name="connsiteY177" fmla="*/ 5413376 h 13444287"/>
                  <a:gd name="connsiteX178" fmla="*/ 9913382 w 11259693"/>
                  <a:gd name="connsiteY178" fmla="*/ 5372100 h 13444287"/>
                  <a:gd name="connsiteX179" fmla="*/ 9887983 w 11259693"/>
                  <a:gd name="connsiteY179" fmla="*/ 5619751 h 13444287"/>
                  <a:gd name="connsiteX180" fmla="*/ 10065782 w 11259693"/>
                  <a:gd name="connsiteY180" fmla="*/ 5657850 h 13444287"/>
                  <a:gd name="connsiteX181" fmla="*/ 10122933 w 11259693"/>
                  <a:gd name="connsiteY181" fmla="*/ 5483226 h 13444287"/>
                  <a:gd name="connsiteX182" fmla="*/ 10164207 w 11259693"/>
                  <a:gd name="connsiteY182" fmla="*/ 5254625 h 13444287"/>
                  <a:gd name="connsiteX183" fmla="*/ 10084833 w 11259693"/>
                  <a:gd name="connsiteY183" fmla="*/ 5051426 h 13444287"/>
                  <a:gd name="connsiteX184" fmla="*/ 10027682 w 11259693"/>
                  <a:gd name="connsiteY184" fmla="*/ 4953000 h 13444287"/>
                  <a:gd name="connsiteX185" fmla="*/ 9948308 w 11259693"/>
                  <a:gd name="connsiteY185" fmla="*/ 5070476 h 13444287"/>
                  <a:gd name="connsiteX186" fmla="*/ 9878458 w 11259693"/>
                  <a:gd name="connsiteY186" fmla="*/ 5029201 h 13444287"/>
                  <a:gd name="connsiteX187" fmla="*/ 9846708 w 11259693"/>
                  <a:gd name="connsiteY187" fmla="*/ 5149851 h 13444287"/>
                  <a:gd name="connsiteX188" fmla="*/ 9745107 w 11259693"/>
                  <a:gd name="connsiteY188" fmla="*/ 5153025 h 13444287"/>
                  <a:gd name="connsiteX189" fmla="*/ 9665732 w 11259693"/>
                  <a:gd name="connsiteY189" fmla="*/ 5010150 h 13444287"/>
                  <a:gd name="connsiteX190" fmla="*/ 9627632 w 11259693"/>
                  <a:gd name="connsiteY190" fmla="*/ 4857750 h 13444287"/>
                  <a:gd name="connsiteX191" fmla="*/ 9411732 w 11259693"/>
                  <a:gd name="connsiteY191" fmla="*/ 4860925 h 13444287"/>
                  <a:gd name="connsiteX192" fmla="*/ 9437132 w 11259693"/>
                  <a:gd name="connsiteY192" fmla="*/ 5086350 h 13444287"/>
                  <a:gd name="connsiteX193" fmla="*/ 9399033 w 11259693"/>
                  <a:gd name="connsiteY193" fmla="*/ 4892676 h 13444287"/>
                  <a:gd name="connsiteX194" fmla="*/ 9354582 w 11259693"/>
                  <a:gd name="connsiteY194" fmla="*/ 4905375 h 13444287"/>
                  <a:gd name="connsiteX195" fmla="*/ 9284732 w 11259693"/>
                  <a:gd name="connsiteY195" fmla="*/ 4794250 h 13444287"/>
                  <a:gd name="connsiteX196" fmla="*/ 9189483 w 11259693"/>
                  <a:gd name="connsiteY196" fmla="*/ 4864101 h 13444287"/>
                  <a:gd name="connsiteX197" fmla="*/ 9033907 w 11259693"/>
                  <a:gd name="connsiteY197" fmla="*/ 4991100 h 13444287"/>
                  <a:gd name="connsiteX198" fmla="*/ 9399032 w 11259693"/>
                  <a:gd name="connsiteY198" fmla="*/ 4657725 h 13444287"/>
                  <a:gd name="connsiteX199" fmla="*/ 9543495 w 11259693"/>
                  <a:gd name="connsiteY199" fmla="*/ 4567239 h 13444287"/>
                  <a:gd name="connsiteX200" fmla="*/ 9760982 w 11259693"/>
                  <a:gd name="connsiteY200" fmla="*/ 4514850 h 13444287"/>
                  <a:gd name="connsiteX201" fmla="*/ 9799083 w 11259693"/>
                  <a:gd name="connsiteY201" fmla="*/ 4394201 h 13444287"/>
                  <a:gd name="connsiteX202" fmla="*/ 9970533 w 11259693"/>
                  <a:gd name="connsiteY202" fmla="*/ 4267201 h 13444287"/>
                  <a:gd name="connsiteX203" fmla="*/ 10002282 w 11259693"/>
                  <a:gd name="connsiteY203" fmla="*/ 4013200 h 13444287"/>
                  <a:gd name="connsiteX204" fmla="*/ 9770507 w 11259693"/>
                  <a:gd name="connsiteY204" fmla="*/ 3930650 h 13444287"/>
                  <a:gd name="connsiteX205" fmla="*/ 9453008 w 11259693"/>
                  <a:gd name="connsiteY205" fmla="*/ 3883026 h 13444287"/>
                  <a:gd name="connsiteX206" fmla="*/ 9322832 w 11259693"/>
                  <a:gd name="connsiteY206" fmla="*/ 3943350 h 13444287"/>
                  <a:gd name="connsiteX207" fmla="*/ 9348233 w 11259693"/>
                  <a:gd name="connsiteY207" fmla="*/ 3778251 h 13444287"/>
                  <a:gd name="connsiteX208" fmla="*/ 9297433 w 11259693"/>
                  <a:gd name="connsiteY208" fmla="*/ 3603626 h 13444287"/>
                  <a:gd name="connsiteX209" fmla="*/ 9411732 w 11259693"/>
                  <a:gd name="connsiteY209" fmla="*/ 3641725 h 13444287"/>
                  <a:gd name="connsiteX210" fmla="*/ 9532383 w 11259693"/>
                  <a:gd name="connsiteY210" fmla="*/ 3533776 h 13444287"/>
                  <a:gd name="connsiteX211" fmla="*/ 9722883 w 11259693"/>
                  <a:gd name="connsiteY211" fmla="*/ 3594101 h 13444287"/>
                  <a:gd name="connsiteX212" fmla="*/ 9735583 w 11259693"/>
                  <a:gd name="connsiteY212" fmla="*/ 3409951 h 13444287"/>
                  <a:gd name="connsiteX213" fmla="*/ 9875282 w 11259693"/>
                  <a:gd name="connsiteY213" fmla="*/ 3448050 h 13444287"/>
                  <a:gd name="connsiteX214" fmla="*/ 9989582 w 11259693"/>
                  <a:gd name="connsiteY214" fmla="*/ 3143250 h 13444287"/>
                  <a:gd name="connsiteX215" fmla="*/ 10091183 w 11259693"/>
                  <a:gd name="connsiteY215" fmla="*/ 3232151 h 13444287"/>
                  <a:gd name="connsiteX216" fmla="*/ 10230882 w 11259693"/>
                  <a:gd name="connsiteY216" fmla="*/ 3216275 h 13444287"/>
                  <a:gd name="connsiteX217" fmla="*/ 10265807 w 11259693"/>
                  <a:gd name="connsiteY217" fmla="*/ 3441700 h 13444287"/>
                  <a:gd name="connsiteX218" fmla="*/ 10342008 w 11259693"/>
                  <a:gd name="connsiteY218" fmla="*/ 3184526 h 13444287"/>
                  <a:gd name="connsiteX219" fmla="*/ 10265808 w 11259693"/>
                  <a:gd name="connsiteY219" fmla="*/ 3098801 h 13444287"/>
                  <a:gd name="connsiteX220" fmla="*/ 10351532 w 11259693"/>
                  <a:gd name="connsiteY220" fmla="*/ 2844800 h 13444287"/>
                  <a:gd name="connsiteX221" fmla="*/ 10170558 w 11259693"/>
                  <a:gd name="connsiteY221" fmla="*/ 2921001 h 13444287"/>
                  <a:gd name="connsiteX222" fmla="*/ 10141982 w 11259693"/>
                  <a:gd name="connsiteY222" fmla="*/ 2851150 h 13444287"/>
                  <a:gd name="connsiteX223" fmla="*/ 9951482 w 11259693"/>
                  <a:gd name="connsiteY223" fmla="*/ 2647950 h 13444287"/>
                  <a:gd name="connsiteX224" fmla="*/ 9919733 w 11259693"/>
                  <a:gd name="connsiteY224" fmla="*/ 2463801 h 13444287"/>
                  <a:gd name="connsiteX225" fmla="*/ 9887983 w 11259693"/>
                  <a:gd name="connsiteY225" fmla="*/ 2368551 h 13444287"/>
                  <a:gd name="connsiteX226" fmla="*/ 9989582 w 11259693"/>
                  <a:gd name="connsiteY226" fmla="*/ 2266950 h 13444287"/>
                  <a:gd name="connsiteX227" fmla="*/ 10249933 w 11259693"/>
                  <a:gd name="connsiteY227" fmla="*/ 2032001 h 13444287"/>
                  <a:gd name="connsiteX228" fmla="*/ 10370582 w 11259693"/>
                  <a:gd name="connsiteY228" fmla="*/ 2051050 h 13444287"/>
                  <a:gd name="connsiteX229" fmla="*/ 10440433 w 11259693"/>
                  <a:gd name="connsiteY229" fmla="*/ 1962151 h 13444287"/>
                  <a:gd name="connsiteX230" fmla="*/ 10675382 w 11259693"/>
                  <a:gd name="connsiteY230" fmla="*/ 1854200 h 13444287"/>
                  <a:gd name="connsiteX231" fmla="*/ 10529333 w 11259693"/>
                  <a:gd name="connsiteY231" fmla="*/ 1784351 h 13444287"/>
                  <a:gd name="connsiteX232" fmla="*/ 10446782 w 11259693"/>
                  <a:gd name="connsiteY232" fmla="*/ 1638300 h 13444287"/>
                  <a:gd name="connsiteX233" fmla="*/ 10548382 w 11259693"/>
                  <a:gd name="connsiteY233" fmla="*/ 1212850 h 13444287"/>
                  <a:gd name="connsiteX234" fmla="*/ 10427732 w 11259693"/>
                  <a:gd name="connsiteY234" fmla="*/ 952500 h 13444287"/>
                  <a:gd name="connsiteX235" fmla="*/ 10649189 w 11259693"/>
                  <a:gd name="connsiteY235" fmla="*/ 1288256 h 13444287"/>
                  <a:gd name="connsiteX236" fmla="*/ 10733723 w 11259693"/>
                  <a:gd name="connsiteY236" fmla="*/ 1202281 h 13444287"/>
                  <a:gd name="connsiteX237" fmla="*/ 10826195 w 11259693"/>
                  <a:gd name="connsiteY237" fmla="*/ 1089025 h 13444287"/>
                  <a:gd name="connsiteX238" fmla="*/ 11062732 w 11259693"/>
                  <a:gd name="connsiteY238" fmla="*/ 1409700 h 13444287"/>
                  <a:gd name="connsiteX239" fmla="*/ 11117104 w 11259693"/>
                  <a:gd name="connsiteY239" fmla="*/ 1492793 h 13444287"/>
                  <a:gd name="connsiteX240" fmla="*/ 11259582 w 11259693"/>
                  <a:gd name="connsiteY240" fmla="*/ 1511301 h 13444287"/>
                  <a:gd name="connsiteX241" fmla="*/ 11094482 w 11259693"/>
                  <a:gd name="connsiteY241" fmla="*/ 1066801 h 13444287"/>
                  <a:gd name="connsiteX242" fmla="*/ 11081782 w 11259693"/>
                  <a:gd name="connsiteY242" fmla="*/ 850900 h 13444287"/>
                  <a:gd name="connsiteX243" fmla="*/ 10948432 w 11259693"/>
                  <a:gd name="connsiteY243" fmla="*/ 654050 h 13444287"/>
                  <a:gd name="connsiteX244" fmla="*/ 10923032 w 11259693"/>
                  <a:gd name="connsiteY244" fmla="*/ 381000 h 13444287"/>
                  <a:gd name="connsiteX245" fmla="*/ 10465832 w 11259693"/>
                  <a:gd name="connsiteY245" fmla="*/ 101601 h 13444287"/>
                  <a:gd name="connsiteX246" fmla="*/ 10351532 w 11259693"/>
                  <a:gd name="connsiteY246" fmla="*/ 0 h 13444287"/>
                  <a:gd name="connsiteX247" fmla="*/ 9605010 w 11259693"/>
                  <a:gd name="connsiteY247" fmla="*/ 211681 h 13444287"/>
                  <a:gd name="connsiteX248" fmla="*/ 938212 w 11259693"/>
                  <a:gd name="connsiteY248" fmla="*/ 1848552 h 13444287"/>
                  <a:gd name="connsiteX249" fmla="*/ 1985010 w 11259693"/>
                  <a:gd name="connsiteY249" fmla="*/ 5752850 h 13444287"/>
                  <a:gd name="connsiteX250" fmla="*/ 2017157 w 11259693"/>
                  <a:gd name="connsiteY250" fmla="*/ 5969793 h 13444287"/>
                  <a:gd name="connsiteX251" fmla="*/ 0 w 11259693"/>
                  <a:gd name="connsiteY251" fmla="*/ 11514046 h 13444287"/>
                  <a:gd name="connsiteX0" fmla="*/ 0 w 11259693"/>
                  <a:gd name="connsiteY0" fmla="*/ 11514046 h 13444287"/>
                  <a:gd name="connsiteX1" fmla="*/ 1164669 w 11259693"/>
                  <a:gd name="connsiteY1" fmla="*/ 11989594 h 13444287"/>
                  <a:gd name="connsiteX2" fmla="*/ 1237298 w 11259693"/>
                  <a:gd name="connsiteY2" fmla="*/ 12036968 h 13444287"/>
                  <a:gd name="connsiteX3" fmla="*/ 1313498 w 11259693"/>
                  <a:gd name="connsiteY3" fmla="*/ 11967912 h 13444287"/>
                  <a:gd name="connsiteX4" fmla="*/ 1413510 w 11259693"/>
                  <a:gd name="connsiteY4" fmla="*/ 11991725 h 13444287"/>
                  <a:gd name="connsiteX5" fmla="*/ 1644492 w 11259693"/>
                  <a:gd name="connsiteY5" fmla="*/ 11941718 h 13444287"/>
                  <a:gd name="connsiteX6" fmla="*/ 1695688 w 11259693"/>
                  <a:gd name="connsiteY6" fmla="*/ 11832431 h 13444287"/>
                  <a:gd name="connsiteX7" fmla="*/ 2064782 w 11259693"/>
                  <a:gd name="connsiteY7" fmla="*/ 11963400 h 13444287"/>
                  <a:gd name="connsiteX8" fmla="*/ 2154079 w 11259693"/>
                  <a:gd name="connsiteY8" fmla="*/ 11951243 h 13444287"/>
                  <a:gd name="connsiteX9" fmla="*/ 2255282 w 11259693"/>
                  <a:gd name="connsiteY9" fmla="*/ 12115800 h 13444287"/>
                  <a:gd name="connsiteX10" fmla="*/ 2494598 w 11259693"/>
                  <a:gd name="connsiteY10" fmla="*/ 12060781 h 13444287"/>
                  <a:gd name="connsiteX11" fmla="*/ 2604135 w 11259693"/>
                  <a:gd name="connsiteY11" fmla="*/ 12129837 h 13444287"/>
                  <a:gd name="connsiteX12" fmla="*/ 2757726 w 11259693"/>
                  <a:gd name="connsiteY12" fmla="*/ 12199144 h 13444287"/>
                  <a:gd name="connsiteX13" fmla="*/ 2693432 w 11259693"/>
                  <a:gd name="connsiteY13" fmla="*/ 12320588 h 13444287"/>
                  <a:gd name="connsiteX14" fmla="*/ 2777967 w 11259693"/>
                  <a:gd name="connsiteY14" fmla="*/ 12525125 h 13444287"/>
                  <a:gd name="connsiteX15" fmla="*/ 2731532 w 11259693"/>
                  <a:gd name="connsiteY15" fmla="*/ 12706350 h 13444287"/>
                  <a:gd name="connsiteX16" fmla="*/ 2716054 w 11259693"/>
                  <a:gd name="connsiteY16" fmla="*/ 12920412 h 13444287"/>
                  <a:gd name="connsiteX17" fmla="*/ 2807732 w 11259693"/>
                  <a:gd name="connsiteY17" fmla="*/ 13144500 h 13444287"/>
                  <a:gd name="connsiteX18" fmla="*/ 3093482 w 11259693"/>
                  <a:gd name="connsiteY18" fmla="*/ 13373100 h 13444287"/>
                  <a:gd name="connsiteX19" fmla="*/ 3685223 w 11259693"/>
                  <a:gd name="connsiteY19" fmla="*/ 13444287 h 13444287"/>
                  <a:gd name="connsiteX20" fmla="*/ 3720941 w 11259693"/>
                  <a:gd name="connsiteY20" fmla="*/ 13375230 h 13444287"/>
                  <a:gd name="connsiteX21" fmla="*/ 3379232 w 11259693"/>
                  <a:gd name="connsiteY21" fmla="*/ 13087350 h 13444287"/>
                  <a:gd name="connsiteX22" fmla="*/ 3806667 w 11259693"/>
                  <a:gd name="connsiteY22" fmla="*/ 13201400 h 13444287"/>
                  <a:gd name="connsiteX23" fmla="*/ 4122182 w 11259693"/>
                  <a:gd name="connsiteY23" fmla="*/ 13201650 h 13444287"/>
                  <a:gd name="connsiteX24" fmla="*/ 4223385 w 11259693"/>
                  <a:gd name="connsiteY24" fmla="*/ 12991850 h 13444287"/>
                  <a:gd name="connsiteX25" fmla="*/ 4182904 w 11259693"/>
                  <a:gd name="connsiteY25" fmla="*/ 12918031 h 13444287"/>
                  <a:gd name="connsiteX26" fmla="*/ 4179332 w 11259693"/>
                  <a:gd name="connsiteY26" fmla="*/ 12611100 h 13444287"/>
                  <a:gd name="connsiteX27" fmla="*/ 4255532 w 11259693"/>
                  <a:gd name="connsiteY27" fmla="*/ 12496800 h 13444287"/>
                  <a:gd name="connsiteX28" fmla="*/ 4217432 w 11259693"/>
                  <a:gd name="connsiteY28" fmla="*/ 12158663 h 13444287"/>
                  <a:gd name="connsiteX29" fmla="*/ 4546045 w 11259693"/>
                  <a:gd name="connsiteY29" fmla="*/ 12030075 h 13444287"/>
                  <a:gd name="connsiteX30" fmla="*/ 4827032 w 11259693"/>
                  <a:gd name="connsiteY30" fmla="*/ 12113420 h 13444287"/>
                  <a:gd name="connsiteX31" fmla="*/ 4712732 w 11259693"/>
                  <a:gd name="connsiteY31" fmla="*/ 11182350 h 13444287"/>
                  <a:gd name="connsiteX32" fmla="*/ 4773455 w 11259693"/>
                  <a:gd name="connsiteY32" fmla="*/ 10655843 h 13444287"/>
                  <a:gd name="connsiteX33" fmla="*/ 4656772 w 11259693"/>
                  <a:gd name="connsiteY33" fmla="*/ 10596312 h 13444287"/>
                  <a:gd name="connsiteX34" fmla="*/ 4773454 w 11259693"/>
                  <a:gd name="connsiteY34" fmla="*/ 10634413 h 13444287"/>
                  <a:gd name="connsiteX35" fmla="*/ 4799648 w 11259693"/>
                  <a:gd name="connsiteY35" fmla="*/ 10093868 h 13444287"/>
                  <a:gd name="connsiteX36" fmla="*/ 4886563 w 11259693"/>
                  <a:gd name="connsiteY36" fmla="*/ 9708356 h 13444287"/>
                  <a:gd name="connsiteX37" fmla="*/ 5018723 w 11259693"/>
                  <a:gd name="connsiteY37" fmla="*/ 9341393 h 13444287"/>
                  <a:gd name="connsiteX38" fmla="*/ 5109210 w 11259693"/>
                  <a:gd name="connsiteY38" fmla="*/ 9129462 h 13444287"/>
                  <a:gd name="connsiteX39" fmla="*/ 4947285 w 11259693"/>
                  <a:gd name="connsiteY39" fmla="*/ 9262812 h 13444287"/>
                  <a:gd name="connsiteX40" fmla="*/ 5111592 w 11259693"/>
                  <a:gd name="connsiteY40" fmla="*/ 9069931 h 13444287"/>
                  <a:gd name="connsiteX41" fmla="*/ 5143739 w 11259693"/>
                  <a:gd name="connsiteY41" fmla="*/ 8889207 h 13444287"/>
                  <a:gd name="connsiteX42" fmla="*/ 5147310 w 11259693"/>
                  <a:gd name="connsiteY42" fmla="*/ 9019924 h 13444287"/>
                  <a:gd name="connsiteX43" fmla="*/ 5629512 w 11259693"/>
                  <a:gd name="connsiteY43" fmla="*/ 8134350 h 13444287"/>
                  <a:gd name="connsiteX44" fmla="*/ 5392579 w 11259693"/>
                  <a:gd name="connsiteY44" fmla="*/ 8034088 h 13444287"/>
                  <a:gd name="connsiteX45" fmla="*/ 5614035 w 11259693"/>
                  <a:gd name="connsiteY45" fmla="*/ 8043612 h 13444287"/>
                  <a:gd name="connsiteX46" fmla="*/ 5884308 w 11259693"/>
                  <a:gd name="connsiteY46" fmla="*/ 8007893 h 13444287"/>
                  <a:gd name="connsiteX47" fmla="*/ 6043852 w 11259693"/>
                  <a:gd name="connsiteY47" fmla="*/ 7965031 h 13444287"/>
                  <a:gd name="connsiteX48" fmla="*/ 5973604 w 11259693"/>
                  <a:gd name="connsiteY48" fmla="*/ 7905500 h 13444287"/>
                  <a:gd name="connsiteX49" fmla="*/ 6065284 w 11259693"/>
                  <a:gd name="connsiteY49" fmla="*/ 7779544 h 13444287"/>
                  <a:gd name="connsiteX50" fmla="*/ 6168866 w 11259693"/>
                  <a:gd name="connsiteY50" fmla="*/ 7800725 h 13444287"/>
                  <a:gd name="connsiteX51" fmla="*/ 6205777 w 11259693"/>
                  <a:gd name="connsiteY51" fmla="*/ 7726908 h 13444287"/>
                  <a:gd name="connsiteX52" fmla="*/ 6131958 w 11259693"/>
                  <a:gd name="connsiteY52" fmla="*/ 7626893 h 13444287"/>
                  <a:gd name="connsiteX53" fmla="*/ 6098621 w 11259693"/>
                  <a:gd name="connsiteY53" fmla="*/ 7529262 h 13444287"/>
                  <a:gd name="connsiteX54" fmla="*/ 6008132 w 11259693"/>
                  <a:gd name="connsiteY54" fmla="*/ 7524750 h 13444287"/>
                  <a:gd name="connsiteX55" fmla="*/ 5934314 w 11259693"/>
                  <a:gd name="connsiteY55" fmla="*/ 7607843 h 13444287"/>
                  <a:gd name="connsiteX56" fmla="*/ 5798582 w 11259693"/>
                  <a:gd name="connsiteY56" fmla="*/ 7620000 h 13444287"/>
                  <a:gd name="connsiteX57" fmla="*/ 5858114 w 11259693"/>
                  <a:gd name="connsiteY57" fmla="*/ 7550693 h 13444287"/>
                  <a:gd name="connsiteX58" fmla="*/ 5870021 w 11259693"/>
                  <a:gd name="connsiteY58" fmla="*/ 7462587 h 13444287"/>
                  <a:gd name="connsiteX59" fmla="*/ 5891451 w 11259693"/>
                  <a:gd name="connsiteY59" fmla="*/ 7400674 h 13444287"/>
                  <a:gd name="connsiteX60" fmla="*/ 5855732 w 11259693"/>
                  <a:gd name="connsiteY60" fmla="*/ 7334250 h 13444287"/>
                  <a:gd name="connsiteX61" fmla="*/ 5791439 w 11259693"/>
                  <a:gd name="connsiteY61" fmla="*/ 7364956 h 13444287"/>
                  <a:gd name="connsiteX62" fmla="*/ 5789057 w 11259693"/>
                  <a:gd name="connsiteY62" fmla="*/ 7284244 h 13444287"/>
                  <a:gd name="connsiteX63" fmla="*/ 6008133 w 11259693"/>
                  <a:gd name="connsiteY63" fmla="*/ 7176837 h 13444287"/>
                  <a:gd name="connsiteX64" fmla="*/ 5972414 w 11259693"/>
                  <a:gd name="connsiteY64" fmla="*/ 7022056 h 13444287"/>
                  <a:gd name="connsiteX65" fmla="*/ 6048614 w 11259693"/>
                  <a:gd name="connsiteY65" fmla="*/ 7005387 h 13444287"/>
                  <a:gd name="connsiteX66" fmla="*/ 6027182 w 11259693"/>
                  <a:gd name="connsiteY66" fmla="*/ 6915150 h 13444287"/>
                  <a:gd name="connsiteX67" fmla="*/ 6131958 w 11259693"/>
                  <a:gd name="connsiteY67" fmla="*/ 6917281 h 13444287"/>
                  <a:gd name="connsiteX68" fmla="*/ 6174821 w 11259693"/>
                  <a:gd name="connsiteY68" fmla="*/ 6836318 h 13444287"/>
                  <a:gd name="connsiteX69" fmla="*/ 6277214 w 11259693"/>
                  <a:gd name="connsiteY69" fmla="*/ 6869656 h 13444287"/>
                  <a:gd name="connsiteX70" fmla="*/ 6351033 w 11259693"/>
                  <a:gd name="connsiteY70" fmla="*/ 6972050 h 13444287"/>
                  <a:gd name="connsiteX71" fmla="*/ 6417708 w 11259693"/>
                  <a:gd name="connsiteY71" fmla="*/ 6912518 h 13444287"/>
                  <a:gd name="connsiteX72" fmla="*/ 6358177 w 11259693"/>
                  <a:gd name="connsiteY72" fmla="*/ 6776787 h 13444287"/>
                  <a:gd name="connsiteX73" fmla="*/ 6415326 w 11259693"/>
                  <a:gd name="connsiteY73" fmla="*/ 6829424 h 13444287"/>
                  <a:gd name="connsiteX74" fmla="*/ 6532008 w 11259693"/>
                  <a:gd name="connsiteY74" fmla="*/ 6867275 h 13444287"/>
                  <a:gd name="connsiteX75" fmla="*/ 6605827 w 11259693"/>
                  <a:gd name="connsiteY75" fmla="*/ 6938964 h 13444287"/>
                  <a:gd name="connsiteX76" fmla="*/ 6574871 w 11259693"/>
                  <a:gd name="connsiteY76" fmla="*/ 7077076 h 13444287"/>
                  <a:gd name="connsiteX77" fmla="*/ 6646308 w 11259693"/>
                  <a:gd name="connsiteY77" fmla="*/ 7041357 h 13444287"/>
                  <a:gd name="connsiteX78" fmla="*/ 6636782 w 11259693"/>
                  <a:gd name="connsiteY78" fmla="*/ 7010400 h 13444287"/>
                  <a:gd name="connsiteX79" fmla="*/ 6712983 w 11259693"/>
                  <a:gd name="connsiteY79" fmla="*/ 7096126 h 13444287"/>
                  <a:gd name="connsiteX80" fmla="*/ 6648689 w 11259693"/>
                  <a:gd name="connsiteY80" fmla="*/ 7177089 h 13444287"/>
                  <a:gd name="connsiteX81" fmla="*/ 6712982 w 11259693"/>
                  <a:gd name="connsiteY81" fmla="*/ 7258050 h 13444287"/>
                  <a:gd name="connsiteX82" fmla="*/ 6639164 w 11259693"/>
                  <a:gd name="connsiteY82" fmla="*/ 7277101 h 13444287"/>
                  <a:gd name="connsiteX83" fmla="*/ 6546296 w 11259693"/>
                  <a:gd name="connsiteY83" fmla="*/ 7229476 h 13444287"/>
                  <a:gd name="connsiteX84" fmla="*/ 6498671 w 11259693"/>
                  <a:gd name="connsiteY84" fmla="*/ 7339014 h 13444287"/>
                  <a:gd name="connsiteX85" fmla="*/ 6574871 w 11259693"/>
                  <a:gd name="connsiteY85" fmla="*/ 7358064 h 13444287"/>
                  <a:gd name="connsiteX86" fmla="*/ 6629639 w 11259693"/>
                  <a:gd name="connsiteY86" fmla="*/ 7417595 h 13444287"/>
                  <a:gd name="connsiteX87" fmla="*/ 6655833 w 11259693"/>
                  <a:gd name="connsiteY87" fmla="*/ 7448300 h 13444287"/>
                  <a:gd name="connsiteX88" fmla="*/ 6676073 w 11259693"/>
                  <a:gd name="connsiteY88" fmla="*/ 7400673 h 13444287"/>
                  <a:gd name="connsiteX89" fmla="*/ 6734414 w 11259693"/>
                  <a:gd name="connsiteY89" fmla="*/ 7462839 h 13444287"/>
                  <a:gd name="connsiteX90" fmla="*/ 6827283 w 11259693"/>
                  <a:gd name="connsiteY90" fmla="*/ 7548564 h 13444287"/>
                  <a:gd name="connsiteX91" fmla="*/ 6827283 w 11259693"/>
                  <a:gd name="connsiteY91" fmla="*/ 7443789 h 13444287"/>
                  <a:gd name="connsiteX92" fmla="*/ 7001113 w 11259693"/>
                  <a:gd name="connsiteY92" fmla="*/ 7539038 h 13444287"/>
                  <a:gd name="connsiteX93" fmla="*/ 6893958 w 11259693"/>
                  <a:gd name="connsiteY93" fmla="*/ 7303295 h 13444287"/>
                  <a:gd name="connsiteX94" fmla="*/ 6896339 w 11259693"/>
                  <a:gd name="connsiteY94" fmla="*/ 7167564 h 13444287"/>
                  <a:gd name="connsiteX95" fmla="*/ 6801089 w 11259693"/>
                  <a:gd name="connsiteY95" fmla="*/ 7138989 h 13444287"/>
                  <a:gd name="connsiteX96" fmla="*/ 6865382 w 11259693"/>
                  <a:gd name="connsiteY96" fmla="*/ 6972300 h 13444287"/>
                  <a:gd name="connsiteX97" fmla="*/ 7563089 w 11259693"/>
                  <a:gd name="connsiteY97" fmla="*/ 6586539 h 13444287"/>
                  <a:gd name="connsiteX98" fmla="*/ 7891702 w 11259693"/>
                  <a:gd name="connsiteY98" fmla="*/ 6524626 h 13444287"/>
                  <a:gd name="connsiteX99" fmla="*/ 7910752 w 11259693"/>
                  <a:gd name="connsiteY99" fmla="*/ 6629401 h 13444287"/>
                  <a:gd name="connsiteX100" fmla="*/ 7984571 w 11259693"/>
                  <a:gd name="connsiteY100" fmla="*/ 6634164 h 13444287"/>
                  <a:gd name="connsiteX101" fmla="*/ 7960757 w 11259693"/>
                  <a:gd name="connsiteY101" fmla="*/ 6481762 h 13444287"/>
                  <a:gd name="connsiteX102" fmla="*/ 8503682 w 11259693"/>
                  <a:gd name="connsiteY102" fmla="*/ 6477000 h 13444287"/>
                  <a:gd name="connsiteX103" fmla="*/ 8691801 w 11259693"/>
                  <a:gd name="connsiteY103" fmla="*/ 6426993 h 13444287"/>
                  <a:gd name="connsiteX104" fmla="*/ 8818007 w 11259693"/>
                  <a:gd name="connsiteY104" fmla="*/ 6231731 h 13444287"/>
                  <a:gd name="connsiteX105" fmla="*/ 9094232 w 11259693"/>
                  <a:gd name="connsiteY105" fmla="*/ 6267450 h 13444287"/>
                  <a:gd name="connsiteX106" fmla="*/ 9058514 w 11259693"/>
                  <a:gd name="connsiteY106" fmla="*/ 6353176 h 13444287"/>
                  <a:gd name="connsiteX107" fmla="*/ 8915639 w 11259693"/>
                  <a:gd name="connsiteY107" fmla="*/ 6367464 h 13444287"/>
                  <a:gd name="connsiteX108" fmla="*/ 8984694 w 11259693"/>
                  <a:gd name="connsiteY108" fmla="*/ 6422231 h 13444287"/>
                  <a:gd name="connsiteX109" fmla="*/ 8853727 w 11259693"/>
                  <a:gd name="connsiteY109" fmla="*/ 6450807 h 13444287"/>
                  <a:gd name="connsiteX110" fmla="*/ 8727521 w 11259693"/>
                  <a:gd name="connsiteY110" fmla="*/ 6441282 h 13444287"/>
                  <a:gd name="connsiteX111" fmla="*/ 8641795 w 11259693"/>
                  <a:gd name="connsiteY111" fmla="*/ 6477000 h 13444287"/>
                  <a:gd name="connsiteX112" fmla="*/ 8610839 w 11259693"/>
                  <a:gd name="connsiteY112" fmla="*/ 6781801 h 13444287"/>
                  <a:gd name="connsiteX113" fmla="*/ 8772764 w 11259693"/>
                  <a:gd name="connsiteY113" fmla="*/ 6815138 h 13444287"/>
                  <a:gd name="connsiteX114" fmla="*/ 8979932 w 11259693"/>
                  <a:gd name="connsiteY114" fmla="*/ 6629400 h 13444287"/>
                  <a:gd name="connsiteX115" fmla="*/ 9018033 w 11259693"/>
                  <a:gd name="connsiteY115" fmla="*/ 6727032 h 13444287"/>
                  <a:gd name="connsiteX116" fmla="*/ 9165671 w 11259693"/>
                  <a:gd name="connsiteY116" fmla="*/ 6650832 h 13444287"/>
                  <a:gd name="connsiteX117" fmla="*/ 9065658 w 11259693"/>
                  <a:gd name="connsiteY117" fmla="*/ 6888958 h 13444287"/>
                  <a:gd name="connsiteX118" fmla="*/ 9208533 w 11259693"/>
                  <a:gd name="connsiteY118" fmla="*/ 6831807 h 13444287"/>
                  <a:gd name="connsiteX119" fmla="*/ 9175196 w 11259693"/>
                  <a:gd name="connsiteY119" fmla="*/ 6919914 h 13444287"/>
                  <a:gd name="connsiteX120" fmla="*/ 9406177 w 11259693"/>
                  <a:gd name="connsiteY120" fmla="*/ 6917532 h 13444287"/>
                  <a:gd name="connsiteX121" fmla="*/ 9246632 w 11259693"/>
                  <a:gd name="connsiteY121" fmla="*/ 6972300 h 13444287"/>
                  <a:gd name="connsiteX122" fmla="*/ 9137096 w 11259693"/>
                  <a:gd name="connsiteY122" fmla="*/ 7029451 h 13444287"/>
                  <a:gd name="connsiteX123" fmla="*/ 9018033 w 11259693"/>
                  <a:gd name="connsiteY123" fmla="*/ 7143751 h 13444287"/>
                  <a:gd name="connsiteX124" fmla="*/ 9053751 w 11259693"/>
                  <a:gd name="connsiteY124" fmla="*/ 7203281 h 13444287"/>
                  <a:gd name="connsiteX125" fmla="*/ 9096614 w 11259693"/>
                  <a:gd name="connsiteY125" fmla="*/ 7253289 h 13444287"/>
                  <a:gd name="connsiteX126" fmla="*/ 9175196 w 11259693"/>
                  <a:gd name="connsiteY126" fmla="*/ 7219951 h 13444287"/>
                  <a:gd name="connsiteX127" fmla="*/ 9187101 w 11259693"/>
                  <a:gd name="connsiteY127" fmla="*/ 7281862 h 13444287"/>
                  <a:gd name="connsiteX128" fmla="*/ 9301402 w 11259693"/>
                  <a:gd name="connsiteY128" fmla="*/ 7143751 h 13444287"/>
                  <a:gd name="connsiteX129" fmla="*/ 9337121 w 11259693"/>
                  <a:gd name="connsiteY129" fmla="*/ 7289007 h 13444287"/>
                  <a:gd name="connsiteX130" fmla="*/ 9432371 w 11259693"/>
                  <a:gd name="connsiteY130" fmla="*/ 7172326 h 13444287"/>
                  <a:gd name="connsiteX131" fmla="*/ 9458564 w 11259693"/>
                  <a:gd name="connsiteY131" fmla="*/ 7334250 h 13444287"/>
                  <a:gd name="connsiteX132" fmla="*/ 9532382 w 11259693"/>
                  <a:gd name="connsiteY132" fmla="*/ 7410450 h 13444287"/>
                  <a:gd name="connsiteX133" fmla="*/ 9322832 w 11259693"/>
                  <a:gd name="connsiteY133" fmla="*/ 7524750 h 13444287"/>
                  <a:gd name="connsiteX134" fmla="*/ 9475233 w 11259693"/>
                  <a:gd name="connsiteY134" fmla="*/ 7674770 h 13444287"/>
                  <a:gd name="connsiteX135" fmla="*/ 9506189 w 11259693"/>
                  <a:gd name="connsiteY135" fmla="*/ 7577139 h 13444287"/>
                  <a:gd name="connsiteX136" fmla="*/ 9577625 w 11259693"/>
                  <a:gd name="connsiteY136" fmla="*/ 7665244 h 13444287"/>
                  <a:gd name="connsiteX137" fmla="*/ 9699071 w 11259693"/>
                  <a:gd name="connsiteY137" fmla="*/ 7624764 h 13444287"/>
                  <a:gd name="connsiteX138" fmla="*/ 9703832 w 11259693"/>
                  <a:gd name="connsiteY138" fmla="*/ 7710488 h 13444287"/>
                  <a:gd name="connsiteX139" fmla="*/ 9701451 w 11259693"/>
                  <a:gd name="connsiteY139" fmla="*/ 7808118 h 13444287"/>
                  <a:gd name="connsiteX140" fmla="*/ 9810988 w 11259693"/>
                  <a:gd name="connsiteY140" fmla="*/ 7770019 h 13444287"/>
                  <a:gd name="connsiteX141" fmla="*/ 9851471 w 11259693"/>
                  <a:gd name="connsiteY141" fmla="*/ 8008145 h 13444287"/>
                  <a:gd name="connsiteX142" fmla="*/ 9989582 w 11259693"/>
                  <a:gd name="connsiteY142" fmla="*/ 8039100 h 13444287"/>
                  <a:gd name="connsiteX143" fmla="*/ 10003870 w 11259693"/>
                  <a:gd name="connsiteY143" fmla="*/ 7748588 h 13444287"/>
                  <a:gd name="connsiteX144" fmla="*/ 10094358 w 11259693"/>
                  <a:gd name="connsiteY144" fmla="*/ 7724776 h 13444287"/>
                  <a:gd name="connsiteX145" fmla="*/ 10163414 w 11259693"/>
                  <a:gd name="connsiteY145" fmla="*/ 7553325 h 13444287"/>
                  <a:gd name="connsiteX146" fmla="*/ 10125314 w 11259693"/>
                  <a:gd name="connsiteY146" fmla="*/ 7424739 h 13444287"/>
                  <a:gd name="connsiteX147" fmla="*/ 10030064 w 11259693"/>
                  <a:gd name="connsiteY147" fmla="*/ 7412831 h 13444287"/>
                  <a:gd name="connsiteX148" fmla="*/ 10077688 w 11259693"/>
                  <a:gd name="connsiteY148" fmla="*/ 7293769 h 13444287"/>
                  <a:gd name="connsiteX149" fmla="*/ 9972914 w 11259693"/>
                  <a:gd name="connsiteY149" fmla="*/ 7222332 h 13444287"/>
                  <a:gd name="connsiteX150" fmla="*/ 9932432 w 11259693"/>
                  <a:gd name="connsiteY150" fmla="*/ 6991350 h 13444287"/>
                  <a:gd name="connsiteX151" fmla="*/ 9614932 w 11259693"/>
                  <a:gd name="connsiteY151" fmla="*/ 6953250 h 13444287"/>
                  <a:gd name="connsiteX152" fmla="*/ 9684783 w 11259693"/>
                  <a:gd name="connsiteY152" fmla="*/ 6848476 h 13444287"/>
                  <a:gd name="connsiteX153" fmla="*/ 9808608 w 11259693"/>
                  <a:gd name="connsiteY153" fmla="*/ 6829426 h 13444287"/>
                  <a:gd name="connsiteX154" fmla="*/ 9818132 w 11259693"/>
                  <a:gd name="connsiteY154" fmla="*/ 6743700 h 13444287"/>
                  <a:gd name="connsiteX155" fmla="*/ 10030857 w 11259693"/>
                  <a:gd name="connsiteY155" fmla="*/ 6832600 h 13444287"/>
                  <a:gd name="connsiteX156" fmla="*/ 10046732 w 11259693"/>
                  <a:gd name="connsiteY156" fmla="*/ 6610350 h 13444287"/>
                  <a:gd name="connsiteX157" fmla="*/ 9837182 w 11259693"/>
                  <a:gd name="connsiteY157" fmla="*/ 6705600 h 13444287"/>
                  <a:gd name="connsiteX158" fmla="*/ 9760982 w 11259693"/>
                  <a:gd name="connsiteY158" fmla="*/ 6477000 h 13444287"/>
                  <a:gd name="connsiteX159" fmla="*/ 9532382 w 11259693"/>
                  <a:gd name="connsiteY159" fmla="*/ 6686550 h 13444287"/>
                  <a:gd name="connsiteX160" fmla="*/ 9545083 w 11259693"/>
                  <a:gd name="connsiteY160" fmla="*/ 6521451 h 13444287"/>
                  <a:gd name="connsiteX161" fmla="*/ 9557782 w 11259693"/>
                  <a:gd name="connsiteY161" fmla="*/ 6397625 h 13444287"/>
                  <a:gd name="connsiteX162" fmla="*/ 9502617 w 11259693"/>
                  <a:gd name="connsiteY162" fmla="*/ 6369593 h 13444287"/>
                  <a:gd name="connsiteX163" fmla="*/ 9449833 w 11259693"/>
                  <a:gd name="connsiteY163" fmla="*/ 6384926 h 13444287"/>
                  <a:gd name="connsiteX164" fmla="*/ 9329182 w 11259693"/>
                  <a:gd name="connsiteY164" fmla="*/ 6169025 h 13444287"/>
                  <a:gd name="connsiteX165" fmla="*/ 9494283 w 11259693"/>
                  <a:gd name="connsiteY165" fmla="*/ 6207126 h 13444287"/>
                  <a:gd name="connsiteX166" fmla="*/ 9735583 w 11259693"/>
                  <a:gd name="connsiteY166" fmla="*/ 6207126 h 13444287"/>
                  <a:gd name="connsiteX167" fmla="*/ 9865757 w 11259693"/>
                  <a:gd name="connsiteY167" fmla="*/ 6067425 h 13444287"/>
                  <a:gd name="connsiteX168" fmla="*/ 9764158 w 11259693"/>
                  <a:gd name="connsiteY168" fmla="*/ 5956301 h 13444287"/>
                  <a:gd name="connsiteX169" fmla="*/ 9551432 w 11259693"/>
                  <a:gd name="connsiteY169" fmla="*/ 5908675 h 13444287"/>
                  <a:gd name="connsiteX170" fmla="*/ 9732407 w 11259693"/>
                  <a:gd name="connsiteY170" fmla="*/ 5778500 h 13444287"/>
                  <a:gd name="connsiteX171" fmla="*/ 9678433 w 11259693"/>
                  <a:gd name="connsiteY171" fmla="*/ 5661026 h 13444287"/>
                  <a:gd name="connsiteX172" fmla="*/ 9732408 w 11259693"/>
                  <a:gd name="connsiteY172" fmla="*/ 5540376 h 13444287"/>
                  <a:gd name="connsiteX173" fmla="*/ 9694307 w 11259693"/>
                  <a:gd name="connsiteY173" fmla="*/ 5537200 h 13444287"/>
                  <a:gd name="connsiteX174" fmla="*/ 9659383 w 11259693"/>
                  <a:gd name="connsiteY174" fmla="*/ 5461001 h 13444287"/>
                  <a:gd name="connsiteX175" fmla="*/ 9500632 w 11259693"/>
                  <a:gd name="connsiteY175" fmla="*/ 5308600 h 13444287"/>
                  <a:gd name="connsiteX176" fmla="*/ 9770508 w 11259693"/>
                  <a:gd name="connsiteY176" fmla="*/ 5413376 h 13444287"/>
                  <a:gd name="connsiteX177" fmla="*/ 9913382 w 11259693"/>
                  <a:gd name="connsiteY177" fmla="*/ 5372100 h 13444287"/>
                  <a:gd name="connsiteX178" fmla="*/ 9887983 w 11259693"/>
                  <a:gd name="connsiteY178" fmla="*/ 5619751 h 13444287"/>
                  <a:gd name="connsiteX179" fmla="*/ 10065782 w 11259693"/>
                  <a:gd name="connsiteY179" fmla="*/ 5657850 h 13444287"/>
                  <a:gd name="connsiteX180" fmla="*/ 10122933 w 11259693"/>
                  <a:gd name="connsiteY180" fmla="*/ 5483226 h 13444287"/>
                  <a:gd name="connsiteX181" fmla="*/ 10164207 w 11259693"/>
                  <a:gd name="connsiteY181" fmla="*/ 5254625 h 13444287"/>
                  <a:gd name="connsiteX182" fmla="*/ 10084833 w 11259693"/>
                  <a:gd name="connsiteY182" fmla="*/ 5051426 h 13444287"/>
                  <a:gd name="connsiteX183" fmla="*/ 10027682 w 11259693"/>
                  <a:gd name="connsiteY183" fmla="*/ 4953000 h 13444287"/>
                  <a:gd name="connsiteX184" fmla="*/ 9948308 w 11259693"/>
                  <a:gd name="connsiteY184" fmla="*/ 5070476 h 13444287"/>
                  <a:gd name="connsiteX185" fmla="*/ 9878458 w 11259693"/>
                  <a:gd name="connsiteY185" fmla="*/ 5029201 h 13444287"/>
                  <a:gd name="connsiteX186" fmla="*/ 9846708 w 11259693"/>
                  <a:gd name="connsiteY186" fmla="*/ 5149851 h 13444287"/>
                  <a:gd name="connsiteX187" fmla="*/ 9745107 w 11259693"/>
                  <a:gd name="connsiteY187" fmla="*/ 5153025 h 13444287"/>
                  <a:gd name="connsiteX188" fmla="*/ 9665732 w 11259693"/>
                  <a:gd name="connsiteY188" fmla="*/ 5010150 h 13444287"/>
                  <a:gd name="connsiteX189" fmla="*/ 9627632 w 11259693"/>
                  <a:gd name="connsiteY189" fmla="*/ 4857750 h 13444287"/>
                  <a:gd name="connsiteX190" fmla="*/ 9411732 w 11259693"/>
                  <a:gd name="connsiteY190" fmla="*/ 4860925 h 13444287"/>
                  <a:gd name="connsiteX191" fmla="*/ 9437132 w 11259693"/>
                  <a:gd name="connsiteY191" fmla="*/ 5086350 h 13444287"/>
                  <a:gd name="connsiteX192" fmla="*/ 9399033 w 11259693"/>
                  <a:gd name="connsiteY192" fmla="*/ 4892676 h 13444287"/>
                  <a:gd name="connsiteX193" fmla="*/ 9354582 w 11259693"/>
                  <a:gd name="connsiteY193" fmla="*/ 4905375 h 13444287"/>
                  <a:gd name="connsiteX194" fmla="*/ 9284732 w 11259693"/>
                  <a:gd name="connsiteY194" fmla="*/ 4794250 h 13444287"/>
                  <a:gd name="connsiteX195" fmla="*/ 9189483 w 11259693"/>
                  <a:gd name="connsiteY195" fmla="*/ 4864101 h 13444287"/>
                  <a:gd name="connsiteX196" fmla="*/ 9033907 w 11259693"/>
                  <a:gd name="connsiteY196" fmla="*/ 4991100 h 13444287"/>
                  <a:gd name="connsiteX197" fmla="*/ 9399032 w 11259693"/>
                  <a:gd name="connsiteY197" fmla="*/ 4657725 h 13444287"/>
                  <a:gd name="connsiteX198" fmla="*/ 9543495 w 11259693"/>
                  <a:gd name="connsiteY198" fmla="*/ 4567239 h 13444287"/>
                  <a:gd name="connsiteX199" fmla="*/ 9760982 w 11259693"/>
                  <a:gd name="connsiteY199" fmla="*/ 4514850 h 13444287"/>
                  <a:gd name="connsiteX200" fmla="*/ 9799083 w 11259693"/>
                  <a:gd name="connsiteY200" fmla="*/ 4394201 h 13444287"/>
                  <a:gd name="connsiteX201" fmla="*/ 9970533 w 11259693"/>
                  <a:gd name="connsiteY201" fmla="*/ 4267201 h 13444287"/>
                  <a:gd name="connsiteX202" fmla="*/ 10002282 w 11259693"/>
                  <a:gd name="connsiteY202" fmla="*/ 4013200 h 13444287"/>
                  <a:gd name="connsiteX203" fmla="*/ 9770507 w 11259693"/>
                  <a:gd name="connsiteY203" fmla="*/ 3930650 h 13444287"/>
                  <a:gd name="connsiteX204" fmla="*/ 9453008 w 11259693"/>
                  <a:gd name="connsiteY204" fmla="*/ 3883026 h 13444287"/>
                  <a:gd name="connsiteX205" fmla="*/ 9322832 w 11259693"/>
                  <a:gd name="connsiteY205" fmla="*/ 3943350 h 13444287"/>
                  <a:gd name="connsiteX206" fmla="*/ 9348233 w 11259693"/>
                  <a:gd name="connsiteY206" fmla="*/ 3778251 h 13444287"/>
                  <a:gd name="connsiteX207" fmla="*/ 9297433 w 11259693"/>
                  <a:gd name="connsiteY207" fmla="*/ 3603626 h 13444287"/>
                  <a:gd name="connsiteX208" fmla="*/ 9411732 w 11259693"/>
                  <a:gd name="connsiteY208" fmla="*/ 3641725 h 13444287"/>
                  <a:gd name="connsiteX209" fmla="*/ 9532383 w 11259693"/>
                  <a:gd name="connsiteY209" fmla="*/ 3533776 h 13444287"/>
                  <a:gd name="connsiteX210" fmla="*/ 9722883 w 11259693"/>
                  <a:gd name="connsiteY210" fmla="*/ 3594101 h 13444287"/>
                  <a:gd name="connsiteX211" fmla="*/ 9735583 w 11259693"/>
                  <a:gd name="connsiteY211" fmla="*/ 3409951 h 13444287"/>
                  <a:gd name="connsiteX212" fmla="*/ 9875282 w 11259693"/>
                  <a:gd name="connsiteY212" fmla="*/ 3448050 h 13444287"/>
                  <a:gd name="connsiteX213" fmla="*/ 9989582 w 11259693"/>
                  <a:gd name="connsiteY213" fmla="*/ 3143250 h 13444287"/>
                  <a:gd name="connsiteX214" fmla="*/ 10091183 w 11259693"/>
                  <a:gd name="connsiteY214" fmla="*/ 3232151 h 13444287"/>
                  <a:gd name="connsiteX215" fmla="*/ 10230882 w 11259693"/>
                  <a:gd name="connsiteY215" fmla="*/ 3216275 h 13444287"/>
                  <a:gd name="connsiteX216" fmla="*/ 10265807 w 11259693"/>
                  <a:gd name="connsiteY216" fmla="*/ 3441700 h 13444287"/>
                  <a:gd name="connsiteX217" fmla="*/ 10342008 w 11259693"/>
                  <a:gd name="connsiteY217" fmla="*/ 3184526 h 13444287"/>
                  <a:gd name="connsiteX218" fmla="*/ 10265808 w 11259693"/>
                  <a:gd name="connsiteY218" fmla="*/ 3098801 h 13444287"/>
                  <a:gd name="connsiteX219" fmla="*/ 10351532 w 11259693"/>
                  <a:gd name="connsiteY219" fmla="*/ 2844800 h 13444287"/>
                  <a:gd name="connsiteX220" fmla="*/ 10170558 w 11259693"/>
                  <a:gd name="connsiteY220" fmla="*/ 2921001 h 13444287"/>
                  <a:gd name="connsiteX221" fmla="*/ 10141982 w 11259693"/>
                  <a:gd name="connsiteY221" fmla="*/ 2851150 h 13444287"/>
                  <a:gd name="connsiteX222" fmla="*/ 9951482 w 11259693"/>
                  <a:gd name="connsiteY222" fmla="*/ 2647950 h 13444287"/>
                  <a:gd name="connsiteX223" fmla="*/ 9919733 w 11259693"/>
                  <a:gd name="connsiteY223" fmla="*/ 2463801 h 13444287"/>
                  <a:gd name="connsiteX224" fmla="*/ 9887983 w 11259693"/>
                  <a:gd name="connsiteY224" fmla="*/ 2368551 h 13444287"/>
                  <a:gd name="connsiteX225" fmla="*/ 9989582 w 11259693"/>
                  <a:gd name="connsiteY225" fmla="*/ 2266950 h 13444287"/>
                  <a:gd name="connsiteX226" fmla="*/ 10249933 w 11259693"/>
                  <a:gd name="connsiteY226" fmla="*/ 2032001 h 13444287"/>
                  <a:gd name="connsiteX227" fmla="*/ 10370582 w 11259693"/>
                  <a:gd name="connsiteY227" fmla="*/ 2051050 h 13444287"/>
                  <a:gd name="connsiteX228" fmla="*/ 10440433 w 11259693"/>
                  <a:gd name="connsiteY228" fmla="*/ 1962151 h 13444287"/>
                  <a:gd name="connsiteX229" fmla="*/ 10675382 w 11259693"/>
                  <a:gd name="connsiteY229" fmla="*/ 1854200 h 13444287"/>
                  <a:gd name="connsiteX230" fmla="*/ 10529333 w 11259693"/>
                  <a:gd name="connsiteY230" fmla="*/ 1784351 h 13444287"/>
                  <a:gd name="connsiteX231" fmla="*/ 10446782 w 11259693"/>
                  <a:gd name="connsiteY231" fmla="*/ 1638300 h 13444287"/>
                  <a:gd name="connsiteX232" fmla="*/ 10548382 w 11259693"/>
                  <a:gd name="connsiteY232" fmla="*/ 1212850 h 13444287"/>
                  <a:gd name="connsiteX233" fmla="*/ 10427732 w 11259693"/>
                  <a:gd name="connsiteY233" fmla="*/ 952500 h 13444287"/>
                  <a:gd name="connsiteX234" fmla="*/ 10649189 w 11259693"/>
                  <a:gd name="connsiteY234" fmla="*/ 1288256 h 13444287"/>
                  <a:gd name="connsiteX235" fmla="*/ 10733723 w 11259693"/>
                  <a:gd name="connsiteY235" fmla="*/ 1202281 h 13444287"/>
                  <a:gd name="connsiteX236" fmla="*/ 10826195 w 11259693"/>
                  <a:gd name="connsiteY236" fmla="*/ 1089025 h 13444287"/>
                  <a:gd name="connsiteX237" fmla="*/ 11062732 w 11259693"/>
                  <a:gd name="connsiteY237" fmla="*/ 1409700 h 13444287"/>
                  <a:gd name="connsiteX238" fmla="*/ 11117104 w 11259693"/>
                  <a:gd name="connsiteY238" fmla="*/ 1492793 h 13444287"/>
                  <a:gd name="connsiteX239" fmla="*/ 11259582 w 11259693"/>
                  <a:gd name="connsiteY239" fmla="*/ 1511301 h 13444287"/>
                  <a:gd name="connsiteX240" fmla="*/ 11094482 w 11259693"/>
                  <a:gd name="connsiteY240" fmla="*/ 1066801 h 13444287"/>
                  <a:gd name="connsiteX241" fmla="*/ 11081782 w 11259693"/>
                  <a:gd name="connsiteY241" fmla="*/ 850900 h 13444287"/>
                  <a:gd name="connsiteX242" fmla="*/ 10948432 w 11259693"/>
                  <a:gd name="connsiteY242" fmla="*/ 654050 h 13444287"/>
                  <a:gd name="connsiteX243" fmla="*/ 10923032 w 11259693"/>
                  <a:gd name="connsiteY243" fmla="*/ 381000 h 13444287"/>
                  <a:gd name="connsiteX244" fmla="*/ 10465832 w 11259693"/>
                  <a:gd name="connsiteY244" fmla="*/ 101601 h 13444287"/>
                  <a:gd name="connsiteX245" fmla="*/ 10351532 w 11259693"/>
                  <a:gd name="connsiteY245" fmla="*/ 0 h 13444287"/>
                  <a:gd name="connsiteX246" fmla="*/ 9605010 w 11259693"/>
                  <a:gd name="connsiteY246" fmla="*/ 211681 h 13444287"/>
                  <a:gd name="connsiteX247" fmla="*/ 938212 w 11259693"/>
                  <a:gd name="connsiteY247" fmla="*/ 1848552 h 13444287"/>
                  <a:gd name="connsiteX248" fmla="*/ 1985010 w 11259693"/>
                  <a:gd name="connsiteY248" fmla="*/ 5752850 h 13444287"/>
                  <a:gd name="connsiteX249" fmla="*/ 2017157 w 11259693"/>
                  <a:gd name="connsiteY249" fmla="*/ 5969793 h 13444287"/>
                  <a:gd name="connsiteX250" fmla="*/ 0 w 11259693"/>
                  <a:gd name="connsiteY250" fmla="*/ 11514046 h 13444287"/>
                  <a:gd name="connsiteX0" fmla="*/ 0 w 11259693"/>
                  <a:gd name="connsiteY0" fmla="*/ 11514046 h 13444287"/>
                  <a:gd name="connsiteX1" fmla="*/ 1164669 w 11259693"/>
                  <a:gd name="connsiteY1" fmla="*/ 11989594 h 13444287"/>
                  <a:gd name="connsiteX2" fmla="*/ 1313498 w 11259693"/>
                  <a:gd name="connsiteY2" fmla="*/ 11967912 h 13444287"/>
                  <a:gd name="connsiteX3" fmla="*/ 1413510 w 11259693"/>
                  <a:gd name="connsiteY3" fmla="*/ 11991725 h 13444287"/>
                  <a:gd name="connsiteX4" fmla="*/ 1644492 w 11259693"/>
                  <a:gd name="connsiteY4" fmla="*/ 11941718 h 13444287"/>
                  <a:gd name="connsiteX5" fmla="*/ 1695688 w 11259693"/>
                  <a:gd name="connsiteY5" fmla="*/ 11832431 h 13444287"/>
                  <a:gd name="connsiteX6" fmla="*/ 2064782 w 11259693"/>
                  <a:gd name="connsiteY6" fmla="*/ 11963400 h 13444287"/>
                  <a:gd name="connsiteX7" fmla="*/ 2154079 w 11259693"/>
                  <a:gd name="connsiteY7" fmla="*/ 11951243 h 13444287"/>
                  <a:gd name="connsiteX8" fmla="*/ 2255282 w 11259693"/>
                  <a:gd name="connsiteY8" fmla="*/ 12115800 h 13444287"/>
                  <a:gd name="connsiteX9" fmla="*/ 2494598 w 11259693"/>
                  <a:gd name="connsiteY9" fmla="*/ 12060781 h 13444287"/>
                  <a:gd name="connsiteX10" fmla="*/ 2604135 w 11259693"/>
                  <a:gd name="connsiteY10" fmla="*/ 12129837 h 13444287"/>
                  <a:gd name="connsiteX11" fmla="*/ 2757726 w 11259693"/>
                  <a:gd name="connsiteY11" fmla="*/ 12199144 h 13444287"/>
                  <a:gd name="connsiteX12" fmla="*/ 2693432 w 11259693"/>
                  <a:gd name="connsiteY12" fmla="*/ 12320588 h 13444287"/>
                  <a:gd name="connsiteX13" fmla="*/ 2777967 w 11259693"/>
                  <a:gd name="connsiteY13" fmla="*/ 12525125 h 13444287"/>
                  <a:gd name="connsiteX14" fmla="*/ 2731532 w 11259693"/>
                  <a:gd name="connsiteY14" fmla="*/ 12706350 h 13444287"/>
                  <a:gd name="connsiteX15" fmla="*/ 2716054 w 11259693"/>
                  <a:gd name="connsiteY15" fmla="*/ 12920412 h 13444287"/>
                  <a:gd name="connsiteX16" fmla="*/ 2807732 w 11259693"/>
                  <a:gd name="connsiteY16" fmla="*/ 13144500 h 13444287"/>
                  <a:gd name="connsiteX17" fmla="*/ 3093482 w 11259693"/>
                  <a:gd name="connsiteY17" fmla="*/ 13373100 h 13444287"/>
                  <a:gd name="connsiteX18" fmla="*/ 3685223 w 11259693"/>
                  <a:gd name="connsiteY18" fmla="*/ 13444287 h 13444287"/>
                  <a:gd name="connsiteX19" fmla="*/ 3720941 w 11259693"/>
                  <a:gd name="connsiteY19" fmla="*/ 13375230 h 13444287"/>
                  <a:gd name="connsiteX20" fmla="*/ 3379232 w 11259693"/>
                  <a:gd name="connsiteY20" fmla="*/ 13087350 h 13444287"/>
                  <a:gd name="connsiteX21" fmla="*/ 3806667 w 11259693"/>
                  <a:gd name="connsiteY21" fmla="*/ 13201400 h 13444287"/>
                  <a:gd name="connsiteX22" fmla="*/ 4122182 w 11259693"/>
                  <a:gd name="connsiteY22" fmla="*/ 13201650 h 13444287"/>
                  <a:gd name="connsiteX23" fmla="*/ 4223385 w 11259693"/>
                  <a:gd name="connsiteY23" fmla="*/ 12991850 h 13444287"/>
                  <a:gd name="connsiteX24" fmla="*/ 4182904 w 11259693"/>
                  <a:gd name="connsiteY24" fmla="*/ 12918031 h 13444287"/>
                  <a:gd name="connsiteX25" fmla="*/ 4179332 w 11259693"/>
                  <a:gd name="connsiteY25" fmla="*/ 12611100 h 13444287"/>
                  <a:gd name="connsiteX26" fmla="*/ 4255532 w 11259693"/>
                  <a:gd name="connsiteY26" fmla="*/ 12496800 h 13444287"/>
                  <a:gd name="connsiteX27" fmla="*/ 4217432 w 11259693"/>
                  <a:gd name="connsiteY27" fmla="*/ 12158663 h 13444287"/>
                  <a:gd name="connsiteX28" fmla="*/ 4546045 w 11259693"/>
                  <a:gd name="connsiteY28" fmla="*/ 12030075 h 13444287"/>
                  <a:gd name="connsiteX29" fmla="*/ 4827032 w 11259693"/>
                  <a:gd name="connsiteY29" fmla="*/ 12113420 h 13444287"/>
                  <a:gd name="connsiteX30" fmla="*/ 4712732 w 11259693"/>
                  <a:gd name="connsiteY30" fmla="*/ 11182350 h 13444287"/>
                  <a:gd name="connsiteX31" fmla="*/ 4773455 w 11259693"/>
                  <a:gd name="connsiteY31" fmla="*/ 10655843 h 13444287"/>
                  <a:gd name="connsiteX32" fmla="*/ 4656772 w 11259693"/>
                  <a:gd name="connsiteY32" fmla="*/ 10596312 h 13444287"/>
                  <a:gd name="connsiteX33" fmla="*/ 4773454 w 11259693"/>
                  <a:gd name="connsiteY33" fmla="*/ 10634413 h 13444287"/>
                  <a:gd name="connsiteX34" fmla="*/ 4799648 w 11259693"/>
                  <a:gd name="connsiteY34" fmla="*/ 10093868 h 13444287"/>
                  <a:gd name="connsiteX35" fmla="*/ 4886563 w 11259693"/>
                  <a:gd name="connsiteY35" fmla="*/ 9708356 h 13444287"/>
                  <a:gd name="connsiteX36" fmla="*/ 5018723 w 11259693"/>
                  <a:gd name="connsiteY36" fmla="*/ 9341393 h 13444287"/>
                  <a:gd name="connsiteX37" fmla="*/ 5109210 w 11259693"/>
                  <a:gd name="connsiteY37" fmla="*/ 9129462 h 13444287"/>
                  <a:gd name="connsiteX38" fmla="*/ 4947285 w 11259693"/>
                  <a:gd name="connsiteY38" fmla="*/ 9262812 h 13444287"/>
                  <a:gd name="connsiteX39" fmla="*/ 5111592 w 11259693"/>
                  <a:gd name="connsiteY39" fmla="*/ 9069931 h 13444287"/>
                  <a:gd name="connsiteX40" fmla="*/ 5143739 w 11259693"/>
                  <a:gd name="connsiteY40" fmla="*/ 8889207 h 13444287"/>
                  <a:gd name="connsiteX41" fmla="*/ 5147310 w 11259693"/>
                  <a:gd name="connsiteY41" fmla="*/ 9019924 h 13444287"/>
                  <a:gd name="connsiteX42" fmla="*/ 5629512 w 11259693"/>
                  <a:gd name="connsiteY42" fmla="*/ 8134350 h 13444287"/>
                  <a:gd name="connsiteX43" fmla="*/ 5392579 w 11259693"/>
                  <a:gd name="connsiteY43" fmla="*/ 8034088 h 13444287"/>
                  <a:gd name="connsiteX44" fmla="*/ 5614035 w 11259693"/>
                  <a:gd name="connsiteY44" fmla="*/ 8043612 h 13444287"/>
                  <a:gd name="connsiteX45" fmla="*/ 5884308 w 11259693"/>
                  <a:gd name="connsiteY45" fmla="*/ 8007893 h 13444287"/>
                  <a:gd name="connsiteX46" fmla="*/ 6043852 w 11259693"/>
                  <a:gd name="connsiteY46" fmla="*/ 7965031 h 13444287"/>
                  <a:gd name="connsiteX47" fmla="*/ 5973604 w 11259693"/>
                  <a:gd name="connsiteY47" fmla="*/ 7905500 h 13444287"/>
                  <a:gd name="connsiteX48" fmla="*/ 6065284 w 11259693"/>
                  <a:gd name="connsiteY48" fmla="*/ 7779544 h 13444287"/>
                  <a:gd name="connsiteX49" fmla="*/ 6168866 w 11259693"/>
                  <a:gd name="connsiteY49" fmla="*/ 7800725 h 13444287"/>
                  <a:gd name="connsiteX50" fmla="*/ 6205777 w 11259693"/>
                  <a:gd name="connsiteY50" fmla="*/ 7726908 h 13444287"/>
                  <a:gd name="connsiteX51" fmla="*/ 6131958 w 11259693"/>
                  <a:gd name="connsiteY51" fmla="*/ 7626893 h 13444287"/>
                  <a:gd name="connsiteX52" fmla="*/ 6098621 w 11259693"/>
                  <a:gd name="connsiteY52" fmla="*/ 7529262 h 13444287"/>
                  <a:gd name="connsiteX53" fmla="*/ 6008132 w 11259693"/>
                  <a:gd name="connsiteY53" fmla="*/ 7524750 h 13444287"/>
                  <a:gd name="connsiteX54" fmla="*/ 5934314 w 11259693"/>
                  <a:gd name="connsiteY54" fmla="*/ 7607843 h 13444287"/>
                  <a:gd name="connsiteX55" fmla="*/ 5798582 w 11259693"/>
                  <a:gd name="connsiteY55" fmla="*/ 7620000 h 13444287"/>
                  <a:gd name="connsiteX56" fmla="*/ 5858114 w 11259693"/>
                  <a:gd name="connsiteY56" fmla="*/ 7550693 h 13444287"/>
                  <a:gd name="connsiteX57" fmla="*/ 5870021 w 11259693"/>
                  <a:gd name="connsiteY57" fmla="*/ 7462587 h 13444287"/>
                  <a:gd name="connsiteX58" fmla="*/ 5891451 w 11259693"/>
                  <a:gd name="connsiteY58" fmla="*/ 7400674 h 13444287"/>
                  <a:gd name="connsiteX59" fmla="*/ 5855732 w 11259693"/>
                  <a:gd name="connsiteY59" fmla="*/ 7334250 h 13444287"/>
                  <a:gd name="connsiteX60" fmla="*/ 5791439 w 11259693"/>
                  <a:gd name="connsiteY60" fmla="*/ 7364956 h 13444287"/>
                  <a:gd name="connsiteX61" fmla="*/ 5789057 w 11259693"/>
                  <a:gd name="connsiteY61" fmla="*/ 7284244 h 13444287"/>
                  <a:gd name="connsiteX62" fmla="*/ 6008133 w 11259693"/>
                  <a:gd name="connsiteY62" fmla="*/ 7176837 h 13444287"/>
                  <a:gd name="connsiteX63" fmla="*/ 5972414 w 11259693"/>
                  <a:gd name="connsiteY63" fmla="*/ 7022056 h 13444287"/>
                  <a:gd name="connsiteX64" fmla="*/ 6048614 w 11259693"/>
                  <a:gd name="connsiteY64" fmla="*/ 7005387 h 13444287"/>
                  <a:gd name="connsiteX65" fmla="*/ 6027182 w 11259693"/>
                  <a:gd name="connsiteY65" fmla="*/ 6915150 h 13444287"/>
                  <a:gd name="connsiteX66" fmla="*/ 6131958 w 11259693"/>
                  <a:gd name="connsiteY66" fmla="*/ 6917281 h 13444287"/>
                  <a:gd name="connsiteX67" fmla="*/ 6174821 w 11259693"/>
                  <a:gd name="connsiteY67" fmla="*/ 6836318 h 13444287"/>
                  <a:gd name="connsiteX68" fmla="*/ 6277214 w 11259693"/>
                  <a:gd name="connsiteY68" fmla="*/ 6869656 h 13444287"/>
                  <a:gd name="connsiteX69" fmla="*/ 6351033 w 11259693"/>
                  <a:gd name="connsiteY69" fmla="*/ 6972050 h 13444287"/>
                  <a:gd name="connsiteX70" fmla="*/ 6417708 w 11259693"/>
                  <a:gd name="connsiteY70" fmla="*/ 6912518 h 13444287"/>
                  <a:gd name="connsiteX71" fmla="*/ 6358177 w 11259693"/>
                  <a:gd name="connsiteY71" fmla="*/ 6776787 h 13444287"/>
                  <a:gd name="connsiteX72" fmla="*/ 6415326 w 11259693"/>
                  <a:gd name="connsiteY72" fmla="*/ 6829424 h 13444287"/>
                  <a:gd name="connsiteX73" fmla="*/ 6532008 w 11259693"/>
                  <a:gd name="connsiteY73" fmla="*/ 6867275 h 13444287"/>
                  <a:gd name="connsiteX74" fmla="*/ 6605827 w 11259693"/>
                  <a:gd name="connsiteY74" fmla="*/ 6938964 h 13444287"/>
                  <a:gd name="connsiteX75" fmla="*/ 6574871 w 11259693"/>
                  <a:gd name="connsiteY75" fmla="*/ 7077076 h 13444287"/>
                  <a:gd name="connsiteX76" fmla="*/ 6646308 w 11259693"/>
                  <a:gd name="connsiteY76" fmla="*/ 7041357 h 13444287"/>
                  <a:gd name="connsiteX77" fmla="*/ 6636782 w 11259693"/>
                  <a:gd name="connsiteY77" fmla="*/ 7010400 h 13444287"/>
                  <a:gd name="connsiteX78" fmla="*/ 6712983 w 11259693"/>
                  <a:gd name="connsiteY78" fmla="*/ 7096126 h 13444287"/>
                  <a:gd name="connsiteX79" fmla="*/ 6648689 w 11259693"/>
                  <a:gd name="connsiteY79" fmla="*/ 7177089 h 13444287"/>
                  <a:gd name="connsiteX80" fmla="*/ 6712982 w 11259693"/>
                  <a:gd name="connsiteY80" fmla="*/ 7258050 h 13444287"/>
                  <a:gd name="connsiteX81" fmla="*/ 6639164 w 11259693"/>
                  <a:gd name="connsiteY81" fmla="*/ 7277101 h 13444287"/>
                  <a:gd name="connsiteX82" fmla="*/ 6546296 w 11259693"/>
                  <a:gd name="connsiteY82" fmla="*/ 7229476 h 13444287"/>
                  <a:gd name="connsiteX83" fmla="*/ 6498671 w 11259693"/>
                  <a:gd name="connsiteY83" fmla="*/ 7339014 h 13444287"/>
                  <a:gd name="connsiteX84" fmla="*/ 6574871 w 11259693"/>
                  <a:gd name="connsiteY84" fmla="*/ 7358064 h 13444287"/>
                  <a:gd name="connsiteX85" fmla="*/ 6629639 w 11259693"/>
                  <a:gd name="connsiteY85" fmla="*/ 7417595 h 13444287"/>
                  <a:gd name="connsiteX86" fmla="*/ 6655833 w 11259693"/>
                  <a:gd name="connsiteY86" fmla="*/ 7448300 h 13444287"/>
                  <a:gd name="connsiteX87" fmla="*/ 6676073 w 11259693"/>
                  <a:gd name="connsiteY87" fmla="*/ 7400673 h 13444287"/>
                  <a:gd name="connsiteX88" fmla="*/ 6734414 w 11259693"/>
                  <a:gd name="connsiteY88" fmla="*/ 7462839 h 13444287"/>
                  <a:gd name="connsiteX89" fmla="*/ 6827283 w 11259693"/>
                  <a:gd name="connsiteY89" fmla="*/ 7548564 h 13444287"/>
                  <a:gd name="connsiteX90" fmla="*/ 6827283 w 11259693"/>
                  <a:gd name="connsiteY90" fmla="*/ 7443789 h 13444287"/>
                  <a:gd name="connsiteX91" fmla="*/ 7001113 w 11259693"/>
                  <a:gd name="connsiteY91" fmla="*/ 7539038 h 13444287"/>
                  <a:gd name="connsiteX92" fmla="*/ 6893958 w 11259693"/>
                  <a:gd name="connsiteY92" fmla="*/ 7303295 h 13444287"/>
                  <a:gd name="connsiteX93" fmla="*/ 6896339 w 11259693"/>
                  <a:gd name="connsiteY93" fmla="*/ 7167564 h 13444287"/>
                  <a:gd name="connsiteX94" fmla="*/ 6801089 w 11259693"/>
                  <a:gd name="connsiteY94" fmla="*/ 7138989 h 13444287"/>
                  <a:gd name="connsiteX95" fmla="*/ 6865382 w 11259693"/>
                  <a:gd name="connsiteY95" fmla="*/ 6972300 h 13444287"/>
                  <a:gd name="connsiteX96" fmla="*/ 7563089 w 11259693"/>
                  <a:gd name="connsiteY96" fmla="*/ 6586539 h 13444287"/>
                  <a:gd name="connsiteX97" fmla="*/ 7891702 w 11259693"/>
                  <a:gd name="connsiteY97" fmla="*/ 6524626 h 13444287"/>
                  <a:gd name="connsiteX98" fmla="*/ 7910752 w 11259693"/>
                  <a:gd name="connsiteY98" fmla="*/ 6629401 h 13444287"/>
                  <a:gd name="connsiteX99" fmla="*/ 7984571 w 11259693"/>
                  <a:gd name="connsiteY99" fmla="*/ 6634164 h 13444287"/>
                  <a:gd name="connsiteX100" fmla="*/ 7960757 w 11259693"/>
                  <a:gd name="connsiteY100" fmla="*/ 6481762 h 13444287"/>
                  <a:gd name="connsiteX101" fmla="*/ 8503682 w 11259693"/>
                  <a:gd name="connsiteY101" fmla="*/ 6477000 h 13444287"/>
                  <a:gd name="connsiteX102" fmla="*/ 8691801 w 11259693"/>
                  <a:gd name="connsiteY102" fmla="*/ 6426993 h 13444287"/>
                  <a:gd name="connsiteX103" fmla="*/ 8818007 w 11259693"/>
                  <a:gd name="connsiteY103" fmla="*/ 6231731 h 13444287"/>
                  <a:gd name="connsiteX104" fmla="*/ 9094232 w 11259693"/>
                  <a:gd name="connsiteY104" fmla="*/ 6267450 h 13444287"/>
                  <a:gd name="connsiteX105" fmla="*/ 9058514 w 11259693"/>
                  <a:gd name="connsiteY105" fmla="*/ 6353176 h 13444287"/>
                  <a:gd name="connsiteX106" fmla="*/ 8915639 w 11259693"/>
                  <a:gd name="connsiteY106" fmla="*/ 6367464 h 13444287"/>
                  <a:gd name="connsiteX107" fmla="*/ 8984694 w 11259693"/>
                  <a:gd name="connsiteY107" fmla="*/ 6422231 h 13444287"/>
                  <a:gd name="connsiteX108" fmla="*/ 8853727 w 11259693"/>
                  <a:gd name="connsiteY108" fmla="*/ 6450807 h 13444287"/>
                  <a:gd name="connsiteX109" fmla="*/ 8727521 w 11259693"/>
                  <a:gd name="connsiteY109" fmla="*/ 6441282 h 13444287"/>
                  <a:gd name="connsiteX110" fmla="*/ 8641795 w 11259693"/>
                  <a:gd name="connsiteY110" fmla="*/ 6477000 h 13444287"/>
                  <a:gd name="connsiteX111" fmla="*/ 8610839 w 11259693"/>
                  <a:gd name="connsiteY111" fmla="*/ 6781801 h 13444287"/>
                  <a:gd name="connsiteX112" fmla="*/ 8772764 w 11259693"/>
                  <a:gd name="connsiteY112" fmla="*/ 6815138 h 13444287"/>
                  <a:gd name="connsiteX113" fmla="*/ 8979932 w 11259693"/>
                  <a:gd name="connsiteY113" fmla="*/ 6629400 h 13444287"/>
                  <a:gd name="connsiteX114" fmla="*/ 9018033 w 11259693"/>
                  <a:gd name="connsiteY114" fmla="*/ 6727032 h 13444287"/>
                  <a:gd name="connsiteX115" fmla="*/ 9165671 w 11259693"/>
                  <a:gd name="connsiteY115" fmla="*/ 6650832 h 13444287"/>
                  <a:gd name="connsiteX116" fmla="*/ 9065658 w 11259693"/>
                  <a:gd name="connsiteY116" fmla="*/ 6888958 h 13444287"/>
                  <a:gd name="connsiteX117" fmla="*/ 9208533 w 11259693"/>
                  <a:gd name="connsiteY117" fmla="*/ 6831807 h 13444287"/>
                  <a:gd name="connsiteX118" fmla="*/ 9175196 w 11259693"/>
                  <a:gd name="connsiteY118" fmla="*/ 6919914 h 13444287"/>
                  <a:gd name="connsiteX119" fmla="*/ 9406177 w 11259693"/>
                  <a:gd name="connsiteY119" fmla="*/ 6917532 h 13444287"/>
                  <a:gd name="connsiteX120" fmla="*/ 9246632 w 11259693"/>
                  <a:gd name="connsiteY120" fmla="*/ 6972300 h 13444287"/>
                  <a:gd name="connsiteX121" fmla="*/ 9137096 w 11259693"/>
                  <a:gd name="connsiteY121" fmla="*/ 7029451 h 13444287"/>
                  <a:gd name="connsiteX122" fmla="*/ 9018033 w 11259693"/>
                  <a:gd name="connsiteY122" fmla="*/ 7143751 h 13444287"/>
                  <a:gd name="connsiteX123" fmla="*/ 9053751 w 11259693"/>
                  <a:gd name="connsiteY123" fmla="*/ 7203281 h 13444287"/>
                  <a:gd name="connsiteX124" fmla="*/ 9096614 w 11259693"/>
                  <a:gd name="connsiteY124" fmla="*/ 7253289 h 13444287"/>
                  <a:gd name="connsiteX125" fmla="*/ 9175196 w 11259693"/>
                  <a:gd name="connsiteY125" fmla="*/ 7219951 h 13444287"/>
                  <a:gd name="connsiteX126" fmla="*/ 9187101 w 11259693"/>
                  <a:gd name="connsiteY126" fmla="*/ 7281862 h 13444287"/>
                  <a:gd name="connsiteX127" fmla="*/ 9301402 w 11259693"/>
                  <a:gd name="connsiteY127" fmla="*/ 7143751 h 13444287"/>
                  <a:gd name="connsiteX128" fmla="*/ 9337121 w 11259693"/>
                  <a:gd name="connsiteY128" fmla="*/ 7289007 h 13444287"/>
                  <a:gd name="connsiteX129" fmla="*/ 9432371 w 11259693"/>
                  <a:gd name="connsiteY129" fmla="*/ 7172326 h 13444287"/>
                  <a:gd name="connsiteX130" fmla="*/ 9458564 w 11259693"/>
                  <a:gd name="connsiteY130" fmla="*/ 7334250 h 13444287"/>
                  <a:gd name="connsiteX131" fmla="*/ 9532382 w 11259693"/>
                  <a:gd name="connsiteY131" fmla="*/ 7410450 h 13444287"/>
                  <a:gd name="connsiteX132" fmla="*/ 9322832 w 11259693"/>
                  <a:gd name="connsiteY132" fmla="*/ 7524750 h 13444287"/>
                  <a:gd name="connsiteX133" fmla="*/ 9475233 w 11259693"/>
                  <a:gd name="connsiteY133" fmla="*/ 7674770 h 13444287"/>
                  <a:gd name="connsiteX134" fmla="*/ 9506189 w 11259693"/>
                  <a:gd name="connsiteY134" fmla="*/ 7577139 h 13444287"/>
                  <a:gd name="connsiteX135" fmla="*/ 9577625 w 11259693"/>
                  <a:gd name="connsiteY135" fmla="*/ 7665244 h 13444287"/>
                  <a:gd name="connsiteX136" fmla="*/ 9699071 w 11259693"/>
                  <a:gd name="connsiteY136" fmla="*/ 7624764 h 13444287"/>
                  <a:gd name="connsiteX137" fmla="*/ 9703832 w 11259693"/>
                  <a:gd name="connsiteY137" fmla="*/ 7710488 h 13444287"/>
                  <a:gd name="connsiteX138" fmla="*/ 9701451 w 11259693"/>
                  <a:gd name="connsiteY138" fmla="*/ 7808118 h 13444287"/>
                  <a:gd name="connsiteX139" fmla="*/ 9810988 w 11259693"/>
                  <a:gd name="connsiteY139" fmla="*/ 7770019 h 13444287"/>
                  <a:gd name="connsiteX140" fmla="*/ 9851471 w 11259693"/>
                  <a:gd name="connsiteY140" fmla="*/ 8008145 h 13444287"/>
                  <a:gd name="connsiteX141" fmla="*/ 9989582 w 11259693"/>
                  <a:gd name="connsiteY141" fmla="*/ 8039100 h 13444287"/>
                  <a:gd name="connsiteX142" fmla="*/ 10003870 w 11259693"/>
                  <a:gd name="connsiteY142" fmla="*/ 7748588 h 13444287"/>
                  <a:gd name="connsiteX143" fmla="*/ 10094358 w 11259693"/>
                  <a:gd name="connsiteY143" fmla="*/ 7724776 h 13444287"/>
                  <a:gd name="connsiteX144" fmla="*/ 10163414 w 11259693"/>
                  <a:gd name="connsiteY144" fmla="*/ 7553325 h 13444287"/>
                  <a:gd name="connsiteX145" fmla="*/ 10125314 w 11259693"/>
                  <a:gd name="connsiteY145" fmla="*/ 7424739 h 13444287"/>
                  <a:gd name="connsiteX146" fmla="*/ 10030064 w 11259693"/>
                  <a:gd name="connsiteY146" fmla="*/ 7412831 h 13444287"/>
                  <a:gd name="connsiteX147" fmla="*/ 10077688 w 11259693"/>
                  <a:gd name="connsiteY147" fmla="*/ 7293769 h 13444287"/>
                  <a:gd name="connsiteX148" fmla="*/ 9972914 w 11259693"/>
                  <a:gd name="connsiteY148" fmla="*/ 7222332 h 13444287"/>
                  <a:gd name="connsiteX149" fmla="*/ 9932432 w 11259693"/>
                  <a:gd name="connsiteY149" fmla="*/ 6991350 h 13444287"/>
                  <a:gd name="connsiteX150" fmla="*/ 9614932 w 11259693"/>
                  <a:gd name="connsiteY150" fmla="*/ 6953250 h 13444287"/>
                  <a:gd name="connsiteX151" fmla="*/ 9684783 w 11259693"/>
                  <a:gd name="connsiteY151" fmla="*/ 6848476 h 13444287"/>
                  <a:gd name="connsiteX152" fmla="*/ 9808608 w 11259693"/>
                  <a:gd name="connsiteY152" fmla="*/ 6829426 h 13444287"/>
                  <a:gd name="connsiteX153" fmla="*/ 9818132 w 11259693"/>
                  <a:gd name="connsiteY153" fmla="*/ 6743700 h 13444287"/>
                  <a:gd name="connsiteX154" fmla="*/ 10030857 w 11259693"/>
                  <a:gd name="connsiteY154" fmla="*/ 6832600 h 13444287"/>
                  <a:gd name="connsiteX155" fmla="*/ 10046732 w 11259693"/>
                  <a:gd name="connsiteY155" fmla="*/ 6610350 h 13444287"/>
                  <a:gd name="connsiteX156" fmla="*/ 9837182 w 11259693"/>
                  <a:gd name="connsiteY156" fmla="*/ 6705600 h 13444287"/>
                  <a:gd name="connsiteX157" fmla="*/ 9760982 w 11259693"/>
                  <a:gd name="connsiteY157" fmla="*/ 6477000 h 13444287"/>
                  <a:gd name="connsiteX158" fmla="*/ 9532382 w 11259693"/>
                  <a:gd name="connsiteY158" fmla="*/ 6686550 h 13444287"/>
                  <a:gd name="connsiteX159" fmla="*/ 9545083 w 11259693"/>
                  <a:gd name="connsiteY159" fmla="*/ 6521451 h 13444287"/>
                  <a:gd name="connsiteX160" fmla="*/ 9557782 w 11259693"/>
                  <a:gd name="connsiteY160" fmla="*/ 6397625 h 13444287"/>
                  <a:gd name="connsiteX161" fmla="*/ 9502617 w 11259693"/>
                  <a:gd name="connsiteY161" fmla="*/ 6369593 h 13444287"/>
                  <a:gd name="connsiteX162" fmla="*/ 9449833 w 11259693"/>
                  <a:gd name="connsiteY162" fmla="*/ 6384926 h 13444287"/>
                  <a:gd name="connsiteX163" fmla="*/ 9329182 w 11259693"/>
                  <a:gd name="connsiteY163" fmla="*/ 6169025 h 13444287"/>
                  <a:gd name="connsiteX164" fmla="*/ 9494283 w 11259693"/>
                  <a:gd name="connsiteY164" fmla="*/ 6207126 h 13444287"/>
                  <a:gd name="connsiteX165" fmla="*/ 9735583 w 11259693"/>
                  <a:gd name="connsiteY165" fmla="*/ 6207126 h 13444287"/>
                  <a:gd name="connsiteX166" fmla="*/ 9865757 w 11259693"/>
                  <a:gd name="connsiteY166" fmla="*/ 6067425 h 13444287"/>
                  <a:gd name="connsiteX167" fmla="*/ 9764158 w 11259693"/>
                  <a:gd name="connsiteY167" fmla="*/ 5956301 h 13444287"/>
                  <a:gd name="connsiteX168" fmla="*/ 9551432 w 11259693"/>
                  <a:gd name="connsiteY168" fmla="*/ 5908675 h 13444287"/>
                  <a:gd name="connsiteX169" fmla="*/ 9732407 w 11259693"/>
                  <a:gd name="connsiteY169" fmla="*/ 5778500 h 13444287"/>
                  <a:gd name="connsiteX170" fmla="*/ 9678433 w 11259693"/>
                  <a:gd name="connsiteY170" fmla="*/ 5661026 h 13444287"/>
                  <a:gd name="connsiteX171" fmla="*/ 9732408 w 11259693"/>
                  <a:gd name="connsiteY171" fmla="*/ 5540376 h 13444287"/>
                  <a:gd name="connsiteX172" fmla="*/ 9694307 w 11259693"/>
                  <a:gd name="connsiteY172" fmla="*/ 5537200 h 13444287"/>
                  <a:gd name="connsiteX173" fmla="*/ 9659383 w 11259693"/>
                  <a:gd name="connsiteY173" fmla="*/ 5461001 h 13444287"/>
                  <a:gd name="connsiteX174" fmla="*/ 9500632 w 11259693"/>
                  <a:gd name="connsiteY174" fmla="*/ 5308600 h 13444287"/>
                  <a:gd name="connsiteX175" fmla="*/ 9770508 w 11259693"/>
                  <a:gd name="connsiteY175" fmla="*/ 5413376 h 13444287"/>
                  <a:gd name="connsiteX176" fmla="*/ 9913382 w 11259693"/>
                  <a:gd name="connsiteY176" fmla="*/ 5372100 h 13444287"/>
                  <a:gd name="connsiteX177" fmla="*/ 9887983 w 11259693"/>
                  <a:gd name="connsiteY177" fmla="*/ 5619751 h 13444287"/>
                  <a:gd name="connsiteX178" fmla="*/ 10065782 w 11259693"/>
                  <a:gd name="connsiteY178" fmla="*/ 5657850 h 13444287"/>
                  <a:gd name="connsiteX179" fmla="*/ 10122933 w 11259693"/>
                  <a:gd name="connsiteY179" fmla="*/ 5483226 h 13444287"/>
                  <a:gd name="connsiteX180" fmla="*/ 10164207 w 11259693"/>
                  <a:gd name="connsiteY180" fmla="*/ 5254625 h 13444287"/>
                  <a:gd name="connsiteX181" fmla="*/ 10084833 w 11259693"/>
                  <a:gd name="connsiteY181" fmla="*/ 5051426 h 13444287"/>
                  <a:gd name="connsiteX182" fmla="*/ 10027682 w 11259693"/>
                  <a:gd name="connsiteY182" fmla="*/ 4953000 h 13444287"/>
                  <a:gd name="connsiteX183" fmla="*/ 9948308 w 11259693"/>
                  <a:gd name="connsiteY183" fmla="*/ 5070476 h 13444287"/>
                  <a:gd name="connsiteX184" fmla="*/ 9878458 w 11259693"/>
                  <a:gd name="connsiteY184" fmla="*/ 5029201 h 13444287"/>
                  <a:gd name="connsiteX185" fmla="*/ 9846708 w 11259693"/>
                  <a:gd name="connsiteY185" fmla="*/ 5149851 h 13444287"/>
                  <a:gd name="connsiteX186" fmla="*/ 9745107 w 11259693"/>
                  <a:gd name="connsiteY186" fmla="*/ 5153025 h 13444287"/>
                  <a:gd name="connsiteX187" fmla="*/ 9665732 w 11259693"/>
                  <a:gd name="connsiteY187" fmla="*/ 5010150 h 13444287"/>
                  <a:gd name="connsiteX188" fmla="*/ 9627632 w 11259693"/>
                  <a:gd name="connsiteY188" fmla="*/ 4857750 h 13444287"/>
                  <a:gd name="connsiteX189" fmla="*/ 9411732 w 11259693"/>
                  <a:gd name="connsiteY189" fmla="*/ 4860925 h 13444287"/>
                  <a:gd name="connsiteX190" fmla="*/ 9437132 w 11259693"/>
                  <a:gd name="connsiteY190" fmla="*/ 5086350 h 13444287"/>
                  <a:gd name="connsiteX191" fmla="*/ 9399033 w 11259693"/>
                  <a:gd name="connsiteY191" fmla="*/ 4892676 h 13444287"/>
                  <a:gd name="connsiteX192" fmla="*/ 9354582 w 11259693"/>
                  <a:gd name="connsiteY192" fmla="*/ 4905375 h 13444287"/>
                  <a:gd name="connsiteX193" fmla="*/ 9284732 w 11259693"/>
                  <a:gd name="connsiteY193" fmla="*/ 4794250 h 13444287"/>
                  <a:gd name="connsiteX194" fmla="*/ 9189483 w 11259693"/>
                  <a:gd name="connsiteY194" fmla="*/ 4864101 h 13444287"/>
                  <a:gd name="connsiteX195" fmla="*/ 9033907 w 11259693"/>
                  <a:gd name="connsiteY195" fmla="*/ 4991100 h 13444287"/>
                  <a:gd name="connsiteX196" fmla="*/ 9399032 w 11259693"/>
                  <a:gd name="connsiteY196" fmla="*/ 4657725 h 13444287"/>
                  <a:gd name="connsiteX197" fmla="*/ 9543495 w 11259693"/>
                  <a:gd name="connsiteY197" fmla="*/ 4567239 h 13444287"/>
                  <a:gd name="connsiteX198" fmla="*/ 9760982 w 11259693"/>
                  <a:gd name="connsiteY198" fmla="*/ 4514850 h 13444287"/>
                  <a:gd name="connsiteX199" fmla="*/ 9799083 w 11259693"/>
                  <a:gd name="connsiteY199" fmla="*/ 4394201 h 13444287"/>
                  <a:gd name="connsiteX200" fmla="*/ 9970533 w 11259693"/>
                  <a:gd name="connsiteY200" fmla="*/ 4267201 h 13444287"/>
                  <a:gd name="connsiteX201" fmla="*/ 10002282 w 11259693"/>
                  <a:gd name="connsiteY201" fmla="*/ 4013200 h 13444287"/>
                  <a:gd name="connsiteX202" fmla="*/ 9770507 w 11259693"/>
                  <a:gd name="connsiteY202" fmla="*/ 3930650 h 13444287"/>
                  <a:gd name="connsiteX203" fmla="*/ 9453008 w 11259693"/>
                  <a:gd name="connsiteY203" fmla="*/ 3883026 h 13444287"/>
                  <a:gd name="connsiteX204" fmla="*/ 9322832 w 11259693"/>
                  <a:gd name="connsiteY204" fmla="*/ 3943350 h 13444287"/>
                  <a:gd name="connsiteX205" fmla="*/ 9348233 w 11259693"/>
                  <a:gd name="connsiteY205" fmla="*/ 3778251 h 13444287"/>
                  <a:gd name="connsiteX206" fmla="*/ 9297433 w 11259693"/>
                  <a:gd name="connsiteY206" fmla="*/ 3603626 h 13444287"/>
                  <a:gd name="connsiteX207" fmla="*/ 9411732 w 11259693"/>
                  <a:gd name="connsiteY207" fmla="*/ 3641725 h 13444287"/>
                  <a:gd name="connsiteX208" fmla="*/ 9532383 w 11259693"/>
                  <a:gd name="connsiteY208" fmla="*/ 3533776 h 13444287"/>
                  <a:gd name="connsiteX209" fmla="*/ 9722883 w 11259693"/>
                  <a:gd name="connsiteY209" fmla="*/ 3594101 h 13444287"/>
                  <a:gd name="connsiteX210" fmla="*/ 9735583 w 11259693"/>
                  <a:gd name="connsiteY210" fmla="*/ 3409951 h 13444287"/>
                  <a:gd name="connsiteX211" fmla="*/ 9875282 w 11259693"/>
                  <a:gd name="connsiteY211" fmla="*/ 3448050 h 13444287"/>
                  <a:gd name="connsiteX212" fmla="*/ 9989582 w 11259693"/>
                  <a:gd name="connsiteY212" fmla="*/ 3143250 h 13444287"/>
                  <a:gd name="connsiteX213" fmla="*/ 10091183 w 11259693"/>
                  <a:gd name="connsiteY213" fmla="*/ 3232151 h 13444287"/>
                  <a:gd name="connsiteX214" fmla="*/ 10230882 w 11259693"/>
                  <a:gd name="connsiteY214" fmla="*/ 3216275 h 13444287"/>
                  <a:gd name="connsiteX215" fmla="*/ 10265807 w 11259693"/>
                  <a:gd name="connsiteY215" fmla="*/ 3441700 h 13444287"/>
                  <a:gd name="connsiteX216" fmla="*/ 10342008 w 11259693"/>
                  <a:gd name="connsiteY216" fmla="*/ 3184526 h 13444287"/>
                  <a:gd name="connsiteX217" fmla="*/ 10265808 w 11259693"/>
                  <a:gd name="connsiteY217" fmla="*/ 3098801 h 13444287"/>
                  <a:gd name="connsiteX218" fmla="*/ 10351532 w 11259693"/>
                  <a:gd name="connsiteY218" fmla="*/ 2844800 h 13444287"/>
                  <a:gd name="connsiteX219" fmla="*/ 10170558 w 11259693"/>
                  <a:gd name="connsiteY219" fmla="*/ 2921001 h 13444287"/>
                  <a:gd name="connsiteX220" fmla="*/ 10141982 w 11259693"/>
                  <a:gd name="connsiteY220" fmla="*/ 2851150 h 13444287"/>
                  <a:gd name="connsiteX221" fmla="*/ 9951482 w 11259693"/>
                  <a:gd name="connsiteY221" fmla="*/ 2647950 h 13444287"/>
                  <a:gd name="connsiteX222" fmla="*/ 9919733 w 11259693"/>
                  <a:gd name="connsiteY222" fmla="*/ 2463801 h 13444287"/>
                  <a:gd name="connsiteX223" fmla="*/ 9887983 w 11259693"/>
                  <a:gd name="connsiteY223" fmla="*/ 2368551 h 13444287"/>
                  <a:gd name="connsiteX224" fmla="*/ 9989582 w 11259693"/>
                  <a:gd name="connsiteY224" fmla="*/ 2266950 h 13444287"/>
                  <a:gd name="connsiteX225" fmla="*/ 10249933 w 11259693"/>
                  <a:gd name="connsiteY225" fmla="*/ 2032001 h 13444287"/>
                  <a:gd name="connsiteX226" fmla="*/ 10370582 w 11259693"/>
                  <a:gd name="connsiteY226" fmla="*/ 2051050 h 13444287"/>
                  <a:gd name="connsiteX227" fmla="*/ 10440433 w 11259693"/>
                  <a:gd name="connsiteY227" fmla="*/ 1962151 h 13444287"/>
                  <a:gd name="connsiteX228" fmla="*/ 10675382 w 11259693"/>
                  <a:gd name="connsiteY228" fmla="*/ 1854200 h 13444287"/>
                  <a:gd name="connsiteX229" fmla="*/ 10529333 w 11259693"/>
                  <a:gd name="connsiteY229" fmla="*/ 1784351 h 13444287"/>
                  <a:gd name="connsiteX230" fmla="*/ 10446782 w 11259693"/>
                  <a:gd name="connsiteY230" fmla="*/ 1638300 h 13444287"/>
                  <a:gd name="connsiteX231" fmla="*/ 10548382 w 11259693"/>
                  <a:gd name="connsiteY231" fmla="*/ 1212850 h 13444287"/>
                  <a:gd name="connsiteX232" fmla="*/ 10427732 w 11259693"/>
                  <a:gd name="connsiteY232" fmla="*/ 952500 h 13444287"/>
                  <a:gd name="connsiteX233" fmla="*/ 10649189 w 11259693"/>
                  <a:gd name="connsiteY233" fmla="*/ 1288256 h 13444287"/>
                  <a:gd name="connsiteX234" fmla="*/ 10733723 w 11259693"/>
                  <a:gd name="connsiteY234" fmla="*/ 1202281 h 13444287"/>
                  <a:gd name="connsiteX235" fmla="*/ 10826195 w 11259693"/>
                  <a:gd name="connsiteY235" fmla="*/ 1089025 h 13444287"/>
                  <a:gd name="connsiteX236" fmla="*/ 11062732 w 11259693"/>
                  <a:gd name="connsiteY236" fmla="*/ 1409700 h 13444287"/>
                  <a:gd name="connsiteX237" fmla="*/ 11117104 w 11259693"/>
                  <a:gd name="connsiteY237" fmla="*/ 1492793 h 13444287"/>
                  <a:gd name="connsiteX238" fmla="*/ 11259582 w 11259693"/>
                  <a:gd name="connsiteY238" fmla="*/ 1511301 h 13444287"/>
                  <a:gd name="connsiteX239" fmla="*/ 11094482 w 11259693"/>
                  <a:gd name="connsiteY239" fmla="*/ 1066801 h 13444287"/>
                  <a:gd name="connsiteX240" fmla="*/ 11081782 w 11259693"/>
                  <a:gd name="connsiteY240" fmla="*/ 850900 h 13444287"/>
                  <a:gd name="connsiteX241" fmla="*/ 10948432 w 11259693"/>
                  <a:gd name="connsiteY241" fmla="*/ 654050 h 13444287"/>
                  <a:gd name="connsiteX242" fmla="*/ 10923032 w 11259693"/>
                  <a:gd name="connsiteY242" fmla="*/ 381000 h 13444287"/>
                  <a:gd name="connsiteX243" fmla="*/ 10465832 w 11259693"/>
                  <a:gd name="connsiteY243" fmla="*/ 101601 h 13444287"/>
                  <a:gd name="connsiteX244" fmla="*/ 10351532 w 11259693"/>
                  <a:gd name="connsiteY244" fmla="*/ 0 h 13444287"/>
                  <a:gd name="connsiteX245" fmla="*/ 9605010 w 11259693"/>
                  <a:gd name="connsiteY245" fmla="*/ 211681 h 13444287"/>
                  <a:gd name="connsiteX246" fmla="*/ 938212 w 11259693"/>
                  <a:gd name="connsiteY246" fmla="*/ 1848552 h 13444287"/>
                  <a:gd name="connsiteX247" fmla="*/ 1985010 w 11259693"/>
                  <a:gd name="connsiteY247" fmla="*/ 5752850 h 13444287"/>
                  <a:gd name="connsiteX248" fmla="*/ 2017157 w 11259693"/>
                  <a:gd name="connsiteY248" fmla="*/ 5969793 h 13444287"/>
                  <a:gd name="connsiteX249" fmla="*/ 0 w 11259693"/>
                  <a:gd name="connsiteY249" fmla="*/ 11514046 h 13444287"/>
                  <a:gd name="connsiteX0" fmla="*/ 0 w 11259693"/>
                  <a:gd name="connsiteY0" fmla="*/ 11514046 h 13444287"/>
                  <a:gd name="connsiteX1" fmla="*/ 1164669 w 11259693"/>
                  <a:gd name="connsiteY1" fmla="*/ 11989594 h 13444287"/>
                  <a:gd name="connsiteX2" fmla="*/ 1413510 w 11259693"/>
                  <a:gd name="connsiteY2" fmla="*/ 11991725 h 13444287"/>
                  <a:gd name="connsiteX3" fmla="*/ 1644492 w 11259693"/>
                  <a:gd name="connsiteY3" fmla="*/ 11941718 h 13444287"/>
                  <a:gd name="connsiteX4" fmla="*/ 1695688 w 11259693"/>
                  <a:gd name="connsiteY4" fmla="*/ 11832431 h 13444287"/>
                  <a:gd name="connsiteX5" fmla="*/ 2064782 w 11259693"/>
                  <a:gd name="connsiteY5" fmla="*/ 11963400 h 13444287"/>
                  <a:gd name="connsiteX6" fmla="*/ 2154079 w 11259693"/>
                  <a:gd name="connsiteY6" fmla="*/ 11951243 h 13444287"/>
                  <a:gd name="connsiteX7" fmla="*/ 2255282 w 11259693"/>
                  <a:gd name="connsiteY7" fmla="*/ 12115800 h 13444287"/>
                  <a:gd name="connsiteX8" fmla="*/ 2494598 w 11259693"/>
                  <a:gd name="connsiteY8" fmla="*/ 12060781 h 13444287"/>
                  <a:gd name="connsiteX9" fmla="*/ 2604135 w 11259693"/>
                  <a:gd name="connsiteY9" fmla="*/ 12129837 h 13444287"/>
                  <a:gd name="connsiteX10" fmla="*/ 2757726 w 11259693"/>
                  <a:gd name="connsiteY10" fmla="*/ 12199144 h 13444287"/>
                  <a:gd name="connsiteX11" fmla="*/ 2693432 w 11259693"/>
                  <a:gd name="connsiteY11" fmla="*/ 12320588 h 13444287"/>
                  <a:gd name="connsiteX12" fmla="*/ 2777967 w 11259693"/>
                  <a:gd name="connsiteY12" fmla="*/ 12525125 h 13444287"/>
                  <a:gd name="connsiteX13" fmla="*/ 2731532 w 11259693"/>
                  <a:gd name="connsiteY13" fmla="*/ 12706350 h 13444287"/>
                  <a:gd name="connsiteX14" fmla="*/ 2716054 w 11259693"/>
                  <a:gd name="connsiteY14" fmla="*/ 12920412 h 13444287"/>
                  <a:gd name="connsiteX15" fmla="*/ 2807732 w 11259693"/>
                  <a:gd name="connsiteY15" fmla="*/ 13144500 h 13444287"/>
                  <a:gd name="connsiteX16" fmla="*/ 3093482 w 11259693"/>
                  <a:gd name="connsiteY16" fmla="*/ 13373100 h 13444287"/>
                  <a:gd name="connsiteX17" fmla="*/ 3685223 w 11259693"/>
                  <a:gd name="connsiteY17" fmla="*/ 13444287 h 13444287"/>
                  <a:gd name="connsiteX18" fmla="*/ 3720941 w 11259693"/>
                  <a:gd name="connsiteY18" fmla="*/ 13375230 h 13444287"/>
                  <a:gd name="connsiteX19" fmla="*/ 3379232 w 11259693"/>
                  <a:gd name="connsiteY19" fmla="*/ 13087350 h 13444287"/>
                  <a:gd name="connsiteX20" fmla="*/ 3806667 w 11259693"/>
                  <a:gd name="connsiteY20" fmla="*/ 13201400 h 13444287"/>
                  <a:gd name="connsiteX21" fmla="*/ 4122182 w 11259693"/>
                  <a:gd name="connsiteY21" fmla="*/ 13201650 h 13444287"/>
                  <a:gd name="connsiteX22" fmla="*/ 4223385 w 11259693"/>
                  <a:gd name="connsiteY22" fmla="*/ 12991850 h 13444287"/>
                  <a:gd name="connsiteX23" fmla="*/ 4182904 w 11259693"/>
                  <a:gd name="connsiteY23" fmla="*/ 12918031 h 13444287"/>
                  <a:gd name="connsiteX24" fmla="*/ 4179332 w 11259693"/>
                  <a:gd name="connsiteY24" fmla="*/ 12611100 h 13444287"/>
                  <a:gd name="connsiteX25" fmla="*/ 4255532 w 11259693"/>
                  <a:gd name="connsiteY25" fmla="*/ 12496800 h 13444287"/>
                  <a:gd name="connsiteX26" fmla="*/ 4217432 w 11259693"/>
                  <a:gd name="connsiteY26" fmla="*/ 12158663 h 13444287"/>
                  <a:gd name="connsiteX27" fmla="*/ 4546045 w 11259693"/>
                  <a:gd name="connsiteY27" fmla="*/ 12030075 h 13444287"/>
                  <a:gd name="connsiteX28" fmla="*/ 4827032 w 11259693"/>
                  <a:gd name="connsiteY28" fmla="*/ 12113420 h 13444287"/>
                  <a:gd name="connsiteX29" fmla="*/ 4712732 w 11259693"/>
                  <a:gd name="connsiteY29" fmla="*/ 11182350 h 13444287"/>
                  <a:gd name="connsiteX30" fmla="*/ 4773455 w 11259693"/>
                  <a:gd name="connsiteY30" fmla="*/ 10655843 h 13444287"/>
                  <a:gd name="connsiteX31" fmla="*/ 4656772 w 11259693"/>
                  <a:gd name="connsiteY31" fmla="*/ 10596312 h 13444287"/>
                  <a:gd name="connsiteX32" fmla="*/ 4773454 w 11259693"/>
                  <a:gd name="connsiteY32" fmla="*/ 10634413 h 13444287"/>
                  <a:gd name="connsiteX33" fmla="*/ 4799648 w 11259693"/>
                  <a:gd name="connsiteY33" fmla="*/ 10093868 h 13444287"/>
                  <a:gd name="connsiteX34" fmla="*/ 4886563 w 11259693"/>
                  <a:gd name="connsiteY34" fmla="*/ 9708356 h 13444287"/>
                  <a:gd name="connsiteX35" fmla="*/ 5018723 w 11259693"/>
                  <a:gd name="connsiteY35" fmla="*/ 9341393 h 13444287"/>
                  <a:gd name="connsiteX36" fmla="*/ 5109210 w 11259693"/>
                  <a:gd name="connsiteY36" fmla="*/ 9129462 h 13444287"/>
                  <a:gd name="connsiteX37" fmla="*/ 4947285 w 11259693"/>
                  <a:gd name="connsiteY37" fmla="*/ 9262812 h 13444287"/>
                  <a:gd name="connsiteX38" fmla="*/ 5111592 w 11259693"/>
                  <a:gd name="connsiteY38" fmla="*/ 9069931 h 13444287"/>
                  <a:gd name="connsiteX39" fmla="*/ 5143739 w 11259693"/>
                  <a:gd name="connsiteY39" fmla="*/ 8889207 h 13444287"/>
                  <a:gd name="connsiteX40" fmla="*/ 5147310 w 11259693"/>
                  <a:gd name="connsiteY40" fmla="*/ 9019924 h 13444287"/>
                  <a:gd name="connsiteX41" fmla="*/ 5629512 w 11259693"/>
                  <a:gd name="connsiteY41" fmla="*/ 8134350 h 13444287"/>
                  <a:gd name="connsiteX42" fmla="*/ 5392579 w 11259693"/>
                  <a:gd name="connsiteY42" fmla="*/ 8034088 h 13444287"/>
                  <a:gd name="connsiteX43" fmla="*/ 5614035 w 11259693"/>
                  <a:gd name="connsiteY43" fmla="*/ 8043612 h 13444287"/>
                  <a:gd name="connsiteX44" fmla="*/ 5884308 w 11259693"/>
                  <a:gd name="connsiteY44" fmla="*/ 8007893 h 13444287"/>
                  <a:gd name="connsiteX45" fmla="*/ 6043852 w 11259693"/>
                  <a:gd name="connsiteY45" fmla="*/ 7965031 h 13444287"/>
                  <a:gd name="connsiteX46" fmla="*/ 5973604 w 11259693"/>
                  <a:gd name="connsiteY46" fmla="*/ 7905500 h 13444287"/>
                  <a:gd name="connsiteX47" fmla="*/ 6065284 w 11259693"/>
                  <a:gd name="connsiteY47" fmla="*/ 7779544 h 13444287"/>
                  <a:gd name="connsiteX48" fmla="*/ 6168866 w 11259693"/>
                  <a:gd name="connsiteY48" fmla="*/ 7800725 h 13444287"/>
                  <a:gd name="connsiteX49" fmla="*/ 6205777 w 11259693"/>
                  <a:gd name="connsiteY49" fmla="*/ 7726908 h 13444287"/>
                  <a:gd name="connsiteX50" fmla="*/ 6131958 w 11259693"/>
                  <a:gd name="connsiteY50" fmla="*/ 7626893 h 13444287"/>
                  <a:gd name="connsiteX51" fmla="*/ 6098621 w 11259693"/>
                  <a:gd name="connsiteY51" fmla="*/ 7529262 h 13444287"/>
                  <a:gd name="connsiteX52" fmla="*/ 6008132 w 11259693"/>
                  <a:gd name="connsiteY52" fmla="*/ 7524750 h 13444287"/>
                  <a:gd name="connsiteX53" fmla="*/ 5934314 w 11259693"/>
                  <a:gd name="connsiteY53" fmla="*/ 7607843 h 13444287"/>
                  <a:gd name="connsiteX54" fmla="*/ 5798582 w 11259693"/>
                  <a:gd name="connsiteY54" fmla="*/ 7620000 h 13444287"/>
                  <a:gd name="connsiteX55" fmla="*/ 5858114 w 11259693"/>
                  <a:gd name="connsiteY55" fmla="*/ 7550693 h 13444287"/>
                  <a:gd name="connsiteX56" fmla="*/ 5870021 w 11259693"/>
                  <a:gd name="connsiteY56" fmla="*/ 7462587 h 13444287"/>
                  <a:gd name="connsiteX57" fmla="*/ 5891451 w 11259693"/>
                  <a:gd name="connsiteY57" fmla="*/ 7400674 h 13444287"/>
                  <a:gd name="connsiteX58" fmla="*/ 5855732 w 11259693"/>
                  <a:gd name="connsiteY58" fmla="*/ 7334250 h 13444287"/>
                  <a:gd name="connsiteX59" fmla="*/ 5791439 w 11259693"/>
                  <a:gd name="connsiteY59" fmla="*/ 7364956 h 13444287"/>
                  <a:gd name="connsiteX60" fmla="*/ 5789057 w 11259693"/>
                  <a:gd name="connsiteY60" fmla="*/ 7284244 h 13444287"/>
                  <a:gd name="connsiteX61" fmla="*/ 6008133 w 11259693"/>
                  <a:gd name="connsiteY61" fmla="*/ 7176837 h 13444287"/>
                  <a:gd name="connsiteX62" fmla="*/ 5972414 w 11259693"/>
                  <a:gd name="connsiteY62" fmla="*/ 7022056 h 13444287"/>
                  <a:gd name="connsiteX63" fmla="*/ 6048614 w 11259693"/>
                  <a:gd name="connsiteY63" fmla="*/ 7005387 h 13444287"/>
                  <a:gd name="connsiteX64" fmla="*/ 6027182 w 11259693"/>
                  <a:gd name="connsiteY64" fmla="*/ 6915150 h 13444287"/>
                  <a:gd name="connsiteX65" fmla="*/ 6131958 w 11259693"/>
                  <a:gd name="connsiteY65" fmla="*/ 6917281 h 13444287"/>
                  <a:gd name="connsiteX66" fmla="*/ 6174821 w 11259693"/>
                  <a:gd name="connsiteY66" fmla="*/ 6836318 h 13444287"/>
                  <a:gd name="connsiteX67" fmla="*/ 6277214 w 11259693"/>
                  <a:gd name="connsiteY67" fmla="*/ 6869656 h 13444287"/>
                  <a:gd name="connsiteX68" fmla="*/ 6351033 w 11259693"/>
                  <a:gd name="connsiteY68" fmla="*/ 6972050 h 13444287"/>
                  <a:gd name="connsiteX69" fmla="*/ 6417708 w 11259693"/>
                  <a:gd name="connsiteY69" fmla="*/ 6912518 h 13444287"/>
                  <a:gd name="connsiteX70" fmla="*/ 6358177 w 11259693"/>
                  <a:gd name="connsiteY70" fmla="*/ 6776787 h 13444287"/>
                  <a:gd name="connsiteX71" fmla="*/ 6415326 w 11259693"/>
                  <a:gd name="connsiteY71" fmla="*/ 6829424 h 13444287"/>
                  <a:gd name="connsiteX72" fmla="*/ 6532008 w 11259693"/>
                  <a:gd name="connsiteY72" fmla="*/ 6867275 h 13444287"/>
                  <a:gd name="connsiteX73" fmla="*/ 6605827 w 11259693"/>
                  <a:gd name="connsiteY73" fmla="*/ 6938964 h 13444287"/>
                  <a:gd name="connsiteX74" fmla="*/ 6574871 w 11259693"/>
                  <a:gd name="connsiteY74" fmla="*/ 7077076 h 13444287"/>
                  <a:gd name="connsiteX75" fmla="*/ 6646308 w 11259693"/>
                  <a:gd name="connsiteY75" fmla="*/ 7041357 h 13444287"/>
                  <a:gd name="connsiteX76" fmla="*/ 6636782 w 11259693"/>
                  <a:gd name="connsiteY76" fmla="*/ 7010400 h 13444287"/>
                  <a:gd name="connsiteX77" fmla="*/ 6712983 w 11259693"/>
                  <a:gd name="connsiteY77" fmla="*/ 7096126 h 13444287"/>
                  <a:gd name="connsiteX78" fmla="*/ 6648689 w 11259693"/>
                  <a:gd name="connsiteY78" fmla="*/ 7177089 h 13444287"/>
                  <a:gd name="connsiteX79" fmla="*/ 6712982 w 11259693"/>
                  <a:gd name="connsiteY79" fmla="*/ 7258050 h 13444287"/>
                  <a:gd name="connsiteX80" fmla="*/ 6639164 w 11259693"/>
                  <a:gd name="connsiteY80" fmla="*/ 7277101 h 13444287"/>
                  <a:gd name="connsiteX81" fmla="*/ 6546296 w 11259693"/>
                  <a:gd name="connsiteY81" fmla="*/ 7229476 h 13444287"/>
                  <a:gd name="connsiteX82" fmla="*/ 6498671 w 11259693"/>
                  <a:gd name="connsiteY82" fmla="*/ 7339014 h 13444287"/>
                  <a:gd name="connsiteX83" fmla="*/ 6574871 w 11259693"/>
                  <a:gd name="connsiteY83" fmla="*/ 7358064 h 13444287"/>
                  <a:gd name="connsiteX84" fmla="*/ 6629639 w 11259693"/>
                  <a:gd name="connsiteY84" fmla="*/ 7417595 h 13444287"/>
                  <a:gd name="connsiteX85" fmla="*/ 6655833 w 11259693"/>
                  <a:gd name="connsiteY85" fmla="*/ 7448300 h 13444287"/>
                  <a:gd name="connsiteX86" fmla="*/ 6676073 w 11259693"/>
                  <a:gd name="connsiteY86" fmla="*/ 7400673 h 13444287"/>
                  <a:gd name="connsiteX87" fmla="*/ 6734414 w 11259693"/>
                  <a:gd name="connsiteY87" fmla="*/ 7462839 h 13444287"/>
                  <a:gd name="connsiteX88" fmla="*/ 6827283 w 11259693"/>
                  <a:gd name="connsiteY88" fmla="*/ 7548564 h 13444287"/>
                  <a:gd name="connsiteX89" fmla="*/ 6827283 w 11259693"/>
                  <a:gd name="connsiteY89" fmla="*/ 7443789 h 13444287"/>
                  <a:gd name="connsiteX90" fmla="*/ 7001113 w 11259693"/>
                  <a:gd name="connsiteY90" fmla="*/ 7539038 h 13444287"/>
                  <a:gd name="connsiteX91" fmla="*/ 6893958 w 11259693"/>
                  <a:gd name="connsiteY91" fmla="*/ 7303295 h 13444287"/>
                  <a:gd name="connsiteX92" fmla="*/ 6896339 w 11259693"/>
                  <a:gd name="connsiteY92" fmla="*/ 7167564 h 13444287"/>
                  <a:gd name="connsiteX93" fmla="*/ 6801089 w 11259693"/>
                  <a:gd name="connsiteY93" fmla="*/ 7138989 h 13444287"/>
                  <a:gd name="connsiteX94" fmla="*/ 6865382 w 11259693"/>
                  <a:gd name="connsiteY94" fmla="*/ 6972300 h 13444287"/>
                  <a:gd name="connsiteX95" fmla="*/ 7563089 w 11259693"/>
                  <a:gd name="connsiteY95" fmla="*/ 6586539 h 13444287"/>
                  <a:gd name="connsiteX96" fmla="*/ 7891702 w 11259693"/>
                  <a:gd name="connsiteY96" fmla="*/ 6524626 h 13444287"/>
                  <a:gd name="connsiteX97" fmla="*/ 7910752 w 11259693"/>
                  <a:gd name="connsiteY97" fmla="*/ 6629401 h 13444287"/>
                  <a:gd name="connsiteX98" fmla="*/ 7984571 w 11259693"/>
                  <a:gd name="connsiteY98" fmla="*/ 6634164 h 13444287"/>
                  <a:gd name="connsiteX99" fmla="*/ 7960757 w 11259693"/>
                  <a:gd name="connsiteY99" fmla="*/ 6481762 h 13444287"/>
                  <a:gd name="connsiteX100" fmla="*/ 8503682 w 11259693"/>
                  <a:gd name="connsiteY100" fmla="*/ 6477000 h 13444287"/>
                  <a:gd name="connsiteX101" fmla="*/ 8691801 w 11259693"/>
                  <a:gd name="connsiteY101" fmla="*/ 6426993 h 13444287"/>
                  <a:gd name="connsiteX102" fmla="*/ 8818007 w 11259693"/>
                  <a:gd name="connsiteY102" fmla="*/ 6231731 h 13444287"/>
                  <a:gd name="connsiteX103" fmla="*/ 9094232 w 11259693"/>
                  <a:gd name="connsiteY103" fmla="*/ 6267450 h 13444287"/>
                  <a:gd name="connsiteX104" fmla="*/ 9058514 w 11259693"/>
                  <a:gd name="connsiteY104" fmla="*/ 6353176 h 13444287"/>
                  <a:gd name="connsiteX105" fmla="*/ 8915639 w 11259693"/>
                  <a:gd name="connsiteY105" fmla="*/ 6367464 h 13444287"/>
                  <a:gd name="connsiteX106" fmla="*/ 8984694 w 11259693"/>
                  <a:gd name="connsiteY106" fmla="*/ 6422231 h 13444287"/>
                  <a:gd name="connsiteX107" fmla="*/ 8853727 w 11259693"/>
                  <a:gd name="connsiteY107" fmla="*/ 6450807 h 13444287"/>
                  <a:gd name="connsiteX108" fmla="*/ 8727521 w 11259693"/>
                  <a:gd name="connsiteY108" fmla="*/ 6441282 h 13444287"/>
                  <a:gd name="connsiteX109" fmla="*/ 8641795 w 11259693"/>
                  <a:gd name="connsiteY109" fmla="*/ 6477000 h 13444287"/>
                  <a:gd name="connsiteX110" fmla="*/ 8610839 w 11259693"/>
                  <a:gd name="connsiteY110" fmla="*/ 6781801 h 13444287"/>
                  <a:gd name="connsiteX111" fmla="*/ 8772764 w 11259693"/>
                  <a:gd name="connsiteY111" fmla="*/ 6815138 h 13444287"/>
                  <a:gd name="connsiteX112" fmla="*/ 8979932 w 11259693"/>
                  <a:gd name="connsiteY112" fmla="*/ 6629400 h 13444287"/>
                  <a:gd name="connsiteX113" fmla="*/ 9018033 w 11259693"/>
                  <a:gd name="connsiteY113" fmla="*/ 6727032 h 13444287"/>
                  <a:gd name="connsiteX114" fmla="*/ 9165671 w 11259693"/>
                  <a:gd name="connsiteY114" fmla="*/ 6650832 h 13444287"/>
                  <a:gd name="connsiteX115" fmla="*/ 9065658 w 11259693"/>
                  <a:gd name="connsiteY115" fmla="*/ 6888958 h 13444287"/>
                  <a:gd name="connsiteX116" fmla="*/ 9208533 w 11259693"/>
                  <a:gd name="connsiteY116" fmla="*/ 6831807 h 13444287"/>
                  <a:gd name="connsiteX117" fmla="*/ 9175196 w 11259693"/>
                  <a:gd name="connsiteY117" fmla="*/ 6919914 h 13444287"/>
                  <a:gd name="connsiteX118" fmla="*/ 9406177 w 11259693"/>
                  <a:gd name="connsiteY118" fmla="*/ 6917532 h 13444287"/>
                  <a:gd name="connsiteX119" fmla="*/ 9246632 w 11259693"/>
                  <a:gd name="connsiteY119" fmla="*/ 6972300 h 13444287"/>
                  <a:gd name="connsiteX120" fmla="*/ 9137096 w 11259693"/>
                  <a:gd name="connsiteY120" fmla="*/ 7029451 h 13444287"/>
                  <a:gd name="connsiteX121" fmla="*/ 9018033 w 11259693"/>
                  <a:gd name="connsiteY121" fmla="*/ 7143751 h 13444287"/>
                  <a:gd name="connsiteX122" fmla="*/ 9053751 w 11259693"/>
                  <a:gd name="connsiteY122" fmla="*/ 7203281 h 13444287"/>
                  <a:gd name="connsiteX123" fmla="*/ 9096614 w 11259693"/>
                  <a:gd name="connsiteY123" fmla="*/ 7253289 h 13444287"/>
                  <a:gd name="connsiteX124" fmla="*/ 9175196 w 11259693"/>
                  <a:gd name="connsiteY124" fmla="*/ 7219951 h 13444287"/>
                  <a:gd name="connsiteX125" fmla="*/ 9187101 w 11259693"/>
                  <a:gd name="connsiteY125" fmla="*/ 7281862 h 13444287"/>
                  <a:gd name="connsiteX126" fmla="*/ 9301402 w 11259693"/>
                  <a:gd name="connsiteY126" fmla="*/ 7143751 h 13444287"/>
                  <a:gd name="connsiteX127" fmla="*/ 9337121 w 11259693"/>
                  <a:gd name="connsiteY127" fmla="*/ 7289007 h 13444287"/>
                  <a:gd name="connsiteX128" fmla="*/ 9432371 w 11259693"/>
                  <a:gd name="connsiteY128" fmla="*/ 7172326 h 13444287"/>
                  <a:gd name="connsiteX129" fmla="*/ 9458564 w 11259693"/>
                  <a:gd name="connsiteY129" fmla="*/ 7334250 h 13444287"/>
                  <a:gd name="connsiteX130" fmla="*/ 9532382 w 11259693"/>
                  <a:gd name="connsiteY130" fmla="*/ 7410450 h 13444287"/>
                  <a:gd name="connsiteX131" fmla="*/ 9322832 w 11259693"/>
                  <a:gd name="connsiteY131" fmla="*/ 7524750 h 13444287"/>
                  <a:gd name="connsiteX132" fmla="*/ 9475233 w 11259693"/>
                  <a:gd name="connsiteY132" fmla="*/ 7674770 h 13444287"/>
                  <a:gd name="connsiteX133" fmla="*/ 9506189 w 11259693"/>
                  <a:gd name="connsiteY133" fmla="*/ 7577139 h 13444287"/>
                  <a:gd name="connsiteX134" fmla="*/ 9577625 w 11259693"/>
                  <a:gd name="connsiteY134" fmla="*/ 7665244 h 13444287"/>
                  <a:gd name="connsiteX135" fmla="*/ 9699071 w 11259693"/>
                  <a:gd name="connsiteY135" fmla="*/ 7624764 h 13444287"/>
                  <a:gd name="connsiteX136" fmla="*/ 9703832 w 11259693"/>
                  <a:gd name="connsiteY136" fmla="*/ 7710488 h 13444287"/>
                  <a:gd name="connsiteX137" fmla="*/ 9701451 w 11259693"/>
                  <a:gd name="connsiteY137" fmla="*/ 7808118 h 13444287"/>
                  <a:gd name="connsiteX138" fmla="*/ 9810988 w 11259693"/>
                  <a:gd name="connsiteY138" fmla="*/ 7770019 h 13444287"/>
                  <a:gd name="connsiteX139" fmla="*/ 9851471 w 11259693"/>
                  <a:gd name="connsiteY139" fmla="*/ 8008145 h 13444287"/>
                  <a:gd name="connsiteX140" fmla="*/ 9989582 w 11259693"/>
                  <a:gd name="connsiteY140" fmla="*/ 8039100 h 13444287"/>
                  <a:gd name="connsiteX141" fmla="*/ 10003870 w 11259693"/>
                  <a:gd name="connsiteY141" fmla="*/ 7748588 h 13444287"/>
                  <a:gd name="connsiteX142" fmla="*/ 10094358 w 11259693"/>
                  <a:gd name="connsiteY142" fmla="*/ 7724776 h 13444287"/>
                  <a:gd name="connsiteX143" fmla="*/ 10163414 w 11259693"/>
                  <a:gd name="connsiteY143" fmla="*/ 7553325 h 13444287"/>
                  <a:gd name="connsiteX144" fmla="*/ 10125314 w 11259693"/>
                  <a:gd name="connsiteY144" fmla="*/ 7424739 h 13444287"/>
                  <a:gd name="connsiteX145" fmla="*/ 10030064 w 11259693"/>
                  <a:gd name="connsiteY145" fmla="*/ 7412831 h 13444287"/>
                  <a:gd name="connsiteX146" fmla="*/ 10077688 w 11259693"/>
                  <a:gd name="connsiteY146" fmla="*/ 7293769 h 13444287"/>
                  <a:gd name="connsiteX147" fmla="*/ 9972914 w 11259693"/>
                  <a:gd name="connsiteY147" fmla="*/ 7222332 h 13444287"/>
                  <a:gd name="connsiteX148" fmla="*/ 9932432 w 11259693"/>
                  <a:gd name="connsiteY148" fmla="*/ 6991350 h 13444287"/>
                  <a:gd name="connsiteX149" fmla="*/ 9614932 w 11259693"/>
                  <a:gd name="connsiteY149" fmla="*/ 6953250 h 13444287"/>
                  <a:gd name="connsiteX150" fmla="*/ 9684783 w 11259693"/>
                  <a:gd name="connsiteY150" fmla="*/ 6848476 h 13444287"/>
                  <a:gd name="connsiteX151" fmla="*/ 9808608 w 11259693"/>
                  <a:gd name="connsiteY151" fmla="*/ 6829426 h 13444287"/>
                  <a:gd name="connsiteX152" fmla="*/ 9818132 w 11259693"/>
                  <a:gd name="connsiteY152" fmla="*/ 6743700 h 13444287"/>
                  <a:gd name="connsiteX153" fmla="*/ 10030857 w 11259693"/>
                  <a:gd name="connsiteY153" fmla="*/ 6832600 h 13444287"/>
                  <a:gd name="connsiteX154" fmla="*/ 10046732 w 11259693"/>
                  <a:gd name="connsiteY154" fmla="*/ 6610350 h 13444287"/>
                  <a:gd name="connsiteX155" fmla="*/ 9837182 w 11259693"/>
                  <a:gd name="connsiteY155" fmla="*/ 6705600 h 13444287"/>
                  <a:gd name="connsiteX156" fmla="*/ 9760982 w 11259693"/>
                  <a:gd name="connsiteY156" fmla="*/ 6477000 h 13444287"/>
                  <a:gd name="connsiteX157" fmla="*/ 9532382 w 11259693"/>
                  <a:gd name="connsiteY157" fmla="*/ 6686550 h 13444287"/>
                  <a:gd name="connsiteX158" fmla="*/ 9545083 w 11259693"/>
                  <a:gd name="connsiteY158" fmla="*/ 6521451 h 13444287"/>
                  <a:gd name="connsiteX159" fmla="*/ 9557782 w 11259693"/>
                  <a:gd name="connsiteY159" fmla="*/ 6397625 h 13444287"/>
                  <a:gd name="connsiteX160" fmla="*/ 9502617 w 11259693"/>
                  <a:gd name="connsiteY160" fmla="*/ 6369593 h 13444287"/>
                  <a:gd name="connsiteX161" fmla="*/ 9449833 w 11259693"/>
                  <a:gd name="connsiteY161" fmla="*/ 6384926 h 13444287"/>
                  <a:gd name="connsiteX162" fmla="*/ 9329182 w 11259693"/>
                  <a:gd name="connsiteY162" fmla="*/ 6169025 h 13444287"/>
                  <a:gd name="connsiteX163" fmla="*/ 9494283 w 11259693"/>
                  <a:gd name="connsiteY163" fmla="*/ 6207126 h 13444287"/>
                  <a:gd name="connsiteX164" fmla="*/ 9735583 w 11259693"/>
                  <a:gd name="connsiteY164" fmla="*/ 6207126 h 13444287"/>
                  <a:gd name="connsiteX165" fmla="*/ 9865757 w 11259693"/>
                  <a:gd name="connsiteY165" fmla="*/ 6067425 h 13444287"/>
                  <a:gd name="connsiteX166" fmla="*/ 9764158 w 11259693"/>
                  <a:gd name="connsiteY166" fmla="*/ 5956301 h 13444287"/>
                  <a:gd name="connsiteX167" fmla="*/ 9551432 w 11259693"/>
                  <a:gd name="connsiteY167" fmla="*/ 5908675 h 13444287"/>
                  <a:gd name="connsiteX168" fmla="*/ 9732407 w 11259693"/>
                  <a:gd name="connsiteY168" fmla="*/ 5778500 h 13444287"/>
                  <a:gd name="connsiteX169" fmla="*/ 9678433 w 11259693"/>
                  <a:gd name="connsiteY169" fmla="*/ 5661026 h 13444287"/>
                  <a:gd name="connsiteX170" fmla="*/ 9732408 w 11259693"/>
                  <a:gd name="connsiteY170" fmla="*/ 5540376 h 13444287"/>
                  <a:gd name="connsiteX171" fmla="*/ 9694307 w 11259693"/>
                  <a:gd name="connsiteY171" fmla="*/ 5537200 h 13444287"/>
                  <a:gd name="connsiteX172" fmla="*/ 9659383 w 11259693"/>
                  <a:gd name="connsiteY172" fmla="*/ 5461001 h 13444287"/>
                  <a:gd name="connsiteX173" fmla="*/ 9500632 w 11259693"/>
                  <a:gd name="connsiteY173" fmla="*/ 5308600 h 13444287"/>
                  <a:gd name="connsiteX174" fmla="*/ 9770508 w 11259693"/>
                  <a:gd name="connsiteY174" fmla="*/ 5413376 h 13444287"/>
                  <a:gd name="connsiteX175" fmla="*/ 9913382 w 11259693"/>
                  <a:gd name="connsiteY175" fmla="*/ 5372100 h 13444287"/>
                  <a:gd name="connsiteX176" fmla="*/ 9887983 w 11259693"/>
                  <a:gd name="connsiteY176" fmla="*/ 5619751 h 13444287"/>
                  <a:gd name="connsiteX177" fmla="*/ 10065782 w 11259693"/>
                  <a:gd name="connsiteY177" fmla="*/ 5657850 h 13444287"/>
                  <a:gd name="connsiteX178" fmla="*/ 10122933 w 11259693"/>
                  <a:gd name="connsiteY178" fmla="*/ 5483226 h 13444287"/>
                  <a:gd name="connsiteX179" fmla="*/ 10164207 w 11259693"/>
                  <a:gd name="connsiteY179" fmla="*/ 5254625 h 13444287"/>
                  <a:gd name="connsiteX180" fmla="*/ 10084833 w 11259693"/>
                  <a:gd name="connsiteY180" fmla="*/ 5051426 h 13444287"/>
                  <a:gd name="connsiteX181" fmla="*/ 10027682 w 11259693"/>
                  <a:gd name="connsiteY181" fmla="*/ 4953000 h 13444287"/>
                  <a:gd name="connsiteX182" fmla="*/ 9948308 w 11259693"/>
                  <a:gd name="connsiteY182" fmla="*/ 5070476 h 13444287"/>
                  <a:gd name="connsiteX183" fmla="*/ 9878458 w 11259693"/>
                  <a:gd name="connsiteY183" fmla="*/ 5029201 h 13444287"/>
                  <a:gd name="connsiteX184" fmla="*/ 9846708 w 11259693"/>
                  <a:gd name="connsiteY184" fmla="*/ 5149851 h 13444287"/>
                  <a:gd name="connsiteX185" fmla="*/ 9745107 w 11259693"/>
                  <a:gd name="connsiteY185" fmla="*/ 5153025 h 13444287"/>
                  <a:gd name="connsiteX186" fmla="*/ 9665732 w 11259693"/>
                  <a:gd name="connsiteY186" fmla="*/ 5010150 h 13444287"/>
                  <a:gd name="connsiteX187" fmla="*/ 9627632 w 11259693"/>
                  <a:gd name="connsiteY187" fmla="*/ 4857750 h 13444287"/>
                  <a:gd name="connsiteX188" fmla="*/ 9411732 w 11259693"/>
                  <a:gd name="connsiteY188" fmla="*/ 4860925 h 13444287"/>
                  <a:gd name="connsiteX189" fmla="*/ 9437132 w 11259693"/>
                  <a:gd name="connsiteY189" fmla="*/ 5086350 h 13444287"/>
                  <a:gd name="connsiteX190" fmla="*/ 9399033 w 11259693"/>
                  <a:gd name="connsiteY190" fmla="*/ 4892676 h 13444287"/>
                  <a:gd name="connsiteX191" fmla="*/ 9354582 w 11259693"/>
                  <a:gd name="connsiteY191" fmla="*/ 4905375 h 13444287"/>
                  <a:gd name="connsiteX192" fmla="*/ 9284732 w 11259693"/>
                  <a:gd name="connsiteY192" fmla="*/ 4794250 h 13444287"/>
                  <a:gd name="connsiteX193" fmla="*/ 9189483 w 11259693"/>
                  <a:gd name="connsiteY193" fmla="*/ 4864101 h 13444287"/>
                  <a:gd name="connsiteX194" fmla="*/ 9033907 w 11259693"/>
                  <a:gd name="connsiteY194" fmla="*/ 4991100 h 13444287"/>
                  <a:gd name="connsiteX195" fmla="*/ 9399032 w 11259693"/>
                  <a:gd name="connsiteY195" fmla="*/ 4657725 h 13444287"/>
                  <a:gd name="connsiteX196" fmla="*/ 9543495 w 11259693"/>
                  <a:gd name="connsiteY196" fmla="*/ 4567239 h 13444287"/>
                  <a:gd name="connsiteX197" fmla="*/ 9760982 w 11259693"/>
                  <a:gd name="connsiteY197" fmla="*/ 4514850 h 13444287"/>
                  <a:gd name="connsiteX198" fmla="*/ 9799083 w 11259693"/>
                  <a:gd name="connsiteY198" fmla="*/ 4394201 h 13444287"/>
                  <a:gd name="connsiteX199" fmla="*/ 9970533 w 11259693"/>
                  <a:gd name="connsiteY199" fmla="*/ 4267201 h 13444287"/>
                  <a:gd name="connsiteX200" fmla="*/ 10002282 w 11259693"/>
                  <a:gd name="connsiteY200" fmla="*/ 4013200 h 13444287"/>
                  <a:gd name="connsiteX201" fmla="*/ 9770507 w 11259693"/>
                  <a:gd name="connsiteY201" fmla="*/ 3930650 h 13444287"/>
                  <a:gd name="connsiteX202" fmla="*/ 9453008 w 11259693"/>
                  <a:gd name="connsiteY202" fmla="*/ 3883026 h 13444287"/>
                  <a:gd name="connsiteX203" fmla="*/ 9322832 w 11259693"/>
                  <a:gd name="connsiteY203" fmla="*/ 3943350 h 13444287"/>
                  <a:gd name="connsiteX204" fmla="*/ 9348233 w 11259693"/>
                  <a:gd name="connsiteY204" fmla="*/ 3778251 h 13444287"/>
                  <a:gd name="connsiteX205" fmla="*/ 9297433 w 11259693"/>
                  <a:gd name="connsiteY205" fmla="*/ 3603626 h 13444287"/>
                  <a:gd name="connsiteX206" fmla="*/ 9411732 w 11259693"/>
                  <a:gd name="connsiteY206" fmla="*/ 3641725 h 13444287"/>
                  <a:gd name="connsiteX207" fmla="*/ 9532383 w 11259693"/>
                  <a:gd name="connsiteY207" fmla="*/ 3533776 h 13444287"/>
                  <a:gd name="connsiteX208" fmla="*/ 9722883 w 11259693"/>
                  <a:gd name="connsiteY208" fmla="*/ 3594101 h 13444287"/>
                  <a:gd name="connsiteX209" fmla="*/ 9735583 w 11259693"/>
                  <a:gd name="connsiteY209" fmla="*/ 3409951 h 13444287"/>
                  <a:gd name="connsiteX210" fmla="*/ 9875282 w 11259693"/>
                  <a:gd name="connsiteY210" fmla="*/ 3448050 h 13444287"/>
                  <a:gd name="connsiteX211" fmla="*/ 9989582 w 11259693"/>
                  <a:gd name="connsiteY211" fmla="*/ 3143250 h 13444287"/>
                  <a:gd name="connsiteX212" fmla="*/ 10091183 w 11259693"/>
                  <a:gd name="connsiteY212" fmla="*/ 3232151 h 13444287"/>
                  <a:gd name="connsiteX213" fmla="*/ 10230882 w 11259693"/>
                  <a:gd name="connsiteY213" fmla="*/ 3216275 h 13444287"/>
                  <a:gd name="connsiteX214" fmla="*/ 10265807 w 11259693"/>
                  <a:gd name="connsiteY214" fmla="*/ 3441700 h 13444287"/>
                  <a:gd name="connsiteX215" fmla="*/ 10342008 w 11259693"/>
                  <a:gd name="connsiteY215" fmla="*/ 3184526 h 13444287"/>
                  <a:gd name="connsiteX216" fmla="*/ 10265808 w 11259693"/>
                  <a:gd name="connsiteY216" fmla="*/ 3098801 h 13444287"/>
                  <a:gd name="connsiteX217" fmla="*/ 10351532 w 11259693"/>
                  <a:gd name="connsiteY217" fmla="*/ 2844800 h 13444287"/>
                  <a:gd name="connsiteX218" fmla="*/ 10170558 w 11259693"/>
                  <a:gd name="connsiteY218" fmla="*/ 2921001 h 13444287"/>
                  <a:gd name="connsiteX219" fmla="*/ 10141982 w 11259693"/>
                  <a:gd name="connsiteY219" fmla="*/ 2851150 h 13444287"/>
                  <a:gd name="connsiteX220" fmla="*/ 9951482 w 11259693"/>
                  <a:gd name="connsiteY220" fmla="*/ 2647950 h 13444287"/>
                  <a:gd name="connsiteX221" fmla="*/ 9919733 w 11259693"/>
                  <a:gd name="connsiteY221" fmla="*/ 2463801 h 13444287"/>
                  <a:gd name="connsiteX222" fmla="*/ 9887983 w 11259693"/>
                  <a:gd name="connsiteY222" fmla="*/ 2368551 h 13444287"/>
                  <a:gd name="connsiteX223" fmla="*/ 9989582 w 11259693"/>
                  <a:gd name="connsiteY223" fmla="*/ 2266950 h 13444287"/>
                  <a:gd name="connsiteX224" fmla="*/ 10249933 w 11259693"/>
                  <a:gd name="connsiteY224" fmla="*/ 2032001 h 13444287"/>
                  <a:gd name="connsiteX225" fmla="*/ 10370582 w 11259693"/>
                  <a:gd name="connsiteY225" fmla="*/ 2051050 h 13444287"/>
                  <a:gd name="connsiteX226" fmla="*/ 10440433 w 11259693"/>
                  <a:gd name="connsiteY226" fmla="*/ 1962151 h 13444287"/>
                  <a:gd name="connsiteX227" fmla="*/ 10675382 w 11259693"/>
                  <a:gd name="connsiteY227" fmla="*/ 1854200 h 13444287"/>
                  <a:gd name="connsiteX228" fmla="*/ 10529333 w 11259693"/>
                  <a:gd name="connsiteY228" fmla="*/ 1784351 h 13444287"/>
                  <a:gd name="connsiteX229" fmla="*/ 10446782 w 11259693"/>
                  <a:gd name="connsiteY229" fmla="*/ 1638300 h 13444287"/>
                  <a:gd name="connsiteX230" fmla="*/ 10548382 w 11259693"/>
                  <a:gd name="connsiteY230" fmla="*/ 1212850 h 13444287"/>
                  <a:gd name="connsiteX231" fmla="*/ 10427732 w 11259693"/>
                  <a:gd name="connsiteY231" fmla="*/ 952500 h 13444287"/>
                  <a:gd name="connsiteX232" fmla="*/ 10649189 w 11259693"/>
                  <a:gd name="connsiteY232" fmla="*/ 1288256 h 13444287"/>
                  <a:gd name="connsiteX233" fmla="*/ 10733723 w 11259693"/>
                  <a:gd name="connsiteY233" fmla="*/ 1202281 h 13444287"/>
                  <a:gd name="connsiteX234" fmla="*/ 10826195 w 11259693"/>
                  <a:gd name="connsiteY234" fmla="*/ 1089025 h 13444287"/>
                  <a:gd name="connsiteX235" fmla="*/ 11062732 w 11259693"/>
                  <a:gd name="connsiteY235" fmla="*/ 1409700 h 13444287"/>
                  <a:gd name="connsiteX236" fmla="*/ 11117104 w 11259693"/>
                  <a:gd name="connsiteY236" fmla="*/ 1492793 h 13444287"/>
                  <a:gd name="connsiteX237" fmla="*/ 11259582 w 11259693"/>
                  <a:gd name="connsiteY237" fmla="*/ 1511301 h 13444287"/>
                  <a:gd name="connsiteX238" fmla="*/ 11094482 w 11259693"/>
                  <a:gd name="connsiteY238" fmla="*/ 1066801 h 13444287"/>
                  <a:gd name="connsiteX239" fmla="*/ 11081782 w 11259693"/>
                  <a:gd name="connsiteY239" fmla="*/ 850900 h 13444287"/>
                  <a:gd name="connsiteX240" fmla="*/ 10948432 w 11259693"/>
                  <a:gd name="connsiteY240" fmla="*/ 654050 h 13444287"/>
                  <a:gd name="connsiteX241" fmla="*/ 10923032 w 11259693"/>
                  <a:gd name="connsiteY241" fmla="*/ 381000 h 13444287"/>
                  <a:gd name="connsiteX242" fmla="*/ 10465832 w 11259693"/>
                  <a:gd name="connsiteY242" fmla="*/ 101601 h 13444287"/>
                  <a:gd name="connsiteX243" fmla="*/ 10351532 w 11259693"/>
                  <a:gd name="connsiteY243" fmla="*/ 0 h 13444287"/>
                  <a:gd name="connsiteX244" fmla="*/ 9605010 w 11259693"/>
                  <a:gd name="connsiteY244" fmla="*/ 211681 h 13444287"/>
                  <a:gd name="connsiteX245" fmla="*/ 938212 w 11259693"/>
                  <a:gd name="connsiteY245" fmla="*/ 1848552 h 13444287"/>
                  <a:gd name="connsiteX246" fmla="*/ 1985010 w 11259693"/>
                  <a:gd name="connsiteY246" fmla="*/ 5752850 h 13444287"/>
                  <a:gd name="connsiteX247" fmla="*/ 2017157 w 11259693"/>
                  <a:gd name="connsiteY247" fmla="*/ 5969793 h 13444287"/>
                  <a:gd name="connsiteX248" fmla="*/ 0 w 11259693"/>
                  <a:gd name="connsiteY248" fmla="*/ 11514046 h 13444287"/>
                  <a:gd name="connsiteX0" fmla="*/ 0 w 11259693"/>
                  <a:gd name="connsiteY0" fmla="*/ 11514046 h 13444287"/>
                  <a:gd name="connsiteX1" fmla="*/ 1164669 w 11259693"/>
                  <a:gd name="connsiteY1" fmla="*/ 11989594 h 13444287"/>
                  <a:gd name="connsiteX2" fmla="*/ 1413510 w 11259693"/>
                  <a:gd name="connsiteY2" fmla="*/ 11991725 h 13444287"/>
                  <a:gd name="connsiteX3" fmla="*/ 1644492 w 11259693"/>
                  <a:gd name="connsiteY3" fmla="*/ 11941718 h 13444287"/>
                  <a:gd name="connsiteX4" fmla="*/ 2064782 w 11259693"/>
                  <a:gd name="connsiteY4" fmla="*/ 11963400 h 13444287"/>
                  <a:gd name="connsiteX5" fmla="*/ 2154079 w 11259693"/>
                  <a:gd name="connsiteY5" fmla="*/ 11951243 h 13444287"/>
                  <a:gd name="connsiteX6" fmla="*/ 2255282 w 11259693"/>
                  <a:gd name="connsiteY6" fmla="*/ 12115800 h 13444287"/>
                  <a:gd name="connsiteX7" fmla="*/ 2494598 w 11259693"/>
                  <a:gd name="connsiteY7" fmla="*/ 12060781 h 13444287"/>
                  <a:gd name="connsiteX8" fmla="*/ 2604135 w 11259693"/>
                  <a:gd name="connsiteY8" fmla="*/ 12129837 h 13444287"/>
                  <a:gd name="connsiteX9" fmla="*/ 2757726 w 11259693"/>
                  <a:gd name="connsiteY9" fmla="*/ 12199144 h 13444287"/>
                  <a:gd name="connsiteX10" fmla="*/ 2693432 w 11259693"/>
                  <a:gd name="connsiteY10" fmla="*/ 12320588 h 13444287"/>
                  <a:gd name="connsiteX11" fmla="*/ 2777967 w 11259693"/>
                  <a:gd name="connsiteY11" fmla="*/ 12525125 h 13444287"/>
                  <a:gd name="connsiteX12" fmla="*/ 2731532 w 11259693"/>
                  <a:gd name="connsiteY12" fmla="*/ 12706350 h 13444287"/>
                  <a:gd name="connsiteX13" fmla="*/ 2716054 w 11259693"/>
                  <a:gd name="connsiteY13" fmla="*/ 12920412 h 13444287"/>
                  <a:gd name="connsiteX14" fmla="*/ 2807732 w 11259693"/>
                  <a:gd name="connsiteY14" fmla="*/ 13144500 h 13444287"/>
                  <a:gd name="connsiteX15" fmla="*/ 3093482 w 11259693"/>
                  <a:gd name="connsiteY15" fmla="*/ 13373100 h 13444287"/>
                  <a:gd name="connsiteX16" fmla="*/ 3685223 w 11259693"/>
                  <a:gd name="connsiteY16" fmla="*/ 13444287 h 13444287"/>
                  <a:gd name="connsiteX17" fmla="*/ 3720941 w 11259693"/>
                  <a:gd name="connsiteY17" fmla="*/ 13375230 h 13444287"/>
                  <a:gd name="connsiteX18" fmla="*/ 3379232 w 11259693"/>
                  <a:gd name="connsiteY18" fmla="*/ 13087350 h 13444287"/>
                  <a:gd name="connsiteX19" fmla="*/ 3806667 w 11259693"/>
                  <a:gd name="connsiteY19" fmla="*/ 13201400 h 13444287"/>
                  <a:gd name="connsiteX20" fmla="*/ 4122182 w 11259693"/>
                  <a:gd name="connsiteY20" fmla="*/ 13201650 h 13444287"/>
                  <a:gd name="connsiteX21" fmla="*/ 4223385 w 11259693"/>
                  <a:gd name="connsiteY21" fmla="*/ 12991850 h 13444287"/>
                  <a:gd name="connsiteX22" fmla="*/ 4182904 w 11259693"/>
                  <a:gd name="connsiteY22" fmla="*/ 12918031 h 13444287"/>
                  <a:gd name="connsiteX23" fmla="*/ 4179332 w 11259693"/>
                  <a:gd name="connsiteY23" fmla="*/ 12611100 h 13444287"/>
                  <a:gd name="connsiteX24" fmla="*/ 4255532 w 11259693"/>
                  <a:gd name="connsiteY24" fmla="*/ 12496800 h 13444287"/>
                  <a:gd name="connsiteX25" fmla="*/ 4217432 w 11259693"/>
                  <a:gd name="connsiteY25" fmla="*/ 12158663 h 13444287"/>
                  <a:gd name="connsiteX26" fmla="*/ 4546045 w 11259693"/>
                  <a:gd name="connsiteY26" fmla="*/ 12030075 h 13444287"/>
                  <a:gd name="connsiteX27" fmla="*/ 4827032 w 11259693"/>
                  <a:gd name="connsiteY27" fmla="*/ 12113420 h 13444287"/>
                  <a:gd name="connsiteX28" fmla="*/ 4712732 w 11259693"/>
                  <a:gd name="connsiteY28" fmla="*/ 11182350 h 13444287"/>
                  <a:gd name="connsiteX29" fmla="*/ 4773455 w 11259693"/>
                  <a:gd name="connsiteY29" fmla="*/ 10655843 h 13444287"/>
                  <a:gd name="connsiteX30" fmla="*/ 4656772 w 11259693"/>
                  <a:gd name="connsiteY30" fmla="*/ 10596312 h 13444287"/>
                  <a:gd name="connsiteX31" fmla="*/ 4773454 w 11259693"/>
                  <a:gd name="connsiteY31" fmla="*/ 10634413 h 13444287"/>
                  <a:gd name="connsiteX32" fmla="*/ 4799648 w 11259693"/>
                  <a:gd name="connsiteY32" fmla="*/ 10093868 h 13444287"/>
                  <a:gd name="connsiteX33" fmla="*/ 4886563 w 11259693"/>
                  <a:gd name="connsiteY33" fmla="*/ 9708356 h 13444287"/>
                  <a:gd name="connsiteX34" fmla="*/ 5018723 w 11259693"/>
                  <a:gd name="connsiteY34" fmla="*/ 9341393 h 13444287"/>
                  <a:gd name="connsiteX35" fmla="*/ 5109210 w 11259693"/>
                  <a:gd name="connsiteY35" fmla="*/ 9129462 h 13444287"/>
                  <a:gd name="connsiteX36" fmla="*/ 4947285 w 11259693"/>
                  <a:gd name="connsiteY36" fmla="*/ 9262812 h 13444287"/>
                  <a:gd name="connsiteX37" fmla="*/ 5111592 w 11259693"/>
                  <a:gd name="connsiteY37" fmla="*/ 9069931 h 13444287"/>
                  <a:gd name="connsiteX38" fmla="*/ 5143739 w 11259693"/>
                  <a:gd name="connsiteY38" fmla="*/ 8889207 h 13444287"/>
                  <a:gd name="connsiteX39" fmla="*/ 5147310 w 11259693"/>
                  <a:gd name="connsiteY39" fmla="*/ 9019924 h 13444287"/>
                  <a:gd name="connsiteX40" fmla="*/ 5629512 w 11259693"/>
                  <a:gd name="connsiteY40" fmla="*/ 8134350 h 13444287"/>
                  <a:gd name="connsiteX41" fmla="*/ 5392579 w 11259693"/>
                  <a:gd name="connsiteY41" fmla="*/ 8034088 h 13444287"/>
                  <a:gd name="connsiteX42" fmla="*/ 5614035 w 11259693"/>
                  <a:gd name="connsiteY42" fmla="*/ 8043612 h 13444287"/>
                  <a:gd name="connsiteX43" fmla="*/ 5884308 w 11259693"/>
                  <a:gd name="connsiteY43" fmla="*/ 8007893 h 13444287"/>
                  <a:gd name="connsiteX44" fmla="*/ 6043852 w 11259693"/>
                  <a:gd name="connsiteY44" fmla="*/ 7965031 h 13444287"/>
                  <a:gd name="connsiteX45" fmla="*/ 5973604 w 11259693"/>
                  <a:gd name="connsiteY45" fmla="*/ 7905500 h 13444287"/>
                  <a:gd name="connsiteX46" fmla="*/ 6065284 w 11259693"/>
                  <a:gd name="connsiteY46" fmla="*/ 7779544 h 13444287"/>
                  <a:gd name="connsiteX47" fmla="*/ 6168866 w 11259693"/>
                  <a:gd name="connsiteY47" fmla="*/ 7800725 h 13444287"/>
                  <a:gd name="connsiteX48" fmla="*/ 6205777 w 11259693"/>
                  <a:gd name="connsiteY48" fmla="*/ 7726908 h 13444287"/>
                  <a:gd name="connsiteX49" fmla="*/ 6131958 w 11259693"/>
                  <a:gd name="connsiteY49" fmla="*/ 7626893 h 13444287"/>
                  <a:gd name="connsiteX50" fmla="*/ 6098621 w 11259693"/>
                  <a:gd name="connsiteY50" fmla="*/ 7529262 h 13444287"/>
                  <a:gd name="connsiteX51" fmla="*/ 6008132 w 11259693"/>
                  <a:gd name="connsiteY51" fmla="*/ 7524750 h 13444287"/>
                  <a:gd name="connsiteX52" fmla="*/ 5934314 w 11259693"/>
                  <a:gd name="connsiteY52" fmla="*/ 7607843 h 13444287"/>
                  <a:gd name="connsiteX53" fmla="*/ 5798582 w 11259693"/>
                  <a:gd name="connsiteY53" fmla="*/ 7620000 h 13444287"/>
                  <a:gd name="connsiteX54" fmla="*/ 5858114 w 11259693"/>
                  <a:gd name="connsiteY54" fmla="*/ 7550693 h 13444287"/>
                  <a:gd name="connsiteX55" fmla="*/ 5870021 w 11259693"/>
                  <a:gd name="connsiteY55" fmla="*/ 7462587 h 13444287"/>
                  <a:gd name="connsiteX56" fmla="*/ 5891451 w 11259693"/>
                  <a:gd name="connsiteY56" fmla="*/ 7400674 h 13444287"/>
                  <a:gd name="connsiteX57" fmla="*/ 5855732 w 11259693"/>
                  <a:gd name="connsiteY57" fmla="*/ 7334250 h 13444287"/>
                  <a:gd name="connsiteX58" fmla="*/ 5791439 w 11259693"/>
                  <a:gd name="connsiteY58" fmla="*/ 7364956 h 13444287"/>
                  <a:gd name="connsiteX59" fmla="*/ 5789057 w 11259693"/>
                  <a:gd name="connsiteY59" fmla="*/ 7284244 h 13444287"/>
                  <a:gd name="connsiteX60" fmla="*/ 6008133 w 11259693"/>
                  <a:gd name="connsiteY60" fmla="*/ 7176837 h 13444287"/>
                  <a:gd name="connsiteX61" fmla="*/ 5972414 w 11259693"/>
                  <a:gd name="connsiteY61" fmla="*/ 7022056 h 13444287"/>
                  <a:gd name="connsiteX62" fmla="*/ 6048614 w 11259693"/>
                  <a:gd name="connsiteY62" fmla="*/ 7005387 h 13444287"/>
                  <a:gd name="connsiteX63" fmla="*/ 6027182 w 11259693"/>
                  <a:gd name="connsiteY63" fmla="*/ 6915150 h 13444287"/>
                  <a:gd name="connsiteX64" fmla="*/ 6131958 w 11259693"/>
                  <a:gd name="connsiteY64" fmla="*/ 6917281 h 13444287"/>
                  <a:gd name="connsiteX65" fmla="*/ 6174821 w 11259693"/>
                  <a:gd name="connsiteY65" fmla="*/ 6836318 h 13444287"/>
                  <a:gd name="connsiteX66" fmla="*/ 6277214 w 11259693"/>
                  <a:gd name="connsiteY66" fmla="*/ 6869656 h 13444287"/>
                  <a:gd name="connsiteX67" fmla="*/ 6351033 w 11259693"/>
                  <a:gd name="connsiteY67" fmla="*/ 6972050 h 13444287"/>
                  <a:gd name="connsiteX68" fmla="*/ 6417708 w 11259693"/>
                  <a:gd name="connsiteY68" fmla="*/ 6912518 h 13444287"/>
                  <a:gd name="connsiteX69" fmla="*/ 6358177 w 11259693"/>
                  <a:gd name="connsiteY69" fmla="*/ 6776787 h 13444287"/>
                  <a:gd name="connsiteX70" fmla="*/ 6415326 w 11259693"/>
                  <a:gd name="connsiteY70" fmla="*/ 6829424 h 13444287"/>
                  <a:gd name="connsiteX71" fmla="*/ 6532008 w 11259693"/>
                  <a:gd name="connsiteY71" fmla="*/ 6867275 h 13444287"/>
                  <a:gd name="connsiteX72" fmla="*/ 6605827 w 11259693"/>
                  <a:gd name="connsiteY72" fmla="*/ 6938964 h 13444287"/>
                  <a:gd name="connsiteX73" fmla="*/ 6574871 w 11259693"/>
                  <a:gd name="connsiteY73" fmla="*/ 7077076 h 13444287"/>
                  <a:gd name="connsiteX74" fmla="*/ 6646308 w 11259693"/>
                  <a:gd name="connsiteY74" fmla="*/ 7041357 h 13444287"/>
                  <a:gd name="connsiteX75" fmla="*/ 6636782 w 11259693"/>
                  <a:gd name="connsiteY75" fmla="*/ 7010400 h 13444287"/>
                  <a:gd name="connsiteX76" fmla="*/ 6712983 w 11259693"/>
                  <a:gd name="connsiteY76" fmla="*/ 7096126 h 13444287"/>
                  <a:gd name="connsiteX77" fmla="*/ 6648689 w 11259693"/>
                  <a:gd name="connsiteY77" fmla="*/ 7177089 h 13444287"/>
                  <a:gd name="connsiteX78" fmla="*/ 6712982 w 11259693"/>
                  <a:gd name="connsiteY78" fmla="*/ 7258050 h 13444287"/>
                  <a:gd name="connsiteX79" fmla="*/ 6639164 w 11259693"/>
                  <a:gd name="connsiteY79" fmla="*/ 7277101 h 13444287"/>
                  <a:gd name="connsiteX80" fmla="*/ 6546296 w 11259693"/>
                  <a:gd name="connsiteY80" fmla="*/ 7229476 h 13444287"/>
                  <a:gd name="connsiteX81" fmla="*/ 6498671 w 11259693"/>
                  <a:gd name="connsiteY81" fmla="*/ 7339014 h 13444287"/>
                  <a:gd name="connsiteX82" fmla="*/ 6574871 w 11259693"/>
                  <a:gd name="connsiteY82" fmla="*/ 7358064 h 13444287"/>
                  <a:gd name="connsiteX83" fmla="*/ 6629639 w 11259693"/>
                  <a:gd name="connsiteY83" fmla="*/ 7417595 h 13444287"/>
                  <a:gd name="connsiteX84" fmla="*/ 6655833 w 11259693"/>
                  <a:gd name="connsiteY84" fmla="*/ 7448300 h 13444287"/>
                  <a:gd name="connsiteX85" fmla="*/ 6676073 w 11259693"/>
                  <a:gd name="connsiteY85" fmla="*/ 7400673 h 13444287"/>
                  <a:gd name="connsiteX86" fmla="*/ 6734414 w 11259693"/>
                  <a:gd name="connsiteY86" fmla="*/ 7462839 h 13444287"/>
                  <a:gd name="connsiteX87" fmla="*/ 6827283 w 11259693"/>
                  <a:gd name="connsiteY87" fmla="*/ 7548564 h 13444287"/>
                  <a:gd name="connsiteX88" fmla="*/ 6827283 w 11259693"/>
                  <a:gd name="connsiteY88" fmla="*/ 7443789 h 13444287"/>
                  <a:gd name="connsiteX89" fmla="*/ 7001113 w 11259693"/>
                  <a:gd name="connsiteY89" fmla="*/ 7539038 h 13444287"/>
                  <a:gd name="connsiteX90" fmla="*/ 6893958 w 11259693"/>
                  <a:gd name="connsiteY90" fmla="*/ 7303295 h 13444287"/>
                  <a:gd name="connsiteX91" fmla="*/ 6896339 w 11259693"/>
                  <a:gd name="connsiteY91" fmla="*/ 7167564 h 13444287"/>
                  <a:gd name="connsiteX92" fmla="*/ 6801089 w 11259693"/>
                  <a:gd name="connsiteY92" fmla="*/ 7138989 h 13444287"/>
                  <a:gd name="connsiteX93" fmla="*/ 6865382 w 11259693"/>
                  <a:gd name="connsiteY93" fmla="*/ 6972300 h 13444287"/>
                  <a:gd name="connsiteX94" fmla="*/ 7563089 w 11259693"/>
                  <a:gd name="connsiteY94" fmla="*/ 6586539 h 13444287"/>
                  <a:gd name="connsiteX95" fmla="*/ 7891702 w 11259693"/>
                  <a:gd name="connsiteY95" fmla="*/ 6524626 h 13444287"/>
                  <a:gd name="connsiteX96" fmla="*/ 7910752 w 11259693"/>
                  <a:gd name="connsiteY96" fmla="*/ 6629401 h 13444287"/>
                  <a:gd name="connsiteX97" fmla="*/ 7984571 w 11259693"/>
                  <a:gd name="connsiteY97" fmla="*/ 6634164 h 13444287"/>
                  <a:gd name="connsiteX98" fmla="*/ 7960757 w 11259693"/>
                  <a:gd name="connsiteY98" fmla="*/ 6481762 h 13444287"/>
                  <a:gd name="connsiteX99" fmla="*/ 8503682 w 11259693"/>
                  <a:gd name="connsiteY99" fmla="*/ 6477000 h 13444287"/>
                  <a:gd name="connsiteX100" fmla="*/ 8691801 w 11259693"/>
                  <a:gd name="connsiteY100" fmla="*/ 6426993 h 13444287"/>
                  <a:gd name="connsiteX101" fmla="*/ 8818007 w 11259693"/>
                  <a:gd name="connsiteY101" fmla="*/ 6231731 h 13444287"/>
                  <a:gd name="connsiteX102" fmla="*/ 9094232 w 11259693"/>
                  <a:gd name="connsiteY102" fmla="*/ 6267450 h 13444287"/>
                  <a:gd name="connsiteX103" fmla="*/ 9058514 w 11259693"/>
                  <a:gd name="connsiteY103" fmla="*/ 6353176 h 13444287"/>
                  <a:gd name="connsiteX104" fmla="*/ 8915639 w 11259693"/>
                  <a:gd name="connsiteY104" fmla="*/ 6367464 h 13444287"/>
                  <a:gd name="connsiteX105" fmla="*/ 8984694 w 11259693"/>
                  <a:gd name="connsiteY105" fmla="*/ 6422231 h 13444287"/>
                  <a:gd name="connsiteX106" fmla="*/ 8853727 w 11259693"/>
                  <a:gd name="connsiteY106" fmla="*/ 6450807 h 13444287"/>
                  <a:gd name="connsiteX107" fmla="*/ 8727521 w 11259693"/>
                  <a:gd name="connsiteY107" fmla="*/ 6441282 h 13444287"/>
                  <a:gd name="connsiteX108" fmla="*/ 8641795 w 11259693"/>
                  <a:gd name="connsiteY108" fmla="*/ 6477000 h 13444287"/>
                  <a:gd name="connsiteX109" fmla="*/ 8610839 w 11259693"/>
                  <a:gd name="connsiteY109" fmla="*/ 6781801 h 13444287"/>
                  <a:gd name="connsiteX110" fmla="*/ 8772764 w 11259693"/>
                  <a:gd name="connsiteY110" fmla="*/ 6815138 h 13444287"/>
                  <a:gd name="connsiteX111" fmla="*/ 8979932 w 11259693"/>
                  <a:gd name="connsiteY111" fmla="*/ 6629400 h 13444287"/>
                  <a:gd name="connsiteX112" fmla="*/ 9018033 w 11259693"/>
                  <a:gd name="connsiteY112" fmla="*/ 6727032 h 13444287"/>
                  <a:gd name="connsiteX113" fmla="*/ 9165671 w 11259693"/>
                  <a:gd name="connsiteY113" fmla="*/ 6650832 h 13444287"/>
                  <a:gd name="connsiteX114" fmla="*/ 9065658 w 11259693"/>
                  <a:gd name="connsiteY114" fmla="*/ 6888958 h 13444287"/>
                  <a:gd name="connsiteX115" fmla="*/ 9208533 w 11259693"/>
                  <a:gd name="connsiteY115" fmla="*/ 6831807 h 13444287"/>
                  <a:gd name="connsiteX116" fmla="*/ 9175196 w 11259693"/>
                  <a:gd name="connsiteY116" fmla="*/ 6919914 h 13444287"/>
                  <a:gd name="connsiteX117" fmla="*/ 9406177 w 11259693"/>
                  <a:gd name="connsiteY117" fmla="*/ 6917532 h 13444287"/>
                  <a:gd name="connsiteX118" fmla="*/ 9246632 w 11259693"/>
                  <a:gd name="connsiteY118" fmla="*/ 6972300 h 13444287"/>
                  <a:gd name="connsiteX119" fmla="*/ 9137096 w 11259693"/>
                  <a:gd name="connsiteY119" fmla="*/ 7029451 h 13444287"/>
                  <a:gd name="connsiteX120" fmla="*/ 9018033 w 11259693"/>
                  <a:gd name="connsiteY120" fmla="*/ 7143751 h 13444287"/>
                  <a:gd name="connsiteX121" fmla="*/ 9053751 w 11259693"/>
                  <a:gd name="connsiteY121" fmla="*/ 7203281 h 13444287"/>
                  <a:gd name="connsiteX122" fmla="*/ 9096614 w 11259693"/>
                  <a:gd name="connsiteY122" fmla="*/ 7253289 h 13444287"/>
                  <a:gd name="connsiteX123" fmla="*/ 9175196 w 11259693"/>
                  <a:gd name="connsiteY123" fmla="*/ 7219951 h 13444287"/>
                  <a:gd name="connsiteX124" fmla="*/ 9187101 w 11259693"/>
                  <a:gd name="connsiteY124" fmla="*/ 7281862 h 13444287"/>
                  <a:gd name="connsiteX125" fmla="*/ 9301402 w 11259693"/>
                  <a:gd name="connsiteY125" fmla="*/ 7143751 h 13444287"/>
                  <a:gd name="connsiteX126" fmla="*/ 9337121 w 11259693"/>
                  <a:gd name="connsiteY126" fmla="*/ 7289007 h 13444287"/>
                  <a:gd name="connsiteX127" fmla="*/ 9432371 w 11259693"/>
                  <a:gd name="connsiteY127" fmla="*/ 7172326 h 13444287"/>
                  <a:gd name="connsiteX128" fmla="*/ 9458564 w 11259693"/>
                  <a:gd name="connsiteY128" fmla="*/ 7334250 h 13444287"/>
                  <a:gd name="connsiteX129" fmla="*/ 9532382 w 11259693"/>
                  <a:gd name="connsiteY129" fmla="*/ 7410450 h 13444287"/>
                  <a:gd name="connsiteX130" fmla="*/ 9322832 w 11259693"/>
                  <a:gd name="connsiteY130" fmla="*/ 7524750 h 13444287"/>
                  <a:gd name="connsiteX131" fmla="*/ 9475233 w 11259693"/>
                  <a:gd name="connsiteY131" fmla="*/ 7674770 h 13444287"/>
                  <a:gd name="connsiteX132" fmla="*/ 9506189 w 11259693"/>
                  <a:gd name="connsiteY132" fmla="*/ 7577139 h 13444287"/>
                  <a:gd name="connsiteX133" fmla="*/ 9577625 w 11259693"/>
                  <a:gd name="connsiteY133" fmla="*/ 7665244 h 13444287"/>
                  <a:gd name="connsiteX134" fmla="*/ 9699071 w 11259693"/>
                  <a:gd name="connsiteY134" fmla="*/ 7624764 h 13444287"/>
                  <a:gd name="connsiteX135" fmla="*/ 9703832 w 11259693"/>
                  <a:gd name="connsiteY135" fmla="*/ 7710488 h 13444287"/>
                  <a:gd name="connsiteX136" fmla="*/ 9701451 w 11259693"/>
                  <a:gd name="connsiteY136" fmla="*/ 7808118 h 13444287"/>
                  <a:gd name="connsiteX137" fmla="*/ 9810988 w 11259693"/>
                  <a:gd name="connsiteY137" fmla="*/ 7770019 h 13444287"/>
                  <a:gd name="connsiteX138" fmla="*/ 9851471 w 11259693"/>
                  <a:gd name="connsiteY138" fmla="*/ 8008145 h 13444287"/>
                  <a:gd name="connsiteX139" fmla="*/ 9989582 w 11259693"/>
                  <a:gd name="connsiteY139" fmla="*/ 8039100 h 13444287"/>
                  <a:gd name="connsiteX140" fmla="*/ 10003870 w 11259693"/>
                  <a:gd name="connsiteY140" fmla="*/ 7748588 h 13444287"/>
                  <a:gd name="connsiteX141" fmla="*/ 10094358 w 11259693"/>
                  <a:gd name="connsiteY141" fmla="*/ 7724776 h 13444287"/>
                  <a:gd name="connsiteX142" fmla="*/ 10163414 w 11259693"/>
                  <a:gd name="connsiteY142" fmla="*/ 7553325 h 13444287"/>
                  <a:gd name="connsiteX143" fmla="*/ 10125314 w 11259693"/>
                  <a:gd name="connsiteY143" fmla="*/ 7424739 h 13444287"/>
                  <a:gd name="connsiteX144" fmla="*/ 10030064 w 11259693"/>
                  <a:gd name="connsiteY144" fmla="*/ 7412831 h 13444287"/>
                  <a:gd name="connsiteX145" fmla="*/ 10077688 w 11259693"/>
                  <a:gd name="connsiteY145" fmla="*/ 7293769 h 13444287"/>
                  <a:gd name="connsiteX146" fmla="*/ 9972914 w 11259693"/>
                  <a:gd name="connsiteY146" fmla="*/ 7222332 h 13444287"/>
                  <a:gd name="connsiteX147" fmla="*/ 9932432 w 11259693"/>
                  <a:gd name="connsiteY147" fmla="*/ 6991350 h 13444287"/>
                  <a:gd name="connsiteX148" fmla="*/ 9614932 w 11259693"/>
                  <a:gd name="connsiteY148" fmla="*/ 6953250 h 13444287"/>
                  <a:gd name="connsiteX149" fmla="*/ 9684783 w 11259693"/>
                  <a:gd name="connsiteY149" fmla="*/ 6848476 h 13444287"/>
                  <a:gd name="connsiteX150" fmla="*/ 9808608 w 11259693"/>
                  <a:gd name="connsiteY150" fmla="*/ 6829426 h 13444287"/>
                  <a:gd name="connsiteX151" fmla="*/ 9818132 w 11259693"/>
                  <a:gd name="connsiteY151" fmla="*/ 6743700 h 13444287"/>
                  <a:gd name="connsiteX152" fmla="*/ 10030857 w 11259693"/>
                  <a:gd name="connsiteY152" fmla="*/ 6832600 h 13444287"/>
                  <a:gd name="connsiteX153" fmla="*/ 10046732 w 11259693"/>
                  <a:gd name="connsiteY153" fmla="*/ 6610350 h 13444287"/>
                  <a:gd name="connsiteX154" fmla="*/ 9837182 w 11259693"/>
                  <a:gd name="connsiteY154" fmla="*/ 6705600 h 13444287"/>
                  <a:gd name="connsiteX155" fmla="*/ 9760982 w 11259693"/>
                  <a:gd name="connsiteY155" fmla="*/ 6477000 h 13444287"/>
                  <a:gd name="connsiteX156" fmla="*/ 9532382 w 11259693"/>
                  <a:gd name="connsiteY156" fmla="*/ 6686550 h 13444287"/>
                  <a:gd name="connsiteX157" fmla="*/ 9545083 w 11259693"/>
                  <a:gd name="connsiteY157" fmla="*/ 6521451 h 13444287"/>
                  <a:gd name="connsiteX158" fmla="*/ 9557782 w 11259693"/>
                  <a:gd name="connsiteY158" fmla="*/ 6397625 h 13444287"/>
                  <a:gd name="connsiteX159" fmla="*/ 9502617 w 11259693"/>
                  <a:gd name="connsiteY159" fmla="*/ 6369593 h 13444287"/>
                  <a:gd name="connsiteX160" fmla="*/ 9449833 w 11259693"/>
                  <a:gd name="connsiteY160" fmla="*/ 6384926 h 13444287"/>
                  <a:gd name="connsiteX161" fmla="*/ 9329182 w 11259693"/>
                  <a:gd name="connsiteY161" fmla="*/ 6169025 h 13444287"/>
                  <a:gd name="connsiteX162" fmla="*/ 9494283 w 11259693"/>
                  <a:gd name="connsiteY162" fmla="*/ 6207126 h 13444287"/>
                  <a:gd name="connsiteX163" fmla="*/ 9735583 w 11259693"/>
                  <a:gd name="connsiteY163" fmla="*/ 6207126 h 13444287"/>
                  <a:gd name="connsiteX164" fmla="*/ 9865757 w 11259693"/>
                  <a:gd name="connsiteY164" fmla="*/ 6067425 h 13444287"/>
                  <a:gd name="connsiteX165" fmla="*/ 9764158 w 11259693"/>
                  <a:gd name="connsiteY165" fmla="*/ 5956301 h 13444287"/>
                  <a:gd name="connsiteX166" fmla="*/ 9551432 w 11259693"/>
                  <a:gd name="connsiteY166" fmla="*/ 5908675 h 13444287"/>
                  <a:gd name="connsiteX167" fmla="*/ 9732407 w 11259693"/>
                  <a:gd name="connsiteY167" fmla="*/ 5778500 h 13444287"/>
                  <a:gd name="connsiteX168" fmla="*/ 9678433 w 11259693"/>
                  <a:gd name="connsiteY168" fmla="*/ 5661026 h 13444287"/>
                  <a:gd name="connsiteX169" fmla="*/ 9732408 w 11259693"/>
                  <a:gd name="connsiteY169" fmla="*/ 5540376 h 13444287"/>
                  <a:gd name="connsiteX170" fmla="*/ 9694307 w 11259693"/>
                  <a:gd name="connsiteY170" fmla="*/ 5537200 h 13444287"/>
                  <a:gd name="connsiteX171" fmla="*/ 9659383 w 11259693"/>
                  <a:gd name="connsiteY171" fmla="*/ 5461001 h 13444287"/>
                  <a:gd name="connsiteX172" fmla="*/ 9500632 w 11259693"/>
                  <a:gd name="connsiteY172" fmla="*/ 5308600 h 13444287"/>
                  <a:gd name="connsiteX173" fmla="*/ 9770508 w 11259693"/>
                  <a:gd name="connsiteY173" fmla="*/ 5413376 h 13444287"/>
                  <a:gd name="connsiteX174" fmla="*/ 9913382 w 11259693"/>
                  <a:gd name="connsiteY174" fmla="*/ 5372100 h 13444287"/>
                  <a:gd name="connsiteX175" fmla="*/ 9887983 w 11259693"/>
                  <a:gd name="connsiteY175" fmla="*/ 5619751 h 13444287"/>
                  <a:gd name="connsiteX176" fmla="*/ 10065782 w 11259693"/>
                  <a:gd name="connsiteY176" fmla="*/ 5657850 h 13444287"/>
                  <a:gd name="connsiteX177" fmla="*/ 10122933 w 11259693"/>
                  <a:gd name="connsiteY177" fmla="*/ 5483226 h 13444287"/>
                  <a:gd name="connsiteX178" fmla="*/ 10164207 w 11259693"/>
                  <a:gd name="connsiteY178" fmla="*/ 5254625 h 13444287"/>
                  <a:gd name="connsiteX179" fmla="*/ 10084833 w 11259693"/>
                  <a:gd name="connsiteY179" fmla="*/ 5051426 h 13444287"/>
                  <a:gd name="connsiteX180" fmla="*/ 10027682 w 11259693"/>
                  <a:gd name="connsiteY180" fmla="*/ 4953000 h 13444287"/>
                  <a:gd name="connsiteX181" fmla="*/ 9948308 w 11259693"/>
                  <a:gd name="connsiteY181" fmla="*/ 5070476 h 13444287"/>
                  <a:gd name="connsiteX182" fmla="*/ 9878458 w 11259693"/>
                  <a:gd name="connsiteY182" fmla="*/ 5029201 h 13444287"/>
                  <a:gd name="connsiteX183" fmla="*/ 9846708 w 11259693"/>
                  <a:gd name="connsiteY183" fmla="*/ 5149851 h 13444287"/>
                  <a:gd name="connsiteX184" fmla="*/ 9745107 w 11259693"/>
                  <a:gd name="connsiteY184" fmla="*/ 5153025 h 13444287"/>
                  <a:gd name="connsiteX185" fmla="*/ 9665732 w 11259693"/>
                  <a:gd name="connsiteY185" fmla="*/ 5010150 h 13444287"/>
                  <a:gd name="connsiteX186" fmla="*/ 9627632 w 11259693"/>
                  <a:gd name="connsiteY186" fmla="*/ 4857750 h 13444287"/>
                  <a:gd name="connsiteX187" fmla="*/ 9411732 w 11259693"/>
                  <a:gd name="connsiteY187" fmla="*/ 4860925 h 13444287"/>
                  <a:gd name="connsiteX188" fmla="*/ 9437132 w 11259693"/>
                  <a:gd name="connsiteY188" fmla="*/ 5086350 h 13444287"/>
                  <a:gd name="connsiteX189" fmla="*/ 9399033 w 11259693"/>
                  <a:gd name="connsiteY189" fmla="*/ 4892676 h 13444287"/>
                  <a:gd name="connsiteX190" fmla="*/ 9354582 w 11259693"/>
                  <a:gd name="connsiteY190" fmla="*/ 4905375 h 13444287"/>
                  <a:gd name="connsiteX191" fmla="*/ 9284732 w 11259693"/>
                  <a:gd name="connsiteY191" fmla="*/ 4794250 h 13444287"/>
                  <a:gd name="connsiteX192" fmla="*/ 9189483 w 11259693"/>
                  <a:gd name="connsiteY192" fmla="*/ 4864101 h 13444287"/>
                  <a:gd name="connsiteX193" fmla="*/ 9033907 w 11259693"/>
                  <a:gd name="connsiteY193" fmla="*/ 4991100 h 13444287"/>
                  <a:gd name="connsiteX194" fmla="*/ 9399032 w 11259693"/>
                  <a:gd name="connsiteY194" fmla="*/ 4657725 h 13444287"/>
                  <a:gd name="connsiteX195" fmla="*/ 9543495 w 11259693"/>
                  <a:gd name="connsiteY195" fmla="*/ 4567239 h 13444287"/>
                  <a:gd name="connsiteX196" fmla="*/ 9760982 w 11259693"/>
                  <a:gd name="connsiteY196" fmla="*/ 4514850 h 13444287"/>
                  <a:gd name="connsiteX197" fmla="*/ 9799083 w 11259693"/>
                  <a:gd name="connsiteY197" fmla="*/ 4394201 h 13444287"/>
                  <a:gd name="connsiteX198" fmla="*/ 9970533 w 11259693"/>
                  <a:gd name="connsiteY198" fmla="*/ 4267201 h 13444287"/>
                  <a:gd name="connsiteX199" fmla="*/ 10002282 w 11259693"/>
                  <a:gd name="connsiteY199" fmla="*/ 4013200 h 13444287"/>
                  <a:gd name="connsiteX200" fmla="*/ 9770507 w 11259693"/>
                  <a:gd name="connsiteY200" fmla="*/ 3930650 h 13444287"/>
                  <a:gd name="connsiteX201" fmla="*/ 9453008 w 11259693"/>
                  <a:gd name="connsiteY201" fmla="*/ 3883026 h 13444287"/>
                  <a:gd name="connsiteX202" fmla="*/ 9322832 w 11259693"/>
                  <a:gd name="connsiteY202" fmla="*/ 3943350 h 13444287"/>
                  <a:gd name="connsiteX203" fmla="*/ 9348233 w 11259693"/>
                  <a:gd name="connsiteY203" fmla="*/ 3778251 h 13444287"/>
                  <a:gd name="connsiteX204" fmla="*/ 9297433 w 11259693"/>
                  <a:gd name="connsiteY204" fmla="*/ 3603626 h 13444287"/>
                  <a:gd name="connsiteX205" fmla="*/ 9411732 w 11259693"/>
                  <a:gd name="connsiteY205" fmla="*/ 3641725 h 13444287"/>
                  <a:gd name="connsiteX206" fmla="*/ 9532383 w 11259693"/>
                  <a:gd name="connsiteY206" fmla="*/ 3533776 h 13444287"/>
                  <a:gd name="connsiteX207" fmla="*/ 9722883 w 11259693"/>
                  <a:gd name="connsiteY207" fmla="*/ 3594101 h 13444287"/>
                  <a:gd name="connsiteX208" fmla="*/ 9735583 w 11259693"/>
                  <a:gd name="connsiteY208" fmla="*/ 3409951 h 13444287"/>
                  <a:gd name="connsiteX209" fmla="*/ 9875282 w 11259693"/>
                  <a:gd name="connsiteY209" fmla="*/ 3448050 h 13444287"/>
                  <a:gd name="connsiteX210" fmla="*/ 9989582 w 11259693"/>
                  <a:gd name="connsiteY210" fmla="*/ 3143250 h 13444287"/>
                  <a:gd name="connsiteX211" fmla="*/ 10091183 w 11259693"/>
                  <a:gd name="connsiteY211" fmla="*/ 3232151 h 13444287"/>
                  <a:gd name="connsiteX212" fmla="*/ 10230882 w 11259693"/>
                  <a:gd name="connsiteY212" fmla="*/ 3216275 h 13444287"/>
                  <a:gd name="connsiteX213" fmla="*/ 10265807 w 11259693"/>
                  <a:gd name="connsiteY213" fmla="*/ 3441700 h 13444287"/>
                  <a:gd name="connsiteX214" fmla="*/ 10342008 w 11259693"/>
                  <a:gd name="connsiteY214" fmla="*/ 3184526 h 13444287"/>
                  <a:gd name="connsiteX215" fmla="*/ 10265808 w 11259693"/>
                  <a:gd name="connsiteY215" fmla="*/ 3098801 h 13444287"/>
                  <a:gd name="connsiteX216" fmla="*/ 10351532 w 11259693"/>
                  <a:gd name="connsiteY216" fmla="*/ 2844800 h 13444287"/>
                  <a:gd name="connsiteX217" fmla="*/ 10170558 w 11259693"/>
                  <a:gd name="connsiteY217" fmla="*/ 2921001 h 13444287"/>
                  <a:gd name="connsiteX218" fmla="*/ 10141982 w 11259693"/>
                  <a:gd name="connsiteY218" fmla="*/ 2851150 h 13444287"/>
                  <a:gd name="connsiteX219" fmla="*/ 9951482 w 11259693"/>
                  <a:gd name="connsiteY219" fmla="*/ 2647950 h 13444287"/>
                  <a:gd name="connsiteX220" fmla="*/ 9919733 w 11259693"/>
                  <a:gd name="connsiteY220" fmla="*/ 2463801 h 13444287"/>
                  <a:gd name="connsiteX221" fmla="*/ 9887983 w 11259693"/>
                  <a:gd name="connsiteY221" fmla="*/ 2368551 h 13444287"/>
                  <a:gd name="connsiteX222" fmla="*/ 9989582 w 11259693"/>
                  <a:gd name="connsiteY222" fmla="*/ 2266950 h 13444287"/>
                  <a:gd name="connsiteX223" fmla="*/ 10249933 w 11259693"/>
                  <a:gd name="connsiteY223" fmla="*/ 2032001 h 13444287"/>
                  <a:gd name="connsiteX224" fmla="*/ 10370582 w 11259693"/>
                  <a:gd name="connsiteY224" fmla="*/ 2051050 h 13444287"/>
                  <a:gd name="connsiteX225" fmla="*/ 10440433 w 11259693"/>
                  <a:gd name="connsiteY225" fmla="*/ 1962151 h 13444287"/>
                  <a:gd name="connsiteX226" fmla="*/ 10675382 w 11259693"/>
                  <a:gd name="connsiteY226" fmla="*/ 1854200 h 13444287"/>
                  <a:gd name="connsiteX227" fmla="*/ 10529333 w 11259693"/>
                  <a:gd name="connsiteY227" fmla="*/ 1784351 h 13444287"/>
                  <a:gd name="connsiteX228" fmla="*/ 10446782 w 11259693"/>
                  <a:gd name="connsiteY228" fmla="*/ 1638300 h 13444287"/>
                  <a:gd name="connsiteX229" fmla="*/ 10548382 w 11259693"/>
                  <a:gd name="connsiteY229" fmla="*/ 1212850 h 13444287"/>
                  <a:gd name="connsiteX230" fmla="*/ 10427732 w 11259693"/>
                  <a:gd name="connsiteY230" fmla="*/ 952500 h 13444287"/>
                  <a:gd name="connsiteX231" fmla="*/ 10649189 w 11259693"/>
                  <a:gd name="connsiteY231" fmla="*/ 1288256 h 13444287"/>
                  <a:gd name="connsiteX232" fmla="*/ 10733723 w 11259693"/>
                  <a:gd name="connsiteY232" fmla="*/ 1202281 h 13444287"/>
                  <a:gd name="connsiteX233" fmla="*/ 10826195 w 11259693"/>
                  <a:gd name="connsiteY233" fmla="*/ 1089025 h 13444287"/>
                  <a:gd name="connsiteX234" fmla="*/ 11062732 w 11259693"/>
                  <a:gd name="connsiteY234" fmla="*/ 1409700 h 13444287"/>
                  <a:gd name="connsiteX235" fmla="*/ 11117104 w 11259693"/>
                  <a:gd name="connsiteY235" fmla="*/ 1492793 h 13444287"/>
                  <a:gd name="connsiteX236" fmla="*/ 11259582 w 11259693"/>
                  <a:gd name="connsiteY236" fmla="*/ 1511301 h 13444287"/>
                  <a:gd name="connsiteX237" fmla="*/ 11094482 w 11259693"/>
                  <a:gd name="connsiteY237" fmla="*/ 1066801 h 13444287"/>
                  <a:gd name="connsiteX238" fmla="*/ 11081782 w 11259693"/>
                  <a:gd name="connsiteY238" fmla="*/ 850900 h 13444287"/>
                  <a:gd name="connsiteX239" fmla="*/ 10948432 w 11259693"/>
                  <a:gd name="connsiteY239" fmla="*/ 654050 h 13444287"/>
                  <a:gd name="connsiteX240" fmla="*/ 10923032 w 11259693"/>
                  <a:gd name="connsiteY240" fmla="*/ 381000 h 13444287"/>
                  <a:gd name="connsiteX241" fmla="*/ 10465832 w 11259693"/>
                  <a:gd name="connsiteY241" fmla="*/ 101601 h 13444287"/>
                  <a:gd name="connsiteX242" fmla="*/ 10351532 w 11259693"/>
                  <a:gd name="connsiteY242" fmla="*/ 0 h 13444287"/>
                  <a:gd name="connsiteX243" fmla="*/ 9605010 w 11259693"/>
                  <a:gd name="connsiteY243" fmla="*/ 211681 h 13444287"/>
                  <a:gd name="connsiteX244" fmla="*/ 938212 w 11259693"/>
                  <a:gd name="connsiteY244" fmla="*/ 1848552 h 13444287"/>
                  <a:gd name="connsiteX245" fmla="*/ 1985010 w 11259693"/>
                  <a:gd name="connsiteY245" fmla="*/ 5752850 h 13444287"/>
                  <a:gd name="connsiteX246" fmla="*/ 2017157 w 11259693"/>
                  <a:gd name="connsiteY246" fmla="*/ 5969793 h 13444287"/>
                  <a:gd name="connsiteX247" fmla="*/ 0 w 11259693"/>
                  <a:gd name="connsiteY247" fmla="*/ 11514046 h 13444287"/>
                  <a:gd name="connsiteX0" fmla="*/ 0 w 11259693"/>
                  <a:gd name="connsiteY0" fmla="*/ 11514046 h 13444287"/>
                  <a:gd name="connsiteX1" fmla="*/ 1164669 w 11259693"/>
                  <a:gd name="connsiteY1" fmla="*/ 11989594 h 13444287"/>
                  <a:gd name="connsiteX2" fmla="*/ 1413510 w 11259693"/>
                  <a:gd name="connsiteY2" fmla="*/ 11991725 h 13444287"/>
                  <a:gd name="connsiteX3" fmla="*/ 1644492 w 11259693"/>
                  <a:gd name="connsiteY3" fmla="*/ 11941718 h 13444287"/>
                  <a:gd name="connsiteX4" fmla="*/ 2064782 w 11259693"/>
                  <a:gd name="connsiteY4" fmla="*/ 11963400 h 13444287"/>
                  <a:gd name="connsiteX5" fmla="*/ 2255282 w 11259693"/>
                  <a:gd name="connsiteY5" fmla="*/ 12115800 h 13444287"/>
                  <a:gd name="connsiteX6" fmla="*/ 2494598 w 11259693"/>
                  <a:gd name="connsiteY6" fmla="*/ 12060781 h 13444287"/>
                  <a:gd name="connsiteX7" fmla="*/ 2604135 w 11259693"/>
                  <a:gd name="connsiteY7" fmla="*/ 12129837 h 13444287"/>
                  <a:gd name="connsiteX8" fmla="*/ 2757726 w 11259693"/>
                  <a:gd name="connsiteY8" fmla="*/ 12199144 h 13444287"/>
                  <a:gd name="connsiteX9" fmla="*/ 2693432 w 11259693"/>
                  <a:gd name="connsiteY9" fmla="*/ 12320588 h 13444287"/>
                  <a:gd name="connsiteX10" fmla="*/ 2777967 w 11259693"/>
                  <a:gd name="connsiteY10" fmla="*/ 12525125 h 13444287"/>
                  <a:gd name="connsiteX11" fmla="*/ 2731532 w 11259693"/>
                  <a:gd name="connsiteY11" fmla="*/ 12706350 h 13444287"/>
                  <a:gd name="connsiteX12" fmla="*/ 2716054 w 11259693"/>
                  <a:gd name="connsiteY12" fmla="*/ 12920412 h 13444287"/>
                  <a:gd name="connsiteX13" fmla="*/ 2807732 w 11259693"/>
                  <a:gd name="connsiteY13" fmla="*/ 13144500 h 13444287"/>
                  <a:gd name="connsiteX14" fmla="*/ 3093482 w 11259693"/>
                  <a:gd name="connsiteY14" fmla="*/ 13373100 h 13444287"/>
                  <a:gd name="connsiteX15" fmla="*/ 3685223 w 11259693"/>
                  <a:gd name="connsiteY15" fmla="*/ 13444287 h 13444287"/>
                  <a:gd name="connsiteX16" fmla="*/ 3720941 w 11259693"/>
                  <a:gd name="connsiteY16" fmla="*/ 13375230 h 13444287"/>
                  <a:gd name="connsiteX17" fmla="*/ 3379232 w 11259693"/>
                  <a:gd name="connsiteY17" fmla="*/ 13087350 h 13444287"/>
                  <a:gd name="connsiteX18" fmla="*/ 3806667 w 11259693"/>
                  <a:gd name="connsiteY18" fmla="*/ 13201400 h 13444287"/>
                  <a:gd name="connsiteX19" fmla="*/ 4122182 w 11259693"/>
                  <a:gd name="connsiteY19" fmla="*/ 13201650 h 13444287"/>
                  <a:gd name="connsiteX20" fmla="*/ 4223385 w 11259693"/>
                  <a:gd name="connsiteY20" fmla="*/ 12991850 h 13444287"/>
                  <a:gd name="connsiteX21" fmla="*/ 4182904 w 11259693"/>
                  <a:gd name="connsiteY21" fmla="*/ 12918031 h 13444287"/>
                  <a:gd name="connsiteX22" fmla="*/ 4179332 w 11259693"/>
                  <a:gd name="connsiteY22" fmla="*/ 12611100 h 13444287"/>
                  <a:gd name="connsiteX23" fmla="*/ 4255532 w 11259693"/>
                  <a:gd name="connsiteY23" fmla="*/ 12496800 h 13444287"/>
                  <a:gd name="connsiteX24" fmla="*/ 4217432 w 11259693"/>
                  <a:gd name="connsiteY24" fmla="*/ 12158663 h 13444287"/>
                  <a:gd name="connsiteX25" fmla="*/ 4546045 w 11259693"/>
                  <a:gd name="connsiteY25" fmla="*/ 12030075 h 13444287"/>
                  <a:gd name="connsiteX26" fmla="*/ 4827032 w 11259693"/>
                  <a:gd name="connsiteY26" fmla="*/ 12113420 h 13444287"/>
                  <a:gd name="connsiteX27" fmla="*/ 4712732 w 11259693"/>
                  <a:gd name="connsiteY27" fmla="*/ 11182350 h 13444287"/>
                  <a:gd name="connsiteX28" fmla="*/ 4773455 w 11259693"/>
                  <a:gd name="connsiteY28" fmla="*/ 10655843 h 13444287"/>
                  <a:gd name="connsiteX29" fmla="*/ 4656772 w 11259693"/>
                  <a:gd name="connsiteY29" fmla="*/ 10596312 h 13444287"/>
                  <a:gd name="connsiteX30" fmla="*/ 4773454 w 11259693"/>
                  <a:gd name="connsiteY30" fmla="*/ 10634413 h 13444287"/>
                  <a:gd name="connsiteX31" fmla="*/ 4799648 w 11259693"/>
                  <a:gd name="connsiteY31" fmla="*/ 10093868 h 13444287"/>
                  <a:gd name="connsiteX32" fmla="*/ 4886563 w 11259693"/>
                  <a:gd name="connsiteY32" fmla="*/ 9708356 h 13444287"/>
                  <a:gd name="connsiteX33" fmla="*/ 5018723 w 11259693"/>
                  <a:gd name="connsiteY33" fmla="*/ 9341393 h 13444287"/>
                  <a:gd name="connsiteX34" fmla="*/ 5109210 w 11259693"/>
                  <a:gd name="connsiteY34" fmla="*/ 9129462 h 13444287"/>
                  <a:gd name="connsiteX35" fmla="*/ 4947285 w 11259693"/>
                  <a:gd name="connsiteY35" fmla="*/ 9262812 h 13444287"/>
                  <a:gd name="connsiteX36" fmla="*/ 5111592 w 11259693"/>
                  <a:gd name="connsiteY36" fmla="*/ 9069931 h 13444287"/>
                  <a:gd name="connsiteX37" fmla="*/ 5143739 w 11259693"/>
                  <a:gd name="connsiteY37" fmla="*/ 8889207 h 13444287"/>
                  <a:gd name="connsiteX38" fmla="*/ 5147310 w 11259693"/>
                  <a:gd name="connsiteY38" fmla="*/ 9019924 h 13444287"/>
                  <a:gd name="connsiteX39" fmla="*/ 5629512 w 11259693"/>
                  <a:gd name="connsiteY39" fmla="*/ 8134350 h 13444287"/>
                  <a:gd name="connsiteX40" fmla="*/ 5392579 w 11259693"/>
                  <a:gd name="connsiteY40" fmla="*/ 8034088 h 13444287"/>
                  <a:gd name="connsiteX41" fmla="*/ 5614035 w 11259693"/>
                  <a:gd name="connsiteY41" fmla="*/ 8043612 h 13444287"/>
                  <a:gd name="connsiteX42" fmla="*/ 5884308 w 11259693"/>
                  <a:gd name="connsiteY42" fmla="*/ 8007893 h 13444287"/>
                  <a:gd name="connsiteX43" fmla="*/ 6043852 w 11259693"/>
                  <a:gd name="connsiteY43" fmla="*/ 7965031 h 13444287"/>
                  <a:gd name="connsiteX44" fmla="*/ 5973604 w 11259693"/>
                  <a:gd name="connsiteY44" fmla="*/ 7905500 h 13444287"/>
                  <a:gd name="connsiteX45" fmla="*/ 6065284 w 11259693"/>
                  <a:gd name="connsiteY45" fmla="*/ 7779544 h 13444287"/>
                  <a:gd name="connsiteX46" fmla="*/ 6168866 w 11259693"/>
                  <a:gd name="connsiteY46" fmla="*/ 7800725 h 13444287"/>
                  <a:gd name="connsiteX47" fmla="*/ 6205777 w 11259693"/>
                  <a:gd name="connsiteY47" fmla="*/ 7726908 h 13444287"/>
                  <a:gd name="connsiteX48" fmla="*/ 6131958 w 11259693"/>
                  <a:gd name="connsiteY48" fmla="*/ 7626893 h 13444287"/>
                  <a:gd name="connsiteX49" fmla="*/ 6098621 w 11259693"/>
                  <a:gd name="connsiteY49" fmla="*/ 7529262 h 13444287"/>
                  <a:gd name="connsiteX50" fmla="*/ 6008132 w 11259693"/>
                  <a:gd name="connsiteY50" fmla="*/ 7524750 h 13444287"/>
                  <a:gd name="connsiteX51" fmla="*/ 5934314 w 11259693"/>
                  <a:gd name="connsiteY51" fmla="*/ 7607843 h 13444287"/>
                  <a:gd name="connsiteX52" fmla="*/ 5798582 w 11259693"/>
                  <a:gd name="connsiteY52" fmla="*/ 7620000 h 13444287"/>
                  <a:gd name="connsiteX53" fmla="*/ 5858114 w 11259693"/>
                  <a:gd name="connsiteY53" fmla="*/ 7550693 h 13444287"/>
                  <a:gd name="connsiteX54" fmla="*/ 5870021 w 11259693"/>
                  <a:gd name="connsiteY54" fmla="*/ 7462587 h 13444287"/>
                  <a:gd name="connsiteX55" fmla="*/ 5891451 w 11259693"/>
                  <a:gd name="connsiteY55" fmla="*/ 7400674 h 13444287"/>
                  <a:gd name="connsiteX56" fmla="*/ 5855732 w 11259693"/>
                  <a:gd name="connsiteY56" fmla="*/ 7334250 h 13444287"/>
                  <a:gd name="connsiteX57" fmla="*/ 5791439 w 11259693"/>
                  <a:gd name="connsiteY57" fmla="*/ 7364956 h 13444287"/>
                  <a:gd name="connsiteX58" fmla="*/ 5789057 w 11259693"/>
                  <a:gd name="connsiteY58" fmla="*/ 7284244 h 13444287"/>
                  <a:gd name="connsiteX59" fmla="*/ 6008133 w 11259693"/>
                  <a:gd name="connsiteY59" fmla="*/ 7176837 h 13444287"/>
                  <a:gd name="connsiteX60" fmla="*/ 5972414 w 11259693"/>
                  <a:gd name="connsiteY60" fmla="*/ 7022056 h 13444287"/>
                  <a:gd name="connsiteX61" fmla="*/ 6048614 w 11259693"/>
                  <a:gd name="connsiteY61" fmla="*/ 7005387 h 13444287"/>
                  <a:gd name="connsiteX62" fmla="*/ 6027182 w 11259693"/>
                  <a:gd name="connsiteY62" fmla="*/ 6915150 h 13444287"/>
                  <a:gd name="connsiteX63" fmla="*/ 6131958 w 11259693"/>
                  <a:gd name="connsiteY63" fmla="*/ 6917281 h 13444287"/>
                  <a:gd name="connsiteX64" fmla="*/ 6174821 w 11259693"/>
                  <a:gd name="connsiteY64" fmla="*/ 6836318 h 13444287"/>
                  <a:gd name="connsiteX65" fmla="*/ 6277214 w 11259693"/>
                  <a:gd name="connsiteY65" fmla="*/ 6869656 h 13444287"/>
                  <a:gd name="connsiteX66" fmla="*/ 6351033 w 11259693"/>
                  <a:gd name="connsiteY66" fmla="*/ 6972050 h 13444287"/>
                  <a:gd name="connsiteX67" fmla="*/ 6417708 w 11259693"/>
                  <a:gd name="connsiteY67" fmla="*/ 6912518 h 13444287"/>
                  <a:gd name="connsiteX68" fmla="*/ 6358177 w 11259693"/>
                  <a:gd name="connsiteY68" fmla="*/ 6776787 h 13444287"/>
                  <a:gd name="connsiteX69" fmla="*/ 6415326 w 11259693"/>
                  <a:gd name="connsiteY69" fmla="*/ 6829424 h 13444287"/>
                  <a:gd name="connsiteX70" fmla="*/ 6532008 w 11259693"/>
                  <a:gd name="connsiteY70" fmla="*/ 6867275 h 13444287"/>
                  <a:gd name="connsiteX71" fmla="*/ 6605827 w 11259693"/>
                  <a:gd name="connsiteY71" fmla="*/ 6938964 h 13444287"/>
                  <a:gd name="connsiteX72" fmla="*/ 6574871 w 11259693"/>
                  <a:gd name="connsiteY72" fmla="*/ 7077076 h 13444287"/>
                  <a:gd name="connsiteX73" fmla="*/ 6646308 w 11259693"/>
                  <a:gd name="connsiteY73" fmla="*/ 7041357 h 13444287"/>
                  <a:gd name="connsiteX74" fmla="*/ 6636782 w 11259693"/>
                  <a:gd name="connsiteY74" fmla="*/ 7010400 h 13444287"/>
                  <a:gd name="connsiteX75" fmla="*/ 6712983 w 11259693"/>
                  <a:gd name="connsiteY75" fmla="*/ 7096126 h 13444287"/>
                  <a:gd name="connsiteX76" fmla="*/ 6648689 w 11259693"/>
                  <a:gd name="connsiteY76" fmla="*/ 7177089 h 13444287"/>
                  <a:gd name="connsiteX77" fmla="*/ 6712982 w 11259693"/>
                  <a:gd name="connsiteY77" fmla="*/ 7258050 h 13444287"/>
                  <a:gd name="connsiteX78" fmla="*/ 6639164 w 11259693"/>
                  <a:gd name="connsiteY78" fmla="*/ 7277101 h 13444287"/>
                  <a:gd name="connsiteX79" fmla="*/ 6546296 w 11259693"/>
                  <a:gd name="connsiteY79" fmla="*/ 7229476 h 13444287"/>
                  <a:gd name="connsiteX80" fmla="*/ 6498671 w 11259693"/>
                  <a:gd name="connsiteY80" fmla="*/ 7339014 h 13444287"/>
                  <a:gd name="connsiteX81" fmla="*/ 6574871 w 11259693"/>
                  <a:gd name="connsiteY81" fmla="*/ 7358064 h 13444287"/>
                  <a:gd name="connsiteX82" fmla="*/ 6629639 w 11259693"/>
                  <a:gd name="connsiteY82" fmla="*/ 7417595 h 13444287"/>
                  <a:gd name="connsiteX83" fmla="*/ 6655833 w 11259693"/>
                  <a:gd name="connsiteY83" fmla="*/ 7448300 h 13444287"/>
                  <a:gd name="connsiteX84" fmla="*/ 6676073 w 11259693"/>
                  <a:gd name="connsiteY84" fmla="*/ 7400673 h 13444287"/>
                  <a:gd name="connsiteX85" fmla="*/ 6734414 w 11259693"/>
                  <a:gd name="connsiteY85" fmla="*/ 7462839 h 13444287"/>
                  <a:gd name="connsiteX86" fmla="*/ 6827283 w 11259693"/>
                  <a:gd name="connsiteY86" fmla="*/ 7548564 h 13444287"/>
                  <a:gd name="connsiteX87" fmla="*/ 6827283 w 11259693"/>
                  <a:gd name="connsiteY87" fmla="*/ 7443789 h 13444287"/>
                  <a:gd name="connsiteX88" fmla="*/ 7001113 w 11259693"/>
                  <a:gd name="connsiteY88" fmla="*/ 7539038 h 13444287"/>
                  <a:gd name="connsiteX89" fmla="*/ 6893958 w 11259693"/>
                  <a:gd name="connsiteY89" fmla="*/ 7303295 h 13444287"/>
                  <a:gd name="connsiteX90" fmla="*/ 6896339 w 11259693"/>
                  <a:gd name="connsiteY90" fmla="*/ 7167564 h 13444287"/>
                  <a:gd name="connsiteX91" fmla="*/ 6801089 w 11259693"/>
                  <a:gd name="connsiteY91" fmla="*/ 7138989 h 13444287"/>
                  <a:gd name="connsiteX92" fmla="*/ 6865382 w 11259693"/>
                  <a:gd name="connsiteY92" fmla="*/ 6972300 h 13444287"/>
                  <a:gd name="connsiteX93" fmla="*/ 7563089 w 11259693"/>
                  <a:gd name="connsiteY93" fmla="*/ 6586539 h 13444287"/>
                  <a:gd name="connsiteX94" fmla="*/ 7891702 w 11259693"/>
                  <a:gd name="connsiteY94" fmla="*/ 6524626 h 13444287"/>
                  <a:gd name="connsiteX95" fmla="*/ 7910752 w 11259693"/>
                  <a:gd name="connsiteY95" fmla="*/ 6629401 h 13444287"/>
                  <a:gd name="connsiteX96" fmla="*/ 7984571 w 11259693"/>
                  <a:gd name="connsiteY96" fmla="*/ 6634164 h 13444287"/>
                  <a:gd name="connsiteX97" fmla="*/ 7960757 w 11259693"/>
                  <a:gd name="connsiteY97" fmla="*/ 6481762 h 13444287"/>
                  <a:gd name="connsiteX98" fmla="*/ 8503682 w 11259693"/>
                  <a:gd name="connsiteY98" fmla="*/ 6477000 h 13444287"/>
                  <a:gd name="connsiteX99" fmla="*/ 8691801 w 11259693"/>
                  <a:gd name="connsiteY99" fmla="*/ 6426993 h 13444287"/>
                  <a:gd name="connsiteX100" fmla="*/ 8818007 w 11259693"/>
                  <a:gd name="connsiteY100" fmla="*/ 6231731 h 13444287"/>
                  <a:gd name="connsiteX101" fmla="*/ 9094232 w 11259693"/>
                  <a:gd name="connsiteY101" fmla="*/ 6267450 h 13444287"/>
                  <a:gd name="connsiteX102" fmla="*/ 9058514 w 11259693"/>
                  <a:gd name="connsiteY102" fmla="*/ 6353176 h 13444287"/>
                  <a:gd name="connsiteX103" fmla="*/ 8915639 w 11259693"/>
                  <a:gd name="connsiteY103" fmla="*/ 6367464 h 13444287"/>
                  <a:gd name="connsiteX104" fmla="*/ 8984694 w 11259693"/>
                  <a:gd name="connsiteY104" fmla="*/ 6422231 h 13444287"/>
                  <a:gd name="connsiteX105" fmla="*/ 8853727 w 11259693"/>
                  <a:gd name="connsiteY105" fmla="*/ 6450807 h 13444287"/>
                  <a:gd name="connsiteX106" fmla="*/ 8727521 w 11259693"/>
                  <a:gd name="connsiteY106" fmla="*/ 6441282 h 13444287"/>
                  <a:gd name="connsiteX107" fmla="*/ 8641795 w 11259693"/>
                  <a:gd name="connsiteY107" fmla="*/ 6477000 h 13444287"/>
                  <a:gd name="connsiteX108" fmla="*/ 8610839 w 11259693"/>
                  <a:gd name="connsiteY108" fmla="*/ 6781801 h 13444287"/>
                  <a:gd name="connsiteX109" fmla="*/ 8772764 w 11259693"/>
                  <a:gd name="connsiteY109" fmla="*/ 6815138 h 13444287"/>
                  <a:gd name="connsiteX110" fmla="*/ 8979932 w 11259693"/>
                  <a:gd name="connsiteY110" fmla="*/ 6629400 h 13444287"/>
                  <a:gd name="connsiteX111" fmla="*/ 9018033 w 11259693"/>
                  <a:gd name="connsiteY111" fmla="*/ 6727032 h 13444287"/>
                  <a:gd name="connsiteX112" fmla="*/ 9165671 w 11259693"/>
                  <a:gd name="connsiteY112" fmla="*/ 6650832 h 13444287"/>
                  <a:gd name="connsiteX113" fmla="*/ 9065658 w 11259693"/>
                  <a:gd name="connsiteY113" fmla="*/ 6888958 h 13444287"/>
                  <a:gd name="connsiteX114" fmla="*/ 9208533 w 11259693"/>
                  <a:gd name="connsiteY114" fmla="*/ 6831807 h 13444287"/>
                  <a:gd name="connsiteX115" fmla="*/ 9175196 w 11259693"/>
                  <a:gd name="connsiteY115" fmla="*/ 6919914 h 13444287"/>
                  <a:gd name="connsiteX116" fmla="*/ 9406177 w 11259693"/>
                  <a:gd name="connsiteY116" fmla="*/ 6917532 h 13444287"/>
                  <a:gd name="connsiteX117" fmla="*/ 9246632 w 11259693"/>
                  <a:gd name="connsiteY117" fmla="*/ 6972300 h 13444287"/>
                  <a:gd name="connsiteX118" fmla="*/ 9137096 w 11259693"/>
                  <a:gd name="connsiteY118" fmla="*/ 7029451 h 13444287"/>
                  <a:gd name="connsiteX119" fmla="*/ 9018033 w 11259693"/>
                  <a:gd name="connsiteY119" fmla="*/ 7143751 h 13444287"/>
                  <a:gd name="connsiteX120" fmla="*/ 9053751 w 11259693"/>
                  <a:gd name="connsiteY120" fmla="*/ 7203281 h 13444287"/>
                  <a:gd name="connsiteX121" fmla="*/ 9096614 w 11259693"/>
                  <a:gd name="connsiteY121" fmla="*/ 7253289 h 13444287"/>
                  <a:gd name="connsiteX122" fmla="*/ 9175196 w 11259693"/>
                  <a:gd name="connsiteY122" fmla="*/ 7219951 h 13444287"/>
                  <a:gd name="connsiteX123" fmla="*/ 9187101 w 11259693"/>
                  <a:gd name="connsiteY123" fmla="*/ 7281862 h 13444287"/>
                  <a:gd name="connsiteX124" fmla="*/ 9301402 w 11259693"/>
                  <a:gd name="connsiteY124" fmla="*/ 7143751 h 13444287"/>
                  <a:gd name="connsiteX125" fmla="*/ 9337121 w 11259693"/>
                  <a:gd name="connsiteY125" fmla="*/ 7289007 h 13444287"/>
                  <a:gd name="connsiteX126" fmla="*/ 9432371 w 11259693"/>
                  <a:gd name="connsiteY126" fmla="*/ 7172326 h 13444287"/>
                  <a:gd name="connsiteX127" fmla="*/ 9458564 w 11259693"/>
                  <a:gd name="connsiteY127" fmla="*/ 7334250 h 13444287"/>
                  <a:gd name="connsiteX128" fmla="*/ 9532382 w 11259693"/>
                  <a:gd name="connsiteY128" fmla="*/ 7410450 h 13444287"/>
                  <a:gd name="connsiteX129" fmla="*/ 9322832 w 11259693"/>
                  <a:gd name="connsiteY129" fmla="*/ 7524750 h 13444287"/>
                  <a:gd name="connsiteX130" fmla="*/ 9475233 w 11259693"/>
                  <a:gd name="connsiteY130" fmla="*/ 7674770 h 13444287"/>
                  <a:gd name="connsiteX131" fmla="*/ 9506189 w 11259693"/>
                  <a:gd name="connsiteY131" fmla="*/ 7577139 h 13444287"/>
                  <a:gd name="connsiteX132" fmla="*/ 9577625 w 11259693"/>
                  <a:gd name="connsiteY132" fmla="*/ 7665244 h 13444287"/>
                  <a:gd name="connsiteX133" fmla="*/ 9699071 w 11259693"/>
                  <a:gd name="connsiteY133" fmla="*/ 7624764 h 13444287"/>
                  <a:gd name="connsiteX134" fmla="*/ 9703832 w 11259693"/>
                  <a:gd name="connsiteY134" fmla="*/ 7710488 h 13444287"/>
                  <a:gd name="connsiteX135" fmla="*/ 9701451 w 11259693"/>
                  <a:gd name="connsiteY135" fmla="*/ 7808118 h 13444287"/>
                  <a:gd name="connsiteX136" fmla="*/ 9810988 w 11259693"/>
                  <a:gd name="connsiteY136" fmla="*/ 7770019 h 13444287"/>
                  <a:gd name="connsiteX137" fmla="*/ 9851471 w 11259693"/>
                  <a:gd name="connsiteY137" fmla="*/ 8008145 h 13444287"/>
                  <a:gd name="connsiteX138" fmla="*/ 9989582 w 11259693"/>
                  <a:gd name="connsiteY138" fmla="*/ 8039100 h 13444287"/>
                  <a:gd name="connsiteX139" fmla="*/ 10003870 w 11259693"/>
                  <a:gd name="connsiteY139" fmla="*/ 7748588 h 13444287"/>
                  <a:gd name="connsiteX140" fmla="*/ 10094358 w 11259693"/>
                  <a:gd name="connsiteY140" fmla="*/ 7724776 h 13444287"/>
                  <a:gd name="connsiteX141" fmla="*/ 10163414 w 11259693"/>
                  <a:gd name="connsiteY141" fmla="*/ 7553325 h 13444287"/>
                  <a:gd name="connsiteX142" fmla="*/ 10125314 w 11259693"/>
                  <a:gd name="connsiteY142" fmla="*/ 7424739 h 13444287"/>
                  <a:gd name="connsiteX143" fmla="*/ 10030064 w 11259693"/>
                  <a:gd name="connsiteY143" fmla="*/ 7412831 h 13444287"/>
                  <a:gd name="connsiteX144" fmla="*/ 10077688 w 11259693"/>
                  <a:gd name="connsiteY144" fmla="*/ 7293769 h 13444287"/>
                  <a:gd name="connsiteX145" fmla="*/ 9972914 w 11259693"/>
                  <a:gd name="connsiteY145" fmla="*/ 7222332 h 13444287"/>
                  <a:gd name="connsiteX146" fmla="*/ 9932432 w 11259693"/>
                  <a:gd name="connsiteY146" fmla="*/ 6991350 h 13444287"/>
                  <a:gd name="connsiteX147" fmla="*/ 9614932 w 11259693"/>
                  <a:gd name="connsiteY147" fmla="*/ 6953250 h 13444287"/>
                  <a:gd name="connsiteX148" fmla="*/ 9684783 w 11259693"/>
                  <a:gd name="connsiteY148" fmla="*/ 6848476 h 13444287"/>
                  <a:gd name="connsiteX149" fmla="*/ 9808608 w 11259693"/>
                  <a:gd name="connsiteY149" fmla="*/ 6829426 h 13444287"/>
                  <a:gd name="connsiteX150" fmla="*/ 9818132 w 11259693"/>
                  <a:gd name="connsiteY150" fmla="*/ 6743700 h 13444287"/>
                  <a:gd name="connsiteX151" fmla="*/ 10030857 w 11259693"/>
                  <a:gd name="connsiteY151" fmla="*/ 6832600 h 13444287"/>
                  <a:gd name="connsiteX152" fmla="*/ 10046732 w 11259693"/>
                  <a:gd name="connsiteY152" fmla="*/ 6610350 h 13444287"/>
                  <a:gd name="connsiteX153" fmla="*/ 9837182 w 11259693"/>
                  <a:gd name="connsiteY153" fmla="*/ 6705600 h 13444287"/>
                  <a:gd name="connsiteX154" fmla="*/ 9760982 w 11259693"/>
                  <a:gd name="connsiteY154" fmla="*/ 6477000 h 13444287"/>
                  <a:gd name="connsiteX155" fmla="*/ 9532382 w 11259693"/>
                  <a:gd name="connsiteY155" fmla="*/ 6686550 h 13444287"/>
                  <a:gd name="connsiteX156" fmla="*/ 9545083 w 11259693"/>
                  <a:gd name="connsiteY156" fmla="*/ 6521451 h 13444287"/>
                  <a:gd name="connsiteX157" fmla="*/ 9557782 w 11259693"/>
                  <a:gd name="connsiteY157" fmla="*/ 6397625 h 13444287"/>
                  <a:gd name="connsiteX158" fmla="*/ 9502617 w 11259693"/>
                  <a:gd name="connsiteY158" fmla="*/ 6369593 h 13444287"/>
                  <a:gd name="connsiteX159" fmla="*/ 9449833 w 11259693"/>
                  <a:gd name="connsiteY159" fmla="*/ 6384926 h 13444287"/>
                  <a:gd name="connsiteX160" fmla="*/ 9329182 w 11259693"/>
                  <a:gd name="connsiteY160" fmla="*/ 6169025 h 13444287"/>
                  <a:gd name="connsiteX161" fmla="*/ 9494283 w 11259693"/>
                  <a:gd name="connsiteY161" fmla="*/ 6207126 h 13444287"/>
                  <a:gd name="connsiteX162" fmla="*/ 9735583 w 11259693"/>
                  <a:gd name="connsiteY162" fmla="*/ 6207126 h 13444287"/>
                  <a:gd name="connsiteX163" fmla="*/ 9865757 w 11259693"/>
                  <a:gd name="connsiteY163" fmla="*/ 6067425 h 13444287"/>
                  <a:gd name="connsiteX164" fmla="*/ 9764158 w 11259693"/>
                  <a:gd name="connsiteY164" fmla="*/ 5956301 h 13444287"/>
                  <a:gd name="connsiteX165" fmla="*/ 9551432 w 11259693"/>
                  <a:gd name="connsiteY165" fmla="*/ 5908675 h 13444287"/>
                  <a:gd name="connsiteX166" fmla="*/ 9732407 w 11259693"/>
                  <a:gd name="connsiteY166" fmla="*/ 5778500 h 13444287"/>
                  <a:gd name="connsiteX167" fmla="*/ 9678433 w 11259693"/>
                  <a:gd name="connsiteY167" fmla="*/ 5661026 h 13444287"/>
                  <a:gd name="connsiteX168" fmla="*/ 9732408 w 11259693"/>
                  <a:gd name="connsiteY168" fmla="*/ 5540376 h 13444287"/>
                  <a:gd name="connsiteX169" fmla="*/ 9694307 w 11259693"/>
                  <a:gd name="connsiteY169" fmla="*/ 5537200 h 13444287"/>
                  <a:gd name="connsiteX170" fmla="*/ 9659383 w 11259693"/>
                  <a:gd name="connsiteY170" fmla="*/ 5461001 h 13444287"/>
                  <a:gd name="connsiteX171" fmla="*/ 9500632 w 11259693"/>
                  <a:gd name="connsiteY171" fmla="*/ 5308600 h 13444287"/>
                  <a:gd name="connsiteX172" fmla="*/ 9770508 w 11259693"/>
                  <a:gd name="connsiteY172" fmla="*/ 5413376 h 13444287"/>
                  <a:gd name="connsiteX173" fmla="*/ 9913382 w 11259693"/>
                  <a:gd name="connsiteY173" fmla="*/ 5372100 h 13444287"/>
                  <a:gd name="connsiteX174" fmla="*/ 9887983 w 11259693"/>
                  <a:gd name="connsiteY174" fmla="*/ 5619751 h 13444287"/>
                  <a:gd name="connsiteX175" fmla="*/ 10065782 w 11259693"/>
                  <a:gd name="connsiteY175" fmla="*/ 5657850 h 13444287"/>
                  <a:gd name="connsiteX176" fmla="*/ 10122933 w 11259693"/>
                  <a:gd name="connsiteY176" fmla="*/ 5483226 h 13444287"/>
                  <a:gd name="connsiteX177" fmla="*/ 10164207 w 11259693"/>
                  <a:gd name="connsiteY177" fmla="*/ 5254625 h 13444287"/>
                  <a:gd name="connsiteX178" fmla="*/ 10084833 w 11259693"/>
                  <a:gd name="connsiteY178" fmla="*/ 5051426 h 13444287"/>
                  <a:gd name="connsiteX179" fmla="*/ 10027682 w 11259693"/>
                  <a:gd name="connsiteY179" fmla="*/ 4953000 h 13444287"/>
                  <a:gd name="connsiteX180" fmla="*/ 9948308 w 11259693"/>
                  <a:gd name="connsiteY180" fmla="*/ 5070476 h 13444287"/>
                  <a:gd name="connsiteX181" fmla="*/ 9878458 w 11259693"/>
                  <a:gd name="connsiteY181" fmla="*/ 5029201 h 13444287"/>
                  <a:gd name="connsiteX182" fmla="*/ 9846708 w 11259693"/>
                  <a:gd name="connsiteY182" fmla="*/ 5149851 h 13444287"/>
                  <a:gd name="connsiteX183" fmla="*/ 9745107 w 11259693"/>
                  <a:gd name="connsiteY183" fmla="*/ 5153025 h 13444287"/>
                  <a:gd name="connsiteX184" fmla="*/ 9665732 w 11259693"/>
                  <a:gd name="connsiteY184" fmla="*/ 5010150 h 13444287"/>
                  <a:gd name="connsiteX185" fmla="*/ 9627632 w 11259693"/>
                  <a:gd name="connsiteY185" fmla="*/ 4857750 h 13444287"/>
                  <a:gd name="connsiteX186" fmla="*/ 9411732 w 11259693"/>
                  <a:gd name="connsiteY186" fmla="*/ 4860925 h 13444287"/>
                  <a:gd name="connsiteX187" fmla="*/ 9437132 w 11259693"/>
                  <a:gd name="connsiteY187" fmla="*/ 5086350 h 13444287"/>
                  <a:gd name="connsiteX188" fmla="*/ 9399033 w 11259693"/>
                  <a:gd name="connsiteY188" fmla="*/ 4892676 h 13444287"/>
                  <a:gd name="connsiteX189" fmla="*/ 9354582 w 11259693"/>
                  <a:gd name="connsiteY189" fmla="*/ 4905375 h 13444287"/>
                  <a:gd name="connsiteX190" fmla="*/ 9284732 w 11259693"/>
                  <a:gd name="connsiteY190" fmla="*/ 4794250 h 13444287"/>
                  <a:gd name="connsiteX191" fmla="*/ 9189483 w 11259693"/>
                  <a:gd name="connsiteY191" fmla="*/ 4864101 h 13444287"/>
                  <a:gd name="connsiteX192" fmla="*/ 9033907 w 11259693"/>
                  <a:gd name="connsiteY192" fmla="*/ 4991100 h 13444287"/>
                  <a:gd name="connsiteX193" fmla="*/ 9399032 w 11259693"/>
                  <a:gd name="connsiteY193" fmla="*/ 4657725 h 13444287"/>
                  <a:gd name="connsiteX194" fmla="*/ 9543495 w 11259693"/>
                  <a:gd name="connsiteY194" fmla="*/ 4567239 h 13444287"/>
                  <a:gd name="connsiteX195" fmla="*/ 9760982 w 11259693"/>
                  <a:gd name="connsiteY195" fmla="*/ 4514850 h 13444287"/>
                  <a:gd name="connsiteX196" fmla="*/ 9799083 w 11259693"/>
                  <a:gd name="connsiteY196" fmla="*/ 4394201 h 13444287"/>
                  <a:gd name="connsiteX197" fmla="*/ 9970533 w 11259693"/>
                  <a:gd name="connsiteY197" fmla="*/ 4267201 h 13444287"/>
                  <a:gd name="connsiteX198" fmla="*/ 10002282 w 11259693"/>
                  <a:gd name="connsiteY198" fmla="*/ 4013200 h 13444287"/>
                  <a:gd name="connsiteX199" fmla="*/ 9770507 w 11259693"/>
                  <a:gd name="connsiteY199" fmla="*/ 3930650 h 13444287"/>
                  <a:gd name="connsiteX200" fmla="*/ 9453008 w 11259693"/>
                  <a:gd name="connsiteY200" fmla="*/ 3883026 h 13444287"/>
                  <a:gd name="connsiteX201" fmla="*/ 9322832 w 11259693"/>
                  <a:gd name="connsiteY201" fmla="*/ 3943350 h 13444287"/>
                  <a:gd name="connsiteX202" fmla="*/ 9348233 w 11259693"/>
                  <a:gd name="connsiteY202" fmla="*/ 3778251 h 13444287"/>
                  <a:gd name="connsiteX203" fmla="*/ 9297433 w 11259693"/>
                  <a:gd name="connsiteY203" fmla="*/ 3603626 h 13444287"/>
                  <a:gd name="connsiteX204" fmla="*/ 9411732 w 11259693"/>
                  <a:gd name="connsiteY204" fmla="*/ 3641725 h 13444287"/>
                  <a:gd name="connsiteX205" fmla="*/ 9532383 w 11259693"/>
                  <a:gd name="connsiteY205" fmla="*/ 3533776 h 13444287"/>
                  <a:gd name="connsiteX206" fmla="*/ 9722883 w 11259693"/>
                  <a:gd name="connsiteY206" fmla="*/ 3594101 h 13444287"/>
                  <a:gd name="connsiteX207" fmla="*/ 9735583 w 11259693"/>
                  <a:gd name="connsiteY207" fmla="*/ 3409951 h 13444287"/>
                  <a:gd name="connsiteX208" fmla="*/ 9875282 w 11259693"/>
                  <a:gd name="connsiteY208" fmla="*/ 3448050 h 13444287"/>
                  <a:gd name="connsiteX209" fmla="*/ 9989582 w 11259693"/>
                  <a:gd name="connsiteY209" fmla="*/ 3143250 h 13444287"/>
                  <a:gd name="connsiteX210" fmla="*/ 10091183 w 11259693"/>
                  <a:gd name="connsiteY210" fmla="*/ 3232151 h 13444287"/>
                  <a:gd name="connsiteX211" fmla="*/ 10230882 w 11259693"/>
                  <a:gd name="connsiteY211" fmla="*/ 3216275 h 13444287"/>
                  <a:gd name="connsiteX212" fmla="*/ 10265807 w 11259693"/>
                  <a:gd name="connsiteY212" fmla="*/ 3441700 h 13444287"/>
                  <a:gd name="connsiteX213" fmla="*/ 10342008 w 11259693"/>
                  <a:gd name="connsiteY213" fmla="*/ 3184526 h 13444287"/>
                  <a:gd name="connsiteX214" fmla="*/ 10265808 w 11259693"/>
                  <a:gd name="connsiteY214" fmla="*/ 3098801 h 13444287"/>
                  <a:gd name="connsiteX215" fmla="*/ 10351532 w 11259693"/>
                  <a:gd name="connsiteY215" fmla="*/ 2844800 h 13444287"/>
                  <a:gd name="connsiteX216" fmla="*/ 10170558 w 11259693"/>
                  <a:gd name="connsiteY216" fmla="*/ 2921001 h 13444287"/>
                  <a:gd name="connsiteX217" fmla="*/ 10141982 w 11259693"/>
                  <a:gd name="connsiteY217" fmla="*/ 2851150 h 13444287"/>
                  <a:gd name="connsiteX218" fmla="*/ 9951482 w 11259693"/>
                  <a:gd name="connsiteY218" fmla="*/ 2647950 h 13444287"/>
                  <a:gd name="connsiteX219" fmla="*/ 9919733 w 11259693"/>
                  <a:gd name="connsiteY219" fmla="*/ 2463801 h 13444287"/>
                  <a:gd name="connsiteX220" fmla="*/ 9887983 w 11259693"/>
                  <a:gd name="connsiteY220" fmla="*/ 2368551 h 13444287"/>
                  <a:gd name="connsiteX221" fmla="*/ 9989582 w 11259693"/>
                  <a:gd name="connsiteY221" fmla="*/ 2266950 h 13444287"/>
                  <a:gd name="connsiteX222" fmla="*/ 10249933 w 11259693"/>
                  <a:gd name="connsiteY222" fmla="*/ 2032001 h 13444287"/>
                  <a:gd name="connsiteX223" fmla="*/ 10370582 w 11259693"/>
                  <a:gd name="connsiteY223" fmla="*/ 2051050 h 13444287"/>
                  <a:gd name="connsiteX224" fmla="*/ 10440433 w 11259693"/>
                  <a:gd name="connsiteY224" fmla="*/ 1962151 h 13444287"/>
                  <a:gd name="connsiteX225" fmla="*/ 10675382 w 11259693"/>
                  <a:gd name="connsiteY225" fmla="*/ 1854200 h 13444287"/>
                  <a:gd name="connsiteX226" fmla="*/ 10529333 w 11259693"/>
                  <a:gd name="connsiteY226" fmla="*/ 1784351 h 13444287"/>
                  <a:gd name="connsiteX227" fmla="*/ 10446782 w 11259693"/>
                  <a:gd name="connsiteY227" fmla="*/ 1638300 h 13444287"/>
                  <a:gd name="connsiteX228" fmla="*/ 10548382 w 11259693"/>
                  <a:gd name="connsiteY228" fmla="*/ 1212850 h 13444287"/>
                  <a:gd name="connsiteX229" fmla="*/ 10427732 w 11259693"/>
                  <a:gd name="connsiteY229" fmla="*/ 952500 h 13444287"/>
                  <a:gd name="connsiteX230" fmla="*/ 10649189 w 11259693"/>
                  <a:gd name="connsiteY230" fmla="*/ 1288256 h 13444287"/>
                  <a:gd name="connsiteX231" fmla="*/ 10733723 w 11259693"/>
                  <a:gd name="connsiteY231" fmla="*/ 1202281 h 13444287"/>
                  <a:gd name="connsiteX232" fmla="*/ 10826195 w 11259693"/>
                  <a:gd name="connsiteY232" fmla="*/ 1089025 h 13444287"/>
                  <a:gd name="connsiteX233" fmla="*/ 11062732 w 11259693"/>
                  <a:gd name="connsiteY233" fmla="*/ 1409700 h 13444287"/>
                  <a:gd name="connsiteX234" fmla="*/ 11117104 w 11259693"/>
                  <a:gd name="connsiteY234" fmla="*/ 1492793 h 13444287"/>
                  <a:gd name="connsiteX235" fmla="*/ 11259582 w 11259693"/>
                  <a:gd name="connsiteY235" fmla="*/ 1511301 h 13444287"/>
                  <a:gd name="connsiteX236" fmla="*/ 11094482 w 11259693"/>
                  <a:gd name="connsiteY236" fmla="*/ 1066801 h 13444287"/>
                  <a:gd name="connsiteX237" fmla="*/ 11081782 w 11259693"/>
                  <a:gd name="connsiteY237" fmla="*/ 850900 h 13444287"/>
                  <a:gd name="connsiteX238" fmla="*/ 10948432 w 11259693"/>
                  <a:gd name="connsiteY238" fmla="*/ 654050 h 13444287"/>
                  <a:gd name="connsiteX239" fmla="*/ 10923032 w 11259693"/>
                  <a:gd name="connsiteY239" fmla="*/ 381000 h 13444287"/>
                  <a:gd name="connsiteX240" fmla="*/ 10465832 w 11259693"/>
                  <a:gd name="connsiteY240" fmla="*/ 101601 h 13444287"/>
                  <a:gd name="connsiteX241" fmla="*/ 10351532 w 11259693"/>
                  <a:gd name="connsiteY241" fmla="*/ 0 h 13444287"/>
                  <a:gd name="connsiteX242" fmla="*/ 9605010 w 11259693"/>
                  <a:gd name="connsiteY242" fmla="*/ 211681 h 13444287"/>
                  <a:gd name="connsiteX243" fmla="*/ 938212 w 11259693"/>
                  <a:gd name="connsiteY243" fmla="*/ 1848552 h 13444287"/>
                  <a:gd name="connsiteX244" fmla="*/ 1985010 w 11259693"/>
                  <a:gd name="connsiteY244" fmla="*/ 5752850 h 13444287"/>
                  <a:gd name="connsiteX245" fmla="*/ 2017157 w 11259693"/>
                  <a:gd name="connsiteY245" fmla="*/ 5969793 h 13444287"/>
                  <a:gd name="connsiteX246" fmla="*/ 0 w 11259693"/>
                  <a:gd name="connsiteY246" fmla="*/ 11514046 h 13444287"/>
                  <a:gd name="connsiteX0" fmla="*/ 0 w 11259693"/>
                  <a:gd name="connsiteY0" fmla="*/ 11514046 h 13444287"/>
                  <a:gd name="connsiteX1" fmla="*/ 1164669 w 11259693"/>
                  <a:gd name="connsiteY1" fmla="*/ 11989594 h 13444287"/>
                  <a:gd name="connsiteX2" fmla="*/ 1413510 w 11259693"/>
                  <a:gd name="connsiteY2" fmla="*/ 11991725 h 13444287"/>
                  <a:gd name="connsiteX3" fmla="*/ 1644492 w 11259693"/>
                  <a:gd name="connsiteY3" fmla="*/ 11941718 h 13444287"/>
                  <a:gd name="connsiteX4" fmla="*/ 2064782 w 11259693"/>
                  <a:gd name="connsiteY4" fmla="*/ 11963400 h 13444287"/>
                  <a:gd name="connsiteX5" fmla="*/ 2494598 w 11259693"/>
                  <a:gd name="connsiteY5" fmla="*/ 12060781 h 13444287"/>
                  <a:gd name="connsiteX6" fmla="*/ 2604135 w 11259693"/>
                  <a:gd name="connsiteY6" fmla="*/ 12129837 h 13444287"/>
                  <a:gd name="connsiteX7" fmla="*/ 2757726 w 11259693"/>
                  <a:gd name="connsiteY7" fmla="*/ 12199144 h 13444287"/>
                  <a:gd name="connsiteX8" fmla="*/ 2693432 w 11259693"/>
                  <a:gd name="connsiteY8" fmla="*/ 12320588 h 13444287"/>
                  <a:gd name="connsiteX9" fmla="*/ 2777967 w 11259693"/>
                  <a:gd name="connsiteY9" fmla="*/ 12525125 h 13444287"/>
                  <a:gd name="connsiteX10" fmla="*/ 2731532 w 11259693"/>
                  <a:gd name="connsiteY10" fmla="*/ 12706350 h 13444287"/>
                  <a:gd name="connsiteX11" fmla="*/ 2716054 w 11259693"/>
                  <a:gd name="connsiteY11" fmla="*/ 12920412 h 13444287"/>
                  <a:gd name="connsiteX12" fmla="*/ 2807732 w 11259693"/>
                  <a:gd name="connsiteY12" fmla="*/ 13144500 h 13444287"/>
                  <a:gd name="connsiteX13" fmla="*/ 3093482 w 11259693"/>
                  <a:gd name="connsiteY13" fmla="*/ 13373100 h 13444287"/>
                  <a:gd name="connsiteX14" fmla="*/ 3685223 w 11259693"/>
                  <a:gd name="connsiteY14" fmla="*/ 13444287 h 13444287"/>
                  <a:gd name="connsiteX15" fmla="*/ 3720941 w 11259693"/>
                  <a:gd name="connsiteY15" fmla="*/ 13375230 h 13444287"/>
                  <a:gd name="connsiteX16" fmla="*/ 3379232 w 11259693"/>
                  <a:gd name="connsiteY16" fmla="*/ 13087350 h 13444287"/>
                  <a:gd name="connsiteX17" fmla="*/ 3806667 w 11259693"/>
                  <a:gd name="connsiteY17" fmla="*/ 13201400 h 13444287"/>
                  <a:gd name="connsiteX18" fmla="*/ 4122182 w 11259693"/>
                  <a:gd name="connsiteY18" fmla="*/ 13201650 h 13444287"/>
                  <a:gd name="connsiteX19" fmla="*/ 4223385 w 11259693"/>
                  <a:gd name="connsiteY19" fmla="*/ 12991850 h 13444287"/>
                  <a:gd name="connsiteX20" fmla="*/ 4182904 w 11259693"/>
                  <a:gd name="connsiteY20" fmla="*/ 12918031 h 13444287"/>
                  <a:gd name="connsiteX21" fmla="*/ 4179332 w 11259693"/>
                  <a:gd name="connsiteY21" fmla="*/ 12611100 h 13444287"/>
                  <a:gd name="connsiteX22" fmla="*/ 4255532 w 11259693"/>
                  <a:gd name="connsiteY22" fmla="*/ 12496800 h 13444287"/>
                  <a:gd name="connsiteX23" fmla="*/ 4217432 w 11259693"/>
                  <a:gd name="connsiteY23" fmla="*/ 12158663 h 13444287"/>
                  <a:gd name="connsiteX24" fmla="*/ 4546045 w 11259693"/>
                  <a:gd name="connsiteY24" fmla="*/ 12030075 h 13444287"/>
                  <a:gd name="connsiteX25" fmla="*/ 4827032 w 11259693"/>
                  <a:gd name="connsiteY25" fmla="*/ 12113420 h 13444287"/>
                  <a:gd name="connsiteX26" fmla="*/ 4712732 w 11259693"/>
                  <a:gd name="connsiteY26" fmla="*/ 11182350 h 13444287"/>
                  <a:gd name="connsiteX27" fmla="*/ 4773455 w 11259693"/>
                  <a:gd name="connsiteY27" fmla="*/ 10655843 h 13444287"/>
                  <a:gd name="connsiteX28" fmla="*/ 4656772 w 11259693"/>
                  <a:gd name="connsiteY28" fmla="*/ 10596312 h 13444287"/>
                  <a:gd name="connsiteX29" fmla="*/ 4773454 w 11259693"/>
                  <a:gd name="connsiteY29" fmla="*/ 10634413 h 13444287"/>
                  <a:gd name="connsiteX30" fmla="*/ 4799648 w 11259693"/>
                  <a:gd name="connsiteY30" fmla="*/ 10093868 h 13444287"/>
                  <a:gd name="connsiteX31" fmla="*/ 4886563 w 11259693"/>
                  <a:gd name="connsiteY31" fmla="*/ 9708356 h 13444287"/>
                  <a:gd name="connsiteX32" fmla="*/ 5018723 w 11259693"/>
                  <a:gd name="connsiteY32" fmla="*/ 9341393 h 13444287"/>
                  <a:gd name="connsiteX33" fmla="*/ 5109210 w 11259693"/>
                  <a:gd name="connsiteY33" fmla="*/ 9129462 h 13444287"/>
                  <a:gd name="connsiteX34" fmla="*/ 4947285 w 11259693"/>
                  <a:gd name="connsiteY34" fmla="*/ 9262812 h 13444287"/>
                  <a:gd name="connsiteX35" fmla="*/ 5111592 w 11259693"/>
                  <a:gd name="connsiteY35" fmla="*/ 9069931 h 13444287"/>
                  <a:gd name="connsiteX36" fmla="*/ 5143739 w 11259693"/>
                  <a:gd name="connsiteY36" fmla="*/ 8889207 h 13444287"/>
                  <a:gd name="connsiteX37" fmla="*/ 5147310 w 11259693"/>
                  <a:gd name="connsiteY37" fmla="*/ 9019924 h 13444287"/>
                  <a:gd name="connsiteX38" fmla="*/ 5629512 w 11259693"/>
                  <a:gd name="connsiteY38" fmla="*/ 8134350 h 13444287"/>
                  <a:gd name="connsiteX39" fmla="*/ 5392579 w 11259693"/>
                  <a:gd name="connsiteY39" fmla="*/ 8034088 h 13444287"/>
                  <a:gd name="connsiteX40" fmla="*/ 5614035 w 11259693"/>
                  <a:gd name="connsiteY40" fmla="*/ 8043612 h 13444287"/>
                  <a:gd name="connsiteX41" fmla="*/ 5884308 w 11259693"/>
                  <a:gd name="connsiteY41" fmla="*/ 8007893 h 13444287"/>
                  <a:gd name="connsiteX42" fmla="*/ 6043852 w 11259693"/>
                  <a:gd name="connsiteY42" fmla="*/ 7965031 h 13444287"/>
                  <a:gd name="connsiteX43" fmla="*/ 5973604 w 11259693"/>
                  <a:gd name="connsiteY43" fmla="*/ 7905500 h 13444287"/>
                  <a:gd name="connsiteX44" fmla="*/ 6065284 w 11259693"/>
                  <a:gd name="connsiteY44" fmla="*/ 7779544 h 13444287"/>
                  <a:gd name="connsiteX45" fmla="*/ 6168866 w 11259693"/>
                  <a:gd name="connsiteY45" fmla="*/ 7800725 h 13444287"/>
                  <a:gd name="connsiteX46" fmla="*/ 6205777 w 11259693"/>
                  <a:gd name="connsiteY46" fmla="*/ 7726908 h 13444287"/>
                  <a:gd name="connsiteX47" fmla="*/ 6131958 w 11259693"/>
                  <a:gd name="connsiteY47" fmla="*/ 7626893 h 13444287"/>
                  <a:gd name="connsiteX48" fmla="*/ 6098621 w 11259693"/>
                  <a:gd name="connsiteY48" fmla="*/ 7529262 h 13444287"/>
                  <a:gd name="connsiteX49" fmla="*/ 6008132 w 11259693"/>
                  <a:gd name="connsiteY49" fmla="*/ 7524750 h 13444287"/>
                  <a:gd name="connsiteX50" fmla="*/ 5934314 w 11259693"/>
                  <a:gd name="connsiteY50" fmla="*/ 7607843 h 13444287"/>
                  <a:gd name="connsiteX51" fmla="*/ 5798582 w 11259693"/>
                  <a:gd name="connsiteY51" fmla="*/ 7620000 h 13444287"/>
                  <a:gd name="connsiteX52" fmla="*/ 5858114 w 11259693"/>
                  <a:gd name="connsiteY52" fmla="*/ 7550693 h 13444287"/>
                  <a:gd name="connsiteX53" fmla="*/ 5870021 w 11259693"/>
                  <a:gd name="connsiteY53" fmla="*/ 7462587 h 13444287"/>
                  <a:gd name="connsiteX54" fmla="*/ 5891451 w 11259693"/>
                  <a:gd name="connsiteY54" fmla="*/ 7400674 h 13444287"/>
                  <a:gd name="connsiteX55" fmla="*/ 5855732 w 11259693"/>
                  <a:gd name="connsiteY55" fmla="*/ 7334250 h 13444287"/>
                  <a:gd name="connsiteX56" fmla="*/ 5791439 w 11259693"/>
                  <a:gd name="connsiteY56" fmla="*/ 7364956 h 13444287"/>
                  <a:gd name="connsiteX57" fmla="*/ 5789057 w 11259693"/>
                  <a:gd name="connsiteY57" fmla="*/ 7284244 h 13444287"/>
                  <a:gd name="connsiteX58" fmla="*/ 6008133 w 11259693"/>
                  <a:gd name="connsiteY58" fmla="*/ 7176837 h 13444287"/>
                  <a:gd name="connsiteX59" fmla="*/ 5972414 w 11259693"/>
                  <a:gd name="connsiteY59" fmla="*/ 7022056 h 13444287"/>
                  <a:gd name="connsiteX60" fmla="*/ 6048614 w 11259693"/>
                  <a:gd name="connsiteY60" fmla="*/ 7005387 h 13444287"/>
                  <a:gd name="connsiteX61" fmla="*/ 6027182 w 11259693"/>
                  <a:gd name="connsiteY61" fmla="*/ 6915150 h 13444287"/>
                  <a:gd name="connsiteX62" fmla="*/ 6131958 w 11259693"/>
                  <a:gd name="connsiteY62" fmla="*/ 6917281 h 13444287"/>
                  <a:gd name="connsiteX63" fmla="*/ 6174821 w 11259693"/>
                  <a:gd name="connsiteY63" fmla="*/ 6836318 h 13444287"/>
                  <a:gd name="connsiteX64" fmla="*/ 6277214 w 11259693"/>
                  <a:gd name="connsiteY64" fmla="*/ 6869656 h 13444287"/>
                  <a:gd name="connsiteX65" fmla="*/ 6351033 w 11259693"/>
                  <a:gd name="connsiteY65" fmla="*/ 6972050 h 13444287"/>
                  <a:gd name="connsiteX66" fmla="*/ 6417708 w 11259693"/>
                  <a:gd name="connsiteY66" fmla="*/ 6912518 h 13444287"/>
                  <a:gd name="connsiteX67" fmla="*/ 6358177 w 11259693"/>
                  <a:gd name="connsiteY67" fmla="*/ 6776787 h 13444287"/>
                  <a:gd name="connsiteX68" fmla="*/ 6415326 w 11259693"/>
                  <a:gd name="connsiteY68" fmla="*/ 6829424 h 13444287"/>
                  <a:gd name="connsiteX69" fmla="*/ 6532008 w 11259693"/>
                  <a:gd name="connsiteY69" fmla="*/ 6867275 h 13444287"/>
                  <a:gd name="connsiteX70" fmla="*/ 6605827 w 11259693"/>
                  <a:gd name="connsiteY70" fmla="*/ 6938964 h 13444287"/>
                  <a:gd name="connsiteX71" fmla="*/ 6574871 w 11259693"/>
                  <a:gd name="connsiteY71" fmla="*/ 7077076 h 13444287"/>
                  <a:gd name="connsiteX72" fmla="*/ 6646308 w 11259693"/>
                  <a:gd name="connsiteY72" fmla="*/ 7041357 h 13444287"/>
                  <a:gd name="connsiteX73" fmla="*/ 6636782 w 11259693"/>
                  <a:gd name="connsiteY73" fmla="*/ 7010400 h 13444287"/>
                  <a:gd name="connsiteX74" fmla="*/ 6712983 w 11259693"/>
                  <a:gd name="connsiteY74" fmla="*/ 7096126 h 13444287"/>
                  <a:gd name="connsiteX75" fmla="*/ 6648689 w 11259693"/>
                  <a:gd name="connsiteY75" fmla="*/ 7177089 h 13444287"/>
                  <a:gd name="connsiteX76" fmla="*/ 6712982 w 11259693"/>
                  <a:gd name="connsiteY76" fmla="*/ 7258050 h 13444287"/>
                  <a:gd name="connsiteX77" fmla="*/ 6639164 w 11259693"/>
                  <a:gd name="connsiteY77" fmla="*/ 7277101 h 13444287"/>
                  <a:gd name="connsiteX78" fmla="*/ 6546296 w 11259693"/>
                  <a:gd name="connsiteY78" fmla="*/ 7229476 h 13444287"/>
                  <a:gd name="connsiteX79" fmla="*/ 6498671 w 11259693"/>
                  <a:gd name="connsiteY79" fmla="*/ 7339014 h 13444287"/>
                  <a:gd name="connsiteX80" fmla="*/ 6574871 w 11259693"/>
                  <a:gd name="connsiteY80" fmla="*/ 7358064 h 13444287"/>
                  <a:gd name="connsiteX81" fmla="*/ 6629639 w 11259693"/>
                  <a:gd name="connsiteY81" fmla="*/ 7417595 h 13444287"/>
                  <a:gd name="connsiteX82" fmla="*/ 6655833 w 11259693"/>
                  <a:gd name="connsiteY82" fmla="*/ 7448300 h 13444287"/>
                  <a:gd name="connsiteX83" fmla="*/ 6676073 w 11259693"/>
                  <a:gd name="connsiteY83" fmla="*/ 7400673 h 13444287"/>
                  <a:gd name="connsiteX84" fmla="*/ 6734414 w 11259693"/>
                  <a:gd name="connsiteY84" fmla="*/ 7462839 h 13444287"/>
                  <a:gd name="connsiteX85" fmla="*/ 6827283 w 11259693"/>
                  <a:gd name="connsiteY85" fmla="*/ 7548564 h 13444287"/>
                  <a:gd name="connsiteX86" fmla="*/ 6827283 w 11259693"/>
                  <a:gd name="connsiteY86" fmla="*/ 7443789 h 13444287"/>
                  <a:gd name="connsiteX87" fmla="*/ 7001113 w 11259693"/>
                  <a:gd name="connsiteY87" fmla="*/ 7539038 h 13444287"/>
                  <a:gd name="connsiteX88" fmla="*/ 6893958 w 11259693"/>
                  <a:gd name="connsiteY88" fmla="*/ 7303295 h 13444287"/>
                  <a:gd name="connsiteX89" fmla="*/ 6896339 w 11259693"/>
                  <a:gd name="connsiteY89" fmla="*/ 7167564 h 13444287"/>
                  <a:gd name="connsiteX90" fmla="*/ 6801089 w 11259693"/>
                  <a:gd name="connsiteY90" fmla="*/ 7138989 h 13444287"/>
                  <a:gd name="connsiteX91" fmla="*/ 6865382 w 11259693"/>
                  <a:gd name="connsiteY91" fmla="*/ 6972300 h 13444287"/>
                  <a:gd name="connsiteX92" fmla="*/ 7563089 w 11259693"/>
                  <a:gd name="connsiteY92" fmla="*/ 6586539 h 13444287"/>
                  <a:gd name="connsiteX93" fmla="*/ 7891702 w 11259693"/>
                  <a:gd name="connsiteY93" fmla="*/ 6524626 h 13444287"/>
                  <a:gd name="connsiteX94" fmla="*/ 7910752 w 11259693"/>
                  <a:gd name="connsiteY94" fmla="*/ 6629401 h 13444287"/>
                  <a:gd name="connsiteX95" fmla="*/ 7984571 w 11259693"/>
                  <a:gd name="connsiteY95" fmla="*/ 6634164 h 13444287"/>
                  <a:gd name="connsiteX96" fmla="*/ 7960757 w 11259693"/>
                  <a:gd name="connsiteY96" fmla="*/ 6481762 h 13444287"/>
                  <a:gd name="connsiteX97" fmla="*/ 8503682 w 11259693"/>
                  <a:gd name="connsiteY97" fmla="*/ 6477000 h 13444287"/>
                  <a:gd name="connsiteX98" fmla="*/ 8691801 w 11259693"/>
                  <a:gd name="connsiteY98" fmla="*/ 6426993 h 13444287"/>
                  <a:gd name="connsiteX99" fmla="*/ 8818007 w 11259693"/>
                  <a:gd name="connsiteY99" fmla="*/ 6231731 h 13444287"/>
                  <a:gd name="connsiteX100" fmla="*/ 9094232 w 11259693"/>
                  <a:gd name="connsiteY100" fmla="*/ 6267450 h 13444287"/>
                  <a:gd name="connsiteX101" fmla="*/ 9058514 w 11259693"/>
                  <a:gd name="connsiteY101" fmla="*/ 6353176 h 13444287"/>
                  <a:gd name="connsiteX102" fmla="*/ 8915639 w 11259693"/>
                  <a:gd name="connsiteY102" fmla="*/ 6367464 h 13444287"/>
                  <a:gd name="connsiteX103" fmla="*/ 8984694 w 11259693"/>
                  <a:gd name="connsiteY103" fmla="*/ 6422231 h 13444287"/>
                  <a:gd name="connsiteX104" fmla="*/ 8853727 w 11259693"/>
                  <a:gd name="connsiteY104" fmla="*/ 6450807 h 13444287"/>
                  <a:gd name="connsiteX105" fmla="*/ 8727521 w 11259693"/>
                  <a:gd name="connsiteY105" fmla="*/ 6441282 h 13444287"/>
                  <a:gd name="connsiteX106" fmla="*/ 8641795 w 11259693"/>
                  <a:gd name="connsiteY106" fmla="*/ 6477000 h 13444287"/>
                  <a:gd name="connsiteX107" fmla="*/ 8610839 w 11259693"/>
                  <a:gd name="connsiteY107" fmla="*/ 6781801 h 13444287"/>
                  <a:gd name="connsiteX108" fmla="*/ 8772764 w 11259693"/>
                  <a:gd name="connsiteY108" fmla="*/ 6815138 h 13444287"/>
                  <a:gd name="connsiteX109" fmla="*/ 8979932 w 11259693"/>
                  <a:gd name="connsiteY109" fmla="*/ 6629400 h 13444287"/>
                  <a:gd name="connsiteX110" fmla="*/ 9018033 w 11259693"/>
                  <a:gd name="connsiteY110" fmla="*/ 6727032 h 13444287"/>
                  <a:gd name="connsiteX111" fmla="*/ 9165671 w 11259693"/>
                  <a:gd name="connsiteY111" fmla="*/ 6650832 h 13444287"/>
                  <a:gd name="connsiteX112" fmla="*/ 9065658 w 11259693"/>
                  <a:gd name="connsiteY112" fmla="*/ 6888958 h 13444287"/>
                  <a:gd name="connsiteX113" fmla="*/ 9208533 w 11259693"/>
                  <a:gd name="connsiteY113" fmla="*/ 6831807 h 13444287"/>
                  <a:gd name="connsiteX114" fmla="*/ 9175196 w 11259693"/>
                  <a:gd name="connsiteY114" fmla="*/ 6919914 h 13444287"/>
                  <a:gd name="connsiteX115" fmla="*/ 9406177 w 11259693"/>
                  <a:gd name="connsiteY115" fmla="*/ 6917532 h 13444287"/>
                  <a:gd name="connsiteX116" fmla="*/ 9246632 w 11259693"/>
                  <a:gd name="connsiteY116" fmla="*/ 6972300 h 13444287"/>
                  <a:gd name="connsiteX117" fmla="*/ 9137096 w 11259693"/>
                  <a:gd name="connsiteY117" fmla="*/ 7029451 h 13444287"/>
                  <a:gd name="connsiteX118" fmla="*/ 9018033 w 11259693"/>
                  <a:gd name="connsiteY118" fmla="*/ 7143751 h 13444287"/>
                  <a:gd name="connsiteX119" fmla="*/ 9053751 w 11259693"/>
                  <a:gd name="connsiteY119" fmla="*/ 7203281 h 13444287"/>
                  <a:gd name="connsiteX120" fmla="*/ 9096614 w 11259693"/>
                  <a:gd name="connsiteY120" fmla="*/ 7253289 h 13444287"/>
                  <a:gd name="connsiteX121" fmla="*/ 9175196 w 11259693"/>
                  <a:gd name="connsiteY121" fmla="*/ 7219951 h 13444287"/>
                  <a:gd name="connsiteX122" fmla="*/ 9187101 w 11259693"/>
                  <a:gd name="connsiteY122" fmla="*/ 7281862 h 13444287"/>
                  <a:gd name="connsiteX123" fmla="*/ 9301402 w 11259693"/>
                  <a:gd name="connsiteY123" fmla="*/ 7143751 h 13444287"/>
                  <a:gd name="connsiteX124" fmla="*/ 9337121 w 11259693"/>
                  <a:gd name="connsiteY124" fmla="*/ 7289007 h 13444287"/>
                  <a:gd name="connsiteX125" fmla="*/ 9432371 w 11259693"/>
                  <a:gd name="connsiteY125" fmla="*/ 7172326 h 13444287"/>
                  <a:gd name="connsiteX126" fmla="*/ 9458564 w 11259693"/>
                  <a:gd name="connsiteY126" fmla="*/ 7334250 h 13444287"/>
                  <a:gd name="connsiteX127" fmla="*/ 9532382 w 11259693"/>
                  <a:gd name="connsiteY127" fmla="*/ 7410450 h 13444287"/>
                  <a:gd name="connsiteX128" fmla="*/ 9322832 w 11259693"/>
                  <a:gd name="connsiteY128" fmla="*/ 7524750 h 13444287"/>
                  <a:gd name="connsiteX129" fmla="*/ 9475233 w 11259693"/>
                  <a:gd name="connsiteY129" fmla="*/ 7674770 h 13444287"/>
                  <a:gd name="connsiteX130" fmla="*/ 9506189 w 11259693"/>
                  <a:gd name="connsiteY130" fmla="*/ 7577139 h 13444287"/>
                  <a:gd name="connsiteX131" fmla="*/ 9577625 w 11259693"/>
                  <a:gd name="connsiteY131" fmla="*/ 7665244 h 13444287"/>
                  <a:gd name="connsiteX132" fmla="*/ 9699071 w 11259693"/>
                  <a:gd name="connsiteY132" fmla="*/ 7624764 h 13444287"/>
                  <a:gd name="connsiteX133" fmla="*/ 9703832 w 11259693"/>
                  <a:gd name="connsiteY133" fmla="*/ 7710488 h 13444287"/>
                  <a:gd name="connsiteX134" fmla="*/ 9701451 w 11259693"/>
                  <a:gd name="connsiteY134" fmla="*/ 7808118 h 13444287"/>
                  <a:gd name="connsiteX135" fmla="*/ 9810988 w 11259693"/>
                  <a:gd name="connsiteY135" fmla="*/ 7770019 h 13444287"/>
                  <a:gd name="connsiteX136" fmla="*/ 9851471 w 11259693"/>
                  <a:gd name="connsiteY136" fmla="*/ 8008145 h 13444287"/>
                  <a:gd name="connsiteX137" fmla="*/ 9989582 w 11259693"/>
                  <a:gd name="connsiteY137" fmla="*/ 8039100 h 13444287"/>
                  <a:gd name="connsiteX138" fmla="*/ 10003870 w 11259693"/>
                  <a:gd name="connsiteY138" fmla="*/ 7748588 h 13444287"/>
                  <a:gd name="connsiteX139" fmla="*/ 10094358 w 11259693"/>
                  <a:gd name="connsiteY139" fmla="*/ 7724776 h 13444287"/>
                  <a:gd name="connsiteX140" fmla="*/ 10163414 w 11259693"/>
                  <a:gd name="connsiteY140" fmla="*/ 7553325 h 13444287"/>
                  <a:gd name="connsiteX141" fmla="*/ 10125314 w 11259693"/>
                  <a:gd name="connsiteY141" fmla="*/ 7424739 h 13444287"/>
                  <a:gd name="connsiteX142" fmla="*/ 10030064 w 11259693"/>
                  <a:gd name="connsiteY142" fmla="*/ 7412831 h 13444287"/>
                  <a:gd name="connsiteX143" fmla="*/ 10077688 w 11259693"/>
                  <a:gd name="connsiteY143" fmla="*/ 7293769 h 13444287"/>
                  <a:gd name="connsiteX144" fmla="*/ 9972914 w 11259693"/>
                  <a:gd name="connsiteY144" fmla="*/ 7222332 h 13444287"/>
                  <a:gd name="connsiteX145" fmla="*/ 9932432 w 11259693"/>
                  <a:gd name="connsiteY145" fmla="*/ 6991350 h 13444287"/>
                  <a:gd name="connsiteX146" fmla="*/ 9614932 w 11259693"/>
                  <a:gd name="connsiteY146" fmla="*/ 6953250 h 13444287"/>
                  <a:gd name="connsiteX147" fmla="*/ 9684783 w 11259693"/>
                  <a:gd name="connsiteY147" fmla="*/ 6848476 h 13444287"/>
                  <a:gd name="connsiteX148" fmla="*/ 9808608 w 11259693"/>
                  <a:gd name="connsiteY148" fmla="*/ 6829426 h 13444287"/>
                  <a:gd name="connsiteX149" fmla="*/ 9818132 w 11259693"/>
                  <a:gd name="connsiteY149" fmla="*/ 6743700 h 13444287"/>
                  <a:gd name="connsiteX150" fmla="*/ 10030857 w 11259693"/>
                  <a:gd name="connsiteY150" fmla="*/ 6832600 h 13444287"/>
                  <a:gd name="connsiteX151" fmla="*/ 10046732 w 11259693"/>
                  <a:gd name="connsiteY151" fmla="*/ 6610350 h 13444287"/>
                  <a:gd name="connsiteX152" fmla="*/ 9837182 w 11259693"/>
                  <a:gd name="connsiteY152" fmla="*/ 6705600 h 13444287"/>
                  <a:gd name="connsiteX153" fmla="*/ 9760982 w 11259693"/>
                  <a:gd name="connsiteY153" fmla="*/ 6477000 h 13444287"/>
                  <a:gd name="connsiteX154" fmla="*/ 9532382 w 11259693"/>
                  <a:gd name="connsiteY154" fmla="*/ 6686550 h 13444287"/>
                  <a:gd name="connsiteX155" fmla="*/ 9545083 w 11259693"/>
                  <a:gd name="connsiteY155" fmla="*/ 6521451 h 13444287"/>
                  <a:gd name="connsiteX156" fmla="*/ 9557782 w 11259693"/>
                  <a:gd name="connsiteY156" fmla="*/ 6397625 h 13444287"/>
                  <a:gd name="connsiteX157" fmla="*/ 9502617 w 11259693"/>
                  <a:gd name="connsiteY157" fmla="*/ 6369593 h 13444287"/>
                  <a:gd name="connsiteX158" fmla="*/ 9449833 w 11259693"/>
                  <a:gd name="connsiteY158" fmla="*/ 6384926 h 13444287"/>
                  <a:gd name="connsiteX159" fmla="*/ 9329182 w 11259693"/>
                  <a:gd name="connsiteY159" fmla="*/ 6169025 h 13444287"/>
                  <a:gd name="connsiteX160" fmla="*/ 9494283 w 11259693"/>
                  <a:gd name="connsiteY160" fmla="*/ 6207126 h 13444287"/>
                  <a:gd name="connsiteX161" fmla="*/ 9735583 w 11259693"/>
                  <a:gd name="connsiteY161" fmla="*/ 6207126 h 13444287"/>
                  <a:gd name="connsiteX162" fmla="*/ 9865757 w 11259693"/>
                  <a:gd name="connsiteY162" fmla="*/ 6067425 h 13444287"/>
                  <a:gd name="connsiteX163" fmla="*/ 9764158 w 11259693"/>
                  <a:gd name="connsiteY163" fmla="*/ 5956301 h 13444287"/>
                  <a:gd name="connsiteX164" fmla="*/ 9551432 w 11259693"/>
                  <a:gd name="connsiteY164" fmla="*/ 5908675 h 13444287"/>
                  <a:gd name="connsiteX165" fmla="*/ 9732407 w 11259693"/>
                  <a:gd name="connsiteY165" fmla="*/ 5778500 h 13444287"/>
                  <a:gd name="connsiteX166" fmla="*/ 9678433 w 11259693"/>
                  <a:gd name="connsiteY166" fmla="*/ 5661026 h 13444287"/>
                  <a:gd name="connsiteX167" fmla="*/ 9732408 w 11259693"/>
                  <a:gd name="connsiteY167" fmla="*/ 5540376 h 13444287"/>
                  <a:gd name="connsiteX168" fmla="*/ 9694307 w 11259693"/>
                  <a:gd name="connsiteY168" fmla="*/ 5537200 h 13444287"/>
                  <a:gd name="connsiteX169" fmla="*/ 9659383 w 11259693"/>
                  <a:gd name="connsiteY169" fmla="*/ 5461001 h 13444287"/>
                  <a:gd name="connsiteX170" fmla="*/ 9500632 w 11259693"/>
                  <a:gd name="connsiteY170" fmla="*/ 5308600 h 13444287"/>
                  <a:gd name="connsiteX171" fmla="*/ 9770508 w 11259693"/>
                  <a:gd name="connsiteY171" fmla="*/ 5413376 h 13444287"/>
                  <a:gd name="connsiteX172" fmla="*/ 9913382 w 11259693"/>
                  <a:gd name="connsiteY172" fmla="*/ 5372100 h 13444287"/>
                  <a:gd name="connsiteX173" fmla="*/ 9887983 w 11259693"/>
                  <a:gd name="connsiteY173" fmla="*/ 5619751 h 13444287"/>
                  <a:gd name="connsiteX174" fmla="*/ 10065782 w 11259693"/>
                  <a:gd name="connsiteY174" fmla="*/ 5657850 h 13444287"/>
                  <a:gd name="connsiteX175" fmla="*/ 10122933 w 11259693"/>
                  <a:gd name="connsiteY175" fmla="*/ 5483226 h 13444287"/>
                  <a:gd name="connsiteX176" fmla="*/ 10164207 w 11259693"/>
                  <a:gd name="connsiteY176" fmla="*/ 5254625 h 13444287"/>
                  <a:gd name="connsiteX177" fmla="*/ 10084833 w 11259693"/>
                  <a:gd name="connsiteY177" fmla="*/ 5051426 h 13444287"/>
                  <a:gd name="connsiteX178" fmla="*/ 10027682 w 11259693"/>
                  <a:gd name="connsiteY178" fmla="*/ 4953000 h 13444287"/>
                  <a:gd name="connsiteX179" fmla="*/ 9948308 w 11259693"/>
                  <a:gd name="connsiteY179" fmla="*/ 5070476 h 13444287"/>
                  <a:gd name="connsiteX180" fmla="*/ 9878458 w 11259693"/>
                  <a:gd name="connsiteY180" fmla="*/ 5029201 h 13444287"/>
                  <a:gd name="connsiteX181" fmla="*/ 9846708 w 11259693"/>
                  <a:gd name="connsiteY181" fmla="*/ 5149851 h 13444287"/>
                  <a:gd name="connsiteX182" fmla="*/ 9745107 w 11259693"/>
                  <a:gd name="connsiteY182" fmla="*/ 5153025 h 13444287"/>
                  <a:gd name="connsiteX183" fmla="*/ 9665732 w 11259693"/>
                  <a:gd name="connsiteY183" fmla="*/ 5010150 h 13444287"/>
                  <a:gd name="connsiteX184" fmla="*/ 9627632 w 11259693"/>
                  <a:gd name="connsiteY184" fmla="*/ 4857750 h 13444287"/>
                  <a:gd name="connsiteX185" fmla="*/ 9411732 w 11259693"/>
                  <a:gd name="connsiteY185" fmla="*/ 4860925 h 13444287"/>
                  <a:gd name="connsiteX186" fmla="*/ 9437132 w 11259693"/>
                  <a:gd name="connsiteY186" fmla="*/ 5086350 h 13444287"/>
                  <a:gd name="connsiteX187" fmla="*/ 9399033 w 11259693"/>
                  <a:gd name="connsiteY187" fmla="*/ 4892676 h 13444287"/>
                  <a:gd name="connsiteX188" fmla="*/ 9354582 w 11259693"/>
                  <a:gd name="connsiteY188" fmla="*/ 4905375 h 13444287"/>
                  <a:gd name="connsiteX189" fmla="*/ 9284732 w 11259693"/>
                  <a:gd name="connsiteY189" fmla="*/ 4794250 h 13444287"/>
                  <a:gd name="connsiteX190" fmla="*/ 9189483 w 11259693"/>
                  <a:gd name="connsiteY190" fmla="*/ 4864101 h 13444287"/>
                  <a:gd name="connsiteX191" fmla="*/ 9033907 w 11259693"/>
                  <a:gd name="connsiteY191" fmla="*/ 4991100 h 13444287"/>
                  <a:gd name="connsiteX192" fmla="*/ 9399032 w 11259693"/>
                  <a:gd name="connsiteY192" fmla="*/ 4657725 h 13444287"/>
                  <a:gd name="connsiteX193" fmla="*/ 9543495 w 11259693"/>
                  <a:gd name="connsiteY193" fmla="*/ 4567239 h 13444287"/>
                  <a:gd name="connsiteX194" fmla="*/ 9760982 w 11259693"/>
                  <a:gd name="connsiteY194" fmla="*/ 4514850 h 13444287"/>
                  <a:gd name="connsiteX195" fmla="*/ 9799083 w 11259693"/>
                  <a:gd name="connsiteY195" fmla="*/ 4394201 h 13444287"/>
                  <a:gd name="connsiteX196" fmla="*/ 9970533 w 11259693"/>
                  <a:gd name="connsiteY196" fmla="*/ 4267201 h 13444287"/>
                  <a:gd name="connsiteX197" fmla="*/ 10002282 w 11259693"/>
                  <a:gd name="connsiteY197" fmla="*/ 4013200 h 13444287"/>
                  <a:gd name="connsiteX198" fmla="*/ 9770507 w 11259693"/>
                  <a:gd name="connsiteY198" fmla="*/ 3930650 h 13444287"/>
                  <a:gd name="connsiteX199" fmla="*/ 9453008 w 11259693"/>
                  <a:gd name="connsiteY199" fmla="*/ 3883026 h 13444287"/>
                  <a:gd name="connsiteX200" fmla="*/ 9322832 w 11259693"/>
                  <a:gd name="connsiteY200" fmla="*/ 3943350 h 13444287"/>
                  <a:gd name="connsiteX201" fmla="*/ 9348233 w 11259693"/>
                  <a:gd name="connsiteY201" fmla="*/ 3778251 h 13444287"/>
                  <a:gd name="connsiteX202" fmla="*/ 9297433 w 11259693"/>
                  <a:gd name="connsiteY202" fmla="*/ 3603626 h 13444287"/>
                  <a:gd name="connsiteX203" fmla="*/ 9411732 w 11259693"/>
                  <a:gd name="connsiteY203" fmla="*/ 3641725 h 13444287"/>
                  <a:gd name="connsiteX204" fmla="*/ 9532383 w 11259693"/>
                  <a:gd name="connsiteY204" fmla="*/ 3533776 h 13444287"/>
                  <a:gd name="connsiteX205" fmla="*/ 9722883 w 11259693"/>
                  <a:gd name="connsiteY205" fmla="*/ 3594101 h 13444287"/>
                  <a:gd name="connsiteX206" fmla="*/ 9735583 w 11259693"/>
                  <a:gd name="connsiteY206" fmla="*/ 3409951 h 13444287"/>
                  <a:gd name="connsiteX207" fmla="*/ 9875282 w 11259693"/>
                  <a:gd name="connsiteY207" fmla="*/ 3448050 h 13444287"/>
                  <a:gd name="connsiteX208" fmla="*/ 9989582 w 11259693"/>
                  <a:gd name="connsiteY208" fmla="*/ 3143250 h 13444287"/>
                  <a:gd name="connsiteX209" fmla="*/ 10091183 w 11259693"/>
                  <a:gd name="connsiteY209" fmla="*/ 3232151 h 13444287"/>
                  <a:gd name="connsiteX210" fmla="*/ 10230882 w 11259693"/>
                  <a:gd name="connsiteY210" fmla="*/ 3216275 h 13444287"/>
                  <a:gd name="connsiteX211" fmla="*/ 10265807 w 11259693"/>
                  <a:gd name="connsiteY211" fmla="*/ 3441700 h 13444287"/>
                  <a:gd name="connsiteX212" fmla="*/ 10342008 w 11259693"/>
                  <a:gd name="connsiteY212" fmla="*/ 3184526 h 13444287"/>
                  <a:gd name="connsiteX213" fmla="*/ 10265808 w 11259693"/>
                  <a:gd name="connsiteY213" fmla="*/ 3098801 h 13444287"/>
                  <a:gd name="connsiteX214" fmla="*/ 10351532 w 11259693"/>
                  <a:gd name="connsiteY214" fmla="*/ 2844800 h 13444287"/>
                  <a:gd name="connsiteX215" fmla="*/ 10170558 w 11259693"/>
                  <a:gd name="connsiteY215" fmla="*/ 2921001 h 13444287"/>
                  <a:gd name="connsiteX216" fmla="*/ 10141982 w 11259693"/>
                  <a:gd name="connsiteY216" fmla="*/ 2851150 h 13444287"/>
                  <a:gd name="connsiteX217" fmla="*/ 9951482 w 11259693"/>
                  <a:gd name="connsiteY217" fmla="*/ 2647950 h 13444287"/>
                  <a:gd name="connsiteX218" fmla="*/ 9919733 w 11259693"/>
                  <a:gd name="connsiteY218" fmla="*/ 2463801 h 13444287"/>
                  <a:gd name="connsiteX219" fmla="*/ 9887983 w 11259693"/>
                  <a:gd name="connsiteY219" fmla="*/ 2368551 h 13444287"/>
                  <a:gd name="connsiteX220" fmla="*/ 9989582 w 11259693"/>
                  <a:gd name="connsiteY220" fmla="*/ 2266950 h 13444287"/>
                  <a:gd name="connsiteX221" fmla="*/ 10249933 w 11259693"/>
                  <a:gd name="connsiteY221" fmla="*/ 2032001 h 13444287"/>
                  <a:gd name="connsiteX222" fmla="*/ 10370582 w 11259693"/>
                  <a:gd name="connsiteY222" fmla="*/ 2051050 h 13444287"/>
                  <a:gd name="connsiteX223" fmla="*/ 10440433 w 11259693"/>
                  <a:gd name="connsiteY223" fmla="*/ 1962151 h 13444287"/>
                  <a:gd name="connsiteX224" fmla="*/ 10675382 w 11259693"/>
                  <a:gd name="connsiteY224" fmla="*/ 1854200 h 13444287"/>
                  <a:gd name="connsiteX225" fmla="*/ 10529333 w 11259693"/>
                  <a:gd name="connsiteY225" fmla="*/ 1784351 h 13444287"/>
                  <a:gd name="connsiteX226" fmla="*/ 10446782 w 11259693"/>
                  <a:gd name="connsiteY226" fmla="*/ 1638300 h 13444287"/>
                  <a:gd name="connsiteX227" fmla="*/ 10548382 w 11259693"/>
                  <a:gd name="connsiteY227" fmla="*/ 1212850 h 13444287"/>
                  <a:gd name="connsiteX228" fmla="*/ 10427732 w 11259693"/>
                  <a:gd name="connsiteY228" fmla="*/ 952500 h 13444287"/>
                  <a:gd name="connsiteX229" fmla="*/ 10649189 w 11259693"/>
                  <a:gd name="connsiteY229" fmla="*/ 1288256 h 13444287"/>
                  <a:gd name="connsiteX230" fmla="*/ 10733723 w 11259693"/>
                  <a:gd name="connsiteY230" fmla="*/ 1202281 h 13444287"/>
                  <a:gd name="connsiteX231" fmla="*/ 10826195 w 11259693"/>
                  <a:gd name="connsiteY231" fmla="*/ 1089025 h 13444287"/>
                  <a:gd name="connsiteX232" fmla="*/ 11062732 w 11259693"/>
                  <a:gd name="connsiteY232" fmla="*/ 1409700 h 13444287"/>
                  <a:gd name="connsiteX233" fmla="*/ 11117104 w 11259693"/>
                  <a:gd name="connsiteY233" fmla="*/ 1492793 h 13444287"/>
                  <a:gd name="connsiteX234" fmla="*/ 11259582 w 11259693"/>
                  <a:gd name="connsiteY234" fmla="*/ 1511301 h 13444287"/>
                  <a:gd name="connsiteX235" fmla="*/ 11094482 w 11259693"/>
                  <a:gd name="connsiteY235" fmla="*/ 1066801 h 13444287"/>
                  <a:gd name="connsiteX236" fmla="*/ 11081782 w 11259693"/>
                  <a:gd name="connsiteY236" fmla="*/ 850900 h 13444287"/>
                  <a:gd name="connsiteX237" fmla="*/ 10948432 w 11259693"/>
                  <a:gd name="connsiteY237" fmla="*/ 654050 h 13444287"/>
                  <a:gd name="connsiteX238" fmla="*/ 10923032 w 11259693"/>
                  <a:gd name="connsiteY238" fmla="*/ 381000 h 13444287"/>
                  <a:gd name="connsiteX239" fmla="*/ 10465832 w 11259693"/>
                  <a:gd name="connsiteY239" fmla="*/ 101601 h 13444287"/>
                  <a:gd name="connsiteX240" fmla="*/ 10351532 w 11259693"/>
                  <a:gd name="connsiteY240" fmla="*/ 0 h 13444287"/>
                  <a:gd name="connsiteX241" fmla="*/ 9605010 w 11259693"/>
                  <a:gd name="connsiteY241" fmla="*/ 211681 h 13444287"/>
                  <a:gd name="connsiteX242" fmla="*/ 938212 w 11259693"/>
                  <a:gd name="connsiteY242" fmla="*/ 1848552 h 13444287"/>
                  <a:gd name="connsiteX243" fmla="*/ 1985010 w 11259693"/>
                  <a:gd name="connsiteY243" fmla="*/ 5752850 h 13444287"/>
                  <a:gd name="connsiteX244" fmla="*/ 2017157 w 11259693"/>
                  <a:gd name="connsiteY244" fmla="*/ 5969793 h 13444287"/>
                  <a:gd name="connsiteX245" fmla="*/ 0 w 11259693"/>
                  <a:gd name="connsiteY245" fmla="*/ 11514046 h 13444287"/>
                  <a:gd name="connsiteX0" fmla="*/ 0 w 11259693"/>
                  <a:gd name="connsiteY0" fmla="*/ 11514046 h 13444287"/>
                  <a:gd name="connsiteX1" fmla="*/ 1164669 w 11259693"/>
                  <a:gd name="connsiteY1" fmla="*/ 11989594 h 13444287"/>
                  <a:gd name="connsiteX2" fmla="*/ 1644492 w 11259693"/>
                  <a:gd name="connsiteY2" fmla="*/ 11941718 h 13444287"/>
                  <a:gd name="connsiteX3" fmla="*/ 2064782 w 11259693"/>
                  <a:gd name="connsiteY3" fmla="*/ 11963400 h 13444287"/>
                  <a:gd name="connsiteX4" fmla="*/ 2494598 w 11259693"/>
                  <a:gd name="connsiteY4" fmla="*/ 12060781 h 13444287"/>
                  <a:gd name="connsiteX5" fmla="*/ 2604135 w 11259693"/>
                  <a:gd name="connsiteY5" fmla="*/ 12129837 h 13444287"/>
                  <a:gd name="connsiteX6" fmla="*/ 2757726 w 11259693"/>
                  <a:gd name="connsiteY6" fmla="*/ 12199144 h 13444287"/>
                  <a:gd name="connsiteX7" fmla="*/ 2693432 w 11259693"/>
                  <a:gd name="connsiteY7" fmla="*/ 12320588 h 13444287"/>
                  <a:gd name="connsiteX8" fmla="*/ 2777967 w 11259693"/>
                  <a:gd name="connsiteY8" fmla="*/ 12525125 h 13444287"/>
                  <a:gd name="connsiteX9" fmla="*/ 2731532 w 11259693"/>
                  <a:gd name="connsiteY9" fmla="*/ 12706350 h 13444287"/>
                  <a:gd name="connsiteX10" fmla="*/ 2716054 w 11259693"/>
                  <a:gd name="connsiteY10" fmla="*/ 12920412 h 13444287"/>
                  <a:gd name="connsiteX11" fmla="*/ 2807732 w 11259693"/>
                  <a:gd name="connsiteY11" fmla="*/ 13144500 h 13444287"/>
                  <a:gd name="connsiteX12" fmla="*/ 3093482 w 11259693"/>
                  <a:gd name="connsiteY12" fmla="*/ 13373100 h 13444287"/>
                  <a:gd name="connsiteX13" fmla="*/ 3685223 w 11259693"/>
                  <a:gd name="connsiteY13" fmla="*/ 13444287 h 13444287"/>
                  <a:gd name="connsiteX14" fmla="*/ 3720941 w 11259693"/>
                  <a:gd name="connsiteY14" fmla="*/ 13375230 h 13444287"/>
                  <a:gd name="connsiteX15" fmla="*/ 3379232 w 11259693"/>
                  <a:gd name="connsiteY15" fmla="*/ 13087350 h 13444287"/>
                  <a:gd name="connsiteX16" fmla="*/ 3806667 w 11259693"/>
                  <a:gd name="connsiteY16" fmla="*/ 13201400 h 13444287"/>
                  <a:gd name="connsiteX17" fmla="*/ 4122182 w 11259693"/>
                  <a:gd name="connsiteY17" fmla="*/ 13201650 h 13444287"/>
                  <a:gd name="connsiteX18" fmla="*/ 4223385 w 11259693"/>
                  <a:gd name="connsiteY18" fmla="*/ 12991850 h 13444287"/>
                  <a:gd name="connsiteX19" fmla="*/ 4182904 w 11259693"/>
                  <a:gd name="connsiteY19" fmla="*/ 12918031 h 13444287"/>
                  <a:gd name="connsiteX20" fmla="*/ 4179332 w 11259693"/>
                  <a:gd name="connsiteY20" fmla="*/ 12611100 h 13444287"/>
                  <a:gd name="connsiteX21" fmla="*/ 4255532 w 11259693"/>
                  <a:gd name="connsiteY21" fmla="*/ 12496800 h 13444287"/>
                  <a:gd name="connsiteX22" fmla="*/ 4217432 w 11259693"/>
                  <a:gd name="connsiteY22" fmla="*/ 12158663 h 13444287"/>
                  <a:gd name="connsiteX23" fmla="*/ 4546045 w 11259693"/>
                  <a:gd name="connsiteY23" fmla="*/ 12030075 h 13444287"/>
                  <a:gd name="connsiteX24" fmla="*/ 4827032 w 11259693"/>
                  <a:gd name="connsiteY24" fmla="*/ 12113420 h 13444287"/>
                  <a:gd name="connsiteX25" fmla="*/ 4712732 w 11259693"/>
                  <a:gd name="connsiteY25" fmla="*/ 11182350 h 13444287"/>
                  <a:gd name="connsiteX26" fmla="*/ 4773455 w 11259693"/>
                  <a:gd name="connsiteY26" fmla="*/ 10655843 h 13444287"/>
                  <a:gd name="connsiteX27" fmla="*/ 4656772 w 11259693"/>
                  <a:gd name="connsiteY27" fmla="*/ 10596312 h 13444287"/>
                  <a:gd name="connsiteX28" fmla="*/ 4773454 w 11259693"/>
                  <a:gd name="connsiteY28" fmla="*/ 10634413 h 13444287"/>
                  <a:gd name="connsiteX29" fmla="*/ 4799648 w 11259693"/>
                  <a:gd name="connsiteY29" fmla="*/ 10093868 h 13444287"/>
                  <a:gd name="connsiteX30" fmla="*/ 4886563 w 11259693"/>
                  <a:gd name="connsiteY30" fmla="*/ 9708356 h 13444287"/>
                  <a:gd name="connsiteX31" fmla="*/ 5018723 w 11259693"/>
                  <a:gd name="connsiteY31" fmla="*/ 9341393 h 13444287"/>
                  <a:gd name="connsiteX32" fmla="*/ 5109210 w 11259693"/>
                  <a:gd name="connsiteY32" fmla="*/ 9129462 h 13444287"/>
                  <a:gd name="connsiteX33" fmla="*/ 4947285 w 11259693"/>
                  <a:gd name="connsiteY33" fmla="*/ 9262812 h 13444287"/>
                  <a:gd name="connsiteX34" fmla="*/ 5111592 w 11259693"/>
                  <a:gd name="connsiteY34" fmla="*/ 9069931 h 13444287"/>
                  <a:gd name="connsiteX35" fmla="*/ 5143739 w 11259693"/>
                  <a:gd name="connsiteY35" fmla="*/ 8889207 h 13444287"/>
                  <a:gd name="connsiteX36" fmla="*/ 5147310 w 11259693"/>
                  <a:gd name="connsiteY36" fmla="*/ 9019924 h 13444287"/>
                  <a:gd name="connsiteX37" fmla="*/ 5629512 w 11259693"/>
                  <a:gd name="connsiteY37" fmla="*/ 8134350 h 13444287"/>
                  <a:gd name="connsiteX38" fmla="*/ 5392579 w 11259693"/>
                  <a:gd name="connsiteY38" fmla="*/ 8034088 h 13444287"/>
                  <a:gd name="connsiteX39" fmla="*/ 5614035 w 11259693"/>
                  <a:gd name="connsiteY39" fmla="*/ 8043612 h 13444287"/>
                  <a:gd name="connsiteX40" fmla="*/ 5884308 w 11259693"/>
                  <a:gd name="connsiteY40" fmla="*/ 8007893 h 13444287"/>
                  <a:gd name="connsiteX41" fmla="*/ 6043852 w 11259693"/>
                  <a:gd name="connsiteY41" fmla="*/ 7965031 h 13444287"/>
                  <a:gd name="connsiteX42" fmla="*/ 5973604 w 11259693"/>
                  <a:gd name="connsiteY42" fmla="*/ 7905500 h 13444287"/>
                  <a:gd name="connsiteX43" fmla="*/ 6065284 w 11259693"/>
                  <a:gd name="connsiteY43" fmla="*/ 7779544 h 13444287"/>
                  <a:gd name="connsiteX44" fmla="*/ 6168866 w 11259693"/>
                  <a:gd name="connsiteY44" fmla="*/ 7800725 h 13444287"/>
                  <a:gd name="connsiteX45" fmla="*/ 6205777 w 11259693"/>
                  <a:gd name="connsiteY45" fmla="*/ 7726908 h 13444287"/>
                  <a:gd name="connsiteX46" fmla="*/ 6131958 w 11259693"/>
                  <a:gd name="connsiteY46" fmla="*/ 7626893 h 13444287"/>
                  <a:gd name="connsiteX47" fmla="*/ 6098621 w 11259693"/>
                  <a:gd name="connsiteY47" fmla="*/ 7529262 h 13444287"/>
                  <a:gd name="connsiteX48" fmla="*/ 6008132 w 11259693"/>
                  <a:gd name="connsiteY48" fmla="*/ 7524750 h 13444287"/>
                  <a:gd name="connsiteX49" fmla="*/ 5934314 w 11259693"/>
                  <a:gd name="connsiteY49" fmla="*/ 7607843 h 13444287"/>
                  <a:gd name="connsiteX50" fmla="*/ 5798582 w 11259693"/>
                  <a:gd name="connsiteY50" fmla="*/ 7620000 h 13444287"/>
                  <a:gd name="connsiteX51" fmla="*/ 5858114 w 11259693"/>
                  <a:gd name="connsiteY51" fmla="*/ 7550693 h 13444287"/>
                  <a:gd name="connsiteX52" fmla="*/ 5870021 w 11259693"/>
                  <a:gd name="connsiteY52" fmla="*/ 7462587 h 13444287"/>
                  <a:gd name="connsiteX53" fmla="*/ 5891451 w 11259693"/>
                  <a:gd name="connsiteY53" fmla="*/ 7400674 h 13444287"/>
                  <a:gd name="connsiteX54" fmla="*/ 5855732 w 11259693"/>
                  <a:gd name="connsiteY54" fmla="*/ 7334250 h 13444287"/>
                  <a:gd name="connsiteX55" fmla="*/ 5791439 w 11259693"/>
                  <a:gd name="connsiteY55" fmla="*/ 7364956 h 13444287"/>
                  <a:gd name="connsiteX56" fmla="*/ 5789057 w 11259693"/>
                  <a:gd name="connsiteY56" fmla="*/ 7284244 h 13444287"/>
                  <a:gd name="connsiteX57" fmla="*/ 6008133 w 11259693"/>
                  <a:gd name="connsiteY57" fmla="*/ 7176837 h 13444287"/>
                  <a:gd name="connsiteX58" fmla="*/ 5972414 w 11259693"/>
                  <a:gd name="connsiteY58" fmla="*/ 7022056 h 13444287"/>
                  <a:gd name="connsiteX59" fmla="*/ 6048614 w 11259693"/>
                  <a:gd name="connsiteY59" fmla="*/ 7005387 h 13444287"/>
                  <a:gd name="connsiteX60" fmla="*/ 6027182 w 11259693"/>
                  <a:gd name="connsiteY60" fmla="*/ 6915150 h 13444287"/>
                  <a:gd name="connsiteX61" fmla="*/ 6131958 w 11259693"/>
                  <a:gd name="connsiteY61" fmla="*/ 6917281 h 13444287"/>
                  <a:gd name="connsiteX62" fmla="*/ 6174821 w 11259693"/>
                  <a:gd name="connsiteY62" fmla="*/ 6836318 h 13444287"/>
                  <a:gd name="connsiteX63" fmla="*/ 6277214 w 11259693"/>
                  <a:gd name="connsiteY63" fmla="*/ 6869656 h 13444287"/>
                  <a:gd name="connsiteX64" fmla="*/ 6351033 w 11259693"/>
                  <a:gd name="connsiteY64" fmla="*/ 6972050 h 13444287"/>
                  <a:gd name="connsiteX65" fmla="*/ 6417708 w 11259693"/>
                  <a:gd name="connsiteY65" fmla="*/ 6912518 h 13444287"/>
                  <a:gd name="connsiteX66" fmla="*/ 6358177 w 11259693"/>
                  <a:gd name="connsiteY66" fmla="*/ 6776787 h 13444287"/>
                  <a:gd name="connsiteX67" fmla="*/ 6415326 w 11259693"/>
                  <a:gd name="connsiteY67" fmla="*/ 6829424 h 13444287"/>
                  <a:gd name="connsiteX68" fmla="*/ 6532008 w 11259693"/>
                  <a:gd name="connsiteY68" fmla="*/ 6867275 h 13444287"/>
                  <a:gd name="connsiteX69" fmla="*/ 6605827 w 11259693"/>
                  <a:gd name="connsiteY69" fmla="*/ 6938964 h 13444287"/>
                  <a:gd name="connsiteX70" fmla="*/ 6574871 w 11259693"/>
                  <a:gd name="connsiteY70" fmla="*/ 7077076 h 13444287"/>
                  <a:gd name="connsiteX71" fmla="*/ 6646308 w 11259693"/>
                  <a:gd name="connsiteY71" fmla="*/ 7041357 h 13444287"/>
                  <a:gd name="connsiteX72" fmla="*/ 6636782 w 11259693"/>
                  <a:gd name="connsiteY72" fmla="*/ 7010400 h 13444287"/>
                  <a:gd name="connsiteX73" fmla="*/ 6712983 w 11259693"/>
                  <a:gd name="connsiteY73" fmla="*/ 7096126 h 13444287"/>
                  <a:gd name="connsiteX74" fmla="*/ 6648689 w 11259693"/>
                  <a:gd name="connsiteY74" fmla="*/ 7177089 h 13444287"/>
                  <a:gd name="connsiteX75" fmla="*/ 6712982 w 11259693"/>
                  <a:gd name="connsiteY75" fmla="*/ 7258050 h 13444287"/>
                  <a:gd name="connsiteX76" fmla="*/ 6639164 w 11259693"/>
                  <a:gd name="connsiteY76" fmla="*/ 7277101 h 13444287"/>
                  <a:gd name="connsiteX77" fmla="*/ 6546296 w 11259693"/>
                  <a:gd name="connsiteY77" fmla="*/ 7229476 h 13444287"/>
                  <a:gd name="connsiteX78" fmla="*/ 6498671 w 11259693"/>
                  <a:gd name="connsiteY78" fmla="*/ 7339014 h 13444287"/>
                  <a:gd name="connsiteX79" fmla="*/ 6574871 w 11259693"/>
                  <a:gd name="connsiteY79" fmla="*/ 7358064 h 13444287"/>
                  <a:gd name="connsiteX80" fmla="*/ 6629639 w 11259693"/>
                  <a:gd name="connsiteY80" fmla="*/ 7417595 h 13444287"/>
                  <a:gd name="connsiteX81" fmla="*/ 6655833 w 11259693"/>
                  <a:gd name="connsiteY81" fmla="*/ 7448300 h 13444287"/>
                  <a:gd name="connsiteX82" fmla="*/ 6676073 w 11259693"/>
                  <a:gd name="connsiteY82" fmla="*/ 7400673 h 13444287"/>
                  <a:gd name="connsiteX83" fmla="*/ 6734414 w 11259693"/>
                  <a:gd name="connsiteY83" fmla="*/ 7462839 h 13444287"/>
                  <a:gd name="connsiteX84" fmla="*/ 6827283 w 11259693"/>
                  <a:gd name="connsiteY84" fmla="*/ 7548564 h 13444287"/>
                  <a:gd name="connsiteX85" fmla="*/ 6827283 w 11259693"/>
                  <a:gd name="connsiteY85" fmla="*/ 7443789 h 13444287"/>
                  <a:gd name="connsiteX86" fmla="*/ 7001113 w 11259693"/>
                  <a:gd name="connsiteY86" fmla="*/ 7539038 h 13444287"/>
                  <a:gd name="connsiteX87" fmla="*/ 6893958 w 11259693"/>
                  <a:gd name="connsiteY87" fmla="*/ 7303295 h 13444287"/>
                  <a:gd name="connsiteX88" fmla="*/ 6896339 w 11259693"/>
                  <a:gd name="connsiteY88" fmla="*/ 7167564 h 13444287"/>
                  <a:gd name="connsiteX89" fmla="*/ 6801089 w 11259693"/>
                  <a:gd name="connsiteY89" fmla="*/ 7138989 h 13444287"/>
                  <a:gd name="connsiteX90" fmla="*/ 6865382 w 11259693"/>
                  <a:gd name="connsiteY90" fmla="*/ 6972300 h 13444287"/>
                  <a:gd name="connsiteX91" fmla="*/ 7563089 w 11259693"/>
                  <a:gd name="connsiteY91" fmla="*/ 6586539 h 13444287"/>
                  <a:gd name="connsiteX92" fmla="*/ 7891702 w 11259693"/>
                  <a:gd name="connsiteY92" fmla="*/ 6524626 h 13444287"/>
                  <a:gd name="connsiteX93" fmla="*/ 7910752 w 11259693"/>
                  <a:gd name="connsiteY93" fmla="*/ 6629401 h 13444287"/>
                  <a:gd name="connsiteX94" fmla="*/ 7984571 w 11259693"/>
                  <a:gd name="connsiteY94" fmla="*/ 6634164 h 13444287"/>
                  <a:gd name="connsiteX95" fmla="*/ 7960757 w 11259693"/>
                  <a:gd name="connsiteY95" fmla="*/ 6481762 h 13444287"/>
                  <a:gd name="connsiteX96" fmla="*/ 8503682 w 11259693"/>
                  <a:gd name="connsiteY96" fmla="*/ 6477000 h 13444287"/>
                  <a:gd name="connsiteX97" fmla="*/ 8691801 w 11259693"/>
                  <a:gd name="connsiteY97" fmla="*/ 6426993 h 13444287"/>
                  <a:gd name="connsiteX98" fmla="*/ 8818007 w 11259693"/>
                  <a:gd name="connsiteY98" fmla="*/ 6231731 h 13444287"/>
                  <a:gd name="connsiteX99" fmla="*/ 9094232 w 11259693"/>
                  <a:gd name="connsiteY99" fmla="*/ 6267450 h 13444287"/>
                  <a:gd name="connsiteX100" fmla="*/ 9058514 w 11259693"/>
                  <a:gd name="connsiteY100" fmla="*/ 6353176 h 13444287"/>
                  <a:gd name="connsiteX101" fmla="*/ 8915639 w 11259693"/>
                  <a:gd name="connsiteY101" fmla="*/ 6367464 h 13444287"/>
                  <a:gd name="connsiteX102" fmla="*/ 8984694 w 11259693"/>
                  <a:gd name="connsiteY102" fmla="*/ 6422231 h 13444287"/>
                  <a:gd name="connsiteX103" fmla="*/ 8853727 w 11259693"/>
                  <a:gd name="connsiteY103" fmla="*/ 6450807 h 13444287"/>
                  <a:gd name="connsiteX104" fmla="*/ 8727521 w 11259693"/>
                  <a:gd name="connsiteY104" fmla="*/ 6441282 h 13444287"/>
                  <a:gd name="connsiteX105" fmla="*/ 8641795 w 11259693"/>
                  <a:gd name="connsiteY105" fmla="*/ 6477000 h 13444287"/>
                  <a:gd name="connsiteX106" fmla="*/ 8610839 w 11259693"/>
                  <a:gd name="connsiteY106" fmla="*/ 6781801 h 13444287"/>
                  <a:gd name="connsiteX107" fmla="*/ 8772764 w 11259693"/>
                  <a:gd name="connsiteY107" fmla="*/ 6815138 h 13444287"/>
                  <a:gd name="connsiteX108" fmla="*/ 8979932 w 11259693"/>
                  <a:gd name="connsiteY108" fmla="*/ 6629400 h 13444287"/>
                  <a:gd name="connsiteX109" fmla="*/ 9018033 w 11259693"/>
                  <a:gd name="connsiteY109" fmla="*/ 6727032 h 13444287"/>
                  <a:gd name="connsiteX110" fmla="*/ 9165671 w 11259693"/>
                  <a:gd name="connsiteY110" fmla="*/ 6650832 h 13444287"/>
                  <a:gd name="connsiteX111" fmla="*/ 9065658 w 11259693"/>
                  <a:gd name="connsiteY111" fmla="*/ 6888958 h 13444287"/>
                  <a:gd name="connsiteX112" fmla="*/ 9208533 w 11259693"/>
                  <a:gd name="connsiteY112" fmla="*/ 6831807 h 13444287"/>
                  <a:gd name="connsiteX113" fmla="*/ 9175196 w 11259693"/>
                  <a:gd name="connsiteY113" fmla="*/ 6919914 h 13444287"/>
                  <a:gd name="connsiteX114" fmla="*/ 9406177 w 11259693"/>
                  <a:gd name="connsiteY114" fmla="*/ 6917532 h 13444287"/>
                  <a:gd name="connsiteX115" fmla="*/ 9246632 w 11259693"/>
                  <a:gd name="connsiteY115" fmla="*/ 6972300 h 13444287"/>
                  <a:gd name="connsiteX116" fmla="*/ 9137096 w 11259693"/>
                  <a:gd name="connsiteY116" fmla="*/ 7029451 h 13444287"/>
                  <a:gd name="connsiteX117" fmla="*/ 9018033 w 11259693"/>
                  <a:gd name="connsiteY117" fmla="*/ 7143751 h 13444287"/>
                  <a:gd name="connsiteX118" fmla="*/ 9053751 w 11259693"/>
                  <a:gd name="connsiteY118" fmla="*/ 7203281 h 13444287"/>
                  <a:gd name="connsiteX119" fmla="*/ 9096614 w 11259693"/>
                  <a:gd name="connsiteY119" fmla="*/ 7253289 h 13444287"/>
                  <a:gd name="connsiteX120" fmla="*/ 9175196 w 11259693"/>
                  <a:gd name="connsiteY120" fmla="*/ 7219951 h 13444287"/>
                  <a:gd name="connsiteX121" fmla="*/ 9187101 w 11259693"/>
                  <a:gd name="connsiteY121" fmla="*/ 7281862 h 13444287"/>
                  <a:gd name="connsiteX122" fmla="*/ 9301402 w 11259693"/>
                  <a:gd name="connsiteY122" fmla="*/ 7143751 h 13444287"/>
                  <a:gd name="connsiteX123" fmla="*/ 9337121 w 11259693"/>
                  <a:gd name="connsiteY123" fmla="*/ 7289007 h 13444287"/>
                  <a:gd name="connsiteX124" fmla="*/ 9432371 w 11259693"/>
                  <a:gd name="connsiteY124" fmla="*/ 7172326 h 13444287"/>
                  <a:gd name="connsiteX125" fmla="*/ 9458564 w 11259693"/>
                  <a:gd name="connsiteY125" fmla="*/ 7334250 h 13444287"/>
                  <a:gd name="connsiteX126" fmla="*/ 9532382 w 11259693"/>
                  <a:gd name="connsiteY126" fmla="*/ 7410450 h 13444287"/>
                  <a:gd name="connsiteX127" fmla="*/ 9322832 w 11259693"/>
                  <a:gd name="connsiteY127" fmla="*/ 7524750 h 13444287"/>
                  <a:gd name="connsiteX128" fmla="*/ 9475233 w 11259693"/>
                  <a:gd name="connsiteY128" fmla="*/ 7674770 h 13444287"/>
                  <a:gd name="connsiteX129" fmla="*/ 9506189 w 11259693"/>
                  <a:gd name="connsiteY129" fmla="*/ 7577139 h 13444287"/>
                  <a:gd name="connsiteX130" fmla="*/ 9577625 w 11259693"/>
                  <a:gd name="connsiteY130" fmla="*/ 7665244 h 13444287"/>
                  <a:gd name="connsiteX131" fmla="*/ 9699071 w 11259693"/>
                  <a:gd name="connsiteY131" fmla="*/ 7624764 h 13444287"/>
                  <a:gd name="connsiteX132" fmla="*/ 9703832 w 11259693"/>
                  <a:gd name="connsiteY132" fmla="*/ 7710488 h 13444287"/>
                  <a:gd name="connsiteX133" fmla="*/ 9701451 w 11259693"/>
                  <a:gd name="connsiteY133" fmla="*/ 7808118 h 13444287"/>
                  <a:gd name="connsiteX134" fmla="*/ 9810988 w 11259693"/>
                  <a:gd name="connsiteY134" fmla="*/ 7770019 h 13444287"/>
                  <a:gd name="connsiteX135" fmla="*/ 9851471 w 11259693"/>
                  <a:gd name="connsiteY135" fmla="*/ 8008145 h 13444287"/>
                  <a:gd name="connsiteX136" fmla="*/ 9989582 w 11259693"/>
                  <a:gd name="connsiteY136" fmla="*/ 8039100 h 13444287"/>
                  <a:gd name="connsiteX137" fmla="*/ 10003870 w 11259693"/>
                  <a:gd name="connsiteY137" fmla="*/ 7748588 h 13444287"/>
                  <a:gd name="connsiteX138" fmla="*/ 10094358 w 11259693"/>
                  <a:gd name="connsiteY138" fmla="*/ 7724776 h 13444287"/>
                  <a:gd name="connsiteX139" fmla="*/ 10163414 w 11259693"/>
                  <a:gd name="connsiteY139" fmla="*/ 7553325 h 13444287"/>
                  <a:gd name="connsiteX140" fmla="*/ 10125314 w 11259693"/>
                  <a:gd name="connsiteY140" fmla="*/ 7424739 h 13444287"/>
                  <a:gd name="connsiteX141" fmla="*/ 10030064 w 11259693"/>
                  <a:gd name="connsiteY141" fmla="*/ 7412831 h 13444287"/>
                  <a:gd name="connsiteX142" fmla="*/ 10077688 w 11259693"/>
                  <a:gd name="connsiteY142" fmla="*/ 7293769 h 13444287"/>
                  <a:gd name="connsiteX143" fmla="*/ 9972914 w 11259693"/>
                  <a:gd name="connsiteY143" fmla="*/ 7222332 h 13444287"/>
                  <a:gd name="connsiteX144" fmla="*/ 9932432 w 11259693"/>
                  <a:gd name="connsiteY144" fmla="*/ 6991350 h 13444287"/>
                  <a:gd name="connsiteX145" fmla="*/ 9614932 w 11259693"/>
                  <a:gd name="connsiteY145" fmla="*/ 6953250 h 13444287"/>
                  <a:gd name="connsiteX146" fmla="*/ 9684783 w 11259693"/>
                  <a:gd name="connsiteY146" fmla="*/ 6848476 h 13444287"/>
                  <a:gd name="connsiteX147" fmla="*/ 9808608 w 11259693"/>
                  <a:gd name="connsiteY147" fmla="*/ 6829426 h 13444287"/>
                  <a:gd name="connsiteX148" fmla="*/ 9818132 w 11259693"/>
                  <a:gd name="connsiteY148" fmla="*/ 6743700 h 13444287"/>
                  <a:gd name="connsiteX149" fmla="*/ 10030857 w 11259693"/>
                  <a:gd name="connsiteY149" fmla="*/ 6832600 h 13444287"/>
                  <a:gd name="connsiteX150" fmla="*/ 10046732 w 11259693"/>
                  <a:gd name="connsiteY150" fmla="*/ 6610350 h 13444287"/>
                  <a:gd name="connsiteX151" fmla="*/ 9837182 w 11259693"/>
                  <a:gd name="connsiteY151" fmla="*/ 6705600 h 13444287"/>
                  <a:gd name="connsiteX152" fmla="*/ 9760982 w 11259693"/>
                  <a:gd name="connsiteY152" fmla="*/ 6477000 h 13444287"/>
                  <a:gd name="connsiteX153" fmla="*/ 9532382 w 11259693"/>
                  <a:gd name="connsiteY153" fmla="*/ 6686550 h 13444287"/>
                  <a:gd name="connsiteX154" fmla="*/ 9545083 w 11259693"/>
                  <a:gd name="connsiteY154" fmla="*/ 6521451 h 13444287"/>
                  <a:gd name="connsiteX155" fmla="*/ 9557782 w 11259693"/>
                  <a:gd name="connsiteY155" fmla="*/ 6397625 h 13444287"/>
                  <a:gd name="connsiteX156" fmla="*/ 9502617 w 11259693"/>
                  <a:gd name="connsiteY156" fmla="*/ 6369593 h 13444287"/>
                  <a:gd name="connsiteX157" fmla="*/ 9449833 w 11259693"/>
                  <a:gd name="connsiteY157" fmla="*/ 6384926 h 13444287"/>
                  <a:gd name="connsiteX158" fmla="*/ 9329182 w 11259693"/>
                  <a:gd name="connsiteY158" fmla="*/ 6169025 h 13444287"/>
                  <a:gd name="connsiteX159" fmla="*/ 9494283 w 11259693"/>
                  <a:gd name="connsiteY159" fmla="*/ 6207126 h 13444287"/>
                  <a:gd name="connsiteX160" fmla="*/ 9735583 w 11259693"/>
                  <a:gd name="connsiteY160" fmla="*/ 6207126 h 13444287"/>
                  <a:gd name="connsiteX161" fmla="*/ 9865757 w 11259693"/>
                  <a:gd name="connsiteY161" fmla="*/ 6067425 h 13444287"/>
                  <a:gd name="connsiteX162" fmla="*/ 9764158 w 11259693"/>
                  <a:gd name="connsiteY162" fmla="*/ 5956301 h 13444287"/>
                  <a:gd name="connsiteX163" fmla="*/ 9551432 w 11259693"/>
                  <a:gd name="connsiteY163" fmla="*/ 5908675 h 13444287"/>
                  <a:gd name="connsiteX164" fmla="*/ 9732407 w 11259693"/>
                  <a:gd name="connsiteY164" fmla="*/ 5778500 h 13444287"/>
                  <a:gd name="connsiteX165" fmla="*/ 9678433 w 11259693"/>
                  <a:gd name="connsiteY165" fmla="*/ 5661026 h 13444287"/>
                  <a:gd name="connsiteX166" fmla="*/ 9732408 w 11259693"/>
                  <a:gd name="connsiteY166" fmla="*/ 5540376 h 13444287"/>
                  <a:gd name="connsiteX167" fmla="*/ 9694307 w 11259693"/>
                  <a:gd name="connsiteY167" fmla="*/ 5537200 h 13444287"/>
                  <a:gd name="connsiteX168" fmla="*/ 9659383 w 11259693"/>
                  <a:gd name="connsiteY168" fmla="*/ 5461001 h 13444287"/>
                  <a:gd name="connsiteX169" fmla="*/ 9500632 w 11259693"/>
                  <a:gd name="connsiteY169" fmla="*/ 5308600 h 13444287"/>
                  <a:gd name="connsiteX170" fmla="*/ 9770508 w 11259693"/>
                  <a:gd name="connsiteY170" fmla="*/ 5413376 h 13444287"/>
                  <a:gd name="connsiteX171" fmla="*/ 9913382 w 11259693"/>
                  <a:gd name="connsiteY171" fmla="*/ 5372100 h 13444287"/>
                  <a:gd name="connsiteX172" fmla="*/ 9887983 w 11259693"/>
                  <a:gd name="connsiteY172" fmla="*/ 5619751 h 13444287"/>
                  <a:gd name="connsiteX173" fmla="*/ 10065782 w 11259693"/>
                  <a:gd name="connsiteY173" fmla="*/ 5657850 h 13444287"/>
                  <a:gd name="connsiteX174" fmla="*/ 10122933 w 11259693"/>
                  <a:gd name="connsiteY174" fmla="*/ 5483226 h 13444287"/>
                  <a:gd name="connsiteX175" fmla="*/ 10164207 w 11259693"/>
                  <a:gd name="connsiteY175" fmla="*/ 5254625 h 13444287"/>
                  <a:gd name="connsiteX176" fmla="*/ 10084833 w 11259693"/>
                  <a:gd name="connsiteY176" fmla="*/ 5051426 h 13444287"/>
                  <a:gd name="connsiteX177" fmla="*/ 10027682 w 11259693"/>
                  <a:gd name="connsiteY177" fmla="*/ 4953000 h 13444287"/>
                  <a:gd name="connsiteX178" fmla="*/ 9948308 w 11259693"/>
                  <a:gd name="connsiteY178" fmla="*/ 5070476 h 13444287"/>
                  <a:gd name="connsiteX179" fmla="*/ 9878458 w 11259693"/>
                  <a:gd name="connsiteY179" fmla="*/ 5029201 h 13444287"/>
                  <a:gd name="connsiteX180" fmla="*/ 9846708 w 11259693"/>
                  <a:gd name="connsiteY180" fmla="*/ 5149851 h 13444287"/>
                  <a:gd name="connsiteX181" fmla="*/ 9745107 w 11259693"/>
                  <a:gd name="connsiteY181" fmla="*/ 5153025 h 13444287"/>
                  <a:gd name="connsiteX182" fmla="*/ 9665732 w 11259693"/>
                  <a:gd name="connsiteY182" fmla="*/ 5010150 h 13444287"/>
                  <a:gd name="connsiteX183" fmla="*/ 9627632 w 11259693"/>
                  <a:gd name="connsiteY183" fmla="*/ 4857750 h 13444287"/>
                  <a:gd name="connsiteX184" fmla="*/ 9411732 w 11259693"/>
                  <a:gd name="connsiteY184" fmla="*/ 4860925 h 13444287"/>
                  <a:gd name="connsiteX185" fmla="*/ 9437132 w 11259693"/>
                  <a:gd name="connsiteY185" fmla="*/ 5086350 h 13444287"/>
                  <a:gd name="connsiteX186" fmla="*/ 9399033 w 11259693"/>
                  <a:gd name="connsiteY186" fmla="*/ 4892676 h 13444287"/>
                  <a:gd name="connsiteX187" fmla="*/ 9354582 w 11259693"/>
                  <a:gd name="connsiteY187" fmla="*/ 4905375 h 13444287"/>
                  <a:gd name="connsiteX188" fmla="*/ 9284732 w 11259693"/>
                  <a:gd name="connsiteY188" fmla="*/ 4794250 h 13444287"/>
                  <a:gd name="connsiteX189" fmla="*/ 9189483 w 11259693"/>
                  <a:gd name="connsiteY189" fmla="*/ 4864101 h 13444287"/>
                  <a:gd name="connsiteX190" fmla="*/ 9033907 w 11259693"/>
                  <a:gd name="connsiteY190" fmla="*/ 4991100 h 13444287"/>
                  <a:gd name="connsiteX191" fmla="*/ 9399032 w 11259693"/>
                  <a:gd name="connsiteY191" fmla="*/ 4657725 h 13444287"/>
                  <a:gd name="connsiteX192" fmla="*/ 9543495 w 11259693"/>
                  <a:gd name="connsiteY192" fmla="*/ 4567239 h 13444287"/>
                  <a:gd name="connsiteX193" fmla="*/ 9760982 w 11259693"/>
                  <a:gd name="connsiteY193" fmla="*/ 4514850 h 13444287"/>
                  <a:gd name="connsiteX194" fmla="*/ 9799083 w 11259693"/>
                  <a:gd name="connsiteY194" fmla="*/ 4394201 h 13444287"/>
                  <a:gd name="connsiteX195" fmla="*/ 9970533 w 11259693"/>
                  <a:gd name="connsiteY195" fmla="*/ 4267201 h 13444287"/>
                  <a:gd name="connsiteX196" fmla="*/ 10002282 w 11259693"/>
                  <a:gd name="connsiteY196" fmla="*/ 4013200 h 13444287"/>
                  <a:gd name="connsiteX197" fmla="*/ 9770507 w 11259693"/>
                  <a:gd name="connsiteY197" fmla="*/ 3930650 h 13444287"/>
                  <a:gd name="connsiteX198" fmla="*/ 9453008 w 11259693"/>
                  <a:gd name="connsiteY198" fmla="*/ 3883026 h 13444287"/>
                  <a:gd name="connsiteX199" fmla="*/ 9322832 w 11259693"/>
                  <a:gd name="connsiteY199" fmla="*/ 3943350 h 13444287"/>
                  <a:gd name="connsiteX200" fmla="*/ 9348233 w 11259693"/>
                  <a:gd name="connsiteY200" fmla="*/ 3778251 h 13444287"/>
                  <a:gd name="connsiteX201" fmla="*/ 9297433 w 11259693"/>
                  <a:gd name="connsiteY201" fmla="*/ 3603626 h 13444287"/>
                  <a:gd name="connsiteX202" fmla="*/ 9411732 w 11259693"/>
                  <a:gd name="connsiteY202" fmla="*/ 3641725 h 13444287"/>
                  <a:gd name="connsiteX203" fmla="*/ 9532383 w 11259693"/>
                  <a:gd name="connsiteY203" fmla="*/ 3533776 h 13444287"/>
                  <a:gd name="connsiteX204" fmla="*/ 9722883 w 11259693"/>
                  <a:gd name="connsiteY204" fmla="*/ 3594101 h 13444287"/>
                  <a:gd name="connsiteX205" fmla="*/ 9735583 w 11259693"/>
                  <a:gd name="connsiteY205" fmla="*/ 3409951 h 13444287"/>
                  <a:gd name="connsiteX206" fmla="*/ 9875282 w 11259693"/>
                  <a:gd name="connsiteY206" fmla="*/ 3448050 h 13444287"/>
                  <a:gd name="connsiteX207" fmla="*/ 9989582 w 11259693"/>
                  <a:gd name="connsiteY207" fmla="*/ 3143250 h 13444287"/>
                  <a:gd name="connsiteX208" fmla="*/ 10091183 w 11259693"/>
                  <a:gd name="connsiteY208" fmla="*/ 3232151 h 13444287"/>
                  <a:gd name="connsiteX209" fmla="*/ 10230882 w 11259693"/>
                  <a:gd name="connsiteY209" fmla="*/ 3216275 h 13444287"/>
                  <a:gd name="connsiteX210" fmla="*/ 10265807 w 11259693"/>
                  <a:gd name="connsiteY210" fmla="*/ 3441700 h 13444287"/>
                  <a:gd name="connsiteX211" fmla="*/ 10342008 w 11259693"/>
                  <a:gd name="connsiteY211" fmla="*/ 3184526 h 13444287"/>
                  <a:gd name="connsiteX212" fmla="*/ 10265808 w 11259693"/>
                  <a:gd name="connsiteY212" fmla="*/ 3098801 h 13444287"/>
                  <a:gd name="connsiteX213" fmla="*/ 10351532 w 11259693"/>
                  <a:gd name="connsiteY213" fmla="*/ 2844800 h 13444287"/>
                  <a:gd name="connsiteX214" fmla="*/ 10170558 w 11259693"/>
                  <a:gd name="connsiteY214" fmla="*/ 2921001 h 13444287"/>
                  <a:gd name="connsiteX215" fmla="*/ 10141982 w 11259693"/>
                  <a:gd name="connsiteY215" fmla="*/ 2851150 h 13444287"/>
                  <a:gd name="connsiteX216" fmla="*/ 9951482 w 11259693"/>
                  <a:gd name="connsiteY216" fmla="*/ 2647950 h 13444287"/>
                  <a:gd name="connsiteX217" fmla="*/ 9919733 w 11259693"/>
                  <a:gd name="connsiteY217" fmla="*/ 2463801 h 13444287"/>
                  <a:gd name="connsiteX218" fmla="*/ 9887983 w 11259693"/>
                  <a:gd name="connsiteY218" fmla="*/ 2368551 h 13444287"/>
                  <a:gd name="connsiteX219" fmla="*/ 9989582 w 11259693"/>
                  <a:gd name="connsiteY219" fmla="*/ 2266950 h 13444287"/>
                  <a:gd name="connsiteX220" fmla="*/ 10249933 w 11259693"/>
                  <a:gd name="connsiteY220" fmla="*/ 2032001 h 13444287"/>
                  <a:gd name="connsiteX221" fmla="*/ 10370582 w 11259693"/>
                  <a:gd name="connsiteY221" fmla="*/ 2051050 h 13444287"/>
                  <a:gd name="connsiteX222" fmla="*/ 10440433 w 11259693"/>
                  <a:gd name="connsiteY222" fmla="*/ 1962151 h 13444287"/>
                  <a:gd name="connsiteX223" fmla="*/ 10675382 w 11259693"/>
                  <a:gd name="connsiteY223" fmla="*/ 1854200 h 13444287"/>
                  <a:gd name="connsiteX224" fmla="*/ 10529333 w 11259693"/>
                  <a:gd name="connsiteY224" fmla="*/ 1784351 h 13444287"/>
                  <a:gd name="connsiteX225" fmla="*/ 10446782 w 11259693"/>
                  <a:gd name="connsiteY225" fmla="*/ 1638300 h 13444287"/>
                  <a:gd name="connsiteX226" fmla="*/ 10548382 w 11259693"/>
                  <a:gd name="connsiteY226" fmla="*/ 1212850 h 13444287"/>
                  <a:gd name="connsiteX227" fmla="*/ 10427732 w 11259693"/>
                  <a:gd name="connsiteY227" fmla="*/ 952500 h 13444287"/>
                  <a:gd name="connsiteX228" fmla="*/ 10649189 w 11259693"/>
                  <a:gd name="connsiteY228" fmla="*/ 1288256 h 13444287"/>
                  <a:gd name="connsiteX229" fmla="*/ 10733723 w 11259693"/>
                  <a:gd name="connsiteY229" fmla="*/ 1202281 h 13444287"/>
                  <a:gd name="connsiteX230" fmla="*/ 10826195 w 11259693"/>
                  <a:gd name="connsiteY230" fmla="*/ 1089025 h 13444287"/>
                  <a:gd name="connsiteX231" fmla="*/ 11062732 w 11259693"/>
                  <a:gd name="connsiteY231" fmla="*/ 1409700 h 13444287"/>
                  <a:gd name="connsiteX232" fmla="*/ 11117104 w 11259693"/>
                  <a:gd name="connsiteY232" fmla="*/ 1492793 h 13444287"/>
                  <a:gd name="connsiteX233" fmla="*/ 11259582 w 11259693"/>
                  <a:gd name="connsiteY233" fmla="*/ 1511301 h 13444287"/>
                  <a:gd name="connsiteX234" fmla="*/ 11094482 w 11259693"/>
                  <a:gd name="connsiteY234" fmla="*/ 1066801 h 13444287"/>
                  <a:gd name="connsiteX235" fmla="*/ 11081782 w 11259693"/>
                  <a:gd name="connsiteY235" fmla="*/ 850900 h 13444287"/>
                  <a:gd name="connsiteX236" fmla="*/ 10948432 w 11259693"/>
                  <a:gd name="connsiteY236" fmla="*/ 654050 h 13444287"/>
                  <a:gd name="connsiteX237" fmla="*/ 10923032 w 11259693"/>
                  <a:gd name="connsiteY237" fmla="*/ 381000 h 13444287"/>
                  <a:gd name="connsiteX238" fmla="*/ 10465832 w 11259693"/>
                  <a:gd name="connsiteY238" fmla="*/ 101601 h 13444287"/>
                  <a:gd name="connsiteX239" fmla="*/ 10351532 w 11259693"/>
                  <a:gd name="connsiteY239" fmla="*/ 0 h 13444287"/>
                  <a:gd name="connsiteX240" fmla="*/ 9605010 w 11259693"/>
                  <a:gd name="connsiteY240" fmla="*/ 211681 h 13444287"/>
                  <a:gd name="connsiteX241" fmla="*/ 938212 w 11259693"/>
                  <a:gd name="connsiteY241" fmla="*/ 1848552 h 13444287"/>
                  <a:gd name="connsiteX242" fmla="*/ 1985010 w 11259693"/>
                  <a:gd name="connsiteY242" fmla="*/ 5752850 h 13444287"/>
                  <a:gd name="connsiteX243" fmla="*/ 2017157 w 11259693"/>
                  <a:gd name="connsiteY243" fmla="*/ 5969793 h 13444287"/>
                  <a:gd name="connsiteX244" fmla="*/ 0 w 11259693"/>
                  <a:gd name="connsiteY244" fmla="*/ 11514046 h 13444287"/>
                  <a:gd name="connsiteX0" fmla="*/ 2057 w 11261750"/>
                  <a:gd name="connsiteY0" fmla="*/ 11514046 h 13444287"/>
                  <a:gd name="connsiteX1" fmla="*/ 1646549 w 11261750"/>
                  <a:gd name="connsiteY1" fmla="*/ 11941718 h 13444287"/>
                  <a:gd name="connsiteX2" fmla="*/ 2066839 w 11261750"/>
                  <a:gd name="connsiteY2" fmla="*/ 11963400 h 13444287"/>
                  <a:gd name="connsiteX3" fmla="*/ 2496655 w 11261750"/>
                  <a:gd name="connsiteY3" fmla="*/ 12060781 h 13444287"/>
                  <a:gd name="connsiteX4" fmla="*/ 2606192 w 11261750"/>
                  <a:gd name="connsiteY4" fmla="*/ 12129837 h 13444287"/>
                  <a:gd name="connsiteX5" fmla="*/ 2759783 w 11261750"/>
                  <a:gd name="connsiteY5" fmla="*/ 12199144 h 13444287"/>
                  <a:gd name="connsiteX6" fmla="*/ 2695489 w 11261750"/>
                  <a:gd name="connsiteY6" fmla="*/ 12320588 h 13444287"/>
                  <a:gd name="connsiteX7" fmla="*/ 2780024 w 11261750"/>
                  <a:gd name="connsiteY7" fmla="*/ 12525125 h 13444287"/>
                  <a:gd name="connsiteX8" fmla="*/ 2733589 w 11261750"/>
                  <a:gd name="connsiteY8" fmla="*/ 12706350 h 13444287"/>
                  <a:gd name="connsiteX9" fmla="*/ 2718111 w 11261750"/>
                  <a:gd name="connsiteY9" fmla="*/ 12920412 h 13444287"/>
                  <a:gd name="connsiteX10" fmla="*/ 2809789 w 11261750"/>
                  <a:gd name="connsiteY10" fmla="*/ 13144500 h 13444287"/>
                  <a:gd name="connsiteX11" fmla="*/ 3095539 w 11261750"/>
                  <a:gd name="connsiteY11" fmla="*/ 13373100 h 13444287"/>
                  <a:gd name="connsiteX12" fmla="*/ 3687280 w 11261750"/>
                  <a:gd name="connsiteY12" fmla="*/ 13444287 h 13444287"/>
                  <a:gd name="connsiteX13" fmla="*/ 3722998 w 11261750"/>
                  <a:gd name="connsiteY13" fmla="*/ 13375230 h 13444287"/>
                  <a:gd name="connsiteX14" fmla="*/ 3381289 w 11261750"/>
                  <a:gd name="connsiteY14" fmla="*/ 13087350 h 13444287"/>
                  <a:gd name="connsiteX15" fmla="*/ 3808724 w 11261750"/>
                  <a:gd name="connsiteY15" fmla="*/ 13201400 h 13444287"/>
                  <a:gd name="connsiteX16" fmla="*/ 4124239 w 11261750"/>
                  <a:gd name="connsiteY16" fmla="*/ 13201650 h 13444287"/>
                  <a:gd name="connsiteX17" fmla="*/ 4225442 w 11261750"/>
                  <a:gd name="connsiteY17" fmla="*/ 12991850 h 13444287"/>
                  <a:gd name="connsiteX18" fmla="*/ 4184961 w 11261750"/>
                  <a:gd name="connsiteY18" fmla="*/ 12918031 h 13444287"/>
                  <a:gd name="connsiteX19" fmla="*/ 4181389 w 11261750"/>
                  <a:gd name="connsiteY19" fmla="*/ 12611100 h 13444287"/>
                  <a:gd name="connsiteX20" fmla="*/ 4257589 w 11261750"/>
                  <a:gd name="connsiteY20" fmla="*/ 12496800 h 13444287"/>
                  <a:gd name="connsiteX21" fmla="*/ 4219489 w 11261750"/>
                  <a:gd name="connsiteY21" fmla="*/ 12158663 h 13444287"/>
                  <a:gd name="connsiteX22" fmla="*/ 4548102 w 11261750"/>
                  <a:gd name="connsiteY22" fmla="*/ 12030075 h 13444287"/>
                  <a:gd name="connsiteX23" fmla="*/ 4829089 w 11261750"/>
                  <a:gd name="connsiteY23" fmla="*/ 12113420 h 13444287"/>
                  <a:gd name="connsiteX24" fmla="*/ 4714789 w 11261750"/>
                  <a:gd name="connsiteY24" fmla="*/ 11182350 h 13444287"/>
                  <a:gd name="connsiteX25" fmla="*/ 4775512 w 11261750"/>
                  <a:gd name="connsiteY25" fmla="*/ 10655843 h 13444287"/>
                  <a:gd name="connsiteX26" fmla="*/ 4658829 w 11261750"/>
                  <a:gd name="connsiteY26" fmla="*/ 10596312 h 13444287"/>
                  <a:gd name="connsiteX27" fmla="*/ 4775511 w 11261750"/>
                  <a:gd name="connsiteY27" fmla="*/ 10634413 h 13444287"/>
                  <a:gd name="connsiteX28" fmla="*/ 4801705 w 11261750"/>
                  <a:gd name="connsiteY28" fmla="*/ 10093868 h 13444287"/>
                  <a:gd name="connsiteX29" fmla="*/ 4888620 w 11261750"/>
                  <a:gd name="connsiteY29" fmla="*/ 9708356 h 13444287"/>
                  <a:gd name="connsiteX30" fmla="*/ 5020780 w 11261750"/>
                  <a:gd name="connsiteY30" fmla="*/ 9341393 h 13444287"/>
                  <a:gd name="connsiteX31" fmla="*/ 5111267 w 11261750"/>
                  <a:gd name="connsiteY31" fmla="*/ 9129462 h 13444287"/>
                  <a:gd name="connsiteX32" fmla="*/ 4949342 w 11261750"/>
                  <a:gd name="connsiteY32" fmla="*/ 9262812 h 13444287"/>
                  <a:gd name="connsiteX33" fmla="*/ 5113649 w 11261750"/>
                  <a:gd name="connsiteY33" fmla="*/ 9069931 h 13444287"/>
                  <a:gd name="connsiteX34" fmla="*/ 5145796 w 11261750"/>
                  <a:gd name="connsiteY34" fmla="*/ 8889207 h 13444287"/>
                  <a:gd name="connsiteX35" fmla="*/ 5149367 w 11261750"/>
                  <a:gd name="connsiteY35" fmla="*/ 9019924 h 13444287"/>
                  <a:gd name="connsiteX36" fmla="*/ 5631569 w 11261750"/>
                  <a:gd name="connsiteY36" fmla="*/ 8134350 h 13444287"/>
                  <a:gd name="connsiteX37" fmla="*/ 5394636 w 11261750"/>
                  <a:gd name="connsiteY37" fmla="*/ 8034088 h 13444287"/>
                  <a:gd name="connsiteX38" fmla="*/ 5616092 w 11261750"/>
                  <a:gd name="connsiteY38" fmla="*/ 8043612 h 13444287"/>
                  <a:gd name="connsiteX39" fmla="*/ 5886365 w 11261750"/>
                  <a:gd name="connsiteY39" fmla="*/ 8007893 h 13444287"/>
                  <a:gd name="connsiteX40" fmla="*/ 6045909 w 11261750"/>
                  <a:gd name="connsiteY40" fmla="*/ 7965031 h 13444287"/>
                  <a:gd name="connsiteX41" fmla="*/ 5975661 w 11261750"/>
                  <a:gd name="connsiteY41" fmla="*/ 7905500 h 13444287"/>
                  <a:gd name="connsiteX42" fmla="*/ 6067341 w 11261750"/>
                  <a:gd name="connsiteY42" fmla="*/ 7779544 h 13444287"/>
                  <a:gd name="connsiteX43" fmla="*/ 6170923 w 11261750"/>
                  <a:gd name="connsiteY43" fmla="*/ 7800725 h 13444287"/>
                  <a:gd name="connsiteX44" fmla="*/ 6207834 w 11261750"/>
                  <a:gd name="connsiteY44" fmla="*/ 7726908 h 13444287"/>
                  <a:gd name="connsiteX45" fmla="*/ 6134015 w 11261750"/>
                  <a:gd name="connsiteY45" fmla="*/ 7626893 h 13444287"/>
                  <a:gd name="connsiteX46" fmla="*/ 6100678 w 11261750"/>
                  <a:gd name="connsiteY46" fmla="*/ 7529262 h 13444287"/>
                  <a:gd name="connsiteX47" fmla="*/ 6010189 w 11261750"/>
                  <a:gd name="connsiteY47" fmla="*/ 7524750 h 13444287"/>
                  <a:gd name="connsiteX48" fmla="*/ 5936371 w 11261750"/>
                  <a:gd name="connsiteY48" fmla="*/ 7607843 h 13444287"/>
                  <a:gd name="connsiteX49" fmla="*/ 5800639 w 11261750"/>
                  <a:gd name="connsiteY49" fmla="*/ 7620000 h 13444287"/>
                  <a:gd name="connsiteX50" fmla="*/ 5860171 w 11261750"/>
                  <a:gd name="connsiteY50" fmla="*/ 7550693 h 13444287"/>
                  <a:gd name="connsiteX51" fmla="*/ 5872078 w 11261750"/>
                  <a:gd name="connsiteY51" fmla="*/ 7462587 h 13444287"/>
                  <a:gd name="connsiteX52" fmla="*/ 5893508 w 11261750"/>
                  <a:gd name="connsiteY52" fmla="*/ 7400674 h 13444287"/>
                  <a:gd name="connsiteX53" fmla="*/ 5857789 w 11261750"/>
                  <a:gd name="connsiteY53" fmla="*/ 7334250 h 13444287"/>
                  <a:gd name="connsiteX54" fmla="*/ 5793496 w 11261750"/>
                  <a:gd name="connsiteY54" fmla="*/ 7364956 h 13444287"/>
                  <a:gd name="connsiteX55" fmla="*/ 5791114 w 11261750"/>
                  <a:gd name="connsiteY55" fmla="*/ 7284244 h 13444287"/>
                  <a:gd name="connsiteX56" fmla="*/ 6010190 w 11261750"/>
                  <a:gd name="connsiteY56" fmla="*/ 7176837 h 13444287"/>
                  <a:gd name="connsiteX57" fmla="*/ 5974471 w 11261750"/>
                  <a:gd name="connsiteY57" fmla="*/ 7022056 h 13444287"/>
                  <a:gd name="connsiteX58" fmla="*/ 6050671 w 11261750"/>
                  <a:gd name="connsiteY58" fmla="*/ 7005387 h 13444287"/>
                  <a:gd name="connsiteX59" fmla="*/ 6029239 w 11261750"/>
                  <a:gd name="connsiteY59" fmla="*/ 6915150 h 13444287"/>
                  <a:gd name="connsiteX60" fmla="*/ 6134015 w 11261750"/>
                  <a:gd name="connsiteY60" fmla="*/ 6917281 h 13444287"/>
                  <a:gd name="connsiteX61" fmla="*/ 6176878 w 11261750"/>
                  <a:gd name="connsiteY61" fmla="*/ 6836318 h 13444287"/>
                  <a:gd name="connsiteX62" fmla="*/ 6279271 w 11261750"/>
                  <a:gd name="connsiteY62" fmla="*/ 6869656 h 13444287"/>
                  <a:gd name="connsiteX63" fmla="*/ 6353090 w 11261750"/>
                  <a:gd name="connsiteY63" fmla="*/ 6972050 h 13444287"/>
                  <a:gd name="connsiteX64" fmla="*/ 6419765 w 11261750"/>
                  <a:gd name="connsiteY64" fmla="*/ 6912518 h 13444287"/>
                  <a:gd name="connsiteX65" fmla="*/ 6360234 w 11261750"/>
                  <a:gd name="connsiteY65" fmla="*/ 6776787 h 13444287"/>
                  <a:gd name="connsiteX66" fmla="*/ 6417383 w 11261750"/>
                  <a:gd name="connsiteY66" fmla="*/ 6829424 h 13444287"/>
                  <a:gd name="connsiteX67" fmla="*/ 6534065 w 11261750"/>
                  <a:gd name="connsiteY67" fmla="*/ 6867275 h 13444287"/>
                  <a:gd name="connsiteX68" fmla="*/ 6607884 w 11261750"/>
                  <a:gd name="connsiteY68" fmla="*/ 6938964 h 13444287"/>
                  <a:gd name="connsiteX69" fmla="*/ 6576928 w 11261750"/>
                  <a:gd name="connsiteY69" fmla="*/ 7077076 h 13444287"/>
                  <a:gd name="connsiteX70" fmla="*/ 6648365 w 11261750"/>
                  <a:gd name="connsiteY70" fmla="*/ 7041357 h 13444287"/>
                  <a:gd name="connsiteX71" fmla="*/ 6638839 w 11261750"/>
                  <a:gd name="connsiteY71" fmla="*/ 7010400 h 13444287"/>
                  <a:gd name="connsiteX72" fmla="*/ 6715040 w 11261750"/>
                  <a:gd name="connsiteY72" fmla="*/ 7096126 h 13444287"/>
                  <a:gd name="connsiteX73" fmla="*/ 6650746 w 11261750"/>
                  <a:gd name="connsiteY73" fmla="*/ 7177089 h 13444287"/>
                  <a:gd name="connsiteX74" fmla="*/ 6715039 w 11261750"/>
                  <a:gd name="connsiteY74" fmla="*/ 7258050 h 13444287"/>
                  <a:gd name="connsiteX75" fmla="*/ 6641221 w 11261750"/>
                  <a:gd name="connsiteY75" fmla="*/ 7277101 h 13444287"/>
                  <a:gd name="connsiteX76" fmla="*/ 6548353 w 11261750"/>
                  <a:gd name="connsiteY76" fmla="*/ 7229476 h 13444287"/>
                  <a:gd name="connsiteX77" fmla="*/ 6500728 w 11261750"/>
                  <a:gd name="connsiteY77" fmla="*/ 7339014 h 13444287"/>
                  <a:gd name="connsiteX78" fmla="*/ 6576928 w 11261750"/>
                  <a:gd name="connsiteY78" fmla="*/ 7358064 h 13444287"/>
                  <a:gd name="connsiteX79" fmla="*/ 6631696 w 11261750"/>
                  <a:gd name="connsiteY79" fmla="*/ 7417595 h 13444287"/>
                  <a:gd name="connsiteX80" fmla="*/ 6657890 w 11261750"/>
                  <a:gd name="connsiteY80" fmla="*/ 7448300 h 13444287"/>
                  <a:gd name="connsiteX81" fmla="*/ 6678130 w 11261750"/>
                  <a:gd name="connsiteY81" fmla="*/ 7400673 h 13444287"/>
                  <a:gd name="connsiteX82" fmla="*/ 6736471 w 11261750"/>
                  <a:gd name="connsiteY82" fmla="*/ 7462839 h 13444287"/>
                  <a:gd name="connsiteX83" fmla="*/ 6829340 w 11261750"/>
                  <a:gd name="connsiteY83" fmla="*/ 7548564 h 13444287"/>
                  <a:gd name="connsiteX84" fmla="*/ 6829340 w 11261750"/>
                  <a:gd name="connsiteY84" fmla="*/ 7443789 h 13444287"/>
                  <a:gd name="connsiteX85" fmla="*/ 7003170 w 11261750"/>
                  <a:gd name="connsiteY85" fmla="*/ 7539038 h 13444287"/>
                  <a:gd name="connsiteX86" fmla="*/ 6896015 w 11261750"/>
                  <a:gd name="connsiteY86" fmla="*/ 7303295 h 13444287"/>
                  <a:gd name="connsiteX87" fmla="*/ 6898396 w 11261750"/>
                  <a:gd name="connsiteY87" fmla="*/ 7167564 h 13444287"/>
                  <a:gd name="connsiteX88" fmla="*/ 6803146 w 11261750"/>
                  <a:gd name="connsiteY88" fmla="*/ 7138989 h 13444287"/>
                  <a:gd name="connsiteX89" fmla="*/ 6867439 w 11261750"/>
                  <a:gd name="connsiteY89" fmla="*/ 6972300 h 13444287"/>
                  <a:gd name="connsiteX90" fmla="*/ 7565146 w 11261750"/>
                  <a:gd name="connsiteY90" fmla="*/ 6586539 h 13444287"/>
                  <a:gd name="connsiteX91" fmla="*/ 7893759 w 11261750"/>
                  <a:gd name="connsiteY91" fmla="*/ 6524626 h 13444287"/>
                  <a:gd name="connsiteX92" fmla="*/ 7912809 w 11261750"/>
                  <a:gd name="connsiteY92" fmla="*/ 6629401 h 13444287"/>
                  <a:gd name="connsiteX93" fmla="*/ 7986628 w 11261750"/>
                  <a:gd name="connsiteY93" fmla="*/ 6634164 h 13444287"/>
                  <a:gd name="connsiteX94" fmla="*/ 7962814 w 11261750"/>
                  <a:gd name="connsiteY94" fmla="*/ 6481762 h 13444287"/>
                  <a:gd name="connsiteX95" fmla="*/ 8505739 w 11261750"/>
                  <a:gd name="connsiteY95" fmla="*/ 6477000 h 13444287"/>
                  <a:gd name="connsiteX96" fmla="*/ 8693858 w 11261750"/>
                  <a:gd name="connsiteY96" fmla="*/ 6426993 h 13444287"/>
                  <a:gd name="connsiteX97" fmla="*/ 8820064 w 11261750"/>
                  <a:gd name="connsiteY97" fmla="*/ 6231731 h 13444287"/>
                  <a:gd name="connsiteX98" fmla="*/ 9096289 w 11261750"/>
                  <a:gd name="connsiteY98" fmla="*/ 6267450 h 13444287"/>
                  <a:gd name="connsiteX99" fmla="*/ 9060571 w 11261750"/>
                  <a:gd name="connsiteY99" fmla="*/ 6353176 h 13444287"/>
                  <a:gd name="connsiteX100" fmla="*/ 8917696 w 11261750"/>
                  <a:gd name="connsiteY100" fmla="*/ 6367464 h 13444287"/>
                  <a:gd name="connsiteX101" fmla="*/ 8986751 w 11261750"/>
                  <a:gd name="connsiteY101" fmla="*/ 6422231 h 13444287"/>
                  <a:gd name="connsiteX102" fmla="*/ 8855784 w 11261750"/>
                  <a:gd name="connsiteY102" fmla="*/ 6450807 h 13444287"/>
                  <a:gd name="connsiteX103" fmla="*/ 8729578 w 11261750"/>
                  <a:gd name="connsiteY103" fmla="*/ 6441282 h 13444287"/>
                  <a:gd name="connsiteX104" fmla="*/ 8643852 w 11261750"/>
                  <a:gd name="connsiteY104" fmla="*/ 6477000 h 13444287"/>
                  <a:gd name="connsiteX105" fmla="*/ 8612896 w 11261750"/>
                  <a:gd name="connsiteY105" fmla="*/ 6781801 h 13444287"/>
                  <a:gd name="connsiteX106" fmla="*/ 8774821 w 11261750"/>
                  <a:gd name="connsiteY106" fmla="*/ 6815138 h 13444287"/>
                  <a:gd name="connsiteX107" fmla="*/ 8981989 w 11261750"/>
                  <a:gd name="connsiteY107" fmla="*/ 6629400 h 13444287"/>
                  <a:gd name="connsiteX108" fmla="*/ 9020090 w 11261750"/>
                  <a:gd name="connsiteY108" fmla="*/ 6727032 h 13444287"/>
                  <a:gd name="connsiteX109" fmla="*/ 9167728 w 11261750"/>
                  <a:gd name="connsiteY109" fmla="*/ 6650832 h 13444287"/>
                  <a:gd name="connsiteX110" fmla="*/ 9067715 w 11261750"/>
                  <a:gd name="connsiteY110" fmla="*/ 6888958 h 13444287"/>
                  <a:gd name="connsiteX111" fmla="*/ 9210590 w 11261750"/>
                  <a:gd name="connsiteY111" fmla="*/ 6831807 h 13444287"/>
                  <a:gd name="connsiteX112" fmla="*/ 9177253 w 11261750"/>
                  <a:gd name="connsiteY112" fmla="*/ 6919914 h 13444287"/>
                  <a:gd name="connsiteX113" fmla="*/ 9408234 w 11261750"/>
                  <a:gd name="connsiteY113" fmla="*/ 6917532 h 13444287"/>
                  <a:gd name="connsiteX114" fmla="*/ 9248689 w 11261750"/>
                  <a:gd name="connsiteY114" fmla="*/ 6972300 h 13444287"/>
                  <a:gd name="connsiteX115" fmla="*/ 9139153 w 11261750"/>
                  <a:gd name="connsiteY115" fmla="*/ 7029451 h 13444287"/>
                  <a:gd name="connsiteX116" fmla="*/ 9020090 w 11261750"/>
                  <a:gd name="connsiteY116" fmla="*/ 7143751 h 13444287"/>
                  <a:gd name="connsiteX117" fmla="*/ 9055808 w 11261750"/>
                  <a:gd name="connsiteY117" fmla="*/ 7203281 h 13444287"/>
                  <a:gd name="connsiteX118" fmla="*/ 9098671 w 11261750"/>
                  <a:gd name="connsiteY118" fmla="*/ 7253289 h 13444287"/>
                  <a:gd name="connsiteX119" fmla="*/ 9177253 w 11261750"/>
                  <a:gd name="connsiteY119" fmla="*/ 7219951 h 13444287"/>
                  <a:gd name="connsiteX120" fmla="*/ 9189158 w 11261750"/>
                  <a:gd name="connsiteY120" fmla="*/ 7281862 h 13444287"/>
                  <a:gd name="connsiteX121" fmla="*/ 9303459 w 11261750"/>
                  <a:gd name="connsiteY121" fmla="*/ 7143751 h 13444287"/>
                  <a:gd name="connsiteX122" fmla="*/ 9339178 w 11261750"/>
                  <a:gd name="connsiteY122" fmla="*/ 7289007 h 13444287"/>
                  <a:gd name="connsiteX123" fmla="*/ 9434428 w 11261750"/>
                  <a:gd name="connsiteY123" fmla="*/ 7172326 h 13444287"/>
                  <a:gd name="connsiteX124" fmla="*/ 9460621 w 11261750"/>
                  <a:gd name="connsiteY124" fmla="*/ 7334250 h 13444287"/>
                  <a:gd name="connsiteX125" fmla="*/ 9534439 w 11261750"/>
                  <a:gd name="connsiteY125" fmla="*/ 7410450 h 13444287"/>
                  <a:gd name="connsiteX126" fmla="*/ 9324889 w 11261750"/>
                  <a:gd name="connsiteY126" fmla="*/ 7524750 h 13444287"/>
                  <a:gd name="connsiteX127" fmla="*/ 9477290 w 11261750"/>
                  <a:gd name="connsiteY127" fmla="*/ 7674770 h 13444287"/>
                  <a:gd name="connsiteX128" fmla="*/ 9508246 w 11261750"/>
                  <a:gd name="connsiteY128" fmla="*/ 7577139 h 13444287"/>
                  <a:gd name="connsiteX129" fmla="*/ 9579682 w 11261750"/>
                  <a:gd name="connsiteY129" fmla="*/ 7665244 h 13444287"/>
                  <a:gd name="connsiteX130" fmla="*/ 9701128 w 11261750"/>
                  <a:gd name="connsiteY130" fmla="*/ 7624764 h 13444287"/>
                  <a:gd name="connsiteX131" fmla="*/ 9705889 w 11261750"/>
                  <a:gd name="connsiteY131" fmla="*/ 7710488 h 13444287"/>
                  <a:gd name="connsiteX132" fmla="*/ 9703508 w 11261750"/>
                  <a:gd name="connsiteY132" fmla="*/ 7808118 h 13444287"/>
                  <a:gd name="connsiteX133" fmla="*/ 9813045 w 11261750"/>
                  <a:gd name="connsiteY133" fmla="*/ 7770019 h 13444287"/>
                  <a:gd name="connsiteX134" fmla="*/ 9853528 w 11261750"/>
                  <a:gd name="connsiteY134" fmla="*/ 8008145 h 13444287"/>
                  <a:gd name="connsiteX135" fmla="*/ 9991639 w 11261750"/>
                  <a:gd name="connsiteY135" fmla="*/ 8039100 h 13444287"/>
                  <a:gd name="connsiteX136" fmla="*/ 10005927 w 11261750"/>
                  <a:gd name="connsiteY136" fmla="*/ 7748588 h 13444287"/>
                  <a:gd name="connsiteX137" fmla="*/ 10096415 w 11261750"/>
                  <a:gd name="connsiteY137" fmla="*/ 7724776 h 13444287"/>
                  <a:gd name="connsiteX138" fmla="*/ 10165471 w 11261750"/>
                  <a:gd name="connsiteY138" fmla="*/ 7553325 h 13444287"/>
                  <a:gd name="connsiteX139" fmla="*/ 10127371 w 11261750"/>
                  <a:gd name="connsiteY139" fmla="*/ 7424739 h 13444287"/>
                  <a:gd name="connsiteX140" fmla="*/ 10032121 w 11261750"/>
                  <a:gd name="connsiteY140" fmla="*/ 7412831 h 13444287"/>
                  <a:gd name="connsiteX141" fmla="*/ 10079745 w 11261750"/>
                  <a:gd name="connsiteY141" fmla="*/ 7293769 h 13444287"/>
                  <a:gd name="connsiteX142" fmla="*/ 9974971 w 11261750"/>
                  <a:gd name="connsiteY142" fmla="*/ 7222332 h 13444287"/>
                  <a:gd name="connsiteX143" fmla="*/ 9934489 w 11261750"/>
                  <a:gd name="connsiteY143" fmla="*/ 6991350 h 13444287"/>
                  <a:gd name="connsiteX144" fmla="*/ 9616989 w 11261750"/>
                  <a:gd name="connsiteY144" fmla="*/ 6953250 h 13444287"/>
                  <a:gd name="connsiteX145" fmla="*/ 9686840 w 11261750"/>
                  <a:gd name="connsiteY145" fmla="*/ 6848476 h 13444287"/>
                  <a:gd name="connsiteX146" fmla="*/ 9810665 w 11261750"/>
                  <a:gd name="connsiteY146" fmla="*/ 6829426 h 13444287"/>
                  <a:gd name="connsiteX147" fmla="*/ 9820189 w 11261750"/>
                  <a:gd name="connsiteY147" fmla="*/ 6743700 h 13444287"/>
                  <a:gd name="connsiteX148" fmla="*/ 10032914 w 11261750"/>
                  <a:gd name="connsiteY148" fmla="*/ 6832600 h 13444287"/>
                  <a:gd name="connsiteX149" fmla="*/ 10048789 w 11261750"/>
                  <a:gd name="connsiteY149" fmla="*/ 6610350 h 13444287"/>
                  <a:gd name="connsiteX150" fmla="*/ 9839239 w 11261750"/>
                  <a:gd name="connsiteY150" fmla="*/ 6705600 h 13444287"/>
                  <a:gd name="connsiteX151" fmla="*/ 9763039 w 11261750"/>
                  <a:gd name="connsiteY151" fmla="*/ 6477000 h 13444287"/>
                  <a:gd name="connsiteX152" fmla="*/ 9534439 w 11261750"/>
                  <a:gd name="connsiteY152" fmla="*/ 6686550 h 13444287"/>
                  <a:gd name="connsiteX153" fmla="*/ 9547140 w 11261750"/>
                  <a:gd name="connsiteY153" fmla="*/ 6521451 h 13444287"/>
                  <a:gd name="connsiteX154" fmla="*/ 9559839 w 11261750"/>
                  <a:gd name="connsiteY154" fmla="*/ 6397625 h 13444287"/>
                  <a:gd name="connsiteX155" fmla="*/ 9504674 w 11261750"/>
                  <a:gd name="connsiteY155" fmla="*/ 6369593 h 13444287"/>
                  <a:gd name="connsiteX156" fmla="*/ 9451890 w 11261750"/>
                  <a:gd name="connsiteY156" fmla="*/ 6384926 h 13444287"/>
                  <a:gd name="connsiteX157" fmla="*/ 9331239 w 11261750"/>
                  <a:gd name="connsiteY157" fmla="*/ 6169025 h 13444287"/>
                  <a:gd name="connsiteX158" fmla="*/ 9496340 w 11261750"/>
                  <a:gd name="connsiteY158" fmla="*/ 6207126 h 13444287"/>
                  <a:gd name="connsiteX159" fmla="*/ 9737640 w 11261750"/>
                  <a:gd name="connsiteY159" fmla="*/ 6207126 h 13444287"/>
                  <a:gd name="connsiteX160" fmla="*/ 9867814 w 11261750"/>
                  <a:gd name="connsiteY160" fmla="*/ 6067425 h 13444287"/>
                  <a:gd name="connsiteX161" fmla="*/ 9766215 w 11261750"/>
                  <a:gd name="connsiteY161" fmla="*/ 5956301 h 13444287"/>
                  <a:gd name="connsiteX162" fmla="*/ 9553489 w 11261750"/>
                  <a:gd name="connsiteY162" fmla="*/ 5908675 h 13444287"/>
                  <a:gd name="connsiteX163" fmla="*/ 9734464 w 11261750"/>
                  <a:gd name="connsiteY163" fmla="*/ 5778500 h 13444287"/>
                  <a:gd name="connsiteX164" fmla="*/ 9680490 w 11261750"/>
                  <a:gd name="connsiteY164" fmla="*/ 5661026 h 13444287"/>
                  <a:gd name="connsiteX165" fmla="*/ 9734465 w 11261750"/>
                  <a:gd name="connsiteY165" fmla="*/ 5540376 h 13444287"/>
                  <a:gd name="connsiteX166" fmla="*/ 9696364 w 11261750"/>
                  <a:gd name="connsiteY166" fmla="*/ 5537200 h 13444287"/>
                  <a:gd name="connsiteX167" fmla="*/ 9661440 w 11261750"/>
                  <a:gd name="connsiteY167" fmla="*/ 5461001 h 13444287"/>
                  <a:gd name="connsiteX168" fmla="*/ 9502689 w 11261750"/>
                  <a:gd name="connsiteY168" fmla="*/ 5308600 h 13444287"/>
                  <a:gd name="connsiteX169" fmla="*/ 9772565 w 11261750"/>
                  <a:gd name="connsiteY169" fmla="*/ 5413376 h 13444287"/>
                  <a:gd name="connsiteX170" fmla="*/ 9915439 w 11261750"/>
                  <a:gd name="connsiteY170" fmla="*/ 5372100 h 13444287"/>
                  <a:gd name="connsiteX171" fmla="*/ 9890040 w 11261750"/>
                  <a:gd name="connsiteY171" fmla="*/ 5619751 h 13444287"/>
                  <a:gd name="connsiteX172" fmla="*/ 10067839 w 11261750"/>
                  <a:gd name="connsiteY172" fmla="*/ 5657850 h 13444287"/>
                  <a:gd name="connsiteX173" fmla="*/ 10124990 w 11261750"/>
                  <a:gd name="connsiteY173" fmla="*/ 5483226 h 13444287"/>
                  <a:gd name="connsiteX174" fmla="*/ 10166264 w 11261750"/>
                  <a:gd name="connsiteY174" fmla="*/ 5254625 h 13444287"/>
                  <a:gd name="connsiteX175" fmla="*/ 10086890 w 11261750"/>
                  <a:gd name="connsiteY175" fmla="*/ 5051426 h 13444287"/>
                  <a:gd name="connsiteX176" fmla="*/ 10029739 w 11261750"/>
                  <a:gd name="connsiteY176" fmla="*/ 4953000 h 13444287"/>
                  <a:gd name="connsiteX177" fmla="*/ 9950365 w 11261750"/>
                  <a:gd name="connsiteY177" fmla="*/ 5070476 h 13444287"/>
                  <a:gd name="connsiteX178" fmla="*/ 9880515 w 11261750"/>
                  <a:gd name="connsiteY178" fmla="*/ 5029201 h 13444287"/>
                  <a:gd name="connsiteX179" fmla="*/ 9848765 w 11261750"/>
                  <a:gd name="connsiteY179" fmla="*/ 5149851 h 13444287"/>
                  <a:gd name="connsiteX180" fmla="*/ 9747164 w 11261750"/>
                  <a:gd name="connsiteY180" fmla="*/ 5153025 h 13444287"/>
                  <a:gd name="connsiteX181" fmla="*/ 9667789 w 11261750"/>
                  <a:gd name="connsiteY181" fmla="*/ 5010150 h 13444287"/>
                  <a:gd name="connsiteX182" fmla="*/ 9629689 w 11261750"/>
                  <a:gd name="connsiteY182" fmla="*/ 4857750 h 13444287"/>
                  <a:gd name="connsiteX183" fmla="*/ 9413789 w 11261750"/>
                  <a:gd name="connsiteY183" fmla="*/ 4860925 h 13444287"/>
                  <a:gd name="connsiteX184" fmla="*/ 9439189 w 11261750"/>
                  <a:gd name="connsiteY184" fmla="*/ 5086350 h 13444287"/>
                  <a:gd name="connsiteX185" fmla="*/ 9401090 w 11261750"/>
                  <a:gd name="connsiteY185" fmla="*/ 4892676 h 13444287"/>
                  <a:gd name="connsiteX186" fmla="*/ 9356639 w 11261750"/>
                  <a:gd name="connsiteY186" fmla="*/ 4905375 h 13444287"/>
                  <a:gd name="connsiteX187" fmla="*/ 9286789 w 11261750"/>
                  <a:gd name="connsiteY187" fmla="*/ 4794250 h 13444287"/>
                  <a:gd name="connsiteX188" fmla="*/ 9191540 w 11261750"/>
                  <a:gd name="connsiteY188" fmla="*/ 4864101 h 13444287"/>
                  <a:gd name="connsiteX189" fmla="*/ 9035964 w 11261750"/>
                  <a:gd name="connsiteY189" fmla="*/ 4991100 h 13444287"/>
                  <a:gd name="connsiteX190" fmla="*/ 9401089 w 11261750"/>
                  <a:gd name="connsiteY190" fmla="*/ 4657725 h 13444287"/>
                  <a:gd name="connsiteX191" fmla="*/ 9545552 w 11261750"/>
                  <a:gd name="connsiteY191" fmla="*/ 4567239 h 13444287"/>
                  <a:gd name="connsiteX192" fmla="*/ 9763039 w 11261750"/>
                  <a:gd name="connsiteY192" fmla="*/ 4514850 h 13444287"/>
                  <a:gd name="connsiteX193" fmla="*/ 9801140 w 11261750"/>
                  <a:gd name="connsiteY193" fmla="*/ 4394201 h 13444287"/>
                  <a:gd name="connsiteX194" fmla="*/ 9972590 w 11261750"/>
                  <a:gd name="connsiteY194" fmla="*/ 4267201 h 13444287"/>
                  <a:gd name="connsiteX195" fmla="*/ 10004339 w 11261750"/>
                  <a:gd name="connsiteY195" fmla="*/ 4013200 h 13444287"/>
                  <a:gd name="connsiteX196" fmla="*/ 9772564 w 11261750"/>
                  <a:gd name="connsiteY196" fmla="*/ 3930650 h 13444287"/>
                  <a:gd name="connsiteX197" fmla="*/ 9455065 w 11261750"/>
                  <a:gd name="connsiteY197" fmla="*/ 3883026 h 13444287"/>
                  <a:gd name="connsiteX198" fmla="*/ 9324889 w 11261750"/>
                  <a:gd name="connsiteY198" fmla="*/ 3943350 h 13444287"/>
                  <a:gd name="connsiteX199" fmla="*/ 9350290 w 11261750"/>
                  <a:gd name="connsiteY199" fmla="*/ 3778251 h 13444287"/>
                  <a:gd name="connsiteX200" fmla="*/ 9299490 w 11261750"/>
                  <a:gd name="connsiteY200" fmla="*/ 3603626 h 13444287"/>
                  <a:gd name="connsiteX201" fmla="*/ 9413789 w 11261750"/>
                  <a:gd name="connsiteY201" fmla="*/ 3641725 h 13444287"/>
                  <a:gd name="connsiteX202" fmla="*/ 9534440 w 11261750"/>
                  <a:gd name="connsiteY202" fmla="*/ 3533776 h 13444287"/>
                  <a:gd name="connsiteX203" fmla="*/ 9724940 w 11261750"/>
                  <a:gd name="connsiteY203" fmla="*/ 3594101 h 13444287"/>
                  <a:gd name="connsiteX204" fmla="*/ 9737640 w 11261750"/>
                  <a:gd name="connsiteY204" fmla="*/ 3409951 h 13444287"/>
                  <a:gd name="connsiteX205" fmla="*/ 9877339 w 11261750"/>
                  <a:gd name="connsiteY205" fmla="*/ 3448050 h 13444287"/>
                  <a:gd name="connsiteX206" fmla="*/ 9991639 w 11261750"/>
                  <a:gd name="connsiteY206" fmla="*/ 3143250 h 13444287"/>
                  <a:gd name="connsiteX207" fmla="*/ 10093240 w 11261750"/>
                  <a:gd name="connsiteY207" fmla="*/ 3232151 h 13444287"/>
                  <a:gd name="connsiteX208" fmla="*/ 10232939 w 11261750"/>
                  <a:gd name="connsiteY208" fmla="*/ 3216275 h 13444287"/>
                  <a:gd name="connsiteX209" fmla="*/ 10267864 w 11261750"/>
                  <a:gd name="connsiteY209" fmla="*/ 3441700 h 13444287"/>
                  <a:gd name="connsiteX210" fmla="*/ 10344065 w 11261750"/>
                  <a:gd name="connsiteY210" fmla="*/ 3184526 h 13444287"/>
                  <a:gd name="connsiteX211" fmla="*/ 10267865 w 11261750"/>
                  <a:gd name="connsiteY211" fmla="*/ 3098801 h 13444287"/>
                  <a:gd name="connsiteX212" fmla="*/ 10353589 w 11261750"/>
                  <a:gd name="connsiteY212" fmla="*/ 2844800 h 13444287"/>
                  <a:gd name="connsiteX213" fmla="*/ 10172615 w 11261750"/>
                  <a:gd name="connsiteY213" fmla="*/ 2921001 h 13444287"/>
                  <a:gd name="connsiteX214" fmla="*/ 10144039 w 11261750"/>
                  <a:gd name="connsiteY214" fmla="*/ 2851150 h 13444287"/>
                  <a:gd name="connsiteX215" fmla="*/ 9953539 w 11261750"/>
                  <a:gd name="connsiteY215" fmla="*/ 2647950 h 13444287"/>
                  <a:gd name="connsiteX216" fmla="*/ 9921790 w 11261750"/>
                  <a:gd name="connsiteY216" fmla="*/ 2463801 h 13444287"/>
                  <a:gd name="connsiteX217" fmla="*/ 9890040 w 11261750"/>
                  <a:gd name="connsiteY217" fmla="*/ 2368551 h 13444287"/>
                  <a:gd name="connsiteX218" fmla="*/ 9991639 w 11261750"/>
                  <a:gd name="connsiteY218" fmla="*/ 2266950 h 13444287"/>
                  <a:gd name="connsiteX219" fmla="*/ 10251990 w 11261750"/>
                  <a:gd name="connsiteY219" fmla="*/ 2032001 h 13444287"/>
                  <a:gd name="connsiteX220" fmla="*/ 10372639 w 11261750"/>
                  <a:gd name="connsiteY220" fmla="*/ 2051050 h 13444287"/>
                  <a:gd name="connsiteX221" fmla="*/ 10442490 w 11261750"/>
                  <a:gd name="connsiteY221" fmla="*/ 1962151 h 13444287"/>
                  <a:gd name="connsiteX222" fmla="*/ 10677439 w 11261750"/>
                  <a:gd name="connsiteY222" fmla="*/ 1854200 h 13444287"/>
                  <a:gd name="connsiteX223" fmla="*/ 10531390 w 11261750"/>
                  <a:gd name="connsiteY223" fmla="*/ 1784351 h 13444287"/>
                  <a:gd name="connsiteX224" fmla="*/ 10448839 w 11261750"/>
                  <a:gd name="connsiteY224" fmla="*/ 1638300 h 13444287"/>
                  <a:gd name="connsiteX225" fmla="*/ 10550439 w 11261750"/>
                  <a:gd name="connsiteY225" fmla="*/ 1212850 h 13444287"/>
                  <a:gd name="connsiteX226" fmla="*/ 10429789 w 11261750"/>
                  <a:gd name="connsiteY226" fmla="*/ 952500 h 13444287"/>
                  <a:gd name="connsiteX227" fmla="*/ 10651246 w 11261750"/>
                  <a:gd name="connsiteY227" fmla="*/ 1288256 h 13444287"/>
                  <a:gd name="connsiteX228" fmla="*/ 10735780 w 11261750"/>
                  <a:gd name="connsiteY228" fmla="*/ 1202281 h 13444287"/>
                  <a:gd name="connsiteX229" fmla="*/ 10828252 w 11261750"/>
                  <a:gd name="connsiteY229" fmla="*/ 1089025 h 13444287"/>
                  <a:gd name="connsiteX230" fmla="*/ 11064789 w 11261750"/>
                  <a:gd name="connsiteY230" fmla="*/ 1409700 h 13444287"/>
                  <a:gd name="connsiteX231" fmla="*/ 11119161 w 11261750"/>
                  <a:gd name="connsiteY231" fmla="*/ 1492793 h 13444287"/>
                  <a:gd name="connsiteX232" fmla="*/ 11261639 w 11261750"/>
                  <a:gd name="connsiteY232" fmla="*/ 1511301 h 13444287"/>
                  <a:gd name="connsiteX233" fmla="*/ 11096539 w 11261750"/>
                  <a:gd name="connsiteY233" fmla="*/ 1066801 h 13444287"/>
                  <a:gd name="connsiteX234" fmla="*/ 11083839 w 11261750"/>
                  <a:gd name="connsiteY234" fmla="*/ 850900 h 13444287"/>
                  <a:gd name="connsiteX235" fmla="*/ 10950489 w 11261750"/>
                  <a:gd name="connsiteY235" fmla="*/ 654050 h 13444287"/>
                  <a:gd name="connsiteX236" fmla="*/ 10925089 w 11261750"/>
                  <a:gd name="connsiteY236" fmla="*/ 381000 h 13444287"/>
                  <a:gd name="connsiteX237" fmla="*/ 10467889 w 11261750"/>
                  <a:gd name="connsiteY237" fmla="*/ 101601 h 13444287"/>
                  <a:gd name="connsiteX238" fmla="*/ 10353589 w 11261750"/>
                  <a:gd name="connsiteY238" fmla="*/ 0 h 13444287"/>
                  <a:gd name="connsiteX239" fmla="*/ 9607067 w 11261750"/>
                  <a:gd name="connsiteY239" fmla="*/ 211681 h 13444287"/>
                  <a:gd name="connsiteX240" fmla="*/ 940269 w 11261750"/>
                  <a:gd name="connsiteY240" fmla="*/ 1848552 h 13444287"/>
                  <a:gd name="connsiteX241" fmla="*/ 1987067 w 11261750"/>
                  <a:gd name="connsiteY241" fmla="*/ 5752850 h 13444287"/>
                  <a:gd name="connsiteX242" fmla="*/ 2019214 w 11261750"/>
                  <a:gd name="connsiteY242" fmla="*/ 5969793 h 13444287"/>
                  <a:gd name="connsiteX243" fmla="*/ 2057 w 11261750"/>
                  <a:gd name="connsiteY243" fmla="*/ 11514046 h 13444287"/>
                  <a:gd name="connsiteX0" fmla="*/ 0 w 11259693"/>
                  <a:gd name="connsiteY0" fmla="*/ 11514046 h 13444287"/>
                  <a:gd name="connsiteX1" fmla="*/ 2064782 w 11259693"/>
                  <a:gd name="connsiteY1" fmla="*/ 11963400 h 13444287"/>
                  <a:gd name="connsiteX2" fmla="*/ 2494598 w 11259693"/>
                  <a:gd name="connsiteY2" fmla="*/ 12060781 h 13444287"/>
                  <a:gd name="connsiteX3" fmla="*/ 2604135 w 11259693"/>
                  <a:gd name="connsiteY3" fmla="*/ 12129837 h 13444287"/>
                  <a:gd name="connsiteX4" fmla="*/ 2757726 w 11259693"/>
                  <a:gd name="connsiteY4" fmla="*/ 12199144 h 13444287"/>
                  <a:gd name="connsiteX5" fmla="*/ 2693432 w 11259693"/>
                  <a:gd name="connsiteY5" fmla="*/ 12320588 h 13444287"/>
                  <a:gd name="connsiteX6" fmla="*/ 2777967 w 11259693"/>
                  <a:gd name="connsiteY6" fmla="*/ 12525125 h 13444287"/>
                  <a:gd name="connsiteX7" fmla="*/ 2731532 w 11259693"/>
                  <a:gd name="connsiteY7" fmla="*/ 12706350 h 13444287"/>
                  <a:gd name="connsiteX8" fmla="*/ 2716054 w 11259693"/>
                  <a:gd name="connsiteY8" fmla="*/ 12920412 h 13444287"/>
                  <a:gd name="connsiteX9" fmla="*/ 2807732 w 11259693"/>
                  <a:gd name="connsiteY9" fmla="*/ 13144500 h 13444287"/>
                  <a:gd name="connsiteX10" fmla="*/ 3093482 w 11259693"/>
                  <a:gd name="connsiteY10" fmla="*/ 13373100 h 13444287"/>
                  <a:gd name="connsiteX11" fmla="*/ 3685223 w 11259693"/>
                  <a:gd name="connsiteY11" fmla="*/ 13444287 h 13444287"/>
                  <a:gd name="connsiteX12" fmla="*/ 3720941 w 11259693"/>
                  <a:gd name="connsiteY12" fmla="*/ 13375230 h 13444287"/>
                  <a:gd name="connsiteX13" fmla="*/ 3379232 w 11259693"/>
                  <a:gd name="connsiteY13" fmla="*/ 13087350 h 13444287"/>
                  <a:gd name="connsiteX14" fmla="*/ 3806667 w 11259693"/>
                  <a:gd name="connsiteY14" fmla="*/ 13201400 h 13444287"/>
                  <a:gd name="connsiteX15" fmla="*/ 4122182 w 11259693"/>
                  <a:gd name="connsiteY15" fmla="*/ 13201650 h 13444287"/>
                  <a:gd name="connsiteX16" fmla="*/ 4223385 w 11259693"/>
                  <a:gd name="connsiteY16" fmla="*/ 12991850 h 13444287"/>
                  <a:gd name="connsiteX17" fmla="*/ 4182904 w 11259693"/>
                  <a:gd name="connsiteY17" fmla="*/ 12918031 h 13444287"/>
                  <a:gd name="connsiteX18" fmla="*/ 4179332 w 11259693"/>
                  <a:gd name="connsiteY18" fmla="*/ 12611100 h 13444287"/>
                  <a:gd name="connsiteX19" fmla="*/ 4255532 w 11259693"/>
                  <a:gd name="connsiteY19" fmla="*/ 12496800 h 13444287"/>
                  <a:gd name="connsiteX20" fmla="*/ 4217432 w 11259693"/>
                  <a:gd name="connsiteY20" fmla="*/ 12158663 h 13444287"/>
                  <a:gd name="connsiteX21" fmla="*/ 4546045 w 11259693"/>
                  <a:gd name="connsiteY21" fmla="*/ 12030075 h 13444287"/>
                  <a:gd name="connsiteX22" fmla="*/ 4827032 w 11259693"/>
                  <a:gd name="connsiteY22" fmla="*/ 12113420 h 13444287"/>
                  <a:gd name="connsiteX23" fmla="*/ 4712732 w 11259693"/>
                  <a:gd name="connsiteY23" fmla="*/ 11182350 h 13444287"/>
                  <a:gd name="connsiteX24" fmla="*/ 4773455 w 11259693"/>
                  <a:gd name="connsiteY24" fmla="*/ 10655843 h 13444287"/>
                  <a:gd name="connsiteX25" fmla="*/ 4656772 w 11259693"/>
                  <a:gd name="connsiteY25" fmla="*/ 10596312 h 13444287"/>
                  <a:gd name="connsiteX26" fmla="*/ 4773454 w 11259693"/>
                  <a:gd name="connsiteY26" fmla="*/ 10634413 h 13444287"/>
                  <a:gd name="connsiteX27" fmla="*/ 4799648 w 11259693"/>
                  <a:gd name="connsiteY27" fmla="*/ 10093868 h 13444287"/>
                  <a:gd name="connsiteX28" fmla="*/ 4886563 w 11259693"/>
                  <a:gd name="connsiteY28" fmla="*/ 9708356 h 13444287"/>
                  <a:gd name="connsiteX29" fmla="*/ 5018723 w 11259693"/>
                  <a:gd name="connsiteY29" fmla="*/ 9341393 h 13444287"/>
                  <a:gd name="connsiteX30" fmla="*/ 5109210 w 11259693"/>
                  <a:gd name="connsiteY30" fmla="*/ 9129462 h 13444287"/>
                  <a:gd name="connsiteX31" fmla="*/ 4947285 w 11259693"/>
                  <a:gd name="connsiteY31" fmla="*/ 9262812 h 13444287"/>
                  <a:gd name="connsiteX32" fmla="*/ 5111592 w 11259693"/>
                  <a:gd name="connsiteY32" fmla="*/ 9069931 h 13444287"/>
                  <a:gd name="connsiteX33" fmla="*/ 5143739 w 11259693"/>
                  <a:gd name="connsiteY33" fmla="*/ 8889207 h 13444287"/>
                  <a:gd name="connsiteX34" fmla="*/ 5147310 w 11259693"/>
                  <a:gd name="connsiteY34" fmla="*/ 9019924 h 13444287"/>
                  <a:gd name="connsiteX35" fmla="*/ 5629512 w 11259693"/>
                  <a:gd name="connsiteY35" fmla="*/ 8134350 h 13444287"/>
                  <a:gd name="connsiteX36" fmla="*/ 5392579 w 11259693"/>
                  <a:gd name="connsiteY36" fmla="*/ 8034088 h 13444287"/>
                  <a:gd name="connsiteX37" fmla="*/ 5614035 w 11259693"/>
                  <a:gd name="connsiteY37" fmla="*/ 8043612 h 13444287"/>
                  <a:gd name="connsiteX38" fmla="*/ 5884308 w 11259693"/>
                  <a:gd name="connsiteY38" fmla="*/ 8007893 h 13444287"/>
                  <a:gd name="connsiteX39" fmla="*/ 6043852 w 11259693"/>
                  <a:gd name="connsiteY39" fmla="*/ 7965031 h 13444287"/>
                  <a:gd name="connsiteX40" fmla="*/ 5973604 w 11259693"/>
                  <a:gd name="connsiteY40" fmla="*/ 7905500 h 13444287"/>
                  <a:gd name="connsiteX41" fmla="*/ 6065284 w 11259693"/>
                  <a:gd name="connsiteY41" fmla="*/ 7779544 h 13444287"/>
                  <a:gd name="connsiteX42" fmla="*/ 6168866 w 11259693"/>
                  <a:gd name="connsiteY42" fmla="*/ 7800725 h 13444287"/>
                  <a:gd name="connsiteX43" fmla="*/ 6205777 w 11259693"/>
                  <a:gd name="connsiteY43" fmla="*/ 7726908 h 13444287"/>
                  <a:gd name="connsiteX44" fmla="*/ 6131958 w 11259693"/>
                  <a:gd name="connsiteY44" fmla="*/ 7626893 h 13444287"/>
                  <a:gd name="connsiteX45" fmla="*/ 6098621 w 11259693"/>
                  <a:gd name="connsiteY45" fmla="*/ 7529262 h 13444287"/>
                  <a:gd name="connsiteX46" fmla="*/ 6008132 w 11259693"/>
                  <a:gd name="connsiteY46" fmla="*/ 7524750 h 13444287"/>
                  <a:gd name="connsiteX47" fmla="*/ 5934314 w 11259693"/>
                  <a:gd name="connsiteY47" fmla="*/ 7607843 h 13444287"/>
                  <a:gd name="connsiteX48" fmla="*/ 5798582 w 11259693"/>
                  <a:gd name="connsiteY48" fmla="*/ 7620000 h 13444287"/>
                  <a:gd name="connsiteX49" fmla="*/ 5858114 w 11259693"/>
                  <a:gd name="connsiteY49" fmla="*/ 7550693 h 13444287"/>
                  <a:gd name="connsiteX50" fmla="*/ 5870021 w 11259693"/>
                  <a:gd name="connsiteY50" fmla="*/ 7462587 h 13444287"/>
                  <a:gd name="connsiteX51" fmla="*/ 5891451 w 11259693"/>
                  <a:gd name="connsiteY51" fmla="*/ 7400674 h 13444287"/>
                  <a:gd name="connsiteX52" fmla="*/ 5855732 w 11259693"/>
                  <a:gd name="connsiteY52" fmla="*/ 7334250 h 13444287"/>
                  <a:gd name="connsiteX53" fmla="*/ 5791439 w 11259693"/>
                  <a:gd name="connsiteY53" fmla="*/ 7364956 h 13444287"/>
                  <a:gd name="connsiteX54" fmla="*/ 5789057 w 11259693"/>
                  <a:gd name="connsiteY54" fmla="*/ 7284244 h 13444287"/>
                  <a:gd name="connsiteX55" fmla="*/ 6008133 w 11259693"/>
                  <a:gd name="connsiteY55" fmla="*/ 7176837 h 13444287"/>
                  <a:gd name="connsiteX56" fmla="*/ 5972414 w 11259693"/>
                  <a:gd name="connsiteY56" fmla="*/ 7022056 h 13444287"/>
                  <a:gd name="connsiteX57" fmla="*/ 6048614 w 11259693"/>
                  <a:gd name="connsiteY57" fmla="*/ 7005387 h 13444287"/>
                  <a:gd name="connsiteX58" fmla="*/ 6027182 w 11259693"/>
                  <a:gd name="connsiteY58" fmla="*/ 6915150 h 13444287"/>
                  <a:gd name="connsiteX59" fmla="*/ 6131958 w 11259693"/>
                  <a:gd name="connsiteY59" fmla="*/ 6917281 h 13444287"/>
                  <a:gd name="connsiteX60" fmla="*/ 6174821 w 11259693"/>
                  <a:gd name="connsiteY60" fmla="*/ 6836318 h 13444287"/>
                  <a:gd name="connsiteX61" fmla="*/ 6277214 w 11259693"/>
                  <a:gd name="connsiteY61" fmla="*/ 6869656 h 13444287"/>
                  <a:gd name="connsiteX62" fmla="*/ 6351033 w 11259693"/>
                  <a:gd name="connsiteY62" fmla="*/ 6972050 h 13444287"/>
                  <a:gd name="connsiteX63" fmla="*/ 6417708 w 11259693"/>
                  <a:gd name="connsiteY63" fmla="*/ 6912518 h 13444287"/>
                  <a:gd name="connsiteX64" fmla="*/ 6358177 w 11259693"/>
                  <a:gd name="connsiteY64" fmla="*/ 6776787 h 13444287"/>
                  <a:gd name="connsiteX65" fmla="*/ 6415326 w 11259693"/>
                  <a:gd name="connsiteY65" fmla="*/ 6829424 h 13444287"/>
                  <a:gd name="connsiteX66" fmla="*/ 6532008 w 11259693"/>
                  <a:gd name="connsiteY66" fmla="*/ 6867275 h 13444287"/>
                  <a:gd name="connsiteX67" fmla="*/ 6605827 w 11259693"/>
                  <a:gd name="connsiteY67" fmla="*/ 6938964 h 13444287"/>
                  <a:gd name="connsiteX68" fmla="*/ 6574871 w 11259693"/>
                  <a:gd name="connsiteY68" fmla="*/ 7077076 h 13444287"/>
                  <a:gd name="connsiteX69" fmla="*/ 6646308 w 11259693"/>
                  <a:gd name="connsiteY69" fmla="*/ 7041357 h 13444287"/>
                  <a:gd name="connsiteX70" fmla="*/ 6636782 w 11259693"/>
                  <a:gd name="connsiteY70" fmla="*/ 7010400 h 13444287"/>
                  <a:gd name="connsiteX71" fmla="*/ 6712983 w 11259693"/>
                  <a:gd name="connsiteY71" fmla="*/ 7096126 h 13444287"/>
                  <a:gd name="connsiteX72" fmla="*/ 6648689 w 11259693"/>
                  <a:gd name="connsiteY72" fmla="*/ 7177089 h 13444287"/>
                  <a:gd name="connsiteX73" fmla="*/ 6712982 w 11259693"/>
                  <a:gd name="connsiteY73" fmla="*/ 7258050 h 13444287"/>
                  <a:gd name="connsiteX74" fmla="*/ 6639164 w 11259693"/>
                  <a:gd name="connsiteY74" fmla="*/ 7277101 h 13444287"/>
                  <a:gd name="connsiteX75" fmla="*/ 6546296 w 11259693"/>
                  <a:gd name="connsiteY75" fmla="*/ 7229476 h 13444287"/>
                  <a:gd name="connsiteX76" fmla="*/ 6498671 w 11259693"/>
                  <a:gd name="connsiteY76" fmla="*/ 7339014 h 13444287"/>
                  <a:gd name="connsiteX77" fmla="*/ 6574871 w 11259693"/>
                  <a:gd name="connsiteY77" fmla="*/ 7358064 h 13444287"/>
                  <a:gd name="connsiteX78" fmla="*/ 6629639 w 11259693"/>
                  <a:gd name="connsiteY78" fmla="*/ 7417595 h 13444287"/>
                  <a:gd name="connsiteX79" fmla="*/ 6655833 w 11259693"/>
                  <a:gd name="connsiteY79" fmla="*/ 7448300 h 13444287"/>
                  <a:gd name="connsiteX80" fmla="*/ 6676073 w 11259693"/>
                  <a:gd name="connsiteY80" fmla="*/ 7400673 h 13444287"/>
                  <a:gd name="connsiteX81" fmla="*/ 6734414 w 11259693"/>
                  <a:gd name="connsiteY81" fmla="*/ 7462839 h 13444287"/>
                  <a:gd name="connsiteX82" fmla="*/ 6827283 w 11259693"/>
                  <a:gd name="connsiteY82" fmla="*/ 7548564 h 13444287"/>
                  <a:gd name="connsiteX83" fmla="*/ 6827283 w 11259693"/>
                  <a:gd name="connsiteY83" fmla="*/ 7443789 h 13444287"/>
                  <a:gd name="connsiteX84" fmla="*/ 7001113 w 11259693"/>
                  <a:gd name="connsiteY84" fmla="*/ 7539038 h 13444287"/>
                  <a:gd name="connsiteX85" fmla="*/ 6893958 w 11259693"/>
                  <a:gd name="connsiteY85" fmla="*/ 7303295 h 13444287"/>
                  <a:gd name="connsiteX86" fmla="*/ 6896339 w 11259693"/>
                  <a:gd name="connsiteY86" fmla="*/ 7167564 h 13444287"/>
                  <a:gd name="connsiteX87" fmla="*/ 6801089 w 11259693"/>
                  <a:gd name="connsiteY87" fmla="*/ 7138989 h 13444287"/>
                  <a:gd name="connsiteX88" fmla="*/ 6865382 w 11259693"/>
                  <a:gd name="connsiteY88" fmla="*/ 6972300 h 13444287"/>
                  <a:gd name="connsiteX89" fmla="*/ 7563089 w 11259693"/>
                  <a:gd name="connsiteY89" fmla="*/ 6586539 h 13444287"/>
                  <a:gd name="connsiteX90" fmla="*/ 7891702 w 11259693"/>
                  <a:gd name="connsiteY90" fmla="*/ 6524626 h 13444287"/>
                  <a:gd name="connsiteX91" fmla="*/ 7910752 w 11259693"/>
                  <a:gd name="connsiteY91" fmla="*/ 6629401 h 13444287"/>
                  <a:gd name="connsiteX92" fmla="*/ 7984571 w 11259693"/>
                  <a:gd name="connsiteY92" fmla="*/ 6634164 h 13444287"/>
                  <a:gd name="connsiteX93" fmla="*/ 7960757 w 11259693"/>
                  <a:gd name="connsiteY93" fmla="*/ 6481762 h 13444287"/>
                  <a:gd name="connsiteX94" fmla="*/ 8503682 w 11259693"/>
                  <a:gd name="connsiteY94" fmla="*/ 6477000 h 13444287"/>
                  <a:gd name="connsiteX95" fmla="*/ 8691801 w 11259693"/>
                  <a:gd name="connsiteY95" fmla="*/ 6426993 h 13444287"/>
                  <a:gd name="connsiteX96" fmla="*/ 8818007 w 11259693"/>
                  <a:gd name="connsiteY96" fmla="*/ 6231731 h 13444287"/>
                  <a:gd name="connsiteX97" fmla="*/ 9094232 w 11259693"/>
                  <a:gd name="connsiteY97" fmla="*/ 6267450 h 13444287"/>
                  <a:gd name="connsiteX98" fmla="*/ 9058514 w 11259693"/>
                  <a:gd name="connsiteY98" fmla="*/ 6353176 h 13444287"/>
                  <a:gd name="connsiteX99" fmla="*/ 8915639 w 11259693"/>
                  <a:gd name="connsiteY99" fmla="*/ 6367464 h 13444287"/>
                  <a:gd name="connsiteX100" fmla="*/ 8984694 w 11259693"/>
                  <a:gd name="connsiteY100" fmla="*/ 6422231 h 13444287"/>
                  <a:gd name="connsiteX101" fmla="*/ 8853727 w 11259693"/>
                  <a:gd name="connsiteY101" fmla="*/ 6450807 h 13444287"/>
                  <a:gd name="connsiteX102" fmla="*/ 8727521 w 11259693"/>
                  <a:gd name="connsiteY102" fmla="*/ 6441282 h 13444287"/>
                  <a:gd name="connsiteX103" fmla="*/ 8641795 w 11259693"/>
                  <a:gd name="connsiteY103" fmla="*/ 6477000 h 13444287"/>
                  <a:gd name="connsiteX104" fmla="*/ 8610839 w 11259693"/>
                  <a:gd name="connsiteY104" fmla="*/ 6781801 h 13444287"/>
                  <a:gd name="connsiteX105" fmla="*/ 8772764 w 11259693"/>
                  <a:gd name="connsiteY105" fmla="*/ 6815138 h 13444287"/>
                  <a:gd name="connsiteX106" fmla="*/ 8979932 w 11259693"/>
                  <a:gd name="connsiteY106" fmla="*/ 6629400 h 13444287"/>
                  <a:gd name="connsiteX107" fmla="*/ 9018033 w 11259693"/>
                  <a:gd name="connsiteY107" fmla="*/ 6727032 h 13444287"/>
                  <a:gd name="connsiteX108" fmla="*/ 9165671 w 11259693"/>
                  <a:gd name="connsiteY108" fmla="*/ 6650832 h 13444287"/>
                  <a:gd name="connsiteX109" fmla="*/ 9065658 w 11259693"/>
                  <a:gd name="connsiteY109" fmla="*/ 6888958 h 13444287"/>
                  <a:gd name="connsiteX110" fmla="*/ 9208533 w 11259693"/>
                  <a:gd name="connsiteY110" fmla="*/ 6831807 h 13444287"/>
                  <a:gd name="connsiteX111" fmla="*/ 9175196 w 11259693"/>
                  <a:gd name="connsiteY111" fmla="*/ 6919914 h 13444287"/>
                  <a:gd name="connsiteX112" fmla="*/ 9406177 w 11259693"/>
                  <a:gd name="connsiteY112" fmla="*/ 6917532 h 13444287"/>
                  <a:gd name="connsiteX113" fmla="*/ 9246632 w 11259693"/>
                  <a:gd name="connsiteY113" fmla="*/ 6972300 h 13444287"/>
                  <a:gd name="connsiteX114" fmla="*/ 9137096 w 11259693"/>
                  <a:gd name="connsiteY114" fmla="*/ 7029451 h 13444287"/>
                  <a:gd name="connsiteX115" fmla="*/ 9018033 w 11259693"/>
                  <a:gd name="connsiteY115" fmla="*/ 7143751 h 13444287"/>
                  <a:gd name="connsiteX116" fmla="*/ 9053751 w 11259693"/>
                  <a:gd name="connsiteY116" fmla="*/ 7203281 h 13444287"/>
                  <a:gd name="connsiteX117" fmla="*/ 9096614 w 11259693"/>
                  <a:gd name="connsiteY117" fmla="*/ 7253289 h 13444287"/>
                  <a:gd name="connsiteX118" fmla="*/ 9175196 w 11259693"/>
                  <a:gd name="connsiteY118" fmla="*/ 7219951 h 13444287"/>
                  <a:gd name="connsiteX119" fmla="*/ 9187101 w 11259693"/>
                  <a:gd name="connsiteY119" fmla="*/ 7281862 h 13444287"/>
                  <a:gd name="connsiteX120" fmla="*/ 9301402 w 11259693"/>
                  <a:gd name="connsiteY120" fmla="*/ 7143751 h 13444287"/>
                  <a:gd name="connsiteX121" fmla="*/ 9337121 w 11259693"/>
                  <a:gd name="connsiteY121" fmla="*/ 7289007 h 13444287"/>
                  <a:gd name="connsiteX122" fmla="*/ 9432371 w 11259693"/>
                  <a:gd name="connsiteY122" fmla="*/ 7172326 h 13444287"/>
                  <a:gd name="connsiteX123" fmla="*/ 9458564 w 11259693"/>
                  <a:gd name="connsiteY123" fmla="*/ 7334250 h 13444287"/>
                  <a:gd name="connsiteX124" fmla="*/ 9532382 w 11259693"/>
                  <a:gd name="connsiteY124" fmla="*/ 7410450 h 13444287"/>
                  <a:gd name="connsiteX125" fmla="*/ 9322832 w 11259693"/>
                  <a:gd name="connsiteY125" fmla="*/ 7524750 h 13444287"/>
                  <a:gd name="connsiteX126" fmla="*/ 9475233 w 11259693"/>
                  <a:gd name="connsiteY126" fmla="*/ 7674770 h 13444287"/>
                  <a:gd name="connsiteX127" fmla="*/ 9506189 w 11259693"/>
                  <a:gd name="connsiteY127" fmla="*/ 7577139 h 13444287"/>
                  <a:gd name="connsiteX128" fmla="*/ 9577625 w 11259693"/>
                  <a:gd name="connsiteY128" fmla="*/ 7665244 h 13444287"/>
                  <a:gd name="connsiteX129" fmla="*/ 9699071 w 11259693"/>
                  <a:gd name="connsiteY129" fmla="*/ 7624764 h 13444287"/>
                  <a:gd name="connsiteX130" fmla="*/ 9703832 w 11259693"/>
                  <a:gd name="connsiteY130" fmla="*/ 7710488 h 13444287"/>
                  <a:gd name="connsiteX131" fmla="*/ 9701451 w 11259693"/>
                  <a:gd name="connsiteY131" fmla="*/ 7808118 h 13444287"/>
                  <a:gd name="connsiteX132" fmla="*/ 9810988 w 11259693"/>
                  <a:gd name="connsiteY132" fmla="*/ 7770019 h 13444287"/>
                  <a:gd name="connsiteX133" fmla="*/ 9851471 w 11259693"/>
                  <a:gd name="connsiteY133" fmla="*/ 8008145 h 13444287"/>
                  <a:gd name="connsiteX134" fmla="*/ 9989582 w 11259693"/>
                  <a:gd name="connsiteY134" fmla="*/ 8039100 h 13444287"/>
                  <a:gd name="connsiteX135" fmla="*/ 10003870 w 11259693"/>
                  <a:gd name="connsiteY135" fmla="*/ 7748588 h 13444287"/>
                  <a:gd name="connsiteX136" fmla="*/ 10094358 w 11259693"/>
                  <a:gd name="connsiteY136" fmla="*/ 7724776 h 13444287"/>
                  <a:gd name="connsiteX137" fmla="*/ 10163414 w 11259693"/>
                  <a:gd name="connsiteY137" fmla="*/ 7553325 h 13444287"/>
                  <a:gd name="connsiteX138" fmla="*/ 10125314 w 11259693"/>
                  <a:gd name="connsiteY138" fmla="*/ 7424739 h 13444287"/>
                  <a:gd name="connsiteX139" fmla="*/ 10030064 w 11259693"/>
                  <a:gd name="connsiteY139" fmla="*/ 7412831 h 13444287"/>
                  <a:gd name="connsiteX140" fmla="*/ 10077688 w 11259693"/>
                  <a:gd name="connsiteY140" fmla="*/ 7293769 h 13444287"/>
                  <a:gd name="connsiteX141" fmla="*/ 9972914 w 11259693"/>
                  <a:gd name="connsiteY141" fmla="*/ 7222332 h 13444287"/>
                  <a:gd name="connsiteX142" fmla="*/ 9932432 w 11259693"/>
                  <a:gd name="connsiteY142" fmla="*/ 6991350 h 13444287"/>
                  <a:gd name="connsiteX143" fmla="*/ 9614932 w 11259693"/>
                  <a:gd name="connsiteY143" fmla="*/ 6953250 h 13444287"/>
                  <a:gd name="connsiteX144" fmla="*/ 9684783 w 11259693"/>
                  <a:gd name="connsiteY144" fmla="*/ 6848476 h 13444287"/>
                  <a:gd name="connsiteX145" fmla="*/ 9808608 w 11259693"/>
                  <a:gd name="connsiteY145" fmla="*/ 6829426 h 13444287"/>
                  <a:gd name="connsiteX146" fmla="*/ 9818132 w 11259693"/>
                  <a:gd name="connsiteY146" fmla="*/ 6743700 h 13444287"/>
                  <a:gd name="connsiteX147" fmla="*/ 10030857 w 11259693"/>
                  <a:gd name="connsiteY147" fmla="*/ 6832600 h 13444287"/>
                  <a:gd name="connsiteX148" fmla="*/ 10046732 w 11259693"/>
                  <a:gd name="connsiteY148" fmla="*/ 6610350 h 13444287"/>
                  <a:gd name="connsiteX149" fmla="*/ 9837182 w 11259693"/>
                  <a:gd name="connsiteY149" fmla="*/ 6705600 h 13444287"/>
                  <a:gd name="connsiteX150" fmla="*/ 9760982 w 11259693"/>
                  <a:gd name="connsiteY150" fmla="*/ 6477000 h 13444287"/>
                  <a:gd name="connsiteX151" fmla="*/ 9532382 w 11259693"/>
                  <a:gd name="connsiteY151" fmla="*/ 6686550 h 13444287"/>
                  <a:gd name="connsiteX152" fmla="*/ 9545083 w 11259693"/>
                  <a:gd name="connsiteY152" fmla="*/ 6521451 h 13444287"/>
                  <a:gd name="connsiteX153" fmla="*/ 9557782 w 11259693"/>
                  <a:gd name="connsiteY153" fmla="*/ 6397625 h 13444287"/>
                  <a:gd name="connsiteX154" fmla="*/ 9502617 w 11259693"/>
                  <a:gd name="connsiteY154" fmla="*/ 6369593 h 13444287"/>
                  <a:gd name="connsiteX155" fmla="*/ 9449833 w 11259693"/>
                  <a:gd name="connsiteY155" fmla="*/ 6384926 h 13444287"/>
                  <a:gd name="connsiteX156" fmla="*/ 9329182 w 11259693"/>
                  <a:gd name="connsiteY156" fmla="*/ 6169025 h 13444287"/>
                  <a:gd name="connsiteX157" fmla="*/ 9494283 w 11259693"/>
                  <a:gd name="connsiteY157" fmla="*/ 6207126 h 13444287"/>
                  <a:gd name="connsiteX158" fmla="*/ 9735583 w 11259693"/>
                  <a:gd name="connsiteY158" fmla="*/ 6207126 h 13444287"/>
                  <a:gd name="connsiteX159" fmla="*/ 9865757 w 11259693"/>
                  <a:gd name="connsiteY159" fmla="*/ 6067425 h 13444287"/>
                  <a:gd name="connsiteX160" fmla="*/ 9764158 w 11259693"/>
                  <a:gd name="connsiteY160" fmla="*/ 5956301 h 13444287"/>
                  <a:gd name="connsiteX161" fmla="*/ 9551432 w 11259693"/>
                  <a:gd name="connsiteY161" fmla="*/ 5908675 h 13444287"/>
                  <a:gd name="connsiteX162" fmla="*/ 9732407 w 11259693"/>
                  <a:gd name="connsiteY162" fmla="*/ 5778500 h 13444287"/>
                  <a:gd name="connsiteX163" fmla="*/ 9678433 w 11259693"/>
                  <a:gd name="connsiteY163" fmla="*/ 5661026 h 13444287"/>
                  <a:gd name="connsiteX164" fmla="*/ 9732408 w 11259693"/>
                  <a:gd name="connsiteY164" fmla="*/ 5540376 h 13444287"/>
                  <a:gd name="connsiteX165" fmla="*/ 9694307 w 11259693"/>
                  <a:gd name="connsiteY165" fmla="*/ 5537200 h 13444287"/>
                  <a:gd name="connsiteX166" fmla="*/ 9659383 w 11259693"/>
                  <a:gd name="connsiteY166" fmla="*/ 5461001 h 13444287"/>
                  <a:gd name="connsiteX167" fmla="*/ 9500632 w 11259693"/>
                  <a:gd name="connsiteY167" fmla="*/ 5308600 h 13444287"/>
                  <a:gd name="connsiteX168" fmla="*/ 9770508 w 11259693"/>
                  <a:gd name="connsiteY168" fmla="*/ 5413376 h 13444287"/>
                  <a:gd name="connsiteX169" fmla="*/ 9913382 w 11259693"/>
                  <a:gd name="connsiteY169" fmla="*/ 5372100 h 13444287"/>
                  <a:gd name="connsiteX170" fmla="*/ 9887983 w 11259693"/>
                  <a:gd name="connsiteY170" fmla="*/ 5619751 h 13444287"/>
                  <a:gd name="connsiteX171" fmla="*/ 10065782 w 11259693"/>
                  <a:gd name="connsiteY171" fmla="*/ 5657850 h 13444287"/>
                  <a:gd name="connsiteX172" fmla="*/ 10122933 w 11259693"/>
                  <a:gd name="connsiteY172" fmla="*/ 5483226 h 13444287"/>
                  <a:gd name="connsiteX173" fmla="*/ 10164207 w 11259693"/>
                  <a:gd name="connsiteY173" fmla="*/ 5254625 h 13444287"/>
                  <a:gd name="connsiteX174" fmla="*/ 10084833 w 11259693"/>
                  <a:gd name="connsiteY174" fmla="*/ 5051426 h 13444287"/>
                  <a:gd name="connsiteX175" fmla="*/ 10027682 w 11259693"/>
                  <a:gd name="connsiteY175" fmla="*/ 4953000 h 13444287"/>
                  <a:gd name="connsiteX176" fmla="*/ 9948308 w 11259693"/>
                  <a:gd name="connsiteY176" fmla="*/ 5070476 h 13444287"/>
                  <a:gd name="connsiteX177" fmla="*/ 9878458 w 11259693"/>
                  <a:gd name="connsiteY177" fmla="*/ 5029201 h 13444287"/>
                  <a:gd name="connsiteX178" fmla="*/ 9846708 w 11259693"/>
                  <a:gd name="connsiteY178" fmla="*/ 5149851 h 13444287"/>
                  <a:gd name="connsiteX179" fmla="*/ 9745107 w 11259693"/>
                  <a:gd name="connsiteY179" fmla="*/ 5153025 h 13444287"/>
                  <a:gd name="connsiteX180" fmla="*/ 9665732 w 11259693"/>
                  <a:gd name="connsiteY180" fmla="*/ 5010150 h 13444287"/>
                  <a:gd name="connsiteX181" fmla="*/ 9627632 w 11259693"/>
                  <a:gd name="connsiteY181" fmla="*/ 4857750 h 13444287"/>
                  <a:gd name="connsiteX182" fmla="*/ 9411732 w 11259693"/>
                  <a:gd name="connsiteY182" fmla="*/ 4860925 h 13444287"/>
                  <a:gd name="connsiteX183" fmla="*/ 9437132 w 11259693"/>
                  <a:gd name="connsiteY183" fmla="*/ 5086350 h 13444287"/>
                  <a:gd name="connsiteX184" fmla="*/ 9399033 w 11259693"/>
                  <a:gd name="connsiteY184" fmla="*/ 4892676 h 13444287"/>
                  <a:gd name="connsiteX185" fmla="*/ 9354582 w 11259693"/>
                  <a:gd name="connsiteY185" fmla="*/ 4905375 h 13444287"/>
                  <a:gd name="connsiteX186" fmla="*/ 9284732 w 11259693"/>
                  <a:gd name="connsiteY186" fmla="*/ 4794250 h 13444287"/>
                  <a:gd name="connsiteX187" fmla="*/ 9189483 w 11259693"/>
                  <a:gd name="connsiteY187" fmla="*/ 4864101 h 13444287"/>
                  <a:gd name="connsiteX188" fmla="*/ 9033907 w 11259693"/>
                  <a:gd name="connsiteY188" fmla="*/ 4991100 h 13444287"/>
                  <a:gd name="connsiteX189" fmla="*/ 9399032 w 11259693"/>
                  <a:gd name="connsiteY189" fmla="*/ 4657725 h 13444287"/>
                  <a:gd name="connsiteX190" fmla="*/ 9543495 w 11259693"/>
                  <a:gd name="connsiteY190" fmla="*/ 4567239 h 13444287"/>
                  <a:gd name="connsiteX191" fmla="*/ 9760982 w 11259693"/>
                  <a:gd name="connsiteY191" fmla="*/ 4514850 h 13444287"/>
                  <a:gd name="connsiteX192" fmla="*/ 9799083 w 11259693"/>
                  <a:gd name="connsiteY192" fmla="*/ 4394201 h 13444287"/>
                  <a:gd name="connsiteX193" fmla="*/ 9970533 w 11259693"/>
                  <a:gd name="connsiteY193" fmla="*/ 4267201 h 13444287"/>
                  <a:gd name="connsiteX194" fmla="*/ 10002282 w 11259693"/>
                  <a:gd name="connsiteY194" fmla="*/ 4013200 h 13444287"/>
                  <a:gd name="connsiteX195" fmla="*/ 9770507 w 11259693"/>
                  <a:gd name="connsiteY195" fmla="*/ 3930650 h 13444287"/>
                  <a:gd name="connsiteX196" fmla="*/ 9453008 w 11259693"/>
                  <a:gd name="connsiteY196" fmla="*/ 3883026 h 13444287"/>
                  <a:gd name="connsiteX197" fmla="*/ 9322832 w 11259693"/>
                  <a:gd name="connsiteY197" fmla="*/ 3943350 h 13444287"/>
                  <a:gd name="connsiteX198" fmla="*/ 9348233 w 11259693"/>
                  <a:gd name="connsiteY198" fmla="*/ 3778251 h 13444287"/>
                  <a:gd name="connsiteX199" fmla="*/ 9297433 w 11259693"/>
                  <a:gd name="connsiteY199" fmla="*/ 3603626 h 13444287"/>
                  <a:gd name="connsiteX200" fmla="*/ 9411732 w 11259693"/>
                  <a:gd name="connsiteY200" fmla="*/ 3641725 h 13444287"/>
                  <a:gd name="connsiteX201" fmla="*/ 9532383 w 11259693"/>
                  <a:gd name="connsiteY201" fmla="*/ 3533776 h 13444287"/>
                  <a:gd name="connsiteX202" fmla="*/ 9722883 w 11259693"/>
                  <a:gd name="connsiteY202" fmla="*/ 3594101 h 13444287"/>
                  <a:gd name="connsiteX203" fmla="*/ 9735583 w 11259693"/>
                  <a:gd name="connsiteY203" fmla="*/ 3409951 h 13444287"/>
                  <a:gd name="connsiteX204" fmla="*/ 9875282 w 11259693"/>
                  <a:gd name="connsiteY204" fmla="*/ 3448050 h 13444287"/>
                  <a:gd name="connsiteX205" fmla="*/ 9989582 w 11259693"/>
                  <a:gd name="connsiteY205" fmla="*/ 3143250 h 13444287"/>
                  <a:gd name="connsiteX206" fmla="*/ 10091183 w 11259693"/>
                  <a:gd name="connsiteY206" fmla="*/ 3232151 h 13444287"/>
                  <a:gd name="connsiteX207" fmla="*/ 10230882 w 11259693"/>
                  <a:gd name="connsiteY207" fmla="*/ 3216275 h 13444287"/>
                  <a:gd name="connsiteX208" fmla="*/ 10265807 w 11259693"/>
                  <a:gd name="connsiteY208" fmla="*/ 3441700 h 13444287"/>
                  <a:gd name="connsiteX209" fmla="*/ 10342008 w 11259693"/>
                  <a:gd name="connsiteY209" fmla="*/ 3184526 h 13444287"/>
                  <a:gd name="connsiteX210" fmla="*/ 10265808 w 11259693"/>
                  <a:gd name="connsiteY210" fmla="*/ 3098801 h 13444287"/>
                  <a:gd name="connsiteX211" fmla="*/ 10351532 w 11259693"/>
                  <a:gd name="connsiteY211" fmla="*/ 2844800 h 13444287"/>
                  <a:gd name="connsiteX212" fmla="*/ 10170558 w 11259693"/>
                  <a:gd name="connsiteY212" fmla="*/ 2921001 h 13444287"/>
                  <a:gd name="connsiteX213" fmla="*/ 10141982 w 11259693"/>
                  <a:gd name="connsiteY213" fmla="*/ 2851150 h 13444287"/>
                  <a:gd name="connsiteX214" fmla="*/ 9951482 w 11259693"/>
                  <a:gd name="connsiteY214" fmla="*/ 2647950 h 13444287"/>
                  <a:gd name="connsiteX215" fmla="*/ 9919733 w 11259693"/>
                  <a:gd name="connsiteY215" fmla="*/ 2463801 h 13444287"/>
                  <a:gd name="connsiteX216" fmla="*/ 9887983 w 11259693"/>
                  <a:gd name="connsiteY216" fmla="*/ 2368551 h 13444287"/>
                  <a:gd name="connsiteX217" fmla="*/ 9989582 w 11259693"/>
                  <a:gd name="connsiteY217" fmla="*/ 2266950 h 13444287"/>
                  <a:gd name="connsiteX218" fmla="*/ 10249933 w 11259693"/>
                  <a:gd name="connsiteY218" fmla="*/ 2032001 h 13444287"/>
                  <a:gd name="connsiteX219" fmla="*/ 10370582 w 11259693"/>
                  <a:gd name="connsiteY219" fmla="*/ 2051050 h 13444287"/>
                  <a:gd name="connsiteX220" fmla="*/ 10440433 w 11259693"/>
                  <a:gd name="connsiteY220" fmla="*/ 1962151 h 13444287"/>
                  <a:gd name="connsiteX221" fmla="*/ 10675382 w 11259693"/>
                  <a:gd name="connsiteY221" fmla="*/ 1854200 h 13444287"/>
                  <a:gd name="connsiteX222" fmla="*/ 10529333 w 11259693"/>
                  <a:gd name="connsiteY222" fmla="*/ 1784351 h 13444287"/>
                  <a:gd name="connsiteX223" fmla="*/ 10446782 w 11259693"/>
                  <a:gd name="connsiteY223" fmla="*/ 1638300 h 13444287"/>
                  <a:gd name="connsiteX224" fmla="*/ 10548382 w 11259693"/>
                  <a:gd name="connsiteY224" fmla="*/ 1212850 h 13444287"/>
                  <a:gd name="connsiteX225" fmla="*/ 10427732 w 11259693"/>
                  <a:gd name="connsiteY225" fmla="*/ 952500 h 13444287"/>
                  <a:gd name="connsiteX226" fmla="*/ 10649189 w 11259693"/>
                  <a:gd name="connsiteY226" fmla="*/ 1288256 h 13444287"/>
                  <a:gd name="connsiteX227" fmla="*/ 10733723 w 11259693"/>
                  <a:gd name="connsiteY227" fmla="*/ 1202281 h 13444287"/>
                  <a:gd name="connsiteX228" fmla="*/ 10826195 w 11259693"/>
                  <a:gd name="connsiteY228" fmla="*/ 1089025 h 13444287"/>
                  <a:gd name="connsiteX229" fmla="*/ 11062732 w 11259693"/>
                  <a:gd name="connsiteY229" fmla="*/ 1409700 h 13444287"/>
                  <a:gd name="connsiteX230" fmla="*/ 11117104 w 11259693"/>
                  <a:gd name="connsiteY230" fmla="*/ 1492793 h 13444287"/>
                  <a:gd name="connsiteX231" fmla="*/ 11259582 w 11259693"/>
                  <a:gd name="connsiteY231" fmla="*/ 1511301 h 13444287"/>
                  <a:gd name="connsiteX232" fmla="*/ 11094482 w 11259693"/>
                  <a:gd name="connsiteY232" fmla="*/ 1066801 h 13444287"/>
                  <a:gd name="connsiteX233" fmla="*/ 11081782 w 11259693"/>
                  <a:gd name="connsiteY233" fmla="*/ 850900 h 13444287"/>
                  <a:gd name="connsiteX234" fmla="*/ 10948432 w 11259693"/>
                  <a:gd name="connsiteY234" fmla="*/ 654050 h 13444287"/>
                  <a:gd name="connsiteX235" fmla="*/ 10923032 w 11259693"/>
                  <a:gd name="connsiteY235" fmla="*/ 381000 h 13444287"/>
                  <a:gd name="connsiteX236" fmla="*/ 10465832 w 11259693"/>
                  <a:gd name="connsiteY236" fmla="*/ 101601 h 13444287"/>
                  <a:gd name="connsiteX237" fmla="*/ 10351532 w 11259693"/>
                  <a:gd name="connsiteY237" fmla="*/ 0 h 13444287"/>
                  <a:gd name="connsiteX238" fmla="*/ 9605010 w 11259693"/>
                  <a:gd name="connsiteY238" fmla="*/ 211681 h 13444287"/>
                  <a:gd name="connsiteX239" fmla="*/ 938212 w 11259693"/>
                  <a:gd name="connsiteY239" fmla="*/ 1848552 h 13444287"/>
                  <a:gd name="connsiteX240" fmla="*/ 1985010 w 11259693"/>
                  <a:gd name="connsiteY240" fmla="*/ 5752850 h 13444287"/>
                  <a:gd name="connsiteX241" fmla="*/ 2017157 w 11259693"/>
                  <a:gd name="connsiteY241" fmla="*/ 5969793 h 13444287"/>
                  <a:gd name="connsiteX242" fmla="*/ 0 w 11259693"/>
                  <a:gd name="connsiteY242" fmla="*/ 11514046 h 13444287"/>
                  <a:gd name="connsiteX0" fmla="*/ 0 w 11259693"/>
                  <a:gd name="connsiteY0" fmla="*/ 11514046 h 13444287"/>
                  <a:gd name="connsiteX1" fmla="*/ 2494598 w 11259693"/>
                  <a:gd name="connsiteY1" fmla="*/ 12060781 h 13444287"/>
                  <a:gd name="connsiteX2" fmla="*/ 2604135 w 11259693"/>
                  <a:gd name="connsiteY2" fmla="*/ 12129837 h 13444287"/>
                  <a:gd name="connsiteX3" fmla="*/ 2757726 w 11259693"/>
                  <a:gd name="connsiteY3" fmla="*/ 12199144 h 13444287"/>
                  <a:gd name="connsiteX4" fmla="*/ 2693432 w 11259693"/>
                  <a:gd name="connsiteY4" fmla="*/ 12320588 h 13444287"/>
                  <a:gd name="connsiteX5" fmla="*/ 2777967 w 11259693"/>
                  <a:gd name="connsiteY5" fmla="*/ 12525125 h 13444287"/>
                  <a:gd name="connsiteX6" fmla="*/ 2731532 w 11259693"/>
                  <a:gd name="connsiteY6" fmla="*/ 12706350 h 13444287"/>
                  <a:gd name="connsiteX7" fmla="*/ 2716054 w 11259693"/>
                  <a:gd name="connsiteY7" fmla="*/ 12920412 h 13444287"/>
                  <a:gd name="connsiteX8" fmla="*/ 2807732 w 11259693"/>
                  <a:gd name="connsiteY8" fmla="*/ 13144500 h 13444287"/>
                  <a:gd name="connsiteX9" fmla="*/ 3093482 w 11259693"/>
                  <a:gd name="connsiteY9" fmla="*/ 13373100 h 13444287"/>
                  <a:gd name="connsiteX10" fmla="*/ 3685223 w 11259693"/>
                  <a:gd name="connsiteY10" fmla="*/ 13444287 h 13444287"/>
                  <a:gd name="connsiteX11" fmla="*/ 3720941 w 11259693"/>
                  <a:gd name="connsiteY11" fmla="*/ 13375230 h 13444287"/>
                  <a:gd name="connsiteX12" fmla="*/ 3379232 w 11259693"/>
                  <a:gd name="connsiteY12" fmla="*/ 13087350 h 13444287"/>
                  <a:gd name="connsiteX13" fmla="*/ 3806667 w 11259693"/>
                  <a:gd name="connsiteY13" fmla="*/ 13201400 h 13444287"/>
                  <a:gd name="connsiteX14" fmla="*/ 4122182 w 11259693"/>
                  <a:gd name="connsiteY14" fmla="*/ 13201650 h 13444287"/>
                  <a:gd name="connsiteX15" fmla="*/ 4223385 w 11259693"/>
                  <a:gd name="connsiteY15" fmla="*/ 12991850 h 13444287"/>
                  <a:gd name="connsiteX16" fmla="*/ 4182904 w 11259693"/>
                  <a:gd name="connsiteY16" fmla="*/ 12918031 h 13444287"/>
                  <a:gd name="connsiteX17" fmla="*/ 4179332 w 11259693"/>
                  <a:gd name="connsiteY17" fmla="*/ 12611100 h 13444287"/>
                  <a:gd name="connsiteX18" fmla="*/ 4255532 w 11259693"/>
                  <a:gd name="connsiteY18" fmla="*/ 12496800 h 13444287"/>
                  <a:gd name="connsiteX19" fmla="*/ 4217432 w 11259693"/>
                  <a:gd name="connsiteY19" fmla="*/ 12158663 h 13444287"/>
                  <a:gd name="connsiteX20" fmla="*/ 4546045 w 11259693"/>
                  <a:gd name="connsiteY20" fmla="*/ 12030075 h 13444287"/>
                  <a:gd name="connsiteX21" fmla="*/ 4827032 w 11259693"/>
                  <a:gd name="connsiteY21" fmla="*/ 12113420 h 13444287"/>
                  <a:gd name="connsiteX22" fmla="*/ 4712732 w 11259693"/>
                  <a:gd name="connsiteY22" fmla="*/ 11182350 h 13444287"/>
                  <a:gd name="connsiteX23" fmla="*/ 4773455 w 11259693"/>
                  <a:gd name="connsiteY23" fmla="*/ 10655843 h 13444287"/>
                  <a:gd name="connsiteX24" fmla="*/ 4656772 w 11259693"/>
                  <a:gd name="connsiteY24" fmla="*/ 10596312 h 13444287"/>
                  <a:gd name="connsiteX25" fmla="*/ 4773454 w 11259693"/>
                  <a:gd name="connsiteY25" fmla="*/ 10634413 h 13444287"/>
                  <a:gd name="connsiteX26" fmla="*/ 4799648 w 11259693"/>
                  <a:gd name="connsiteY26" fmla="*/ 10093868 h 13444287"/>
                  <a:gd name="connsiteX27" fmla="*/ 4886563 w 11259693"/>
                  <a:gd name="connsiteY27" fmla="*/ 9708356 h 13444287"/>
                  <a:gd name="connsiteX28" fmla="*/ 5018723 w 11259693"/>
                  <a:gd name="connsiteY28" fmla="*/ 9341393 h 13444287"/>
                  <a:gd name="connsiteX29" fmla="*/ 5109210 w 11259693"/>
                  <a:gd name="connsiteY29" fmla="*/ 9129462 h 13444287"/>
                  <a:gd name="connsiteX30" fmla="*/ 4947285 w 11259693"/>
                  <a:gd name="connsiteY30" fmla="*/ 9262812 h 13444287"/>
                  <a:gd name="connsiteX31" fmla="*/ 5111592 w 11259693"/>
                  <a:gd name="connsiteY31" fmla="*/ 9069931 h 13444287"/>
                  <a:gd name="connsiteX32" fmla="*/ 5143739 w 11259693"/>
                  <a:gd name="connsiteY32" fmla="*/ 8889207 h 13444287"/>
                  <a:gd name="connsiteX33" fmla="*/ 5147310 w 11259693"/>
                  <a:gd name="connsiteY33" fmla="*/ 9019924 h 13444287"/>
                  <a:gd name="connsiteX34" fmla="*/ 5629512 w 11259693"/>
                  <a:gd name="connsiteY34" fmla="*/ 8134350 h 13444287"/>
                  <a:gd name="connsiteX35" fmla="*/ 5392579 w 11259693"/>
                  <a:gd name="connsiteY35" fmla="*/ 8034088 h 13444287"/>
                  <a:gd name="connsiteX36" fmla="*/ 5614035 w 11259693"/>
                  <a:gd name="connsiteY36" fmla="*/ 8043612 h 13444287"/>
                  <a:gd name="connsiteX37" fmla="*/ 5884308 w 11259693"/>
                  <a:gd name="connsiteY37" fmla="*/ 8007893 h 13444287"/>
                  <a:gd name="connsiteX38" fmla="*/ 6043852 w 11259693"/>
                  <a:gd name="connsiteY38" fmla="*/ 7965031 h 13444287"/>
                  <a:gd name="connsiteX39" fmla="*/ 5973604 w 11259693"/>
                  <a:gd name="connsiteY39" fmla="*/ 7905500 h 13444287"/>
                  <a:gd name="connsiteX40" fmla="*/ 6065284 w 11259693"/>
                  <a:gd name="connsiteY40" fmla="*/ 7779544 h 13444287"/>
                  <a:gd name="connsiteX41" fmla="*/ 6168866 w 11259693"/>
                  <a:gd name="connsiteY41" fmla="*/ 7800725 h 13444287"/>
                  <a:gd name="connsiteX42" fmla="*/ 6205777 w 11259693"/>
                  <a:gd name="connsiteY42" fmla="*/ 7726908 h 13444287"/>
                  <a:gd name="connsiteX43" fmla="*/ 6131958 w 11259693"/>
                  <a:gd name="connsiteY43" fmla="*/ 7626893 h 13444287"/>
                  <a:gd name="connsiteX44" fmla="*/ 6098621 w 11259693"/>
                  <a:gd name="connsiteY44" fmla="*/ 7529262 h 13444287"/>
                  <a:gd name="connsiteX45" fmla="*/ 6008132 w 11259693"/>
                  <a:gd name="connsiteY45" fmla="*/ 7524750 h 13444287"/>
                  <a:gd name="connsiteX46" fmla="*/ 5934314 w 11259693"/>
                  <a:gd name="connsiteY46" fmla="*/ 7607843 h 13444287"/>
                  <a:gd name="connsiteX47" fmla="*/ 5798582 w 11259693"/>
                  <a:gd name="connsiteY47" fmla="*/ 7620000 h 13444287"/>
                  <a:gd name="connsiteX48" fmla="*/ 5858114 w 11259693"/>
                  <a:gd name="connsiteY48" fmla="*/ 7550693 h 13444287"/>
                  <a:gd name="connsiteX49" fmla="*/ 5870021 w 11259693"/>
                  <a:gd name="connsiteY49" fmla="*/ 7462587 h 13444287"/>
                  <a:gd name="connsiteX50" fmla="*/ 5891451 w 11259693"/>
                  <a:gd name="connsiteY50" fmla="*/ 7400674 h 13444287"/>
                  <a:gd name="connsiteX51" fmla="*/ 5855732 w 11259693"/>
                  <a:gd name="connsiteY51" fmla="*/ 7334250 h 13444287"/>
                  <a:gd name="connsiteX52" fmla="*/ 5791439 w 11259693"/>
                  <a:gd name="connsiteY52" fmla="*/ 7364956 h 13444287"/>
                  <a:gd name="connsiteX53" fmla="*/ 5789057 w 11259693"/>
                  <a:gd name="connsiteY53" fmla="*/ 7284244 h 13444287"/>
                  <a:gd name="connsiteX54" fmla="*/ 6008133 w 11259693"/>
                  <a:gd name="connsiteY54" fmla="*/ 7176837 h 13444287"/>
                  <a:gd name="connsiteX55" fmla="*/ 5972414 w 11259693"/>
                  <a:gd name="connsiteY55" fmla="*/ 7022056 h 13444287"/>
                  <a:gd name="connsiteX56" fmla="*/ 6048614 w 11259693"/>
                  <a:gd name="connsiteY56" fmla="*/ 7005387 h 13444287"/>
                  <a:gd name="connsiteX57" fmla="*/ 6027182 w 11259693"/>
                  <a:gd name="connsiteY57" fmla="*/ 6915150 h 13444287"/>
                  <a:gd name="connsiteX58" fmla="*/ 6131958 w 11259693"/>
                  <a:gd name="connsiteY58" fmla="*/ 6917281 h 13444287"/>
                  <a:gd name="connsiteX59" fmla="*/ 6174821 w 11259693"/>
                  <a:gd name="connsiteY59" fmla="*/ 6836318 h 13444287"/>
                  <a:gd name="connsiteX60" fmla="*/ 6277214 w 11259693"/>
                  <a:gd name="connsiteY60" fmla="*/ 6869656 h 13444287"/>
                  <a:gd name="connsiteX61" fmla="*/ 6351033 w 11259693"/>
                  <a:gd name="connsiteY61" fmla="*/ 6972050 h 13444287"/>
                  <a:gd name="connsiteX62" fmla="*/ 6417708 w 11259693"/>
                  <a:gd name="connsiteY62" fmla="*/ 6912518 h 13444287"/>
                  <a:gd name="connsiteX63" fmla="*/ 6358177 w 11259693"/>
                  <a:gd name="connsiteY63" fmla="*/ 6776787 h 13444287"/>
                  <a:gd name="connsiteX64" fmla="*/ 6415326 w 11259693"/>
                  <a:gd name="connsiteY64" fmla="*/ 6829424 h 13444287"/>
                  <a:gd name="connsiteX65" fmla="*/ 6532008 w 11259693"/>
                  <a:gd name="connsiteY65" fmla="*/ 6867275 h 13444287"/>
                  <a:gd name="connsiteX66" fmla="*/ 6605827 w 11259693"/>
                  <a:gd name="connsiteY66" fmla="*/ 6938964 h 13444287"/>
                  <a:gd name="connsiteX67" fmla="*/ 6574871 w 11259693"/>
                  <a:gd name="connsiteY67" fmla="*/ 7077076 h 13444287"/>
                  <a:gd name="connsiteX68" fmla="*/ 6646308 w 11259693"/>
                  <a:gd name="connsiteY68" fmla="*/ 7041357 h 13444287"/>
                  <a:gd name="connsiteX69" fmla="*/ 6636782 w 11259693"/>
                  <a:gd name="connsiteY69" fmla="*/ 7010400 h 13444287"/>
                  <a:gd name="connsiteX70" fmla="*/ 6712983 w 11259693"/>
                  <a:gd name="connsiteY70" fmla="*/ 7096126 h 13444287"/>
                  <a:gd name="connsiteX71" fmla="*/ 6648689 w 11259693"/>
                  <a:gd name="connsiteY71" fmla="*/ 7177089 h 13444287"/>
                  <a:gd name="connsiteX72" fmla="*/ 6712982 w 11259693"/>
                  <a:gd name="connsiteY72" fmla="*/ 7258050 h 13444287"/>
                  <a:gd name="connsiteX73" fmla="*/ 6639164 w 11259693"/>
                  <a:gd name="connsiteY73" fmla="*/ 7277101 h 13444287"/>
                  <a:gd name="connsiteX74" fmla="*/ 6546296 w 11259693"/>
                  <a:gd name="connsiteY74" fmla="*/ 7229476 h 13444287"/>
                  <a:gd name="connsiteX75" fmla="*/ 6498671 w 11259693"/>
                  <a:gd name="connsiteY75" fmla="*/ 7339014 h 13444287"/>
                  <a:gd name="connsiteX76" fmla="*/ 6574871 w 11259693"/>
                  <a:gd name="connsiteY76" fmla="*/ 7358064 h 13444287"/>
                  <a:gd name="connsiteX77" fmla="*/ 6629639 w 11259693"/>
                  <a:gd name="connsiteY77" fmla="*/ 7417595 h 13444287"/>
                  <a:gd name="connsiteX78" fmla="*/ 6655833 w 11259693"/>
                  <a:gd name="connsiteY78" fmla="*/ 7448300 h 13444287"/>
                  <a:gd name="connsiteX79" fmla="*/ 6676073 w 11259693"/>
                  <a:gd name="connsiteY79" fmla="*/ 7400673 h 13444287"/>
                  <a:gd name="connsiteX80" fmla="*/ 6734414 w 11259693"/>
                  <a:gd name="connsiteY80" fmla="*/ 7462839 h 13444287"/>
                  <a:gd name="connsiteX81" fmla="*/ 6827283 w 11259693"/>
                  <a:gd name="connsiteY81" fmla="*/ 7548564 h 13444287"/>
                  <a:gd name="connsiteX82" fmla="*/ 6827283 w 11259693"/>
                  <a:gd name="connsiteY82" fmla="*/ 7443789 h 13444287"/>
                  <a:gd name="connsiteX83" fmla="*/ 7001113 w 11259693"/>
                  <a:gd name="connsiteY83" fmla="*/ 7539038 h 13444287"/>
                  <a:gd name="connsiteX84" fmla="*/ 6893958 w 11259693"/>
                  <a:gd name="connsiteY84" fmla="*/ 7303295 h 13444287"/>
                  <a:gd name="connsiteX85" fmla="*/ 6896339 w 11259693"/>
                  <a:gd name="connsiteY85" fmla="*/ 7167564 h 13444287"/>
                  <a:gd name="connsiteX86" fmla="*/ 6801089 w 11259693"/>
                  <a:gd name="connsiteY86" fmla="*/ 7138989 h 13444287"/>
                  <a:gd name="connsiteX87" fmla="*/ 6865382 w 11259693"/>
                  <a:gd name="connsiteY87" fmla="*/ 6972300 h 13444287"/>
                  <a:gd name="connsiteX88" fmla="*/ 7563089 w 11259693"/>
                  <a:gd name="connsiteY88" fmla="*/ 6586539 h 13444287"/>
                  <a:gd name="connsiteX89" fmla="*/ 7891702 w 11259693"/>
                  <a:gd name="connsiteY89" fmla="*/ 6524626 h 13444287"/>
                  <a:gd name="connsiteX90" fmla="*/ 7910752 w 11259693"/>
                  <a:gd name="connsiteY90" fmla="*/ 6629401 h 13444287"/>
                  <a:gd name="connsiteX91" fmla="*/ 7984571 w 11259693"/>
                  <a:gd name="connsiteY91" fmla="*/ 6634164 h 13444287"/>
                  <a:gd name="connsiteX92" fmla="*/ 7960757 w 11259693"/>
                  <a:gd name="connsiteY92" fmla="*/ 6481762 h 13444287"/>
                  <a:gd name="connsiteX93" fmla="*/ 8503682 w 11259693"/>
                  <a:gd name="connsiteY93" fmla="*/ 6477000 h 13444287"/>
                  <a:gd name="connsiteX94" fmla="*/ 8691801 w 11259693"/>
                  <a:gd name="connsiteY94" fmla="*/ 6426993 h 13444287"/>
                  <a:gd name="connsiteX95" fmla="*/ 8818007 w 11259693"/>
                  <a:gd name="connsiteY95" fmla="*/ 6231731 h 13444287"/>
                  <a:gd name="connsiteX96" fmla="*/ 9094232 w 11259693"/>
                  <a:gd name="connsiteY96" fmla="*/ 6267450 h 13444287"/>
                  <a:gd name="connsiteX97" fmla="*/ 9058514 w 11259693"/>
                  <a:gd name="connsiteY97" fmla="*/ 6353176 h 13444287"/>
                  <a:gd name="connsiteX98" fmla="*/ 8915639 w 11259693"/>
                  <a:gd name="connsiteY98" fmla="*/ 6367464 h 13444287"/>
                  <a:gd name="connsiteX99" fmla="*/ 8984694 w 11259693"/>
                  <a:gd name="connsiteY99" fmla="*/ 6422231 h 13444287"/>
                  <a:gd name="connsiteX100" fmla="*/ 8853727 w 11259693"/>
                  <a:gd name="connsiteY100" fmla="*/ 6450807 h 13444287"/>
                  <a:gd name="connsiteX101" fmla="*/ 8727521 w 11259693"/>
                  <a:gd name="connsiteY101" fmla="*/ 6441282 h 13444287"/>
                  <a:gd name="connsiteX102" fmla="*/ 8641795 w 11259693"/>
                  <a:gd name="connsiteY102" fmla="*/ 6477000 h 13444287"/>
                  <a:gd name="connsiteX103" fmla="*/ 8610839 w 11259693"/>
                  <a:gd name="connsiteY103" fmla="*/ 6781801 h 13444287"/>
                  <a:gd name="connsiteX104" fmla="*/ 8772764 w 11259693"/>
                  <a:gd name="connsiteY104" fmla="*/ 6815138 h 13444287"/>
                  <a:gd name="connsiteX105" fmla="*/ 8979932 w 11259693"/>
                  <a:gd name="connsiteY105" fmla="*/ 6629400 h 13444287"/>
                  <a:gd name="connsiteX106" fmla="*/ 9018033 w 11259693"/>
                  <a:gd name="connsiteY106" fmla="*/ 6727032 h 13444287"/>
                  <a:gd name="connsiteX107" fmla="*/ 9165671 w 11259693"/>
                  <a:gd name="connsiteY107" fmla="*/ 6650832 h 13444287"/>
                  <a:gd name="connsiteX108" fmla="*/ 9065658 w 11259693"/>
                  <a:gd name="connsiteY108" fmla="*/ 6888958 h 13444287"/>
                  <a:gd name="connsiteX109" fmla="*/ 9208533 w 11259693"/>
                  <a:gd name="connsiteY109" fmla="*/ 6831807 h 13444287"/>
                  <a:gd name="connsiteX110" fmla="*/ 9175196 w 11259693"/>
                  <a:gd name="connsiteY110" fmla="*/ 6919914 h 13444287"/>
                  <a:gd name="connsiteX111" fmla="*/ 9406177 w 11259693"/>
                  <a:gd name="connsiteY111" fmla="*/ 6917532 h 13444287"/>
                  <a:gd name="connsiteX112" fmla="*/ 9246632 w 11259693"/>
                  <a:gd name="connsiteY112" fmla="*/ 6972300 h 13444287"/>
                  <a:gd name="connsiteX113" fmla="*/ 9137096 w 11259693"/>
                  <a:gd name="connsiteY113" fmla="*/ 7029451 h 13444287"/>
                  <a:gd name="connsiteX114" fmla="*/ 9018033 w 11259693"/>
                  <a:gd name="connsiteY114" fmla="*/ 7143751 h 13444287"/>
                  <a:gd name="connsiteX115" fmla="*/ 9053751 w 11259693"/>
                  <a:gd name="connsiteY115" fmla="*/ 7203281 h 13444287"/>
                  <a:gd name="connsiteX116" fmla="*/ 9096614 w 11259693"/>
                  <a:gd name="connsiteY116" fmla="*/ 7253289 h 13444287"/>
                  <a:gd name="connsiteX117" fmla="*/ 9175196 w 11259693"/>
                  <a:gd name="connsiteY117" fmla="*/ 7219951 h 13444287"/>
                  <a:gd name="connsiteX118" fmla="*/ 9187101 w 11259693"/>
                  <a:gd name="connsiteY118" fmla="*/ 7281862 h 13444287"/>
                  <a:gd name="connsiteX119" fmla="*/ 9301402 w 11259693"/>
                  <a:gd name="connsiteY119" fmla="*/ 7143751 h 13444287"/>
                  <a:gd name="connsiteX120" fmla="*/ 9337121 w 11259693"/>
                  <a:gd name="connsiteY120" fmla="*/ 7289007 h 13444287"/>
                  <a:gd name="connsiteX121" fmla="*/ 9432371 w 11259693"/>
                  <a:gd name="connsiteY121" fmla="*/ 7172326 h 13444287"/>
                  <a:gd name="connsiteX122" fmla="*/ 9458564 w 11259693"/>
                  <a:gd name="connsiteY122" fmla="*/ 7334250 h 13444287"/>
                  <a:gd name="connsiteX123" fmla="*/ 9532382 w 11259693"/>
                  <a:gd name="connsiteY123" fmla="*/ 7410450 h 13444287"/>
                  <a:gd name="connsiteX124" fmla="*/ 9322832 w 11259693"/>
                  <a:gd name="connsiteY124" fmla="*/ 7524750 h 13444287"/>
                  <a:gd name="connsiteX125" fmla="*/ 9475233 w 11259693"/>
                  <a:gd name="connsiteY125" fmla="*/ 7674770 h 13444287"/>
                  <a:gd name="connsiteX126" fmla="*/ 9506189 w 11259693"/>
                  <a:gd name="connsiteY126" fmla="*/ 7577139 h 13444287"/>
                  <a:gd name="connsiteX127" fmla="*/ 9577625 w 11259693"/>
                  <a:gd name="connsiteY127" fmla="*/ 7665244 h 13444287"/>
                  <a:gd name="connsiteX128" fmla="*/ 9699071 w 11259693"/>
                  <a:gd name="connsiteY128" fmla="*/ 7624764 h 13444287"/>
                  <a:gd name="connsiteX129" fmla="*/ 9703832 w 11259693"/>
                  <a:gd name="connsiteY129" fmla="*/ 7710488 h 13444287"/>
                  <a:gd name="connsiteX130" fmla="*/ 9701451 w 11259693"/>
                  <a:gd name="connsiteY130" fmla="*/ 7808118 h 13444287"/>
                  <a:gd name="connsiteX131" fmla="*/ 9810988 w 11259693"/>
                  <a:gd name="connsiteY131" fmla="*/ 7770019 h 13444287"/>
                  <a:gd name="connsiteX132" fmla="*/ 9851471 w 11259693"/>
                  <a:gd name="connsiteY132" fmla="*/ 8008145 h 13444287"/>
                  <a:gd name="connsiteX133" fmla="*/ 9989582 w 11259693"/>
                  <a:gd name="connsiteY133" fmla="*/ 8039100 h 13444287"/>
                  <a:gd name="connsiteX134" fmla="*/ 10003870 w 11259693"/>
                  <a:gd name="connsiteY134" fmla="*/ 7748588 h 13444287"/>
                  <a:gd name="connsiteX135" fmla="*/ 10094358 w 11259693"/>
                  <a:gd name="connsiteY135" fmla="*/ 7724776 h 13444287"/>
                  <a:gd name="connsiteX136" fmla="*/ 10163414 w 11259693"/>
                  <a:gd name="connsiteY136" fmla="*/ 7553325 h 13444287"/>
                  <a:gd name="connsiteX137" fmla="*/ 10125314 w 11259693"/>
                  <a:gd name="connsiteY137" fmla="*/ 7424739 h 13444287"/>
                  <a:gd name="connsiteX138" fmla="*/ 10030064 w 11259693"/>
                  <a:gd name="connsiteY138" fmla="*/ 7412831 h 13444287"/>
                  <a:gd name="connsiteX139" fmla="*/ 10077688 w 11259693"/>
                  <a:gd name="connsiteY139" fmla="*/ 7293769 h 13444287"/>
                  <a:gd name="connsiteX140" fmla="*/ 9972914 w 11259693"/>
                  <a:gd name="connsiteY140" fmla="*/ 7222332 h 13444287"/>
                  <a:gd name="connsiteX141" fmla="*/ 9932432 w 11259693"/>
                  <a:gd name="connsiteY141" fmla="*/ 6991350 h 13444287"/>
                  <a:gd name="connsiteX142" fmla="*/ 9614932 w 11259693"/>
                  <a:gd name="connsiteY142" fmla="*/ 6953250 h 13444287"/>
                  <a:gd name="connsiteX143" fmla="*/ 9684783 w 11259693"/>
                  <a:gd name="connsiteY143" fmla="*/ 6848476 h 13444287"/>
                  <a:gd name="connsiteX144" fmla="*/ 9808608 w 11259693"/>
                  <a:gd name="connsiteY144" fmla="*/ 6829426 h 13444287"/>
                  <a:gd name="connsiteX145" fmla="*/ 9818132 w 11259693"/>
                  <a:gd name="connsiteY145" fmla="*/ 6743700 h 13444287"/>
                  <a:gd name="connsiteX146" fmla="*/ 10030857 w 11259693"/>
                  <a:gd name="connsiteY146" fmla="*/ 6832600 h 13444287"/>
                  <a:gd name="connsiteX147" fmla="*/ 10046732 w 11259693"/>
                  <a:gd name="connsiteY147" fmla="*/ 6610350 h 13444287"/>
                  <a:gd name="connsiteX148" fmla="*/ 9837182 w 11259693"/>
                  <a:gd name="connsiteY148" fmla="*/ 6705600 h 13444287"/>
                  <a:gd name="connsiteX149" fmla="*/ 9760982 w 11259693"/>
                  <a:gd name="connsiteY149" fmla="*/ 6477000 h 13444287"/>
                  <a:gd name="connsiteX150" fmla="*/ 9532382 w 11259693"/>
                  <a:gd name="connsiteY150" fmla="*/ 6686550 h 13444287"/>
                  <a:gd name="connsiteX151" fmla="*/ 9545083 w 11259693"/>
                  <a:gd name="connsiteY151" fmla="*/ 6521451 h 13444287"/>
                  <a:gd name="connsiteX152" fmla="*/ 9557782 w 11259693"/>
                  <a:gd name="connsiteY152" fmla="*/ 6397625 h 13444287"/>
                  <a:gd name="connsiteX153" fmla="*/ 9502617 w 11259693"/>
                  <a:gd name="connsiteY153" fmla="*/ 6369593 h 13444287"/>
                  <a:gd name="connsiteX154" fmla="*/ 9449833 w 11259693"/>
                  <a:gd name="connsiteY154" fmla="*/ 6384926 h 13444287"/>
                  <a:gd name="connsiteX155" fmla="*/ 9329182 w 11259693"/>
                  <a:gd name="connsiteY155" fmla="*/ 6169025 h 13444287"/>
                  <a:gd name="connsiteX156" fmla="*/ 9494283 w 11259693"/>
                  <a:gd name="connsiteY156" fmla="*/ 6207126 h 13444287"/>
                  <a:gd name="connsiteX157" fmla="*/ 9735583 w 11259693"/>
                  <a:gd name="connsiteY157" fmla="*/ 6207126 h 13444287"/>
                  <a:gd name="connsiteX158" fmla="*/ 9865757 w 11259693"/>
                  <a:gd name="connsiteY158" fmla="*/ 6067425 h 13444287"/>
                  <a:gd name="connsiteX159" fmla="*/ 9764158 w 11259693"/>
                  <a:gd name="connsiteY159" fmla="*/ 5956301 h 13444287"/>
                  <a:gd name="connsiteX160" fmla="*/ 9551432 w 11259693"/>
                  <a:gd name="connsiteY160" fmla="*/ 5908675 h 13444287"/>
                  <a:gd name="connsiteX161" fmla="*/ 9732407 w 11259693"/>
                  <a:gd name="connsiteY161" fmla="*/ 5778500 h 13444287"/>
                  <a:gd name="connsiteX162" fmla="*/ 9678433 w 11259693"/>
                  <a:gd name="connsiteY162" fmla="*/ 5661026 h 13444287"/>
                  <a:gd name="connsiteX163" fmla="*/ 9732408 w 11259693"/>
                  <a:gd name="connsiteY163" fmla="*/ 5540376 h 13444287"/>
                  <a:gd name="connsiteX164" fmla="*/ 9694307 w 11259693"/>
                  <a:gd name="connsiteY164" fmla="*/ 5537200 h 13444287"/>
                  <a:gd name="connsiteX165" fmla="*/ 9659383 w 11259693"/>
                  <a:gd name="connsiteY165" fmla="*/ 5461001 h 13444287"/>
                  <a:gd name="connsiteX166" fmla="*/ 9500632 w 11259693"/>
                  <a:gd name="connsiteY166" fmla="*/ 5308600 h 13444287"/>
                  <a:gd name="connsiteX167" fmla="*/ 9770508 w 11259693"/>
                  <a:gd name="connsiteY167" fmla="*/ 5413376 h 13444287"/>
                  <a:gd name="connsiteX168" fmla="*/ 9913382 w 11259693"/>
                  <a:gd name="connsiteY168" fmla="*/ 5372100 h 13444287"/>
                  <a:gd name="connsiteX169" fmla="*/ 9887983 w 11259693"/>
                  <a:gd name="connsiteY169" fmla="*/ 5619751 h 13444287"/>
                  <a:gd name="connsiteX170" fmla="*/ 10065782 w 11259693"/>
                  <a:gd name="connsiteY170" fmla="*/ 5657850 h 13444287"/>
                  <a:gd name="connsiteX171" fmla="*/ 10122933 w 11259693"/>
                  <a:gd name="connsiteY171" fmla="*/ 5483226 h 13444287"/>
                  <a:gd name="connsiteX172" fmla="*/ 10164207 w 11259693"/>
                  <a:gd name="connsiteY172" fmla="*/ 5254625 h 13444287"/>
                  <a:gd name="connsiteX173" fmla="*/ 10084833 w 11259693"/>
                  <a:gd name="connsiteY173" fmla="*/ 5051426 h 13444287"/>
                  <a:gd name="connsiteX174" fmla="*/ 10027682 w 11259693"/>
                  <a:gd name="connsiteY174" fmla="*/ 4953000 h 13444287"/>
                  <a:gd name="connsiteX175" fmla="*/ 9948308 w 11259693"/>
                  <a:gd name="connsiteY175" fmla="*/ 5070476 h 13444287"/>
                  <a:gd name="connsiteX176" fmla="*/ 9878458 w 11259693"/>
                  <a:gd name="connsiteY176" fmla="*/ 5029201 h 13444287"/>
                  <a:gd name="connsiteX177" fmla="*/ 9846708 w 11259693"/>
                  <a:gd name="connsiteY177" fmla="*/ 5149851 h 13444287"/>
                  <a:gd name="connsiteX178" fmla="*/ 9745107 w 11259693"/>
                  <a:gd name="connsiteY178" fmla="*/ 5153025 h 13444287"/>
                  <a:gd name="connsiteX179" fmla="*/ 9665732 w 11259693"/>
                  <a:gd name="connsiteY179" fmla="*/ 5010150 h 13444287"/>
                  <a:gd name="connsiteX180" fmla="*/ 9627632 w 11259693"/>
                  <a:gd name="connsiteY180" fmla="*/ 4857750 h 13444287"/>
                  <a:gd name="connsiteX181" fmla="*/ 9411732 w 11259693"/>
                  <a:gd name="connsiteY181" fmla="*/ 4860925 h 13444287"/>
                  <a:gd name="connsiteX182" fmla="*/ 9437132 w 11259693"/>
                  <a:gd name="connsiteY182" fmla="*/ 5086350 h 13444287"/>
                  <a:gd name="connsiteX183" fmla="*/ 9399033 w 11259693"/>
                  <a:gd name="connsiteY183" fmla="*/ 4892676 h 13444287"/>
                  <a:gd name="connsiteX184" fmla="*/ 9354582 w 11259693"/>
                  <a:gd name="connsiteY184" fmla="*/ 4905375 h 13444287"/>
                  <a:gd name="connsiteX185" fmla="*/ 9284732 w 11259693"/>
                  <a:gd name="connsiteY185" fmla="*/ 4794250 h 13444287"/>
                  <a:gd name="connsiteX186" fmla="*/ 9189483 w 11259693"/>
                  <a:gd name="connsiteY186" fmla="*/ 4864101 h 13444287"/>
                  <a:gd name="connsiteX187" fmla="*/ 9033907 w 11259693"/>
                  <a:gd name="connsiteY187" fmla="*/ 4991100 h 13444287"/>
                  <a:gd name="connsiteX188" fmla="*/ 9399032 w 11259693"/>
                  <a:gd name="connsiteY188" fmla="*/ 4657725 h 13444287"/>
                  <a:gd name="connsiteX189" fmla="*/ 9543495 w 11259693"/>
                  <a:gd name="connsiteY189" fmla="*/ 4567239 h 13444287"/>
                  <a:gd name="connsiteX190" fmla="*/ 9760982 w 11259693"/>
                  <a:gd name="connsiteY190" fmla="*/ 4514850 h 13444287"/>
                  <a:gd name="connsiteX191" fmla="*/ 9799083 w 11259693"/>
                  <a:gd name="connsiteY191" fmla="*/ 4394201 h 13444287"/>
                  <a:gd name="connsiteX192" fmla="*/ 9970533 w 11259693"/>
                  <a:gd name="connsiteY192" fmla="*/ 4267201 h 13444287"/>
                  <a:gd name="connsiteX193" fmla="*/ 10002282 w 11259693"/>
                  <a:gd name="connsiteY193" fmla="*/ 4013200 h 13444287"/>
                  <a:gd name="connsiteX194" fmla="*/ 9770507 w 11259693"/>
                  <a:gd name="connsiteY194" fmla="*/ 3930650 h 13444287"/>
                  <a:gd name="connsiteX195" fmla="*/ 9453008 w 11259693"/>
                  <a:gd name="connsiteY195" fmla="*/ 3883026 h 13444287"/>
                  <a:gd name="connsiteX196" fmla="*/ 9322832 w 11259693"/>
                  <a:gd name="connsiteY196" fmla="*/ 3943350 h 13444287"/>
                  <a:gd name="connsiteX197" fmla="*/ 9348233 w 11259693"/>
                  <a:gd name="connsiteY197" fmla="*/ 3778251 h 13444287"/>
                  <a:gd name="connsiteX198" fmla="*/ 9297433 w 11259693"/>
                  <a:gd name="connsiteY198" fmla="*/ 3603626 h 13444287"/>
                  <a:gd name="connsiteX199" fmla="*/ 9411732 w 11259693"/>
                  <a:gd name="connsiteY199" fmla="*/ 3641725 h 13444287"/>
                  <a:gd name="connsiteX200" fmla="*/ 9532383 w 11259693"/>
                  <a:gd name="connsiteY200" fmla="*/ 3533776 h 13444287"/>
                  <a:gd name="connsiteX201" fmla="*/ 9722883 w 11259693"/>
                  <a:gd name="connsiteY201" fmla="*/ 3594101 h 13444287"/>
                  <a:gd name="connsiteX202" fmla="*/ 9735583 w 11259693"/>
                  <a:gd name="connsiteY202" fmla="*/ 3409951 h 13444287"/>
                  <a:gd name="connsiteX203" fmla="*/ 9875282 w 11259693"/>
                  <a:gd name="connsiteY203" fmla="*/ 3448050 h 13444287"/>
                  <a:gd name="connsiteX204" fmla="*/ 9989582 w 11259693"/>
                  <a:gd name="connsiteY204" fmla="*/ 3143250 h 13444287"/>
                  <a:gd name="connsiteX205" fmla="*/ 10091183 w 11259693"/>
                  <a:gd name="connsiteY205" fmla="*/ 3232151 h 13444287"/>
                  <a:gd name="connsiteX206" fmla="*/ 10230882 w 11259693"/>
                  <a:gd name="connsiteY206" fmla="*/ 3216275 h 13444287"/>
                  <a:gd name="connsiteX207" fmla="*/ 10265807 w 11259693"/>
                  <a:gd name="connsiteY207" fmla="*/ 3441700 h 13444287"/>
                  <a:gd name="connsiteX208" fmla="*/ 10342008 w 11259693"/>
                  <a:gd name="connsiteY208" fmla="*/ 3184526 h 13444287"/>
                  <a:gd name="connsiteX209" fmla="*/ 10265808 w 11259693"/>
                  <a:gd name="connsiteY209" fmla="*/ 3098801 h 13444287"/>
                  <a:gd name="connsiteX210" fmla="*/ 10351532 w 11259693"/>
                  <a:gd name="connsiteY210" fmla="*/ 2844800 h 13444287"/>
                  <a:gd name="connsiteX211" fmla="*/ 10170558 w 11259693"/>
                  <a:gd name="connsiteY211" fmla="*/ 2921001 h 13444287"/>
                  <a:gd name="connsiteX212" fmla="*/ 10141982 w 11259693"/>
                  <a:gd name="connsiteY212" fmla="*/ 2851150 h 13444287"/>
                  <a:gd name="connsiteX213" fmla="*/ 9951482 w 11259693"/>
                  <a:gd name="connsiteY213" fmla="*/ 2647950 h 13444287"/>
                  <a:gd name="connsiteX214" fmla="*/ 9919733 w 11259693"/>
                  <a:gd name="connsiteY214" fmla="*/ 2463801 h 13444287"/>
                  <a:gd name="connsiteX215" fmla="*/ 9887983 w 11259693"/>
                  <a:gd name="connsiteY215" fmla="*/ 2368551 h 13444287"/>
                  <a:gd name="connsiteX216" fmla="*/ 9989582 w 11259693"/>
                  <a:gd name="connsiteY216" fmla="*/ 2266950 h 13444287"/>
                  <a:gd name="connsiteX217" fmla="*/ 10249933 w 11259693"/>
                  <a:gd name="connsiteY217" fmla="*/ 2032001 h 13444287"/>
                  <a:gd name="connsiteX218" fmla="*/ 10370582 w 11259693"/>
                  <a:gd name="connsiteY218" fmla="*/ 2051050 h 13444287"/>
                  <a:gd name="connsiteX219" fmla="*/ 10440433 w 11259693"/>
                  <a:gd name="connsiteY219" fmla="*/ 1962151 h 13444287"/>
                  <a:gd name="connsiteX220" fmla="*/ 10675382 w 11259693"/>
                  <a:gd name="connsiteY220" fmla="*/ 1854200 h 13444287"/>
                  <a:gd name="connsiteX221" fmla="*/ 10529333 w 11259693"/>
                  <a:gd name="connsiteY221" fmla="*/ 1784351 h 13444287"/>
                  <a:gd name="connsiteX222" fmla="*/ 10446782 w 11259693"/>
                  <a:gd name="connsiteY222" fmla="*/ 1638300 h 13444287"/>
                  <a:gd name="connsiteX223" fmla="*/ 10548382 w 11259693"/>
                  <a:gd name="connsiteY223" fmla="*/ 1212850 h 13444287"/>
                  <a:gd name="connsiteX224" fmla="*/ 10427732 w 11259693"/>
                  <a:gd name="connsiteY224" fmla="*/ 952500 h 13444287"/>
                  <a:gd name="connsiteX225" fmla="*/ 10649189 w 11259693"/>
                  <a:gd name="connsiteY225" fmla="*/ 1288256 h 13444287"/>
                  <a:gd name="connsiteX226" fmla="*/ 10733723 w 11259693"/>
                  <a:gd name="connsiteY226" fmla="*/ 1202281 h 13444287"/>
                  <a:gd name="connsiteX227" fmla="*/ 10826195 w 11259693"/>
                  <a:gd name="connsiteY227" fmla="*/ 1089025 h 13444287"/>
                  <a:gd name="connsiteX228" fmla="*/ 11062732 w 11259693"/>
                  <a:gd name="connsiteY228" fmla="*/ 1409700 h 13444287"/>
                  <a:gd name="connsiteX229" fmla="*/ 11117104 w 11259693"/>
                  <a:gd name="connsiteY229" fmla="*/ 1492793 h 13444287"/>
                  <a:gd name="connsiteX230" fmla="*/ 11259582 w 11259693"/>
                  <a:gd name="connsiteY230" fmla="*/ 1511301 h 13444287"/>
                  <a:gd name="connsiteX231" fmla="*/ 11094482 w 11259693"/>
                  <a:gd name="connsiteY231" fmla="*/ 1066801 h 13444287"/>
                  <a:gd name="connsiteX232" fmla="*/ 11081782 w 11259693"/>
                  <a:gd name="connsiteY232" fmla="*/ 850900 h 13444287"/>
                  <a:gd name="connsiteX233" fmla="*/ 10948432 w 11259693"/>
                  <a:gd name="connsiteY233" fmla="*/ 654050 h 13444287"/>
                  <a:gd name="connsiteX234" fmla="*/ 10923032 w 11259693"/>
                  <a:gd name="connsiteY234" fmla="*/ 381000 h 13444287"/>
                  <a:gd name="connsiteX235" fmla="*/ 10465832 w 11259693"/>
                  <a:gd name="connsiteY235" fmla="*/ 101601 h 13444287"/>
                  <a:gd name="connsiteX236" fmla="*/ 10351532 w 11259693"/>
                  <a:gd name="connsiteY236" fmla="*/ 0 h 13444287"/>
                  <a:gd name="connsiteX237" fmla="*/ 9605010 w 11259693"/>
                  <a:gd name="connsiteY237" fmla="*/ 211681 h 13444287"/>
                  <a:gd name="connsiteX238" fmla="*/ 938212 w 11259693"/>
                  <a:gd name="connsiteY238" fmla="*/ 1848552 h 13444287"/>
                  <a:gd name="connsiteX239" fmla="*/ 1985010 w 11259693"/>
                  <a:gd name="connsiteY239" fmla="*/ 5752850 h 13444287"/>
                  <a:gd name="connsiteX240" fmla="*/ 2017157 w 11259693"/>
                  <a:gd name="connsiteY240" fmla="*/ 5969793 h 13444287"/>
                  <a:gd name="connsiteX241" fmla="*/ 0 w 11259693"/>
                  <a:gd name="connsiteY241" fmla="*/ 11514046 h 13444287"/>
                  <a:gd name="connsiteX0" fmla="*/ 0 w 11259693"/>
                  <a:gd name="connsiteY0" fmla="*/ 11514046 h 13444287"/>
                  <a:gd name="connsiteX1" fmla="*/ 2604135 w 11259693"/>
                  <a:gd name="connsiteY1" fmla="*/ 12129837 h 13444287"/>
                  <a:gd name="connsiteX2" fmla="*/ 2757726 w 11259693"/>
                  <a:gd name="connsiteY2" fmla="*/ 12199144 h 13444287"/>
                  <a:gd name="connsiteX3" fmla="*/ 2693432 w 11259693"/>
                  <a:gd name="connsiteY3" fmla="*/ 12320588 h 13444287"/>
                  <a:gd name="connsiteX4" fmla="*/ 2777967 w 11259693"/>
                  <a:gd name="connsiteY4" fmla="*/ 12525125 h 13444287"/>
                  <a:gd name="connsiteX5" fmla="*/ 2731532 w 11259693"/>
                  <a:gd name="connsiteY5" fmla="*/ 12706350 h 13444287"/>
                  <a:gd name="connsiteX6" fmla="*/ 2716054 w 11259693"/>
                  <a:gd name="connsiteY6" fmla="*/ 12920412 h 13444287"/>
                  <a:gd name="connsiteX7" fmla="*/ 2807732 w 11259693"/>
                  <a:gd name="connsiteY7" fmla="*/ 13144500 h 13444287"/>
                  <a:gd name="connsiteX8" fmla="*/ 3093482 w 11259693"/>
                  <a:gd name="connsiteY8" fmla="*/ 13373100 h 13444287"/>
                  <a:gd name="connsiteX9" fmla="*/ 3685223 w 11259693"/>
                  <a:gd name="connsiteY9" fmla="*/ 13444287 h 13444287"/>
                  <a:gd name="connsiteX10" fmla="*/ 3720941 w 11259693"/>
                  <a:gd name="connsiteY10" fmla="*/ 13375230 h 13444287"/>
                  <a:gd name="connsiteX11" fmla="*/ 3379232 w 11259693"/>
                  <a:gd name="connsiteY11" fmla="*/ 13087350 h 13444287"/>
                  <a:gd name="connsiteX12" fmla="*/ 3806667 w 11259693"/>
                  <a:gd name="connsiteY12" fmla="*/ 13201400 h 13444287"/>
                  <a:gd name="connsiteX13" fmla="*/ 4122182 w 11259693"/>
                  <a:gd name="connsiteY13" fmla="*/ 13201650 h 13444287"/>
                  <a:gd name="connsiteX14" fmla="*/ 4223385 w 11259693"/>
                  <a:gd name="connsiteY14" fmla="*/ 12991850 h 13444287"/>
                  <a:gd name="connsiteX15" fmla="*/ 4182904 w 11259693"/>
                  <a:gd name="connsiteY15" fmla="*/ 12918031 h 13444287"/>
                  <a:gd name="connsiteX16" fmla="*/ 4179332 w 11259693"/>
                  <a:gd name="connsiteY16" fmla="*/ 12611100 h 13444287"/>
                  <a:gd name="connsiteX17" fmla="*/ 4255532 w 11259693"/>
                  <a:gd name="connsiteY17" fmla="*/ 12496800 h 13444287"/>
                  <a:gd name="connsiteX18" fmla="*/ 4217432 w 11259693"/>
                  <a:gd name="connsiteY18" fmla="*/ 12158663 h 13444287"/>
                  <a:gd name="connsiteX19" fmla="*/ 4546045 w 11259693"/>
                  <a:gd name="connsiteY19" fmla="*/ 12030075 h 13444287"/>
                  <a:gd name="connsiteX20" fmla="*/ 4827032 w 11259693"/>
                  <a:gd name="connsiteY20" fmla="*/ 12113420 h 13444287"/>
                  <a:gd name="connsiteX21" fmla="*/ 4712732 w 11259693"/>
                  <a:gd name="connsiteY21" fmla="*/ 11182350 h 13444287"/>
                  <a:gd name="connsiteX22" fmla="*/ 4773455 w 11259693"/>
                  <a:gd name="connsiteY22" fmla="*/ 10655843 h 13444287"/>
                  <a:gd name="connsiteX23" fmla="*/ 4656772 w 11259693"/>
                  <a:gd name="connsiteY23" fmla="*/ 10596312 h 13444287"/>
                  <a:gd name="connsiteX24" fmla="*/ 4773454 w 11259693"/>
                  <a:gd name="connsiteY24" fmla="*/ 10634413 h 13444287"/>
                  <a:gd name="connsiteX25" fmla="*/ 4799648 w 11259693"/>
                  <a:gd name="connsiteY25" fmla="*/ 10093868 h 13444287"/>
                  <a:gd name="connsiteX26" fmla="*/ 4886563 w 11259693"/>
                  <a:gd name="connsiteY26" fmla="*/ 9708356 h 13444287"/>
                  <a:gd name="connsiteX27" fmla="*/ 5018723 w 11259693"/>
                  <a:gd name="connsiteY27" fmla="*/ 9341393 h 13444287"/>
                  <a:gd name="connsiteX28" fmla="*/ 5109210 w 11259693"/>
                  <a:gd name="connsiteY28" fmla="*/ 9129462 h 13444287"/>
                  <a:gd name="connsiteX29" fmla="*/ 4947285 w 11259693"/>
                  <a:gd name="connsiteY29" fmla="*/ 9262812 h 13444287"/>
                  <a:gd name="connsiteX30" fmla="*/ 5111592 w 11259693"/>
                  <a:gd name="connsiteY30" fmla="*/ 9069931 h 13444287"/>
                  <a:gd name="connsiteX31" fmla="*/ 5143739 w 11259693"/>
                  <a:gd name="connsiteY31" fmla="*/ 8889207 h 13444287"/>
                  <a:gd name="connsiteX32" fmla="*/ 5147310 w 11259693"/>
                  <a:gd name="connsiteY32" fmla="*/ 9019924 h 13444287"/>
                  <a:gd name="connsiteX33" fmla="*/ 5629512 w 11259693"/>
                  <a:gd name="connsiteY33" fmla="*/ 8134350 h 13444287"/>
                  <a:gd name="connsiteX34" fmla="*/ 5392579 w 11259693"/>
                  <a:gd name="connsiteY34" fmla="*/ 8034088 h 13444287"/>
                  <a:gd name="connsiteX35" fmla="*/ 5614035 w 11259693"/>
                  <a:gd name="connsiteY35" fmla="*/ 8043612 h 13444287"/>
                  <a:gd name="connsiteX36" fmla="*/ 5884308 w 11259693"/>
                  <a:gd name="connsiteY36" fmla="*/ 8007893 h 13444287"/>
                  <a:gd name="connsiteX37" fmla="*/ 6043852 w 11259693"/>
                  <a:gd name="connsiteY37" fmla="*/ 7965031 h 13444287"/>
                  <a:gd name="connsiteX38" fmla="*/ 5973604 w 11259693"/>
                  <a:gd name="connsiteY38" fmla="*/ 7905500 h 13444287"/>
                  <a:gd name="connsiteX39" fmla="*/ 6065284 w 11259693"/>
                  <a:gd name="connsiteY39" fmla="*/ 7779544 h 13444287"/>
                  <a:gd name="connsiteX40" fmla="*/ 6168866 w 11259693"/>
                  <a:gd name="connsiteY40" fmla="*/ 7800725 h 13444287"/>
                  <a:gd name="connsiteX41" fmla="*/ 6205777 w 11259693"/>
                  <a:gd name="connsiteY41" fmla="*/ 7726908 h 13444287"/>
                  <a:gd name="connsiteX42" fmla="*/ 6131958 w 11259693"/>
                  <a:gd name="connsiteY42" fmla="*/ 7626893 h 13444287"/>
                  <a:gd name="connsiteX43" fmla="*/ 6098621 w 11259693"/>
                  <a:gd name="connsiteY43" fmla="*/ 7529262 h 13444287"/>
                  <a:gd name="connsiteX44" fmla="*/ 6008132 w 11259693"/>
                  <a:gd name="connsiteY44" fmla="*/ 7524750 h 13444287"/>
                  <a:gd name="connsiteX45" fmla="*/ 5934314 w 11259693"/>
                  <a:gd name="connsiteY45" fmla="*/ 7607843 h 13444287"/>
                  <a:gd name="connsiteX46" fmla="*/ 5798582 w 11259693"/>
                  <a:gd name="connsiteY46" fmla="*/ 7620000 h 13444287"/>
                  <a:gd name="connsiteX47" fmla="*/ 5858114 w 11259693"/>
                  <a:gd name="connsiteY47" fmla="*/ 7550693 h 13444287"/>
                  <a:gd name="connsiteX48" fmla="*/ 5870021 w 11259693"/>
                  <a:gd name="connsiteY48" fmla="*/ 7462587 h 13444287"/>
                  <a:gd name="connsiteX49" fmla="*/ 5891451 w 11259693"/>
                  <a:gd name="connsiteY49" fmla="*/ 7400674 h 13444287"/>
                  <a:gd name="connsiteX50" fmla="*/ 5855732 w 11259693"/>
                  <a:gd name="connsiteY50" fmla="*/ 7334250 h 13444287"/>
                  <a:gd name="connsiteX51" fmla="*/ 5791439 w 11259693"/>
                  <a:gd name="connsiteY51" fmla="*/ 7364956 h 13444287"/>
                  <a:gd name="connsiteX52" fmla="*/ 5789057 w 11259693"/>
                  <a:gd name="connsiteY52" fmla="*/ 7284244 h 13444287"/>
                  <a:gd name="connsiteX53" fmla="*/ 6008133 w 11259693"/>
                  <a:gd name="connsiteY53" fmla="*/ 7176837 h 13444287"/>
                  <a:gd name="connsiteX54" fmla="*/ 5972414 w 11259693"/>
                  <a:gd name="connsiteY54" fmla="*/ 7022056 h 13444287"/>
                  <a:gd name="connsiteX55" fmla="*/ 6048614 w 11259693"/>
                  <a:gd name="connsiteY55" fmla="*/ 7005387 h 13444287"/>
                  <a:gd name="connsiteX56" fmla="*/ 6027182 w 11259693"/>
                  <a:gd name="connsiteY56" fmla="*/ 6915150 h 13444287"/>
                  <a:gd name="connsiteX57" fmla="*/ 6131958 w 11259693"/>
                  <a:gd name="connsiteY57" fmla="*/ 6917281 h 13444287"/>
                  <a:gd name="connsiteX58" fmla="*/ 6174821 w 11259693"/>
                  <a:gd name="connsiteY58" fmla="*/ 6836318 h 13444287"/>
                  <a:gd name="connsiteX59" fmla="*/ 6277214 w 11259693"/>
                  <a:gd name="connsiteY59" fmla="*/ 6869656 h 13444287"/>
                  <a:gd name="connsiteX60" fmla="*/ 6351033 w 11259693"/>
                  <a:gd name="connsiteY60" fmla="*/ 6972050 h 13444287"/>
                  <a:gd name="connsiteX61" fmla="*/ 6417708 w 11259693"/>
                  <a:gd name="connsiteY61" fmla="*/ 6912518 h 13444287"/>
                  <a:gd name="connsiteX62" fmla="*/ 6358177 w 11259693"/>
                  <a:gd name="connsiteY62" fmla="*/ 6776787 h 13444287"/>
                  <a:gd name="connsiteX63" fmla="*/ 6415326 w 11259693"/>
                  <a:gd name="connsiteY63" fmla="*/ 6829424 h 13444287"/>
                  <a:gd name="connsiteX64" fmla="*/ 6532008 w 11259693"/>
                  <a:gd name="connsiteY64" fmla="*/ 6867275 h 13444287"/>
                  <a:gd name="connsiteX65" fmla="*/ 6605827 w 11259693"/>
                  <a:gd name="connsiteY65" fmla="*/ 6938964 h 13444287"/>
                  <a:gd name="connsiteX66" fmla="*/ 6574871 w 11259693"/>
                  <a:gd name="connsiteY66" fmla="*/ 7077076 h 13444287"/>
                  <a:gd name="connsiteX67" fmla="*/ 6646308 w 11259693"/>
                  <a:gd name="connsiteY67" fmla="*/ 7041357 h 13444287"/>
                  <a:gd name="connsiteX68" fmla="*/ 6636782 w 11259693"/>
                  <a:gd name="connsiteY68" fmla="*/ 7010400 h 13444287"/>
                  <a:gd name="connsiteX69" fmla="*/ 6712983 w 11259693"/>
                  <a:gd name="connsiteY69" fmla="*/ 7096126 h 13444287"/>
                  <a:gd name="connsiteX70" fmla="*/ 6648689 w 11259693"/>
                  <a:gd name="connsiteY70" fmla="*/ 7177089 h 13444287"/>
                  <a:gd name="connsiteX71" fmla="*/ 6712982 w 11259693"/>
                  <a:gd name="connsiteY71" fmla="*/ 7258050 h 13444287"/>
                  <a:gd name="connsiteX72" fmla="*/ 6639164 w 11259693"/>
                  <a:gd name="connsiteY72" fmla="*/ 7277101 h 13444287"/>
                  <a:gd name="connsiteX73" fmla="*/ 6546296 w 11259693"/>
                  <a:gd name="connsiteY73" fmla="*/ 7229476 h 13444287"/>
                  <a:gd name="connsiteX74" fmla="*/ 6498671 w 11259693"/>
                  <a:gd name="connsiteY74" fmla="*/ 7339014 h 13444287"/>
                  <a:gd name="connsiteX75" fmla="*/ 6574871 w 11259693"/>
                  <a:gd name="connsiteY75" fmla="*/ 7358064 h 13444287"/>
                  <a:gd name="connsiteX76" fmla="*/ 6629639 w 11259693"/>
                  <a:gd name="connsiteY76" fmla="*/ 7417595 h 13444287"/>
                  <a:gd name="connsiteX77" fmla="*/ 6655833 w 11259693"/>
                  <a:gd name="connsiteY77" fmla="*/ 7448300 h 13444287"/>
                  <a:gd name="connsiteX78" fmla="*/ 6676073 w 11259693"/>
                  <a:gd name="connsiteY78" fmla="*/ 7400673 h 13444287"/>
                  <a:gd name="connsiteX79" fmla="*/ 6734414 w 11259693"/>
                  <a:gd name="connsiteY79" fmla="*/ 7462839 h 13444287"/>
                  <a:gd name="connsiteX80" fmla="*/ 6827283 w 11259693"/>
                  <a:gd name="connsiteY80" fmla="*/ 7548564 h 13444287"/>
                  <a:gd name="connsiteX81" fmla="*/ 6827283 w 11259693"/>
                  <a:gd name="connsiteY81" fmla="*/ 7443789 h 13444287"/>
                  <a:gd name="connsiteX82" fmla="*/ 7001113 w 11259693"/>
                  <a:gd name="connsiteY82" fmla="*/ 7539038 h 13444287"/>
                  <a:gd name="connsiteX83" fmla="*/ 6893958 w 11259693"/>
                  <a:gd name="connsiteY83" fmla="*/ 7303295 h 13444287"/>
                  <a:gd name="connsiteX84" fmla="*/ 6896339 w 11259693"/>
                  <a:gd name="connsiteY84" fmla="*/ 7167564 h 13444287"/>
                  <a:gd name="connsiteX85" fmla="*/ 6801089 w 11259693"/>
                  <a:gd name="connsiteY85" fmla="*/ 7138989 h 13444287"/>
                  <a:gd name="connsiteX86" fmla="*/ 6865382 w 11259693"/>
                  <a:gd name="connsiteY86" fmla="*/ 6972300 h 13444287"/>
                  <a:gd name="connsiteX87" fmla="*/ 7563089 w 11259693"/>
                  <a:gd name="connsiteY87" fmla="*/ 6586539 h 13444287"/>
                  <a:gd name="connsiteX88" fmla="*/ 7891702 w 11259693"/>
                  <a:gd name="connsiteY88" fmla="*/ 6524626 h 13444287"/>
                  <a:gd name="connsiteX89" fmla="*/ 7910752 w 11259693"/>
                  <a:gd name="connsiteY89" fmla="*/ 6629401 h 13444287"/>
                  <a:gd name="connsiteX90" fmla="*/ 7984571 w 11259693"/>
                  <a:gd name="connsiteY90" fmla="*/ 6634164 h 13444287"/>
                  <a:gd name="connsiteX91" fmla="*/ 7960757 w 11259693"/>
                  <a:gd name="connsiteY91" fmla="*/ 6481762 h 13444287"/>
                  <a:gd name="connsiteX92" fmla="*/ 8503682 w 11259693"/>
                  <a:gd name="connsiteY92" fmla="*/ 6477000 h 13444287"/>
                  <a:gd name="connsiteX93" fmla="*/ 8691801 w 11259693"/>
                  <a:gd name="connsiteY93" fmla="*/ 6426993 h 13444287"/>
                  <a:gd name="connsiteX94" fmla="*/ 8818007 w 11259693"/>
                  <a:gd name="connsiteY94" fmla="*/ 6231731 h 13444287"/>
                  <a:gd name="connsiteX95" fmla="*/ 9094232 w 11259693"/>
                  <a:gd name="connsiteY95" fmla="*/ 6267450 h 13444287"/>
                  <a:gd name="connsiteX96" fmla="*/ 9058514 w 11259693"/>
                  <a:gd name="connsiteY96" fmla="*/ 6353176 h 13444287"/>
                  <a:gd name="connsiteX97" fmla="*/ 8915639 w 11259693"/>
                  <a:gd name="connsiteY97" fmla="*/ 6367464 h 13444287"/>
                  <a:gd name="connsiteX98" fmla="*/ 8984694 w 11259693"/>
                  <a:gd name="connsiteY98" fmla="*/ 6422231 h 13444287"/>
                  <a:gd name="connsiteX99" fmla="*/ 8853727 w 11259693"/>
                  <a:gd name="connsiteY99" fmla="*/ 6450807 h 13444287"/>
                  <a:gd name="connsiteX100" fmla="*/ 8727521 w 11259693"/>
                  <a:gd name="connsiteY100" fmla="*/ 6441282 h 13444287"/>
                  <a:gd name="connsiteX101" fmla="*/ 8641795 w 11259693"/>
                  <a:gd name="connsiteY101" fmla="*/ 6477000 h 13444287"/>
                  <a:gd name="connsiteX102" fmla="*/ 8610839 w 11259693"/>
                  <a:gd name="connsiteY102" fmla="*/ 6781801 h 13444287"/>
                  <a:gd name="connsiteX103" fmla="*/ 8772764 w 11259693"/>
                  <a:gd name="connsiteY103" fmla="*/ 6815138 h 13444287"/>
                  <a:gd name="connsiteX104" fmla="*/ 8979932 w 11259693"/>
                  <a:gd name="connsiteY104" fmla="*/ 6629400 h 13444287"/>
                  <a:gd name="connsiteX105" fmla="*/ 9018033 w 11259693"/>
                  <a:gd name="connsiteY105" fmla="*/ 6727032 h 13444287"/>
                  <a:gd name="connsiteX106" fmla="*/ 9165671 w 11259693"/>
                  <a:gd name="connsiteY106" fmla="*/ 6650832 h 13444287"/>
                  <a:gd name="connsiteX107" fmla="*/ 9065658 w 11259693"/>
                  <a:gd name="connsiteY107" fmla="*/ 6888958 h 13444287"/>
                  <a:gd name="connsiteX108" fmla="*/ 9208533 w 11259693"/>
                  <a:gd name="connsiteY108" fmla="*/ 6831807 h 13444287"/>
                  <a:gd name="connsiteX109" fmla="*/ 9175196 w 11259693"/>
                  <a:gd name="connsiteY109" fmla="*/ 6919914 h 13444287"/>
                  <a:gd name="connsiteX110" fmla="*/ 9406177 w 11259693"/>
                  <a:gd name="connsiteY110" fmla="*/ 6917532 h 13444287"/>
                  <a:gd name="connsiteX111" fmla="*/ 9246632 w 11259693"/>
                  <a:gd name="connsiteY111" fmla="*/ 6972300 h 13444287"/>
                  <a:gd name="connsiteX112" fmla="*/ 9137096 w 11259693"/>
                  <a:gd name="connsiteY112" fmla="*/ 7029451 h 13444287"/>
                  <a:gd name="connsiteX113" fmla="*/ 9018033 w 11259693"/>
                  <a:gd name="connsiteY113" fmla="*/ 7143751 h 13444287"/>
                  <a:gd name="connsiteX114" fmla="*/ 9053751 w 11259693"/>
                  <a:gd name="connsiteY114" fmla="*/ 7203281 h 13444287"/>
                  <a:gd name="connsiteX115" fmla="*/ 9096614 w 11259693"/>
                  <a:gd name="connsiteY115" fmla="*/ 7253289 h 13444287"/>
                  <a:gd name="connsiteX116" fmla="*/ 9175196 w 11259693"/>
                  <a:gd name="connsiteY116" fmla="*/ 7219951 h 13444287"/>
                  <a:gd name="connsiteX117" fmla="*/ 9187101 w 11259693"/>
                  <a:gd name="connsiteY117" fmla="*/ 7281862 h 13444287"/>
                  <a:gd name="connsiteX118" fmla="*/ 9301402 w 11259693"/>
                  <a:gd name="connsiteY118" fmla="*/ 7143751 h 13444287"/>
                  <a:gd name="connsiteX119" fmla="*/ 9337121 w 11259693"/>
                  <a:gd name="connsiteY119" fmla="*/ 7289007 h 13444287"/>
                  <a:gd name="connsiteX120" fmla="*/ 9432371 w 11259693"/>
                  <a:gd name="connsiteY120" fmla="*/ 7172326 h 13444287"/>
                  <a:gd name="connsiteX121" fmla="*/ 9458564 w 11259693"/>
                  <a:gd name="connsiteY121" fmla="*/ 7334250 h 13444287"/>
                  <a:gd name="connsiteX122" fmla="*/ 9532382 w 11259693"/>
                  <a:gd name="connsiteY122" fmla="*/ 7410450 h 13444287"/>
                  <a:gd name="connsiteX123" fmla="*/ 9322832 w 11259693"/>
                  <a:gd name="connsiteY123" fmla="*/ 7524750 h 13444287"/>
                  <a:gd name="connsiteX124" fmla="*/ 9475233 w 11259693"/>
                  <a:gd name="connsiteY124" fmla="*/ 7674770 h 13444287"/>
                  <a:gd name="connsiteX125" fmla="*/ 9506189 w 11259693"/>
                  <a:gd name="connsiteY125" fmla="*/ 7577139 h 13444287"/>
                  <a:gd name="connsiteX126" fmla="*/ 9577625 w 11259693"/>
                  <a:gd name="connsiteY126" fmla="*/ 7665244 h 13444287"/>
                  <a:gd name="connsiteX127" fmla="*/ 9699071 w 11259693"/>
                  <a:gd name="connsiteY127" fmla="*/ 7624764 h 13444287"/>
                  <a:gd name="connsiteX128" fmla="*/ 9703832 w 11259693"/>
                  <a:gd name="connsiteY128" fmla="*/ 7710488 h 13444287"/>
                  <a:gd name="connsiteX129" fmla="*/ 9701451 w 11259693"/>
                  <a:gd name="connsiteY129" fmla="*/ 7808118 h 13444287"/>
                  <a:gd name="connsiteX130" fmla="*/ 9810988 w 11259693"/>
                  <a:gd name="connsiteY130" fmla="*/ 7770019 h 13444287"/>
                  <a:gd name="connsiteX131" fmla="*/ 9851471 w 11259693"/>
                  <a:gd name="connsiteY131" fmla="*/ 8008145 h 13444287"/>
                  <a:gd name="connsiteX132" fmla="*/ 9989582 w 11259693"/>
                  <a:gd name="connsiteY132" fmla="*/ 8039100 h 13444287"/>
                  <a:gd name="connsiteX133" fmla="*/ 10003870 w 11259693"/>
                  <a:gd name="connsiteY133" fmla="*/ 7748588 h 13444287"/>
                  <a:gd name="connsiteX134" fmla="*/ 10094358 w 11259693"/>
                  <a:gd name="connsiteY134" fmla="*/ 7724776 h 13444287"/>
                  <a:gd name="connsiteX135" fmla="*/ 10163414 w 11259693"/>
                  <a:gd name="connsiteY135" fmla="*/ 7553325 h 13444287"/>
                  <a:gd name="connsiteX136" fmla="*/ 10125314 w 11259693"/>
                  <a:gd name="connsiteY136" fmla="*/ 7424739 h 13444287"/>
                  <a:gd name="connsiteX137" fmla="*/ 10030064 w 11259693"/>
                  <a:gd name="connsiteY137" fmla="*/ 7412831 h 13444287"/>
                  <a:gd name="connsiteX138" fmla="*/ 10077688 w 11259693"/>
                  <a:gd name="connsiteY138" fmla="*/ 7293769 h 13444287"/>
                  <a:gd name="connsiteX139" fmla="*/ 9972914 w 11259693"/>
                  <a:gd name="connsiteY139" fmla="*/ 7222332 h 13444287"/>
                  <a:gd name="connsiteX140" fmla="*/ 9932432 w 11259693"/>
                  <a:gd name="connsiteY140" fmla="*/ 6991350 h 13444287"/>
                  <a:gd name="connsiteX141" fmla="*/ 9614932 w 11259693"/>
                  <a:gd name="connsiteY141" fmla="*/ 6953250 h 13444287"/>
                  <a:gd name="connsiteX142" fmla="*/ 9684783 w 11259693"/>
                  <a:gd name="connsiteY142" fmla="*/ 6848476 h 13444287"/>
                  <a:gd name="connsiteX143" fmla="*/ 9808608 w 11259693"/>
                  <a:gd name="connsiteY143" fmla="*/ 6829426 h 13444287"/>
                  <a:gd name="connsiteX144" fmla="*/ 9818132 w 11259693"/>
                  <a:gd name="connsiteY144" fmla="*/ 6743700 h 13444287"/>
                  <a:gd name="connsiteX145" fmla="*/ 10030857 w 11259693"/>
                  <a:gd name="connsiteY145" fmla="*/ 6832600 h 13444287"/>
                  <a:gd name="connsiteX146" fmla="*/ 10046732 w 11259693"/>
                  <a:gd name="connsiteY146" fmla="*/ 6610350 h 13444287"/>
                  <a:gd name="connsiteX147" fmla="*/ 9837182 w 11259693"/>
                  <a:gd name="connsiteY147" fmla="*/ 6705600 h 13444287"/>
                  <a:gd name="connsiteX148" fmla="*/ 9760982 w 11259693"/>
                  <a:gd name="connsiteY148" fmla="*/ 6477000 h 13444287"/>
                  <a:gd name="connsiteX149" fmla="*/ 9532382 w 11259693"/>
                  <a:gd name="connsiteY149" fmla="*/ 6686550 h 13444287"/>
                  <a:gd name="connsiteX150" fmla="*/ 9545083 w 11259693"/>
                  <a:gd name="connsiteY150" fmla="*/ 6521451 h 13444287"/>
                  <a:gd name="connsiteX151" fmla="*/ 9557782 w 11259693"/>
                  <a:gd name="connsiteY151" fmla="*/ 6397625 h 13444287"/>
                  <a:gd name="connsiteX152" fmla="*/ 9502617 w 11259693"/>
                  <a:gd name="connsiteY152" fmla="*/ 6369593 h 13444287"/>
                  <a:gd name="connsiteX153" fmla="*/ 9449833 w 11259693"/>
                  <a:gd name="connsiteY153" fmla="*/ 6384926 h 13444287"/>
                  <a:gd name="connsiteX154" fmla="*/ 9329182 w 11259693"/>
                  <a:gd name="connsiteY154" fmla="*/ 6169025 h 13444287"/>
                  <a:gd name="connsiteX155" fmla="*/ 9494283 w 11259693"/>
                  <a:gd name="connsiteY155" fmla="*/ 6207126 h 13444287"/>
                  <a:gd name="connsiteX156" fmla="*/ 9735583 w 11259693"/>
                  <a:gd name="connsiteY156" fmla="*/ 6207126 h 13444287"/>
                  <a:gd name="connsiteX157" fmla="*/ 9865757 w 11259693"/>
                  <a:gd name="connsiteY157" fmla="*/ 6067425 h 13444287"/>
                  <a:gd name="connsiteX158" fmla="*/ 9764158 w 11259693"/>
                  <a:gd name="connsiteY158" fmla="*/ 5956301 h 13444287"/>
                  <a:gd name="connsiteX159" fmla="*/ 9551432 w 11259693"/>
                  <a:gd name="connsiteY159" fmla="*/ 5908675 h 13444287"/>
                  <a:gd name="connsiteX160" fmla="*/ 9732407 w 11259693"/>
                  <a:gd name="connsiteY160" fmla="*/ 5778500 h 13444287"/>
                  <a:gd name="connsiteX161" fmla="*/ 9678433 w 11259693"/>
                  <a:gd name="connsiteY161" fmla="*/ 5661026 h 13444287"/>
                  <a:gd name="connsiteX162" fmla="*/ 9732408 w 11259693"/>
                  <a:gd name="connsiteY162" fmla="*/ 5540376 h 13444287"/>
                  <a:gd name="connsiteX163" fmla="*/ 9694307 w 11259693"/>
                  <a:gd name="connsiteY163" fmla="*/ 5537200 h 13444287"/>
                  <a:gd name="connsiteX164" fmla="*/ 9659383 w 11259693"/>
                  <a:gd name="connsiteY164" fmla="*/ 5461001 h 13444287"/>
                  <a:gd name="connsiteX165" fmla="*/ 9500632 w 11259693"/>
                  <a:gd name="connsiteY165" fmla="*/ 5308600 h 13444287"/>
                  <a:gd name="connsiteX166" fmla="*/ 9770508 w 11259693"/>
                  <a:gd name="connsiteY166" fmla="*/ 5413376 h 13444287"/>
                  <a:gd name="connsiteX167" fmla="*/ 9913382 w 11259693"/>
                  <a:gd name="connsiteY167" fmla="*/ 5372100 h 13444287"/>
                  <a:gd name="connsiteX168" fmla="*/ 9887983 w 11259693"/>
                  <a:gd name="connsiteY168" fmla="*/ 5619751 h 13444287"/>
                  <a:gd name="connsiteX169" fmla="*/ 10065782 w 11259693"/>
                  <a:gd name="connsiteY169" fmla="*/ 5657850 h 13444287"/>
                  <a:gd name="connsiteX170" fmla="*/ 10122933 w 11259693"/>
                  <a:gd name="connsiteY170" fmla="*/ 5483226 h 13444287"/>
                  <a:gd name="connsiteX171" fmla="*/ 10164207 w 11259693"/>
                  <a:gd name="connsiteY171" fmla="*/ 5254625 h 13444287"/>
                  <a:gd name="connsiteX172" fmla="*/ 10084833 w 11259693"/>
                  <a:gd name="connsiteY172" fmla="*/ 5051426 h 13444287"/>
                  <a:gd name="connsiteX173" fmla="*/ 10027682 w 11259693"/>
                  <a:gd name="connsiteY173" fmla="*/ 4953000 h 13444287"/>
                  <a:gd name="connsiteX174" fmla="*/ 9948308 w 11259693"/>
                  <a:gd name="connsiteY174" fmla="*/ 5070476 h 13444287"/>
                  <a:gd name="connsiteX175" fmla="*/ 9878458 w 11259693"/>
                  <a:gd name="connsiteY175" fmla="*/ 5029201 h 13444287"/>
                  <a:gd name="connsiteX176" fmla="*/ 9846708 w 11259693"/>
                  <a:gd name="connsiteY176" fmla="*/ 5149851 h 13444287"/>
                  <a:gd name="connsiteX177" fmla="*/ 9745107 w 11259693"/>
                  <a:gd name="connsiteY177" fmla="*/ 5153025 h 13444287"/>
                  <a:gd name="connsiteX178" fmla="*/ 9665732 w 11259693"/>
                  <a:gd name="connsiteY178" fmla="*/ 5010150 h 13444287"/>
                  <a:gd name="connsiteX179" fmla="*/ 9627632 w 11259693"/>
                  <a:gd name="connsiteY179" fmla="*/ 4857750 h 13444287"/>
                  <a:gd name="connsiteX180" fmla="*/ 9411732 w 11259693"/>
                  <a:gd name="connsiteY180" fmla="*/ 4860925 h 13444287"/>
                  <a:gd name="connsiteX181" fmla="*/ 9437132 w 11259693"/>
                  <a:gd name="connsiteY181" fmla="*/ 5086350 h 13444287"/>
                  <a:gd name="connsiteX182" fmla="*/ 9399033 w 11259693"/>
                  <a:gd name="connsiteY182" fmla="*/ 4892676 h 13444287"/>
                  <a:gd name="connsiteX183" fmla="*/ 9354582 w 11259693"/>
                  <a:gd name="connsiteY183" fmla="*/ 4905375 h 13444287"/>
                  <a:gd name="connsiteX184" fmla="*/ 9284732 w 11259693"/>
                  <a:gd name="connsiteY184" fmla="*/ 4794250 h 13444287"/>
                  <a:gd name="connsiteX185" fmla="*/ 9189483 w 11259693"/>
                  <a:gd name="connsiteY185" fmla="*/ 4864101 h 13444287"/>
                  <a:gd name="connsiteX186" fmla="*/ 9033907 w 11259693"/>
                  <a:gd name="connsiteY186" fmla="*/ 4991100 h 13444287"/>
                  <a:gd name="connsiteX187" fmla="*/ 9399032 w 11259693"/>
                  <a:gd name="connsiteY187" fmla="*/ 4657725 h 13444287"/>
                  <a:gd name="connsiteX188" fmla="*/ 9543495 w 11259693"/>
                  <a:gd name="connsiteY188" fmla="*/ 4567239 h 13444287"/>
                  <a:gd name="connsiteX189" fmla="*/ 9760982 w 11259693"/>
                  <a:gd name="connsiteY189" fmla="*/ 4514850 h 13444287"/>
                  <a:gd name="connsiteX190" fmla="*/ 9799083 w 11259693"/>
                  <a:gd name="connsiteY190" fmla="*/ 4394201 h 13444287"/>
                  <a:gd name="connsiteX191" fmla="*/ 9970533 w 11259693"/>
                  <a:gd name="connsiteY191" fmla="*/ 4267201 h 13444287"/>
                  <a:gd name="connsiteX192" fmla="*/ 10002282 w 11259693"/>
                  <a:gd name="connsiteY192" fmla="*/ 4013200 h 13444287"/>
                  <a:gd name="connsiteX193" fmla="*/ 9770507 w 11259693"/>
                  <a:gd name="connsiteY193" fmla="*/ 3930650 h 13444287"/>
                  <a:gd name="connsiteX194" fmla="*/ 9453008 w 11259693"/>
                  <a:gd name="connsiteY194" fmla="*/ 3883026 h 13444287"/>
                  <a:gd name="connsiteX195" fmla="*/ 9322832 w 11259693"/>
                  <a:gd name="connsiteY195" fmla="*/ 3943350 h 13444287"/>
                  <a:gd name="connsiteX196" fmla="*/ 9348233 w 11259693"/>
                  <a:gd name="connsiteY196" fmla="*/ 3778251 h 13444287"/>
                  <a:gd name="connsiteX197" fmla="*/ 9297433 w 11259693"/>
                  <a:gd name="connsiteY197" fmla="*/ 3603626 h 13444287"/>
                  <a:gd name="connsiteX198" fmla="*/ 9411732 w 11259693"/>
                  <a:gd name="connsiteY198" fmla="*/ 3641725 h 13444287"/>
                  <a:gd name="connsiteX199" fmla="*/ 9532383 w 11259693"/>
                  <a:gd name="connsiteY199" fmla="*/ 3533776 h 13444287"/>
                  <a:gd name="connsiteX200" fmla="*/ 9722883 w 11259693"/>
                  <a:gd name="connsiteY200" fmla="*/ 3594101 h 13444287"/>
                  <a:gd name="connsiteX201" fmla="*/ 9735583 w 11259693"/>
                  <a:gd name="connsiteY201" fmla="*/ 3409951 h 13444287"/>
                  <a:gd name="connsiteX202" fmla="*/ 9875282 w 11259693"/>
                  <a:gd name="connsiteY202" fmla="*/ 3448050 h 13444287"/>
                  <a:gd name="connsiteX203" fmla="*/ 9989582 w 11259693"/>
                  <a:gd name="connsiteY203" fmla="*/ 3143250 h 13444287"/>
                  <a:gd name="connsiteX204" fmla="*/ 10091183 w 11259693"/>
                  <a:gd name="connsiteY204" fmla="*/ 3232151 h 13444287"/>
                  <a:gd name="connsiteX205" fmla="*/ 10230882 w 11259693"/>
                  <a:gd name="connsiteY205" fmla="*/ 3216275 h 13444287"/>
                  <a:gd name="connsiteX206" fmla="*/ 10265807 w 11259693"/>
                  <a:gd name="connsiteY206" fmla="*/ 3441700 h 13444287"/>
                  <a:gd name="connsiteX207" fmla="*/ 10342008 w 11259693"/>
                  <a:gd name="connsiteY207" fmla="*/ 3184526 h 13444287"/>
                  <a:gd name="connsiteX208" fmla="*/ 10265808 w 11259693"/>
                  <a:gd name="connsiteY208" fmla="*/ 3098801 h 13444287"/>
                  <a:gd name="connsiteX209" fmla="*/ 10351532 w 11259693"/>
                  <a:gd name="connsiteY209" fmla="*/ 2844800 h 13444287"/>
                  <a:gd name="connsiteX210" fmla="*/ 10170558 w 11259693"/>
                  <a:gd name="connsiteY210" fmla="*/ 2921001 h 13444287"/>
                  <a:gd name="connsiteX211" fmla="*/ 10141982 w 11259693"/>
                  <a:gd name="connsiteY211" fmla="*/ 2851150 h 13444287"/>
                  <a:gd name="connsiteX212" fmla="*/ 9951482 w 11259693"/>
                  <a:gd name="connsiteY212" fmla="*/ 2647950 h 13444287"/>
                  <a:gd name="connsiteX213" fmla="*/ 9919733 w 11259693"/>
                  <a:gd name="connsiteY213" fmla="*/ 2463801 h 13444287"/>
                  <a:gd name="connsiteX214" fmla="*/ 9887983 w 11259693"/>
                  <a:gd name="connsiteY214" fmla="*/ 2368551 h 13444287"/>
                  <a:gd name="connsiteX215" fmla="*/ 9989582 w 11259693"/>
                  <a:gd name="connsiteY215" fmla="*/ 2266950 h 13444287"/>
                  <a:gd name="connsiteX216" fmla="*/ 10249933 w 11259693"/>
                  <a:gd name="connsiteY216" fmla="*/ 2032001 h 13444287"/>
                  <a:gd name="connsiteX217" fmla="*/ 10370582 w 11259693"/>
                  <a:gd name="connsiteY217" fmla="*/ 2051050 h 13444287"/>
                  <a:gd name="connsiteX218" fmla="*/ 10440433 w 11259693"/>
                  <a:gd name="connsiteY218" fmla="*/ 1962151 h 13444287"/>
                  <a:gd name="connsiteX219" fmla="*/ 10675382 w 11259693"/>
                  <a:gd name="connsiteY219" fmla="*/ 1854200 h 13444287"/>
                  <a:gd name="connsiteX220" fmla="*/ 10529333 w 11259693"/>
                  <a:gd name="connsiteY220" fmla="*/ 1784351 h 13444287"/>
                  <a:gd name="connsiteX221" fmla="*/ 10446782 w 11259693"/>
                  <a:gd name="connsiteY221" fmla="*/ 1638300 h 13444287"/>
                  <a:gd name="connsiteX222" fmla="*/ 10548382 w 11259693"/>
                  <a:gd name="connsiteY222" fmla="*/ 1212850 h 13444287"/>
                  <a:gd name="connsiteX223" fmla="*/ 10427732 w 11259693"/>
                  <a:gd name="connsiteY223" fmla="*/ 952500 h 13444287"/>
                  <a:gd name="connsiteX224" fmla="*/ 10649189 w 11259693"/>
                  <a:gd name="connsiteY224" fmla="*/ 1288256 h 13444287"/>
                  <a:gd name="connsiteX225" fmla="*/ 10733723 w 11259693"/>
                  <a:gd name="connsiteY225" fmla="*/ 1202281 h 13444287"/>
                  <a:gd name="connsiteX226" fmla="*/ 10826195 w 11259693"/>
                  <a:gd name="connsiteY226" fmla="*/ 1089025 h 13444287"/>
                  <a:gd name="connsiteX227" fmla="*/ 11062732 w 11259693"/>
                  <a:gd name="connsiteY227" fmla="*/ 1409700 h 13444287"/>
                  <a:gd name="connsiteX228" fmla="*/ 11117104 w 11259693"/>
                  <a:gd name="connsiteY228" fmla="*/ 1492793 h 13444287"/>
                  <a:gd name="connsiteX229" fmla="*/ 11259582 w 11259693"/>
                  <a:gd name="connsiteY229" fmla="*/ 1511301 h 13444287"/>
                  <a:gd name="connsiteX230" fmla="*/ 11094482 w 11259693"/>
                  <a:gd name="connsiteY230" fmla="*/ 1066801 h 13444287"/>
                  <a:gd name="connsiteX231" fmla="*/ 11081782 w 11259693"/>
                  <a:gd name="connsiteY231" fmla="*/ 850900 h 13444287"/>
                  <a:gd name="connsiteX232" fmla="*/ 10948432 w 11259693"/>
                  <a:gd name="connsiteY232" fmla="*/ 654050 h 13444287"/>
                  <a:gd name="connsiteX233" fmla="*/ 10923032 w 11259693"/>
                  <a:gd name="connsiteY233" fmla="*/ 381000 h 13444287"/>
                  <a:gd name="connsiteX234" fmla="*/ 10465832 w 11259693"/>
                  <a:gd name="connsiteY234" fmla="*/ 101601 h 13444287"/>
                  <a:gd name="connsiteX235" fmla="*/ 10351532 w 11259693"/>
                  <a:gd name="connsiteY235" fmla="*/ 0 h 13444287"/>
                  <a:gd name="connsiteX236" fmla="*/ 9605010 w 11259693"/>
                  <a:gd name="connsiteY236" fmla="*/ 211681 h 13444287"/>
                  <a:gd name="connsiteX237" fmla="*/ 938212 w 11259693"/>
                  <a:gd name="connsiteY237" fmla="*/ 1848552 h 13444287"/>
                  <a:gd name="connsiteX238" fmla="*/ 1985010 w 11259693"/>
                  <a:gd name="connsiteY238" fmla="*/ 5752850 h 13444287"/>
                  <a:gd name="connsiteX239" fmla="*/ 2017157 w 11259693"/>
                  <a:gd name="connsiteY239" fmla="*/ 5969793 h 13444287"/>
                  <a:gd name="connsiteX240" fmla="*/ 0 w 11259693"/>
                  <a:gd name="connsiteY240" fmla="*/ 11514046 h 13444287"/>
                  <a:gd name="connsiteX0" fmla="*/ 0 w 11259693"/>
                  <a:gd name="connsiteY0" fmla="*/ 11514046 h 13444287"/>
                  <a:gd name="connsiteX1" fmla="*/ 2757726 w 11259693"/>
                  <a:gd name="connsiteY1" fmla="*/ 12199144 h 13444287"/>
                  <a:gd name="connsiteX2" fmla="*/ 2693432 w 11259693"/>
                  <a:gd name="connsiteY2" fmla="*/ 12320588 h 13444287"/>
                  <a:gd name="connsiteX3" fmla="*/ 2777967 w 11259693"/>
                  <a:gd name="connsiteY3" fmla="*/ 12525125 h 13444287"/>
                  <a:gd name="connsiteX4" fmla="*/ 2731532 w 11259693"/>
                  <a:gd name="connsiteY4" fmla="*/ 12706350 h 13444287"/>
                  <a:gd name="connsiteX5" fmla="*/ 2716054 w 11259693"/>
                  <a:gd name="connsiteY5" fmla="*/ 12920412 h 13444287"/>
                  <a:gd name="connsiteX6" fmla="*/ 2807732 w 11259693"/>
                  <a:gd name="connsiteY6" fmla="*/ 13144500 h 13444287"/>
                  <a:gd name="connsiteX7" fmla="*/ 3093482 w 11259693"/>
                  <a:gd name="connsiteY7" fmla="*/ 13373100 h 13444287"/>
                  <a:gd name="connsiteX8" fmla="*/ 3685223 w 11259693"/>
                  <a:gd name="connsiteY8" fmla="*/ 13444287 h 13444287"/>
                  <a:gd name="connsiteX9" fmla="*/ 3720941 w 11259693"/>
                  <a:gd name="connsiteY9" fmla="*/ 13375230 h 13444287"/>
                  <a:gd name="connsiteX10" fmla="*/ 3379232 w 11259693"/>
                  <a:gd name="connsiteY10" fmla="*/ 13087350 h 13444287"/>
                  <a:gd name="connsiteX11" fmla="*/ 3806667 w 11259693"/>
                  <a:gd name="connsiteY11" fmla="*/ 13201400 h 13444287"/>
                  <a:gd name="connsiteX12" fmla="*/ 4122182 w 11259693"/>
                  <a:gd name="connsiteY12" fmla="*/ 13201650 h 13444287"/>
                  <a:gd name="connsiteX13" fmla="*/ 4223385 w 11259693"/>
                  <a:gd name="connsiteY13" fmla="*/ 12991850 h 13444287"/>
                  <a:gd name="connsiteX14" fmla="*/ 4182904 w 11259693"/>
                  <a:gd name="connsiteY14" fmla="*/ 12918031 h 13444287"/>
                  <a:gd name="connsiteX15" fmla="*/ 4179332 w 11259693"/>
                  <a:gd name="connsiteY15" fmla="*/ 12611100 h 13444287"/>
                  <a:gd name="connsiteX16" fmla="*/ 4255532 w 11259693"/>
                  <a:gd name="connsiteY16" fmla="*/ 12496800 h 13444287"/>
                  <a:gd name="connsiteX17" fmla="*/ 4217432 w 11259693"/>
                  <a:gd name="connsiteY17" fmla="*/ 12158663 h 13444287"/>
                  <a:gd name="connsiteX18" fmla="*/ 4546045 w 11259693"/>
                  <a:gd name="connsiteY18" fmla="*/ 12030075 h 13444287"/>
                  <a:gd name="connsiteX19" fmla="*/ 4827032 w 11259693"/>
                  <a:gd name="connsiteY19" fmla="*/ 12113420 h 13444287"/>
                  <a:gd name="connsiteX20" fmla="*/ 4712732 w 11259693"/>
                  <a:gd name="connsiteY20" fmla="*/ 11182350 h 13444287"/>
                  <a:gd name="connsiteX21" fmla="*/ 4773455 w 11259693"/>
                  <a:gd name="connsiteY21" fmla="*/ 10655843 h 13444287"/>
                  <a:gd name="connsiteX22" fmla="*/ 4656772 w 11259693"/>
                  <a:gd name="connsiteY22" fmla="*/ 10596312 h 13444287"/>
                  <a:gd name="connsiteX23" fmla="*/ 4773454 w 11259693"/>
                  <a:gd name="connsiteY23" fmla="*/ 10634413 h 13444287"/>
                  <a:gd name="connsiteX24" fmla="*/ 4799648 w 11259693"/>
                  <a:gd name="connsiteY24" fmla="*/ 10093868 h 13444287"/>
                  <a:gd name="connsiteX25" fmla="*/ 4886563 w 11259693"/>
                  <a:gd name="connsiteY25" fmla="*/ 9708356 h 13444287"/>
                  <a:gd name="connsiteX26" fmla="*/ 5018723 w 11259693"/>
                  <a:gd name="connsiteY26" fmla="*/ 9341393 h 13444287"/>
                  <a:gd name="connsiteX27" fmla="*/ 5109210 w 11259693"/>
                  <a:gd name="connsiteY27" fmla="*/ 9129462 h 13444287"/>
                  <a:gd name="connsiteX28" fmla="*/ 4947285 w 11259693"/>
                  <a:gd name="connsiteY28" fmla="*/ 9262812 h 13444287"/>
                  <a:gd name="connsiteX29" fmla="*/ 5111592 w 11259693"/>
                  <a:gd name="connsiteY29" fmla="*/ 9069931 h 13444287"/>
                  <a:gd name="connsiteX30" fmla="*/ 5143739 w 11259693"/>
                  <a:gd name="connsiteY30" fmla="*/ 8889207 h 13444287"/>
                  <a:gd name="connsiteX31" fmla="*/ 5147310 w 11259693"/>
                  <a:gd name="connsiteY31" fmla="*/ 9019924 h 13444287"/>
                  <a:gd name="connsiteX32" fmla="*/ 5629512 w 11259693"/>
                  <a:gd name="connsiteY32" fmla="*/ 8134350 h 13444287"/>
                  <a:gd name="connsiteX33" fmla="*/ 5392579 w 11259693"/>
                  <a:gd name="connsiteY33" fmla="*/ 8034088 h 13444287"/>
                  <a:gd name="connsiteX34" fmla="*/ 5614035 w 11259693"/>
                  <a:gd name="connsiteY34" fmla="*/ 8043612 h 13444287"/>
                  <a:gd name="connsiteX35" fmla="*/ 5884308 w 11259693"/>
                  <a:gd name="connsiteY35" fmla="*/ 8007893 h 13444287"/>
                  <a:gd name="connsiteX36" fmla="*/ 6043852 w 11259693"/>
                  <a:gd name="connsiteY36" fmla="*/ 7965031 h 13444287"/>
                  <a:gd name="connsiteX37" fmla="*/ 5973604 w 11259693"/>
                  <a:gd name="connsiteY37" fmla="*/ 7905500 h 13444287"/>
                  <a:gd name="connsiteX38" fmla="*/ 6065284 w 11259693"/>
                  <a:gd name="connsiteY38" fmla="*/ 7779544 h 13444287"/>
                  <a:gd name="connsiteX39" fmla="*/ 6168866 w 11259693"/>
                  <a:gd name="connsiteY39" fmla="*/ 7800725 h 13444287"/>
                  <a:gd name="connsiteX40" fmla="*/ 6205777 w 11259693"/>
                  <a:gd name="connsiteY40" fmla="*/ 7726908 h 13444287"/>
                  <a:gd name="connsiteX41" fmla="*/ 6131958 w 11259693"/>
                  <a:gd name="connsiteY41" fmla="*/ 7626893 h 13444287"/>
                  <a:gd name="connsiteX42" fmla="*/ 6098621 w 11259693"/>
                  <a:gd name="connsiteY42" fmla="*/ 7529262 h 13444287"/>
                  <a:gd name="connsiteX43" fmla="*/ 6008132 w 11259693"/>
                  <a:gd name="connsiteY43" fmla="*/ 7524750 h 13444287"/>
                  <a:gd name="connsiteX44" fmla="*/ 5934314 w 11259693"/>
                  <a:gd name="connsiteY44" fmla="*/ 7607843 h 13444287"/>
                  <a:gd name="connsiteX45" fmla="*/ 5798582 w 11259693"/>
                  <a:gd name="connsiteY45" fmla="*/ 7620000 h 13444287"/>
                  <a:gd name="connsiteX46" fmla="*/ 5858114 w 11259693"/>
                  <a:gd name="connsiteY46" fmla="*/ 7550693 h 13444287"/>
                  <a:gd name="connsiteX47" fmla="*/ 5870021 w 11259693"/>
                  <a:gd name="connsiteY47" fmla="*/ 7462587 h 13444287"/>
                  <a:gd name="connsiteX48" fmla="*/ 5891451 w 11259693"/>
                  <a:gd name="connsiteY48" fmla="*/ 7400674 h 13444287"/>
                  <a:gd name="connsiteX49" fmla="*/ 5855732 w 11259693"/>
                  <a:gd name="connsiteY49" fmla="*/ 7334250 h 13444287"/>
                  <a:gd name="connsiteX50" fmla="*/ 5791439 w 11259693"/>
                  <a:gd name="connsiteY50" fmla="*/ 7364956 h 13444287"/>
                  <a:gd name="connsiteX51" fmla="*/ 5789057 w 11259693"/>
                  <a:gd name="connsiteY51" fmla="*/ 7284244 h 13444287"/>
                  <a:gd name="connsiteX52" fmla="*/ 6008133 w 11259693"/>
                  <a:gd name="connsiteY52" fmla="*/ 7176837 h 13444287"/>
                  <a:gd name="connsiteX53" fmla="*/ 5972414 w 11259693"/>
                  <a:gd name="connsiteY53" fmla="*/ 7022056 h 13444287"/>
                  <a:gd name="connsiteX54" fmla="*/ 6048614 w 11259693"/>
                  <a:gd name="connsiteY54" fmla="*/ 7005387 h 13444287"/>
                  <a:gd name="connsiteX55" fmla="*/ 6027182 w 11259693"/>
                  <a:gd name="connsiteY55" fmla="*/ 6915150 h 13444287"/>
                  <a:gd name="connsiteX56" fmla="*/ 6131958 w 11259693"/>
                  <a:gd name="connsiteY56" fmla="*/ 6917281 h 13444287"/>
                  <a:gd name="connsiteX57" fmla="*/ 6174821 w 11259693"/>
                  <a:gd name="connsiteY57" fmla="*/ 6836318 h 13444287"/>
                  <a:gd name="connsiteX58" fmla="*/ 6277214 w 11259693"/>
                  <a:gd name="connsiteY58" fmla="*/ 6869656 h 13444287"/>
                  <a:gd name="connsiteX59" fmla="*/ 6351033 w 11259693"/>
                  <a:gd name="connsiteY59" fmla="*/ 6972050 h 13444287"/>
                  <a:gd name="connsiteX60" fmla="*/ 6417708 w 11259693"/>
                  <a:gd name="connsiteY60" fmla="*/ 6912518 h 13444287"/>
                  <a:gd name="connsiteX61" fmla="*/ 6358177 w 11259693"/>
                  <a:gd name="connsiteY61" fmla="*/ 6776787 h 13444287"/>
                  <a:gd name="connsiteX62" fmla="*/ 6415326 w 11259693"/>
                  <a:gd name="connsiteY62" fmla="*/ 6829424 h 13444287"/>
                  <a:gd name="connsiteX63" fmla="*/ 6532008 w 11259693"/>
                  <a:gd name="connsiteY63" fmla="*/ 6867275 h 13444287"/>
                  <a:gd name="connsiteX64" fmla="*/ 6605827 w 11259693"/>
                  <a:gd name="connsiteY64" fmla="*/ 6938964 h 13444287"/>
                  <a:gd name="connsiteX65" fmla="*/ 6574871 w 11259693"/>
                  <a:gd name="connsiteY65" fmla="*/ 7077076 h 13444287"/>
                  <a:gd name="connsiteX66" fmla="*/ 6646308 w 11259693"/>
                  <a:gd name="connsiteY66" fmla="*/ 7041357 h 13444287"/>
                  <a:gd name="connsiteX67" fmla="*/ 6636782 w 11259693"/>
                  <a:gd name="connsiteY67" fmla="*/ 7010400 h 13444287"/>
                  <a:gd name="connsiteX68" fmla="*/ 6712983 w 11259693"/>
                  <a:gd name="connsiteY68" fmla="*/ 7096126 h 13444287"/>
                  <a:gd name="connsiteX69" fmla="*/ 6648689 w 11259693"/>
                  <a:gd name="connsiteY69" fmla="*/ 7177089 h 13444287"/>
                  <a:gd name="connsiteX70" fmla="*/ 6712982 w 11259693"/>
                  <a:gd name="connsiteY70" fmla="*/ 7258050 h 13444287"/>
                  <a:gd name="connsiteX71" fmla="*/ 6639164 w 11259693"/>
                  <a:gd name="connsiteY71" fmla="*/ 7277101 h 13444287"/>
                  <a:gd name="connsiteX72" fmla="*/ 6546296 w 11259693"/>
                  <a:gd name="connsiteY72" fmla="*/ 7229476 h 13444287"/>
                  <a:gd name="connsiteX73" fmla="*/ 6498671 w 11259693"/>
                  <a:gd name="connsiteY73" fmla="*/ 7339014 h 13444287"/>
                  <a:gd name="connsiteX74" fmla="*/ 6574871 w 11259693"/>
                  <a:gd name="connsiteY74" fmla="*/ 7358064 h 13444287"/>
                  <a:gd name="connsiteX75" fmla="*/ 6629639 w 11259693"/>
                  <a:gd name="connsiteY75" fmla="*/ 7417595 h 13444287"/>
                  <a:gd name="connsiteX76" fmla="*/ 6655833 w 11259693"/>
                  <a:gd name="connsiteY76" fmla="*/ 7448300 h 13444287"/>
                  <a:gd name="connsiteX77" fmla="*/ 6676073 w 11259693"/>
                  <a:gd name="connsiteY77" fmla="*/ 7400673 h 13444287"/>
                  <a:gd name="connsiteX78" fmla="*/ 6734414 w 11259693"/>
                  <a:gd name="connsiteY78" fmla="*/ 7462839 h 13444287"/>
                  <a:gd name="connsiteX79" fmla="*/ 6827283 w 11259693"/>
                  <a:gd name="connsiteY79" fmla="*/ 7548564 h 13444287"/>
                  <a:gd name="connsiteX80" fmla="*/ 6827283 w 11259693"/>
                  <a:gd name="connsiteY80" fmla="*/ 7443789 h 13444287"/>
                  <a:gd name="connsiteX81" fmla="*/ 7001113 w 11259693"/>
                  <a:gd name="connsiteY81" fmla="*/ 7539038 h 13444287"/>
                  <a:gd name="connsiteX82" fmla="*/ 6893958 w 11259693"/>
                  <a:gd name="connsiteY82" fmla="*/ 7303295 h 13444287"/>
                  <a:gd name="connsiteX83" fmla="*/ 6896339 w 11259693"/>
                  <a:gd name="connsiteY83" fmla="*/ 7167564 h 13444287"/>
                  <a:gd name="connsiteX84" fmla="*/ 6801089 w 11259693"/>
                  <a:gd name="connsiteY84" fmla="*/ 7138989 h 13444287"/>
                  <a:gd name="connsiteX85" fmla="*/ 6865382 w 11259693"/>
                  <a:gd name="connsiteY85" fmla="*/ 6972300 h 13444287"/>
                  <a:gd name="connsiteX86" fmla="*/ 7563089 w 11259693"/>
                  <a:gd name="connsiteY86" fmla="*/ 6586539 h 13444287"/>
                  <a:gd name="connsiteX87" fmla="*/ 7891702 w 11259693"/>
                  <a:gd name="connsiteY87" fmla="*/ 6524626 h 13444287"/>
                  <a:gd name="connsiteX88" fmla="*/ 7910752 w 11259693"/>
                  <a:gd name="connsiteY88" fmla="*/ 6629401 h 13444287"/>
                  <a:gd name="connsiteX89" fmla="*/ 7984571 w 11259693"/>
                  <a:gd name="connsiteY89" fmla="*/ 6634164 h 13444287"/>
                  <a:gd name="connsiteX90" fmla="*/ 7960757 w 11259693"/>
                  <a:gd name="connsiteY90" fmla="*/ 6481762 h 13444287"/>
                  <a:gd name="connsiteX91" fmla="*/ 8503682 w 11259693"/>
                  <a:gd name="connsiteY91" fmla="*/ 6477000 h 13444287"/>
                  <a:gd name="connsiteX92" fmla="*/ 8691801 w 11259693"/>
                  <a:gd name="connsiteY92" fmla="*/ 6426993 h 13444287"/>
                  <a:gd name="connsiteX93" fmla="*/ 8818007 w 11259693"/>
                  <a:gd name="connsiteY93" fmla="*/ 6231731 h 13444287"/>
                  <a:gd name="connsiteX94" fmla="*/ 9094232 w 11259693"/>
                  <a:gd name="connsiteY94" fmla="*/ 6267450 h 13444287"/>
                  <a:gd name="connsiteX95" fmla="*/ 9058514 w 11259693"/>
                  <a:gd name="connsiteY95" fmla="*/ 6353176 h 13444287"/>
                  <a:gd name="connsiteX96" fmla="*/ 8915639 w 11259693"/>
                  <a:gd name="connsiteY96" fmla="*/ 6367464 h 13444287"/>
                  <a:gd name="connsiteX97" fmla="*/ 8984694 w 11259693"/>
                  <a:gd name="connsiteY97" fmla="*/ 6422231 h 13444287"/>
                  <a:gd name="connsiteX98" fmla="*/ 8853727 w 11259693"/>
                  <a:gd name="connsiteY98" fmla="*/ 6450807 h 13444287"/>
                  <a:gd name="connsiteX99" fmla="*/ 8727521 w 11259693"/>
                  <a:gd name="connsiteY99" fmla="*/ 6441282 h 13444287"/>
                  <a:gd name="connsiteX100" fmla="*/ 8641795 w 11259693"/>
                  <a:gd name="connsiteY100" fmla="*/ 6477000 h 13444287"/>
                  <a:gd name="connsiteX101" fmla="*/ 8610839 w 11259693"/>
                  <a:gd name="connsiteY101" fmla="*/ 6781801 h 13444287"/>
                  <a:gd name="connsiteX102" fmla="*/ 8772764 w 11259693"/>
                  <a:gd name="connsiteY102" fmla="*/ 6815138 h 13444287"/>
                  <a:gd name="connsiteX103" fmla="*/ 8979932 w 11259693"/>
                  <a:gd name="connsiteY103" fmla="*/ 6629400 h 13444287"/>
                  <a:gd name="connsiteX104" fmla="*/ 9018033 w 11259693"/>
                  <a:gd name="connsiteY104" fmla="*/ 6727032 h 13444287"/>
                  <a:gd name="connsiteX105" fmla="*/ 9165671 w 11259693"/>
                  <a:gd name="connsiteY105" fmla="*/ 6650832 h 13444287"/>
                  <a:gd name="connsiteX106" fmla="*/ 9065658 w 11259693"/>
                  <a:gd name="connsiteY106" fmla="*/ 6888958 h 13444287"/>
                  <a:gd name="connsiteX107" fmla="*/ 9208533 w 11259693"/>
                  <a:gd name="connsiteY107" fmla="*/ 6831807 h 13444287"/>
                  <a:gd name="connsiteX108" fmla="*/ 9175196 w 11259693"/>
                  <a:gd name="connsiteY108" fmla="*/ 6919914 h 13444287"/>
                  <a:gd name="connsiteX109" fmla="*/ 9406177 w 11259693"/>
                  <a:gd name="connsiteY109" fmla="*/ 6917532 h 13444287"/>
                  <a:gd name="connsiteX110" fmla="*/ 9246632 w 11259693"/>
                  <a:gd name="connsiteY110" fmla="*/ 6972300 h 13444287"/>
                  <a:gd name="connsiteX111" fmla="*/ 9137096 w 11259693"/>
                  <a:gd name="connsiteY111" fmla="*/ 7029451 h 13444287"/>
                  <a:gd name="connsiteX112" fmla="*/ 9018033 w 11259693"/>
                  <a:gd name="connsiteY112" fmla="*/ 7143751 h 13444287"/>
                  <a:gd name="connsiteX113" fmla="*/ 9053751 w 11259693"/>
                  <a:gd name="connsiteY113" fmla="*/ 7203281 h 13444287"/>
                  <a:gd name="connsiteX114" fmla="*/ 9096614 w 11259693"/>
                  <a:gd name="connsiteY114" fmla="*/ 7253289 h 13444287"/>
                  <a:gd name="connsiteX115" fmla="*/ 9175196 w 11259693"/>
                  <a:gd name="connsiteY115" fmla="*/ 7219951 h 13444287"/>
                  <a:gd name="connsiteX116" fmla="*/ 9187101 w 11259693"/>
                  <a:gd name="connsiteY116" fmla="*/ 7281862 h 13444287"/>
                  <a:gd name="connsiteX117" fmla="*/ 9301402 w 11259693"/>
                  <a:gd name="connsiteY117" fmla="*/ 7143751 h 13444287"/>
                  <a:gd name="connsiteX118" fmla="*/ 9337121 w 11259693"/>
                  <a:gd name="connsiteY118" fmla="*/ 7289007 h 13444287"/>
                  <a:gd name="connsiteX119" fmla="*/ 9432371 w 11259693"/>
                  <a:gd name="connsiteY119" fmla="*/ 7172326 h 13444287"/>
                  <a:gd name="connsiteX120" fmla="*/ 9458564 w 11259693"/>
                  <a:gd name="connsiteY120" fmla="*/ 7334250 h 13444287"/>
                  <a:gd name="connsiteX121" fmla="*/ 9532382 w 11259693"/>
                  <a:gd name="connsiteY121" fmla="*/ 7410450 h 13444287"/>
                  <a:gd name="connsiteX122" fmla="*/ 9322832 w 11259693"/>
                  <a:gd name="connsiteY122" fmla="*/ 7524750 h 13444287"/>
                  <a:gd name="connsiteX123" fmla="*/ 9475233 w 11259693"/>
                  <a:gd name="connsiteY123" fmla="*/ 7674770 h 13444287"/>
                  <a:gd name="connsiteX124" fmla="*/ 9506189 w 11259693"/>
                  <a:gd name="connsiteY124" fmla="*/ 7577139 h 13444287"/>
                  <a:gd name="connsiteX125" fmla="*/ 9577625 w 11259693"/>
                  <a:gd name="connsiteY125" fmla="*/ 7665244 h 13444287"/>
                  <a:gd name="connsiteX126" fmla="*/ 9699071 w 11259693"/>
                  <a:gd name="connsiteY126" fmla="*/ 7624764 h 13444287"/>
                  <a:gd name="connsiteX127" fmla="*/ 9703832 w 11259693"/>
                  <a:gd name="connsiteY127" fmla="*/ 7710488 h 13444287"/>
                  <a:gd name="connsiteX128" fmla="*/ 9701451 w 11259693"/>
                  <a:gd name="connsiteY128" fmla="*/ 7808118 h 13444287"/>
                  <a:gd name="connsiteX129" fmla="*/ 9810988 w 11259693"/>
                  <a:gd name="connsiteY129" fmla="*/ 7770019 h 13444287"/>
                  <a:gd name="connsiteX130" fmla="*/ 9851471 w 11259693"/>
                  <a:gd name="connsiteY130" fmla="*/ 8008145 h 13444287"/>
                  <a:gd name="connsiteX131" fmla="*/ 9989582 w 11259693"/>
                  <a:gd name="connsiteY131" fmla="*/ 8039100 h 13444287"/>
                  <a:gd name="connsiteX132" fmla="*/ 10003870 w 11259693"/>
                  <a:gd name="connsiteY132" fmla="*/ 7748588 h 13444287"/>
                  <a:gd name="connsiteX133" fmla="*/ 10094358 w 11259693"/>
                  <a:gd name="connsiteY133" fmla="*/ 7724776 h 13444287"/>
                  <a:gd name="connsiteX134" fmla="*/ 10163414 w 11259693"/>
                  <a:gd name="connsiteY134" fmla="*/ 7553325 h 13444287"/>
                  <a:gd name="connsiteX135" fmla="*/ 10125314 w 11259693"/>
                  <a:gd name="connsiteY135" fmla="*/ 7424739 h 13444287"/>
                  <a:gd name="connsiteX136" fmla="*/ 10030064 w 11259693"/>
                  <a:gd name="connsiteY136" fmla="*/ 7412831 h 13444287"/>
                  <a:gd name="connsiteX137" fmla="*/ 10077688 w 11259693"/>
                  <a:gd name="connsiteY137" fmla="*/ 7293769 h 13444287"/>
                  <a:gd name="connsiteX138" fmla="*/ 9972914 w 11259693"/>
                  <a:gd name="connsiteY138" fmla="*/ 7222332 h 13444287"/>
                  <a:gd name="connsiteX139" fmla="*/ 9932432 w 11259693"/>
                  <a:gd name="connsiteY139" fmla="*/ 6991350 h 13444287"/>
                  <a:gd name="connsiteX140" fmla="*/ 9614932 w 11259693"/>
                  <a:gd name="connsiteY140" fmla="*/ 6953250 h 13444287"/>
                  <a:gd name="connsiteX141" fmla="*/ 9684783 w 11259693"/>
                  <a:gd name="connsiteY141" fmla="*/ 6848476 h 13444287"/>
                  <a:gd name="connsiteX142" fmla="*/ 9808608 w 11259693"/>
                  <a:gd name="connsiteY142" fmla="*/ 6829426 h 13444287"/>
                  <a:gd name="connsiteX143" fmla="*/ 9818132 w 11259693"/>
                  <a:gd name="connsiteY143" fmla="*/ 6743700 h 13444287"/>
                  <a:gd name="connsiteX144" fmla="*/ 10030857 w 11259693"/>
                  <a:gd name="connsiteY144" fmla="*/ 6832600 h 13444287"/>
                  <a:gd name="connsiteX145" fmla="*/ 10046732 w 11259693"/>
                  <a:gd name="connsiteY145" fmla="*/ 6610350 h 13444287"/>
                  <a:gd name="connsiteX146" fmla="*/ 9837182 w 11259693"/>
                  <a:gd name="connsiteY146" fmla="*/ 6705600 h 13444287"/>
                  <a:gd name="connsiteX147" fmla="*/ 9760982 w 11259693"/>
                  <a:gd name="connsiteY147" fmla="*/ 6477000 h 13444287"/>
                  <a:gd name="connsiteX148" fmla="*/ 9532382 w 11259693"/>
                  <a:gd name="connsiteY148" fmla="*/ 6686550 h 13444287"/>
                  <a:gd name="connsiteX149" fmla="*/ 9545083 w 11259693"/>
                  <a:gd name="connsiteY149" fmla="*/ 6521451 h 13444287"/>
                  <a:gd name="connsiteX150" fmla="*/ 9557782 w 11259693"/>
                  <a:gd name="connsiteY150" fmla="*/ 6397625 h 13444287"/>
                  <a:gd name="connsiteX151" fmla="*/ 9502617 w 11259693"/>
                  <a:gd name="connsiteY151" fmla="*/ 6369593 h 13444287"/>
                  <a:gd name="connsiteX152" fmla="*/ 9449833 w 11259693"/>
                  <a:gd name="connsiteY152" fmla="*/ 6384926 h 13444287"/>
                  <a:gd name="connsiteX153" fmla="*/ 9329182 w 11259693"/>
                  <a:gd name="connsiteY153" fmla="*/ 6169025 h 13444287"/>
                  <a:gd name="connsiteX154" fmla="*/ 9494283 w 11259693"/>
                  <a:gd name="connsiteY154" fmla="*/ 6207126 h 13444287"/>
                  <a:gd name="connsiteX155" fmla="*/ 9735583 w 11259693"/>
                  <a:gd name="connsiteY155" fmla="*/ 6207126 h 13444287"/>
                  <a:gd name="connsiteX156" fmla="*/ 9865757 w 11259693"/>
                  <a:gd name="connsiteY156" fmla="*/ 6067425 h 13444287"/>
                  <a:gd name="connsiteX157" fmla="*/ 9764158 w 11259693"/>
                  <a:gd name="connsiteY157" fmla="*/ 5956301 h 13444287"/>
                  <a:gd name="connsiteX158" fmla="*/ 9551432 w 11259693"/>
                  <a:gd name="connsiteY158" fmla="*/ 5908675 h 13444287"/>
                  <a:gd name="connsiteX159" fmla="*/ 9732407 w 11259693"/>
                  <a:gd name="connsiteY159" fmla="*/ 5778500 h 13444287"/>
                  <a:gd name="connsiteX160" fmla="*/ 9678433 w 11259693"/>
                  <a:gd name="connsiteY160" fmla="*/ 5661026 h 13444287"/>
                  <a:gd name="connsiteX161" fmla="*/ 9732408 w 11259693"/>
                  <a:gd name="connsiteY161" fmla="*/ 5540376 h 13444287"/>
                  <a:gd name="connsiteX162" fmla="*/ 9694307 w 11259693"/>
                  <a:gd name="connsiteY162" fmla="*/ 5537200 h 13444287"/>
                  <a:gd name="connsiteX163" fmla="*/ 9659383 w 11259693"/>
                  <a:gd name="connsiteY163" fmla="*/ 5461001 h 13444287"/>
                  <a:gd name="connsiteX164" fmla="*/ 9500632 w 11259693"/>
                  <a:gd name="connsiteY164" fmla="*/ 5308600 h 13444287"/>
                  <a:gd name="connsiteX165" fmla="*/ 9770508 w 11259693"/>
                  <a:gd name="connsiteY165" fmla="*/ 5413376 h 13444287"/>
                  <a:gd name="connsiteX166" fmla="*/ 9913382 w 11259693"/>
                  <a:gd name="connsiteY166" fmla="*/ 5372100 h 13444287"/>
                  <a:gd name="connsiteX167" fmla="*/ 9887983 w 11259693"/>
                  <a:gd name="connsiteY167" fmla="*/ 5619751 h 13444287"/>
                  <a:gd name="connsiteX168" fmla="*/ 10065782 w 11259693"/>
                  <a:gd name="connsiteY168" fmla="*/ 5657850 h 13444287"/>
                  <a:gd name="connsiteX169" fmla="*/ 10122933 w 11259693"/>
                  <a:gd name="connsiteY169" fmla="*/ 5483226 h 13444287"/>
                  <a:gd name="connsiteX170" fmla="*/ 10164207 w 11259693"/>
                  <a:gd name="connsiteY170" fmla="*/ 5254625 h 13444287"/>
                  <a:gd name="connsiteX171" fmla="*/ 10084833 w 11259693"/>
                  <a:gd name="connsiteY171" fmla="*/ 5051426 h 13444287"/>
                  <a:gd name="connsiteX172" fmla="*/ 10027682 w 11259693"/>
                  <a:gd name="connsiteY172" fmla="*/ 4953000 h 13444287"/>
                  <a:gd name="connsiteX173" fmla="*/ 9948308 w 11259693"/>
                  <a:gd name="connsiteY173" fmla="*/ 5070476 h 13444287"/>
                  <a:gd name="connsiteX174" fmla="*/ 9878458 w 11259693"/>
                  <a:gd name="connsiteY174" fmla="*/ 5029201 h 13444287"/>
                  <a:gd name="connsiteX175" fmla="*/ 9846708 w 11259693"/>
                  <a:gd name="connsiteY175" fmla="*/ 5149851 h 13444287"/>
                  <a:gd name="connsiteX176" fmla="*/ 9745107 w 11259693"/>
                  <a:gd name="connsiteY176" fmla="*/ 5153025 h 13444287"/>
                  <a:gd name="connsiteX177" fmla="*/ 9665732 w 11259693"/>
                  <a:gd name="connsiteY177" fmla="*/ 5010150 h 13444287"/>
                  <a:gd name="connsiteX178" fmla="*/ 9627632 w 11259693"/>
                  <a:gd name="connsiteY178" fmla="*/ 4857750 h 13444287"/>
                  <a:gd name="connsiteX179" fmla="*/ 9411732 w 11259693"/>
                  <a:gd name="connsiteY179" fmla="*/ 4860925 h 13444287"/>
                  <a:gd name="connsiteX180" fmla="*/ 9437132 w 11259693"/>
                  <a:gd name="connsiteY180" fmla="*/ 5086350 h 13444287"/>
                  <a:gd name="connsiteX181" fmla="*/ 9399033 w 11259693"/>
                  <a:gd name="connsiteY181" fmla="*/ 4892676 h 13444287"/>
                  <a:gd name="connsiteX182" fmla="*/ 9354582 w 11259693"/>
                  <a:gd name="connsiteY182" fmla="*/ 4905375 h 13444287"/>
                  <a:gd name="connsiteX183" fmla="*/ 9284732 w 11259693"/>
                  <a:gd name="connsiteY183" fmla="*/ 4794250 h 13444287"/>
                  <a:gd name="connsiteX184" fmla="*/ 9189483 w 11259693"/>
                  <a:gd name="connsiteY184" fmla="*/ 4864101 h 13444287"/>
                  <a:gd name="connsiteX185" fmla="*/ 9033907 w 11259693"/>
                  <a:gd name="connsiteY185" fmla="*/ 4991100 h 13444287"/>
                  <a:gd name="connsiteX186" fmla="*/ 9399032 w 11259693"/>
                  <a:gd name="connsiteY186" fmla="*/ 4657725 h 13444287"/>
                  <a:gd name="connsiteX187" fmla="*/ 9543495 w 11259693"/>
                  <a:gd name="connsiteY187" fmla="*/ 4567239 h 13444287"/>
                  <a:gd name="connsiteX188" fmla="*/ 9760982 w 11259693"/>
                  <a:gd name="connsiteY188" fmla="*/ 4514850 h 13444287"/>
                  <a:gd name="connsiteX189" fmla="*/ 9799083 w 11259693"/>
                  <a:gd name="connsiteY189" fmla="*/ 4394201 h 13444287"/>
                  <a:gd name="connsiteX190" fmla="*/ 9970533 w 11259693"/>
                  <a:gd name="connsiteY190" fmla="*/ 4267201 h 13444287"/>
                  <a:gd name="connsiteX191" fmla="*/ 10002282 w 11259693"/>
                  <a:gd name="connsiteY191" fmla="*/ 4013200 h 13444287"/>
                  <a:gd name="connsiteX192" fmla="*/ 9770507 w 11259693"/>
                  <a:gd name="connsiteY192" fmla="*/ 3930650 h 13444287"/>
                  <a:gd name="connsiteX193" fmla="*/ 9453008 w 11259693"/>
                  <a:gd name="connsiteY193" fmla="*/ 3883026 h 13444287"/>
                  <a:gd name="connsiteX194" fmla="*/ 9322832 w 11259693"/>
                  <a:gd name="connsiteY194" fmla="*/ 3943350 h 13444287"/>
                  <a:gd name="connsiteX195" fmla="*/ 9348233 w 11259693"/>
                  <a:gd name="connsiteY195" fmla="*/ 3778251 h 13444287"/>
                  <a:gd name="connsiteX196" fmla="*/ 9297433 w 11259693"/>
                  <a:gd name="connsiteY196" fmla="*/ 3603626 h 13444287"/>
                  <a:gd name="connsiteX197" fmla="*/ 9411732 w 11259693"/>
                  <a:gd name="connsiteY197" fmla="*/ 3641725 h 13444287"/>
                  <a:gd name="connsiteX198" fmla="*/ 9532383 w 11259693"/>
                  <a:gd name="connsiteY198" fmla="*/ 3533776 h 13444287"/>
                  <a:gd name="connsiteX199" fmla="*/ 9722883 w 11259693"/>
                  <a:gd name="connsiteY199" fmla="*/ 3594101 h 13444287"/>
                  <a:gd name="connsiteX200" fmla="*/ 9735583 w 11259693"/>
                  <a:gd name="connsiteY200" fmla="*/ 3409951 h 13444287"/>
                  <a:gd name="connsiteX201" fmla="*/ 9875282 w 11259693"/>
                  <a:gd name="connsiteY201" fmla="*/ 3448050 h 13444287"/>
                  <a:gd name="connsiteX202" fmla="*/ 9989582 w 11259693"/>
                  <a:gd name="connsiteY202" fmla="*/ 3143250 h 13444287"/>
                  <a:gd name="connsiteX203" fmla="*/ 10091183 w 11259693"/>
                  <a:gd name="connsiteY203" fmla="*/ 3232151 h 13444287"/>
                  <a:gd name="connsiteX204" fmla="*/ 10230882 w 11259693"/>
                  <a:gd name="connsiteY204" fmla="*/ 3216275 h 13444287"/>
                  <a:gd name="connsiteX205" fmla="*/ 10265807 w 11259693"/>
                  <a:gd name="connsiteY205" fmla="*/ 3441700 h 13444287"/>
                  <a:gd name="connsiteX206" fmla="*/ 10342008 w 11259693"/>
                  <a:gd name="connsiteY206" fmla="*/ 3184526 h 13444287"/>
                  <a:gd name="connsiteX207" fmla="*/ 10265808 w 11259693"/>
                  <a:gd name="connsiteY207" fmla="*/ 3098801 h 13444287"/>
                  <a:gd name="connsiteX208" fmla="*/ 10351532 w 11259693"/>
                  <a:gd name="connsiteY208" fmla="*/ 2844800 h 13444287"/>
                  <a:gd name="connsiteX209" fmla="*/ 10170558 w 11259693"/>
                  <a:gd name="connsiteY209" fmla="*/ 2921001 h 13444287"/>
                  <a:gd name="connsiteX210" fmla="*/ 10141982 w 11259693"/>
                  <a:gd name="connsiteY210" fmla="*/ 2851150 h 13444287"/>
                  <a:gd name="connsiteX211" fmla="*/ 9951482 w 11259693"/>
                  <a:gd name="connsiteY211" fmla="*/ 2647950 h 13444287"/>
                  <a:gd name="connsiteX212" fmla="*/ 9919733 w 11259693"/>
                  <a:gd name="connsiteY212" fmla="*/ 2463801 h 13444287"/>
                  <a:gd name="connsiteX213" fmla="*/ 9887983 w 11259693"/>
                  <a:gd name="connsiteY213" fmla="*/ 2368551 h 13444287"/>
                  <a:gd name="connsiteX214" fmla="*/ 9989582 w 11259693"/>
                  <a:gd name="connsiteY214" fmla="*/ 2266950 h 13444287"/>
                  <a:gd name="connsiteX215" fmla="*/ 10249933 w 11259693"/>
                  <a:gd name="connsiteY215" fmla="*/ 2032001 h 13444287"/>
                  <a:gd name="connsiteX216" fmla="*/ 10370582 w 11259693"/>
                  <a:gd name="connsiteY216" fmla="*/ 2051050 h 13444287"/>
                  <a:gd name="connsiteX217" fmla="*/ 10440433 w 11259693"/>
                  <a:gd name="connsiteY217" fmla="*/ 1962151 h 13444287"/>
                  <a:gd name="connsiteX218" fmla="*/ 10675382 w 11259693"/>
                  <a:gd name="connsiteY218" fmla="*/ 1854200 h 13444287"/>
                  <a:gd name="connsiteX219" fmla="*/ 10529333 w 11259693"/>
                  <a:gd name="connsiteY219" fmla="*/ 1784351 h 13444287"/>
                  <a:gd name="connsiteX220" fmla="*/ 10446782 w 11259693"/>
                  <a:gd name="connsiteY220" fmla="*/ 1638300 h 13444287"/>
                  <a:gd name="connsiteX221" fmla="*/ 10548382 w 11259693"/>
                  <a:gd name="connsiteY221" fmla="*/ 1212850 h 13444287"/>
                  <a:gd name="connsiteX222" fmla="*/ 10427732 w 11259693"/>
                  <a:gd name="connsiteY222" fmla="*/ 952500 h 13444287"/>
                  <a:gd name="connsiteX223" fmla="*/ 10649189 w 11259693"/>
                  <a:gd name="connsiteY223" fmla="*/ 1288256 h 13444287"/>
                  <a:gd name="connsiteX224" fmla="*/ 10733723 w 11259693"/>
                  <a:gd name="connsiteY224" fmla="*/ 1202281 h 13444287"/>
                  <a:gd name="connsiteX225" fmla="*/ 10826195 w 11259693"/>
                  <a:gd name="connsiteY225" fmla="*/ 1089025 h 13444287"/>
                  <a:gd name="connsiteX226" fmla="*/ 11062732 w 11259693"/>
                  <a:gd name="connsiteY226" fmla="*/ 1409700 h 13444287"/>
                  <a:gd name="connsiteX227" fmla="*/ 11117104 w 11259693"/>
                  <a:gd name="connsiteY227" fmla="*/ 1492793 h 13444287"/>
                  <a:gd name="connsiteX228" fmla="*/ 11259582 w 11259693"/>
                  <a:gd name="connsiteY228" fmla="*/ 1511301 h 13444287"/>
                  <a:gd name="connsiteX229" fmla="*/ 11094482 w 11259693"/>
                  <a:gd name="connsiteY229" fmla="*/ 1066801 h 13444287"/>
                  <a:gd name="connsiteX230" fmla="*/ 11081782 w 11259693"/>
                  <a:gd name="connsiteY230" fmla="*/ 850900 h 13444287"/>
                  <a:gd name="connsiteX231" fmla="*/ 10948432 w 11259693"/>
                  <a:gd name="connsiteY231" fmla="*/ 654050 h 13444287"/>
                  <a:gd name="connsiteX232" fmla="*/ 10923032 w 11259693"/>
                  <a:gd name="connsiteY232" fmla="*/ 381000 h 13444287"/>
                  <a:gd name="connsiteX233" fmla="*/ 10465832 w 11259693"/>
                  <a:gd name="connsiteY233" fmla="*/ 101601 h 13444287"/>
                  <a:gd name="connsiteX234" fmla="*/ 10351532 w 11259693"/>
                  <a:gd name="connsiteY234" fmla="*/ 0 h 13444287"/>
                  <a:gd name="connsiteX235" fmla="*/ 9605010 w 11259693"/>
                  <a:gd name="connsiteY235" fmla="*/ 211681 h 13444287"/>
                  <a:gd name="connsiteX236" fmla="*/ 938212 w 11259693"/>
                  <a:gd name="connsiteY236" fmla="*/ 1848552 h 13444287"/>
                  <a:gd name="connsiteX237" fmla="*/ 1985010 w 11259693"/>
                  <a:gd name="connsiteY237" fmla="*/ 5752850 h 13444287"/>
                  <a:gd name="connsiteX238" fmla="*/ 2017157 w 11259693"/>
                  <a:gd name="connsiteY238" fmla="*/ 5969793 h 13444287"/>
                  <a:gd name="connsiteX239" fmla="*/ 0 w 11259693"/>
                  <a:gd name="connsiteY239" fmla="*/ 11514046 h 13444287"/>
                  <a:gd name="connsiteX0" fmla="*/ 0 w 11259693"/>
                  <a:gd name="connsiteY0" fmla="*/ 11514046 h 13444287"/>
                  <a:gd name="connsiteX1" fmla="*/ 2693432 w 11259693"/>
                  <a:gd name="connsiteY1" fmla="*/ 12320588 h 13444287"/>
                  <a:gd name="connsiteX2" fmla="*/ 2777967 w 11259693"/>
                  <a:gd name="connsiteY2" fmla="*/ 12525125 h 13444287"/>
                  <a:gd name="connsiteX3" fmla="*/ 2731532 w 11259693"/>
                  <a:gd name="connsiteY3" fmla="*/ 12706350 h 13444287"/>
                  <a:gd name="connsiteX4" fmla="*/ 2716054 w 11259693"/>
                  <a:gd name="connsiteY4" fmla="*/ 12920412 h 13444287"/>
                  <a:gd name="connsiteX5" fmla="*/ 2807732 w 11259693"/>
                  <a:gd name="connsiteY5" fmla="*/ 13144500 h 13444287"/>
                  <a:gd name="connsiteX6" fmla="*/ 3093482 w 11259693"/>
                  <a:gd name="connsiteY6" fmla="*/ 13373100 h 13444287"/>
                  <a:gd name="connsiteX7" fmla="*/ 3685223 w 11259693"/>
                  <a:gd name="connsiteY7" fmla="*/ 13444287 h 13444287"/>
                  <a:gd name="connsiteX8" fmla="*/ 3720941 w 11259693"/>
                  <a:gd name="connsiteY8" fmla="*/ 13375230 h 13444287"/>
                  <a:gd name="connsiteX9" fmla="*/ 3379232 w 11259693"/>
                  <a:gd name="connsiteY9" fmla="*/ 13087350 h 13444287"/>
                  <a:gd name="connsiteX10" fmla="*/ 3806667 w 11259693"/>
                  <a:gd name="connsiteY10" fmla="*/ 13201400 h 13444287"/>
                  <a:gd name="connsiteX11" fmla="*/ 4122182 w 11259693"/>
                  <a:gd name="connsiteY11" fmla="*/ 13201650 h 13444287"/>
                  <a:gd name="connsiteX12" fmla="*/ 4223385 w 11259693"/>
                  <a:gd name="connsiteY12" fmla="*/ 12991850 h 13444287"/>
                  <a:gd name="connsiteX13" fmla="*/ 4182904 w 11259693"/>
                  <a:gd name="connsiteY13" fmla="*/ 12918031 h 13444287"/>
                  <a:gd name="connsiteX14" fmla="*/ 4179332 w 11259693"/>
                  <a:gd name="connsiteY14" fmla="*/ 12611100 h 13444287"/>
                  <a:gd name="connsiteX15" fmla="*/ 4255532 w 11259693"/>
                  <a:gd name="connsiteY15" fmla="*/ 12496800 h 13444287"/>
                  <a:gd name="connsiteX16" fmla="*/ 4217432 w 11259693"/>
                  <a:gd name="connsiteY16" fmla="*/ 12158663 h 13444287"/>
                  <a:gd name="connsiteX17" fmla="*/ 4546045 w 11259693"/>
                  <a:gd name="connsiteY17" fmla="*/ 12030075 h 13444287"/>
                  <a:gd name="connsiteX18" fmla="*/ 4827032 w 11259693"/>
                  <a:gd name="connsiteY18" fmla="*/ 12113420 h 13444287"/>
                  <a:gd name="connsiteX19" fmla="*/ 4712732 w 11259693"/>
                  <a:gd name="connsiteY19" fmla="*/ 11182350 h 13444287"/>
                  <a:gd name="connsiteX20" fmla="*/ 4773455 w 11259693"/>
                  <a:gd name="connsiteY20" fmla="*/ 10655843 h 13444287"/>
                  <a:gd name="connsiteX21" fmla="*/ 4656772 w 11259693"/>
                  <a:gd name="connsiteY21" fmla="*/ 10596312 h 13444287"/>
                  <a:gd name="connsiteX22" fmla="*/ 4773454 w 11259693"/>
                  <a:gd name="connsiteY22" fmla="*/ 10634413 h 13444287"/>
                  <a:gd name="connsiteX23" fmla="*/ 4799648 w 11259693"/>
                  <a:gd name="connsiteY23" fmla="*/ 10093868 h 13444287"/>
                  <a:gd name="connsiteX24" fmla="*/ 4886563 w 11259693"/>
                  <a:gd name="connsiteY24" fmla="*/ 9708356 h 13444287"/>
                  <a:gd name="connsiteX25" fmla="*/ 5018723 w 11259693"/>
                  <a:gd name="connsiteY25" fmla="*/ 9341393 h 13444287"/>
                  <a:gd name="connsiteX26" fmla="*/ 5109210 w 11259693"/>
                  <a:gd name="connsiteY26" fmla="*/ 9129462 h 13444287"/>
                  <a:gd name="connsiteX27" fmla="*/ 4947285 w 11259693"/>
                  <a:gd name="connsiteY27" fmla="*/ 9262812 h 13444287"/>
                  <a:gd name="connsiteX28" fmla="*/ 5111592 w 11259693"/>
                  <a:gd name="connsiteY28" fmla="*/ 9069931 h 13444287"/>
                  <a:gd name="connsiteX29" fmla="*/ 5143739 w 11259693"/>
                  <a:gd name="connsiteY29" fmla="*/ 8889207 h 13444287"/>
                  <a:gd name="connsiteX30" fmla="*/ 5147310 w 11259693"/>
                  <a:gd name="connsiteY30" fmla="*/ 9019924 h 13444287"/>
                  <a:gd name="connsiteX31" fmla="*/ 5629512 w 11259693"/>
                  <a:gd name="connsiteY31" fmla="*/ 8134350 h 13444287"/>
                  <a:gd name="connsiteX32" fmla="*/ 5392579 w 11259693"/>
                  <a:gd name="connsiteY32" fmla="*/ 8034088 h 13444287"/>
                  <a:gd name="connsiteX33" fmla="*/ 5614035 w 11259693"/>
                  <a:gd name="connsiteY33" fmla="*/ 8043612 h 13444287"/>
                  <a:gd name="connsiteX34" fmla="*/ 5884308 w 11259693"/>
                  <a:gd name="connsiteY34" fmla="*/ 8007893 h 13444287"/>
                  <a:gd name="connsiteX35" fmla="*/ 6043852 w 11259693"/>
                  <a:gd name="connsiteY35" fmla="*/ 7965031 h 13444287"/>
                  <a:gd name="connsiteX36" fmla="*/ 5973604 w 11259693"/>
                  <a:gd name="connsiteY36" fmla="*/ 7905500 h 13444287"/>
                  <a:gd name="connsiteX37" fmla="*/ 6065284 w 11259693"/>
                  <a:gd name="connsiteY37" fmla="*/ 7779544 h 13444287"/>
                  <a:gd name="connsiteX38" fmla="*/ 6168866 w 11259693"/>
                  <a:gd name="connsiteY38" fmla="*/ 7800725 h 13444287"/>
                  <a:gd name="connsiteX39" fmla="*/ 6205777 w 11259693"/>
                  <a:gd name="connsiteY39" fmla="*/ 7726908 h 13444287"/>
                  <a:gd name="connsiteX40" fmla="*/ 6131958 w 11259693"/>
                  <a:gd name="connsiteY40" fmla="*/ 7626893 h 13444287"/>
                  <a:gd name="connsiteX41" fmla="*/ 6098621 w 11259693"/>
                  <a:gd name="connsiteY41" fmla="*/ 7529262 h 13444287"/>
                  <a:gd name="connsiteX42" fmla="*/ 6008132 w 11259693"/>
                  <a:gd name="connsiteY42" fmla="*/ 7524750 h 13444287"/>
                  <a:gd name="connsiteX43" fmla="*/ 5934314 w 11259693"/>
                  <a:gd name="connsiteY43" fmla="*/ 7607843 h 13444287"/>
                  <a:gd name="connsiteX44" fmla="*/ 5798582 w 11259693"/>
                  <a:gd name="connsiteY44" fmla="*/ 7620000 h 13444287"/>
                  <a:gd name="connsiteX45" fmla="*/ 5858114 w 11259693"/>
                  <a:gd name="connsiteY45" fmla="*/ 7550693 h 13444287"/>
                  <a:gd name="connsiteX46" fmla="*/ 5870021 w 11259693"/>
                  <a:gd name="connsiteY46" fmla="*/ 7462587 h 13444287"/>
                  <a:gd name="connsiteX47" fmla="*/ 5891451 w 11259693"/>
                  <a:gd name="connsiteY47" fmla="*/ 7400674 h 13444287"/>
                  <a:gd name="connsiteX48" fmla="*/ 5855732 w 11259693"/>
                  <a:gd name="connsiteY48" fmla="*/ 7334250 h 13444287"/>
                  <a:gd name="connsiteX49" fmla="*/ 5791439 w 11259693"/>
                  <a:gd name="connsiteY49" fmla="*/ 7364956 h 13444287"/>
                  <a:gd name="connsiteX50" fmla="*/ 5789057 w 11259693"/>
                  <a:gd name="connsiteY50" fmla="*/ 7284244 h 13444287"/>
                  <a:gd name="connsiteX51" fmla="*/ 6008133 w 11259693"/>
                  <a:gd name="connsiteY51" fmla="*/ 7176837 h 13444287"/>
                  <a:gd name="connsiteX52" fmla="*/ 5972414 w 11259693"/>
                  <a:gd name="connsiteY52" fmla="*/ 7022056 h 13444287"/>
                  <a:gd name="connsiteX53" fmla="*/ 6048614 w 11259693"/>
                  <a:gd name="connsiteY53" fmla="*/ 7005387 h 13444287"/>
                  <a:gd name="connsiteX54" fmla="*/ 6027182 w 11259693"/>
                  <a:gd name="connsiteY54" fmla="*/ 6915150 h 13444287"/>
                  <a:gd name="connsiteX55" fmla="*/ 6131958 w 11259693"/>
                  <a:gd name="connsiteY55" fmla="*/ 6917281 h 13444287"/>
                  <a:gd name="connsiteX56" fmla="*/ 6174821 w 11259693"/>
                  <a:gd name="connsiteY56" fmla="*/ 6836318 h 13444287"/>
                  <a:gd name="connsiteX57" fmla="*/ 6277214 w 11259693"/>
                  <a:gd name="connsiteY57" fmla="*/ 6869656 h 13444287"/>
                  <a:gd name="connsiteX58" fmla="*/ 6351033 w 11259693"/>
                  <a:gd name="connsiteY58" fmla="*/ 6972050 h 13444287"/>
                  <a:gd name="connsiteX59" fmla="*/ 6417708 w 11259693"/>
                  <a:gd name="connsiteY59" fmla="*/ 6912518 h 13444287"/>
                  <a:gd name="connsiteX60" fmla="*/ 6358177 w 11259693"/>
                  <a:gd name="connsiteY60" fmla="*/ 6776787 h 13444287"/>
                  <a:gd name="connsiteX61" fmla="*/ 6415326 w 11259693"/>
                  <a:gd name="connsiteY61" fmla="*/ 6829424 h 13444287"/>
                  <a:gd name="connsiteX62" fmla="*/ 6532008 w 11259693"/>
                  <a:gd name="connsiteY62" fmla="*/ 6867275 h 13444287"/>
                  <a:gd name="connsiteX63" fmla="*/ 6605827 w 11259693"/>
                  <a:gd name="connsiteY63" fmla="*/ 6938964 h 13444287"/>
                  <a:gd name="connsiteX64" fmla="*/ 6574871 w 11259693"/>
                  <a:gd name="connsiteY64" fmla="*/ 7077076 h 13444287"/>
                  <a:gd name="connsiteX65" fmla="*/ 6646308 w 11259693"/>
                  <a:gd name="connsiteY65" fmla="*/ 7041357 h 13444287"/>
                  <a:gd name="connsiteX66" fmla="*/ 6636782 w 11259693"/>
                  <a:gd name="connsiteY66" fmla="*/ 7010400 h 13444287"/>
                  <a:gd name="connsiteX67" fmla="*/ 6712983 w 11259693"/>
                  <a:gd name="connsiteY67" fmla="*/ 7096126 h 13444287"/>
                  <a:gd name="connsiteX68" fmla="*/ 6648689 w 11259693"/>
                  <a:gd name="connsiteY68" fmla="*/ 7177089 h 13444287"/>
                  <a:gd name="connsiteX69" fmla="*/ 6712982 w 11259693"/>
                  <a:gd name="connsiteY69" fmla="*/ 7258050 h 13444287"/>
                  <a:gd name="connsiteX70" fmla="*/ 6639164 w 11259693"/>
                  <a:gd name="connsiteY70" fmla="*/ 7277101 h 13444287"/>
                  <a:gd name="connsiteX71" fmla="*/ 6546296 w 11259693"/>
                  <a:gd name="connsiteY71" fmla="*/ 7229476 h 13444287"/>
                  <a:gd name="connsiteX72" fmla="*/ 6498671 w 11259693"/>
                  <a:gd name="connsiteY72" fmla="*/ 7339014 h 13444287"/>
                  <a:gd name="connsiteX73" fmla="*/ 6574871 w 11259693"/>
                  <a:gd name="connsiteY73" fmla="*/ 7358064 h 13444287"/>
                  <a:gd name="connsiteX74" fmla="*/ 6629639 w 11259693"/>
                  <a:gd name="connsiteY74" fmla="*/ 7417595 h 13444287"/>
                  <a:gd name="connsiteX75" fmla="*/ 6655833 w 11259693"/>
                  <a:gd name="connsiteY75" fmla="*/ 7448300 h 13444287"/>
                  <a:gd name="connsiteX76" fmla="*/ 6676073 w 11259693"/>
                  <a:gd name="connsiteY76" fmla="*/ 7400673 h 13444287"/>
                  <a:gd name="connsiteX77" fmla="*/ 6734414 w 11259693"/>
                  <a:gd name="connsiteY77" fmla="*/ 7462839 h 13444287"/>
                  <a:gd name="connsiteX78" fmla="*/ 6827283 w 11259693"/>
                  <a:gd name="connsiteY78" fmla="*/ 7548564 h 13444287"/>
                  <a:gd name="connsiteX79" fmla="*/ 6827283 w 11259693"/>
                  <a:gd name="connsiteY79" fmla="*/ 7443789 h 13444287"/>
                  <a:gd name="connsiteX80" fmla="*/ 7001113 w 11259693"/>
                  <a:gd name="connsiteY80" fmla="*/ 7539038 h 13444287"/>
                  <a:gd name="connsiteX81" fmla="*/ 6893958 w 11259693"/>
                  <a:gd name="connsiteY81" fmla="*/ 7303295 h 13444287"/>
                  <a:gd name="connsiteX82" fmla="*/ 6896339 w 11259693"/>
                  <a:gd name="connsiteY82" fmla="*/ 7167564 h 13444287"/>
                  <a:gd name="connsiteX83" fmla="*/ 6801089 w 11259693"/>
                  <a:gd name="connsiteY83" fmla="*/ 7138989 h 13444287"/>
                  <a:gd name="connsiteX84" fmla="*/ 6865382 w 11259693"/>
                  <a:gd name="connsiteY84" fmla="*/ 6972300 h 13444287"/>
                  <a:gd name="connsiteX85" fmla="*/ 7563089 w 11259693"/>
                  <a:gd name="connsiteY85" fmla="*/ 6586539 h 13444287"/>
                  <a:gd name="connsiteX86" fmla="*/ 7891702 w 11259693"/>
                  <a:gd name="connsiteY86" fmla="*/ 6524626 h 13444287"/>
                  <a:gd name="connsiteX87" fmla="*/ 7910752 w 11259693"/>
                  <a:gd name="connsiteY87" fmla="*/ 6629401 h 13444287"/>
                  <a:gd name="connsiteX88" fmla="*/ 7984571 w 11259693"/>
                  <a:gd name="connsiteY88" fmla="*/ 6634164 h 13444287"/>
                  <a:gd name="connsiteX89" fmla="*/ 7960757 w 11259693"/>
                  <a:gd name="connsiteY89" fmla="*/ 6481762 h 13444287"/>
                  <a:gd name="connsiteX90" fmla="*/ 8503682 w 11259693"/>
                  <a:gd name="connsiteY90" fmla="*/ 6477000 h 13444287"/>
                  <a:gd name="connsiteX91" fmla="*/ 8691801 w 11259693"/>
                  <a:gd name="connsiteY91" fmla="*/ 6426993 h 13444287"/>
                  <a:gd name="connsiteX92" fmla="*/ 8818007 w 11259693"/>
                  <a:gd name="connsiteY92" fmla="*/ 6231731 h 13444287"/>
                  <a:gd name="connsiteX93" fmla="*/ 9094232 w 11259693"/>
                  <a:gd name="connsiteY93" fmla="*/ 6267450 h 13444287"/>
                  <a:gd name="connsiteX94" fmla="*/ 9058514 w 11259693"/>
                  <a:gd name="connsiteY94" fmla="*/ 6353176 h 13444287"/>
                  <a:gd name="connsiteX95" fmla="*/ 8915639 w 11259693"/>
                  <a:gd name="connsiteY95" fmla="*/ 6367464 h 13444287"/>
                  <a:gd name="connsiteX96" fmla="*/ 8984694 w 11259693"/>
                  <a:gd name="connsiteY96" fmla="*/ 6422231 h 13444287"/>
                  <a:gd name="connsiteX97" fmla="*/ 8853727 w 11259693"/>
                  <a:gd name="connsiteY97" fmla="*/ 6450807 h 13444287"/>
                  <a:gd name="connsiteX98" fmla="*/ 8727521 w 11259693"/>
                  <a:gd name="connsiteY98" fmla="*/ 6441282 h 13444287"/>
                  <a:gd name="connsiteX99" fmla="*/ 8641795 w 11259693"/>
                  <a:gd name="connsiteY99" fmla="*/ 6477000 h 13444287"/>
                  <a:gd name="connsiteX100" fmla="*/ 8610839 w 11259693"/>
                  <a:gd name="connsiteY100" fmla="*/ 6781801 h 13444287"/>
                  <a:gd name="connsiteX101" fmla="*/ 8772764 w 11259693"/>
                  <a:gd name="connsiteY101" fmla="*/ 6815138 h 13444287"/>
                  <a:gd name="connsiteX102" fmla="*/ 8979932 w 11259693"/>
                  <a:gd name="connsiteY102" fmla="*/ 6629400 h 13444287"/>
                  <a:gd name="connsiteX103" fmla="*/ 9018033 w 11259693"/>
                  <a:gd name="connsiteY103" fmla="*/ 6727032 h 13444287"/>
                  <a:gd name="connsiteX104" fmla="*/ 9165671 w 11259693"/>
                  <a:gd name="connsiteY104" fmla="*/ 6650832 h 13444287"/>
                  <a:gd name="connsiteX105" fmla="*/ 9065658 w 11259693"/>
                  <a:gd name="connsiteY105" fmla="*/ 6888958 h 13444287"/>
                  <a:gd name="connsiteX106" fmla="*/ 9208533 w 11259693"/>
                  <a:gd name="connsiteY106" fmla="*/ 6831807 h 13444287"/>
                  <a:gd name="connsiteX107" fmla="*/ 9175196 w 11259693"/>
                  <a:gd name="connsiteY107" fmla="*/ 6919914 h 13444287"/>
                  <a:gd name="connsiteX108" fmla="*/ 9406177 w 11259693"/>
                  <a:gd name="connsiteY108" fmla="*/ 6917532 h 13444287"/>
                  <a:gd name="connsiteX109" fmla="*/ 9246632 w 11259693"/>
                  <a:gd name="connsiteY109" fmla="*/ 6972300 h 13444287"/>
                  <a:gd name="connsiteX110" fmla="*/ 9137096 w 11259693"/>
                  <a:gd name="connsiteY110" fmla="*/ 7029451 h 13444287"/>
                  <a:gd name="connsiteX111" fmla="*/ 9018033 w 11259693"/>
                  <a:gd name="connsiteY111" fmla="*/ 7143751 h 13444287"/>
                  <a:gd name="connsiteX112" fmla="*/ 9053751 w 11259693"/>
                  <a:gd name="connsiteY112" fmla="*/ 7203281 h 13444287"/>
                  <a:gd name="connsiteX113" fmla="*/ 9096614 w 11259693"/>
                  <a:gd name="connsiteY113" fmla="*/ 7253289 h 13444287"/>
                  <a:gd name="connsiteX114" fmla="*/ 9175196 w 11259693"/>
                  <a:gd name="connsiteY114" fmla="*/ 7219951 h 13444287"/>
                  <a:gd name="connsiteX115" fmla="*/ 9187101 w 11259693"/>
                  <a:gd name="connsiteY115" fmla="*/ 7281862 h 13444287"/>
                  <a:gd name="connsiteX116" fmla="*/ 9301402 w 11259693"/>
                  <a:gd name="connsiteY116" fmla="*/ 7143751 h 13444287"/>
                  <a:gd name="connsiteX117" fmla="*/ 9337121 w 11259693"/>
                  <a:gd name="connsiteY117" fmla="*/ 7289007 h 13444287"/>
                  <a:gd name="connsiteX118" fmla="*/ 9432371 w 11259693"/>
                  <a:gd name="connsiteY118" fmla="*/ 7172326 h 13444287"/>
                  <a:gd name="connsiteX119" fmla="*/ 9458564 w 11259693"/>
                  <a:gd name="connsiteY119" fmla="*/ 7334250 h 13444287"/>
                  <a:gd name="connsiteX120" fmla="*/ 9532382 w 11259693"/>
                  <a:gd name="connsiteY120" fmla="*/ 7410450 h 13444287"/>
                  <a:gd name="connsiteX121" fmla="*/ 9322832 w 11259693"/>
                  <a:gd name="connsiteY121" fmla="*/ 7524750 h 13444287"/>
                  <a:gd name="connsiteX122" fmla="*/ 9475233 w 11259693"/>
                  <a:gd name="connsiteY122" fmla="*/ 7674770 h 13444287"/>
                  <a:gd name="connsiteX123" fmla="*/ 9506189 w 11259693"/>
                  <a:gd name="connsiteY123" fmla="*/ 7577139 h 13444287"/>
                  <a:gd name="connsiteX124" fmla="*/ 9577625 w 11259693"/>
                  <a:gd name="connsiteY124" fmla="*/ 7665244 h 13444287"/>
                  <a:gd name="connsiteX125" fmla="*/ 9699071 w 11259693"/>
                  <a:gd name="connsiteY125" fmla="*/ 7624764 h 13444287"/>
                  <a:gd name="connsiteX126" fmla="*/ 9703832 w 11259693"/>
                  <a:gd name="connsiteY126" fmla="*/ 7710488 h 13444287"/>
                  <a:gd name="connsiteX127" fmla="*/ 9701451 w 11259693"/>
                  <a:gd name="connsiteY127" fmla="*/ 7808118 h 13444287"/>
                  <a:gd name="connsiteX128" fmla="*/ 9810988 w 11259693"/>
                  <a:gd name="connsiteY128" fmla="*/ 7770019 h 13444287"/>
                  <a:gd name="connsiteX129" fmla="*/ 9851471 w 11259693"/>
                  <a:gd name="connsiteY129" fmla="*/ 8008145 h 13444287"/>
                  <a:gd name="connsiteX130" fmla="*/ 9989582 w 11259693"/>
                  <a:gd name="connsiteY130" fmla="*/ 8039100 h 13444287"/>
                  <a:gd name="connsiteX131" fmla="*/ 10003870 w 11259693"/>
                  <a:gd name="connsiteY131" fmla="*/ 7748588 h 13444287"/>
                  <a:gd name="connsiteX132" fmla="*/ 10094358 w 11259693"/>
                  <a:gd name="connsiteY132" fmla="*/ 7724776 h 13444287"/>
                  <a:gd name="connsiteX133" fmla="*/ 10163414 w 11259693"/>
                  <a:gd name="connsiteY133" fmla="*/ 7553325 h 13444287"/>
                  <a:gd name="connsiteX134" fmla="*/ 10125314 w 11259693"/>
                  <a:gd name="connsiteY134" fmla="*/ 7424739 h 13444287"/>
                  <a:gd name="connsiteX135" fmla="*/ 10030064 w 11259693"/>
                  <a:gd name="connsiteY135" fmla="*/ 7412831 h 13444287"/>
                  <a:gd name="connsiteX136" fmla="*/ 10077688 w 11259693"/>
                  <a:gd name="connsiteY136" fmla="*/ 7293769 h 13444287"/>
                  <a:gd name="connsiteX137" fmla="*/ 9972914 w 11259693"/>
                  <a:gd name="connsiteY137" fmla="*/ 7222332 h 13444287"/>
                  <a:gd name="connsiteX138" fmla="*/ 9932432 w 11259693"/>
                  <a:gd name="connsiteY138" fmla="*/ 6991350 h 13444287"/>
                  <a:gd name="connsiteX139" fmla="*/ 9614932 w 11259693"/>
                  <a:gd name="connsiteY139" fmla="*/ 6953250 h 13444287"/>
                  <a:gd name="connsiteX140" fmla="*/ 9684783 w 11259693"/>
                  <a:gd name="connsiteY140" fmla="*/ 6848476 h 13444287"/>
                  <a:gd name="connsiteX141" fmla="*/ 9808608 w 11259693"/>
                  <a:gd name="connsiteY141" fmla="*/ 6829426 h 13444287"/>
                  <a:gd name="connsiteX142" fmla="*/ 9818132 w 11259693"/>
                  <a:gd name="connsiteY142" fmla="*/ 6743700 h 13444287"/>
                  <a:gd name="connsiteX143" fmla="*/ 10030857 w 11259693"/>
                  <a:gd name="connsiteY143" fmla="*/ 6832600 h 13444287"/>
                  <a:gd name="connsiteX144" fmla="*/ 10046732 w 11259693"/>
                  <a:gd name="connsiteY144" fmla="*/ 6610350 h 13444287"/>
                  <a:gd name="connsiteX145" fmla="*/ 9837182 w 11259693"/>
                  <a:gd name="connsiteY145" fmla="*/ 6705600 h 13444287"/>
                  <a:gd name="connsiteX146" fmla="*/ 9760982 w 11259693"/>
                  <a:gd name="connsiteY146" fmla="*/ 6477000 h 13444287"/>
                  <a:gd name="connsiteX147" fmla="*/ 9532382 w 11259693"/>
                  <a:gd name="connsiteY147" fmla="*/ 6686550 h 13444287"/>
                  <a:gd name="connsiteX148" fmla="*/ 9545083 w 11259693"/>
                  <a:gd name="connsiteY148" fmla="*/ 6521451 h 13444287"/>
                  <a:gd name="connsiteX149" fmla="*/ 9557782 w 11259693"/>
                  <a:gd name="connsiteY149" fmla="*/ 6397625 h 13444287"/>
                  <a:gd name="connsiteX150" fmla="*/ 9502617 w 11259693"/>
                  <a:gd name="connsiteY150" fmla="*/ 6369593 h 13444287"/>
                  <a:gd name="connsiteX151" fmla="*/ 9449833 w 11259693"/>
                  <a:gd name="connsiteY151" fmla="*/ 6384926 h 13444287"/>
                  <a:gd name="connsiteX152" fmla="*/ 9329182 w 11259693"/>
                  <a:gd name="connsiteY152" fmla="*/ 6169025 h 13444287"/>
                  <a:gd name="connsiteX153" fmla="*/ 9494283 w 11259693"/>
                  <a:gd name="connsiteY153" fmla="*/ 6207126 h 13444287"/>
                  <a:gd name="connsiteX154" fmla="*/ 9735583 w 11259693"/>
                  <a:gd name="connsiteY154" fmla="*/ 6207126 h 13444287"/>
                  <a:gd name="connsiteX155" fmla="*/ 9865757 w 11259693"/>
                  <a:gd name="connsiteY155" fmla="*/ 6067425 h 13444287"/>
                  <a:gd name="connsiteX156" fmla="*/ 9764158 w 11259693"/>
                  <a:gd name="connsiteY156" fmla="*/ 5956301 h 13444287"/>
                  <a:gd name="connsiteX157" fmla="*/ 9551432 w 11259693"/>
                  <a:gd name="connsiteY157" fmla="*/ 5908675 h 13444287"/>
                  <a:gd name="connsiteX158" fmla="*/ 9732407 w 11259693"/>
                  <a:gd name="connsiteY158" fmla="*/ 5778500 h 13444287"/>
                  <a:gd name="connsiteX159" fmla="*/ 9678433 w 11259693"/>
                  <a:gd name="connsiteY159" fmla="*/ 5661026 h 13444287"/>
                  <a:gd name="connsiteX160" fmla="*/ 9732408 w 11259693"/>
                  <a:gd name="connsiteY160" fmla="*/ 5540376 h 13444287"/>
                  <a:gd name="connsiteX161" fmla="*/ 9694307 w 11259693"/>
                  <a:gd name="connsiteY161" fmla="*/ 5537200 h 13444287"/>
                  <a:gd name="connsiteX162" fmla="*/ 9659383 w 11259693"/>
                  <a:gd name="connsiteY162" fmla="*/ 5461001 h 13444287"/>
                  <a:gd name="connsiteX163" fmla="*/ 9500632 w 11259693"/>
                  <a:gd name="connsiteY163" fmla="*/ 5308600 h 13444287"/>
                  <a:gd name="connsiteX164" fmla="*/ 9770508 w 11259693"/>
                  <a:gd name="connsiteY164" fmla="*/ 5413376 h 13444287"/>
                  <a:gd name="connsiteX165" fmla="*/ 9913382 w 11259693"/>
                  <a:gd name="connsiteY165" fmla="*/ 5372100 h 13444287"/>
                  <a:gd name="connsiteX166" fmla="*/ 9887983 w 11259693"/>
                  <a:gd name="connsiteY166" fmla="*/ 5619751 h 13444287"/>
                  <a:gd name="connsiteX167" fmla="*/ 10065782 w 11259693"/>
                  <a:gd name="connsiteY167" fmla="*/ 5657850 h 13444287"/>
                  <a:gd name="connsiteX168" fmla="*/ 10122933 w 11259693"/>
                  <a:gd name="connsiteY168" fmla="*/ 5483226 h 13444287"/>
                  <a:gd name="connsiteX169" fmla="*/ 10164207 w 11259693"/>
                  <a:gd name="connsiteY169" fmla="*/ 5254625 h 13444287"/>
                  <a:gd name="connsiteX170" fmla="*/ 10084833 w 11259693"/>
                  <a:gd name="connsiteY170" fmla="*/ 5051426 h 13444287"/>
                  <a:gd name="connsiteX171" fmla="*/ 10027682 w 11259693"/>
                  <a:gd name="connsiteY171" fmla="*/ 4953000 h 13444287"/>
                  <a:gd name="connsiteX172" fmla="*/ 9948308 w 11259693"/>
                  <a:gd name="connsiteY172" fmla="*/ 5070476 h 13444287"/>
                  <a:gd name="connsiteX173" fmla="*/ 9878458 w 11259693"/>
                  <a:gd name="connsiteY173" fmla="*/ 5029201 h 13444287"/>
                  <a:gd name="connsiteX174" fmla="*/ 9846708 w 11259693"/>
                  <a:gd name="connsiteY174" fmla="*/ 5149851 h 13444287"/>
                  <a:gd name="connsiteX175" fmla="*/ 9745107 w 11259693"/>
                  <a:gd name="connsiteY175" fmla="*/ 5153025 h 13444287"/>
                  <a:gd name="connsiteX176" fmla="*/ 9665732 w 11259693"/>
                  <a:gd name="connsiteY176" fmla="*/ 5010150 h 13444287"/>
                  <a:gd name="connsiteX177" fmla="*/ 9627632 w 11259693"/>
                  <a:gd name="connsiteY177" fmla="*/ 4857750 h 13444287"/>
                  <a:gd name="connsiteX178" fmla="*/ 9411732 w 11259693"/>
                  <a:gd name="connsiteY178" fmla="*/ 4860925 h 13444287"/>
                  <a:gd name="connsiteX179" fmla="*/ 9437132 w 11259693"/>
                  <a:gd name="connsiteY179" fmla="*/ 5086350 h 13444287"/>
                  <a:gd name="connsiteX180" fmla="*/ 9399033 w 11259693"/>
                  <a:gd name="connsiteY180" fmla="*/ 4892676 h 13444287"/>
                  <a:gd name="connsiteX181" fmla="*/ 9354582 w 11259693"/>
                  <a:gd name="connsiteY181" fmla="*/ 4905375 h 13444287"/>
                  <a:gd name="connsiteX182" fmla="*/ 9284732 w 11259693"/>
                  <a:gd name="connsiteY182" fmla="*/ 4794250 h 13444287"/>
                  <a:gd name="connsiteX183" fmla="*/ 9189483 w 11259693"/>
                  <a:gd name="connsiteY183" fmla="*/ 4864101 h 13444287"/>
                  <a:gd name="connsiteX184" fmla="*/ 9033907 w 11259693"/>
                  <a:gd name="connsiteY184" fmla="*/ 4991100 h 13444287"/>
                  <a:gd name="connsiteX185" fmla="*/ 9399032 w 11259693"/>
                  <a:gd name="connsiteY185" fmla="*/ 4657725 h 13444287"/>
                  <a:gd name="connsiteX186" fmla="*/ 9543495 w 11259693"/>
                  <a:gd name="connsiteY186" fmla="*/ 4567239 h 13444287"/>
                  <a:gd name="connsiteX187" fmla="*/ 9760982 w 11259693"/>
                  <a:gd name="connsiteY187" fmla="*/ 4514850 h 13444287"/>
                  <a:gd name="connsiteX188" fmla="*/ 9799083 w 11259693"/>
                  <a:gd name="connsiteY188" fmla="*/ 4394201 h 13444287"/>
                  <a:gd name="connsiteX189" fmla="*/ 9970533 w 11259693"/>
                  <a:gd name="connsiteY189" fmla="*/ 4267201 h 13444287"/>
                  <a:gd name="connsiteX190" fmla="*/ 10002282 w 11259693"/>
                  <a:gd name="connsiteY190" fmla="*/ 4013200 h 13444287"/>
                  <a:gd name="connsiteX191" fmla="*/ 9770507 w 11259693"/>
                  <a:gd name="connsiteY191" fmla="*/ 3930650 h 13444287"/>
                  <a:gd name="connsiteX192" fmla="*/ 9453008 w 11259693"/>
                  <a:gd name="connsiteY192" fmla="*/ 3883026 h 13444287"/>
                  <a:gd name="connsiteX193" fmla="*/ 9322832 w 11259693"/>
                  <a:gd name="connsiteY193" fmla="*/ 3943350 h 13444287"/>
                  <a:gd name="connsiteX194" fmla="*/ 9348233 w 11259693"/>
                  <a:gd name="connsiteY194" fmla="*/ 3778251 h 13444287"/>
                  <a:gd name="connsiteX195" fmla="*/ 9297433 w 11259693"/>
                  <a:gd name="connsiteY195" fmla="*/ 3603626 h 13444287"/>
                  <a:gd name="connsiteX196" fmla="*/ 9411732 w 11259693"/>
                  <a:gd name="connsiteY196" fmla="*/ 3641725 h 13444287"/>
                  <a:gd name="connsiteX197" fmla="*/ 9532383 w 11259693"/>
                  <a:gd name="connsiteY197" fmla="*/ 3533776 h 13444287"/>
                  <a:gd name="connsiteX198" fmla="*/ 9722883 w 11259693"/>
                  <a:gd name="connsiteY198" fmla="*/ 3594101 h 13444287"/>
                  <a:gd name="connsiteX199" fmla="*/ 9735583 w 11259693"/>
                  <a:gd name="connsiteY199" fmla="*/ 3409951 h 13444287"/>
                  <a:gd name="connsiteX200" fmla="*/ 9875282 w 11259693"/>
                  <a:gd name="connsiteY200" fmla="*/ 3448050 h 13444287"/>
                  <a:gd name="connsiteX201" fmla="*/ 9989582 w 11259693"/>
                  <a:gd name="connsiteY201" fmla="*/ 3143250 h 13444287"/>
                  <a:gd name="connsiteX202" fmla="*/ 10091183 w 11259693"/>
                  <a:gd name="connsiteY202" fmla="*/ 3232151 h 13444287"/>
                  <a:gd name="connsiteX203" fmla="*/ 10230882 w 11259693"/>
                  <a:gd name="connsiteY203" fmla="*/ 3216275 h 13444287"/>
                  <a:gd name="connsiteX204" fmla="*/ 10265807 w 11259693"/>
                  <a:gd name="connsiteY204" fmla="*/ 3441700 h 13444287"/>
                  <a:gd name="connsiteX205" fmla="*/ 10342008 w 11259693"/>
                  <a:gd name="connsiteY205" fmla="*/ 3184526 h 13444287"/>
                  <a:gd name="connsiteX206" fmla="*/ 10265808 w 11259693"/>
                  <a:gd name="connsiteY206" fmla="*/ 3098801 h 13444287"/>
                  <a:gd name="connsiteX207" fmla="*/ 10351532 w 11259693"/>
                  <a:gd name="connsiteY207" fmla="*/ 2844800 h 13444287"/>
                  <a:gd name="connsiteX208" fmla="*/ 10170558 w 11259693"/>
                  <a:gd name="connsiteY208" fmla="*/ 2921001 h 13444287"/>
                  <a:gd name="connsiteX209" fmla="*/ 10141982 w 11259693"/>
                  <a:gd name="connsiteY209" fmla="*/ 2851150 h 13444287"/>
                  <a:gd name="connsiteX210" fmla="*/ 9951482 w 11259693"/>
                  <a:gd name="connsiteY210" fmla="*/ 2647950 h 13444287"/>
                  <a:gd name="connsiteX211" fmla="*/ 9919733 w 11259693"/>
                  <a:gd name="connsiteY211" fmla="*/ 2463801 h 13444287"/>
                  <a:gd name="connsiteX212" fmla="*/ 9887983 w 11259693"/>
                  <a:gd name="connsiteY212" fmla="*/ 2368551 h 13444287"/>
                  <a:gd name="connsiteX213" fmla="*/ 9989582 w 11259693"/>
                  <a:gd name="connsiteY213" fmla="*/ 2266950 h 13444287"/>
                  <a:gd name="connsiteX214" fmla="*/ 10249933 w 11259693"/>
                  <a:gd name="connsiteY214" fmla="*/ 2032001 h 13444287"/>
                  <a:gd name="connsiteX215" fmla="*/ 10370582 w 11259693"/>
                  <a:gd name="connsiteY215" fmla="*/ 2051050 h 13444287"/>
                  <a:gd name="connsiteX216" fmla="*/ 10440433 w 11259693"/>
                  <a:gd name="connsiteY216" fmla="*/ 1962151 h 13444287"/>
                  <a:gd name="connsiteX217" fmla="*/ 10675382 w 11259693"/>
                  <a:gd name="connsiteY217" fmla="*/ 1854200 h 13444287"/>
                  <a:gd name="connsiteX218" fmla="*/ 10529333 w 11259693"/>
                  <a:gd name="connsiteY218" fmla="*/ 1784351 h 13444287"/>
                  <a:gd name="connsiteX219" fmla="*/ 10446782 w 11259693"/>
                  <a:gd name="connsiteY219" fmla="*/ 1638300 h 13444287"/>
                  <a:gd name="connsiteX220" fmla="*/ 10548382 w 11259693"/>
                  <a:gd name="connsiteY220" fmla="*/ 1212850 h 13444287"/>
                  <a:gd name="connsiteX221" fmla="*/ 10427732 w 11259693"/>
                  <a:gd name="connsiteY221" fmla="*/ 952500 h 13444287"/>
                  <a:gd name="connsiteX222" fmla="*/ 10649189 w 11259693"/>
                  <a:gd name="connsiteY222" fmla="*/ 1288256 h 13444287"/>
                  <a:gd name="connsiteX223" fmla="*/ 10733723 w 11259693"/>
                  <a:gd name="connsiteY223" fmla="*/ 1202281 h 13444287"/>
                  <a:gd name="connsiteX224" fmla="*/ 10826195 w 11259693"/>
                  <a:gd name="connsiteY224" fmla="*/ 1089025 h 13444287"/>
                  <a:gd name="connsiteX225" fmla="*/ 11062732 w 11259693"/>
                  <a:gd name="connsiteY225" fmla="*/ 1409700 h 13444287"/>
                  <a:gd name="connsiteX226" fmla="*/ 11117104 w 11259693"/>
                  <a:gd name="connsiteY226" fmla="*/ 1492793 h 13444287"/>
                  <a:gd name="connsiteX227" fmla="*/ 11259582 w 11259693"/>
                  <a:gd name="connsiteY227" fmla="*/ 1511301 h 13444287"/>
                  <a:gd name="connsiteX228" fmla="*/ 11094482 w 11259693"/>
                  <a:gd name="connsiteY228" fmla="*/ 1066801 h 13444287"/>
                  <a:gd name="connsiteX229" fmla="*/ 11081782 w 11259693"/>
                  <a:gd name="connsiteY229" fmla="*/ 850900 h 13444287"/>
                  <a:gd name="connsiteX230" fmla="*/ 10948432 w 11259693"/>
                  <a:gd name="connsiteY230" fmla="*/ 654050 h 13444287"/>
                  <a:gd name="connsiteX231" fmla="*/ 10923032 w 11259693"/>
                  <a:gd name="connsiteY231" fmla="*/ 381000 h 13444287"/>
                  <a:gd name="connsiteX232" fmla="*/ 10465832 w 11259693"/>
                  <a:gd name="connsiteY232" fmla="*/ 101601 h 13444287"/>
                  <a:gd name="connsiteX233" fmla="*/ 10351532 w 11259693"/>
                  <a:gd name="connsiteY233" fmla="*/ 0 h 13444287"/>
                  <a:gd name="connsiteX234" fmla="*/ 9605010 w 11259693"/>
                  <a:gd name="connsiteY234" fmla="*/ 211681 h 13444287"/>
                  <a:gd name="connsiteX235" fmla="*/ 938212 w 11259693"/>
                  <a:gd name="connsiteY235" fmla="*/ 1848552 h 13444287"/>
                  <a:gd name="connsiteX236" fmla="*/ 1985010 w 11259693"/>
                  <a:gd name="connsiteY236" fmla="*/ 5752850 h 13444287"/>
                  <a:gd name="connsiteX237" fmla="*/ 2017157 w 11259693"/>
                  <a:gd name="connsiteY237" fmla="*/ 5969793 h 13444287"/>
                  <a:gd name="connsiteX238" fmla="*/ 0 w 11259693"/>
                  <a:gd name="connsiteY238" fmla="*/ 11514046 h 13444287"/>
                  <a:gd name="connsiteX0" fmla="*/ 0 w 11259693"/>
                  <a:gd name="connsiteY0" fmla="*/ 11514046 h 13444287"/>
                  <a:gd name="connsiteX1" fmla="*/ 2777967 w 11259693"/>
                  <a:gd name="connsiteY1" fmla="*/ 12525125 h 13444287"/>
                  <a:gd name="connsiteX2" fmla="*/ 2731532 w 11259693"/>
                  <a:gd name="connsiteY2" fmla="*/ 12706350 h 13444287"/>
                  <a:gd name="connsiteX3" fmla="*/ 2716054 w 11259693"/>
                  <a:gd name="connsiteY3" fmla="*/ 12920412 h 13444287"/>
                  <a:gd name="connsiteX4" fmla="*/ 2807732 w 11259693"/>
                  <a:gd name="connsiteY4" fmla="*/ 13144500 h 13444287"/>
                  <a:gd name="connsiteX5" fmla="*/ 3093482 w 11259693"/>
                  <a:gd name="connsiteY5" fmla="*/ 13373100 h 13444287"/>
                  <a:gd name="connsiteX6" fmla="*/ 3685223 w 11259693"/>
                  <a:gd name="connsiteY6" fmla="*/ 13444287 h 13444287"/>
                  <a:gd name="connsiteX7" fmla="*/ 3720941 w 11259693"/>
                  <a:gd name="connsiteY7" fmla="*/ 13375230 h 13444287"/>
                  <a:gd name="connsiteX8" fmla="*/ 3379232 w 11259693"/>
                  <a:gd name="connsiteY8" fmla="*/ 13087350 h 13444287"/>
                  <a:gd name="connsiteX9" fmla="*/ 3806667 w 11259693"/>
                  <a:gd name="connsiteY9" fmla="*/ 13201400 h 13444287"/>
                  <a:gd name="connsiteX10" fmla="*/ 4122182 w 11259693"/>
                  <a:gd name="connsiteY10" fmla="*/ 13201650 h 13444287"/>
                  <a:gd name="connsiteX11" fmla="*/ 4223385 w 11259693"/>
                  <a:gd name="connsiteY11" fmla="*/ 12991850 h 13444287"/>
                  <a:gd name="connsiteX12" fmla="*/ 4182904 w 11259693"/>
                  <a:gd name="connsiteY12" fmla="*/ 12918031 h 13444287"/>
                  <a:gd name="connsiteX13" fmla="*/ 4179332 w 11259693"/>
                  <a:gd name="connsiteY13" fmla="*/ 12611100 h 13444287"/>
                  <a:gd name="connsiteX14" fmla="*/ 4255532 w 11259693"/>
                  <a:gd name="connsiteY14" fmla="*/ 12496800 h 13444287"/>
                  <a:gd name="connsiteX15" fmla="*/ 4217432 w 11259693"/>
                  <a:gd name="connsiteY15" fmla="*/ 12158663 h 13444287"/>
                  <a:gd name="connsiteX16" fmla="*/ 4546045 w 11259693"/>
                  <a:gd name="connsiteY16" fmla="*/ 12030075 h 13444287"/>
                  <a:gd name="connsiteX17" fmla="*/ 4827032 w 11259693"/>
                  <a:gd name="connsiteY17" fmla="*/ 12113420 h 13444287"/>
                  <a:gd name="connsiteX18" fmla="*/ 4712732 w 11259693"/>
                  <a:gd name="connsiteY18" fmla="*/ 11182350 h 13444287"/>
                  <a:gd name="connsiteX19" fmla="*/ 4773455 w 11259693"/>
                  <a:gd name="connsiteY19" fmla="*/ 10655843 h 13444287"/>
                  <a:gd name="connsiteX20" fmla="*/ 4656772 w 11259693"/>
                  <a:gd name="connsiteY20" fmla="*/ 10596312 h 13444287"/>
                  <a:gd name="connsiteX21" fmla="*/ 4773454 w 11259693"/>
                  <a:gd name="connsiteY21" fmla="*/ 10634413 h 13444287"/>
                  <a:gd name="connsiteX22" fmla="*/ 4799648 w 11259693"/>
                  <a:gd name="connsiteY22" fmla="*/ 10093868 h 13444287"/>
                  <a:gd name="connsiteX23" fmla="*/ 4886563 w 11259693"/>
                  <a:gd name="connsiteY23" fmla="*/ 9708356 h 13444287"/>
                  <a:gd name="connsiteX24" fmla="*/ 5018723 w 11259693"/>
                  <a:gd name="connsiteY24" fmla="*/ 9341393 h 13444287"/>
                  <a:gd name="connsiteX25" fmla="*/ 5109210 w 11259693"/>
                  <a:gd name="connsiteY25" fmla="*/ 9129462 h 13444287"/>
                  <a:gd name="connsiteX26" fmla="*/ 4947285 w 11259693"/>
                  <a:gd name="connsiteY26" fmla="*/ 9262812 h 13444287"/>
                  <a:gd name="connsiteX27" fmla="*/ 5111592 w 11259693"/>
                  <a:gd name="connsiteY27" fmla="*/ 9069931 h 13444287"/>
                  <a:gd name="connsiteX28" fmla="*/ 5143739 w 11259693"/>
                  <a:gd name="connsiteY28" fmla="*/ 8889207 h 13444287"/>
                  <a:gd name="connsiteX29" fmla="*/ 5147310 w 11259693"/>
                  <a:gd name="connsiteY29" fmla="*/ 9019924 h 13444287"/>
                  <a:gd name="connsiteX30" fmla="*/ 5629512 w 11259693"/>
                  <a:gd name="connsiteY30" fmla="*/ 8134350 h 13444287"/>
                  <a:gd name="connsiteX31" fmla="*/ 5392579 w 11259693"/>
                  <a:gd name="connsiteY31" fmla="*/ 8034088 h 13444287"/>
                  <a:gd name="connsiteX32" fmla="*/ 5614035 w 11259693"/>
                  <a:gd name="connsiteY32" fmla="*/ 8043612 h 13444287"/>
                  <a:gd name="connsiteX33" fmla="*/ 5884308 w 11259693"/>
                  <a:gd name="connsiteY33" fmla="*/ 8007893 h 13444287"/>
                  <a:gd name="connsiteX34" fmla="*/ 6043852 w 11259693"/>
                  <a:gd name="connsiteY34" fmla="*/ 7965031 h 13444287"/>
                  <a:gd name="connsiteX35" fmla="*/ 5973604 w 11259693"/>
                  <a:gd name="connsiteY35" fmla="*/ 7905500 h 13444287"/>
                  <a:gd name="connsiteX36" fmla="*/ 6065284 w 11259693"/>
                  <a:gd name="connsiteY36" fmla="*/ 7779544 h 13444287"/>
                  <a:gd name="connsiteX37" fmla="*/ 6168866 w 11259693"/>
                  <a:gd name="connsiteY37" fmla="*/ 7800725 h 13444287"/>
                  <a:gd name="connsiteX38" fmla="*/ 6205777 w 11259693"/>
                  <a:gd name="connsiteY38" fmla="*/ 7726908 h 13444287"/>
                  <a:gd name="connsiteX39" fmla="*/ 6131958 w 11259693"/>
                  <a:gd name="connsiteY39" fmla="*/ 7626893 h 13444287"/>
                  <a:gd name="connsiteX40" fmla="*/ 6098621 w 11259693"/>
                  <a:gd name="connsiteY40" fmla="*/ 7529262 h 13444287"/>
                  <a:gd name="connsiteX41" fmla="*/ 6008132 w 11259693"/>
                  <a:gd name="connsiteY41" fmla="*/ 7524750 h 13444287"/>
                  <a:gd name="connsiteX42" fmla="*/ 5934314 w 11259693"/>
                  <a:gd name="connsiteY42" fmla="*/ 7607843 h 13444287"/>
                  <a:gd name="connsiteX43" fmla="*/ 5798582 w 11259693"/>
                  <a:gd name="connsiteY43" fmla="*/ 7620000 h 13444287"/>
                  <a:gd name="connsiteX44" fmla="*/ 5858114 w 11259693"/>
                  <a:gd name="connsiteY44" fmla="*/ 7550693 h 13444287"/>
                  <a:gd name="connsiteX45" fmla="*/ 5870021 w 11259693"/>
                  <a:gd name="connsiteY45" fmla="*/ 7462587 h 13444287"/>
                  <a:gd name="connsiteX46" fmla="*/ 5891451 w 11259693"/>
                  <a:gd name="connsiteY46" fmla="*/ 7400674 h 13444287"/>
                  <a:gd name="connsiteX47" fmla="*/ 5855732 w 11259693"/>
                  <a:gd name="connsiteY47" fmla="*/ 7334250 h 13444287"/>
                  <a:gd name="connsiteX48" fmla="*/ 5791439 w 11259693"/>
                  <a:gd name="connsiteY48" fmla="*/ 7364956 h 13444287"/>
                  <a:gd name="connsiteX49" fmla="*/ 5789057 w 11259693"/>
                  <a:gd name="connsiteY49" fmla="*/ 7284244 h 13444287"/>
                  <a:gd name="connsiteX50" fmla="*/ 6008133 w 11259693"/>
                  <a:gd name="connsiteY50" fmla="*/ 7176837 h 13444287"/>
                  <a:gd name="connsiteX51" fmla="*/ 5972414 w 11259693"/>
                  <a:gd name="connsiteY51" fmla="*/ 7022056 h 13444287"/>
                  <a:gd name="connsiteX52" fmla="*/ 6048614 w 11259693"/>
                  <a:gd name="connsiteY52" fmla="*/ 7005387 h 13444287"/>
                  <a:gd name="connsiteX53" fmla="*/ 6027182 w 11259693"/>
                  <a:gd name="connsiteY53" fmla="*/ 6915150 h 13444287"/>
                  <a:gd name="connsiteX54" fmla="*/ 6131958 w 11259693"/>
                  <a:gd name="connsiteY54" fmla="*/ 6917281 h 13444287"/>
                  <a:gd name="connsiteX55" fmla="*/ 6174821 w 11259693"/>
                  <a:gd name="connsiteY55" fmla="*/ 6836318 h 13444287"/>
                  <a:gd name="connsiteX56" fmla="*/ 6277214 w 11259693"/>
                  <a:gd name="connsiteY56" fmla="*/ 6869656 h 13444287"/>
                  <a:gd name="connsiteX57" fmla="*/ 6351033 w 11259693"/>
                  <a:gd name="connsiteY57" fmla="*/ 6972050 h 13444287"/>
                  <a:gd name="connsiteX58" fmla="*/ 6417708 w 11259693"/>
                  <a:gd name="connsiteY58" fmla="*/ 6912518 h 13444287"/>
                  <a:gd name="connsiteX59" fmla="*/ 6358177 w 11259693"/>
                  <a:gd name="connsiteY59" fmla="*/ 6776787 h 13444287"/>
                  <a:gd name="connsiteX60" fmla="*/ 6415326 w 11259693"/>
                  <a:gd name="connsiteY60" fmla="*/ 6829424 h 13444287"/>
                  <a:gd name="connsiteX61" fmla="*/ 6532008 w 11259693"/>
                  <a:gd name="connsiteY61" fmla="*/ 6867275 h 13444287"/>
                  <a:gd name="connsiteX62" fmla="*/ 6605827 w 11259693"/>
                  <a:gd name="connsiteY62" fmla="*/ 6938964 h 13444287"/>
                  <a:gd name="connsiteX63" fmla="*/ 6574871 w 11259693"/>
                  <a:gd name="connsiteY63" fmla="*/ 7077076 h 13444287"/>
                  <a:gd name="connsiteX64" fmla="*/ 6646308 w 11259693"/>
                  <a:gd name="connsiteY64" fmla="*/ 7041357 h 13444287"/>
                  <a:gd name="connsiteX65" fmla="*/ 6636782 w 11259693"/>
                  <a:gd name="connsiteY65" fmla="*/ 7010400 h 13444287"/>
                  <a:gd name="connsiteX66" fmla="*/ 6712983 w 11259693"/>
                  <a:gd name="connsiteY66" fmla="*/ 7096126 h 13444287"/>
                  <a:gd name="connsiteX67" fmla="*/ 6648689 w 11259693"/>
                  <a:gd name="connsiteY67" fmla="*/ 7177089 h 13444287"/>
                  <a:gd name="connsiteX68" fmla="*/ 6712982 w 11259693"/>
                  <a:gd name="connsiteY68" fmla="*/ 7258050 h 13444287"/>
                  <a:gd name="connsiteX69" fmla="*/ 6639164 w 11259693"/>
                  <a:gd name="connsiteY69" fmla="*/ 7277101 h 13444287"/>
                  <a:gd name="connsiteX70" fmla="*/ 6546296 w 11259693"/>
                  <a:gd name="connsiteY70" fmla="*/ 7229476 h 13444287"/>
                  <a:gd name="connsiteX71" fmla="*/ 6498671 w 11259693"/>
                  <a:gd name="connsiteY71" fmla="*/ 7339014 h 13444287"/>
                  <a:gd name="connsiteX72" fmla="*/ 6574871 w 11259693"/>
                  <a:gd name="connsiteY72" fmla="*/ 7358064 h 13444287"/>
                  <a:gd name="connsiteX73" fmla="*/ 6629639 w 11259693"/>
                  <a:gd name="connsiteY73" fmla="*/ 7417595 h 13444287"/>
                  <a:gd name="connsiteX74" fmla="*/ 6655833 w 11259693"/>
                  <a:gd name="connsiteY74" fmla="*/ 7448300 h 13444287"/>
                  <a:gd name="connsiteX75" fmla="*/ 6676073 w 11259693"/>
                  <a:gd name="connsiteY75" fmla="*/ 7400673 h 13444287"/>
                  <a:gd name="connsiteX76" fmla="*/ 6734414 w 11259693"/>
                  <a:gd name="connsiteY76" fmla="*/ 7462839 h 13444287"/>
                  <a:gd name="connsiteX77" fmla="*/ 6827283 w 11259693"/>
                  <a:gd name="connsiteY77" fmla="*/ 7548564 h 13444287"/>
                  <a:gd name="connsiteX78" fmla="*/ 6827283 w 11259693"/>
                  <a:gd name="connsiteY78" fmla="*/ 7443789 h 13444287"/>
                  <a:gd name="connsiteX79" fmla="*/ 7001113 w 11259693"/>
                  <a:gd name="connsiteY79" fmla="*/ 7539038 h 13444287"/>
                  <a:gd name="connsiteX80" fmla="*/ 6893958 w 11259693"/>
                  <a:gd name="connsiteY80" fmla="*/ 7303295 h 13444287"/>
                  <a:gd name="connsiteX81" fmla="*/ 6896339 w 11259693"/>
                  <a:gd name="connsiteY81" fmla="*/ 7167564 h 13444287"/>
                  <a:gd name="connsiteX82" fmla="*/ 6801089 w 11259693"/>
                  <a:gd name="connsiteY82" fmla="*/ 7138989 h 13444287"/>
                  <a:gd name="connsiteX83" fmla="*/ 6865382 w 11259693"/>
                  <a:gd name="connsiteY83" fmla="*/ 6972300 h 13444287"/>
                  <a:gd name="connsiteX84" fmla="*/ 7563089 w 11259693"/>
                  <a:gd name="connsiteY84" fmla="*/ 6586539 h 13444287"/>
                  <a:gd name="connsiteX85" fmla="*/ 7891702 w 11259693"/>
                  <a:gd name="connsiteY85" fmla="*/ 6524626 h 13444287"/>
                  <a:gd name="connsiteX86" fmla="*/ 7910752 w 11259693"/>
                  <a:gd name="connsiteY86" fmla="*/ 6629401 h 13444287"/>
                  <a:gd name="connsiteX87" fmla="*/ 7984571 w 11259693"/>
                  <a:gd name="connsiteY87" fmla="*/ 6634164 h 13444287"/>
                  <a:gd name="connsiteX88" fmla="*/ 7960757 w 11259693"/>
                  <a:gd name="connsiteY88" fmla="*/ 6481762 h 13444287"/>
                  <a:gd name="connsiteX89" fmla="*/ 8503682 w 11259693"/>
                  <a:gd name="connsiteY89" fmla="*/ 6477000 h 13444287"/>
                  <a:gd name="connsiteX90" fmla="*/ 8691801 w 11259693"/>
                  <a:gd name="connsiteY90" fmla="*/ 6426993 h 13444287"/>
                  <a:gd name="connsiteX91" fmla="*/ 8818007 w 11259693"/>
                  <a:gd name="connsiteY91" fmla="*/ 6231731 h 13444287"/>
                  <a:gd name="connsiteX92" fmla="*/ 9094232 w 11259693"/>
                  <a:gd name="connsiteY92" fmla="*/ 6267450 h 13444287"/>
                  <a:gd name="connsiteX93" fmla="*/ 9058514 w 11259693"/>
                  <a:gd name="connsiteY93" fmla="*/ 6353176 h 13444287"/>
                  <a:gd name="connsiteX94" fmla="*/ 8915639 w 11259693"/>
                  <a:gd name="connsiteY94" fmla="*/ 6367464 h 13444287"/>
                  <a:gd name="connsiteX95" fmla="*/ 8984694 w 11259693"/>
                  <a:gd name="connsiteY95" fmla="*/ 6422231 h 13444287"/>
                  <a:gd name="connsiteX96" fmla="*/ 8853727 w 11259693"/>
                  <a:gd name="connsiteY96" fmla="*/ 6450807 h 13444287"/>
                  <a:gd name="connsiteX97" fmla="*/ 8727521 w 11259693"/>
                  <a:gd name="connsiteY97" fmla="*/ 6441282 h 13444287"/>
                  <a:gd name="connsiteX98" fmla="*/ 8641795 w 11259693"/>
                  <a:gd name="connsiteY98" fmla="*/ 6477000 h 13444287"/>
                  <a:gd name="connsiteX99" fmla="*/ 8610839 w 11259693"/>
                  <a:gd name="connsiteY99" fmla="*/ 6781801 h 13444287"/>
                  <a:gd name="connsiteX100" fmla="*/ 8772764 w 11259693"/>
                  <a:gd name="connsiteY100" fmla="*/ 6815138 h 13444287"/>
                  <a:gd name="connsiteX101" fmla="*/ 8979932 w 11259693"/>
                  <a:gd name="connsiteY101" fmla="*/ 6629400 h 13444287"/>
                  <a:gd name="connsiteX102" fmla="*/ 9018033 w 11259693"/>
                  <a:gd name="connsiteY102" fmla="*/ 6727032 h 13444287"/>
                  <a:gd name="connsiteX103" fmla="*/ 9165671 w 11259693"/>
                  <a:gd name="connsiteY103" fmla="*/ 6650832 h 13444287"/>
                  <a:gd name="connsiteX104" fmla="*/ 9065658 w 11259693"/>
                  <a:gd name="connsiteY104" fmla="*/ 6888958 h 13444287"/>
                  <a:gd name="connsiteX105" fmla="*/ 9208533 w 11259693"/>
                  <a:gd name="connsiteY105" fmla="*/ 6831807 h 13444287"/>
                  <a:gd name="connsiteX106" fmla="*/ 9175196 w 11259693"/>
                  <a:gd name="connsiteY106" fmla="*/ 6919914 h 13444287"/>
                  <a:gd name="connsiteX107" fmla="*/ 9406177 w 11259693"/>
                  <a:gd name="connsiteY107" fmla="*/ 6917532 h 13444287"/>
                  <a:gd name="connsiteX108" fmla="*/ 9246632 w 11259693"/>
                  <a:gd name="connsiteY108" fmla="*/ 6972300 h 13444287"/>
                  <a:gd name="connsiteX109" fmla="*/ 9137096 w 11259693"/>
                  <a:gd name="connsiteY109" fmla="*/ 7029451 h 13444287"/>
                  <a:gd name="connsiteX110" fmla="*/ 9018033 w 11259693"/>
                  <a:gd name="connsiteY110" fmla="*/ 7143751 h 13444287"/>
                  <a:gd name="connsiteX111" fmla="*/ 9053751 w 11259693"/>
                  <a:gd name="connsiteY111" fmla="*/ 7203281 h 13444287"/>
                  <a:gd name="connsiteX112" fmla="*/ 9096614 w 11259693"/>
                  <a:gd name="connsiteY112" fmla="*/ 7253289 h 13444287"/>
                  <a:gd name="connsiteX113" fmla="*/ 9175196 w 11259693"/>
                  <a:gd name="connsiteY113" fmla="*/ 7219951 h 13444287"/>
                  <a:gd name="connsiteX114" fmla="*/ 9187101 w 11259693"/>
                  <a:gd name="connsiteY114" fmla="*/ 7281862 h 13444287"/>
                  <a:gd name="connsiteX115" fmla="*/ 9301402 w 11259693"/>
                  <a:gd name="connsiteY115" fmla="*/ 7143751 h 13444287"/>
                  <a:gd name="connsiteX116" fmla="*/ 9337121 w 11259693"/>
                  <a:gd name="connsiteY116" fmla="*/ 7289007 h 13444287"/>
                  <a:gd name="connsiteX117" fmla="*/ 9432371 w 11259693"/>
                  <a:gd name="connsiteY117" fmla="*/ 7172326 h 13444287"/>
                  <a:gd name="connsiteX118" fmla="*/ 9458564 w 11259693"/>
                  <a:gd name="connsiteY118" fmla="*/ 7334250 h 13444287"/>
                  <a:gd name="connsiteX119" fmla="*/ 9532382 w 11259693"/>
                  <a:gd name="connsiteY119" fmla="*/ 7410450 h 13444287"/>
                  <a:gd name="connsiteX120" fmla="*/ 9322832 w 11259693"/>
                  <a:gd name="connsiteY120" fmla="*/ 7524750 h 13444287"/>
                  <a:gd name="connsiteX121" fmla="*/ 9475233 w 11259693"/>
                  <a:gd name="connsiteY121" fmla="*/ 7674770 h 13444287"/>
                  <a:gd name="connsiteX122" fmla="*/ 9506189 w 11259693"/>
                  <a:gd name="connsiteY122" fmla="*/ 7577139 h 13444287"/>
                  <a:gd name="connsiteX123" fmla="*/ 9577625 w 11259693"/>
                  <a:gd name="connsiteY123" fmla="*/ 7665244 h 13444287"/>
                  <a:gd name="connsiteX124" fmla="*/ 9699071 w 11259693"/>
                  <a:gd name="connsiteY124" fmla="*/ 7624764 h 13444287"/>
                  <a:gd name="connsiteX125" fmla="*/ 9703832 w 11259693"/>
                  <a:gd name="connsiteY125" fmla="*/ 7710488 h 13444287"/>
                  <a:gd name="connsiteX126" fmla="*/ 9701451 w 11259693"/>
                  <a:gd name="connsiteY126" fmla="*/ 7808118 h 13444287"/>
                  <a:gd name="connsiteX127" fmla="*/ 9810988 w 11259693"/>
                  <a:gd name="connsiteY127" fmla="*/ 7770019 h 13444287"/>
                  <a:gd name="connsiteX128" fmla="*/ 9851471 w 11259693"/>
                  <a:gd name="connsiteY128" fmla="*/ 8008145 h 13444287"/>
                  <a:gd name="connsiteX129" fmla="*/ 9989582 w 11259693"/>
                  <a:gd name="connsiteY129" fmla="*/ 8039100 h 13444287"/>
                  <a:gd name="connsiteX130" fmla="*/ 10003870 w 11259693"/>
                  <a:gd name="connsiteY130" fmla="*/ 7748588 h 13444287"/>
                  <a:gd name="connsiteX131" fmla="*/ 10094358 w 11259693"/>
                  <a:gd name="connsiteY131" fmla="*/ 7724776 h 13444287"/>
                  <a:gd name="connsiteX132" fmla="*/ 10163414 w 11259693"/>
                  <a:gd name="connsiteY132" fmla="*/ 7553325 h 13444287"/>
                  <a:gd name="connsiteX133" fmla="*/ 10125314 w 11259693"/>
                  <a:gd name="connsiteY133" fmla="*/ 7424739 h 13444287"/>
                  <a:gd name="connsiteX134" fmla="*/ 10030064 w 11259693"/>
                  <a:gd name="connsiteY134" fmla="*/ 7412831 h 13444287"/>
                  <a:gd name="connsiteX135" fmla="*/ 10077688 w 11259693"/>
                  <a:gd name="connsiteY135" fmla="*/ 7293769 h 13444287"/>
                  <a:gd name="connsiteX136" fmla="*/ 9972914 w 11259693"/>
                  <a:gd name="connsiteY136" fmla="*/ 7222332 h 13444287"/>
                  <a:gd name="connsiteX137" fmla="*/ 9932432 w 11259693"/>
                  <a:gd name="connsiteY137" fmla="*/ 6991350 h 13444287"/>
                  <a:gd name="connsiteX138" fmla="*/ 9614932 w 11259693"/>
                  <a:gd name="connsiteY138" fmla="*/ 6953250 h 13444287"/>
                  <a:gd name="connsiteX139" fmla="*/ 9684783 w 11259693"/>
                  <a:gd name="connsiteY139" fmla="*/ 6848476 h 13444287"/>
                  <a:gd name="connsiteX140" fmla="*/ 9808608 w 11259693"/>
                  <a:gd name="connsiteY140" fmla="*/ 6829426 h 13444287"/>
                  <a:gd name="connsiteX141" fmla="*/ 9818132 w 11259693"/>
                  <a:gd name="connsiteY141" fmla="*/ 6743700 h 13444287"/>
                  <a:gd name="connsiteX142" fmla="*/ 10030857 w 11259693"/>
                  <a:gd name="connsiteY142" fmla="*/ 6832600 h 13444287"/>
                  <a:gd name="connsiteX143" fmla="*/ 10046732 w 11259693"/>
                  <a:gd name="connsiteY143" fmla="*/ 6610350 h 13444287"/>
                  <a:gd name="connsiteX144" fmla="*/ 9837182 w 11259693"/>
                  <a:gd name="connsiteY144" fmla="*/ 6705600 h 13444287"/>
                  <a:gd name="connsiteX145" fmla="*/ 9760982 w 11259693"/>
                  <a:gd name="connsiteY145" fmla="*/ 6477000 h 13444287"/>
                  <a:gd name="connsiteX146" fmla="*/ 9532382 w 11259693"/>
                  <a:gd name="connsiteY146" fmla="*/ 6686550 h 13444287"/>
                  <a:gd name="connsiteX147" fmla="*/ 9545083 w 11259693"/>
                  <a:gd name="connsiteY147" fmla="*/ 6521451 h 13444287"/>
                  <a:gd name="connsiteX148" fmla="*/ 9557782 w 11259693"/>
                  <a:gd name="connsiteY148" fmla="*/ 6397625 h 13444287"/>
                  <a:gd name="connsiteX149" fmla="*/ 9502617 w 11259693"/>
                  <a:gd name="connsiteY149" fmla="*/ 6369593 h 13444287"/>
                  <a:gd name="connsiteX150" fmla="*/ 9449833 w 11259693"/>
                  <a:gd name="connsiteY150" fmla="*/ 6384926 h 13444287"/>
                  <a:gd name="connsiteX151" fmla="*/ 9329182 w 11259693"/>
                  <a:gd name="connsiteY151" fmla="*/ 6169025 h 13444287"/>
                  <a:gd name="connsiteX152" fmla="*/ 9494283 w 11259693"/>
                  <a:gd name="connsiteY152" fmla="*/ 6207126 h 13444287"/>
                  <a:gd name="connsiteX153" fmla="*/ 9735583 w 11259693"/>
                  <a:gd name="connsiteY153" fmla="*/ 6207126 h 13444287"/>
                  <a:gd name="connsiteX154" fmla="*/ 9865757 w 11259693"/>
                  <a:gd name="connsiteY154" fmla="*/ 6067425 h 13444287"/>
                  <a:gd name="connsiteX155" fmla="*/ 9764158 w 11259693"/>
                  <a:gd name="connsiteY155" fmla="*/ 5956301 h 13444287"/>
                  <a:gd name="connsiteX156" fmla="*/ 9551432 w 11259693"/>
                  <a:gd name="connsiteY156" fmla="*/ 5908675 h 13444287"/>
                  <a:gd name="connsiteX157" fmla="*/ 9732407 w 11259693"/>
                  <a:gd name="connsiteY157" fmla="*/ 5778500 h 13444287"/>
                  <a:gd name="connsiteX158" fmla="*/ 9678433 w 11259693"/>
                  <a:gd name="connsiteY158" fmla="*/ 5661026 h 13444287"/>
                  <a:gd name="connsiteX159" fmla="*/ 9732408 w 11259693"/>
                  <a:gd name="connsiteY159" fmla="*/ 5540376 h 13444287"/>
                  <a:gd name="connsiteX160" fmla="*/ 9694307 w 11259693"/>
                  <a:gd name="connsiteY160" fmla="*/ 5537200 h 13444287"/>
                  <a:gd name="connsiteX161" fmla="*/ 9659383 w 11259693"/>
                  <a:gd name="connsiteY161" fmla="*/ 5461001 h 13444287"/>
                  <a:gd name="connsiteX162" fmla="*/ 9500632 w 11259693"/>
                  <a:gd name="connsiteY162" fmla="*/ 5308600 h 13444287"/>
                  <a:gd name="connsiteX163" fmla="*/ 9770508 w 11259693"/>
                  <a:gd name="connsiteY163" fmla="*/ 5413376 h 13444287"/>
                  <a:gd name="connsiteX164" fmla="*/ 9913382 w 11259693"/>
                  <a:gd name="connsiteY164" fmla="*/ 5372100 h 13444287"/>
                  <a:gd name="connsiteX165" fmla="*/ 9887983 w 11259693"/>
                  <a:gd name="connsiteY165" fmla="*/ 5619751 h 13444287"/>
                  <a:gd name="connsiteX166" fmla="*/ 10065782 w 11259693"/>
                  <a:gd name="connsiteY166" fmla="*/ 5657850 h 13444287"/>
                  <a:gd name="connsiteX167" fmla="*/ 10122933 w 11259693"/>
                  <a:gd name="connsiteY167" fmla="*/ 5483226 h 13444287"/>
                  <a:gd name="connsiteX168" fmla="*/ 10164207 w 11259693"/>
                  <a:gd name="connsiteY168" fmla="*/ 5254625 h 13444287"/>
                  <a:gd name="connsiteX169" fmla="*/ 10084833 w 11259693"/>
                  <a:gd name="connsiteY169" fmla="*/ 5051426 h 13444287"/>
                  <a:gd name="connsiteX170" fmla="*/ 10027682 w 11259693"/>
                  <a:gd name="connsiteY170" fmla="*/ 4953000 h 13444287"/>
                  <a:gd name="connsiteX171" fmla="*/ 9948308 w 11259693"/>
                  <a:gd name="connsiteY171" fmla="*/ 5070476 h 13444287"/>
                  <a:gd name="connsiteX172" fmla="*/ 9878458 w 11259693"/>
                  <a:gd name="connsiteY172" fmla="*/ 5029201 h 13444287"/>
                  <a:gd name="connsiteX173" fmla="*/ 9846708 w 11259693"/>
                  <a:gd name="connsiteY173" fmla="*/ 5149851 h 13444287"/>
                  <a:gd name="connsiteX174" fmla="*/ 9745107 w 11259693"/>
                  <a:gd name="connsiteY174" fmla="*/ 5153025 h 13444287"/>
                  <a:gd name="connsiteX175" fmla="*/ 9665732 w 11259693"/>
                  <a:gd name="connsiteY175" fmla="*/ 5010150 h 13444287"/>
                  <a:gd name="connsiteX176" fmla="*/ 9627632 w 11259693"/>
                  <a:gd name="connsiteY176" fmla="*/ 4857750 h 13444287"/>
                  <a:gd name="connsiteX177" fmla="*/ 9411732 w 11259693"/>
                  <a:gd name="connsiteY177" fmla="*/ 4860925 h 13444287"/>
                  <a:gd name="connsiteX178" fmla="*/ 9437132 w 11259693"/>
                  <a:gd name="connsiteY178" fmla="*/ 5086350 h 13444287"/>
                  <a:gd name="connsiteX179" fmla="*/ 9399033 w 11259693"/>
                  <a:gd name="connsiteY179" fmla="*/ 4892676 h 13444287"/>
                  <a:gd name="connsiteX180" fmla="*/ 9354582 w 11259693"/>
                  <a:gd name="connsiteY180" fmla="*/ 4905375 h 13444287"/>
                  <a:gd name="connsiteX181" fmla="*/ 9284732 w 11259693"/>
                  <a:gd name="connsiteY181" fmla="*/ 4794250 h 13444287"/>
                  <a:gd name="connsiteX182" fmla="*/ 9189483 w 11259693"/>
                  <a:gd name="connsiteY182" fmla="*/ 4864101 h 13444287"/>
                  <a:gd name="connsiteX183" fmla="*/ 9033907 w 11259693"/>
                  <a:gd name="connsiteY183" fmla="*/ 4991100 h 13444287"/>
                  <a:gd name="connsiteX184" fmla="*/ 9399032 w 11259693"/>
                  <a:gd name="connsiteY184" fmla="*/ 4657725 h 13444287"/>
                  <a:gd name="connsiteX185" fmla="*/ 9543495 w 11259693"/>
                  <a:gd name="connsiteY185" fmla="*/ 4567239 h 13444287"/>
                  <a:gd name="connsiteX186" fmla="*/ 9760982 w 11259693"/>
                  <a:gd name="connsiteY186" fmla="*/ 4514850 h 13444287"/>
                  <a:gd name="connsiteX187" fmla="*/ 9799083 w 11259693"/>
                  <a:gd name="connsiteY187" fmla="*/ 4394201 h 13444287"/>
                  <a:gd name="connsiteX188" fmla="*/ 9970533 w 11259693"/>
                  <a:gd name="connsiteY188" fmla="*/ 4267201 h 13444287"/>
                  <a:gd name="connsiteX189" fmla="*/ 10002282 w 11259693"/>
                  <a:gd name="connsiteY189" fmla="*/ 4013200 h 13444287"/>
                  <a:gd name="connsiteX190" fmla="*/ 9770507 w 11259693"/>
                  <a:gd name="connsiteY190" fmla="*/ 3930650 h 13444287"/>
                  <a:gd name="connsiteX191" fmla="*/ 9453008 w 11259693"/>
                  <a:gd name="connsiteY191" fmla="*/ 3883026 h 13444287"/>
                  <a:gd name="connsiteX192" fmla="*/ 9322832 w 11259693"/>
                  <a:gd name="connsiteY192" fmla="*/ 3943350 h 13444287"/>
                  <a:gd name="connsiteX193" fmla="*/ 9348233 w 11259693"/>
                  <a:gd name="connsiteY193" fmla="*/ 3778251 h 13444287"/>
                  <a:gd name="connsiteX194" fmla="*/ 9297433 w 11259693"/>
                  <a:gd name="connsiteY194" fmla="*/ 3603626 h 13444287"/>
                  <a:gd name="connsiteX195" fmla="*/ 9411732 w 11259693"/>
                  <a:gd name="connsiteY195" fmla="*/ 3641725 h 13444287"/>
                  <a:gd name="connsiteX196" fmla="*/ 9532383 w 11259693"/>
                  <a:gd name="connsiteY196" fmla="*/ 3533776 h 13444287"/>
                  <a:gd name="connsiteX197" fmla="*/ 9722883 w 11259693"/>
                  <a:gd name="connsiteY197" fmla="*/ 3594101 h 13444287"/>
                  <a:gd name="connsiteX198" fmla="*/ 9735583 w 11259693"/>
                  <a:gd name="connsiteY198" fmla="*/ 3409951 h 13444287"/>
                  <a:gd name="connsiteX199" fmla="*/ 9875282 w 11259693"/>
                  <a:gd name="connsiteY199" fmla="*/ 3448050 h 13444287"/>
                  <a:gd name="connsiteX200" fmla="*/ 9989582 w 11259693"/>
                  <a:gd name="connsiteY200" fmla="*/ 3143250 h 13444287"/>
                  <a:gd name="connsiteX201" fmla="*/ 10091183 w 11259693"/>
                  <a:gd name="connsiteY201" fmla="*/ 3232151 h 13444287"/>
                  <a:gd name="connsiteX202" fmla="*/ 10230882 w 11259693"/>
                  <a:gd name="connsiteY202" fmla="*/ 3216275 h 13444287"/>
                  <a:gd name="connsiteX203" fmla="*/ 10265807 w 11259693"/>
                  <a:gd name="connsiteY203" fmla="*/ 3441700 h 13444287"/>
                  <a:gd name="connsiteX204" fmla="*/ 10342008 w 11259693"/>
                  <a:gd name="connsiteY204" fmla="*/ 3184526 h 13444287"/>
                  <a:gd name="connsiteX205" fmla="*/ 10265808 w 11259693"/>
                  <a:gd name="connsiteY205" fmla="*/ 3098801 h 13444287"/>
                  <a:gd name="connsiteX206" fmla="*/ 10351532 w 11259693"/>
                  <a:gd name="connsiteY206" fmla="*/ 2844800 h 13444287"/>
                  <a:gd name="connsiteX207" fmla="*/ 10170558 w 11259693"/>
                  <a:gd name="connsiteY207" fmla="*/ 2921001 h 13444287"/>
                  <a:gd name="connsiteX208" fmla="*/ 10141982 w 11259693"/>
                  <a:gd name="connsiteY208" fmla="*/ 2851150 h 13444287"/>
                  <a:gd name="connsiteX209" fmla="*/ 9951482 w 11259693"/>
                  <a:gd name="connsiteY209" fmla="*/ 2647950 h 13444287"/>
                  <a:gd name="connsiteX210" fmla="*/ 9919733 w 11259693"/>
                  <a:gd name="connsiteY210" fmla="*/ 2463801 h 13444287"/>
                  <a:gd name="connsiteX211" fmla="*/ 9887983 w 11259693"/>
                  <a:gd name="connsiteY211" fmla="*/ 2368551 h 13444287"/>
                  <a:gd name="connsiteX212" fmla="*/ 9989582 w 11259693"/>
                  <a:gd name="connsiteY212" fmla="*/ 2266950 h 13444287"/>
                  <a:gd name="connsiteX213" fmla="*/ 10249933 w 11259693"/>
                  <a:gd name="connsiteY213" fmla="*/ 2032001 h 13444287"/>
                  <a:gd name="connsiteX214" fmla="*/ 10370582 w 11259693"/>
                  <a:gd name="connsiteY214" fmla="*/ 2051050 h 13444287"/>
                  <a:gd name="connsiteX215" fmla="*/ 10440433 w 11259693"/>
                  <a:gd name="connsiteY215" fmla="*/ 1962151 h 13444287"/>
                  <a:gd name="connsiteX216" fmla="*/ 10675382 w 11259693"/>
                  <a:gd name="connsiteY216" fmla="*/ 1854200 h 13444287"/>
                  <a:gd name="connsiteX217" fmla="*/ 10529333 w 11259693"/>
                  <a:gd name="connsiteY217" fmla="*/ 1784351 h 13444287"/>
                  <a:gd name="connsiteX218" fmla="*/ 10446782 w 11259693"/>
                  <a:gd name="connsiteY218" fmla="*/ 1638300 h 13444287"/>
                  <a:gd name="connsiteX219" fmla="*/ 10548382 w 11259693"/>
                  <a:gd name="connsiteY219" fmla="*/ 1212850 h 13444287"/>
                  <a:gd name="connsiteX220" fmla="*/ 10427732 w 11259693"/>
                  <a:gd name="connsiteY220" fmla="*/ 952500 h 13444287"/>
                  <a:gd name="connsiteX221" fmla="*/ 10649189 w 11259693"/>
                  <a:gd name="connsiteY221" fmla="*/ 1288256 h 13444287"/>
                  <a:gd name="connsiteX222" fmla="*/ 10733723 w 11259693"/>
                  <a:gd name="connsiteY222" fmla="*/ 1202281 h 13444287"/>
                  <a:gd name="connsiteX223" fmla="*/ 10826195 w 11259693"/>
                  <a:gd name="connsiteY223" fmla="*/ 1089025 h 13444287"/>
                  <a:gd name="connsiteX224" fmla="*/ 11062732 w 11259693"/>
                  <a:gd name="connsiteY224" fmla="*/ 1409700 h 13444287"/>
                  <a:gd name="connsiteX225" fmla="*/ 11117104 w 11259693"/>
                  <a:gd name="connsiteY225" fmla="*/ 1492793 h 13444287"/>
                  <a:gd name="connsiteX226" fmla="*/ 11259582 w 11259693"/>
                  <a:gd name="connsiteY226" fmla="*/ 1511301 h 13444287"/>
                  <a:gd name="connsiteX227" fmla="*/ 11094482 w 11259693"/>
                  <a:gd name="connsiteY227" fmla="*/ 1066801 h 13444287"/>
                  <a:gd name="connsiteX228" fmla="*/ 11081782 w 11259693"/>
                  <a:gd name="connsiteY228" fmla="*/ 850900 h 13444287"/>
                  <a:gd name="connsiteX229" fmla="*/ 10948432 w 11259693"/>
                  <a:gd name="connsiteY229" fmla="*/ 654050 h 13444287"/>
                  <a:gd name="connsiteX230" fmla="*/ 10923032 w 11259693"/>
                  <a:gd name="connsiteY230" fmla="*/ 381000 h 13444287"/>
                  <a:gd name="connsiteX231" fmla="*/ 10465832 w 11259693"/>
                  <a:gd name="connsiteY231" fmla="*/ 101601 h 13444287"/>
                  <a:gd name="connsiteX232" fmla="*/ 10351532 w 11259693"/>
                  <a:gd name="connsiteY232" fmla="*/ 0 h 13444287"/>
                  <a:gd name="connsiteX233" fmla="*/ 9605010 w 11259693"/>
                  <a:gd name="connsiteY233" fmla="*/ 211681 h 13444287"/>
                  <a:gd name="connsiteX234" fmla="*/ 938212 w 11259693"/>
                  <a:gd name="connsiteY234" fmla="*/ 1848552 h 13444287"/>
                  <a:gd name="connsiteX235" fmla="*/ 1985010 w 11259693"/>
                  <a:gd name="connsiteY235" fmla="*/ 5752850 h 13444287"/>
                  <a:gd name="connsiteX236" fmla="*/ 2017157 w 11259693"/>
                  <a:gd name="connsiteY236" fmla="*/ 5969793 h 13444287"/>
                  <a:gd name="connsiteX237" fmla="*/ 0 w 11259693"/>
                  <a:gd name="connsiteY237" fmla="*/ 11514046 h 13444287"/>
                  <a:gd name="connsiteX0" fmla="*/ 0 w 11259693"/>
                  <a:gd name="connsiteY0" fmla="*/ 11514046 h 13444287"/>
                  <a:gd name="connsiteX1" fmla="*/ 2731532 w 11259693"/>
                  <a:gd name="connsiteY1" fmla="*/ 12706350 h 13444287"/>
                  <a:gd name="connsiteX2" fmla="*/ 2716054 w 11259693"/>
                  <a:gd name="connsiteY2" fmla="*/ 12920412 h 13444287"/>
                  <a:gd name="connsiteX3" fmla="*/ 2807732 w 11259693"/>
                  <a:gd name="connsiteY3" fmla="*/ 13144500 h 13444287"/>
                  <a:gd name="connsiteX4" fmla="*/ 3093482 w 11259693"/>
                  <a:gd name="connsiteY4" fmla="*/ 13373100 h 13444287"/>
                  <a:gd name="connsiteX5" fmla="*/ 3685223 w 11259693"/>
                  <a:gd name="connsiteY5" fmla="*/ 13444287 h 13444287"/>
                  <a:gd name="connsiteX6" fmla="*/ 3720941 w 11259693"/>
                  <a:gd name="connsiteY6" fmla="*/ 13375230 h 13444287"/>
                  <a:gd name="connsiteX7" fmla="*/ 3379232 w 11259693"/>
                  <a:gd name="connsiteY7" fmla="*/ 13087350 h 13444287"/>
                  <a:gd name="connsiteX8" fmla="*/ 3806667 w 11259693"/>
                  <a:gd name="connsiteY8" fmla="*/ 13201400 h 13444287"/>
                  <a:gd name="connsiteX9" fmla="*/ 4122182 w 11259693"/>
                  <a:gd name="connsiteY9" fmla="*/ 13201650 h 13444287"/>
                  <a:gd name="connsiteX10" fmla="*/ 4223385 w 11259693"/>
                  <a:gd name="connsiteY10" fmla="*/ 12991850 h 13444287"/>
                  <a:gd name="connsiteX11" fmla="*/ 4182904 w 11259693"/>
                  <a:gd name="connsiteY11" fmla="*/ 12918031 h 13444287"/>
                  <a:gd name="connsiteX12" fmla="*/ 4179332 w 11259693"/>
                  <a:gd name="connsiteY12" fmla="*/ 12611100 h 13444287"/>
                  <a:gd name="connsiteX13" fmla="*/ 4255532 w 11259693"/>
                  <a:gd name="connsiteY13" fmla="*/ 12496800 h 13444287"/>
                  <a:gd name="connsiteX14" fmla="*/ 4217432 w 11259693"/>
                  <a:gd name="connsiteY14" fmla="*/ 12158663 h 13444287"/>
                  <a:gd name="connsiteX15" fmla="*/ 4546045 w 11259693"/>
                  <a:gd name="connsiteY15" fmla="*/ 12030075 h 13444287"/>
                  <a:gd name="connsiteX16" fmla="*/ 4827032 w 11259693"/>
                  <a:gd name="connsiteY16" fmla="*/ 12113420 h 13444287"/>
                  <a:gd name="connsiteX17" fmla="*/ 4712732 w 11259693"/>
                  <a:gd name="connsiteY17" fmla="*/ 11182350 h 13444287"/>
                  <a:gd name="connsiteX18" fmla="*/ 4773455 w 11259693"/>
                  <a:gd name="connsiteY18" fmla="*/ 10655843 h 13444287"/>
                  <a:gd name="connsiteX19" fmla="*/ 4656772 w 11259693"/>
                  <a:gd name="connsiteY19" fmla="*/ 10596312 h 13444287"/>
                  <a:gd name="connsiteX20" fmla="*/ 4773454 w 11259693"/>
                  <a:gd name="connsiteY20" fmla="*/ 10634413 h 13444287"/>
                  <a:gd name="connsiteX21" fmla="*/ 4799648 w 11259693"/>
                  <a:gd name="connsiteY21" fmla="*/ 10093868 h 13444287"/>
                  <a:gd name="connsiteX22" fmla="*/ 4886563 w 11259693"/>
                  <a:gd name="connsiteY22" fmla="*/ 9708356 h 13444287"/>
                  <a:gd name="connsiteX23" fmla="*/ 5018723 w 11259693"/>
                  <a:gd name="connsiteY23" fmla="*/ 9341393 h 13444287"/>
                  <a:gd name="connsiteX24" fmla="*/ 5109210 w 11259693"/>
                  <a:gd name="connsiteY24" fmla="*/ 9129462 h 13444287"/>
                  <a:gd name="connsiteX25" fmla="*/ 4947285 w 11259693"/>
                  <a:gd name="connsiteY25" fmla="*/ 9262812 h 13444287"/>
                  <a:gd name="connsiteX26" fmla="*/ 5111592 w 11259693"/>
                  <a:gd name="connsiteY26" fmla="*/ 9069931 h 13444287"/>
                  <a:gd name="connsiteX27" fmla="*/ 5143739 w 11259693"/>
                  <a:gd name="connsiteY27" fmla="*/ 8889207 h 13444287"/>
                  <a:gd name="connsiteX28" fmla="*/ 5147310 w 11259693"/>
                  <a:gd name="connsiteY28" fmla="*/ 9019924 h 13444287"/>
                  <a:gd name="connsiteX29" fmla="*/ 5629512 w 11259693"/>
                  <a:gd name="connsiteY29" fmla="*/ 8134350 h 13444287"/>
                  <a:gd name="connsiteX30" fmla="*/ 5392579 w 11259693"/>
                  <a:gd name="connsiteY30" fmla="*/ 8034088 h 13444287"/>
                  <a:gd name="connsiteX31" fmla="*/ 5614035 w 11259693"/>
                  <a:gd name="connsiteY31" fmla="*/ 8043612 h 13444287"/>
                  <a:gd name="connsiteX32" fmla="*/ 5884308 w 11259693"/>
                  <a:gd name="connsiteY32" fmla="*/ 8007893 h 13444287"/>
                  <a:gd name="connsiteX33" fmla="*/ 6043852 w 11259693"/>
                  <a:gd name="connsiteY33" fmla="*/ 7965031 h 13444287"/>
                  <a:gd name="connsiteX34" fmla="*/ 5973604 w 11259693"/>
                  <a:gd name="connsiteY34" fmla="*/ 7905500 h 13444287"/>
                  <a:gd name="connsiteX35" fmla="*/ 6065284 w 11259693"/>
                  <a:gd name="connsiteY35" fmla="*/ 7779544 h 13444287"/>
                  <a:gd name="connsiteX36" fmla="*/ 6168866 w 11259693"/>
                  <a:gd name="connsiteY36" fmla="*/ 7800725 h 13444287"/>
                  <a:gd name="connsiteX37" fmla="*/ 6205777 w 11259693"/>
                  <a:gd name="connsiteY37" fmla="*/ 7726908 h 13444287"/>
                  <a:gd name="connsiteX38" fmla="*/ 6131958 w 11259693"/>
                  <a:gd name="connsiteY38" fmla="*/ 7626893 h 13444287"/>
                  <a:gd name="connsiteX39" fmla="*/ 6098621 w 11259693"/>
                  <a:gd name="connsiteY39" fmla="*/ 7529262 h 13444287"/>
                  <a:gd name="connsiteX40" fmla="*/ 6008132 w 11259693"/>
                  <a:gd name="connsiteY40" fmla="*/ 7524750 h 13444287"/>
                  <a:gd name="connsiteX41" fmla="*/ 5934314 w 11259693"/>
                  <a:gd name="connsiteY41" fmla="*/ 7607843 h 13444287"/>
                  <a:gd name="connsiteX42" fmla="*/ 5798582 w 11259693"/>
                  <a:gd name="connsiteY42" fmla="*/ 7620000 h 13444287"/>
                  <a:gd name="connsiteX43" fmla="*/ 5858114 w 11259693"/>
                  <a:gd name="connsiteY43" fmla="*/ 7550693 h 13444287"/>
                  <a:gd name="connsiteX44" fmla="*/ 5870021 w 11259693"/>
                  <a:gd name="connsiteY44" fmla="*/ 7462587 h 13444287"/>
                  <a:gd name="connsiteX45" fmla="*/ 5891451 w 11259693"/>
                  <a:gd name="connsiteY45" fmla="*/ 7400674 h 13444287"/>
                  <a:gd name="connsiteX46" fmla="*/ 5855732 w 11259693"/>
                  <a:gd name="connsiteY46" fmla="*/ 7334250 h 13444287"/>
                  <a:gd name="connsiteX47" fmla="*/ 5791439 w 11259693"/>
                  <a:gd name="connsiteY47" fmla="*/ 7364956 h 13444287"/>
                  <a:gd name="connsiteX48" fmla="*/ 5789057 w 11259693"/>
                  <a:gd name="connsiteY48" fmla="*/ 7284244 h 13444287"/>
                  <a:gd name="connsiteX49" fmla="*/ 6008133 w 11259693"/>
                  <a:gd name="connsiteY49" fmla="*/ 7176837 h 13444287"/>
                  <a:gd name="connsiteX50" fmla="*/ 5972414 w 11259693"/>
                  <a:gd name="connsiteY50" fmla="*/ 7022056 h 13444287"/>
                  <a:gd name="connsiteX51" fmla="*/ 6048614 w 11259693"/>
                  <a:gd name="connsiteY51" fmla="*/ 7005387 h 13444287"/>
                  <a:gd name="connsiteX52" fmla="*/ 6027182 w 11259693"/>
                  <a:gd name="connsiteY52" fmla="*/ 6915150 h 13444287"/>
                  <a:gd name="connsiteX53" fmla="*/ 6131958 w 11259693"/>
                  <a:gd name="connsiteY53" fmla="*/ 6917281 h 13444287"/>
                  <a:gd name="connsiteX54" fmla="*/ 6174821 w 11259693"/>
                  <a:gd name="connsiteY54" fmla="*/ 6836318 h 13444287"/>
                  <a:gd name="connsiteX55" fmla="*/ 6277214 w 11259693"/>
                  <a:gd name="connsiteY55" fmla="*/ 6869656 h 13444287"/>
                  <a:gd name="connsiteX56" fmla="*/ 6351033 w 11259693"/>
                  <a:gd name="connsiteY56" fmla="*/ 6972050 h 13444287"/>
                  <a:gd name="connsiteX57" fmla="*/ 6417708 w 11259693"/>
                  <a:gd name="connsiteY57" fmla="*/ 6912518 h 13444287"/>
                  <a:gd name="connsiteX58" fmla="*/ 6358177 w 11259693"/>
                  <a:gd name="connsiteY58" fmla="*/ 6776787 h 13444287"/>
                  <a:gd name="connsiteX59" fmla="*/ 6415326 w 11259693"/>
                  <a:gd name="connsiteY59" fmla="*/ 6829424 h 13444287"/>
                  <a:gd name="connsiteX60" fmla="*/ 6532008 w 11259693"/>
                  <a:gd name="connsiteY60" fmla="*/ 6867275 h 13444287"/>
                  <a:gd name="connsiteX61" fmla="*/ 6605827 w 11259693"/>
                  <a:gd name="connsiteY61" fmla="*/ 6938964 h 13444287"/>
                  <a:gd name="connsiteX62" fmla="*/ 6574871 w 11259693"/>
                  <a:gd name="connsiteY62" fmla="*/ 7077076 h 13444287"/>
                  <a:gd name="connsiteX63" fmla="*/ 6646308 w 11259693"/>
                  <a:gd name="connsiteY63" fmla="*/ 7041357 h 13444287"/>
                  <a:gd name="connsiteX64" fmla="*/ 6636782 w 11259693"/>
                  <a:gd name="connsiteY64" fmla="*/ 7010400 h 13444287"/>
                  <a:gd name="connsiteX65" fmla="*/ 6712983 w 11259693"/>
                  <a:gd name="connsiteY65" fmla="*/ 7096126 h 13444287"/>
                  <a:gd name="connsiteX66" fmla="*/ 6648689 w 11259693"/>
                  <a:gd name="connsiteY66" fmla="*/ 7177089 h 13444287"/>
                  <a:gd name="connsiteX67" fmla="*/ 6712982 w 11259693"/>
                  <a:gd name="connsiteY67" fmla="*/ 7258050 h 13444287"/>
                  <a:gd name="connsiteX68" fmla="*/ 6639164 w 11259693"/>
                  <a:gd name="connsiteY68" fmla="*/ 7277101 h 13444287"/>
                  <a:gd name="connsiteX69" fmla="*/ 6546296 w 11259693"/>
                  <a:gd name="connsiteY69" fmla="*/ 7229476 h 13444287"/>
                  <a:gd name="connsiteX70" fmla="*/ 6498671 w 11259693"/>
                  <a:gd name="connsiteY70" fmla="*/ 7339014 h 13444287"/>
                  <a:gd name="connsiteX71" fmla="*/ 6574871 w 11259693"/>
                  <a:gd name="connsiteY71" fmla="*/ 7358064 h 13444287"/>
                  <a:gd name="connsiteX72" fmla="*/ 6629639 w 11259693"/>
                  <a:gd name="connsiteY72" fmla="*/ 7417595 h 13444287"/>
                  <a:gd name="connsiteX73" fmla="*/ 6655833 w 11259693"/>
                  <a:gd name="connsiteY73" fmla="*/ 7448300 h 13444287"/>
                  <a:gd name="connsiteX74" fmla="*/ 6676073 w 11259693"/>
                  <a:gd name="connsiteY74" fmla="*/ 7400673 h 13444287"/>
                  <a:gd name="connsiteX75" fmla="*/ 6734414 w 11259693"/>
                  <a:gd name="connsiteY75" fmla="*/ 7462839 h 13444287"/>
                  <a:gd name="connsiteX76" fmla="*/ 6827283 w 11259693"/>
                  <a:gd name="connsiteY76" fmla="*/ 7548564 h 13444287"/>
                  <a:gd name="connsiteX77" fmla="*/ 6827283 w 11259693"/>
                  <a:gd name="connsiteY77" fmla="*/ 7443789 h 13444287"/>
                  <a:gd name="connsiteX78" fmla="*/ 7001113 w 11259693"/>
                  <a:gd name="connsiteY78" fmla="*/ 7539038 h 13444287"/>
                  <a:gd name="connsiteX79" fmla="*/ 6893958 w 11259693"/>
                  <a:gd name="connsiteY79" fmla="*/ 7303295 h 13444287"/>
                  <a:gd name="connsiteX80" fmla="*/ 6896339 w 11259693"/>
                  <a:gd name="connsiteY80" fmla="*/ 7167564 h 13444287"/>
                  <a:gd name="connsiteX81" fmla="*/ 6801089 w 11259693"/>
                  <a:gd name="connsiteY81" fmla="*/ 7138989 h 13444287"/>
                  <a:gd name="connsiteX82" fmla="*/ 6865382 w 11259693"/>
                  <a:gd name="connsiteY82" fmla="*/ 6972300 h 13444287"/>
                  <a:gd name="connsiteX83" fmla="*/ 7563089 w 11259693"/>
                  <a:gd name="connsiteY83" fmla="*/ 6586539 h 13444287"/>
                  <a:gd name="connsiteX84" fmla="*/ 7891702 w 11259693"/>
                  <a:gd name="connsiteY84" fmla="*/ 6524626 h 13444287"/>
                  <a:gd name="connsiteX85" fmla="*/ 7910752 w 11259693"/>
                  <a:gd name="connsiteY85" fmla="*/ 6629401 h 13444287"/>
                  <a:gd name="connsiteX86" fmla="*/ 7984571 w 11259693"/>
                  <a:gd name="connsiteY86" fmla="*/ 6634164 h 13444287"/>
                  <a:gd name="connsiteX87" fmla="*/ 7960757 w 11259693"/>
                  <a:gd name="connsiteY87" fmla="*/ 6481762 h 13444287"/>
                  <a:gd name="connsiteX88" fmla="*/ 8503682 w 11259693"/>
                  <a:gd name="connsiteY88" fmla="*/ 6477000 h 13444287"/>
                  <a:gd name="connsiteX89" fmla="*/ 8691801 w 11259693"/>
                  <a:gd name="connsiteY89" fmla="*/ 6426993 h 13444287"/>
                  <a:gd name="connsiteX90" fmla="*/ 8818007 w 11259693"/>
                  <a:gd name="connsiteY90" fmla="*/ 6231731 h 13444287"/>
                  <a:gd name="connsiteX91" fmla="*/ 9094232 w 11259693"/>
                  <a:gd name="connsiteY91" fmla="*/ 6267450 h 13444287"/>
                  <a:gd name="connsiteX92" fmla="*/ 9058514 w 11259693"/>
                  <a:gd name="connsiteY92" fmla="*/ 6353176 h 13444287"/>
                  <a:gd name="connsiteX93" fmla="*/ 8915639 w 11259693"/>
                  <a:gd name="connsiteY93" fmla="*/ 6367464 h 13444287"/>
                  <a:gd name="connsiteX94" fmla="*/ 8984694 w 11259693"/>
                  <a:gd name="connsiteY94" fmla="*/ 6422231 h 13444287"/>
                  <a:gd name="connsiteX95" fmla="*/ 8853727 w 11259693"/>
                  <a:gd name="connsiteY95" fmla="*/ 6450807 h 13444287"/>
                  <a:gd name="connsiteX96" fmla="*/ 8727521 w 11259693"/>
                  <a:gd name="connsiteY96" fmla="*/ 6441282 h 13444287"/>
                  <a:gd name="connsiteX97" fmla="*/ 8641795 w 11259693"/>
                  <a:gd name="connsiteY97" fmla="*/ 6477000 h 13444287"/>
                  <a:gd name="connsiteX98" fmla="*/ 8610839 w 11259693"/>
                  <a:gd name="connsiteY98" fmla="*/ 6781801 h 13444287"/>
                  <a:gd name="connsiteX99" fmla="*/ 8772764 w 11259693"/>
                  <a:gd name="connsiteY99" fmla="*/ 6815138 h 13444287"/>
                  <a:gd name="connsiteX100" fmla="*/ 8979932 w 11259693"/>
                  <a:gd name="connsiteY100" fmla="*/ 6629400 h 13444287"/>
                  <a:gd name="connsiteX101" fmla="*/ 9018033 w 11259693"/>
                  <a:gd name="connsiteY101" fmla="*/ 6727032 h 13444287"/>
                  <a:gd name="connsiteX102" fmla="*/ 9165671 w 11259693"/>
                  <a:gd name="connsiteY102" fmla="*/ 6650832 h 13444287"/>
                  <a:gd name="connsiteX103" fmla="*/ 9065658 w 11259693"/>
                  <a:gd name="connsiteY103" fmla="*/ 6888958 h 13444287"/>
                  <a:gd name="connsiteX104" fmla="*/ 9208533 w 11259693"/>
                  <a:gd name="connsiteY104" fmla="*/ 6831807 h 13444287"/>
                  <a:gd name="connsiteX105" fmla="*/ 9175196 w 11259693"/>
                  <a:gd name="connsiteY105" fmla="*/ 6919914 h 13444287"/>
                  <a:gd name="connsiteX106" fmla="*/ 9406177 w 11259693"/>
                  <a:gd name="connsiteY106" fmla="*/ 6917532 h 13444287"/>
                  <a:gd name="connsiteX107" fmla="*/ 9246632 w 11259693"/>
                  <a:gd name="connsiteY107" fmla="*/ 6972300 h 13444287"/>
                  <a:gd name="connsiteX108" fmla="*/ 9137096 w 11259693"/>
                  <a:gd name="connsiteY108" fmla="*/ 7029451 h 13444287"/>
                  <a:gd name="connsiteX109" fmla="*/ 9018033 w 11259693"/>
                  <a:gd name="connsiteY109" fmla="*/ 7143751 h 13444287"/>
                  <a:gd name="connsiteX110" fmla="*/ 9053751 w 11259693"/>
                  <a:gd name="connsiteY110" fmla="*/ 7203281 h 13444287"/>
                  <a:gd name="connsiteX111" fmla="*/ 9096614 w 11259693"/>
                  <a:gd name="connsiteY111" fmla="*/ 7253289 h 13444287"/>
                  <a:gd name="connsiteX112" fmla="*/ 9175196 w 11259693"/>
                  <a:gd name="connsiteY112" fmla="*/ 7219951 h 13444287"/>
                  <a:gd name="connsiteX113" fmla="*/ 9187101 w 11259693"/>
                  <a:gd name="connsiteY113" fmla="*/ 7281862 h 13444287"/>
                  <a:gd name="connsiteX114" fmla="*/ 9301402 w 11259693"/>
                  <a:gd name="connsiteY114" fmla="*/ 7143751 h 13444287"/>
                  <a:gd name="connsiteX115" fmla="*/ 9337121 w 11259693"/>
                  <a:gd name="connsiteY115" fmla="*/ 7289007 h 13444287"/>
                  <a:gd name="connsiteX116" fmla="*/ 9432371 w 11259693"/>
                  <a:gd name="connsiteY116" fmla="*/ 7172326 h 13444287"/>
                  <a:gd name="connsiteX117" fmla="*/ 9458564 w 11259693"/>
                  <a:gd name="connsiteY117" fmla="*/ 7334250 h 13444287"/>
                  <a:gd name="connsiteX118" fmla="*/ 9532382 w 11259693"/>
                  <a:gd name="connsiteY118" fmla="*/ 7410450 h 13444287"/>
                  <a:gd name="connsiteX119" fmla="*/ 9322832 w 11259693"/>
                  <a:gd name="connsiteY119" fmla="*/ 7524750 h 13444287"/>
                  <a:gd name="connsiteX120" fmla="*/ 9475233 w 11259693"/>
                  <a:gd name="connsiteY120" fmla="*/ 7674770 h 13444287"/>
                  <a:gd name="connsiteX121" fmla="*/ 9506189 w 11259693"/>
                  <a:gd name="connsiteY121" fmla="*/ 7577139 h 13444287"/>
                  <a:gd name="connsiteX122" fmla="*/ 9577625 w 11259693"/>
                  <a:gd name="connsiteY122" fmla="*/ 7665244 h 13444287"/>
                  <a:gd name="connsiteX123" fmla="*/ 9699071 w 11259693"/>
                  <a:gd name="connsiteY123" fmla="*/ 7624764 h 13444287"/>
                  <a:gd name="connsiteX124" fmla="*/ 9703832 w 11259693"/>
                  <a:gd name="connsiteY124" fmla="*/ 7710488 h 13444287"/>
                  <a:gd name="connsiteX125" fmla="*/ 9701451 w 11259693"/>
                  <a:gd name="connsiteY125" fmla="*/ 7808118 h 13444287"/>
                  <a:gd name="connsiteX126" fmla="*/ 9810988 w 11259693"/>
                  <a:gd name="connsiteY126" fmla="*/ 7770019 h 13444287"/>
                  <a:gd name="connsiteX127" fmla="*/ 9851471 w 11259693"/>
                  <a:gd name="connsiteY127" fmla="*/ 8008145 h 13444287"/>
                  <a:gd name="connsiteX128" fmla="*/ 9989582 w 11259693"/>
                  <a:gd name="connsiteY128" fmla="*/ 8039100 h 13444287"/>
                  <a:gd name="connsiteX129" fmla="*/ 10003870 w 11259693"/>
                  <a:gd name="connsiteY129" fmla="*/ 7748588 h 13444287"/>
                  <a:gd name="connsiteX130" fmla="*/ 10094358 w 11259693"/>
                  <a:gd name="connsiteY130" fmla="*/ 7724776 h 13444287"/>
                  <a:gd name="connsiteX131" fmla="*/ 10163414 w 11259693"/>
                  <a:gd name="connsiteY131" fmla="*/ 7553325 h 13444287"/>
                  <a:gd name="connsiteX132" fmla="*/ 10125314 w 11259693"/>
                  <a:gd name="connsiteY132" fmla="*/ 7424739 h 13444287"/>
                  <a:gd name="connsiteX133" fmla="*/ 10030064 w 11259693"/>
                  <a:gd name="connsiteY133" fmla="*/ 7412831 h 13444287"/>
                  <a:gd name="connsiteX134" fmla="*/ 10077688 w 11259693"/>
                  <a:gd name="connsiteY134" fmla="*/ 7293769 h 13444287"/>
                  <a:gd name="connsiteX135" fmla="*/ 9972914 w 11259693"/>
                  <a:gd name="connsiteY135" fmla="*/ 7222332 h 13444287"/>
                  <a:gd name="connsiteX136" fmla="*/ 9932432 w 11259693"/>
                  <a:gd name="connsiteY136" fmla="*/ 6991350 h 13444287"/>
                  <a:gd name="connsiteX137" fmla="*/ 9614932 w 11259693"/>
                  <a:gd name="connsiteY137" fmla="*/ 6953250 h 13444287"/>
                  <a:gd name="connsiteX138" fmla="*/ 9684783 w 11259693"/>
                  <a:gd name="connsiteY138" fmla="*/ 6848476 h 13444287"/>
                  <a:gd name="connsiteX139" fmla="*/ 9808608 w 11259693"/>
                  <a:gd name="connsiteY139" fmla="*/ 6829426 h 13444287"/>
                  <a:gd name="connsiteX140" fmla="*/ 9818132 w 11259693"/>
                  <a:gd name="connsiteY140" fmla="*/ 6743700 h 13444287"/>
                  <a:gd name="connsiteX141" fmla="*/ 10030857 w 11259693"/>
                  <a:gd name="connsiteY141" fmla="*/ 6832600 h 13444287"/>
                  <a:gd name="connsiteX142" fmla="*/ 10046732 w 11259693"/>
                  <a:gd name="connsiteY142" fmla="*/ 6610350 h 13444287"/>
                  <a:gd name="connsiteX143" fmla="*/ 9837182 w 11259693"/>
                  <a:gd name="connsiteY143" fmla="*/ 6705600 h 13444287"/>
                  <a:gd name="connsiteX144" fmla="*/ 9760982 w 11259693"/>
                  <a:gd name="connsiteY144" fmla="*/ 6477000 h 13444287"/>
                  <a:gd name="connsiteX145" fmla="*/ 9532382 w 11259693"/>
                  <a:gd name="connsiteY145" fmla="*/ 6686550 h 13444287"/>
                  <a:gd name="connsiteX146" fmla="*/ 9545083 w 11259693"/>
                  <a:gd name="connsiteY146" fmla="*/ 6521451 h 13444287"/>
                  <a:gd name="connsiteX147" fmla="*/ 9557782 w 11259693"/>
                  <a:gd name="connsiteY147" fmla="*/ 6397625 h 13444287"/>
                  <a:gd name="connsiteX148" fmla="*/ 9502617 w 11259693"/>
                  <a:gd name="connsiteY148" fmla="*/ 6369593 h 13444287"/>
                  <a:gd name="connsiteX149" fmla="*/ 9449833 w 11259693"/>
                  <a:gd name="connsiteY149" fmla="*/ 6384926 h 13444287"/>
                  <a:gd name="connsiteX150" fmla="*/ 9329182 w 11259693"/>
                  <a:gd name="connsiteY150" fmla="*/ 6169025 h 13444287"/>
                  <a:gd name="connsiteX151" fmla="*/ 9494283 w 11259693"/>
                  <a:gd name="connsiteY151" fmla="*/ 6207126 h 13444287"/>
                  <a:gd name="connsiteX152" fmla="*/ 9735583 w 11259693"/>
                  <a:gd name="connsiteY152" fmla="*/ 6207126 h 13444287"/>
                  <a:gd name="connsiteX153" fmla="*/ 9865757 w 11259693"/>
                  <a:gd name="connsiteY153" fmla="*/ 6067425 h 13444287"/>
                  <a:gd name="connsiteX154" fmla="*/ 9764158 w 11259693"/>
                  <a:gd name="connsiteY154" fmla="*/ 5956301 h 13444287"/>
                  <a:gd name="connsiteX155" fmla="*/ 9551432 w 11259693"/>
                  <a:gd name="connsiteY155" fmla="*/ 5908675 h 13444287"/>
                  <a:gd name="connsiteX156" fmla="*/ 9732407 w 11259693"/>
                  <a:gd name="connsiteY156" fmla="*/ 5778500 h 13444287"/>
                  <a:gd name="connsiteX157" fmla="*/ 9678433 w 11259693"/>
                  <a:gd name="connsiteY157" fmla="*/ 5661026 h 13444287"/>
                  <a:gd name="connsiteX158" fmla="*/ 9732408 w 11259693"/>
                  <a:gd name="connsiteY158" fmla="*/ 5540376 h 13444287"/>
                  <a:gd name="connsiteX159" fmla="*/ 9694307 w 11259693"/>
                  <a:gd name="connsiteY159" fmla="*/ 5537200 h 13444287"/>
                  <a:gd name="connsiteX160" fmla="*/ 9659383 w 11259693"/>
                  <a:gd name="connsiteY160" fmla="*/ 5461001 h 13444287"/>
                  <a:gd name="connsiteX161" fmla="*/ 9500632 w 11259693"/>
                  <a:gd name="connsiteY161" fmla="*/ 5308600 h 13444287"/>
                  <a:gd name="connsiteX162" fmla="*/ 9770508 w 11259693"/>
                  <a:gd name="connsiteY162" fmla="*/ 5413376 h 13444287"/>
                  <a:gd name="connsiteX163" fmla="*/ 9913382 w 11259693"/>
                  <a:gd name="connsiteY163" fmla="*/ 5372100 h 13444287"/>
                  <a:gd name="connsiteX164" fmla="*/ 9887983 w 11259693"/>
                  <a:gd name="connsiteY164" fmla="*/ 5619751 h 13444287"/>
                  <a:gd name="connsiteX165" fmla="*/ 10065782 w 11259693"/>
                  <a:gd name="connsiteY165" fmla="*/ 5657850 h 13444287"/>
                  <a:gd name="connsiteX166" fmla="*/ 10122933 w 11259693"/>
                  <a:gd name="connsiteY166" fmla="*/ 5483226 h 13444287"/>
                  <a:gd name="connsiteX167" fmla="*/ 10164207 w 11259693"/>
                  <a:gd name="connsiteY167" fmla="*/ 5254625 h 13444287"/>
                  <a:gd name="connsiteX168" fmla="*/ 10084833 w 11259693"/>
                  <a:gd name="connsiteY168" fmla="*/ 5051426 h 13444287"/>
                  <a:gd name="connsiteX169" fmla="*/ 10027682 w 11259693"/>
                  <a:gd name="connsiteY169" fmla="*/ 4953000 h 13444287"/>
                  <a:gd name="connsiteX170" fmla="*/ 9948308 w 11259693"/>
                  <a:gd name="connsiteY170" fmla="*/ 5070476 h 13444287"/>
                  <a:gd name="connsiteX171" fmla="*/ 9878458 w 11259693"/>
                  <a:gd name="connsiteY171" fmla="*/ 5029201 h 13444287"/>
                  <a:gd name="connsiteX172" fmla="*/ 9846708 w 11259693"/>
                  <a:gd name="connsiteY172" fmla="*/ 5149851 h 13444287"/>
                  <a:gd name="connsiteX173" fmla="*/ 9745107 w 11259693"/>
                  <a:gd name="connsiteY173" fmla="*/ 5153025 h 13444287"/>
                  <a:gd name="connsiteX174" fmla="*/ 9665732 w 11259693"/>
                  <a:gd name="connsiteY174" fmla="*/ 5010150 h 13444287"/>
                  <a:gd name="connsiteX175" fmla="*/ 9627632 w 11259693"/>
                  <a:gd name="connsiteY175" fmla="*/ 4857750 h 13444287"/>
                  <a:gd name="connsiteX176" fmla="*/ 9411732 w 11259693"/>
                  <a:gd name="connsiteY176" fmla="*/ 4860925 h 13444287"/>
                  <a:gd name="connsiteX177" fmla="*/ 9437132 w 11259693"/>
                  <a:gd name="connsiteY177" fmla="*/ 5086350 h 13444287"/>
                  <a:gd name="connsiteX178" fmla="*/ 9399033 w 11259693"/>
                  <a:gd name="connsiteY178" fmla="*/ 4892676 h 13444287"/>
                  <a:gd name="connsiteX179" fmla="*/ 9354582 w 11259693"/>
                  <a:gd name="connsiteY179" fmla="*/ 4905375 h 13444287"/>
                  <a:gd name="connsiteX180" fmla="*/ 9284732 w 11259693"/>
                  <a:gd name="connsiteY180" fmla="*/ 4794250 h 13444287"/>
                  <a:gd name="connsiteX181" fmla="*/ 9189483 w 11259693"/>
                  <a:gd name="connsiteY181" fmla="*/ 4864101 h 13444287"/>
                  <a:gd name="connsiteX182" fmla="*/ 9033907 w 11259693"/>
                  <a:gd name="connsiteY182" fmla="*/ 4991100 h 13444287"/>
                  <a:gd name="connsiteX183" fmla="*/ 9399032 w 11259693"/>
                  <a:gd name="connsiteY183" fmla="*/ 4657725 h 13444287"/>
                  <a:gd name="connsiteX184" fmla="*/ 9543495 w 11259693"/>
                  <a:gd name="connsiteY184" fmla="*/ 4567239 h 13444287"/>
                  <a:gd name="connsiteX185" fmla="*/ 9760982 w 11259693"/>
                  <a:gd name="connsiteY185" fmla="*/ 4514850 h 13444287"/>
                  <a:gd name="connsiteX186" fmla="*/ 9799083 w 11259693"/>
                  <a:gd name="connsiteY186" fmla="*/ 4394201 h 13444287"/>
                  <a:gd name="connsiteX187" fmla="*/ 9970533 w 11259693"/>
                  <a:gd name="connsiteY187" fmla="*/ 4267201 h 13444287"/>
                  <a:gd name="connsiteX188" fmla="*/ 10002282 w 11259693"/>
                  <a:gd name="connsiteY188" fmla="*/ 4013200 h 13444287"/>
                  <a:gd name="connsiteX189" fmla="*/ 9770507 w 11259693"/>
                  <a:gd name="connsiteY189" fmla="*/ 3930650 h 13444287"/>
                  <a:gd name="connsiteX190" fmla="*/ 9453008 w 11259693"/>
                  <a:gd name="connsiteY190" fmla="*/ 3883026 h 13444287"/>
                  <a:gd name="connsiteX191" fmla="*/ 9322832 w 11259693"/>
                  <a:gd name="connsiteY191" fmla="*/ 3943350 h 13444287"/>
                  <a:gd name="connsiteX192" fmla="*/ 9348233 w 11259693"/>
                  <a:gd name="connsiteY192" fmla="*/ 3778251 h 13444287"/>
                  <a:gd name="connsiteX193" fmla="*/ 9297433 w 11259693"/>
                  <a:gd name="connsiteY193" fmla="*/ 3603626 h 13444287"/>
                  <a:gd name="connsiteX194" fmla="*/ 9411732 w 11259693"/>
                  <a:gd name="connsiteY194" fmla="*/ 3641725 h 13444287"/>
                  <a:gd name="connsiteX195" fmla="*/ 9532383 w 11259693"/>
                  <a:gd name="connsiteY195" fmla="*/ 3533776 h 13444287"/>
                  <a:gd name="connsiteX196" fmla="*/ 9722883 w 11259693"/>
                  <a:gd name="connsiteY196" fmla="*/ 3594101 h 13444287"/>
                  <a:gd name="connsiteX197" fmla="*/ 9735583 w 11259693"/>
                  <a:gd name="connsiteY197" fmla="*/ 3409951 h 13444287"/>
                  <a:gd name="connsiteX198" fmla="*/ 9875282 w 11259693"/>
                  <a:gd name="connsiteY198" fmla="*/ 3448050 h 13444287"/>
                  <a:gd name="connsiteX199" fmla="*/ 9989582 w 11259693"/>
                  <a:gd name="connsiteY199" fmla="*/ 3143250 h 13444287"/>
                  <a:gd name="connsiteX200" fmla="*/ 10091183 w 11259693"/>
                  <a:gd name="connsiteY200" fmla="*/ 3232151 h 13444287"/>
                  <a:gd name="connsiteX201" fmla="*/ 10230882 w 11259693"/>
                  <a:gd name="connsiteY201" fmla="*/ 3216275 h 13444287"/>
                  <a:gd name="connsiteX202" fmla="*/ 10265807 w 11259693"/>
                  <a:gd name="connsiteY202" fmla="*/ 3441700 h 13444287"/>
                  <a:gd name="connsiteX203" fmla="*/ 10342008 w 11259693"/>
                  <a:gd name="connsiteY203" fmla="*/ 3184526 h 13444287"/>
                  <a:gd name="connsiteX204" fmla="*/ 10265808 w 11259693"/>
                  <a:gd name="connsiteY204" fmla="*/ 3098801 h 13444287"/>
                  <a:gd name="connsiteX205" fmla="*/ 10351532 w 11259693"/>
                  <a:gd name="connsiteY205" fmla="*/ 2844800 h 13444287"/>
                  <a:gd name="connsiteX206" fmla="*/ 10170558 w 11259693"/>
                  <a:gd name="connsiteY206" fmla="*/ 2921001 h 13444287"/>
                  <a:gd name="connsiteX207" fmla="*/ 10141982 w 11259693"/>
                  <a:gd name="connsiteY207" fmla="*/ 2851150 h 13444287"/>
                  <a:gd name="connsiteX208" fmla="*/ 9951482 w 11259693"/>
                  <a:gd name="connsiteY208" fmla="*/ 2647950 h 13444287"/>
                  <a:gd name="connsiteX209" fmla="*/ 9919733 w 11259693"/>
                  <a:gd name="connsiteY209" fmla="*/ 2463801 h 13444287"/>
                  <a:gd name="connsiteX210" fmla="*/ 9887983 w 11259693"/>
                  <a:gd name="connsiteY210" fmla="*/ 2368551 h 13444287"/>
                  <a:gd name="connsiteX211" fmla="*/ 9989582 w 11259693"/>
                  <a:gd name="connsiteY211" fmla="*/ 2266950 h 13444287"/>
                  <a:gd name="connsiteX212" fmla="*/ 10249933 w 11259693"/>
                  <a:gd name="connsiteY212" fmla="*/ 2032001 h 13444287"/>
                  <a:gd name="connsiteX213" fmla="*/ 10370582 w 11259693"/>
                  <a:gd name="connsiteY213" fmla="*/ 2051050 h 13444287"/>
                  <a:gd name="connsiteX214" fmla="*/ 10440433 w 11259693"/>
                  <a:gd name="connsiteY214" fmla="*/ 1962151 h 13444287"/>
                  <a:gd name="connsiteX215" fmla="*/ 10675382 w 11259693"/>
                  <a:gd name="connsiteY215" fmla="*/ 1854200 h 13444287"/>
                  <a:gd name="connsiteX216" fmla="*/ 10529333 w 11259693"/>
                  <a:gd name="connsiteY216" fmla="*/ 1784351 h 13444287"/>
                  <a:gd name="connsiteX217" fmla="*/ 10446782 w 11259693"/>
                  <a:gd name="connsiteY217" fmla="*/ 1638300 h 13444287"/>
                  <a:gd name="connsiteX218" fmla="*/ 10548382 w 11259693"/>
                  <a:gd name="connsiteY218" fmla="*/ 1212850 h 13444287"/>
                  <a:gd name="connsiteX219" fmla="*/ 10427732 w 11259693"/>
                  <a:gd name="connsiteY219" fmla="*/ 952500 h 13444287"/>
                  <a:gd name="connsiteX220" fmla="*/ 10649189 w 11259693"/>
                  <a:gd name="connsiteY220" fmla="*/ 1288256 h 13444287"/>
                  <a:gd name="connsiteX221" fmla="*/ 10733723 w 11259693"/>
                  <a:gd name="connsiteY221" fmla="*/ 1202281 h 13444287"/>
                  <a:gd name="connsiteX222" fmla="*/ 10826195 w 11259693"/>
                  <a:gd name="connsiteY222" fmla="*/ 1089025 h 13444287"/>
                  <a:gd name="connsiteX223" fmla="*/ 11062732 w 11259693"/>
                  <a:gd name="connsiteY223" fmla="*/ 1409700 h 13444287"/>
                  <a:gd name="connsiteX224" fmla="*/ 11117104 w 11259693"/>
                  <a:gd name="connsiteY224" fmla="*/ 1492793 h 13444287"/>
                  <a:gd name="connsiteX225" fmla="*/ 11259582 w 11259693"/>
                  <a:gd name="connsiteY225" fmla="*/ 1511301 h 13444287"/>
                  <a:gd name="connsiteX226" fmla="*/ 11094482 w 11259693"/>
                  <a:gd name="connsiteY226" fmla="*/ 1066801 h 13444287"/>
                  <a:gd name="connsiteX227" fmla="*/ 11081782 w 11259693"/>
                  <a:gd name="connsiteY227" fmla="*/ 850900 h 13444287"/>
                  <a:gd name="connsiteX228" fmla="*/ 10948432 w 11259693"/>
                  <a:gd name="connsiteY228" fmla="*/ 654050 h 13444287"/>
                  <a:gd name="connsiteX229" fmla="*/ 10923032 w 11259693"/>
                  <a:gd name="connsiteY229" fmla="*/ 381000 h 13444287"/>
                  <a:gd name="connsiteX230" fmla="*/ 10465832 w 11259693"/>
                  <a:gd name="connsiteY230" fmla="*/ 101601 h 13444287"/>
                  <a:gd name="connsiteX231" fmla="*/ 10351532 w 11259693"/>
                  <a:gd name="connsiteY231" fmla="*/ 0 h 13444287"/>
                  <a:gd name="connsiteX232" fmla="*/ 9605010 w 11259693"/>
                  <a:gd name="connsiteY232" fmla="*/ 211681 h 13444287"/>
                  <a:gd name="connsiteX233" fmla="*/ 938212 w 11259693"/>
                  <a:gd name="connsiteY233" fmla="*/ 1848552 h 13444287"/>
                  <a:gd name="connsiteX234" fmla="*/ 1985010 w 11259693"/>
                  <a:gd name="connsiteY234" fmla="*/ 5752850 h 13444287"/>
                  <a:gd name="connsiteX235" fmla="*/ 2017157 w 11259693"/>
                  <a:gd name="connsiteY235" fmla="*/ 5969793 h 13444287"/>
                  <a:gd name="connsiteX236" fmla="*/ 0 w 11259693"/>
                  <a:gd name="connsiteY236" fmla="*/ 11514046 h 13444287"/>
                  <a:gd name="connsiteX0" fmla="*/ 0 w 11259693"/>
                  <a:gd name="connsiteY0" fmla="*/ 11514046 h 13444287"/>
                  <a:gd name="connsiteX1" fmla="*/ 2716054 w 11259693"/>
                  <a:gd name="connsiteY1" fmla="*/ 12920412 h 13444287"/>
                  <a:gd name="connsiteX2" fmla="*/ 2807732 w 11259693"/>
                  <a:gd name="connsiteY2" fmla="*/ 13144500 h 13444287"/>
                  <a:gd name="connsiteX3" fmla="*/ 3093482 w 11259693"/>
                  <a:gd name="connsiteY3" fmla="*/ 13373100 h 13444287"/>
                  <a:gd name="connsiteX4" fmla="*/ 3685223 w 11259693"/>
                  <a:gd name="connsiteY4" fmla="*/ 13444287 h 13444287"/>
                  <a:gd name="connsiteX5" fmla="*/ 3720941 w 11259693"/>
                  <a:gd name="connsiteY5" fmla="*/ 13375230 h 13444287"/>
                  <a:gd name="connsiteX6" fmla="*/ 3379232 w 11259693"/>
                  <a:gd name="connsiteY6" fmla="*/ 13087350 h 13444287"/>
                  <a:gd name="connsiteX7" fmla="*/ 3806667 w 11259693"/>
                  <a:gd name="connsiteY7" fmla="*/ 13201400 h 13444287"/>
                  <a:gd name="connsiteX8" fmla="*/ 4122182 w 11259693"/>
                  <a:gd name="connsiteY8" fmla="*/ 13201650 h 13444287"/>
                  <a:gd name="connsiteX9" fmla="*/ 4223385 w 11259693"/>
                  <a:gd name="connsiteY9" fmla="*/ 12991850 h 13444287"/>
                  <a:gd name="connsiteX10" fmla="*/ 4182904 w 11259693"/>
                  <a:gd name="connsiteY10" fmla="*/ 12918031 h 13444287"/>
                  <a:gd name="connsiteX11" fmla="*/ 4179332 w 11259693"/>
                  <a:gd name="connsiteY11" fmla="*/ 12611100 h 13444287"/>
                  <a:gd name="connsiteX12" fmla="*/ 4255532 w 11259693"/>
                  <a:gd name="connsiteY12" fmla="*/ 12496800 h 13444287"/>
                  <a:gd name="connsiteX13" fmla="*/ 4217432 w 11259693"/>
                  <a:gd name="connsiteY13" fmla="*/ 12158663 h 13444287"/>
                  <a:gd name="connsiteX14" fmla="*/ 4546045 w 11259693"/>
                  <a:gd name="connsiteY14" fmla="*/ 12030075 h 13444287"/>
                  <a:gd name="connsiteX15" fmla="*/ 4827032 w 11259693"/>
                  <a:gd name="connsiteY15" fmla="*/ 12113420 h 13444287"/>
                  <a:gd name="connsiteX16" fmla="*/ 4712732 w 11259693"/>
                  <a:gd name="connsiteY16" fmla="*/ 11182350 h 13444287"/>
                  <a:gd name="connsiteX17" fmla="*/ 4773455 w 11259693"/>
                  <a:gd name="connsiteY17" fmla="*/ 10655843 h 13444287"/>
                  <a:gd name="connsiteX18" fmla="*/ 4656772 w 11259693"/>
                  <a:gd name="connsiteY18" fmla="*/ 10596312 h 13444287"/>
                  <a:gd name="connsiteX19" fmla="*/ 4773454 w 11259693"/>
                  <a:gd name="connsiteY19" fmla="*/ 10634413 h 13444287"/>
                  <a:gd name="connsiteX20" fmla="*/ 4799648 w 11259693"/>
                  <a:gd name="connsiteY20" fmla="*/ 10093868 h 13444287"/>
                  <a:gd name="connsiteX21" fmla="*/ 4886563 w 11259693"/>
                  <a:gd name="connsiteY21" fmla="*/ 9708356 h 13444287"/>
                  <a:gd name="connsiteX22" fmla="*/ 5018723 w 11259693"/>
                  <a:gd name="connsiteY22" fmla="*/ 9341393 h 13444287"/>
                  <a:gd name="connsiteX23" fmla="*/ 5109210 w 11259693"/>
                  <a:gd name="connsiteY23" fmla="*/ 9129462 h 13444287"/>
                  <a:gd name="connsiteX24" fmla="*/ 4947285 w 11259693"/>
                  <a:gd name="connsiteY24" fmla="*/ 9262812 h 13444287"/>
                  <a:gd name="connsiteX25" fmla="*/ 5111592 w 11259693"/>
                  <a:gd name="connsiteY25" fmla="*/ 9069931 h 13444287"/>
                  <a:gd name="connsiteX26" fmla="*/ 5143739 w 11259693"/>
                  <a:gd name="connsiteY26" fmla="*/ 8889207 h 13444287"/>
                  <a:gd name="connsiteX27" fmla="*/ 5147310 w 11259693"/>
                  <a:gd name="connsiteY27" fmla="*/ 9019924 h 13444287"/>
                  <a:gd name="connsiteX28" fmla="*/ 5629512 w 11259693"/>
                  <a:gd name="connsiteY28" fmla="*/ 8134350 h 13444287"/>
                  <a:gd name="connsiteX29" fmla="*/ 5392579 w 11259693"/>
                  <a:gd name="connsiteY29" fmla="*/ 8034088 h 13444287"/>
                  <a:gd name="connsiteX30" fmla="*/ 5614035 w 11259693"/>
                  <a:gd name="connsiteY30" fmla="*/ 8043612 h 13444287"/>
                  <a:gd name="connsiteX31" fmla="*/ 5884308 w 11259693"/>
                  <a:gd name="connsiteY31" fmla="*/ 8007893 h 13444287"/>
                  <a:gd name="connsiteX32" fmla="*/ 6043852 w 11259693"/>
                  <a:gd name="connsiteY32" fmla="*/ 7965031 h 13444287"/>
                  <a:gd name="connsiteX33" fmla="*/ 5973604 w 11259693"/>
                  <a:gd name="connsiteY33" fmla="*/ 7905500 h 13444287"/>
                  <a:gd name="connsiteX34" fmla="*/ 6065284 w 11259693"/>
                  <a:gd name="connsiteY34" fmla="*/ 7779544 h 13444287"/>
                  <a:gd name="connsiteX35" fmla="*/ 6168866 w 11259693"/>
                  <a:gd name="connsiteY35" fmla="*/ 7800725 h 13444287"/>
                  <a:gd name="connsiteX36" fmla="*/ 6205777 w 11259693"/>
                  <a:gd name="connsiteY36" fmla="*/ 7726908 h 13444287"/>
                  <a:gd name="connsiteX37" fmla="*/ 6131958 w 11259693"/>
                  <a:gd name="connsiteY37" fmla="*/ 7626893 h 13444287"/>
                  <a:gd name="connsiteX38" fmla="*/ 6098621 w 11259693"/>
                  <a:gd name="connsiteY38" fmla="*/ 7529262 h 13444287"/>
                  <a:gd name="connsiteX39" fmla="*/ 6008132 w 11259693"/>
                  <a:gd name="connsiteY39" fmla="*/ 7524750 h 13444287"/>
                  <a:gd name="connsiteX40" fmla="*/ 5934314 w 11259693"/>
                  <a:gd name="connsiteY40" fmla="*/ 7607843 h 13444287"/>
                  <a:gd name="connsiteX41" fmla="*/ 5798582 w 11259693"/>
                  <a:gd name="connsiteY41" fmla="*/ 7620000 h 13444287"/>
                  <a:gd name="connsiteX42" fmla="*/ 5858114 w 11259693"/>
                  <a:gd name="connsiteY42" fmla="*/ 7550693 h 13444287"/>
                  <a:gd name="connsiteX43" fmla="*/ 5870021 w 11259693"/>
                  <a:gd name="connsiteY43" fmla="*/ 7462587 h 13444287"/>
                  <a:gd name="connsiteX44" fmla="*/ 5891451 w 11259693"/>
                  <a:gd name="connsiteY44" fmla="*/ 7400674 h 13444287"/>
                  <a:gd name="connsiteX45" fmla="*/ 5855732 w 11259693"/>
                  <a:gd name="connsiteY45" fmla="*/ 7334250 h 13444287"/>
                  <a:gd name="connsiteX46" fmla="*/ 5791439 w 11259693"/>
                  <a:gd name="connsiteY46" fmla="*/ 7364956 h 13444287"/>
                  <a:gd name="connsiteX47" fmla="*/ 5789057 w 11259693"/>
                  <a:gd name="connsiteY47" fmla="*/ 7284244 h 13444287"/>
                  <a:gd name="connsiteX48" fmla="*/ 6008133 w 11259693"/>
                  <a:gd name="connsiteY48" fmla="*/ 7176837 h 13444287"/>
                  <a:gd name="connsiteX49" fmla="*/ 5972414 w 11259693"/>
                  <a:gd name="connsiteY49" fmla="*/ 7022056 h 13444287"/>
                  <a:gd name="connsiteX50" fmla="*/ 6048614 w 11259693"/>
                  <a:gd name="connsiteY50" fmla="*/ 7005387 h 13444287"/>
                  <a:gd name="connsiteX51" fmla="*/ 6027182 w 11259693"/>
                  <a:gd name="connsiteY51" fmla="*/ 6915150 h 13444287"/>
                  <a:gd name="connsiteX52" fmla="*/ 6131958 w 11259693"/>
                  <a:gd name="connsiteY52" fmla="*/ 6917281 h 13444287"/>
                  <a:gd name="connsiteX53" fmla="*/ 6174821 w 11259693"/>
                  <a:gd name="connsiteY53" fmla="*/ 6836318 h 13444287"/>
                  <a:gd name="connsiteX54" fmla="*/ 6277214 w 11259693"/>
                  <a:gd name="connsiteY54" fmla="*/ 6869656 h 13444287"/>
                  <a:gd name="connsiteX55" fmla="*/ 6351033 w 11259693"/>
                  <a:gd name="connsiteY55" fmla="*/ 6972050 h 13444287"/>
                  <a:gd name="connsiteX56" fmla="*/ 6417708 w 11259693"/>
                  <a:gd name="connsiteY56" fmla="*/ 6912518 h 13444287"/>
                  <a:gd name="connsiteX57" fmla="*/ 6358177 w 11259693"/>
                  <a:gd name="connsiteY57" fmla="*/ 6776787 h 13444287"/>
                  <a:gd name="connsiteX58" fmla="*/ 6415326 w 11259693"/>
                  <a:gd name="connsiteY58" fmla="*/ 6829424 h 13444287"/>
                  <a:gd name="connsiteX59" fmla="*/ 6532008 w 11259693"/>
                  <a:gd name="connsiteY59" fmla="*/ 6867275 h 13444287"/>
                  <a:gd name="connsiteX60" fmla="*/ 6605827 w 11259693"/>
                  <a:gd name="connsiteY60" fmla="*/ 6938964 h 13444287"/>
                  <a:gd name="connsiteX61" fmla="*/ 6574871 w 11259693"/>
                  <a:gd name="connsiteY61" fmla="*/ 7077076 h 13444287"/>
                  <a:gd name="connsiteX62" fmla="*/ 6646308 w 11259693"/>
                  <a:gd name="connsiteY62" fmla="*/ 7041357 h 13444287"/>
                  <a:gd name="connsiteX63" fmla="*/ 6636782 w 11259693"/>
                  <a:gd name="connsiteY63" fmla="*/ 7010400 h 13444287"/>
                  <a:gd name="connsiteX64" fmla="*/ 6712983 w 11259693"/>
                  <a:gd name="connsiteY64" fmla="*/ 7096126 h 13444287"/>
                  <a:gd name="connsiteX65" fmla="*/ 6648689 w 11259693"/>
                  <a:gd name="connsiteY65" fmla="*/ 7177089 h 13444287"/>
                  <a:gd name="connsiteX66" fmla="*/ 6712982 w 11259693"/>
                  <a:gd name="connsiteY66" fmla="*/ 7258050 h 13444287"/>
                  <a:gd name="connsiteX67" fmla="*/ 6639164 w 11259693"/>
                  <a:gd name="connsiteY67" fmla="*/ 7277101 h 13444287"/>
                  <a:gd name="connsiteX68" fmla="*/ 6546296 w 11259693"/>
                  <a:gd name="connsiteY68" fmla="*/ 7229476 h 13444287"/>
                  <a:gd name="connsiteX69" fmla="*/ 6498671 w 11259693"/>
                  <a:gd name="connsiteY69" fmla="*/ 7339014 h 13444287"/>
                  <a:gd name="connsiteX70" fmla="*/ 6574871 w 11259693"/>
                  <a:gd name="connsiteY70" fmla="*/ 7358064 h 13444287"/>
                  <a:gd name="connsiteX71" fmla="*/ 6629639 w 11259693"/>
                  <a:gd name="connsiteY71" fmla="*/ 7417595 h 13444287"/>
                  <a:gd name="connsiteX72" fmla="*/ 6655833 w 11259693"/>
                  <a:gd name="connsiteY72" fmla="*/ 7448300 h 13444287"/>
                  <a:gd name="connsiteX73" fmla="*/ 6676073 w 11259693"/>
                  <a:gd name="connsiteY73" fmla="*/ 7400673 h 13444287"/>
                  <a:gd name="connsiteX74" fmla="*/ 6734414 w 11259693"/>
                  <a:gd name="connsiteY74" fmla="*/ 7462839 h 13444287"/>
                  <a:gd name="connsiteX75" fmla="*/ 6827283 w 11259693"/>
                  <a:gd name="connsiteY75" fmla="*/ 7548564 h 13444287"/>
                  <a:gd name="connsiteX76" fmla="*/ 6827283 w 11259693"/>
                  <a:gd name="connsiteY76" fmla="*/ 7443789 h 13444287"/>
                  <a:gd name="connsiteX77" fmla="*/ 7001113 w 11259693"/>
                  <a:gd name="connsiteY77" fmla="*/ 7539038 h 13444287"/>
                  <a:gd name="connsiteX78" fmla="*/ 6893958 w 11259693"/>
                  <a:gd name="connsiteY78" fmla="*/ 7303295 h 13444287"/>
                  <a:gd name="connsiteX79" fmla="*/ 6896339 w 11259693"/>
                  <a:gd name="connsiteY79" fmla="*/ 7167564 h 13444287"/>
                  <a:gd name="connsiteX80" fmla="*/ 6801089 w 11259693"/>
                  <a:gd name="connsiteY80" fmla="*/ 7138989 h 13444287"/>
                  <a:gd name="connsiteX81" fmla="*/ 6865382 w 11259693"/>
                  <a:gd name="connsiteY81" fmla="*/ 6972300 h 13444287"/>
                  <a:gd name="connsiteX82" fmla="*/ 7563089 w 11259693"/>
                  <a:gd name="connsiteY82" fmla="*/ 6586539 h 13444287"/>
                  <a:gd name="connsiteX83" fmla="*/ 7891702 w 11259693"/>
                  <a:gd name="connsiteY83" fmla="*/ 6524626 h 13444287"/>
                  <a:gd name="connsiteX84" fmla="*/ 7910752 w 11259693"/>
                  <a:gd name="connsiteY84" fmla="*/ 6629401 h 13444287"/>
                  <a:gd name="connsiteX85" fmla="*/ 7984571 w 11259693"/>
                  <a:gd name="connsiteY85" fmla="*/ 6634164 h 13444287"/>
                  <a:gd name="connsiteX86" fmla="*/ 7960757 w 11259693"/>
                  <a:gd name="connsiteY86" fmla="*/ 6481762 h 13444287"/>
                  <a:gd name="connsiteX87" fmla="*/ 8503682 w 11259693"/>
                  <a:gd name="connsiteY87" fmla="*/ 6477000 h 13444287"/>
                  <a:gd name="connsiteX88" fmla="*/ 8691801 w 11259693"/>
                  <a:gd name="connsiteY88" fmla="*/ 6426993 h 13444287"/>
                  <a:gd name="connsiteX89" fmla="*/ 8818007 w 11259693"/>
                  <a:gd name="connsiteY89" fmla="*/ 6231731 h 13444287"/>
                  <a:gd name="connsiteX90" fmla="*/ 9094232 w 11259693"/>
                  <a:gd name="connsiteY90" fmla="*/ 6267450 h 13444287"/>
                  <a:gd name="connsiteX91" fmla="*/ 9058514 w 11259693"/>
                  <a:gd name="connsiteY91" fmla="*/ 6353176 h 13444287"/>
                  <a:gd name="connsiteX92" fmla="*/ 8915639 w 11259693"/>
                  <a:gd name="connsiteY92" fmla="*/ 6367464 h 13444287"/>
                  <a:gd name="connsiteX93" fmla="*/ 8984694 w 11259693"/>
                  <a:gd name="connsiteY93" fmla="*/ 6422231 h 13444287"/>
                  <a:gd name="connsiteX94" fmla="*/ 8853727 w 11259693"/>
                  <a:gd name="connsiteY94" fmla="*/ 6450807 h 13444287"/>
                  <a:gd name="connsiteX95" fmla="*/ 8727521 w 11259693"/>
                  <a:gd name="connsiteY95" fmla="*/ 6441282 h 13444287"/>
                  <a:gd name="connsiteX96" fmla="*/ 8641795 w 11259693"/>
                  <a:gd name="connsiteY96" fmla="*/ 6477000 h 13444287"/>
                  <a:gd name="connsiteX97" fmla="*/ 8610839 w 11259693"/>
                  <a:gd name="connsiteY97" fmla="*/ 6781801 h 13444287"/>
                  <a:gd name="connsiteX98" fmla="*/ 8772764 w 11259693"/>
                  <a:gd name="connsiteY98" fmla="*/ 6815138 h 13444287"/>
                  <a:gd name="connsiteX99" fmla="*/ 8979932 w 11259693"/>
                  <a:gd name="connsiteY99" fmla="*/ 6629400 h 13444287"/>
                  <a:gd name="connsiteX100" fmla="*/ 9018033 w 11259693"/>
                  <a:gd name="connsiteY100" fmla="*/ 6727032 h 13444287"/>
                  <a:gd name="connsiteX101" fmla="*/ 9165671 w 11259693"/>
                  <a:gd name="connsiteY101" fmla="*/ 6650832 h 13444287"/>
                  <a:gd name="connsiteX102" fmla="*/ 9065658 w 11259693"/>
                  <a:gd name="connsiteY102" fmla="*/ 6888958 h 13444287"/>
                  <a:gd name="connsiteX103" fmla="*/ 9208533 w 11259693"/>
                  <a:gd name="connsiteY103" fmla="*/ 6831807 h 13444287"/>
                  <a:gd name="connsiteX104" fmla="*/ 9175196 w 11259693"/>
                  <a:gd name="connsiteY104" fmla="*/ 6919914 h 13444287"/>
                  <a:gd name="connsiteX105" fmla="*/ 9406177 w 11259693"/>
                  <a:gd name="connsiteY105" fmla="*/ 6917532 h 13444287"/>
                  <a:gd name="connsiteX106" fmla="*/ 9246632 w 11259693"/>
                  <a:gd name="connsiteY106" fmla="*/ 6972300 h 13444287"/>
                  <a:gd name="connsiteX107" fmla="*/ 9137096 w 11259693"/>
                  <a:gd name="connsiteY107" fmla="*/ 7029451 h 13444287"/>
                  <a:gd name="connsiteX108" fmla="*/ 9018033 w 11259693"/>
                  <a:gd name="connsiteY108" fmla="*/ 7143751 h 13444287"/>
                  <a:gd name="connsiteX109" fmla="*/ 9053751 w 11259693"/>
                  <a:gd name="connsiteY109" fmla="*/ 7203281 h 13444287"/>
                  <a:gd name="connsiteX110" fmla="*/ 9096614 w 11259693"/>
                  <a:gd name="connsiteY110" fmla="*/ 7253289 h 13444287"/>
                  <a:gd name="connsiteX111" fmla="*/ 9175196 w 11259693"/>
                  <a:gd name="connsiteY111" fmla="*/ 7219951 h 13444287"/>
                  <a:gd name="connsiteX112" fmla="*/ 9187101 w 11259693"/>
                  <a:gd name="connsiteY112" fmla="*/ 7281862 h 13444287"/>
                  <a:gd name="connsiteX113" fmla="*/ 9301402 w 11259693"/>
                  <a:gd name="connsiteY113" fmla="*/ 7143751 h 13444287"/>
                  <a:gd name="connsiteX114" fmla="*/ 9337121 w 11259693"/>
                  <a:gd name="connsiteY114" fmla="*/ 7289007 h 13444287"/>
                  <a:gd name="connsiteX115" fmla="*/ 9432371 w 11259693"/>
                  <a:gd name="connsiteY115" fmla="*/ 7172326 h 13444287"/>
                  <a:gd name="connsiteX116" fmla="*/ 9458564 w 11259693"/>
                  <a:gd name="connsiteY116" fmla="*/ 7334250 h 13444287"/>
                  <a:gd name="connsiteX117" fmla="*/ 9532382 w 11259693"/>
                  <a:gd name="connsiteY117" fmla="*/ 7410450 h 13444287"/>
                  <a:gd name="connsiteX118" fmla="*/ 9322832 w 11259693"/>
                  <a:gd name="connsiteY118" fmla="*/ 7524750 h 13444287"/>
                  <a:gd name="connsiteX119" fmla="*/ 9475233 w 11259693"/>
                  <a:gd name="connsiteY119" fmla="*/ 7674770 h 13444287"/>
                  <a:gd name="connsiteX120" fmla="*/ 9506189 w 11259693"/>
                  <a:gd name="connsiteY120" fmla="*/ 7577139 h 13444287"/>
                  <a:gd name="connsiteX121" fmla="*/ 9577625 w 11259693"/>
                  <a:gd name="connsiteY121" fmla="*/ 7665244 h 13444287"/>
                  <a:gd name="connsiteX122" fmla="*/ 9699071 w 11259693"/>
                  <a:gd name="connsiteY122" fmla="*/ 7624764 h 13444287"/>
                  <a:gd name="connsiteX123" fmla="*/ 9703832 w 11259693"/>
                  <a:gd name="connsiteY123" fmla="*/ 7710488 h 13444287"/>
                  <a:gd name="connsiteX124" fmla="*/ 9701451 w 11259693"/>
                  <a:gd name="connsiteY124" fmla="*/ 7808118 h 13444287"/>
                  <a:gd name="connsiteX125" fmla="*/ 9810988 w 11259693"/>
                  <a:gd name="connsiteY125" fmla="*/ 7770019 h 13444287"/>
                  <a:gd name="connsiteX126" fmla="*/ 9851471 w 11259693"/>
                  <a:gd name="connsiteY126" fmla="*/ 8008145 h 13444287"/>
                  <a:gd name="connsiteX127" fmla="*/ 9989582 w 11259693"/>
                  <a:gd name="connsiteY127" fmla="*/ 8039100 h 13444287"/>
                  <a:gd name="connsiteX128" fmla="*/ 10003870 w 11259693"/>
                  <a:gd name="connsiteY128" fmla="*/ 7748588 h 13444287"/>
                  <a:gd name="connsiteX129" fmla="*/ 10094358 w 11259693"/>
                  <a:gd name="connsiteY129" fmla="*/ 7724776 h 13444287"/>
                  <a:gd name="connsiteX130" fmla="*/ 10163414 w 11259693"/>
                  <a:gd name="connsiteY130" fmla="*/ 7553325 h 13444287"/>
                  <a:gd name="connsiteX131" fmla="*/ 10125314 w 11259693"/>
                  <a:gd name="connsiteY131" fmla="*/ 7424739 h 13444287"/>
                  <a:gd name="connsiteX132" fmla="*/ 10030064 w 11259693"/>
                  <a:gd name="connsiteY132" fmla="*/ 7412831 h 13444287"/>
                  <a:gd name="connsiteX133" fmla="*/ 10077688 w 11259693"/>
                  <a:gd name="connsiteY133" fmla="*/ 7293769 h 13444287"/>
                  <a:gd name="connsiteX134" fmla="*/ 9972914 w 11259693"/>
                  <a:gd name="connsiteY134" fmla="*/ 7222332 h 13444287"/>
                  <a:gd name="connsiteX135" fmla="*/ 9932432 w 11259693"/>
                  <a:gd name="connsiteY135" fmla="*/ 6991350 h 13444287"/>
                  <a:gd name="connsiteX136" fmla="*/ 9614932 w 11259693"/>
                  <a:gd name="connsiteY136" fmla="*/ 6953250 h 13444287"/>
                  <a:gd name="connsiteX137" fmla="*/ 9684783 w 11259693"/>
                  <a:gd name="connsiteY137" fmla="*/ 6848476 h 13444287"/>
                  <a:gd name="connsiteX138" fmla="*/ 9808608 w 11259693"/>
                  <a:gd name="connsiteY138" fmla="*/ 6829426 h 13444287"/>
                  <a:gd name="connsiteX139" fmla="*/ 9818132 w 11259693"/>
                  <a:gd name="connsiteY139" fmla="*/ 6743700 h 13444287"/>
                  <a:gd name="connsiteX140" fmla="*/ 10030857 w 11259693"/>
                  <a:gd name="connsiteY140" fmla="*/ 6832600 h 13444287"/>
                  <a:gd name="connsiteX141" fmla="*/ 10046732 w 11259693"/>
                  <a:gd name="connsiteY141" fmla="*/ 6610350 h 13444287"/>
                  <a:gd name="connsiteX142" fmla="*/ 9837182 w 11259693"/>
                  <a:gd name="connsiteY142" fmla="*/ 6705600 h 13444287"/>
                  <a:gd name="connsiteX143" fmla="*/ 9760982 w 11259693"/>
                  <a:gd name="connsiteY143" fmla="*/ 6477000 h 13444287"/>
                  <a:gd name="connsiteX144" fmla="*/ 9532382 w 11259693"/>
                  <a:gd name="connsiteY144" fmla="*/ 6686550 h 13444287"/>
                  <a:gd name="connsiteX145" fmla="*/ 9545083 w 11259693"/>
                  <a:gd name="connsiteY145" fmla="*/ 6521451 h 13444287"/>
                  <a:gd name="connsiteX146" fmla="*/ 9557782 w 11259693"/>
                  <a:gd name="connsiteY146" fmla="*/ 6397625 h 13444287"/>
                  <a:gd name="connsiteX147" fmla="*/ 9502617 w 11259693"/>
                  <a:gd name="connsiteY147" fmla="*/ 6369593 h 13444287"/>
                  <a:gd name="connsiteX148" fmla="*/ 9449833 w 11259693"/>
                  <a:gd name="connsiteY148" fmla="*/ 6384926 h 13444287"/>
                  <a:gd name="connsiteX149" fmla="*/ 9329182 w 11259693"/>
                  <a:gd name="connsiteY149" fmla="*/ 6169025 h 13444287"/>
                  <a:gd name="connsiteX150" fmla="*/ 9494283 w 11259693"/>
                  <a:gd name="connsiteY150" fmla="*/ 6207126 h 13444287"/>
                  <a:gd name="connsiteX151" fmla="*/ 9735583 w 11259693"/>
                  <a:gd name="connsiteY151" fmla="*/ 6207126 h 13444287"/>
                  <a:gd name="connsiteX152" fmla="*/ 9865757 w 11259693"/>
                  <a:gd name="connsiteY152" fmla="*/ 6067425 h 13444287"/>
                  <a:gd name="connsiteX153" fmla="*/ 9764158 w 11259693"/>
                  <a:gd name="connsiteY153" fmla="*/ 5956301 h 13444287"/>
                  <a:gd name="connsiteX154" fmla="*/ 9551432 w 11259693"/>
                  <a:gd name="connsiteY154" fmla="*/ 5908675 h 13444287"/>
                  <a:gd name="connsiteX155" fmla="*/ 9732407 w 11259693"/>
                  <a:gd name="connsiteY155" fmla="*/ 5778500 h 13444287"/>
                  <a:gd name="connsiteX156" fmla="*/ 9678433 w 11259693"/>
                  <a:gd name="connsiteY156" fmla="*/ 5661026 h 13444287"/>
                  <a:gd name="connsiteX157" fmla="*/ 9732408 w 11259693"/>
                  <a:gd name="connsiteY157" fmla="*/ 5540376 h 13444287"/>
                  <a:gd name="connsiteX158" fmla="*/ 9694307 w 11259693"/>
                  <a:gd name="connsiteY158" fmla="*/ 5537200 h 13444287"/>
                  <a:gd name="connsiteX159" fmla="*/ 9659383 w 11259693"/>
                  <a:gd name="connsiteY159" fmla="*/ 5461001 h 13444287"/>
                  <a:gd name="connsiteX160" fmla="*/ 9500632 w 11259693"/>
                  <a:gd name="connsiteY160" fmla="*/ 5308600 h 13444287"/>
                  <a:gd name="connsiteX161" fmla="*/ 9770508 w 11259693"/>
                  <a:gd name="connsiteY161" fmla="*/ 5413376 h 13444287"/>
                  <a:gd name="connsiteX162" fmla="*/ 9913382 w 11259693"/>
                  <a:gd name="connsiteY162" fmla="*/ 5372100 h 13444287"/>
                  <a:gd name="connsiteX163" fmla="*/ 9887983 w 11259693"/>
                  <a:gd name="connsiteY163" fmla="*/ 5619751 h 13444287"/>
                  <a:gd name="connsiteX164" fmla="*/ 10065782 w 11259693"/>
                  <a:gd name="connsiteY164" fmla="*/ 5657850 h 13444287"/>
                  <a:gd name="connsiteX165" fmla="*/ 10122933 w 11259693"/>
                  <a:gd name="connsiteY165" fmla="*/ 5483226 h 13444287"/>
                  <a:gd name="connsiteX166" fmla="*/ 10164207 w 11259693"/>
                  <a:gd name="connsiteY166" fmla="*/ 5254625 h 13444287"/>
                  <a:gd name="connsiteX167" fmla="*/ 10084833 w 11259693"/>
                  <a:gd name="connsiteY167" fmla="*/ 5051426 h 13444287"/>
                  <a:gd name="connsiteX168" fmla="*/ 10027682 w 11259693"/>
                  <a:gd name="connsiteY168" fmla="*/ 4953000 h 13444287"/>
                  <a:gd name="connsiteX169" fmla="*/ 9948308 w 11259693"/>
                  <a:gd name="connsiteY169" fmla="*/ 5070476 h 13444287"/>
                  <a:gd name="connsiteX170" fmla="*/ 9878458 w 11259693"/>
                  <a:gd name="connsiteY170" fmla="*/ 5029201 h 13444287"/>
                  <a:gd name="connsiteX171" fmla="*/ 9846708 w 11259693"/>
                  <a:gd name="connsiteY171" fmla="*/ 5149851 h 13444287"/>
                  <a:gd name="connsiteX172" fmla="*/ 9745107 w 11259693"/>
                  <a:gd name="connsiteY172" fmla="*/ 5153025 h 13444287"/>
                  <a:gd name="connsiteX173" fmla="*/ 9665732 w 11259693"/>
                  <a:gd name="connsiteY173" fmla="*/ 5010150 h 13444287"/>
                  <a:gd name="connsiteX174" fmla="*/ 9627632 w 11259693"/>
                  <a:gd name="connsiteY174" fmla="*/ 4857750 h 13444287"/>
                  <a:gd name="connsiteX175" fmla="*/ 9411732 w 11259693"/>
                  <a:gd name="connsiteY175" fmla="*/ 4860925 h 13444287"/>
                  <a:gd name="connsiteX176" fmla="*/ 9437132 w 11259693"/>
                  <a:gd name="connsiteY176" fmla="*/ 5086350 h 13444287"/>
                  <a:gd name="connsiteX177" fmla="*/ 9399033 w 11259693"/>
                  <a:gd name="connsiteY177" fmla="*/ 4892676 h 13444287"/>
                  <a:gd name="connsiteX178" fmla="*/ 9354582 w 11259693"/>
                  <a:gd name="connsiteY178" fmla="*/ 4905375 h 13444287"/>
                  <a:gd name="connsiteX179" fmla="*/ 9284732 w 11259693"/>
                  <a:gd name="connsiteY179" fmla="*/ 4794250 h 13444287"/>
                  <a:gd name="connsiteX180" fmla="*/ 9189483 w 11259693"/>
                  <a:gd name="connsiteY180" fmla="*/ 4864101 h 13444287"/>
                  <a:gd name="connsiteX181" fmla="*/ 9033907 w 11259693"/>
                  <a:gd name="connsiteY181" fmla="*/ 4991100 h 13444287"/>
                  <a:gd name="connsiteX182" fmla="*/ 9399032 w 11259693"/>
                  <a:gd name="connsiteY182" fmla="*/ 4657725 h 13444287"/>
                  <a:gd name="connsiteX183" fmla="*/ 9543495 w 11259693"/>
                  <a:gd name="connsiteY183" fmla="*/ 4567239 h 13444287"/>
                  <a:gd name="connsiteX184" fmla="*/ 9760982 w 11259693"/>
                  <a:gd name="connsiteY184" fmla="*/ 4514850 h 13444287"/>
                  <a:gd name="connsiteX185" fmla="*/ 9799083 w 11259693"/>
                  <a:gd name="connsiteY185" fmla="*/ 4394201 h 13444287"/>
                  <a:gd name="connsiteX186" fmla="*/ 9970533 w 11259693"/>
                  <a:gd name="connsiteY186" fmla="*/ 4267201 h 13444287"/>
                  <a:gd name="connsiteX187" fmla="*/ 10002282 w 11259693"/>
                  <a:gd name="connsiteY187" fmla="*/ 4013200 h 13444287"/>
                  <a:gd name="connsiteX188" fmla="*/ 9770507 w 11259693"/>
                  <a:gd name="connsiteY188" fmla="*/ 3930650 h 13444287"/>
                  <a:gd name="connsiteX189" fmla="*/ 9453008 w 11259693"/>
                  <a:gd name="connsiteY189" fmla="*/ 3883026 h 13444287"/>
                  <a:gd name="connsiteX190" fmla="*/ 9322832 w 11259693"/>
                  <a:gd name="connsiteY190" fmla="*/ 3943350 h 13444287"/>
                  <a:gd name="connsiteX191" fmla="*/ 9348233 w 11259693"/>
                  <a:gd name="connsiteY191" fmla="*/ 3778251 h 13444287"/>
                  <a:gd name="connsiteX192" fmla="*/ 9297433 w 11259693"/>
                  <a:gd name="connsiteY192" fmla="*/ 3603626 h 13444287"/>
                  <a:gd name="connsiteX193" fmla="*/ 9411732 w 11259693"/>
                  <a:gd name="connsiteY193" fmla="*/ 3641725 h 13444287"/>
                  <a:gd name="connsiteX194" fmla="*/ 9532383 w 11259693"/>
                  <a:gd name="connsiteY194" fmla="*/ 3533776 h 13444287"/>
                  <a:gd name="connsiteX195" fmla="*/ 9722883 w 11259693"/>
                  <a:gd name="connsiteY195" fmla="*/ 3594101 h 13444287"/>
                  <a:gd name="connsiteX196" fmla="*/ 9735583 w 11259693"/>
                  <a:gd name="connsiteY196" fmla="*/ 3409951 h 13444287"/>
                  <a:gd name="connsiteX197" fmla="*/ 9875282 w 11259693"/>
                  <a:gd name="connsiteY197" fmla="*/ 3448050 h 13444287"/>
                  <a:gd name="connsiteX198" fmla="*/ 9989582 w 11259693"/>
                  <a:gd name="connsiteY198" fmla="*/ 3143250 h 13444287"/>
                  <a:gd name="connsiteX199" fmla="*/ 10091183 w 11259693"/>
                  <a:gd name="connsiteY199" fmla="*/ 3232151 h 13444287"/>
                  <a:gd name="connsiteX200" fmla="*/ 10230882 w 11259693"/>
                  <a:gd name="connsiteY200" fmla="*/ 3216275 h 13444287"/>
                  <a:gd name="connsiteX201" fmla="*/ 10265807 w 11259693"/>
                  <a:gd name="connsiteY201" fmla="*/ 3441700 h 13444287"/>
                  <a:gd name="connsiteX202" fmla="*/ 10342008 w 11259693"/>
                  <a:gd name="connsiteY202" fmla="*/ 3184526 h 13444287"/>
                  <a:gd name="connsiteX203" fmla="*/ 10265808 w 11259693"/>
                  <a:gd name="connsiteY203" fmla="*/ 3098801 h 13444287"/>
                  <a:gd name="connsiteX204" fmla="*/ 10351532 w 11259693"/>
                  <a:gd name="connsiteY204" fmla="*/ 2844800 h 13444287"/>
                  <a:gd name="connsiteX205" fmla="*/ 10170558 w 11259693"/>
                  <a:gd name="connsiteY205" fmla="*/ 2921001 h 13444287"/>
                  <a:gd name="connsiteX206" fmla="*/ 10141982 w 11259693"/>
                  <a:gd name="connsiteY206" fmla="*/ 2851150 h 13444287"/>
                  <a:gd name="connsiteX207" fmla="*/ 9951482 w 11259693"/>
                  <a:gd name="connsiteY207" fmla="*/ 2647950 h 13444287"/>
                  <a:gd name="connsiteX208" fmla="*/ 9919733 w 11259693"/>
                  <a:gd name="connsiteY208" fmla="*/ 2463801 h 13444287"/>
                  <a:gd name="connsiteX209" fmla="*/ 9887983 w 11259693"/>
                  <a:gd name="connsiteY209" fmla="*/ 2368551 h 13444287"/>
                  <a:gd name="connsiteX210" fmla="*/ 9989582 w 11259693"/>
                  <a:gd name="connsiteY210" fmla="*/ 2266950 h 13444287"/>
                  <a:gd name="connsiteX211" fmla="*/ 10249933 w 11259693"/>
                  <a:gd name="connsiteY211" fmla="*/ 2032001 h 13444287"/>
                  <a:gd name="connsiteX212" fmla="*/ 10370582 w 11259693"/>
                  <a:gd name="connsiteY212" fmla="*/ 2051050 h 13444287"/>
                  <a:gd name="connsiteX213" fmla="*/ 10440433 w 11259693"/>
                  <a:gd name="connsiteY213" fmla="*/ 1962151 h 13444287"/>
                  <a:gd name="connsiteX214" fmla="*/ 10675382 w 11259693"/>
                  <a:gd name="connsiteY214" fmla="*/ 1854200 h 13444287"/>
                  <a:gd name="connsiteX215" fmla="*/ 10529333 w 11259693"/>
                  <a:gd name="connsiteY215" fmla="*/ 1784351 h 13444287"/>
                  <a:gd name="connsiteX216" fmla="*/ 10446782 w 11259693"/>
                  <a:gd name="connsiteY216" fmla="*/ 1638300 h 13444287"/>
                  <a:gd name="connsiteX217" fmla="*/ 10548382 w 11259693"/>
                  <a:gd name="connsiteY217" fmla="*/ 1212850 h 13444287"/>
                  <a:gd name="connsiteX218" fmla="*/ 10427732 w 11259693"/>
                  <a:gd name="connsiteY218" fmla="*/ 952500 h 13444287"/>
                  <a:gd name="connsiteX219" fmla="*/ 10649189 w 11259693"/>
                  <a:gd name="connsiteY219" fmla="*/ 1288256 h 13444287"/>
                  <a:gd name="connsiteX220" fmla="*/ 10733723 w 11259693"/>
                  <a:gd name="connsiteY220" fmla="*/ 1202281 h 13444287"/>
                  <a:gd name="connsiteX221" fmla="*/ 10826195 w 11259693"/>
                  <a:gd name="connsiteY221" fmla="*/ 1089025 h 13444287"/>
                  <a:gd name="connsiteX222" fmla="*/ 11062732 w 11259693"/>
                  <a:gd name="connsiteY222" fmla="*/ 1409700 h 13444287"/>
                  <a:gd name="connsiteX223" fmla="*/ 11117104 w 11259693"/>
                  <a:gd name="connsiteY223" fmla="*/ 1492793 h 13444287"/>
                  <a:gd name="connsiteX224" fmla="*/ 11259582 w 11259693"/>
                  <a:gd name="connsiteY224" fmla="*/ 1511301 h 13444287"/>
                  <a:gd name="connsiteX225" fmla="*/ 11094482 w 11259693"/>
                  <a:gd name="connsiteY225" fmla="*/ 1066801 h 13444287"/>
                  <a:gd name="connsiteX226" fmla="*/ 11081782 w 11259693"/>
                  <a:gd name="connsiteY226" fmla="*/ 850900 h 13444287"/>
                  <a:gd name="connsiteX227" fmla="*/ 10948432 w 11259693"/>
                  <a:gd name="connsiteY227" fmla="*/ 654050 h 13444287"/>
                  <a:gd name="connsiteX228" fmla="*/ 10923032 w 11259693"/>
                  <a:gd name="connsiteY228" fmla="*/ 381000 h 13444287"/>
                  <a:gd name="connsiteX229" fmla="*/ 10465832 w 11259693"/>
                  <a:gd name="connsiteY229" fmla="*/ 101601 h 13444287"/>
                  <a:gd name="connsiteX230" fmla="*/ 10351532 w 11259693"/>
                  <a:gd name="connsiteY230" fmla="*/ 0 h 13444287"/>
                  <a:gd name="connsiteX231" fmla="*/ 9605010 w 11259693"/>
                  <a:gd name="connsiteY231" fmla="*/ 211681 h 13444287"/>
                  <a:gd name="connsiteX232" fmla="*/ 938212 w 11259693"/>
                  <a:gd name="connsiteY232" fmla="*/ 1848552 h 13444287"/>
                  <a:gd name="connsiteX233" fmla="*/ 1985010 w 11259693"/>
                  <a:gd name="connsiteY233" fmla="*/ 5752850 h 13444287"/>
                  <a:gd name="connsiteX234" fmla="*/ 2017157 w 11259693"/>
                  <a:gd name="connsiteY234" fmla="*/ 5969793 h 13444287"/>
                  <a:gd name="connsiteX235" fmla="*/ 0 w 11259693"/>
                  <a:gd name="connsiteY235" fmla="*/ 11514046 h 13444287"/>
                  <a:gd name="connsiteX0" fmla="*/ 0 w 11259693"/>
                  <a:gd name="connsiteY0" fmla="*/ 11514046 h 13444287"/>
                  <a:gd name="connsiteX1" fmla="*/ 2807732 w 11259693"/>
                  <a:gd name="connsiteY1" fmla="*/ 13144500 h 13444287"/>
                  <a:gd name="connsiteX2" fmla="*/ 3093482 w 11259693"/>
                  <a:gd name="connsiteY2" fmla="*/ 13373100 h 13444287"/>
                  <a:gd name="connsiteX3" fmla="*/ 3685223 w 11259693"/>
                  <a:gd name="connsiteY3" fmla="*/ 13444287 h 13444287"/>
                  <a:gd name="connsiteX4" fmla="*/ 3720941 w 11259693"/>
                  <a:gd name="connsiteY4" fmla="*/ 13375230 h 13444287"/>
                  <a:gd name="connsiteX5" fmla="*/ 3379232 w 11259693"/>
                  <a:gd name="connsiteY5" fmla="*/ 13087350 h 13444287"/>
                  <a:gd name="connsiteX6" fmla="*/ 3806667 w 11259693"/>
                  <a:gd name="connsiteY6" fmla="*/ 13201400 h 13444287"/>
                  <a:gd name="connsiteX7" fmla="*/ 4122182 w 11259693"/>
                  <a:gd name="connsiteY7" fmla="*/ 13201650 h 13444287"/>
                  <a:gd name="connsiteX8" fmla="*/ 4223385 w 11259693"/>
                  <a:gd name="connsiteY8" fmla="*/ 12991850 h 13444287"/>
                  <a:gd name="connsiteX9" fmla="*/ 4182904 w 11259693"/>
                  <a:gd name="connsiteY9" fmla="*/ 12918031 h 13444287"/>
                  <a:gd name="connsiteX10" fmla="*/ 4179332 w 11259693"/>
                  <a:gd name="connsiteY10" fmla="*/ 12611100 h 13444287"/>
                  <a:gd name="connsiteX11" fmla="*/ 4255532 w 11259693"/>
                  <a:gd name="connsiteY11" fmla="*/ 12496800 h 13444287"/>
                  <a:gd name="connsiteX12" fmla="*/ 4217432 w 11259693"/>
                  <a:gd name="connsiteY12" fmla="*/ 12158663 h 13444287"/>
                  <a:gd name="connsiteX13" fmla="*/ 4546045 w 11259693"/>
                  <a:gd name="connsiteY13" fmla="*/ 12030075 h 13444287"/>
                  <a:gd name="connsiteX14" fmla="*/ 4827032 w 11259693"/>
                  <a:gd name="connsiteY14" fmla="*/ 12113420 h 13444287"/>
                  <a:gd name="connsiteX15" fmla="*/ 4712732 w 11259693"/>
                  <a:gd name="connsiteY15" fmla="*/ 11182350 h 13444287"/>
                  <a:gd name="connsiteX16" fmla="*/ 4773455 w 11259693"/>
                  <a:gd name="connsiteY16" fmla="*/ 10655843 h 13444287"/>
                  <a:gd name="connsiteX17" fmla="*/ 4656772 w 11259693"/>
                  <a:gd name="connsiteY17" fmla="*/ 10596312 h 13444287"/>
                  <a:gd name="connsiteX18" fmla="*/ 4773454 w 11259693"/>
                  <a:gd name="connsiteY18" fmla="*/ 10634413 h 13444287"/>
                  <a:gd name="connsiteX19" fmla="*/ 4799648 w 11259693"/>
                  <a:gd name="connsiteY19" fmla="*/ 10093868 h 13444287"/>
                  <a:gd name="connsiteX20" fmla="*/ 4886563 w 11259693"/>
                  <a:gd name="connsiteY20" fmla="*/ 9708356 h 13444287"/>
                  <a:gd name="connsiteX21" fmla="*/ 5018723 w 11259693"/>
                  <a:gd name="connsiteY21" fmla="*/ 9341393 h 13444287"/>
                  <a:gd name="connsiteX22" fmla="*/ 5109210 w 11259693"/>
                  <a:gd name="connsiteY22" fmla="*/ 9129462 h 13444287"/>
                  <a:gd name="connsiteX23" fmla="*/ 4947285 w 11259693"/>
                  <a:gd name="connsiteY23" fmla="*/ 9262812 h 13444287"/>
                  <a:gd name="connsiteX24" fmla="*/ 5111592 w 11259693"/>
                  <a:gd name="connsiteY24" fmla="*/ 9069931 h 13444287"/>
                  <a:gd name="connsiteX25" fmla="*/ 5143739 w 11259693"/>
                  <a:gd name="connsiteY25" fmla="*/ 8889207 h 13444287"/>
                  <a:gd name="connsiteX26" fmla="*/ 5147310 w 11259693"/>
                  <a:gd name="connsiteY26" fmla="*/ 9019924 h 13444287"/>
                  <a:gd name="connsiteX27" fmla="*/ 5629512 w 11259693"/>
                  <a:gd name="connsiteY27" fmla="*/ 8134350 h 13444287"/>
                  <a:gd name="connsiteX28" fmla="*/ 5392579 w 11259693"/>
                  <a:gd name="connsiteY28" fmla="*/ 8034088 h 13444287"/>
                  <a:gd name="connsiteX29" fmla="*/ 5614035 w 11259693"/>
                  <a:gd name="connsiteY29" fmla="*/ 8043612 h 13444287"/>
                  <a:gd name="connsiteX30" fmla="*/ 5884308 w 11259693"/>
                  <a:gd name="connsiteY30" fmla="*/ 8007893 h 13444287"/>
                  <a:gd name="connsiteX31" fmla="*/ 6043852 w 11259693"/>
                  <a:gd name="connsiteY31" fmla="*/ 7965031 h 13444287"/>
                  <a:gd name="connsiteX32" fmla="*/ 5973604 w 11259693"/>
                  <a:gd name="connsiteY32" fmla="*/ 7905500 h 13444287"/>
                  <a:gd name="connsiteX33" fmla="*/ 6065284 w 11259693"/>
                  <a:gd name="connsiteY33" fmla="*/ 7779544 h 13444287"/>
                  <a:gd name="connsiteX34" fmla="*/ 6168866 w 11259693"/>
                  <a:gd name="connsiteY34" fmla="*/ 7800725 h 13444287"/>
                  <a:gd name="connsiteX35" fmla="*/ 6205777 w 11259693"/>
                  <a:gd name="connsiteY35" fmla="*/ 7726908 h 13444287"/>
                  <a:gd name="connsiteX36" fmla="*/ 6131958 w 11259693"/>
                  <a:gd name="connsiteY36" fmla="*/ 7626893 h 13444287"/>
                  <a:gd name="connsiteX37" fmla="*/ 6098621 w 11259693"/>
                  <a:gd name="connsiteY37" fmla="*/ 7529262 h 13444287"/>
                  <a:gd name="connsiteX38" fmla="*/ 6008132 w 11259693"/>
                  <a:gd name="connsiteY38" fmla="*/ 7524750 h 13444287"/>
                  <a:gd name="connsiteX39" fmla="*/ 5934314 w 11259693"/>
                  <a:gd name="connsiteY39" fmla="*/ 7607843 h 13444287"/>
                  <a:gd name="connsiteX40" fmla="*/ 5798582 w 11259693"/>
                  <a:gd name="connsiteY40" fmla="*/ 7620000 h 13444287"/>
                  <a:gd name="connsiteX41" fmla="*/ 5858114 w 11259693"/>
                  <a:gd name="connsiteY41" fmla="*/ 7550693 h 13444287"/>
                  <a:gd name="connsiteX42" fmla="*/ 5870021 w 11259693"/>
                  <a:gd name="connsiteY42" fmla="*/ 7462587 h 13444287"/>
                  <a:gd name="connsiteX43" fmla="*/ 5891451 w 11259693"/>
                  <a:gd name="connsiteY43" fmla="*/ 7400674 h 13444287"/>
                  <a:gd name="connsiteX44" fmla="*/ 5855732 w 11259693"/>
                  <a:gd name="connsiteY44" fmla="*/ 7334250 h 13444287"/>
                  <a:gd name="connsiteX45" fmla="*/ 5791439 w 11259693"/>
                  <a:gd name="connsiteY45" fmla="*/ 7364956 h 13444287"/>
                  <a:gd name="connsiteX46" fmla="*/ 5789057 w 11259693"/>
                  <a:gd name="connsiteY46" fmla="*/ 7284244 h 13444287"/>
                  <a:gd name="connsiteX47" fmla="*/ 6008133 w 11259693"/>
                  <a:gd name="connsiteY47" fmla="*/ 7176837 h 13444287"/>
                  <a:gd name="connsiteX48" fmla="*/ 5972414 w 11259693"/>
                  <a:gd name="connsiteY48" fmla="*/ 7022056 h 13444287"/>
                  <a:gd name="connsiteX49" fmla="*/ 6048614 w 11259693"/>
                  <a:gd name="connsiteY49" fmla="*/ 7005387 h 13444287"/>
                  <a:gd name="connsiteX50" fmla="*/ 6027182 w 11259693"/>
                  <a:gd name="connsiteY50" fmla="*/ 6915150 h 13444287"/>
                  <a:gd name="connsiteX51" fmla="*/ 6131958 w 11259693"/>
                  <a:gd name="connsiteY51" fmla="*/ 6917281 h 13444287"/>
                  <a:gd name="connsiteX52" fmla="*/ 6174821 w 11259693"/>
                  <a:gd name="connsiteY52" fmla="*/ 6836318 h 13444287"/>
                  <a:gd name="connsiteX53" fmla="*/ 6277214 w 11259693"/>
                  <a:gd name="connsiteY53" fmla="*/ 6869656 h 13444287"/>
                  <a:gd name="connsiteX54" fmla="*/ 6351033 w 11259693"/>
                  <a:gd name="connsiteY54" fmla="*/ 6972050 h 13444287"/>
                  <a:gd name="connsiteX55" fmla="*/ 6417708 w 11259693"/>
                  <a:gd name="connsiteY55" fmla="*/ 6912518 h 13444287"/>
                  <a:gd name="connsiteX56" fmla="*/ 6358177 w 11259693"/>
                  <a:gd name="connsiteY56" fmla="*/ 6776787 h 13444287"/>
                  <a:gd name="connsiteX57" fmla="*/ 6415326 w 11259693"/>
                  <a:gd name="connsiteY57" fmla="*/ 6829424 h 13444287"/>
                  <a:gd name="connsiteX58" fmla="*/ 6532008 w 11259693"/>
                  <a:gd name="connsiteY58" fmla="*/ 6867275 h 13444287"/>
                  <a:gd name="connsiteX59" fmla="*/ 6605827 w 11259693"/>
                  <a:gd name="connsiteY59" fmla="*/ 6938964 h 13444287"/>
                  <a:gd name="connsiteX60" fmla="*/ 6574871 w 11259693"/>
                  <a:gd name="connsiteY60" fmla="*/ 7077076 h 13444287"/>
                  <a:gd name="connsiteX61" fmla="*/ 6646308 w 11259693"/>
                  <a:gd name="connsiteY61" fmla="*/ 7041357 h 13444287"/>
                  <a:gd name="connsiteX62" fmla="*/ 6636782 w 11259693"/>
                  <a:gd name="connsiteY62" fmla="*/ 7010400 h 13444287"/>
                  <a:gd name="connsiteX63" fmla="*/ 6712983 w 11259693"/>
                  <a:gd name="connsiteY63" fmla="*/ 7096126 h 13444287"/>
                  <a:gd name="connsiteX64" fmla="*/ 6648689 w 11259693"/>
                  <a:gd name="connsiteY64" fmla="*/ 7177089 h 13444287"/>
                  <a:gd name="connsiteX65" fmla="*/ 6712982 w 11259693"/>
                  <a:gd name="connsiteY65" fmla="*/ 7258050 h 13444287"/>
                  <a:gd name="connsiteX66" fmla="*/ 6639164 w 11259693"/>
                  <a:gd name="connsiteY66" fmla="*/ 7277101 h 13444287"/>
                  <a:gd name="connsiteX67" fmla="*/ 6546296 w 11259693"/>
                  <a:gd name="connsiteY67" fmla="*/ 7229476 h 13444287"/>
                  <a:gd name="connsiteX68" fmla="*/ 6498671 w 11259693"/>
                  <a:gd name="connsiteY68" fmla="*/ 7339014 h 13444287"/>
                  <a:gd name="connsiteX69" fmla="*/ 6574871 w 11259693"/>
                  <a:gd name="connsiteY69" fmla="*/ 7358064 h 13444287"/>
                  <a:gd name="connsiteX70" fmla="*/ 6629639 w 11259693"/>
                  <a:gd name="connsiteY70" fmla="*/ 7417595 h 13444287"/>
                  <a:gd name="connsiteX71" fmla="*/ 6655833 w 11259693"/>
                  <a:gd name="connsiteY71" fmla="*/ 7448300 h 13444287"/>
                  <a:gd name="connsiteX72" fmla="*/ 6676073 w 11259693"/>
                  <a:gd name="connsiteY72" fmla="*/ 7400673 h 13444287"/>
                  <a:gd name="connsiteX73" fmla="*/ 6734414 w 11259693"/>
                  <a:gd name="connsiteY73" fmla="*/ 7462839 h 13444287"/>
                  <a:gd name="connsiteX74" fmla="*/ 6827283 w 11259693"/>
                  <a:gd name="connsiteY74" fmla="*/ 7548564 h 13444287"/>
                  <a:gd name="connsiteX75" fmla="*/ 6827283 w 11259693"/>
                  <a:gd name="connsiteY75" fmla="*/ 7443789 h 13444287"/>
                  <a:gd name="connsiteX76" fmla="*/ 7001113 w 11259693"/>
                  <a:gd name="connsiteY76" fmla="*/ 7539038 h 13444287"/>
                  <a:gd name="connsiteX77" fmla="*/ 6893958 w 11259693"/>
                  <a:gd name="connsiteY77" fmla="*/ 7303295 h 13444287"/>
                  <a:gd name="connsiteX78" fmla="*/ 6896339 w 11259693"/>
                  <a:gd name="connsiteY78" fmla="*/ 7167564 h 13444287"/>
                  <a:gd name="connsiteX79" fmla="*/ 6801089 w 11259693"/>
                  <a:gd name="connsiteY79" fmla="*/ 7138989 h 13444287"/>
                  <a:gd name="connsiteX80" fmla="*/ 6865382 w 11259693"/>
                  <a:gd name="connsiteY80" fmla="*/ 6972300 h 13444287"/>
                  <a:gd name="connsiteX81" fmla="*/ 7563089 w 11259693"/>
                  <a:gd name="connsiteY81" fmla="*/ 6586539 h 13444287"/>
                  <a:gd name="connsiteX82" fmla="*/ 7891702 w 11259693"/>
                  <a:gd name="connsiteY82" fmla="*/ 6524626 h 13444287"/>
                  <a:gd name="connsiteX83" fmla="*/ 7910752 w 11259693"/>
                  <a:gd name="connsiteY83" fmla="*/ 6629401 h 13444287"/>
                  <a:gd name="connsiteX84" fmla="*/ 7984571 w 11259693"/>
                  <a:gd name="connsiteY84" fmla="*/ 6634164 h 13444287"/>
                  <a:gd name="connsiteX85" fmla="*/ 7960757 w 11259693"/>
                  <a:gd name="connsiteY85" fmla="*/ 6481762 h 13444287"/>
                  <a:gd name="connsiteX86" fmla="*/ 8503682 w 11259693"/>
                  <a:gd name="connsiteY86" fmla="*/ 6477000 h 13444287"/>
                  <a:gd name="connsiteX87" fmla="*/ 8691801 w 11259693"/>
                  <a:gd name="connsiteY87" fmla="*/ 6426993 h 13444287"/>
                  <a:gd name="connsiteX88" fmla="*/ 8818007 w 11259693"/>
                  <a:gd name="connsiteY88" fmla="*/ 6231731 h 13444287"/>
                  <a:gd name="connsiteX89" fmla="*/ 9094232 w 11259693"/>
                  <a:gd name="connsiteY89" fmla="*/ 6267450 h 13444287"/>
                  <a:gd name="connsiteX90" fmla="*/ 9058514 w 11259693"/>
                  <a:gd name="connsiteY90" fmla="*/ 6353176 h 13444287"/>
                  <a:gd name="connsiteX91" fmla="*/ 8915639 w 11259693"/>
                  <a:gd name="connsiteY91" fmla="*/ 6367464 h 13444287"/>
                  <a:gd name="connsiteX92" fmla="*/ 8984694 w 11259693"/>
                  <a:gd name="connsiteY92" fmla="*/ 6422231 h 13444287"/>
                  <a:gd name="connsiteX93" fmla="*/ 8853727 w 11259693"/>
                  <a:gd name="connsiteY93" fmla="*/ 6450807 h 13444287"/>
                  <a:gd name="connsiteX94" fmla="*/ 8727521 w 11259693"/>
                  <a:gd name="connsiteY94" fmla="*/ 6441282 h 13444287"/>
                  <a:gd name="connsiteX95" fmla="*/ 8641795 w 11259693"/>
                  <a:gd name="connsiteY95" fmla="*/ 6477000 h 13444287"/>
                  <a:gd name="connsiteX96" fmla="*/ 8610839 w 11259693"/>
                  <a:gd name="connsiteY96" fmla="*/ 6781801 h 13444287"/>
                  <a:gd name="connsiteX97" fmla="*/ 8772764 w 11259693"/>
                  <a:gd name="connsiteY97" fmla="*/ 6815138 h 13444287"/>
                  <a:gd name="connsiteX98" fmla="*/ 8979932 w 11259693"/>
                  <a:gd name="connsiteY98" fmla="*/ 6629400 h 13444287"/>
                  <a:gd name="connsiteX99" fmla="*/ 9018033 w 11259693"/>
                  <a:gd name="connsiteY99" fmla="*/ 6727032 h 13444287"/>
                  <a:gd name="connsiteX100" fmla="*/ 9165671 w 11259693"/>
                  <a:gd name="connsiteY100" fmla="*/ 6650832 h 13444287"/>
                  <a:gd name="connsiteX101" fmla="*/ 9065658 w 11259693"/>
                  <a:gd name="connsiteY101" fmla="*/ 6888958 h 13444287"/>
                  <a:gd name="connsiteX102" fmla="*/ 9208533 w 11259693"/>
                  <a:gd name="connsiteY102" fmla="*/ 6831807 h 13444287"/>
                  <a:gd name="connsiteX103" fmla="*/ 9175196 w 11259693"/>
                  <a:gd name="connsiteY103" fmla="*/ 6919914 h 13444287"/>
                  <a:gd name="connsiteX104" fmla="*/ 9406177 w 11259693"/>
                  <a:gd name="connsiteY104" fmla="*/ 6917532 h 13444287"/>
                  <a:gd name="connsiteX105" fmla="*/ 9246632 w 11259693"/>
                  <a:gd name="connsiteY105" fmla="*/ 6972300 h 13444287"/>
                  <a:gd name="connsiteX106" fmla="*/ 9137096 w 11259693"/>
                  <a:gd name="connsiteY106" fmla="*/ 7029451 h 13444287"/>
                  <a:gd name="connsiteX107" fmla="*/ 9018033 w 11259693"/>
                  <a:gd name="connsiteY107" fmla="*/ 7143751 h 13444287"/>
                  <a:gd name="connsiteX108" fmla="*/ 9053751 w 11259693"/>
                  <a:gd name="connsiteY108" fmla="*/ 7203281 h 13444287"/>
                  <a:gd name="connsiteX109" fmla="*/ 9096614 w 11259693"/>
                  <a:gd name="connsiteY109" fmla="*/ 7253289 h 13444287"/>
                  <a:gd name="connsiteX110" fmla="*/ 9175196 w 11259693"/>
                  <a:gd name="connsiteY110" fmla="*/ 7219951 h 13444287"/>
                  <a:gd name="connsiteX111" fmla="*/ 9187101 w 11259693"/>
                  <a:gd name="connsiteY111" fmla="*/ 7281862 h 13444287"/>
                  <a:gd name="connsiteX112" fmla="*/ 9301402 w 11259693"/>
                  <a:gd name="connsiteY112" fmla="*/ 7143751 h 13444287"/>
                  <a:gd name="connsiteX113" fmla="*/ 9337121 w 11259693"/>
                  <a:gd name="connsiteY113" fmla="*/ 7289007 h 13444287"/>
                  <a:gd name="connsiteX114" fmla="*/ 9432371 w 11259693"/>
                  <a:gd name="connsiteY114" fmla="*/ 7172326 h 13444287"/>
                  <a:gd name="connsiteX115" fmla="*/ 9458564 w 11259693"/>
                  <a:gd name="connsiteY115" fmla="*/ 7334250 h 13444287"/>
                  <a:gd name="connsiteX116" fmla="*/ 9532382 w 11259693"/>
                  <a:gd name="connsiteY116" fmla="*/ 7410450 h 13444287"/>
                  <a:gd name="connsiteX117" fmla="*/ 9322832 w 11259693"/>
                  <a:gd name="connsiteY117" fmla="*/ 7524750 h 13444287"/>
                  <a:gd name="connsiteX118" fmla="*/ 9475233 w 11259693"/>
                  <a:gd name="connsiteY118" fmla="*/ 7674770 h 13444287"/>
                  <a:gd name="connsiteX119" fmla="*/ 9506189 w 11259693"/>
                  <a:gd name="connsiteY119" fmla="*/ 7577139 h 13444287"/>
                  <a:gd name="connsiteX120" fmla="*/ 9577625 w 11259693"/>
                  <a:gd name="connsiteY120" fmla="*/ 7665244 h 13444287"/>
                  <a:gd name="connsiteX121" fmla="*/ 9699071 w 11259693"/>
                  <a:gd name="connsiteY121" fmla="*/ 7624764 h 13444287"/>
                  <a:gd name="connsiteX122" fmla="*/ 9703832 w 11259693"/>
                  <a:gd name="connsiteY122" fmla="*/ 7710488 h 13444287"/>
                  <a:gd name="connsiteX123" fmla="*/ 9701451 w 11259693"/>
                  <a:gd name="connsiteY123" fmla="*/ 7808118 h 13444287"/>
                  <a:gd name="connsiteX124" fmla="*/ 9810988 w 11259693"/>
                  <a:gd name="connsiteY124" fmla="*/ 7770019 h 13444287"/>
                  <a:gd name="connsiteX125" fmla="*/ 9851471 w 11259693"/>
                  <a:gd name="connsiteY125" fmla="*/ 8008145 h 13444287"/>
                  <a:gd name="connsiteX126" fmla="*/ 9989582 w 11259693"/>
                  <a:gd name="connsiteY126" fmla="*/ 8039100 h 13444287"/>
                  <a:gd name="connsiteX127" fmla="*/ 10003870 w 11259693"/>
                  <a:gd name="connsiteY127" fmla="*/ 7748588 h 13444287"/>
                  <a:gd name="connsiteX128" fmla="*/ 10094358 w 11259693"/>
                  <a:gd name="connsiteY128" fmla="*/ 7724776 h 13444287"/>
                  <a:gd name="connsiteX129" fmla="*/ 10163414 w 11259693"/>
                  <a:gd name="connsiteY129" fmla="*/ 7553325 h 13444287"/>
                  <a:gd name="connsiteX130" fmla="*/ 10125314 w 11259693"/>
                  <a:gd name="connsiteY130" fmla="*/ 7424739 h 13444287"/>
                  <a:gd name="connsiteX131" fmla="*/ 10030064 w 11259693"/>
                  <a:gd name="connsiteY131" fmla="*/ 7412831 h 13444287"/>
                  <a:gd name="connsiteX132" fmla="*/ 10077688 w 11259693"/>
                  <a:gd name="connsiteY132" fmla="*/ 7293769 h 13444287"/>
                  <a:gd name="connsiteX133" fmla="*/ 9972914 w 11259693"/>
                  <a:gd name="connsiteY133" fmla="*/ 7222332 h 13444287"/>
                  <a:gd name="connsiteX134" fmla="*/ 9932432 w 11259693"/>
                  <a:gd name="connsiteY134" fmla="*/ 6991350 h 13444287"/>
                  <a:gd name="connsiteX135" fmla="*/ 9614932 w 11259693"/>
                  <a:gd name="connsiteY135" fmla="*/ 6953250 h 13444287"/>
                  <a:gd name="connsiteX136" fmla="*/ 9684783 w 11259693"/>
                  <a:gd name="connsiteY136" fmla="*/ 6848476 h 13444287"/>
                  <a:gd name="connsiteX137" fmla="*/ 9808608 w 11259693"/>
                  <a:gd name="connsiteY137" fmla="*/ 6829426 h 13444287"/>
                  <a:gd name="connsiteX138" fmla="*/ 9818132 w 11259693"/>
                  <a:gd name="connsiteY138" fmla="*/ 6743700 h 13444287"/>
                  <a:gd name="connsiteX139" fmla="*/ 10030857 w 11259693"/>
                  <a:gd name="connsiteY139" fmla="*/ 6832600 h 13444287"/>
                  <a:gd name="connsiteX140" fmla="*/ 10046732 w 11259693"/>
                  <a:gd name="connsiteY140" fmla="*/ 6610350 h 13444287"/>
                  <a:gd name="connsiteX141" fmla="*/ 9837182 w 11259693"/>
                  <a:gd name="connsiteY141" fmla="*/ 6705600 h 13444287"/>
                  <a:gd name="connsiteX142" fmla="*/ 9760982 w 11259693"/>
                  <a:gd name="connsiteY142" fmla="*/ 6477000 h 13444287"/>
                  <a:gd name="connsiteX143" fmla="*/ 9532382 w 11259693"/>
                  <a:gd name="connsiteY143" fmla="*/ 6686550 h 13444287"/>
                  <a:gd name="connsiteX144" fmla="*/ 9545083 w 11259693"/>
                  <a:gd name="connsiteY144" fmla="*/ 6521451 h 13444287"/>
                  <a:gd name="connsiteX145" fmla="*/ 9557782 w 11259693"/>
                  <a:gd name="connsiteY145" fmla="*/ 6397625 h 13444287"/>
                  <a:gd name="connsiteX146" fmla="*/ 9502617 w 11259693"/>
                  <a:gd name="connsiteY146" fmla="*/ 6369593 h 13444287"/>
                  <a:gd name="connsiteX147" fmla="*/ 9449833 w 11259693"/>
                  <a:gd name="connsiteY147" fmla="*/ 6384926 h 13444287"/>
                  <a:gd name="connsiteX148" fmla="*/ 9329182 w 11259693"/>
                  <a:gd name="connsiteY148" fmla="*/ 6169025 h 13444287"/>
                  <a:gd name="connsiteX149" fmla="*/ 9494283 w 11259693"/>
                  <a:gd name="connsiteY149" fmla="*/ 6207126 h 13444287"/>
                  <a:gd name="connsiteX150" fmla="*/ 9735583 w 11259693"/>
                  <a:gd name="connsiteY150" fmla="*/ 6207126 h 13444287"/>
                  <a:gd name="connsiteX151" fmla="*/ 9865757 w 11259693"/>
                  <a:gd name="connsiteY151" fmla="*/ 6067425 h 13444287"/>
                  <a:gd name="connsiteX152" fmla="*/ 9764158 w 11259693"/>
                  <a:gd name="connsiteY152" fmla="*/ 5956301 h 13444287"/>
                  <a:gd name="connsiteX153" fmla="*/ 9551432 w 11259693"/>
                  <a:gd name="connsiteY153" fmla="*/ 5908675 h 13444287"/>
                  <a:gd name="connsiteX154" fmla="*/ 9732407 w 11259693"/>
                  <a:gd name="connsiteY154" fmla="*/ 5778500 h 13444287"/>
                  <a:gd name="connsiteX155" fmla="*/ 9678433 w 11259693"/>
                  <a:gd name="connsiteY155" fmla="*/ 5661026 h 13444287"/>
                  <a:gd name="connsiteX156" fmla="*/ 9732408 w 11259693"/>
                  <a:gd name="connsiteY156" fmla="*/ 5540376 h 13444287"/>
                  <a:gd name="connsiteX157" fmla="*/ 9694307 w 11259693"/>
                  <a:gd name="connsiteY157" fmla="*/ 5537200 h 13444287"/>
                  <a:gd name="connsiteX158" fmla="*/ 9659383 w 11259693"/>
                  <a:gd name="connsiteY158" fmla="*/ 5461001 h 13444287"/>
                  <a:gd name="connsiteX159" fmla="*/ 9500632 w 11259693"/>
                  <a:gd name="connsiteY159" fmla="*/ 5308600 h 13444287"/>
                  <a:gd name="connsiteX160" fmla="*/ 9770508 w 11259693"/>
                  <a:gd name="connsiteY160" fmla="*/ 5413376 h 13444287"/>
                  <a:gd name="connsiteX161" fmla="*/ 9913382 w 11259693"/>
                  <a:gd name="connsiteY161" fmla="*/ 5372100 h 13444287"/>
                  <a:gd name="connsiteX162" fmla="*/ 9887983 w 11259693"/>
                  <a:gd name="connsiteY162" fmla="*/ 5619751 h 13444287"/>
                  <a:gd name="connsiteX163" fmla="*/ 10065782 w 11259693"/>
                  <a:gd name="connsiteY163" fmla="*/ 5657850 h 13444287"/>
                  <a:gd name="connsiteX164" fmla="*/ 10122933 w 11259693"/>
                  <a:gd name="connsiteY164" fmla="*/ 5483226 h 13444287"/>
                  <a:gd name="connsiteX165" fmla="*/ 10164207 w 11259693"/>
                  <a:gd name="connsiteY165" fmla="*/ 5254625 h 13444287"/>
                  <a:gd name="connsiteX166" fmla="*/ 10084833 w 11259693"/>
                  <a:gd name="connsiteY166" fmla="*/ 5051426 h 13444287"/>
                  <a:gd name="connsiteX167" fmla="*/ 10027682 w 11259693"/>
                  <a:gd name="connsiteY167" fmla="*/ 4953000 h 13444287"/>
                  <a:gd name="connsiteX168" fmla="*/ 9948308 w 11259693"/>
                  <a:gd name="connsiteY168" fmla="*/ 5070476 h 13444287"/>
                  <a:gd name="connsiteX169" fmla="*/ 9878458 w 11259693"/>
                  <a:gd name="connsiteY169" fmla="*/ 5029201 h 13444287"/>
                  <a:gd name="connsiteX170" fmla="*/ 9846708 w 11259693"/>
                  <a:gd name="connsiteY170" fmla="*/ 5149851 h 13444287"/>
                  <a:gd name="connsiteX171" fmla="*/ 9745107 w 11259693"/>
                  <a:gd name="connsiteY171" fmla="*/ 5153025 h 13444287"/>
                  <a:gd name="connsiteX172" fmla="*/ 9665732 w 11259693"/>
                  <a:gd name="connsiteY172" fmla="*/ 5010150 h 13444287"/>
                  <a:gd name="connsiteX173" fmla="*/ 9627632 w 11259693"/>
                  <a:gd name="connsiteY173" fmla="*/ 4857750 h 13444287"/>
                  <a:gd name="connsiteX174" fmla="*/ 9411732 w 11259693"/>
                  <a:gd name="connsiteY174" fmla="*/ 4860925 h 13444287"/>
                  <a:gd name="connsiteX175" fmla="*/ 9437132 w 11259693"/>
                  <a:gd name="connsiteY175" fmla="*/ 5086350 h 13444287"/>
                  <a:gd name="connsiteX176" fmla="*/ 9399033 w 11259693"/>
                  <a:gd name="connsiteY176" fmla="*/ 4892676 h 13444287"/>
                  <a:gd name="connsiteX177" fmla="*/ 9354582 w 11259693"/>
                  <a:gd name="connsiteY177" fmla="*/ 4905375 h 13444287"/>
                  <a:gd name="connsiteX178" fmla="*/ 9284732 w 11259693"/>
                  <a:gd name="connsiteY178" fmla="*/ 4794250 h 13444287"/>
                  <a:gd name="connsiteX179" fmla="*/ 9189483 w 11259693"/>
                  <a:gd name="connsiteY179" fmla="*/ 4864101 h 13444287"/>
                  <a:gd name="connsiteX180" fmla="*/ 9033907 w 11259693"/>
                  <a:gd name="connsiteY180" fmla="*/ 4991100 h 13444287"/>
                  <a:gd name="connsiteX181" fmla="*/ 9399032 w 11259693"/>
                  <a:gd name="connsiteY181" fmla="*/ 4657725 h 13444287"/>
                  <a:gd name="connsiteX182" fmla="*/ 9543495 w 11259693"/>
                  <a:gd name="connsiteY182" fmla="*/ 4567239 h 13444287"/>
                  <a:gd name="connsiteX183" fmla="*/ 9760982 w 11259693"/>
                  <a:gd name="connsiteY183" fmla="*/ 4514850 h 13444287"/>
                  <a:gd name="connsiteX184" fmla="*/ 9799083 w 11259693"/>
                  <a:gd name="connsiteY184" fmla="*/ 4394201 h 13444287"/>
                  <a:gd name="connsiteX185" fmla="*/ 9970533 w 11259693"/>
                  <a:gd name="connsiteY185" fmla="*/ 4267201 h 13444287"/>
                  <a:gd name="connsiteX186" fmla="*/ 10002282 w 11259693"/>
                  <a:gd name="connsiteY186" fmla="*/ 4013200 h 13444287"/>
                  <a:gd name="connsiteX187" fmla="*/ 9770507 w 11259693"/>
                  <a:gd name="connsiteY187" fmla="*/ 3930650 h 13444287"/>
                  <a:gd name="connsiteX188" fmla="*/ 9453008 w 11259693"/>
                  <a:gd name="connsiteY188" fmla="*/ 3883026 h 13444287"/>
                  <a:gd name="connsiteX189" fmla="*/ 9322832 w 11259693"/>
                  <a:gd name="connsiteY189" fmla="*/ 3943350 h 13444287"/>
                  <a:gd name="connsiteX190" fmla="*/ 9348233 w 11259693"/>
                  <a:gd name="connsiteY190" fmla="*/ 3778251 h 13444287"/>
                  <a:gd name="connsiteX191" fmla="*/ 9297433 w 11259693"/>
                  <a:gd name="connsiteY191" fmla="*/ 3603626 h 13444287"/>
                  <a:gd name="connsiteX192" fmla="*/ 9411732 w 11259693"/>
                  <a:gd name="connsiteY192" fmla="*/ 3641725 h 13444287"/>
                  <a:gd name="connsiteX193" fmla="*/ 9532383 w 11259693"/>
                  <a:gd name="connsiteY193" fmla="*/ 3533776 h 13444287"/>
                  <a:gd name="connsiteX194" fmla="*/ 9722883 w 11259693"/>
                  <a:gd name="connsiteY194" fmla="*/ 3594101 h 13444287"/>
                  <a:gd name="connsiteX195" fmla="*/ 9735583 w 11259693"/>
                  <a:gd name="connsiteY195" fmla="*/ 3409951 h 13444287"/>
                  <a:gd name="connsiteX196" fmla="*/ 9875282 w 11259693"/>
                  <a:gd name="connsiteY196" fmla="*/ 3448050 h 13444287"/>
                  <a:gd name="connsiteX197" fmla="*/ 9989582 w 11259693"/>
                  <a:gd name="connsiteY197" fmla="*/ 3143250 h 13444287"/>
                  <a:gd name="connsiteX198" fmla="*/ 10091183 w 11259693"/>
                  <a:gd name="connsiteY198" fmla="*/ 3232151 h 13444287"/>
                  <a:gd name="connsiteX199" fmla="*/ 10230882 w 11259693"/>
                  <a:gd name="connsiteY199" fmla="*/ 3216275 h 13444287"/>
                  <a:gd name="connsiteX200" fmla="*/ 10265807 w 11259693"/>
                  <a:gd name="connsiteY200" fmla="*/ 3441700 h 13444287"/>
                  <a:gd name="connsiteX201" fmla="*/ 10342008 w 11259693"/>
                  <a:gd name="connsiteY201" fmla="*/ 3184526 h 13444287"/>
                  <a:gd name="connsiteX202" fmla="*/ 10265808 w 11259693"/>
                  <a:gd name="connsiteY202" fmla="*/ 3098801 h 13444287"/>
                  <a:gd name="connsiteX203" fmla="*/ 10351532 w 11259693"/>
                  <a:gd name="connsiteY203" fmla="*/ 2844800 h 13444287"/>
                  <a:gd name="connsiteX204" fmla="*/ 10170558 w 11259693"/>
                  <a:gd name="connsiteY204" fmla="*/ 2921001 h 13444287"/>
                  <a:gd name="connsiteX205" fmla="*/ 10141982 w 11259693"/>
                  <a:gd name="connsiteY205" fmla="*/ 2851150 h 13444287"/>
                  <a:gd name="connsiteX206" fmla="*/ 9951482 w 11259693"/>
                  <a:gd name="connsiteY206" fmla="*/ 2647950 h 13444287"/>
                  <a:gd name="connsiteX207" fmla="*/ 9919733 w 11259693"/>
                  <a:gd name="connsiteY207" fmla="*/ 2463801 h 13444287"/>
                  <a:gd name="connsiteX208" fmla="*/ 9887983 w 11259693"/>
                  <a:gd name="connsiteY208" fmla="*/ 2368551 h 13444287"/>
                  <a:gd name="connsiteX209" fmla="*/ 9989582 w 11259693"/>
                  <a:gd name="connsiteY209" fmla="*/ 2266950 h 13444287"/>
                  <a:gd name="connsiteX210" fmla="*/ 10249933 w 11259693"/>
                  <a:gd name="connsiteY210" fmla="*/ 2032001 h 13444287"/>
                  <a:gd name="connsiteX211" fmla="*/ 10370582 w 11259693"/>
                  <a:gd name="connsiteY211" fmla="*/ 2051050 h 13444287"/>
                  <a:gd name="connsiteX212" fmla="*/ 10440433 w 11259693"/>
                  <a:gd name="connsiteY212" fmla="*/ 1962151 h 13444287"/>
                  <a:gd name="connsiteX213" fmla="*/ 10675382 w 11259693"/>
                  <a:gd name="connsiteY213" fmla="*/ 1854200 h 13444287"/>
                  <a:gd name="connsiteX214" fmla="*/ 10529333 w 11259693"/>
                  <a:gd name="connsiteY214" fmla="*/ 1784351 h 13444287"/>
                  <a:gd name="connsiteX215" fmla="*/ 10446782 w 11259693"/>
                  <a:gd name="connsiteY215" fmla="*/ 1638300 h 13444287"/>
                  <a:gd name="connsiteX216" fmla="*/ 10548382 w 11259693"/>
                  <a:gd name="connsiteY216" fmla="*/ 1212850 h 13444287"/>
                  <a:gd name="connsiteX217" fmla="*/ 10427732 w 11259693"/>
                  <a:gd name="connsiteY217" fmla="*/ 952500 h 13444287"/>
                  <a:gd name="connsiteX218" fmla="*/ 10649189 w 11259693"/>
                  <a:gd name="connsiteY218" fmla="*/ 1288256 h 13444287"/>
                  <a:gd name="connsiteX219" fmla="*/ 10733723 w 11259693"/>
                  <a:gd name="connsiteY219" fmla="*/ 1202281 h 13444287"/>
                  <a:gd name="connsiteX220" fmla="*/ 10826195 w 11259693"/>
                  <a:gd name="connsiteY220" fmla="*/ 1089025 h 13444287"/>
                  <a:gd name="connsiteX221" fmla="*/ 11062732 w 11259693"/>
                  <a:gd name="connsiteY221" fmla="*/ 1409700 h 13444287"/>
                  <a:gd name="connsiteX222" fmla="*/ 11117104 w 11259693"/>
                  <a:gd name="connsiteY222" fmla="*/ 1492793 h 13444287"/>
                  <a:gd name="connsiteX223" fmla="*/ 11259582 w 11259693"/>
                  <a:gd name="connsiteY223" fmla="*/ 1511301 h 13444287"/>
                  <a:gd name="connsiteX224" fmla="*/ 11094482 w 11259693"/>
                  <a:gd name="connsiteY224" fmla="*/ 1066801 h 13444287"/>
                  <a:gd name="connsiteX225" fmla="*/ 11081782 w 11259693"/>
                  <a:gd name="connsiteY225" fmla="*/ 850900 h 13444287"/>
                  <a:gd name="connsiteX226" fmla="*/ 10948432 w 11259693"/>
                  <a:gd name="connsiteY226" fmla="*/ 654050 h 13444287"/>
                  <a:gd name="connsiteX227" fmla="*/ 10923032 w 11259693"/>
                  <a:gd name="connsiteY227" fmla="*/ 381000 h 13444287"/>
                  <a:gd name="connsiteX228" fmla="*/ 10465832 w 11259693"/>
                  <a:gd name="connsiteY228" fmla="*/ 101601 h 13444287"/>
                  <a:gd name="connsiteX229" fmla="*/ 10351532 w 11259693"/>
                  <a:gd name="connsiteY229" fmla="*/ 0 h 13444287"/>
                  <a:gd name="connsiteX230" fmla="*/ 9605010 w 11259693"/>
                  <a:gd name="connsiteY230" fmla="*/ 211681 h 13444287"/>
                  <a:gd name="connsiteX231" fmla="*/ 938212 w 11259693"/>
                  <a:gd name="connsiteY231" fmla="*/ 1848552 h 13444287"/>
                  <a:gd name="connsiteX232" fmla="*/ 1985010 w 11259693"/>
                  <a:gd name="connsiteY232" fmla="*/ 5752850 h 13444287"/>
                  <a:gd name="connsiteX233" fmla="*/ 2017157 w 11259693"/>
                  <a:gd name="connsiteY233" fmla="*/ 5969793 h 13444287"/>
                  <a:gd name="connsiteX234" fmla="*/ 0 w 11259693"/>
                  <a:gd name="connsiteY234" fmla="*/ 11514046 h 13444287"/>
                  <a:gd name="connsiteX0" fmla="*/ 0 w 11259693"/>
                  <a:gd name="connsiteY0" fmla="*/ 11514046 h 13444287"/>
                  <a:gd name="connsiteX1" fmla="*/ 3093482 w 11259693"/>
                  <a:gd name="connsiteY1" fmla="*/ 13373100 h 13444287"/>
                  <a:gd name="connsiteX2" fmla="*/ 3685223 w 11259693"/>
                  <a:gd name="connsiteY2" fmla="*/ 13444287 h 13444287"/>
                  <a:gd name="connsiteX3" fmla="*/ 3720941 w 11259693"/>
                  <a:gd name="connsiteY3" fmla="*/ 13375230 h 13444287"/>
                  <a:gd name="connsiteX4" fmla="*/ 3379232 w 11259693"/>
                  <a:gd name="connsiteY4" fmla="*/ 13087350 h 13444287"/>
                  <a:gd name="connsiteX5" fmla="*/ 3806667 w 11259693"/>
                  <a:gd name="connsiteY5" fmla="*/ 13201400 h 13444287"/>
                  <a:gd name="connsiteX6" fmla="*/ 4122182 w 11259693"/>
                  <a:gd name="connsiteY6" fmla="*/ 13201650 h 13444287"/>
                  <a:gd name="connsiteX7" fmla="*/ 4223385 w 11259693"/>
                  <a:gd name="connsiteY7" fmla="*/ 12991850 h 13444287"/>
                  <a:gd name="connsiteX8" fmla="*/ 4182904 w 11259693"/>
                  <a:gd name="connsiteY8" fmla="*/ 12918031 h 13444287"/>
                  <a:gd name="connsiteX9" fmla="*/ 4179332 w 11259693"/>
                  <a:gd name="connsiteY9" fmla="*/ 12611100 h 13444287"/>
                  <a:gd name="connsiteX10" fmla="*/ 4255532 w 11259693"/>
                  <a:gd name="connsiteY10" fmla="*/ 12496800 h 13444287"/>
                  <a:gd name="connsiteX11" fmla="*/ 4217432 w 11259693"/>
                  <a:gd name="connsiteY11" fmla="*/ 12158663 h 13444287"/>
                  <a:gd name="connsiteX12" fmla="*/ 4546045 w 11259693"/>
                  <a:gd name="connsiteY12" fmla="*/ 12030075 h 13444287"/>
                  <a:gd name="connsiteX13" fmla="*/ 4827032 w 11259693"/>
                  <a:gd name="connsiteY13" fmla="*/ 12113420 h 13444287"/>
                  <a:gd name="connsiteX14" fmla="*/ 4712732 w 11259693"/>
                  <a:gd name="connsiteY14" fmla="*/ 11182350 h 13444287"/>
                  <a:gd name="connsiteX15" fmla="*/ 4773455 w 11259693"/>
                  <a:gd name="connsiteY15" fmla="*/ 10655843 h 13444287"/>
                  <a:gd name="connsiteX16" fmla="*/ 4656772 w 11259693"/>
                  <a:gd name="connsiteY16" fmla="*/ 10596312 h 13444287"/>
                  <a:gd name="connsiteX17" fmla="*/ 4773454 w 11259693"/>
                  <a:gd name="connsiteY17" fmla="*/ 10634413 h 13444287"/>
                  <a:gd name="connsiteX18" fmla="*/ 4799648 w 11259693"/>
                  <a:gd name="connsiteY18" fmla="*/ 10093868 h 13444287"/>
                  <a:gd name="connsiteX19" fmla="*/ 4886563 w 11259693"/>
                  <a:gd name="connsiteY19" fmla="*/ 9708356 h 13444287"/>
                  <a:gd name="connsiteX20" fmla="*/ 5018723 w 11259693"/>
                  <a:gd name="connsiteY20" fmla="*/ 9341393 h 13444287"/>
                  <a:gd name="connsiteX21" fmla="*/ 5109210 w 11259693"/>
                  <a:gd name="connsiteY21" fmla="*/ 9129462 h 13444287"/>
                  <a:gd name="connsiteX22" fmla="*/ 4947285 w 11259693"/>
                  <a:gd name="connsiteY22" fmla="*/ 9262812 h 13444287"/>
                  <a:gd name="connsiteX23" fmla="*/ 5111592 w 11259693"/>
                  <a:gd name="connsiteY23" fmla="*/ 9069931 h 13444287"/>
                  <a:gd name="connsiteX24" fmla="*/ 5143739 w 11259693"/>
                  <a:gd name="connsiteY24" fmla="*/ 8889207 h 13444287"/>
                  <a:gd name="connsiteX25" fmla="*/ 5147310 w 11259693"/>
                  <a:gd name="connsiteY25" fmla="*/ 9019924 h 13444287"/>
                  <a:gd name="connsiteX26" fmla="*/ 5629512 w 11259693"/>
                  <a:gd name="connsiteY26" fmla="*/ 8134350 h 13444287"/>
                  <a:gd name="connsiteX27" fmla="*/ 5392579 w 11259693"/>
                  <a:gd name="connsiteY27" fmla="*/ 8034088 h 13444287"/>
                  <a:gd name="connsiteX28" fmla="*/ 5614035 w 11259693"/>
                  <a:gd name="connsiteY28" fmla="*/ 8043612 h 13444287"/>
                  <a:gd name="connsiteX29" fmla="*/ 5884308 w 11259693"/>
                  <a:gd name="connsiteY29" fmla="*/ 8007893 h 13444287"/>
                  <a:gd name="connsiteX30" fmla="*/ 6043852 w 11259693"/>
                  <a:gd name="connsiteY30" fmla="*/ 7965031 h 13444287"/>
                  <a:gd name="connsiteX31" fmla="*/ 5973604 w 11259693"/>
                  <a:gd name="connsiteY31" fmla="*/ 7905500 h 13444287"/>
                  <a:gd name="connsiteX32" fmla="*/ 6065284 w 11259693"/>
                  <a:gd name="connsiteY32" fmla="*/ 7779544 h 13444287"/>
                  <a:gd name="connsiteX33" fmla="*/ 6168866 w 11259693"/>
                  <a:gd name="connsiteY33" fmla="*/ 7800725 h 13444287"/>
                  <a:gd name="connsiteX34" fmla="*/ 6205777 w 11259693"/>
                  <a:gd name="connsiteY34" fmla="*/ 7726908 h 13444287"/>
                  <a:gd name="connsiteX35" fmla="*/ 6131958 w 11259693"/>
                  <a:gd name="connsiteY35" fmla="*/ 7626893 h 13444287"/>
                  <a:gd name="connsiteX36" fmla="*/ 6098621 w 11259693"/>
                  <a:gd name="connsiteY36" fmla="*/ 7529262 h 13444287"/>
                  <a:gd name="connsiteX37" fmla="*/ 6008132 w 11259693"/>
                  <a:gd name="connsiteY37" fmla="*/ 7524750 h 13444287"/>
                  <a:gd name="connsiteX38" fmla="*/ 5934314 w 11259693"/>
                  <a:gd name="connsiteY38" fmla="*/ 7607843 h 13444287"/>
                  <a:gd name="connsiteX39" fmla="*/ 5798582 w 11259693"/>
                  <a:gd name="connsiteY39" fmla="*/ 7620000 h 13444287"/>
                  <a:gd name="connsiteX40" fmla="*/ 5858114 w 11259693"/>
                  <a:gd name="connsiteY40" fmla="*/ 7550693 h 13444287"/>
                  <a:gd name="connsiteX41" fmla="*/ 5870021 w 11259693"/>
                  <a:gd name="connsiteY41" fmla="*/ 7462587 h 13444287"/>
                  <a:gd name="connsiteX42" fmla="*/ 5891451 w 11259693"/>
                  <a:gd name="connsiteY42" fmla="*/ 7400674 h 13444287"/>
                  <a:gd name="connsiteX43" fmla="*/ 5855732 w 11259693"/>
                  <a:gd name="connsiteY43" fmla="*/ 7334250 h 13444287"/>
                  <a:gd name="connsiteX44" fmla="*/ 5791439 w 11259693"/>
                  <a:gd name="connsiteY44" fmla="*/ 7364956 h 13444287"/>
                  <a:gd name="connsiteX45" fmla="*/ 5789057 w 11259693"/>
                  <a:gd name="connsiteY45" fmla="*/ 7284244 h 13444287"/>
                  <a:gd name="connsiteX46" fmla="*/ 6008133 w 11259693"/>
                  <a:gd name="connsiteY46" fmla="*/ 7176837 h 13444287"/>
                  <a:gd name="connsiteX47" fmla="*/ 5972414 w 11259693"/>
                  <a:gd name="connsiteY47" fmla="*/ 7022056 h 13444287"/>
                  <a:gd name="connsiteX48" fmla="*/ 6048614 w 11259693"/>
                  <a:gd name="connsiteY48" fmla="*/ 7005387 h 13444287"/>
                  <a:gd name="connsiteX49" fmla="*/ 6027182 w 11259693"/>
                  <a:gd name="connsiteY49" fmla="*/ 6915150 h 13444287"/>
                  <a:gd name="connsiteX50" fmla="*/ 6131958 w 11259693"/>
                  <a:gd name="connsiteY50" fmla="*/ 6917281 h 13444287"/>
                  <a:gd name="connsiteX51" fmla="*/ 6174821 w 11259693"/>
                  <a:gd name="connsiteY51" fmla="*/ 6836318 h 13444287"/>
                  <a:gd name="connsiteX52" fmla="*/ 6277214 w 11259693"/>
                  <a:gd name="connsiteY52" fmla="*/ 6869656 h 13444287"/>
                  <a:gd name="connsiteX53" fmla="*/ 6351033 w 11259693"/>
                  <a:gd name="connsiteY53" fmla="*/ 6972050 h 13444287"/>
                  <a:gd name="connsiteX54" fmla="*/ 6417708 w 11259693"/>
                  <a:gd name="connsiteY54" fmla="*/ 6912518 h 13444287"/>
                  <a:gd name="connsiteX55" fmla="*/ 6358177 w 11259693"/>
                  <a:gd name="connsiteY55" fmla="*/ 6776787 h 13444287"/>
                  <a:gd name="connsiteX56" fmla="*/ 6415326 w 11259693"/>
                  <a:gd name="connsiteY56" fmla="*/ 6829424 h 13444287"/>
                  <a:gd name="connsiteX57" fmla="*/ 6532008 w 11259693"/>
                  <a:gd name="connsiteY57" fmla="*/ 6867275 h 13444287"/>
                  <a:gd name="connsiteX58" fmla="*/ 6605827 w 11259693"/>
                  <a:gd name="connsiteY58" fmla="*/ 6938964 h 13444287"/>
                  <a:gd name="connsiteX59" fmla="*/ 6574871 w 11259693"/>
                  <a:gd name="connsiteY59" fmla="*/ 7077076 h 13444287"/>
                  <a:gd name="connsiteX60" fmla="*/ 6646308 w 11259693"/>
                  <a:gd name="connsiteY60" fmla="*/ 7041357 h 13444287"/>
                  <a:gd name="connsiteX61" fmla="*/ 6636782 w 11259693"/>
                  <a:gd name="connsiteY61" fmla="*/ 7010400 h 13444287"/>
                  <a:gd name="connsiteX62" fmla="*/ 6712983 w 11259693"/>
                  <a:gd name="connsiteY62" fmla="*/ 7096126 h 13444287"/>
                  <a:gd name="connsiteX63" fmla="*/ 6648689 w 11259693"/>
                  <a:gd name="connsiteY63" fmla="*/ 7177089 h 13444287"/>
                  <a:gd name="connsiteX64" fmla="*/ 6712982 w 11259693"/>
                  <a:gd name="connsiteY64" fmla="*/ 7258050 h 13444287"/>
                  <a:gd name="connsiteX65" fmla="*/ 6639164 w 11259693"/>
                  <a:gd name="connsiteY65" fmla="*/ 7277101 h 13444287"/>
                  <a:gd name="connsiteX66" fmla="*/ 6546296 w 11259693"/>
                  <a:gd name="connsiteY66" fmla="*/ 7229476 h 13444287"/>
                  <a:gd name="connsiteX67" fmla="*/ 6498671 w 11259693"/>
                  <a:gd name="connsiteY67" fmla="*/ 7339014 h 13444287"/>
                  <a:gd name="connsiteX68" fmla="*/ 6574871 w 11259693"/>
                  <a:gd name="connsiteY68" fmla="*/ 7358064 h 13444287"/>
                  <a:gd name="connsiteX69" fmla="*/ 6629639 w 11259693"/>
                  <a:gd name="connsiteY69" fmla="*/ 7417595 h 13444287"/>
                  <a:gd name="connsiteX70" fmla="*/ 6655833 w 11259693"/>
                  <a:gd name="connsiteY70" fmla="*/ 7448300 h 13444287"/>
                  <a:gd name="connsiteX71" fmla="*/ 6676073 w 11259693"/>
                  <a:gd name="connsiteY71" fmla="*/ 7400673 h 13444287"/>
                  <a:gd name="connsiteX72" fmla="*/ 6734414 w 11259693"/>
                  <a:gd name="connsiteY72" fmla="*/ 7462839 h 13444287"/>
                  <a:gd name="connsiteX73" fmla="*/ 6827283 w 11259693"/>
                  <a:gd name="connsiteY73" fmla="*/ 7548564 h 13444287"/>
                  <a:gd name="connsiteX74" fmla="*/ 6827283 w 11259693"/>
                  <a:gd name="connsiteY74" fmla="*/ 7443789 h 13444287"/>
                  <a:gd name="connsiteX75" fmla="*/ 7001113 w 11259693"/>
                  <a:gd name="connsiteY75" fmla="*/ 7539038 h 13444287"/>
                  <a:gd name="connsiteX76" fmla="*/ 6893958 w 11259693"/>
                  <a:gd name="connsiteY76" fmla="*/ 7303295 h 13444287"/>
                  <a:gd name="connsiteX77" fmla="*/ 6896339 w 11259693"/>
                  <a:gd name="connsiteY77" fmla="*/ 7167564 h 13444287"/>
                  <a:gd name="connsiteX78" fmla="*/ 6801089 w 11259693"/>
                  <a:gd name="connsiteY78" fmla="*/ 7138989 h 13444287"/>
                  <a:gd name="connsiteX79" fmla="*/ 6865382 w 11259693"/>
                  <a:gd name="connsiteY79" fmla="*/ 6972300 h 13444287"/>
                  <a:gd name="connsiteX80" fmla="*/ 7563089 w 11259693"/>
                  <a:gd name="connsiteY80" fmla="*/ 6586539 h 13444287"/>
                  <a:gd name="connsiteX81" fmla="*/ 7891702 w 11259693"/>
                  <a:gd name="connsiteY81" fmla="*/ 6524626 h 13444287"/>
                  <a:gd name="connsiteX82" fmla="*/ 7910752 w 11259693"/>
                  <a:gd name="connsiteY82" fmla="*/ 6629401 h 13444287"/>
                  <a:gd name="connsiteX83" fmla="*/ 7984571 w 11259693"/>
                  <a:gd name="connsiteY83" fmla="*/ 6634164 h 13444287"/>
                  <a:gd name="connsiteX84" fmla="*/ 7960757 w 11259693"/>
                  <a:gd name="connsiteY84" fmla="*/ 6481762 h 13444287"/>
                  <a:gd name="connsiteX85" fmla="*/ 8503682 w 11259693"/>
                  <a:gd name="connsiteY85" fmla="*/ 6477000 h 13444287"/>
                  <a:gd name="connsiteX86" fmla="*/ 8691801 w 11259693"/>
                  <a:gd name="connsiteY86" fmla="*/ 6426993 h 13444287"/>
                  <a:gd name="connsiteX87" fmla="*/ 8818007 w 11259693"/>
                  <a:gd name="connsiteY87" fmla="*/ 6231731 h 13444287"/>
                  <a:gd name="connsiteX88" fmla="*/ 9094232 w 11259693"/>
                  <a:gd name="connsiteY88" fmla="*/ 6267450 h 13444287"/>
                  <a:gd name="connsiteX89" fmla="*/ 9058514 w 11259693"/>
                  <a:gd name="connsiteY89" fmla="*/ 6353176 h 13444287"/>
                  <a:gd name="connsiteX90" fmla="*/ 8915639 w 11259693"/>
                  <a:gd name="connsiteY90" fmla="*/ 6367464 h 13444287"/>
                  <a:gd name="connsiteX91" fmla="*/ 8984694 w 11259693"/>
                  <a:gd name="connsiteY91" fmla="*/ 6422231 h 13444287"/>
                  <a:gd name="connsiteX92" fmla="*/ 8853727 w 11259693"/>
                  <a:gd name="connsiteY92" fmla="*/ 6450807 h 13444287"/>
                  <a:gd name="connsiteX93" fmla="*/ 8727521 w 11259693"/>
                  <a:gd name="connsiteY93" fmla="*/ 6441282 h 13444287"/>
                  <a:gd name="connsiteX94" fmla="*/ 8641795 w 11259693"/>
                  <a:gd name="connsiteY94" fmla="*/ 6477000 h 13444287"/>
                  <a:gd name="connsiteX95" fmla="*/ 8610839 w 11259693"/>
                  <a:gd name="connsiteY95" fmla="*/ 6781801 h 13444287"/>
                  <a:gd name="connsiteX96" fmla="*/ 8772764 w 11259693"/>
                  <a:gd name="connsiteY96" fmla="*/ 6815138 h 13444287"/>
                  <a:gd name="connsiteX97" fmla="*/ 8979932 w 11259693"/>
                  <a:gd name="connsiteY97" fmla="*/ 6629400 h 13444287"/>
                  <a:gd name="connsiteX98" fmla="*/ 9018033 w 11259693"/>
                  <a:gd name="connsiteY98" fmla="*/ 6727032 h 13444287"/>
                  <a:gd name="connsiteX99" fmla="*/ 9165671 w 11259693"/>
                  <a:gd name="connsiteY99" fmla="*/ 6650832 h 13444287"/>
                  <a:gd name="connsiteX100" fmla="*/ 9065658 w 11259693"/>
                  <a:gd name="connsiteY100" fmla="*/ 6888958 h 13444287"/>
                  <a:gd name="connsiteX101" fmla="*/ 9208533 w 11259693"/>
                  <a:gd name="connsiteY101" fmla="*/ 6831807 h 13444287"/>
                  <a:gd name="connsiteX102" fmla="*/ 9175196 w 11259693"/>
                  <a:gd name="connsiteY102" fmla="*/ 6919914 h 13444287"/>
                  <a:gd name="connsiteX103" fmla="*/ 9406177 w 11259693"/>
                  <a:gd name="connsiteY103" fmla="*/ 6917532 h 13444287"/>
                  <a:gd name="connsiteX104" fmla="*/ 9246632 w 11259693"/>
                  <a:gd name="connsiteY104" fmla="*/ 6972300 h 13444287"/>
                  <a:gd name="connsiteX105" fmla="*/ 9137096 w 11259693"/>
                  <a:gd name="connsiteY105" fmla="*/ 7029451 h 13444287"/>
                  <a:gd name="connsiteX106" fmla="*/ 9018033 w 11259693"/>
                  <a:gd name="connsiteY106" fmla="*/ 7143751 h 13444287"/>
                  <a:gd name="connsiteX107" fmla="*/ 9053751 w 11259693"/>
                  <a:gd name="connsiteY107" fmla="*/ 7203281 h 13444287"/>
                  <a:gd name="connsiteX108" fmla="*/ 9096614 w 11259693"/>
                  <a:gd name="connsiteY108" fmla="*/ 7253289 h 13444287"/>
                  <a:gd name="connsiteX109" fmla="*/ 9175196 w 11259693"/>
                  <a:gd name="connsiteY109" fmla="*/ 7219951 h 13444287"/>
                  <a:gd name="connsiteX110" fmla="*/ 9187101 w 11259693"/>
                  <a:gd name="connsiteY110" fmla="*/ 7281862 h 13444287"/>
                  <a:gd name="connsiteX111" fmla="*/ 9301402 w 11259693"/>
                  <a:gd name="connsiteY111" fmla="*/ 7143751 h 13444287"/>
                  <a:gd name="connsiteX112" fmla="*/ 9337121 w 11259693"/>
                  <a:gd name="connsiteY112" fmla="*/ 7289007 h 13444287"/>
                  <a:gd name="connsiteX113" fmla="*/ 9432371 w 11259693"/>
                  <a:gd name="connsiteY113" fmla="*/ 7172326 h 13444287"/>
                  <a:gd name="connsiteX114" fmla="*/ 9458564 w 11259693"/>
                  <a:gd name="connsiteY114" fmla="*/ 7334250 h 13444287"/>
                  <a:gd name="connsiteX115" fmla="*/ 9532382 w 11259693"/>
                  <a:gd name="connsiteY115" fmla="*/ 7410450 h 13444287"/>
                  <a:gd name="connsiteX116" fmla="*/ 9322832 w 11259693"/>
                  <a:gd name="connsiteY116" fmla="*/ 7524750 h 13444287"/>
                  <a:gd name="connsiteX117" fmla="*/ 9475233 w 11259693"/>
                  <a:gd name="connsiteY117" fmla="*/ 7674770 h 13444287"/>
                  <a:gd name="connsiteX118" fmla="*/ 9506189 w 11259693"/>
                  <a:gd name="connsiteY118" fmla="*/ 7577139 h 13444287"/>
                  <a:gd name="connsiteX119" fmla="*/ 9577625 w 11259693"/>
                  <a:gd name="connsiteY119" fmla="*/ 7665244 h 13444287"/>
                  <a:gd name="connsiteX120" fmla="*/ 9699071 w 11259693"/>
                  <a:gd name="connsiteY120" fmla="*/ 7624764 h 13444287"/>
                  <a:gd name="connsiteX121" fmla="*/ 9703832 w 11259693"/>
                  <a:gd name="connsiteY121" fmla="*/ 7710488 h 13444287"/>
                  <a:gd name="connsiteX122" fmla="*/ 9701451 w 11259693"/>
                  <a:gd name="connsiteY122" fmla="*/ 7808118 h 13444287"/>
                  <a:gd name="connsiteX123" fmla="*/ 9810988 w 11259693"/>
                  <a:gd name="connsiteY123" fmla="*/ 7770019 h 13444287"/>
                  <a:gd name="connsiteX124" fmla="*/ 9851471 w 11259693"/>
                  <a:gd name="connsiteY124" fmla="*/ 8008145 h 13444287"/>
                  <a:gd name="connsiteX125" fmla="*/ 9989582 w 11259693"/>
                  <a:gd name="connsiteY125" fmla="*/ 8039100 h 13444287"/>
                  <a:gd name="connsiteX126" fmla="*/ 10003870 w 11259693"/>
                  <a:gd name="connsiteY126" fmla="*/ 7748588 h 13444287"/>
                  <a:gd name="connsiteX127" fmla="*/ 10094358 w 11259693"/>
                  <a:gd name="connsiteY127" fmla="*/ 7724776 h 13444287"/>
                  <a:gd name="connsiteX128" fmla="*/ 10163414 w 11259693"/>
                  <a:gd name="connsiteY128" fmla="*/ 7553325 h 13444287"/>
                  <a:gd name="connsiteX129" fmla="*/ 10125314 w 11259693"/>
                  <a:gd name="connsiteY129" fmla="*/ 7424739 h 13444287"/>
                  <a:gd name="connsiteX130" fmla="*/ 10030064 w 11259693"/>
                  <a:gd name="connsiteY130" fmla="*/ 7412831 h 13444287"/>
                  <a:gd name="connsiteX131" fmla="*/ 10077688 w 11259693"/>
                  <a:gd name="connsiteY131" fmla="*/ 7293769 h 13444287"/>
                  <a:gd name="connsiteX132" fmla="*/ 9972914 w 11259693"/>
                  <a:gd name="connsiteY132" fmla="*/ 7222332 h 13444287"/>
                  <a:gd name="connsiteX133" fmla="*/ 9932432 w 11259693"/>
                  <a:gd name="connsiteY133" fmla="*/ 6991350 h 13444287"/>
                  <a:gd name="connsiteX134" fmla="*/ 9614932 w 11259693"/>
                  <a:gd name="connsiteY134" fmla="*/ 6953250 h 13444287"/>
                  <a:gd name="connsiteX135" fmla="*/ 9684783 w 11259693"/>
                  <a:gd name="connsiteY135" fmla="*/ 6848476 h 13444287"/>
                  <a:gd name="connsiteX136" fmla="*/ 9808608 w 11259693"/>
                  <a:gd name="connsiteY136" fmla="*/ 6829426 h 13444287"/>
                  <a:gd name="connsiteX137" fmla="*/ 9818132 w 11259693"/>
                  <a:gd name="connsiteY137" fmla="*/ 6743700 h 13444287"/>
                  <a:gd name="connsiteX138" fmla="*/ 10030857 w 11259693"/>
                  <a:gd name="connsiteY138" fmla="*/ 6832600 h 13444287"/>
                  <a:gd name="connsiteX139" fmla="*/ 10046732 w 11259693"/>
                  <a:gd name="connsiteY139" fmla="*/ 6610350 h 13444287"/>
                  <a:gd name="connsiteX140" fmla="*/ 9837182 w 11259693"/>
                  <a:gd name="connsiteY140" fmla="*/ 6705600 h 13444287"/>
                  <a:gd name="connsiteX141" fmla="*/ 9760982 w 11259693"/>
                  <a:gd name="connsiteY141" fmla="*/ 6477000 h 13444287"/>
                  <a:gd name="connsiteX142" fmla="*/ 9532382 w 11259693"/>
                  <a:gd name="connsiteY142" fmla="*/ 6686550 h 13444287"/>
                  <a:gd name="connsiteX143" fmla="*/ 9545083 w 11259693"/>
                  <a:gd name="connsiteY143" fmla="*/ 6521451 h 13444287"/>
                  <a:gd name="connsiteX144" fmla="*/ 9557782 w 11259693"/>
                  <a:gd name="connsiteY144" fmla="*/ 6397625 h 13444287"/>
                  <a:gd name="connsiteX145" fmla="*/ 9502617 w 11259693"/>
                  <a:gd name="connsiteY145" fmla="*/ 6369593 h 13444287"/>
                  <a:gd name="connsiteX146" fmla="*/ 9449833 w 11259693"/>
                  <a:gd name="connsiteY146" fmla="*/ 6384926 h 13444287"/>
                  <a:gd name="connsiteX147" fmla="*/ 9329182 w 11259693"/>
                  <a:gd name="connsiteY147" fmla="*/ 6169025 h 13444287"/>
                  <a:gd name="connsiteX148" fmla="*/ 9494283 w 11259693"/>
                  <a:gd name="connsiteY148" fmla="*/ 6207126 h 13444287"/>
                  <a:gd name="connsiteX149" fmla="*/ 9735583 w 11259693"/>
                  <a:gd name="connsiteY149" fmla="*/ 6207126 h 13444287"/>
                  <a:gd name="connsiteX150" fmla="*/ 9865757 w 11259693"/>
                  <a:gd name="connsiteY150" fmla="*/ 6067425 h 13444287"/>
                  <a:gd name="connsiteX151" fmla="*/ 9764158 w 11259693"/>
                  <a:gd name="connsiteY151" fmla="*/ 5956301 h 13444287"/>
                  <a:gd name="connsiteX152" fmla="*/ 9551432 w 11259693"/>
                  <a:gd name="connsiteY152" fmla="*/ 5908675 h 13444287"/>
                  <a:gd name="connsiteX153" fmla="*/ 9732407 w 11259693"/>
                  <a:gd name="connsiteY153" fmla="*/ 5778500 h 13444287"/>
                  <a:gd name="connsiteX154" fmla="*/ 9678433 w 11259693"/>
                  <a:gd name="connsiteY154" fmla="*/ 5661026 h 13444287"/>
                  <a:gd name="connsiteX155" fmla="*/ 9732408 w 11259693"/>
                  <a:gd name="connsiteY155" fmla="*/ 5540376 h 13444287"/>
                  <a:gd name="connsiteX156" fmla="*/ 9694307 w 11259693"/>
                  <a:gd name="connsiteY156" fmla="*/ 5537200 h 13444287"/>
                  <a:gd name="connsiteX157" fmla="*/ 9659383 w 11259693"/>
                  <a:gd name="connsiteY157" fmla="*/ 5461001 h 13444287"/>
                  <a:gd name="connsiteX158" fmla="*/ 9500632 w 11259693"/>
                  <a:gd name="connsiteY158" fmla="*/ 5308600 h 13444287"/>
                  <a:gd name="connsiteX159" fmla="*/ 9770508 w 11259693"/>
                  <a:gd name="connsiteY159" fmla="*/ 5413376 h 13444287"/>
                  <a:gd name="connsiteX160" fmla="*/ 9913382 w 11259693"/>
                  <a:gd name="connsiteY160" fmla="*/ 5372100 h 13444287"/>
                  <a:gd name="connsiteX161" fmla="*/ 9887983 w 11259693"/>
                  <a:gd name="connsiteY161" fmla="*/ 5619751 h 13444287"/>
                  <a:gd name="connsiteX162" fmla="*/ 10065782 w 11259693"/>
                  <a:gd name="connsiteY162" fmla="*/ 5657850 h 13444287"/>
                  <a:gd name="connsiteX163" fmla="*/ 10122933 w 11259693"/>
                  <a:gd name="connsiteY163" fmla="*/ 5483226 h 13444287"/>
                  <a:gd name="connsiteX164" fmla="*/ 10164207 w 11259693"/>
                  <a:gd name="connsiteY164" fmla="*/ 5254625 h 13444287"/>
                  <a:gd name="connsiteX165" fmla="*/ 10084833 w 11259693"/>
                  <a:gd name="connsiteY165" fmla="*/ 5051426 h 13444287"/>
                  <a:gd name="connsiteX166" fmla="*/ 10027682 w 11259693"/>
                  <a:gd name="connsiteY166" fmla="*/ 4953000 h 13444287"/>
                  <a:gd name="connsiteX167" fmla="*/ 9948308 w 11259693"/>
                  <a:gd name="connsiteY167" fmla="*/ 5070476 h 13444287"/>
                  <a:gd name="connsiteX168" fmla="*/ 9878458 w 11259693"/>
                  <a:gd name="connsiteY168" fmla="*/ 5029201 h 13444287"/>
                  <a:gd name="connsiteX169" fmla="*/ 9846708 w 11259693"/>
                  <a:gd name="connsiteY169" fmla="*/ 5149851 h 13444287"/>
                  <a:gd name="connsiteX170" fmla="*/ 9745107 w 11259693"/>
                  <a:gd name="connsiteY170" fmla="*/ 5153025 h 13444287"/>
                  <a:gd name="connsiteX171" fmla="*/ 9665732 w 11259693"/>
                  <a:gd name="connsiteY171" fmla="*/ 5010150 h 13444287"/>
                  <a:gd name="connsiteX172" fmla="*/ 9627632 w 11259693"/>
                  <a:gd name="connsiteY172" fmla="*/ 4857750 h 13444287"/>
                  <a:gd name="connsiteX173" fmla="*/ 9411732 w 11259693"/>
                  <a:gd name="connsiteY173" fmla="*/ 4860925 h 13444287"/>
                  <a:gd name="connsiteX174" fmla="*/ 9437132 w 11259693"/>
                  <a:gd name="connsiteY174" fmla="*/ 5086350 h 13444287"/>
                  <a:gd name="connsiteX175" fmla="*/ 9399033 w 11259693"/>
                  <a:gd name="connsiteY175" fmla="*/ 4892676 h 13444287"/>
                  <a:gd name="connsiteX176" fmla="*/ 9354582 w 11259693"/>
                  <a:gd name="connsiteY176" fmla="*/ 4905375 h 13444287"/>
                  <a:gd name="connsiteX177" fmla="*/ 9284732 w 11259693"/>
                  <a:gd name="connsiteY177" fmla="*/ 4794250 h 13444287"/>
                  <a:gd name="connsiteX178" fmla="*/ 9189483 w 11259693"/>
                  <a:gd name="connsiteY178" fmla="*/ 4864101 h 13444287"/>
                  <a:gd name="connsiteX179" fmla="*/ 9033907 w 11259693"/>
                  <a:gd name="connsiteY179" fmla="*/ 4991100 h 13444287"/>
                  <a:gd name="connsiteX180" fmla="*/ 9399032 w 11259693"/>
                  <a:gd name="connsiteY180" fmla="*/ 4657725 h 13444287"/>
                  <a:gd name="connsiteX181" fmla="*/ 9543495 w 11259693"/>
                  <a:gd name="connsiteY181" fmla="*/ 4567239 h 13444287"/>
                  <a:gd name="connsiteX182" fmla="*/ 9760982 w 11259693"/>
                  <a:gd name="connsiteY182" fmla="*/ 4514850 h 13444287"/>
                  <a:gd name="connsiteX183" fmla="*/ 9799083 w 11259693"/>
                  <a:gd name="connsiteY183" fmla="*/ 4394201 h 13444287"/>
                  <a:gd name="connsiteX184" fmla="*/ 9970533 w 11259693"/>
                  <a:gd name="connsiteY184" fmla="*/ 4267201 h 13444287"/>
                  <a:gd name="connsiteX185" fmla="*/ 10002282 w 11259693"/>
                  <a:gd name="connsiteY185" fmla="*/ 4013200 h 13444287"/>
                  <a:gd name="connsiteX186" fmla="*/ 9770507 w 11259693"/>
                  <a:gd name="connsiteY186" fmla="*/ 3930650 h 13444287"/>
                  <a:gd name="connsiteX187" fmla="*/ 9453008 w 11259693"/>
                  <a:gd name="connsiteY187" fmla="*/ 3883026 h 13444287"/>
                  <a:gd name="connsiteX188" fmla="*/ 9322832 w 11259693"/>
                  <a:gd name="connsiteY188" fmla="*/ 3943350 h 13444287"/>
                  <a:gd name="connsiteX189" fmla="*/ 9348233 w 11259693"/>
                  <a:gd name="connsiteY189" fmla="*/ 3778251 h 13444287"/>
                  <a:gd name="connsiteX190" fmla="*/ 9297433 w 11259693"/>
                  <a:gd name="connsiteY190" fmla="*/ 3603626 h 13444287"/>
                  <a:gd name="connsiteX191" fmla="*/ 9411732 w 11259693"/>
                  <a:gd name="connsiteY191" fmla="*/ 3641725 h 13444287"/>
                  <a:gd name="connsiteX192" fmla="*/ 9532383 w 11259693"/>
                  <a:gd name="connsiteY192" fmla="*/ 3533776 h 13444287"/>
                  <a:gd name="connsiteX193" fmla="*/ 9722883 w 11259693"/>
                  <a:gd name="connsiteY193" fmla="*/ 3594101 h 13444287"/>
                  <a:gd name="connsiteX194" fmla="*/ 9735583 w 11259693"/>
                  <a:gd name="connsiteY194" fmla="*/ 3409951 h 13444287"/>
                  <a:gd name="connsiteX195" fmla="*/ 9875282 w 11259693"/>
                  <a:gd name="connsiteY195" fmla="*/ 3448050 h 13444287"/>
                  <a:gd name="connsiteX196" fmla="*/ 9989582 w 11259693"/>
                  <a:gd name="connsiteY196" fmla="*/ 3143250 h 13444287"/>
                  <a:gd name="connsiteX197" fmla="*/ 10091183 w 11259693"/>
                  <a:gd name="connsiteY197" fmla="*/ 3232151 h 13444287"/>
                  <a:gd name="connsiteX198" fmla="*/ 10230882 w 11259693"/>
                  <a:gd name="connsiteY198" fmla="*/ 3216275 h 13444287"/>
                  <a:gd name="connsiteX199" fmla="*/ 10265807 w 11259693"/>
                  <a:gd name="connsiteY199" fmla="*/ 3441700 h 13444287"/>
                  <a:gd name="connsiteX200" fmla="*/ 10342008 w 11259693"/>
                  <a:gd name="connsiteY200" fmla="*/ 3184526 h 13444287"/>
                  <a:gd name="connsiteX201" fmla="*/ 10265808 w 11259693"/>
                  <a:gd name="connsiteY201" fmla="*/ 3098801 h 13444287"/>
                  <a:gd name="connsiteX202" fmla="*/ 10351532 w 11259693"/>
                  <a:gd name="connsiteY202" fmla="*/ 2844800 h 13444287"/>
                  <a:gd name="connsiteX203" fmla="*/ 10170558 w 11259693"/>
                  <a:gd name="connsiteY203" fmla="*/ 2921001 h 13444287"/>
                  <a:gd name="connsiteX204" fmla="*/ 10141982 w 11259693"/>
                  <a:gd name="connsiteY204" fmla="*/ 2851150 h 13444287"/>
                  <a:gd name="connsiteX205" fmla="*/ 9951482 w 11259693"/>
                  <a:gd name="connsiteY205" fmla="*/ 2647950 h 13444287"/>
                  <a:gd name="connsiteX206" fmla="*/ 9919733 w 11259693"/>
                  <a:gd name="connsiteY206" fmla="*/ 2463801 h 13444287"/>
                  <a:gd name="connsiteX207" fmla="*/ 9887983 w 11259693"/>
                  <a:gd name="connsiteY207" fmla="*/ 2368551 h 13444287"/>
                  <a:gd name="connsiteX208" fmla="*/ 9989582 w 11259693"/>
                  <a:gd name="connsiteY208" fmla="*/ 2266950 h 13444287"/>
                  <a:gd name="connsiteX209" fmla="*/ 10249933 w 11259693"/>
                  <a:gd name="connsiteY209" fmla="*/ 2032001 h 13444287"/>
                  <a:gd name="connsiteX210" fmla="*/ 10370582 w 11259693"/>
                  <a:gd name="connsiteY210" fmla="*/ 2051050 h 13444287"/>
                  <a:gd name="connsiteX211" fmla="*/ 10440433 w 11259693"/>
                  <a:gd name="connsiteY211" fmla="*/ 1962151 h 13444287"/>
                  <a:gd name="connsiteX212" fmla="*/ 10675382 w 11259693"/>
                  <a:gd name="connsiteY212" fmla="*/ 1854200 h 13444287"/>
                  <a:gd name="connsiteX213" fmla="*/ 10529333 w 11259693"/>
                  <a:gd name="connsiteY213" fmla="*/ 1784351 h 13444287"/>
                  <a:gd name="connsiteX214" fmla="*/ 10446782 w 11259693"/>
                  <a:gd name="connsiteY214" fmla="*/ 1638300 h 13444287"/>
                  <a:gd name="connsiteX215" fmla="*/ 10548382 w 11259693"/>
                  <a:gd name="connsiteY215" fmla="*/ 1212850 h 13444287"/>
                  <a:gd name="connsiteX216" fmla="*/ 10427732 w 11259693"/>
                  <a:gd name="connsiteY216" fmla="*/ 952500 h 13444287"/>
                  <a:gd name="connsiteX217" fmla="*/ 10649189 w 11259693"/>
                  <a:gd name="connsiteY217" fmla="*/ 1288256 h 13444287"/>
                  <a:gd name="connsiteX218" fmla="*/ 10733723 w 11259693"/>
                  <a:gd name="connsiteY218" fmla="*/ 1202281 h 13444287"/>
                  <a:gd name="connsiteX219" fmla="*/ 10826195 w 11259693"/>
                  <a:gd name="connsiteY219" fmla="*/ 1089025 h 13444287"/>
                  <a:gd name="connsiteX220" fmla="*/ 11062732 w 11259693"/>
                  <a:gd name="connsiteY220" fmla="*/ 1409700 h 13444287"/>
                  <a:gd name="connsiteX221" fmla="*/ 11117104 w 11259693"/>
                  <a:gd name="connsiteY221" fmla="*/ 1492793 h 13444287"/>
                  <a:gd name="connsiteX222" fmla="*/ 11259582 w 11259693"/>
                  <a:gd name="connsiteY222" fmla="*/ 1511301 h 13444287"/>
                  <a:gd name="connsiteX223" fmla="*/ 11094482 w 11259693"/>
                  <a:gd name="connsiteY223" fmla="*/ 1066801 h 13444287"/>
                  <a:gd name="connsiteX224" fmla="*/ 11081782 w 11259693"/>
                  <a:gd name="connsiteY224" fmla="*/ 850900 h 13444287"/>
                  <a:gd name="connsiteX225" fmla="*/ 10948432 w 11259693"/>
                  <a:gd name="connsiteY225" fmla="*/ 654050 h 13444287"/>
                  <a:gd name="connsiteX226" fmla="*/ 10923032 w 11259693"/>
                  <a:gd name="connsiteY226" fmla="*/ 381000 h 13444287"/>
                  <a:gd name="connsiteX227" fmla="*/ 10465832 w 11259693"/>
                  <a:gd name="connsiteY227" fmla="*/ 101601 h 13444287"/>
                  <a:gd name="connsiteX228" fmla="*/ 10351532 w 11259693"/>
                  <a:gd name="connsiteY228" fmla="*/ 0 h 13444287"/>
                  <a:gd name="connsiteX229" fmla="*/ 9605010 w 11259693"/>
                  <a:gd name="connsiteY229" fmla="*/ 211681 h 13444287"/>
                  <a:gd name="connsiteX230" fmla="*/ 938212 w 11259693"/>
                  <a:gd name="connsiteY230" fmla="*/ 1848552 h 13444287"/>
                  <a:gd name="connsiteX231" fmla="*/ 1985010 w 11259693"/>
                  <a:gd name="connsiteY231" fmla="*/ 5752850 h 13444287"/>
                  <a:gd name="connsiteX232" fmla="*/ 2017157 w 11259693"/>
                  <a:gd name="connsiteY232" fmla="*/ 5969793 h 13444287"/>
                  <a:gd name="connsiteX233" fmla="*/ 0 w 11259693"/>
                  <a:gd name="connsiteY233" fmla="*/ 11514046 h 13444287"/>
                  <a:gd name="connsiteX0" fmla="*/ 0 w 11259693"/>
                  <a:gd name="connsiteY0" fmla="*/ 11514046 h 13444287"/>
                  <a:gd name="connsiteX1" fmla="*/ 3685223 w 11259693"/>
                  <a:gd name="connsiteY1" fmla="*/ 13444287 h 13444287"/>
                  <a:gd name="connsiteX2" fmla="*/ 3720941 w 11259693"/>
                  <a:gd name="connsiteY2" fmla="*/ 13375230 h 13444287"/>
                  <a:gd name="connsiteX3" fmla="*/ 3379232 w 11259693"/>
                  <a:gd name="connsiteY3" fmla="*/ 13087350 h 13444287"/>
                  <a:gd name="connsiteX4" fmla="*/ 3806667 w 11259693"/>
                  <a:gd name="connsiteY4" fmla="*/ 13201400 h 13444287"/>
                  <a:gd name="connsiteX5" fmla="*/ 4122182 w 11259693"/>
                  <a:gd name="connsiteY5" fmla="*/ 13201650 h 13444287"/>
                  <a:gd name="connsiteX6" fmla="*/ 4223385 w 11259693"/>
                  <a:gd name="connsiteY6" fmla="*/ 12991850 h 13444287"/>
                  <a:gd name="connsiteX7" fmla="*/ 4182904 w 11259693"/>
                  <a:gd name="connsiteY7" fmla="*/ 12918031 h 13444287"/>
                  <a:gd name="connsiteX8" fmla="*/ 4179332 w 11259693"/>
                  <a:gd name="connsiteY8" fmla="*/ 12611100 h 13444287"/>
                  <a:gd name="connsiteX9" fmla="*/ 4255532 w 11259693"/>
                  <a:gd name="connsiteY9" fmla="*/ 12496800 h 13444287"/>
                  <a:gd name="connsiteX10" fmla="*/ 4217432 w 11259693"/>
                  <a:gd name="connsiteY10" fmla="*/ 12158663 h 13444287"/>
                  <a:gd name="connsiteX11" fmla="*/ 4546045 w 11259693"/>
                  <a:gd name="connsiteY11" fmla="*/ 12030075 h 13444287"/>
                  <a:gd name="connsiteX12" fmla="*/ 4827032 w 11259693"/>
                  <a:gd name="connsiteY12" fmla="*/ 12113420 h 13444287"/>
                  <a:gd name="connsiteX13" fmla="*/ 4712732 w 11259693"/>
                  <a:gd name="connsiteY13" fmla="*/ 11182350 h 13444287"/>
                  <a:gd name="connsiteX14" fmla="*/ 4773455 w 11259693"/>
                  <a:gd name="connsiteY14" fmla="*/ 10655843 h 13444287"/>
                  <a:gd name="connsiteX15" fmla="*/ 4656772 w 11259693"/>
                  <a:gd name="connsiteY15" fmla="*/ 10596312 h 13444287"/>
                  <a:gd name="connsiteX16" fmla="*/ 4773454 w 11259693"/>
                  <a:gd name="connsiteY16" fmla="*/ 10634413 h 13444287"/>
                  <a:gd name="connsiteX17" fmla="*/ 4799648 w 11259693"/>
                  <a:gd name="connsiteY17" fmla="*/ 10093868 h 13444287"/>
                  <a:gd name="connsiteX18" fmla="*/ 4886563 w 11259693"/>
                  <a:gd name="connsiteY18" fmla="*/ 9708356 h 13444287"/>
                  <a:gd name="connsiteX19" fmla="*/ 5018723 w 11259693"/>
                  <a:gd name="connsiteY19" fmla="*/ 9341393 h 13444287"/>
                  <a:gd name="connsiteX20" fmla="*/ 5109210 w 11259693"/>
                  <a:gd name="connsiteY20" fmla="*/ 9129462 h 13444287"/>
                  <a:gd name="connsiteX21" fmla="*/ 4947285 w 11259693"/>
                  <a:gd name="connsiteY21" fmla="*/ 9262812 h 13444287"/>
                  <a:gd name="connsiteX22" fmla="*/ 5111592 w 11259693"/>
                  <a:gd name="connsiteY22" fmla="*/ 9069931 h 13444287"/>
                  <a:gd name="connsiteX23" fmla="*/ 5143739 w 11259693"/>
                  <a:gd name="connsiteY23" fmla="*/ 8889207 h 13444287"/>
                  <a:gd name="connsiteX24" fmla="*/ 5147310 w 11259693"/>
                  <a:gd name="connsiteY24" fmla="*/ 9019924 h 13444287"/>
                  <a:gd name="connsiteX25" fmla="*/ 5629512 w 11259693"/>
                  <a:gd name="connsiteY25" fmla="*/ 8134350 h 13444287"/>
                  <a:gd name="connsiteX26" fmla="*/ 5392579 w 11259693"/>
                  <a:gd name="connsiteY26" fmla="*/ 8034088 h 13444287"/>
                  <a:gd name="connsiteX27" fmla="*/ 5614035 w 11259693"/>
                  <a:gd name="connsiteY27" fmla="*/ 8043612 h 13444287"/>
                  <a:gd name="connsiteX28" fmla="*/ 5884308 w 11259693"/>
                  <a:gd name="connsiteY28" fmla="*/ 8007893 h 13444287"/>
                  <a:gd name="connsiteX29" fmla="*/ 6043852 w 11259693"/>
                  <a:gd name="connsiteY29" fmla="*/ 7965031 h 13444287"/>
                  <a:gd name="connsiteX30" fmla="*/ 5973604 w 11259693"/>
                  <a:gd name="connsiteY30" fmla="*/ 7905500 h 13444287"/>
                  <a:gd name="connsiteX31" fmla="*/ 6065284 w 11259693"/>
                  <a:gd name="connsiteY31" fmla="*/ 7779544 h 13444287"/>
                  <a:gd name="connsiteX32" fmla="*/ 6168866 w 11259693"/>
                  <a:gd name="connsiteY32" fmla="*/ 7800725 h 13444287"/>
                  <a:gd name="connsiteX33" fmla="*/ 6205777 w 11259693"/>
                  <a:gd name="connsiteY33" fmla="*/ 7726908 h 13444287"/>
                  <a:gd name="connsiteX34" fmla="*/ 6131958 w 11259693"/>
                  <a:gd name="connsiteY34" fmla="*/ 7626893 h 13444287"/>
                  <a:gd name="connsiteX35" fmla="*/ 6098621 w 11259693"/>
                  <a:gd name="connsiteY35" fmla="*/ 7529262 h 13444287"/>
                  <a:gd name="connsiteX36" fmla="*/ 6008132 w 11259693"/>
                  <a:gd name="connsiteY36" fmla="*/ 7524750 h 13444287"/>
                  <a:gd name="connsiteX37" fmla="*/ 5934314 w 11259693"/>
                  <a:gd name="connsiteY37" fmla="*/ 7607843 h 13444287"/>
                  <a:gd name="connsiteX38" fmla="*/ 5798582 w 11259693"/>
                  <a:gd name="connsiteY38" fmla="*/ 7620000 h 13444287"/>
                  <a:gd name="connsiteX39" fmla="*/ 5858114 w 11259693"/>
                  <a:gd name="connsiteY39" fmla="*/ 7550693 h 13444287"/>
                  <a:gd name="connsiteX40" fmla="*/ 5870021 w 11259693"/>
                  <a:gd name="connsiteY40" fmla="*/ 7462587 h 13444287"/>
                  <a:gd name="connsiteX41" fmla="*/ 5891451 w 11259693"/>
                  <a:gd name="connsiteY41" fmla="*/ 7400674 h 13444287"/>
                  <a:gd name="connsiteX42" fmla="*/ 5855732 w 11259693"/>
                  <a:gd name="connsiteY42" fmla="*/ 7334250 h 13444287"/>
                  <a:gd name="connsiteX43" fmla="*/ 5791439 w 11259693"/>
                  <a:gd name="connsiteY43" fmla="*/ 7364956 h 13444287"/>
                  <a:gd name="connsiteX44" fmla="*/ 5789057 w 11259693"/>
                  <a:gd name="connsiteY44" fmla="*/ 7284244 h 13444287"/>
                  <a:gd name="connsiteX45" fmla="*/ 6008133 w 11259693"/>
                  <a:gd name="connsiteY45" fmla="*/ 7176837 h 13444287"/>
                  <a:gd name="connsiteX46" fmla="*/ 5972414 w 11259693"/>
                  <a:gd name="connsiteY46" fmla="*/ 7022056 h 13444287"/>
                  <a:gd name="connsiteX47" fmla="*/ 6048614 w 11259693"/>
                  <a:gd name="connsiteY47" fmla="*/ 7005387 h 13444287"/>
                  <a:gd name="connsiteX48" fmla="*/ 6027182 w 11259693"/>
                  <a:gd name="connsiteY48" fmla="*/ 6915150 h 13444287"/>
                  <a:gd name="connsiteX49" fmla="*/ 6131958 w 11259693"/>
                  <a:gd name="connsiteY49" fmla="*/ 6917281 h 13444287"/>
                  <a:gd name="connsiteX50" fmla="*/ 6174821 w 11259693"/>
                  <a:gd name="connsiteY50" fmla="*/ 6836318 h 13444287"/>
                  <a:gd name="connsiteX51" fmla="*/ 6277214 w 11259693"/>
                  <a:gd name="connsiteY51" fmla="*/ 6869656 h 13444287"/>
                  <a:gd name="connsiteX52" fmla="*/ 6351033 w 11259693"/>
                  <a:gd name="connsiteY52" fmla="*/ 6972050 h 13444287"/>
                  <a:gd name="connsiteX53" fmla="*/ 6417708 w 11259693"/>
                  <a:gd name="connsiteY53" fmla="*/ 6912518 h 13444287"/>
                  <a:gd name="connsiteX54" fmla="*/ 6358177 w 11259693"/>
                  <a:gd name="connsiteY54" fmla="*/ 6776787 h 13444287"/>
                  <a:gd name="connsiteX55" fmla="*/ 6415326 w 11259693"/>
                  <a:gd name="connsiteY55" fmla="*/ 6829424 h 13444287"/>
                  <a:gd name="connsiteX56" fmla="*/ 6532008 w 11259693"/>
                  <a:gd name="connsiteY56" fmla="*/ 6867275 h 13444287"/>
                  <a:gd name="connsiteX57" fmla="*/ 6605827 w 11259693"/>
                  <a:gd name="connsiteY57" fmla="*/ 6938964 h 13444287"/>
                  <a:gd name="connsiteX58" fmla="*/ 6574871 w 11259693"/>
                  <a:gd name="connsiteY58" fmla="*/ 7077076 h 13444287"/>
                  <a:gd name="connsiteX59" fmla="*/ 6646308 w 11259693"/>
                  <a:gd name="connsiteY59" fmla="*/ 7041357 h 13444287"/>
                  <a:gd name="connsiteX60" fmla="*/ 6636782 w 11259693"/>
                  <a:gd name="connsiteY60" fmla="*/ 7010400 h 13444287"/>
                  <a:gd name="connsiteX61" fmla="*/ 6712983 w 11259693"/>
                  <a:gd name="connsiteY61" fmla="*/ 7096126 h 13444287"/>
                  <a:gd name="connsiteX62" fmla="*/ 6648689 w 11259693"/>
                  <a:gd name="connsiteY62" fmla="*/ 7177089 h 13444287"/>
                  <a:gd name="connsiteX63" fmla="*/ 6712982 w 11259693"/>
                  <a:gd name="connsiteY63" fmla="*/ 7258050 h 13444287"/>
                  <a:gd name="connsiteX64" fmla="*/ 6639164 w 11259693"/>
                  <a:gd name="connsiteY64" fmla="*/ 7277101 h 13444287"/>
                  <a:gd name="connsiteX65" fmla="*/ 6546296 w 11259693"/>
                  <a:gd name="connsiteY65" fmla="*/ 7229476 h 13444287"/>
                  <a:gd name="connsiteX66" fmla="*/ 6498671 w 11259693"/>
                  <a:gd name="connsiteY66" fmla="*/ 7339014 h 13444287"/>
                  <a:gd name="connsiteX67" fmla="*/ 6574871 w 11259693"/>
                  <a:gd name="connsiteY67" fmla="*/ 7358064 h 13444287"/>
                  <a:gd name="connsiteX68" fmla="*/ 6629639 w 11259693"/>
                  <a:gd name="connsiteY68" fmla="*/ 7417595 h 13444287"/>
                  <a:gd name="connsiteX69" fmla="*/ 6655833 w 11259693"/>
                  <a:gd name="connsiteY69" fmla="*/ 7448300 h 13444287"/>
                  <a:gd name="connsiteX70" fmla="*/ 6676073 w 11259693"/>
                  <a:gd name="connsiteY70" fmla="*/ 7400673 h 13444287"/>
                  <a:gd name="connsiteX71" fmla="*/ 6734414 w 11259693"/>
                  <a:gd name="connsiteY71" fmla="*/ 7462839 h 13444287"/>
                  <a:gd name="connsiteX72" fmla="*/ 6827283 w 11259693"/>
                  <a:gd name="connsiteY72" fmla="*/ 7548564 h 13444287"/>
                  <a:gd name="connsiteX73" fmla="*/ 6827283 w 11259693"/>
                  <a:gd name="connsiteY73" fmla="*/ 7443789 h 13444287"/>
                  <a:gd name="connsiteX74" fmla="*/ 7001113 w 11259693"/>
                  <a:gd name="connsiteY74" fmla="*/ 7539038 h 13444287"/>
                  <a:gd name="connsiteX75" fmla="*/ 6893958 w 11259693"/>
                  <a:gd name="connsiteY75" fmla="*/ 7303295 h 13444287"/>
                  <a:gd name="connsiteX76" fmla="*/ 6896339 w 11259693"/>
                  <a:gd name="connsiteY76" fmla="*/ 7167564 h 13444287"/>
                  <a:gd name="connsiteX77" fmla="*/ 6801089 w 11259693"/>
                  <a:gd name="connsiteY77" fmla="*/ 7138989 h 13444287"/>
                  <a:gd name="connsiteX78" fmla="*/ 6865382 w 11259693"/>
                  <a:gd name="connsiteY78" fmla="*/ 6972300 h 13444287"/>
                  <a:gd name="connsiteX79" fmla="*/ 7563089 w 11259693"/>
                  <a:gd name="connsiteY79" fmla="*/ 6586539 h 13444287"/>
                  <a:gd name="connsiteX80" fmla="*/ 7891702 w 11259693"/>
                  <a:gd name="connsiteY80" fmla="*/ 6524626 h 13444287"/>
                  <a:gd name="connsiteX81" fmla="*/ 7910752 w 11259693"/>
                  <a:gd name="connsiteY81" fmla="*/ 6629401 h 13444287"/>
                  <a:gd name="connsiteX82" fmla="*/ 7984571 w 11259693"/>
                  <a:gd name="connsiteY82" fmla="*/ 6634164 h 13444287"/>
                  <a:gd name="connsiteX83" fmla="*/ 7960757 w 11259693"/>
                  <a:gd name="connsiteY83" fmla="*/ 6481762 h 13444287"/>
                  <a:gd name="connsiteX84" fmla="*/ 8503682 w 11259693"/>
                  <a:gd name="connsiteY84" fmla="*/ 6477000 h 13444287"/>
                  <a:gd name="connsiteX85" fmla="*/ 8691801 w 11259693"/>
                  <a:gd name="connsiteY85" fmla="*/ 6426993 h 13444287"/>
                  <a:gd name="connsiteX86" fmla="*/ 8818007 w 11259693"/>
                  <a:gd name="connsiteY86" fmla="*/ 6231731 h 13444287"/>
                  <a:gd name="connsiteX87" fmla="*/ 9094232 w 11259693"/>
                  <a:gd name="connsiteY87" fmla="*/ 6267450 h 13444287"/>
                  <a:gd name="connsiteX88" fmla="*/ 9058514 w 11259693"/>
                  <a:gd name="connsiteY88" fmla="*/ 6353176 h 13444287"/>
                  <a:gd name="connsiteX89" fmla="*/ 8915639 w 11259693"/>
                  <a:gd name="connsiteY89" fmla="*/ 6367464 h 13444287"/>
                  <a:gd name="connsiteX90" fmla="*/ 8984694 w 11259693"/>
                  <a:gd name="connsiteY90" fmla="*/ 6422231 h 13444287"/>
                  <a:gd name="connsiteX91" fmla="*/ 8853727 w 11259693"/>
                  <a:gd name="connsiteY91" fmla="*/ 6450807 h 13444287"/>
                  <a:gd name="connsiteX92" fmla="*/ 8727521 w 11259693"/>
                  <a:gd name="connsiteY92" fmla="*/ 6441282 h 13444287"/>
                  <a:gd name="connsiteX93" fmla="*/ 8641795 w 11259693"/>
                  <a:gd name="connsiteY93" fmla="*/ 6477000 h 13444287"/>
                  <a:gd name="connsiteX94" fmla="*/ 8610839 w 11259693"/>
                  <a:gd name="connsiteY94" fmla="*/ 6781801 h 13444287"/>
                  <a:gd name="connsiteX95" fmla="*/ 8772764 w 11259693"/>
                  <a:gd name="connsiteY95" fmla="*/ 6815138 h 13444287"/>
                  <a:gd name="connsiteX96" fmla="*/ 8979932 w 11259693"/>
                  <a:gd name="connsiteY96" fmla="*/ 6629400 h 13444287"/>
                  <a:gd name="connsiteX97" fmla="*/ 9018033 w 11259693"/>
                  <a:gd name="connsiteY97" fmla="*/ 6727032 h 13444287"/>
                  <a:gd name="connsiteX98" fmla="*/ 9165671 w 11259693"/>
                  <a:gd name="connsiteY98" fmla="*/ 6650832 h 13444287"/>
                  <a:gd name="connsiteX99" fmla="*/ 9065658 w 11259693"/>
                  <a:gd name="connsiteY99" fmla="*/ 6888958 h 13444287"/>
                  <a:gd name="connsiteX100" fmla="*/ 9208533 w 11259693"/>
                  <a:gd name="connsiteY100" fmla="*/ 6831807 h 13444287"/>
                  <a:gd name="connsiteX101" fmla="*/ 9175196 w 11259693"/>
                  <a:gd name="connsiteY101" fmla="*/ 6919914 h 13444287"/>
                  <a:gd name="connsiteX102" fmla="*/ 9406177 w 11259693"/>
                  <a:gd name="connsiteY102" fmla="*/ 6917532 h 13444287"/>
                  <a:gd name="connsiteX103" fmla="*/ 9246632 w 11259693"/>
                  <a:gd name="connsiteY103" fmla="*/ 6972300 h 13444287"/>
                  <a:gd name="connsiteX104" fmla="*/ 9137096 w 11259693"/>
                  <a:gd name="connsiteY104" fmla="*/ 7029451 h 13444287"/>
                  <a:gd name="connsiteX105" fmla="*/ 9018033 w 11259693"/>
                  <a:gd name="connsiteY105" fmla="*/ 7143751 h 13444287"/>
                  <a:gd name="connsiteX106" fmla="*/ 9053751 w 11259693"/>
                  <a:gd name="connsiteY106" fmla="*/ 7203281 h 13444287"/>
                  <a:gd name="connsiteX107" fmla="*/ 9096614 w 11259693"/>
                  <a:gd name="connsiteY107" fmla="*/ 7253289 h 13444287"/>
                  <a:gd name="connsiteX108" fmla="*/ 9175196 w 11259693"/>
                  <a:gd name="connsiteY108" fmla="*/ 7219951 h 13444287"/>
                  <a:gd name="connsiteX109" fmla="*/ 9187101 w 11259693"/>
                  <a:gd name="connsiteY109" fmla="*/ 7281862 h 13444287"/>
                  <a:gd name="connsiteX110" fmla="*/ 9301402 w 11259693"/>
                  <a:gd name="connsiteY110" fmla="*/ 7143751 h 13444287"/>
                  <a:gd name="connsiteX111" fmla="*/ 9337121 w 11259693"/>
                  <a:gd name="connsiteY111" fmla="*/ 7289007 h 13444287"/>
                  <a:gd name="connsiteX112" fmla="*/ 9432371 w 11259693"/>
                  <a:gd name="connsiteY112" fmla="*/ 7172326 h 13444287"/>
                  <a:gd name="connsiteX113" fmla="*/ 9458564 w 11259693"/>
                  <a:gd name="connsiteY113" fmla="*/ 7334250 h 13444287"/>
                  <a:gd name="connsiteX114" fmla="*/ 9532382 w 11259693"/>
                  <a:gd name="connsiteY114" fmla="*/ 7410450 h 13444287"/>
                  <a:gd name="connsiteX115" fmla="*/ 9322832 w 11259693"/>
                  <a:gd name="connsiteY115" fmla="*/ 7524750 h 13444287"/>
                  <a:gd name="connsiteX116" fmla="*/ 9475233 w 11259693"/>
                  <a:gd name="connsiteY116" fmla="*/ 7674770 h 13444287"/>
                  <a:gd name="connsiteX117" fmla="*/ 9506189 w 11259693"/>
                  <a:gd name="connsiteY117" fmla="*/ 7577139 h 13444287"/>
                  <a:gd name="connsiteX118" fmla="*/ 9577625 w 11259693"/>
                  <a:gd name="connsiteY118" fmla="*/ 7665244 h 13444287"/>
                  <a:gd name="connsiteX119" fmla="*/ 9699071 w 11259693"/>
                  <a:gd name="connsiteY119" fmla="*/ 7624764 h 13444287"/>
                  <a:gd name="connsiteX120" fmla="*/ 9703832 w 11259693"/>
                  <a:gd name="connsiteY120" fmla="*/ 7710488 h 13444287"/>
                  <a:gd name="connsiteX121" fmla="*/ 9701451 w 11259693"/>
                  <a:gd name="connsiteY121" fmla="*/ 7808118 h 13444287"/>
                  <a:gd name="connsiteX122" fmla="*/ 9810988 w 11259693"/>
                  <a:gd name="connsiteY122" fmla="*/ 7770019 h 13444287"/>
                  <a:gd name="connsiteX123" fmla="*/ 9851471 w 11259693"/>
                  <a:gd name="connsiteY123" fmla="*/ 8008145 h 13444287"/>
                  <a:gd name="connsiteX124" fmla="*/ 9989582 w 11259693"/>
                  <a:gd name="connsiteY124" fmla="*/ 8039100 h 13444287"/>
                  <a:gd name="connsiteX125" fmla="*/ 10003870 w 11259693"/>
                  <a:gd name="connsiteY125" fmla="*/ 7748588 h 13444287"/>
                  <a:gd name="connsiteX126" fmla="*/ 10094358 w 11259693"/>
                  <a:gd name="connsiteY126" fmla="*/ 7724776 h 13444287"/>
                  <a:gd name="connsiteX127" fmla="*/ 10163414 w 11259693"/>
                  <a:gd name="connsiteY127" fmla="*/ 7553325 h 13444287"/>
                  <a:gd name="connsiteX128" fmla="*/ 10125314 w 11259693"/>
                  <a:gd name="connsiteY128" fmla="*/ 7424739 h 13444287"/>
                  <a:gd name="connsiteX129" fmla="*/ 10030064 w 11259693"/>
                  <a:gd name="connsiteY129" fmla="*/ 7412831 h 13444287"/>
                  <a:gd name="connsiteX130" fmla="*/ 10077688 w 11259693"/>
                  <a:gd name="connsiteY130" fmla="*/ 7293769 h 13444287"/>
                  <a:gd name="connsiteX131" fmla="*/ 9972914 w 11259693"/>
                  <a:gd name="connsiteY131" fmla="*/ 7222332 h 13444287"/>
                  <a:gd name="connsiteX132" fmla="*/ 9932432 w 11259693"/>
                  <a:gd name="connsiteY132" fmla="*/ 6991350 h 13444287"/>
                  <a:gd name="connsiteX133" fmla="*/ 9614932 w 11259693"/>
                  <a:gd name="connsiteY133" fmla="*/ 6953250 h 13444287"/>
                  <a:gd name="connsiteX134" fmla="*/ 9684783 w 11259693"/>
                  <a:gd name="connsiteY134" fmla="*/ 6848476 h 13444287"/>
                  <a:gd name="connsiteX135" fmla="*/ 9808608 w 11259693"/>
                  <a:gd name="connsiteY135" fmla="*/ 6829426 h 13444287"/>
                  <a:gd name="connsiteX136" fmla="*/ 9818132 w 11259693"/>
                  <a:gd name="connsiteY136" fmla="*/ 6743700 h 13444287"/>
                  <a:gd name="connsiteX137" fmla="*/ 10030857 w 11259693"/>
                  <a:gd name="connsiteY137" fmla="*/ 6832600 h 13444287"/>
                  <a:gd name="connsiteX138" fmla="*/ 10046732 w 11259693"/>
                  <a:gd name="connsiteY138" fmla="*/ 6610350 h 13444287"/>
                  <a:gd name="connsiteX139" fmla="*/ 9837182 w 11259693"/>
                  <a:gd name="connsiteY139" fmla="*/ 6705600 h 13444287"/>
                  <a:gd name="connsiteX140" fmla="*/ 9760982 w 11259693"/>
                  <a:gd name="connsiteY140" fmla="*/ 6477000 h 13444287"/>
                  <a:gd name="connsiteX141" fmla="*/ 9532382 w 11259693"/>
                  <a:gd name="connsiteY141" fmla="*/ 6686550 h 13444287"/>
                  <a:gd name="connsiteX142" fmla="*/ 9545083 w 11259693"/>
                  <a:gd name="connsiteY142" fmla="*/ 6521451 h 13444287"/>
                  <a:gd name="connsiteX143" fmla="*/ 9557782 w 11259693"/>
                  <a:gd name="connsiteY143" fmla="*/ 6397625 h 13444287"/>
                  <a:gd name="connsiteX144" fmla="*/ 9502617 w 11259693"/>
                  <a:gd name="connsiteY144" fmla="*/ 6369593 h 13444287"/>
                  <a:gd name="connsiteX145" fmla="*/ 9449833 w 11259693"/>
                  <a:gd name="connsiteY145" fmla="*/ 6384926 h 13444287"/>
                  <a:gd name="connsiteX146" fmla="*/ 9329182 w 11259693"/>
                  <a:gd name="connsiteY146" fmla="*/ 6169025 h 13444287"/>
                  <a:gd name="connsiteX147" fmla="*/ 9494283 w 11259693"/>
                  <a:gd name="connsiteY147" fmla="*/ 6207126 h 13444287"/>
                  <a:gd name="connsiteX148" fmla="*/ 9735583 w 11259693"/>
                  <a:gd name="connsiteY148" fmla="*/ 6207126 h 13444287"/>
                  <a:gd name="connsiteX149" fmla="*/ 9865757 w 11259693"/>
                  <a:gd name="connsiteY149" fmla="*/ 6067425 h 13444287"/>
                  <a:gd name="connsiteX150" fmla="*/ 9764158 w 11259693"/>
                  <a:gd name="connsiteY150" fmla="*/ 5956301 h 13444287"/>
                  <a:gd name="connsiteX151" fmla="*/ 9551432 w 11259693"/>
                  <a:gd name="connsiteY151" fmla="*/ 5908675 h 13444287"/>
                  <a:gd name="connsiteX152" fmla="*/ 9732407 w 11259693"/>
                  <a:gd name="connsiteY152" fmla="*/ 5778500 h 13444287"/>
                  <a:gd name="connsiteX153" fmla="*/ 9678433 w 11259693"/>
                  <a:gd name="connsiteY153" fmla="*/ 5661026 h 13444287"/>
                  <a:gd name="connsiteX154" fmla="*/ 9732408 w 11259693"/>
                  <a:gd name="connsiteY154" fmla="*/ 5540376 h 13444287"/>
                  <a:gd name="connsiteX155" fmla="*/ 9694307 w 11259693"/>
                  <a:gd name="connsiteY155" fmla="*/ 5537200 h 13444287"/>
                  <a:gd name="connsiteX156" fmla="*/ 9659383 w 11259693"/>
                  <a:gd name="connsiteY156" fmla="*/ 5461001 h 13444287"/>
                  <a:gd name="connsiteX157" fmla="*/ 9500632 w 11259693"/>
                  <a:gd name="connsiteY157" fmla="*/ 5308600 h 13444287"/>
                  <a:gd name="connsiteX158" fmla="*/ 9770508 w 11259693"/>
                  <a:gd name="connsiteY158" fmla="*/ 5413376 h 13444287"/>
                  <a:gd name="connsiteX159" fmla="*/ 9913382 w 11259693"/>
                  <a:gd name="connsiteY159" fmla="*/ 5372100 h 13444287"/>
                  <a:gd name="connsiteX160" fmla="*/ 9887983 w 11259693"/>
                  <a:gd name="connsiteY160" fmla="*/ 5619751 h 13444287"/>
                  <a:gd name="connsiteX161" fmla="*/ 10065782 w 11259693"/>
                  <a:gd name="connsiteY161" fmla="*/ 5657850 h 13444287"/>
                  <a:gd name="connsiteX162" fmla="*/ 10122933 w 11259693"/>
                  <a:gd name="connsiteY162" fmla="*/ 5483226 h 13444287"/>
                  <a:gd name="connsiteX163" fmla="*/ 10164207 w 11259693"/>
                  <a:gd name="connsiteY163" fmla="*/ 5254625 h 13444287"/>
                  <a:gd name="connsiteX164" fmla="*/ 10084833 w 11259693"/>
                  <a:gd name="connsiteY164" fmla="*/ 5051426 h 13444287"/>
                  <a:gd name="connsiteX165" fmla="*/ 10027682 w 11259693"/>
                  <a:gd name="connsiteY165" fmla="*/ 4953000 h 13444287"/>
                  <a:gd name="connsiteX166" fmla="*/ 9948308 w 11259693"/>
                  <a:gd name="connsiteY166" fmla="*/ 5070476 h 13444287"/>
                  <a:gd name="connsiteX167" fmla="*/ 9878458 w 11259693"/>
                  <a:gd name="connsiteY167" fmla="*/ 5029201 h 13444287"/>
                  <a:gd name="connsiteX168" fmla="*/ 9846708 w 11259693"/>
                  <a:gd name="connsiteY168" fmla="*/ 5149851 h 13444287"/>
                  <a:gd name="connsiteX169" fmla="*/ 9745107 w 11259693"/>
                  <a:gd name="connsiteY169" fmla="*/ 5153025 h 13444287"/>
                  <a:gd name="connsiteX170" fmla="*/ 9665732 w 11259693"/>
                  <a:gd name="connsiteY170" fmla="*/ 5010150 h 13444287"/>
                  <a:gd name="connsiteX171" fmla="*/ 9627632 w 11259693"/>
                  <a:gd name="connsiteY171" fmla="*/ 4857750 h 13444287"/>
                  <a:gd name="connsiteX172" fmla="*/ 9411732 w 11259693"/>
                  <a:gd name="connsiteY172" fmla="*/ 4860925 h 13444287"/>
                  <a:gd name="connsiteX173" fmla="*/ 9437132 w 11259693"/>
                  <a:gd name="connsiteY173" fmla="*/ 5086350 h 13444287"/>
                  <a:gd name="connsiteX174" fmla="*/ 9399033 w 11259693"/>
                  <a:gd name="connsiteY174" fmla="*/ 4892676 h 13444287"/>
                  <a:gd name="connsiteX175" fmla="*/ 9354582 w 11259693"/>
                  <a:gd name="connsiteY175" fmla="*/ 4905375 h 13444287"/>
                  <a:gd name="connsiteX176" fmla="*/ 9284732 w 11259693"/>
                  <a:gd name="connsiteY176" fmla="*/ 4794250 h 13444287"/>
                  <a:gd name="connsiteX177" fmla="*/ 9189483 w 11259693"/>
                  <a:gd name="connsiteY177" fmla="*/ 4864101 h 13444287"/>
                  <a:gd name="connsiteX178" fmla="*/ 9033907 w 11259693"/>
                  <a:gd name="connsiteY178" fmla="*/ 4991100 h 13444287"/>
                  <a:gd name="connsiteX179" fmla="*/ 9399032 w 11259693"/>
                  <a:gd name="connsiteY179" fmla="*/ 4657725 h 13444287"/>
                  <a:gd name="connsiteX180" fmla="*/ 9543495 w 11259693"/>
                  <a:gd name="connsiteY180" fmla="*/ 4567239 h 13444287"/>
                  <a:gd name="connsiteX181" fmla="*/ 9760982 w 11259693"/>
                  <a:gd name="connsiteY181" fmla="*/ 4514850 h 13444287"/>
                  <a:gd name="connsiteX182" fmla="*/ 9799083 w 11259693"/>
                  <a:gd name="connsiteY182" fmla="*/ 4394201 h 13444287"/>
                  <a:gd name="connsiteX183" fmla="*/ 9970533 w 11259693"/>
                  <a:gd name="connsiteY183" fmla="*/ 4267201 h 13444287"/>
                  <a:gd name="connsiteX184" fmla="*/ 10002282 w 11259693"/>
                  <a:gd name="connsiteY184" fmla="*/ 4013200 h 13444287"/>
                  <a:gd name="connsiteX185" fmla="*/ 9770507 w 11259693"/>
                  <a:gd name="connsiteY185" fmla="*/ 3930650 h 13444287"/>
                  <a:gd name="connsiteX186" fmla="*/ 9453008 w 11259693"/>
                  <a:gd name="connsiteY186" fmla="*/ 3883026 h 13444287"/>
                  <a:gd name="connsiteX187" fmla="*/ 9322832 w 11259693"/>
                  <a:gd name="connsiteY187" fmla="*/ 3943350 h 13444287"/>
                  <a:gd name="connsiteX188" fmla="*/ 9348233 w 11259693"/>
                  <a:gd name="connsiteY188" fmla="*/ 3778251 h 13444287"/>
                  <a:gd name="connsiteX189" fmla="*/ 9297433 w 11259693"/>
                  <a:gd name="connsiteY189" fmla="*/ 3603626 h 13444287"/>
                  <a:gd name="connsiteX190" fmla="*/ 9411732 w 11259693"/>
                  <a:gd name="connsiteY190" fmla="*/ 3641725 h 13444287"/>
                  <a:gd name="connsiteX191" fmla="*/ 9532383 w 11259693"/>
                  <a:gd name="connsiteY191" fmla="*/ 3533776 h 13444287"/>
                  <a:gd name="connsiteX192" fmla="*/ 9722883 w 11259693"/>
                  <a:gd name="connsiteY192" fmla="*/ 3594101 h 13444287"/>
                  <a:gd name="connsiteX193" fmla="*/ 9735583 w 11259693"/>
                  <a:gd name="connsiteY193" fmla="*/ 3409951 h 13444287"/>
                  <a:gd name="connsiteX194" fmla="*/ 9875282 w 11259693"/>
                  <a:gd name="connsiteY194" fmla="*/ 3448050 h 13444287"/>
                  <a:gd name="connsiteX195" fmla="*/ 9989582 w 11259693"/>
                  <a:gd name="connsiteY195" fmla="*/ 3143250 h 13444287"/>
                  <a:gd name="connsiteX196" fmla="*/ 10091183 w 11259693"/>
                  <a:gd name="connsiteY196" fmla="*/ 3232151 h 13444287"/>
                  <a:gd name="connsiteX197" fmla="*/ 10230882 w 11259693"/>
                  <a:gd name="connsiteY197" fmla="*/ 3216275 h 13444287"/>
                  <a:gd name="connsiteX198" fmla="*/ 10265807 w 11259693"/>
                  <a:gd name="connsiteY198" fmla="*/ 3441700 h 13444287"/>
                  <a:gd name="connsiteX199" fmla="*/ 10342008 w 11259693"/>
                  <a:gd name="connsiteY199" fmla="*/ 3184526 h 13444287"/>
                  <a:gd name="connsiteX200" fmla="*/ 10265808 w 11259693"/>
                  <a:gd name="connsiteY200" fmla="*/ 3098801 h 13444287"/>
                  <a:gd name="connsiteX201" fmla="*/ 10351532 w 11259693"/>
                  <a:gd name="connsiteY201" fmla="*/ 2844800 h 13444287"/>
                  <a:gd name="connsiteX202" fmla="*/ 10170558 w 11259693"/>
                  <a:gd name="connsiteY202" fmla="*/ 2921001 h 13444287"/>
                  <a:gd name="connsiteX203" fmla="*/ 10141982 w 11259693"/>
                  <a:gd name="connsiteY203" fmla="*/ 2851150 h 13444287"/>
                  <a:gd name="connsiteX204" fmla="*/ 9951482 w 11259693"/>
                  <a:gd name="connsiteY204" fmla="*/ 2647950 h 13444287"/>
                  <a:gd name="connsiteX205" fmla="*/ 9919733 w 11259693"/>
                  <a:gd name="connsiteY205" fmla="*/ 2463801 h 13444287"/>
                  <a:gd name="connsiteX206" fmla="*/ 9887983 w 11259693"/>
                  <a:gd name="connsiteY206" fmla="*/ 2368551 h 13444287"/>
                  <a:gd name="connsiteX207" fmla="*/ 9989582 w 11259693"/>
                  <a:gd name="connsiteY207" fmla="*/ 2266950 h 13444287"/>
                  <a:gd name="connsiteX208" fmla="*/ 10249933 w 11259693"/>
                  <a:gd name="connsiteY208" fmla="*/ 2032001 h 13444287"/>
                  <a:gd name="connsiteX209" fmla="*/ 10370582 w 11259693"/>
                  <a:gd name="connsiteY209" fmla="*/ 2051050 h 13444287"/>
                  <a:gd name="connsiteX210" fmla="*/ 10440433 w 11259693"/>
                  <a:gd name="connsiteY210" fmla="*/ 1962151 h 13444287"/>
                  <a:gd name="connsiteX211" fmla="*/ 10675382 w 11259693"/>
                  <a:gd name="connsiteY211" fmla="*/ 1854200 h 13444287"/>
                  <a:gd name="connsiteX212" fmla="*/ 10529333 w 11259693"/>
                  <a:gd name="connsiteY212" fmla="*/ 1784351 h 13444287"/>
                  <a:gd name="connsiteX213" fmla="*/ 10446782 w 11259693"/>
                  <a:gd name="connsiteY213" fmla="*/ 1638300 h 13444287"/>
                  <a:gd name="connsiteX214" fmla="*/ 10548382 w 11259693"/>
                  <a:gd name="connsiteY214" fmla="*/ 1212850 h 13444287"/>
                  <a:gd name="connsiteX215" fmla="*/ 10427732 w 11259693"/>
                  <a:gd name="connsiteY215" fmla="*/ 952500 h 13444287"/>
                  <a:gd name="connsiteX216" fmla="*/ 10649189 w 11259693"/>
                  <a:gd name="connsiteY216" fmla="*/ 1288256 h 13444287"/>
                  <a:gd name="connsiteX217" fmla="*/ 10733723 w 11259693"/>
                  <a:gd name="connsiteY217" fmla="*/ 1202281 h 13444287"/>
                  <a:gd name="connsiteX218" fmla="*/ 10826195 w 11259693"/>
                  <a:gd name="connsiteY218" fmla="*/ 1089025 h 13444287"/>
                  <a:gd name="connsiteX219" fmla="*/ 11062732 w 11259693"/>
                  <a:gd name="connsiteY219" fmla="*/ 1409700 h 13444287"/>
                  <a:gd name="connsiteX220" fmla="*/ 11117104 w 11259693"/>
                  <a:gd name="connsiteY220" fmla="*/ 1492793 h 13444287"/>
                  <a:gd name="connsiteX221" fmla="*/ 11259582 w 11259693"/>
                  <a:gd name="connsiteY221" fmla="*/ 1511301 h 13444287"/>
                  <a:gd name="connsiteX222" fmla="*/ 11094482 w 11259693"/>
                  <a:gd name="connsiteY222" fmla="*/ 1066801 h 13444287"/>
                  <a:gd name="connsiteX223" fmla="*/ 11081782 w 11259693"/>
                  <a:gd name="connsiteY223" fmla="*/ 850900 h 13444287"/>
                  <a:gd name="connsiteX224" fmla="*/ 10948432 w 11259693"/>
                  <a:gd name="connsiteY224" fmla="*/ 654050 h 13444287"/>
                  <a:gd name="connsiteX225" fmla="*/ 10923032 w 11259693"/>
                  <a:gd name="connsiteY225" fmla="*/ 381000 h 13444287"/>
                  <a:gd name="connsiteX226" fmla="*/ 10465832 w 11259693"/>
                  <a:gd name="connsiteY226" fmla="*/ 101601 h 13444287"/>
                  <a:gd name="connsiteX227" fmla="*/ 10351532 w 11259693"/>
                  <a:gd name="connsiteY227" fmla="*/ 0 h 13444287"/>
                  <a:gd name="connsiteX228" fmla="*/ 9605010 w 11259693"/>
                  <a:gd name="connsiteY228" fmla="*/ 211681 h 13444287"/>
                  <a:gd name="connsiteX229" fmla="*/ 938212 w 11259693"/>
                  <a:gd name="connsiteY229" fmla="*/ 1848552 h 13444287"/>
                  <a:gd name="connsiteX230" fmla="*/ 1985010 w 11259693"/>
                  <a:gd name="connsiteY230" fmla="*/ 5752850 h 13444287"/>
                  <a:gd name="connsiteX231" fmla="*/ 2017157 w 11259693"/>
                  <a:gd name="connsiteY231" fmla="*/ 5969793 h 13444287"/>
                  <a:gd name="connsiteX232" fmla="*/ 0 w 11259693"/>
                  <a:gd name="connsiteY232" fmla="*/ 11514046 h 13444287"/>
                  <a:gd name="connsiteX0" fmla="*/ 0 w 11259693"/>
                  <a:gd name="connsiteY0" fmla="*/ 11514046 h 13375230"/>
                  <a:gd name="connsiteX1" fmla="*/ 3720941 w 11259693"/>
                  <a:gd name="connsiteY1" fmla="*/ 13375230 h 13375230"/>
                  <a:gd name="connsiteX2" fmla="*/ 3379232 w 11259693"/>
                  <a:gd name="connsiteY2" fmla="*/ 13087350 h 13375230"/>
                  <a:gd name="connsiteX3" fmla="*/ 3806667 w 11259693"/>
                  <a:gd name="connsiteY3" fmla="*/ 13201400 h 13375230"/>
                  <a:gd name="connsiteX4" fmla="*/ 4122182 w 11259693"/>
                  <a:gd name="connsiteY4" fmla="*/ 13201650 h 13375230"/>
                  <a:gd name="connsiteX5" fmla="*/ 4223385 w 11259693"/>
                  <a:gd name="connsiteY5" fmla="*/ 12991850 h 13375230"/>
                  <a:gd name="connsiteX6" fmla="*/ 4182904 w 11259693"/>
                  <a:gd name="connsiteY6" fmla="*/ 12918031 h 13375230"/>
                  <a:gd name="connsiteX7" fmla="*/ 4179332 w 11259693"/>
                  <a:gd name="connsiteY7" fmla="*/ 12611100 h 13375230"/>
                  <a:gd name="connsiteX8" fmla="*/ 4255532 w 11259693"/>
                  <a:gd name="connsiteY8" fmla="*/ 12496800 h 13375230"/>
                  <a:gd name="connsiteX9" fmla="*/ 4217432 w 11259693"/>
                  <a:gd name="connsiteY9" fmla="*/ 12158663 h 13375230"/>
                  <a:gd name="connsiteX10" fmla="*/ 4546045 w 11259693"/>
                  <a:gd name="connsiteY10" fmla="*/ 12030075 h 13375230"/>
                  <a:gd name="connsiteX11" fmla="*/ 4827032 w 11259693"/>
                  <a:gd name="connsiteY11" fmla="*/ 12113420 h 13375230"/>
                  <a:gd name="connsiteX12" fmla="*/ 4712732 w 11259693"/>
                  <a:gd name="connsiteY12" fmla="*/ 11182350 h 13375230"/>
                  <a:gd name="connsiteX13" fmla="*/ 4773455 w 11259693"/>
                  <a:gd name="connsiteY13" fmla="*/ 10655843 h 13375230"/>
                  <a:gd name="connsiteX14" fmla="*/ 4656772 w 11259693"/>
                  <a:gd name="connsiteY14" fmla="*/ 10596312 h 13375230"/>
                  <a:gd name="connsiteX15" fmla="*/ 4773454 w 11259693"/>
                  <a:gd name="connsiteY15" fmla="*/ 10634413 h 13375230"/>
                  <a:gd name="connsiteX16" fmla="*/ 4799648 w 11259693"/>
                  <a:gd name="connsiteY16" fmla="*/ 10093868 h 13375230"/>
                  <a:gd name="connsiteX17" fmla="*/ 4886563 w 11259693"/>
                  <a:gd name="connsiteY17" fmla="*/ 9708356 h 13375230"/>
                  <a:gd name="connsiteX18" fmla="*/ 5018723 w 11259693"/>
                  <a:gd name="connsiteY18" fmla="*/ 9341393 h 13375230"/>
                  <a:gd name="connsiteX19" fmla="*/ 5109210 w 11259693"/>
                  <a:gd name="connsiteY19" fmla="*/ 9129462 h 13375230"/>
                  <a:gd name="connsiteX20" fmla="*/ 4947285 w 11259693"/>
                  <a:gd name="connsiteY20" fmla="*/ 9262812 h 13375230"/>
                  <a:gd name="connsiteX21" fmla="*/ 5111592 w 11259693"/>
                  <a:gd name="connsiteY21" fmla="*/ 9069931 h 13375230"/>
                  <a:gd name="connsiteX22" fmla="*/ 5143739 w 11259693"/>
                  <a:gd name="connsiteY22" fmla="*/ 8889207 h 13375230"/>
                  <a:gd name="connsiteX23" fmla="*/ 5147310 w 11259693"/>
                  <a:gd name="connsiteY23" fmla="*/ 9019924 h 13375230"/>
                  <a:gd name="connsiteX24" fmla="*/ 5629512 w 11259693"/>
                  <a:gd name="connsiteY24" fmla="*/ 8134350 h 13375230"/>
                  <a:gd name="connsiteX25" fmla="*/ 5392579 w 11259693"/>
                  <a:gd name="connsiteY25" fmla="*/ 8034088 h 13375230"/>
                  <a:gd name="connsiteX26" fmla="*/ 5614035 w 11259693"/>
                  <a:gd name="connsiteY26" fmla="*/ 8043612 h 13375230"/>
                  <a:gd name="connsiteX27" fmla="*/ 5884308 w 11259693"/>
                  <a:gd name="connsiteY27" fmla="*/ 8007893 h 13375230"/>
                  <a:gd name="connsiteX28" fmla="*/ 6043852 w 11259693"/>
                  <a:gd name="connsiteY28" fmla="*/ 7965031 h 13375230"/>
                  <a:gd name="connsiteX29" fmla="*/ 5973604 w 11259693"/>
                  <a:gd name="connsiteY29" fmla="*/ 7905500 h 13375230"/>
                  <a:gd name="connsiteX30" fmla="*/ 6065284 w 11259693"/>
                  <a:gd name="connsiteY30" fmla="*/ 7779544 h 13375230"/>
                  <a:gd name="connsiteX31" fmla="*/ 6168866 w 11259693"/>
                  <a:gd name="connsiteY31" fmla="*/ 7800725 h 13375230"/>
                  <a:gd name="connsiteX32" fmla="*/ 6205777 w 11259693"/>
                  <a:gd name="connsiteY32" fmla="*/ 7726908 h 13375230"/>
                  <a:gd name="connsiteX33" fmla="*/ 6131958 w 11259693"/>
                  <a:gd name="connsiteY33" fmla="*/ 7626893 h 13375230"/>
                  <a:gd name="connsiteX34" fmla="*/ 6098621 w 11259693"/>
                  <a:gd name="connsiteY34" fmla="*/ 7529262 h 13375230"/>
                  <a:gd name="connsiteX35" fmla="*/ 6008132 w 11259693"/>
                  <a:gd name="connsiteY35" fmla="*/ 7524750 h 13375230"/>
                  <a:gd name="connsiteX36" fmla="*/ 5934314 w 11259693"/>
                  <a:gd name="connsiteY36" fmla="*/ 7607843 h 13375230"/>
                  <a:gd name="connsiteX37" fmla="*/ 5798582 w 11259693"/>
                  <a:gd name="connsiteY37" fmla="*/ 7620000 h 13375230"/>
                  <a:gd name="connsiteX38" fmla="*/ 5858114 w 11259693"/>
                  <a:gd name="connsiteY38" fmla="*/ 7550693 h 13375230"/>
                  <a:gd name="connsiteX39" fmla="*/ 5870021 w 11259693"/>
                  <a:gd name="connsiteY39" fmla="*/ 7462587 h 13375230"/>
                  <a:gd name="connsiteX40" fmla="*/ 5891451 w 11259693"/>
                  <a:gd name="connsiteY40" fmla="*/ 7400674 h 13375230"/>
                  <a:gd name="connsiteX41" fmla="*/ 5855732 w 11259693"/>
                  <a:gd name="connsiteY41" fmla="*/ 7334250 h 13375230"/>
                  <a:gd name="connsiteX42" fmla="*/ 5791439 w 11259693"/>
                  <a:gd name="connsiteY42" fmla="*/ 7364956 h 13375230"/>
                  <a:gd name="connsiteX43" fmla="*/ 5789057 w 11259693"/>
                  <a:gd name="connsiteY43" fmla="*/ 7284244 h 13375230"/>
                  <a:gd name="connsiteX44" fmla="*/ 6008133 w 11259693"/>
                  <a:gd name="connsiteY44" fmla="*/ 7176837 h 13375230"/>
                  <a:gd name="connsiteX45" fmla="*/ 5972414 w 11259693"/>
                  <a:gd name="connsiteY45" fmla="*/ 7022056 h 13375230"/>
                  <a:gd name="connsiteX46" fmla="*/ 6048614 w 11259693"/>
                  <a:gd name="connsiteY46" fmla="*/ 7005387 h 13375230"/>
                  <a:gd name="connsiteX47" fmla="*/ 6027182 w 11259693"/>
                  <a:gd name="connsiteY47" fmla="*/ 6915150 h 13375230"/>
                  <a:gd name="connsiteX48" fmla="*/ 6131958 w 11259693"/>
                  <a:gd name="connsiteY48" fmla="*/ 6917281 h 13375230"/>
                  <a:gd name="connsiteX49" fmla="*/ 6174821 w 11259693"/>
                  <a:gd name="connsiteY49" fmla="*/ 6836318 h 13375230"/>
                  <a:gd name="connsiteX50" fmla="*/ 6277214 w 11259693"/>
                  <a:gd name="connsiteY50" fmla="*/ 6869656 h 13375230"/>
                  <a:gd name="connsiteX51" fmla="*/ 6351033 w 11259693"/>
                  <a:gd name="connsiteY51" fmla="*/ 6972050 h 13375230"/>
                  <a:gd name="connsiteX52" fmla="*/ 6417708 w 11259693"/>
                  <a:gd name="connsiteY52" fmla="*/ 6912518 h 13375230"/>
                  <a:gd name="connsiteX53" fmla="*/ 6358177 w 11259693"/>
                  <a:gd name="connsiteY53" fmla="*/ 6776787 h 13375230"/>
                  <a:gd name="connsiteX54" fmla="*/ 6415326 w 11259693"/>
                  <a:gd name="connsiteY54" fmla="*/ 6829424 h 13375230"/>
                  <a:gd name="connsiteX55" fmla="*/ 6532008 w 11259693"/>
                  <a:gd name="connsiteY55" fmla="*/ 6867275 h 13375230"/>
                  <a:gd name="connsiteX56" fmla="*/ 6605827 w 11259693"/>
                  <a:gd name="connsiteY56" fmla="*/ 6938964 h 13375230"/>
                  <a:gd name="connsiteX57" fmla="*/ 6574871 w 11259693"/>
                  <a:gd name="connsiteY57" fmla="*/ 7077076 h 13375230"/>
                  <a:gd name="connsiteX58" fmla="*/ 6646308 w 11259693"/>
                  <a:gd name="connsiteY58" fmla="*/ 7041357 h 13375230"/>
                  <a:gd name="connsiteX59" fmla="*/ 6636782 w 11259693"/>
                  <a:gd name="connsiteY59" fmla="*/ 7010400 h 13375230"/>
                  <a:gd name="connsiteX60" fmla="*/ 6712983 w 11259693"/>
                  <a:gd name="connsiteY60" fmla="*/ 7096126 h 13375230"/>
                  <a:gd name="connsiteX61" fmla="*/ 6648689 w 11259693"/>
                  <a:gd name="connsiteY61" fmla="*/ 7177089 h 13375230"/>
                  <a:gd name="connsiteX62" fmla="*/ 6712982 w 11259693"/>
                  <a:gd name="connsiteY62" fmla="*/ 7258050 h 13375230"/>
                  <a:gd name="connsiteX63" fmla="*/ 6639164 w 11259693"/>
                  <a:gd name="connsiteY63" fmla="*/ 7277101 h 13375230"/>
                  <a:gd name="connsiteX64" fmla="*/ 6546296 w 11259693"/>
                  <a:gd name="connsiteY64" fmla="*/ 7229476 h 13375230"/>
                  <a:gd name="connsiteX65" fmla="*/ 6498671 w 11259693"/>
                  <a:gd name="connsiteY65" fmla="*/ 7339014 h 13375230"/>
                  <a:gd name="connsiteX66" fmla="*/ 6574871 w 11259693"/>
                  <a:gd name="connsiteY66" fmla="*/ 7358064 h 13375230"/>
                  <a:gd name="connsiteX67" fmla="*/ 6629639 w 11259693"/>
                  <a:gd name="connsiteY67" fmla="*/ 7417595 h 13375230"/>
                  <a:gd name="connsiteX68" fmla="*/ 6655833 w 11259693"/>
                  <a:gd name="connsiteY68" fmla="*/ 7448300 h 13375230"/>
                  <a:gd name="connsiteX69" fmla="*/ 6676073 w 11259693"/>
                  <a:gd name="connsiteY69" fmla="*/ 7400673 h 13375230"/>
                  <a:gd name="connsiteX70" fmla="*/ 6734414 w 11259693"/>
                  <a:gd name="connsiteY70" fmla="*/ 7462839 h 13375230"/>
                  <a:gd name="connsiteX71" fmla="*/ 6827283 w 11259693"/>
                  <a:gd name="connsiteY71" fmla="*/ 7548564 h 13375230"/>
                  <a:gd name="connsiteX72" fmla="*/ 6827283 w 11259693"/>
                  <a:gd name="connsiteY72" fmla="*/ 7443789 h 13375230"/>
                  <a:gd name="connsiteX73" fmla="*/ 7001113 w 11259693"/>
                  <a:gd name="connsiteY73" fmla="*/ 7539038 h 13375230"/>
                  <a:gd name="connsiteX74" fmla="*/ 6893958 w 11259693"/>
                  <a:gd name="connsiteY74" fmla="*/ 7303295 h 13375230"/>
                  <a:gd name="connsiteX75" fmla="*/ 6896339 w 11259693"/>
                  <a:gd name="connsiteY75" fmla="*/ 7167564 h 13375230"/>
                  <a:gd name="connsiteX76" fmla="*/ 6801089 w 11259693"/>
                  <a:gd name="connsiteY76" fmla="*/ 7138989 h 13375230"/>
                  <a:gd name="connsiteX77" fmla="*/ 6865382 w 11259693"/>
                  <a:gd name="connsiteY77" fmla="*/ 6972300 h 13375230"/>
                  <a:gd name="connsiteX78" fmla="*/ 7563089 w 11259693"/>
                  <a:gd name="connsiteY78" fmla="*/ 6586539 h 13375230"/>
                  <a:gd name="connsiteX79" fmla="*/ 7891702 w 11259693"/>
                  <a:gd name="connsiteY79" fmla="*/ 6524626 h 13375230"/>
                  <a:gd name="connsiteX80" fmla="*/ 7910752 w 11259693"/>
                  <a:gd name="connsiteY80" fmla="*/ 6629401 h 13375230"/>
                  <a:gd name="connsiteX81" fmla="*/ 7984571 w 11259693"/>
                  <a:gd name="connsiteY81" fmla="*/ 6634164 h 13375230"/>
                  <a:gd name="connsiteX82" fmla="*/ 7960757 w 11259693"/>
                  <a:gd name="connsiteY82" fmla="*/ 6481762 h 13375230"/>
                  <a:gd name="connsiteX83" fmla="*/ 8503682 w 11259693"/>
                  <a:gd name="connsiteY83" fmla="*/ 6477000 h 13375230"/>
                  <a:gd name="connsiteX84" fmla="*/ 8691801 w 11259693"/>
                  <a:gd name="connsiteY84" fmla="*/ 6426993 h 13375230"/>
                  <a:gd name="connsiteX85" fmla="*/ 8818007 w 11259693"/>
                  <a:gd name="connsiteY85" fmla="*/ 6231731 h 13375230"/>
                  <a:gd name="connsiteX86" fmla="*/ 9094232 w 11259693"/>
                  <a:gd name="connsiteY86" fmla="*/ 6267450 h 13375230"/>
                  <a:gd name="connsiteX87" fmla="*/ 9058514 w 11259693"/>
                  <a:gd name="connsiteY87" fmla="*/ 6353176 h 13375230"/>
                  <a:gd name="connsiteX88" fmla="*/ 8915639 w 11259693"/>
                  <a:gd name="connsiteY88" fmla="*/ 6367464 h 13375230"/>
                  <a:gd name="connsiteX89" fmla="*/ 8984694 w 11259693"/>
                  <a:gd name="connsiteY89" fmla="*/ 6422231 h 13375230"/>
                  <a:gd name="connsiteX90" fmla="*/ 8853727 w 11259693"/>
                  <a:gd name="connsiteY90" fmla="*/ 6450807 h 13375230"/>
                  <a:gd name="connsiteX91" fmla="*/ 8727521 w 11259693"/>
                  <a:gd name="connsiteY91" fmla="*/ 6441282 h 13375230"/>
                  <a:gd name="connsiteX92" fmla="*/ 8641795 w 11259693"/>
                  <a:gd name="connsiteY92" fmla="*/ 6477000 h 13375230"/>
                  <a:gd name="connsiteX93" fmla="*/ 8610839 w 11259693"/>
                  <a:gd name="connsiteY93" fmla="*/ 6781801 h 13375230"/>
                  <a:gd name="connsiteX94" fmla="*/ 8772764 w 11259693"/>
                  <a:gd name="connsiteY94" fmla="*/ 6815138 h 13375230"/>
                  <a:gd name="connsiteX95" fmla="*/ 8979932 w 11259693"/>
                  <a:gd name="connsiteY95" fmla="*/ 6629400 h 13375230"/>
                  <a:gd name="connsiteX96" fmla="*/ 9018033 w 11259693"/>
                  <a:gd name="connsiteY96" fmla="*/ 6727032 h 13375230"/>
                  <a:gd name="connsiteX97" fmla="*/ 9165671 w 11259693"/>
                  <a:gd name="connsiteY97" fmla="*/ 6650832 h 13375230"/>
                  <a:gd name="connsiteX98" fmla="*/ 9065658 w 11259693"/>
                  <a:gd name="connsiteY98" fmla="*/ 6888958 h 13375230"/>
                  <a:gd name="connsiteX99" fmla="*/ 9208533 w 11259693"/>
                  <a:gd name="connsiteY99" fmla="*/ 6831807 h 13375230"/>
                  <a:gd name="connsiteX100" fmla="*/ 9175196 w 11259693"/>
                  <a:gd name="connsiteY100" fmla="*/ 6919914 h 13375230"/>
                  <a:gd name="connsiteX101" fmla="*/ 9406177 w 11259693"/>
                  <a:gd name="connsiteY101" fmla="*/ 6917532 h 13375230"/>
                  <a:gd name="connsiteX102" fmla="*/ 9246632 w 11259693"/>
                  <a:gd name="connsiteY102" fmla="*/ 6972300 h 13375230"/>
                  <a:gd name="connsiteX103" fmla="*/ 9137096 w 11259693"/>
                  <a:gd name="connsiteY103" fmla="*/ 7029451 h 13375230"/>
                  <a:gd name="connsiteX104" fmla="*/ 9018033 w 11259693"/>
                  <a:gd name="connsiteY104" fmla="*/ 7143751 h 13375230"/>
                  <a:gd name="connsiteX105" fmla="*/ 9053751 w 11259693"/>
                  <a:gd name="connsiteY105" fmla="*/ 7203281 h 13375230"/>
                  <a:gd name="connsiteX106" fmla="*/ 9096614 w 11259693"/>
                  <a:gd name="connsiteY106" fmla="*/ 7253289 h 13375230"/>
                  <a:gd name="connsiteX107" fmla="*/ 9175196 w 11259693"/>
                  <a:gd name="connsiteY107" fmla="*/ 7219951 h 13375230"/>
                  <a:gd name="connsiteX108" fmla="*/ 9187101 w 11259693"/>
                  <a:gd name="connsiteY108" fmla="*/ 7281862 h 13375230"/>
                  <a:gd name="connsiteX109" fmla="*/ 9301402 w 11259693"/>
                  <a:gd name="connsiteY109" fmla="*/ 7143751 h 13375230"/>
                  <a:gd name="connsiteX110" fmla="*/ 9337121 w 11259693"/>
                  <a:gd name="connsiteY110" fmla="*/ 7289007 h 13375230"/>
                  <a:gd name="connsiteX111" fmla="*/ 9432371 w 11259693"/>
                  <a:gd name="connsiteY111" fmla="*/ 7172326 h 13375230"/>
                  <a:gd name="connsiteX112" fmla="*/ 9458564 w 11259693"/>
                  <a:gd name="connsiteY112" fmla="*/ 7334250 h 13375230"/>
                  <a:gd name="connsiteX113" fmla="*/ 9532382 w 11259693"/>
                  <a:gd name="connsiteY113" fmla="*/ 7410450 h 13375230"/>
                  <a:gd name="connsiteX114" fmla="*/ 9322832 w 11259693"/>
                  <a:gd name="connsiteY114" fmla="*/ 7524750 h 13375230"/>
                  <a:gd name="connsiteX115" fmla="*/ 9475233 w 11259693"/>
                  <a:gd name="connsiteY115" fmla="*/ 7674770 h 13375230"/>
                  <a:gd name="connsiteX116" fmla="*/ 9506189 w 11259693"/>
                  <a:gd name="connsiteY116" fmla="*/ 7577139 h 13375230"/>
                  <a:gd name="connsiteX117" fmla="*/ 9577625 w 11259693"/>
                  <a:gd name="connsiteY117" fmla="*/ 7665244 h 13375230"/>
                  <a:gd name="connsiteX118" fmla="*/ 9699071 w 11259693"/>
                  <a:gd name="connsiteY118" fmla="*/ 7624764 h 13375230"/>
                  <a:gd name="connsiteX119" fmla="*/ 9703832 w 11259693"/>
                  <a:gd name="connsiteY119" fmla="*/ 7710488 h 13375230"/>
                  <a:gd name="connsiteX120" fmla="*/ 9701451 w 11259693"/>
                  <a:gd name="connsiteY120" fmla="*/ 7808118 h 13375230"/>
                  <a:gd name="connsiteX121" fmla="*/ 9810988 w 11259693"/>
                  <a:gd name="connsiteY121" fmla="*/ 7770019 h 13375230"/>
                  <a:gd name="connsiteX122" fmla="*/ 9851471 w 11259693"/>
                  <a:gd name="connsiteY122" fmla="*/ 8008145 h 13375230"/>
                  <a:gd name="connsiteX123" fmla="*/ 9989582 w 11259693"/>
                  <a:gd name="connsiteY123" fmla="*/ 8039100 h 13375230"/>
                  <a:gd name="connsiteX124" fmla="*/ 10003870 w 11259693"/>
                  <a:gd name="connsiteY124" fmla="*/ 7748588 h 13375230"/>
                  <a:gd name="connsiteX125" fmla="*/ 10094358 w 11259693"/>
                  <a:gd name="connsiteY125" fmla="*/ 7724776 h 13375230"/>
                  <a:gd name="connsiteX126" fmla="*/ 10163414 w 11259693"/>
                  <a:gd name="connsiteY126" fmla="*/ 7553325 h 13375230"/>
                  <a:gd name="connsiteX127" fmla="*/ 10125314 w 11259693"/>
                  <a:gd name="connsiteY127" fmla="*/ 7424739 h 13375230"/>
                  <a:gd name="connsiteX128" fmla="*/ 10030064 w 11259693"/>
                  <a:gd name="connsiteY128" fmla="*/ 7412831 h 13375230"/>
                  <a:gd name="connsiteX129" fmla="*/ 10077688 w 11259693"/>
                  <a:gd name="connsiteY129" fmla="*/ 7293769 h 13375230"/>
                  <a:gd name="connsiteX130" fmla="*/ 9972914 w 11259693"/>
                  <a:gd name="connsiteY130" fmla="*/ 7222332 h 13375230"/>
                  <a:gd name="connsiteX131" fmla="*/ 9932432 w 11259693"/>
                  <a:gd name="connsiteY131" fmla="*/ 6991350 h 13375230"/>
                  <a:gd name="connsiteX132" fmla="*/ 9614932 w 11259693"/>
                  <a:gd name="connsiteY132" fmla="*/ 6953250 h 13375230"/>
                  <a:gd name="connsiteX133" fmla="*/ 9684783 w 11259693"/>
                  <a:gd name="connsiteY133" fmla="*/ 6848476 h 13375230"/>
                  <a:gd name="connsiteX134" fmla="*/ 9808608 w 11259693"/>
                  <a:gd name="connsiteY134" fmla="*/ 6829426 h 13375230"/>
                  <a:gd name="connsiteX135" fmla="*/ 9818132 w 11259693"/>
                  <a:gd name="connsiteY135" fmla="*/ 6743700 h 13375230"/>
                  <a:gd name="connsiteX136" fmla="*/ 10030857 w 11259693"/>
                  <a:gd name="connsiteY136" fmla="*/ 6832600 h 13375230"/>
                  <a:gd name="connsiteX137" fmla="*/ 10046732 w 11259693"/>
                  <a:gd name="connsiteY137" fmla="*/ 6610350 h 13375230"/>
                  <a:gd name="connsiteX138" fmla="*/ 9837182 w 11259693"/>
                  <a:gd name="connsiteY138" fmla="*/ 6705600 h 13375230"/>
                  <a:gd name="connsiteX139" fmla="*/ 9760982 w 11259693"/>
                  <a:gd name="connsiteY139" fmla="*/ 6477000 h 13375230"/>
                  <a:gd name="connsiteX140" fmla="*/ 9532382 w 11259693"/>
                  <a:gd name="connsiteY140" fmla="*/ 6686550 h 13375230"/>
                  <a:gd name="connsiteX141" fmla="*/ 9545083 w 11259693"/>
                  <a:gd name="connsiteY141" fmla="*/ 6521451 h 13375230"/>
                  <a:gd name="connsiteX142" fmla="*/ 9557782 w 11259693"/>
                  <a:gd name="connsiteY142" fmla="*/ 6397625 h 13375230"/>
                  <a:gd name="connsiteX143" fmla="*/ 9502617 w 11259693"/>
                  <a:gd name="connsiteY143" fmla="*/ 6369593 h 13375230"/>
                  <a:gd name="connsiteX144" fmla="*/ 9449833 w 11259693"/>
                  <a:gd name="connsiteY144" fmla="*/ 6384926 h 13375230"/>
                  <a:gd name="connsiteX145" fmla="*/ 9329182 w 11259693"/>
                  <a:gd name="connsiteY145" fmla="*/ 6169025 h 13375230"/>
                  <a:gd name="connsiteX146" fmla="*/ 9494283 w 11259693"/>
                  <a:gd name="connsiteY146" fmla="*/ 6207126 h 13375230"/>
                  <a:gd name="connsiteX147" fmla="*/ 9735583 w 11259693"/>
                  <a:gd name="connsiteY147" fmla="*/ 6207126 h 13375230"/>
                  <a:gd name="connsiteX148" fmla="*/ 9865757 w 11259693"/>
                  <a:gd name="connsiteY148" fmla="*/ 6067425 h 13375230"/>
                  <a:gd name="connsiteX149" fmla="*/ 9764158 w 11259693"/>
                  <a:gd name="connsiteY149" fmla="*/ 5956301 h 13375230"/>
                  <a:gd name="connsiteX150" fmla="*/ 9551432 w 11259693"/>
                  <a:gd name="connsiteY150" fmla="*/ 5908675 h 13375230"/>
                  <a:gd name="connsiteX151" fmla="*/ 9732407 w 11259693"/>
                  <a:gd name="connsiteY151" fmla="*/ 5778500 h 13375230"/>
                  <a:gd name="connsiteX152" fmla="*/ 9678433 w 11259693"/>
                  <a:gd name="connsiteY152" fmla="*/ 5661026 h 13375230"/>
                  <a:gd name="connsiteX153" fmla="*/ 9732408 w 11259693"/>
                  <a:gd name="connsiteY153" fmla="*/ 5540376 h 13375230"/>
                  <a:gd name="connsiteX154" fmla="*/ 9694307 w 11259693"/>
                  <a:gd name="connsiteY154" fmla="*/ 5537200 h 13375230"/>
                  <a:gd name="connsiteX155" fmla="*/ 9659383 w 11259693"/>
                  <a:gd name="connsiteY155" fmla="*/ 5461001 h 13375230"/>
                  <a:gd name="connsiteX156" fmla="*/ 9500632 w 11259693"/>
                  <a:gd name="connsiteY156" fmla="*/ 5308600 h 13375230"/>
                  <a:gd name="connsiteX157" fmla="*/ 9770508 w 11259693"/>
                  <a:gd name="connsiteY157" fmla="*/ 5413376 h 13375230"/>
                  <a:gd name="connsiteX158" fmla="*/ 9913382 w 11259693"/>
                  <a:gd name="connsiteY158" fmla="*/ 5372100 h 13375230"/>
                  <a:gd name="connsiteX159" fmla="*/ 9887983 w 11259693"/>
                  <a:gd name="connsiteY159" fmla="*/ 5619751 h 13375230"/>
                  <a:gd name="connsiteX160" fmla="*/ 10065782 w 11259693"/>
                  <a:gd name="connsiteY160" fmla="*/ 5657850 h 13375230"/>
                  <a:gd name="connsiteX161" fmla="*/ 10122933 w 11259693"/>
                  <a:gd name="connsiteY161" fmla="*/ 5483226 h 13375230"/>
                  <a:gd name="connsiteX162" fmla="*/ 10164207 w 11259693"/>
                  <a:gd name="connsiteY162" fmla="*/ 5254625 h 13375230"/>
                  <a:gd name="connsiteX163" fmla="*/ 10084833 w 11259693"/>
                  <a:gd name="connsiteY163" fmla="*/ 5051426 h 13375230"/>
                  <a:gd name="connsiteX164" fmla="*/ 10027682 w 11259693"/>
                  <a:gd name="connsiteY164" fmla="*/ 4953000 h 13375230"/>
                  <a:gd name="connsiteX165" fmla="*/ 9948308 w 11259693"/>
                  <a:gd name="connsiteY165" fmla="*/ 5070476 h 13375230"/>
                  <a:gd name="connsiteX166" fmla="*/ 9878458 w 11259693"/>
                  <a:gd name="connsiteY166" fmla="*/ 5029201 h 13375230"/>
                  <a:gd name="connsiteX167" fmla="*/ 9846708 w 11259693"/>
                  <a:gd name="connsiteY167" fmla="*/ 5149851 h 13375230"/>
                  <a:gd name="connsiteX168" fmla="*/ 9745107 w 11259693"/>
                  <a:gd name="connsiteY168" fmla="*/ 5153025 h 13375230"/>
                  <a:gd name="connsiteX169" fmla="*/ 9665732 w 11259693"/>
                  <a:gd name="connsiteY169" fmla="*/ 5010150 h 13375230"/>
                  <a:gd name="connsiteX170" fmla="*/ 9627632 w 11259693"/>
                  <a:gd name="connsiteY170" fmla="*/ 4857750 h 13375230"/>
                  <a:gd name="connsiteX171" fmla="*/ 9411732 w 11259693"/>
                  <a:gd name="connsiteY171" fmla="*/ 4860925 h 13375230"/>
                  <a:gd name="connsiteX172" fmla="*/ 9437132 w 11259693"/>
                  <a:gd name="connsiteY172" fmla="*/ 5086350 h 13375230"/>
                  <a:gd name="connsiteX173" fmla="*/ 9399033 w 11259693"/>
                  <a:gd name="connsiteY173" fmla="*/ 4892676 h 13375230"/>
                  <a:gd name="connsiteX174" fmla="*/ 9354582 w 11259693"/>
                  <a:gd name="connsiteY174" fmla="*/ 4905375 h 13375230"/>
                  <a:gd name="connsiteX175" fmla="*/ 9284732 w 11259693"/>
                  <a:gd name="connsiteY175" fmla="*/ 4794250 h 13375230"/>
                  <a:gd name="connsiteX176" fmla="*/ 9189483 w 11259693"/>
                  <a:gd name="connsiteY176" fmla="*/ 4864101 h 13375230"/>
                  <a:gd name="connsiteX177" fmla="*/ 9033907 w 11259693"/>
                  <a:gd name="connsiteY177" fmla="*/ 4991100 h 13375230"/>
                  <a:gd name="connsiteX178" fmla="*/ 9399032 w 11259693"/>
                  <a:gd name="connsiteY178" fmla="*/ 4657725 h 13375230"/>
                  <a:gd name="connsiteX179" fmla="*/ 9543495 w 11259693"/>
                  <a:gd name="connsiteY179" fmla="*/ 4567239 h 13375230"/>
                  <a:gd name="connsiteX180" fmla="*/ 9760982 w 11259693"/>
                  <a:gd name="connsiteY180" fmla="*/ 4514850 h 13375230"/>
                  <a:gd name="connsiteX181" fmla="*/ 9799083 w 11259693"/>
                  <a:gd name="connsiteY181" fmla="*/ 4394201 h 13375230"/>
                  <a:gd name="connsiteX182" fmla="*/ 9970533 w 11259693"/>
                  <a:gd name="connsiteY182" fmla="*/ 4267201 h 13375230"/>
                  <a:gd name="connsiteX183" fmla="*/ 10002282 w 11259693"/>
                  <a:gd name="connsiteY183" fmla="*/ 4013200 h 13375230"/>
                  <a:gd name="connsiteX184" fmla="*/ 9770507 w 11259693"/>
                  <a:gd name="connsiteY184" fmla="*/ 3930650 h 13375230"/>
                  <a:gd name="connsiteX185" fmla="*/ 9453008 w 11259693"/>
                  <a:gd name="connsiteY185" fmla="*/ 3883026 h 13375230"/>
                  <a:gd name="connsiteX186" fmla="*/ 9322832 w 11259693"/>
                  <a:gd name="connsiteY186" fmla="*/ 3943350 h 13375230"/>
                  <a:gd name="connsiteX187" fmla="*/ 9348233 w 11259693"/>
                  <a:gd name="connsiteY187" fmla="*/ 3778251 h 13375230"/>
                  <a:gd name="connsiteX188" fmla="*/ 9297433 w 11259693"/>
                  <a:gd name="connsiteY188" fmla="*/ 3603626 h 13375230"/>
                  <a:gd name="connsiteX189" fmla="*/ 9411732 w 11259693"/>
                  <a:gd name="connsiteY189" fmla="*/ 3641725 h 13375230"/>
                  <a:gd name="connsiteX190" fmla="*/ 9532383 w 11259693"/>
                  <a:gd name="connsiteY190" fmla="*/ 3533776 h 13375230"/>
                  <a:gd name="connsiteX191" fmla="*/ 9722883 w 11259693"/>
                  <a:gd name="connsiteY191" fmla="*/ 3594101 h 13375230"/>
                  <a:gd name="connsiteX192" fmla="*/ 9735583 w 11259693"/>
                  <a:gd name="connsiteY192" fmla="*/ 3409951 h 13375230"/>
                  <a:gd name="connsiteX193" fmla="*/ 9875282 w 11259693"/>
                  <a:gd name="connsiteY193" fmla="*/ 3448050 h 13375230"/>
                  <a:gd name="connsiteX194" fmla="*/ 9989582 w 11259693"/>
                  <a:gd name="connsiteY194" fmla="*/ 3143250 h 13375230"/>
                  <a:gd name="connsiteX195" fmla="*/ 10091183 w 11259693"/>
                  <a:gd name="connsiteY195" fmla="*/ 3232151 h 13375230"/>
                  <a:gd name="connsiteX196" fmla="*/ 10230882 w 11259693"/>
                  <a:gd name="connsiteY196" fmla="*/ 3216275 h 13375230"/>
                  <a:gd name="connsiteX197" fmla="*/ 10265807 w 11259693"/>
                  <a:gd name="connsiteY197" fmla="*/ 3441700 h 13375230"/>
                  <a:gd name="connsiteX198" fmla="*/ 10342008 w 11259693"/>
                  <a:gd name="connsiteY198" fmla="*/ 3184526 h 13375230"/>
                  <a:gd name="connsiteX199" fmla="*/ 10265808 w 11259693"/>
                  <a:gd name="connsiteY199" fmla="*/ 3098801 h 13375230"/>
                  <a:gd name="connsiteX200" fmla="*/ 10351532 w 11259693"/>
                  <a:gd name="connsiteY200" fmla="*/ 2844800 h 13375230"/>
                  <a:gd name="connsiteX201" fmla="*/ 10170558 w 11259693"/>
                  <a:gd name="connsiteY201" fmla="*/ 2921001 h 13375230"/>
                  <a:gd name="connsiteX202" fmla="*/ 10141982 w 11259693"/>
                  <a:gd name="connsiteY202" fmla="*/ 2851150 h 13375230"/>
                  <a:gd name="connsiteX203" fmla="*/ 9951482 w 11259693"/>
                  <a:gd name="connsiteY203" fmla="*/ 2647950 h 13375230"/>
                  <a:gd name="connsiteX204" fmla="*/ 9919733 w 11259693"/>
                  <a:gd name="connsiteY204" fmla="*/ 2463801 h 13375230"/>
                  <a:gd name="connsiteX205" fmla="*/ 9887983 w 11259693"/>
                  <a:gd name="connsiteY205" fmla="*/ 2368551 h 13375230"/>
                  <a:gd name="connsiteX206" fmla="*/ 9989582 w 11259693"/>
                  <a:gd name="connsiteY206" fmla="*/ 2266950 h 13375230"/>
                  <a:gd name="connsiteX207" fmla="*/ 10249933 w 11259693"/>
                  <a:gd name="connsiteY207" fmla="*/ 2032001 h 13375230"/>
                  <a:gd name="connsiteX208" fmla="*/ 10370582 w 11259693"/>
                  <a:gd name="connsiteY208" fmla="*/ 2051050 h 13375230"/>
                  <a:gd name="connsiteX209" fmla="*/ 10440433 w 11259693"/>
                  <a:gd name="connsiteY209" fmla="*/ 1962151 h 13375230"/>
                  <a:gd name="connsiteX210" fmla="*/ 10675382 w 11259693"/>
                  <a:gd name="connsiteY210" fmla="*/ 1854200 h 13375230"/>
                  <a:gd name="connsiteX211" fmla="*/ 10529333 w 11259693"/>
                  <a:gd name="connsiteY211" fmla="*/ 1784351 h 13375230"/>
                  <a:gd name="connsiteX212" fmla="*/ 10446782 w 11259693"/>
                  <a:gd name="connsiteY212" fmla="*/ 1638300 h 13375230"/>
                  <a:gd name="connsiteX213" fmla="*/ 10548382 w 11259693"/>
                  <a:gd name="connsiteY213" fmla="*/ 1212850 h 13375230"/>
                  <a:gd name="connsiteX214" fmla="*/ 10427732 w 11259693"/>
                  <a:gd name="connsiteY214" fmla="*/ 952500 h 13375230"/>
                  <a:gd name="connsiteX215" fmla="*/ 10649189 w 11259693"/>
                  <a:gd name="connsiteY215" fmla="*/ 1288256 h 13375230"/>
                  <a:gd name="connsiteX216" fmla="*/ 10733723 w 11259693"/>
                  <a:gd name="connsiteY216" fmla="*/ 1202281 h 13375230"/>
                  <a:gd name="connsiteX217" fmla="*/ 10826195 w 11259693"/>
                  <a:gd name="connsiteY217" fmla="*/ 1089025 h 13375230"/>
                  <a:gd name="connsiteX218" fmla="*/ 11062732 w 11259693"/>
                  <a:gd name="connsiteY218" fmla="*/ 1409700 h 13375230"/>
                  <a:gd name="connsiteX219" fmla="*/ 11117104 w 11259693"/>
                  <a:gd name="connsiteY219" fmla="*/ 1492793 h 13375230"/>
                  <a:gd name="connsiteX220" fmla="*/ 11259582 w 11259693"/>
                  <a:gd name="connsiteY220" fmla="*/ 1511301 h 13375230"/>
                  <a:gd name="connsiteX221" fmla="*/ 11094482 w 11259693"/>
                  <a:gd name="connsiteY221" fmla="*/ 1066801 h 13375230"/>
                  <a:gd name="connsiteX222" fmla="*/ 11081782 w 11259693"/>
                  <a:gd name="connsiteY222" fmla="*/ 850900 h 13375230"/>
                  <a:gd name="connsiteX223" fmla="*/ 10948432 w 11259693"/>
                  <a:gd name="connsiteY223" fmla="*/ 654050 h 13375230"/>
                  <a:gd name="connsiteX224" fmla="*/ 10923032 w 11259693"/>
                  <a:gd name="connsiteY224" fmla="*/ 381000 h 13375230"/>
                  <a:gd name="connsiteX225" fmla="*/ 10465832 w 11259693"/>
                  <a:gd name="connsiteY225" fmla="*/ 101601 h 13375230"/>
                  <a:gd name="connsiteX226" fmla="*/ 10351532 w 11259693"/>
                  <a:gd name="connsiteY226" fmla="*/ 0 h 13375230"/>
                  <a:gd name="connsiteX227" fmla="*/ 9605010 w 11259693"/>
                  <a:gd name="connsiteY227" fmla="*/ 211681 h 13375230"/>
                  <a:gd name="connsiteX228" fmla="*/ 938212 w 11259693"/>
                  <a:gd name="connsiteY228" fmla="*/ 1848552 h 13375230"/>
                  <a:gd name="connsiteX229" fmla="*/ 1985010 w 11259693"/>
                  <a:gd name="connsiteY229" fmla="*/ 5752850 h 13375230"/>
                  <a:gd name="connsiteX230" fmla="*/ 2017157 w 11259693"/>
                  <a:gd name="connsiteY230" fmla="*/ 5969793 h 13375230"/>
                  <a:gd name="connsiteX231" fmla="*/ 0 w 11259693"/>
                  <a:gd name="connsiteY231" fmla="*/ 11514046 h 13375230"/>
                  <a:gd name="connsiteX0" fmla="*/ 0 w 11259693"/>
                  <a:gd name="connsiteY0" fmla="*/ 11514046 h 13201650"/>
                  <a:gd name="connsiteX1" fmla="*/ 3379232 w 11259693"/>
                  <a:gd name="connsiteY1" fmla="*/ 13087350 h 13201650"/>
                  <a:gd name="connsiteX2" fmla="*/ 3806667 w 11259693"/>
                  <a:gd name="connsiteY2" fmla="*/ 13201400 h 13201650"/>
                  <a:gd name="connsiteX3" fmla="*/ 4122182 w 11259693"/>
                  <a:gd name="connsiteY3" fmla="*/ 13201650 h 13201650"/>
                  <a:gd name="connsiteX4" fmla="*/ 4223385 w 11259693"/>
                  <a:gd name="connsiteY4" fmla="*/ 12991850 h 13201650"/>
                  <a:gd name="connsiteX5" fmla="*/ 4182904 w 11259693"/>
                  <a:gd name="connsiteY5" fmla="*/ 12918031 h 13201650"/>
                  <a:gd name="connsiteX6" fmla="*/ 4179332 w 11259693"/>
                  <a:gd name="connsiteY6" fmla="*/ 12611100 h 13201650"/>
                  <a:gd name="connsiteX7" fmla="*/ 4255532 w 11259693"/>
                  <a:gd name="connsiteY7" fmla="*/ 12496800 h 13201650"/>
                  <a:gd name="connsiteX8" fmla="*/ 4217432 w 11259693"/>
                  <a:gd name="connsiteY8" fmla="*/ 12158663 h 13201650"/>
                  <a:gd name="connsiteX9" fmla="*/ 4546045 w 11259693"/>
                  <a:gd name="connsiteY9" fmla="*/ 12030075 h 13201650"/>
                  <a:gd name="connsiteX10" fmla="*/ 4827032 w 11259693"/>
                  <a:gd name="connsiteY10" fmla="*/ 12113420 h 13201650"/>
                  <a:gd name="connsiteX11" fmla="*/ 4712732 w 11259693"/>
                  <a:gd name="connsiteY11" fmla="*/ 11182350 h 13201650"/>
                  <a:gd name="connsiteX12" fmla="*/ 4773455 w 11259693"/>
                  <a:gd name="connsiteY12" fmla="*/ 10655843 h 13201650"/>
                  <a:gd name="connsiteX13" fmla="*/ 4656772 w 11259693"/>
                  <a:gd name="connsiteY13" fmla="*/ 10596312 h 13201650"/>
                  <a:gd name="connsiteX14" fmla="*/ 4773454 w 11259693"/>
                  <a:gd name="connsiteY14" fmla="*/ 10634413 h 13201650"/>
                  <a:gd name="connsiteX15" fmla="*/ 4799648 w 11259693"/>
                  <a:gd name="connsiteY15" fmla="*/ 10093868 h 13201650"/>
                  <a:gd name="connsiteX16" fmla="*/ 4886563 w 11259693"/>
                  <a:gd name="connsiteY16" fmla="*/ 9708356 h 13201650"/>
                  <a:gd name="connsiteX17" fmla="*/ 5018723 w 11259693"/>
                  <a:gd name="connsiteY17" fmla="*/ 9341393 h 13201650"/>
                  <a:gd name="connsiteX18" fmla="*/ 5109210 w 11259693"/>
                  <a:gd name="connsiteY18" fmla="*/ 9129462 h 13201650"/>
                  <a:gd name="connsiteX19" fmla="*/ 4947285 w 11259693"/>
                  <a:gd name="connsiteY19" fmla="*/ 9262812 h 13201650"/>
                  <a:gd name="connsiteX20" fmla="*/ 5111592 w 11259693"/>
                  <a:gd name="connsiteY20" fmla="*/ 9069931 h 13201650"/>
                  <a:gd name="connsiteX21" fmla="*/ 5143739 w 11259693"/>
                  <a:gd name="connsiteY21" fmla="*/ 8889207 h 13201650"/>
                  <a:gd name="connsiteX22" fmla="*/ 5147310 w 11259693"/>
                  <a:gd name="connsiteY22" fmla="*/ 9019924 h 13201650"/>
                  <a:gd name="connsiteX23" fmla="*/ 5629512 w 11259693"/>
                  <a:gd name="connsiteY23" fmla="*/ 8134350 h 13201650"/>
                  <a:gd name="connsiteX24" fmla="*/ 5392579 w 11259693"/>
                  <a:gd name="connsiteY24" fmla="*/ 8034088 h 13201650"/>
                  <a:gd name="connsiteX25" fmla="*/ 5614035 w 11259693"/>
                  <a:gd name="connsiteY25" fmla="*/ 8043612 h 13201650"/>
                  <a:gd name="connsiteX26" fmla="*/ 5884308 w 11259693"/>
                  <a:gd name="connsiteY26" fmla="*/ 8007893 h 13201650"/>
                  <a:gd name="connsiteX27" fmla="*/ 6043852 w 11259693"/>
                  <a:gd name="connsiteY27" fmla="*/ 7965031 h 13201650"/>
                  <a:gd name="connsiteX28" fmla="*/ 5973604 w 11259693"/>
                  <a:gd name="connsiteY28" fmla="*/ 7905500 h 13201650"/>
                  <a:gd name="connsiteX29" fmla="*/ 6065284 w 11259693"/>
                  <a:gd name="connsiteY29" fmla="*/ 7779544 h 13201650"/>
                  <a:gd name="connsiteX30" fmla="*/ 6168866 w 11259693"/>
                  <a:gd name="connsiteY30" fmla="*/ 7800725 h 13201650"/>
                  <a:gd name="connsiteX31" fmla="*/ 6205777 w 11259693"/>
                  <a:gd name="connsiteY31" fmla="*/ 7726908 h 13201650"/>
                  <a:gd name="connsiteX32" fmla="*/ 6131958 w 11259693"/>
                  <a:gd name="connsiteY32" fmla="*/ 7626893 h 13201650"/>
                  <a:gd name="connsiteX33" fmla="*/ 6098621 w 11259693"/>
                  <a:gd name="connsiteY33" fmla="*/ 7529262 h 13201650"/>
                  <a:gd name="connsiteX34" fmla="*/ 6008132 w 11259693"/>
                  <a:gd name="connsiteY34" fmla="*/ 7524750 h 13201650"/>
                  <a:gd name="connsiteX35" fmla="*/ 5934314 w 11259693"/>
                  <a:gd name="connsiteY35" fmla="*/ 7607843 h 13201650"/>
                  <a:gd name="connsiteX36" fmla="*/ 5798582 w 11259693"/>
                  <a:gd name="connsiteY36" fmla="*/ 7620000 h 13201650"/>
                  <a:gd name="connsiteX37" fmla="*/ 5858114 w 11259693"/>
                  <a:gd name="connsiteY37" fmla="*/ 7550693 h 13201650"/>
                  <a:gd name="connsiteX38" fmla="*/ 5870021 w 11259693"/>
                  <a:gd name="connsiteY38" fmla="*/ 7462587 h 13201650"/>
                  <a:gd name="connsiteX39" fmla="*/ 5891451 w 11259693"/>
                  <a:gd name="connsiteY39" fmla="*/ 7400674 h 13201650"/>
                  <a:gd name="connsiteX40" fmla="*/ 5855732 w 11259693"/>
                  <a:gd name="connsiteY40" fmla="*/ 7334250 h 13201650"/>
                  <a:gd name="connsiteX41" fmla="*/ 5791439 w 11259693"/>
                  <a:gd name="connsiteY41" fmla="*/ 7364956 h 13201650"/>
                  <a:gd name="connsiteX42" fmla="*/ 5789057 w 11259693"/>
                  <a:gd name="connsiteY42" fmla="*/ 7284244 h 13201650"/>
                  <a:gd name="connsiteX43" fmla="*/ 6008133 w 11259693"/>
                  <a:gd name="connsiteY43" fmla="*/ 7176837 h 13201650"/>
                  <a:gd name="connsiteX44" fmla="*/ 5972414 w 11259693"/>
                  <a:gd name="connsiteY44" fmla="*/ 7022056 h 13201650"/>
                  <a:gd name="connsiteX45" fmla="*/ 6048614 w 11259693"/>
                  <a:gd name="connsiteY45" fmla="*/ 7005387 h 13201650"/>
                  <a:gd name="connsiteX46" fmla="*/ 6027182 w 11259693"/>
                  <a:gd name="connsiteY46" fmla="*/ 6915150 h 13201650"/>
                  <a:gd name="connsiteX47" fmla="*/ 6131958 w 11259693"/>
                  <a:gd name="connsiteY47" fmla="*/ 6917281 h 13201650"/>
                  <a:gd name="connsiteX48" fmla="*/ 6174821 w 11259693"/>
                  <a:gd name="connsiteY48" fmla="*/ 6836318 h 13201650"/>
                  <a:gd name="connsiteX49" fmla="*/ 6277214 w 11259693"/>
                  <a:gd name="connsiteY49" fmla="*/ 6869656 h 13201650"/>
                  <a:gd name="connsiteX50" fmla="*/ 6351033 w 11259693"/>
                  <a:gd name="connsiteY50" fmla="*/ 6972050 h 13201650"/>
                  <a:gd name="connsiteX51" fmla="*/ 6417708 w 11259693"/>
                  <a:gd name="connsiteY51" fmla="*/ 6912518 h 13201650"/>
                  <a:gd name="connsiteX52" fmla="*/ 6358177 w 11259693"/>
                  <a:gd name="connsiteY52" fmla="*/ 6776787 h 13201650"/>
                  <a:gd name="connsiteX53" fmla="*/ 6415326 w 11259693"/>
                  <a:gd name="connsiteY53" fmla="*/ 6829424 h 13201650"/>
                  <a:gd name="connsiteX54" fmla="*/ 6532008 w 11259693"/>
                  <a:gd name="connsiteY54" fmla="*/ 6867275 h 13201650"/>
                  <a:gd name="connsiteX55" fmla="*/ 6605827 w 11259693"/>
                  <a:gd name="connsiteY55" fmla="*/ 6938964 h 13201650"/>
                  <a:gd name="connsiteX56" fmla="*/ 6574871 w 11259693"/>
                  <a:gd name="connsiteY56" fmla="*/ 7077076 h 13201650"/>
                  <a:gd name="connsiteX57" fmla="*/ 6646308 w 11259693"/>
                  <a:gd name="connsiteY57" fmla="*/ 7041357 h 13201650"/>
                  <a:gd name="connsiteX58" fmla="*/ 6636782 w 11259693"/>
                  <a:gd name="connsiteY58" fmla="*/ 7010400 h 13201650"/>
                  <a:gd name="connsiteX59" fmla="*/ 6712983 w 11259693"/>
                  <a:gd name="connsiteY59" fmla="*/ 7096126 h 13201650"/>
                  <a:gd name="connsiteX60" fmla="*/ 6648689 w 11259693"/>
                  <a:gd name="connsiteY60" fmla="*/ 7177089 h 13201650"/>
                  <a:gd name="connsiteX61" fmla="*/ 6712982 w 11259693"/>
                  <a:gd name="connsiteY61" fmla="*/ 7258050 h 13201650"/>
                  <a:gd name="connsiteX62" fmla="*/ 6639164 w 11259693"/>
                  <a:gd name="connsiteY62" fmla="*/ 7277101 h 13201650"/>
                  <a:gd name="connsiteX63" fmla="*/ 6546296 w 11259693"/>
                  <a:gd name="connsiteY63" fmla="*/ 7229476 h 13201650"/>
                  <a:gd name="connsiteX64" fmla="*/ 6498671 w 11259693"/>
                  <a:gd name="connsiteY64" fmla="*/ 7339014 h 13201650"/>
                  <a:gd name="connsiteX65" fmla="*/ 6574871 w 11259693"/>
                  <a:gd name="connsiteY65" fmla="*/ 7358064 h 13201650"/>
                  <a:gd name="connsiteX66" fmla="*/ 6629639 w 11259693"/>
                  <a:gd name="connsiteY66" fmla="*/ 7417595 h 13201650"/>
                  <a:gd name="connsiteX67" fmla="*/ 6655833 w 11259693"/>
                  <a:gd name="connsiteY67" fmla="*/ 7448300 h 13201650"/>
                  <a:gd name="connsiteX68" fmla="*/ 6676073 w 11259693"/>
                  <a:gd name="connsiteY68" fmla="*/ 7400673 h 13201650"/>
                  <a:gd name="connsiteX69" fmla="*/ 6734414 w 11259693"/>
                  <a:gd name="connsiteY69" fmla="*/ 7462839 h 13201650"/>
                  <a:gd name="connsiteX70" fmla="*/ 6827283 w 11259693"/>
                  <a:gd name="connsiteY70" fmla="*/ 7548564 h 13201650"/>
                  <a:gd name="connsiteX71" fmla="*/ 6827283 w 11259693"/>
                  <a:gd name="connsiteY71" fmla="*/ 7443789 h 13201650"/>
                  <a:gd name="connsiteX72" fmla="*/ 7001113 w 11259693"/>
                  <a:gd name="connsiteY72" fmla="*/ 7539038 h 13201650"/>
                  <a:gd name="connsiteX73" fmla="*/ 6893958 w 11259693"/>
                  <a:gd name="connsiteY73" fmla="*/ 7303295 h 13201650"/>
                  <a:gd name="connsiteX74" fmla="*/ 6896339 w 11259693"/>
                  <a:gd name="connsiteY74" fmla="*/ 7167564 h 13201650"/>
                  <a:gd name="connsiteX75" fmla="*/ 6801089 w 11259693"/>
                  <a:gd name="connsiteY75" fmla="*/ 7138989 h 13201650"/>
                  <a:gd name="connsiteX76" fmla="*/ 6865382 w 11259693"/>
                  <a:gd name="connsiteY76" fmla="*/ 6972300 h 13201650"/>
                  <a:gd name="connsiteX77" fmla="*/ 7563089 w 11259693"/>
                  <a:gd name="connsiteY77" fmla="*/ 6586539 h 13201650"/>
                  <a:gd name="connsiteX78" fmla="*/ 7891702 w 11259693"/>
                  <a:gd name="connsiteY78" fmla="*/ 6524626 h 13201650"/>
                  <a:gd name="connsiteX79" fmla="*/ 7910752 w 11259693"/>
                  <a:gd name="connsiteY79" fmla="*/ 6629401 h 13201650"/>
                  <a:gd name="connsiteX80" fmla="*/ 7984571 w 11259693"/>
                  <a:gd name="connsiteY80" fmla="*/ 6634164 h 13201650"/>
                  <a:gd name="connsiteX81" fmla="*/ 7960757 w 11259693"/>
                  <a:gd name="connsiteY81" fmla="*/ 6481762 h 13201650"/>
                  <a:gd name="connsiteX82" fmla="*/ 8503682 w 11259693"/>
                  <a:gd name="connsiteY82" fmla="*/ 6477000 h 13201650"/>
                  <a:gd name="connsiteX83" fmla="*/ 8691801 w 11259693"/>
                  <a:gd name="connsiteY83" fmla="*/ 6426993 h 13201650"/>
                  <a:gd name="connsiteX84" fmla="*/ 8818007 w 11259693"/>
                  <a:gd name="connsiteY84" fmla="*/ 6231731 h 13201650"/>
                  <a:gd name="connsiteX85" fmla="*/ 9094232 w 11259693"/>
                  <a:gd name="connsiteY85" fmla="*/ 6267450 h 13201650"/>
                  <a:gd name="connsiteX86" fmla="*/ 9058514 w 11259693"/>
                  <a:gd name="connsiteY86" fmla="*/ 6353176 h 13201650"/>
                  <a:gd name="connsiteX87" fmla="*/ 8915639 w 11259693"/>
                  <a:gd name="connsiteY87" fmla="*/ 6367464 h 13201650"/>
                  <a:gd name="connsiteX88" fmla="*/ 8984694 w 11259693"/>
                  <a:gd name="connsiteY88" fmla="*/ 6422231 h 13201650"/>
                  <a:gd name="connsiteX89" fmla="*/ 8853727 w 11259693"/>
                  <a:gd name="connsiteY89" fmla="*/ 6450807 h 13201650"/>
                  <a:gd name="connsiteX90" fmla="*/ 8727521 w 11259693"/>
                  <a:gd name="connsiteY90" fmla="*/ 6441282 h 13201650"/>
                  <a:gd name="connsiteX91" fmla="*/ 8641795 w 11259693"/>
                  <a:gd name="connsiteY91" fmla="*/ 6477000 h 13201650"/>
                  <a:gd name="connsiteX92" fmla="*/ 8610839 w 11259693"/>
                  <a:gd name="connsiteY92" fmla="*/ 6781801 h 13201650"/>
                  <a:gd name="connsiteX93" fmla="*/ 8772764 w 11259693"/>
                  <a:gd name="connsiteY93" fmla="*/ 6815138 h 13201650"/>
                  <a:gd name="connsiteX94" fmla="*/ 8979932 w 11259693"/>
                  <a:gd name="connsiteY94" fmla="*/ 6629400 h 13201650"/>
                  <a:gd name="connsiteX95" fmla="*/ 9018033 w 11259693"/>
                  <a:gd name="connsiteY95" fmla="*/ 6727032 h 13201650"/>
                  <a:gd name="connsiteX96" fmla="*/ 9165671 w 11259693"/>
                  <a:gd name="connsiteY96" fmla="*/ 6650832 h 13201650"/>
                  <a:gd name="connsiteX97" fmla="*/ 9065658 w 11259693"/>
                  <a:gd name="connsiteY97" fmla="*/ 6888958 h 13201650"/>
                  <a:gd name="connsiteX98" fmla="*/ 9208533 w 11259693"/>
                  <a:gd name="connsiteY98" fmla="*/ 6831807 h 13201650"/>
                  <a:gd name="connsiteX99" fmla="*/ 9175196 w 11259693"/>
                  <a:gd name="connsiteY99" fmla="*/ 6919914 h 13201650"/>
                  <a:gd name="connsiteX100" fmla="*/ 9406177 w 11259693"/>
                  <a:gd name="connsiteY100" fmla="*/ 6917532 h 13201650"/>
                  <a:gd name="connsiteX101" fmla="*/ 9246632 w 11259693"/>
                  <a:gd name="connsiteY101" fmla="*/ 6972300 h 13201650"/>
                  <a:gd name="connsiteX102" fmla="*/ 9137096 w 11259693"/>
                  <a:gd name="connsiteY102" fmla="*/ 7029451 h 13201650"/>
                  <a:gd name="connsiteX103" fmla="*/ 9018033 w 11259693"/>
                  <a:gd name="connsiteY103" fmla="*/ 7143751 h 13201650"/>
                  <a:gd name="connsiteX104" fmla="*/ 9053751 w 11259693"/>
                  <a:gd name="connsiteY104" fmla="*/ 7203281 h 13201650"/>
                  <a:gd name="connsiteX105" fmla="*/ 9096614 w 11259693"/>
                  <a:gd name="connsiteY105" fmla="*/ 7253289 h 13201650"/>
                  <a:gd name="connsiteX106" fmla="*/ 9175196 w 11259693"/>
                  <a:gd name="connsiteY106" fmla="*/ 7219951 h 13201650"/>
                  <a:gd name="connsiteX107" fmla="*/ 9187101 w 11259693"/>
                  <a:gd name="connsiteY107" fmla="*/ 7281862 h 13201650"/>
                  <a:gd name="connsiteX108" fmla="*/ 9301402 w 11259693"/>
                  <a:gd name="connsiteY108" fmla="*/ 7143751 h 13201650"/>
                  <a:gd name="connsiteX109" fmla="*/ 9337121 w 11259693"/>
                  <a:gd name="connsiteY109" fmla="*/ 7289007 h 13201650"/>
                  <a:gd name="connsiteX110" fmla="*/ 9432371 w 11259693"/>
                  <a:gd name="connsiteY110" fmla="*/ 7172326 h 13201650"/>
                  <a:gd name="connsiteX111" fmla="*/ 9458564 w 11259693"/>
                  <a:gd name="connsiteY111" fmla="*/ 7334250 h 13201650"/>
                  <a:gd name="connsiteX112" fmla="*/ 9532382 w 11259693"/>
                  <a:gd name="connsiteY112" fmla="*/ 7410450 h 13201650"/>
                  <a:gd name="connsiteX113" fmla="*/ 9322832 w 11259693"/>
                  <a:gd name="connsiteY113" fmla="*/ 7524750 h 13201650"/>
                  <a:gd name="connsiteX114" fmla="*/ 9475233 w 11259693"/>
                  <a:gd name="connsiteY114" fmla="*/ 7674770 h 13201650"/>
                  <a:gd name="connsiteX115" fmla="*/ 9506189 w 11259693"/>
                  <a:gd name="connsiteY115" fmla="*/ 7577139 h 13201650"/>
                  <a:gd name="connsiteX116" fmla="*/ 9577625 w 11259693"/>
                  <a:gd name="connsiteY116" fmla="*/ 7665244 h 13201650"/>
                  <a:gd name="connsiteX117" fmla="*/ 9699071 w 11259693"/>
                  <a:gd name="connsiteY117" fmla="*/ 7624764 h 13201650"/>
                  <a:gd name="connsiteX118" fmla="*/ 9703832 w 11259693"/>
                  <a:gd name="connsiteY118" fmla="*/ 7710488 h 13201650"/>
                  <a:gd name="connsiteX119" fmla="*/ 9701451 w 11259693"/>
                  <a:gd name="connsiteY119" fmla="*/ 7808118 h 13201650"/>
                  <a:gd name="connsiteX120" fmla="*/ 9810988 w 11259693"/>
                  <a:gd name="connsiteY120" fmla="*/ 7770019 h 13201650"/>
                  <a:gd name="connsiteX121" fmla="*/ 9851471 w 11259693"/>
                  <a:gd name="connsiteY121" fmla="*/ 8008145 h 13201650"/>
                  <a:gd name="connsiteX122" fmla="*/ 9989582 w 11259693"/>
                  <a:gd name="connsiteY122" fmla="*/ 8039100 h 13201650"/>
                  <a:gd name="connsiteX123" fmla="*/ 10003870 w 11259693"/>
                  <a:gd name="connsiteY123" fmla="*/ 7748588 h 13201650"/>
                  <a:gd name="connsiteX124" fmla="*/ 10094358 w 11259693"/>
                  <a:gd name="connsiteY124" fmla="*/ 7724776 h 13201650"/>
                  <a:gd name="connsiteX125" fmla="*/ 10163414 w 11259693"/>
                  <a:gd name="connsiteY125" fmla="*/ 7553325 h 13201650"/>
                  <a:gd name="connsiteX126" fmla="*/ 10125314 w 11259693"/>
                  <a:gd name="connsiteY126" fmla="*/ 7424739 h 13201650"/>
                  <a:gd name="connsiteX127" fmla="*/ 10030064 w 11259693"/>
                  <a:gd name="connsiteY127" fmla="*/ 7412831 h 13201650"/>
                  <a:gd name="connsiteX128" fmla="*/ 10077688 w 11259693"/>
                  <a:gd name="connsiteY128" fmla="*/ 7293769 h 13201650"/>
                  <a:gd name="connsiteX129" fmla="*/ 9972914 w 11259693"/>
                  <a:gd name="connsiteY129" fmla="*/ 7222332 h 13201650"/>
                  <a:gd name="connsiteX130" fmla="*/ 9932432 w 11259693"/>
                  <a:gd name="connsiteY130" fmla="*/ 6991350 h 13201650"/>
                  <a:gd name="connsiteX131" fmla="*/ 9614932 w 11259693"/>
                  <a:gd name="connsiteY131" fmla="*/ 6953250 h 13201650"/>
                  <a:gd name="connsiteX132" fmla="*/ 9684783 w 11259693"/>
                  <a:gd name="connsiteY132" fmla="*/ 6848476 h 13201650"/>
                  <a:gd name="connsiteX133" fmla="*/ 9808608 w 11259693"/>
                  <a:gd name="connsiteY133" fmla="*/ 6829426 h 13201650"/>
                  <a:gd name="connsiteX134" fmla="*/ 9818132 w 11259693"/>
                  <a:gd name="connsiteY134" fmla="*/ 6743700 h 13201650"/>
                  <a:gd name="connsiteX135" fmla="*/ 10030857 w 11259693"/>
                  <a:gd name="connsiteY135" fmla="*/ 6832600 h 13201650"/>
                  <a:gd name="connsiteX136" fmla="*/ 10046732 w 11259693"/>
                  <a:gd name="connsiteY136" fmla="*/ 6610350 h 13201650"/>
                  <a:gd name="connsiteX137" fmla="*/ 9837182 w 11259693"/>
                  <a:gd name="connsiteY137" fmla="*/ 6705600 h 13201650"/>
                  <a:gd name="connsiteX138" fmla="*/ 9760982 w 11259693"/>
                  <a:gd name="connsiteY138" fmla="*/ 6477000 h 13201650"/>
                  <a:gd name="connsiteX139" fmla="*/ 9532382 w 11259693"/>
                  <a:gd name="connsiteY139" fmla="*/ 6686550 h 13201650"/>
                  <a:gd name="connsiteX140" fmla="*/ 9545083 w 11259693"/>
                  <a:gd name="connsiteY140" fmla="*/ 6521451 h 13201650"/>
                  <a:gd name="connsiteX141" fmla="*/ 9557782 w 11259693"/>
                  <a:gd name="connsiteY141" fmla="*/ 6397625 h 13201650"/>
                  <a:gd name="connsiteX142" fmla="*/ 9502617 w 11259693"/>
                  <a:gd name="connsiteY142" fmla="*/ 6369593 h 13201650"/>
                  <a:gd name="connsiteX143" fmla="*/ 9449833 w 11259693"/>
                  <a:gd name="connsiteY143" fmla="*/ 6384926 h 13201650"/>
                  <a:gd name="connsiteX144" fmla="*/ 9329182 w 11259693"/>
                  <a:gd name="connsiteY144" fmla="*/ 6169025 h 13201650"/>
                  <a:gd name="connsiteX145" fmla="*/ 9494283 w 11259693"/>
                  <a:gd name="connsiteY145" fmla="*/ 6207126 h 13201650"/>
                  <a:gd name="connsiteX146" fmla="*/ 9735583 w 11259693"/>
                  <a:gd name="connsiteY146" fmla="*/ 6207126 h 13201650"/>
                  <a:gd name="connsiteX147" fmla="*/ 9865757 w 11259693"/>
                  <a:gd name="connsiteY147" fmla="*/ 6067425 h 13201650"/>
                  <a:gd name="connsiteX148" fmla="*/ 9764158 w 11259693"/>
                  <a:gd name="connsiteY148" fmla="*/ 5956301 h 13201650"/>
                  <a:gd name="connsiteX149" fmla="*/ 9551432 w 11259693"/>
                  <a:gd name="connsiteY149" fmla="*/ 5908675 h 13201650"/>
                  <a:gd name="connsiteX150" fmla="*/ 9732407 w 11259693"/>
                  <a:gd name="connsiteY150" fmla="*/ 5778500 h 13201650"/>
                  <a:gd name="connsiteX151" fmla="*/ 9678433 w 11259693"/>
                  <a:gd name="connsiteY151" fmla="*/ 5661026 h 13201650"/>
                  <a:gd name="connsiteX152" fmla="*/ 9732408 w 11259693"/>
                  <a:gd name="connsiteY152" fmla="*/ 5540376 h 13201650"/>
                  <a:gd name="connsiteX153" fmla="*/ 9694307 w 11259693"/>
                  <a:gd name="connsiteY153" fmla="*/ 5537200 h 13201650"/>
                  <a:gd name="connsiteX154" fmla="*/ 9659383 w 11259693"/>
                  <a:gd name="connsiteY154" fmla="*/ 5461001 h 13201650"/>
                  <a:gd name="connsiteX155" fmla="*/ 9500632 w 11259693"/>
                  <a:gd name="connsiteY155" fmla="*/ 5308600 h 13201650"/>
                  <a:gd name="connsiteX156" fmla="*/ 9770508 w 11259693"/>
                  <a:gd name="connsiteY156" fmla="*/ 5413376 h 13201650"/>
                  <a:gd name="connsiteX157" fmla="*/ 9913382 w 11259693"/>
                  <a:gd name="connsiteY157" fmla="*/ 5372100 h 13201650"/>
                  <a:gd name="connsiteX158" fmla="*/ 9887983 w 11259693"/>
                  <a:gd name="connsiteY158" fmla="*/ 5619751 h 13201650"/>
                  <a:gd name="connsiteX159" fmla="*/ 10065782 w 11259693"/>
                  <a:gd name="connsiteY159" fmla="*/ 5657850 h 13201650"/>
                  <a:gd name="connsiteX160" fmla="*/ 10122933 w 11259693"/>
                  <a:gd name="connsiteY160" fmla="*/ 5483226 h 13201650"/>
                  <a:gd name="connsiteX161" fmla="*/ 10164207 w 11259693"/>
                  <a:gd name="connsiteY161" fmla="*/ 5254625 h 13201650"/>
                  <a:gd name="connsiteX162" fmla="*/ 10084833 w 11259693"/>
                  <a:gd name="connsiteY162" fmla="*/ 5051426 h 13201650"/>
                  <a:gd name="connsiteX163" fmla="*/ 10027682 w 11259693"/>
                  <a:gd name="connsiteY163" fmla="*/ 4953000 h 13201650"/>
                  <a:gd name="connsiteX164" fmla="*/ 9948308 w 11259693"/>
                  <a:gd name="connsiteY164" fmla="*/ 5070476 h 13201650"/>
                  <a:gd name="connsiteX165" fmla="*/ 9878458 w 11259693"/>
                  <a:gd name="connsiteY165" fmla="*/ 5029201 h 13201650"/>
                  <a:gd name="connsiteX166" fmla="*/ 9846708 w 11259693"/>
                  <a:gd name="connsiteY166" fmla="*/ 5149851 h 13201650"/>
                  <a:gd name="connsiteX167" fmla="*/ 9745107 w 11259693"/>
                  <a:gd name="connsiteY167" fmla="*/ 5153025 h 13201650"/>
                  <a:gd name="connsiteX168" fmla="*/ 9665732 w 11259693"/>
                  <a:gd name="connsiteY168" fmla="*/ 5010150 h 13201650"/>
                  <a:gd name="connsiteX169" fmla="*/ 9627632 w 11259693"/>
                  <a:gd name="connsiteY169" fmla="*/ 4857750 h 13201650"/>
                  <a:gd name="connsiteX170" fmla="*/ 9411732 w 11259693"/>
                  <a:gd name="connsiteY170" fmla="*/ 4860925 h 13201650"/>
                  <a:gd name="connsiteX171" fmla="*/ 9437132 w 11259693"/>
                  <a:gd name="connsiteY171" fmla="*/ 5086350 h 13201650"/>
                  <a:gd name="connsiteX172" fmla="*/ 9399033 w 11259693"/>
                  <a:gd name="connsiteY172" fmla="*/ 4892676 h 13201650"/>
                  <a:gd name="connsiteX173" fmla="*/ 9354582 w 11259693"/>
                  <a:gd name="connsiteY173" fmla="*/ 4905375 h 13201650"/>
                  <a:gd name="connsiteX174" fmla="*/ 9284732 w 11259693"/>
                  <a:gd name="connsiteY174" fmla="*/ 4794250 h 13201650"/>
                  <a:gd name="connsiteX175" fmla="*/ 9189483 w 11259693"/>
                  <a:gd name="connsiteY175" fmla="*/ 4864101 h 13201650"/>
                  <a:gd name="connsiteX176" fmla="*/ 9033907 w 11259693"/>
                  <a:gd name="connsiteY176" fmla="*/ 4991100 h 13201650"/>
                  <a:gd name="connsiteX177" fmla="*/ 9399032 w 11259693"/>
                  <a:gd name="connsiteY177" fmla="*/ 4657725 h 13201650"/>
                  <a:gd name="connsiteX178" fmla="*/ 9543495 w 11259693"/>
                  <a:gd name="connsiteY178" fmla="*/ 4567239 h 13201650"/>
                  <a:gd name="connsiteX179" fmla="*/ 9760982 w 11259693"/>
                  <a:gd name="connsiteY179" fmla="*/ 4514850 h 13201650"/>
                  <a:gd name="connsiteX180" fmla="*/ 9799083 w 11259693"/>
                  <a:gd name="connsiteY180" fmla="*/ 4394201 h 13201650"/>
                  <a:gd name="connsiteX181" fmla="*/ 9970533 w 11259693"/>
                  <a:gd name="connsiteY181" fmla="*/ 4267201 h 13201650"/>
                  <a:gd name="connsiteX182" fmla="*/ 10002282 w 11259693"/>
                  <a:gd name="connsiteY182" fmla="*/ 4013200 h 13201650"/>
                  <a:gd name="connsiteX183" fmla="*/ 9770507 w 11259693"/>
                  <a:gd name="connsiteY183" fmla="*/ 3930650 h 13201650"/>
                  <a:gd name="connsiteX184" fmla="*/ 9453008 w 11259693"/>
                  <a:gd name="connsiteY184" fmla="*/ 3883026 h 13201650"/>
                  <a:gd name="connsiteX185" fmla="*/ 9322832 w 11259693"/>
                  <a:gd name="connsiteY185" fmla="*/ 3943350 h 13201650"/>
                  <a:gd name="connsiteX186" fmla="*/ 9348233 w 11259693"/>
                  <a:gd name="connsiteY186" fmla="*/ 3778251 h 13201650"/>
                  <a:gd name="connsiteX187" fmla="*/ 9297433 w 11259693"/>
                  <a:gd name="connsiteY187" fmla="*/ 3603626 h 13201650"/>
                  <a:gd name="connsiteX188" fmla="*/ 9411732 w 11259693"/>
                  <a:gd name="connsiteY188" fmla="*/ 3641725 h 13201650"/>
                  <a:gd name="connsiteX189" fmla="*/ 9532383 w 11259693"/>
                  <a:gd name="connsiteY189" fmla="*/ 3533776 h 13201650"/>
                  <a:gd name="connsiteX190" fmla="*/ 9722883 w 11259693"/>
                  <a:gd name="connsiteY190" fmla="*/ 3594101 h 13201650"/>
                  <a:gd name="connsiteX191" fmla="*/ 9735583 w 11259693"/>
                  <a:gd name="connsiteY191" fmla="*/ 3409951 h 13201650"/>
                  <a:gd name="connsiteX192" fmla="*/ 9875282 w 11259693"/>
                  <a:gd name="connsiteY192" fmla="*/ 3448050 h 13201650"/>
                  <a:gd name="connsiteX193" fmla="*/ 9989582 w 11259693"/>
                  <a:gd name="connsiteY193" fmla="*/ 3143250 h 13201650"/>
                  <a:gd name="connsiteX194" fmla="*/ 10091183 w 11259693"/>
                  <a:gd name="connsiteY194" fmla="*/ 3232151 h 13201650"/>
                  <a:gd name="connsiteX195" fmla="*/ 10230882 w 11259693"/>
                  <a:gd name="connsiteY195" fmla="*/ 3216275 h 13201650"/>
                  <a:gd name="connsiteX196" fmla="*/ 10265807 w 11259693"/>
                  <a:gd name="connsiteY196" fmla="*/ 3441700 h 13201650"/>
                  <a:gd name="connsiteX197" fmla="*/ 10342008 w 11259693"/>
                  <a:gd name="connsiteY197" fmla="*/ 3184526 h 13201650"/>
                  <a:gd name="connsiteX198" fmla="*/ 10265808 w 11259693"/>
                  <a:gd name="connsiteY198" fmla="*/ 3098801 h 13201650"/>
                  <a:gd name="connsiteX199" fmla="*/ 10351532 w 11259693"/>
                  <a:gd name="connsiteY199" fmla="*/ 2844800 h 13201650"/>
                  <a:gd name="connsiteX200" fmla="*/ 10170558 w 11259693"/>
                  <a:gd name="connsiteY200" fmla="*/ 2921001 h 13201650"/>
                  <a:gd name="connsiteX201" fmla="*/ 10141982 w 11259693"/>
                  <a:gd name="connsiteY201" fmla="*/ 2851150 h 13201650"/>
                  <a:gd name="connsiteX202" fmla="*/ 9951482 w 11259693"/>
                  <a:gd name="connsiteY202" fmla="*/ 2647950 h 13201650"/>
                  <a:gd name="connsiteX203" fmla="*/ 9919733 w 11259693"/>
                  <a:gd name="connsiteY203" fmla="*/ 2463801 h 13201650"/>
                  <a:gd name="connsiteX204" fmla="*/ 9887983 w 11259693"/>
                  <a:gd name="connsiteY204" fmla="*/ 2368551 h 13201650"/>
                  <a:gd name="connsiteX205" fmla="*/ 9989582 w 11259693"/>
                  <a:gd name="connsiteY205" fmla="*/ 2266950 h 13201650"/>
                  <a:gd name="connsiteX206" fmla="*/ 10249933 w 11259693"/>
                  <a:gd name="connsiteY206" fmla="*/ 2032001 h 13201650"/>
                  <a:gd name="connsiteX207" fmla="*/ 10370582 w 11259693"/>
                  <a:gd name="connsiteY207" fmla="*/ 2051050 h 13201650"/>
                  <a:gd name="connsiteX208" fmla="*/ 10440433 w 11259693"/>
                  <a:gd name="connsiteY208" fmla="*/ 1962151 h 13201650"/>
                  <a:gd name="connsiteX209" fmla="*/ 10675382 w 11259693"/>
                  <a:gd name="connsiteY209" fmla="*/ 1854200 h 13201650"/>
                  <a:gd name="connsiteX210" fmla="*/ 10529333 w 11259693"/>
                  <a:gd name="connsiteY210" fmla="*/ 1784351 h 13201650"/>
                  <a:gd name="connsiteX211" fmla="*/ 10446782 w 11259693"/>
                  <a:gd name="connsiteY211" fmla="*/ 1638300 h 13201650"/>
                  <a:gd name="connsiteX212" fmla="*/ 10548382 w 11259693"/>
                  <a:gd name="connsiteY212" fmla="*/ 1212850 h 13201650"/>
                  <a:gd name="connsiteX213" fmla="*/ 10427732 w 11259693"/>
                  <a:gd name="connsiteY213" fmla="*/ 952500 h 13201650"/>
                  <a:gd name="connsiteX214" fmla="*/ 10649189 w 11259693"/>
                  <a:gd name="connsiteY214" fmla="*/ 1288256 h 13201650"/>
                  <a:gd name="connsiteX215" fmla="*/ 10733723 w 11259693"/>
                  <a:gd name="connsiteY215" fmla="*/ 1202281 h 13201650"/>
                  <a:gd name="connsiteX216" fmla="*/ 10826195 w 11259693"/>
                  <a:gd name="connsiteY216" fmla="*/ 1089025 h 13201650"/>
                  <a:gd name="connsiteX217" fmla="*/ 11062732 w 11259693"/>
                  <a:gd name="connsiteY217" fmla="*/ 1409700 h 13201650"/>
                  <a:gd name="connsiteX218" fmla="*/ 11117104 w 11259693"/>
                  <a:gd name="connsiteY218" fmla="*/ 1492793 h 13201650"/>
                  <a:gd name="connsiteX219" fmla="*/ 11259582 w 11259693"/>
                  <a:gd name="connsiteY219" fmla="*/ 1511301 h 13201650"/>
                  <a:gd name="connsiteX220" fmla="*/ 11094482 w 11259693"/>
                  <a:gd name="connsiteY220" fmla="*/ 1066801 h 13201650"/>
                  <a:gd name="connsiteX221" fmla="*/ 11081782 w 11259693"/>
                  <a:gd name="connsiteY221" fmla="*/ 850900 h 13201650"/>
                  <a:gd name="connsiteX222" fmla="*/ 10948432 w 11259693"/>
                  <a:gd name="connsiteY222" fmla="*/ 654050 h 13201650"/>
                  <a:gd name="connsiteX223" fmla="*/ 10923032 w 11259693"/>
                  <a:gd name="connsiteY223" fmla="*/ 381000 h 13201650"/>
                  <a:gd name="connsiteX224" fmla="*/ 10465832 w 11259693"/>
                  <a:gd name="connsiteY224" fmla="*/ 101601 h 13201650"/>
                  <a:gd name="connsiteX225" fmla="*/ 10351532 w 11259693"/>
                  <a:gd name="connsiteY225" fmla="*/ 0 h 13201650"/>
                  <a:gd name="connsiteX226" fmla="*/ 9605010 w 11259693"/>
                  <a:gd name="connsiteY226" fmla="*/ 211681 h 13201650"/>
                  <a:gd name="connsiteX227" fmla="*/ 938212 w 11259693"/>
                  <a:gd name="connsiteY227" fmla="*/ 1848552 h 13201650"/>
                  <a:gd name="connsiteX228" fmla="*/ 1985010 w 11259693"/>
                  <a:gd name="connsiteY228" fmla="*/ 5752850 h 13201650"/>
                  <a:gd name="connsiteX229" fmla="*/ 2017157 w 11259693"/>
                  <a:gd name="connsiteY229" fmla="*/ 5969793 h 13201650"/>
                  <a:gd name="connsiteX230" fmla="*/ 0 w 11259693"/>
                  <a:gd name="connsiteY230" fmla="*/ 11514046 h 13201650"/>
                  <a:gd name="connsiteX0" fmla="*/ 0 w 11259693"/>
                  <a:gd name="connsiteY0" fmla="*/ 11514046 h 13201650"/>
                  <a:gd name="connsiteX1" fmla="*/ 3806667 w 11259693"/>
                  <a:gd name="connsiteY1" fmla="*/ 13201400 h 13201650"/>
                  <a:gd name="connsiteX2" fmla="*/ 4122182 w 11259693"/>
                  <a:gd name="connsiteY2" fmla="*/ 13201650 h 13201650"/>
                  <a:gd name="connsiteX3" fmla="*/ 4223385 w 11259693"/>
                  <a:gd name="connsiteY3" fmla="*/ 12991850 h 13201650"/>
                  <a:gd name="connsiteX4" fmla="*/ 4182904 w 11259693"/>
                  <a:gd name="connsiteY4" fmla="*/ 12918031 h 13201650"/>
                  <a:gd name="connsiteX5" fmla="*/ 4179332 w 11259693"/>
                  <a:gd name="connsiteY5" fmla="*/ 12611100 h 13201650"/>
                  <a:gd name="connsiteX6" fmla="*/ 4255532 w 11259693"/>
                  <a:gd name="connsiteY6" fmla="*/ 12496800 h 13201650"/>
                  <a:gd name="connsiteX7" fmla="*/ 4217432 w 11259693"/>
                  <a:gd name="connsiteY7" fmla="*/ 12158663 h 13201650"/>
                  <a:gd name="connsiteX8" fmla="*/ 4546045 w 11259693"/>
                  <a:gd name="connsiteY8" fmla="*/ 12030075 h 13201650"/>
                  <a:gd name="connsiteX9" fmla="*/ 4827032 w 11259693"/>
                  <a:gd name="connsiteY9" fmla="*/ 12113420 h 13201650"/>
                  <a:gd name="connsiteX10" fmla="*/ 4712732 w 11259693"/>
                  <a:gd name="connsiteY10" fmla="*/ 11182350 h 13201650"/>
                  <a:gd name="connsiteX11" fmla="*/ 4773455 w 11259693"/>
                  <a:gd name="connsiteY11" fmla="*/ 10655843 h 13201650"/>
                  <a:gd name="connsiteX12" fmla="*/ 4656772 w 11259693"/>
                  <a:gd name="connsiteY12" fmla="*/ 10596312 h 13201650"/>
                  <a:gd name="connsiteX13" fmla="*/ 4773454 w 11259693"/>
                  <a:gd name="connsiteY13" fmla="*/ 10634413 h 13201650"/>
                  <a:gd name="connsiteX14" fmla="*/ 4799648 w 11259693"/>
                  <a:gd name="connsiteY14" fmla="*/ 10093868 h 13201650"/>
                  <a:gd name="connsiteX15" fmla="*/ 4886563 w 11259693"/>
                  <a:gd name="connsiteY15" fmla="*/ 9708356 h 13201650"/>
                  <a:gd name="connsiteX16" fmla="*/ 5018723 w 11259693"/>
                  <a:gd name="connsiteY16" fmla="*/ 9341393 h 13201650"/>
                  <a:gd name="connsiteX17" fmla="*/ 5109210 w 11259693"/>
                  <a:gd name="connsiteY17" fmla="*/ 9129462 h 13201650"/>
                  <a:gd name="connsiteX18" fmla="*/ 4947285 w 11259693"/>
                  <a:gd name="connsiteY18" fmla="*/ 9262812 h 13201650"/>
                  <a:gd name="connsiteX19" fmla="*/ 5111592 w 11259693"/>
                  <a:gd name="connsiteY19" fmla="*/ 9069931 h 13201650"/>
                  <a:gd name="connsiteX20" fmla="*/ 5143739 w 11259693"/>
                  <a:gd name="connsiteY20" fmla="*/ 8889207 h 13201650"/>
                  <a:gd name="connsiteX21" fmla="*/ 5147310 w 11259693"/>
                  <a:gd name="connsiteY21" fmla="*/ 9019924 h 13201650"/>
                  <a:gd name="connsiteX22" fmla="*/ 5629512 w 11259693"/>
                  <a:gd name="connsiteY22" fmla="*/ 8134350 h 13201650"/>
                  <a:gd name="connsiteX23" fmla="*/ 5392579 w 11259693"/>
                  <a:gd name="connsiteY23" fmla="*/ 8034088 h 13201650"/>
                  <a:gd name="connsiteX24" fmla="*/ 5614035 w 11259693"/>
                  <a:gd name="connsiteY24" fmla="*/ 8043612 h 13201650"/>
                  <a:gd name="connsiteX25" fmla="*/ 5884308 w 11259693"/>
                  <a:gd name="connsiteY25" fmla="*/ 8007893 h 13201650"/>
                  <a:gd name="connsiteX26" fmla="*/ 6043852 w 11259693"/>
                  <a:gd name="connsiteY26" fmla="*/ 7965031 h 13201650"/>
                  <a:gd name="connsiteX27" fmla="*/ 5973604 w 11259693"/>
                  <a:gd name="connsiteY27" fmla="*/ 7905500 h 13201650"/>
                  <a:gd name="connsiteX28" fmla="*/ 6065284 w 11259693"/>
                  <a:gd name="connsiteY28" fmla="*/ 7779544 h 13201650"/>
                  <a:gd name="connsiteX29" fmla="*/ 6168866 w 11259693"/>
                  <a:gd name="connsiteY29" fmla="*/ 7800725 h 13201650"/>
                  <a:gd name="connsiteX30" fmla="*/ 6205777 w 11259693"/>
                  <a:gd name="connsiteY30" fmla="*/ 7726908 h 13201650"/>
                  <a:gd name="connsiteX31" fmla="*/ 6131958 w 11259693"/>
                  <a:gd name="connsiteY31" fmla="*/ 7626893 h 13201650"/>
                  <a:gd name="connsiteX32" fmla="*/ 6098621 w 11259693"/>
                  <a:gd name="connsiteY32" fmla="*/ 7529262 h 13201650"/>
                  <a:gd name="connsiteX33" fmla="*/ 6008132 w 11259693"/>
                  <a:gd name="connsiteY33" fmla="*/ 7524750 h 13201650"/>
                  <a:gd name="connsiteX34" fmla="*/ 5934314 w 11259693"/>
                  <a:gd name="connsiteY34" fmla="*/ 7607843 h 13201650"/>
                  <a:gd name="connsiteX35" fmla="*/ 5798582 w 11259693"/>
                  <a:gd name="connsiteY35" fmla="*/ 7620000 h 13201650"/>
                  <a:gd name="connsiteX36" fmla="*/ 5858114 w 11259693"/>
                  <a:gd name="connsiteY36" fmla="*/ 7550693 h 13201650"/>
                  <a:gd name="connsiteX37" fmla="*/ 5870021 w 11259693"/>
                  <a:gd name="connsiteY37" fmla="*/ 7462587 h 13201650"/>
                  <a:gd name="connsiteX38" fmla="*/ 5891451 w 11259693"/>
                  <a:gd name="connsiteY38" fmla="*/ 7400674 h 13201650"/>
                  <a:gd name="connsiteX39" fmla="*/ 5855732 w 11259693"/>
                  <a:gd name="connsiteY39" fmla="*/ 7334250 h 13201650"/>
                  <a:gd name="connsiteX40" fmla="*/ 5791439 w 11259693"/>
                  <a:gd name="connsiteY40" fmla="*/ 7364956 h 13201650"/>
                  <a:gd name="connsiteX41" fmla="*/ 5789057 w 11259693"/>
                  <a:gd name="connsiteY41" fmla="*/ 7284244 h 13201650"/>
                  <a:gd name="connsiteX42" fmla="*/ 6008133 w 11259693"/>
                  <a:gd name="connsiteY42" fmla="*/ 7176837 h 13201650"/>
                  <a:gd name="connsiteX43" fmla="*/ 5972414 w 11259693"/>
                  <a:gd name="connsiteY43" fmla="*/ 7022056 h 13201650"/>
                  <a:gd name="connsiteX44" fmla="*/ 6048614 w 11259693"/>
                  <a:gd name="connsiteY44" fmla="*/ 7005387 h 13201650"/>
                  <a:gd name="connsiteX45" fmla="*/ 6027182 w 11259693"/>
                  <a:gd name="connsiteY45" fmla="*/ 6915150 h 13201650"/>
                  <a:gd name="connsiteX46" fmla="*/ 6131958 w 11259693"/>
                  <a:gd name="connsiteY46" fmla="*/ 6917281 h 13201650"/>
                  <a:gd name="connsiteX47" fmla="*/ 6174821 w 11259693"/>
                  <a:gd name="connsiteY47" fmla="*/ 6836318 h 13201650"/>
                  <a:gd name="connsiteX48" fmla="*/ 6277214 w 11259693"/>
                  <a:gd name="connsiteY48" fmla="*/ 6869656 h 13201650"/>
                  <a:gd name="connsiteX49" fmla="*/ 6351033 w 11259693"/>
                  <a:gd name="connsiteY49" fmla="*/ 6972050 h 13201650"/>
                  <a:gd name="connsiteX50" fmla="*/ 6417708 w 11259693"/>
                  <a:gd name="connsiteY50" fmla="*/ 6912518 h 13201650"/>
                  <a:gd name="connsiteX51" fmla="*/ 6358177 w 11259693"/>
                  <a:gd name="connsiteY51" fmla="*/ 6776787 h 13201650"/>
                  <a:gd name="connsiteX52" fmla="*/ 6415326 w 11259693"/>
                  <a:gd name="connsiteY52" fmla="*/ 6829424 h 13201650"/>
                  <a:gd name="connsiteX53" fmla="*/ 6532008 w 11259693"/>
                  <a:gd name="connsiteY53" fmla="*/ 6867275 h 13201650"/>
                  <a:gd name="connsiteX54" fmla="*/ 6605827 w 11259693"/>
                  <a:gd name="connsiteY54" fmla="*/ 6938964 h 13201650"/>
                  <a:gd name="connsiteX55" fmla="*/ 6574871 w 11259693"/>
                  <a:gd name="connsiteY55" fmla="*/ 7077076 h 13201650"/>
                  <a:gd name="connsiteX56" fmla="*/ 6646308 w 11259693"/>
                  <a:gd name="connsiteY56" fmla="*/ 7041357 h 13201650"/>
                  <a:gd name="connsiteX57" fmla="*/ 6636782 w 11259693"/>
                  <a:gd name="connsiteY57" fmla="*/ 7010400 h 13201650"/>
                  <a:gd name="connsiteX58" fmla="*/ 6712983 w 11259693"/>
                  <a:gd name="connsiteY58" fmla="*/ 7096126 h 13201650"/>
                  <a:gd name="connsiteX59" fmla="*/ 6648689 w 11259693"/>
                  <a:gd name="connsiteY59" fmla="*/ 7177089 h 13201650"/>
                  <a:gd name="connsiteX60" fmla="*/ 6712982 w 11259693"/>
                  <a:gd name="connsiteY60" fmla="*/ 7258050 h 13201650"/>
                  <a:gd name="connsiteX61" fmla="*/ 6639164 w 11259693"/>
                  <a:gd name="connsiteY61" fmla="*/ 7277101 h 13201650"/>
                  <a:gd name="connsiteX62" fmla="*/ 6546296 w 11259693"/>
                  <a:gd name="connsiteY62" fmla="*/ 7229476 h 13201650"/>
                  <a:gd name="connsiteX63" fmla="*/ 6498671 w 11259693"/>
                  <a:gd name="connsiteY63" fmla="*/ 7339014 h 13201650"/>
                  <a:gd name="connsiteX64" fmla="*/ 6574871 w 11259693"/>
                  <a:gd name="connsiteY64" fmla="*/ 7358064 h 13201650"/>
                  <a:gd name="connsiteX65" fmla="*/ 6629639 w 11259693"/>
                  <a:gd name="connsiteY65" fmla="*/ 7417595 h 13201650"/>
                  <a:gd name="connsiteX66" fmla="*/ 6655833 w 11259693"/>
                  <a:gd name="connsiteY66" fmla="*/ 7448300 h 13201650"/>
                  <a:gd name="connsiteX67" fmla="*/ 6676073 w 11259693"/>
                  <a:gd name="connsiteY67" fmla="*/ 7400673 h 13201650"/>
                  <a:gd name="connsiteX68" fmla="*/ 6734414 w 11259693"/>
                  <a:gd name="connsiteY68" fmla="*/ 7462839 h 13201650"/>
                  <a:gd name="connsiteX69" fmla="*/ 6827283 w 11259693"/>
                  <a:gd name="connsiteY69" fmla="*/ 7548564 h 13201650"/>
                  <a:gd name="connsiteX70" fmla="*/ 6827283 w 11259693"/>
                  <a:gd name="connsiteY70" fmla="*/ 7443789 h 13201650"/>
                  <a:gd name="connsiteX71" fmla="*/ 7001113 w 11259693"/>
                  <a:gd name="connsiteY71" fmla="*/ 7539038 h 13201650"/>
                  <a:gd name="connsiteX72" fmla="*/ 6893958 w 11259693"/>
                  <a:gd name="connsiteY72" fmla="*/ 7303295 h 13201650"/>
                  <a:gd name="connsiteX73" fmla="*/ 6896339 w 11259693"/>
                  <a:gd name="connsiteY73" fmla="*/ 7167564 h 13201650"/>
                  <a:gd name="connsiteX74" fmla="*/ 6801089 w 11259693"/>
                  <a:gd name="connsiteY74" fmla="*/ 7138989 h 13201650"/>
                  <a:gd name="connsiteX75" fmla="*/ 6865382 w 11259693"/>
                  <a:gd name="connsiteY75" fmla="*/ 6972300 h 13201650"/>
                  <a:gd name="connsiteX76" fmla="*/ 7563089 w 11259693"/>
                  <a:gd name="connsiteY76" fmla="*/ 6586539 h 13201650"/>
                  <a:gd name="connsiteX77" fmla="*/ 7891702 w 11259693"/>
                  <a:gd name="connsiteY77" fmla="*/ 6524626 h 13201650"/>
                  <a:gd name="connsiteX78" fmla="*/ 7910752 w 11259693"/>
                  <a:gd name="connsiteY78" fmla="*/ 6629401 h 13201650"/>
                  <a:gd name="connsiteX79" fmla="*/ 7984571 w 11259693"/>
                  <a:gd name="connsiteY79" fmla="*/ 6634164 h 13201650"/>
                  <a:gd name="connsiteX80" fmla="*/ 7960757 w 11259693"/>
                  <a:gd name="connsiteY80" fmla="*/ 6481762 h 13201650"/>
                  <a:gd name="connsiteX81" fmla="*/ 8503682 w 11259693"/>
                  <a:gd name="connsiteY81" fmla="*/ 6477000 h 13201650"/>
                  <a:gd name="connsiteX82" fmla="*/ 8691801 w 11259693"/>
                  <a:gd name="connsiteY82" fmla="*/ 6426993 h 13201650"/>
                  <a:gd name="connsiteX83" fmla="*/ 8818007 w 11259693"/>
                  <a:gd name="connsiteY83" fmla="*/ 6231731 h 13201650"/>
                  <a:gd name="connsiteX84" fmla="*/ 9094232 w 11259693"/>
                  <a:gd name="connsiteY84" fmla="*/ 6267450 h 13201650"/>
                  <a:gd name="connsiteX85" fmla="*/ 9058514 w 11259693"/>
                  <a:gd name="connsiteY85" fmla="*/ 6353176 h 13201650"/>
                  <a:gd name="connsiteX86" fmla="*/ 8915639 w 11259693"/>
                  <a:gd name="connsiteY86" fmla="*/ 6367464 h 13201650"/>
                  <a:gd name="connsiteX87" fmla="*/ 8984694 w 11259693"/>
                  <a:gd name="connsiteY87" fmla="*/ 6422231 h 13201650"/>
                  <a:gd name="connsiteX88" fmla="*/ 8853727 w 11259693"/>
                  <a:gd name="connsiteY88" fmla="*/ 6450807 h 13201650"/>
                  <a:gd name="connsiteX89" fmla="*/ 8727521 w 11259693"/>
                  <a:gd name="connsiteY89" fmla="*/ 6441282 h 13201650"/>
                  <a:gd name="connsiteX90" fmla="*/ 8641795 w 11259693"/>
                  <a:gd name="connsiteY90" fmla="*/ 6477000 h 13201650"/>
                  <a:gd name="connsiteX91" fmla="*/ 8610839 w 11259693"/>
                  <a:gd name="connsiteY91" fmla="*/ 6781801 h 13201650"/>
                  <a:gd name="connsiteX92" fmla="*/ 8772764 w 11259693"/>
                  <a:gd name="connsiteY92" fmla="*/ 6815138 h 13201650"/>
                  <a:gd name="connsiteX93" fmla="*/ 8979932 w 11259693"/>
                  <a:gd name="connsiteY93" fmla="*/ 6629400 h 13201650"/>
                  <a:gd name="connsiteX94" fmla="*/ 9018033 w 11259693"/>
                  <a:gd name="connsiteY94" fmla="*/ 6727032 h 13201650"/>
                  <a:gd name="connsiteX95" fmla="*/ 9165671 w 11259693"/>
                  <a:gd name="connsiteY95" fmla="*/ 6650832 h 13201650"/>
                  <a:gd name="connsiteX96" fmla="*/ 9065658 w 11259693"/>
                  <a:gd name="connsiteY96" fmla="*/ 6888958 h 13201650"/>
                  <a:gd name="connsiteX97" fmla="*/ 9208533 w 11259693"/>
                  <a:gd name="connsiteY97" fmla="*/ 6831807 h 13201650"/>
                  <a:gd name="connsiteX98" fmla="*/ 9175196 w 11259693"/>
                  <a:gd name="connsiteY98" fmla="*/ 6919914 h 13201650"/>
                  <a:gd name="connsiteX99" fmla="*/ 9406177 w 11259693"/>
                  <a:gd name="connsiteY99" fmla="*/ 6917532 h 13201650"/>
                  <a:gd name="connsiteX100" fmla="*/ 9246632 w 11259693"/>
                  <a:gd name="connsiteY100" fmla="*/ 6972300 h 13201650"/>
                  <a:gd name="connsiteX101" fmla="*/ 9137096 w 11259693"/>
                  <a:gd name="connsiteY101" fmla="*/ 7029451 h 13201650"/>
                  <a:gd name="connsiteX102" fmla="*/ 9018033 w 11259693"/>
                  <a:gd name="connsiteY102" fmla="*/ 7143751 h 13201650"/>
                  <a:gd name="connsiteX103" fmla="*/ 9053751 w 11259693"/>
                  <a:gd name="connsiteY103" fmla="*/ 7203281 h 13201650"/>
                  <a:gd name="connsiteX104" fmla="*/ 9096614 w 11259693"/>
                  <a:gd name="connsiteY104" fmla="*/ 7253289 h 13201650"/>
                  <a:gd name="connsiteX105" fmla="*/ 9175196 w 11259693"/>
                  <a:gd name="connsiteY105" fmla="*/ 7219951 h 13201650"/>
                  <a:gd name="connsiteX106" fmla="*/ 9187101 w 11259693"/>
                  <a:gd name="connsiteY106" fmla="*/ 7281862 h 13201650"/>
                  <a:gd name="connsiteX107" fmla="*/ 9301402 w 11259693"/>
                  <a:gd name="connsiteY107" fmla="*/ 7143751 h 13201650"/>
                  <a:gd name="connsiteX108" fmla="*/ 9337121 w 11259693"/>
                  <a:gd name="connsiteY108" fmla="*/ 7289007 h 13201650"/>
                  <a:gd name="connsiteX109" fmla="*/ 9432371 w 11259693"/>
                  <a:gd name="connsiteY109" fmla="*/ 7172326 h 13201650"/>
                  <a:gd name="connsiteX110" fmla="*/ 9458564 w 11259693"/>
                  <a:gd name="connsiteY110" fmla="*/ 7334250 h 13201650"/>
                  <a:gd name="connsiteX111" fmla="*/ 9532382 w 11259693"/>
                  <a:gd name="connsiteY111" fmla="*/ 7410450 h 13201650"/>
                  <a:gd name="connsiteX112" fmla="*/ 9322832 w 11259693"/>
                  <a:gd name="connsiteY112" fmla="*/ 7524750 h 13201650"/>
                  <a:gd name="connsiteX113" fmla="*/ 9475233 w 11259693"/>
                  <a:gd name="connsiteY113" fmla="*/ 7674770 h 13201650"/>
                  <a:gd name="connsiteX114" fmla="*/ 9506189 w 11259693"/>
                  <a:gd name="connsiteY114" fmla="*/ 7577139 h 13201650"/>
                  <a:gd name="connsiteX115" fmla="*/ 9577625 w 11259693"/>
                  <a:gd name="connsiteY115" fmla="*/ 7665244 h 13201650"/>
                  <a:gd name="connsiteX116" fmla="*/ 9699071 w 11259693"/>
                  <a:gd name="connsiteY116" fmla="*/ 7624764 h 13201650"/>
                  <a:gd name="connsiteX117" fmla="*/ 9703832 w 11259693"/>
                  <a:gd name="connsiteY117" fmla="*/ 7710488 h 13201650"/>
                  <a:gd name="connsiteX118" fmla="*/ 9701451 w 11259693"/>
                  <a:gd name="connsiteY118" fmla="*/ 7808118 h 13201650"/>
                  <a:gd name="connsiteX119" fmla="*/ 9810988 w 11259693"/>
                  <a:gd name="connsiteY119" fmla="*/ 7770019 h 13201650"/>
                  <a:gd name="connsiteX120" fmla="*/ 9851471 w 11259693"/>
                  <a:gd name="connsiteY120" fmla="*/ 8008145 h 13201650"/>
                  <a:gd name="connsiteX121" fmla="*/ 9989582 w 11259693"/>
                  <a:gd name="connsiteY121" fmla="*/ 8039100 h 13201650"/>
                  <a:gd name="connsiteX122" fmla="*/ 10003870 w 11259693"/>
                  <a:gd name="connsiteY122" fmla="*/ 7748588 h 13201650"/>
                  <a:gd name="connsiteX123" fmla="*/ 10094358 w 11259693"/>
                  <a:gd name="connsiteY123" fmla="*/ 7724776 h 13201650"/>
                  <a:gd name="connsiteX124" fmla="*/ 10163414 w 11259693"/>
                  <a:gd name="connsiteY124" fmla="*/ 7553325 h 13201650"/>
                  <a:gd name="connsiteX125" fmla="*/ 10125314 w 11259693"/>
                  <a:gd name="connsiteY125" fmla="*/ 7424739 h 13201650"/>
                  <a:gd name="connsiteX126" fmla="*/ 10030064 w 11259693"/>
                  <a:gd name="connsiteY126" fmla="*/ 7412831 h 13201650"/>
                  <a:gd name="connsiteX127" fmla="*/ 10077688 w 11259693"/>
                  <a:gd name="connsiteY127" fmla="*/ 7293769 h 13201650"/>
                  <a:gd name="connsiteX128" fmla="*/ 9972914 w 11259693"/>
                  <a:gd name="connsiteY128" fmla="*/ 7222332 h 13201650"/>
                  <a:gd name="connsiteX129" fmla="*/ 9932432 w 11259693"/>
                  <a:gd name="connsiteY129" fmla="*/ 6991350 h 13201650"/>
                  <a:gd name="connsiteX130" fmla="*/ 9614932 w 11259693"/>
                  <a:gd name="connsiteY130" fmla="*/ 6953250 h 13201650"/>
                  <a:gd name="connsiteX131" fmla="*/ 9684783 w 11259693"/>
                  <a:gd name="connsiteY131" fmla="*/ 6848476 h 13201650"/>
                  <a:gd name="connsiteX132" fmla="*/ 9808608 w 11259693"/>
                  <a:gd name="connsiteY132" fmla="*/ 6829426 h 13201650"/>
                  <a:gd name="connsiteX133" fmla="*/ 9818132 w 11259693"/>
                  <a:gd name="connsiteY133" fmla="*/ 6743700 h 13201650"/>
                  <a:gd name="connsiteX134" fmla="*/ 10030857 w 11259693"/>
                  <a:gd name="connsiteY134" fmla="*/ 6832600 h 13201650"/>
                  <a:gd name="connsiteX135" fmla="*/ 10046732 w 11259693"/>
                  <a:gd name="connsiteY135" fmla="*/ 6610350 h 13201650"/>
                  <a:gd name="connsiteX136" fmla="*/ 9837182 w 11259693"/>
                  <a:gd name="connsiteY136" fmla="*/ 6705600 h 13201650"/>
                  <a:gd name="connsiteX137" fmla="*/ 9760982 w 11259693"/>
                  <a:gd name="connsiteY137" fmla="*/ 6477000 h 13201650"/>
                  <a:gd name="connsiteX138" fmla="*/ 9532382 w 11259693"/>
                  <a:gd name="connsiteY138" fmla="*/ 6686550 h 13201650"/>
                  <a:gd name="connsiteX139" fmla="*/ 9545083 w 11259693"/>
                  <a:gd name="connsiteY139" fmla="*/ 6521451 h 13201650"/>
                  <a:gd name="connsiteX140" fmla="*/ 9557782 w 11259693"/>
                  <a:gd name="connsiteY140" fmla="*/ 6397625 h 13201650"/>
                  <a:gd name="connsiteX141" fmla="*/ 9502617 w 11259693"/>
                  <a:gd name="connsiteY141" fmla="*/ 6369593 h 13201650"/>
                  <a:gd name="connsiteX142" fmla="*/ 9449833 w 11259693"/>
                  <a:gd name="connsiteY142" fmla="*/ 6384926 h 13201650"/>
                  <a:gd name="connsiteX143" fmla="*/ 9329182 w 11259693"/>
                  <a:gd name="connsiteY143" fmla="*/ 6169025 h 13201650"/>
                  <a:gd name="connsiteX144" fmla="*/ 9494283 w 11259693"/>
                  <a:gd name="connsiteY144" fmla="*/ 6207126 h 13201650"/>
                  <a:gd name="connsiteX145" fmla="*/ 9735583 w 11259693"/>
                  <a:gd name="connsiteY145" fmla="*/ 6207126 h 13201650"/>
                  <a:gd name="connsiteX146" fmla="*/ 9865757 w 11259693"/>
                  <a:gd name="connsiteY146" fmla="*/ 6067425 h 13201650"/>
                  <a:gd name="connsiteX147" fmla="*/ 9764158 w 11259693"/>
                  <a:gd name="connsiteY147" fmla="*/ 5956301 h 13201650"/>
                  <a:gd name="connsiteX148" fmla="*/ 9551432 w 11259693"/>
                  <a:gd name="connsiteY148" fmla="*/ 5908675 h 13201650"/>
                  <a:gd name="connsiteX149" fmla="*/ 9732407 w 11259693"/>
                  <a:gd name="connsiteY149" fmla="*/ 5778500 h 13201650"/>
                  <a:gd name="connsiteX150" fmla="*/ 9678433 w 11259693"/>
                  <a:gd name="connsiteY150" fmla="*/ 5661026 h 13201650"/>
                  <a:gd name="connsiteX151" fmla="*/ 9732408 w 11259693"/>
                  <a:gd name="connsiteY151" fmla="*/ 5540376 h 13201650"/>
                  <a:gd name="connsiteX152" fmla="*/ 9694307 w 11259693"/>
                  <a:gd name="connsiteY152" fmla="*/ 5537200 h 13201650"/>
                  <a:gd name="connsiteX153" fmla="*/ 9659383 w 11259693"/>
                  <a:gd name="connsiteY153" fmla="*/ 5461001 h 13201650"/>
                  <a:gd name="connsiteX154" fmla="*/ 9500632 w 11259693"/>
                  <a:gd name="connsiteY154" fmla="*/ 5308600 h 13201650"/>
                  <a:gd name="connsiteX155" fmla="*/ 9770508 w 11259693"/>
                  <a:gd name="connsiteY155" fmla="*/ 5413376 h 13201650"/>
                  <a:gd name="connsiteX156" fmla="*/ 9913382 w 11259693"/>
                  <a:gd name="connsiteY156" fmla="*/ 5372100 h 13201650"/>
                  <a:gd name="connsiteX157" fmla="*/ 9887983 w 11259693"/>
                  <a:gd name="connsiteY157" fmla="*/ 5619751 h 13201650"/>
                  <a:gd name="connsiteX158" fmla="*/ 10065782 w 11259693"/>
                  <a:gd name="connsiteY158" fmla="*/ 5657850 h 13201650"/>
                  <a:gd name="connsiteX159" fmla="*/ 10122933 w 11259693"/>
                  <a:gd name="connsiteY159" fmla="*/ 5483226 h 13201650"/>
                  <a:gd name="connsiteX160" fmla="*/ 10164207 w 11259693"/>
                  <a:gd name="connsiteY160" fmla="*/ 5254625 h 13201650"/>
                  <a:gd name="connsiteX161" fmla="*/ 10084833 w 11259693"/>
                  <a:gd name="connsiteY161" fmla="*/ 5051426 h 13201650"/>
                  <a:gd name="connsiteX162" fmla="*/ 10027682 w 11259693"/>
                  <a:gd name="connsiteY162" fmla="*/ 4953000 h 13201650"/>
                  <a:gd name="connsiteX163" fmla="*/ 9948308 w 11259693"/>
                  <a:gd name="connsiteY163" fmla="*/ 5070476 h 13201650"/>
                  <a:gd name="connsiteX164" fmla="*/ 9878458 w 11259693"/>
                  <a:gd name="connsiteY164" fmla="*/ 5029201 h 13201650"/>
                  <a:gd name="connsiteX165" fmla="*/ 9846708 w 11259693"/>
                  <a:gd name="connsiteY165" fmla="*/ 5149851 h 13201650"/>
                  <a:gd name="connsiteX166" fmla="*/ 9745107 w 11259693"/>
                  <a:gd name="connsiteY166" fmla="*/ 5153025 h 13201650"/>
                  <a:gd name="connsiteX167" fmla="*/ 9665732 w 11259693"/>
                  <a:gd name="connsiteY167" fmla="*/ 5010150 h 13201650"/>
                  <a:gd name="connsiteX168" fmla="*/ 9627632 w 11259693"/>
                  <a:gd name="connsiteY168" fmla="*/ 4857750 h 13201650"/>
                  <a:gd name="connsiteX169" fmla="*/ 9411732 w 11259693"/>
                  <a:gd name="connsiteY169" fmla="*/ 4860925 h 13201650"/>
                  <a:gd name="connsiteX170" fmla="*/ 9437132 w 11259693"/>
                  <a:gd name="connsiteY170" fmla="*/ 5086350 h 13201650"/>
                  <a:gd name="connsiteX171" fmla="*/ 9399033 w 11259693"/>
                  <a:gd name="connsiteY171" fmla="*/ 4892676 h 13201650"/>
                  <a:gd name="connsiteX172" fmla="*/ 9354582 w 11259693"/>
                  <a:gd name="connsiteY172" fmla="*/ 4905375 h 13201650"/>
                  <a:gd name="connsiteX173" fmla="*/ 9284732 w 11259693"/>
                  <a:gd name="connsiteY173" fmla="*/ 4794250 h 13201650"/>
                  <a:gd name="connsiteX174" fmla="*/ 9189483 w 11259693"/>
                  <a:gd name="connsiteY174" fmla="*/ 4864101 h 13201650"/>
                  <a:gd name="connsiteX175" fmla="*/ 9033907 w 11259693"/>
                  <a:gd name="connsiteY175" fmla="*/ 4991100 h 13201650"/>
                  <a:gd name="connsiteX176" fmla="*/ 9399032 w 11259693"/>
                  <a:gd name="connsiteY176" fmla="*/ 4657725 h 13201650"/>
                  <a:gd name="connsiteX177" fmla="*/ 9543495 w 11259693"/>
                  <a:gd name="connsiteY177" fmla="*/ 4567239 h 13201650"/>
                  <a:gd name="connsiteX178" fmla="*/ 9760982 w 11259693"/>
                  <a:gd name="connsiteY178" fmla="*/ 4514850 h 13201650"/>
                  <a:gd name="connsiteX179" fmla="*/ 9799083 w 11259693"/>
                  <a:gd name="connsiteY179" fmla="*/ 4394201 h 13201650"/>
                  <a:gd name="connsiteX180" fmla="*/ 9970533 w 11259693"/>
                  <a:gd name="connsiteY180" fmla="*/ 4267201 h 13201650"/>
                  <a:gd name="connsiteX181" fmla="*/ 10002282 w 11259693"/>
                  <a:gd name="connsiteY181" fmla="*/ 4013200 h 13201650"/>
                  <a:gd name="connsiteX182" fmla="*/ 9770507 w 11259693"/>
                  <a:gd name="connsiteY182" fmla="*/ 3930650 h 13201650"/>
                  <a:gd name="connsiteX183" fmla="*/ 9453008 w 11259693"/>
                  <a:gd name="connsiteY183" fmla="*/ 3883026 h 13201650"/>
                  <a:gd name="connsiteX184" fmla="*/ 9322832 w 11259693"/>
                  <a:gd name="connsiteY184" fmla="*/ 3943350 h 13201650"/>
                  <a:gd name="connsiteX185" fmla="*/ 9348233 w 11259693"/>
                  <a:gd name="connsiteY185" fmla="*/ 3778251 h 13201650"/>
                  <a:gd name="connsiteX186" fmla="*/ 9297433 w 11259693"/>
                  <a:gd name="connsiteY186" fmla="*/ 3603626 h 13201650"/>
                  <a:gd name="connsiteX187" fmla="*/ 9411732 w 11259693"/>
                  <a:gd name="connsiteY187" fmla="*/ 3641725 h 13201650"/>
                  <a:gd name="connsiteX188" fmla="*/ 9532383 w 11259693"/>
                  <a:gd name="connsiteY188" fmla="*/ 3533776 h 13201650"/>
                  <a:gd name="connsiteX189" fmla="*/ 9722883 w 11259693"/>
                  <a:gd name="connsiteY189" fmla="*/ 3594101 h 13201650"/>
                  <a:gd name="connsiteX190" fmla="*/ 9735583 w 11259693"/>
                  <a:gd name="connsiteY190" fmla="*/ 3409951 h 13201650"/>
                  <a:gd name="connsiteX191" fmla="*/ 9875282 w 11259693"/>
                  <a:gd name="connsiteY191" fmla="*/ 3448050 h 13201650"/>
                  <a:gd name="connsiteX192" fmla="*/ 9989582 w 11259693"/>
                  <a:gd name="connsiteY192" fmla="*/ 3143250 h 13201650"/>
                  <a:gd name="connsiteX193" fmla="*/ 10091183 w 11259693"/>
                  <a:gd name="connsiteY193" fmla="*/ 3232151 h 13201650"/>
                  <a:gd name="connsiteX194" fmla="*/ 10230882 w 11259693"/>
                  <a:gd name="connsiteY194" fmla="*/ 3216275 h 13201650"/>
                  <a:gd name="connsiteX195" fmla="*/ 10265807 w 11259693"/>
                  <a:gd name="connsiteY195" fmla="*/ 3441700 h 13201650"/>
                  <a:gd name="connsiteX196" fmla="*/ 10342008 w 11259693"/>
                  <a:gd name="connsiteY196" fmla="*/ 3184526 h 13201650"/>
                  <a:gd name="connsiteX197" fmla="*/ 10265808 w 11259693"/>
                  <a:gd name="connsiteY197" fmla="*/ 3098801 h 13201650"/>
                  <a:gd name="connsiteX198" fmla="*/ 10351532 w 11259693"/>
                  <a:gd name="connsiteY198" fmla="*/ 2844800 h 13201650"/>
                  <a:gd name="connsiteX199" fmla="*/ 10170558 w 11259693"/>
                  <a:gd name="connsiteY199" fmla="*/ 2921001 h 13201650"/>
                  <a:gd name="connsiteX200" fmla="*/ 10141982 w 11259693"/>
                  <a:gd name="connsiteY200" fmla="*/ 2851150 h 13201650"/>
                  <a:gd name="connsiteX201" fmla="*/ 9951482 w 11259693"/>
                  <a:gd name="connsiteY201" fmla="*/ 2647950 h 13201650"/>
                  <a:gd name="connsiteX202" fmla="*/ 9919733 w 11259693"/>
                  <a:gd name="connsiteY202" fmla="*/ 2463801 h 13201650"/>
                  <a:gd name="connsiteX203" fmla="*/ 9887983 w 11259693"/>
                  <a:gd name="connsiteY203" fmla="*/ 2368551 h 13201650"/>
                  <a:gd name="connsiteX204" fmla="*/ 9989582 w 11259693"/>
                  <a:gd name="connsiteY204" fmla="*/ 2266950 h 13201650"/>
                  <a:gd name="connsiteX205" fmla="*/ 10249933 w 11259693"/>
                  <a:gd name="connsiteY205" fmla="*/ 2032001 h 13201650"/>
                  <a:gd name="connsiteX206" fmla="*/ 10370582 w 11259693"/>
                  <a:gd name="connsiteY206" fmla="*/ 2051050 h 13201650"/>
                  <a:gd name="connsiteX207" fmla="*/ 10440433 w 11259693"/>
                  <a:gd name="connsiteY207" fmla="*/ 1962151 h 13201650"/>
                  <a:gd name="connsiteX208" fmla="*/ 10675382 w 11259693"/>
                  <a:gd name="connsiteY208" fmla="*/ 1854200 h 13201650"/>
                  <a:gd name="connsiteX209" fmla="*/ 10529333 w 11259693"/>
                  <a:gd name="connsiteY209" fmla="*/ 1784351 h 13201650"/>
                  <a:gd name="connsiteX210" fmla="*/ 10446782 w 11259693"/>
                  <a:gd name="connsiteY210" fmla="*/ 1638300 h 13201650"/>
                  <a:gd name="connsiteX211" fmla="*/ 10548382 w 11259693"/>
                  <a:gd name="connsiteY211" fmla="*/ 1212850 h 13201650"/>
                  <a:gd name="connsiteX212" fmla="*/ 10427732 w 11259693"/>
                  <a:gd name="connsiteY212" fmla="*/ 952500 h 13201650"/>
                  <a:gd name="connsiteX213" fmla="*/ 10649189 w 11259693"/>
                  <a:gd name="connsiteY213" fmla="*/ 1288256 h 13201650"/>
                  <a:gd name="connsiteX214" fmla="*/ 10733723 w 11259693"/>
                  <a:gd name="connsiteY214" fmla="*/ 1202281 h 13201650"/>
                  <a:gd name="connsiteX215" fmla="*/ 10826195 w 11259693"/>
                  <a:gd name="connsiteY215" fmla="*/ 1089025 h 13201650"/>
                  <a:gd name="connsiteX216" fmla="*/ 11062732 w 11259693"/>
                  <a:gd name="connsiteY216" fmla="*/ 1409700 h 13201650"/>
                  <a:gd name="connsiteX217" fmla="*/ 11117104 w 11259693"/>
                  <a:gd name="connsiteY217" fmla="*/ 1492793 h 13201650"/>
                  <a:gd name="connsiteX218" fmla="*/ 11259582 w 11259693"/>
                  <a:gd name="connsiteY218" fmla="*/ 1511301 h 13201650"/>
                  <a:gd name="connsiteX219" fmla="*/ 11094482 w 11259693"/>
                  <a:gd name="connsiteY219" fmla="*/ 1066801 h 13201650"/>
                  <a:gd name="connsiteX220" fmla="*/ 11081782 w 11259693"/>
                  <a:gd name="connsiteY220" fmla="*/ 850900 h 13201650"/>
                  <a:gd name="connsiteX221" fmla="*/ 10948432 w 11259693"/>
                  <a:gd name="connsiteY221" fmla="*/ 654050 h 13201650"/>
                  <a:gd name="connsiteX222" fmla="*/ 10923032 w 11259693"/>
                  <a:gd name="connsiteY222" fmla="*/ 381000 h 13201650"/>
                  <a:gd name="connsiteX223" fmla="*/ 10465832 w 11259693"/>
                  <a:gd name="connsiteY223" fmla="*/ 101601 h 13201650"/>
                  <a:gd name="connsiteX224" fmla="*/ 10351532 w 11259693"/>
                  <a:gd name="connsiteY224" fmla="*/ 0 h 13201650"/>
                  <a:gd name="connsiteX225" fmla="*/ 9605010 w 11259693"/>
                  <a:gd name="connsiteY225" fmla="*/ 211681 h 13201650"/>
                  <a:gd name="connsiteX226" fmla="*/ 938212 w 11259693"/>
                  <a:gd name="connsiteY226" fmla="*/ 1848552 h 13201650"/>
                  <a:gd name="connsiteX227" fmla="*/ 1985010 w 11259693"/>
                  <a:gd name="connsiteY227" fmla="*/ 5752850 h 13201650"/>
                  <a:gd name="connsiteX228" fmla="*/ 2017157 w 11259693"/>
                  <a:gd name="connsiteY228" fmla="*/ 5969793 h 13201650"/>
                  <a:gd name="connsiteX229" fmla="*/ 0 w 11259693"/>
                  <a:gd name="connsiteY229" fmla="*/ 11514046 h 13201650"/>
                  <a:gd name="connsiteX0" fmla="*/ 0 w 11259693"/>
                  <a:gd name="connsiteY0" fmla="*/ 11514046 h 13280001"/>
                  <a:gd name="connsiteX1" fmla="*/ 4122182 w 11259693"/>
                  <a:gd name="connsiteY1" fmla="*/ 13201650 h 13280001"/>
                  <a:gd name="connsiteX2" fmla="*/ 4223385 w 11259693"/>
                  <a:gd name="connsiteY2" fmla="*/ 12991850 h 13280001"/>
                  <a:gd name="connsiteX3" fmla="*/ 4182904 w 11259693"/>
                  <a:gd name="connsiteY3" fmla="*/ 12918031 h 13280001"/>
                  <a:gd name="connsiteX4" fmla="*/ 4179332 w 11259693"/>
                  <a:gd name="connsiteY4" fmla="*/ 12611100 h 13280001"/>
                  <a:gd name="connsiteX5" fmla="*/ 4255532 w 11259693"/>
                  <a:gd name="connsiteY5" fmla="*/ 12496800 h 13280001"/>
                  <a:gd name="connsiteX6" fmla="*/ 4217432 w 11259693"/>
                  <a:gd name="connsiteY6" fmla="*/ 12158663 h 13280001"/>
                  <a:gd name="connsiteX7" fmla="*/ 4546045 w 11259693"/>
                  <a:gd name="connsiteY7" fmla="*/ 12030075 h 13280001"/>
                  <a:gd name="connsiteX8" fmla="*/ 4827032 w 11259693"/>
                  <a:gd name="connsiteY8" fmla="*/ 12113420 h 13280001"/>
                  <a:gd name="connsiteX9" fmla="*/ 4712732 w 11259693"/>
                  <a:gd name="connsiteY9" fmla="*/ 11182350 h 13280001"/>
                  <a:gd name="connsiteX10" fmla="*/ 4773455 w 11259693"/>
                  <a:gd name="connsiteY10" fmla="*/ 10655843 h 13280001"/>
                  <a:gd name="connsiteX11" fmla="*/ 4656772 w 11259693"/>
                  <a:gd name="connsiteY11" fmla="*/ 10596312 h 13280001"/>
                  <a:gd name="connsiteX12" fmla="*/ 4773454 w 11259693"/>
                  <a:gd name="connsiteY12" fmla="*/ 10634413 h 13280001"/>
                  <a:gd name="connsiteX13" fmla="*/ 4799648 w 11259693"/>
                  <a:gd name="connsiteY13" fmla="*/ 10093868 h 13280001"/>
                  <a:gd name="connsiteX14" fmla="*/ 4886563 w 11259693"/>
                  <a:gd name="connsiteY14" fmla="*/ 9708356 h 13280001"/>
                  <a:gd name="connsiteX15" fmla="*/ 5018723 w 11259693"/>
                  <a:gd name="connsiteY15" fmla="*/ 9341393 h 13280001"/>
                  <a:gd name="connsiteX16" fmla="*/ 5109210 w 11259693"/>
                  <a:gd name="connsiteY16" fmla="*/ 9129462 h 13280001"/>
                  <a:gd name="connsiteX17" fmla="*/ 4947285 w 11259693"/>
                  <a:gd name="connsiteY17" fmla="*/ 9262812 h 13280001"/>
                  <a:gd name="connsiteX18" fmla="*/ 5111592 w 11259693"/>
                  <a:gd name="connsiteY18" fmla="*/ 9069931 h 13280001"/>
                  <a:gd name="connsiteX19" fmla="*/ 5143739 w 11259693"/>
                  <a:gd name="connsiteY19" fmla="*/ 8889207 h 13280001"/>
                  <a:gd name="connsiteX20" fmla="*/ 5147310 w 11259693"/>
                  <a:gd name="connsiteY20" fmla="*/ 9019924 h 13280001"/>
                  <a:gd name="connsiteX21" fmla="*/ 5629512 w 11259693"/>
                  <a:gd name="connsiteY21" fmla="*/ 8134350 h 13280001"/>
                  <a:gd name="connsiteX22" fmla="*/ 5392579 w 11259693"/>
                  <a:gd name="connsiteY22" fmla="*/ 8034088 h 13280001"/>
                  <a:gd name="connsiteX23" fmla="*/ 5614035 w 11259693"/>
                  <a:gd name="connsiteY23" fmla="*/ 8043612 h 13280001"/>
                  <a:gd name="connsiteX24" fmla="*/ 5884308 w 11259693"/>
                  <a:gd name="connsiteY24" fmla="*/ 8007893 h 13280001"/>
                  <a:gd name="connsiteX25" fmla="*/ 6043852 w 11259693"/>
                  <a:gd name="connsiteY25" fmla="*/ 7965031 h 13280001"/>
                  <a:gd name="connsiteX26" fmla="*/ 5973604 w 11259693"/>
                  <a:gd name="connsiteY26" fmla="*/ 7905500 h 13280001"/>
                  <a:gd name="connsiteX27" fmla="*/ 6065284 w 11259693"/>
                  <a:gd name="connsiteY27" fmla="*/ 7779544 h 13280001"/>
                  <a:gd name="connsiteX28" fmla="*/ 6168866 w 11259693"/>
                  <a:gd name="connsiteY28" fmla="*/ 7800725 h 13280001"/>
                  <a:gd name="connsiteX29" fmla="*/ 6205777 w 11259693"/>
                  <a:gd name="connsiteY29" fmla="*/ 7726908 h 13280001"/>
                  <a:gd name="connsiteX30" fmla="*/ 6131958 w 11259693"/>
                  <a:gd name="connsiteY30" fmla="*/ 7626893 h 13280001"/>
                  <a:gd name="connsiteX31" fmla="*/ 6098621 w 11259693"/>
                  <a:gd name="connsiteY31" fmla="*/ 7529262 h 13280001"/>
                  <a:gd name="connsiteX32" fmla="*/ 6008132 w 11259693"/>
                  <a:gd name="connsiteY32" fmla="*/ 7524750 h 13280001"/>
                  <a:gd name="connsiteX33" fmla="*/ 5934314 w 11259693"/>
                  <a:gd name="connsiteY33" fmla="*/ 7607843 h 13280001"/>
                  <a:gd name="connsiteX34" fmla="*/ 5798582 w 11259693"/>
                  <a:gd name="connsiteY34" fmla="*/ 7620000 h 13280001"/>
                  <a:gd name="connsiteX35" fmla="*/ 5858114 w 11259693"/>
                  <a:gd name="connsiteY35" fmla="*/ 7550693 h 13280001"/>
                  <a:gd name="connsiteX36" fmla="*/ 5870021 w 11259693"/>
                  <a:gd name="connsiteY36" fmla="*/ 7462587 h 13280001"/>
                  <a:gd name="connsiteX37" fmla="*/ 5891451 w 11259693"/>
                  <a:gd name="connsiteY37" fmla="*/ 7400674 h 13280001"/>
                  <a:gd name="connsiteX38" fmla="*/ 5855732 w 11259693"/>
                  <a:gd name="connsiteY38" fmla="*/ 7334250 h 13280001"/>
                  <a:gd name="connsiteX39" fmla="*/ 5791439 w 11259693"/>
                  <a:gd name="connsiteY39" fmla="*/ 7364956 h 13280001"/>
                  <a:gd name="connsiteX40" fmla="*/ 5789057 w 11259693"/>
                  <a:gd name="connsiteY40" fmla="*/ 7284244 h 13280001"/>
                  <a:gd name="connsiteX41" fmla="*/ 6008133 w 11259693"/>
                  <a:gd name="connsiteY41" fmla="*/ 7176837 h 13280001"/>
                  <a:gd name="connsiteX42" fmla="*/ 5972414 w 11259693"/>
                  <a:gd name="connsiteY42" fmla="*/ 7022056 h 13280001"/>
                  <a:gd name="connsiteX43" fmla="*/ 6048614 w 11259693"/>
                  <a:gd name="connsiteY43" fmla="*/ 7005387 h 13280001"/>
                  <a:gd name="connsiteX44" fmla="*/ 6027182 w 11259693"/>
                  <a:gd name="connsiteY44" fmla="*/ 6915150 h 13280001"/>
                  <a:gd name="connsiteX45" fmla="*/ 6131958 w 11259693"/>
                  <a:gd name="connsiteY45" fmla="*/ 6917281 h 13280001"/>
                  <a:gd name="connsiteX46" fmla="*/ 6174821 w 11259693"/>
                  <a:gd name="connsiteY46" fmla="*/ 6836318 h 13280001"/>
                  <a:gd name="connsiteX47" fmla="*/ 6277214 w 11259693"/>
                  <a:gd name="connsiteY47" fmla="*/ 6869656 h 13280001"/>
                  <a:gd name="connsiteX48" fmla="*/ 6351033 w 11259693"/>
                  <a:gd name="connsiteY48" fmla="*/ 6972050 h 13280001"/>
                  <a:gd name="connsiteX49" fmla="*/ 6417708 w 11259693"/>
                  <a:gd name="connsiteY49" fmla="*/ 6912518 h 13280001"/>
                  <a:gd name="connsiteX50" fmla="*/ 6358177 w 11259693"/>
                  <a:gd name="connsiteY50" fmla="*/ 6776787 h 13280001"/>
                  <a:gd name="connsiteX51" fmla="*/ 6415326 w 11259693"/>
                  <a:gd name="connsiteY51" fmla="*/ 6829424 h 13280001"/>
                  <a:gd name="connsiteX52" fmla="*/ 6532008 w 11259693"/>
                  <a:gd name="connsiteY52" fmla="*/ 6867275 h 13280001"/>
                  <a:gd name="connsiteX53" fmla="*/ 6605827 w 11259693"/>
                  <a:gd name="connsiteY53" fmla="*/ 6938964 h 13280001"/>
                  <a:gd name="connsiteX54" fmla="*/ 6574871 w 11259693"/>
                  <a:gd name="connsiteY54" fmla="*/ 7077076 h 13280001"/>
                  <a:gd name="connsiteX55" fmla="*/ 6646308 w 11259693"/>
                  <a:gd name="connsiteY55" fmla="*/ 7041357 h 13280001"/>
                  <a:gd name="connsiteX56" fmla="*/ 6636782 w 11259693"/>
                  <a:gd name="connsiteY56" fmla="*/ 7010400 h 13280001"/>
                  <a:gd name="connsiteX57" fmla="*/ 6712983 w 11259693"/>
                  <a:gd name="connsiteY57" fmla="*/ 7096126 h 13280001"/>
                  <a:gd name="connsiteX58" fmla="*/ 6648689 w 11259693"/>
                  <a:gd name="connsiteY58" fmla="*/ 7177089 h 13280001"/>
                  <a:gd name="connsiteX59" fmla="*/ 6712982 w 11259693"/>
                  <a:gd name="connsiteY59" fmla="*/ 7258050 h 13280001"/>
                  <a:gd name="connsiteX60" fmla="*/ 6639164 w 11259693"/>
                  <a:gd name="connsiteY60" fmla="*/ 7277101 h 13280001"/>
                  <a:gd name="connsiteX61" fmla="*/ 6546296 w 11259693"/>
                  <a:gd name="connsiteY61" fmla="*/ 7229476 h 13280001"/>
                  <a:gd name="connsiteX62" fmla="*/ 6498671 w 11259693"/>
                  <a:gd name="connsiteY62" fmla="*/ 7339014 h 13280001"/>
                  <a:gd name="connsiteX63" fmla="*/ 6574871 w 11259693"/>
                  <a:gd name="connsiteY63" fmla="*/ 7358064 h 13280001"/>
                  <a:gd name="connsiteX64" fmla="*/ 6629639 w 11259693"/>
                  <a:gd name="connsiteY64" fmla="*/ 7417595 h 13280001"/>
                  <a:gd name="connsiteX65" fmla="*/ 6655833 w 11259693"/>
                  <a:gd name="connsiteY65" fmla="*/ 7448300 h 13280001"/>
                  <a:gd name="connsiteX66" fmla="*/ 6676073 w 11259693"/>
                  <a:gd name="connsiteY66" fmla="*/ 7400673 h 13280001"/>
                  <a:gd name="connsiteX67" fmla="*/ 6734414 w 11259693"/>
                  <a:gd name="connsiteY67" fmla="*/ 7462839 h 13280001"/>
                  <a:gd name="connsiteX68" fmla="*/ 6827283 w 11259693"/>
                  <a:gd name="connsiteY68" fmla="*/ 7548564 h 13280001"/>
                  <a:gd name="connsiteX69" fmla="*/ 6827283 w 11259693"/>
                  <a:gd name="connsiteY69" fmla="*/ 7443789 h 13280001"/>
                  <a:gd name="connsiteX70" fmla="*/ 7001113 w 11259693"/>
                  <a:gd name="connsiteY70" fmla="*/ 7539038 h 13280001"/>
                  <a:gd name="connsiteX71" fmla="*/ 6893958 w 11259693"/>
                  <a:gd name="connsiteY71" fmla="*/ 7303295 h 13280001"/>
                  <a:gd name="connsiteX72" fmla="*/ 6896339 w 11259693"/>
                  <a:gd name="connsiteY72" fmla="*/ 7167564 h 13280001"/>
                  <a:gd name="connsiteX73" fmla="*/ 6801089 w 11259693"/>
                  <a:gd name="connsiteY73" fmla="*/ 7138989 h 13280001"/>
                  <a:gd name="connsiteX74" fmla="*/ 6865382 w 11259693"/>
                  <a:gd name="connsiteY74" fmla="*/ 6972300 h 13280001"/>
                  <a:gd name="connsiteX75" fmla="*/ 7563089 w 11259693"/>
                  <a:gd name="connsiteY75" fmla="*/ 6586539 h 13280001"/>
                  <a:gd name="connsiteX76" fmla="*/ 7891702 w 11259693"/>
                  <a:gd name="connsiteY76" fmla="*/ 6524626 h 13280001"/>
                  <a:gd name="connsiteX77" fmla="*/ 7910752 w 11259693"/>
                  <a:gd name="connsiteY77" fmla="*/ 6629401 h 13280001"/>
                  <a:gd name="connsiteX78" fmla="*/ 7984571 w 11259693"/>
                  <a:gd name="connsiteY78" fmla="*/ 6634164 h 13280001"/>
                  <a:gd name="connsiteX79" fmla="*/ 7960757 w 11259693"/>
                  <a:gd name="connsiteY79" fmla="*/ 6481762 h 13280001"/>
                  <a:gd name="connsiteX80" fmla="*/ 8503682 w 11259693"/>
                  <a:gd name="connsiteY80" fmla="*/ 6477000 h 13280001"/>
                  <a:gd name="connsiteX81" fmla="*/ 8691801 w 11259693"/>
                  <a:gd name="connsiteY81" fmla="*/ 6426993 h 13280001"/>
                  <a:gd name="connsiteX82" fmla="*/ 8818007 w 11259693"/>
                  <a:gd name="connsiteY82" fmla="*/ 6231731 h 13280001"/>
                  <a:gd name="connsiteX83" fmla="*/ 9094232 w 11259693"/>
                  <a:gd name="connsiteY83" fmla="*/ 6267450 h 13280001"/>
                  <a:gd name="connsiteX84" fmla="*/ 9058514 w 11259693"/>
                  <a:gd name="connsiteY84" fmla="*/ 6353176 h 13280001"/>
                  <a:gd name="connsiteX85" fmla="*/ 8915639 w 11259693"/>
                  <a:gd name="connsiteY85" fmla="*/ 6367464 h 13280001"/>
                  <a:gd name="connsiteX86" fmla="*/ 8984694 w 11259693"/>
                  <a:gd name="connsiteY86" fmla="*/ 6422231 h 13280001"/>
                  <a:gd name="connsiteX87" fmla="*/ 8853727 w 11259693"/>
                  <a:gd name="connsiteY87" fmla="*/ 6450807 h 13280001"/>
                  <a:gd name="connsiteX88" fmla="*/ 8727521 w 11259693"/>
                  <a:gd name="connsiteY88" fmla="*/ 6441282 h 13280001"/>
                  <a:gd name="connsiteX89" fmla="*/ 8641795 w 11259693"/>
                  <a:gd name="connsiteY89" fmla="*/ 6477000 h 13280001"/>
                  <a:gd name="connsiteX90" fmla="*/ 8610839 w 11259693"/>
                  <a:gd name="connsiteY90" fmla="*/ 6781801 h 13280001"/>
                  <a:gd name="connsiteX91" fmla="*/ 8772764 w 11259693"/>
                  <a:gd name="connsiteY91" fmla="*/ 6815138 h 13280001"/>
                  <a:gd name="connsiteX92" fmla="*/ 8979932 w 11259693"/>
                  <a:gd name="connsiteY92" fmla="*/ 6629400 h 13280001"/>
                  <a:gd name="connsiteX93" fmla="*/ 9018033 w 11259693"/>
                  <a:gd name="connsiteY93" fmla="*/ 6727032 h 13280001"/>
                  <a:gd name="connsiteX94" fmla="*/ 9165671 w 11259693"/>
                  <a:gd name="connsiteY94" fmla="*/ 6650832 h 13280001"/>
                  <a:gd name="connsiteX95" fmla="*/ 9065658 w 11259693"/>
                  <a:gd name="connsiteY95" fmla="*/ 6888958 h 13280001"/>
                  <a:gd name="connsiteX96" fmla="*/ 9208533 w 11259693"/>
                  <a:gd name="connsiteY96" fmla="*/ 6831807 h 13280001"/>
                  <a:gd name="connsiteX97" fmla="*/ 9175196 w 11259693"/>
                  <a:gd name="connsiteY97" fmla="*/ 6919914 h 13280001"/>
                  <a:gd name="connsiteX98" fmla="*/ 9406177 w 11259693"/>
                  <a:gd name="connsiteY98" fmla="*/ 6917532 h 13280001"/>
                  <a:gd name="connsiteX99" fmla="*/ 9246632 w 11259693"/>
                  <a:gd name="connsiteY99" fmla="*/ 6972300 h 13280001"/>
                  <a:gd name="connsiteX100" fmla="*/ 9137096 w 11259693"/>
                  <a:gd name="connsiteY100" fmla="*/ 7029451 h 13280001"/>
                  <a:gd name="connsiteX101" fmla="*/ 9018033 w 11259693"/>
                  <a:gd name="connsiteY101" fmla="*/ 7143751 h 13280001"/>
                  <a:gd name="connsiteX102" fmla="*/ 9053751 w 11259693"/>
                  <a:gd name="connsiteY102" fmla="*/ 7203281 h 13280001"/>
                  <a:gd name="connsiteX103" fmla="*/ 9096614 w 11259693"/>
                  <a:gd name="connsiteY103" fmla="*/ 7253289 h 13280001"/>
                  <a:gd name="connsiteX104" fmla="*/ 9175196 w 11259693"/>
                  <a:gd name="connsiteY104" fmla="*/ 7219951 h 13280001"/>
                  <a:gd name="connsiteX105" fmla="*/ 9187101 w 11259693"/>
                  <a:gd name="connsiteY105" fmla="*/ 7281862 h 13280001"/>
                  <a:gd name="connsiteX106" fmla="*/ 9301402 w 11259693"/>
                  <a:gd name="connsiteY106" fmla="*/ 7143751 h 13280001"/>
                  <a:gd name="connsiteX107" fmla="*/ 9337121 w 11259693"/>
                  <a:gd name="connsiteY107" fmla="*/ 7289007 h 13280001"/>
                  <a:gd name="connsiteX108" fmla="*/ 9432371 w 11259693"/>
                  <a:gd name="connsiteY108" fmla="*/ 7172326 h 13280001"/>
                  <a:gd name="connsiteX109" fmla="*/ 9458564 w 11259693"/>
                  <a:gd name="connsiteY109" fmla="*/ 7334250 h 13280001"/>
                  <a:gd name="connsiteX110" fmla="*/ 9532382 w 11259693"/>
                  <a:gd name="connsiteY110" fmla="*/ 7410450 h 13280001"/>
                  <a:gd name="connsiteX111" fmla="*/ 9322832 w 11259693"/>
                  <a:gd name="connsiteY111" fmla="*/ 7524750 h 13280001"/>
                  <a:gd name="connsiteX112" fmla="*/ 9475233 w 11259693"/>
                  <a:gd name="connsiteY112" fmla="*/ 7674770 h 13280001"/>
                  <a:gd name="connsiteX113" fmla="*/ 9506189 w 11259693"/>
                  <a:gd name="connsiteY113" fmla="*/ 7577139 h 13280001"/>
                  <a:gd name="connsiteX114" fmla="*/ 9577625 w 11259693"/>
                  <a:gd name="connsiteY114" fmla="*/ 7665244 h 13280001"/>
                  <a:gd name="connsiteX115" fmla="*/ 9699071 w 11259693"/>
                  <a:gd name="connsiteY115" fmla="*/ 7624764 h 13280001"/>
                  <a:gd name="connsiteX116" fmla="*/ 9703832 w 11259693"/>
                  <a:gd name="connsiteY116" fmla="*/ 7710488 h 13280001"/>
                  <a:gd name="connsiteX117" fmla="*/ 9701451 w 11259693"/>
                  <a:gd name="connsiteY117" fmla="*/ 7808118 h 13280001"/>
                  <a:gd name="connsiteX118" fmla="*/ 9810988 w 11259693"/>
                  <a:gd name="connsiteY118" fmla="*/ 7770019 h 13280001"/>
                  <a:gd name="connsiteX119" fmla="*/ 9851471 w 11259693"/>
                  <a:gd name="connsiteY119" fmla="*/ 8008145 h 13280001"/>
                  <a:gd name="connsiteX120" fmla="*/ 9989582 w 11259693"/>
                  <a:gd name="connsiteY120" fmla="*/ 8039100 h 13280001"/>
                  <a:gd name="connsiteX121" fmla="*/ 10003870 w 11259693"/>
                  <a:gd name="connsiteY121" fmla="*/ 7748588 h 13280001"/>
                  <a:gd name="connsiteX122" fmla="*/ 10094358 w 11259693"/>
                  <a:gd name="connsiteY122" fmla="*/ 7724776 h 13280001"/>
                  <a:gd name="connsiteX123" fmla="*/ 10163414 w 11259693"/>
                  <a:gd name="connsiteY123" fmla="*/ 7553325 h 13280001"/>
                  <a:gd name="connsiteX124" fmla="*/ 10125314 w 11259693"/>
                  <a:gd name="connsiteY124" fmla="*/ 7424739 h 13280001"/>
                  <a:gd name="connsiteX125" fmla="*/ 10030064 w 11259693"/>
                  <a:gd name="connsiteY125" fmla="*/ 7412831 h 13280001"/>
                  <a:gd name="connsiteX126" fmla="*/ 10077688 w 11259693"/>
                  <a:gd name="connsiteY126" fmla="*/ 7293769 h 13280001"/>
                  <a:gd name="connsiteX127" fmla="*/ 9972914 w 11259693"/>
                  <a:gd name="connsiteY127" fmla="*/ 7222332 h 13280001"/>
                  <a:gd name="connsiteX128" fmla="*/ 9932432 w 11259693"/>
                  <a:gd name="connsiteY128" fmla="*/ 6991350 h 13280001"/>
                  <a:gd name="connsiteX129" fmla="*/ 9614932 w 11259693"/>
                  <a:gd name="connsiteY129" fmla="*/ 6953250 h 13280001"/>
                  <a:gd name="connsiteX130" fmla="*/ 9684783 w 11259693"/>
                  <a:gd name="connsiteY130" fmla="*/ 6848476 h 13280001"/>
                  <a:gd name="connsiteX131" fmla="*/ 9808608 w 11259693"/>
                  <a:gd name="connsiteY131" fmla="*/ 6829426 h 13280001"/>
                  <a:gd name="connsiteX132" fmla="*/ 9818132 w 11259693"/>
                  <a:gd name="connsiteY132" fmla="*/ 6743700 h 13280001"/>
                  <a:gd name="connsiteX133" fmla="*/ 10030857 w 11259693"/>
                  <a:gd name="connsiteY133" fmla="*/ 6832600 h 13280001"/>
                  <a:gd name="connsiteX134" fmla="*/ 10046732 w 11259693"/>
                  <a:gd name="connsiteY134" fmla="*/ 6610350 h 13280001"/>
                  <a:gd name="connsiteX135" fmla="*/ 9837182 w 11259693"/>
                  <a:gd name="connsiteY135" fmla="*/ 6705600 h 13280001"/>
                  <a:gd name="connsiteX136" fmla="*/ 9760982 w 11259693"/>
                  <a:gd name="connsiteY136" fmla="*/ 6477000 h 13280001"/>
                  <a:gd name="connsiteX137" fmla="*/ 9532382 w 11259693"/>
                  <a:gd name="connsiteY137" fmla="*/ 6686550 h 13280001"/>
                  <a:gd name="connsiteX138" fmla="*/ 9545083 w 11259693"/>
                  <a:gd name="connsiteY138" fmla="*/ 6521451 h 13280001"/>
                  <a:gd name="connsiteX139" fmla="*/ 9557782 w 11259693"/>
                  <a:gd name="connsiteY139" fmla="*/ 6397625 h 13280001"/>
                  <a:gd name="connsiteX140" fmla="*/ 9502617 w 11259693"/>
                  <a:gd name="connsiteY140" fmla="*/ 6369593 h 13280001"/>
                  <a:gd name="connsiteX141" fmla="*/ 9449833 w 11259693"/>
                  <a:gd name="connsiteY141" fmla="*/ 6384926 h 13280001"/>
                  <a:gd name="connsiteX142" fmla="*/ 9329182 w 11259693"/>
                  <a:gd name="connsiteY142" fmla="*/ 6169025 h 13280001"/>
                  <a:gd name="connsiteX143" fmla="*/ 9494283 w 11259693"/>
                  <a:gd name="connsiteY143" fmla="*/ 6207126 h 13280001"/>
                  <a:gd name="connsiteX144" fmla="*/ 9735583 w 11259693"/>
                  <a:gd name="connsiteY144" fmla="*/ 6207126 h 13280001"/>
                  <a:gd name="connsiteX145" fmla="*/ 9865757 w 11259693"/>
                  <a:gd name="connsiteY145" fmla="*/ 6067425 h 13280001"/>
                  <a:gd name="connsiteX146" fmla="*/ 9764158 w 11259693"/>
                  <a:gd name="connsiteY146" fmla="*/ 5956301 h 13280001"/>
                  <a:gd name="connsiteX147" fmla="*/ 9551432 w 11259693"/>
                  <a:gd name="connsiteY147" fmla="*/ 5908675 h 13280001"/>
                  <a:gd name="connsiteX148" fmla="*/ 9732407 w 11259693"/>
                  <a:gd name="connsiteY148" fmla="*/ 5778500 h 13280001"/>
                  <a:gd name="connsiteX149" fmla="*/ 9678433 w 11259693"/>
                  <a:gd name="connsiteY149" fmla="*/ 5661026 h 13280001"/>
                  <a:gd name="connsiteX150" fmla="*/ 9732408 w 11259693"/>
                  <a:gd name="connsiteY150" fmla="*/ 5540376 h 13280001"/>
                  <a:gd name="connsiteX151" fmla="*/ 9694307 w 11259693"/>
                  <a:gd name="connsiteY151" fmla="*/ 5537200 h 13280001"/>
                  <a:gd name="connsiteX152" fmla="*/ 9659383 w 11259693"/>
                  <a:gd name="connsiteY152" fmla="*/ 5461001 h 13280001"/>
                  <a:gd name="connsiteX153" fmla="*/ 9500632 w 11259693"/>
                  <a:gd name="connsiteY153" fmla="*/ 5308600 h 13280001"/>
                  <a:gd name="connsiteX154" fmla="*/ 9770508 w 11259693"/>
                  <a:gd name="connsiteY154" fmla="*/ 5413376 h 13280001"/>
                  <a:gd name="connsiteX155" fmla="*/ 9913382 w 11259693"/>
                  <a:gd name="connsiteY155" fmla="*/ 5372100 h 13280001"/>
                  <a:gd name="connsiteX156" fmla="*/ 9887983 w 11259693"/>
                  <a:gd name="connsiteY156" fmla="*/ 5619751 h 13280001"/>
                  <a:gd name="connsiteX157" fmla="*/ 10065782 w 11259693"/>
                  <a:gd name="connsiteY157" fmla="*/ 5657850 h 13280001"/>
                  <a:gd name="connsiteX158" fmla="*/ 10122933 w 11259693"/>
                  <a:gd name="connsiteY158" fmla="*/ 5483226 h 13280001"/>
                  <a:gd name="connsiteX159" fmla="*/ 10164207 w 11259693"/>
                  <a:gd name="connsiteY159" fmla="*/ 5254625 h 13280001"/>
                  <a:gd name="connsiteX160" fmla="*/ 10084833 w 11259693"/>
                  <a:gd name="connsiteY160" fmla="*/ 5051426 h 13280001"/>
                  <a:gd name="connsiteX161" fmla="*/ 10027682 w 11259693"/>
                  <a:gd name="connsiteY161" fmla="*/ 4953000 h 13280001"/>
                  <a:gd name="connsiteX162" fmla="*/ 9948308 w 11259693"/>
                  <a:gd name="connsiteY162" fmla="*/ 5070476 h 13280001"/>
                  <a:gd name="connsiteX163" fmla="*/ 9878458 w 11259693"/>
                  <a:gd name="connsiteY163" fmla="*/ 5029201 h 13280001"/>
                  <a:gd name="connsiteX164" fmla="*/ 9846708 w 11259693"/>
                  <a:gd name="connsiteY164" fmla="*/ 5149851 h 13280001"/>
                  <a:gd name="connsiteX165" fmla="*/ 9745107 w 11259693"/>
                  <a:gd name="connsiteY165" fmla="*/ 5153025 h 13280001"/>
                  <a:gd name="connsiteX166" fmla="*/ 9665732 w 11259693"/>
                  <a:gd name="connsiteY166" fmla="*/ 5010150 h 13280001"/>
                  <a:gd name="connsiteX167" fmla="*/ 9627632 w 11259693"/>
                  <a:gd name="connsiteY167" fmla="*/ 4857750 h 13280001"/>
                  <a:gd name="connsiteX168" fmla="*/ 9411732 w 11259693"/>
                  <a:gd name="connsiteY168" fmla="*/ 4860925 h 13280001"/>
                  <a:gd name="connsiteX169" fmla="*/ 9437132 w 11259693"/>
                  <a:gd name="connsiteY169" fmla="*/ 5086350 h 13280001"/>
                  <a:gd name="connsiteX170" fmla="*/ 9399033 w 11259693"/>
                  <a:gd name="connsiteY170" fmla="*/ 4892676 h 13280001"/>
                  <a:gd name="connsiteX171" fmla="*/ 9354582 w 11259693"/>
                  <a:gd name="connsiteY171" fmla="*/ 4905375 h 13280001"/>
                  <a:gd name="connsiteX172" fmla="*/ 9284732 w 11259693"/>
                  <a:gd name="connsiteY172" fmla="*/ 4794250 h 13280001"/>
                  <a:gd name="connsiteX173" fmla="*/ 9189483 w 11259693"/>
                  <a:gd name="connsiteY173" fmla="*/ 4864101 h 13280001"/>
                  <a:gd name="connsiteX174" fmla="*/ 9033907 w 11259693"/>
                  <a:gd name="connsiteY174" fmla="*/ 4991100 h 13280001"/>
                  <a:gd name="connsiteX175" fmla="*/ 9399032 w 11259693"/>
                  <a:gd name="connsiteY175" fmla="*/ 4657725 h 13280001"/>
                  <a:gd name="connsiteX176" fmla="*/ 9543495 w 11259693"/>
                  <a:gd name="connsiteY176" fmla="*/ 4567239 h 13280001"/>
                  <a:gd name="connsiteX177" fmla="*/ 9760982 w 11259693"/>
                  <a:gd name="connsiteY177" fmla="*/ 4514850 h 13280001"/>
                  <a:gd name="connsiteX178" fmla="*/ 9799083 w 11259693"/>
                  <a:gd name="connsiteY178" fmla="*/ 4394201 h 13280001"/>
                  <a:gd name="connsiteX179" fmla="*/ 9970533 w 11259693"/>
                  <a:gd name="connsiteY179" fmla="*/ 4267201 h 13280001"/>
                  <a:gd name="connsiteX180" fmla="*/ 10002282 w 11259693"/>
                  <a:gd name="connsiteY180" fmla="*/ 4013200 h 13280001"/>
                  <a:gd name="connsiteX181" fmla="*/ 9770507 w 11259693"/>
                  <a:gd name="connsiteY181" fmla="*/ 3930650 h 13280001"/>
                  <a:gd name="connsiteX182" fmla="*/ 9453008 w 11259693"/>
                  <a:gd name="connsiteY182" fmla="*/ 3883026 h 13280001"/>
                  <a:gd name="connsiteX183" fmla="*/ 9322832 w 11259693"/>
                  <a:gd name="connsiteY183" fmla="*/ 3943350 h 13280001"/>
                  <a:gd name="connsiteX184" fmla="*/ 9348233 w 11259693"/>
                  <a:gd name="connsiteY184" fmla="*/ 3778251 h 13280001"/>
                  <a:gd name="connsiteX185" fmla="*/ 9297433 w 11259693"/>
                  <a:gd name="connsiteY185" fmla="*/ 3603626 h 13280001"/>
                  <a:gd name="connsiteX186" fmla="*/ 9411732 w 11259693"/>
                  <a:gd name="connsiteY186" fmla="*/ 3641725 h 13280001"/>
                  <a:gd name="connsiteX187" fmla="*/ 9532383 w 11259693"/>
                  <a:gd name="connsiteY187" fmla="*/ 3533776 h 13280001"/>
                  <a:gd name="connsiteX188" fmla="*/ 9722883 w 11259693"/>
                  <a:gd name="connsiteY188" fmla="*/ 3594101 h 13280001"/>
                  <a:gd name="connsiteX189" fmla="*/ 9735583 w 11259693"/>
                  <a:gd name="connsiteY189" fmla="*/ 3409951 h 13280001"/>
                  <a:gd name="connsiteX190" fmla="*/ 9875282 w 11259693"/>
                  <a:gd name="connsiteY190" fmla="*/ 3448050 h 13280001"/>
                  <a:gd name="connsiteX191" fmla="*/ 9989582 w 11259693"/>
                  <a:gd name="connsiteY191" fmla="*/ 3143250 h 13280001"/>
                  <a:gd name="connsiteX192" fmla="*/ 10091183 w 11259693"/>
                  <a:gd name="connsiteY192" fmla="*/ 3232151 h 13280001"/>
                  <a:gd name="connsiteX193" fmla="*/ 10230882 w 11259693"/>
                  <a:gd name="connsiteY193" fmla="*/ 3216275 h 13280001"/>
                  <a:gd name="connsiteX194" fmla="*/ 10265807 w 11259693"/>
                  <a:gd name="connsiteY194" fmla="*/ 3441700 h 13280001"/>
                  <a:gd name="connsiteX195" fmla="*/ 10342008 w 11259693"/>
                  <a:gd name="connsiteY195" fmla="*/ 3184526 h 13280001"/>
                  <a:gd name="connsiteX196" fmla="*/ 10265808 w 11259693"/>
                  <a:gd name="connsiteY196" fmla="*/ 3098801 h 13280001"/>
                  <a:gd name="connsiteX197" fmla="*/ 10351532 w 11259693"/>
                  <a:gd name="connsiteY197" fmla="*/ 2844800 h 13280001"/>
                  <a:gd name="connsiteX198" fmla="*/ 10170558 w 11259693"/>
                  <a:gd name="connsiteY198" fmla="*/ 2921001 h 13280001"/>
                  <a:gd name="connsiteX199" fmla="*/ 10141982 w 11259693"/>
                  <a:gd name="connsiteY199" fmla="*/ 2851150 h 13280001"/>
                  <a:gd name="connsiteX200" fmla="*/ 9951482 w 11259693"/>
                  <a:gd name="connsiteY200" fmla="*/ 2647950 h 13280001"/>
                  <a:gd name="connsiteX201" fmla="*/ 9919733 w 11259693"/>
                  <a:gd name="connsiteY201" fmla="*/ 2463801 h 13280001"/>
                  <a:gd name="connsiteX202" fmla="*/ 9887983 w 11259693"/>
                  <a:gd name="connsiteY202" fmla="*/ 2368551 h 13280001"/>
                  <a:gd name="connsiteX203" fmla="*/ 9989582 w 11259693"/>
                  <a:gd name="connsiteY203" fmla="*/ 2266950 h 13280001"/>
                  <a:gd name="connsiteX204" fmla="*/ 10249933 w 11259693"/>
                  <a:gd name="connsiteY204" fmla="*/ 2032001 h 13280001"/>
                  <a:gd name="connsiteX205" fmla="*/ 10370582 w 11259693"/>
                  <a:gd name="connsiteY205" fmla="*/ 2051050 h 13280001"/>
                  <a:gd name="connsiteX206" fmla="*/ 10440433 w 11259693"/>
                  <a:gd name="connsiteY206" fmla="*/ 1962151 h 13280001"/>
                  <a:gd name="connsiteX207" fmla="*/ 10675382 w 11259693"/>
                  <a:gd name="connsiteY207" fmla="*/ 1854200 h 13280001"/>
                  <a:gd name="connsiteX208" fmla="*/ 10529333 w 11259693"/>
                  <a:gd name="connsiteY208" fmla="*/ 1784351 h 13280001"/>
                  <a:gd name="connsiteX209" fmla="*/ 10446782 w 11259693"/>
                  <a:gd name="connsiteY209" fmla="*/ 1638300 h 13280001"/>
                  <a:gd name="connsiteX210" fmla="*/ 10548382 w 11259693"/>
                  <a:gd name="connsiteY210" fmla="*/ 1212850 h 13280001"/>
                  <a:gd name="connsiteX211" fmla="*/ 10427732 w 11259693"/>
                  <a:gd name="connsiteY211" fmla="*/ 952500 h 13280001"/>
                  <a:gd name="connsiteX212" fmla="*/ 10649189 w 11259693"/>
                  <a:gd name="connsiteY212" fmla="*/ 1288256 h 13280001"/>
                  <a:gd name="connsiteX213" fmla="*/ 10733723 w 11259693"/>
                  <a:gd name="connsiteY213" fmla="*/ 1202281 h 13280001"/>
                  <a:gd name="connsiteX214" fmla="*/ 10826195 w 11259693"/>
                  <a:gd name="connsiteY214" fmla="*/ 1089025 h 13280001"/>
                  <a:gd name="connsiteX215" fmla="*/ 11062732 w 11259693"/>
                  <a:gd name="connsiteY215" fmla="*/ 1409700 h 13280001"/>
                  <a:gd name="connsiteX216" fmla="*/ 11117104 w 11259693"/>
                  <a:gd name="connsiteY216" fmla="*/ 1492793 h 13280001"/>
                  <a:gd name="connsiteX217" fmla="*/ 11259582 w 11259693"/>
                  <a:gd name="connsiteY217" fmla="*/ 1511301 h 13280001"/>
                  <a:gd name="connsiteX218" fmla="*/ 11094482 w 11259693"/>
                  <a:gd name="connsiteY218" fmla="*/ 1066801 h 13280001"/>
                  <a:gd name="connsiteX219" fmla="*/ 11081782 w 11259693"/>
                  <a:gd name="connsiteY219" fmla="*/ 850900 h 13280001"/>
                  <a:gd name="connsiteX220" fmla="*/ 10948432 w 11259693"/>
                  <a:gd name="connsiteY220" fmla="*/ 654050 h 13280001"/>
                  <a:gd name="connsiteX221" fmla="*/ 10923032 w 11259693"/>
                  <a:gd name="connsiteY221" fmla="*/ 381000 h 13280001"/>
                  <a:gd name="connsiteX222" fmla="*/ 10465832 w 11259693"/>
                  <a:gd name="connsiteY222" fmla="*/ 101601 h 13280001"/>
                  <a:gd name="connsiteX223" fmla="*/ 10351532 w 11259693"/>
                  <a:gd name="connsiteY223" fmla="*/ 0 h 13280001"/>
                  <a:gd name="connsiteX224" fmla="*/ 9605010 w 11259693"/>
                  <a:gd name="connsiteY224" fmla="*/ 211681 h 13280001"/>
                  <a:gd name="connsiteX225" fmla="*/ 938212 w 11259693"/>
                  <a:gd name="connsiteY225" fmla="*/ 1848552 h 13280001"/>
                  <a:gd name="connsiteX226" fmla="*/ 1985010 w 11259693"/>
                  <a:gd name="connsiteY226" fmla="*/ 5752850 h 13280001"/>
                  <a:gd name="connsiteX227" fmla="*/ 2017157 w 11259693"/>
                  <a:gd name="connsiteY227" fmla="*/ 5969793 h 13280001"/>
                  <a:gd name="connsiteX228" fmla="*/ 0 w 11259693"/>
                  <a:gd name="connsiteY228" fmla="*/ 11514046 h 13280001"/>
                  <a:gd name="connsiteX0" fmla="*/ 0 w 11259693"/>
                  <a:gd name="connsiteY0" fmla="*/ 11514046 h 13271682"/>
                  <a:gd name="connsiteX1" fmla="*/ 4122182 w 11259693"/>
                  <a:gd name="connsiteY1" fmla="*/ 13201650 h 13271682"/>
                  <a:gd name="connsiteX2" fmla="*/ 4182904 w 11259693"/>
                  <a:gd name="connsiteY2" fmla="*/ 12918031 h 13271682"/>
                  <a:gd name="connsiteX3" fmla="*/ 4179332 w 11259693"/>
                  <a:gd name="connsiteY3" fmla="*/ 12611100 h 13271682"/>
                  <a:gd name="connsiteX4" fmla="*/ 4255532 w 11259693"/>
                  <a:gd name="connsiteY4" fmla="*/ 12496800 h 13271682"/>
                  <a:gd name="connsiteX5" fmla="*/ 4217432 w 11259693"/>
                  <a:gd name="connsiteY5" fmla="*/ 12158663 h 13271682"/>
                  <a:gd name="connsiteX6" fmla="*/ 4546045 w 11259693"/>
                  <a:gd name="connsiteY6" fmla="*/ 12030075 h 13271682"/>
                  <a:gd name="connsiteX7" fmla="*/ 4827032 w 11259693"/>
                  <a:gd name="connsiteY7" fmla="*/ 12113420 h 13271682"/>
                  <a:gd name="connsiteX8" fmla="*/ 4712732 w 11259693"/>
                  <a:gd name="connsiteY8" fmla="*/ 11182350 h 13271682"/>
                  <a:gd name="connsiteX9" fmla="*/ 4773455 w 11259693"/>
                  <a:gd name="connsiteY9" fmla="*/ 10655843 h 13271682"/>
                  <a:gd name="connsiteX10" fmla="*/ 4656772 w 11259693"/>
                  <a:gd name="connsiteY10" fmla="*/ 10596312 h 13271682"/>
                  <a:gd name="connsiteX11" fmla="*/ 4773454 w 11259693"/>
                  <a:gd name="connsiteY11" fmla="*/ 10634413 h 13271682"/>
                  <a:gd name="connsiteX12" fmla="*/ 4799648 w 11259693"/>
                  <a:gd name="connsiteY12" fmla="*/ 10093868 h 13271682"/>
                  <a:gd name="connsiteX13" fmla="*/ 4886563 w 11259693"/>
                  <a:gd name="connsiteY13" fmla="*/ 9708356 h 13271682"/>
                  <a:gd name="connsiteX14" fmla="*/ 5018723 w 11259693"/>
                  <a:gd name="connsiteY14" fmla="*/ 9341393 h 13271682"/>
                  <a:gd name="connsiteX15" fmla="*/ 5109210 w 11259693"/>
                  <a:gd name="connsiteY15" fmla="*/ 9129462 h 13271682"/>
                  <a:gd name="connsiteX16" fmla="*/ 4947285 w 11259693"/>
                  <a:gd name="connsiteY16" fmla="*/ 9262812 h 13271682"/>
                  <a:gd name="connsiteX17" fmla="*/ 5111592 w 11259693"/>
                  <a:gd name="connsiteY17" fmla="*/ 9069931 h 13271682"/>
                  <a:gd name="connsiteX18" fmla="*/ 5143739 w 11259693"/>
                  <a:gd name="connsiteY18" fmla="*/ 8889207 h 13271682"/>
                  <a:gd name="connsiteX19" fmla="*/ 5147310 w 11259693"/>
                  <a:gd name="connsiteY19" fmla="*/ 9019924 h 13271682"/>
                  <a:gd name="connsiteX20" fmla="*/ 5629512 w 11259693"/>
                  <a:gd name="connsiteY20" fmla="*/ 8134350 h 13271682"/>
                  <a:gd name="connsiteX21" fmla="*/ 5392579 w 11259693"/>
                  <a:gd name="connsiteY21" fmla="*/ 8034088 h 13271682"/>
                  <a:gd name="connsiteX22" fmla="*/ 5614035 w 11259693"/>
                  <a:gd name="connsiteY22" fmla="*/ 8043612 h 13271682"/>
                  <a:gd name="connsiteX23" fmla="*/ 5884308 w 11259693"/>
                  <a:gd name="connsiteY23" fmla="*/ 8007893 h 13271682"/>
                  <a:gd name="connsiteX24" fmla="*/ 6043852 w 11259693"/>
                  <a:gd name="connsiteY24" fmla="*/ 7965031 h 13271682"/>
                  <a:gd name="connsiteX25" fmla="*/ 5973604 w 11259693"/>
                  <a:gd name="connsiteY25" fmla="*/ 7905500 h 13271682"/>
                  <a:gd name="connsiteX26" fmla="*/ 6065284 w 11259693"/>
                  <a:gd name="connsiteY26" fmla="*/ 7779544 h 13271682"/>
                  <a:gd name="connsiteX27" fmla="*/ 6168866 w 11259693"/>
                  <a:gd name="connsiteY27" fmla="*/ 7800725 h 13271682"/>
                  <a:gd name="connsiteX28" fmla="*/ 6205777 w 11259693"/>
                  <a:gd name="connsiteY28" fmla="*/ 7726908 h 13271682"/>
                  <a:gd name="connsiteX29" fmla="*/ 6131958 w 11259693"/>
                  <a:gd name="connsiteY29" fmla="*/ 7626893 h 13271682"/>
                  <a:gd name="connsiteX30" fmla="*/ 6098621 w 11259693"/>
                  <a:gd name="connsiteY30" fmla="*/ 7529262 h 13271682"/>
                  <a:gd name="connsiteX31" fmla="*/ 6008132 w 11259693"/>
                  <a:gd name="connsiteY31" fmla="*/ 7524750 h 13271682"/>
                  <a:gd name="connsiteX32" fmla="*/ 5934314 w 11259693"/>
                  <a:gd name="connsiteY32" fmla="*/ 7607843 h 13271682"/>
                  <a:gd name="connsiteX33" fmla="*/ 5798582 w 11259693"/>
                  <a:gd name="connsiteY33" fmla="*/ 7620000 h 13271682"/>
                  <a:gd name="connsiteX34" fmla="*/ 5858114 w 11259693"/>
                  <a:gd name="connsiteY34" fmla="*/ 7550693 h 13271682"/>
                  <a:gd name="connsiteX35" fmla="*/ 5870021 w 11259693"/>
                  <a:gd name="connsiteY35" fmla="*/ 7462587 h 13271682"/>
                  <a:gd name="connsiteX36" fmla="*/ 5891451 w 11259693"/>
                  <a:gd name="connsiteY36" fmla="*/ 7400674 h 13271682"/>
                  <a:gd name="connsiteX37" fmla="*/ 5855732 w 11259693"/>
                  <a:gd name="connsiteY37" fmla="*/ 7334250 h 13271682"/>
                  <a:gd name="connsiteX38" fmla="*/ 5791439 w 11259693"/>
                  <a:gd name="connsiteY38" fmla="*/ 7364956 h 13271682"/>
                  <a:gd name="connsiteX39" fmla="*/ 5789057 w 11259693"/>
                  <a:gd name="connsiteY39" fmla="*/ 7284244 h 13271682"/>
                  <a:gd name="connsiteX40" fmla="*/ 6008133 w 11259693"/>
                  <a:gd name="connsiteY40" fmla="*/ 7176837 h 13271682"/>
                  <a:gd name="connsiteX41" fmla="*/ 5972414 w 11259693"/>
                  <a:gd name="connsiteY41" fmla="*/ 7022056 h 13271682"/>
                  <a:gd name="connsiteX42" fmla="*/ 6048614 w 11259693"/>
                  <a:gd name="connsiteY42" fmla="*/ 7005387 h 13271682"/>
                  <a:gd name="connsiteX43" fmla="*/ 6027182 w 11259693"/>
                  <a:gd name="connsiteY43" fmla="*/ 6915150 h 13271682"/>
                  <a:gd name="connsiteX44" fmla="*/ 6131958 w 11259693"/>
                  <a:gd name="connsiteY44" fmla="*/ 6917281 h 13271682"/>
                  <a:gd name="connsiteX45" fmla="*/ 6174821 w 11259693"/>
                  <a:gd name="connsiteY45" fmla="*/ 6836318 h 13271682"/>
                  <a:gd name="connsiteX46" fmla="*/ 6277214 w 11259693"/>
                  <a:gd name="connsiteY46" fmla="*/ 6869656 h 13271682"/>
                  <a:gd name="connsiteX47" fmla="*/ 6351033 w 11259693"/>
                  <a:gd name="connsiteY47" fmla="*/ 6972050 h 13271682"/>
                  <a:gd name="connsiteX48" fmla="*/ 6417708 w 11259693"/>
                  <a:gd name="connsiteY48" fmla="*/ 6912518 h 13271682"/>
                  <a:gd name="connsiteX49" fmla="*/ 6358177 w 11259693"/>
                  <a:gd name="connsiteY49" fmla="*/ 6776787 h 13271682"/>
                  <a:gd name="connsiteX50" fmla="*/ 6415326 w 11259693"/>
                  <a:gd name="connsiteY50" fmla="*/ 6829424 h 13271682"/>
                  <a:gd name="connsiteX51" fmla="*/ 6532008 w 11259693"/>
                  <a:gd name="connsiteY51" fmla="*/ 6867275 h 13271682"/>
                  <a:gd name="connsiteX52" fmla="*/ 6605827 w 11259693"/>
                  <a:gd name="connsiteY52" fmla="*/ 6938964 h 13271682"/>
                  <a:gd name="connsiteX53" fmla="*/ 6574871 w 11259693"/>
                  <a:gd name="connsiteY53" fmla="*/ 7077076 h 13271682"/>
                  <a:gd name="connsiteX54" fmla="*/ 6646308 w 11259693"/>
                  <a:gd name="connsiteY54" fmla="*/ 7041357 h 13271682"/>
                  <a:gd name="connsiteX55" fmla="*/ 6636782 w 11259693"/>
                  <a:gd name="connsiteY55" fmla="*/ 7010400 h 13271682"/>
                  <a:gd name="connsiteX56" fmla="*/ 6712983 w 11259693"/>
                  <a:gd name="connsiteY56" fmla="*/ 7096126 h 13271682"/>
                  <a:gd name="connsiteX57" fmla="*/ 6648689 w 11259693"/>
                  <a:gd name="connsiteY57" fmla="*/ 7177089 h 13271682"/>
                  <a:gd name="connsiteX58" fmla="*/ 6712982 w 11259693"/>
                  <a:gd name="connsiteY58" fmla="*/ 7258050 h 13271682"/>
                  <a:gd name="connsiteX59" fmla="*/ 6639164 w 11259693"/>
                  <a:gd name="connsiteY59" fmla="*/ 7277101 h 13271682"/>
                  <a:gd name="connsiteX60" fmla="*/ 6546296 w 11259693"/>
                  <a:gd name="connsiteY60" fmla="*/ 7229476 h 13271682"/>
                  <a:gd name="connsiteX61" fmla="*/ 6498671 w 11259693"/>
                  <a:gd name="connsiteY61" fmla="*/ 7339014 h 13271682"/>
                  <a:gd name="connsiteX62" fmla="*/ 6574871 w 11259693"/>
                  <a:gd name="connsiteY62" fmla="*/ 7358064 h 13271682"/>
                  <a:gd name="connsiteX63" fmla="*/ 6629639 w 11259693"/>
                  <a:gd name="connsiteY63" fmla="*/ 7417595 h 13271682"/>
                  <a:gd name="connsiteX64" fmla="*/ 6655833 w 11259693"/>
                  <a:gd name="connsiteY64" fmla="*/ 7448300 h 13271682"/>
                  <a:gd name="connsiteX65" fmla="*/ 6676073 w 11259693"/>
                  <a:gd name="connsiteY65" fmla="*/ 7400673 h 13271682"/>
                  <a:gd name="connsiteX66" fmla="*/ 6734414 w 11259693"/>
                  <a:gd name="connsiteY66" fmla="*/ 7462839 h 13271682"/>
                  <a:gd name="connsiteX67" fmla="*/ 6827283 w 11259693"/>
                  <a:gd name="connsiteY67" fmla="*/ 7548564 h 13271682"/>
                  <a:gd name="connsiteX68" fmla="*/ 6827283 w 11259693"/>
                  <a:gd name="connsiteY68" fmla="*/ 7443789 h 13271682"/>
                  <a:gd name="connsiteX69" fmla="*/ 7001113 w 11259693"/>
                  <a:gd name="connsiteY69" fmla="*/ 7539038 h 13271682"/>
                  <a:gd name="connsiteX70" fmla="*/ 6893958 w 11259693"/>
                  <a:gd name="connsiteY70" fmla="*/ 7303295 h 13271682"/>
                  <a:gd name="connsiteX71" fmla="*/ 6896339 w 11259693"/>
                  <a:gd name="connsiteY71" fmla="*/ 7167564 h 13271682"/>
                  <a:gd name="connsiteX72" fmla="*/ 6801089 w 11259693"/>
                  <a:gd name="connsiteY72" fmla="*/ 7138989 h 13271682"/>
                  <a:gd name="connsiteX73" fmla="*/ 6865382 w 11259693"/>
                  <a:gd name="connsiteY73" fmla="*/ 6972300 h 13271682"/>
                  <a:gd name="connsiteX74" fmla="*/ 7563089 w 11259693"/>
                  <a:gd name="connsiteY74" fmla="*/ 6586539 h 13271682"/>
                  <a:gd name="connsiteX75" fmla="*/ 7891702 w 11259693"/>
                  <a:gd name="connsiteY75" fmla="*/ 6524626 h 13271682"/>
                  <a:gd name="connsiteX76" fmla="*/ 7910752 w 11259693"/>
                  <a:gd name="connsiteY76" fmla="*/ 6629401 h 13271682"/>
                  <a:gd name="connsiteX77" fmla="*/ 7984571 w 11259693"/>
                  <a:gd name="connsiteY77" fmla="*/ 6634164 h 13271682"/>
                  <a:gd name="connsiteX78" fmla="*/ 7960757 w 11259693"/>
                  <a:gd name="connsiteY78" fmla="*/ 6481762 h 13271682"/>
                  <a:gd name="connsiteX79" fmla="*/ 8503682 w 11259693"/>
                  <a:gd name="connsiteY79" fmla="*/ 6477000 h 13271682"/>
                  <a:gd name="connsiteX80" fmla="*/ 8691801 w 11259693"/>
                  <a:gd name="connsiteY80" fmla="*/ 6426993 h 13271682"/>
                  <a:gd name="connsiteX81" fmla="*/ 8818007 w 11259693"/>
                  <a:gd name="connsiteY81" fmla="*/ 6231731 h 13271682"/>
                  <a:gd name="connsiteX82" fmla="*/ 9094232 w 11259693"/>
                  <a:gd name="connsiteY82" fmla="*/ 6267450 h 13271682"/>
                  <a:gd name="connsiteX83" fmla="*/ 9058514 w 11259693"/>
                  <a:gd name="connsiteY83" fmla="*/ 6353176 h 13271682"/>
                  <a:gd name="connsiteX84" fmla="*/ 8915639 w 11259693"/>
                  <a:gd name="connsiteY84" fmla="*/ 6367464 h 13271682"/>
                  <a:gd name="connsiteX85" fmla="*/ 8984694 w 11259693"/>
                  <a:gd name="connsiteY85" fmla="*/ 6422231 h 13271682"/>
                  <a:gd name="connsiteX86" fmla="*/ 8853727 w 11259693"/>
                  <a:gd name="connsiteY86" fmla="*/ 6450807 h 13271682"/>
                  <a:gd name="connsiteX87" fmla="*/ 8727521 w 11259693"/>
                  <a:gd name="connsiteY87" fmla="*/ 6441282 h 13271682"/>
                  <a:gd name="connsiteX88" fmla="*/ 8641795 w 11259693"/>
                  <a:gd name="connsiteY88" fmla="*/ 6477000 h 13271682"/>
                  <a:gd name="connsiteX89" fmla="*/ 8610839 w 11259693"/>
                  <a:gd name="connsiteY89" fmla="*/ 6781801 h 13271682"/>
                  <a:gd name="connsiteX90" fmla="*/ 8772764 w 11259693"/>
                  <a:gd name="connsiteY90" fmla="*/ 6815138 h 13271682"/>
                  <a:gd name="connsiteX91" fmla="*/ 8979932 w 11259693"/>
                  <a:gd name="connsiteY91" fmla="*/ 6629400 h 13271682"/>
                  <a:gd name="connsiteX92" fmla="*/ 9018033 w 11259693"/>
                  <a:gd name="connsiteY92" fmla="*/ 6727032 h 13271682"/>
                  <a:gd name="connsiteX93" fmla="*/ 9165671 w 11259693"/>
                  <a:gd name="connsiteY93" fmla="*/ 6650832 h 13271682"/>
                  <a:gd name="connsiteX94" fmla="*/ 9065658 w 11259693"/>
                  <a:gd name="connsiteY94" fmla="*/ 6888958 h 13271682"/>
                  <a:gd name="connsiteX95" fmla="*/ 9208533 w 11259693"/>
                  <a:gd name="connsiteY95" fmla="*/ 6831807 h 13271682"/>
                  <a:gd name="connsiteX96" fmla="*/ 9175196 w 11259693"/>
                  <a:gd name="connsiteY96" fmla="*/ 6919914 h 13271682"/>
                  <a:gd name="connsiteX97" fmla="*/ 9406177 w 11259693"/>
                  <a:gd name="connsiteY97" fmla="*/ 6917532 h 13271682"/>
                  <a:gd name="connsiteX98" fmla="*/ 9246632 w 11259693"/>
                  <a:gd name="connsiteY98" fmla="*/ 6972300 h 13271682"/>
                  <a:gd name="connsiteX99" fmla="*/ 9137096 w 11259693"/>
                  <a:gd name="connsiteY99" fmla="*/ 7029451 h 13271682"/>
                  <a:gd name="connsiteX100" fmla="*/ 9018033 w 11259693"/>
                  <a:gd name="connsiteY100" fmla="*/ 7143751 h 13271682"/>
                  <a:gd name="connsiteX101" fmla="*/ 9053751 w 11259693"/>
                  <a:gd name="connsiteY101" fmla="*/ 7203281 h 13271682"/>
                  <a:gd name="connsiteX102" fmla="*/ 9096614 w 11259693"/>
                  <a:gd name="connsiteY102" fmla="*/ 7253289 h 13271682"/>
                  <a:gd name="connsiteX103" fmla="*/ 9175196 w 11259693"/>
                  <a:gd name="connsiteY103" fmla="*/ 7219951 h 13271682"/>
                  <a:gd name="connsiteX104" fmla="*/ 9187101 w 11259693"/>
                  <a:gd name="connsiteY104" fmla="*/ 7281862 h 13271682"/>
                  <a:gd name="connsiteX105" fmla="*/ 9301402 w 11259693"/>
                  <a:gd name="connsiteY105" fmla="*/ 7143751 h 13271682"/>
                  <a:gd name="connsiteX106" fmla="*/ 9337121 w 11259693"/>
                  <a:gd name="connsiteY106" fmla="*/ 7289007 h 13271682"/>
                  <a:gd name="connsiteX107" fmla="*/ 9432371 w 11259693"/>
                  <a:gd name="connsiteY107" fmla="*/ 7172326 h 13271682"/>
                  <a:gd name="connsiteX108" fmla="*/ 9458564 w 11259693"/>
                  <a:gd name="connsiteY108" fmla="*/ 7334250 h 13271682"/>
                  <a:gd name="connsiteX109" fmla="*/ 9532382 w 11259693"/>
                  <a:gd name="connsiteY109" fmla="*/ 7410450 h 13271682"/>
                  <a:gd name="connsiteX110" fmla="*/ 9322832 w 11259693"/>
                  <a:gd name="connsiteY110" fmla="*/ 7524750 h 13271682"/>
                  <a:gd name="connsiteX111" fmla="*/ 9475233 w 11259693"/>
                  <a:gd name="connsiteY111" fmla="*/ 7674770 h 13271682"/>
                  <a:gd name="connsiteX112" fmla="*/ 9506189 w 11259693"/>
                  <a:gd name="connsiteY112" fmla="*/ 7577139 h 13271682"/>
                  <a:gd name="connsiteX113" fmla="*/ 9577625 w 11259693"/>
                  <a:gd name="connsiteY113" fmla="*/ 7665244 h 13271682"/>
                  <a:gd name="connsiteX114" fmla="*/ 9699071 w 11259693"/>
                  <a:gd name="connsiteY114" fmla="*/ 7624764 h 13271682"/>
                  <a:gd name="connsiteX115" fmla="*/ 9703832 w 11259693"/>
                  <a:gd name="connsiteY115" fmla="*/ 7710488 h 13271682"/>
                  <a:gd name="connsiteX116" fmla="*/ 9701451 w 11259693"/>
                  <a:gd name="connsiteY116" fmla="*/ 7808118 h 13271682"/>
                  <a:gd name="connsiteX117" fmla="*/ 9810988 w 11259693"/>
                  <a:gd name="connsiteY117" fmla="*/ 7770019 h 13271682"/>
                  <a:gd name="connsiteX118" fmla="*/ 9851471 w 11259693"/>
                  <a:gd name="connsiteY118" fmla="*/ 8008145 h 13271682"/>
                  <a:gd name="connsiteX119" fmla="*/ 9989582 w 11259693"/>
                  <a:gd name="connsiteY119" fmla="*/ 8039100 h 13271682"/>
                  <a:gd name="connsiteX120" fmla="*/ 10003870 w 11259693"/>
                  <a:gd name="connsiteY120" fmla="*/ 7748588 h 13271682"/>
                  <a:gd name="connsiteX121" fmla="*/ 10094358 w 11259693"/>
                  <a:gd name="connsiteY121" fmla="*/ 7724776 h 13271682"/>
                  <a:gd name="connsiteX122" fmla="*/ 10163414 w 11259693"/>
                  <a:gd name="connsiteY122" fmla="*/ 7553325 h 13271682"/>
                  <a:gd name="connsiteX123" fmla="*/ 10125314 w 11259693"/>
                  <a:gd name="connsiteY123" fmla="*/ 7424739 h 13271682"/>
                  <a:gd name="connsiteX124" fmla="*/ 10030064 w 11259693"/>
                  <a:gd name="connsiteY124" fmla="*/ 7412831 h 13271682"/>
                  <a:gd name="connsiteX125" fmla="*/ 10077688 w 11259693"/>
                  <a:gd name="connsiteY125" fmla="*/ 7293769 h 13271682"/>
                  <a:gd name="connsiteX126" fmla="*/ 9972914 w 11259693"/>
                  <a:gd name="connsiteY126" fmla="*/ 7222332 h 13271682"/>
                  <a:gd name="connsiteX127" fmla="*/ 9932432 w 11259693"/>
                  <a:gd name="connsiteY127" fmla="*/ 6991350 h 13271682"/>
                  <a:gd name="connsiteX128" fmla="*/ 9614932 w 11259693"/>
                  <a:gd name="connsiteY128" fmla="*/ 6953250 h 13271682"/>
                  <a:gd name="connsiteX129" fmla="*/ 9684783 w 11259693"/>
                  <a:gd name="connsiteY129" fmla="*/ 6848476 h 13271682"/>
                  <a:gd name="connsiteX130" fmla="*/ 9808608 w 11259693"/>
                  <a:gd name="connsiteY130" fmla="*/ 6829426 h 13271682"/>
                  <a:gd name="connsiteX131" fmla="*/ 9818132 w 11259693"/>
                  <a:gd name="connsiteY131" fmla="*/ 6743700 h 13271682"/>
                  <a:gd name="connsiteX132" fmla="*/ 10030857 w 11259693"/>
                  <a:gd name="connsiteY132" fmla="*/ 6832600 h 13271682"/>
                  <a:gd name="connsiteX133" fmla="*/ 10046732 w 11259693"/>
                  <a:gd name="connsiteY133" fmla="*/ 6610350 h 13271682"/>
                  <a:gd name="connsiteX134" fmla="*/ 9837182 w 11259693"/>
                  <a:gd name="connsiteY134" fmla="*/ 6705600 h 13271682"/>
                  <a:gd name="connsiteX135" fmla="*/ 9760982 w 11259693"/>
                  <a:gd name="connsiteY135" fmla="*/ 6477000 h 13271682"/>
                  <a:gd name="connsiteX136" fmla="*/ 9532382 w 11259693"/>
                  <a:gd name="connsiteY136" fmla="*/ 6686550 h 13271682"/>
                  <a:gd name="connsiteX137" fmla="*/ 9545083 w 11259693"/>
                  <a:gd name="connsiteY137" fmla="*/ 6521451 h 13271682"/>
                  <a:gd name="connsiteX138" fmla="*/ 9557782 w 11259693"/>
                  <a:gd name="connsiteY138" fmla="*/ 6397625 h 13271682"/>
                  <a:gd name="connsiteX139" fmla="*/ 9502617 w 11259693"/>
                  <a:gd name="connsiteY139" fmla="*/ 6369593 h 13271682"/>
                  <a:gd name="connsiteX140" fmla="*/ 9449833 w 11259693"/>
                  <a:gd name="connsiteY140" fmla="*/ 6384926 h 13271682"/>
                  <a:gd name="connsiteX141" fmla="*/ 9329182 w 11259693"/>
                  <a:gd name="connsiteY141" fmla="*/ 6169025 h 13271682"/>
                  <a:gd name="connsiteX142" fmla="*/ 9494283 w 11259693"/>
                  <a:gd name="connsiteY142" fmla="*/ 6207126 h 13271682"/>
                  <a:gd name="connsiteX143" fmla="*/ 9735583 w 11259693"/>
                  <a:gd name="connsiteY143" fmla="*/ 6207126 h 13271682"/>
                  <a:gd name="connsiteX144" fmla="*/ 9865757 w 11259693"/>
                  <a:gd name="connsiteY144" fmla="*/ 6067425 h 13271682"/>
                  <a:gd name="connsiteX145" fmla="*/ 9764158 w 11259693"/>
                  <a:gd name="connsiteY145" fmla="*/ 5956301 h 13271682"/>
                  <a:gd name="connsiteX146" fmla="*/ 9551432 w 11259693"/>
                  <a:gd name="connsiteY146" fmla="*/ 5908675 h 13271682"/>
                  <a:gd name="connsiteX147" fmla="*/ 9732407 w 11259693"/>
                  <a:gd name="connsiteY147" fmla="*/ 5778500 h 13271682"/>
                  <a:gd name="connsiteX148" fmla="*/ 9678433 w 11259693"/>
                  <a:gd name="connsiteY148" fmla="*/ 5661026 h 13271682"/>
                  <a:gd name="connsiteX149" fmla="*/ 9732408 w 11259693"/>
                  <a:gd name="connsiteY149" fmla="*/ 5540376 h 13271682"/>
                  <a:gd name="connsiteX150" fmla="*/ 9694307 w 11259693"/>
                  <a:gd name="connsiteY150" fmla="*/ 5537200 h 13271682"/>
                  <a:gd name="connsiteX151" fmla="*/ 9659383 w 11259693"/>
                  <a:gd name="connsiteY151" fmla="*/ 5461001 h 13271682"/>
                  <a:gd name="connsiteX152" fmla="*/ 9500632 w 11259693"/>
                  <a:gd name="connsiteY152" fmla="*/ 5308600 h 13271682"/>
                  <a:gd name="connsiteX153" fmla="*/ 9770508 w 11259693"/>
                  <a:gd name="connsiteY153" fmla="*/ 5413376 h 13271682"/>
                  <a:gd name="connsiteX154" fmla="*/ 9913382 w 11259693"/>
                  <a:gd name="connsiteY154" fmla="*/ 5372100 h 13271682"/>
                  <a:gd name="connsiteX155" fmla="*/ 9887983 w 11259693"/>
                  <a:gd name="connsiteY155" fmla="*/ 5619751 h 13271682"/>
                  <a:gd name="connsiteX156" fmla="*/ 10065782 w 11259693"/>
                  <a:gd name="connsiteY156" fmla="*/ 5657850 h 13271682"/>
                  <a:gd name="connsiteX157" fmla="*/ 10122933 w 11259693"/>
                  <a:gd name="connsiteY157" fmla="*/ 5483226 h 13271682"/>
                  <a:gd name="connsiteX158" fmla="*/ 10164207 w 11259693"/>
                  <a:gd name="connsiteY158" fmla="*/ 5254625 h 13271682"/>
                  <a:gd name="connsiteX159" fmla="*/ 10084833 w 11259693"/>
                  <a:gd name="connsiteY159" fmla="*/ 5051426 h 13271682"/>
                  <a:gd name="connsiteX160" fmla="*/ 10027682 w 11259693"/>
                  <a:gd name="connsiteY160" fmla="*/ 4953000 h 13271682"/>
                  <a:gd name="connsiteX161" fmla="*/ 9948308 w 11259693"/>
                  <a:gd name="connsiteY161" fmla="*/ 5070476 h 13271682"/>
                  <a:gd name="connsiteX162" fmla="*/ 9878458 w 11259693"/>
                  <a:gd name="connsiteY162" fmla="*/ 5029201 h 13271682"/>
                  <a:gd name="connsiteX163" fmla="*/ 9846708 w 11259693"/>
                  <a:gd name="connsiteY163" fmla="*/ 5149851 h 13271682"/>
                  <a:gd name="connsiteX164" fmla="*/ 9745107 w 11259693"/>
                  <a:gd name="connsiteY164" fmla="*/ 5153025 h 13271682"/>
                  <a:gd name="connsiteX165" fmla="*/ 9665732 w 11259693"/>
                  <a:gd name="connsiteY165" fmla="*/ 5010150 h 13271682"/>
                  <a:gd name="connsiteX166" fmla="*/ 9627632 w 11259693"/>
                  <a:gd name="connsiteY166" fmla="*/ 4857750 h 13271682"/>
                  <a:gd name="connsiteX167" fmla="*/ 9411732 w 11259693"/>
                  <a:gd name="connsiteY167" fmla="*/ 4860925 h 13271682"/>
                  <a:gd name="connsiteX168" fmla="*/ 9437132 w 11259693"/>
                  <a:gd name="connsiteY168" fmla="*/ 5086350 h 13271682"/>
                  <a:gd name="connsiteX169" fmla="*/ 9399033 w 11259693"/>
                  <a:gd name="connsiteY169" fmla="*/ 4892676 h 13271682"/>
                  <a:gd name="connsiteX170" fmla="*/ 9354582 w 11259693"/>
                  <a:gd name="connsiteY170" fmla="*/ 4905375 h 13271682"/>
                  <a:gd name="connsiteX171" fmla="*/ 9284732 w 11259693"/>
                  <a:gd name="connsiteY171" fmla="*/ 4794250 h 13271682"/>
                  <a:gd name="connsiteX172" fmla="*/ 9189483 w 11259693"/>
                  <a:gd name="connsiteY172" fmla="*/ 4864101 h 13271682"/>
                  <a:gd name="connsiteX173" fmla="*/ 9033907 w 11259693"/>
                  <a:gd name="connsiteY173" fmla="*/ 4991100 h 13271682"/>
                  <a:gd name="connsiteX174" fmla="*/ 9399032 w 11259693"/>
                  <a:gd name="connsiteY174" fmla="*/ 4657725 h 13271682"/>
                  <a:gd name="connsiteX175" fmla="*/ 9543495 w 11259693"/>
                  <a:gd name="connsiteY175" fmla="*/ 4567239 h 13271682"/>
                  <a:gd name="connsiteX176" fmla="*/ 9760982 w 11259693"/>
                  <a:gd name="connsiteY176" fmla="*/ 4514850 h 13271682"/>
                  <a:gd name="connsiteX177" fmla="*/ 9799083 w 11259693"/>
                  <a:gd name="connsiteY177" fmla="*/ 4394201 h 13271682"/>
                  <a:gd name="connsiteX178" fmla="*/ 9970533 w 11259693"/>
                  <a:gd name="connsiteY178" fmla="*/ 4267201 h 13271682"/>
                  <a:gd name="connsiteX179" fmla="*/ 10002282 w 11259693"/>
                  <a:gd name="connsiteY179" fmla="*/ 4013200 h 13271682"/>
                  <a:gd name="connsiteX180" fmla="*/ 9770507 w 11259693"/>
                  <a:gd name="connsiteY180" fmla="*/ 3930650 h 13271682"/>
                  <a:gd name="connsiteX181" fmla="*/ 9453008 w 11259693"/>
                  <a:gd name="connsiteY181" fmla="*/ 3883026 h 13271682"/>
                  <a:gd name="connsiteX182" fmla="*/ 9322832 w 11259693"/>
                  <a:gd name="connsiteY182" fmla="*/ 3943350 h 13271682"/>
                  <a:gd name="connsiteX183" fmla="*/ 9348233 w 11259693"/>
                  <a:gd name="connsiteY183" fmla="*/ 3778251 h 13271682"/>
                  <a:gd name="connsiteX184" fmla="*/ 9297433 w 11259693"/>
                  <a:gd name="connsiteY184" fmla="*/ 3603626 h 13271682"/>
                  <a:gd name="connsiteX185" fmla="*/ 9411732 w 11259693"/>
                  <a:gd name="connsiteY185" fmla="*/ 3641725 h 13271682"/>
                  <a:gd name="connsiteX186" fmla="*/ 9532383 w 11259693"/>
                  <a:gd name="connsiteY186" fmla="*/ 3533776 h 13271682"/>
                  <a:gd name="connsiteX187" fmla="*/ 9722883 w 11259693"/>
                  <a:gd name="connsiteY187" fmla="*/ 3594101 h 13271682"/>
                  <a:gd name="connsiteX188" fmla="*/ 9735583 w 11259693"/>
                  <a:gd name="connsiteY188" fmla="*/ 3409951 h 13271682"/>
                  <a:gd name="connsiteX189" fmla="*/ 9875282 w 11259693"/>
                  <a:gd name="connsiteY189" fmla="*/ 3448050 h 13271682"/>
                  <a:gd name="connsiteX190" fmla="*/ 9989582 w 11259693"/>
                  <a:gd name="connsiteY190" fmla="*/ 3143250 h 13271682"/>
                  <a:gd name="connsiteX191" fmla="*/ 10091183 w 11259693"/>
                  <a:gd name="connsiteY191" fmla="*/ 3232151 h 13271682"/>
                  <a:gd name="connsiteX192" fmla="*/ 10230882 w 11259693"/>
                  <a:gd name="connsiteY192" fmla="*/ 3216275 h 13271682"/>
                  <a:gd name="connsiteX193" fmla="*/ 10265807 w 11259693"/>
                  <a:gd name="connsiteY193" fmla="*/ 3441700 h 13271682"/>
                  <a:gd name="connsiteX194" fmla="*/ 10342008 w 11259693"/>
                  <a:gd name="connsiteY194" fmla="*/ 3184526 h 13271682"/>
                  <a:gd name="connsiteX195" fmla="*/ 10265808 w 11259693"/>
                  <a:gd name="connsiteY195" fmla="*/ 3098801 h 13271682"/>
                  <a:gd name="connsiteX196" fmla="*/ 10351532 w 11259693"/>
                  <a:gd name="connsiteY196" fmla="*/ 2844800 h 13271682"/>
                  <a:gd name="connsiteX197" fmla="*/ 10170558 w 11259693"/>
                  <a:gd name="connsiteY197" fmla="*/ 2921001 h 13271682"/>
                  <a:gd name="connsiteX198" fmla="*/ 10141982 w 11259693"/>
                  <a:gd name="connsiteY198" fmla="*/ 2851150 h 13271682"/>
                  <a:gd name="connsiteX199" fmla="*/ 9951482 w 11259693"/>
                  <a:gd name="connsiteY199" fmla="*/ 2647950 h 13271682"/>
                  <a:gd name="connsiteX200" fmla="*/ 9919733 w 11259693"/>
                  <a:gd name="connsiteY200" fmla="*/ 2463801 h 13271682"/>
                  <a:gd name="connsiteX201" fmla="*/ 9887983 w 11259693"/>
                  <a:gd name="connsiteY201" fmla="*/ 2368551 h 13271682"/>
                  <a:gd name="connsiteX202" fmla="*/ 9989582 w 11259693"/>
                  <a:gd name="connsiteY202" fmla="*/ 2266950 h 13271682"/>
                  <a:gd name="connsiteX203" fmla="*/ 10249933 w 11259693"/>
                  <a:gd name="connsiteY203" fmla="*/ 2032001 h 13271682"/>
                  <a:gd name="connsiteX204" fmla="*/ 10370582 w 11259693"/>
                  <a:gd name="connsiteY204" fmla="*/ 2051050 h 13271682"/>
                  <a:gd name="connsiteX205" fmla="*/ 10440433 w 11259693"/>
                  <a:gd name="connsiteY205" fmla="*/ 1962151 h 13271682"/>
                  <a:gd name="connsiteX206" fmla="*/ 10675382 w 11259693"/>
                  <a:gd name="connsiteY206" fmla="*/ 1854200 h 13271682"/>
                  <a:gd name="connsiteX207" fmla="*/ 10529333 w 11259693"/>
                  <a:gd name="connsiteY207" fmla="*/ 1784351 h 13271682"/>
                  <a:gd name="connsiteX208" fmla="*/ 10446782 w 11259693"/>
                  <a:gd name="connsiteY208" fmla="*/ 1638300 h 13271682"/>
                  <a:gd name="connsiteX209" fmla="*/ 10548382 w 11259693"/>
                  <a:gd name="connsiteY209" fmla="*/ 1212850 h 13271682"/>
                  <a:gd name="connsiteX210" fmla="*/ 10427732 w 11259693"/>
                  <a:gd name="connsiteY210" fmla="*/ 952500 h 13271682"/>
                  <a:gd name="connsiteX211" fmla="*/ 10649189 w 11259693"/>
                  <a:gd name="connsiteY211" fmla="*/ 1288256 h 13271682"/>
                  <a:gd name="connsiteX212" fmla="*/ 10733723 w 11259693"/>
                  <a:gd name="connsiteY212" fmla="*/ 1202281 h 13271682"/>
                  <a:gd name="connsiteX213" fmla="*/ 10826195 w 11259693"/>
                  <a:gd name="connsiteY213" fmla="*/ 1089025 h 13271682"/>
                  <a:gd name="connsiteX214" fmla="*/ 11062732 w 11259693"/>
                  <a:gd name="connsiteY214" fmla="*/ 1409700 h 13271682"/>
                  <a:gd name="connsiteX215" fmla="*/ 11117104 w 11259693"/>
                  <a:gd name="connsiteY215" fmla="*/ 1492793 h 13271682"/>
                  <a:gd name="connsiteX216" fmla="*/ 11259582 w 11259693"/>
                  <a:gd name="connsiteY216" fmla="*/ 1511301 h 13271682"/>
                  <a:gd name="connsiteX217" fmla="*/ 11094482 w 11259693"/>
                  <a:gd name="connsiteY217" fmla="*/ 1066801 h 13271682"/>
                  <a:gd name="connsiteX218" fmla="*/ 11081782 w 11259693"/>
                  <a:gd name="connsiteY218" fmla="*/ 850900 h 13271682"/>
                  <a:gd name="connsiteX219" fmla="*/ 10948432 w 11259693"/>
                  <a:gd name="connsiteY219" fmla="*/ 654050 h 13271682"/>
                  <a:gd name="connsiteX220" fmla="*/ 10923032 w 11259693"/>
                  <a:gd name="connsiteY220" fmla="*/ 381000 h 13271682"/>
                  <a:gd name="connsiteX221" fmla="*/ 10465832 w 11259693"/>
                  <a:gd name="connsiteY221" fmla="*/ 101601 h 13271682"/>
                  <a:gd name="connsiteX222" fmla="*/ 10351532 w 11259693"/>
                  <a:gd name="connsiteY222" fmla="*/ 0 h 13271682"/>
                  <a:gd name="connsiteX223" fmla="*/ 9605010 w 11259693"/>
                  <a:gd name="connsiteY223" fmla="*/ 211681 h 13271682"/>
                  <a:gd name="connsiteX224" fmla="*/ 938212 w 11259693"/>
                  <a:gd name="connsiteY224" fmla="*/ 1848552 h 13271682"/>
                  <a:gd name="connsiteX225" fmla="*/ 1985010 w 11259693"/>
                  <a:gd name="connsiteY225" fmla="*/ 5752850 h 13271682"/>
                  <a:gd name="connsiteX226" fmla="*/ 2017157 w 11259693"/>
                  <a:gd name="connsiteY226" fmla="*/ 5969793 h 13271682"/>
                  <a:gd name="connsiteX227" fmla="*/ 0 w 11259693"/>
                  <a:gd name="connsiteY227" fmla="*/ 11514046 h 13271682"/>
                  <a:gd name="connsiteX0" fmla="*/ 0 w 11259693"/>
                  <a:gd name="connsiteY0" fmla="*/ 11514046 h 13233620"/>
                  <a:gd name="connsiteX1" fmla="*/ 4122182 w 11259693"/>
                  <a:gd name="connsiteY1" fmla="*/ 13201650 h 13233620"/>
                  <a:gd name="connsiteX2" fmla="*/ 4179332 w 11259693"/>
                  <a:gd name="connsiteY2" fmla="*/ 12611100 h 13233620"/>
                  <a:gd name="connsiteX3" fmla="*/ 4255532 w 11259693"/>
                  <a:gd name="connsiteY3" fmla="*/ 12496800 h 13233620"/>
                  <a:gd name="connsiteX4" fmla="*/ 4217432 w 11259693"/>
                  <a:gd name="connsiteY4" fmla="*/ 12158663 h 13233620"/>
                  <a:gd name="connsiteX5" fmla="*/ 4546045 w 11259693"/>
                  <a:gd name="connsiteY5" fmla="*/ 12030075 h 13233620"/>
                  <a:gd name="connsiteX6" fmla="*/ 4827032 w 11259693"/>
                  <a:gd name="connsiteY6" fmla="*/ 12113420 h 13233620"/>
                  <a:gd name="connsiteX7" fmla="*/ 4712732 w 11259693"/>
                  <a:gd name="connsiteY7" fmla="*/ 11182350 h 13233620"/>
                  <a:gd name="connsiteX8" fmla="*/ 4773455 w 11259693"/>
                  <a:gd name="connsiteY8" fmla="*/ 10655843 h 13233620"/>
                  <a:gd name="connsiteX9" fmla="*/ 4656772 w 11259693"/>
                  <a:gd name="connsiteY9" fmla="*/ 10596312 h 13233620"/>
                  <a:gd name="connsiteX10" fmla="*/ 4773454 w 11259693"/>
                  <a:gd name="connsiteY10" fmla="*/ 10634413 h 13233620"/>
                  <a:gd name="connsiteX11" fmla="*/ 4799648 w 11259693"/>
                  <a:gd name="connsiteY11" fmla="*/ 10093868 h 13233620"/>
                  <a:gd name="connsiteX12" fmla="*/ 4886563 w 11259693"/>
                  <a:gd name="connsiteY12" fmla="*/ 9708356 h 13233620"/>
                  <a:gd name="connsiteX13" fmla="*/ 5018723 w 11259693"/>
                  <a:gd name="connsiteY13" fmla="*/ 9341393 h 13233620"/>
                  <a:gd name="connsiteX14" fmla="*/ 5109210 w 11259693"/>
                  <a:gd name="connsiteY14" fmla="*/ 9129462 h 13233620"/>
                  <a:gd name="connsiteX15" fmla="*/ 4947285 w 11259693"/>
                  <a:gd name="connsiteY15" fmla="*/ 9262812 h 13233620"/>
                  <a:gd name="connsiteX16" fmla="*/ 5111592 w 11259693"/>
                  <a:gd name="connsiteY16" fmla="*/ 9069931 h 13233620"/>
                  <a:gd name="connsiteX17" fmla="*/ 5143739 w 11259693"/>
                  <a:gd name="connsiteY17" fmla="*/ 8889207 h 13233620"/>
                  <a:gd name="connsiteX18" fmla="*/ 5147310 w 11259693"/>
                  <a:gd name="connsiteY18" fmla="*/ 9019924 h 13233620"/>
                  <a:gd name="connsiteX19" fmla="*/ 5629512 w 11259693"/>
                  <a:gd name="connsiteY19" fmla="*/ 8134350 h 13233620"/>
                  <a:gd name="connsiteX20" fmla="*/ 5392579 w 11259693"/>
                  <a:gd name="connsiteY20" fmla="*/ 8034088 h 13233620"/>
                  <a:gd name="connsiteX21" fmla="*/ 5614035 w 11259693"/>
                  <a:gd name="connsiteY21" fmla="*/ 8043612 h 13233620"/>
                  <a:gd name="connsiteX22" fmla="*/ 5884308 w 11259693"/>
                  <a:gd name="connsiteY22" fmla="*/ 8007893 h 13233620"/>
                  <a:gd name="connsiteX23" fmla="*/ 6043852 w 11259693"/>
                  <a:gd name="connsiteY23" fmla="*/ 7965031 h 13233620"/>
                  <a:gd name="connsiteX24" fmla="*/ 5973604 w 11259693"/>
                  <a:gd name="connsiteY24" fmla="*/ 7905500 h 13233620"/>
                  <a:gd name="connsiteX25" fmla="*/ 6065284 w 11259693"/>
                  <a:gd name="connsiteY25" fmla="*/ 7779544 h 13233620"/>
                  <a:gd name="connsiteX26" fmla="*/ 6168866 w 11259693"/>
                  <a:gd name="connsiteY26" fmla="*/ 7800725 h 13233620"/>
                  <a:gd name="connsiteX27" fmla="*/ 6205777 w 11259693"/>
                  <a:gd name="connsiteY27" fmla="*/ 7726908 h 13233620"/>
                  <a:gd name="connsiteX28" fmla="*/ 6131958 w 11259693"/>
                  <a:gd name="connsiteY28" fmla="*/ 7626893 h 13233620"/>
                  <a:gd name="connsiteX29" fmla="*/ 6098621 w 11259693"/>
                  <a:gd name="connsiteY29" fmla="*/ 7529262 h 13233620"/>
                  <a:gd name="connsiteX30" fmla="*/ 6008132 w 11259693"/>
                  <a:gd name="connsiteY30" fmla="*/ 7524750 h 13233620"/>
                  <a:gd name="connsiteX31" fmla="*/ 5934314 w 11259693"/>
                  <a:gd name="connsiteY31" fmla="*/ 7607843 h 13233620"/>
                  <a:gd name="connsiteX32" fmla="*/ 5798582 w 11259693"/>
                  <a:gd name="connsiteY32" fmla="*/ 7620000 h 13233620"/>
                  <a:gd name="connsiteX33" fmla="*/ 5858114 w 11259693"/>
                  <a:gd name="connsiteY33" fmla="*/ 7550693 h 13233620"/>
                  <a:gd name="connsiteX34" fmla="*/ 5870021 w 11259693"/>
                  <a:gd name="connsiteY34" fmla="*/ 7462587 h 13233620"/>
                  <a:gd name="connsiteX35" fmla="*/ 5891451 w 11259693"/>
                  <a:gd name="connsiteY35" fmla="*/ 7400674 h 13233620"/>
                  <a:gd name="connsiteX36" fmla="*/ 5855732 w 11259693"/>
                  <a:gd name="connsiteY36" fmla="*/ 7334250 h 13233620"/>
                  <a:gd name="connsiteX37" fmla="*/ 5791439 w 11259693"/>
                  <a:gd name="connsiteY37" fmla="*/ 7364956 h 13233620"/>
                  <a:gd name="connsiteX38" fmla="*/ 5789057 w 11259693"/>
                  <a:gd name="connsiteY38" fmla="*/ 7284244 h 13233620"/>
                  <a:gd name="connsiteX39" fmla="*/ 6008133 w 11259693"/>
                  <a:gd name="connsiteY39" fmla="*/ 7176837 h 13233620"/>
                  <a:gd name="connsiteX40" fmla="*/ 5972414 w 11259693"/>
                  <a:gd name="connsiteY40" fmla="*/ 7022056 h 13233620"/>
                  <a:gd name="connsiteX41" fmla="*/ 6048614 w 11259693"/>
                  <a:gd name="connsiteY41" fmla="*/ 7005387 h 13233620"/>
                  <a:gd name="connsiteX42" fmla="*/ 6027182 w 11259693"/>
                  <a:gd name="connsiteY42" fmla="*/ 6915150 h 13233620"/>
                  <a:gd name="connsiteX43" fmla="*/ 6131958 w 11259693"/>
                  <a:gd name="connsiteY43" fmla="*/ 6917281 h 13233620"/>
                  <a:gd name="connsiteX44" fmla="*/ 6174821 w 11259693"/>
                  <a:gd name="connsiteY44" fmla="*/ 6836318 h 13233620"/>
                  <a:gd name="connsiteX45" fmla="*/ 6277214 w 11259693"/>
                  <a:gd name="connsiteY45" fmla="*/ 6869656 h 13233620"/>
                  <a:gd name="connsiteX46" fmla="*/ 6351033 w 11259693"/>
                  <a:gd name="connsiteY46" fmla="*/ 6972050 h 13233620"/>
                  <a:gd name="connsiteX47" fmla="*/ 6417708 w 11259693"/>
                  <a:gd name="connsiteY47" fmla="*/ 6912518 h 13233620"/>
                  <a:gd name="connsiteX48" fmla="*/ 6358177 w 11259693"/>
                  <a:gd name="connsiteY48" fmla="*/ 6776787 h 13233620"/>
                  <a:gd name="connsiteX49" fmla="*/ 6415326 w 11259693"/>
                  <a:gd name="connsiteY49" fmla="*/ 6829424 h 13233620"/>
                  <a:gd name="connsiteX50" fmla="*/ 6532008 w 11259693"/>
                  <a:gd name="connsiteY50" fmla="*/ 6867275 h 13233620"/>
                  <a:gd name="connsiteX51" fmla="*/ 6605827 w 11259693"/>
                  <a:gd name="connsiteY51" fmla="*/ 6938964 h 13233620"/>
                  <a:gd name="connsiteX52" fmla="*/ 6574871 w 11259693"/>
                  <a:gd name="connsiteY52" fmla="*/ 7077076 h 13233620"/>
                  <a:gd name="connsiteX53" fmla="*/ 6646308 w 11259693"/>
                  <a:gd name="connsiteY53" fmla="*/ 7041357 h 13233620"/>
                  <a:gd name="connsiteX54" fmla="*/ 6636782 w 11259693"/>
                  <a:gd name="connsiteY54" fmla="*/ 7010400 h 13233620"/>
                  <a:gd name="connsiteX55" fmla="*/ 6712983 w 11259693"/>
                  <a:gd name="connsiteY55" fmla="*/ 7096126 h 13233620"/>
                  <a:gd name="connsiteX56" fmla="*/ 6648689 w 11259693"/>
                  <a:gd name="connsiteY56" fmla="*/ 7177089 h 13233620"/>
                  <a:gd name="connsiteX57" fmla="*/ 6712982 w 11259693"/>
                  <a:gd name="connsiteY57" fmla="*/ 7258050 h 13233620"/>
                  <a:gd name="connsiteX58" fmla="*/ 6639164 w 11259693"/>
                  <a:gd name="connsiteY58" fmla="*/ 7277101 h 13233620"/>
                  <a:gd name="connsiteX59" fmla="*/ 6546296 w 11259693"/>
                  <a:gd name="connsiteY59" fmla="*/ 7229476 h 13233620"/>
                  <a:gd name="connsiteX60" fmla="*/ 6498671 w 11259693"/>
                  <a:gd name="connsiteY60" fmla="*/ 7339014 h 13233620"/>
                  <a:gd name="connsiteX61" fmla="*/ 6574871 w 11259693"/>
                  <a:gd name="connsiteY61" fmla="*/ 7358064 h 13233620"/>
                  <a:gd name="connsiteX62" fmla="*/ 6629639 w 11259693"/>
                  <a:gd name="connsiteY62" fmla="*/ 7417595 h 13233620"/>
                  <a:gd name="connsiteX63" fmla="*/ 6655833 w 11259693"/>
                  <a:gd name="connsiteY63" fmla="*/ 7448300 h 13233620"/>
                  <a:gd name="connsiteX64" fmla="*/ 6676073 w 11259693"/>
                  <a:gd name="connsiteY64" fmla="*/ 7400673 h 13233620"/>
                  <a:gd name="connsiteX65" fmla="*/ 6734414 w 11259693"/>
                  <a:gd name="connsiteY65" fmla="*/ 7462839 h 13233620"/>
                  <a:gd name="connsiteX66" fmla="*/ 6827283 w 11259693"/>
                  <a:gd name="connsiteY66" fmla="*/ 7548564 h 13233620"/>
                  <a:gd name="connsiteX67" fmla="*/ 6827283 w 11259693"/>
                  <a:gd name="connsiteY67" fmla="*/ 7443789 h 13233620"/>
                  <a:gd name="connsiteX68" fmla="*/ 7001113 w 11259693"/>
                  <a:gd name="connsiteY68" fmla="*/ 7539038 h 13233620"/>
                  <a:gd name="connsiteX69" fmla="*/ 6893958 w 11259693"/>
                  <a:gd name="connsiteY69" fmla="*/ 7303295 h 13233620"/>
                  <a:gd name="connsiteX70" fmla="*/ 6896339 w 11259693"/>
                  <a:gd name="connsiteY70" fmla="*/ 7167564 h 13233620"/>
                  <a:gd name="connsiteX71" fmla="*/ 6801089 w 11259693"/>
                  <a:gd name="connsiteY71" fmla="*/ 7138989 h 13233620"/>
                  <a:gd name="connsiteX72" fmla="*/ 6865382 w 11259693"/>
                  <a:gd name="connsiteY72" fmla="*/ 6972300 h 13233620"/>
                  <a:gd name="connsiteX73" fmla="*/ 7563089 w 11259693"/>
                  <a:gd name="connsiteY73" fmla="*/ 6586539 h 13233620"/>
                  <a:gd name="connsiteX74" fmla="*/ 7891702 w 11259693"/>
                  <a:gd name="connsiteY74" fmla="*/ 6524626 h 13233620"/>
                  <a:gd name="connsiteX75" fmla="*/ 7910752 w 11259693"/>
                  <a:gd name="connsiteY75" fmla="*/ 6629401 h 13233620"/>
                  <a:gd name="connsiteX76" fmla="*/ 7984571 w 11259693"/>
                  <a:gd name="connsiteY76" fmla="*/ 6634164 h 13233620"/>
                  <a:gd name="connsiteX77" fmla="*/ 7960757 w 11259693"/>
                  <a:gd name="connsiteY77" fmla="*/ 6481762 h 13233620"/>
                  <a:gd name="connsiteX78" fmla="*/ 8503682 w 11259693"/>
                  <a:gd name="connsiteY78" fmla="*/ 6477000 h 13233620"/>
                  <a:gd name="connsiteX79" fmla="*/ 8691801 w 11259693"/>
                  <a:gd name="connsiteY79" fmla="*/ 6426993 h 13233620"/>
                  <a:gd name="connsiteX80" fmla="*/ 8818007 w 11259693"/>
                  <a:gd name="connsiteY80" fmla="*/ 6231731 h 13233620"/>
                  <a:gd name="connsiteX81" fmla="*/ 9094232 w 11259693"/>
                  <a:gd name="connsiteY81" fmla="*/ 6267450 h 13233620"/>
                  <a:gd name="connsiteX82" fmla="*/ 9058514 w 11259693"/>
                  <a:gd name="connsiteY82" fmla="*/ 6353176 h 13233620"/>
                  <a:gd name="connsiteX83" fmla="*/ 8915639 w 11259693"/>
                  <a:gd name="connsiteY83" fmla="*/ 6367464 h 13233620"/>
                  <a:gd name="connsiteX84" fmla="*/ 8984694 w 11259693"/>
                  <a:gd name="connsiteY84" fmla="*/ 6422231 h 13233620"/>
                  <a:gd name="connsiteX85" fmla="*/ 8853727 w 11259693"/>
                  <a:gd name="connsiteY85" fmla="*/ 6450807 h 13233620"/>
                  <a:gd name="connsiteX86" fmla="*/ 8727521 w 11259693"/>
                  <a:gd name="connsiteY86" fmla="*/ 6441282 h 13233620"/>
                  <a:gd name="connsiteX87" fmla="*/ 8641795 w 11259693"/>
                  <a:gd name="connsiteY87" fmla="*/ 6477000 h 13233620"/>
                  <a:gd name="connsiteX88" fmla="*/ 8610839 w 11259693"/>
                  <a:gd name="connsiteY88" fmla="*/ 6781801 h 13233620"/>
                  <a:gd name="connsiteX89" fmla="*/ 8772764 w 11259693"/>
                  <a:gd name="connsiteY89" fmla="*/ 6815138 h 13233620"/>
                  <a:gd name="connsiteX90" fmla="*/ 8979932 w 11259693"/>
                  <a:gd name="connsiteY90" fmla="*/ 6629400 h 13233620"/>
                  <a:gd name="connsiteX91" fmla="*/ 9018033 w 11259693"/>
                  <a:gd name="connsiteY91" fmla="*/ 6727032 h 13233620"/>
                  <a:gd name="connsiteX92" fmla="*/ 9165671 w 11259693"/>
                  <a:gd name="connsiteY92" fmla="*/ 6650832 h 13233620"/>
                  <a:gd name="connsiteX93" fmla="*/ 9065658 w 11259693"/>
                  <a:gd name="connsiteY93" fmla="*/ 6888958 h 13233620"/>
                  <a:gd name="connsiteX94" fmla="*/ 9208533 w 11259693"/>
                  <a:gd name="connsiteY94" fmla="*/ 6831807 h 13233620"/>
                  <a:gd name="connsiteX95" fmla="*/ 9175196 w 11259693"/>
                  <a:gd name="connsiteY95" fmla="*/ 6919914 h 13233620"/>
                  <a:gd name="connsiteX96" fmla="*/ 9406177 w 11259693"/>
                  <a:gd name="connsiteY96" fmla="*/ 6917532 h 13233620"/>
                  <a:gd name="connsiteX97" fmla="*/ 9246632 w 11259693"/>
                  <a:gd name="connsiteY97" fmla="*/ 6972300 h 13233620"/>
                  <a:gd name="connsiteX98" fmla="*/ 9137096 w 11259693"/>
                  <a:gd name="connsiteY98" fmla="*/ 7029451 h 13233620"/>
                  <a:gd name="connsiteX99" fmla="*/ 9018033 w 11259693"/>
                  <a:gd name="connsiteY99" fmla="*/ 7143751 h 13233620"/>
                  <a:gd name="connsiteX100" fmla="*/ 9053751 w 11259693"/>
                  <a:gd name="connsiteY100" fmla="*/ 7203281 h 13233620"/>
                  <a:gd name="connsiteX101" fmla="*/ 9096614 w 11259693"/>
                  <a:gd name="connsiteY101" fmla="*/ 7253289 h 13233620"/>
                  <a:gd name="connsiteX102" fmla="*/ 9175196 w 11259693"/>
                  <a:gd name="connsiteY102" fmla="*/ 7219951 h 13233620"/>
                  <a:gd name="connsiteX103" fmla="*/ 9187101 w 11259693"/>
                  <a:gd name="connsiteY103" fmla="*/ 7281862 h 13233620"/>
                  <a:gd name="connsiteX104" fmla="*/ 9301402 w 11259693"/>
                  <a:gd name="connsiteY104" fmla="*/ 7143751 h 13233620"/>
                  <a:gd name="connsiteX105" fmla="*/ 9337121 w 11259693"/>
                  <a:gd name="connsiteY105" fmla="*/ 7289007 h 13233620"/>
                  <a:gd name="connsiteX106" fmla="*/ 9432371 w 11259693"/>
                  <a:gd name="connsiteY106" fmla="*/ 7172326 h 13233620"/>
                  <a:gd name="connsiteX107" fmla="*/ 9458564 w 11259693"/>
                  <a:gd name="connsiteY107" fmla="*/ 7334250 h 13233620"/>
                  <a:gd name="connsiteX108" fmla="*/ 9532382 w 11259693"/>
                  <a:gd name="connsiteY108" fmla="*/ 7410450 h 13233620"/>
                  <a:gd name="connsiteX109" fmla="*/ 9322832 w 11259693"/>
                  <a:gd name="connsiteY109" fmla="*/ 7524750 h 13233620"/>
                  <a:gd name="connsiteX110" fmla="*/ 9475233 w 11259693"/>
                  <a:gd name="connsiteY110" fmla="*/ 7674770 h 13233620"/>
                  <a:gd name="connsiteX111" fmla="*/ 9506189 w 11259693"/>
                  <a:gd name="connsiteY111" fmla="*/ 7577139 h 13233620"/>
                  <a:gd name="connsiteX112" fmla="*/ 9577625 w 11259693"/>
                  <a:gd name="connsiteY112" fmla="*/ 7665244 h 13233620"/>
                  <a:gd name="connsiteX113" fmla="*/ 9699071 w 11259693"/>
                  <a:gd name="connsiteY113" fmla="*/ 7624764 h 13233620"/>
                  <a:gd name="connsiteX114" fmla="*/ 9703832 w 11259693"/>
                  <a:gd name="connsiteY114" fmla="*/ 7710488 h 13233620"/>
                  <a:gd name="connsiteX115" fmla="*/ 9701451 w 11259693"/>
                  <a:gd name="connsiteY115" fmla="*/ 7808118 h 13233620"/>
                  <a:gd name="connsiteX116" fmla="*/ 9810988 w 11259693"/>
                  <a:gd name="connsiteY116" fmla="*/ 7770019 h 13233620"/>
                  <a:gd name="connsiteX117" fmla="*/ 9851471 w 11259693"/>
                  <a:gd name="connsiteY117" fmla="*/ 8008145 h 13233620"/>
                  <a:gd name="connsiteX118" fmla="*/ 9989582 w 11259693"/>
                  <a:gd name="connsiteY118" fmla="*/ 8039100 h 13233620"/>
                  <a:gd name="connsiteX119" fmla="*/ 10003870 w 11259693"/>
                  <a:gd name="connsiteY119" fmla="*/ 7748588 h 13233620"/>
                  <a:gd name="connsiteX120" fmla="*/ 10094358 w 11259693"/>
                  <a:gd name="connsiteY120" fmla="*/ 7724776 h 13233620"/>
                  <a:gd name="connsiteX121" fmla="*/ 10163414 w 11259693"/>
                  <a:gd name="connsiteY121" fmla="*/ 7553325 h 13233620"/>
                  <a:gd name="connsiteX122" fmla="*/ 10125314 w 11259693"/>
                  <a:gd name="connsiteY122" fmla="*/ 7424739 h 13233620"/>
                  <a:gd name="connsiteX123" fmla="*/ 10030064 w 11259693"/>
                  <a:gd name="connsiteY123" fmla="*/ 7412831 h 13233620"/>
                  <a:gd name="connsiteX124" fmla="*/ 10077688 w 11259693"/>
                  <a:gd name="connsiteY124" fmla="*/ 7293769 h 13233620"/>
                  <a:gd name="connsiteX125" fmla="*/ 9972914 w 11259693"/>
                  <a:gd name="connsiteY125" fmla="*/ 7222332 h 13233620"/>
                  <a:gd name="connsiteX126" fmla="*/ 9932432 w 11259693"/>
                  <a:gd name="connsiteY126" fmla="*/ 6991350 h 13233620"/>
                  <a:gd name="connsiteX127" fmla="*/ 9614932 w 11259693"/>
                  <a:gd name="connsiteY127" fmla="*/ 6953250 h 13233620"/>
                  <a:gd name="connsiteX128" fmla="*/ 9684783 w 11259693"/>
                  <a:gd name="connsiteY128" fmla="*/ 6848476 h 13233620"/>
                  <a:gd name="connsiteX129" fmla="*/ 9808608 w 11259693"/>
                  <a:gd name="connsiteY129" fmla="*/ 6829426 h 13233620"/>
                  <a:gd name="connsiteX130" fmla="*/ 9818132 w 11259693"/>
                  <a:gd name="connsiteY130" fmla="*/ 6743700 h 13233620"/>
                  <a:gd name="connsiteX131" fmla="*/ 10030857 w 11259693"/>
                  <a:gd name="connsiteY131" fmla="*/ 6832600 h 13233620"/>
                  <a:gd name="connsiteX132" fmla="*/ 10046732 w 11259693"/>
                  <a:gd name="connsiteY132" fmla="*/ 6610350 h 13233620"/>
                  <a:gd name="connsiteX133" fmla="*/ 9837182 w 11259693"/>
                  <a:gd name="connsiteY133" fmla="*/ 6705600 h 13233620"/>
                  <a:gd name="connsiteX134" fmla="*/ 9760982 w 11259693"/>
                  <a:gd name="connsiteY134" fmla="*/ 6477000 h 13233620"/>
                  <a:gd name="connsiteX135" fmla="*/ 9532382 w 11259693"/>
                  <a:gd name="connsiteY135" fmla="*/ 6686550 h 13233620"/>
                  <a:gd name="connsiteX136" fmla="*/ 9545083 w 11259693"/>
                  <a:gd name="connsiteY136" fmla="*/ 6521451 h 13233620"/>
                  <a:gd name="connsiteX137" fmla="*/ 9557782 w 11259693"/>
                  <a:gd name="connsiteY137" fmla="*/ 6397625 h 13233620"/>
                  <a:gd name="connsiteX138" fmla="*/ 9502617 w 11259693"/>
                  <a:gd name="connsiteY138" fmla="*/ 6369593 h 13233620"/>
                  <a:gd name="connsiteX139" fmla="*/ 9449833 w 11259693"/>
                  <a:gd name="connsiteY139" fmla="*/ 6384926 h 13233620"/>
                  <a:gd name="connsiteX140" fmla="*/ 9329182 w 11259693"/>
                  <a:gd name="connsiteY140" fmla="*/ 6169025 h 13233620"/>
                  <a:gd name="connsiteX141" fmla="*/ 9494283 w 11259693"/>
                  <a:gd name="connsiteY141" fmla="*/ 6207126 h 13233620"/>
                  <a:gd name="connsiteX142" fmla="*/ 9735583 w 11259693"/>
                  <a:gd name="connsiteY142" fmla="*/ 6207126 h 13233620"/>
                  <a:gd name="connsiteX143" fmla="*/ 9865757 w 11259693"/>
                  <a:gd name="connsiteY143" fmla="*/ 6067425 h 13233620"/>
                  <a:gd name="connsiteX144" fmla="*/ 9764158 w 11259693"/>
                  <a:gd name="connsiteY144" fmla="*/ 5956301 h 13233620"/>
                  <a:gd name="connsiteX145" fmla="*/ 9551432 w 11259693"/>
                  <a:gd name="connsiteY145" fmla="*/ 5908675 h 13233620"/>
                  <a:gd name="connsiteX146" fmla="*/ 9732407 w 11259693"/>
                  <a:gd name="connsiteY146" fmla="*/ 5778500 h 13233620"/>
                  <a:gd name="connsiteX147" fmla="*/ 9678433 w 11259693"/>
                  <a:gd name="connsiteY147" fmla="*/ 5661026 h 13233620"/>
                  <a:gd name="connsiteX148" fmla="*/ 9732408 w 11259693"/>
                  <a:gd name="connsiteY148" fmla="*/ 5540376 h 13233620"/>
                  <a:gd name="connsiteX149" fmla="*/ 9694307 w 11259693"/>
                  <a:gd name="connsiteY149" fmla="*/ 5537200 h 13233620"/>
                  <a:gd name="connsiteX150" fmla="*/ 9659383 w 11259693"/>
                  <a:gd name="connsiteY150" fmla="*/ 5461001 h 13233620"/>
                  <a:gd name="connsiteX151" fmla="*/ 9500632 w 11259693"/>
                  <a:gd name="connsiteY151" fmla="*/ 5308600 h 13233620"/>
                  <a:gd name="connsiteX152" fmla="*/ 9770508 w 11259693"/>
                  <a:gd name="connsiteY152" fmla="*/ 5413376 h 13233620"/>
                  <a:gd name="connsiteX153" fmla="*/ 9913382 w 11259693"/>
                  <a:gd name="connsiteY153" fmla="*/ 5372100 h 13233620"/>
                  <a:gd name="connsiteX154" fmla="*/ 9887983 w 11259693"/>
                  <a:gd name="connsiteY154" fmla="*/ 5619751 h 13233620"/>
                  <a:gd name="connsiteX155" fmla="*/ 10065782 w 11259693"/>
                  <a:gd name="connsiteY155" fmla="*/ 5657850 h 13233620"/>
                  <a:gd name="connsiteX156" fmla="*/ 10122933 w 11259693"/>
                  <a:gd name="connsiteY156" fmla="*/ 5483226 h 13233620"/>
                  <a:gd name="connsiteX157" fmla="*/ 10164207 w 11259693"/>
                  <a:gd name="connsiteY157" fmla="*/ 5254625 h 13233620"/>
                  <a:gd name="connsiteX158" fmla="*/ 10084833 w 11259693"/>
                  <a:gd name="connsiteY158" fmla="*/ 5051426 h 13233620"/>
                  <a:gd name="connsiteX159" fmla="*/ 10027682 w 11259693"/>
                  <a:gd name="connsiteY159" fmla="*/ 4953000 h 13233620"/>
                  <a:gd name="connsiteX160" fmla="*/ 9948308 w 11259693"/>
                  <a:gd name="connsiteY160" fmla="*/ 5070476 h 13233620"/>
                  <a:gd name="connsiteX161" fmla="*/ 9878458 w 11259693"/>
                  <a:gd name="connsiteY161" fmla="*/ 5029201 h 13233620"/>
                  <a:gd name="connsiteX162" fmla="*/ 9846708 w 11259693"/>
                  <a:gd name="connsiteY162" fmla="*/ 5149851 h 13233620"/>
                  <a:gd name="connsiteX163" fmla="*/ 9745107 w 11259693"/>
                  <a:gd name="connsiteY163" fmla="*/ 5153025 h 13233620"/>
                  <a:gd name="connsiteX164" fmla="*/ 9665732 w 11259693"/>
                  <a:gd name="connsiteY164" fmla="*/ 5010150 h 13233620"/>
                  <a:gd name="connsiteX165" fmla="*/ 9627632 w 11259693"/>
                  <a:gd name="connsiteY165" fmla="*/ 4857750 h 13233620"/>
                  <a:gd name="connsiteX166" fmla="*/ 9411732 w 11259693"/>
                  <a:gd name="connsiteY166" fmla="*/ 4860925 h 13233620"/>
                  <a:gd name="connsiteX167" fmla="*/ 9437132 w 11259693"/>
                  <a:gd name="connsiteY167" fmla="*/ 5086350 h 13233620"/>
                  <a:gd name="connsiteX168" fmla="*/ 9399033 w 11259693"/>
                  <a:gd name="connsiteY168" fmla="*/ 4892676 h 13233620"/>
                  <a:gd name="connsiteX169" fmla="*/ 9354582 w 11259693"/>
                  <a:gd name="connsiteY169" fmla="*/ 4905375 h 13233620"/>
                  <a:gd name="connsiteX170" fmla="*/ 9284732 w 11259693"/>
                  <a:gd name="connsiteY170" fmla="*/ 4794250 h 13233620"/>
                  <a:gd name="connsiteX171" fmla="*/ 9189483 w 11259693"/>
                  <a:gd name="connsiteY171" fmla="*/ 4864101 h 13233620"/>
                  <a:gd name="connsiteX172" fmla="*/ 9033907 w 11259693"/>
                  <a:gd name="connsiteY172" fmla="*/ 4991100 h 13233620"/>
                  <a:gd name="connsiteX173" fmla="*/ 9399032 w 11259693"/>
                  <a:gd name="connsiteY173" fmla="*/ 4657725 h 13233620"/>
                  <a:gd name="connsiteX174" fmla="*/ 9543495 w 11259693"/>
                  <a:gd name="connsiteY174" fmla="*/ 4567239 h 13233620"/>
                  <a:gd name="connsiteX175" fmla="*/ 9760982 w 11259693"/>
                  <a:gd name="connsiteY175" fmla="*/ 4514850 h 13233620"/>
                  <a:gd name="connsiteX176" fmla="*/ 9799083 w 11259693"/>
                  <a:gd name="connsiteY176" fmla="*/ 4394201 h 13233620"/>
                  <a:gd name="connsiteX177" fmla="*/ 9970533 w 11259693"/>
                  <a:gd name="connsiteY177" fmla="*/ 4267201 h 13233620"/>
                  <a:gd name="connsiteX178" fmla="*/ 10002282 w 11259693"/>
                  <a:gd name="connsiteY178" fmla="*/ 4013200 h 13233620"/>
                  <a:gd name="connsiteX179" fmla="*/ 9770507 w 11259693"/>
                  <a:gd name="connsiteY179" fmla="*/ 3930650 h 13233620"/>
                  <a:gd name="connsiteX180" fmla="*/ 9453008 w 11259693"/>
                  <a:gd name="connsiteY180" fmla="*/ 3883026 h 13233620"/>
                  <a:gd name="connsiteX181" fmla="*/ 9322832 w 11259693"/>
                  <a:gd name="connsiteY181" fmla="*/ 3943350 h 13233620"/>
                  <a:gd name="connsiteX182" fmla="*/ 9348233 w 11259693"/>
                  <a:gd name="connsiteY182" fmla="*/ 3778251 h 13233620"/>
                  <a:gd name="connsiteX183" fmla="*/ 9297433 w 11259693"/>
                  <a:gd name="connsiteY183" fmla="*/ 3603626 h 13233620"/>
                  <a:gd name="connsiteX184" fmla="*/ 9411732 w 11259693"/>
                  <a:gd name="connsiteY184" fmla="*/ 3641725 h 13233620"/>
                  <a:gd name="connsiteX185" fmla="*/ 9532383 w 11259693"/>
                  <a:gd name="connsiteY185" fmla="*/ 3533776 h 13233620"/>
                  <a:gd name="connsiteX186" fmla="*/ 9722883 w 11259693"/>
                  <a:gd name="connsiteY186" fmla="*/ 3594101 h 13233620"/>
                  <a:gd name="connsiteX187" fmla="*/ 9735583 w 11259693"/>
                  <a:gd name="connsiteY187" fmla="*/ 3409951 h 13233620"/>
                  <a:gd name="connsiteX188" fmla="*/ 9875282 w 11259693"/>
                  <a:gd name="connsiteY188" fmla="*/ 3448050 h 13233620"/>
                  <a:gd name="connsiteX189" fmla="*/ 9989582 w 11259693"/>
                  <a:gd name="connsiteY189" fmla="*/ 3143250 h 13233620"/>
                  <a:gd name="connsiteX190" fmla="*/ 10091183 w 11259693"/>
                  <a:gd name="connsiteY190" fmla="*/ 3232151 h 13233620"/>
                  <a:gd name="connsiteX191" fmla="*/ 10230882 w 11259693"/>
                  <a:gd name="connsiteY191" fmla="*/ 3216275 h 13233620"/>
                  <a:gd name="connsiteX192" fmla="*/ 10265807 w 11259693"/>
                  <a:gd name="connsiteY192" fmla="*/ 3441700 h 13233620"/>
                  <a:gd name="connsiteX193" fmla="*/ 10342008 w 11259693"/>
                  <a:gd name="connsiteY193" fmla="*/ 3184526 h 13233620"/>
                  <a:gd name="connsiteX194" fmla="*/ 10265808 w 11259693"/>
                  <a:gd name="connsiteY194" fmla="*/ 3098801 h 13233620"/>
                  <a:gd name="connsiteX195" fmla="*/ 10351532 w 11259693"/>
                  <a:gd name="connsiteY195" fmla="*/ 2844800 h 13233620"/>
                  <a:gd name="connsiteX196" fmla="*/ 10170558 w 11259693"/>
                  <a:gd name="connsiteY196" fmla="*/ 2921001 h 13233620"/>
                  <a:gd name="connsiteX197" fmla="*/ 10141982 w 11259693"/>
                  <a:gd name="connsiteY197" fmla="*/ 2851150 h 13233620"/>
                  <a:gd name="connsiteX198" fmla="*/ 9951482 w 11259693"/>
                  <a:gd name="connsiteY198" fmla="*/ 2647950 h 13233620"/>
                  <a:gd name="connsiteX199" fmla="*/ 9919733 w 11259693"/>
                  <a:gd name="connsiteY199" fmla="*/ 2463801 h 13233620"/>
                  <a:gd name="connsiteX200" fmla="*/ 9887983 w 11259693"/>
                  <a:gd name="connsiteY200" fmla="*/ 2368551 h 13233620"/>
                  <a:gd name="connsiteX201" fmla="*/ 9989582 w 11259693"/>
                  <a:gd name="connsiteY201" fmla="*/ 2266950 h 13233620"/>
                  <a:gd name="connsiteX202" fmla="*/ 10249933 w 11259693"/>
                  <a:gd name="connsiteY202" fmla="*/ 2032001 h 13233620"/>
                  <a:gd name="connsiteX203" fmla="*/ 10370582 w 11259693"/>
                  <a:gd name="connsiteY203" fmla="*/ 2051050 h 13233620"/>
                  <a:gd name="connsiteX204" fmla="*/ 10440433 w 11259693"/>
                  <a:gd name="connsiteY204" fmla="*/ 1962151 h 13233620"/>
                  <a:gd name="connsiteX205" fmla="*/ 10675382 w 11259693"/>
                  <a:gd name="connsiteY205" fmla="*/ 1854200 h 13233620"/>
                  <a:gd name="connsiteX206" fmla="*/ 10529333 w 11259693"/>
                  <a:gd name="connsiteY206" fmla="*/ 1784351 h 13233620"/>
                  <a:gd name="connsiteX207" fmla="*/ 10446782 w 11259693"/>
                  <a:gd name="connsiteY207" fmla="*/ 1638300 h 13233620"/>
                  <a:gd name="connsiteX208" fmla="*/ 10548382 w 11259693"/>
                  <a:gd name="connsiteY208" fmla="*/ 1212850 h 13233620"/>
                  <a:gd name="connsiteX209" fmla="*/ 10427732 w 11259693"/>
                  <a:gd name="connsiteY209" fmla="*/ 952500 h 13233620"/>
                  <a:gd name="connsiteX210" fmla="*/ 10649189 w 11259693"/>
                  <a:gd name="connsiteY210" fmla="*/ 1288256 h 13233620"/>
                  <a:gd name="connsiteX211" fmla="*/ 10733723 w 11259693"/>
                  <a:gd name="connsiteY211" fmla="*/ 1202281 h 13233620"/>
                  <a:gd name="connsiteX212" fmla="*/ 10826195 w 11259693"/>
                  <a:gd name="connsiteY212" fmla="*/ 1089025 h 13233620"/>
                  <a:gd name="connsiteX213" fmla="*/ 11062732 w 11259693"/>
                  <a:gd name="connsiteY213" fmla="*/ 1409700 h 13233620"/>
                  <a:gd name="connsiteX214" fmla="*/ 11117104 w 11259693"/>
                  <a:gd name="connsiteY214" fmla="*/ 1492793 h 13233620"/>
                  <a:gd name="connsiteX215" fmla="*/ 11259582 w 11259693"/>
                  <a:gd name="connsiteY215" fmla="*/ 1511301 h 13233620"/>
                  <a:gd name="connsiteX216" fmla="*/ 11094482 w 11259693"/>
                  <a:gd name="connsiteY216" fmla="*/ 1066801 h 13233620"/>
                  <a:gd name="connsiteX217" fmla="*/ 11081782 w 11259693"/>
                  <a:gd name="connsiteY217" fmla="*/ 850900 h 13233620"/>
                  <a:gd name="connsiteX218" fmla="*/ 10948432 w 11259693"/>
                  <a:gd name="connsiteY218" fmla="*/ 654050 h 13233620"/>
                  <a:gd name="connsiteX219" fmla="*/ 10923032 w 11259693"/>
                  <a:gd name="connsiteY219" fmla="*/ 381000 h 13233620"/>
                  <a:gd name="connsiteX220" fmla="*/ 10465832 w 11259693"/>
                  <a:gd name="connsiteY220" fmla="*/ 101601 h 13233620"/>
                  <a:gd name="connsiteX221" fmla="*/ 10351532 w 11259693"/>
                  <a:gd name="connsiteY221" fmla="*/ 0 h 13233620"/>
                  <a:gd name="connsiteX222" fmla="*/ 9605010 w 11259693"/>
                  <a:gd name="connsiteY222" fmla="*/ 211681 h 13233620"/>
                  <a:gd name="connsiteX223" fmla="*/ 938212 w 11259693"/>
                  <a:gd name="connsiteY223" fmla="*/ 1848552 h 13233620"/>
                  <a:gd name="connsiteX224" fmla="*/ 1985010 w 11259693"/>
                  <a:gd name="connsiteY224" fmla="*/ 5752850 h 13233620"/>
                  <a:gd name="connsiteX225" fmla="*/ 2017157 w 11259693"/>
                  <a:gd name="connsiteY225" fmla="*/ 5969793 h 13233620"/>
                  <a:gd name="connsiteX226" fmla="*/ 0 w 11259693"/>
                  <a:gd name="connsiteY226" fmla="*/ 11514046 h 13233620"/>
                  <a:gd name="connsiteX0" fmla="*/ 0 w 11259693"/>
                  <a:gd name="connsiteY0" fmla="*/ 11514046 h 12611100"/>
                  <a:gd name="connsiteX1" fmla="*/ 4179332 w 11259693"/>
                  <a:gd name="connsiteY1" fmla="*/ 12611100 h 12611100"/>
                  <a:gd name="connsiteX2" fmla="*/ 4255532 w 11259693"/>
                  <a:gd name="connsiteY2" fmla="*/ 12496800 h 12611100"/>
                  <a:gd name="connsiteX3" fmla="*/ 4217432 w 11259693"/>
                  <a:gd name="connsiteY3" fmla="*/ 12158663 h 12611100"/>
                  <a:gd name="connsiteX4" fmla="*/ 4546045 w 11259693"/>
                  <a:gd name="connsiteY4" fmla="*/ 12030075 h 12611100"/>
                  <a:gd name="connsiteX5" fmla="*/ 4827032 w 11259693"/>
                  <a:gd name="connsiteY5" fmla="*/ 12113420 h 12611100"/>
                  <a:gd name="connsiteX6" fmla="*/ 4712732 w 11259693"/>
                  <a:gd name="connsiteY6" fmla="*/ 11182350 h 12611100"/>
                  <a:gd name="connsiteX7" fmla="*/ 4773455 w 11259693"/>
                  <a:gd name="connsiteY7" fmla="*/ 10655843 h 12611100"/>
                  <a:gd name="connsiteX8" fmla="*/ 4656772 w 11259693"/>
                  <a:gd name="connsiteY8" fmla="*/ 10596312 h 12611100"/>
                  <a:gd name="connsiteX9" fmla="*/ 4773454 w 11259693"/>
                  <a:gd name="connsiteY9" fmla="*/ 10634413 h 12611100"/>
                  <a:gd name="connsiteX10" fmla="*/ 4799648 w 11259693"/>
                  <a:gd name="connsiteY10" fmla="*/ 10093868 h 12611100"/>
                  <a:gd name="connsiteX11" fmla="*/ 4886563 w 11259693"/>
                  <a:gd name="connsiteY11" fmla="*/ 9708356 h 12611100"/>
                  <a:gd name="connsiteX12" fmla="*/ 5018723 w 11259693"/>
                  <a:gd name="connsiteY12" fmla="*/ 9341393 h 12611100"/>
                  <a:gd name="connsiteX13" fmla="*/ 5109210 w 11259693"/>
                  <a:gd name="connsiteY13" fmla="*/ 9129462 h 12611100"/>
                  <a:gd name="connsiteX14" fmla="*/ 4947285 w 11259693"/>
                  <a:gd name="connsiteY14" fmla="*/ 9262812 h 12611100"/>
                  <a:gd name="connsiteX15" fmla="*/ 5111592 w 11259693"/>
                  <a:gd name="connsiteY15" fmla="*/ 9069931 h 12611100"/>
                  <a:gd name="connsiteX16" fmla="*/ 5143739 w 11259693"/>
                  <a:gd name="connsiteY16" fmla="*/ 8889207 h 12611100"/>
                  <a:gd name="connsiteX17" fmla="*/ 5147310 w 11259693"/>
                  <a:gd name="connsiteY17" fmla="*/ 9019924 h 12611100"/>
                  <a:gd name="connsiteX18" fmla="*/ 5629512 w 11259693"/>
                  <a:gd name="connsiteY18" fmla="*/ 8134350 h 12611100"/>
                  <a:gd name="connsiteX19" fmla="*/ 5392579 w 11259693"/>
                  <a:gd name="connsiteY19" fmla="*/ 8034088 h 12611100"/>
                  <a:gd name="connsiteX20" fmla="*/ 5614035 w 11259693"/>
                  <a:gd name="connsiteY20" fmla="*/ 8043612 h 12611100"/>
                  <a:gd name="connsiteX21" fmla="*/ 5884308 w 11259693"/>
                  <a:gd name="connsiteY21" fmla="*/ 8007893 h 12611100"/>
                  <a:gd name="connsiteX22" fmla="*/ 6043852 w 11259693"/>
                  <a:gd name="connsiteY22" fmla="*/ 7965031 h 12611100"/>
                  <a:gd name="connsiteX23" fmla="*/ 5973604 w 11259693"/>
                  <a:gd name="connsiteY23" fmla="*/ 7905500 h 12611100"/>
                  <a:gd name="connsiteX24" fmla="*/ 6065284 w 11259693"/>
                  <a:gd name="connsiteY24" fmla="*/ 7779544 h 12611100"/>
                  <a:gd name="connsiteX25" fmla="*/ 6168866 w 11259693"/>
                  <a:gd name="connsiteY25" fmla="*/ 7800725 h 12611100"/>
                  <a:gd name="connsiteX26" fmla="*/ 6205777 w 11259693"/>
                  <a:gd name="connsiteY26" fmla="*/ 7726908 h 12611100"/>
                  <a:gd name="connsiteX27" fmla="*/ 6131958 w 11259693"/>
                  <a:gd name="connsiteY27" fmla="*/ 7626893 h 12611100"/>
                  <a:gd name="connsiteX28" fmla="*/ 6098621 w 11259693"/>
                  <a:gd name="connsiteY28" fmla="*/ 7529262 h 12611100"/>
                  <a:gd name="connsiteX29" fmla="*/ 6008132 w 11259693"/>
                  <a:gd name="connsiteY29" fmla="*/ 7524750 h 12611100"/>
                  <a:gd name="connsiteX30" fmla="*/ 5934314 w 11259693"/>
                  <a:gd name="connsiteY30" fmla="*/ 7607843 h 12611100"/>
                  <a:gd name="connsiteX31" fmla="*/ 5798582 w 11259693"/>
                  <a:gd name="connsiteY31" fmla="*/ 7620000 h 12611100"/>
                  <a:gd name="connsiteX32" fmla="*/ 5858114 w 11259693"/>
                  <a:gd name="connsiteY32" fmla="*/ 7550693 h 12611100"/>
                  <a:gd name="connsiteX33" fmla="*/ 5870021 w 11259693"/>
                  <a:gd name="connsiteY33" fmla="*/ 7462587 h 12611100"/>
                  <a:gd name="connsiteX34" fmla="*/ 5891451 w 11259693"/>
                  <a:gd name="connsiteY34" fmla="*/ 7400674 h 12611100"/>
                  <a:gd name="connsiteX35" fmla="*/ 5855732 w 11259693"/>
                  <a:gd name="connsiteY35" fmla="*/ 7334250 h 12611100"/>
                  <a:gd name="connsiteX36" fmla="*/ 5791439 w 11259693"/>
                  <a:gd name="connsiteY36" fmla="*/ 7364956 h 12611100"/>
                  <a:gd name="connsiteX37" fmla="*/ 5789057 w 11259693"/>
                  <a:gd name="connsiteY37" fmla="*/ 7284244 h 12611100"/>
                  <a:gd name="connsiteX38" fmla="*/ 6008133 w 11259693"/>
                  <a:gd name="connsiteY38" fmla="*/ 7176837 h 12611100"/>
                  <a:gd name="connsiteX39" fmla="*/ 5972414 w 11259693"/>
                  <a:gd name="connsiteY39" fmla="*/ 7022056 h 12611100"/>
                  <a:gd name="connsiteX40" fmla="*/ 6048614 w 11259693"/>
                  <a:gd name="connsiteY40" fmla="*/ 7005387 h 12611100"/>
                  <a:gd name="connsiteX41" fmla="*/ 6027182 w 11259693"/>
                  <a:gd name="connsiteY41" fmla="*/ 6915150 h 12611100"/>
                  <a:gd name="connsiteX42" fmla="*/ 6131958 w 11259693"/>
                  <a:gd name="connsiteY42" fmla="*/ 6917281 h 12611100"/>
                  <a:gd name="connsiteX43" fmla="*/ 6174821 w 11259693"/>
                  <a:gd name="connsiteY43" fmla="*/ 6836318 h 12611100"/>
                  <a:gd name="connsiteX44" fmla="*/ 6277214 w 11259693"/>
                  <a:gd name="connsiteY44" fmla="*/ 6869656 h 12611100"/>
                  <a:gd name="connsiteX45" fmla="*/ 6351033 w 11259693"/>
                  <a:gd name="connsiteY45" fmla="*/ 6972050 h 12611100"/>
                  <a:gd name="connsiteX46" fmla="*/ 6417708 w 11259693"/>
                  <a:gd name="connsiteY46" fmla="*/ 6912518 h 12611100"/>
                  <a:gd name="connsiteX47" fmla="*/ 6358177 w 11259693"/>
                  <a:gd name="connsiteY47" fmla="*/ 6776787 h 12611100"/>
                  <a:gd name="connsiteX48" fmla="*/ 6415326 w 11259693"/>
                  <a:gd name="connsiteY48" fmla="*/ 6829424 h 12611100"/>
                  <a:gd name="connsiteX49" fmla="*/ 6532008 w 11259693"/>
                  <a:gd name="connsiteY49" fmla="*/ 6867275 h 12611100"/>
                  <a:gd name="connsiteX50" fmla="*/ 6605827 w 11259693"/>
                  <a:gd name="connsiteY50" fmla="*/ 6938964 h 12611100"/>
                  <a:gd name="connsiteX51" fmla="*/ 6574871 w 11259693"/>
                  <a:gd name="connsiteY51" fmla="*/ 7077076 h 12611100"/>
                  <a:gd name="connsiteX52" fmla="*/ 6646308 w 11259693"/>
                  <a:gd name="connsiteY52" fmla="*/ 7041357 h 12611100"/>
                  <a:gd name="connsiteX53" fmla="*/ 6636782 w 11259693"/>
                  <a:gd name="connsiteY53" fmla="*/ 7010400 h 12611100"/>
                  <a:gd name="connsiteX54" fmla="*/ 6712983 w 11259693"/>
                  <a:gd name="connsiteY54" fmla="*/ 7096126 h 12611100"/>
                  <a:gd name="connsiteX55" fmla="*/ 6648689 w 11259693"/>
                  <a:gd name="connsiteY55" fmla="*/ 7177089 h 12611100"/>
                  <a:gd name="connsiteX56" fmla="*/ 6712982 w 11259693"/>
                  <a:gd name="connsiteY56" fmla="*/ 7258050 h 12611100"/>
                  <a:gd name="connsiteX57" fmla="*/ 6639164 w 11259693"/>
                  <a:gd name="connsiteY57" fmla="*/ 7277101 h 12611100"/>
                  <a:gd name="connsiteX58" fmla="*/ 6546296 w 11259693"/>
                  <a:gd name="connsiteY58" fmla="*/ 7229476 h 12611100"/>
                  <a:gd name="connsiteX59" fmla="*/ 6498671 w 11259693"/>
                  <a:gd name="connsiteY59" fmla="*/ 7339014 h 12611100"/>
                  <a:gd name="connsiteX60" fmla="*/ 6574871 w 11259693"/>
                  <a:gd name="connsiteY60" fmla="*/ 7358064 h 12611100"/>
                  <a:gd name="connsiteX61" fmla="*/ 6629639 w 11259693"/>
                  <a:gd name="connsiteY61" fmla="*/ 7417595 h 12611100"/>
                  <a:gd name="connsiteX62" fmla="*/ 6655833 w 11259693"/>
                  <a:gd name="connsiteY62" fmla="*/ 7448300 h 12611100"/>
                  <a:gd name="connsiteX63" fmla="*/ 6676073 w 11259693"/>
                  <a:gd name="connsiteY63" fmla="*/ 7400673 h 12611100"/>
                  <a:gd name="connsiteX64" fmla="*/ 6734414 w 11259693"/>
                  <a:gd name="connsiteY64" fmla="*/ 7462839 h 12611100"/>
                  <a:gd name="connsiteX65" fmla="*/ 6827283 w 11259693"/>
                  <a:gd name="connsiteY65" fmla="*/ 7548564 h 12611100"/>
                  <a:gd name="connsiteX66" fmla="*/ 6827283 w 11259693"/>
                  <a:gd name="connsiteY66" fmla="*/ 7443789 h 12611100"/>
                  <a:gd name="connsiteX67" fmla="*/ 7001113 w 11259693"/>
                  <a:gd name="connsiteY67" fmla="*/ 7539038 h 12611100"/>
                  <a:gd name="connsiteX68" fmla="*/ 6893958 w 11259693"/>
                  <a:gd name="connsiteY68" fmla="*/ 7303295 h 12611100"/>
                  <a:gd name="connsiteX69" fmla="*/ 6896339 w 11259693"/>
                  <a:gd name="connsiteY69" fmla="*/ 7167564 h 12611100"/>
                  <a:gd name="connsiteX70" fmla="*/ 6801089 w 11259693"/>
                  <a:gd name="connsiteY70" fmla="*/ 7138989 h 12611100"/>
                  <a:gd name="connsiteX71" fmla="*/ 6865382 w 11259693"/>
                  <a:gd name="connsiteY71" fmla="*/ 6972300 h 12611100"/>
                  <a:gd name="connsiteX72" fmla="*/ 7563089 w 11259693"/>
                  <a:gd name="connsiteY72" fmla="*/ 6586539 h 12611100"/>
                  <a:gd name="connsiteX73" fmla="*/ 7891702 w 11259693"/>
                  <a:gd name="connsiteY73" fmla="*/ 6524626 h 12611100"/>
                  <a:gd name="connsiteX74" fmla="*/ 7910752 w 11259693"/>
                  <a:gd name="connsiteY74" fmla="*/ 6629401 h 12611100"/>
                  <a:gd name="connsiteX75" fmla="*/ 7984571 w 11259693"/>
                  <a:gd name="connsiteY75" fmla="*/ 6634164 h 12611100"/>
                  <a:gd name="connsiteX76" fmla="*/ 7960757 w 11259693"/>
                  <a:gd name="connsiteY76" fmla="*/ 6481762 h 12611100"/>
                  <a:gd name="connsiteX77" fmla="*/ 8503682 w 11259693"/>
                  <a:gd name="connsiteY77" fmla="*/ 6477000 h 12611100"/>
                  <a:gd name="connsiteX78" fmla="*/ 8691801 w 11259693"/>
                  <a:gd name="connsiteY78" fmla="*/ 6426993 h 12611100"/>
                  <a:gd name="connsiteX79" fmla="*/ 8818007 w 11259693"/>
                  <a:gd name="connsiteY79" fmla="*/ 6231731 h 12611100"/>
                  <a:gd name="connsiteX80" fmla="*/ 9094232 w 11259693"/>
                  <a:gd name="connsiteY80" fmla="*/ 6267450 h 12611100"/>
                  <a:gd name="connsiteX81" fmla="*/ 9058514 w 11259693"/>
                  <a:gd name="connsiteY81" fmla="*/ 6353176 h 12611100"/>
                  <a:gd name="connsiteX82" fmla="*/ 8915639 w 11259693"/>
                  <a:gd name="connsiteY82" fmla="*/ 6367464 h 12611100"/>
                  <a:gd name="connsiteX83" fmla="*/ 8984694 w 11259693"/>
                  <a:gd name="connsiteY83" fmla="*/ 6422231 h 12611100"/>
                  <a:gd name="connsiteX84" fmla="*/ 8853727 w 11259693"/>
                  <a:gd name="connsiteY84" fmla="*/ 6450807 h 12611100"/>
                  <a:gd name="connsiteX85" fmla="*/ 8727521 w 11259693"/>
                  <a:gd name="connsiteY85" fmla="*/ 6441282 h 12611100"/>
                  <a:gd name="connsiteX86" fmla="*/ 8641795 w 11259693"/>
                  <a:gd name="connsiteY86" fmla="*/ 6477000 h 12611100"/>
                  <a:gd name="connsiteX87" fmla="*/ 8610839 w 11259693"/>
                  <a:gd name="connsiteY87" fmla="*/ 6781801 h 12611100"/>
                  <a:gd name="connsiteX88" fmla="*/ 8772764 w 11259693"/>
                  <a:gd name="connsiteY88" fmla="*/ 6815138 h 12611100"/>
                  <a:gd name="connsiteX89" fmla="*/ 8979932 w 11259693"/>
                  <a:gd name="connsiteY89" fmla="*/ 6629400 h 12611100"/>
                  <a:gd name="connsiteX90" fmla="*/ 9018033 w 11259693"/>
                  <a:gd name="connsiteY90" fmla="*/ 6727032 h 12611100"/>
                  <a:gd name="connsiteX91" fmla="*/ 9165671 w 11259693"/>
                  <a:gd name="connsiteY91" fmla="*/ 6650832 h 12611100"/>
                  <a:gd name="connsiteX92" fmla="*/ 9065658 w 11259693"/>
                  <a:gd name="connsiteY92" fmla="*/ 6888958 h 12611100"/>
                  <a:gd name="connsiteX93" fmla="*/ 9208533 w 11259693"/>
                  <a:gd name="connsiteY93" fmla="*/ 6831807 h 12611100"/>
                  <a:gd name="connsiteX94" fmla="*/ 9175196 w 11259693"/>
                  <a:gd name="connsiteY94" fmla="*/ 6919914 h 12611100"/>
                  <a:gd name="connsiteX95" fmla="*/ 9406177 w 11259693"/>
                  <a:gd name="connsiteY95" fmla="*/ 6917532 h 12611100"/>
                  <a:gd name="connsiteX96" fmla="*/ 9246632 w 11259693"/>
                  <a:gd name="connsiteY96" fmla="*/ 6972300 h 12611100"/>
                  <a:gd name="connsiteX97" fmla="*/ 9137096 w 11259693"/>
                  <a:gd name="connsiteY97" fmla="*/ 7029451 h 12611100"/>
                  <a:gd name="connsiteX98" fmla="*/ 9018033 w 11259693"/>
                  <a:gd name="connsiteY98" fmla="*/ 7143751 h 12611100"/>
                  <a:gd name="connsiteX99" fmla="*/ 9053751 w 11259693"/>
                  <a:gd name="connsiteY99" fmla="*/ 7203281 h 12611100"/>
                  <a:gd name="connsiteX100" fmla="*/ 9096614 w 11259693"/>
                  <a:gd name="connsiteY100" fmla="*/ 7253289 h 12611100"/>
                  <a:gd name="connsiteX101" fmla="*/ 9175196 w 11259693"/>
                  <a:gd name="connsiteY101" fmla="*/ 7219951 h 12611100"/>
                  <a:gd name="connsiteX102" fmla="*/ 9187101 w 11259693"/>
                  <a:gd name="connsiteY102" fmla="*/ 7281862 h 12611100"/>
                  <a:gd name="connsiteX103" fmla="*/ 9301402 w 11259693"/>
                  <a:gd name="connsiteY103" fmla="*/ 7143751 h 12611100"/>
                  <a:gd name="connsiteX104" fmla="*/ 9337121 w 11259693"/>
                  <a:gd name="connsiteY104" fmla="*/ 7289007 h 12611100"/>
                  <a:gd name="connsiteX105" fmla="*/ 9432371 w 11259693"/>
                  <a:gd name="connsiteY105" fmla="*/ 7172326 h 12611100"/>
                  <a:gd name="connsiteX106" fmla="*/ 9458564 w 11259693"/>
                  <a:gd name="connsiteY106" fmla="*/ 7334250 h 12611100"/>
                  <a:gd name="connsiteX107" fmla="*/ 9532382 w 11259693"/>
                  <a:gd name="connsiteY107" fmla="*/ 7410450 h 12611100"/>
                  <a:gd name="connsiteX108" fmla="*/ 9322832 w 11259693"/>
                  <a:gd name="connsiteY108" fmla="*/ 7524750 h 12611100"/>
                  <a:gd name="connsiteX109" fmla="*/ 9475233 w 11259693"/>
                  <a:gd name="connsiteY109" fmla="*/ 7674770 h 12611100"/>
                  <a:gd name="connsiteX110" fmla="*/ 9506189 w 11259693"/>
                  <a:gd name="connsiteY110" fmla="*/ 7577139 h 12611100"/>
                  <a:gd name="connsiteX111" fmla="*/ 9577625 w 11259693"/>
                  <a:gd name="connsiteY111" fmla="*/ 7665244 h 12611100"/>
                  <a:gd name="connsiteX112" fmla="*/ 9699071 w 11259693"/>
                  <a:gd name="connsiteY112" fmla="*/ 7624764 h 12611100"/>
                  <a:gd name="connsiteX113" fmla="*/ 9703832 w 11259693"/>
                  <a:gd name="connsiteY113" fmla="*/ 7710488 h 12611100"/>
                  <a:gd name="connsiteX114" fmla="*/ 9701451 w 11259693"/>
                  <a:gd name="connsiteY114" fmla="*/ 7808118 h 12611100"/>
                  <a:gd name="connsiteX115" fmla="*/ 9810988 w 11259693"/>
                  <a:gd name="connsiteY115" fmla="*/ 7770019 h 12611100"/>
                  <a:gd name="connsiteX116" fmla="*/ 9851471 w 11259693"/>
                  <a:gd name="connsiteY116" fmla="*/ 8008145 h 12611100"/>
                  <a:gd name="connsiteX117" fmla="*/ 9989582 w 11259693"/>
                  <a:gd name="connsiteY117" fmla="*/ 8039100 h 12611100"/>
                  <a:gd name="connsiteX118" fmla="*/ 10003870 w 11259693"/>
                  <a:gd name="connsiteY118" fmla="*/ 7748588 h 12611100"/>
                  <a:gd name="connsiteX119" fmla="*/ 10094358 w 11259693"/>
                  <a:gd name="connsiteY119" fmla="*/ 7724776 h 12611100"/>
                  <a:gd name="connsiteX120" fmla="*/ 10163414 w 11259693"/>
                  <a:gd name="connsiteY120" fmla="*/ 7553325 h 12611100"/>
                  <a:gd name="connsiteX121" fmla="*/ 10125314 w 11259693"/>
                  <a:gd name="connsiteY121" fmla="*/ 7424739 h 12611100"/>
                  <a:gd name="connsiteX122" fmla="*/ 10030064 w 11259693"/>
                  <a:gd name="connsiteY122" fmla="*/ 7412831 h 12611100"/>
                  <a:gd name="connsiteX123" fmla="*/ 10077688 w 11259693"/>
                  <a:gd name="connsiteY123" fmla="*/ 7293769 h 12611100"/>
                  <a:gd name="connsiteX124" fmla="*/ 9972914 w 11259693"/>
                  <a:gd name="connsiteY124" fmla="*/ 7222332 h 12611100"/>
                  <a:gd name="connsiteX125" fmla="*/ 9932432 w 11259693"/>
                  <a:gd name="connsiteY125" fmla="*/ 6991350 h 12611100"/>
                  <a:gd name="connsiteX126" fmla="*/ 9614932 w 11259693"/>
                  <a:gd name="connsiteY126" fmla="*/ 6953250 h 12611100"/>
                  <a:gd name="connsiteX127" fmla="*/ 9684783 w 11259693"/>
                  <a:gd name="connsiteY127" fmla="*/ 6848476 h 12611100"/>
                  <a:gd name="connsiteX128" fmla="*/ 9808608 w 11259693"/>
                  <a:gd name="connsiteY128" fmla="*/ 6829426 h 12611100"/>
                  <a:gd name="connsiteX129" fmla="*/ 9818132 w 11259693"/>
                  <a:gd name="connsiteY129" fmla="*/ 6743700 h 12611100"/>
                  <a:gd name="connsiteX130" fmla="*/ 10030857 w 11259693"/>
                  <a:gd name="connsiteY130" fmla="*/ 6832600 h 12611100"/>
                  <a:gd name="connsiteX131" fmla="*/ 10046732 w 11259693"/>
                  <a:gd name="connsiteY131" fmla="*/ 6610350 h 12611100"/>
                  <a:gd name="connsiteX132" fmla="*/ 9837182 w 11259693"/>
                  <a:gd name="connsiteY132" fmla="*/ 6705600 h 12611100"/>
                  <a:gd name="connsiteX133" fmla="*/ 9760982 w 11259693"/>
                  <a:gd name="connsiteY133" fmla="*/ 6477000 h 12611100"/>
                  <a:gd name="connsiteX134" fmla="*/ 9532382 w 11259693"/>
                  <a:gd name="connsiteY134" fmla="*/ 6686550 h 12611100"/>
                  <a:gd name="connsiteX135" fmla="*/ 9545083 w 11259693"/>
                  <a:gd name="connsiteY135" fmla="*/ 6521451 h 12611100"/>
                  <a:gd name="connsiteX136" fmla="*/ 9557782 w 11259693"/>
                  <a:gd name="connsiteY136" fmla="*/ 6397625 h 12611100"/>
                  <a:gd name="connsiteX137" fmla="*/ 9502617 w 11259693"/>
                  <a:gd name="connsiteY137" fmla="*/ 6369593 h 12611100"/>
                  <a:gd name="connsiteX138" fmla="*/ 9449833 w 11259693"/>
                  <a:gd name="connsiteY138" fmla="*/ 6384926 h 12611100"/>
                  <a:gd name="connsiteX139" fmla="*/ 9329182 w 11259693"/>
                  <a:gd name="connsiteY139" fmla="*/ 6169025 h 12611100"/>
                  <a:gd name="connsiteX140" fmla="*/ 9494283 w 11259693"/>
                  <a:gd name="connsiteY140" fmla="*/ 6207126 h 12611100"/>
                  <a:gd name="connsiteX141" fmla="*/ 9735583 w 11259693"/>
                  <a:gd name="connsiteY141" fmla="*/ 6207126 h 12611100"/>
                  <a:gd name="connsiteX142" fmla="*/ 9865757 w 11259693"/>
                  <a:gd name="connsiteY142" fmla="*/ 6067425 h 12611100"/>
                  <a:gd name="connsiteX143" fmla="*/ 9764158 w 11259693"/>
                  <a:gd name="connsiteY143" fmla="*/ 5956301 h 12611100"/>
                  <a:gd name="connsiteX144" fmla="*/ 9551432 w 11259693"/>
                  <a:gd name="connsiteY144" fmla="*/ 5908675 h 12611100"/>
                  <a:gd name="connsiteX145" fmla="*/ 9732407 w 11259693"/>
                  <a:gd name="connsiteY145" fmla="*/ 5778500 h 12611100"/>
                  <a:gd name="connsiteX146" fmla="*/ 9678433 w 11259693"/>
                  <a:gd name="connsiteY146" fmla="*/ 5661026 h 12611100"/>
                  <a:gd name="connsiteX147" fmla="*/ 9732408 w 11259693"/>
                  <a:gd name="connsiteY147" fmla="*/ 5540376 h 12611100"/>
                  <a:gd name="connsiteX148" fmla="*/ 9694307 w 11259693"/>
                  <a:gd name="connsiteY148" fmla="*/ 5537200 h 12611100"/>
                  <a:gd name="connsiteX149" fmla="*/ 9659383 w 11259693"/>
                  <a:gd name="connsiteY149" fmla="*/ 5461001 h 12611100"/>
                  <a:gd name="connsiteX150" fmla="*/ 9500632 w 11259693"/>
                  <a:gd name="connsiteY150" fmla="*/ 5308600 h 12611100"/>
                  <a:gd name="connsiteX151" fmla="*/ 9770508 w 11259693"/>
                  <a:gd name="connsiteY151" fmla="*/ 5413376 h 12611100"/>
                  <a:gd name="connsiteX152" fmla="*/ 9913382 w 11259693"/>
                  <a:gd name="connsiteY152" fmla="*/ 5372100 h 12611100"/>
                  <a:gd name="connsiteX153" fmla="*/ 9887983 w 11259693"/>
                  <a:gd name="connsiteY153" fmla="*/ 5619751 h 12611100"/>
                  <a:gd name="connsiteX154" fmla="*/ 10065782 w 11259693"/>
                  <a:gd name="connsiteY154" fmla="*/ 5657850 h 12611100"/>
                  <a:gd name="connsiteX155" fmla="*/ 10122933 w 11259693"/>
                  <a:gd name="connsiteY155" fmla="*/ 5483226 h 12611100"/>
                  <a:gd name="connsiteX156" fmla="*/ 10164207 w 11259693"/>
                  <a:gd name="connsiteY156" fmla="*/ 5254625 h 12611100"/>
                  <a:gd name="connsiteX157" fmla="*/ 10084833 w 11259693"/>
                  <a:gd name="connsiteY157" fmla="*/ 5051426 h 12611100"/>
                  <a:gd name="connsiteX158" fmla="*/ 10027682 w 11259693"/>
                  <a:gd name="connsiteY158" fmla="*/ 4953000 h 12611100"/>
                  <a:gd name="connsiteX159" fmla="*/ 9948308 w 11259693"/>
                  <a:gd name="connsiteY159" fmla="*/ 5070476 h 12611100"/>
                  <a:gd name="connsiteX160" fmla="*/ 9878458 w 11259693"/>
                  <a:gd name="connsiteY160" fmla="*/ 5029201 h 12611100"/>
                  <a:gd name="connsiteX161" fmla="*/ 9846708 w 11259693"/>
                  <a:gd name="connsiteY161" fmla="*/ 5149851 h 12611100"/>
                  <a:gd name="connsiteX162" fmla="*/ 9745107 w 11259693"/>
                  <a:gd name="connsiteY162" fmla="*/ 5153025 h 12611100"/>
                  <a:gd name="connsiteX163" fmla="*/ 9665732 w 11259693"/>
                  <a:gd name="connsiteY163" fmla="*/ 5010150 h 12611100"/>
                  <a:gd name="connsiteX164" fmla="*/ 9627632 w 11259693"/>
                  <a:gd name="connsiteY164" fmla="*/ 4857750 h 12611100"/>
                  <a:gd name="connsiteX165" fmla="*/ 9411732 w 11259693"/>
                  <a:gd name="connsiteY165" fmla="*/ 4860925 h 12611100"/>
                  <a:gd name="connsiteX166" fmla="*/ 9437132 w 11259693"/>
                  <a:gd name="connsiteY166" fmla="*/ 5086350 h 12611100"/>
                  <a:gd name="connsiteX167" fmla="*/ 9399033 w 11259693"/>
                  <a:gd name="connsiteY167" fmla="*/ 4892676 h 12611100"/>
                  <a:gd name="connsiteX168" fmla="*/ 9354582 w 11259693"/>
                  <a:gd name="connsiteY168" fmla="*/ 4905375 h 12611100"/>
                  <a:gd name="connsiteX169" fmla="*/ 9284732 w 11259693"/>
                  <a:gd name="connsiteY169" fmla="*/ 4794250 h 12611100"/>
                  <a:gd name="connsiteX170" fmla="*/ 9189483 w 11259693"/>
                  <a:gd name="connsiteY170" fmla="*/ 4864101 h 12611100"/>
                  <a:gd name="connsiteX171" fmla="*/ 9033907 w 11259693"/>
                  <a:gd name="connsiteY171" fmla="*/ 4991100 h 12611100"/>
                  <a:gd name="connsiteX172" fmla="*/ 9399032 w 11259693"/>
                  <a:gd name="connsiteY172" fmla="*/ 4657725 h 12611100"/>
                  <a:gd name="connsiteX173" fmla="*/ 9543495 w 11259693"/>
                  <a:gd name="connsiteY173" fmla="*/ 4567239 h 12611100"/>
                  <a:gd name="connsiteX174" fmla="*/ 9760982 w 11259693"/>
                  <a:gd name="connsiteY174" fmla="*/ 4514850 h 12611100"/>
                  <a:gd name="connsiteX175" fmla="*/ 9799083 w 11259693"/>
                  <a:gd name="connsiteY175" fmla="*/ 4394201 h 12611100"/>
                  <a:gd name="connsiteX176" fmla="*/ 9970533 w 11259693"/>
                  <a:gd name="connsiteY176" fmla="*/ 4267201 h 12611100"/>
                  <a:gd name="connsiteX177" fmla="*/ 10002282 w 11259693"/>
                  <a:gd name="connsiteY177" fmla="*/ 4013200 h 12611100"/>
                  <a:gd name="connsiteX178" fmla="*/ 9770507 w 11259693"/>
                  <a:gd name="connsiteY178" fmla="*/ 3930650 h 12611100"/>
                  <a:gd name="connsiteX179" fmla="*/ 9453008 w 11259693"/>
                  <a:gd name="connsiteY179" fmla="*/ 3883026 h 12611100"/>
                  <a:gd name="connsiteX180" fmla="*/ 9322832 w 11259693"/>
                  <a:gd name="connsiteY180" fmla="*/ 3943350 h 12611100"/>
                  <a:gd name="connsiteX181" fmla="*/ 9348233 w 11259693"/>
                  <a:gd name="connsiteY181" fmla="*/ 3778251 h 12611100"/>
                  <a:gd name="connsiteX182" fmla="*/ 9297433 w 11259693"/>
                  <a:gd name="connsiteY182" fmla="*/ 3603626 h 12611100"/>
                  <a:gd name="connsiteX183" fmla="*/ 9411732 w 11259693"/>
                  <a:gd name="connsiteY183" fmla="*/ 3641725 h 12611100"/>
                  <a:gd name="connsiteX184" fmla="*/ 9532383 w 11259693"/>
                  <a:gd name="connsiteY184" fmla="*/ 3533776 h 12611100"/>
                  <a:gd name="connsiteX185" fmla="*/ 9722883 w 11259693"/>
                  <a:gd name="connsiteY185" fmla="*/ 3594101 h 12611100"/>
                  <a:gd name="connsiteX186" fmla="*/ 9735583 w 11259693"/>
                  <a:gd name="connsiteY186" fmla="*/ 3409951 h 12611100"/>
                  <a:gd name="connsiteX187" fmla="*/ 9875282 w 11259693"/>
                  <a:gd name="connsiteY187" fmla="*/ 3448050 h 12611100"/>
                  <a:gd name="connsiteX188" fmla="*/ 9989582 w 11259693"/>
                  <a:gd name="connsiteY188" fmla="*/ 3143250 h 12611100"/>
                  <a:gd name="connsiteX189" fmla="*/ 10091183 w 11259693"/>
                  <a:gd name="connsiteY189" fmla="*/ 3232151 h 12611100"/>
                  <a:gd name="connsiteX190" fmla="*/ 10230882 w 11259693"/>
                  <a:gd name="connsiteY190" fmla="*/ 3216275 h 12611100"/>
                  <a:gd name="connsiteX191" fmla="*/ 10265807 w 11259693"/>
                  <a:gd name="connsiteY191" fmla="*/ 3441700 h 12611100"/>
                  <a:gd name="connsiteX192" fmla="*/ 10342008 w 11259693"/>
                  <a:gd name="connsiteY192" fmla="*/ 3184526 h 12611100"/>
                  <a:gd name="connsiteX193" fmla="*/ 10265808 w 11259693"/>
                  <a:gd name="connsiteY193" fmla="*/ 3098801 h 12611100"/>
                  <a:gd name="connsiteX194" fmla="*/ 10351532 w 11259693"/>
                  <a:gd name="connsiteY194" fmla="*/ 2844800 h 12611100"/>
                  <a:gd name="connsiteX195" fmla="*/ 10170558 w 11259693"/>
                  <a:gd name="connsiteY195" fmla="*/ 2921001 h 12611100"/>
                  <a:gd name="connsiteX196" fmla="*/ 10141982 w 11259693"/>
                  <a:gd name="connsiteY196" fmla="*/ 2851150 h 12611100"/>
                  <a:gd name="connsiteX197" fmla="*/ 9951482 w 11259693"/>
                  <a:gd name="connsiteY197" fmla="*/ 2647950 h 12611100"/>
                  <a:gd name="connsiteX198" fmla="*/ 9919733 w 11259693"/>
                  <a:gd name="connsiteY198" fmla="*/ 2463801 h 12611100"/>
                  <a:gd name="connsiteX199" fmla="*/ 9887983 w 11259693"/>
                  <a:gd name="connsiteY199" fmla="*/ 2368551 h 12611100"/>
                  <a:gd name="connsiteX200" fmla="*/ 9989582 w 11259693"/>
                  <a:gd name="connsiteY200" fmla="*/ 2266950 h 12611100"/>
                  <a:gd name="connsiteX201" fmla="*/ 10249933 w 11259693"/>
                  <a:gd name="connsiteY201" fmla="*/ 2032001 h 12611100"/>
                  <a:gd name="connsiteX202" fmla="*/ 10370582 w 11259693"/>
                  <a:gd name="connsiteY202" fmla="*/ 2051050 h 12611100"/>
                  <a:gd name="connsiteX203" fmla="*/ 10440433 w 11259693"/>
                  <a:gd name="connsiteY203" fmla="*/ 1962151 h 12611100"/>
                  <a:gd name="connsiteX204" fmla="*/ 10675382 w 11259693"/>
                  <a:gd name="connsiteY204" fmla="*/ 1854200 h 12611100"/>
                  <a:gd name="connsiteX205" fmla="*/ 10529333 w 11259693"/>
                  <a:gd name="connsiteY205" fmla="*/ 1784351 h 12611100"/>
                  <a:gd name="connsiteX206" fmla="*/ 10446782 w 11259693"/>
                  <a:gd name="connsiteY206" fmla="*/ 1638300 h 12611100"/>
                  <a:gd name="connsiteX207" fmla="*/ 10548382 w 11259693"/>
                  <a:gd name="connsiteY207" fmla="*/ 1212850 h 12611100"/>
                  <a:gd name="connsiteX208" fmla="*/ 10427732 w 11259693"/>
                  <a:gd name="connsiteY208" fmla="*/ 952500 h 12611100"/>
                  <a:gd name="connsiteX209" fmla="*/ 10649189 w 11259693"/>
                  <a:gd name="connsiteY209" fmla="*/ 1288256 h 12611100"/>
                  <a:gd name="connsiteX210" fmla="*/ 10733723 w 11259693"/>
                  <a:gd name="connsiteY210" fmla="*/ 1202281 h 12611100"/>
                  <a:gd name="connsiteX211" fmla="*/ 10826195 w 11259693"/>
                  <a:gd name="connsiteY211" fmla="*/ 1089025 h 12611100"/>
                  <a:gd name="connsiteX212" fmla="*/ 11062732 w 11259693"/>
                  <a:gd name="connsiteY212" fmla="*/ 1409700 h 12611100"/>
                  <a:gd name="connsiteX213" fmla="*/ 11117104 w 11259693"/>
                  <a:gd name="connsiteY213" fmla="*/ 1492793 h 12611100"/>
                  <a:gd name="connsiteX214" fmla="*/ 11259582 w 11259693"/>
                  <a:gd name="connsiteY214" fmla="*/ 1511301 h 12611100"/>
                  <a:gd name="connsiteX215" fmla="*/ 11094482 w 11259693"/>
                  <a:gd name="connsiteY215" fmla="*/ 1066801 h 12611100"/>
                  <a:gd name="connsiteX216" fmla="*/ 11081782 w 11259693"/>
                  <a:gd name="connsiteY216" fmla="*/ 850900 h 12611100"/>
                  <a:gd name="connsiteX217" fmla="*/ 10948432 w 11259693"/>
                  <a:gd name="connsiteY217" fmla="*/ 654050 h 12611100"/>
                  <a:gd name="connsiteX218" fmla="*/ 10923032 w 11259693"/>
                  <a:gd name="connsiteY218" fmla="*/ 381000 h 12611100"/>
                  <a:gd name="connsiteX219" fmla="*/ 10465832 w 11259693"/>
                  <a:gd name="connsiteY219" fmla="*/ 101601 h 12611100"/>
                  <a:gd name="connsiteX220" fmla="*/ 10351532 w 11259693"/>
                  <a:gd name="connsiteY220" fmla="*/ 0 h 12611100"/>
                  <a:gd name="connsiteX221" fmla="*/ 9605010 w 11259693"/>
                  <a:gd name="connsiteY221" fmla="*/ 211681 h 12611100"/>
                  <a:gd name="connsiteX222" fmla="*/ 938212 w 11259693"/>
                  <a:gd name="connsiteY222" fmla="*/ 1848552 h 12611100"/>
                  <a:gd name="connsiteX223" fmla="*/ 1985010 w 11259693"/>
                  <a:gd name="connsiteY223" fmla="*/ 5752850 h 12611100"/>
                  <a:gd name="connsiteX224" fmla="*/ 2017157 w 11259693"/>
                  <a:gd name="connsiteY224" fmla="*/ 5969793 h 12611100"/>
                  <a:gd name="connsiteX225" fmla="*/ 0 w 11259693"/>
                  <a:gd name="connsiteY225" fmla="*/ 11514046 h 12611100"/>
                  <a:gd name="connsiteX0" fmla="*/ 0 w 11259693"/>
                  <a:gd name="connsiteY0" fmla="*/ 11514046 h 12611100"/>
                  <a:gd name="connsiteX1" fmla="*/ 4179332 w 11259693"/>
                  <a:gd name="connsiteY1" fmla="*/ 12611100 h 12611100"/>
                  <a:gd name="connsiteX2" fmla="*/ 4217432 w 11259693"/>
                  <a:gd name="connsiteY2" fmla="*/ 12158663 h 12611100"/>
                  <a:gd name="connsiteX3" fmla="*/ 4546045 w 11259693"/>
                  <a:gd name="connsiteY3" fmla="*/ 12030075 h 12611100"/>
                  <a:gd name="connsiteX4" fmla="*/ 4827032 w 11259693"/>
                  <a:gd name="connsiteY4" fmla="*/ 12113420 h 12611100"/>
                  <a:gd name="connsiteX5" fmla="*/ 4712732 w 11259693"/>
                  <a:gd name="connsiteY5" fmla="*/ 11182350 h 12611100"/>
                  <a:gd name="connsiteX6" fmla="*/ 4773455 w 11259693"/>
                  <a:gd name="connsiteY6" fmla="*/ 10655843 h 12611100"/>
                  <a:gd name="connsiteX7" fmla="*/ 4656772 w 11259693"/>
                  <a:gd name="connsiteY7" fmla="*/ 10596312 h 12611100"/>
                  <a:gd name="connsiteX8" fmla="*/ 4773454 w 11259693"/>
                  <a:gd name="connsiteY8" fmla="*/ 10634413 h 12611100"/>
                  <a:gd name="connsiteX9" fmla="*/ 4799648 w 11259693"/>
                  <a:gd name="connsiteY9" fmla="*/ 10093868 h 12611100"/>
                  <a:gd name="connsiteX10" fmla="*/ 4886563 w 11259693"/>
                  <a:gd name="connsiteY10" fmla="*/ 9708356 h 12611100"/>
                  <a:gd name="connsiteX11" fmla="*/ 5018723 w 11259693"/>
                  <a:gd name="connsiteY11" fmla="*/ 9341393 h 12611100"/>
                  <a:gd name="connsiteX12" fmla="*/ 5109210 w 11259693"/>
                  <a:gd name="connsiteY12" fmla="*/ 9129462 h 12611100"/>
                  <a:gd name="connsiteX13" fmla="*/ 4947285 w 11259693"/>
                  <a:gd name="connsiteY13" fmla="*/ 9262812 h 12611100"/>
                  <a:gd name="connsiteX14" fmla="*/ 5111592 w 11259693"/>
                  <a:gd name="connsiteY14" fmla="*/ 9069931 h 12611100"/>
                  <a:gd name="connsiteX15" fmla="*/ 5143739 w 11259693"/>
                  <a:gd name="connsiteY15" fmla="*/ 8889207 h 12611100"/>
                  <a:gd name="connsiteX16" fmla="*/ 5147310 w 11259693"/>
                  <a:gd name="connsiteY16" fmla="*/ 9019924 h 12611100"/>
                  <a:gd name="connsiteX17" fmla="*/ 5629512 w 11259693"/>
                  <a:gd name="connsiteY17" fmla="*/ 8134350 h 12611100"/>
                  <a:gd name="connsiteX18" fmla="*/ 5392579 w 11259693"/>
                  <a:gd name="connsiteY18" fmla="*/ 8034088 h 12611100"/>
                  <a:gd name="connsiteX19" fmla="*/ 5614035 w 11259693"/>
                  <a:gd name="connsiteY19" fmla="*/ 8043612 h 12611100"/>
                  <a:gd name="connsiteX20" fmla="*/ 5884308 w 11259693"/>
                  <a:gd name="connsiteY20" fmla="*/ 8007893 h 12611100"/>
                  <a:gd name="connsiteX21" fmla="*/ 6043852 w 11259693"/>
                  <a:gd name="connsiteY21" fmla="*/ 7965031 h 12611100"/>
                  <a:gd name="connsiteX22" fmla="*/ 5973604 w 11259693"/>
                  <a:gd name="connsiteY22" fmla="*/ 7905500 h 12611100"/>
                  <a:gd name="connsiteX23" fmla="*/ 6065284 w 11259693"/>
                  <a:gd name="connsiteY23" fmla="*/ 7779544 h 12611100"/>
                  <a:gd name="connsiteX24" fmla="*/ 6168866 w 11259693"/>
                  <a:gd name="connsiteY24" fmla="*/ 7800725 h 12611100"/>
                  <a:gd name="connsiteX25" fmla="*/ 6205777 w 11259693"/>
                  <a:gd name="connsiteY25" fmla="*/ 7726908 h 12611100"/>
                  <a:gd name="connsiteX26" fmla="*/ 6131958 w 11259693"/>
                  <a:gd name="connsiteY26" fmla="*/ 7626893 h 12611100"/>
                  <a:gd name="connsiteX27" fmla="*/ 6098621 w 11259693"/>
                  <a:gd name="connsiteY27" fmla="*/ 7529262 h 12611100"/>
                  <a:gd name="connsiteX28" fmla="*/ 6008132 w 11259693"/>
                  <a:gd name="connsiteY28" fmla="*/ 7524750 h 12611100"/>
                  <a:gd name="connsiteX29" fmla="*/ 5934314 w 11259693"/>
                  <a:gd name="connsiteY29" fmla="*/ 7607843 h 12611100"/>
                  <a:gd name="connsiteX30" fmla="*/ 5798582 w 11259693"/>
                  <a:gd name="connsiteY30" fmla="*/ 7620000 h 12611100"/>
                  <a:gd name="connsiteX31" fmla="*/ 5858114 w 11259693"/>
                  <a:gd name="connsiteY31" fmla="*/ 7550693 h 12611100"/>
                  <a:gd name="connsiteX32" fmla="*/ 5870021 w 11259693"/>
                  <a:gd name="connsiteY32" fmla="*/ 7462587 h 12611100"/>
                  <a:gd name="connsiteX33" fmla="*/ 5891451 w 11259693"/>
                  <a:gd name="connsiteY33" fmla="*/ 7400674 h 12611100"/>
                  <a:gd name="connsiteX34" fmla="*/ 5855732 w 11259693"/>
                  <a:gd name="connsiteY34" fmla="*/ 7334250 h 12611100"/>
                  <a:gd name="connsiteX35" fmla="*/ 5791439 w 11259693"/>
                  <a:gd name="connsiteY35" fmla="*/ 7364956 h 12611100"/>
                  <a:gd name="connsiteX36" fmla="*/ 5789057 w 11259693"/>
                  <a:gd name="connsiteY36" fmla="*/ 7284244 h 12611100"/>
                  <a:gd name="connsiteX37" fmla="*/ 6008133 w 11259693"/>
                  <a:gd name="connsiteY37" fmla="*/ 7176837 h 12611100"/>
                  <a:gd name="connsiteX38" fmla="*/ 5972414 w 11259693"/>
                  <a:gd name="connsiteY38" fmla="*/ 7022056 h 12611100"/>
                  <a:gd name="connsiteX39" fmla="*/ 6048614 w 11259693"/>
                  <a:gd name="connsiteY39" fmla="*/ 7005387 h 12611100"/>
                  <a:gd name="connsiteX40" fmla="*/ 6027182 w 11259693"/>
                  <a:gd name="connsiteY40" fmla="*/ 6915150 h 12611100"/>
                  <a:gd name="connsiteX41" fmla="*/ 6131958 w 11259693"/>
                  <a:gd name="connsiteY41" fmla="*/ 6917281 h 12611100"/>
                  <a:gd name="connsiteX42" fmla="*/ 6174821 w 11259693"/>
                  <a:gd name="connsiteY42" fmla="*/ 6836318 h 12611100"/>
                  <a:gd name="connsiteX43" fmla="*/ 6277214 w 11259693"/>
                  <a:gd name="connsiteY43" fmla="*/ 6869656 h 12611100"/>
                  <a:gd name="connsiteX44" fmla="*/ 6351033 w 11259693"/>
                  <a:gd name="connsiteY44" fmla="*/ 6972050 h 12611100"/>
                  <a:gd name="connsiteX45" fmla="*/ 6417708 w 11259693"/>
                  <a:gd name="connsiteY45" fmla="*/ 6912518 h 12611100"/>
                  <a:gd name="connsiteX46" fmla="*/ 6358177 w 11259693"/>
                  <a:gd name="connsiteY46" fmla="*/ 6776787 h 12611100"/>
                  <a:gd name="connsiteX47" fmla="*/ 6415326 w 11259693"/>
                  <a:gd name="connsiteY47" fmla="*/ 6829424 h 12611100"/>
                  <a:gd name="connsiteX48" fmla="*/ 6532008 w 11259693"/>
                  <a:gd name="connsiteY48" fmla="*/ 6867275 h 12611100"/>
                  <a:gd name="connsiteX49" fmla="*/ 6605827 w 11259693"/>
                  <a:gd name="connsiteY49" fmla="*/ 6938964 h 12611100"/>
                  <a:gd name="connsiteX50" fmla="*/ 6574871 w 11259693"/>
                  <a:gd name="connsiteY50" fmla="*/ 7077076 h 12611100"/>
                  <a:gd name="connsiteX51" fmla="*/ 6646308 w 11259693"/>
                  <a:gd name="connsiteY51" fmla="*/ 7041357 h 12611100"/>
                  <a:gd name="connsiteX52" fmla="*/ 6636782 w 11259693"/>
                  <a:gd name="connsiteY52" fmla="*/ 7010400 h 12611100"/>
                  <a:gd name="connsiteX53" fmla="*/ 6712983 w 11259693"/>
                  <a:gd name="connsiteY53" fmla="*/ 7096126 h 12611100"/>
                  <a:gd name="connsiteX54" fmla="*/ 6648689 w 11259693"/>
                  <a:gd name="connsiteY54" fmla="*/ 7177089 h 12611100"/>
                  <a:gd name="connsiteX55" fmla="*/ 6712982 w 11259693"/>
                  <a:gd name="connsiteY55" fmla="*/ 7258050 h 12611100"/>
                  <a:gd name="connsiteX56" fmla="*/ 6639164 w 11259693"/>
                  <a:gd name="connsiteY56" fmla="*/ 7277101 h 12611100"/>
                  <a:gd name="connsiteX57" fmla="*/ 6546296 w 11259693"/>
                  <a:gd name="connsiteY57" fmla="*/ 7229476 h 12611100"/>
                  <a:gd name="connsiteX58" fmla="*/ 6498671 w 11259693"/>
                  <a:gd name="connsiteY58" fmla="*/ 7339014 h 12611100"/>
                  <a:gd name="connsiteX59" fmla="*/ 6574871 w 11259693"/>
                  <a:gd name="connsiteY59" fmla="*/ 7358064 h 12611100"/>
                  <a:gd name="connsiteX60" fmla="*/ 6629639 w 11259693"/>
                  <a:gd name="connsiteY60" fmla="*/ 7417595 h 12611100"/>
                  <a:gd name="connsiteX61" fmla="*/ 6655833 w 11259693"/>
                  <a:gd name="connsiteY61" fmla="*/ 7448300 h 12611100"/>
                  <a:gd name="connsiteX62" fmla="*/ 6676073 w 11259693"/>
                  <a:gd name="connsiteY62" fmla="*/ 7400673 h 12611100"/>
                  <a:gd name="connsiteX63" fmla="*/ 6734414 w 11259693"/>
                  <a:gd name="connsiteY63" fmla="*/ 7462839 h 12611100"/>
                  <a:gd name="connsiteX64" fmla="*/ 6827283 w 11259693"/>
                  <a:gd name="connsiteY64" fmla="*/ 7548564 h 12611100"/>
                  <a:gd name="connsiteX65" fmla="*/ 6827283 w 11259693"/>
                  <a:gd name="connsiteY65" fmla="*/ 7443789 h 12611100"/>
                  <a:gd name="connsiteX66" fmla="*/ 7001113 w 11259693"/>
                  <a:gd name="connsiteY66" fmla="*/ 7539038 h 12611100"/>
                  <a:gd name="connsiteX67" fmla="*/ 6893958 w 11259693"/>
                  <a:gd name="connsiteY67" fmla="*/ 7303295 h 12611100"/>
                  <a:gd name="connsiteX68" fmla="*/ 6896339 w 11259693"/>
                  <a:gd name="connsiteY68" fmla="*/ 7167564 h 12611100"/>
                  <a:gd name="connsiteX69" fmla="*/ 6801089 w 11259693"/>
                  <a:gd name="connsiteY69" fmla="*/ 7138989 h 12611100"/>
                  <a:gd name="connsiteX70" fmla="*/ 6865382 w 11259693"/>
                  <a:gd name="connsiteY70" fmla="*/ 6972300 h 12611100"/>
                  <a:gd name="connsiteX71" fmla="*/ 7563089 w 11259693"/>
                  <a:gd name="connsiteY71" fmla="*/ 6586539 h 12611100"/>
                  <a:gd name="connsiteX72" fmla="*/ 7891702 w 11259693"/>
                  <a:gd name="connsiteY72" fmla="*/ 6524626 h 12611100"/>
                  <a:gd name="connsiteX73" fmla="*/ 7910752 w 11259693"/>
                  <a:gd name="connsiteY73" fmla="*/ 6629401 h 12611100"/>
                  <a:gd name="connsiteX74" fmla="*/ 7984571 w 11259693"/>
                  <a:gd name="connsiteY74" fmla="*/ 6634164 h 12611100"/>
                  <a:gd name="connsiteX75" fmla="*/ 7960757 w 11259693"/>
                  <a:gd name="connsiteY75" fmla="*/ 6481762 h 12611100"/>
                  <a:gd name="connsiteX76" fmla="*/ 8503682 w 11259693"/>
                  <a:gd name="connsiteY76" fmla="*/ 6477000 h 12611100"/>
                  <a:gd name="connsiteX77" fmla="*/ 8691801 w 11259693"/>
                  <a:gd name="connsiteY77" fmla="*/ 6426993 h 12611100"/>
                  <a:gd name="connsiteX78" fmla="*/ 8818007 w 11259693"/>
                  <a:gd name="connsiteY78" fmla="*/ 6231731 h 12611100"/>
                  <a:gd name="connsiteX79" fmla="*/ 9094232 w 11259693"/>
                  <a:gd name="connsiteY79" fmla="*/ 6267450 h 12611100"/>
                  <a:gd name="connsiteX80" fmla="*/ 9058514 w 11259693"/>
                  <a:gd name="connsiteY80" fmla="*/ 6353176 h 12611100"/>
                  <a:gd name="connsiteX81" fmla="*/ 8915639 w 11259693"/>
                  <a:gd name="connsiteY81" fmla="*/ 6367464 h 12611100"/>
                  <a:gd name="connsiteX82" fmla="*/ 8984694 w 11259693"/>
                  <a:gd name="connsiteY82" fmla="*/ 6422231 h 12611100"/>
                  <a:gd name="connsiteX83" fmla="*/ 8853727 w 11259693"/>
                  <a:gd name="connsiteY83" fmla="*/ 6450807 h 12611100"/>
                  <a:gd name="connsiteX84" fmla="*/ 8727521 w 11259693"/>
                  <a:gd name="connsiteY84" fmla="*/ 6441282 h 12611100"/>
                  <a:gd name="connsiteX85" fmla="*/ 8641795 w 11259693"/>
                  <a:gd name="connsiteY85" fmla="*/ 6477000 h 12611100"/>
                  <a:gd name="connsiteX86" fmla="*/ 8610839 w 11259693"/>
                  <a:gd name="connsiteY86" fmla="*/ 6781801 h 12611100"/>
                  <a:gd name="connsiteX87" fmla="*/ 8772764 w 11259693"/>
                  <a:gd name="connsiteY87" fmla="*/ 6815138 h 12611100"/>
                  <a:gd name="connsiteX88" fmla="*/ 8979932 w 11259693"/>
                  <a:gd name="connsiteY88" fmla="*/ 6629400 h 12611100"/>
                  <a:gd name="connsiteX89" fmla="*/ 9018033 w 11259693"/>
                  <a:gd name="connsiteY89" fmla="*/ 6727032 h 12611100"/>
                  <a:gd name="connsiteX90" fmla="*/ 9165671 w 11259693"/>
                  <a:gd name="connsiteY90" fmla="*/ 6650832 h 12611100"/>
                  <a:gd name="connsiteX91" fmla="*/ 9065658 w 11259693"/>
                  <a:gd name="connsiteY91" fmla="*/ 6888958 h 12611100"/>
                  <a:gd name="connsiteX92" fmla="*/ 9208533 w 11259693"/>
                  <a:gd name="connsiteY92" fmla="*/ 6831807 h 12611100"/>
                  <a:gd name="connsiteX93" fmla="*/ 9175196 w 11259693"/>
                  <a:gd name="connsiteY93" fmla="*/ 6919914 h 12611100"/>
                  <a:gd name="connsiteX94" fmla="*/ 9406177 w 11259693"/>
                  <a:gd name="connsiteY94" fmla="*/ 6917532 h 12611100"/>
                  <a:gd name="connsiteX95" fmla="*/ 9246632 w 11259693"/>
                  <a:gd name="connsiteY95" fmla="*/ 6972300 h 12611100"/>
                  <a:gd name="connsiteX96" fmla="*/ 9137096 w 11259693"/>
                  <a:gd name="connsiteY96" fmla="*/ 7029451 h 12611100"/>
                  <a:gd name="connsiteX97" fmla="*/ 9018033 w 11259693"/>
                  <a:gd name="connsiteY97" fmla="*/ 7143751 h 12611100"/>
                  <a:gd name="connsiteX98" fmla="*/ 9053751 w 11259693"/>
                  <a:gd name="connsiteY98" fmla="*/ 7203281 h 12611100"/>
                  <a:gd name="connsiteX99" fmla="*/ 9096614 w 11259693"/>
                  <a:gd name="connsiteY99" fmla="*/ 7253289 h 12611100"/>
                  <a:gd name="connsiteX100" fmla="*/ 9175196 w 11259693"/>
                  <a:gd name="connsiteY100" fmla="*/ 7219951 h 12611100"/>
                  <a:gd name="connsiteX101" fmla="*/ 9187101 w 11259693"/>
                  <a:gd name="connsiteY101" fmla="*/ 7281862 h 12611100"/>
                  <a:gd name="connsiteX102" fmla="*/ 9301402 w 11259693"/>
                  <a:gd name="connsiteY102" fmla="*/ 7143751 h 12611100"/>
                  <a:gd name="connsiteX103" fmla="*/ 9337121 w 11259693"/>
                  <a:gd name="connsiteY103" fmla="*/ 7289007 h 12611100"/>
                  <a:gd name="connsiteX104" fmla="*/ 9432371 w 11259693"/>
                  <a:gd name="connsiteY104" fmla="*/ 7172326 h 12611100"/>
                  <a:gd name="connsiteX105" fmla="*/ 9458564 w 11259693"/>
                  <a:gd name="connsiteY105" fmla="*/ 7334250 h 12611100"/>
                  <a:gd name="connsiteX106" fmla="*/ 9532382 w 11259693"/>
                  <a:gd name="connsiteY106" fmla="*/ 7410450 h 12611100"/>
                  <a:gd name="connsiteX107" fmla="*/ 9322832 w 11259693"/>
                  <a:gd name="connsiteY107" fmla="*/ 7524750 h 12611100"/>
                  <a:gd name="connsiteX108" fmla="*/ 9475233 w 11259693"/>
                  <a:gd name="connsiteY108" fmla="*/ 7674770 h 12611100"/>
                  <a:gd name="connsiteX109" fmla="*/ 9506189 w 11259693"/>
                  <a:gd name="connsiteY109" fmla="*/ 7577139 h 12611100"/>
                  <a:gd name="connsiteX110" fmla="*/ 9577625 w 11259693"/>
                  <a:gd name="connsiteY110" fmla="*/ 7665244 h 12611100"/>
                  <a:gd name="connsiteX111" fmla="*/ 9699071 w 11259693"/>
                  <a:gd name="connsiteY111" fmla="*/ 7624764 h 12611100"/>
                  <a:gd name="connsiteX112" fmla="*/ 9703832 w 11259693"/>
                  <a:gd name="connsiteY112" fmla="*/ 7710488 h 12611100"/>
                  <a:gd name="connsiteX113" fmla="*/ 9701451 w 11259693"/>
                  <a:gd name="connsiteY113" fmla="*/ 7808118 h 12611100"/>
                  <a:gd name="connsiteX114" fmla="*/ 9810988 w 11259693"/>
                  <a:gd name="connsiteY114" fmla="*/ 7770019 h 12611100"/>
                  <a:gd name="connsiteX115" fmla="*/ 9851471 w 11259693"/>
                  <a:gd name="connsiteY115" fmla="*/ 8008145 h 12611100"/>
                  <a:gd name="connsiteX116" fmla="*/ 9989582 w 11259693"/>
                  <a:gd name="connsiteY116" fmla="*/ 8039100 h 12611100"/>
                  <a:gd name="connsiteX117" fmla="*/ 10003870 w 11259693"/>
                  <a:gd name="connsiteY117" fmla="*/ 7748588 h 12611100"/>
                  <a:gd name="connsiteX118" fmla="*/ 10094358 w 11259693"/>
                  <a:gd name="connsiteY118" fmla="*/ 7724776 h 12611100"/>
                  <a:gd name="connsiteX119" fmla="*/ 10163414 w 11259693"/>
                  <a:gd name="connsiteY119" fmla="*/ 7553325 h 12611100"/>
                  <a:gd name="connsiteX120" fmla="*/ 10125314 w 11259693"/>
                  <a:gd name="connsiteY120" fmla="*/ 7424739 h 12611100"/>
                  <a:gd name="connsiteX121" fmla="*/ 10030064 w 11259693"/>
                  <a:gd name="connsiteY121" fmla="*/ 7412831 h 12611100"/>
                  <a:gd name="connsiteX122" fmla="*/ 10077688 w 11259693"/>
                  <a:gd name="connsiteY122" fmla="*/ 7293769 h 12611100"/>
                  <a:gd name="connsiteX123" fmla="*/ 9972914 w 11259693"/>
                  <a:gd name="connsiteY123" fmla="*/ 7222332 h 12611100"/>
                  <a:gd name="connsiteX124" fmla="*/ 9932432 w 11259693"/>
                  <a:gd name="connsiteY124" fmla="*/ 6991350 h 12611100"/>
                  <a:gd name="connsiteX125" fmla="*/ 9614932 w 11259693"/>
                  <a:gd name="connsiteY125" fmla="*/ 6953250 h 12611100"/>
                  <a:gd name="connsiteX126" fmla="*/ 9684783 w 11259693"/>
                  <a:gd name="connsiteY126" fmla="*/ 6848476 h 12611100"/>
                  <a:gd name="connsiteX127" fmla="*/ 9808608 w 11259693"/>
                  <a:gd name="connsiteY127" fmla="*/ 6829426 h 12611100"/>
                  <a:gd name="connsiteX128" fmla="*/ 9818132 w 11259693"/>
                  <a:gd name="connsiteY128" fmla="*/ 6743700 h 12611100"/>
                  <a:gd name="connsiteX129" fmla="*/ 10030857 w 11259693"/>
                  <a:gd name="connsiteY129" fmla="*/ 6832600 h 12611100"/>
                  <a:gd name="connsiteX130" fmla="*/ 10046732 w 11259693"/>
                  <a:gd name="connsiteY130" fmla="*/ 6610350 h 12611100"/>
                  <a:gd name="connsiteX131" fmla="*/ 9837182 w 11259693"/>
                  <a:gd name="connsiteY131" fmla="*/ 6705600 h 12611100"/>
                  <a:gd name="connsiteX132" fmla="*/ 9760982 w 11259693"/>
                  <a:gd name="connsiteY132" fmla="*/ 6477000 h 12611100"/>
                  <a:gd name="connsiteX133" fmla="*/ 9532382 w 11259693"/>
                  <a:gd name="connsiteY133" fmla="*/ 6686550 h 12611100"/>
                  <a:gd name="connsiteX134" fmla="*/ 9545083 w 11259693"/>
                  <a:gd name="connsiteY134" fmla="*/ 6521451 h 12611100"/>
                  <a:gd name="connsiteX135" fmla="*/ 9557782 w 11259693"/>
                  <a:gd name="connsiteY135" fmla="*/ 6397625 h 12611100"/>
                  <a:gd name="connsiteX136" fmla="*/ 9502617 w 11259693"/>
                  <a:gd name="connsiteY136" fmla="*/ 6369593 h 12611100"/>
                  <a:gd name="connsiteX137" fmla="*/ 9449833 w 11259693"/>
                  <a:gd name="connsiteY137" fmla="*/ 6384926 h 12611100"/>
                  <a:gd name="connsiteX138" fmla="*/ 9329182 w 11259693"/>
                  <a:gd name="connsiteY138" fmla="*/ 6169025 h 12611100"/>
                  <a:gd name="connsiteX139" fmla="*/ 9494283 w 11259693"/>
                  <a:gd name="connsiteY139" fmla="*/ 6207126 h 12611100"/>
                  <a:gd name="connsiteX140" fmla="*/ 9735583 w 11259693"/>
                  <a:gd name="connsiteY140" fmla="*/ 6207126 h 12611100"/>
                  <a:gd name="connsiteX141" fmla="*/ 9865757 w 11259693"/>
                  <a:gd name="connsiteY141" fmla="*/ 6067425 h 12611100"/>
                  <a:gd name="connsiteX142" fmla="*/ 9764158 w 11259693"/>
                  <a:gd name="connsiteY142" fmla="*/ 5956301 h 12611100"/>
                  <a:gd name="connsiteX143" fmla="*/ 9551432 w 11259693"/>
                  <a:gd name="connsiteY143" fmla="*/ 5908675 h 12611100"/>
                  <a:gd name="connsiteX144" fmla="*/ 9732407 w 11259693"/>
                  <a:gd name="connsiteY144" fmla="*/ 5778500 h 12611100"/>
                  <a:gd name="connsiteX145" fmla="*/ 9678433 w 11259693"/>
                  <a:gd name="connsiteY145" fmla="*/ 5661026 h 12611100"/>
                  <a:gd name="connsiteX146" fmla="*/ 9732408 w 11259693"/>
                  <a:gd name="connsiteY146" fmla="*/ 5540376 h 12611100"/>
                  <a:gd name="connsiteX147" fmla="*/ 9694307 w 11259693"/>
                  <a:gd name="connsiteY147" fmla="*/ 5537200 h 12611100"/>
                  <a:gd name="connsiteX148" fmla="*/ 9659383 w 11259693"/>
                  <a:gd name="connsiteY148" fmla="*/ 5461001 h 12611100"/>
                  <a:gd name="connsiteX149" fmla="*/ 9500632 w 11259693"/>
                  <a:gd name="connsiteY149" fmla="*/ 5308600 h 12611100"/>
                  <a:gd name="connsiteX150" fmla="*/ 9770508 w 11259693"/>
                  <a:gd name="connsiteY150" fmla="*/ 5413376 h 12611100"/>
                  <a:gd name="connsiteX151" fmla="*/ 9913382 w 11259693"/>
                  <a:gd name="connsiteY151" fmla="*/ 5372100 h 12611100"/>
                  <a:gd name="connsiteX152" fmla="*/ 9887983 w 11259693"/>
                  <a:gd name="connsiteY152" fmla="*/ 5619751 h 12611100"/>
                  <a:gd name="connsiteX153" fmla="*/ 10065782 w 11259693"/>
                  <a:gd name="connsiteY153" fmla="*/ 5657850 h 12611100"/>
                  <a:gd name="connsiteX154" fmla="*/ 10122933 w 11259693"/>
                  <a:gd name="connsiteY154" fmla="*/ 5483226 h 12611100"/>
                  <a:gd name="connsiteX155" fmla="*/ 10164207 w 11259693"/>
                  <a:gd name="connsiteY155" fmla="*/ 5254625 h 12611100"/>
                  <a:gd name="connsiteX156" fmla="*/ 10084833 w 11259693"/>
                  <a:gd name="connsiteY156" fmla="*/ 5051426 h 12611100"/>
                  <a:gd name="connsiteX157" fmla="*/ 10027682 w 11259693"/>
                  <a:gd name="connsiteY157" fmla="*/ 4953000 h 12611100"/>
                  <a:gd name="connsiteX158" fmla="*/ 9948308 w 11259693"/>
                  <a:gd name="connsiteY158" fmla="*/ 5070476 h 12611100"/>
                  <a:gd name="connsiteX159" fmla="*/ 9878458 w 11259693"/>
                  <a:gd name="connsiteY159" fmla="*/ 5029201 h 12611100"/>
                  <a:gd name="connsiteX160" fmla="*/ 9846708 w 11259693"/>
                  <a:gd name="connsiteY160" fmla="*/ 5149851 h 12611100"/>
                  <a:gd name="connsiteX161" fmla="*/ 9745107 w 11259693"/>
                  <a:gd name="connsiteY161" fmla="*/ 5153025 h 12611100"/>
                  <a:gd name="connsiteX162" fmla="*/ 9665732 w 11259693"/>
                  <a:gd name="connsiteY162" fmla="*/ 5010150 h 12611100"/>
                  <a:gd name="connsiteX163" fmla="*/ 9627632 w 11259693"/>
                  <a:gd name="connsiteY163" fmla="*/ 4857750 h 12611100"/>
                  <a:gd name="connsiteX164" fmla="*/ 9411732 w 11259693"/>
                  <a:gd name="connsiteY164" fmla="*/ 4860925 h 12611100"/>
                  <a:gd name="connsiteX165" fmla="*/ 9437132 w 11259693"/>
                  <a:gd name="connsiteY165" fmla="*/ 5086350 h 12611100"/>
                  <a:gd name="connsiteX166" fmla="*/ 9399033 w 11259693"/>
                  <a:gd name="connsiteY166" fmla="*/ 4892676 h 12611100"/>
                  <a:gd name="connsiteX167" fmla="*/ 9354582 w 11259693"/>
                  <a:gd name="connsiteY167" fmla="*/ 4905375 h 12611100"/>
                  <a:gd name="connsiteX168" fmla="*/ 9284732 w 11259693"/>
                  <a:gd name="connsiteY168" fmla="*/ 4794250 h 12611100"/>
                  <a:gd name="connsiteX169" fmla="*/ 9189483 w 11259693"/>
                  <a:gd name="connsiteY169" fmla="*/ 4864101 h 12611100"/>
                  <a:gd name="connsiteX170" fmla="*/ 9033907 w 11259693"/>
                  <a:gd name="connsiteY170" fmla="*/ 4991100 h 12611100"/>
                  <a:gd name="connsiteX171" fmla="*/ 9399032 w 11259693"/>
                  <a:gd name="connsiteY171" fmla="*/ 4657725 h 12611100"/>
                  <a:gd name="connsiteX172" fmla="*/ 9543495 w 11259693"/>
                  <a:gd name="connsiteY172" fmla="*/ 4567239 h 12611100"/>
                  <a:gd name="connsiteX173" fmla="*/ 9760982 w 11259693"/>
                  <a:gd name="connsiteY173" fmla="*/ 4514850 h 12611100"/>
                  <a:gd name="connsiteX174" fmla="*/ 9799083 w 11259693"/>
                  <a:gd name="connsiteY174" fmla="*/ 4394201 h 12611100"/>
                  <a:gd name="connsiteX175" fmla="*/ 9970533 w 11259693"/>
                  <a:gd name="connsiteY175" fmla="*/ 4267201 h 12611100"/>
                  <a:gd name="connsiteX176" fmla="*/ 10002282 w 11259693"/>
                  <a:gd name="connsiteY176" fmla="*/ 4013200 h 12611100"/>
                  <a:gd name="connsiteX177" fmla="*/ 9770507 w 11259693"/>
                  <a:gd name="connsiteY177" fmla="*/ 3930650 h 12611100"/>
                  <a:gd name="connsiteX178" fmla="*/ 9453008 w 11259693"/>
                  <a:gd name="connsiteY178" fmla="*/ 3883026 h 12611100"/>
                  <a:gd name="connsiteX179" fmla="*/ 9322832 w 11259693"/>
                  <a:gd name="connsiteY179" fmla="*/ 3943350 h 12611100"/>
                  <a:gd name="connsiteX180" fmla="*/ 9348233 w 11259693"/>
                  <a:gd name="connsiteY180" fmla="*/ 3778251 h 12611100"/>
                  <a:gd name="connsiteX181" fmla="*/ 9297433 w 11259693"/>
                  <a:gd name="connsiteY181" fmla="*/ 3603626 h 12611100"/>
                  <a:gd name="connsiteX182" fmla="*/ 9411732 w 11259693"/>
                  <a:gd name="connsiteY182" fmla="*/ 3641725 h 12611100"/>
                  <a:gd name="connsiteX183" fmla="*/ 9532383 w 11259693"/>
                  <a:gd name="connsiteY183" fmla="*/ 3533776 h 12611100"/>
                  <a:gd name="connsiteX184" fmla="*/ 9722883 w 11259693"/>
                  <a:gd name="connsiteY184" fmla="*/ 3594101 h 12611100"/>
                  <a:gd name="connsiteX185" fmla="*/ 9735583 w 11259693"/>
                  <a:gd name="connsiteY185" fmla="*/ 3409951 h 12611100"/>
                  <a:gd name="connsiteX186" fmla="*/ 9875282 w 11259693"/>
                  <a:gd name="connsiteY186" fmla="*/ 3448050 h 12611100"/>
                  <a:gd name="connsiteX187" fmla="*/ 9989582 w 11259693"/>
                  <a:gd name="connsiteY187" fmla="*/ 3143250 h 12611100"/>
                  <a:gd name="connsiteX188" fmla="*/ 10091183 w 11259693"/>
                  <a:gd name="connsiteY188" fmla="*/ 3232151 h 12611100"/>
                  <a:gd name="connsiteX189" fmla="*/ 10230882 w 11259693"/>
                  <a:gd name="connsiteY189" fmla="*/ 3216275 h 12611100"/>
                  <a:gd name="connsiteX190" fmla="*/ 10265807 w 11259693"/>
                  <a:gd name="connsiteY190" fmla="*/ 3441700 h 12611100"/>
                  <a:gd name="connsiteX191" fmla="*/ 10342008 w 11259693"/>
                  <a:gd name="connsiteY191" fmla="*/ 3184526 h 12611100"/>
                  <a:gd name="connsiteX192" fmla="*/ 10265808 w 11259693"/>
                  <a:gd name="connsiteY192" fmla="*/ 3098801 h 12611100"/>
                  <a:gd name="connsiteX193" fmla="*/ 10351532 w 11259693"/>
                  <a:gd name="connsiteY193" fmla="*/ 2844800 h 12611100"/>
                  <a:gd name="connsiteX194" fmla="*/ 10170558 w 11259693"/>
                  <a:gd name="connsiteY194" fmla="*/ 2921001 h 12611100"/>
                  <a:gd name="connsiteX195" fmla="*/ 10141982 w 11259693"/>
                  <a:gd name="connsiteY195" fmla="*/ 2851150 h 12611100"/>
                  <a:gd name="connsiteX196" fmla="*/ 9951482 w 11259693"/>
                  <a:gd name="connsiteY196" fmla="*/ 2647950 h 12611100"/>
                  <a:gd name="connsiteX197" fmla="*/ 9919733 w 11259693"/>
                  <a:gd name="connsiteY197" fmla="*/ 2463801 h 12611100"/>
                  <a:gd name="connsiteX198" fmla="*/ 9887983 w 11259693"/>
                  <a:gd name="connsiteY198" fmla="*/ 2368551 h 12611100"/>
                  <a:gd name="connsiteX199" fmla="*/ 9989582 w 11259693"/>
                  <a:gd name="connsiteY199" fmla="*/ 2266950 h 12611100"/>
                  <a:gd name="connsiteX200" fmla="*/ 10249933 w 11259693"/>
                  <a:gd name="connsiteY200" fmla="*/ 2032001 h 12611100"/>
                  <a:gd name="connsiteX201" fmla="*/ 10370582 w 11259693"/>
                  <a:gd name="connsiteY201" fmla="*/ 2051050 h 12611100"/>
                  <a:gd name="connsiteX202" fmla="*/ 10440433 w 11259693"/>
                  <a:gd name="connsiteY202" fmla="*/ 1962151 h 12611100"/>
                  <a:gd name="connsiteX203" fmla="*/ 10675382 w 11259693"/>
                  <a:gd name="connsiteY203" fmla="*/ 1854200 h 12611100"/>
                  <a:gd name="connsiteX204" fmla="*/ 10529333 w 11259693"/>
                  <a:gd name="connsiteY204" fmla="*/ 1784351 h 12611100"/>
                  <a:gd name="connsiteX205" fmla="*/ 10446782 w 11259693"/>
                  <a:gd name="connsiteY205" fmla="*/ 1638300 h 12611100"/>
                  <a:gd name="connsiteX206" fmla="*/ 10548382 w 11259693"/>
                  <a:gd name="connsiteY206" fmla="*/ 1212850 h 12611100"/>
                  <a:gd name="connsiteX207" fmla="*/ 10427732 w 11259693"/>
                  <a:gd name="connsiteY207" fmla="*/ 952500 h 12611100"/>
                  <a:gd name="connsiteX208" fmla="*/ 10649189 w 11259693"/>
                  <a:gd name="connsiteY208" fmla="*/ 1288256 h 12611100"/>
                  <a:gd name="connsiteX209" fmla="*/ 10733723 w 11259693"/>
                  <a:gd name="connsiteY209" fmla="*/ 1202281 h 12611100"/>
                  <a:gd name="connsiteX210" fmla="*/ 10826195 w 11259693"/>
                  <a:gd name="connsiteY210" fmla="*/ 1089025 h 12611100"/>
                  <a:gd name="connsiteX211" fmla="*/ 11062732 w 11259693"/>
                  <a:gd name="connsiteY211" fmla="*/ 1409700 h 12611100"/>
                  <a:gd name="connsiteX212" fmla="*/ 11117104 w 11259693"/>
                  <a:gd name="connsiteY212" fmla="*/ 1492793 h 12611100"/>
                  <a:gd name="connsiteX213" fmla="*/ 11259582 w 11259693"/>
                  <a:gd name="connsiteY213" fmla="*/ 1511301 h 12611100"/>
                  <a:gd name="connsiteX214" fmla="*/ 11094482 w 11259693"/>
                  <a:gd name="connsiteY214" fmla="*/ 1066801 h 12611100"/>
                  <a:gd name="connsiteX215" fmla="*/ 11081782 w 11259693"/>
                  <a:gd name="connsiteY215" fmla="*/ 850900 h 12611100"/>
                  <a:gd name="connsiteX216" fmla="*/ 10948432 w 11259693"/>
                  <a:gd name="connsiteY216" fmla="*/ 654050 h 12611100"/>
                  <a:gd name="connsiteX217" fmla="*/ 10923032 w 11259693"/>
                  <a:gd name="connsiteY217" fmla="*/ 381000 h 12611100"/>
                  <a:gd name="connsiteX218" fmla="*/ 10465832 w 11259693"/>
                  <a:gd name="connsiteY218" fmla="*/ 101601 h 12611100"/>
                  <a:gd name="connsiteX219" fmla="*/ 10351532 w 11259693"/>
                  <a:gd name="connsiteY219" fmla="*/ 0 h 12611100"/>
                  <a:gd name="connsiteX220" fmla="*/ 9605010 w 11259693"/>
                  <a:gd name="connsiteY220" fmla="*/ 211681 h 12611100"/>
                  <a:gd name="connsiteX221" fmla="*/ 938212 w 11259693"/>
                  <a:gd name="connsiteY221" fmla="*/ 1848552 h 12611100"/>
                  <a:gd name="connsiteX222" fmla="*/ 1985010 w 11259693"/>
                  <a:gd name="connsiteY222" fmla="*/ 5752850 h 12611100"/>
                  <a:gd name="connsiteX223" fmla="*/ 2017157 w 11259693"/>
                  <a:gd name="connsiteY223" fmla="*/ 5969793 h 12611100"/>
                  <a:gd name="connsiteX224" fmla="*/ 0 w 11259693"/>
                  <a:gd name="connsiteY224" fmla="*/ 11514046 h 12611100"/>
                  <a:gd name="connsiteX0" fmla="*/ 0 w 11259693"/>
                  <a:gd name="connsiteY0" fmla="*/ 11514046 h 12194061"/>
                  <a:gd name="connsiteX1" fmla="*/ 4217432 w 11259693"/>
                  <a:gd name="connsiteY1" fmla="*/ 12158663 h 12194061"/>
                  <a:gd name="connsiteX2" fmla="*/ 4546045 w 11259693"/>
                  <a:gd name="connsiteY2" fmla="*/ 12030075 h 12194061"/>
                  <a:gd name="connsiteX3" fmla="*/ 4827032 w 11259693"/>
                  <a:gd name="connsiteY3" fmla="*/ 12113420 h 12194061"/>
                  <a:gd name="connsiteX4" fmla="*/ 4712732 w 11259693"/>
                  <a:gd name="connsiteY4" fmla="*/ 11182350 h 12194061"/>
                  <a:gd name="connsiteX5" fmla="*/ 4773455 w 11259693"/>
                  <a:gd name="connsiteY5" fmla="*/ 10655843 h 12194061"/>
                  <a:gd name="connsiteX6" fmla="*/ 4656772 w 11259693"/>
                  <a:gd name="connsiteY6" fmla="*/ 10596312 h 12194061"/>
                  <a:gd name="connsiteX7" fmla="*/ 4773454 w 11259693"/>
                  <a:gd name="connsiteY7" fmla="*/ 10634413 h 12194061"/>
                  <a:gd name="connsiteX8" fmla="*/ 4799648 w 11259693"/>
                  <a:gd name="connsiteY8" fmla="*/ 10093868 h 12194061"/>
                  <a:gd name="connsiteX9" fmla="*/ 4886563 w 11259693"/>
                  <a:gd name="connsiteY9" fmla="*/ 9708356 h 12194061"/>
                  <a:gd name="connsiteX10" fmla="*/ 5018723 w 11259693"/>
                  <a:gd name="connsiteY10" fmla="*/ 9341393 h 12194061"/>
                  <a:gd name="connsiteX11" fmla="*/ 5109210 w 11259693"/>
                  <a:gd name="connsiteY11" fmla="*/ 9129462 h 12194061"/>
                  <a:gd name="connsiteX12" fmla="*/ 4947285 w 11259693"/>
                  <a:gd name="connsiteY12" fmla="*/ 9262812 h 12194061"/>
                  <a:gd name="connsiteX13" fmla="*/ 5111592 w 11259693"/>
                  <a:gd name="connsiteY13" fmla="*/ 9069931 h 12194061"/>
                  <a:gd name="connsiteX14" fmla="*/ 5143739 w 11259693"/>
                  <a:gd name="connsiteY14" fmla="*/ 8889207 h 12194061"/>
                  <a:gd name="connsiteX15" fmla="*/ 5147310 w 11259693"/>
                  <a:gd name="connsiteY15" fmla="*/ 9019924 h 12194061"/>
                  <a:gd name="connsiteX16" fmla="*/ 5629512 w 11259693"/>
                  <a:gd name="connsiteY16" fmla="*/ 8134350 h 12194061"/>
                  <a:gd name="connsiteX17" fmla="*/ 5392579 w 11259693"/>
                  <a:gd name="connsiteY17" fmla="*/ 8034088 h 12194061"/>
                  <a:gd name="connsiteX18" fmla="*/ 5614035 w 11259693"/>
                  <a:gd name="connsiteY18" fmla="*/ 8043612 h 12194061"/>
                  <a:gd name="connsiteX19" fmla="*/ 5884308 w 11259693"/>
                  <a:gd name="connsiteY19" fmla="*/ 8007893 h 12194061"/>
                  <a:gd name="connsiteX20" fmla="*/ 6043852 w 11259693"/>
                  <a:gd name="connsiteY20" fmla="*/ 7965031 h 12194061"/>
                  <a:gd name="connsiteX21" fmla="*/ 5973604 w 11259693"/>
                  <a:gd name="connsiteY21" fmla="*/ 7905500 h 12194061"/>
                  <a:gd name="connsiteX22" fmla="*/ 6065284 w 11259693"/>
                  <a:gd name="connsiteY22" fmla="*/ 7779544 h 12194061"/>
                  <a:gd name="connsiteX23" fmla="*/ 6168866 w 11259693"/>
                  <a:gd name="connsiteY23" fmla="*/ 7800725 h 12194061"/>
                  <a:gd name="connsiteX24" fmla="*/ 6205777 w 11259693"/>
                  <a:gd name="connsiteY24" fmla="*/ 7726908 h 12194061"/>
                  <a:gd name="connsiteX25" fmla="*/ 6131958 w 11259693"/>
                  <a:gd name="connsiteY25" fmla="*/ 7626893 h 12194061"/>
                  <a:gd name="connsiteX26" fmla="*/ 6098621 w 11259693"/>
                  <a:gd name="connsiteY26" fmla="*/ 7529262 h 12194061"/>
                  <a:gd name="connsiteX27" fmla="*/ 6008132 w 11259693"/>
                  <a:gd name="connsiteY27" fmla="*/ 7524750 h 12194061"/>
                  <a:gd name="connsiteX28" fmla="*/ 5934314 w 11259693"/>
                  <a:gd name="connsiteY28" fmla="*/ 7607843 h 12194061"/>
                  <a:gd name="connsiteX29" fmla="*/ 5798582 w 11259693"/>
                  <a:gd name="connsiteY29" fmla="*/ 7620000 h 12194061"/>
                  <a:gd name="connsiteX30" fmla="*/ 5858114 w 11259693"/>
                  <a:gd name="connsiteY30" fmla="*/ 7550693 h 12194061"/>
                  <a:gd name="connsiteX31" fmla="*/ 5870021 w 11259693"/>
                  <a:gd name="connsiteY31" fmla="*/ 7462587 h 12194061"/>
                  <a:gd name="connsiteX32" fmla="*/ 5891451 w 11259693"/>
                  <a:gd name="connsiteY32" fmla="*/ 7400674 h 12194061"/>
                  <a:gd name="connsiteX33" fmla="*/ 5855732 w 11259693"/>
                  <a:gd name="connsiteY33" fmla="*/ 7334250 h 12194061"/>
                  <a:gd name="connsiteX34" fmla="*/ 5791439 w 11259693"/>
                  <a:gd name="connsiteY34" fmla="*/ 7364956 h 12194061"/>
                  <a:gd name="connsiteX35" fmla="*/ 5789057 w 11259693"/>
                  <a:gd name="connsiteY35" fmla="*/ 7284244 h 12194061"/>
                  <a:gd name="connsiteX36" fmla="*/ 6008133 w 11259693"/>
                  <a:gd name="connsiteY36" fmla="*/ 7176837 h 12194061"/>
                  <a:gd name="connsiteX37" fmla="*/ 5972414 w 11259693"/>
                  <a:gd name="connsiteY37" fmla="*/ 7022056 h 12194061"/>
                  <a:gd name="connsiteX38" fmla="*/ 6048614 w 11259693"/>
                  <a:gd name="connsiteY38" fmla="*/ 7005387 h 12194061"/>
                  <a:gd name="connsiteX39" fmla="*/ 6027182 w 11259693"/>
                  <a:gd name="connsiteY39" fmla="*/ 6915150 h 12194061"/>
                  <a:gd name="connsiteX40" fmla="*/ 6131958 w 11259693"/>
                  <a:gd name="connsiteY40" fmla="*/ 6917281 h 12194061"/>
                  <a:gd name="connsiteX41" fmla="*/ 6174821 w 11259693"/>
                  <a:gd name="connsiteY41" fmla="*/ 6836318 h 12194061"/>
                  <a:gd name="connsiteX42" fmla="*/ 6277214 w 11259693"/>
                  <a:gd name="connsiteY42" fmla="*/ 6869656 h 12194061"/>
                  <a:gd name="connsiteX43" fmla="*/ 6351033 w 11259693"/>
                  <a:gd name="connsiteY43" fmla="*/ 6972050 h 12194061"/>
                  <a:gd name="connsiteX44" fmla="*/ 6417708 w 11259693"/>
                  <a:gd name="connsiteY44" fmla="*/ 6912518 h 12194061"/>
                  <a:gd name="connsiteX45" fmla="*/ 6358177 w 11259693"/>
                  <a:gd name="connsiteY45" fmla="*/ 6776787 h 12194061"/>
                  <a:gd name="connsiteX46" fmla="*/ 6415326 w 11259693"/>
                  <a:gd name="connsiteY46" fmla="*/ 6829424 h 12194061"/>
                  <a:gd name="connsiteX47" fmla="*/ 6532008 w 11259693"/>
                  <a:gd name="connsiteY47" fmla="*/ 6867275 h 12194061"/>
                  <a:gd name="connsiteX48" fmla="*/ 6605827 w 11259693"/>
                  <a:gd name="connsiteY48" fmla="*/ 6938964 h 12194061"/>
                  <a:gd name="connsiteX49" fmla="*/ 6574871 w 11259693"/>
                  <a:gd name="connsiteY49" fmla="*/ 7077076 h 12194061"/>
                  <a:gd name="connsiteX50" fmla="*/ 6646308 w 11259693"/>
                  <a:gd name="connsiteY50" fmla="*/ 7041357 h 12194061"/>
                  <a:gd name="connsiteX51" fmla="*/ 6636782 w 11259693"/>
                  <a:gd name="connsiteY51" fmla="*/ 7010400 h 12194061"/>
                  <a:gd name="connsiteX52" fmla="*/ 6712983 w 11259693"/>
                  <a:gd name="connsiteY52" fmla="*/ 7096126 h 12194061"/>
                  <a:gd name="connsiteX53" fmla="*/ 6648689 w 11259693"/>
                  <a:gd name="connsiteY53" fmla="*/ 7177089 h 12194061"/>
                  <a:gd name="connsiteX54" fmla="*/ 6712982 w 11259693"/>
                  <a:gd name="connsiteY54" fmla="*/ 7258050 h 12194061"/>
                  <a:gd name="connsiteX55" fmla="*/ 6639164 w 11259693"/>
                  <a:gd name="connsiteY55" fmla="*/ 7277101 h 12194061"/>
                  <a:gd name="connsiteX56" fmla="*/ 6546296 w 11259693"/>
                  <a:gd name="connsiteY56" fmla="*/ 7229476 h 12194061"/>
                  <a:gd name="connsiteX57" fmla="*/ 6498671 w 11259693"/>
                  <a:gd name="connsiteY57" fmla="*/ 7339014 h 12194061"/>
                  <a:gd name="connsiteX58" fmla="*/ 6574871 w 11259693"/>
                  <a:gd name="connsiteY58" fmla="*/ 7358064 h 12194061"/>
                  <a:gd name="connsiteX59" fmla="*/ 6629639 w 11259693"/>
                  <a:gd name="connsiteY59" fmla="*/ 7417595 h 12194061"/>
                  <a:gd name="connsiteX60" fmla="*/ 6655833 w 11259693"/>
                  <a:gd name="connsiteY60" fmla="*/ 7448300 h 12194061"/>
                  <a:gd name="connsiteX61" fmla="*/ 6676073 w 11259693"/>
                  <a:gd name="connsiteY61" fmla="*/ 7400673 h 12194061"/>
                  <a:gd name="connsiteX62" fmla="*/ 6734414 w 11259693"/>
                  <a:gd name="connsiteY62" fmla="*/ 7462839 h 12194061"/>
                  <a:gd name="connsiteX63" fmla="*/ 6827283 w 11259693"/>
                  <a:gd name="connsiteY63" fmla="*/ 7548564 h 12194061"/>
                  <a:gd name="connsiteX64" fmla="*/ 6827283 w 11259693"/>
                  <a:gd name="connsiteY64" fmla="*/ 7443789 h 12194061"/>
                  <a:gd name="connsiteX65" fmla="*/ 7001113 w 11259693"/>
                  <a:gd name="connsiteY65" fmla="*/ 7539038 h 12194061"/>
                  <a:gd name="connsiteX66" fmla="*/ 6893958 w 11259693"/>
                  <a:gd name="connsiteY66" fmla="*/ 7303295 h 12194061"/>
                  <a:gd name="connsiteX67" fmla="*/ 6896339 w 11259693"/>
                  <a:gd name="connsiteY67" fmla="*/ 7167564 h 12194061"/>
                  <a:gd name="connsiteX68" fmla="*/ 6801089 w 11259693"/>
                  <a:gd name="connsiteY68" fmla="*/ 7138989 h 12194061"/>
                  <a:gd name="connsiteX69" fmla="*/ 6865382 w 11259693"/>
                  <a:gd name="connsiteY69" fmla="*/ 6972300 h 12194061"/>
                  <a:gd name="connsiteX70" fmla="*/ 7563089 w 11259693"/>
                  <a:gd name="connsiteY70" fmla="*/ 6586539 h 12194061"/>
                  <a:gd name="connsiteX71" fmla="*/ 7891702 w 11259693"/>
                  <a:gd name="connsiteY71" fmla="*/ 6524626 h 12194061"/>
                  <a:gd name="connsiteX72" fmla="*/ 7910752 w 11259693"/>
                  <a:gd name="connsiteY72" fmla="*/ 6629401 h 12194061"/>
                  <a:gd name="connsiteX73" fmla="*/ 7984571 w 11259693"/>
                  <a:gd name="connsiteY73" fmla="*/ 6634164 h 12194061"/>
                  <a:gd name="connsiteX74" fmla="*/ 7960757 w 11259693"/>
                  <a:gd name="connsiteY74" fmla="*/ 6481762 h 12194061"/>
                  <a:gd name="connsiteX75" fmla="*/ 8503682 w 11259693"/>
                  <a:gd name="connsiteY75" fmla="*/ 6477000 h 12194061"/>
                  <a:gd name="connsiteX76" fmla="*/ 8691801 w 11259693"/>
                  <a:gd name="connsiteY76" fmla="*/ 6426993 h 12194061"/>
                  <a:gd name="connsiteX77" fmla="*/ 8818007 w 11259693"/>
                  <a:gd name="connsiteY77" fmla="*/ 6231731 h 12194061"/>
                  <a:gd name="connsiteX78" fmla="*/ 9094232 w 11259693"/>
                  <a:gd name="connsiteY78" fmla="*/ 6267450 h 12194061"/>
                  <a:gd name="connsiteX79" fmla="*/ 9058514 w 11259693"/>
                  <a:gd name="connsiteY79" fmla="*/ 6353176 h 12194061"/>
                  <a:gd name="connsiteX80" fmla="*/ 8915639 w 11259693"/>
                  <a:gd name="connsiteY80" fmla="*/ 6367464 h 12194061"/>
                  <a:gd name="connsiteX81" fmla="*/ 8984694 w 11259693"/>
                  <a:gd name="connsiteY81" fmla="*/ 6422231 h 12194061"/>
                  <a:gd name="connsiteX82" fmla="*/ 8853727 w 11259693"/>
                  <a:gd name="connsiteY82" fmla="*/ 6450807 h 12194061"/>
                  <a:gd name="connsiteX83" fmla="*/ 8727521 w 11259693"/>
                  <a:gd name="connsiteY83" fmla="*/ 6441282 h 12194061"/>
                  <a:gd name="connsiteX84" fmla="*/ 8641795 w 11259693"/>
                  <a:gd name="connsiteY84" fmla="*/ 6477000 h 12194061"/>
                  <a:gd name="connsiteX85" fmla="*/ 8610839 w 11259693"/>
                  <a:gd name="connsiteY85" fmla="*/ 6781801 h 12194061"/>
                  <a:gd name="connsiteX86" fmla="*/ 8772764 w 11259693"/>
                  <a:gd name="connsiteY86" fmla="*/ 6815138 h 12194061"/>
                  <a:gd name="connsiteX87" fmla="*/ 8979932 w 11259693"/>
                  <a:gd name="connsiteY87" fmla="*/ 6629400 h 12194061"/>
                  <a:gd name="connsiteX88" fmla="*/ 9018033 w 11259693"/>
                  <a:gd name="connsiteY88" fmla="*/ 6727032 h 12194061"/>
                  <a:gd name="connsiteX89" fmla="*/ 9165671 w 11259693"/>
                  <a:gd name="connsiteY89" fmla="*/ 6650832 h 12194061"/>
                  <a:gd name="connsiteX90" fmla="*/ 9065658 w 11259693"/>
                  <a:gd name="connsiteY90" fmla="*/ 6888958 h 12194061"/>
                  <a:gd name="connsiteX91" fmla="*/ 9208533 w 11259693"/>
                  <a:gd name="connsiteY91" fmla="*/ 6831807 h 12194061"/>
                  <a:gd name="connsiteX92" fmla="*/ 9175196 w 11259693"/>
                  <a:gd name="connsiteY92" fmla="*/ 6919914 h 12194061"/>
                  <a:gd name="connsiteX93" fmla="*/ 9406177 w 11259693"/>
                  <a:gd name="connsiteY93" fmla="*/ 6917532 h 12194061"/>
                  <a:gd name="connsiteX94" fmla="*/ 9246632 w 11259693"/>
                  <a:gd name="connsiteY94" fmla="*/ 6972300 h 12194061"/>
                  <a:gd name="connsiteX95" fmla="*/ 9137096 w 11259693"/>
                  <a:gd name="connsiteY95" fmla="*/ 7029451 h 12194061"/>
                  <a:gd name="connsiteX96" fmla="*/ 9018033 w 11259693"/>
                  <a:gd name="connsiteY96" fmla="*/ 7143751 h 12194061"/>
                  <a:gd name="connsiteX97" fmla="*/ 9053751 w 11259693"/>
                  <a:gd name="connsiteY97" fmla="*/ 7203281 h 12194061"/>
                  <a:gd name="connsiteX98" fmla="*/ 9096614 w 11259693"/>
                  <a:gd name="connsiteY98" fmla="*/ 7253289 h 12194061"/>
                  <a:gd name="connsiteX99" fmla="*/ 9175196 w 11259693"/>
                  <a:gd name="connsiteY99" fmla="*/ 7219951 h 12194061"/>
                  <a:gd name="connsiteX100" fmla="*/ 9187101 w 11259693"/>
                  <a:gd name="connsiteY100" fmla="*/ 7281862 h 12194061"/>
                  <a:gd name="connsiteX101" fmla="*/ 9301402 w 11259693"/>
                  <a:gd name="connsiteY101" fmla="*/ 7143751 h 12194061"/>
                  <a:gd name="connsiteX102" fmla="*/ 9337121 w 11259693"/>
                  <a:gd name="connsiteY102" fmla="*/ 7289007 h 12194061"/>
                  <a:gd name="connsiteX103" fmla="*/ 9432371 w 11259693"/>
                  <a:gd name="connsiteY103" fmla="*/ 7172326 h 12194061"/>
                  <a:gd name="connsiteX104" fmla="*/ 9458564 w 11259693"/>
                  <a:gd name="connsiteY104" fmla="*/ 7334250 h 12194061"/>
                  <a:gd name="connsiteX105" fmla="*/ 9532382 w 11259693"/>
                  <a:gd name="connsiteY105" fmla="*/ 7410450 h 12194061"/>
                  <a:gd name="connsiteX106" fmla="*/ 9322832 w 11259693"/>
                  <a:gd name="connsiteY106" fmla="*/ 7524750 h 12194061"/>
                  <a:gd name="connsiteX107" fmla="*/ 9475233 w 11259693"/>
                  <a:gd name="connsiteY107" fmla="*/ 7674770 h 12194061"/>
                  <a:gd name="connsiteX108" fmla="*/ 9506189 w 11259693"/>
                  <a:gd name="connsiteY108" fmla="*/ 7577139 h 12194061"/>
                  <a:gd name="connsiteX109" fmla="*/ 9577625 w 11259693"/>
                  <a:gd name="connsiteY109" fmla="*/ 7665244 h 12194061"/>
                  <a:gd name="connsiteX110" fmla="*/ 9699071 w 11259693"/>
                  <a:gd name="connsiteY110" fmla="*/ 7624764 h 12194061"/>
                  <a:gd name="connsiteX111" fmla="*/ 9703832 w 11259693"/>
                  <a:gd name="connsiteY111" fmla="*/ 7710488 h 12194061"/>
                  <a:gd name="connsiteX112" fmla="*/ 9701451 w 11259693"/>
                  <a:gd name="connsiteY112" fmla="*/ 7808118 h 12194061"/>
                  <a:gd name="connsiteX113" fmla="*/ 9810988 w 11259693"/>
                  <a:gd name="connsiteY113" fmla="*/ 7770019 h 12194061"/>
                  <a:gd name="connsiteX114" fmla="*/ 9851471 w 11259693"/>
                  <a:gd name="connsiteY114" fmla="*/ 8008145 h 12194061"/>
                  <a:gd name="connsiteX115" fmla="*/ 9989582 w 11259693"/>
                  <a:gd name="connsiteY115" fmla="*/ 8039100 h 12194061"/>
                  <a:gd name="connsiteX116" fmla="*/ 10003870 w 11259693"/>
                  <a:gd name="connsiteY116" fmla="*/ 7748588 h 12194061"/>
                  <a:gd name="connsiteX117" fmla="*/ 10094358 w 11259693"/>
                  <a:gd name="connsiteY117" fmla="*/ 7724776 h 12194061"/>
                  <a:gd name="connsiteX118" fmla="*/ 10163414 w 11259693"/>
                  <a:gd name="connsiteY118" fmla="*/ 7553325 h 12194061"/>
                  <a:gd name="connsiteX119" fmla="*/ 10125314 w 11259693"/>
                  <a:gd name="connsiteY119" fmla="*/ 7424739 h 12194061"/>
                  <a:gd name="connsiteX120" fmla="*/ 10030064 w 11259693"/>
                  <a:gd name="connsiteY120" fmla="*/ 7412831 h 12194061"/>
                  <a:gd name="connsiteX121" fmla="*/ 10077688 w 11259693"/>
                  <a:gd name="connsiteY121" fmla="*/ 7293769 h 12194061"/>
                  <a:gd name="connsiteX122" fmla="*/ 9972914 w 11259693"/>
                  <a:gd name="connsiteY122" fmla="*/ 7222332 h 12194061"/>
                  <a:gd name="connsiteX123" fmla="*/ 9932432 w 11259693"/>
                  <a:gd name="connsiteY123" fmla="*/ 6991350 h 12194061"/>
                  <a:gd name="connsiteX124" fmla="*/ 9614932 w 11259693"/>
                  <a:gd name="connsiteY124" fmla="*/ 6953250 h 12194061"/>
                  <a:gd name="connsiteX125" fmla="*/ 9684783 w 11259693"/>
                  <a:gd name="connsiteY125" fmla="*/ 6848476 h 12194061"/>
                  <a:gd name="connsiteX126" fmla="*/ 9808608 w 11259693"/>
                  <a:gd name="connsiteY126" fmla="*/ 6829426 h 12194061"/>
                  <a:gd name="connsiteX127" fmla="*/ 9818132 w 11259693"/>
                  <a:gd name="connsiteY127" fmla="*/ 6743700 h 12194061"/>
                  <a:gd name="connsiteX128" fmla="*/ 10030857 w 11259693"/>
                  <a:gd name="connsiteY128" fmla="*/ 6832600 h 12194061"/>
                  <a:gd name="connsiteX129" fmla="*/ 10046732 w 11259693"/>
                  <a:gd name="connsiteY129" fmla="*/ 6610350 h 12194061"/>
                  <a:gd name="connsiteX130" fmla="*/ 9837182 w 11259693"/>
                  <a:gd name="connsiteY130" fmla="*/ 6705600 h 12194061"/>
                  <a:gd name="connsiteX131" fmla="*/ 9760982 w 11259693"/>
                  <a:gd name="connsiteY131" fmla="*/ 6477000 h 12194061"/>
                  <a:gd name="connsiteX132" fmla="*/ 9532382 w 11259693"/>
                  <a:gd name="connsiteY132" fmla="*/ 6686550 h 12194061"/>
                  <a:gd name="connsiteX133" fmla="*/ 9545083 w 11259693"/>
                  <a:gd name="connsiteY133" fmla="*/ 6521451 h 12194061"/>
                  <a:gd name="connsiteX134" fmla="*/ 9557782 w 11259693"/>
                  <a:gd name="connsiteY134" fmla="*/ 6397625 h 12194061"/>
                  <a:gd name="connsiteX135" fmla="*/ 9502617 w 11259693"/>
                  <a:gd name="connsiteY135" fmla="*/ 6369593 h 12194061"/>
                  <a:gd name="connsiteX136" fmla="*/ 9449833 w 11259693"/>
                  <a:gd name="connsiteY136" fmla="*/ 6384926 h 12194061"/>
                  <a:gd name="connsiteX137" fmla="*/ 9329182 w 11259693"/>
                  <a:gd name="connsiteY137" fmla="*/ 6169025 h 12194061"/>
                  <a:gd name="connsiteX138" fmla="*/ 9494283 w 11259693"/>
                  <a:gd name="connsiteY138" fmla="*/ 6207126 h 12194061"/>
                  <a:gd name="connsiteX139" fmla="*/ 9735583 w 11259693"/>
                  <a:gd name="connsiteY139" fmla="*/ 6207126 h 12194061"/>
                  <a:gd name="connsiteX140" fmla="*/ 9865757 w 11259693"/>
                  <a:gd name="connsiteY140" fmla="*/ 6067425 h 12194061"/>
                  <a:gd name="connsiteX141" fmla="*/ 9764158 w 11259693"/>
                  <a:gd name="connsiteY141" fmla="*/ 5956301 h 12194061"/>
                  <a:gd name="connsiteX142" fmla="*/ 9551432 w 11259693"/>
                  <a:gd name="connsiteY142" fmla="*/ 5908675 h 12194061"/>
                  <a:gd name="connsiteX143" fmla="*/ 9732407 w 11259693"/>
                  <a:gd name="connsiteY143" fmla="*/ 5778500 h 12194061"/>
                  <a:gd name="connsiteX144" fmla="*/ 9678433 w 11259693"/>
                  <a:gd name="connsiteY144" fmla="*/ 5661026 h 12194061"/>
                  <a:gd name="connsiteX145" fmla="*/ 9732408 w 11259693"/>
                  <a:gd name="connsiteY145" fmla="*/ 5540376 h 12194061"/>
                  <a:gd name="connsiteX146" fmla="*/ 9694307 w 11259693"/>
                  <a:gd name="connsiteY146" fmla="*/ 5537200 h 12194061"/>
                  <a:gd name="connsiteX147" fmla="*/ 9659383 w 11259693"/>
                  <a:gd name="connsiteY147" fmla="*/ 5461001 h 12194061"/>
                  <a:gd name="connsiteX148" fmla="*/ 9500632 w 11259693"/>
                  <a:gd name="connsiteY148" fmla="*/ 5308600 h 12194061"/>
                  <a:gd name="connsiteX149" fmla="*/ 9770508 w 11259693"/>
                  <a:gd name="connsiteY149" fmla="*/ 5413376 h 12194061"/>
                  <a:gd name="connsiteX150" fmla="*/ 9913382 w 11259693"/>
                  <a:gd name="connsiteY150" fmla="*/ 5372100 h 12194061"/>
                  <a:gd name="connsiteX151" fmla="*/ 9887983 w 11259693"/>
                  <a:gd name="connsiteY151" fmla="*/ 5619751 h 12194061"/>
                  <a:gd name="connsiteX152" fmla="*/ 10065782 w 11259693"/>
                  <a:gd name="connsiteY152" fmla="*/ 5657850 h 12194061"/>
                  <a:gd name="connsiteX153" fmla="*/ 10122933 w 11259693"/>
                  <a:gd name="connsiteY153" fmla="*/ 5483226 h 12194061"/>
                  <a:gd name="connsiteX154" fmla="*/ 10164207 w 11259693"/>
                  <a:gd name="connsiteY154" fmla="*/ 5254625 h 12194061"/>
                  <a:gd name="connsiteX155" fmla="*/ 10084833 w 11259693"/>
                  <a:gd name="connsiteY155" fmla="*/ 5051426 h 12194061"/>
                  <a:gd name="connsiteX156" fmla="*/ 10027682 w 11259693"/>
                  <a:gd name="connsiteY156" fmla="*/ 4953000 h 12194061"/>
                  <a:gd name="connsiteX157" fmla="*/ 9948308 w 11259693"/>
                  <a:gd name="connsiteY157" fmla="*/ 5070476 h 12194061"/>
                  <a:gd name="connsiteX158" fmla="*/ 9878458 w 11259693"/>
                  <a:gd name="connsiteY158" fmla="*/ 5029201 h 12194061"/>
                  <a:gd name="connsiteX159" fmla="*/ 9846708 w 11259693"/>
                  <a:gd name="connsiteY159" fmla="*/ 5149851 h 12194061"/>
                  <a:gd name="connsiteX160" fmla="*/ 9745107 w 11259693"/>
                  <a:gd name="connsiteY160" fmla="*/ 5153025 h 12194061"/>
                  <a:gd name="connsiteX161" fmla="*/ 9665732 w 11259693"/>
                  <a:gd name="connsiteY161" fmla="*/ 5010150 h 12194061"/>
                  <a:gd name="connsiteX162" fmla="*/ 9627632 w 11259693"/>
                  <a:gd name="connsiteY162" fmla="*/ 4857750 h 12194061"/>
                  <a:gd name="connsiteX163" fmla="*/ 9411732 w 11259693"/>
                  <a:gd name="connsiteY163" fmla="*/ 4860925 h 12194061"/>
                  <a:gd name="connsiteX164" fmla="*/ 9437132 w 11259693"/>
                  <a:gd name="connsiteY164" fmla="*/ 5086350 h 12194061"/>
                  <a:gd name="connsiteX165" fmla="*/ 9399033 w 11259693"/>
                  <a:gd name="connsiteY165" fmla="*/ 4892676 h 12194061"/>
                  <a:gd name="connsiteX166" fmla="*/ 9354582 w 11259693"/>
                  <a:gd name="connsiteY166" fmla="*/ 4905375 h 12194061"/>
                  <a:gd name="connsiteX167" fmla="*/ 9284732 w 11259693"/>
                  <a:gd name="connsiteY167" fmla="*/ 4794250 h 12194061"/>
                  <a:gd name="connsiteX168" fmla="*/ 9189483 w 11259693"/>
                  <a:gd name="connsiteY168" fmla="*/ 4864101 h 12194061"/>
                  <a:gd name="connsiteX169" fmla="*/ 9033907 w 11259693"/>
                  <a:gd name="connsiteY169" fmla="*/ 4991100 h 12194061"/>
                  <a:gd name="connsiteX170" fmla="*/ 9399032 w 11259693"/>
                  <a:gd name="connsiteY170" fmla="*/ 4657725 h 12194061"/>
                  <a:gd name="connsiteX171" fmla="*/ 9543495 w 11259693"/>
                  <a:gd name="connsiteY171" fmla="*/ 4567239 h 12194061"/>
                  <a:gd name="connsiteX172" fmla="*/ 9760982 w 11259693"/>
                  <a:gd name="connsiteY172" fmla="*/ 4514850 h 12194061"/>
                  <a:gd name="connsiteX173" fmla="*/ 9799083 w 11259693"/>
                  <a:gd name="connsiteY173" fmla="*/ 4394201 h 12194061"/>
                  <a:gd name="connsiteX174" fmla="*/ 9970533 w 11259693"/>
                  <a:gd name="connsiteY174" fmla="*/ 4267201 h 12194061"/>
                  <a:gd name="connsiteX175" fmla="*/ 10002282 w 11259693"/>
                  <a:gd name="connsiteY175" fmla="*/ 4013200 h 12194061"/>
                  <a:gd name="connsiteX176" fmla="*/ 9770507 w 11259693"/>
                  <a:gd name="connsiteY176" fmla="*/ 3930650 h 12194061"/>
                  <a:gd name="connsiteX177" fmla="*/ 9453008 w 11259693"/>
                  <a:gd name="connsiteY177" fmla="*/ 3883026 h 12194061"/>
                  <a:gd name="connsiteX178" fmla="*/ 9322832 w 11259693"/>
                  <a:gd name="connsiteY178" fmla="*/ 3943350 h 12194061"/>
                  <a:gd name="connsiteX179" fmla="*/ 9348233 w 11259693"/>
                  <a:gd name="connsiteY179" fmla="*/ 3778251 h 12194061"/>
                  <a:gd name="connsiteX180" fmla="*/ 9297433 w 11259693"/>
                  <a:gd name="connsiteY180" fmla="*/ 3603626 h 12194061"/>
                  <a:gd name="connsiteX181" fmla="*/ 9411732 w 11259693"/>
                  <a:gd name="connsiteY181" fmla="*/ 3641725 h 12194061"/>
                  <a:gd name="connsiteX182" fmla="*/ 9532383 w 11259693"/>
                  <a:gd name="connsiteY182" fmla="*/ 3533776 h 12194061"/>
                  <a:gd name="connsiteX183" fmla="*/ 9722883 w 11259693"/>
                  <a:gd name="connsiteY183" fmla="*/ 3594101 h 12194061"/>
                  <a:gd name="connsiteX184" fmla="*/ 9735583 w 11259693"/>
                  <a:gd name="connsiteY184" fmla="*/ 3409951 h 12194061"/>
                  <a:gd name="connsiteX185" fmla="*/ 9875282 w 11259693"/>
                  <a:gd name="connsiteY185" fmla="*/ 3448050 h 12194061"/>
                  <a:gd name="connsiteX186" fmla="*/ 9989582 w 11259693"/>
                  <a:gd name="connsiteY186" fmla="*/ 3143250 h 12194061"/>
                  <a:gd name="connsiteX187" fmla="*/ 10091183 w 11259693"/>
                  <a:gd name="connsiteY187" fmla="*/ 3232151 h 12194061"/>
                  <a:gd name="connsiteX188" fmla="*/ 10230882 w 11259693"/>
                  <a:gd name="connsiteY188" fmla="*/ 3216275 h 12194061"/>
                  <a:gd name="connsiteX189" fmla="*/ 10265807 w 11259693"/>
                  <a:gd name="connsiteY189" fmla="*/ 3441700 h 12194061"/>
                  <a:gd name="connsiteX190" fmla="*/ 10342008 w 11259693"/>
                  <a:gd name="connsiteY190" fmla="*/ 3184526 h 12194061"/>
                  <a:gd name="connsiteX191" fmla="*/ 10265808 w 11259693"/>
                  <a:gd name="connsiteY191" fmla="*/ 3098801 h 12194061"/>
                  <a:gd name="connsiteX192" fmla="*/ 10351532 w 11259693"/>
                  <a:gd name="connsiteY192" fmla="*/ 2844800 h 12194061"/>
                  <a:gd name="connsiteX193" fmla="*/ 10170558 w 11259693"/>
                  <a:gd name="connsiteY193" fmla="*/ 2921001 h 12194061"/>
                  <a:gd name="connsiteX194" fmla="*/ 10141982 w 11259693"/>
                  <a:gd name="connsiteY194" fmla="*/ 2851150 h 12194061"/>
                  <a:gd name="connsiteX195" fmla="*/ 9951482 w 11259693"/>
                  <a:gd name="connsiteY195" fmla="*/ 2647950 h 12194061"/>
                  <a:gd name="connsiteX196" fmla="*/ 9919733 w 11259693"/>
                  <a:gd name="connsiteY196" fmla="*/ 2463801 h 12194061"/>
                  <a:gd name="connsiteX197" fmla="*/ 9887983 w 11259693"/>
                  <a:gd name="connsiteY197" fmla="*/ 2368551 h 12194061"/>
                  <a:gd name="connsiteX198" fmla="*/ 9989582 w 11259693"/>
                  <a:gd name="connsiteY198" fmla="*/ 2266950 h 12194061"/>
                  <a:gd name="connsiteX199" fmla="*/ 10249933 w 11259693"/>
                  <a:gd name="connsiteY199" fmla="*/ 2032001 h 12194061"/>
                  <a:gd name="connsiteX200" fmla="*/ 10370582 w 11259693"/>
                  <a:gd name="connsiteY200" fmla="*/ 2051050 h 12194061"/>
                  <a:gd name="connsiteX201" fmla="*/ 10440433 w 11259693"/>
                  <a:gd name="connsiteY201" fmla="*/ 1962151 h 12194061"/>
                  <a:gd name="connsiteX202" fmla="*/ 10675382 w 11259693"/>
                  <a:gd name="connsiteY202" fmla="*/ 1854200 h 12194061"/>
                  <a:gd name="connsiteX203" fmla="*/ 10529333 w 11259693"/>
                  <a:gd name="connsiteY203" fmla="*/ 1784351 h 12194061"/>
                  <a:gd name="connsiteX204" fmla="*/ 10446782 w 11259693"/>
                  <a:gd name="connsiteY204" fmla="*/ 1638300 h 12194061"/>
                  <a:gd name="connsiteX205" fmla="*/ 10548382 w 11259693"/>
                  <a:gd name="connsiteY205" fmla="*/ 1212850 h 12194061"/>
                  <a:gd name="connsiteX206" fmla="*/ 10427732 w 11259693"/>
                  <a:gd name="connsiteY206" fmla="*/ 952500 h 12194061"/>
                  <a:gd name="connsiteX207" fmla="*/ 10649189 w 11259693"/>
                  <a:gd name="connsiteY207" fmla="*/ 1288256 h 12194061"/>
                  <a:gd name="connsiteX208" fmla="*/ 10733723 w 11259693"/>
                  <a:gd name="connsiteY208" fmla="*/ 1202281 h 12194061"/>
                  <a:gd name="connsiteX209" fmla="*/ 10826195 w 11259693"/>
                  <a:gd name="connsiteY209" fmla="*/ 1089025 h 12194061"/>
                  <a:gd name="connsiteX210" fmla="*/ 11062732 w 11259693"/>
                  <a:gd name="connsiteY210" fmla="*/ 1409700 h 12194061"/>
                  <a:gd name="connsiteX211" fmla="*/ 11117104 w 11259693"/>
                  <a:gd name="connsiteY211" fmla="*/ 1492793 h 12194061"/>
                  <a:gd name="connsiteX212" fmla="*/ 11259582 w 11259693"/>
                  <a:gd name="connsiteY212" fmla="*/ 1511301 h 12194061"/>
                  <a:gd name="connsiteX213" fmla="*/ 11094482 w 11259693"/>
                  <a:gd name="connsiteY213" fmla="*/ 1066801 h 12194061"/>
                  <a:gd name="connsiteX214" fmla="*/ 11081782 w 11259693"/>
                  <a:gd name="connsiteY214" fmla="*/ 850900 h 12194061"/>
                  <a:gd name="connsiteX215" fmla="*/ 10948432 w 11259693"/>
                  <a:gd name="connsiteY215" fmla="*/ 654050 h 12194061"/>
                  <a:gd name="connsiteX216" fmla="*/ 10923032 w 11259693"/>
                  <a:gd name="connsiteY216" fmla="*/ 381000 h 12194061"/>
                  <a:gd name="connsiteX217" fmla="*/ 10465832 w 11259693"/>
                  <a:gd name="connsiteY217" fmla="*/ 101601 h 12194061"/>
                  <a:gd name="connsiteX218" fmla="*/ 10351532 w 11259693"/>
                  <a:gd name="connsiteY218" fmla="*/ 0 h 12194061"/>
                  <a:gd name="connsiteX219" fmla="*/ 9605010 w 11259693"/>
                  <a:gd name="connsiteY219" fmla="*/ 211681 h 12194061"/>
                  <a:gd name="connsiteX220" fmla="*/ 938212 w 11259693"/>
                  <a:gd name="connsiteY220" fmla="*/ 1848552 h 12194061"/>
                  <a:gd name="connsiteX221" fmla="*/ 1985010 w 11259693"/>
                  <a:gd name="connsiteY221" fmla="*/ 5752850 h 12194061"/>
                  <a:gd name="connsiteX222" fmla="*/ 2017157 w 11259693"/>
                  <a:gd name="connsiteY222" fmla="*/ 5969793 h 12194061"/>
                  <a:gd name="connsiteX223" fmla="*/ 0 w 11259693"/>
                  <a:gd name="connsiteY223" fmla="*/ 11514046 h 12194061"/>
                  <a:gd name="connsiteX0" fmla="*/ 147638 w 11407331"/>
                  <a:gd name="connsiteY0" fmla="*/ 11739076 h 12419091"/>
                  <a:gd name="connsiteX1" fmla="*/ 4365070 w 11407331"/>
                  <a:gd name="connsiteY1" fmla="*/ 12383693 h 12419091"/>
                  <a:gd name="connsiteX2" fmla="*/ 4693683 w 11407331"/>
                  <a:gd name="connsiteY2" fmla="*/ 12255105 h 12419091"/>
                  <a:gd name="connsiteX3" fmla="*/ 4974670 w 11407331"/>
                  <a:gd name="connsiteY3" fmla="*/ 12338450 h 12419091"/>
                  <a:gd name="connsiteX4" fmla="*/ 4860370 w 11407331"/>
                  <a:gd name="connsiteY4" fmla="*/ 11407380 h 12419091"/>
                  <a:gd name="connsiteX5" fmla="*/ 4921093 w 11407331"/>
                  <a:gd name="connsiteY5" fmla="*/ 10880873 h 12419091"/>
                  <a:gd name="connsiteX6" fmla="*/ 4804410 w 11407331"/>
                  <a:gd name="connsiteY6" fmla="*/ 10821342 h 12419091"/>
                  <a:gd name="connsiteX7" fmla="*/ 4921092 w 11407331"/>
                  <a:gd name="connsiteY7" fmla="*/ 10859443 h 12419091"/>
                  <a:gd name="connsiteX8" fmla="*/ 4947286 w 11407331"/>
                  <a:gd name="connsiteY8" fmla="*/ 10318898 h 12419091"/>
                  <a:gd name="connsiteX9" fmla="*/ 5034201 w 11407331"/>
                  <a:gd name="connsiteY9" fmla="*/ 9933386 h 12419091"/>
                  <a:gd name="connsiteX10" fmla="*/ 5166361 w 11407331"/>
                  <a:gd name="connsiteY10" fmla="*/ 9566423 h 12419091"/>
                  <a:gd name="connsiteX11" fmla="*/ 5256848 w 11407331"/>
                  <a:gd name="connsiteY11" fmla="*/ 9354492 h 12419091"/>
                  <a:gd name="connsiteX12" fmla="*/ 5094923 w 11407331"/>
                  <a:gd name="connsiteY12" fmla="*/ 9487842 h 12419091"/>
                  <a:gd name="connsiteX13" fmla="*/ 5259230 w 11407331"/>
                  <a:gd name="connsiteY13" fmla="*/ 9294961 h 12419091"/>
                  <a:gd name="connsiteX14" fmla="*/ 5291377 w 11407331"/>
                  <a:gd name="connsiteY14" fmla="*/ 9114237 h 12419091"/>
                  <a:gd name="connsiteX15" fmla="*/ 5294948 w 11407331"/>
                  <a:gd name="connsiteY15" fmla="*/ 9244954 h 12419091"/>
                  <a:gd name="connsiteX16" fmla="*/ 5777150 w 11407331"/>
                  <a:gd name="connsiteY16" fmla="*/ 8359380 h 12419091"/>
                  <a:gd name="connsiteX17" fmla="*/ 5540217 w 11407331"/>
                  <a:gd name="connsiteY17" fmla="*/ 8259118 h 12419091"/>
                  <a:gd name="connsiteX18" fmla="*/ 5761673 w 11407331"/>
                  <a:gd name="connsiteY18" fmla="*/ 8268642 h 12419091"/>
                  <a:gd name="connsiteX19" fmla="*/ 6031946 w 11407331"/>
                  <a:gd name="connsiteY19" fmla="*/ 8232923 h 12419091"/>
                  <a:gd name="connsiteX20" fmla="*/ 6191490 w 11407331"/>
                  <a:gd name="connsiteY20" fmla="*/ 8190061 h 12419091"/>
                  <a:gd name="connsiteX21" fmla="*/ 6121242 w 11407331"/>
                  <a:gd name="connsiteY21" fmla="*/ 8130530 h 12419091"/>
                  <a:gd name="connsiteX22" fmla="*/ 6212922 w 11407331"/>
                  <a:gd name="connsiteY22" fmla="*/ 8004574 h 12419091"/>
                  <a:gd name="connsiteX23" fmla="*/ 6316504 w 11407331"/>
                  <a:gd name="connsiteY23" fmla="*/ 8025755 h 12419091"/>
                  <a:gd name="connsiteX24" fmla="*/ 6353415 w 11407331"/>
                  <a:gd name="connsiteY24" fmla="*/ 7951938 h 12419091"/>
                  <a:gd name="connsiteX25" fmla="*/ 6279596 w 11407331"/>
                  <a:gd name="connsiteY25" fmla="*/ 7851923 h 12419091"/>
                  <a:gd name="connsiteX26" fmla="*/ 6246259 w 11407331"/>
                  <a:gd name="connsiteY26" fmla="*/ 7754292 h 12419091"/>
                  <a:gd name="connsiteX27" fmla="*/ 6155770 w 11407331"/>
                  <a:gd name="connsiteY27" fmla="*/ 7749780 h 12419091"/>
                  <a:gd name="connsiteX28" fmla="*/ 6081952 w 11407331"/>
                  <a:gd name="connsiteY28" fmla="*/ 7832873 h 12419091"/>
                  <a:gd name="connsiteX29" fmla="*/ 5946220 w 11407331"/>
                  <a:gd name="connsiteY29" fmla="*/ 7845030 h 12419091"/>
                  <a:gd name="connsiteX30" fmla="*/ 6005752 w 11407331"/>
                  <a:gd name="connsiteY30" fmla="*/ 7775723 h 12419091"/>
                  <a:gd name="connsiteX31" fmla="*/ 6017659 w 11407331"/>
                  <a:gd name="connsiteY31" fmla="*/ 7687617 h 12419091"/>
                  <a:gd name="connsiteX32" fmla="*/ 6039089 w 11407331"/>
                  <a:gd name="connsiteY32" fmla="*/ 7625704 h 12419091"/>
                  <a:gd name="connsiteX33" fmla="*/ 6003370 w 11407331"/>
                  <a:gd name="connsiteY33" fmla="*/ 7559280 h 12419091"/>
                  <a:gd name="connsiteX34" fmla="*/ 5939077 w 11407331"/>
                  <a:gd name="connsiteY34" fmla="*/ 7589986 h 12419091"/>
                  <a:gd name="connsiteX35" fmla="*/ 5936695 w 11407331"/>
                  <a:gd name="connsiteY35" fmla="*/ 7509274 h 12419091"/>
                  <a:gd name="connsiteX36" fmla="*/ 6155771 w 11407331"/>
                  <a:gd name="connsiteY36" fmla="*/ 7401867 h 12419091"/>
                  <a:gd name="connsiteX37" fmla="*/ 6120052 w 11407331"/>
                  <a:gd name="connsiteY37" fmla="*/ 7247086 h 12419091"/>
                  <a:gd name="connsiteX38" fmla="*/ 6196252 w 11407331"/>
                  <a:gd name="connsiteY38" fmla="*/ 7230417 h 12419091"/>
                  <a:gd name="connsiteX39" fmla="*/ 6174820 w 11407331"/>
                  <a:gd name="connsiteY39" fmla="*/ 7140180 h 12419091"/>
                  <a:gd name="connsiteX40" fmla="*/ 6279596 w 11407331"/>
                  <a:gd name="connsiteY40" fmla="*/ 7142311 h 12419091"/>
                  <a:gd name="connsiteX41" fmla="*/ 6322459 w 11407331"/>
                  <a:gd name="connsiteY41" fmla="*/ 7061348 h 12419091"/>
                  <a:gd name="connsiteX42" fmla="*/ 6424852 w 11407331"/>
                  <a:gd name="connsiteY42" fmla="*/ 7094686 h 12419091"/>
                  <a:gd name="connsiteX43" fmla="*/ 6498671 w 11407331"/>
                  <a:gd name="connsiteY43" fmla="*/ 7197080 h 12419091"/>
                  <a:gd name="connsiteX44" fmla="*/ 6565346 w 11407331"/>
                  <a:gd name="connsiteY44" fmla="*/ 7137548 h 12419091"/>
                  <a:gd name="connsiteX45" fmla="*/ 6505815 w 11407331"/>
                  <a:gd name="connsiteY45" fmla="*/ 7001817 h 12419091"/>
                  <a:gd name="connsiteX46" fmla="*/ 6562964 w 11407331"/>
                  <a:gd name="connsiteY46" fmla="*/ 7054454 h 12419091"/>
                  <a:gd name="connsiteX47" fmla="*/ 6679646 w 11407331"/>
                  <a:gd name="connsiteY47" fmla="*/ 7092305 h 12419091"/>
                  <a:gd name="connsiteX48" fmla="*/ 6753465 w 11407331"/>
                  <a:gd name="connsiteY48" fmla="*/ 7163994 h 12419091"/>
                  <a:gd name="connsiteX49" fmla="*/ 6722509 w 11407331"/>
                  <a:gd name="connsiteY49" fmla="*/ 7302106 h 12419091"/>
                  <a:gd name="connsiteX50" fmla="*/ 6793946 w 11407331"/>
                  <a:gd name="connsiteY50" fmla="*/ 7266387 h 12419091"/>
                  <a:gd name="connsiteX51" fmla="*/ 6784420 w 11407331"/>
                  <a:gd name="connsiteY51" fmla="*/ 7235430 h 12419091"/>
                  <a:gd name="connsiteX52" fmla="*/ 6860621 w 11407331"/>
                  <a:gd name="connsiteY52" fmla="*/ 7321156 h 12419091"/>
                  <a:gd name="connsiteX53" fmla="*/ 6796327 w 11407331"/>
                  <a:gd name="connsiteY53" fmla="*/ 7402119 h 12419091"/>
                  <a:gd name="connsiteX54" fmla="*/ 6860620 w 11407331"/>
                  <a:gd name="connsiteY54" fmla="*/ 7483080 h 12419091"/>
                  <a:gd name="connsiteX55" fmla="*/ 6786802 w 11407331"/>
                  <a:gd name="connsiteY55" fmla="*/ 7502131 h 12419091"/>
                  <a:gd name="connsiteX56" fmla="*/ 6693934 w 11407331"/>
                  <a:gd name="connsiteY56" fmla="*/ 7454506 h 12419091"/>
                  <a:gd name="connsiteX57" fmla="*/ 6646309 w 11407331"/>
                  <a:gd name="connsiteY57" fmla="*/ 7564044 h 12419091"/>
                  <a:gd name="connsiteX58" fmla="*/ 6722509 w 11407331"/>
                  <a:gd name="connsiteY58" fmla="*/ 7583094 h 12419091"/>
                  <a:gd name="connsiteX59" fmla="*/ 6777277 w 11407331"/>
                  <a:gd name="connsiteY59" fmla="*/ 7642625 h 12419091"/>
                  <a:gd name="connsiteX60" fmla="*/ 6803471 w 11407331"/>
                  <a:gd name="connsiteY60" fmla="*/ 7673330 h 12419091"/>
                  <a:gd name="connsiteX61" fmla="*/ 6823711 w 11407331"/>
                  <a:gd name="connsiteY61" fmla="*/ 7625703 h 12419091"/>
                  <a:gd name="connsiteX62" fmla="*/ 6882052 w 11407331"/>
                  <a:gd name="connsiteY62" fmla="*/ 7687869 h 12419091"/>
                  <a:gd name="connsiteX63" fmla="*/ 6974921 w 11407331"/>
                  <a:gd name="connsiteY63" fmla="*/ 7773594 h 12419091"/>
                  <a:gd name="connsiteX64" fmla="*/ 6974921 w 11407331"/>
                  <a:gd name="connsiteY64" fmla="*/ 7668819 h 12419091"/>
                  <a:gd name="connsiteX65" fmla="*/ 7148751 w 11407331"/>
                  <a:gd name="connsiteY65" fmla="*/ 7764068 h 12419091"/>
                  <a:gd name="connsiteX66" fmla="*/ 7041596 w 11407331"/>
                  <a:gd name="connsiteY66" fmla="*/ 7528325 h 12419091"/>
                  <a:gd name="connsiteX67" fmla="*/ 7043977 w 11407331"/>
                  <a:gd name="connsiteY67" fmla="*/ 7392594 h 12419091"/>
                  <a:gd name="connsiteX68" fmla="*/ 6948727 w 11407331"/>
                  <a:gd name="connsiteY68" fmla="*/ 7364019 h 12419091"/>
                  <a:gd name="connsiteX69" fmla="*/ 7013020 w 11407331"/>
                  <a:gd name="connsiteY69" fmla="*/ 7197330 h 12419091"/>
                  <a:gd name="connsiteX70" fmla="*/ 7710727 w 11407331"/>
                  <a:gd name="connsiteY70" fmla="*/ 6811569 h 12419091"/>
                  <a:gd name="connsiteX71" fmla="*/ 8039340 w 11407331"/>
                  <a:gd name="connsiteY71" fmla="*/ 6749656 h 12419091"/>
                  <a:gd name="connsiteX72" fmla="*/ 8058390 w 11407331"/>
                  <a:gd name="connsiteY72" fmla="*/ 6854431 h 12419091"/>
                  <a:gd name="connsiteX73" fmla="*/ 8132209 w 11407331"/>
                  <a:gd name="connsiteY73" fmla="*/ 6859194 h 12419091"/>
                  <a:gd name="connsiteX74" fmla="*/ 8108395 w 11407331"/>
                  <a:gd name="connsiteY74" fmla="*/ 6706792 h 12419091"/>
                  <a:gd name="connsiteX75" fmla="*/ 8651320 w 11407331"/>
                  <a:gd name="connsiteY75" fmla="*/ 6702030 h 12419091"/>
                  <a:gd name="connsiteX76" fmla="*/ 8839439 w 11407331"/>
                  <a:gd name="connsiteY76" fmla="*/ 6652023 h 12419091"/>
                  <a:gd name="connsiteX77" fmla="*/ 8965645 w 11407331"/>
                  <a:gd name="connsiteY77" fmla="*/ 6456761 h 12419091"/>
                  <a:gd name="connsiteX78" fmla="*/ 9241870 w 11407331"/>
                  <a:gd name="connsiteY78" fmla="*/ 6492480 h 12419091"/>
                  <a:gd name="connsiteX79" fmla="*/ 9206152 w 11407331"/>
                  <a:gd name="connsiteY79" fmla="*/ 6578206 h 12419091"/>
                  <a:gd name="connsiteX80" fmla="*/ 9063277 w 11407331"/>
                  <a:gd name="connsiteY80" fmla="*/ 6592494 h 12419091"/>
                  <a:gd name="connsiteX81" fmla="*/ 9132332 w 11407331"/>
                  <a:gd name="connsiteY81" fmla="*/ 6647261 h 12419091"/>
                  <a:gd name="connsiteX82" fmla="*/ 9001365 w 11407331"/>
                  <a:gd name="connsiteY82" fmla="*/ 6675837 h 12419091"/>
                  <a:gd name="connsiteX83" fmla="*/ 8875159 w 11407331"/>
                  <a:gd name="connsiteY83" fmla="*/ 6666312 h 12419091"/>
                  <a:gd name="connsiteX84" fmla="*/ 8789433 w 11407331"/>
                  <a:gd name="connsiteY84" fmla="*/ 6702030 h 12419091"/>
                  <a:gd name="connsiteX85" fmla="*/ 8758477 w 11407331"/>
                  <a:gd name="connsiteY85" fmla="*/ 7006831 h 12419091"/>
                  <a:gd name="connsiteX86" fmla="*/ 8920402 w 11407331"/>
                  <a:gd name="connsiteY86" fmla="*/ 7040168 h 12419091"/>
                  <a:gd name="connsiteX87" fmla="*/ 9127570 w 11407331"/>
                  <a:gd name="connsiteY87" fmla="*/ 6854430 h 12419091"/>
                  <a:gd name="connsiteX88" fmla="*/ 9165671 w 11407331"/>
                  <a:gd name="connsiteY88" fmla="*/ 6952062 h 12419091"/>
                  <a:gd name="connsiteX89" fmla="*/ 9313309 w 11407331"/>
                  <a:gd name="connsiteY89" fmla="*/ 6875862 h 12419091"/>
                  <a:gd name="connsiteX90" fmla="*/ 9213296 w 11407331"/>
                  <a:gd name="connsiteY90" fmla="*/ 7113988 h 12419091"/>
                  <a:gd name="connsiteX91" fmla="*/ 9356171 w 11407331"/>
                  <a:gd name="connsiteY91" fmla="*/ 7056837 h 12419091"/>
                  <a:gd name="connsiteX92" fmla="*/ 9322834 w 11407331"/>
                  <a:gd name="connsiteY92" fmla="*/ 7144944 h 12419091"/>
                  <a:gd name="connsiteX93" fmla="*/ 9553815 w 11407331"/>
                  <a:gd name="connsiteY93" fmla="*/ 7142562 h 12419091"/>
                  <a:gd name="connsiteX94" fmla="*/ 9394270 w 11407331"/>
                  <a:gd name="connsiteY94" fmla="*/ 7197330 h 12419091"/>
                  <a:gd name="connsiteX95" fmla="*/ 9284734 w 11407331"/>
                  <a:gd name="connsiteY95" fmla="*/ 7254481 h 12419091"/>
                  <a:gd name="connsiteX96" fmla="*/ 9165671 w 11407331"/>
                  <a:gd name="connsiteY96" fmla="*/ 7368781 h 12419091"/>
                  <a:gd name="connsiteX97" fmla="*/ 9201389 w 11407331"/>
                  <a:gd name="connsiteY97" fmla="*/ 7428311 h 12419091"/>
                  <a:gd name="connsiteX98" fmla="*/ 9244252 w 11407331"/>
                  <a:gd name="connsiteY98" fmla="*/ 7478319 h 12419091"/>
                  <a:gd name="connsiteX99" fmla="*/ 9322834 w 11407331"/>
                  <a:gd name="connsiteY99" fmla="*/ 7444981 h 12419091"/>
                  <a:gd name="connsiteX100" fmla="*/ 9334739 w 11407331"/>
                  <a:gd name="connsiteY100" fmla="*/ 7506892 h 12419091"/>
                  <a:gd name="connsiteX101" fmla="*/ 9449040 w 11407331"/>
                  <a:gd name="connsiteY101" fmla="*/ 7368781 h 12419091"/>
                  <a:gd name="connsiteX102" fmla="*/ 9484759 w 11407331"/>
                  <a:gd name="connsiteY102" fmla="*/ 7514037 h 12419091"/>
                  <a:gd name="connsiteX103" fmla="*/ 9580009 w 11407331"/>
                  <a:gd name="connsiteY103" fmla="*/ 7397356 h 12419091"/>
                  <a:gd name="connsiteX104" fmla="*/ 9606202 w 11407331"/>
                  <a:gd name="connsiteY104" fmla="*/ 7559280 h 12419091"/>
                  <a:gd name="connsiteX105" fmla="*/ 9680020 w 11407331"/>
                  <a:gd name="connsiteY105" fmla="*/ 7635480 h 12419091"/>
                  <a:gd name="connsiteX106" fmla="*/ 9470470 w 11407331"/>
                  <a:gd name="connsiteY106" fmla="*/ 7749780 h 12419091"/>
                  <a:gd name="connsiteX107" fmla="*/ 9622871 w 11407331"/>
                  <a:gd name="connsiteY107" fmla="*/ 7899800 h 12419091"/>
                  <a:gd name="connsiteX108" fmla="*/ 9653827 w 11407331"/>
                  <a:gd name="connsiteY108" fmla="*/ 7802169 h 12419091"/>
                  <a:gd name="connsiteX109" fmla="*/ 9725263 w 11407331"/>
                  <a:gd name="connsiteY109" fmla="*/ 7890274 h 12419091"/>
                  <a:gd name="connsiteX110" fmla="*/ 9846709 w 11407331"/>
                  <a:gd name="connsiteY110" fmla="*/ 7849794 h 12419091"/>
                  <a:gd name="connsiteX111" fmla="*/ 9851470 w 11407331"/>
                  <a:gd name="connsiteY111" fmla="*/ 7935518 h 12419091"/>
                  <a:gd name="connsiteX112" fmla="*/ 9849089 w 11407331"/>
                  <a:gd name="connsiteY112" fmla="*/ 8033148 h 12419091"/>
                  <a:gd name="connsiteX113" fmla="*/ 9958626 w 11407331"/>
                  <a:gd name="connsiteY113" fmla="*/ 7995049 h 12419091"/>
                  <a:gd name="connsiteX114" fmla="*/ 9999109 w 11407331"/>
                  <a:gd name="connsiteY114" fmla="*/ 8233175 h 12419091"/>
                  <a:gd name="connsiteX115" fmla="*/ 10137220 w 11407331"/>
                  <a:gd name="connsiteY115" fmla="*/ 8264130 h 12419091"/>
                  <a:gd name="connsiteX116" fmla="*/ 10151508 w 11407331"/>
                  <a:gd name="connsiteY116" fmla="*/ 7973618 h 12419091"/>
                  <a:gd name="connsiteX117" fmla="*/ 10241996 w 11407331"/>
                  <a:gd name="connsiteY117" fmla="*/ 7949806 h 12419091"/>
                  <a:gd name="connsiteX118" fmla="*/ 10311052 w 11407331"/>
                  <a:gd name="connsiteY118" fmla="*/ 7778355 h 12419091"/>
                  <a:gd name="connsiteX119" fmla="*/ 10272952 w 11407331"/>
                  <a:gd name="connsiteY119" fmla="*/ 7649769 h 12419091"/>
                  <a:gd name="connsiteX120" fmla="*/ 10177702 w 11407331"/>
                  <a:gd name="connsiteY120" fmla="*/ 7637861 h 12419091"/>
                  <a:gd name="connsiteX121" fmla="*/ 10225326 w 11407331"/>
                  <a:gd name="connsiteY121" fmla="*/ 7518799 h 12419091"/>
                  <a:gd name="connsiteX122" fmla="*/ 10120552 w 11407331"/>
                  <a:gd name="connsiteY122" fmla="*/ 7447362 h 12419091"/>
                  <a:gd name="connsiteX123" fmla="*/ 10080070 w 11407331"/>
                  <a:gd name="connsiteY123" fmla="*/ 7216380 h 12419091"/>
                  <a:gd name="connsiteX124" fmla="*/ 9762570 w 11407331"/>
                  <a:gd name="connsiteY124" fmla="*/ 7178280 h 12419091"/>
                  <a:gd name="connsiteX125" fmla="*/ 9832421 w 11407331"/>
                  <a:gd name="connsiteY125" fmla="*/ 7073506 h 12419091"/>
                  <a:gd name="connsiteX126" fmla="*/ 9956246 w 11407331"/>
                  <a:gd name="connsiteY126" fmla="*/ 7054456 h 12419091"/>
                  <a:gd name="connsiteX127" fmla="*/ 9965770 w 11407331"/>
                  <a:gd name="connsiteY127" fmla="*/ 6968730 h 12419091"/>
                  <a:gd name="connsiteX128" fmla="*/ 10178495 w 11407331"/>
                  <a:gd name="connsiteY128" fmla="*/ 7057630 h 12419091"/>
                  <a:gd name="connsiteX129" fmla="*/ 10194370 w 11407331"/>
                  <a:gd name="connsiteY129" fmla="*/ 6835380 h 12419091"/>
                  <a:gd name="connsiteX130" fmla="*/ 9984820 w 11407331"/>
                  <a:gd name="connsiteY130" fmla="*/ 6930630 h 12419091"/>
                  <a:gd name="connsiteX131" fmla="*/ 9908620 w 11407331"/>
                  <a:gd name="connsiteY131" fmla="*/ 6702030 h 12419091"/>
                  <a:gd name="connsiteX132" fmla="*/ 9680020 w 11407331"/>
                  <a:gd name="connsiteY132" fmla="*/ 6911580 h 12419091"/>
                  <a:gd name="connsiteX133" fmla="*/ 9692721 w 11407331"/>
                  <a:gd name="connsiteY133" fmla="*/ 6746481 h 12419091"/>
                  <a:gd name="connsiteX134" fmla="*/ 9705420 w 11407331"/>
                  <a:gd name="connsiteY134" fmla="*/ 6622655 h 12419091"/>
                  <a:gd name="connsiteX135" fmla="*/ 9650255 w 11407331"/>
                  <a:gd name="connsiteY135" fmla="*/ 6594623 h 12419091"/>
                  <a:gd name="connsiteX136" fmla="*/ 9597471 w 11407331"/>
                  <a:gd name="connsiteY136" fmla="*/ 6609956 h 12419091"/>
                  <a:gd name="connsiteX137" fmla="*/ 9476820 w 11407331"/>
                  <a:gd name="connsiteY137" fmla="*/ 6394055 h 12419091"/>
                  <a:gd name="connsiteX138" fmla="*/ 9641921 w 11407331"/>
                  <a:gd name="connsiteY138" fmla="*/ 6432156 h 12419091"/>
                  <a:gd name="connsiteX139" fmla="*/ 9883221 w 11407331"/>
                  <a:gd name="connsiteY139" fmla="*/ 6432156 h 12419091"/>
                  <a:gd name="connsiteX140" fmla="*/ 10013395 w 11407331"/>
                  <a:gd name="connsiteY140" fmla="*/ 6292455 h 12419091"/>
                  <a:gd name="connsiteX141" fmla="*/ 9911796 w 11407331"/>
                  <a:gd name="connsiteY141" fmla="*/ 6181331 h 12419091"/>
                  <a:gd name="connsiteX142" fmla="*/ 9699070 w 11407331"/>
                  <a:gd name="connsiteY142" fmla="*/ 6133705 h 12419091"/>
                  <a:gd name="connsiteX143" fmla="*/ 9880045 w 11407331"/>
                  <a:gd name="connsiteY143" fmla="*/ 6003530 h 12419091"/>
                  <a:gd name="connsiteX144" fmla="*/ 9826071 w 11407331"/>
                  <a:gd name="connsiteY144" fmla="*/ 5886056 h 12419091"/>
                  <a:gd name="connsiteX145" fmla="*/ 9880046 w 11407331"/>
                  <a:gd name="connsiteY145" fmla="*/ 5765406 h 12419091"/>
                  <a:gd name="connsiteX146" fmla="*/ 9841945 w 11407331"/>
                  <a:gd name="connsiteY146" fmla="*/ 5762230 h 12419091"/>
                  <a:gd name="connsiteX147" fmla="*/ 9807021 w 11407331"/>
                  <a:gd name="connsiteY147" fmla="*/ 5686031 h 12419091"/>
                  <a:gd name="connsiteX148" fmla="*/ 9648270 w 11407331"/>
                  <a:gd name="connsiteY148" fmla="*/ 5533630 h 12419091"/>
                  <a:gd name="connsiteX149" fmla="*/ 9918146 w 11407331"/>
                  <a:gd name="connsiteY149" fmla="*/ 5638406 h 12419091"/>
                  <a:gd name="connsiteX150" fmla="*/ 10061020 w 11407331"/>
                  <a:gd name="connsiteY150" fmla="*/ 5597130 h 12419091"/>
                  <a:gd name="connsiteX151" fmla="*/ 10035621 w 11407331"/>
                  <a:gd name="connsiteY151" fmla="*/ 5844781 h 12419091"/>
                  <a:gd name="connsiteX152" fmla="*/ 10213420 w 11407331"/>
                  <a:gd name="connsiteY152" fmla="*/ 5882880 h 12419091"/>
                  <a:gd name="connsiteX153" fmla="*/ 10270571 w 11407331"/>
                  <a:gd name="connsiteY153" fmla="*/ 5708256 h 12419091"/>
                  <a:gd name="connsiteX154" fmla="*/ 10311845 w 11407331"/>
                  <a:gd name="connsiteY154" fmla="*/ 5479655 h 12419091"/>
                  <a:gd name="connsiteX155" fmla="*/ 10232471 w 11407331"/>
                  <a:gd name="connsiteY155" fmla="*/ 5276456 h 12419091"/>
                  <a:gd name="connsiteX156" fmla="*/ 10175320 w 11407331"/>
                  <a:gd name="connsiteY156" fmla="*/ 5178030 h 12419091"/>
                  <a:gd name="connsiteX157" fmla="*/ 10095946 w 11407331"/>
                  <a:gd name="connsiteY157" fmla="*/ 5295506 h 12419091"/>
                  <a:gd name="connsiteX158" fmla="*/ 10026096 w 11407331"/>
                  <a:gd name="connsiteY158" fmla="*/ 5254231 h 12419091"/>
                  <a:gd name="connsiteX159" fmla="*/ 9994346 w 11407331"/>
                  <a:gd name="connsiteY159" fmla="*/ 5374881 h 12419091"/>
                  <a:gd name="connsiteX160" fmla="*/ 9892745 w 11407331"/>
                  <a:gd name="connsiteY160" fmla="*/ 5378055 h 12419091"/>
                  <a:gd name="connsiteX161" fmla="*/ 9813370 w 11407331"/>
                  <a:gd name="connsiteY161" fmla="*/ 5235180 h 12419091"/>
                  <a:gd name="connsiteX162" fmla="*/ 9775270 w 11407331"/>
                  <a:gd name="connsiteY162" fmla="*/ 5082780 h 12419091"/>
                  <a:gd name="connsiteX163" fmla="*/ 9559370 w 11407331"/>
                  <a:gd name="connsiteY163" fmla="*/ 5085955 h 12419091"/>
                  <a:gd name="connsiteX164" fmla="*/ 9584770 w 11407331"/>
                  <a:gd name="connsiteY164" fmla="*/ 5311380 h 12419091"/>
                  <a:gd name="connsiteX165" fmla="*/ 9546671 w 11407331"/>
                  <a:gd name="connsiteY165" fmla="*/ 5117706 h 12419091"/>
                  <a:gd name="connsiteX166" fmla="*/ 9502220 w 11407331"/>
                  <a:gd name="connsiteY166" fmla="*/ 5130405 h 12419091"/>
                  <a:gd name="connsiteX167" fmla="*/ 9432370 w 11407331"/>
                  <a:gd name="connsiteY167" fmla="*/ 5019280 h 12419091"/>
                  <a:gd name="connsiteX168" fmla="*/ 9337121 w 11407331"/>
                  <a:gd name="connsiteY168" fmla="*/ 5089131 h 12419091"/>
                  <a:gd name="connsiteX169" fmla="*/ 9181545 w 11407331"/>
                  <a:gd name="connsiteY169" fmla="*/ 5216130 h 12419091"/>
                  <a:gd name="connsiteX170" fmla="*/ 9546670 w 11407331"/>
                  <a:gd name="connsiteY170" fmla="*/ 4882755 h 12419091"/>
                  <a:gd name="connsiteX171" fmla="*/ 9691133 w 11407331"/>
                  <a:gd name="connsiteY171" fmla="*/ 4792269 h 12419091"/>
                  <a:gd name="connsiteX172" fmla="*/ 9908620 w 11407331"/>
                  <a:gd name="connsiteY172" fmla="*/ 4739880 h 12419091"/>
                  <a:gd name="connsiteX173" fmla="*/ 9946721 w 11407331"/>
                  <a:gd name="connsiteY173" fmla="*/ 4619231 h 12419091"/>
                  <a:gd name="connsiteX174" fmla="*/ 10118171 w 11407331"/>
                  <a:gd name="connsiteY174" fmla="*/ 4492231 h 12419091"/>
                  <a:gd name="connsiteX175" fmla="*/ 10149920 w 11407331"/>
                  <a:gd name="connsiteY175" fmla="*/ 4238230 h 12419091"/>
                  <a:gd name="connsiteX176" fmla="*/ 9918145 w 11407331"/>
                  <a:gd name="connsiteY176" fmla="*/ 4155680 h 12419091"/>
                  <a:gd name="connsiteX177" fmla="*/ 9600646 w 11407331"/>
                  <a:gd name="connsiteY177" fmla="*/ 4108056 h 12419091"/>
                  <a:gd name="connsiteX178" fmla="*/ 9470470 w 11407331"/>
                  <a:gd name="connsiteY178" fmla="*/ 4168380 h 12419091"/>
                  <a:gd name="connsiteX179" fmla="*/ 9495871 w 11407331"/>
                  <a:gd name="connsiteY179" fmla="*/ 4003281 h 12419091"/>
                  <a:gd name="connsiteX180" fmla="*/ 9445071 w 11407331"/>
                  <a:gd name="connsiteY180" fmla="*/ 3828656 h 12419091"/>
                  <a:gd name="connsiteX181" fmla="*/ 9559370 w 11407331"/>
                  <a:gd name="connsiteY181" fmla="*/ 3866755 h 12419091"/>
                  <a:gd name="connsiteX182" fmla="*/ 9680021 w 11407331"/>
                  <a:gd name="connsiteY182" fmla="*/ 3758806 h 12419091"/>
                  <a:gd name="connsiteX183" fmla="*/ 9870521 w 11407331"/>
                  <a:gd name="connsiteY183" fmla="*/ 3819131 h 12419091"/>
                  <a:gd name="connsiteX184" fmla="*/ 9883221 w 11407331"/>
                  <a:gd name="connsiteY184" fmla="*/ 3634981 h 12419091"/>
                  <a:gd name="connsiteX185" fmla="*/ 10022920 w 11407331"/>
                  <a:gd name="connsiteY185" fmla="*/ 3673080 h 12419091"/>
                  <a:gd name="connsiteX186" fmla="*/ 10137220 w 11407331"/>
                  <a:gd name="connsiteY186" fmla="*/ 3368280 h 12419091"/>
                  <a:gd name="connsiteX187" fmla="*/ 10238821 w 11407331"/>
                  <a:gd name="connsiteY187" fmla="*/ 3457181 h 12419091"/>
                  <a:gd name="connsiteX188" fmla="*/ 10378520 w 11407331"/>
                  <a:gd name="connsiteY188" fmla="*/ 3441305 h 12419091"/>
                  <a:gd name="connsiteX189" fmla="*/ 10413445 w 11407331"/>
                  <a:gd name="connsiteY189" fmla="*/ 3666730 h 12419091"/>
                  <a:gd name="connsiteX190" fmla="*/ 10489646 w 11407331"/>
                  <a:gd name="connsiteY190" fmla="*/ 3409556 h 12419091"/>
                  <a:gd name="connsiteX191" fmla="*/ 10413446 w 11407331"/>
                  <a:gd name="connsiteY191" fmla="*/ 3323831 h 12419091"/>
                  <a:gd name="connsiteX192" fmla="*/ 10499170 w 11407331"/>
                  <a:gd name="connsiteY192" fmla="*/ 3069830 h 12419091"/>
                  <a:gd name="connsiteX193" fmla="*/ 10318196 w 11407331"/>
                  <a:gd name="connsiteY193" fmla="*/ 3146031 h 12419091"/>
                  <a:gd name="connsiteX194" fmla="*/ 10289620 w 11407331"/>
                  <a:gd name="connsiteY194" fmla="*/ 3076180 h 12419091"/>
                  <a:gd name="connsiteX195" fmla="*/ 10099120 w 11407331"/>
                  <a:gd name="connsiteY195" fmla="*/ 2872980 h 12419091"/>
                  <a:gd name="connsiteX196" fmla="*/ 10067371 w 11407331"/>
                  <a:gd name="connsiteY196" fmla="*/ 2688831 h 12419091"/>
                  <a:gd name="connsiteX197" fmla="*/ 10035621 w 11407331"/>
                  <a:gd name="connsiteY197" fmla="*/ 2593581 h 12419091"/>
                  <a:gd name="connsiteX198" fmla="*/ 10137220 w 11407331"/>
                  <a:gd name="connsiteY198" fmla="*/ 2491980 h 12419091"/>
                  <a:gd name="connsiteX199" fmla="*/ 10397571 w 11407331"/>
                  <a:gd name="connsiteY199" fmla="*/ 2257031 h 12419091"/>
                  <a:gd name="connsiteX200" fmla="*/ 10518220 w 11407331"/>
                  <a:gd name="connsiteY200" fmla="*/ 2276080 h 12419091"/>
                  <a:gd name="connsiteX201" fmla="*/ 10588071 w 11407331"/>
                  <a:gd name="connsiteY201" fmla="*/ 2187181 h 12419091"/>
                  <a:gd name="connsiteX202" fmla="*/ 10823020 w 11407331"/>
                  <a:gd name="connsiteY202" fmla="*/ 2079230 h 12419091"/>
                  <a:gd name="connsiteX203" fmla="*/ 10676971 w 11407331"/>
                  <a:gd name="connsiteY203" fmla="*/ 2009381 h 12419091"/>
                  <a:gd name="connsiteX204" fmla="*/ 10594420 w 11407331"/>
                  <a:gd name="connsiteY204" fmla="*/ 1863330 h 12419091"/>
                  <a:gd name="connsiteX205" fmla="*/ 10696020 w 11407331"/>
                  <a:gd name="connsiteY205" fmla="*/ 1437880 h 12419091"/>
                  <a:gd name="connsiteX206" fmla="*/ 10575370 w 11407331"/>
                  <a:gd name="connsiteY206" fmla="*/ 1177530 h 12419091"/>
                  <a:gd name="connsiteX207" fmla="*/ 10796827 w 11407331"/>
                  <a:gd name="connsiteY207" fmla="*/ 1513286 h 12419091"/>
                  <a:gd name="connsiteX208" fmla="*/ 10881361 w 11407331"/>
                  <a:gd name="connsiteY208" fmla="*/ 1427311 h 12419091"/>
                  <a:gd name="connsiteX209" fmla="*/ 10973833 w 11407331"/>
                  <a:gd name="connsiteY209" fmla="*/ 1314055 h 12419091"/>
                  <a:gd name="connsiteX210" fmla="*/ 11210370 w 11407331"/>
                  <a:gd name="connsiteY210" fmla="*/ 1634730 h 12419091"/>
                  <a:gd name="connsiteX211" fmla="*/ 11264742 w 11407331"/>
                  <a:gd name="connsiteY211" fmla="*/ 1717823 h 12419091"/>
                  <a:gd name="connsiteX212" fmla="*/ 11407220 w 11407331"/>
                  <a:gd name="connsiteY212" fmla="*/ 1736331 h 12419091"/>
                  <a:gd name="connsiteX213" fmla="*/ 11242120 w 11407331"/>
                  <a:gd name="connsiteY213" fmla="*/ 1291831 h 12419091"/>
                  <a:gd name="connsiteX214" fmla="*/ 11229420 w 11407331"/>
                  <a:gd name="connsiteY214" fmla="*/ 1075930 h 12419091"/>
                  <a:gd name="connsiteX215" fmla="*/ 11096070 w 11407331"/>
                  <a:gd name="connsiteY215" fmla="*/ 879080 h 12419091"/>
                  <a:gd name="connsiteX216" fmla="*/ 11070670 w 11407331"/>
                  <a:gd name="connsiteY216" fmla="*/ 606030 h 12419091"/>
                  <a:gd name="connsiteX217" fmla="*/ 10613470 w 11407331"/>
                  <a:gd name="connsiteY217" fmla="*/ 326631 h 12419091"/>
                  <a:gd name="connsiteX218" fmla="*/ 10499170 w 11407331"/>
                  <a:gd name="connsiteY218" fmla="*/ 225030 h 12419091"/>
                  <a:gd name="connsiteX219" fmla="*/ 9752648 w 11407331"/>
                  <a:gd name="connsiteY219" fmla="*/ 436711 h 12419091"/>
                  <a:gd name="connsiteX220" fmla="*/ 0 w 11407331"/>
                  <a:gd name="connsiteY220" fmla="*/ 330507 h 12419091"/>
                  <a:gd name="connsiteX221" fmla="*/ 2132648 w 11407331"/>
                  <a:gd name="connsiteY221" fmla="*/ 5977880 h 12419091"/>
                  <a:gd name="connsiteX222" fmla="*/ 2164795 w 11407331"/>
                  <a:gd name="connsiteY222" fmla="*/ 6194823 h 12419091"/>
                  <a:gd name="connsiteX223" fmla="*/ 147638 w 11407331"/>
                  <a:gd name="connsiteY223" fmla="*/ 11739076 h 12419091"/>
                  <a:gd name="connsiteX0" fmla="*/ 147638 w 11407331"/>
                  <a:gd name="connsiteY0" fmla="*/ 11739076 h 12419091"/>
                  <a:gd name="connsiteX1" fmla="*/ 4365070 w 11407331"/>
                  <a:gd name="connsiteY1" fmla="*/ 12383693 h 12419091"/>
                  <a:gd name="connsiteX2" fmla="*/ 4693683 w 11407331"/>
                  <a:gd name="connsiteY2" fmla="*/ 12255105 h 12419091"/>
                  <a:gd name="connsiteX3" fmla="*/ 4974670 w 11407331"/>
                  <a:gd name="connsiteY3" fmla="*/ 12338450 h 12419091"/>
                  <a:gd name="connsiteX4" fmla="*/ 4860370 w 11407331"/>
                  <a:gd name="connsiteY4" fmla="*/ 11407380 h 12419091"/>
                  <a:gd name="connsiteX5" fmla="*/ 4921093 w 11407331"/>
                  <a:gd name="connsiteY5" fmla="*/ 10880873 h 12419091"/>
                  <a:gd name="connsiteX6" fmla="*/ 4804410 w 11407331"/>
                  <a:gd name="connsiteY6" fmla="*/ 10821342 h 12419091"/>
                  <a:gd name="connsiteX7" fmla="*/ 4921092 w 11407331"/>
                  <a:gd name="connsiteY7" fmla="*/ 10859443 h 12419091"/>
                  <a:gd name="connsiteX8" fmla="*/ 4947286 w 11407331"/>
                  <a:gd name="connsiteY8" fmla="*/ 10318898 h 12419091"/>
                  <a:gd name="connsiteX9" fmla="*/ 5034201 w 11407331"/>
                  <a:gd name="connsiteY9" fmla="*/ 9933386 h 12419091"/>
                  <a:gd name="connsiteX10" fmla="*/ 5166361 w 11407331"/>
                  <a:gd name="connsiteY10" fmla="*/ 9566423 h 12419091"/>
                  <a:gd name="connsiteX11" fmla="*/ 5256848 w 11407331"/>
                  <a:gd name="connsiteY11" fmla="*/ 9354492 h 12419091"/>
                  <a:gd name="connsiteX12" fmla="*/ 5094923 w 11407331"/>
                  <a:gd name="connsiteY12" fmla="*/ 9487842 h 12419091"/>
                  <a:gd name="connsiteX13" fmla="*/ 5259230 w 11407331"/>
                  <a:gd name="connsiteY13" fmla="*/ 9294961 h 12419091"/>
                  <a:gd name="connsiteX14" fmla="*/ 5291377 w 11407331"/>
                  <a:gd name="connsiteY14" fmla="*/ 9114237 h 12419091"/>
                  <a:gd name="connsiteX15" fmla="*/ 5294948 w 11407331"/>
                  <a:gd name="connsiteY15" fmla="*/ 9244954 h 12419091"/>
                  <a:gd name="connsiteX16" fmla="*/ 5777150 w 11407331"/>
                  <a:gd name="connsiteY16" fmla="*/ 8359380 h 12419091"/>
                  <a:gd name="connsiteX17" fmla="*/ 5540217 w 11407331"/>
                  <a:gd name="connsiteY17" fmla="*/ 8259118 h 12419091"/>
                  <a:gd name="connsiteX18" fmla="*/ 5761673 w 11407331"/>
                  <a:gd name="connsiteY18" fmla="*/ 8268642 h 12419091"/>
                  <a:gd name="connsiteX19" fmla="*/ 6031946 w 11407331"/>
                  <a:gd name="connsiteY19" fmla="*/ 8232923 h 12419091"/>
                  <a:gd name="connsiteX20" fmla="*/ 6191490 w 11407331"/>
                  <a:gd name="connsiteY20" fmla="*/ 8190061 h 12419091"/>
                  <a:gd name="connsiteX21" fmla="*/ 6121242 w 11407331"/>
                  <a:gd name="connsiteY21" fmla="*/ 8130530 h 12419091"/>
                  <a:gd name="connsiteX22" fmla="*/ 6212922 w 11407331"/>
                  <a:gd name="connsiteY22" fmla="*/ 8004574 h 12419091"/>
                  <a:gd name="connsiteX23" fmla="*/ 6316504 w 11407331"/>
                  <a:gd name="connsiteY23" fmla="*/ 8025755 h 12419091"/>
                  <a:gd name="connsiteX24" fmla="*/ 6353415 w 11407331"/>
                  <a:gd name="connsiteY24" fmla="*/ 7951938 h 12419091"/>
                  <a:gd name="connsiteX25" fmla="*/ 6279596 w 11407331"/>
                  <a:gd name="connsiteY25" fmla="*/ 7851923 h 12419091"/>
                  <a:gd name="connsiteX26" fmla="*/ 6246259 w 11407331"/>
                  <a:gd name="connsiteY26" fmla="*/ 7754292 h 12419091"/>
                  <a:gd name="connsiteX27" fmla="*/ 6155770 w 11407331"/>
                  <a:gd name="connsiteY27" fmla="*/ 7749780 h 12419091"/>
                  <a:gd name="connsiteX28" fmla="*/ 6081952 w 11407331"/>
                  <a:gd name="connsiteY28" fmla="*/ 7832873 h 12419091"/>
                  <a:gd name="connsiteX29" fmla="*/ 5946220 w 11407331"/>
                  <a:gd name="connsiteY29" fmla="*/ 7845030 h 12419091"/>
                  <a:gd name="connsiteX30" fmla="*/ 6005752 w 11407331"/>
                  <a:gd name="connsiteY30" fmla="*/ 7775723 h 12419091"/>
                  <a:gd name="connsiteX31" fmla="*/ 6017659 w 11407331"/>
                  <a:gd name="connsiteY31" fmla="*/ 7687617 h 12419091"/>
                  <a:gd name="connsiteX32" fmla="*/ 6039089 w 11407331"/>
                  <a:gd name="connsiteY32" fmla="*/ 7625704 h 12419091"/>
                  <a:gd name="connsiteX33" fmla="*/ 6003370 w 11407331"/>
                  <a:gd name="connsiteY33" fmla="*/ 7559280 h 12419091"/>
                  <a:gd name="connsiteX34" fmla="*/ 5939077 w 11407331"/>
                  <a:gd name="connsiteY34" fmla="*/ 7589986 h 12419091"/>
                  <a:gd name="connsiteX35" fmla="*/ 5936695 w 11407331"/>
                  <a:gd name="connsiteY35" fmla="*/ 7509274 h 12419091"/>
                  <a:gd name="connsiteX36" fmla="*/ 6155771 w 11407331"/>
                  <a:gd name="connsiteY36" fmla="*/ 7401867 h 12419091"/>
                  <a:gd name="connsiteX37" fmla="*/ 6120052 w 11407331"/>
                  <a:gd name="connsiteY37" fmla="*/ 7247086 h 12419091"/>
                  <a:gd name="connsiteX38" fmla="*/ 6196252 w 11407331"/>
                  <a:gd name="connsiteY38" fmla="*/ 7230417 h 12419091"/>
                  <a:gd name="connsiteX39" fmla="*/ 6174820 w 11407331"/>
                  <a:gd name="connsiteY39" fmla="*/ 7140180 h 12419091"/>
                  <a:gd name="connsiteX40" fmla="*/ 6279596 w 11407331"/>
                  <a:gd name="connsiteY40" fmla="*/ 7142311 h 12419091"/>
                  <a:gd name="connsiteX41" fmla="*/ 6322459 w 11407331"/>
                  <a:gd name="connsiteY41" fmla="*/ 7061348 h 12419091"/>
                  <a:gd name="connsiteX42" fmla="*/ 6424852 w 11407331"/>
                  <a:gd name="connsiteY42" fmla="*/ 7094686 h 12419091"/>
                  <a:gd name="connsiteX43" fmla="*/ 6498671 w 11407331"/>
                  <a:gd name="connsiteY43" fmla="*/ 7197080 h 12419091"/>
                  <a:gd name="connsiteX44" fmla="*/ 6565346 w 11407331"/>
                  <a:gd name="connsiteY44" fmla="*/ 7137548 h 12419091"/>
                  <a:gd name="connsiteX45" fmla="*/ 6505815 w 11407331"/>
                  <a:gd name="connsiteY45" fmla="*/ 7001817 h 12419091"/>
                  <a:gd name="connsiteX46" fmla="*/ 6562964 w 11407331"/>
                  <a:gd name="connsiteY46" fmla="*/ 7054454 h 12419091"/>
                  <a:gd name="connsiteX47" fmla="*/ 6679646 w 11407331"/>
                  <a:gd name="connsiteY47" fmla="*/ 7092305 h 12419091"/>
                  <a:gd name="connsiteX48" fmla="*/ 6753465 w 11407331"/>
                  <a:gd name="connsiteY48" fmla="*/ 7163994 h 12419091"/>
                  <a:gd name="connsiteX49" fmla="*/ 6722509 w 11407331"/>
                  <a:gd name="connsiteY49" fmla="*/ 7302106 h 12419091"/>
                  <a:gd name="connsiteX50" fmla="*/ 6793946 w 11407331"/>
                  <a:gd name="connsiteY50" fmla="*/ 7266387 h 12419091"/>
                  <a:gd name="connsiteX51" fmla="*/ 6784420 w 11407331"/>
                  <a:gd name="connsiteY51" fmla="*/ 7235430 h 12419091"/>
                  <a:gd name="connsiteX52" fmla="*/ 6860621 w 11407331"/>
                  <a:gd name="connsiteY52" fmla="*/ 7321156 h 12419091"/>
                  <a:gd name="connsiteX53" fmla="*/ 6796327 w 11407331"/>
                  <a:gd name="connsiteY53" fmla="*/ 7402119 h 12419091"/>
                  <a:gd name="connsiteX54" fmla="*/ 6860620 w 11407331"/>
                  <a:gd name="connsiteY54" fmla="*/ 7483080 h 12419091"/>
                  <a:gd name="connsiteX55" fmla="*/ 6786802 w 11407331"/>
                  <a:gd name="connsiteY55" fmla="*/ 7502131 h 12419091"/>
                  <a:gd name="connsiteX56" fmla="*/ 6693934 w 11407331"/>
                  <a:gd name="connsiteY56" fmla="*/ 7454506 h 12419091"/>
                  <a:gd name="connsiteX57" fmla="*/ 6646309 w 11407331"/>
                  <a:gd name="connsiteY57" fmla="*/ 7564044 h 12419091"/>
                  <a:gd name="connsiteX58" fmla="*/ 6722509 w 11407331"/>
                  <a:gd name="connsiteY58" fmla="*/ 7583094 h 12419091"/>
                  <a:gd name="connsiteX59" fmla="*/ 6777277 w 11407331"/>
                  <a:gd name="connsiteY59" fmla="*/ 7642625 h 12419091"/>
                  <a:gd name="connsiteX60" fmla="*/ 6803471 w 11407331"/>
                  <a:gd name="connsiteY60" fmla="*/ 7673330 h 12419091"/>
                  <a:gd name="connsiteX61" fmla="*/ 6823711 w 11407331"/>
                  <a:gd name="connsiteY61" fmla="*/ 7625703 h 12419091"/>
                  <a:gd name="connsiteX62" fmla="*/ 6882052 w 11407331"/>
                  <a:gd name="connsiteY62" fmla="*/ 7687869 h 12419091"/>
                  <a:gd name="connsiteX63" fmla="*/ 6974921 w 11407331"/>
                  <a:gd name="connsiteY63" fmla="*/ 7773594 h 12419091"/>
                  <a:gd name="connsiteX64" fmla="*/ 6974921 w 11407331"/>
                  <a:gd name="connsiteY64" fmla="*/ 7668819 h 12419091"/>
                  <a:gd name="connsiteX65" fmla="*/ 7148751 w 11407331"/>
                  <a:gd name="connsiteY65" fmla="*/ 7764068 h 12419091"/>
                  <a:gd name="connsiteX66" fmla="*/ 7041596 w 11407331"/>
                  <a:gd name="connsiteY66" fmla="*/ 7528325 h 12419091"/>
                  <a:gd name="connsiteX67" fmla="*/ 7043977 w 11407331"/>
                  <a:gd name="connsiteY67" fmla="*/ 7392594 h 12419091"/>
                  <a:gd name="connsiteX68" fmla="*/ 6948727 w 11407331"/>
                  <a:gd name="connsiteY68" fmla="*/ 7364019 h 12419091"/>
                  <a:gd name="connsiteX69" fmla="*/ 7013020 w 11407331"/>
                  <a:gd name="connsiteY69" fmla="*/ 7197330 h 12419091"/>
                  <a:gd name="connsiteX70" fmla="*/ 7710727 w 11407331"/>
                  <a:gd name="connsiteY70" fmla="*/ 6811569 h 12419091"/>
                  <a:gd name="connsiteX71" fmla="*/ 8039340 w 11407331"/>
                  <a:gd name="connsiteY71" fmla="*/ 6749656 h 12419091"/>
                  <a:gd name="connsiteX72" fmla="*/ 8058390 w 11407331"/>
                  <a:gd name="connsiteY72" fmla="*/ 6854431 h 12419091"/>
                  <a:gd name="connsiteX73" fmla="*/ 8132209 w 11407331"/>
                  <a:gd name="connsiteY73" fmla="*/ 6859194 h 12419091"/>
                  <a:gd name="connsiteX74" fmla="*/ 8108395 w 11407331"/>
                  <a:gd name="connsiteY74" fmla="*/ 6706792 h 12419091"/>
                  <a:gd name="connsiteX75" fmla="*/ 8651320 w 11407331"/>
                  <a:gd name="connsiteY75" fmla="*/ 6702030 h 12419091"/>
                  <a:gd name="connsiteX76" fmla="*/ 8839439 w 11407331"/>
                  <a:gd name="connsiteY76" fmla="*/ 6652023 h 12419091"/>
                  <a:gd name="connsiteX77" fmla="*/ 8965645 w 11407331"/>
                  <a:gd name="connsiteY77" fmla="*/ 6456761 h 12419091"/>
                  <a:gd name="connsiteX78" fmla="*/ 9241870 w 11407331"/>
                  <a:gd name="connsiteY78" fmla="*/ 6492480 h 12419091"/>
                  <a:gd name="connsiteX79" fmla="*/ 9206152 w 11407331"/>
                  <a:gd name="connsiteY79" fmla="*/ 6578206 h 12419091"/>
                  <a:gd name="connsiteX80" fmla="*/ 9063277 w 11407331"/>
                  <a:gd name="connsiteY80" fmla="*/ 6592494 h 12419091"/>
                  <a:gd name="connsiteX81" fmla="*/ 9132332 w 11407331"/>
                  <a:gd name="connsiteY81" fmla="*/ 6647261 h 12419091"/>
                  <a:gd name="connsiteX82" fmla="*/ 9001365 w 11407331"/>
                  <a:gd name="connsiteY82" fmla="*/ 6675837 h 12419091"/>
                  <a:gd name="connsiteX83" fmla="*/ 8875159 w 11407331"/>
                  <a:gd name="connsiteY83" fmla="*/ 6666312 h 12419091"/>
                  <a:gd name="connsiteX84" fmla="*/ 8789433 w 11407331"/>
                  <a:gd name="connsiteY84" fmla="*/ 6702030 h 12419091"/>
                  <a:gd name="connsiteX85" fmla="*/ 8758477 w 11407331"/>
                  <a:gd name="connsiteY85" fmla="*/ 7006831 h 12419091"/>
                  <a:gd name="connsiteX86" fmla="*/ 8920402 w 11407331"/>
                  <a:gd name="connsiteY86" fmla="*/ 7040168 h 12419091"/>
                  <a:gd name="connsiteX87" fmla="*/ 9127570 w 11407331"/>
                  <a:gd name="connsiteY87" fmla="*/ 6854430 h 12419091"/>
                  <a:gd name="connsiteX88" fmla="*/ 9165671 w 11407331"/>
                  <a:gd name="connsiteY88" fmla="*/ 6952062 h 12419091"/>
                  <a:gd name="connsiteX89" fmla="*/ 9313309 w 11407331"/>
                  <a:gd name="connsiteY89" fmla="*/ 6875862 h 12419091"/>
                  <a:gd name="connsiteX90" fmla="*/ 9213296 w 11407331"/>
                  <a:gd name="connsiteY90" fmla="*/ 7113988 h 12419091"/>
                  <a:gd name="connsiteX91" fmla="*/ 9356171 w 11407331"/>
                  <a:gd name="connsiteY91" fmla="*/ 7056837 h 12419091"/>
                  <a:gd name="connsiteX92" fmla="*/ 9322834 w 11407331"/>
                  <a:gd name="connsiteY92" fmla="*/ 7144944 h 12419091"/>
                  <a:gd name="connsiteX93" fmla="*/ 9553815 w 11407331"/>
                  <a:gd name="connsiteY93" fmla="*/ 7142562 h 12419091"/>
                  <a:gd name="connsiteX94" fmla="*/ 9394270 w 11407331"/>
                  <a:gd name="connsiteY94" fmla="*/ 7197330 h 12419091"/>
                  <a:gd name="connsiteX95" fmla="*/ 9284734 w 11407331"/>
                  <a:gd name="connsiteY95" fmla="*/ 7254481 h 12419091"/>
                  <a:gd name="connsiteX96" fmla="*/ 9165671 w 11407331"/>
                  <a:gd name="connsiteY96" fmla="*/ 7368781 h 12419091"/>
                  <a:gd name="connsiteX97" fmla="*/ 9201389 w 11407331"/>
                  <a:gd name="connsiteY97" fmla="*/ 7428311 h 12419091"/>
                  <a:gd name="connsiteX98" fmla="*/ 9244252 w 11407331"/>
                  <a:gd name="connsiteY98" fmla="*/ 7478319 h 12419091"/>
                  <a:gd name="connsiteX99" fmla="*/ 9322834 w 11407331"/>
                  <a:gd name="connsiteY99" fmla="*/ 7444981 h 12419091"/>
                  <a:gd name="connsiteX100" fmla="*/ 9334739 w 11407331"/>
                  <a:gd name="connsiteY100" fmla="*/ 7506892 h 12419091"/>
                  <a:gd name="connsiteX101" fmla="*/ 9449040 w 11407331"/>
                  <a:gd name="connsiteY101" fmla="*/ 7368781 h 12419091"/>
                  <a:gd name="connsiteX102" fmla="*/ 9484759 w 11407331"/>
                  <a:gd name="connsiteY102" fmla="*/ 7514037 h 12419091"/>
                  <a:gd name="connsiteX103" fmla="*/ 9580009 w 11407331"/>
                  <a:gd name="connsiteY103" fmla="*/ 7397356 h 12419091"/>
                  <a:gd name="connsiteX104" fmla="*/ 9606202 w 11407331"/>
                  <a:gd name="connsiteY104" fmla="*/ 7559280 h 12419091"/>
                  <a:gd name="connsiteX105" fmla="*/ 9680020 w 11407331"/>
                  <a:gd name="connsiteY105" fmla="*/ 7635480 h 12419091"/>
                  <a:gd name="connsiteX106" fmla="*/ 9470470 w 11407331"/>
                  <a:gd name="connsiteY106" fmla="*/ 7749780 h 12419091"/>
                  <a:gd name="connsiteX107" fmla="*/ 9622871 w 11407331"/>
                  <a:gd name="connsiteY107" fmla="*/ 7899800 h 12419091"/>
                  <a:gd name="connsiteX108" fmla="*/ 9653827 w 11407331"/>
                  <a:gd name="connsiteY108" fmla="*/ 7802169 h 12419091"/>
                  <a:gd name="connsiteX109" fmla="*/ 9725263 w 11407331"/>
                  <a:gd name="connsiteY109" fmla="*/ 7890274 h 12419091"/>
                  <a:gd name="connsiteX110" fmla="*/ 9846709 w 11407331"/>
                  <a:gd name="connsiteY110" fmla="*/ 7849794 h 12419091"/>
                  <a:gd name="connsiteX111" fmla="*/ 9851470 w 11407331"/>
                  <a:gd name="connsiteY111" fmla="*/ 7935518 h 12419091"/>
                  <a:gd name="connsiteX112" fmla="*/ 9849089 w 11407331"/>
                  <a:gd name="connsiteY112" fmla="*/ 8033148 h 12419091"/>
                  <a:gd name="connsiteX113" fmla="*/ 9958626 w 11407331"/>
                  <a:gd name="connsiteY113" fmla="*/ 7995049 h 12419091"/>
                  <a:gd name="connsiteX114" fmla="*/ 9999109 w 11407331"/>
                  <a:gd name="connsiteY114" fmla="*/ 8233175 h 12419091"/>
                  <a:gd name="connsiteX115" fmla="*/ 10137220 w 11407331"/>
                  <a:gd name="connsiteY115" fmla="*/ 8264130 h 12419091"/>
                  <a:gd name="connsiteX116" fmla="*/ 10151508 w 11407331"/>
                  <a:gd name="connsiteY116" fmla="*/ 7973618 h 12419091"/>
                  <a:gd name="connsiteX117" fmla="*/ 10241996 w 11407331"/>
                  <a:gd name="connsiteY117" fmla="*/ 7949806 h 12419091"/>
                  <a:gd name="connsiteX118" fmla="*/ 10311052 w 11407331"/>
                  <a:gd name="connsiteY118" fmla="*/ 7778355 h 12419091"/>
                  <a:gd name="connsiteX119" fmla="*/ 10272952 w 11407331"/>
                  <a:gd name="connsiteY119" fmla="*/ 7649769 h 12419091"/>
                  <a:gd name="connsiteX120" fmla="*/ 10177702 w 11407331"/>
                  <a:gd name="connsiteY120" fmla="*/ 7637861 h 12419091"/>
                  <a:gd name="connsiteX121" fmla="*/ 10225326 w 11407331"/>
                  <a:gd name="connsiteY121" fmla="*/ 7518799 h 12419091"/>
                  <a:gd name="connsiteX122" fmla="*/ 10120552 w 11407331"/>
                  <a:gd name="connsiteY122" fmla="*/ 7447362 h 12419091"/>
                  <a:gd name="connsiteX123" fmla="*/ 10080070 w 11407331"/>
                  <a:gd name="connsiteY123" fmla="*/ 7216380 h 12419091"/>
                  <a:gd name="connsiteX124" fmla="*/ 9762570 w 11407331"/>
                  <a:gd name="connsiteY124" fmla="*/ 7178280 h 12419091"/>
                  <a:gd name="connsiteX125" fmla="*/ 9832421 w 11407331"/>
                  <a:gd name="connsiteY125" fmla="*/ 7073506 h 12419091"/>
                  <a:gd name="connsiteX126" fmla="*/ 9956246 w 11407331"/>
                  <a:gd name="connsiteY126" fmla="*/ 7054456 h 12419091"/>
                  <a:gd name="connsiteX127" fmla="*/ 9965770 w 11407331"/>
                  <a:gd name="connsiteY127" fmla="*/ 6968730 h 12419091"/>
                  <a:gd name="connsiteX128" fmla="*/ 10178495 w 11407331"/>
                  <a:gd name="connsiteY128" fmla="*/ 7057630 h 12419091"/>
                  <a:gd name="connsiteX129" fmla="*/ 10194370 w 11407331"/>
                  <a:gd name="connsiteY129" fmla="*/ 6835380 h 12419091"/>
                  <a:gd name="connsiteX130" fmla="*/ 9984820 w 11407331"/>
                  <a:gd name="connsiteY130" fmla="*/ 6930630 h 12419091"/>
                  <a:gd name="connsiteX131" fmla="*/ 9908620 w 11407331"/>
                  <a:gd name="connsiteY131" fmla="*/ 6702030 h 12419091"/>
                  <a:gd name="connsiteX132" fmla="*/ 9680020 w 11407331"/>
                  <a:gd name="connsiteY132" fmla="*/ 6911580 h 12419091"/>
                  <a:gd name="connsiteX133" fmla="*/ 9692721 w 11407331"/>
                  <a:gd name="connsiteY133" fmla="*/ 6746481 h 12419091"/>
                  <a:gd name="connsiteX134" fmla="*/ 9705420 w 11407331"/>
                  <a:gd name="connsiteY134" fmla="*/ 6622655 h 12419091"/>
                  <a:gd name="connsiteX135" fmla="*/ 9650255 w 11407331"/>
                  <a:gd name="connsiteY135" fmla="*/ 6594623 h 12419091"/>
                  <a:gd name="connsiteX136" fmla="*/ 9597471 w 11407331"/>
                  <a:gd name="connsiteY136" fmla="*/ 6609956 h 12419091"/>
                  <a:gd name="connsiteX137" fmla="*/ 9476820 w 11407331"/>
                  <a:gd name="connsiteY137" fmla="*/ 6394055 h 12419091"/>
                  <a:gd name="connsiteX138" fmla="*/ 9641921 w 11407331"/>
                  <a:gd name="connsiteY138" fmla="*/ 6432156 h 12419091"/>
                  <a:gd name="connsiteX139" fmla="*/ 9883221 w 11407331"/>
                  <a:gd name="connsiteY139" fmla="*/ 6432156 h 12419091"/>
                  <a:gd name="connsiteX140" fmla="*/ 10013395 w 11407331"/>
                  <a:gd name="connsiteY140" fmla="*/ 6292455 h 12419091"/>
                  <a:gd name="connsiteX141" fmla="*/ 9911796 w 11407331"/>
                  <a:gd name="connsiteY141" fmla="*/ 6181331 h 12419091"/>
                  <a:gd name="connsiteX142" fmla="*/ 9699070 w 11407331"/>
                  <a:gd name="connsiteY142" fmla="*/ 6133705 h 12419091"/>
                  <a:gd name="connsiteX143" fmla="*/ 9880045 w 11407331"/>
                  <a:gd name="connsiteY143" fmla="*/ 6003530 h 12419091"/>
                  <a:gd name="connsiteX144" fmla="*/ 9826071 w 11407331"/>
                  <a:gd name="connsiteY144" fmla="*/ 5886056 h 12419091"/>
                  <a:gd name="connsiteX145" fmla="*/ 9880046 w 11407331"/>
                  <a:gd name="connsiteY145" fmla="*/ 5765406 h 12419091"/>
                  <a:gd name="connsiteX146" fmla="*/ 9841945 w 11407331"/>
                  <a:gd name="connsiteY146" fmla="*/ 5762230 h 12419091"/>
                  <a:gd name="connsiteX147" fmla="*/ 9807021 w 11407331"/>
                  <a:gd name="connsiteY147" fmla="*/ 5686031 h 12419091"/>
                  <a:gd name="connsiteX148" fmla="*/ 9648270 w 11407331"/>
                  <a:gd name="connsiteY148" fmla="*/ 5533630 h 12419091"/>
                  <a:gd name="connsiteX149" fmla="*/ 9918146 w 11407331"/>
                  <a:gd name="connsiteY149" fmla="*/ 5638406 h 12419091"/>
                  <a:gd name="connsiteX150" fmla="*/ 10061020 w 11407331"/>
                  <a:gd name="connsiteY150" fmla="*/ 5597130 h 12419091"/>
                  <a:gd name="connsiteX151" fmla="*/ 10035621 w 11407331"/>
                  <a:gd name="connsiteY151" fmla="*/ 5844781 h 12419091"/>
                  <a:gd name="connsiteX152" fmla="*/ 10213420 w 11407331"/>
                  <a:gd name="connsiteY152" fmla="*/ 5882880 h 12419091"/>
                  <a:gd name="connsiteX153" fmla="*/ 10270571 w 11407331"/>
                  <a:gd name="connsiteY153" fmla="*/ 5708256 h 12419091"/>
                  <a:gd name="connsiteX154" fmla="*/ 10311845 w 11407331"/>
                  <a:gd name="connsiteY154" fmla="*/ 5479655 h 12419091"/>
                  <a:gd name="connsiteX155" fmla="*/ 10232471 w 11407331"/>
                  <a:gd name="connsiteY155" fmla="*/ 5276456 h 12419091"/>
                  <a:gd name="connsiteX156" fmla="*/ 10175320 w 11407331"/>
                  <a:gd name="connsiteY156" fmla="*/ 5178030 h 12419091"/>
                  <a:gd name="connsiteX157" fmla="*/ 10095946 w 11407331"/>
                  <a:gd name="connsiteY157" fmla="*/ 5295506 h 12419091"/>
                  <a:gd name="connsiteX158" fmla="*/ 10026096 w 11407331"/>
                  <a:gd name="connsiteY158" fmla="*/ 5254231 h 12419091"/>
                  <a:gd name="connsiteX159" fmla="*/ 9994346 w 11407331"/>
                  <a:gd name="connsiteY159" fmla="*/ 5374881 h 12419091"/>
                  <a:gd name="connsiteX160" fmla="*/ 9892745 w 11407331"/>
                  <a:gd name="connsiteY160" fmla="*/ 5378055 h 12419091"/>
                  <a:gd name="connsiteX161" fmla="*/ 9813370 w 11407331"/>
                  <a:gd name="connsiteY161" fmla="*/ 5235180 h 12419091"/>
                  <a:gd name="connsiteX162" fmla="*/ 9775270 w 11407331"/>
                  <a:gd name="connsiteY162" fmla="*/ 5082780 h 12419091"/>
                  <a:gd name="connsiteX163" fmla="*/ 9559370 w 11407331"/>
                  <a:gd name="connsiteY163" fmla="*/ 5085955 h 12419091"/>
                  <a:gd name="connsiteX164" fmla="*/ 9584770 w 11407331"/>
                  <a:gd name="connsiteY164" fmla="*/ 5311380 h 12419091"/>
                  <a:gd name="connsiteX165" fmla="*/ 9546671 w 11407331"/>
                  <a:gd name="connsiteY165" fmla="*/ 5117706 h 12419091"/>
                  <a:gd name="connsiteX166" fmla="*/ 9502220 w 11407331"/>
                  <a:gd name="connsiteY166" fmla="*/ 5130405 h 12419091"/>
                  <a:gd name="connsiteX167" fmla="*/ 9432370 w 11407331"/>
                  <a:gd name="connsiteY167" fmla="*/ 5019280 h 12419091"/>
                  <a:gd name="connsiteX168" fmla="*/ 9337121 w 11407331"/>
                  <a:gd name="connsiteY168" fmla="*/ 5089131 h 12419091"/>
                  <a:gd name="connsiteX169" fmla="*/ 9181545 w 11407331"/>
                  <a:gd name="connsiteY169" fmla="*/ 5216130 h 12419091"/>
                  <a:gd name="connsiteX170" fmla="*/ 9546670 w 11407331"/>
                  <a:gd name="connsiteY170" fmla="*/ 4882755 h 12419091"/>
                  <a:gd name="connsiteX171" fmla="*/ 9691133 w 11407331"/>
                  <a:gd name="connsiteY171" fmla="*/ 4792269 h 12419091"/>
                  <a:gd name="connsiteX172" fmla="*/ 9908620 w 11407331"/>
                  <a:gd name="connsiteY172" fmla="*/ 4739880 h 12419091"/>
                  <a:gd name="connsiteX173" fmla="*/ 9946721 w 11407331"/>
                  <a:gd name="connsiteY173" fmla="*/ 4619231 h 12419091"/>
                  <a:gd name="connsiteX174" fmla="*/ 10118171 w 11407331"/>
                  <a:gd name="connsiteY174" fmla="*/ 4492231 h 12419091"/>
                  <a:gd name="connsiteX175" fmla="*/ 10149920 w 11407331"/>
                  <a:gd name="connsiteY175" fmla="*/ 4238230 h 12419091"/>
                  <a:gd name="connsiteX176" fmla="*/ 9918145 w 11407331"/>
                  <a:gd name="connsiteY176" fmla="*/ 4155680 h 12419091"/>
                  <a:gd name="connsiteX177" fmla="*/ 9600646 w 11407331"/>
                  <a:gd name="connsiteY177" fmla="*/ 4108056 h 12419091"/>
                  <a:gd name="connsiteX178" fmla="*/ 9470470 w 11407331"/>
                  <a:gd name="connsiteY178" fmla="*/ 4168380 h 12419091"/>
                  <a:gd name="connsiteX179" fmla="*/ 9495871 w 11407331"/>
                  <a:gd name="connsiteY179" fmla="*/ 4003281 h 12419091"/>
                  <a:gd name="connsiteX180" fmla="*/ 9445071 w 11407331"/>
                  <a:gd name="connsiteY180" fmla="*/ 3828656 h 12419091"/>
                  <a:gd name="connsiteX181" fmla="*/ 9559370 w 11407331"/>
                  <a:gd name="connsiteY181" fmla="*/ 3866755 h 12419091"/>
                  <a:gd name="connsiteX182" fmla="*/ 9680021 w 11407331"/>
                  <a:gd name="connsiteY182" fmla="*/ 3758806 h 12419091"/>
                  <a:gd name="connsiteX183" fmla="*/ 9870521 w 11407331"/>
                  <a:gd name="connsiteY183" fmla="*/ 3819131 h 12419091"/>
                  <a:gd name="connsiteX184" fmla="*/ 9883221 w 11407331"/>
                  <a:gd name="connsiteY184" fmla="*/ 3634981 h 12419091"/>
                  <a:gd name="connsiteX185" fmla="*/ 10022920 w 11407331"/>
                  <a:gd name="connsiteY185" fmla="*/ 3673080 h 12419091"/>
                  <a:gd name="connsiteX186" fmla="*/ 10137220 w 11407331"/>
                  <a:gd name="connsiteY186" fmla="*/ 3368280 h 12419091"/>
                  <a:gd name="connsiteX187" fmla="*/ 10238821 w 11407331"/>
                  <a:gd name="connsiteY187" fmla="*/ 3457181 h 12419091"/>
                  <a:gd name="connsiteX188" fmla="*/ 10378520 w 11407331"/>
                  <a:gd name="connsiteY188" fmla="*/ 3441305 h 12419091"/>
                  <a:gd name="connsiteX189" fmla="*/ 10413445 w 11407331"/>
                  <a:gd name="connsiteY189" fmla="*/ 3666730 h 12419091"/>
                  <a:gd name="connsiteX190" fmla="*/ 10489646 w 11407331"/>
                  <a:gd name="connsiteY190" fmla="*/ 3409556 h 12419091"/>
                  <a:gd name="connsiteX191" fmla="*/ 10413446 w 11407331"/>
                  <a:gd name="connsiteY191" fmla="*/ 3323831 h 12419091"/>
                  <a:gd name="connsiteX192" fmla="*/ 10499170 w 11407331"/>
                  <a:gd name="connsiteY192" fmla="*/ 3069830 h 12419091"/>
                  <a:gd name="connsiteX193" fmla="*/ 10318196 w 11407331"/>
                  <a:gd name="connsiteY193" fmla="*/ 3146031 h 12419091"/>
                  <a:gd name="connsiteX194" fmla="*/ 10289620 w 11407331"/>
                  <a:gd name="connsiteY194" fmla="*/ 3076180 h 12419091"/>
                  <a:gd name="connsiteX195" fmla="*/ 10099120 w 11407331"/>
                  <a:gd name="connsiteY195" fmla="*/ 2872980 h 12419091"/>
                  <a:gd name="connsiteX196" fmla="*/ 10067371 w 11407331"/>
                  <a:gd name="connsiteY196" fmla="*/ 2688831 h 12419091"/>
                  <a:gd name="connsiteX197" fmla="*/ 10035621 w 11407331"/>
                  <a:gd name="connsiteY197" fmla="*/ 2593581 h 12419091"/>
                  <a:gd name="connsiteX198" fmla="*/ 10137220 w 11407331"/>
                  <a:gd name="connsiteY198" fmla="*/ 2491980 h 12419091"/>
                  <a:gd name="connsiteX199" fmla="*/ 10397571 w 11407331"/>
                  <a:gd name="connsiteY199" fmla="*/ 2257031 h 12419091"/>
                  <a:gd name="connsiteX200" fmla="*/ 10518220 w 11407331"/>
                  <a:gd name="connsiteY200" fmla="*/ 2276080 h 12419091"/>
                  <a:gd name="connsiteX201" fmla="*/ 10588071 w 11407331"/>
                  <a:gd name="connsiteY201" fmla="*/ 2187181 h 12419091"/>
                  <a:gd name="connsiteX202" fmla="*/ 10823020 w 11407331"/>
                  <a:gd name="connsiteY202" fmla="*/ 2079230 h 12419091"/>
                  <a:gd name="connsiteX203" fmla="*/ 10676971 w 11407331"/>
                  <a:gd name="connsiteY203" fmla="*/ 2009381 h 12419091"/>
                  <a:gd name="connsiteX204" fmla="*/ 10594420 w 11407331"/>
                  <a:gd name="connsiteY204" fmla="*/ 1863330 h 12419091"/>
                  <a:gd name="connsiteX205" fmla="*/ 10696020 w 11407331"/>
                  <a:gd name="connsiteY205" fmla="*/ 1437880 h 12419091"/>
                  <a:gd name="connsiteX206" fmla="*/ 10575370 w 11407331"/>
                  <a:gd name="connsiteY206" fmla="*/ 1177530 h 12419091"/>
                  <a:gd name="connsiteX207" fmla="*/ 10796827 w 11407331"/>
                  <a:gd name="connsiteY207" fmla="*/ 1513286 h 12419091"/>
                  <a:gd name="connsiteX208" fmla="*/ 10881361 w 11407331"/>
                  <a:gd name="connsiteY208" fmla="*/ 1427311 h 12419091"/>
                  <a:gd name="connsiteX209" fmla="*/ 10973833 w 11407331"/>
                  <a:gd name="connsiteY209" fmla="*/ 1314055 h 12419091"/>
                  <a:gd name="connsiteX210" fmla="*/ 11210370 w 11407331"/>
                  <a:gd name="connsiteY210" fmla="*/ 1634730 h 12419091"/>
                  <a:gd name="connsiteX211" fmla="*/ 11264742 w 11407331"/>
                  <a:gd name="connsiteY211" fmla="*/ 1717823 h 12419091"/>
                  <a:gd name="connsiteX212" fmla="*/ 11407220 w 11407331"/>
                  <a:gd name="connsiteY212" fmla="*/ 1736331 h 12419091"/>
                  <a:gd name="connsiteX213" fmla="*/ 11242120 w 11407331"/>
                  <a:gd name="connsiteY213" fmla="*/ 1291831 h 12419091"/>
                  <a:gd name="connsiteX214" fmla="*/ 11229420 w 11407331"/>
                  <a:gd name="connsiteY214" fmla="*/ 1075930 h 12419091"/>
                  <a:gd name="connsiteX215" fmla="*/ 11096070 w 11407331"/>
                  <a:gd name="connsiteY215" fmla="*/ 879080 h 12419091"/>
                  <a:gd name="connsiteX216" fmla="*/ 11070670 w 11407331"/>
                  <a:gd name="connsiteY216" fmla="*/ 606030 h 12419091"/>
                  <a:gd name="connsiteX217" fmla="*/ 10613470 w 11407331"/>
                  <a:gd name="connsiteY217" fmla="*/ 326631 h 12419091"/>
                  <a:gd name="connsiteX218" fmla="*/ 10499170 w 11407331"/>
                  <a:gd name="connsiteY218" fmla="*/ 225030 h 12419091"/>
                  <a:gd name="connsiteX219" fmla="*/ 9752648 w 11407331"/>
                  <a:gd name="connsiteY219" fmla="*/ 436711 h 12419091"/>
                  <a:gd name="connsiteX220" fmla="*/ 0 w 11407331"/>
                  <a:gd name="connsiteY220" fmla="*/ 330507 h 12419091"/>
                  <a:gd name="connsiteX221" fmla="*/ 2132648 w 11407331"/>
                  <a:gd name="connsiteY221" fmla="*/ 5977880 h 12419091"/>
                  <a:gd name="connsiteX222" fmla="*/ 147638 w 11407331"/>
                  <a:gd name="connsiteY222" fmla="*/ 11739076 h 12419091"/>
                  <a:gd name="connsiteX0" fmla="*/ 147638 w 11407331"/>
                  <a:gd name="connsiteY0" fmla="*/ 11739076 h 12419091"/>
                  <a:gd name="connsiteX1" fmla="*/ 4365070 w 11407331"/>
                  <a:gd name="connsiteY1" fmla="*/ 12383693 h 12419091"/>
                  <a:gd name="connsiteX2" fmla="*/ 4693683 w 11407331"/>
                  <a:gd name="connsiteY2" fmla="*/ 12255105 h 12419091"/>
                  <a:gd name="connsiteX3" fmla="*/ 4974670 w 11407331"/>
                  <a:gd name="connsiteY3" fmla="*/ 12338450 h 12419091"/>
                  <a:gd name="connsiteX4" fmla="*/ 4860370 w 11407331"/>
                  <a:gd name="connsiteY4" fmla="*/ 11407380 h 12419091"/>
                  <a:gd name="connsiteX5" fmla="*/ 4921093 w 11407331"/>
                  <a:gd name="connsiteY5" fmla="*/ 10880873 h 12419091"/>
                  <a:gd name="connsiteX6" fmla="*/ 4804410 w 11407331"/>
                  <a:gd name="connsiteY6" fmla="*/ 10821342 h 12419091"/>
                  <a:gd name="connsiteX7" fmla="*/ 4921092 w 11407331"/>
                  <a:gd name="connsiteY7" fmla="*/ 10859443 h 12419091"/>
                  <a:gd name="connsiteX8" fmla="*/ 4947286 w 11407331"/>
                  <a:gd name="connsiteY8" fmla="*/ 10318898 h 12419091"/>
                  <a:gd name="connsiteX9" fmla="*/ 5034201 w 11407331"/>
                  <a:gd name="connsiteY9" fmla="*/ 9933386 h 12419091"/>
                  <a:gd name="connsiteX10" fmla="*/ 5166361 w 11407331"/>
                  <a:gd name="connsiteY10" fmla="*/ 9566423 h 12419091"/>
                  <a:gd name="connsiteX11" fmla="*/ 5256848 w 11407331"/>
                  <a:gd name="connsiteY11" fmla="*/ 9354492 h 12419091"/>
                  <a:gd name="connsiteX12" fmla="*/ 5094923 w 11407331"/>
                  <a:gd name="connsiteY12" fmla="*/ 9487842 h 12419091"/>
                  <a:gd name="connsiteX13" fmla="*/ 5259230 w 11407331"/>
                  <a:gd name="connsiteY13" fmla="*/ 9294961 h 12419091"/>
                  <a:gd name="connsiteX14" fmla="*/ 5291377 w 11407331"/>
                  <a:gd name="connsiteY14" fmla="*/ 9114237 h 12419091"/>
                  <a:gd name="connsiteX15" fmla="*/ 5294948 w 11407331"/>
                  <a:gd name="connsiteY15" fmla="*/ 9244954 h 12419091"/>
                  <a:gd name="connsiteX16" fmla="*/ 5777150 w 11407331"/>
                  <a:gd name="connsiteY16" fmla="*/ 8359380 h 12419091"/>
                  <a:gd name="connsiteX17" fmla="*/ 5540217 w 11407331"/>
                  <a:gd name="connsiteY17" fmla="*/ 8259118 h 12419091"/>
                  <a:gd name="connsiteX18" fmla="*/ 5761673 w 11407331"/>
                  <a:gd name="connsiteY18" fmla="*/ 8268642 h 12419091"/>
                  <a:gd name="connsiteX19" fmla="*/ 6031946 w 11407331"/>
                  <a:gd name="connsiteY19" fmla="*/ 8232923 h 12419091"/>
                  <a:gd name="connsiteX20" fmla="*/ 6191490 w 11407331"/>
                  <a:gd name="connsiteY20" fmla="*/ 8190061 h 12419091"/>
                  <a:gd name="connsiteX21" fmla="*/ 6121242 w 11407331"/>
                  <a:gd name="connsiteY21" fmla="*/ 8130530 h 12419091"/>
                  <a:gd name="connsiteX22" fmla="*/ 6212922 w 11407331"/>
                  <a:gd name="connsiteY22" fmla="*/ 8004574 h 12419091"/>
                  <a:gd name="connsiteX23" fmla="*/ 6316504 w 11407331"/>
                  <a:gd name="connsiteY23" fmla="*/ 8025755 h 12419091"/>
                  <a:gd name="connsiteX24" fmla="*/ 6353415 w 11407331"/>
                  <a:gd name="connsiteY24" fmla="*/ 7951938 h 12419091"/>
                  <a:gd name="connsiteX25" fmla="*/ 6279596 w 11407331"/>
                  <a:gd name="connsiteY25" fmla="*/ 7851923 h 12419091"/>
                  <a:gd name="connsiteX26" fmla="*/ 6246259 w 11407331"/>
                  <a:gd name="connsiteY26" fmla="*/ 7754292 h 12419091"/>
                  <a:gd name="connsiteX27" fmla="*/ 6155770 w 11407331"/>
                  <a:gd name="connsiteY27" fmla="*/ 7749780 h 12419091"/>
                  <a:gd name="connsiteX28" fmla="*/ 6081952 w 11407331"/>
                  <a:gd name="connsiteY28" fmla="*/ 7832873 h 12419091"/>
                  <a:gd name="connsiteX29" fmla="*/ 5946220 w 11407331"/>
                  <a:gd name="connsiteY29" fmla="*/ 7845030 h 12419091"/>
                  <a:gd name="connsiteX30" fmla="*/ 6005752 w 11407331"/>
                  <a:gd name="connsiteY30" fmla="*/ 7775723 h 12419091"/>
                  <a:gd name="connsiteX31" fmla="*/ 6017659 w 11407331"/>
                  <a:gd name="connsiteY31" fmla="*/ 7687617 h 12419091"/>
                  <a:gd name="connsiteX32" fmla="*/ 6039089 w 11407331"/>
                  <a:gd name="connsiteY32" fmla="*/ 7625704 h 12419091"/>
                  <a:gd name="connsiteX33" fmla="*/ 6003370 w 11407331"/>
                  <a:gd name="connsiteY33" fmla="*/ 7559280 h 12419091"/>
                  <a:gd name="connsiteX34" fmla="*/ 5939077 w 11407331"/>
                  <a:gd name="connsiteY34" fmla="*/ 7589986 h 12419091"/>
                  <a:gd name="connsiteX35" fmla="*/ 5936695 w 11407331"/>
                  <a:gd name="connsiteY35" fmla="*/ 7509274 h 12419091"/>
                  <a:gd name="connsiteX36" fmla="*/ 6155771 w 11407331"/>
                  <a:gd name="connsiteY36" fmla="*/ 7401867 h 12419091"/>
                  <a:gd name="connsiteX37" fmla="*/ 6120052 w 11407331"/>
                  <a:gd name="connsiteY37" fmla="*/ 7247086 h 12419091"/>
                  <a:gd name="connsiteX38" fmla="*/ 6196252 w 11407331"/>
                  <a:gd name="connsiteY38" fmla="*/ 7230417 h 12419091"/>
                  <a:gd name="connsiteX39" fmla="*/ 6174820 w 11407331"/>
                  <a:gd name="connsiteY39" fmla="*/ 7140180 h 12419091"/>
                  <a:gd name="connsiteX40" fmla="*/ 6279596 w 11407331"/>
                  <a:gd name="connsiteY40" fmla="*/ 7142311 h 12419091"/>
                  <a:gd name="connsiteX41" fmla="*/ 6322459 w 11407331"/>
                  <a:gd name="connsiteY41" fmla="*/ 7061348 h 12419091"/>
                  <a:gd name="connsiteX42" fmla="*/ 6424852 w 11407331"/>
                  <a:gd name="connsiteY42" fmla="*/ 7094686 h 12419091"/>
                  <a:gd name="connsiteX43" fmla="*/ 6498671 w 11407331"/>
                  <a:gd name="connsiteY43" fmla="*/ 7197080 h 12419091"/>
                  <a:gd name="connsiteX44" fmla="*/ 6565346 w 11407331"/>
                  <a:gd name="connsiteY44" fmla="*/ 7137548 h 12419091"/>
                  <a:gd name="connsiteX45" fmla="*/ 6505815 w 11407331"/>
                  <a:gd name="connsiteY45" fmla="*/ 7001817 h 12419091"/>
                  <a:gd name="connsiteX46" fmla="*/ 6562964 w 11407331"/>
                  <a:gd name="connsiteY46" fmla="*/ 7054454 h 12419091"/>
                  <a:gd name="connsiteX47" fmla="*/ 6679646 w 11407331"/>
                  <a:gd name="connsiteY47" fmla="*/ 7092305 h 12419091"/>
                  <a:gd name="connsiteX48" fmla="*/ 6753465 w 11407331"/>
                  <a:gd name="connsiteY48" fmla="*/ 7163994 h 12419091"/>
                  <a:gd name="connsiteX49" fmla="*/ 6722509 w 11407331"/>
                  <a:gd name="connsiteY49" fmla="*/ 7302106 h 12419091"/>
                  <a:gd name="connsiteX50" fmla="*/ 6793946 w 11407331"/>
                  <a:gd name="connsiteY50" fmla="*/ 7266387 h 12419091"/>
                  <a:gd name="connsiteX51" fmla="*/ 6784420 w 11407331"/>
                  <a:gd name="connsiteY51" fmla="*/ 7235430 h 12419091"/>
                  <a:gd name="connsiteX52" fmla="*/ 6860621 w 11407331"/>
                  <a:gd name="connsiteY52" fmla="*/ 7321156 h 12419091"/>
                  <a:gd name="connsiteX53" fmla="*/ 6796327 w 11407331"/>
                  <a:gd name="connsiteY53" fmla="*/ 7402119 h 12419091"/>
                  <a:gd name="connsiteX54" fmla="*/ 6860620 w 11407331"/>
                  <a:gd name="connsiteY54" fmla="*/ 7483080 h 12419091"/>
                  <a:gd name="connsiteX55" fmla="*/ 6786802 w 11407331"/>
                  <a:gd name="connsiteY55" fmla="*/ 7502131 h 12419091"/>
                  <a:gd name="connsiteX56" fmla="*/ 6693934 w 11407331"/>
                  <a:gd name="connsiteY56" fmla="*/ 7454506 h 12419091"/>
                  <a:gd name="connsiteX57" fmla="*/ 6646309 w 11407331"/>
                  <a:gd name="connsiteY57" fmla="*/ 7564044 h 12419091"/>
                  <a:gd name="connsiteX58" fmla="*/ 6722509 w 11407331"/>
                  <a:gd name="connsiteY58" fmla="*/ 7583094 h 12419091"/>
                  <a:gd name="connsiteX59" fmla="*/ 6777277 w 11407331"/>
                  <a:gd name="connsiteY59" fmla="*/ 7642625 h 12419091"/>
                  <a:gd name="connsiteX60" fmla="*/ 6803471 w 11407331"/>
                  <a:gd name="connsiteY60" fmla="*/ 7673330 h 12419091"/>
                  <a:gd name="connsiteX61" fmla="*/ 6823711 w 11407331"/>
                  <a:gd name="connsiteY61" fmla="*/ 7625703 h 12419091"/>
                  <a:gd name="connsiteX62" fmla="*/ 6882052 w 11407331"/>
                  <a:gd name="connsiteY62" fmla="*/ 7687869 h 12419091"/>
                  <a:gd name="connsiteX63" fmla="*/ 6974921 w 11407331"/>
                  <a:gd name="connsiteY63" fmla="*/ 7773594 h 12419091"/>
                  <a:gd name="connsiteX64" fmla="*/ 6974921 w 11407331"/>
                  <a:gd name="connsiteY64" fmla="*/ 7668819 h 12419091"/>
                  <a:gd name="connsiteX65" fmla="*/ 7148751 w 11407331"/>
                  <a:gd name="connsiteY65" fmla="*/ 7764068 h 12419091"/>
                  <a:gd name="connsiteX66" fmla="*/ 7041596 w 11407331"/>
                  <a:gd name="connsiteY66" fmla="*/ 7528325 h 12419091"/>
                  <a:gd name="connsiteX67" fmla="*/ 7043977 w 11407331"/>
                  <a:gd name="connsiteY67" fmla="*/ 7392594 h 12419091"/>
                  <a:gd name="connsiteX68" fmla="*/ 6948727 w 11407331"/>
                  <a:gd name="connsiteY68" fmla="*/ 7364019 h 12419091"/>
                  <a:gd name="connsiteX69" fmla="*/ 7013020 w 11407331"/>
                  <a:gd name="connsiteY69" fmla="*/ 7197330 h 12419091"/>
                  <a:gd name="connsiteX70" fmla="*/ 7710727 w 11407331"/>
                  <a:gd name="connsiteY70" fmla="*/ 6811569 h 12419091"/>
                  <a:gd name="connsiteX71" fmla="*/ 8039340 w 11407331"/>
                  <a:gd name="connsiteY71" fmla="*/ 6749656 h 12419091"/>
                  <a:gd name="connsiteX72" fmla="*/ 8058390 w 11407331"/>
                  <a:gd name="connsiteY72" fmla="*/ 6854431 h 12419091"/>
                  <a:gd name="connsiteX73" fmla="*/ 8132209 w 11407331"/>
                  <a:gd name="connsiteY73" fmla="*/ 6859194 h 12419091"/>
                  <a:gd name="connsiteX74" fmla="*/ 8108395 w 11407331"/>
                  <a:gd name="connsiteY74" fmla="*/ 6706792 h 12419091"/>
                  <a:gd name="connsiteX75" fmla="*/ 8651320 w 11407331"/>
                  <a:gd name="connsiteY75" fmla="*/ 6702030 h 12419091"/>
                  <a:gd name="connsiteX76" fmla="*/ 8839439 w 11407331"/>
                  <a:gd name="connsiteY76" fmla="*/ 6652023 h 12419091"/>
                  <a:gd name="connsiteX77" fmla="*/ 8965645 w 11407331"/>
                  <a:gd name="connsiteY77" fmla="*/ 6456761 h 12419091"/>
                  <a:gd name="connsiteX78" fmla="*/ 9241870 w 11407331"/>
                  <a:gd name="connsiteY78" fmla="*/ 6492480 h 12419091"/>
                  <a:gd name="connsiteX79" fmla="*/ 9206152 w 11407331"/>
                  <a:gd name="connsiteY79" fmla="*/ 6578206 h 12419091"/>
                  <a:gd name="connsiteX80" fmla="*/ 9063277 w 11407331"/>
                  <a:gd name="connsiteY80" fmla="*/ 6592494 h 12419091"/>
                  <a:gd name="connsiteX81" fmla="*/ 9132332 w 11407331"/>
                  <a:gd name="connsiteY81" fmla="*/ 6647261 h 12419091"/>
                  <a:gd name="connsiteX82" fmla="*/ 9001365 w 11407331"/>
                  <a:gd name="connsiteY82" fmla="*/ 6675837 h 12419091"/>
                  <a:gd name="connsiteX83" fmla="*/ 8875159 w 11407331"/>
                  <a:gd name="connsiteY83" fmla="*/ 6666312 h 12419091"/>
                  <a:gd name="connsiteX84" fmla="*/ 8789433 w 11407331"/>
                  <a:gd name="connsiteY84" fmla="*/ 6702030 h 12419091"/>
                  <a:gd name="connsiteX85" fmla="*/ 8758477 w 11407331"/>
                  <a:gd name="connsiteY85" fmla="*/ 7006831 h 12419091"/>
                  <a:gd name="connsiteX86" fmla="*/ 8920402 w 11407331"/>
                  <a:gd name="connsiteY86" fmla="*/ 7040168 h 12419091"/>
                  <a:gd name="connsiteX87" fmla="*/ 9127570 w 11407331"/>
                  <a:gd name="connsiteY87" fmla="*/ 6854430 h 12419091"/>
                  <a:gd name="connsiteX88" fmla="*/ 9165671 w 11407331"/>
                  <a:gd name="connsiteY88" fmla="*/ 6952062 h 12419091"/>
                  <a:gd name="connsiteX89" fmla="*/ 9313309 w 11407331"/>
                  <a:gd name="connsiteY89" fmla="*/ 6875862 h 12419091"/>
                  <a:gd name="connsiteX90" fmla="*/ 9213296 w 11407331"/>
                  <a:gd name="connsiteY90" fmla="*/ 7113988 h 12419091"/>
                  <a:gd name="connsiteX91" fmla="*/ 9356171 w 11407331"/>
                  <a:gd name="connsiteY91" fmla="*/ 7056837 h 12419091"/>
                  <a:gd name="connsiteX92" fmla="*/ 9322834 w 11407331"/>
                  <a:gd name="connsiteY92" fmla="*/ 7144944 h 12419091"/>
                  <a:gd name="connsiteX93" fmla="*/ 9553815 w 11407331"/>
                  <a:gd name="connsiteY93" fmla="*/ 7142562 h 12419091"/>
                  <a:gd name="connsiteX94" fmla="*/ 9394270 w 11407331"/>
                  <a:gd name="connsiteY94" fmla="*/ 7197330 h 12419091"/>
                  <a:gd name="connsiteX95" fmla="*/ 9284734 w 11407331"/>
                  <a:gd name="connsiteY95" fmla="*/ 7254481 h 12419091"/>
                  <a:gd name="connsiteX96" fmla="*/ 9165671 w 11407331"/>
                  <a:gd name="connsiteY96" fmla="*/ 7368781 h 12419091"/>
                  <a:gd name="connsiteX97" fmla="*/ 9201389 w 11407331"/>
                  <a:gd name="connsiteY97" fmla="*/ 7428311 h 12419091"/>
                  <a:gd name="connsiteX98" fmla="*/ 9244252 w 11407331"/>
                  <a:gd name="connsiteY98" fmla="*/ 7478319 h 12419091"/>
                  <a:gd name="connsiteX99" fmla="*/ 9322834 w 11407331"/>
                  <a:gd name="connsiteY99" fmla="*/ 7444981 h 12419091"/>
                  <a:gd name="connsiteX100" fmla="*/ 9334739 w 11407331"/>
                  <a:gd name="connsiteY100" fmla="*/ 7506892 h 12419091"/>
                  <a:gd name="connsiteX101" fmla="*/ 9449040 w 11407331"/>
                  <a:gd name="connsiteY101" fmla="*/ 7368781 h 12419091"/>
                  <a:gd name="connsiteX102" fmla="*/ 9484759 w 11407331"/>
                  <a:gd name="connsiteY102" fmla="*/ 7514037 h 12419091"/>
                  <a:gd name="connsiteX103" fmla="*/ 9580009 w 11407331"/>
                  <a:gd name="connsiteY103" fmla="*/ 7397356 h 12419091"/>
                  <a:gd name="connsiteX104" fmla="*/ 9606202 w 11407331"/>
                  <a:gd name="connsiteY104" fmla="*/ 7559280 h 12419091"/>
                  <a:gd name="connsiteX105" fmla="*/ 9680020 w 11407331"/>
                  <a:gd name="connsiteY105" fmla="*/ 7635480 h 12419091"/>
                  <a:gd name="connsiteX106" fmla="*/ 9470470 w 11407331"/>
                  <a:gd name="connsiteY106" fmla="*/ 7749780 h 12419091"/>
                  <a:gd name="connsiteX107" fmla="*/ 9622871 w 11407331"/>
                  <a:gd name="connsiteY107" fmla="*/ 7899800 h 12419091"/>
                  <a:gd name="connsiteX108" fmla="*/ 9653827 w 11407331"/>
                  <a:gd name="connsiteY108" fmla="*/ 7802169 h 12419091"/>
                  <a:gd name="connsiteX109" fmla="*/ 9725263 w 11407331"/>
                  <a:gd name="connsiteY109" fmla="*/ 7890274 h 12419091"/>
                  <a:gd name="connsiteX110" fmla="*/ 9846709 w 11407331"/>
                  <a:gd name="connsiteY110" fmla="*/ 7849794 h 12419091"/>
                  <a:gd name="connsiteX111" fmla="*/ 9851470 w 11407331"/>
                  <a:gd name="connsiteY111" fmla="*/ 7935518 h 12419091"/>
                  <a:gd name="connsiteX112" fmla="*/ 9849089 w 11407331"/>
                  <a:gd name="connsiteY112" fmla="*/ 8033148 h 12419091"/>
                  <a:gd name="connsiteX113" fmla="*/ 9958626 w 11407331"/>
                  <a:gd name="connsiteY113" fmla="*/ 7995049 h 12419091"/>
                  <a:gd name="connsiteX114" fmla="*/ 9999109 w 11407331"/>
                  <a:gd name="connsiteY114" fmla="*/ 8233175 h 12419091"/>
                  <a:gd name="connsiteX115" fmla="*/ 10137220 w 11407331"/>
                  <a:gd name="connsiteY115" fmla="*/ 8264130 h 12419091"/>
                  <a:gd name="connsiteX116" fmla="*/ 10151508 w 11407331"/>
                  <a:gd name="connsiteY116" fmla="*/ 7973618 h 12419091"/>
                  <a:gd name="connsiteX117" fmla="*/ 10241996 w 11407331"/>
                  <a:gd name="connsiteY117" fmla="*/ 7949806 h 12419091"/>
                  <a:gd name="connsiteX118" fmla="*/ 10311052 w 11407331"/>
                  <a:gd name="connsiteY118" fmla="*/ 7778355 h 12419091"/>
                  <a:gd name="connsiteX119" fmla="*/ 10272952 w 11407331"/>
                  <a:gd name="connsiteY119" fmla="*/ 7649769 h 12419091"/>
                  <a:gd name="connsiteX120" fmla="*/ 10177702 w 11407331"/>
                  <a:gd name="connsiteY120" fmla="*/ 7637861 h 12419091"/>
                  <a:gd name="connsiteX121" fmla="*/ 10225326 w 11407331"/>
                  <a:gd name="connsiteY121" fmla="*/ 7518799 h 12419091"/>
                  <a:gd name="connsiteX122" fmla="*/ 10120552 w 11407331"/>
                  <a:gd name="connsiteY122" fmla="*/ 7447362 h 12419091"/>
                  <a:gd name="connsiteX123" fmla="*/ 10080070 w 11407331"/>
                  <a:gd name="connsiteY123" fmla="*/ 7216380 h 12419091"/>
                  <a:gd name="connsiteX124" fmla="*/ 9762570 w 11407331"/>
                  <a:gd name="connsiteY124" fmla="*/ 7178280 h 12419091"/>
                  <a:gd name="connsiteX125" fmla="*/ 9832421 w 11407331"/>
                  <a:gd name="connsiteY125" fmla="*/ 7073506 h 12419091"/>
                  <a:gd name="connsiteX126" fmla="*/ 9956246 w 11407331"/>
                  <a:gd name="connsiteY126" fmla="*/ 7054456 h 12419091"/>
                  <a:gd name="connsiteX127" fmla="*/ 9965770 w 11407331"/>
                  <a:gd name="connsiteY127" fmla="*/ 6968730 h 12419091"/>
                  <a:gd name="connsiteX128" fmla="*/ 10178495 w 11407331"/>
                  <a:gd name="connsiteY128" fmla="*/ 7057630 h 12419091"/>
                  <a:gd name="connsiteX129" fmla="*/ 10194370 w 11407331"/>
                  <a:gd name="connsiteY129" fmla="*/ 6835380 h 12419091"/>
                  <a:gd name="connsiteX130" fmla="*/ 9984820 w 11407331"/>
                  <a:gd name="connsiteY130" fmla="*/ 6930630 h 12419091"/>
                  <a:gd name="connsiteX131" fmla="*/ 9908620 w 11407331"/>
                  <a:gd name="connsiteY131" fmla="*/ 6702030 h 12419091"/>
                  <a:gd name="connsiteX132" fmla="*/ 9680020 w 11407331"/>
                  <a:gd name="connsiteY132" fmla="*/ 6911580 h 12419091"/>
                  <a:gd name="connsiteX133" fmla="*/ 9692721 w 11407331"/>
                  <a:gd name="connsiteY133" fmla="*/ 6746481 h 12419091"/>
                  <a:gd name="connsiteX134" fmla="*/ 9705420 w 11407331"/>
                  <a:gd name="connsiteY134" fmla="*/ 6622655 h 12419091"/>
                  <a:gd name="connsiteX135" fmla="*/ 9650255 w 11407331"/>
                  <a:gd name="connsiteY135" fmla="*/ 6594623 h 12419091"/>
                  <a:gd name="connsiteX136" fmla="*/ 9597471 w 11407331"/>
                  <a:gd name="connsiteY136" fmla="*/ 6609956 h 12419091"/>
                  <a:gd name="connsiteX137" fmla="*/ 9476820 w 11407331"/>
                  <a:gd name="connsiteY137" fmla="*/ 6394055 h 12419091"/>
                  <a:gd name="connsiteX138" fmla="*/ 9641921 w 11407331"/>
                  <a:gd name="connsiteY138" fmla="*/ 6432156 h 12419091"/>
                  <a:gd name="connsiteX139" fmla="*/ 9883221 w 11407331"/>
                  <a:gd name="connsiteY139" fmla="*/ 6432156 h 12419091"/>
                  <a:gd name="connsiteX140" fmla="*/ 10013395 w 11407331"/>
                  <a:gd name="connsiteY140" fmla="*/ 6292455 h 12419091"/>
                  <a:gd name="connsiteX141" fmla="*/ 9911796 w 11407331"/>
                  <a:gd name="connsiteY141" fmla="*/ 6181331 h 12419091"/>
                  <a:gd name="connsiteX142" fmla="*/ 9699070 w 11407331"/>
                  <a:gd name="connsiteY142" fmla="*/ 6133705 h 12419091"/>
                  <a:gd name="connsiteX143" fmla="*/ 9880045 w 11407331"/>
                  <a:gd name="connsiteY143" fmla="*/ 6003530 h 12419091"/>
                  <a:gd name="connsiteX144" fmla="*/ 9826071 w 11407331"/>
                  <a:gd name="connsiteY144" fmla="*/ 5886056 h 12419091"/>
                  <a:gd name="connsiteX145" fmla="*/ 9880046 w 11407331"/>
                  <a:gd name="connsiteY145" fmla="*/ 5765406 h 12419091"/>
                  <a:gd name="connsiteX146" fmla="*/ 9841945 w 11407331"/>
                  <a:gd name="connsiteY146" fmla="*/ 5762230 h 12419091"/>
                  <a:gd name="connsiteX147" fmla="*/ 9807021 w 11407331"/>
                  <a:gd name="connsiteY147" fmla="*/ 5686031 h 12419091"/>
                  <a:gd name="connsiteX148" fmla="*/ 9648270 w 11407331"/>
                  <a:gd name="connsiteY148" fmla="*/ 5533630 h 12419091"/>
                  <a:gd name="connsiteX149" fmla="*/ 9918146 w 11407331"/>
                  <a:gd name="connsiteY149" fmla="*/ 5638406 h 12419091"/>
                  <a:gd name="connsiteX150" fmla="*/ 10061020 w 11407331"/>
                  <a:gd name="connsiteY150" fmla="*/ 5597130 h 12419091"/>
                  <a:gd name="connsiteX151" fmla="*/ 10035621 w 11407331"/>
                  <a:gd name="connsiteY151" fmla="*/ 5844781 h 12419091"/>
                  <a:gd name="connsiteX152" fmla="*/ 10213420 w 11407331"/>
                  <a:gd name="connsiteY152" fmla="*/ 5882880 h 12419091"/>
                  <a:gd name="connsiteX153" fmla="*/ 10270571 w 11407331"/>
                  <a:gd name="connsiteY153" fmla="*/ 5708256 h 12419091"/>
                  <a:gd name="connsiteX154" fmla="*/ 10311845 w 11407331"/>
                  <a:gd name="connsiteY154" fmla="*/ 5479655 h 12419091"/>
                  <a:gd name="connsiteX155" fmla="*/ 10232471 w 11407331"/>
                  <a:gd name="connsiteY155" fmla="*/ 5276456 h 12419091"/>
                  <a:gd name="connsiteX156" fmla="*/ 10175320 w 11407331"/>
                  <a:gd name="connsiteY156" fmla="*/ 5178030 h 12419091"/>
                  <a:gd name="connsiteX157" fmla="*/ 10095946 w 11407331"/>
                  <a:gd name="connsiteY157" fmla="*/ 5295506 h 12419091"/>
                  <a:gd name="connsiteX158" fmla="*/ 10026096 w 11407331"/>
                  <a:gd name="connsiteY158" fmla="*/ 5254231 h 12419091"/>
                  <a:gd name="connsiteX159" fmla="*/ 9994346 w 11407331"/>
                  <a:gd name="connsiteY159" fmla="*/ 5374881 h 12419091"/>
                  <a:gd name="connsiteX160" fmla="*/ 9892745 w 11407331"/>
                  <a:gd name="connsiteY160" fmla="*/ 5378055 h 12419091"/>
                  <a:gd name="connsiteX161" fmla="*/ 9813370 w 11407331"/>
                  <a:gd name="connsiteY161" fmla="*/ 5235180 h 12419091"/>
                  <a:gd name="connsiteX162" fmla="*/ 9775270 w 11407331"/>
                  <a:gd name="connsiteY162" fmla="*/ 5082780 h 12419091"/>
                  <a:gd name="connsiteX163" fmla="*/ 9559370 w 11407331"/>
                  <a:gd name="connsiteY163" fmla="*/ 5085955 h 12419091"/>
                  <a:gd name="connsiteX164" fmla="*/ 9584770 w 11407331"/>
                  <a:gd name="connsiteY164" fmla="*/ 5311380 h 12419091"/>
                  <a:gd name="connsiteX165" fmla="*/ 9546671 w 11407331"/>
                  <a:gd name="connsiteY165" fmla="*/ 5117706 h 12419091"/>
                  <a:gd name="connsiteX166" fmla="*/ 9502220 w 11407331"/>
                  <a:gd name="connsiteY166" fmla="*/ 5130405 h 12419091"/>
                  <a:gd name="connsiteX167" fmla="*/ 9432370 w 11407331"/>
                  <a:gd name="connsiteY167" fmla="*/ 5019280 h 12419091"/>
                  <a:gd name="connsiteX168" fmla="*/ 9337121 w 11407331"/>
                  <a:gd name="connsiteY168" fmla="*/ 5089131 h 12419091"/>
                  <a:gd name="connsiteX169" fmla="*/ 9181545 w 11407331"/>
                  <a:gd name="connsiteY169" fmla="*/ 5216130 h 12419091"/>
                  <a:gd name="connsiteX170" fmla="*/ 9546670 w 11407331"/>
                  <a:gd name="connsiteY170" fmla="*/ 4882755 h 12419091"/>
                  <a:gd name="connsiteX171" fmla="*/ 9691133 w 11407331"/>
                  <a:gd name="connsiteY171" fmla="*/ 4792269 h 12419091"/>
                  <a:gd name="connsiteX172" fmla="*/ 9908620 w 11407331"/>
                  <a:gd name="connsiteY172" fmla="*/ 4739880 h 12419091"/>
                  <a:gd name="connsiteX173" fmla="*/ 9946721 w 11407331"/>
                  <a:gd name="connsiteY173" fmla="*/ 4619231 h 12419091"/>
                  <a:gd name="connsiteX174" fmla="*/ 10118171 w 11407331"/>
                  <a:gd name="connsiteY174" fmla="*/ 4492231 h 12419091"/>
                  <a:gd name="connsiteX175" fmla="*/ 10149920 w 11407331"/>
                  <a:gd name="connsiteY175" fmla="*/ 4238230 h 12419091"/>
                  <a:gd name="connsiteX176" fmla="*/ 9918145 w 11407331"/>
                  <a:gd name="connsiteY176" fmla="*/ 4155680 h 12419091"/>
                  <a:gd name="connsiteX177" fmla="*/ 9600646 w 11407331"/>
                  <a:gd name="connsiteY177" fmla="*/ 4108056 h 12419091"/>
                  <a:gd name="connsiteX178" fmla="*/ 9470470 w 11407331"/>
                  <a:gd name="connsiteY178" fmla="*/ 4168380 h 12419091"/>
                  <a:gd name="connsiteX179" fmla="*/ 9495871 w 11407331"/>
                  <a:gd name="connsiteY179" fmla="*/ 4003281 h 12419091"/>
                  <a:gd name="connsiteX180" fmla="*/ 9445071 w 11407331"/>
                  <a:gd name="connsiteY180" fmla="*/ 3828656 h 12419091"/>
                  <a:gd name="connsiteX181" fmla="*/ 9559370 w 11407331"/>
                  <a:gd name="connsiteY181" fmla="*/ 3866755 h 12419091"/>
                  <a:gd name="connsiteX182" fmla="*/ 9680021 w 11407331"/>
                  <a:gd name="connsiteY182" fmla="*/ 3758806 h 12419091"/>
                  <a:gd name="connsiteX183" fmla="*/ 9870521 w 11407331"/>
                  <a:gd name="connsiteY183" fmla="*/ 3819131 h 12419091"/>
                  <a:gd name="connsiteX184" fmla="*/ 9883221 w 11407331"/>
                  <a:gd name="connsiteY184" fmla="*/ 3634981 h 12419091"/>
                  <a:gd name="connsiteX185" fmla="*/ 10022920 w 11407331"/>
                  <a:gd name="connsiteY185" fmla="*/ 3673080 h 12419091"/>
                  <a:gd name="connsiteX186" fmla="*/ 10137220 w 11407331"/>
                  <a:gd name="connsiteY186" fmla="*/ 3368280 h 12419091"/>
                  <a:gd name="connsiteX187" fmla="*/ 10238821 w 11407331"/>
                  <a:gd name="connsiteY187" fmla="*/ 3457181 h 12419091"/>
                  <a:gd name="connsiteX188" fmla="*/ 10378520 w 11407331"/>
                  <a:gd name="connsiteY188" fmla="*/ 3441305 h 12419091"/>
                  <a:gd name="connsiteX189" fmla="*/ 10413445 w 11407331"/>
                  <a:gd name="connsiteY189" fmla="*/ 3666730 h 12419091"/>
                  <a:gd name="connsiteX190" fmla="*/ 10489646 w 11407331"/>
                  <a:gd name="connsiteY190" fmla="*/ 3409556 h 12419091"/>
                  <a:gd name="connsiteX191" fmla="*/ 10413446 w 11407331"/>
                  <a:gd name="connsiteY191" fmla="*/ 3323831 h 12419091"/>
                  <a:gd name="connsiteX192" fmla="*/ 10499170 w 11407331"/>
                  <a:gd name="connsiteY192" fmla="*/ 3069830 h 12419091"/>
                  <a:gd name="connsiteX193" fmla="*/ 10318196 w 11407331"/>
                  <a:gd name="connsiteY193" fmla="*/ 3146031 h 12419091"/>
                  <a:gd name="connsiteX194" fmla="*/ 10289620 w 11407331"/>
                  <a:gd name="connsiteY194" fmla="*/ 3076180 h 12419091"/>
                  <a:gd name="connsiteX195" fmla="*/ 10099120 w 11407331"/>
                  <a:gd name="connsiteY195" fmla="*/ 2872980 h 12419091"/>
                  <a:gd name="connsiteX196" fmla="*/ 10067371 w 11407331"/>
                  <a:gd name="connsiteY196" fmla="*/ 2688831 h 12419091"/>
                  <a:gd name="connsiteX197" fmla="*/ 10035621 w 11407331"/>
                  <a:gd name="connsiteY197" fmla="*/ 2593581 h 12419091"/>
                  <a:gd name="connsiteX198" fmla="*/ 10137220 w 11407331"/>
                  <a:gd name="connsiteY198" fmla="*/ 2491980 h 12419091"/>
                  <a:gd name="connsiteX199" fmla="*/ 10397571 w 11407331"/>
                  <a:gd name="connsiteY199" fmla="*/ 2257031 h 12419091"/>
                  <a:gd name="connsiteX200" fmla="*/ 10518220 w 11407331"/>
                  <a:gd name="connsiteY200" fmla="*/ 2276080 h 12419091"/>
                  <a:gd name="connsiteX201" fmla="*/ 10588071 w 11407331"/>
                  <a:gd name="connsiteY201" fmla="*/ 2187181 h 12419091"/>
                  <a:gd name="connsiteX202" fmla="*/ 10823020 w 11407331"/>
                  <a:gd name="connsiteY202" fmla="*/ 2079230 h 12419091"/>
                  <a:gd name="connsiteX203" fmla="*/ 10676971 w 11407331"/>
                  <a:gd name="connsiteY203" fmla="*/ 2009381 h 12419091"/>
                  <a:gd name="connsiteX204" fmla="*/ 10594420 w 11407331"/>
                  <a:gd name="connsiteY204" fmla="*/ 1863330 h 12419091"/>
                  <a:gd name="connsiteX205" fmla="*/ 10696020 w 11407331"/>
                  <a:gd name="connsiteY205" fmla="*/ 1437880 h 12419091"/>
                  <a:gd name="connsiteX206" fmla="*/ 10575370 w 11407331"/>
                  <a:gd name="connsiteY206" fmla="*/ 1177530 h 12419091"/>
                  <a:gd name="connsiteX207" fmla="*/ 10796827 w 11407331"/>
                  <a:gd name="connsiteY207" fmla="*/ 1513286 h 12419091"/>
                  <a:gd name="connsiteX208" fmla="*/ 10881361 w 11407331"/>
                  <a:gd name="connsiteY208" fmla="*/ 1427311 h 12419091"/>
                  <a:gd name="connsiteX209" fmla="*/ 10973833 w 11407331"/>
                  <a:gd name="connsiteY209" fmla="*/ 1314055 h 12419091"/>
                  <a:gd name="connsiteX210" fmla="*/ 11210370 w 11407331"/>
                  <a:gd name="connsiteY210" fmla="*/ 1634730 h 12419091"/>
                  <a:gd name="connsiteX211" fmla="*/ 11264742 w 11407331"/>
                  <a:gd name="connsiteY211" fmla="*/ 1717823 h 12419091"/>
                  <a:gd name="connsiteX212" fmla="*/ 11407220 w 11407331"/>
                  <a:gd name="connsiteY212" fmla="*/ 1736331 h 12419091"/>
                  <a:gd name="connsiteX213" fmla="*/ 11242120 w 11407331"/>
                  <a:gd name="connsiteY213" fmla="*/ 1291831 h 12419091"/>
                  <a:gd name="connsiteX214" fmla="*/ 11229420 w 11407331"/>
                  <a:gd name="connsiteY214" fmla="*/ 1075930 h 12419091"/>
                  <a:gd name="connsiteX215" fmla="*/ 11096070 w 11407331"/>
                  <a:gd name="connsiteY215" fmla="*/ 879080 h 12419091"/>
                  <a:gd name="connsiteX216" fmla="*/ 11070670 w 11407331"/>
                  <a:gd name="connsiteY216" fmla="*/ 606030 h 12419091"/>
                  <a:gd name="connsiteX217" fmla="*/ 10613470 w 11407331"/>
                  <a:gd name="connsiteY217" fmla="*/ 326631 h 12419091"/>
                  <a:gd name="connsiteX218" fmla="*/ 10499170 w 11407331"/>
                  <a:gd name="connsiteY218" fmla="*/ 225030 h 12419091"/>
                  <a:gd name="connsiteX219" fmla="*/ 9752648 w 11407331"/>
                  <a:gd name="connsiteY219" fmla="*/ 436711 h 12419091"/>
                  <a:gd name="connsiteX220" fmla="*/ 0 w 11407331"/>
                  <a:gd name="connsiteY220" fmla="*/ 330507 h 12419091"/>
                  <a:gd name="connsiteX221" fmla="*/ 147638 w 11407331"/>
                  <a:gd name="connsiteY221" fmla="*/ 11739076 h 12419091"/>
                  <a:gd name="connsiteX0" fmla="*/ 147638 w 11407331"/>
                  <a:gd name="connsiteY0" fmla="*/ 11739076 h 13343404"/>
                  <a:gd name="connsiteX1" fmla="*/ 4365070 w 11407331"/>
                  <a:gd name="connsiteY1" fmla="*/ 12383693 h 13343404"/>
                  <a:gd name="connsiteX2" fmla="*/ 5408058 w 11407331"/>
                  <a:gd name="connsiteY2" fmla="*/ 13340955 h 13343404"/>
                  <a:gd name="connsiteX3" fmla="*/ 4974670 w 11407331"/>
                  <a:gd name="connsiteY3" fmla="*/ 12338450 h 13343404"/>
                  <a:gd name="connsiteX4" fmla="*/ 4860370 w 11407331"/>
                  <a:gd name="connsiteY4" fmla="*/ 11407380 h 13343404"/>
                  <a:gd name="connsiteX5" fmla="*/ 4921093 w 11407331"/>
                  <a:gd name="connsiteY5" fmla="*/ 10880873 h 13343404"/>
                  <a:gd name="connsiteX6" fmla="*/ 4804410 w 11407331"/>
                  <a:gd name="connsiteY6" fmla="*/ 10821342 h 13343404"/>
                  <a:gd name="connsiteX7" fmla="*/ 4921092 w 11407331"/>
                  <a:gd name="connsiteY7" fmla="*/ 10859443 h 13343404"/>
                  <a:gd name="connsiteX8" fmla="*/ 4947286 w 11407331"/>
                  <a:gd name="connsiteY8" fmla="*/ 10318898 h 13343404"/>
                  <a:gd name="connsiteX9" fmla="*/ 5034201 w 11407331"/>
                  <a:gd name="connsiteY9" fmla="*/ 9933386 h 13343404"/>
                  <a:gd name="connsiteX10" fmla="*/ 5166361 w 11407331"/>
                  <a:gd name="connsiteY10" fmla="*/ 9566423 h 13343404"/>
                  <a:gd name="connsiteX11" fmla="*/ 5256848 w 11407331"/>
                  <a:gd name="connsiteY11" fmla="*/ 9354492 h 13343404"/>
                  <a:gd name="connsiteX12" fmla="*/ 5094923 w 11407331"/>
                  <a:gd name="connsiteY12" fmla="*/ 9487842 h 13343404"/>
                  <a:gd name="connsiteX13" fmla="*/ 5259230 w 11407331"/>
                  <a:gd name="connsiteY13" fmla="*/ 9294961 h 13343404"/>
                  <a:gd name="connsiteX14" fmla="*/ 5291377 w 11407331"/>
                  <a:gd name="connsiteY14" fmla="*/ 9114237 h 13343404"/>
                  <a:gd name="connsiteX15" fmla="*/ 5294948 w 11407331"/>
                  <a:gd name="connsiteY15" fmla="*/ 9244954 h 13343404"/>
                  <a:gd name="connsiteX16" fmla="*/ 5777150 w 11407331"/>
                  <a:gd name="connsiteY16" fmla="*/ 8359380 h 13343404"/>
                  <a:gd name="connsiteX17" fmla="*/ 5540217 w 11407331"/>
                  <a:gd name="connsiteY17" fmla="*/ 8259118 h 13343404"/>
                  <a:gd name="connsiteX18" fmla="*/ 5761673 w 11407331"/>
                  <a:gd name="connsiteY18" fmla="*/ 8268642 h 13343404"/>
                  <a:gd name="connsiteX19" fmla="*/ 6031946 w 11407331"/>
                  <a:gd name="connsiteY19" fmla="*/ 8232923 h 13343404"/>
                  <a:gd name="connsiteX20" fmla="*/ 6191490 w 11407331"/>
                  <a:gd name="connsiteY20" fmla="*/ 8190061 h 13343404"/>
                  <a:gd name="connsiteX21" fmla="*/ 6121242 w 11407331"/>
                  <a:gd name="connsiteY21" fmla="*/ 8130530 h 13343404"/>
                  <a:gd name="connsiteX22" fmla="*/ 6212922 w 11407331"/>
                  <a:gd name="connsiteY22" fmla="*/ 8004574 h 13343404"/>
                  <a:gd name="connsiteX23" fmla="*/ 6316504 w 11407331"/>
                  <a:gd name="connsiteY23" fmla="*/ 8025755 h 13343404"/>
                  <a:gd name="connsiteX24" fmla="*/ 6353415 w 11407331"/>
                  <a:gd name="connsiteY24" fmla="*/ 7951938 h 13343404"/>
                  <a:gd name="connsiteX25" fmla="*/ 6279596 w 11407331"/>
                  <a:gd name="connsiteY25" fmla="*/ 7851923 h 13343404"/>
                  <a:gd name="connsiteX26" fmla="*/ 6246259 w 11407331"/>
                  <a:gd name="connsiteY26" fmla="*/ 7754292 h 13343404"/>
                  <a:gd name="connsiteX27" fmla="*/ 6155770 w 11407331"/>
                  <a:gd name="connsiteY27" fmla="*/ 7749780 h 13343404"/>
                  <a:gd name="connsiteX28" fmla="*/ 6081952 w 11407331"/>
                  <a:gd name="connsiteY28" fmla="*/ 7832873 h 13343404"/>
                  <a:gd name="connsiteX29" fmla="*/ 5946220 w 11407331"/>
                  <a:gd name="connsiteY29" fmla="*/ 7845030 h 13343404"/>
                  <a:gd name="connsiteX30" fmla="*/ 6005752 w 11407331"/>
                  <a:gd name="connsiteY30" fmla="*/ 7775723 h 13343404"/>
                  <a:gd name="connsiteX31" fmla="*/ 6017659 w 11407331"/>
                  <a:gd name="connsiteY31" fmla="*/ 7687617 h 13343404"/>
                  <a:gd name="connsiteX32" fmla="*/ 6039089 w 11407331"/>
                  <a:gd name="connsiteY32" fmla="*/ 7625704 h 13343404"/>
                  <a:gd name="connsiteX33" fmla="*/ 6003370 w 11407331"/>
                  <a:gd name="connsiteY33" fmla="*/ 7559280 h 13343404"/>
                  <a:gd name="connsiteX34" fmla="*/ 5939077 w 11407331"/>
                  <a:gd name="connsiteY34" fmla="*/ 7589986 h 13343404"/>
                  <a:gd name="connsiteX35" fmla="*/ 5936695 w 11407331"/>
                  <a:gd name="connsiteY35" fmla="*/ 7509274 h 13343404"/>
                  <a:gd name="connsiteX36" fmla="*/ 6155771 w 11407331"/>
                  <a:gd name="connsiteY36" fmla="*/ 7401867 h 13343404"/>
                  <a:gd name="connsiteX37" fmla="*/ 6120052 w 11407331"/>
                  <a:gd name="connsiteY37" fmla="*/ 7247086 h 13343404"/>
                  <a:gd name="connsiteX38" fmla="*/ 6196252 w 11407331"/>
                  <a:gd name="connsiteY38" fmla="*/ 7230417 h 13343404"/>
                  <a:gd name="connsiteX39" fmla="*/ 6174820 w 11407331"/>
                  <a:gd name="connsiteY39" fmla="*/ 7140180 h 13343404"/>
                  <a:gd name="connsiteX40" fmla="*/ 6279596 w 11407331"/>
                  <a:gd name="connsiteY40" fmla="*/ 7142311 h 13343404"/>
                  <a:gd name="connsiteX41" fmla="*/ 6322459 w 11407331"/>
                  <a:gd name="connsiteY41" fmla="*/ 7061348 h 13343404"/>
                  <a:gd name="connsiteX42" fmla="*/ 6424852 w 11407331"/>
                  <a:gd name="connsiteY42" fmla="*/ 7094686 h 13343404"/>
                  <a:gd name="connsiteX43" fmla="*/ 6498671 w 11407331"/>
                  <a:gd name="connsiteY43" fmla="*/ 7197080 h 13343404"/>
                  <a:gd name="connsiteX44" fmla="*/ 6565346 w 11407331"/>
                  <a:gd name="connsiteY44" fmla="*/ 7137548 h 13343404"/>
                  <a:gd name="connsiteX45" fmla="*/ 6505815 w 11407331"/>
                  <a:gd name="connsiteY45" fmla="*/ 7001817 h 13343404"/>
                  <a:gd name="connsiteX46" fmla="*/ 6562964 w 11407331"/>
                  <a:gd name="connsiteY46" fmla="*/ 7054454 h 13343404"/>
                  <a:gd name="connsiteX47" fmla="*/ 6679646 w 11407331"/>
                  <a:gd name="connsiteY47" fmla="*/ 7092305 h 13343404"/>
                  <a:gd name="connsiteX48" fmla="*/ 6753465 w 11407331"/>
                  <a:gd name="connsiteY48" fmla="*/ 7163994 h 13343404"/>
                  <a:gd name="connsiteX49" fmla="*/ 6722509 w 11407331"/>
                  <a:gd name="connsiteY49" fmla="*/ 7302106 h 13343404"/>
                  <a:gd name="connsiteX50" fmla="*/ 6793946 w 11407331"/>
                  <a:gd name="connsiteY50" fmla="*/ 7266387 h 13343404"/>
                  <a:gd name="connsiteX51" fmla="*/ 6784420 w 11407331"/>
                  <a:gd name="connsiteY51" fmla="*/ 7235430 h 13343404"/>
                  <a:gd name="connsiteX52" fmla="*/ 6860621 w 11407331"/>
                  <a:gd name="connsiteY52" fmla="*/ 7321156 h 13343404"/>
                  <a:gd name="connsiteX53" fmla="*/ 6796327 w 11407331"/>
                  <a:gd name="connsiteY53" fmla="*/ 7402119 h 13343404"/>
                  <a:gd name="connsiteX54" fmla="*/ 6860620 w 11407331"/>
                  <a:gd name="connsiteY54" fmla="*/ 7483080 h 13343404"/>
                  <a:gd name="connsiteX55" fmla="*/ 6786802 w 11407331"/>
                  <a:gd name="connsiteY55" fmla="*/ 7502131 h 13343404"/>
                  <a:gd name="connsiteX56" fmla="*/ 6693934 w 11407331"/>
                  <a:gd name="connsiteY56" fmla="*/ 7454506 h 13343404"/>
                  <a:gd name="connsiteX57" fmla="*/ 6646309 w 11407331"/>
                  <a:gd name="connsiteY57" fmla="*/ 7564044 h 13343404"/>
                  <a:gd name="connsiteX58" fmla="*/ 6722509 w 11407331"/>
                  <a:gd name="connsiteY58" fmla="*/ 7583094 h 13343404"/>
                  <a:gd name="connsiteX59" fmla="*/ 6777277 w 11407331"/>
                  <a:gd name="connsiteY59" fmla="*/ 7642625 h 13343404"/>
                  <a:gd name="connsiteX60" fmla="*/ 6803471 w 11407331"/>
                  <a:gd name="connsiteY60" fmla="*/ 7673330 h 13343404"/>
                  <a:gd name="connsiteX61" fmla="*/ 6823711 w 11407331"/>
                  <a:gd name="connsiteY61" fmla="*/ 7625703 h 13343404"/>
                  <a:gd name="connsiteX62" fmla="*/ 6882052 w 11407331"/>
                  <a:gd name="connsiteY62" fmla="*/ 7687869 h 13343404"/>
                  <a:gd name="connsiteX63" fmla="*/ 6974921 w 11407331"/>
                  <a:gd name="connsiteY63" fmla="*/ 7773594 h 13343404"/>
                  <a:gd name="connsiteX64" fmla="*/ 6974921 w 11407331"/>
                  <a:gd name="connsiteY64" fmla="*/ 7668819 h 13343404"/>
                  <a:gd name="connsiteX65" fmla="*/ 7148751 w 11407331"/>
                  <a:gd name="connsiteY65" fmla="*/ 7764068 h 13343404"/>
                  <a:gd name="connsiteX66" fmla="*/ 7041596 w 11407331"/>
                  <a:gd name="connsiteY66" fmla="*/ 7528325 h 13343404"/>
                  <a:gd name="connsiteX67" fmla="*/ 7043977 w 11407331"/>
                  <a:gd name="connsiteY67" fmla="*/ 7392594 h 13343404"/>
                  <a:gd name="connsiteX68" fmla="*/ 6948727 w 11407331"/>
                  <a:gd name="connsiteY68" fmla="*/ 7364019 h 13343404"/>
                  <a:gd name="connsiteX69" fmla="*/ 7013020 w 11407331"/>
                  <a:gd name="connsiteY69" fmla="*/ 7197330 h 13343404"/>
                  <a:gd name="connsiteX70" fmla="*/ 7710727 w 11407331"/>
                  <a:gd name="connsiteY70" fmla="*/ 6811569 h 13343404"/>
                  <a:gd name="connsiteX71" fmla="*/ 8039340 w 11407331"/>
                  <a:gd name="connsiteY71" fmla="*/ 6749656 h 13343404"/>
                  <a:gd name="connsiteX72" fmla="*/ 8058390 w 11407331"/>
                  <a:gd name="connsiteY72" fmla="*/ 6854431 h 13343404"/>
                  <a:gd name="connsiteX73" fmla="*/ 8132209 w 11407331"/>
                  <a:gd name="connsiteY73" fmla="*/ 6859194 h 13343404"/>
                  <a:gd name="connsiteX74" fmla="*/ 8108395 w 11407331"/>
                  <a:gd name="connsiteY74" fmla="*/ 6706792 h 13343404"/>
                  <a:gd name="connsiteX75" fmla="*/ 8651320 w 11407331"/>
                  <a:gd name="connsiteY75" fmla="*/ 6702030 h 13343404"/>
                  <a:gd name="connsiteX76" fmla="*/ 8839439 w 11407331"/>
                  <a:gd name="connsiteY76" fmla="*/ 6652023 h 13343404"/>
                  <a:gd name="connsiteX77" fmla="*/ 8965645 w 11407331"/>
                  <a:gd name="connsiteY77" fmla="*/ 6456761 h 13343404"/>
                  <a:gd name="connsiteX78" fmla="*/ 9241870 w 11407331"/>
                  <a:gd name="connsiteY78" fmla="*/ 6492480 h 13343404"/>
                  <a:gd name="connsiteX79" fmla="*/ 9206152 w 11407331"/>
                  <a:gd name="connsiteY79" fmla="*/ 6578206 h 13343404"/>
                  <a:gd name="connsiteX80" fmla="*/ 9063277 w 11407331"/>
                  <a:gd name="connsiteY80" fmla="*/ 6592494 h 13343404"/>
                  <a:gd name="connsiteX81" fmla="*/ 9132332 w 11407331"/>
                  <a:gd name="connsiteY81" fmla="*/ 6647261 h 13343404"/>
                  <a:gd name="connsiteX82" fmla="*/ 9001365 w 11407331"/>
                  <a:gd name="connsiteY82" fmla="*/ 6675837 h 13343404"/>
                  <a:gd name="connsiteX83" fmla="*/ 8875159 w 11407331"/>
                  <a:gd name="connsiteY83" fmla="*/ 6666312 h 13343404"/>
                  <a:gd name="connsiteX84" fmla="*/ 8789433 w 11407331"/>
                  <a:gd name="connsiteY84" fmla="*/ 6702030 h 13343404"/>
                  <a:gd name="connsiteX85" fmla="*/ 8758477 w 11407331"/>
                  <a:gd name="connsiteY85" fmla="*/ 7006831 h 13343404"/>
                  <a:gd name="connsiteX86" fmla="*/ 8920402 w 11407331"/>
                  <a:gd name="connsiteY86" fmla="*/ 7040168 h 13343404"/>
                  <a:gd name="connsiteX87" fmla="*/ 9127570 w 11407331"/>
                  <a:gd name="connsiteY87" fmla="*/ 6854430 h 13343404"/>
                  <a:gd name="connsiteX88" fmla="*/ 9165671 w 11407331"/>
                  <a:gd name="connsiteY88" fmla="*/ 6952062 h 13343404"/>
                  <a:gd name="connsiteX89" fmla="*/ 9313309 w 11407331"/>
                  <a:gd name="connsiteY89" fmla="*/ 6875862 h 13343404"/>
                  <a:gd name="connsiteX90" fmla="*/ 9213296 w 11407331"/>
                  <a:gd name="connsiteY90" fmla="*/ 7113988 h 13343404"/>
                  <a:gd name="connsiteX91" fmla="*/ 9356171 w 11407331"/>
                  <a:gd name="connsiteY91" fmla="*/ 7056837 h 13343404"/>
                  <a:gd name="connsiteX92" fmla="*/ 9322834 w 11407331"/>
                  <a:gd name="connsiteY92" fmla="*/ 7144944 h 13343404"/>
                  <a:gd name="connsiteX93" fmla="*/ 9553815 w 11407331"/>
                  <a:gd name="connsiteY93" fmla="*/ 7142562 h 13343404"/>
                  <a:gd name="connsiteX94" fmla="*/ 9394270 w 11407331"/>
                  <a:gd name="connsiteY94" fmla="*/ 7197330 h 13343404"/>
                  <a:gd name="connsiteX95" fmla="*/ 9284734 w 11407331"/>
                  <a:gd name="connsiteY95" fmla="*/ 7254481 h 13343404"/>
                  <a:gd name="connsiteX96" fmla="*/ 9165671 w 11407331"/>
                  <a:gd name="connsiteY96" fmla="*/ 7368781 h 13343404"/>
                  <a:gd name="connsiteX97" fmla="*/ 9201389 w 11407331"/>
                  <a:gd name="connsiteY97" fmla="*/ 7428311 h 13343404"/>
                  <a:gd name="connsiteX98" fmla="*/ 9244252 w 11407331"/>
                  <a:gd name="connsiteY98" fmla="*/ 7478319 h 13343404"/>
                  <a:gd name="connsiteX99" fmla="*/ 9322834 w 11407331"/>
                  <a:gd name="connsiteY99" fmla="*/ 7444981 h 13343404"/>
                  <a:gd name="connsiteX100" fmla="*/ 9334739 w 11407331"/>
                  <a:gd name="connsiteY100" fmla="*/ 7506892 h 13343404"/>
                  <a:gd name="connsiteX101" fmla="*/ 9449040 w 11407331"/>
                  <a:gd name="connsiteY101" fmla="*/ 7368781 h 13343404"/>
                  <a:gd name="connsiteX102" fmla="*/ 9484759 w 11407331"/>
                  <a:gd name="connsiteY102" fmla="*/ 7514037 h 13343404"/>
                  <a:gd name="connsiteX103" fmla="*/ 9580009 w 11407331"/>
                  <a:gd name="connsiteY103" fmla="*/ 7397356 h 13343404"/>
                  <a:gd name="connsiteX104" fmla="*/ 9606202 w 11407331"/>
                  <a:gd name="connsiteY104" fmla="*/ 7559280 h 13343404"/>
                  <a:gd name="connsiteX105" fmla="*/ 9680020 w 11407331"/>
                  <a:gd name="connsiteY105" fmla="*/ 7635480 h 13343404"/>
                  <a:gd name="connsiteX106" fmla="*/ 9470470 w 11407331"/>
                  <a:gd name="connsiteY106" fmla="*/ 7749780 h 13343404"/>
                  <a:gd name="connsiteX107" fmla="*/ 9622871 w 11407331"/>
                  <a:gd name="connsiteY107" fmla="*/ 7899800 h 13343404"/>
                  <a:gd name="connsiteX108" fmla="*/ 9653827 w 11407331"/>
                  <a:gd name="connsiteY108" fmla="*/ 7802169 h 13343404"/>
                  <a:gd name="connsiteX109" fmla="*/ 9725263 w 11407331"/>
                  <a:gd name="connsiteY109" fmla="*/ 7890274 h 13343404"/>
                  <a:gd name="connsiteX110" fmla="*/ 9846709 w 11407331"/>
                  <a:gd name="connsiteY110" fmla="*/ 7849794 h 13343404"/>
                  <a:gd name="connsiteX111" fmla="*/ 9851470 w 11407331"/>
                  <a:gd name="connsiteY111" fmla="*/ 7935518 h 13343404"/>
                  <a:gd name="connsiteX112" fmla="*/ 9849089 w 11407331"/>
                  <a:gd name="connsiteY112" fmla="*/ 8033148 h 13343404"/>
                  <a:gd name="connsiteX113" fmla="*/ 9958626 w 11407331"/>
                  <a:gd name="connsiteY113" fmla="*/ 7995049 h 13343404"/>
                  <a:gd name="connsiteX114" fmla="*/ 9999109 w 11407331"/>
                  <a:gd name="connsiteY114" fmla="*/ 8233175 h 13343404"/>
                  <a:gd name="connsiteX115" fmla="*/ 10137220 w 11407331"/>
                  <a:gd name="connsiteY115" fmla="*/ 8264130 h 13343404"/>
                  <a:gd name="connsiteX116" fmla="*/ 10151508 w 11407331"/>
                  <a:gd name="connsiteY116" fmla="*/ 7973618 h 13343404"/>
                  <a:gd name="connsiteX117" fmla="*/ 10241996 w 11407331"/>
                  <a:gd name="connsiteY117" fmla="*/ 7949806 h 13343404"/>
                  <a:gd name="connsiteX118" fmla="*/ 10311052 w 11407331"/>
                  <a:gd name="connsiteY118" fmla="*/ 7778355 h 13343404"/>
                  <a:gd name="connsiteX119" fmla="*/ 10272952 w 11407331"/>
                  <a:gd name="connsiteY119" fmla="*/ 7649769 h 13343404"/>
                  <a:gd name="connsiteX120" fmla="*/ 10177702 w 11407331"/>
                  <a:gd name="connsiteY120" fmla="*/ 7637861 h 13343404"/>
                  <a:gd name="connsiteX121" fmla="*/ 10225326 w 11407331"/>
                  <a:gd name="connsiteY121" fmla="*/ 7518799 h 13343404"/>
                  <a:gd name="connsiteX122" fmla="*/ 10120552 w 11407331"/>
                  <a:gd name="connsiteY122" fmla="*/ 7447362 h 13343404"/>
                  <a:gd name="connsiteX123" fmla="*/ 10080070 w 11407331"/>
                  <a:gd name="connsiteY123" fmla="*/ 7216380 h 13343404"/>
                  <a:gd name="connsiteX124" fmla="*/ 9762570 w 11407331"/>
                  <a:gd name="connsiteY124" fmla="*/ 7178280 h 13343404"/>
                  <a:gd name="connsiteX125" fmla="*/ 9832421 w 11407331"/>
                  <a:gd name="connsiteY125" fmla="*/ 7073506 h 13343404"/>
                  <a:gd name="connsiteX126" fmla="*/ 9956246 w 11407331"/>
                  <a:gd name="connsiteY126" fmla="*/ 7054456 h 13343404"/>
                  <a:gd name="connsiteX127" fmla="*/ 9965770 w 11407331"/>
                  <a:gd name="connsiteY127" fmla="*/ 6968730 h 13343404"/>
                  <a:gd name="connsiteX128" fmla="*/ 10178495 w 11407331"/>
                  <a:gd name="connsiteY128" fmla="*/ 7057630 h 13343404"/>
                  <a:gd name="connsiteX129" fmla="*/ 10194370 w 11407331"/>
                  <a:gd name="connsiteY129" fmla="*/ 6835380 h 13343404"/>
                  <a:gd name="connsiteX130" fmla="*/ 9984820 w 11407331"/>
                  <a:gd name="connsiteY130" fmla="*/ 6930630 h 13343404"/>
                  <a:gd name="connsiteX131" fmla="*/ 9908620 w 11407331"/>
                  <a:gd name="connsiteY131" fmla="*/ 6702030 h 13343404"/>
                  <a:gd name="connsiteX132" fmla="*/ 9680020 w 11407331"/>
                  <a:gd name="connsiteY132" fmla="*/ 6911580 h 13343404"/>
                  <a:gd name="connsiteX133" fmla="*/ 9692721 w 11407331"/>
                  <a:gd name="connsiteY133" fmla="*/ 6746481 h 13343404"/>
                  <a:gd name="connsiteX134" fmla="*/ 9705420 w 11407331"/>
                  <a:gd name="connsiteY134" fmla="*/ 6622655 h 13343404"/>
                  <a:gd name="connsiteX135" fmla="*/ 9650255 w 11407331"/>
                  <a:gd name="connsiteY135" fmla="*/ 6594623 h 13343404"/>
                  <a:gd name="connsiteX136" fmla="*/ 9597471 w 11407331"/>
                  <a:gd name="connsiteY136" fmla="*/ 6609956 h 13343404"/>
                  <a:gd name="connsiteX137" fmla="*/ 9476820 w 11407331"/>
                  <a:gd name="connsiteY137" fmla="*/ 6394055 h 13343404"/>
                  <a:gd name="connsiteX138" fmla="*/ 9641921 w 11407331"/>
                  <a:gd name="connsiteY138" fmla="*/ 6432156 h 13343404"/>
                  <a:gd name="connsiteX139" fmla="*/ 9883221 w 11407331"/>
                  <a:gd name="connsiteY139" fmla="*/ 6432156 h 13343404"/>
                  <a:gd name="connsiteX140" fmla="*/ 10013395 w 11407331"/>
                  <a:gd name="connsiteY140" fmla="*/ 6292455 h 13343404"/>
                  <a:gd name="connsiteX141" fmla="*/ 9911796 w 11407331"/>
                  <a:gd name="connsiteY141" fmla="*/ 6181331 h 13343404"/>
                  <a:gd name="connsiteX142" fmla="*/ 9699070 w 11407331"/>
                  <a:gd name="connsiteY142" fmla="*/ 6133705 h 13343404"/>
                  <a:gd name="connsiteX143" fmla="*/ 9880045 w 11407331"/>
                  <a:gd name="connsiteY143" fmla="*/ 6003530 h 13343404"/>
                  <a:gd name="connsiteX144" fmla="*/ 9826071 w 11407331"/>
                  <a:gd name="connsiteY144" fmla="*/ 5886056 h 13343404"/>
                  <a:gd name="connsiteX145" fmla="*/ 9880046 w 11407331"/>
                  <a:gd name="connsiteY145" fmla="*/ 5765406 h 13343404"/>
                  <a:gd name="connsiteX146" fmla="*/ 9841945 w 11407331"/>
                  <a:gd name="connsiteY146" fmla="*/ 5762230 h 13343404"/>
                  <a:gd name="connsiteX147" fmla="*/ 9807021 w 11407331"/>
                  <a:gd name="connsiteY147" fmla="*/ 5686031 h 13343404"/>
                  <a:gd name="connsiteX148" fmla="*/ 9648270 w 11407331"/>
                  <a:gd name="connsiteY148" fmla="*/ 5533630 h 13343404"/>
                  <a:gd name="connsiteX149" fmla="*/ 9918146 w 11407331"/>
                  <a:gd name="connsiteY149" fmla="*/ 5638406 h 13343404"/>
                  <a:gd name="connsiteX150" fmla="*/ 10061020 w 11407331"/>
                  <a:gd name="connsiteY150" fmla="*/ 5597130 h 13343404"/>
                  <a:gd name="connsiteX151" fmla="*/ 10035621 w 11407331"/>
                  <a:gd name="connsiteY151" fmla="*/ 5844781 h 13343404"/>
                  <a:gd name="connsiteX152" fmla="*/ 10213420 w 11407331"/>
                  <a:gd name="connsiteY152" fmla="*/ 5882880 h 13343404"/>
                  <a:gd name="connsiteX153" fmla="*/ 10270571 w 11407331"/>
                  <a:gd name="connsiteY153" fmla="*/ 5708256 h 13343404"/>
                  <a:gd name="connsiteX154" fmla="*/ 10311845 w 11407331"/>
                  <a:gd name="connsiteY154" fmla="*/ 5479655 h 13343404"/>
                  <a:gd name="connsiteX155" fmla="*/ 10232471 w 11407331"/>
                  <a:gd name="connsiteY155" fmla="*/ 5276456 h 13343404"/>
                  <a:gd name="connsiteX156" fmla="*/ 10175320 w 11407331"/>
                  <a:gd name="connsiteY156" fmla="*/ 5178030 h 13343404"/>
                  <a:gd name="connsiteX157" fmla="*/ 10095946 w 11407331"/>
                  <a:gd name="connsiteY157" fmla="*/ 5295506 h 13343404"/>
                  <a:gd name="connsiteX158" fmla="*/ 10026096 w 11407331"/>
                  <a:gd name="connsiteY158" fmla="*/ 5254231 h 13343404"/>
                  <a:gd name="connsiteX159" fmla="*/ 9994346 w 11407331"/>
                  <a:gd name="connsiteY159" fmla="*/ 5374881 h 13343404"/>
                  <a:gd name="connsiteX160" fmla="*/ 9892745 w 11407331"/>
                  <a:gd name="connsiteY160" fmla="*/ 5378055 h 13343404"/>
                  <a:gd name="connsiteX161" fmla="*/ 9813370 w 11407331"/>
                  <a:gd name="connsiteY161" fmla="*/ 5235180 h 13343404"/>
                  <a:gd name="connsiteX162" fmla="*/ 9775270 w 11407331"/>
                  <a:gd name="connsiteY162" fmla="*/ 5082780 h 13343404"/>
                  <a:gd name="connsiteX163" fmla="*/ 9559370 w 11407331"/>
                  <a:gd name="connsiteY163" fmla="*/ 5085955 h 13343404"/>
                  <a:gd name="connsiteX164" fmla="*/ 9584770 w 11407331"/>
                  <a:gd name="connsiteY164" fmla="*/ 5311380 h 13343404"/>
                  <a:gd name="connsiteX165" fmla="*/ 9546671 w 11407331"/>
                  <a:gd name="connsiteY165" fmla="*/ 5117706 h 13343404"/>
                  <a:gd name="connsiteX166" fmla="*/ 9502220 w 11407331"/>
                  <a:gd name="connsiteY166" fmla="*/ 5130405 h 13343404"/>
                  <a:gd name="connsiteX167" fmla="*/ 9432370 w 11407331"/>
                  <a:gd name="connsiteY167" fmla="*/ 5019280 h 13343404"/>
                  <a:gd name="connsiteX168" fmla="*/ 9337121 w 11407331"/>
                  <a:gd name="connsiteY168" fmla="*/ 5089131 h 13343404"/>
                  <a:gd name="connsiteX169" fmla="*/ 9181545 w 11407331"/>
                  <a:gd name="connsiteY169" fmla="*/ 5216130 h 13343404"/>
                  <a:gd name="connsiteX170" fmla="*/ 9546670 w 11407331"/>
                  <a:gd name="connsiteY170" fmla="*/ 4882755 h 13343404"/>
                  <a:gd name="connsiteX171" fmla="*/ 9691133 w 11407331"/>
                  <a:gd name="connsiteY171" fmla="*/ 4792269 h 13343404"/>
                  <a:gd name="connsiteX172" fmla="*/ 9908620 w 11407331"/>
                  <a:gd name="connsiteY172" fmla="*/ 4739880 h 13343404"/>
                  <a:gd name="connsiteX173" fmla="*/ 9946721 w 11407331"/>
                  <a:gd name="connsiteY173" fmla="*/ 4619231 h 13343404"/>
                  <a:gd name="connsiteX174" fmla="*/ 10118171 w 11407331"/>
                  <a:gd name="connsiteY174" fmla="*/ 4492231 h 13343404"/>
                  <a:gd name="connsiteX175" fmla="*/ 10149920 w 11407331"/>
                  <a:gd name="connsiteY175" fmla="*/ 4238230 h 13343404"/>
                  <a:gd name="connsiteX176" fmla="*/ 9918145 w 11407331"/>
                  <a:gd name="connsiteY176" fmla="*/ 4155680 h 13343404"/>
                  <a:gd name="connsiteX177" fmla="*/ 9600646 w 11407331"/>
                  <a:gd name="connsiteY177" fmla="*/ 4108056 h 13343404"/>
                  <a:gd name="connsiteX178" fmla="*/ 9470470 w 11407331"/>
                  <a:gd name="connsiteY178" fmla="*/ 4168380 h 13343404"/>
                  <a:gd name="connsiteX179" fmla="*/ 9495871 w 11407331"/>
                  <a:gd name="connsiteY179" fmla="*/ 4003281 h 13343404"/>
                  <a:gd name="connsiteX180" fmla="*/ 9445071 w 11407331"/>
                  <a:gd name="connsiteY180" fmla="*/ 3828656 h 13343404"/>
                  <a:gd name="connsiteX181" fmla="*/ 9559370 w 11407331"/>
                  <a:gd name="connsiteY181" fmla="*/ 3866755 h 13343404"/>
                  <a:gd name="connsiteX182" fmla="*/ 9680021 w 11407331"/>
                  <a:gd name="connsiteY182" fmla="*/ 3758806 h 13343404"/>
                  <a:gd name="connsiteX183" fmla="*/ 9870521 w 11407331"/>
                  <a:gd name="connsiteY183" fmla="*/ 3819131 h 13343404"/>
                  <a:gd name="connsiteX184" fmla="*/ 9883221 w 11407331"/>
                  <a:gd name="connsiteY184" fmla="*/ 3634981 h 13343404"/>
                  <a:gd name="connsiteX185" fmla="*/ 10022920 w 11407331"/>
                  <a:gd name="connsiteY185" fmla="*/ 3673080 h 13343404"/>
                  <a:gd name="connsiteX186" fmla="*/ 10137220 w 11407331"/>
                  <a:gd name="connsiteY186" fmla="*/ 3368280 h 13343404"/>
                  <a:gd name="connsiteX187" fmla="*/ 10238821 w 11407331"/>
                  <a:gd name="connsiteY187" fmla="*/ 3457181 h 13343404"/>
                  <a:gd name="connsiteX188" fmla="*/ 10378520 w 11407331"/>
                  <a:gd name="connsiteY188" fmla="*/ 3441305 h 13343404"/>
                  <a:gd name="connsiteX189" fmla="*/ 10413445 w 11407331"/>
                  <a:gd name="connsiteY189" fmla="*/ 3666730 h 13343404"/>
                  <a:gd name="connsiteX190" fmla="*/ 10489646 w 11407331"/>
                  <a:gd name="connsiteY190" fmla="*/ 3409556 h 13343404"/>
                  <a:gd name="connsiteX191" fmla="*/ 10413446 w 11407331"/>
                  <a:gd name="connsiteY191" fmla="*/ 3323831 h 13343404"/>
                  <a:gd name="connsiteX192" fmla="*/ 10499170 w 11407331"/>
                  <a:gd name="connsiteY192" fmla="*/ 3069830 h 13343404"/>
                  <a:gd name="connsiteX193" fmla="*/ 10318196 w 11407331"/>
                  <a:gd name="connsiteY193" fmla="*/ 3146031 h 13343404"/>
                  <a:gd name="connsiteX194" fmla="*/ 10289620 w 11407331"/>
                  <a:gd name="connsiteY194" fmla="*/ 3076180 h 13343404"/>
                  <a:gd name="connsiteX195" fmla="*/ 10099120 w 11407331"/>
                  <a:gd name="connsiteY195" fmla="*/ 2872980 h 13343404"/>
                  <a:gd name="connsiteX196" fmla="*/ 10067371 w 11407331"/>
                  <a:gd name="connsiteY196" fmla="*/ 2688831 h 13343404"/>
                  <a:gd name="connsiteX197" fmla="*/ 10035621 w 11407331"/>
                  <a:gd name="connsiteY197" fmla="*/ 2593581 h 13343404"/>
                  <a:gd name="connsiteX198" fmla="*/ 10137220 w 11407331"/>
                  <a:gd name="connsiteY198" fmla="*/ 2491980 h 13343404"/>
                  <a:gd name="connsiteX199" fmla="*/ 10397571 w 11407331"/>
                  <a:gd name="connsiteY199" fmla="*/ 2257031 h 13343404"/>
                  <a:gd name="connsiteX200" fmla="*/ 10518220 w 11407331"/>
                  <a:gd name="connsiteY200" fmla="*/ 2276080 h 13343404"/>
                  <a:gd name="connsiteX201" fmla="*/ 10588071 w 11407331"/>
                  <a:gd name="connsiteY201" fmla="*/ 2187181 h 13343404"/>
                  <a:gd name="connsiteX202" fmla="*/ 10823020 w 11407331"/>
                  <a:gd name="connsiteY202" fmla="*/ 2079230 h 13343404"/>
                  <a:gd name="connsiteX203" fmla="*/ 10676971 w 11407331"/>
                  <a:gd name="connsiteY203" fmla="*/ 2009381 h 13343404"/>
                  <a:gd name="connsiteX204" fmla="*/ 10594420 w 11407331"/>
                  <a:gd name="connsiteY204" fmla="*/ 1863330 h 13343404"/>
                  <a:gd name="connsiteX205" fmla="*/ 10696020 w 11407331"/>
                  <a:gd name="connsiteY205" fmla="*/ 1437880 h 13343404"/>
                  <a:gd name="connsiteX206" fmla="*/ 10575370 w 11407331"/>
                  <a:gd name="connsiteY206" fmla="*/ 1177530 h 13343404"/>
                  <a:gd name="connsiteX207" fmla="*/ 10796827 w 11407331"/>
                  <a:gd name="connsiteY207" fmla="*/ 1513286 h 13343404"/>
                  <a:gd name="connsiteX208" fmla="*/ 10881361 w 11407331"/>
                  <a:gd name="connsiteY208" fmla="*/ 1427311 h 13343404"/>
                  <a:gd name="connsiteX209" fmla="*/ 10973833 w 11407331"/>
                  <a:gd name="connsiteY209" fmla="*/ 1314055 h 13343404"/>
                  <a:gd name="connsiteX210" fmla="*/ 11210370 w 11407331"/>
                  <a:gd name="connsiteY210" fmla="*/ 1634730 h 13343404"/>
                  <a:gd name="connsiteX211" fmla="*/ 11264742 w 11407331"/>
                  <a:gd name="connsiteY211" fmla="*/ 1717823 h 13343404"/>
                  <a:gd name="connsiteX212" fmla="*/ 11407220 w 11407331"/>
                  <a:gd name="connsiteY212" fmla="*/ 1736331 h 13343404"/>
                  <a:gd name="connsiteX213" fmla="*/ 11242120 w 11407331"/>
                  <a:gd name="connsiteY213" fmla="*/ 1291831 h 13343404"/>
                  <a:gd name="connsiteX214" fmla="*/ 11229420 w 11407331"/>
                  <a:gd name="connsiteY214" fmla="*/ 1075930 h 13343404"/>
                  <a:gd name="connsiteX215" fmla="*/ 11096070 w 11407331"/>
                  <a:gd name="connsiteY215" fmla="*/ 879080 h 13343404"/>
                  <a:gd name="connsiteX216" fmla="*/ 11070670 w 11407331"/>
                  <a:gd name="connsiteY216" fmla="*/ 606030 h 13343404"/>
                  <a:gd name="connsiteX217" fmla="*/ 10613470 w 11407331"/>
                  <a:gd name="connsiteY217" fmla="*/ 326631 h 13343404"/>
                  <a:gd name="connsiteX218" fmla="*/ 10499170 w 11407331"/>
                  <a:gd name="connsiteY218" fmla="*/ 225030 h 13343404"/>
                  <a:gd name="connsiteX219" fmla="*/ 9752648 w 11407331"/>
                  <a:gd name="connsiteY219" fmla="*/ 436711 h 13343404"/>
                  <a:gd name="connsiteX220" fmla="*/ 0 w 11407331"/>
                  <a:gd name="connsiteY220" fmla="*/ 330507 h 13343404"/>
                  <a:gd name="connsiteX221" fmla="*/ 147638 w 11407331"/>
                  <a:gd name="connsiteY221" fmla="*/ 11739076 h 13343404"/>
                  <a:gd name="connsiteX0" fmla="*/ 147638 w 11407331"/>
                  <a:gd name="connsiteY0" fmla="*/ 11739076 h 14126768"/>
                  <a:gd name="connsiteX1" fmla="*/ 5822395 w 11407331"/>
                  <a:gd name="connsiteY1" fmla="*/ 14126768 h 14126768"/>
                  <a:gd name="connsiteX2" fmla="*/ 5408058 w 11407331"/>
                  <a:gd name="connsiteY2" fmla="*/ 13340955 h 14126768"/>
                  <a:gd name="connsiteX3" fmla="*/ 4974670 w 11407331"/>
                  <a:gd name="connsiteY3" fmla="*/ 12338450 h 14126768"/>
                  <a:gd name="connsiteX4" fmla="*/ 4860370 w 11407331"/>
                  <a:gd name="connsiteY4" fmla="*/ 11407380 h 14126768"/>
                  <a:gd name="connsiteX5" fmla="*/ 4921093 w 11407331"/>
                  <a:gd name="connsiteY5" fmla="*/ 10880873 h 14126768"/>
                  <a:gd name="connsiteX6" fmla="*/ 4804410 w 11407331"/>
                  <a:gd name="connsiteY6" fmla="*/ 10821342 h 14126768"/>
                  <a:gd name="connsiteX7" fmla="*/ 4921092 w 11407331"/>
                  <a:gd name="connsiteY7" fmla="*/ 10859443 h 14126768"/>
                  <a:gd name="connsiteX8" fmla="*/ 4947286 w 11407331"/>
                  <a:gd name="connsiteY8" fmla="*/ 10318898 h 14126768"/>
                  <a:gd name="connsiteX9" fmla="*/ 5034201 w 11407331"/>
                  <a:gd name="connsiteY9" fmla="*/ 9933386 h 14126768"/>
                  <a:gd name="connsiteX10" fmla="*/ 5166361 w 11407331"/>
                  <a:gd name="connsiteY10" fmla="*/ 9566423 h 14126768"/>
                  <a:gd name="connsiteX11" fmla="*/ 5256848 w 11407331"/>
                  <a:gd name="connsiteY11" fmla="*/ 9354492 h 14126768"/>
                  <a:gd name="connsiteX12" fmla="*/ 5094923 w 11407331"/>
                  <a:gd name="connsiteY12" fmla="*/ 9487842 h 14126768"/>
                  <a:gd name="connsiteX13" fmla="*/ 5259230 w 11407331"/>
                  <a:gd name="connsiteY13" fmla="*/ 9294961 h 14126768"/>
                  <a:gd name="connsiteX14" fmla="*/ 5291377 w 11407331"/>
                  <a:gd name="connsiteY14" fmla="*/ 9114237 h 14126768"/>
                  <a:gd name="connsiteX15" fmla="*/ 5294948 w 11407331"/>
                  <a:gd name="connsiteY15" fmla="*/ 9244954 h 14126768"/>
                  <a:gd name="connsiteX16" fmla="*/ 5777150 w 11407331"/>
                  <a:gd name="connsiteY16" fmla="*/ 8359380 h 14126768"/>
                  <a:gd name="connsiteX17" fmla="*/ 5540217 w 11407331"/>
                  <a:gd name="connsiteY17" fmla="*/ 8259118 h 14126768"/>
                  <a:gd name="connsiteX18" fmla="*/ 5761673 w 11407331"/>
                  <a:gd name="connsiteY18" fmla="*/ 8268642 h 14126768"/>
                  <a:gd name="connsiteX19" fmla="*/ 6031946 w 11407331"/>
                  <a:gd name="connsiteY19" fmla="*/ 8232923 h 14126768"/>
                  <a:gd name="connsiteX20" fmla="*/ 6191490 w 11407331"/>
                  <a:gd name="connsiteY20" fmla="*/ 8190061 h 14126768"/>
                  <a:gd name="connsiteX21" fmla="*/ 6121242 w 11407331"/>
                  <a:gd name="connsiteY21" fmla="*/ 8130530 h 14126768"/>
                  <a:gd name="connsiteX22" fmla="*/ 6212922 w 11407331"/>
                  <a:gd name="connsiteY22" fmla="*/ 8004574 h 14126768"/>
                  <a:gd name="connsiteX23" fmla="*/ 6316504 w 11407331"/>
                  <a:gd name="connsiteY23" fmla="*/ 8025755 h 14126768"/>
                  <a:gd name="connsiteX24" fmla="*/ 6353415 w 11407331"/>
                  <a:gd name="connsiteY24" fmla="*/ 7951938 h 14126768"/>
                  <a:gd name="connsiteX25" fmla="*/ 6279596 w 11407331"/>
                  <a:gd name="connsiteY25" fmla="*/ 7851923 h 14126768"/>
                  <a:gd name="connsiteX26" fmla="*/ 6246259 w 11407331"/>
                  <a:gd name="connsiteY26" fmla="*/ 7754292 h 14126768"/>
                  <a:gd name="connsiteX27" fmla="*/ 6155770 w 11407331"/>
                  <a:gd name="connsiteY27" fmla="*/ 7749780 h 14126768"/>
                  <a:gd name="connsiteX28" fmla="*/ 6081952 w 11407331"/>
                  <a:gd name="connsiteY28" fmla="*/ 7832873 h 14126768"/>
                  <a:gd name="connsiteX29" fmla="*/ 5946220 w 11407331"/>
                  <a:gd name="connsiteY29" fmla="*/ 7845030 h 14126768"/>
                  <a:gd name="connsiteX30" fmla="*/ 6005752 w 11407331"/>
                  <a:gd name="connsiteY30" fmla="*/ 7775723 h 14126768"/>
                  <a:gd name="connsiteX31" fmla="*/ 6017659 w 11407331"/>
                  <a:gd name="connsiteY31" fmla="*/ 7687617 h 14126768"/>
                  <a:gd name="connsiteX32" fmla="*/ 6039089 w 11407331"/>
                  <a:gd name="connsiteY32" fmla="*/ 7625704 h 14126768"/>
                  <a:gd name="connsiteX33" fmla="*/ 6003370 w 11407331"/>
                  <a:gd name="connsiteY33" fmla="*/ 7559280 h 14126768"/>
                  <a:gd name="connsiteX34" fmla="*/ 5939077 w 11407331"/>
                  <a:gd name="connsiteY34" fmla="*/ 7589986 h 14126768"/>
                  <a:gd name="connsiteX35" fmla="*/ 5936695 w 11407331"/>
                  <a:gd name="connsiteY35" fmla="*/ 7509274 h 14126768"/>
                  <a:gd name="connsiteX36" fmla="*/ 6155771 w 11407331"/>
                  <a:gd name="connsiteY36" fmla="*/ 7401867 h 14126768"/>
                  <a:gd name="connsiteX37" fmla="*/ 6120052 w 11407331"/>
                  <a:gd name="connsiteY37" fmla="*/ 7247086 h 14126768"/>
                  <a:gd name="connsiteX38" fmla="*/ 6196252 w 11407331"/>
                  <a:gd name="connsiteY38" fmla="*/ 7230417 h 14126768"/>
                  <a:gd name="connsiteX39" fmla="*/ 6174820 w 11407331"/>
                  <a:gd name="connsiteY39" fmla="*/ 7140180 h 14126768"/>
                  <a:gd name="connsiteX40" fmla="*/ 6279596 w 11407331"/>
                  <a:gd name="connsiteY40" fmla="*/ 7142311 h 14126768"/>
                  <a:gd name="connsiteX41" fmla="*/ 6322459 w 11407331"/>
                  <a:gd name="connsiteY41" fmla="*/ 7061348 h 14126768"/>
                  <a:gd name="connsiteX42" fmla="*/ 6424852 w 11407331"/>
                  <a:gd name="connsiteY42" fmla="*/ 7094686 h 14126768"/>
                  <a:gd name="connsiteX43" fmla="*/ 6498671 w 11407331"/>
                  <a:gd name="connsiteY43" fmla="*/ 7197080 h 14126768"/>
                  <a:gd name="connsiteX44" fmla="*/ 6565346 w 11407331"/>
                  <a:gd name="connsiteY44" fmla="*/ 7137548 h 14126768"/>
                  <a:gd name="connsiteX45" fmla="*/ 6505815 w 11407331"/>
                  <a:gd name="connsiteY45" fmla="*/ 7001817 h 14126768"/>
                  <a:gd name="connsiteX46" fmla="*/ 6562964 w 11407331"/>
                  <a:gd name="connsiteY46" fmla="*/ 7054454 h 14126768"/>
                  <a:gd name="connsiteX47" fmla="*/ 6679646 w 11407331"/>
                  <a:gd name="connsiteY47" fmla="*/ 7092305 h 14126768"/>
                  <a:gd name="connsiteX48" fmla="*/ 6753465 w 11407331"/>
                  <a:gd name="connsiteY48" fmla="*/ 7163994 h 14126768"/>
                  <a:gd name="connsiteX49" fmla="*/ 6722509 w 11407331"/>
                  <a:gd name="connsiteY49" fmla="*/ 7302106 h 14126768"/>
                  <a:gd name="connsiteX50" fmla="*/ 6793946 w 11407331"/>
                  <a:gd name="connsiteY50" fmla="*/ 7266387 h 14126768"/>
                  <a:gd name="connsiteX51" fmla="*/ 6784420 w 11407331"/>
                  <a:gd name="connsiteY51" fmla="*/ 7235430 h 14126768"/>
                  <a:gd name="connsiteX52" fmla="*/ 6860621 w 11407331"/>
                  <a:gd name="connsiteY52" fmla="*/ 7321156 h 14126768"/>
                  <a:gd name="connsiteX53" fmla="*/ 6796327 w 11407331"/>
                  <a:gd name="connsiteY53" fmla="*/ 7402119 h 14126768"/>
                  <a:gd name="connsiteX54" fmla="*/ 6860620 w 11407331"/>
                  <a:gd name="connsiteY54" fmla="*/ 7483080 h 14126768"/>
                  <a:gd name="connsiteX55" fmla="*/ 6786802 w 11407331"/>
                  <a:gd name="connsiteY55" fmla="*/ 7502131 h 14126768"/>
                  <a:gd name="connsiteX56" fmla="*/ 6693934 w 11407331"/>
                  <a:gd name="connsiteY56" fmla="*/ 7454506 h 14126768"/>
                  <a:gd name="connsiteX57" fmla="*/ 6646309 w 11407331"/>
                  <a:gd name="connsiteY57" fmla="*/ 7564044 h 14126768"/>
                  <a:gd name="connsiteX58" fmla="*/ 6722509 w 11407331"/>
                  <a:gd name="connsiteY58" fmla="*/ 7583094 h 14126768"/>
                  <a:gd name="connsiteX59" fmla="*/ 6777277 w 11407331"/>
                  <a:gd name="connsiteY59" fmla="*/ 7642625 h 14126768"/>
                  <a:gd name="connsiteX60" fmla="*/ 6803471 w 11407331"/>
                  <a:gd name="connsiteY60" fmla="*/ 7673330 h 14126768"/>
                  <a:gd name="connsiteX61" fmla="*/ 6823711 w 11407331"/>
                  <a:gd name="connsiteY61" fmla="*/ 7625703 h 14126768"/>
                  <a:gd name="connsiteX62" fmla="*/ 6882052 w 11407331"/>
                  <a:gd name="connsiteY62" fmla="*/ 7687869 h 14126768"/>
                  <a:gd name="connsiteX63" fmla="*/ 6974921 w 11407331"/>
                  <a:gd name="connsiteY63" fmla="*/ 7773594 h 14126768"/>
                  <a:gd name="connsiteX64" fmla="*/ 6974921 w 11407331"/>
                  <a:gd name="connsiteY64" fmla="*/ 7668819 h 14126768"/>
                  <a:gd name="connsiteX65" fmla="*/ 7148751 w 11407331"/>
                  <a:gd name="connsiteY65" fmla="*/ 7764068 h 14126768"/>
                  <a:gd name="connsiteX66" fmla="*/ 7041596 w 11407331"/>
                  <a:gd name="connsiteY66" fmla="*/ 7528325 h 14126768"/>
                  <a:gd name="connsiteX67" fmla="*/ 7043977 w 11407331"/>
                  <a:gd name="connsiteY67" fmla="*/ 7392594 h 14126768"/>
                  <a:gd name="connsiteX68" fmla="*/ 6948727 w 11407331"/>
                  <a:gd name="connsiteY68" fmla="*/ 7364019 h 14126768"/>
                  <a:gd name="connsiteX69" fmla="*/ 7013020 w 11407331"/>
                  <a:gd name="connsiteY69" fmla="*/ 7197330 h 14126768"/>
                  <a:gd name="connsiteX70" fmla="*/ 7710727 w 11407331"/>
                  <a:gd name="connsiteY70" fmla="*/ 6811569 h 14126768"/>
                  <a:gd name="connsiteX71" fmla="*/ 8039340 w 11407331"/>
                  <a:gd name="connsiteY71" fmla="*/ 6749656 h 14126768"/>
                  <a:gd name="connsiteX72" fmla="*/ 8058390 w 11407331"/>
                  <a:gd name="connsiteY72" fmla="*/ 6854431 h 14126768"/>
                  <a:gd name="connsiteX73" fmla="*/ 8132209 w 11407331"/>
                  <a:gd name="connsiteY73" fmla="*/ 6859194 h 14126768"/>
                  <a:gd name="connsiteX74" fmla="*/ 8108395 w 11407331"/>
                  <a:gd name="connsiteY74" fmla="*/ 6706792 h 14126768"/>
                  <a:gd name="connsiteX75" fmla="*/ 8651320 w 11407331"/>
                  <a:gd name="connsiteY75" fmla="*/ 6702030 h 14126768"/>
                  <a:gd name="connsiteX76" fmla="*/ 8839439 w 11407331"/>
                  <a:gd name="connsiteY76" fmla="*/ 6652023 h 14126768"/>
                  <a:gd name="connsiteX77" fmla="*/ 8965645 w 11407331"/>
                  <a:gd name="connsiteY77" fmla="*/ 6456761 h 14126768"/>
                  <a:gd name="connsiteX78" fmla="*/ 9241870 w 11407331"/>
                  <a:gd name="connsiteY78" fmla="*/ 6492480 h 14126768"/>
                  <a:gd name="connsiteX79" fmla="*/ 9206152 w 11407331"/>
                  <a:gd name="connsiteY79" fmla="*/ 6578206 h 14126768"/>
                  <a:gd name="connsiteX80" fmla="*/ 9063277 w 11407331"/>
                  <a:gd name="connsiteY80" fmla="*/ 6592494 h 14126768"/>
                  <a:gd name="connsiteX81" fmla="*/ 9132332 w 11407331"/>
                  <a:gd name="connsiteY81" fmla="*/ 6647261 h 14126768"/>
                  <a:gd name="connsiteX82" fmla="*/ 9001365 w 11407331"/>
                  <a:gd name="connsiteY82" fmla="*/ 6675837 h 14126768"/>
                  <a:gd name="connsiteX83" fmla="*/ 8875159 w 11407331"/>
                  <a:gd name="connsiteY83" fmla="*/ 6666312 h 14126768"/>
                  <a:gd name="connsiteX84" fmla="*/ 8789433 w 11407331"/>
                  <a:gd name="connsiteY84" fmla="*/ 6702030 h 14126768"/>
                  <a:gd name="connsiteX85" fmla="*/ 8758477 w 11407331"/>
                  <a:gd name="connsiteY85" fmla="*/ 7006831 h 14126768"/>
                  <a:gd name="connsiteX86" fmla="*/ 8920402 w 11407331"/>
                  <a:gd name="connsiteY86" fmla="*/ 7040168 h 14126768"/>
                  <a:gd name="connsiteX87" fmla="*/ 9127570 w 11407331"/>
                  <a:gd name="connsiteY87" fmla="*/ 6854430 h 14126768"/>
                  <a:gd name="connsiteX88" fmla="*/ 9165671 w 11407331"/>
                  <a:gd name="connsiteY88" fmla="*/ 6952062 h 14126768"/>
                  <a:gd name="connsiteX89" fmla="*/ 9313309 w 11407331"/>
                  <a:gd name="connsiteY89" fmla="*/ 6875862 h 14126768"/>
                  <a:gd name="connsiteX90" fmla="*/ 9213296 w 11407331"/>
                  <a:gd name="connsiteY90" fmla="*/ 7113988 h 14126768"/>
                  <a:gd name="connsiteX91" fmla="*/ 9356171 w 11407331"/>
                  <a:gd name="connsiteY91" fmla="*/ 7056837 h 14126768"/>
                  <a:gd name="connsiteX92" fmla="*/ 9322834 w 11407331"/>
                  <a:gd name="connsiteY92" fmla="*/ 7144944 h 14126768"/>
                  <a:gd name="connsiteX93" fmla="*/ 9553815 w 11407331"/>
                  <a:gd name="connsiteY93" fmla="*/ 7142562 h 14126768"/>
                  <a:gd name="connsiteX94" fmla="*/ 9394270 w 11407331"/>
                  <a:gd name="connsiteY94" fmla="*/ 7197330 h 14126768"/>
                  <a:gd name="connsiteX95" fmla="*/ 9284734 w 11407331"/>
                  <a:gd name="connsiteY95" fmla="*/ 7254481 h 14126768"/>
                  <a:gd name="connsiteX96" fmla="*/ 9165671 w 11407331"/>
                  <a:gd name="connsiteY96" fmla="*/ 7368781 h 14126768"/>
                  <a:gd name="connsiteX97" fmla="*/ 9201389 w 11407331"/>
                  <a:gd name="connsiteY97" fmla="*/ 7428311 h 14126768"/>
                  <a:gd name="connsiteX98" fmla="*/ 9244252 w 11407331"/>
                  <a:gd name="connsiteY98" fmla="*/ 7478319 h 14126768"/>
                  <a:gd name="connsiteX99" fmla="*/ 9322834 w 11407331"/>
                  <a:gd name="connsiteY99" fmla="*/ 7444981 h 14126768"/>
                  <a:gd name="connsiteX100" fmla="*/ 9334739 w 11407331"/>
                  <a:gd name="connsiteY100" fmla="*/ 7506892 h 14126768"/>
                  <a:gd name="connsiteX101" fmla="*/ 9449040 w 11407331"/>
                  <a:gd name="connsiteY101" fmla="*/ 7368781 h 14126768"/>
                  <a:gd name="connsiteX102" fmla="*/ 9484759 w 11407331"/>
                  <a:gd name="connsiteY102" fmla="*/ 7514037 h 14126768"/>
                  <a:gd name="connsiteX103" fmla="*/ 9580009 w 11407331"/>
                  <a:gd name="connsiteY103" fmla="*/ 7397356 h 14126768"/>
                  <a:gd name="connsiteX104" fmla="*/ 9606202 w 11407331"/>
                  <a:gd name="connsiteY104" fmla="*/ 7559280 h 14126768"/>
                  <a:gd name="connsiteX105" fmla="*/ 9680020 w 11407331"/>
                  <a:gd name="connsiteY105" fmla="*/ 7635480 h 14126768"/>
                  <a:gd name="connsiteX106" fmla="*/ 9470470 w 11407331"/>
                  <a:gd name="connsiteY106" fmla="*/ 7749780 h 14126768"/>
                  <a:gd name="connsiteX107" fmla="*/ 9622871 w 11407331"/>
                  <a:gd name="connsiteY107" fmla="*/ 7899800 h 14126768"/>
                  <a:gd name="connsiteX108" fmla="*/ 9653827 w 11407331"/>
                  <a:gd name="connsiteY108" fmla="*/ 7802169 h 14126768"/>
                  <a:gd name="connsiteX109" fmla="*/ 9725263 w 11407331"/>
                  <a:gd name="connsiteY109" fmla="*/ 7890274 h 14126768"/>
                  <a:gd name="connsiteX110" fmla="*/ 9846709 w 11407331"/>
                  <a:gd name="connsiteY110" fmla="*/ 7849794 h 14126768"/>
                  <a:gd name="connsiteX111" fmla="*/ 9851470 w 11407331"/>
                  <a:gd name="connsiteY111" fmla="*/ 7935518 h 14126768"/>
                  <a:gd name="connsiteX112" fmla="*/ 9849089 w 11407331"/>
                  <a:gd name="connsiteY112" fmla="*/ 8033148 h 14126768"/>
                  <a:gd name="connsiteX113" fmla="*/ 9958626 w 11407331"/>
                  <a:gd name="connsiteY113" fmla="*/ 7995049 h 14126768"/>
                  <a:gd name="connsiteX114" fmla="*/ 9999109 w 11407331"/>
                  <a:gd name="connsiteY114" fmla="*/ 8233175 h 14126768"/>
                  <a:gd name="connsiteX115" fmla="*/ 10137220 w 11407331"/>
                  <a:gd name="connsiteY115" fmla="*/ 8264130 h 14126768"/>
                  <a:gd name="connsiteX116" fmla="*/ 10151508 w 11407331"/>
                  <a:gd name="connsiteY116" fmla="*/ 7973618 h 14126768"/>
                  <a:gd name="connsiteX117" fmla="*/ 10241996 w 11407331"/>
                  <a:gd name="connsiteY117" fmla="*/ 7949806 h 14126768"/>
                  <a:gd name="connsiteX118" fmla="*/ 10311052 w 11407331"/>
                  <a:gd name="connsiteY118" fmla="*/ 7778355 h 14126768"/>
                  <a:gd name="connsiteX119" fmla="*/ 10272952 w 11407331"/>
                  <a:gd name="connsiteY119" fmla="*/ 7649769 h 14126768"/>
                  <a:gd name="connsiteX120" fmla="*/ 10177702 w 11407331"/>
                  <a:gd name="connsiteY120" fmla="*/ 7637861 h 14126768"/>
                  <a:gd name="connsiteX121" fmla="*/ 10225326 w 11407331"/>
                  <a:gd name="connsiteY121" fmla="*/ 7518799 h 14126768"/>
                  <a:gd name="connsiteX122" fmla="*/ 10120552 w 11407331"/>
                  <a:gd name="connsiteY122" fmla="*/ 7447362 h 14126768"/>
                  <a:gd name="connsiteX123" fmla="*/ 10080070 w 11407331"/>
                  <a:gd name="connsiteY123" fmla="*/ 7216380 h 14126768"/>
                  <a:gd name="connsiteX124" fmla="*/ 9762570 w 11407331"/>
                  <a:gd name="connsiteY124" fmla="*/ 7178280 h 14126768"/>
                  <a:gd name="connsiteX125" fmla="*/ 9832421 w 11407331"/>
                  <a:gd name="connsiteY125" fmla="*/ 7073506 h 14126768"/>
                  <a:gd name="connsiteX126" fmla="*/ 9956246 w 11407331"/>
                  <a:gd name="connsiteY126" fmla="*/ 7054456 h 14126768"/>
                  <a:gd name="connsiteX127" fmla="*/ 9965770 w 11407331"/>
                  <a:gd name="connsiteY127" fmla="*/ 6968730 h 14126768"/>
                  <a:gd name="connsiteX128" fmla="*/ 10178495 w 11407331"/>
                  <a:gd name="connsiteY128" fmla="*/ 7057630 h 14126768"/>
                  <a:gd name="connsiteX129" fmla="*/ 10194370 w 11407331"/>
                  <a:gd name="connsiteY129" fmla="*/ 6835380 h 14126768"/>
                  <a:gd name="connsiteX130" fmla="*/ 9984820 w 11407331"/>
                  <a:gd name="connsiteY130" fmla="*/ 6930630 h 14126768"/>
                  <a:gd name="connsiteX131" fmla="*/ 9908620 w 11407331"/>
                  <a:gd name="connsiteY131" fmla="*/ 6702030 h 14126768"/>
                  <a:gd name="connsiteX132" fmla="*/ 9680020 w 11407331"/>
                  <a:gd name="connsiteY132" fmla="*/ 6911580 h 14126768"/>
                  <a:gd name="connsiteX133" fmla="*/ 9692721 w 11407331"/>
                  <a:gd name="connsiteY133" fmla="*/ 6746481 h 14126768"/>
                  <a:gd name="connsiteX134" fmla="*/ 9705420 w 11407331"/>
                  <a:gd name="connsiteY134" fmla="*/ 6622655 h 14126768"/>
                  <a:gd name="connsiteX135" fmla="*/ 9650255 w 11407331"/>
                  <a:gd name="connsiteY135" fmla="*/ 6594623 h 14126768"/>
                  <a:gd name="connsiteX136" fmla="*/ 9597471 w 11407331"/>
                  <a:gd name="connsiteY136" fmla="*/ 6609956 h 14126768"/>
                  <a:gd name="connsiteX137" fmla="*/ 9476820 w 11407331"/>
                  <a:gd name="connsiteY137" fmla="*/ 6394055 h 14126768"/>
                  <a:gd name="connsiteX138" fmla="*/ 9641921 w 11407331"/>
                  <a:gd name="connsiteY138" fmla="*/ 6432156 h 14126768"/>
                  <a:gd name="connsiteX139" fmla="*/ 9883221 w 11407331"/>
                  <a:gd name="connsiteY139" fmla="*/ 6432156 h 14126768"/>
                  <a:gd name="connsiteX140" fmla="*/ 10013395 w 11407331"/>
                  <a:gd name="connsiteY140" fmla="*/ 6292455 h 14126768"/>
                  <a:gd name="connsiteX141" fmla="*/ 9911796 w 11407331"/>
                  <a:gd name="connsiteY141" fmla="*/ 6181331 h 14126768"/>
                  <a:gd name="connsiteX142" fmla="*/ 9699070 w 11407331"/>
                  <a:gd name="connsiteY142" fmla="*/ 6133705 h 14126768"/>
                  <a:gd name="connsiteX143" fmla="*/ 9880045 w 11407331"/>
                  <a:gd name="connsiteY143" fmla="*/ 6003530 h 14126768"/>
                  <a:gd name="connsiteX144" fmla="*/ 9826071 w 11407331"/>
                  <a:gd name="connsiteY144" fmla="*/ 5886056 h 14126768"/>
                  <a:gd name="connsiteX145" fmla="*/ 9880046 w 11407331"/>
                  <a:gd name="connsiteY145" fmla="*/ 5765406 h 14126768"/>
                  <a:gd name="connsiteX146" fmla="*/ 9841945 w 11407331"/>
                  <a:gd name="connsiteY146" fmla="*/ 5762230 h 14126768"/>
                  <a:gd name="connsiteX147" fmla="*/ 9807021 w 11407331"/>
                  <a:gd name="connsiteY147" fmla="*/ 5686031 h 14126768"/>
                  <a:gd name="connsiteX148" fmla="*/ 9648270 w 11407331"/>
                  <a:gd name="connsiteY148" fmla="*/ 5533630 h 14126768"/>
                  <a:gd name="connsiteX149" fmla="*/ 9918146 w 11407331"/>
                  <a:gd name="connsiteY149" fmla="*/ 5638406 h 14126768"/>
                  <a:gd name="connsiteX150" fmla="*/ 10061020 w 11407331"/>
                  <a:gd name="connsiteY150" fmla="*/ 5597130 h 14126768"/>
                  <a:gd name="connsiteX151" fmla="*/ 10035621 w 11407331"/>
                  <a:gd name="connsiteY151" fmla="*/ 5844781 h 14126768"/>
                  <a:gd name="connsiteX152" fmla="*/ 10213420 w 11407331"/>
                  <a:gd name="connsiteY152" fmla="*/ 5882880 h 14126768"/>
                  <a:gd name="connsiteX153" fmla="*/ 10270571 w 11407331"/>
                  <a:gd name="connsiteY153" fmla="*/ 5708256 h 14126768"/>
                  <a:gd name="connsiteX154" fmla="*/ 10311845 w 11407331"/>
                  <a:gd name="connsiteY154" fmla="*/ 5479655 h 14126768"/>
                  <a:gd name="connsiteX155" fmla="*/ 10232471 w 11407331"/>
                  <a:gd name="connsiteY155" fmla="*/ 5276456 h 14126768"/>
                  <a:gd name="connsiteX156" fmla="*/ 10175320 w 11407331"/>
                  <a:gd name="connsiteY156" fmla="*/ 5178030 h 14126768"/>
                  <a:gd name="connsiteX157" fmla="*/ 10095946 w 11407331"/>
                  <a:gd name="connsiteY157" fmla="*/ 5295506 h 14126768"/>
                  <a:gd name="connsiteX158" fmla="*/ 10026096 w 11407331"/>
                  <a:gd name="connsiteY158" fmla="*/ 5254231 h 14126768"/>
                  <a:gd name="connsiteX159" fmla="*/ 9994346 w 11407331"/>
                  <a:gd name="connsiteY159" fmla="*/ 5374881 h 14126768"/>
                  <a:gd name="connsiteX160" fmla="*/ 9892745 w 11407331"/>
                  <a:gd name="connsiteY160" fmla="*/ 5378055 h 14126768"/>
                  <a:gd name="connsiteX161" fmla="*/ 9813370 w 11407331"/>
                  <a:gd name="connsiteY161" fmla="*/ 5235180 h 14126768"/>
                  <a:gd name="connsiteX162" fmla="*/ 9775270 w 11407331"/>
                  <a:gd name="connsiteY162" fmla="*/ 5082780 h 14126768"/>
                  <a:gd name="connsiteX163" fmla="*/ 9559370 w 11407331"/>
                  <a:gd name="connsiteY163" fmla="*/ 5085955 h 14126768"/>
                  <a:gd name="connsiteX164" fmla="*/ 9584770 w 11407331"/>
                  <a:gd name="connsiteY164" fmla="*/ 5311380 h 14126768"/>
                  <a:gd name="connsiteX165" fmla="*/ 9546671 w 11407331"/>
                  <a:gd name="connsiteY165" fmla="*/ 5117706 h 14126768"/>
                  <a:gd name="connsiteX166" fmla="*/ 9502220 w 11407331"/>
                  <a:gd name="connsiteY166" fmla="*/ 5130405 h 14126768"/>
                  <a:gd name="connsiteX167" fmla="*/ 9432370 w 11407331"/>
                  <a:gd name="connsiteY167" fmla="*/ 5019280 h 14126768"/>
                  <a:gd name="connsiteX168" fmla="*/ 9337121 w 11407331"/>
                  <a:gd name="connsiteY168" fmla="*/ 5089131 h 14126768"/>
                  <a:gd name="connsiteX169" fmla="*/ 9181545 w 11407331"/>
                  <a:gd name="connsiteY169" fmla="*/ 5216130 h 14126768"/>
                  <a:gd name="connsiteX170" fmla="*/ 9546670 w 11407331"/>
                  <a:gd name="connsiteY170" fmla="*/ 4882755 h 14126768"/>
                  <a:gd name="connsiteX171" fmla="*/ 9691133 w 11407331"/>
                  <a:gd name="connsiteY171" fmla="*/ 4792269 h 14126768"/>
                  <a:gd name="connsiteX172" fmla="*/ 9908620 w 11407331"/>
                  <a:gd name="connsiteY172" fmla="*/ 4739880 h 14126768"/>
                  <a:gd name="connsiteX173" fmla="*/ 9946721 w 11407331"/>
                  <a:gd name="connsiteY173" fmla="*/ 4619231 h 14126768"/>
                  <a:gd name="connsiteX174" fmla="*/ 10118171 w 11407331"/>
                  <a:gd name="connsiteY174" fmla="*/ 4492231 h 14126768"/>
                  <a:gd name="connsiteX175" fmla="*/ 10149920 w 11407331"/>
                  <a:gd name="connsiteY175" fmla="*/ 4238230 h 14126768"/>
                  <a:gd name="connsiteX176" fmla="*/ 9918145 w 11407331"/>
                  <a:gd name="connsiteY176" fmla="*/ 4155680 h 14126768"/>
                  <a:gd name="connsiteX177" fmla="*/ 9600646 w 11407331"/>
                  <a:gd name="connsiteY177" fmla="*/ 4108056 h 14126768"/>
                  <a:gd name="connsiteX178" fmla="*/ 9470470 w 11407331"/>
                  <a:gd name="connsiteY178" fmla="*/ 4168380 h 14126768"/>
                  <a:gd name="connsiteX179" fmla="*/ 9495871 w 11407331"/>
                  <a:gd name="connsiteY179" fmla="*/ 4003281 h 14126768"/>
                  <a:gd name="connsiteX180" fmla="*/ 9445071 w 11407331"/>
                  <a:gd name="connsiteY180" fmla="*/ 3828656 h 14126768"/>
                  <a:gd name="connsiteX181" fmla="*/ 9559370 w 11407331"/>
                  <a:gd name="connsiteY181" fmla="*/ 3866755 h 14126768"/>
                  <a:gd name="connsiteX182" fmla="*/ 9680021 w 11407331"/>
                  <a:gd name="connsiteY182" fmla="*/ 3758806 h 14126768"/>
                  <a:gd name="connsiteX183" fmla="*/ 9870521 w 11407331"/>
                  <a:gd name="connsiteY183" fmla="*/ 3819131 h 14126768"/>
                  <a:gd name="connsiteX184" fmla="*/ 9883221 w 11407331"/>
                  <a:gd name="connsiteY184" fmla="*/ 3634981 h 14126768"/>
                  <a:gd name="connsiteX185" fmla="*/ 10022920 w 11407331"/>
                  <a:gd name="connsiteY185" fmla="*/ 3673080 h 14126768"/>
                  <a:gd name="connsiteX186" fmla="*/ 10137220 w 11407331"/>
                  <a:gd name="connsiteY186" fmla="*/ 3368280 h 14126768"/>
                  <a:gd name="connsiteX187" fmla="*/ 10238821 w 11407331"/>
                  <a:gd name="connsiteY187" fmla="*/ 3457181 h 14126768"/>
                  <a:gd name="connsiteX188" fmla="*/ 10378520 w 11407331"/>
                  <a:gd name="connsiteY188" fmla="*/ 3441305 h 14126768"/>
                  <a:gd name="connsiteX189" fmla="*/ 10413445 w 11407331"/>
                  <a:gd name="connsiteY189" fmla="*/ 3666730 h 14126768"/>
                  <a:gd name="connsiteX190" fmla="*/ 10489646 w 11407331"/>
                  <a:gd name="connsiteY190" fmla="*/ 3409556 h 14126768"/>
                  <a:gd name="connsiteX191" fmla="*/ 10413446 w 11407331"/>
                  <a:gd name="connsiteY191" fmla="*/ 3323831 h 14126768"/>
                  <a:gd name="connsiteX192" fmla="*/ 10499170 w 11407331"/>
                  <a:gd name="connsiteY192" fmla="*/ 3069830 h 14126768"/>
                  <a:gd name="connsiteX193" fmla="*/ 10318196 w 11407331"/>
                  <a:gd name="connsiteY193" fmla="*/ 3146031 h 14126768"/>
                  <a:gd name="connsiteX194" fmla="*/ 10289620 w 11407331"/>
                  <a:gd name="connsiteY194" fmla="*/ 3076180 h 14126768"/>
                  <a:gd name="connsiteX195" fmla="*/ 10099120 w 11407331"/>
                  <a:gd name="connsiteY195" fmla="*/ 2872980 h 14126768"/>
                  <a:gd name="connsiteX196" fmla="*/ 10067371 w 11407331"/>
                  <a:gd name="connsiteY196" fmla="*/ 2688831 h 14126768"/>
                  <a:gd name="connsiteX197" fmla="*/ 10035621 w 11407331"/>
                  <a:gd name="connsiteY197" fmla="*/ 2593581 h 14126768"/>
                  <a:gd name="connsiteX198" fmla="*/ 10137220 w 11407331"/>
                  <a:gd name="connsiteY198" fmla="*/ 2491980 h 14126768"/>
                  <a:gd name="connsiteX199" fmla="*/ 10397571 w 11407331"/>
                  <a:gd name="connsiteY199" fmla="*/ 2257031 h 14126768"/>
                  <a:gd name="connsiteX200" fmla="*/ 10518220 w 11407331"/>
                  <a:gd name="connsiteY200" fmla="*/ 2276080 h 14126768"/>
                  <a:gd name="connsiteX201" fmla="*/ 10588071 w 11407331"/>
                  <a:gd name="connsiteY201" fmla="*/ 2187181 h 14126768"/>
                  <a:gd name="connsiteX202" fmla="*/ 10823020 w 11407331"/>
                  <a:gd name="connsiteY202" fmla="*/ 2079230 h 14126768"/>
                  <a:gd name="connsiteX203" fmla="*/ 10676971 w 11407331"/>
                  <a:gd name="connsiteY203" fmla="*/ 2009381 h 14126768"/>
                  <a:gd name="connsiteX204" fmla="*/ 10594420 w 11407331"/>
                  <a:gd name="connsiteY204" fmla="*/ 1863330 h 14126768"/>
                  <a:gd name="connsiteX205" fmla="*/ 10696020 w 11407331"/>
                  <a:gd name="connsiteY205" fmla="*/ 1437880 h 14126768"/>
                  <a:gd name="connsiteX206" fmla="*/ 10575370 w 11407331"/>
                  <a:gd name="connsiteY206" fmla="*/ 1177530 h 14126768"/>
                  <a:gd name="connsiteX207" fmla="*/ 10796827 w 11407331"/>
                  <a:gd name="connsiteY207" fmla="*/ 1513286 h 14126768"/>
                  <a:gd name="connsiteX208" fmla="*/ 10881361 w 11407331"/>
                  <a:gd name="connsiteY208" fmla="*/ 1427311 h 14126768"/>
                  <a:gd name="connsiteX209" fmla="*/ 10973833 w 11407331"/>
                  <a:gd name="connsiteY209" fmla="*/ 1314055 h 14126768"/>
                  <a:gd name="connsiteX210" fmla="*/ 11210370 w 11407331"/>
                  <a:gd name="connsiteY210" fmla="*/ 1634730 h 14126768"/>
                  <a:gd name="connsiteX211" fmla="*/ 11264742 w 11407331"/>
                  <a:gd name="connsiteY211" fmla="*/ 1717823 h 14126768"/>
                  <a:gd name="connsiteX212" fmla="*/ 11407220 w 11407331"/>
                  <a:gd name="connsiteY212" fmla="*/ 1736331 h 14126768"/>
                  <a:gd name="connsiteX213" fmla="*/ 11242120 w 11407331"/>
                  <a:gd name="connsiteY213" fmla="*/ 1291831 h 14126768"/>
                  <a:gd name="connsiteX214" fmla="*/ 11229420 w 11407331"/>
                  <a:gd name="connsiteY214" fmla="*/ 1075930 h 14126768"/>
                  <a:gd name="connsiteX215" fmla="*/ 11096070 w 11407331"/>
                  <a:gd name="connsiteY215" fmla="*/ 879080 h 14126768"/>
                  <a:gd name="connsiteX216" fmla="*/ 11070670 w 11407331"/>
                  <a:gd name="connsiteY216" fmla="*/ 606030 h 14126768"/>
                  <a:gd name="connsiteX217" fmla="*/ 10613470 w 11407331"/>
                  <a:gd name="connsiteY217" fmla="*/ 326631 h 14126768"/>
                  <a:gd name="connsiteX218" fmla="*/ 10499170 w 11407331"/>
                  <a:gd name="connsiteY218" fmla="*/ 225030 h 14126768"/>
                  <a:gd name="connsiteX219" fmla="*/ 9752648 w 11407331"/>
                  <a:gd name="connsiteY219" fmla="*/ 436711 h 14126768"/>
                  <a:gd name="connsiteX220" fmla="*/ 0 w 11407331"/>
                  <a:gd name="connsiteY220" fmla="*/ 330507 h 14126768"/>
                  <a:gd name="connsiteX221" fmla="*/ 147638 w 11407331"/>
                  <a:gd name="connsiteY221" fmla="*/ 11739076 h 14126768"/>
                  <a:gd name="connsiteX0" fmla="*/ 0 w 12602718"/>
                  <a:gd name="connsiteY0" fmla="*/ 14253676 h 14664946"/>
                  <a:gd name="connsiteX1" fmla="*/ 7017782 w 12602718"/>
                  <a:gd name="connsiteY1" fmla="*/ 14126768 h 14664946"/>
                  <a:gd name="connsiteX2" fmla="*/ 6603445 w 12602718"/>
                  <a:gd name="connsiteY2" fmla="*/ 13340955 h 14664946"/>
                  <a:gd name="connsiteX3" fmla="*/ 6170057 w 12602718"/>
                  <a:gd name="connsiteY3" fmla="*/ 12338450 h 14664946"/>
                  <a:gd name="connsiteX4" fmla="*/ 6055757 w 12602718"/>
                  <a:gd name="connsiteY4" fmla="*/ 11407380 h 14664946"/>
                  <a:gd name="connsiteX5" fmla="*/ 6116480 w 12602718"/>
                  <a:gd name="connsiteY5" fmla="*/ 10880873 h 14664946"/>
                  <a:gd name="connsiteX6" fmla="*/ 5999797 w 12602718"/>
                  <a:gd name="connsiteY6" fmla="*/ 10821342 h 14664946"/>
                  <a:gd name="connsiteX7" fmla="*/ 6116479 w 12602718"/>
                  <a:gd name="connsiteY7" fmla="*/ 10859443 h 14664946"/>
                  <a:gd name="connsiteX8" fmla="*/ 6142673 w 12602718"/>
                  <a:gd name="connsiteY8" fmla="*/ 10318898 h 14664946"/>
                  <a:gd name="connsiteX9" fmla="*/ 6229588 w 12602718"/>
                  <a:gd name="connsiteY9" fmla="*/ 9933386 h 14664946"/>
                  <a:gd name="connsiteX10" fmla="*/ 6361748 w 12602718"/>
                  <a:gd name="connsiteY10" fmla="*/ 9566423 h 14664946"/>
                  <a:gd name="connsiteX11" fmla="*/ 6452235 w 12602718"/>
                  <a:gd name="connsiteY11" fmla="*/ 9354492 h 14664946"/>
                  <a:gd name="connsiteX12" fmla="*/ 6290310 w 12602718"/>
                  <a:gd name="connsiteY12" fmla="*/ 9487842 h 14664946"/>
                  <a:gd name="connsiteX13" fmla="*/ 6454617 w 12602718"/>
                  <a:gd name="connsiteY13" fmla="*/ 9294961 h 14664946"/>
                  <a:gd name="connsiteX14" fmla="*/ 6486764 w 12602718"/>
                  <a:gd name="connsiteY14" fmla="*/ 9114237 h 14664946"/>
                  <a:gd name="connsiteX15" fmla="*/ 6490335 w 12602718"/>
                  <a:gd name="connsiteY15" fmla="*/ 9244954 h 14664946"/>
                  <a:gd name="connsiteX16" fmla="*/ 6972537 w 12602718"/>
                  <a:gd name="connsiteY16" fmla="*/ 8359380 h 14664946"/>
                  <a:gd name="connsiteX17" fmla="*/ 6735604 w 12602718"/>
                  <a:gd name="connsiteY17" fmla="*/ 8259118 h 14664946"/>
                  <a:gd name="connsiteX18" fmla="*/ 6957060 w 12602718"/>
                  <a:gd name="connsiteY18" fmla="*/ 8268642 h 14664946"/>
                  <a:gd name="connsiteX19" fmla="*/ 7227333 w 12602718"/>
                  <a:gd name="connsiteY19" fmla="*/ 8232923 h 14664946"/>
                  <a:gd name="connsiteX20" fmla="*/ 7386877 w 12602718"/>
                  <a:gd name="connsiteY20" fmla="*/ 8190061 h 14664946"/>
                  <a:gd name="connsiteX21" fmla="*/ 7316629 w 12602718"/>
                  <a:gd name="connsiteY21" fmla="*/ 8130530 h 14664946"/>
                  <a:gd name="connsiteX22" fmla="*/ 7408309 w 12602718"/>
                  <a:gd name="connsiteY22" fmla="*/ 8004574 h 14664946"/>
                  <a:gd name="connsiteX23" fmla="*/ 7511891 w 12602718"/>
                  <a:gd name="connsiteY23" fmla="*/ 8025755 h 14664946"/>
                  <a:gd name="connsiteX24" fmla="*/ 7548802 w 12602718"/>
                  <a:gd name="connsiteY24" fmla="*/ 7951938 h 14664946"/>
                  <a:gd name="connsiteX25" fmla="*/ 7474983 w 12602718"/>
                  <a:gd name="connsiteY25" fmla="*/ 7851923 h 14664946"/>
                  <a:gd name="connsiteX26" fmla="*/ 7441646 w 12602718"/>
                  <a:gd name="connsiteY26" fmla="*/ 7754292 h 14664946"/>
                  <a:gd name="connsiteX27" fmla="*/ 7351157 w 12602718"/>
                  <a:gd name="connsiteY27" fmla="*/ 7749780 h 14664946"/>
                  <a:gd name="connsiteX28" fmla="*/ 7277339 w 12602718"/>
                  <a:gd name="connsiteY28" fmla="*/ 7832873 h 14664946"/>
                  <a:gd name="connsiteX29" fmla="*/ 7141607 w 12602718"/>
                  <a:gd name="connsiteY29" fmla="*/ 7845030 h 14664946"/>
                  <a:gd name="connsiteX30" fmla="*/ 7201139 w 12602718"/>
                  <a:gd name="connsiteY30" fmla="*/ 7775723 h 14664946"/>
                  <a:gd name="connsiteX31" fmla="*/ 7213046 w 12602718"/>
                  <a:gd name="connsiteY31" fmla="*/ 7687617 h 14664946"/>
                  <a:gd name="connsiteX32" fmla="*/ 7234476 w 12602718"/>
                  <a:gd name="connsiteY32" fmla="*/ 7625704 h 14664946"/>
                  <a:gd name="connsiteX33" fmla="*/ 7198757 w 12602718"/>
                  <a:gd name="connsiteY33" fmla="*/ 7559280 h 14664946"/>
                  <a:gd name="connsiteX34" fmla="*/ 7134464 w 12602718"/>
                  <a:gd name="connsiteY34" fmla="*/ 7589986 h 14664946"/>
                  <a:gd name="connsiteX35" fmla="*/ 7132082 w 12602718"/>
                  <a:gd name="connsiteY35" fmla="*/ 7509274 h 14664946"/>
                  <a:gd name="connsiteX36" fmla="*/ 7351158 w 12602718"/>
                  <a:gd name="connsiteY36" fmla="*/ 7401867 h 14664946"/>
                  <a:gd name="connsiteX37" fmla="*/ 7315439 w 12602718"/>
                  <a:gd name="connsiteY37" fmla="*/ 7247086 h 14664946"/>
                  <a:gd name="connsiteX38" fmla="*/ 7391639 w 12602718"/>
                  <a:gd name="connsiteY38" fmla="*/ 7230417 h 14664946"/>
                  <a:gd name="connsiteX39" fmla="*/ 7370207 w 12602718"/>
                  <a:gd name="connsiteY39" fmla="*/ 7140180 h 14664946"/>
                  <a:gd name="connsiteX40" fmla="*/ 7474983 w 12602718"/>
                  <a:gd name="connsiteY40" fmla="*/ 7142311 h 14664946"/>
                  <a:gd name="connsiteX41" fmla="*/ 7517846 w 12602718"/>
                  <a:gd name="connsiteY41" fmla="*/ 7061348 h 14664946"/>
                  <a:gd name="connsiteX42" fmla="*/ 7620239 w 12602718"/>
                  <a:gd name="connsiteY42" fmla="*/ 7094686 h 14664946"/>
                  <a:gd name="connsiteX43" fmla="*/ 7694058 w 12602718"/>
                  <a:gd name="connsiteY43" fmla="*/ 7197080 h 14664946"/>
                  <a:gd name="connsiteX44" fmla="*/ 7760733 w 12602718"/>
                  <a:gd name="connsiteY44" fmla="*/ 7137548 h 14664946"/>
                  <a:gd name="connsiteX45" fmla="*/ 7701202 w 12602718"/>
                  <a:gd name="connsiteY45" fmla="*/ 7001817 h 14664946"/>
                  <a:gd name="connsiteX46" fmla="*/ 7758351 w 12602718"/>
                  <a:gd name="connsiteY46" fmla="*/ 7054454 h 14664946"/>
                  <a:gd name="connsiteX47" fmla="*/ 7875033 w 12602718"/>
                  <a:gd name="connsiteY47" fmla="*/ 7092305 h 14664946"/>
                  <a:gd name="connsiteX48" fmla="*/ 7948852 w 12602718"/>
                  <a:gd name="connsiteY48" fmla="*/ 7163994 h 14664946"/>
                  <a:gd name="connsiteX49" fmla="*/ 7917896 w 12602718"/>
                  <a:gd name="connsiteY49" fmla="*/ 7302106 h 14664946"/>
                  <a:gd name="connsiteX50" fmla="*/ 7989333 w 12602718"/>
                  <a:gd name="connsiteY50" fmla="*/ 7266387 h 14664946"/>
                  <a:gd name="connsiteX51" fmla="*/ 7979807 w 12602718"/>
                  <a:gd name="connsiteY51" fmla="*/ 7235430 h 14664946"/>
                  <a:gd name="connsiteX52" fmla="*/ 8056008 w 12602718"/>
                  <a:gd name="connsiteY52" fmla="*/ 7321156 h 14664946"/>
                  <a:gd name="connsiteX53" fmla="*/ 7991714 w 12602718"/>
                  <a:gd name="connsiteY53" fmla="*/ 7402119 h 14664946"/>
                  <a:gd name="connsiteX54" fmla="*/ 8056007 w 12602718"/>
                  <a:gd name="connsiteY54" fmla="*/ 7483080 h 14664946"/>
                  <a:gd name="connsiteX55" fmla="*/ 7982189 w 12602718"/>
                  <a:gd name="connsiteY55" fmla="*/ 7502131 h 14664946"/>
                  <a:gd name="connsiteX56" fmla="*/ 7889321 w 12602718"/>
                  <a:gd name="connsiteY56" fmla="*/ 7454506 h 14664946"/>
                  <a:gd name="connsiteX57" fmla="*/ 7841696 w 12602718"/>
                  <a:gd name="connsiteY57" fmla="*/ 7564044 h 14664946"/>
                  <a:gd name="connsiteX58" fmla="*/ 7917896 w 12602718"/>
                  <a:gd name="connsiteY58" fmla="*/ 7583094 h 14664946"/>
                  <a:gd name="connsiteX59" fmla="*/ 7972664 w 12602718"/>
                  <a:gd name="connsiteY59" fmla="*/ 7642625 h 14664946"/>
                  <a:gd name="connsiteX60" fmla="*/ 7998858 w 12602718"/>
                  <a:gd name="connsiteY60" fmla="*/ 7673330 h 14664946"/>
                  <a:gd name="connsiteX61" fmla="*/ 8019098 w 12602718"/>
                  <a:gd name="connsiteY61" fmla="*/ 7625703 h 14664946"/>
                  <a:gd name="connsiteX62" fmla="*/ 8077439 w 12602718"/>
                  <a:gd name="connsiteY62" fmla="*/ 7687869 h 14664946"/>
                  <a:gd name="connsiteX63" fmla="*/ 8170308 w 12602718"/>
                  <a:gd name="connsiteY63" fmla="*/ 7773594 h 14664946"/>
                  <a:gd name="connsiteX64" fmla="*/ 8170308 w 12602718"/>
                  <a:gd name="connsiteY64" fmla="*/ 7668819 h 14664946"/>
                  <a:gd name="connsiteX65" fmla="*/ 8344138 w 12602718"/>
                  <a:gd name="connsiteY65" fmla="*/ 7764068 h 14664946"/>
                  <a:gd name="connsiteX66" fmla="*/ 8236983 w 12602718"/>
                  <a:gd name="connsiteY66" fmla="*/ 7528325 h 14664946"/>
                  <a:gd name="connsiteX67" fmla="*/ 8239364 w 12602718"/>
                  <a:gd name="connsiteY67" fmla="*/ 7392594 h 14664946"/>
                  <a:gd name="connsiteX68" fmla="*/ 8144114 w 12602718"/>
                  <a:gd name="connsiteY68" fmla="*/ 7364019 h 14664946"/>
                  <a:gd name="connsiteX69" fmla="*/ 8208407 w 12602718"/>
                  <a:gd name="connsiteY69" fmla="*/ 7197330 h 14664946"/>
                  <a:gd name="connsiteX70" fmla="*/ 8906114 w 12602718"/>
                  <a:gd name="connsiteY70" fmla="*/ 6811569 h 14664946"/>
                  <a:gd name="connsiteX71" fmla="*/ 9234727 w 12602718"/>
                  <a:gd name="connsiteY71" fmla="*/ 6749656 h 14664946"/>
                  <a:gd name="connsiteX72" fmla="*/ 9253777 w 12602718"/>
                  <a:gd name="connsiteY72" fmla="*/ 6854431 h 14664946"/>
                  <a:gd name="connsiteX73" fmla="*/ 9327596 w 12602718"/>
                  <a:gd name="connsiteY73" fmla="*/ 6859194 h 14664946"/>
                  <a:gd name="connsiteX74" fmla="*/ 9303782 w 12602718"/>
                  <a:gd name="connsiteY74" fmla="*/ 6706792 h 14664946"/>
                  <a:gd name="connsiteX75" fmla="*/ 9846707 w 12602718"/>
                  <a:gd name="connsiteY75" fmla="*/ 6702030 h 14664946"/>
                  <a:gd name="connsiteX76" fmla="*/ 10034826 w 12602718"/>
                  <a:gd name="connsiteY76" fmla="*/ 6652023 h 14664946"/>
                  <a:gd name="connsiteX77" fmla="*/ 10161032 w 12602718"/>
                  <a:gd name="connsiteY77" fmla="*/ 6456761 h 14664946"/>
                  <a:gd name="connsiteX78" fmla="*/ 10437257 w 12602718"/>
                  <a:gd name="connsiteY78" fmla="*/ 6492480 h 14664946"/>
                  <a:gd name="connsiteX79" fmla="*/ 10401539 w 12602718"/>
                  <a:gd name="connsiteY79" fmla="*/ 6578206 h 14664946"/>
                  <a:gd name="connsiteX80" fmla="*/ 10258664 w 12602718"/>
                  <a:gd name="connsiteY80" fmla="*/ 6592494 h 14664946"/>
                  <a:gd name="connsiteX81" fmla="*/ 10327719 w 12602718"/>
                  <a:gd name="connsiteY81" fmla="*/ 6647261 h 14664946"/>
                  <a:gd name="connsiteX82" fmla="*/ 10196752 w 12602718"/>
                  <a:gd name="connsiteY82" fmla="*/ 6675837 h 14664946"/>
                  <a:gd name="connsiteX83" fmla="*/ 10070546 w 12602718"/>
                  <a:gd name="connsiteY83" fmla="*/ 6666312 h 14664946"/>
                  <a:gd name="connsiteX84" fmla="*/ 9984820 w 12602718"/>
                  <a:gd name="connsiteY84" fmla="*/ 6702030 h 14664946"/>
                  <a:gd name="connsiteX85" fmla="*/ 9953864 w 12602718"/>
                  <a:gd name="connsiteY85" fmla="*/ 7006831 h 14664946"/>
                  <a:gd name="connsiteX86" fmla="*/ 10115789 w 12602718"/>
                  <a:gd name="connsiteY86" fmla="*/ 7040168 h 14664946"/>
                  <a:gd name="connsiteX87" fmla="*/ 10322957 w 12602718"/>
                  <a:gd name="connsiteY87" fmla="*/ 6854430 h 14664946"/>
                  <a:gd name="connsiteX88" fmla="*/ 10361058 w 12602718"/>
                  <a:gd name="connsiteY88" fmla="*/ 6952062 h 14664946"/>
                  <a:gd name="connsiteX89" fmla="*/ 10508696 w 12602718"/>
                  <a:gd name="connsiteY89" fmla="*/ 6875862 h 14664946"/>
                  <a:gd name="connsiteX90" fmla="*/ 10408683 w 12602718"/>
                  <a:gd name="connsiteY90" fmla="*/ 7113988 h 14664946"/>
                  <a:gd name="connsiteX91" fmla="*/ 10551558 w 12602718"/>
                  <a:gd name="connsiteY91" fmla="*/ 7056837 h 14664946"/>
                  <a:gd name="connsiteX92" fmla="*/ 10518221 w 12602718"/>
                  <a:gd name="connsiteY92" fmla="*/ 7144944 h 14664946"/>
                  <a:gd name="connsiteX93" fmla="*/ 10749202 w 12602718"/>
                  <a:gd name="connsiteY93" fmla="*/ 7142562 h 14664946"/>
                  <a:gd name="connsiteX94" fmla="*/ 10589657 w 12602718"/>
                  <a:gd name="connsiteY94" fmla="*/ 7197330 h 14664946"/>
                  <a:gd name="connsiteX95" fmla="*/ 10480121 w 12602718"/>
                  <a:gd name="connsiteY95" fmla="*/ 7254481 h 14664946"/>
                  <a:gd name="connsiteX96" fmla="*/ 10361058 w 12602718"/>
                  <a:gd name="connsiteY96" fmla="*/ 7368781 h 14664946"/>
                  <a:gd name="connsiteX97" fmla="*/ 10396776 w 12602718"/>
                  <a:gd name="connsiteY97" fmla="*/ 7428311 h 14664946"/>
                  <a:gd name="connsiteX98" fmla="*/ 10439639 w 12602718"/>
                  <a:gd name="connsiteY98" fmla="*/ 7478319 h 14664946"/>
                  <a:gd name="connsiteX99" fmla="*/ 10518221 w 12602718"/>
                  <a:gd name="connsiteY99" fmla="*/ 7444981 h 14664946"/>
                  <a:gd name="connsiteX100" fmla="*/ 10530126 w 12602718"/>
                  <a:gd name="connsiteY100" fmla="*/ 7506892 h 14664946"/>
                  <a:gd name="connsiteX101" fmla="*/ 10644427 w 12602718"/>
                  <a:gd name="connsiteY101" fmla="*/ 7368781 h 14664946"/>
                  <a:gd name="connsiteX102" fmla="*/ 10680146 w 12602718"/>
                  <a:gd name="connsiteY102" fmla="*/ 7514037 h 14664946"/>
                  <a:gd name="connsiteX103" fmla="*/ 10775396 w 12602718"/>
                  <a:gd name="connsiteY103" fmla="*/ 7397356 h 14664946"/>
                  <a:gd name="connsiteX104" fmla="*/ 10801589 w 12602718"/>
                  <a:gd name="connsiteY104" fmla="*/ 7559280 h 14664946"/>
                  <a:gd name="connsiteX105" fmla="*/ 10875407 w 12602718"/>
                  <a:gd name="connsiteY105" fmla="*/ 7635480 h 14664946"/>
                  <a:gd name="connsiteX106" fmla="*/ 10665857 w 12602718"/>
                  <a:gd name="connsiteY106" fmla="*/ 7749780 h 14664946"/>
                  <a:gd name="connsiteX107" fmla="*/ 10818258 w 12602718"/>
                  <a:gd name="connsiteY107" fmla="*/ 7899800 h 14664946"/>
                  <a:gd name="connsiteX108" fmla="*/ 10849214 w 12602718"/>
                  <a:gd name="connsiteY108" fmla="*/ 7802169 h 14664946"/>
                  <a:gd name="connsiteX109" fmla="*/ 10920650 w 12602718"/>
                  <a:gd name="connsiteY109" fmla="*/ 7890274 h 14664946"/>
                  <a:gd name="connsiteX110" fmla="*/ 11042096 w 12602718"/>
                  <a:gd name="connsiteY110" fmla="*/ 7849794 h 14664946"/>
                  <a:gd name="connsiteX111" fmla="*/ 11046857 w 12602718"/>
                  <a:gd name="connsiteY111" fmla="*/ 7935518 h 14664946"/>
                  <a:gd name="connsiteX112" fmla="*/ 11044476 w 12602718"/>
                  <a:gd name="connsiteY112" fmla="*/ 8033148 h 14664946"/>
                  <a:gd name="connsiteX113" fmla="*/ 11154013 w 12602718"/>
                  <a:gd name="connsiteY113" fmla="*/ 7995049 h 14664946"/>
                  <a:gd name="connsiteX114" fmla="*/ 11194496 w 12602718"/>
                  <a:gd name="connsiteY114" fmla="*/ 8233175 h 14664946"/>
                  <a:gd name="connsiteX115" fmla="*/ 11332607 w 12602718"/>
                  <a:gd name="connsiteY115" fmla="*/ 8264130 h 14664946"/>
                  <a:gd name="connsiteX116" fmla="*/ 11346895 w 12602718"/>
                  <a:gd name="connsiteY116" fmla="*/ 7973618 h 14664946"/>
                  <a:gd name="connsiteX117" fmla="*/ 11437383 w 12602718"/>
                  <a:gd name="connsiteY117" fmla="*/ 7949806 h 14664946"/>
                  <a:gd name="connsiteX118" fmla="*/ 11506439 w 12602718"/>
                  <a:gd name="connsiteY118" fmla="*/ 7778355 h 14664946"/>
                  <a:gd name="connsiteX119" fmla="*/ 11468339 w 12602718"/>
                  <a:gd name="connsiteY119" fmla="*/ 7649769 h 14664946"/>
                  <a:gd name="connsiteX120" fmla="*/ 11373089 w 12602718"/>
                  <a:gd name="connsiteY120" fmla="*/ 7637861 h 14664946"/>
                  <a:gd name="connsiteX121" fmla="*/ 11420713 w 12602718"/>
                  <a:gd name="connsiteY121" fmla="*/ 7518799 h 14664946"/>
                  <a:gd name="connsiteX122" fmla="*/ 11315939 w 12602718"/>
                  <a:gd name="connsiteY122" fmla="*/ 7447362 h 14664946"/>
                  <a:gd name="connsiteX123" fmla="*/ 11275457 w 12602718"/>
                  <a:gd name="connsiteY123" fmla="*/ 7216380 h 14664946"/>
                  <a:gd name="connsiteX124" fmla="*/ 10957957 w 12602718"/>
                  <a:gd name="connsiteY124" fmla="*/ 7178280 h 14664946"/>
                  <a:gd name="connsiteX125" fmla="*/ 11027808 w 12602718"/>
                  <a:gd name="connsiteY125" fmla="*/ 7073506 h 14664946"/>
                  <a:gd name="connsiteX126" fmla="*/ 11151633 w 12602718"/>
                  <a:gd name="connsiteY126" fmla="*/ 7054456 h 14664946"/>
                  <a:gd name="connsiteX127" fmla="*/ 11161157 w 12602718"/>
                  <a:gd name="connsiteY127" fmla="*/ 6968730 h 14664946"/>
                  <a:gd name="connsiteX128" fmla="*/ 11373882 w 12602718"/>
                  <a:gd name="connsiteY128" fmla="*/ 7057630 h 14664946"/>
                  <a:gd name="connsiteX129" fmla="*/ 11389757 w 12602718"/>
                  <a:gd name="connsiteY129" fmla="*/ 6835380 h 14664946"/>
                  <a:gd name="connsiteX130" fmla="*/ 11180207 w 12602718"/>
                  <a:gd name="connsiteY130" fmla="*/ 6930630 h 14664946"/>
                  <a:gd name="connsiteX131" fmla="*/ 11104007 w 12602718"/>
                  <a:gd name="connsiteY131" fmla="*/ 6702030 h 14664946"/>
                  <a:gd name="connsiteX132" fmla="*/ 10875407 w 12602718"/>
                  <a:gd name="connsiteY132" fmla="*/ 6911580 h 14664946"/>
                  <a:gd name="connsiteX133" fmla="*/ 10888108 w 12602718"/>
                  <a:gd name="connsiteY133" fmla="*/ 6746481 h 14664946"/>
                  <a:gd name="connsiteX134" fmla="*/ 10900807 w 12602718"/>
                  <a:gd name="connsiteY134" fmla="*/ 6622655 h 14664946"/>
                  <a:gd name="connsiteX135" fmla="*/ 10845642 w 12602718"/>
                  <a:gd name="connsiteY135" fmla="*/ 6594623 h 14664946"/>
                  <a:gd name="connsiteX136" fmla="*/ 10792858 w 12602718"/>
                  <a:gd name="connsiteY136" fmla="*/ 6609956 h 14664946"/>
                  <a:gd name="connsiteX137" fmla="*/ 10672207 w 12602718"/>
                  <a:gd name="connsiteY137" fmla="*/ 6394055 h 14664946"/>
                  <a:gd name="connsiteX138" fmla="*/ 10837308 w 12602718"/>
                  <a:gd name="connsiteY138" fmla="*/ 6432156 h 14664946"/>
                  <a:gd name="connsiteX139" fmla="*/ 11078608 w 12602718"/>
                  <a:gd name="connsiteY139" fmla="*/ 6432156 h 14664946"/>
                  <a:gd name="connsiteX140" fmla="*/ 11208782 w 12602718"/>
                  <a:gd name="connsiteY140" fmla="*/ 6292455 h 14664946"/>
                  <a:gd name="connsiteX141" fmla="*/ 11107183 w 12602718"/>
                  <a:gd name="connsiteY141" fmla="*/ 6181331 h 14664946"/>
                  <a:gd name="connsiteX142" fmla="*/ 10894457 w 12602718"/>
                  <a:gd name="connsiteY142" fmla="*/ 6133705 h 14664946"/>
                  <a:gd name="connsiteX143" fmla="*/ 11075432 w 12602718"/>
                  <a:gd name="connsiteY143" fmla="*/ 6003530 h 14664946"/>
                  <a:gd name="connsiteX144" fmla="*/ 11021458 w 12602718"/>
                  <a:gd name="connsiteY144" fmla="*/ 5886056 h 14664946"/>
                  <a:gd name="connsiteX145" fmla="*/ 11075433 w 12602718"/>
                  <a:gd name="connsiteY145" fmla="*/ 5765406 h 14664946"/>
                  <a:gd name="connsiteX146" fmla="*/ 11037332 w 12602718"/>
                  <a:gd name="connsiteY146" fmla="*/ 5762230 h 14664946"/>
                  <a:gd name="connsiteX147" fmla="*/ 11002408 w 12602718"/>
                  <a:gd name="connsiteY147" fmla="*/ 5686031 h 14664946"/>
                  <a:gd name="connsiteX148" fmla="*/ 10843657 w 12602718"/>
                  <a:gd name="connsiteY148" fmla="*/ 5533630 h 14664946"/>
                  <a:gd name="connsiteX149" fmla="*/ 11113533 w 12602718"/>
                  <a:gd name="connsiteY149" fmla="*/ 5638406 h 14664946"/>
                  <a:gd name="connsiteX150" fmla="*/ 11256407 w 12602718"/>
                  <a:gd name="connsiteY150" fmla="*/ 5597130 h 14664946"/>
                  <a:gd name="connsiteX151" fmla="*/ 11231008 w 12602718"/>
                  <a:gd name="connsiteY151" fmla="*/ 5844781 h 14664946"/>
                  <a:gd name="connsiteX152" fmla="*/ 11408807 w 12602718"/>
                  <a:gd name="connsiteY152" fmla="*/ 5882880 h 14664946"/>
                  <a:gd name="connsiteX153" fmla="*/ 11465958 w 12602718"/>
                  <a:gd name="connsiteY153" fmla="*/ 5708256 h 14664946"/>
                  <a:gd name="connsiteX154" fmla="*/ 11507232 w 12602718"/>
                  <a:gd name="connsiteY154" fmla="*/ 5479655 h 14664946"/>
                  <a:gd name="connsiteX155" fmla="*/ 11427858 w 12602718"/>
                  <a:gd name="connsiteY155" fmla="*/ 5276456 h 14664946"/>
                  <a:gd name="connsiteX156" fmla="*/ 11370707 w 12602718"/>
                  <a:gd name="connsiteY156" fmla="*/ 5178030 h 14664946"/>
                  <a:gd name="connsiteX157" fmla="*/ 11291333 w 12602718"/>
                  <a:gd name="connsiteY157" fmla="*/ 5295506 h 14664946"/>
                  <a:gd name="connsiteX158" fmla="*/ 11221483 w 12602718"/>
                  <a:gd name="connsiteY158" fmla="*/ 5254231 h 14664946"/>
                  <a:gd name="connsiteX159" fmla="*/ 11189733 w 12602718"/>
                  <a:gd name="connsiteY159" fmla="*/ 5374881 h 14664946"/>
                  <a:gd name="connsiteX160" fmla="*/ 11088132 w 12602718"/>
                  <a:gd name="connsiteY160" fmla="*/ 5378055 h 14664946"/>
                  <a:gd name="connsiteX161" fmla="*/ 11008757 w 12602718"/>
                  <a:gd name="connsiteY161" fmla="*/ 5235180 h 14664946"/>
                  <a:gd name="connsiteX162" fmla="*/ 10970657 w 12602718"/>
                  <a:gd name="connsiteY162" fmla="*/ 5082780 h 14664946"/>
                  <a:gd name="connsiteX163" fmla="*/ 10754757 w 12602718"/>
                  <a:gd name="connsiteY163" fmla="*/ 5085955 h 14664946"/>
                  <a:gd name="connsiteX164" fmla="*/ 10780157 w 12602718"/>
                  <a:gd name="connsiteY164" fmla="*/ 5311380 h 14664946"/>
                  <a:gd name="connsiteX165" fmla="*/ 10742058 w 12602718"/>
                  <a:gd name="connsiteY165" fmla="*/ 5117706 h 14664946"/>
                  <a:gd name="connsiteX166" fmla="*/ 10697607 w 12602718"/>
                  <a:gd name="connsiteY166" fmla="*/ 5130405 h 14664946"/>
                  <a:gd name="connsiteX167" fmla="*/ 10627757 w 12602718"/>
                  <a:gd name="connsiteY167" fmla="*/ 5019280 h 14664946"/>
                  <a:gd name="connsiteX168" fmla="*/ 10532508 w 12602718"/>
                  <a:gd name="connsiteY168" fmla="*/ 5089131 h 14664946"/>
                  <a:gd name="connsiteX169" fmla="*/ 10376932 w 12602718"/>
                  <a:gd name="connsiteY169" fmla="*/ 5216130 h 14664946"/>
                  <a:gd name="connsiteX170" fmla="*/ 10742057 w 12602718"/>
                  <a:gd name="connsiteY170" fmla="*/ 4882755 h 14664946"/>
                  <a:gd name="connsiteX171" fmla="*/ 10886520 w 12602718"/>
                  <a:gd name="connsiteY171" fmla="*/ 4792269 h 14664946"/>
                  <a:gd name="connsiteX172" fmla="*/ 11104007 w 12602718"/>
                  <a:gd name="connsiteY172" fmla="*/ 4739880 h 14664946"/>
                  <a:gd name="connsiteX173" fmla="*/ 11142108 w 12602718"/>
                  <a:gd name="connsiteY173" fmla="*/ 4619231 h 14664946"/>
                  <a:gd name="connsiteX174" fmla="*/ 11313558 w 12602718"/>
                  <a:gd name="connsiteY174" fmla="*/ 4492231 h 14664946"/>
                  <a:gd name="connsiteX175" fmla="*/ 11345307 w 12602718"/>
                  <a:gd name="connsiteY175" fmla="*/ 4238230 h 14664946"/>
                  <a:gd name="connsiteX176" fmla="*/ 11113532 w 12602718"/>
                  <a:gd name="connsiteY176" fmla="*/ 4155680 h 14664946"/>
                  <a:gd name="connsiteX177" fmla="*/ 10796033 w 12602718"/>
                  <a:gd name="connsiteY177" fmla="*/ 4108056 h 14664946"/>
                  <a:gd name="connsiteX178" fmla="*/ 10665857 w 12602718"/>
                  <a:gd name="connsiteY178" fmla="*/ 4168380 h 14664946"/>
                  <a:gd name="connsiteX179" fmla="*/ 10691258 w 12602718"/>
                  <a:gd name="connsiteY179" fmla="*/ 4003281 h 14664946"/>
                  <a:gd name="connsiteX180" fmla="*/ 10640458 w 12602718"/>
                  <a:gd name="connsiteY180" fmla="*/ 3828656 h 14664946"/>
                  <a:gd name="connsiteX181" fmla="*/ 10754757 w 12602718"/>
                  <a:gd name="connsiteY181" fmla="*/ 3866755 h 14664946"/>
                  <a:gd name="connsiteX182" fmla="*/ 10875408 w 12602718"/>
                  <a:gd name="connsiteY182" fmla="*/ 3758806 h 14664946"/>
                  <a:gd name="connsiteX183" fmla="*/ 11065908 w 12602718"/>
                  <a:gd name="connsiteY183" fmla="*/ 3819131 h 14664946"/>
                  <a:gd name="connsiteX184" fmla="*/ 11078608 w 12602718"/>
                  <a:gd name="connsiteY184" fmla="*/ 3634981 h 14664946"/>
                  <a:gd name="connsiteX185" fmla="*/ 11218307 w 12602718"/>
                  <a:gd name="connsiteY185" fmla="*/ 3673080 h 14664946"/>
                  <a:gd name="connsiteX186" fmla="*/ 11332607 w 12602718"/>
                  <a:gd name="connsiteY186" fmla="*/ 3368280 h 14664946"/>
                  <a:gd name="connsiteX187" fmla="*/ 11434208 w 12602718"/>
                  <a:gd name="connsiteY187" fmla="*/ 3457181 h 14664946"/>
                  <a:gd name="connsiteX188" fmla="*/ 11573907 w 12602718"/>
                  <a:gd name="connsiteY188" fmla="*/ 3441305 h 14664946"/>
                  <a:gd name="connsiteX189" fmla="*/ 11608832 w 12602718"/>
                  <a:gd name="connsiteY189" fmla="*/ 3666730 h 14664946"/>
                  <a:gd name="connsiteX190" fmla="*/ 11685033 w 12602718"/>
                  <a:gd name="connsiteY190" fmla="*/ 3409556 h 14664946"/>
                  <a:gd name="connsiteX191" fmla="*/ 11608833 w 12602718"/>
                  <a:gd name="connsiteY191" fmla="*/ 3323831 h 14664946"/>
                  <a:gd name="connsiteX192" fmla="*/ 11694557 w 12602718"/>
                  <a:gd name="connsiteY192" fmla="*/ 3069830 h 14664946"/>
                  <a:gd name="connsiteX193" fmla="*/ 11513583 w 12602718"/>
                  <a:gd name="connsiteY193" fmla="*/ 3146031 h 14664946"/>
                  <a:gd name="connsiteX194" fmla="*/ 11485007 w 12602718"/>
                  <a:gd name="connsiteY194" fmla="*/ 3076180 h 14664946"/>
                  <a:gd name="connsiteX195" fmla="*/ 11294507 w 12602718"/>
                  <a:gd name="connsiteY195" fmla="*/ 2872980 h 14664946"/>
                  <a:gd name="connsiteX196" fmla="*/ 11262758 w 12602718"/>
                  <a:gd name="connsiteY196" fmla="*/ 2688831 h 14664946"/>
                  <a:gd name="connsiteX197" fmla="*/ 11231008 w 12602718"/>
                  <a:gd name="connsiteY197" fmla="*/ 2593581 h 14664946"/>
                  <a:gd name="connsiteX198" fmla="*/ 11332607 w 12602718"/>
                  <a:gd name="connsiteY198" fmla="*/ 2491980 h 14664946"/>
                  <a:gd name="connsiteX199" fmla="*/ 11592958 w 12602718"/>
                  <a:gd name="connsiteY199" fmla="*/ 2257031 h 14664946"/>
                  <a:gd name="connsiteX200" fmla="*/ 11713607 w 12602718"/>
                  <a:gd name="connsiteY200" fmla="*/ 2276080 h 14664946"/>
                  <a:gd name="connsiteX201" fmla="*/ 11783458 w 12602718"/>
                  <a:gd name="connsiteY201" fmla="*/ 2187181 h 14664946"/>
                  <a:gd name="connsiteX202" fmla="*/ 12018407 w 12602718"/>
                  <a:gd name="connsiteY202" fmla="*/ 2079230 h 14664946"/>
                  <a:gd name="connsiteX203" fmla="*/ 11872358 w 12602718"/>
                  <a:gd name="connsiteY203" fmla="*/ 2009381 h 14664946"/>
                  <a:gd name="connsiteX204" fmla="*/ 11789807 w 12602718"/>
                  <a:gd name="connsiteY204" fmla="*/ 1863330 h 14664946"/>
                  <a:gd name="connsiteX205" fmla="*/ 11891407 w 12602718"/>
                  <a:gd name="connsiteY205" fmla="*/ 1437880 h 14664946"/>
                  <a:gd name="connsiteX206" fmla="*/ 11770757 w 12602718"/>
                  <a:gd name="connsiteY206" fmla="*/ 1177530 h 14664946"/>
                  <a:gd name="connsiteX207" fmla="*/ 11992214 w 12602718"/>
                  <a:gd name="connsiteY207" fmla="*/ 1513286 h 14664946"/>
                  <a:gd name="connsiteX208" fmla="*/ 12076748 w 12602718"/>
                  <a:gd name="connsiteY208" fmla="*/ 1427311 h 14664946"/>
                  <a:gd name="connsiteX209" fmla="*/ 12169220 w 12602718"/>
                  <a:gd name="connsiteY209" fmla="*/ 1314055 h 14664946"/>
                  <a:gd name="connsiteX210" fmla="*/ 12405757 w 12602718"/>
                  <a:gd name="connsiteY210" fmla="*/ 1634730 h 14664946"/>
                  <a:gd name="connsiteX211" fmla="*/ 12460129 w 12602718"/>
                  <a:gd name="connsiteY211" fmla="*/ 1717823 h 14664946"/>
                  <a:gd name="connsiteX212" fmla="*/ 12602607 w 12602718"/>
                  <a:gd name="connsiteY212" fmla="*/ 1736331 h 14664946"/>
                  <a:gd name="connsiteX213" fmla="*/ 12437507 w 12602718"/>
                  <a:gd name="connsiteY213" fmla="*/ 1291831 h 14664946"/>
                  <a:gd name="connsiteX214" fmla="*/ 12424807 w 12602718"/>
                  <a:gd name="connsiteY214" fmla="*/ 1075930 h 14664946"/>
                  <a:gd name="connsiteX215" fmla="*/ 12291457 w 12602718"/>
                  <a:gd name="connsiteY215" fmla="*/ 879080 h 14664946"/>
                  <a:gd name="connsiteX216" fmla="*/ 12266057 w 12602718"/>
                  <a:gd name="connsiteY216" fmla="*/ 606030 h 14664946"/>
                  <a:gd name="connsiteX217" fmla="*/ 11808857 w 12602718"/>
                  <a:gd name="connsiteY217" fmla="*/ 326631 h 14664946"/>
                  <a:gd name="connsiteX218" fmla="*/ 11694557 w 12602718"/>
                  <a:gd name="connsiteY218" fmla="*/ 225030 h 14664946"/>
                  <a:gd name="connsiteX219" fmla="*/ 10948035 w 12602718"/>
                  <a:gd name="connsiteY219" fmla="*/ 436711 h 14664946"/>
                  <a:gd name="connsiteX220" fmla="*/ 1195387 w 12602718"/>
                  <a:gd name="connsiteY220" fmla="*/ 330507 h 14664946"/>
                  <a:gd name="connsiteX221" fmla="*/ 0 w 12602718"/>
                  <a:gd name="connsiteY221" fmla="*/ 14253676 h 14664946"/>
                  <a:gd name="connsiteX0" fmla="*/ 0 w 12602718"/>
                  <a:gd name="connsiteY0" fmla="*/ 14253676 h 14664946"/>
                  <a:gd name="connsiteX1" fmla="*/ 7017782 w 12602718"/>
                  <a:gd name="connsiteY1" fmla="*/ 14126768 h 14664946"/>
                  <a:gd name="connsiteX2" fmla="*/ 6603445 w 12602718"/>
                  <a:gd name="connsiteY2" fmla="*/ 13340955 h 14664946"/>
                  <a:gd name="connsiteX3" fmla="*/ 6170057 w 12602718"/>
                  <a:gd name="connsiteY3" fmla="*/ 12338450 h 14664946"/>
                  <a:gd name="connsiteX4" fmla="*/ 6055757 w 12602718"/>
                  <a:gd name="connsiteY4" fmla="*/ 11407380 h 14664946"/>
                  <a:gd name="connsiteX5" fmla="*/ 6116480 w 12602718"/>
                  <a:gd name="connsiteY5" fmla="*/ 10880873 h 14664946"/>
                  <a:gd name="connsiteX6" fmla="*/ 5999797 w 12602718"/>
                  <a:gd name="connsiteY6" fmla="*/ 10821342 h 14664946"/>
                  <a:gd name="connsiteX7" fmla="*/ 6116479 w 12602718"/>
                  <a:gd name="connsiteY7" fmla="*/ 10859443 h 14664946"/>
                  <a:gd name="connsiteX8" fmla="*/ 6142673 w 12602718"/>
                  <a:gd name="connsiteY8" fmla="*/ 10318898 h 14664946"/>
                  <a:gd name="connsiteX9" fmla="*/ 6229588 w 12602718"/>
                  <a:gd name="connsiteY9" fmla="*/ 9933386 h 14664946"/>
                  <a:gd name="connsiteX10" fmla="*/ 6361748 w 12602718"/>
                  <a:gd name="connsiteY10" fmla="*/ 9566423 h 14664946"/>
                  <a:gd name="connsiteX11" fmla="*/ 6452235 w 12602718"/>
                  <a:gd name="connsiteY11" fmla="*/ 9354492 h 14664946"/>
                  <a:gd name="connsiteX12" fmla="*/ 6290310 w 12602718"/>
                  <a:gd name="connsiteY12" fmla="*/ 9487842 h 14664946"/>
                  <a:gd name="connsiteX13" fmla="*/ 6454617 w 12602718"/>
                  <a:gd name="connsiteY13" fmla="*/ 9294961 h 14664946"/>
                  <a:gd name="connsiteX14" fmla="*/ 6486764 w 12602718"/>
                  <a:gd name="connsiteY14" fmla="*/ 9114237 h 14664946"/>
                  <a:gd name="connsiteX15" fmla="*/ 6490335 w 12602718"/>
                  <a:gd name="connsiteY15" fmla="*/ 9244954 h 14664946"/>
                  <a:gd name="connsiteX16" fmla="*/ 6972537 w 12602718"/>
                  <a:gd name="connsiteY16" fmla="*/ 8359380 h 14664946"/>
                  <a:gd name="connsiteX17" fmla="*/ 6735604 w 12602718"/>
                  <a:gd name="connsiteY17" fmla="*/ 8259118 h 14664946"/>
                  <a:gd name="connsiteX18" fmla="*/ 6957060 w 12602718"/>
                  <a:gd name="connsiteY18" fmla="*/ 8268642 h 14664946"/>
                  <a:gd name="connsiteX19" fmla="*/ 7227333 w 12602718"/>
                  <a:gd name="connsiteY19" fmla="*/ 8232923 h 14664946"/>
                  <a:gd name="connsiteX20" fmla="*/ 7386877 w 12602718"/>
                  <a:gd name="connsiteY20" fmla="*/ 8190061 h 14664946"/>
                  <a:gd name="connsiteX21" fmla="*/ 7316629 w 12602718"/>
                  <a:gd name="connsiteY21" fmla="*/ 8130530 h 14664946"/>
                  <a:gd name="connsiteX22" fmla="*/ 7408309 w 12602718"/>
                  <a:gd name="connsiteY22" fmla="*/ 8004574 h 14664946"/>
                  <a:gd name="connsiteX23" fmla="*/ 7511891 w 12602718"/>
                  <a:gd name="connsiteY23" fmla="*/ 8025755 h 14664946"/>
                  <a:gd name="connsiteX24" fmla="*/ 7548802 w 12602718"/>
                  <a:gd name="connsiteY24" fmla="*/ 7951938 h 14664946"/>
                  <a:gd name="connsiteX25" fmla="*/ 7474983 w 12602718"/>
                  <a:gd name="connsiteY25" fmla="*/ 7851923 h 14664946"/>
                  <a:gd name="connsiteX26" fmla="*/ 7441646 w 12602718"/>
                  <a:gd name="connsiteY26" fmla="*/ 7754292 h 14664946"/>
                  <a:gd name="connsiteX27" fmla="*/ 7351157 w 12602718"/>
                  <a:gd name="connsiteY27" fmla="*/ 7749780 h 14664946"/>
                  <a:gd name="connsiteX28" fmla="*/ 7277339 w 12602718"/>
                  <a:gd name="connsiteY28" fmla="*/ 7832873 h 14664946"/>
                  <a:gd name="connsiteX29" fmla="*/ 7141607 w 12602718"/>
                  <a:gd name="connsiteY29" fmla="*/ 7845030 h 14664946"/>
                  <a:gd name="connsiteX30" fmla="*/ 7201139 w 12602718"/>
                  <a:gd name="connsiteY30" fmla="*/ 7775723 h 14664946"/>
                  <a:gd name="connsiteX31" fmla="*/ 7213046 w 12602718"/>
                  <a:gd name="connsiteY31" fmla="*/ 7687617 h 14664946"/>
                  <a:gd name="connsiteX32" fmla="*/ 7234476 w 12602718"/>
                  <a:gd name="connsiteY32" fmla="*/ 7625704 h 14664946"/>
                  <a:gd name="connsiteX33" fmla="*/ 7198757 w 12602718"/>
                  <a:gd name="connsiteY33" fmla="*/ 7559280 h 14664946"/>
                  <a:gd name="connsiteX34" fmla="*/ 7134464 w 12602718"/>
                  <a:gd name="connsiteY34" fmla="*/ 7589986 h 14664946"/>
                  <a:gd name="connsiteX35" fmla="*/ 7132082 w 12602718"/>
                  <a:gd name="connsiteY35" fmla="*/ 7509274 h 14664946"/>
                  <a:gd name="connsiteX36" fmla="*/ 7351158 w 12602718"/>
                  <a:gd name="connsiteY36" fmla="*/ 7401867 h 14664946"/>
                  <a:gd name="connsiteX37" fmla="*/ 7315439 w 12602718"/>
                  <a:gd name="connsiteY37" fmla="*/ 7247086 h 14664946"/>
                  <a:gd name="connsiteX38" fmla="*/ 7391639 w 12602718"/>
                  <a:gd name="connsiteY38" fmla="*/ 7230417 h 14664946"/>
                  <a:gd name="connsiteX39" fmla="*/ 7370207 w 12602718"/>
                  <a:gd name="connsiteY39" fmla="*/ 7140180 h 14664946"/>
                  <a:gd name="connsiteX40" fmla="*/ 7474983 w 12602718"/>
                  <a:gd name="connsiteY40" fmla="*/ 7142311 h 14664946"/>
                  <a:gd name="connsiteX41" fmla="*/ 7517846 w 12602718"/>
                  <a:gd name="connsiteY41" fmla="*/ 7061348 h 14664946"/>
                  <a:gd name="connsiteX42" fmla="*/ 7620239 w 12602718"/>
                  <a:gd name="connsiteY42" fmla="*/ 7094686 h 14664946"/>
                  <a:gd name="connsiteX43" fmla="*/ 7694058 w 12602718"/>
                  <a:gd name="connsiteY43" fmla="*/ 7197080 h 14664946"/>
                  <a:gd name="connsiteX44" fmla="*/ 7760733 w 12602718"/>
                  <a:gd name="connsiteY44" fmla="*/ 7137548 h 14664946"/>
                  <a:gd name="connsiteX45" fmla="*/ 7701202 w 12602718"/>
                  <a:gd name="connsiteY45" fmla="*/ 7001817 h 14664946"/>
                  <a:gd name="connsiteX46" fmla="*/ 7758351 w 12602718"/>
                  <a:gd name="connsiteY46" fmla="*/ 7054454 h 14664946"/>
                  <a:gd name="connsiteX47" fmla="*/ 7875033 w 12602718"/>
                  <a:gd name="connsiteY47" fmla="*/ 7092305 h 14664946"/>
                  <a:gd name="connsiteX48" fmla="*/ 7948852 w 12602718"/>
                  <a:gd name="connsiteY48" fmla="*/ 7163994 h 14664946"/>
                  <a:gd name="connsiteX49" fmla="*/ 7917896 w 12602718"/>
                  <a:gd name="connsiteY49" fmla="*/ 7302106 h 14664946"/>
                  <a:gd name="connsiteX50" fmla="*/ 7989333 w 12602718"/>
                  <a:gd name="connsiteY50" fmla="*/ 7266387 h 14664946"/>
                  <a:gd name="connsiteX51" fmla="*/ 7979807 w 12602718"/>
                  <a:gd name="connsiteY51" fmla="*/ 7235430 h 14664946"/>
                  <a:gd name="connsiteX52" fmla="*/ 8056008 w 12602718"/>
                  <a:gd name="connsiteY52" fmla="*/ 7321156 h 14664946"/>
                  <a:gd name="connsiteX53" fmla="*/ 7991714 w 12602718"/>
                  <a:gd name="connsiteY53" fmla="*/ 7402119 h 14664946"/>
                  <a:gd name="connsiteX54" fmla="*/ 8056007 w 12602718"/>
                  <a:gd name="connsiteY54" fmla="*/ 7483080 h 14664946"/>
                  <a:gd name="connsiteX55" fmla="*/ 7982189 w 12602718"/>
                  <a:gd name="connsiteY55" fmla="*/ 7502131 h 14664946"/>
                  <a:gd name="connsiteX56" fmla="*/ 7889321 w 12602718"/>
                  <a:gd name="connsiteY56" fmla="*/ 7454506 h 14664946"/>
                  <a:gd name="connsiteX57" fmla="*/ 7841696 w 12602718"/>
                  <a:gd name="connsiteY57" fmla="*/ 7564044 h 14664946"/>
                  <a:gd name="connsiteX58" fmla="*/ 7917896 w 12602718"/>
                  <a:gd name="connsiteY58" fmla="*/ 7583094 h 14664946"/>
                  <a:gd name="connsiteX59" fmla="*/ 7972664 w 12602718"/>
                  <a:gd name="connsiteY59" fmla="*/ 7642625 h 14664946"/>
                  <a:gd name="connsiteX60" fmla="*/ 7998858 w 12602718"/>
                  <a:gd name="connsiteY60" fmla="*/ 7673330 h 14664946"/>
                  <a:gd name="connsiteX61" fmla="*/ 8019098 w 12602718"/>
                  <a:gd name="connsiteY61" fmla="*/ 7625703 h 14664946"/>
                  <a:gd name="connsiteX62" fmla="*/ 8077439 w 12602718"/>
                  <a:gd name="connsiteY62" fmla="*/ 7687869 h 14664946"/>
                  <a:gd name="connsiteX63" fmla="*/ 8170308 w 12602718"/>
                  <a:gd name="connsiteY63" fmla="*/ 7773594 h 14664946"/>
                  <a:gd name="connsiteX64" fmla="*/ 8170308 w 12602718"/>
                  <a:gd name="connsiteY64" fmla="*/ 7668819 h 14664946"/>
                  <a:gd name="connsiteX65" fmla="*/ 8344138 w 12602718"/>
                  <a:gd name="connsiteY65" fmla="*/ 7764068 h 14664946"/>
                  <a:gd name="connsiteX66" fmla="*/ 8236983 w 12602718"/>
                  <a:gd name="connsiteY66" fmla="*/ 7528325 h 14664946"/>
                  <a:gd name="connsiteX67" fmla="*/ 8239364 w 12602718"/>
                  <a:gd name="connsiteY67" fmla="*/ 7392594 h 14664946"/>
                  <a:gd name="connsiteX68" fmla="*/ 8144114 w 12602718"/>
                  <a:gd name="connsiteY68" fmla="*/ 7364019 h 14664946"/>
                  <a:gd name="connsiteX69" fmla="*/ 8208407 w 12602718"/>
                  <a:gd name="connsiteY69" fmla="*/ 7197330 h 14664946"/>
                  <a:gd name="connsiteX70" fmla="*/ 8906114 w 12602718"/>
                  <a:gd name="connsiteY70" fmla="*/ 6811569 h 14664946"/>
                  <a:gd name="connsiteX71" fmla="*/ 9234727 w 12602718"/>
                  <a:gd name="connsiteY71" fmla="*/ 6749656 h 14664946"/>
                  <a:gd name="connsiteX72" fmla="*/ 9253777 w 12602718"/>
                  <a:gd name="connsiteY72" fmla="*/ 6854431 h 14664946"/>
                  <a:gd name="connsiteX73" fmla="*/ 9327596 w 12602718"/>
                  <a:gd name="connsiteY73" fmla="*/ 6859194 h 14664946"/>
                  <a:gd name="connsiteX74" fmla="*/ 9303782 w 12602718"/>
                  <a:gd name="connsiteY74" fmla="*/ 6706792 h 14664946"/>
                  <a:gd name="connsiteX75" fmla="*/ 9846707 w 12602718"/>
                  <a:gd name="connsiteY75" fmla="*/ 6702030 h 14664946"/>
                  <a:gd name="connsiteX76" fmla="*/ 10034826 w 12602718"/>
                  <a:gd name="connsiteY76" fmla="*/ 6652023 h 14664946"/>
                  <a:gd name="connsiteX77" fmla="*/ 10161032 w 12602718"/>
                  <a:gd name="connsiteY77" fmla="*/ 6456761 h 14664946"/>
                  <a:gd name="connsiteX78" fmla="*/ 10437257 w 12602718"/>
                  <a:gd name="connsiteY78" fmla="*/ 6492480 h 14664946"/>
                  <a:gd name="connsiteX79" fmla="*/ 10401539 w 12602718"/>
                  <a:gd name="connsiteY79" fmla="*/ 6578206 h 14664946"/>
                  <a:gd name="connsiteX80" fmla="*/ 10258664 w 12602718"/>
                  <a:gd name="connsiteY80" fmla="*/ 6592494 h 14664946"/>
                  <a:gd name="connsiteX81" fmla="*/ 10327719 w 12602718"/>
                  <a:gd name="connsiteY81" fmla="*/ 6647261 h 14664946"/>
                  <a:gd name="connsiteX82" fmla="*/ 10196752 w 12602718"/>
                  <a:gd name="connsiteY82" fmla="*/ 6675837 h 14664946"/>
                  <a:gd name="connsiteX83" fmla="*/ 10070546 w 12602718"/>
                  <a:gd name="connsiteY83" fmla="*/ 6666312 h 14664946"/>
                  <a:gd name="connsiteX84" fmla="*/ 9984820 w 12602718"/>
                  <a:gd name="connsiteY84" fmla="*/ 6702030 h 14664946"/>
                  <a:gd name="connsiteX85" fmla="*/ 9953864 w 12602718"/>
                  <a:gd name="connsiteY85" fmla="*/ 7006831 h 14664946"/>
                  <a:gd name="connsiteX86" fmla="*/ 10115789 w 12602718"/>
                  <a:gd name="connsiteY86" fmla="*/ 7040168 h 14664946"/>
                  <a:gd name="connsiteX87" fmla="*/ 10322957 w 12602718"/>
                  <a:gd name="connsiteY87" fmla="*/ 6854430 h 14664946"/>
                  <a:gd name="connsiteX88" fmla="*/ 10361058 w 12602718"/>
                  <a:gd name="connsiteY88" fmla="*/ 6952062 h 14664946"/>
                  <a:gd name="connsiteX89" fmla="*/ 10508696 w 12602718"/>
                  <a:gd name="connsiteY89" fmla="*/ 6875862 h 14664946"/>
                  <a:gd name="connsiteX90" fmla="*/ 10408683 w 12602718"/>
                  <a:gd name="connsiteY90" fmla="*/ 7113988 h 14664946"/>
                  <a:gd name="connsiteX91" fmla="*/ 10551558 w 12602718"/>
                  <a:gd name="connsiteY91" fmla="*/ 7056837 h 14664946"/>
                  <a:gd name="connsiteX92" fmla="*/ 10518221 w 12602718"/>
                  <a:gd name="connsiteY92" fmla="*/ 7144944 h 14664946"/>
                  <a:gd name="connsiteX93" fmla="*/ 10749202 w 12602718"/>
                  <a:gd name="connsiteY93" fmla="*/ 7142562 h 14664946"/>
                  <a:gd name="connsiteX94" fmla="*/ 10589657 w 12602718"/>
                  <a:gd name="connsiteY94" fmla="*/ 7197330 h 14664946"/>
                  <a:gd name="connsiteX95" fmla="*/ 10480121 w 12602718"/>
                  <a:gd name="connsiteY95" fmla="*/ 7254481 h 14664946"/>
                  <a:gd name="connsiteX96" fmla="*/ 10361058 w 12602718"/>
                  <a:gd name="connsiteY96" fmla="*/ 7368781 h 14664946"/>
                  <a:gd name="connsiteX97" fmla="*/ 10396776 w 12602718"/>
                  <a:gd name="connsiteY97" fmla="*/ 7428311 h 14664946"/>
                  <a:gd name="connsiteX98" fmla="*/ 10439639 w 12602718"/>
                  <a:gd name="connsiteY98" fmla="*/ 7478319 h 14664946"/>
                  <a:gd name="connsiteX99" fmla="*/ 10518221 w 12602718"/>
                  <a:gd name="connsiteY99" fmla="*/ 7444981 h 14664946"/>
                  <a:gd name="connsiteX100" fmla="*/ 10530126 w 12602718"/>
                  <a:gd name="connsiteY100" fmla="*/ 7506892 h 14664946"/>
                  <a:gd name="connsiteX101" fmla="*/ 10644427 w 12602718"/>
                  <a:gd name="connsiteY101" fmla="*/ 7368781 h 14664946"/>
                  <a:gd name="connsiteX102" fmla="*/ 10680146 w 12602718"/>
                  <a:gd name="connsiteY102" fmla="*/ 7514037 h 14664946"/>
                  <a:gd name="connsiteX103" fmla="*/ 10775396 w 12602718"/>
                  <a:gd name="connsiteY103" fmla="*/ 7397356 h 14664946"/>
                  <a:gd name="connsiteX104" fmla="*/ 10801589 w 12602718"/>
                  <a:gd name="connsiteY104" fmla="*/ 7559280 h 14664946"/>
                  <a:gd name="connsiteX105" fmla="*/ 10875407 w 12602718"/>
                  <a:gd name="connsiteY105" fmla="*/ 7635480 h 14664946"/>
                  <a:gd name="connsiteX106" fmla="*/ 10665857 w 12602718"/>
                  <a:gd name="connsiteY106" fmla="*/ 7749780 h 14664946"/>
                  <a:gd name="connsiteX107" fmla="*/ 10818258 w 12602718"/>
                  <a:gd name="connsiteY107" fmla="*/ 7899800 h 14664946"/>
                  <a:gd name="connsiteX108" fmla="*/ 10849214 w 12602718"/>
                  <a:gd name="connsiteY108" fmla="*/ 7802169 h 14664946"/>
                  <a:gd name="connsiteX109" fmla="*/ 10920650 w 12602718"/>
                  <a:gd name="connsiteY109" fmla="*/ 7890274 h 14664946"/>
                  <a:gd name="connsiteX110" fmla="*/ 11042096 w 12602718"/>
                  <a:gd name="connsiteY110" fmla="*/ 7849794 h 14664946"/>
                  <a:gd name="connsiteX111" fmla="*/ 11046857 w 12602718"/>
                  <a:gd name="connsiteY111" fmla="*/ 7935518 h 14664946"/>
                  <a:gd name="connsiteX112" fmla="*/ 11044476 w 12602718"/>
                  <a:gd name="connsiteY112" fmla="*/ 8033148 h 14664946"/>
                  <a:gd name="connsiteX113" fmla="*/ 11154013 w 12602718"/>
                  <a:gd name="connsiteY113" fmla="*/ 7995049 h 14664946"/>
                  <a:gd name="connsiteX114" fmla="*/ 11194496 w 12602718"/>
                  <a:gd name="connsiteY114" fmla="*/ 8233175 h 14664946"/>
                  <a:gd name="connsiteX115" fmla="*/ 11332607 w 12602718"/>
                  <a:gd name="connsiteY115" fmla="*/ 8264130 h 14664946"/>
                  <a:gd name="connsiteX116" fmla="*/ 11346895 w 12602718"/>
                  <a:gd name="connsiteY116" fmla="*/ 7973618 h 14664946"/>
                  <a:gd name="connsiteX117" fmla="*/ 11437383 w 12602718"/>
                  <a:gd name="connsiteY117" fmla="*/ 7949806 h 14664946"/>
                  <a:gd name="connsiteX118" fmla="*/ 11506439 w 12602718"/>
                  <a:gd name="connsiteY118" fmla="*/ 7778355 h 14664946"/>
                  <a:gd name="connsiteX119" fmla="*/ 11468339 w 12602718"/>
                  <a:gd name="connsiteY119" fmla="*/ 7649769 h 14664946"/>
                  <a:gd name="connsiteX120" fmla="*/ 11373089 w 12602718"/>
                  <a:gd name="connsiteY120" fmla="*/ 7637861 h 14664946"/>
                  <a:gd name="connsiteX121" fmla="*/ 11420713 w 12602718"/>
                  <a:gd name="connsiteY121" fmla="*/ 7518799 h 14664946"/>
                  <a:gd name="connsiteX122" fmla="*/ 11315939 w 12602718"/>
                  <a:gd name="connsiteY122" fmla="*/ 7447362 h 14664946"/>
                  <a:gd name="connsiteX123" fmla="*/ 11275457 w 12602718"/>
                  <a:gd name="connsiteY123" fmla="*/ 7216380 h 14664946"/>
                  <a:gd name="connsiteX124" fmla="*/ 10957957 w 12602718"/>
                  <a:gd name="connsiteY124" fmla="*/ 7178280 h 14664946"/>
                  <a:gd name="connsiteX125" fmla="*/ 11027808 w 12602718"/>
                  <a:gd name="connsiteY125" fmla="*/ 7073506 h 14664946"/>
                  <a:gd name="connsiteX126" fmla="*/ 11151633 w 12602718"/>
                  <a:gd name="connsiteY126" fmla="*/ 7054456 h 14664946"/>
                  <a:gd name="connsiteX127" fmla="*/ 11161157 w 12602718"/>
                  <a:gd name="connsiteY127" fmla="*/ 6968730 h 14664946"/>
                  <a:gd name="connsiteX128" fmla="*/ 11373882 w 12602718"/>
                  <a:gd name="connsiteY128" fmla="*/ 7057630 h 14664946"/>
                  <a:gd name="connsiteX129" fmla="*/ 11389757 w 12602718"/>
                  <a:gd name="connsiteY129" fmla="*/ 6835380 h 14664946"/>
                  <a:gd name="connsiteX130" fmla="*/ 11180207 w 12602718"/>
                  <a:gd name="connsiteY130" fmla="*/ 6930630 h 14664946"/>
                  <a:gd name="connsiteX131" fmla="*/ 11104007 w 12602718"/>
                  <a:gd name="connsiteY131" fmla="*/ 6702030 h 14664946"/>
                  <a:gd name="connsiteX132" fmla="*/ 10875407 w 12602718"/>
                  <a:gd name="connsiteY132" fmla="*/ 6911580 h 14664946"/>
                  <a:gd name="connsiteX133" fmla="*/ 10888108 w 12602718"/>
                  <a:gd name="connsiteY133" fmla="*/ 6746481 h 14664946"/>
                  <a:gd name="connsiteX134" fmla="*/ 10900807 w 12602718"/>
                  <a:gd name="connsiteY134" fmla="*/ 6622655 h 14664946"/>
                  <a:gd name="connsiteX135" fmla="*/ 10845642 w 12602718"/>
                  <a:gd name="connsiteY135" fmla="*/ 6594623 h 14664946"/>
                  <a:gd name="connsiteX136" fmla="*/ 10792858 w 12602718"/>
                  <a:gd name="connsiteY136" fmla="*/ 6609956 h 14664946"/>
                  <a:gd name="connsiteX137" fmla="*/ 10672207 w 12602718"/>
                  <a:gd name="connsiteY137" fmla="*/ 6394055 h 14664946"/>
                  <a:gd name="connsiteX138" fmla="*/ 10837308 w 12602718"/>
                  <a:gd name="connsiteY138" fmla="*/ 6432156 h 14664946"/>
                  <a:gd name="connsiteX139" fmla="*/ 11078608 w 12602718"/>
                  <a:gd name="connsiteY139" fmla="*/ 6432156 h 14664946"/>
                  <a:gd name="connsiteX140" fmla="*/ 11208782 w 12602718"/>
                  <a:gd name="connsiteY140" fmla="*/ 6292455 h 14664946"/>
                  <a:gd name="connsiteX141" fmla="*/ 11107183 w 12602718"/>
                  <a:gd name="connsiteY141" fmla="*/ 6181331 h 14664946"/>
                  <a:gd name="connsiteX142" fmla="*/ 10894457 w 12602718"/>
                  <a:gd name="connsiteY142" fmla="*/ 6133705 h 14664946"/>
                  <a:gd name="connsiteX143" fmla="*/ 11075432 w 12602718"/>
                  <a:gd name="connsiteY143" fmla="*/ 6003530 h 14664946"/>
                  <a:gd name="connsiteX144" fmla="*/ 11021458 w 12602718"/>
                  <a:gd name="connsiteY144" fmla="*/ 5886056 h 14664946"/>
                  <a:gd name="connsiteX145" fmla="*/ 11075433 w 12602718"/>
                  <a:gd name="connsiteY145" fmla="*/ 5765406 h 14664946"/>
                  <a:gd name="connsiteX146" fmla="*/ 11037332 w 12602718"/>
                  <a:gd name="connsiteY146" fmla="*/ 5762230 h 14664946"/>
                  <a:gd name="connsiteX147" fmla="*/ 11002408 w 12602718"/>
                  <a:gd name="connsiteY147" fmla="*/ 5686031 h 14664946"/>
                  <a:gd name="connsiteX148" fmla="*/ 10843657 w 12602718"/>
                  <a:gd name="connsiteY148" fmla="*/ 5533630 h 14664946"/>
                  <a:gd name="connsiteX149" fmla="*/ 11113533 w 12602718"/>
                  <a:gd name="connsiteY149" fmla="*/ 5638406 h 14664946"/>
                  <a:gd name="connsiteX150" fmla="*/ 11256407 w 12602718"/>
                  <a:gd name="connsiteY150" fmla="*/ 5597130 h 14664946"/>
                  <a:gd name="connsiteX151" fmla="*/ 11231008 w 12602718"/>
                  <a:gd name="connsiteY151" fmla="*/ 5844781 h 14664946"/>
                  <a:gd name="connsiteX152" fmla="*/ 11408807 w 12602718"/>
                  <a:gd name="connsiteY152" fmla="*/ 5882880 h 14664946"/>
                  <a:gd name="connsiteX153" fmla="*/ 11465958 w 12602718"/>
                  <a:gd name="connsiteY153" fmla="*/ 5708256 h 14664946"/>
                  <a:gd name="connsiteX154" fmla="*/ 11507232 w 12602718"/>
                  <a:gd name="connsiteY154" fmla="*/ 5479655 h 14664946"/>
                  <a:gd name="connsiteX155" fmla="*/ 11427858 w 12602718"/>
                  <a:gd name="connsiteY155" fmla="*/ 5276456 h 14664946"/>
                  <a:gd name="connsiteX156" fmla="*/ 11370707 w 12602718"/>
                  <a:gd name="connsiteY156" fmla="*/ 5178030 h 14664946"/>
                  <a:gd name="connsiteX157" fmla="*/ 11291333 w 12602718"/>
                  <a:gd name="connsiteY157" fmla="*/ 5295506 h 14664946"/>
                  <a:gd name="connsiteX158" fmla="*/ 11221483 w 12602718"/>
                  <a:gd name="connsiteY158" fmla="*/ 5254231 h 14664946"/>
                  <a:gd name="connsiteX159" fmla="*/ 11189733 w 12602718"/>
                  <a:gd name="connsiteY159" fmla="*/ 5374881 h 14664946"/>
                  <a:gd name="connsiteX160" fmla="*/ 11088132 w 12602718"/>
                  <a:gd name="connsiteY160" fmla="*/ 5378055 h 14664946"/>
                  <a:gd name="connsiteX161" fmla="*/ 11008757 w 12602718"/>
                  <a:gd name="connsiteY161" fmla="*/ 5235180 h 14664946"/>
                  <a:gd name="connsiteX162" fmla="*/ 10970657 w 12602718"/>
                  <a:gd name="connsiteY162" fmla="*/ 5082780 h 14664946"/>
                  <a:gd name="connsiteX163" fmla="*/ 10754757 w 12602718"/>
                  <a:gd name="connsiteY163" fmla="*/ 5085955 h 14664946"/>
                  <a:gd name="connsiteX164" fmla="*/ 10780157 w 12602718"/>
                  <a:gd name="connsiteY164" fmla="*/ 5311380 h 14664946"/>
                  <a:gd name="connsiteX165" fmla="*/ 10742058 w 12602718"/>
                  <a:gd name="connsiteY165" fmla="*/ 5117706 h 14664946"/>
                  <a:gd name="connsiteX166" fmla="*/ 10697607 w 12602718"/>
                  <a:gd name="connsiteY166" fmla="*/ 5130405 h 14664946"/>
                  <a:gd name="connsiteX167" fmla="*/ 10627757 w 12602718"/>
                  <a:gd name="connsiteY167" fmla="*/ 5019280 h 14664946"/>
                  <a:gd name="connsiteX168" fmla="*/ 10532508 w 12602718"/>
                  <a:gd name="connsiteY168" fmla="*/ 5089131 h 14664946"/>
                  <a:gd name="connsiteX169" fmla="*/ 10376932 w 12602718"/>
                  <a:gd name="connsiteY169" fmla="*/ 5216130 h 14664946"/>
                  <a:gd name="connsiteX170" fmla="*/ 10742057 w 12602718"/>
                  <a:gd name="connsiteY170" fmla="*/ 4882755 h 14664946"/>
                  <a:gd name="connsiteX171" fmla="*/ 10886520 w 12602718"/>
                  <a:gd name="connsiteY171" fmla="*/ 4792269 h 14664946"/>
                  <a:gd name="connsiteX172" fmla="*/ 11104007 w 12602718"/>
                  <a:gd name="connsiteY172" fmla="*/ 4739880 h 14664946"/>
                  <a:gd name="connsiteX173" fmla="*/ 11142108 w 12602718"/>
                  <a:gd name="connsiteY173" fmla="*/ 4619231 h 14664946"/>
                  <a:gd name="connsiteX174" fmla="*/ 11313558 w 12602718"/>
                  <a:gd name="connsiteY174" fmla="*/ 4492231 h 14664946"/>
                  <a:gd name="connsiteX175" fmla="*/ 11345307 w 12602718"/>
                  <a:gd name="connsiteY175" fmla="*/ 4238230 h 14664946"/>
                  <a:gd name="connsiteX176" fmla="*/ 11113532 w 12602718"/>
                  <a:gd name="connsiteY176" fmla="*/ 4155680 h 14664946"/>
                  <a:gd name="connsiteX177" fmla="*/ 10796033 w 12602718"/>
                  <a:gd name="connsiteY177" fmla="*/ 4108056 h 14664946"/>
                  <a:gd name="connsiteX178" fmla="*/ 10665857 w 12602718"/>
                  <a:gd name="connsiteY178" fmla="*/ 4168380 h 14664946"/>
                  <a:gd name="connsiteX179" fmla="*/ 10691258 w 12602718"/>
                  <a:gd name="connsiteY179" fmla="*/ 4003281 h 14664946"/>
                  <a:gd name="connsiteX180" fmla="*/ 10640458 w 12602718"/>
                  <a:gd name="connsiteY180" fmla="*/ 3828656 h 14664946"/>
                  <a:gd name="connsiteX181" fmla="*/ 10754757 w 12602718"/>
                  <a:gd name="connsiteY181" fmla="*/ 3866755 h 14664946"/>
                  <a:gd name="connsiteX182" fmla="*/ 10875408 w 12602718"/>
                  <a:gd name="connsiteY182" fmla="*/ 3758806 h 14664946"/>
                  <a:gd name="connsiteX183" fmla="*/ 11065908 w 12602718"/>
                  <a:gd name="connsiteY183" fmla="*/ 3819131 h 14664946"/>
                  <a:gd name="connsiteX184" fmla="*/ 11078608 w 12602718"/>
                  <a:gd name="connsiteY184" fmla="*/ 3634981 h 14664946"/>
                  <a:gd name="connsiteX185" fmla="*/ 11218307 w 12602718"/>
                  <a:gd name="connsiteY185" fmla="*/ 3673080 h 14664946"/>
                  <a:gd name="connsiteX186" fmla="*/ 11332607 w 12602718"/>
                  <a:gd name="connsiteY186" fmla="*/ 3368280 h 14664946"/>
                  <a:gd name="connsiteX187" fmla="*/ 11434208 w 12602718"/>
                  <a:gd name="connsiteY187" fmla="*/ 3457181 h 14664946"/>
                  <a:gd name="connsiteX188" fmla="*/ 11573907 w 12602718"/>
                  <a:gd name="connsiteY188" fmla="*/ 3441305 h 14664946"/>
                  <a:gd name="connsiteX189" fmla="*/ 11608832 w 12602718"/>
                  <a:gd name="connsiteY189" fmla="*/ 3666730 h 14664946"/>
                  <a:gd name="connsiteX190" fmla="*/ 11685033 w 12602718"/>
                  <a:gd name="connsiteY190" fmla="*/ 3409556 h 14664946"/>
                  <a:gd name="connsiteX191" fmla="*/ 11608833 w 12602718"/>
                  <a:gd name="connsiteY191" fmla="*/ 3323831 h 14664946"/>
                  <a:gd name="connsiteX192" fmla="*/ 11694557 w 12602718"/>
                  <a:gd name="connsiteY192" fmla="*/ 3069830 h 14664946"/>
                  <a:gd name="connsiteX193" fmla="*/ 11513583 w 12602718"/>
                  <a:gd name="connsiteY193" fmla="*/ 3146031 h 14664946"/>
                  <a:gd name="connsiteX194" fmla="*/ 11485007 w 12602718"/>
                  <a:gd name="connsiteY194" fmla="*/ 3076180 h 14664946"/>
                  <a:gd name="connsiteX195" fmla="*/ 11294507 w 12602718"/>
                  <a:gd name="connsiteY195" fmla="*/ 2872980 h 14664946"/>
                  <a:gd name="connsiteX196" fmla="*/ 11262758 w 12602718"/>
                  <a:gd name="connsiteY196" fmla="*/ 2688831 h 14664946"/>
                  <a:gd name="connsiteX197" fmla="*/ 11231008 w 12602718"/>
                  <a:gd name="connsiteY197" fmla="*/ 2593581 h 14664946"/>
                  <a:gd name="connsiteX198" fmla="*/ 11332607 w 12602718"/>
                  <a:gd name="connsiteY198" fmla="*/ 2491980 h 14664946"/>
                  <a:gd name="connsiteX199" fmla="*/ 11592958 w 12602718"/>
                  <a:gd name="connsiteY199" fmla="*/ 2257031 h 14664946"/>
                  <a:gd name="connsiteX200" fmla="*/ 11713607 w 12602718"/>
                  <a:gd name="connsiteY200" fmla="*/ 2276080 h 14664946"/>
                  <a:gd name="connsiteX201" fmla="*/ 11783458 w 12602718"/>
                  <a:gd name="connsiteY201" fmla="*/ 2187181 h 14664946"/>
                  <a:gd name="connsiteX202" fmla="*/ 12018407 w 12602718"/>
                  <a:gd name="connsiteY202" fmla="*/ 2079230 h 14664946"/>
                  <a:gd name="connsiteX203" fmla="*/ 11872358 w 12602718"/>
                  <a:gd name="connsiteY203" fmla="*/ 2009381 h 14664946"/>
                  <a:gd name="connsiteX204" fmla="*/ 11789807 w 12602718"/>
                  <a:gd name="connsiteY204" fmla="*/ 1863330 h 14664946"/>
                  <a:gd name="connsiteX205" fmla="*/ 11891407 w 12602718"/>
                  <a:gd name="connsiteY205" fmla="*/ 1437880 h 14664946"/>
                  <a:gd name="connsiteX206" fmla="*/ 11770757 w 12602718"/>
                  <a:gd name="connsiteY206" fmla="*/ 1177530 h 14664946"/>
                  <a:gd name="connsiteX207" fmla="*/ 11992214 w 12602718"/>
                  <a:gd name="connsiteY207" fmla="*/ 1513286 h 14664946"/>
                  <a:gd name="connsiteX208" fmla="*/ 12076748 w 12602718"/>
                  <a:gd name="connsiteY208" fmla="*/ 1427311 h 14664946"/>
                  <a:gd name="connsiteX209" fmla="*/ 12169220 w 12602718"/>
                  <a:gd name="connsiteY209" fmla="*/ 1314055 h 14664946"/>
                  <a:gd name="connsiteX210" fmla="*/ 12405757 w 12602718"/>
                  <a:gd name="connsiteY210" fmla="*/ 1634730 h 14664946"/>
                  <a:gd name="connsiteX211" fmla="*/ 12460129 w 12602718"/>
                  <a:gd name="connsiteY211" fmla="*/ 1717823 h 14664946"/>
                  <a:gd name="connsiteX212" fmla="*/ 12602607 w 12602718"/>
                  <a:gd name="connsiteY212" fmla="*/ 1736331 h 14664946"/>
                  <a:gd name="connsiteX213" fmla="*/ 12437507 w 12602718"/>
                  <a:gd name="connsiteY213" fmla="*/ 1291831 h 14664946"/>
                  <a:gd name="connsiteX214" fmla="*/ 12424807 w 12602718"/>
                  <a:gd name="connsiteY214" fmla="*/ 1075930 h 14664946"/>
                  <a:gd name="connsiteX215" fmla="*/ 12291457 w 12602718"/>
                  <a:gd name="connsiteY215" fmla="*/ 879080 h 14664946"/>
                  <a:gd name="connsiteX216" fmla="*/ 12266057 w 12602718"/>
                  <a:gd name="connsiteY216" fmla="*/ 606030 h 14664946"/>
                  <a:gd name="connsiteX217" fmla="*/ 11808857 w 12602718"/>
                  <a:gd name="connsiteY217" fmla="*/ 326631 h 14664946"/>
                  <a:gd name="connsiteX218" fmla="*/ 12266057 w 12602718"/>
                  <a:gd name="connsiteY218" fmla="*/ 53580 h 14664946"/>
                  <a:gd name="connsiteX219" fmla="*/ 10948035 w 12602718"/>
                  <a:gd name="connsiteY219" fmla="*/ 436711 h 14664946"/>
                  <a:gd name="connsiteX220" fmla="*/ 1195387 w 12602718"/>
                  <a:gd name="connsiteY220" fmla="*/ 330507 h 14664946"/>
                  <a:gd name="connsiteX221" fmla="*/ 0 w 12602718"/>
                  <a:gd name="connsiteY221" fmla="*/ 14253676 h 14664946"/>
                  <a:gd name="connsiteX0" fmla="*/ 0 w 12602718"/>
                  <a:gd name="connsiteY0" fmla="*/ 15051795 h 15463065"/>
                  <a:gd name="connsiteX1" fmla="*/ 7017782 w 12602718"/>
                  <a:gd name="connsiteY1" fmla="*/ 14924887 h 15463065"/>
                  <a:gd name="connsiteX2" fmla="*/ 6603445 w 12602718"/>
                  <a:gd name="connsiteY2" fmla="*/ 14139074 h 15463065"/>
                  <a:gd name="connsiteX3" fmla="*/ 6170057 w 12602718"/>
                  <a:gd name="connsiteY3" fmla="*/ 13136569 h 15463065"/>
                  <a:gd name="connsiteX4" fmla="*/ 6055757 w 12602718"/>
                  <a:gd name="connsiteY4" fmla="*/ 12205499 h 15463065"/>
                  <a:gd name="connsiteX5" fmla="*/ 6116480 w 12602718"/>
                  <a:gd name="connsiteY5" fmla="*/ 11678992 h 15463065"/>
                  <a:gd name="connsiteX6" fmla="*/ 5999797 w 12602718"/>
                  <a:gd name="connsiteY6" fmla="*/ 11619461 h 15463065"/>
                  <a:gd name="connsiteX7" fmla="*/ 6116479 w 12602718"/>
                  <a:gd name="connsiteY7" fmla="*/ 11657562 h 15463065"/>
                  <a:gd name="connsiteX8" fmla="*/ 6142673 w 12602718"/>
                  <a:gd name="connsiteY8" fmla="*/ 11117017 h 15463065"/>
                  <a:gd name="connsiteX9" fmla="*/ 6229588 w 12602718"/>
                  <a:gd name="connsiteY9" fmla="*/ 10731505 h 15463065"/>
                  <a:gd name="connsiteX10" fmla="*/ 6361748 w 12602718"/>
                  <a:gd name="connsiteY10" fmla="*/ 10364542 h 15463065"/>
                  <a:gd name="connsiteX11" fmla="*/ 6452235 w 12602718"/>
                  <a:gd name="connsiteY11" fmla="*/ 10152611 h 15463065"/>
                  <a:gd name="connsiteX12" fmla="*/ 6290310 w 12602718"/>
                  <a:gd name="connsiteY12" fmla="*/ 10285961 h 15463065"/>
                  <a:gd name="connsiteX13" fmla="*/ 6454617 w 12602718"/>
                  <a:gd name="connsiteY13" fmla="*/ 10093080 h 15463065"/>
                  <a:gd name="connsiteX14" fmla="*/ 6486764 w 12602718"/>
                  <a:gd name="connsiteY14" fmla="*/ 9912356 h 15463065"/>
                  <a:gd name="connsiteX15" fmla="*/ 6490335 w 12602718"/>
                  <a:gd name="connsiteY15" fmla="*/ 10043073 h 15463065"/>
                  <a:gd name="connsiteX16" fmla="*/ 6972537 w 12602718"/>
                  <a:gd name="connsiteY16" fmla="*/ 9157499 h 15463065"/>
                  <a:gd name="connsiteX17" fmla="*/ 6735604 w 12602718"/>
                  <a:gd name="connsiteY17" fmla="*/ 9057237 h 15463065"/>
                  <a:gd name="connsiteX18" fmla="*/ 6957060 w 12602718"/>
                  <a:gd name="connsiteY18" fmla="*/ 9066761 h 15463065"/>
                  <a:gd name="connsiteX19" fmla="*/ 7227333 w 12602718"/>
                  <a:gd name="connsiteY19" fmla="*/ 9031042 h 15463065"/>
                  <a:gd name="connsiteX20" fmla="*/ 7386877 w 12602718"/>
                  <a:gd name="connsiteY20" fmla="*/ 8988180 h 15463065"/>
                  <a:gd name="connsiteX21" fmla="*/ 7316629 w 12602718"/>
                  <a:gd name="connsiteY21" fmla="*/ 8928649 h 15463065"/>
                  <a:gd name="connsiteX22" fmla="*/ 7408309 w 12602718"/>
                  <a:gd name="connsiteY22" fmla="*/ 8802693 h 15463065"/>
                  <a:gd name="connsiteX23" fmla="*/ 7511891 w 12602718"/>
                  <a:gd name="connsiteY23" fmla="*/ 8823874 h 15463065"/>
                  <a:gd name="connsiteX24" fmla="*/ 7548802 w 12602718"/>
                  <a:gd name="connsiteY24" fmla="*/ 8750057 h 15463065"/>
                  <a:gd name="connsiteX25" fmla="*/ 7474983 w 12602718"/>
                  <a:gd name="connsiteY25" fmla="*/ 8650042 h 15463065"/>
                  <a:gd name="connsiteX26" fmla="*/ 7441646 w 12602718"/>
                  <a:gd name="connsiteY26" fmla="*/ 8552411 h 15463065"/>
                  <a:gd name="connsiteX27" fmla="*/ 7351157 w 12602718"/>
                  <a:gd name="connsiteY27" fmla="*/ 8547899 h 15463065"/>
                  <a:gd name="connsiteX28" fmla="*/ 7277339 w 12602718"/>
                  <a:gd name="connsiteY28" fmla="*/ 8630992 h 15463065"/>
                  <a:gd name="connsiteX29" fmla="*/ 7141607 w 12602718"/>
                  <a:gd name="connsiteY29" fmla="*/ 8643149 h 15463065"/>
                  <a:gd name="connsiteX30" fmla="*/ 7201139 w 12602718"/>
                  <a:gd name="connsiteY30" fmla="*/ 8573842 h 15463065"/>
                  <a:gd name="connsiteX31" fmla="*/ 7213046 w 12602718"/>
                  <a:gd name="connsiteY31" fmla="*/ 8485736 h 15463065"/>
                  <a:gd name="connsiteX32" fmla="*/ 7234476 w 12602718"/>
                  <a:gd name="connsiteY32" fmla="*/ 8423823 h 15463065"/>
                  <a:gd name="connsiteX33" fmla="*/ 7198757 w 12602718"/>
                  <a:gd name="connsiteY33" fmla="*/ 8357399 h 15463065"/>
                  <a:gd name="connsiteX34" fmla="*/ 7134464 w 12602718"/>
                  <a:gd name="connsiteY34" fmla="*/ 8388105 h 15463065"/>
                  <a:gd name="connsiteX35" fmla="*/ 7132082 w 12602718"/>
                  <a:gd name="connsiteY35" fmla="*/ 8307393 h 15463065"/>
                  <a:gd name="connsiteX36" fmla="*/ 7351158 w 12602718"/>
                  <a:gd name="connsiteY36" fmla="*/ 8199986 h 15463065"/>
                  <a:gd name="connsiteX37" fmla="*/ 7315439 w 12602718"/>
                  <a:gd name="connsiteY37" fmla="*/ 8045205 h 15463065"/>
                  <a:gd name="connsiteX38" fmla="*/ 7391639 w 12602718"/>
                  <a:gd name="connsiteY38" fmla="*/ 8028536 h 15463065"/>
                  <a:gd name="connsiteX39" fmla="*/ 7370207 w 12602718"/>
                  <a:gd name="connsiteY39" fmla="*/ 7938299 h 15463065"/>
                  <a:gd name="connsiteX40" fmla="*/ 7474983 w 12602718"/>
                  <a:gd name="connsiteY40" fmla="*/ 7940430 h 15463065"/>
                  <a:gd name="connsiteX41" fmla="*/ 7517846 w 12602718"/>
                  <a:gd name="connsiteY41" fmla="*/ 7859467 h 15463065"/>
                  <a:gd name="connsiteX42" fmla="*/ 7620239 w 12602718"/>
                  <a:gd name="connsiteY42" fmla="*/ 7892805 h 15463065"/>
                  <a:gd name="connsiteX43" fmla="*/ 7694058 w 12602718"/>
                  <a:gd name="connsiteY43" fmla="*/ 7995199 h 15463065"/>
                  <a:gd name="connsiteX44" fmla="*/ 7760733 w 12602718"/>
                  <a:gd name="connsiteY44" fmla="*/ 7935667 h 15463065"/>
                  <a:gd name="connsiteX45" fmla="*/ 7701202 w 12602718"/>
                  <a:gd name="connsiteY45" fmla="*/ 7799936 h 15463065"/>
                  <a:gd name="connsiteX46" fmla="*/ 7758351 w 12602718"/>
                  <a:gd name="connsiteY46" fmla="*/ 7852573 h 15463065"/>
                  <a:gd name="connsiteX47" fmla="*/ 7875033 w 12602718"/>
                  <a:gd name="connsiteY47" fmla="*/ 7890424 h 15463065"/>
                  <a:gd name="connsiteX48" fmla="*/ 7948852 w 12602718"/>
                  <a:gd name="connsiteY48" fmla="*/ 7962113 h 15463065"/>
                  <a:gd name="connsiteX49" fmla="*/ 7917896 w 12602718"/>
                  <a:gd name="connsiteY49" fmla="*/ 8100225 h 15463065"/>
                  <a:gd name="connsiteX50" fmla="*/ 7989333 w 12602718"/>
                  <a:gd name="connsiteY50" fmla="*/ 8064506 h 15463065"/>
                  <a:gd name="connsiteX51" fmla="*/ 7979807 w 12602718"/>
                  <a:gd name="connsiteY51" fmla="*/ 8033549 h 15463065"/>
                  <a:gd name="connsiteX52" fmla="*/ 8056008 w 12602718"/>
                  <a:gd name="connsiteY52" fmla="*/ 8119275 h 15463065"/>
                  <a:gd name="connsiteX53" fmla="*/ 7991714 w 12602718"/>
                  <a:gd name="connsiteY53" fmla="*/ 8200238 h 15463065"/>
                  <a:gd name="connsiteX54" fmla="*/ 8056007 w 12602718"/>
                  <a:gd name="connsiteY54" fmla="*/ 8281199 h 15463065"/>
                  <a:gd name="connsiteX55" fmla="*/ 7982189 w 12602718"/>
                  <a:gd name="connsiteY55" fmla="*/ 8300250 h 15463065"/>
                  <a:gd name="connsiteX56" fmla="*/ 7889321 w 12602718"/>
                  <a:gd name="connsiteY56" fmla="*/ 8252625 h 15463065"/>
                  <a:gd name="connsiteX57" fmla="*/ 7841696 w 12602718"/>
                  <a:gd name="connsiteY57" fmla="*/ 8362163 h 15463065"/>
                  <a:gd name="connsiteX58" fmla="*/ 7917896 w 12602718"/>
                  <a:gd name="connsiteY58" fmla="*/ 8381213 h 15463065"/>
                  <a:gd name="connsiteX59" fmla="*/ 7972664 w 12602718"/>
                  <a:gd name="connsiteY59" fmla="*/ 8440744 h 15463065"/>
                  <a:gd name="connsiteX60" fmla="*/ 7998858 w 12602718"/>
                  <a:gd name="connsiteY60" fmla="*/ 8471449 h 15463065"/>
                  <a:gd name="connsiteX61" fmla="*/ 8019098 w 12602718"/>
                  <a:gd name="connsiteY61" fmla="*/ 8423822 h 15463065"/>
                  <a:gd name="connsiteX62" fmla="*/ 8077439 w 12602718"/>
                  <a:gd name="connsiteY62" fmla="*/ 8485988 h 15463065"/>
                  <a:gd name="connsiteX63" fmla="*/ 8170308 w 12602718"/>
                  <a:gd name="connsiteY63" fmla="*/ 8571713 h 15463065"/>
                  <a:gd name="connsiteX64" fmla="*/ 8170308 w 12602718"/>
                  <a:gd name="connsiteY64" fmla="*/ 8466938 h 15463065"/>
                  <a:gd name="connsiteX65" fmla="*/ 8344138 w 12602718"/>
                  <a:gd name="connsiteY65" fmla="*/ 8562187 h 15463065"/>
                  <a:gd name="connsiteX66" fmla="*/ 8236983 w 12602718"/>
                  <a:gd name="connsiteY66" fmla="*/ 8326444 h 15463065"/>
                  <a:gd name="connsiteX67" fmla="*/ 8239364 w 12602718"/>
                  <a:gd name="connsiteY67" fmla="*/ 8190713 h 15463065"/>
                  <a:gd name="connsiteX68" fmla="*/ 8144114 w 12602718"/>
                  <a:gd name="connsiteY68" fmla="*/ 8162138 h 15463065"/>
                  <a:gd name="connsiteX69" fmla="*/ 8208407 w 12602718"/>
                  <a:gd name="connsiteY69" fmla="*/ 7995449 h 15463065"/>
                  <a:gd name="connsiteX70" fmla="*/ 8906114 w 12602718"/>
                  <a:gd name="connsiteY70" fmla="*/ 7609688 h 15463065"/>
                  <a:gd name="connsiteX71" fmla="*/ 9234727 w 12602718"/>
                  <a:gd name="connsiteY71" fmla="*/ 7547775 h 15463065"/>
                  <a:gd name="connsiteX72" fmla="*/ 9253777 w 12602718"/>
                  <a:gd name="connsiteY72" fmla="*/ 7652550 h 15463065"/>
                  <a:gd name="connsiteX73" fmla="*/ 9327596 w 12602718"/>
                  <a:gd name="connsiteY73" fmla="*/ 7657313 h 15463065"/>
                  <a:gd name="connsiteX74" fmla="*/ 9303782 w 12602718"/>
                  <a:gd name="connsiteY74" fmla="*/ 7504911 h 15463065"/>
                  <a:gd name="connsiteX75" fmla="*/ 9846707 w 12602718"/>
                  <a:gd name="connsiteY75" fmla="*/ 7500149 h 15463065"/>
                  <a:gd name="connsiteX76" fmla="*/ 10034826 w 12602718"/>
                  <a:gd name="connsiteY76" fmla="*/ 7450142 h 15463065"/>
                  <a:gd name="connsiteX77" fmla="*/ 10161032 w 12602718"/>
                  <a:gd name="connsiteY77" fmla="*/ 7254880 h 15463065"/>
                  <a:gd name="connsiteX78" fmla="*/ 10437257 w 12602718"/>
                  <a:gd name="connsiteY78" fmla="*/ 7290599 h 15463065"/>
                  <a:gd name="connsiteX79" fmla="*/ 10401539 w 12602718"/>
                  <a:gd name="connsiteY79" fmla="*/ 7376325 h 15463065"/>
                  <a:gd name="connsiteX80" fmla="*/ 10258664 w 12602718"/>
                  <a:gd name="connsiteY80" fmla="*/ 7390613 h 15463065"/>
                  <a:gd name="connsiteX81" fmla="*/ 10327719 w 12602718"/>
                  <a:gd name="connsiteY81" fmla="*/ 7445380 h 15463065"/>
                  <a:gd name="connsiteX82" fmla="*/ 10196752 w 12602718"/>
                  <a:gd name="connsiteY82" fmla="*/ 7473956 h 15463065"/>
                  <a:gd name="connsiteX83" fmla="*/ 10070546 w 12602718"/>
                  <a:gd name="connsiteY83" fmla="*/ 7464431 h 15463065"/>
                  <a:gd name="connsiteX84" fmla="*/ 9984820 w 12602718"/>
                  <a:gd name="connsiteY84" fmla="*/ 7500149 h 15463065"/>
                  <a:gd name="connsiteX85" fmla="*/ 9953864 w 12602718"/>
                  <a:gd name="connsiteY85" fmla="*/ 7804950 h 15463065"/>
                  <a:gd name="connsiteX86" fmla="*/ 10115789 w 12602718"/>
                  <a:gd name="connsiteY86" fmla="*/ 7838287 h 15463065"/>
                  <a:gd name="connsiteX87" fmla="*/ 10322957 w 12602718"/>
                  <a:gd name="connsiteY87" fmla="*/ 7652549 h 15463065"/>
                  <a:gd name="connsiteX88" fmla="*/ 10361058 w 12602718"/>
                  <a:gd name="connsiteY88" fmla="*/ 7750181 h 15463065"/>
                  <a:gd name="connsiteX89" fmla="*/ 10508696 w 12602718"/>
                  <a:gd name="connsiteY89" fmla="*/ 7673981 h 15463065"/>
                  <a:gd name="connsiteX90" fmla="*/ 10408683 w 12602718"/>
                  <a:gd name="connsiteY90" fmla="*/ 7912107 h 15463065"/>
                  <a:gd name="connsiteX91" fmla="*/ 10551558 w 12602718"/>
                  <a:gd name="connsiteY91" fmla="*/ 7854956 h 15463065"/>
                  <a:gd name="connsiteX92" fmla="*/ 10518221 w 12602718"/>
                  <a:gd name="connsiteY92" fmla="*/ 7943063 h 15463065"/>
                  <a:gd name="connsiteX93" fmla="*/ 10749202 w 12602718"/>
                  <a:gd name="connsiteY93" fmla="*/ 7940681 h 15463065"/>
                  <a:gd name="connsiteX94" fmla="*/ 10589657 w 12602718"/>
                  <a:gd name="connsiteY94" fmla="*/ 7995449 h 15463065"/>
                  <a:gd name="connsiteX95" fmla="*/ 10480121 w 12602718"/>
                  <a:gd name="connsiteY95" fmla="*/ 8052600 h 15463065"/>
                  <a:gd name="connsiteX96" fmla="*/ 10361058 w 12602718"/>
                  <a:gd name="connsiteY96" fmla="*/ 8166900 h 15463065"/>
                  <a:gd name="connsiteX97" fmla="*/ 10396776 w 12602718"/>
                  <a:gd name="connsiteY97" fmla="*/ 8226430 h 15463065"/>
                  <a:gd name="connsiteX98" fmla="*/ 10439639 w 12602718"/>
                  <a:gd name="connsiteY98" fmla="*/ 8276438 h 15463065"/>
                  <a:gd name="connsiteX99" fmla="*/ 10518221 w 12602718"/>
                  <a:gd name="connsiteY99" fmla="*/ 8243100 h 15463065"/>
                  <a:gd name="connsiteX100" fmla="*/ 10530126 w 12602718"/>
                  <a:gd name="connsiteY100" fmla="*/ 8305011 h 15463065"/>
                  <a:gd name="connsiteX101" fmla="*/ 10644427 w 12602718"/>
                  <a:gd name="connsiteY101" fmla="*/ 8166900 h 15463065"/>
                  <a:gd name="connsiteX102" fmla="*/ 10680146 w 12602718"/>
                  <a:gd name="connsiteY102" fmla="*/ 8312156 h 15463065"/>
                  <a:gd name="connsiteX103" fmla="*/ 10775396 w 12602718"/>
                  <a:gd name="connsiteY103" fmla="*/ 8195475 h 15463065"/>
                  <a:gd name="connsiteX104" fmla="*/ 10801589 w 12602718"/>
                  <a:gd name="connsiteY104" fmla="*/ 8357399 h 15463065"/>
                  <a:gd name="connsiteX105" fmla="*/ 10875407 w 12602718"/>
                  <a:gd name="connsiteY105" fmla="*/ 8433599 h 15463065"/>
                  <a:gd name="connsiteX106" fmla="*/ 10665857 w 12602718"/>
                  <a:gd name="connsiteY106" fmla="*/ 8547899 h 15463065"/>
                  <a:gd name="connsiteX107" fmla="*/ 10818258 w 12602718"/>
                  <a:gd name="connsiteY107" fmla="*/ 8697919 h 15463065"/>
                  <a:gd name="connsiteX108" fmla="*/ 10849214 w 12602718"/>
                  <a:gd name="connsiteY108" fmla="*/ 8600288 h 15463065"/>
                  <a:gd name="connsiteX109" fmla="*/ 10920650 w 12602718"/>
                  <a:gd name="connsiteY109" fmla="*/ 8688393 h 15463065"/>
                  <a:gd name="connsiteX110" fmla="*/ 11042096 w 12602718"/>
                  <a:gd name="connsiteY110" fmla="*/ 8647913 h 15463065"/>
                  <a:gd name="connsiteX111" fmla="*/ 11046857 w 12602718"/>
                  <a:gd name="connsiteY111" fmla="*/ 8733637 h 15463065"/>
                  <a:gd name="connsiteX112" fmla="*/ 11044476 w 12602718"/>
                  <a:gd name="connsiteY112" fmla="*/ 8831267 h 15463065"/>
                  <a:gd name="connsiteX113" fmla="*/ 11154013 w 12602718"/>
                  <a:gd name="connsiteY113" fmla="*/ 8793168 h 15463065"/>
                  <a:gd name="connsiteX114" fmla="*/ 11194496 w 12602718"/>
                  <a:gd name="connsiteY114" fmla="*/ 9031294 h 15463065"/>
                  <a:gd name="connsiteX115" fmla="*/ 11332607 w 12602718"/>
                  <a:gd name="connsiteY115" fmla="*/ 9062249 h 15463065"/>
                  <a:gd name="connsiteX116" fmla="*/ 11346895 w 12602718"/>
                  <a:gd name="connsiteY116" fmla="*/ 8771737 h 15463065"/>
                  <a:gd name="connsiteX117" fmla="*/ 11437383 w 12602718"/>
                  <a:gd name="connsiteY117" fmla="*/ 8747925 h 15463065"/>
                  <a:gd name="connsiteX118" fmla="*/ 11506439 w 12602718"/>
                  <a:gd name="connsiteY118" fmla="*/ 8576474 h 15463065"/>
                  <a:gd name="connsiteX119" fmla="*/ 11468339 w 12602718"/>
                  <a:gd name="connsiteY119" fmla="*/ 8447888 h 15463065"/>
                  <a:gd name="connsiteX120" fmla="*/ 11373089 w 12602718"/>
                  <a:gd name="connsiteY120" fmla="*/ 8435980 h 15463065"/>
                  <a:gd name="connsiteX121" fmla="*/ 11420713 w 12602718"/>
                  <a:gd name="connsiteY121" fmla="*/ 8316918 h 15463065"/>
                  <a:gd name="connsiteX122" fmla="*/ 11315939 w 12602718"/>
                  <a:gd name="connsiteY122" fmla="*/ 8245481 h 15463065"/>
                  <a:gd name="connsiteX123" fmla="*/ 11275457 w 12602718"/>
                  <a:gd name="connsiteY123" fmla="*/ 8014499 h 15463065"/>
                  <a:gd name="connsiteX124" fmla="*/ 10957957 w 12602718"/>
                  <a:gd name="connsiteY124" fmla="*/ 7976399 h 15463065"/>
                  <a:gd name="connsiteX125" fmla="*/ 11027808 w 12602718"/>
                  <a:gd name="connsiteY125" fmla="*/ 7871625 h 15463065"/>
                  <a:gd name="connsiteX126" fmla="*/ 11151633 w 12602718"/>
                  <a:gd name="connsiteY126" fmla="*/ 7852575 h 15463065"/>
                  <a:gd name="connsiteX127" fmla="*/ 11161157 w 12602718"/>
                  <a:gd name="connsiteY127" fmla="*/ 7766849 h 15463065"/>
                  <a:gd name="connsiteX128" fmla="*/ 11373882 w 12602718"/>
                  <a:gd name="connsiteY128" fmla="*/ 7855749 h 15463065"/>
                  <a:gd name="connsiteX129" fmla="*/ 11389757 w 12602718"/>
                  <a:gd name="connsiteY129" fmla="*/ 7633499 h 15463065"/>
                  <a:gd name="connsiteX130" fmla="*/ 11180207 w 12602718"/>
                  <a:gd name="connsiteY130" fmla="*/ 7728749 h 15463065"/>
                  <a:gd name="connsiteX131" fmla="*/ 11104007 w 12602718"/>
                  <a:gd name="connsiteY131" fmla="*/ 7500149 h 15463065"/>
                  <a:gd name="connsiteX132" fmla="*/ 10875407 w 12602718"/>
                  <a:gd name="connsiteY132" fmla="*/ 7709699 h 15463065"/>
                  <a:gd name="connsiteX133" fmla="*/ 10888108 w 12602718"/>
                  <a:gd name="connsiteY133" fmla="*/ 7544600 h 15463065"/>
                  <a:gd name="connsiteX134" fmla="*/ 10900807 w 12602718"/>
                  <a:gd name="connsiteY134" fmla="*/ 7420774 h 15463065"/>
                  <a:gd name="connsiteX135" fmla="*/ 10845642 w 12602718"/>
                  <a:gd name="connsiteY135" fmla="*/ 7392742 h 15463065"/>
                  <a:gd name="connsiteX136" fmla="*/ 10792858 w 12602718"/>
                  <a:gd name="connsiteY136" fmla="*/ 7408075 h 15463065"/>
                  <a:gd name="connsiteX137" fmla="*/ 10672207 w 12602718"/>
                  <a:gd name="connsiteY137" fmla="*/ 7192174 h 15463065"/>
                  <a:gd name="connsiteX138" fmla="*/ 10837308 w 12602718"/>
                  <a:gd name="connsiteY138" fmla="*/ 7230275 h 15463065"/>
                  <a:gd name="connsiteX139" fmla="*/ 11078608 w 12602718"/>
                  <a:gd name="connsiteY139" fmla="*/ 7230275 h 15463065"/>
                  <a:gd name="connsiteX140" fmla="*/ 11208782 w 12602718"/>
                  <a:gd name="connsiteY140" fmla="*/ 7090574 h 15463065"/>
                  <a:gd name="connsiteX141" fmla="*/ 11107183 w 12602718"/>
                  <a:gd name="connsiteY141" fmla="*/ 6979450 h 15463065"/>
                  <a:gd name="connsiteX142" fmla="*/ 10894457 w 12602718"/>
                  <a:gd name="connsiteY142" fmla="*/ 6931824 h 15463065"/>
                  <a:gd name="connsiteX143" fmla="*/ 11075432 w 12602718"/>
                  <a:gd name="connsiteY143" fmla="*/ 6801649 h 15463065"/>
                  <a:gd name="connsiteX144" fmla="*/ 11021458 w 12602718"/>
                  <a:gd name="connsiteY144" fmla="*/ 6684175 h 15463065"/>
                  <a:gd name="connsiteX145" fmla="*/ 11075433 w 12602718"/>
                  <a:gd name="connsiteY145" fmla="*/ 6563525 h 15463065"/>
                  <a:gd name="connsiteX146" fmla="*/ 11037332 w 12602718"/>
                  <a:gd name="connsiteY146" fmla="*/ 6560349 h 15463065"/>
                  <a:gd name="connsiteX147" fmla="*/ 11002408 w 12602718"/>
                  <a:gd name="connsiteY147" fmla="*/ 6484150 h 15463065"/>
                  <a:gd name="connsiteX148" fmla="*/ 10843657 w 12602718"/>
                  <a:gd name="connsiteY148" fmla="*/ 6331749 h 15463065"/>
                  <a:gd name="connsiteX149" fmla="*/ 11113533 w 12602718"/>
                  <a:gd name="connsiteY149" fmla="*/ 6436525 h 15463065"/>
                  <a:gd name="connsiteX150" fmla="*/ 11256407 w 12602718"/>
                  <a:gd name="connsiteY150" fmla="*/ 6395249 h 15463065"/>
                  <a:gd name="connsiteX151" fmla="*/ 11231008 w 12602718"/>
                  <a:gd name="connsiteY151" fmla="*/ 6642900 h 15463065"/>
                  <a:gd name="connsiteX152" fmla="*/ 11408807 w 12602718"/>
                  <a:gd name="connsiteY152" fmla="*/ 6680999 h 15463065"/>
                  <a:gd name="connsiteX153" fmla="*/ 11465958 w 12602718"/>
                  <a:gd name="connsiteY153" fmla="*/ 6506375 h 15463065"/>
                  <a:gd name="connsiteX154" fmla="*/ 11507232 w 12602718"/>
                  <a:gd name="connsiteY154" fmla="*/ 6277774 h 15463065"/>
                  <a:gd name="connsiteX155" fmla="*/ 11427858 w 12602718"/>
                  <a:gd name="connsiteY155" fmla="*/ 6074575 h 15463065"/>
                  <a:gd name="connsiteX156" fmla="*/ 11370707 w 12602718"/>
                  <a:gd name="connsiteY156" fmla="*/ 5976149 h 15463065"/>
                  <a:gd name="connsiteX157" fmla="*/ 11291333 w 12602718"/>
                  <a:gd name="connsiteY157" fmla="*/ 6093625 h 15463065"/>
                  <a:gd name="connsiteX158" fmla="*/ 11221483 w 12602718"/>
                  <a:gd name="connsiteY158" fmla="*/ 6052350 h 15463065"/>
                  <a:gd name="connsiteX159" fmla="*/ 11189733 w 12602718"/>
                  <a:gd name="connsiteY159" fmla="*/ 6173000 h 15463065"/>
                  <a:gd name="connsiteX160" fmla="*/ 11088132 w 12602718"/>
                  <a:gd name="connsiteY160" fmla="*/ 6176174 h 15463065"/>
                  <a:gd name="connsiteX161" fmla="*/ 11008757 w 12602718"/>
                  <a:gd name="connsiteY161" fmla="*/ 6033299 h 15463065"/>
                  <a:gd name="connsiteX162" fmla="*/ 10970657 w 12602718"/>
                  <a:gd name="connsiteY162" fmla="*/ 5880899 h 15463065"/>
                  <a:gd name="connsiteX163" fmla="*/ 10754757 w 12602718"/>
                  <a:gd name="connsiteY163" fmla="*/ 5884074 h 15463065"/>
                  <a:gd name="connsiteX164" fmla="*/ 10780157 w 12602718"/>
                  <a:gd name="connsiteY164" fmla="*/ 6109499 h 15463065"/>
                  <a:gd name="connsiteX165" fmla="*/ 10742058 w 12602718"/>
                  <a:gd name="connsiteY165" fmla="*/ 5915825 h 15463065"/>
                  <a:gd name="connsiteX166" fmla="*/ 10697607 w 12602718"/>
                  <a:gd name="connsiteY166" fmla="*/ 5928524 h 15463065"/>
                  <a:gd name="connsiteX167" fmla="*/ 10627757 w 12602718"/>
                  <a:gd name="connsiteY167" fmla="*/ 5817399 h 15463065"/>
                  <a:gd name="connsiteX168" fmla="*/ 10532508 w 12602718"/>
                  <a:gd name="connsiteY168" fmla="*/ 5887250 h 15463065"/>
                  <a:gd name="connsiteX169" fmla="*/ 10376932 w 12602718"/>
                  <a:gd name="connsiteY169" fmla="*/ 6014249 h 15463065"/>
                  <a:gd name="connsiteX170" fmla="*/ 10742057 w 12602718"/>
                  <a:gd name="connsiteY170" fmla="*/ 5680874 h 15463065"/>
                  <a:gd name="connsiteX171" fmla="*/ 10886520 w 12602718"/>
                  <a:gd name="connsiteY171" fmla="*/ 5590388 h 15463065"/>
                  <a:gd name="connsiteX172" fmla="*/ 11104007 w 12602718"/>
                  <a:gd name="connsiteY172" fmla="*/ 5537999 h 15463065"/>
                  <a:gd name="connsiteX173" fmla="*/ 11142108 w 12602718"/>
                  <a:gd name="connsiteY173" fmla="*/ 5417350 h 15463065"/>
                  <a:gd name="connsiteX174" fmla="*/ 11313558 w 12602718"/>
                  <a:gd name="connsiteY174" fmla="*/ 5290350 h 15463065"/>
                  <a:gd name="connsiteX175" fmla="*/ 11345307 w 12602718"/>
                  <a:gd name="connsiteY175" fmla="*/ 5036349 h 15463065"/>
                  <a:gd name="connsiteX176" fmla="*/ 11113532 w 12602718"/>
                  <a:gd name="connsiteY176" fmla="*/ 4953799 h 15463065"/>
                  <a:gd name="connsiteX177" fmla="*/ 10796033 w 12602718"/>
                  <a:gd name="connsiteY177" fmla="*/ 4906175 h 15463065"/>
                  <a:gd name="connsiteX178" fmla="*/ 10665857 w 12602718"/>
                  <a:gd name="connsiteY178" fmla="*/ 4966499 h 15463065"/>
                  <a:gd name="connsiteX179" fmla="*/ 10691258 w 12602718"/>
                  <a:gd name="connsiteY179" fmla="*/ 4801400 h 15463065"/>
                  <a:gd name="connsiteX180" fmla="*/ 10640458 w 12602718"/>
                  <a:gd name="connsiteY180" fmla="*/ 4626775 h 15463065"/>
                  <a:gd name="connsiteX181" fmla="*/ 10754757 w 12602718"/>
                  <a:gd name="connsiteY181" fmla="*/ 4664874 h 15463065"/>
                  <a:gd name="connsiteX182" fmla="*/ 10875408 w 12602718"/>
                  <a:gd name="connsiteY182" fmla="*/ 4556925 h 15463065"/>
                  <a:gd name="connsiteX183" fmla="*/ 11065908 w 12602718"/>
                  <a:gd name="connsiteY183" fmla="*/ 4617250 h 15463065"/>
                  <a:gd name="connsiteX184" fmla="*/ 11078608 w 12602718"/>
                  <a:gd name="connsiteY184" fmla="*/ 4433100 h 15463065"/>
                  <a:gd name="connsiteX185" fmla="*/ 11218307 w 12602718"/>
                  <a:gd name="connsiteY185" fmla="*/ 4471199 h 15463065"/>
                  <a:gd name="connsiteX186" fmla="*/ 11332607 w 12602718"/>
                  <a:gd name="connsiteY186" fmla="*/ 4166399 h 15463065"/>
                  <a:gd name="connsiteX187" fmla="*/ 11434208 w 12602718"/>
                  <a:gd name="connsiteY187" fmla="*/ 4255300 h 15463065"/>
                  <a:gd name="connsiteX188" fmla="*/ 11573907 w 12602718"/>
                  <a:gd name="connsiteY188" fmla="*/ 4239424 h 15463065"/>
                  <a:gd name="connsiteX189" fmla="*/ 11608832 w 12602718"/>
                  <a:gd name="connsiteY189" fmla="*/ 4464849 h 15463065"/>
                  <a:gd name="connsiteX190" fmla="*/ 11685033 w 12602718"/>
                  <a:gd name="connsiteY190" fmla="*/ 4207675 h 15463065"/>
                  <a:gd name="connsiteX191" fmla="*/ 11608833 w 12602718"/>
                  <a:gd name="connsiteY191" fmla="*/ 4121950 h 15463065"/>
                  <a:gd name="connsiteX192" fmla="*/ 11694557 w 12602718"/>
                  <a:gd name="connsiteY192" fmla="*/ 3867949 h 15463065"/>
                  <a:gd name="connsiteX193" fmla="*/ 11513583 w 12602718"/>
                  <a:gd name="connsiteY193" fmla="*/ 3944150 h 15463065"/>
                  <a:gd name="connsiteX194" fmla="*/ 11485007 w 12602718"/>
                  <a:gd name="connsiteY194" fmla="*/ 3874299 h 15463065"/>
                  <a:gd name="connsiteX195" fmla="*/ 11294507 w 12602718"/>
                  <a:gd name="connsiteY195" fmla="*/ 3671099 h 15463065"/>
                  <a:gd name="connsiteX196" fmla="*/ 11262758 w 12602718"/>
                  <a:gd name="connsiteY196" fmla="*/ 3486950 h 15463065"/>
                  <a:gd name="connsiteX197" fmla="*/ 11231008 w 12602718"/>
                  <a:gd name="connsiteY197" fmla="*/ 3391700 h 15463065"/>
                  <a:gd name="connsiteX198" fmla="*/ 11332607 w 12602718"/>
                  <a:gd name="connsiteY198" fmla="*/ 3290099 h 15463065"/>
                  <a:gd name="connsiteX199" fmla="*/ 11592958 w 12602718"/>
                  <a:gd name="connsiteY199" fmla="*/ 3055150 h 15463065"/>
                  <a:gd name="connsiteX200" fmla="*/ 11713607 w 12602718"/>
                  <a:gd name="connsiteY200" fmla="*/ 3074199 h 15463065"/>
                  <a:gd name="connsiteX201" fmla="*/ 11783458 w 12602718"/>
                  <a:gd name="connsiteY201" fmla="*/ 2985300 h 15463065"/>
                  <a:gd name="connsiteX202" fmla="*/ 12018407 w 12602718"/>
                  <a:gd name="connsiteY202" fmla="*/ 2877349 h 15463065"/>
                  <a:gd name="connsiteX203" fmla="*/ 11872358 w 12602718"/>
                  <a:gd name="connsiteY203" fmla="*/ 2807500 h 15463065"/>
                  <a:gd name="connsiteX204" fmla="*/ 11789807 w 12602718"/>
                  <a:gd name="connsiteY204" fmla="*/ 2661449 h 15463065"/>
                  <a:gd name="connsiteX205" fmla="*/ 11891407 w 12602718"/>
                  <a:gd name="connsiteY205" fmla="*/ 2235999 h 15463065"/>
                  <a:gd name="connsiteX206" fmla="*/ 11770757 w 12602718"/>
                  <a:gd name="connsiteY206" fmla="*/ 1975649 h 15463065"/>
                  <a:gd name="connsiteX207" fmla="*/ 11992214 w 12602718"/>
                  <a:gd name="connsiteY207" fmla="*/ 2311405 h 15463065"/>
                  <a:gd name="connsiteX208" fmla="*/ 12076748 w 12602718"/>
                  <a:gd name="connsiteY208" fmla="*/ 2225430 h 15463065"/>
                  <a:gd name="connsiteX209" fmla="*/ 12169220 w 12602718"/>
                  <a:gd name="connsiteY209" fmla="*/ 2112174 h 15463065"/>
                  <a:gd name="connsiteX210" fmla="*/ 12405757 w 12602718"/>
                  <a:gd name="connsiteY210" fmla="*/ 2432849 h 15463065"/>
                  <a:gd name="connsiteX211" fmla="*/ 12460129 w 12602718"/>
                  <a:gd name="connsiteY211" fmla="*/ 2515942 h 15463065"/>
                  <a:gd name="connsiteX212" fmla="*/ 12602607 w 12602718"/>
                  <a:gd name="connsiteY212" fmla="*/ 2534450 h 15463065"/>
                  <a:gd name="connsiteX213" fmla="*/ 12437507 w 12602718"/>
                  <a:gd name="connsiteY213" fmla="*/ 2089950 h 15463065"/>
                  <a:gd name="connsiteX214" fmla="*/ 12424807 w 12602718"/>
                  <a:gd name="connsiteY214" fmla="*/ 1874049 h 15463065"/>
                  <a:gd name="connsiteX215" fmla="*/ 12291457 w 12602718"/>
                  <a:gd name="connsiteY215" fmla="*/ 1677199 h 15463065"/>
                  <a:gd name="connsiteX216" fmla="*/ 12266057 w 12602718"/>
                  <a:gd name="connsiteY216" fmla="*/ 1404149 h 15463065"/>
                  <a:gd name="connsiteX217" fmla="*/ 11808857 w 12602718"/>
                  <a:gd name="connsiteY217" fmla="*/ 1124750 h 15463065"/>
                  <a:gd name="connsiteX218" fmla="*/ 12266057 w 12602718"/>
                  <a:gd name="connsiteY218" fmla="*/ 851699 h 15463065"/>
                  <a:gd name="connsiteX219" fmla="*/ 1195387 w 12602718"/>
                  <a:gd name="connsiteY219" fmla="*/ 1128626 h 15463065"/>
                  <a:gd name="connsiteX220" fmla="*/ 0 w 12602718"/>
                  <a:gd name="connsiteY220" fmla="*/ 15051795 h 15463065"/>
                  <a:gd name="connsiteX0" fmla="*/ 0 w 13085166"/>
                  <a:gd name="connsiteY0" fmla="*/ 15051795 h 15463065"/>
                  <a:gd name="connsiteX1" fmla="*/ 7017782 w 13085166"/>
                  <a:gd name="connsiteY1" fmla="*/ 14924887 h 15463065"/>
                  <a:gd name="connsiteX2" fmla="*/ 6603445 w 13085166"/>
                  <a:gd name="connsiteY2" fmla="*/ 14139074 h 15463065"/>
                  <a:gd name="connsiteX3" fmla="*/ 6170057 w 13085166"/>
                  <a:gd name="connsiteY3" fmla="*/ 13136569 h 15463065"/>
                  <a:gd name="connsiteX4" fmla="*/ 6055757 w 13085166"/>
                  <a:gd name="connsiteY4" fmla="*/ 12205499 h 15463065"/>
                  <a:gd name="connsiteX5" fmla="*/ 6116480 w 13085166"/>
                  <a:gd name="connsiteY5" fmla="*/ 11678992 h 15463065"/>
                  <a:gd name="connsiteX6" fmla="*/ 5999797 w 13085166"/>
                  <a:gd name="connsiteY6" fmla="*/ 11619461 h 15463065"/>
                  <a:gd name="connsiteX7" fmla="*/ 6116479 w 13085166"/>
                  <a:gd name="connsiteY7" fmla="*/ 11657562 h 15463065"/>
                  <a:gd name="connsiteX8" fmla="*/ 6142673 w 13085166"/>
                  <a:gd name="connsiteY8" fmla="*/ 11117017 h 15463065"/>
                  <a:gd name="connsiteX9" fmla="*/ 6229588 w 13085166"/>
                  <a:gd name="connsiteY9" fmla="*/ 10731505 h 15463065"/>
                  <a:gd name="connsiteX10" fmla="*/ 6361748 w 13085166"/>
                  <a:gd name="connsiteY10" fmla="*/ 10364542 h 15463065"/>
                  <a:gd name="connsiteX11" fmla="*/ 6452235 w 13085166"/>
                  <a:gd name="connsiteY11" fmla="*/ 10152611 h 15463065"/>
                  <a:gd name="connsiteX12" fmla="*/ 6290310 w 13085166"/>
                  <a:gd name="connsiteY12" fmla="*/ 10285961 h 15463065"/>
                  <a:gd name="connsiteX13" fmla="*/ 6454617 w 13085166"/>
                  <a:gd name="connsiteY13" fmla="*/ 10093080 h 15463065"/>
                  <a:gd name="connsiteX14" fmla="*/ 6486764 w 13085166"/>
                  <a:gd name="connsiteY14" fmla="*/ 9912356 h 15463065"/>
                  <a:gd name="connsiteX15" fmla="*/ 6490335 w 13085166"/>
                  <a:gd name="connsiteY15" fmla="*/ 10043073 h 15463065"/>
                  <a:gd name="connsiteX16" fmla="*/ 6972537 w 13085166"/>
                  <a:gd name="connsiteY16" fmla="*/ 9157499 h 15463065"/>
                  <a:gd name="connsiteX17" fmla="*/ 6735604 w 13085166"/>
                  <a:gd name="connsiteY17" fmla="*/ 9057237 h 15463065"/>
                  <a:gd name="connsiteX18" fmla="*/ 6957060 w 13085166"/>
                  <a:gd name="connsiteY18" fmla="*/ 9066761 h 15463065"/>
                  <a:gd name="connsiteX19" fmla="*/ 7227333 w 13085166"/>
                  <a:gd name="connsiteY19" fmla="*/ 9031042 h 15463065"/>
                  <a:gd name="connsiteX20" fmla="*/ 7386877 w 13085166"/>
                  <a:gd name="connsiteY20" fmla="*/ 8988180 h 15463065"/>
                  <a:gd name="connsiteX21" fmla="*/ 7316629 w 13085166"/>
                  <a:gd name="connsiteY21" fmla="*/ 8928649 h 15463065"/>
                  <a:gd name="connsiteX22" fmla="*/ 7408309 w 13085166"/>
                  <a:gd name="connsiteY22" fmla="*/ 8802693 h 15463065"/>
                  <a:gd name="connsiteX23" fmla="*/ 7511891 w 13085166"/>
                  <a:gd name="connsiteY23" fmla="*/ 8823874 h 15463065"/>
                  <a:gd name="connsiteX24" fmla="*/ 7548802 w 13085166"/>
                  <a:gd name="connsiteY24" fmla="*/ 8750057 h 15463065"/>
                  <a:gd name="connsiteX25" fmla="*/ 7474983 w 13085166"/>
                  <a:gd name="connsiteY25" fmla="*/ 8650042 h 15463065"/>
                  <a:gd name="connsiteX26" fmla="*/ 7441646 w 13085166"/>
                  <a:gd name="connsiteY26" fmla="*/ 8552411 h 15463065"/>
                  <a:gd name="connsiteX27" fmla="*/ 7351157 w 13085166"/>
                  <a:gd name="connsiteY27" fmla="*/ 8547899 h 15463065"/>
                  <a:gd name="connsiteX28" fmla="*/ 7277339 w 13085166"/>
                  <a:gd name="connsiteY28" fmla="*/ 8630992 h 15463065"/>
                  <a:gd name="connsiteX29" fmla="*/ 7141607 w 13085166"/>
                  <a:gd name="connsiteY29" fmla="*/ 8643149 h 15463065"/>
                  <a:gd name="connsiteX30" fmla="*/ 7201139 w 13085166"/>
                  <a:gd name="connsiteY30" fmla="*/ 8573842 h 15463065"/>
                  <a:gd name="connsiteX31" fmla="*/ 7213046 w 13085166"/>
                  <a:gd name="connsiteY31" fmla="*/ 8485736 h 15463065"/>
                  <a:gd name="connsiteX32" fmla="*/ 7234476 w 13085166"/>
                  <a:gd name="connsiteY32" fmla="*/ 8423823 h 15463065"/>
                  <a:gd name="connsiteX33" fmla="*/ 7198757 w 13085166"/>
                  <a:gd name="connsiteY33" fmla="*/ 8357399 h 15463065"/>
                  <a:gd name="connsiteX34" fmla="*/ 7134464 w 13085166"/>
                  <a:gd name="connsiteY34" fmla="*/ 8388105 h 15463065"/>
                  <a:gd name="connsiteX35" fmla="*/ 7132082 w 13085166"/>
                  <a:gd name="connsiteY35" fmla="*/ 8307393 h 15463065"/>
                  <a:gd name="connsiteX36" fmla="*/ 7351158 w 13085166"/>
                  <a:gd name="connsiteY36" fmla="*/ 8199986 h 15463065"/>
                  <a:gd name="connsiteX37" fmla="*/ 7315439 w 13085166"/>
                  <a:gd name="connsiteY37" fmla="*/ 8045205 h 15463065"/>
                  <a:gd name="connsiteX38" fmla="*/ 7391639 w 13085166"/>
                  <a:gd name="connsiteY38" fmla="*/ 8028536 h 15463065"/>
                  <a:gd name="connsiteX39" fmla="*/ 7370207 w 13085166"/>
                  <a:gd name="connsiteY39" fmla="*/ 7938299 h 15463065"/>
                  <a:gd name="connsiteX40" fmla="*/ 7474983 w 13085166"/>
                  <a:gd name="connsiteY40" fmla="*/ 7940430 h 15463065"/>
                  <a:gd name="connsiteX41" fmla="*/ 7517846 w 13085166"/>
                  <a:gd name="connsiteY41" fmla="*/ 7859467 h 15463065"/>
                  <a:gd name="connsiteX42" fmla="*/ 7620239 w 13085166"/>
                  <a:gd name="connsiteY42" fmla="*/ 7892805 h 15463065"/>
                  <a:gd name="connsiteX43" fmla="*/ 7694058 w 13085166"/>
                  <a:gd name="connsiteY43" fmla="*/ 7995199 h 15463065"/>
                  <a:gd name="connsiteX44" fmla="*/ 7760733 w 13085166"/>
                  <a:gd name="connsiteY44" fmla="*/ 7935667 h 15463065"/>
                  <a:gd name="connsiteX45" fmla="*/ 7701202 w 13085166"/>
                  <a:gd name="connsiteY45" fmla="*/ 7799936 h 15463065"/>
                  <a:gd name="connsiteX46" fmla="*/ 7758351 w 13085166"/>
                  <a:gd name="connsiteY46" fmla="*/ 7852573 h 15463065"/>
                  <a:gd name="connsiteX47" fmla="*/ 7875033 w 13085166"/>
                  <a:gd name="connsiteY47" fmla="*/ 7890424 h 15463065"/>
                  <a:gd name="connsiteX48" fmla="*/ 7948852 w 13085166"/>
                  <a:gd name="connsiteY48" fmla="*/ 7962113 h 15463065"/>
                  <a:gd name="connsiteX49" fmla="*/ 7917896 w 13085166"/>
                  <a:gd name="connsiteY49" fmla="*/ 8100225 h 15463065"/>
                  <a:gd name="connsiteX50" fmla="*/ 7989333 w 13085166"/>
                  <a:gd name="connsiteY50" fmla="*/ 8064506 h 15463065"/>
                  <a:gd name="connsiteX51" fmla="*/ 7979807 w 13085166"/>
                  <a:gd name="connsiteY51" fmla="*/ 8033549 h 15463065"/>
                  <a:gd name="connsiteX52" fmla="*/ 8056008 w 13085166"/>
                  <a:gd name="connsiteY52" fmla="*/ 8119275 h 15463065"/>
                  <a:gd name="connsiteX53" fmla="*/ 7991714 w 13085166"/>
                  <a:gd name="connsiteY53" fmla="*/ 8200238 h 15463065"/>
                  <a:gd name="connsiteX54" fmla="*/ 8056007 w 13085166"/>
                  <a:gd name="connsiteY54" fmla="*/ 8281199 h 15463065"/>
                  <a:gd name="connsiteX55" fmla="*/ 7982189 w 13085166"/>
                  <a:gd name="connsiteY55" fmla="*/ 8300250 h 15463065"/>
                  <a:gd name="connsiteX56" fmla="*/ 7889321 w 13085166"/>
                  <a:gd name="connsiteY56" fmla="*/ 8252625 h 15463065"/>
                  <a:gd name="connsiteX57" fmla="*/ 7841696 w 13085166"/>
                  <a:gd name="connsiteY57" fmla="*/ 8362163 h 15463065"/>
                  <a:gd name="connsiteX58" fmla="*/ 7917896 w 13085166"/>
                  <a:gd name="connsiteY58" fmla="*/ 8381213 h 15463065"/>
                  <a:gd name="connsiteX59" fmla="*/ 7972664 w 13085166"/>
                  <a:gd name="connsiteY59" fmla="*/ 8440744 h 15463065"/>
                  <a:gd name="connsiteX60" fmla="*/ 7998858 w 13085166"/>
                  <a:gd name="connsiteY60" fmla="*/ 8471449 h 15463065"/>
                  <a:gd name="connsiteX61" fmla="*/ 8019098 w 13085166"/>
                  <a:gd name="connsiteY61" fmla="*/ 8423822 h 15463065"/>
                  <a:gd name="connsiteX62" fmla="*/ 8077439 w 13085166"/>
                  <a:gd name="connsiteY62" fmla="*/ 8485988 h 15463065"/>
                  <a:gd name="connsiteX63" fmla="*/ 8170308 w 13085166"/>
                  <a:gd name="connsiteY63" fmla="*/ 8571713 h 15463065"/>
                  <a:gd name="connsiteX64" fmla="*/ 8170308 w 13085166"/>
                  <a:gd name="connsiteY64" fmla="*/ 8466938 h 15463065"/>
                  <a:gd name="connsiteX65" fmla="*/ 8344138 w 13085166"/>
                  <a:gd name="connsiteY65" fmla="*/ 8562187 h 15463065"/>
                  <a:gd name="connsiteX66" fmla="*/ 8236983 w 13085166"/>
                  <a:gd name="connsiteY66" fmla="*/ 8326444 h 15463065"/>
                  <a:gd name="connsiteX67" fmla="*/ 8239364 w 13085166"/>
                  <a:gd name="connsiteY67" fmla="*/ 8190713 h 15463065"/>
                  <a:gd name="connsiteX68" fmla="*/ 8144114 w 13085166"/>
                  <a:gd name="connsiteY68" fmla="*/ 8162138 h 15463065"/>
                  <a:gd name="connsiteX69" fmla="*/ 8208407 w 13085166"/>
                  <a:gd name="connsiteY69" fmla="*/ 7995449 h 15463065"/>
                  <a:gd name="connsiteX70" fmla="*/ 8906114 w 13085166"/>
                  <a:gd name="connsiteY70" fmla="*/ 7609688 h 15463065"/>
                  <a:gd name="connsiteX71" fmla="*/ 9234727 w 13085166"/>
                  <a:gd name="connsiteY71" fmla="*/ 7547775 h 15463065"/>
                  <a:gd name="connsiteX72" fmla="*/ 9253777 w 13085166"/>
                  <a:gd name="connsiteY72" fmla="*/ 7652550 h 15463065"/>
                  <a:gd name="connsiteX73" fmla="*/ 9327596 w 13085166"/>
                  <a:gd name="connsiteY73" fmla="*/ 7657313 h 15463065"/>
                  <a:gd name="connsiteX74" fmla="*/ 9303782 w 13085166"/>
                  <a:gd name="connsiteY74" fmla="*/ 7504911 h 15463065"/>
                  <a:gd name="connsiteX75" fmla="*/ 9846707 w 13085166"/>
                  <a:gd name="connsiteY75" fmla="*/ 7500149 h 15463065"/>
                  <a:gd name="connsiteX76" fmla="*/ 10034826 w 13085166"/>
                  <a:gd name="connsiteY76" fmla="*/ 7450142 h 15463065"/>
                  <a:gd name="connsiteX77" fmla="*/ 10161032 w 13085166"/>
                  <a:gd name="connsiteY77" fmla="*/ 7254880 h 15463065"/>
                  <a:gd name="connsiteX78" fmla="*/ 10437257 w 13085166"/>
                  <a:gd name="connsiteY78" fmla="*/ 7290599 h 15463065"/>
                  <a:gd name="connsiteX79" fmla="*/ 10401539 w 13085166"/>
                  <a:gd name="connsiteY79" fmla="*/ 7376325 h 15463065"/>
                  <a:gd name="connsiteX80" fmla="*/ 10258664 w 13085166"/>
                  <a:gd name="connsiteY80" fmla="*/ 7390613 h 15463065"/>
                  <a:gd name="connsiteX81" fmla="*/ 10327719 w 13085166"/>
                  <a:gd name="connsiteY81" fmla="*/ 7445380 h 15463065"/>
                  <a:gd name="connsiteX82" fmla="*/ 10196752 w 13085166"/>
                  <a:gd name="connsiteY82" fmla="*/ 7473956 h 15463065"/>
                  <a:gd name="connsiteX83" fmla="*/ 10070546 w 13085166"/>
                  <a:gd name="connsiteY83" fmla="*/ 7464431 h 15463065"/>
                  <a:gd name="connsiteX84" fmla="*/ 9984820 w 13085166"/>
                  <a:gd name="connsiteY84" fmla="*/ 7500149 h 15463065"/>
                  <a:gd name="connsiteX85" fmla="*/ 9953864 w 13085166"/>
                  <a:gd name="connsiteY85" fmla="*/ 7804950 h 15463065"/>
                  <a:gd name="connsiteX86" fmla="*/ 10115789 w 13085166"/>
                  <a:gd name="connsiteY86" fmla="*/ 7838287 h 15463065"/>
                  <a:gd name="connsiteX87" fmla="*/ 10322957 w 13085166"/>
                  <a:gd name="connsiteY87" fmla="*/ 7652549 h 15463065"/>
                  <a:gd name="connsiteX88" fmla="*/ 10361058 w 13085166"/>
                  <a:gd name="connsiteY88" fmla="*/ 7750181 h 15463065"/>
                  <a:gd name="connsiteX89" fmla="*/ 10508696 w 13085166"/>
                  <a:gd name="connsiteY89" fmla="*/ 7673981 h 15463065"/>
                  <a:gd name="connsiteX90" fmla="*/ 10408683 w 13085166"/>
                  <a:gd name="connsiteY90" fmla="*/ 7912107 h 15463065"/>
                  <a:gd name="connsiteX91" fmla="*/ 10551558 w 13085166"/>
                  <a:gd name="connsiteY91" fmla="*/ 7854956 h 15463065"/>
                  <a:gd name="connsiteX92" fmla="*/ 10518221 w 13085166"/>
                  <a:gd name="connsiteY92" fmla="*/ 7943063 h 15463065"/>
                  <a:gd name="connsiteX93" fmla="*/ 10749202 w 13085166"/>
                  <a:gd name="connsiteY93" fmla="*/ 7940681 h 15463065"/>
                  <a:gd name="connsiteX94" fmla="*/ 10589657 w 13085166"/>
                  <a:gd name="connsiteY94" fmla="*/ 7995449 h 15463065"/>
                  <a:gd name="connsiteX95" fmla="*/ 10480121 w 13085166"/>
                  <a:gd name="connsiteY95" fmla="*/ 8052600 h 15463065"/>
                  <a:gd name="connsiteX96" fmla="*/ 10361058 w 13085166"/>
                  <a:gd name="connsiteY96" fmla="*/ 8166900 h 15463065"/>
                  <a:gd name="connsiteX97" fmla="*/ 10396776 w 13085166"/>
                  <a:gd name="connsiteY97" fmla="*/ 8226430 h 15463065"/>
                  <a:gd name="connsiteX98" fmla="*/ 10439639 w 13085166"/>
                  <a:gd name="connsiteY98" fmla="*/ 8276438 h 15463065"/>
                  <a:gd name="connsiteX99" fmla="*/ 10518221 w 13085166"/>
                  <a:gd name="connsiteY99" fmla="*/ 8243100 h 15463065"/>
                  <a:gd name="connsiteX100" fmla="*/ 10530126 w 13085166"/>
                  <a:gd name="connsiteY100" fmla="*/ 8305011 h 15463065"/>
                  <a:gd name="connsiteX101" fmla="*/ 10644427 w 13085166"/>
                  <a:gd name="connsiteY101" fmla="*/ 8166900 h 15463065"/>
                  <a:gd name="connsiteX102" fmla="*/ 10680146 w 13085166"/>
                  <a:gd name="connsiteY102" fmla="*/ 8312156 h 15463065"/>
                  <a:gd name="connsiteX103" fmla="*/ 10775396 w 13085166"/>
                  <a:gd name="connsiteY103" fmla="*/ 8195475 h 15463065"/>
                  <a:gd name="connsiteX104" fmla="*/ 10801589 w 13085166"/>
                  <a:gd name="connsiteY104" fmla="*/ 8357399 h 15463065"/>
                  <a:gd name="connsiteX105" fmla="*/ 10875407 w 13085166"/>
                  <a:gd name="connsiteY105" fmla="*/ 8433599 h 15463065"/>
                  <a:gd name="connsiteX106" fmla="*/ 10665857 w 13085166"/>
                  <a:gd name="connsiteY106" fmla="*/ 8547899 h 15463065"/>
                  <a:gd name="connsiteX107" fmla="*/ 10818258 w 13085166"/>
                  <a:gd name="connsiteY107" fmla="*/ 8697919 h 15463065"/>
                  <a:gd name="connsiteX108" fmla="*/ 10849214 w 13085166"/>
                  <a:gd name="connsiteY108" fmla="*/ 8600288 h 15463065"/>
                  <a:gd name="connsiteX109" fmla="*/ 10920650 w 13085166"/>
                  <a:gd name="connsiteY109" fmla="*/ 8688393 h 15463065"/>
                  <a:gd name="connsiteX110" fmla="*/ 11042096 w 13085166"/>
                  <a:gd name="connsiteY110" fmla="*/ 8647913 h 15463065"/>
                  <a:gd name="connsiteX111" fmla="*/ 11046857 w 13085166"/>
                  <a:gd name="connsiteY111" fmla="*/ 8733637 h 15463065"/>
                  <a:gd name="connsiteX112" fmla="*/ 11044476 w 13085166"/>
                  <a:gd name="connsiteY112" fmla="*/ 8831267 h 15463065"/>
                  <a:gd name="connsiteX113" fmla="*/ 11154013 w 13085166"/>
                  <a:gd name="connsiteY113" fmla="*/ 8793168 h 15463065"/>
                  <a:gd name="connsiteX114" fmla="*/ 11194496 w 13085166"/>
                  <a:gd name="connsiteY114" fmla="*/ 9031294 h 15463065"/>
                  <a:gd name="connsiteX115" fmla="*/ 11332607 w 13085166"/>
                  <a:gd name="connsiteY115" fmla="*/ 9062249 h 15463065"/>
                  <a:gd name="connsiteX116" fmla="*/ 11346895 w 13085166"/>
                  <a:gd name="connsiteY116" fmla="*/ 8771737 h 15463065"/>
                  <a:gd name="connsiteX117" fmla="*/ 11437383 w 13085166"/>
                  <a:gd name="connsiteY117" fmla="*/ 8747925 h 15463065"/>
                  <a:gd name="connsiteX118" fmla="*/ 11506439 w 13085166"/>
                  <a:gd name="connsiteY118" fmla="*/ 8576474 h 15463065"/>
                  <a:gd name="connsiteX119" fmla="*/ 11468339 w 13085166"/>
                  <a:gd name="connsiteY119" fmla="*/ 8447888 h 15463065"/>
                  <a:gd name="connsiteX120" fmla="*/ 11373089 w 13085166"/>
                  <a:gd name="connsiteY120" fmla="*/ 8435980 h 15463065"/>
                  <a:gd name="connsiteX121" fmla="*/ 11420713 w 13085166"/>
                  <a:gd name="connsiteY121" fmla="*/ 8316918 h 15463065"/>
                  <a:gd name="connsiteX122" fmla="*/ 11315939 w 13085166"/>
                  <a:gd name="connsiteY122" fmla="*/ 8245481 h 15463065"/>
                  <a:gd name="connsiteX123" fmla="*/ 11275457 w 13085166"/>
                  <a:gd name="connsiteY123" fmla="*/ 8014499 h 15463065"/>
                  <a:gd name="connsiteX124" fmla="*/ 10957957 w 13085166"/>
                  <a:gd name="connsiteY124" fmla="*/ 7976399 h 15463065"/>
                  <a:gd name="connsiteX125" fmla="*/ 11027808 w 13085166"/>
                  <a:gd name="connsiteY125" fmla="*/ 7871625 h 15463065"/>
                  <a:gd name="connsiteX126" fmla="*/ 11151633 w 13085166"/>
                  <a:gd name="connsiteY126" fmla="*/ 7852575 h 15463065"/>
                  <a:gd name="connsiteX127" fmla="*/ 11161157 w 13085166"/>
                  <a:gd name="connsiteY127" fmla="*/ 7766849 h 15463065"/>
                  <a:gd name="connsiteX128" fmla="*/ 11373882 w 13085166"/>
                  <a:gd name="connsiteY128" fmla="*/ 7855749 h 15463065"/>
                  <a:gd name="connsiteX129" fmla="*/ 11389757 w 13085166"/>
                  <a:gd name="connsiteY129" fmla="*/ 7633499 h 15463065"/>
                  <a:gd name="connsiteX130" fmla="*/ 11180207 w 13085166"/>
                  <a:gd name="connsiteY130" fmla="*/ 7728749 h 15463065"/>
                  <a:gd name="connsiteX131" fmla="*/ 11104007 w 13085166"/>
                  <a:gd name="connsiteY131" fmla="*/ 7500149 h 15463065"/>
                  <a:gd name="connsiteX132" fmla="*/ 10875407 w 13085166"/>
                  <a:gd name="connsiteY132" fmla="*/ 7709699 h 15463065"/>
                  <a:gd name="connsiteX133" fmla="*/ 10888108 w 13085166"/>
                  <a:gd name="connsiteY133" fmla="*/ 7544600 h 15463065"/>
                  <a:gd name="connsiteX134" fmla="*/ 10900807 w 13085166"/>
                  <a:gd name="connsiteY134" fmla="*/ 7420774 h 15463065"/>
                  <a:gd name="connsiteX135" fmla="*/ 10845642 w 13085166"/>
                  <a:gd name="connsiteY135" fmla="*/ 7392742 h 15463065"/>
                  <a:gd name="connsiteX136" fmla="*/ 10792858 w 13085166"/>
                  <a:gd name="connsiteY136" fmla="*/ 7408075 h 15463065"/>
                  <a:gd name="connsiteX137" fmla="*/ 10672207 w 13085166"/>
                  <a:gd name="connsiteY137" fmla="*/ 7192174 h 15463065"/>
                  <a:gd name="connsiteX138" fmla="*/ 10837308 w 13085166"/>
                  <a:gd name="connsiteY138" fmla="*/ 7230275 h 15463065"/>
                  <a:gd name="connsiteX139" fmla="*/ 11078608 w 13085166"/>
                  <a:gd name="connsiteY139" fmla="*/ 7230275 h 15463065"/>
                  <a:gd name="connsiteX140" fmla="*/ 11208782 w 13085166"/>
                  <a:gd name="connsiteY140" fmla="*/ 7090574 h 15463065"/>
                  <a:gd name="connsiteX141" fmla="*/ 11107183 w 13085166"/>
                  <a:gd name="connsiteY141" fmla="*/ 6979450 h 15463065"/>
                  <a:gd name="connsiteX142" fmla="*/ 10894457 w 13085166"/>
                  <a:gd name="connsiteY142" fmla="*/ 6931824 h 15463065"/>
                  <a:gd name="connsiteX143" fmla="*/ 11075432 w 13085166"/>
                  <a:gd name="connsiteY143" fmla="*/ 6801649 h 15463065"/>
                  <a:gd name="connsiteX144" fmla="*/ 11021458 w 13085166"/>
                  <a:gd name="connsiteY144" fmla="*/ 6684175 h 15463065"/>
                  <a:gd name="connsiteX145" fmla="*/ 11075433 w 13085166"/>
                  <a:gd name="connsiteY145" fmla="*/ 6563525 h 15463065"/>
                  <a:gd name="connsiteX146" fmla="*/ 11037332 w 13085166"/>
                  <a:gd name="connsiteY146" fmla="*/ 6560349 h 15463065"/>
                  <a:gd name="connsiteX147" fmla="*/ 11002408 w 13085166"/>
                  <a:gd name="connsiteY147" fmla="*/ 6484150 h 15463065"/>
                  <a:gd name="connsiteX148" fmla="*/ 10843657 w 13085166"/>
                  <a:gd name="connsiteY148" fmla="*/ 6331749 h 15463065"/>
                  <a:gd name="connsiteX149" fmla="*/ 11113533 w 13085166"/>
                  <a:gd name="connsiteY149" fmla="*/ 6436525 h 15463065"/>
                  <a:gd name="connsiteX150" fmla="*/ 11256407 w 13085166"/>
                  <a:gd name="connsiteY150" fmla="*/ 6395249 h 15463065"/>
                  <a:gd name="connsiteX151" fmla="*/ 11231008 w 13085166"/>
                  <a:gd name="connsiteY151" fmla="*/ 6642900 h 15463065"/>
                  <a:gd name="connsiteX152" fmla="*/ 11408807 w 13085166"/>
                  <a:gd name="connsiteY152" fmla="*/ 6680999 h 15463065"/>
                  <a:gd name="connsiteX153" fmla="*/ 11465958 w 13085166"/>
                  <a:gd name="connsiteY153" fmla="*/ 6506375 h 15463065"/>
                  <a:gd name="connsiteX154" fmla="*/ 11507232 w 13085166"/>
                  <a:gd name="connsiteY154" fmla="*/ 6277774 h 15463065"/>
                  <a:gd name="connsiteX155" fmla="*/ 11427858 w 13085166"/>
                  <a:gd name="connsiteY155" fmla="*/ 6074575 h 15463065"/>
                  <a:gd name="connsiteX156" fmla="*/ 11370707 w 13085166"/>
                  <a:gd name="connsiteY156" fmla="*/ 5976149 h 15463065"/>
                  <a:gd name="connsiteX157" fmla="*/ 11291333 w 13085166"/>
                  <a:gd name="connsiteY157" fmla="*/ 6093625 h 15463065"/>
                  <a:gd name="connsiteX158" fmla="*/ 11221483 w 13085166"/>
                  <a:gd name="connsiteY158" fmla="*/ 6052350 h 15463065"/>
                  <a:gd name="connsiteX159" fmla="*/ 11189733 w 13085166"/>
                  <a:gd name="connsiteY159" fmla="*/ 6173000 h 15463065"/>
                  <a:gd name="connsiteX160" fmla="*/ 11088132 w 13085166"/>
                  <a:gd name="connsiteY160" fmla="*/ 6176174 h 15463065"/>
                  <a:gd name="connsiteX161" fmla="*/ 11008757 w 13085166"/>
                  <a:gd name="connsiteY161" fmla="*/ 6033299 h 15463065"/>
                  <a:gd name="connsiteX162" fmla="*/ 10970657 w 13085166"/>
                  <a:gd name="connsiteY162" fmla="*/ 5880899 h 15463065"/>
                  <a:gd name="connsiteX163" fmla="*/ 10754757 w 13085166"/>
                  <a:gd name="connsiteY163" fmla="*/ 5884074 h 15463065"/>
                  <a:gd name="connsiteX164" fmla="*/ 10780157 w 13085166"/>
                  <a:gd name="connsiteY164" fmla="*/ 6109499 h 15463065"/>
                  <a:gd name="connsiteX165" fmla="*/ 10742058 w 13085166"/>
                  <a:gd name="connsiteY165" fmla="*/ 5915825 h 15463065"/>
                  <a:gd name="connsiteX166" fmla="*/ 10697607 w 13085166"/>
                  <a:gd name="connsiteY166" fmla="*/ 5928524 h 15463065"/>
                  <a:gd name="connsiteX167" fmla="*/ 10627757 w 13085166"/>
                  <a:gd name="connsiteY167" fmla="*/ 5817399 h 15463065"/>
                  <a:gd name="connsiteX168" fmla="*/ 10532508 w 13085166"/>
                  <a:gd name="connsiteY168" fmla="*/ 5887250 h 15463065"/>
                  <a:gd name="connsiteX169" fmla="*/ 10376932 w 13085166"/>
                  <a:gd name="connsiteY169" fmla="*/ 6014249 h 15463065"/>
                  <a:gd name="connsiteX170" fmla="*/ 10742057 w 13085166"/>
                  <a:gd name="connsiteY170" fmla="*/ 5680874 h 15463065"/>
                  <a:gd name="connsiteX171" fmla="*/ 10886520 w 13085166"/>
                  <a:gd name="connsiteY171" fmla="*/ 5590388 h 15463065"/>
                  <a:gd name="connsiteX172" fmla="*/ 11104007 w 13085166"/>
                  <a:gd name="connsiteY172" fmla="*/ 5537999 h 15463065"/>
                  <a:gd name="connsiteX173" fmla="*/ 11142108 w 13085166"/>
                  <a:gd name="connsiteY173" fmla="*/ 5417350 h 15463065"/>
                  <a:gd name="connsiteX174" fmla="*/ 11313558 w 13085166"/>
                  <a:gd name="connsiteY174" fmla="*/ 5290350 h 15463065"/>
                  <a:gd name="connsiteX175" fmla="*/ 11345307 w 13085166"/>
                  <a:gd name="connsiteY175" fmla="*/ 5036349 h 15463065"/>
                  <a:gd name="connsiteX176" fmla="*/ 11113532 w 13085166"/>
                  <a:gd name="connsiteY176" fmla="*/ 4953799 h 15463065"/>
                  <a:gd name="connsiteX177" fmla="*/ 10796033 w 13085166"/>
                  <a:gd name="connsiteY177" fmla="*/ 4906175 h 15463065"/>
                  <a:gd name="connsiteX178" fmla="*/ 10665857 w 13085166"/>
                  <a:gd name="connsiteY178" fmla="*/ 4966499 h 15463065"/>
                  <a:gd name="connsiteX179" fmla="*/ 10691258 w 13085166"/>
                  <a:gd name="connsiteY179" fmla="*/ 4801400 h 15463065"/>
                  <a:gd name="connsiteX180" fmla="*/ 10640458 w 13085166"/>
                  <a:gd name="connsiteY180" fmla="*/ 4626775 h 15463065"/>
                  <a:gd name="connsiteX181" fmla="*/ 10754757 w 13085166"/>
                  <a:gd name="connsiteY181" fmla="*/ 4664874 h 15463065"/>
                  <a:gd name="connsiteX182" fmla="*/ 10875408 w 13085166"/>
                  <a:gd name="connsiteY182" fmla="*/ 4556925 h 15463065"/>
                  <a:gd name="connsiteX183" fmla="*/ 11065908 w 13085166"/>
                  <a:gd name="connsiteY183" fmla="*/ 4617250 h 15463065"/>
                  <a:gd name="connsiteX184" fmla="*/ 11078608 w 13085166"/>
                  <a:gd name="connsiteY184" fmla="*/ 4433100 h 15463065"/>
                  <a:gd name="connsiteX185" fmla="*/ 11218307 w 13085166"/>
                  <a:gd name="connsiteY185" fmla="*/ 4471199 h 15463065"/>
                  <a:gd name="connsiteX186" fmla="*/ 11332607 w 13085166"/>
                  <a:gd name="connsiteY186" fmla="*/ 4166399 h 15463065"/>
                  <a:gd name="connsiteX187" fmla="*/ 11434208 w 13085166"/>
                  <a:gd name="connsiteY187" fmla="*/ 4255300 h 15463065"/>
                  <a:gd name="connsiteX188" fmla="*/ 11573907 w 13085166"/>
                  <a:gd name="connsiteY188" fmla="*/ 4239424 h 15463065"/>
                  <a:gd name="connsiteX189" fmla="*/ 11608832 w 13085166"/>
                  <a:gd name="connsiteY189" fmla="*/ 4464849 h 15463065"/>
                  <a:gd name="connsiteX190" fmla="*/ 11685033 w 13085166"/>
                  <a:gd name="connsiteY190" fmla="*/ 4207675 h 15463065"/>
                  <a:gd name="connsiteX191" fmla="*/ 11608833 w 13085166"/>
                  <a:gd name="connsiteY191" fmla="*/ 4121950 h 15463065"/>
                  <a:gd name="connsiteX192" fmla="*/ 11694557 w 13085166"/>
                  <a:gd name="connsiteY192" fmla="*/ 3867949 h 15463065"/>
                  <a:gd name="connsiteX193" fmla="*/ 11513583 w 13085166"/>
                  <a:gd name="connsiteY193" fmla="*/ 3944150 h 15463065"/>
                  <a:gd name="connsiteX194" fmla="*/ 11485007 w 13085166"/>
                  <a:gd name="connsiteY194" fmla="*/ 3874299 h 15463065"/>
                  <a:gd name="connsiteX195" fmla="*/ 11294507 w 13085166"/>
                  <a:gd name="connsiteY195" fmla="*/ 3671099 h 15463065"/>
                  <a:gd name="connsiteX196" fmla="*/ 11262758 w 13085166"/>
                  <a:gd name="connsiteY196" fmla="*/ 3486950 h 15463065"/>
                  <a:gd name="connsiteX197" fmla="*/ 11231008 w 13085166"/>
                  <a:gd name="connsiteY197" fmla="*/ 3391700 h 15463065"/>
                  <a:gd name="connsiteX198" fmla="*/ 11332607 w 13085166"/>
                  <a:gd name="connsiteY198" fmla="*/ 3290099 h 15463065"/>
                  <a:gd name="connsiteX199" fmla="*/ 11592958 w 13085166"/>
                  <a:gd name="connsiteY199" fmla="*/ 3055150 h 15463065"/>
                  <a:gd name="connsiteX200" fmla="*/ 11713607 w 13085166"/>
                  <a:gd name="connsiteY200" fmla="*/ 3074199 h 15463065"/>
                  <a:gd name="connsiteX201" fmla="*/ 11783458 w 13085166"/>
                  <a:gd name="connsiteY201" fmla="*/ 2985300 h 15463065"/>
                  <a:gd name="connsiteX202" fmla="*/ 12018407 w 13085166"/>
                  <a:gd name="connsiteY202" fmla="*/ 2877349 h 15463065"/>
                  <a:gd name="connsiteX203" fmla="*/ 11872358 w 13085166"/>
                  <a:gd name="connsiteY203" fmla="*/ 2807500 h 15463065"/>
                  <a:gd name="connsiteX204" fmla="*/ 11789807 w 13085166"/>
                  <a:gd name="connsiteY204" fmla="*/ 2661449 h 15463065"/>
                  <a:gd name="connsiteX205" fmla="*/ 11891407 w 13085166"/>
                  <a:gd name="connsiteY205" fmla="*/ 2235999 h 15463065"/>
                  <a:gd name="connsiteX206" fmla="*/ 11770757 w 13085166"/>
                  <a:gd name="connsiteY206" fmla="*/ 1975649 h 15463065"/>
                  <a:gd name="connsiteX207" fmla="*/ 11992214 w 13085166"/>
                  <a:gd name="connsiteY207" fmla="*/ 2311405 h 15463065"/>
                  <a:gd name="connsiteX208" fmla="*/ 12076748 w 13085166"/>
                  <a:gd name="connsiteY208" fmla="*/ 2225430 h 15463065"/>
                  <a:gd name="connsiteX209" fmla="*/ 12169220 w 13085166"/>
                  <a:gd name="connsiteY209" fmla="*/ 2112174 h 15463065"/>
                  <a:gd name="connsiteX210" fmla="*/ 12405757 w 13085166"/>
                  <a:gd name="connsiteY210" fmla="*/ 2432849 h 15463065"/>
                  <a:gd name="connsiteX211" fmla="*/ 12460129 w 13085166"/>
                  <a:gd name="connsiteY211" fmla="*/ 2515942 h 15463065"/>
                  <a:gd name="connsiteX212" fmla="*/ 12602607 w 13085166"/>
                  <a:gd name="connsiteY212" fmla="*/ 2534450 h 15463065"/>
                  <a:gd name="connsiteX213" fmla="*/ 12437507 w 13085166"/>
                  <a:gd name="connsiteY213" fmla="*/ 2089950 h 15463065"/>
                  <a:gd name="connsiteX214" fmla="*/ 12424807 w 13085166"/>
                  <a:gd name="connsiteY214" fmla="*/ 1874049 h 15463065"/>
                  <a:gd name="connsiteX215" fmla="*/ 12291457 w 13085166"/>
                  <a:gd name="connsiteY215" fmla="*/ 1677199 h 15463065"/>
                  <a:gd name="connsiteX216" fmla="*/ 12266057 w 13085166"/>
                  <a:gd name="connsiteY216" fmla="*/ 1404149 h 15463065"/>
                  <a:gd name="connsiteX217" fmla="*/ 12266057 w 13085166"/>
                  <a:gd name="connsiteY217" fmla="*/ 851699 h 15463065"/>
                  <a:gd name="connsiteX218" fmla="*/ 1195387 w 13085166"/>
                  <a:gd name="connsiteY218" fmla="*/ 1128626 h 15463065"/>
                  <a:gd name="connsiteX219" fmla="*/ 0 w 13085166"/>
                  <a:gd name="connsiteY219" fmla="*/ 15051795 h 15463065"/>
                  <a:gd name="connsiteX0" fmla="*/ 0 w 13085166"/>
                  <a:gd name="connsiteY0" fmla="*/ 14200096 h 14611366"/>
                  <a:gd name="connsiteX1" fmla="*/ 7017782 w 13085166"/>
                  <a:gd name="connsiteY1" fmla="*/ 14073188 h 14611366"/>
                  <a:gd name="connsiteX2" fmla="*/ 6603445 w 13085166"/>
                  <a:gd name="connsiteY2" fmla="*/ 13287375 h 14611366"/>
                  <a:gd name="connsiteX3" fmla="*/ 6170057 w 13085166"/>
                  <a:gd name="connsiteY3" fmla="*/ 12284870 h 14611366"/>
                  <a:gd name="connsiteX4" fmla="*/ 6055757 w 13085166"/>
                  <a:gd name="connsiteY4" fmla="*/ 11353800 h 14611366"/>
                  <a:gd name="connsiteX5" fmla="*/ 6116480 w 13085166"/>
                  <a:gd name="connsiteY5" fmla="*/ 10827293 h 14611366"/>
                  <a:gd name="connsiteX6" fmla="*/ 5999797 w 13085166"/>
                  <a:gd name="connsiteY6" fmla="*/ 10767762 h 14611366"/>
                  <a:gd name="connsiteX7" fmla="*/ 6116479 w 13085166"/>
                  <a:gd name="connsiteY7" fmla="*/ 10805863 h 14611366"/>
                  <a:gd name="connsiteX8" fmla="*/ 6142673 w 13085166"/>
                  <a:gd name="connsiteY8" fmla="*/ 10265318 h 14611366"/>
                  <a:gd name="connsiteX9" fmla="*/ 6229588 w 13085166"/>
                  <a:gd name="connsiteY9" fmla="*/ 9879806 h 14611366"/>
                  <a:gd name="connsiteX10" fmla="*/ 6361748 w 13085166"/>
                  <a:gd name="connsiteY10" fmla="*/ 9512843 h 14611366"/>
                  <a:gd name="connsiteX11" fmla="*/ 6452235 w 13085166"/>
                  <a:gd name="connsiteY11" fmla="*/ 9300912 h 14611366"/>
                  <a:gd name="connsiteX12" fmla="*/ 6290310 w 13085166"/>
                  <a:gd name="connsiteY12" fmla="*/ 9434262 h 14611366"/>
                  <a:gd name="connsiteX13" fmla="*/ 6454617 w 13085166"/>
                  <a:gd name="connsiteY13" fmla="*/ 9241381 h 14611366"/>
                  <a:gd name="connsiteX14" fmla="*/ 6486764 w 13085166"/>
                  <a:gd name="connsiteY14" fmla="*/ 9060657 h 14611366"/>
                  <a:gd name="connsiteX15" fmla="*/ 6490335 w 13085166"/>
                  <a:gd name="connsiteY15" fmla="*/ 9191374 h 14611366"/>
                  <a:gd name="connsiteX16" fmla="*/ 6972537 w 13085166"/>
                  <a:gd name="connsiteY16" fmla="*/ 8305800 h 14611366"/>
                  <a:gd name="connsiteX17" fmla="*/ 6735604 w 13085166"/>
                  <a:gd name="connsiteY17" fmla="*/ 8205538 h 14611366"/>
                  <a:gd name="connsiteX18" fmla="*/ 6957060 w 13085166"/>
                  <a:gd name="connsiteY18" fmla="*/ 8215062 h 14611366"/>
                  <a:gd name="connsiteX19" fmla="*/ 7227333 w 13085166"/>
                  <a:gd name="connsiteY19" fmla="*/ 8179343 h 14611366"/>
                  <a:gd name="connsiteX20" fmla="*/ 7386877 w 13085166"/>
                  <a:gd name="connsiteY20" fmla="*/ 8136481 h 14611366"/>
                  <a:gd name="connsiteX21" fmla="*/ 7316629 w 13085166"/>
                  <a:gd name="connsiteY21" fmla="*/ 8076950 h 14611366"/>
                  <a:gd name="connsiteX22" fmla="*/ 7408309 w 13085166"/>
                  <a:gd name="connsiteY22" fmla="*/ 7950994 h 14611366"/>
                  <a:gd name="connsiteX23" fmla="*/ 7511891 w 13085166"/>
                  <a:gd name="connsiteY23" fmla="*/ 7972175 h 14611366"/>
                  <a:gd name="connsiteX24" fmla="*/ 7548802 w 13085166"/>
                  <a:gd name="connsiteY24" fmla="*/ 7898358 h 14611366"/>
                  <a:gd name="connsiteX25" fmla="*/ 7474983 w 13085166"/>
                  <a:gd name="connsiteY25" fmla="*/ 7798343 h 14611366"/>
                  <a:gd name="connsiteX26" fmla="*/ 7441646 w 13085166"/>
                  <a:gd name="connsiteY26" fmla="*/ 7700712 h 14611366"/>
                  <a:gd name="connsiteX27" fmla="*/ 7351157 w 13085166"/>
                  <a:gd name="connsiteY27" fmla="*/ 7696200 h 14611366"/>
                  <a:gd name="connsiteX28" fmla="*/ 7277339 w 13085166"/>
                  <a:gd name="connsiteY28" fmla="*/ 7779293 h 14611366"/>
                  <a:gd name="connsiteX29" fmla="*/ 7141607 w 13085166"/>
                  <a:gd name="connsiteY29" fmla="*/ 7791450 h 14611366"/>
                  <a:gd name="connsiteX30" fmla="*/ 7201139 w 13085166"/>
                  <a:gd name="connsiteY30" fmla="*/ 7722143 h 14611366"/>
                  <a:gd name="connsiteX31" fmla="*/ 7213046 w 13085166"/>
                  <a:gd name="connsiteY31" fmla="*/ 7634037 h 14611366"/>
                  <a:gd name="connsiteX32" fmla="*/ 7234476 w 13085166"/>
                  <a:gd name="connsiteY32" fmla="*/ 7572124 h 14611366"/>
                  <a:gd name="connsiteX33" fmla="*/ 7198757 w 13085166"/>
                  <a:gd name="connsiteY33" fmla="*/ 7505700 h 14611366"/>
                  <a:gd name="connsiteX34" fmla="*/ 7134464 w 13085166"/>
                  <a:gd name="connsiteY34" fmla="*/ 7536406 h 14611366"/>
                  <a:gd name="connsiteX35" fmla="*/ 7132082 w 13085166"/>
                  <a:gd name="connsiteY35" fmla="*/ 7455694 h 14611366"/>
                  <a:gd name="connsiteX36" fmla="*/ 7351158 w 13085166"/>
                  <a:gd name="connsiteY36" fmla="*/ 7348287 h 14611366"/>
                  <a:gd name="connsiteX37" fmla="*/ 7315439 w 13085166"/>
                  <a:gd name="connsiteY37" fmla="*/ 7193506 h 14611366"/>
                  <a:gd name="connsiteX38" fmla="*/ 7391639 w 13085166"/>
                  <a:gd name="connsiteY38" fmla="*/ 7176837 h 14611366"/>
                  <a:gd name="connsiteX39" fmla="*/ 7370207 w 13085166"/>
                  <a:gd name="connsiteY39" fmla="*/ 7086600 h 14611366"/>
                  <a:gd name="connsiteX40" fmla="*/ 7474983 w 13085166"/>
                  <a:gd name="connsiteY40" fmla="*/ 7088731 h 14611366"/>
                  <a:gd name="connsiteX41" fmla="*/ 7517846 w 13085166"/>
                  <a:gd name="connsiteY41" fmla="*/ 7007768 h 14611366"/>
                  <a:gd name="connsiteX42" fmla="*/ 7620239 w 13085166"/>
                  <a:gd name="connsiteY42" fmla="*/ 7041106 h 14611366"/>
                  <a:gd name="connsiteX43" fmla="*/ 7694058 w 13085166"/>
                  <a:gd name="connsiteY43" fmla="*/ 7143500 h 14611366"/>
                  <a:gd name="connsiteX44" fmla="*/ 7760733 w 13085166"/>
                  <a:gd name="connsiteY44" fmla="*/ 7083968 h 14611366"/>
                  <a:gd name="connsiteX45" fmla="*/ 7701202 w 13085166"/>
                  <a:gd name="connsiteY45" fmla="*/ 6948237 h 14611366"/>
                  <a:gd name="connsiteX46" fmla="*/ 7758351 w 13085166"/>
                  <a:gd name="connsiteY46" fmla="*/ 7000874 h 14611366"/>
                  <a:gd name="connsiteX47" fmla="*/ 7875033 w 13085166"/>
                  <a:gd name="connsiteY47" fmla="*/ 7038725 h 14611366"/>
                  <a:gd name="connsiteX48" fmla="*/ 7948852 w 13085166"/>
                  <a:gd name="connsiteY48" fmla="*/ 7110414 h 14611366"/>
                  <a:gd name="connsiteX49" fmla="*/ 7917896 w 13085166"/>
                  <a:gd name="connsiteY49" fmla="*/ 7248526 h 14611366"/>
                  <a:gd name="connsiteX50" fmla="*/ 7989333 w 13085166"/>
                  <a:gd name="connsiteY50" fmla="*/ 7212807 h 14611366"/>
                  <a:gd name="connsiteX51" fmla="*/ 7979807 w 13085166"/>
                  <a:gd name="connsiteY51" fmla="*/ 7181850 h 14611366"/>
                  <a:gd name="connsiteX52" fmla="*/ 8056008 w 13085166"/>
                  <a:gd name="connsiteY52" fmla="*/ 7267576 h 14611366"/>
                  <a:gd name="connsiteX53" fmla="*/ 7991714 w 13085166"/>
                  <a:gd name="connsiteY53" fmla="*/ 7348539 h 14611366"/>
                  <a:gd name="connsiteX54" fmla="*/ 8056007 w 13085166"/>
                  <a:gd name="connsiteY54" fmla="*/ 7429500 h 14611366"/>
                  <a:gd name="connsiteX55" fmla="*/ 7982189 w 13085166"/>
                  <a:gd name="connsiteY55" fmla="*/ 7448551 h 14611366"/>
                  <a:gd name="connsiteX56" fmla="*/ 7889321 w 13085166"/>
                  <a:gd name="connsiteY56" fmla="*/ 7400926 h 14611366"/>
                  <a:gd name="connsiteX57" fmla="*/ 7841696 w 13085166"/>
                  <a:gd name="connsiteY57" fmla="*/ 7510464 h 14611366"/>
                  <a:gd name="connsiteX58" fmla="*/ 7917896 w 13085166"/>
                  <a:gd name="connsiteY58" fmla="*/ 7529514 h 14611366"/>
                  <a:gd name="connsiteX59" fmla="*/ 7972664 w 13085166"/>
                  <a:gd name="connsiteY59" fmla="*/ 7589045 h 14611366"/>
                  <a:gd name="connsiteX60" fmla="*/ 7998858 w 13085166"/>
                  <a:gd name="connsiteY60" fmla="*/ 7619750 h 14611366"/>
                  <a:gd name="connsiteX61" fmla="*/ 8019098 w 13085166"/>
                  <a:gd name="connsiteY61" fmla="*/ 7572123 h 14611366"/>
                  <a:gd name="connsiteX62" fmla="*/ 8077439 w 13085166"/>
                  <a:gd name="connsiteY62" fmla="*/ 7634289 h 14611366"/>
                  <a:gd name="connsiteX63" fmla="*/ 8170308 w 13085166"/>
                  <a:gd name="connsiteY63" fmla="*/ 7720014 h 14611366"/>
                  <a:gd name="connsiteX64" fmla="*/ 8170308 w 13085166"/>
                  <a:gd name="connsiteY64" fmla="*/ 7615239 h 14611366"/>
                  <a:gd name="connsiteX65" fmla="*/ 8344138 w 13085166"/>
                  <a:gd name="connsiteY65" fmla="*/ 7710488 h 14611366"/>
                  <a:gd name="connsiteX66" fmla="*/ 8236983 w 13085166"/>
                  <a:gd name="connsiteY66" fmla="*/ 7474745 h 14611366"/>
                  <a:gd name="connsiteX67" fmla="*/ 8239364 w 13085166"/>
                  <a:gd name="connsiteY67" fmla="*/ 7339014 h 14611366"/>
                  <a:gd name="connsiteX68" fmla="*/ 8144114 w 13085166"/>
                  <a:gd name="connsiteY68" fmla="*/ 7310439 h 14611366"/>
                  <a:gd name="connsiteX69" fmla="*/ 8208407 w 13085166"/>
                  <a:gd name="connsiteY69" fmla="*/ 7143750 h 14611366"/>
                  <a:gd name="connsiteX70" fmla="*/ 8906114 w 13085166"/>
                  <a:gd name="connsiteY70" fmla="*/ 6757989 h 14611366"/>
                  <a:gd name="connsiteX71" fmla="*/ 9234727 w 13085166"/>
                  <a:gd name="connsiteY71" fmla="*/ 6696076 h 14611366"/>
                  <a:gd name="connsiteX72" fmla="*/ 9253777 w 13085166"/>
                  <a:gd name="connsiteY72" fmla="*/ 6800851 h 14611366"/>
                  <a:gd name="connsiteX73" fmla="*/ 9327596 w 13085166"/>
                  <a:gd name="connsiteY73" fmla="*/ 6805614 h 14611366"/>
                  <a:gd name="connsiteX74" fmla="*/ 9303782 w 13085166"/>
                  <a:gd name="connsiteY74" fmla="*/ 6653212 h 14611366"/>
                  <a:gd name="connsiteX75" fmla="*/ 9846707 w 13085166"/>
                  <a:gd name="connsiteY75" fmla="*/ 6648450 h 14611366"/>
                  <a:gd name="connsiteX76" fmla="*/ 10034826 w 13085166"/>
                  <a:gd name="connsiteY76" fmla="*/ 6598443 h 14611366"/>
                  <a:gd name="connsiteX77" fmla="*/ 10161032 w 13085166"/>
                  <a:gd name="connsiteY77" fmla="*/ 6403181 h 14611366"/>
                  <a:gd name="connsiteX78" fmla="*/ 10437257 w 13085166"/>
                  <a:gd name="connsiteY78" fmla="*/ 6438900 h 14611366"/>
                  <a:gd name="connsiteX79" fmla="*/ 10401539 w 13085166"/>
                  <a:gd name="connsiteY79" fmla="*/ 6524626 h 14611366"/>
                  <a:gd name="connsiteX80" fmla="*/ 10258664 w 13085166"/>
                  <a:gd name="connsiteY80" fmla="*/ 6538914 h 14611366"/>
                  <a:gd name="connsiteX81" fmla="*/ 10327719 w 13085166"/>
                  <a:gd name="connsiteY81" fmla="*/ 6593681 h 14611366"/>
                  <a:gd name="connsiteX82" fmla="*/ 10196752 w 13085166"/>
                  <a:gd name="connsiteY82" fmla="*/ 6622257 h 14611366"/>
                  <a:gd name="connsiteX83" fmla="*/ 10070546 w 13085166"/>
                  <a:gd name="connsiteY83" fmla="*/ 6612732 h 14611366"/>
                  <a:gd name="connsiteX84" fmla="*/ 9984820 w 13085166"/>
                  <a:gd name="connsiteY84" fmla="*/ 6648450 h 14611366"/>
                  <a:gd name="connsiteX85" fmla="*/ 9953864 w 13085166"/>
                  <a:gd name="connsiteY85" fmla="*/ 6953251 h 14611366"/>
                  <a:gd name="connsiteX86" fmla="*/ 10115789 w 13085166"/>
                  <a:gd name="connsiteY86" fmla="*/ 6986588 h 14611366"/>
                  <a:gd name="connsiteX87" fmla="*/ 10322957 w 13085166"/>
                  <a:gd name="connsiteY87" fmla="*/ 6800850 h 14611366"/>
                  <a:gd name="connsiteX88" fmla="*/ 10361058 w 13085166"/>
                  <a:gd name="connsiteY88" fmla="*/ 6898482 h 14611366"/>
                  <a:gd name="connsiteX89" fmla="*/ 10508696 w 13085166"/>
                  <a:gd name="connsiteY89" fmla="*/ 6822282 h 14611366"/>
                  <a:gd name="connsiteX90" fmla="*/ 10408683 w 13085166"/>
                  <a:gd name="connsiteY90" fmla="*/ 7060408 h 14611366"/>
                  <a:gd name="connsiteX91" fmla="*/ 10551558 w 13085166"/>
                  <a:gd name="connsiteY91" fmla="*/ 7003257 h 14611366"/>
                  <a:gd name="connsiteX92" fmla="*/ 10518221 w 13085166"/>
                  <a:gd name="connsiteY92" fmla="*/ 7091364 h 14611366"/>
                  <a:gd name="connsiteX93" fmla="*/ 10749202 w 13085166"/>
                  <a:gd name="connsiteY93" fmla="*/ 7088982 h 14611366"/>
                  <a:gd name="connsiteX94" fmla="*/ 10589657 w 13085166"/>
                  <a:gd name="connsiteY94" fmla="*/ 7143750 h 14611366"/>
                  <a:gd name="connsiteX95" fmla="*/ 10480121 w 13085166"/>
                  <a:gd name="connsiteY95" fmla="*/ 7200901 h 14611366"/>
                  <a:gd name="connsiteX96" fmla="*/ 10361058 w 13085166"/>
                  <a:gd name="connsiteY96" fmla="*/ 7315201 h 14611366"/>
                  <a:gd name="connsiteX97" fmla="*/ 10396776 w 13085166"/>
                  <a:gd name="connsiteY97" fmla="*/ 7374731 h 14611366"/>
                  <a:gd name="connsiteX98" fmla="*/ 10439639 w 13085166"/>
                  <a:gd name="connsiteY98" fmla="*/ 7424739 h 14611366"/>
                  <a:gd name="connsiteX99" fmla="*/ 10518221 w 13085166"/>
                  <a:gd name="connsiteY99" fmla="*/ 7391401 h 14611366"/>
                  <a:gd name="connsiteX100" fmla="*/ 10530126 w 13085166"/>
                  <a:gd name="connsiteY100" fmla="*/ 7453312 h 14611366"/>
                  <a:gd name="connsiteX101" fmla="*/ 10644427 w 13085166"/>
                  <a:gd name="connsiteY101" fmla="*/ 7315201 h 14611366"/>
                  <a:gd name="connsiteX102" fmla="*/ 10680146 w 13085166"/>
                  <a:gd name="connsiteY102" fmla="*/ 7460457 h 14611366"/>
                  <a:gd name="connsiteX103" fmla="*/ 10775396 w 13085166"/>
                  <a:gd name="connsiteY103" fmla="*/ 7343776 h 14611366"/>
                  <a:gd name="connsiteX104" fmla="*/ 10801589 w 13085166"/>
                  <a:gd name="connsiteY104" fmla="*/ 7505700 h 14611366"/>
                  <a:gd name="connsiteX105" fmla="*/ 10875407 w 13085166"/>
                  <a:gd name="connsiteY105" fmla="*/ 7581900 h 14611366"/>
                  <a:gd name="connsiteX106" fmla="*/ 10665857 w 13085166"/>
                  <a:gd name="connsiteY106" fmla="*/ 7696200 h 14611366"/>
                  <a:gd name="connsiteX107" fmla="*/ 10818258 w 13085166"/>
                  <a:gd name="connsiteY107" fmla="*/ 7846220 h 14611366"/>
                  <a:gd name="connsiteX108" fmla="*/ 10849214 w 13085166"/>
                  <a:gd name="connsiteY108" fmla="*/ 7748589 h 14611366"/>
                  <a:gd name="connsiteX109" fmla="*/ 10920650 w 13085166"/>
                  <a:gd name="connsiteY109" fmla="*/ 7836694 h 14611366"/>
                  <a:gd name="connsiteX110" fmla="*/ 11042096 w 13085166"/>
                  <a:gd name="connsiteY110" fmla="*/ 7796214 h 14611366"/>
                  <a:gd name="connsiteX111" fmla="*/ 11046857 w 13085166"/>
                  <a:gd name="connsiteY111" fmla="*/ 7881938 h 14611366"/>
                  <a:gd name="connsiteX112" fmla="*/ 11044476 w 13085166"/>
                  <a:gd name="connsiteY112" fmla="*/ 7979568 h 14611366"/>
                  <a:gd name="connsiteX113" fmla="*/ 11154013 w 13085166"/>
                  <a:gd name="connsiteY113" fmla="*/ 7941469 h 14611366"/>
                  <a:gd name="connsiteX114" fmla="*/ 11194496 w 13085166"/>
                  <a:gd name="connsiteY114" fmla="*/ 8179595 h 14611366"/>
                  <a:gd name="connsiteX115" fmla="*/ 11332607 w 13085166"/>
                  <a:gd name="connsiteY115" fmla="*/ 8210550 h 14611366"/>
                  <a:gd name="connsiteX116" fmla="*/ 11346895 w 13085166"/>
                  <a:gd name="connsiteY116" fmla="*/ 7920038 h 14611366"/>
                  <a:gd name="connsiteX117" fmla="*/ 11437383 w 13085166"/>
                  <a:gd name="connsiteY117" fmla="*/ 7896226 h 14611366"/>
                  <a:gd name="connsiteX118" fmla="*/ 11506439 w 13085166"/>
                  <a:gd name="connsiteY118" fmla="*/ 7724775 h 14611366"/>
                  <a:gd name="connsiteX119" fmla="*/ 11468339 w 13085166"/>
                  <a:gd name="connsiteY119" fmla="*/ 7596189 h 14611366"/>
                  <a:gd name="connsiteX120" fmla="*/ 11373089 w 13085166"/>
                  <a:gd name="connsiteY120" fmla="*/ 7584281 h 14611366"/>
                  <a:gd name="connsiteX121" fmla="*/ 11420713 w 13085166"/>
                  <a:gd name="connsiteY121" fmla="*/ 7465219 h 14611366"/>
                  <a:gd name="connsiteX122" fmla="*/ 11315939 w 13085166"/>
                  <a:gd name="connsiteY122" fmla="*/ 7393782 h 14611366"/>
                  <a:gd name="connsiteX123" fmla="*/ 11275457 w 13085166"/>
                  <a:gd name="connsiteY123" fmla="*/ 7162800 h 14611366"/>
                  <a:gd name="connsiteX124" fmla="*/ 10957957 w 13085166"/>
                  <a:gd name="connsiteY124" fmla="*/ 7124700 h 14611366"/>
                  <a:gd name="connsiteX125" fmla="*/ 11027808 w 13085166"/>
                  <a:gd name="connsiteY125" fmla="*/ 7019926 h 14611366"/>
                  <a:gd name="connsiteX126" fmla="*/ 11151633 w 13085166"/>
                  <a:gd name="connsiteY126" fmla="*/ 7000876 h 14611366"/>
                  <a:gd name="connsiteX127" fmla="*/ 11161157 w 13085166"/>
                  <a:gd name="connsiteY127" fmla="*/ 6915150 h 14611366"/>
                  <a:gd name="connsiteX128" fmla="*/ 11373882 w 13085166"/>
                  <a:gd name="connsiteY128" fmla="*/ 7004050 h 14611366"/>
                  <a:gd name="connsiteX129" fmla="*/ 11389757 w 13085166"/>
                  <a:gd name="connsiteY129" fmla="*/ 6781800 h 14611366"/>
                  <a:gd name="connsiteX130" fmla="*/ 11180207 w 13085166"/>
                  <a:gd name="connsiteY130" fmla="*/ 6877050 h 14611366"/>
                  <a:gd name="connsiteX131" fmla="*/ 11104007 w 13085166"/>
                  <a:gd name="connsiteY131" fmla="*/ 6648450 h 14611366"/>
                  <a:gd name="connsiteX132" fmla="*/ 10875407 w 13085166"/>
                  <a:gd name="connsiteY132" fmla="*/ 6858000 h 14611366"/>
                  <a:gd name="connsiteX133" fmla="*/ 10888108 w 13085166"/>
                  <a:gd name="connsiteY133" fmla="*/ 6692901 h 14611366"/>
                  <a:gd name="connsiteX134" fmla="*/ 10900807 w 13085166"/>
                  <a:gd name="connsiteY134" fmla="*/ 6569075 h 14611366"/>
                  <a:gd name="connsiteX135" fmla="*/ 10845642 w 13085166"/>
                  <a:gd name="connsiteY135" fmla="*/ 6541043 h 14611366"/>
                  <a:gd name="connsiteX136" fmla="*/ 10792858 w 13085166"/>
                  <a:gd name="connsiteY136" fmla="*/ 6556376 h 14611366"/>
                  <a:gd name="connsiteX137" fmla="*/ 10672207 w 13085166"/>
                  <a:gd name="connsiteY137" fmla="*/ 6340475 h 14611366"/>
                  <a:gd name="connsiteX138" fmla="*/ 10837308 w 13085166"/>
                  <a:gd name="connsiteY138" fmla="*/ 6378576 h 14611366"/>
                  <a:gd name="connsiteX139" fmla="*/ 11078608 w 13085166"/>
                  <a:gd name="connsiteY139" fmla="*/ 6378576 h 14611366"/>
                  <a:gd name="connsiteX140" fmla="*/ 11208782 w 13085166"/>
                  <a:gd name="connsiteY140" fmla="*/ 6238875 h 14611366"/>
                  <a:gd name="connsiteX141" fmla="*/ 11107183 w 13085166"/>
                  <a:gd name="connsiteY141" fmla="*/ 6127751 h 14611366"/>
                  <a:gd name="connsiteX142" fmla="*/ 10894457 w 13085166"/>
                  <a:gd name="connsiteY142" fmla="*/ 6080125 h 14611366"/>
                  <a:gd name="connsiteX143" fmla="*/ 11075432 w 13085166"/>
                  <a:gd name="connsiteY143" fmla="*/ 5949950 h 14611366"/>
                  <a:gd name="connsiteX144" fmla="*/ 11021458 w 13085166"/>
                  <a:gd name="connsiteY144" fmla="*/ 5832476 h 14611366"/>
                  <a:gd name="connsiteX145" fmla="*/ 11075433 w 13085166"/>
                  <a:gd name="connsiteY145" fmla="*/ 5711826 h 14611366"/>
                  <a:gd name="connsiteX146" fmla="*/ 11037332 w 13085166"/>
                  <a:gd name="connsiteY146" fmla="*/ 5708650 h 14611366"/>
                  <a:gd name="connsiteX147" fmla="*/ 11002408 w 13085166"/>
                  <a:gd name="connsiteY147" fmla="*/ 5632451 h 14611366"/>
                  <a:gd name="connsiteX148" fmla="*/ 10843657 w 13085166"/>
                  <a:gd name="connsiteY148" fmla="*/ 5480050 h 14611366"/>
                  <a:gd name="connsiteX149" fmla="*/ 11113533 w 13085166"/>
                  <a:gd name="connsiteY149" fmla="*/ 5584826 h 14611366"/>
                  <a:gd name="connsiteX150" fmla="*/ 11256407 w 13085166"/>
                  <a:gd name="connsiteY150" fmla="*/ 5543550 h 14611366"/>
                  <a:gd name="connsiteX151" fmla="*/ 11231008 w 13085166"/>
                  <a:gd name="connsiteY151" fmla="*/ 5791201 h 14611366"/>
                  <a:gd name="connsiteX152" fmla="*/ 11408807 w 13085166"/>
                  <a:gd name="connsiteY152" fmla="*/ 5829300 h 14611366"/>
                  <a:gd name="connsiteX153" fmla="*/ 11465958 w 13085166"/>
                  <a:gd name="connsiteY153" fmla="*/ 5654676 h 14611366"/>
                  <a:gd name="connsiteX154" fmla="*/ 11507232 w 13085166"/>
                  <a:gd name="connsiteY154" fmla="*/ 5426075 h 14611366"/>
                  <a:gd name="connsiteX155" fmla="*/ 11427858 w 13085166"/>
                  <a:gd name="connsiteY155" fmla="*/ 5222876 h 14611366"/>
                  <a:gd name="connsiteX156" fmla="*/ 11370707 w 13085166"/>
                  <a:gd name="connsiteY156" fmla="*/ 5124450 h 14611366"/>
                  <a:gd name="connsiteX157" fmla="*/ 11291333 w 13085166"/>
                  <a:gd name="connsiteY157" fmla="*/ 5241926 h 14611366"/>
                  <a:gd name="connsiteX158" fmla="*/ 11221483 w 13085166"/>
                  <a:gd name="connsiteY158" fmla="*/ 5200651 h 14611366"/>
                  <a:gd name="connsiteX159" fmla="*/ 11189733 w 13085166"/>
                  <a:gd name="connsiteY159" fmla="*/ 5321301 h 14611366"/>
                  <a:gd name="connsiteX160" fmla="*/ 11088132 w 13085166"/>
                  <a:gd name="connsiteY160" fmla="*/ 5324475 h 14611366"/>
                  <a:gd name="connsiteX161" fmla="*/ 11008757 w 13085166"/>
                  <a:gd name="connsiteY161" fmla="*/ 5181600 h 14611366"/>
                  <a:gd name="connsiteX162" fmla="*/ 10970657 w 13085166"/>
                  <a:gd name="connsiteY162" fmla="*/ 5029200 h 14611366"/>
                  <a:gd name="connsiteX163" fmla="*/ 10754757 w 13085166"/>
                  <a:gd name="connsiteY163" fmla="*/ 5032375 h 14611366"/>
                  <a:gd name="connsiteX164" fmla="*/ 10780157 w 13085166"/>
                  <a:gd name="connsiteY164" fmla="*/ 5257800 h 14611366"/>
                  <a:gd name="connsiteX165" fmla="*/ 10742058 w 13085166"/>
                  <a:gd name="connsiteY165" fmla="*/ 5064126 h 14611366"/>
                  <a:gd name="connsiteX166" fmla="*/ 10697607 w 13085166"/>
                  <a:gd name="connsiteY166" fmla="*/ 5076825 h 14611366"/>
                  <a:gd name="connsiteX167" fmla="*/ 10627757 w 13085166"/>
                  <a:gd name="connsiteY167" fmla="*/ 4965700 h 14611366"/>
                  <a:gd name="connsiteX168" fmla="*/ 10532508 w 13085166"/>
                  <a:gd name="connsiteY168" fmla="*/ 5035551 h 14611366"/>
                  <a:gd name="connsiteX169" fmla="*/ 10376932 w 13085166"/>
                  <a:gd name="connsiteY169" fmla="*/ 5162550 h 14611366"/>
                  <a:gd name="connsiteX170" fmla="*/ 10742057 w 13085166"/>
                  <a:gd name="connsiteY170" fmla="*/ 4829175 h 14611366"/>
                  <a:gd name="connsiteX171" fmla="*/ 10886520 w 13085166"/>
                  <a:gd name="connsiteY171" fmla="*/ 4738689 h 14611366"/>
                  <a:gd name="connsiteX172" fmla="*/ 11104007 w 13085166"/>
                  <a:gd name="connsiteY172" fmla="*/ 4686300 h 14611366"/>
                  <a:gd name="connsiteX173" fmla="*/ 11142108 w 13085166"/>
                  <a:gd name="connsiteY173" fmla="*/ 4565651 h 14611366"/>
                  <a:gd name="connsiteX174" fmla="*/ 11313558 w 13085166"/>
                  <a:gd name="connsiteY174" fmla="*/ 4438651 h 14611366"/>
                  <a:gd name="connsiteX175" fmla="*/ 11345307 w 13085166"/>
                  <a:gd name="connsiteY175" fmla="*/ 4184650 h 14611366"/>
                  <a:gd name="connsiteX176" fmla="*/ 11113532 w 13085166"/>
                  <a:gd name="connsiteY176" fmla="*/ 4102100 h 14611366"/>
                  <a:gd name="connsiteX177" fmla="*/ 10796033 w 13085166"/>
                  <a:gd name="connsiteY177" fmla="*/ 4054476 h 14611366"/>
                  <a:gd name="connsiteX178" fmla="*/ 10665857 w 13085166"/>
                  <a:gd name="connsiteY178" fmla="*/ 4114800 h 14611366"/>
                  <a:gd name="connsiteX179" fmla="*/ 10691258 w 13085166"/>
                  <a:gd name="connsiteY179" fmla="*/ 3949701 h 14611366"/>
                  <a:gd name="connsiteX180" fmla="*/ 10640458 w 13085166"/>
                  <a:gd name="connsiteY180" fmla="*/ 3775076 h 14611366"/>
                  <a:gd name="connsiteX181" fmla="*/ 10754757 w 13085166"/>
                  <a:gd name="connsiteY181" fmla="*/ 3813175 h 14611366"/>
                  <a:gd name="connsiteX182" fmla="*/ 10875408 w 13085166"/>
                  <a:gd name="connsiteY182" fmla="*/ 3705226 h 14611366"/>
                  <a:gd name="connsiteX183" fmla="*/ 11065908 w 13085166"/>
                  <a:gd name="connsiteY183" fmla="*/ 3765551 h 14611366"/>
                  <a:gd name="connsiteX184" fmla="*/ 11078608 w 13085166"/>
                  <a:gd name="connsiteY184" fmla="*/ 3581401 h 14611366"/>
                  <a:gd name="connsiteX185" fmla="*/ 11218307 w 13085166"/>
                  <a:gd name="connsiteY185" fmla="*/ 3619500 h 14611366"/>
                  <a:gd name="connsiteX186" fmla="*/ 11332607 w 13085166"/>
                  <a:gd name="connsiteY186" fmla="*/ 3314700 h 14611366"/>
                  <a:gd name="connsiteX187" fmla="*/ 11434208 w 13085166"/>
                  <a:gd name="connsiteY187" fmla="*/ 3403601 h 14611366"/>
                  <a:gd name="connsiteX188" fmla="*/ 11573907 w 13085166"/>
                  <a:gd name="connsiteY188" fmla="*/ 3387725 h 14611366"/>
                  <a:gd name="connsiteX189" fmla="*/ 11608832 w 13085166"/>
                  <a:gd name="connsiteY189" fmla="*/ 3613150 h 14611366"/>
                  <a:gd name="connsiteX190" fmla="*/ 11685033 w 13085166"/>
                  <a:gd name="connsiteY190" fmla="*/ 3355976 h 14611366"/>
                  <a:gd name="connsiteX191" fmla="*/ 11608833 w 13085166"/>
                  <a:gd name="connsiteY191" fmla="*/ 3270251 h 14611366"/>
                  <a:gd name="connsiteX192" fmla="*/ 11694557 w 13085166"/>
                  <a:gd name="connsiteY192" fmla="*/ 3016250 h 14611366"/>
                  <a:gd name="connsiteX193" fmla="*/ 11513583 w 13085166"/>
                  <a:gd name="connsiteY193" fmla="*/ 3092451 h 14611366"/>
                  <a:gd name="connsiteX194" fmla="*/ 11485007 w 13085166"/>
                  <a:gd name="connsiteY194" fmla="*/ 3022600 h 14611366"/>
                  <a:gd name="connsiteX195" fmla="*/ 11294507 w 13085166"/>
                  <a:gd name="connsiteY195" fmla="*/ 2819400 h 14611366"/>
                  <a:gd name="connsiteX196" fmla="*/ 11262758 w 13085166"/>
                  <a:gd name="connsiteY196" fmla="*/ 2635251 h 14611366"/>
                  <a:gd name="connsiteX197" fmla="*/ 11231008 w 13085166"/>
                  <a:gd name="connsiteY197" fmla="*/ 2540001 h 14611366"/>
                  <a:gd name="connsiteX198" fmla="*/ 11332607 w 13085166"/>
                  <a:gd name="connsiteY198" fmla="*/ 2438400 h 14611366"/>
                  <a:gd name="connsiteX199" fmla="*/ 11592958 w 13085166"/>
                  <a:gd name="connsiteY199" fmla="*/ 2203451 h 14611366"/>
                  <a:gd name="connsiteX200" fmla="*/ 11713607 w 13085166"/>
                  <a:gd name="connsiteY200" fmla="*/ 2222500 h 14611366"/>
                  <a:gd name="connsiteX201" fmla="*/ 11783458 w 13085166"/>
                  <a:gd name="connsiteY201" fmla="*/ 2133601 h 14611366"/>
                  <a:gd name="connsiteX202" fmla="*/ 12018407 w 13085166"/>
                  <a:gd name="connsiteY202" fmla="*/ 2025650 h 14611366"/>
                  <a:gd name="connsiteX203" fmla="*/ 11872358 w 13085166"/>
                  <a:gd name="connsiteY203" fmla="*/ 1955801 h 14611366"/>
                  <a:gd name="connsiteX204" fmla="*/ 11789807 w 13085166"/>
                  <a:gd name="connsiteY204" fmla="*/ 1809750 h 14611366"/>
                  <a:gd name="connsiteX205" fmla="*/ 11891407 w 13085166"/>
                  <a:gd name="connsiteY205" fmla="*/ 1384300 h 14611366"/>
                  <a:gd name="connsiteX206" fmla="*/ 11770757 w 13085166"/>
                  <a:gd name="connsiteY206" fmla="*/ 1123950 h 14611366"/>
                  <a:gd name="connsiteX207" fmla="*/ 11992214 w 13085166"/>
                  <a:gd name="connsiteY207" fmla="*/ 1459706 h 14611366"/>
                  <a:gd name="connsiteX208" fmla="*/ 12076748 w 13085166"/>
                  <a:gd name="connsiteY208" fmla="*/ 1373731 h 14611366"/>
                  <a:gd name="connsiteX209" fmla="*/ 12169220 w 13085166"/>
                  <a:gd name="connsiteY209" fmla="*/ 1260475 h 14611366"/>
                  <a:gd name="connsiteX210" fmla="*/ 12405757 w 13085166"/>
                  <a:gd name="connsiteY210" fmla="*/ 1581150 h 14611366"/>
                  <a:gd name="connsiteX211" fmla="*/ 12460129 w 13085166"/>
                  <a:gd name="connsiteY211" fmla="*/ 1664243 h 14611366"/>
                  <a:gd name="connsiteX212" fmla="*/ 12602607 w 13085166"/>
                  <a:gd name="connsiteY212" fmla="*/ 1682751 h 14611366"/>
                  <a:gd name="connsiteX213" fmla="*/ 12437507 w 13085166"/>
                  <a:gd name="connsiteY213" fmla="*/ 1238251 h 14611366"/>
                  <a:gd name="connsiteX214" fmla="*/ 12424807 w 13085166"/>
                  <a:gd name="connsiteY214" fmla="*/ 1022350 h 14611366"/>
                  <a:gd name="connsiteX215" fmla="*/ 12291457 w 13085166"/>
                  <a:gd name="connsiteY215" fmla="*/ 825500 h 14611366"/>
                  <a:gd name="connsiteX216" fmla="*/ 12266057 w 13085166"/>
                  <a:gd name="connsiteY216" fmla="*/ 552450 h 14611366"/>
                  <a:gd name="connsiteX217" fmla="*/ 12266057 w 13085166"/>
                  <a:gd name="connsiteY217" fmla="*/ 0 h 14611366"/>
                  <a:gd name="connsiteX218" fmla="*/ 1195387 w 13085166"/>
                  <a:gd name="connsiteY218" fmla="*/ 276927 h 14611366"/>
                  <a:gd name="connsiteX219" fmla="*/ 0 w 13085166"/>
                  <a:gd name="connsiteY219" fmla="*/ 14200096 h 14611366"/>
                  <a:gd name="connsiteX0" fmla="*/ 0 w 13085166"/>
                  <a:gd name="connsiteY0" fmla="*/ 14466094 h 14877364"/>
                  <a:gd name="connsiteX1" fmla="*/ 7017782 w 13085166"/>
                  <a:gd name="connsiteY1" fmla="*/ 14339186 h 14877364"/>
                  <a:gd name="connsiteX2" fmla="*/ 6603445 w 13085166"/>
                  <a:gd name="connsiteY2" fmla="*/ 13553373 h 14877364"/>
                  <a:gd name="connsiteX3" fmla="*/ 6170057 w 13085166"/>
                  <a:gd name="connsiteY3" fmla="*/ 12550868 h 14877364"/>
                  <a:gd name="connsiteX4" fmla="*/ 6055757 w 13085166"/>
                  <a:gd name="connsiteY4" fmla="*/ 11619798 h 14877364"/>
                  <a:gd name="connsiteX5" fmla="*/ 6116480 w 13085166"/>
                  <a:gd name="connsiteY5" fmla="*/ 11093291 h 14877364"/>
                  <a:gd name="connsiteX6" fmla="*/ 5999797 w 13085166"/>
                  <a:gd name="connsiteY6" fmla="*/ 11033760 h 14877364"/>
                  <a:gd name="connsiteX7" fmla="*/ 6116479 w 13085166"/>
                  <a:gd name="connsiteY7" fmla="*/ 11071861 h 14877364"/>
                  <a:gd name="connsiteX8" fmla="*/ 6142673 w 13085166"/>
                  <a:gd name="connsiteY8" fmla="*/ 10531316 h 14877364"/>
                  <a:gd name="connsiteX9" fmla="*/ 6229588 w 13085166"/>
                  <a:gd name="connsiteY9" fmla="*/ 10145804 h 14877364"/>
                  <a:gd name="connsiteX10" fmla="*/ 6361748 w 13085166"/>
                  <a:gd name="connsiteY10" fmla="*/ 9778841 h 14877364"/>
                  <a:gd name="connsiteX11" fmla="*/ 6452235 w 13085166"/>
                  <a:gd name="connsiteY11" fmla="*/ 9566910 h 14877364"/>
                  <a:gd name="connsiteX12" fmla="*/ 6290310 w 13085166"/>
                  <a:gd name="connsiteY12" fmla="*/ 9700260 h 14877364"/>
                  <a:gd name="connsiteX13" fmla="*/ 6454617 w 13085166"/>
                  <a:gd name="connsiteY13" fmla="*/ 9507379 h 14877364"/>
                  <a:gd name="connsiteX14" fmla="*/ 6486764 w 13085166"/>
                  <a:gd name="connsiteY14" fmla="*/ 9326655 h 14877364"/>
                  <a:gd name="connsiteX15" fmla="*/ 6490335 w 13085166"/>
                  <a:gd name="connsiteY15" fmla="*/ 9457372 h 14877364"/>
                  <a:gd name="connsiteX16" fmla="*/ 6972537 w 13085166"/>
                  <a:gd name="connsiteY16" fmla="*/ 8571798 h 14877364"/>
                  <a:gd name="connsiteX17" fmla="*/ 6735604 w 13085166"/>
                  <a:gd name="connsiteY17" fmla="*/ 8471536 h 14877364"/>
                  <a:gd name="connsiteX18" fmla="*/ 6957060 w 13085166"/>
                  <a:gd name="connsiteY18" fmla="*/ 8481060 h 14877364"/>
                  <a:gd name="connsiteX19" fmla="*/ 7227333 w 13085166"/>
                  <a:gd name="connsiteY19" fmla="*/ 8445341 h 14877364"/>
                  <a:gd name="connsiteX20" fmla="*/ 7386877 w 13085166"/>
                  <a:gd name="connsiteY20" fmla="*/ 8402479 h 14877364"/>
                  <a:gd name="connsiteX21" fmla="*/ 7316629 w 13085166"/>
                  <a:gd name="connsiteY21" fmla="*/ 8342948 h 14877364"/>
                  <a:gd name="connsiteX22" fmla="*/ 7408309 w 13085166"/>
                  <a:gd name="connsiteY22" fmla="*/ 8216992 h 14877364"/>
                  <a:gd name="connsiteX23" fmla="*/ 7511891 w 13085166"/>
                  <a:gd name="connsiteY23" fmla="*/ 8238173 h 14877364"/>
                  <a:gd name="connsiteX24" fmla="*/ 7548802 w 13085166"/>
                  <a:gd name="connsiteY24" fmla="*/ 8164356 h 14877364"/>
                  <a:gd name="connsiteX25" fmla="*/ 7474983 w 13085166"/>
                  <a:gd name="connsiteY25" fmla="*/ 8064341 h 14877364"/>
                  <a:gd name="connsiteX26" fmla="*/ 7441646 w 13085166"/>
                  <a:gd name="connsiteY26" fmla="*/ 7966710 h 14877364"/>
                  <a:gd name="connsiteX27" fmla="*/ 7351157 w 13085166"/>
                  <a:gd name="connsiteY27" fmla="*/ 7962198 h 14877364"/>
                  <a:gd name="connsiteX28" fmla="*/ 7277339 w 13085166"/>
                  <a:gd name="connsiteY28" fmla="*/ 8045291 h 14877364"/>
                  <a:gd name="connsiteX29" fmla="*/ 7141607 w 13085166"/>
                  <a:gd name="connsiteY29" fmla="*/ 8057448 h 14877364"/>
                  <a:gd name="connsiteX30" fmla="*/ 7201139 w 13085166"/>
                  <a:gd name="connsiteY30" fmla="*/ 7988141 h 14877364"/>
                  <a:gd name="connsiteX31" fmla="*/ 7213046 w 13085166"/>
                  <a:gd name="connsiteY31" fmla="*/ 7900035 h 14877364"/>
                  <a:gd name="connsiteX32" fmla="*/ 7234476 w 13085166"/>
                  <a:gd name="connsiteY32" fmla="*/ 7838122 h 14877364"/>
                  <a:gd name="connsiteX33" fmla="*/ 7198757 w 13085166"/>
                  <a:gd name="connsiteY33" fmla="*/ 7771698 h 14877364"/>
                  <a:gd name="connsiteX34" fmla="*/ 7134464 w 13085166"/>
                  <a:gd name="connsiteY34" fmla="*/ 7802404 h 14877364"/>
                  <a:gd name="connsiteX35" fmla="*/ 7132082 w 13085166"/>
                  <a:gd name="connsiteY35" fmla="*/ 7721692 h 14877364"/>
                  <a:gd name="connsiteX36" fmla="*/ 7351158 w 13085166"/>
                  <a:gd name="connsiteY36" fmla="*/ 7614285 h 14877364"/>
                  <a:gd name="connsiteX37" fmla="*/ 7315439 w 13085166"/>
                  <a:gd name="connsiteY37" fmla="*/ 7459504 h 14877364"/>
                  <a:gd name="connsiteX38" fmla="*/ 7391639 w 13085166"/>
                  <a:gd name="connsiteY38" fmla="*/ 7442835 h 14877364"/>
                  <a:gd name="connsiteX39" fmla="*/ 7370207 w 13085166"/>
                  <a:gd name="connsiteY39" fmla="*/ 7352598 h 14877364"/>
                  <a:gd name="connsiteX40" fmla="*/ 7474983 w 13085166"/>
                  <a:gd name="connsiteY40" fmla="*/ 7354729 h 14877364"/>
                  <a:gd name="connsiteX41" fmla="*/ 7517846 w 13085166"/>
                  <a:gd name="connsiteY41" fmla="*/ 7273766 h 14877364"/>
                  <a:gd name="connsiteX42" fmla="*/ 7620239 w 13085166"/>
                  <a:gd name="connsiteY42" fmla="*/ 7307104 h 14877364"/>
                  <a:gd name="connsiteX43" fmla="*/ 7694058 w 13085166"/>
                  <a:gd name="connsiteY43" fmla="*/ 7409498 h 14877364"/>
                  <a:gd name="connsiteX44" fmla="*/ 7760733 w 13085166"/>
                  <a:gd name="connsiteY44" fmla="*/ 7349966 h 14877364"/>
                  <a:gd name="connsiteX45" fmla="*/ 7701202 w 13085166"/>
                  <a:gd name="connsiteY45" fmla="*/ 7214235 h 14877364"/>
                  <a:gd name="connsiteX46" fmla="*/ 7758351 w 13085166"/>
                  <a:gd name="connsiteY46" fmla="*/ 7266872 h 14877364"/>
                  <a:gd name="connsiteX47" fmla="*/ 7875033 w 13085166"/>
                  <a:gd name="connsiteY47" fmla="*/ 7304723 h 14877364"/>
                  <a:gd name="connsiteX48" fmla="*/ 7948852 w 13085166"/>
                  <a:gd name="connsiteY48" fmla="*/ 7376412 h 14877364"/>
                  <a:gd name="connsiteX49" fmla="*/ 7917896 w 13085166"/>
                  <a:gd name="connsiteY49" fmla="*/ 7514524 h 14877364"/>
                  <a:gd name="connsiteX50" fmla="*/ 7989333 w 13085166"/>
                  <a:gd name="connsiteY50" fmla="*/ 7478805 h 14877364"/>
                  <a:gd name="connsiteX51" fmla="*/ 7979807 w 13085166"/>
                  <a:gd name="connsiteY51" fmla="*/ 7447848 h 14877364"/>
                  <a:gd name="connsiteX52" fmla="*/ 8056008 w 13085166"/>
                  <a:gd name="connsiteY52" fmla="*/ 7533574 h 14877364"/>
                  <a:gd name="connsiteX53" fmla="*/ 7991714 w 13085166"/>
                  <a:gd name="connsiteY53" fmla="*/ 7614537 h 14877364"/>
                  <a:gd name="connsiteX54" fmla="*/ 8056007 w 13085166"/>
                  <a:gd name="connsiteY54" fmla="*/ 7695498 h 14877364"/>
                  <a:gd name="connsiteX55" fmla="*/ 7982189 w 13085166"/>
                  <a:gd name="connsiteY55" fmla="*/ 7714549 h 14877364"/>
                  <a:gd name="connsiteX56" fmla="*/ 7889321 w 13085166"/>
                  <a:gd name="connsiteY56" fmla="*/ 7666924 h 14877364"/>
                  <a:gd name="connsiteX57" fmla="*/ 7841696 w 13085166"/>
                  <a:gd name="connsiteY57" fmla="*/ 7776462 h 14877364"/>
                  <a:gd name="connsiteX58" fmla="*/ 7917896 w 13085166"/>
                  <a:gd name="connsiteY58" fmla="*/ 7795512 h 14877364"/>
                  <a:gd name="connsiteX59" fmla="*/ 7972664 w 13085166"/>
                  <a:gd name="connsiteY59" fmla="*/ 7855043 h 14877364"/>
                  <a:gd name="connsiteX60" fmla="*/ 7998858 w 13085166"/>
                  <a:gd name="connsiteY60" fmla="*/ 7885748 h 14877364"/>
                  <a:gd name="connsiteX61" fmla="*/ 8019098 w 13085166"/>
                  <a:gd name="connsiteY61" fmla="*/ 7838121 h 14877364"/>
                  <a:gd name="connsiteX62" fmla="*/ 8077439 w 13085166"/>
                  <a:gd name="connsiteY62" fmla="*/ 7900287 h 14877364"/>
                  <a:gd name="connsiteX63" fmla="*/ 8170308 w 13085166"/>
                  <a:gd name="connsiteY63" fmla="*/ 7986012 h 14877364"/>
                  <a:gd name="connsiteX64" fmla="*/ 8170308 w 13085166"/>
                  <a:gd name="connsiteY64" fmla="*/ 7881237 h 14877364"/>
                  <a:gd name="connsiteX65" fmla="*/ 8344138 w 13085166"/>
                  <a:gd name="connsiteY65" fmla="*/ 7976486 h 14877364"/>
                  <a:gd name="connsiteX66" fmla="*/ 8236983 w 13085166"/>
                  <a:gd name="connsiteY66" fmla="*/ 7740743 h 14877364"/>
                  <a:gd name="connsiteX67" fmla="*/ 8239364 w 13085166"/>
                  <a:gd name="connsiteY67" fmla="*/ 7605012 h 14877364"/>
                  <a:gd name="connsiteX68" fmla="*/ 8144114 w 13085166"/>
                  <a:gd name="connsiteY68" fmla="*/ 7576437 h 14877364"/>
                  <a:gd name="connsiteX69" fmla="*/ 8208407 w 13085166"/>
                  <a:gd name="connsiteY69" fmla="*/ 7409748 h 14877364"/>
                  <a:gd name="connsiteX70" fmla="*/ 8906114 w 13085166"/>
                  <a:gd name="connsiteY70" fmla="*/ 7023987 h 14877364"/>
                  <a:gd name="connsiteX71" fmla="*/ 9234727 w 13085166"/>
                  <a:gd name="connsiteY71" fmla="*/ 6962074 h 14877364"/>
                  <a:gd name="connsiteX72" fmla="*/ 9253777 w 13085166"/>
                  <a:gd name="connsiteY72" fmla="*/ 7066849 h 14877364"/>
                  <a:gd name="connsiteX73" fmla="*/ 9327596 w 13085166"/>
                  <a:gd name="connsiteY73" fmla="*/ 7071612 h 14877364"/>
                  <a:gd name="connsiteX74" fmla="*/ 9303782 w 13085166"/>
                  <a:gd name="connsiteY74" fmla="*/ 6919210 h 14877364"/>
                  <a:gd name="connsiteX75" fmla="*/ 9846707 w 13085166"/>
                  <a:gd name="connsiteY75" fmla="*/ 6914448 h 14877364"/>
                  <a:gd name="connsiteX76" fmla="*/ 10034826 w 13085166"/>
                  <a:gd name="connsiteY76" fmla="*/ 6864441 h 14877364"/>
                  <a:gd name="connsiteX77" fmla="*/ 10161032 w 13085166"/>
                  <a:gd name="connsiteY77" fmla="*/ 6669179 h 14877364"/>
                  <a:gd name="connsiteX78" fmla="*/ 10437257 w 13085166"/>
                  <a:gd name="connsiteY78" fmla="*/ 6704898 h 14877364"/>
                  <a:gd name="connsiteX79" fmla="*/ 10401539 w 13085166"/>
                  <a:gd name="connsiteY79" fmla="*/ 6790624 h 14877364"/>
                  <a:gd name="connsiteX80" fmla="*/ 10258664 w 13085166"/>
                  <a:gd name="connsiteY80" fmla="*/ 6804912 h 14877364"/>
                  <a:gd name="connsiteX81" fmla="*/ 10327719 w 13085166"/>
                  <a:gd name="connsiteY81" fmla="*/ 6859679 h 14877364"/>
                  <a:gd name="connsiteX82" fmla="*/ 10196752 w 13085166"/>
                  <a:gd name="connsiteY82" fmla="*/ 6888255 h 14877364"/>
                  <a:gd name="connsiteX83" fmla="*/ 10070546 w 13085166"/>
                  <a:gd name="connsiteY83" fmla="*/ 6878730 h 14877364"/>
                  <a:gd name="connsiteX84" fmla="*/ 9984820 w 13085166"/>
                  <a:gd name="connsiteY84" fmla="*/ 6914448 h 14877364"/>
                  <a:gd name="connsiteX85" fmla="*/ 9953864 w 13085166"/>
                  <a:gd name="connsiteY85" fmla="*/ 7219249 h 14877364"/>
                  <a:gd name="connsiteX86" fmla="*/ 10115789 w 13085166"/>
                  <a:gd name="connsiteY86" fmla="*/ 7252586 h 14877364"/>
                  <a:gd name="connsiteX87" fmla="*/ 10322957 w 13085166"/>
                  <a:gd name="connsiteY87" fmla="*/ 7066848 h 14877364"/>
                  <a:gd name="connsiteX88" fmla="*/ 10361058 w 13085166"/>
                  <a:gd name="connsiteY88" fmla="*/ 7164480 h 14877364"/>
                  <a:gd name="connsiteX89" fmla="*/ 10508696 w 13085166"/>
                  <a:gd name="connsiteY89" fmla="*/ 7088280 h 14877364"/>
                  <a:gd name="connsiteX90" fmla="*/ 10408683 w 13085166"/>
                  <a:gd name="connsiteY90" fmla="*/ 7326406 h 14877364"/>
                  <a:gd name="connsiteX91" fmla="*/ 10551558 w 13085166"/>
                  <a:gd name="connsiteY91" fmla="*/ 7269255 h 14877364"/>
                  <a:gd name="connsiteX92" fmla="*/ 10518221 w 13085166"/>
                  <a:gd name="connsiteY92" fmla="*/ 7357362 h 14877364"/>
                  <a:gd name="connsiteX93" fmla="*/ 10749202 w 13085166"/>
                  <a:gd name="connsiteY93" fmla="*/ 7354980 h 14877364"/>
                  <a:gd name="connsiteX94" fmla="*/ 10589657 w 13085166"/>
                  <a:gd name="connsiteY94" fmla="*/ 7409748 h 14877364"/>
                  <a:gd name="connsiteX95" fmla="*/ 10480121 w 13085166"/>
                  <a:gd name="connsiteY95" fmla="*/ 7466899 h 14877364"/>
                  <a:gd name="connsiteX96" fmla="*/ 10361058 w 13085166"/>
                  <a:gd name="connsiteY96" fmla="*/ 7581199 h 14877364"/>
                  <a:gd name="connsiteX97" fmla="*/ 10396776 w 13085166"/>
                  <a:gd name="connsiteY97" fmla="*/ 7640729 h 14877364"/>
                  <a:gd name="connsiteX98" fmla="*/ 10439639 w 13085166"/>
                  <a:gd name="connsiteY98" fmla="*/ 7690737 h 14877364"/>
                  <a:gd name="connsiteX99" fmla="*/ 10518221 w 13085166"/>
                  <a:gd name="connsiteY99" fmla="*/ 7657399 h 14877364"/>
                  <a:gd name="connsiteX100" fmla="*/ 10530126 w 13085166"/>
                  <a:gd name="connsiteY100" fmla="*/ 7719310 h 14877364"/>
                  <a:gd name="connsiteX101" fmla="*/ 10644427 w 13085166"/>
                  <a:gd name="connsiteY101" fmla="*/ 7581199 h 14877364"/>
                  <a:gd name="connsiteX102" fmla="*/ 10680146 w 13085166"/>
                  <a:gd name="connsiteY102" fmla="*/ 7726455 h 14877364"/>
                  <a:gd name="connsiteX103" fmla="*/ 10775396 w 13085166"/>
                  <a:gd name="connsiteY103" fmla="*/ 7609774 h 14877364"/>
                  <a:gd name="connsiteX104" fmla="*/ 10801589 w 13085166"/>
                  <a:gd name="connsiteY104" fmla="*/ 7771698 h 14877364"/>
                  <a:gd name="connsiteX105" fmla="*/ 10875407 w 13085166"/>
                  <a:gd name="connsiteY105" fmla="*/ 7847898 h 14877364"/>
                  <a:gd name="connsiteX106" fmla="*/ 10665857 w 13085166"/>
                  <a:gd name="connsiteY106" fmla="*/ 7962198 h 14877364"/>
                  <a:gd name="connsiteX107" fmla="*/ 10818258 w 13085166"/>
                  <a:gd name="connsiteY107" fmla="*/ 8112218 h 14877364"/>
                  <a:gd name="connsiteX108" fmla="*/ 10849214 w 13085166"/>
                  <a:gd name="connsiteY108" fmla="*/ 8014587 h 14877364"/>
                  <a:gd name="connsiteX109" fmla="*/ 10920650 w 13085166"/>
                  <a:gd name="connsiteY109" fmla="*/ 8102692 h 14877364"/>
                  <a:gd name="connsiteX110" fmla="*/ 11042096 w 13085166"/>
                  <a:gd name="connsiteY110" fmla="*/ 8062212 h 14877364"/>
                  <a:gd name="connsiteX111" fmla="*/ 11046857 w 13085166"/>
                  <a:gd name="connsiteY111" fmla="*/ 8147936 h 14877364"/>
                  <a:gd name="connsiteX112" fmla="*/ 11044476 w 13085166"/>
                  <a:gd name="connsiteY112" fmla="*/ 8245566 h 14877364"/>
                  <a:gd name="connsiteX113" fmla="*/ 11154013 w 13085166"/>
                  <a:gd name="connsiteY113" fmla="*/ 8207467 h 14877364"/>
                  <a:gd name="connsiteX114" fmla="*/ 11194496 w 13085166"/>
                  <a:gd name="connsiteY114" fmla="*/ 8445593 h 14877364"/>
                  <a:gd name="connsiteX115" fmla="*/ 11332607 w 13085166"/>
                  <a:gd name="connsiteY115" fmla="*/ 8476548 h 14877364"/>
                  <a:gd name="connsiteX116" fmla="*/ 11346895 w 13085166"/>
                  <a:gd name="connsiteY116" fmla="*/ 8186036 h 14877364"/>
                  <a:gd name="connsiteX117" fmla="*/ 11437383 w 13085166"/>
                  <a:gd name="connsiteY117" fmla="*/ 8162224 h 14877364"/>
                  <a:gd name="connsiteX118" fmla="*/ 11506439 w 13085166"/>
                  <a:gd name="connsiteY118" fmla="*/ 7990773 h 14877364"/>
                  <a:gd name="connsiteX119" fmla="*/ 11468339 w 13085166"/>
                  <a:gd name="connsiteY119" fmla="*/ 7862187 h 14877364"/>
                  <a:gd name="connsiteX120" fmla="*/ 11373089 w 13085166"/>
                  <a:gd name="connsiteY120" fmla="*/ 7850279 h 14877364"/>
                  <a:gd name="connsiteX121" fmla="*/ 11420713 w 13085166"/>
                  <a:gd name="connsiteY121" fmla="*/ 7731217 h 14877364"/>
                  <a:gd name="connsiteX122" fmla="*/ 11315939 w 13085166"/>
                  <a:gd name="connsiteY122" fmla="*/ 7659780 h 14877364"/>
                  <a:gd name="connsiteX123" fmla="*/ 11275457 w 13085166"/>
                  <a:gd name="connsiteY123" fmla="*/ 7428798 h 14877364"/>
                  <a:gd name="connsiteX124" fmla="*/ 10957957 w 13085166"/>
                  <a:gd name="connsiteY124" fmla="*/ 7390698 h 14877364"/>
                  <a:gd name="connsiteX125" fmla="*/ 11027808 w 13085166"/>
                  <a:gd name="connsiteY125" fmla="*/ 7285924 h 14877364"/>
                  <a:gd name="connsiteX126" fmla="*/ 11151633 w 13085166"/>
                  <a:gd name="connsiteY126" fmla="*/ 7266874 h 14877364"/>
                  <a:gd name="connsiteX127" fmla="*/ 11161157 w 13085166"/>
                  <a:gd name="connsiteY127" fmla="*/ 7181148 h 14877364"/>
                  <a:gd name="connsiteX128" fmla="*/ 11373882 w 13085166"/>
                  <a:gd name="connsiteY128" fmla="*/ 7270048 h 14877364"/>
                  <a:gd name="connsiteX129" fmla="*/ 11389757 w 13085166"/>
                  <a:gd name="connsiteY129" fmla="*/ 7047798 h 14877364"/>
                  <a:gd name="connsiteX130" fmla="*/ 11180207 w 13085166"/>
                  <a:gd name="connsiteY130" fmla="*/ 7143048 h 14877364"/>
                  <a:gd name="connsiteX131" fmla="*/ 11104007 w 13085166"/>
                  <a:gd name="connsiteY131" fmla="*/ 6914448 h 14877364"/>
                  <a:gd name="connsiteX132" fmla="*/ 10875407 w 13085166"/>
                  <a:gd name="connsiteY132" fmla="*/ 7123998 h 14877364"/>
                  <a:gd name="connsiteX133" fmla="*/ 10888108 w 13085166"/>
                  <a:gd name="connsiteY133" fmla="*/ 6958899 h 14877364"/>
                  <a:gd name="connsiteX134" fmla="*/ 10900807 w 13085166"/>
                  <a:gd name="connsiteY134" fmla="*/ 6835073 h 14877364"/>
                  <a:gd name="connsiteX135" fmla="*/ 10845642 w 13085166"/>
                  <a:gd name="connsiteY135" fmla="*/ 6807041 h 14877364"/>
                  <a:gd name="connsiteX136" fmla="*/ 10792858 w 13085166"/>
                  <a:gd name="connsiteY136" fmla="*/ 6822374 h 14877364"/>
                  <a:gd name="connsiteX137" fmla="*/ 10672207 w 13085166"/>
                  <a:gd name="connsiteY137" fmla="*/ 6606473 h 14877364"/>
                  <a:gd name="connsiteX138" fmla="*/ 10837308 w 13085166"/>
                  <a:gd name="connsiteY138" fmla="*/ 6644574 h 14877364"/>
                  <a:gd name="connsiteX139" fmla="*/ 11078608 w 13085166"/>
                  <a:gd name="connsiteY139" fmla="*/ 6644574 h 14877364"/>
                  <a:gd name="connsiteX140" fmla="*/ 11208782 w 13085166"/>
                  <a:gd name="connsiteY140" fmla="*/ 6504873 h 14877364"/>
                  <a:gd name="connsiteX141" fmla="*/ 11107183 w 13085166"/>
                  <a:gd name="connsiteY141" fmla="*/ 6393749 h 14877364"/>
                  <a:gd name="connsiteX142" fmla="*/ 10894457 w 13085166"/>
                  <a:gd name="connsiteY142" fmla="*/ 6346123 h 14877364"/>
                  <a:gd name="connsiteX143" fmla="*/ 11075432 w 13085166"/>
                  <a:gd name="connsiteY143" fmla="*/ 6215948 h 14877364"/>
                  <a:gd name="connsiteX144" fmla="*/ 11021458 w 13085166"/>
                  <a:gd name="connsiteY144" fmla="*/ 6098474 h 14877364"/>
                  <a:gd name="connsiteX145" fmla="*/ 11075433 w 13085166"/>
                  <a:gd name="connsiteY145" fmla="*/ 5977824 h 14877364"/>
                  <a:gd name="connsiteX146" fmla="*/ 11037332 w 13085166"/>
                  <a:gd name="connsiteY146" fmla="*/ 5974648 h 14877364"/>
                  <a:gd name="connsiteX147" fmla="*/ 11002408 w 13085166"/>
                  <a:gd name="connsiteY147" fmla="*/ 5898449 h 14877364"/>
                  <a:gd name="connsiteX148" fmla="*/ 10843657 w 13085166"/>
                  <a:gd name="connsiteY148" fmla="*/ 5746048 h 14877364"/>
                  <a:gd name="connsiteX149" fmla="*/ 11113533 w 13085166"/>
                  <a:gd name="connsiteY149" fmla="*/ 5850824 h 14877364"/>
                  <a:gd name="connsiteX150" fmla="*/ 11256407 w 13085166"/>
                  <a:gd name="connsiteY150" fmla="*/ 5809548 h 14877364"/>
                  <a:gd name="connsiteX151" fmla="*/ 11231008 w 13085166"/>
                  <a:gd name="connsiteY151" fmla="*/ 6057199 h 14877364"/>
                  <a:gd name="connsiteX152" fmla="*/ 11408807 w 13085166"/>
                  <a:gd name="connsiteY152" fmla="*/ 6095298 h 14877364"/>
                  <a:gd name="connsiteX153" fmla="*/ 11465958 w 13085166"/>
                  <a:gd name="connsiteY153" fmla="*/ 5920674 h 14877364"/>
                  <a:gd name="connsiteX154" fmla="*/ 11507232 w 13085166"/>
                  <a:gd name="connsiteY154" fmla="*/ 5692073 h 14877364"/>
                  <a:gd name="connsiteX155" fmla="*/ 11427858 w 13085166"/>
                  <a:gd name="connsiteY155" fmla="*/ 5488874 h 14877364"/>
                  <a:gd name="connsiteX156" fmla="*/ 11370707 w 13085166"/>
                  <a:gd name="connsiteY156" fmla="*/ 5390448 h 14877364"/>
                  <a:gd name="connsiteX157" fmla="*/ 11291333 w 13085166"/>
                  <a:gd name="connsiteY157" fmla="*/ 5507924 h 14877364"/>
                  <a:gd name="connsiteX158" fmla="*/ 11221483 w 13085166"/>
                  <a:gd name="connsiteY158" fmla="*/ 5466649 h 14877364"/>
                  <a:gd name="connsiteX159" fmla="*/ 11189733 w 13085166"/>
                  <a:gd name="connsiteY159" fmla="*/ 5587299 h 14877364"/>
                  <a:gd name="connsiteX160" fmla="*/ 11088132 w 13085166"/>
                  <a:gd name="connsiteY160" fmla="*/ 5590473 h 14877364"/>
                  <a:gd name="connsiteX161" fmla="*/ 11008757 w 13085166"/>
                  <a:gd name="connsiteY161" fmla="*/ 5447598 h 14877364"/>
                  <a:gd name="connsiteX162" fmla="*/ 10970657 w 13085166"/>
                  <a:gd name="connsiteY162" fmla="*/ 5295198 h 14877364"/>
                  <a:gd name="connsiteX163" fmla="*/ 10754757 w 13085166"/>
                  <a:gd name="connsiteY163" fmla="*/ 5298373 h 14877364"/>
                  <a:gd name="connsiteX164" fmla="*/ 10780157 w 13085166"/>
                  <a:gd name="connsiteY164" fmla="*/ 5523798 h 14877364"/>
                  <a:gd name="connsiteX165" fmla="*/ 10742058 w 13085166"/>
                  <a:gd name="connsiteY165" fmla="*/ 5330124 h 14877364"/>
                  <a:gd name="connsiteX166" fmla="*/ 10697607 w 13085166"/>
                  <a:gd name="connsiteY166" fmla="*/ 5342823 h 14877364"/>
                  <a:gd name="connsiteX167" fmla="*/ 10627757 w 13085166"/>
                  <a:gd name="connsiteY167" fmla="*/ 5231698 h 14877364"/>
                  <a:gd name="connsiteX168" fmla="*/ 10532508 w 13085166"/>
                  <a:gd name="connsiteY168" fmla="*/ 5301549 h 14877364"/>
                  <a:gd name="connsiteX169" fmla="*/ 10376932 w 13085166"/>
                  <a:gd name="connsiteY169" fmla="*/ 5428548 h 14877364"/>
                  <a:gd name="connsiteX170" fmla="*/ 10742057 w 13085166"/>
                  <a:gd name="connsiteY170" fmla="*/ 5095173 h 14877364"/>
                  <a:gd name="connsiteX171" fmla="*/ 10886520 w 13085166"/>
                  <a:gd name="connsiteY171" fmla="*/ 5004687 h 14877364"/>
                  <a:gd name="connsiteX172" fmla="*/ 11104007 w 13085166"/>
                  <a:gd name="connsiteY172" fmla="*/ 4952298 h 14877364"/>
                  <a:gd name="connsiteX173" fmla="*/ 11142108 w 13085166"/>
                  <a:gd name="connsiteY173" fmla="*/ 4831649 h 14877364"/>
                  <a:gd name="connsiteX174" fmla="*/ 11313558 w 13085166"/>
                  <a:gd name="connsiteY174" fmla="*/ 4704649 h 14877364"/>
                  <a:gd name="connsiteX175" fmla="*/ 11345307 w 13085166"/>
                  <a:gd name="connsiteY175" fmla="*/ 4450648 h 14877364"/>
                  <a:gd name="connsiteX176" fmla="*/ 11113532 w 13085166"/>
                  <a:gd name="connsiteY176" fmla="*/ 4368098 h 14877364"/>
                  <a:gd name="connsiteX177" fmla="*/ 10796033 w 13085166"/>
                  <a:gd name="connsiteY177" fmla="*/ 4320474 h 14877364"/>
                  <a:gd name="connsiteX178" fmla="*/ 10665857 w 13085166"/>
                  <a:gd name="connsiteY178" fmla="*/ 4380798 h 14877364"/>
                  <a:gd name="connsiteX179" fmla="*/ 10691258 w 13085166"/>
                  <a:gd name="connsiteY179" fmla="*/ 4215699 h 14877364"/>
                  <a:gd name="connsiteX180" fmla="*/ 10640458 w 13085166"/>
                  <a:gd name="connsiteY180" fmla="*/ 4041074 h 14877364"/>
                  <a:gd name="connsiteX181" fmla="*/ 10754757 w 13085166"/>
                  <a:gd name="connsiteY181" fmla="*/ 4079173 h 14877364"/>
                  <a:gd name="connsiteX182" fmla="*/ 10875408 w 13085166"/>
                  <a:gd name="connsiteY182" fmla="*/ 3971224 h 14877364"/>
                  <a:gd name="connsiteX183" fmla="*/ 11065908 w 13085166"/>
                  <a:gd name="connsiteY183" fmla="*/ 4031549 h 14877364"/>
                  <a:gd name="connsiteX184" fmla="*/ 11078608 w 13085166"/>
                  <a:gd name="connsiteY184" fmla="*/ 3847399 h 14877364"/>
                  <a:gd name="connsiteX185" fmla="*/ 11218307 w 13085166"/>
                  <a:gd name="connsiteY185" fmla="*/ 3885498 h 14877364"/>
                  <a:gd name="connsiteX186" fmla="*/ 11332607 w 13085166"/>
                  <a:gd name="connsiteY186" fmla="*/ 3580698 h 14877364"/>
                  <a:gd name="connsiteX187" fmla="*/ 11434208 w 13085166"/>
                  <a:gd name="connsiteY187" fmla="*/ 3669599 h 14877364"/>
                  <a:gd name="connsiteX188" fmla="*/ 11573907 w 13085166"/>
                  <a:gd name="connsiteY188" fmla="*/ 3653723 h 14877364"/>
                  <a:gd name="connsiteX189" fmla="*/ 11608832 w 13085166"/>
                  <a:gd name="connsiteY189" fmla="*/ 3879148 h 14877364"/>
                  <a:gd name="connsiteX190" fmla="*/ 11685033 w 13085166"/>
                  <a:gd name="connsiteY190" fmla="*/ 3621974 h 14877364"/>
                  <a:gd name="connsiteX191" fmla="*/ 11608833 w 13085166"/>
                  <a:gd name="connsiteY191" fmla="*/ 3536249 h 14877364"/>
                  <a:gd name="connsiteX192" fmla="*/ 11694557 w 13085166"/>
                  <a:gd name="connsiteY192" fmla="*/ 3282248 h 14877364"/>
                  <a:gd name="connsiteX193" fmla="*/ 11513583 w 13085166"/>
                  <a:gd name="connsiteY193" fmla="*/ 3358449 h 14877364"/>
                  <a:gd name="connsiteX194" fmla="*/ 11485007 w 13085166"/>
                  <a:gd name="connsiteY194" fmla="*/ 3288598 h 14877364"/>
                  <a:gd name="connsiteX195" fmla="*/ 11294507 w 13085166"/>
                  <a:gd name="connsiteY195" fmla="*/ 3085398 h 14877364"/>
                  <a:gd name="connsiteX196" fmla="*/ 11262758 w 13085166"/>
                  <a:gd name="connsiteY196" fmla="*/ 2901249 h 14877364"/>
                  <a:gd name="connsiteX197" fmla="*/ 11231008 w 13085166"/>
                  <a:gd name="connsiteY197" fmla="*/ 2805999 h 14877364"/>
                  <a:gd name="connsiteX198" fmla="*/ 11332607 w 13085166"/>
                  <a:gd name="connsiteY198" fmla="*/ 2704398 h 14877364"/>
                  <a:gd name="connsiteX199" fmla="*/ 11592958 w 13085166"/>
                  <a:gd name="connsiteY199" fmla="*/ 2469449 h 14877364"/>
                  <a:gd name="connsiteX200" fmla="*/ 11713607 w 13085166"/>
                  <a:gd name="connsiteY200" fmla="*/ 2488498 h 14877364"/>
                  <a:gd name="connsiteX201" fmla="*/ 11783458 w 13085166"/>
                  <a:gd name="connsiteY201" fmla="*/ 2399599 h 14877364"/>
                  <a:gd name="connsiteX202" fmla="*/ 12018407 w 13085166"/>
                  <a:gd name="connsiteY202" fmla="*/ 2291648 h 14877364"/>
                  <a:gd name="connsiteX203" fmla="*/ 11872358 w 13085166"/>
                  <a:gd name="connsiteY203" fmla="*/ 2221799 h 14877364"/>
                  <a:gd name="connsiteX204" fmla="*/ 11789807 w 13085166"/>
                  <a:gd name="connsiteY204" fmla="*/ 2075748 h 14877364"/>
                  <a:gd name="connsiteX205" fmla="*/ 11891407 w 13085166"/>
                  <a:gd name="connsiteY205" fmla="*/ 1650298 h 14877364"/>
                  <a:gd name="connsiteX206" fmla="*/ 11770757 w 13085166"/>
                  <a:gd name="connsiteY206" fmla="*/ 1389948 h 14877364"/>
                  <a:gd name="connsiteX207" fmla="*/ 11992214 w 13085166"/>
                  <a:gd name="connsiteY207" fmla="*/ 1725704 h 14877364"/>
                  <a:gd name="connsiteX208" fmla="*/ 12076748 w 13085166"/>
                  <a:gd name="connsiteY208" fmla="*/ 1639729 h 14877364"/>
                  <a:gd name="connsiteX209" fmla="*/ 12169220 w 13085166"/>
                  <a:gd name="connsiteY209" fmla="*/ 1526473 h 14877364"/>
                  <a:gd name="connsiteX210" fmla="*/ 12405757 w 13085166"/>
                  <a:gd name="connsiteY210" fmla="*/ 1847148 h 14877364"/>
                  <a:gd name="connsiteX211" fmla="*/ 12460129 w 13085166"/>
                  <a:gd name="connsiteY211" fmla="*/ 1930241 h 14877364"/>
                  <a:gd name="connsiteX212" fmla="*/ 12602607 w 13085166"/>
                  <a:gd name="connsiteY212" fmla="*/ 1948749 h 14877364"/>
                  <a:gd name="connsiteX213" fmla="*/ 12437507 w 13085166"/>
                  <a:gd name="connsiteY213" fmla="*/ 1504249 h 14877364"/>
                  <a:gd name="connsiteX214" fmla="*/ 12424807 w 13085166"/>
                  <a:gd name="connsiteY214" fmla="*/ 1288348 h 14877364"/>
                  <a:gd name="connsiteX215" fmla="*/ 12291457 w 13085166"/>
                  <a:gd name="connsiteY215" fmla="*/ 1091498 h 14877364"/>
                  <a:gd name="connsiteX216" fmla="*/ 12266057 w 13085166"/>
                  <a:gd name="connsiteY216" fmla="*/ 818448 h 14877364"/>
                  <a:gd name="connsiteX217" fmla="*/ 12266057 w 13085166"/>
                  <a:gd name="connsiteY217" fmla="*/ 265998 h 14877364"/>
                  <a:gd name="connsiteX218" fmla="*/ 138112 w 13085166"/>
                  <a:gd name="connsiteY218" fmla="*/ 0 h 14877364"/>
                  <a:gd name="connsiteX219" fmla="*/ 0 w 13085166"/>
                  <a:gd name="connsiteY219" fmla="*/ 14466094 h 14877364"/>
                  <a:gd name="connsiteX0" fmla="*/ 0 w 13085166"/>
                  <a:gd name="connsiteY0" fmla="*/ 14320951 h 14732221"/>
                  <a:gd name="connsiteX1" fmla="*/ 7017782 w 13085166"/>
                  <a:gd name="connsiteY1" fmla="*/ 14194043 h 14732221"/>
                  <a:gd name="connsiteX2" fmla="*/ 6603445 w 13085166"/>
                  <a:gd name="connsiteY2" fmla="*/ 13408230 h 14732221"/>
                  <a:gd name="connsiteX3" fmla="*/ 6170057 w 13085166"/>
                  <a:gd name="connsiteY3" fmla="*/ 12405725 h 14732221"/>
                  <a:gd name="connsiteX4" fmla="*/ 6055757 w 13085166"/>
                  <a:gd name="connsiteY4" fmla="*/ 11474655 h 14732221"/>
                  <a:gd name="connsiteX5" fmla="*/ 6116480 w 13085166"/>
                  <a:gd name="connsiteY5" fmla="*/ 10948148 h 14732221"/>
                  <a:gd name="connsiteX6" fmla="*/ 5999797 w 13085166"/>
                  <a:gd name="connsiteY6" fmla="*/ 10888617 h 14732221"/>
                  <a:gd name="connsiteX7" fmla="*/ 6116479 w 13085166"/>
                  <a:gd name="connsiteY7" fmla="*/ 10926718 h 14732221"/>
                  <a:gd name="connsiteX8" fmla="*/ 6142673 w 13085166"/>
                  <a:gd name="connsiteY8" fmla="*/ 10386173 h 14732221"/>
                  <a:gd name="connsiteX9" fmla="*/ 6229588 w 13085166"/>
                  <a:gd name="connsiteY9" fmla="*/ 10000661 h 14732221"/>
                  <a:gd name="connsiteX10" fmla="*/ 6361748 w 13085166"/>
                  <a:gd name="connsiteY10" fmla="*/ 9633698 h 14732221"/>
                  <a:gd name="connsiteX11" fmla="*/ 6452235 w 13085166"/>
                  <a:gd name="connsiteY11" fmla="*/ 9421767 h 14732221"/>
                  <a:gd name="connsiteX12" fmla="*/ 6290310 w 13085166"/>
                  <a:gd name="connsiteY12" fmla="*/ 9555117 h 14732221"/>
                  <a:gd name="connsiteX13" fmla="*/ 6454617 w 13085166"/>
                  <a:gd name="connsiteY13" fmla="*/ 9362236 h 14732221"/>
                  <a:gd name="connsiteX14" fmla="*/ 6486764 w 13085166"/>
                  <a:gd name="connsiteY14" fmla="*/ 9181512 h 14732221"/>
                  <a:gd name="connsiteX15" fmla="*/ 6490335 w 13085166"/>
                  <a:gd name="connsiteY15" fmla="*/ 9312229 h 14732221"/>
                  <a:gd name="connsiteX16" fmla="*/ 6972537 w 13085166"/>
                  <a:gd name="connsiteY16" fmla="*/ 8426655 h 14732221"/>
                  <a:gd name="connsiteX17" fmla="*/ 6735604 w 13085166"/>
                  <a:gd name="connsiteY17" fmla="*/ 8326393 h 14732221"/>
                  <a:gd name="connsiteX18" fmla="*/ 6957060 w 13085166"/>
                  <a:gd name="connsiteY18" fmla="*/ 8335917 h 14732221"/>
                  <a:gd name="connsiteX19" fmla="*/ 7227333 w 13085166"/>
                  <a:gd name="connsiteY19" fmla="*/ 8300198 h 14732221"/>
                  <a:gd name="connsiteX20" fmla="*/ 7386877 w 13085166"/>
                  <a:gd name="connsiteY20" fmla="*/ 8257336 h 14732221"/>
                  <a:gd name="connsiteX21" fmla="*/ 7316629 w 13085166"/>
                  <a:gd name="connsiteY21" fmla="*/ 8197805 h 14732221"/>
                  <a:gd name="connsiteX22" fmla="*/ 7408309 w 13085166"/>
                  <a:gd name="connsiteY22" fmla="*/ 8071849 h 14732221"/>
                  <a:gd name="connsiteX23" fmla="*/ 7511891 w 13085166"/>
                  <a:gd name="connsiteY23" fmla="*/ 8093030 h 14732221"/>
                  <a:gd name="connsiteX24" fmla="*/ 7548802 w 13085166"/>
                  <a:gd name="connsiteY24" fmla="*/ 8019213 h 14732221"/>
                  <a:gd name="connsiteX25" fmla="*/ 7474983 w 13085166"/>
                  <a:gd name="connsiteY25" fmla="*/ 7919198 h 14732221"/>
                  <a:gd name="connsiteX26" fmla="*/ 7441646 w 13085166"/>
                  <a:gd name="connsiteY26" fmla="*/ 7821567 h 14732221"/>
                  <a:gd name="connsiteX27" fmla="*/ 7351157 w 13085166"/>
                  <a:gd name="connsiteY27" fmla="*/ 7817055 h 14732221"/>
                  <a:gd name="connsiteX28" fmla="*/ 7277339 w 13085166"/>
                  <a:gd name="connsiteY28" fmla="*/ 7900148 h 14732221"/>
                  <a:gd name="connsiteX29" fmla="*/ 7141607 w 13085166"/>
                  <a:gd name="connsiteY29" fmla="*/ 7912305 h 14732221"/>
                  <a:gd name="connsiteX30" fmla="*/ 7201139 w 13085166"/>
                  <a:gd name="connsiteY30" fmla="*/ 7842998 h 14732221"/>
                  <a:gd name="connsiteX31" fmla="*/ 7213046 w 13085166"/>
                  <a:gd name="connsiteY31" fmla="*/ 7754892 h 14732221"/>
                  <a:gd name="connsiteX32" fmla="*/ 7234476 w 13085166"/>
                  <a:gd name="connsiteY32" fmla="*/ 7692979 h 14732221"/>
                  <a:gd name="connsiteX33" fmla="*/ 7198757 w 13085166"/>
                  <a:gd name="connsiteY33" fmla="*/ 7626555 h 14732221"/>
                  <a:gd name="connsiteX34" fmla="*/ 7134464 w 13085166"/>
                  <a:gd name="connsiteY34" fmla="*/ 7657261 h 14732221"/>
                  <a:gd name="connsiteX35" fmla="*/ 7132082 w 13085166"/>
                  <a:gd name="connsiteY35" fmla="*/ 7576549 h 14732221"/>
                  <a:gd name="connsiteX36" fmla="*/ 7351158 w 13085166"/>
                  <a:gd name="connsiteY36" fmla="*/ 7469142 h 14732221"/>
                  <a:gd name="connsiteX37" fmla="*/ 7315439 w 13085166"/>
                  <a:gd name="connsiteY37" fmla="*/ 7314361 h 14732221"/>
                  <a:gd name="connsiteX38" fmla="*/ 7391639 w 13085166"/>
                  <a:gd name="connsiteY38" fmla="*/ 7297692 h 14732221"/>
                  <a:gd name="connsiteX39" fmla="*/ 7370207 w 13085166"/>
                  <a:gd name="connsiteY39" fmla="*/ 7207455 h 14732221"/>
                  <a:gd name="connsiteX40" fmla="*/ 7474983 w 13085166"/>
                  <a:gd name="connsiteY40" fmla="*/ 7209586 h 14732221"/>
                  <a:gd name="connsiteX41" fmla="*/ 7517846 w 13085166"/>
                  <a:gd name="connsiteY41" fmla="*/ 7128623 h 14732221"/>
                  <a:gd name="connsiteX42" fmla="*/ 7620239 w 13085166"/>
                  <a:gd name="connsiteY42" fmla="*/ 7161961 h 14732221"/>
                  <a:gd name="connsiteX43" fmla="*/ 7694058 w 13085166"/>
                  <a:gd name="connsiteY43" fmla="*/ 7264355 h 14732221"/>
                  <a:gd name="connsiteX44" fmla="*/ 7760733 w 13085166"/>
                  <a:gd name="connsiteY44" fmla="*/ 7204823 h 14732221"/>
                  <a:gd name="connsiteX45" fmla="*/ 7701202 w 13085166"/>
                  <a:gd name="connsiteY45" fmla="*/ 7069092 h 14732221"/>
                  <a:gd name="connsiteX46" fmla="*/ 7758351 w 13085166"/>
                  <a:gd name="connsiteY46" fmla="*/ 7121729 h 14732221"/>
                  <a:gd name="connsiteX47" fmla="*/ 7875033 w 13085166"/>
                  <a:gd name="connsiteY47" fmla="*/ 7159580 h 14732221"/>
                  <a:gd name="connsiteX48" fmla="*/ 7948852 w 13085166"/>
                  <a:gd name="connsiteY48" fmla="*/ 7231269 h 14732221"/>
                  <a:gd name="connsiteX49" fmla="*/ 7917896 w 13085166"/>
                  <a:gd name="connsiteY49" fmla="*/ 7369381 h 14732221"/>
                  <a:gd name="connsiteX50" fmla="*/ 7989333 w 13085166"/>
                  <a:gd name="connsiteY50" fmla="*/ 7333662 h 14732221"/>
                  <a:gd name="connsiteX51" fmla="*/ 7979807 w 13085166"/>
                  <a:gd name="connsiteY51" fmla="*/ 7302705 h 14732221"/>
                  <a:gd name="connsiteX52" fmla="*/ 8056008 w 13085166"/>
                  <a:gd name="connsiteY52" fmla="*/ 7388431 h 14732221"/>
                  <a:gd name="connsiteX53" fmla="*/ 7991714 w 13085166"/>
                  <a:gd name="connsiteY53" fmla="*/ 7469394 h 14732221"/>
                  <a:gd name="connsiteX54" fmla="*/ 8056007 w 13085166"/>
                  <a:gd name="connsiteY54" fmla="*/ 7550355 h 14732221"/>
                  <a:gd name="connsiteX55" fmla="*/ 7982189 w 13085166"/>
                  <a:gd name="connsiteY55" fmla="*/ 7569406 h 14732221"/>
                  <a:gd name="connsiteX56" fmla="*/ 7889321 w 13085166"/>
                  <a:gd name="connsiteY56" fmla="*/ 7521781 h 14732221"/>
                  <a:gd name="connsiteX57" fmla="*/ 7841696 w 13085166"/>
                  <a:gd name="connsiteY57" fmla="*/ 7631319 h 14732221"/>
                  <a:gd name="connsiteX58" fmla="*/ 7917896 w 13085166"/>
                  <a:gd name="connsiteY58" fmla="*/ 7650369 h 14732221"/>
                  <a:gd name="connsiteX59" fmla="*/ 7972664 w 13085166"/>
                  <a:gd name="connsiteY59" fmla="*/ 7709900 h 14732221"/>
                  <a:gd name="connsiteX60" fmla="*/ 7998858 w 13085166"/>
                  <a:gd name="connsiteY60" fmla="*/ 7740605 h 14732221"/>
                  <a:gd name="connsiteX61" fmla="*/ 8019098 w 13085166"/>
                  <a:gd name="connsiteY61" fmla="*/ 7692978 h 14732221"/>
                  <a:gd name="connsiteX62" fmla="*/ 8077439 w 13085166"/>
                  <a:gd name="connsiteY62" fmla="*/ 7755144 h 14732221"/>
                  <a:gd name="connsiteX63" fmla="*/ 8170308 w 13085166"/>
                  <a:gd name="connsiteY63" fmla="*/ 7840869 h 14732221"/>
                  <a:gd name="connsiteX64" fmla="*/ 8170308 w 13085166"/>
                  <a:gd name="connsiteY64" fmla="*/ 7736094 h 14732221"/>
                  <a:gd name="connsiteX65" fmla="*/ 8344138 w 13085166"/>
                  <a:gd name="connsiteY65" fmla="*/ 7831343 h 14732221"/>
                  <a:gd name="connsiteX66" fmla="*/ 8236983 w 13085166"/>
                  <a:gd name="connsiteY66" fmla="*/ 7595600 h 14732221"/>
                  <a:gd name="connsiteX67" fmla="*/ 8239364 w 13085166"/>
                  <a:gd name="connsiteY67" fmla="*/ 7459869 h 14732221"/>
                  <a:gd name="connsiteX68" fmla="*/ 8144114 w 13085166"/>
                  <a:gd name="connsiteY68" fmla="*/ 7431294 h 14732221"/>
                  <a:gd name="connsiteX69" fmla="*/ 8208407 w 13085166"/>
                  <a:gd name="connsiteY69" fmla="*/ 7264605 h 14732221"/>
                  <a:gd name="connsiteX70" fmla="*/ 8906114 w 13085166"/>
                  <a:gd name="connsiteY70" fmla="*/ 6878844 h 14732221"/>
                  <a:gd name="connsiteX71" fmla="*/ 9234727 w 13085166"/>
                  <a:gd name="connsiteY71" fmla="*/ 6816931 h 14732221"/>
                  <a:gd name="connsiteX72" fmla="*/ 9253777 w 13085166"/>
                  <a:gd name="connsiteY72" fmla="*/ 6921706 h 14732221"/>
                  <a:gd name="connsiteX73" fmla="*/ 9327596 w 13085166"/>
                  <a:gd name="connsiteY73" fmla="*/ 6926469 h 14732221"/>
                  <a:gd name="connsiteX74" fmla="*/ 9303782 w 13085166"/>
                  <a:gd name="connsiteY74" fmla="*/ 6774067 h 14732221"/>
                  <a:gd name="connsiteX75" fmla="*/ 9846707 w 13085166"/>
                  <a:gd name="connsiteY75" fmla="*/ 6769305 h 14732221"/>
                  <a:gd name="connsiteX76" fmla="*/ 10034826 w 13085166"/>
                  <a:gd name="connsiteY76" fmla="*/ 6719298 h 14732221"/>
                  <a:gd name="connsiteX77" fmla="*/ 10161032 w 13085166"/>
                  <a:gd name="connsiteY77" fmla="*/ 6524036 h 14732221"/>
                  <a:gd name="connsiteX78" fmla="*/ 10437257 w 13085166"/>
                  <a:gd name="connsiteY78" fmla="*/ 6559755 h 14732221"/>
                  <a:gd name="connsiteX79" fmla="*/ 10401539 w 13085166"/>
                  <a:gd name="connsiteY79" fmla="*/ 6645481 h 14732221"/>
                  <a:gd name="connsiteX80" fmla="*/ 10258664 w 13085166"/>
                  <a:gd name="connsiteY80" fmla="*/ 6659769 h 14732221"/>
                  <a:gd name="connsiteX81" fmla="*/ 10327719 w 13085166"/>
                  <a:gd name="connsiteY81" fmla="*/ 6714536 h 14732221"/>
                  <a:gd name="connsiteX82" fmla="*/ 10196752 w 13085166"/>
                  <a:gd name="connsiteY82" fmla="*/ 6743112 h 14732221"/>
                  <a:gd name="connsiteX83" fmla="*/ 10070546 w 13085166"/>
                  <a:gd name="connsiteY83" fmla="*/ 6733587 h 14732221"/>
                  <a:gd name="connsiteX84" fmla="*/ 9984820 w 13085166"/>
                  <a:gd name="connsiteY84" fmla="*/ 6769305 h 14732221"/>
                  <a:gd name="connsiteX85" fmla="*/ 9953864 w 13085166"/>
                  <a:gd name="connsiteY85" fmla="*/ 7074106 h 14732221"/>
                  <a:gd name="connsiteX86" fmla="*/ 10115789 w 13085166"/>
                  <a:gd name="connsiteY86" fmla="*/ 7107443 h 14732221"/>
                  <a:gd name="connsiteX87" fmla="*/ 10322957 w 13085166"/>
                  <a:gd name="connsiteY87" fmla="*/ 6921705 h 14732221"/>
                  <a:gd name="connsiteX88" fmla="*/ 10361058 w 13085166"/>
                  <a:gd name="connsiteY88" fmla="*/ 7019337 h 14732221"/>
                  <a:gd name="connsiteX89" fmla="*/ 10508696 w 13085166"/>
                  <a:gd name="connsiteY89" fmla="*/ 6943137 h 14732221"/>
                  <a:gd name="connsiteX90" fmla="*/ 10408683 w 13085166"/>
                  <a:gd name="connsiteY90" fmla="*/ 7181263 h 14732221"/>
                  <a:gd name="connsiteX91" fmla="*/ 10551558 w 13085166"/>
                  <a:gd name="connsiteY91" fmla="*/ 7124112 h 14732221"/>
                  <a:gd name="connsiteX92" fmla="*/ 10518221 w 13085166"/>
                  <a:gd name="connsiteY92" fmla="*/ 7212219 h 14732221"/>
                  <a:gd name="connsiteX93" fmla="*/ 10749202 w 13085166"/>
                  <a:gd name="connsiteY93" fmla="*/ 7209837 h 14732221"/>
                  <a:gd name="connsiteX94" fmla="*/ 10589657 w 13085166"/>
                  <a:gd name="connsiteY94" fmla="*/ 7264605 h 14732221"/>
                  <a:gd name="connsiteX95" fmla="*/ 10480121 w 13085166"/>
                  <a:gd name="connsiteY95" fmla="*/ 7321756 h 14732221"/>
                  <a:gd name="connsiteX96" fmla="*/ 10361058 w 13085166"/>
                  <a:gd name="connsiteY96" fmla="*/ 7436056 h 14732221"/>
                  <a:gd name="connsiteX97" fmla="*/ 10396776 w 13085166"/>
                  <a:gd name="connsiteY97" fmla="*/ 7495586 h 14732221"/>
                  <a:gd name="connsiteX98" fmla="*/ 10439639 w 13085166"/>
                  <a:gd name="connsiteY98" fmla="*/ 7545594 h 14732221"/>
                  <a:gd name="connsiteX99" fmla="*/ 10518221 w 13085166"/>
                  <a:gd name="connsiteY99" fmla="*/ 7512256 h 14732221"/>
                  <a:gd name="connsiteX100" fmla="*/ 10530126 w 13085166"/>
                  <a:gd name="connsiteY100" fmla="*/ 7574167 h 14732221"/>
                  <a:gd name="connsiteX101" fmla="*/ 10644427 w 13085166"/>
                  <a:gd name="connsiteY101" fmla="*/ 7436056 h 14732221"/>
                  <a:gd name="connsiteX102" fmla="*/ 10680146 w 13085166"/>
                  <a:gd name="connsiteY102" fmla="*/ 7581312 h 14732221"/>
                  <a:gd name="connsiteX103" fmla="*/ 10775396 w 13085166"/>
                  <a:gd name="connsiteY103" fmla="*/ 7464631 h 14732221"/>
                  <a:gd name="connsiteX104" fmla="*/ 10801589 w 13085166"/>
                  <a:gd name="connsiteY104" fmla="*/ 7626555 h 14732221"/>
                  <a:gd name="connsiteX105" fmla="*/ 10875407 w 13085166"/>
                  <a:gd name="connsiteY105" fmla="*/ 7702755 h 14732221"/>
                  <a:gd name="connsiteX106" fmla="*/ 10665857 w 13085166"/>
                  <a:gd name="connsiteY106" fmla="*/ 7817055 h 14732221"/>
                  <a:gd name="connsiteX107" fmla="*/ 10818258 w 13085166"/>
                  <a:gd name="connsiteY107" fmla="*/ 7967075 h 14732221"/>
                  <a:gd name="connsiteX108" fmla="*/ 10849214 w 13085166"/>
                  <a:gd name="connsiteY108" fmla="*/ 7869444 h 14732221"/>
                  <a:gd name="connsiteX109" fmla="*/ 10920650 w 13085166"/>
                  <a:gd name="connsiteY109" fmla="*/ 7957549 h 14732221"/>
                  <a:gd name="connsiteX110" fmla="*/ 11042096 w 13085166"/>
                  <a:gd name="connsiteY110" fmla="*/ 7917069 h 14732221"/>
                  <a:gd name="connsiteX111" fmla="*/ 11046857 w 13085166"/>
                  <a:gd name="connsiteY111" fmla="*/ 8002793 h 14732221"/>
                  <a:gd name="connsiteX112" fmla="*/ 11044476 w 13085166"/>
                  <a:gd name="connsiteY112" fmla="*/ 8100423 h 14732221"/>
                  <a:gd name="connsiteX113" fmla="*/ 11154013 w 13085166"/>
                  <a:gd name="connsiteY113" fmla="*/ 8062324 h 14732221"/>
                  <a:gd name="connsiteX114" fmla="*/ 11194496 w 13085166"/>
                  <a:gd name="connsiteY114" fmla="*/ 8300450 h 14732221"/>
                  <a:gd name="connsiteX115" fmla="*/ 11332607 w 13085166"/>
                  <a:gd name="connsiteY115" fmla="*/ 8331405 h 14732221"/>
                  <a:gd name="connsiteX116" fmla="*/ 11346895 w 13085166"/>
                  <a:gd name="connsiteY116" fmla="*/ 8040893 h 14732221"/>
                  <a:gd name="connsiteX117" fmla="*/ 11437383 w 13085166"/>
                  <a:gd name="connsiteY117" fmla="*/ 8017081 h 14732221"/>
                  <a:gd name="connsiteX118" fmla="*/ 11506439 w 13085166"/>
                  <a:gd name="connsiteY118" fmla="*/ 7845630 h 14732221"/>
                  <a:gd name="connsiteX119" fmla="*/ 11468339 w 13085166"/>
                  <a:gd name="connsiteY119" fmla="*/ 7717044 h 14732221"/>
                  <a:gd name="connsiteX120" fmla="*/ 11373089 w 13085166"/>
                  <a:gd name="connsiteY120" fmla="*/ 7705136 h 14732221"/>
                  <a:gd name="connsiteX121" fmla="*/ 11420713 w 13085166"/>
                  <a:gd name="connsiteY121" fmla="*/ 7586074 h 14732221"/>
                  <a:gd name="connsiteX122" fmla="*/ 11315939 w 13085166"/>
                  <a:gd name="connsiteY122" fmla="*/ 7514637 h 14732221"/>
                  <a:gd name="connsiteX123" fmla="*/ 11275457 w 13085166"/>
                  <a:gd name="connsiteY123" fmla="*/ 7283655 h 14732221"/>
                  <a:gd name="connsiteX124" fmla="*/ 10957957 w 13085166"/>
                  <a:gd name="connsiteY124" fmla="*/ 7245555 h 14732221"/>
                  <a:gd name="connsiteX125" fmla="*/ 11027808 w 13085166"/>
                  <a:gd name="connsiteY125" fmla="*/ 7140781 h 14732221"/>
                  <a:gd name="connsiteX126" fmla="*/ 11151633 w 13085166"/>
                  <a:gd name="connsiteY126" fmla="*/ 7121731 h 14732221"/>
                  <a:gd name="connsiteX127" fmla="*/ 11161157 w 13085166"/>
                  <a:gd name="connsiteY127" fmla="*/ 7036005 h 14732221"/>
                  <a:gd name="connsiteX128" fmla="*/ 11373882 w 13085166"/>
                  <a:gd name="connsiteY128" fmla="*/ 7124905 h 14732221"/>
                  <a:gd name="connsiteX129" fmla="*/ 11389757 w 13085166"/>
                  <a:gd name="connsiteY129" fmla="*/ 6902655 h 14732221"/>
                  <a:gd name="connsiteX130" fmla="*/ 11180207 w 13085166"/>
                  <a:gd name="connsiteY130" fmla="*/ 6997905 h 14732221"/>
                  <a:gd name="connsiteX131" fmla="*/ 11104007 w 13085166"/>
                  <a:gd name="connsiteY131" fmla="*/ 6769305 h 14732221"/>
                  <a:gd name="connsiteX132" fmla="*/ 10875407 w 13085166"/>
                  <a:gd name="connsiteY132" fmla="*/ 6978855 h 14732221"/>
                  <a:gd name="connsiteX133" fmla="*/ 10888108 w 13085166"/>
                  <a:gd name="connsiteY133" fmla="*/ 6813756 h 14732221"/>
                  <a:gd name="connsiteX134" fmla="*/ 10900807 w 13085166"/>
                  <a:gd name="connsiteY134" fmla="*/ 6689930 h 14732221"/>
                  <a:gd name="connsiteX135" fmla="*/ 10845642 w 13085166"/>
                  <a:gd name="connsiteY135" fmla="*/ 6661898 h 14732221"/>
                  <a:gd name="connsiteX136" fmla="*/ 10792858 w 13085166"/>
                  <a:gd name="connsiteY136" fmla="*/ 6677231 h 14732221"/>
                  <a:gd name="connsiteX137" fmla="*/ 10672207 w 13085166"/>
                  <a:gd name="connsiteY137" fmla="*/ 6461330 h 14732221"/>
                  <a:gd name="connsiteX138" fmla="*/ 10837308 w 13085166"/>
                  <a:gd name="connsiteY138" fmla="*/ 6499431 h 14732221"/>
                  <a:gd name="connsiteX139" fmla="*/ 11078608 w 13085166"/>
                  <a:gd name="connsiteY139" fmla="*/ 6499431 h 14732221"/>
                  <a:gd name="connsiteX140" fmla="*/ 11208782 w 13085166"/>
                  <a:gd name="connsiteY140" fmla="*/ 6359730 h 14732221"/>
                  <a:gd name="connsiteX141" fmla="*/ 11107183 w 13085166"/>
                  <a:gd name="connsiteY141" fmla="*/ 6248606 h 14732221"/>
                  <a:gd name="connsiteX142" fmla="*/ 10894457 w 13085166"/>
                  <a:gd name="connsiteY142" fmla="*/ 6200980 h 14732221"/>
                  <a:gd name="connsiteX143" fmla="*/ 11075432 w 13085166"/>
                  <a:gd name="connsiteY143" fmla="*/ 6070805 h 14732221"/>
                  <a:gd name="connsiteX144" fmla="*/ 11021458 w 13085166"/>
                  <a:gd name="connsiteY144" fmla="*/ 5953331 h 14732221"/>
                  <a:gd name="connsiteX145" fmla="*/ 11075433 w 13085166"/>
                  <a:gd name="connsiteY145" fmla="*/ 5832681 h 14732221"/>
                  <a:gd name="connsiteX146" fmla="*/ 11037332 w 13085166"/>
                  <a:gd name="connsiteY146" fmla="*/ 5829505 h 14732221"/>
                  <a:gd name="connsiteX147" fmla="*/ 11002408 w 13085166"/>
                  <a:gd name="connsiteY147" fmla="*/ 5753306 h 14732221"/>
                  <a:gd name="connsiteX148" fmla="*/ 10843657 w 13085166"/>
                  <a:gd name="connsiteY148" fmla="*/ 5600905 h 14732221"/>
                  <a:gd name="connsiteX149" fmla="*/ 11113533 w 13085166"/>
                  <a:gd name="connsiteY149" fmla="*/ 5705681 h 14732221"/>
                  <a:gd name="connsiteX150" fmla="*/ 11256407 w 13085166"/>
                  <a:gd name="connsiteY150" fmla="*/ 5664405 h 14732221"/>
                  <a:gd name="connsiteX151" fmla="*/ 11231008 w 13085166"/>
                  <a:gd name="connsiteY151" fmla="*/ 5912056 h 14732221"/>
                  <a:gd name="connsiteX152" fmla="*/ 11408807 w 13085166"/>
                  <a:gd name="connsiteY152" fmla="*/ 5950155 h 14732221"/>
                  <a:gd name="connsiteX153" fmla="*/ 11465958 w 13085166"/>
                  <a:gd name="connsiteY153" fmla="*/ 5775531 h 14732221"/>
                  <a:gd name="connsiteX154" fmla="*/ 11507232 w 13085166"/>
                  <a:gd name="connsiteY154" fmla="*/ 5546930 h 14732221"/>
                  <a:gd name="connsiteX155" fmla="*/ 11427858 w 13085166"/>
                  <a:gd name="connsiteY155" fmla="*/ 5343731 h 14732221"/>
                  <a:gd name="connsiteX156" fmla="*/ 11370707 w 13085166"/>
                  <a:gd name="connsiteY156" fmla="*/ 5245305 h 14732221"/>
                  <a:gd name="connsiteX157" fmla="*/ 11291333 w 13085166"/>
                  <a:gd name="connsiteY157" fmla="*/ 5362781 h 14732221"/>
                  <a:gd name="connsiteX158" fmla="*/ 11221483 w 13085166"/>
                  <a:gd name="connsiteY158" fmla="*/ 5321506 h 14732221"/>
                  <a:gd name="connsiteX159" fmla="*/ 11189733 w 13085166"/>
                  <a:gd name="connsiteY159" fmla="*/ 5442156 h 14732221"/>
                  <a:gd name="connsiteX160" fmla="*/ 11088132 w 13085166"/>
                  <a:gd name="connsiteY160" fmla="*/ 5445330 h 14732221"/>
                  <a:gd name="connsiteX161" fmla="*/ 11008757 w 13085166"/>
                  <a:gd name="connsiteY161" fmla="*/ 5302455 h 14732221"/>
                  <a:gd name="connsiteX162" fmla="*/ 10970657 w 13085166"/>
                  <a:gd name="connsiteY162" fmla="*/ 5150055 h 14732221"/>
                  <a:gd name="connsiteX163" fmla="*/ 10754757 w 13085166"/>
                  <a:gd name="connsiteY163" fmla="*/ 5153230 h 14732221"/>
                  <a:gd name="connsiteX164" fmla="*/ 10780157 w 13085166"/>
                  <a:gd name="connsiteY164" fmla="*/ 5378655 h 14732221"/>
                  <a:gd name="connsiteX165" fmla="*/ 10742058 w 13085166"/>
                  <a:gd name="connsiteY165" fmla="*/ 5184981 h 14732221"/>
                  <a:gd name="connsiteX166" fmla="*/ 10697607 w 13085166"/>
                  <a:gd name="connsiteY166" fmla="*/ 5197680 h 14732221"/>
                  <a:gd name="connsiteX167" fmla="*/ 10627757 w 13085166"/>
                  <a:gd name="connsiteY167" fmla="*/ 5086555 h 14732221"/>
                  <a:gd name="connsiteX168" fmla="*/ 10532508 w 13085166"/>
                  <a:gd name="connsiteY168" fmla="*/ 5156406 h 14732221"/>
                  <a:gd name="connsiteX169" fmla="*/ 10376932 w 13085166"/>
                  <a:gd name="connsiteY169" fmla="*/ 5283405 h 14732221"/>
                  <a:gd name="connsiteX170" fmla="*/ 10742057 w 13085166"/>
                  <a:gd name="connsiteY170" fmla="*/ 4950030 h 14732221"/>
                  <a:gd name="connsiteX171" fmla="*/ 10886520 w 13085166"/>
                  <a:gd name="connsiteY171" fmla="*/ 4859544 h 14732221"/>
                  <a:gd name="connsiteX172" fmla="*/ 11104007 w 13085166"/>
                  <a:gd name="connsiteY172" fmla="*/ 4807155 h 14732221"/>
                  <a:gd name="connsiteX173" fmla="*/ 11142108 w 13085166"/>
                  <a:gd name="connsiteY173" fmla="*/ 4686506 h 14732221"/>
                  <a:gd name="connsiteX174" fmla="*/ 11313558 w 13085166"/>
                  <a:gd name="connsiteY174" fmla="*/ 4559506 h 14732221"/>
                  <a:gd name="connsiteX175" fmla="*/ 11345307 w 13085166"/>
                  <a:gd name="connsiteY175" fmla="*/ 4305505 h 14732221"/>
                  <a:gd name="connsiteX176" fmla="*/ 11113532 w 13085166"/>
                  <a:gd name="connsiteY176" fmla="*/ 4222955 h 14732221"/>
                  <a:gd name="connsiteX177" fmla="*/ 10796033 w 13085166"/>
                  <a:gd name="connsiteY177" fmla="*/ 4175331 h 14732221"/>
                  <a:gd name="connsiteX178" fmla="*/ 10665857 w 13085166"/>
                  <a:gd name="connsiteY178" fmla="*/ 4235655 h 14732221"/>
                  <a:gd name="connsiteX179" fmla="*/ 10691258 w 13085166"/>
                  <a:gd name="connsiteY179" fmla="*/ 4070556 h 14732221"/>
                  <a:gd name="connsiteX180" fmla="*/ 10640458 w 13085166"/>
                  <a:gd name="connsiteY180" fmla="*/ 3895931 h 14732221"/>
                  <a:gd name="connsiteX181" fmla="*/ 10754757 w 13085166"/>
                  <a:gd name="connsiteY181" fmla="*/ 3934030 h 14732221"/>
                  <a:gd name="connsiteX182" fmla="*/ 10875408 w 13085166"/>
                  <a:gd name="connsiteY182" fmla="*/ 3826081 h 14732221"/>
                  <a:gd name="connsiteX183" fmla="*/ 11065908 w 13085166"/>
                  <a:gd name="connsiteY183" fmla="*/ 3886406 h 14732221"/>
                  <a:gd name="connsiteX184" fmla="*/ 11078608 w 13085166"/>
                  <a:gd name="connsiteY184" fmla="*/ 3702256 h 14732221"/>
                  <a:gd name="connsiteX185" fmla="*/ 11218307 w 13085166"/>
                  <a:gd name="connsiteY185" fmla="*/ 3740355 h 14732221"/>
                  <a:gd name="connsiteX186" fmla="*/ 11332607 w 13085166"/>
                  <a:gd name="connsiteY186" fmla="*/ 3435555 h 14732221"/>
                  <a:gd name="connsiteX187" fmla="*/ 11434208 w 13085166"/>
                  <a:gd name="connsiteY187" fmla="*/ 3524456 h 14732221"/>
                  <a:gd name="connsiteX188" fmla="*/ 11573907 w 13085166"/>
                  <a:gd name="connsiteY188" fmla="*/ 3508580 h 14732221"/>
                  <a:gd name="connsiteX189" fmla="*/ 11608832 w 13085166"/>
                  <a:gd name="connsiteY189" fmla="*/ 3734005 h 14732221"/>
                  <a:gd name="connsiteX190" fmla="*/ 11685033 w 13085166"/>
                  <a:gd name="connsiteY190" fmla="*/ 3476831 h 14732221"/>
                  <a:gd name="connsiteX191" fmla="*/ 11608833 w 13085166"/>
                  <a:gd name="connsiteY191" fmla="*/ 3391106 h 14732221"/>
                  <a:gd name="connsiteX192" fmla="*/ 11694557 w 13085166"/>
                  <a:gd name="connsiteY192" fmla="*/ 3137105 h 14732221"/>
                  <a:gd name="connsiteX193" fmla="*/ 11513583 w 13085166"/>
                  <a:gd name="connsiteY193" fmla="*/ 3213306 h 14732221"/>
                  <a:gd name="connsiteX194" fmla="*/ 11485007 w 13085166"/>
                  <a:gd name="connsiteY194" fmla="*/ 3143455 h 14732221"/>
                  <a:gd name="connsiteX195" fmla="*/ 11294507 w 13085166"/>
                  <a:gd name="connsiteY195" fmla="*/ 2940255 h 14732221"/>
                  <a:gd name="connsiteX196" fmla="*/ 11262758 w 13085166"/>
                  <a:gd name="connsiteY196" fmla="*/ 2756106 h 14732221"/>
                  <a:gd name="connsiteX197" fmla="*/ 11231008 w 13085166"/>
                  <a:gd name="connsiteY197" fmla="*/ 2660856 h 14732221"/>
                  <a:gd name="connsiteX198" fmla="*/ 11332607 w 13085166"/>
                  <a:gd name="connsiteY198" fmla="*/ 2559255 h 14732221"/>
                  <a:gd name="connsiteX199" fmla="*/ 11592958 w 13085166"/>
                  <a:gd name="connsiteY199" fmla="*/ 2324306 h 14732221"/>
                  <a:gd name="connsiteX200" fmla="*/ 11713607 w 13085166"/>
                  <a:gd name="connsiteY200" fmla="*/ 2343355 h 14732221"/>
                  <a:gd name="connsiteX201" fmla="*/ 11783458 w 13085166"/>
                  <a:gd name="connsiteY201" fmla="*/ 2254456 h 14732221"/>
                  <a:gd name="connsiteX202" fmla="*/ 12018407 w 13085166"/>
                  <a:gd name="connsiteY202" fmla="*/ 2146505 h 14732221"/>
                  <a:gd name="connsiteX203" fmla="*/ 11872358 w 13085166"/>
                  <a:gd name="connsiteY203" fmla="*/ 2076656 h 14732221"/>
                  <a:gd name="connsiteX204" fmla="*/ 11789807 w 13085166"/>
                  <a:gd name="connsiteY204" fmla="*/ 1930605 h 14732221"/>
                  <a:gd name="connsiteX205" fmla="*/ 11891407 w 13085166"/>
                  <a:gd name="connsiteY205" fmla="*/ 1505155 h 14732221"/>
                  <a:gd name="connsiteX206" fmla="*/ 11770757 w 13085166"/>
                  <a:gd name="connsiteY206" fmla="*/ 1244805 h 14732221"/>
                  <a:gd name="connsiteX207" fmla="*/ 11992214 w 13085166"/>
                  <a:gd name="connsiteY207" fmla="*/ 1580561 h 14732221"/>
                  <a:gd name="connsiteX208" fmla="*/ 12076748 w 13085166"/>
                  <a:gd name="connsiteY208" fmla="*/ 1494586 h 14732221"/>
                  <a:gd name="connsiteX209" fmla="*/ 12169220 w 13085166"/>
                  <a:gd name="connsiteY209" fmla="*/ 1381330 h 14732221"/>
                  <a:gd name="connsiteX210" fmla="*/ 12405757 w 13085166"/>
                  <a:gd name="connsiteY210" fmla="*/ 1702005 h 14732221"/>
                  <a:gd name="connsiteX211" fmla="*/ 12460129 w 13085166"/>
                  <a:gd name="connsiteY211" fmla="*/ 1785098 h 14732221"/>
                  <a:gd name="connsiteX212" fmla="*/ 12602607 w 13085166"/>
                  <a:gd name="connsiteY212" fmla="*/ 1803606 h 14732221"/>
                  <a:gd name="connsiteX213" fmla="*/ 12437507 w 13085166"/>
                  <a:gd name="connsiteY213" fmla="*/ 1359106 h 14732221"/>
                  <a:gd name="connsiteX214" fmla="*/ 12424807 w 13085166"/>
                  <a:gd name="connsiteY214" fmla="*/ 1143205 h 14732221"/>
                  <a:gd name="connsiteX215" fmla="*/ 12291457 w 13085166"/>
                  <a:gd name="connsiteY215" fmla="*/ 946355 h 14732221"/>
                  <a:gd name="connsiteX216" fmla="*/ 12266057 w 13085166"/>
                  <a:gd name="connsiteY216" fmla="*/ 673305 h 14732221"/>
                  <a:gd name="connsiteX217" fmla="*/ 12266057 w 13085166"/>
                  <a:gd name="connsiteY217" fmla="*/ 120855 h 14732221"/>
                  <a:gd name="connsiteX218" fmla="*/ 138112 w 13085166"/>
                  <a:gd name="connsiteY218" fmla="*/ 0 h 14732221"/>
                  <a:gd name="connsiteX219" fmla="*/ 0 w 13085166"/>
                  <a:gd name="connsiteY219" fmla="*/ 14320951 h 14732221"/>
                  <a:gd name="connsiteX0" fmla="*/ 0 w 13085166"/>
                  <a:gd name="connsiteY0" fmla="*/ 14200096 h 14611366"/>
                  <a:gd name="connsiteX1" fmla="*/ 7017782 w 13085166"/>
                  <a:gd name="connsiteY1" fmla="*/ 14073188 h 14611366"/>
                  <a:gd name="connsiteX2" fmla="*/ 6603445 w 13085166"/>
                  <a:gd name="connsiteY2" fmla="*/ 13287375 h 14611366"/>
                  <a:gd name="connsiteX3" fmla="*/ 6170057 w 13085166"/>
                  <a:gd name="connsiteY3" fmla="*/ 12284870 h 14611366"/>
                  <a:gd name="connsiteX4" fmla="*/ 6055757 w 13085166"/>
                  <a:gd name="connsiteY4" fmla="*/ 11353800 h 14611366"/>
                  <a:gd name="connsiteX5" fmla="*/ 6116480 w 13085166"/>
                  <a:gd name="connsiteY5" fmla="*/ 10827293 h 14611366"/>
                  <a:gd name="connsiteX6" fmla="*/ 5999797 w 13085166"/>
                  <a:gd name="connsiteY6" fmla="*/ 10767762 h 14611366"/>
                  <a:gd name="connsiteX7" fmla="*/ 6116479 w 13085166"/>
                  <a:gd name="connsiteY7" fmla="*/ 10805863 h 14611366"/>
                  <a:gd name="connsiteX8" fmla="*/ 6142673 w 13085166"/>
                  <a:gd name="connsiteY8" fmla="*/ 10265318 h 14611366"/>
                  <a:gd name="connsiteX9" fmla="*/ 6229588 w 13085166"/>
                  <a:gd name="connsiteY9" fmla="*/ 9879806 h 14611366"/>
                  <a:gd name="connsiteX10" fmla="*/ 6361748 w 13085166"/>
                  <a:gd name="connsiteY10" fmla="*/ 9512843 h 14611366"/>
                  <a:gd name="connsiteX11" fmla="*/ 6452235 w 13085166"/>
                  <a:gd name="connsiteY11" fmla="*/ 9300912 h 14611366"/>
                  <a:gd name="connsiteX12" fmla="*/ 6290310 w 13085166"/>
                  <a:gd name="connsiteY12" fmla="*/ 9434262 h 14611366"/>
                  <a:gd name="connsiteX13" fmla="*/ 6454617 w 13085166"/>
                  <a:gd name="connsiteY13" fmla="*/ 9241381 h 14611366"/>
                  <a:gd name="connsiteX14" fmla="*/ 6486764 w 13085166"/>
                  <a:gd name="connsiteY14" fmla="*/ 9060657 h 14611366"/>
                  <a:gd name="connsiteX15" fmla="*/ 6490335 w 13085166"/>
                  <a:gd name="connsiteY15" fmla="*/ 9191374 h 14611366"/>
                  <a:gd name="connsiteX16" fmla="*/ 6972537 w 13085166"/>
                  <a:gd name="connsiteY16" fmla="*/ 8305800 h 14611366"/>
                  <a:gd name="connsiteX17" fmla="*/ 6735604 w 13085166"/>
                  <a:gd name="connsiteY17" fmla="*/ 8205538 h 14611366"/>
                  <a:gd name="connsiteX18" fmla="*/ 6957060 w 13085166"/>
                  <a:gd name="connsiteY18" fmla="*/ 8215062 h 14611366"/>
                  <a:gd name="connsiteX19" fmla="*/ 7227333 w 13085166"/>
                  <a:gd name="connsiteY19" fmla="*/ 8179343 h 14611366"/>
                  <a:gd name="connsiteX20" fmla="*/ 7386877 w 13085166"/>
                  <a:gd name="connsiteY20" fmla="*/ 8136481 h 14611366"/>
                  <a:gd name="connsiteX21" fmla="*/ 7316629 w 13085166"/>
                  <a:gd name="connsiteY21" fmla="*/ 8076950 h 14611366"/>
                  <a:gd name="connsiteX22" fmla="*/ 7408309 w 13085166"/>
                  <a:gd name="connsiteY22" fmla="*/ 7950994 h 14611366"/>
                  <a:gd name="connsiteX23" fmla="*/ 7511891 w 13085166"/>
                  <a:gd name="connsiteY23" fmla="*/ 7972175 h 14611366"/>
                  <a:gd name="connsiteX24" fmla="*/ 7548802 w 13085166"/>
                  <a:gd name="connsiteY24" fmla="*/ 7898358 h 14611366"/>
                  <a:gd name="connsiteX25" fmla="*/ 7474983 w 13085166"/>
                  <a:gd name="connsiteY25" fmla="*/ 7798343 h 14611366"/>
                  <a:gd name="connsiteX26" fmla="*/ 7441646 w 13085166"/>
                  <a:gd name="connsiteY26" fmla="*/ 7700712 h 14611366"/>
                  <a:gd name="connsiteX27" fmla="*/ 7351157 w 13085166"/>
                  <a:gd name="connsiteY27" fmla="*/ 7696200 h 14611366"/>
                  <a:gd name="connsiteX28" fmla="*/ 7277339 w 13085166"/>
                  <a:gd name="connsiteY28" fmla="*/ 7779293 h 14611366"/>
                  <a:gd name="connsiteX29" fmla="*/ 7141607 w 13085166"/>
                  <a:gd name="connsiteY29" fmla="*/ 7791450 h 14611366"/>
                  <a:gd name="connsiteX30" fmla="*/ 7201139 w 13085166"/>
                  <a:gd name="connsiteY30" fmla="*/ 7722143 h 14611366"/>
                  <a:gd name="connsiteX31" fmla="*/ 7213046 w 13085166"/>
                  <a:gd name="connsiteY31" fmla="*/ 7634037 h 14611366"/>
                  <a:gd name="connsiteX32" fmla="*/ 7234476 w 13085166"/>
                  <a:gd name="connsiteY32" fmla="*/ 7572124 h 14611366"/>
                  <a:gd name="connsiteX33" fmla="*/ 7198757 w 13085166"/>
                  <a:gd name="connsiteY33" fmla="*/ 7505700 h 14611366"/>
                  <a:gd name="connsiteX34" fmla="*/ 7134464 w 13085166"/>
                  <a:gd name="connsiteY34" fmla="*/ 7536406 h 14611366"/>
                  <a:gd name="connsiteX35" fmla="*/ 7132082 w 13085166"/>
                  <a:gd name="connsiteY35" fmla="*/ 7455694 h 14611366"/>
                  <a:gd name="connsiteX36" fmla="*/ 7351158 w 13085166"/>
                  <a:gd name="connsiteY36" fmla="*/ 7348287 h 14611366"/>
                  <a:gd name="connsiteX37" fmla="*/ 7315439 w 13085166"/>
                  <a:gd name="connsiteY37" fmla="*/ 7193506 h 14611366"/>
                  <a:gd name="connsiteX38" fmla="*/ 7391639 w 13085166"/>
                  <a:gd name="connsiteY38" fmla="*/ 7176837 h 14611366"/>
                  <a:gd name="connsiteX39" fmla="*/ 7370207 w 13085166"/>
                  <a:gd name="connsiteY39" fmla="*/ 7086600 h 14611366"/>
                  <a:gd name="connsiteX40" fmla="*/ 7474983 w 13085166"/>
                  <a:gd name="connsiteY40" fmla="*/ 7088731 h 14611366"/>
                  <a:gd name="connsiteX41" fmla="*/ 7517846 w 13085166"/>
                  <a:gd name="connsiteY41" fmla="*/ 7007768 h 14611366"/>
                  <a:gd name="connsiteX42" fmla="*/ 7620239 w 13085166"/>
                  <a:gd name="connsiteY42" fmla="*/ 7041106 h 14611366"/>
                  <a:gd name="connsiteX43" fmla="*/ 7694058 w 13085166"/>
                  <a:gd name="connsiteY43" fmla="*/ 7143500 h 14611366"/>
                  <a:gd name="connsiteX44" fmla="*/ 7760733 w 13085166"/>
                  <a:gd name="connsiteY44" fmla="*/ 7083968 h 14611366"/>
                  <a:gd name="connsiteX45" fmla="*/ 7701202 w 13085166"/>
                  <a:gd name="connsiteY45" fmla="*/ 6948237 h 14611366"/>
                  <a:gd name="connsiteX46" fmla="*/ 7758351 w 13085166"/>
                  <a:gd name="connsiteY46" fmla="*/ 7000874 h 14611366"/>
                  <a:gd name="connsiteX47" fmla="*/ 7875033 w 13085166"/>
                  <a:gd name="connsiteY47" fmla="*/ 7038725 h 14611366"/>
                  <a:gd name="connsiteX48" fmla="*/ 7948852 w 13085166"/>
                  <a:gd name="connsiteY48" fmla="*/ 7110414 h 14611366"/>
                  <a:gd name="connsiteX49" fmla="*/ 7917896 w 13085166"/>
                  <a:gd name="connsiteY49" fmla="*/ 7248526 h 14611366"/>
                  <a:gd name="connsiteX50" fmla="*/ 7989333 w 13085166"/>
                  <a:gd name="connsiteY50" fmla="*/ 7212807 h 14611366"/>
                  <a:gd name="connsiteX51" fmla="*/ 7979807 w 13085166"/>
                  <a:gd name="connsiteY51" fmla="*/ 7181850 h 14611366"/>
                  <a:gd name="connsiteX52" fmla="*/ 8056008 w 13085166"/>
                  <a:gd name="connsiteY52" fmla="*/ 7267576 h 14611366"/>
                  <a:gd name="connsiteX53" fmla="*/ 7991714 w 13085166"/>
                  <a:gd name="connsiteY53" fmla="*/ 7348539 h 14611366"/>
                  <a:gd name="connsiteX54" fmla="*/ 8056007 w 13085166"/>
                  <a:gd name="connsiteY54" fmla="*/ 7429500 h 14611366"/>
                  <a:gd name="connsiteX55" fmla="*/ 7982189 w 13085166"/>
                  <a:gd name="connsiteY55" fmla="*/ 7448551 h 14611366"/>
                  <a:gd name="connsiteX56" fmla="*/ 7889321 w 13085166"/>
                  <a:gd name="connsiteY56" fmla="*/ 7400926 h 14611366"/>
                  <a:gd name="connsiteX57" fmla="*/ 7841696 w 13085166"/>
                  <a:gd name="connsiteY57" fmla="*/ 7510464 h 14611366"/>
                  <a:gd name="connsiteX58" fmla="*/ 7917896 w 13085166"/>
                  <a:gd name="connsiteY58" fmla="*/ 7529514 h 14611366"/>
                  <a:gd name="connsiteX59" fmla="*/ 7972664 w 13085166"/>
                  <a:gd name="connsiteY59" fmla="*/ 7589045 h 14611366"/>
                  <a:gd name="connsiteX60" fmla="*/ 7998858 w 13085166"/>
                  <a:gd name="connsiteY60" fmla="*/ 7619750 h 14611366"/>
                  <a:gd name="connsiteX61" fmla="*/ 8019098 w 13085166"/>
                  <a:gd name="connsiteY61" fmla="*/ 7572123 h 14611366"/>
                  <a:gd name="connsiteX62" fmla="*/ 8077439 w 13085166"/>
                  <a:gd name="connsiteY62" fmla="*/ 7634289 h 14611366"/>
                  <a:gd name="connsiteX63" fmla="*/ 8170308 w 13085166"/>
                  <a:gd name="connsiteY63" fmla="*/ 7720014 h 14611366"/>
                  <a:gd name="connsiteX64" fmla="*/ 8170308 w 13085166"/>
                  <a:gd name="connsiteY64" fmla="*/ 7615239 h 14611366"/>
                  <a:gd name="connsiteX65" fmla="*/ 8344138 w 13085166"/>
                  <a:gd name="connsiteY65" fmla="*/ 7710488 h 14611366"/>
                  <a:gd name="connsiteX66" fmla="*/ 8236983 w 13085166"/>
                  <a:gd name="connsiteY66" fmla="*/ 7474745 h 14611366"/>
                  <a:gd name="connsiteX67" fmla="*/ 8239364 w 13085166"/>
                  <a:gd name="connsiteY67" fmla="*/ 7339014 h 14611366"/>
                  <a:gd name="connsiteX68" fmla="*/ 8144114 w 13085166"/>
                  <a:gd name="connsiteY68" fmla="*/ 7310439 h 14611366"/>
                  <a:gd name="connsiteX69" fmla="*/ 8208407 w 13085166"/>
                  <a:gd name="connsiteY69" fmla="*/ 7143750 h 14611366"/>
                  <a:gd name="connsiteX70" fmla="*/ 8906114 w 13085166"/>
                  <a:gd name="connsiteY70" fmla="*/ 6757989 h 14611366"/>
                  <a:gd name="connsiteX71" fmla="*/ 9234727 w 13085166"/>
                  <a:gd name="connsiteY71" fmla="*/ 6696076 h 14611366"/>
                  <a:gd name="connsiteX72" fmla="*/ 9253777 w 13085166"/>
                  <a:gd name="connsiteY72" fmla="*/ 6800851 h 14611366"/>
                  <a:gd name="connsiteX73" fmla="*/ 9327596 w 13085166"/>
                  <a:gd name="connsiteY73" fmla="*/ 6805614 h 14611366"/>
                  <a:gd name="connsiteX74" fmla="*/ 9303782 w 13085166"/>
                  <a:gd name="connsiteY74" fmla="*/ 6653212 h 14611366"/>
                  <a:gd name="connsiteX75" fmla="*/ 9846707 w 13085166"/>
                  <a:gd name="connsiteY75" fmla="*/ 6648450 h 14611366"/>
                  <a:gd name="connsiteX76" fmla="*/ 10034826 w 13085166"/>
                  <a:gd name="connsiteY76" fmla="*/ 6598443 h 14611366"/>
                  <a:gd name="connsiteX77" fmla="*/ 10161032 w 13085166"/>
                  <a:gd name="connsiteY77" fmla="*/ 6403181 h 14611366"/>
                  <a:gd name="connsiteX78" fmla="*/ 10437257 w 13085166"/>
                  <a:gd name="connsiteY78" fmla="*/ 6438900 h 14611366"/>
                  <a:gd name="connsiteX79" fmla="*/ 10401539 w 13085166"/>
                  <a:gd name="connsiteY79" fmla="*/ 6524626 h 14611366"/>
                  <a:gd name="connsiteX80" fmla="*/ 10258664 w 13085166"/>
                  <a:gd name="connsiteY80" fmla="*/ 6538914 h 14611366"/>
                  <a:gd name="connsiteX81" fmla="*/ 10327719 w 13085166"/>
                  <a:gd name="connsiteY81" fmla="*/ 6593681 h 14611366"/>
                  <a:gd name="connsiteX82" fmla="*/ 10196752 w 13085166"/>
                  <a:gd name="connsiteY82" fmla="*/ 6622257 h 14611366"/>
                  <a:gd name="connsiteX83" fmla="*/ 10070546 w 13085166"/>
                  <a:gd name="connsiteY83" fmla="*/ 6612732 h 14611366"/>
                  <a:gd name="connsiteX84" fmla="*/ 9984820 w 13085166"/>
                  <a:gd name="connsiteY84" fmla="*/ 6648450 h 14611366"/>
                  <a:gd name="connsiteX85" fmla="*/ 9953864 w 13085166"/>
                  <a:gd name="connsiteY85" fmla="*/ 6953251 h 14611366"/>
                  <a:gd name="connsiteX86" fmla="*/ 10115789 w 13085166"/>
                  <a:gd name="connsiteY86" fmla="*/ 6986588 h 14611366"/>
                  <a:gd name="connsiteX87" fmla="*/ 10322957 w 13085166"/>
                  <a:gd name="connsiteY87" fmla="*/ 6800850 h 14611366"/>
                  <a:gd name="connsiteX88" fmla="*/ 10361058 w 13085166"/>
                  <a:gd name="connsiteY88" fmla="*/ 6898482 h 14611366"/>
                  <a:gd name="connsiteX89" fmla="*/ 10508696 w 13085166"/>
                  <a:gd name="connsiteY89" fmla="*/ 6822282 h 14611366"/>
                  <a:gd name="connsiteX90" fmla="*/ 10408683 w 13085166"/>
                  <a:gd name="connsiteY90" fmla="*/ 7060408 h 14611366"/>
                  <a:gd name="connsiteX91" fmla="*/ 10551558 w 13085166"/>
                  <a:gd name="connsiteY91" fmla="*/ 7003257 h 14611366"/>
                  <a:gd name="connsiteX92" fmla="*/ 10518221 w 13085166"/>
                  <a:gd name="connsiteY92" fmla="*/ 7091364 h 14611366"/>
                  <a:gd name="connsiteX93" fmla="*/ 10749202 w 13085166"/>
                  <a:gd name="connsiteY93" fmla="*/ 7088982 h 14611366"/>
                  <a:gd name="connsiteX94" fmla="*/ 10589657 w 13085166"/>
                  <a:gd name="connsiteY94" fmla="*/ 7143750 h 14611366"/>
                  <a:gd name="connsiteX95" fmla="*/ 10480121 w 13085166"/>
                  <a:gd name="connsiteY95" fmla="*/ 7200901 h 14611366"/>
                  <a:gd name="connsiteX96" fmla="*/ 10361058 w 13085166"/>
                  <a:gd name="connsiteY96" fmla="*/ 7315201 h 14611366"/>
                  <a:gd name="connsiteX97" fmla="*/ 10396776 w 13085166"/>
                  <a:gd name="connsiteY97" fmla="*/ 7374731 h 14611366"/>
                  <a:gd name="connsiteX98" fmla="*/ 10439639 w 13085166"/>
                  <a:gd name="connsiteY98" fmla="*/ 7424739 h 14611366"/>
                  <a:gd name="connsiteX99" fmla="*/ 10518221 w 13085166"/>
                  <a:gd name="connsiteY99" fmla="*/ 7391401 h 14611366"/>
                  <a:gd name="connsiteX100" fmla="*/ 10530126 w 13085166"/>
                  <a:gd name="connsiteY100" fmla="*/ 7453312 h 14611366"/>
                  <a:gd name="connsiteX101" fmla="*/ 10644427 w 13085166"/>
                  <a:gd name="connsiteY101" fmla="*/ 7315201 h 14611366"/>
                  <a:gd name="connsiteX102" fmla="*/ 10680146 w 13085166"/>
                  <a:gd name="connsiteY102" fmla="*/ 7460457 h 14611366"/>
                  <a:gd name="connsiteX103" fmla="*/ 10775396 w 13085166"/>
                  <a:gd name="connsiteY103" fmla="*/ 7343776 h 14611366"/>
                  <a:gd name="connsiteX104" fmla="*/ 10801589 w 13085166"/>
                  <a:gd name="connsiteY104" fmla="*/ 7505700 h 14611366"/>
                  <a:gd name="connsiteX105" fmla="*/ 10875407 w 13085166"/>
                  <a:gd name="connsiteY105" fmla="*/ 7581900 h 14611366"/>
                  <a:gd name="connsiteX106" fmla="*/ 10665857 w 13085166"/>
                  <a:gd name="connsiteY106" fmla="*/ 7696200 h 14611366"/>
                  <a:gd name="connsiteX107" fmla="*/ 10818258 w 13085166"/>
                  <a:gd name="connsiteY107" fmla="*/ 7846220 h 14611366"/>
                  <a:gd name="connsiteX108" fmla="*/ 10849214 w 13085166"/>
                  <a:gd name="connsiteY108" fmla="*/ 7748589 h 14611366"/>
                  <a:gd name="connsiteX109" fmla="*/ 10920650 w 13085166"/>
                  <a:gd name="connsiteY109" fmla="*/ 7836694 h 14611366"/>
                  <a:gd name="connsiteX110" fmla="*/ 11042096 w 13085166"/>
                  <a:gd name="connsiteY110" fmla="*/ 7796214 h 14611366"/>
                  <a:gd name="connsiteX111" fmla="*/ 11046857 w 13085166"/>
                  <a:gd name="connsiteY111" fmla="*/ 7881938 h 14611366"/>
                  <a:gd name="connsiteX112" fmla="*/ 11044476 w 13085166"/>
                  <a:gd name="connsiteY112" fmla="*/ 7979568 h 14611366"/>
                  <a:gd name="connsiteX113" fmla="*/ 11154013 w 13085166"/>
                  <a:gd name="connsiteY113" fmla="*/ 7941469 h 14611366"/>
                  <a:gd name="connsiteX114" fmla="*/ 11194496 w 13085166"/>
                  <a:gd name="connsiteY114" fmla="*/ 8179595 h 14611366"/>
                  <a:gd name="connsiteX115" fmla="*/ 11332607 w 13085166"/>
                  <a:gd name="connsiteY115" fmla="*/ 8210550 h 14611366"/>
                  <a:gd name="connsiteX116" fmla="*/ 11346895 w 13085166"/>
                  <a:gd name="connsiteY116" fmla="*/ 7920038 h 14611366"/>
                  <a:gd name="connsiteX117" fmla="*/ 11437383 w 13085166"/>
                  <a:gd name="connsiteY117" fmla="*/ 7896226 h 14611366"/>
                  <a:gd name="connsiteX118" fmla="*/ 11506439 w 13085166"/>
                  <a:gd name="connsiteY118" fmla="*/ 7724775 h 14611366"/>
                  <a:gd name="connsiteX119" fmla="*/ 11468339 w 13085166"/>
                  <a:gd name="connsiteY119" fmla="*/ 7596189 h 14611366"/>
                  <a:gd name="connsiteX120" fmla="*/ 11373089 w 13085166"/>
                  <a:gd name="connsiteY120" fmla="*/ 7584281 h 14611366"/>
                  <a:gd name="connsiteX121" fmla="*/ 11420713 w 13085166"/>
                  <a:gd name="connsiteY121" fmla="*/ 7465219 h 14611366"/>
                  <a:gd name="connsiteX122" fmla="*/ 11315939 w 13085166"/>
                  <a:gd name="connsiteY122" fmla="*/ 7393782 h 14611366"/>
                  <a:gd name="connsiteX123" fmla="*/ 11275457 w 13085166"/>
                  <a:gd name="connsiteY123" fmla="*/ 7162800 h 14611366"/>
                  <a:gd name="connsiteX124" fmla="*/ 10957957 w 13085166"/>
                  <a:gd name="connsiteY124" fmla="*/ 7124700 h 14611366"/>
                  <a:gd name="connsiteX125" fmla="*/ 11027808 w 13085166"/>
                  <a:gd name="connsiteY125" fmla="*/ 7019926 h 14611366"/>
                  <a:gd name="connsiteX126" fmla="*/ 11151633 w 13085166"/>
                  <a:gd name="connsiteY126" fmla="*/ 7000876 h 14611366"/>
                  <a:gd name="connsiteX127" fmla="*/ 11161157 w 13085166"/>
                  <a:gd name="connsiteY127" fmla="*/ 6915150 h 14611366"/>
                  <a:gd name="connsiteX128" fmla="*/ 11373882 w 13085166"/>
                  <a:gd name="connsiteY128" fmla="*/ 7004050 h 14611366"/>
                  <a:gd name="connsiteX129" fmla="*/ 11389757 w 13085166"/>
                  <a:gd name="connsiteY129" fmla="*/ 6781800 h 14611366"/>
                  <a:gd name="connsiteX130" fmla="*/ 11180207 w 13085166"/>
                  <a:gd name="connsiteY130" fmla="*/ 6877050 h 14611366"/>
                  <a:gd name="connsiteX131" fmla="*/ 11104007 w 13085166"/>
                  <a:gd name="connsiteY131" fmla="*/ 6648450 h 14611366"/>
                  <a:gd name="connsiteX132" fmla="*/ 10875407 w 13085166"/>
                  <a:gd name="connsiteY132" fmla="*/ 6858000 h 14611366"/>
                  <a:gd name="connsiteX133" fmla="*/ 10888108 w 13085166"/>
                  <a:gd name="connsiteY133" fmla="*/ 6692901 h 14611366"/>
                  <a:gd name="connsiteX134" fmla="*/ 10900807 w 13085166"/>
                  <a:gd name="connsiteY134" fmla="*/ 6569075 h 14611366"/>
                  <a:gd name="connsiteX135" fmla="*/ 10845642 w 13085166"/>
                  <a:gd name="connsiteY135" fmla="*/ 6541043 h 14611366"/>
                  <a:gd name="connsiteX136" fmla="*/ 10792858 w 13085166"/>
                  <a:gd name="connsiteY136" fmla="*/ 6556376 h 14611366"/>
                  <a:gd name="connsiteX137" fmla="*/ 10672207 w 13085166"/>
                  <a:gd name="connsiteY137" fmla="*/ 6340475 h 14611366"/>
                  <a:gd name="connsiteX138" fmla="*/ 10837308 w 13085166"/>
                  <a:gd name="connsiteY138" fmla="*/ 6378576 h 14611366"/>
                  <a:gd name="connsiteX139" fmla="*/ 11078608 w 13085166"/>
                  <a:gd name="connsiteY139" fmla="*/ 6378576 h 14611366"/>
                  <a:gd name="connsiteX140" fmla="*/ 11208782 w 13085166"/>
                  <a:gd name="connsiteY140" fmla="*/ 6238875 h 14611366"/>
                  <a:gd name="connsiteX141" fmla="*/ 11107183 w 13085166"/>
                  <a:gd name="connsiteY141" fmla="*/ 6127751 h 14611366"/>
                  <a:gd name="connsiteX142" fmla="*/ 10894457 w 13085166"/>
                  <a:gd name="connsiteY142" fmla="*/ 6080125 h 14611366"/>
                  <a:gd name="connsiteX143" fmla="*/ 11075432 w 13085166"/>
                  <a:gd name="connsiteY143" fmla="*/ 5949950 h 14611366"/>
                  <a:gd name="connsiteX144" fmla="*/ 11021458 w 13085166"/>
                  <a:gd name="connsiteY144" fmla="*/ 5832476 h 14611366"/>
                  <a:gd name="connsiteX145" fmla="*/ 11075433 w 13085166"/>
                  <a:gd name="connsiteY145" fmla="*/ 5711826 h 14611366"/>
                  <a:gd name="connsiteX146" fmla="*/ 11037332 w 13085166"/>
                  <a:gd name="connsiteY146" fmla="*/ 5708650 h 14611366"/>
                  <a:gd name="connsiteX147" fmla="*/ 11002408 w 13085166"/>
                  <a:gd name="connsiteY147" fmla="*/ 5632451 h 14611366"/>
                  <a:gd name="connsiteX148" fmla="*/ 10843657 w 13085166"/>
                  <a:gd name="connsiteY148" fmla="*/ 5480050 h 14611366"/>
                  <a:gd name="connsiteX149" fmla="*/ 11113533 w 13085166"/>
                  <a:gd name="connsiteY149" fmla="*/ 5584826 h 14611366"/>
                  <a:gd name="connsiteX150" fmla="*/ 11256407 w 13085166"/>
                  <a:gd name="connsiteY150" fmla="*/ 5543550 h 14611366"/>
                  <a:gd name="connsiteX151" fmla="*/ 11231008 w 13085166"/>
                  <a:gd name="connsiteY151" fmla="*/ 5791201 h 14611366"/>
                  <a:gd name="connsiteX152" fmla="*/ 11408807 w 13085166"/>
                  <a:gd name="connsiteY152" fmla="*/ 5829300 h 14611366"/>
                  <a:gd name="connsiteX153" fmla="*/ 11465958 w 13085166"/>
                  <a:gd name="connsiteY153" fmla="*/ 5654676 h 14611366"/>
                  <a:gd name="connsiteX154" fmla="*/ 11507232 w 13085166"/>
                  <a:gd name="connsiteY154" fmla="*/ 5426075 h 14611366"/>
                  <a:gd name="connsiteX155" fmla="*/ 11427858 w 13085166"/>
                  <a:gd name="connsiteY155" fmla="*/ 5222876 h 14611366"/>
                  <a:gd name="connsiteX156" fmla="*/ 11370707 w 13085166"/>
                  <a:gd name="connsiteY156" fmla="*/ 5124450 h 14611366"/>
                  <a:gd name="connsiteX157" fmla="*/ 11291333 w 13085166"/>
                  <a:gd name="connsiteY157" fmla="*/ 5241926 h 14611366"/>
                  <a:gd name="connsiteX158" fmla="*/ 11221483 w 13085166"/>
                  <a:gd name="connsiteY158" fmla="*/ 5200651 h 14611366"/>
                  <a:gd name="connsiteX159" fmla="*/ 11189733 w 13085166"/>
                  <a:gd name="connsiteY159" fmla="*/ 5321301 h 14611366"/>
                  <a:gd name="connsiteX160" fmla="*/ 11088132 w 13085166"/>
                  <a:gd name="connsiteY160" fmla="*/ 5324475 h 14611366"/>
                  <a:gd name="connsiteX161" fmla="*/ 11008757 w 13085166"/>
                  <a:gd name="connsiteY161" fmla="*/ 5181600 h 14611366"/>
                  <a:gd name="connsiteX162" fmla="*/ 10970657 w 13085166"/>
                  <a:gd name="connsiteY162" fmla="*/ 5029200 h 14611366"/>
                  <a:gd name="connsiteX163" fmla="*/ 10754757 w 13085166"/>
                  <a:gd name="connsiteY163" fmla="*/ 5032375 h 14611366"/>
                  <a:gd name="connsiteX164" fmla="*/ 10780157 w 13085166"/>
                  <a:gd name="connsiteY164" fmla="*/ 5257800 h 14611366"/>
                  <a:gd name="connsiteX165" fmla="*/ 10742058 w 13085166"/>
                  <a:gd name="connsiteY165" fmla="*/ 5064126 h 14611366"/>
                  <a:gd name="connsiteX166" fmla="*/ 10697607 w 13085166"/>
                  <a:gd name="connsiteY166" fmla="*/ 5076825 h 14611366"/>
                  <a:gd name="connsiteX167" fmla="*/ 10627757 w 13085166"/>
                  <a:gd name="connsiteY167" fmla="*/ 4965700 h 14611366"/>
                  <a:gd name="connsiteX168" fmla="*/ 10532508 w 13085166"/>
                  <a:gd name="connsiteY168" fmla="*/ 5035551 h 14611366"/>
                  <a:gd name="connsiteX169" fmla="*/ 10376932 w 13085166"/>
                  <a:gd name="connsiteY169" fmla="*/ 5162550 h 14611366"/>
                  <a:gd name="connsiteX170" fmla="*/ 10742057 w 13085166"/>
                  <a:gd name="connsiteY170" fmla="*/ 4829175 h 14611366"/>
                  <a:gd name="connsiteX171" fmla="*/ 10886520 w 13085166"/>
                  <a:gd name="connsiteY171" fmla="*/ 4738689 h 14611366"/>
                  <a:gd name="connsiteX172" fmla="*/ 11104007 w 13085166"/>
                  <a:gd name="connsiteY172" fmla="*/ 4686300 h 14611366"/>
                  <a:gd name="connsiteX173" fmla="*/ 11142108 w 13085166"/>
                  <a:gd name="connsiteY173" fmla="*/ 4565651 h 14611366"/>
                  <a:gd name="connsiteX174" fmla="*/ 11313558 w 13085166"/>
                  <a:gd name="connsiteY174" fmla="*/ 4438651 h 14611366"/>
                  <a:gd name="connsiteX175" fmla="*/ 11345307 w 13085166"/>
                  <a:gd name="connsiteY175" fmla="*/ 4184650 h 14611366"/>
                  <a:gd name="connsiteX176" fmla="*/ 11113532 w 13085166"/>
                  <a:gd name="connsiteY176" fmla="*/ 4102100 h 14611366"/>
                  <a:gd name="connsiteX177" fmla="*/ 10796033 w 13085166"/>
                  <a:gd name="connsiteY177" fmla="*/ 4054476 h 14611366"/>
                  <a:gd name="connsiteX178" fmla="*/ 10665857 w 13085166"/>
                  <a:gd name="connsiteY178" fmla="*/ 4114800 h 14611366"/>
                  <a:gd name="connsiteX179" fmla="*/ 10691258 w 13085166"/>
                  <a:gd name="connsiteY179" fmla="*/ 3949701 h 14611366"/>
                  <a:gd name="connsiteX180" fmla="*/ 10640458 w 13085166"/>
                  <a:gd name="connsiteY180" fmla="*/ 3775076 h 14611366"/>
                  <a:gd name="connsiteX181" fmla="*/ 10754757 w 13085166"/>
                  <a:gd name="connsiteY181" fmla="*/ 3813175 h 14611366"/>
                  <a:gd name="connsiteX182" fmla="*/ 10875408 w 13085166"/>
                  <a:gd name="connsiteY182" fmla="*/ 3705226 h 14611366"/>
                  <a:gd name="connsiteX183" fmla="*/ 11065908 w 13085166"/>
                  <a:gd name="connsiteY183" fmla="*/ 3765551 h 14611366"/>
                  <a:gd name="connsiteX184" fmla="*/ 11078608 w 13085166"/>
                  <a:gd name="connsiteY184" fmla="*/ 3581401 h 14611366"/>
                  <a:gd name="connsiteX185" fmla="*/ 11218307 w 13085166"/>
                  <a:gd name="connsiteY185" fmla="*/ 3619500 h 14611366"/>
                  <a:gd name="connsiteX186" fmla="*/ 11332607 w 13085166"/>
                  <a:gd name="connsiteY186" fmla="*/ 3314700 h 14611366"/>
                  <a:gd name="connsiteX187" fmla="*/ 11434208 w 13085166"/>
                  <a:gd name="connsiteY187" fmla="*/ 3403601 h 14611366"/>
                  <a:gd name="connsiteX188" fmla="*/ 11573907 w 13085166"/>
                  <a:gd name="connsiteY188" fmla="*/ 3387725 h 14611366"/>
                  <a:gd name="connsiteX189" fmla="*/ 11608832 w 13085166"/>
                  <a:gd name="connsiteY189" fmla="*/ 3613150 h 14611366"/>
                  <a:gd name="connsiteX190" fmla="*/ 11685033 w 13085166"/>
                  <a:gd name="connsiteY190" fmla="*/ 3355976 h 14611366"/>
                  <a:gd name="connsiteX191" fmla="*/ 11608833 w 13085166"/>
                  <a:gd name="connsiteY191" fmla="*/ 3270251 h 14611366"/>
                  <a:gd name="connsiteX192" fmla="*/ 11694557 w 13085166"/>
                  <a:gd name="connsiteY192" fmla="*/ 3016250 h 14611366"/>
                  <a:gd name="connsiteX193" fmla="*/ 11513583 w 13085166"/>
                  <a:gd name="connsiteY193" fmla="*/ 3092451 h 14611366"/>
                  <a:gd name="connsiteX194" fmla="*/ 11485007 w 13085166"/>
                  <a:gd name="connsiteY194" fmla="*/ 3022600 h 14611366"/>
                  <a:gd name="connsiteX195" fmla="*/ 11294507 w 13085166"/>
                  <a:gd name="connsiteY195" fmla="*/ 2819400 h 14611366"/>
                  <a:gd name="connsiteX196" fmla="*/ 11262758 w 13085166"/>
                  <a:gd name="connsiteY196" fmla="*/ 2635251 h 14611366"/>
                  <a:gd name="connsiteX197" fmla="*/ 11231008 w 13085166"/>
                  <a:gd name="connsiteY197" fmla="*/ 2540001 h 14611366"/>
                  <a:gd name="connsiteX198" fmla="*/ 11332607 w 13085166"/>
                  <a:gd name="connsiteY198" fmla="*/ 2438400 h 14611366"/>
                  <a:gd name="connsiteX199" fmla="*/ 11592958 w 13085166"/>
                  <a:gd name="connsiteY199" fmla="*/ 2203451 h 14611366"/>
                  <a:gd name="connsiteX200" fmla="*/ 11713607 w 13085166"/>
                  <a:gd name="connsiteY200" fmla="*/ 2222500 h 14611366"/>
                  <a:gd name="connsiteX201" fmla="*/ 11783458 w 13085166"/>
                  <a:gd name="connsiteY201" fmla="*/ 2133601 h 14611366"/>
                  <a:gd name="connsiteX202" fmla="*/ 12018407 w 13085166"/>
                  <a:gd name="connsiteY202" fmla="*/ 2025650 h 14611366"/>
                  <a:gd name="connsiteX203" fmla="*/ 11872358 w 13085166"/>
                  <a:gd name="connsiteY203" fmla="*/ 1955801 h 14611366"/>
                  <a:gd name="connsiteX204" fmla="*/ 11789807 w 13085166"/>
                  <a:gd name="connsiteY204" fmla="*/ 1809750 h 14611366"/>
                  <a:gd name="connsiteX205" fmla="*/ 11891407 w 13085166"/>
                  <a:gd name="connsiteY205" fmla="*/ 1384300 h 14611366"/>
                  <a:gd name="connsiteX206" fmla="*/ 11770757 w 13085166"/>
                  <a:gd name="connsiteY206" fmla="*/ 1123950 h 14611366"/>
                  <a:gd name="connsiteX207" fmla="*/ 11992214 w 13085166"/>
                  <a:gd name="connsiteY207" fmla="*/ 1459706 h 14611366"/>
                  <a:gd name="connsiteX208" fmla="*/ 12076748 w 13085166"/>
                  <a:gd name="connsiteY208" fmla="*/ 1373731 h 14611366"/>
                  <a:gd name="connsiteX209" fmla="*/ 12169220 w 13085166"/>
                  <a:gd name="connsiteY209" fmla="*/ 1260475 h 14611366"/>
                  <a:gd name="connsiteX210" fmla="*/ 12405757 w 13085166"/>
                  <a:gd name="connsiteY210" fmla="*/ 1581150 h 14611366"/>
                  <a:gd name="connsiteX211" fmla="*/ 12460129 w 13085166"/>
                  <a:gd name="connsiteY211" fmla="*/ 1664243 h 14611366"/>
                  <a:gd name="connsiteX212" fmla="*/ 12602607 w 13085166"/>
                  <a:gd name="connsiteY212" fmla="*/ 1682751 h 14611366"/>
                  <a:gd name="connsiteX213" fmla="*/ 12437507 w 13085166"/>
                  <a:gd name="connsiteY213" fmla="*/ 1238251 h 14611366"/>
                  <a:gd name="connsiteX214" fmla="*/ 12424807 w 13085166"/>
                  <a:gd name="connsiteY214" fmla="*/ 1022350 h 14611366"/>
                  <a:gd name="connsiteX215" fmla="*/ 12291457 w 13085166"/>
                  <a:gd name="connsiteY215" fmla="*/ 825500 h 14611366"/>
                  <a:gd name="connsiteX216" fmla="*/ 12266057 w 13085166"/>
                  <a:gd name="connsiteY216" fmla="*/ 552450 h 14611366"/>
                  <a:gd name="connsiteX217" fmla="*/ 12266057 w 13085166"/>
                  <a:gd name="connsiteY217" fmla="*/ 0 h 14611366"/>
                  <a:gd name="connsiteX218" fmla="*/ 138112 w 13085166"/>
                  <a:gd name="connsiteY218" fmla="*/ 96859 h 14611366"/>
                  <a:gd name="connsiteX219" fmla="*/ 0 w 13085166"/>
                  <a:gd name="connsiteY219" fmla="*/ 14200096 h 14611366"/>
                  <a:gd name="connsiteX0" fmla="*/ 0 w 13085166"/>
                  <a:gd name="connsiteY0" fmla="*/ 14248380 h 14659650"/>
                  <a:gd name="connsiteX1" fmla="*/ 7017782 w 13085166"/>
                  <a:gd name="connsiteY1" fmla="*/ 14121472 h 14659650"/>
                  <a:gd name="connsiteX2" fmla="*/ 6603445 w 13085166"/>
                  <a:gd name="connsiteY2" fmla="*/ 13335659 h 14659650"/>
                  <a:gd name="connsiteX3" fmla="*/ 6170057 w 13085166"/>
                  <a:gd name="connsiteY3" fmla="*/ 12333154 h 14659650"/>
                  <a:gd name="connsiteX4" fmla="*/ 6055757 w 13085166"/>
                  <a:gd name="connsiteY4" fmla="*/ 11402084 h 14659650"/>
                  <a:gd name="connsiteX5" fmla="*/ 6116480 w 13085166"/>
                  <a:gd name="connsiteY5" fmla="*/ 10875577 h 14659650"/>
                  <a:gd name="connsiteX6" fmla="*/ 5999797 w 13085166"/>
                  <a:gd name="connsiteY6" fmla="*/ 10816046 h 14659650"/>
                  <a:gd name="connsiteX7" fmla="*/ 6116479 w 13085166"/>
                  <a:gd name="connsiteY7" fmla="*/ 10854147 h 14659650"/>
                  <a:gd name="connsiteX8" fmla="*/ 6142673 w 13085166"/>
                  <a:gd name="connsiteY8" fmla="*/ 10313602 h 14659650"/>
                  <a:gd name="connsiteX9" fmla="*/ 6229588 w 13085166"/>
                  <a:gd name="connsiteY9" fmla="*/ 9928090 h 14659650"/>
                  <a:gd name="connsiteX10" fmla="*/ 6361748 w 13085166"/>
                  <a:gd name="connsiteY10" fmla="*/ 9561127 h 14659650"/>
                  <a:gd name="connsiteX11" fmla="*/ 6452235 w 13085166"/>
                  <a:gd name="connsiteY11" fmla="*/ 9349196 h 14659650"/>
                  <a:gd name="connsiteX12" fmla="*/ 6290310 w 13085166"/>
                  <a:gd name="connsiteY12" fmla="*/ 9482546 h 14659650"/>
                  <a:gd name="connsiteX13" fmla="*/ 6454617 w 13085166"/>
                  <a:gd name="connsiteY13" fmla="*/ 9289665 h 14659650"/>
                  <a:gd name="connsiteX14" fmla="*/ 6486764 w 13085166"/>
                  <a:gd name="connsiteY14" fmla="*/ 9108941 h 14659650"/>
                  <a:gd name="connsiteX15" fmla="*/ 6490335 w 13085166"/>
                  <a:gd name="connsiteY15" fmla="*/ 9239658 h 14659650"/>
                  <a:gd name="connsiteX16" fmla="*/ 6972537 w 13085166"/>
                  <a:gd name="connsiteY16" fmla="*/ 8354084 h 14659650"/>
                  <a:gd name="connsiteX17" fmla="*/ 6735604 w 13085166"/>
                  <a:gd name="connsiteY17" fmla="*/ 8253822 h 14659650"/>
                  <a:gd name="connsiteX18" fmla="*/ 6957060 w 13085166"/>
                  <a:gd name="connsiteY18" fmla="*/ 8263346 h 14659650"/>
                  <a:gd name="connsiteX19" fmla="*/ 7227333 w 13085166"/>
                  <a:gd name="connsiteY19" fmla="*/ 8227627 h 14659650"/>
                  <a:gd name="connsiteX20" fmla="*/ 7386877 w 13085166"/>
                  <a:gd name="connsiteY20" fmla="*/ 8184765 h 14659650"/>
                  <a:gd name="connsiteX21" fmla="*/ 7316629 w 13085166"/>
                  <a:gd name="connsiteY21" fmla="*/ 8125234 h 14659650"/>
                  <a:gd name="connsiteX22" fmla="*/ 7408309 w 13085166"/>
                  <a:gd name="connsiteY22" fmla="*/ 7999278 h 14659650"/>
                  <a:gd name="connsiteX23" fmla="*/ 7511891 w 13085166"/>
                  <a:gd name="connsiteY23" fmla="*/ 8020459 h 14659650"/>
                  <a:gd name="connsiteX24" fmla="*/ 7548802 w 13085166"/>
                  <a:gd name="connsiteY24" fmla="*/ 7946642 h 14659650"/>
                  <a:gd name="connsiteX25" fmla="*/ 7474983 w 13085166"/>
                  <a:gd name="connsiteY25" fmla="*/ 7846627 h 14659650"/>
                  <a:gd name="connsiteX26" fmla="*/ 7441646 w 13085166"/>
                  <a:gd name="connsiteY26" fmla="*/ 7748996 h 14659650"/>
                  <a:gd name="connsiteX27" fmla="*/ 7351157 w 13085166"/>
                  <a:gd name="connsiteY27" fmla="*/ 7744484 h 14659650"/>
                  <a:gd name="connsiteX28" fmla="*/ 7277339 w 13085166"/>
                  <a:gd name="connsiteY28" fmla="*/ 7827577 h 14659650"/>
                  <a:gd name="connsiteX29" fmla="*/ 7141607 w 13085166"/>
                  <a:gd name="connsiteY29" fmla="*/ 7839734 h 14659650"/>
                  <a:gd name="connsiteX30" fmla="*/ 7201139 w 13085166"/>
                  <a:gd name="connsiteY30" fmla="*/ 7770427 h 14659650"/>
                  <a:gd name="connsiteX31" fmla="*/ 7213046 w 13085166"/>
                  <a:gd name="connsiteY31" fmla="*/ 7682321 h 14659650"/>
                  <a:gd name="connsiteX32" fmla="*/ 7234476 w 13085166"/>
                  <a:gd name="connsiteY32" fmla="*/ 7620408 h 14659650"/>
                  <a:gd name="connsiteX33" fmla="*/ 7198757 w 13085166"/>
                  <a:gd name="connsiteY33" fmla="*/ 7553984 h 14659650"/>
                  <a:gd name="connsiteX34" fmla="*/ 7134464 w 13085166"/>
                  <a:gd name="connsiteY34" fmla="*/ 7584690 h 14659650"/>
                  <a:gd name="connsiteX35" fmla="*/ 7132082 w 13085166"/>
                  <a:gd name="connsiteY35" fmla="*/ 7503978 h 14659650"/>
                  <a:gd name="connsiteX36" fmla="*/ 7351158 w 13085166"/>
                  <a:gd name="connsiteY36" fmla="*/ 7396571 h 14659650"/>
                  <a:gd name="connsiteX37" fmla="*/ 7315439 w 13085166"/>
                  <a:gd name="connsiteY37" fmla="*/ 7241790 h 14659650"/>
                  <a:gd name="connsiteX38" fmla="*/ 7391639 w 13085166"/>
                  <a:gd name="connsiteY38" fmla="*/ 7225121 h 14659650"/>
                  <a:gd name="connsiteX39" fmla="*/ 7370207 w 13085166"/>
                  <a:gd name="connsiteY39" fmla="*/ 7134884 h 14659650"/>
                  <a:gd name="connsiteX40" fmla="*/ 7474983 w 13085166"/>
                  <a:gd name="connsiteY40" fmla="*/ 7137015 h 14659650"/>
                  <a:gd name="connsiteX41" fmla="*/ 7517846 w 13085166"/>
                  <a:gd name="connsiteY41" fmla="*/ 7056052 h 14659650"/>
                  <a:gd name="connsiteX42" fmla="*/ 7620239 w 13085166"/>
                  <a:gd name="connsiteY42" fmla="*/ 7089390 h 14659650"/>
                  <a:gd name="connsiteX43" fmla="*/ 7694058 w 13085166"/>
                  <a:gd name="connsiteY43" fmla="*/ 7191784 h 14659650"/>
                  <a:gd name="connsiteX44" fmla="*/ 7760733 w 13085166"/>
                  <a:gd name="connsiteY44" fmla="*/ 7132252 h 14659650"/>
                  <a:gd name="connsiteX45" fmla="*/ 7701202 w 13085166"/>
                  <a:gd name="connsiteY45" fmla="*/ 6996521 h 14659650"/>
                  <a:gd name="connsiteX46" fmla="*/ 7758351 w 13085166"/>
                  <a:gd name="connsiteY46" fmla="*/ 7049158 h 14659650"/>
                  <a:gd name="connsiteX47" fmla="*/ 7875033 w 13085166"/>
                  <a:gd name="connsiteY47" fmla="*/ 7087009 h 14659650"/>
                  <a:gd name="connsiteX48" fmla="*/ 7948852 w 13085166"/>
                  <a:gd name="connsiteY48" fmla="*/ 7158698 h 14659650"/>
                  <a:gd name="connsiteX49" fmla="*/ 7917896 w 13085166"/>
                  <a:gd name="connsiteY49" fmla="*/ 7296810 h 14659650"/>
                  <a:gd name="connsiteX50" fmla="*/ 7989333 w 13085166"/>
                  <a:gd name="connsiteY50" fmla="*/ 7261091 h 14659650"/>
                  <a:gd name="connsiteX51" fmla="*/ 7979807 w 13085166"/>
                  <a:gd name="connsiteY51" fmla="*/ 7230134 h 14659650"/>
                  <a:gd name="connsiteX52" fmla="*/ 8056008 w 13085166"/>
                  <a:gd name="connsiteY52" fmla="*/ 7315860 h 14659650"/>
                  <a:gd name="connsiteX53" fmla="*/ 7991714 w 13085166"/>
                  <a:gd name="connsiteY53" fmla="*/ 7396823 h 14659650"/>
                  <a:gd name="connsiteX54" fmla="*/ 8056007 w 13085166"/>
                  <a:gd name="connsiteY54" fmla="*/ 7477784 h 14659650"/>
                  <a:gd name="connsiteX55" fmla="*/ 7982189 w 13085166"/>
                  <a:gd name="connsiteY55" fmla="*/ 7496835 h 14659650"/>
                  <a:gd name="connsiteX56" fmla="*/ 7889321 w 13085166"/>
                  <a:gd name="connsiteY56" fmla="*/ 7449210 h 14659650"/>
                  <a:gd name="connsiteX57" fmla="*/ 7841696 w 13085166"/>
                  <a:gd name="connsiteY57" fmla="*/ 7558748 h 14659650"/>
                  <a:gd name="connsiteX58" fmla="*/ 7917896 w 13085166"/>
                  <a:gd name="connsiteY58" fmla="*/ 7577798 h 14659650"/>
                  <a:gd name="connsiteX59" fmla="*/ 7972664 w 13085166"/>
                  <a:gd name="connsiteY59" fmla="*/ 7637329 h 14659650"/>
                  <a:gd name="connsiteX60" fmla="*/ 7998858 w 13085166"/>
                  <a:gd name="connsiteY60" fmla="*/ 7668034 h 14659650"/>
                  <a:gd name="connsiteX61" fmla="*/ 8019098 w 13085166"/>
                  <a:gd name="connsiteY61" fmla="*/ 7620407 h 14659650"/>
                  <a:gd name="connsiteX62" fmla="*/ 8077439 w 13085166"/>
                  <a:gd name="connsiteY62" fmla="*/ 7682573 h 14659650"/>
                  <a:gd name="connsiteX63" fmla="*/ 8170308 w 13085166"/>
                  <a:gd name="connsiteY63" fmla="*/ 7768298 h 14659650"/>
                  <a:gd name="connsiteX64" fmla="*/ 8170308 w 13085166"/>
                  <a:gd name="connsiteY64" fmla="*/ 7663523 h 14659650"/>
                  <a:gd name="connsiteX65" fmla="*/ 8344138 w 13085166"/>
                  <a:gd name="connsiteY65" fmla="*/ 7758772 h 14659650"/>
                  <a:gd name="connsiteX66" fmla="*/ 8236983 w 13085166"/>
                  <a:gd name="connsiteY66" fmla="*/ 7523029 h 14659650"/>
                  <a:gd name="connsiteX67" fmla="*/ 8239364 w 13085166"/>
                  <a:gd name="connsiteY67" fmla="*/ 7387298 h 14659650"/>
                  <a:gd name="connsiteX68" fmla="*/ 8144114 w 13085166"/>
                  <a:gd name="connsiteY68" fmla="*/ 7358723 h 14659650"/>
                  <a:gd name="connsiteX69" fmla="*/ 8208407 w 13085166"/>
                  <a:gd name="connsiteY69" fmla="*/ 7192034 h 14659650"/>
                  <a:gd name="connsiteX70" fmla="*/ 8906114 w 13085166"/>
                  <a:gd name="connsiteY70" fmla="*/ 6806273 h 14659650"/>
                  <a:gd name="connsiteX71" fmla="*/ 9234727 w 13085166"/>
                  <a:gd name="connsiteY71" fmla="*/ 6744360 h 14659650"/>
                  <a:gd name="connsiteX72" fmla="*/ 9253777 w 13085166"/>
                  <a:gd name="connsiteY72" fmla="*/ 6849135 h 14659650"/>
                  <a:gd name="connsiteX73" fmla="*/ 9327596 w 13085166"/>
                  <a:gd name="connsiteY73" fmla="*/ 6853898 h 14659650"/>
                  <a:gd name="connsiteX74" fmla="*/ 9303782 w 13085166"/>
                  <a:gd name="connsiteY74" fmla="*/ 6701496 h 14659650"/>
                  <a:gd name="connsiteX75" fmla="*/ 9846707 w 13085166"/>
                  <a:gd name="connsiteY75" fmla="*/ 6696734 h 14659650"/>
                  <a:gd name="connsiteX76" fmla="*/ 10034826 w 13085166"/>
                  <a:gd name="connsiteY76" fmla="*/ 6646727 h 14659650"/>
                  <a:gd name="connsiteX77" fmla="*/ 10161032 w 13085166"/>
                  <a:gd name="connsiteY77" fmla="*/ 6451465 h 14659650"/>
                  <a:gd name="connsiteX78" fmla="*/ 10437257 w 13085166"/>
                  <a:gd name="connsiteY78" fmla="*/ 6487184 h 14659650"/>
                  <a:gd name="connsiteX79" fmla="*/ 10401539 w 13085166"/>
                  <a:gd name="connsiteY79" fmla="*/ 6572910 h 14659650"/>
                  <a:gd name="connsiteX80" fmla="*/ 10258664 w 13085166"/>
                  <a:gd name="connsiteY80" fmla="*/ 6587198 h 14659650"/>
                  <a:gd name="connsiteX81" fmla="*/ 10327719 w 13085166"/>
                  <a:gd name="connsiteY81" fmla="*/ 6641965 h 14659650"/>
                  <a:gd name="connsiteX82" fmla="*/ 10196752 w 13085166"/>
                  <a:gd name="connsiteY82" fmla="*/ 6670541 h 14659650"/>
                  <a:gd name="connsiteX83" fmla="*/ 10070546 w 13085166"/>
                  <a:gd name="connsiteY83" fmla="*/ 6661016 h 14659650"/>
                  <a:gd name="connsiteX84" fmla="*/ 9984820 w 13085166"/>
                  <a:gd name="connsiteY84" fmla="*/ 6696734 h 14659650"/>
                  <a:gd name="connsiteX85" fmla="*/ 9953864 w 13085166"/>
                  <a:gd name="connsiteY85" fmla="*/ 7001535 h 14659650"/>
                  <a:gd name="connsiteX86" fmla="*/ 10115789 w 13085166"/>
                  <a:gd name="connsiteY86" fmla="*/ 7034872 h 14659650"/>
                  <a:gd name="connsiteX87" fmla="*/ 10322957 w 13085166"/>
                  <a:gd name="connsiteY87" fmla="*/ 6849134 h 14659650"/>
                  <a:gd name="connsiteX88" fmla="*/ 10361058 w 13085166"/>
                  <a:gd name="connsiteY88" fmla="*/ 6946766 h 14659650"/>
                  <a:gd name="connsiteX89" fmla="*/ 10508696 w 13085166"/>
                  <a:gd name="connsiteY89" fmla="*/ 6870566 h 14659650"/>
                  <a:gd name="connsiteX90" fmla="*/ 10408683 w 13085166"/>
                  <a:gd name="connsiteY90" fmla="*/ 7108692 h 14659650"/>
                  <a:gd name="connsiteX91" fmla="*/ 10551558 w 13085166"/>
                  <a:gd name="connsiteY91" fmla="*/ 7051541 h 14659650"/>
                  <a:gd name="connsiteX92" fmla="*/ 10518221 w 13085166"/>
                  <a:gd name="connsiteY92" fmla="*/ 7139648 h 14659650"/>
                  <a:gd name="connsiteX93" fmla="*/ 10749202 w 13085166"/>
                  <a:gd name="connsiteY93" fmla="*/ 7137266 h 14659650"/>
                  <a:gd name="connsiteX94" fmla="*/ 10589657 w 13085166"/>
                  <a:gd name="connsiteY94" fmla="*/ 7192034 h 14659650"/>
                  <a:gd name="connsiteX95" fmla="*/ 10480121 w 13085166"/>
                  <a:gd name="connsiteY95" fmla="*/ 7249185 h 14659650"/>
                  <a:gd name="connsiteX96" fmla="*/ 10361058 w 13085166"/>
                  <a:gd name="connsiteY96" fmla="*/ 7363485 h 14659650"/>
                  <a:gd name="connsiteX97" fmla="*/ 10396776 w 13085166"/>
                  <a:gd name="connsiteY97" fmla="*/ 7423015 h 14659650"/>
                  <a:gd name="connsiteX98" fmla="*/ 10439639 w 13085166"/>
                  <a:gd name="connsiteY98" fmla="*/ 7473023 h 14659650"/>
                  <a:gd name="connsiteX99" fmla="*/ 10518221 w 13085166"/>
                  <a:gd name="connsiteY99" fmla="*/ 7439685 h 14659650"/>
                  <a:gd name="connsiteX100" fmla="*/ 10530126 w 13085166"/>
                  <a:gd name="connsiteY100" fmla="*/ 7501596 h 14659650"/>
                  <a:gd name="connsiteX101" fmla="*/ 10644427 w 13085166"/>
                  <a:gd name="connsiteY101" fmla="*/ 7363485 h 14659650"/>
                  <a:gd name="connsiteX102" fmla="*/ 10680146 w 13085166"/>
                  <a:gd name="connsiteY102" fmla="*/ 7508741 h 14659650"/>
                  <a:gd name="connsiteX103" fmla="*/ 10775396 w 13085166"/>
                  <a:gd name="connsiteY103" fmla="*/ 7392060 h 14659650"/>
                  <a:gd name="connsiteX104" fmla="*/ 10801589 w 13085166"/>
                  <a:gd name="connsiteY104" fmla="*/ 7553984 h 14659650"/>
                  <a:gd name="connsiteX105" fmla="*/ 10875407 w 13085166"/>
                  <a:gd name="connsiteY105" fmla="*/ 7630184 h 14659650"/>
                  <a:gd name="connsiteX106" fmla="*/ 10665857 w 13085166"/>
                  <a:gd name="connsiteY106" fmla="*/ 7744484 h 14659650"/>
                  <a:gd name="connsiteX107" fmla="*/ 10818258 w 13085166"/>
                  <a:gd name="connsiteY107" fmla="*/ 7894504 h 14659650"/>
                  <a:gd name="connsiteX108" fmla="*/ 10849214 w 13085166"/>
                  <a:gd name="connsiteY108" fmla="*/ 7796873 h 14659650"/>
                  <a:gd name="connsiteX109" fmla="*/ 10920650 w 13085166"/>
                  <a:gd name="connsiteY109" fmla="*/ 7884978 h 14659650"/>
                  <a:gd name="connsiteX110" fmla="*/ 11042096 w 13085166"/>
                  <a:gd name="connsiteY110" fmla="*/ 7844498 h 14659650"/>
                  <a:gd name="connsiteX111" fmla="*/ 11046857 w 13085166"/>
                  <a:gd name="connsiteY111" fmla="*/ 7930222 h 14659650"/>
                  <a:gd name="connsiteX112" fmla="*/ 11044476 w 13085166"/>
                  <a:gd name="connsiteY112" fmla="*/ 8027852 h 14659650"/>
                  <a:gd name="connsiteX113" fmla="*/ 11154013 w 13085166"/>
                  <a:gd name="connsiteY113" fmla="*/ 7989753 h 14659650"/>
                  <a:gd name="connsiteX114" fmla="*/ 11194496 w 13085166"/>
                  <a:gd name="connsiteY114" fmla="*/ 8227879 h 14659650"/>
                  <a:gd name="connsiteX115" fmla="*/ 11332607 w 13085166"/>
                  <a:gd name="connsiteY115" fmla="*/ 8258834 h 14659650"/>
                  <a:gd name="connsiteX116" fmla="*/ 11346895 w 13085166"/>
                  <a:gd name="connsiteY116" fmla="*/ 7968322 h 14659650"/>
                  <a:gd name="connsiteX117" fmla="*/ 11437383 w 13085166"/>
                  <a:gd name="connsiteY117" fmla="*/ 7944510 h 14659650"/>
                  <a:gd name="connsiteX118" fmla="*/ 11506439 w 13085166"/>
                  <a:gd name="connsiteY118" fmla="*/ 7773059 h 14659650"/>
                  <a:gd name="connsiteX119" fmla="*/ 11468339 w 13085166"/>
                  <a:gd name="connsiteY119" fmla="*/ 7644473 h 14659650"/>
                  <a:gd name="connsiteX120" fmla="*/ 11373089 w 13085166"/>
                  <a:gd name="connsiteY120" fmla="*/ 7632565 h 14659650"/>
                  <a:gd name="connsiteX121" fmla="*/ 11420713 w 13085166"/>
                  <a:gd name="connsiteY121" fmla="*/ 7513503 h 14659650"/>
                  <a:gd name="connsiteX122" fmla="*/ 11315939 w 13085166"/>
                  <a:gd name="connsiteY122" fmla="*/ 7442066 h 14659650"/>
                  <a:gd name="connsiteX123" fmla="*/ 11275457 w 13085166"/>
                  <a:gd name="connsiteY123" fmla="*/ 7211084 h 14659650"/>
                  <a:gd name="connsiteX124" fmla="*/ 10957957 w 13085166"/>
                  <a:gd name="connsiteY124" fmla="*/ 7172984 h 14659650"/>
                  <a:gd name="connsiteX125" fmla="*/ 11027808 w 13085166"/>
                  <a:gd name="connsiteY125" fmla="*/ 7068210 h 14659650"/>
                  <a:gd name="connsiteX126" fmla="*/ 11151633 w 13085166"/>
                  <a:gd name="connsiteY126" fmla="*/ 7049160 h 14659650"/>
                  <a:gd name="connsiteX127" fmla="*/ 11161157 w 13085166"/>
                  <a:gd name="connsiteY127" fmla="*/ 6963434 h 14659650"/>
                  <a:gd name="connsiteX128" fmla="*/ 11373882 w 13085166"/>
                  <a:gd name="connsiteY128" fmla="*/ 7052334 h 14659650"/>
                  <a:gd name="connsiteX129" fmla="*/ 11389757 w 13085166"/>
                  <a:gd name="connsiteY129" fmla="*/ 6830084 h 14659650"/>
                  <a:gd name="connsiteX130" fmla="*/ 11180207 w 13085166"/>
                  <a:gd name="connsiteY130" fmla="*/ 6925334 h 14659650"/>
                  <a:gd name="connsiteX131" fmla="*/ 11104007 w 13085166"/>
                  <a:gd name="connsiteY131" fmla="*/ 6696734 h 14659650"/>
                  <a:gd name="connsiteX132" fmla="*/ 10875407 w 13085166"/>
                  <a:gd name="connsiteY132" fmla="*/ 6906284 h 14659650"/>
                  <a:gd name="connsiteX133" fmla="*/ 10888108 w 13085166"/>
                  <a:gd name="connsiteY133" fmla="*/ 6741185 h 14659650"/>
                  <a:gd name="connsiteX134" fmla="*/ 10900807 w 13085166"/>
                  <a:gd name="connsiteY134" fmla="*/ 6617359 h 14659650"/>
                  <a:gd name="connsiteX135" fmla="*/ 10845642 w 13085166"/>
                  <a:gd name="connsiteY135" fmla="*/ 6589327 h 14659650"/>
                  <a:gd name="connsiteX136" fmla="*/ 10792858 w 13085166"/>
                  <a:gd name="connsiteY136" fmla="*/ 6604660 h 14659650"/>
                  <a:gd name="connsiteX137" fmla="*/ 10672207 w 13085166"/>
                  <a:gd name="connsiteY137" fmla="*/ 6388759 h 14659650"/>
                  <a:gd name="connsiteX138" fmla="*/ 10837308 w 13085166"/>
                  <a:gd name="connsiteY138" fmla="*/ 6426860 h 14659650"/>
                  <a:gd name="connsiteX139" fmla="*/ 11078608 w 13085166"/>
                  <a:gd name="connsiteY139" fmla="*/ 6426860 h 14659650"/>
                  <a:gd name="connsiteX140" fmla="*/ 11208782 w 13085166"/>
                  <a:gd name="connsiteY140" fmla="*/ 6287159 h 14659650"/>
                  <a:gd name="connsiteX141" fmla="*/ 11107183 w 13085166"/>
                  <a:gd name="connsiteY141" fmla="*/ 6176035 h 14659650"/>
                  <a:gd name="connsiteX142" fmla="*/ 10894457 w 13085166"/>
                  <a:gd name="connsiteY142" fmla="*/ 6128409 h 14659650"/>
                  <a:gd name="connsiteX143" fmla="*/ 11075432 w 13085166"/>
                  <a:gd name="connsiteY143" fmla="*/ 5998234 h 14659650"/>
                  <a:gd name="connsiteX144" fmla="*/ 11021458 w 13085166"/>
                  <a:gd name="connsiteY144" fmla="*/ 5880760 h 14659650"/>
                  <a:gd name="connsiteX145" fmla="*/ 11075433 w 13085166"/>
                  <a:gd name="connsiteY145" fmla="*/ 5760110 h 14659650"/>
                  <a:gd name="connsiteX146" fmla="*/ 11037332 w 13085166"/>
                  <a:gd name="connsiteY146" fmla="*/ 5756934 h 14659650"/>
                  <a:gd name="connsiteX147" fmla="*/ 11002408 w 13085166"/>
                  <a:gd name="connsiteY147" fmla="*/ 5680735 h 14659650"/>
                  <a:gd name="connsiteX148" fmla="*/ 10843657 w 13085166"/>
                  <a:gd name="connsiteY148" fmla="*/ 5528334 h 14659650"/>
                  <a:gd name="connsiteX149" fmla="*/ 11113533 w 13085166"/>
                  <a:gd name="connsiteY149" fmla="*/ 5633110 h 14659650"/>
                  <a:gd name="connsiteX150" fmla="*/ 11256407 w 13085166"/>
                  <a:gd name="connsiteY150" fmla="*/ 5591834 h 14659650"/>
                  <a:gd name="connsiteX151" fmla="*/ 11231008 w 13085166"/>
                  <a:gd name="connsiteY151" fmla="*/ 5839485 h 14659650"/>
                  <a:gd name="connsiteX152" fmla="*/ 11408807 w 13085166"/>
                  <a:gd name="connsiteY152" fmla="*/ 5877584 h 14659650"/>
                  <a:gd name="connsiteX153" fmla="*/ 11465958 w 13085166"/>
                  <a:gd name="connsiteY153" fmla="*/ 5702960 h 14659650"/>
                  <a:gd name="connsiteX154" fmla="*/ 11507232 w 13085166"/>
                  <a:gd name="connsiteY154" fmla="*/ 5474359 h 14659650"/>
                  <a:gd name="connsiteX155" fmla="*/ 11427858 w 13085166"/>
                  <a:gd name="connsiteY155" fmla="*/ 5271160 h 14659650"/>
                  <a:gd name="connsiteX156" fmla="*/ 11370707 w 13085166"/>
                  <a:gd name="connsiteY156" fmla="*/ 5172734 h 14659650"/>
                  <a:gd name="connsiteX157" fmla="*/ 11291333 w 13085166"/>
                  <a:gd name="connsiteY157" fmla="*/ 5290210 h 14659650"/>
                  <a:gd name="connsiteX158" fmla="*/ 11221483 w 13085166"/>
                  <a:gd name="connsiteY158" fmla="*/ 5248935 h 14659650"/>
                  <a:gd name="connsiteX159" fmla="*/ 11189733 w 13085166"/>
                  <a:gd name="connsiteY159" fmla="*/ 5369585 h 14659650"/>
                  <a:gd name="connsiteX160" fmla="*/ 11088132 w 13085166"/>
                  <a:gd name="connsiteY160" fmla="*/ 5372759 h 14659650"/>
                  <a:gd name="connsiteX161" fmla="*/ 11008757 w 13085166"/>
                  <a:gd name="connsiteY161" fmla="*/ 5229884 h 14659650"/>
                  <a:gd name="connsiteX162" fmla="*/ 10970657 w 13085166"/>
                  <a:gd name="connsiteY162" fmla="*/ 5077484 h 14659650"/>
                  <a:gd name="connsiteX163" fmla="*/ 10754757 w 13085166"/>
                  <a:gd name="connsiteY163" fmla="*/ 5080659 h 14659650"/>
                  <a:gd name="connsiteX164" fmla="*/ 10780157 w 13085166"/>
                  <a:gd name="connsiteY164" fmla="*/ 5306084 h 14659650"/>
                  <a:gd name="connsiteX165" fmla="*/ 10742058 w 13085166"/>
                  <a:gd name="connsiteY165" fmla="*/ 5112410 h 14659650"/>
                  <a:gd name="connsiteX166" fmla="*/ 10697607 w 13085166"/>
                  <a:gd name="connsiteY166" fmla="*/ 5125109 h 14659650"/>
                  <a:gd name="connsiteX167" fmla="*/ 10627757 w 13085166"/>
                  <a:gd name="connsiteY167" fmla="*/ 5013984 h 14659650"/>
                  <a:gd name="connsiteX168" fmla="*/ 10532508 w 13085166"/>
                  <a:gd name="connsiteY168" fmla="*/ 5083835 h 14659650"/>
                  <a:gd name="connsiteX169" fmla="*/ 10376932 w 13085166"/>
                  <a:gd name="connsiteY169" fmla="*/ 5210834 h 14659650"/>
                  <a:gd name="connsiteX170" fmla="*/ 10742057 w 13085166"/>
                  <a:gd name="connsiteY170" fmla="*/ 4877459 h 14659650"/>
                  <a:gd name="connsiteX171" fmla="*/ 10886520 w 13085166"/>
                  <a:gd name="connsiteY171" fmla="*/ 4786973 h 14659650"/>
                  <a:gd name="connsiteX172" fmla="*/ 11104007 w 13085166"/>
                  <a:gd name="connsiteY172" fmla="*/ 4734584 h 14659650"/>
                  <a:gd name="connsiteX173" fmla="*/ 11142108 w 13085166"/>
                  <a:gd name="connsiteY173" fmla="*/ 4613935 h 14659650"/>
                  <a:gd name="connsiteX174" fmla="*/ 11313558 w 13085166"/>
                  <a:gd name="connsiteY174" fmla="*/ 4486935 h 14659650"/>
                  <a:gd name="connsiteX175" fmla="*/ 11345307 w 13085166"/>
                  <a:gd name="connsiteY175" fmla="*/ 4232934 h 14659650"/>
                  <a:gd name="connsiteX176" fmla="*/ 11113532 w 13085166"/>
                  <a:gd name="connsiteY176" fmla="*/ 4150384 h 14659650"/>
                  <a:gd name="connsiteX177" fmla="*/ 10796033 w 13085166"/>
                  <a:gd name="connsiteY177" fmla="*/ 4102760 h 14659650"/>
                  <a:gd name="connsiteX178" fmla="*/ 10665857 w 13085166"/>
                  <a:gd name="connsiteY178" fmla="*/ 4163084 h 14659650"/>
                  <a:gd name="connsiteX179" fmla="*/ 10691258 w 13085166"/>
                  <a:gd name="connsiteY179" fmla="*/ 3997985 h 14659650"/>
                  <a:gd name="connsiteX180" fmla="*/ 10640458 w 13085166"/>
                  <a:gd name="connsiteY180" fmla="*/ 3823360 h 14659650"/>
                  <a:gd name="connsiteX181" fmla="*/ 10754757 w 13085166"/>
                  <a:gd name="connsiteY181" fmla="*/ 3861459 h 14659650"/>
                  <a:gd name="connsiteX182" fmla="*/ 10875408 w 13085166"/>
                  <a:gd name="connsiteY182" fmla="*/ 3753510 h 14659650"/>
                  <a:gd name="connsiteX183" fmla="*/ 11065908 w 13085166"/>
                  <a:gd name="connsiteY183" fmla="*/ 3813835 h 14659650"/>
                  <a:gd name="connsiteX184" fmla="*/ 11078608 w 13085166"/>
                  <a:gd name="connsiteY184" fmla="*/ 3629685 h 14659650"/>
                  <a:gd name="connsiteX185" fmla="*/ 11218307 w 13085166"/>
                  <a:gd name="connsiteY185" fmla="*/ 3667784 h 14659650"/>
                  <a:gd name="connsiteX186" fmla="*/ 11332607 w 13085166"/>
                  <a:gd name="connsiteY186" fmla="*/ 3362984 h 14659650"/>
                  <a:gd name="connsiteX187" fmla="*/ 11434208 w 13085166"/>
                  <a:gd name="connsiteY187" fmla="*/ 3451885 h 14659650"/>
                  <a:gd name="connsiteX188" fmla="*/ 11573907 w 13085166"/>
                  <a:gd name="connsiteY188" fmla="*/ 3436009 h 14659650"/>
                  <a:gd name="connsiteX189" fmla="*/ 11608832 w 13085166"/>
                  <a:gd name="connsiteY189" fmla="*/ 3661434 h 14659650"/>
                  <a:gd name="connsiteX190" fmla="*/ 11685033 w 13085166"/>
                  <a:gd name="connsiteY190" fmla="*/ 3404260 h 14659650"/>
                  <a:gd name="connsiteX191" fmla="*/ 11608833 w 13085166"/>
                  <a:gd name="connsiteY191" fmla="*/ 3318535 h 14659650"/>
                  <a:gd name="connsiteX192" fmla="*/ 11694557 w 13085166"/>
                  <a:gd name="connsiteY192" fmla="*/ 3064534 h 14659650"/>
                  <a:gd name="connsiteX193" fmla="*/ 11513583 w 13085166"/>
                  <a:gd name="connsiteY193" fmla="*/ 3140735 h 14659650"/>
                  <a:gd name="connsiteX194" fmla="*/ 11485007 w 13085166"/>
                  <a:gd name="connsiteY194" fmla="*/ 3070884 h 14659650"/>
                  <a:gd name="connsiteX195" fmla="*/ 11294507 w 13085166"/>
                  <a:gd name="connsiteY195" fmla="*/ 2867684 h 14659650"/>
                  <a:gd name="connsiteX196" fmla="*/ 11262758 w 13085166"/>
                  <a:gd name="connsiteY196" fmla="*/ 2683535 h 14659650"/>
                  <a:gd name="connsiteX197" fmla="*/ 11231008 w 13085166"/>
                  <a:gd name="connsiteY197" fmla="*/ 2588285 h 14659650"/>
                  <a:gd name="connsiteX198" fmla="*/ 11332607 w 13085166"/>
                  <a:gd name="connsiteY198" fmla="*/ 2486684 h 14659650"/>
                  <a:gd name="connsiteX199" fmla="*/ 11592958 w 13085166"/>
                  <a:gd name="connsiteY199" fmla="*/ 2251735 h 14659650"/>
                  <a:gd name="connsiteX200" fmla="*/ 11713607 w 13085166"/>
                  <a:gd name="connsiteY200" fmla="*/ 2270784 h 14659650"/>
                  <a:gd name="connsiteX201" fmla="*/ 11783458 w 13085166"/>
                  <a:gd name="connsiteY201" fmla="*/ 2181885 h 14659650"/>
                  <a:gd name="connsiteX202" fmla="*/ 12018407 w 13085166"/>
                  <a:gd name="connsiteY202" fmla="*/ 2073934 h 14659650"/>
                  <a:gd name="connsiteX203" fmla="*/ 11872358 w 13085166"/>
                  <a:gd name="connsiteY203" fmla="*/ 2004085 h 14659650"/>
                  <a:gd name="connsiteX204" fmla="*/ 11789807 w 13085166"/>
                  <a:gd name="connsiteY204" fmla="*/ 1858034 h 14659650"/>
                  <a:gd name="connsiteX205" fmla="*/ 11891407 w 13085166"/>
                  <a:gd name="connsiteY205" fmla="*/ 1432584 h 14659650"/>
                  <a:gd name="connsiteX206" fmla="*/ 11770757 w 13085166"/>
                  <a:gd name="connsiteY206" fmla="*/ 1172234 h 14659650"/>
                  <a:gd name="connsiteX207" fmla="*/ 11992214 w 13085166"/>
                  <a:gd name="connsiteY207" fmla="*/ 1507990 h 14659650"/>
                  <a:gd name="connsiteX208" fmla="*/ 12076748 w 13085166"/>
                  <a:gd name="connsiteY208" fmla="*/ 1422015 h 14659650"/>
                  <a:gd name="connsiteX209" fmla="*/ 12169220 w 13085166"/>
                  <a:gd name="connsiteY209" fmla="*/ 1308759 h 14659650"/>
                  <a:gd name="connsiteX210" fmla="*/ 12405757 w 13085166"/>
                  <a:gd name="connsiteY210" fmla="*/ 1629434 h 14659650"/>
                  <a:gd name="connsiteX211" fmla="*/ 12460129 w 13085166"/>
                  <a:gd name="connsiteY211" fmla="*/ 1712527 h 14659650"/>
                  <a:gd name="connsiteX212" fmla="*/ 12602607 w 13085166"/>
                  <a:gd name="connsiteY212" fmla="*/ 1731035 h 14659650"/>
                  <a:gd name="connsiteX213" fmla="*/ 12437507 w 13085166"/>
                  <a:gd name="connsiteY213" fmla="*/ 1286535 h 14659650"/>
                  <a:gd name="connsiteX214" fmla="*/ 12424807 w 13085166"/>
                  <a:gd name="connsiteY214" fmla="*/ 1070634 h 14659650"/>
                  <a:gd name="connsiteX215" fmla="*/ 12291457 w 13085166"/>
                  <a:gd name="connsiteY215" fmla="*/ 873784 h 14659650"/>
                  <a:gd name="connsiteX216" fmla="*/ 12266057 w 13085166"/>
                  <a:gd name="connsiteY216" fmla="*/ 600734 h 14659650"/>
                  <a:gd name="connsiteX217" fmla="*/ 12266057 w 13085166"/>
                  <a:gd name="connsiteY217" fmla="*/ 48284 h 14659650"/>
                  <a:gd name="connsiteX218" fmla="*/ 138112 w 13085166"/>
                  <a:gd name="connsiteY218" fmla="*/ 0 h 14659650"/>
                  <a:gd name="connsiteX219" fmla="*/ 0 w 13085166"/>
                  <a:gd name="connsiteY219" fmla="*/ 14248380 h 14659650"/>
                  <a:gd name="connsiteX0" fmla="*/ 0 w 13085166"/>
                  <a:gd name="connsiteY0" fmla="*/ 14219351 h 14630621"/>
                  <a:gd name="connsiteX1" fmla="*/ 7017782 w 13085166"/>
                  <a:gd name="connsiteY1" fmla="*/ 14092443 h 14630621"/>
                  <a:gd name="connsiteX2" fmla="*/ 6603445 w 13085166"/>
                  <a:gd name="connsiteY2" fmla="*/ 13306630 h 14630621"/>
                  <a:gd name="connsiteX3" fmla="*/ 6170057 w 13085166"/>
                  <a:gd name="connsiteY3" fmla="*/ 12304125 h 14630621"/>
                  <a:gd name="connsiteX4" fmla="*/ 6055757 w 13085166"/>
                  <a:gd name="connsiteY4" fmla="*/ 11373055 h 14630621"/>
                  <a:gd name="connsiteX5" fmla="*/ 6116480 w 13085166"/>
                  <a:gd name="connsiteY5" fmla="*/ 10846548 h 14630621"/>
                  <a:gd name="connsiteX6" fmla="*/ 5999797 w 13085166"/>
                  <a:gd name="connsiteY6" fmla="*/ 10787017 h 14630621"/>
                  <a:gd name="connsiteX7" fmla="*/ 6116479 w 13085166"/>
                  <a:gd name="connsiteY7" fmla="*/ 10825118 h 14630621"/>
                  <a:gd name="connsiteX8" fmla="*/ 6142673 w 13085166"/>
                  <a:gd name="connsiteY8" fmla="*/ 10284573 h 14630621"/>
                  <a:gd name="connsiteX9" fmla="*/ 6229588 w 13085166"/>
                  <a:gd name="connsiteY9" fmla="*/ 9899061 h 14630621"/>
                  <a:gd name="connsiteX10" fmla="*/ 6361748 w 13085166"/>
                  <a:gd name="connsiteY10" fmla="*/ 9532098 h 14630621"/>
                  <a:gd name="connsiteX11" fmla="*/ 6452235 w 13085166"/>
                  <a:gd name="connsiteY11" fmla="*/ 9320167 h 14630621"/>
                  <a:gd name="connsiteX12" fmla="*/ 6290310 w 13085166"/>
                  <a:gd name="connsiteY12" fmla="*/ 9453517 h 14630621"/>
                  <a:gd name="connsiteX13" fmla="*/ 6454617 w 13085166"/>
                  <a:gd name="connsiteY13" fmla="*/ 9260636 h 14630621"/>
                  <a:gd name="connsiteX14" fmla="*/ 6486764 w 13085166"/>
                  <a:gd name="connsiteY14" fmla="*/ 9079912 h 14630621"/>
                  <a:gd name="connsiteX15" fmla="*/ 6490335 w 13085166"/>
                  <a:gd name="connsiteY15" fmla="*/ 9210629 h 14630621"/>
                  <a:gd name="connsiteX16" fmla="*/ 6972537 w 13085166"/>
                  <a:gd name="connsiteY16" fmla="*/ 8325055 h 14630621"/>
                  <a:gd name="connsiteX17" fmla="*/ 6735604 w 13085166"/>
                  <a:gd name="connsiteY17" fmla="*/ 8224793 h 14630621"/>
                  <a:gd name="connsiteX18" fmla="*/ 6957060 w 13085166"/>
                  <a:gd name="connsiteY18" fmla="*/ 8234317 h 14630621"/>
                  <a:gd name="connsiteX19" fmla="*/ 7227333 w 13085166"/>
                  <a:gd name="connsiteY19" fmla="*/ 8198598 h 14630621"/>
                  <a:gd name="connsiteX20" fmla="*/ 7386877 w 13085166"/>
                  <a:gd name="connsiteY20" fmla="*/ 8155736 h 14630621"/>
                  <a:gd name="connsiteX21" fmla="*/ 7316629 w 13085166"/>
                  <a:gd name="connsiteY21" fmla="*/ 8096205 h 14630621"/>
                  <a:gd name="connsiteX22" fmla="*/ 7408309 w 13085166"/>
                  <a:gd name="connsiteY22" fmla="*/ 7970249 h 14630621"/>
                  <a:gd name="connsiteX23" fmla="*/ 7511891 w 13085166"/>
                  <a:gd name="connsiteY23" fmla="*/ 7991430 h 14630621"/>
                  <a:gd name="connsiteX24" fmla="*/ 7548802 w 13085166"/>
                  <a:gd name="connsiteY24" fmla="*/ 7917613 h 14630621"/>
                  <a:gd name="connsiteX25" fmla="*/ 7474983 w 13085166"/>
                  <a:gd name="connsiteY25" fmla="*/ 7817598 h 14630621"/>
                  <a:gd name="connsiteX26" fmla="*/ 7441646 w 13085166"/>
                  <a:gd name="connsiteY26" fmla="*/ 7719967 h 14630621"/>
                  <a:gd name="connsiteX27" fmla="*/ 7351157 w 13085166"/>
                  <a:gd name="connsiteY27" fmla="*/ 7715455 h 14630621"/>
                  <a:gd name="connsiteX28" fmla="*/ 7277339 w 13085166"/>
                  <a:gd name="connsiteY28" fmla="*/ 7798548 h 14630621"/>
                  <a:gd name="connsiteX29" fmla="*/ 7141607 w 13085166"/>
                  <a:gd name="connsiteY29" fmla="*/ 7810705 h 14630621"/>
                  <a:gd name="connsiteX30" fmla="*/ 7201139 w 13085166"/>
                  <a:gd name="connsiteY30" fmla="*/ 7741398 h 14630621"/>
                  <a:gd name="connsiteX31" fmla="*/ 7213046 w 13085166"/>
                  <a:gd name="connsiteY31" fmla="*/ 7653292 h 14630621"/>
                  <a:gd name="connsiteX32" fmla="*/ 7234476 w 13085166"/>
                  <a:gd name="connsiteY32" fmla="*/ 7591379 h 14630621"/>
                  <a:gd name="connsiteX33" fmla="*/ 7198757 w 13085166"/>
                  <a:gd name="connsiteY33" fmla="*/ 7524955 h 14630621"/>
                  <a:gd name="connsiteX34" fmla="*/ 7134464 w 13085166"/>
                  <a:gd name="connsiteY34" fmla="*/ 7555661 h 14630621"/>
                  <a:gd name="connsiteX35" fmla="*/ 7132082 w 13085166"/>
                  <a:gd name="connsiteY35" fmla="*/ 7474949 h 14630621"/>
                  <a:gd name="connsiteX36" fmla="*/ 7351158 w 13085166"/>
                  <a:gd name="connsiteY36" fmla="*/ 7367542 h 14630621"/>
                  <a:gd name="connsiteX37" fmla="*/ 7315439 w 13085166"/>
                  <a:gd name="connsiteY37" fmla="*/ 7212761 h 14630621"/>
                  <a:gd name="connsiteX38" fmla="*/ 7391639 w 13085166"/>
                  <a:gd name="connsiteY38" fmla="*/ 7196092 h 14630621"/>
                  <a:gd name="connsiteX39" fmla="*/ 7370207 w 13085166"/>
                  <a:gd name="connsiteY39" fmla="*/ 7105855 h 14630621"/>
                  <a:gd name="connsiteX40" fmla="*/ 7474983 w 13085166"/>
                  <a:gd name="connsiteY40" fmla="*/ 7107986 h 14630621"/>
                  <a:gd name="connsiteX41" fmla="*/ 7517846 w 13085166"/>
                  <a:gd name="connsiteY41" fmla="*/ 7027023 h 14630621"/>
                  <a:gd name="connsiteX42" fmla="*/ 7620239 w 13085166"/>
                  <a:gd name="connsiteY42" fmla="*/ 7060361 h 14630621"/>
                  <a:gd name="connsiteX43" fmla="*/ 7694058 w 13085166"/>
                  <a:gd name="connsiteY43" fmla="*/ 7162755 h 14630621"/>
                  <a:gd name="connsiteX44" fmla="*/ 7760733 w 13085166"/>
                  <a:gd name="connsiteY44" fmla="*/ 7103223 h 14630621"/>
                  <a:gd name="connsiteX45" fmla="*/ 7701202 w 13085166"/>
                  <a:gd name="connsiteY45" fmla="*/ 6967492 h 14630621"/>
                  <a:gd name="connsiteX46" fmla="*/ 7758351 w 13085166"/>
                  <a:gd name="connsiteY46" fmla="*/ 7020129 h 14630621"/>
                  <a:gd name="connsiteX47" fmla="*/ 7875033 w 13085166"/>
                  <a:gd name="connsiteY47" fmla="*/ 7057980 h 14630621"/>
                  <a:gd name="connsiteX48" fmla="*/ 7948852 w 13085166"/>
                  <a:gd name="connsiteY48" fmla="*/ 7129669 h 14630621"/>
                  <a:gd name="connsiteX49" fmla="*/ 7917896 w 13085166"/>
                  <a:gd name="connsiteY49" fmla="*/ 7267781 h 14630621"/>
                  <a:gd name="connsiteX50" fmla="*/ 7989333 w 13085166"/>
                  <a:gd name="connsiteY50" fmla="*/ 7232062 h 14630621"/>
                  <a:gd name="connsiteX51" fmla="*/ 7979807 w 13085166"/>
                  <a:gd name="connsiteY51" fmla="*/ 7201105 h 14630621"/>
                  <a:gd name="connsiteX52" fmla="*/ 8056008 w 13085166"/>
                  <a:gd name="connsiteY52" fmla="*/ 7286831 h 14630621"/>
                  <a:gd name="connsiteX53" fmla="*/ 7991714 w 13085166"/>
                  <a:gd name="connsiteY53" fmla="*/ 7367794 h 14630621"/>
                  <a:gd name="connsiteX54" fmla="*/ 8056007 w 13085166"/>
                  <a:gd name="connsiteY54" fmla="*/ 7448755 h 14630621"/>
                  <a:gd name="connsiteX55" fmla="*/ 7982189 w 13085166"/>
                  <a:gd name="connsiteY55" fmla="*/ 7467806 h 14630621"/>
                  <a:gd name="connsiteX56" fmla="*/ 7889321 w 13085166"/>
                  <a:gd name="connsiteY56" fmla="*/ 7420181 h 14630621"/>
                  <a:gd name="connsiteX57" fmla="*/ 7841696 w 13085166"/>
                  <a:gd name="connsiteY57" fmla="*/ 7529719 h 14630621"/>
                  <a:gd name="connsiteX58" fmla="*/ 7917896 w 13085166"/>
                  <a:gd name="connsiteY58" fmla="*/ 7548769 h 14630621"/>
                  <a:gd name="connsiteX59" fmla="*/ 7972664 w 13085166"/>
                  <a:gd name="connsiteY59" fmla="*/ 7608300 h 14630621"/>
                  <a:gd name="connsiteX60" fmla="*/ 7998858 w 13085166"/>
                  <a:gd name="connsiteY60" fmla="*/ 7639005 h 14630621"/>
                  <a:gd name="connsiteX61" fmla="*/ 8019098 w 13085166"/>
                  <a:gd name="connsiteY61" fmla="*/ 7591378 h 14630621"/>
                  <a:gd name="connsiteX62" fmla="*/ 8077439 w 13085166"/>
                  <a:gd name="connsiteY62" fmla="*/ 7653544 h 14630621"/>
                  <a:gd name="connsiteX63" fmla="*/ 8170308 w 13085166"/>
                  <a:gd name="connsiteY63" fmla="*/ 7739269 h 14630621"/>
                  <a:gd name="connsiteX64" fmla="*/ 8170308 w 13085166"/>
                  <a:gd name="connsiteY64" fmla="*/ 7634494 h 14630621"/>
                  <a:gd name="connsiteX65" fmla="*/ 8344138 w 13085166"/>
                  <a:gd name="connsiteY65" fmla="*/ 7729743 h 14630621"/>
                  <a:gd name="connsiteX66" fmla="*/ 8236983 w 13085166"/>
                  <a:gd name="connsiteY66" fmla="*/ 7494000 h 14630621"/>
                  <a:gd name="connsiteX67" fmla="*/ 8239364 w 13085166"/>
                  <a:gd name="connsiteY67" fmla="*/ 7358269 h 14630621"/>
                  <a:gd name="connsiteX68" fmla="*/ 8144114 w 13085166"/>
                  <a:gd name="connsiteY68" fmla="*/ 7329694 h 14630621"/>
                  <a:gd name="connsiteX69" fmla="*/ 8208407 w 13085166"/>
                  <a:gd name="connsiteY69" fmla="*/ 7163005 h 14630621"/>
                  <a:gd name="connsiteX70" fmla="*/ 8906114 w 13085166"/>
                  <a:gd name="connsiteY70" fmla="*/ 6777244 h 14630621"/>
                  <a:gd name="connsiteX71" fmla="*/ 9234727 w 13085166"/>
                  <a:gd name="connsiteY71" fmla="*/ 6715331 h 14630621"/>
                  <a:gd name="connsiteX72" fmla="*/ 9253777 w 13085166"/>
                  <a:gd name="connsiteY72" fmla="*/ 6820106 h 14630621"/>
                  <a:gd name="connsiteX73" fmla="*/ 9327596 w 13085166"/>
                  <a:gd name="connsiteY73" fmla="*/ 6824869 h 14630621"/>
                  <a:gd name="connsiteX74" fmla="*/ 9303782 w 13085166"/>
                  <a:gd name="connsiteY74" fmla="*/ 6672467 h 14630621"/>
                  <a:gd name="connsiteX75" fmla="*/ 9846707 w 13085166"/>
                  <a:gd name="connsiteY75" fmla="*/ 6667705 h 14630621"/>
                  <a:gd name="connsiteX76" fmla="*/ 10034826 w 13085166"/>
                  <a:gd name="connsiteY76" fmla="*/ 6617698 h 14630621"/>
                  <a:gd name="connsiteX77" fmla="*/ 10161032 w 13085166"/>
                  <a:gd name="connsiteY77" fmla="*/ 6422436 h 14630621"/>
                  <a:gd name="connsiteX78" fmla="*/ 10437257 w 13085166"/>
                  <a:gd name="connsiteY78" fmla="*/ 6458155 h 14630621"/>
                  <a:gd name="connsiteX79" fmla="*/ 10401539 w 13085166"/>
                  <a:gd name="connsiteY79" fmla="*/ 6543881 h 14630621"/>
                  <a:gd name="connsiteX80" fmla="*/ 10258664 w 13085166"/>
                  <a:gd name="connsiteY80" fmla="*/ 6558169 h 14630621"/>
                  <a:gd name="connsiteX81" fmla="*/ 10327719 w 13085166"/>
                  <a:gd name="connsiteY81" fmla="*/ 6612936 h 14630621"/>
                  <a:gd name="connsiteX82" fmla="*/ 10196752 w 13085166"/>
                  <a:gd name="connsiteY82" fmla="*/ 6641512 h 14630621"/>
                  <a:gd name="connsiteX83" fmla="*/ 10070546 w 13085166"/>
                  <a:gd name="connsiteY83" fmla="*/ 6631987 h 14630621"/>
                  <a:gd name="connsiteX84" fmla="*/ 9984820 w 13085166"/>
                  <a:gd name="connsiteY84" fmla="*/ 6667705 h 14630621"/>
                  <a:gd name="connsiteX85" fmla="*/ 9953864 w 13085166"/>
                  <a:gd name="connsiteY85" fmla="*/ 6972506 h 14630621"/>
                  <a:gd name="connsiteX86" fmla="*/ 10115789 w 13085166"/>
                  <a:gd name="connsiteY86" fmla="*/ 7005843 h 14630621"/>
                  <a:gd name="connsiteX87" fmla="*/ 10322957 w 13085166"/>
                  <a:gd name="connsiteY87" fmla="*/ 6820105 h 14630621"/>
                  <a:gd name="connsiteX88" fmla="*/ 10361058 w 13085166"/>
                  <a:gd name="connsiteY88" fmla="*/ 6917737 h 14630621"/>
                  <a:gd name="connsiteX89" fmla="*/ 10508696 w 13085166"/>
                  <a:gd name="connsiteY89" fmla="*/ 6841537 h 14630621"/>
                  <a:gd name="connsiteX90" fmla="*/ 10408683 w 13085166"/>
                  <a:gd name="connsiteY90" fmla="*/ 7079663 h 14630621"/>
                  <a:gd name="connsiteX91" fmla="*/ 10551558 w 13085166"/>
                  <a:gd name="connsiteY91" fmla="*/ 7022512 h 14630621"/>
                  <a:gd name="connsiteX92" fmla="*/ 10518221 w 13085166"/>
                  <a:gd name="connsiteY92" fmla="*/ 7110619 h 14630621"/>
                  <a:gd name="connsiteX93" fmla="*/ 10749202 w 13085166"/>
                  <a:gd name="connsiteY93" fmla="*/ 7108237 h 14630621"/>
                  <a:gd name="connsiteX94" fmla="*/ 10589657 w 13085166"/>
                  <a:gd name="connsiteY94" fmla="*/ 7163005 h 14630621"/>
                  <a:gd name="connsiteX95" fmla="*/ 10480121 w 13085166"/>
                  <a:gd name="connsiteY95" fmla="*/ 7220156 h 14630621"/>
                  <a:gd name="connsiteX96" fmla="*/ 10361058 w 13085166"/>
                  <a:gd name="connsiteY96" fmla="*/ 7334456 h 14630621"/>
                  <a:gd name="connsiteX97" fmla="*/ 10396776 w 13085166"/>
                  <a:gd name="connsiteY97" fmla="*/ 7393986 h 14630621"/>
                  <a:gd name="connsiteX98" fmla="*/ 10439639 w 13085166"/>
                  <a:gd name="connsiteY98" fmla="*/ 7443994 h 14630621"/>
                  <a:gd name="connsiteX99" fmla="*/ 10518221 w 13085166"/>
                  <a:gd name="connsiteY99" fmla="*/ 7410656 h 14630621"/>
                  <a:gd name="connsiteX100" fmla="*/ 10530126 w 13085166"/>
                  <a:gd name="connsiteY100" fmla="*/ 7472567 h 14630621"/>
                  <a:gd name="connsiteX101" fmla="*/ 10644427 w 13085166"/>
                  <a:gd name="connsiteY101" fmla="*/ 7334456 h 14630621"/>
                  <a:gd name="connsiteX102" fmla="*/ 10680146 w 13085166"/>
                  <a:gd name="connsiteY102" fmla="*/ 7479712 h 14630621"/>
                  <a:gd name="connsiteX103" fmla="*/ 10775396 w 13085166"/>
                  <a:gd name="connsiteY103" fmla="*/ 7363031 h 14630621"/>
                  <a:gd name="connsiteX104" fmla="*/ 10801589 w 13085166"/>
                  <a:gd name="connsiteY104" fmla="*/ 7524955 h 14630621"/>
                  <a:gd name="connsiteX105" fmla="*/ 10875407 w 13085166"/>
                  <a:gd name="connsiteY105" fmla="*/ 7601155 h 14630621"/>
                  <a:gd name="connsiteX106" fmla="*/ 10665857 w 13085166"/>
                  <a:gd name="connsiteY106" fmla="*/ 7715455 h 14630621"/>
                  <a:gd name="connsiteX107" fmla="*/ 10818258 w 13085166"/>
                  <a:gd name="connsiteY107" fmla="*/ 7865475 h 14630621"/>
                  <a:gd name="connsiteX108" fmla="*/ 10849214 w 13085166"/>
                  <a:gd name="connsiteY108" fmla="*/ 7767844 h 14630621"/>
                  <a:gd name="connsiteX109" fmla="*/ 10920650 w 13085166"/>
                  <a:gd name="connsiteY109" fmla="*/ 7855949 h 14630621"/>
                  <a:gd name="connsiteX110" fmla="*/ 11042096 w 13085166"/>
                  <a:gd name="connsiteY110" fmla="*/ 7815469 h 14630621"/>
                  <a:gd name="connsiteX111" fmla="*/ 11046857 w 13085166"/>
                  <a:gd name="connsiteY111" fmla="*/ 7901193 h 14630621"/>
                  <a:gd name="connsiteX112" fmla="*/ 11044476 w 13085166"/>
                  <a:gd name="connsiteY112" fmla="*/ 7998823 h 14630621"/>
                  <a:gd name="connsiteX113" fmla="*/ 11154013 w 13085166"/>
                  <a:gd name="connsiteY113" fmla="*/ 7960724 h 14630621"/>
                  <a:gd name="connsiteX114" fmla="*/ 11194496 w 13085166"/>
                  <a:gd name="connsiteY114" fmla="*/ 8198850 h 14630621"/>
                  <a:gd name="connsiteX115" fmla="*/ 11332607 w 13085166"/>
                  <a:gd name="connsiteY115" fmla="*/ 8229805 h 14630621"/>
                  <a:gd name="connsiteX116" fmla="*/ 11346895 w 13085166"/>
                  <a:gd name="connsiteY116" fmla="*/ 7939293 h 14630621"/>
                  <a:gd name="connsiteX117" fmla="*/ 11437383 w 13085166"/>
                  <a:gd name="connsiteY117" fmla="*/ 7915481 h 14630621"/>
                  <a:gd name="connsiteX118" fmla="*/ 11506439 w 13085166"/>
                  <a:gd name="connsiteY118" fmla="*/ 7744030 h 14630621"/>
                  <a:gd name="connsiteX119" fmla="*/ 11468339 w 13085166"/>
                  <a:gd name="connsiteY119" fmla="*/ 7615444 h 14630621"/>
                  <a:gd name="connsiteX120" fmla="*/ 11373089 w 13085166"/>
                  <a:gd name="connsiteY120" fmla="*/ 7603536 h 14630621"/>
                  <a:gd name="connsiteX121" fmla="*/ 11420713 w 13085166"/>
                  <a:gd name="connsiteY121" fmla="*/ 7484474 h 14630621"/>
                  <a:gd name="connsiteX122" fmla="*/ 11315939 w 13085166"/>
                  <a:gd name="connsiteY122" fmla="*/ 7413037 h 14630621"/>
                  <a:gd name="connsiteX123" fmla="*/ 11275457 w 13085166"/>
                  <a:gd name="connsiteY123" fmla="*/ 7182055 h 14630621"/>
                  <a:gd name="connsiteX124" fmla="*/ 10957957 w 13085166"/>
                  <a:gd name="connsiteY124" fmla="*/ 7143955 h 14630621"/>
                  <a:gd name="connsiteX125" fmla="*/ 11027808 w 13085166"/>
                  <a:gd name="connsiteY125" fmla="*/ 7039181 h 14630621"/>
                  <a:gd name="connsiteX126" fmla="*/ 11151633 w 13085166"/>
                  <a:gd name="connsiteY126" fmla="*/ 7020131 h 14630621"/>
                  <a:gd name="connsiteX127" fmla="*/ 11161157 w 13085166"/>
                  <a:gd name="connsiteY127" fmla="*/ 6934405 h 14630621"/>
                  <a:gd name="connsiteX128" fmla="*/ 11373882 w 13085166"/>
                  <a:gd name="connsiteY128" fmla="*/ 7023305 h 14630621"/>
                  <a:gd name="connsiteX129" fmla="*/ 11389757 w 13085166"/>
                  <a:gd name="connsiteY129" fmla="*/ 6801055 h 14630621"/>
                  <a:gd name="connsiteX130" fmla="*/ 11180207 w 13085166"/>
                  <a:gd name="connsiteY130" fmla="*/ 6896305 h 14630621"/>
                  <a:gd name="connsiteX131" fmla="*/ 11104007 w 13085166"/>
                  <a:gd name="connsiteY131" fmla="*/ 6667705 h 14630621"/>
                  <a:gd name="connsiteX132" fmla="*/ 10875407 w 13085166"/>
                  <a:gd name="connsiteY132" fmla="*/ 6877255 h 14630621"/>
                  <a:gd name="connsiteX133" fmla="*/ 10888108 w 13085166"/>
                  <a:gd name="connsiteY133" fmla="*/ 6712156 h 14630621"/>
                  <a:gd name="connsiteX134" fmla="*/ 10900807 w 13085166"/>
                  <a:gd name="connsiteY134" fmla="*/ 6588330 h 14630621"/>
                  <a:gd name="connsiteX135" fmla="*/ 10845642 w 13085166"/>
                  <a:gd name="connsiteY135" fmla="*/ 6560298 h 14630621"/>
                  <a:gd name="connsiteX136" fmla="*/ 10792858 w 13085166"/>
                  <a:gd name="connsiteY136" fmla="*/ 6575631 h 14630621"/>
                  <a:gd name="connsiteX137" fmla="*/ 10672207 w 13085166"/>
                  <a:gd name="connsiteY137" fmla="*/ 6359730 h 14630621"/>
                  <a:gd name="connsiteX138" fmla="*/ 10837308 w 13085166"/>
                  <a:gd name="connsiteY138" fmla="*/ 6397831 h 14630621"/>
                  <a:gd name="connsiteX139" fmla="*/ 11078608 w 13085166"/>
                  <a:gd name="connsiteY139" fmla="*/ 6397831 h 14630621"/>
                  <a:gd name="connsiteX140" fmla="*/ 11208782 w 13085166"/>
                  <a:gd name="connsiteY140" fmla="*/ 6258130 h 14630621"/>
                  <a:gd name="connsiteX141" fmla="*/ 11107183 w 13085166"/>
                  <a:gd name="connsiteY141" fmla="*/ 6147006 h 14630621"/>
                  <a:gd name="connsiteX142" fmla="*/ 10894457 w 13085166"/>
                  <a:gd name="connsiteY142" fmla="*/ 6099380 h 14630621"/>
                  <a:gd name="connsiteX143" fmla="*/ 11075432 w 13085166"/>
                  <a:gd name="connsiteY143" fmla="*/ 5969205 h 14630621"/>
                  <a:gd name="connsiteX144" fmla="*/ 11021458 w 13085166"/>
                  <a:gd name="connsiteY144" fmla="*/ 5851731 h 14630621"/>
                  <a:gd name="connsiteX145" fmla="*/ 11075433 w 13085166"/>
                  <a:gd name="connsiteY145" fmla="*/ 5731081 h 14630621"/>
                  <a:gd name="connsiteX146" fmla="*/ 11037332 w 13085166"/>
                  <a:gd name="connsiteY146" fmla="*/ 5727905 h 14630621"/>
                  <a:gd name="connsiteX147" fmla="*/ 11002408 w 13085166"/>
                  <a:gd name="connsiteY147" fmla="*/ 5651706 h 14630621"/>
                  <a:gd name="connsiteX148" fmla="*/ 10843657 w 13085166"/>
                  <a:gd name="connsiteY148" fmla="*/ 5499305 h 14630621"/>
                  <a:gd name="connsiteX149" fmla="*/ 11113533 w 13085166"/>
                  <a:gd name="connsiteY149" fmla="*/ 5604081 h 14630621"/>
                  <a:gd name="connsiteX150" fmla="*/ 11256407 w 13085166"/>
                  <a:gd name="connsiteY150" fmla="*/ 5562805 h 14630621"/>
                  <a:gd name="connsiteX151" fmla="*/ 11231008 w 13085166"/>
                  <a:gd name="connsiteY151" fmla="*/ 5810456 h 14630621"/>
                  <a:gd name="connsiteX152" fmla="*/ 11408807 w 13085166"/>
                  <a:gd name="connsiteY152" fmla="*/ 5848555 h 14630621"/>
                  <a:gd name="connsiteX153" fmla="*/ 11465958 w 13085166"/>
                  <a:gd name="connsiteY153" fmla="*/ 5673931 h 14630621"/>
                  <a:gd name="connsiteX154" fmla="*/ 11507232 w 13085166"/>
                  <a:gd name="connsiteY154" fmla="*/ 5445330 h 14630621"/>
                  <a:gd name="connsiteX155" fmla="*/ 11427858 w 13085166"/>
                  <a:gd name="connsiteY155" fmla="*/ 5242131 h 14630621"/>
                  <a:gd name="connsiteX156" fmla="*/ 11370707 w 13085166"/>
                  <a:gd name="connsiteY156" fmla="*/ 5143705 h 14630621"/>
                  <a:gd name="connsiteX157" fmla="*/ 11291333 w 13085166"/>
                  <a:gd name="connsiteY157" fmla="*/ 5261181 h 14630621"/>
                  <a:gd name="connsiteX158" fmla="*/ 11221483 w 13085166"/>
                  <a:gd name="connsiteY158" fmla="*/ 5219906 h 14630621"/>
                  <a:gd name="connsiteX159" fmla="*/ 11189733 w 13085166"/>
                  <a:gd name="connsiteY159" fmla="*/ 5340556 h 14630621"/>
                  <a:gd name="connsiteX160" fmla="*/ 11088132 w 13085166"/>
                  <a:gd name="connsiteY160" fmla="*/ 5343730 h 14630621"/>
                  <a:gd name="connsiteX161" fmla="*/ 11008757 w 13085166"/>
                  <a:gd name="connsiteY161" fmla="*/ 5200855 h 14630621"/>
                  <a:gd name="connsiteX162" fmla="*/ 10970657 w 13085166"/>
                  <a:gd name="connsiteY162" fmla="*/ 5048455 h 14630621"/>
                  <a:gd name="connsiteX163" fmla="*/ 10754757 w 13085166"/>
                  <a:gd name="connsiteY163" fmla="*/ 5051630 h 14630621"/>
                  <a:gd name="connsiteX164" fmla="*/ 10780157 w 13085166"/>
                  <a:gd name="connsiteY164" fmla="*/ 5277055 h 14630621"/>
                  <a:gd name="connsiteX165" fmla="*/ 10742058 w 13085166"/>
                  <a:gd name="connsiteY165" fmla="*/ 5083381 h 14630621"/>
                  <a:gd name="connsiteX166" fmla="*/ 10697607 w 13085166"/>
                  <a:gd name="connsiteY166" fmla="*/ 5096080 h 14630621"/>
                  <a:gd name="connsiteX167" fmla="*/ 10627757 w 13085166"/>
                  <a:gd name="connsiteY167" fmla="*/ 4984955 h 14630621"/>
                  <a:gd name="connsiteX168" fmla="*/ 10532508 w 13085166"/>
                  <a:gd name="connsiteY168" fmla="*/ 5054806 h 14630621"/>
                  <a:gd name="connsiteX169" fmla="*/ 10376932 w 13085166"/>
                  <a:gd name="connsiteY169" fmla="*/ 5181805 h 14630621"/>
                  <a:gd name="connsiteX170" fmla="*/ 10742057 w 13085166"/>
                  <a:gd name="connsiteY170" fmla="*/ 4848430 h 14630621"/>
                  <a:gd name="connsiteX171" fmla="*/ 10886520 w 13085166"/>
                  <a:gd name="connsiteY171" fmla="*/ 4757944 h 14630621"/>
                  <a:gd name="connsiteX172" fmla="*/ 11104007 w 13085166"/>
                  <a:gd name="connsiteY172" fmla="*/ 4705555 h 14630621"/>
                  <a:gd name="connsiteX173" fmla="*/ 11142108 w 13085166"/>
                  <a:gd name="connsiteY173" fmla="*/ 4584906 h 14630621"/>
                  <a:gd name="connsiteX174" fmla="*/ 11313558 w 13085166"/>
                  <a:gd name="connsiteY174" fmla="*/ 4457906 h 14630621"/>
                  <a:gd name="connsiteX175" fmla="*/ 11345307 w 13085166"/>
                  <a:gd name="connsiteY175" fmla="*/ 4203905 h 14630621"/>
                  <a:gd name="connsiteX176" fmla="*/ 11113532 w 13085166"/>
                  <a:gd name="connsiteY176" fmla="*/ 4121355 h 14630621"/>
                  <a:gd name="connsiteX177" fmla="*/ 10796033 w 13085166"/>
                  <a:gd name="connsiteY177" fmla="*/ 4073731 h 14630621"/>
                  <a:gd name="connsiteX178" fmla="*/ 10665857 w 13085166"/>
                  <a:gd name="connsiteY178" fmla="*/ 4134055 h 14630621"/>
                  <a:gd name="connsiteX179" fmla="*/ 10691258 w 13085166"/>
                  <a:gd name="connsiteY179" fmla="*/ 3968956 h 14630621"/>
                  <a:gd name="connsiteX180" fmla="*/ 10640458 w 13085166"/>
                  <a:gd name="connsiteY180" fmla="*/ 3794331 h 14630621"/>
                  <a:gd name="connsiteX181" fmla="*/ 10754757 w 13085166"/>
                  <a:gd name="connsiteY181" fmla="*/ 3832430 h 14630621"/>
                  <a:gd name="connsiteX182" fmla="*/ 10875408 w 13085166"/>
                  <a:gd name="connsiteY182" fmla="*/ 3724481 h 14630621"/>
                  <a:gd name="connsiteX183" fmla="*/ 11065908 w 13085166"/>
                  <a:gd name="connsiteY183" fmla="*/ 3784806 h 14630621"/>
                  <a:gd name="connsiteX184" fmla="*/ 11078608 w 13085166"/>
                  <a:gd name="connsiteY184" fmla="*/ 3600656 h 14630621"/>
                  <a:gd name="connsiteX185" fmla="*/ 11218307 w 13085166"/>
                  <a:gd name="connsiteY185" fmla="*/ 3638755 h 14630621"/>
                  <a:gd name="connsiteX186" fmla="*/ 11332607 w 13085166"/>
                  <a:gd name="connsiteY186" fmla="*/ 3333955 h 14630621"/>
                  <a:gd name="connsiteX187" fmla="*/ 11434208 w 13085166"/>
                  <a:gd name="connsiteY187" fmla="*/ 3422856 h 14630621"/>
                  <a:gd name="connsiteX188" fmla="*/ 11573907 w 13085166"/>
                  <a:gd name="connsiteY188" fmla="*/ 3406980 h 14630621"/>
                  <a:gd name="connsiteX189" fmla="*/ 11608832 w 13085166"/>
                  <a:gd name="connsiteY189" fmla="*/ 3632405 h 14630621"/>
                  <a:gd name="connsiteX190" fmla="*/ 11685033 w 13085166"/>
                  <a:gd name="connsiteY190" fmla="*/ 3375231 h 14630621"/>
                  <a:gd name="connsiteX191" fmla="*/ 11608833 w 13085166"/>
                  <a:gd name="connsiteY191" fmla="*/ 3289506 h 14630621"/>
                  <a:gd name="connsiteX192" fmla="*/ 11694557 w 13085166"/>
                  <a:gd name="connsiteY192" fmla="*/ 3035505 h 14630621"/>
                  <a:gd name="connsiteX193" fmla="*/ 11513583 w 13085166"/>
                  <a:gd name="connsiteY193" fmla="*/ 3111706 h 14630621"/>
                  <a:gd name="connsiteX194" fmla="*/ 11485007 w 13085166"/>
                  <a:gd name="connsiteY194" fmla="*/ 3041855 h 14630621"/>
                  <a:gd name="connsiteX195" fmla="*/ 11294507 w 13085166"/>
                  <a:gd name="connsiteY195" fmla="*/ 2838655 h 14630621"/>
                  <a:gd name="connsiteX196" fmla="*/ 11262758 w 13085166"/>
                  <a:gd name="connsiteY196" fmla="*/ 2654506 h 14630621"/>
                  <a:gd name="connsiteX197" fmla="*/ 11231008 w 13085166"/>
                  <a:gd name="connsiteY197" fmla="*/ 2559256 h 14630621"/>
                  <a:gd name="connsiteX198" fmla="*/ 11332607 w 13085166"/>
                  <a:gd name="connsiteY198" fmla="*/ 2457655 h 14630621"/>
                  <a:gd name="connsiteX199" fmla="*/ 11592958 w 13085166"/>
                  <a:gd name="connsiteY199" fmla="*/ 2222706 h 14630621"/>
                  <a:gd name="connsiteX200" fmla="*/ 11713607 w 13085166"/>
                  <a:gd name="connsiteY200" fmla="*/ 2241755 h 14630621"/>
                  <a:gd name="connsiteX201" fmla="*/ 11783458 w 13085166"/>
                  <a:gd name="connsiteY201" fmla="*/ 2152856 h 14630621"/>
                  <a:gd name="connsiteX202" fmla="*/ 12018407 w 13085166"/>
                  <a:gd name="connsiteY202" fmla="*/ 2044905 h 14630621"/>
                  <a:gd name="connsiteX203" fmla="*/ 11872358 w 13085166"/>
                  <a:gd name="connsiteY203" fmla="*/ 1975056 h 14630621"/>
                  <a:gd name="connsiteX204" fmla="*/ 11789807 w 13085166"/>
                  <a:gd name="connsiteY204" fmla="*/ 1829005 h 14630621"/>
                  <a:gd name="connsiteX205" fmla="*/ 11891407 w 13085166"/>
                  <a:gd name="connsiteY205" fmla="*/ 1403555 h 14630621"/>
                  <a:gd name="connsiteX206" fmla="*/ 11770757 w 13085166"/>
                  <a:gd name="connsiteY206" fmla="*/ 1143205 h 14630621"/>
                  <a:gd name="connsiteX207" fmla="*/ 11992214 w 13085166"/>
                  <a:gd name="connsiteY207" fmla="*/ 1478961 h 14630621"/>
                  <a:gd name="connsiteX208" fmla="*/ 12076748 w 13085166"/>
                  <a:gd name="connsiteY208" fmla="*/ 1392986 h 14630621"/>
                  <a:gd name="connsiteX209" fmla="*/ 12169220 w 13085166"/>
                  <a:gd name="connsiteY209" fmla="*/ 1279730 h 14630621"/>
                  <a:gd name="connsiteX210" fmla="*/ 12405757 w 13085166"/>
                  <a:gd name="connsiteY210" fmla="*/ 1600405 h 14630621"/>
                  <a:gd name="connsiteX211" fmla="*/ 12460129 w 13085166"/>
                  <a:gd name="connsiteY211" fmla="*/ 1683498 h 14630621"/>
                  <a:gd name="connsiteX212" fmla="*/ 12602607 w 13085166"/>
                  <a:gd name="connsiteY212" fmla="*/ 1702006 h 14630621"/>
                  <a:gd name="connsiteX213" fmla="*/ 12437507 w 13085166"/>
                  <a:gd name="connsiteY213" fmla="*/ 1257506 h 14630621"/>
                  <a:gd name="connsiteX214" fmla="*/ 12424807 w 13085166"/>
                  <a:gd name="connsiteY214" fmla="*/ 1041605 h 14630621"/>
                  <a:gd name="connsiteX215" fmla="*/ 12291457 w 13085166"/>
                  <a:gd name="connsiteY215" fmla="*/ 844755 h 14630621"/>
                  <a:gd name="connsiteX216" fmla="*/ 12266057 w 13085166"/>
                  <a:gd name="connsiteY216" fmla="*/ 571705 h 14630621"/>
                  <a:gd name="connsiteX217" fmla="*/ 12266057 w 13085166"/>
                  <a:gd name="connsiteY217" fmla="*/ 19255 h 14630621"/>
                  <a:gd name="connsiteX218" fmla="*/ 167140 w 13085166"/>
                  <a:gd name="connsiteY218" fmla="*/ 0 h 14630621"/>
                  <a:gd name="connsiteX219" fmla="*/ 0 w 13085166"/>
                  <a:gd name="connsiteY219" fmla="*/ 14219351 h 14630621"/>
                  <a:gd name="connsiteX0" fmla="*/ 0 w 13085166"/>
                  <a:gd name="connsiteY0" fmla="*/ 14204837 h 14616107"/>
                  <a:gd name="connsiteX1" fmla="*/ 7017782 w 13085166"/>
                  <a:gd name="connsiteY1" fmla="*/ 14077929 h 14616107"/>
                  <a:gd name="connsiteX2" fmla="*/ 6603445 w 13085166"/>
                  <a:gd name="connsiteY2" fmla="*/ 13292116 h 14616107"/>
                  <a:gd name="connsiteX3" fmla="*/ 6170057 w 13085166"/>
                  <a:gd name="connsiteY3" fmla="*/ 12289611 h 14616107"/>
                  <a:gd name="connsiteX4" fmla="*/ 6055757 w 13085166"/>
                  <a:gd name="connsiteY4" fmla="*/ 11358541 h 14616107"/>
                  <a:gd name="connsiteX5" fmla="*/ 6116480 w 13085166"/>
                  <a:gd name="connsiteY5" fmla="*/ 10832034 h 14616107"/>
                  <a:gd name="connsiteX6" fmla="*/ 5999797 w 13085166"/>
                  <a:gd name="connsiteY6" fmla="*/ 10772503 h 14616107"/>
                  <a:gd name="connsiteX7" fmla="*/ 6116479 w 13085166"/>
                  <a:gd name="connsiteY7" fmla="*/ 10810604 h 14616107"/>
                  <a:gd name="connsiteX8" fmla="*/ 6142673 w 13085166"/>
                  <a:gd name="connsiteY8" fmla="*/ 10270059 h 14616107"/>
                  <a:gd name="connsiteX9" fmla="*/ 6229588 w 13085166"/>
                  <a:gd name="connsiteY9" fmla="*/ 9884547 h 14616107"/>
                  <a:gd name="connsiteX10" fmla="*/ 6361748 w 13085166"/>
                  <a:gd name="connsiteY10" fmla="*/ 9517584 h 14616107"/>
                  <a:gd name="connsiteX11" fmla="*/ 6452235 w 13085166"/>
                  <a:gd name="connsiteY11" fmla="*/ 9305653 h 14616107"/>
                  <a:gd name="connsiteX12" fmla="*/ 6290310 w 13085166"/>
                  <a:gd name="connsiteY12" fmla="*/ 9439003 h 14616107"/>
                  <a:gd name="connsiteX13" fmla="*/ 6454617 w 13085166"/>
                  <a:gd name="connsiteY13" fmla="*/ 9246122 h 14616107"/>
                  <a:gd name="connsiteX14" fmla="*/ 6486764 w 13085166"/>
                  <a:gd name="connsiteY14" fmla="*/ 9065398 h 14616107"/>
                  <a:gd name="connsiteX15" fmla="*/ 6490335 w 13085166"/>
                  <a:gd name="connsiteY15" fmla="*/ 9196115 h 14616107"/>
                  <a:gd name="connsiteX16" fmla="*/ 6972537 w 13085166"/>
                  <a:gd name="connsiteY16" fmla="*/ 8310541 h 14616107"/>
                  <a:gd name="connsiteX17" fmla="*/ 6735604 w 13085166"/>
                  <a:gd name="connsiteY17" fmla="*/ 8210279 h 14616107"/>
                  <a:gd name="connsiteX18" fmla="*/ 6957060 w 13085166"/>
                  <a:gd name="connsiteY18" fmla="*/ 8219803 h 14616107"/>
                  <a:gd name="connsiteX19" fmla="*/ 7227333 w 13085166"/>
                  <a:gd name="connsiteY19" fmla="*/ 8184084 h 14616107"/>
                  <a:gd name="connsiteX20" fmla="*/ 7386877 w 13085166"/>
                  <a:gd name="connsiteY20" fmla="*/ 8141222 h 14616107"/>
                  <a:gd name="connsiteX21" fmla="*/ 7316629 w 13085166"/>
                  <a:gd name="connsiteY21" fmla="*/ 8081691 h 14616107"/>
                  <a:gd name="connsiteX22" fmla="*/ 7408309 w 13085166"/>
                  <a:gd name="connsiteY22" fmla="*/ 7955735 h 14616107"/>
                  <a:gd name="connsiteX23" fmla="*/ 7511891 w 13085166"/>
                  <a:gd name="connsiteY23" fmla="*/ 7976916 h 14616107"/>
                  <a:gd name="connsiteX24" fmla="*/ 7548802 w 13085166"/>
                  <a:gd name="connsiteY24" fmla="*/ 7903099 h 14616107"/>
                  <a:gd name="connsiteX25" fmla="*/ 7474983 w 13085166"/>
                  <a:gd name="connsiteY25" fmla="*/ 7803084 h 14616107"/>
                  <a:gd name="connsiteX26" fmla="*/ 7441646 w 13085166"/>
                  <a:gd name="connsiteY26" fmla="*/ 7705453 h 14616107"/>
                  <a:gd name="connsiteX27" fmla="*/ 7351157 w 13085166"/>
                  <a:gd name="connsiteY27" fmla="*/ 7700941 h 14616107"/>
                  <a:gd name="connsiteX28" fmla="*/ 7277339 w 13085166"/>
                  <a:gd name="connsiteY28" fmla="*/ 7784034 h 14616107"/>
                  <a:gd name="connsiteX29" fmla="*/ 7141607 w 13085166"/>
                  <a:gd name="connsiteY29" fmla="*/ 7796191 h 14616107"/>
                  <a:gd name="connsiteX30" fmla="*/ 7201139 w 13085166"/>
                  <a:gd name="connsiteY30" fmla="*/ 7726884 h 14616107"/>
                  <a:gd name="connsiteX31" fmla="*/ 7213046 w 13085166"/>
                  <a:gd name="connsiteY31" fmla="*/ 7638778 h 14616107"/>
                  <a:gd name="connsiteX32" fmla="*/ 7234476 w 13085166"/>
                  <a:gd name="connsiteY32" fmla="*/ 7576865 h 14616107"/>
                  <a:gd name="connsiteX33" fmla="*/ 7198757 w 13085166"/>
                  <a:gd name="connsiteY33" fmla="*/ 7510441 h 14616107"/>
                  <a:gd name="connsiteX34" fmla="*/ 7134464 w 13085166"/>
                  <a:gd name="connsiteY34" fmla="*/ 7541147 h 14616107"/>
                  <a:gd name="connsiteX35" fmla="*/ 7132082 w 13085166"/>
                  <a:gd name="connsiteY35" fmla="*/ 7460435 h 14616107"/>
                  <a:gd name="connsiteX36" fmla="*/ 7351158 w 13085166"/>
                  <a:gd name="connsiteY36" fmla="*/ 7353028 h 14616107"/>
                  <a:gd name="connsiteX37" fmla="*/ 7315439 w 13085166"/>
                  <a:gd name="connsiteY37" fmla="*/ 7198247 h 14616107"/>
                  <a:gd name="connsiteX38" fmla="*/ 7391639 w 13085166"/>
                  <a:gd name="connsiteY38" fmla="*/ 7181578 h 14616107"/>
                  <a:gd name="connsiteX39" fmla="*/ 7370207 w 13085166"/>
                  <a:gd name="connsiteY39" fmla="*/ 7091341 h 14616107"/>
                  <a:gd name="connsiteX40" fmla="*/ 7474983 w 13085166"/>
                  <a:gd name="connsiteY40" fmla="*/ 7093472 h 14616107"/>
                  <a:gd name="connsiteX41" fmla="*/ 7517846 w 13085166"/>
                  <a:gd name="connsiteY41" fmla="*/ 7012509 h 14616107"/>
                  <a:gd name="connsiteX42" fmla="*/ 7620239 w 13085166"/>
                  <a:gd name="connsiteY42" fmla="*/ 7045847 h 14616107"/>
                  <a:gd name="connsiteX43" fmla="*/ 7694058 w 13085166"/>
                  <a:gd name="connsiteY43" fmla="*/ 7148241 h 14616107"/>
                  <a:gd name="connsiteX44" fmla="*/ 7760733 w 13085166"/>
                  <a:gd name="connsiteY44" fmla="*/ 7088709 h 14616107"/>
                  <a:gd name="connsiteX45" fmla="*/ 7701202 w 13085166"/>
                  <a:gd name="connsiteY45" fmla="*/ 6952978 h 14616107"/>
                  <a:gd name="connsiteX46" fmla="*/ 7758351 w 13085166"/>
                  <a:gd name="connsiteY46" fmla="*/ 7005615 h 14616107"/>
                  <a:gd name="connsiteX47" fmla="*/ 7875033 w 13085166"/>
                  <a:gd name="connsiteY47" fmla="*/ 7043466 h 14616107"/>
                  <a:gd name="connsiteX48" fmla="*/ 7948852 w 13085166"/>
                  <a:gd name="connsiteY48" fmla="*/ 7115155 h 14616107"/>
                  <a:gd name="connsiteX49" fmla="*/ 7917896 w 13085166"/>
                  <a:gd name="connsiteY49" fmla="*/ 7253267 h 14616107"/>
                  <a:gd name="connsiteX50" fmla="*/ 7989333 w 13085166"/>
                  <a:gd name="connsiteY50" fmla="*/ 7217548 h 14616107"/>
                  <a:gd name="connsiteX51" fmla="*/ 7979807 w 13085166"/>
                  <a:gd name="connsiteY51" fmla="*/ 7186591 h 14616107"/>
                  <a:gd name="connsiteX52" fmla="*/ 8056008 w 13085166"/>
                  <a:gd name="connsiteY52" fmla="*/ 7272317 h 14616107"/>
                  <a:gd name="connsiteX53" fmla="*/ 7991714 w 13085166"/>
                  <a:gd name="connsiteY53" fmla="*/ 7353280 h 14616107"/>
                  <a:gd name="connsiteX54" fmla="*/ 8056007 w 13085166"/>
                  <a:gd name="connsiteY54" fmla="*/ 7434241 h 14616107"/>
                  <a:gd name="connsiteX55" fmla="*/ 7982189 w 13085166"/>
                  <a:gd name="connsiteY55" fmla="*/ 7453292 h 14616107"/>
                  <a:gd name="connsiteX56" fmla="*/ 7889321 w 13085166"/>
                  <a:gd name="connsiteY56" fmla="*/ 7405667 h 14616107"/>
                  <a:gd name="connsiteX57" fmla="*/ 7841696 w 13085166"/>
                  <a:gd name="connsiteY57" fmla="*/ 7515205 h 14616107"/>
                  <a:gd name="connsiteX58" fmla="*/ 7917896 w 13085166"/>
                  <a:gd name="connsiteY58" fmla="*/ 7534255 h 14616107"/>
                  <a:gd name="connsiteX59" fmla="*/ 7972664 w 13085166"/>
                  <a:gd name="connsiteY59" fmla="*/ 7593786 h 14616107"/>
                  <a:gd name="connsiteX60" fmla="*/ 7998858 w 13085166"/>
                  <a:gd name="connsiteY60" fmla="*/ 7624491 h 14616107"/>
                  <a:gd name="connsiteX61" fmla="*/ 8019098 w 13085166"/>
                  <a:gd name="connsiteY61" fmla="*/ 7576864 h 14616107"/>
                  <a:gd name="connsiteX62" fmla="*/ 8077439 w 13085166"/>
                  <a:gd name="connsiteY62" fmla="*/ 7639030 h 14616107"/>
                  <a:gd name="connsiteX63" fmla="*/ 8170308 w 13085166"/>
                  <a:gd name="connsiteY63" fmla="*/ 7724755 h 14616107"/>
                  <a:gd name="connsiteX64" fmla="*/ 8170308 w 13085166"/>
                  <a:gd name="connsiteY64" fmla="*/ 7619980 h 14616107"/>
                  <a:gd name="connsiteX65" fmla="*/ 8344138 w 13085166"/>
                  <a:gd name="connsiteY65" fmla="*/ 7715229 h 14616107"/>
                  <a:gd name="connsiteX66" fmla="*/ 8236983 w 13085166"/>
                  <a:gd name="connsiteY66" fmla="*/ 7479486 h 14616107"/>
                  <a:gd name="connsiteX67" fmla="*/ 8239364 w 13085166"/>
                  <a:gd name="connsiteY67" fmla="*/ 7343755 h 14616107"/>
                  <a:gd name="connsiteX68" fmla="*/ 8144114 w 13085166"/>
                  <a:gd name="connsiteY68" fmla="*/ 7315180 h 14616107"/>
                  <a:gd name="connsiteX69" fmla="*/ 8208407 w 13085166"/>
                  <a:gd name="connsiteY69" fmla="*/ 7148491 h 14616107"/>
                  <a:gd name="connsiteX70" fmla="*/ 8906114 w 13085166"/>
                  <a:gd name="connsiteY70" fmla="*/ 6762730 h 14616107"/>
                  <a:gd name="connsiteX71" fmla="*/ 9234727 w 13085166"/>
                  <a:gd name="connsiteY71" fmla="*/ 6700817 h 14616107"/>
                  <a:gd name="connsiteX72" fmla="*/ 9253777 w 13085166"/>
                  <a:gd name="connsiteY72" fmla="*/ 6805592 h 14616107"/>
                  <a:gd name="connsiteX73" fmla="*/ 9327596 w 13085166"/>
                  <a:gd name="connsiteY73" fmla="*/ 6810355 h 14616107"/>
                  <a:gd name="connsiteX74" fmla="*/ 9303782 w 13085166"/>
                  <a:gd name="connsiteY74" fmla="*/ 6657953 h 14616107"/>
                  <a:gd name="connsiteX75" fmla="*/ 9846707 w 13085166"/>
                  <a:gd name="connsiteY75" fmla="*/ 6653191 h 14616107"/>
                  <a:gd name="connsiteX76" fmla="*/ 10034826 w 13085166"/>
                  <a:gd name="connsiteY76" fmla="*/ 6603184 h 14616107"/>
                  <a:gd name="connsiteX77" fmla="*/ 10161032 w 13085166"/>
                  <a:gd name="connsiteY77" fmla="*/ 6407922 h 14616107"/>
                  <a:gd name="connsiteX78" fmla="*/ 10437257 w 13085166"/>
                  <a:gd name="connsiteY78" fmla="*/ 6443641 h 14616107"/>
                  <a:gd name="connsiteX79" fmla="*/ 10401539 w 13085166"/>
                  <a:gd name="connsiteY79" fmla="*/ 6529367 h 14616107"/>
                  <a:gd name="connsiteX80" fmla="*/ 10258664 w 13085166"/>
                  <a:gd name="connsiteY80" fmla="*/ 6543655 h 14616107"/>
                  <a:gd name="connsiteX81" fmla="*/ 10327719 w 13085166"/>
                  <a:gd name="connsiteY81" fmla="*/ 6598422 h 14616107"/>
                  <a:gd name="connsiteX82" fmla="*/ 10196752 w 13085166"/>
                  <a:gd name="connsiteY82" fmla="*/ 6626998 h 14616107"/>
                  <a:gd name="connsiteX83" fmla="*/ 10070546 w 13085166"/>
                  <a:gd name="connsiteY83" fmla="*/ 6617473 h 14616107"/>
                  <a:gd name="connsiteX84" fmla="*/ 9984820 w 13085166"/>
                  <a:gd name="connsiteY84" fmla="*/ 6653191 h 14616107"/>
                  <a:gd name="connsiteX85" fmla="*/ 9953864 w 13085166"/>
                  <a:gd name="connsiteY85" fmla="*/ 6957992 h 14616107"/>
                  <a:gd name="connsiteX86" fmla="*/ 10115789 w 13085166"/>
                  <a:gd name="connsiteY86" fmla="*/ 6991329 h 14616107"/>
                  <a:gd name="connsiteX87" fmla="*/ 10322957 w 13085166"/>
                  <a:gd name="connsiteY87" fmla="*/ 6805591 h 14616107"/>
                  <a:gd name="connsiteX88" fmla="*/ 10361058 w 13085166"/>
                  <a:gd name="connsiteY88" fmla="*/ 6903223 h 14616107"/>
                  <a:gd name="connsiteX89" fmla="*/ 10508696 w 13085166"/>
                  <a:gd name="connsiteY89" fmla="*/ 6827023 h 14616107"/>
                  <a:gd name="connsiteX90" fmla="*/ 10408683 w 13085166"/>
                  <a:gd name="connsiteY90" fmla="*/ 7065149 h 14616107"/>
                  <a:gd name="connsiteX91" fmla="*/ 10551558 w 13085166"/>
                  <a:gd name="connsiteY91" fmla="*/ 7007998 h 14616107"/>
                  <a:gd name="connsiteX92" fmla="*/ 10518221 w 13085166"/>
                  <a:gd name="connsiteY92" fmla="*/ 7096105 h 14616107"/>
                  <a:gd name="connsiteX93" fmla="*/ 10749202 w 13085166"/>
                  <a:gd name="connsiteY93" fmla="*/ 7093723 h 14616107"/>
                  <a:gd name="connsiteX94" fmla="*/ 10589657 w 13085166"/>
                  <a:gd name="connsiteY94" fmla="*/ 7148491 h 14616107"/>
                  <a:gd name="connsiteX95" fmla="*/ 10480121 w 13085166"/>
                  <a:gd name="connsiteY95" fmla="*/ 7205642 h 14616107"/>
                  <a:gd name="connsiteX96" fmla="*/ 10361058 w 13085166"/>
                  <a:gd name="connsiteY96" fmla="*/ 7319942 h 14616107"/>
                  <a:gd name="connsiteX97" fmla="*/ 10396776 w 13085166"/>
                  <a:gd name="connsiteY97" fmla="*/ 7379472 h 14616107"/>
                  <a:gd name="connsiteX98" fmla="*/ 10439639 w 13085166"/>
                  <a:gd name="connsiteY98" fmla="*/ 7429480 h 14616107"/>
                  <a:gd name="connsiteX99" fmla="*/ 10518221 w 13085166"/>
                  <a:gd name="connsiteY99" fmla="*/ 7396142 h 14616107"/>
                  <a:gd name="connsiteX100" fmla="*/ 10530126 w 13085166"/>
                  <a:gd name="connsiteY100" fmla="*/ 7458053 h 14616107"/>
                  <a:gd name="connsiteX101" fmla="*/ 10644427 w 13085166"/>
                  <a:gd name="connsiteY101" fmla="*/ 7319942 h 14616107"/>
                  <a:gd name="connsiteX102" fmla="*/ 10680146 w 13085166"/>
                  <a:gd name="connsiteY102" fmla="*/ 7465198 h 14616107"/>
                  <a:gd name="connsiteX103" fmla="*/ 10775396 w 13085166"/>
                  <a:gd name="connsiteY103" fmla="*/ 7348517 h 14616107"/>
                  <a:gd name="connsiteX104" fmla="*/ 10801589 w 13085166"/>
                  <a:gd name="connsiteY104" fmla="*/ 7510441 h 14616107"/>
                  <a:gd name="connsiteX105" fmla="*/ 10875407 w 13085166"/>
                  <a:gd name="connsiteY105" fmla="*/ 7586641 h 14616107"/>
                  <a:gd name="connsiteX106" fmla="*/ 10665857 w 13085166"/>
                  <a:gd name="connsiteY106" fmla="*/ 7700941 h 14616107"/>
                  <a:gd name="connsiteX107" fmla="*/ 10818258 w 13085166"/>
                  <a:gd name="connsiteY107" fmla="*/ 7850961 h 14616107"/>
                  <a:gd name="connsiteX108" fmla="*/ 10849214 w 13085166"/>
                  <a:gd name="connsiteY108" fmla="*/ 7753330 h 14616107"/>
                  <a:gd name="connsiteX109" fmla="*/ 10920650 w 13085166"/>
                  <a:gd name="connsiteY109" fmla="*/ 7841435 h 14616107"/>
                  <a:gd name="connsiteX110" fmla="*/ 11042096 w 13085166"/>
                  <a:gd name="connsiteY110" fmla="*/ 7800955 h 14616107"/>
                  <a:gd name="connsiteX111" fmla="*/ 11046857 w 13085166"/>
                  <a:gd name="connsiteY111" fmla="*/ 7886679 h 14616107"/>
                  <a:gd name="connsiteX112" fmla="*/ 11044476 w 13085166"/>
                  <a:gd name="connsiteY112" fmla="*/ 7984309 h 14616107"/>
                  <a:gd name="connsiteX113" fmla="*/ 11154013 w 13085166"/>
                  <a:gd name="connsiteY113" fmla="*/ 7946210 h 14616107"/>
                  <a:gd name="connsiteX114" fmla="*/ 11194496 w 13085166"/>
                  <a:gd name="connsiteY114" fmla="*/ 8184336 h 14616107"/>
                  <a:gd name="connsiteX115" fmla="*/ 11332607 w 13085166"/>
                  <a:gd name="connsiteY115" fmla="*/ 8215291 h 14616107"/>
                  <a:gd name="connsiteX116" fmla="*/ 11346895 w 13085166"/>
                  <a:gd name="connsiteY116" fmla="*/ 7924779 h 14616107"/>
                  <a:gd name="connsiteX117" fmla="*/ 11437383 w 13085166"/>
                  <a:gd name="connsiteY117" fmla="*/ 7900967 h 14616107"/>
                  <a:gd name="connsiteX118" fmla="*/ 11506439 w 13085166"/>
                  <a:gd name="connsiteY118" fmla="*/ 7729516 h 14616107"/>
                  <a:gd name="connsiteX119" fmla="*/ 11468339 w 13085166"/>
                  <a:gd name="connsiteY119" fmla="*/ 7600930 h 14616107"/>
                  <a:gd name="connsiteX120" fmla="*/ 11373089 w 13085166"/>
                  <a:gd name="connsiteY120" fmla="*/ 7589022 h 14616107"/>
                  <a:gd name="connsiteX121" fmla="*/ 11420713 w 13085166"/>
                  <a:gd name="connsiteY121" fmla="*/ 7469960 h 14616107"/>
                  <a:gd name="connsiteX122" fmla="*/ 11315939 w 13085166"/>
                  <a:gd name="connsiteY122" fmla="*/ 7398523 h 14616107"/>
                  <a:gd name="connsiteX123" fmla="*/ 11275457 w 13085166"/>
                  <a:gd name="connsiteY123" fmla="*/ 7167541 h 14616107"/>
                  <a:gd name="connsiteX124" fmla="*/ 10957957 w 13085166"/>
                  <a:gd name="connsiteY124" fmla="*/ 7129441 h 14616107"/>
                  <a:gd name="connsiteX125" fmla="*/ 11027808 w 13085166"/>
                  <a:gd name="connsiteY125" fmla="*/ 7024667 h 14616107"/>
                  <a:gd name="connsiteX126" fmla="*/ 11151633 w 13085166"/>
                  <a:gd name="connsiteY126" fmla="*/ 7005617 h 14616107"/>
                  <a:gd name="connsiteX127" fmla="*/ 11161157 w 13085166"/>
                  <a:gd name="connsiteY127" fmla="*/ 6919891 h 14616107"/>
                  <a:gd name="connsiteX128" fmla="*/ 11373882 w 13085166"/>
                  <a:gd name="connsiteY128" fmla="*/ 7008791 h 14616107"/>
                  <a:gd name="connsiteX129" fmla="*/ 11389757 w 13085166"/>
                  <a:gd name="connsiteY129" fmla="*/ 6786541 h 14616107"/>
                  <a:gd name="connsiteX130" fmla="*/ 11180207 w 13085166"/>
                  <a:gd name="connsiteY130" fmla="*/ 6881791 h 14616107"/>
                  <a:gd name="connsiteX131" fmla="*/ 11104007 w 13085166"/>
                  <a:gd name="connsiteY131" fmla="*/ 6653191 h 14616107"/>
                  <a:gd name="connsiteX132" fmla="*/ 10875407 w 13085166"/>
                  <a:gd name="connsiteY132" fmla="*/ 6862741 h 14616107"/>
                  <a:gd name="connsiteX133" fmla="*/ 10888108 w 13085166"/>
                  <a:gd name="connsiteY133" fmla="*/ 6697642 h 14616107"/>
                  <a:gd name="connsiteX134" fmla="*/ 10900807 w 13085166"/>
                  <a:gd name="connsiteY134" fmla="*/ 6573816 h 14616107"/>
                  <a:gd name="connsiteX135" fmla="*/ 10845642 w 13085166"/>
                  <a:gd name="connsiteY135" fmla="*/ 6545784 h 14616107"/>
                  <a:gd name="connsiteX136" fmla="*/ 10792858 w 13085166"/>
                  <a:gd name="connsiteY136" fmla="*/ 6561117 h 14616107"/>
                  <a:gd name="connsiteX137" fmla="*/ 10672207 w 13085166"/>
                  <a:gd name="connsiteY137" fmla="*/ 6345216 h 14616107"/>
                  <a:gd name="connsiteX138" fmla="*/ 10837308 w 13085166"/>
                  <a:gd name="connsiteY138" fmla="*/ 6383317 h 14616107"/>
                  <a:gd name="connsiteX139" fmla="*/ 11078608 w 13085166"/>
                  <a:gd name="connsiteY139" fmla="*/ 6383317 h 14616107"/>
                  <a:gd name="connsiteX140" fmla="*/ 11208782 w 13085166"/>
                  <a:gd name="connsiteY140" fmla="*/ 6243616 h 14616107"/>
                  <a:gd name="connsiteX141" fmla="*/ 11107183 w 13085166"/>
                  <a:gd name="connsiteY141" fmla="*/ 6132492 h 14616107"/>
                  <a:gd name="connsiteX142" fmla="*/ 10894457 w 13085166"/>
                  <a:gd name="connsiteY142" fmla="*/ 6084866 h 14616107"/>
                  <a:gd name="connsiteX143" fmla="*/ 11075432 w 13085166"/>
                  <a:gd name="connsiteY143" fmla="*/ 5954691 h 14616107"/>
                  <a:gd name="connsiteX144" fmla="*/ 11021458 w 13085166"/>
                  <a:gd name="connsiteY144" fmla="*/ 5837217 h 14616107"/>
                  <a:gd name="connsiteX145" fmla="*/ 11075433 w 13085166"/>
                  <a:gd name="connsiteY145" fmla="*/ 5716567 h 14616107"/>
                  <a:gd name="connsiteX146" fmla="*/ 11037332 w 13085166"/>
                  <a:gd name="connsiteY146" fmla="*/ 5713391 h 14616107"/>
                  <a:gd name="connsiteX147" fmla="*/ 11002408 w 13085166"/>
                  <a:gd name="connsiteY147" fmla="*/ 5637192 h 14616107"/>
                  <a:gd name="connsiteX148" fmla="*/ 10843657 w 13085166"/>
                  <a:gd name="connsiteY148" fmla="*/ 5484791 h 14616107"/>
                  <a:gd name="connsiteX149" fmla="*/ 11113533 w 13085166"/>
                  <a:gd name="connsiteY149" fmla="*/ 5589567 h 14616107"/>
                  <a:gd name="connsiteX150" fmla="*/ 11256407 w 13085166"/>
                  <a:gd name="connsiteY150" fmla="*/ 5548291 h 14616107"/>
                  <a:gd name="connsiteX151" fmla="*/ 11231008 w 13085166"/>
                  <a:gd name="connsiteY151" fmla="*/ 5795942 h 14616107"/>
                  <a:gd name="connsiteX152" fmla="*/ 11408807 w 13085166"/>
                  <a:gd name="connsiteY152" fmla="*/ 5834041 h 14616107"/>
                  <a:gd name="connsiteX153" fmla="*/ 11465958 w 13085166"/>
                  <a:gd name="connsiteY153" fmla="*/ 5659417 h 14616107"/>
                  <a:gd name="connsiteX154" fmla="*/ 11507232 w 13085166"/>
                  <a:gd name="connsiteY154" fmla="*/ 5430816 h 14616107"/>
                  <a:gd name="connsiteX155" fmla="*/ 11427858 w 13085166"/>
                  <a:gd name="connsiteY155" fmla="*/ 5227617 h 14616107"/>
                  <a:gd name="connsiteX156" fmla="*/ 11370707 w 13085166"/>
                  <a:gd name="connsiteY156" fmla="*/ 5129191 h 14616107"/>
                  <a:gd name="connsiteX157" fmla="*/ 11291333 w 13085166"/>
                  <a:gd name="connsiteY157" fmla="*/ 5246667 h 14616107"/>
                  <a:gd name="connsiteX158" fmla="*/ 11221483 w 13085166"/>
                  <a:gd name="connsiteY158" fmla="*/ 5205392 h 14616107"/>
                  <a:gd name="connsiteX159" fmla="*/ 11189733 w 13085166"/>
                  <a:gd name="connsiteY159" fmla="*/ 5326042 h 14616107"/>
                  <a:gd name="connsiteX160" fmla="*/ 11088132 w 13085166"/>
                  <a:gd name="connsiteY160" fmla="*/ 5329216 h 14616107"/>
                  <a:gd name="connsiteX161" fmla="*/ 11008757 w 13085166"/>
                  <a:gd name="connsiteY161" fmla="*/ 5186341 h 14616107"/>
                  <a:gd name="connsiteX162" fmla="*/ 10970657 w 13085166"/>
                  <a:gd name="connsiteY162" fmla="*/ 5033941 h 14616107"/>
                  <a:gd name="connsiteX163" fmla="*/ 10754757 w 13085166"/>
                  <a:gd name="connsiteY163" fmla="*/ 5037116 h 14616107"/>
                  <a:gd name="connsiteX164" fmla="*/ 10780157 w 13085166"/>
                  <a:gd name="connsiteY164" fmla="*/ 5262541 h 14616107"/>
                  <a:gd name="connsiteX165" fmla="*/ 10742058 w 13085166"/>
                  <a:gd name="connsiteY165" fmla="*/ 5068867 h 14616107"/>
                  <a:gd name="connsiteX166" fmla="*/ 10697607 w 13085166"/>
                  <a:gd name="connsiteY166" fmla="*/ 5081566 h 14616107"/>
                  <a:gd name="connsiteX167" fmla="*/ 10627757 w 13085166"/>
                  <a:gd name="connsiteY167" fmla="*/ 4970441 h 14616107"/>
                  <a:gd name="connsiteX168" fmla="*/ 10532508 w 13085166"/>
                  <a:gd name="connsiteY168" fmla="*/ 5040292 h 14616107"/>
                  <a:gd name="connsiteX169" fmla="*/ 10376932 w 13085166"/>
                  <a:gd name="connsiteY169" fmla="*/ 5167291 h 14616107"/>
                  <a:gd name="connsiteX170" fmla="*/ 10742057 w 13085166"/>
                  <a:gd name="connsiteY170" fmla="*/ 4833916 h 14616107"/>
                  <a:gd name="connsiteX171" fmla="*/ 10886520 w 13085166"/>
                  <a:gd name="connsiteY171" fmla="*/ 4743430 h 14616107"/>
                  <a:gd name="connsiteX172" fmla="*/ 11104007 w 13085166"/>
                  <a:gd name="connsiteY172" fmla="*/ 4691041 h 14616107"/>
                  <a:gd name="connsiteX173" fmla="*/ 11142108 w 13085166"/>
                  <a:gd name="connsiteY173" fmla="*/ 4570392 h 14616107"/>
                  <a:gd name="connsiteX174" fmla="*/ 11313558 w 13085166"/>
                  <a:gd name="connsiteY174" fmla="*/ 4443392 h 14616107"/>
                  <a:gd name="connsiteX175" fmla="*/ 11345307 w 13085166"/>
                  <a:gd name="connsiteY175" fmla="*/ 4189391 h 14616107"/>
                  <a:gd name="connsiteX176" fmla="*/ 11113532 w 13085166"/>
                  <a:gd name="connsiteY176" fmla="*/ 4106841 h 14616107"/>
                  <a:gd name="connsiteX177" fmla="*/ 10796033 w 13085166"/>
                  <a:gd name="connsiteY177" fmla="*/ 4059217 h 14616107"/>
                  <a:gd name="connsiteX178" fmla="*/ 10665857 w 13085166"/>
                  <a:gd name="connsiteY178" fmla="*/ 4119541 h 14616107"/>
                  <a:gd name="connsiteX179" fmla="*/ 10691258 w 13085166"/>
                  <a:gd name="connsiteY179" fmla="*/ 3954442 h 14616107"/>
                  <a:gd name="connsiteX180" fmla="*/ 10640458 w 13085166"/>
                  <a:gd name="connsiteY180" fmla="*/ 3779817 h 14616107"/>
                  <a:gd name="connsiteX181" fmla="*/ 10754757 w 13085166"/>
                  <a:gd name="connsiteY181" fmla="*/ 3817916 h 14616107"/>
                  <a:gd name="connsiteX182" fmla="*/ 10875408 w 13085166"/>
                  <a:gd name="connsiteY182" fmla="*/ 3709967 h 14616107"/>
                  <a:gd name="connsiteX183" fmla="*/ 11065908 w 13085166"/>
                  <a:gd name="connsiteY183" fmla="*/ 3770292 h 14616107"/>
                  <a:gd name="connsiteX184" fmla="*/ 11078608 w 13085166"/>
                  <a:gd name="connsiteY184" fmla="*/ 3586142 h 14616107"/>
                  <a:gd name="connsiteX185" fmla="*/ 11218307 w 13085166"/>
                  <a:gd name="connsiteY185" fmla="*/ 3624241 h 14616107"/>
                  <a:gd name="connsiteX186" fmla="*/ 11332607 w 13085166"/>
                  <a:gd name="connsiteY186" fmla="*/ 3319441 h 14616107"/>
                  <a:gd name="connsiteX187" fmla="*/ 11434208 w 13085166"/>
                  <a:gd name="connsiteY187" fmla="*/ 3408342 h 14616107"/>
                  <a:gd name="connsiteX188" fmla="*/ 11573907 w 13085166"/>
                  <a:gd name="connsiteY188" fmla="*/ 3392466 h 14616107"/>
                  <a:gd name="connsiteX189" fmla="*/ 11608832 w 13085166"/>
                  <a:gd name="connsiteY189" fmla="*/ 3617891 h 14616107"/>
                  <a:gd name="connsiteX190" fmla="*/ 11685033 w 13085166"/>
                  <a:gd name="connsiteY190" fmla="*/ 3360717 h 14616107"/>
                  <a:gd name="connsiteX191" fmla="*/ 11608833 w 13085166"/>
                  <a:gd name="connsiteY191" fmla="*/ 3274992 h 14616107"/>
                  <a:gd name="connsiteX192" fmla="*/ 11694557 w 13085166"/>
                  <a:gd name="connsiteY192" fmla="*/ 3020991 h 14616107"/>
                  <a:gd name="connsiteX193" fmla="*/ 11513583 w 13085166"/>
                  <a:gd name="connsiteY193" fmla="*/ 3097192 h 14616107"/>
                  <a:gd name="connsiteX194" fmla="*/ 11485007 w 13085166"/>
                  <a:gd name="connsiteY194" fmla="*/ 3027341 h 14616107"/>
                  <a:gd name="connsiteX195" fmla="*/ 11294507 w 13085166"/>
                  <a:gd name="connsiteY195" fmla="*/ 2824141 h 14616107"/>
                  <a:gd name="connsiteX196" fmla="*/ 11262758 w 13085166"/>
                  <a:gd name="connsiteY196" fmla="*/ 2639992 h 14616107"/>
                  <a:gd name="connsiteX197" fmla="*/ 11231008 w 13085166"/>
                  <a:gd name="connsiteY197" fmla="*/ 2544742 h 14616107"/>
                  <a:gd name="connsiteX198" fmla="*/ 11332607 w 13085166"/>
                  <a:gd name="connsiteY198" fmla="*/ 2443141 h 14616107"/>
                  <a:gd name="connsiteX199" fmla="*/ 11592958 w 13085166"/>
                  <a:gd name="connsiteY199" fmla="*/ 2208192 h 14616107"/>
                  <a:gd name="connsiteX200" fmla="*/ 11713607 w 13085166"/>
                  <a:gd name="connsiteY200" fmla="*/ 2227241 h 14616107"/>
                  <a:gd name="connsiteX201" fmla="*/ 11783458 w 13085166"/>
                  <a:gd name="connsiteY201" fmla="*/ 2138342 h 14616107"/>
                  <a:gd name="connsiteX202" fmla="*/ 12018407 w 13085166"/>
                  <a:gd name="connsiteY202" fmla="*/ 2030391 h 14616107"/>
                  <a:gd name="connsiteX203" fmla="*/ 11872358 w 13085166"/>
                  <a:gd name="connsiteY203" fmla="*/ 1960542 h 14616107"/>
                  <a:gd name="connsiteX204" fmla="*/ 11789807 w 13085166"/>
                  <a:gd name="connsiteY204" fmla="*/ 1814491 h 14616107"/>
                  <a:gd name="connsiteX205" fmla="*/ 11891407 w 13085166"/>
                  <a:gd name="connsiteY205" fmla="*/ 1389041 h 14616107"/>
                  <a:gd name="connsiteX206" fmla="*/ 11770757 w 13085166"/>
                  <a:gd name="connsiteY206" fmla="*/ 1128691 h 14616107"/>
                  <a:gd name="connsiteX207" fmla="*/ 11992214 w 13085166"/>
                  <a:gd name="connsiteY207" fmla="*/ 1464447 h 14616107"/>
                  <a:gd name="connsiteX208" fmla="*/ 12076748 w 13085166"/>
                  <a:gd name="connsiteY208" fmla="*/ 1378472 h 14616107"/>
                  <a:gd name="connsiteX209" fmla="*/ 12169220 w 13085166"/>
                  <a:gd name="connsiteY209" fmla="*/ 1265216 h 14616107"/>
                  <a:gd name="connsiteX210" fmla="*/ 12405757 w 13085166"/>
                  <a:gd name="connsiteY210" fmla="*/ 1585891 h 14616107"/>
                  <a:gd name="connsiteX211" fmla="*/ 12460129 w 13085166"/>
                  <a:gd name="connsiteY211" fmla="*/ 1668984 h 14616107"/>
                  <a:gd name="connsiteX212" fmla="*/ 12602607 w 13085166"/>
                  <a:gd name="connsiteY212" fmla="*/ 1687492 h 14616107"/>
                  <a:gd name="connsiteX213" fmla="*/ 12437507 w 13085166"/>
                  <a:gd name="connsiteY213" fmla="*/ 1242992 h 14616107"/>
                  <a:gd name="connsiteX214" fmla="*/ 12424807 w 13085166"/>
                  <a:gd name="connsiteY214" fmla="*/ 1027091 h 14616107"/>
                  <a:gd name="connsiteX215" fmla="*/ 12291457 w 13085166"/>
                  <a:gd name="connsiteY215" fmla="*/ 830241 h 14616107"/>
                  <a:gd name="connsiteX216" fmla="*/ 12266057 w 13085166"/>
                  <a:gd name="connsiteY216" fmla="*/ 557191 h 14616107"/>
                  <a:gd name="connsiteX217" fmla="*/ 12266057 w 13085166"/>
                  <a:gd name="connsiteY217" fmla="*/ 4741 h 14616107"/>
                  <a:gd name="connsiteX218" fmla="*/ 152625 w 13085166"/>
                  <a:gd name="connsiteY218" fmla="*/ 0 h 14616107"/>
                  <a:gd name="connsiteX219" fmla="*/ 0 w 13085166"/>
                  <a:gd name="connsiteY219" fmla="*/ 14204837 h 14616107"/>
                  <a:gd name="connsiteX0" fmla="*/ 0 w 13085166"/>
                  <a:gd name="connsiteY0" fmla="*/ 14204837 h 14204837"/>
                  <a:gd name="connsiteX1" fmla="*/ 7017782 w 13085166"/>
                  <a:gd name="connsiteY1" fmla="*/ 14077929 h 14204837"/>
                  <a:gd name="connsiteX2" fmla="*/ 6603445 w 13085166"/>
                  <a:gd name="connsiteY2" fmla="*/ 13292116 h 14204837"/>
                  <a:gd name="connsiteX3" fmla="*/ 6170057 w 13085166"/>
                  <a:gd name="connsiteY3" fmla="*/ 12289611 h 14204837"/>
                  <a:gd name="connsiteX4" fmla="*/ 6055757 w 13085166"/>
                  <a:gd name="connsiteY4" fmla="*/ 11358541 h 14204837"/>
                  <a:gd name="connsiteX5" fmla="*/ 6116480 w 13085166"/>
                  <a:gd name="connsiteY5" fmla="*/ 10832034 h 14204837"/>
                  <a:gd name="connsiteX6" fmla="*/ 5999797 w 13085166"/>
                  <a:gd name="connsiteY6" fmla="*/ 10772503 h 14204837"/>
                  <a:gd name="connsiteX7" fmla="*/ 6116479 w 13085166"/>
                  <a:gd name="connsiteY7" fmla="*/ 10810604 h 14204837"/>
                  <a:gd name="connsiteX8" fmla="*/ 6142673 w 13085166"/>
                  <a:gd name="connsiteY8" fmla="*/ 10270059 h 14204837"/>
                  <a:gd name="connsiteX9" fmla="*/ 6229588 w 13085166"/>
                  <a:gd name="connsiteY9" fmla="*/ 9884547 h 14204837"/>
                  <a:gd name="connsiteX10" fmla="*/ 6361748 w 13085166"/>
                  <a:gd name="connsiteY10" fmla="*/ 9517584 h 14204837"/>
                  <a:gd name="connsiteX11" fmla="*/ 6452235 w 13085166"/>
                  <a:gd name="connsiteY11" fmla="*/ 9305653 h 14204837"/>
                  <a:gd name="connsiteX12" fmla="*/ 6290310 w 13085166"/>
                  <a:gd name="connsiteY12" fmla="*/ 9439003 h 14204837"/>
                  <a:gd name="connsiteX13" fmla="*/ 6454617 w 13085166"/>
                  <a:gd name="connsiteY13" fmla="*/ 9246122 h 14204837"/>
                  <a:gd name="connsiteX14" fmla="*/ 6486764 w 13085166"/>
                  <a:gd name="connsiteY14" fmla="*/ 9065398 h 14204837"/>
                  <a:gd name="connsiteX15" fmla="*/ 6490335 w 13085166"/>
                  <a:gd name="connsiteY15" fmla="*/ 9196115 h 14204837"/>
                  <a:gd name="connsiteX16" fmla="*/ 6972537 w 13085166"/>
                  <a:gd name="connsiteY16" fmla="*/ 8310541 h 14204837"/>
                  <a:gd name="connsiteX17" fmla="*/ 6735604 w 13085166"/>
                  <a:gd name="connsiteY17" fmla="*/ 8210279 h 14204837"/>
                  <a:gd name="connsiteX18" fmla="*/ 6957060 w 13085166"/>
                  <a:gd name="connsiteY18" fmla="*/ 8219803 h 14204837"/>
                  <a:gd name="connsiteX19" fmla="*/ 7227333 w 13085166"/>
                  <a:gd name="connsiteY19" fmla="*/ 8184084 h 14204837"/>
                  <a:gd name="connsiteX20" fmla="*/ 7386877 w 13085166"/>
                  <a:gd name="connsiteY20" fmla="*/ 8141222 h 14204837"/>
                  <a:gd name="connsiteX21" fmla="*/ 7316629 w 13085166"/>
                  <a:gd name="connsiteY21" fmla="*/ 8081691 h 14204837"/>
                  <a:gd name="connsiteX22" fmla="*/ 7408309 w 13085166"/>
                  <a:gd name="connsiteY22" fmla="*/ 7955735 h 14204837"/>
                  <a:gd name="connsiteX23" fmla="*/ 7511891 w 13085166"/>
                  <a:gd name="connsiteY23" fmla="*/ 7976916 h 14204837"/>
                  <a:gd name="connsiteX24" fmla="*/ 7548802 w 13085166"/>
                  <a:gd name="connsiteY24" fmla="*/ 7903099 h 14204837"/>
                  <a:gd name="connsiteX25" fmla="*/ 7474983 w 13085166"/>
                  <a:gd name="connsiteY25" fmla="*/ 7803084 h 14204837"/>
                  <a:gd name="connsiteX26" fmla="*/ 7441646 w 13085166"/>
                  <a:gd name="connsiteY26" fmla="*/ 7705453 h 14204837"/>
                  <a:gd name="connsiteX27" fmla="*/ 7351157 w 13085166"/>
                  <a:gd name="connsiteY27" fmla="*/ 7700941 h 14204837"/>
                  <a:gd name="connsiteX28" fmla="*/ 7277339 w 13085166"/>
                  <a:gd name="connsiteY28" fmla="*/ 7784034 h 14204837"/>
                  <a:gd name="connsiteX29" fmla="*/ 7141607 w 13085166"/>
                  <a:gd name="connsiteY29" fmla="*/ 7796191 h 14204837"/>
                  <a:gd name="connsiteX30" fmla="*/ 7201139 w 13085166"/>
                  <a:gd name="connsiteY30" fmla="*/ 7726884 h 14204837"/>
                  <a:gd name="connsiteX31" fmla="*/ 7213046 w 13085166"/>
                  <a:gd name="connsiteY31" fmla="*/ 7638778 h 14204837"/>
                  <a:gd name="connsiteX32" fmla="*/ 7234476 w 13085166"/>
                  <a:gd name="connsiteY32" fmla="*/ 7576865 h 14204837"/>
                  <a:gd name="connsiteX33" fmla="*/ 7198757 w 13085166"/>
                  <a:gd name="connsiteY33" fmla="*/ 7510441 h 14204837"/>
                  <a:gd name="connsiteX34" fmla="*/ 7134464 w 13085166"/>
                  <a:gd name="connsiteY34" fmla="*/ 7541147 h 14204837"/>
                  <a:gd name="connsiteX35" fmla="*/ 7132082 w 13085166"/>
                  <a:gd name="connsiteY35" fmla="*/ 7460435 h 14204837"/>
                  <a:gd name="connsiteX36" fmla="*/ 7351158 w 13085166"/>
                  <a:gd name="connsiteY36" fmla="*/ 7353028 h 14204837"/>
                  <a:gd name="connsiteX37" fmla="*/ 7315439 w 13085166"/>
                  <a:gd name="connsiteY37" fmla="*/ 7198247 h 14204837"/>
                  <a:gd name="connsiteX38" fmla="*/ 7391639 w 13085166"/>
                  <a:gd name="connsiteY38" fmla="*/ 7181578 h 14204837"/>
                  <a:gd name="connsiteX39" fmla="*/ 7370207 w 13085166"/>
                  <a:gd name="connsiteY39" fmla="*/ 7091341 h 14204837"/>
                  <a:gd name="connsiteX40" fmla="*/ 7474983 w 13085166"/>
                  <a:gd name="connsiteY40" fmla="*/ 7093472 h 14204837"/>
                  <a:gd name="connsiteX41" fmla="*/ 7517846 w 13085166"/>
                  <a:gd name="connsiteY41" fmla="*/ 7012509 h 14204837"/>
                  <a:gd name="connsiteX42" fmla="*/ 7620239 w 13085166"/>
                  <a:gd name="connsiteY42" fmla="*/ 7045847 h 14204837"/>
                  <a:gd name="connsiteX43" fmla="*/ 7694058 w 13085166"/>
                  <a:gd name="connsiteY43" fmla="*/ 7148241 h 14204837"/>
                  <a:gd name="connsiteX44" fmla="*/ 7760733 w 13085166"/>
                  <a:gd name="connsiteY44" fmla="*/ 7088709 h 14204837"/>
                  <a:gd name="connsiteX45" fmla="*/ 7701202 w 13085166"/>
                  <a:gd name="connsiteY45" fmla="*/ 6952978 h 14204837"/>
                  <a:gd name="connsiteX46" fmla="*/ 7758351 w 13085166"/>
                  <a:gd name="connsiteY46" fmla="*/ 7005615 h 14204837"/>
                  <a:gd name="connsiteX47" fmla="*/ 7875033 w 13085166"/>
                  <a:gd name="connsiteY47" fmla="*/ 7043466 h 14204837"/>
                  <a:gd name="connsiteX48" fmla="*/ 7948852 w 13085166"/>
                  <a:gd name="connsiteY48" fmla="*/ 7115155 h 14204837"/>
                  <a:gd name="connsiteX49" fmla="*/ 7917896 w 13085166"/>
                  <a:gd name="connsiteY49" fmla="*/ 7253267 h 14204837"/>
                  <a:gd name="connsiteX50" fmla="*/ 7989333 w 13085166"/>
                  <a:gd name="connsiteY50" fmla="*/ 7217548 h 14204837"/>
                  <a:gd name="connsiteX51" fmla="*/ 7979807 w 13085166"/>
                  <a:gd name="connsiteY51" fmla="*/ 7186591 h 14204837"/>
                  <a:gd name="connsiteX52" fmla="*/ 8056008 w 13085166"/>
                  <a:gd name="connsiteY52" fmla="*/ 7272317 h 14204837"/>
                  <a:gd name="connsiteX53" fmla="*/ 7991714 w 13085166"/>
                  <a:gd name="connsiteY53" fmla="*/ 7353280 h 14204837"/>
                  <a:gd name="connsiteX54" fmla="*/ 8056007 w 13085166"/>
                  <a:gd name="connsiteY54" fmla="*/ 7434241 h 14204837"/>
                  <a:gd name="connsiteX55" fmla="*/ 7982189 w 13085166"/>
                  <a:gd name="connsiteY55" fmla="*/ 7453292 h 14204837"/>
                  <a:gd name="connsiteX56" fmla="*/ 7889321 w 13085166"/>
                  <a:gd name="connsiteY56" fmla="*/ 7405667 h 14204837"/>
                  <a:gd name="connsiteX57" fmla="*/ 7841696 w 13085166"/>
                  <a:gd name="connsiteY57" fmla="*/ 7515205 h 14204837"/>
                  <a:gd name="connsiteX58" fmla="*/ 7917896 w 13085166"/>
                  <a:gd name="connsiteY58" fmla="*/ 7534255 h 14204837"/>
                  <a:gd name="connsiteX59" fmla="*/ 7972664 w 13085166"/>
                  <a:gd name="connsiteY59" fmla="*/ 7593786 h 14204837"/>
                  <a:gd name="connsiteX60" fmla="*/ 7998858 w 13085166"/>
                  <a:gd name="connsiteY60" fmla="*/ 7624491 h 14204837"/>
                  <a:gd name="connsiteX61" fmla="*/ 8019098 w 13085166"/>
                  <a:gd name="connsiteY61" fmla="*/ 7576864 h 14204837"/>
                  <a:gd name="connsiteX62" fmla="*/ 8077439 w 13085166"/>
                  <a:gd name="connsiteY62" fmla="*/ 7639030 h 14204837"/>
                  <a:gd name="connsiteX63" fmla="*/ 8170308 w 13085166"/>
                  <a:gd name="connsiteY63" fmla="*/ 7724755 h 14204837"/>
                  <a:gd name="connsiteX64" fmla="*/ 8170308 w 13085166"/>
                  <a:gd name="connsiteY64" fmla="*/ 7619980 h 14204837"/>
                  <a:gd name="connsiteX65" fmla="*/ 8344138 w 13085166"/>
                  <a:gd name="connsiteY65" fmla="*/ 7715229 h 14204837"/>
                  <a:gd name="connsiteX66" fmla="*/ 8236983 w 13085166"/>
                  <a:gd name="connsiteY66" fmla="*/ 7479486 h 14204837"/>
                  <a:gd name="connsiteX67" fmla="*/ 8239364 w 13085166"/>
                  <a:gd name="connsiteY67" fmla="*/ 7343755 h 14204837"/>
                  <a:gd name="connsiteX68" fmla="*/ 8144114 w 13085166"/>
                  <a:gd name="connsiteY68" fmla="*/ 7315180 h 14204837"/>
                  <a:gd name="connsiteX69" fmla="*/ 8208407 w 13085166"/>
                  <a:gd name="connsiteY69" fmla="*/ 7148491 h 14204837"/>
                  <a:gd name="connsiteX70" fmla="*/ 8906114 w 13085166"/>
                  <a:gd name="connsiteY70" fmla="*/ 6762730 h 14204837"/>
                  <a:gd name="connsiteX71" fmla="*/ 9234727 w 13085166"/>
                  <a:gd name="connsiteY71" fmla="*/ 6700817 h 14204837"/>
                  <a:gd name="connsiteX72" fmla="*/ 9253777 w 13085166"/>
                  <a:gd name="connsiteY72" fmla="*/ 6805592 h 14204837"/>
                  <a:gd name="connsiteX73" fmla="*/ 9327596 w 13085166"/>
                  <a:gd name="connsiteY73" fmla="*/ 6810355 h 14204837"/>
                  <a:gd name="connsiteX74" fmla="*/ 9303782 w 13085166"/>
                  <a:gd name="connsiteY74" fmla="*/ 6657953 h 14204837"/>
                  <a:gd name="connsiteX75" fmla="*/ 9846707 w 13085166"/>
                  <a:gd name="connsiteY75" fmla="*/ 6653191 h 14204837"/>
                  <a:gd name="connsiteX76" fmla="*/ 10034826 w 13085166"/>
                  <a:gd name="connsiteY76" fmla="*/ 6603184 h 14204837"/>
                  <a:gd name="connsiteX77" fmla="*/ 10161032 w 13085166"/>
                  <a:gd name="connsiteY77" fmla="*/ 6407922 h 14204837"/>
                  <a:gd name="connsiteX78" fmla="*/ 10437257 w 13085166"/>
                  <a:gd name="connsiteY78" fmla="*/ 6443641 h 14204837"/>
                  <a:gd name="connsiteX79" fmla="*/ 10401539 w 13085166"/>
                  <a:gd name="connsiteY79" fmla="*/ 6529367 h 14204837"/>
                  <a:gd name="connsiteX80" fmla="*/ 10258664 w 13085166"/>
                  <a:gd name="connsiteY80" fmla="*/ 6543655 h 14204837"/>
                  <a:gd name="connsiteX81" fmla="*/ 10327719 w 13085166"/>
                  <a:gd name="connsiteY81" fmla="*/ 6598422 h 14204837"/>
                  <a:gd name="connsiteX82" fmla="*/ 10196752 w 13085166"/>
                  <a:gd name="connsiteY82" fmla="*/ 6626998 h 14204837"/>
                  <a:gd name="connsiteX83" fmla="*/ 10070546 w 13085166"/>
                  <a:gd name="connsiteY83" fmla="*/ 6617473 h 14204837"/>
                  <a:gd name="connsiteX84" fmla="*/ 9984820 w 13085166"/>
                  <a:gd name="connsiteY84" fmla="*/ 6653191 h 14204837"/>
                  <a:gd name="connsiteX85" fmla="*/ 9953864 w 13085166"/>
                  <a:gd name="connsiteY85" fmla="*/ 6957992 h 14204837"/>
                  <a:gd name="connsiteX86" fmla="*/ 10115789 w 13085166"/>
                  <a:gd name="connsiteY86" fmla="*/ 6991329 h 14204837"/>
                  <a:gd name="connsiteX87" fmla="*/ 10322957 w 13085166"/>
                  <a:gd name="connsiteY87" fmla="*/ 6805591 h 14204837"/>
                  <a:gd name="connsiteX88" fmla="*/ 10361058 w 13085166"/>
                  <a:gd name="connsiteY88" fmla="*/ 6903223 h 14204837"/>
                  <a:gd name="connsiteX89" fmla="*/ 10508696 w 13085166"/>
                  <a:gd name="connsiteY89" fmla="*/ 6827023 h 14204837"/>
                  <a:gd name="connsiteX90" fmla="*/ 10408683 w 13085166"/>
                  <a:gd name="connsiteY90" fmla="*/ 7065149 h 14204837"/>
                  <a:gd name="connsiteX91" fmla="*/ 10551558 w 13085166"/>
                  <a:gd name="connsiteY91" fmla="*/ 7007998 h 14204837"/>
                  <a:gd name="connsiteX92" fmla="*/ 10518221 w 13085166"/>
                  <a:gd name="connsiteY92" fmla="*/ 7096105 h 14204837"/>
                  <a:gd name="connsiteX93" fmla="*/ 10749202 w 13085166"/>
                  <a:gd name="connsiteY93" fmla="*/ 7093723 h 14204837"/>
                  <a:gd name="connsiteX94" fmla="*/ 10589657 w 13085166"/>
                  <a:gd name="connsiteY94" fmla="*/ 7148491 h 14204837"/>
                  <a:gd name="connsiteX95" fmla="*/ 10480121 w 13085166"/>
                  <a:gd name="connsiteY95" fmla="*/ 7205642 h 14204837"/>
                  <a:gd name="connsiteX96" fmla="*/ 10361058 w 13085166"/>
                  <a:gd name="connsiteY96" fmla="*/ 7319942 h 14204837"/>
                  <a:gd name="connsiteX97" fmla="*/ 10396776 w 13085166"/>
                  <a:gd name="connsiteY97" fmla="*/ 7379472 h 14204837"/>
                  <a:gd name="connsiteX98" fmla="*/ 10439639 w 13085166"/>
                  <a:gd name="connsiteY98" fmla="*/ 7429480 h 14204837"/>
                  <a:gd name="connsiteX99" fmla="*/ 10518221 w 13085166"/>
                  <a:gd name="connsiteY99" fmla="*/ 7396142 h 14204837"/>
                  <a:gd name="connsiteX100" fmla="*/ 10530126 w 13085166"/>
                  <a:gd name="connsiteY100" fmla="*/ 7458053 h 14204837"/>
                  <a:gd name="connsiteX101" fmla="*/ 10644427 w 13085166"/>
                  <a:gd name="connsiteY101" fmla="*/ 7319942 h 14204837"/>
                  <a:gd name="connsiteX102" fmla="*/ 10680146 w 13085166"/>
                  <a:gd name="connsiteY102" fmla="*/ 7465198 h 14204837"/>
                  <a:gd name="connsiteX103" fmla="*/ 10775396 w 13085166"/>
                  <a:gd name="connsiteY103" fmla="*/ 7348517 h 14204837"/>
                  <a:gd name="connsiteX104" fmla="*/ 10801589 w 13085166"/>
                  <a:gd name="connsiteY104" fmla="*/ 7510441 h 14204837"/>
                  <a:gd name="connsiteX105" fmla="*/ 10875407 w 13085166"/>
                  <a:gd name="connsiteY105" fmla="*/ 7586641 h 14204837"/>
                  <a:gd name="connsiteX106" fmla="*/ 10665857 w 13085166"/>
                  <a:gd name="connsiteY106" fmla="*/ 7700941 h 14204837"/>
                  <a:gd name="connsiteX107" fmla="*/ 10818258 w 13085166"/>
                  <a:gd name="connsiteY107" fmla="*/ 7850961 h 14204837"/>
                  <a:gd name="connsiteX108" fmla="*/ 10849214 w 13085166"/>
                  <a:gd name="connsiteY108" fmla="*/ 7753330 h 14204837"/>
                  <a:gd name="connsiteX109" fmla="*/ 10920650 w 13085166"/>
                  <a:gd name="connsiteY109" fmla="*/ 7841435 h 14204837"/>
                  <a:gd name="connsiteX110" fmla="*/ 11042096 w 13085166"/>
                  <a:gd name="connsiteY110" fmla="*/ 7800955 h 14204837"/>
                  <a:gd name="connsiteX111" fmla="*/ 11046857 w 13085166"/>
                  <a:gd name="connsiteY111" fmla="*/ 7886679 h 14204837"/>
                  <a:gd name="connsiteX112" fmla="*/ 11044476 w 13085166"/>
                  <a:gd name="connsiteY112" fmla="*/ 7984309 h 14204837"/>
                  <a:gd name="connsiteX113" fmla="*/ 11154013 w 13085166"/>
                  <a:gd name="connsiteY113" fmla="*/ 7946210 h 14204837"/>
                  <a:gd name="connsiteX114" fmla="*/ 11194496 w 13085166"/>
                  <a:gd name="connsiteY114" fmla="*/ 8184336 h 14204837"/>
                  <a:gd name="connsiteX115" fmla="*/ 11332607 w 13085166"/>
                  <a:gd name="connsiteY115" fmla="*/ 8215291 h 14204837"/>
                  <a:gd name="connsiteX116" fmla="*/ 11346895 w 13085166"/>
                  <a:gd name="connsiteY116" fmla="*/ 7924779 h 14204837"/>
                  <a:gd name="connsiteX117" fmla="*/ 11437383 w 13085166"/>
                  <a:gd name="connsiteY117" fmla="*/ 7900967 h 14204837"/>
                  <a:gd name="connsiteX118" fmla="*/ 11506439 w 13085166"/>
                  <a:gd name="connsiteY118" fmla="*/ 7729516 h 14204837"/>
                  <a:gd name="connsiteX119" fmla="*/ 11468339 w 13085166"/>
                  <a:gd name="connsiteY119" fmla="*/ 7600930 h 14204837"/>
                  <a:gd name="connsiteX120" fmla="*/ 11373089 w 13085166"/>
                  <a:gd name="connsiteY120" fmla="*/ 7589022 h 14204837"/>
                  <a:gd name="connsiteX121" fmla="*/ 11420713 w 13085166"/>
                  <a:gd name="connsiteY121" fmla="*/ 7469960 h 14204837"/>
                  <a:gd name="connsiteX122" fmla="*/ 11315939 w 13085166"/>
                  <a:gd name="connsiteY122" fmla="*/ 7398523 h 14204837"/>
                  <a:gd name="connsiteX123" fmla="*/ 11275457 w 13085166"/>
                  <a:gd name="connsiteY123" fmla="*/ 7167541 h 14204837"/>
                  <a:gd name="connsiteX124" fmla="*/ 10957957 w 13085166"/>
                  <a:gd name="connsiteY124" fmla="*/ 7129441 h 14204837"/>
                  <a:gd name="connsiteX125" fmla="*/ 11027808 w 13085166"/>
                  <a:gd name="connsiteY125" fmla="*/ 7024667 h 14204837"/>
                  <a:gd name="connsiteX126" fmla="*/ 11151633 w 13085166"/>
                  <a:gd name="connsiteY126" fmla="*/ 7005617 h 14204837"/>
                  <a:gd name="connsiteX127" fmla="*/ 11161157 w 13085166"/>
                  <a:gd name="connsiteY127" fmla="*/ 6919891 h 14204837"/>
                  <a:gd name="connsiteX128" fmla="*/ 11373882 w 13085166"/>
                  <a:gd name="connsiteY128" fmla="*/ 7008791 h 14204837"/>
                  <a:gd name="connsiteX129" fmla="*/ 11389757 w 13085166"/>
                  <a:gd name="connsiteY129" fmla="*/ 6786541 h 14204837"/>
                  <a:gd name="connsiteX130" fmla="*/ 11180207 w 13085166"/>
                  <a:gd name="connsiteY130" fmla="*/ 6881791 h 14204837"/>
                  <a:gd name="connsiteX131" fmla="*/ 11104007 w 13085166"/>
                  <a:gd name="connsiteY131" fmla="*/ 6653191 h 14204837"/>
                  <a:gd name="connsiteX132" fmla="*/ 10875407 w 13085166"/>
                  <a:gd name="connsiteY132" fmla="*/ 6862741 h 14204837"/>
                  <a:gd name="connsiteX133" fmla="*/ 10888108 w 13085166"/>
                  <a:gd name="connsiteY133" fmla="*/ 6697642 h 14204837"/>
                  <a:gd name="connsiteX134" fmla="*/ 10900807 w 13085166"/>
                  <a:gd name="connsiteY134" fmla="*/ 6573816 h 14204837"/>
                  <a:gd name="connsiteX135" fmla="*/ 10845642 w 13085166"/>
                  <a:gd name="connsiteY135" fmla="*/ 6545784 h 14204837"/>
                  <a:gd name="connsiteX136" fmla="*/ 10792858 w 13085166"/>
                  <a:gd name="connsiteY136" fmla="*/ 6561117 h 14204837"/>
                  <a:gd name="connsiteX137" fmla="*/ 10672207 w 13085166"/>
                  <a:gd name="connsiteY137" fmla="*/ 6345216 h 14204837"/>
                  <a:gd name="connsiteX138" fmla="*/ 10837308 w 13085166"/>
                  <a:gd name="connsiteY138" fmla="*/ 6383317 h 14204837"/>
                  <a:gd name="connsiteX139" fmla="*/ 11078608 w 13085166"/>
                  <a:gd name="connsiteY139" fmla="*/ 6383317 h 14204837"/>
                  <a:gd name="connsiteX140" fmla="*/ 11208782 w 13085166"/>
                  <a:gd name="connsiteY140" fmla="*/ 6243616 h 14204837"/>
                  <a:gd name="connsiteX141" fmla="*/ 11107183 w 13085166"/>
                  <a:gd name="connsiteY141" fmla="*/ 6132492 h 14204837"/>
                  <a:gd name="connsiteX142" fmla="*/ 10894457 w 13085166"/>
                  <a:gd name="connsiteY142" fmla="*/ 6084866 h 14204837"/>
                  <a:gd name="connsiteX143" fmla="*/ 11075432 w 13085166"/>
                  <a:gd name="connsiteY143" fmla="*/ 5954691 h 14204837"/>
                  <a:gd name="connsiteX144" fmla="*/ 11021458 w 13085166"/>
                  <a:gd name="connsiteY144" fmla="*/ 5837217 h 14204837"/>
                  <a:gd name="connsiteX145" fmla="*/ 11075433 w 13085166"/>
                  <a:gd name="connsiteY145" fmla="*/ 5716567 h 14204837"/>
                  <a:gd name="connsiteX146" fmla="*/ 11037332 w 13085166"/>
                  <a:gd name="connsiteY146" fmla="*/ 5713391 h 14204837"/>
                  <a:gd name="connsiteX147" fmla="*/ 11002408 w 13085166"/>
                  <a:gd name="connsiteY147" fmla="*/ 5637192 h 14204837"/>
                  <a:gd name="connsiteX148" fmla="*/ 10843657 w 13085166"/>
                  <a:gd name="connsiteY148" fmla="*/ 5484791 h 14204837"/>
                  <a:gd name="connsiteX149" fmla="*/ 11113533 w 13085166"/>
                  <a:gd name="connsiteY149" fmla="*/ 5589567 h 14204837"/>
                  <a:gd name="connsiteX150" fmla="*/ 11256407 w 13085166"/>
                  <a:gd name="connsiteY150" fmla="*/ 5548291 h 14204837"/>
                  <a:gd name="connsiteX151" fmla="*/ 11231008 w 13085166"/>
                  <a:gd name="connsiteY151" fmla="*/ 5795942 h 14204837"/>
                  <a:gd name="connsiteX152" fmla="*/ 11408807 w 13085166"/>
                  <a:gd name="connsiteY152" fmla="*/ 5834041 h 14204837"/>
                  <a:gd name="connsiteX153" fmla="*/ 11465958 w 13085166"/>
                  <a:gd name="connsiteY153" fmla="*/ 5659417 h 14204837"/>
                  <a:gd name="connsiteX154" fmla="*/ 11507232 w 13085166"/>
                  <a:gd name="connsiteY154" fmla="*/ 5430816 h 14204837"/>
                  <a:gd name="connsiteX155" fmla="*/ 11427858 w 13085166"/>
                  <a:gd name="connsiteY155" fmla="*/ 5227617 h 14204837"/>
                  <a:gd name="connsiteX156" fmla="*/ 11370707 w 13085166"/>
                  <a:gd name="connsiteY156" fmla="*/ 5129191 h 14204837"/>
                  <a:gd name="connsiteX157" fmla="*/ 11291333 w 13085166"/>
                  <a:gd name="connsiteY157" fmla="*/ 5246667 h 14204837"/>
                  <a:gd name="connsiteX158" fmla="*/ 11221483 w 13085166"/>
                  <a:gd name="connsiteY158" fmla="*/ 5205392 h 14204837"/>
                  <a:gd name="connsiteX159" fmla="*/ 11189733 w 13085166"/>
                  <a:gd name="connsiteY159" fmla="*/ 5326042 h 14204837"/>
                  <a:gd name="connsiteX160" fmla="*/ 11088132 w 13085166"/>
                  <a:gd name="connsiteY160" fmla="*/ 5329216 h 14204837"/>
                  <a:gd name="connsiteX161" fmla="*/ 11008757 w 13085166"/>
                  <a:gd name="connsiteY161" fmla="*/ 5186341 h 14204837"/>
                  <a:gd name="connsiteX162" fmla="*/ 10970657 w 13085166"/>
                  <a:gd name="connsiteY162" fmla="*/ 5033941 h 14204837"/>
                  <a:gd name="connsiteX163" fmla="*/ 10754757 w 13085166"/>
                  <a:gd name="connsiteY163" fmla="*/ 5037116 h 14204837"/>
                  <a:gd name="connsiteX164" fmla="*/ 10780157 w 13085166"/>
                  <a:gd name="connsiteY164" fmla="*/ 5262541 h 14204837"/>
                  <a:gd name="connsiteX165" fmla="*/ 10742058 w 13085166"/>
                  <a:gd name="connsiteY165" fmla="*/ 5068867 h 14204837"/>
                  <a:gd name="connsiteX166" fmla="*/ 10697607 w 13085166"/>
                  <a:gd name="connsiteY166" fmla="*/ 5081566 h 14204837"/>
                  <a:gd name="connsiteX167" fmla="*/ 10627757 w 13085166"/>
                  <a:gd name="connsiteY167" fmla="*/ 4970441 h 14204837"/>
                  <a:gd name="connsiteX168" fmla="*/ 10532508 w 13085166"/>
                  <a:gd name="connsiteY168" fmla="*/ 5040292 h 14204837"/>
                  <a:gd name="connsiteX169" fmla="*/ 10376932 w 13085166"/>
                  <a:gd name="connsiteY169" fmla="*/ 5167291 h 14204837"/>
                  <a:gd name="connsiteX170" fmla="*/ 10742057 w 13085166"/>
                  <a:gd name="connsiteY170" fmla="*/ 4833916 h 14204837"/>
                  <a:gd name="connsiteX171" fmla="*/ 10886520 w 13085166"/>
                  <a:gd name="connsiteY171" fmla="*/ 4743430 h 14204837"/>
                  <a:gd name="connsiteX172" fmla="*/ 11104007 w 13085166"/>
                  <a:gd name="connsiteY172" fmla="*/ 4691041 h 14204837"/>
                  <a:gd name="connsiteX173" fmla="*/ 11142108 w 13085166"/>
                  <a:gd name="connsiteY173" fmla="*/ 4570392 h 14204837"/>
                  <a:gd name="connsiteX174" fmla="*/ 11313558 w 13085166"/>
                  <a:gd name="connsiteY174" fmla="*/ 4443392 h 14204837"/>
                  <a:gd name="connsiteX175" fmla="*/ 11345307 w 13085166"/>
                  <a:gd name="connsiteY175" fmla="*/ 4189391 h 14204837"/>
                  <a:gd name="connsiteX176" fmla="*/ 11113532 w 13085166"/>
                  <a:gd name="connsiteY176" fmla="*/ 4106841 h 14204837"/>
                  <a:gd name="connsiteX177" fmla="*/ 10796033 w 13085166"/>
                  <a:gd name="connsiteY177" fmla="*/ 4059217 h 14204837"/>
                  <a:gd name="connsiteX178" fmla="*/ 10665857 w 13085166"/>
                  <a:gd name="connsiteY178" fmla="*/ 4119541 h 14204837"/>
                  <a:gd name="connsiteX179" fmla="*/ 10691258 w 13085166"/>
                  <a:gd name="connsiteY179" fmla="*/ 3954442 h 14204837"/>
                  <a:gd name="connsiteX180" fmla="*/ 10640458 w 13085166"/>
                  <a:gd name="connsiteY180" fmla="*/ 3779817 h 14204837"/>
                  <a:gd name="connsiteX181" fmla="*/ 10754757 w 13085166"/>
                  <a:gd name="connsiteY181" fmla="*/ 3817916 h 14204837"/>
                  <a:gd name="connsiteX182" fmla="*/ 10875408 w 13085166"/>
                  <a:gd name="connsiteY182" fmla="*/ 3709967 h 14204837"/>
                  <a:gd name="connsiteX183" fmla="*/ 11065908 w 13085166"/>
                  <a:gd name="connsiteY183" fmla="*/ 3770292 h 14204837"/>
                  <a:gd name="connsiteX184" fmla="*/ 11078608 w 13085166"/>
                  <a:gd name="connsiteY184" fmla="*/ 3586142 h 14204837"/>
                  <a:gd name="connsiteX185" fmla="*/ 11218307 w 13085166"/>
                  <a:gd name="connsiteY185" fmla="*/ 3624241 h 14204837"/>
                  <a:gd name="connsiteX186" fmla="*/ 11332607 w 13085166"/>
                  <a:gd name="connsiteY186" fmla="*/ 3319441 h 14204837"/>
                  <a:gd name="connsiteX187" fmla="*/ 11434208 w 13085166"/>
                  <a:gd name="connsiteY187" fmla="*/ 3408342 h 14204837"/>
                  <a:gd name="connsiteX188" fmla="*/ 11573907 w 13085166"/>
                  <a:gd name="connsiteY188" fmla="*/ 3392466 h 14204837"/>
                  <a:gd name="connsiteX189" fmla="*/ 11608832 w 13085166"/>
                  <a:gd name="connsiteY189" fmla="*/ 3617891 h 14204837"/>
                  <a:gd name="connsiteX190" fmla="*/ 11685033 w 13085166"/>
                  <a:gd name="connsiteY190" fmla="*/ 3360717 h 14204837"/>
                  <a:gd name="connsiteX191" fmla="*/ 11608833 w 13085166"/>
                  <a:gd name="connsiteY191" fmla="*/ 3274992 h 14204837"/>
                  <a:gd name="connsiteX192" fmla="*/ 11694557 w 13085166"/>
                  <a:gd name="connsiteY192" fmla="*/ 3020991 h 14204837"/>
                  <a:gd name="connsiteX193" fmla="*/ 11513583 w 13085166"/>
                  <a:gd name="connsiteY193" fmla="*/ 3097192 h 14204837"/>
                  <a:gd name="connsiteX194" fmla="*/ 11485007 w 13085166"/>
                  <a:gd name="connsiteY194" fmla="*/ 3027341 h 14204837"/>
                  <a:gd name="connsiteX195" fmla="*/ 11294507 w 13085166"/>
                  <a:gd name="connsiteY195" fmla="*/ 2824141 h 14204837"/>
                  <a:gd name="connsiteX196" fmla="*/ 11262758 w 13085166"/>
                  <a:gd name="connsiteY196" fmla="*/ 2639992 h 14204837"/>
                  <a:gd name="connsiteX197" fmla="*/ 11231008 w 13085166"/>
                  <a:gd name="connsiteY197" fmla="*/ 2544742 h 14204837"/>
                  <a:gd name="connsiteX198" fmla="*/ 11332607 w 13085166"/>
                  <a:gd name="connsiteY198" fmla="*/ 2443141 h 14204837"/>
                  <a:gd name="connsiteX199" fmla="*/ 11592958 w 13085166"/>
                  <a:gd name="connsiteY199" fmla="*/ 2208192 h 14204837"/>
                  <a:gd name="connsiteX200" fmla="*/ 11713607 w 13085166"/>
                  <a:gd name="connsiteY200" fmla="*/ 2227241 h 14204837"/>
                  <a:gd name="connsiteX201" fmla="*/ 11783458 w 13085166"/>
                  <a:gd name="connsiteY201" fmla="*/ 2138342 h 14204837"/>
                  <a:gd name="connsiteX202" fmla="*/ 12018407 w 13085166"/>
                  <a:gd name="connsiteY202" fmla="*/ 2030391 h 14204837"/>
                  <a:gd name="connsiteX203" fmla="*/ 11872358 w 13085166"/>
                  <a:gd name="connsiteY203" fmla="*/ 1960542 h 14204837"/>
                  <a:gd name="connsiteX204" fmla="*/ 11789807 w 13085166"/>
                  <a:gd name="connsiteY204" fmla="*/ 1814491 h 14204837"/>
                  <a:gd name="connsiteX205" fmla="*/ 11891407 w 13085166"/>
                  <a:gd name="connsiteY205" fmla="*/ 1389041 h 14204837"/>
                  <a:gd name="connsiteX206" fmla="*/ 11770757 w 13085166"/>
                  <a:gd name="connsiteY206" fmla="*/ 1128691 h 14204837"/>
                  <a:gd name="connsiteX207" fmla="*/ 11992214 w 13085166"/>
                  <a:gd name="connsiteY207" fmla="*/ 1464447 h 14204837"/>
                  <a:gd name="connsiteX208" fmla="*/ 12076748 w 13085166"/>
                  <a:gd name="connsiteY208" fmla="*/ 1378472 h 14204837"/>
                  <a:gd name="connsiteX209" fmla="*/ 12169220 w 13085166"/>
                  <a:gd name="connsiteY209" fmla="*/ 1265216 h 14204837"/>
                  <a:gd name="connsiteX210" fmla="*/ 12405757 w 13085166"/>
                  <a:gd name="connsiteY210" fmla="*/ 1585891 h 14204837"/>
                  <a:gd name="connsiteX211" fmla="*/ 12460129 w 13085166"/>
                  <a:gd name="connsiteY211" fmla="*/ 1668984 h 14204837"/>
                  <a:gd name="connsiteX212" fmla="*/ 12602607 w 13085166"/>
                  <a:gd name="connsiteY212" fmla="*/ 1687492 h 14204837"/>
                  <a:gd name="connsiteX213" fmla="*/ 12437507 w 13085166"/>
                  <a:gd name="connsiteY213" fmla="*/ 1242992 h 14204837"/>
                  <a:gd name="connsiteX214" fmla="*/ 12424807 w 13085166"/>
                  <a:gd name="connsiteY214" fmla="*/ 1027091 h 14204837"/>
                  <a:gd name="connsiteX215" fmla="*/ 12291457 w 13085166"/>
                  <a:gd name="connsiteY215" fmla="*/ 830241 h 14204837"/>
                  <a:gd name="connsiteX216" fmla="*/ 12266057 w 13085166"/>
                  <a:gd name="connsiteY216" fmla="*/ 557191 h 14204837"/>
                  <a:gd name="connsiteX217" fmla="*/ 12266057 w 13085166"/>
                  <a:gd name="connsiteY217" fmla="*/ 4741 h 14204837"/>
                  <a:gd name="connsiteX218" fmla="*/ 152625 w 13085166"/>
                  <a:gd name="connsiteY218" fmla="*/ 0 h 14204837"/>
                  <a:gd name="connsiteX219" fmla="*/ 0 w 13085166"/>
                  <a:gd name="connsiteY219" fmla="*/ 14204837 h 14204837"/>
                  <a:gd name="connsiteX0" fmla="*/ 0 w 13085166"/>
                  <a:gd name="connsiteY0" fmla="*/ 14204837 h 14252100"/>
                  <a:gd name="connsiteX1" fmla="*/ 6901668 w 13085166"/>
                  <a:gd name="connsiteY1" fmla="*/ 14252100 h 14252100"/>
                  <a:gd name="connsiteX2" fmla="*/ 6603445 w 13085166"/>
                  <a:gd name="connsiteY2" fmla="*/ 13292116 h 14252100"/>
                  <a:gd name="connsiteX3" fmla="*/ 6170057 w 13085166"/>
                  <a:gd name="connsiteY3" fmla="*/ 12289611 h 14252100"/>
                  <a:gd name="connsiteX4" fmla="*/ 6055757 w 13085166"/>
                  <a:gd name="connsiteY4" fmla="*/ 11358541 h 14252100"/>
                  <a:gd name="connsiteX5" fmla="*/ 6116480 w 13085166"/>
                  <a:gd name="connsiteY5" fmla="*/ 10832034 h 14252100"/>
                  <a:gd name="connsiteX6" fmla="*/ 5999797 w 13085166"/>
                  <a:gd name="connsiteY6" fmla="*/ 10772503 h 14252100"/>
                  <a:gd name="connsiteX7" fmla="*/ 6116479 w 13085166"/>
                  <a:gd name="connsiteY7" fmla="*/ 10810604 h 14252100"/>
                  <a:gd name="connsiteX8" fmla="*/ 6142673 w 13085166"/>
                  <a:gd name="connsiteY8" fmla="*/ 10270059 h 14252100"/>
                  <a:gd name="connsiteX9" fmla="*/ 6229588 w 13085166"/>
                  <a:gd name="connsiteY9" fmla="*/ 9884547 h 14252100"/>
                  <a:gd name="connsiteX10" fmla="*/ 6361748 w 13085166"/>
                  <a:gd name="connsiteY10" fmla="*/ 9517584 h 14252100"/>
                  <a:gd name="connsiteX11" fmla="*/ 6452235 w 13085166"/>
                  <a:gd name="connsiteY11" fmla="*/ 9305653 h 14252100"/>
                  <a:gd name="connsiteX12" fmla="*/ 6290310 w 13085166"/>
                  <a:gd name="connsiteY12" fmla="*/ 9439003 h 14252100"/>
                  <a:gd name="connsiteX13" fmla="*/ 6454617 w 13085166"/>
                  <a:gd name="connsiteY13" fmla="*/ 9246122 h 14252100"/>
                  <a:gd name="connsiteX14" fmla="*/ 6486764 w 13085166"/>
                  <a:gd name="connsiteY14" fmla="*/ 9065398 h 14252100"/>
                  <a:gd name="connsiteX15" fmla="*/ 6490335 w 13085166"/>
                  <a:gd name="connsiteY15" fmla="*/ 9196115 h 14252100"/>
                  <a:gd name="connsiteX16" fmla="*/ 6972537 w 13085166"/>
                  <a:gd name="connsiteY16" fmla="*/ 8310541 h 14252100"/>
                  <a:gd name="connsiteX17" fmla="*/ 6735604 w 13085166"/>
                  <a:gd name="connsiteY17" fmla="*/ 8210279 h 14252100"/>
                  <a:gd name="connsiteX18" fmla="*/ 6957060 w 13085166"/>
                  <a:gd name="connsiteY18" fmla="*/ 8219803 h 14252100"/>
                  <a:gd name="connsiteX19" fmla="*/ 7227333 w 13085166"/>
                  <a:gd name="connsiteY19" fmla="*/ 8184084 h 14252100"/>
                  <a:gd name="connsiteX20" fmla="*/ 7386877 w 13085166"/>
                  <a:gd name="connsiteY20" fmla="*/ 8141222 h 14252100"/>
                  <a:gd name="connsiteX21" fmla="*/ 7316629 w 13085166"/>
                  <a:gd name="connsiteY21" fmla="*/ 8081691 h 14252100"/>
                  <a:gd name="connsiteX22" fmla="*/ 7408309 w 13085166"/>
                  <a:gd name="connsiteY22" fmla="*/ 7955735 h 14252100"/>
                  <a:gd name="connsiteX23" fmla="*/ 7511891 w 13085166"/>
                  <a:gd name="connsiteY23" fmla="*/ 7976916 h 14252100"/>
                  <a:gd name="connsiteX24" fmla="*/ 7548802 w 13085166"/>
                  <a:gd name="connsiteY24" fmla="*/ 7903099 h 14252100"/>
                  <a:gd name="connsiteX25" fmla="*/ 7474983 w 13085166"/>
                  <a:gd name="connsiteY25" fmla="*/ 7803084 h 14252100"/>
                  <a:gd name="connsiteX26" fmla="*/ 7441646 w 13085166"/>
                  <a:gd name="connsiteY26" fmla="*/ 7705453 h 14252100"/>
                  <a:gd name="connsiteX27" fmla="*/ 7351157 w 13085166"/>
                  <a:gd name="connsiteY27" fmla="*/ 7700941 h 14252100"/>
                  <a:gd name="connsiteX28" fmla="*/ 7277339 w 13085166"/>
                  <a:gd name="connsiteY28" fmla="*/ 7784034 h 14252100"/>
                  <a:gd name="connsiteX29" fmla="*/ 7141607 w 13085166"/>
                  <a:gd name="connsiteY29" fmla="*/ 7796191 h 14252100"/>
                  <a:gd name="connsiteX30" fmla="*/ 7201139 w 13085166"/>
                  <a:gd name="connsiteY30" fmla="*/ 7726884 h 14252100"/>
                  <a:gd name="connsiteX31" fmla="*/ 7213046 w 13085166"/>
                  <a:gd name="connsiteY31" fmla="*/ 7638778 h 14252100"/>
                  <a:gd name="connsiteX32" fmla="*/ 7234476 w 13085166"/>
                  <a:gd name="connsiteY32" fmla="*/ 7576865 h 14252100"/>
                  <a:gd name="connsiteX33" fmla="*/ 7198757 w 13085166"/>
                  <a:gd name="connsiteY33" fmla="*/ 7510441 h 14252100"/>
                  <a:gd name="connsiteX34" fmla="*/ 7134464 w 13085166"/>
                  <a:gd name="connsiteY34" fmla="*/ 7541147 h 14252100"/>
                  <a:gd name="connsiteX35" fmla="*/ 7132082 w 13085166"/>
                  <a:gd name="connsiteY35" fmla="*/ 7460435 h 14252100"/>
                  <a:gd name="connsiteX36" fmla="*/ 7351158 w 13085166"/>
                  <a:gd name="connsiteY36" fmla="*/ 7353028 h 14252100"/>
                  <a:gd name="connsiteX37" fmla="*/ 7315439 w 13085166"/>
                  <a:gd name="connsiteY37" fmla="*/ 7198247 h 14252100"/>
                  <a:gd name="connsiteX38" fmla="*/ 7391639 w 13085166"/>
                  <a:gd name="connsiteY38" fmla="*/ 7181578 h 14252100"/>
                  <a:gd name="connsiteX39" fmla="*/ 7370207 w 13085166"/>
                  <a:gd name="connsiteY39" fmla="*/ 7091341 h 14252100"/>
                  <a:gd name="connsiteX40" fmla="*/ 7474983 w 13085166"/>
                  <a:gd name="connsiteY40" fmla="*/ 7093472 h 14252100"/>
                  <a:gd name="connsiteX41" fmla="*/ 7517846 w 13085166"/>
                  <a:gd name="connsiteY41" fmla="*/ 7012509 h 14252100"/>
                  <a:gd name="connsiteX42" fmla="*/ 7620239 w 13085166"/>
                  <a:gd name="connsiteY42" fmla="*/ 7045847 h 14252100"/>
                  <a:gd name="connsiteX43" fmla="*/ 7694058 w 13085166"/>
                  <a:gd name="connsiteY43" fmla="*/ 7148241 h 14252100"/>
                  <a:gd name="connsiteX44" fmla="*/ 7760733 w 13085166"/>
                  <a:gd name="connsiteY44" fmla="*/ 7088709 h 14252100"/>
                  <a:gd name="connsiteX45" fmla="*/ 7701202 w 13085166"/>
                  <a:gd name="connsiteY45" fmla="*/ 6952978 h 14252100"/>
                  <a:gd name="connsiteX46" fmla="*/ 7758351 w 13085166"/>
                  <a:gd name="connsiteY46" fmla="*/ 7005615 h 14252100"/>
                  <a:gd name="connsiteX47" fmla="*/ 7875033 w 13085166"/>
                  <a:gd name="connsiteY47" fmla="*/ 7043466 h 14252100"/>
                  <a:gd name="connsiteX48" fmla="*/ 7948852 w 13085166"/>
                  <a:gd name="connsiteY48" fmla="*/ 7115155 h 14252100"/>
                  <a:gd name="connsiteX49" fmla="*/ 7917896 w 13085166"/>
                  <a:gd name="connsiteY49" fmla="*/ 7253267 h 14252100"/>
                  <a:gd name="connsiteX50" fmla="*/ 7989333 w 13085166"/>
                  <a:gd name="connsiteY50" fmla="*/ 7217548 h 14252100"/>
                  <a:gd name="connsiteX51" fmla="*/ 7979807 w 13085166"/>
                  <a:gd name="connsiteY51" fmla="*/ 7186591 h 14252100"/>
                  <a:gd name="connsiteX52" fmla="*/ 8056008 w 13085166"/>
                  <a:gd name="connsiteY52" fmla="*/ 7272317 h 14252100"/>
                  <a:gd name="connsiteX53" fmla="*/ 7991714 w 13085166"/>
                  <a:gd name="connsiteY53" fmla="*/ 7353280 h 14252100"/>
                  <a:gd name="connsiteX54" fmla="*/ 8056007 w 13085166"/>
                  <a:gd name="connsiteY54" fmla="*/ 7434241 h 14252100"/>
                  <a:gd name="connsiteX55" fmla="*/ 7982189 w 13085166"/>
                  <a:gd name="connsiteY55" fmla="*/ 7453292 h 14252100"/>
                  <a:gd name="connsiteX56" fmla="*/ 7889321 w 13085166"/>
                  <a:gd name="connsiteY56" fmla="*/ 7405667 h 14252100"/>
                  <a:gd name="connsiteX57" fmla="*/ 7841696 w 13085166"/>
                  <a:gd name="connsiteY57" fmla="*/ 7515205 h 14252100"/>
                  <a:gd name="connsiteX58" fmla="*/ 7917896 w 13085166"/>
                  <a:gd name="connsiteY58" fmla="*/ 7534255 h 14252100"/>
                  <a:gd name="connsiteX59" fmla="*/ 7972664 w 13085166"/>
                  <a:gd name="connsiteY59" fmla="*/ 7593786 h 14252100"/>
                  <a:gd name="connsiteX60" fmla="*/ 7998858 w 13085166"/>
                  <a:gd name="connsiteY60" fmla="*/ 7624491 h 14252100"/>
                  <a:gd name="connsiteX61" fmla="*/ 8019098 w 13085166"/>
                  <a:gd name="connsiteY61" fmla="*/ 7576864 h 14252100"/>
                  <a:gd name="connsiteX62" fmla="*/ 8077439 w 13085166"/>
                  <a:gd name="connsiteY62" fmla="*/ 7639030 h 14252100"/>
                  <a:gd name="connsiteX63" fmla="*/ 8170308 w 13085166"/>
                  <a:gd name="connsiteY63" fmla="*/ 7724755 h 14252100"/>
                  <a:gd name="connsiteX64" fmla="*/ 8170308 w 13085166"/>
                  <a:gd name="connsiteY64" fmla="*/ 7619980 h 14252100"/>
                  <a:gd name="connsiteX65" fmla="*/ 8344138 w 13085166"/>
                  <a:gd name="connsiteY65" fmla="*/ 7715229 h 14252100"/>
                  <a:gd name="connsiteX66" fmla="*/ 8236983 w 13085166"/>
                  <a:gd name="connsiteY66" fmla="*/ 7479486 h 14252100"/>
                  <a:gd name="connsiteX67" fmla="*/ 8239364 w 13085166"/>
                  <a:gd name="connsiteY67" fmla="*/ 7343755 h 14252100"/>
                  <a:gd name="connsiteX68" fmla="*/ 8144114 w 13085166"/>
                  <a:gd name="connsiteY68" fmla="*/ 7315180 h 14252100"/>
                  <a:gd name="connsiteX69" fmla="*/ 8208407 w 13085166"/>
                  <a:gd name="connsiteY69" fmla="*/ 7148491 h 14252100"/>
                  <a:gd name="connsiteX70" fmla="*/ 8906114 w 13085166"/>
                  <a:gd name="connsiteY70" fmla="*/ 6762730 h 14252100"/>
                  <a:gd name="connsiteX71" fmla="*/ 9234727 w 13085166"/>
                  <a:gd name="connsiteY71" fmla="*/ 6700817 h 14252100"/>
                  <a:gd name="connsiteX72" fmla="*/ 9253777 w 13085166"/>
                  <a:gd name="connsiteY72" fmla="*/ 6805592 h 14252100"/>
                  <a:gd name="connsiteX73" fmla="*/ 9327596 w 13085166"/>
                  <a:gd name="connsiteY73" fmla="*/ 6810355 h 14252100"/>
                  <a:gd name="connsiteX74" fmla="*/ 9303782 w 13085166"/>
                  <a:gd name="connsiteY74" fmla="*/ 6657953 h 14252100"/>
                  <a:gd name="connsiteX75" fmla="*/ 9846707 w 13085166"/>
                  <a:gd name="connsiteY75" fmla="*/ 6653191 h 14252100"/>
                  <a:gd name="connsiteX76" fmla="*/ 10034826 w 13085166"/>
                  <a:gd name="connsiteY76" fmla="*/ 6603184 h 14252100"/>
                  <a:gd name="connsiteX77" fmla="*/ 10161032 w 13085166"/>
                  <a:gd name="connsiteY77" fmla="*/ 6407922 h 14252100"/>
                  <a:gd name="connsiteX78" fmla="*/ 10437257 w 13085166"/>
                  <a:gd name="connsiteY78" fmla="*/ 6443641 h 14252100"/>
                  <a:gd name="connsiteX79" fmla="*/ 10401539 w 13085166"/>
                  <a:gd name="connsiteY79" fmla="*/ 6529367 h 14252100"/>
                  <a:gd name="connsiteX80" fmla="*/ 10258664 w 13085166"/>
                  <a:gd name="connsiteY80" fmla="*/ 6543655 h 14252100"/>
                  <a:gd name="connsiteX81" fmla="*/ 10327719 w 13085166"/>
                  <a:gd name="connsiteY81" fmla="*/ 6598422 h 14252100"/>
                  <a:gd name="connsiteX82" fmla="*/ 10196752 w 13085166"/>
                  <a:gd name="connsiteY82" fmla="*/ 6626998 h 14252100"/>
                  <a:gd name="connsiteX83" fmla="*/ 10070546 w 13085166"/>
                  <a:gd name="connsiteY83" fmla="*/ 6617473 h 14252100"/>
                  <a:gd name="connsiteX84" fmla="*/ 9984820 w 13085166"/>
                  <a:gd name="connsiteY84" fmla="*/ 6653191 h 14252100"/>
                  <a:gd name="connsiteX85" fmla="*/ 9953864 w 13085166"/>
                  <a:gd name="connsiteY85" fmla="*/ 6957992 h 14252100"/>
                  <a:gd name="connsiteX86" fmla="*/ 10115789 w 13085166"/>
                  <a:gd name="connsiteY86" fmla="*/ 6991329 h 14252100"/>
                  <a:gd name="connsiteX87" fmla="*/ 10322957 w 13085166"/>
                  <a:gd name="connsiteY87" fmla="*/ 6805591 h 14252100"/>
                  <a:gd name="connsiteX88" fmla="*/ 10361058 w 13085166"/>
                  <a:gd name="connsiteY88" fmla="*/ 6903223 h 14252100"/>
                  <a:gd name="connsiteX89" fmla="*/ 10508696 w 13085166"/>
                  <a:gd name="connsiteY89" fmla="*/ 6827023 h 14252100"/>
                  <a:gd name="connsiteX90" fmla="*/ 10408683 w 13085166"/>
                  <a:gd name="connsiteY90" fmla="*/ 7065149 h 14252100"/>
                  <a:gd name="connsiteX91" fmla="*/ 10551558 w 13085166"/>
                  <a:gd name="connsiteY91" fmla="*/ 7007998 h 14252100"/>
                  <a:gd name="connsiteX92" fmla="*/ 10518221 w 13085166"/>
                  <a:gd name="connsiteY92" fmla="*/ 7096105 h 14252100"/>
                  <a:gd name="connsiteX93" fmla="*/ 10749202 w 13085166"/>
                  <a:gd name="connsiteY93" fmla="*/ 7093723 h 14252100"/>
                  <a:gd name="connsiteX94" fmla="*/ 10589657 w 13085166"/>
                  <a:gd name="connsiteY94" fmla="*/ 7148491 h 14252100"/>
                  <a:gd name="connsiteX95" fmla="*/ 10480121 w 13085166"/>
                  <a:gd name="connsiteY95" fmla="*/ 7205642 h 14252100"/>
                  <a:gd name="connsiteX96" fmla="*/ 10361058 w 13085166"/>
                  <a:gd name="connsiteY96" fmla="*/ 7319942 h 14252100"/>
                  <a:gd name="connsiteX97" fmla="*/ 10396776 w 13085166"/>
                  <a:gd name="connsiteY97" fmla="*/ 7379472 h 14252100"/>
                  <a:gd name="connsiteX98" fmla="*/ 10439639 w 13085166"/>
                  <a:gd name="connsiteY98" fmla="*/ 7429480 h 14252100"/>
                  <a:gd name="connsiteX99" fmla="*/ 10518221 w 13085166"/>
                  <a:gd name="connsiteY99" fmla="*/ 7396142 h 14252100"/>
                  <a:gd name="connsiteX100" fmla="*/ 10530126 w 13085166"/>
                  <a:gd name="connsiteY100" fmla="*/ 7458053 h 14252100"/>
                  <a:gd name="connsiteX101" fmla="*/ 10644427 w 13085166"/>
                  <a:gd name="connsiteY101" fmla="*/ 7319942 h 14252100"/>
                  <a:gd name="connsiteX102" fmla="*/ 10680146 w 13085166"/>
                  <a:gd name="connsiteY102" fmla="*/ 7465198 h 14252100"/>
                  <a:gd name="connsiteX103" fmla="*/ 10775396 w 13085166"/>
                  <a:gd name="connsiteY103" fmla="*/ 7348517 h 14252100"/>
                  <a:gd name="connsiteX104" fmla="*/ 10801589 w 13085166"/>
                  <a:gd name="connsiteY104" fmla="*/ 7510441 h 14252100"/>
                  <a:gd name="connsiteX105" fmla="*/ 10875407 w 13085166"/>
                  <a:gd name="connsiteY105" fmla="*/ 7586641 h 14252100"/>
                  <a:gd name="connsiteX106" fmla="*/ 10665857 w 13085166"/>
                  <a:gd name="connsiteY106" fmla="*/ 7700941 h 14252100"/>
                  <a:gd name="connsiteX107" fmla="*/ 10818258 w 13085166"/>
                  <a:gd name="connsiteY107" fmla="*/ 7850961 h 14252100"/>
                  <a:gd name="connsiteX108" fmla="*/ 10849214 w 13085166"/>
                  <a:gd name="connsiteY108" fmla="*/ 7753330 h 14252100"/>
                  <a:gd name="connsiteX109" fmla="*/ 10920650 w 13085166"/>
                  <a:gd name="connsiteY109" fmla="*/ 7841435 h 14252100"/>
                  <a:gd name="connsiteX110" fmla="*/ 11042096 w 13085166"/>
                  <a:gd name="connsiteY110" fmla="*/ 7800955 h 14252100"/>
                  <a:gd name="connsiteX111" fmla="*/ 11046857 w 13085166"/>
                  <a:gd name="connsiteY111" fmla="*/ 7886679 h 14252100"/>
                  <a:gd name="connsiteX112" fmla="*/ 11044476 w 13085166"/>
                  <a:gd name="connsiteY112" fmla="*/ 7984309 h 14252100"/>
                  <a:gd name="connsiteX113" fmla="*/ 11154013 w 13085166"/>
                  <a:gd name="connsiteY113" fmla="*/ 7946210 h 14252100"/>
                  <a:gd name="connsiteX114" fmla="*/ 11194496 w 13085166"/>
                  <a:gd name="connsiteY114" fmla="*/ 8184336 h 14252100"/>
                  <a:gd name="connsiteX115" fmla="*/ 11332607 w 13085166"/>
                  <a:gd name="connsiteY115" fmla="*/ 8215291 h 14252100"/>
                  <a:gd name="connsiteX116" fmla="*/ 11346895 w 13085166"/>
                  <a:gd name="connsiteY116" fmla="*/ 7924779 h 14252100"/>
                  <a:gd name="connsiteX117" fmla="*/ 11437383 w 13085166"/>
                  <a:gd name="connsiteY117" fmla="*/ 7900967 h 14252100"/>
                  <a:gd name="connsiteX118" fmla="*/ 11506439 w 13085166"/>
                  <a:gd name="connsiteY118" fmla="*/ 7729516 h 14252100"/>
                  <a:gd name="connsiteX119" fmla="*/ 11468339 w 13085166"/>
                  <a:gd name="connsiteY119" fmla="*/ 7600930 h 14252100"/>
                  <a:gd name="connsiteX120" fmla="*/ 11373089 w 13085166"/>
                  <a:gd name="connsiteY120" fmla="*/ 7589022 h 14252100"/>
                  <a:gd name="connsiteX121" fmla="*/ 11420713 w 13085166"/>
                  <a:gd name="connsiteY121" fmla="*/ 7469960 h 14252100"/>
                  <a:gd name="connsiteX122" fmla="*/ 11315939 w 13085166"/>
                  <a:gd name="connsiteY122" fmla="*/ 7398523 h 14252100"/>
                  <a:gd name="connsiteX123" fmla="*/ 11275457 w 13085166"/>
                  <a:gd name="connsiteY123" fmla="*/ 7167541 h 14252100"/>
                  <a:gd name="connsiteX124" fmla="*/ 10957957 w 13085166"/>
                  <a:gd name="connsiteY124" fmla="*/ 7129441 h 14252100"/>
                  <a:gd name="connsiteX125" fmla="*/ 11027808 w 13085166"/>
                  <a:gd name="connsiteY125" fmla="*/ 7024667 h 14252100"/>
                  <a:gd name="connsiteX126" fmla="*/ 11151633 w 13085166"/>
                  <a:gd name="connsiteY126" fmla="*/ 7005617 h 14252100"/>
                  <a:gd name="connsiteX127" fmla="*/ 11161157 w 13085166"/>
                  <a:gd name="connsiteY127" fmla="*/ 6919891 h 14252100"/>
                  <a:gd name="connsiteX128" fmla="*/ 11373882 w 13085166"/>
                  <a:gd name="connsiteY128" fmla="*/ 7008791 h 14252100"/>
                  <a:gd name="connsiteX129" fmla="*/ 11389757 w 13085166"/>
                  <a:gd name="connsiteY129" fmla="*/ 6786541 h 14252100"/>
                  <a:gd name="connsiteX130" fmla="*/ 11180207 w 13085166"/>
                  <a:gd name="connsiteY130" fmla="*/ 6881791 h 14252100"/>
                  <a:gd name="connsiteX131" fmla="*/ 11104007 w 13085166"/>
                  <a:gd name="connsiteY131" fmla="*/ 6653191 h 14252100"/>
                  <a:gd name="connsiteX132" fmla="*/ 10875407 w 13085166"/>
                  <a:gd name="connsiteY132" fmla="*/ 6862741 h 14252100"/>
                  <a:gd name="connsiteX133" fmla="*/ 10888108 w 13085166"/>
                  <a:gd name="connsiteY133" fmla="*/ 6697642 h 14252100"/>
                  <a:gd name="connsiteX134" fmla="*/ 10900807 w 13085166"/>
                  <a:gd name="connsiteY134" fmla="*/ 6573816 h 14252100"/>
                  <a:gd name="connsiteX135" fmla="*/ 10845642 w 13085166"/>
                  <a:gd name="connsiteY135" fmla="*/ 6545784 h 14252100"/>
                  <a:gd name="connsiteX136" fmla="*/ 10792858 w 13085166"/>
                  <a:gd name="connsiteY136" fmla="*/ 6561117 h 14252100"/>
                  <a:gd name="connsiteX137" fmla="*/ 10672207 w 13085166"/>
                  <a:gd name="connsiteY137" fmla="*/ 6345216 h 14252100"/>
                  <a:gd name="connsiteX138" fmla="*/ 10837308 w 13085166"/>
                  <a:gd name="connsiteY138" fmla="*/ 6383317 h 14252100"/>
                  <a:gd name="connsiteX139" fmla="*/ 11078608 w 13085166"/>
                  <a:gd name="connsiteY139" fmla="*/ 6383317 h 14252100"/>
                  <a:gd name="connsiteX140" fmla="*/ 11208782 w 13085166"/>
                  <a:gd name="connsiteY140" fmla="*/ 6243616 h 14252100"/>
                  <a:gd name="connsiteX141" fmla="*/ 11107183 w 13085166"/>
                  <a:gd name="connsiteY141" fmla="*/ 6132492 h 14252100"/>
                  <a:gd name="connsiteX142" fmla="*/ 10894457 w 13085166"/>
                  <a:gd name="connsiteY142" fmla="*/ 6084866 h 14252100"/>
                  <a:gd name="connsiteX143" fmla="*/ 11075432 w 13085166"/>
                  <a:gd name="connsiteY143" fmla="*/ 5954691 h 14252100"/>
                  <a:gd name="connsiteX144" fmla="*/ 11021458 w 13085166"/>
                  <a:gd name="connsiteY144" fmla="*/ 5837217 h 14252100"/>
                  <a:gd name="connsiteX145" fmla="*/ 11075433 w 13085166"/>
                  <a:gd name="connsiteY145" fmla="*/ 5716567 h 14252100"/>
                  <a:gd name="connsiteX146" fmla="*/ 11037332 w 13085166"/>
                  <a:gd name="connsiteY146" fmla="*/ 5713391 h 14252100"/>
                  <a:gd name="connsiteX147" fmla="*/ 11002408 w 13085166"/>
                  <a:gd name="connsiteY147" fmla="*/ 5637192 h 14252100"/>
                  <a:gd name="connsiteX148" fmla="*/ 10843657 w 13085166"/>
                  <a:gd name="connsiteY148" fmla="*/ 5484791 h 14252100"/>
                  <a:gd name="connsiteX149" fmla="*/ 11113533 w 13085166"/>
                  <a:gd name="connsiteY149" fmla="*/ 5589567 h 14252100"/>
                  <a:gd name="connsiteX150" fmla="*/ 11256407 w 13085166"/>
                  <a:gd name="connsiteY150" fmla="*/ 5548291 h 14252100"/>
                  <a:gd name="connsiteX151" fmla="*/ 11231008 w 13085166"/>
                  <a:gd name="connsiteY151" fmla="*/ 5795942 h 14252100"/>
                  <a:gd name="connsiteX152" fmla="*/ 11408807 w 13085166"/>
                  <a:gd name="connsiteY152" fmla="*/ 5834041 h 14252100"/>
                  <a:gd name="connsiteX153" fmla="*/ 11465958 w 13085166"/>
                  <a:gd name="connsiteY153" fmla="*/ 5659417 h 14252100"/>
                  <a:gd name="connsiteX154" fmla="*/ 11507232 w 13085166"/>
                  <a:gd name="connsiteY154" fmla="*/ 5430816 h 14252100"/>
                  <a:gd name="connsiteX155" fmla="*/ 11427858 w 13085166"/>
                  <a:gd name="connsiteY155" fmla="*/ 5227617 h 14252100"/>
                  <a:gd name="connsiteX156" fmla="*/ 11370707 w 13085166"/>
                  <a:gd name="connsiteY156" fmla="*/ 5129191 h 14252100"/>
                  <a:gd name="connsiteX157" fmla="*/ 11291333 w 13085166"/>
                  <a:gd name="connsiteY157" fmla="*/ 5246667 h 14252100"/>
                  <a:gd name="connsiteX158" fmla="*/ 11221483 w 13085166"/>
                  <a:gd name="connsiteY158" fmla="*/ 5205392 h 14252100"/>
                  <a:gd name="connsiteX159" fmla="*/ 11189733 w 13085166"/>
                  <a:gd name="connsiteY159" fmla="*/ 5326042 h 14252100"/>
                  <a:gd name="connsiteX160" fmla="*/ 11088132 w 13085166"/>
                  <a:gd name="connsiteY160" fmla="*/ 5329216 h 14252100"/>
                  <a:gd name="connsiteX161" fmla="*/ 11008757 w 13085166"/>
                  <a:gd name="connsiteY161" fmla="*/ 5186341 h 14252100"/>
                  <a:gd name="connsiteX162" fmla="*/ 10970657 w 13085166"/>
                  <a:gd name="connsiteY162" fmla="*/ 5033941 h 14252100"/>
                  <a:gd name="connsiteX163" fmla="*/ 10754757 w 13085166"/>
                  <a:gd name="connsiteY163" fmla="*/ 5037116 h 14252100"/>
                  <a:gd name="connsiteX164" fmla="*/ 10780157 w 13085166"/>
                  <a:gd name="connsiteY164" fmla="*/ 5262541 h 14252100"/>
                  <a:gd name="connsiteX165" fmla="*/ 10742058 w 13085166"/>
                  <a:gd name="connsiteY165" fmla="*/ 5068867 h 14252100"/>
                  <a:gd name="connsiteX166" fmla="*/ 10697607 w 13085166"/>
                  <a:gd name="connsiteY166" fmla="*/ 5081566 h 14252100"/>
                  <a:gd name="connsiteX167" fmla="*/ 10627757 w 13085166"/>
                  <a:gd name="connsiteY167" fmla="*/ 4970441 h 14252100"/>
                  <a:gd name="connsiteX168" fmla="*/ 10532508 w 13085166"/>
                  <a:gd name="connsiteY168" fmla="*/ 5040292 h 14252100"/>
                  <a:gd name="connsiteX169" fmla="*/ 10376932 w 13085166"/>
                  <a:gd name="connsiteY169" fmla="*/ 5167291 h 14252100"/>
                  <a:gd name="connsiteX170" fmla="*/ 10742057 w 13085166"/>
                  <a:gd name="connsiteY170" fmla="*/ 4833916 h 14252100"/>
                  <a:gd name="connsiteX171" fmla="*/ 10886520 w 13085166"/>
                  <a:gd name="connsiteY171" fmla="*/ 4743430 h 14252100"/>
                  <a:gd name="connsiteX172" fmla="*/ 11104007 w 13085166"/>
                  <a:gd name="connsiteY172" fmla="*/ 4691041 h 14252100"/>
                  <a:gd name="connsiteX173" fmla="*/ 11142108 w 13085166"/>
                  <a:gd name="connsiteY173" fmla="*/ 4570392 h 14252100"/>
                  <a:gd name="connsiteX174" fmla="*/ 11313558 w 13085166"/>
                  <a:gd name="connsiteY174" fmla="*/ 4443392 h 14252100"/>
                  <a:gd name="connsiteX175" fmla="*/ 11345307 w 13085166"/>
                  <a:gd name="connsiteY175" fmla="*/ 4189391 h 14252100"/>
                  <a:gd name="connsiteX176" fmla="*/ 11113532 w 13085166"/>
                  <a:gd name="connsiteY176" fmla="*/ 4106841 h 14252100"/>
                  <a:gd name="connsiteX177" fmla="*/ 10796033 w 13085166"/>
                  <a:gd name="connsiteY177" fmla="*/ 4059217 h 14252100"/>
                  <a:gd name="connsiteX178" fmla="*/ 10665857 w 13085166"/>
                  <a:gd name="connsiteY178" fmla="*/ 4119541 h 14252100"/>
                  <a:gd name="connsiteX179" fmla="*/ 10691258 w 13085166"/>
                  <a:gd name="connsiteY179" fmla="*/ 3954442 h 14252100"/>
                  <a:gd name="connsiteX180" fmla="*/ 10640458 w 13085166"/>
                  <a:gd name="connsiteY180" fmla="*/ 3779817 h 14252100"/>
                  <a:gd name="connsiteX181" fmla="*/ 10754757 w 13085166"/>
                  <a:gd name="connsiteY181" fmla="*/ 3817916 h 14252100"/>
                  <a:gd name="connsiteX182" fmla="*/ 10875408 w 13085166"/>
                  <a:gd name="connsiteY182" fmla="*/ 3709967 h 14252100"/>
                  <a:gd name="connsiteX183" fmla="*/ 11065908 w 13085166"/>
                  <a:gd name="connsiteY183" fmla="*/ 3770292 h 14252100"/>
                  <a:gd name="connsiteX184" fmla="*/ 11078608 w 13085166"/>
                  <a:gd name="connsiteY184" fmla="*/ 3586142 h 14252100"/>
                  <a:gd name="connsiteX185" fmla="*/ 11218307 w 13085166"/>
                  <a:gd name="connsiteY185" fmla="*/ 3624241 h 14252100"/>
                  <a:gd name="connsiteX186" fmla="*/ 11332607 w 13085166"/>
                  <a:gd name="connsiteY186" fmla="*/ 3319441 h 14252100"/>
                  <a:gd name="connsiteX187" fmla="*/ 11434208 w 13085166"/>
                  <a:gd name="connsiteY187" fmla="*/ 3408342 h 14252100"/>
                  <a:gd name="connsiteX188" fmla="*/ 11573907 w 13085166"/>
                  <a:gd name="connsiteY188" fmla="*/ 3392466 h 14252100"/>
                  <a:gd name="connsiteX189" fmla="*/ 11608832 w 13085166"/>
                  <a:gd name="connsiteY189" fmla="*/ 3617891 h 14252100"/>
                  <a:gd name="connsiteX190" fmla="*/ 11685033 w 13085166"/>
                  <a:gd name="connsiteY190" fmla="*/ 3360717 h 14252100"/>
                  <a:gd name="connsiteX191" fmla="*/ 11608833 w 13085166"/>
                  <a:gd name="connsiteY191" fmla="*/ 3274992 h 14252100"/>
                  <a:gd name="connsiteX192" fmla="*/ 11694557 w 13085166"/>
                  <a:gd name="connsiteY192" fmla="*/ 3020991 h 14252100"/>
                  <a:gd name="connsiteX193" fmla="*/ 11513583 w 13085166"/>
                  <a:gd name="connsiteY193" fmla="*/ 3097192 h 14252100"/>
                  <a:gd name="connsiteX194" fmla="*/ 11485007 w 13085166"/>
                  <a:gd name="connsiteY194" fmla="*/ 3027341 h 14252100"/>
                  <a:gd name="connsiteX195" fmla="*/ 11294507 w 13085166"/>
                  <a:gd name="connsiteY195" fmla="*/ 2824141 h 14252100"/>
                  <a:gd name="connsiteX196" fmla="*/ 11262758 w 13085166"/>
                  <a:gd name="connsiteY196" fmla="*/ 2639992 h 14252100"/>
                  <a:gd name="connsiteX197" fmla="*/ 11231008 w 13085166"/>
                  <a:gd name="connsiteY197" fmla="*/ 2544742 h 14252100"/>
                  <a:gd name="connsiteX198" fmla="*/ 11332607 w 13085166"/>
                  <a:gd name="connsiteY198" fmla="*/ 2443141 h 14252100"/>
                  <a:gd name="connsiteX199" fmla="*/ 11592958 w 13085166"/>
                  <a:gd name="connsiteY199" fmla="*/ 2208192 h 14252100"/>
                  <a:gd name="connsiteX200" fmla="*/ 11713607 w 13085166"/>
                  <a:gd name="connsiteY200" fmla="*/ 2227241 h 14252100"/>
                  <a:gd name="connsiteX201" fmla="*/ 11783458 w 13085166"/>
                  <a:gd name="connsiteY201" fmla="*/ 2138342 h 14252100"/>
                  <a:gd name="connsiteX202" fmla="*/ 12018407 w 13085166"/>
                  <a:gd name="connsiteY202" fmla="*/ 2030391 h 14252100"/>
                  <a:gd name="connsiteX203" fmla="*/ 11872358 w 13085166"/>
                  <a:gd name="connsiteY203" fmla="*/ 1960542 h 14252100"/>
                  <a:gd name="connsiteX204" fmla="*/ 11789807 w 13085166"/>
                  <a:gd name="connsiteY204" fmla="*/ 1814491 h 14252100"/>
                  <a:gd name="connsiteX205" fmla="*/ 11891407 w 13085166"/>
                  <a:gd name="connsiteY205" fmla="*/ 1389041 h 14252100"/>
                  <a:gd name="connsiteX206" fmla="*/ 11770757 w 13085166"/>
                  <a:gd name="connsiteY206" fmla="*/ 1128691 h 14252100"/>
                  <a:gd name="connsiteX207" fmla="*/ 11992214 w 13085166"/>
                  <a:gd name="connsiteY207" fmla="*/ 1464447 h 14252100"/>
                  <a:gd name="connsiteX208" fmla="*/ 12076748 w 13085166"/>
                  <a:gd name="connsiteY208" fmla="*/ 1378472 h 14252100"/>
                  <a:gd name="connsiteX209" fmla="*/ 12169220 w 13085166"/>
                  <a:gd name="connsiteY209" fmla="*/ 1265216 h 14252100"/>
                  <a:gd name="connsiteX210" fmla="*/ 12405757 w 13085166"/>
                  <a:gd name="connsiteY210" fmla="*/ 1585891 h 14252100"/>
                  <a:gd name="connsiteX211" fmla="*/ 12460129 w 13085166"/>
                  <a:gd name="connsiteY211" fmla="*/ 1668984 h 14252100"/>
                  <a:gd name="connsiteX212" fmla="*/ 12602607 w 13085166"/>
                  <a:gd name="connsiteY212" fmla="*/ 1687492 h 14252100"/>
                  <a:gd name="connsiteX213" fmla="*/ 12437507 w 13085166"/>
                  <a:gd name="connsiteY213" fmla="*/ 1242992 h 14252100"/>
                  <a:gd name="connsiteX214" fmla="*/ 12424807 w 13085166"/>
                  <a:gd name="connsiteY214" fmla="*/ 1027091 h 14252100"/>
                  <a:gd name="connsiteX215" fmla="*/ 12291457 w 13085166"/>
                  <a:gd name="connsiteY215" fmla="*/ 830241 h 14252100"/>
                  <a:gd name="connsiteX216" fmla="*/ 12266057 w 13085166"/>
                  <a:gd name="connsiteY216" fmla="*/ 557191 h 14252100"/>
                  <a:gd name="connsiteX217" fmla="*/ 12266057 w 13085166"/>
                  <a:gd name="connsiteY217" fmla="*/ 4741 h 14252100"/>
                  <a:gd name="connsiteX218" fmla="*/ 152625 w 13085166"/>
                  <a:gd name="connsiteY218" fmla="*/ 0 h 14252100"/>
                  <a:gd name="connsiteX219" fmla="*/ 0 w 13085166"/>
                  <a:gd name="connsiteY219" fmla="*/ 14204837 h 14252100"/>
                  <a:gd name="connsiteX0" fmla="*/ 0 w 13047066"/>
                  <a:gd name="connsiteY0" fmla="*/ 14252462 h 14252462"/>
                  <a:gd name="connsiteX1" fmla="*/ 6863568 w 13047066"/>
                  <a:gd name="connsiteY1" fmla="*/ 14252100 h 14252462"/>
                  <a:gd name="connsiteX2" fmla="*/ 6565345 w 13047066"/>
                  <a:gd name="connsiteY2" fmla="*/ 13292116 h 14252462"/>
                  <a:gd name="connsiteX3" fmla="*/ 6131957 w 13047066"/>
                  <a:gd name="connsiteY3" fmla="*/ 12289611 h 14252462"/>
                  <a:gd name="connsiteX4" fmla="*/ 6017657 w 13047066"/>
                  <a:gd name="connsiteY4" fmla="*/ 11358541 h 14252462"/>
                  <a:gd name="connsiteX5" fmla="*/ 6078380 w 13047066"/>
                  <a:gd name="connsiteY5" fmla="*/ 10832034 h 14252462"/>
                  <a:gd name="connsiteX6" fmla="*/ 5961697 w 13047066"/>
                  <a:gd name="connsiteY6" fmla="*/ 10772503 h 14252462"/>
                  <a:gd name="connsiteX7" fmla="*/ 6078379 w 13047066"/>
                  <a:gd name="connsiteY7" fmla="*/ 10810604 h 14252462"/>
                  <a:gd name="connsiteX8" fmla="*/ 6104573 w 13047066"/>
                  <a:gd name="connsiteY8" fmla="*/ 10270059 h 14252462"/>
                  <a:gd name="connsiteX9" fmla="*/ 6191488 w 13047066"/>
                  <a:gd name="connsiteY9" fmla="*/ 9884547 h 14252462"/>
                  <a:gd name="connsiteX10" fmla="*/ 6323648 w 13047066"/>
                  <a:gd name="connsiteY10" fmla="*/ 9517584 h 14252462"/>
                  <a:gd name="connsiteX11" fmla="*/ 6414135 w 13047066"/>
                  <a:gd name="connsiteY11" fmla="*/ 9305653 h 14252462"/>
                  <a:gd name="connsiteX12" fmla="*/ 6252210 w 13047066"/>
                  <a:gd name="connsiteY12" fmla="*/ 9439003 h 14252462"/>
                  <a:gd name="connsiteX13" fmla="*/ 6416517 w 13047066"/>
                  <a:gd name="connsiteY13" fmla="*/ 9246122 h 14252462"/>
                  <a:gd name="connsiteX14" fmla="*/ 6448664 w 13047066"/>
                  <a:gd name="connsiteY14" fmla="*/ 9065398 h 14252462"/>
                  <a:gd name="connsiteX15" fmla="*/ 6452235 w 13047066"/>
                  <a:gd name="connsiteY15" fmla="*/ 9196115 h 14252462"/>
                  <a:gd name="connsiteX16" fmla="*/ 6934437 w 13047066"/>
                  <a:gd name="connsiteY16" fmla="*/ 8310541 h 14252462"/>
                  <a:gd name="connsiteX17" fmla="*/ 6697504 w 13047066"/>
                  <a:gd name="connsiteY17" fmla="*/ 8210279 h 14252462"/>
                  <a:gd name="connsiteX18" fmla="*/ 6918960 w 13047066"/>
                  <a:gd name="connsiteY18" fmla="*/ 8219803 h 14252462"/>
                  <a:gd name="connsiteX19" fmla="*/ 7189233 w 13047066"/>
                  <a:gd name="connsiteY19" fmla="*/ 8184084 h 14252462"/>
                  <a:gd name="connsiteX20" fmla="*/ 7348777 w 13047066"/>
                  <a:gd name="connsiteY20" fmla="*/ 8141222 h 14252462"/>
                  <a:gd name="connsiteX21" fmla="*/ 7278529 w 13047066"/>
                  <a:gd name="connsiteY21" fmla="*/ 8081691 h 14252462"/>
                  <a:gd name="connsiteX22" fmla="*/ 7370209 w 13047066"/>
                  <a:gd name="connsiteY22" fmla="*/ 7955735 h 14252462"/>
                  <a:gd name="connsiteX23" fmla="*/ 7473791 w 13047066"/>
                  <a:gd name="connsiteY23" fmla="*/ 7976916 h 14252462"/>
                  <a:gd name="connsiteX24" fmla="*/ 7510702 w 13047066"/>
                  <a:gd name="connsiteY24" fmla="*/ 7903099 h 14252462"/>
                  <a:gd name="connsiteX25" fmla="*/ 7436883 w 13047066"/>
                  <a:gd name="connsiteY25" fmla="*/ 7803084 h 14252462"/>
                  <a:gd name="connsiteX26" fmla="*/ 7403546 w 13047066"/>
                  <a:gd name="connsiteY26" fmla="*/ 7705453 h 14252462"/>
                  <a:gd name="connsiteX27" fmla="*/ 7313057 w 13047066"/>
                  <a:gd name="connsiteY27" fmla="*/ 7700941 h 14252462"/>
                  <a:gd name="connsiteX28" fmla="*/ 7239239 w 13047066"/>
                  <a:gd name="connsiteY28" fmla="*/ 7784034 h 14252462"/>
                  <a:gd name="connsiteX29" fmla="*/ 7103507 w 13047066"/>
                  <a:gd name="connsiteY29" fmla="*/ 7796191 h 14252462"/>
                  <a:gd name="connsiteX30" fmla="*/ 7163039 w 13047066"/>
                  <a:gd name="connsiteY30" fmla="*/ 7726884 h 14252462"/>
                  <a:gd name="connsiteX31" fmla="*/ 7174946 w 13047066"/>
                  <a:gd name="connsiteY31" fmla="*/ 7638778 h 14252462"/>
                  <a:gd name="connsiteX32" fmla="*/ 7196376 w 13047066"/>
                  <a:gd name="connsiteY32" fmla="*/ 7576865 h 14252462"/>
                  <a:gd name="connsiteX33" fmla="*/ 7160657 w 13047066"/>
                  <a:gd name="connsiteY33" fmla="*/ 7510441 h 14252462"/>
                  <a:gd name="connsiteX34" fmla="*/ 7096364 w 13047066"/>
                  <a:gd name="connsiteY34" fmla="*/ 7541147 h 14252462"/>
                  <a:gd name="connsiteX35" fmla="*/ 7093982 w 13047066"/>
                  <a:gd name="connsiteY35" fmla="*/ 7460435 h 14252462"/>
                  <a:gd name="connsiteX36" fmla="*/ 7313058 w 13047066"/>
                  <a:gd name="connsiteY36" fmla="*/ 7353028 h 14252462"/>
                  <a:gd name="connsiteX37" fmla="*/ 7277339 w 13047066"/>
                  <a:gd name="connsiteY37" fmla="*/ 7198247 h 14252462"/>
                  <a:gd name="connsiteX38" fmla="*/ 7353539 w 13047066"/>
                  <a:gd name="connsiteY38" fmla="*/ 7181578 h 14252462"/>
                  <a:gd name="connsiteX39" fmla="*/ 7332107 w 13047066"/>
                  <a:gd name="connsiteY39" fmla="*/ 7091341 h 14252462"/>
                  <a:gd name="connsiteX40" fmla="*/ 7436883 w 13047066"/>
                  <a:gd name="connsiteY40" fmla="*/ 7093472 h 14252462"/>
                  <a:gd name="connsiteX41" fmla="*/ 7479746 w 13047066"/>
                  <a:gd name="connsiteY41" fmla="*/ 7012509 h 14252462"/>
                  <a:gd name="connsiteX42" fmla="*/ 7582139 w 13047066"/>
                  <a:gd name="connsiteY42" fmla="*/ 7045847 h 14252462"/>
                  <a:gd name="connsiteX43" fmla="*/ 7655958 w 13047066"/>
                  <a:gd name="connsiteY43" fmla="*/ 7148241 h 14252462"/>
                  <a:gd name="connsiteX44" fmla="*/ 7722633 w 13047066"/>
                  <a:gd name="connsiteY44" fmla="*/ 7088709 h 14252462"/>
                  <a:gd name="connsiteX45" fmla="*/ 7663102 w 13047066"/>
                  <a:gd name="connsiteY45" fmla="*/ 6952978 h 14252462"/>
                  <a:gd name="connsiteX46" fmla="*/ 7720251 w 13047066"/>
                  <a:gd name="connsiteY46" fmla="*/ 7005615 h 14252462"/>
                  <a:gd name="connsiteX47" fmla="*/ 7836933 w 13047066"/>
                  <a:gd name="connsiteY47" fmla="*/ 7043466 h 14252462"/>
                  <a:gd name="connsiteX48" fmla="*/ 7910752 w 13047066"/>
                  <a:gd name="connsiteY48" fmla="*/ 7115155 h 14252462"/>
                  <a:gd name="connsiteX49" fmla="*/ 7879796 w 13047066"/>
                  <a:gd name="connsiteY49" fmla="*/ 7253267 h 14252462"/>
                  <a:gd name="connsiteX50" fmla="*/ 7951233 w 13047066"/>
                  <a:gd name="connsiteY50" fmla="*/ 7217548 h 14252462"/>
                  <a:gd name="connsiteX51" fmla="*/ 7941707 w 13047066"/>
                  <a:gd name="connsiteY51" fmla="*/ 7186591 h 14252462"/>
                  <a:gd name="connsiteX52" fmla="*/ 8017908 w 13047066"/>
                  <a:gd name="connsiteY52" fmla="*/ 7272317 h 14252462"/>
                  <a:gd name="connsiteX53" fmla="*/ 7953614 w 13047066"/>
                  <a:gd name="connsiteY53" fmla="*/ 7353280 h 14252462"/>
                  <a:gd name="connsiteX54" fmla="*/ 8017907 w 13047066"/>
                  <a:gd name="connsiteY54" fmla="*/ 7434241 h 14252462"/>
                  <a:gd name="connsiteX55" fmla="*/ 7944089 w 13047066"/>
                  <a:gd name="connsiteY55" fmla="*/ 7453292 h 14252462"/>
                  <a:gd name="connsiteX56" fmla="*/ 7851221 w 13047066"/>
                  <a:gd name="connsiteY56" fmla="*/ 7405667 h 14252462"/>
                  <a:gd name="connsiteX57" fmla="*/ 7803596 w 13047066"/>
                  <a:gd name="connsiteY57" fmla="*/ 7515205 h 14252462"/>
                  <a:gd name="connsiteX58" fmla="*/ 7879796 w 13047066"/>
                  <a:gd name="connsiteY58" fmla="*/ 7534255 h 14252462"/>
                  <a:gd name="connsiteX59" fmla="*/ 7934564 w 13047066"/>
                  <a:gd name="connsiteY59" fmla="*/ 7593786 h 14252462"/>
                  <a:gd name="connsiteX60" fmla="*/ 7960758 w 13047066"/>
                  <a:gd name="connsiteY60" fmla="*/ 7624491 h 14252462"/>
                  <a:gd name="connsiteX61" fmla="*/ 7980998 w 13047066"/>
                  <a:gd name="connsiteY61" fmla="*/ 7576864 h 14252462"/>
                  <a:gd name="connsiteX62" fmla="*/ 8039339 w 13047066"/>
                  <a:gd name="connsiteY62" fmla="*/ 7639030 h 14252462"/>
                  <a:gd name="connsiteX63" fmla="*/ 8132208 w 13047066"/>
                  <a:gd name="connsiteY63" fmla="*/ 7724755 h 14252462"/>
                  <a:gd name="connsiteX64" fmla="*/ 8132208 w 13047066"/>
                  <a:gd name="connsiteY64" fmla="*/ 7619980 h 14252462"/>
                  <a:gd name="connsiteX65" fmla="*/ 8306038 w 13047066"/>
                  <a:gd name="connsiteY65" fmla="*/ 7715229 h 14252462"/>
                  <a:gd name="connsiteX66" fmla="*/ 8198883 w 13047066"/>
                  <a:gd name="connsiteY66" fmla="*/ 7479486 h 14252462"/>
                  <a:gd name="connsiteX67" fmla="*/ 8201264 w 13047066"/>
                  <a:gd name="connsiteY67" fmla="*/ 7343755 h 14252462"/>
                  <a:gd name="connsiteX68" fmla="*/ 8106014 w 13047066"/>
                  <a:gd name="connsiteY68" fmla="*/ 7315180 h 14252462"/>
                  <a:gd name="connsiteX69" fmla="*/ 8170307 w 13047066"/>
                  <a:gd name="connsiteY69" fmla="*/ 7148491 h 14252462"/>
                  <a:gd name="connsiteX70" fmla="*/ 8868014 w 13047066"/>
                  <a:gd name="connsiteY70" fmla="*/ 6762730 h 14252462"/>
                  <a:gd name="connsiteX71" fmla="*/ 9196627 w 13047066"/>
                  <a:gd name="connsiteY71" fmla="*/ 6700817 h 14252462"/>
                  <a:gd name="connsiteX72" fmla="*/ 9215677 w 13047066"/>
                  <a:gd name="connsiteY72" fmla="*/ 6805592 h 14252462"/>
                  <a:gd name="connsiteX73" fmla="*/ 9289496 w 13047066"/>
                  <a:gd name="connsiteY73" fmla="*/ 6810355 h 14252462"/>
                  <a:gd name="connsiteX74" fmla="*/ 9265682 w 13047066"/>
                  <a:gd name="connsiteY74" fmla="*/ 6657953 h 14252462"/>
                  <a:gd name="connsiteX75" fmla="*/ 9808607 w 13047066"/>
                  <a:gd name="connsiteY75" fmla="*/ 6653191 h 14252462"/>
                  <a:gd name="connsiteX76" fmla="*/ 9996726 w 13047066"/>
                  <a:gd name="connsiteY76" fmla="*/ 6603184 h 14252462"/>
                  <a:gd name="connsiteX77" fmla="*/ 10122932 w 13047066"/>
                  <a:gd name="connsiteY77" fmla="*/ 6407922 h 14252462"/>
                  <a:gd name="connsiteX78" fmla="*/ 10399157 w 13047066"/>
                  <a:gd name="connsiteY78" fmla="*/ 6443641 h 14252462"/>
                  <a:gd name="connsiteX79" fmla="*/ 10363439 w 13047066"/>
                  <a:gd name="connsiteY79" fmla="*/ 6529367 h 14252462"/>
                  <a:gd name="connsiteX80" fmla="*/ 10220564 w 13047066"/>
                  <a:gd name="connsiteY80" fmla="*/ 6543655 h 14252462"/>
                  <a:gd name="connsiteX81" fmla="*/ 10289619 w 13047066"/>
                  <a:gd name="connsiteY81" fmla="*/ 6598422 h 14252462"/>
                  <a:gd name="connsiteX82" fmla="*/ 10158652 w 13047066"/>
                  <a:gd name="connsiteY82" fmla="*/ 6626998 h 14252462"/>
                  <a:gd name="connsiteX83" fmla="*/ 10032446 w 13047066"/>
                  <a:gd name="connsiteY83" fmla="*/ 6617473 h 14252462"/>
                  <a:gd name="connsiteX84" fmla="*/ 9946720 w 13047066"/>
                  <a:gd name="connsiteY84" fmla="*/ 6653191 h 14252462"/>
                  <a:gd name="connsiteX85" fmla="*/ 9915764 w 13047066"/>
                  <a:gd name="connsiteY85" fmla="*/ 6957992 h 14252462"/>
                  <a:gd name="connsiteX86" fmla="*/ 10077689 w 13047066"/>
                  <a:gd name="connsiteY86" fmla="*/ 6991329 h 14252462"/>
                  <a:gd name="connsiteX87" fmla="*/ 10284857 w 13047066"/>
                  <a:gd name="connsiteY87" fmla="*/ 6805591 h 14252462"/>
                  <a:gd name="connsiteX88" fmla="*/ 10322958 w 13047066"/>
                  <a:gd name="connsiteY88" fmla="*/ 6903223 h 14252462"/>
                  <a:gd name="connsiteX89" fmla="*/ 10470596 w 13047066"/>
                  <a:gd name="connsiteY89" fmla="*/ 6827023 h 14252462"/>
                  <a:gd name="connsiteX90" fmla="*/ 10370583 w 13047066"/>
                  <a:gd name="connsiteY90" fmla="*/ 7065149 h 14252462"/>
                  <a:gd name="connsiteX91" fmla="*/ 10513458 w 13047066"/>
                  <a:gd name="connsiteY91" fmla="*/ 7007998 h 14252462"/>
                  <a:gd name="connsiteX92" fmla="*/ 10480121 w 13047066"/>
                  <a:gd name="connsiteY92" fmla="*/ 7096105 h 14252462"/>
                  <a:gd name="connsiteX93" fmla="*/ 10711102 w 13047066"/>
                  <a:gd name="connsiteY93" fmla="*/ 7093723 h 14252462"/>
                  <a:gd name="connsiteX94" fmla="*/ 10551557 w 13047066"/>
                  <a:gd name="connsiteY94" fmla="*/ 7148491 h 14252462"/>
                  <a:gd name="connsiteX95" fmla="*/ 10442021 w 13047066"/>
                  <a:gd name="connsiteY95" fmla="*/ 7205642 h 14252462"/>
                  <a:gd name="connsiteX96" fmla="*/ 10322958 w 13047066"/>
                  <a:gd name="connsiteY96" fmla="*/ 7319942 h 14252462"/>
                  <a:gd name="connsiteX97" fmla="*/ 10358676 w 13047066"/>
                  <a:gd name="connsiteY97" fmla="*/ 7379472 h 14252462"/>
                  <a:gd name="connsiteX98" fmla="*/ 10401539 w 13047066"/>
                  <a:gd name="connsiteY98" fmla="*/ 7429480 h 14252462"/>
                  <a:gd name="connsiteX99" fmla="*/ 10480121 w 13047066"/>
                  <a:gd name="connsiteY99" fmla="*/ 7396142 h 14252462"/>
                  <a:gd name="connsiteX100" fmla="*/ 10492026 w 13047066"/>
                  <a:gd name="connsiteY100" fmla="*/ 7458053 h 14252462"/>
                  <a:gd name="connsiteX101" fmla="*/ 10606327 w 13047066"/>
                  <a:gd name="connsiteY101" fmla="*/ 7319942 h 14252462"/>
                  <a:gd name="connsiteX102" fmla="*/ 10642046 w 13047066"/>
                  <a:gd name="connsiteY102" fmla="*/ 7465198 h 14252462"/>
                  <a:gd name="connsiteX103" fmla="*/ 10737296 w 13047066"/>
                  <a:gd name="connsiteY103" fmla="*/ 7348517 h 14252462"/>
                  <a:gd name="connsiteX104" fmla="*/ 10763489 w 13047066"/>
                  <a:gd name="connsiteY104" fmla="*/ 7510441 h 14252462"/>
                  <a:gd name="connsiteX105" fmla="*/ 10837307 w 13047066"/>
                  <a:gd name="connsiteY105" fmla="*/ 7586641 h 14252462"/>
                  <a:gd name="connsiteX106" fmla="*/ 10627757 w 13047066"/>
                  <a:gd name="connsiteY106" fmla="*/ 7700941 h 14252462"/>
                  <a:gd name="connsiteX107" fmla="*/ 10780158 w 13047066"/>
                  <a:gd name="connsiteY107" fmla="*/ 7850961 h 14252462"/>
                  <a:gd name="connsiteX108" fmla="*/ 10811114 w 13047066"/>
                  <a:gd name="connsiteY108" fmla="*/ 7753330 h 14252462"/>
                  <a:gd name="connsiteX109" fmla="*/ 10882550 w 13047066"/>
                  <a:gd name="connsiteY109" fmla="*/ 7841435 h 14252462"/>
                  <a:gd name="connsiteX110" fmla="*/ 11003996 w 13047066"/>
                  <a:gd name="connsiteY110" fmla="*/ 7800955 h 14252462"/>
                  <a:gd name="connsiteX111" fmla="*/ 11008757 w 13047066"/>
                  <a:gd name="connsiteY111" fmla="*/ 7886679 h 14252462"/>
                  <a:gd name="connsiteX112" fmla="*/ 11006376 w 13047066"/>
                  <a:gd name="connsiteY112" fmla="*/ 7984309 h 14252462"/>
                  <a:gd name="connsiteX113" fmla="*/ 11115913 w 13047066"/>
                  <a:gd name="connsiteY113" fmla="*/ 7946210 h 14252462"/>
                  <a:gd name="connsiteX114" fmla="*/ 11156396 w 13047066"/>
                  <a:gd name="connsiteY114" fmla="*/ 8184336 h 14252462"/>
                  <a:gd name="connsiteX115" fmla="*/ 11294507 w 13047066"/>
                  <a:gd name="connsiteY115" fmla="*/ 8215291 h 14252462"/>
                  <a:gd name="connsiteX116" fmla="*/ 11308795 w 13047066"/>
                  <a:gd name="connsiteY116" fmla="*/ 7924779 h 14252462"/>
                  <a:gd name="connsiteX117" fmla="*/ 11399283 w 13047066"/>
                  <a:gd name="connsiteY117" fmla="*/ 7900967 h 14252462"/>
                  <a:gd name="connsiteX118" fmla="*/ 11468339 w 13047066"/>
                  <a:gd name="connsiteY118" fmla="*/ 7729516 h 14252462"/>
                  <a:gd name="connsiteX119" fmla="*/ 11430239 w 13047066"/>
                  <a:gd name="connsiteY119" fmla="*/ 7600930 h 14252462"/>
                  <a:gd name="connsiteX120" fmla="*/ 11334989 w 13047066"/>
                  <a:gd name="connsiteY120" fmla="*/ 7589022 h 14252462"/>
                  <a:gd name="connsiteX121" fmla="*/ 11382613 w 13047066"/>
                  <a:gd name="connsiteY121" fmla="*/ 7469960 h 14252462"/>
                  <a:gd name="connsiteX122" fmla="*/ 11277839 w 13047066"/>
                  <a:gd name="connsiteY122" fmla="*/ 7398523 h 14252462"/>
                  <a:gd name="connsiteX123" fmla="*/ 11237357 w 13047066"/>
                  <a:gd name="connsiteY123" fmla="*/ 7167541 h 14252462"/>
                  <a:gd name="connsiteX124" fmla="*/ 10919857 w 13047066"/>
                  <a:gd name="connsiteY124" fmla="*/ 7129441 h 14252462"/>
                  <a:gd name="connsiteX125" fmla="*/ 10989708 w 13047066"/>
                  <a:gd name="connsiteY125" fmla="*/ 7024667 h 14252462"/>
                  <a:gd name="connsiteX126" fmla="*/ 11113533 w 13047066"/>
                  <a:gd name="connsiteY126" fmla="*/ 7005617 h 14252462"/>
                  <a:gd name="connsiteX127" fmla="*/ 11123057 w 13047066"/>
                  <a:gd name="connsiteY127" fmla="*/ 6919891 h 14252462"/>
                  <a:gd name="connsiteX128" fmla="*/ 11335782 w 13047066"/>
                  <a:gd name="connsiteY128" fmla="*/ 7008791 h 14252462"/>
                  <a:gd name="connsiteX129" fmla="*/ 11351657 w 13047066"/>
                  <a:gd name="connsiteY129" fmla="*/ 6786541 h 14252462"/>
                  <a:gd name="connsiteX130" fmla="*/ 11142107 w 13047066"/>
                  <a:gd name="connsiteY130" fmla="*/ 6881791 h 14252462"/>
                  <a:gd name="connsiteX131" fmla="*/ 11065907 w 13047066"/>
                  <a:gd name="connsiteY131" fmla="*/ 6653191 h 14252462"/>
                  <a:gd name="connsiteX132" fmla="*/ 10837307 w 13047066"/>
                  <a:gd name="connsiteY132" fmla="*/ 6862741 h 14252462"/>
                  <a:gd name="connsiteX133" fmla="*/ 10850008 w 13047066"/>
                  <a:gd name="connsiteY133" fmla="*/ 6697642 h 14252462"/>
                  <a:gd name="connsiteX134" fmla="*/ 10862707 w 13047066"/>
                  <a:gd name="connsiteY134" fmla="*/ 6573816 h 14252462"/>
                  <a:gd name="connsiteX135" fmla="*/ 10807542 w 13047066"/>
                  <a:gd name="connsiteY135" fmla="*/ 6545784 h 14252462"/>
                  <a:gd name="connsiteX136" fmla="*/ 10754758 w 13047066"/>
                  <a:gd name="connsiteY136" fmla="*/ 6561117 h 14252462"/>
                  <a:gd name="connsiteX137" fmla="*/ 10634107 w 13047066"/>
                  <a:gd name="connsiteY137" fmla="*/ 6345216 h 14252462"/>
                  <a:gd name="connsiteX138" fmla="*/ 10799208 w 13047066"/>
                  <a:gd name="connsiteY138" fmla="*/ 6383317 h 14252462"/>
                  <a:gd name="connsiteX139" fmla="*/ 11040508 w 13047066"/>
                  <a:gd name="connsiteY139" fmla="*/ 6383317 h 14252462"/>
                  <a:gd name="connsiteX140" fmla="*/ 11170682 w 13047066"/>
                  <a:gd name="connsiteY140" fmla="*/ 6243616 h 14252462"/>
                  <a:gd name="connsiteX141" fmla="*/ 11069083 w 13047066"/>
                  <a:gd name="connsiteY141" fmla="*/ 6132492 h 14252462"/>
                  <a:gd name="connsiteX142" fmla="*/ 10856357 w 13047066"/>
                  <a:gd name="connsiteY142" fmla="*/ 6084866 h 14252462"/>
                  <a:gd name="connsiteX143" fmla="*/ 11037332 w 13047066"/>
                  <a:gd name="connsiteY143" fmla="*/ 5954691 h 14252462"/>
                  <a:gd name="connsiteX144" fmla="*/ 10983358 w 13047066"/>
                  <a:gd name="connsiteY144" fmla="*/ 5837217 h 14252462"/>
                  <a:gd name="connsiteX145" fmla="*/ 11037333 w 13047066"/>
                  <a:gd name="connsiteY145" fmla="*/ 5716567 h 14252462"/>
                  <a:gd name="connsiteX146" fmla="*/ 10999232 w 13047066"/>
                  <a:gd name="connsiteY146" fmla="*/ 5713391 h 14252462"/>
                  <a:gd name="connsiteX147" fmla="*/ 10964308 w 13047066"/>
                  <a:gd name="connsiteY147" fmla="*/ 5637192 h 14252462"/>
                  <a:gd name="connsiteX148" fmla="*/ 10805557 w 13047066"/>
                  <a:gd name="connsiteY148" fmla="*/ 5484791 h 14252462"/>
                  <a:gd name="connsiteX149" fmla="*/ 11075433 w 13047066"/>
                  <a:gd name="connsiteY149" fmla="*/ 5589567 h 14252462"/>
                  <a:gd name="connsiteX150" fmla="*/ 11218307 w 13047066"/>
                  <a:gd name="connsiteY150" fmla="*/ 5548291 h 14252462"/>
                  <a:gd name="connsiteX151" fmla="*/ 11192908 w 13047066"/>
                  <a:gd name="connsiteY151" fmla="*/ 5795942 h 14252462"/>
                  <a:gd name="connsiteX152" fmla="*/ 11370707 w 13047066"/>
                  <a:gd name="connsiteY152" fmla="*/ 5834041 h 14252462"/>
                  <a:gd name="connsiteX153" fmla="*/ 11427858 w 13047066"/>
                  <a:gd name="connsiteY153" fmla="*/ 5659417 h 14252462"/>
                  <a:gd name="connsiteX154" fmla="*/ 11469132 w 13047066"/>
                  <a:gd name="connsiteY154" fmla="*/ 5430816 h 14252462"/>
                  <a:gd name="connsiteX155" fmla="*/ 11389758 w 13047066"/>
                  <a:gd name="connsiteY155" fmla="*/ 5227617 h 14252462"/>
                  <a:gd name="connsiteX156" fmla="*/ 11332607 w 13047066"/>
                  <a:gd name="connsiteY156" fmla="*/ 5129191 h 14252462"/>
                  <a:gd name="connsiteX157" fmla="*/ 11253233 w 13047066"/>
                  <a:gd name="connsiteY157" fmla="*/ 5246667 h 14252462"/>
                  <a:gd name="connsiteX158" fmla="*/ 11183383 w 13047066"/>
                  <a:gd name="connsiteY158" fmla="*/ 5205392 h 14252462"/>
                  <a:gd name="connsiteX159" fmla="*/ 11151633 w 13047066"/>
                  <a:gd name="connsiteY159" fmla="*/ 5326042 h 14252462"/>
                  <a:gd name="connsiteX160" fmla="*/ 11050032 w 13047066"/>
                  <a:gd name="connsiteY160" fmla="*/ 5329216 h 14252462"/>
                  <a:gd name="connsiteX161" fmla="*/ 10970657 w 13047066"/>
                  <a:gd name="connsiteY161" fmla="*/ 5186341 h 14252462"/>
                  <a:gd name="connsiteX162" fmla="*/ 10932557 w 13047066"/>
                  <a:gd name="connsiteY162" fmla="*/ 5033941 h 14252462"/>
                  <a:gd name="connsiteX163" fmla="*/ 10716657 w 13047066"/>
                  <a:gd name="connsiteY163" fmla="*/ 5037116 h 14252462"/>
                  <a:gd name="connsiteX164" fmla="*/ 10742057 w 13047066"/>
                  <a:gd name="connsiteY164" fmla="*/ 5262541 h 14252462"/>
                  <a:gd name="connsiteX165" fmla="*/ 10703958 w 13047066"/>
                  <a:gd name="connsiteY165" fmla="*/ 5068867 h 14252462"/>
                  <a:gd name="connsiteX166" fmla="*/ 10659507 w 13047066"/>
                  <a:gd name="connsiteY166" fmla="*/ 5081566 h 14252462"/>
                  <a:gd name="connsiteX167" fmla="*/ 10589657 w 13047066"/>
                  <a:gd name="connsiteY167" fmla="*/ 4970441 h 14252462"/>
                  <a:gd name="connsiteX168" fmla="*/ 10494408 w 13047066"/>
                  <a:gd name="connsiteY168" fmla="*/ 5040292 h 14252462"/>
                  <a:gd name="connsiteX169" fmla="*/ 10338832 w 13047066"/>
                  <a:gd name="connsiteY169" fmla="*/ 5167291 h 14252462"/>
                  <a:gd name="connsiteX170" fmla="*/ 10703957 w 13047066"/>
                  <a:gd name="connsiteY170" fmla="*/ 4833916 h 14252462"/>
                  <a:gd name="connsiteX171" fmla="*/ 10848420 w 13047066"/>
                  <a:gd name="connsiteY171" fmla="*/ 4743430 h 14252462"/>
                  <a:gd name="connsiteX172" fmla="*/ 11065907 w 13047066"/>
                  <a:gd name="connsiteY172" fmla="*/ 4691041 h 14252462"/>
                  <a:gd name="connsiteX173" fmla="*/ 11104008 w 13047066"/>
                  <a:gd name="connsiteY173" fmla="*/ 4570392 h 14252462"/>
                  <a:gd name="connsiteX174" fmla="*/ 11275458 w 13047066"/>
                  <a:gd name="connsiteY174" fmla="*/ 4443392 h 14252462"/>
                  <a:gd name="connsiteX175" fmla="*/ 11307207 w 13047066"/>
                  <a:gd name="connsiteY175" fmla="*/ 4189391 h 14252462"/>
                  <a:gd name="connsiteX176" fmla="*/ 11075432 w 13047066"/>
                  <a:gd name="connsiteY176" fmla="*/ 4106841 h 14252462"/>
                  <a:gd name="connsiteX177" fmla="*/ 10757933 w 13047066"/>
                  <a:gd name="connsiteY177" fmla="*/ 4059217 h 14252462"/>
                  <a:gd name="connsiteX178" fmla="*/ 10627757 w 13047066"/>
                  <a:gd name="connsiteY178" fmla="*/ 4119541 h 14252462"/>
                  <a:gd name="connsiteX179" fmla="*/ 10653158 w 13047066"/>
                  <a:gd name="connsiteY179" fmla="*/ 3954442 h 14252462"/>
                  <a:gd name="connsiteX180" fmla="*/ 10602358 w 13047066"/>
                  <a:gd name="connsiteY180" fmla="*/ 3779817 h 14252462"/>
                  <a:gd name="connsiteX181" fmla="*/ 10716657 w 13047066"/>
                  <a:gd name="connsiteY181" fmla="*/ 3817916 h 14252462"/>
                  <a:gd name="connsiteX182" fmla="*/ 10837308 w 13047066"/>
                  <a:gd name="connsiteY182" fmla="*/ 3709967 h 14252462"/>
                  <a:gd name="connsiteX183" fmla="*/ 11027808 w 13047066"/>
                  <a:gd name="connsiteY183" fmla="*/ 3770292 h 14252462"/>
                  <a:gd name="connsiteX184" fmla="*/ 11040508 w 13047066"/>
                  <a:gd name="connsiteY184" fmla="*/ 3586142 h 14252462"/>
                  <a:gd name="connsiteX185" fmla="*/ 11180207 w 13047066"/>
                  <a:gd name="connsiteY185" fmla="*/ 3624241 h 14252462"/>
                  <a:gd name="connsiteX186" fmla="*/ 11294507 w 13047066"/>
                  <a:gd name="connsiteY186" fmla="*/ 3319441 h 14252462"/>
                  <a:gd name="connsiteX187" fmla="*/ 11396108 w 13047066"/>
                  <a:gd name="connsiteY187" fmla="*/ 3408342 h 14252462"/>
                  <a:gd name="connsiteX188" fmla="*/ 11535807 w 13047066"/>
                  <a:gd name="connsiteY188" fmla="*/ 3392466 h 14252462"/>
                  <a:gd name="connsiteX189" fmla="*/ 11570732 w 13047066"/>
                  <a:gd name="connsiteY189" fmla="*/ 3617891 h 14252462"/>
                  <a:gd name="connsiteX190" fmla="*/ 11646933 w 13047066"/>
                  <a:gd name="connsiteY190" fmla="*/ 3360717 h 14252462"/>
                  <a:gd name="connsiteX191" fmla="*/ 11570733 w 13047066"/>
                  <a:gd name="connsiteY191" fmla="*/ 3274992 h 14252462"/>
                  <a:gd name="connsiteX192" fmla="*/ 11656457 w 13047066"/>
                  <a:gd name="connsiteY192" fmla="*/ 3020991 h 14252462"/>
                  <a:gd name="connsiteX193" fmla="*/ 11475483 w 13047066"/>
                  <a:gd name="connsiteY193" fmla="*/ 3097192 h 14252462"/>
                  <a:gd name="connsiteX194" fmla="*/ 11446907 w 13047066"/>
                  <a:gd name="connsiteY194" fmla="*/ 3027341 h 14252462"/>
                  <a:gd name="connsiteX195" fmla="*/ 11256407 w 13047066"/>
                  <a:gd name="connsiteY195" fmla="*/ 2824141 h 14252462"/>
                  <a:gd name="connsiteX196" fmla="*/ 11224658 w 13047066"/>
                  <a:gd name="connsiteY196" fmla="*/ 2639992 h 14252462"/>
                  <a:gd name="connsiteX197" fmla="*/ 11192908 w 13047066"/>
                  <a:gd name="connsiteY197" fmla="*/ 2544742 h 14252462"/>
                  <a:gd name="connsiteX198" fmla="*/ 11294507 w 13047066"/>
                  <a:gd name="connsiteY198" fmla="*/ 2443141 h 14252462"/>
                  <a:gd name="connsiteX199" fmla="*/ 11554858 w 13047066"/>
                  <a:gd name="connsiteY199" fmla="*/ 2208192 h 14252462"/>
                  <a:gd name="connsiteX200" fmla="*/ 11675507 w 13047066"/>
                  <a:gd name="connsiteY200" fmla="*/ 2227241 h 14252462"/>
                  <a:gd name="connsiteX201" fmla="*/ 11745358 w 13047066"/>
                  <a:gd name="connsiteY201" fmla="*/ 2138342 h 14252462"/>
                  <a:gd name="connsiteX202" fmla="*/ 11980307 w 13047066"/>
                  <a:gd name="connsiteY202" fmla="*/ 2030391 h 14252462"/>
                  <a:gd name="connsiteX203" fmla="*/ 11834258 w 13047066"/>
                  <a:gd name="connsiteY203" fmla="*/ 1960542 h 14252462"/>
                  <a:gd name="connsiteX204" fmla="*/ 11751707 w 13047066"/>
                  <a:gd name="connsiteY204" fmla="*/ 1814491 h 14252462"/>
                  <a:gd name="connsiteX205" fmla="*/ 11853307 w 13047066"/>
                  <a:gd name="connsiteY205" fmla="*/ 1389041 h 14252462"/>
                  <a:gd name="connsiteX206" fmla="*/ 11732657 w 13047066"/>
                  <a:gd name="connsiteY206" fmla="*/ 1128691 h 14252462"/>
                  <a:gd name="connsiteX207" fmla="*/ 11954114 w 13047066"/>
                  <a:gd name="connsiteY207" fmla="*/ 1464447 h 14252462"/>
                  <a:gd name="connsiteX208" fmla="*/ 12038648 w 13047066"/>
                  <a:gd name="connsiteY208" fmla="*/ 1378472 h 14252462"/>
                  <a:gd name="connsiteX209" fmla="*/ 12131120 w 13047066"/>
                  <a:gd name="connsiteY209" fmla="*/ 1265216 h 14252462"/>
                  <a:gd name="connsiteX210" fmla="*/ 12367657 w 13047066"/>
                  <a:gd name="connsiteY210" fmla="*/ 1585891 h 14252462"/>
                  <a:gd name="connsiteX211" fmla="*/ 12422029 w 13047066"/>
                  <a:gd name="connsiteY211" fmla="*/ 1668984 h 14252462"/>
                  <a:gd name="connsiteX212" fmla="*/ 12564507 w 13047066"/>
                  <a:gd name="connsiteY212" fmla="*/ 1687492 h 14252462"/>
                  <a:gd name="connsiteX213" fmla="*/ 12399407 w 13047066"/>
                  <a:gd name="connsiteY213" fmla="*/ 1242992 h 14252462"/>
                  <a:gd name="connsiteX214" fmla="*/ 12386707 w 13047066"/>
                  <a:gd name="connsiteY214" fmla="*/ 1027091 h 14252462"/>
                  <a:gd name="connsiteX215" fmla="*/ 12253357 w 13047066"/>
                  <a:gd name="connsiteY215" fmla="*/ 830241 h 14252462"/>
                  <a:gd name="connsiteX216" fmla="*/ 12227957 w 13047066"/>
                  <a:gd name="connsiteY216" fmla="*/ 557191 h 14252462"/>
                  <a:gd name="connsiteX217" fmla="*/ 12227957 w 13047066"/>
                  <a:gd name="connsiteY217" fmla="*/ 4741 h 14252462"/>
                  <a:gd name="connsiteX218" fmla="*/ 114525 w 13047066"/>
                  <a:gd name="connsiteY218" fmla="*/ 0 h 14252462"/>
                  <a:gd name="connsiteX219" fmla="*/ 0 w 13047066"/>
                  <a:gd name="connsiteY219" fmla="*/ 14252462 h 14252462"/>
                  <a:gd name="connsiteX0" fmla="*/ 0 w 12564618"/>
                  <a:gd name="connsiteY0" fmla="*/ 14252462 h 14252462"/>
                  <a:gd name="connsiteX1" fmla="*/ 6863568 w 12564618"/>
                  <a:gd name="connsiteY1" fmla="*/ 14252100 h 14252462"/>
                  <a:gd name="connsiteX2" fmla="*/ 6565345 w 12564618"/>
                  <a:gd name="connsiteY2" fmla="*/ 132921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9869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9869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9869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9869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9869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0344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0344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0 w 12564618"/>
                  <a:gd name="connsiteY0" fmla="*/ 14252462 h 14252462"/>
                  <a:gd name="connsiteX1" fmla="*/ 6863568 w 12564618"/>
                  <a:gd name="connsiteY1" fmla="*/ 14252100 h 14252462"/>
                  <a:gd name="connsiteX2" fmla="*/ 6603445 w 12564618"/>
                  <a:gd name="connsiteY2" fmla="*/ 13139716 h 14252462"/>
                  <a:gd name="connsiteX3" fmla="*/ 6131957 w 12564618"/>
                  <a:gd name="connsiteY3" fmla="*/ 12289611 h 14252462"/>
                  <a:gd name="connsiteX4" fmla="*/ 6017657 w 12564618"/>
                  <a:gd name="connsiteY4" fmla="*/ 11358541 h 14252462"/>
                  <a:gd name="connsiteX5" fmla="*/ 6078380 w 12564618"/>
                  <a:gd name="connsiteY5" fmla="*/ 10832034 h 14252462"/>
                  <a:gd name="connsiteX6" fmla="*/ 5961697 w 12564618"/>
                  <a:gd name="connsiteY6" fmla="*/ 10772503 h 14252462"/>
                  <a:gd name="connsiteX7" fmla="*/ 6078379 w 12564618"/>
                  <a:gd name="connsiteY7" fmla="*/ 10810604 h 14252462"/>
                  <a:gd name="connsiteX8" fmla="*/ 6104573 w 12564618"/>
                  <a:gd name="connsiteY8" fmla="*/ 10270059 h 14252462"/>
                  <a:gd name="connsiteX9" fmla="*/ 6191488 w 12564618"/>
                  <a:gd name="connsiteY9" fmla="*/ 9884547 h 14252462"/>
                  <a:gd name="connsiteX10" fmla="*/ 6323648 w 12564618"/>
                  <a:gd name="connsiteY10" fmla="*/ 9517584 h 14252462"/>
                  <a:gd name="connsiteX11" fmla="*/ 6414135 w 12564618"/>
                  <a:gd name="connsiteY11" fmla="*/ 9305653 h 14252462"/>
                  <a:gd name="connsiteX12" fmla="*/ 6252210 w 12564618"/>
                  <a:gd name="connsiteY12" fmla="*/ 9439003 h 14252462"/>
                  <a:gd name="connsiteX13" fmla="*/ 6416517 w 12564618"/>
                  <a:gd name="connsiteY13" fmla="*/ 9246122 h 14252462"/>
                  <a:gd name="connsiteX14" fmla="*/ 6448664 w 12564618"/>
                  <a:gd name="connsiteY14" fmla="*/ 9065398 h 14252462"/>
                  <a:gd name="connsiteX15" fmla="*/ 6452235 w 12564618"/>
                  <a:gd name="connsiteY15" fmla="*/ 9196115 h 14252462"/>
                  <a:gd name="connsiteX16" fmla="*/ 6934437 w 12564618"/>
                  <a:gd name="connsiteY16" fmla="*/ 8310541 h 14252462"/>
                  <a:gd name="connsiteX17" fmla="*/ 6697504 w 12564618"/>
                  <a:gd name="connsiteY17" fmla="*/ 8210279 h 14252462"/>
                  <a:gd name="connsiteX18" fmla="*/ 6918960 w 12564618"/>
                  <a:gd name="connsiteY18" fmla="*/ 8219803 h 14252462"/>
                  <a:gd name="connsiteX19" fmla="*/ 7189233 w 12564618"/>
                  <a:gd name="connsiteY19" fmla="*/ 8184084 h 14252462"/>
                  <a:gd name="connsiteX20" fmla="*/ 7348777 w 12564618"/>
                  <a:gd name="connsiteY20" fmla="*/ 8141222 h 14252462"/>
                  <a:gd name="connsiteX21" fmla="*/ 7278529 w 12564618"/>
                  <a:gd name="connsiteY21" fmla="*/ 8081691 h 14252462"/>
                  <a:gd name="connsiteX22" fmla="*/ 7370209 w 12564618"/>
                  <a:gd name="connsiteY22" fmla="*/ 7955735 h 14252462"/>
                  <a:gd name="connsiteX23" fmla="*/ 7473791 w 12564618"/>
                  <a:gd name="connsiteY23" fmla="*/ 7976916 h 14252462"/>
                  <a:gd name="connsiteX24" fmla="*/ 7510702 w 12564618"/>
                  <a:gd name="connsiteY24" fmla="*/ 7903099 h 14252462"/>
                  <a:gd name="connsiteX25" fmla="*/ 7436883 w 12564618"/>
                  <a:gd name="connsiteY25" fmla="*/ 7803084 h 14252462"/>
                  <a:gd name="connsiteX26" fmla="*/ 7403546 w 12564618"/>
                  <a:gd name="connsiteY26" fmla="*/ 7705453 h 14252462"/>
                  <a:gd name="connsiteX27" fmla="*/ 7313057 w 12564618"/>
                  <a:gd name="connsiteY27" fmla="*/ 7700941 h 14252462"/>
                  <a:gd name="connsiteX28" fmla="*/ 7239239 w 12564618"/>
                  <a:gd name="connsiteY28" fmla="*/ 7784034 h 14252462"/>
                  <a:gd name="connsiteX29" fmla="*/ 7103507 w 12564618"/>
                  <a:gd name="connsiteY29" fmla="*/ 7796191 h 14252462"/>
                  <a:gd name="connsiteX30" fmla="*/ 7163039 w 12564618"/>
                  <a:gd name="connsiteY30" fmla="*/ 7726884 h 14252462"/>
                  <a:gd name="connsiteX31" fmla="*/ 7174946 w 12564618"/>
                  <a:gd name="connsiteY31" fmla="*/ 7638778 h 14252462"/>
                  <a:gd name="connsiteX32" fmla="*/ 7196376 w 12564618"/>
                  <a:gd name="connsiteY32" fmla="*/ 7576865 h 14252462"/>
                  <a:gd name="connsiteX33" fmla="*/ 7160657 w 12564618"/>
                  <a:gd name="connsiteY33" fmla="*/ 7510441 h 14252462"/>
                  <a:gd name="connsiteX34" fmla="*/ 7096364 w 12564618"/>
                  <a:gd name="connsiteY34" fmla="*/ 7541147 h 14252462"/>
                  <a:gd name="connsiteX35" fmla="*/ 7093982 w 12564618"/>
                  <a:gd name="connsiteY35" fmla="*/ 7460435 h 14252462"/>
                  <a:gd name="connsiteX36" fmla="*/ 7313058 w 12564618"/>
                  <a:gd name="connsiteY36" fmla="*/ 7353028 h 14252462"/>
                  <a:gd name="connsiteX37" fmla="*/ 7277339 w 12564618"/>
                  <a:gd name="connsiteY37" fmla="*/ 7198247 h 14252462"/>
                  <a:gd name="connsiteX38" fmla="*/ 7353539 w 12564618"/>
                  <a:gd name="connsiteY38" fmla="*/ 7181578 h 14252462"/>
                  <a:gd name="connsiteX39" fmla="*/ 7332107 w 12564618"/>
                  <a:gd name="connsiteY39" fmla="*/ 7091341 h 14252462"/>
                  <a:gd name="connsiteX40" fmla="*/ 7436883 w 12564618"/>
                  <a:gd name="connsiteY40" fmla="*/ 7093472 h 14252462"/>
                  <a:gd name="connsiteX41" fmla="*/ 7479746 w 12564618"/>
                  <a:gd name="connsiteY41" fmla="*/ 7012509 h 14252462"/>
                  <a:gd name="connsiteX42" fmla="*/ 7582139 w 12564618"/>
                  <a:gd name="connsiteY42" fmla="*/ 7045847 h 14252462"/>
                  <a:gd name="connsiteX43" fmla="*/ 7655958 w 12564618"/>
                  <a:gd name="connsiteY43" fmla="*/ 7148241 h 14252462"/>
                  <a:gd name="connsiteX44" fmla="*/ 7722633 w 12564618"/>
                  <a:gd name="connsiteY44" fmla="*/ 7088709 h 14252462"/>
                  <a:gd name="connsiteX45" fmla="*/ 7663102 w 12564618"/>
                  <a:gd name="connsiteY45" fmla="*/ 6952978 h 14252462"/>
                  <a:gd name="connsiteX46" fmla="*/ 7720251 w 12564618"/>
                  <a:gd name="connsiteY46" fmla="*/ 7005615 h 14252462"/>
                  <a:gd name="connsiteX47" fmla="*/ 7836933 w 12564618"/>
                  <a:gd name="connsiteY47" fmla="*/ 7043466 h 14252462"/>
                  <a:gd name="connsiteX48" fmla="*/ 7910752 w 12564618"/>
                  <a:gd name="connsiteY48" fmla="*/ 7115155 h 14252462"/>
                  <a:gd name="connsiteX49" fmla="*/ 7879796 w 12564618"/>
                  <a:gd name="connsiteY49" fmla="*/ 7253267 h 14252462"/>
                  <a:gd name="connsiteX50" fmla="*/ 7951233 w 12564618"/>
                  <a:gd name="connsiteY50" fmla="*/ 7217548 h 14252462"/>
                  <a:gd name="connsiteX51" fmla="*/ 7941707 w 12564618"/>
                  <a:gd name="connsiteY51" fmla="*/ 7186591 h 14252462"/>
                  <a:gd name="connsiteX52" fmla="*/ 8017908 w 12564618"/>
                  <a:gd name="connsiteY52" fmla="*/ 7272317 h 14252462"/>
                  <a:gd name="connsiteX53" fmla="*/ 7953614 w 12564618"/>
                  <a:gd name="connsiteY53" fmla="*/ 7353280 h 14252462"/>
                  <a:gd name="connsiteX54" fmla="*/ 8017907 w 12564618"/>
                  <a:gd name="connsiteY54" fmla="*/ 7434241 h 14252462"/>
                  <a:gd name="connsiteX55" fmla="*/ 7944089 w 12564618"/>
                  <a:gd name="connsiteY55" fmla="*/ 7453292 h 14252462"/>
                  <a:gd name="connsiteX56" fmla="*/ 7851221 w 12564618"/>
                  <a:gd name="connsiteY56" fmla="*/ 7405667 h 14252462"/>
                  <a:gd name="connsiteX57" fmla="*/ 7803596 w 12564618"/>
                  <a:gd name="connsiteY57" fmla="*/ 7515205 h 14252462"/>
                  <a:gd name="connsiteX58" fmla="*/ 7879796 w 12564618"/>
                  <a:gd name="connsiteY58" fmla="*/ 7534255 h 14252462"/>
                  <a:gd name="connsiteX59" fmla="*/ 7934564 w 12564618"/>
                  <a:gd name="connsiteY59" fmla="*/ 7593786 h 14252462"/>
                  <a:gd name="connsiteX60" fmla="*/ 7960758 w 12564618"/>
                  <a:gd name="connsiteY60" fmla="*/ 7624491 h 14252462"/>
                  <a:gd name="connsiteX61" fmla="*/ 7980998 w 12564618"/>
                  <a:gd name="connsiteY61" fmla="*/ 7576864 h 14252462"/>
                  <a:gd name="connsiteX62" fmla="*/ 8039339 w 12564618"/>
                  <a:gd name="connsiteY62" fmla="*/ 7639030 h 14252462"/>
                  <a:gd name="connsiteX63" fmla="*/ 8132208 w 12564618"/>
                  <a:gd name="connsiteY63" fmla="*/ 7724755 h 14252462"/>
                  <a:gd name="connsiteX64" fmla="*/ 8132208 w 12564618"/>
                  <a:gd name="connsiteY64" fmla="*/ 7619980 h 14252462"/>
                  <a:gd name="connsiteX65" fmla="*/ 8306038 w 12564618"/>
                  <a:gd name="connsiteY65" fmla="*/ 7715229 h 14252462"/>
                  <a:gd name="connsiteX66" fmla="*/ 8198883 w 12564618"/>
                  <a:gd name="connsiteY66" fmla="*/ 7479486 h 14252462"/>
                  <a:gd name="connsiteX67" fmla="*/ 8201264 w 12564618"/>
                  <a:gd name="connsiteY67" fmla="*/ 7343755 h 14252462"/>
                  <a:gd name="connsiteX68" fmla="*/ 8106014 w 12564618"/>
                  <a:gd name="connsiteY68" fmla="*/ 7315180 h 14252462"/>
                  <a:gd name="connsiteX69" fmla="*/ 8170307 w 12564618"/>
                  <a:gd name="connsiteY69" fmla="*/ 7148491 h 14252462"/>
                  <a:gd name="connsiteX70" fmla="*/ 8868014 w 12564618"/>
                  <a:gd name="connsiteY70" fmla="*/ 6762730 h 14252462"/>
                  <a:gd name="connsiteX71" fmla="*/ 9196627 w 12564618"/>
                  <a:gd name="connsiteY71" fmla="*/ 6700817 h 14252462"/>
                  <a:gd name="connsiteX72" fmla="*/ 9215677 w 12564618"/>
                  <a:gd name="connsiteY72" fmla="*/ 6805592 h 14252462"/>
                  <a:gd name="connsiteX73" fmla="*/ 9289496 w 12564618"/>
                  <a:gd name="connsiteY73" fmla="*/ 6810355 h 14252462"/>
                  <a:gd name="connsiteX74" fmla="*/ 9265682 w 12564618"/>
                  <a:gd name="connsiteY74" fmla="*/ 6657953 h 14252462"/>
                  <a:gd name="connsiteX75" fmla="*/ 9808607 w 12564618"/>
                  <a:gd name="connsiteY75" fmla="*/ 6653191 h 14252462"/>
                  <a:gd name="connsiteX76" fmla="*/ 9996726 w 12564618"/>
                  <a:gd name="connsiteY76" fmla="*/ 6603184 h 14252462"/>
                  <a:gd name="connsiteX77" fmla="*/ 10122932 w 12564618"/>
                  <a:gd name="connsiteY77" fmla="*/ 6407922 h 14252462"/>
                  <a:gd name="connsiteX78" fmla="*/ 10399157 w 12564618"/>
                  <a:gd name="connsiteY78" fmla="*/ 6443641 h 14252462"/>
                  <a:gd name="connsiteX79" fmla="*/ 10363439 w 12564618"/>
                  <a:gd name="connsiteY79" fmla="*/ 6529367 h 14252462"/>
                  <a:gd name="connsiteX80" fmla="*/ 10220564 w 12564618"/>
                  <a:gd name="connsiteY80" fmla="*/ 6543655 h 14252462"/>
                  <a:gd name="connsiteX81" fmla="*/ 10289619 w 12564618"/>
                  <a:gd name="connsiteY81" fmla="*/ 6598422 h 14252462"/>
                  <a:gd name="connsiteX82" fmla="*/ 10158652 w 12564618"/>
                  <a:gd name="connsiteY82" fmla="*/ 6626998 h 14252462"/>
                  <a:gd name="connsiteX83" fmla="*/ 10032446 w 12564618"/>
                  <a:gd name="connsiteY83" fmla="*/ 6617473 h 14252462"/>
                  <a:gd name="connsiteX84" fmla="*/ 9946720 w 12564618"/>
                  <a:gd name="connsiteY84" fmla="*/ 6653191 h 14252462"/>
                  <a:gd name="connsiteX85" fmla="*/ 9915764 w 12564618"/>
                  <a:gd name="connsiteY85" fmla="*/ 6957992 h 14252462"/>
                  <a:gd name="connsiteX86" fmla="*/ 10077689 w 12564618"/>
                  <a:gd name="connsiteY86" fmla="*/ 6991329 h 14252462"/>
                  <a:gd name="connsiteX87" fmla="*/ 10284857 w 12564618"/>
                  <a:gd name="connsiteY87" fmla="*/ 6805591 h 14252462"/>
                  <a:gd name="connsiteX88" fmla="*/ 10322958 w 12564618"/>
                  <a:gd name="connsiteY88" fmla="*/ 6903223 h 14252462"/>
                  <a:gd name="connsiteX89" fmla="*/ 10470596 w 12564618"/>
                  <a:gd name="connsiteY89" fmla="*/ 6827023 h 14252462"/>
                  <a:gd name="connsiteX90" fmla="*/ 10370583 w 12564618"/>
                  <a:gd name="connsiteY90" fmla="*/ 7065149 h 14252462"/>
                  <a:gd name="connsiteX91" fmla="*/ 10513458 w 12564618"/>
                  <a:gd name="connsiteY91" fmla="*/ 7007998 h 14252462"/>
                  <a:gd name="connsiteX92" fmla="*/ 10480121 w 12564618"/>
                  <a:gd name="connsiteY92" fmla="*/ 7096105 h 14252462"/>
                  <a:gd name="connsiteX93" fmla="*/ 10711102 w 12564618"/>
                  <a:gd name="connsiteY93" fmla="*/ 7093723 h 14252462"/>
                  <a:gd name="connsiteX94" fmla="*/ 10551557 w 12564618"/>
                  <a:gd name="connsiteY94" fmla="*/ 7148491 h 14252462"/>
                  <a:gd name="connsiteX95" fmla="*/ 10442021 w 12564618"/>
                  <a:gd name="connsiteY95" fmla="*/ 7205642 h 14252462"/>
                  <a:gd name="connsiteX96" fmla="*/ 10322958 w 12564618"/>
                  <a:gd name="connsiteY96" fmla="*/ 7319942 h 14252462"/>
                  <a:gd name="connsiteX97" fmla="*/ 10358676 w 12564618"/>
                  <a:gd name="connsiteY97" fmla="*/ 7379472 h 14252462"/>
                  <a:gd name="connsiteX98" fmla="*/ 10401539 w 12564618"/>
                  <a:gd name="connsiteY98" fmla="*/ 7429480 h 14252462"/>
                  <a:gd name="connsiteX99" fmla="*/ 10480121 w 12564618"/>
                  <a:gd name="connsiteY99" fmla="*/ 7396142 h 14252462"/>
                  <a:gd name="connsiteX100" fmla="*/ 10492026 w 12564618"/>
                  <a:gd name="connsiteY100" fmla="*/ 7458053 h 14252462"/>
                  <a:gd name="connsiteX101" fmla="*/ 10606327 w 12564618"/>
                  <a:gd name="connsiteY101" fmla="*/ 7319942 h 14252462"/>
                  <a:gd name="connsiteX102" fmla="*/ 10642046 w 12564618"/>
                  <a:gd name="connsiteY102" fmla="*/ 7465198 h 14252462"/>
                  <a:gd name="connsiteX103" fmla="*/ 10737296 w 12564618"/>
                  <a:gd name="connsiteY103" fmla="*/ 7348517 h 14252462"/>
                  <a:gd name="connsiteX104" fmla="*/ 10763489 w 12564618"/>
                  <a:gd name="connsiteY104" fmla="*/ 7510441 h 14252462"/>
                  <a:gd name="connsiteX105" fmla="*/ 10837307 w 12564618"/>
                  <a:gd name="connsiteY105" fmla="*/ 7586641 h 14252462"/>
                  <a:gd name="connsiteX106" fmla="*/ 10627757 w 12564618"/>
                  <a:gd name="connsiteY106" fmla="*/ 7700941 h 14252462"/>
                  <a:gd name="connsiteX107" fmla="*/ 10780158 w 12564618"/>
                  <a:gd name="connsiteY107" fmla="*/ 7850961 h 14252462"/>
                  <a:gd name="connsiteX108" fmla="*/ 10811114 w 12564618"/>
                  <a:gd name="connsiteY108" fmla="*/ 7753330 h 14252462"/>
                  <a:gd name="connsiteX109" fmla="*/ 10882550 w 12564618"/>
                  <a:gd name="connsiteY109" fmla="*/ 7841435 h 14252462"/>
                  <a:gd name="connsiteX110" fmla="*/ 11003996 w 12564618"/>
                  <a:gd name="connsiteY110" fmla="*/ 7800955 h 14252462"/>
                  <a:gd name="connsiteX111" fmla="*/ 11008757 w 12564618"/>
                  <a:gd name="connsiteY111" fmla="*/ 7886679 h 14252462"/>
                  <a:gd name="connsiteX112" fmla="*/ 11006376 w 12564618"/>
                  <a:gd name="connsiteY112" fmla="*/ 7984309 h 14252462"/>
                  <a:gd name="connsiteX113" fmla="*/ 11115913 w 12564618"/>
                  <a:gd name="connsiteY113" fmla="*/ 7946210 h 14252462"/>
                  <a:gd name="connsiteX114" fmla="*/ 11156396 w 12564618"/>
                  <a:gd name="connsiteY114" fmla="*/ 8184336 h 14252462"/>
                  <a:gd name="connsiteX115" fmla="*/ 11294507 w 12564618"/>
                  <a:gd name="connsiteY115" fmla="*/ 8215291 h 14252462"/>
                  <a:gd name="connsiteX116" fmla="*/ 11308795 w 12564618"/>
                  <a:gd name="connsiteY116" fmla="*/ 7924779 h 14252462"/>
                  <a:gd name="connsiteX117" fmla="*/ 11399283 w 12564618"/>
                  <a:gd name="connsiteY117" fmla="*/ 7900967 h 14252462"/>
                  <a:gd name="connsiteX118" fmla="*/ 11468339 w 12564618"/>
                  <a:gd name="connsiteY118" fmla="*/ 7729516 h 14252462"/>
                  <a:gd name="connsiteX119" fmla="*/ 11430239 w 12564618"/>
                  <a:gd name="connsiteY119" fmla="*/ 7600930 h 14252462"/>
                  <a:gd name="connsiteX120" fmla="*/ 11334989 w 12564618"/>
                  <a:gd name="connsiteY120" fmla="*/ 7589022 h 14252462"/>
                  <a:gd name="connsiteX121" fmla="*/ 11382613 w 12564618"/>
                  <a:gd name="connsiteY121" fmla="*/ 7469960 h 14252462"/>
                  <a:gd name="connsiteX122" fmla="*/ 11277839 w 12564618"/>
                  <a:gd name="connsiteY122" fmla="*/ 7398523 h 14252462"/>
                  <a:gd name="connsiteX123" fmla="*/ 11237357 w 12564618"/>
                  <a:gd name="connsiteY123" fmla="*/ 7167541 h 14252462"/>
                  <a:gd name="connsiteX124" fmla="*/ 10919857 w 12564618"/>
                  <a:gd name="connsiteY124" fmla="*/ 7129441 h 14252462"/>
                  <a:gd name="connsiteX125" fmla="*/ 10989708 w 12564618"/>
                  <a:gd name="connsiteY125" fmla="*/ 7024667 h 14252462"/>
                  <a:gd name="connsiteX126" fmla="*/ 11113533 w 12564618"/>
                  <a:gd name="connsiteY126" fmla="*/ 7005617 h 14252462"/>
                  <a:gd name="connsiteX127" fmla="*/ 11123057 w 12564618"/>
                  <a:gd name="connsiteY127" fmla="*/ 6919891 h 14252462"/>
                  <a:gd name="connsiteX128" fmla="*/ 11335782 w 12564618"/>
                  <a:gd name="connsiteY128" fmla="*/ 7008791 h 14252462"/>
                  <a:gd name="connsiteX129" fmla="*/ 11351657 w 12564618"/>
                  <a:gd name="connsiteY129" fmla="*/ 6786541 h 14252462"/>
                  <a:gd name="connsiteX130" fmla="*/ 11142107 w 12564618"/>
                  <a:gd name="connsiteY130" fmla="*/ 6881791 h 14252462"/>
                  <a:gd name="connsiteX131" fmla="*/ 11065907 w 12564618"/>
                  <a:gd name="connsiteY131" fmla="*/ 6653191 h 14252462"/>
                  <a:gd name="connsiteX132" fmla="*/ 10837307 w 12564618"/>
                  <a:gd name="connsiteY132" fmla="*/ 6862741 h 14252462"/>
                  <a:gd name="connsiteX133" fmla="*/ 10850008 w 12564618"/>
                  <a:gd name="connsiteY133" fmla="*/ 6697642 h 14252462"/>
                  <a:gd name="connsiteX134" fmla="*/ 10862707 w 12564618"/>
                  <a:gd name="connsiteY134" fmla="*/ 6573816 h 14252462"/>
                  <a:gd name="connsiteX135" fmla="*/ 10807542 w 12564618"/>
                  <a:gd name="connsiteY135" fmla="*/ 6545784 h 14252462"/>
                  <a:gd name="connsiteX136" fmla="*/ 10754758 w 12564618"/>
                  <a:gd name="connsiteY136" fmla="*/ 6561117 h 14252462"/>
                  <a:gd name="connsiteX137" fmla="*/ 10634107 w 12564618"/>
                  <a:gd name="connsiteY137" fmla="*/ 6345216 h 14252462"/>
                  <a:gd name="connsiteX138" fmla="*/ 10799208 w 12564618"/>
                  <a:gd name="connsiteY138" fmla="*/ 6383317 h 14252462"/>
                  <a:gd name="connsiteX139" fmla="*/ 11040508 w 12564618"/>
                  <a:gd name="connsiteY139" fmla="*/ 6383317 h 14252462"/>
                  <a:gd name="connsiteX140" fmla="*/ 11170682 w 12564618"/>
                  <a:gd name="connsiteY140" fmla="*/ 6243616 h 14252462"/>
                  <a:gd name="connsiteX141" fmla="*/ 11069083 w 12564618"/>
                  <a:gd name="connsiteY141" fmla="*/ 6132492 h 14252462"/>
                  <a:gd name="connsiteX142" fmla="*/ 10856357 w 12564618"/>
                  <a:gd name="connsiteY142" fmla="*/ 6084866 h 14252462"/>
                  <a:gd name="connsiteX143" fmla="*/ 11037332 w 12564618"/>
                  <a:gd name="connsiteY143" fmla="*/ 5954691 h 14252462"/>
                  <a:gd name="connsiteX144" fmla="*/ 10983358 w 12564618"/>
                  <a:gd name="connsiteY144" fmla="*/ 5837217 h 14252462"/>
                  <a:gd name="connsiteX145" fmla="*/ 11037333 w 12564618"/>
                  <a:gd name="connsiteY145" fmla="*/ 5716567 h 14252462"/>
                  <a:gd name="connsiteX146" fmla="*/ 10999232 w 12564618"/>
                  <a:gd name="connsiteY146" fmla="*/ 5713391 h 14252462"/>
                  <a:gd name="connsiteX147" fmla="*/ 10964308 w 12564618"/>
                  <a:gd name="connsiteY147" fmla="*/ 5637192 h 14252462"/>
                  <a:gd name="connsiteX148" fmla="*/ 10805557 w 12564618"/>
                  <a:gd name="connsiteY148" fmla="*/ 5484791 h 14252462"/>
                  <a:gd name="connsiteX149" fmla="*/ 11075433 w 12564618"/>
                  <a:gd name="connsiteY149" fmla="*/ 5589567 h 14252462"/>
                  <a:gd name="connsiteX150" fmla="*/ 11218307 w 12564618"/>
                  <a:gd name="connsiteY150" fmla="*/ 5548291 h 14252462"/>
                  <a:gd name="connsiteX151" fmla="*/ 11192908 w 12564618"/>
                  <a:gd name="connsiteY151" fmla="*/ 5795942 h 14252462"/>
                  <a:gd name="connsiteX152" fmla="*/ 11370707 w 12564618"/>
                  <a:gd name="connsiteY152" fmla="*/ 5834041 h 14252462"/>
                  <a:gd name="connsiteX153" fmla="*/ 11427858 w 12564618"/>
                  <a:gd name="connsiteY153" fmla="*/ 5659417 h 14252462"/>
                  <a:gd name="connsiteX154" fmla="*/ 11469132 w 12564618"/>
                  <a:gd name="connsiteY154" fmla="*/ 5430816 h 14252462"/>
                  <a:gd name="connsiteX155" fmla="*/ 11389758 w 12564618"/>
                  <a:gd name="connsiteY155" fmla="*/ 5227617 h 14252462"/>
                  <a:gd name="connsiteX156" fmla="*/ 11332607 w 12564618"/>
                  <a:gd name="connsiteY156" fmla="*/ 5129191 h 14252462"/>
                  <a:gd name="connsiteX157" fmla="*/ 11253233 w 12564618"/>
                  <a:gd name="connsiteY157" fmla="*/ 5246667 h 14252462"/>
                  <a:gd name="connsiteX158" fmla="*/ 11183383 w 12564618"/>
                  <a:gd name="connsiteY158" fmla="*/ 5205392 h 14252462"/>
                  <a:gd name="connsiteX159" fmla="*/ 11151633 w 12564618"/>
                  <a:gd name="connsiteY159" fmla="*/ 5326042 h 14252462"/>
                  <a:gd name="connsiteX160" fmla="*/ 11050032 w 12564618"/>
                  <a:gd name="connsiteY160" fmla="*/ 5329216 h 14252462"/>
                  <a:gd name="connsiteX161" fmla="*/ 10970657 w 12564618"/>
                  <a:gd name="connsiteY161" fmla="*/ 5186341 h 14252462"/>
                  <a:gd name="connsiteX162" fmla="*/ 10932557 w 12564618"/>
                  <a:gd name="connsiteY162" fmla="*/ 5033941 h 14252462"/>
                  <a:gd name="connsiteX163" fmla="*/ 10716657 w 12564618"/>
                  <a:gd name="connsiteY163" fmla="*/ 5037116 h 14252462"/>
                  <a:gd name="connsiteX164" fmla="*/ 10742057 w 12564618"/>
                  <a:gd name="connsiteY164" fmla="*/ 5262541 h 14252462"/>
                  <a:gd name="connsiteX165" fmla="*/ 10703958 w 12564618"/>
                  <a:gd name="connsiteY165" fmla="*/ 5068867 h 14252462"/>
                  <a:gd name="connsiteX166" fmla="*/ 10659507 w 12564618"/>
                  <a:gd name="connsiteY166" fmla="*/ 5081566 h 14252462"/>
                  <a:gd name="connsiteX167" fmla="*/ 10589657 w 12564618"/>
                  <a:gd name="connsiteY167" fmla="*/ 4970441 h 14252462"/>
                  <a:gd name="connsiteX168" fmla="*/ 10494408 w 12564618"/>
                  <a:gd name="connsiteY168" fmla="*/ 5040292 h 14252462"/>
                  <a:gd name="connsiteX169" fmla="*/ 10338832 w 12564618"/>
                  <a:gd name="connsiteY169" fmla="*/ 5167291 h 14252462"/>
                  <a:gd name="connsiteX170" fmla="*/ 10703957 w 12564618"/>
                  <a:gd name="connsiteY170" fmla="*/ 4833916 h 14252462"/>
                  <a:gd name="connsiteX171" fmla="*/ 10848420 w 12564618"/>
                  <a:gd name="connsiteY171" fmla="*/ 4743430 h 14252462"/>
                  <a:gd name="connsiteX172" fmla="*/ 11065907 w 12564618"/>
                  <a:gd name="connsiteY172" fmla="*/ 4691041 h 14252462"/>
                  <a:gd name="connsiteX173" fmla="*/ 11104008 w 12564618"/>
                  <a:gd name="connsiteY173" fmla="*/ 4570392 h 14252462"/>
                  <a:gd name="connsiteX174" fmla="*/ 11275458 w 12564618"/>
                  <a:gd name="connsiteY174" fmla="*/ 4443392 h 14252462"/>
                  <a:gd name="connsiteX175" fmla="*/ 11307207 w 12564618"/>
                  <a:gd name="connsiteY175" fmla="*/ 4189391 h 14252462"/>
                  <a:gd name="connsiteX176" fmla="*/ 11075432 w 12564618"/>
                  <a:gd name="connsiteY176" fmla="*/ 4106841 h 14252462"/>
                  <a:gd name="connsiteX177" fmla="*/ 10757933 w 12564618"/>
                  <a:gd name="connsiteY177" fmla="*/ 4059217 h 14252462"/>
                  <a:gd name="connsiteX178" fmla="*/ 10627757 w 12564618"/>
                  <a:gd name="connsiteY178" fmla="*/ 4119541 h 14252462"/>
                  <a:gd name="connsiteX179" fmla="*/ 10653158 w 12564618"/>
                  <a:gd name="connsiteY179" fmla="*/ 3954442 h 14252462"/>
                  <a:gd name="connsiteX180" fmla="*/ 10602358 w 12564618"/>
                  <a:gd name="connsiteY180" fmla="*/ 3779817 h 14252462"/>
                  <a:gd name="connsiteX181" fmla="*/ 10716657 w 12564618"/>
                  <a:gd name="connsiteY181" fmla="*/ 3817916 h 14252462"/>
                  <a:gd name="connsiteX182" fmla="*/ 10837308 w 12564618"/>
                  <a:gd name="connsiteY182" fmla="*/ 3709967 h 14252462"/>
                  <a:gd name="connsiteX183" fmla="*/ 11027808 w 12564618"/>
                  <a:gd name="connsiteY183" fmla="*/ 3770292 h 14252462"/>
                  <a:gd name="connsiteX184" fmla="*/ 11040508 w 12564618"/>
                  <a:gd name="connsiteY184" fmla="*/ 3586142 h 14252462"/>
                  <a:gd name="connsiteX185" fmla="*/ 11180207 w 12564618"/>
                  <a:gd name="connsiteY185" fmla="*/ 3624241 h 14252462"/>
                  <a:gd name="connsiteX186" fmla="*/ 11294507 w 12564618"/>
                  <a:gd name="connsiteY186" fmla="*/ 3319441 h 14252462"/>
                  <a:gd name="connsiteX187" fmla="*/ 11396108 w 12564618"/>
                  <a:gd name="connsiteY187" fmla="*/ 3408342 h 14252462"/>
                  <a:gd name="connsiteX188" fmla="*/ 11535807 w 12564618"/>
                  <a:gd name="connsiteY188" fmla="*/ 3392466 h 14252462"/>
                  <a:gd name="connsiteX189" fmla="*/ 11570732 w 12564618"/>
                  <a:gd name="connsiteY189" fmla="*/ 3617891 h 14252462"/>
                  <a:gd name="connsiteX190" fmla="*/ 11646933 w 12564618"/>
                  <a:gd name="connsiteY190" fmla="*/ 3360717 h 14252462"/>
                  <a:gd name="connsiteX191" fmla="*/ 11570733 w 12564618"/>
                  <a:gd name="connsiteY191" fmla="*/ 3274992 h 14252462"/>
                  <a:gd name="connsiteX192" fmla="*/ 11656457 w 12564618"/>
                  <a:gd name="connsiteY192" fmla="*/ 3020991 h 14252462"/>
                  <a:gd name="connsiteX193" fmla="*/ 11475483 w 12564618"/>
                  <a:gd name="connsiteY193" fmla="*/ 3097192 h 14252462"/>
                  <a:gd name="connsiteX194" fmla="*/ 11446907 w 12564618"/>
                  <a:gd name="connsiteY194" fmla="*/ 3027341 h 14252462"/>
                  <a:gd name="connsiteX195" fmla="*/ 11256407 w 12564618"/>
                  <a:gd name="connsiteY195" fmla="*/ 2824141 h 14252462"/>
                  <a:gd name="connsiteX196" fmla="*/ 11224658 w 12564618"/>
                  <a:gd name="connsiteY196" fmla="*/ 2639992 h 14252462"/>
                  <a:gd name="connsiteX197" fmla="*/ 11192908 w 12564618"/>
                  <a:gd name="connsiteY197" fmla="*/ 2544742 h 14252462"/>
                  <a:gd name="connsiteX198" fmla="*/ 11294507 w 12564618"/>
                  <a:gd name="connsiteY198" fmla="*/ 2443141 h 14252462"/>
                  <a:gd name="connsiteX199" fmla="*/ 11554858 w 12564618"/>
                  <a:gd name="connsiteY199" fmla="*/ 2208192 h 14252462"/>
                  <a:gd name="connsiteX200" fmla="*/ 11675507 w 12564618"/>
                  <a:gd name="connsiteY200" fmla="*/ 2227241 h 14252462"/>
                  <a:gd name="connsiteX201" fmla="*/ 11745358 w 12564618"/>
                  <a:gd name="connsiteY201" fmla="*/ 2138342 h 14252462"/>
                  <a:gd name="connsiteX202" fmla="*/ 11980307 w 12564618"/>
                  <a:gd name="connsiteY202" fmla="*/ 2030391 h 14252462"/>
                  <a:gd name="connsiteX203" fmla="*/ 11834258 w 12564618"/>
                  <a:gd name="connsiteY203" fmla="*/ 1960542 h 14252462"/>
                  <a:gd name="connsiteX204" fmla="*/ 11751707 w 12564618"/>
                  <a:gd name="connsiteY204" fmla="*/ 1814491 h 14252462"/>
                  <a:gd name="connsiteX205" fmla="*/ 11853307 w 12564618"/>
                  <a:gd name="connsiteY205" fmla="*/ 1389041 h 14252462"/>
                  <a:gd name="connsiteX206" fmla="*/ 11732657 w 12564618"/>
                  <a:gd name="connsiteY206" fmla="*/ 1128691 h 14252462"/>
                  <a:gd name="connsiteX207" fmla="*/ 11954114 w 12564618"/>
                  <a:gd name="connsiteY207" fmla="*/ 1464447 h 14252462"/>
                  <a:gd name="connsiteX208" fmla="*/ 12038648 w 12564618"/>
                  <a:gd name="connsiteY208" fmla="*/ 1378472 h 14252462"/>
                  <a:gd name="connsiteX209" fmla="*/ 12131120 w 12564618"/>
                  <a:gd name="connsiteY209" fmla="*/ 1265216 h 14252462"/>
                  <a:gd name="connsiteX210" fmla="*/ 12367657 w 12564618"/>
                  <a:gd name="connsiteY210" fmla="*/ 1585891 h 14252462"/>
                  <a:gd name="connsiteX211" fmla="*/ 12422029 w 12564618"/>
                  <a:gd name="connsiteY211" fmla="*/ 1668984 h 14252462"/>
                  <a:gd name="connsiteX212" fmla="*/ 12564507 w 12564618"/>
                  <a:gd name="connsiteY212" fmla="*/ 1687492 h 14252462"/>
                  <a:gd name="connsiteX213" fmla="*/ 12399407 w 12564618"/>
                  <a:gd name="connsiteY213" fmla="*/ 1242992 h 14252462"/>
                  <a:gd name="connsiteX214" fmla="*/ 12386707 w 12564618"/>
                  <a:gd name="connsiteY214" fmla="*/ 1027091 h 14252462"/>
                  <a:gd name="connsiteX215" fmla="*/ 12253357 w 12564618"/>
                  <a:gd name="connsiteY215" fmla="*/ 830241 h 14252462"/>
                  <a:gd name="connsiteX216" fmla="*/ 12227957 w 12564618"/>
                  <a:gd name="connsiteY216" fmla="*/ 557191 h 14252462"/>
                  <a:gd name="connsiteX217" fmla="*/ 12227957 w 12564618"/>
                  <a:gd name="connsiteY217" fmla="*/ 4741 h 14252462"/>
                  <a:gd name="connsiteX218" fmla="*/ 114525 w 12564618"/>
                  <a:gd name="connsiteY218" fmla="*/ 0 h 14252462"/>
                  <a:gd name="connsiteX219" fmla="*/ 0 w 12564618"/>
                  <a:gd name="connsiteY219" fmla="*/ 14252462 h 14252462"/>
                  <a:gd name="connsiteX0" fmla="*/ 114525 w 12564618"/>
                  <a:gd name="connsiteY0" fmla="*/ 0 h 14252462"/>
                  <a:gd name="connsiteX1" fmla="*/ 0 w 12564618"/>
                  <a:gd name="connsiteY1" fmla="*/ 14252462 h 14252462"/>
                  <a:gd name="connsiteX2" fmla="*/ 6863568 w 12564618"/>
                  <a:gd name="connsiteY2" fmla="*/ 14252100 h 14252462"/>
                  <a:gd name="connsiteX3" fmla="*/ 6603445 w 12564618"/>
                  <a:gd name="connsiteY3" fmla="*/ 13139716 h 14252462"/>
                  <a:gd name="connsiteX4" fmla="*/ 6131957 w 12564618"/>
                  <a:gd name="connsiteY4" fmla="*/ 12289611 h 14252462"/>
                  <a:gd name="connsiteX5" fmla="*/ 6017657 w 12564618"/>
                  <a:gd name="connsiteY5" fmla="*/ 11358541 h 14252462"/>
                  <a:gd name="connsiteX6" fmla="*/ 6078380 w 12564618"/>
                  <a:gd name="connsiteY6" fmla="*/ 10832034 h 14252462"/>
                  <a:gd name="connsiteX7" fmla="*/ 5961697 w 12564618"/>
                  <a:gd name="connsiteY7" fmla="*/ 10772503 h 14252462"/>
                  <a:gd name="connsiteX8" fmla="*/ 6078379 w 12564618"/>
                  <a:gd name="connsiteY8" fmla="*/ 10810604 h 14252462"/>
                  <a:gd name="connsiteX9" fmla="*/ 6104573 w 12564618"/>
                  <a:gd name="connsiteY9" fmla="*/ 10270059 h 14252462"/>
                  <a:gd name="connsiteX10" fmla="*/ 6191488 w 12564618"/>
                  <a:gd name="connsiteY10" fmla="*/ 9884547 h 14252462"/>
                  <a:gd name="connsiteX11" fmla="*/ 6323648 w 12564618"/>
                  <a:gd name="connsiteY11" fmla="*/ 9517584 h 14252462"/>
                  <a:gd name="connsiteX12" fmla="*/ 6414135 w 12564618"/>
                  <a:gd name="connsiteY12" fmla="*/ 9305653 h 14252462"/>
                  <a:gd name="connsiteX13" fmla="*/ 6252210 w 12564618"/>
                  <a:gd name="connsiteY13" fmla="*/ 9439003 h 14252462"/>
                  <a:gd name="connsiteX14" fmla="*/ 6416517 w 12564618"/>
                  <a:gd name="connsiteY14" fmla="*/ 9246122 h 14252462"/>
                  <a:gd name="connsiteX15" fmla="*/ 6448664 w 12564618"/>
                  <a:gd name="connsiteY15" fmla="*/ 9065398 h 14252462"/>
                  <a:gd name="connsiteX16" fmla="*/ 6452235 w 12564618"/>
                  <a:gd name="connsiteY16" fmla="*/ 9196115 h 14252462"/>
                  <a:gd name="connsiteX17" fmla="*/ 6934437 w 12564618"/>
                  <a:gd name="connsiteY17" fmla="*/ 8310541 h 14252462"/>
                  <a:gd name="connsiteX18" fmla="*/ 6697504 w 12564618"/>
                  <a:gd name="connsiteY18" fmla="*/ 8210279 h 14252462"/>
                  <a:gd name="connsiteX19" fmla="*/ 6918960 w 12564618"/>
                  <a:gd name="connsiteY19" fmla="*/ 8219803 h 14252462"/>
                  <a:gd name="connsiteX20" fmla="*/ 7189233 w 12564618"/>
                  <a:gd name="connsiteY20" fmla="*/ 8184084 h 14252462"/>
                  <a:gd name="connsiteX21" fmla="*/ 7348777 w 12564618"/>
                  <a:gd name="connsiteY21" fmla="*/ 8141222 h 14252462"/>
                  <a:gd name="connsiteX22" fmla="*/ 7278529 w 12564618"/>
                  <a:gd name="connsiteY22" fmla="*/ 8081691 h 14252462"/>
                  <a:gd name="connsiteX23" fmla="*/ 7370209 w 12564618"/>
                  <a:gd name="connsiteY23" fmla="*/ 7955735 h 14252462"/>
                  <a:gd name="connsiteX24" fmla="*/ 7473791 w 12564618"/>
                  <a:gd name="connsiteY24" fmla="*/ 7976916 h 14252462"/>
                  <a:gd name="connsiteX25" fmla="*/ 7510702 w 12564618"/>
                  <a:gd name="connsiteY25" fmla="*/ 7903099 h 14252462"/>
                  <a:gd name="connsiteX26" fmla="*/ 7436883 w 12564618"/>
                  <a:gd name="connsiteY26" fmla="*/ 7803084 h 14252462"/>
                  <a:gd name="connsiteX27" fmla="*/ 7403546 w 12564618"/>
                  <a:gd name="connsiteY27" fmla="*/ 7705453 h 14252462"/>
                  <a:gd name="connsiteX28" fmla="*/ 7313057 w 12564618"/>
                  <a:gd name="connsiteY28" fmla="*/ 7700941 h 14252462"/>
                  <a:gd name="connsiteX29" fmla="*/ 7239239 w 12564618"/>
                  <a:gd name="connsiteY29" fmla="*/ 7784034 h 14252462"/>
                  <a:gd name="connsiteX30" fmla="*/ 7103507 w 12564618"/>
                  <a:gd name="connsiteY30" fmla="*/ 7796191 h 14252462"/>
                  <a:gd name="connsiteX31" fmla="*/ 7163039 w 12564618"/>
                  <a:gd name="connsiteY31" fmla="*/ 7726884 h 14252462"/>
                  <a:gd name="connsiteX32" fmla="*/ 7174946 w 12564618"/>
                  <a:gd name="connsiteY32" fmla="*/ 7638778 h 14252462"/>
                  <a:gd name="connsiteX33" fmla="*/ 7196376 w 12564618"/>
                  <a:gd name="connsiteY33" fmla="*/ 7576865 h 14252462"/>
                  <a:gd name="connsiteX34" fmla="*/ 7160657 w 12564618"/>
                  <a:gd name="connsiteY34" fmla="*/ 7510441 h 14252462"/>
                  <a:gd name="connsiteX35" fmla="*/ 7096364 w 12564618"/>
                  <a:gd name="connsiteY35" fmla="*/ 7541147 h 14252462"/>
                  <a:gd name="connsiteX36" fmla="*/ 7093982 w 12564618"/>
                  <a:gd name="connsiteY36" fmla="*/ 7460435 h 14252462"/>
                  <a:gd name="connsiteX37" fmla="*/ 7313058 w 12564618"/>
                  <a:gd name="connsiteY37" fmla="*/ 7353028 h 14252462"/>
                  <a:gd name="connsiteX38" fmla="*/ 7277339 w 12564618"/>
                  <a:gd name="connsiteY38" fmla="*/ 7198247 h 14252462"/>
                  <a:gd name="connsiteX39" fmla="*/ 7353539 w 12564618"/>
                  <a:gd name="connsiteY39" fmla="*/ 7181578 h 14252462"/>
                  <a:gd name="connsiteX40" fmla="*/ 7332107 w 12564618"/>
                  <a:gd name="connsiteY40" fmla="*/ 7091341 h 14252462"/>
                  <a:gd name="connsiteX41" fmla="*/ 7436883 w 12564618"/>
                  <a:gd name="connsiteY41" fmla="*/ 7093472 h 14252462"/>
                  <a:gd name="connsiteX42" fmla="*/ 7479746 w 12564618"/>
                  <a:gd name="connsiteY42" fmla="*/ 7012509 h 14252462"/>
                  <a:gd name="connsiteX43" fmla="*/ 7582139 w 12564618"/>
                  <a:gd name="connsiteY43" fmla="*/ 7045847 h 14252462"/>
                  <a:gd name="connsiteX44" fmla="*/ 7655958 w 12564618"/>
                  <a:gd name="connsiteY44" fmla="*/ 7148241 h 14252462"/>
                  <a:gd name="connsiteX45" fmla="*/ 7722633 w 12564618"/>
                  <a:gd name="connsiteY45" fmla="*/ 7088709 h 14252462"/>
                  <a:gd name="connsiteX46" fmla="*/ 7663102 w 12564618"/>
                  <a:gd name="connsiteY46" fmla="*/ 6952978 h 14252462"/>
                  <a:gd name="connsiteX47" fmla="*/ 7720251 w 12564618"/>
                  <a:gd name="connsiteY47" fmla="*/ 7005615 h 14252462"/>
                  <a:gd name="connsiteX48" fmla="*/ 7836933 w 12564618"/>
                  <a:gd name="connsiteY48" fmla="*/ 7043466 h 14252462"/>
                  <a:gd name="connsiteX49" fmla="*/ 7910752 w 12564618"/>
                  <a:gd name="connsiteY49" fmla="*/ 7115155 h 14252462"/>
                  <a:gd name="connsiteX50" fmla="*/ 7879796 w 12564618"/>
                  <a:gd name="connsiteY50" fmla="*/ 7253267 h 14252462"/>
                  <a:gd name="connsiteX51" fmla="*/ 7951233 w 12564618"/>
                  <a:gd name="connsiteY51" fmla="*/ 7217548 h 14252462"/>
                  <a:gd name="connsiteX52" fmla="*/ 7941707 w 12564618"/>
                  <a:gd name="connsiteY52" fmla="*/ 7186591 h 14252462"/>
                  <a:gd name="connsiteX53" fmla="*/ 8017908 w 12564618"/>
                  <a:gd name="connsiteY53" fmla="*/ 7272317 h 14252462"/>
                  <a:gd name="connsiteX54" fmla="*/ 7953614 w 12564618"/>
                  <a:gd name="connsiteY54" fmla="*/ 7353280 h 14252462"/>
                  <a:gd name="connsiteX55" fmla="*/ 8017907 w 12564618"/>
                  <a:gd name="connsiteY55" fmla="*/ 7434241 h 14252462"/>
                  <a:gd name="connsiteX56" fmla="*/ 7944089 w 12564618"/>
                  <a:gd name="connsiteY56" fmla="*/ 7453292 h 14252462"/>
                  <a:gd name="connsiteX57" fmla="*/ 7851221 w 12564618"/>
                  <a:gd name="connsiteY57" fmla="*/ 7405667 h 14252462"/>
                  <a:gd name="connsiteX58" fmla="*/ 7803596 w 12564618"/>
                  <a:gd name="connsiteY58" fmla="*/ 7515205 h 14252462"/>
                  <a:gd name="connsiteX59" fmla="*/ 7879796 w 12564618"/>
                  <a:gd name="connsiteY59" fmla="*/ 7534255 h 14252462"/>
                  <a:gd name="connsiteX60" fmla="*/ 7934564 w 12564618"/>
                  <a:gd name="connsiteY60" fmla="*/ 7593786 h 14252462"/>
                  <a:gd name="connsiteX61" fmla="*/ 7960758 w 12564618"/>
                  <a:gd name="connsiteY61" fmla="*/ 7624491 h 14252462"/>
                  <a:gd name="connsiteX62" fmla="*/ 7980998 w 12564618"/>
                  <a:gd name="connsiteY62" fmla="*/ 7576864 h 14252462"/>
                  <a:gd name="connsiteX63" fmla="*/ 8039339 w 12564618"/>
                  <a:gd name="connsiteY63" fmla="*/ 7639030 h 14252462"/>
                  <a:gd name="connsiteX64" fmla="*/ 8132208 w 12564618"/>
                  <a:gd name="connsiteY64" fmla="*/ 7724755 h 14252462"/>
                  <a:gd name="connsiteX65" fmla="*/ 8132208 w 12564618"/>
                  <a:gd name="connsiteY65" fmla="*/ 7619980 h 14252462"/>
                  <a:gd name="connsiteX66" fmla="*/ 8306038 w 12564618"/>
                  <a:gd name="connsiteY66" fmla="*/ 7715229 h 14252462"/>
                  <a:gd name="connsiteX67" fmla="*/ 8198883 w 12564618"/>
                  <a:gd name="connsiteY67" fmla="*/ 7479486 h 14252462"/>
                  <a:gd name="connsiteX68" fmla="*/ 8201264 w 12564618"/>
                  <a:gd name="connsiteY68" fmla="*/ 7343755 h 14252462"/>
                  <a:gd name="connsiteX69" fmla="*/ 8106014 w 12564618"/>
                  <a:gd name="connsiteY69" fmla="*/ 7315180 h 14252462"/>
                  <a:gd name="connsiteX70" fmla="*/ 8170307 w 12564618"/>
                  <a:gd name="connsiteY70" fmla="*/ 7148491 h 14252462"/>
                  <a:gd name="connsiteX71" fmla="*/ 8868014 w 12564618"/>
                  <a:gd name="connsiteY71" fmla="*/ 6762730 h 14252462"/>
                  <a:gd name="connsiteX72" fmla="*/ 9196627 w 12564618"/>
                  <a:gd name="connsiteY72" fmla="*/ 6700817 h 14252462"/>
                  <a:gd name="connsiteX73" fmla="*/ 9215677 w 12564618"/>
                  <a:gd name="connsiteY73" fmla="*/ 6805592 h 14252462"/>
                  <a:gd name="connsiteX74" fmla="*/ 9289496 w 12564618"/>
                  <a:gd name="connsiteY74" fmla="*/ 6810355 h 14252462"/>
                  <a:gd name="connsiteX75" fmla="*/ 9265682 w 12564618"/>
                  <a:gd name="connsiteY75" fmla="*/ 6657953 h 14252462"/>
                  <a:gd name="connsiteX76" fmla="*/ 9808607 w 12564618"/>
                  <a:gd name="connsiteY76" fmla="*/ 6653191 h 14252462"/>
                  <a:gd name="connsiteX77" fmla="*/ 9996726 w 12564618"/>
                  <a:gd name="connsiteY77" fmla="*/ 6603184 h 14252462"/>
                  <a:gd name="connsiteX78" fmla="*/ 10122932 w 12564618"/>
                  <a:gd name="connsiteY78" fmla="*/ 6407922 h 14252462"/>
                  <a:gd name="connsiteX79" fmla="*/ 10399157 w 12564618"/>
                  <a:gd name="connsiteY79" fmla="*/ 6443641 h 14252462"/>
                  <a:gd name="connsiteX80" fmla="*/ 10363439 w 12564618"/>
                  <a:gd name="connsiteY80" fmla="*/ 6529367 h 14252462"/>
                  <a:gd name="connsiteX81" fmla="*/ 10220564 w 12564618"/>
                  <a:gd name="connsiteY81" fmla="*/ 6543655 h 14252462"/>
                  <a:gd name="connsiteX82" fmla="*/ 10289619 w 12564618"/>
                  <a:gd name="connsiteY82" fmla="*/ 6598422 h 14252462"/>
                  <a:gd name="connsiteX83" fmla="*/ 10158652 w 12564618"/>
                  <a:gd name="connsiteY83" fmla="*/ 6626998 h 14252462"/>
                  <a:gd name="connsiteX84" fmla="*/ 10032446 w 12564618"/>
                  <a:gd name="connsiteY84" fmla="*/ 6617473 h 14252462"/>
                  <a:gd name="connsiteX85" fmla="*/ 9946720 w 12564618"/>
                  <a:gd name="connsiteY85" fmla="*/ 6653191 h 14252462"/>
                  <a:gd name="connsiteX86" fmla="*/ 9915764 w 12564618"/>
                  <a:gd name="connsiteY86" fmla="*/ 6957992 h 14252462"/>
                  <a:gd name="connsiteX87" fmla="*/ 10077689 w 12564618"/>
                  <a:gd name="connsiteY87" fmla="*/ 6991329 h 14252462"/>
                  <a:gd name="connsiteX88" fmla="*/ 10284857 w 12564618"/>
                  <a:gd name="connsiteY88" fmla="*/ 6805591 h 14252462"/>
                  <a:gd name="connsiteX89" fmla="*/ 10322958 w 12564618"/>
                  <a:gd name="connsiteY89" fmla="*/ 6903223 h 14252462"/>
                  <a:gd name="connsiteX90" fmla="*/ 10470596 w 12564618"/>
                  <a:gd name="connsiteY90" fmla="*/ 6827023 h 14252462"/>
                  <a:gd name="connsiteX91" fmla="*/ 10370583 w 12564618"/>
                  <a:gd name="connsiteY91" fmla="*/ 7065149 h 14252462"/>
                  <a:gd name="connsiteX92" fmla="*/ 10513458 w 12564618"/>
                  <a:gd name="connsiteY92" fmla="*/ 7007998 h 14252462"/>
                  <a:gd name="connsiteX93" fmla="*/ 10480121 w 12564618"/>
                  <a:gd name="connsiteY93" fmla="*/ 7096105 h 14252462"/>
                  <a:gd name="connsiteX94" fmla="*/ 10711102 w 12564618"/>
                  <a:gd name="connsiteY94" fmla="*/ 7093723 h 14252462"/>
                  <a:gd name="connsiteX95" fmla="*/ 10551557 w 12564618"/>
                  <a:gd name="connsiteY95" fmla="*/ 7148491 h 14252462"/>
                  <a:gd name="connsiteX96" fmla="*/ 10442021 w 12564618"/>
                  <a:gd name="connsiteY96" fmla="*/ 7205642 h 14252462"/>
                  <a:gd name="connsiteX97" fmla="*/ 10322958 w 12564618"/>
                  <a:gd name="connsiteY97" fmla="*/ 7319942 h 14252462"/>
                  <a:gd name="connsiteX98" fmla="*/ 10358676 w 12564618"/>
                  <a:gd name="connsiteY98" fmla="*/ 7379472 h 14252462"/>
                  <a:gd name="connsiteX99" fmla="*/ 10401539 w 12564618"/>
                  <a:gd name="connsiteY99" fmla="*/ 7429480 h 14252462"/>
                  <a:gd name="connsiteX100" fmla="*/ 10480121 w 12564618"/>
                  <a:gd name="connsiteY100" fmla="*/ 7396142 h 14252462"/>
                  <a:gd name="connsiteX101" fmla="*/ 10492026 w 12564618"/>
                  <a:gd name="connsiteY101" fmla="*/ 7458053 h 14252462"/>
                  <a:gd name="connsiteX102" fmla="*/ 10606327 w 12564618"/>
                  <a:gd name="connsiteY102" fmla="*/ 7319942 h 14252462"/>
                  <a:gd name="connsiteX103" fmla="*/ 10642046 w 12564618"/>
                  <a:gd name="connsiteY103" fmla="*/ 7465198 h 14252462"/>
                  <a:gd name="connsiteX104" fmla="*/ 10737296 w 12564618"/>
                  <a:gd name="connsiteY104" fmla="*/ 7348517 h 14252462"/>
                  <a:gd name="connsiteX105" fmla="*/ 10763489 w 12564618"/>
                  <a:gd name="connsiteY105" fmla="*/ 7510441 h 14252462"/>
                  <a:gd name="connsiteX106" fmla="*/ 10837307 w 12564618"/>
                  <a:gd name="connsiteY106" fmla="*/ 7586641 h 14252462"/>
                  <a:gd name="connsiteX107" fmla="*/ 10627757 w 12564618"/>
                  <a:gd name="connsiteY107" fmla="*/ 7700941 h 14252462"/>
                  <a:gd name="connsiteX108" fmla="*/ 10780158 w 12564618"/>
                  <a:gd name="connsiteY108" fmla="*/ 7850961 h 14252462"/>
                  <a:gd name="connsiteX109" fmla="*/ 10811114 w 12564618"/>
                  <a:gd name="connsiteY109" fmla="*/ 7753330 h 14252462"/>
                  <a:gd name="connsiteX110" fmla="*/ 10882550 w 12564618"/>
                  <a:gd name="connsiteY110" fmla="*/ 7841435 h 14252462"/>
                  <a:gd name="connsiteX111" fmla="*/ 11003996 w 12564618"/>
                  <a:gd name="connsiteY111" fmla="*/ 7800955 h 14252462"/>
                  <a:gd name="connsiteX112" fmla="*/ 11008757 w 12564618"/>
                  <a:gd name="connsiteY112" fmla="*/ 7886679 h 14252462"/>
                  <a:gd name="connsiteX113" fmla="*/ 11006376 w 12564618"/>
                  <a:gd name="connsiteY113" fmla="*/ 7984309 h 14252462"/>
                  <a:gd name="connsiteX114" fmla="*/ 11115913 w 12564618"/>
                  <a:gd name="connsiteY114" fmla="*/ 7946210 h 14252462"/>
                  <a:gd name="connsiteX115" fmla="*/ 11156396 w 12564618"/>
                  <a:gd name="connsiteY115" fmla="*/ 8184336 h 14252462"/>
                  <a:gd name="connsiteX116" fmla="*/ 11294507 w 12564618"/>
                  <a:gd name="connsiteY116" fmla="*/ 8215291 h 14252462"/>
                  <a:gd name="connsiteX117" fmla="*/ 11308795 w 12564618"/>
                  <a:gd name="connsiteY117" fmla="*/ 7924779 h 14252462"/>
                  <a:gd name="connsiteX118" fmla="*/ 11399283 w 12564618"/>
                  <a:gd name="connsiteY118" fmla="*/ 7900967 h 14252462"/>
                  <a:gd name="connsiteX119" fmla="*/ 11468339 w 12564618"/>
                  <a:gd name="connsiteY119" fmla="*/ 7729516 h 14252462"/>
                  <a:gd name="connsiteX120" fmla="*/ 11430239 w 12564618"/>
                  <a:gd name="connsiteY120" fmla="*/ 7600930 h 14252462"/>
                  <a:gd name="connsiteX121" fmla="*/ 11334989 w 12564618"/>
                  <a:gd name="connsiteY121" fmla="*/ 7589022 h 14252462"/>
                  <a:gd name="connsiteX122" fmla="*/ 11382613 w 12564618"/>
                  <a:gd name="connsiteY122" fmla="*/ 7469960 h 14252462"/>
                  <a:gd name="connsiteX123" fmla="*/ 11277839 w 12564618"/>
                  <a:gd name="connsiteY123" fmla="*/ 7398523 h 14252462"/>
                  <a:gd name="connsiteX124" fmla="*/ 11237357 w 12564618"/>
                  <a:gd name="connsiteY124" fmla="*/ 7167541 h 14252462"/>
                  <a:gd name="connsiteX125" fmla="*/ 10919857 w 12564618"/>
                  <a:gd name="connsiteY125" fmla="*/ 7129441 h 14252462"/>
                  <a:gd name="connsiteX126" fmla="*/ 10989708 w 12564618"/>
                  <a:gd name="connsiteY126" fmla="*/ 7024667 h 14252462"/>
                  <a:gd name="connsiteX127" fmla="*/ 11113533 w 12564618"/>
                  <a:gd name="connsiteY127" fmla="*/ 7005617 h 14252462"/>
                  <a:gd name="connsiteX128" fmla="*/ 11123057 w 12564618"/>
                  <a:gd name="connsiteY128" fmla="*/ 6919891 h 14252462"/>
                  <a:gd name="connsiteX129" fmla="*/ 11335782 w 12564618"/>
                  <a:gd name="connsiteY129" fmla="*/ 7008791 h 14252462"/>
                  <a:gd name="connsiteX130" fmla="*/ 11351657 w 12564618"/>
                  <a:gd name="connsiteY130" fmla="*/ 6786541 h 14252462"/>
                  <a:gd name="connsiteX131" fmla="*/ 11142107 w 12564618"/>
                  <a:gd name="connsiteY131" fmla="*/ 6881791 h 14252462"/>
                  <a:gd name="connsiteX132" fmla="*/ 11065907 w 12564618"/>
                  <a:gd name="connsiteY132" fmla="*/ 6653191 h 14252462"/>
                  <a:gd name="connsiteX133" fmla="*/ 10837307 w 12564618"/>
                  <a:gd name="connsiteY133" fmla="*/ 6862741 h 14252462"/>
                  <a:gd name="connsiteX134" fmla="*/ 10850008 w 12564618"/>
                  <a:gd name="connsiteY134" fmla="*/ 6697642 h 14252462"/>
                  <a:gd name="connsiteX135" fmla="*/ 10862707 w 12564618"/>
                  <a:gd name="connsiteY135" fmla="*/ 6573816 h 14252462"/>
                  <a:gd name="connsiteX136" fmla="*/ 10807542 w 12564618"/>
                  <a:gd name="connsiteY136" fmla="*/ 6545784 h 14252462"/>
                  <a:gd name="connsiteX137" fmla="*/ 10754758 w 12564618"/>
                  <a:gd name="connsiteY137" fmla="*/ 6561117 h 14252462"/>
                  <a:gd name="connsiteX138" fmla="*/ 10634107 w 12564618"/>
                  <a:gd name="connsiteY138" fmla="*/ 6345216 h 14252462"/>
                  <a:gd name="connsiteX139" fmla="*/ 10799208 w 12564618"/>
                  <a:gd name="connsiteY139" fmla="*/ 6383317 h 14252462"/>
                  <a:gd name="connsiteX140" fmla="*/ 11040508 w 12564618"/>
                  <a:gd name="connsiteY140" fmla="*/ 6383317 h 14252462"/>
                  <a:gd name="connsiteX141" fmla="*/ 11170682 w 12564618"/>
                  <a:gd name="connsiteY141" fmla="*/ 6243616 h 14252462"/>
                  <a:gd name="connsiteX142" fmla="*/ 11069083 w 12564618"/>
                  <a:gd name="connsiteY142" fmla="*/ 6132492 h 14252462"/>
                  <a:gd name="connsiteX143" fmla="*/ 10856357 w 12564618"/>
                  <a:gd name="connsiteY143" fmla="*/ 6084866 h 14252462"/>
                  <a:gd name="connsiteX144" fmla="*/ 11037332 w 12564618"/>
                  <a:gd name="connsiteY144" fmla="*/ 5954691 h 14252462"/>
                  <a:gd name="connsiteX145" fmla="*/ 10983358 w 12564618"/>
                  <a:gd name="connsiteY145" fmla="*/ 5837217 h 14252462"/>
                  <a:gd name="connsiteX146" fmla="*/ 11037333 w 12564618"/>
                  <a:gd name="connsiteY146" fmla="*/ 5716567 h 14252462"/>
                  <a:gd name="connsiteX147" fmla="*/ 10999232 w 12564618"/>
                  <a:gd name="connsiteY147" fmla="*/ 5713391 h 14252462"/>
                  <a:gd name="connsiteX148" fmla="*/ 10964308 w 12564618"/>
                  <a:gd name="connsiteY148" fmla="*/ 5637192 h 14252462"/>
                  <a:gd name="connsiteX149" fmla="*/ 10805557 w 12564618"/>
                  <a:gd name="connsiteY149" fmla="*/ 5484791 h 14252462"/>
                  <a:gd name="connsiteX150" fmla="*/ 11075433 w 12564618"/>
                  <a:gd name="connsiteY150" fmla="*/ 5589567 h 14252462"/>
                  <a:gd name="connsiteX151" fmla="*/ 11218307 w 12564618"/>
                  <a:gd name="connsiteY151" fmla="*/ 5548291 h 14252462"/>
                  <a:gd name="connsiteX152" fmla="*/ 11192908 w 12564618"/>
                  <a:gd name="connsiteY152" fmla="*/ 5795942 h 14252462"/>
                  <a:gd name="connsiteX153" fmla="*/ 11370707 w 12564618"/>
                  <a:gd name="connsiteY153" fmla="*/ 5834041 h 14252462"/>
                  <a:gd name="connsiteX154" fmla="*/ 11427858 w 12564618"/>
                  <a:gd name="connsiteY154" fmla="*/ 5659417 h 14252462"/>
                  <a:gd name="connsiteX155" fmla="*/ 11469132 w 12564618"/>
                  <a:gd name="connsiteY155" fmla="*/ 5430816 h 14252462"/>
                  <a:gd name="connsiteX156" fmla="*/ 11389758 w 12564618"/>
                  <a:gd name="connsiteY156" fmla="*/ 5227617 h 14252462"/>
                  <a:gd name="connsiteX157" fmla="*/ 11332607 w 12564618"/>
                  <a:gd name="connsiteY157" fmla="*/ 5129191 h 14252462"/>
                  <a:gd name="connsiteX158" fmla="*/ 11253233 w 12564618"/>
                  <a:gd name="connsiteY158" fmla="*/ 5246667 h 14252462"/>
                  <a:gd name="connsiteX159" fmla="*/ 11183383 w 12564618"/>
                  <a:gd name="connsiteY159" fmla="*/ 5205392 h 14252462"/>
                  <a:gd name="connsiteX160" fmla="*/ 11151633 w 12564618"/>
                  <a:gd name="connsiteY160" fmla="*/ 5326042 h 14252462"/>
                  <a:gd name="connsiteX161" fmla="*/ 11050032 w 12564618"/>
                  <a:gd name="connsiteY161" fmla="*/ 5329216 h 14252462"/>
                  <a:gd name="connsiteX162" fmla="*/ 10970657 w 12564618"/>
                  <a:gd name="connsiteY162" fmla="*/ 5186341 h 14252462"/>
                  <a:gd name="connsiteX163" fmla="*/ 10932557 w 12564618"/>
                  <a:gd name="connsiteY163" fmla="*/ 5033941 h 14252462"/>
                  <a:gd name="connsiteX164" fmla="*/ 10716657 w 12564618"/>
                  <a:gd name="connsiteY164" fmla="*/ 5037116 h 14252462"/>
                  <a:gd name="connsiteX165" fmla="*/ 10742057 w 12564618"/>
                  <a:gd name="connsiteY165" fmla="*/ 5262541 h 14252462"/>
                  <a:gd name="connsiteX166" fmla="*/ 10703958 w 12564618"/>
                  <a:gd name="connsiteY166" fmla="*/ 5068867 h 14252462"/>
                  <a:gd name="connsiteX167" fmla="*/ 10659507 w 12564618"/>
                  <a:gd name="connsiteY167" fmla="*/ 5081566 h 14252462"/>
                  <a:gd name="connsiteX168" fmla="*/ 10589657 w 12564618"/>
                  <a:gd name="connsiteY168" fmla="*/ 4970441 h 14252462"/>
                  <a:gd name="connsiteX169" fmla="*/ 10494408 w 12564618"/>
                  <a:gd name="connsiteY169" fmla="*/ 5040292 h 14252462"/>
                  <a:gd name="connsiteX170" fmla="*/ 10338832 w 12564618"/>
                  <a:gd name="connsiteY170" fmla="*/ 5167291 h 14252462"/>
                  <a:gd name="connsiteX171" fmla="*/ 10703957 w 12564618"/>
                  <a:gd name="connsiteY171" fmla="*/ 4833916 h 14252462"/>
                  <a:gd name="connsiteX172" fmla="*/ 10848420 w 12564618"/>
                  <a:gd name="connsiteY172" fmla="*/ 4743430 h 14252462"/>
                  <a:gd name="connsiteX173" fmla="*/ 11065907 w 12564618"/>
                  <a:gd name="connsiteY173" fmla="*/ 4691041 h 14252462"/>
                  <a:gd name="connsiteX174" fmla="*/ 11104008 w 12564618"/>
                  <a:gd name="connsiteY174" fmla="*/ 4570392 h 14252462"/>
                  <a:gd name="connsiteX175" fmla="*/ 11275458 w 12564618"/>
                  <a:gd name="connsiteY175" fmla="*/ 4443392 h 14252462"/>
                  <a:gd name="connsiteX176" fmla="*/ 11307207 w 12564618"/>
                  <a:gd name="connsiteY176" fmla="*/ 4189391 h 14252462"/>
                  <a:gd name="connsiteX177" fmla="*/ 11075432 w 12564618"/>
                  <a:gd name="connsiteY177" fmla="*/ 4106841 h 14252462"/>
                  <a:gd name="connsiteX178" fmla="*/ 10757933 w 12564618"/>
                  <a:gd name="connsiteY178" fmla="*/ 4059217 h 14252462"/>
                  <a:gd name="connsiteX179" fmla="*/ 10627757 w 12564618"/>
                  <a:gd name="connsiteY179" fmla="*/ 4119541 h 14252462"/>
                  <a:gd name="connsiteX180" fmla="*/ 10653158 w 12564618"/>
                  <a:gd name="connsiteY180" fmla="*/ 3954442 h 14252462"/>
                  <a:gd name="connsiteX181" fmla="*/ 10602358 w 12564618"/>
                  <a:gd name="connsiteY181" fmla="*/ 3779817 h 14252462"/>
                  <a:gd name="connsiteX182" fmla="*/ 10716657 w 12564618"/>
                  <a:gd name="connsiteY182" fmla="*/ 3817916 h 14252462"/>
                  <a:gd name="connsiteX183" fmla="*/ 10837308 w 12564618"/>
                  <a:gd name="connsiteY183" fmla="*/ 3709967 h 14252462"/>
                  <a:gd name="connsiteX184" fmla="*/ 11027808 w 12564618"/>
                  <a:gd name="connsiteY184" fmla="*/ 3770292 h 14252462"/>
                  <a:gd name="connsiteX185" fmla="*/ 11040508 w 12564618"/>
                  <a:gd name="connsiteY185" fmla="*/ 3586142 h 14252462"/>
                  <a:gd name="connsiteX186" fmla="*/ 11180207 w 12564618"/>
                  <a:gd name="connsiteY186" fmla="*/ 3624241 h 14252462"/>
                  <a:gd name="connsiteX187" fmla="*/ 11294507 w 12564618"/>
                  <a:gd name="connsiteY187" fmla="*/ 3319441 h 14252462"/>
                  <a:gd name="connsiteX188" fmla="*/ 11396108 w 12564618"/>
                  <a:gd name="connsiteY188" fmla="*/ 3408342 h 14252462"/>
                  <a:gd name="connsiteX189" fmla="*/ 11535807 w 12564618"/>
                  <a:gd name="connsiteY189" fmla="*/ 3392466 h 14252462"/>
                  <a:gd name="connsiteX190" fmla="*/ 11570732 w 12564618"/>
                  <a:gd name="connsiteY190" fmla="*/ 3617891 h 14252462"/>
                  <a:gd name="connsiteX191" fmla="*/ 11646933 w 12564618"/>
                  <a:gd name="connsiteY191" fmla="*/ 3360717 h 14252462"/>
                  <a:gd name="connsiteX192" fmla="*/ 11570733 w 12564618"/>
                  <a:gd name="connsiteY192" fmla="*/ 3274992 h 14252462"/>
                  <a:gd name="connsiteX193" fmla="*/ 11656457 w 12564618"/>
                  <a:gd name="connsiteY193" fmla="*/ 3020991 h 14252462"/>
                  <a:gd name="connsiteX194" fmla="*/ 11475483 w 12564618"/>
                  <a:gd name="connsiteY194" fmla="*/ 3097192 h 14252462"/>
                  <a:gd name="connsiteX195" fmla="*/ 11446907 w 12564618"/>
                  <a:gd name="connsiteY195" fmla="*/ 3027341 h 14252462"/>
                  <a:gd name="connsiteX196" fmla="*/ 11256407 w 12564618"/>
                  <a:gd name="connsiteY196" fmla="*/ 2824141 h 14252462"/>
                  <a:gd name="connsiteX197" fmla="*/ 11224658 w 12564618"/>
                  <a:gd name="connsiteY197" fmla="*/ 2639992 h 14252462"/>
                  <a:gd name="connsiteX198" fmla="*/ 11192908 w 12564618"/>
                  <a:gd name="connsiteY198" fmla="*/ 2544742 h 14252462"/>
                  <a:gd name="connsiteX199" fmla="*/ 11294507 w 12564618"/>
                  <a:gd name="connsiteY199" fmla="*/ 2443141 h 14252462"/>
                  <a:gd name="connsiteX200" fmla="*/ 11554858 w 12564618"/>
                  <a:gd name="connsiteY200" fmla="*/ 2208192 h 14252462"/>
                  <a:gd name="connsiteX201" fmla="*/ 11675507 w 12564618"/>
                  <a:gd name="connsiteY201" fmla="*/ 2227241 h 14252462"/>
                  <a:gd name="connsiteX202" fmla="*/ 11745358 w 12564618"/>
                  <a:gd name="connsiteY202" fmla="*/ 2138342 h 14252462"/>
                  <a:gd name="connsiteX203" fmla="*/ 11980307 w 12564618"/>
                  <a:gd name="connsiteY203" fmla="*/ 2030391 h 14252462"/>
                  <a:gd name="connsiteX204" fmla="*/ 11834258 w 12564618"/>
                  <a:gd name="connsiteY204" fmla="*/ 1960542 h 14252462"/>
                  <a:gd name="connsiteX205" fmla="*/ 11751707 w 12564618"/>
                  <a:gd name="connsiteY205" fmla="*/ 1814491 h 14252462"/>
                  <a:gd name="connsiteX206" fmla="*/ 11853307 w 12564618"/>
                  <a:gd name="connsiteY206" fmla="*/ 1389041 h 14252462"/>
                  <a:gd name="connsiteX207" fmla="*/ 11732657 w 12564618"/>
                  <a:gd name="connsiteY207" fmla="*/ 1128691 h 14252462"/>
                  <a:gd name="connsiteX208" fmla="*/ 11954114 w 12564618"/>
                  <a:gd name="connsiteY208" fmla="*/ 1464447 h 14252462"/>
                  <a:gd name="connsiteX209" fmla="*/ 12038648 w 12564618"/>
                  <a:gd name="connsiteY209" fmla="*/ 1378472 h 14252462"/>
                  <a:gd name="connsiteX210" fmla="*/ 12131120 w 12564618"/>
                  <a:gd name="connsiteY210" fmla="*/ 1265216 h 14252462"/>
                  <a:gd name="connsiteX211" fmla="*/ 12367657 w 12564618"/>
                  <a:gd name="connsiteY211" fmla="*/ 1585891 h 14252462"/>
                  <a:gd name="connsiteX212" fmla="*/ 12422029 w 12564618"/>
                  <a:gd name="connsiteY212" fmla="*/ 1668984 h 14252462"/>
                  <a:gd name="connsiteX213" fmla="*/ 12564507 w 12564618"/>
                  <a:gd name="connsiteY213" fmla="*/ 1687492 h 14252462"/>
                  <a:gd name="connsiteX214" fmla="*/ 12399407 w 12564618"/>
                  <a:gd name="connsiteY214" fmla="*/ 1242992 h 14252462"/>
                  <a:gd name="connsiteX215" fmla="*/ 12386707 w 12564618"/>
                  <a:gd name="connsiteY215" fmla="*/ 1027091 h 14252462"/>
                  <a:gd name="connsiteX216" fmla="*/ 12253357 w 12564618"/>
                  <a:gd name="connsiteY216" fmla="*/ 830241 h 14252462"/>
                  <a:gd name="connsiteX217" fmla="*/ 12227957 w 12564618"/>
                  <a:gd name="connsiteY217" fmla="*/ 557191 h 14252462"/>
                  <a:gd name="connsiteX218" fmla="*/ 12227957 w 12564618"/>
                  <a:gd name="connsiteY218" fmla="*/ 4741 h 14252462"/>
                  <a:gd name="connsiteX219" fmla="*/ 265886 w 12564618"/>
                  <a:gd name="connsiteY219" fmla="*/ 151361 h 14252462"/>
                  <a:gd name="connsiteX0" fmla="*/ 114525 w 12564618"/>
                  <a:gd name="connsiteY0" fmla="*/ 0 h 14252462"/>
                  <a:gd name="connsiteX1" fmla="*/ 0 w 12564618"/>
                  <a:gd name="connsiteY1" fmla="*/ 14252462 h 14252462"/>
                  <a:gd name="connsiteX2" fmla="*/ 6863568 w 12564618"/>
                  <a:gd name="connsiteY2" fmla="*/ 14252100 h 14252462"/>
                  <a:gd name="connsiteX3" fmla="*/ 6603445 w 12564618"/>
                  <a:gd name="connsiteY3" fmla="*/ 13139716 h 14252462"/>
                  <a:gd name="connsiteX4" fmla="*/ 6131957 w 12564618"/>
                  <a:gd name="connsiteY4" fmla="*/ 12289611 h 14252462"/>
                  <a:gd name="connsiteX5" fmla="*/ 6017657 w 12564618"/>
                  <a:gd name="connsiteY5" fmla="*/ 11358541 h 14252462"/>
                  <a:gd name="connsiteX6" fmla="*/ 6078380 w 12564618"/>
                  <a:gd name="connsiteY6" fmla="*/ 10832034 h 14252462"/>
                  <a:gd name="connsiteX7" fmla="*/ 5961697 w 12564618"/>
                  <a:gd name="connsiteY7" fmla="*/ 10772503 h 14252462"/>
                  <a:gd name="connsiteX8" fmla="*/ 6078379 w 12564618"/>
                  <a:gd name="connsiteY8" fmla="*/ 10810604 h 14252462"/>
                  <a:gd name="connsiteX9" fmla="*/ 6104573 w 12564618"/>
                  <a:gd name="connsiteY9" fmla="*/ 10270059 h 14252462"/>
                  <a:gd name="connsiteX10" fmla="*/ 6191488 w 12564618"/>
                  <a:gd name="connsiteY10" fmla="*/ 9884547 h 14252462"/>
                  <a:gd name="connsiteX11" fmla="*/ 6323648 w 12564618"/>
                  <a:gd name="connsiteY11" fmla="*/ 9517584 h 14252462"/>
                  <a:gd name="connsiteX12" fmla="*/ 6414135 w 12564618"/>
                  <a:gd name="connsiteY12" fmla="*/ 9305653 h 14252462"/>
                  <a:gd name="connsiteX13" fmla="*/ 6252210 w 12564618"/>
                  <a:gd name="connsiteY13" fmla="*/ 9439003 h 14252462"/>
                  <a:gd name="connsiteX14" fmla="*/ 6416517 w 12564618"/>
                  <a:gd name="connsiteY14" fmla="*/ 9246122 h 14252462"/>
                  <a:gd name="connsiteX15" fmla="*/ 6448664 w 12564618"/>
                  <a:gd name="connsiteY15" fmla="*/ 9065398 h 14252462"/>
                  <a:gd name="connsiteX16" fmla="*/ 6452235 w 12564618"/>
                  <a:gd name="connsiteY16" fmla="*/ 9196115 h 14252462"/>
                  <a:gd name="connsiteX17" fmla="*/ 6934437 w 12564618"/>
                  <a:gd name="connsiteY17" fmla="*/ 8310541 h 14252462"/>
                  <a:gd name="connsiteX18" fmla="*/ 6697504 w 12564618"/>
                  <a:gd name="connsiteY18" fmla="*/ 8210279 h 14252462"/>
                  <a:gd name="connsiteX19" fmla="*/ 6918960 w 12564618"/>
                  <a:gd name="connsiteY19" fmla="*/ 8219803 h 14252462"/>
                  <a:gd name="connsiteX20" fmla="*/ 7189233 w 12564618"/>
                  <a:gd name="connsiteY20" fmla="*/ 8184084 h 14252462"/>
                  <a:gd name="connsiteX21" fmla="*/ 7348777 w 12564618"/>
                  <a:gd name="connsiteY21" fmla="*/ 8141222 h 14252462"/>
                  <a:gd name="connsiteX22" fmla="*/ 7278529 w 12564618"/>
                  <a:gd name="connsiteY22" fmla="*/ 8081691 h 14252462"/>
                  <a:gd name="connsiteX23" fmla="*/ 7370209 w 12564618"/>
                  <a:gd name="connsiteY23" fmla="*/ 7955735 h 14252462"/>
                  <a:gd name="connsiteX24" fmla="*/ 7473791 w 12564618"/>
                  <a:gd name="connsiteY24" fmla="*/ 7976916 h 14252462"/>
                  <a:gd name="connsiteX25" fmla="*/ 7510702 w 12564618"/>
                  <a:gd name="connsiteY25" fmla="*/ 7903099 h 14252462"/>
                  <a:gd name="connsiteX26" fmla="*/ 7436883 w 12564618"/>
                  <a:gd name="connsiteY26" fmla="*/ 7803084 h 14252462"/>
                  <a:gd name="connsiteX27" fmla="*/ 7403546 w 12564618"/>
                  <a:gd name="connsiteY27" fmla="*/ 7705453 h 14252462"/>
                  <a:gd name="connsiteX28" fmla="*/ 7313057 w 12564618"/>
                  <a:gd name="connsiteY28" fmla="*/ 7700941 h 14252462"/>
                  <a:gd name="connsiteX29" fmla="*/ 7239239 w 12564618"/>
                  <a:gd name="connsiteY29" fmla="*/ 7784034 h 14252462"/>
                  <a:gd name="connsiteX30" fmla="*/ 7103507 w 12564618"/>
                  <a:gd name="connsiteY30" fmla="*/ 7796191 h 14252462"/>
                  <a:gd name="connsiteX31" fmla="*/ 7163039 w 12564618"/>
                  <a:gd name="connsiteY31" fmla="*/ 7726884 h 14252462"/>
                  <a:gd name="connsiteX32" fmla="*/ 7174946 w 12564618"/>
                  <a:gd name="connsiteY32" fmla="*/ 7638778 h 14252462"/>
                  <a:gd name="connsiteX33" fmla="*/ 7196376 w 12564618"/>
                  <a:gd name="connsiteY33" fmla="*/ 7576865 h 14252462"/>
                  <a:gd name="connsiteX34" fmla="*/ 7160657 w 12564618"/>
                  <a:gd name="connsiteY34" fmla="*/ 7510441 h 14252462"/>
                  <a:gd name="connsiteX35" fmla="*/ 7096364 w 12564618"/>
                  <a:gd name="connsiteY35" fmla="*/ 7541147 h 14252462"/>
                  <a:gd name="connsiteX36" fmla="*/ 7093982 w 12564618"/>
                  <a:gd name="connsiteY36" fmla="*/ 7460435 h 14252462"/>
                  <a:gd name="connsiteX37" fmla="*/ 7313058 w 12564618"/>
                  <a:gd name="connsiteY37" fmla="*/ 7353028 h 14252462"/>
                  <a:gd name="connsiteX38" fmla="*/ 7277339 w 12564618"/>
                  <a:gd name="connsiteY38" fmla="*/ 7198247 h 14252462"/>
                  <a:gd name="connsiteX39" fmla="*/ 7353539 w 12564618"/>
                  <a:gd name="connsiteY39" fmla="*/ 7181578 h 14252462"/>
                  <a:gd name="connsiteX40" fmla="*/ 7332107 w 12564618"/>
                  <a:gd name="connsiteY40" fmla="*/ 7091341 h 14252462"/>
                  <a:gd name="connsiteX41" fmla="*/ 7436883 w 12564618"/>
                  <a:gd name="connsiteY41" fmla="*/ 7093472 h 14252462"/>
                  <a:gd name="connsiteX42" fmla="*/ 7479746 w 12564618"/>
                  <a:gd name="connsiteY42" fmla="*/ 7012509 h 14252462"/>
                  <a:gd name="connsiteX43" fmla="*/ 7582139 w 12564618"/>
                  <a:gd name="connsiteY43" fmla="*/ 7045847 h 14252462"/>
                  <a:gd name="connsiteX44" fmla="*/ 7655958 w 12564618"/>
                  <a:gd name="connsiteY44" fmla="*/ 7148241 h 14252462"/>
                  <a:gd name="connsiteX45" fmla="*/ 7722633 w 12564618"/>
                  <a:gd name="connsiteY45" fmla="*/ 7088709 h 14252462"/>
                  <a:gd name="connsiteX46" fmla="*/ 7663102 w 12564618"/>
                  <a:gd name="connsiteY46" fmla="*/ 6952978 h 14252462"/>
                  <a:gd name="connsiteX47" fmla="*/ 7720251 w 12564618"/>
                  <a:gd name="connsiteY47" fmla="*/ 7005615 h 14252462"/>
                  <a:gd name="connsiteX48" fmla="*/ 7836933 w 12564618"/>
                  <a:gd name="connsiteY48" fmla="*/ 7043466 h 14252462"/>
                  <a:gd name="connsiteX49" fmla="*/ 7910752 w 12564618"/>
                  <a:gd name="connsiteY49" fmla="*/ 7115155 h 14252462"/>
                  <a:gd name="connsiteX50" fmla="*/ 7879796 w 12564618"/>
                  <a:gd name="connsiteY50" fmla="*/ 7253267 h 14252462"/>
                  <a:gd name="connsiteX51" fmla="*/ 7951233 w 12564618"/>
                  <a:gd name="connsiteY51" fmla="*/ 7217548 h 14252462"/>
                  <a:gd name="connsiteX52" fmla="*/ 7941707 w 12564618"/>
                  <a:gd name="connsiteY52" fmla="*/ 7186591 h 14252462"/>
                  <a:gd name="connsiteX53" fmla="*/ 8017908 w 12564618"/>
                  <a:gd name="connsiteY53" fmla="*/ 7272317 h 14252462"/>
                  <a:gd name="connsiteX54" fmla="*/ 7953614 w 12564618"/>
                  <a:gd name="connsiteY54" fmla="*/ 7353280 h 14252462"/>
                  <a:gd name="connsiteX55" fmla="*/ 8017907 w 12564618"/>
                  <a:gd name="connsiteY55" fmla="*/ 7434241 h 14252462"/>
                  <a:gd name="connsiteX56" fmla="*/ 7944089 w 12564618"/>
                  <a:gd name="connsiteY56" fmla="*/ 7453292 h 14252462"/>
                  <a:gd name="connsiteX57" fmla="*/ 7851221 w 12564618"/>
                  <a:gd name="connsiteY57" fmla="*/ 7405667 h 14252462"/>
                  <a:gd name="connsiteX58" fmla="*/ 7803596 w 12564618"/>
                  <a:gd name="connsiteY58" fmla="*/ 7515205 h 14252462"/>
                  <a:gd name="connsiteX59" fmla="*/ 7879796 w 12564618"/>
                  <a:gd name="connsiteY59" fmla="*/ 7534255 h 14252462"/>
                  <a:gd name="connsiteX60" fmla="*/ 7934564 w 12564618"/>
                  <a:gd name="connsiteY60" fmla="*/ 7593786 h 14252462"/>
                  <a:gd name="connsiteX61" fmla="*/ 7960758 w 12564618"/>
                  <a:gd name="connsiteY61" fmla="*/ 7624491 h 14252462"/>
                  <a:gd name="connsiteX62" fmla="*/ 7980998 w 12564618"/>
                  <a:gd name="connsiteY62" fmla="*/ 7576864 h 14252462"/>
                  <a:gd name="connsiteX63" fmla="*/ 8039339 w 12564618"/>
                  <a:gd name="connsiteY63" fmla="*/ 7639030 h 14252462"/>
                  <a:gd name="connsiteX64" fmla="*/ 8132208 w 12564618"/>
                  <a:gd name="connsiteY64" fmla="*/ 7724755 h 14252462"/>
                  <a:gd name="connsiteX65" fmla="*/ 8132208 w 12564618"/>
                  <a:gd name="connsiteY65" fmla="*/ 7619980 h 14252462"/>
                  <a:gd name="connsiteX66" fmla="*/ 8306038 w 12564618"/>
                  <a:gd name="connsiteY66" fmla="*/ 7715229 h 14252462"/>
                  <a:gd name="connsiteX67" fmla="*/ 8198883 w 12564618"/>
                  <a:gd name="connsiteY67" fmla="*/ 7479486 h 14252462"/>
                  <a:gd name="connsiteX68" fmla="*/ 8201264 w 12564618"/>
                  <a:gd name="connsiteY68" fmla="*/ 7343755 h 14252462"/>
                  <a:gd name="connsiteX69" fmla="*/ 8106014 w 12564618"/>
                  <a:gd name="connsiteY69" fmla="*/ 7315180 h 14252462"/>
                  <a:gd name="connsiteX70" fmla="*/ 8170307 w 12564618"/>
                  <a:gd name="connsiteY70" fmla="*/ 7148491 h 14252462"/>
                  <a:gd name="connsiteX71" fmla="*/ 8868014 w 12564618"/>
                  <a:gd name="connsiteY71" fmla="*/ 6762730 h 14252462"/>
                  <a:gd name="connsiteX72" fmla="*/ 9196627 w 12564618"/>
                  <a:gd name="connsiteY72" fmla="*/ 6700817 h 14252462"/>
                  <a:gd name="connsiteX73" fmla="*/ 9215677 w 12564618"/>
                  <a:gd name="connsiteY73" fmla="*/ 6805592 h 14252462"/>
                  <a:gd name="connsiteX74" fmla="*/ 9289496 w 12564618"/>
                  <a:gd name="connsiteY74" fmla="*/ 6810355 h 14252462"/>
                  <a:gd name="connsiteX75" fmla="*/ 9265682 w 12564618"/>
                  <a:gd name="connsiteY75" fmla="*/ 6657953 h 14252462"/>
                  <a:gd name="connsiteX76" fmla="*/ 9808607 w 12564618"/>
                  <a:gd name="connsiteY76" fmla="*/ 6653191 h 14252462"/>
                  <a:gd name="connsiteX77" fmla="*/ 9996726 w 12564618"/>
                  <a:gd name="connsiteY77" fmla="*/ 6603184 h 14252462"/>
                  <a:gd name="connsiteX78" fmla="*/ 10122932 w 12564618"/>
                  <a:gd name="connsiteY78" fmla="*/ 6407922 h 14252462"/>
                  <a:gd name="connsiteX79" fmla="*/ 10399157 w 12564618"/>
                  <a:gd name="connsiteY79" fmla="*/ 6443641 h 14252462"/>
                  <a:gd name="connsiteX80" fmla="*/ 10363439 w 12564618"/>
                  <a:gd name="connsiteY80" fmla="*/ 6529367 h 14252462"/>
                  <a:gd name="connsiteX81" fmla="*/ 10220564 w 12564618"/>
                  <a:gd name="connsiteY81" fmla="*/ 6543655 h 14252462"/>
                  <a:gd name="connsiteX82" fmla="*/ 10289619 w 12564618"/>
                  <a:gd name="connsiteY82" fmla="*/ 6598422 h 14252462"/>
                  <a:gd name="connsiteX83" fmla="*/ 10158652 w 12564618"/>
                  <a:gd name="connsiteY83" fmla="*/ 6626998 h 14252462"/>
                  <a:gd name="connsiteX84" fmla="*/ 10032446 w 12564618"/>
                  <a:gd name="connsiteY84" fmla="*/ 6617473 h 14252462"/>
                  <a:gd name="connsiteX85" fmla="*/ 9946720 w 12564618"/>
                  <a:gd name="connsiteY85" fmla="*/ 6653191 h 14252462"/>
                  <a:gd name="connsiteX86" fmla="*/ 9915764 w 12564618"/>
                  <a:gd name="connsiteY86" fmla="*/ 6957992 h 14252462"/>
                  <a:gd name="connsiteX87" fmla="*/ 10077689 w 12564618"/>
                  <a:gd name="connsiteY87" fmla="*/ 6991329 h 14252462"/>
                  <a:gd name="connsiteX88" fmla="*/ 10284857 w 12564618"/>
                  <a:gd name="connsiteY88" fmla="*/ 6805591 h 14252462"/>
                  <a:gd name="connsiteX89" fmla="*/ 10322958 w 12564618"/>
                  <a:gd name="connsiteY89" fmla="*/ 6903223 h 14252462"/>
                  <a:gd name="connsiteX90" fmla="*/ 10470596 w 12564618"/>
                  <a:gd name="connsiteY90" fmla="*/ 6827023 h 14252462"/>
                  <a:gd name="connsiteX91" fmla="*/ 10370583 w 12564618"/>
                  <a:gd name="connsiteY91" fmla="*/ 7065149 h 14252462"/>
                  <a:gd name="connsiteX92" fmla="*/ 10513458 w 12564618"/>
                  <a:gd name="connsiteY92" fmla="*/ 7007998 h 14252462"/>
                  <a:gd name="connsiteX93" fmla="*/ 10480121 w 12564618"/>
                  <a:gd name="connsiteY93" fmla="*/ 7096105 h 14252462"/>
                  <a:gd name="connsiteX94" fmla="*/ 10711102 w 12564618"/>
                  <a:gd name="connsiteY94" fmla="*/ 7093723 h 14252462"/>
                  <a:gd name="connsiteX95" fmla="*/ 10551557 w 12564618"/>
                  <a:gd name="connsiteY95" fmla="*/ 7148491 h 14252462"/>
                  <a:gd name="connsiteX96" fmla="*/ 10442021 w 12564618"/>
                  <a:gd name="connsiteY96" fmla="*/ 7205642 h 14252462"/>
                  <a:gd name="connsiteX97" fmla="*/ 10322958 w 12564618"/>
                  <a:gd name="connsiteY97" fmla="*/ 7319942 h 14252462"/>
                  <a:gd name="connsiteX98" fmla="*/ 10358676 w 12564618"/>
                  <a:gd name="connsiteY98" fmla="*/ 7379472 h 14252462"/>
                  <a:gd name="connsiteX99" fmla="*/ 10401539 w 12564618"/>
                  <a:gd name="connsiteY99" fmla="*/ 7429480 h 14252462"/>
                  <a:gd name="connsiteX100" fmla="*/ 10480121 w 12564618"/>
                  <a:gd name="connsiteY100" fmla="*/ 7396142 h 14252462"/>
                  <a:gd name="connsiteX101" fmla="*/ 10492026 w 12564618"/>
                  <a:gd name="connsiteY101" fmla="*/ 7458053 h 14252462"/>
                  <a:gd name="connsiteX102" fmla="*/ 10606327 w 12564618"/>
                  <a:gd name="connsiteY102" fmla="*/ 7319942 h 14252462"/>
                  <a:gd name="connsiteX103" fmla="*/ 10642046 w 12564618"/>
                  <a:gd name="connsiteY103" fmla="*/ 7465198 h 14252462"/>
                  <a:gd name="connsiteX104" fmla="*/ 10737296 w 12564618"/>
                  <a:gd name="connsiteY104" fmla="*/ 7348517 h 14252462"/>
                  <a:gd name="connsiteX105" fmla="*/ 10763489 w 12564618"/>
                  <a:gd name="connsiteY105" fmla="*/ 7510441 h 14252462"/>
                  <a:gd name="connsiteX106" fmla="*/ 10837307 w 12564618"/>
                  <a:gd name="connsiteY106" fmla="*/ 7586641 h 14252462"/>
                  <a:gd name="connsiteX107" fmla="*/ 10627757 w 12564618"/>
                  <a:gd name="connsiteY107" fmla="*/ 7700941 h 14252462"/>
                  <a:gd name="connsiteX108" fmla="*/ 10780158 w 12564618"/>
                  <a:gd name="connsiteY108" fmla="*/ 7850961 h 14252462"/>
                  <a:gd name="connsiteX109" fmla="*/ 10811114 w 12564618"/>
                  <a:gd name="connsiteY109" fmla="*/ 7753330 h 14252462"/>
                  <a:gd name="connsiteX110" fmla="*/ 10882550 w 12564618"/>
                  <a:gd name="connsiteY110" fmla="*/ 7841435 h 14252462"/>
                  <a:gd name="connsiteX111" fmla="*/ 11003996 w 12564618"/>
                  <a:gd name="connsiteY111" fmla="*/ 7800955 h 14252462"/>
                  <a:gd name="connsiteX112" fmla="*/ 11008757 w 12564618"/>
                  <a:gd name="connsiteY112" fmla="*/ 7886679 h 14252462"/>
                  <a:gd name="connsiteX113" fmla="*/ 11006376 w 12564618"/>
                  <a:gd name="connsiteY113" fmla="*/ 7984309 h 14252462"/>
                  <a:gd name="connsiteX114" fmla="*/ 11115913 w 12564618"/>
                  <a:gd name="connsiteY114" fmla="*/ 7946210 h 14252462"/>
                  <a:gd name="connsiteX115" fmla="*/ 11156396 w 12564618"/>
                  <a:gd name="connsiteY115" fmla="*/ 8184336 h 14252462"/>
                  <a:gd name="connsiteX116" fmla="*/ 11294507 w 12564618"/>
                  <a:gd name="connsiteY116" fmla="*/ 8215291 h 14252462"/>
                  <a:gd name="connsiteX117" fmla="*/ 11308795 w 12564618"/>
                  <a:gd name="connsiteY117" fmla="*/ 7924779 h 14252462"/>
                  <a:gd name="connsiteX118" fmla="*/ 11399283 w 12564618"/>
                  <a:gd name="connsiteY118" fmla="*/ 7900967 h 14252462"/>
                  <a:gd name="connsiteX119" fmla="*/ 11468339 w 12564618"/>
                  <a:gd name="connsiteY119" fmla="*/ 7729516 h 14252462"/>
                  <a:gd name="connsiteX120" fmla="*/ 11430239 w 12564618"/>
                  <a:gd name="connsiteY120" fmla="*/ 7600930 h 14252462"/>
                  <a:gd name="connsiteX121" fmla="*/ 11334989 w 12564618"/>
                  <a:gd name="connsiteY121" fmla="*/ 7589022 h 14252462"/>
                  <a:gd name="connsiteX122" fmla="*/ 11382613 w 12564618"/>
                  <a:gd name="connsiteY122" fmla="*/ 7469960 h 14252462"/>
                  <a:gd name="connsiteX123" fmla="*/ 11277839 w 12564618"/>
                  <a:gd name="connsiteY123" fmla="*/ 7398523 h 14252462"/>
                  <a:gd name="connsiteX124" fmla="*/ 11237357 w 12564618"/>
                  <a:gd name="connsiteY124" fmla="*/ 7167541 h 14252462"/>
                  <a:gd name="connsiteX125" fmla="*/ 10919857 w 12564618"/>
                  <a:gd name="connsiteY125" fmla="*/ 7129441 h 14252462"/>
                  <a:gd name="connsiteX126" fmla="*/ 10989708 w 12564618"/>
                  <a:gd name="connsiteY126" fmla="*/ 7024667 h 14252462"/>
                  <a:gd name="connsiteX127" fmla="*/ 11113533 w 12564618"/>
                  <a:gd name="connsiteY127" fmla="*/ 7005617 h 14252462"/>
                  <a:gd name="connsiteX128" fmla="*/ 11123057 w 12564618"/>
                  <a:gd name="connsiteY128" fmla="*/ 6919891 h 14252462"/>
                  <a:gd name="connsiteX129" fmla="*/ 11335782 w 12564618"/>
                  <a:gd name="connsiteY129" fmla="*/ 7008791 h 14252462"/>
                  <a:gd name="connsiteX130" fmla="*/ 11351657 w 12564618"/>
                  <a:gd name="connsiteY130" fmla="*/ 6786541 h 14252462"/>
                  <a:gd name="connsiteX131" fmla="*/ 11142107 w 12564618"/>
                  <a:gd name="connsiteY131" fmla="*/ 6881791 h 14252462"/>
                  <a:gd name="connsiteX132" fmla="*/ 11065907 w 12564618"/>
                  <a:gd name="connsiteY132" fmla="*/ 6653191 h 14252462"/>
                  <a:gd name="connsiteX133" fmla="*/ 10837307 w 12564618"/>
                  <a:gd name="connsiteY133" fmla="*/ 6862741 h 14252462"/>
                  <a:gd name="connsiteX134" fmla="*/ 10850008 w 12564618"/>
                  <a:gd name="connsiteY134" fmla="*/ 6697642 h 14252462"/>
                  <a:gd name="connsiteX135" fmla="*/ 10862707 w 12564618"/>
                  <a:gd name="connsiteY135" fmla="*/ 6573816 h 14252462"/>
                  <a:gd name="connsiteX136" fmla="*/ 10807542 w 12564618"/>
                  <a:gd name="connsiteY136" fmla="*/ 6545784 h 14252462"/>
                  <a:gd name="connsiteX137" fmla="*/ 10754758 w 12564618"/>
                  <a:gd name="connsiteY137" fmla="*/ 6561117 h 14252462"/>
                  <a:gd name="connsiteX138" fmla="*/ 10634107 w 12564618"/>
                  <a:gd name="connsiteY138" fmla="*/ 6345216 h 14252462"/>
                  <a:gd name="connsiteX139" fmla="*/ 10799208 w 12564618"/>
                  <a:gd name="connsiteY139" fmla="*/ 6383317 h 14252462"/>
                  <a:gd name="connsiteX140" fmla="*/ 11040508 w 12564618"/>
                  <a:gd name="connsiteY140" fmla="*/ 6383317 h 14252462"/>
                  <a:gd name="connsiteX141" fmla="*/ 11170682 w 12564618"/>
                  <a:gd name="connsiteY141" fmla="*/ 6243616 h 14252462"/>
                  <a:gd name="connsiteX142" fmla="*/ 11069083 w 12564618"/>
                  <a:gd name="connsiteY142" fmla="*/ 6132492 h 14252462"/>
                  <a:gd name="connsiteX143" fmla="*/ 10856357 w 12564618"/>
                  <a:gd name="connsiteY143" fmla="*/ 6084866 h 14252462"/>
                  <a:gd name="connsiteX144" fmla="*/ 11037332 w 12564618"/>
                  <a:gd name="connsiteY144" fmla="*/ 5954691 h 14252462"/>
                  <a:gd name="connsiteX145" fmla="*/ 10983358 w 12564618"/>
                  <a:gd name="connsiteY145" fmla="*/ 5837217 h 14252462"/>
                  <a:gd name="connsiteX146" fmla="*/ 11037333 w 12564618"/>
                  <a:gd name="connsiteY146" fmla="*/ 5716567 h 14252462"/>
                  <a:gd name="connsiteX147" fmla="*/ 10999232 w 12564618"/>
                  <a:gd name="connsiteY147" fmla="*/ 5713391 h 14252462"/>
                  <a:gd name="connsiteX148" fmla="*/ 10964308 w 12564618"/>
                  <a:gd name="connsiteY148" fmla="*/ 5637192 h 14252462"/>
                  <a:gd name="connsiteX149" fmla="*/ 10805557 w 12564618"/>
                  <a:gd name="connsiteY149" fmla="*/ 5484791 h 14252462"/>
                  <a:gd name="connsiteX150" fmla="*/ 11075433 w 12564618"/>
                  <a:gd name="connsiteY150" fmla="*/ 5589567 h 14252462"/>
                  <a:gd name="connsiteX151" fmla="*/ 11218307 w 12564618"/>
                  <a:gd name="connsiteY151" fmla="*/ 5548291 h 14252462"/>
                  <a:gd name="connsiteX152" fmla="*/ 11192908 w 12564618"/>
                  <a:gd name="connsiteY152" fmla="*/ 5795942 h 14252462"/>
                  <a:gd name="connsiteX153" fmla="*/ 11370707 w 12564618"/>
                  <a:gd name="connsiteY153" fmla="*/ 5834041 h 14252462"/>
                  <a:gd name="connsiteX154" fmla="*/ 11427858 w 12564618"/>
                  <a:gd name="connsiteY154" fmla="*/ 5659417 h 14252462"/>
                  <a:gd name="connsiteX155" fmla="*/ 11469132 w 12564618"/>
                  <a:gd name="connsiteY155" fmla="*/ 5430816 h 14252462"/>
                  <a:gd name="connsiteX156" fmla="*/ 11389758 w 12564618"/>
                  <a:gd name="connsiteY156" fmla="*/ 5227617 h 14252462"/>
                  <a:gd name="connsiteX157" fmla="*/ 11332607 w 12564618"/>
                  <a:gd name="connsiteY157" fmla="*/ 5129191 h 14252462"/>
                  <a:gd name="connsiteX158" fmla="*/ 11253233 w 12564618"/>
                  <a:gd name="connsiteY158" fmla="*/ 5246667 h 14252462"/>
                  <a:gd name="connsiteX159" fmla="*/ 11183383 w 12564618"/>
                  <a:gd name="connsiteY159" fmla="*/ 5205392 h 14252462"/>
                  <a:gd name="connsiteX160" fmla="*/ 11151633 w 12564618"/>
                  <a:gd name="connsiteY160" fmla="*/ 5326042 h 14252462"/>
                  <a:gd name="connsiteX161" fmla="*/ 11050032 w 12564618"/>
                  <a:gd name="connsiteY161" fmla="*/ 5329216 h 14252462"/>
                  <a:gd name="connsiteX162" fmla="*/ 10970657 w 12564618"/>
                  <a:gd name="connsiteY162" fmla="*/ 5186341 h 14252462"/>
                  <a:gd name="connsiteX163" fmla="*/ 10932557 w 12564618"/>
                  <a:gd name="connsiteY163" fmla="*/ 5033941 h 14252462"/>
                  <a:gd name="connsiteX164" fmla="*/ 10716657 w 12564618"/>
                  <a:gd name="connsiteY164" fmla="*/ 5037116 h 14252462"/>
                  <a:gd name="connsiteX165" fmla="*/ 10742057 w 12564618"/>
                  <a:gd name="connsiteY165" fmla="*/ 5262541 h 14252462"/>
                  <a:gd name="connsiteX166" fmla="*/ 10703958 w 12564618"/>
                  <a:gd name="connsiteY166" fmla="*/ 5068867 h 14252462"/>
                  <a:gd name="connsiteX167" fmla="*/ 10659507 w 12564618"/>
                  <a:gd name="connsiteY167" fmla="*/ 5081566 h 14252462"/>
                  <a:gd name="connsiteX168" fmla="*/ 10589657 w 12564618"/>
                  <a:gd name="connsiteY168" fmla="*/ 4970441 h 14252462"/>
                  <a:gd name="connsiteX169" fmla="*/ 10494408 w 12564618"/>
                  <a:gd name="connsiteY169" fmla="*/ 5040292 h 14252462"/>
                  <a:gd name="connsiteX170" fmla="*/ 10338832 w 12564618"/>
                  <a:gd name="connsiteY170" fmla="*/ 5167291 h 14252462"/>
                  <a:gd name="connsiteX171" fmla="*/ 10703957 w 12564618"/>
                  <a:gd name="connsiteY171" fmla="*/ 4833916 h 14252462"/>
                  <a:gd name="connsiteX172" fmla="*/ 10848420 w 12564618"/>
                  <a:gd name="connsiteY172" fmla="*/ 4743430 h 14252462"/>
                  <a:gd name="connsiteX173" fmla="*/ 11065907 w 12564618"/>
                  <a:gd name="connsiteY173" fmla="*/ 4691041 h 14252462"/>
                  <a:gd name="connsiteX174" fmla="*/ 11104008 w 12564618"/>
                  <a:gd name="connsiteY174" fmla="*/ 4570392 h 14252462"/>
                  <a:gd name="connsiteX175" fmla="*/ 11275458 w 12564618"/>
                  <a:gd name="connsiteY175" fmla="*/ 4443392 h 14252462"/>
                  <a:gd name="connsiteX176" fmla="*/ 11307207 w 12564618"/>
                  <a:gd name="connsiteY176" fmla="*/ 4189391 h 14252462"/>
                  <a:gd name="connsiteX177" fmla="*/ 11075432 w 12564618"/>
                  <a:gd name="connsiteY177" fmla="*/ 4106841 h 14252462"/>
                  <a:gd name="connsiteX178" fmla="*/ 10757933 w 12564618"/>
                  <a:gd name="connsiteY178" fmla="*/ 4059217 h 14252462"/>
                  <a:gd name="connsiteX179" fmla="*/ 10627757 w 12564618"/>
                  <a:gd name="connsiteY179" fmla="*/ 4119541 h 14252462"/>
                  <a:gd name="connsiteX180" fmla="*/ 10653158 w 12564618"/>
                  <a:gd name="connsiteY180" fmla="*/ 3954442 h 14252462"/>
                  <a:gd name="connsiteX181" fmla="*/ 10602358 w 12564618"/>
                  <a:gd name="connsiteY181" fmla="*/ 3779817 h 14252462"/>
                  <a:gd name="connsiteX182" fmla="*/ 10716657 w 12564618"/>
                  <a:gd name="connsiteY182" fmla="*/ 3817916 h 14252462"/>
                  <a:gd name="connsiteX183" fmla="*/ 10837308 w 12564618"/>
                  <a:gd name="connsiteY183" fmla="*/ 3709967 h 14252462"/>
                  <a:gd name="connsiteX184" fmla="*/ 11027808 w 12564618"/>
                  <a:gd name="connsiteY184" fmla="*/ 3770292 h 14252462"/>
                  <a:gd name="connsiteX185" fmla="*/ 11040508 w 12564618"/>
                  <a:gd name="connsiteY185" fmla="*/ 3586142 h 14252462"/>
                  <a:gd name="connsiteX186" fmla="*/ 11180207 w 12564618"/>
                  <a:gd name="connsiteY186" fmla="*/ 3624241 h 14252462"/>
                  <a:gd name="connsiteX187" fmla="*/ 11294507 w 12564618"/>
                  <a:gd name="connsiteY187" fmla="*/ 3319441 h 14252462"/>
                  <a:gd name="connsiteX188" fmla="*/ 11396108 w 12564618"/>
                  <a:gd name="connsiteY188" fmla="*/ 3408342 h 14252462"/>
                  <a:gd name="connsiteX189" fmla="*/ 11535807 w 12564618"/>
                  <a:gd name="connsiteY189" fmla="*/ 3392466 h 14252462"/>
                  <a:gd name="connsiteX190" fmla="*/ 11570732 w 12564618"/>
                  <a:gd name="connsiteY190" fmla="*/ 3617891 h 14252462"/>
                  <a:gd name="connsiteX191" fmla="*/ 11646933 w 12564618"/>
                  <a:gd name="connsiteY191" fmla="*/ 3360717 h 14252462"/>
                  <a:gd name="connsiteX192" fmla="*/ 11570733 w 12564618"/>
                  <a:gd name="connsiteY192" fmla="*/ 3274992 h 14252462"/>
                  <a:gd name="connsiteX193" fmla="*/ 11656457 w 12564618"/>
                  <a:gd name="connsiteY193" fmla="*/ 3020991 h 14252462"/>
                  <a:gd name="connsiteX194" fmla="*/ 11475483 w 12564618"/>
                  <a:gd name="connsiteY194" fmla="*/ 3097192 h 14252462"/>
                  <a:gd name="connsiteX195" fmla="*/ 11446907 w 12564618"/>
                  <a:gd name="connsiteY195" fmla="*/ 3027341 h 14252462"/>
                  <a:gd name="connsiteX196" fmla="*/ 11256407 w 12564618"/>
                  <a:gd name="connsiteY196" fmla="*/ 2824141 h 14252462"/>
                  <a:gd name="connsiteX197" fmla="*/ 11224658 w 12564618"/>
                  <a:gd name="connsiteY197" fmla="*/ 2639992 h 14252462"/>
                  <a:gd name="connsiteX198" fmla="*/ 11192908 w 12564618"/>
                  <a:gd name="connsiteY198" fmla="*/ 2544742 h 14252462"/>
                  <a:gd name="connsiteX199" fmla="*/ 11294507 w 12564618"/>
                  <a:gd name="connsiteY199" fmla="*/ 2443141 h 14252462"/>
                  <a:gd name="connsiteX200" fmla="*/ 11554858 w 12564618"/>
                  <a:gd name="connsiteY200" fmla="*/ 2208192 h 14252462"/>
                  <a:gd name="connsiteX201" fmla="*/ 11675507 w 12564618"/>
                  <a:gd name="connsiteY201" fmla="*/ 2227241 h 14252462"/>
                  <a:gd name="connsiteX202" fmla="*/ 11745358 w 12564618"/>
                  <a:gd name="connsiteY202" fmla="*/ 2138342 h 14252462"/>
                  <a:gd name="connsiteX203" fmla="*/ 11980307 w 12564618"/>
                  <a:gd name="connsiteY203" fmla="*/ 2030391 h 14252462"/>
                  <a:gd name="connsiteX204" fmla="*/ 11834258 w 12564618"/>
                  <a:gd name="connsiteY204" fmla="*/ 1960542 h 14252462"/>
                  <a:gd name="connsiteX205" fmla="*/ 11751707 w 12564618"/>
                  <a:gd name="connsiteY205" fmla="*/ 1814491 h 14252462"/>
                  <a:gd name="connsiteX206" fmla="*/ 11853307 w 12564618"/>
                  <a:gd name="connsiteY206" fmla="*/ 1389041 h 14252462"/>
                  <a:gd name="connsiteX207" fmla="*/ 11732657 w 12564618"/>
                  <a:gd name="connsiteY207" fmla="*/ 1128691 h 14252462"/>
                  <a:gd name="connsiteX208" fmla="*/ 11954114 w 12564618"/>
                  <a:gd name="connsiteY208" fmla="*/ 1464447 h 14252462"/>
                  <a:gd name="connsiteX209" fmla="*/ 12038648 w 12564618"/>
                  <a:gd name="connsiteY209" fmla="*/ 1378472 h 14252462"/>
                  <a:gd name="connsiteX210" fmla="*/ 12131120 w 12564618"/>
                  <a:gd name="connsiteY210" fmla="*/ 1265216 h 14252462"/>
                  <a:gd name="connsiteX211" fmla="*/ 12367657 w 12564618"/>
                  <a:gd name="connsiteY211" fmla="*/ 1585891 h 14252462"/>
                  <a:gd name="connsiteX212" fmla="*/ 12422029 w 12564618"/>
                  <a:gd name="connsiteY212" fmla="*/ 1668984 h 14252462"/>
                  <a:gd name="connsiteX213" fmla="*/ 12564507 w 12564618"/>
                  <a:gd name="connsiteY213" fmla="*/ 1687492 h 14252462"/>
                  <a:gd name="connsiteX214" fmla="*/ 12399407 w 12564618"/>
                  <a:gd name="connsiteY214" fmla="*/ 1242992 h 14252462"/>
                  <a:gd name="connsiteX215" fmla="*/ 12386707 w 12564618"/>
                  <a:gd name="connsiteY215" fmla="*/ 1027091 h 14252462"/>
                  <a:gd name="connsiteX216" fmla="*/ 12253357 w 12564618"/>
                  <a:gd name="connsiteY216" fmla="*/ 830241 h 14252462"/>
                  <a:gd name="connsiteX217" fmla="*/ 12227957 w 12564618"/>
                  <a:gd name="connsiteY217" fmla="*/ 557191 h 14252462"/>
                  <a:gd name="connsiteX218" fmla="*/ 12227957 w 12564618"/>
                  <a:gd name="connsiteY218" fmla="*/ 4741 h 14252462"/>
                  <a:gd name="connsiteX0" fmla="*/ 0 w 12564618"/>
                  <a:gd name="connsiteY0" fmla="*/ 14247721 h 14247721"/>
                  <a:gd name="connsiteX1" fmla="*/ 6863568 w 12564618"/>
                  <a:gd name="connsiteY1" fmla="*/ 14247359 h 14247721"/>
                  <a:gd name="connsiteX2" fmla="*/ 6603445 w 12564618"/>
                  <a:gd name="connsiteY2" fmla="*/ 13134975 h 14247721"/>
                  <a:gd name="connsiteX3" fmla="*/ 6131957 w 12564618"/>
                  <a:gd name="connsiteY3" fmla="*/ 12284870 h 14247721"/>
                  <a:gd name="connsiteX4" fmla="*/ 6017657 w 12564618"/>
                  <a:gd name="connsiteY4" fmla="*/ 11353800 h 14247721"/>
                  <a:gd name="connsiteX5" fmla="*/ 6078380 w 12564618"/>
                  <a:gd name="connsiteY5" fmla="*/ 10827293 h 14247721"/>
                  <a:gd name="connsiteX6" fmla="*/ 5961697 w 12564618"/>
                  <a:gd name="connsiteY6" fmla="*/ 10767762 h 14247721"/>
                  <a:gd name="connsiteX7" fmla="*/ 6078379 w 12564618"/>
                  <a:gd name="connsiteY7" fmla="*/ 10805863 h 14247721"/>
                  <a:gd name="connsiteX8" fmla="*/ 6104573 w 12564618"/>
                  <a:gd name="connsiteY8" fmla="*/ 10265318 h 14247721"/>
                  <a:gd name="connsiteX9" fmla="*/ 6191488 w 12564618"/>
                  <a:gd name="connsiteY9" fmla="*/ 9879806 h 14247721"/>
                  <a:gd name="connsiteX10" fmla="*/ 6323648 w 12564618"/>
                  <a:gd name="connsiteY10" fmla="*/ 9512843 h 14247721"/>
                  <a:gd name="connsiteX11" fmla="*/ 6414135 w 12564618"/>
                  <a:gd name="connsiteY11" fmla="*/ 9300912 h 14247721"/>
                  <a:gd name="connsiteX12" fmla="*/ 6252210 w 12564618"/>
                  <a:gd name="connsiteY12" fmla="*/ 9434262 h 14247721"/>
                  <a:gd name="connsiteX13" fmla="*/ 6416517 w 12564618"/>
                  <a:gd name="connsiteY13" fmla="*/ 9241381 h 14247721"/>
                  <a:gd name="connsiteX14" fmla="*/ 6448664 w 12564618"/>
                  <a:gd name="connsiteY14" fmla="*/ 9060657 h 14247721"/>
                  <a:gd name="connsiteX15" fmla="*/ 6452235 w 12564618"/>
                  <a:gd name="connsiteY15" fmla="*/ 9191374 h 14247721"/>
                  <a:gd name="connsiteX16" fmla="*/ 6934437 w 12564618"/>
                  <a:gd name="connsiteY16" fmla="*/ 8305800 h 14247721"/>
                  <a:gd name="connsiteX17" fmla="*/ 6697504 w 12564618"/>
                  <a:gd name="connsiteY17" fmla="*/ 8205538 h 14247721"/>
                  <a:gd name="connsiteX18" fmla="*/ 6918960 w 12564618"/>
                  <a:gd name="connsiteY18" fmla="*/ 8215062 h 14247721"/>
                  <a:gd name="connsiteX19" fmla="*/ 7189233 w 12564618"/>
                  <a:gd name="connsiteY19" fmla="*/ 8179343 h 14247721"/>
                  <a:gd name="connsiteX20" fmla="*/ 7348777 w 12564618"/>
                  <a:gd name="connsiteY20" fmla="*/ 8136481 h 14247721"/>
                  <a:gd name="connsiteX21" fmla="*/ 7278529 w 12564618"/>
                  <a:gd name="connsiteY21" fmla="*/ 8076950 h 14247721"/>
                  <a:gd name="connsiteX22" fmla="*/ 7370209 w 12564618"/>
                  <a:gd name="connsiteY22" fmla="*/ 7950994 h 14247721"/>
                  <a:gd name="connsiteX23" fmla="*/ 7473791 w 12564618"/>
                  <a:gd name="connsiteY23" fmla="*/ 7972175 h 14247721"/>
                  <a:gd name="connsiteX24" fmla="*/ 7510702 w 12564618"/>
                  <a:gd name="connsiteY24" fmla="*/ 7898358 h 14247721"/>
                  <a:gd name="connsiteX25" fmla="*/ 7436883 w 12564618"/>
                  <a:gd name="connsiteY25" fmla="*/ 7798343 h 14247721"/>
                  <a:gd name="connsiteX26" fmla="*/ 7403546 w 12564618"/>
                  <a:gd name="connsiteY26" fmla="*/ 7700712 h 14247721"/>
                  <a:gd name="connsiteX27" fmla="*/ 7313057 w 12564618"/>
                  <a:gd name="connsiteY27" fmla="*/ 7696200 h 14247721"/>
                  <a:gd name="connsiteX28" fmla="*/ 7239239 w 12564618"/>
                  <a:gd name="connsiteY28" fmla="*/ 7779293 h 14247721"/>
                  <a:gd name="connsiteX29" fmla="*/ 7103507 w 12564618"/>
                  <a:gd name="connsiteY29" fmla="*/ 7791450 h 14247721"/>
                  <a:gd name="connsiteX30" fmla="*/ 7163039 w 12564618"/>
                  <a:gd name="connsiteY30" fmla="*/ 7722143 h 14247721"/>
                  <a:gd name="connsiteX31" fmla="*/ 7174946 w 12564618"/>
                  <a:gd name="connsiteY31" fmla="*/ 7634037 h 14247721"/>
                  <a:gd name="connsiteX32" fmla="*/ 7196376 w 12564618"/>
                  <a:gd name="connsiteY32" fmla="*/ 7572124 h 14247721"/>
                  <a:gd name="connsiteX33" fmla="*/ 7160657 w 12564618"/>
                  <a:gd name="connsiteY33" fmla="*/ 7505700 h 14247721"/>
                  <a:gd name="connsiteX34" fmla="*/ 7096364 w 12564618"/>
                  <a:gd name="connsiteY34" fmla="*/ 7536406 h 14247721"/>
                  <a:gd name="connsiteX35" fmla="*/ 7093982 w 12564618"/>
                  <a:gd name="connsiteY35" fmla="*/ 7455694 h 14247721"/>
                  <a:gd name="connsiteX36" fmla="*/ 7313058 w 12564618"/>
                  <a:gd name="connsiteY36" fmla="*/ 7348287 h 14247721"/>
                  <a:gd name="connsiteX37" fmla="*/ 7277339 w 12564618"/>
                  <a:gd name="connsiteY37" fmla="*/ 7193506 h 14247721"/>
                  <a:gd name="connsiteX38" fmla="*/ 7353539 w 12564618"/>
                  <a:gd name="connsiteY38" fmla="*/ 7176837 h 14247721"/>
                  <a:gd name="connsiteX39" fmla="*/ 7332107 w 12564618"/>
                  <a:gd name="connsiteY39" fmla="*/ 7086600 h 14247721"/>
                  <a:gd name="connsiteX40" fmla="*/ 7436883 w 12564618"/>
                  <a:gd name="connsiteY40" fmla="*/ 7088731 h 14247721"/>
                  <a:gd name="connsiteX41" fmla="*/ 7479746 w 12564618"/>
                  <a:gd name="connsiteY41" fmla="*/ 7007768 h 14247721"/>
                  <a:gd name="connsiteX42" fmla="*/ 7582139 w 12564618"/>
                  <a:gd name="connsiteY42" fmla="*/ 7041106 h 14247721"/>
                  <a:gd name="connsiteX43" fmla="*/ 7655958 w 12564618"/>
                  <a:gd name="connsiteY43" fmla="*/ 7143500 h 14247721"/>
                  <a:gd name="connsiteX44" fmla="*/ 7722633 w 12564618"/>
                  <a:gd name="connsiteY44" fmla="*/ 7083968 h 14247721"/>
                  <a:gd name="connsiteX45" fmla="*/ 7663102 w 12564618"/>
                  <a:gd name="connsiteY45" fmla="*/ 6948237 h 14247721"/>
                  <a:gd name="connsiteX46" fmla="*/ 7720251 w 12564618"/>
                  <a:gd name="connsiteY46" fmla="*/ 7000874 h 14247721"/>
                  <a:gd name="connsiteX47" fmla="*/ 7836933 w 12564618"/>
                  <a:gd name="connsiteY47" fmla="*/ 7038725 h 14247721"/>
                  <a:gd name="connsiteX48" fmla="*/ 7910752 w 12564618"/>
                  <a:gd name="connsiteY48" fmla="*/ 7110414 h 14247721"/>
                  <a:gd name="connsiteX49" fmla="*/ 7879796 w 12564618"/>
                  <a:gd name="connsiteY49" fmla="*/ 7248526 h 14247721"/>
                  <a:gd name="connsiteX50" fmla="*/ 7951233 w 12564618"/>
                  <a:gd name="connsiteY50" fmla="*/ 7212807 h 14247721"/>
                  <a:gd name="connsiteX51" fmla="*/ 7941707 w 12564618"/>
                  <a:gd name="connsiteY51" fmla="*/ 7181850 h 14247721"/>
                  <a:gd name="connsiteX52" fmla="*/ 8017908 w 12564618"/>
                  <a:gd name="connsiteY52" fmla="*/ 7267576 h 14247721"/>
                  <a:gd name="connsiteX53" fmla="*/ 7953614 w 12564618"/>
                  <a:gd name="connsiteY53" fmla="*/ 7348539 h 14247721"/>
                  <a:gd name="connsiteX54" fmla="*/ 8017907 w 12564618"/>
                  <a:gd name="connsiteY54" fmla="*/ 7429500 h 14247721"/>
                  <a:gd name="connsiteX55" fmla="*/ 7944089 w 12564618"/>
                  <a:gd name="connsiteY55" fmla="*/ 7448551 h 14247721"/>
                  <a:gd name="connsiteX56" fmla="*/ 7851221 w 12564618"/>
                  <a:gd name="connsiteY56" fmla="*/ 7400926 h 14247721"/>
                  <a:gd name="connsiteX57" fmla="*/ 7803596 w 12564618"/>
                  <a:gd name="connsiteY57" fmla="*/ 7510464 h 14247721"/>
                  <a:gd name="connsiteX58" fmla="*/ 7879796 w 12564618"/>
                  <a:gd name="connsiteY58" fmla="*/ 7529514 h 14247721"/>
                  <a:gd name="connsiteX59" fmla="*/ 7934564 w 12564618"/>
                  <a:gd name="connsiteY59" fmla="*/ 7589045 h 14247721"/>
                  <a:gd name="connsiteX60" fmla="*/ 7960758 w 12564618"/>
                  <a:gd name="connsiteY60" fmla="*/ 7619750 h 14247721"/>
                  <a:gd name="connsiteX61" fmla="*/ 7980998 w 12564618"/>
                  <a:gd name="connsiteY61" fmla="*/ 7572123 h 14247721"/>
                  <a:gd name="connsiteX62" fmla="*/ 8039339 w 12564618"/>
                  <a:gd name="connsiteY62" fmla="*/ 7634289 h 14247721"/>
                  <a:gd name="connsiteX63" fmla="*/ 8132208 w 12564618"/>
                  <a:gd name="connsiteY63" fmla="*/ 7720014 h 14247721"/>
                  <a:gd name="connsiteX64" fmla="*/ 8132208 w 12564618"/>
                  <a:gd name="connsiteY64" fmla="*/ 7615239 h 14247721"/>
                  <a:gd name="connsiteX65" fmla="*/ 8306038 w 12564618"/>
                  <a:gd name="connsiteY65" fmla="*/ 7710488 h 14247721"/>
                  <a:gd name="connsiteX66" fmla="*/ 8198883 w 12564618"/>
                  <a:gd name="connsiteY66" fmla="*/ 7474745 h 14247721"/>
                  <a:gd name="connsiteX67" fmla="*/ 8201264 w 12564618"/>
                  <a:gd name="connsiteY67" fmla="*/ 7339014 h 14247721"/>
                  <a:gd name="connsiteX68" fmla="*/ 8106014 w 12564618"/>
                  <a:gd name="connsiteY68" fmla="*/ 7310439 h 14247721"/>
                  <a:gd name="connsiteX69" fmla="*/ 8170307 w 12564618"/>
                  <a:gd name="connsiteY69" fmla="*/ 7143750 h 14247721"/>
                  <a:gd name="connsiteX70" fmla="*/ 8868014 w 12564618"/>
                  <a:gd name="connsiteY70" fmla="*/ 6757989 h 14247721"/>
                  <a:gd name="connsiteX71" fmla="*/ 9196627 w 12564618"/>
                  <a:gd name="connsiteY71" fmla="*/ 6696076 h 14247721"/>
                  <a:gd name="connsiteX72" fmla="*/ 9215677 w 12564618"/>
                  <a:gd name="connsiteY72" fmla="*/ 6800851 h 14247721"/>
                  <a:gd name="connsiteX73" fmla="*/ 9289496 w 12564618"/>
                  <a:gd name="connsiteY73" fmla="*/ 6805614 h 14247721"/>
                  <a:gd name="connsiteX74" fmla="*/ 9265682 w 12564618"/>
                  <a:gd name="connsiteY74" fmla="*/ 6653212 h 14247721"/>
                  <a:gd name="connsiteX75" fmla="*/ 9808607 w 12564618"/>
                  <a:gd name="connsiteY75" fmla="*/ 6648450 h 14247721"/>
                  <a:gd name="connsiteX76" fmla="*/ 9996726 w 12564618"/>
                  <a:gd name="connsiteY76" fmla="*/ 6598443 h 14247721"/>
                  <a:gd name="connsiteX77" fmla="*/ 10122932 w 12564618"/>
                  <a:gd name="connsiteY77" fmla="*/ 6403181 h 14247721"/>
                  <a:gd name="connsiteX78" fmla="*/ 10399157 w 12564618"/>
                  <a:gd name="connsiteY78" fmla="*/ 6438900 h 14247721"/>
                  <a:gd name="connsiteX79" fmla="*/ 10363439 w 12564618"/>
                  <a:gd name="connsiteY79" fmla="*/ 6524626 h 14247721"/>
                  <a:gd name="connsiteX80" fmla="*/ 10220564 w 12564618"/>
                  <a:gd name="connsiteY80" fmla="*/ 6538914 h 14247721"/>
                  <a:gd name="connsiteX81" fmla="*/ 10289619 w 12564618"/>
                  <a:gd name="connsiteY81" fmla="*/ 6593681 h 14247721"/>
                  <a:gd name="connsiteX82" fmla="*/ 10158652 w 12564618"/>
                  <a:gd name="connsiteY82" fmla="*/ 6622257 h 14247721"/>
                  <a:gd name="connsiteX83" fmla="*/ 10032446 w 12564618"/>
                  <a:gd name="connsiteY83" fmla="*/ 6612732 h 14247721"/>
                  <a:gd name="connsiteX84" fmla="*/ 9946720 w 12564618"/>
                  <a:gd name="connsiteY84" fmla="*/ 6648450 h 14247721"/>
                  <a:gd name="connsiteX85" fmla="*/ 9915764 w 12564618"/>
                  <a:gd name="connsiteY85" fmla="*/ 6953251 h 14247721"/>
                  <a:gd name="connsiteX86" fmla="*/ 10077689 w 12564618"/>
                  <a:gd name="connsiteY86" fmla="*/ 6986588 h 14247721"/>
                  <a:gd name="connsiteX87" fmla="*/ 10284857 w 12564618"/>
                  <a:gd name="connsiteY87" fmla="*/ 6800850 h 14247721"/>
                  <a:gd name="connsiteX88" fmla="*/ 10322958 w 12564618"/>
                  <a:gd name="connsiteY88" fmla="*/ 6898482 h 14247721"/>
                  <a:gd name="connsiteX89" fmla="*/ 10470596 w 12564618"/>
                  <a:gd name="connsiteY89" fmla="*/ 6822282 h 14247721"/>
                  <a:gd name="connsiteX90" fmla="*/ 10370583 w 12564618"/>
                  <a:gd name="connsiteY90" fmla="*/ 7060408 h 14247721"/>
                  <a:gd name="connsiteX91" fmla="*/ 10513458 w 12564618"/>
                  <a:gd name="connsiteY91" fmla="*/ 7003257 h 14247721"/>
                  <a:gd name="connsiteX92" fmla="*/ 10480121 w 12564618"/>
                  <a:gd name="connsiteY92" fmla="*/ 7091364 h 14247721"/>
                  <a:gd name="connsiteX93" fmla="*/ 10711102 w 12564618"/>
                  <a:gd name="connsiteY93" fmla="*/ 7088982 h 14247721"/>
                  <a:gd name="connsiteX94" fmla="*/ 10551557 w 12564618"/>
                  <a:gd name="connsiteY94" fmla="*/ 7143750 h 14247721"/>
                  <a:gd name="connsiteX95" fmla="*/ 10442021 w 12564618"/>
                  <a:gd name="connsiteY95" fmla="*/ 7200901 h 14247721"/>
                  <a:gd name="connsiteX96" fmla="*/ 10322958 w 12564618"/>
                  <a:gd name="connsiteY96" fmla="*/ 7315201 h 14247721"/>
                  <a:gd name="connsiteX97" fmla="*/ 10358676 w 12564618"/>
                  <a:gd name="connsiteY97" fmla="*/ 7374731 h 14247721"/>
                  <a:gd name="connsiteX98" fmla="*/ 10401539 w 12564618"/>
                  <a:gd name="connsiteY98" fmla="*/ 7424739 h 14247721"/>
                  <a:gd name="connsiteX99" fmla="*/ 10480121 w 12564618"/>
                  <a:gd name="connsiteY99" fmla="*/ 7391401 h 14247721"/>
                  <a:gd name="connsiteX100" fmla="*/ 10492026 w 12564618"/>
                  <a:gd name="connsiteY100" fmla="*/ 7453312 h 14247721"/>
                  <a:gd name="connsiteX101" fmla="*/ 10606327 w 12564618"/>
                  <a:gd name="connsiteY101" fmla="*/ 7315201 h 14247721"/>
                  <a:gd name="connsiteX102" fmla="*/ 10642046 w 12564618"/>
                  <a:gd name="connsiteY102" fmla="*/ 7460457 h 14247721"/>
                  <a:gd name="connsiteX103" fmla="*/ 10737296 w 12564618"/>
                  <a:gd name="connsiteY103" fmla="*/ 7343776 h 14247721"/>
                  <a:gd name="connsiteX104" fmla="*/ 10763489 w 12564618"/>
                  <a:gd name="connsiteY104" fmla="*/ 7505700 h 14247721"/>
                  <a:gd name="connsiteX105" fmla="*/ 10837307 w 12564618"/>
                  <a:gd name="connsiteY105" fmla="*/ 7581900 h 14247721"/>
                  <a:gd name="connsiteX106" fmla="*/ 10627757 w 12564618"/>
                  <a:gd name="connsiteY106" fmla="*/ 7696200 h 14247721"/>
                  <a:gd name="connsiteX107" fmla="*/ 10780158 w 12564618"/>
                  <a:gd name="connsiteY107" fmla="*/ 7846220 h 14247721"/>
                  <a:gd name="connsiteX108" fmla="*/ 10811114 w 12564618"/>
                  <a:gd name="connsiteY108" fmla="*/ 7748589 h 14247721"/>
                  <a:gd name="connsiteX109" fmla="*/ 10882550 w 12564618"/>
                  <a:gd name="connsiteY109" fmla="*/ 7836694 h 14247721"/>
                  <a:gd name="connsiteX110" fmla="*/ 11003996 w 12564618"/>
                  <a:gd name="connsiteY110" fmla="*/ 7796214 h 14247721"/>
                  <a:gd name="connsiteX111" fmla="*/ 11008757 w 12564618"/>
                  <a:gd name="connsiteY111" fmla="*/ 7881938 h 14247721"/>
                  <a:gd name="connsiteX112" fmla="*/ 11006376 w 12564618"/>
                  <a:gd name="connsiteY112" fmla="*/ 7979568 h 14247721"/>
                  <a:gd name="connsiteX113" fmla="*/ 11115913 w 12564618"/>
                  <a:gd name="connsiteY113" fmla="*/ 7941469 h 14247721"/>
                  <a:gd name="connsiteX114" fmla="*/ 11156396 w 12564618"/>
                  <a:gd name="connsiteY114" fmla="*/ 8179595 h 14247721"/>
                  <a:gd name="connsiteX115" fmla="*/ 11294507 w 12564618"/>
                  <a:gd name="connsiteY115" fmla="*/ 8210550 h 14247721"/>
                  <a:gd name="connsiteX116" fmla="*/ 11308795 w 12564618"/>
                  <a:gd name="connsiteY116" fmla="*/ 7920038 h 14247721"/>
                  <a:gd name="connsiteX117" fmla="*/ 11399283 w 12564618"/>
                  <a:gd name="connsiteY117" fmla="*/ 7896226 h 14247721"/>
                  <a:gd name="connsiteX118" fmla="*/ 11468339 w 12564618"/>
                  <a:gd name="connsiteY118" fmla="*/ 7724775 h 14247721"/>
                  <a:gd name="connsiteX119" fmla="*/ 11430239 w 12564618"/>
                  <a:gd name="connsiteY119" fmla="*/ 7596189 h 14247721"/>
                  <a:gd name="connsiteX120" fmla="*/ 11334989 w 12564618"/>
                  <a:gd name="connsiteY120" fmla="*/ 7584281 h 14247721"/>
                  <a:gd name="connsiteX121" fmla="*/ 11382613 w 12564618"/>
                  <a:gd name="connsiteY121" fmla="*/ 7465219 h 14247721"/>
                  <a:gd name="connsiteX122" fmla="*/ 11277839 w 12564618"/>
                  <a:gd name="connsiteY122" fmla="*/ 7393782 h 14247721"/>
                  <a:gd name="connsiteX123" fmla="*/ 11237357 w 12564618"/>
                  <a:gd name="connsiteY123" fmla="*/ 7162800 h 14247721"/>
                  <a:gd name="connsiteX124" fmla="*/ 10919857 w 12564618"/>
                  <a:gd name="connsiteY124" fmla="*/ 7124700 h 14247721"/>
                  <a:gd name="connsiteX125" fmla="*/ 10989708 w 12564618"/>
                  <a:gd name="connsiteY125" fmla="*/ 7019926 h 14247721"/>
                  <a:gd name="connsiteX126" fmla="*/ 11113533 w 12564618"/>
                  <a:gd name="connsiteY126" fmla="*/ 7000876 h 14247721"/>
                  <a:gd name="connsiteX127" fmla="*/ 11123057 w 12564618"/>
                  <a:gd name="connsiteY127" fmla="*/ 6915150 h 14247721"/>
                  <a:gd name="connsiteX128" fmla="*/ 11335782 w 12564618"/>
                  <a:gd name="connsiteY128" fmla="*/ 7004050 h 14247721"/>
                  <a:gd name="connsiteX129" fmla="*/ 11351657 w 12564618"/>
                  <a:gd name="connsiteY129" fmla="*/ 6781800 h 14247721"/>
                  <a:gd name="connsiteX130" fmla="*/ 11142107 w 12564618"/>
                  <a:gd name="connsiteY130" fmla="*/ 6877050 h 14247721"/>
                  <a:gd name="connsiteX131" fmla="*/ 11065907 w 12564618"/>
                  <a:gd name="connsiteY131" fmla="*/ 6648450 h 14247721"/>
                  <a:gd name="connsiteX132" fmla="*/ 10837307 w 12564618"/>
                  <a:gd name="connsiteY132" fmla="*/ 6858000 h 14247721"/>
                  <a:gd name="connsiteX133" fmla="*/ 10850008 w 12564618"/>
                  <a:gd name="connsiteY133" fmla="*/ 6692901 h 14247721"/>
                  <a:gd name="connsiteX134" fmla="*/ 10862707 w 12564618"/>
                  <a:gd name="connsiteY134" fmla="*/ 6569075 h 14247721"/>
                  <a:gd name="connsiteX135" fmla="*/ 10807542 w 12564618"/>
                  <a:gd name="connsiteY135" fmla="*/ 6541043 h 14247721"/>
                  <a:gd name="connsiteX136" fmla="*/ 10754758 w 12564618"/>
                  <a:gd name="connsiteY136" fmla="*/ 6556376 h 14247721"/>
                  <a:gd name="connsiteX137" fmla="*/ 10634107 w 12564618"/>
                  <a:gd name="connsiteY137" fmla="*/ 6340475 h 14247721"/>
                  <a:gd name="connsiteX138" fmla="*/ 10799208 w 12564618"/>
                  <a:gd name="connsiteY138" fmla="*/ 6378576 h 14247721"/>
                  <a:gd name="connsiteX139" fmla="*/ 11040508 w 12564618"/>
                  <a:gd name="connsiteY139" fmla="*/ 6378576 h 14247721"/>
                  <a:gd name="connsiteX140" fmla="*/ 11170682 w 12564618"/>
                  <a:gd name="connsiteY140" fmla="*/ 6238875 h 14247721"/>
                  <a:gd name="connsiteX141" fmla="*/ 11069083 w 12564618"/>
                  <a:gd name="connsiteY141" fmla="*/ 6127751 h 14247721"/>
                  <a:gd name="connsiteX142" fmla="*/ 10856357 w 12564618"/>
                  <a:gd name="connsiteY142" fmla="*/ 6080125 h 14247721"/>
                  <a:gd name="connsiteX143" fmla="*/ 11037332 w 12564618"/>
                  <a:gd name="connsiteY143" fmla="*/ 5949950 h 14247721"/>
                  <a:gd name="connsiteX144" fmla="*/ 10983358 w 12564618"/>
                  <a:gd name="connsiteY144" fmla="*/ 5832476 h 14247721"/>
                  <a:gd name="connsiteX145" fmla="*/ 11037333 w 12564618"/>
                  <a:gd name="connsiteY145" fmla="*/ 5711826 h 14247721"/>
                  <a:gd name="connsiteX146" fmla="*/ 10999232 w 12564618"/>
                  <a:gd name="connsiteY146" fmla="*/ 5708650 h 14247721"/>
                  <a:gd name="connsiteX147" fmla="*/ 10964308 w 12564618"/>
                  <a:gd name="connsiteY147" fmla="*/ 5632451 h 14247721"/>
                  <a:gd name="connsiteX148" fmla="*/ 10805557 w 12564618"/>
                  <a:gd name="connsiteY148" fmla="*/ 5480050 h 14247721"/>
                  <a:gd name="connsiteX149" fmla="*/ 11075433 w 12564618"/>
                  <a:gd name="connsiteY149" fmla="*/ 5584826 h 14247721"/>
                  <a:gd name="connsiteX150" fmla="*/ 11218307 w 12564618"/>
                  <a:gd name="connsiteY150" fmla="*/ 5543550 h 14247721"/>
                  <a:gd name="connsiteX151" fmla="*/ 11192908 w 12564618"/>
                  <a:gd name="connsiteY151" fmla="*/ 5791201 h 14247721"/>
                  <a:gd name="connsiteX152" fmla="*/ 11370707 w 12564618"/>
                  <a:gd name="connsiteY152" fmla="*/ 5829300 h 14247721"/>
                  <a:gd name="connsiteX153" fmla="*/ 11427858 w 12564618"/>
                  <a:gd name="connsiteY153" fmla="*/ 5654676 h 14247721"/>
                  <a:gd name="connsiteX154" fmla="*/ 11469132 w 12564618"/>
                  <a:gd name="connsiteY154" fmla="*/ 5426075 h 14247721"/>
                  <a:gd name="connsiteX155" fmla="*/ 11389758 w 12564618"/>
                  <a:gd name="connsiteY155" fmla="*/ 5222876 h 14247721"/>
                  <a:gd name="connsiteX156" fmla="*/ 11332607 w 12564618"/>
                  <a:gd name="connsiteY156" fmla="*/ 5124450 h 14247721"/>
                  <a:gd name="connsiteX157" fmla="*/ 11253233 w 12564618"/>
                  <a:gd name="connsiteY157" fmla="*/ 5241926 h 14247721"/>
                  <a:gd name="connsiteX158" fmla="*/ 11183383 w 12564618"/>
                  <a:gd name="connsiteY158" fmla="*/ 5200651 h 14247721"/>
                  <a:gd name="connsiteX159" fmla="*/ 11151633 w 12564618"/>
                  <a:gd name="connsiteY159" fmla="*/ 5321301 h 14247721"/>
                  <a:gd name="connsiteX160" fmla="*/ 11050032 w 12564618"/>
                  <a:gd name="connsiteY160" fmla="*/ 5324475 h 14247721"/>
                  <a:gd name="connsiteX161" fmla="*/ 10970657 w 12564618"/>
                  <a:gd name="connsiteY161" fmla="*/ 5181600 h 14247721"/>
                  <a:gd name="connsiteX162" fmla="*/ 10932557 w 12564618"/>
                  <a:gd name="connsiteY162" fmla="*/ 5029200 h 14247721"/>
                  <a:gd name="connsiteX163" fmla="*/ 10716657 w 12564618"/>
                  <a:gd name="connsiteY163" fmla="*/ 5032375 h 14247721"/>
                  <a:gd name="connsiteX164" fmla="*/ 10742057 w 12564618"/>
                  <a:gd name="connsiteY164" fmla="*/ 5257800 h 14247721"/>
                  <a:gd name="connsiteX165" fmla="*/ 10703958 w 12564618"/>
                  <a:gd name="connsiteY165" fmla="*/ 5064126 h 14247721"/>
                  <a:gd name="connsiteX166" fmla="*/ 10659507 w 12564618"/>
                  <a:gd name="connsiteY166" fmla="*/ 5076825 h 14247721"/>
                  <a:gd name="connsiteX167" fmla="*/ 10589657 w 12564618"/>
                  <a:gd name="connsiteY167" fmla="*/ 4965700 h 14247721"/>
                  <a:gd name="connsiteX168" fmla="*/ 10494408 w 12564618"/>
                  <a:gd name="connsiteY168" fmla="*/ 5035551 h 14247721"/>
                  <a:gd name="connsiteX169" fmla="*/ 10338832 w 12564618"/>
                  <a:gd name="connsiteY169" fmla="*/ 5162550 h 14247721"/>
                  <a:gd name="connsiteX170" fmla="*/ 10703957 w 12564618"/>
                  <a:gd name="connsiteY170" fmla="*/ 4829175 h 14247721"/>
                  <a:gd name="connsiteX171" fmla="*/ 10848420 w 12564618"/>
                  <a:gd name="connsiteY171" fmla="*/ 4738689 h 14247721"/>
                  <a:gd name="connsiteX172" fmla="*/ 11065907 w 12564618"/>
                  <a:gd name="connsiteY172" fmla="*/ 4686300 h 14247721"/>
                  <a:gd name="connsiteX173" fmla="*/ 11104008 w 12564618"/>
                  <a:gd name="connsiteY173" fmla="*/ 4565651 h 14247721"/>
                  <a:gd name="connsiteX174" fmla="*/ 11275458 w 12564618"/>
                  <a:gd name="connsiteY174" fmla="*/ 4438651 h 14247721"/>
                  <a:gd name="connsiteX175" fmla="*/ 11307207 w 12564618"/>
                  <a:gd name="connsiteY175" fmla="*/ 4184650 h 14247721"/>
                  <a:gd name="connsiteX176" fmla="*/ 11075432 w 12564618"/>
                  <a:gd name="connsiteY176" fmla="*/ 4102100 h 14247721"/>
                  <a:gd name="connsiteX177" fmla="*/ 10757933 w 12564618"/>
                  <a:gd name="connsiteY177" fmla="*/ 4054476 h 14247721"/>
                  <a:gd name="connsiteX178" fmla="*/ 10627757 w 12564618"/>
                  <a:gd name="connsiteY178" fmla="*/ 4114800 h 14247721"/>
                  <a:gd name="connsiteX179" fmla="*/ 10653158 w 12564618"/>
                  <a:gd name="connsiteY179" fmla="*/ 3949701 h 14247721"/>
                  <a:gd name="connsiteX180" fmla="*/ 10602358 w 12564618"/>
                  <a:gd name="connsiteY180" fmla="*/ 3775076 h 14247721"/>
                  <a:gd name="connsiteX181" fmla="*/ 10716657 w 12564618"/>
                  <a:gd name="connsiteY181" fmla="*/ 3813175 h 14247721"/>
                  <a:gd name="connsiteX182" fmla="*/ 10837308 w 12564618"/>
                  <a:gd name="connsiteY182" fmla="*/ 3705226 h 14247721"/>
                  <a:gd name="connsiteX183" fmla="*/ 11027808 w 12564618"/>
                  <a:gd name="connsiteY183" fmla="*/ 3765551 h 14247721"/>
                  <a:gd name="connsiteX184" fmla="*/ 11040508 w 12564618"/>
                  <a:gd name="connsiteY184" fmla="*/ 3581401 h 14247721"/>
                  <a:gd name="connsiteX185" fmla="*/ 11180207 w 12564618"/>
                  <a:gd name="connsiteY185" fmla="*/ 3619500 h 14247721"/>
                  <a:gd name="connsiteX186" fmla="*/ 11294507 w 12564618"/>
                  <a:gd name="connsiteY186" fmla="*/ 3314700 h 14247721"/>
                  <a:gd name="connsiteX187" fmla="*/ 11396108 w 12564618"/>
                  <a:gd name="connsiteY187" fmla="*/ 3403601 h 14247721"/>
                  <a:gd name="connsiteX188" fmla="*/ 11535807 w 12564618"/>
                  <a:gd name="connsiteY188" fmla="*/ 3387725 h 14247721"/>
                  <a:gd name="connsiteX189" fmla="*/ 11570732 w 12564618"/>
                  <a:gd name="connsiteY189" fmla="*/ 3613150 h 14247721"/>
                  <a:gd name="connsiteX190" fmla="*/ 11646933 w 12564618"/>
                  <a:gd name="connsiteY190" fmla="*/ 3355976 h 14247721"/>
                  <a:gd name="connsiteX191" fmla="*/ 11570733 w 12564618"/>
                  <a:gd name="connsiteY191" fmla="*/ 3270251 h 14247721"/>
                  <a:gd name="connsiteX192" fmla="*/ 11656457 w 12564618"/>
                  <a:gd name="connsiteY192" fmla="*/ 3016250 h 14247721"/>
                  <a:gd name="connsiteX193" fmla="*/ 11475483 w 12564618"/>
                  <a:gd name="connsiteY193" fmla="*/ 3092451 h 14247721"/>
                  <a:gd name="connsiteX194" fmla="*/ 11446907 w 12564618"/>
                  <a:gd name="connsiteY194" fmla="*/ 3022600 h 14247721"/>
                  <a:gd name="connsiteX195" fmla="*/ 11256407 w 12564618"/>
                  <a:gd name="connsiteY195" fmla="*/ 2819400 h 14247721"/>
                  <a:gd name="connsiteX196" fmla="*/ 11224658 w 12564618"/>
                  <a:gd name="connsiteY196" fmla="*/ 2635251 h 14247721"/>
                  <a:gd name="connsiteX197" fmla="*/ 11192908 w 12564618"/>
                  <a:gd name="connsiteY197" fmla="*/ 2540001 h 14247721"/>
                  <a:gd name="connsiteX198" fmla="*/ 11294507 w 12564618"/>
                  <a:gd name="connsiteY198" fmla="*/ 2438400 h 14247721"/>
                  <a:gd name="connsiteX199" fmla="*/ 11554858 w 12564618"/>
                  <a:gd name="connsiteY199" fmla="*/ 2203451 h 14247721"/>
                  <a:gd name="connsiteX200" fmla="*/ 11675507 w 12564618"/>
                  <a:gd name="connsiteY200" fmla="*/ 2222500 h 14247721"/>
                  <a:gd name="connsiteX201" fmla="*/ 11745358 w 12564618"/>
                  <a:gd name="connsiteY201" fmla="*/ 2133601 h 14247721"/>
                  <a:gd name="connsiteX202" fmla="*/ 11980307 w 12564618"/>
                  <a:gd name="connsiteY202" fmla="*/ 2025650 h 14247721"/>
                  <a:gd name="connsiteX203" fmla="*/ 11834258 w 12564618"/>
                  <a:gd name="connsiteY203" fmla="*/ 1955801 h 14247721"/>
                  <a:gd name="connsiteX204" fmla="*/ 11751707 w 12564618"/>
                  <a:gd name="connsiteY204" fmla="*/ 1809750 h 14247721"/>
                  <a:gd name="connsiteX205" fmla="*/ 11853307 w 12564618"/>
                  <a:gd name="connsiteY205" fmla="*/ 1384300 h 14247721"/>
                  <a:gd name="connsiteX206" fmla="*/ 11732657 w 12564618"/>
                  <a:gd name="connsiteY206" fmla="*/ 1123950 h 14247721"/>
                  <a:gd name="connsiteX207" fmla="*/ 11954114 w 12564618"/>
                  <a:gd name="connsiteY207" fmla="*/ 1459706 h 14247721"/>
                  <a:gd name="connsiteX208" fmla="*/ 12038648 w 12564618"/>
                  <a:gd name="connsiteY208" fmla="*/ 1373731 h 14247721"/>
                  <a:gd name="connsiteX209" fmla="*/ 12131120 w 12564618"/>
                  <a:gd name="connsiteY209" fmla="*/ 1260475 h 14247721"/>
                  <a:gd name="connsiteX210" fmla="*/ 12367657 w 12564618"/>
                  <a:gd name="connsiteY210" fmla="*/ 1581150 h 14247721"/>
                  <a:gd name="connsiteX211" fmla="*/ 12422029 w 12564618"/>
                  <a:gd name="connsiteY211" fmla="*/ 1664243 h 14247721"/>
                  <a:gd name="connsiteX212" fmla="*/ 12564507 w 12564618"/>
                  <a:gd name="connsiteY212" fmla="*/ 1682751 h 14247721"/>
                  <a:gd name="connsiteX213" fmla="*/ 12399407 w 12564618"/>
                  <a:gd name="connsiteY213" fmla="*/ 1238251 h 14247721"/>
                  <a:gd name="connsiteX214" fmla="*/ 12386707 w 12564618"/>
                  <a:gd name="connsiteY214" fmla="*/ 1022350 h 14247721"/>
                  <a:gd name="connsiteX215" fmla="*/ 12253357 w 12564618"/>
                  <a:gd name="connsiteY215" fmla="*/ 825500 h 14247721"/>
                  <a:gd name="connsiteX216" fmla="*/ 12227957 w 12564618"/>
                  <a:gd name="connsiteY216" fmla="*/ 552450 h 14247721"/>
                  <a:gd name="connsiteX217" fmla="*/ 12227957 w 12564618"/>
                  <a:gd name="connsiteY217" fmla="*/ 0 h 14247721"/>
                  <a:gd name="connsiteX0" fmla="*/ 906154 w 6607204"/>
                  <a:gd name="connsiteY0" fmla="*/ 14247359 h 14247358"/>
                  <a:gd name="connsiteX1" fmla="*/ 646031 w 6607204"/>
                  <a:gd name="connsiteY1" fmla="*/ 13134975 h 14247358"/>
                  <a:gd name="connsiteX2" fmla="*/ 174543 w 6607204"/>
                  <a:gd name="connsiteY2" fmla="*/ 12284870 h 14247358"/>
                  <a:gd name="connsiteX3" fmla="*/ 60243 w 6607204"/>
                  <a:gd name="connsiteY3" fmla="*/ 11353800 h 14247358"/>
                  <a:gd name="connsiteX4" fmla="*/ 120966 w 6607204"/>
                  <a:gd name="connsiteY4" fmla="*/ 10827293 h 14247358"/>
                  <a:gd name="connsiteX5" fmla="*/ 4283 w 6607204"/>
                  <a:gd name="connsiteY5" fmla="*/ 10767762 h 14247358"/>
                  <a:gd name="connsiteX6" fmla="*/ 120965 w 6607204"/>
                  <a:gd name="connsiteY6" fmla="*/ 10805863 h 14247358"/>
                  <a:gd name="connsiteX7" fmla="*/ 147159 w 6607204"/>
                  <a:gd name="connsiteY7" fmla="*/ 10265318 h 14247358"/>
                  <a:gd name="connsiteX8" fmla="*/ 234074 w 6607204"/>
                  <a:gd name="connsiteY8" fmla="*/ 9879806 h 14247358"/>
                  <a:gd name="connsiteX9" fmla="*/ 366234 w 6607204"/>
                  <a:gd name="connsiteY9" fmla="*/ 9512843 h 14247358"/>
                  <a:gd name="connsiteX10" fmla="*/ 456721 w 6607204"/>
                  <a:gd name="connsiteY10" fmla="*/ 9300912 h 14247358"/>
                  <a:gd name="connsiteX11" fmla="*/ 294796 w 6607204"/>
                  <a:gd name="connsiteY11" fmla="*/ 9434262 h 14247358"/>
                  <a:gd name="connsiteX12" fmla="*/ 459103 w 6607204"/>
                  <a:gd name="connsiteY12" fmla="*/ 9241381 h 14247358"/>
                  <a:gd name="connsiteX13" fmla="*/ 491250 w 6607204"/>
                  <a:gd name="connsiteY13" fmla="*/ 9060657 h 14247358"/>
                  <a:gd name="connsiteX14" fmla="*/ 494821 w 6607204"/>
                  <a:gd name="connsiteY14" fmla="*/ 9191374 h 14247358"/>
                  <a:gd name="connsiteX15" fmla="*/ 977023 w 6607204"/>
                  <a:gd name="connsiteY15" fmla="*/ 8305800 h 14247358"/>
                  <a:gd name="connsiteX16" fmla="*/ 740090 w 6607204"/>
                  <a:gd name="connsiteY16" fmla="*/ 8205538 h 14247358"/>
                  <a:gd name="connsiteX17" fmla="*/ 961546 w 6607204"/>
                  <a:gd name="connsiteY17" fmla="*/ 8215062 h 14247358"/>
                  <a:gd name="connsiteX18" fmla="*/ 1231819 w 6607204"/>
                  <a:gd name="connsiteY18" fmla="*/ 8179343 h 14247358"/>
                  <a:gd name="connsiteX19" fmla="*/ 1391363 w 6607204"/>
                  <a:gd name="connsiteY19" fmla="*/ 8136481 h 14247358"/>
                  <a:gd name="connsiteX20" fmla="*/ 1321115 w 6607204"/>
                  <a:gd name="connsiteY20" fmla="*/ 8076950 h 14247358"/>
                  <a:gd name="connsiteX21" fmla="*/ 1412795 w 6607204"/>
                  <a:gd name="connsiteY21" fmla="*/ 7950994 h 14247358"/>
                  <a:gd name="connsiteX22" fmla="*/ 1516377 w 6607204"/>
                  <a:gd name="connsiteY22" fmla="*/ 7972175 h 14247358"/>
                  <a:gd name="connsiteX23" fmla="*/ 1553288 w 6607204"/>
                  <a:gd name="connsiteY23" fmla="*/ 7898358 h 14247358"/>
                  <a:gd name="connsiteX24" fmla="*/ 1479469 w 6607204"/>
                  <a:gd name="connsiteY24" fmla="*/ 7798343 h 14247358"/>
                  <a:gd name="connsiteX25" fmla="*/ 1446132 w 6607204"/>
                  <a:gd name="connsiteY25" fmla="*/ 7700712 h 14247358"/>
                  <a:gd name="connsiteX26" fmla="*/ 1355643 w 6607204"/>
                  <a:gd name="connsiteY26" fmla="*/ 7696200 h 14247358"/>
                  <a:gd name="connsiteX27" fmla="*/ 1281825 w 6607204"/>
                  <a:gd name="connsiteY27" fmla="*/ 7779293 h 14247358"/>
                  <a:gd name="connsiteX28" fmla="*/ 1146093 w 6607204"/>
                  <a:gd name="connsiteY28" fmla="*/ 7791450 h 14247358"/>
                  <a:gd name="connsiteX29" fmla="*/ 1205625 w 6607204"/>
                  <a:gd name="connsiteY29" fmla="*/ 7722143 h 14247358"/>
                  <a:gd name="connsiteX30" fmla="*/ 1217532 w 6607204"/>
                  <a:gd name="connsiteY30" fmla="*/ 7634037 h 14247358"/>
                  <a:gd name="connsiteX31" fmla="*/ 1238962 w 6607204"/>
                  <a:gd name="connsiteY31" fmla="*/ 7572124 h 14247358"/>
                  <a:gd name="connsiteX32" fmla="*/ 1203243 w 6607204"/>
                  <a:gd name="connsiteY32" fmla="*/ 7505700 h 14247358"/>
                  <a:gd name="connsiteX33" fmla="*/ 1138950 w 6607204"/>
                  <a:gd name="connsiteY33" fmla="*/ 7536406 h 14247358"/>
                  <a:gd name="connsiteX34" fmla="*/ 1136568 w 6607204"/>
                  <a:gd name="connsiteY34" fmla="*/ 7455694 h 14247358"/>
                  <a:gd name="connsiteX35" fmla="*/ 1355644 w 6607204"/>
                  <a:gd name="connsiteY35" fmla="*/ 7348287 h 14247358"/>
                  <a:gd name="connsiteX36" fmla="*/ 1319925 w 6607204"/>
                  <a:gd name="connsiteY36" fmla="*/ 7193506 h 14247358"/>
                  <a:gd name="connsiteX37" fmla="*/ 1396125 w 6607204"/>
                  <a:gd name="connsiteY37" fmla="*/ 7176837 h 14247358"/>
                  <a:gd name="connsiteX38" fmla="*/ 1374693 w 6607204"/>
                  <a:gd name="connsiteY38" fmla="*/ 7086600 h 14247358"/>
                  <a:gd name="connsiteX39" fmla="*/ 1479469 w 6607204"/>
                  <a:gd name="connsiteY39" fmla="*/ 7088731 h 14247358"/>
                  <a:gd name="connsiteX40" fmla="*/ 1522332 w 6607204"/>
                  <a:gd name="connsiteY40" fmla="*/ 7007768 h 14247358"/>
                  <a:gd name="connsiteX41" fmla="*/ 1624725 w 6607204"/>
                  <a:gd name="connsiteY41" fmla="*/ 7041106 h 14247358"/>
                  <a:gd name="connsiteX42" fmla="*/ 1698544 w 6607204"/>
                  <a:gd name="connsiteY42" fmla="*/ 7143500 h 14247358"/>
                  <a:gd name="connsiteX43" fmla="*/ 1765219 w 6607204"/>
                  <a:gd name="connsiteY43" fmla="*/ 7083968 h 14247358"/>
                  <a:gd name="connsiteX44" fmla="*/ 1705688 w 6607204"/>
                  <a:gd name="connsiteY44" fmla="*/ 6948237 h 14247358"/>
                  <a:gd name="connsiteX45" fmla="*/ 1762837 w 6607204"/>
                  <a:gd name="connsiteY45" fmla="*/ 7000874 h 14247358"/>
                  <a:gd name="connsiteX46" fmla="*/ 1879519 w 6607204"/>
                  <a:gd name="connsiteY46" fmla="*/ 7038725 h 14247358"/>
                  <a:gd name="connsiteX47" fmla="*/ 1953338 w 6607204"/>
                  <a:gd name="connsiteY47" fmla="*/ 7110414 h 14247358"/>
                  <a:gd name="connsiteX48" fmla="*/ 1922382 w 6607204"/>
                  <a:gd name="connsiteY48" fmla="*/ 7248526 h 14247358"/>
                  <a:gd name="connsiteX49" fmla="*/ 1993819 w 6607204"/>
                  <a:gd name="connsiteY49" fmla="*/ 7212807 h 14247358"/>
                  <a:gd name="connsiteX50" fmla="*/ 1984293 w 6607204"/>
                  <a:gd name="connsiteY50" fmla="*/ 7181850 h 14247358"/>
                  <a:gd name="connsiteX51" fmla="*/ 2060494 w 6607204"/>
                  <a:gd name="connsiteY51" fmla="*/ 7267576 h 14247358"/>
                  <a:gd name="connsiteX52" fmla="*/ 1996200 w 6607204"/>
                  <a:gd name="connsiteY52" fmla="*/ 7348539 h 14247358"/>
                  <a:gd name="connsiteX53" fmla="*/ 2060493 w 6607204"/>
                  <a:gd name="connsiteY53" fmla="*/ 7429500 h 14247358"/>
                  <a:gd name="connsiteX54" fmla="*/ 1986675 w 6607204"/>
                  <a:gd name="connsiteY54" fmla="*/ 7448551 h 14247358"/>
                  <a:gd name="connsiteX55" fmla="*/ 1893807 w 6607204"/>
                  <a:gd name="connsiteY55" fmla="*/ 7400926 h 14247358"/>
                  <a:gd name="connsiteX56" fmla="*/ 1846182 w 6607204"/>
                  <a:gd name="connsiteY56" fmla="*/ 7510464 h 14247358"/>
                  <a:gd name="connsiteX57" fmla="*/ 1922382 w 6607204"/>
                  <a:gd name="connsiteY57" fmla="*/ 7529514 h 14247358"/>
                  <a:gd name="connsiteX58" fmla="*/ 1977150 w 6607204"/>
                  <a:gd name="connsiteY58" fmla="*/ 7589045 h 14247358"/>
                  <a:gd name="connsiteX59" fmla="*/ 2003344 w 6607204"/>
                  <a:gd name="connsiteY59" fmla="*/ 7619750 h 14247358"/>
                  <a:gd name="connsiteX60" fmla="*/ 2023584 w 6607204"/>
                  <a:gd name="connsiteY60" fmla="*/ 7572123 h 14247358"/>
                  <a:gd name="connsiteX61" fmla="*/ 2081925 w 6607204"/>
                  <a:gd name="connsiteY61" fmla="*/ 7634289 h 14247358"/>
                  <a:gd name="connsiteX62" fmla="*/ 2174794 w 6607204"/>
                  <a:gd name="connsiteY62" fmla="*/ 7720014 h 14247358"/>
                  <a:gd name="connsiteX63" fmla="*/ 2174794 w 6607204"/>
                  <a:gd name="connsiteY63" fmla="*/ 7615239 h 14247358"/>
                  <a:gd name="connsiteX64" fmla="*/ 2348624 w 6607204"/>
                  <a:gd name="connsiteY64" fmla="*/ 7710488 h 14247358"/>
                  <a:gd name="connsiteX65" fmla="*/ 2241469 w 6607204"/>
                  <a:gd name="connsiteY65" fmla="*/ 7474745 h 14247358"/>
                  <a:gd name="connsiteX66" fmla="*/ 2243850 w 6607204"/>
                  <a:gd name="connsiteY66" fmla="*/ 7339014 h 14247358"/>
                  <a:gd name="connsiteX67" fmla="*/ 2148600 w 6607204"/>
                  <a:gd name="connsiteY67" fmla="*/ 7310439 h 14247358"/>
                  <a:gd name="connsiteX68" fmla="*/ 2212893 w 6607204"/>
                  <a:gd name="connsiteY68" fmla="*/ 7143750 h 14247358"/>
                  <a:gd name="connsiteX69" fmla="*/ 2910600 w 6607204"/>
                  <a:gd name="connsiteY69" fmla="*/ 6757989 h 14247358"/>
                  <a:gd name="connsiteX70" fmla="*/ 3239213 w 6607204"/>
                  <a:gd name="connsiteY70" fmla="*/ 6696076 h 14247358"/>
                  <a:gd name="connsiteX71" fmla="*/ 3258263 w 6607204"/>
                  <a:gd name="connsiteY71" fmla="*/ 6800851 h 14247358"/>
                  <a:gd name="connsiteX72" fmla="*/ 3332082 w 6607204"/>
                  <a:gd name="connsiteY72" fmla="*/ 6805614 h 14247358"/>
                  <a:gd name="connsiteX73" fmla="*/ 3308268 w 6607204"/>
                  <a:gd name="connsiteY73" fmla="*/ 6653212 h 14247358"/>
                  <a:gd name="connsiteX74" fmla="*/ 3851193 w 6607204"/>
                  <a:gd name="connsiteY74" fmla="*/ 6648450 h 14247358"/>
                  <a:gd name="connsiteX75" fmla="*/ 4039312 w 6607204"/>
                  <a:gd name="connsiteY75" fmla="*/ 6598443 h 14247358"/>
                  <a:gd name="connsiteX76" fmla="*/ 4165518 w 6607204"/>
                  <a:gd name="connsiteY76" fmla="*/ 6403181 h 14247358"/>
                  <a:gd name="connsiteX77" fmla="*/ 4441743 w 6607204"/>
                  <a:gd name="connsiteY77" fmla="*/ 6438900 h 14247358"/>
                  <a:gd name="connsiteX78" fmla="*/ 4406025 w 6607204"/>
                  <a:gd name="connsiteY78" fmla="*/ 6524626 h 14247358"/>
                  <a:gd name="connsiteX79" fmla="*/ 4263150 w 6607204"/>
                  <a:gd name="connsiteY79" fmla="*/ 6538914 h 14247358"/>
                  <a:gd name="connsiteX80" fmla="*/ 4332205 w 6607204"/>
                  <a:gd name="connsiteY80" fmla="*/ 6593681 h 14247358"/>
                  <a:gd name="connsiteX81" fmla="*/ 4201238 w 6607204"/>
                  <a:gd name="connsiteY81" fmla="*/ 6622257 h 14247358"/>
                  <a:gd name="connsiteX82" fmla="*/ 4075032 w 6607204"/>
                  <a:gd name="connsiteY82" fmla="*/ 6612732 h 14247358"/>
                  <a:gd name="connsiteX83" fmla="*/ 3989306 w 6607204"/>
                  <a:gd name="connsiteY83" fmla="*/ 6648450 h 14247358"/>
                  <a:gd name="connsiteX84" fmla="*/ 3958350 w 6607204"/>
                  <a:gd name="connsiteY84" fmla="*/ 6953251 h 14247358"/>
                  <a:gd name="connsiteX85" fmla="*/ 4120275 w 6607204"/>
                  <a:gd name="connsiteY85" fmla="*/ 6986588 h 14247358"/>
                  <a:gd name="connsiteX86" fmla="*/ 4327443 w 6607204"/>
                  <a:gd name="connsiteY86" fmla="*/ 6800850 h 14247358"/>
                  <a:gd name="connsiteX87" fmla="*/ 4365544 w 6607204"/>
                  <a:gd name="connsiteY87" fmla="*/ 6898482 h 14247358"/>
                  <a:gd name="connsiteX88" fmla="*/ 4513182 w 6607204"/>
                  <a:gd name="connsiteY88" fmla="*/ 6822282 h 14247358"/>
                  <a:gd name="connsiteX89" fmla="*/ 4413169 w 6607204"/>
                  <a:gd name="connsiteY89" fmla="*/ 7060408 h 14247358"/>
                  <a:gd name="connsiteX90" fmla="*/ 4556044 w 6607204"/>
                  <a:gd name="connsiteY90" fmla="*/ 7003257 h 14247358"/>
                  <a:gd name="connsiteX91" fmla="*/ 4522707 w 6607204"/>
                  <a:gd name="connsiteY91" fmla="*/ 7091364 h 14247358"/>
                  <a:gd name="connsiteX92" fmla="*/ 4753688 w 6607204"/>
                  <a:gd name="connsiteY92" fmla="*/ 7088982 h 14247358"/>
                  <a:gd name="connsiteX93" fmla="*/ 4594143 w 6607204"/>
                  <a:gd name="connsiteY93" fmla="*/ 7143750 h 14247358"/>
                  <a:gd name="connsiteX94" fmla="*/ 4484607 w 6607204"/>
                  <a:gd name="connsiteY94" fmla="*/ 7200901 h 14247358"/>
                  <a:gd name="connsiteX95" fmla="*/ 4365544 w 6607204"/>
                  <a:gd name="connsiteY95" fmla="*/ 7315201 h 14247358"/>
                  <a:gd name="connsiteX96" fmla="*/ 4401262 w 6607204"/>
                  <a:gd name="connsiteY96" fmla="*/ 7374731 h 14247358"/>
                  <a:gd name="connsiteX97" fmla="*/ 4444125 w 6607204"/>
                  <a:gd name="connsiteY97" fmla="*/ 7424739 h 14247358"/>
                  <a:gd name="connsiteX98" fmla="*/ 4522707 w 6607204"/>
                  <a:gd name="connsiteY98" fmla="*/ 7391401 h 14247358"/>
                  <a:gd name="connsiteX99" fmla="*/ 4534612 w 6607204"/>
                  <a:gd name="connsiteY99" fmla="*/ 7453312 h 14247358"/>
                  <a:gd name="connsiteX100" fmla="*/ 4648913 w 6607204"/>
                  <a:gd name="connsiteY100" fmla="*/ 7315201 h 14247358"/>
                  <a:gd name="connsiteX101" fmla="*/ 4684632 w 6607204"/>
                  <a:gd name="connsiteY101" fmla="*/ 7460457 h 14247358"/>
                  <a:gd name="connsiteX102" fmla="*/ 4779882 w 6607204"/>
                  <a:gd name="connsiteY102" fmla="*/ 7343776 h 14247358"/>
                  <a:gd name="connsiteX103" fmla="*/ 4806075 w 6607204"/>
                  <a:gd name="connsiteY103" fmla="*/ 7505700 h 14247358"/>
                  <a:gd name="connsiteX104" fmla="*/ 4879893 w 6607204"/>
                  <a:gd name="connsiteY104" fmla="*/ 7581900 h 14247358"/>
                  <a:gd name="connsiteX105" fmla="*/ 4670343 w 6607204"/>
                  <a:gd name="connsiteY105" fmla="*/ 7696200 h 14247358"/>
                  <a:gd name="connsiteX106" fmla="*/ 4822744 w 6607204"/>
                  <a:gd name="connsiteY106" fmla="*/ 7846220 h 14247358"/>
                  <a:gd name="connsiteX107" fmla="*/ 4853700 w 6607204"/>
                  <a:gd name="connsiteY107" fmla="*/ 7748589 h 14247358"/>
                  <a:gd name="connsiteX108" fmla="*/ 4925136 w 6607204"/>
                  <a:gd name="connsiteY108" fmla="*/ 7836694 h 14247358"/>
                  <a:gd name="connsiteX109" fmla="*/ 5046582 w 6607204"/>
                  <a:gd name="connsiteY109" fmla="*/ 7796214 h 14247358"/>
                  <a:gd name="connsiteX110" fmla="*/ 5051343 w 6607204"/>
                  <a:gd name="connsiteY110" fmla="*/ 7881938 h 14247358"/>
                  <a:gd name="connsiteX111" fmla="*/ 5048962 w 6607204"/>
                  <a:gd name="connsiteY111" fmla="*/ 7979568 h 14247358"/>
                  <a:gd name="connsiteX112" fmla="*/ 5158499 w 6607204"/>
                  <a:gd name="connsiteY112" fmla="*/ 7941469 h 14247358"/>
                  <a:gd name="connsiteX113" fmla="*/ 5198982 w 6607204"/>
                  <a:gd name="connsiteY113" fmla="*/ 8179595 h 14247358"/>
                  <a:gd name="connsiteX114" fmla="*/ 5337093 w 6607204"/>
                  <a:gd name="connsiteY114" fmla="*/ 8210550 h 14247358"/>
                  <a:gd name="connsiteX115" fmla="*/ 5351381 w 6607204"/>
                  <a:gd name="connsiteY115" fmla="*/ 7920038 h 14247358"/>
                  <a:gd name="connsiteX116" fmla="*/ 5441869 w 6607204"/>
                  <a:gd name="connsiteY116" fmla="*/ 7896226 h 14247358"/>
                  <a:gd name="connsiteX117" fmla="*/ 5510925 w 6607204"/>
                  <a:gd name="connsiteY117" fmla="*/ 7724775 h 14247358"/>
                  <a:gd name="connsiteX118" fmla="*/ 5472825 w 6607204"/>
                  <a:gd name="connsiteY118" fmla="*/ 7596189 h 14247358"/>
                  <a:gd name="connsiteX119" fmla="*/ 5377575 w 6607204"/>
                  <a:gd name="connsiteY119" fmla="*/ 7584281 h 14247358"/>
                  <a:gd name="connsiteX120" fmla="*/ 5425199 w 6607204"/>
                  <a:gd name="connsiteY120" fmla="*/ 7465219 h 14247358"/>
                  <a:gd name="connsiteX121" fmla="*/ 5320425 w 6607204"/>
                  <a:gd name="connsiteY121" fmla="*/ 7393782 h 14247358"/>
                  <a:gd name="connsiteX122" fmla="*/ 5279943 w 6607204"/>
                  <a:gd name="connsiteY122" fmla="*/ 7162800 h 14247358"/>
                  <a:gd name="connsiteX123" fmla="*/ 4962443 w 6607204"/>
                  <a:gd name="connsiteY123" fmla="*/ 7124700 h 14247358"/>
                  <a:gd name="connsiteX124" fmla="*/ 5032294 w 6607204"/>
                  <a:gd name="connsiteY124" fmla="*/ 7019926 h 14247358"/>
                  <a:gd name="connsiteX125" fmla="*/ 5156119 w 6607204"/>
                  <a:gd name="connsiteY125" fmla="*/ 7000876 h 14247358"/>
                  <a:gd name="connsiteX126" fmla="*/ 5165643 w 6607204"/>
                  <a:gd name="connsiteY126" fmla="*/ 6915150 h 14247358"/>
                  <a:gd name="connsiteX127" fmla="*/ 5378368 w 6607204"/>
                  <a:gd name="connsiteY127" fmla="*/ 7004050 h 14247358"/>
                  <a:gd name="connsiteX128" fmla="*/ 5394243 w 6607204"/>
                  <a:gd name="connsiteY128" fmla="*/ 6781800 h 14247358"/>
                  <a:gd name="connsiteX129" fmla="*/ 5184693 w 6607204"/>
                  <a:gd name="connsiteY129" fmla="*/ 6877050 h 14247358"/>
                  <a:gd name="connsiteX130" fmla="*/ 5108493 w 6607204"/>
                  <a:gd name="connsiteY130" fmla="*/ 6648450 h 14247358"/>
                  <a:gd name="connsiteX131" fmla="*/ 4879893 w 6607204"/>
                  <a:gd name="connsiteY131" fmla="*/ 6858000 h 14247358"/>
                  <a:gd name="connsiteX132" fmla="*/ 4892594 w 6607204"/>
                  <a:gd name="connsiteY132" fmla="*/ 6692901 h 14247358"/>
                  <a:gd name="connsiteX133" fmla="*/ 4905293 w 6607204"/>
                  <a:gd name="connsiteY133" fmla="*/ 6569075 h 14247358"/>
                  <a:gd name="connsiteX134" fmla="*/ 4850128 w 6607204"/>
                  <a:gd name="connsiteY134" fmla="*/ 6541043 h 14247358"/>
                  <a:gd name="connsiteX135" fmla="*/ 4797344 w 6607204"/>
                  <a:gd name="connsiteY135" fmla="*/ 6556376 h 14247358"/>
                  <a:gd name="connsiteX136" fmla="*/ 4676693 w 6607204"/>
                  <a:gd name="connsiteY136" fmla="*/ 6340475 h 14247358"/>
                  <a:gd name="connsiteX137" fmla="*/ 4841794 w 6607204"/>
                  <a:gd name="connsiteY137" fmla="*/ 6378576 h 14247358"/>
                  <a:gd name="connsiteX138" fmla="*/ 5083094 w 6607204"/>
                  <a:gd name="connsiteY138" fmla="*/ 6378576 h 14247358"/>
                  <a:gd name="connsiteX139" fmla="*/ 5213268 w 6607204"/>
                  <a:gd name="connsiteY139" fmla="*/ 6238875 h 14247358"/>
                  <a:gd name="connsiteX140" fmla="*/ 5111669 w 6607204"/>
                  <a:gd name="connsiteY140" fmla="*/ 6127751 h 14247358"/>
                  <a:gd name="connsiteX141" fmla="*/ 4898943 w 6607204"/>
                  <a:gd name="connsiteY141" fmla="*/ 6080125 h 14247358"/>
                  <a:gd name="connsiteX142" fmla="*/ 5079918 w 6607204"/>
                  <a:gd name="connsiteY142" fmla="*/ 5949950 h 14247358"/>
                  <a:gd name="connsiteX143" fmla="*/ 5025944 w 6607204"/>
                  <a:gd name="connsiteY143" fmla="*/ 5832476 h 14247358"/>
                  <a:gd name="connsiteX144" fmla="*/ 5079919 w 6607204"/>
                  <a:gd name="connsiteY144" fmla="*/ 5711826 h 14247358"/>
                  <a:gd name="connsiteX145" fmla="*/ 5041818 w 6607204"/>
                  <a:gd name="connsiteY145" fmla="*/ 5708650 h 14247358"/>
                  <a:gd name="connsiteX146" fmla="*/ 5006894 w 6607204"/>
                  <a:gd name="connsiteY146" fmla="*/ 5632451 h 14247358"/>
                  <a:gd name="connsiteX147" fmla="*/ 4848143 w 6607204"/>
                  <a:gd name="connsiteY147" fmla="*/ 5480050 h 14247358"/>
                  <a:gd name="connsiteX148" fmla="*/ 5118019 w 6607204"/>
                  <a:gd name="connsiteY148" fmla="*/ 5584826 h 14247358"/>
                  <a:gd name="connsiteX149" fmla="*/ 5260893 w 6607204"/>
                  <a:gd name="connsiteY149" fmla="*/ 5543550 h 14247358"/>
                  <a:gd name="connsiteX150" fmla="*/ 5235494 w 6607204"/>
                  <a:gd name="connsiteY150" fmla="*/ 5791201 h 14247358"/>
                  <a:gd name="connsiteX151" fmla="*/ 5413293 w 6607204"/>
                  <a:gd name="connsiteY151" fmla="*/ 5829300 h 14247358"/>
                  <a:gd name="connsiteX152" fmla="*/ 5470444 w 6607204"/>
                  <a:gd name="connsiteY152" fmla="*/ 5654676 h 14247358"/>
                  <a:gd name="connsiteX153" fmla="*/ 5511718 w 6607204"/>
                  <a:gd name="connsiteY153" fmla="*/ 5426075 h 14247358"/>
                  <a:gd name="connsiteX154" fmla="*/ 5432344 w 6607204"/>
                  <a:gd name="connsiteY154" fmla="*/ 5222876 h 14247358"/>
                  <a:gd name="connsiteX155" fmla="*/ 5375193 w 6607204"/>
                  <a:gd name="connsiteY155" fmla="*/ 5124450 h 14247358"/>
                  <a:gd name="connsiteX156" fmla="*/ 5295819 w 6607204"/>
                  <a:gd name="connsiteY156" fmla="*/ 5241926 h 14247358"/>
                  <a:gd name="connsiteX157" fmla="*/ 5225969 w 6607204"/>
                  <a:gd name="connsiteY157" fmla="*/ 5200651 h 14247358"/>
                  <a:gd name="connsiteX158" fmla="*/ 5194219 w 6607204"/>
                  <a:gd name="connsiteY158" fmla="*/ 5321301 h 14247358"/>
                  <a:gd name="connsiteX159" fmla="*/ 5092618 w 6607204"/>
                  <a:gd name="connsiteY159" fmla="*/ 5324475 h 14247358"/>
                  <a:gd name="connsiteX160" fmla="*/ 5013243 w 6607204"/>
                  <a:gd name="connsiteY160" fmla="*/ 5181600 h 14247358"/>
                  <a:gd name="connsiteX161" fmla="*/ 4975143 w 6607204"/>
                  <a:gd name="connsiteY161" fmla="*/ 5029200 h 14247358"/>
                  <a:gd name="connsiteX162" fmla="*/ 4759243 w 6607204"/>
                  <a:gd name="connsiteY162" fmla="*/ 5032375 h 14247358"/>
                  <a:gd name="connsiteX163" fmla="*/ 4784643 w 6607204"/>
                  <a:gd name="connsiteY163" fmla="*/ 5257800 h 14247358"/>
                  <a:gd name="connsiteX164" fmla="*/ 4746544 w 6607204"/>
                  <a:gd name="connsiteY164" fmla="*/ 5064126 h 14247358"/>
                  <a:gd name="connsiteX165" fmla="*/ 4702093 w 6607204"/>
                  <a:gd name="connsiteY165" fmla="*/ 5076825 h 14247358"/>
                  <a:gd name="connsiteX166" fmla="*/ 4632243 w 6607204"/>
                  <a:gd name="connsiteY166" fmla="*/ 4965700 h 14247358"/>
                  <a:gd name="connsiteX167" fmla="*/ 4536994 w 6607204"/>
                  <a:gd name="connsiteY167" fmla="*/ 5035551 h 14247358"/>
                  <a:gd name="connsiteX168" fmla="*/ 4381418 w 6607204"/>
                  <a:gd name="connsiteY168" fmla="*/ 5162550 h 14247358"/>
                  <a:gd name="connsiteX169" fmla="*/ 4746543 w 6607204"/>
                  <a:gd name="connsiteY169" fmla="*/ 4829175 h 14247358"/>
                  <a:gd name="connsiteX170" fmla="*/ 4891006 w 6607204"/>
                  <a:gd name="connsiteY170" fmla="*/ 4738689 h 14247358"/>
                  <a:gd name="connsiteX171" fmla="*/ 5108493 w 6607204"/>
                  <a:gd name="connsiteY171" fmla="*/ 4686300 h 14247358"/>
                  <a:gd name="connsiteX172" fmla="*/ 5146594 w 6607204"/>
                  <a:gd name="connsiteY172" fmla="*/ 4565651 h 14247358"/>
                  <a:gd name="connsiteX173" fmla="*/ 5318044 w 6607204"/>
                  <a:gd name="connsiteY173" fmla="*/ 4438651 h 14247358"/>
                  <a:gd name="connsiteX174" fmla="*/ 5349793 w 6607204"/>
                  <a:gd name="connsiteY174" fmla="*/ 4184650 h 14247358"/>
                  <a:gd name="connsiteX175" fmla="*/ 5118018 w 6607204"/>
                  <a:gd name="connsiteY175" fmla="*/ 4102100 h 14247358"/>
                  <a:gd name="connsiteX176" fmla="*/ 4800519 w 6607204"/>
                  <a:gd name="connsiteY176" fmla="*/ 4054476 h 14247358"/>
                  <a:gd name="connsiteX177" fmla="*/ 4670343 w 6607204"/>
                  <a:gd name="connsiteY177" fmla="*/ 4114800 h 14247358"/>
                  <a:gd name="connsiteX178" fmla="*/ 4695744 w 6607204"/>
                  <a:gd name="connsiteY178" fmla="*/ 3949701 h 14247358"/>
                  <a:gd name="connsiteX179" fmla="*/ 4644944 w 6607204"/>
                  <a:gd name="connsiteY179" fmla="*/ 3775076 h 14247358"/>
                  <a:gd name="connsiteX180" fmla="*/ 4759243 w 6607204"/>
                  <a:gd name="connsiteY180" fmla="*/ 3813175 h 14247358"/>
                  <a:gd name="connsiteX181" fmla="*/ 4879894 w 6607204"/>
                  <a:gd name="connsiteY181" fmla="*/ 3705226 h 14247358"/>
                  <a:gd name="connsiteX182" fmla="*/ 5070394 w 6607204"/>
                  <a:gd name="connsiteY182" fmla="*/ 3765551 h 14247358"/>
                  <a:gd name="connsiteX183" fmla="*/ 5083094 w 6607204"/>
                  <a:gd name="connsiteY183" fmla="*/ 3581401 h 14247358"/>
                  <a:gd name="connsiteX184" fmla="*/ 5222793 w 6607204"/>
                  <a:gd name="connsiteY184" fmla="*/ 3619500 h 14247358"/>
                  <a:gd name="connsiteX185" fmla="*/ 5337093 w 6607204"/>
                  <a:gd name="connsiteY185" fmla="*/ 3314700 h 14247358"/>
                  <a:gd name="connsiteX186" fmla="*/ 5438694 w 6607204"/>
                  <a:gd name="connsiteY186" fmla="*/ 3403601 h 14247358"/>
                  <a:gd name="connsiteX187" fmla="*/ 5578393 w 6607204"/>
                  <a:gd name="connsiteY187" fmla="*/ 3387725 h 14247358"/>
                  <a:gd name="connsiteX188" fmla="*/ 5613318 w 6607204"/>
                  <a:gd name="connsiteY188" fmla="*/ 3613150 h 14247358"/>
                  <a:gd name="connsiteX189" fmla="*/ 5689519 w 6607204"/>
                  <a:gd name="connsiteY189" fmla="*/ 3355976 h 14247358"/>
                  <a:gd name="connsiteX190" fmla="*/ 5613319 w 6607204"/>
                  <a:gd name="connsiteY190" fmla="*/ 3270251 h 14247358"/>
                  <a:gd name="connsiteX191" fmla="*/ 5699043 w 6607204"/>
                  <a:gd name="connsiteY191" fmla="*/ 3016250 h 14247358"/>
                  <a:gd name="connsiteX192" fmla="*/ 5518069 w 6607204"/>
                  <a:gd name="connsiteY192" fmla="*/ 3092451 h 14247358"/>
                  <a:gd name="connsiteX193" fmla="*/ 5489493 w 6607204"/>
                  <a:gd name="connsiteY193" fmla="*/ 3022600 h 14247358"/>
                  <a:gd name="connsiteX194" fmla="*/ 5298993 w 6607204"/>
                  <a:gd name="connsiteY194" fmla="*/ 2819400 h 14247358"/>
                  <a:gd name="connsiteX195" fmla="*/ 5267244 w 6607204"/>
                  <a:gd name="connsiteY195" fmla="*/ 2635251 h 14247358"/>
                  <a:gd name="connsiteX196" fmla="*/ 5235494 w 6607204"/>
                  <a:gd name="connsiteY196" fmla="*/ 2540001 h 14247358"/>
                  <a:gd name="connsiteX197" fmla="*/ 5337093 w 6607204"/>
                  <a:gd name="connsiteY197" fmla="*/ 2438400 h 14247358"/>
                  <a:gd name="connsiteX198" fmla="*/ 5597444 w 6607204"/>
                  <a:gd name="connsiteY198" fmla="*/ 2203451 h 14247358"/>
                  <a:gd name="connsiteX199" fmla="*/ 5718093 w 6607204"/>
                  <a:gd name="connsiteY199" fmla="*/ 2222500 h 14247358"/>
                  <a:gd name="connsiteX200" fmla="*/ 5787944 w 6607204"/>
                  <a:gd name="connsiteY200" fmla="*/ 2133601 h 14247358"/>
                  <a:gd name="connsiteX201" fmla="*/ 6022893 w 6607204"/>
                  <a:gd name="connsiteY201" fmla="*/ 2025650 h 14247358"/>
                  <a:gd name="connsiteX202" fmla="*/ 5876844 w 6607204"/>
                  <a:gd name="connsiteY202" fmla="*/ 1955801 h 14247358"/>
                  <a:gd name="connsiteX203" fmla="*/ 5794293 w 6607204"/>
                  <a:gd name="connsiteY203" fmla="*/ 1809750 h 14247358"/>
                  <a:gd name="connsiteX204" fmla="*/ 5895893 w 6607204"/>
                  <a:gd name="connsiteY204" fmla="*/ 1384300 h 14247358"/>
                  <a:gd name="connsiteX205" fmla="*/ 5775243 w 6607204"/>
                  <a:gd name="connsiteY205" fmla="*/ 1123950 h 14247358"/>
                  <a:gd name="connsiteX206" fmla="*/ 5996700 w 6607204"/>
                  <a:gd name="connsiteY206" fmla="*/ 1459706 h 14247358"/>
                  <a:gd name="connsiteX207" fmla="*/ 6081234 w 6607204"/>
                  <a:gd name="connsiteY207" fmla="*/ 1373731 h 14247358"/>
                  <a:gd name="connsiteX208" fmla="*/ 6173706 w 6607204"/>
                  <a:gd name="connsiteY208" fmla="*/ 1260475 h 14247358"/>
                  <a:gd name="connsiteX209" fmla="*/ 6410243 w 6607204"/>
                  <a:gd name="connsiteY209" fmla="*/ 1581150 h 14247358"/>
                  <a:gd name="connsiteX210" fmla="*/ 6464615 w 6607204"/>
                  <a:gd name="connsiteY210" fmla="*/ 1664243 h 14247358"/>
                  <a:gd name="connsiteX211" fmla="*/ 6607093 w 6607204"/>
                  <a:gd name="connsiteY211" fmla="*/ 1682751 h 14247358"/>
                  <a:gd name="connsiteX212" fmla="*/ 6441993 w 6607204"/>
                  <a:gd name="connsiteY212" fmla="*/ 1238251 h 14247358"/>
                  <a:gd name="connsiteX213" fmla="*/ 6429293 w 6607204"/>
                  <a:gd name="connsiteY213" fmla="*/ 1022350 h 14247358"/>
                  <a:gd name="connsiteX214" fmla="*/ 6295943 w 6607204"/>
                  <a:gd name="connsiteY214" fmla="*/ 825500 h 14247358"/>
                  <a:gd name="connsiteX215" fmla="*/ 6270543 w 6607204"/>
                  <a:gd name="connsiteY215" fmla="*/ 552450 h 14247358"/>
                  <a:gd name="connsiteX216" fmla="*/ 6270543 w 6607204"/>
                  <a:gd name="connsiteY216" fmla="*/ 0 h 14247358"/>
                  <a:gd name="connsiteX0" fmla="*/ 906154 w 6607204"/>
                  <a:gd name="connsiteY0" fmla="*/ 14247359 h 14247360"/>
                  <a:gd name="connsiteX1" fmla="*/ 646031 w 6607204"/>
                  <a:gd name="connsiteY1" fmla="*/ 13134975 h 14247360"/>
                  <a:gd name="connsiteX2" fmla="*/ 174543 w 6607204"/>
                  <a:gd name="connsiteY2" fmla="*/ 12284870 h 14247360"/>
                  <a:gd name="connsiteX3" fmla="*/ 60243 w 6607204"/>
                  <a:gd name="connsiteY3" fmla="*/ 11353800 h 14247360"/>
                  <a:gd name="connsiteX4" fmla="*/ 120966 w 6607204"/>
                  <a:gd name="connsiteY4" fmla="*/ 10827293 h 14247360"/>
                  <a:gd name="connsiteX5" fmla="*/ 4283 w 6607204"/>
                  <a:gd name="connsiteY5" fmla="*/ 10767762 h 14247360"/>
                  <a:gd name="connsiteX6" fmla="*/ 120965 w 6607204"/>
                  <a:gd name="connsiteY6" fmla="*/ 10805863 h 14247360"/>
                  <a:gd name="connsiteX7" fmla="*/ 147159 w 6607204"/>
                  <a:gd name="connsiteY7" fmla="*/ 10265318 h 14247360"/>
                  <a:gd name="connsiteX8" fmla="*/ 234074 w 6607204"/>
                  <a:gd name="connsiteY8" fmla="*/ 9879806 h 14247360"/>
                  <a:gd name="connsiteX9" fmla="*/ 366234 w 6607204"/>
                  <a:gd name="connsiteY9" fmla="*/ 9512843 h 14247360"/>
                  <a:gd name="connsiteX10" fmla="*/ 456721 w 6607204"/>
                  <a:gd name="connsiteY10" fmla="*/ 9300912 h 14247360"/>
                  <a:gd name="connsiteX11" fmla="*/ 294796 w 6607204"/>
                  <a:gd name="connsiteY11" fmla="*/ 9434262 h 14247360"/>
                  <a:gd name="connsiteX12" fmla="*/ 459103 w 6607204"/>
                  <a:gd name="connsiteY12" fmla="*/ 9241381 h 14247360"/>
                  <a:gd name="connsiteX13" fmla="*/ 491250 w 6607204"/>
                  <a:gd name="connsiteY13" fmla="*/ 9060657 h 14247360"/>
                  <a:gd name="connsiteX14" fmla="*/ 494821 w 6607204"/>
                  <a:gd name="connsiteY14" fmla="*/ 9191374 h 14247360"/>
                  <a:gd name="connsiteX15" fmla="*/ 977023 w 6607204"/>
                  <a:gd name="connsiteY15" fmla="*/ 8305800 h 14247360"/>
                  <a:gd name="connsiteX16" fmla="*/ 740090 w 6607204"/>
                  <a:gd name="connsiteY16" fmla="*/ 8205538 h 14247360"/>
                  <a:gd name="connsiteX17" fmla="*/ 961546 w 6607204"/>
                  <a:gd name="connsiteY17" fmla="*/ 8215062 h 14247360"/>
                  <a:gd name="connsiteX18" fmla="*/ 1231819 w 6607204"/>
                  <a:gd name="connsiteY18" fmla="*/ 8179343 h 14247360"/>
                  <a:gd name="connsiteX19" fmla="*/ 1391363 w 6607204"/>
                  <a:gd name="connsiteY19" fmla="*/ 8136481 h 14247360"/>
                  <a:gd name="connsiteX20" fmla="*/ 1321115 w 6607204"/>
                  <a:gd name="connsiteY20" fmla="*/ 8076950 h 14247360"/>
                  <a:gd name="connsiteX21" fmla="*/ 1412795 w 6607204"/>
                  <a:gd name="connsiteY21" fmla="*/ 7950994 h 14247360"/>
                  <a:gd name="connsiteX22" fmla="*/ 1516377 w 6607204"/>
                  <a:gd name="connsiteY22" fmla="*/ 7972175 h 14247360"/>
                  <a:gd name="connsiteX23" fmla="*/ 1553288 w 6607204"/>
                  <a:gd name="connsiteY23" fmla="*/ 7898358 h 14247360"/>
                  <a:gd name="connsiteX24" fmla="*/ 1479469 w 6607204"/>
                  <a:gd name="connsiteY24" fmla="*/ 7798343 h 14247360"/>
                  <a:gd name="connsiteX25" fmla="*/ 1446132 w 6607204"/>
                  <a:gd name="connsiteY25" fmla="*/ 7700712 h 14247360"/>
                  <a:gd name="connsiteX26" fmla="*/ 1355643 w 6607204"/>
                  <a:gd name="connsiteY26" fmla="*/ 7696200 h 14247360"/>
                  <a:gd name="connsiteX27" fmla="*/ 1281825 w 6607204"/>
                  <a:gd name="connsiteY27" fmla="*/ 7779293 h 14247360"/>
                  <a:gd name="connsiteX28" fmla="*/ 1146093 w 6607204"/>
                  <a:gd name="connsiteY28" fmla="*/ 7791450 h 14247360"/>
                  <a:gd name="connsiteX29" fmla="*/ 1205625 w 6607204"/>
                  <a:gd name="connsiteY29" fmla="*/ 7722143 h 14247360"/>
                  <a:gd name="connsiteX30" fmla="*/ 1217532 w 6607204"/>
                  <a:gd name="connsiteY30" fmla="*/ 7634037 h 14247360"/>
                  <a:gd name="connsiteX31" fmla="*/ 1238962 w 6607204"/>
                  <a:gd name="connsiteY31" fmla="*/ 7572124 h 14247360"/>
                  <a:gd name="connsiteX32" fmla="*/ 1203243 w 6607204"/>
                  <a:gd name="connsiteY32" fmla="*/ 7505700 h 14247360"/>
                  <a:gd name="connsiteX33" fmla="*/ 1138950 w 6607204"/>
                  <a:gd name="connsiteY33" fmla="*/ 7536406 h 14247360"/>
                  <a:gd name="connsiteX34" fmla="*/ 1136568 w 6607204"/>
                  <a:gd name="connsiteY34" fmla="*/ 7455694 h 14247360"/>
                  <a:gd name="connsiteX35" fmla="*/ 1355644 w 6607204"/>
                  <a:gd name="connsiteY35" fmla="*/ 7348287 h 14247360"/>
                  <a:gd name="connsiteX36" fmla="*/ 1319925 w 6607204"/>
                  <a:gd name="connsiteY36" fmla="*/ 7193506 h 14247360"/>
                  <a:gd name="connsiteX37" fmla="*/ 1396125 w 6607204"/>
                  <a:gd name="connsiteY37" fmla="*/ 7176837 h 14247360"/>
                  <a:gd name="connsiteX38" fmla="*/ 1374693 w 6607204"/>
                  <a:gd name="connsiteY38" fmla="*/ 7086600 h 14247360"/>
                  <a:gd name="connsiteX39" fmla="*/ 1479469 w 6607204"/>
                  <a:gd name="connsiteY39" fmla="*/ 7088731 h 14247360"/>
                  <a:gd name="connsiteX40" fmla="*/ 1522332 w 6607204"/>
                  <a:gd name="connsiteY40" fmla="*/ 7007768 h 14247360"/>
                  <a:gd name="connsiteX41" fmla="*/ 1624725 w 6607204"/>
                  <a:gd name="connsiteY41" fmla="*/ 7041106 h 14247360"/>
                  <a:gd name="connsiteX42" fmla="*/ 1698544 w 6607204"/>
                  <a:gd name="connsiteY42" fmla="*/ 7143500 h 14247360"/>
                  <a:gd name="connsiteX43" fmla="*/ 1765219 w 6607204"/>
                  <a:gd name="connsiteY43" fmla="*/ 7083968 h 14247360"/>
                  <a:gd name="connsiteX44" fmla="*/ 1705688 w 6607204"/>
                  <a:gd name="connsiteY44" fmla="*/ 6948237 h 14247360"/>
                  <a:gd name="connsiteX45" fmla="*/ 1762837 w 6607204"/>
                  <a:gd name="connsiteY45" fmla="*/ 7000874 h 14247360"/>
                  <a:gd name="connsiteX46" fmla="*/ 1879519 w 6607204"/>
                  <a:gd name="connsiteY46" fmla="*/ 7038725 h 14247360"/>
                  <a:gd name="connsiteX47" fmla="*/ 1953338 w 6607204"/>
                  <a:gd name="connsiteY47" fmla="*/ 7110414 h 14247360"/>
                  <a:gd name="connsiteX48" fmla="*/ 1922382 w 6607204"/>
                  <a:gd name="connsiteY48" fmla="*/ 7248526 h 14247360"/>
                  <a:gd name="connsiteX49" fmla="*/ 1993819 w 6607204"/>
                  <a:gd name="connsiteY49" fmla="*/ 7212807 h 14247360"/>
                  <a:gd name="connsiteX50" fmla="*/ 1984293 w 6607204"/>
                  <a:gd name="connsiteY50" fmla="*/ 7181850 h 14247360"/>
                  <a:gd name="connsiteX51" fmla="*/ 2060494 w 6607204"/>
                  <a:gd name="connsiteY51" fmla="*/ 7267576 h 14247360"/>
                  <a:gd name="connsiteX52" fmla="*/ 1996200 w 6607204"/>
                  <a:gd name="connsiteY52" fmla="*/ 7348539 h 14247360"/>
                  <a:gd name="connsiteX53" fmla="*/ 2060493 w 6607204"/>
                  <a:gd name="connsiteY53" fmla="*/ 7429500 h 14247360"/>
                  <a:gd name="connsiteX54" fmla="*/ 1986675 w 6607204"/>
                  <a:gd name="connsiteY54" fmla="*/ 7448551 h 14247360"/>
                  <a:gd name="connsiteX55" fmla="*/ 1893807 w 6607204"/>
                  <a:gd name="connsiteY55" fmla="*/ 7400926 h 14247360"/>
                  <a:gd name="connsiteX56" fmla="*/ 1846182 w 6607204"/>
                  <a:gd name="connsiteY56" fmla="*/ 7510464 h 14247360"/>
                  <a:gd name="connsiteX57" fmla="*/ 1922382 w 6607204"/>
                  <a:gd name="connsiteY57" fmla="*/ 7529514 h 14247360"/>
                  <a:gd name="connsiteX58" fmla="*/ 1977150 w 6607204"/>
                  <a:gd name="connsiteY58" fmla="*/ 7589045 h 14247360"/>
                  <a:gd name="connsiteX59" fmla="*/ 2003344 w 6607204"/>
                  <a:gd name="connsiteY59" fmla="*/ 7619750 h 14247360"/>
                  <a:gd name="connsiteX60" fmla="*/ 2023584 w 6607204"/>
                  <a:gd name="connsiteY60" fmla="*/ 7572123 h 14247360"/>
                  <a:gd name="connsiteX61" fmla="*/ 2081925 w 6607204"/>
                  <a:gd name="connsiteY61" fmla="*/ 7634289 h 14247360"/>
                  <a:gd name="connsiteX62" fmla="*/ 2174794 w 6607204"/>
                  <a:gd name="connsiteY62" fmla="*/ 7720014 h 14247360"/>
                  <a:gd name="connsiteX63" fmla="*/ 2174794 w 6607204"/>
                  <a:gd name="connsiteY63" fmla="*/ 7615239 h 14247360"/>
                  <a:gd name="connsiteX64" fmla="*/ 2348624 w 6607204"/>
                  <a:gd name="connsiteY64" fmla="*/ 7710488 h 14247360"/>
                  <a:gd name="connsiteX65" fmla="*/ 2241469 w 6607204"/>
                  <a:gd name="connsiteY65" fmla="*/ 7474745 h 14247360"/>
                  <a:gd name="connsiteX66" fmla="*/ 2243850 w 6607204"/>
                  <a:gd name="connsiteY66" fmla="*/ 7339014 h 14247360"/>
                  <a:gd name="connsiteX67" fmla="*/ 2148600 w 6607204"/>
                  <a:gd name="connsiteY67" fmla="*/ 7310439 h 14247360"/>
                  <a:gd name="connsiteX68" fmla="*/ 2212893 w 6607204"/>
                  <a:gd name="connsiteY68" fmla="*/ 7143750 h 14247360"/>
                  <a:gd name="connsiteX69" fmla="*/ 2910600 w 6607204"/>
                  <a:gd name="connsiteY69" fmla="*/ 6757989 h 14247360"/>
                  <a:gd name="connsiteX70" fmla="*/ 3239213 w 6607204"/>
                  <a:gd name="connsiteY70" fmla="*/ 6696076 h 14247360"/>
                  <a:gd name="connsiteX71" fmla="*/ 3258263 w 6607204"/>
                  <a:gd name="connsiteY71" fmla="*/ 6800851 h 14247360"/>
                  <a:gd name="connsiteX72" fmla="*/ 3332082 w 6607204"/>
                  <a:gd name="connsiteY72" fmla="*/ 6805614 h 14247360"/>
                  <a:gd name="connsiteX73" fmla="*/ 3308268 w 6607204"/>
                  <a:gd name="connsiteY73" fmla="*/ 6653212 h 14247360"/>
                  <a:gd name="connsiteX74" fmla="*/ 3851193 w 6607204"/>
                  <a:gd name="connsiteY74" fmla="*/ 6648450 h 14247360"/>
                  <a:gd name="connsiteX75" fmla="*/ 4039312 w 6607204"/>
                  <a:gd name="connsiteY75" fmla="*/ 6598443 h 14247360"/>
                  <a:gd name="connsiteX76" fmla="*/ 4165518 w 6607204"/>
                  <a:gd name="connsiteY76" fmla="*/ 6403181 h 14247360"/>
                  <a:gd name="connsiteX77" fmla="*/ 4441743 w 6607204"/>
                  <a:gd name="connsiteY77" fmla="*/ 6438900 h 14247360"/>
                  <a:gd name="connsiteX78" fmla="*/ 4406025 w 6607204"/>
                  <a:gd name="connsiteY78" fmla="*/ 6524626 h 14247360"/>
                  <a:gd name="connsiteX79" fmla="*/ 4263150 w 6607204"/>
                  <a:gd name="connsiteY79" fmla="*/ 6538914 h 14247360"/>
                  <a:gd name="connsiteX80" fmla="*/ 4332205 w 6607204"/>
                  <a:gd name="connsiteY80" fmla="*/ 6593681 h 14247360"/>
                  <a:gd name="connsiteX81" fmla="*/ 4201238 w 6607204"/>
                  <a:gd name="connsiteY81" fmla="*/ 6622257 h 14247360"/>
                  <a:gd name="connsiteX82" fmla="*/ 4075032 w 6607204"/>
                  <a:gd name="connsiteY82" fmla="*/ 6612732 h 14247360"/>
                  <a:gd name="connsiteX83" fmla="*/ 3989306 w 6607204"/>
                  <a:gd name="connsiteY83" fmla="*/ 6648450 h 14247360"/>
                  <a:gd name="connsiteX84" fmla="*/ 3958350 w 6607204"/>
                  <a:gd name="connsiteY84" fmla="*/ 6953251 h 14247360"/>
                  <a:gd name="connsiteX85" fmla="*/ 4120275 w 6607204"/>
                  <a:gd name="connsiteY85" fmla="*/ 6986588 h 14247360"/>
                  <a:gd name="connsiteX86" fmla="*/ 4327443 w 6607204"/>
                  <a:gd name="connsiteY86" fmla="*/ 6800850 h 14247360"/>
                  <a:gd name="connsiteX87" fmla="*/ 4365544 w 6607204"/>
                  <a:gd name="connsiteY87" fmla="*/ 6898482 h 14247360"/>
                  <a:gd name="connsiteX88" fmla="*/ 4513182 w 6607204"/>
                  <a:gd name="connsiteY88" fmla="*/ 6822282 h 14247360"/>
                  <a:gd name="connsiteX89" fmla="*/ 4413169 w 6607204"/>
                  <a:gd name="connsiteY89" fmla="*/ 7060408 h 14247360"/>
                  <a:gd name="connsiteX90" fmla="*/ 4556044 w 6607204"/>
                  <a:gd name="connsiteY90" fmla="*/ 7003257 h 14247360"/>
                  <a:gd name="connsiteX91" fmla="*/ 4522707 w 6607204"/>
                  <a:gd name="connsiteY91" fmla="*/ 7091364 h 14247360"/>
                  <a:gd name="connsiteX92" fmla="*/ 4753688 w 6607204"/>
                  <a:gd name="connsiteY92" fmla="*/ 7088982 h 14247360"/>
                  <a:gd name="connsiteX93" fmla="*/ 4594143 w 6607204"/>
                  <a:gd name="connsiteY93" fmla="*/ 7143750 h 14247360"/>
                  <a:gd name="connsiteX94" fmla="*/ 4484607 w 6607204"/>
                  <a:gd name="connsiteY94" fmla="*/ 7200901 h 14247360"/>
                  <a:gd name="connsiteX95" fmla="*/ 4365544 w 6607204"/>
                  <a:gd name="connsiteY95" fmla="*/ 7315201 h 14247360"/>
                  <a:gd name="connsiteX96" fmla="*/ 4401262 w 6607204"/>
                  <a:gd name="connsiteY96" fmla="*/ 7374731 h 14247360"/>
                  <a:gd name="connsiteX97" fmla="*/ 4444125 w 6607204"/>
                  <a:gd name="connsiteY97" fmla="*/ 7424739 h 14247360"/>
                  <a:gd name="connsiteX98" fmla="*/ 4522707 w 6607204"/>
                  <a:gd name="connsiteY98" fmla="*/ 7391401 h 14247360"/>
                  <a:gd name="connsiteX99" fmla="*/ 4534612 w 6607204"/>
                  <a:gd name="connsiteY99" fmla="*/ 7453312 h 14247360"/>
                  <a:gd name="connsiteX100" fmla="*/ 4648913 w 6607204"/>
                  <a:gd name="connsiteY100" fmla="*/ 7315201 h 14247360"/>
                  <a:gd name="connsiteX101" fmla="*/ 4684632 w 6607204"/>
                  <a:gd name="connsiteY101" fmla="*/ 7460457 h 14247360"/>
                  <a:gd name="connsiteX102" fmla="*/ 4779882 w 6607204"/>
                  <a:gd name="connsiteY102" fmla="*/ 7343776 h 14247360"/>
                  <a:gd name="connsiteX103" fmla="*/ 4806075 w 6607204"/>
                  <a:gd name="connsiteY103" fmla="*/ 7505700 h 14247360"/>
                  <a:gd name="connsiteX104" fmla="*/ 4879893 w 6607204"/>
                  <a:gd name="connsiteY104" fmla="*/ 7581900 h 14247360"/>
                  <a:gd name="connsiteX105" fmla="*/ 4670343 w 6607204"/>
                  <a:gd name="connsiteY105" fmla="*/ 7696200 h 14247360"/>
                  <a:gd name="connsiteX106" fmla="*/ 4822744 w 6607204"/>
                  <a:gd name="connsiteY106" fmla="*/ 7846220 h 14247360"/>
                  <a:gd name="connsiteX107" fmla="*/ 4853700 w 6607204"/>
                  <a:gd name="connsiteY107" fmla="*/ 7748589 h 14247360"/>
                  <a:gd name="connsiteX108" fmla="*/ 4925136 w 6607204"/>
                  <a:gd name="connsiteY108" fmla="*/ 7836694 h 14247360"/>
                  <a:gd name="connsiteX109" fmla="*/ 5046582 w 6607204"/>
                  <a:gd name="connsiteY109" fmla="*/ 7796214 h 14247360"/>
                  <a:gd name="connsiteX110" fmla="*/ 5051343 w 6607204"/>
                  <a:gd name="connsiteY110" fmla="*/ 7881938 h 14247360"/>
                  <a:gd name="connsiteX111" fmla="*/ 5048962 w 6607204"/>
                  <a:gd name="connsiteY111" fmla="*/ 7979568 h 14247360"/>
                  <a:gd name="connsiteX112" fmla="*/ 5158499 w 6607204"/>
                  <a:gd name="connsiteY112" fmla="*/ 7941469 h 14247360"/>
                  <a:gd name="connsiteX113" fmla="*/ 5198982 w 6607204"/>
                  <a:gd name="connsiteY113" fmla="*/ 8179595 h 14247360"/>
                  <a:gd name="connsiteX114" fmla="*/ 5337093 w 6607204"/>
                  <a:gd name="connsiteY114" fmla="*/ 8210550 h 14247360"/>
                  <a:gd name="connsiteX115" fmla="*/ 5351381 w 6607204"/>
                  <a:gd name="connsiteY115" fmla="*/ 7920038 h 14247360"/>
                  <a:gd name="connsiteX116" fmla="*/ 5441869 w 6607204"/>
                  <a:gd name="connsiteY116" fmla="*/ 7896226 h 14247360"/>
                  <a:gd name="connsiteX117" fmla="*/ 5510925 w 6607204"/>
                  <a:gd name="connsiteY117" fmla="*/ 7724775 h 14247360"/>
                  <a:gd name="connsiteX118" fmla="*/ 5472825 w 6607204"/>
                  <a:gd name="connsiteY118" fmla="*/ 7596189 h 14247360"/>
                  <a:gd name="connsiteX119" fmla="*/ 5377575 w 6607204"/>
                  <a:gd name="connsiteY119" fmla="*/ 7584281 h 14247360"/>
                  <a:gd name="connsiteX120" fmla="*/ 5425199 w 6607204"/>
                  <a:gd name="connsiteY120" fmla="*/ 7465219 h 14247360"/>
                  <a:gd name="connsiteX121" fmla="*/ 5320425 w 6607204"/>
                  <a:gd name="connsiteY121" fmla="*/ 7393782 h 14247360"/>
                  <a:gd name="connsiteX122" fmla="*/ 5279943 w 6607204"/>
                  <a:gd name="connsiteY122" fmla="*/ 7162800 h 14247360"/>
                  <a:gd name="connsiteX123" fmla="*/ 4962443 w 6607204"/>
                  <a:gd name="connsiteY123" fmla="*/ 7124700 h 14247360"/>
                  <a:gd name="connsiteX124" fmla="*/ 5032294 w 6607204"/>
                  <a:gd name="connsiteY124" fmla="*/ 7019926 h 14247360"/>
                  <a:gd name="connsiteX125" fmla="*/ 5156119 w 6607204"/>
                  <a:gd name="connsiteY125" fmla="*/ 7000876 h 14247360"/>
                  <a:gd name="connsiteX126" fmla="*/ 5165643 w 6607204"/>
                  <a:gd name="connsiteY126" fmla="*/ 6915150 h 14247360"/>
                  <a:gd name="connsiteX127" fmla="*/ 5378368 w 6607204"/>
                  <a:gd name="connsiteY127" fmla="*/ 7004050 h 14247360"/>
                  <a:gd name="connsiteX128" fmla="*/ 5394243 w 6607204"/>
                  <a:gd name="connsiteY128" fmla="*/ 6781800 h 14247360"/>
                  <a:gd name="connsiteX129" fmla="*/ 5184693 w 6607204"/>
                  <a:gd name="connsiteY129" fmla="*/ 6877050 h 14247360"/>
                  <a:gd name="connsiteX130" fmla="*/ 5108493 w 6607204"/>
                  <a:gd name="connsiteY130" fmla="*/ 6648450 h 14247360"/>
                  <a:gd name="connsiteX131" fmla="*/ 4879893 w 6607204"/>
                  <a:gd name="connsiteY131" fmla="*/ 6858000 h 14247360"/>
                  <a:gd name="connsiteX132" fmla="*/ 4892594 w 6607204"/>
                  <a:gd name="connsiteY132" fmla="*/ 6692901 h 14247360"/>
                  <a:gd name="connsiteX133" fmla="*/ 4905293 w 6607204"/>
                  <a:gd name="connsiteY133" fmla="*/ 6569075 h 14247360"/>
                  <a:gd name="connsiteX134" fmla="*/ 4850128 w 6607204"/>
                  <a:gd name="connsiteY134" fmla="*/ 6541043 h 14247360"/>
                  <a:gd name="connsiteX135" fmla="*/ 4797344 w 6607204"/>
                  <a:gd name="connsiteY135" fmla="*/ 6556376 h 14247360"/>
                  <a:gd name="connsiteX136" fmla="*/ 4676693 w 6607204"/>
                  <a:gd name="connsiteY136" fmla="*/ 6340475 h 14247360"/>
                  <a:gd name="connsiteX137" fmla="*/ 4841794 w 6607204"/>
                  <a:gd name="connsiteY137" fmla="*/ 6378576 h 14247360"/>
                  <a:gd name="connsiteX138" fmla="*/ 5083094 w 6607204"/>
                  <a:gd name="connsiteY138" fmla="*/ 6378576 h 14247360"/>
                  <a:gd name="connsiteX139" fmla="*/ 5213268 w 6607204"/>
                  <a:gd name="connsiteY139" fmla="*/ 6238875 h 14247360"/>
                  <a:gd name="connsiteX140" fmla="*/ 5111669 w 6607204"/>
                  <a:gd name="connsiteY140" fmla="*/ 6127751 h 14247360"/>
                  <a:gd name="connsiteX141" fmla="*/ 4898943 w 6607204"/>
                  <a:gd name="connsiteY141" fmla="*/ 6080125 h 14247360"/>
                  <a:gd name="connsiteX142" fmla="*/ 5079918 w 6607204"/>
                  <a:gd name="connsiteY142" fmla="*/ 5949950 h 14247360"/>
                  <a:gd name="connsiteX143" fmla="*/ 5025944 w 6607204"/>
                  <a:gd name="connsiteY143" fmla="*/ 5832476 h 14247360"/>
                  <a:gd name="connsiteX144" fmla="*/ 5079919 w 6607204"/>
                  <a:gd name="connsiteY144" fmla="*/ 5711826 h 14247360"/>
                  <a:gd name="connsiteX145" fmla="*/ 5041818 w 6607204"/>
                  <a:gd name="connsiteY145" fmla="*/ 5708650 h 14247360"/>
                  <a:gd name="connsiteX146" fmla="*/ 5006894 w 6607204"/>
                  <a:gd name="connsiteY146" fmla="*/ 5632451 h 14247360"/>
                  <a:gd name="connsiteX147" fmla="*/ 4848143 w 6607204"/>
                  <a:gd name="connsiteY147" fmla="*/ 5480050 h 14247360"/>
                  <a:gd name="connsiteX148" fmla="*/ 5118019 w 6607204"/>
                  <a:gd name="connsiteY148" fmla="*/ 5584826 h 14247360"/>
                  <a:gd name="connsiteX149" fmla="*/ 5260893 w 6607204"/>
                  <a:gd name="connsiteY149" fmla="*/ 5543550 h 14247360"/>
                  <a:gd name="connsiteX150" fmla="*/ 5235494 w 6607204"/>
                  <a:gd name="connsiteY150" fmla="*/ 5791201 h 14247360"/>
                  <a:gd name="connsiteX151" fmla="*/ 5413293 w 6607204"/>
                  <a:gd name="connsiteY151" fmla="*/ 5829300 h 14247360"/>
                  <a:gd name="connsiteX152" fmla="*/ 5470444 w 6607204"/>
                  <a:gd name="connsiteY152" fmla="*/ 5654676 h 14247360"/>
                  <a:gd name="connsiteX153" fmla="*/ 5511718 w 6607204"/>
                  <a:gd name="connsiteY153" fmla="*/ 5426075 h 14247360"/>
                  <a:gd name="connsiteX154" fmla="*/ 5432344 w 6607204"/>
                  <a:gd name="connsiteY154" fmla="*/ 5222876 h 14247360"/>
                  <a:gd name="connsiteX155" fmla="*/ 5375193 w 6607204"/>
                  <a:gd name="connsiteY155" fmla="*/ 5124450 h 14247360"/>
                  <a:gd name="connsiteX156" fmla="*/ 5295819 w 6607204"/>
                  <a:gd name="connsiteY156" fmla="*/ 5241926 h 14247360"/>
                  <a:gd name="connsiteX157" fmla="*/ 5225969 w 6607204"/>
                  <a:gd name="connsiteY157" fmla="*/ 5200651 h 14247360"/>
                  <a:gd name="connsiteX158" fmla="*/ 5194219 w 6607204"/>
                  <a:gd name="connsiteY158" fmla="*/ 5321301 h 14247360"/>
                  <a:gd name="connsiteX159" fmla="*/ 5092618 w 6607204"/>
                  <a:gd name="connsiteY159" fmla="*/ 5324475 h 14247360"/>
                  <a:gd name="connsiteX160" fmla="*/ 5013243 w 6607204"/>
                  <a:gd name="connsiteY160" fmla="*/ 5181600 h 14247360"/>
                  <a:gd name="connsiteX161" fmla="*/ 4975143 w 6607204"/>
                  <a:gd name="connsiteY161" fmla="*/ 5029200 h 14247360"/>
                  <a:gd name="connsiteX162" fmla="*/ 4759243 w 6607204"/>
                  <a:gd name="connsiteY162" fmla="*/ 5032375 h 14247360"/>
                  <a:gd name="connsiteX163" fmla="*/ 4784643 w 6607204"/>
                  <a:gd name="connsiteY163" fmla="*/ 5257800 h 14247360"/>
                  <a:gd name="connsiteX164" fmla="*/ 4746544 w 6607204"/>
                  <a:gd name="connsiteY164" fmla="*/ 5064126 h 14247360"/>
                  <a:gd name="connsiteX165" fmla="*/ 4702093 w 6607204"/>
                  <a:gd name="connsiteY165" fmla="*/ 5076825 h 14247360"/>
                  <a:gd name="connsiteX166" fmla="*/ 4632243 w 6607204"/>
                  <a:gd name="connsiteY166" fmla="*/ 4965700 h 14247360"/>
                  <a:gd name="connsiteX167" fmla="*/ 4536994 w 6607204"/>
                  <a:gd name="connsiteY167" fmla="*/ 5035551 h 14247360"/>
                  <a:gd name="connsiteX168" fmla="*/ 4381418 w 6607204"/>
                  <a:gd name="connsiteY168" fmla="*/ 5162550 h 14247360"/>
                  <a:gd name="connsiteX169" fmla="*/ 4746543 w 6607204"/>
                  <a:gd name="connsiteY169" fmla="*/ 4829175 h 14247360"/>
                  <a:gd name="connsiteX170" fmla="*/ 4891006 w 6607204"/>
                  <a:gd name="connsiteY170" fmla="*/ 4738689 h 14247360"/>
                  <a:gd name="connsiteX171" fmla="*/ 5108493 w 6607204"/>
                  <a:gd name="connsiteY171" fmla="*/ 4686300 h 14247360"/>
                  <a:gd name="connsiteX172" fmla="*/ 5146594 w 6607204"/>
                  <a:gd name="connsiteY172" fmla="*/ 4565651 h 14247360"/>
                  <a:gd name="connsiteX173" fmla="*/ 5318044 w 6607204"/>
                  <a:gd name="connsiteY173" fmla="*/ 4438651 h 14247360"/>
                  <a:gd name="connsiteX174" fmla="*/ 5349793 w 6607204"/>
                  <a:gd name="connsiteY174" fmla="*/ 4184650 h 14247360"/>
                  <a:gd name="connsiteX175" fmla="*/ 5118018 w 6607204"/>
                  <a:gd name="connsiteY175" fmla="*/ 4102100 h 14247360"/>
                  <a:gd name="connsiteX176" fmla="*/ 4800519 w 6607204"/>
                  <a:gd name="connsiteY176" fmla="*/ 4054476 h 14247360"/>
                  <a:gd name="connsiteX177" fmla="*/ 4670343 w 6607204"/>
                  <a:gd name="connsiteY177" fmla="*/ 4114800 h 14247360"/>
                  <a:gd name="connsiteX178" fmla="*/ 4695744 w 6607204"/>
                  <a:gd name="connsiteY178" fmla="*/ 3949701 h 14247360"/>
                  <a:gd name="connsiteX179" fmla="*/ 4644944 w 6607204"/>
                  <a:gd name="connsiteY179" fmla="*/ 3775076 h 14247360"/>
                  <a:gd name="connsiteX180" fmla="*/ 4759243 w 6607204"/>
                  <a:gd name="connsiteY180" fmla="*/ 3813175 h 14247360"/>
                  <a:gd name="connsiteX181" fmla="*/ 4879894 w 6607204"/>
                  <a:gd name="connsiteY181" fmla="*/ 3705226 h 14247360"/>
                  <a:gd name="connsiteX182" fmla="*/ 5070394 w 6607204"/>
                  <a:gd name="connsiteY182" fmla="*/ 3765551 h 14247360"/>
                  <a:gd name="connsiteX183" fmla="*/ 5083094 w 6607204"/>
                  <a:gd name="connsiteY183" fmla="*/ 3581401 h 14247360"/>
                  <a:gd name="connsiteX184" fmla="*/ 5222793 w 6607204"/>
                  <a:gd name="connsiteY184" fmla="*/ 3619500 h 14247360"/>
                  <a:gd name="connsiteX185" fmla="*/ 5337093 w 6607204"/>
                  <a:gd name="connsiteY185" fmla="*/ 3314700 h 14247360"/>
                  <a:gd name="connsiteX186" fmla="*/ 5438694 w 6607204"/>
                  <a:gd name="connsiteY186" fmla="*/ 3403601 h 14247360"/>
                  <a:gd name="connsiteX187" fmla="*/ 5578393 w 6607204"/>
                  <a:gd name="connsiteY187" fmla="*/ 3387725 h 14247360"/>
                  <a:gd name="connsiteX188" fmla="*/ 5613318 w 6607204"/>
                  <a:gd name="connsiteY188" fmla="*/ 3613150 h 14247360"/>
                  <a:gd name="connsiteX189" fmla="*/ 5689519 w 6607204"/>
                  <a:gd name="connsiteY189" fmla="*/ 3355976 h 14247360"/>
                  <a:gd name="connsiteX190" fmla="*/ 5613319 w 6607204"/>
                  <a:gd name="connsiteY190" fmla="*/ 3270251 h 14247360"/>
                  <a:gd name="connsiteX191" fmla="*/ 5699043 w 6607204"/>
                  <a:gd name="connsiteY191" fmla="*/ 3016250 h 14247360"/>
                  <a:gd name="connsiteX192" fmla="*/ 5518069 w 6607204"/>
                  <a:gd name="connsiteY192" fmla="*/ 3092451 h 14247360"/>
                  <a:gd name="connsiteX193" fmla="*/ 5489493 w 6607204"/>
                  <a:gd name="connsiteY193" fmla="*/ 3022600 h 14247360"/>
                  <a:gd name="connsiteX194" fmla="*/ 5298993 w 6607204"/>
                  <a:gd name="connsiteY194" fmla="*/ 2819400 h 14247360"/>
                  <a:gd name="connsiteX195" fmla="*/ 5267244 w 6607204"/>
                  <a:gd name="connsiteY195" fmla="*/ 2635251 h 14247360"/>
                  <a:gd name="connsiteX196" fmla="*/ 5235494 w 6607204"/>
                  <a:gd name="connsiteY196" fmla="*/ 2540001 h 14247360"/>
                  <a:gd name="connsiteX197" fmla="*/ 5337093 w 6607204"/>
                  <a:gd name="connsiteY197" fmla="*/ 2438400 h 14247360"/>
                  <a:gd name="connsiteX198" fmla="*/ 5597444 w 6607204"/>
                  <a:gd name="connsiteY198" fmla="*/ 2203451 h 14247360"/>
                  <a:gd name="connsiteX199" fmla="*/ 5718093 w 6607204"/>
                  <a:gd name="connsiteY199" fmla="*/ 2222500 h 14247360"/>
                  <a:gd name="connsiteX200" fmla="*/ 5787944 w 6607204"/>
                  <a:gd name="connsiteY200" fmla="*/ 2133601 h 14247360"/>
                  <a:gd name="connsiteX201" fmla="*/ 6022893 w 6607204"/>
                  <a:gd name="connsiteY201" fmla="*/ 2025650 h 14247360"/>
                  <a:gd name="connsiteX202" fmla="*/ 5876844 w 6607204"/>
                  <a:gd name="connsiteY202" fmla="*/ 1955801 h 14247360"/>
                  <a:gd name="connsiteX203" fmla="*/ 5794293 w 6607204"/>
                  <a:gd name="connsiteY203" fmla="*/ 1809750 h 14247360"/>
                  <a:gd name="connsiteX204" fmla="*/ 5895893 w 6607204"/>
                  <a:gd name="connsiteY204" fmla="*/ 1384300 h 14247360"/>
                  <a:gd name="connsiteX205" fmla="*/ 5775243 w 6607204"/>
                  <a:gd name="connsiteY205" fmla="*/ 1123950 h 14247360"/>
                  <a:gd name="connsiteX206" fmla="*/ 5996700 w 6607204"/>
                  <a:gd name="connsiteY206" fmla="*/ 1459706 h 14247360"/>
                  <a:gd name="connsiteX207" fmla="*/ 6081234 w 6607204"/>
                  <a:gd name="connsiteY207" fmla="*/ 1373731 h 14247360"/>
                  <a:gd name="connsiteX208" fmla="*/ 6173706 w 6607204"/>
                  <a:gd name="connsiteY208" fmla="*/ 1260475 h 14247360"/>
                  <a:gd name="connsiteX209" fmla="*/ 6410243 w 6607204"/>
                  <a:gd name="connsiteY209" fmla="*/ 1581150 h 14247360"/>
                  <a:gd name="connsiteX210" fmla="*/ 6464615 w 6607204"/>
                  <a:gd name="connsiteY210" fmla="*/ 1664243 h 14247360"/>
                  <a:gd name="connsiteX211" fmla="*/ 6607093 w 6607204"/>
                  <a:gd name="connsiteY211" fmla="*/ 1682751 h 14247360"/>
                  <a:gd name="connsiteX212" fmla="*/ 6441993 w 6607204"/>
                  <a:gd name="connsiteY212" fmla="*/ 1238251 h 14247360"/>
                  <a:gd name="connsiteX213" fmla="*/ 6429293 w 6607204"/>
                  <a:gd name="connsiteY213" fmla="*/ 1022350 h 14247360"/>
                  <a:gd name="connsiteX214" fmla="*/ 6295943 w 6607204"/>
                  <a:gd name="connsiteY214" fmla="*/ 825500 h 14247360"/>
                  <a:gd name="connsiteX215" fmla="*/ 6270543 w 6607204"/>
                  <a:gd name="connsiteY215" fmla="*/ 552450 h 14247360"/>
                  <a:gd name="connsiteX216" fmla="*/ 6270543 w 6607204"/>
                  <a:gd name="connsiteY216" fmla="*/ 0 h 14247360"/>
                  <a:gd name="connsiteX217" fmla="*/ 906154 w 6607204"/>
                  <a:gd name="connsiteY217" fmla="*/ 14247359 h 14247360"/>
                  <a:gd name="connsiteX0" fmla="*/ 5744944 w 11445994"/>
                  <a:gd name="connsiteY0" fmla="*/ 14393741 h 14393740"/>
                  <a:gd name="connsiteX1" fmla="*/ 5484821 w 11445994"/>
                  <a:gd name="connsiteY1" fmla="*/ 13281357 h 14393740"/>
                  <a:gd name="connsiteX2" fmla="*/ 5013333 w 11445994"/>
                  <a:gd name="connsiteY2" fmla="*/ 12431252 h 14393740"/>
                  <a:gd name="connsiteX3" fmla="*/ 4899033 w 11445994"/>
                  <a:gd name="connsiteY3" fmla="*/ 11500182 h 14393740"/>
                  <a:gd name="connsiteX4" fmla="*/ 4959756 w 11445994"/>
                  <a:gd name="connsiteY4" fmla="*/ 10973675 h 14393740"/>
                  <a:gd name="connsiteX5" fmla="*/ 4843073 w 11445994"/>
                  <a:gd name="connsiteY5" fmla="*/ 10914144 h 14393740"/>
                  <a:gd name="connsiteX6" fmla="*/ 4959755 w 11445994"/>
                  <a:gd name="connsiteY6" fmla="*/ 10952245 h 14393740"/>
                  <a:gd name="connsiteX7" fmla="*/ 4985949 w 11445994"/>
                  <a:gd name="connsiteY7" fmla="*/ 10411700 h 14393740"/>
                  <a:gd name="connsiteX8" fmla="*/ 5072864 w 11445994"/>
                  <a:gd name="connsiteY8" fmla="*/ 10026188 h 14393740"/>
                  <a:gd name="connsiteX9" fmla="*/ 5205024 w 11445994"/>
                  <a:gd name="connsiteY9" fmla="*/ 9659225 h 14393740"/>
                  <a:gd name="connsiteX10" fmla="*/ 5295511 w 11445994"/>
                  <a:gd name="connsiteY10" fmla="*/ 9447294 h 14393740"/>
                  <a:gd name="connsiteX11" fmla="*/ 5133586 w 11445994"/>
                  <a:gd name="connsiteY11" fmla="*/ 9580644 h 14393740"/>
                  <a:gd name="connsiteX12" fmla="*/ 5297893 w 11445994"/>
                  <a:gd name="connsiteY12" fmla="*/ 9387763 h 14393740"/>
                  <a:gd name="connsiteX13" fmla="*/ 5330040 w 11445994"/>
                  <a:gd name="connsiteY13" fmla="*/ 9207039 h 14393740"/>
                  <a:gd name="connsiteX14" fmla="*/ 5333611 w 11445994"/>
                  <a:gd name="connsiteY14" fmla="*/ 9337756 h 14393740"/>
                  <a:gd name="connsiteX15" fmla="*/ 5815813 w 11445994"/>
                  <a:gd name="connsiteY15" fmla="*/ 8452182 h 14393740"/>
                  <a:gd name="connsiteX16" fmla="*/ 5578880 w 11445994"/>
                  <a:gd name="connsiteY16" fmla="*/ 8351920 h 14393740"/>
                  <a:gd name="connsiteX17" fmla="*/ 5800336 w 11445994"/>
                  <a:gd name="connsiteY17" fmla="*/ 8361444 h 14393740"/>
                  <a:gd name="connsiteX18" fmla="*/ 6070609 w 11445994"/>
                  <a:gd name="connsiteY18" fmla="*/ 8325725 h 14393740"/>
                  <a:gd name="connsiteX19" fmla="*/ 6230153 w 11445994"/>
                  <a:gd name="connsiteY19" fmla="*/ 8282863 h 14393740"/>
                  <a:gd name="connsiteX20" fmla="*/ 6159905 w 11445994"/>
                  <a:gd name="connsiteY20" fmla="*/ 8223332 h 14393740"/>
                  <a:gd name="connsiteX21" fmla="*/ 6251585 w 11445994"/>
                  <a:gd name="connsiteY21" fmla="*/ 8097376 h 14393740"/>
                  <a:gd name="connsiteX22" fmla="*/ 6355167 w 11445994"/>
                  <a:gd name="connsiteY22" fmla="*/ 8118557 h 14393740"/>
                  <a:gd name="connsiteX23" fmla="*/ 6392078 w 11445994"/>
                  <a:gd name="connsiteY23" fmla="*/ 8044740 h 14393740"/>
                  <a:gd name="connsiteX24" fmla="*/ 6318259 w 11445994"/>
                  <a:gd name="connsiteY24" fmla="*/ 7944725 h 14393740"/>
                  <a:gd name="connsiteX25" fmla="*/ 6284922 w 11445994"/>
                  <a:gd name="connsiteY25" fmla="*/ 7847094 h 14393740"/>
                  <a:gd name="connsiteX26" fmla="*/ 6194433 w 11445994"/>
                  <a:gd name="connsiteY26" fmla="*/ 7842582 h 14393740"/>
                  <a:gd name="connsiteX27" fmla="*/ 6120615 w 11445994"/>
                  <a:gd name="connsiteY27" fmla="*/ 7925675 h 14393740"/>
                  <a:gd name="connsiteX28" fmla="*/ 5984883 w 11445994"/>
                  <a:gd name="connsiteY28" fmla="*/ 7937832 h 14393740"/>
                  <a:gd name="connsiteX29" fmla="*/ 6044415 w 11445994"/>
                  <a:gd name="connsiteY29" fmla="*/ 7868525 h 14393740"/>
                  <a:gd name="connsiteX30" fmla="*/ 6056322 w 11445994"/>
                  <a:gd name="connsiteY30" fmla="*/ 7780419 h 14393740"/>
                  <a:gd name="connsiteX31" fmla="*/ 6077752 w 11445994"/>
                  <a:gd name="connsiteY31" fmla="*/ 7718506 h 14393740"/>
                  <a:gd name="connsiteX32" fmla="*/ 6042033 w 11445994"/>
                  <a:gd name="connsiteY32" fmla="*/ 7652082 h 14393740"/>
                  <a:gd name="connsiteX33" fmla="*/ 5977740 w 11445994"/>
                  <a:gd name="connsiteY33" fmla="*/ 7682788 h 14393740"/>
                  <a:gd name="connsiteX34" fmla="*/ 5975358 w 11445994"/>
                  <a:gd name="connsiteY34" fmla="*/ 7602076 h 14393740"/>
                  <a:gd name="connsiteX35" fmla="*/ 6194434 w 11445994"/>
                  <a:gd name="connsiteY35" fmla="*/ 7494669 h 14393740"/>
                  <a:gd name="connsiteX36" fmla="*/ 6158715 w 11445994"/>
                  <a:gd name="connsiteY36" fmla="*/ 7339888 h 14393740"/>
                  <a:gd name="connsiteX37" fmla="*/ 6234915 w 11445994"/>
                  <a:gd name="connsiteY37" fmla="*/ 7323219 h 14393740"/>
                  <a:gd name="connsiteX38" fmla="*/ 6213483 w 11445994"/>
                  <a:gd name="connsiteY38" fmla="*/ 7232982 h 14393740"/>
                  <a:gd name="connsiteX39" fmla="*/ 6318259 w 11445994"/>
                  <a:gd name="connsiteY39" fmla="*/ 7235113 h 14393740"/>
                  <a:gd name="connsiteX40" fmla="*/ 6361122 w 11445994"/>
                  <a:gd name="connsiteY40" fmla="*/ 7154150 h 14393740"/>
                  <a:gd name="connsiteX41" fmla="*/ 6463515 w 11445994"/>
                  <a:gd name="connsiteY41" fmla="*/ 7187488 h 14393740"/>
                  <a:gd name="connsiteX42" fmla="*/ 6537334 w 11445994"/>
                  <a:gd name="connsiteY42" fmla="*/ 7289882 h 14393740"/>
                  <a:gd name="connsiteX43" fmla="*/ 6604009 w 11445994"/>
                  <a:gd name="connsiteY43" fmla="*/ 7230350 h 14393740"/>
                  <a:gd name="connsiteX44" fmla="*/ 6544478 w 11445994"/>
                  <a:gd name="connsiteY44" fmla="*/ 7094619 h 14393740"/>
                  <a:gd name="connsiteX45" fmla="*/ 6601627 w 11445994"/>
                  <a:gd name="connsiteY45" fmla="*/ 7147256 h 14393740"/>
                  <a:gd name="connsiteX46" fmla="*/ 6718309 w 11445994"/>
                  <a:gd name="connsiteY46" fmla="*/ 7185107 h 14393740"/>
                  <a:gd name="connsiteX47" fmla="*/ 6792128 w 11445994"/>
                  <a:gd name="connsiteY47" fmla="*/ 7256796 h 14393740"/>
                  <a:gd name="connsiteX48" fmla="*/ 6761172 w 11445994"/>
                  <a:gd name="connsiteY48" fmla="*/ 7394908 h 14393740"/>
                  <a:gd name="connsiteX49" fmla="*/ 6832609 w 11445994"/>
                  <a:gd name="connsiteY49" fmla="*/ 7359189 h 14393740"/>
                  <a:gd name="connsiteX50" fmla="*/ 6823083 w 11445994"/>
                  <a:gd name="connsiteY50" fmla="*/ 7328232 h 14393740"/>
                  <a:gd name="connsiteX51" fmla="*/ 6899284 w 11445994"/>
                  <a:gd name="connsiteY51" fmla="*/ 7413958 h 14393740"/>
                  <a:gd name="connsiteX52" fmla="*/ 6834990 w 11445994"/>
                  <a:gd name="connsiteY52" fmla="*/ 7494921 h 14393740"/>
                  <a:gd name="connsiteX53" fmla="*/ 6899283 w 11445994"/>
                  <a:gd name="connsiteY53" fmla="*/ 7575882 h 14393740"/>
                  <a:gd name="connsiteX54" fmla="*/ 6825465 w 11445994"/>
                  <a:gd name="connsiteY54" fmla="*/ 7594933 h 14393740"/>
                  <a:gd name="connsiteX55" fmla="*/ 6732597 w 11445994"/>
                  <a:gd name="connsiteY55" fmla="*/ 7547308 h 14393740"/>
                  <a:gd name="connsiteX56" fmla="*/ 6684972 w 11445994"/>
                  <a:gd name="connsiteY56" fmla="*/ 7656846 h 14393740"/>
                  <a:gd name="connsiteX57" fmla="*/ 6761172 w 11445994"/>
                  <a:gd name="connsiteY57" fmla="*/ 7675896 h 14393740"/>
                  <a:gd name="connsiteX58" fmla="*/ 6815940 w 11445994"/>
                  <a:gd name="connsiteY58" fmla="*/ 7735427 h 14393740"/>
                  <a:gd name="connsiteX59" fmla="*/ 6842134 w 11445994"/>
                  <a:gd name="connsiteY59" fmla="*/ 7766132 h 14393740"/>
                  <a:gd name="connsiteX60" fmla="*/ 6862374 w 11445994"/>
                  <a:gd name="connsiteY60" fmla="*/ 7718505 h 14393740"/>
                  <a:gd name="connsiteX61" fmla="*/ 6920715 w 11445994"/>
                  <a:gd name="connsiteY61" fmla="*/ 7780671 h 14393740"/>
                  <a:gd name="connsiteX62" fmla="*/ 7013584 w 11445994"/>
                  <a:gd name="connsiteY62" fmla="*/ 7866396 h 14393740"/>
                  <a:gd name="connsiteX63" fmla="*/ 7013584 w 11445994"/>
                  <a:gd name="connsiteY63" fmla="*/ 7761621 h 14393740"/>
                  <a:gd name="connsiteX64" fmla="*/ 7187414 w 11445994"/>
                  <a:gd name="connsiteY64" fmla="*/ 7856870 h 14393740"/>
                  <a:gd name="connsiteX65" fmla="*/ 7080259 w 11445994"/>
                  <a:gd name="connsiteY65" fmla="*/ 7621127 h 14393740"/>
                  <a:gd name="connsiteX66" fmla="*/ 7082640 w 11445994"/>
                  <a:gd name="connsiteY66" fmla="*/ 7485396 h 14393740"/>
                  <a:gd name="connsiteX67" fmla="*/ 6987390 w 11445994"/>
                  <a:gd name="connsiteY67" fmla="*/ 7456821 h 14393740"/>
                  <a:gd name="connsiteX68" fmla="*/ 7051683 w 11445994"/>
                  <a:gd name="connsiteY68" fmla="*/ 7290132 h 14393740"/>
                  <a:gd name="connsiteX69" fmla="*/ 7749390 w 11445994"/>
                  <a:gd name="connsiteY69" fmla="*/ 6904371 h 14393740"/>
                  <a:gd name="connsiteX70" fmla="*/ 8078003 w 11445994"/>
                  <a:gd name="connsiteY70" fmla="*/ 6842458 h 14393740"/>
                  <a:gd name="connsiteX71" fmla="*/ 8097053 w 11445994"/>
                  <a:gd name="connsiteY71" fmla="*/ 6947233 h 14393740"/>
                  <a:gd name="connsiteX72" fmla="*/ 8170872 w 11445994"/>
                  <a:gd name="connsiteY72" fmla="*/ 6951996 h 14393740"/>
                  <a:gd name="connsiteX73" fmla="*/ 8147058 w 11445994"/>
                  <a:gd name="connsiteY73" fmla="*/ 6799594 h 14393740"/>
                  <a:gd name="connsiteX74" fmla="*/ 8689983 w 11445994"/>
                  <a:gd name="connsiteY74" fmla="*/ 6794832 h 14393740"/>
                  <a:gd name="connsiteX75" fmla="*/ 8878102 w 11445994"/>
                  <a:gd name="connsiteY75" fmla="*/ 6744825 h 14393740"/>
                  <a:gd name="connsiteX76" fmla="*/ 9004308 w 11445994"/>
                  <a:gd name="connsiteY76" fmla="*/ 6549563 h 14393740"/>
                  <a:gd name="connsiteX77" fmla="*/ 9280533 w 11445994"/>
                  <a:gd name="connsiteY77" fmla="*/ 6585282 h 14393740"/>
                  <a:gd name="connsiteX78" fmla="*/ 9244815 w 11445994"/>
                  <a:gd name="connsiteY78" fmla="*/ 6671008 h 14393740"/>
                  <a:gd name="connsiteX79" fmla="*/ 9101940 w 11445994"/>
                  <a:gd name="connsiteY79" fmla="*/ 6685296 h 14393740"/>
                  <a:gd name="connsiteX80" fmla="*/ 9170995 w 11445994"/>
                  <a:gd name="connsiteY80" fmla="*/ 6740063 h 14393740"/>
                  <a:gd name="connsiteX81" fmla="*/ 9040028 w 11445994"/>
                  <a:gd name="connsiteY81" fmla="*/ 6768639 h 14393740"/>
                  <a:gd name="connsiteX82" fmla="*/ 8913822 w 11445994"/>
                  <a:gd name="connsiteY82" fmla="*/ 6759114 h 14393740"/>
                  <a:gd name="connsiteX83" fmla="*/ 8828096 w 11445994"/>
                  <a:gd name="connsiteY83" fmla="*/ 6794832 h 14393740"/>
                  <a:gd name="connsiteX84" fmla="*/ 8797140 w 11445994"/>
                  <a:gd name="connsiteY84" fmla="*/ 7099633 h 14393740"/>
                  <a:gd name="connsiteX85" fmla="*/ 8959065 w 11445994"/>
                  <a:gd name="connsiteY85" fmla="*/ 7132970 h 14393740"/>
                  <a:gd name="connsiteX86" fmla="*/ 9166233 w 11445994"/>
                  <a:gd name="connsiteY86" fmla="*/ 6947232 h 14393740"/>
                  <a:gd name="connsiteX87" fmla="*/ 9204334 w 11445994"/>
                  <a:gd name="connsiteY87" fmla="*/ 7044864 h 14393740"/>
                  <a:gd name="connsiteX88" fmla="*/ 9351972 w 11445994"/>
                  <a:gd name="connsiteY88" fmla="*/ 6968664 h 14393740"/>
                  <a:gd name="connsiteX89" fmla="*/ 9251959 w 11445994"/>
                  <a:gd name="connsiteY89" fmla="*/ 7206790 h 14393740"/>
                  <a:gd name="connsiteX90" fmla="*/ 9394834 w 11445994"/>
                  <a:gd name="connsiteY90" fmla="*/ 7149639 h 14393740"/>
                  <a:gd name="connsiteX91" fmla="*/ 9361497 w 11445994"/>
                  <a:gd name="connsiteY91" fmla="*/ 7237746 h 14393740"/>
                  <a:gd name="connsiteX92" fmla="*/ 9592478 w 11445994"/>
                  <a:gd name="connsiteY92" fmla="*/ 7235364 h 14393740"/>
                  <a:gd name="connsiteX93" fmla="*/ 9432933 w 11445994"/>
                  <a:gd name="connsiteY93" fmla="*/ 7290132 h 14393740"/>
                  <a:gd name="connsiteX94" fmla="*/ 9323397 w 11445994"/>
                  <a:gd name="connsiteY94" fmla="*/ 7347283 h 14393740"/>
                  <a:gd name="connsiteX95" fmla="*/ 9204334 w 11445994"/>
                  <a:gd name="connsiteY95" fmla="*/ 7461583 h 14393740"/>
                  <a:gd name="connsiteX96" fmla="*/ 9240052 w 11445994"/>
                  <a:gd name="connsiteY96" fmla="*/ 7521113 h 14393740"/>
                  <a:gd name="connsiteX97" fmla="*/ 9282915 w 11445994"/>
                  <a:gd name="connsiteY97" fmla="*/ 7571121 h 14393740"/>
                  <a:gd name="connsiteX98" fmla="*/ 9361497 w 11445994"/>
                  <a:gd name="connsiteY98" fmla="*/ 7537783 h 14393740"/>
                  <a:gd name="connsiteX99" fmla="*/ 9373402 w 11445994"/>
                  <a:gd name="connsiteY99" fmla="*/ 7599694 h 14393740"/>
                  <a:gd name="connsiteX100" fmla="*/ 9487703 w 11445994"/>
                  <a:gd name="connsiteY100" fmla="*/ 7461583 h 14393740"/>
                  <a:gd name="connsiteX101" fmla="*/ 9523422 w 11445994"/>
                  <a:gd name="connsiteY101" fmla="*/ 7606839 h 14393740"/>
                  <a:gd name="connsiteX102" fmla="*/ 9618672 w 11445994"/>
                  <a:gd name="connsiteY102" fmla="*/ 7490158 h 14393740"/>
                  <a:gd name="connsiteX103" fmla="*/ 9644865 w 11445994"/>
                  <a:gd name="connsiteY103" fmla="*/ 7652082 h 14393740"/>
                  <a:gd name="connsiteX104" fmla="*/ 9718683 w 11445994"/>
                  <a:gd name="connsiteY104" fmla="*/ 7728282 h 14393740"/>
                  <a:gd name="connsiteX105" fmla="*/ 9509133 w 11445994"/>
                  <a:gd name="connsiteY105" fmla="*/ 7842582 h 14393740"/>
                  <a:gd name="connsiteX106" fmla="*/ 9661534 w 11445994"/>
                  <a:gd name="connsiteY106" fmla="*/ 7992602 h 14393740"/>
                  <a:gd name="connsiteX107" fmla="*/ 9692490 w 11445994"/>
                  <a:gd name="connsiteY107" fmla="*/ 7894971 h 14393740"/>
                  <a:gd name="connsiteX108" fmla="*/ 9763926 w 11445994"/>
                  <a:gd name="connsiteY108" fmla="*/ 7983076 h 14393740"/>
                  <a:gd name="connsiteX109" fmla="*/ 9885372 w 11445994"/>
                  <a:gd name="connsiteY109" fmla="*/ 7942596 h 14393740"/>
                  <a:gd name="connsiteX110" fmla="*/ 9890133 w 11445994"/>
                  <a:gd name="connsiteY110" fmla="*/ 8028320 h 14393740"/>
                  <a:gd name="connsiteX111" fmla="*/ 9887752 w 11445994"/>
                  <a:gd name="connsiteY111" fmla="*/ 8125950 h 14393740"/>
                  <a:gd name="connsiteX112" fmla="*/ 9997289 w 11445994"/>
                  <a:gd name="connsiteY112" fmla="*/ 8087851 h 14393740"/>
                  <a:gd name="connsiteX113" fmla="*/ 10037772 w 11445994"/>
                  <a:gd name="connsiteY113" fmla="*/ 8325977 h 14393740"/>
                  <a:gd name="connsiteX114" fmla="*/ 10175883 w 11445994"/>
                  <a:gd name="connsiteY114" fmla="*/ 8356932 h 14393740"/>
                  <a:gd name="connsiteX115" fmla="*/ 10190171 w 11445994"/>
                  <a:gd name="connsiteY115" fmla="*/ 8066420 h 14393740"/>
                  <a:gd name="connsiteX116" fmla="*/ 10280659 w 11445994"/>
                  <a:gd name="connsiteY116" fmla="*/ 8042608 h 14393740"/>
                  <a:gd name="connsiteX117" fmla="*/ 10349715 w 11445994"/>
                  <a:gd name="connsiteY117" fmla="*/ 7871157 h 14393740"/>
                  <a:gd name="connsiteX118" fmla="*/ 10311615 w 11445994"/>
                  <a:gd name="connsiteY118" fmla="*/ 7742571 h 14393740"/>
                  <a:gd name="connsiteX119" fmla="*/ 10216365 w 11445994"/>
                  <a:gd name="connsiteY119" fmla="*/ 7730663 h 14393740"/>
                  <a:gd name="connsiteX120" fmla="*/ 10263989 w 11445994"/>
                  <a:gd name="connsiteY120" fmla="*/ 7611601 h 14393740"/>
                  <a:gd name="connsiteX121" fmla="*/ 10159215 w 11445994"/>
                  <a:gd name="connsiteY121" fmla="*/ 7540164 h 14393740"/>
                  <a:gd name="connsiteX122" fmla="*/ 10118733 w 11445994"/>
                  <a:gd name="connsiteY122" fmla="*/ 7309182 h 14393740"/>
                  <a:gd name="connsiteX123" fmla="*/ 9801233 w 11445994"/>
                  <a:gd name="connsiteY123" fmla="*/ 7271082 h 14393740"/>
                  <a:gd name="connsiteX124" fmla="*/ 9871084 w 11445994"/>
                  <a:gd name="connsiteY124" fmla="*/ 7166308 h 14393740"/>
                  <a:gd name="connsiteX125" fmla="*/ 9994909 w 11445994"/>
                  <a:gd name="connsiteY125" fmla="*/ 7147258 h 14393740"/>
                  <a:gd name="connsiteX126" fmla="*/ 10004433 w 11445994"/>
                  <a:gd name="connsiteY126" fmla="*/ 7061532 h 14393740"/>
                  <a:gd name="connsiteX127" fmla="*/ 10217158 w 11445994"/>
                  <a:gd name="connsiteY127" fmla="*/ 7150432 h 14393740"/>
                  <a:gd name="connsiteX128" fmla="*/ 10233033 w 11445994"/>
                  <a:gd name="connsiteY128" fmla="*/ 6928182 h 14393740"/>
                  <a:gd name="connsiteX129" fmla="*/ 10023483 w 11445994"/>
                  <a:gd name="connsiteY129" fmla="*/ 7023432 h 14393740"/>
                  <a:gd name="connsiteX130" fmla="*/ 9947283 w 11445994"/>
                  <a:gd name="connsiteY130" fmla="*/ 6794832 h 14393740"/>
                  <a:gd name="connsiteX131" fmla="*/ 9718683 w 11445994"/>
                  <a:gd name="connsiteY131" fmla="*/ 7004382 h 14393740"/>
                  <a:gd name="connsiteX132" fmla="*/ 9731384 w 11445994"/>
                  <a:gd name="connsiteY132" fmla="*/ 6839283 h 14393740"/>
                  <a:gd name="connsiteX133" fmla="*/ 9744083 w 11445994"/>
                  <a:gd name="connsiteY133" fmla="*/ 6715457 h 14393740"/>
                  <a:gd name="connsiteX134" fmla="*/ 9688918 w 11445994"/>
                  <a:gd name="connsiteY134" fmla="*/ 6687425 h 14393740"/>
                  <a:gd name="connsiteX135" fmla="*/ 9636134 w 11445994"/>
                  <a:gd name="connsiteY135" fmla="*/ 6702758 h 14393740"/>
                  <a:gd name="connsiteX136" fmla="*/ 9515483 w 11445994"/>
                  <a:gd name="connsiteY136" fmla="*/ 6486857 h 14393740"/>
                  <a:gd name="connsiteX137" fmla="*/ 9680584 w 11445994"/>
                  <a:gd name="connsiteY137" fmla="*/ 6524958 h 14393740"/>
                  <a:gd name="connsiteX138" fmla="*/ 9921884 w 11445994"/>
                  <a:gd name="connsiteY138" fmla="*/ 6524958 h 14393740"/>
                  <a:gd name="connsiteX139" fmla="*/ 10052058 w 11445994"/>
                  <a:gd name="connsiteY139" fmla="*/ 6385257 h 14393740"/>
                  <a:gd name="connsiteX140" fmla="*/ 9950459 w 11445994"/>
                  <a:gd name="connsiteY140" fmla="*/ 6274133 h 14393740"/>
                  <a:gd name="connsiteX141" fmla="*/ 9737733 w 11445994"/>
                  <a:gd name="connsiteY141" fmla="*/ 6226507 h 14393740"/>
                  <a:gd name="connsiteX142" fmla="*/ 9918708 w 11445994"/>
                  <a:gd name="connsiteY142" fmla="*/ 6096332 h 14393740"/>
                  <a:gd name="connsiteX143" fmla="*/ 9864734 w 11445994"/>
                  <a:gd name="connsiteY143" fmla="*/ 5978858 h 14393740"/>
                  <a:gd name="connsiteX144" fmla="*/ 9918709 w 11445994"/>
                  <a:gd name="connsiteY144" fmla="*/ 5858208 h 14393740"/>
                  <a:gd name="connsiteX145" fmla="*/ 9880608 w 11445994"/>
                  <a:gd name="connsiteY145" fmla="*/ 5855032 h 14393740"/>
                  <a:gd name="connsiteX146" fmla="*/ 9845684 w 11445994"/>
                  <a:gd name="connsiteY146" fmla="*/ 5778833 h 14393740"/>
                  <a:gd name="connsiteX147" fmla="*/ 9686933 w 11445994"/>
                  <a:gd name="connsiteY147" fmla="*/ 5626432 h 14393740"/>
                  <a:gd name="connsiteX148" fmla="*/ 9956809 w 11445994"/>
                  <a:gd name="connsiteY148" fmla="*/ 5731208 h 14393740"/>
                  <a:gd name="connsiteX149" fmla="*/ 10099683 w 11445994"/>
                  <a:gd name="connsiteY149" fmla="*/ 5689932 h 14393740"/>
                  <a:gd name="connsiteX150" fmla="*/ 10074284 w 11445994"/>
                  <a:gd name="connsiteY150" fmla="*/ 5937583 h 14393740"/>
                  <a:gd name="connsiteX151" fmla="*/ 10252083 w 11445994"/>
                  <a:gd name="connsiteY151" fmla="*/ 5975682 h 14393740"/>
                  <a:gd name="connsiteX152" fmla="*/ 10309234 w 11445994"/>
                  <a:gd name="connsiteY152" fmla="*/ 5801058 h 14393740"/>
                  <a:gd name="connsiteX153" fmla="*/ 10350508 w 11445994"/>
                  <a:gd name="connsiteY153" fmla="*/ 5572457 h 14393740"/>
                  <a:gd name="connsiteX154" fmla="*/ 10271134 w 11445994"/>
                  <a:gd name="connsiteY154" fmla="*/ 5369258 h 14393740"/>
                  <a:gd name="connsiteX155" fmla="*/ 10213983 w 11445994"/>
                  <a:gd name="connsiteY155" fmla="*/ 5270832 h 14393740"/>
                  <a:gd name="connsiteX156" fmla="*/ 10134609 w 11445994"/>
                  <a:gd name="connsiteY156" fmla="*/ 5388308 h 14393740"/>
                  <a:gd name="connsiteX157" fmla="*/ 10064759 w 11445994"/>
                  <a:gd name="connsiteY157" fmla="*/ 5347033 h 14393740"/>
                  <a:gd name="connsiteX158" fmla="*/ 10033009 w 11445994"/>
                  <a:gd name="connsiteY158" fmla="*/ 5467683 h 14393740"/>
                  <a:gd name="connsiteX159" fmla="*/ 9931408 w 11445994"/>
                  <a:gd name="connsiteY159" fmla="*/ 5470857 h 14393740"/>
                  <a:gd name="connsiteX160" fmla="*/ 9852033 w 11445994"/>
                  <a:gd name="connsiteY160" fmla="*/ 5327982 h 14393740"/>
                  <a:gd name="connsiteX161" fmla="*/ 9813933 w 11445994"/>
                  <a:gd name="connsiteY161" fmla="*/ 5175582 h 14393740"/>
                  <a:gd name="connsiteX162" fmla="*/ 9598033 w 11445994"/>
                  <a:gd name="connsiteY162" fmla="*/ 5178757 h 14393740"/>
                  <a:gd name="connsiteX163" fmla="*/ 9623433 w 11445994"/>
                  <a:gd name="connsiteY163" fmla="*/ 5404182 h 14393740"/>
                  <a:gd name="connsiteX164" fmla="*/ 9585334 w 11445994"/>
                  <a:gd name="connsiteY164" fmla="*/ 5210508 h 14393740"/>
                  <a:gd name="connsiteX165" fmla="*/ 9540883 w 11445994"/>
                  <a:gd name="connsiteY165" fmla="*/ 5223207 h 14393740"/>
                  <a:gd name="connsiteX166" fmla="*/ 9471033 w 11445994"/>
                  <a:gd name="connsiteY166" fmla="*/ 5112082 h 14393740"/>
                  <a:gd name="connsiteX167" fmla="*/ 9375784 w 11445994"/>
                  <a:gd name="connsiteY167" fmla="*/ 5181933 h 14393740"/>
                  <a:gd name="connsiteX168" fmla="*/ 9220208 w 11445994"/>
                  <a:gd name="connsiteY168" fmla="*/ 5308932 h 14393740"/>
                  <a:gd name="connsiteX169" fmla="*/ 9585333 w 11445994"/>
                  <a:gd name="connsiteY169" fmla="*/ 4975557 h 14393740"/>
                  <a:gd name="connsiteX170" fmla="*/ 9729796 w 11445994"/>
                  <a:gd name="connsiteY170" fmla="*/ 4885071 h 14393740"/>
                  <a:gd name="connsiteX171" fmla="*/ 9947283 w 11445994"/>
                  <a:gd name="connsiteY171" fmla="*/ 4832682 h 14393740"/>
                  <a:gd name="connsiteX172" fmla="*/ 9985384 w 11445994"/>
                  <a:gd name="connsiteY172" fmla="*/ 4712033 h 14393740"/>
                  <a:gd name="connsiteX173" fmla="*/ 10156834 w 11445994"/>
                  <a:gd name="connsiteY173" fmla="*/ 4585033 h 14393740"/>
                  <a:gd name="connsiteX174" fmla="*/ 10188583 w 11445994"/>
                  <a:gd name="connsiteY174" fmla="*/ 4331032 h 14393740"/>
                  <a:gd name="connsiteX175" fmla="*/ 9956808 w 11445994"/>
                  <a:gd name="connsiteY175" fmla="*/ 4248482 h 14393740"/>
                  <a:gd name="connsiteX176" fmla="*/ 9639309 w 11445994"/>
                  <a:gd name="connsiteY176" fmla="*/ 4200858 h 14393740"/>
                  <a:gd name="connsiteX177" fmla="*/ 9509133 w 11445994"/>
                  <a:gd name="connsiteY177" fmla="*/ 4261182 h 14393740"/>
                  <a:gd name="connsiteX178" fmla="*/ 9534534 w 11445994"/>
                  <a:gd name="connsiteY178" fmla="*/ 4096083 h 14393740"/>
                  <a:gd name="connsiteX179" fmla="*/ 9483734 w 11445994"/>
                  <a:gd name="connsiteY179" fmla="*/ 3921458 h 14393740"/>
                  <a:gd name="connsiteX180" fmla="*/ 9598033 w 11445994"/>
                  <a:gd name="connsiteY180" fmla="*/ 3959557 h 14393740"/>
                  <a:gd name="connsiteX181" fmla="*/ 9718684 w 11445994"/>
                  <a:gd name="connsiteY181" fmla="*/ 3851608 h 14393740"/>
                  <a:gd name="connsiteX182" fmla="*/ 9909184 w 11445994"/>
                  <a:gd name="connsiteY182" fmla="*/ 3911933 h 14393740"/>
                  <a:gd name="connsiteX183" fmla="*/ 9921884 w 11445994"/>
                  <a:gd name="connsiteY183" fmla="*/ 3727783 h 14393740"/>
                  <a:gd name="connsiteX184" fmla="*/ 10061583 w 11445994"/>
                  <a:gd name="connsiteY184" fmla="*/ 3765882 h 14393740"/>
                  <a:gd name="connsiteX185" fmla="*/ 10175883 w 11445994"/>
                  <a:gd name="connsiteY185" fmla="*/ 3461082 h 14393740"/>
                  <a:gd name="connsiteX186" fmla="*/ 10277484 w 11445994"/>
                  <a:gd name="connsiteY186" fmla="*/ 3549983 h 14393740"/>
                  <a:gd name="connsiteX187" fmla="*/ 10417183 w 11445994"/>
                  <a:gd name="connsiteY187" fmla="*/ 3534107 h 14393740"/>
                  <a:gd name="connsiteX188" fmla="*/ 10452108 w 11445994"/>
                  <a:gd name="connsiteY188" fmla="*/ 3759532 h 14393740"/>
                  <a:gd name="connsiteX189" fmla="*/ 10528309 w 11445994"/>
                  <a:gd name="connsiteY189" fmla="*/ 3502358 h 14393740"/>
                  <a:gd name="connsiteX190" fmla="*/ 10452109 w 11445994"/>
                  <a:gd name="connsiteY190" fmla="*/ 3416633 h 14393740"/>
                  <a:gd name="connsiteX191" fmla="*/ 10537833 w 11445994"/>
                  <a:gd name="connsiteY191" fmla="*/ 3162632 h 14393740"/>
                  <a:gd name="connsiteX192" fmla="*/ 10356859 w 11445994"/>
                  <a:gd name="connsiteY192" fmla="*/ 3238833 h 14393740"/>
                  <a:gd name="connsiteX193" fmla="*/ 10328283 w 11445994"/>
                  <a:gd name="connsiteY193" fmla="*/ 3168982 h 14393740"/>
                  <a:gd name="connsiteX194" fmla="*/ 10137783 w 11445994"/>
                  <a:gd name="connsiteY194" fmla="*/ 2965782 h 14393740"/>
                  <a:gd name="connsiteX195" fmla="*/ 10106034 w 11445994"/>
                  <a:gd name="connsiteY195" fmla="*/ 2781633 h 14393740"/>
                  <a:gd name="connsiteX196" fmla="*/ 10074284 w 11445994"/>
                  <a:gd name="connsiteY196" fmla="*/ 2686383 h 14393740"/>
                  <a:gd name="connsiteX197" fmla="*/ 10175883 w 11445994"/>
                  <a:gd name="connsiteY197" fmla="*/ 2584782 h 14393740"/>
                  <a:gd name="connsiteX198" fmla="*/ 10436234 w 11445994"/>
                  <a:gd name="connsiteY198" fmla="*/ 2349833 h 14393740"/>
                  <a:gd name="connsiteX199" fmla="*/ 10556883 w 11445994"/>
                  <a:gd name="connsiteY199" fmla="*/ 2368882 h 14393740"/>
                  <a:gd name="connsiteX200" fmla="*/ 10626734 w 11445994"/>
                  <a:gd name="connsiteY200" fmla="*/ 2279983 h 14393740"/>
                  <a:gd name="connsiteX201" fmla="*/ 10861683 w 11445994"/>
                  <a:gd name="connsiteY201" fmla="*/ 2172032 h 14393740"/>
                  <a:gd name="connsiteX202" fmla="*/ 10715634 w 11445994"/>
                  <a:gd name="connsiteY202" fmla="*/ 2102183 h 14393740"/>
                  <a:gd name="connsiteX203" fmla="*/ 10633083 w 11445994"/>
                  <a:gd name="connsiteY203" fmla="*/ 1956132 h 14393740"/>
                  <a:gd name="connsiteX204" fmla="*/ 10734683 w 11445994"/>
                  <a:gd name="connsiteY204" fmla="*/ 1530682 h 14393740"/>
                  <a:gd name="connsiteX205" fmla="*/ 10614033 w 11445994"/>
                  <a:gd name="connsiteY205" fmla="*/ 1270332 h 14393740"/>
                  <a:gd name="connsiteX206" fmla="*/ 10835490 w 11445994"/>
                  <a:gd name="connsiteY206" fmla="*/ 1606088 h 14393740"/>
                  <a:gd name="connsiteX207" fmla="*/ 10920024 w 11445994"/>
                  <a:gd name="connsiteY207" fmla="*/ 1520113 h 14393740"/>
                  <a:gd name="connsiteX208" fmla="*/ 11012496 w 11445994"/>
                  <a:gd name="connsiteY208" fmla="*/ 1406857 h 14393740"/>
                  <a:gd name="connsiteX209" fmla="*/ 11249033 w 11445994"/>
                  <a:gd name="connsiteY209" fmla="*/ 1727532 h 14393740"/>
                  <a:gd name="connsiteX210" fmla="*/ 11303405 w 11445994"/>
                  <a:gd name="connsiteY210" fmla="*/ 1810625 h 14393740"/>
                  <a:gd name="connsiteX211" fmla="*/ 11445883 w 11445994"/>
                  <a:gd name="connsiteY211" fmla="*/ 1829133 h 14393740"/>
                  <a:gd name="connsiteX212" fmla="*/ 11280783 w 11445994"/>
                  <a:gd name="connsiteY212" fmla="*/ 1384633 h 14393740"/>
                  <a:gd name="connsiteX213" fmla="*/ 11268083 w 11445994"/>
                  <a:gd name="connsiteY213" fmla="*/ 1168732 h 14393740"/>
                  <a:gd name="connsiteX214" fmla="*/ 11134733 w 11445994"/>
                  <a:gd name="connsiteY214" fmla="*/ 971882 h 14393740"/>
                  <a:gd name="connsiteX215" fmla="*/ 11109333 w 11445994"/>
                  <a:gd name="connsiteY215" fmla="*/ 698832 h 14393740"/>
                  <a:gd name="connsiteX216" fmla="*/ 11109333 w 11445994"/>
                  <a:gd name="connsiteY216" fmla="*/ 146382 h 14393740"/>
                  <a:gd name="connsiteX217" fmla="*/ 0 w 11445994"/>
                  <a:gd name="connsiteY217" fmla="*/ 212733 h 14393740"/>
                  <a:gd name="connsiteX218" fmla="*/ 5744944 w 11445994"/>
                  <a:gd name="connsiteY218" fmla="*/ 14393741 h 14393740"/>
                  <a:gd name="connsiteX0" fmla="*/ 6569394 w 12270444"/>
                  <a:gd name="connsiteY0" fmla="*/ 14474928 h 14474929"/>
                  <a:gd name="connsiteX1" fmla="*/ 6309271 w 12270444"/>
                  <a:gd name="connsiteY1" fmla="*/ 13362544 h 14474929"/>
                  <a:gd name="connsiteX2" fmla="*/ 5837783 w 12270444"/>
                  <a:gd name="connsiteY2" fmla="*/ 12512439 h 14474929"/>
                  <a:gd name="connsiteX3" fmla="*/ 5723483 w 12270444"/>
                  <a:gd name="connsiteY3" fmla="*/ 11581369 h 14474929"/>
                  <a:gd name="connsiteX4" fmla="*/ 5784206 w 12270444"/>
                  <a:gd name="connsiteY4" fmla="*/ 11054862 h 14474929"/>
                  <a:gd name="connsiteX5" fmla="*/ 5667523 w 12270444"/>
                  <a:gd name="connsiteY5" fmla="*/ 10995331 h 14474929"/>
                  <a:gd name="connsiteX6" fmla="*/ 5784205 w 12270444"/>
                  <a:gd name="connsiteY6" fmla="*/ 11033432 h 14474929"/>
                  <a:gd name="connsiteX7" fmla="*/ 5810399 w 12270444"/>
                  <a:gd name="connsiteY7" fmla="*/ 10492887 h 14474929"/>
                  <a:gd name="connsiteX8" fmla="*/ 5897314 w 12270444"/>
                  <a:gd name="connsiteY8" fmla="*/ 10107375 h 14474929"/>
                  <a:gd name="connsiteX9" fmla="*/ 6029474 w 12270444"/>
                  <a:gd name="connsiteY9" fmla="*/ 9740412 h 14474929"/>
                  <a:gd name="connsiteX10" fmla="*/ 6119961 w 12270444"/>
                  <a:gd name="connsiteY10" fmla="*/ 9528481 h 14474929"/>
                  <a:gd name="connsiteX11" fmla="*/ 5958036 w 12270444"/>
                  <a:gd name="connsiteY11" fmla="*/ 9661831 h 14474929"/>
                  <a:gd name="connsiteX12" fmla="*/ 6122343 w 12270444"/>
                  <a:gd name="connsiteY12" fmla="*/ 9468950 h 14474929"/>
                  <a:gd name="connsiteX13" fmla="*/ 6154490 w 12270444"/>
                  <a:gd name="connsiteY13" fmla="*/ 9288226 h 14474929"/>
                  <a:gd name="connsiteX14" fmla="*/ 6158061 w 12270444"/>
                  <a:gd name="connsiteY14" fmla="*/ 9418943 h 14474929"/>
                  <a:gd name="connsiteX15" fmla="*/ 6640263 w 12270444"/>
                  <a:gd name="connsiteY15" fmla="*/ 8533369 h 14474929"/>
                  <a:gd name="connsiteX16" fmla="*/ 6403330 w 12270444"/>
                  <a:gd name="connsiteY16" fmla="*/ 8433107 h 14474929"/>
                  <a:gd name="connsiteX17" fmla="*/ 6624786 w 12270444"/>
                  <a:gd name="connsiteY17" fmla="*/ 8442631 h 14474929"/>
                  <a:gd name="connsiteX18" fmla="*/ 6895059 w 12270444"/>
                  <a:gd name="connsiteY18" fmla="*/ 8406912 h 14474929"/>
                  <a:gd name="connsiteX19" fmla="*/ 7054603 w 12270444"/>
                  <a:gd name="connsiteY19" fmla="*/ 8364050 h 14474929"/>
                  <a:gd name="connsiteX20" fmla="*/ 6984355 w 12270444"/>
                  <a:gd name="connsiteY20" fmla="*/ 8304519 h 14474929"/>
                  <a:gd name="connsiteX21" fmla="*/ 7076035 w 12270444"/>
                  <a:gd name="connsiteY21" fmla="*/ 8178563 h 14474929"/>
                  <a:gd name="connsiteX22" fmla="*/ 7179617 w 12270444"/>
                  <a:gd name="connsiteY22" fmla="*/ 8199744 h 14474929"/>
                  <a:gd name="connsiteX23" fmla="*/ 7216528 w 12270444"/>
                  <a:gd name="connsiteY23" fmla="*/ 8125927 h 14474929"/>
                  <a:gd name="connsiteX24" fmla="*/ 7142709 w 12270444"/>
                  <a:gd name="connsiteY24" fmla="*/ 8025912 h 14474929"/>
                  <a:gd name="connsiteX25" fmla="*/ 7109372 w 12270444"/>
                  <a:gd name="connsiteY25" fmla="*/ 7928281 h 14474929"/>
                  <a:gd name="connsiteX26" fmla="*/ 7018883 w 12270444"/>
                  <a:gd name="connsiteY26" fmla="*/ 7923769 h 14474929"/>
                  <a:gd name="connsiteX27" fmla="*/ 6945065 w 12270444"/>
                  <a:gd name="connsiteY27" fmla="*/ 8006862 h 14474929"/>
                  <a:gd name="connsiteX28" fmla="*/ 6809333 w 12270444"/>
                  <a:gd name="connsiteY28" fmla="*/ 8019019 h 14474929"/>
                  <a:gd name="connsiteX29" fmla="*/ 6868865 w 12270444"/>
                  <a:gd name="connsiteY29" fmla="*/ 7949712 h 14474929"/>
                  <a:gd name="connsiteX30" fmla="*/ 6880772 w 12270444"/>
                  <a:gd name="connsiteY30" fmla="*/ 7861606 h 14474929"/>
                  <a:gd name="connsiteX31" fmla="*/ 6902202 w 12270444"/>
                  <a:gd name="connsiteY31" fmla="*/ 7799693 h 14474929"/>
                  <a:gd name="connsiteX32" fmla="*/ 6866483 w 12270444"/>
                  <a:gd name="connsiteY32" fmla="*/ 7733269 h 14474929"/>
                  <a:gd name="connsiteX33" fmla="*/ 6802190 w 12270444"/>
                  <a:gd name="connsiteY33" fmla="*/ 7763975 h 14474929"/>
                  <a:gd name="connsiteX34" fmla="*/ 6799808 w 12270444"/>
                  <a:gd name="connsiteY34" fmla="*/ 7683263 h 14474929"/>
                  <a:gd name="connsiteX35" fmla="*/ 7018884 w 12270444"/>
                  <a:gd name="connsiteY35" fmla="*/ 7575856 h 14474929"/>
                  <a:gd name="connsiteX36" fmla="*/ 6983165 w 12270444"/>
                  <a:gd name="connsiteY36" fmla="*/ 7421075 h 14474929"/>
                  <a:gd name="connsiteX37" fmla="*/ 7059365 w 12270444"/>
                  <a:gd name="connsiteY37" fmla="*/ 7404406 h 14474929"/>
                  <a:gd name="connsiteX38" fmla="*/ 7037933 w 12270444"/>
                  <a:gd name="connsiteY38" fmla="*/ 7314169 h 14474929"/>
                  <a:gd name="connsiteX39" fmla="*/ 7142709 w 12270444"/>
                  <a:gd name="connsiteY39" fmla="*/ 7316300 h 14474929"/>
                  <a:gd name="connsiteX40" fmla="*/ 7185572 w 12270444"/>
                  <a:gd name="connsiteY40" fmla="*/ 7235337 h 14474929"/>
                  <a:gd name="connsiteX41" fmla="*/ 7287965 w 12270444"/>
                  <a:gd name="connsiteY41" fmla="*/ 7268675 h 14474929"/>
                  <a:gd name="connsiteX42" fmla="*/ 7361784 w 12270444"/>
                  <a:gd name="connsiteY42" fmla="*/ 7371069 h 14474929"/>
                  <a:gd name="connsiteX43" fmla="*/ 7428459 w 12270444"/>
                  <a:gd name="connsiteY43" fmla="*/ 7311537 h 14474929"/>
                  <a:gd name="connsiteX44" fmla="*/ 7368928 w 12270444"/>
                  <a:gd name="connsiteY44" fmla="*/ 7175806 h 14474929"/>
                  <a:gd name="connsiteX45" fmla="*/ 7426077 w 12270444"/>
                  <a:gd name="connsiteY45" fmla="*/ 7228443 h 14474929"/>
                  <a:gd name="connsiteX46" fmla="*/ 7542759 w 12270444"/>
                  <a:gd name="connsiteY46" fmla="*/ 7266294 h 14474929"/>
                  <a:gd name="connsiteX47" fmla="*/ 7616578 w 12270444"/>
                  <a:gd name="connsiteY47" fmla="*/ 7337983 h 14474929"/>
                  <a:gd name="connsiteX48" fmla="*/ 7585622 w 12270444"/>
                  <a:gd name="connsiteY48" fmla="*/ 7476095 h 14474929"/>
                  <a:gd name="connsiteX49" fmla="*/ 7657059 w 12270444"/>
                  <a:gd name="connsiteY49" fmla="*/ 7440376 h 14474929"/>
                  <a:gd name="connsiteX50" fmla="*/ 7647533 w 12270444"/>
                  <a:gd name="connsiteY50" fmla="*/ 7409419 h 14474929"/>
                  <a:gd name="connsiteX51" fmla="*/ 7723734 w 12270444"/>
                  <a:gd name="connsiteY51" fmla="*/ 7495145 h 14474929"/>
                  <a:gd name="connsiteX52" fmla="*/ 7659440 w 12270444"/>
                  <a:gd name="connsiteY52" fmla="*/ 7576108 h 14474929"/>
                  <a:gd name="connsiteX53" fmla="*/ 7723733 w 12270444"/>
                  <a:gd name="connsiteY53" fmla="*/ 7657069 h 14474929"/>
                  <a:gd name="connsiteX54" fmla="*/ 7649915 w 12270444"/>
                  <a:gd name="connsiteY54" fmla="*/ 7676120 h 14474929"/>
                  <a:gd name="connsiteX55" fmla="*/ 7557047 w 12270444"/>
                  <a:gd name="connsiteY55" fmla="*/ 7628495 h 14474929"/>
                  <a:gd name="connsiteX56" fmla="*/ 7509422 w 12270444"/>
                  <a:gd name="connsiteY56" fmla="*/ 7738033 h 14474929"/>
                  <a:gd name="connsiteX57" fmla="*/ 7585622 w 12270444"/>
                  <a:gd name="connsiteY57" fmla="*/ 7757083 h 14474929"/>
                  <a:gd name="connsiteX58" fmla="*/ 7640390 w 12270444"/>
                  <a:gd name="connsiteY58" fmla="*/ 7816614 h 14474929"/>
                  <a:gd name="connsiteX59" fmla="*/ 7666584 w 12270444"/>
                  <a:gd name="connsiteY59" fmla="*/ 7847319 h 14474929"/>
                  <a:gd name="connsiteX60" fmla="*/ 7686824 w 12270444"/>
                  <a:gd name="connsiteY60" fmla="*/ 7799692 h 14474929"/>
                  <a:gd name="connsiteX61" fmla="*/ 7745165 w 12270444"/>
                  <a:gd name="connsiteY61" fmla="*/ 7861858 h 14474929"/>
                  <a:gd name="connsiteX62" fmla="*/ 7838034 w 12270444"/>
                  <a:gd name="connsiteY62" fmla="*/ 7947583 h 14474929"/>
                  <a:gd name="connsiteX63" fmla="*/ 7838034 w 12270444"/>
                  <a:gd name="connsiteY63" fmla="*/ 7842808 h 14474929"/>
                  <a:gd name="connsiteX64" fmla="*/ 8011864 w 12270444"/>
                  <a:gd name="connsiteY64" fmla="*/ 7938057 h 14474929"/>
                  <a:gd name="connsiteX65" fmla="*/ 7904709 w 12270444"/>
                  <a:gd name="connsiteY65" fmla="*/ 7702314 h 14474929"/>
                  <a:gd name="connsiteX66" fmla="*/ 7907090 w 12270444"/>
                  <a:gd name="connsiteY66" fmla="*/ 7566583 h 14474929"/>
                  <a:gd name="connsiteX67" fmla="*/ 7811840 w 12270444"/>
                  <a:gd name="connsiteY67" fmla="*/ 7538008 h 14474929"/>
                  <a:gd name="connsiteX68" fmla="*/ 7876133 w 12270444"/>
                  <a:gd name="connsiteY68" fmla="*/ 7371319 h 14474929"/>
                  <a:gd name="connsiteX69" fmla="*/ 8573840 w 12270444"/>
                  <a:gd name="connsiteY69" fmla="*/ 6985558 h 14474929"/>
                  <a:gd name="connsiteX70" fmla="*/ 8902453 w 12270444"/>
                  <a:gd name="connsiteY70" fmla="*/ 6923645 h 14474929"/>
                  <a:gd name="connsiteX71" fmla="*/ 8921503 w 12270444"/>
                  <a:gd name="connsiteY71" fmla="*/ 7028420 h 14474929"/>
                  <a:gd name="connsiteX72" fmla="*/ 8995322 w 12270444"/>
                  <a:gd name="connsiteY72" fmla="*/ 7033183 h 14474929"/>
                  <a:gd name="connsiteX73" fmla="*/ 8971508 w 12270444"/>
                  <a:gd name="connsiteY73" fmla="*/ 6880781 h 14474929"/>
                  <a:gd name="connsiteX74" fmla="*/ 9514433 w 12270444"/>
                  <a:gd name="connsiteY74" fmla="*/ 6876019 h 14474929"/>
                  <a:gd name="connsiteX75" fmla="*/ 9702552 w 12270444"/>
                  <a:gd name="connsiteY75" fmla="*/ 6826012 h 14474929"/>
                  <a:gd name="connsiteX76" fmla="*/ 9828758 w 12270444"/>
                  <a:gd name="connsiteY76" fmla="*/ 6630750 h 14474929"/>
                  <a:gd name="connsiteX77" fmla="*/ 10104983 w 12270444"/>
                  <a:gd name="connsiteY77" fmla="*/ 6666469 h 14474929"/>
                  <a:gd name="connsiteX78" fmla="*/ 10069265 w 12270444"/>
                  <a:gd name="connsiteY78" fmla="*/ 6752195 h 14474929"/>
                  <a:gd name="connsiteX79" fmla="*/ 9926390 w 12270444"/>
                  <a:gd name="connsiteY79" fmla="*/ 6766483 h 14474929"/>
                  <a:gd name="connsiteX80" fmla="*/ 9995445 w 12270444"/>
                  <a:gd name="connsiteY80" fmla="*/ 6821250 h 14474929"/>
                  <a:gd name="connsiteX81" fmla="*/ 9864478 w 12270444"/>
                  <a:gd name="connsiteY81" fmla="*/ 6849826 h 14474929"/>
                  <a:gd name="connsiteX82" fmla="*/ 9738272 w 12270444"/>
                  <a:gd name="connsiteY82" fmla="*/ 6840301 h 14474929"/>
                  <a:gd name="connsiteX83" fmla="*/ 9652546 w 12270444"/>
                  <a:gd name="connsiteY83" fmla="*/ 6876019 h 14474929"/>
                  <a:gd name="connsiteX84" fmla="*/ 9621590 w 12270444"/>
                  <a:gd name="connsiteY84" fmla="*/ 7180820 h 14474929"/>
                  <a:gd name="connsiteX85" fmla="*/ 9783515 w 12270444"/>
                  <a:gd name="connsiteY85" fmla="*/ 7214157 h 14474929"/>
                  <a:gd name="connsiteX86" fmla="*/ 9990683 w 12270444"/>
                  <a:gd name="connsiteY86" fmla="*/ 7028419 h 14474929"/>
                  <a:gd name="connsiteX87" fmla="*/ 10028784 w 12270444"/>
                  <a:gd name="connsiteY87" fmla="*/ 7126051 h 14474929"/>
                  <a:gd name="connsiteX88" fmla="*/ 10176422 w 12270444"/>
                  <a:gd name="connsiteY88" fmla="*/ 7049851 h 14474929"/>
                  <a:gd name="connsiteX89" fmla="*/ 10076409 w 12270444"/>
                  <a:gd name="connsiteY89" fmla="*/ 7287977 h 14474929"/>
                  <a:gd name="connsiteX90" fmla="*/ 10219284 w 12270444"/>
                  <a:gd name="connsiteY90" fmla="*/ 7230826 h 14474929"/>
                  <a:gd name="connsiteX91" fmla="*/ 10185947 w 12270444"/>
                  <a:gd name="connsiteY91" fmla="*/ 7318933 h 14474929"/>
                  <a:gd name="connsiteX92" fmla="*/ 10416928 w 12270444"/>
                  <a:gd name="connsiteY92" fmla="*/ 7316551 h 14474929"/>
                  <a:gd name="connsiteX93" fmla="*/ 10257383 w 12270444"/>
                  <a:gd name="connsiteY93" fmla="*/ 7371319 h 14474929"/>
                  <a:gd name="connsiteX94" fmla="*/ 10147847 w 12270444"/>
                  <a:gd name="connsiteY94" fmla="*/ 7428470 h 14474929"/>
                  <a:gd name="connsiteX95" fmla="*/ 10028784 w 12270444"/>
                  <a:gd name="connsiteY95" fmla="*/ 7542770 h 14474929"/>
                  <a:gd name="connsiteX96" fmla="*/ 10064502 w 12270444"/>
                  <a:gd name="connsiteY96" fmla="*/ 7602300 h 14474929"/>
                  <a:gd name="connsiteX97" fmla="*/ 10107365 w 12270444"/>
                  <a:gd name="connsiteY97" fmla="*/ 7652308 h 14474929"/>
                  <a:gd name="connsiteX98" fmla="*/ 10185947 w 12270444"/>
                  <a:gd name="connsiteY98" fmla="*/ 7618970 h 14474929"/>
                  <a:gd name="connsiteX99" fmla="*/ 10197852 w 12270444"/>
                  <a:gd name="connsiteY99" fmla="*/ 7680881 h 14474929"/>
                  <a:gd name="connsiteX100" fmla="*/ 10312153 w 12270444"/>
                  <a:gd name="connsiteY100" fmla="*/ 7542770 h 14474929"/>
                  <a:gd name="connsiteX101" fmla="*/ 10347872 w 12270444"/>
                  <a:gd name="connsiteY101" fmla="*/ 7688026 h 14474929"/>
                  <a:gd name="connsiteX102" fmla="*/ 10443122 w 12270444"/>
                  <a:gd name="connsiteY102" fmla="*/ 7571345 h 14474929"/>
                  <a:gd name="connsiteX103" fmla="*/ 10469315 w 12270444"/>
                  <a:gd name="connsiteY103" fmla="*/ 7733269 h 14474929"/>
                  <a:gd name="connsiteX104" fmla="*/ 10543133 w 12270444"/>
                  <a:gd name="connsiteY104" fmla="*/ 7809469 h 14474929"/>
                  <a:gd name="connsiteX105" fmla="*/ 10333583 w 12270444"/>
                  <a:gd name="connsiteY105" fmla="*/ 7923769 h 14474929"/>
                  <a:gd name="connsiteX106" fmla="*/ 10485984 w 12270444"/>
                  <a:gd name="connsiteY106" fmla="*/ 8073789 h 14474929"/>
                  <a:gd name="connsiteX107" fmla="*/ 10516940 w 12270444"/>
                  <a:gd name="connsiteY107" fmla="*/ 7976158 h 14474929"/>
                  <a:gd name="connsiteX108" fmla="*/ 10588376 w 12270444"/>
                  <a:gd name="connsiteY108" fmla="*/ 8064263 h 14474929"/>
                  <a:gd name="connsiteX109" fmla="*/ 10709822 w 12270444"/>
                  <a:gd name="connsiteY109" fmla="*/ 8023783 h 14474929"/>
                  <a:gd name="connsiteX110" fmla="*/ 10714583 w 12270444"/>
                  <a:gd name="connsiteY110" fmla="*/ 8109507 h 14474929"/>
                  <a:gd name="connsiteX111" fmla="*/ 10712202 w 12270444"/>
                  <a:gd name="connsiteY111" fmla="*/ 8207137 h 14474929"/>
                  <a:gd name="connsiteX112" fmla="*/ 10821739 w 12270444"/>
                  <a:gd name="connsiteY112" fmla="*/ 8169038 h 14474929"/>
                  <a:gd name="connsiteX113" fmla="*/ 10862222 w 12270444"/>
                  <a:gd name="connsiteY113" fmla="*/ 8407164 h 14474929"/>
                  <a:gd name="connsiteX114" fmla="*/ 11000333 w 12270444"/>
                  <a:gd name="connsiteY114" fmla="*/ 8438119 h 14474929"/>
                  <a:gd name="connsiteX115" fmla="*/ 11014621 w 12270444"/>
                  <a:gd name="connsiteY115" fmla="*/ 8147607 h 14474929"/>
                  <a:gd name="connsiteX116" fmla="*/ 11105109 w 12270444"/>
                  <a:gd name="connsiteY116" fmla="*/ 8123795 h 14474929"/>
                  <a:gd name="connsiteX117" fmla="*/ 11174165 w 12270444"/>
                  <a:gd name="connsiteY117" fmla="*/ 7952344 h 14474929"/>
                  <a:gd name="connsiteX118" fmla="*/ 11136065 w 12270444"/>
                  <a:gd name="connsiteY118" fmla="*/ 7823758 h 14474929"/>
                  <a:gd name="connsiteX119" fmla="*/ 11040815 w 12270444"/>
                  <a:gd name="connsiteY119" fmla="*/ 7811850 h 14474929"/>
                  <a:gd name="connsiteX120" fmla="*/ 11088439 w 12270444"/>
                  <a:gd name="connsiteY120" fmla="*/ 7692788 h 14474929"/>
                  <a:gd name="connsiteX121" fmla="*/ 10983665 w 12270444"/>
                  <a:gd name="connsiteY121" fmla="*/ 7621351 h 14474929"/>
                  <a:gd name="connsiteX122" fmla="*/ 10943183 w 12270444"/>
                  <a:gd name="connsiteY122" fmla="*/ 7390369 h 14474929"/>
                  <a:gd name="connsiteX123" fmla="*/ 10625683 w 12270444"/>
                  <a:gd name="connsiteY123" fmla="*/ 7352269 h 14474929"/>
                  <a:gd name="connsiteX124" fmla="*/ 10695534 w 12270444"/>
                  <a:gd name="connsiteY124" fmla="*/ 7247495 h 14474929"/>
                  <a:gd name="connsiteX125" fmla="*/ 10819359 w 12270444"/>
                  <a:gd name="connsiteY125" fmla="*/ 7228445 h 14474929"/>
                  <a:gd name="connsiteX126" fmla="*/ 10828883 w 12270444"/>
                  <a:gd name="connsiteY126" fmla="*/ 7142719 h 14474929"/>
                  <a:gd name="connsiteX127" fmla="*/ 11041608 w 12270444"/>
                  <a:gd name="connsiteY127" fmla="*/ 7231619 h 14474929"/>
                  <a:gd name="connsiteX128" fmla="*/ 11057483 w 12270444"/>
                  <a:gd name="connsiteY128" fmla="*/ 7009369 h 14474929"/>
                  <a:gd name="connsiteX129" fmla="*/ 10847933 w 12270444"/>
                  <a:gd name="connsiteY129" fmla="*/ 7104619 h 14474929"/>
                  <a:gd name="connsiteX130" fmla="*/ 10771733 w 12270444"/>
                  <a:gd name="connsiteY130" fmla="*/ 6876019 h 14474929"/>
                  <a:gd name="connsiteX131" fmla="*/ 10543133 w 12270444"/>
                  <a:gd name="connsiteY131" fmla="*/ 7085569 h 14474929"/>
                  <a:gd name="connsiteX132" fmla="*/ 10555834 w 12270444"/>
                  <a:gd name="connsiteY132" fmla="*/ 6920470 h 14474929"/>
                  <a:gd name="connsiteX133" fmla="*/ 10568533 w 12270444"/>
                  <a:gd name="connsiteY133" fmla="*/ 6796644 h 14474929"/>
                  <a:gd name="connsiteX134" fmla="*/ 10513368 w 12270444"/>
                  <a:gd name="connsiteY134" fmla="*/ 6768612 h 14474929"/>
                  <a:gd name="connsiteX135" fmla="*/ 10460584 w 12270444"/>
                  <a:gd name="connsiteY135" fmla="*/ 6783945 h 14474929"/>
                  <a:gd name="connsiteX136" fmla="*/ 10339933 w 12270444"/>
                  <a:gd name="connsiteY136" fmla="*/ 6568044 h 14474929"/>
                  <a:gd name="connsiteX137" fmla="*/ 10505034 w 12270444"/>
                  <a:gd name="connsiteY137" fmla="*/ 6606145 h 14474929"/>
                  <a:gd name="connsiteX138" fmla="*/ 10746334 w 12270444"/>
                  <a:gd name="connsiteY138" fmla="*/ 6606145 h 14474929"/>
                  <a:gd name="connsiteX139" fmla="*/ 10876508 w 12270444"/>
                  <a:gd name="connsiteY139" fmla="*/ 6466444 h 14474929"/>
                  <a:gd name="connsiteX140" fmla="*/ 10774909 w 12270444"/>
                  <a:gd name="connsiteY140" fmla="*/ 6355320 h 14474929"/>
                  <a:gd name="connsiteX141" fmla="*/ 10562183 w 12270444"/>
                  <a:gd name="connsiteY141" fmla="*/ 6307694 h 14474929"/>
                  <a:gd name="connsiteX142" fmla="*/ 10743158 w 12270444"/>
                  <a:gd name="connsiteY142" fmla="*/ 6177519 h 14474929"/>
                  <a:gd name="connsiteX143" fmla="*/ 10689184 w 12270444"/>
                  <a:gd name="connsiteY143" fmla="*/ 6060045 h 14474929"/>
                  <a:gd name="connsiteX144" fmla="*/ 10743159 w 12270444"/>
                  <a:gd name="connsiteY144" fmla="*/ 5939395 h 14474929"/>
                  <a:gd name="connsiteX145" fmla="*/ 10705058 w 12270444"/>
                  <a:gd name="connsiteY145" fmla="*/ 5936219 h 14474929"/>
                  <a:gd name="connsiteX146" fmla="*/ 10670134 w 12270444"/>
                  <a:gd name="connsiteY146" fmla="*/ 5860020 h 14474929"/>
                  <a:gd name="connsiteX147" fmla="*/ 10511383 w 12270444"/>
                  <a:gd name="connsiteY147" fmla="*/ 5707619 h 14474929"/>
                  <a:gd name="connsiteX148" fmla="*/ 10781259 w 12270444"/>
                  <a:gd name="connsiteY148" fmla="*/ 5812395 h 14474929"/>
                  <a:gd name="connsiteX149" fmla="*/ 10924133 w 12270444"/>
                  <a:gd name="connsiteY149" fmla="*/ 5771119 h 14474929"/>
                  <a:gd name="connsiteX150" fmla="*/ 10898734 w 12270444"/>
                  <a:gd name="connsiteY150" fmla="*/ 6018770 h 14474929"/>
                  <a:gd name="connsiteX151" fmla="*/ 11076533 w 12270444"/>
                  <a:gd name="connsiteY151" fmla="*/ 6056869 h 14474929"/>
                  <a:gd name="connsiteX152" fmla="*/ 11133684 w 12270444"/>
                  <a:gd name="connsiteY152" fmla="*/ 5882245 h 14474929"/>
                  <a:gd name="connsiteX153" fmla="*/ 11174958 w 12270444"/>
                  <a:gd name="connsiteY153" fmla="*/ 5653644 h 14474929"/>
                  <a:gd name="connsiteX154" fmla="*/ 11095584 w 12270444"/>
                  <a:gd name="connsiteY154" fmla="*/ 5450445 h 14474929"/>
                  <a:gd name="connsiteX155" fmla="*/ 11038433 w 12270444"/>
                  <a:gd name="connsiteY155" fmla="*/ 5352019 h 14474929"/>
                  <a:gd name="connsiteX156" fmla="*/ 10959059 w 12270444"/>
                  <a:gd name="connsiteY156" fmla="*/ 5469495 h 14474929"/>
                  <a:gd name="connsiteX157" fmla="*/ 10889209 w 12270444"/>
                  <a:gd name="connsiteY157" fmla="*/ 5428220 h 14474929"/>
                  <a:gd name="connsiteX158" fmla="*/ 10857459 w 12270444"/>
                  <a:gd name="connsiteY158" fmla="*/ 5548870 h 14474929"/>
                  <a:gd name="connsiteX159" fmla="*/ 10755858 w 12270444"/>
                  <a:gd name="connsiteY159" fmla="*/ 5552044 h 14474929"/>
                  <a:gd name="connsiteX160" fmla="*/ 10676483 w 12270444"/>
                  <a:gd name="connsiteY160" fmla="*/ 5409169 h 14474929"/>
                  <a:gd name="connsiteX161" fmla="*/ 10638383 w 12270444"/>
                  <a:gd name="connsiteY161" fmla="*/ 5256769 h 14474929"/>
                  <a:gd name="connsiteX162" fmla="*/ 10422483 w 12270444"/>
                  <a:gd name="connsiteY162" fmla="*/ 5259944 h 14474929"/>
                  <a:gd name="connsiteX163" fmla="*/ 10447883 w 12270444"/>
                  <a:gd name="connsiteY163" fmla="*/ 5485369 h 14474929"/>
                  <a:gd name="connsiteX164" fmla="*/ 10409784 w 12270444"/>
                  <a:gd name="connsiteY164" fmla="*/ 5291695 h 14474929"/>
                  <a:gd name="connsiteX165" fmla="*/ 10365333 w 12270444"/>
                  <a:gd name="connsiteY165" fmla="*/ 5304394 h 14474929"/>
                  <a:gd name="connsiteX166" fmla="*/ 10295483 w 12270444"/>
                  <a:gd name="connsiteY166" fmla="*/ 5193269 h 14474929"/>
                  <a:gd name="connsiteX167" fmla="*/ 10200234 w 12270444"/>
                  <a:gd name="connsiteY167" fmla="*/ 5263120 h 14474929"/>
                  <a:gd name="connsiteX168" fmla="*/ 10044658 w 12270444"/>
                  <a:gd name="connsiteY168" fmla="*/ 5390119 h 14474929"/>
                  <a:gd name="connsiteX169" fmla="*/ 10409783 w 12270444"/>
                  <a:gd name="connsiteY169" fmla="*/ 5056744 h 14474929"/>
                  <a:gd name="connsiteX170" fmla="*/ 10554246 w 12270444"/>
                  <a:gd name="connsiteY170" fmla="*/ 4966258 h 14474929"/>
                  <a:gd name="connsiteX171" fmla="*/ 10771733 w 12270444"/>
                  <a:gd name="connsiteY171" fmla="*/ 4913869 h 14474929"/>
                  <a:gd name="connsiteX172" fmla="*/ 10809834 w 12270444"/>
                  <a:gd name="connsiteY172" fmla="*/ 4793220 h 14474929"/>
                  <a:gd name="connsiteX173" fmla="*/ 10981284 w 12270444"/>
                  <a:gd name="connsiteY173" fmla="*/ 4666220 h 14474929"/>
                  <a:gd name="connsiteX174" fmla="*/ 11013033 w 12270444"/>
                  <a:gd name="connsiteY174" fmla="*/ 4412219 h 14474929"/>
                  <a:gd name="connsiteX175" fmla="*/ 10781258 w 12270444"/>
                  <a:gd name="connsiteY175" fmla="*/ 4329669 h 14474929"/>
                  <a:gd name="connsiteX176" fmla="*/ 10463759 w 12270444"/>
                  <a:gd name="connsiteY176" fmla="*/ 4282045 h 14474929"/>
                  <a:gd name="connsiteX177" fmla="*/ 10333583 w 12270444"/>
                  <a:gd name="connsiteY177" fmla="*/ 4342369 h 14474929"/>
                  <a:gd name="connsiteX178" fmla="*/ 10358984 w 12270444"/>
                  <a:gd name="connsiteY178" fmla="*/ 4177270 h 14474929"/>
                  <a:gd name="connsiteX179" fmla="*/ 10308184 w 12270444"/>
                  <a:gd name="connsiteY179" fmla="*/ 4002645 h 14474929"/>
                  <a:gd name="connsiteX180" fmla="*/ 10422483 w 12270444"/>
                  <a:gd name="connsiteY180" fmla="*/ 4040744 h 14474929"/>
                  <a:gd name="connsiteX181" fmla="*/ 10543134 w 12270444"/>
                  <a:gd name="connsiteY181" fmla="*/ 3932795 h 14474929"/>
                  <a:gd name="connsiteX182" fmla="*/ 10733634 w 12270444"/>
                  <a:gd name="connsiteY182" fmla="*/ 3993120 h 14474929"/>
                  <a:gd name="connsiteX183" fmla="*/ 10746334 w 12270444"/>
                  <a:gd name="connsiteY183" fmla="*/ 3808970 h 14474929"/>
                  <a:gd name="connsiteX184" fmla="*/ 10886033 w 12270444"/>
                  <a:gd name="connsiteY184" fmla="*/ 3847069 h 14474929"/>
                  <a:gd name="connsiteX185" fmla="*/ 11000333 w 12270444"/>
                  <a:gd name="connsiteY185" fmla="*/ 3542269 h 14474929"/>
                  <a:gd name="connsiteX186" fmla="*/ 11101934 w 12270444"/>
                  <a:gd name="connsiteY186" fmla="*/ 3631170 h 14474929"/>
                  <a:gd name="connsiteX187" fmla="*/ 11241633 w 12270444"/>
                  <a:gd name="connsiteY187" fmla="*/ 3615294 h 14474929"/>
                  <a:gd name="connsiteX188" fmla="*/ 11276558 w 12270444"/>
                  <a:gd name="connsiteY188" fmla="*/ 3840719 h 14474929"/>
                  <a:gd name="connsiteX189" fmla="*/ 11352759 w 12270444"/>
                  <a:gd name="connsiteY189" fmla="*/ 3583545 h 14474929"/>
                  <a:gd name="connsiteX190" fmla="*/ 11276559 w 12270444"/>
                  <a:gd name="connsiteY190" fmla="*/ 3497820 h 14474929"/>
                  <a:gd name="connsiteX191" fmla="*/ 11362283 w 12270444"/>
                  <a:gd name="connsiteY191" fmla="*/ 3243819 h 14474929"/>
                  <a:gd name="connsiteX192" fmla="*/ 11181309 w 12270444"/>
                  <a:gd name="connsiteY192" fmla="*/ 3320020 h 14474929"/>
                  <a:gd name="connsiteX193" fmla="*/ 11152733 w 12270444"/>
                  <a:gd name="connsiteY193" fmla="*/ 3250169 h 14474929"/>
                  <a:gd name="connsiteX194" fmla="*/ 10962233 w 12270444"/>
                  <a:gd name="connsiteY194" fmla="*/ 3046969 h 14474929"/>
                  <a:gd name="connsiteX195" fmla="*/ 10930484 w 12270444"/>
                  <a:gd name="connsiteY195" fmla="*/ 2862820 h 14474929"/>
                  <a:gd name="connsiteX196" fmla="*/ 10898734 w 12270444"/>
                  <a:gd name="connsiteY196" fmla="*/ 2767570 h 14474929"/>
                  <a:gd name="connsiteX197" fmla="*/ 11000333 w 12270444"/>
                  <a:gd name="connsiteY197" fmla="*/ 2665969 h 14474929"/>
                  <a:gd name="connsiteX198" fmla="*/ 11260684 w 12270444"/>
                  <a:gd name="connsiteY198" fmla="*/ 2431020 h 14474929"/>
                  <a:gd name="connsiteX199" fmla="*/ 11381333 w 12270444"/>
                  <a:gd name="connsiteY199" fmla="*/ 2450069 h 14474929"/>
                  <a:gd name="connsiteX200" fmla="*/ 11451184 w 12270444"/>
                  <a:gd name="connsiteY200" fmla="*/ 2361170 h 14474929"/>
                  <a:gd name="connsiteX201" fmla="*/ 11686133 w 12270444"/>
                  <a:gd name="connsiteY201" fmla="*/ 2253219 h 14474929"/>
                  <a:gd name="connsiteX202" fmla="*/ 11540084 w 12270444"/>
                  <a:gd name="connsiteY202" fmla="*/ 2183370 h 14474929"/>
                  <a:gd name="connsiteX203" fmla="*/ 11457533 w 12270444"/>
                  <a:gd name="connsiteY203" fmla="*/ 2037319 h 14474929"/>
                  <a:gd name="connsiteX204" fmla="*/ 11559133 w 12270444"/>
                  <a:gd name="connsiteY204" fmla="*/ 1611869 h 14474929"/>
                  <a:gd name="connsiteX205" fmla="*/ 11438483 w 12270444"/>
                  <a:gd name="connsiteY205" fmla="*/ 1351519 h 14474929"/>
                  <a:gd name="connsiteX206" fmla="*/ 11659940 w 12270444"/>
                  <a:gd name="connsiteY206" fmla="*/ 1687275 h 14474929"/>
                  <a:gd name="connsiteX207" fmla="*/ 11744474 w 12270444"/>
                  <a:gd name="connsiteY207" fmla="*/ 1601300 h 14474929"/>
                  <a:gd name="connsiteX208" fmla="*/ 11836946 w 12270444"/>
                  <a:gd name="connsiteY208" fmla="*/ 1488044 h 14474929"/>
                  <a:gd name="connsiteX209" fmla="*/ 12073483 w 12270444"/>
                  <a:gd name="connsiteY209" fmla="*/ 1808719 h 14474929"/>
                  <a:gd name="connsiteX210" fmla="*/ 12127855 w 12270444"/>
                  <a:gd name="connsiteY210" fmla="*/ 1891812 h 14474929"/>
                  <a:gd name="connsiteX211" fmla="*/ 12270333 w 12270444"/>
                  <a:gd name="connsiteY211" fmla="*/ 1910320 h 14474929"/>
                  <a:gd name="connsiteX212" fmla="*/ 12105233 w 12270444"/>
                  <a:gd name="connsiteY212" fmla="*/ 1465820 h 14474929"/>
                  <a:gd name="connsiteX213" fmla="*/ 12092533 w 12270444"/>
                  <a:gd name="connsiteY213" fmla="*/ 1249919 h 14474929"/>
                  <a:gd name="connsiteX214" fmla="*/ 11959183 w 12270444"/>
                  <a:gd name="connsiteY214" fmla="*/ 1053069 h 14474929"/>
                  <a:gd name="connsiteX215" fmla="*/ 11933783 w 12270444"/>
                  <a:gd name="connsiteY215" fmla="*/ 780019 h 14474929"/>
                  <a:gd name="connsiteX216" fmla="*/ 11933783 w 12270444"/>
                  <a:gd name="connsiteY216" fmla="*/ 227569 h 14474929"/>
                  <a:gd name="connsiteX217" fmla="*/ 0 w 12270444"/>
                  <a:gd name="connsiteY217" fmla="*/ 201873 h 14474929"/>
                  <a:gd name="connsiteX218" fmla="*/ 6569394 w 12270444"/>
                  <a:gd name="connsiteY218" fmla="*/ 14474928 h 14474929"/>
                  <a:gd name="connsiteX0" fmla="*/ 6569394 w 12270444"/>
                  <a:gd name="connsiteY0" fmla="*/ 14273055 h 14273054"/>
                  <a:gd name="connsiteX1" fmla="*/ 6309271 w 12270444"/>
                  <a:gd name="connsiteY1" fmla="*/ 13160671 h 14273054"/>
                  <a:gd name="connsiteX2" fmla="*/ 5837783 w 12270444"/>
                  <a:gd name="connsiteY2" fmla="*/ 12310566 h 14273054"/>
                  <a:gd name="connsiteX3" fmla="*/ 5723483 w 12270444"/>
                  <a:gd name="connsiteY3" fmla="*/ 11379496 h 14273054"/>
                  <a:gd name="connsiteX4" fmla="*/ 5784206 w 12270444"/>
                  <a:gd name="connsiteY4" fmla="*/ 10852989 h 14273054"/>
                  <a:gd name="connsiteX5" fmla="*/ 5667523 w 12270444"/>
                  <a:gd name="connsiteY5" fmla="*/ 10793458 h 14273054"/>
                  <a:gd name="connsiteX6" fmla="*/ 5784205 w 12270444"/>
                  <a:gd name="connsiteY6" fmla="*/ 10831559 h 14273054"/>
                  <a:gd name="connsiteX7" fmla="*/ 5810399 w 12270444"/>
                  <a:gd name="connsiteY7" fmla="*/ 10291014 h 14273054"/>
                  <a:gd name="connsiteX8" fmla="*/ 5897314 w 12270444"/>
                  <a:gd name="connsiteY8" fmla="*/ 9905502 h 14273054"/>
                  <a:gd name="connsiteX9" fmla="*/ 6029474 w 12270444"/>
                  <a:gd name="connsiteY9" fmla="*/ 9538539 h 14273054"/>
                  <a:gd name="connsiteX10" fmla="*/ 6119961 w 12270444"/>
                  <a:gd name="connsiteY10" fmla="*/ 9326608 h 14273054"/>
                  <a:gd name="connsiteX11" fmla="*/ 5958036 w 12270444"/>
                  <a:gd name="connsiteY11" fmla="*/ 9459958 h 14273054"/>
                  <a:gd name="connsiteX12" fmla="*/ 6122343 w 12270444"/>
                  <a:gd name="connsiteY12" fmla="*/ 9267077 h 14273054"/>
                  <a:gd name="connsiteX13" fmla="*/ 6154490 w 12270444"/>
                  <a:gd name="connsiteY13" fmla="*/ 9086353 h 14273054"/>
                  <a:gd name="connsiteX14" fmla="*/ 6158061 w 12270444"/>
                  <a:gd name="connsiteY14" fmla="*/ 9217070 h 14273054"/>
                  <a:gd name="connsiteX15" fmla="*/ 6640263 w 12270444"/>
                  <a:gd name="connsiteY15" fmla="*/ 8331496 h 14273054"/>
                  <a:gd name="connsiteX16" fmla="*/ 6403330 w 12270444"/>
                  <a:gd name="connsiteY16" fmla="*/ 8231234 h 14273054"/>
                  <a:gd name="connsiteX17" fmla="*/ 6624786 w 12270444"/>
                  <a:gd name="connsiteY17" fmla="*/ 8240758 h 14273054"/>
                  <a:gd name="connsiteX18" fmla="*/ 6895059 w 12270444"/>
                  <a:gd name="connsiteY18" fmla="*/ 8205039 h 14273054"/>
                  <a:gd name="connsiteX19" fmla="*/ 7054603 w 12270444"/>
                  <a:gd name="connsiteY19" fmla="*/ 8162177 h 14273054"/>
                  <a:gd name="connsiteX20" fmla="*/ 6984355 w 12270444"/>
                  <a:gd name="connsiteY20" fmla="*/ 8102646 h 14273054"/>
                  <a:gd name="connsiteX21" fmla="*/ 7076035 w 12270444"/>
                  <a:gd name="connsiteY21" fmla="*/ 7976690 h 14273054"/>
                  <a:gd name="connsiteX22" fmla="*/ 7179617 w 12270444"/>
                  <a:gd name="connsiteY22" fmla="*/ 7997871 h 14273054"/>
                  <a:gd name="connsiteX23" fmla="*/ 7216528 w 12270444"/>
                  <a:gd name="connsiteY23" fmla="*/ 7924054 h 14273054"/>
                  <a:gd name="connsiteX24" fmla="*/ 7142709 w 12270444"/>
                  <a:gd name="connsiteY24" fmla="*/ 7824039 h 14273054"/>
                  <a:gd name="connsiteX25" fmla="*/ 7109372 w 12270444"/>
                  <a:gd name="connsiteY25" fmla="*/ 7726408 h 14273054"/>
                  <a:gd name="connsiteX26" fmla="*/ 7018883 w 12270444"/>
                  <a:gd name="connsiteY26" fmla="*/ 7721896 h 14273054"/>
                  <a:gd name="connsiteX27" fmla="*/ 6945065 w 12270444"/>
                  <a:gd name="connsiteY27" fmla="*/ 7804989 h 14273054"/>
                  <a:gd name="connsiteX28" fmla="*/ 6809333 w 12270444"/>
                  <a:gd name="connsiteY28" fmla="*/ 7817146 h 14273054"/>
                  <a:gd name="connsiteX29" fmla="*/ 6868865 w 12270444"/>
                  <a:gd name="connsiteY29" fmla="*/ 7747839 h 14273054"/>
                  <a:gd name="connsiteX30" fmla="*/ 6880772 w 12270444"/>
                  <a:gd name="connsiteY30" fmla="*/ 7659733 h 14273054"/>
                  <a:gd name="connsiteX31" fmla="*/ 6902202 w 12270444"/>
                  <a:gd name="connsiteY31" fmla="*/ 7597820 h 14273054"/>
                  <a:gd name="connsiteX32" fmla="*/ 6866483 w 12270444"/>
                  <a:gd name="connsiteY32" fmla="*/ 7531396 h 14273054"/>
                  <a:gd name="connsiteX33" fmla="*/ 6802190 w 12270444"/>
                  <a:gd name="connsiteY33" fmla="*/ 7562102 h 14273054"/>
                  <a:gd name="connsiteX34" fmla="*/ 6799808 w 12270444"/>
                  <a:gd name="connsiteY34" fmla="*/ 7481390 h 14273054"/>
                  <a:gd name="connsiteX35" fmla="*/ 7018884 w 12270444"/>
                  <a:gd name="connsiteY35" fmla="*/ 7373983 h 14273054"/>
                  <a:gd name="connsiteX36" fmla="*/ 6983165 w 12270444"/>
                  <a:gd name="connsiteY36" fmla="*/ 7219202 h 14273054"/>
                  <a:gd name="connsiteX37" fmla="*/ 7059365 w 12270444"/>
                  <a:gd name="connsiteY37" fmla="*/ 7202533 h 14273054"/>
                  <a:gd name="connsiteX38" fmla="*/ 7037933 w 12270444"/>
                  <a:gd name="connsiteY38" fmla="*/ 7112296 h 14273054"/>
                  <a:gd name="connsiteX39" fmla="*/ 7142709 w 12270444"/>
                  <a:gd name="connsiteY39" fmla="*/ 7114427 h 14273054"/>
                  <a:gd name="connsiteX40" fmla="*/ 7185572 w 12270444"/>
                  <a:gd name="connsiteY40" fmla="*/ 7033464 h 14273054"/>
                  <a:gd name="connsiteX41" fmla="*/ 7287965 w 12270444"/>
                  <a:gd name="connsiteY41" fmla="*/ 7066802 h 14273054"/>
                  <a:gd name="connsiteX42" fmla="*/ 7361784 w 12270444"/>
                  <a:gd name="connsiteY42" fmla="*/ 7169196 h 14273054"/>
                  <a:gd name="connsiteX43" fmla="*/ 7428459 w 12270444"/>
                  <a:gd name="connsiteY43" fmla="*/ 7109664 h 14273054"/>
                  <a:gd name="connsiteX44" fmla="*/ 7368928 w 12270444"/>
                  <a:gd name="connsiteY44" fmla="*/ 6973933 h 14273054"/>
                  <a:gd name="connsiteX45" fmla="*/ 7426077 w 12270444"/>
                  <a:gd name="connsiteY45" fmla="*/ 7026570 h 14273054"/>
                  <a:gd name="connsiteX46" fmla="*/ 7542759 w 12270444"/>
                  <a:gd name="connsiteY46" fmla="*/ 7064421 h 14273054"/>
                  <a:gd name="connsiteX47" fmla="*/ 7616578 w 12270444"/>
                  <a:gd name="connsiteY47" fmla="*/ 7136110 h 14273054"/>
                  <a:gd name="connsiteX48" fmla="*/ 7585622 w 12270444"/>
                  <a:gd name="connsiteY48" fmla="*/ 7274222 h 14273054"/>
                  <a:gd name="connsiteX49" fmla="*/ 7657059 w 12270444"/>
                  <a:gd name="connsiteY49" fmla="*/ 7238503 h 14273054"/>
                  <a:gd name="connsiteX50" fmla="*/ 7647533 w 12270444"/>
                  <a:gd name="connsiteY50" fmla="*/ 7207546 h 14273054"/>
                  <a:gd name="connsiteX51" fmla="*/ 7723734 w 12270444"/>
                  <a:gd name="connsiteY51" fmla="*/ 7293272 h 14273054"/>
                  <a:gd name="connsiteX52" fmla="*/ 7659440 w 12270444"/>
                  <a:gd name="connsiteY52" fmla="*/ 7374235 h 14273054"/>
                  <a:gd name="connsiteX53" fmla="*/ 7723733 w 12270444"/>
                  <a:gd name="connsiteY53" fmla="*/ 7455196 h 14273054"/>
                  <a:gd name="connsiteX54" fmla="*/ 7649915 w 12270444"/>
                  <a:gd name="connsiteY54" fmla="*/ 7474247 h 14273054"/>
                  <a:gd name="connsiteX55" fmla="*/ 7557047 w 12270444"/>
                  <a:gd name="connsiteY55" fmla="*/ 7426622 h 14273054"/>
                  <a:gd name="connsiteX56" fmla="*/ 7509422 w 12270444"/>
                  <a:gd name="connsiteY56" fmla="*/ 7536160 h 14273054"/>
                  <a:gd name="connsiteX57" fmla="*/ 7585622 w 12270444"/>
                  <a:gd name="connsiteY57" fmla="*/ 7555210 h 14273054"/>
                  <a:gd name="connsiteX58" fmla="*/ 7640390 w 12270444"/>
                  <a:gd name="connsiteY58" fmla="*/ 7614741 h 14273054"/>
                  <a:gd name="connsiteX59" fmla="*/ 7666584 w 12270444"/>
                  <a:gd name="connsiteY59" fmla="*/ 7645446 h 14273054"/>
                  <a:gd name="connsiteX60" fmla="*/ 7686824 w 12270444"/>
                  <a:gd name="connsiteY60" fmla="*/ 7597819 h 14273054"/>
                  <a:gd name="connsiteX61" fmla="*/ 7745165 w 12270444"/>
                  <a:gd name="connsiteY61" fmla="*/ 7659985 h 14273054"/>
                  <a:gd name="connsiteX62" fmla="*/ 7838034 w 12270444"/>
                  <a:gd name="connsiteY62" fmla="*/ 7745710 h 14273054"/>
                  <a:gd name="connsiteX63" fmla="*/ 7838034 w 12270444"/>
                  <a:gd name="connsiteY63" fmla="*/ 7640935 h 14273054"/>
                  <a:gd name="connsiteX64" fmla="*/ 8011864 w 12270444"/>
                  <a:gd name="connsiteY64" fmla="*/ 7736184 h 14273054"/>
                  <a:gd name="connsiteX65" fmla="*/ 7904709 w 12270444"/>
                  <a:gd name="connsiteY65" fmla="*/ 7500441 h 14273054"/>
                  <a:gd name="connsiteX66" fmla="*/ 7907090 w 12270444"/>
                  <a:gd name="connsiteY66" fmla="*/ 7364710 h 14273054"/>
                  <a:gd name="connsiteX67" fmla="*/ 7811840 w 12270444"/>
                  <a:gd name="connsiteY67" fmla="*/ 7336135 h 14273054"/>
                  <a:gd name="connsiteX68" fmla="*/ 7876133 w 12270444"/>
                  <a:gd name="connsiteY68" fmla="*/ 7169446 h 14273054"/>
                  <a:gd name="connsiteX69" fmla="*/ 8573840 w 12270444"/>
                  <a:gd name="connsiteY69" fmla="*/ 6783685 h 14273054"/>
                  <a:gd name="connsiteX70" fmla="*/ 8902453 w 12270444"/>
                  <a:gd name="connsiteY70" fmla="*/ 6721772 h 14273054"/>
                  <a:gd name="connsiteX71" fmla="*/ 8921503 w 12270444"/>
                  <a:gd name="connsiteY71" fmla="*/ 6826547 h 14273054"/>
                  <a:gd name="connsiteX72" fmla="*/ 8995322 w 12270444"/>
                  <a:gd name="connsiteY72" fmla="*/ 6831310 h 14273054"/>
                  <a:gd name="connsiteX73" fmla="*/ 8971508 w 12270444"/>
                  <a:gd name="connsiteY73" fmla="*/ 6678908 h 14273054"/>
                  <a:gd name="connsiteX74" fmla="*/ 9514433 w 12270444"/>
                  <a:gd name="connsiteY74" fmla="*/ 6674146 h 14273054"/>
                  <a:gd name="connsiteX75" fmla="*/ 9702552 w 12270444"/>
                  <a:gd name="connsiteY75" fmla="*/ 6624139 h 14273054"/>
                  <a:gd name="connsiteX76" fmla="*/ 9828758 w 12270444"/>
                  <a:gd name="connsiteY76" fmla="*/ 6428877 h 14273054"/>
                  <a:gd name="connsiteX77" fmla="*/ 10104983 w 12270444"/>
                  <a:gd name="connsiteY77" fmla="*/ 6464596 h 14273054"/>
                  <a:gd name="connsiteX78" fmla="*/ 10069265 w 12270444"/>
                  <a:gd name="connsiteY78" fmla="*/ 6550322 h 14273054"/>
                  <a:gd name="connsiteX79" fmla="*/ 9926390 w 12270444"/>
                  <a:gd name="connsiteY79" fmla="*/ 6564610 h 14273054"/>
                  <a:gd name="connsiteX80" fmla="*/ 9995445 w 12270444"/>
                  <a:gd name="connsiteY80" fmla="*/ 6619377 h 14273054"/>
                  <a:gd name="connsiteX81" fmla="*/ 9864478 w 12270444"/>
                  <a:gd name="connsiteY81" fmla="*/ 6647953 h 14273054"/>
                  <a:gd name="connsiteX82" fmla="*/ 9738272 w 12270444"/>
                  <a:gd name="connsiteY82" fmla="*/ 6638428 h 14273054"/>
                  <a:gd name="connsiteX83" fmla="*/ 9652546 w 12270444"/>
                  <a:gd name="connsiteY83" fmla="*/ 6674146 h 14273054"/>
                  <a:gd name="connsiteX84" fmla="*/ 9621590 w 12270444"/>
                  <a:gd name="connsiteY84" fmla="*/ 6978947 h 14273054"/>
                  <a:gd name="connsiteX85" fmla="*/ 9783515 w 12270444"/>
                  <a:gd name="connsiteY85" fmla="*/ 7012284 h 14273054"/>
                  <a:gd name="connsiteX86" fmla="*/ 9990683 w 12270444"/>
                  <a:gd name="connsiteY86" fmla="*/ 6826546 h 14273054"/>
                  <a:gd name="connsiteX87" fmla="*/ 10028784 w 12270444"/>
                  <a:gd name="connsiteY87" fmla="*/ 6924178 h 14273054"/>
                  <a:gd name="connsiteX88" fmla="*/ 10176422 w 12270444"/>
                  <a:gd name="connsiteY88" fmla="*/ 6847978 h 14273054"/>
                  <a:gd name="connsiteX89" fmla="*/ 10076409 w 12270444"/>
                  <a:gd name="connsiteY89" fmla="*/ 7086104 h 14273054"/>
                  <a:gd name="connsiteX90" fmla="*/ 10219284 w 12270444"/>
                  <a:gd name="connsiteY90" fmla="*/ 7028953 h 14273054"/>
                  <a:gd name="connsiteX91" fmla="*/ 10185947 w 12270444"/>
                  <a:gd name="connsiteY91" fmla="*/ 7117060 h 14273054"/>
                  <a:gd name="connsiteX92" fmla="*/ 10416928 w 12270444"/>
                  <a:gd name="connsiteY92" fmla="*/ 7114678 h 14273054"/>
                  <a:gd name="connsiteX93" fmla="*/ 10257383 w 12270444"/>
                  <a:gd name="connsiteY93" fmla="*/ 7169446 h 14273054"/>
                  <a:gd name="connsiteX94" fmla="*/ 10147847 w 12270444"/>
                  <a:gd name="connsiteY94" fmla="*/ 7226597 h 14273054"/>
                  <a:gd name="connsiteX95" fmla="*/ 10028784 w 12270444"/>
                  <a:gd name="connsiteY95" fmla="*/ 7340897 h 14273054"/>
                  <a:gd name="connsiteX96" fmla="*/ 10064502 w 12270444"/>
                  <a:gd name="connsiteY96" fmla="*/ 7400427 h 14273054"/>
                  <a:gd name="connsiteX97" fmla="*/ 10107365 w 12270444"/>
                  <a:gd name="connsiteY97" fmla="*/ 7450435 h 14273054"/>
                  <a:gd name="connsiteX98" fmla="*/ 10185947 w 12270444"/>
                  <a:gd name="connsiteY98" fmla="*/ 7417097 h 14273054"/>
                  <a:gd name="connsiteX99" fmla="*/ 10197852 w 12270444"/>
                  <a:gd name="connsiteY99" fmla="*/ 7479008 h 14273054"/>
                  <a:gd name="connsiteX100" fmla="*/ 10312153 w 12270444"/>
                  <a:gd name="connsiteY100" fmla="*/ 7340897 h 14273054"/>
                  <a:gd name="connsiteX101" fmla="*/ 10347872 w 12270444"/>
                  <a:gd name="connsiteY101" fmla="*/ 7486153 h 14273054"/>
                  <a:gd name="connsiteX102" fmla="*/ 10443122 w 12270444"/>
                  <a:gd name="connsiteY102" fmla="*/ 7369472 h 14273054"/>
                  <a:gd name="connsiteX103" fmla="*/ 10469315 w 12270444"/>
                  <a:gd name="connsiteY103" fmla="*/ 7531396 h 14273054"/>
                  <a:gd name="connsiteX104" fmla="*/ 10543133 w 12270444"/>
                  <a:gd name="connsiteY104" fmla="*/ 7607596 h 14273054"/>
                  <a:gd name="connsiteX105" fmla="*/ 10333583 w 12270444"/>
                  <a:gd name="connsiteY105" fmla="*/ 7721896 h 14273054"/>
                  <a:gd name="connsiteX106" fmla="*/ 10485984 w 12270444"/>
                  <a:gd name="connsiteY106" fmla="*/ 7871916 h 14273054"/>
                  <a:gd name="connsiteX107" fmla="*/ 10516940 w 12270444"/>
                  <a:gd name="connsiteY107" fmla="*/ 7774285 h 14273054"/>
                  <a:gd name="connsiteX108" fmla="*/ 10588376 w 12270444"/>
                  <a:gd name="connsiteY108" fmla="*/ 7862390 h 14273054"/>
                  <a:gd name="connsiteX109" fmla="*/ 10709822 w 12270444"/>
                  <a:gd name="connsiteY109" fmla="*/ 7821910 h 14273054"/>
                  <a:gd name="connsiteX110" fmla="*/ 10714583 w 12270444"/>
                  <a:gd name="connsiteY110" fmla="*/ 7907634 h 14273054"/>
                  <a:gd name="connsiteX111" fmla="*/ 10712202 w 12270444"/>
                  <a:gd name="connsiteY111" fmla="*/ 8005264 h 14273054"/>
                  <a:gd name="connsiteX112" fmla="*/ 10821739 w 12270444"/>
                  <a:gd name="connsiteY112" fmla="*/ 7967165 h 14273054"/>
                  <a:gd name="connsiteX113" fmla="*/ 10862222 w 12270444"/>
                  <a:gd name="connsiteY113" fmla="*/ 8205291 h 14273054"/>
                  <a:gd name="connsiteX114" fmla="*/ 11000333 w 12270444"/>
                  <a:gd name="connsiteY114" fmla="*/ 8236246 h 14273054"/>
                  <a:gd name="connsiteX115" fmla="*/ 11014621 w 12270444"/>
                  <a:gd name="connsiteY115" fmla="*/ 7945734 h 14273054"/>
                  <a:gd name="connsiteX116" fmla="*/ 11105109 w 12270444"/>
                  <a:gd name="connsiteY116" fmla="*/ 7921922 h 14273054"/>
                  <a:gd name="connsiteX117" fmla="*/ 11174165 w 12270444"/>
                  <a:gd name="connsiteY117" fmla="*/ 7750471 h 14273054"/>
                  <a:gd name="connsiteX118" fmla="*/ 11136065 w 12270444"/>
                  <a:gd name="connsiteY118" fmla="*/ 7621885 h 14273054"/>
                  <a:gd name="connsiteX119" fmla="*/ 11040815 w 12270444"/>
                  <a:gd name="connsiteY119" fmla="*/ 7609977 h 14273054"/>
                  <a:gd name="connsiteX120" fmla="*/ 11088439 w 12270444"/>
                  <a:gd name="connsiteY120" fmla="*/ 7490915 h 14273054"/>
                  <a:gd name="connsiteX121" fmla="*/ 10983665 w 12270444"/>
                  <a:gd name="connsiteY121" fmla="*/ 7419478 h 14273054"/>
                  <a:gd name="connsiteX122" fmla="*/ 10943183 w 12270444"/>
                  <a:gd name="connsiteY122" fmla="*/ 7188496 h 14273054"/>
                  <a:gd name="connsiteX123" fmla="*/ 10625683 w 12270444"/>
                  <a:gd name="connsiteY123" fmla="*/ 7150396 h 14273054"/>
                  <a:gd name="connsiteX124" fmla="*/ 10695534 w 12270444"/>
                  <a:gd name="connsiteY124" fmla="*/ 7045622 h 14273054"/>
                  <a:gd name="connsiteX125" fmla="*/ 10819359 w 12270444"/>
                  <a:gd name="connsiteY125" fmla="*/ 7026572 h 14273054"/>
                  <a:gd name="connsiteX126" fmla="*/ 10828883 w 12270444"/>
                  <a:gd name="connsiteY126" fmla="*/ 6940846 h 14273054"/>
                  <a:gd name="connsiteX127" fmla="*/ 11041608 w 12270444"/>
                  <a:gd name="connsiteY127" fmla="*/ 7029746 h 14273054"/>
                  <a:gd name="connsiteX128" fmla="*/ 11057483 w 12270444"/>
                  <a:gd name="connsiteY128" fmla="*/ 6807496 h 14273054"/>
                  <a:gd name="connsiteX129" fmla="*/ 10847933 w 12270444"/>
                  <a:gd name="connsiteY129" fmla="*/ 6902746 h 14273054"/>
                  <a:gd name="connsiteX130" fmla="*/ 10771733 w 12270444"/>
                  <a:gd name="connsiteY130" fmla="*/ 6674146 h 14273054"/>
                  <a:gd name="connsiteX131" fmla="*/ 10543133 w 12270444"/>
                  <a:gd name="connsiteY131" fmla="*/ 6883696 h 14273054"/>
                  <a:gd name="connsiteX132" fmla="*/ 10555834 w 12270444"/>
                  <a:gd name="connsiteY132" fmla="*/ 6718597 h 14273054"/>
                  <a:gd name="connsiteX133" fmla="*/ 10568533 w 12270444"/>
                  <a:gd name="connsiteY133" fmla="*/ 6594771 h 14273054"/>
                  <a:gd name="connsiteX134" fmla="*/ 10513368 w 12270444"/>
                  <a:gd name="connsiteY134" fmla="*/ 6566739 h 14273054"/>
                  <a:gd name="connsiteX135" fmla="*/ 10460584 w 12270444"/>
                  <a:gd name="connsiteY135" fmla="*/ 6582072 h 14273054"/>
                  <a:gd name="connsiteX136" fmla="*/ 10339933 w 12270444"/>
                  <a:gd name="connsiteY136" fmla="*/ 6366171 h 14273054"/>
                  <a:gd name="connsiteX137" fmla="*/ 10505034 w 12270444"/>
                  <a:gd name="connsiteY137" fmla="*/ 6404272 h 14273054"/>
                  <a:gd name="connsiteX138" fmla="*/ 10746334 w 12270444"/>
                  <a:gd name="connsiteY138" fmla="*/ 6404272 h 14273054"/>
                  <a:gd name="connsiteX139" fmla="*/ 10876508 w 12270444"/>
                  <a:gd name="connsiteY139" fmla="*/ 6264571 h 14273054"/>
                  <a:gd name="connsiteX140" fmla="*/ 10774909 w 12270444"/>
                  <a:gd name="connsiteY140" fmla="*/ 6153447 h 14273054"/>
                  <a:gd name="connsiteX141" fmla="*/ 10562183 w 12270444"/>
                  <a:gd name="connsiteY141" fmla="*/ 6105821 h 14273054"/>
                  <a:gd name="connsiteX142" fmla="*/ 10743158 w 12270444"/>
                  <a:gd name="connsiteY142" fmla="*/ 5975646 h 14273054"/>
                  <a:gd name="connsiteX143" fmla="*/ 10689184 w 12270444"/>
                  <a:gd name="connsiteY143" fmla="*/ 5858172 h 14273054"/>
                  <a:gd name="connsiteX144" fmla="*/ 10743159 w 12270444"/>
                  <a:gd name="connsiteY144" fmla="*/ 5737522 h 14273054"/>
                  <a:gd name="connsiteX145" fmla="*/ 10705058 w 12270444"/>
                  <a:gd name="connsiteY145" fmla="*/ 5734346 h 14273054"/>
                  <a:gd name="connsiteX146" fmla="*/ 10670134 w 12270444"/>
                  <a:gd name="connsiteY146" fmla="*/ 5658147 h 14273054"/>
                  <a:gd name="connsiteX147" fmla="*/ 10511383 w 12270444"/>
                  <a:gd name="connsiteY147" fmla="*/ 5505746 h 14273054"/>
                  <a:gd name="connsiteX148" fmla="*/ 10781259 w 12270444"/>
                  <a:gd name="connsiteY148" fmla="*/ 5610522 h 14273054"/>
                  <a:gd name="connsiteX149" fmla="*/ 10924133 w 12270444"/>
                  <a:gd name="connsiteY149" fmla="*/ 5569246 h 14273054"/>
                  <a:gd name="connsiteX150" fmla="*/ 10898734 w 12270444"/>
                  <a:gd name="connsiteY150" fmla="*/ 5816897 h 14273054"/>
                  <a:gd name="connsiteX151" fmla="*/ 11076533 w 12270444"/>
                  <a:gd name="connsiteY151" fmla="*/ 5854996 h 14273054"/>
                  <a:gd name="connsiteX152" fmla="*/ 11133684 w 12270444"/>
                  <a:gd name="connsiteY152" fmla="*/ 5680372 h 14273054"/>
                  <a:gd name="connsiteX153" fmla="*/ 11174958 w 12270444"/>
                  <a:gd name="connsiteY153" fmla="*/ 5451771 h 14273054"/>
                  <a:gd name="connsiteX154" fmla="*/ 11095584 w 12270444"/>
                  <a:gd name="connsiteY154" fmla="*/ 5248572 h 14273054"/>
                  <a:gd name="connsiteX155" fmla="*/ 11038433 w 12270444"/>
                  <a:gd name="connsiteY155" fmla="*/ 5150146 h 14273054"/>
                  <a:gd name="connsiteX156" fmla="*/ 10959059 w 12270444"/>
                  <a:gd name="connsiteY156" fmla="*/ 5267622 h 14273054"/>
                  <a:gd name="connsiteX157" fmla="*/ 10889209 w 12270444"/>
                  <a:gd name="connsiteY157" fmla="*/ 5226347 h 14273054"/>
                  <a:gd name="connsiteX158" fmla="*/ 10857459 w 12270444"/>
                  <a:gd name="connsiteY158" fmla="*/ 5346997 h 14273054"/>
                  <a:gd name="connsiteX159" fmla="*/ 10755858 w 12270444"/>
                  <a:gd name="connsiteY159" fmla="*/ 5350171 h 14273054"/>
                  <a:gd name="connsiteX160" fmla="*/ 10676483 w 12270444"/>
                  <a:gd name="connsiteY160" fmla="*/ 5207296 h 14273054"/>
                  <a:gd name="connsiteX161" fmla="*/ 10638383 w 12270444"/>
                  <a:gd name="connsiteY161" fmla="*/ 5054896 h 14273054"/>
                  <a:gd name="connsiteX162" fmla="*/ 10422483 w 12270444"/>
                  <a:gd name="connsiteY162" fmla="*/ 5058071 h 14273054"/>
                  <a:gd name="connsiteX163" fmla="*/ 10447883 w 12270444"/>
                  <a:gd name="connsiteY163" fmla="*/ 5283496 h 14273054"/>
                  <a:gd name="connsiteX164" fmla="*/ 10409784 w 12270444"/>
                  <a:gd name="connsiteY164" fmla="*/ 5089822 h 14273054"/>
                  <a:gd name="connsiteX165" fmla="*/ 10365333 w 12270444"/>
                  <a:gd name="connsiteY165" fmla="*/ 5102521 h 14273054"/>
                  <a:gd name="connsiteX166" fmla="*/ 10295483 w 12270444"/>
                  <a:gd name="connsiteY166" fmla="*/ 4991396 h 14273054"/>
                  <a:gd name="connsiteX167" fmla="*/ 10200234 w 12270444"/>
                  <a:gd name="connsiteY167" fmla="*/ 5061247 h 14273054"/>
                  <a:gd name="connsiteX168" fmla="*/ 10044658 w 12270444"/>
                  <a:gd name="connsiteY168" fmla="*/ 5188246 h 14273054"/>
                  <a:gd name="connsiteX169" fmla="*/ 10409783 w 12270444"/>
                  <a:gd name="connsiteY169" fmla="*/ 4854871 h 14273054"/>
                  <a:gd name="connsiteX170" fmla="*/ 10554246 w 12270444"/>
                  <a:gd name="connsiteY170" fmla="*/ 4764385 h 14273054"/>
                  <a:gd name="connsiteX171" fmla="*/ 10771733 w 12270444"/>
                  <a:gd name="connsiteY171" fmla="*/ 4711996 h 14273054"/>
                  <a:gd name="connsiteX172" fmla="*/ 10809834 w 12270444"/>
                  <a:gd name="connsiteY172" fmla="*/ 4591347 h 14273054"/>
                  <a:gd name="connsiteX173" fmla="*/ 10981284 w 12270444"/>
                  <a:gd name="connsiteY173" fmla="*/ 4464347 h 14273054"/>
                  <a:gd name="connsiteX174" fmla="*/ 11013033 w 12270444"/>
                  <a:gd name="connsiteY174" fmla="*/ 4210346 h 14273054"/>
                  <a:gd name="connsiteX175" fmla="*/ 10781258 w 12270444"/>
                  <a:gd name="connsiteY175" fmla="*/ 4127796 h 14273054"/>
                  <a:gd name="connsiteX176" fmla="*/ 10463759 w 12270444"/>
                  <a:gd name="connsiteY176" fmla="*/ 4080172 h 14273054"/>
                  <a:gd name="connsiteX177" fmla="*/ 10333583 w 12270444"/>
                  <a:gd name="connsiteY177" fmla="*/ 4140496 h 14273054"/>
                  <a:gd name="connsiteX178" fmla="*/ 10358984 w 12270444"/>
                  <a:gd name="connsiteY178" fmla="*/ 3975397 h 14273054"/>
                  <a:gd name="connsiteX179" fmla="*/ 10308184 w 12270444"/>
                  <a:gd name="connsiteY179" fmla="*/ 3800772 h 14273054"/>
                  <a:gd name="connsiteX180" fmla="*/ 10422483 w 12270444"/>
                  <a:gd name="connsiteY180" fmla="*/ 3838871 h 14273054"/>
                  <a:gd name="connsiteX181" fmla="*/ 10543134 w 12270444"/>
                  <a:gd name="connsiteY181" fmla="*/ 3730922 h 14273054"/>
                  <a:gd name="connsiteX182" fmla="*/ 10733634 w 12270444"/>
                  <a:gd name="connsiteY182" fmla="*/ 3791247 h 14273054"/>
                  <a:gd name="connsiteX183" fmla="*/ 10746334 w 12270444"/>
                  <a:gd name="connsiteY183" fmla="*/ 3607097 h 14273054"/>
                  <a:gd name="connsiteX184" fmla="*/ 10886033 w 12270444"/>
                  <a:gd name="connsiteY184" fmla="*/ 3645196 h 14273054"/>
                  <a:gd name="connsiteX185" fmla="*/ 11000333 w 12270444"/>
                  <a:gd name="connsiteY185" fmla="*/ 3340396 h 14273054"/>
                  <a:gd name="connsiteX186" fmla="*/ 11101934 w 12270444"/>
                  <a:gd name="connsiteY186" fmla="*/ 3429297 h 14273054"/>
                  <a:gd name="connsiteX187" fmla="*/ 11241633 w 12270444"/>
                  <a:gd name="connsiteY187" fmla="*/ 3413421 h 14273054"/>
                  <a:gd name="connsiteX188" fmla="*/ 11276558 w 12270444"/>
                  <a:gd name="connsiteY188" fmla="*/ 3638846 h 14273054"/>
                  <a:gd name="connsiteX189" fmla="*/ 11352759 w 12270444"/>
                  <a:gd name="connsiteY189" fmla="*/ 3381672 h 14273054"/>
                  <a:gd name="connsiteX190" fmla="*/ 11276559 w 12270444"/>
                  <a:gd name="connsiteY190" fmla="*/ 3295947 h 14273054"/>
                  <a:gd name="connsiteX191" fmla="*/ 11362283 w 12270444"/>
                  <a:gd name="connsiteY191" fmla="*/ 3041946 h 14273054"/>
                  <a:gd name="connsiteX192" fmla="*/ 11181309 w 12270444"/>
                  <a:gd name="connsiteY192" fmla="*/ 3118147 h 14273054"/>
                  <a:gd name="connsiteX193" fmla="*/ 11152733 w 12270444"/>
                  <a:gd name="connsiteY193" fmla="*/ 3048296 h 14273054"/>
                  <a:gd name="connsiteX194" fmla="*/ 10962233 w 12270444"/>
                  <a:gd name="connsiteY194" fmla="*/ 2845096 h 14273054"/>
                  <a:gd name="connsiteX195" fmla="*/ 10930484 w 12270444"/>
                  <a:gd name="connsiteY195" fmla="*/ 2660947 h 14273054"/>
                  <a:gd name="connsiteX196" fmla="*/ 10898734 w 12270444"/>
                  <a:gd name="connsiteY196" fmla="*/ 2565697 h 14273054"/>
                  <a:gd name="connsiteX197" fmla="*/ 11000333 w 12270444"/>
                  <a:gd name="connsiteY197" fmla="*/ 2464096 h 14273054"/>
                  <a:gd name="connsiteX198" fmla="*/ 11260684 w 12270444"/>
                  <a:gd name="connsiteY198" fmla="*/ 2229147 h 14273054"/>
                  <a:gd name="connsiteX199" fmla="*/ 11381333 w 12270444"/>
                  <a:gd name="connsiteY199" fmla="*/ 2248196 h 14273054"/>
                  <a:gd name="connsiteX200" fmla="*/ 11451184 w 12270444"/>
                  <a:gd name="connsiteY200" fmla="*/ 2159297 h 14273054"/>
                  <a:gd name="connsiteX201" fmla="*/ 11686133 w 12270444"/>
                  <a:gd name="connsiteY201" fmla="*/ 2051346 h 14273054"/>
                  <a:gd name="connsiteX202" fmla="*/ 11540084 w 12270444"/>
                  <a:gd name="connsiteY202" fmla="*/ 1981497 h 14273054"/>
                  <a:gd name="connsiteX203" fmla="*/ 11457533 w 12270444"/>
                  <a:gd name="connsiteY203" fmla="*/ 1835446 h 14273054"/>
                  <a:gd name="connsiteX204" fmla="*/ 11559133 w 12270444"/>
                  <a:gd name="connsiteY204" fmla="*/ 1409996 h 14273054"/>
                  <a:gd name="connsiteX205" fmla="*/ 11438483 w 12270444"/>
                  <a:gd name="connsiteY205" fmla="*/ 1149646 h 14273054"/>
                  <a:gd name="connsiteX206" fmla="*/ 11659940 w 12270444"/>
                  <a:gd name="connsiteY206" fmla="*/ 1485402 h 14273054"/>
                  <a:gd name="connsiteX207" fmla="*/ 11744474 w 12270444"/>
                  <a:gd name="connsiteY207" fmla="*/ 1399427 h 14273054"/>
                  <a:gd name="connsiteX208" fmla="*/ 11836946 w 12270444"/>
                  <a:gd name="connsiteY208" fmla="*/ 1286171 h 14273054"/>
                  <a:gd name="connsiteX209" fmla="*/ 12073483 w 12270444"/>
                  <a:gd name="connsiteY209" fmla="*/ 1606846 h 14273054"/>
                  <a:gd name="connsiteX210" fmla="*/ 12127855 w 12270444"/>
                  <a:gd name="connsiteY210" fmla="*/ 1689939 h 14273054"/>
                  <a:gd name="connsiteX211" fmla="*/ 12270333 w 12270444"/>
                  <a:gd name="connsiteY211" fmla="*/ 1708447 h 14273054"/>
                  <a:gd name="connsiteX212" fmla="*/ 12105233 w 12270444"/>
                  <a:gd name="connsiteY212" fmla="*/ 1263947 h 14273054"/>
                  <a:gd name="connsiteX213" fmla="*/ 12092533 w 12270444"/>
                  <a:gd name="connsiteY213" fmla="*/ 1048046 h 14273054"/>
                  <a:gd name="connsiteX214" fmla="*/ 11959183 w 12270444"/>
                  <a:gd name="connsiteY214" fmla="*/ 851196 h 14273054"/>
                  <a:gd name="connsiteX215" fmla="*/ 11933783 w 12270444"/>
                  <a:gd name="connsiteY215" fmla="*/ 578146 h 14273054"/>
                  <a:gd name="connsiteX216" fmla="*/ 11933783 w 12270444"/>
                  <a:gd name="connsiteY216" fmla="*/ 25696 h 14273054"/>
                  <a:gd name="connsiteX217" fmla="*/ 0 w 12270444"/>
                  <a:gd name="connsiteY217" fmla="*/ 0 h 14273054"/>
                  <a:gd name="connsiteX218" fmla="*/ 6569394 w 12270444"/>
                  <a:gd name="connsiteY218" fmla="*/ 14273055 h 14273054"/>
                  <a:gd name="connsiteX0" fmla="*/ 6791269 w 12492319"/>
                  <a:gd name="connsiteY0" fmla="*/ 14273055 h 14273056"/>
                  <a:gd name="connsiteX1" fmla="*/ 6531146 w 12492319"/>
                  <a:gd name="connsiteY1" fmla="*/ 13160671 h 14273056"/>
                  <a:gd name="connsiteX2" fmla="*/ 6059658 w 12492319"/>
                  <a:gd name="connsiteY2" fmla="*/ 12310566 h 14273056"/>
                  <a:gd name="connsiteX3" fmla="*/ 5945358 w 12492319"/>
                  <a:gd name="connsiteY3" fmla="*/ 11379496 h 14273056"/>
                  <a:gd name="connsiteX4" fmla="*/ 6006081 w 12492319"/>
                  <a:gd name="connsiteY4" fmla="*/ 10852989 h 14273056"/>
                  <a:gd name="connsiteX5" fmla="*/ 5889398 w 12492319"/>
                  <a:gd name="connsiteY5" fmla="*/ 10793458 h 14273056"/>
                  <a:gd name="connsiteX6" fmla="*/ 6006080 w 12492319"/>
                  <a:gd name="connsiteY6" fmla="*/ 10831559 h 14273056"/>
                  <a:gd name="connsiteX7" fmla="*/ 6032274 w 12492319"/>
                  <a:gd name="connsiteY7" fmla="*/ 10291014 h 14273056"/>
                  <a:gd name="connsiteX8" fmla="*/ 6119189 w 12492319"/>
                  <a:gd name="connsiteY8" fmla="*/ 9905502 h 14273056"/>
                  <a:gd name="connsiteX9" fmla="*/ 6251349 w 12492319"/>
                  <a:gd name="connsiteY9" fmla="*/ 9538539 h 14273056"/>
                  <a:gd name="connsiteX10" fmla="*/ 6341836 w 12492319"/>
                  <a:gd name="connsiteY10" fmla="*/ 9326608 h 14273056"/>
                  <a:gd name="connsiteX11" fmla="*/ 6179911 w 12492319"/>
                  <a:gd name="connsiteY11" fmla="*/ 9459958 h 14273056"/>
                  <a:gd name="connsiteX12" fmla="*/ 6344218 w 12492319"/>
                  <a:gd name="connsiteY12" fmla="*/ 9267077 h 14273056"/>
                  <a:gd name="connsiteX13" fmla="*/ 6376365 w 12492319"/>
                  <a:gd name="connsiteY13" fmla="*/ 9086353 h 14273056"/>
                  <a:gd name="connsiteX14" fmla="*/ 6379936 w 12492319"/>
                  <a:gd name="connsiteY14" fmla="*/ 9217070 h 14273056"/>
                  <a:gd name="connsiteX15" fmla="*/ 6862138 w 12492319"/>
                  <a:gd name="connsiteY15" fmla="*/ 8331496 h 14273056"/>
                  <a:gd name="connsiteX16" fmla="*/ 6625205 w 12492319"/>
                  <a:gd name="connsiteY16" fmla="*/ 8231234 h 14273056"/>
                  <a:gd name="connsiteX17" fmla="*/ 6846661 w 12492319"/>
                  <a:gd name="connsiteY17" fmla="*/ 8240758 h 14273056"/>
                  <a:gd name="connsiteX18" fmla="*/ 7116934 w 12492319"/>
                  <a:gd name="connsiteY18" fmla="*/ 8205039 h 14273056"/>
                  <a:gd name="connsiteX19" fmla="*/ 7276478 w 12492319"/>
                  <a:gd name="connsiteY19" fmla="*/ 8162177 h 14273056"/>
                  <a:gd name="connsiteX20" fmla="*/ 7206230 w 12492319"/>
                  <a:gd name="connsiteY20" fmla="*/ 8102646 h 14273056"/>
                  <a:gd name="connsiteX21" fmla="*/ 7297910 w 12492319"/>
                  <a:gd name="connsiteY21" fmla="*/ 7976690 h 14273056"/>
                  <a:gd name="connsiteX22" fmla="*/ 7401492 w 12492319"/>
                  <a:gd name="connsiteY22" fmla="*/ 7997871 h 14273056"/>
                  <a:gd name="connsiteX23" fmla="*/ 7438403 w 12492319"/>
                  <a:gd name="connsiteY23" fmla="*/ 7924054 h 14273056"/>
                  <a:gd name="connsiteX24" fmla="*/ 7364584 w 12492319"/>
                  <a:gd name="connsiteY24" fmla="*/ 7824039 h 14273056"/>
                  <a:gd name="connsiteX25" fmla="*/ 7331247 w 12492319"/>
                  <a:gd name="connsiteY25" fmla="*/ 7726408 h 14273056"/>
                  <a:gd name="connsiteX26" fmla="*/ 7240758 w 12492319"/>
                  <a:gd name="connsiteY26" fmla="*/ 7721896 h 14273056"/>
                  <a:gd name="connsiteX27" fmla="*/ 7166940 w 12492319"/>
                  <a:gd name="connsiteY27" fmla="*/ 7804989 h 14273056"/>
                  <a:gd name="connsiteX28" fmla="*/ 7031208 w 12492319"/>
                  <a:gd name="connsiteY28" fmla="*/ 7817146 h 14273056"/>
                  <a:gd name="connsiteX29" fmla="*/ 7090740 w 12492319"/>
                  <a:gd name="connsiteY29" fmla="*/ 7747839 h 14273056"/>
                  <a:gd name="connsiteX30" fmla="*/ 7102647 w 12492319"/>
                  <a:gd name="connsiteY30" fmla="*/ 7659733 h 14273056"/>
                  <a:gd name="connsiteX31" fmla="*/ 7124077 w 12492319"/>
                  <a:gd name="connsiteY31" fmla="*/ 7597820 h 14273056"/>
                  <a:gd name="connsiteX32" fmla="*/ 7088358 w 12492319"/>
                  <a:gd name="connsiteY32" fmla="*/ 7531396 h 14273056"/>
                  <a:gd name="connsiteX33" fmla="*/ 7024065 w 12492319"/>
                  <a:gd name="connsiteY33" fmla="*/ 7562102 h 14273056"/>
                  <a:gd name="connsiteX34" fmla="*/ 7021683 w 12492319"/>
                  <a:gd name="connsiteY34" fmla="*/ 7481390 h 14273056"/>
                  <a:gd name="connsiteX35" fmla="*/ 7240759 w 12492319"/>
                  <a:gd name="connsiteY35" fmla="*/ 7373983 h 14273056"/>
                  <a:gd name="connsiteX36" fmla="*/ 7205040 w 12492319"/>
                  <a:gd name="connsiteY36" fmla="*/ 7219202 h 14273056"/>
                  <a:gd name="connsiteX37" fmla="*/ 7281240 w 12492319"/>
                  <a:gd name="connsiteY37" fmla="*/ 7202533 h 14273056"/>
                  <a:gd name="connsiteX38" fmla="*/ 7259808 w 12492319"/>
                  <a:gd name="connsiteY38" fmla="*/ 7112296 h 14273056"/>
                  <a:gd name="connsiteX39" fmla="*/ 7364584 w 12492319"/>
                  <a:gd name="connsiteY39" fmla="*/ 7114427 h 14273056"/>
                  <a:gd name="connsiteX40" fmla="*/ 7407447 w 12492319"/>
                  <a:gd name="connsiteY40" fmla="*/ 7033464 h 14273056"/>
                  <a:gd name="connsiteX41" fmla="*/ 7509840 w 12492319"/>
                  <a:gd name="connsiteY41" fmla="*/ 7066802 h 14273056"/>
                  <a:gd name="connsiteX42" fmla="*/ 7583659 w 12492319"/>
                  <a:gd name="connsiteY42" fmla="*/ 7169196 h 14273056"/>
                  <a:gd name="connsiteX43" fmla="*/ 7650334 w 12492319"/>
                  <a:gd name="connsiteY43" fmla="*/ 7109664 h 14273056"/>
                  <a:gd name="connsiteX44" fmla="*/ 7590803 w 12492319"/>
                  <a:gd name="connsiteY44" fmla="*/ 6973933 h 14273056"/>
                  <a:gd name="connsiteX45" fmla="*/ 7647952 w 12492319"/>
                  <a:gd name="connsiteY45" fmla="*/ 7026570 h 14273056"/>
                  <a:gd name="connsiteX46" fmla="*/ 7764634 w 12492319"/>
                  <a:gd name="connsiteY46" fmla="*/ 7064421 h 14273056"/>
                  <a:gd name="connsiteX47" fmla="*/ 7838453 w 12492319"/>
                  <a:gd name="connsiteY47" fmla="*/ 7136110 h 14273056"/>
                  <a:gd name="connsiteX48" fmla="*/ 7807497 w 12492319"/>
                  <a:gd name="connsiteY48" fmla="*/ 7274222 h 14273056"/>
                  <a:gd name="connsiteX49" fmla="*/ 7878934 w 12492319"/>
                  <a:gd name="connsiteY49" fmla="*/ 7238503 h 14273056"/>
                  <a:gd name="connsiteX50" fmla="*/ 7869408 w 12492319"/>
                  <a:gd name="connsiteY50" fmla="*/ 7207546 h 14273056"/>
                  <a:gd name="connsiteX51" fmla="*/ 7945609 w 12492319"/>
                  <a:gd name="connsiteY51" fmla="*/ 7293272 h 14273056"/>
                  <a:gd name="connsiteX52" fmla="*/ 7881315 w 12492319"/>
                  <a:gd name="connsiteY52" fmla="*/ 7374235 h 14273056"/>
                  <a:gd name="connsiteX53" fmla="*/ 7945608 w 12492319"/>
                  <a:gd name="connsiteY53" fmla="*/ 7455196 h 14273056"/>
                  <a:gd name="connsiteX54" fmla="*/ 7871790 w 12492319"/>
                  <a:gd name="connsiteY54" fmla="*/ 7474247 h 14273056"/>
                  <a:gd name="connsiteX55" fmla="*/ 7778922 w 12492319"/>
                  <a:gd name="connsiteY55" fmla="*/ 7426622 h 14273056"/>
                  <a:gd name="connsiteX56" fmla="*/ 7731297 w 12492319"/>
                  <a:gd name="connsiteY56" fmla="*/ 7536160 h 14273056"/>
                  <a:gd name="connsiteX57" fmla="*/ 7807497 w 12492319"/>
                  <a:gd name="connsiteY57" fmla="*/ 7555210 h 14273056"/>
                  <a:gd name="connsiteX58" fmla="*/ 7862265 w 12492319"/>
                  <a:gd name="connsiteY58" fmla="*/ 7614741 h 14273056"/>
                  <a:gd name="connsiteX59" fmla="*/ 7888459 w 12492319"/>
                  <a:gd name="connsiteY59" fmla="*/ 7645446 h 14273056"/>
                  <a:gd name="connsiteX60" fmla="*/ 7908699 w 12492319"/>
                  <a:gd name="connsiteY60" fmla="*/ 7597819 h 14273056"/>
                  <a:gd name="connsiteX61" fmla="*/ 7967040 w 12492319"/>
                  <a:gd name="connsiteY61" fmla="*/ 7659985 h 14273056"/>
                  <a:gd name="connsiteX62" fmla="*/ 8059909 w 12492319"/>
                  <a:gd name="connsiteY62" fmla="*/ 7745710 h 14273056"/>
                  <a:gd name="connsiteX63" fmla="*/ 8059909 w 12492319"/>
                  <a:gd name="connsiteY63" fmla="*/ 7640935 h 14273056"/>
                  <a:gd name="connsiteX64" fmla="*/ 8233739 w 12492319"/>
                  <a:gd name="connsiteY64" fmla="*/ 7736184 h 14273056"/>
                  <a:gd name="connsiteX65" fmla="*/ 8126584 w 12492319"/>
                  <a:gd name="connsiteY65" fmla="*/ 7500441 h 14273056"/>
                  <a:gd name="connsiteX66" fmla="*/ 8128965 w 12492319"/>
                  <a:gd name="connsiteY66" fmla="*/ 7364710 h 14273056"/>
                  <a:gd name="connsiteX67" fmla="*/ 8033715 w 12492319"/>
                  <a:gd name="connsiteY67" fmla="*/ 7336135 h 14273056"/>
                  <a:gd name="connsiteX68" fmla="*/ 8098008 w 12492319"/>
                  <a:gd name="connsiteY68" fmla="*/ 7169446 h 14273056"/>
                  <a:gd name="connsiteX69" fmla="*/ 8795715 w 12492319"/>
                  <a:gd name="connsiteY69" fmla="*/ 6783685 h 14273056"/>
                  <a:gd name="connsiteX70" fmla="*/ 9124328 w 12492319"/>
                  <a:gd name="connsiteY70" fmla="*/ 6721772 h 14273056"/>
                  <a:gd name="connsiteX71" fmla="*/ 9143378 w 12492319"/>
                  <a:gd name="connsiteY71" fmla="*/ 6826547 h 14273056"/>
                  <a:gd name="connsiteX72" fmla="*/ 9217197 w 12492319"/>
                  <a:gd name="connsiteY72" fmla="*/ 6831310 h 14273056"/>
                  <a:gd name="connsiteX73" fmla="*/ 9193383 w 12492319"/>
                  <a:gd name="connsiteY73" fmla="*/ 6678908 h 14273056"/>
                  <a:gd name="connsiteX74" fmla="*/ 9736308 w 12492319"/>
                  <a:gd name="connsiteY74" fmla="*/ 6674146 h 14273056"/>
                  <a:gd name="connsiteX75" fmla="*/ 9924427 w 12492319"/>
                  <a:gd name="connsiteY75" fmla="*/ 6624139 h 14273056"/>
                  <a:gd name="connsiteX76" fmla="*/ 10050633 w 12492319"/>
                  <a:gd name="connsiteY76" fmla="*/ 6428877 h 14273056"/>
                  <a:gd name="connsiteX77" fmla="*/ 10326858 w 12492319"/>
                  <a:gd name="connsiteY77" fmla="*/ 6464596 h 14273056"/>
                  <a:gd name="connsiteX78" fmla="*/ 10291140 w 12492319"/>
                  <a:gd name="connsiteY78" fmla="*/ 6550322 h 14273056"/>
                  <a:gd name="connsiteX79" fmla="*/ 10148265 w 12492319"/>
                  <a:gd name="connsiteY79" fmla="*/ 6564610 h 14273056"/>
                  <a:gd name="connsiteX80" fmla="*/ 10217320 w 12492319"/>
                  <a:gd name="connsiteY80" fmla="*/ 6619377 h 14273056"/>
                  <a:gd name="connsiteX81" fmla="*/ 10086353 w 12492319"/>
                  <a:gd name="connsiteY81" fmla="*/ 6647953 h 14273056"/>
                  <a:gd name="connsiteX82" fmla="*/ 9960147 w 12492319"/>
                  <a:gd name="connsiteY82" fmla="*/ 6638428 h 14273056"/>
                  <a:gd name="connsiteX83" fmla="*/ 9874421 w 12492319"/>
                  <a:gd name="connsiteY83" fmla="*/ 6674146 h 14273056"/>
                  <a:gd name="connsiteX84" fmla="*/ 9843465 w 12492319"/>
                  <a:gd name="connsiteY84" fmla="*/ 6978947 h 14273056"/>
                  <a:gd name="connsiteX85" fmla="*/ 10005390 w 12492319"/>
                  <a:gd name="connsiteY85" fmla="*/ 7012284 h 14273056"/>
                  <a:gd name="connsiteX86" fmla="*/ 10212558 w 12492319"/>
                  <a:gd name="connsiteY86" fmla="*/ 6826546 h 14273056"/>
                  <a:gd name="connsiteX87" fmla="*/ 10250659 w 12492319"/>
                  <a:gd name="connsiteY87" fmla="*/ 6924178 h 14273056"/>
                  <a:gd name="connsiteX88" fmla="*/ 10398297 w 12492319"/>
                  <a:gd name="connsiteY88" fmla="*/ 6847978 h 14273056"/>
                  <a:gd name="connsiteX89" fmla="*/ 10298284 w 12492319"/>
                  <a:gd name="connsiteY89" fmla="*/ 7086104 h 14273056"/>
                  <a:gd name="connsiteX90" fmla="*/ 10441159 w 12492319"/>
                  <a:gd name="connsiteY90" fmla="*/ 7028953 h 14273056"/>
                  <a:gd name="connsiteX91" fmla="*/ 10407822 w 12492319"/>
                  <a:gd name="connsiteY91" fmla="*/ 7117060 h 14273056"/>
                  <a:gd name="connsiteX92" fmla="*/ 10638803 w 12492319"/>
                  <a:gd name="connsiteY92" fmla="*/ 7114678 h 14273056"/>
                  <a:gd name="connsiteX93" fmla="*/ 10479258 w 12492319"/>
                  <a:gd name="connsiteY93" fmla="*/ 7169446 h 14273056"/>
                  <a:gd name="connsiteX94" fmla="*/ 10369722 w 12492319"/>
                  <a:gd name="connsiteY94" fmla="*/ 7226597 h 14273056"/>
                  <a:gd name="connsiteX95" fmla="*/ 10250659 w 12492319"/>
                  <a:gd name="connsiteY95" fmla="*/ 7340897 h 14273056"/>
                  <a:gd name="connsiteX96" fmla="*/ 10286377 w 12492319"/>
                  <a:gd name="connsiteY96" fmla="*/ 7400427 h 14273056"/>
                  <a:gd name="connsiteX97" fmla="*/ 10329240 w 12492319"/>
                  <a:gd name="connsiteY97" fmla="*/ 7450435 h 14273056"/>
                  <a:gd name="connsiteX98" fmla="*/ 10407822 w 12492319"/>
                  <a:gd name="connsiteY98" fmla="*/ 7417097 h 14273056"/>
                  <a:gd name="connsiteX99" fmla="*/ 10419727 w 12492319"/>
                  <a:gd name="connsiteY99" fmla="*/ 7479008 h 14273056"/>
                  <a:gd name="connsiteX100" fmla="*/ 10534028 w 12492319"/>
                  <a:gd name="connsiteY100" fmla="*/ 7340897 h 14273056"/>
                  <a:gd name="connsiteX101" fmla="*/ 10569747 w 12492319"/>
                  <a:gd name="connsiteY101" fmla="*/ 7486153 h 14273056"/>
                  <a:gd name="connsiteX102" fmla="*/ 10664997 w 12492319"/>
                  <a:gd name="connsiteY102" fmla="*/ 7369472 h 14273056"/>
                  <a:gd name="connsiteX103" fmla="*/ 10691190 w 12492319"/>
                  <a:gd name="connsiteY103" fmla="*/ 7531396 h 14273056"/>
                  <a:gd name="connsiteX104" fmla="*/ 10765008 w 12492319"/>
                  <a:gd name="connsiteY104" fmla="*/ 7607596 h 14273056"/>
                  <a:gd name="connsiteX105" fmla="*/ 10555458 w 12492319"/>
                  <a:gd name="connsiteY105" fmla="*/ 7721896 h 14273056"/>
                  <a:gd name="connsiteX106" fmla="*/ 10707859 w 12492319"/>
                  <a:gd name="connsiteY106" fmla="*/ 7871916 h 14273056"/>
                  <a:gd name="connsiteX107" fmla="*/ 10738815 w 12492319"/>
                  <a:gd name="connsiteY107" fmla="*/ 7774285 h 14273056"/>
                  <a:gd name="connsiteX108" fmla="*/ 10810251 w 12492319"/>
                  <a:gd name="connsiteY108" fmla="*/ 7862390 h 14273056"/>
                  <a:gd name="connsiteX109" fmla="*/ 10931697 w 12492319"/>
                  <a:gd name="connsiteY109" fmla="*/ 7821910 h 14273056"/>
                  <a:gd name="connsiteX110" fmla="*/ 10936458 w 12492319"/>
                  <a:gd name="connsiteY110" fmla="*/ 7907634 h 14273056"/>
                  <a:gd name="connsiteX111" fmla="*/ 10934077 w 12492319"/>
                  <a:gd name="connsiteY111" fmla="*/ 8005264 h 14273056"/>
                  <a:gd name="connsiteX112" fmla="*/ 11043614 w 12492319"/>
                  <a:gd name="connsiteY112" fmla="*/ 7967165 h 14273056"/>
                  <a:gd name="connsiteX113" fmla="*/ 11084097 w 12492319"/>
                  <a:gd name="connsiteY113" fmla="*/ 8205291 h 14273056"/>
                  <a:gd name="connsiteX114" fmla="*/ 11222208 w 12492319"/>
                  <a:gd name="connsiteY114" fmla="*/ 8236246 h 14273056"/>
                  <a:gd name="connsiteX115" fmla="*/ 11236496 w 12492319"/>
                  <a:gd name="connsiteY115" fmla="*/ 7945734 h 14273056"/>
                  <a:gd name="connsiteX116" fmla="*/ 11326984 w 12492319"/>
                  <a:gd name="connsiteY116" fmla="*/ 7921922 h 14273056"/>
                  <a:gd name="connsiteX117" fmla="*/ 11396040 w 12492319"/>
                  <a:gd name="connsiteY117" fmla="*/ 7750471 h 14273056"/>
                  <a:gd name="connsiteX118" fmla="*/ 11357940 w 12492319"/>
                  <a:gd name="connsiteY118" fmla="*/ 7621885 h 14273056"/>
                  <a:gd name="connsiteX119" fmla="*/ 11262690 w 12492319"/>
                  <a:gd name="connsiteY119" fmla="*/ 7609977 h 14273056"/>
                  <a:gd name="connsiteX120" fmla="*/ 11310314 w 12492319"/>
                  <a:gd name="connsiteY120" fmla="*/ 7490915 h 14273056"/>
                  <a:gd name="connsiteX121" fmla="*/ 11205540 w 12492319"/>
                  <a:gd name="connsiteY121" fmla="*/ 7419478 h 14273056"/>
                  <a:gd name="connsiteX122" fmla="*/ 11165058 w 12492319"/>
                  <a:gd name="connsiteY122" fmla="*/ 7188496 h 14273056"/>
                  <a:gd name="connsiteX123" fmla="*/ 10847558 w 12492319"/>
                  <a:gd name="connsiteY123" fmla="*/ 7150396 h 14273056"/>
                  <a:gd name="connsiteX124" fmla="*/ 10917409 w 12492319"/>
                  <a:gd name="connsiteY124" fmla="*/ 7045622 h 14273056"/>
                  <a:gd name="connsiteX125" fmla="*/ 11041234 w 12492319"/>
                  <a:gd name="connsiteY125" fmla="*/ 7026572 h 14273056"/>
                  <a:gd name="connsiteX126" fmla="*/ 11050758 w 12492319"/>
                  <a:gd name="connsiteY126" fmla="*/ 6940846 h 14273056"/>
                  <a:gd name="connsiteX127" fmla="*/ 11263483 w 12492319"/>
                  <a:gd name="connsiteY127" fmla="*/ 7029746 h 14273056"/>
                  <a:gd name="connsiteX128" fmla="*/ 11279358 w 12492319"/>
                  <a:gd name="connsiteY128" fmla="*/ 6807496 h 14273056"/>
                  <a:gd name="connsiteX129" fmla="*/ 11069808 w 12492319"/>
                  <a:gd name="connsiteY129" fmla="*/ 6902746 h 14273056"/>
                  <a:gd name="connsiteX130" fmla="*/ 10993608 w 12492319"/>
                  <a:gd name="connsiteY130" fmla="*/ 6674146 h 14273056"/>
                  <a:gd name="connsiteX131" fmla="*/ 10765008 w 12492319"/>
                  <a:gd name="connsiteY131" fmla="*/ 6883696 h 14273056"/>
                  <a:gd name="connsiteX132" fmla="*/ 10777709 w 12492319"/>
                  <a:gd name="connsiteY132" fmla="*/ 6718597 h 14273056"/>
                  <a:gd name="connsiteX133" fmla="*/ 10790408 w 12492319"/>
                  <a:gd name="connsiteY133" fmla="*/ 6594771 h 14273056"/>
                  <a:gd name="connsiteX134" fmla="*/ 10735243 w 12492319"/>
                  <a:gd name="connsiteY134" fmla="*/ 6566739 h 14273056"/>
                  <a:gd name="connsiteX135" fmla="*/ 10682459 w 12492319"/>
                  <a:gd name="connsiteY135" fmla="*/ 6582072 h 14273056"/>
                  <a:gd name="connsiteX136" fmla="*/ 10561808 w 12492319"/>
                  <a:gd name="connsiteY136" fmla="*/ 6366171 h 14273056"/>
                  <a:gd name="connsiteX137" fmla="*/ 10726909 w 12492319"/>
                  <a:gd name="connsiteY137" fmla="*/ 6404272 h 14273056"/>
                  <a:gd name="connsiteX138" fmla="*/ 10968209 w 12492319"/>
                  <a:gd name="connsiteY138" fmla="*/ 6404272 h 14273056"/>
                  <a:gd name="connsiteX139" fmla="*/ 11098383 w 12492319"/>
                  <a:gd name="connsiteY139" fmla="*/ 6264571 h 14273056"/>
                  <a:gd name="connsiteX140" fmla="*/ 10996784 w 12492319"/>
                  <a:gd name="connsiteY140" fmla="*/ 6153447 h 14273056"/>
                  <a:gd name="connsiteX141" fmla="*/ 10784058 w 12492319"/>
                  <a:gd name="connsiteY141" fmla="*/ 6105821 h 14273056"/>
                  <a:gd name="connsiteX142" fmla="*/ 10965033 w 12492319"/>
                  <a:gd name="connsiteY142" fmla="*/ 5975646 h 14273056"/>
                  <a:gd name="connsiteX143" fmla="*/ 10911059 w 12492319"/>
                  <a:gd name="connsiteY143" fmla="*/ 5858172 h 14273056"/>
                  <a:gd name="connsiteX144" fmla="*/ 10965034 w 12492319"/>
                  <a:gd name="connsiteY144" fmla="*/ 5737522 h 14273056"/>
                  <a:gd name="connsiteX145" fmla="*/ 10926933 w 12492319"/>
                  <a:gd name="connsiteY145" fmla="*/ 5734346 h 14273056"/>
                  <a:gd name="connsiteX146" fmla="*/ 10892009 w 12492319"/>
                  <a:gd name="connsiteY146" fmla="*/ 5658147 h 14273056"/>
                  <a:gd name="connsiteX147" fmla="*/ 10733258 w 12492319"/>
                  <a:gd name="connsiteY147" fmla="*/ 5505746 h 14273056"/>
                  <a:gd name="connsiteX148" fmla="*/ 11003134 w 12492319"/>
                  <a:gd name="connsiteY148" fmla="*/ 5610522 h 14273056"/>
                  <a:gd name="connsiteX149" fmla="*/ 11146008 w 12492319"/>
                  <a:gd name="connsiteY149" fmla="*/ 5569246 h 14273056"/>
                  <a:gd name="connsiteX150" fmla="*/ 11120609 w 12492319"/>
                  <a:gd name="connsiteY150" fmla="*/ 5816897 h 14273056"/>
                  <a:gd name="connsiteX151" fmla="*/ 11298408 w 12492319"/>
                  <a:gd name="connsiteY151" fmla="*/ 5854996 h 14273056"/>
                  <a:gd name="connsiteX152" fmla="*/ 11355559 w 12492319"/>
                  <a:gd name="connsiteY152" fmla="*/ 5680372 h 14273056"/>
                  <a:gd name="connsiteX153" fmla="*/ 11396833 w 12492319"/>
                  <a:gd name="connsiteY153" fmla="*/ 5451771 h 14273056"/>
                  <a:gd name="connsiteX154" fmla="*/ 11317459 w 12492319"/>
                  <a:gd name="connsiteY154" fmla="*/ 5248572 h 14273056"/>
                  <a:gd name="connsiteX155" fmla="*/ 11260308 w 12492319"/>
                  <a:gd name="connsiteY155" fmla="*/ 5150146 h 14273056"/>
                  <a:gd name="connsiteX156" fmla="*/ 11180934 w 12492319"/>
                  <a:gd name="connsiteY156" fmla="*/ 5267622 h 14273056"/>
                  <a:gd name="connsiteX157" fmla="*/ 11111084 w 12492319"/>
                  <a:gd name="connsiteY157" fmla="*/ 5226347 h 14273056"/>
                  <a:gd name="connsiteX158" fmla="*/ 11079334 w 12492319"/>
                  <a:gd name="connsiteY158" fmla="*/ 5346997 h 14273056"/>
                  <a:gd name="connsiteX159" fmla="*/ 10977733 w 12492319"/>
                  <a:gd name="connsiteY159" fmla="*/ 5350171 h 14273056"/>
                  <a:gd name="connsiteX160" fmla="*/ 10898358 w 12492319"/>
                  <a:gd name="connsiteY160" fmla="*/ 5207296 h 14273056"/>
                  <a:gd name="connsiteX161" fmla="*/ 10860258 w 12492319"/>
                  <a:gd name="connsiteY161" fmla="*/ 5054896 h 14273056"/>
                  <a:gd name="connsiteX162" fmla="*/ 10644358 w 12492319"/>
                  <a:gd name="connsiteY162" fmla="*/ 5058071 h 14273056"/>
                  <a:gd name="connsiteX163" fmla="*/ 10669758 w 12492319"/>
                  <a:gd name="connsiteY163" fmla="*/ 5283496 h 14273056"/>
                  <a:gd name="connsiteX164" fmla="*/ 10631659 w 12492319"/>
                  <a:gd name="connsiteY164" fmla="*/ 5089822 h 14273056"/>
                  <a:gd name="connsiteX165" fmla="*/ 10587208 w 12492319"/>
                  <a:gd name="connsiteY165" fmla="*/ 5102521 h 14273056"/>
                  <a:gd name="connsiteX166" fmla="*/ 10517358 w 12492319"/>
                  <a:gd name="connsiteY166" fmla="*/ 4991396 h 14273056"/>
                  <a:gd name="connsiteX167" fmla="*/ 10422109 w 12492319"/>
                  <a:gd name="connsiteY167" fmla="*/ 5061247 h 14273056"/>
                  <a:gd name="connsiteX168" fmla="*/ 10266533 w 12492319"/>
                  <a:gd name="connsiteY168" fmla="*/ 5188246 h 14273056"/>
                  <a:gd name="connsiteX169" fmla="*/ 10631658 w 12492319"/>
                  <a:gd name="connsiteY169" fmla="*/ 4854871 h 14273056"/>
                  <a:gd name="connsiteX170" fmla="*/ 10776121 w 12492319"/>
                  <a:gd name="connsiteY170" fmla="*/ 4764385 h 14273056"/>
                  <a:gd name="connsiteX171" fmla="*/ 10993608 w 12492319"/>
                  <a:gd name="connsiteY171" fmla="*/ 4711996 h 14273056"/>
                  <a:gd name="connsiteX172" fmla="*/ 11031709 w 12492319"/>
                  <a:gd name="connsiteY172" fmla="*/ 4591347 h 14273056"/>
                  <a:gd name="connsiteX173" fmla="*/ 11203159 w 12492319"/>
                  <a:gd name="connsiteY173" fmla="*/ 4464347 h 14273056"/>
                  <a:gd name="connsiteX174" fmla="*/ 11234908 w 12492319"/>
                  <a:gd name="connsiteY174" fmla="*/ 4210346 h 14273056"/>
                  <a:gd name="connsiteX175" fmla="*/ 11003133 w 12492319"/>
                  <a:gd name="connsiteY175" fmla="*/ 4127796 h 14273056"/>
                  <a:gd name="connsiteX176" fmla="*/ 10685634 w 12492319"/>
                  <a:gd name="connsiteY176" fmla="*/ 4080172 h 14273056"/>
                  <a:gd name="connsiteX177" fmla="*/ 10555458 w 12492319"/>
                  <a:gd name="connsiteY177" fmla="*/ 4140496 h 14273056"/>
                  <a:gd name="connsiteX178" fmla="*/ 10580859 w 12492319"/>
                  <a:gd name="connsiteY178" fmla="*/ 3975397 h 14273056"/>
                  <a:gd name="connsiteX179" fmla="*/ 10530059 w 12492319"/>
                  <a:gd name="connsiteY179" fmla="*/ 3800772 h 14273056"/>
                  <a:gd name="connsiteX180" fmla="*/ 10644358 w 12492319"/>
                  <a:gd name="connsiteY180" fmla="*/ 3838871 h 14273056"/>
                  <a:gd name="connsiteX181" fmla="*/ 10765009 w 12492319"/>
                  <a:gd name="connsiteY181" fmla="*/ 3730922 h 14273056"/>
                  <a:gd name="connsiteX182" fmla="*/ 10955509 w 12492319"/>
                  <a:gd name="connsiteY182" fmla="*/ 3791247 h 14273056"/>
                  <a:gd name="connsiteX183" fmla="*/ 10968209 w 12492319"/>
                  <a:gd name="connsiteY183" fmla="*/ 3607097 h 14273056"/>
                  <a:gd name="connsiteX184" fmla="*/ 11107908 w 12492319"/>
                  <a:gd name="connsiteY184" fmla="*/ 3645196 h 14273056"/>
                  <a:gd name="connsiteX185" fmla="*/ 11222208 w 12492319"/>
                  <a:gd name="connsiteY185" fmla="*/ 3340396 h 14273056"/>
                  <a:gd name="connsiteX186" fmla="*/ 11323809 w 12492319"/>
                  <a:gd name="connsiteY186" fmla="*/ 3429297 h 14273056"/>
                  <a:gd name="connsiteX187" fmla="*/ 11463508 w 12492319"/>
                  <a:gd name="connsiteY187" fmla="*/ 3413421 h 14273056"/>
                  <a:gd name="connsiteX188" fmla="*/ 11498433 w 12492319"/>
                  <a:gd name="connsiteY188" fmla="*/ 3638846 h 14273056"/>
                  <a:gd name="connsiteX189" fmla="*/ 11574634 w 12492319"/>
                  <a:gd name="connsiteY189" fmla="*/ 3381672 h 14273056"/>
                  <a:gd name="connsiteX190" fmla="*/ 11498434 w 12492319"/>
                  <a:gd name="connsiteY190" fmla="*/ 3295947 h 14273056"/>
                  <a:gd name="connsiteX191" fmla="*/ 11584158 w 12492319"/>
                  <a:gd name="connsiteY191" fmla="*/ 3041946 h 14273056"/>
                  <a:gd name="connsiteX192" fmla="*/ 11403184 w 12492319"/>
                  <a:gd name="connsiteY192" fmla="*/ 3118147 h 14273056"/>
                  <a:gd name="connsiteX193" fmla="*/ 11374608 w 12492319"/>
                  <a:gd name="connsiteY193" fmla="*/ 3048296 h 14273056"/>
                  <a:gd name="connsiteX194" fmla="*/ 11184108 w 12492319"/>
                  <a:gd name="connsiteY194" fmla="*/ 2845096 h 14273056"/>
                  <a:gd name="connsiteX195" fmla="*/ 11152359 w 12492319"/>
                  <a:gd name="connsiteY195" fmla="*/ 2660947 h 14273056"/>
                  <a:gd name="connsiteX196" fmla="*/ 11120609 w 12492319"/>
                  <a:gd name="connsiteY196" fmla="*/ 2565697 h 14273056"/>
                  <a:gd name="connsiteX197" fmla="*/ 11222208 w 12492319"/>
                  <a:gd name="connsiteY197" fmla="*/ 2464096 h 14273056"/>
                  <a:gd name="connsiteX198" fmla="*/ 11482559 w 12492319"/>
                  <a:gd name="connsiteY198" fmla="*/ 2229147 h 14273056"/>
                  <a:gd name="connsiteX199" fmla="*/ 11603208 w 12492319"/>
                  <a:gd name="connsiteY199" fmla="*/ 2248196 h 14273056"/>
                  <a:gd name="connsiteX200" fmla="*/ 11673059 w 12492319"/>
                  <a:gd name="connsiteY200" fmla="*/ 2159297 h 14273056"/>
                  <a:gd name="connsiteX201" fmla="*/ 11908008 w 12492319"/>
                  <a:gd name="connsiteY201" fmla="*/ 2051346 h 14273056"/>
                  <a:gd name="connsiteX202" fmla="*/ 11761959 w 12492319"/>
                  <a:gd name="connsiteY202" fmla="*/ 1981497 h 14273056"/>
                  <a:gd name="connsiteX203" fmla="*/ 11679408 w 12492319"/>
                  <a:gd name="connsiteY203" fmla="*/ 1835446 h 14273056"/>
                  <a:gd name="connsiteX204" fmla="*/ 11781008 w 12492319"/>
                  <a:gd name="connsiteY204" fmla="*/ 1409996 h 14273056"/>
                  <a:gd name="connsiteX205" fmla="*/ 11660358 w 12492319"/>
                  <a:gd name="connsiteY205" fmla="*/ 1149646 h 14273056"/>
                  <a:gd name="connsiteX206" fmla="*/ 11881815 w 12492319"/>
                  <a:gd name="connsiteY206" fmla="*/ 1485402 h 14273056"/>
                  <a:gd name="connsiteX207" fmla="*/ 11966349 w 12492319"/>
                  <a:gd name="connsiteY207" fmla="*/ 1399427 h 14273056"/>
                  <a:gd name="connsiteX208" fmla="*/ 12058821 w 12492319"/>
                  <a:gd name="connsiteY208" fmla="*/ 1286171 h 14273056"/>
                  <a:gd name="connsiteX209" fmla="*/ 12295358 w 12492319"/>
                  <a:gd name="connsiteY209" fmla="*/ 1606846 h 14273056"/>
                  <a:gd name="connsiteX210" fmla="*/ 12349730 w 12492319"/>
                  <a:gd name="connsiteY210" fmla="*/ 1689939 h 14273056"/>
                  <a:gd name="connsiteX211" fmla="*/ 12492208 w 12492319"/>
                  <a:gd name="connsiteY211" fmla="*/ 1708447 h 14273056"/>
                  <a:gd name="connsiteX212" fmla="*/ 12327108 w 12492319"/>
                  <a:gd name="connsiteY212" fmla="*/ 1263947 h 14273056"/>
                  <a:gd name="connsiteX213" fmla="*/ 12314408 w 12492319"/>
                  <a:gd name="connsiteY213" fmla="*/ 1048046 h 14273056"/>
                  <a:gd name="connsiteX214" fmla="*/ 12181058 w 12492319"/>
                  <a:gd name="connsiteY214" fmla="*/ 851196 h 14273056"/>
                  <a:gd name="connsiteX215" fmla="*/ 12155658 w 12492319"/>
                  <a:gd name="connsiteY215" fmla="*/ 578146 h 14273056"/>
                  <a:gd name="connsiteX216" fmla="*/ 12155658 w 12492319"/>
                  <a:gd name="connsiteY216" fmla="*/ 25696 h 14273056"/>
                  <a:gd name="connsiteX217" fmla="*/ 221875 w 12492319"/>
                  <a:gd name="connsiteY217" fmla="*/ 0 h 14273056"/>
                  <a:gd name="connsiteX218" fmla="*/ 386765 w 12492319"/>
                  <a:gd name="connsiteY218" fmla="*/ 14212035 h 14273056"/>
                  <a:gd name="connsiteX219" fmla="*/ 6791269 w 12492319"/>
                  <a:gd name="connsiteY219" fmla="*/ 14273055 h 14273056"/>
                  <a:gd name="connsiteX0" fmla="*/ 6569394 w 12270444"/>
                  <a:gd name="connsiteY0" fmla="*/ 14273055 h 14273054"/>
                  <a:gd name="connsiteX1" fmla="*/ 6309271 w 12270444"/>
                  <a:gd name="connsiteY1" fmla="*/ 13160671 h 14273054"/>
                  <a:gd name="connsiteX2" fmla="*/ 5837783 w 12270444"/>
                  <a:gd name="connsiteY2" fmla="*/ 12310566 h 14273054"/>
                  <a:gd name="connsiteX3" fmla="*/ 5723483 w 12270444"/>
                  <a:gd name="connsiteY3" fmla="*/ 11379496 h 14273054"/>
                  <a:gd name="connsiteX4" fmla="*/ 5784206 w 12270444"/>
                  <a:gd name="connsiteY4" fmla="*/ 10852989 h 14273054"/>
                  <a:gd name="connsiteX5" fmla="*/ 5667523 w 12270444"/>
                  <a:gd name="connsiteY5" fmla="*/ 10793458 h 14273054"/>
                  <a:gd name="connsiteX6" fmla="*/ 5784205 w 12270444"/>
                  <a:gd name="connsiteY6" fmla="*/ 10831559 h 14273054"/>
                  <a:gd name="connsiteX7" fmla="*/ 5810399 w 12270444"/>
                  <a:gd name="connsiteY7" fmla="*/ 10291014 h 14273054"/>
                  <a:gd name="connsiteX8" fmla="*/ 5897314 w 12270444"/>
                  <a:gd name="connsiteY8" fmla="*/ 9905502 h 14273054"/>
                  <a:gd name="connsiteX9" fmla="*/ 6029474 w 12270444"/>
                  <a:gd name="connsiteY9" fmla="*/ 9538539 h 14273054"/>
                  <a:gd name="connsiteX10" fmla="*/ 6119961 w 12270444"/>
                  <a:gd name="connsiteY10" fmla="*/ 9326608 h 14273054"/>
                  <a:gd name="connsiteX11" fmla="*/ 5958036 w 12270444"/>
                  <a:gd name="connsiteY11" fmla="*/ 9459958 h 14273054"/>
                  <a:gd name="connsiteX12" fmla="*/ 6122343 w 12270444"/>
                  <a:gd name="connsiteY12" fmla="*/ 9267077 h 14273054"/>
                  <a:gd name="connsiteX13" fmla="*/ 6154490 w 12270444"/>
                  <a:gd name="connsiteY13" fmla="*/ 9086353 h 14273054"/>
                  <a:gd name="connsiteX14" fmla="*/ 6158061 w 12270444"/>
                  <a:gd name="connsiteY14" fmla="*/ 9217070 h 14273054"/>
                  <a:gd name="connsiteX15" fmla="*/ 6640263 w 12270444"/>
                  <a:gd name="connsiteY15" fmla="*/ 8331496 h 14273054"/>
                  <a:gd name="connsiteX16" fmla="*/ 6403330 w 12270444"/>
                  <a:gd name="connsiteY16" fmla="*/ 8231234 h 14273054"/>
                  <a:gd name="connsiteX17" fmla="*/ 6624786 w 12270444"/>
                  <a:gd name="connsiteY17" fmla="*/ 8240758 h 14273054"/>
                  <a:gd name="connsiteX18" fmla="*/ 6895059 w 12270444"/>
                  <a:gd name="connsiteY18" fmla="*/ 8205039 h 14273054"/>
                  <a:gd name="connsiteX19" fmla="*/ 7054603 w 12270444"/>
                  <a:gd name="connsiteY19" fmla="*/ 8162177 h 14273054"/>
                  <a:gd name="connsiteX20" fmla="*/ 6984355 w 12270444"/>
                  <a:gd name="connsiteY20" fmla="*/ 8102646 h 14273054"/>
                  <a:gd name="connsiteX21" fmla="*/ 7076035 w 12270444"/>
                  <a:gd name="connsiteY21" fmla="*/ 7976690 h 14273054"/>
                  <a:gd name="connsiteX22" fmla="*/ 7179617 w 12270444"/>
                  <a:gd name="connsiteY22" fmla="*/ 7997871 h 14273054"/>
                  <a:gd name="connsiteX23" fmla="*/ 7216528 w 12270444"/>
                  <a:gd name="connsiteY23" fmla="*/ 7924054 h 14273054"/>
                  <a:gd name="connsiteX24" fmla="*/ 7142709 w 12270444"/>
                  <a:gd name="connsiteY24" fmla="*/ 7824039 h 14273054"/>
                  <a:gd name="connsiteX25" fmla="*/ 7109372 w 12270444"/>
                  <a:gd name="connsiteY25" fmla="*/ 7726408 h 14273054"/>
                  <a:gd name="connsiteX26" fmla="*/ 7018883 w 12270444"/>
                  <a:gd name="connsiteY26" fmla="*/ 7721896 h 14273054"/>
                  <a:gd name="connsiteX27" fmla="*/ 6945065 w 12270444"/>
                  <a:gd name="connsiteY27" fmla="*/ 7804989 h 14273054"/>
                  <a:gd name="connsiteX28" fmla="*/ 6809333 w 12270444"/>
                  <a:gd name="connsiteY28" fmla="*/ 7817146 h 14273054"/>
                  <a:gd name="connsiteX29" fmla="*/ 6868865 w 12270444"/>
                  <a:gd name="connsiteY29" fmla="*/ 7747839 h 14273054"/>
                  <a:gd name="connsiteX30" fmla="*/ 6880772 w 12270444"/>
                  <a:gd name="connsiteY30" fmla="*/ 7659733 h 14273054"/>
                  <a:gd name="connsiteX31" fmla="*/ 6902202 w 12270444"/>
                  <a:gd name="connsiteY31" fmla="*/ 7597820 h 14273054"/>
                  <a:gd name="connsiteX32" fmla="*/ 6866483 w 12270444"/>
                  <a:gd name="connsiteY32" fmla="*/ 7531396 h 14273054"/>
                  <a:gd name="connsiteX33" fmla="*/ 6802190 w 12270444"/>
                  <a:gd name="connsiteY33" fmla="*/ 7562102 h 14273054"/>
                  <a:gd name="connsiteX34" fmla="*/ 6799808 w 12270444"/>
                  <a:gd name="connsiteY34" fmla="*/ 7481390 h 14273054"/>
                  <a:gd name="connsiteX35" fmla="*/ 7018884 w 12270444"/>
                  <a:gd name="connsiteY35" fmla="*/ 7373983 h 14273054"/>
                  <a:gd name="connsiteX36" fmla="*/ 6983165 w 12270444"/>
                  <a:gd name="connsiteY36" fmla="*/ 7219202 h 14273054"/>
                  <a:gd name="connsiteX37" fmla="*/ 7059365 w 12270444"/>
                  <a:gd name="connsiteY37" fmla="*/ 7202533 h 14273054"/>
                  <a:gd name="connsiteX38" fmla="*/ 7037933 w 12270444"/>
                  <a:gd name="connsiteY38" fmla="*/ 7112296 h 14273054"/>
                  <a:gd name="connsiteX39" fmla="*/ 7142709 w 12270444"/>
                  <a:gd name="connsiteY39" fmla="*/ 7114427 h 14273054"/>
                  <a:gd name="connsiteX40" fmla="*/ 7185572 w 12270444"/>
                  <a:gd name="connsiteY40" fmla="*/ 7033464 h 14273054"/>
                  <a:gd name="connsiteX41" fmla="*/ 7287965 w 12270444"/>
                  <a:gd name="connsiteY41" fmla="*/ 7066802 h 14273054"/>
                  <a:gd name="connsiteX42" fmla="*/ 7361784 w 12270444"/>
                  <a:gd name="connsiteY42" fmla="*/ 7169196 h 14273054"/>
                  <a:gd name="connsiteX43" fmla="*/ 7428459 w 12270444"/>
                  <a:gd name="connsiteY43" fmla="*/ 7109664 h 14273054"/>
                  <a:gd name="connsiteX44" fmla="*/ 7368928 w 12270444"/>
                  <a:gd name="connsiteY44" fmla="*/ 6973933 h 14273054"/>
                  <a:gd name="connsiteX45" fmla="*/ 7426077 w 12270444"/>
                  <a:gd name="connsiteY45" fmla="*/ 7026570 h 14273054"/>
                  <a:gd name="connsiteX46" fmla="*/ 7542759 w 12270444"/>
                  <a:gd name="connsiteY46" fmla="*/ 7064421 h 14273054"/>
                  <a:gd name="connsiteX47" fmla="*/ 7616578 w 12270444"/>
                  <a:gd name="connsiteY47" fmla="*/ 7136110 h 14273054"/>
                  <a:gd name="connsiteX48" fmla="*/ 7585622 w 12270444"/>
                  <a:gd name="connsiteY48" fmla="*/ 7274222 h 14273054"/>
                  <a:gd name="connsiteX49" fmla="*/ 7657059 w 12270444"/>
                  <a:gd name="connsiteY49" fmla="*/ 7238503 h 14273054"/>
                  <a:gd name="connsiteX50" fmla="*/ 7647533 w 12270444"/>
                  <a:gd name="connsiteY50" fmla="*/ 7207546 h 14273054"/>
                  <a:gd name="connsiteX51" fmla="*/ 7723734 w 12270444"/>
                  <a:gd name="connsiteY51" fmla="*/ 7293272 h 14273054"/>
                  <a:gd name="connsiteX52" fmla="*/ 7659440 w 12270444"/>
                  <a:gd name="connsiteY52" fmla="*/ 7374235 h 14273054"/>
                  <a:gd name="connsiteX53" fmla="*/ 7723733 w 12270444"/>
                  <a:gd name="connsiteY53" fmla="*/ 7455196 h 14273054"/>
                  <a:gd name="connsiteX54" fmla="*/ 7649915 w 12270444"/>
                  <a:gd name="connsiteY54" fmla="*/ 7474247 h 14273054"/>
                  <a:gd name="connsiteX55" fmla="*/ 7557047 w 12270444"/>
                  <a:gd name="connsiteY55" fmla="*/ 7426622 h 14273054"/>
                  <a:gd name="connsiteX56" fmla="*/ 7509422 w 12270444"/>
                  <a:gd name="connsiteY56" fmla="*/ 7536160 h 14273054"/>
                  <a:gd name="connsiteX57" fmla="*/ 7585622 w 12270444"/>
                  <a:gd name="connsiteY57" fmla="*/ 7555210 h 14273054"/>
                  <a:gd name="connsiteX58" fmla="*/ 7640390 w 12270444"/>
                  <a:gd name="connsiteY58" fmla="*/ 7614741 h 14273054"/>
                  <a:gd name="connsiteX59" fmla="*/ 7666584 w 12270444"/>
                  <a:gd name="connsiteY59" fmla="*/ 7645446 h 14273054"/>
                  <a:gd name="connsiteX60" fmla="*/ 7686824 w 12270444"/>
                  <a:gd name="connsiteY60" fmla="*/ 7597819 h 14273054"/>
                  <a:gd name="connsiteX61" fmla="*/ 7745165 w 12270444"/>
                  <a:gd name="connsiteY61" fmla="*/ 7659985 h 14273054"/>
                  <a:gd name="connsiteX62" fmla="*/ 7838034 w 12270444"/>
                  <a:gd name="connsiteY62" fmla="*/ 7745710 h 14273054"/>
                  <a:gd name="connsiteX63" fmla="*/ 7838034 w 12270444"/>
                  <a:gd name="connsiteY63" fmla="*/ 7640935 h 14273054"/>
                  <a:gd name="connsiteX64" fmla="*/ 8011864 w 12270444"/>
                  <a:gd name="connsiteY64" fmla="*/ 7736184 h 14273054"/>
                  <a:gd name="connsiteX65" fmla="*/ 7904709 w 12270444"/>
                  <a:gd name="connsiteY65" fmla="*/ 7500441 h 14273054"/>
                  <a:gd name="connsiteX66" fmla="*/ 7907090 w 12270444"/>
                  <a:gd name="connsiteY66" fmla="*/ 7364710 h 14273054"/>
                  <a:gd name="connsiteX67" fmla="*/ 7811840 w 12270444"/>
                  <a:gd name="connsiteY67" fmla="*/ 7336135 h 14273054"/>
                  <a:gd name="connsiteX68" fmla="*/ 7876133 w 12270444"/>
                  <a:gd name="connsiteY68" fmla="*/ 7169446 h 14273054"/>
                  <a:gd name="connsiteX69" fmla="*/ 8573840 w 12270444"/>
                  <a:gd name="connsiteY69" fmla="*/ 6783685 h 14273054"/>
                  <a:gd name="connsiteX70" fmla="*/ 8902453 w 12270444"/>
                  <a:gd name="connsiteY70" fmla="*/ 6721772 h 14273054"/>
                  <a:gd name="connsiteX71" fmla="*/ 8921503 w 12270444"/>
                  <a:gd name="connsiteY71" fmla="*/ 6826547 h 14273054"/>
                  <a:gd name="connsiteX72" fmla="*/ 8995322 w 12270444"/>
                  <a:gd name="connsiteY72" fmla="*/ 6831310 h 14273054"/>
                  <a:gd name="connsiteX73" fmla="*/ 8971508 w 12270444"/>
                  <a:gd name="connsiteY73" fmla="*/ 6678908 h 14273054"/>
                  <a:gd name="connsiteX74" fmla="*/ 9514433 w 12270444"/>
                  <a:gd name="connsiteY74" fmla="*/ 6674146 h 14273054"/>
                  <a:gd name="connsiteX75" fmla="*/ 9702552 w 12270444"/>
                  <a:gd name="connsiteY75" fmla="*/ 6624139 h 14273054"/>
                  <a:gd name="connsiteX76" fmla="*/ 9828758 w 12270444"/>
                  <a:gd name="connsiteY76" fmla="*/ 6428877 h 14273054"/>
                  <a:gd name="connsiteX77" fmla="*/ 10104983 w 12270444"/>
                  <a:gd name="connsiteY77" fmla="*/ 6464596 h 14273054"/>
                  <a:gd name="connsiteX78" fmla="*/ 10069265 w 12270444"/>
                  <a:gd name="connsiteY78" fmla="*/ 6550322 h 14273054"/>
                  <a:gd name="connsiteX79" fmla="*/ 9926390 w 12270444"/>
                  <a:gd name="connsiteY79" fmla="*/ 6564610 h 14273054"/>
                  <a:gd name="connsiteX80" fmla="*/ 9995445 w 12270444"/>
                  <a:gd name="connsiteY80" fmla="*/ 6619377 h 14273054"/>
                  <a:gd name="connsiteX81" fmla="*/ 9864478 w 12270444"/>
                  <a:gd name="connsiteY81" fmla="*/ 6647953 h 14273054"/>
                  <a:gd name="connsiteX82" fmla="*/ 9738272 w 12270444"/>
                  <a:gd name="connsiteY82" fmla="*/ 6638428 h 14273054"/>
                  <a:gd name="connsiteX83" fmla="*/ 9652546 w 12270444"/>
                  <a:gd name="connsiteY83" fmla="*/ 6674146 h 14273054"/>
                  <a:gd name="connsiteX84" fmla="*/ 9621590 w 12270444"/>
                  <a:gd name="connsiteY84" fmla="*/ 6978947 h 14273054"/>
                  <a:gd name="connsiteX85" fmla="*/ 9783515 w 12270444"/>
                  <a:gd name="connsiteY85" fmla="*/ 7012284 h 14273054"/>
                  <a:gd name="connsiteX86" fmla="*/ 9990683 w 12270444"/>
                  <a:gd name="connsiteY86" fmla="*/ 6826546 h 14273054"/>
                  <a:gd name="connsiteX87" fmla="*/ 10028784 w 12270444"/>
                  <a:gd name="connsiteY87" fmla="*/ 6924178 h 14273054"/>
                  <a:gd name="connsiteX88" fmla="*/ 10176422 w 12270444"/>
                  <a:gd name="connsiteY88" fmla="*/ 6847978 h 14273054"/>
                  <a:gd name="connsiteX89" fmla="*/ 10076409 w 12270444"/>
                  <a:gd name="connsiteY89" fmla="*/ 7086104 h 14273054"/>
                  <a:gd name="connsiteX90" fmla="*/ 10219284 w 12270444"/>
                  <a:gd name="connsiteY90" fmla="*/ 7028953 h 14273054"/>
                  <a:gd name="connsiteX91" fmla="*/ 10185947 w 12270444"/>
                  <a:gd name="connsiteY91" fmla="*/ 7117060 h 14273054"/>
                  <a:gd name="connsiteX92" fmla="*/ 10416928 w 12270444"/>
                  <a:gd name="connsiteY92" fmla="*/ 7114678 h 14273054"/>
                  <a:gd name="connsiteX93" fmla="*/ 10257383 w 12270444"/>
                  <a:gd name="connsiteY93" fmla="*/ 7169446 h 14273054"/>
                  <a:gd name="connsiteX94" fmla="*/ 10147847 w 12270444"/>
                  <a:gd name="connsiteY94" fmla="*/ 7226597 h 14273054"/>
                  <a:gd name="connsiteX95" fmla="*/ 10028784 w 12270444"/>
                  <a:gd name="connsiteY95" fmla="*/ 7340897 h 14273054"/>
                  <a:gd name="connsiteX96" fmla="*/ 10064502 w 12270444"/>
                  <a:gd name="connsiteY96" fmla="*/ 7400427 h 14273054"/>
                  <a:gd name="connsiteX97" fmla="*/ 10107365 w 12270444"/>
                  <a:gd name="connsiteY97" fmla="*/ 7450435 h 14273054"/>
                  <a:gd name="connsiteX98" fmla="*/ 10185947 w 12270444"/>
                  <a:gd name="connsiteY98" fmla="*/ 7417097 h 14273054"/>
                  <a:gd name="connsiteX99" fmla="*/ 10197852 w 12270444"/>
                  <a:gd name="connsiteY99" fmla="*/ 7479008 h 14273054"/>
                  <a:gd name="connsiteX100" fmla="*/ 10312153 w 12270444"/>
                  <a:gd name="connsiteY100" fmla="*/ 7340897 h 14273054"/>
                  <a:gd name="connsiteX101" fmla="*/ 10347872 w 12270444"/>
                  <a:gd name="connsiteY101" fmla="*/ 7486153 h 14273054"/>
                  <a:gd name="connsiteX102" fmla="*/ 10443122 w 12270444"/>
                  <a:gd name="connsiteY102" fmla="*/ 7369472 h 14273054"/>
                  <a:gd name="connsiteX103" fmla="*/ 10469315 w 12270444"/>
                  <a:gd name="connsiteY103" fmla="*/ 7531396 h 14273054"/>
                  <a:gd name="connsiteX104" fmla="*/ 10543133 w 12270444"/>
                  <a:gd name="connsiteY104" fmla="*/ 7607596 h 14273054"/>
                  <a:gd name="connsiteX105" fmla="*/ 10333583 w 12270444"/>
                  <a:gd name="connsiteY105" fmla="*/ 7721896 h 14273054"/>
                  <a:gd name="connsiteX106" fmla="*/ 10485984 w 12270444"/>
                  <a:gd name="connsiteY106" fmla="*/ 7871916 h 14273054"/>
                  <a:gd name="connsiteX107" fmla="*/ 10516940 w 12270444"/>
                  <a:gd name="connsiteY107" fmla="*/ 7774285 h 14273054"/>
                  <a:gd name="connsiteX108" fmla="*/ 10588376 w 12270444"/>
                  <a:gd name="connsiteY108" fmla="*/ 7862390 h 14273054"/>
                  <a:gd name="connsiteX109" fmla="*/ 10709822 w 12270444"/>
                  <a:gd name="connsiteY109" fmla="*/ 7821910 h 14273054"/>
                  <a:gd name="connsiteX110" fmla="*/ 10714583 w 12270444"/>
                  <a:gd name="connsiteY110" fmla="*/ 7907634 h 14273054"/>
                  <a:gd name="connsiteX111" fmla="*/ 10712202 w 12270444"/>
                  <a:gd name="connsiteY111" fmla="*/ 8005264 h 14273054"/>
                  <a:gd name="connsiteX112" fmla="*/ 10821739 w 12270444"/>
                  <a:gd name="connsiteY112" fmla="*/ 7967165 h 14273054"/>
                  <a:gd name="connsiteX113" fmla="*/ 10862222 w 12270444"/>
                  <a:gd name="connsiteY113" fmla="*/ 8205291 h 14273054"/>
                  <a:gd name="connsiteX114" fmla="*/ 11000333 w 12270444"/>
                  <a:gd name="connsiteY114" fmla="*/ 8236246 h 14273054"/>
                  <a:gd name="connsiteX115" fmla="*/ 11014621 w 12270444"/>
                  <a:gd name="connsiteY115" fmla="*/ 7945734 h 14273054"/>
                  <a:gd name="connsiteX116" fmla="*/ 11105109 w 12270444"/>
                  <a:gd name="connsiteY116" fmla="*/ 7921922 h 14273054"/>
                  <a:gd name="connsiteX117" fmla="*/ 11174165 w 12270444"/>
                  <a:gd name="connsiteY117" fmla="*/ 7750471 h 14273054"/>
                  <a:gd name="connsiteX118" fmla="*/ 11136065 w 12270444"/>
                  <a:gd name="connsiteY118" fmla="*/ 7621885 h 14273054"/>
                  <a:gd name="connsiteX119" fmla="*/ 11040815 w 12270444"/>
                  <a:gd name="connsiteY119" fmla="*/ 7609977 h 14273054"/>
                  <a:gd name="connsiteX120" fmla="*/ 11088439 w 12270444"/>
                  <a:gd name="connsiteY120" fmla="*/ 7490915 h 14273054"/>
                  <a:gd name="connsiteX121" fmla="*/ 10983665 w 12270444"/>
                  <a:gd name="connsiteY121" fmla="*/ 7419478 h 14273054"/>
                  <a:gd name="connsiteX122" fmla="*/ 10943183 w 12270444"/>
                  <a:gd name="connsiteY122" fmla="*/ 7188496 h 14273054"/>
                  <a:gd name="connsiteX123" fmla="*/ 10625683 w 12270444"/>
                  <a:gd name="connsiteY123" fmla="*/ 7150396 h 14273054"/>
                  <a:gd name="connsiteX124" fmla="*/ 10695534 w 12270444"/>
                  <a:gd name="connsiteY124" fmla="*/ 7045622 h 14273054"/>
                  <a:gd name="connsiteX125" fmla="*/ 10819359 w 12270444"/>
                  <a:gd name="connsiteY125" fmla="*/ 7026572 h 14273054"/>
                  <a:gd name="connsiteX126" fmla="*/ 10828883 w 12270444"/>
                  <a:gd name="connsiteY126" fmla="*/ 6940846 h 14273054"/>
                  <a:gd name="connsiteX127" fmla="*/ 11041608 w 12270444"/>
                  <a:gd name="connsiteY127" fmla="*/ 7029746 h 14273054"/>
                  <a:gd name="connsiteX128" fmla="*/ 11057483 w 12270444"/>
                  <a:gd name="connsiteY128" fmla="*/ 6807496 h 14273054"/>
                  <a:gd name="connsiteX129" fmla="*/ 10847933 w 12270444"/>
                  <a:gd name="connsiteY129" fmla="*/ 6902746 h 14273054"/>
                  <a:gd name="connsiteX130" fmla="*/ 10771733 w 12270444"/>
                  <a:gd name="connsiteY130" fmla="*/ 6674146 h 14273054"/>
                  <a:gd name="connsiteX131" fmla="*/ 10543133 w 12270444"/>
                  <a:gd name="connsiteY131" fmla="*/ 6883696 h 14273054"/>
                  <a:gd name="connsiteX132" fmla="*/ 10555834 w 12270444"/>
                  <a:gd name="connsiteY132" fmla="*/ 6718597 h 14273054"/>
                  <a:gd name="connsiteX133" fmla="*/ 10568533 w 12270444"/>
                  <a:gd name="connsiteY133" fmla="*/ 6594771 h 14273054"/>
                  <a:gd name="connsiteX134" fmla="*/ 10513368 w 12270444"/>
                  <a:gd name="connsiteY134" fmla="*/ 6566739 h 14273054"/>
                  <a:gd name="connsiteX135" fmla="*/ 10460584 w 12270444"/>
                  <a:gd name="connsiteY135" fmla="*/ 6582072 h 14273054"/>
                  <a:gd name="connsiteX136" fmla="*/ 10339933 w 12270444"/>
                  <a:gd name="connsiteY136" fmla="*/ 6366171 h 14273054"/>
                  <a:gd name="connsiteX137" fmla="*/ 10505034 w 12270444"/>
                  <a:gd name="connsiteY137" fmla="*/ 6404272 h 14273054"/>
                  <a:gd name="connsiteX138" fmla="*/ 10746334 w 12270444"/>
                  <a:gd name="connsiteY138" fmla="*/ 6404272 h 14273054"/>
                  <a:gd name="connsiteX139" fmla="*/ 10876508 w 12270444"/>
                  <a:gd name="connsiteY139" fmla="*/ 6264571 h 14273054"/>
                  <a:gd name="connsiteX140" fmla="*/ 10774909 w 12270444"/>
                  <a:gd name="connsiteY140" fmla="*/ 6153447 h 14273054"/>
                  <a:gd name="connsiteX141" fmla="*/ 10562183 w 12270444"/>
                  <a:gd name="connsiteY141" fmla="*/ 6105821 h 14273054"/>
                  <a:gd name="connsiteX142" fmla="*/ 10743158 w 12270444"/>
                  <a:gd name="connsiteY142" fmla="*/ 5975646 h 14273054"/>
                  <a:gd name="connsiteX143" fmla="*/ 10689184 w 12270444"/>
                  <a:gd name="connsiteY143" fmla="*/ 5858172 h 14273054"/>
                  <a:gd name="connsiteX144" fmla="*/ 10743159 w 12270444"/>
                  <a:gd name="connsiteY144" fmla="*/ 5737522 h 14273054"/>
                  <a:gd name="connsiteX145" fmla="*/ 10705058 w 12270444"/>
                  <a:gd name="connsiteY145" fmla="*/ 5734346 h 14273054"/>
                  <a:gd name="connsiteX146" fmla="*/ 10670134 w 12270444"/>
                  <a:gd name="connsiteY146" fmla="*/ 5658147 h 14273054"/>
                  <a:gd name="connsiteX147" fmla="*/ 10511383 w 12270444"/>
                  <a:gd name="connsiteY147" fmla="*/ 5505746 h 14273054"/>
                  <a:gd name="connsiteX148" fmla="*/ 10781259 w 12270444"/>
                  <a:gd name="connsiteY148" fmla="*/ 5610522 h 14273054"/>
                  <a:gd name="connsiteX149" fmla="*/ 10924133 w 12270444"/>
                  <a:gd name="connsiteY149" fmla="*/ 5569246 h 14273054"/>
                  <a:gd name="connsiteX150" fmla="*/ 10898734 w 12270444"/>
                  <a:gd name="connsiteY150" fmla="*/ 5816897 h 14273054"/>
                  <a:gd name="connsiteX151" fmla="*/ 11076533 w 12270444"/>
                  <a:gd name="connsiteY151" fmla="*/ 5854996 h 14273054"/>
                  <a:gd name="connsiteX152" fmla="*/ 11133684 w 12270444"/>
                  <a:gd name="connsiteY152" fmla="*/ 5680372 h 14273054"/>
                  <a:gd name="connsiteX153" fmla="*/ 11174958 w 12270444"/>
                  <a:gd name="connsiteY153" fmla="*/ 5451771 h 14273054"/>
                  <a:gd name="connsiteX154" fmla="*/ 11095584 w 12270444"/>
                  <a:gd name="connsiteY154" fmla="*/ 5248572 h 14273054"/>
                  <a:gd name="connsiteX155" fmla="*/ 11038433 w 12270444"/>
                  <a:gd name="connsiteY155" fmla="*/ 5150146 h 14273054"/>
                  <a:gd name="connsiteX156" fmla="*/ 10959059 w 12270444"/>
                  <a:gd name="connsiteY156" fmla="*/ 5267622 h 14273054"/>
                  <a:gd name="connsiteX157" fmla="*/ 10889209 w 12270444"/>
                  <a:gd name="connsiteY157" fmla="*/ 5226347 h 14273054"/>
                  <a:gd name="connsiteX158" fmla="*/ 10857459 w 12270444"/>
                  <a:gd name="connsiteY158" fmla="*/ 5346997 h 14273054"/>
                  <a:gd name="connsiteX159" fmla="*/ 10755858 w 12270444"/>
                  <a:gd name="connsiteY159" fmla="*/ 5350171 h 14273054"/>
                  <a:gd name="connsiteX160" fmla="*/ 10676483 w 12270444"/>
                  <a:gd name="connsiteY160" fmla="*/ 5207296 h 14273054"/>
                  <a:gd name="connsiteX161" fmla="*/ 10638383 w 12270444"/>
                  <a:gd name="connsiteY161" fmla="*/ 5054896 h 14273054"/>
                  <a:gd name="connsiteX162" fmla="*/ 10422483 w 12270444"/>
                  <a:gd name="connsiteY162" fmla="*/ 5058071 h 14273054"/>
                  <a:gd name="connsiteX163" fmla="*/ 10447883 w 12270444"/>
                  <a:gd name="connsiteY163" fmla="*/ 5283496 h 14273054"/>
                  <a:gd name="connsiteX164" fmla="*/ 10409784 w 12270444"/>
                  <a:gd name="connsiteY164" fmla="*/ 5089822 h 14273054"/>
                  <a:gd name="connsiteX165" fmla="*/ 10365333 w 12270444"/>
                  <a:gd name="connsiteY165" fmla="*/ 5102521 h 14273054"/>
                  <a:gd name="connsiteX166" fmla="*/ 10295483 w 12270444"/>
                  <a:gd name="connsiteY166" fmla="*/ 4991396 h 14273054"/>
                  <a:gd name="connsiteX167" fmla="*/ 10200234 w 12270444"/>
                  <a:gd name="connsiteY167" fmla="*/ 5061247 h 14273054"/>
                  <a:gd name="connsiteX168" fmla="*/ 10044658 w 12270444"/>
                  <a:gd name="connsiteY168" fmla="*/ 5188246 h 14273054"/>
                  <a:gd name="connsiteX169" fmla="*/ 10409783 w 12270444"/>
                  <a:gd name="connsiteY169" fmla="*/ 4854871 h 14273054"/>
                  <a:gd name="connsiteX170" fmla="*/ 10554246 w 12270444"/>
                  <a:gd name="connsiteY170" fmla="*/ 4764385 h 14273054"/>
                  <a:gd name="connsiteX171" fmla="*/ 10771733 w 12270444"/>
                  <a:gd name="connsiteY171" fmla="*/ 4711996 h 14273054"/>
                  <a:gd name="connsiteX172" fmla="*/ 10809834 w 12270444"/>
                  <a:gd name="connsiteY172" fmla="*/ 4591347 h 14273054"/>
                  <a:gd name="connsiteX173" fmla="*/ 10981284 w 12270444"/>
                  <a:gd name="connsiteY173" fmla="*/ 4464347 h 14273054"/>
                  <a:gd name="connsiteX174" fmla="*/ 11013033 w 12270444"/>
                  <a:gd name="connsiteY174" fmla="*/ 4210346 h 14273054"/>
                  <a:gd name="connsiteX175" fmla="*/ 10781258 w 12270444"/>
                  <a:gd name="connsiteY175" fmla="*/ 4127796 h 14273054"/>
                  <a:gd name="connsiteX176" fmla="*/ 10463759 w 12270444"/>
                  <a:gd name="connsiteY176" fmla="*/ 4080172 h 14273054"/>
                  <a:gd name="connsiteX177" fmla="*/ 10333583 w 12270444"/>
                  <a:gd name="connsiteY177" fmla="*/ 4140496 h 14273054"/>
                  <a:gd name="connsiteX178" fmla="*/ 10358984 w 12270444"/>
                  <a:gd name="connsiteY178" fmla="*/ 3975397 h 14273054"/>
                  <a:gd name="connsiteX179" fmla="*/ 10308184 w 12270444"/>
                  <a:gd name="connsiteY179" fmla="*/ 3800772 h 14273054"/>
                  <a:gd name="connsiteX180" fmla="*/ 10422483 w 12270444"/>
                  <a:gd name="connsiteY180" fmla="*/ 3838871 h 14273054"/>
                  <a:gd name="connsiteX181" fmla="*/ 10543134 w 12270444"/>
                  <a:gd name="connsiteY181" fmla="*/ 3730922 h 14273054"/>
                  <a:gd name="connsiteX182" fmla="*/ 10733634 w 12270444"/>
                  <a:gd name="connsiteY182" fmla="*/ 3791247 h 14273054"/>
                  <a:gd name="connsiteX183" fmla="*/ 10746334 w 12270444"/>
                  <a:gd name="connsiteY183" fmla="*/ 3607097 h 14273054"/>
                  <a:gd name="connsiteX184" fmla="*/ 10886033 w 12270444"/>
                  <a:gd name="connsiteY184" fmla="*/ 3645196 h 14273054"/>
                  <a:gd name="connsiteX185" fmla="*/ 11000333 w 12270444"/>
                  <a:gd name="connsiteY185" fmla="*/ 3340396 h 14273054"/>
                  <a:gd name="connsiteX186" fmla="*/ 11101934 w 12270444"/>
                  <a:gd name="connsiteY186" fmla="*/ 3429297 h 14273054"/>
                  <a:gd name="connsiteX187" fmla="*/ 11241633 w 12270444"/>
                  <a:gd name="connsiteY187" fmla="*/ 3413421 h 14273054"/>
                  <a:gd name="connsiteX188" fmla="*/ 11276558 w 12270444"/>
                  <a:gd name="connsiteY188" fmla="*/ 3638846 h 14273054"/>
                  <a:gd name="connsiteX189" fmla="*/ 11352759 w 12270444"/>
                  <a:gd name="connsiteY189" fmla="*/ 3381672 h 14273054"/>
                  <a:gd name="connsiteX190" fmla="*/ 11276559 w 12270444"/>
                  <a:gd name="connsiteY190" fmla="*/ 3295947 h 14273054"/>
                  <a:gd name="connsiteX191" fmla="*/ 11362283 w 12270444"/>
                  <a:gd name="connsiteY191" fmla="*/ 3041946 h 14273054"/>
                  <a:gd name="connsiteX192" fmla="*/ 11181309 w 12270444"/>
                  <a:gd name="connsiteY192" fmla="*/ 3118147 h 14273054"/>
                  <a:gd name="connsiteX193" fmla="*/ 11152733 w 12270444"/>
                  <a:gd name="connsiteY193" fmla="*/ 3048296 h 14273054"/>
                  <a:gd name="connsiteX194" fmla="*/ 10962233 w 12270444"/>
                  <a:gd name="connsiteY194" fmla="*/ 2845096 h 14273054"/>
                  <a:gd name="connsiteX195" fmla="*/ 10930484 w 12270444"/>
                  <a:gd name="connsiteY195" fmla="*/ 2660947 h 14273054"/>
                  <a:gd name="connsiteX196" fmla="*/ 10898734 w 12270444"/>
                  <a:gd name="connsiteY196" fmla="*/ 2565697 h 14273054"/>
                  <a:gd name="connsiteX197" fmla="*/ 11000333 w 12270444"/>
                  <a:gd name="connsiteY197" fmla="*/ 2464096 h 14273054"/>
                  <a:gd name="connsiteX198" fmla="*/ 11260684 w 12270444"/>
                  <a:gd name="connsiteY198" fmla="*/ 2229147 h 14273054"/>
                  <a:gd name="connsiteX199" fmla="*/ 11381333 w 12270444"/>
                  <a:gd name="connsiteY199" fmla="*/ 2248196 h 14273054"/>
                  <a:gd name="connsiteX200" fmla="*/ 11451184 w 12270444"/>
                  <a:gd name="connsiteY200" fmla="*/ 2159297 h 14273054"/>
                  <a:gd name="connsiteX201" fmla="*/ 11686133 w 12270444"/>
                  <a:gd name="connsiteY201" fmla="*/ 2051346 h 14273054"/>
                  <a:gd name="connsiteX202" fmla="*/ 11540084 w 12270444"/>
                  <a:gd name="connsiteY202" fmla="*/ 1981497 h 14273054"/>
                  <a:gd name="connsiteX203" fmla="*/ 11457533 w 12270444"/>
                  <a:gd name="connsiteY203" fmla="*/ 1835446 h 14273054"/>
                  <a:gd name="connsiteX204" fmla="*/ 11559133 w 12270444"/>
                  <a:gd name="connsiteY204" fmla="*/ 1409996 h 14273054"/>
                  <a:gd name="connsiteX205" fmla="*/ 11438483 w 12270444"/>
                  <a:gd name="connsiteY205" fmla="*/ 1149646 h 14273054"/>
                  <a:gd name="connsiteX206" fmla="*/ 11659940 w 12270444"/>
                  <a:gd name="connsiteY206" fmla="*/ 1485402 h 14273054"/>
                  <a:gd name="connsiteX207" fmla="*/ 11744474 w 12270444"/>
                  <a:gd name="connsiteY207" fmla="*/ 1399427 h 14273054"/>
                  <a:gd name="connsiteX208" fmla="*/ 11836946 w 12270444"/>
                  <a:gd name="connsiteY208" fmla="*/ 1286171 h 14273054"/>
                  <a:gd name="connsiteX209" fmla="*/ 12073483 w 12270444"/>
                  <a:gd name="connsiteY209" fmla="*/ 1606846 h 14273054"/>
                  <a:gd name="connsiteX210" fmla="*/ 12127855 w 12270444"/>
                  <a:gd name="connsiteY210" fmla="*/ 1689939 h 14273054"/>
                  <a:gd name="connsiteX211" fmla="*/ 12270333 w 12270444"/>
                  <a:gd name="connsiteY211" fmla="*/ 1708447 h 14273054"/>
                  <a:gd name="connsiteX212" fmla="*/ 12105233 w 12270444"/>
                  <a:gd name="connsiteY212" fmla="*/ 1263947 h 14273054"/>
                  <a:gd name="connsiteX213" fmla="*/ 12092533 w 12270444"/>
                  <a:gd name="connsiteY213" fmla="*/ 1048046 h 14273054"/>
                  <a:gd name="connsiteX214" fmla="*/ 11959183 w 12270444"/>
                  <a:gd name="connsiteY214" fmla="*/ 851196 h 14273054"/>
                  <a:gd name="connsiteX215" fmla="*/ 11933783 w 12270444"/>
                  <a:gd name="connsiteY215" fmla="*/ 578146 h 14273054"/>
                  <a:gd name="connsiteX216" fmla="*/ 11933783 w 12270444"/>
                  <a:gd name="connsiteY216" fmla="*/ 25696 h 14273054"/>
                  <a:gd name="connsiteX217" fmla="*/ 0 w 12270444"/>
                  <a:gd name="connsiteY217" fmla="*/ 0 h 14273054"/>
                  <a:gd name="connsiteX218" fmla="*/ 164890 w 12270444"/>
                  <a:gd name="connsiteY218" fmla="*/ 14212035 h 14273054"/>
                  <a:gd name="connsiteX219" fmla="*/ 6569394 w 12270444"/>
                  <a:gd name="connsiteY219" fmla="*/ 14273055 h 14273054"/>
                  <a:gd name="connsiteX0" fmla="*/ 6569394 w 12270444"/>
                  <a:gd name="connsiteY0" fmla="*/ 14273055 h 14273056"/>
                  <a:gd name="connsiteX1" fmla="*/ 6309271 w 12270444"/>
                  <a:gd name="connsiteY1" fmla="*/ 13160671 h 14273056"/>
                  <a:gd name="connsiteX2" fmla="*/ 5837783 w 12270444"/>
                  <a:gd name="connsiteY2" fmla="*/ 12310566 h 14273056"/>
                  <a:gd name="connsiteX3" fmla="*/ 5723483 w 12270444"/>
                  <a:gd name="connsiteY3" fmla="*/ 11379496 h 14273056"/>
                  <a:gd name="connsiteX4" fmla="*/ 5784206 w 12270444"/>
                  <a:gd name="connsiteY4" fmla="*/ 10852989 h 14273056"/>
                  <a:gd name="connsiteX5" fmla="*/ 5667523 w 12270444"/>
                  <a:gd name="connsiteY5" fmla="*/ 10793458 h 14273056"/>
                  <a:gd name="connsiteX6" fmla="*/ 5784205 w 12270444"/>
                  <a:gd name="connsiteY6" fmla="*/ 10831559 h 14273056"/>
                  <a:gd name="connsiteX7" fmla="*/ 5810399 w 12270444"/>
                  <a:gd name="connsiteY7" fmla="*/ 10291014 h 14273056"/>
                  <a:gd name="connsiteX8" fmla="*/ 5897314 w 12270444"/>
                  <a:gd name="connsiteY8" fmla="*/ 9905502 h 14273056"/>
                  <a:gd name="connsiteX9" fmla="*/ 6029474 w 12270444"/>
                  <a:gd name="connsiteY9" fmla="*/ 9538539 h 14273056"/>
                  <a:gd name="connsiteX10" fmla="*/ 6119961 w 12270444"/>
                  <a:gd name="connsiteY10" fmla="*/ 9326608 h 14273056"/>
                  <a:gd name="connsiteX11" fmla="*/ 5958036 w 12270444"/>
                  <a:gd name="connsiteY11" fmla="*/ 9459958 h 14273056"/>
                  <a:gd name="connsiteX12" fmla="*/ 6122343 w 12270444"/>
                  <a:gd name="connsiteY12" fmla="*/ 9267077 h 14273056"/>
                  <a:gd name="connsiteX13" fmla="*/ 6154490 w 12270444"/>
                  <a:gd name="connsiteY13" fmla="*/ 9086353 h 14273056"/>
                  <a:gd name="connsiteX14" fmla="*/ 6158061 w 12270444"/>
                  <a:gd name="connsiteY14" fmla="*/ 9217070 h 14273056"/>
                  <a:gd name="connsiteX15" fmla="*/ 6640263 w 12270444"/>
                  <a:gd name="connsiteY15" fmla="*/ 8331496 h 14273056"/>
                  <a:gd name="connsiteX16" fmla="*/ 6403330 w 12270444"/>
                  <a:gd name="connsiteY16" fmla="*/ 8231234 h 14273056"/>
                  <a:gd name="connsiteX17" fmla="*/ 6624786 w 12270444"/>
                  <a:gd name="connsiteY17" fmla="*/ 8240758 h 14273056"/>
                  <a:gd name="connsiteX18" fmla="*/ 6895059 w 12270444"/>
                  <a:gd name="connsiteY18" fmla="*/ 8205039 h 14273056"/>
                  <a:gd name="connsiteX19" fmla="*/ 7054603 w 12270444"/>
                  <a:gd name="connsiteY19" fmla="*/ 8162177 h 14273056"/>
                  <a:gd name="connsiteX20" fmla="*/ 6984355 w 12270444"/>
                  <a:gd name="connsiteY20" fmla="*/ 8102646 h 14273056"/>
                  <a:gd name="connsiteX21" fmla="*/ 7076035 w 12270444"/>
                  <a:gd name="connsiteY21" fmla="*/ 7976690 h 14273056"/>
                  <a:gd name="connsiteX22" fmla="*/ 7179617 w 12270444"/>
                  <a:gd name="connsiteY22" fmla="*/ 7997871 h 14273056"/>
                  <a:gd name="connsiteX23" fmla="*/ 7216528 w 12270444"/>
                  <a:gd name="connsiteY23" fmla="*/ 7924054 h 14273056"/>
                  <a:gd name="connsiteX24" fmla="*/ 7142709 w 12270444"/>
                  <a:gd name="connsiteY24" fmla="*/ 7824039 h 14273056"/>
                  <a:gd name="connsiteX25" fmla="*/ 7109372 w 12270444"/>
                  <a:gd name="connsiteY25" fmla="*/ 7726408 h 14273056"/>
                  <a:gd name="connsiteX26" fmla="*/ 7018883 w 12270444"/>
                  <a:gd name="connsiteY26" fmla="*/ 7721896 h 14273056"/>
                  <a:gd name="connsiteX27" fmla="*/ 6945065 w 12270444"/>
                  <a:gd name="connsiteY27" fmla="*/ 7804989 h 14273056"/>
                  <a:gd name="connsiteX28" fmla="*/ 6809333 w 12270444"/>
                  <a:gd name="connsiteY28" fmla="*/ 7817146 h 14273056"/>
                  <a:gd name="connsiteX29" fmla="*/ 6868865 w 12270444"/>
                  <a:gd name="connsiteY29" fmla="*/ 7747839 h 14273056"/>
                  <a:gd name="connsiteX30" fmla="*/ 6880772 w 12270444"/>
                  <a:gd name="connsiteY30" fmla="*/ 7659733 h 14273056"/>
                  <a:gd name="connsiteX31" fmla="*/ 6902202 w 12270444"/>
                  <a:gd name="connsiteY31" fmla="*/ 7597820 h 14273056"/>
                  <a:gd name="connsiteX32" fmla="*/ 6866483 w 12270444"/>
                  <a:gd name="connsiteY32" fmla="*/ 7531396 h 14273056"/>
                  <a:gd name="connsiteX33" fmla="*/ 6802190 w 12270444"/>
                  <a:gd name="connsiteY33" fmla="*/ 7562102 h 14273056"/>
                  <a:gd name="connsiteX34" fmla="*/ 6799808 w 12270444"/>
                  <a:gd name="connsiteY34" fmla="*/ 7481390 h 14273056"/>
                  <a:gd name="connsiteX35" fmla="*/ 7018884 w 12270444"/>
                  <a:gd name="connsiteY35" fmla="*/ 7373983 h 14273056"/>
                  <a:gd name="connsiteX36" fmla="*/ 6983165 w 12270444"/>
                  <a:gd name="connsiteY36" fmla="*/ 7219202 h 14273056"/>
                  <a:gd name="connsiteX37" fmla="*/ 7059365 w 12270444"/>
                  <a:gd name="connsiteY37" fmla="*/ 7202533 h 14273056"/>
                  <a:gd name="connsiteX38" fmla="*/ 7037933 w 12270444"/>
                  <a:gd name="connsiteY38" fmla="*/ 7112296 h 14273056"/>
                  <a:gd name="connsiteX39" fmla="*/ 7142709 w 12270444"/>
                  <a:gd name="connsiteY39" fmla="*/ 7114427 h 14273056"/>
                  <a:gd name="connsiteX40" fmla="*/ 7185572 w 12270444"/>
                  <a:gd name="connsiteY40" fmla="*/ 7033464 h 14273056"/>
                  <a:gd name="connsiteX41" fmla="*/ 7287965 w 12270444"/>
                  <a:gd name="connsiteY41" fmla="*/ 7066802 h 14273056"/>
                  <a:gd name="connsiteX42" fmla="*/ 7361784 w 12270444"/>
                  <a:gd name="connsiteY42" fmla="*/ 7169196 h 14273056"/>
                  <a:gd name="connsiteX43" fmla="*/ 7428459 w 12270444"/>
                  <a:gd name="connsiteY43" fmla="*/ 7109664 h 14273056"/>
                  <a:gd name="connsiteX44" fmla="*/ 7368928 w 12270444"/>
                  <a:gd name="connsiteY44" fmla="*/ 6973933 h 14273056"/>
                  <a:gd name="connsiteX45" fmla="*/ 7426077 w 12270444"/>
                  <a:gd name="connsiteY45" fmla="*/ 7026570 h 14273056"/>
                  <a:gd name="connsiteX46" fmla="*/ 7542759 w 12270444"/>
                  <a:gd name="connsiteY46" fmla="*/ 7064421 h 14273056"/>
                  <a:gd name="connsiteX47" fmla="*/ 7616578 w 12270444"/>
                  <a:gd name="connsiteY47" fmla="*/ 7136110 h 14273056"/>
                  <a:gd name="connsiteX48" fmla="*/ 7585622 w 12270444"/>
                  <a:gd name="connsiteY48" fmla="*/ 7274222 h 14273056"/>
                  <a:gd name="connsiteX49" fmla="*/ 7657059 w 12270444"/>
                  <a:gd name="connsiteY49" fmla="*/ 7238503 h 14273056"/>
                  <a:gd name="connsiteX50" fmla="*/ 7647533 w 12270444"/>
                  <a:gd name="connsiteY50" fmla="*/ 7207546 h 14273056"/>
                  <a:gd name="connsiteX51" fmla="*/ 7723734 w 12270444"/>
                  <a:gd name="connsiteY51" fmla="*/ 7293272 h 14273056"/>
                  <a:gd name="connsiteX52" fmla="*/ 7659440 w 12270444"/>
                  <a:gd name="connsiteY52" fmla="*/ 7374235 h 14273056"/>
                  <a:gd name="connsiteX53" fmla="*/ 7723733 w 12270444"/>
                  <a:gd name="connsiteY53" fmla="*/ 7455196 h 14273056"/>
                  <a:gd name="connsiteX54" fmla="*/ 7649915 w 12270444"/>
                  <a:gd name="connsiteY54" fmla="*/ 7474247 h 14273056"/>
                  <a:gd name="connsiteX55" fmla="*/ 7557047 w 12270444"/>
                  <a:gd name="connsiteY55" fmla="*/ 7426622 h 14273056"/>
                  <a:gd name="connsiteX56" fmla="*/ 7509422 w 12270444"/>
                  <a:gd name="connsiteY56" fmla="*/ 7536160 h 14273056"/>
                  <a:gd name="connsiteX57" fmla="*/ 7585622 w 12270444"/>
                  <a:gd name="connsiteY57" fmla="*/ 7555210 h 14273056"/>
                  <a:gd name="connsiteX58" fmla="*/ 7640390 w 12270444"/>
                  <a:gd name="connsiteY58" fmla="*/ 7614741 h 14273056"/>
                  <a:gd name="connsiteX59" fmla="*/ 7666584 w 12270444"/>
                  <a:gd name="connsiteY59" fmla="*/ 7645446 h 14273056"/>
                  <a:gd name="connsiteX60" fmla="*/ 7686824 w 12270444"/>
                  <a:gd name="connsiteY60" fmla="*/ 7597819 h 14273056"/>
                  <a:gd name="connsiteX61" fmla="*/ 7745165 w 12270444"/>
                  <a:gd name="connsiteY61" fmla="*/ 7659985 h 14273056"/>
                  <a:gd name="connsiteX62" fmla="*/ 7838034 w 12270444"/>
                  <a:gd name="connsiteY62" fmla="*/ 7745710 h 14273056"/>
                  <a:gd name="connsiteX63" fmla="*/ 7838034 w 12270444"/>
                  <a:gd name="connsiteY63" fmla="*/ 7640935 h 14273056"/>
                  <a:gd name="connsiteX64" fmla="*/ 8011864 w 12270444"/>
                  <a:gd name="connsiteY64" fmla="*/ 7736184 h 14273056"/>
                  <a:gd name="connsiteX65" fmla="*/ 7904709 w 12270444"/>
                  <a:gd name="connsiteY65" fmla="*/ 7500441 h 14273056"/>
                  <a:gd name="connsiteX66" fmla="*/ 7907090 w 12270444"/>
                  <a:gd name="connsiteY66" fmla="*/ 7364710 h 14273056"/>
                  <a:gd name="connsiteX67" fmla="*/ 7811840 w 12270444"/>
                  <a:gd name="connsiteY67" fmla="*/ 7336135 h 14273056"/>
                  <a:gd name="connsiteX68" fmla="*/ 7876133 w 12270444"/>
                  <a:gd name="connsiteY68" fmla="*/ 7169446 h 14273056"/>
                  <a:gd name="connsiteX69" fmla="*/ 8573840 w 12270444"/>
                  <a:gd name="connsiteY69" fmla="*/ 6783685 h 14273056"/>
                  <a:gd name="connsiteX70" fmla="*/ 8902453 w 12270444"/>
                  <a:gd name="connsiteY70" fmla="*/ 6721772 h 14273056"/>
                  <a:gd name="connsiteX71" fmla="*/ 8921503 w 12270444"/>
                  <a:gd name="connsiteY71" fmla="*/ 6826547 h 14273056"/>
                  <a:gd name="connsiteX72" fmla="*/ 8995322 w 12270444"/>
                  <a:gd name="connsiteY72" fmla="*/ 6831310 h 14273056"/>
                  <a:gd name="connsiteX73" fmla="*/ 8971508 w 12270444"/>
                  <a:gd name="connsiteY73" fmla="*/ 6678908 h 14273056"/>
                  <a:gd name="connsiteX74" fmla="*/ 9514433 w 12270444"/>
                  <a:gd name="connsiteY74" fmla="*/ 6674146 h 14273056"/>
                  <a:gd name="connsiteX75" fmla="*/ 9702552 w 12270444"/>
                  <a:gd name="connsiteY75" fmla="*/ 6624139 h 14273056"/>
                  <a:gd name="connsiteX76" fmla="*/ 9828758 w 12270444"/>
                  <a:gd name="connsiteY76" fmla="*/ 6428877 h 14273056"/>
                  <a:gd name="connsiteX77" fmla="*/ 10104983 w 12270444"/>
                  <a:gd name="connsiteY77" fmla="*/ 6464596 h 14273056"/>
                  <a:gd name="connsiteX78" fmla="*/ 10069265 w 12270444"/>
                  <a:gd name="connsiteY78" fmla="*/ 6550322 h 14273056"/>
                  <a:gd name="connsiteX79" fmla="*/ 9926390 w 12270444"/>
                  <a:gd name="connsiteY79" fmla="*/ 6564610 h 14273056"/>
                  <a:gd name="connsiteX80" fmla="*/ 9995445 w 12270444"/>
                  <a:gd name="connsiteY80" fmla="*/ 6619377 h 14273056"/>
                  <a:gd name="connsiteX81" fmla="*/ 9864478 w 12270444"/>
                  <a:gd name="connsiteY81" fmla="*/ 6647953 h 14273056"/>
                  <a:gd name="connsiteX82" fmla="*/ 9738272 w 12270444"/>
                  <a:gd name="connsiteY82" fmla="*/ 6638428 h 14273056"/>
                  <a:gd name="connsiteX83" fmla="*/ 9652546 w 12270444"/>
                  <a:gd name="connsiteY83" fmla="*/ 6674146 h 14273056"/>
                  <a:gd name="connsiteX84" fmla="*/ 9621590 w 12270444"/>
                  <a:gd name="connsiteY84" fmla="*/ 6978947 h 14273056"/>
                  <a:gd name="connsiteX85" fmla="*/ 9783515 w 12270444"/>
                  <a:gd name="connsiteY85" fmla="*/ 7012284 h 14273056"/>
                  <a:gd name="connsiteX86" fmla="*/ 9990683 w 12270444"/>
                  <a:gd name="connsiteY86" fmla="*/ 6826546 h 14273056"/>
                  <a:gd name="connsiteX87" fmla="*/ 10028784 w 12270444"/>
                  <a:gd name="connsiteY87" fmla="*/ 6924178 h 14273056"/>
                  <a:gd name="connsiteX88" fmla="*/ 10176422 w 12270444"/>
                  <a:gd name="connsiteY88" fmla="*/ 6847978 h 14273056"/>
                  <a:gd name="connsiteX89" fmla="*/ 10076409 w 12270444"/>
                  <a:gd name="connsiteY89" fmla="*/ 7086104 h 14273056"/>
                  <a:gd name="connsiteX90" fmla="*/ 10219284 w 12270444"/>
                  <a:gd name="connsiteY90" fmla="*/ 7028953 h 14273056"/>
                  <a:gd name="connsiteX91" fmla="*/ 10185947 w 12270444"/>
                  <a:gd name="connsiteY91" fmla="*/ 7117060 h 14273056"/>
                  <a:gd name="connsiteX92" fmla="*/ 10416928 w 12270444"/>
                  <a:gd name="connsiteY92" fmla="*/ 7114678 h 14273056"/>
                  <a:gd name="connsiteX93" fmla="*/ 10257383 w 12270444"/>
                  <a:gd name="connsiteY93" fmla="*/ 7169446 h 14273056"/>
                  <a:gd name="connsiteX94" fmla="*/ 10147847 w 12270444"/>
                  <a:gd name="connsiteY94" fmla="*/ 7226597 h 14273056"/>
                  <a:gd name="connsiteX95" fmla="*/ 10028784 w 12270444"/>
                  <a:gd name="connsiteY95" fmla="*/ 7340897 h 14273056"/>
                  <a:gd name="connsiteX96" fmla="*/ 10064502 w 12270444"/>
                  <a:gd name="connsiteY96" fmla="*/ 7400427 h 14273056"/>
                  <a:gd name="connsiteX97" fmla="*/ 10107365 w 12270444"/>
                  <a:gd name="connsiteY97" fmla="*/ 7450435 h 14273056"/>
                  <a:gd name="connsiteX98" fmla="*/ 10185947 w 12270444"/>
                  <a:gd name="connsiteY98" fmla="*/ 7417097 h 14273056"/>
                  <a:gd name="connsiteX99" fmla="*/ 10197852 w 12270444"/>
                  <a:gd name="connsiteY99" fmla="*/ 7479008 h 14273056"/>
                  <a:gd name="connsiteX100" fmla="*/ 10312153 w 12270444"/>
                  <a:gd name="connsiteY100" fmla="*/ 7340897 h 14273056"/>
                  <a:gd name="connsiteX101" fmla="*/ 10347872 w 12270444"/>
                  <a:gd name="connsiteY101" fmla="*/ 7486153 h 14273056"/>
                  <a:gd name="connsiteX102" fmla="*/ 10443122 w 12270444"/>
                  <a:gd name="connsiteY102" fmla="*/ 7369472 h 14273056"/>
                  <a:gd name="connsiteX103" fmla="*/ 10469315 w 12270444"/>
                  <a:gd name="connsiteY103" fmla="*/ 7531396 h 14273056"/>
                  <a:gd name="connsiteX104" fmla="*/ 10543133 w 12270444"/>
                  <a:gd name="connsiteY104" fmla="*/ 7607596 h 14273056"/>
                  <a:gd name="connsiteX105" fmla="*/ 10333583 w 12270444"/>
                  <a:gd name="connsiteY105" fmla="*/ 7721896 h 14273056"/>
                  <a:gd name="connsiteX106" fmla="*/ 10485984 w 12270444"/>
                  <a:gd name="connsiteY106" fmla="*/ 7871916 h 14273056"/>
                  <a:gd name="connsiteX107" fmla="*/ 10516940 w 12270444"/>
                  <a:gd name="connsiteY107" fmla="*/ 7774285 h 14273056"/>
                  <a:gd name="connsiteX108" fmla="*/ 10588376 w 12270444"/>
                  <a:gd name="connsiteY108" fmla="*/ 7862390 h 14273056"/>
                  <a:gd name="connsiteX109" fmla="*/ 10709822 w 12270444"/>
                  <a:gd name="connsiteY109" fmla="*/ 7821910 h 14273056"/>
                  <a:gd name="connsiteX110" fmla="*/ 10714583 w 12270444"/>
                  <a:gd name="connsiteY110" fmla="*/ 7907634 h 14273056"/>
                  <a:gd name="connsiteX111" fmla="*/ 10712202 w 12270444"/>
                  <a:gd name="connsiteY111" fmla="*/ 8005264 h 14273056"/>
                  <a:gd name="connsiteX112" fmla="*/ 10821739 w 12270444"/>
                  <a:gd name="connsiteY112" fmla="*/ 7967165 h 14273056"/>
                  <a:gd name="connsiteX113" fmla="*/ 10862222 w 12270444"/>
                  <a:gd name="connsiteY113" fmla="*/ 8205291 h 14273056"/>
                  <a:gd name="connsiteX114" fmla="*/ 11000333 w 12270444"/>
                  <a:gd name="connsiteY114" fmla="*/ 8236246 h 14273056"/>
                  <a:gd name="connsiteX115" fmla="*/ 11014621 w 12270444"/>
                  <a:gd name="connsiteY115" fmla="*/ 7945734 h 14273056"/>
                  <a:gd name="connsiteX116" fmla="*/ 11105109 w 12270444"/>
                  <a:gd name="connsiteY116" fmla="*/ 7921922 h 14273056"/>
                  <a:gd name="connsiteX117" fmla="*/ 11174165 w 12270444"/>
                  <a:gd name="connsiteY117" fmla="*/ 7750471 h 14273056"/>
                  <a:gd name="connsiteX118" fmla="*/ 11136065 w 12270444"/>
                  <a:gd name="connsiteY118" fmla="*/ 7621885 h 14273056"/>
                  <a:gd name="connsiteX119" fmla="*/ 11040815 w 12270444"/>
                  <a:gd name="connsiteY119" fmla="*/ 7609977 h 14273056"/>
                  <a:gd name="connsiteX120" fmla="*/ 11088439 w 12270444"/>
                  <a:gd name="connsiteY120" fmla="*/ 7490915 h 14273056"/>
                  <a:gd name="connsiteX121" fmla="*/ 10983665 w 12270444"/>
                  <a:gd name="connsiteY121" fmla="*/ 7419478 h 14273056"/>
                  <a:gd name="connsiteX122" fmla="*/ 10943183 w 12270444"/>
                  <a:gd name="connsiteY122" fmla="*/ 7188496 h 14273056"/>
                  <a:gd name="connsiteX123" fmla="*/ 10625683 w 12270444"/>
                  <a:gd name="connsiteY123" fmla="*/ 7150396 h 14273056"/>
                  <a:gd name="connsiteX124" fmla="*/ 10695534 w 12270444"/>
                  <a:gd name="connsiteY124" fmla="*/ 7045622 h 14273056"/>
                  <a:gd name="connsiteX125" fmla="*/ 10819359 w 12270444"/>
                  <a:gd name="connsiteY125" fmla="*/ 7026572 h 14273056"/>
                  <a:gd name="connsiteX126" fmla="*/ 10828883 w 12270444"/>
                  <a:gd name="connsiteY126" fmla="*/ 6940846 h 14273056"/>
                  <a:gd name="connsiteX127" fmla="*/ 11041608 w 12270444"/>
                  <a:gd name="connsiteY127" fmla="*/ 7029746 h 14273056"/>
                  <a:gd name="connsiteX128" fmla="*/ 11057483 w 12270444"/>
                  <a:gd name="connsiteY128" fmla="*/ 6807496 h 14273056"/>
                  <a:gd name="connsiteX129" fmla="*/ 10847933 w 12270444"/>
                  <a:gd name="connsiteY129" fmla="*/ 6902746 h 14273056"/>
                  <a:gd name="connsiteX130" fmla="*/ 10771733 w 12270444"/>
                  <a:gd name="connsiteY130" fmla="*/ 6674146 h 14273056"/>
                  <a:gd name="connsiteX131" fmla="*/ 10543133 w 12270444"/>
                  <a:gd name="connsiteY131" fmla="*/ 6883696 h 14273056"/>
                  <a:gd name="connsiteX132" fmla="*/ 10555834 w 12270444"/>
                  <a:gd name="connsiteY132" fmla="*/ 6718597 h 14273056"/>
                  <a:gd name="connsiteX133" fmla="*/ 10568533 w 12270444"/>
                  <a:gd name="connsiteY133" fmla="*/ 6594771 h 14273056"/>
                  <a:gd name="connsiteX134" fmla="*/ 10513368 w 12270444"/>
                  <a:gd name="connsiteY134" fmla="*/ 6566739 h 14273056"/>
                  <a:gd name="connsiteX135" fmla="*/ 10460584 w 12270444"/>
                  <a:gd name="connsiteY135" fmla="*/ 6582072 h 14273056"/>
                  <a:gd name="connsiteX136" fmla="*/ 10339933 w 12270444"/>
                  <a:gd name="connsiteY136" fmla="*/ 6366171 h 14273056"/>
                  <a:gd name="connsiteX137" fmla="*/ 10505034 w 12270444"/>
                  <a:gd name="connsiteY137" fmla="*/ 6404272 h 14273056"/>
                  <a:gd name="connsiteX138" fmla="*/ 10746334 w 12270444"/>
                  <a:gd name="connsiteY138" fmla="*/ 6404272 h 14273056"/>
                  <a:gd name="connsiteX139" fmla="*/ 10876508 w 12270444"/>
                  <a:gd name="connsiteY139" fmla="*/ 6264571 h 14273056"/>
                  <a:gd name="connsiteX140" fmla="*/ 10774909 w 12270444"/>
                  <a:gd name="connsiteY140" fmla="*/ 6153447 h 14273056"/>
                  <a:gd name="connsiteX141" fmla="*/ 10562183 w 12270444"/>
                  <a:gd name="connsiteY141" fmla="*/ 6105821 h 14273056"/>
                  <a:gd name="connsiteX142" fmla="*/ 10743158 w 12270444"/>
                  <a:gd name="connsiteY142" fmla="*/ 5975646 h 14273056"/>
                  <a:gd name="connsiteX143" fmla="*/ 10689184 w 12270444"/>
                  <a:gd name="connsiteY143" fmla="*/ 5858172 h 14273056"/>
                  <a:gd name="connsiteX144" fmla="*/ 10743159 w 12270444"/>
                  <a:gd name="connsiteY144" fmla="*/ 5737522 h 14273056"/>
                  <a:gd name="connsiteX145" fmla="*/ 10705058 w 12270444"/>
                  <a:gd name="connsiteY145" fmla="*/ 5734346 h 14273056"/>
                  <a:gd name="connsiteX146" fmla="*/ 10670134 w 12270444"/>
                  <a:gd name="connsiteY146" fmla="*/ 5658147 h 14273056"/>
                  <a:gd name="connsiteX147" fmla="*/ 10511383 w 12270444"/>
                  <a:gd name="connsiteY147" fmla="*/ 5505746 h 14273056"/>
                  <a:gd name="connsiteX148" fmla="*/ 10781259 w 12270444"/>
                  <a:gd name="connsiteY148" fmla="*/ 5610522 h 14273056"/>
                  <a:gd name="connsiteX149" fmla="*/ 10924133 w 12270444"/>
                  <a:gd name="connsiteY149" fmla="*/ 5569246 h 14273056"/>
                  <a:gd name="connsiteX150" fmla="*/ 10898734 w 12270444"/>
                  <a:gd name="connsiteY150" fmla="*/ 5816897 h 14273056"/>
                  <a:gd name="connsiteX151" fmla="*/ 11076533 w 12270444"/>
                  <a:gd name="connsiteY151" fmla="*/ 5854996 h 14273056"/>
                  <a:gd name="connsiteX152" fmla="*/ 11133684 w 12270444"/>
                  <a:gd name="connsiteY152" fmla="*/ 5680372 h 14273056"/>
                  <a:gd name="connsiteX153" fmla="*/ 11174958 w 12270444"/>
                  <a:gd name="connsiteY153" fmla="*/ 5451771 h 14273056"/>
                  <a:gd name="connsiteX154" fmla="*/ 11095584 w 12270444"/>
                  <a:gd name="connsiteY154" fmla="*/ 5248572 h 14273056"/>
                  <a:gd name="connsiteX155" fmla="*/ 11038433 w 12270444"/>
                  <a:gd name="connsiteY155" fmla="*/ 5150146 h 14273056"/>
                  <a:gd name="connsiteX156" fmla="*/ 10959059 w 12270444"/>
                  <a:gd name="connsiteY156" fmla="*/ 5267622 h 14273056"/>
                  <a:gd name="connsiteX157" fmla="*/ 10889209 w 12270444"/>
                  <a:gd name="connsiteY157" fmla="*/ 5226347 h 14273056"/>
                  <a:gd name="connsiteX158" fmla="*/ 10857459 w 12270444"/>
                  <a:gd name="connsiteY158" fmla="*/ 5346997 h 14273056"/>
                  <a:gd name="connsiteX159" fmla="*/ 10755858 w 12270444"/>
                  <a:gd name="connsiteY159" fmla="*/ 5350171 h 14273056"/>
                  <a:gd name="connsiteX160" fmla="*/ 10676483 w 12270444"/>
                  <a:gd name="connsiteY160" fmla="*/ 5207296 h 14273056"/>
                  <a:gd name="connsiteX161" fmla="*/ 10638383 w 12270444"/>
                  <a:gd name="connsiteY161" fmla="*/ 5054896 h 14273056"/>
                  <a:gd name="connsiteX162" fmla="*/ 10422483 w 12270444"/>
                  <a:gd name="connsiteY162" fmla="*/ 5058071 h 14273056"/>
                  <a:gd name="connsiteX163" fmla="*/ 10447883 w 12270444"/>
                  <a:gd name="connsiteY163" fmla="*/ 5283496 h 14273056"/>
                  <a:gd name="connsiteX164" fmla="*/ 10409784 w 12270444"/>
                  <a:gd name="connsiteY164" fmla="*/ 5089822 h 14273056"/>
                  <a:gd name="connsiteX165" fmla="*/ 10365333 w 12270444"/>
                  <a:gd name="connsiteY165" fmla="*/ 5102521 h 14273056"/>
                  <a:gd name="connsiteX166" fmla="*/ 10295483 w 12270444"/>
                  <a:gd name="connsiteY166" fmla="*/ 4991396 h 14273056"/>
                  <a:gd name="connsiteX167" fmla="*/ 10200234 w 12270444"/>
                  <a:gd name="connsiteY167" fmla="*/ 5061247 h 14273056"/>
                  <a:gd name="connsiteX168" fmla="*/ 10044658 w 12270444"/>
                  <a:gd name="connsiteY168" fmla="*/ 5188246 h 14273056"/>
                  <a:gd name="connsiteX169" fmla="*/ 10409783 w 12270444"/>
                  <a:gd name="connsiteY169" fmla="*/ 4854871 h 14273056"/>
                  <a:gd name="connsiteX170" fmla="*/ 10554246 w 12270444"/>
                  <a:gd name="connsiteY170" fmla="*/ 4764385 h 14273056"/>
                  <a:gd name="connsiteX171" fmla="*/ 10771733 w 12270444"/>
                  <a:gd name="connsiteY171" fmla="*/ 4711996 h 14273056"/>
                  <a:gd name="connsiteX172" fmla="*/ 10809834 w 12270444"/>
                  <a:gd name="connsiteY172" fmla="*/ 4591347 h 14273056"/>
                  <a:gd name="connsiteX173" fmla="*/ 10981284 w 12270444"/>
                  <a:gd name="connsiteY173" fmla="*/ 4464347 h 14273056"/>
                  <a:gd name="connsiteX174" fmla="*/ 11013033 w 12270444"/>
                  <a:gd name="connsiteY174" fmla="*/ 4210346 h 14273056"/>
                  <a:gd name="connsiteX175" fmla="*/ 10781258 w 12270444"/>
                  <a:gd name="connsiteY175" fmla="*/ 4127796 h 14273056"/>
                  <a:gd name="connsiteX176" fmla="*/ 10463759 w 12270444"/>
                  <a:gd name="connsiteY176" fmla="*/ 4080172 h 14273056"/>
                  <a:gd name="connsiteX177" fmla="*/ 10333583 w 12270444"/>
                  <a:gd name="connsiteY177" fmla="*/ 4140496 h 14273056"/>
                  <a:gd name="connsiteX178" fmla="*/ 10358984 w 12270444"/>
                  <a:gd name="connsiteY178" fmla="*/ 3975397 h 14273056"/>
                  <a:gd name="connsiteX179" fmla="*/ 10308184 w 12270444"/>
                  <a:gd name="connsiteY179" fmla="*/ 3800772 h 14273056"/>
                  <a:gd name="connsiteX180" fmla="*/ 10422483 w 12270444"/>
                  <a:gd name="connsiteY180" fmla="*/ 3838871 h 14273056"/>
                  <a:gd name="connsiteX181" fmla="*/ 10543134 w 12270444"/>
                  <a:gd name="connsiteY181" fmla="*/ 3730922 h 14273056"/>
                  <a:gd name="connsiteX182" fmla="*/ 10733634 w 12270444"/>
                  <a:gd name="connsiteY182" fmla="*/ 3791247 h 14273056"/>
                  <a:gd name="connsiteX183" fmla="*/ 10746334 w 12270444"/>
                  <a:gd name="connsiteY183" fmla="*/ 3607097 h 14273056"/>
                  <a:gd name="connsiteX184" fmla="*/ 10886033 w 12270444"/>
                  <a:gd name="connsiteY184" fmla="*/ 3645196 h 14273056"/>
                  <a:gd name="connsiteX185" fmla="*/ 11000333 w 12270444"/>
                  <a:gd name="connsiteY185" fmla="*/ 3340396 h 14273056"/>
                  <a:gd name="connsiteX186" fmla="*/ 11101934 w 12270444"/>
                  <a:gd name="connsiteY186" fmla="*/ 3429297 h 14273056"/>
                  <a:gd name="connsiteX187" fmla="*/ 11241633 w 12270444"/>
                  <a:gd name="connsiteY187" fmla="*/ 3413421 h 14273056"/>
                  <a:gd name="connsiteX188" fmla="*/ 11276558 w 12270444"/>
                  <a:gd name="connsiteY188" fmla="*/ 3638846 h 14273056"/>
                  <a:gd name="connsiteX189" fmla="*/ 11352759 w 12270444"/>
                  <a:gd name="connsiteY189" fmla="*/ 3381672 h 14273056"/>
                  <a:gd name="connsiteX190" fmla="*/ 11276559 w 12270444"/>
                  <a:gd name="connsiteY190" fmla="*/ 3295947 h 14273056"/>
                  <a:gd name="connsiteX191" fmla="*/ 11362283 w 12270444"/>
                  <a:gd name="connsiteY191" fmla="*/ 3041946 h 14273056"/>
                  <a:gd name="connsiteX192" fmla="*/ 11181309 w 12270444"/>
                  <a:gd name="connsiteY192" fmla="*/ 3118147 h 14273056"/>
                  <a:gd name="connsiteX193" fmla="*/ 11152733 w 12270444"/>
                  <a:gd name="connsiteY193" fmla="*/ 3048296 h 14273056"/>
                  <a:gd name="connsiteX194" fmla="*/ 10962233 w 12270444"/>
                  <a:gd name="connsiteY194" fmla="*/ 2845096 h 14273056"/>
                  <a:gd name="connsiteX195" fmla="*/ 10930484 w 12270444"/>
                  <a:gd name="connsiteY195" fmla="*/ 2660947 h 14273056"/>
                  <a:gd name="connsiteX196" fmla="*/ 10898734 w 12270444"/>
                  <a:gd name="connsiteY196" fmla="*/ 2565697 h 14273056"/>
                  <a:gd name="connsiteX197" fmla="*/ 11000333 w 12270444"/>
                  <a:gd name="connsiteY197" fmla="*/ 2464096 h 14273056"/>
                  <a:gd name="connsiteX198" fmla="*/ 11260684 w 12270444"/>
                  <a:gd name="connsiteY198" fmla="*/ 2229147 h 14273056"/>
                  <a:gd name="connsiteX199" fmla="*/ 11381333 w 12270444"/>
                  <a:gd name="connsiteY199" fmla="*/ 2248196 h 14273056"/>
                  <a:gd name="connsiteX200" fmla="*/ 11451184 w 12270444"/>
                  <a:gd name="connsiteY200" fmla="*/ 2159297 h 14273056"/>
                  <a:gd name="connsiteX201" fmla="*/ 11686133 w 12270444"/>
                  <a:gd name="connsiteY201" fmla="*/ 2051346 h 14273056"/>
                  <a:gd name="connsiteX202" fmla="*/ 11540084 w 12270444"/>
                  <a:gd name="connsiteY202" fmla="*/ 1981497 h 14273056"/>
                  <a:gd name="connsiteX203" fmla="*/ 11457533 w 12270444"/>
                  <a:gd name="connsiteY203" fmla="*/ 1835446 h 14273056"/>
                  <a:gd name="connsiteX204" fmla="*/ 11559133 w 12270444"/>
                  <a:gd name="connsiteY204" fmla="*/ 1409996 h 14273056"/>
                  <a:gd name="connsiteX205" fmla="*/ 11438483 w 12270444"/>
                  <a:gd name="connsiteY205" fmla="*/ 1149646 h 14273056"/>
                  <a:gd name="connsiteX206" fmla="*/ 11659940 w 12270444"/>
                  <a:gd name="connsiteY206" fmla="*/ 1485402 h 14273056"/>
                  <a:gd name="connsiteX207" fmla="*/ 11744474 w 12270444"/>
                  <a:gd name="connsiteY207" fmla="*/ 1399427 h 14273056"/>
                  <a:gd name="connsiteX208" fmla="*/ 11836946 w 12270444"/>
                  <a:gd name="connsiteY208" fmla="*/ 1286171 h 14273056"/>
                  <a:gd name="connsiteX209" fmla="*/ 12073483 w 12270444"/>
                  <a:gd name="connsiteY209" fmla="*/ 1606846 h 14273056"/>
                  <a:gd name="connsiteX210" fmla="*/ 12127855 w 12270444"/>
                  <a:gd name="connsiteY210" fmla="*/ 1689939 h 14273056"/>
                  <a:gd name="connsiteX211" fmla="*/ 12270333 w 12270444"/>
                  <a:gd name="connsiteY211" fmla="*/ 1708447 h 14273056"/>
                  <a:gd name="connsiteX212" fmla="*/ 12105233 w 12270444"/>
                  <a:gd name="connsiteY212" fmla="*/ 1263947 h 14273056"/>
                  <a:gd name="connsiteX213" fmla="*/ 12092533 w 12270444"/>
                  <a:gd name="connsiteY213" fmla="*/ 1048046 h 14273056"/>
                  <a:gd name="connsiteX214" fmla="*/ 11959183 w 12270444"/>
                  <a:gd name="connsiteY214" fmla="*/ 851196 h 14273056"/>
                  <a:gd name="connsiteX215" fmla="*/ 11933783 w 12270444"/>
                  <a:gd name="connsiteY215" fmla="*/ 578146 h 14273056"/>
                  <a:gd name="connsiteX216" fmla="*/ 11933783 w 12270444"/>
                  <a:gd name="connsiteY216" fmla="*/ 25696 h 14273056"/>
                  <a:gd name="connsiteX217" fmla="*/ 0 w 12270444"/>
                  <a:gd name="connsiteY217" fmla="*/ 0 h 14273056"/>
                  <a:gd name="connsiteX218" fmla="*/ 91606 w 12270444"/>
                  <a:gd name="connsiteY218" fmla="*/ 14212035 h 14273056"/>
                  <a:gd name="connsiteX219" fmla="*/ 6569394 w 12270444"/>
                  <a:gd name="connsiteY219" fmla="*/ 14273055 h 14273056"/>
                  <a:gd name="connsiteX0" fmla="*/ 6569394 w 12270444"/>
                  <a:gd name="connsiteY0" fmla="*/ 14273055 h 14273054"/>
                  <a:gd name="connsiteX1" fmla="*/ 6309271 w 12270444"/>
                  <a:gd name="connsiteY1" fmla="*/ 13160671 h 14273054"/>
                  <a:gd name="connsiteX2" fmla="*/ 5837783 w 12270444"/>
                  <a:gd name="connsiteY2" fmla="*/ 12310566 h 14273054"/>
                  <a:gd name="connsiteX3" fmla="*/ 5723483 w 12270444"/>
                  <a:gd name="connsiteY3" fmla="*/ 11379496 h 14273054"/>
                  <a:gd name="connsiteX4" fmla="*/ 5784206 w 12270444"/>
                  <a:gd name="connsiteY4" fmla="*/ 10852989 h 14273054"/>
                  <a:gd name="connsiteX5" fmla="*/ 5667523 w 12270444"/>
                  <a:gd name="connsiteY5" fmla="*/ 10793458 h 14273054"/>
                  <a:gd name="connsiteX6" fmla="*/ 5784205 w 12270444"/>
                  <a:gd name="connsiteY6" fmla="*/ 10831559 h 14273054"/>
                  <a:gd name="connsiteX7" fmla="*/ 5810399 w 12270444"/>
                  <a:gd name="connsiteY7" fmla="*/ 10291014 h 14273054"/>
                  <a:gd name="connsiteX8" fmla="*/ 5897314 w 12270444"/>
                  <a:gd name="connsiteY8" fmla="*/ 9905502 h 14273054"/>
                  <a:gd name="connsiteX9" fmla="*/ 6029474 w 12270444"/>
                  <a:gd name="connsiteY9" fmla="*/ 9538539 h 14273054"/>
                  <a:gd name="connsiteX10" fmla="*/ 6119961 w 12270444"/>
                  <a:gd name="connsiteY10" fmla="*/ 9326608 h 14273054"/>
                  <a:gd name="connsiteX11" fmla="*/ 5958036 w 12270444"/>
                  <a:gd name="connsiteY11" fmla="*/ 9459958 h 14273054"/>
                  <a:gd name="connsiteX12" fmla="*/ 6122343 w 12270444"/>
                  <a:gd name="connsiteY12" fmla="*/ 9267077 h 14273054"/>
                  <a:gd name="connsiteX13" fmla="*/ 6154490 w 12270444"/>
                  <a:gd name="connsiteY13" fmla="*/ 9086353 h 14273054"/>
                  <a:gd name="connsiteX14" fmla="*/ 6158061 w 12270444"/>
                  <a:gd name="connsiteY14" fmla="*/ 9217070 h 14273054"/>
                  <a:gd name="connsiteX15" fmla="*/ 6640263 w 12270444"/>
                  <a:gd name="connsiteY15" fmla="*/ 8331496 h 14273054"/>
                  <a:gd name="connsiteX16" fmla="*/ 6403330 w 12270444"/>
                  <a:gd name="connsiteY16" fmla="*/ 8231234 h 14273054"/>
                  <a:gd name="connsiteX17" fmla="*/ 6624786 w 12270444"/>
                  <a:gd name="connsiteY17" fmla="*/ 8240758 h 14273054"/>
                  <a:gd name="connsiteX18" fmla="*/ 6895059 w 12270444"/>
                  <a:gd name="connsiteY18" fmla="*/ 8205039 h 14273054"/>
                  <a:gd name="connsiteX19" fmla="*/ 7054603 w 12270444"/>
                  <a:gd name="connsiteY19" fmla="*/ 8162177 h 14273054"/>
                  <a:gd name="connsiteX20" fmla="*/ 6984355 w 12270444"/>
                  <a:gd name="connsiteY20" fmla="*/ 8102646 h 14273054"/>
                  <a:gd name="connsiteX21" fmla="*/ 7076035 w 12270444"/>
                  <a:gd name="connsiteY21" fmla="*/ 7976690 h 14273054"/>
                  <a:gd name="connsiteX22" fmla="*/ 7179617 w 12270444"/>
                  <a:gd name="connsiteY22" fmla="*/ 7997871 h 14273054"/>
                  <a:gd name="connsiteX23" fmla="*/ 7216528 w 12270444"/>
                  <a:gd name="connsiteY23" fmla="*/ 7924054 h 14273054"/>
                  <a:gd name="connsiteX24" fmla="*/ 7142709 w 12270444"/>
                  <a:gd name="connsiteY24" fmla="*/ 7824039 h 14273054"/>
                  <a:gd name="connsiteX25" fmla="*/ 7109372 w 12270444"/>
                  <a:gd name="connsiteY25" fmla="*/ 7726408 h 14273054"/>
                  <a:gd name="connsiteX26" fmla="*/ 7018883 w 12270444"/>
                  <a:gd name="connsiteY26" fmla="*/ 7721896 h 14273054"/>
                  <a:gd name="connsiteX27" fmla="*/ 6945065 w 12270444"/>
                  <a:gd name="connsiteY27" fmla="*/ 7804989 h 14273054"/>
                  <a:gd name="connsiteX28" fmla="*/ 6809333 w 12270444"/>
                  <a:gd name="connsiteY28" fmla="*/ 7817146 h 14273054"/>
                  <a:gd name="connsiteX29" fmla="*/ 6868865 w 12270444"/>
                  <a:gd name="connsiteY29" fmla="*/ 7747839 h 14273054"/>
                  <a:gd name="connsiteX30" fmla="*/ 6880772 w 12270444"/>
                  <a:gd name="connsiteY30" fmla="*/ 7659733 h 14273054"/>
                  <a:gd name="connsiteX31" fmla="*/ 6902202 w 12270444"/>
                  <a:gd name="connsiteY31" fmla="*/ 7597820 h 14273054"/>
                  <a:gd name="connsiteX32" fmla="*/ 6866483 w 12270444"/>
                  <a:gd name="connsiteY32" fmla="*/ 7531396 h 14273054"/>
                  <a:gd name="connsiteX33" fmla="*/ 6802190 w 12270444"/>
                  <a:gd name="connsiteY33" fmla="*/ 7562102 h 14273054"/>
                  <a:gd name="connsiteX34" fmla="*/ 6799808 w 12270444"/>
                  <a:gd name="connsiteY34" fmla="*/ 7481390 h 14273054"/>
                  <a:gd name="connsiteX35" fmla="*/ 7018884 w 12270444"/>
                  <a:gd name="connsiteY35" fmla="*/ 7373983 h 14273054"/>
                  <a:gd name="connsiteX36" fmla="*/ 6983165 w 12270444"/>
                  <a:gd name="connsiteY36" fmla="*/ 7219202 h 14273054"/>
                  <a:gd name="connsiteX37" fmla="*/ 7059365 w 12270444"/>
                  <a:gd name="connsiteY37" fmla="*/ 7202533 h 14273054"/>
                  <a:gd name="connsiteX38" fmla="*/ 7037933 w 12270444"/>
                  <a:gd name="connsiteY38" fmla="*/ 7112296 h 14273054"/>
                  <a:gd name="connsiteX39" fmla="*/ 7142709 w 12270444"/>
                  <a:gd name="connsiteY39" fmla="*/ 7114427 h 14273054"/>
                  <a:gd name="connsiteX40" fmla="*/ 7185572 w 12270444"/>
                  <a:gd name="connsiteY40" fmla="*/ 7033464 h 14273054"/>
                  <a:gd name="connsiteX41" fmla="*/ 7287965 w 12270444"/>
                  <a:gd name="connsiteY41" fmla="*/ 7066802 h 14273054"/>
                  <a:gd name="connsiteX42" fmla="*/ 7361784 w 12270444"/>
                  <a:gd name="connsiteY42" fmla="*/ 7169196 h 14273054"/>
                  <a:gd name="connsiteX43" fmla="*/ 7428459 w 12270444"/>
                  <a:gd name="connsiteY43" fmla="*/ 7109664 h 14273054"/>
                  <a:gd name="connsiteX44" fmla="*/ 7368928 w 12270444"/>
                  <a:gd name="connsiteY44" fmla="*/ 6973933 h 14273054"/>
                  <a:gd name="connsiteX45" fmla="*/ 7426077 w 12270444"/>
                  <a:gd name="connsiteY45" fmla="*/ 7026570 h 14273054"/>
                  <a:gd name="connsiteX46" fmla="*/ 7542759 w 12270444"/>
                  <a:gd name="connsiteY46" fmla="*/ 7064421 h 14273054"/>
                  <a:gd name="connsiteX47" fmla="*/ 7616578 w 12270444"/>
                  <a:gd name="connsiteY47" fmla="*/ 7136110 h 14273054"/>
                  <a:gd name="connsiteX48" fmla="*/ 7585622 w 12270444"/>
                  <a:gd name="connsiteY48" fmla="*/ 7274222 h 14273054"/>
                  <a:gd name="connsiteX49" fmla="*/ 7657059 w 12270444"/>
                  <a:gd name="connsiteY49" fmla="*/ 7238503 h 14273054"/>
                  <a:gd name="connsiteX50" fmla="*/ 7647533 w 12270444"/>
                  <a:gd name="connsiteY50" fmla="*/ 7207546 h 14273054"/>
                  <a:gd name="connsiteX51" fmla="*/ 7723734 w 12270444"/>
                  <a:gd name="connsiteY51" fmla="*/ 7293272 h 14273054"/>
                  <a:gd name="connsiteX52" fmla="*/ 7659440 w 12270444"/>
                  <a:gd name="connsiteY52" fmla="*/ 7374235 h 14273054"/>
                  <a:gd name="connsiteX53" fmla="*/ 7723733 w 12270444"/>
                  <a:gd name="connsiteY53" fmla="*/ 7455196 h 14273054"/>
                  <a:gd name="connsiteX54" fmla="*/ 7649915 w 12270444"/>
                  <a:gd name="connsiteY54" fmla="*/ 7474247 h 14273054"/>
                  <a:gd name="connsiteX55" fmla="*/ 7557047 w 12270444"/>
                  <a:gd name="connsiteY55" fmla="*/ 7426622 h 14273054"/>
                  <a:gd name="connsiteX56" fmla="*/ 7509422 w 12270444"/>
                  <a:gd name="connsiteY56" fmla="*/ 7536160 h 14273054"/>
                  <a:gd name="connsiteX57" fmla="*/ 7585622 w 12270444"/>
                  <a:gd name="connsiteY57" fmla="*/ 7555210 h 14273054"/>
                  <a:gd name="connsiteX58" fmla="*/ 7640390 w 12270444"/>
                  <a:gd name="connsiteY58" fmla="*/ 7614741 h 14273054"/>
                  <a:gd name="connsiteX59" fmla="*/ 7666584 w 12270444"/>
                  <a:gd name="connsiteY59" fmla="*/ 7645446 h 14273054"/>
                  <a:gd name="connsiteX60" fmla="*/ 7686824 w 12270444"/>
                  <a:gd name="connsiteY60" fmla="*/ 7597819 h 14273054"/>
                  <a:gd name="connsiteX61" fmla="*/ 7745165 w 12270444"/>
                  <a:gd name="connsiteY61" fmla="*/ 7659985 h 14273054"/>
                  <a:gd name="connsiteX62" fmla="*/ 7838034 w 12270444"/>
                  <a:gd name="connsiteY62" fmla="*/ 7745710 h 14273054"/>
                  <a:gd name="connsiteX63" fmla="*/ 7838034 w 12270444"/>
                  <a:gd name="connsiteY63" fmla="*/ 7640935 h 14273054"/>
                  <a:gd name="connsiteX64" fmla="*/ 8011864 w 12270444"/>
                  <a:gd name="connsiteY64" fmla="*/ 7736184 h 14273054"/>
                  <a:gd name="connsiteX65" fmla="*/ 7904709 w 12270444"/>
                  <a:gd name="connsiteY65" fmla="*/ 7500441 h 14273054"/>
                  <a:gd name="connsiteX66" fmla="*/ 7907090 w 12270444"/>
                  <a:gd name="connsiteY66" fmla="*/ 7364710 h 14273054"/>
                  <a:gd name="connsiteX67" fmla="*/ 7811840 w 12270444"/>
                  <a:gd name="connsiteY67" fmla="*/ 7336135 h 14273054"/>
                  <a:gd name="connsiteX68" fmla="*/ 7876133 w 12270444"/>
                  <a:gd name="connsiteY68" fmla="*/ 7169446 h 14273054"/>
                  <a:gd name="connsiteX69" fmla="*/ 8573840 w 12270444"/>
                  <a:gd name="connsiteY69" fmla="*/ 6783685 h 14273054"/>
                  <a:gd name="connsiteX70" fmla="*/ 8902453 w 12270444"/>
                  <a:gd name="connsiteY70" fmla="*/ 6721772 h 14273054"/>
                  <a:gd name="connsiteX71" fmla="*/ 8921503 w 12270444"/>
                  <a:gd name="connsiteY71" fmla="*/ 6826547 h 14273054"/>
                  <a:gd name="connsiteX72" fmla="*/ 8995322 w 12270444"/>
                  <a:gd name="connsiteY72" fmla="*/ 6831310 h 14273054"/>
                  <a:gd name="connsiteX73" fmla="*/ 8971508 w 12270444"/>
                  <a:gd name="connsiteY73" fmla="*/ 6678908 h 14273054"/>
                  <a:gd name="connsiteX74" fmla="*/ 9514433 w 12270444"/>
                  <a:gd name="connsiteY74" fmla="*/ 6674146 h 14273054"/>
                  <a:gd name="connsiteX75" fmla="*/ 9702552 w 12270444"/>
                  <a:gd name="connsiteY75" fmla="*/ 6624139 h 14273054"/>
                  <a:gd name="connsiteX76" fmla="*/ 9828758 w 12270444"/>
                  <a:gd name="connsiteY76" fmla="*/ 6428877 h 14273054"/>
                  <a:gd name="connsiteX77" fmla="*/ 10104983 w 12270444"/>
                  <a:gd name="connsiteY77" fmla="*/ 6464596 h 14273054"/>
                  <a:gd name="connsiteX78" fmla="*/ 10069265 w 12270444"/>
                  <a:gd name="connsiteY78" fmla="*/ 6550322 h 14273054"/>
                  <a:gd name="connsiteX79" fmla="*/ 9926390 w 12270444"/>
                  <a:gd name="connsiteY79" fmla="*/ 6564610 h 14273054"/>
                  <a:gd name="connsiteX80" fmla="*/ 9995445 w 12270444"/>
                  <a:gd name="connsiteY80" fmla="*/ 6619377 h 14273054"/>
                  <a:gd name="connsiteX81" fmla="*/ 9864478 w 12270444"/>
                  <a:gd name="connsiteY81" fmla="*/ 6647953 h 14273054"/>
                  <a:gd name="connsiteX82" fmla="*/ 9738272 w 12270444"/>
                  <a:gd name="connsiteY82" fmla="*/ 6638428 h 14273054"/>
                  <a:gd name="connsiteX83" fmla="*/ 9652546 w 12270444"/>
                  <a:gd name="connsiteY83" fmla="*/ 6674146 h 14273054"/>
                  <a:gd name="connsiteX84" fmla="*/ 9621590 w 12270444"/>
                  <a:gd name="connsiteY84" fmla="*/ 6978947 h 14273054"/>
                  <a:gd name="connsiteX85" fmla="*/ 9783515 w 12270444"/>
                  <a:gd name="connsiteY85" fmla="*/ 7012284 h 14273054"/>
                  <a:gd name="connsiteX86" fmla="*/ 9990683 w 12270444"/>
                  <a:gd name="connsiteY86" fmla="*/ 6826546 h 14273054"/>
                  <a:gd name="connsiteX87" fmla="*/ 10028784 w 12270444"/>
                  <a:gd name="connsiteY87" fmla="*/ 6924178 h 14273054"/>
                  <a:gd name="connsiteX88" fmla="*/ 10176422 w 12270444"/>
                  <a:gd name="connsiteY88" fmla="*/ 6847978 h 14273054"/>
                  <a:gd name="connsiteX89" fmla="*/ 10076409 w 12270444"/>
                  <a:gd name="connsiteY89" fmla="*/ 7086104 h 14273054"/>
                  <a:gd name="connsiteX90" fmla="*/ 10219284 w 12270444"/>
                  <a:gd name="connsiteY90" fmla="*/ 7028953 h 14273054"/>
                  <a:gd name="connsiteX91" fmla="*/ 10185947 w 12270444"/>
                  <a:gd name="connsiteY91" fmla="*/ 7117060 h 14273054"/>
                  <a:gd name="connsiteX92" fmla="*/ 10416928 w 12270444"/>
                  <a:gd name="connsiteY92" fmla="*/ 7114678 h 14273054"/>
                  <a:gd name="connsiteX93" fmla="*/ 10257383 w 12270444"/>
                  <a:gd name="connsiteY93" fmla="*/ 7169446 h 14273054"/>
                  <a:gd name="connsiteX94" fmla="*/ 10147847 w 12270444"/>
                  <a:gd name="connsiteY94" fmla="*/ 7226597 h 14273054"/>
                  <a:gd name="connsiteX95" fmla="*/ 10028784 w 12270444"/>
                  <a:gd name="connsiteY95" fmla="*/ 7340897 h 14273054"/>
                  <a:gd name="connsiteX96" fmla="*/ 10064502 w 12270444"/>
                  <a:gd name="connsiteY96" fmla="*/ 7400427 h 14273054"/>
                  <a:gd name="connsiteX97" fmla="*/ 10107365 w 12270444"/>
                  <a:gd name="connsiteY97" fmla="*/ 7450435 h 14273054"/>
                  <a:gd name="connsiteX98" fmla="*/ 10185947 w 12270444"/>
                  <a:gd name="connsiteY98" fmla="*/ 7417097 h 14273054"/>
                  <a:gd name="connsiteX99" fmla="*/ 10197852 w 12270444"/>
                  <a:gd name="connsiteY99" fmla="*/ 7479008 h 14273054"/>
                  <a:gd name="connsiteX100" fmla="*/ 10312153 w 12270444"/>
                  <a:gd name="connsiteY100" fmla="*/ 7340897 h 14273054"/>
                  <a:gd name="connsiteX101" fmla="*/ 10347872 w 12270444"/>
                  <a:gd name="connsiteY101" fmla="*/ 7486153 h 14273054"/>
                  <a:gd name="connsiteX102" fmla="*/ 10443122 w 12270444"/>
                  <a:gd name="connsiteY102" fmla="*/ 7369472 h 14273054"/>
                  <a:gd name="connsiteX103" fmla="*/ 10469315 w 12270444"/>
                  <a:gd name="connsiteY103" fmla="*/ 7531396 h 14273054"/>
                  <a:gd name="connsiteX104" fmla="*/ 10543133 w 12270444"/>
                  <a:gd name="connsiteY104" fmla="*/ 7607596 h 14273054"/>
                  <a:gd name="connsiteX105" fmla="*/ 10333583 w 12270444"/>
                  <a:gd name="connsiteY105" fmla="*/ 7721896 h 14273054"/>
                  <a:gd name="connsiteX106" fmla="*/ 10485984 w 12270444"/>
                  <a:gd name="connsiteY106" fmla="*/ 7871916 h 14273054"/>
                  <a:gd name="connsiteX107" fmla="*/ 10516940 w 12270444"/>
                  <a:gd name="connsiteY107" fmla="*/ 7774285 h 14273054"/>
                  <a:gd name="connsiteX108" fmla="*/ 10588376 w 12270444"/>
                  <a:gd name="connsiteY108" fmla="*/ 7862390 h 14273054"/>
                  <a:gd name="connsiteX109" fmla="*/ 10709822 w 12270444"/>
                  <a:gd name="connsiteY109" fmla="*/ 7821910 h 14273054"/>
                  <a:gd name="connsiteX110" fmla="*/ 10714583 w 12270444"/>
                  <a:gd name="connsiteY110" fmla="*/ 7907634 h 14273054"/>
                  <a:gd name="connsiteX111" fmla="*/ 10712202 w 12270444"/>
                  <a:gd name="connsiteY111" fmla="*/ 8005264 h 14273054"/>
                  <a:gd name="connsiteX112" fmla="*/ 10821739 w 12270444"/>
                  <a:gd name="connsiteY112" fmla="*/ 7967165 h 14273054"/>
                  <a:gd name="connsiteX113" fmla="*/ 10862222 w 12270444"/>
                  <a:gd name="connsiteY113" fmla="*/ 8205291 h 14273054"/>
                  <a:gd name="connsiteX114" fmla="*/ 11000333 w 12270444"/>
                  <a:gd name="connsiteY114" fmla="*/ 8236246 h 14273054"/>
                  <a:gd name="connsiteX115" fmla="*/ 11014621 w 12270444"/>
                  <a:gd name="connsiteY115" fmla="*/ 7945734 h 14273054"/>
                  <a:gd name="connsiteX116" fmla="*/ 11105109 w 12270444"/>
                  <a:gd name="connsiteY116" fmla="*/ 7921922 h 14273054"/>
                  <a:gd name="connsiteX117" fmla="*/ 11174165 w 12270444"/>
                  <a:gd name="connsiteY117" fmla="*/ 7750471 h 14273054"/>
                  <a:gd name="connsiteX118" fmla="*/ 11136065 w 12270444"/>
                  <a:gd name="connsiteY118" fmla="*/ 7621885 h 14273054"/>
                  <a:gd name="connsiteX119" fmla="*/ 11040815 w 12270444"/>
                  <a:gd name="connsiteY119" fmla="*/ 7609977 h 14273054"/>
                  <a:gd name="connsiteX120" fmla="*/ 11088439 w 12270444"/>
                  <a:gd name="connsiteY120" fmla="*/ 7490915 h 14273054"/>
                  <a:gd name="connsiteX121" fmla="*/ 10983665 w 12270444"/>
                  <a:gd name="connsiteY121" fmla="*/ 7419478 h 14273054"/>
                  <a:gd name="connsiteX122" fmla="*/ 10943183 w 12270444"/>
                  <a:gd name="connsiteY122" fmla="*/ 7188496 h 14273054"/>
                  <a:gd name="connsiteX123" fmla="*/ 10625683 w 12270444"/>
                  <a:gd name="connsiteY123" fmla="*/ 7150396 h 14273054"/>
                  <a:gd name="connsiteX124" fmla="*/ 10695534 w 12270444"/>
                  <a:gd name="connsiteY124" fmla="*/ 7045622 h 14273054"/>
                  <a:gd name="connsiteX125" fmla="*/ 10819359 w 12270444"/>
                  <a:gd name="connsiteY125" fmla="*/ 7026572 h 14273054"/>
                  <a:gd name="connsiteX126" fmla="*/ 10828883 w 12270444"/>
                  <a:gd name="connsiteY126" fmla="*/ 6940846 h 14273054"/>
                  <a:gd name="connsiteX127" fmla="*/ 11041608 w 12270444"/>
                  <a:gd name="connsiteY127" fmla="*/ 7029746 h 14273054"/>
                  <a:gd name="connsiteX128" fmla="*/ 11057483 w 12270444"/>
                  <a:gd name="connsiteY128" fmla="*/ 6807496 h 14273054"/>
                  <a:gd name="connsiteX129" fmla="*/ 10847933 w 12270444"/>
                  <a:gd name="connsiteY129" fmla="*/ 6902746 h 14273054"/>
                  <a:gd name="connsiteX130" fmla="*/ 10771733 w 12270444"/>
                  <a:gd name="connsiteY130" fmla="*/ 6674146 h 14273054"/>
                  <a:gd name="connsiteX131" fmla="*/ 10543133 w 12270444"/>
                  <a:gd name="connsiteY131" fmla="*/ 6883696 h 14273054"/>
                  <a:gd name="connsiteX132" fmla="*/ 10555834 w 12270444"/>
                  <a:gd name="connsiteY132" fmla="*/ 6718597 h 14273054"/>
                  <a:gd name="connsiteX133" fmla="*/ 10568533 w 12270444"/>
                  <a:gd name="connsiteY133" fmla="*/ 6594771 h 14273054"/>
                  <a:gd name="connsiteX134" fmla="*/ 10513368 w 12270444"/>
                  <a:gd name="connsiteY134" fmla="*/ 6566739 h 14273054"/>
                  <a:gd name="connsiteX135" fmla="*/ 10460584 w 12270444"/>
                  <a:gd name="connsiteY135" fmla="*/ 6582072 h 14273054"/>
                  <a:gd name="connsiteX136" fmla="*/ 10339933 w 12270444"/>
                  <a:gd name="connsiteY136" fmla="*/ 6366171 h 14273054"/>
                  <a:gd name="connsiteX137" fmla="*/ 10505034 w 12270444"/>
                  <a:gd name="connsiteY137" fmla="*/ 6404272 h 14273054"/>
                  <a:gd name="connsiteX138" fmla="*/ 10746334 w 12270444"/>
                  <a:gd name="connsiteY138" fmla="*/ 6404272 h 14273054"/>
                  <a:gd name="connsiteX139" fmla="*/ 10876508 w 12270444"/>
                  <a:gd name="connsiteY139" fmla="*/ 6264571 h 14273054"/>
                  <a:gd name="connsiteX140" fmla="*/ 10774909 w 12270444"/>
                  <a:gd name="connsiteY140" fmla="*/ 6153447 h 14273054"/>
                  <a:gd name="connsiteX141" fmla="*/ 10562183 w 12270444"/>
                  <a:gd name="connsiteY141" fmla="*/ 6105821 h 14273054"/>
                  <a:gd name="connsiteX142" fmla="*/ 10743158 w 12270444"/>
                  <a:gd name="connsiteY142" fmla="*/ 5975646 h 14273054"/>
                  <a:gd name="connsiteX143" fmla="*/ 10689184 w 12270444"/>
                  <a:gd name="connsiteY143" fmla="*/ 5858172 h 14273054"/>
                  <a:gd name="connsiteX144" fmla="*/ 10743159 w 12270444"/>
                  <a:gd name="connsiteY144" fmla="*/ 5737522 h 14273054"/>
                  <a:gd name="connsiteX145" fmla="*/ 10705058 w 12270444"/>
                  <a:gd name="connsiteY145" fmla="*/ 5734346 h 14273054"/>
                  <a:gd name="connsiteX146" fmla="*/ 10670134 w 12270444"/>
                  <a:gd name="connsiteY146" fmla="*/ 5658147 h 14273054"/>
                  <a:gd name="connsiteX147" fmla="*/ 10511383 w 12270444"/>
                  <a:gd name="connsiteY147" fmla="*/ 5505746 h 14273054"/>
                  <a:gd name="connsiteX148" fmla="*/ 10781259 w 12270444"/>
                  <a:gd name="connsiteY148" fmla="*/ 5610522 h 14273054"/>
                  <a:gd name="connsiteX149" fmla="*/ 10924133 w 12270444"/>
                  <a:gd name="connsiteY149" fmla="*/ 5569246 h 14273054"/>
                  <a:gd name="connsiteX150" fmla="*/ 10898734 w 12270444"/>
                  <a:gd name="connsiteY150" fmla="*/ 5816897 h 14273054"/>
                  <a:gd name="connsiteX151" fmla="*/ 11076533 w 12270444"/>
                  <a:gd name="connsiteY151" fmla="*/ 5854996 h 14273054"/>
                  <a:gd name="connsiteX152" fmla="*/ 11133684 w 12270444"/>
                  <a:gd name="connsiteY152" fmla="*/ 5680372 h 14273054"/>
                  <a:gd name="connsiteX153" fmla="*/ 11174958 w 12270444"/>
                  <a:gd name="connsiteY153" fmla="*/ 5451771 h 14273054"/>
                  <a:gd name="connsiteX154" fmla="*/ 11095584 w 12270444"/>
                  <a:gd name="connsiteY154" fmla="*/ 5248572 h 14273054"/>
                  <a:gd name="connsiteX155" fmla="*/ 11038433 w 12270444"/>
                  <a:gd name="connsiteY155" fmla="*/ 5150146 h 14273054"/>
                  <a:gd name="connsiteX156" fmla="*/ 10959059 w 12270444"/>
                  <a:gd name="connsiteY156" fmla="*/ 5267622 h 14273054"/>
                  <a:gd name="connsiteX157" fmla="*/ 10889209 w 12270444"/>
                  <a:gd name="connsiteY157" fmla="*/ 5226347 h 14273054"/>
                  <a:gd name="connsiteX158" fmla="*/ 10857459 w 12270444"/>
                  <a:gd name="connsiteY158" fmla="*/ 5346997 h 14273054"/>
                  <a:gd name="connsiteX159" fmla="*/ 10755858 w 12270444"/>
                  <a:gd name="connsiteY159" fmla="*/ 5350171 h 14273054"/>
                  <a:gd name="connsiteX160" fmla="*/ 10676483 w 12270444"/>
                  <a:gd name="connsiteY160" fmla="*/ 5207296 h 14273054"/>
                  <a:gd name="connsiteX161" fmla="*/ 10638383 w 12270444"/>
                  <a:gd name="connsiteY161" fmla="*/ 5054896 h 14273054"/>
                  <a:gd name="connsiteX162" fmla="*/ 10422483 w 12270444"/>
                  <a:gd name="connsiteY162" fmla="*/ 5058071 h 14273054"/>
                  <a:gd name="connsiteX163" fmla="*/ 10447883 w 12270444"/>
                  <a:gd name="connsiteY163" fmla="*/ 5283496 h 14273054"/>
                  <a:gd name="connsiteX164" fmla="*/ 10409784 w 12270444"/>
                  <a:gd name="connsiteY164" fmla="*/ 5089822 h 14273054"/>
                  <a:gd name="connsiteX165" fmla="*/ 10365333 w 12270444"/>
                  <a:gd name="connsiteY165" fmla="*/ 5102521 h 14273054"/>
                  <a:gd name="connsiteX166" fmla="*/ 10295483 w 12270444"/>
                  <a:gd name="connsiteY166" fmla="*/ 4991396 h 14273054"/>
                  <a:gd name="connsiteX167" fmla="*/ 10200234 w 12270444"/>
                  <a:gd name="connsiteY167" fmla="*/ 5061247 h 14273054"/>
                  <a:gd name="connsiteX168" fmla="*/ 10044658 w 12270444"/>
                  <a:gd name="connsiteY168" fmla="*/ 5188246 h 14273054"/>
                  <a:gd name="connsiteX169" fmla="*/ 10409783 w 12270444"/>
                  <a:gd name="connsiteY169" fmla="*/ 4854871 h 14273054"/>
                  <a:gd name="connsiteX170" fmla="*/ 10554246 w 12270444"/>
                  <a:gd name="connsiteY170" fmla="*/ 4764385 h 14273054"/>
                  <a:gd name="connsiteX171" fmla="*/ 10771733 w 12270444"/>
                  <a:gd name="connsiteY171" fmla="*/ 4711996 h 14273054"/>
                  <a:gd name="connsiteX172" fmla="*/ 10809834 w 12270444"/>
                  <a:gd name="connsiteY172" fmla="*/ 4591347 h 14273054"/>
                  <a:gd name="connsiteX173" fmla="*/ 10981284 w 12270444"/>
                  <a:gd name="connsiteY173" fmla="*/ 4464347 h 14273054"/>
                  <a:gd name="connsiteX174" fmla="*/ 11013033 w 12270444"/>
                  <a:gd name="connsiteY174" fmla="*/ 4210346 h 14273054"/>
                  <a:gd name="connsiteX175" fmla="*/ 10781258 w 12270444"/>
                  <a:gd name="connsiteY175" fmla="*/ 4127796 h 14273054"/>
                  <a:gd name="connsiteX176" fmla="*/ 10463759 w 12270444"/>
                  <a:gd name="connsiteY176" fmla="*/ 4080172 h 14273054"/>
                  <a:gd name="connsiteX177" fmla="*/ 10333583 w 12270444"/>
                  <a:gd name="connsiteY177" fmla="*/ 4140496 h 14273054"/>
                  <a:gd name="connsiteX178" fmla="*/ 10358984 w 12270444"/>
                  <a:gd name="connsiteY178" fmla="*/ 3975397 h 14273054"/>
                  <a:gd name="connsiteX179" fmla="*/ 10308184 w 12270444"/>
                  <a:gd name="connsiteY179" fmla="*/ 3800772 h 14273054"/>
                  <a:gd name="connsiteX180" fmla="*/ 10422483 w 12270444"/>
                  <a:gd name="connsiteY180" fmla="*/ 3838871 h 14273054"/>
                  <a:gd name="connsiteX181" fmla="*/ 10543134 w 12270444"/>
                  <a:gd name="connsiteY181" fmla="*/ 3730922 h 14273054"/>
                  <a:gd name="connsiteX182" fmla="*/ 10733634 w 12270444"/>
                  <a:gd name="connsiteY182" fmla="*/ 3791247 h 14273054"/>
                  <a:gd name="connsiteX183" fmla="*/ 10746334 w 12270444"/>
                  <a:gd name="connsiteY183" fmla="*/ 3607097 h 14273054"/>
                  <a:gd name="connsiteX184" fmla="*/ 10886033 w 12270444"/>
                  <a:gd name="connsiteY184" fmla="*/ 3645196 h 14273054"/>
                  <a:gd name="connsiteX185" fmla="*/ 11000333 w 12270444"/>
                  <a:gd name="connsiteY185" fmla="*/ 3340396 h 14273054"/>
                  <a:gd name="connsiteX186" fmla="*/ 11101934 w 12270444"/>
                  <a:gd name="connsiteY186" fmla="*/ 3429297 h 14273054"/>
                  <a:gd name="connsiteX187" fmla="*/ 11241633 w 12270444"/>
                  <a:gd name="connsiteY187" fmla="*/ 3413421 h 14273054"/>
                  <a:gd name="connsiteX188" fmla="*/ 11276558 w 12270444"/>
                  <a:gd name="connsiteY188" fmla="*/ 3638846 h 14273054"/>
                  <a:gd name="connsiteX189" fmla="*/ 11352759 w 12270444"/>
                  <a:gd name="connsiteY189" fmla="*/ 3381672 h 14273054"/>
                  <a:gd name="connsiteX190" fmla="*/ 11276559 w 12270444"/>
                  <a:gd name="connsiteY190" fmla="*/ 3295947 h 14273054"/>
                  <a:gd name="connsiteX191" fmla="*/ 11362283 w 12270444"/>
                  <a:gd name="connsiteY191" fmla="*/ 3041946 h 14273054"/>
                  <a:gd name="connsiteX192" fmla="*/ 11181309 w 12270444"/>
                  <a:gd name="connsiteY192" fmla="*/ 3118147 h 14273054"/>
                  <a:gd name="connsiteX193" fmla="*/ 11152733 w 12270444"/>
                  <a:gd name="connsiteY193" fmla="*/ 3048296 h 14273054"/>
                  <a:gd name="connsiteX194" fmla="*/ 10962233 w 12270444"/>
                  <a:gd name="connsiteY194" fmla="*/ 2845096 h 14273054"/>
                  <a:gd name="connsiteX195" fmla="*/ 10930484 w 12270444"/>
                  <a:gd name="connsiteY195" fmla="*/ 2660947 h 14273054"/>
                  <a:gd name="connsiteX196" fmla="*/ 10898734 w 12270444"/>
                  <a:gd name="connsiteY196" fmla="*/ 2565697 h 14273054"/>
                  <a:gd name="connsiteX197" fmla="*/ 11000333 w 12270444"/>
                  <a:gd name="connsiteY197" fmla="*/ 2464096 h 14273054"/>
                  <a:gd name="connsiteX198" fmla="*/ 11260684 w 12270444"/>
                  <a:gd name="connsiteY198" fmla="*/ 2229147 h 14273054"/>
                  <a:gd name="connsiteX199" fmla="*/ 11381333 w 12270444"/>
                  <a:gd name="connsiteY199" fmla="*/ 2248196 h 14273054"/>
                  <a:gd name="connsiteX200" fmla="*/ 11451184 w 12270444"/>
                  <a:gd name="connsiteY200" fmla="*/ 2159297 h 14273054"/>
                  <a:gd name="connsiteX201" fmla="*/ 11686133 w 12270444"/>
                  <a:gd name="connsiteY201" fmla="*/ 2051346 h 14273054"/>
                  <a:gd name="connsiteX202" fmla="*/ 11540084 w 12270444"/>
                  <a:gd name="connsiteY202" fmla="*/ 1981497 h 14273054"/>
                  <a:gd name="connsiteX203" fmla="*/ 11457533 w 12270444"/>
                  <a:gd name="connsiteY203" fmla="*/ 1835446 h 14273054"/>
                  <a:gd name="connsiteX204" fmla="*/ 11559133 w 12270444"/>
                  <a:gd name="connsiteY204" fmla="*/ 1409996 h 14273054"/>
                  <a:gd name="connsiteX205" fmla="*/ 11438483 w 12270444"/>
                  <a:gd name="connsiteY205" fmla="*/ 1149646 h 14273054"/>
                  <a:gd name="connsiteX206" fmla="*/ 11659940 w 12270444"/>
                  <a:gd name="connsiteY206" fmla="*/ 1485402 h 14273054"/>
                  <a:gd name="connsiteX207" fmla="*/ 11744474 w 12270444"/>
                  <a:gd name="connsiteY207" fmla="*/ 1399427 h 14273054"/>
                  <a:gd name="connsiteX208" fmla="*/ 11836946 w 12270444"/>
                  <a:gd name="connsiteY208" fmla="*/ 1286171 h 14273054"/>
                  <a:gd name="connsiteX209" fmla="*/ 12073483 w 12270444"/>
                  <a:gd name="connsiteY209" fmla="*/ 1606846 h 14273054"/>
                  <a:gd name="connsiteX210" fmla="*/ 12127855 w 12270444"/>
                  <a:gd name="connsiteY210" fmla="*/ 1689939 h 14273054"/>
                  <a:gd name="connsiteX211" fmla="*/ 12270333 w 12270444"/>
                  <a:gd name="connsiteY211" fmla="*/ 1708447 h 14273054"/>
                  <a:gd name="connsiteX212" fmla="*/ 12105233 w 12270444"/>
                  <a:gd name="connsiteY212" fmla="*/ 1263947 h 14273054"/>
                  <a:gd name="connsiteX213" fmla="*/ 12092533 w 12270444"/>
                  <a:gd name="connsiteY213" fmla="*/ 1048046 h 14273054"/>
                  <a:gd name="connsiteX214" fmla="*/ 11959183 w 12270444"/>
                  <a:gd name="connsiteY214" fmla="*/ 851196 h 14273054"/>
                  <a:gd name="connsiteX215" fmla="*/ 11933783 w 12270444"/>
                  <a:gd name="connsiteY215" fmla="*/ 578146 h 14273054"/>
                  <a:gd name="connsiteX216" fmla="*/ 11933783 w 12270444"/>
                  <a:gd name="connsiteY216" fmla="*/ 25696 h 14273054"/>
                  <a:gd name="connsiteX217" fmla="*/ 0 w 12270444"/>
                  <a:gd name="connsiteY217" fmla="*/ 0 h 14273054"/>
                  <a:gd name="connsiteX218" fmla="*/ 42749 w 12270444"/>
                  <a:gd name="connsiteY218" fmla="*/ 14236581 h 14273054"/>
                  <a:gd name="connsiteX219" fmla="*/ 6569394 w 12270444"/>
                  <a:gd name="connsiteY219" fmla="*/ 14273055 h 14273054"/>
                  <a:gd name="connsiteX0" fmla="*/ 6569394 w 12270444"/>
                  <a:gd name="connsiteY0" fmla="*/ 14273055 h 14273400"/>
                  <a:gd name="connsiteX1" fmla="*/ 6309271 w 12270444"/>
                  <a:gd name="connsiteY1" fmla="*/ 13160671 h 14273400"/>
                  <a:gd name="connsiteX2" fmla="*/ 5837783 w 12270444"/>
                  <a:gd name="connsiteY2" fmla="*/ 12310566 h 14273400"/>
                  <a:gd name="connsiteX3" fmla="*/ 5723483 w 12270444"/>
                  <a:gd name="connsiteY3" fmla="*/ 11379496 h 14273400"/>
                  <a:gd name="connsiteX4" fmla="*/ 5784206 w 12270444"/>
                  <a:gd name="connsiteY4" fmla="*/ 10852989 h 14273400"/>
                  <a:gd name="connsiteX5" fmla="*/ 5667523 w 12270444"/>
                  <a:gd name="connsiteY5" fmla="*/ 10793458 h 14273400"/>
                  <a:gd name="connsiteX6" fmla="*/ 5784205 w 12270444"/>
                  <a:gd name="connsiteY6" fmla="*/ 10831559 h 14273400"/>
                  <a:gd name="connsiteX7" fmla="*/ 5810399 w 12270444"/>
                  <a:gd name="connsiteY7" fmla="*/ 10291014 h 14273400"/>
                  <a:gd name="connsiteX8" fmla="*/ 5897314 w 12270444"/>
                  <a:gd name="connsiteY8" fmla="*/ 9905502 h 14273400"/>
                  <a:gd name="connsiteX9" fmla="*/ 6029474 w 12270444"/>
                  <a:gd name="connsiteY9" fmla="*/ 9538539 h 14273400"/>
                  <a:gd name="connsiteX10" fmla="*/ 6119961 w 12270444"/>
                  <a:gd name="connsiteY10" fmla="*/ 9326608 h 14273400"/>
                  <a:gd name="connsiteX11" fmla="*/ 5958036 w 12270444"/>
                  <a:gd name="connsiteY11" fmla="*/ 9459958 h 14273400"/>
                  <a:gd name="connsiteX12" fmla="*/ 6122343 w 12270444"/>
                  <a:gd name="connsiteY12" fmla="*/ 9267077 h 14273400"/>
                  <a:gd name="connsiteX13" fmla="*/ 6154490 w 12270444"/>
                  <a:gd name="connsiteY13" fmla="*/ 9086353 h 14273400"/>
                  <a:gd name="connsiteX14" fmla="*/ 6158061 w 12270444"/>
                  <a:gd name="connsiteY14" fmla="*/ 9217070 h 14273400"/>
                  <a:gd name="connsiteX15" fmla="*/ 6640263 w 12270444"/>
                  <a:gd name="connsiteY15" fmla="*/ 8331496 h 14273400"/>
                  <a:gd name="connsiteX16" fmla="*/ 6403330 w 12270444"/>
                  <a:gd name="connsiteY16" fmla="*/ 8231234 h 14273400"/>
                  <a:gd name="connsiteX17" fmla="*/ 6624786 w 12270444"/>
                  <a:gd name="connsiteY17" fmla="*/ 8240758 h 14273400"/>
                  <a:gd name="connsiteX18" fmla="*/ 6895059 w 12270444"/>
                  <a:gd name="connsiteY18" fmla="*/ 8205039 h 14273400"/>
                  <a:gd name="connsiteX19" fmla="*/ 7054603 w 12270444"/>
                  <a:gd name="connsiteY19" fmla="*/ 8162177 h 14273400"/>
                  <a:gd name="connsiteX20" fmla="*/ 6984355 w 12270444"/>
                  <a:gd name="connsiteY20" fmla="*/ 8102646 h 14273400"/>
                  <a:gd name="connsiteX21" fmla="*/ 7076035 w 12270444"/>
                  <a:gd name="connsiteY21" fmla="*/ 7976690 h 14273400"/>
                  <a:gd name="connsiteX22" fmla="*/ 7179617 w 12270444"/>
                  <a:gd name="connsiteY22" fmla="*/ 7997871 h 14273400"/>
                  <a:gd name="connsiteX23" fmla="*/ 7216528 w 12270444"/>
                  <a:gd name="connsiteY23" fmla="*/ 7924054 h 14273400"/>
                  <a:gd name="connsiteX24" fmla="*/ 7142709 w 12270444"/>
                  <a:gd name="connsiteY24" fmla="*/ 7824039 h 14273400"/>
                  <a:gd name="connsiteX25" fmla="*/ 7109372 w 12270444"/>
                  <a:gd name="connsiteY25" fmla="*/ 7726408 h 14273400"/>
                  <a:gd name="connsiteX26" fmla="*/ 7018883 w 12270444"/>
                  <a:gd name="connsiteY26" fmla="*/ 7721896 h 14273400"/>
                  <a:gd name="connsiteX27" fmla="*/ 6945065 w 12270444"/>
                  <a:gd name="connsiteY27" fmla="*/ 7804989 h 14273400"/>
                  <a:gd name="connsiteX28" fmla="*/ 6809333 w 12270444"/>
                  <a:gd name="connsiteY28" fmla="*/ 7817146 h 14273400"/>
                  <a:gd name="connsiteX29" fmla="*/ 6868865 w 12270444"/>
                  <a:gd name="connsiteY29" fmla="*/ 7747839 h 14273400"/>
                  <a:gd name="connsiteX30" fmla="*/ 6880772 w 12270444"/>
                  <a:gd name="connsiteY30" fmla="*/ 7659733 h 14273400"/>
                  <a:gd name="connsiteX31" fmla="*/ 6902202 w 12270444"/>
                  <a:gd name="connsiteY31" fmla="*/ 7597820 h 14273400"/>
                  <a:gd name="connsiteX32" fmla="*/ 6866483 w 12270444"/>
                  <a:gd name="connsiteY32" fmla="*/ 7531396 h 14273400"/>
                  <a:gd name="connsiteX33" fmla="*/ 6802190 w 12270444"/>
                  <a:gd name="connsiteY33" fmla="*/ 7562102 h 14273400"/>
                  <a:gd name="connsiteX34" fmla="*/ 6799808 w 12270444"/>
                  <a:gd name="connsiteY34" fmla="*/ 7481390 h 14273400"/>
                  <a:gd name="connsiteX35" fmla="*/ 7018884 w 12270444"/>
                  <a:gd name="connsiteY35" fmla="*/ 7373983 h 14273400"/>
                  <a:gd name="connsiteX36" fmla="*/ 6983165 w 12270444"/>
                  <a:gd name="connsiteY36" fmla="*/ 7219202 h 14273400"/>
                  <a:gd name="connsiteX37" fmla="*/ 7059365 w 12270444"/>
                  <a:gd name="connsiteY37" fmla="*/ 7202533 h 14273400"/>
                  <a:gd name="connsiteX38" fmla="*/ 7037933 w 12270444"/>
                  <a:gd name="connsiteY38" fmla="*/ 7112296 h 14273400"/>
                  <a:gd name="connsiteX39" fmla="*/ 7142709 w 12270444"/>
                  <a:gd name="connsiteY39" fmla="*/ 7114427 h 14273400"/>
                  <a:gd name="connsiteX40" fmla="*/ 7185572 w 12270444"/>
                  <a:gd name="connsiteY40" fmla="*/ 7033464 h 14273400"/>
                  <a:gd name="connsiteX41" fmla="*/ 7287965 w 12270444"/>
                  <a:gd name="connsiteY41" fmla="*/ 7066802 h 14273400"/>
                  <a:gd name="connsiteX42" fmla="*/ 7361784 w 12270444"/>
                  <a:gd name="connsiteY42" fmla="*/ 7169196 h 14273400"/>
                  <a:gd name="connsiteX43" fmla="*/ 7428459 w 12270444"/>
                  <a:gd name="connsiteY43" fmla="*/ 7109664 h 14273400"/>
                  <a:gd name="connsiteX44" fmla="*/ 7368928 w 12270444"/>
                  <a:gd name="connsiteY44" fmla="*/ 6973933 h 14273400"/>
                  <a:gd name="connsiteX45" fmla="*/ 7426077 w 12270444"/>
                  <a:gd name="connsiteY45" fmla="*/ 7026570 h 14273400"/>
                  <a:gd name="connsiteX46" fmla="*/ 7542759 w 12270444"/>
                  <a:gd name="connsiteY46" fmla="*/ 7064421 h 14273400"/>
                  <a:gd name="connsiteX47" fmla="*/ 7616578 w 12270444"/>
                  <a:gd name="connsiteY47" fmla="*/ 7136110 h 14273400"/>
                  <a:gd name="connsiteX48" fmla="*/ 7585622 w 12270444"/>
                  <a:gd name="connsiteY48" fmla="*/ 7274222 h 14273400"/>
                  <a:gd name="connsiteX49" fmla="*/ 7657059 w 12270444"/>
                  <a:gd name="connsiteY49" fmla="*/ 7238503 h 14273400"/>
                  <a:gd name="connsiteX50" fmla="*/ 7647533 w 12270444"/>
                  <a:gd name="connsiteY50" fmla="*/ 7207546 h 14273400"/>
                  <a:gd name="connsiteX51" fmla="*/ 7723734 w 12270444"/>
                  <a:gd name="connsiteY51" fmla="*/ 7293272 h 14273400"/>
                  <a:gd name="connsiteX52" fmla="*/ 7659440 w 12270444"/>
                  <a:gd name="connsiteY52" fmla="*/ 7374235 h 14273400"/>
                  <a:gd name="connsiteX53" fmla="*/ 7723733 w 12270444"/>
                  <a:gd name="connsiteY53" fmla="*/ 7455196 h 14273400"/>
                  <a:gd name="connsiteX54" fmla="*/ 7649915 w 12270444"/>
                  <a:gd name="connsiteY54" fmla="*/ 7474247 h 14273400"/>
                  <a:gd name="connsiteX55" fmla="*/ 7557047 w 12270444"/>
                  <a:gd name="connsiteY55" fmla="*/ 7426622 h 14273400"/>
                  <a:gd name="connsiteX56" fmla="*/ 7509422 w 12270444"/>
                  <a:gd name="connsiteY56" fmla="*/ 7536160 h 14273400"/>
                  <a:gd name="connsiteX57" fmla="*/ 7585622 w 12270444"/>
                  <a:gd name="connsiteY57" fmla="*/ 7555210 h 14273400"/>
                  <a:gd name="connsiteX58" fmla="*/ 7640390 w 12270444"/>
                  <a:gd name="connsiteY58" fmla="*/ 7614741 h 14273400"/>
                  <a:gd name="connsiteX59" fmla="*/ 7666584 w 12270444"/>
                  <a:gd name="connsiteY59" fmla="*/ 7645446 h 14273400"/>
                  <a:gd name="connsiteX60" fmla="*/ 7686824 w 12270444"/>
                  <a:gd name="connsiteY60" fmla="*/ 7597819 h 14273400"/>
                  <a:gd name="connsiteX61" fmla="*/ 7745165 w 12270444"/>
                  <a:gd name="connsiteY61" fmla="*/ 7659985 h 14273400"/>
                  <a:gd name="connsiteX62" fmla="*/ 7838034 w 12270444"/>
                  <a:gd name="connsiteY62" fmla="*/ 7745710 h 14273400"/>
                  <a:gd name="connsiteX63" fmla="*/ 7838034 w 12270444"/>
                  <a:gd name="connsiteY63" fmla="*/ 7640935 h 14273400"/>
                  <a:gd name="connsiteX64" fmla="*/ 8011864 w 12270444"/>
                  <a:gd name="connsiteY64" fmla="*/ 7736184 h 14273400"/>
                  <a:gd name="connsiteX65" fmla="*/ 7904709 w 12270444"/>
                  <a:gd name="connsiteY65" fmla="*/ 7500441 h 14273400"/>
                  <a:gd name="connsiteX66" fmla="*/ 7907090 w 12270444"/>
                  <a:gd name="connsiteY66" fmla="*/ 7364710 h 14273400"/>
                  <a:gd name="connsiteX67" fmla="*/ 7811840 w 12270444"/>
                  <a:gd name="connsiteY67" fmla="*/ 7336135 h 14273400"/>
                  <a:gd name="connsiteX68" fmla="*/ 7876133 w 12270444"/>
                  <a:gd name="connsiteY68" fmla="*/ 7169446 h 14273400"/>
                  <a:gd name="connsiteX69" fmla="*/ 8573840 w 12270444"/>
                  <a:gd name="connsiteY69" fmla="*/ 6783685 h 14273400"/>
                  <a:gd name="connsiteX70" fmla="*/ 8902453 w 12270444"/>
                  <a:gd name="connsiteY70" fmla="*/ 6721772 h 14273400"/>
                  <a:gd name="connsiteX71" fmla="*/ 8921503 w 12270444"/>
                  <a:gd name="connsiteY71" fmla="*/ 6826547 h 14273400"/>
                  <a:gd name="connsiteX72" fmla="*/ 8995322 w 12270444"/>
                  <a:gd name="connsiteY72" fmla="*/ 6831310 h 14273400"/>
                  <a:gd name="connsiteX73" fmla="*/ 8971508 w 12270444"/>
                  <a:gd name="connsiteY73" fmla="*/ 6678908 h 14273400"/>
                  <a:gd name="connsiteX74" fmla="*/ 9514433 w 12270444"/>
                  <a:gd name="connsiteY74" fmla="*/ 6674146 h 14273400"/>
                  <a:gd name="connsiteX75" fmla="*/ 9702552 w 12270444"/>
                  <a:gd name="connsiteY75" fmla="*/ 6624139 h 14273400"/>
                  <a:gd name="connsiteX76" fmla="*/ 9828758 w 12270444"/>
                  <a:gd name="connsiteY76" fmla="*/ 6428877 h 14273400"/>
                  <a:gd name="connsiteX77" fmla="*/ 10104983 w 12270444"/>
                  <a:gd name="connsiteY77" fmla="*/ 6464596 h 14273400"/>
                  <a:gd name="connsiteX78" fmla="*/ 10069265 w 12270444"/>
                  <a:gd name="connsiteY78" fmla="*/ 6550322 h 14273400"/>
                  <a:gd name="connsiteX79" fmla="*/ 9926390 w 12270444"/>
                  <a:gd name="connsiteY79" fmla="*/ 6564610 h 14273400"/>
                  <a:gd name="connsiteX80" fmla="*/ 9995445 w 12270444"/>
                  <a:gd name="connsiteY80" fmla="*/ 6619377 h 14273400"/>
                  <a:gd name="connsiteX81" fmla="*/ 9864478 w 12270444"/>
                  <a:gd name="connsiteY81" fmla="*/ 6647953 h 14273400"/>
                  <a:gd name="connsiteX82" fmla="*/ 9738272 w 12270444"/>
                  <a:gd name="connsiteY82" fmla="*/ 6638428 h 14273400"/>
                  <a:gd name="connsiteX83" fmla="*/ 9652546 w 12270444"/>
                  <a:gd name="connsiteY83" fmla="*/ 6674146 h 14273400"/>
                  <a:gd name="connsiteX84" fmla="*/ 9621590 w 12270444"/>
                  <a:gd name="connsiteY84" fmla="*/ 6978947 h 14273400"/>
                  <a:gd name="connsiteX85" fmla="*/ 9783515 w 12270444"/>
                  <a:gd name="connsiteY85" fmla="*/ 7012284 h 14273400"/>
                  <a:gd name="connsiteX86" fmla="*/ 9990683 w 12270444"/>
                  <a:gd name="connsiteY86" fmla="*/ 6826546 h 14273400"/>
                  <a:gd name="connsiteX87" fmla="*/ 10028784 w 12270444"/>
                  <a:gd name="connsiteY87" fmla="*/ 6924178 h 14273400"/>
                  <a:gd name="connsiteX88" fmla="*/ 10176422 w 12270444"/>
                  <a:gd name="connsiteY88" fmla="*/ 6847978 h 14273400"/>
                  <a:gd name="connsiteX89" fmla="*/ 10076409 w 12270444"/>
                  <a:gd name="connsiteY89" fmla="*/ 7086104 h 14273400"/>
                  <a:gd name="connsiteX90" fmla="*/ 10219284 w 12270444"/>
                  <a:gd name="connsiteY90" fmla="*/ 7028953 h 14273400"/>
                  <a:gd name="connsiteX91" fmla="*/ 10185947 w 12270444"/>
                  <a:gd name="connsiteY91" fmla="*/ 7117060 h 14273400"/>
                  <a:gd name="connsiteX92" fmla="*/ 10416928 w 12270444"/>
                  <a:gd name="connsiteY92" fmla="*/ 7114678 h 14273400"/>
                  <a:gd name="connsiteX93" fmla="*/ 10257383 w 12270444"/>
                  <a:gd name="connsiteY93" fmla="*/ 7169446 h 14273400"/>
                  <a:gd name="connsiteX94" fmla="*/ 10147847 w 12270444"/>
                  <a:gd name="connsiteY94" fmla="*/ 7226597 h 14273400"/>
                  <a:gd name="connsiteX95" fmla="*/ 10028784 w 12270444"/>
                  <a:gd name="connsiteY95" fmla="*/ 7340897 h 14273400"/>
                  <a:gd name="connsiteX96" fmla="*/ 10064502 w 12270444"/>
                  <a:gd name="connsiteY96" fmla="*/ 7400427 h 14273400"/>
                  <a:gd name="connsiteX97" fmla="*/ 10107365 w 12270444"/>
                  <a:gd name="connsiteY97" fmla="*/ 7450435 h 14273400"/>
                  <a:gd name="connsiteX98" fmla="*/ 10185947 w 12270444"/>
                  <a:gd name="connsiteY98" fmla="*/ 7417097 h 14273400"/>
                  <a:gd name="connsiteX99" fmla="*/ 10197852 w 12270444"/>
                  <a:gd name="connsiteY99" fmla="*/ 7479008 h 14273400"/>
                  <a:gd name="connsiteX100" fmla="*/ 10312153 w 12270444"/>
                  <a:gd name="connsiteY100" fmla="*/ 7340897 h 14273400"/>
                  <a:gd name="connsiteX101" fmla="*/ 10347872 w 12270444"/>
                  <a:gd name="connsiteY101" fmla="*/ 7486153 h 14273400"/>
                  <a:gd name="connsiteX102" fmla="*/ 10443122 w 12270444"/>
                  <a:gd name="connsiteY102" fmla="*/ 7369472 h 14273400"/>
                  <a:gd name="connsiteX103" fmla="*/ 10469315 w 12270444"/>
                  <a:gd name="connsiteY103" fmla="*/ 7531396 h 14273400"/>
                  <a:gd name="connsiteX104" fmla="*/ 10543133 w 12270444"/>
                  <a:gd name="connsiteY104" fmla="*/ 7607596 h 14273400"/>
                  <a:gd name="connsiteX105" fmla="*/ 10333583 w 12270444"/>
                  <a:gd name="connsiteY105" fmla="*/ 7721896 h 14273400"/>
                  <a:gd name="connsiteX106" fmla="*/ 10485984 w 12270444"/>
                  <a:gd name="connsiteY106" fmla="*/ 7871916 h 14273400"/>
                  <a:gd name="connsiteX107" fmla="*/ 10516940 w 12270444"/>
                  <a:gd name="connsiteY107" fmla="*/ 7774285 h 14273400"/>
                  <a:gd name="connsiteX108" fmla="*/ 10588376 w 12270444"/>
                  <a:gd name="connsiteY108" fmla="*/ 7862390 h 14273400"/>
                  <a:gd name="connsiteX109" fmla="*/ 10709822 w 12270444"/>
                  <a:gd name="connsiteY109" fmla="*/ 7821910 h 14273400"/>
                  <a:gd name="connsiteX110" fmla="*/ 10714583 w 12270444"/>
                  <a:gd name="connsiteY110" fmla="*/ 7907634 h 14273400"/>
                  <a:gd name="connsiteX111" fmla="*/ 10712202 w 12270444"/>
                  <a:gd name="connsiteY111" fmla="*/ 8005264 h 14273400"/>
                  <a:gd name="connsiteX112" fmla="*/ 10821739 w 12270444"/>
                  <a:gd name="connsiteY112" fmla="*/ 7967165 h 14273400"/>
                  <a:gd name="connsiteX113" fmla="*/ 10862222 w 12270444"/>
                  <a:gd name="connsiteY113" fmla="*/ 8205291 h 14273400"/>
                  <a:gd name="connsiteX114" fmla="*/ 11000333 w 12270444"/>
                  <a:gd name="connsiteY114" fmla="*/ 8236246 h 14273400"/>
                  <a:gd name="connsiteX115" fmla="*/ 11014621 w 12270444"/>
                  <a:gd name="connsiteY115" fmla="*/ 7945734 h 14273400"/>
                  <a:gd name="connsiteX116" fmla="*/ 11105109 w 12270444"/>
                  <a:gd name="connsiteY116" fmla="*/ 7921922 h 14273400"/>
                  <a:gd name="connsiteX117" fmla="*/ 11174165 w 12270444"/>
                  <a:gd name="connsiteY117" fmla="*/ 7750471 h 14273400"/>
                  <a:gd name="connsiteX118" fmla="*/ 11136065 w 12270444"/>
                  <a:gd name="connsiteY118" fmla="*/ 7621885 h 14273400"/>
                  <a:gd name="connsiteX119" fmla="*/ 11040815 w 12270444"/>
                  <a:gd name="connsiteY119" fmla="*/ 7609977 h 14273400"/>
                  <a:gd name="connsiteX120" fmla="*/ 11088439 w 12270444"/>
                  <a:gd name="connsiteY120" fmla="*/ 7490915 h 14273400"/>
                  <a:gd name="connsiteX121" fmla="*/ 10983665 w 12270444"/>
                  <a:gd name="connsiteY121" fmla="*/ 7419478 h 14273400"/>
                  <a:gd name="connsiteX122" fmla="*/ 10943183 w 12270444"/>
                  <a:gd name="connsiteY122" fmla="*/ 7188496 h 14273400"/>
                  <a:gd name="connsiteX123" fmla="*/ 10625683 w 12270444"/>
                  <a:gd name="connsiteY123" fmla="*/ 7150396 h 14273400"/>
                  <a:gd name="connsiteX124" fmla="*/ 10695534 w 12270444"/>
                  <a:gd name="connsiteY124" fmla="*/ 7045622 h 14273400"/>
                  <a:gd name="connsiteX125" fmla="*/ 10819359 w 12270444"/>
                  <a:gd name="connsiteY125" fmla="*/ 7026572 h 14273400"/>
                  <a:gd name="connsiteX126" fmla="*/ 10828883 w 12270444"/>
                  <a:gd name="connsiteY126" fmla="*/ 6940846 h 14273400"/>
                  <a:gd name="connsiteX127" fmla="*/ 11041608 w 12270444"/>
                  <a:gd name="connsiteY127" fmla="*/ 7029746 h 14273400"/>
                  <a:gd name="connsiteX128" fmla="*/ 11057483 w 12270444"/>
                  <a:gd name="connsiteY128" fmla="*/ 6807496 h 14273400"/>
                  <a:gd name="connsiteX129" fmla="*/ 10847933 w 12270444"/>
                  <a:gd name="connsiteY129" fmla="*/ 6902746 h 14273400"/>
                  <a:gd name="connsiteX130" fmla="*/ 10771733 w 12270444"/>
                  <a:gd name="connsiteY130" fmla="*/ 6674146 h 14273400"/>
                  <a:gd name="connsiteX131" fmla="*/ 10543133 w 12270444"/>
                  <a:gd name="connsiteY131" fmla="*/ 6883696 h 14273400"/>
                  <a:gd name="connsiteX132" fmla="*/ 10555834 w 12270444"/>
                  <a:gd name="connsiteY132" fmla="*/ 6718597 h 14273400"/>
                  <a:gd name="connsiteX133" fmla="*/ 10568533 w 12270444"/>
                  <a:gd name="connsiteY133" fmla="*/ 6594771 h 14273400"/>
                  <a:gd name="connsiteX134" fmla="*/ 10513368 w 12270444"/>
                  <a:gd name="connsiteY134" fmla="*/ 6566739 h 14273400"/>
                  <a:gd name="connsiteX135" fmla="*/ 10460584 w 12270444"/>
                  <a:gd name="connsiteY135" fmla="*/ 6582072 h 14273400"/>
                  <a:gd name="connsiteX136" fmla="*/ 10339933 w 12270444"/>
                  <a:gd name="connsiteY136" fmla="*/ 6366171 h 14273400"/>
                  <a:gd name="connsiteX137" fmla="*/ 10505034 w 12270444"/>
                  <a:gd name="connsiteY137" fmla="*/ 6404272 h 14273400"/>
                  <a:gd name="connsiteX138" fmla="*/ 10746334 w 12270444"/>
                  <a:gd name="connsiteY138" fmla="*/ 6404272 h 14273400"/>
                  <a:gd name="connsiteX139" fmla="*/ 10876508 w 12270444"/>
                  <a:gd name="connsiteY139" fmla="*/ 6264571 h 14273400"/>
                  <a:gd name="connsiteX140" fmla="*/ 10774909 w 12270444"/>
                  <a:gd name="connsiteY140" fmla="*/ 6153447 h 14273400"/>
                  <a:gd name="connsiteX141" fmla="*/ 10562183 w 12270444"/>
                  <a:gd name="connsiteY141" fmla="*/ 6105821 h 14273400"/>
                  <a:gd name="connsiteX142" fmla="*/ 10743158 w 12270444"/>
                  <a:gd name="connsiteY142" fmla="*/ 5975646 h 14273400"/>
                  <a:gd name="connsiteX143" fmla="*/ 10689184 w 12270444"/>
                  <a:gd name="connsiteY143" fmla="*/ 5858172 h 14273400"/>
                  <a:gd name="connsiteX144" fmla="*/ 10743159 w 12270444"/>
                  <a:gd name="connsiteY144" fmla="*/ 5737522 h 14273400"/>
                  <a:gd name="connsiteX145" fmla="*/ 10705058 w 12270444"/>
                  <a:gd name="connsiteY145" fmla="*/ 5734346 h 14273400"/>
                  <a:gd name="connsiteX146" fmla="*/ 10670134 w 12270444"/>
                  <a:gd name="connsiteY146" fmla="*/ 5658147 h 14273400"/>
                  <a:gd name="connsiteX147" fmla="*/ 10511383 w 12270444"/>
                  <a:gd name="connsiteY147" fmla="*/ 5505746 h 14273400"/>
                  <a:gd name="connsiteX148" fmla="*/ 10781259 w 12270444"/>
                  <a:gd name="connsiteY148" fmla="*/ 5610522 h 14273400"/>
                  <a:gd name="connsiteX149" fmla="*/ 10924133 w 12270444"/>
                  <a:gd name="connsiteY149" fmla="*/ 5569246 h 14273400"/>
                  <a:gd name="connsiteX150" fmla="*/ 10898734 w 12270444"/>
                  <a:gd name="connsiteY150" fmla="*/ 5816897 h 14273400"/>
                  <a:gd name="connsiteX151" fmla="*/ 11076533 w 12270444"/>
                  <a:gd name="connsiteY151" fmla="*/ 5854996 h 14273400"/>
                  <a:gd name="connsiteX152" fmla="*/ 11133684 w 12270444"/>
                  <a:gd name="connsiteY152" fmla="*/ 5680372 h 14273400"/>
                  <a:gd name="connsiteX153" fmla="*/ 11174958 w 12270444"/>
                  <a:gd name="connsiteY153" fmla="*/ 5451771 h 14273400"/>
                  <a:gd name="connsiteX154" fmla="*/ 11095584 w 12270444"/>
                  <a:gd name="connsiteY154" fmla="*/ 5248572 h 14273400"/>
                  <a:gd name="connsiteX155" fmla="*/ 11038433 w 12270444"/>
                  <a:gd name="connsiteY155" fmla="*/ 5150146 h 14273400"/>
                  <a:gd name="connsiteX156" fmla="*/ 10959059 w 12270444"/>
                  <a:gd name="connsiteY156" fmla="*/ 5267622 h 14273400"/>
                  <a:gd name="connsiteX157" fmla="*/ 10889209 w 12270444"/>
                  <a:gd name="connsiteY157" fmla="*/ 5226347 h 14273400"/>
                  <a:gd name="connsiteX158" fmla="*/ 10857459 w 12270444"/>
                  <a:gd name="connsiteY158" fmla="*/ 5346997 h 14273400"/>
                  <a:gd name="connsiteX159" fmla="*/ 10755858 w 12270444"/>
                  <a:gd name="connsiteY159" fmla="*/ 5350171 h 14273400"/>
                  <a:gd name="connsiteX160" fmla="*/ 10676483 w 12270444"/>
                  <a:gd name="connsiteY160" fmla="*/ 5207296 h 14273400"/>
                  <a:gd name="connsiteX161" fmla="*/ 10638383 w 12270444"/>
                  <a:gd name="connsiteY161" fmla="*/ 5054896 h 14273400"/>
                  <a:gd name="connsiteX162" fmla="*/ 10422483 w 12270444"/>
                  <a:gd name="connsiteY162" fmla="*/ 5058071 h 14273400"/>
                  <a:gd name="connsiteX163" fmla="*/ 10447883 w 12270444"/>
                  <a:gd name="connsiteY163" fmla="*/ 5283496 h 14273400"/>
                  <a:gd name="connsiteX164" fmla="*/ 10409784 w 12270444"/>
                  <a:gd name="connsiteY164" fmla="*/ 5089822 h 14273400"/>
                  <a:gd name="connsiteX165" fmla="*/ 10365333 w 12270444"/>
                  <a:gd name="connsiteY165" fmla="*/ 5102521 h 14273400"/>
                  <a:gd name="connsiteX166" fmla="*/ 10295483 w 12270444"/>
                  <a:gd name="connsiteY166" fmla="*/ 4991396 h 14273400"/>
                  <a:gd name="connsiteX167" fmla="*/ 10200234 w 12270444"/>
                  <a:gd name="connsiteY167" fmla="*/ 5061247 h 14273400"/>
                  <a:gd name="connsiteX168" fmla="*/ 10044658 w 12270444"/>
                  <a:gd name="connsiteY168" fmla="*/ 5188246 h 14273400"/>
                  <a:gd name="connsiteX169" fmla="*/ 10409783 w 12270444"/>
                  <a:gd name="connsiteY169" fmla="*/ 4854871 h 14273400"/>
                  <a:gd name="connsiteX170" fmla="*/ 10554246 w 12270444"/>
                  <a:gd name="connsiteY170" fmla="*/ 4764385 h 14273400"/>
                  <a:gd name="connsiteX171" fmla="*/ 10771733 w 12270444"/>
                  <a:gd name="connsiteY171" fmla="*/ 4711996 h 14273400"/>
                  <a:gd name="connsiteX172" fmla="*/ 10809834 w 12270444"/>
                  <a:gd name="connsiteY172" fmla="*/ 4591347 h 14273400"/>
                  <a:gd name="connsiteX173" fmla="*/ 10981284 w 12270444"/>
                  <a:gd name="connsiteY173" fmla="*/ 4464347 h 14273400"/>
                  <a:gd name="connsiteX174" fmla="*/ 11013033 w 12270444"/>
                  <a:gd name="connsiteY174" fmla="*/ 4210346 h 14273400"/>
                  <a:gd name="connsiteX175" fmla="*/ 10781258 w 12270444"/>
                  <a:gd name="connsiteY175" fmla="*/ 4127796 h 14273400"/>
                  <a:gd name="connsiteX176" fmla="*/ 10463759 w 12270444"/>
                  <a:gd name="connsiteY176" fmla="*/ 4080172 h 14273400"/>
                  <a:gd name="connsiteX177" fmla="*/ 10333583 w 12270444"/>
                  <a:gd name="connsiteY177" fmla="*/ 4140496 h 14273400"/>
                  <a:gd name="connsiteX178" fmla="*/ 10358984 w 12270444"/>
                  <a:gd name="connsiteY178" fmla="*/ 3975397 h 14273400"/>
                  <a:gd name="connsiteX179" fmla="*/ 10308184 w 12270444"/>
                  <a:gd name="connsiteY179" fmla="*/ 3800772 h 14273400"/>
                  <a:gd name="connsiteX180" fmla="*/ 10422483 w 12270444"/>
                  <a:gd name="connsiteY180" fmla="*/ 3838871 h 14273400"/>
                  <a:gd name="connsiteX181" fmla="*/ 10543134 w 12270444"/>
                  <a:gd name="connsiteY181" fmla="*/ 3730922 h 14273400"/>
                  <a:gd name="connsiteX182" fmla="*/ 10733634 w 12270444"/>
                  <a:gd name="connsiteY182" fmla="*/ 3791247 h 14273400"/>
                  <a:gd name="connsiteX183" fmla="*/ 10746334 w 12270444"/>
                  <a:gd name="connsiteY183" fmla="*/ 3607097 h 14273400"/>
                  <a:gd name="connsiteX184" fmla="*/ 10886033 w 12270444"/>
                  <a:gd name="connsiteY184" fmla="*/ 3645196 h 14273400"/>
                  <a:gd name="connsiteX185" fmla="*/ 11000333 w 12270444"/>
                  <a:gd name="connsiteY185" fmla="*/ 3340396 h 14273400"/>
                  <a:gd name="connsiteX186" fmla="*/ 11101934 w 12270444"/>
                  <a:gd name="connsiteY186" fmla="*/ 3429297 h 14273400"/>
                  <a:gd name="connsiteX187" fmla="*/ 11241633 w 12270444"/>
                  <a:gd name="connsiteY187" fmla="*/ 3413421 h 14273400"/>
                  <a:gd name="connsiteX188" fmla="*/ 11276558 w 12270444"/>
                  <a:gd name="connsiteY188" fmla="*/ 3638846 h 14273400"/>
                  <a:gd name="connsiteX189" fmla="*/ 11352759 w 12270444"/>
                  <a:gd name="connsiteY189" fmla="*/ 3381672 h 14273400"/>
                  <a:gd name="connsiteX190" fmla="*/ 11276559 w 12270444"/>
                  <a:gd name="connsiteY190" fmla="*/ 3295947 h 14273400"/>
                  <a:gd name="connsiteX191" fmla="*/ 11362283 w 12270444"/>
                  <a:gd name="connsiteY191" fmla="*/ 3041946 h 14273400"/>
                  <a:gd name="connsiteX192" fmla="*/ 11181309 w 12270444"/>
                  <a:gd name="connsiteY192" fmla="*/ 3118147 h 14273400"/>
                  <a:gd name="connsiteX193" fmla="*/ 11152733 w 12270444"/>
                  <a:gd name="connsiteY193" fmla="*/ 3048296 h 14273400"/>
                  <a:gd name="connsiteX194" fmla="*/ 10962233 w 12270444"/>
                  <a:gd name="connsiteY194" fmla="*/ 2845096 h 14273400"/>
                  <a:gd name="connsiteX195" fmla="*/ 10930484 w 12270444"/>
                  <a:gd name="connsiteY195" fmla="*/ 2660947 h 14273400"/>
                  <a:gd name="connsiteX196" fmla="*/ 10898734 w 12270444"/>
                  <a:gd name="connsiteY196" fmla="*/ 2565697 h 14273400"/>
                  <a:gd name="connsiteX197" fmla="*/ 11000333 w 12270444"/>
                  <a:gd name="connsiteY197" fmla="*/ 2464096 h 14273400"/>
                  <a:gd name="connsiteX198" fmla="*/ 11260684 w 12270444"/>
                  <a:gd name="connsiteY198" fmla="*/ 2229147 h 14273400"/>
                  <a:gd name="connsiteX199" fmla="*/ 11381333 w 12270444"/>
                  <a:gd name="connsiteY199" fmla="*/ 2248196 h 14273400"/>
                  <a:gd name="connsiteX200" fmla="*/ 11451184 w 12270444"/>
                  <a:gd name="connsiteY200" fmla="*/ 2159297 h 14273400"/>
                  <a:gd name="connsiteX201" fmla="*/ 11686133 w 12270444"/>
                  <a:gd name="connsiteY201" fmla="*/ 2051346 h 14273400"/>
                  <a:gd name="connsiteX202" fmla="*/ 11540084 w 12270444"/>
                  <a:gd name="connsiteY202" fmla="*/ 1981497 h 14273400"/>
                  <a:gd name="connsiteX203" fmla="*/ 11457533 w 12270444"/>
                  <a:gd name="connsiteY203" fmla="*/ 1835446 h 14273400"/>
                  <a:gd name="connsiteX204" fmla="*/ 11559133 w 12270444"/>
                  <a:gd name="connsiteY204" fmla="*/ 1409996 h 14273400"/>
                  <a:gd name="connsiteX205" fmla="*/ 11438483 w 12270444"/>
                  <a:gd name="connsiteY205" fmla="*/ 1149646 h 14273400"/>
                  <a:gd name="connsiteX206" fmla="*/ 11659940 w 12270444"/>
                  <a:gd name="connsiteY206" fmla="*/ 1485402 h 14273400"/>
                  <a:gd name="connsiteX207" fmla="*/ 11744474 w 12270444"/>
                  <a:gd name="connsiteY207" fmla="*/ 1399427 h 14273400"/>
                  <a:gd name="connsiteX208" fmla="*/ 11836946 w 12270444"/>
                  <a:gd name="connsiteY208" fmla="*/ 1286171 h 14273400"/>
                  <a:gd name="connsiteX209" fmla="*/ 12073483 w 12270444"/>
                  <a:gd name="connsiteY209" fmla="*/ 1606846 h 14273400"/>
                  <a:gd name="connsiteX210" fmla="*/ 12127855 w 12270444"/>
                  <a:gd name="connsiteY210" fmla="*/ 1689939 h 14273400"/>
                  <a:gd name="connsiteX211" fmla="*/ 12270333 w 12270444"/>
                  <a:gd name="connsiteY211" fmla="*/ 1708447 h 14273400"/>
                  <a:gd name="connsiteX212" fmla="*/ 12105233 w 12270444"/>
                  <a:gd name="connsiteY212" fmla="*/ 1263947 h 14273400"/>
                  <a:gd name="connsiteX213" fmla="*/ 12092533 w 12270444"/>
                  <a:gd name="connsiteY213" fmla="*/ 1048046 h 14273400"/>
                  <a:gd name="connsiteX214" fmla="*/ 11959183 w 12270444"/>
                  <a:gd name="connsiteY214" fmla="*/ 851196 h 14273400"/>
                  <a:gd name="connsiteX215" fmla="*/ 11933783 w 12270444"/>
                  <a:gd name="connsiteY215" fmla="*/ 578146 h 14273400"/>
                  <a:gd name="connsiteX216" fmla="*/ 11933783 w 12270444"/>
                  <a:gd name="connsiteY216" fmla="*/ 25696 h 14273400"/>
                  <a:gd name="connsiteX217" fmla="*/ 0 w 12270444"/>
                  <a:gd name="connsiteY217" fmla="*/ 0 h 14273400"/>
                  <a:gd name="connsiteX218" fmla="*/ 30535 w 12270444"/>
                  <a:gd name="connsiteY218" fmla="*/ 14273400 h 14273400"/>
                  <a:gd name="connsiteX219" fmla="*/ 6569394 w 12270444"/>
                  <a:gd name="connsiteY219" fmla="*/ 14273055 h 1427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12270444" h="14273400">
                    <a:moveTo>
                      <a:pt x="6569394" y="14273055"/>
                    </a:moveTo>
                    <a:cubicBezTo>
                      <a:pt x="6702745" y="14020642"/>
                      <a:pt x="6337845" y="13770272"/>
                      <a:pt x="6309271" y="13160671"/>
                    </a:cubicBezTo>
                    <a:cubicBezTo>
                      <a:pt x="5864771" y="12878891"/>
                      <a:pt x="5725071" y="12270878"/>
                      <a:pt x="5837783" y="12310566"/>
                    </a:cubicBezTo>
                    <a:cubicBezTo>
                      <a:pt x="5758408" y="12043072"/>
                      <a:pt x="5726658" y="11711284"/>
                      <a:pt x="5723483" y="11379496"/>
                    </a:cubicBezTo>
                    <a:cubicBezTo>
                      <a:pt x="5694710" y="11162760"/>
                      <a:pt x="5793533" y="10950662"/>
                      <a:pt x="5784206" y="10852989"/>
                    </a:cubicBezTo>
                    <a:cubicBezTo>
                      <a:pt x="5708204" y="10841041"/>
                      <a:pt x="5646092" y="10821239"/>
                      <a:pt x="5667523" y="10793458"/>
                    </a:cubicBezTo>
                    <a:cubicBezTo>
                      <a:pt x="5688954" y="10765677"/>
                      <a:pt x="5754836" y="10914903"/>
                      <a:pt x="5784205" y="10831559"/>
                    </a:cubicBezTo>
                    <a:cubicBezTo>
                      <a:pt x="5804049" y="10652171"/>
                      <a:pt x="5790555" y="10470402"/>
                      <a:pt x="5810399" y="10291014"/>
                    </a:cubicBezTo>
                    <a:lnTo>
                      <a:pt x="5897314" y="9905502"/>
                    </a:lnTo>
                    <a:cubicBezTo>
                      <a:pt x="5916761" y="9804696"/>
                      <a:pt x="6019354" y="9612796"/>
                      <a:pt x="6029474" y="9538539"/>
                    </a:cubicBezTo>
                    <a:cubicBezTo>
                      <a:pt x="6047135" y="9471426"/>
                      <a:pt x="6131867" y="9339705"/>
                      <a:pt x="6119961" y="9326608"/>
                    </a:cubicBezTo>
                    <a:cubicBezTo>
                      <a:pt x="6036617" y="9430193"/>
                      <a:pt x="5928866" y="9529369"/>
                      <a:pt x="5958036" y="9459958"/>
                    </a:cubicBezTo>
                    <a:cubicBezTo>
                      <a:pt x="5998517" y="9390108"/>
                      <a:pt x="6081862" y="9336927"/>
                      <a:pt x="6122343" y="9267077"/>
                    </a:cubicBezTo>
                    <a:lnTo>
                      <a:pt x="6154490" y="9086353"/>
                    </a:lnTo>
                    <a:cubicBezTo>
                      <a:pt x="6216005" y="8989432"/>
                      <a:pt x="6096546" y="9313991"/>
                      <a:pt x="6158061" y="9217070"/>
                    </a:cubicBezTo>
                    <a:lnTo>
                      <a:pt x="6640263" y="8331496"/>
                    </a:lnTo>
                    <a:cubicBezTo>
                      <a:pt x="6620618" y="8280654"/>
                      <a:pt x="6360864" y="8252310"/>
                      <a:pt x="6403330" y="8231234"/>
                    </a:cubicBezTo>
                    <a:cubicBezTo>
                      <a:pt x="6402338" y="8211349"/>
                      <a:pt x="6542831" y="8245124"/>
                      <a:pt x="6624786" y="8240758"/>
                    </a:cubicBezTo>
                    <a:cubicBezTo>
                      <a:pt x="6706741" y="8236392"/>
                      <a:pt x="6825010" y="8213373"/>
                      <a:pt x="6895059" y="8205039"/>
                    </a:cubicBezTo>
                    <a:cubicBezTo>
                      <a:pt x="6965108" y="8196705"/>
                      <a:pt x="7038133" y="8181227"/>
                      <a:pt x="7054603" y="8162177"/>
                    </a:cubicBezTo>
                    <a:cubicBezTo>
                      <a:pt x="7071073" y="8143127"/>
                      <a:pt x="6980783" y="8133561"/>
                      <a:pt x="6984355" y="8102646"/>
                    </a:cubicBezTo>
                    <a:cubicBezTo>
                      <a:pt x="7035552" y="8083638"/>
                      <a:pt x="7045079" y="7992168"/>
                      <a:pt x="7076035" y="7976690"/>
                    </a:cubicBezTo>
                    <a:cubicBezTo>
                      <a:pt x="7101236" y="7937796"/>
                      <a:pt x="7156202" y="8006644"/>
                      <a:pt x="7179617" y="7997871"/>
                    </a:cubicBezTo>
                    <a:cubicBezTo>
                      <a:pt x="7203032" y="7989098"/>
                      <a:pt x="7227045" y="7941517"/>
                      <a:pt x="7216528" y="7924054"/>
                    </a:cubicBezTo>
                    <a:cubicBezTo>
                      <a:pt x="7208591" y="7896628"/>
                      <a:pt x="7152631" y="7859361"/>
                      <a:pt x="7142709" y="7824039"/>
                    </a:cubicBezTo>
                    <a:cubicBezTo>
                      <a:pt x="7118897" y="7802608"/>
                      <a:pt x="7133184" y="7747839"/>
                      <a:pt x="7109372" y="7726408"/>
                    </a:cubicBezTo>
                    <a:lnTo>
                      <a:pt x="7018883" y="7721896"/>
                    </a:lnTo>
                    <a:cubicBezTo>
                      <a:pt x="6984752" y="7735306"/>
                      <a:pt x="6979196" y="7791579"/>
                      <a:pt x="6945065" y="7804989"/>
                    </a:cubicBezTo>
                    <a:cubicBezTo>
                      <a:pt x="6904583" y="7782847"/>
                      <a:pt x="6854577" y="7813094"/>
                      <a:pt x="6809333" y="7817146"/>
                    </a:cubicBezTo>
                    <a:cubicBezTo>
                      <a:pt x="6793458" y="7803652"/>
                      <a:pt x="6856959" y="7774074"/>
                      <a:pt x="6868865" y="7747839"/>
                    </a:cubicBezTo>
                    <a:cubicBezTo>
                      <a:pt x="6880771" y="7721604"/>
                      <a:pt x="6872041" y="7680768"/>
                      <a:pt x="6880772" y="7659733"/>
                    </a:cubicBezTo>
                    <a:cubicBezTo>
                      <a:pt x="6889503" y="7638699"/>
                      <a:pt x="6892677" y="7609288"/>
                      <a:pt x="6902202" y="7597820"/>
                    </a:cubicBezTo>
                    <a:lnTo>
                      <a:pt x="6866483" y="7531396"/>
                    </a:lnTo>
                    <a:cubicBezTo>
                      <a:pt x="6851799" y="7521077"/>
                      <a:pt x="6813303" y="7570436"/>
                      <a:pt x="6802190" y="7562102"/>
                    </a:cubicBezTo>
                    <a:cubicBezTo>
                      <a:pt x="6791078" y="7553768"/>
                      <a:pt x="6765677" y="7508377"/>
                      <a:pt x="6799808" y="7481390"/>
                    </a:cubicBezTo>
                    <a:cubicBezTo>
                      <a:pt x="6805761" y="7448408"/>
                      <a:pt x="6967687" y="7416093"/>
                      <a:pt x="7018884" y="7373983"/>
                    </a:cubicBezTo>
                    <a:cubicBezTo>
                      <a:pt x="7064525" y="7337032"/>
                      <a:pt x="6976418" y="7247777"/>
                      <a:pt x="6983165" y="7219202"/>
                    </a:cubicBezTo>
                    <a:cubicBezTo>
                      <a:pt x="6989912" y="7190627"/>
                      <a:pt x="7057381" y="7222732"/>
                      <a:pt x="7059365" y="7202533"/>
                    </a:cubicBezTo>
                    <a:lnTo>
                      <a:pt x="7037933" y="7112296"/>
                    </a:lnTo>
                    <a:cubicBezTo>
                      <a:pt x="7093099" y="7049945"/>
                      <a:pt x="7118103" y="7127566"/>
                      <a:pt x="7142709" y="7114427"/>
                    </a:cubicBezTo>
                    <a:cubicBezTo>
                      <a:pt x="7167315" y="7101288"/>
                      <a:pt x="7151441" y="7035845"/>
                      <a:pt x="7185572" y="7033464"/>
                    </a:cubicBezTo>
                    <a:cubicBezTo>
                      <a:pt x="7227244" y="7049694"/>
                      <a:pt x="7257406" y="7049736"/>
                      <a:pt x="7287965" y="7066802"/>
                    </a:cubicBezTo>
                    <a:cubicBezTo>
                      <a:pt x="7341940" y="7109623"/>
                      <a:pt x="7329637" y="7171577"/>
                      <a:pt x="7361784" y="7169196"/>
                    </a:cubicBezTo>
                    <a:cubicBezTo>
                      <a:pt x="7388772" y="7092557"/>
                      <a:pt x="7424887" y="7131889"/>
                      <a:pt x="7428459" y="7109664"/>
                    </a:cubicBezTo>
                    <a:cubicBezTo>
                      <a:pt x="7407425" y="7050885"/>
                      <a:pt x="7337972" y="6973892"/>
                      <a:pt x="7368928" y="6973933"/>
                    </a:cubicBezTo>
                    <a:lnTo>
                      <a:pt x="7426077" y="7026570"/>
                    </a:lnTo>
                    <a:cubicBezTo>
                      <a:pt x="7497911" y="7020575"/>
                      <a:pt x="7516565" y="7053705"/>
                      <a:pt x="7542759" y="7064421"/>
                    </a:cubicBezTo>
                    <a:cubicBezTo>
                      <a:pt x="7568953" y="7075137"/>
                      <a:pt x="7597131" y="7103128"/>
                      <a:pt x="7616578" y="7136110"/>
                    </a:cubicBezTo>
                    <a:cubicBezTo>
                      <a:pt x="7636025" y="7169092"/>
                      <a:pt x="7570541" y="7263109"/>
                      <a:pt x="7585622" y="7274222"/>
                    </a:cubicBezTo>
                    <a:cubicBezTo>
                      <a:pt x="7600703" y="7285335"/>
                      <a:pt x="7647534" y="7226994"/>
                      <a:pt x="7657059" y="7238503"/>
                    </a:cubicBezTo>
                    <a:lnTo>
                      <a:pt x="7647533" y="7207546"/>
                    </a:lnTo>
                    <a:cubicBezTo>
                      <a:pt x="7674124" y="7249218"/>
                      <a:pt x="7721750" y="7265491"/>
                      <a:pt x="7723734" y="7293272"/>
                    </a:cubicBezTo>
                    <a:cubicBezTo>
                      <a:pt x="7725718" y="7321053"/>
                      <a:pt x="7647931" y="7342882"/>
                      <a:pt x="7659440" y="7374235"/>
                    </a:cubicBezTo>
                    <a:lnTo>
                      <a:pt x="7723733" y="7455196"/>
                    </a:lnTo>
                    <a:cubicBezTo>
                      <a:pt x="7724130" y="7494884"/>
                      <a:pt x="7677696" y="7479009"/>
                      <a:pt x="7649915" y="7474247"/>
                    </a:cubicBezTo>
                    <a:cubicBezTo>
                      <a:pt x="7622134" y="7469485"/>
                      <a:pt x="7601497" y="7411144"/>
                      <a:pt x="7557047" y="7426622"/>
                    </a:cubicBezTo>
                    <a:lnTo>
                      <a:pt x="7509422" y="7536160"/>
                    </a:lnTo>
                    <a:cubicBezTo>
                      <a:pt x="7514184" y="7557591"/>
                      <a:pt x="7563794" y="7542113"/>
                      <a:pt x="7585622" y="7555210"/>
                    </a:cubicBezTo>
                    <a:cubicBezTo>
                      <a:pt x="7607450" y="7568307"/>
                      <a:pt x="7622928" y="7602083"/>
                      <a:pt x="7640390" y="7614741"/>
                    </a:cubicBezTo>
                    <a:cubicBezTo>
                      <a:pt x="7657852" y="7627399"/>
                      <a:pt x="7662417" y="7639138"/>
                      <a:pt x="7666584" y="7645446"/>
                    </a:cubicBezTo>
                    <a:cubicBezTo>
                      <a:pt x="7670751" y="7651754"/>
                      <a:pt x="7673727" y="7595396"/>
                      <a:pt x="7686824" y="7597819"/>
                    </a:cubicBezTo>
                    <a:cubicBezTo>
                      <a:pt x="7707065" y="7614529"/>
                      <a:pt x="7716391" y="7644465"/>
                      <a:pt x="7745165" y="7659985"/>
                    </a:cubicBezTo>
                    <a:cubicBezTo>
                      <a:pt x="7773939" y="7675505"/>
                      <a:pt x="7817000" y="7758807"/>
                      <a:pt x="7838034" y="7745710"/>
                    </a:cubicBezTo>
                    <a:cubicBezTo>
                      <a:pt x="7875340" y="7742535"/>
                      <a:pt x="7800728" y="7644110"/>
                      <a:pt x="7838034" y="7640935"/>
                    </a:cubicBezTo>
                    <a:lnTo>
                      <a:pt x="8011864" y="7736184"/>
                    </a:lnTo>
                    <a:cubicBezTo>
                      <a:pt x="7949952" y="7659191"/>
                      <a:pt x="7935665" y="7601247"/>
                      <a:pt x="7904709" y="7500441"/>
                    </a:cubicBezTo>
                    <a:cubicBezTo>
                      <a:pt x="7875341" y="7452816"/>
                      <a:pt x="7922568" y="7392094"/>
                      <a:pt x="7907090" y="7364710"/>
                    </a:cubicBezTo>
                    <a:cubicBezTo>
                      <a:pt x="7891612" y="7337326"/>
                      <a:pt x="7811047" y="7380585"/>
                      <a:pt x="7811840" y="7336135"/>
                    </a:cubicBezTo>
                    <a:lnTo>
                      <a:pt x="7876133" y="7169446"/>
                    </a:lnTo>
                    <a:cubicBezTo>
                      <a:pt x="8122990" y="6994027"/>
                      <a:pt x="8343652" y="6885285"/>
                      <a:pt x="8573840" y="6783685"/>
                    </a:cubicBezTo>
                    <a:cubicBezTo>
                      <a:pt x="8732987" y="6720979"/>
                      <a:pt x="8844509" y="6714628"/>
                      <a:pt x="8902453" y="6721772"/>
                    </a:cubicBezTo>
                    <a:cubicBezTo>
                      <a:pt x="8960397" y="6728916"/>
                      <a:pt x="8894119" y="6820197"/>
                      <a:pt x="8921503" y="6826547"/>
                    </a:cubicBezTo>
                    <a:cubicBezTo>
                      <a:pt x="8948888" y="6832897"/>
                      <a:pt x="8973891" y="6855123"/>
                      <a:pt x="8995322" y="6831310"/>
                    </a:cubicBezTo>
                    <a:lnTo>
                      <a:pt x="8971508" y="6678908"/>
                    </a:lnTo>
                    <a:cubicBezTo>
                      <a:pt x="9187408" y="6710658"/>
                      <a:pt x="9392592" y="6683274"/>
                      <a:pt x="9514433" y="6674146"/>
                    </a:cubicBezTo>
                    <a:cubicBezTo>
                      <a:pt x="9636274" y="6665018"/>
                      <a:pt x="9639846" y="6640808"/>
                      <a:pt x="9702552" y="6624139"/>
                    </a:cubicBezTo>
                    <a:lnTo>
                      <a:pt x="9828758" y="6428877"/>
                    </a:lnTo>
                    <a:cubicBezTo>
                      <a:pt x="9932739" y="6424115"/>
                      <a:pt x="10008146" y="6466977"/>
                      <a:pt x="10104983" y="6464596"/>
                    </a:cubicBezTo>
                    <a:cubicBezTo>
                      <a:pt x="10139908" y="6484440"/>
                      <a:pt x="10099031" y="6533653"/>
                      <a:pt x="10069265" y="6550322"/>
                    </a:cubicBezTo>
                    <a:cubicBezTo>
                      <a:pt x="10039500" y="6566991"/>
                      <a:pt x="9935915" y="6540004"/>
                      <a:pt x="9926390" y="6564610"/>
                    </a:cubicBezTo>
                    <a:cubicBezTo>
                      <a:pt x="9949408" y="6582866"/>
                      <a:pt x="9929564" y="6613027"/>
                      <a:pt x="9995445" y="6619377"/>
                    </a:cubicBezTo>
                    <a:cubicBezTo>
                      <a:pt x="9984730" y="6629299"/>
                      <a:pt x="9924008" y="6687640"/>
                      <a:pt x="9864478" y="6647953"/>
                    </a:cubicBezTo>
                    <a:cubicBezTo>
                      <a:pt x="9821616" y="6651128"/>
                      <a:pt x="9773197" y="6630094"/>
                      <a:pt x="9738272" y="6638428"/>
                    </a:cubicBezTo>
                    <a:lnTo>
                      <a:pt x="9652546" y="6674146"/>
                    </a:lnTo>
                    <a:cubicBezTo>
                      <a:pt x="9606112" y="6714231"/>
                      <a:pt x="9618018" y="6905129"/>
                      <a:pt x="9621590" y="6978947"/>
                    </a:cubicBezTo>
                    <a:cubicBezTo>
                      <a:pt x="9682312" y="6988471"/>
                      <a:pt x="9733906" y="7023794"/>
                      <a:pt x="9783515" y="7012284"/>
                    </a:cubicBezTo>
                    <a:cubicBezTo>
                      <a:pt x="9833124" y="7000774"/>
                      <a:pt x="9949805" y="6841230"/>
                      <a:pt x="9990683" y="6826546"/>
                    </a:cubicBezTo>
                    <a:cubicBezTo>
                      <a:pt x="10031561" y="6811862"/>
                      <a:pt x="9997827" y="6920606"/>
                      <a:pt x="10028784" y="6924178"/>
                    </a:cubicBezTo>
                    <a:cubicBezTo>
                      <a:pt x="10059741" y="6927750"/>
                      <a:pt x="10178406" y="6807497"/>
                      <a:pt x="10176422" y="6847978"/>
                    </a:cubicBezTo>
                    <a:cubicBezTo>
                      <a:pt x="10174835" y="6921797"/>
                      <a:pt x="10049818" y="7071420"/>
                      <a:pt x="10076409" y="7086104"/>
                    </a:cubicBezTo>
                    <a:cubicBezTo>
                      <a:pt x="10103000" y="7100788"/>
                      <a:pt x="10199440" y="7024984"/>
                      <a:pt x="10219284" y="7028953"/>
                    </a:cubicBezTo>
                    <a:cubicBezTo>
                      <a:pt x="10234365" y="7068640"/>
                      <a:pt x="10137925" y="7116663"/>
                      <a:pt x="10185947" y="7117060"/>
                    </a:cubicBezTo>
                    <a:cubicBezTo>
                      <a:pt x="10202616" y="7128966"/>
                      <a:pt x="10295484" y="7098010"/>
                      <a:pt x="10416928" y="7114678"/>
                    </a:cubicBezTo>
                    <a:lnTo>
                      <a:pt x="10257383" y="7169446"/>
                    </a:lnTo>
                    <a:cubicBezTo>
                      <a:pt x="10283577" y="7239296"/>
                      <a:pt x="10185947" y="7198022"/>
                      <a:pt x="10147847" y="7226597"/>
                    </a:cubicBezTo>
                    <a:cubicBezTo>
                      <a:pt x="10109747" y="7255172"/>
                      <a:pt x="10042675" y="7315100"/>
                      <a:pt x="10028784" y="7340897"/>
                    </a:cubicBezTo>
                    <a:lnTo>
                      <a:pt x="10064502" y="7400427"/>
                    </a:lnTo>
                    <a:cubicBezTo>
                      <a:pt x="10037912" y="7441702"/>
                      <a:pt x="10071646" y="7450435"/>
                      <a:pt x="10107365" y="7450435"/>
                    </a:cubicBezTo>
                    <a:cubicBezTo>
                      <a:pt x="10143084" y="7450435"/>
                      <a:pt x="10169278" y="7406779"/>
                      <a:pt x="10185947" y="7417097"/>
                    </a:cubicBezTo>
                    <a:lnTo>
                      <a:pt x="10197852" y="7479008"/>
                    </a:lnTo>
                    <a:cubicBezTo>
                      <a:pt x="10247065" y="7494486"/>
                      <a:pt x="10290722" y="7345262"/>
                      <a:pt x="10312153" y="7340897"/>
                    </a:cubicBezTo>
                    <a:cubicBezTo>
                      <a:pt x="10333584" y="7336532"/>
                      <a:pt x="10318503" y="7509569"/>
                      <a:pt x="10347872" y="7486153"/>
                    </a:cubicBezTo>
                    <a:cubicBezTo>
                      <a:pt x="10377241" y="7462737"/>
                      <a:pt x="10420897" y="7353200"/>
                      <a:pt x="10443122" y="7369472"/>
                    </a:cubicBezTo>
                    <a:lnTo>
                      <a:pt x="10469315" y="7531396"/>
                    </a:lnTo>
                    <a:lnTo>
                      <a:pt x="10543133" y="7607596"/>
                    </a:lnTo>
                    <a:lnTo>
                      <a:pt x="10333583" y="7721896"/>
                    </a:lnTo>
                    <a:cubicBezTo>
                      <a:pt x="10315327" y="7745709"/>
                      <a:pt x="10455425" y="7863185"/>
                      <a:pt x="10485984" y="7871916"/>
                    </a:cubicBezTo>
                    <a:cubicBezTo>
                      <a:pt x="10516544" y="7880648"/>
                      <a:pt x="10491144" y="7755632"/>
                      <a:pt x="10516940" y="7774285"/>
                    </a:cubicBezTo>
                    <a:lnTo>
                      <a:pt x="10588376" y="7862390"/>
                    </a:lnTo>
                    <a:cubicBezTo>
                      <a:pt x="10616158" y="7862390"/>
                      <a:pt x="10682040" y="7821910"/>
                      <a:pt x="10709822" y="7821910"/>
                    </a:cubicBezTo>
                    <a:cubicBezTo>
                      <a:pt x="10711409" y="7850485"/>
                      <a:pt x="10743952" y="7883821"/>
                      <a:pt x="10714583" y="7907634"/>
                    </a:cubicBezTo>
                    <a:cubicBezTo>
                      <a:pt x="10713789" y="7940177"/>
                      <a:pt x="10712996" y="7972721"/>
                      <a:pt x="10712202" y="8005264"/>
                    </a:cubicBezTo>
                    <a:cubicBezTo>
                      <a:pt x="10751095" y="8028283"/>
                      <a:pt x="10785227" y="7979865"/>
                      <a:pt x="10821739" y="7967165"/>
                    </a:cubicBezTo>
                    <a:cubicBezTo>
                      <a:pt x="10851108" y="8005265"/>
                      <a:pt x="10832853" y="8167191"/>
                      <a:pt x="10862222" y="8205291"/>
                    </a:cubicBezTo>
                    <a:cubicBezTo>
                      <a:pt x="10908259" y="8215609"/>
                      <a:pt x="10947153" y="8256884"/>
                      <a:pt x="11000333" y="8236246"/>
                    </a:cubicBezTo>
                    <a:lnTo>
                      <a:pt x="11014621" y="7945734"/>
                    </a:lnTo>
                    <a:cubicBezTo>
                      <a:pt x="11028512" y="7885012"/>
                      <a:pt x="11078518" y="7954466"/>
                      <a:pt x="11105109" y="7921922"/>
                    </a:cubicBezTo>
                    <a:cubicBezTo>
                      <a:pt x="11131700" y="7889378"/>
                      <a:pt x="11115427" y="7796906"/>
                      <a:pt x="11174165" y="7750471"/>
                    </a:cubicBezTo>
                    <a:cubicBezTo>
                      <a:pt x="11153528" y="7717134"/>
                      <a:pt x="11156702" y="7655222"/>
                      <a:pt x="11136065" y="7621885"/>
                    </a:cubicBezTo>
                    <a:lnTo>
                      <a:pt x="11040815" y="7609977"/>
                    </a:lnTo>
                    <a:lnTo>
                      <a:pt x="11088439" y="7490915"/>
                    </a:lnTo>
                    <a:cubicBezTo>
                      <a:pt x="11070183" y="7467103"/>
                      <a:pt x="11001921" y="7443290"/>
                      <a:pt x="10983665" y="7419478"/>
                    </a:cubicBezTo>
                    <a:lnTo>
                      <a:pt x="10943183" y="7188496"/>
                    </a:lnTo>
                    <a:lnTo>
                      <a:pt x="10625683" y="7150396"/>
                    </a:lnTo>
                    <a:cubicBezTo>
                      <a:pt x="10596579" y="7129759"/>
                      <a:pt x="10659021" y="7069434"/>
                      <a:pt x="10695534" y="7045622"/>
                    </a:cubicBezTo>
                    <a:cubicBezTo>
                      <a:pt x="10732047" y="7021810"/>
                      <a:pt x="10809305" y="7047210"/>
                      <a:pt x="10819359" y="7026572"/>
                    </a:cubicBezTo>
                    <a:lnTo>
                      <a:pt x="10828883" y="6940846"/>
                    </a:lnTo>
                    <a:cubicBezTo>
                      <a:pt x="10911433" y="6966246"/>
                      <a:pt x="10955883" y="6956721"/>
                      <a:pt x="11041608" y="7029746"/>
                    </a:cubicBezTo>
                    <a:cubicBezTo>
                      <a:pt x="11092408" y="6959896"/>
                      <a:pt x="11120983" y="6890046"/>
                      <a:pt x="11057483" y="6807496"/>
                    </a:cubicBezTo>
                    <a:lnTo>
                      <a:pt x="10847933" y="6902746"/>
                    </a:lnTo>
                    <a:lnTo>
                      <a:pt x="10771733" y="6674146"/>
                    </a:lnTo>
                    <a:lnTo>
                      <a:pt x="10543133" y="6883696"/>
                    </a:lnTo>
                    <a:cubicBezTo>
                      <a:pt x="10547367" y="6833955"/>
                      <a:pt x="10513500" y="6796913"/>
                      <a:pt x="10555834" y="6718597"/>
                    </a:cubicBezTo>
                    <a:lnTo>
                      <a:pt x="10568533" y="6594771"/>
                    </a:lnTo>
                    <a:cubicBezTo>
                      <a:pt x="10561058" y="6573430"/>
                      <a:pt x="10531360" y="6568856"/>
                      <a:pt x="10513368" y="6566739"/>
                    </a:cubicBezTo>
                    <a:cubicBezTo>
                      <a:pt x="10495377" y="6564623"/>
                      <a:pt x="10489093" y="6619469"/>
                      <a:pt x="10460584" y="6582072"/>
                    </a:cubicBezTo>
                    <a:cubicBezTo>
                      <a:pt x="10499742" y="6478355"/>
                      <a:pt x="10380150" y="6438138"/>
                      <a:pt x="10339933" y="6366171"/>
                    </a:cubicBezTo>
                    <a:cubicBezTo>
                      <a:pt x="10323000" y="6340242"/>
                      <a:pt x="10459526" y="6315372"/>
                      <a:pt x="10505034" y="6404272"/>
                    </a:cubicBezTo>
                    <a:cubicBezTo>
                      <a:pt x="10591818" y="6382047"/>
                      <a:pt x="10689713" y="6424380"/>
                      <a:pt x="10746334" y="6404272"/>
                    </a:cubicBezTo>
                    <a:cubicBezTo>
                      <a:pt x="10767500" y="6335480"/>
                      <a:pt x="10801367" y="6323838"/>
                      <a:pt x="10876508" y="6264571"/>
                    </a:cubicBezTo>
                    <a:cubicBezTo>
                      <a:pt x="10724108" y="6283621"/>
                      <a:pt x="10806659" y="6182022"/>
                      <a:pt x="10774909" y="6153447"/>
                    </a:cubicBezTo>
                    <a:cubicBezTo>
                      <a:pt x="10684950" y="6153447"/>
                      <a:pt x="10633092" y="6121696"/>
                      <a:pt x="10562183" y="6105821"/>
                    </a:cubicBezTo>
                    <a:cubicBezTo>
                      <a:pt x="10666958" y="6091004"/>
                      <a:pt x="10682833" y="6019038"/>
                      <a:pt x="10743158" y="5975646"/>
                    </a:cubicBezTo>
                    <a:cubicBezTo>
                      <a:pt x="10751096" y="5935959"/>
                      <a:pt x="10689184" y="5897859"/>
                      <a:pt x="10689184" y="5858172"/>
                    </a:cubicBezTo>
                    <a:cubicBezTo>
                      <a:pt x="10689184" y="5818485"/>
                      <a:pt x="10749509" y="5756043"/>
                      <a:pt x="10743159" y="5737522"/>
                    </a:cubicBezTo>
                    <a:lnTo>
                      <a:pt x="10705058" y="5734346"/>
                    </a:lnTo>
                    <a:cubicBezTo>
                      <a:pt x="10691300" y="5719530"/>
                      <a:pt x="10683892" y="5672963"/>
                      <a:pt x="10670134" y="5658147"/>
                    </a:cubicBezTo>
                    <a:lnTo>
                      <a:pt x="10511383" y="5505746"/>
                    </a:lnTo>
                    <a:cubicBezTo>
                      <a:pt x="10575942" y="5516330"/>
                      <a:pt x="10716700" y="5599938"/>
                      <a:pt x="10781259" y="5610522"/>
                    </a:cubicBezTo>
                    <a:lnTo>
                      <a:pt x="10924133" y="5569246"/>
                    </a:lnTo>
                    <a:cubicBezTo>
                      <a:pt x="10944242" y="5607346"/>
                      <a:pt x="10878625" y="5778797"/>
                      <a:pt x="10898734" y="5816897"/>
                    </a:cubicBezTo>
                    <a:cubicBezTo>
                      <a:pt x="10986575" y="5794672"/>
                      <a:pt x="11017267" y="5842296"/>
                      <a:pt x="11076533" y="5854996"/>
                    </a:cubicBezTo>
                    <a:cubicBezTo>
                      <a:pt x="11085000" y="5798905"/>
                      <a:pt x="11125217" y="5736463"/>
                      <a:pt x="11133684" y="5680372"/>
                    </a:cubicBezTo>
                    <a:cubicBezTo>
                      <a:pt x="11090292" y="5620047"/>
                      <a:pt x="11091350" y="5607346"/>
                      <a:pt x="11174958" y="5451771"/>
                    </a:cubicBezTo>
                    <a:cubicBezTo>
                      <a:pt x="11173371" y="5350700"/>
                      <a:pt x="11013034" y="5400972"/>
                      <a:pt x="11095584" y="5248572"/>
                    </a:cubicBezTo>
                    <a:cubicBezTo>
                      <a:pt x="11076534" y="5204122"/>
                      <a:pt x="11056425" y="5146971"/>
                      <a:pt x="11038433" y="5150146"/>
                    </a:cubicBezTo>
                    <a:cubicBezTo>
                      <a:pt x="10999804" y="5119455"/>
                      <a:pt x="10986576" y="5249101"/>
                      <a:pt x="10959059" y="5267622"/>
                    </a:cubicBezTo>
                    <a:cubicBezTo>
                      <a:pt x="10931542" y="5286143"/>
                      <a:pt x="10899792" y="5207297"/>
                      <a:pt x="10889209" y="5226347"/>
                    </a:cubicBezTo>
                    <a:cubicBezTo>
                      <a:pt x="10878626" y="5245397"/>
                      <a:pt x="10887622" y="5331122"/>
                      <a:pt x="10857459" y="5346997"/>
                    </a:cubicBezTo>
                    <a:lnTo>
                      <a:pt x="10755858" y="5350171"/>
                    </a:lnTo>
                    <a:cubicBezTo>
                      <a:pt x="10705058" y="5305721"/>
                      <a:pt x="10689183" y="5286671"/>
                      <a:pt x="10676483" y="5207296"/>
                    </a:cubicBezTo>
                    <a:lnTo>
                      <a:pt x="10638383" y="5054896"/>
                    </a:lnTo>
                    <a:cubicBezTo>
                      <a:pt x="10563241" y="5030554"/>
                      <a:pt x="10503975" y="5037963"/>
                      <a:pt x="10422483" y="5058071"/>
                    </a:cubicBezTo>
                    <a:cubicBezTo>
                      <a:pt x="10485983" y="5166021"/>
                      <a:pt x="10495508" y="5204121"/>
                      <a:pt x="10447883" y="5283496"/>
                    </a:cubicBezTo>
                    <a:cubicBezTo>
                      <a:pt x="10437300" y="5261271"/>
                      <a:pt x="10404492" y="5219997"/>
                      <a:pt x="10409784" y="5089822"/>
                    </a:cubicBezTo>
                    <a:lnTo>
                      <a:pt x="10365333" y="5102521"/>
                    </a:lnTo>
                    <a:lnTo>
                      <a:pt x="10295483" y="4991396"/>
                    </a:lnTo>
                    <a:cubicBezTo>
                      <a:pt x="10261617" y="5022088"/>
                      <a:pt x="10234100" y="5030555"/>
                      <a:pt x="10200234" y="5061247"/>
                    </a:cubicBezTo>
                    <a:lnTo>
                      <a:pt x="10044658" y="5188246"/>
                    </a:lnTo>
                    <a:cubicBezTo>
                      <a:pt x="10096516" y="5023146"/>
                      <a:pt x="10262675" y="4940596"/>
                      <a:pt x="10409783" y="4854871"/>
                    </a:cubicBezTo>
                    <a:cubicBezTo>
                      <a:pt x="10484925" y="4832646"/>
                      <a:pt x="10479104" y="4786610"/>
                      <a:pt x="10554246" y="4764385"/>
                    </a:cubicBezTo>
                    <a:lnTo>
                      <a:pt x="10771733" y="4711996"/>
                    </a:lnTo>
                    <a:cubicBezTo>
                      <a:pt x="10847404" y="4677600"/>
                      <a:pt x="10774909" y="4632622"/>
                      <a:pt x="10809834" y="4591347"/>
                    </a:cubicBezTo>
                    <a:cubicBezTo>
                      <a:pt x="10857459" y="4588172"/>
                      <a:pt x="10953238" y="4532610"/>
                      <a:pt x="10981284" y="4464347"/>
                    </a:cubicBezTo>
                    <a:cubicBezTo>
                      <a:pt x="11025734" y="4376505"/>
                      <a:pt x="11003508" y="4288663"/>
                      <a:pt x="11013033" y="4210346"/>
                    </a:cubicBezTo>
                    <a:lnTo>
                      <a:pt x="10781258" y="4127796"/>
                    </a:lnTo>
                    <a:cubicBezTo>
                      <a:pt x="10677542" y="4155313"/>
                      <a:pt x="10567475" y="4052655"/>
                      <a:pt x="10463759" y="4080172"/>
                    </a:cubicBezTo>
                    <a:lnTo>
                      <a:pt x="10333583" y="4140496"/>
                    </a:lnTo>
                    <a:cubicBezTo>
                      <a:pt x="10258971" y="4134146"/>
                      <a:pt x="10363217" y="4032018"/>
                      <a:pt x="10358984" y="3975397"/>
                    </a:cubicBezTo>
                    <a:cubicBezTo>
                      <a:pt x="10354751" y="3918776"/>
                      <a:pt x="10291780" y="3825643"/>
                      <a:pt x="10308184" y="3800772"/>
                    </a:cubicBezTo>
                    <a:lnTo>
                      <a:pt x="10422483" y="3838871"/>
                    </a:lnTo>
                    <a:cubicBezTo>
                      <a:pt x="10465875" y="3783309"/>
                      <a:pt x="10500801" y="3818234"/>
                      <a:pt x="10543134" y="3730922"/>
                    </a:cubicBezTo>
                    <a:cubicBezTo>
                      <a:pt x="10601343" y="3767435"/>
                      <a:pt x="10708234" y="3824584"/>
                      <a:pt x="10733634" y="3791247"/>
                    </a:cubicBezTo>
                    <a:cubicBezTo>
                      <a:pt x="10762209" y="3762672"/>
                      <a:pt x="10717759" y="3635672"/>
                      <a:pt x="10746334" y="3607097"/>
                    </a:cubicBezTo>
                    <a:cubicBezTo>
                      <a:pt x="10821475" y="3632497"/>
                      <a:pt x="10839467" y="3632496"/>
                      <a:pt x="10886033" y="3645196"/>
                    </a:cubicBezTo>
                    <a:cubicBezTo>
                      <a:pt x="10924133" y="3543596"/>
                      <a:pt x="10965408" y="3502321"/>
                      <a:pt x="11000333" y="3340396"/>
                    </a:cubicBezTo>
                    <a:cubicBezTo>
                      <a:pt x="11037904" y="3296475"/>
                      <a:pt x="11061717" y="3388551"/>
                      <a:pt x="11101934" y="3429297"/>
                    </a:cubicBezTo>
                    <a:cubicBezTo>
                      <a:pt x="11164376" y="3387493"/>
                      <a:pt x="11214117" y="3370559"/>
                      <a:pt x="11241633" y="3413421"/>
                    </a:cubicBezTo>
                    <a:cubicBezTo>
                      <a:pt x="11257508" y="3487504"/>
                      <a:pt x="11241633" y="3564763"/>
                      <a:pt x="11276558" y="3638846"/>
                    </a:cubicBezTo>
                    <a:cubicBezTo>
                      <a:pt x="11288729" y="3659484"/>
                      <a:pt x="11360696" y="3462105"/>
                      <a:pt x="11352759" y="3381672"/>
                    </a:cubicBezTo>
                    <a:cubicBezTo>
                      <a:pt x="11344822" y="3301239"/>
                      <a:pt x="11266505" y="3379026"/>
                      <a:pt x="11276559" y="3295947"/>
                    </a:cubicBezTo>
                    <a:cubicBezTo>
                      <a:pt x="11362284" y="3243030"/>
                      <a:pt x="11336883" y="3177413"/>
                      <a:pt x="11362283" y="3041946"/>
                    </a:cubicBezTo>
                    <a:cubicBezTo>
                      <a:pt x="11351700" y="3001729"/>
                      <a:pt x="11216234" y="3117089"/>
                      <a:pt x="11181309" y="3118147"/>
                    </a:cubicBezTo>
                    <a:cubicBezTo>
                      <a:pt x="11146384" y="3119205"/>
                      <a:pt x="11213587" y="3051471"/>
                      <a:pt x="11152733" y="3048296"/>
                    </a:cubicBezTo>
                    <a:cubicBezTo>
                      <a:pt x="11142150" y="2866263"/>
                      <a:pt x="11023616" y="2938229"/>
                      <a:pt x="10962233" y="2845096"/>
                    </a:cubicBezTo>
                    <a:cubicBezTo>
                      <a:pt x="10873333" y="2751963"/>
                      <a:pt x="10924134" y="2690580"/>
                      <a:pt x="10930484" y="2660947"/>
                    </a:cubicBezTo>
                    <a:cubicBezTo>
                      <a:pt x="10938951" y="2627080"/>
                      <a:pt x="10890267" y="2599564"/>
                      <a:pt x="10898734" y="2565697"/>
                    </a:cubicBezTo>
                    <a:lnTo>
                      <a:pt x="11000333" y="2464096"/>
                    </a:lnTo>
                    <a:cubicBezTo>
                      <a:pt x="11186600" y="2450338"/>
                      <a:pt x="11228934" y="2398480"/>
                      <a:pt x="11260684" y="2229147"/>
                    </a:cubicBezTo>
                    <a:lnTo>
                      <a:pt x="11381333" y="2248196"/>
                    </a:lnTo>
                    <a:cubicBezTo>
                      <a:pt x="11470233" y="2199513"/>
                      <a:pt x="11399326" y="2199514"/>
                      <a:pt x="11451184" y="2159297"/>
                    </a:cubicBezTo>
                    <a:cubicBezTo>
                      <a:pt x="11503042" y="2119080"/>
                      <a:pt x="11685075" y="2083096"/>
                      <a:pt x="11686133" y="2051346"/>
                    </a:cubicBezTo>
                    <a:cubicBezTo>
                      <a:pt x="11618400" y="1970913"/>
                      <a:pt x="11563367" y="2017480"/>
                      <a:pt x="11540084" y="1981497"/>
                    </a:cubicBezTo>
                    <a:lnTo>
                      <a:pt x="11457533" y="1835446"/>
                    </a:lnTo>
                    <a:cubicBezTo>
                      <a:pt x="11516800" y="1719029"/>
                      <a:pt x="11525266" y="1551813"/>
                      <a:pt x="11559133" y="1409996"/>
                    </a:cubicBezTo>
                    <a:cubicBezTo>
                      <a:pt x="11518916" y="1323213"/>
                      <a:pt x="11478700" y="1293579"/>
                      <a:pt x="11438483" y="1149646"/>
                    </a:cubicBezTo>
                    <a:cubicBezTo>
                      <a:pt x="11533733" y="1263946"/>
                      <a:pt x="11609140" y="1362370"/>
                      <a:pt x="11659940" y="1485402"/>
                    </a:cubicBezTo>
                    <a:cubicBezTo>
                      <a:pt x="11717288" y="1532191"/>
                      <a:pt x="11725689" y="1433823"/>
                      <a:pt x="11744474" y="1399427"/>
                    </a:cubicBezTo>
                    <a:cubicBezTo>
                      <a:pt x="11763259" y="1365031"/>
                      <a:pt x="11788461" y="1256761"/>
                      <a:pt x="11836946" y="1286171"/>
                    </a:cubicBezTo>
                    <a:cubicBezTo>
                      <a:pt x="11891979" y="1365546"/>
                      <a:pt x="12024998" y="1539551"/>
                      <a:pt x="12073483" y="1606846"/>
                    </a:cubicBezTo>
                    <a:cubicBezTo>
                      <a:pt x="12121968" y="1674141"/>
                      <a:pt x="12095047" y="1673005"/>
                      <a:pt x="12127855" y="1689939"/>
                    </a:cubicBezTo>
                    <a:cubicBezTo>
                      <a:pt x="12160663" y="1706873"/>
                      <a:pt x="12274500" y="1774683"/>
                      <a:pt x="12270333" y="1708447"/>
                    </a:cubicBezTo>
                    <a:cubicBezTo>
                      <a:pt x="12266166" y="1642211"/>
                      <a:pt x="12114758" y="1341206"/>
                      <a:pt x="12105233" y="1263947"/>
                    </a:cubicBezTo>
                    <a:cubicBezTo>
                      <a:pt x="12062900" y="1147530"/>
                      <a:pt x="12096766" y="1120013"/>
                      <a:pt x="12092533" y="1048046"/>
                    </a:cubicBezTo>
                    <a:lnTo>
                      <a:pt x="11959183" y="851196"/>
                    </a:lnTo>
                    <a:lnTo>
                      <a:pt x="11933783" y="578146"/>
                    </a:lnTo>
                    <a:cubicBezTo>
                      <a:pt x="11929550" y="440563"/>
                      <a:pt x="11702445" y="204966"/>
                      <a:pt x="11933783" y="25696"/>
                    </a:cubicBezTo>
                    <a:lnTo>
                      <a:pt x="0" y="0"/>
                    </a:lnTo>
                    <a:cubicBezTo>
                      <a:pt x="10178" y="4757800"/>
                      <a:pt x="20357" y="9515600"/>
                      <a:pt x="30535" y="14273400"/>
                    </a:cubicBezTo>
                    <a:lnTo>
                      <a:pt x="6569394" y="14273055"/>
                    </a:lnTo>
                    <a:close/>
                  </a:path>
                </a:pathLst>
              </a:custGeom>
              <a:solidFill>
                <a:srgbClr val="008000"/>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7" name="フリーフォーム 36"/>
              <p:cNvSpPr/>
              <p:nvPr/>
            </p:nvSpPr>
            <p:spPr>
              <a:xfrm>
                <a:off x="-1029238" y="1114500"/>
                <a:ext cx="6284839" cy="6990775"/>
              </a:xfrm>
              <a:custGeom>
                <a:avLst/>
                <a:gdLst>
                  <a:gd name="connsiteX0" fmla="*/ 11734800 w 11963400"/>
                  <a:gd name="connsiteY0" fmla="*/ 381000 h 13373100"/>
                  <a:gd name="connsiteX1" fmla="*/ 11201400 w 11963400"/>
                  <a:gd name="connsiteY1" fmla="*/ 0 h 13373100"/>
                  <a:gd name="connsiteX2" fmla="*/ 10496550 w 11963400"/>
                  <a:gd name="connsiteY2" fmla="*/ 19050 h 13373100"/>
                  <a:gd name="connsiteX3" fmla="*/ 10458450 w 11963400"/>
                  <a:gd name="connsiteY3" fmla="*/ 1028700 h 13373100"/>
                  <a:gd name="connsiteX4" fmla="*/ 10153650 w 11963400"/>
                  <a:gd name="connsiteY4" fmla="*/ 1485900 h 13373100"/>
                  <a:gd name="connsiteX5" fmla="*/ 9906000 w 11963400"/>
                  <a:gd name="connsiteY5" fmla="*/ 2419350 h 13373100"/>
                  <a:gd name="connsiteX6" fmla="*/ 9105900 w 11963400"/>
                  <a:gd name="connsiteY6" fmla="*/ 2038350 h 13373100"/>
                  <a:gd name="connsiteX7" fmla="*/ 8401050 w 11963400"/>
                  <a:gd name="connsiteY7" fmla="*/ 2781300 h 13373100"/>
                  <a:gd name="connsiteX8" fmla="*/ 7639050 w 11963400"/>
                  <a:gd name="connsiteY8" fmla="*/ 2362200 h 13373100"/>
                  <a:gd name="connsiteX9" fmla="*/ 7353300 w 11963400"/>
                  <a:gd name="connsiteY9" fmla="*/ 1885950 h 13373100"/>
                  <a:gd name="connsiteX10" fmla="*/ 7600950 w 11963400"/>
                  <a:gd name="connsiteY10" fmla="*/ 1485900 h 13373100"/>
                  <a:gd name="connsiteX11" fmla="*/ 7258050 w 11963400"/>
                  <a:gd name="connsiteY11" fmla="*/ 1238250 h 13373100"/>
                  <a:gd name="connsiteX12" fmla="*/ 6248400 w 11963400"/>
                  <a:gd name="connsiteY12" fmla="*/ 1295400 h 13373100"/>
                  <a:gd name="connsiteX13" fmla="*/ 5791200 w 11963400"/>
                  <a:gd name="connsiteY13" fmla="*/ 933450 h 13373100"/>
                  <a:gd name="connsiteX14" fmla="*/ 4819650 w 11963400"/>
                  <a:gd name="connsiteY14" fmla="*/ 476250 h 13373100"/>
                  <a:gd name="connsiteX15" fmla="*/ 4400550 w 11963400"/>
                  <a:gd name="connsiteY15" fmla="*/ 457200 h 13373100"/>
                  <a:gd name="connsiteX16" fmla="*/ 3733800 w 11963400"/>
                  <a:gd name="connsiteY16" fmla="*/ 876300 h 13373100"/>
                  <a:gd name="connsiteX17" fmla="*/ 3257550 w 11963400"/>
                  <a:gd name="connsiteY17" fmla="*/ 1333500 h 13373100"/>
                  <a:gd name="connsiteX18" fmla="*/ 2781300 w 11963400"/>
                  <a:gd name="connsiteY18" fmla="*/ 1162050 h 13373100"/>
                  <a:gd name="connsiteX19" fmla="*/ 2571750 w 11963400"/>
                  <a:gd name="connsiteY19" fmla="*/ 1333500 h 13373100"/>
                  <a:gd name="connsiteX20" fmla="*/ 2324100 w 11963400"/>
                  <a:gd name="connsiteY20" fmla="*/ 1181100 h 13373100"/>
                  <a:gd name="connsiteX21" fmla="*/ 2362200 w 11963400"/>
                  <a:gd name="connsiteY21" fmla="*/ 1562100 h 13373100"/>
                  <a:gd name="connsiteX22" fmla="*/ 2743200 w 11963400"/>
                  <a:gd name="connsiteY22" fmla="*/ 1809750 h 13373100"/>
                  <a:gd name="connsiteX23" fmla="*/ 2762250 w 11963400"/>
                  <a:gd name="connsiteY23" fmla="*/ 2381250 h 13373100"/>
                  <a:gd name="connsiteX24" fmla="*/ 3028950 w 11963400"/>
                  <a:gd name="connsiteY24" fmla="*/ 2552700 h 13373100"/>
                  <a:gd name="connsiteX25" fmla="*/ 3143250 w 11963400"/>
                  <a:gd name="connsiteY25" fmla="*/ 2476500 h 13373100"/>
                  <a:gd name="connsiteX26" fmla="*/ 3143250 w 11963400"/>
                  <a:gd name="connsiteY26" fmla="*/ 2857500 h 13373100"/>
                  <a:gd name="connsiteX27" fmla="*/ 2857500 w 11963400"/>
                  <a:gd name="connsiteY27" fmla="*/ 3181350 h 13373100"/>
                  <a:gd name="connsiteX28" fmla="*/ 3048000 w 11963400"/>
                  <a:gd name="connsiteY28" fmla="*/ 3390900 h 13373100"/>
                  <a:gd name="connsiteX29" fmla="*/ 2762250 w 11963400"/>
                  <a:gd name="connsiteY29" fmla="*/ 4000500 h 13373100"/>
                  <a:gd name="connsiteX30" fmla="*/ 2343150 w 11963400"/>
                  <a:gd name="connsiteY30" fmla="*/ 3924300 h 13373100"/>
                  <a:gd name="connsiteX31" fmla="*/ 2305050 w 11963400"/>
                  <a:gd name="connsiteY31" fmla="*/ 4286250 h 13373100"/>
                  <a:gd name="connsiteX32" fmla="*/ 2533650 w 11963400"/>
                  <a:gd name="connsiteY32" fmla="*/ 4781550 h 13373100"/>
                  <a:gd name="connsiteX33" fmla="*/ 2381250 w 11963400"/>
                  <a:gd name="connsiteY33" fmla="*/ 5219700 h 13373100"/>
                  <a:gd name="connsiteX34" fmla="*/ 2495550 w 11963400"/>
                  <a:gd name="connsiteY34" fmla="*/ 5467350 h 13373100"/>
                  <a:gd name="connsiteX35" fmla="*/ 2876550 w 11963400"/>
                  <a:gd name="connsiteY35" fmla="*/ 5905500 h 13373100"/>
                  <a:gd name="connsiteX36" fmla="*/ 2819400 w 11963400"/>
                  <a:gd name="connsiteY36" fmla="*/ 6172200 h 13373100"/>
                  <a:gd name="connsiteX37" fmla="*/ 2609850 w 11963400"/>
                  <a:gd name="connsiteY37" fmla="*/ 6381750 h 13373100"/>
                  <a:gd name="connsiteX38" fmla="*/ 2514600 w 11963400"/>
                  <a:gd name="connsiteY38" fmla="*/ 6629400 h 13373100"/>
                  <a:gd name="connsiteX39" fmla="*/ 2438400 w 11963400"/>
                  <a:gd name="connsiteY39" fmla="*/ 6953250 h 13373100"/>
                  <a:gd name="connsiteX40" fmla="*/ 2095500 w 11963400"/>
                  <a:gd name="connsiteY40" fmla="*/ 7391400 h 13373100"/>
                  <a:gd name="connsiteX41" fmla="*/ 1905000 w 11963400"/>
                  <a:gd name="connsiteY41" fmla="*/ 7734300 h 13373100"/>
                  <a:gd name="connsiteX42" fmla="*/ 1733550 w 11963400"/>
                  <a:gd name="connsiteY42" fmla="*/ 8191500 h 13373100"/>
                  <a:gd name="connsiteX43" fmla="*/ 1771650 w 11963400"/>
                  <a:gd name="connsiteY43" fmla="*/ 8896350 h 13373100"/>
                  <a:gd name="connsiteX44" fmla="*/ 1619250 w 11963400"/>
                  <a:gd name="connsiteY44" fmla="*/ 9410700 h 13373100"/>
                  <a:gd name="connsiteX45" fmla="*/ 1295400 w 11963400"/>
                  <a:gd name="connsiteY45" fmla="*/ 9772650 h 13373100"/>
                  <a:gd name="connsiteX46" fmla="*/ 1162050 w 11963400"/>
                  <a:gd name="connsiteY46" fmla="*/ 10248900 h 13373100"/>
                  <a:gd name="connsiteX47" fmla="*/ 800100 w 11963400"/>
                  <a:gd name="connsiteY47" fmla="*/ 10401300 h 13373100"/>
                  <a:gd name="connsiteX48" fmla="*/ 381000 w 11963400"/>
                  <a:gd name="connsiteY48" fmla="*/ 10496550 h 13373100"/>
                  <a:gd name="connsiteX49" fmla="*/ 0 w 11963400"/>
                  <a:gd name="connsiteY49" fmla="*/ 10363200 h 13373100"/>
                  <a:gd name="connsiteX50" fmla="*/ 57150 w 11963400"/>
                  <a:gd name="connsiteY50" fmla="*/ 10896600 h 13373100"/>
                  <a:gd name="connsiteX51" fmla="*/ 0 w 11963400"/>
                  <a:gd name="connsiteY51" fmla="*/ 11353800 h 13373100"/>
                  <a:gd name="connsiteX52" fmla="*/ 438150 w 11963400"/>
                  <a:gd name="connsiteY52" fmla="*/ 11430000 h 13373100"/>
                  <a:gd name="connsiteX53" fmla="*/ 895350 w 11963400"/>
                  <a:gd name="connsiteY53" fmla="*/ 11468100 h 13373100"/>
                  <a:gd name="connsiteX54" fmla="*/ 1276350 w 11963400"/>
                  <a:gd name="connsiteY54" fmla="*/ 11296650 h 13373100"/>
                  <a:gd name="connsiteX55" fmla="*/ 1714500 w 11963400"/>
                  <a:gd name="connsiteY55" fmla="*/ 11525250 h 13373100"/>
                  <a:gd name="connsiteX56" fmla="*/ 1676400 w 11963400"/>
                  <a:gd name="connsiteY56" fmla="*/ 11925300 h 13373100"/>
                  <a:gd name="connsiteX57" fmla="*/ 1981200 w 11963400"/>
                  <a:gd name="connsiteY57" fmla="*/ 12077700 h 13373100"/>
                  <a:gd name="connsiteX58" fmla="*/ 2552700 w 11963400"/>
                  <a:gd name="connsiteY58" fmla="*/ 12020550 h 13373100"/>
                  <a:gd name="connsiteX59" fmla="*/ 2876550 w 11963400"/>
                  <a:gd name="connsiteY59" fmla="*/ 11963400 h 13373100"/>
                  <a:gd name="connsiteX60" fmla="*/ 3067050 w 11963400"/>
                  <a:gd name="connsiteY60" fmla="*/ 12115800 h 13373100"/>
                  <a:gd name="connsiteX61" fmla="*/ 3448050 w 11963400"/>
                  <a:gd name="connsiteY61" fmla="*/ 12134850 h 13373100"/>
                  <a:gd name="connsiteX62" fmla="*/ 3600450 w 11963400"/>
                  <a:gd name="connsiteY62" fmla="*/ 12249150 h 13373100"/>
                  <a:gd name="connsiteX63" fmla="*/ 3543300 w 11963400"/>
                  <a:gd name="connsiteY63" fmla="*/ 12706350 h 13373100"/>
                  <a:gd name="connsiteX64" fmla="*/ 3619500 w 11963400"/>
                  <a:gd name="connsiteY64" fmla="*/ 13144500 h 13373100"/>
                  <a:gd name="connsiteX65" fmla="*/ 3905250 w 11963400"/>
                  <a:gd name="connsiteY65" fmla="*/ 13373100 h 13373100"/>
                  <a:gd name="connsiteX66" fmla="*/ 4476750 w 11963400"/>
                  <a:gd name="connsiteY66" fmla="*/ 13373100 h 13373100"/>
                  <a:gd name="connsiteX67" fmla="*/ 4191000 w 11963400"/>
                  <a:gd name="connsiteY67" fmla="*/ 13087350 h 13373100"/>
                  <a:gd name="connsiteX68" fmla="*/ 4933950 w 11963400"/>
                  <a:gd name="connsiteY68" fmla="*/ 13201650 h 13373100"/>
                  <a:gd name="connsiteX69" fmla="*/ 4991100 w 11963400"/>
                  <a:gd name="connsiteY69" fmla="*/ 12611100 h 13373100"/>
                  <a:gd name="connsiteX70" fmla="*/ 5067300 w 11963400"/>
                  <a:gd name="connsiteY70" fmla="*/ 12496800 h 13373100"/>
                  <a:gd name="connsiteX71" fmla="*/ 5029200 w 11963400"/>
                  <a:gd name="connsiteY71" fmla="*/ 12039600 h 13373100"/>
                  <a:gd name="connsiteX72" fmla="*/ 5372100 w 11963400"/>
                  <a:gd name="connsiteY72" fmla="*/ 11925300 h 13373100"/>
                  <a:gd name="connsiteX73" fmla="*/ 5695950 w 11963400"/>
                  <a:gd name="connsiteY73" fmla="*/ 12058650 h 13373100"/>
                  <a:gd name="connsiteX74" fmla="*/ 5524500 w 11963400"/>
                  <a:gd name="connsiteY74" fmla="*/ 11182350 h 13373100"/>
                  <a:gd name="connsiteX75" fmla="*/ 5657850 w 11963400"/>
                  <a:gd name="connsiteY75" fmla="*/ 9696450 h 13373100"/>
                  <a:gd name="connsiteX76" fmla="*/ 5962650 w 11963400"/>
                  <a:gd name="connsiteY76" fmla="*/ 8877300 h 13373100"/>
                  <a:gd name="connsiteX77" fmla="*/ 6438900 w 11963400"/>
                  <a:gd name="connsiteY77" fmla="*/ 8153400 h 13373100"/>
                  <a:gd name="connsiteX78" fmla="*/ 6953250 w 11963400"/>
                  <a:gd name="connsiteY78" fmla="*/ 7810500 h 13373100"/>
                  <a:gd name="connsiteX79" fmla="*/ 6819900 w 11963400"/>
                  <a:gd name="connsiteY79" fmla="*/ 7524750 h 13373100"/>
                  <a:gd name="connsiteX80" fmla="*/ 6610350 w 11963400"/>
                  <a:gd name="connsiteY80" fmla="*/ 7620000 h 13373100"/>
                  <a:gd name="connsiteX81" fmla="*/ 6667500 w 11963400"/>
                  <a:gd name="connsiteY81" fmla="*/ 7334250 h 13373100"/>
                  <a:gd name="connsiteX82" fmla="*/ 6553200 w 11963400"/>
                  <a:gd name="connsiteY82" fmla="*/ 7258050 h 13373100"/>
                  <a:gd name="connsiteX83" fmla="*/ 6838950 w 11963400"/>
                  <a:gd name="connsiteY83" fmla="*/ 6915150 h 13373100"/>
                  <a:gd name="connsiteX84" fmla="*/ 7296150 w 11963400"/>
                  <a:gd name="connsiteY84" fmla="*/ 6819900 h 13373100"/>
                  <a:gd name="connsiteX85" fmla="*/ 7448550 w 11963400"/>
                  <a:gd name="connsiteY85" fmla="*/ 7010400 h 13373100"/>
                  <a:gd name="connsiteX86" fmla="*/ 7524750 w 11963400"/>
                  <a:gd name="connsiteY86" fmla="*/ 7258050 h 13373100"/>
                  <a:gd name="connsiteX87" fmla="*/ 6991350 w 11963400"/>
                  <a:gd name="connsiteY87" fmla="*/ 7372350 h 13373100"/>
                  <a:gd name="connsiteX88" fmla="*/ 7848600 w 11963400"/>
                  <a:gd name="connsiteY88" fmla="*/ 7524750 h 13373100"/>
                  <a:gd name="connsiteX89" fmla="*/ 7677150 w 11963400"/>
                  <a:gd name="connsiteY89" fmla="*/ 6972300 h 13373100"/>
                  <a:gd name="connsiteX90" fmla="*/ 8667750 w 11963400"/>
                  <a:gd name="connsiteY90" fmla="*/ 6381750 h 13373100"/>
                  <a:gd name="connsiteX91" fmla="*/ 9315450 w 11963400"/>
                  <a:gd name="connsiteY91" fmla="*/ 6477000 h 13373100"/>
                  <a:gd name="connsiteX92" fmla="*/ 9467850 w 11963400"/>
                  <a:gd name="connsiteY92" fmla="*/ 6400800 h 13373100"/>
                  <a:gd name="connsiteX93" fmla="*/ 9620250 w 11963400"/>
                  <a:gd name="connsiteY93" fmla="*/ 6191250 h 13373100"/>
                  <a:gd name="connsiteX94" fmla="*/ 9906000 w 11963400"/>
                  <a:gd name="connsiteY94" fmla="*/ 6267450 h 13373100"/>
                  <a:gd name="connsiteX95" fmla="*/ 9772650 w 11963400"/>
                  <a:gd name="connsiteY95" fmla="*/ 6457950 h 13373100"/>
                  <a:gd name="connsiteX96" fmla="*/ 9448800 w 11963400"/>
                  <a:gd name="connsiteY96" fmla="*/ 6515100 h 13373100"/>
                  <a:gd name="connsiteX97" fmla="*/ 9391650 w 11963400"/>
                  <a:gd name="connsiteY97" fmla="*/ 6915150 h 13373100"/>
                  <a:gd name="connsiteX98" fmla="*/ 9601200 w 11963400"/>
                  <a:gd name="connsiteY98" fmla="*/ 6877050 h 13373100"/>
                  <a:gd name="connsiteX99" fmla="*/ 9791700 w 11963400"/>
                  <a:gd name="connsiteY99" fmla="*/ 6629400 h 13373100"/>
                  <a:gd name="connsiteX100" fmla="*/ 10058400 w 11963400"/>
                  <a:gd name="connsiteY100" fmla="*/ 6972300 h 13373100"/>
                  <a:gd name="connsiteX101" fmla="*/ 9772650 w 11963400"/>
                  <a:gd name="connsiteY101" fmla="*/ 7219950 h 13373100"/>
                  <a:gd name="connsiteX102" fmla="*/ 10020300 w 11963400"/>
                  <a:gd name="connsiteY102" fmla="*/ 7315200 h 13373100"/>
                  <a:gd name="connsiteX103" fmla="*/ 10306050 w 11963400"/>
                  <a:gd name="connsiteY103" fmla="*/ 7258050 h 13373100"/>
                  <a:gd name="connsiteX104" fmla="*/ 10344150 w 11963400"/>
                  <a:gd name="connsiteY104" fmla="*/ 7410450 h 13373100"/>
                  <a:gd name="connsiteX105" fmla="*/ 10134600 w 11963400"/>
                  <a:gd name="connsiteY105" fmla="*/ 7524750 h 13373100"/>
                  <a:gd name="connsiteX106" fmla="*/ 10344150 w 11963400"/>
                  <a:gd name="connsiteY106" fmla="*/ 7715250 h 13373100"/>
                  <a:gd name="connsiteX107" fmla="*/ 10496550 w 11963400"/>
                  <a:gd name="connsiteY107" fmla="*/ 7677150 h 13373100"/>
                  <a:gd name="connsiteX108" fmla="*/ 10534650 w 11963400"/>
                  <a:gd name="connsiteY108" fmla="*/ 7962900 h 13373100"/>
                  <a:gd name="connsiteX109" fmla="*/ 10629900 w 11963400"/>
                  <a:gd name="connsiteY109" fmla="*/ 7829550 h 13373100"/>
                  <a:gd name="connsiteX110" fmla="*/ 10801350 w 11963400"/>
                  <a:gd name="connsiteY110" fmla="*/ 8039100 h 13373100"/>
                  <a:gd name="connsiteX111" fmla="*/ 10877550 w 11963400"/>
                  <a:gd name="connsiteY111" fmla="*/ 7734300 h 13373100"/>
                  <a:gd name="connsiteX112" fmla="*/ 10972800 w 11963400"/>
                  <a:gd name="connsiteY112" fmla="*/ 7620000 h 13373100"/>
                  <a:gd name="connsiteX113" fmla="*/ 10801350 w 11963400"/>
                  <a:gd name="connsiteY113" fmla="*/ 7448550 h 13373100"/>
                  <a:gd name="connsiteX114" fmla="*/ 10915650 w 11963400"/>
                  <a:gd name="connsiteY114" fmla="*/ 7219950 h 13373100"/>
                  <a:gd name="connsiteX115" fmla="*/ 10744200 w 11963400"/>
                  <a:gd name="connsiteY115" fmla="*/ 6991350 h 13373100"/>
                  <a:gd name="connsiteX116" fmla="*/ 10401300 w 11963400"/>
                  <a:gd name="connsiteY116" fmla="*/ 6972300 h 13373100"/>
                  <a:gd name="connsiteX117" fmla="*/ 10629900 w 11963400"/>
                  <a:gd name="connsiteY117" fmla="*/ 6743700 h 13373100"/>
                  <a:gd name="connsiteX118" fmla="*/ 10877550 w 11963400"/>
                  <a:gd name="connsiteY118" fmla="*/ 6819900 h 13373100"/>
                  <a:gd name="connsiteX119" fmla="*/ 10858500 w 11963400"/>
                  <a:gd name="connsiteY119" fmla="*/ 6610350 h 13373100"/>
                  <a:gd name="connsiteX120" fmla="*/ 10648950 w 11963400"/>
                  <a:gd name="connsiteY120" fmla="*/ 6705600 h 13373100"/>
                  <a:gd name="connsiteX121" fmla="*/ 10572750 w 11963400"/>
                  <a:gd name="connsiteY121" fmla="*/ 6477000 h 13373100"/>
                  <a:gd name="connsiteX122" fmla="*/ 10344150 w 11963400"/>
                  <a:gd name="connsiteY122" fmla="*/ 6686550 h 13373100"/>
                  <a:gd name="connsiteX123" fmla="*/ 10439400 w 11963400"/>
                  <a:gd name="connsiteY123" fmla="*/ 6343650 h 13373100"/>
                  <a:gd name="connsiteX124" fmla="*/ 10210800 w 11963400"/>
                  <a:gd name="connsiteY124" fmla="*/ 6153150 h 13373100"/>
                  <a:gd name="connsiteX125" fmla="*/ 10591800 w 11963400"/>
                  <a:gd name="connsiteY125" fmla="*/ 6134100 h 13373100"/>
                  <a:gd name="connsiteX126" fmla="*/ 10496550 w 11963400"/>
                  <a:gd name="connsiteY126" fmla="*/ 5886450 h 13373100"/>
                  <a:gd name="connsiteX127" fmla="*/ 10591800 w 11963400"/>
                  <a:gd name="connsiteY127" fmla="*/ 5772150 h 13373100"/>
                  <a:gd name="connsiteX128" fmla="*/ 10591800 w 11963400"/>
                  <a:gd name="connsiteY128" fmla="*/ 5467350 h 13373100"/>
                  <a:gd name="connsiteX129" fmla="*/ 10382250 w 11963400"/>
                  <a:gd name="connsiteY129" fmla="*/ 5314950 h 13373100"/>
                  <a:gd name="connsiteX130" fmla="*/ 10725150 w 11963400"/>
                  <a:gd name="connsiteY130" fmla="*/ 5372100 h 13373100"/>
                  <a:gd name="connsiteX131" fmla="*/ 10877550 w 11963400"/>
                  <a:gd name="connsiteY131" fmla="*/ 5657850 h 13373100"/>
                  <a:gd name="connsiteX132" fmla="*/ 10953750 w 11963400"/>
                  <a:gd name="connsiteY132" fmla="*/ 5219700 h 13373100"/>
                  <a:gd name="connsiteX133" fmla="*/ 10839450 w 11963400"/>
                  <a:gd name="connsiteY133" fmla="*/ 4953000 h 13373100"/>
                  <a:gd name="connsiteX134" fmla="*/ 10629900 w 11963400"/>
                  <a:gd name="connsiteY134" fmla="*/ 5143500 h 13373100"/>
                  <a:gd name="connsiteX135" fmla="*/ 10477500 w 11963400"/>
                  <a:gd name="connsiteY135" fmla="*/ 5010150 h 13373100"/>
                  <a:gd name="connsiteX136" fmla="*/ 10439400 w 11963400"/>
                  <a:gd name="connsiteY136" fmla="*/ 4857750 h 13373100"/>
                  <a:gd name="connsiteX137" fmla="*/ 10287000 w 11963400"/>
                  <a:gd name="connsiteY137" fmla="*/ 4781550 h 13373100"/>
                  <a:gd name="connsiteX138" fmla="*/ 10248900 w 11963400"/>
                  <a:gd name="connsiteY138" fmla="*/ 5086350 h 13373100"/>
                  <a:gd name="connsiteX139" fmla="*/ 10210800 w 11963400"/>
                  <a:gd name="connsiteY139" fmla="*/ 4838700 h 13373100"/>
                  <a:gd name="connsiteX140" fmla="*/ 10077450 w 11963400"/>
                  <a:gd name="connsiteY140" fmla="*/ 4876800 h 13373100"/>
                  <a:gd name="connsiteX141" fmla="*/ 9906000 w 11963400"/>
                  <a:gd name="connsiteY141" fmla="*/ 5105400 h 13373100"/>
                  <a:gd name="connsiteX142" fmla="*/ 10191750 w 11963400"/>
                  <a:gd name="connsiteY142" fmla="*/ 4629150 h 13373100"/>
                  <a:gd name="connsiteX143" fmla="*/ 10572750 w 11963400"/>
                  <a:gd name="connsiteY143" fmla="*/ 4514850 h 13373100"/>
                  <a:gd name="connsiteX144" fmla="*/ 10820400 w 11963400"/>
                  <a:gd name="connsiteY144" fmla="*/ 4114800 h 13373100"/>
                  <a:gd name="connsiteX145" fmla="*/ 10572750 w 11963400"/>
                  <a:gd name="connsiteY145" fmla="*/ 3829050 h 13373100"/>
                  <a:gd name="connsiteX146" fmla="*/ 10134600 w 11963400"/>
                  <a:gd name="connsiteY146" fmla="*/ 3943350 h 13373100"/>
                  <a:gd name="connsiteX147" fmla="*/ 10191750 w 11963400"/>
                  <a:gd name="connsiteY147" fmla="*/ 3581400 h 13373100"/>
                  <a:gd name="connsiteX148" fmla="*/ 10687050 w 11963400"/>
                  <a:gd name="connsiteY148" fmla="*/ 3448050 h 13373100"/>
                  <a:gd name="connsiteX149" fmla="*/ 10801350 w 11963400"/>
                  <a:gd name="connsiteY149" fmla="*/ 3143250 h 13373100"/>
                  <a:gd name="connsiteX150" fmla="*/ 11029950 w 11963400"/>
                  <a:gd name="connsiteY150" fmla="*/ 3219450 h 13373100"/>
                  <a:gd name="connsiteX151" fmla="*/ 11125200 w 11963400"/>
                  <a:gd name="connsiteY151" fmla="*/ 3581400 h 13373100"/>
                  <a:gd name="connsiteX152" fmla="*/ 11163300 w 11963400"/>
                  <a:gd name="connsiteY152" fmla="*/ 2724150 h 13373100"/>
                  <a:gd name="connsiteX153" fmla="*/ 10839450 w 11963400"/>
                  <a:gd name="connsiteY153" fmla="*/ 2952750 h 13373100"/>
                  <a:gd name="connsiteX154" fmla="*/ 10706100 w 11963400"/>
                  <a:gd name="connsiteY154" fmla="*/ 2571750 h 13373100"/>
                  <a:gd name="connsiteX155" fmla="*/ 10801350 w 11963400"/>
                  <a:gd name="connsiteY155" fmla="*/ 2266950 h 13373100"/>
                  <a:gd name="connsiteX156" fmla="*/ 11182350 w 11963400"/>
                  <a:gd name="connsiteY156" fmla="*/ 1981200 h 13373100"/>
                  <a:gd name="connsiteX157" fmla="*/ 11410950 w 11963400"/>
                  <a:gd name="connsiteY157" fmla="*/ 1885950 h 13373100"/>
                  <a:gd name="connsiteX158" fmla="*/ 11258550 w 11963400"/>
                  <a:gd name="connsiteY158" fmla="*/ 1638300 h 13373100"/>
                  <a:gd name="connsiteX159" fmla="*/ 11391900 w 11963400"/>
                  <a:gd name="connsiteY159" fmla="*/ 1200150 h 13373100"/>
                  <a:gd name="connsiteX160" fmla="*/ 11239500 w 11963400"/>
                  <a:gd name="connsiteY160" fmla="*/ 952500 h 13373100"/>
                  <a:gd name="connsiteX161" fmla="*/ 11525250 w 11963400"/>
                  <a:gd name="connsiteY161" fmla="*/ 1295400 h 13373100"/>
                  <a:gd name="connsiteX162" fmla="*/ 11753850 w 11963400"/>
                  <a:gd name="connsiteY162" fmla="*/ 1104900 h 13373100"/>
                  <a:gd name="connsiteX163" fmla="*/ 11963400 w 11963400"/>
                  <a:gd name="connsiteY163" fmla="*/ 1504950 h 13373100"/>
                  <a:gd name="connsiteX164" fmla="*/ 11963400 w 11963400"/>
                  <a:gd name="connsiteY164" fmla="*/ 1504950 h 13373100"/>
                  <a:gd name="connsiteX165" fmla="*/ 11963400 w 11963400"/>
                  <a:gd name="connsiteY165" fmla="*/ 1009650 h 13373100"/>
                  <a:gd name="connsiteX166" fmla="*/ 11811000 w 11963400"/>
                  <a:gd name="connsiteY166" fmla="*/ 800100 h 13373100"/>
                  <a:gd name="connsiteX167" fmla="*/ 11734800 w 11963400"/>
                  <a:gd name="connsiteY167" fmla="*/ 381000 h 13373100"/>
                  <a:gd name="connsiteX0" fmla="*/ 11734800 w 11963400"/>
                  <a:gd name="connsiteY0" fmla="*/ 406400 h 13398500"/>
                  <a:gd name="connsiteX1" fmla="*/ 11201400 w 11963400"/>
                  <a:gd name="connsiteY1" fmla="*/ 25400 h 13398500"/>
                  <a:gd name="connsiteX2" fmla="*/ 10490200 w 11963400"/>
                  <a:gd name="connsiteY2" fmla="*/ 0 h 13398500"/>
                  <a:gd name="connsiteX3" fmla="*/ 10458450 w 11963400"/>
                  <a:gd name="connsiteY3" fmla="*/ 1054100 h 13398500"/>
                  <a:gd name="connsiteX4" fmla="*/ 10153650 w 11963400"/>
                  <a:gd name="connsiteY4" fmla="*/ 1511300 h 13398500"/>
                  <a:gd name="connsiteX5" fmla="*/ 9906000 w 11963400"/>
                  <a:gd name="connsiteY5" fmla="*/ 2444750 h 13398500"/>
                  <a:gd name="connsiteX6" fmla="*/ 9105900 w 11963400"/>
                  <a:gd name="connsiteY6" fmla="*/ 2063750 h 13398500"/>
                  <a:gd name="connsiteX7" fmla="*/ 8401050 w 11963400"/>
                  <a:gd name="connsiteY7" fmla="*/ 2806700 h 13398500"/>
                  <a:gd name="connsiteX8" fmla="*/ 7639050 w 11963400"/>
                  <a:gd name="connsiteY8" fmla="*/ 2387600 h 13398500"/>
                  <a:gd name="connsiteX9" fmla="*/ 7353300 w 11963400"/>
                  <a:gd name="connsiteY9" fmla="*/ 1911350 h 13398500"/>
                  <a:gd name="connsiteX10" fmla="*/ 7600950 w 11963400"/>
                  <a:gd name="connsiteY10" fmla="*/ 1511300 h 13398500"/>
                  <a:gd name="connsiteX11" fmla="*/ 7258050 w 11963400"/>
                  <a:gd name="connsiteY11" fmla="*/ 1263650 h 13398500"/>
                  <a:gd name="connsiteX12" fmla="*/ 6248400 w 11963400"/>
                  <a:gd name="connsiteY12" fmla="*/ 1320800 h 13398500"/>
                  <a:gd name="connsiteX13" fmla="*/ 5791200 w 11963400"/>
                  <a:gd name="connsiteY13" fmla="*/ 958850 h 13398500"/>
                  <a:gd name="connsiteX14" fmla="*/ 4819650 w 11963400"/>
                  <a:gd name="connsiteY14" fmla="*/ 501650 h 13398500"/>
                  <a:gd name="connsiteX15" fmla="*/ 4400550 w 11963400"/>
                  <a:gd name="connsiteY15" fmla="*/ 482600 h 13398500"/>
                  <a:gd name="connsiteX16" fmla="*/ 3733800 w 11963400"/>
                  <a:gd name="connsiteY16" fmla="*/ 901700 h 13398500"/>
                  <a:gd name="connsiteX17" fmla="*/ 3257550 w 11963400"/>
                  <a:gd name="connsiteY17" fmla="*/ 1358900 h 13398500"/>
                  <a:gd name="connsiteX18" fmla="*/ 2781300 w 11963400"/>
                  <a:gd name="connsiteY18" fmla="*/ 1187450 h 13398500"/>
                  <a:gd name="connsiteX19" fmla="*/ 2571750 w 11963400"/>
                  <a:gd name="connsiteY19" fmla="*/ 1358900 h 13398500"/>
                  <a:gd name="connsiteX20" fmla="*/ 2324100 w 11963400"/>
                  <a:gd name="connsiteY20" fmla="*/ 1206500 h 13398500"/>
                  <a:gd name="connsiteX21" fmla="*/ 2362200 w 11963400"/>
                  <a:gd name="connsiteY21" fmla="*/ 1587500 h 13398500"/>
                  <a:gd name="connsiteX22" fmla="*/ 2743200 w 11963400"/>
                  <a:gd name="connsiteY22" fmla="*/ 1835150 h 13398500"/>
                  <a:gd name="connsiteX23" fmla="*/ 2762250 w 11963400"/>
                  <a:gd name="connsiteY23" fmla="*/ 2406650 h 13398500"/>
                  <a:gd name="connsiteX24" fmla="*/ 3028950 w 11963400"/>
                  <a:gd name="connsiteY24" fmla="*/ 2578100 h 13398500"/>
                  <a:gd name="connsiteX25" fmla="*/ 3143250 w 11963400"/>
                  <a:gd name="connsiteY25" fmla="*/ 2501900 h 13398500"/>
                  <a:gd name="connsiteX26" fmla="*/ 3143250 w 11963400"/>
                  <a:gd name="connsiteY26" fmla="*/ 2882900 h 13398500"/>
                  <a:gd name="connsiteX27" fmla="*/ 2857500 w 11963400"/>
                  <a:gd name="connsiteY27" fmla="*/ 3206750 h 13398500"/>
                  <a:gd name="connsiteX28" fmla="*/ 3048000 w 11963400"/>
                  <a:gd name="connsiteY28" fmla="*/ 3416300 h 13398500"/>
                  <a:gd name="connsiteX29" fmla="*/ 2762250 w 11963400"/>
                  <a:gd name="connsiteY29" fmla="*/ 4025900 h 13398500"/>
                  <a:gd name="connsiteX30" fmla="*/ 2343150 w 11963400"/>
                  <a:gd name="connsiteY30" fmla="*/ 3949700 h 13398500"/>
                  <a:gd name="connsiteX31" fmla="*/ 2305050 w 11963400"/>
                  <a:gd name="connsiteY31" fmla="*/ 4311650 h 13398500"/>
                  <a:gd name="connsiteX32" fmla="*/ 2533650 w 11963400"/>
                  <a:gd name="connsiteY32" fmla="*/ 4806950 h 13398500"/>
                  <a:gd name="connsiteX33" fmla="*/ 2381250 w 11963400"/>
                  <a:gd name="connsiteY33" fmla="*/ 5245100 h 13398500"/>
                  <a:gd name="connsiteX34" fmla="*/ 2495550 w 11963400"/>
                  <a:gd name="connsiteY34" fmla="*/ 5492750 h 13398500"/>
                  <a:gd name="connsiteX35" fmla="*/ 2876550 w 11963400"/>
                  <a:gd name="connsiteY35" fmla="*/ 5930900 h 13398500"/>
                  <a:gd name="connsiteX36" fmla="*/ 2819400 w 11963400"/>
                  <a:gd name="connsiteY36" fmla="*/ 6197600 h 13398500"/>
                  <a:gd name="connsiteX37" fmla="*/ 2609850 w 11963400"/>
                  <a:gd name="connsiteY37" fmla="*/ 6407150 h 13398500"/>
                  <a:gd name="connsiteX38" fmla="*/ 2514600 w 11963400"/>
                  <a:gd name="connsiteY38" fmla="*/ 6654800 h 13398500"/>
                  <a:gd name="connsiteX39" fmla="*/ 2438400 w 11963400"/>
                  <a:gd name="connsiteY39" fmla="*/ 6978650 h 13398500"/>
                  <a:gd name="connsiteX40" fmla="*/ 2095500 w 11963400"/>
                  <a:gd name="connsiteY40" fmla="*/ 7416800 h 13398500"/>
                  <a:gd name="connsiteX41" fmla="*/ 1905000 w 11963400"/>
                  <a:gd name="connsiteY41" fmla="*/ 7759700 h 13398500"/>
                  <a:gd name="connsiteX42" fmla="*/ 1733550 w 11963400"/>
                  <a:gd name="connsiteY42" fmla="*/ 8216900 h 13398500"/>
                  <a:gd name="connsiteX43" fmla="*/ 1771650 w 11963400"/>
                  <a:gd name="connsiteY43" fmla="*/ 8921750 h 13398500"/>
                  <a:gd name="connsiteX44" fmla="*/ 1619250 w 11963400"/>
                  <a:gd name="connsiteY44" fmla="*/ 9436100 h 13398500"/>
                  <a:gd name="connsiteX45" fmla="*/ 1295400 w 11963400"/>
                  <a:gd name="connsiteY45" fmla="*/ 9798050 h 13398500"/>
                  <a:gd name="connsiteX46" fmla="*/ 1162050 w 11963400"/>
                  <a:gd name="connsiteY46" fmla="*/ 10274300 h 13398500"/>
                  <a:gd name="connsiteX47" fmla="*/ 800100 w 11963400"/>
                  <a:gd name="connsiteY47" fmla="*/ 10426700 h 13398500"/>
                  <a:gd name="connsiteX48" fmla="*/ 381000 w 11963400"/>
                  <a:gd name="connsiteY48" fmla="*/ 10521950 h 13398500"/>
                  <a:gd name="connsiteX49" fmla="*/ 0 w 11963400"/>
                  <a:gd name="connsiteY49" fmla="*/ 10388600 h 13398500"/>
                  <a:gd name="connsiteX50" fmla="*/ 57150 w 11963400"/>
                  <a:gd name="connsiteY50" fmla="*/ 10922000 h 13398500"/>
                  <a:gd name="connsiteX51" fmla="*/ 0 w 11963400"/>
                  <a:gd name="connsiteY51" fmla="*/ 11379200 h 13398500"/>
                  <a:gd name="connsiteX52" fmla="*/ 438150 w 11963400"/>
                  <a:gd name="connsiteY52" fmla="*/ 11455400 h 13398500"/>
                  <a:gd name="connsiteX53" fmla="*/ 895350 w 11963400"/>
                  <a:gd name="connsiteY53" fmla="*/ 11493500 h 13398500"/>
                  <a:gd name="connsiteX54" fmla="*/ 1276350 w 11963400"/>
                  <a:gd name="connsiteY54" fmla="*/ 11322050 h 13398500"/>
                  <a:gd name="connsiteX55" fmla="*/ 1714500 w 11963400"/>
                  <a:gd name="connsiteY55" fmla="*/ 11550650 h 13398500"/>
                  <a:gd name="connsiteX56" fmla="*/ 1676400 w 11963400"/>
                  <a:gd name="connsiteY56" fmla="*/ 11950700 h 13398500"/>
                  <a:gd name="connsiteX57" fmla="*/ 1981200 w 11963400"/>
                  <a:gd name="connsiteY57" fmla="*/ 12103100 h 13398500"/>
                  <a:gd name="connsiteX58" fmla="*/ 2552700 w 11963400"/>
                  <a:gd name="connsiteY58" fmla="*/ 12045950 h 13398500"/>
                  <a:gd name="connsiteX59" fmla="*/ 2876550 w 11963400"/>
                  <a:gd name="connsiteY59" fmla="*/ 11988800 h 13398500"/>
                  <a:gd name="connsiteX60" fmla="*/ 3067050 w 11963400"/>
                  <a:gd name="connsiteY60" fmla="*/ 12141200 h 13398500"/>
                  <a:gd name="connsiteX61" fmla="*/ 3448050 w 11963400"/>
                  <a:gd name="connsiteY61" fmla="*/ 12160250 h 13398500"/>
                  <a:gd name="connsiteX62" fmla="*/ 3600450 w 11963400"/>
                  <a:gd name="connsiteY62" fmla="*/ 12274550 h 13398500"/>
                  <a:gd name="connsiteX63" fmla="*/ 3543300 w 11963400"/>
                  <a:gd name="connsiteY63" fmla="*/ 12731750 h 13398500"/>
                  <a:gd name="connsiteX64" fmla="*/ 3619500 w 11963400"/>
                  <a:gd name="connsiteY64" fmla="*/ 13169900 h 13398500"/>
                  <a:gd name="connsiteX65" fmla="*/ 3905250 w 11963400"/>
                  <a:gd name="connsiteY65" fmla="*/ 13398500 h 13398500"/>
                  <a:gd name="connsiteX66" fmla="*/ 4476750 w 11963400"/>
                  <a:gd name="connsiteY66" fmla="*/ 13398500 h 13398500"/>
                  <a:gd name="connsiteX67" fmla="*/ 4191000 w 11963400"/>
                  <a:gd name="connsiteY67" fmla="*/ 13112750 h 13398500"/>
                  <a:gd name="connsiteX68" fmla="*/ 4933950 w 11963400"/>
                  <a:gd name="connsiteY68" fmla="*/ 13227050 h 13398500"/>
                  <a:gd name="connsiteX69" fmla="*/ 4991100 w 11963400"/>
                  <a:gd name="connsiteY69" fmla="*/ 12636500 h 13398500"/>
                  <a:gd name="connsiteX70" fmla="*/ 5067300 w 11963400"/>
                  <a:gd name="connsiteY70" fmla="*/ 12522200 h 13398500"/>
                  <a:gd name="connsiteX71" fmla="*/ 5029200 w 11963400"/>
                  <a:gd name="connsiteY71" fmla="*/ 12065000 h 13398500"/>
                  <a:gd name="connsiteX72" fmla="*/ 5372100 w 11963400"/>
                  <a:gd name="connsiteY72" fmla="*/ 11950700 h 13398500"/>
                  <a:gd name="connsiteX73" fmla="*/ 5695950 w 11963400"/>
                  <a:gd name="connsiteY73" fmla="*/ 12084050 h 13398500"/>
                  <a:gd name="connsiteX74" fmla="*/ 5524500 w 11963400"/>
                  <a:gd name="connsiteY74" fmla="*/ 11207750 h 13398500"/>
                  <a:gd name="connsiteX75" fmla="*/ 5657850 w 11963400"/>
                  <a:gd name="connsiteY75" fmla="*/ 9721850 h 13398500"/>
                  <a:gd name="connsiteX76" fmla="*/ 5962650 w 11963400"/>
                  <a:gd name="connsiteY76" fmla="*/ 8902700 h 13398500"/>
                  <a:gd name="connsiteX77" fmla="*/ 6438900 w 11963400"/>
                  <a:gd name="connsiteY77" fmla="*/ 8178800 h 13398500"/>
                  <a:gd name="connsiteX78" fmla="*/ 6953250 w 11963400"/>
                  <a:gd name="connsiteY78" fmla="*/ 7835900 h 13398500"/>
                  <a:gd name="connsiteX79" fmla="*/ 6819900 w 11963400"/>
                  <a:gd name="connsiteY79" fmla="*/ 7550150 h 13398500"/>
                  <a:gd name="connsiteX80" fmla="*/ 6610350 w 11963400"/>
                  <a:gd name="connsiteY80" fmla="*/ 7645400 h 13398500"/>
                  <a:gd name="connsiteX81" fmla="*/ 6667500 w 11963400"/>
                  <a:gd name="connsiteY81" fmla="*/ 7359650 h 13398500"/>
                  <a:gd name="connsiteX82" fmla="*/ 6553200 w 11963400"/>
                  <a:gd name="connsiteY82" fmla="*/ 7283450 h 13398500"/>
                  <a:gd name="connsiteX83" fmla="*/ 6838950 w 11963400"/>
                  <a:gd name="connsiteY83" fmla="*/ 6940550 h 13398500"/>
                  <a:gd name="connsiteX84" fmla="*/ 7296150 w 11963400"/>
                  <a:gd name="connsiteY84" fmla="*/ 6845300 h 13398500"/>
                  <a:gd name="connsiteX85" fmla="*/ 7448550 w 11963400"/>
                  <a:gd name="connsiteY85" fmla="*/ 7035800 h 13398500"/>
                  <a:gd name="connsiteX86" fmla="*/ 7524750 w 11963400"/>
                  <a:gd name="connsiteY86" fmla="*/ 7283450 h 13398500"/>
                  <a:gd name="connsiteX87" fmla="*/ 6991350 w 11963400"/>
                  <a:gd name="connsiteY87" fmla="*/ 7397750 h 13398500"/>
                  <a:gd name="connsiteX88" fmla="*/ 7848600 w 11963400"/>
                  <a:gd name="connsiteY88" fmla="*/ 7550150 h 13398500"/>
                  <a:gd name="connsiteX89" fmla="*/ 7677150 w 11963400"/>
                  <a:gd name="connsiteY89" fmla="*/ 6997700 h 13398500"/>
                  <a:gd name="connsiteX90" fmla="*/ 8667750 w 11963400"/>
                  <a:gd name="connsiteY90" fmla="*/ 6407150 h 13398500"/>
                  <a:gd name="connsiteX91" fmla="*/ 9315450 w 11963400"/>
                  <a:gd name="connsiteY91" fmla="*/ 6502400 h 13398500"/>
                  <a:gd name="connsiteX92" fmla="*/ 9467850 w 11963400"/>
                  <a:gd name="connsiteY92" fmla="*/ 6426200 h 13398500"/>
                  <a:gd name="connsiteX93" fmla="*/ 9620250 w 11963400"/>
                  <a:gd name="connsiteY93" fmla="*/ 6216650 h 13398500"/>
                  <a:gd name="connsiteX94" fmla="*/ 9906000 w 11963400"/>
                  <a:gd name="connsiteY94" fmla="*/ 6292850 h 13398500"/>
                  <a:gd name="connsiteX95" fmla="*/ 9772650 w 11963400"/>
                  <a:gd name="connsiteY95" fmla="*/ 6483350 h 13398500"/>
                  <a:gd name="connsiteX96" fmla="*/ 9448800 w 11963400"/>
                  <a:gd name="connsiteY96" fmla="*/ 6540500 h 13398500"/>
                  <a:gd name="connsiteX97" fmla="*/ 9391650 w 11963400"/>
                  <a:gd name="connsiteY97" fmla="*/ 6940550 h 13398500"/>
                  <a:gd name="connsiteX98" fmla="*/ 9601200 w 11963400"/>
                  <a:gd name="connsiteY98" fmla="*/ 6902450 h 13398500"/>
                  <a:gd name="connsiteX99" fmla="*/ 9791700 w 11963400"/>
                  <a:gd name="connsiteY99" fmla="*/ 6654800 h 13398500"/>
                  <a:gd name="connsiteX100" fmla="*/ 10058400 w 11963400"/>
                  <a:gd name="connsiteY100" fmla="*/ 6997700 h 13398500"/>
                  <a:gd name="connsiteX101" fmla="*/ 9772650 w 11963400"/>
                  <a:gd name="connsiteY101" fmla="*/ 7245350 h 13398500"/>
                  <a:gd name="connsiteX102" fmla="*/ 10020300 w 11963400"/>
                  <a:gd name="connsiteY102" fmla="*/ 7340600 h 13398500"/>
                  <a:gd name="connsiteX103" fmla="*/ 10306050 w 11963400"/>
                  <a:gd name="connsiteY103" fmla="*/ 7283450 h 13398500"/>
                  <a:gd name="connsiteX104" fmla="*/ 10344150 w 11963400"/>
                  <a:gd name="connsiteY104" fmla="*/ 7435850 h 13398500"/>
                  <a:gd name="connsiteX105" fmla="*/ 10134600 w 11963400"/>
                  <a:gd name="connsiteY105" fmla="*/ 7550150 h 13398500"/>
                  <a:gd name="connsiteX106" fmla="*/ 10344150 w 11963400"/>
                  <a:gd name="connsiteY106" fmla="*/ 7740650 h 13398500"/>
                  <a:gd name="connsiteX107" fmla="*/ 10496550 w 11963400"/>
                  <a:gd name="connsiteY107" fmla="*/ 7702550 h 13398500"/>
                  <a:gd name="connsiteX108" fmla="*/ 10534650 w 11963400"/>
                  <a:gd name="connsiteY108" fmla="*/ 7988300 h 13398500"/>
                  <a:gd name="connsiteX109" fmla="*/ 10629900 w 11963400"/>
                  <a:gd name="connsiteY109" fmla="*/ 7854950 h 13398500"/>
                  <a:gd name="connsiteX110" fmla="*/ 10801350 w 11963400"/>
                  <a:gd name="connsiteY110" fmla="*/ 8064500 h 13398500"/>
                  <a:gd name="connsiteX111" fmla="*/ 10877550 w 11963400"/>
                  <a:gd name="connsiteY111" fmla="*/ 7759700 h 13398500"/>
                  <a:gd name="connsiteX112" fmla="*/ 10972800 w 11963400"/>
                  <a:gd name="connsiteY112" fmla="*/ 7645400 h 13398500"/>
                  <a:gd name="connsiteX113" fmla="*/ 10801350 w 11963400"/>
                  <a:gd name="connsiteY113" fmla="*/ 7473950 h 13398500"/>
                  <a:gd name="connsiteX114" fmla="*/ 10915650 w 11963400"/>
                  <a:gd name="connsiteY114" fmla="*/ 7245350 h 13398500"/>
                  <a:gd name="connsiteX115" fmla="*/ 10744200 w 11963400"/>
                  <a:gd name="connsiteY115" fmla="*/ 7016750 h 13398500"/>
                  <a:gd name="connsiteX116" fmla="*/ 10401300 w 11963400"/>
                  <a:gd name="connsiteY116" fmla="*/ 6997700 h 13398500"/>
                  <a:gd name="connsiteX117" fmla="*/ 10629900 w 11963400"/>
                  <a:gd name="connsiteY117" fmla="*/ 6769100 h 13398500"/>
                  <a:gd name="connsiteX118" fmla="*/ 10877550 w 11963400"/>
                  <a:gd name="connsiteY118" fmla="*/ 6845300 h 13398500"/>
                  <a:gd name="connsiteX119" fmla="*/ 10858500 w 11963400"/>
                  <a:gd name="connsiteY119" fmla="*/ 6635750 h 13398500"/>
                  <a:gd name="connsiteX120" fmla="*/ 10648950 w 11963400"/>
                  <a:gd name="connsiteY120" fmla="*/ 6731000 h 13398500"/>
                  <a:gd name="connsiteX121" fmla="*/ 10572750 w 11963400"/>
                  <a:gd name="connsiteY121" fmla="*/ 6502400 h 13398500"/>
                  <a:gd name="connsiteX122" fmla="*/ 10344150 w 11963400"/>
                  <a:gd name="connsiteY122" fmla="*/ 6711950 h 13398500"/>
                  <a:gd name="connsiteX123" fmla="*/ 10439400 w 11963400"/>
                  <a:gd name="connsiteY123" fmla="*/ 6369050 h 13398500"/>
                  <a:gd name="connsiteX124" fmla="*/ 10210800 w 11963400"/>
                  <a:gd name="connsiteY124" fmla="*/ 6178550 h 13398500"/>
                  <a:gd name="connsiteX125" fmla="*/ 10591800 w 11963400"/>
                  <a:gd name="connsiteY125" fmla="*/ 6159500 h 13398500"/>
                  <a:gd name="connsiteX126" fmla="*/ 10496550 w 11963400"/>
                  <a:gd name="connsiteY126" fmla="*/ 5911850 h 13398500"/>
                  <a:gd name="connsiteX127" fmla="*/ 10591800 w 11963400"/>
                  <a:gd name="connsiteY127" fmla="*/ 5797550 h 13398500"/>
                  <a:gd name="connsiteX128" fmla="*/ 10591800 w 11963400"/>
                  <a:gd name="connsiteY128" fmla="*/ 5492750 h 13398500"/>
                  <a:gd name="connsiteX129" fmla="*/ 10382250 w 11963400"/>
                  <a:gd name="connsiteY129" fmla="*/ 5340350 h 13398500"/>
                  <a:gd name="connsiteX130" fmla="*/ 10725150 w 11963400"/>
                  <a:gd name="connsiteY130" fmla="*/ 5397500 h 13398500"/>
                  <a:gd name="connsiteX131" fmla="*/ 10877550 w 11963400"/>
                  <a:gd name="connsiteY131" fmla="*/ 5683250 h 13398500"/>
                  <a:gd name="connsiteX132" fmla="*/ 10953750 w 11963400"/>
                  <a:gd name="connsiteY132" fmla="*/ 5245100 h 13398500"/>
                  <a:gd name="connsiteX133" fmla="*/ 10839450 w 11963400"/>
                  <a:gd name="connsiteY133" fmla="*/ 4978400 h 13398500"/>
                  <a:gd name="connsiteX134" fmla="*/ 10629900 w 11963400"/>
                  <a:gd name="connsiteY134" fmla="*/ 5168900 h 13398500"/>
                  <a:gd name="connsiteX135" fmla="*/ 10477500 w 11963400"/>
                  <a:gd name="connsiteY135" fmla="*/ 5035550 h 13398500"/>
                  <a:gd name="connsiteX136" fmla="*/ 10439400 w 11963400"/>
                  <a:gd name="connsiteY136" fmla="*/ 4883150 h 13398500"/>
                  <a:gd name="connsiteX137" fmla="*/ 10287000 w 11963400"/>
                  <a:gd name="connsiteY137" fmla="*/ 4806950 h 13398500"/>
                  <a:gd name="connsiteX138" fmla="*/ 10248900 w 11963400"/>
                  <a:gd name="connsiteY138" fmla="*/ 5111750 h 13398500"/>
                  <a:gd name="connsiteX139" fmla="*/ 10210800 w 11963400"/>
                  <a:gd name="connsiteY139" fmla="*/ 4864100 h 13398500"/>
                  <a:gd name="connsiteX140" fmla="*/ 10077450 w 11963400"/>
                  <a:gd name="connsiteY140" fmla="*/ 4902200 h 13398500"/>
                  <a:gd name="connsiteX141" fmla="*/ 9906000 w 11963400"/>
                  <a:gd name="connsiteY141" fmla="*/ 5130800 h 13398500"/>
                  <a:gd name="connsiteX142" fmla="*/ 10191750 w 11963400"/>
                  <a:gd name="connsiteY142" fmla="*/ 4654550 h 13398500"/>
                  <a:gd name="connsiteX143" fmla="*/ 10572750 w 11963400"/>
                  <a:gd name="connsiteY143" fmla="*/ 4540250 h 13398500"/>
                  <a:gd name="connsiteX144" fmla="*/ 10820400 w 11963400"/>
                  <a:gd name="connsiteY144" fmla="*/ 4140200 h 13398500"/>
                  <a:gd name="connsiteX145" fmla="*/ 10572750 w 11963400"/>
                  <a:gd name="connsiteY145" fmla="*/ 3854450 h 13398500"/>
                  <a:gd name="connsiteX146" fmla="*/ 10134600 w 11963400"/>
                  <a:gd name="connsiteY146" fmla="*/ 3968750 h 13398500"/>
                  <a:gd name="connsiteX147" fmla="*/ 10191750 w 11963400"/>
                  <a:gd name="connsiteY147" fmla="*/ 3606800 h 13398500"/>
                  <a:gd name="connsiteX148" fmla="*/ 10687050 w 11963400"/>
                  <a:gd name="connsiteY148" fmla="*/ 3473450 h 13398500"/>
                  <a:gd name="connsiteX149" fmla="*/ 10801350 w 11963400"/>
                  <a:gd name="connsiteY149" fmla="*/ 3168650 h 13398500"/>
                  <a:gd name="connsiteX150" fmla="*/ 11029950 w 11963400"/>
                  <a:gd name="connsiteY150" fmla="*/ 3244850 h 13398500"/>
                  <a:gd name="connsiteX151" fmla="*/ 11125200 w 11963400"/>
                  <a:gd name="connsiteY151" fmla="*/ 3606800 h 13398500"/>
                  <a:gd name="connsiteX152" fmla="*/ 11163300 w 11963400"/>
                  <a:gd name="connsiteY152" fmla="*/ 2749550 h 13398500"/>
                  <a:gd name="connsiteX153" fmla="*/ 10839450 w 11963400"/>
                  <a:gd name="connsiteY153" fmla="*/ 2978150 h 13398500"/>
                  <a:gd name="connsiteX154" fmla="*/ 10706100 w 11963400"/>
                  <a:gd name="connsiteY154" fmla="*/ 2597150 h 13398500"/>
                  <a:gd name="connsiteX155" fmla="*/ 10801350 w 11963400"/>
                  <a:gd name="connsiteY155" fmla="*/ 2292350 h 13398500"/>
                  <a:gd name="connsiteX156" fmla="*/ 11182350 w 11963400"/>
                  <a:gd name="connsiteY156" fmla="*/ 2006600 h 13398500"/>
                  <a:gd name="connsiteX157" fmla="*/ 11410950 w 11963400"/>
                  <a:gd name="connsiteY157" fmla="*/ 1911350 h 13398500"/>
                  <a:gd name="connsiteX158" fmla="*/ 11258550 w 11963400"/>
                  <a:gd name="connsiteY158" fmla="*/ 1663700 h 13398500"/>
                  <a:gd name="connsiteX159" fmla="*/ 11391900 w 11963400"/>
                  <a:gd name="connsiteY159" fmla="*/ 1225550 h 13398500"/>
                  <a:gd name="connsiteX160" fmla="*/ 11239500 w 11963400"/>
                  <a:gd name="connsiteY160" fmla="*/ 977900 h 13398500"/>
                  <a:gd name="connsiteX161" fmla="*/ 11525250 w 11963400"/>
                  <a:gd name="connsiteY161" fmla="*/ 1320800 h 13398500"/>
                  <a:gd name="connsiteX162" fmla="*/ 11753850 w 11963400"/>
                  <a:gd name="connsiteY162" fmla="*/ 1130300 h 13398500"/>
                  <a:gd name="connsiteX163" fmla="*/ 11963400 w 11963400"/>
                  <a:gd name="connsiteY163" fmla="*/ 1530350 h 13398500"/>
                  <a:gd name="connsiteX164" fmla="*/ 11963400 w 11963400"/>
                  <a:gd name="connsiteY164" fmla="*/ 1530350 h 13398500"/>
                  <a:gd name="connsiteX165" fmla="*/ 11963400 w 11963400"/>
                  <a:gd name="connsiteY165" fmla="*/ 1035050 h 13398500"/>
                  <a:gd name="connsiteX166" fmla="*/ 11811000 w 11963400"/>
                  <a:gd name="connsiteY166" fmla="*/ 825500 h 13398500"/>
                  <a:gd name="connsiteX167" fmla="*/ 11734800 w 11963400"/>
                  <a:gd name="connsiteY167" fmla="*/ 406400 h 13398500"/>
                  <a:gd name="connsiteX0" fmla="*/ 11734800 w 11963400"/>
                  <a:gd name="connsiteY0" fmla="*/ 406400 h 13398500"/>
                  <a:gd name="connsiteX1" fmla="*/ 11201400 w 11963400"/>
                  <a:gd name="connsiteY1" fmla="*/ 25400 h 13398500"/>
                  <a:gd name="connsiteX2" fmla="*/ 10756900 w 11963400"/>
                  <a:gd name="connsiteY2" fmla="*/ 44450 h 13398500"/>
                  <a:gd name="connsiteX3" fmla="*/ 10490200 w 11963400"/>
                  <a:gd name="connsiteY3" fmla="*/ 0 h 13398500"/>
                  <a:gd name="connsiteX4" fmla="*/ 10458450 w 11963400"/>
                  <a:gd name="connsiteY4" fmla="*/ 1054100 h 13398500"/>
                  <a:gd name="connsiteX5" fmla="*/ 10153650 w 11963400"/>
                  <a:gd name="connsiteY5" fmla="*/ 1511300 h 13398500"/>
                  <a:gd name="connsiteX6" fmla="*/ 9906000 w 11963400"/>
                  <a:gd name="connsiteY6" fmla="*/ 2444750 h 13398500"/>
                  <a:gd name="connsiteX7" fmla="*/ 9105900 w 11963400"/>
                  <a:gd name="connsiteY7" fmla="*/ 2063750 h 13398500"/>
                  <a:gd name="connsiteX8" fmla="*/ 8401050 w 11963400"/>
                  <a:gd name="connsiteY8" fmla="*/ 2806700 h 13398500"/>
                  <a:gd name="connsiteX9" fmla="*/ 7639050 w 11963400"/>
                  <a:gd name="connsiteY9" fmla="*/ 2387600 h 13398500"/>
                  <a:gd name="connsiteX10" fmla="*/ 7353300 w 11963400"/>
                  <a:gd name="connsiteY10" fmla="*/ 1911350 h 13398500"/>
                  <a:gd name="connsiteX11" fmla="*/ 7600950 w 11963400"/>
                  <a:gd name="connsiteY11" fmla="*/ 1511300 h 13398500"/>
                  <a:gd name="connsiteX12" fmla="*/ 7258050 w 11963400"/>
                  <a:gd name="connsiteY12" fmla="*/ 1263650 h 13398500"/>
                  <a:gd name="connsiteX13" fmla="*/ 6248400 w 11963400"/>
                  <a:gd name="connsiteY13" fmla="*/ 1320800 h 13398500"/>
                  <a:gd name="connsiteX14" fmla="*/ 5791200 w 11963400"/>
                  <a:gd name="connsiteY14" fmla="*/ 958850 h 13398500"/>
                  <a:gd name="connsiteX15" fmla="*/ 4819650 w 11963400"/>
                  <a:gd name="connsiteY15" fmla="*/ 501650 h 13398500"/>
                  <a:gd name="connsiteX16" fmla="*/ 4400550 w 11963400"/>
                  <a:gd name="connsiteY16" fmla="*/ 482600 h 13398500"/>
                  <a:gd name="connsiteX17" fmla="*/ 3733800 w 11963400"/>
                  <a:gd name="connsiteY17" fmla="*/ 901700 h 13398500"/>
                  <a:gd name="connsiteX18" fmla="*/ 3257550 w 11963400"/>
                  <a:gd name="connsiteY18" fmla="*/ 1358900 h 13398500"/>
                  <a:gd name="connsiteX19" fmla="*/ 2781300 w 11963400"/>
                  <a:gd name="connsiteY19" fmla="*/ 1187450 h 13398500"/>
                  <a:gd name="connsiteX20" fmla="*/ 2571750 w 11963400"/>
                  <a:gd name="connsiteY20" fmla="*/ 1358900 h 13398500"/>
                  <a:gd name="connsiteX21" fmla="*/ 2324100 w 11963400"/>
                  <a:gd name="connsiteY21" fmla="*/ 1206500 h 13398500"/>
                  <a:gd name="connsiteX22" fmla="*/ 2362200 w 11963400"/>
                  <a:gd name="connsiteY22" fmla="*/ 1587500 h 13398500"/>
                  <a:gd name="connsiteX23" fmla="*/ 2743200 w 11963400"/>
                  <a:gd name="connsiteY23" fmla="*/ 1835150 h 13398500"/>
                  <a:gd name="connsiteX24" fmla="*/ 2762250 w 11963400"/>
                  <a:gd name="connsiteY24" fmla="*/ 2406650 h 13398500"/>
                  <a:gd name="connsiteX25" fmla="*/ 3028950 w 11963400"/>
                  <a:gd name="connsiteY25" fmla="*/ 2578100 h 13398500"/>
                  <a:gd name="connsiteX26" fmla="*/ 3143250 w 11963400"/>
                  <a:gd name="connsiteY26" fmla="*/ 2501900 h 13398500"/>
                  <a:gd name="connsiteX27" fmla="*/ 3143250 w 11963400"/>
                  <a:gd name="connsiteY27" fmla="*/ 2882900 h 13398500"/>
                  <a:gd name="connsiteX28" fmla="*/ 2857500 w 11963400"/>
                  <a:gd name="connsiteY28" fmla="*/ 3206750 h 13398500"/>
                  <a:gd name="connsiteX29" fmla="*/ 3048000 w 11963400"/>
                  <a:gd name="connsiteY29" fmla="*/ 3416300 h 13398500"/>
                  <a:gd name="connsiteX30" fmla="*/ 2762250 w 11963400"/>
                  <a:gd name="connsiteY30" fmla="*/ 4025900 h 13398500"/>
                  <a:gd name="connsiteX31" fmla="*/ 2343150 w 11963400"/>
                  <a:gd name="connsiteY31" fmla="*/ 3949700 h 13398500"/>
                  <a:gd name="connsiteX32" fmla="*/ 2305050 w 11963400"/>
                  <a:gd name="connsiteY32" fmla="*/ 4311650 h 13398500"/>
                  <a:gd name="connsiteX33" fmla="*/ 2533650 w 11963400"/>
                  <a:gd name="connsiteY33" fmla="*/ 4806950 h 13398500"/>
                  <a:gd name="connsiteX34" fmla="*/ 2381250 w 11963400"/>
                  <a:gd name="connsiteY34" fmla="*/ 5245100 h 13398500"/>
                  <a:gd name="connsiteX35" fmla="*/ 2495550 w 11963400"/>
                  <a:gd name="connsiteY35" fmla="*/ 5492750 h 13398500"/>
                  <a:gd name="connsiteX36" fmla="*/ 2876550 w 11963400"/>
                  <a:gd name="connsiteY36" fmla="*/ 5930900 h 13398500"/>
                  <a:gd name="connsiteX37" fmla="*/ 2819400 w 11963400"/>
                  <a:gd name="connsiteY37" fmla="*/ 6197600 h 13398500"/>
                  <a:gd name="connsiteX38" fmla="*/ 2609850 w 11963400"/>
                  <a:gd name="connsiteY38" fmla="*/ 6407150 h 13398500"/>
                  <a:gd name="connsiteX39" fmla="*/ 2514600 w 11963400"/>
                  <a:gd name="connsiteY39" fmla="*/ 6654800 h 13398500"/>
                  <a:gd name="connsiteX40" fmla="*/ 2438400 w 11963400"/>
                  <a:gd name="connsiteY40" fmla="*/ 6978650 h 13398500"/>
                  <a:gd name="connsiteX41" fmla="*/ 2095500 w 11963400"/>
                  <a:gd name="connsiteY41" fmla="*/ 7416800 h 13398500"/>
                  <a:gd name="connsiteX42" fmla="*/ 1905000 w 11963400"/>
                  <a:gd name="connsiteY42" fmla="*/ 7759700 h 13398500"/>
                  <a:gd name="connsiteX43" fmla="*/ 1733550 w 11963400"/>
                  <a:gd name="connsiteY43" fmla="*/ 8216900 h 13398500"/>
                  <a:gd name="connsiteX44" fmla="*/ 1771650 w 11963400"/>
                  <a:gd name="connsiteY44" fmla="*/ 8921750 h 13398500"/>
                  <a:gd name="connsiteX45" fmla="*/ 1619250 w 11963400"/>
                  <a:gd name="connsiteY45" fmla="*/ 9436100 h 13398500"/>
                  <a:gd name="connsiteX46" fmla="*/ 1295400 w 11963400"/>
                  <a:gd name="connsiteY46" fmla="*/ 9798050 h 13398500"/>
                  <a:gd name="connsiteX47" fmla="*/ 1162050 w 11963400"/>
                  <a:gd name="connsiteY47" fmla="*/ 10274300 h 13398500"/>
                  <a:gd name="connsiteX48" fmla="*/ 800100 w 11963400"/>
                  <a:gd name="connsiteY48" fmla="*/ 10426700 h 13398500"/>
                  <a:gd name="connsiteX49" fmla="*/ 381000 w 11963400"/>
                  <a:gd name="connsiteY49" fmla="*/ 10521950 h 13398500"/>
                  <a:gd name="connsiteX50" fmla="*/ 0 w 11963400"/>
                  <a:gd name="connsiteY50" fmla="*/ 10388600 h 13398500"/>
                  <a:gd name="connsiteX51" fmla="*/ 57150 w 11963400"/>
                  <a:gd name="connsiteY51" fmla="*/ 10922000 h 13398500"/>
                  <a:gd name="connsiteX52" fmla="*/ 0 w 11963400"/>
                  <a:gd name="connsiteY52" fmla="*/ 11379200 h 13398500"/>
                  <a:gd name="connsiteX53" fmla="*/ 438150 w 11963400"/>
                  <a:gd name="connsiteY53" fmla="*/ 11455400 h 13398500"/>
                  <a:gd name="connsiteX54" fmla="*/ 895350 w 11963400"/>
                  <a:gd name="connsiteY54" fmla="*/ 11493500 h 13398500"/>
                  <a:gd name="connsiteX55" fmla="*/ 1276350 w 11963400"/>
                  <a:gd name="connsiteY55" fmla="*/ 11322050 h 13398500"/>
                  <a:gd name="connsiteX56" fmla="*/ 1714500 w 11963400"/>
                  <a:gd name="connsiteY56" fmla="*/ 11550650 h 13398500"/>
                  <a:gd name="connsiteX57" fmla="*/ 1676400 w 11963400"/>
                  <a:gd name="connsiteY57" fmla="*/ 11950700 h 13398500"/>
                  <a:gd name="connsiteX58" fmla="*/ 1981200 w 11963400"/>
                  <a:gd name="connsiteY58" fmla="*/ 12103100 h 13398500"/>
                  <a:gd name="connsiteX59" fmla="*/ 2552700 w 11963400"/>
                  <a:gd name="connsiteY59" fmla="*/ 12045950 h 13398500"/>
                  <a:gd name="connsiteX60" fmla="*/ 2876550 w 11963400"/>
                  <a:gd name="connsiteY60" fmla="*/ 11988800 h 13398500"/>
                  <a:gd name="connsiteX61" fmla="*/ 3067050 w 11963400"/>
                  <a:gd name="connsiteY61" fmla="*/ 12141200 h 13398500"/>
                  <a:gd name="connsiteX62" fmla="*/ 3448050 w 11963400"/>
                  <a:gd name="connsiteY62" fmla="*/ 12160250 h 13398500"/>
                  <a:gd name="connsiteX63" fmla="*/ 3600450 w 11963400"/>
                  <a:gd name="connsiteY63" fmla="*/ 12274550 h 13398500"/>
                  <a:gd name="connsiteX64" fmla="*/ 3543300 w 11963400"/>
                  <a:gd name="connsiteY64" fmla="*/ 12731750 h 13398500"/>
                  <a:gd name="connsiteX65" fmla="*/ 3619500 w 11963400"/>
                  <a:gd name="connsiteY65" fmla="*/ 13169900 h 13398500"/>
                  <a:gd name="connsiteX66" fmla="*/ 3905250 w 11963400"/>
                  <a:gd name="connsiteY66" fmla="*/ 13398500 h 13398500"/>
                  <a:gd name="connsiteX67" fmla="*/ 4476750 w 11963400"/>
                  <a:gd name="connsiteY67" fmla="*/ 13398500 h 13398500"/>
                  <a:gd name="connsiteX68" fmla="*/ 4191000 w 11963400"/>
                  <a:gd name="connsiteY68" fmla="*/ 13112750 h 13398500"/>
                  <a:gd name="connsiteX69" fmla="*/ 4933950 w 11963400"/>
                  <a:gd name="connsiteY69" fmla="*/ 13227050 h 13398500"/>
                  <a:gd name="connsiteX70" fmla="*/ 4991100 w 11963400"/>
                  <a:gd name="connsiteY70" fmla="*/ 12636500 h 13398500"/>
                  <a:gd name="connsiteX71" fmla="*/ 5067300 w 11963400"/>
                  <a:gd name="connsiteY71" fmla="*/ 12522200 h 13398500"/>
                  <a:gd name="connsiteX72" fmla="*/ 5029200 w 11963400"/>
                  <a:gd name="connsiteY72" fmla="*/ 12065000 h 13398500"/>
                  <a:gd name="connsiteX73" fmla="*/ 5372100 w 11963400"/>
                  <a:gd name="connsiteY73" fmla="*/ 11950700 h 13398500"/>
                  <a:gd name="connsiteX74" fmla="*/ 5695950 w 11963400"/>
                  <a:gd name="connsiteY74" fmla="*/ 12084050 h 13398500"/>
                  <a:gd name="connsiteX75" fmla="*/ 5524500 w 11963400"/>
                  <a:gd name="connsiteY75" fmla="*/ 11207750 h 13398500"/>
                  <a:gd name="connsiteX76" fmla="*/ 5657850 w 11963400"/>
                  <a:gd name="connsiteY76" fmla="*/ 9721850 h 13398500"/>
                  <a:gd name="connsiteX77" fmla="*/ 5962650 w 11963400"/>
                  <a:gd name="connsiteY77" fmla="*/ 8902700 h 13398500"/>
                  <a:gd name="connsiteX78" fmla="*/ 6438900 w 11963400"/>
                  <a:gd name="connsiteY78" fmla="*/ 8178800 h 13398500"/>
                  <a:gd name="connsiteX79" fmla="*/ 6953250 w 11963400"/>
                  <a:gd name="connsiteY79" fmla="*/ 7835900 h 13398500"/>
                  <a:gd name="connsiteX80" fmla="*/ 6819900 w 11963400"/>
                  <a:gd name="connsiteY80" fmla="*/ 7550150 h 13398500"/>
                  <a:gd name="connsiteX81" fmla="*/ 6610350 w 11963400"/>
                  <a:gd name="connsiteY81" fmla="*/ 7645400 h 13398500"/>
                  <a:gd name="connsiteX82" fmla="*/ 6667500 w 11963400"/>
                  <a:gd name="connsiteY82" fmla="*/ 7359650 h 13398500"/>
                  <a:gd name="connsiteX83" fmla="*/ 6553200 w 11963400"/>
                  <a:gd name="connsiteY83" fmla="*/ 7283450 h 13398500"/>
                  <a:gd name="connsiteX84" fmla="*/ 6838950 w 11963400"/>
                  <a:gd name="connsiteY84" fmla="*/ 6940550 h 13398500"/>
                  <a:gd name="connsiteX85" fmla="*/ 7296150 w 11963400"/>
                  <a:gd name="connsiteY85" fmla="*/ 6845300 h 13398500"/>
                  <a:gd name="connsiteX86" fmla="*/ 7448550 w 11963400"/>
                  <a:gd name="connsiteY86" fmla="*/ 7035800 h 13398500"/>
                  <a:gd name="connsiteX87" fmla="*/ 7524750 w 11963400"/>
                  <a:gd name="connsiteY87" fmla="*/ 7283450 h 13398500"/>
                  <a:gd name="connsiteX88" fmla="*/ 6991350 w 11963400"/>
                  <a:gd name="connsiteY88" fmla="*/ 7397750 h 13398500"/>
                  <a:gd name="connsiteX89" fmla="*/ 7848600 w 11963400"/>
                  <a:gd name="connsiteY89" fmla="*/ 7550150 h 13398500"/>
                  <a:gd name="connsiteX90" fmla="*/ 7677150 w 11963400"/>
                  <a:gd name="connsiteY90" fmla="*/ 6997700 h 13398500"/>
                  <a:gd name="connsiteX91" fmla="*/ 8667750 w 11963400"/>
                  <a:gd name="connsiteY91" fmla="*/ 6407150 h 13398500"/>
                  <a:gd name="connsiteX92" fmla="*/ 9315450 w 11963400"/>
                  <a:gd name="connsiteY92" fmla="*/ 6502400 h 13398500"/>
                  <a:gd name="connsiteX93" fmla="*/ 9467850 w 11963400"/>
                  <a:gd name="connsiteY93" fmla="*/ 6426200 h 13398500"/>
                  <a:gd name="connsiteX94" fmla="*/ 9620250 w 11963400"/>
                  <a:gd name="connsiteY94" fmla="*/ 6216650 h 13398500"/>
                  <a:gd name="connsiteX95" fmla="*/ 9906000 w 11963400"/>
                  <a:gd name="connsiteY95" fmla="*/ 6292850 h 13398500"/>
                  <a:gd name="connsiteX96" fmla="*/ 9772650 w 11963400"/>
                  <a:gd name="connsiteY96" fmla="*/ 6483350 h 13398500"/>
                  <a:gd name="connsiteX97" fmla="*/ 9448800 w 11963400"/>
                  <a:gd name="connsiteY97" fmla="*/ 6540500 h 13398500"/>
                  <a:gd name="connsiteX98" fmla="*/ 9391650 w 11963400"/>
                  <a:gd name="connsiteY98" fmla="*/ 6940550 h 13398500"/>
                  <a:gd name="connsiteX99" fmla="*/ 9601200 w 11963400"/>
                  <a:gd name="connsiteY99" fmla="*/ 6902450 h 13398500"/>
                  <a:gd name="connsiteX100" fmla="*/ 9791700 w 11963400"/>
                  <a:gd name="connsiteY100" fmla="*/ 6654800 h 13398500"/>
                  <a:gd name="connsiteX101" fmla="*/ 10058400 w 11963400"/>
                  <a:gd name="connsiteY101" fmla="*/ 6997700 h 13398500"/>
                  <a:gd name="connsiteX102" fmla="*/ 9772650 w 11963400"/>
                  <a:gd name="connsiteY102" fmla="*/ 7245350 h 13398500"/>
                  <a:gd name="connsiteX103" fmla="*/ 10020300 w 11963400"/>
                  <a:gd name="connsiteY103" fmla="*/ 7340600 h 13398500"/>
                  <a:gd name="connsiteX104" fmla="*/ 10306050 w 11963400"/>
                  <a:gd name="connsiteY104" fmla="*/ 7283450 h 13398500"/>
                  <a:gd name="connsiteX105" fmla="*/ 10344150 w 11963400"/>
                  <a:gd name="connsiteY105" fmla="*/ 7435850 h 13398500"/>
                  <a:gd name="connsiteX106" fmla="*/ 10134600 w 11963400"/>
                  <a:gd name="connsiteY106" fmla="*/ 7550150 h 13398500"/>
                  <a:gd name="connsiteX107" fmla="*/ 10344150 w 11963400"/>
                  <a:gd name="connsiteY107" fmla="*/ 7740650 h 13398500"/>
                  <a:gd name="connsiteX108" fmla="*/ 10496550 w 11963400"/>
                  <a:gd name="connsiteY108" fmla="*/ 7702550 h 13398500"/>
                  <a:gd name="connsiteX109" fmla="*/ 10534650 w 11963400"/>
                  <a:gd name="connsiteY109" fmla="*/ 7988300 h 13398500"/>
                  <a:gd name="connsiteX110" fmla="*/ 10629900 w 11963400"/>
                  <a:gd name="connsiteY110" fmla="*/ 7854950 h 13398500"/>
                  <a:gd name="connsiteX111" fmla="*/ 10801350 w 11963400"/>
                  <a:gd name="connsiteY111" fmla="*/ 8064500 h 13398500"/>
                  <a:gd name="connsiteX112" fmla="*/ 10877550 w 11963400"/>
                  <a:gd name="connsiteY112" fmla="*/ 7759700 h 13398500"/>
                  <a:gd name="connsiteX113" fmla="*/ 10972800 w 11963400"/>
                  <a:gd name="connsiteY113" fmla="*/ 7645400 h 13398500"/>
                  <a:gd name="connsiteX114" fmla="*/ 10801350 w 11963400"/>
                  <a:gd name="connsiteY114" fmla="*/ 7473950 h 13398500"/>
                  <a:gd name="connsiteX115" fmla="*/ 10915650 w 11963400"/>
                  <a:gd name="connsiteY115" fmla="*/ 7245350 h 13398500"/>
                  <a:gd name="connsiteX116" fmla="*/ 10744200 w 11963400"/>
                  <a:gd name="connsiteY116" fmla="*/ 7016750 h 13398500"/>
                  <a:gd name="connsiteX117" fmla="*/ 10401300 w 11963400"/>
                  <a:gd name="connsiteY117" fmla="*/ 6997700 h 13398500"/>
                  <a:gd name="connsiteX118" fmla="*/ 10629900 w 11963400"/>
                  <a:gd name="connsiteY118" fmla="*/ 6769100 h 13398500"/>
                  <a:gd name="connsiteX119" fmla="*/ 10877550 w 11963400"/>
                  <a:gd name="connsiteY119" fmla="*/ 6845300 h 13398500"/>
                  <a:gd name="connsiteX120" fmla="*/ 10858500 w 11963400"/>
                  <a:gd name="connsiteY120" fmla="*/ 6635750 h 13398500"/>
                  <a:gd name="connsiteX121" fmla="*/ 10648950 w 11963400"/>
                  <a:gd name="connsiteY121" fmla="*/ 6731000 h 13398500"/>
                  <a:gd name="connsiteX122" fmla="*/ 10572750 w 11963400"/>
                  <a:gd name="connsiteY122" fmla="*/ 6502400 h 13398500"/>
                  <a:gd name="connsiteX123" fmla="*/ 10344150 w 11963400"/>
                  <a:gd name="connsiteY123" fmla="*/ 6711950 h 13398500"/>
                  <a:gd name="connsiteX124" fmla="*/ 10439400 w 11963400"/>
                  <a:gd name="connsiteY124" fmla="*/ 6369050 h 13398500"/>
                  <a:gd name="connsiteX125" fmla="*/ 10210800 w 11963400"/>
                  <a:gd name="connsiteY125" fmla="*/ 6178550 h 13398500"/>
                  <a:gd name="connsiteX126" fmla="*/ 10591800 w 11963400"/>
                  <a:gd name="connsiteY126" fmla="*/ 6159500 h 13398500"/>
                  <a:gd name="connsiteX127" fmla="*/ 10496550 w 11963400"/>
                  <a:gd name="connsiteY127" fmla="*/ 5911850 h 13398500"/>
                  <a:gd name="connsiteX128" fmla="*/ 10591800 w 11963400"/>
                  <a:gd name="connsiteY128" fmla="*/ 5797550 h 13398500"/>
                  <a:gd name="connsiteX129" fmla="*/ 10591800 w 11963400"/>
                  <a:gd name="connsiteY129" fmla="*/ 5492750 h 13398500"/>
                  <a:gd name="connsiteX130" fmla="*/ 10382250 w 11963400"/>
                  <a:gd name="connsiteY130" fmla="*/ 5340350 h 13398500"/>
                  <a:gd name="connsiteX131" fmla="*/ 10725150 w 11963400"/>
                  <a:gd name="connsiteY131" fmla="*/ 5397500 h 13398500"/>
                  <a:gd name="connsiteX132" fmla="*/ 10877550 w 11963400"/>
                  <a:gd name="connsiteY132" fmla="*/ 5683250 h 13398500"/>
                  <a:gd name="connsiteX133" fmla="*/ 10953750 w 11963400"/>
                  <a:gd name="connsiteY133" fmla="*/ 5245100 h 13398500"/>
                  <a:gd name="connsiteX134" fmla="*/ 10839450 w 11963400"/>
                  <a:gd name="connsiteY134" fmla="*/ 4978400 h 13398500"/>
                  <a:gd name="connsiteX135" fmla="*/ 10629900 w 11963400"/>
                  <a:gd name="connsiteY135" fmla="*/ 5168900 h 13398500"/>
                  <a:gd name="connsiteX136" fmla="*/ 10477500 w 11963400"/>
                  <a:gd name="connsiteY136" fmla="*/ 5035550 h 13398500"/>
                  <a:gd name="connsiteX137" fmla="*/ 10439400 w 11963400"/>
                  <a:gd name="connsiteY137" fmla="*/ 4883150 h 13398500"/>
                  <a:gd name="connsiteX138" fmla="*/ 10287000 w 11963400"/>
                  <a:gd name="connsiteY138" fmla="*/ 4806950 h 13398500"/>
                  <a:gd name="connsiteX139" fmla="*/ 10248900 w 11963400"/>
                  <a:gd name="connsiteY139" fmla="*/ 5111750 h 13398500"/>
                  <a:gd name="connsiteX140" fmla="*/ 10210800 w 11963400"/>
                  <a:gd name="connsiteY140" fmla="*/ 4864100 h 13398500"/>
                  <a:gd name="connsiteX141" fmla="*/ 10077450 w 11963400"/>
                  <a:gd name="connsiteY141" fmla="*/ 4902200 h 13398500"/>
                  <a:gd name="connsiteX142" fmla="*/ 9906000 w 11963400"/>
                  <a:gd name="connsiteY142" fmla="*/ 5130800 h 13398500"/>
                  <a:gd name="connsiteX143" fmla="*/ 10191750 w 11963400"/>
                  <a:gd name="connsiteY143" fmla="*/ 4654550 h 13398500"/>
                  <a:gd name="connsiteX144" fmla="*/ 10572750 w 11963400"/>
                  <a:gd name="connsiteY144" fmla="*/ 4540250 h 13398500"/>
                  <a:gd name="connsiteX145" fmla="*/ 10820400 w 11963400"/>
                  <a:gd name="connsiteY145" fmla="*/ 4140200 h 13398500"/>
                  <a:gd name="connsiteX146" fmla="*/ 10572750 w 11963400"/>
                  <a:gd name="connsiteY146" fmla="*/ 3854450 h 13398500"/>
                  <a:gd name="connsiteX147" fmla="*/ 10134600 w 11963400"/>
                  <a:gd name="connsiteY147" fmla="*/ 3968750 h 13398500"/>
                  <a:gd name="connsiteX148" fmla="*/ 10191750 w 11963400"/>
                  <a:gd name="connsiteY148" fmla="*/ 3606800 h 13398500"/>
                  <a:gd name="connsiteX149" fmla="*/ 10687050 w 11963400"/>
                  <a:gd name="connsiteY149" fmla="*/ 3473450 h 13398500"/>
                  <a:gd name="connsiteX150" fmla="*/ 10801350 w 11963400"/>
                  <a:gd name="connsiteY150" fmla="*/ 3168650 h 13398500"/>
                  <a:gd name="connsiteX151" fmla="*/ 11029950 w 11963400"/>
                  <a:gd name="connsiteY151" fmla="*/ 3244850 h 13398500"/>
                  <a:gd name="connsiteX152" fmla="*/ 11125200 w 11963400"/>
                  <a:gd name="connsiteY152" fmla="*/ 3606800 h 13398500"/>
                  <a:gd name="connsiteX153" fmla="*/ 11163300 w 11963400"/>
                  <a:gd name="connsiteY153" fmla="*/ 2749550 h 13398500"/>
                  <a:gd name="connsiteX154" fmla="*/ 10839450 w 11963400"/>
                  <a:gd name="connsiteY154" fmla="*/ 2978150 h 13398500"/>
                  <a:gd name="connsiteX155" fmla="*/ 10706100 w 11963400"/>
                  <a:gd name="connsiteY155" fmla="*/ 2597150 h 13398500"/>
                  <a:gd name="connsiteX156" fmla="*/ 10801350 w 11963400"/>
                  <a:gd name="connsiteY156" fmla="*/ 2292350 h 13398500"/>
                  <a:gd name="connsiteX157" fmla="*/ 11182350 w 11963400"/>
                  <a:gd name="connsiteY157" fmla="*/ 2006600 h 13398500"/>
                  <a:gd name="connsiteX158" fmla="*/ 11410950 w 11963400"/>
                  <a:gd name="connsiteY158" fmla="*/ 1911350 h 13398500"/>
                  <a:gd name="connsiteX159" fmla="*/ 11258550 w 11963400"/>
                  <a:gd name="connsiteY159" fmla="*/ 1663700 h 13398500"/>
                  <a:gd name="connsiteX160" fmla="*/ 11391900 w 11963400"/>
                  <a:gd name="connsiteY160" fmla="*/ 1225550 h 13398500"/>
                  <a:gd name="connsiteX161" fmla="*/ 11239500 w 11963400"/>
                  <a:gd name="connsiteY161" fmla="*/ 977900 h 13398500"/>
                  <a:gd name="connsiteX162" fmla="*/ 11525250 w 11963400"/>
                  <a:gd name="connsiteY162" fmla="*/ 1320800 h 13398500"/>
                  <a:gd name="connsiteX163" fmla="*/ 11753850 w 11963400"/>
                  <a:gd name="connsiteY163" fmla="*/ 1130300 h 13398500"/>
                  <a:gd name="connsiteX164" fmla="*/ 11963400 w 11963400"/>
                  <a:gd name="connsiteY164" fmla="*/ 1530350 h 13398500"/>
                  <a:gd name="connsiteX165" fmla="*/ 11963400 w 11963400"/>
                  <a:gd name="connsiteY165" fmla="*/ 1530350 h 13398500"/>
                  <a:gd name="connsiteX166" fmla="*/ 11963400 w 11963400"/>
                  <a:gd name="connsiteY166" fmla="*/ 1035050 h 13398500"/>
                  <a:gd name="connsiteX167" fmla="*/ 11811000 w 11963400"/>
                  <a:gd name="connsiteY167" fmla="*/ 825500 h 13398500"/>
                  <a:gd name="connsiteX168" fmla="*/ 11734800 w 11963400"/>
                  <a:gd name="connsiteY168" fmla="*/ 406400 h 13398500"/>
                  <a:gd name="connsiteX0" fmla="*/ 11734800 w 11963400"/>
                  <a:gd name="connsiteY0" fmla="*/ 415679 h 13407779"/>
                  <a:gd name="connsiteX1" fmla="*/ 11201400 w 11963400"/>
                  <a:gd name="connsiteY1" fmla="*/ 34679 h 13407779"/>
                  <a:gd name="connsiteX2" fmla="*/ 10756900 w 11963400"/>
                  <a:gd name="connsiteY2" fmla="*/ 53729 h 13407779"/>
                  <a:gd name="connsiteX3" fmla="*/ 10490200 w 11963400"/>
                  <a:gd name="connsiteY3" fmla="*/ 9279 h 13407779"/>
                  <a:gd name="connsiteX4" fmla="*/ 10458450 w 11963400"/>
                  <a:gd name="connsiteY4" fmla="*/ 1063379 h 13407779"/>
                  <a:gd name="connsiteX5" fmla="*/ 10153650 w 11963400"/>
                  <a:gd name="connsiteY5" fmla="*/ 1520579 h 13407779"/>
                  <a:gd name="connsiteX6" fmla="*/ 9906000 w 11963400"/>
                  <a:gd name="connsiteY6" fmla="*/ 2454029 h 13407779"/>
                  <a:gd name="connsiteX7" fmla="*/ 9105900 w 11963400"/>
                  <a:gd name="connsiteY7" fmla="*/ 2073029 h 13407779"/>
                  <a:gd name="connsiteX8" fmla="*/ 8401050 w 11963400"/>
                  <a:gd name="connsiteY8" fmla="*/ 2815979 h 13407779"/>
                  <a:gd name="connsiteX9" fmla="*/ 7639050 w 11963400"/>
                  <a:gd name="connsiteY9" fmla="*/ 2396879 h 13407779"/>
                  <a:gd name="connsiteX10" fmla="*/ 7353300 w 11963400"/>
                  <a:gd name="connsiteY10" fmla="*/ 1920629 h 13407779"/>
                  <a:gd name="connsiteX11" fmla="*/ 7600950 w 11963400"/>
                  <a:gd name="connsiteY11" fmla="*/ 1520579 h 13407779"/>
                  <a:gd name="connsiteX12" fmla="*/ 7258050 w 11963400"/>
                  <a:gd name="connsiteY12" fmla="*/ 1272929 h 13407779"/>
                  <a:gd name="connsiteX13" fmla="*/ 6248400 w 11963400"/>
                  <a:gd name="connsiteY13" fmla="*/ 1330079 h 13407779"/>
                  <a:gd name="connsiteX14" fmla="*/ 5791200 w 11963400"/>
                  <a:gd name="connsiteY14" fmla="*/ 968129 h 13407779"/>
                  <a:gd name="connsiteX15" fmla="*/ 4819650 w 11963400"/>
                  <a:gd name="connsiteY15" fmla="*/ 510929 h 13407779"/>
                  <a:gd name="connsiteX16" fmla="*/ 4400550 w 11963400"/>
                  <a:gd name="connsiteY16" fmla="*/ 491879 h 13407779"/>
                  <a:gd name="connsiteX17" fmla="*/ 3733800 w 11963400"/>
                  <a:gd name="connsiteY17" fmla="*/ 910979 h 13407779"/>
                  <a:gd name="connsiteX18" fmla="*/ 3257550 w 11963400"/>
                  <a:gd name="connsiteY18" fmla="*/ 1368179 h 13407779"/>
                  <a:gd name="connsiteX19" fmla="*/ 2781300 w 11963400"/>
                  <a:gd name="connsiteY19" fmla="*/ 1196729 h 13407779"/>
                  <a:gd name="connsiteX20" fmla="*/ 2571750 w 11963400"/>
                  <a:gd name="connsiteY20" fmla="*/ 1368179 h 13407779"/>
                  <a:gd name="connsiteX21" fmla="*/ 2324100 w 11963400"/>
                  <a:gd name="connsiteY21" fmla="*/ 1215779 h 13407779"/>
                  <a:gd name="connsiteX22" fmla="*/ 2362200 w 11963400"/>
                  <a:gd name="connsiteY22" fmla="*/ 1596779 h 13407779"/>
                  <a:gd name="connsiteX23" fmla="*/ 2743200 w 11963400"/>
                  <a:gd name="connsiteY23" fmla="*/ 1844429 h 13407779"/>
                  <a:gd name="connsiteX24" fmla="*/ 2762250 w 11963400"/>
                  <a:gd name="connsiteY24" fmla="*/ 2415929 h 13407779"/>
                  <a:gd name="connsiteX25" fmla="*/ 3028950 w 11963400"/>
                  <a:gd name="connsiteY25" fmla="*/ 2587379 h 13407779"/>
                  <a:gd name="connsiteX26" fmla="*/ 3143250 w 11963400"/>
                  <a:gd name="connsiteY26" fmla="*/ 2511179 h 13407779"/>
                  <a:gd name="connsiteX27" fmla="*/ 3143250 w 11963400"/>
                  <a:gd name="connsiteY27" fmla="*/ 2892179 h 13407779"/>
                  <a:gd name="connsiteX28" fmla="*/ 2857500 w 11963400"/>
                  <a:gd name="connsiteY28" fmla="*/ 3216029 h 13407779"/>
                  <a:gd name="connsiteX29" fmla="*/ 3048000 w 11963400"/>
                  <a:gd name="connsiteY29" fmla="*/ 3425579 h 13407779"/>
                  <a:gd name="connsiteX30" fmla="*/ 2762250 w 11963400"/>
                  <a:gd name="connsiteY30" fmla="*/ 4035179 h 13407779"/>
                  <a:gd name="connsiteX31" fmla="*/ 2343150 w 11963400"/>
                  <a:gd name="connsiteY31" fmla="*/ 3958979 h 13407779"/>
                  <a:gd name="connsiteX32" fmla="*/ 2305050 w 11963400"/>
                  <a:gd name="connsiteY32" fmla="*/ 4320929 h 13407779"/>
                  <a:gd name="connsiteX33" fmla="*/ 2533650 w 11963400"/>
                  <a:gd name="connsiteY33" fmla="*/ 4816229 h 13407779"/>
                  <a:gd name="connsiteX34" fmla="*/ 2381250 w 11963400"/>
                  <a:gd name="connsiteY34" fmla="*/ 5254379 h 13407779"/>
                  <a:gd name="connsiteX35" fmla="*/ 2495550 w 11963400"/>
                  <a:gd name="connsiteY35" fmla="*/ 5502029 h 13407779"/>
                  <a:gd name="connsiteX36" fmla="*/ 2876550 w 11963400"/>
                  <a:gd name="connsiteY36" fmla="*/ 5940179 h 13407779"/>
                  <a:gd name="connsiteX37" fmla="*/ 2819400 w 11963400"/>
                  <a:gd name="connsiteY37" fmla="*/ 6206879 h 13407779"/>
                  <a:gd name="connsiteX38" fmla="*/ 2609850 w 11963400"/>
                  <a:gd name="connsiteY38" fmla="*/ 6416429 h 13407779"/>
                  <a:gd name="connsiteX39" fmla="*/ 2514600 w 11963400"/>
                  <a:gd name="connsiteY39" fmla="*/ 6664079 h 13407779"/>
                  <a:gd name="connsiteX40" fmla="*/ 2438400 w 11963400"/>
                  <a:gd name="connsiteY40" fmla="*/ 6987929 h 13407779"/>
                  <a:gd name="connsiteX41" fmla="*/ 2095500 w 11963400"/>
                  <a:gd name="connsiteY41" fmla="*/ 7426079 h 13407779"/>
                  <a:gd name="connsiteX42" fmla="*/ 1905000 w 11963400"/>
                  <a:gd name="connsiteY42" fmla="*/ 7768979 h 13407779"/>
                  <a:gd name="connsiteX43" fmla="*/ 1733550 w 11963400"/>
                  <a:gd name="connsiteY43" fmla="*/ 8226179 h 13407779"/>
                  <a:gd name="connsiteX44" fmla="*/ 1771650 w 11963400"/>
                  <a:gd name="connsiteY44" fmla="*/ 8931029 h 13407779"/>
                  <a:gd name="connsiteX45" fmla="*/ 1619250 w 11963400"/>
                  <a:gd name="connsiteY45" fmla="*/ 9445379 h 13407779"/>
                  <a:gd name="connsiteX46" fmla="*/ 1295400 w 11963400"/>
                  <a:gd name="connsiteY46" fmla="*/ 9807329 h 13407779"/>
                  <a:gd name="connsiteX47" fmla="*/ 1162050 w 11963400"/>
                  <a:gd name="connsiteY47" fmla="*/ 10283579 h 13407779"/>
                  <a:gd name="connsiteX48" fmla="*/ 800100 w 11963400"/>
                  <a:gd name="connsiteY48" fmla="*/ 10435979 h 13407779"/>
                  <a:gd name="connsiteX49" fmla="*/ 381000 w 11963400"/>
                  <a:gd name="connsiteY49" fmla="*/ 10531229 h 13407779"/>
                  <a:gd name="connsiteX50" fmla="*/ 0 w 11963400"/>
                  <a:gd name="connsiteY50" fmla="*/ 10397879 h 13407779"/>
                  <a:gd name="connsiteX51" fmla="*/ 57150 w 11963400"/>
                  <a:gd name="connsiteY51" fmla="*/ 10931279 h 13407779"/>
                  <a:gd name="connsiteX52" fmla="*/ 0 w 11963400"/>
                  <a:gd name="connsiteY52" fmla="*/ 11388479 h 13407779"/>
                  <a:gd name="connsiteX53" fmla="*/ 438150 w 11963400"/>
                  <a:gd name="connsiteY53" fmla="*/ 11464679 h 13407779"/>
                  <a:gd name="connsiteX54" fmla="*/ 895350 w 11963400"/>
                  <a:gd name="connsiteY54" fmla="*/ 11502779 h 13407779"/>
                  <a:gd name="connsiteX55" fmla="*/ 1276350 w 11963400"/>
                  <a:gd name="connsiteY55" fmla="*/ 11331329 h 13407779"/>
                  <a:gd name="connsiteX56" fmla="*/ 1714500 w 11963400"/>
                  <a:gd name="connsiteY56" fmla="*/ 11559929 h 13407779"/>
                  <a:gd name="connsiteX57" fmla="*/ 1676400 w 11963400"/>
                  <a:gd name="connsiteY57" fmla="*/ 11959979 h 13407779"/>
                  <a:gd name="connsiteX58" fmla="*/ 1981200 w 11963400"/>
                  <a:gd name="connsiteY58" fmla="*/ 12112379 h 13407779"/>
                  <a:gd name="connsiteX59" fmla="*/ 2552700 w 11963400"/>
                  <a:gd name="connsiteY59" fmla="*/ 12055229 h 13407779"/>
                  <a:gd name="connsiteX60" fmla="*/ 2876550 w 11963400"/>
                  <a:gd name="connsiteY60" fmla="*/ 11998079 h 13407779"/>
                  <a:gd name="connsiteX61" fmla="*/ 3067050 w 11963400"/>
                  <a:gd name="connsiteY61" fmla="*/ 12150479 h 13407779"/>
                  <a:gd name="connsiteX62" fmla="*/ 3448050 w 11963400"/>
                  <a:gd name="connsiteY62" fmla="*/ 12169529 h 13407779"/>
                  <a:gd name="connsiteX63" fmla="*/ 3600450 w 11963400"/>
                  <a:gd name="connsiteY63" fmla="*/ 12283829 h 13407779"/>
                  <a:gd name="connsiteX64" fmla="*/ 3543300 w 11963400"/>
                  <a:gd name="connsiteY64" fmla="*/ 12741029 h 13407779"/>
                  <a:gd name="connsiteX65" fmla="*/ 3619500 w 11963400"/>
                  <a:gd name="connsiteY65" fmla="*/ 13179179 h 13407779"/>
                  <a:gd name="connsiteX66" fmla="*/ 3905250 w 11963400"/>
                  <a:gd name="connsiteY66" fmla="*/ 13407779 h 13407779"/>
                  <a:gd name="connsiteX67" fmla="*/ 4476750 w 11963400"/>
                  <a:gd name="connsiteY67" fmla="*/ 13407779 h 13407779"/>
                  <a:gd name="connsiteX68" fmla="*/ 4191000 w 11963400"/>
                  <a:gd name="connsiteY68" fmla="*/ 13122029 h 13407779"/>
                  <a:gd name="connsiteX69" fmla="*/ 4933950 w 11963400"/>
                  <a:gd name="connsiteY69" fmla="*/ 13236329 h 13407779"/>
                  <a:gd name="connsiteX70" fmla="*/ 4991100 w 11963400"/>
                  <a:gd name="connsiteY70" fmla="*/ 12645779 h 13407779"/>
                  <a:gd name="connsiteX71" fmla="*/ 5067300 w 11963400"/>
                  <a:gd name="connsiteY71" fmla="*/ 12531479 h 13407779"/>
                  <a:gd name="connsiteX72" fmla="*/ 5029200 w 11963400"/>
                  <a:gd name="connsiteY72" fmla="*/ 12074279 h 13407779"/>
                  <a:gd name="connsiteX73" fmla="*/ 5372100 w 11963400"/>
                  <a:gd name="connsiteY73" fmla="*/ 11959979 h 13407779"/>
                  <a:gd name="connsiteX74" fmla="*/ 5695950 w 11963400"/>
                  <a:gd name="connsiteY74" fmla="*/ 12093329 h 13407779"/>
                  <a:gd name="connsiteX75" fmla="*/ 5524500 w 11963400"/>
                  <a:gd name="connsiteY75" fmla="*/ 11217029 h 13407779"/>
                  <a:gd name="connsiteX76" fmla="*/ 5657850 w 11963400"/>
                  <a:gd name="connsiteY76" fmla="*/ 9731129 h 13407779"/>
                  <a:gd name="connsiteX77" fmla="*/ 5962650 w 11963400"/>
                  <a:gd name="connsiteY77" fmla="*/ 8911979 h 13407779"/>
                  <a:gd name="connsiteX78" fmla="*/ 6438900 w 11963400"/>
                  <a:gd name="connsiteY78" fmla="*/ 8188079 h 13407779"/>
                  <a:gd name="connsiteX79" fmla="*/ 6953250 w 11963400"/>
                  <a:gd name="connsiteY79" fmla="*/ 7845179 h 13407779"/>
                  <a:gd name="connsiteX80" fmla="*/ 6819900 w 11963400"/>
                  <a:gd name="connsiteY80" fmla="*/ 7559429 h 13407779"/>
                  <a:gd name="connsiteX81" fmla="*/ 6610350 w 11963400"/>
                  <a:gd name="connsiteY81" fmla="*/ 7654679 h 13407779"/>
                  <a:gd name="connsiteX82" fmla="*/ 6667500 w 11963400"/>
                  <a:gd name="connsiteY82" fmla="*/ 7368929 h 13407779"/>
                  <a:gd name="connsiteX83" fmla="*/ 6553200 w 11963400"/>
                  <a:gd name="connsiteY83" fmla="*/ 7292729 h 13407779"/>
                  <a:gd name="connsiteX84" fmla="*/ 6838950 w 11963400"/>
                  <a:gd name="connsiteY84" fmla="*/ 6949829 h 13407779"/>
                  <a:gd name="connsiteX85" fmla="*/ 7296150 w 11963400"/>
                  <a:gd name="connsiteY85" fmla="*/ 6854579 h 13407779"/>
                  <a:gd name="connsiteX86" fmla="*/ 7448550 w 11963400"/>
                  <a:gd name="connsiteY86" fmla="*/ 7045079 h 13407779"/>
                  <a:gd name="connsiteX87" fmla="*/ 7524750 w 11963400"/>
                  <a:gd name="connsiteY87" fmla="*/ 7292729 h 13407779"/>
                  <a:gd name="connsiteX88" fmla="*/ 6991350 w 11963400"/>
                  <a:gd name="connsiteY88" fmla="*/ 7407029 h 13407779"/>
                  <a:gd name="connsiteX89" fmla="*/ 7848600 w 11963400"/>
                  <a:gd name="connsiteY89" fmla="*/ 7559429 h 13407779"/>
                  <a:gd name="connsiteX90" fmla="*/ 7677150 w 11963400"/>
                  <a:gd name="connsiteY90" fmla="*/ 7006979 h 13407779"/>
                  <a:gd name="connsiteX91" fmla="*/ 8667750 w 11963400"/>
                  <a:gd name="connsiteY91" fmla="*/ 6416429 h 13407779"/>
                  <a:gd name="connsiteX92" fmla="*/ 9315450 w 11963400"/>
                  <a:gd name="connsiteY92" fmla="*/ 6511679 h 13407779"/>
                  <a:gd name="connsiteX93" fmla="*/ 9467850 w 11963400"/>
                  <a:gd name="connsiteY93" fmla="*/ 6435479 h 13407779"/>
                  <a:gd name="connsiteX94" fmla="*/ 9620250 w 11963400"/>
                  <a:gd name="connsiteY94" fmla="*/ 6225929 h 13407779"/>
                  <a:gd name="connsiteX95" fmla="*/ 9906000 w 11963400"/>
                  <a:gd name="connsiteY95" fmla="*/ 6302129 h 13407779"/>
                  <a:gd name="connsiteX96" fmla="*/ 9772650 w 11963400"/>
                  <a:gd name="connsiteY96" fmla="*/ 6492629 h 13407779"/>
                  <a:gd name="connsiteX97" fmla="*/ 9448800 w 11963400"/>
                  <a:gd name="connsiteY97" fmla="*/ 6549779 h 13407779"/>
                  <a:gd name="connsiteX98" fmla="*/ 9391650 w 11963400"/>
                  <a:gd name="connsiteY98" fmla="*/ 6949829 h 13407779"/>
                  <a:gd name="connsiteX99" fmla="*/ 9601200 w 11963400"/>
                  <a:gd name="connsiteY99" fmla="*/ 6911729 h 13407779"/>
                  <a:gd name="connsiteX100" fmla="*/ 9791700 w 11963400"/>
                  <a:gd name="connsiteY100" fmla="*/ 6664079 h 13407779"/>
                  <a:gd name="connsiteX101" fmla="*/ 10058400 w 11963400"/>
                  <a:gd name="connsiteY101" fmla="*/ 7006979 h 13407779"/>
                  <a:gd name="connsiteX102" fmla="*/ 9772650 w 11963400"/>
                  <a:gd name="connsiteY102" fmla="*/ 7254629 h 13407779"/>
                  <a:gd name="connsiteX103" fmla="*/ 10020300 w 11963400"/>
                  <a:gd name="connsiteY103" fmla="*/ 7349879 h 13407779"/>
                  <a:gd name="connsiteX104" fmla="*/ 10306050 w 11963400"/>
                  <a:gd name="connsiteY104" fmla="*/ 7292729 h 13407779"/>
                  <a:gd name="connsiteX105" fmla="*/ 10344150 w 11963400"/>
                  <a:gd name="connsiteY105" fmla="*/ 7445129 h 13407779"/>
                  <a:gd name="connsiteX106" fmla="*/ 10134600 w 11963400"/>
                  <a:gd name="connsiteY106" fmla="*/ 7559429 h 13407779"/>
                  <a:gd name="connsiteX107" fmla="*/ 10344150 w 11963400"/>
                  <a:gd name="connsiteY107" fmla="*/ 7749929 h 13407779"/>
                  <a:gd name="connsiteX108" fmla="*/ 10496550 w 11963400"/>
                  <a:gd name="connsiteY108" fmla="*/ 7711829 h 13407779"/>
                  <a:gd name="connsiteX109" fmla="*/ 10534650 w 11963400"/>
                  <a:gd name="connsiteY109" fmla="*/ 7997579 h 13407779"/>
                  <a:gd name="connsiteX110" fmla="*/ 10629900 w 11963400"/>
                  <a:gd name="connsiteY110" fmla="*/ 7864229 h 13407779"/>
                  <a:gd name="connsiteX111" fmla="*/ 10801350 w 11963400"/>
                  <a:gd name="connsiteY111" fmla="*/ 8073779 h 13407779"/>
                  <a:gd name="connsiteX112" fmla="*/ 10877550 w 11963400"/>
                  <a:gd name="connsiteY112" fmla="*/ 7768979 h 13407779"/>
                  <a:gd name="connsiteX113" fmla="*/ 10972800 w 11963400"/>
                  <a:gd name="connsiteY113" fmla="*/ 7654679 h 13407779"/>
                  <a:gd name="connsiteX114" fmla="*/ 10801350 w 11963400"/>
                  <a:gd name="connsiteY114" fmla="*/ 7483229 h 13407779"/>
                  <a:gd name="connsiteX115" fmla="*/ 10915650 w 11963400"/>
                  <a:gd name="connsiteY115" fmla="*/ 7254629 h 13407779"/>
                  <a:gd name="connsiteX116" fmla="*/ 10744200 w 11963400"/>
                  <a:gd name="connsiteY116" fmla="*/ 7026029 h 13407779"/>
                  <a:gd name="connsiteX117" fmla="*/ 10401300 w 11963400"/>
                  <a:gd name="connsiteY117" fmla="*/ 7006979 h 13407779"/>
                  <a:gd name="connsiteX118" fmla="*/ 10629900 w 11963400"/>
                  <a:gd name="connsiteY118" fmla="*/ 6778379 h 13407779"/>
                  <a:gd name="connsiteX119" fmla="*/ 10877550 w 11963400"/>
                  <a:gd name="connsiteY119" fmla="*/ 6854579 h 13407779"/>
                  <a:gd name="connsiteX120" fmla="*/ 10858500 w 11963400"/>
                  <a:gd name="connsiteY120" fmla="*/ 6645029 h 13407779"/>
                  <a:gd name="connsiteX121" fmla="*/ 10648950 w 11963400"/>
                  <a:gd name="connsiteY121" fmla="*/ 6740279 h 13407779"/>
                  <a:gd name="connsiteX122" fmla="*/ 10572750 w 11963400"/>
                  <a:gd name="connsiteY122" fmla="*/ 6511679 h 13407779"/>
                  <a:gd name="connsiteX123" fmla="*/ 10344150 w 11963400"/>
                  <a:gd name="connsiteY123" fmla="*/ 6721229 h 13407779"/>
                  <a:gd name="connsiteX124" fmla="*/ 10439400 w 11963400"/>
                  <a:gd name="connsiteY124" fmla="*/ 6378329 h 13407779"/>
                  <a:gd name="connsiteX125" fmla="*/ 10210800 w 11963400"/>
                  <a:gd name="connsiteY125" fmla="*/ 6187829 h 13407779"/>
                  <a:gd name="connsiteX126" fmla="*/ 10591800 w 11963400"/>
                  <a:gd name="connsiteY126" fmla="*/ 6168779 h 13407779"/>
                  <a:gd name="connsiteX127" fmla="*/ 10496550 w 11963400"/>
                  <a:gd name="connsiteY127" fmla="*/ 5921129 h 13407779"/>
                  <a:gd name="connsiteX128" fmla="*/ 10591800 w 11963400"/>
                  <a:gd name="connsiteY128" fmla="*/ 5806829 h 13407779"/>
                  <a:gd name="connsiteX129" fmla="*/ 10591800 w 11963400"/>
                  <a:gd name="connsiteY129" fmla="*/ 5502029 h 13407779"/>
                  <a:gd name="connsiteX130" fmla="*/ 10382250 w 11963400"/>
                  <a:gd name="connsiteY130" fmla="*/ 5349629 h 13407779"/>
                  <a:gd name="connsiteX131" fmla="*/ 10725150 w 11963400"/>
                  <a:gd name="connsiteY131" fmla="*/ 5406779 h 13407779"/>
                  <a:gd name="connsiteX132" fmla="*/ 10877550 w 11963400"/>
                  <a:gd name="connsiteY132" fmla="*/ 5692529 h 13407779"/>
                  <a:gd name="connsiteX133" fmla="*/ 10953750 w 11963400"/>
                  <a:gd name="connsiteY133" fmla="*/ 5254379 h 13407779"/>
                  <a:gd name="connsiteX134" fmla="*/ 10839450 w 11963400"/>
                  <a:gd name="connsiteY134" fmla="*/ 4987679 h 13407779"/>
                  <a:gd name="connsiteX135" fmla="*/ 10629900 w 11963400"/>
                  <a:gd name="connsiteY135" fmla="*/ 5178179 h 13407779"/>
                  <a:gd name="connsiteX136" fmla="*/ 10477500 w 11963400"/>
                  <a:gd name="connsiteY136" fmla="*/ 5044829 h 13407779"/>
                  <a:gd name="connsiteX137" fmla="*/ 10439400 w 11963400"/>
                  <a:gd name="connsiteY137" fmla="*/ 4892429 h 13407779"/>
                  <a:gd name="connsiteX138" fmla="*/ 10287000 w 11963400"/>
                  <a:gd name="connsiteY138" fmla="*/ 4816229 h 13407779"/>
                  <a:gd name="connsiteX139" fmla="*/ 10248900 w 11963400"/>
                  <a:gd name="connsiteY139" fmla="*/ 5121029 h 13407779"/>
                  <a:gd name="connsiteX140" fmla="*/ 10210800 w 11963400"/>
                  <a:gd name="connsiteY140" fmla="*/ 4873379 h 13407779"/>
                  <a:gd name="connsiteX141" fmla="*/ 10077450 w 11963400"/>
                  <a:gd name="connsiteY141" fmla="*/ 4911479 h 13407779"/>
                  <a:gd name="connsiteX142" fmla="*/ 9906000 w 11963400"/>
                  <a:gd name="connsiteY142" fmla="*/ 5140079 h 13407779"/>
                  <a:gd name="connsiteX143" fmla="*/ 10191750 w 11963400"/>
                  <a:gd name="connsiteY143" fmla="*/ 4663829 h 13407779"/>
                  <a:gd name="connsiteX144" fmla="*/ 10572750 w 11963400"/>
                  <a:gd name="connsiteY144" fmla="*/ 4549529 h 13407779"/>
                  <a:gd name="connsiteX145" fmla="*/ 10820400 w 11963400"/>
                  <a:gd name="connsiteY145" fmla="*/ 4149479 h 13407779"/>
                  <a:gd name="connsiteX146" fmla="*/ 10572750 w 11963400"/>
                  <a:gd name="connsiteY146" fmla="*/ 3863729 h 13407779"/>
                  <a:gd name="connsiteX147" fmla="*/ 10134600 w 11963400"/>
                  <a:gd name="connsiteY147" fmla="*/ 3978029 h 13407779"/>
                  <a:gd name="connsiteX148" fmla="*/ 10191750 w 11963400"/>
                  <a:gd name="connsiteY148" fmla="*/ 3616079 h 13407779"/>
                  <a:gd name="connsiteX149" fmla="*/ 10687050 w 11963400"/>
                  <a:gd name="connsiteY149" fmla="*/ 3482729 h 13407779"/>
                  <a:gd name="connsiteX150" fmla="*/ 10801350 w 11963400"/>
                  <a:gd name="connsiteY150" fmla="*/ 3177929 h 13407779"/>
                  <a:gd name="connsiteX151" fmla="*/ 11029950 w 11963400"/>
                  <a:gd name="connsiteY151" fmla="*/ 3254129 h 13407779"/>
                  <a:gd name="connsiteX152" fmla="*/ 11125200 w 11963400"/>
                  <a:gd name="connsiteY152" fmla="*/ 3616079 h 13407779"/>
                  <a:gd name="connsiteX153" fmla="*/ 11163300 w 11963400"/>
                  <a:gd name="connsiteY153" fmla="*/ 2758829 h 13407779"/>
                  <a:gd name="connsiteX154" fmla="*/ 10839450 w 11963400"/>
                  <a:gd name="connsiteY154" fmla="*/ 2987429 h 13407779"/>
                  <a:gd name="connsiteX155" fmla="*/ 10706100 w 11963400"/>
                  <a:gd name="connsiteY155" fmla="*/ 2606429 h 13407779"/>
                  <a:gd name="connsiteX156" fmla="*/ 10801350 w 11963400"/>
                  <a:gd name="connsiteY156" fmla="*/ 2301629 h 13407779"/>
                  <a:gd name="connsiteX157" fmla="*/ 11182350 w 11963400"/>
                  <a:gd name="connsiteY157" fmla="*/ 2015879 h 13407779"/>
                  <a:gd name="connsiteX158" fmla="*/ 11410950 w 11963400"/>
                  <a:gd name="connsiteY158" fmla="*/ 1920629 h 13407779"/>
                  <a:gd name="connsiteX159" fmla="*/ 11258550 w 11963400"/>
                  <a:gd name="connsiteY159" fmla="*/ 1672979 h 13407779"/>
                  <a:gd name="connsiteX160" fmla="*/ 11391900 w 11963400"/>
                  <a:gd name="connsiteY160" fmla="*/ 1234829 h 13407779"/>
                  <a:gd name="connsiteX161" fmla="*/ 11239500 w 11963400"/>
                  <a:gd name="connsiteY161" fmla="*/ 987179 h 13407779"/>
                  <a:gd name="connsiteX162" fmla="*/ 11525250 w 11963400"/>
                  <a:gd name="connsiteY162" fmla="*/ 1330079 h 13407779"/>
                  <a:gd name="connsiteX163" fmla="*/ 11753850 w 11963400"/>
                  <a:gd name="connsiteY163" fmla="*/ 1139579 h 13407779"/>
                  <a:gd name="connsiteX164" fmla="*/ 11963400 w 11963400"/>
                  <a:gd name="connsiteY164" fmla="*/ 1539629 h 13407779"/>
                  <a:gd name="connsiteX165" fmla="*/ 11963400 w 11963400"/>
                  <a:gd name="connsiteY165" fmla="*/ 1539629 h 13407779"/>
                  <a:gd name="connsiteX166" fmla="*/ 11963400 w 11963400"/>
                  <a:gd name="connsiteY166" fmla="*/ 1044329 h 13407779"/>
                  <a:gd name="connsiteX167" fmla="*/ 11811000 w 11963400"/>
                  <a:gd name="connsiteY167" fmla="*/ 834779 h 13407779"/>
                  <a:gd name="connsiteX168" fmla="*/ 11734800 w 11963400"/>
                  <a:gd name="connsiteY168" fmla="*/ 415679 h 13407779"/>
                  <a:gd name="connsiteX0" fmla="*/ 11734800 w 11963400"/>
                  <a:gd name="connsiteY0" fmla="*/ 448082 h 13440182"/>
                  <a:gd name="connsiteX1" fmla="*/ 112014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2014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1633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163300 w 11963400"/>
                  <a:gd name="connsiteY1" fmla="*/ 67082 h 13440182"/>
                  <a:gd name="connsiteX2" fmla="*/ 10756900 w 11963400"/>
                  <a:gd name="connsiteY2" fmla="*/ 86132 h 13440182"/>
                  <a:gd name="connsiteX3" fmla="*/ 10490200 w 11963400"/>
                  <a:gd name="connsiteY3" fmla="*/ 41682 h 13440182"/>
                  <a:gd name="connsiteX4" fmla="*/ 10458450 w 11963400"/>
                  <a:gd name="connsiteY4" fmla="*/ 1095782 h 13440182"/>
                  <a:gd name="connsiteX5" fmla="*/ 10153650 w 11963400"/>
                  <a:gd name="connsiteY5" fmla="*/ 1552982 h 13440182"/>
                  <a:gd name="connsiteX6" fmla="*/ 9906000 w 11963400"/>
                  <a:gd name="connsiteY6" fmla="*/ 2486432 h 13440182"/>
                  <a:gd name="connsiteX7" fmla="*/ 9105900 w 11963400"/>
                  <a:gd name="connsiteY7" fmla="*/ 2105432 h 13440182"/>
                  <a:gd name="connsiteX8" fmla="*/ 8401050 w 11963400"/>
                  <a:gd name="connsiteY8" fmla="*/ 2848382 h 13440182"/>
                  <a:gd name="connsiteX9" fmla="*/ 7639050 w 11963400"/>
                  <a:gd name="connsiteY9" fmla="*/ 2429282 h 13440182"/>
                  <a:gd name="connsiteX10" fmla="*/ 7353300 w 11963400"/>
                  <a:gd name="connsiteY10" fmla="*/ 1953032 h 13440182"/>
                  <a:gd name="connsiteX11" fmla="*/ 7600950 w 11963400"/>
                  <a:gd name="connsiteY11" fmla="*/ 1552982 h 13440182"/>
                  <a:gd name="connsiteX12" fmla="*/ 7258050 w 11963400"/>
                  <a:gd name="connsiteY12" fmla="*/ 1305332 h 13440182"/>
                  <a:gd name="connsiteX13" fmla="*/ 6248400 w 11963400"/>
                  <a:gd name="connsiteY13" fmla="*/ 1362482 h 13440182"/>
                  <a:gd name="connsiteX14" fmla="*/ 5791200 w 11963400"/>
                  <a:gd name="connsiteY14" fmla="*/ 1000532 h 13440182"/>
                  <a:gd name="connsiteX15" fmla="*/ 4819650 w 11963400"/>
                  <a:gd name="connsiteY15" fmla="*/ 543332 h 13440182"/>
                  <a:gd name="connsiteX16" fmla="*/ 4400550 w 11963400"/>
                  <a:gd name="connsiteY16" fmla="*/ 524282 h 13440182"/>
                  <a:gd name="connsiteX17" fmla="*/ 3733800 w 11963400"/>
                  <a:gd name="connsiteY17" fmla="*/ 943382 h 13440182"/>
                  <a:gd name="connsiteX18" fmla="*/ 3257550 w 11963400"/>
                  <a:gd name="connsiteY18" fmla="*/ 1400582 h 13440182"/>
                  <a:gd name="connsiteX19" fmla="*/ 2781300 w 11963400"/>
                  <a:gd name="connsiteY19" fmla="*/ 1229132 h 13440182"/>
                  <a:gd name="connsiteX20" fmla="*/ 2571750 w 11963400"/>
                  <a:gd name="connsiteY20" fmla="*/ 1400582 h 13440182"/>
                  <a:gd name="connsiteX21" fmla="*/ 2324100 w 11963400"/>
                  <a:gd name="connsiteY21" fmla="*/ 1248182 h 13440182"/>
                  <a:gd name="connsiteX22" fmla="*/ 2362200 w 11963400"/>
                  <a:gd name="connsiteY22" fmla="*/ 1629182 h 13440182"/>
                  <a:gd name="connsiteX23" fmla="*/ 2743200 w 11963400"/>
                  <a:gd name="connsiteY23" fmla="*/ 1876832 h 13440182"/>
                  <a:gd name="connsiteX24" fmla="*/ 2762250 w 11963400"/>
                  <a:gd name="connsiteY24" fmla="*/ 2448332 h 13440182"/>
                  <a:gd name="connsiteX25" fmla="*/ 3028950 w 11963400"/>
                  <a:gd name="connsiteY25" fmla="*/ 2619782 h 13440182"/>
                  <a:gd name="connsiteX26" fmla="*/ 3143250 w 11963400"/>
                  <a:gd name="connsiteY26" fmla="*/ 2543582 h 13440182"/>
                  <a:gd name="connsiteX27" fmla="*/ 3143250 w 11963400"/>
                  <a:gd name="connsiteY27" fmla="*/ 2924582 h 13440182"/>
                  <a:gd name="connsiteX28" fmla="*/ 2857500 w 11963400"/>
                  <a:gd name="connsiteY28" fmla="*/ 3248432 h 13440182"/>
                  <a:gd name="connsiteX29" fmla="*/ 3048000 w 11963400"/>
                  <a:gd name="connsiteY29" fmla="*/ 3457982 h 13440182"/>
                  <a:gd name="connsiteX30" fmla="*/ 2762250 w 11963400"/>
                  <a:gd name="connsiteY30" fmla="*/ 4067582 h 13440182"/>
                  <a:gd name="connsiteX31" fmla="*/ 2343150 w 11963400"/>
                  <a:gd name="connsiteY31" fmla="*/ 3991382 h 13440182"/>
                  <a:gd name="connsiteX32" fmla="*/ 2305050 w 11963400"/>
                  <a:gd name="connsiteY32" fmla="*/ 4353332 h 13440182"/>
                  <a:gd name="connsiteX33" fmla="*/ 2533650 w 11963400"/>
                  <a:gd name="connsiteY33" fmla="*/ 4848632 h 13440182"/>
                  <a:gd name="connsiteX34" fmla="*/ 2381250 w 11963400"/>
                  <a:gd name="connsiteY34" fmla="*/ 5286782 h 13440182"/>
                  <a:gd name="connsiteX35" fmla="*/ 2495550 w 11963400"/>
                  <a:gd name="connsiteY35" fmla="*/ 5534432 h 13440182"/>
                  <a:gd name="connsiteX36" fmla="*/ 2876550 w 11963400"/>
                  <a:gd name="connsiteY36" fmla="*/ 5972582 h 13440182"/>
                  <a:gd name="connsiteX37" fmla="*/ 2819400 w 11963400"/>
                  <a:gd name="connsiteY37" fmla="*/ 6239282 h 13440182"/>
                  <a:gd name="connsiteX38" fmla="*/ 2609850 w 11963400"/>
                  <a:gd name="connsiteY38" fmla="*/ 6448832 h 13440182"/>
                  <a:gd name="connsiteX39" fmla="*/ 2514600 w 11963400"/>
                  <a:gd name="connsiteY39" fmla="*/ 6696482 h 13440182"/>
                  <a:gd name="connsiteX40" fmla="*/ 2438400 w 11963400"/>
                  <a:gd name="connsiteY40" fmla="*/ 7020332 h 13440182"/>
                  <a:gd name="connsiteX41" fmla="*/ 2095500 w 11963400"/>
                  <a:gd name="connsiteY41" fmla="*/ 7458482 h 13440182"/>
                  <a:gd name="connsiteX42" fmla="*/ 1905000 w 11963400"/>
                  <a:gd name="connsiteY42" fmla="*/ 7801382 h 13440182"/>
                  <a:gd name="connsiteX43" fmla="*/ 1733550 w 11963400"/>
                  <a:gd name="connsiteY43" fmla="*/ 8258582 h 13440182"/>
                  <a:gd name="connsiteX44" fmla="*/ 1771650 w 11963400"/>
                  <a:gd name="connsiteY44" fmla="*/ 8963432 h 13440182"/>
                  <a:gd name="connsiteX45" fmla="*/ 1619250 w 11963400"/>
                  <a:gd name="connsiteY45" fmla="*/ 9477782 h 13440182"/>
                  <a:gd name="connsiteX46" fmla="*/ 1295400 w 11963400"/>
                  <a:gd name="connsiteY46" fmla="*/ 9839732 h 13440182"/>
                  <a:gd name="connsiteX47" fmla="*/ 1162050 w 11963400"/>
                  <a:gd name="connsiteY47" fmla="*/ 10315982 h 13440182"/>
                  <a:gd name="connsiteX48" fmla="*/ 800100 w 11963400"/>
                  <a:gd name="connsiteY48" fmla="*/ 10468382 h 13440182"/>
                  <a:gd name="connsiteX49" fmla="*/ 381000 w 11963400"/>
                  <a:gd name="connsiteY49" fmla="*/ 10563632 h 13440182"/>
                  <a:gd name="connsiteX50" fmla="*/ 0 w 11963400"/>
                  <a:gd name="connsiteY50" fmla="*/ 10430282 h 13440182"/>
                  <a:gd name="connsiteX51" fmla="*/ 57150 w 11963400"/>
                  <a:gd name="connsiteY51" fmla="*/ 10963682 h 13440182"/>
                  <a:gd name="connsiteX52" fmla="*/ 0 w 11963400"/>
                  <a:gd name="connsiteY52" fmla="*/ 11420882 h 13440182"/>
                  <a:gd name="connsiteX53" fmla="*/ 438150 w 11963400"/>
                  <a:gd name="connsiteY53" fmla="*/ 11497082 h 13440182"/>
                  <a:gd name="connsiteX54" fmla="*/ 895350 w 11963400"/>
                  <a:gd name="connsiteY54" fmla="*/ 11535182 h 13440182"/>
                  <a:gd name="connsiteX55" fmla="*/ 1276350 w 11963400"/>
                  <a:gd name="connsiteY55" fmla="*/ 11363732 h 13440182"/>
                  <a:gd name="connsiteX56" fmla="*/ 1714500 w 11963400"/>
                  <a:gd name="connsiteY56" fmla="*/ 11592332 h 13440182"/>
                  <a:gd name="connsiteX57" fmla="*/ 1676400 w 11963400"/>
                  <a:gd name="connsiteY57" fmla="*/ 11992382 h 13440182"/>
                  <a:gd name="connsiteX58" fmla="*/ 1981200 w 11963400"/>
                  <a:gd name="connsiteY58" fmla="*/ 12144782 h 13440182"/>
                  <a:gd name="connsiteX59" fmla="*/ 2552700 w 11963400"/>
                  <a:gd name="connsiteY59" fmla="*/ 12087632 h 13440182"/>
                  <a:gd name="connsiteX60" fmla="*/ 2876550 w 11963400"/>
                  <a:gd name="connsiteY60" fmla="*/ 12030482 h 13440182"/>
                  <a:gd name="connsiteX61" fmla="*/ 3067050 w 11963400"/>
                  <a:gd name="connsiteY61" fmla="*/ 12182882 h 13440182"/>
                  <a:gd name="connsiteX62" fmla="*/ 3448050 w 11963400"/>
                  <a:gd name="connsiteY62" fmla="*/ 12201932 h 13440182"/>
                  <a:gd name="connsiteX63" fmla="*/ 3600450 w 11963400"/>
                  <a:gd name="connsiteY63" fmla="*/ 12316232 h 13440182"/>
                  <a:gd name="connsiteX64" fmla="*/ 3543300 w 11963400"/>
                  <a:gd name="connsiteY64" fmla="*/ 12773432 h 13440182"/>
                  <a:gd name="connsiteX65" fmla="*/ 3619500 w 11963400"/>
                  <a:gd name="connsiteY65" fmla="*/ 13211582 h 13440182"/>
                  <a:gd name="connsiteX66" fmla="*/ 3905250 w 11963400"/>
                  <a:gd name="connsiteY66" fmla="*/ 13440182 h 13440182"/>
                  <a:gd name="connsiteX67" fmla="*/ 4476750 w 11963400"/>
                  <a:gd name="connsiteY67" fmla="*/ 13440182 h 13440182"/>
                  <a:gd name="connsiteX68" fmla="*/ 4191000 w 11963400"/>
                  <a:gd name="connsiteY68" fmla="*/ 13154432 h 13440182"/>
                  <a:gd name="connsiteX69" fmla="*/ 4933950 w 11963400"/>
                  <a:gd name="connsiteY69" fmla="*/ 13268732 h 13440182"/>
                  <a:gd name="connsiteX70" fmla="*/ 4991100 w 11963400"/>
                  <a:gd name="connsiteY70" fmla="*/ 12678182 h 13440182"/>
                  <a:gd name="connsiteX71" fmla="*/ 5067300 w 11963400"/>
                  <a:gd name="connsiteY71" fmla="*/ 12563882 h 13440182"/>
                  <a:gd name="connsiteX72" fmla="*/ 5029200 w 11963400"/>
                  <a:gd name="connsiteY72" fmla="*/ 12106682 h 13440182"/>
                  <a:gd name="connsiteX73" fmla="*/ 5372100 w 11963400"/>
                  <a:gd name="connsiteY73" fmla="*/ 11992382 h 13440182"/>
                  <a:gd name="connsiteX74" fmla="*/ 5695950 w 11963400"/>
                  <a:gd name="connsiteY74" fmla="*/ 12125732 h 13440182"/>
                  <a:gd name="connsiteX75" fmla="*/ 5524500 w 11963400"/>
                  <a:gd name="connsiteY75" fmla="*/ 11249432 h 13440182"/>
                  <a:gd name="connsiteX76" fmla="*/ 5657850 w 11963400"/>
                  <a:gd name="connsiteY76" fmla="*/ 9763532 h 13440182"/>
                  <a:gd name="connsiteX77" fmla="*/ 5962650 w 11963400"/>
                  <a:gd name="connsiteY77" fmla="*/ 8944382 h 13440182"/>
                  <a:gd name="connsiteX78" fmla="*/ 6438900 w 11963400"/>
                  <a:gd name="connsiteY78" fmla="*/ 8220482 h 13440182"/>
                  <a:gd name="connsiteX79" fmla="*/ 6953250 w 11963400"/>
                  <a:gd name="connsiteY79" fmla="*/ 7877582 h 13440182"/>
                  <a:gd name="connsiteX80" fmla="*/ 6819900 w 11963400"/>
                  <a:gd name="connsiteY80" fmla="*/ 7591832 h 13440182"/>
                  <a:gd name="connsiteX81" fmla="*/ 6610350 w 11963400"/>
                  <a:gd name="connsiteY81" fmla="*/ 7687082 h 13440182"/>
                  <a:gd name="connsiteX82" fmla="*/ 6667500 w 11963400"/>
                  <a:gd name="connsiteY82" fmla="*/ 7401332 h 13440182"/>
                  <a:gd name="connsiteX83" fmla="*/ 6553200 w 11963400"/>
                  <a:gd name="connsiteY83" fmla="*/ 7325132 h 13440182"/>
                  <a:gd name="connsiteX84" fmla="*/ 6838950 w 11963400"/>
                  <a:gd name="connsiteY84" fmla="*/ 6982232 h 13440182"/>
                  <a:gd name="connsiteX85" fmla="*/ 7296150 w 11963400"/>
                  <a:gd name="connsiteY85" fmla="*/ 6886982 h 13440182"/>
                  <a:gd name="connsiteX86" fmla="*/ 7448550 w 11963400"/>
                  <a:gd name="connsiteY86" fmla="*/ 7077482 h 13440182"/>
                  <a:gd name="connsiteX87" fmla="*/ 7524750 w 11963400"/>
                  <a:gd name="connsiteY87" fmla="*/ 7325132 h 13440182"/>
                  <a:gd name="connsiteX88" fmla="*/ 6991350 w 11963400"/>
                  <a:gd name="connsiteY88" fmla="*/ 7439432 h 13440182"/>
                  <a:gd name="connsiteX89" fmla="*/ 7848600 w 11963400"/>
                  <a:gd name="connsiteY89" fmla="*/ 7591832 h 13440182"/>
                  <a:gd name="connsiteX90" fmla="*/ 7677150 w 11963400"/>
                  <a:gd name="connsiteY90" fmla="*/ 7039382 h 13440182"/>
                  <a:gd name="connsiteX91" fmla="*/ 8667750 w 11963400"/>
                  <a:gd name="connsiteY91" fmla="*/ 6448832 h 13440182"/>
                  <a:gd name="connsiteX92" fmla="*/ 9315450 w 11963400"/>
                  <a:gd name="connsiteY92" fmla="*/ 6544082 h 13440182"/>
                  <a:gd name="connsiteX93" fmla="*/ 9467850 w 11963400"/>
                  <a:gd name="connsiteY93" fmla="*/ 6467882 h 13440182"/>
                  <a:gd name="connsiteX94" fmla="*/ 9620250 w 11963400"/>
                  <a:gd name="connsiteY94" fmla="*/ 6258332 h 13440182"/>
                  <a:gd name="connsiteX95" fmla="*/ 9906000 w 11963400"/>
                  <a:gd name="connsiteY95" fmla="*/ 6334532 h 13440182"/>
                  <a:gd name="connsiteX96" fmla="*/ 9772650 w 11963400"/>
                  <a:gd name="connsiteY96" fmla="*/ 6525032 h 13440182"/>
                  <a:gd name="connsiteX97" fmla="*/ 9448800 w 11963400"/>
                  <a:gd name="connsiteY97" fmla="*/ 6582182 h 13440182"/>
                  <a:gd name="connsiteX98" fmla="*/ 9391650 w 11963400"/>
                  <a:gd name="connsiteY98" fmla="*/ 6982232 h 13440182"/>
                  <a:gd name="connsiteX99" fmla="*/ 9601200 w 11963400"/>
                  <a:gd name="connsiteY99" fmla="*/ 6944132 h 13440182"/>
                  <a:gd name="connsiteX100" fmla="*/ 9791700 w 11963400"/>
                  <a:gd name="connsiteY100" fmla="*/ 6696482 h 13440182"/>
                  <a:gd name="connsiteX101" fmla="*/ 10058400 w 11963400"/>
                  <a:gd name="connsiteY101" fmla="*/ 7039382 h 13440182"/>
                  <a:gd name="connsiteX102" fmla="*/ 9772650 w 11963400"/>
                  <a:gd name="connsiteY102" fmla="*/ 7287032 h 13440182"/>
                  <a:gd name="connsiteX103" fmla="*/ 10020300 w 11963400"/>
                  <a:gd name="connsiteY103" fmla="*/ 7382282 h 13440182"/>
                  <a:gd name="connsiteX104" fmla="*/ 10306050 w 11963400"/>
                  <a:gd name="connsiteY104" fmla="*/ 7325132 h 13440182"/>
                  <a:gd name="connsiteX105" fmla="*/ 10344150 w 11963400"/>
                  <a:gd name="connsiteY105" fmla="*/ 7477532 h 13440182"/>
                  <a:gd name="connsiteX106" fmla="*/ 10134600 w 11963400"/>
                  <a:gd name="connsiteY106" fmla="*/ 7591832 h 13440182"/>
                  <a:gd name="connsiteX107" fmla="*/ 10344150 w 11963400"/>
                  <a:gd name="connsiteY107" fmla="*/ 7782332 h 13440182"/>
                  <a:gd name="connsiteX108" fmla="*/ 10496550 w 11963400"/>
                  <a:gd name="connsiteY108" fmla="*/ 7744232 h 13440182"/>
                  <a:gd name="connsiteX109" fmla="*/ 10534650 w 11963400"/>
                  <a:gd name="connsiteY109" fmla="*/ 8029982 h 13440182"/>
                  <a:gd name="connsiteX110" fmla="*/ 10629900 w 11963400"/>
                  <a:gd name="connsiteY110" fmla="*/ 7896632 h 13440182"/>
                  <a:gd name="connsiteX111" fmla="*/ 10801350 w 11963400"/>
                  <a:gd name="connsiteY111" fmla="*/ 8106182 h 13440182"/>
                  <a:gd name="connsiteX112" fmla="*/ 10877550 w 11963400"/>
                  <a:gd name="connsiteY112" fmla="*/ 7801382 h 13440182"/>
                  <a:gd name="connsiteX113" fmla="*/ 10972800 w 11963400"/>
                  <a:gd name="connsiteY113" fmla="*/ 7687082 h 13440182"/>
                  <a:gd name="connsiteX114" fmla="*/ 10801350 w 11963400"/>
                  <a:gd name="connsiteY114" fmla="*/ 7515632 h 13440182"/>
                  <a:gd name="connsiteX115" fmla="*/ 10915650 w 11963400"/>
                  <a:gd name="connsiteY115" fmla="*/ 7287032 h 13440182"/>
                  <a:gd name="connsiteX116" fmla="*/ 10744200 w 11963400"/>
                  <a:gd name="connsiteY116" fmla="*/ 7058432 h 13440182"/>
                  <a:gd name="connsiteX117" fmla="*/ 10401300 w 11963400"/>
                  <a:gd name="connsiteY117" fmla="*/ 7039382 h 13440182"/>
                  <a:gd name="connsiteX118" fmla="*/ 10629900 w 11963400"/>
                  <a:gd name="connsiteY118" fmla="*/ 6810782 h 13440182"/>
                  <a:gd name="connsiteX119" fmla="*/ 10877550 w 11963400"/>
                  <a:gd name="connsiteY119" fmla="*/ 6886982 h 13440182"/>
                  <a:gd name="connsiteX120" fmla="*/ 10858500 w 11963400"/>
                  <a:gd name="connsiteY120" fmla="*/ 6677432 h 13440182"/>
                  <a:gd name="connsiteX121" fmla="*/ 10648950 w 11963400"/>
                  <a:gd name="connsiteY121" fmla="*/ 6772682 h 13440182"/>
                  <a:gd name="connsiteX122" fmla="*/ 10572750 w 11963400"/>
                  <a:gd name="connsiteY122" fmla="*/ 6544082 h 13440182"/>
                  <a:gd name="connsiteX123" fmla="*/ 10344150 w 11963400"/>
                  <a:gd name="connsiteY123" fmla="*/ 6753632 h 13440182"/>
                  <a:gd name="connsiteX124" fmla="*/ 10439400 w 11963400"/>
                  <a:gd name="connsiteY124" fmla="*/ 6410732 h 13440182"/>
                  <a:gd name="connsiteX125" fmla="*/ 10210800 w 11963400"/>
                  <a:gd name="connsiteY125" fmla="*/ 6220232 h 13440182"/>
                  <a:gd name="connsiteX126" fmla="*/ 10591800 w 11963400"/>
                  <a:gd name="connsiteY126" fmla="*/ 6201182 h 13440182"/>
                  <a:gd name="connsiteX127" fmla="*/ 10496550 w 11963400"/>
                  <a:gd name="connsiteY127" fmla="*/ 5953532 h 13440182"/>
                  <a:gd name="connsiteX128" fmla="*/ 10591800 w 11963400"/>
                  <a:gd name="connsiteY128" fmla="*/ 5839232 h 13440182"/>
                  <a:gd name="connsiteX129" fmla="*/ 10591800 w 11963400"/>
                  <a:gd name="connsiteY129" fmla="*/ 5534432 h 13440182"/>
                  <a:gd name="connsiteX130" fmla="*/ 10382250 w 11963400"/>
                  <a:gd name="connsiteY130" fmla="*/ 5382032 h 13440182"/>
                  <a:gd name="connsiteX131" fmla="*/ 10725150 w 11963400"/>
                  <a:gd name="connsiteY131" fmla="*/ 5439182 h 13440182"/>
                  <a:gd name="connsiteX132" fmla="*/ 10877550 w 11963400"/>
                  <a:gd name="connsiteY132" fmla="*/ 5724932 h 13440182"/>
                  <a:gd name="connsiteX133" fmla="*/ 10953750 w 11963400"/>
                  <a:gd name="connsiteY133" fmla="*/ 5286782 h 13440182"/>
                  <a:gd name="connsiteX134" fmla="*/ 10839450 w 11963400"/>
                  <a:gd name="connsiteY134" fmla="*/ 5020082 h 13440182"/>
                  <a:gd name="connsiteX135" fmla="*/ 10629900 w 11963400"/>
                  <a:gd name="connsiteY135" fmla="*/ 5210582 h 13440182"/>
                  <a:gd name="connsiteX136" fmla="*/ 10477500 w 11963400"/>
                  <a:gd name="connsiteY136" fmla="*/ 5077232 h 13440182"/>
                  <a:gd name="connsiteX137" fmla="*/ 10439400 w 11963400"/>
                  <a:gd name="connsiteY137" fmla="*/ 4924832 h 13440182"/>
                  <a:gd name="connsiteX138" fmla="*/ 10287000 w 11963400"/>
                  <a:gd name="connsiteY138" fmla="*/ 4848632 h 13440182"/>
                  <a:gd name="connsiteX139" fmla="*/ 10248900 w 11963400"/>
                  <a:gd name="connsiteY139" fmla="*/ 5153432 h 13440182"/>
                  <a:gd name="connsiteX140" fmla="*/ 10210800 w 11963400"/>
                  <a:gd name="connsiteY140" fmla="*/ 4905782 h 13440182"/>
                  <a:gd name="connsiteX141" fmla="*/ 10077450 w 11963400"/>
                  <a:gd name="connsiteY141" fmla="*/ 4943882 h 13440182"/>
                  <a:gd name="connsiteX142" fmla="*/ 9906000 w 11963400"/>
                  <a:gd name="connsiteY142" fmla="*/ 5172482 h 13440182"/>
                  <a:gd name="connsiteX143" fmla="*/ 10191750 w 11963400"/>
                  <a:gd name="connsiteY143" fmla="*/ 4696232 h 13440182"/>
                  <a:gd name="connsiteX144" fmla="*/ 10572750 w 11963400"/>
                  <a:gd name="connsiteY144" fmla="*/ 4581932 h 13440182"/>
                  <a:gd name="connsiteX145" fmla="*/ 10820400 w 11963400"/>
                  <a:gd name="connsiteY145" fmla="*/ 4181882 h 13440182"/>
                  <a:gd name="connsiteX146" fmla="*/ 10572750 w 11963400"/>
                  <a:gd name="connsiteY146" fmla="*/ 3896132 h 13440182"/>
                  <a:gd name="connsiteX147" fmla="*/ 10134600 w 11963400"/>
                  <a:gd name="connsiteY147" fmla="*/ 4010432 h 13440182"/>
                  <a:gd name="connsiteX148" fmla="*/ 10191750 w 11963400"/>
                  <a:gd name="connsiteY148" fmla="*/ 3648482 h 13440182"/>
                  <a:gd name="connsiteX149" fmla="*/ 10687050 w 11963400"/>
                  <a:gd name="connsiteY149" fmla="*/ 3515132 h 13440182"/>
                  <a:gd name="connsiteX150" fmla="*/ 10801350 w 11963400"/>
                  <a:gd name="connsiteY150" fmla="*/ 3210332 h 13440182"/>
                  <a:gd name="connsiteX151" fmla="*/ 11029950 w 11963400"/>
                  <a:gd name="connsiteY151" fmla="*/ 3286532 h 13440182"/>
                  <a:gd name="connsiteX152" fmla="*/ 11125200 w 11963400"/>
                  <a:gd name="connsiteY152" fmla="*/ 3648482 h 13440182"/>
                  <a:gd name="connsiteX153" fmla="*/ 11163300 w 11963400"/>
                  <a:gd name="connsiteY153" fmla="*/ 2791232 h 13440182"/>
                  <a:gd name="connsiteX154" fmla="*/ 10839450 w 11963400"/>
                  <a:gd name="connsiteY154" fmla="*/ 3019832 h 13440182"/>
                  <a:gd name="connsiteX155" fmla="*/ 10706100 w 11963400"/>
                  <a:gd name="connsiteY155" fmla="*/ 2638832 h 13440182"/>
                  <a:gd name="connsiteX156" fmla="*/ 10801350 w 11963400"/>
                  <a:gd name="connsiteY156" fmla="*/ 2334032 h 13440182"/>
                  <a:gd name="connsiteX157" fmla="*/ 11182350 w 11963400"/>
                  <a:gd name="connsiteY157" fmla="*/ 2048282 h 13440182"/>
                  <a:gd name="connsiteX158" fmla="*/ 11410950 w 11963400"/>
                  <a:gd name="connsiteY158" fmla="*/ 1953032 h 13440182"/>
                  <a:gd name="connsiteX159" fmla="*/ 11258550 w 11963400"/>
                  <a:gd name="connsiteY159" fmla="*/ 1705382 h 13440182"/>
                  <a:gd name="connsiteX160" fmla="*/ 11391900 w 11963400"/>
                  <a:gd name="connsiteY160" fmla="*/ 1267232 h 13440182"/>
                  <a:gd name="connsiteX161" fmla="*/ 11239500 w 11963400"/>
                  <a:gd name="connsiteY161" fmla="*/ 1019582 h 13440182"/>
                  <a:gd name="connsiteX162" fmla="*/ 11525250 w 11963400"/>
                  <a:gd name="connsiteY162" fmla="*/ 1362482 h 13440182"/>
                  <a:gd name="connsiteX163" fmla="*/ 11753850 w 11963400"/>
                  <a:gd name="connsiteY163" fmla="*/ 1171982 h 13440182"/>
                  <a:gd name="connsiteX164" fmla="*/ 11963400 w 11963400"/>
                  <a:gd name="connsiteY164" fmla="*/ 1572032 h 13440182"/>
                  <a:gd name="connsiteX165" fmla="*/ 11963400 w 11963400"/>
                  <a:gd name="connsiteY165" fmla="*/ 1572032 h 13440182"/>
                  <a:gd name="connsiteX166" fmla="*/ 11963400 w 11963400"/>
                  <a:gd name="connsiteY166" fmla="*/ 1076732 h 13440182"/>
                  <a:gd name="connsiteX167" fmla="*/ 11811000 w 11963400"/>
                  <a:gd name="connsiteY167" fmla="*/ 867182 h 13440182"/>
                  <a:gd name="connsiteX168" fmla="*/ 11734800 w 11963400"/>
                  <a:gd name="connsiteY168"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811000 w 11963400"/>
                  <a:gd name="connsiteY168" fmla="*/ 86718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728450 w 11963400"/>
                  <a:gd name="connsiteY168" fmla="*/ 7338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63400 w 11963400"/>
                  <a:gd name="connsiteY167" fmla="*/ 1076732 h 13440182"/>
                  <a:gd name="connsiteX168" fmla="*/ 11760200 w 11963400"/>
                  <a:gd name="connsiteY168" fmla="*/ 7211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893550 w 11963400"/>
                  <a:gd name="connsiteY167" fmla="*/ 917982 h 13440182"/>
                  <a:gd name="connsiteX168" fmla="*/ 11760200 w 11963400"/>
                  <a:gd name="connsiteY168" fmla="*/ 721132 h 13440182"/>
                  <a:gd name="connsiteX169" fmla="*/ 11734800 w 11963400"/>
                  <a:gd name="connsiteY169" fmla="*/ 448082 h 13440182"/>
                  <a:gd name="connsiteX0" fmla="*/ 11734800 w 11963400"/>
                  <a:gd name="connsiteY0" fmla="*/ 448082 h 13440182"/>
                  <a:gd name="connsiteX1" fmla="*/ 11277600 w 11963400"/>
                  <a:gd name="connsiteY1" fmla="*/ 168683 h 13440182"/>
                  <a:gd name="connsiteX2" fmla="*/ 11163300 w 11963400"/>
                  <a:gd name="connsiteY2" fmla="*/ 67082 h 13440182"/>
                  <a:gd name="connsiteX3" fmla="*/ 10756900 w 11963400"/>
                  <a:gd name="connsiteY3" fmla="*/ 86132 h 13440182"/>
                  <a:gd name="connsiteX4" fmla="*/ 10490200 w 11963400"/>
                  <a:gd name="connsiteY4" fmla="*/ 41682 h 13440182"/>
                  <a:gd name="connsiteX5" fmla="*/ 10458450 w 11963400"/>
                  <a:gd name="connsiteY5" fmla="*/ 1095782 h 13440182"/>
                  <a:gd name="connsiteX6" fmla="*/ 10153650 w 11963400"/>
                  <a:gd name="connsiteY6" fmla="*/ 1552982 h 13440182"/>
                  <a:gd name="connsiteX7" fmla="*/ 9906000 w 11963400"/>
                  <a:gd name="connsiteY7" fmla="*/ 2486432 h 13440182"/>
                  <a:gd name="connsiteX8" fmla="*/ 9105900 w 11963400"/>
                  <a:gd name="connsiteY8" fmla="*/ 2105432 h 13440182"/>
                  <a:gd name="connsiteX9" fmla="*/ 8401050 w 11963400"/>
                  <a:gd name="connsiteY9" fmla="*/ 2848382 h 13440182"/>
                  <a:gd name="connsiteX10" fmla="*/ 7639050 w 11963400"/>
                  <a:gd name="connsiteY10" fmla="*/ 2429282 h 13440182"/>
                  <a:gd name="connsiteX11" fmla="*/ 7353300 w 11963400"/>
                  <a:gd name="connsiteY11" fmla="*/ 1953032 h 13440182"/>
                  <a:gd name="connsiteX12" fmla="*/ 7600950 w 11963400"/>
                  <a:gd name="connsiteY12" fmla="*/ 1552982 h 13440182"/>
                  <a:gd name="connsiteX13" fmla="*/ 7258050 w 11963400"/>
                  <a:gd name="connsiteY13" fmla="*/ 1305332 h 13440182"/>
                  <a:gd name="connsiteX14" fmla="*/ 6248400 w 11963400"/>
                  <a:gd name="connsiteY14" fmla="*/ 1362482 h 13440182"/>
                  <a:gd name="connsiteX15" fmla="*/ 5791200 w 11963400"/>
                  <a:gd name="connsiteY15" fmla="*/ 1000532 h 13440182"/>
                  <a:gd name="connsiteX16" fmla="*/ 4819650 w 11963400"/>
                  <a:gd name="connsiteY16" fmla="*/ 543332 h 13440182"/>
                  <a:gd name="connsiteX17" fmla="*/ 4400550 w 11963400"/>
                  <a:gd name="connsiteY17" fmla="*/ 524282 h 13440182"/>
                  <a:gd name="connsiteX18" fmla="*/ 3733800 w 11963400"/>
                  <a:gd name="connsiteY18" fmla="*/ 943382 h 13440182"/>
                  <a:gd name="connsiteX19" fmla="*/ 3257550 w 11963400"/>
                  <a:gd name="connsiteY19" fmla="*/ 1400582 h 13440182"/>
                  <a:gd name="connsiteX20" fmla="*/ 2781300 w 11963400"/>
                  <a:gd name="connsiteY20" fmla="*/ 1229132 h 13440182"/>
                  <a:gd name="connsiteX21" fmla="*/ 2571750 w 11963400"/>
                  <a:gd name="connsiteY21" fmla="*/ 1400582 h 13440182"/>
                  <a:gd name="connsiteX22" fmla="*/ 2324100 w 11963400"/>
                  <a:gd name="connsiteY22" fmla="*/ 1248182 h 13440182"/>
                  <a:gd name="connsiteX23" fmla="*/ 2362200 w 11963400"/>
                  <a:gd name="connsiteY23" fmla="*/ 1629182 h 13440182"/>
                  <a:gd name="connsiteX24" fmla="*/ 2743200 w 11963400"/>
                  <a:gd name="connsiteY24" fmla="*/ 1876832 h 13440182"/>
                  <a:gd name="connsiteX25" fmla="*/ 2762250 w 11963400"/>
                  <a:gd name="connsiteY25" fmla="*/ 2448332 h 13440182"/>
                  <a:gd name="connsiteX26" fmla="*/ 3028950 w 11963400"/>
                  <a:gd name="connsiteY26" fmla="*/ 2619782 h 13440182"/>
                  <a:gd name="connsiteX27" fmla="*/ 3143250 w 11963400"/>
                  <a:gd name="connsiteY27" fmla="*/ 2543582 h 13440182"/>
                  <a:gd name="connsiteX28" fmla="*/ 3143250 w 11963400"/>
                  <a:gd name="connsiteY28" fmla="*/ 2924582 h 13440182"/>
                  <a:gd name="connsiteX29" fmla="*/ 2857500 w 11963400"/>
                  <a:gd name="connsiteY29" fmla="*/ 3248432 h 13440182"/>
                  <a:gd name="connsiteX30" fmla="*/ 3048000 w 11963400"/>
                  <a:gd name="connsiteY30" fmla="*/ 3457982 h 13440182"/>
                  <a:gd name="connsiteX31" fmla="*/ 2762250 w 11963400"/>
                  <a:gd name="connsiteY31" fmla="*/ 4067582 h 13440182"/>
                  <a:gd name="connsiteX32" fmla="*/ 2343150 w 11963400"/>
                  <a:gd name="connsiteY32" fmla="*/ 3991382 h 13440182"/>
                  <a:gd name="connsiteX33" fmla="*/ 2305050 w 11963400"/>
                  <a:gd name="connsiteY33" fmla="*/ 4353332 h 13440182"/>
                  <a:gd name="connsiteX34" fmla="*/ 2533650 w 11963400"/>
                  <a:gd name="connsiteY34" fmla="*/ 4848632 h 13440182"/>
                  <a:gd name="connsiteX35" fmla="*/ 2381250 w 11963400"/>
                  <a:gd name="connsiteY35" fmla="*/ 5286782 h 13440182"/>
                  <a:gd name="connsiteX36" fmla="*/ 2495550 w 11963400"/>
                  <a:gd name="connsiteY36" fmla="*/ 5534432 h 13440182"/>
                  <a:gd name="connsiteX37" fmla="*/ 2876550 w 11963400"/>
                  <a:gd name="connsiteY37" fmla="*/ 5972582 h 13440182"/>
                  <a:gd name="connsiteX38" fmla="*/ 2819400 w 11963400"/>
                  <a:gd name="connsiteY38" fmla="*/ 6239282 h 13440182"/>
                  <a:gd name="connsiteX39" fmla="*/ 2609850 w 11963400"/>
                  <a:gd name="connsiteY39" fmla="*/ 6448832 h 13440182"/>
                  <a:gd name="connsiteX40" fmla="*/ 2514600 w 11963400"/>
                  <a:gd name="connsiteY40" fmla="*/ 6696482 h 13440182"/>
                  <a:gd name="connsiteX41" fmla="*/ 2438400 w 11963400"/>
                  <a:gd name="connsiteY41" fmla="*/ 7020332 h 13440182"/>
                  <a:gd name="connsiteX42" fmla="*/ 2095500 w 11963400"/>
                  <a:gd name="connsiteY42" fmla="*/ 7458482 h 13440182"/>
                  <a:gd name="connsiteX43" fmla="*/ 1905000 w 11963400"/>
                  <a:gd name="connsiteY43" fmla="*/ 7801382 h 13440182"/>
                  <a:gd name="connsiteX44" fmla="*/ 1733550 w 11963400"/>
                  <a:gd name="connsiteY44" fmla="*/ 8258582 h 13440182"/>
                  <a:gd name="connsiteX45" fmla="*/ 1771650 w 11963400"/>
                  <a:gd name="connsiteY45" fmla="*/ 8963432 h 13440182"/>
                  <a:gd name="connsiteX46" fmla="*/ 1619250 w 11963400"/>
                  <a:gd name="connsiteY46" fmla="*/ 9477782 h 13440182"/>
                  <a:gd name="connsiteX47" fmla="*/ 1295400 w 11963400"/>
                  <a:gd name="connsiteY47" fmla="*/ 9839732 h 13440182"/>
                  <a:gd name="connsiteX48" fmla="*/ 1162050 w 11963400"/>
                  <a:gd name="connsiteY48" fmla="*/ 10315982 h 13440182"/>
                  <a:gd name="connsiteX49" fmla="*/ 800100 w 11963400"/>
                  <a:gd name="connsiteY49" fmla="*/ 10468382 h 13440182"/>
                  <a:gd name="connsiteX50" fmla="*/ 381000 w 11963400"/>
                  <a:gd name="connsiteY50" fmla="*/ 10563632 h 13440182"/>
                  <a:gd name="connsiteX51" fmla="*/ 0 w 11963400"/>
                  <a:gd name="connsiteY51" fmla="*/ 10430282 h 13440182"/>
                  <a:gd name="connsiteX52" fmla="*/ 57150 w 11963400"/>
                  <a:gd name="connsiteY52" fmla="*/ 10963682 h 13440182"/>
                  <a:gd name="connsiteX53" fmla="*/ 0 w 11963400"/>
                  <a:gd name="connsiteY53" fmla="*/ 11420882 h 13440182"/>
                  <a:gd name="connsiteX54" fmla="*/ 438150 w 11963400"/>
                  <a:gd name="connsiteY54" fmla="*/ 11497082 h 13440182"/>
                  <a:gd name="connsiteX55" fmla="*/ 895350 w 11963400"/>
                  <a:gd name="connsiteY55" fmla="*/ 11535182 h 13440182"/>
                  <a:gd name="connsiteX56" fmla="*/ 1276350 w 11963400"/>
                  <a:gd name="connsiteY56" fmla="*/ 11363732 h 13440182"/>
                  <a:gd name="connsiteX57" fmla="*/ 1714500 w 11963400"/>
                  <a:gd name="connsiteY57" fmla="*/ 11592332 h 13440182"/>
                  <a:gd name="connsiteX58" fmla="*/ 1676400 w 11963400"/>
                  <a:gd name="connsiteY58" fmla="*/ 11992382 h 13440182"/>
                  <a:gd name="connsiteX59" fmla="*/ 1981200 w 11963400"/>
                  <a:gd name="connsiteY59" fmla="*/ 12144782 h 13440182"/>
                  <a:gd name="connsiteX60" fmla="*/ 2552700 w 11963400"/>
                  <a:gd name="connsiteY60" fmla="*/ 12087632 h 13440182"/>
                  <a:gd name="connsiteX61" fmla="*/ 2876550 w 11963400"/>
                  <a:gd name="connsiteY61" fmla="*/ 12030482 h 13440182"/>
                  <a:gd name="connsiteX62" fmla="*/ 3067050 w 11963400"/>
                  <a:gd name="connsiteY62" fmla="*/ 12182882 h 13440182"/>
                  <a:gd name="connsiteX63" fmla="*/ 3448050 w 11963400"/>
                  <a:gd name="connsiteY63" fmla="*/ 12201932 h 13440182"/>
                  <a:gd name="connsiteX64" fmla="*/ 3600450 w 11963400"/>
                  <a:gd name="connsiteY64" fmla="*/ 12316232 h 13440182"/>
                  <a:gd name="connsiteX65" fmla="*/ 3543300 w 11963400"/>
                  <a:gd name="connsiteY65" fmla="*/ 12773432 h 13440182"/>
                  <a:gd name="connsiteX66" fmla="*/ 3619500 w 11963400"/>
                  <a:gd name="connsiteY66" fmla="*/ 13211582 h 13440182"/>
                  <a:gd name="connsiteX67" fmla="*/ 3905250 w 11963400"/>
                  <a:gd name="connsiteY67" fmla="*/ 13440182 h 13440182"/>
                  <a:gd name="connsiteX68" fmla="*/ 4476750 w 11963400"/>
                  <a:gd name="connsiteY68" fmla="*/ 13440182 h 13440182"/>
                  <a:gd name="connsiteX69" fmla="*/ 4191000 w 11963400"/>
                  <a:gd name="connsiteY69" fmla="*/ 13154432 h 13440182"/>
                  <a:gd name="connsiteX70" fmla="*/ 4933950 w 11963400"/>
                  <a:gd name="connsiteY70" fmla="*/ 13268732 h 13440182"/>
                  <a:gd name="connsiteX71" fmla="*/ 4991100 w 11963400"/>
                  <a:gd name="connsiteY71" fmla="*/ 12678182 h 13440182"/>
                  <a:gd name="connsiteX72" fmla="*/ 5067300 w 11963400"/>
                  <a:gd name="connsiteY72" fmla="*/ 12563882 h 13440182"/>
                  <a:gd name="connsiteX73" fmla="*/ 5029200 w 11963400"/>
                  <a:gd name="connsiteY73" fmla="*/ 12106682 h 13440182"/>
                  <a:gd name="connsiteX74" fmla="*/ 5372100 w 11963400"/>
                  <a:gd name="connsiteY74" fmla="*/ 11992382 h 13440182"/>
                  <a:gd name="connsiteX75" fmla="*/ 5695950 w 11963400"/>
                  <a:gd name="connsiteY75" fmla="*/ 12125732 h 13440182"/>
                  <a:gd name="connsiteX76" fmla="*/ 5524500 w 11963400"/>
                  <a:gd name="connsiteY76" fmla="*/ 11249432 h 13440182"/>
                  <a:gd name="connsiteX77" fmla="*/ 5657850 w 11963400"/>
                  <a:gd name="connsiteY77" fmla="*/ 9763532 h 13440182"/>
                  <a:gd name="connsiteX78" fmla="*/ 5962650 w 11963400"/>
                  <a:gd name="connsiteY78" fmla="*/ 8944382 h 13440182"/>
                  <a:gd name="connsiteX79" fmla="*/ 6438900 w 11963400"/>
                  <a:gd name="connsiteY79" fmla="*/ 8220482 h 13440182"/>
                  <a:gd name="connsiteX80" fmla="*/ 6953250 w 11963400"/>
                  <a:gd name="connsiteY80" fmla="*/ 7877582 h 13440182"/>
                  <a:gd name="connsiteX81" fmla="*/ 6819900 w 11963400"/>
                  <a:gd name="connsiteY81" fmla="*/ 7591832 h 13440182"/>
                  <a:gd name="connsiteX82" fmla="*/ 6610350 w 11963400"/>
                  <a:gd name="connsiteY82" fmla="*/ 7687082 h 13440182"/>
                  <a:gd name="connsiteX83" fmla="*/ 6667500 w 11963400"/>
                  <a:gd name="connsiteY83" fmla="*/ 7401332 h 13440182"/>
                  <a:gd name="connsiteX84" fmla="*/ 6553200 w 11963400"/>
                  <a:gd name="connsiteY84" fmla="*/ 7325132 h 13440182"/>
                  <a:gd name="connsiteX85" fmla="*/ 6838950 w 11963400"/>
                  <a:gd name="connsiteY85" fmla="*/ 6982232 h 13440182"/>
                  <a:gd name="connsiteX86" fmla="*/ 7296150 w 11963400"/>
                  <a:gd name="connsiteY86" fmla="*/ 6886982 h 13440182"/>
                  <a:gd name="connsiteX87" fmla="*/ 7448550 w 11963400"/>
                  <a:gd name="connsiteY87" fmla="*/ 7077482 h 13440182"/>
                  <a:gd name="connsiteX88" fmla="*/ 7524750 w 11963400"/>
                  <a:gd name="connsiteY88" fmla="*/ 7325132 h 13440182"/>
                  <a:gd name="connsiteX89" fmla="*/ 6991350 w 11963400"/>
                  <a:gd name="connsiteY89" fmla="*/ 7439432 h 13440182"/>
                  <a:gd name="connsiteX90" fmla="*/ 7848600 w 11963400"/>
                  <a:gd name="connsiteY90" fmla="*/ 7591832 h 13440182"/>
                  <a:gd name="connsiteX91" fmla="*/ 7677150 w 11963400"/>
                  <a:gd name="connsiteY91" fmla="*/ 7039382 h 13440182"/>
                  <a:gd name="connsiteX92" fmla="*/ 8667750 w 11963400"/>
                  <a:gd name="connsiteY92" fmla="*/ 6448832 h 13440182"/>
                  <a:gd name="connsiteX93" fmla="*/ 9315450 w 11963400"/>
                  <a:gd name="connsiteY93" fmla="*/ 6544082 h 13440182"/>
                  <a:gd name="connsiteX94" fmla="*/ 9467850 w 11963400"/>
                  <a:gd name="connsiteY94" fmla="*/ 6467882 h 13440182"/>
                  <a:gd name="connsiteX95" fmla="*/ 9620250 w 11963400"/>
                  <a:gd name="connsiteY95" fmla="*/ 6258332 h 13440182"/>
                  <a:gd name="connsiteX96" fmla="*/ 9906000 w 11963400"/>
                  <a:gd name="connsiteY96" fmla="*/ 6334532 h 13440182"/>
                  <a:gd name="connsiteX97" fmla="*/ 9772650 w 11963400"/>
                  <a:gd name="connsiteY97" fmla="*/ 6525032 h 13440182"/>
                  <a:gd name="connsiteX98" fmla="*/ 9448800 w 11963400"/>
                  <a:gd name="connsiteY98" fmla="*/ 6582182 h 13440182"/>
                  <a:gd name="connsiteX99" fmla="*/ 9391650 w 11963400"/>
                  <a:gd name="connsiteY99" fmla="*/ 6982232 h 13440182"/>
                  <a:gd name="connsiteX100" fmla="*/ 9601200 w 11963400"/>
                  <a:gd name="connsiteY100" fmla="*/ 6944132 h 13440182"/>
                  <a:gd name="connsiteX101" fmla="*/ 9791700 w 11963400"/>
                  <a:gd name="connsiteY101" fmla="*/ 6696482 h 13440182"/>
                  <a:gd name="connsiteX102" fmla="*/ 10058400 w 11963400"/>
                  <a:gd name="connsiteY102" fmla="*/ 7039382 h 13440182"/>
                  <a:gd name="connsiteX103" fmla="*/ 9772650 w 11963400"/>
                  <a:gd name="connsiteY103" fmla="*/ 7287032 h 13440182"/>
                  <a:gd name="connsiteX104" fmla="*/ 10020300 w 11963400"/>
                  <a:gd name="connsiteY104" fmla="*/ 7382282 h 13440182"/>
                  <a:gd name="connsiteX105" fmla="*/ 10306050 w 11963400"/>
                  <a:gd name="connsiteY105" fmla="*/ 7325132 h 13440182"/>
                  <a:gd name="connsiteX106" fmla="*/ 10344150 w 11963400"/>
                  <a:gd name="connsiteY106" fmla="*/ 7477532 h 13440182"/>
                  <a:gd name="connsiteX107" fmla="*/ 10134600 w 11963400"/>
                  <a:gd name="connsiteY107" fmla="*/ 7591832 h 13440182"/>
                  <a:gd name="connsiteX108" fmla="*/ 10344150 w 11963400"/>
                  <a:gd name="connsiteY108" fmla="*/ 7782332 h 13440182"/>
                  <a:gd name="connsiteX109" fmla="*/ 10496550 w 11963400"/>
                  <a:gd name="connsiteY109" fmla="*/ 7744232 h 13440182"/>
                  <a:gd name="connsiteX110" fmla="*/ 10534650 w 11963400"/>
                  <a:gd name="connsiteY110" fmla="*/ 8029982 h 13440182"/>
                  <a:gd name="connsiteX111" fmla="*/ 10629900 w 11963400"/>
                  <a:gd name="connsiteY111" fmla="*/ 7896632 h 13440182"/>
                  <a:gd name="connsiteX112" fmla="*/ 10801350 w 11963400"/>
                  <a:gd name="connsiteY112" fmla="*/ 8106182 h 13440182"/>
                  <a:gd name="connsiteX113" fmla="*/ 10877550 w 11963400"/>
                  <a:gd name="connsiteY113" fmla="*/ 7801382 h 13440182"/>
                  <a:gd name="connsiteX114" fmla="*/ 10972800 w 11963400"/>
                  <a:gd name="connsiteY114" fmla="*/ 7687082 h 13440182"/>
                  <a:gd name="connsiteX115" fmla="*/ 10801350 w 11963400"/>
                  <a:gd name="connsiteY115" fmla="*/ 7515632 h 13440182"/>
                  <a:gd name="connsiteX116" fmla="*/ 10915650 w 11963400"/>
                  <a:gd name="connsiteY116" fmla="*/ 7287032 h 13440182"/>
                  <a:gd name="connsiteX117" fmla="*/ 10744200 w 11963400"/>
                  <a:gd name="connsiteY117" fmla="*/ 7058432 h 13440182"/>
                  <a:gd name="connsiteX118" fmla="*/ 10401300 w 11963400"/>
                  <a:gd name="connsiteY118" fmla="*/ 7039382 h 13440182"/>
                  <a:gd name="connsiteX119" fmla="*/ 10629900 w 11963400"/>
                  <a:gd name="connsiteY119" fmla="*/ 6810782 h 13440182"/>
                  <a:gd name="connsiteX120" fmla="*/ 10877550 w 11963400"/>
                  <a:gd name="connsiteY120" fmla="*/ 6886982 h 13440182"/>
                  <a:gd name="connsiteX121" fmla="*/ 10858500 w 11963400"/>
                  <a:gd name="connsiteY121" fmla="*/ 6677432 h 13440182"/>
                  <a:gd name="connsiteX122" fmla="*/ 10648950 w 11963400"/>
                  <a:gd name="connsiteY122" fmla="*/ 6772682 h 13440182"/>
                  <a:gd name="connsiteX123" fmla="*/ 10572750 w 11963400"/>
                  <a:gd name="connsiteY123" fmla="*/ 6544082 h 13440182"/>
                  <a:gd name="connsiteX124" fmla="*/ 10344150 w 11963400"/>
                  <a:gd name="connsiteY124" fmla="*/ 6753632 h 13440182"/>
                  <a:gd name="connsiteX125" fmla="*/ 10439400 w 11963400"/>
                  <a:gd name="connsiteY125" fmla="*/ 6410732 h 13440182"/>
                  <a:gd name="connsiteX126" fmla="*/ 10210800 w 11963400"/>
                  <a:gd name="connsiteY126" fmla="*/ 6220232 h 13440182"/>
                  <a:gd name="connsiteX127" fmla="*/ 10591800 w 11963400"/>
                  <a:gd name="connsiteY127" fmla="*/ 6201182 h 13440182"/>
                  <a:gd name="connsiteX128" fmla="*/ 10496550 w 11963400"/>
                  <a:gd name="connsiteY128" fmla="*/ 5953532 h 13440182"/>
                  <a:gd name="connsiteX129" fmla="*/ 10591800 w 11963400"/>
                  <a:gd name="connsiteY129" fmla="*/ 5839232 h 13440182"/>
                  <a:gd name="connsiteX130" fmla="*/ 10591800 w 11963400"/>
                  <a:gd name="connsiteY130" fmla="*/ 5534432 h 13440182"/>
                  <a:gd name="connsiteX131" fmla="*/ 10382250 w 11963400"/>
                  <a:gd name="connsiteY131" fmla="*/ 5382032 h 13440182"/>
                  <a:gd name="connsiteX132" fmla="*/ 10725150 w 11963400"/>
                  <a:gd name="connsiteY132" fmla="*/ 5439182 h 13440182"/>
                  <a:gd name="connsiteX133" fmla="*/ 10877550 w 11963400"/>
                  <a:gd name="connsiteY133" fmla="*/ 5724932 h 13440182"/>
                  <a:gd name="connsiteX134" fmla="*/ 10953750 w 11963400"/>
                  <a:gd name="connsiteY134" fmla="*/ 5286782 h 13440182"/>
                  <a:gd name="connsiteX135" fmla="*/ 10839450 w 11963400"/>
                  <a:gd name="connsiteY135" fmla="*/ 5020082 h 13440182"/>
                  <a:gd name="connsiteX136" fmla="*/ 10629900 w 11963400"/>
                  <a:gd name="connsiteY136" fmla="*/ 5210582 h 13440182"/>
                  <a:gd name="connsiteX137" fmla="*/ 10477500 w 11963400"/>
                  <a:gd name="connsiteY137" fmla="*/ 5077232 h 13440182"/>
                  <a:gd name="connsiteX138" fmla="*/ 10439400 w 11963400"/>
                  <a:gd name="connsiteY138" fmla="*/ 4924832 h 13440182"/>
                  <a:gd name="connsiteX139" fmla="*/ 10287000 w 11963400"/>
                  <a:gd name="connsiteY139" fmla="*/ 4848632 h 13440182"/>
                  <a:gd name="connsiteX140" fmla="*/ 10248900 w 11963400"/>
                  <a:gd name="connsiteY140" fmla="*/ 5153432 h 13440182"/>
                  <a:gd name="connsiteX141" fmla="*/ 10210800 w 11963400"/>
                  <a:gd name="connsiteY141" fmla="*/ 4905782 h 13440182"/>
                  <a:gd name="connsiteX142" fmla="*/ 10077450 w 11963400"/>
                  <a:gd name="connsiteY142" fmla="*/ 4943882 h 13440182"/>
                  <a:gd name="connsiteX143" fmla="*/ 9906000 w 11963400"/>
                  <a:gd name="connsiteY143" fmla="*/ 5172482 h 13440182"/>
                  <a:gd name="connsiteX144" fmla="*/ 10191750 w 11963400"/>
                  <a:gd name="connsiteY144" fmla="*/ 4696232 h 13440182"/>
                  <a:gd name="connsiteX145" fmla="*/ 10572750 w 11963400"/>
                  <a:gd name="connsiteY145" fmla="*/ 4581932 h 13440182"/>
                  <a:gd name="connsiteX146" fmla="*/ 10820400 w 11963400"/>
                  <a:gd name="connsiteY146" fmla="*/ 4181882 h 13440182"/>
                  <a:gd name="connsiteX147" fmla="*/ 10572750 w 11963400"/>
                  <a:gd name="connsiteY147" fmla="*/ 3896132 h 13440182"/>
                  <a:gd name="connsiteX148" fmla="*/ 10134600 w 11963400"/>
                  <a:gd name="connsiteY148" fmla="*/ 4010432 h 13440182"/>
                  <a:gd name="connsiteX149" fmla="*/ 10191750 w 11963400"/>
                  <a:gd name="connsiteY149" fmla="*/ 3648482 h 13440182"/>
                  <a:gd name="connsiteX150" fmla="*/ 10687050 w 11963400"/>
                  <a:gd name="connsiteY150" fmla="*/ 3515132 h 13440182"/>
                  <a:gd name="connsiteX151" fmla="*/ 10801350 w 11963400"/>
                  <a:gd name="connsiteY151" fmla="*/ 3210332 h 13440182"/>
                  <a:gd name="connsiteX152" fmla="*/ 11029950 w 11963400"/>
                  <a:gd name="connsiteY152" fmla="*/ 3286532 h 13440182"/>
                  <a:gd name="connsiteX153" fmla="*/ 11125200 w 11963400"/>
                  <a:gd name="connsiteY153" fmla="*/ 3648482 h 13440182"/>
                  <a:gd name="connsiteX154" fmla="*/ 11163300 w 11963400"/>
                  <a:gd name="connsiteY154" fmla="*/ 2791232 h 13440182"/>
                  <a:gd name="connsiteX155" fmla="*/ 10839450 w 11963400"/>
                  <a:gd name="connsiteY155" fmla="*/ 3019832 h 13440182"/>
                  <a:gd name="connsiteX156" fmla="*/ 10706100 w 11963400"/>
                  <a:gd name="connsiteY156" fmla="*/ 2638832 h 13440182"/>
                  <a:gd name="connsiteX157" fmla="*/ 10801350 w 11963400"/>
                  <a:gd name="connsiteY157" fmla="*/ 2334032 h 13440182"/>
                  <a:gd name="connsiteX158" fmla="*/ 11182350 w 11963400"/>
                  <a:gd name="connsiteY158" fmla="*/ 2048282 h 13440182"/>
                  <a:gd name="connsiteX159" fmla="*/ 11410950 w 11963400"/>
                  <a:gd name="connsiteY159" fmla="*/ 1953032 h 13440182"/>
                  <a:gd name="connsiteX160" fmla="*/ 11258550 w 11963400"/>
                  <a:gd name="connsiteY160" fmla="*/ 1705382 h 13440182"/>
                  <a:gd name="connsiteX161" fmla="*/ 11391900 w 11963400"/>
                  <a:gd name="connsiteY161" fmla="*/ 1267232 h 13440182"/>
                  <a:gd name="connsiteX162" fmla="*/ 11239500 w 11963400"/>
                  <a:gd name="connsiteY162" fmla="*/ 1019582 h 13440182"/>
                  <a:gd name="connsiteX163" fmla="*/ 11525250 w 11963400"/>
                  <a:gd name="connsiteY163" fmla="*/ 1362482 h 13440182"/>
                  <a:gd name="connsiteX164" fmla="*/ 11753850 w 11963400"/>
                  <a:gd name="connsiteY164" fmla="*/ 1171982 h 13440182"/>
                  <a:gd name="connsiteX165" fmla="*/ 11963400 w 11963400"/>
                  <a:gd name="connsiteY165" fmla="*/ 1572032 h 13440182"/>
                  <a:gd name="connsiteX166" fmla="*/ 11963400 w 11963400"/>
                  <a:gd name="connsiteY166" fmla="*/ 1572032 h 13440182"/>
                  <a:gd name="connsiteX167" fmla="*/ 11906250 w 11963400"/>
                  <a:gd name="connsiteY167" fmla="*/ 1133883 h 13440182"/>
                  <a:gd name="connsiteX168" fmla="*/ 11893550 w 11963400"/>
                  <a:gd name="connsiteY168" fmla="*/ 917982 h 13440182"/>
                  <a:gd name="connsiteX169" fmla="*/ 11760200 w 11963400"/>
                  <a:gd name="connsiteY169" fmla="*/ 721132 h 13440182"/>
                  <a:gd name="connsiteX170" fmla="*/ 11734800 w 11963400"/>
                  <a:gd name="connsiteY170" fmla="*/ 448082 h 13440182"/>
                  <a:gd name="connsiteX0" fmla="*/ 11734800 w 12078310"/>
                  <a:gd name="connsiteY0" fmla="*/ 448082 h 13440182"/>
                  <a:gd name="connsiteX1" fmla="*/ 11277600 w 12078310"/>
                  <a:gd name="connsiteY1" fmla="*/ 168683 h 13440182"/>
                  <a:gd name="connsiteX2" fmla="*/ 11163300 w 12078310"/>
                  <a:gd name="connsiteY2" fmla="*/ 67082 h 13440182"/>
                  <a:gd name="connsiteX3" fmla="*/ 10756900 w 12078310"/>
                  <a:gd name="connsiteY3" fmla="*/ 86132 h 13440182"/>
                  <a:gd name="connsiteX4" fmla="*/ 10490200 w 12078310"/>
                  <a:gd name="connsiteY4" fmla="*/ 41682 h 13440182"/>
                  <a:gd name="connsiteX5" fmla="*/ 10458450 w 12078310"/>
                  <a:gd name="connsiteY5" fmla="*/ 1095782 h 13440182"/>
                  <a:gd name="connsiteX6" fmla="*/ 10153650 w 12078310"/>
                  <a:gd name="connsiteY6" fmla="*/ 1552982 h 13440182"/>
                  <a:gd name="connsiteX7" fmla="*/ 9906000 w 12078310"/>
                  <a:gd name="connsiteY7" fmla="*/ 2486432 h 13440182"/>
                  <a:gd name="connsiteX8" fmla="*/ 9105900 w 12078310"/>
                  <a:gd name="connsiteY8" fmla="*/ 2105432 h 13440182"/>
                  <a:gd name="connsiteX9" fmla="*/ 8401050 w 12078310"/>
                  <a:gd name="connsiteY9" fmla="*/ 2848382 h 13440182"/>
                  <a:gd name="connsiteX10" fmla="*/ 7639050 w 12078310"/>
                  <a:gd name="connsiteY10" fmla="*/ 2429282 h 13440182"/>
                  <a:gd name="connsiteX11" fmla="*/ 7353300 w 12078310"/>
                  <a:gd name="connsiteY11" fmla="*/ 1953032 h 13440182"/>
                  <a:gd name="connsiteX12" fmla="*/ 7600950 w 12078310"/>
                  <a:gd name="connsiteY12" fmla="*/ 1552982 h 13440182"/>
                  <a:gd name="connsiteX13" fmla="*/ 7258050 w 12078310"/>
                  <a:gd name="connsiteY13" fmla="*/ 1305332 h 13440182"/>
                  <a:gd name="connsiteX14" fmla="*/ 6248400 w 12078310"/>
                  <a:gd name="connsiteY14" fmla="*/ 1362482 h 13440182"/>
                  <a:gd name="connsiteX15" fmla="*/ 5791200 w 12078310"/>
                  <a:gd name="connsiteY15" fmla="*/ 1000532 h 13440182"/>
                  <a:gd name="connsiteX16" fmla="*/ 4819650 w 12078310"/>
                  <a:gd name="connsiteY16" fmla="*/ 543332 h 13440182"/>
                  <a:gd name="connsiteX17" fmla="*/ 4400550 w 12078310"/>
                  <a:gd name="connsiteY17" fmla="*/ 524282 h 13440182"/>
                  <a:gd name="connsiteX18" fmla="*/ 3733800 w 12078310"/>
                  <a:gd name="connsiteY18" fmla="*/ 943382 h 13440182"/>
                  <a:gd name="connsiteX19" fmla="*/ 3257550 w 12078310"/>
                  <a:gd name="connsiteY19" fmla="*/ 1400582 h 13440182"/>
                  <a:gd name="connsiteX20" fmla="*/ 2781300 w 12078310"/>
                  <a:gd name="connsiteY20" fmla="*/ 1229132 h 13440182"/>
                  <a:gd name="connsiteX21" fmla="*/ 2571750 w 12078310"/>
                  <a:gd name="connsiteY21" fmla="*/ 1400582 h 13440182"/>
                  <a:gd name="connsiteX22" fmla="*/ 2324100 w 12078310"/>
                  <a:gd name="connsiteY22" fmla="*/ 1248182 h 13440182"/>
                  <a:gd name="connsiteX23" fmla="*/ 2362200 w 12078310"/>
                  <a:gd name="connsiteY23" fmla="*/ 1629182 h 13440182"/>
                  <a:gd name="connsiteX24" fmla="*/ 2743200 w 12078310"/>
                  <a:gd name="connsiteY24" fmla="*/ 1876832 h 13440182"/>
                  <a:gd name="connsiteX25" fmla="*/ 2762250 w 12078310"/>
                  <a:gd name="connsiteY25" fmla="*/ 2448332 h 13440182"/>
                  <a:gd name="connsiteX26" fmla="*/ 3028950 w 12078310"/>
                  <a:gd name="connsiteY26" fmla="*/ 2619782 h 13440182"/>
                  <a:gd name="connsiteX27" fmla="*/ 3143250 w 12078310"/>
                  <a:gd name="connsiteY27" fmla="*/ 2543582 h 13440182"/>
                  <a:gd name="connsiteX28" fmla="*/ 3143250 w 12078310"/>
                  <a:gd name="connsiteY28" fmla="*/ 2924582 h 13440182"/>
                  <a:gd name="connsiteX29" fmla="*/ 2857500 w 12078310"/>
                  <a:gd name="connsiteY29" fmla="*/ 3248432 h 13440182"/>
                  <a:gd name="connsiteX30" fmla="*/ 3048000 w 12078310"/>
                  <a:gd name="connsiteY30" fmla="*/ 3457982 h 13440182"/>
                  <a:gd name="connsiteX31" fmla="*/ 2762250 w 12078310"/>
                  <a:gd name="connsiteY31" fmla="*/ 4067582 h 13440182"/>
                  <a:gd name="connsiteX32" fmla="*/ 2343150 w 12078310"/>
                  <a:gd name="connsiteY32" fmla="*/ 3991382 h 13440182"/>
                  <a:gd name="connsiteX33" fmla="*/ 2305050 w 12078310"/>
                  <a:gd name="connsiteY33" fmla="*/ 4353332 h 13440182"/>
                  <a:gd name="connsiteX34" fmla="*/ 2533650 w 12078310"/>
                  <a:gd name="connsiteY34" fmla="*/ 4848632 h 13440182"/>
                  <a:gd name="connsiteX35" fmla="*/ 2381250 w 12078310"/>
                  <a:gd name="connsiteY35" fmla="*/ 5286782 h 13440182"/>
                  <a:gd name="connsiteX36" fmla="*/ 2495550 w 12078310"/>
                  <a:gd name="connsiteY36" fmla="*/ 5534432 h 13440182"/>
                  <a:gd name="connsiteX37" fmla="*/ 2876550 w 12078310"/>
                  <a:gd name="connsiteY37" fmla="*/ 5972582 h 13440182"/>
                  <a:gd name="connsiteX38" fmla="*/ 2819400 w 12078310"/>
                  <a:gd name="connsiteY38" fmla="*/ 6239282 h 13440182"/>
                  <a:gd name="connsiteX39" fmla="*/ 2609850 w 12078310"/>
                  <a:gd name="connsiteY39" fmla="*/ 6448832 h 13440182"/>
                  <a:gd name="connsiteX40" fmla="*/ 2514600 w 12078310"/>
                  <a:gd name="connsiteY40" fmla="*/ 6696482 h 13440182"/>
                  <a:gd name="connsiteX41" fmla="*/ 2438400 w 12078310"/>
                  <a:gd name="connsiteY41" fmla="*/ 7020332 h 13440182"/>
                  <a:gd name="connsiteX42" fmla="*/ 2095500 w 12078310"/>
                  <a:gd name="connsiteY42" fmla="*/ 7458482 h 13440182"/>
                  <a:gd name="connsiteX43" fmla="*/ 1905000 w 12078310"/>
                  <a:gd name="connsiteY43" fmla="*/ 7801382 h 13440182"/>
                  <a:gd name="connsiteX44" fmla="*/ 1733550 w 12078310"/>
                  <a:gd name="connsiteY44" fmla="*/ 8258582 h 13440182"/>
                  <a:gd name="connsiteX45" fmla="*/ 1771650 w 12078310"/>
                  <a:gd name="connsiteY45" fmla="*/ 8963432 h 13440182"/>
                  <a:gd name="connsiteX46" fmla="*/ 1619250 w 12078310"/>
                  <a:gd name="connsiteY46" fmla="*/ 9477782 h 13440182"/>
                  <a:gd name="connsiteX47" fmla="*/ 1295400 w 12078310"/>
                  <a:gd name="connsiteY47" fmla="*/ 9839732 h 13440182"/>
                  <a:gd name="connsiteX48" fmla="*/ 1162050 w 12078310"/>
                  <a:gd name="connsiteY48" fmla="*/ 10315982 h 13440182"/>
                  <a:gd name="connsiteX49" fmla="*/ 800100 w 12078310"/>
                  <a:gd name="connsiteY49" fmla="*/ 10468382 h 13440182"/>
                  <a:gd name="connsiteX50" fmla="*/ 381000 w 12078310"/>
                  <a:gd name="connsiteY50" fmla="*/ 10563632 h 13440182"/>
                  <a:gd name="connsiteX51" fmla="*/ 0 w 12078310"/>
                  <a:gd name="connsiteY51" fmla="*/ 10430282 h 13440182"/>
                  <a:gd name="connsiteX52" fmla="*/ 57150 w 12078310"/>
                  <a:gd name="connsiteY52" fmla="*/ 10963682 h 13440182"/>
                  <a:gd name="connsiteX53" fmla="*/ 0 w 12078310"/>
                  <a:gd name="connsiteY53" fmla="*/ 11420882 h 13440182"/>
                  <a:gd name="connsiteX54" fmla="*/ 438150 w 12078310"/>
                  <a:gd name="connsiteY54" fmla="*/ 11497082 h 13440182"/>
                  <a:gd name="connsiteX55" fmla="*/ 895350 w 12078310"/>
                  <a:gd name="connsiteY55" fmla="*/ 11535182 h 13440182"/>
                  <a:gd name="connsiteX56" fmla="*/ 1276350 w 12078310"/>
                  <a:gd name="connsiteY56" fmla="*/ 11363732 h 13440182"/>
                  <a:gd name="connsiteX57" fmla="*/ 1714500 w 12078310"/>
                  <a:gd name="connsiteY57" fmla="*/ 11592332 h 13440182"/>
                  <a:gd name="connsiteX58" fmla="*/ 1676400 w 12078310"/>
                  <a:gd name="connsiteY58" fmla="*/ 11992382 h 13440182"/>
                  <a:gd name="connsiteX59" fmla="*/ 1981200 w 12078310"/>
                  <a:gd name="connsiteY59" fmla="*/ 12144782 h 13440182"/>
                  <a:gd name="connsiteX60" fmla="*/ 2552700 w 12078310"/>
                  <a:gd name="connsiteY60" fmla="*/ 12087632 h 13440182"/>
                  <a:gd name="connsiteX61" fmla="*/ 2876550 w 12078310"/>
                  <a:gd name="connsiteY61" fmla="*/ 12030482 h 13440182"/>
                  <a:gd name="connsiteX62" fmla="*/ 3067050 w 12078310"/>
                  <a:gd name="connsiteY62" fmla="*/ 12182882 h 13440182"/>
                  <a:gd name="connsiteX63" fmla="*/ 3448050 w 12078310"/>
                  <a:gd name="connsiteY63" fmla="*/ 12201932 h 13440182"/>
                  <a:gd name="connsiteX64" fmla="*/ 3600450 w 12078310"/>
                  <a:gd name="connsiteY64" fmla="*/ 12316232 h 13440182"/>
                  <a:gd name="connsiteX65" fmla="*/ 3543300 w 12078310"/>
                  <a:gd name="connsiteY65" fmla="*/ 12773432 h 13440182"/>
                  <a:gd name="connsiteX66" fmla="*/ 3619500 w 12078310"/>
                  <a:gd name="connsiteY66" fmla="*/ 13211582 h 13440182"/>
                  <a:gd name="connsiteX67" fmla="*/ 3905250 w 12078310"/>
                  <a:gd name="connsiteY67" fmla="*/ 13440182 h 13440182"/>
                  <a:gd name="connsiteX68" fmla="*/ 4476750 w 12078310"/>
                  <a:gd name="connsiteY68" fmla="*/ 13440182 h 13440182"/>
                  <a:gd name="connsiteX69" fmla="*/ 4191000 w 12078310"/>
                  <a:gd name="connsiteY69" fmla="*/ 13154432 h 13440182"/>
                  <a:gd name="connsiteX70" fmla="*/ 4933950 w 12078310"/>
                  <a:gd name="connsiteY70" fmla="*/ 13268732 h 13440182"/>
                  <a:gd name="connsiteX71" fmla="*/ 4991100 w 12078310"/>
                  <a:gd name="connsiteY71" fmla="*/ 12678182 h 13440182"/>
                  <a:gd name="connsiteX72" fmla="*/ 5067300 w 12078310"/>
                  <a:gd name="connsiteY72" fmla="*/ 12563882 h 13440182"/>
                  <a:gd name="connsiteX73" fmla="*/ 5029200 w 12078310"/>
                  <a:gd name="connsiteY73" fmla="*/ 12106682 h 13440182"/>
                  <a:gd name="connsiteX74" fmla="*/ 5372100 w 12078310"/>
                  <a:gd name="connsiteY74" fmla="*/ 11992382 h 13440182"/>
                  <a:gd name="connsiteX75" fmla="*/ 5695950 w 12078310"/>
                  <a:gd name="connsiteY75" fmla="*/ 12125732 h 13440182"/>
                  <a:gd name="connsiteX76" fmla="*/ 5524500 w 12078310"/>
                  <a:gd name="connsiteY76" fmla="*/ 11249432 h 13440182"/>
                  <a:gd name="connsiteX77" fmla="*/ 5657850 w 12078310"/>
                  <a:gd name="connsiteY77" fmla="*/ 9763532 h 13440182"/>
                  <a:gd name="connsiteX78" fmla="*/ 5962650 w 12078310"/>
                  <a:gd name="connsiteY78" fmla="*/ 8944382 h 13440182"/>
                  <a:gd name="connsiteX79" fmla="*/ 6438900 w 12078310"/>
                  <a:gd name="connsiteY79" fmla="*/ 8220482 h 13440182"/>
                  <a:gd name="connsiteX80" fmla="*/ 6953250 w 12078310"/>
                  <a:gd name="connsiteY80" fmla="*/ 7877582 h 13440182"/>
                  <a:gd name="connsiteX81" fmla="*/ 6819900 w 12078310"/>
                  <a:gd name="connsiteY81" fmla="*/ 7591832 h 13440182"/>
                  <a:gd name="connsiteX82" fmla="*/ 6610350 w 12078310"/>
                  <a:gd name="connsiteY82" fmla="*/ 7687082 h 13440182"/>
                  <a:gd name="connsiteX83" fmla="*/ 6667500 w 12078310"/>
                  <a:gd name="connsiteY83" fmla="*/ 7401332 h 13440182"/>
                  <a:gd name="connsiteX84" fmla="*/ 6553200 w 12078310"/>
                  <a:gd name="connsiteY84" fmla="*/ 7325132 h 13440182"/>
                  <a:gd name="connsiteX85" fmla="*/ 6838950 w 12078310"/>
                  <a:gd name="connsiteY85" fmla="*/ 6982232 h 13440182"/>
                  <a:gd name="connsiteX86" fmla="*/ 7296150 w 12078310"/>
                  <a:gd name="connsiteY86" fmla="*/ 6886982 h 13440182"/>
                  <a:gd name="connsiteX87" fmla="*/ 7448550 w 12078310"/>
                  <a:gd name="connsiteY87" fmla="*/ 7077482 h 13440182"/>
                  <a:gd name="connsiteX88" fmla="*/ 7524750 w 12078310"/>
                  <a:gd name="connsiteY88" fmla="*/ 7325132 h 13440182"/>
                  <a:gd name="connsiteX89" fmla="*/ 6991350 w 12078310"/>
                  <a:gd name="connsiteY89" fmla="*/ 7439432 h 13440182"/>
                  <a:gd name="connsiteX90" fmla="*/ 7848600 w 12078310"/>
                  <a:gd name="connsiteY90" fmla="*/ 7591832 h 13440182"/>
                  <a:gd name="connsiteX91" fmla="*/ 7677150 w 12078310"/>
                  <a:gd name="connsiteY91" fmla="*/ 7039382 h 13440182"/>
                  <a:gd name="connsiteX92" fmla="*/ 8667750 w 12078310"/>
                  <a:gd name="connsiteY92" fmla="*/ 6448832 h 13440182"/>
                  <a:gd name="connsiteX93" fmla="*/ 9315450 w 12078310"/>
                  <a:gd name="connsiteY93" fmla="*/ 6544082 h 13440182"/>
                  <a:gd name="connsiteX94" fmla="*/ 9467850 w 12078310"/>
                  <a:gd name="connsiteY94" fmla="*/ 6467882 h 13440182"/>
                  <a:gd name="connsiteX95" fmla="*/ 9620250 w 12078310"/>
                  <a:gd name="connsiteY95" fmla="*/ 6258332 h 13440182"/>
                  <a:gd name="connsiteX96" fmla="*/ 9906000 w 12078310"/>
                  <a:gd name="connsiteY96" fmla="*/ 6334532 h 13440182"/>
                  <a:gd name="connsiteX97" fmla="*/ 9772650 w 12078310"/>
                  <a:gd name="connsiteY97" fmla="*/ 6525032 h 13440182"/>
                  <a:gd name="connsiteX98" fmla="*/ 9448800 w 12078310"/>
                  <a:gd name="connsiteY98" fmla="*/ 6582182 h 13440182"/>
                  <a:gd name="connsiteX99" fmla="*/ 9391650 w 12078310"/>
                  <a:gd name="connsiteY99" fmla="*/ 6982232 h 13440182"/>
                  <a:gd name="connsiteX100" fmla="*/ 9601200 w 12078310"/>
                  <a:gd name="connsiteY100" fmla="*/ 6944132 h 13440182"/>
                  <a:gd name="connsiteX101" fmla="*/ 9791700 w 12078310"/>
                  <a:gd name="connsiteY101" fmla="*/ 6696482 h 13440182"/>
                  <a:gd name="connsiteX102" fmla="*/ 10058400 w 12078310"/>
                  <a:gd name="connsiteY102" fmla="*/ 7039382 h 13440182"/>
                  <a:gd name="connsiteX103" fmla="*/ 9772650 w 12078310"/>
                  <a:gd name="connsiteY103" fmla="*/ 7287032 h 13440182"/>
                  <a:gd name="connsiteX104" fmla="*/ 10020300 w 12078310"/>
                  <a:gd name="connsiteY104" fmla="*/ 7382282 h 13440182"/>
                  <a:gd name="connsiteX105" fmla="*/ 10306050 w 12078310"/>
                  <a:gd name="connsiteY105" fmla="*/ 7325132 h 13440182"/>
                  <a:gd name="connsiteX106" fmla="*/ 10344150 w 12078310"/>
                  <a:gd name="connsiteY106" fmla="*/ 7477532 h 13440182"/>
                  <a:gd name="connsiteX107" fmla="*/ 10134600 w 12078310"/>
                  <a:gd name="connsiteY107" fmla="*/ 7591832 h 13440182"/>
                  <a:gd name="connsiteX108" fmla="*/ 10344150 w 12078310"/>
                  <a:gd name="connsiteY108" fmla="*/ 7782332 h 13440182"/>
                  <a:gd name="connsiteX109" fmla="*/ 10496550 w 12078310"/>
                  <a:gd name="connsiteY109" fmla="*/ 7744232 h 13440182"/>
                  <a:gd name="connsiteX110" fmla="*/ 10534650 w 12078310"/>
                  <a:gd name="connsiteY110" fmla="*/ 8029982 h 13440182"/>
                  <a:gd name="connsiteX111" fmla="*/ 10629900 w 12078310"/>
                  <a:gd name="connsiteY111" fmla="*/ 7896632 h 13440182"/>
                  <a:gd name="connsiteX112" fmla="*/ 10801350 w 12078310"/>
                  <a:gd name="connsiteY112" fmla="*/ 8106182 h 13440182"/>
                  <a:gd name="connsiteX113" fmla="*/ 10877550 w 12078310"/>
                  <a:gd name="connsiteY113" fmla="*/ 7801382 h 13440182"/>
                  <a:gd name="connsiteX114" fmla="*/ 10972800 w 12078310"/>
                  <a:gd name="connsiteY114" fmla="*/ 7687082 h 13440182"/>
                  <a:gd name="connsiteX115" fmla="*/ 10801350 w 12078310"/>
                  <a:gd name="connsiteY115" fmla="*/ 7515632 h 13440182"/>
                  <a:gd name="connsiteX116" fmla="*/ 10915650 w 12078310"/>
                  <a:gd name="connsiteY116" fmla="*/ 7287032 h 13440182"/>
                  <a:gd name="connsiteX117" fmla="*/ 10744200 w 12078310"/>
                  <a:gd name="connsiteY117" fmla="*/ 7058432 h 13440182"/>
                  <a:gd name="connsiteX118" fmla="*/ 10401300 w 12078310"/>
                  <a:gd name="connsiteY118" fmla="*/ 7039382 h 13440182"/>
                  <a:gd name="connsiteX119" fmla="*/ 10629900 w 12078310"/>
                  <a:gd name="connsiteY119" fmla="*/ 6810782 h 13440182"/>
                  <a:gd name="connsiteX120" fmla="*/ 10877550 w 12078310"/>
                  <a:gd name="connsiteY120" fmla="*/ 6886982 h 13440182"/>
                  <a:gd name="connsiteX121" fmla="*/ 10858500 w 12078310"/>
                  <a:gd name="connsiteY121" fmla="*/ 6677432 h 13440182"/>
                  <a:gd name="connsiteX122" fmla="*/ 10648950 w 12078310"/>
                  <a:gd name="connsiteY122" fmla="*/ 6772682 h 13440182"/>
                  <a:gd name="connsiteX123" fmla="*/ 10572750 w 12078310"/>
                  <a:gd name="connsiteY123" fmla="*/ 6544082 h 13440182"/>
                  <a:gd name="connsiteX124" fmla="*/ 10344150 w 12078310"/>
                  <a:gd name="connsiteY124" fmla="*/ 6753632 h 13440182"/>
                  <a:gd name="connsiteX125" fmla="*/ 10439400 w 12078310"/>
                  <a:gd name="connsiteY125" fmla="*/ 6410732 h 13440182"/>
                  <a:gd name="connsiteX126" fmla="*/ 10210800 w 12078310"/>
                  <a:gd name="connsiteY126" fmla="*/ 6220232 h 13440182"/>
                  <a:gd name="connsiteX127" fmla="*/ 10591800 w 12078310"/>
                  <a:gd name="connsiteY127" fmla="*/ 6201182 h 13440182"/>
                  <a:gd name="connsiteX128" fmla="*/ 10496550 w 12078310"/>
                  <a:gd name="connsiteY128" fmla="*/ 5953532 h 13440182"/>
                  <a:gd name="connsiteX129" fmla="*/ 10591800 w 12078310"/>
                  <a:gd name="connsiteY129" fmla="*/ 5839232 h 13440182"/>
                  <a:gd name="connsiteX130" fmla="*/ 10591800 w 12078310"/>
                  <a:gd name="connsiteY130" fmla="*/ 5534432 h 13440182"/>
                  <a:gd name="connsiteX131" fmla="*/ 10382250 w 12078310"/>
                  <a:gd name="connsiteY131" fmla="*/ 5382032 h 13440182"/>
                  <a:gd name="connsiteX132" fmla="*/ 10725150 w 12078310"/>
                  <a:gd name="connsiteY132" fmla="*/ 5439182 h 13440182"/>
                  <a:gd name="connsiteX133" fmla="*/ 10877550 w 12078310"/>
                  <a:gd name="connsiteY133" fmla="*/ 5724932 h 13440182"/>
                  <a:gd name="connsiteX134" fmla="*/ 10953750 w 12078310"/>
                  <a:gd name="connsiteY134" fmla="*/ 5286782 h 13440182"/>
                  <a:gd name="connsiteX135" fmla="*/ 10839450 w 12078310"/>
                  <a:gd name="connsiteY135" fmla="*/ 5020082 h 13440182"/>
                  <a:gd name="connsiteX136" fmla="*/ 10629900 w 12078310"/>
                  <a:gd name="connsiteY136" fmla="*/ 5210582 h 13440182"/>
                  <a:gd name="connsiteX137" fmla="*/ 10477500 w 12078310"/>
                  <a:gd name="connsiteY137" fmla="*/ 5077232 h 13440182"/>
                  <a:gd name="connsiteX138" fmla="*/ 10439400 w 12078310"/>
                  <a:gd name="connsiteY138" fmla="*/ 4924832 h 13440182"/>
                  <a:gd name="connsiteX139" fmla="*/ 10287000 w 12078310"/>
                  <a:gd name="connsiteY139" fmla="*/ 4848632 h 13440182"/>
                  <a:gd name="connsiteX140" fmla="*/ 10248900 w 12078310"/>
                  <a:gd name="connsiteY140" fmla="*/ 5153432 h 13440182"/>
                  <a:gd name="connsiteX141" fmla="*/ 10210800 w 12078310"/>
                  <a:gd name="connsiteY141" fmla="*/ 4905782 h 13440182"/>
                  <a:gd name="connsiteX142" fmla="*/ 10077450 w 12078310"/>
                  <a:gd name="connsiteY142" fmla="*/ 4943882 h 13440182"/>
                  <a:gd name="connsiteX143" fmla="*/ 9906000 w 12078310"/>
                  <a:gd name="connsiteY143" fmla="*/ 5172482 h 13440182"/>
                  <a:gd name="connsiteX144" fmla="*/ 10191750 w 12078310"/>
                  <a:gd name="connsiteY144" fmla="*/ 4696232 h 13440182"/>
                  <a:gd name="connsiteX145" fmla="*/ 10572750 w 12078310"/>
                  <a:gd name="connsiteY145" fmla="*/ 4581932 h 13440182"/>
                  <a:gd name="connsiteX146" fmla="*/ 10820400 w 12078310"/>
                  <a:gd name="connsiteY146" fmla="*/ 4181882 h 13440182"/>
                  <a:gd name="connsiteX147" fmla="*/ 10572750 w 12078310"/>
                  <a:gd name="connsiteY147" fmla="*/ 3896132 h 13440182"/>
                  <a:gd name="connsiteX148" fmla="*/ 10134600 w 12078310"/>
                  <a:gd name="connsiteY148" fmla="*/ 4010432 h 13440182"/>
                  <a:gd name="connsiteX149" fmla="*/ 10191750 w 12078310"/>
                  <a:gd name="connsiteY149" fmla="*/ 3648482 h 13440182"/>
                  <a:gd name="connsiteX150" fmla="*/ 10687050 w 12078310"/>
                  <a:gd name="connsiteY150" fmla="*/ 3515132 h 13440182"/>
                  <a:gd name="connsiteX151" fmla="*/ 10801350 w 12078310"/>
                  <a:gd name="connsiteY151" fmla="*/ 3210332 h 13440182"/>
                  <a:gd name="connsiteX152" fmla="*/ 11029950 w 12078310"/>
                  <a:gd name="connsiteY152" fmla="*/ 3286532 h 13440182"/>
                  <a:gd name="connsiteX153" fmla="*/ 11125200 w 12078310"/>
                  <a:gd name="connsiteY153" fmla="*/ 3648482 h 13440182"/>
                  <a:gd name="connsiteX154" fmla="*/ 11163300 w 12078310"/>
                  <a:gd name="connsiteY154" fmla="*/ 2791232 h 13440182"/>
                  <a:gd name="connsiteX155" fmla="*/ 10839450 w 12078310"/>
                  <a:gd name="connsiteY155" fmla="*/ 3019832 h 13440182"/>
                  <a:gd name="connsiteX156" fmla="*/ 10706100 w 12078310"/>
                  <a:gd name="connsiteY156" fmla="*/ 2638832 h 13440182"/>
                  <a:gd name="connsiteX157" fmla="*/ 10801350 w 12078310"/>
                  <a:gd name="connsiteY157" fmla="*/ 2334032 h 13440182"/>
                  <a:gd name="connsiteX158" fmla="*/ 11182350 w 12078310"/>
                  <a:gd name="connsiteY158" fmla="*/ 2048282 h 13440182"/>
                  <a:gd name="connsiteX159" fmla="*/ 11410950 w 12078310"/>
                  <a:gd name="connsiteY159" fmla="*/ 1953032 h 13440182"/>
                  <a:gd name="connsiteX160" fmla="*/ 11258550 w 12078310"/>
                  <a:gd name="connsiteY160" fmla="*/ 1705382 h 13440182"/>
                  <a:gd name="connsiteX161" fmla="*/ 11391900 w 12078310"/>
                  <a:gd name="connsiteY161" fmla="*/ 1267232 h 13440182"/>
                  <a:gd name="connsiteX162" fmla="*/ 11239500 w 12078310"/>
                  <a:gd name="connsiteY162" fmla="*/ 1019582 h 13440182"/>
                  <a:gd name="connsiteX163" fmla="*/ 11525250 w 12078310"/>
                  <a:gd name="connsiteY163" fmla="*/ 1362482 h 13440182"/>
                  <a:gd name="connsiteX164" fmla="*/ 11753850 w 12078310"/>
                  <a:gd name="connsiteY164" fmla="*/ 1171982 h 13440182"/>
                  <a:gd name="connsiteX165" fmla="*/ 11963400 w 12078310"/>
                  <a:gd name="connsiteY165" fmla="*/ 1572032 h 13440182"/>
                  <a:gd name="connsiteX166" fmla="*/ 11963400 w 12078310"/>
                  <a:gd name="connsiteY166" fmla="*/ 1572032 h 13440182"/>
                  <a:gd name="connsiteX167" fmla="*/ 12077700 w 12078310"/>
                  <a:gd name="connsiteY167" fmla="*/ 1533933 h 13440182"/>
                  <a:gd name="connsiteX168" fmla="*/ 11906250 w 12078310"/>
                  <a:gd name="connsiteY168" fmla="*/ 1133883 h 13440182"/>
                  <a:gd name="connsiteX169" fmla="*/ 11893550 w 12078310"/>
                  <a:gd name="connsiteY169" fmla="*/ 917982 h 13440182"/>
                  <a:gd name="connsiteX170" fmla="*/ 11760200 w 12078310"/>
                  <a:gd name="connsiteY170" fmla="*/ 721132 h 13440182"/>
                  <a:gd name="connsiteX171" fmla="*/ 11734800 w 12078310"/>
                  <a:gd name="connsiteY171" fmla="*/ 448082 h 13440182"/>
                  <a:gd name="connsiteX0" fmla="*/ 11734800 w 12078310"/>
                  <a:gd name="connsiteY0" fmla="*/ 448082 h 13440182"/>
                  <a:gd name="connsiteX1" fmla="*/ 11277600 w 12078310"/>
                  <a:gd name="connsiteY1" fmla="*/ 168683 h 13440182"/>
                  <a:gd name="connsiteX2" fmla="*/ 11163300 w 12078310"/>
                  <a:gd name="connsiteY2" fmla="*/ 67082 h 13440182"/>
                  <a:gd name="connsiteX3" fmla="*/ 10756900 w 12078310"/>
                  <a:gd name="connsiteY3" fmla="*/ 86132 h 13440182"/>
                  <a:gd name="connsiteX4" fmla="*/ 10490200 w 12078310"/>
                  <a:gd name="connsiteY4" fmla="*/ 41682 h 13440182"/>
                  <a:gd name="connsiteX5" fmla="*/ 10458450 w 12078310"/>
                  <a:gd name="connsiteY5" fmla="*/ 1095782 h 13440182"/>
                  <a:gd name="connsiteX6" fmla="*/ 10153650 w 12078310"/>
                  <a:gd name="connsiteY6" fmla="*/ 1552982 h 13440182"/>
                  <a:gd name="connsiteX7" fmla="*/ 9906000 w 12078310"/>
                  <a:gd name="connsiteY7" fmla="*/ 2486432 h 13440182"/>
                  <a:gd name="connsiteX8" fmla="*/ 9105900 w 12078310"/>
                  <a:gd name="connsiteY8" fmla="*/ 2105432 h 13440182"/>
                  <a:gd name="connsiteX9" fmla="*/ 8401050 w 12078310"/>
                  <a:gd name="connsiteY9" fmla="*/ 2848382 h 13440182"/>
                  <a:gd name="connsiteX10" fmla="*/ 7639050 w 12078310"/>
                  <a:gd name="connsiteY10" fmla="*/ 2429282 h 13440182"/>
                  <a:gd name="connsiteX11" fmla="*/ 7353300 w 12078310"/>
                  <a:gd name="connsiteY11" fmla="*/ 1953032 h 13440182"/>
                  <a:gd name="connsiteX12" fmla="*/ 7600950 w 12078310"/>
                  <a:gd name="connsiteY12" fmla="*/ 1552982 h 13440182"/>
                  <a:gd name="connsiteX13" fmla="*/ 7258050 w 12078310"/>
                  <a:gd name="connsiteY13" fmla="*/ 1305332 h 13440182"/>
                  <a:gd name="connsiteX14" fmla="*/ 6248400 w 12078310"/>
                  <a:gd name="connsiteY14" fmla="*/ 1362482 h 13440182"/>
                  <a:gd name="connsiteX15" fmla="*/ 5791200 w 12078310"/>
                  <a:gd name="connsiteY15" fmla="*/ 1000532 h 13440182"/>
                  <a:gd name="connsiteX16" fmla="*/ 4819650 w 12078310"/>
                  <a:gd name="connsiteY16" fmla="*/ 543332 h 13440182"/>
                  <a:gd name="connsiteX17" fmla="*/ 4400550 w 12078310"/>
                  <a:gd name="connsiteY17" fmla="*/ 524282 h 13440182"/>
                  <a:gd name="connsiteX18" fmla="*/ 3733800 w 12078310"/>
                  <a:gd name="connsiteY18" fmla="*/ 943382 h 13440182"/>
                  <a:gd name="connsiteX19" fmla="*/ 3257550 w 12078310"/>
                  <a:gd name="connsiteY19" fmla="*/ 1400582 h 13440182"/>
                  <a:gd name="connsiteX20" fmla="*/ 2781300 w 12078310"/>
                  <a:gd name="connsiteY20" fmla="*/ 1229132 h 13440182"/>
                  <a:gd name="connsiteX21" fmla="*/ 2571750 w 12078310"/>
                  <a:gd name="connsiteY21" fmla="*/ 1400582 h 13440182"/>
                  <a:gd name="connsiteX22" fmla="*/ 2324100 w 12078310"/>
                  <a:gd name="connsiteY22" fmla="*/ 1248182 h 13440182"/>
                  <a:gd name="connsiteX23" fmla="*/ 2362200 w 12078310"/>
                  <a:gd name="connsiteY23" fmla="*/ 1629182 h 13440182"/>
                  <a:gd name="connsiteX24" fmla="*/ 2743200 w 12078310"/>
                  <a:gd name="connsiteY24" fmla="*/ 1876832 h 13440182"/>
                  <a:gd name="connsiteX25" fmla="*/ 2762250 w 12078310"/>
                  <a:gd name="connsiteY25" fmla="*/ 2448332 h 13440182"/>
                  <a:gd name="connsiteX26" fmla="*/ 3028950 w 12078310"/>
                  <a:gd name="connsiteY26" fmla="*/ 2619782 h 13440182"/>
                  <a:gd name="connsiteX27" fmla="*/ 3143250 w 12078310"/>
                  <a:gd name="connsiteY27" fmla="*/ 2543582 h 13440182"/>
                  <a:gd name="connsiteX28" fmla="*/ 3143250 w 12078310"/>
                  <a:gd name="connsiteY28" fmla="*/ 2924582 h 13440182"/>
                  <a:gd name="connsiteX29" fmla="*/ 2857500 w 12078310"/>
                  <a:gd name="connsiteY29" fmla="*/ 3248432 h 13440182"/>
                  <a:gd name="connsiteX30" fmla="*/ 3048000 w 12078310"/>
                  <a:gd name="connsiteY30" fmla="*/ 3457982 h 13440182"/>
                  <a:gd name="connsiteX31" fmla="*/ 2762250 w 12078310"/>
                  <a:gd name="connsiteY31" fmla="*/ 4067582 h 13440182"/>
                  <a:gd name="connsiteX32" fmla="*/ 2343150 w 12078310"/>
                  <a:gd name="connsiteY32" fmla="*/ 3991382 h 13440182"/>
                  <a:gd name="connsiteX33" fmla="*/ 2305050 w 12078310"/>
                  <a:gd name="connsiteY33" fmla="*/ 4353332 h 13440182"/>
                  <a:gd name="connsiteX34" fmla="*/ 2533650 w 12078310"/>
                  <a:gd name="connsiteY34" fmla="*/ 4848632 h 13440182"/>
                  <a:gd name="connsiteX35" fmla="*/ 2381250 w 12078310"/>
                  <a:gd name="connsiteY35" fmla="*/ 5286782 h 13440182"/>
                  <a:gd name="connsiteX36" fmla="*/ 2495550 w 12078310"/>
                  <a:gd name="connsiteY36" fmla="*/ 5534432 h 13440182"/>
                  <a:gd name="connsiteX37" fmla="*/ 2876550 w 12078310"/>
                  <a:gd name="connsiteY37" fmla="*/ 5972582 h 13440182"/>
                  <a:gd name="connsiteX38" fmla="*/ 2819400 w 12078310"/>
                  <a:gd name="connsiteY38" fmla="*/ 6239282 h 13440182"/>
                  <a:gd name="connsiteX39" fmla="*/ 2609850 w 12078310"/>
                  <a:gd name="connsiteY39" fmla="*/ 6448832 h 13440182"/>
                  <a:gd name="connsiteX40" fmla="*/ 2514600 w 12078310"/>
                  <a:gd name="connsiteY40" fmla="*/ 6696482 h 13440182"/>
                  <a:gd name="connsiteX41" fmla="*/ 2438400 w 12078310"/>
                  <a:gd name="connsiteY41" fmla="*/ 7020332 h 13440182"/>
                  <a:gd name="connsiteX42" fmla="*/ 2095500 w 12078310"/>
                  <a:gd name="connsiteY42" fmla="*/ 7458482 h 13440182"/>
                  <a:gd name="connsiteX43" fmla="*/ 1905000 w 12078310"/>
                  <a:gd name="connsiteY43" fmla="*/ 7801382 h 13440182"/>
                  <a:gd name="connsiteX44" fmla="*/ 1733550 w 12078310"/>
                  <a:gd name="connsiteY44" fmla="*/ 8258582 h 13440182"/>
                  <a:gd name="connsiteX45" fmla="*/ 1771650 w 12078310"/>
                  <a:gd name="connsiteY45" fmla="*/ 8963432 h 13440182"/>
                  <a:gd name="connsiteX46" fmla="*/ 1619250 w 12078310"/>
                  <a:gd name="connsiteY46" fmla="*/ 9477782 h 13440182"/>
                  <a:gd name="connsiteX47" fmla="*/ 1295400 w 12078310"/>
                  <a:gd name="connsiteY47" fmla="*/ 9839732 h 13440182"/>
                  <a:gd name="connsiteX48" fmla="*/ 1162050 w 12078310"/>
                  <a:gd name="connsiteY48" fmla="*/ 10315982 h 13440182"/>
                  <a:gd name="connsiteX49" fmla="*/ 800100 w 12078310"/>
                  <a:gd name="connsiteY49" fmla="*/ 10468382 h 13440182"/>
                  <a:gd name="connsiteX50" fmla="*/ 381000 w 12078310"/>
                  <a:gd name="connsiteY50" fmla="*/ 10563632 h 13440182"/>
                  <a:gd name="connsiteX51" fmla="*/ 0 w 12078310"/>
                  <a:gd name="connsiteY51" fmla="*/ 10430282 h 13440182"/>
                  <a:gd name="connsiteX52" fmla="*/ 57150 w 12078310"/>
                  <a:gd name="connsiteY52" fmla="*/ 10963682 h 13440182"/>
                  <a:gd name="connsiteX53" fmla="*/ 0 w 12078310"/>
                  <a:gd name="connsiteY53" fmla="*/ 11420882 h 13440182"/>
                  <a:gd name="connsiteX54" fmla="*/ 438150 w 12078310"/>
                  <a:gd name="connsiteY54" fmla="*/ 11497082 h 13440182"/>
                  <a:gd name="connsiteX55" fmla="*/ 895350 w 12078310"/>
                  <a:gd name="connsiteY55" fmla="*/ 11535182 h 13440182"/>
                  <a:gd name="connsiteX56" fmla="*/ 1276350 w 12078310"/>
                  <a:gd name="connsiteY56" fmla="*/ 11363732 h 13440182"/>
                  <a:gd name="connsiteX57" fmla="*/ 1714500 w 12078310"/>
                  <a:gd name="connsiteY57" fmla="*/ 11592332 h 13440182"/>
                  <a:gd name="connsiteX58" fmla="*/ 1676400 w 12078310"/>
                  <a:gd name="connsiteY58" fmla="*/ 11992382 h 13440182"/>
                  <a:gd name="connsiteX59" fmla="*/ 1981200 w 12078310"/>
                  <a:gd name="connsiteY59" fmla="*/ 12144782 h 13440182"/>
                  <a:gd name="connsiteX60" fmla="*/ 2552700 w 12078310"/>
                  <a:gd name="connsiteY60" fmla="*/ 12087632 h 13440182"/>
                  <a:gd name="connsiteX61" fmla="*/ 2876550 w 12078310"/>
                  <a:gd name="connsiteY61" fmla="*/ 12030482 h 13440182"/>
                  <a:gd name="connsiteX62" fmla="*/ 3067050 w 12078310"/>
                  <a:gd name="connsiteY62" fmla="*/ 12182882 h 13440182"/>
                  <a:gd name="connsiteX63" fmla="*/ 3448050 w 12078310"/>
                  <a:gd name="connsiteY63" fmla="*/ 12201932 h 13440182"/>
                  <a:gd name="connsiteX64" fmla="*/ 3600450 w 12078310"/>
                  <a:gd name="connsiteY64" fmla="*/ 12316232 h 13440182"/>
                  <a:gd name="connsiteX65" fmla="*/ 3543300 w 12078310"/>
                  <a:gd name="connsiteY65" fmla="*/ 12773432 h 13440182"/>
                  <a:gd name="connsiteX66" fmla="*/ 3619500 w 12078310"/>
                  <a:gd name="connsiteY66" fmla="*/ 13211582 h 13440182"/>
                  <a:gd name="connsiteX67" fmla="*/ 3905250 w 12078310"/>
                  <a:gd name="connsiteY67" fmla="*/ 13440182 h 13440182"/>
                  <a:gd name="connsiteX68" fmla="*/ 4476750 w 12078310"/>
                  <a:gd name="connsiteY68" fmla="*/ 13440182 h 13440182"/>
                  <a:gd name="connsiteX69" fmla="*/ 4191000 w 12078310"/>
                  <a:gd name="connsiteY69" fmla="*/ 13154432 h 13440182"/>
                  <a:gd name="connsiteX70" fmla="*/ 4933950 w 12078310"/>
                  <a:gd name="connsiteY70" fmla="*/ 13268732 h 13440182"/>
                  <a:gd name="connsiteX71" fmla="*/ 4991100 w 12078310"/>
                  <a:gd name="connsiteY71" fmla="*/ 12678182 h 13440182"/>
                  <a:gd name="connsiteX72" fmla="*/ 5067300 w 12078310"/>
                  <a:gd name="connsiteY72" fmla="*/ 12563882 h 13440182"/>
                  <a:gd name="connsiteX73" fmla="*/ 5029200 w 12078310"/>
                  <a:gd name="connsiteY73" fmla="*/ 12106682 h 13440182"/>
                  <a:gd name="connsiteX74" fmla="*/ 5372100 w 12078310"/>
                  <a:gd name="connsiteY74" fmla="*/ 11992382 h 13440182"/>
                  <a:gd name="connsiteX75" fmla="*/ 5695950 w 12078310"/>
                  <a:gd name="connsiteY75" fmla="*/ 12125732 h 13440182"/>
                  <a:gd name="connsiteX76" fmla="*/ 5524500 w 12078310"/>
                  <a:gd name="connsiteY76" fmla="*/ 11249432 h 13440182"/>
                  <a:gd name="connsiteX77" fmla="*/ 5657850 w 12078310"/>
                  <a:gd name="connsiteY77" fmla="*/ 9763532 h 13440182"/>
                  <a:gd name="connsiteX78" fmla="*/ 5962650 w 12078310"/>
                  <a:gd name="connsiteY78" fmla="*/ 8944382 h 13440182"/>
                  <a:gd name="connsiteX79" fmla="*/ 6438900 w 12078310"/>
                  <a:gd name="connsiteY79" fmla="*/ 8220482 h 13440182"/>
                  <a:gd name="connsiteX80" fmla="*/ 6953250 w 12078310"/>
                  <a:gd name="connsiteY80" fmla="*/ 7877582 h 13440182"/>
                  <a:gd name="connsiteX81" fmla="*/ 6819900 w 12078310"/>
                  <a:gd name="connsiteY81" fmla="*/ 7591832 h 13440182"/>
                  <a:gd name="connsiteX82" fmla="*/ 6610350 w 12078310"/>
                  <a:gd name="connsiteY82" fmla="*/ 7687082 h 13440182"/>
                  <a:gd name="connsiteX83" fmla="*/ 6667500 w 12078310"/>
                  <a:gd name="connsiteY83" fmla="*/ 7401332 h 13440182"/>
                  <a:gd name="connsiteX84" fmla="*/ 6553200 w 12078310"/>
                  <a:gd name="connsiteY84" fmla="*/ 7325132 h 13440182"/>
                  <a:gd name="connsiteX85" fmla="*/ 6838950 w 12078310"/>
                  <a:gd name="connsiteY85" fmla="*/ 6982232 h 13440182"/>
                  <a:gd name="connsiteX86" fmla="*/ 7296150 w 12078310"/>
                  <a:gd name="connsiteY86" fmla="*/ 6886982 h 13440182"/>
                  <a:gd name="connsiteX87" fmla="*/ 7448550 w 12078310"/>
                  <a:gd name="connsiteY87" fmla="*/ 7077482 h 13440182"/>
                  <a:gd name="connsiteX88" fmla="*/ 7524750 w 12078310"/>
                  <a:gd name="connsiteY88" fmla="*/ 7325132 h 13440182"/>
                  <a:gd name="connsiteX89" fmla="*/ 6991350 w 12078310"/>
                  <a:gd name="connsiteY89" fmla="*/ 7439432 h 13440182"/>
                  <a:gd name="connsiteX90" fmla="*/ 7848600 w 12078310"/>
                  <a:gd name="connsiteY90" fmla="*/ 7591832 h 13440182"/>
                  <a:gd name="connsiteX91" fmla="*/ 7677150 w 12078310"/>
                  <a:gd name="connsiteY91" fmla="*/ 7039382 h 13440182"/>
                  <a:gd name="connsiteX92" fmla="*/ 8667750 w 12078310"/>
                  <a:gd name="connsiteY92" fmla="*/ 6448832 h 13440182"/>
                  <a:gd name="connsiteX93" fmla="*/ 9315450 w 12078310"/>
                  <a:gd name="connsiteY93" fmla="*/ 6544082 h 13440182"/>
                  <a:gd name="connsiteX94" fmla="*/ 9467850 w 12078310"/>
                  <a:gd name="connsiteY94" fmla="*/ 6467882 h 13440182"/>
                  <a:gd name="connsiteX95" fmla="*/ 9620250 w 12078310"/>
                  <a:gd name="connsiteY95" fmla="*/ 6258332 h 13440182"/>
                  <a:gd name="connsiteX96" fmla="*/ 9906000 w 12078310"/>
                  <a:gd name="connsiteY96" fmla="*/ 6334532 h 13440182"/>
                  <a:gd name="connsiteX97" fmla="*/ 9772650 w 12078310"/>
                  <a:gd name="connsiteY97" fmla="*/ 6525032 h 13440182"/>
                  <a:gd name="connsiteX98" fmla="*/ 9448800 w 12078310"/>
                  <a:gd name="connsiteY98" fmla="*/ 6582182 h 13440182"/>
                  <a:gd name="connsiteX99" fmla="*/ 9391650 w 12078310"/>
                  <a:gd name="connsiteY99" fmla="*/ 6982232 h 13440182"/>
                  <a:gd name="connsiteX100" fmla="*/ 9601200 w 12078310"/>
                  <a:gd name="connsiteY100" fmla="*/ 6944132 h 13440182"/>
                  <a:gd name="connsiteX101" fmla="*/ 9791700 w 12078310"/>
                  <a:gd name="connsiteY101" fmla="*/ 6696482 h 13440182"/>
                  <a:gd name="connsiteX102" fmla="*/ 10058400 w 12078310"/>
                  <a:gd name="connsiteY102" fmla="*/ 7039382 h 13440182"/>
                  <a:gd name="connsiteX103" fmla="*/ 9772650 w 12078310"/>
                  <a:gd name="connsiteY103" fmla="*/ 7287032 h 13440182"/>
                  <a:gd name="connsiteX104" fmla="*/ 10020300 w 12078310"/>
                  <a:gd name="connsiteY104" fmla="*/ 7382282 h 13440182"/>
                  <a:gd name="connsiteX105" fmla="*/ 10306050 w 12078310"/>
                  <a:gd name="connsiteY105" fmla="*/ 7325132 h 13440182"/>
                  <a:gd name="connsiteX106" fmla="*/ 10344150 w 12078310"/>
                  <a:gd name="connsiteY106" fmla="*/ 7477532 h 13440182"/>
                  <a:gd name="connsiteX107" fmla="*/ 10134600 w 12078310"/>
                  <a:gd name="connsiteY107" fmla="*/ 7591832 h 13440182"/>
                  <a:gd name="connsiteX108" fmla="*/ 10344150 w 12078310"/>
                  <a:gd name="connsiteY108" fmla="*/ 7782332 h 13440182"/>
                  <a:gd name="connsiteX109" fmla="*/ 10496550 w 12078310"/>
                  <a:gd name="connsiteY109" fmla="*/ 7744232 h 13440182"/>
                  <a:gd name="connsiteX110" fmla="*/ 10534650 w 12078310"/>
                  <a:gd name="connsiteY110" fmla="*/ 8029982 h 13440182"/>
                  <a:gd name="connsiteX111" fmla="*/ 10629900 w 12078310"/>
                  <a:gd name="connsiteY111" fmla="*/ 7896632 h 13440182"/>
                  <a:gd name="connsiteX112" fmla="*/ 10801350 w 12078310"/>
                  <a:gd name="connsiteY112" fmla="*/ 8106182 h 13440182"/>
                  <a:gd name="connsiteX113" fmla="*/ 10877550 w 12078310"/>
                  <a:gd name="connsiteY113" fmla="*/ 7801382 h 13440182"/>
                  <a:gd name="connsiteX114" fmla="*/ 10972800 w 12078310"/>
                  <a:gd name="connsiteY114" fmla="*/ 7687082 h 13440182"/>
                  <a:gd name="connsiteX115" fmla="*/ 10801350 w 12078310"/>
                  <a:gd name="connsiteY115" fmla="*/ 7515632 h 13440182"/>
                  <a:gd name="connsiteX116" fmla="*/ 10915650 w 12078310"/>
                  <a:gd name="connsiteY116" fmla="*/ 7287032 h 13440182"/>
                  <a:gd name="connsiteX117" fmla="*/ 10744200 w 12078310"/>
                  <a:gd name="connsiteY117" fmla="*/ 7058432 h 13440182"/>
                  <a:gd name="connsiteX118" fmla="*/ 10401300 w 12078310"/>
                  <a:gd name="connsiteY118" fmla="*/ 7039382 h 13440182"/>
                  <a:gd name="connsiteX119" fmla="*/ 10629900 w 12078310"/>
                  <a:gd name="connsiteY119" fmla="*/ 6810782 h 13440182"/>
                  <a:gd name="connsiteX120" fmla="*/ 10877550 w 12078310"/>
                  <a:gd name="connsiteY120" fmla="*/ 6886982 h 13440182"/>
                  <a:gd name="connsiteX121" fmla="*/ 10858500 w 12078310"/>
                  <a:gd name="connsiteY121" fmla="*/ 6677432 h 13440182"/>
                  <a:gd name="connsiteX122" fmla="*/ 10648950 w 12078310"/>
                  <a:gd name="connsiteY122" fmla="*/ 6772682 h 13440182"/>
                  <a:gd name="connsiteX123" fmla="*/ 10572750 w 12078310"/>
                  <a:gd name="connsiteY123" fmla="*/ 6544082 h 13440182"/>
                  <a:gd name="connsiteX124" fmla="*/ 10344150 w 12078310"/>
                  <a:gd name="connsiteY124" fmla="*/ 6753632 h 13440182"/>
                  <a:gd name="connsiteX125" fmla="*/ 10439400 w 12078310"/>
                  <a:gd name="connsiteY125" fmla="*/ 6410732 h 13440182"/>
                  <a:gd name="connsiteX126" fmla="*/ 10210800 w 12078310"/>
                  <a:gd name="connsiteY126" fmla="*/ 6220232 h 13440182"/>
                  <a:gd name="connsiteX127" fmla="*/ 10591800 w 12078310"/>
                  <a:gd name="connsiteY127" fmla="*/ 6201182 h 13440182"/>
                  <a:gd name="connsiteX128" fmla="*/ 10496550 w 12078310"/>
                  <a:gd name="connsiteY128" fmla="*/ 5953532 h 13440182"/>
                  <a:gd name="connsiteX129" fmla="*/ 10591800 w 12078310"/>
                  <a:gd name="connsiteY129" fmla="*/ 5839232 h 13440182"/>
                  <a:gd name="connsiteX130" fmla="*/ 10591800 w 12078310"/>
                  <a:gd name="connsiteY130" fmla="*/ 5534432 h 13440182"/>
                  <a:gd name="connsiteX131" fmla="*/ 10382250 w 12078310"/>
                  <a:gd name="connsiteY131" fmla="*/ 5382032 h 13440182"/>
                  <a:gd name="connsiteX132" fmla="*/ 10725150 w 12078310"/>
                  <a:gd name="connsiteY132" fmla="*/ 5439182 h 13440182"/>
                  <a:gd name="connsiteX133" fmla="*/ 10877550 w 12078310"/>
                  <a:gd name="connsiteY133" fmla="*/ 5724932 h 13440182"/>
                  <a:gd name="connsiteX134" fmla="*/ 10953750 w 12078310"/>
                  <a:gd name="connsiteY134" fmla="*/ 5286782 h 13440182"/>
                  <a:gd name="connsiteX135" fmla="*/ 10839450 w 12078310"/>
                  <a:gd name="connsiteY135" fmla="*/ 5020082 h 13440182"/>
                  <a:gd name="connsiteX136" fmla="*/ 10629900 w 12078310"/>
                  <a:gd name="connsiteY136" fmla="*/ 5210582 h 13440182"/>
                  <a:gd name="connsiteX137" fmla="*/ 10477500 w 12078310"/>
                  <a:gd name="connsiteY137" fmla="*/ 5077232 h 13440182"/>
                  <a:gd name="connsiteX138" fmla="*/ 10439400 w 12078310"/>
                  <a:gd name="connsiteY138" fmla="*/ 4924832 h 13440182"/>
                  <a:gd name="connsiteX139" fmla="*/ 10287000 w 12078310"/>
                  <a:gd name="connsiteY139" fmla="*/ 4848632 h 13440182"/>
                  <a:gd name="connsiteX140" fmla="*/ 10248900 w 12078310"/>
                  <a:gd name="connsiteY140" fmla="*/ 5153432 h 13440182"/>
                  <a:gd name="connsiteX141" fmla="*/ 10210800 w 12078310"/>
                  <a:gd name="connsiteY141" fmla="*/ 4905782 h 13440182"/>
                  <a:gd name="connsiteX142" fmla="*/ 10077450 w 12078310"/>
                  <a:gd name="connsiteY142" fmla="*/ 4943882 h 13440182"/>
                  <a:gd name="connsiteX143" fmla="*/ 9906000 w 12078310"/>
                  <a:gd name="connsiteY143" fmla="*/ 5172482 h 13440182"/>
                  <a:gd name="connsiteX144" fmla="*/ 10191750 w 12078310"/>
                  <a:gd name="connsiteY144" fmla="*/ 4696232 h 13440182"/>
                  <a:gd name="connsiteX145" fmla="*/ 10572750 w 12078310"/>
                  <a:gd name="connsiteY145" fmla="*/ 4581932 h 13440182"/>
                  <a:gd name="connsiteX146" fmla="*/ 10820400 w 12078310"/>
                  <a:gd name="connsiteY146" fmla="*/ 4181882 h 13440182"/>
                  <a:gd name="connsiteX147" fmla="*/ 10572750 w 12078310"/>
                  <a:gd name="connsiteY147" fmla="*/ 3896132 h 13440182"/>
                  <a:gd name="connsiteX148" fmla="*/ 10134600 w 12078310"/>
                  <a:gd name="connsiteY148" fmla="*/ 4010432 h 13440182"/>
                  <a:gd name="connsiteX149" fmla="*/ 10191750 w 12078310"/>
                  <a:gd name="connsiteY149" fmla="*/ 3648482 h 13440182"/>
                  <a:gd name="connsiteX150" fmla="*/ 10687050 w 12078310"/>
                  <a:gd name="connsiteY150" fmla="*/ 3515132 h 13440182"/>
                  <a:gd name="connsiteX151" fmla="*/ 10801350 w 12078310"/>
                  <a:gd name="connsiteY151" fmla="*/ 3210332 h 13440182"/>
                  <a:gd name="connsiteX152" fmla="*/ 11029950 w 12078310"/>
                  <a:gd name="connsiteY152" fmla="*/ 3286532 h 13440182"/>
                  <a:gd name="connsiteX153" fmla="*/ 11125200 w 12078310"/>
                  <a:gd name="connsiteY153" fmla="*/ 3648482 h 13440182"/>
                  <a:gd name="connsiteX154" fmla="*/ 11163300 w 12078310"/>
                  <a:gd name="connsiteY154" fmla="*/ 2791232 h 13440182"/>
                  <a:gd name="connsiteX155" fmla="*/ 10839450 w 12078310"/>
                  <a:gd name="connsiteY155" fmla="*/ 3019832 h 13440182"/>
                  <a:gd name="connsiteX156" fmla="*/ 10706100 w 12078310"/>
                  <a:gd name="connsiteY156" fmla="*/ 2638832 h 13440182"/>
                  <a:gd name="connsiteX157" fmla="*/ 10801350 w 12078310"/>
                  <a:gd name="connsiteY157" fmla="*/ 2334032 h 13440182"/>
                  <a:gd name="connsiteX158" fmla="*/ 11182350 w 12078310"/>
                  <a:gd name="connsiteY158" fmla="*/ 2048282 h 13440182"/>
                  <a:gd name="connsiteX159" fmla="*/ 11410950 w 12078310"/>
                  <a:gd name="connsiteY159" fmla="*/ 1953032 h 13440182"/>
                  <a:gd name="connsiteX160" fmla="*/ 11258550 w 12078310"/>
                  <a:gd name="connsiteY160" fmla="*/ 1705382 h 13440182"/>
                  <a:gd name="connsiteX161" fmla="*/ 11391900 w 12078310"/>
                  <a:gd name="connsiteY161" fmla="*/ 1267232 h 13440182"/>
                  <a:gd name="connsiteX162" fmla="*/ 11239500 w 12078310"/>
                  <a:gd name="connsiteY162" fmla="*/ 1019582 h 13440182"/>
                  <a:gd name="connsiteX163" fmla="*/ 11525250 w 12078310"/>
                  <a:gd name="connsiteY163" fmla="*/ 1362482 h 13440182"/>
                  <a:gd name="connsiteX164" fmla="*/ 11753850 w 12078310"/>
                  <a:gd name="connsiteY164" fmla="*/ 1171982 h 13440182"/>
                  <a:gd name="connsiteX165" fmla="*/ 11963400 w 12078310"/>
                  <a:gd name="connsiteY165" fmla="*/ 1572032 h 13440182"/>
                  <a:gd name="connsiteX166" fmla="*/ 11963400 w 12078310"/>
                  <a:gd name="connsiteY166" fmla="*/ 1572032 h 13440182"/>
                  <a:gd name="connsiteX167" fmla="*/ 12077700 w 12078310"/>
                  <a:gd name="connsiteY167" fmla="*/ 1533933 h 13440182"/>
                  <a:gd name="connsiteX168" fmla="*/ 11906250 w 12078310"/>
                  <a:gd name="connsiteY168" fmla="*/ 1133883 h 13440182"/>
                  <a:gd name="connsiteX169" fmla="*/ 11893550 w 12078310"/>
                  <a:gd name="connsiteY169" fmla="*/ 917982 h 13440182"/>
                  <a:gd name="connsiteX170" fmla="*/ 11760200 w 12078310"/>
                  <a:gd name="connsiteY170" fmla="*/ 721132 h 13440182"/>
                  <a:gd name="connsiteX171" fmla="*/ 11734800 w 12078310"/>
                  <a:gd name="connsiteY171" fmla="*/ 448082 h 13440182"/>
                  <a:gd name="connsiteX0" fmla="*/ 11734800 w 12078175"/>
                  <a:gd name="connsiteY0" fmla="*/ 448082 h 13440182"/>
                  <a:gd name="connsiteX1" fmla="*/ 11277600 w 12078175"/>
                  <a:gd name="connsiteY1" fmla="*/ 168683 h 13440182"/>
                  <a:gd name="connsiteX2" fmla="*/ 11163300 w 12078175"/>
                  <a:gd name="connsiteY2" fmla="*/ 67082 h 13440182"/>
                  <a:gd name="connsiteX3" fmla="*/ 10756900 w 12078175"/>
                  <a:gd name="connsiteY3" fmla="*/ 86132 h 13440182"/>
                  <a:gd name="connsiteX4" fmla="*/ 10490200 w 12078175"/>
                  <a:gd name="connsiteY4" fmla="*/ 41682 h 13440182"/>
                  <a:gd name="connsiteX5" fmla="*/ 10458450 w 12078175"/>
                  <a:gd name="connsiteY5" fmla="*/ 1095782 h 13440182"/>
                  <a:gd name="connsiteX6" fmla="*/ 10153650 w 12078175"/>
                  <a:gd name="connsiteY6" fmla="*/ 1552982 h 13440182"/>
                  <a:gd name="connsiteX7" fmla="*/ 9906000 w 12078175"/>
                  <a:gd name="connsiteY7" fmla="*/ 2486432 h 13440182"/>
                  <a:gd name="connsiteX8" fmla="*/ 9105900 w 12078175"/>
                  <a:gd name="connsiteY8" fmla="*/ 2105432 h 13440182"/>
                  <a:gd name="connsiteX9" fmla="*/ 8401050 w 12078175"/>
                  <a:gd name="connsiteY9" fmla="*/ 2848382 h 13440182"/>
                  <a:gd name="connsiteX10" fmla="*/ 7639050 w 12078175"/>
                  <a:gd name="connsiteY10" fmla="*/ 2429282 h 13440182"/>
                  <a:gd name="connsiteX11" fmla="*/ 7353300 w 12078175"/>
                  <a:gd name="connsiteY11" fmla="*/ 1953032 h 13440182"/>
                  <a:gd name="connsiteX12" fmla="*/ 7600950 w 12078175"/>
                  <a:gd name="connsiteY12" fmla="*/ 1552982 h 13440182"/>
                  <a:gd name="connsiteX13" fmla="*/ 7258050 w 12078175"/>
                  <a:gd name="connsiteY13" fmla="*/ 1305332 h 13440182"/>
                  <a:gd name="connsiteX14" fmla="*/ 6248400 w 12078175"/>
                  <a:gd name="connsiteY14" fmla="*/ 1362482 h 13440182"/>
                  <a:gd name="connsiteX15" fmla="*/ 5791200 w 12078175"/>
                  <a:gd name="connsiteY15" fmla="*/ 1000532 h 13440182"/>
                  <a:gd name="connsiteX16" fmla="*/ 4819650 w 12078175"/>
                  <a:gd name="connsiteY16" fmla="*/ 543332 h 13440182"/>
                  <a:gd name="connsiteX17" fmla="*/ 4400550 w 12078175"/>
                  <a:gd name="connsiteY17" fmla="*/ 524282 h 13440182"/>
                  <a:gd name="connsiteX18" fmla="*/ 3733800 w 12078175"/>
                  <a:gd name="connsiteY18" fmla="*/ 943382 h 13440182"/>
                  <a:gd name="connsiteX19" fmla="*/ 3257550 w 12078175"/>
                  <a:gd name="connsiteY19" fmla="*/ 1400582 h 13440182"/>
                  <a:gd name="connsiteX20" fmla="*/ 2781300 w 12078175"/>
                  <a:gd name="connsiteY20" fmla="*/ 1229132 h 13440182"/>
                  <a:gd name="connsiteX21" fmla="*/ 2571750 w 12078175"/>
                  <a:gd name="connsiteY21" fmla="*/ 1400582 h 13440182"/>
                  <a:gd name="connsiteX22" fmla="*/ 2324100 w 12078175"/>
                  <a:gd name="connsiteY22" fmla="*/ 1248182 h 13440182"/>
                  <a:gd name="connsiteX23" fmla="*/ 2362200 w 12078175"/>
                  <a:gd name="connsiteY23" fmla="*/ 1629182 h 13440182"/>
                  <a:gd name="connsiteX24" fmla="*/ 2743200 w 12078175"/>
                  <a:gd name="connsiteY24" fmla="*/ 1876832 h 13440182"/>
                  <a:gd name="connsiteX25" fmla="*/ 2762250 w 12078175"/>
                  <a:gd name="connsiteY25" fmla="*/ 2448332 h 13440182"/>
                  <a:gd name="connsiteX26" fmla="*/ 3028950 w 12078175"/>
                  <a:gd name="connsiteY26" fmla="*/ 2619782 h 13440182"/>
                  <a:gd name="connsiteX27" fmla="*/ 3143250 w 12078175"/>
                  <a:gd name="connsiteY27" fmla="*/ 2543582 h 13440182"/>
                  <a:gd name="connsiteX28" fmla="*/ 3143250 w 12078175"/>
                  <a:gd name="connsiteY28" fmla="*/ 2924582 h 13440182"/>
                  <a:gd name="connsiteX29" fmla="*/ 2857500 w 12078175"/>
                  <a:gd name="connsiteY29" fmla="*/ 3248432 h 13440182"/>
                  <a:gd name="connsiteX30" fmla="*/ 3048000 w 12078175"/>
                  <a:gd name="connsiteY30" fmla="*/ 3457982 h 13440182"/>
                  <a:gd name="connsiteX31" fmla="*/ 2762250 w 12078175"/>
                  <a:gd name="connsiteY31" fmla="*/ 4067582 h 13440182"/>
                  <a:gd name="connsiteX32" fmla="*/ 2343150 w 12078175"/>
                  <a:gd name="connsiteY32" fmla="*/ 3991382 h 13440182"/>
                  <a:gd name="connsiteX33" fmla="*/ 2305050 w 12078175"/>
                  <a:gd name="connsiteY33" fmla="*/ 4353332 h 13440182"/>
                  <a:gd name="connsiteX34" fmla="*/ 2533650 w 12078175"/>
                  <a:gd name="connsiteY34" fmla="*/ 4848632 h 13440182"/>
                  <a:gd name="connsiteX35" fmla="*/ 2381250 w 12078175"/>
                  <a:gd name="connsiteY35" fmla="*/ 5286782 h 13440182"/>
                  <a:gd name="connsiteX36" fmla="*/ 2495550 w 12078175"/>
                  <a:gd name="connsiteY36" fmla="*/ 5534432 h 13440182"/>
                  <a:gd name="connsiteX37" fmla="*/ 2876550 w 12078175"/>
                  <a:gd name="connsiteY37" fmla="*/ 5972582 h 13440182"/>
                  <a:gd name="connsiteX38" fmla="*/ 2819400 w 12078175"/>
                  <a:gd name="connsiteY38" fmla="*/ 6239282 h 13440182"/>
                  <a:gd name="connsiteX39" fmla="*/ 2609850 w 12078175"/>
                  <a:gd name="connsiteY39" fmla="*/ 6448832 h 13440182"/>
                  <a:gd name="connsiteX40" fmla="*/ 2514600 w 12078175"/>
                  <a:gd name="connsiteY40" fmla="*/ 6696482 h 13440182"/>
                  <a:gd name="connsiteX41" fmla="*/ 2438400 w 12078175"/>
                  <a:gd name="connsiteY41" fmla="*/ 7020332 h 13440182"/>
                  <a:gd name="connsiteX42" fmla="*/ 2095500 w 12078175"/>
                  <a:gd name="connsiteY42" fmla="*/ 7458482 h 13440182"/>
                  <a:gd name="connsiteX43" fmla="*/ 1905000 w 12078175"/>
                  <a:gd name="connsiteY43" fmla="*/ 7801382 h 13440182"/>
                  <a:gd name="connsiteX44" fmla="*/ 1733550 w 12078175"/>
                  <a:gd name="connsiteY44" fmla="*/ 8258582 h 13440182"/>
                  <a:gd name="connsiteX45" fmla="*/ 1771650 w 12078175"/>
                  <a:gd name="connsiteY45" fmla="*/ 8963432 h 13440182"/>
                  <a:gd name="connsiteX46" fmla="*/ 1619250 w 12078175"/>
                  <a:gd name="connsiteY46" fmla="*/ 9477782 h 13440182"/>
                  <a:gd name="connsiteX47" fmla="*/ 1295400 w 12078175"/>
                  <a:gd name="connsiteY47" fmla="*/ 9839732 h 13440182"/>
                  <a:gd name="connsiteX48" fmla="*/ 1162050 w 12078175"/>
                  <a:gd name="connsiteY48" fmla="*/ 10315982 h 13440182"/>
                  <a:gd name="connsiteX49" fmla="*/ 800100 w 12078175"/>
                  <a:gd name="connsiteY49" fmla="*/ 10468382 h 13440182"/>
                  <a:gd name="connsiteX50" fmla="*/ 381000 w 12078175"/>
                  <a:gd name="connsiteY50" fmla="*/ 10563632 h 13440182"/>
                  <a:gd name="connsiteX51" fmla="*/ 0 w 12078175"/>
                  <a:gd name="connsiteY51" fmla="*/ 10430282 h 13440182"/>
                  <a:gd name="connsiteX52" fmla="*/ 57150 w 12078175"/>
                  <a:gd name="connsiteY52" fmla="*/ 10963682 h 13440182"/>
                  <a:gd name="connsiteX53" fmla="*/ 0 w 12078175"/>
                  <a:gd name="connsiteY53" fmla="*/ 11420882 h 13440182"/>
                  <a:gd name="connsiteX54" fmla="*/ 438150 w 12078175"/>
                  <a:gd name="connsiteY54" fmla="*/ 11497082 h 13440182"/>
                  <a:gd name="connsiteX55" fmla="*/ 895350 w 12078175"/>
                  <a:gd name="connsiteY55" fmla="*/ 11535182 h 13440182"/>
                  <a:gd name="connsiteX56" fmla="*/ 1276350 w 12078175"/>
                  <a:gd name="connsiteY56" fmla="*/ 11363732 h 13440182"/>
                  <a:gd name="connsiteX57" fmla="*/ 1714500 w 12078175"/>
                  <a:gd name="connsiteY57" fmla="*/ 11592332 h 13440182"/>
                  <a:gd name="connsiteX58" fmla="*/ 1676400 w 12078175"/>
                  <a:gd name="connsiteY58" fmla="*/ 11992382 h 13440182"/>
                  <a:gd name="connsiteX59" fmla="*/ 1981200 w 12078175"/>
                  <a:gd name="connsiteY59" fmla="*/ 12144782 h 13440182"/>
                  <a:gd name="connsiteX60" fmla="*/ 2552700 w 12078175"/>
                  <a:gd name="connsiteY60" fmla="*/ 12087632 h 13440182"/>
                  <a:gd name="connsiteX61" fmla="*/ 2876550 w 12078175"/>
                  <a:gd name="connsiteY61" fmla="*/ 12030482 h 13440182"/>
                  <a:gd name="connsiteX62" fmla="*/ 3067050 w 12078175"/>
                  <a:gd name="connsiteY62" fmla="*/ 12182882 h 13440182"/>
                  <a:gd name="connsiteX63" fmla="*/ 3448050 w 12078175"/>
                  <a:gd name="connsiteY63" fmla="*/ 12201932 h 13440182"/>
                  <a:gd name="connsiteX64" fmla="*/ 3600450 w 12078175"/>
                  <a:gd name="connsiteY64" fmla="*/ 12316232 h 13440182"/>
                  <a:gd name="connsiteX65" fmla="*/ 3543300 w 12078175"/>
                  <a:gd name="connsiteY65" fmla="*/ 12773432 h 13440182"/>
                  <a:gd name="connsiteX66" fmla="*/ 3619500 w 12078175"/>
                  <a:gd name="connsiteY66" fmla="*/ 13211582 h 13440182"/>
                  <a:gd name="connsiteX67" fmla="*/ 3905250 w 12078175"/>
                  <a:gd name="connsiteY67" fmla="*/ 13440182 h 13440182"/>
                  <a:gd name="connsiteX68" fmla="*/ 4476750 w 12078175"/>
                  <a:gd name="connsiteY68" fmla="*/ 13440182 h 13440182"/>
                  <a:gd name="connsiteX69" fmla="*/ 4191000 w 12078175"/>
                  <a:gd name="connsiteY69" fmla="*/ 13154432 h 13440182"/>
                  <a:gd name="connsiteX70" fmla="*/ 4933950 w 12078175"/>
                  <a:gd name="connsiteY70" fmla="*/ 13268732 h 13440182"/>
                  <a:gd name="connsiteX71" fmla="*/ 4991100 w 12078175"/>
                  <a:gd name="connsiteY71" fmla="*/ 12678182 h 13440182"/>
                  <a:gd name="connsiteX72" fmla="*/ 5067300 w 12078175"/>
                  <a:gd name="connsiteY72" fmla="*/ 12563882 h 13440182"/>
                  <a:gd name="connsiteX73" fmla="*/ 5029200 w 12078175"/>
                  <a:gd name="connsiteY73" fmla="*/ 12106682 h 13440182"/>
                  <a:gd name="connsiteX74" fmla="*/ 5372100 w 12078175"/>
                  <a:gd name="connsiteY74" fmla="*/ 11992382 h 13440182"/>
                  <a:gd name="connsiteX75" fmla="*/ 5695950 w 12078175"/>
                  <a:gd name="connsiteY75" fmla="*/ 12125732 h 13440182"/>
                  <a:gd name="connsiteX76" fmla="*/ 5524500 w 12078175"/>
                  <a:gd name="connsiteY76" fmla="*/ 11249432 h 13440182"/>
                  <a:gd name="connsiteX77" fmla="*/ 5657850 w 12078175"/>
                  <a:gd name="connsiteY77" fmla="*/ 9763532 h 13440182"/>
                  <a:gd name="connsiteX78" fmla="*/ 5962650 w 12078175"/>
                  <a:gd name="connsiteY78" fmla="*/ 8944382 h 13440182"/>
                  <a:gd name="connsiteX79" fmla="*/ 6438900 w 12078175"/>
                  <a:gd name="connsiteY79" fmla="*/ 8220482 h 13440182"/>
                  <a:gd name="connsiteX80" fmla="*/ 6953250 w 12078175"/>
                  <a:gd name="connsiteY80" fmla="*/ 7877582 h 13440182"/>
                  <a:gd name="connsiteX81" fmla="*/ 6819900 w 12078175"/>
                  <a:gd name="connsiteY81" fmla="*/ 7591832 h 13440182"/>
                  <a:gd name="connsiteX82" fmla="*/ 6610350 w 12078175"/>
                  <a:gd name="connsiteY82" fmla="*/ 7687082 h 13440182"/>
                  <a:gd name="connsiteX83" fmla="*/ 6667500 w 12078175"/>
                  <a:gd name="connsiteY83" fmla="*/ 7401332 h 13440182"/>
                  <a:gd name="connsiteX84" fmla="*/ 6553200 w 12078175"/>
                  <a:gd name="connsiteY84" fmla="*/ 7325132 h 13440182"/>
                  <a:gd name="connsiteX85" fmla="*/ 6838950 w 12078175"/>
                  <a:gd name="connsiteY85" fmla="*/ 6982232 h 13440182"/>
                  <a:gd name="connsiteX86" fmla="*/ 7296150 w 12078175"/>
                  <a:gd name="connsiteY86" fmla="*/ 6886982 h 13440182"/>
                  <a:gd name="connsiteX87" fmla="*/ 7448550 w 12078175"/>
                  <a:gd name="connsiteY87" fmla="*/ 7077482 h 13440182"/>
                  <a:gd name="connsiteX88" fmla="*/ 7524750 w 12078175"/>
                  <a:gd name="connsiteY88" fmla="*/ 7325132 h 13440182"/>
                  <a:gd name="connsiteX89" fmla="*/ 6991350 w 12078175"/>
                  <a:gd name="connsiteY89" fmla="*/ 7439432 h 13440182"/>
                  <a:gd name="connsiteX90" fmla="*/ 7848600 w 12078175"/>
                  <a:gd name="connsiteY90" fmla="*/ 7591832 h 13440182"/>
                  <a:gd name="connsiteX91" fmla="*/ 7677150 w 12078175"/>
                  <a:gd name="connsiteY91" fmla="*/ 7039382 h 13440182"/>
                  <a:gd name="connsiteX92" fmla="*/ 8667750 w 12078175"/>
                  <a:gd name="connsiteY92" fmla="*/ 6448832 h 13440182"/>
                  <a:gd name="connsiteX93" fmla="*/ 9315450 w 12078175"/>
                  <a:gd name="connsiteY93" fmla="*/ 6544082 h 13440182"/>
                  <a:gd name="connsiteX94" fmla="*/ 9467850 w 12078175"/>
                  <a:gd name="connsiteY94" fmla="*/ 6467882 h 13440182"/>
                  <a:gd name="connsiteX95" fmla="*/ 9620250 w 12078175"/>
                  <a:gd name="connsiteY95" fmla="*/ 6258332 h 13440182"/>
                  <a:gd name="connsiteX96" fmla="*/ 9906000 w 12078175"/>
                  <a:gd name="connsiteY96" fmla="*/ 6334532 h 13440182"/>
                  <a:gd name="connsiteX97" fmla="*/ 9772650 w 12078175"/>
                  <a:gd name="connsiteY97" fmla="*/ 6525032 h 13440182"/>
                  <a:gd name="connsiteX98" fmla="*/ 9448800 w 12078175"/>
                  <a:gd name="connsiteY98" fmla="*/ 6582182 h 13440182"/>
                  <a:gd name="connsiteX99" fmla="*/ 9391650 w 12078175"/>
                  <a:gd name="connsiteY99" fmla="*/ 6982232 h 13440182"/>
                  <a:gd name="connsiteX100" fmla="*/ 9601200 w 12078175"/>
                  <a:gd name="connsiteY100" fmla="*/ 6944132 h 13440182"/>
                  <a:gd name="connsiteX101" fmla="*/ 9791700 w 12078175"/>
                  <a:gd name="connsiteY101" fmla="*/ 6696482 h 13440182"/>
                  <a:gd name="connsiteX102" fmla="*/ 10058400 w 12078175"/>
                  <a:gd name="connsiteY102" fmla="*/ 7039382 h 13440182"/>
                  <a:gd name="connsiteX103" fmla="*/ 9772650 w 12078175"/>
                  <a:gd name="connsiteY103" fmla="*/ 7287032 h 13440182"/>
                  <a:gd name="connsiteX104" fmla="*/ 10020300 w 12078175"/>
                  <a:gd name="connsiteY104" fmla="*/ 7382282 h 13440182"/>
                  <a:gd name="connsiteX105" fmla="*/ 10306050 w 12078175"/>
                  <a:gd name="connsiteY105" fmla="*/ 7325132 h 13440182"/>
                  <a:gd name="connsiteX106" fmla="*/ 10344150 w 12078175"/>
                  <a:gd name="connsiteY106" fmla="*/ 7477532 h 13440182"/>
                  <a:gd name="connsiteX107" fmla="*/ 10134600 w 12078175"/>
                  <a:gd name="connsiteY107" fmla="*/ 7591832 h 13440182"/>
                  <a:gd name="connsiteX108" fmla="*/ 10344150 w 12078175"/>
                  <a:gd name="connsiteY108" fmla="*/ 7782332 h 13440182"/>
                  <a:gd name="connsiteX109" fmla="*/ 10496550 w 12078175"/>
                  <a:gd name="connsiteY109" fmla="*/ 7744232 h 13440182"/>
                  <a:gd name="connsiteX110" fmla="*/ 10534650 w 12078175"/>
                  <a:gd name="connsiteY110" fmla="*/ 8029982 h 13440182"/>
                  <a:gd name="connsiteX111" fmla="*/ 10629900 w 12078175"/>
                  <a:gd name="connsiteY111" fmla="*/ 7896632 h 13440182"/>
                  <a:gd name="connsiteX112" fmla="*/ 10801350 w 12078175"/>
                  <a:gd name="connsiteY112" fmla="*/ 8106182 h 13440182"/>
                  <a:gd name="connsiteX113" fmla="*/ 10877550 w 12078175"/>
                  <a:gd name="connsiteY113" fmla="*/ 7801382 h 13440182"/>
                  <a:gd name="connsiteX114" fmla="*/ 10972800 w 12078175"/>
                  <a:gd name="connsiteY114" fmla="*/ 7687082 h 13440182"/>
                  <a:gd name="connsiteX115" fmla="*/ 10801350 w 12078175"/>
                  <a:gd name="connsiteY115" fmla="*/ 7515632 h 13440182"/>
                  <a:gd name="connsiteX116" fmla="*/ 10915650 w 12078175"/>
                  <a:gd name="connsiteY116" fmla="*/ 7287032 h 13440182"/>
                  <a:gd name="connsiteX117" fmla="*/ 10744200 w 12078175"/>
                  <a:gd name="connsiteY117" fmla="*/ 7058432 h 13440182"/>
                  <a:gd name="connsiteX118" fmla="*/ 10401300 w 12078175"/>
                  <a:gd name="connsiteY118" fmla="*/ 7039382 h 13440182"/>
                  <a:gd name="connsiteX119" fmla="*/ 10629900 w 12078175"/>
                  <a:gd name="connsiteY119" fmla="*/ 6810782 h 13440182"/>
                  <a:gd name="connsiteX120" fmla="*/ 10877550 w 12078175"/>
                  <a:gd name="connsiteY120" fmla="*/ 6886982 h 13440182"/>
                  <a:gd name="connsiteX121" fmla="*/ 10858500 w 12078175"/>
                  <a:gd name="connsiteY121" fmla="*/ 6677432 h 13440182"/>
                  <a:gd name="connsiteX122" fmla="*/ 10648950 w 12078175"/>
                  <a:gd name="connsiteY122" fmla="*/ 6772682 h 13440182"/>
                  <a:gd name="connsiteX123" fmla="*/ 10572750 w 12078175"/>
                  <a:gd name="connsiteY123" fmla="*/ 6544082 h 13440182"/>
                  <a:gd name="connsiteX124" fmla="*/ 10344150 w 12078175"/>
                  <a:gd name="connsiteY124" fmla="*/ 6753632 h 13440182"/>
                  <a:gd name="connsiteX125" fmla="*/ 10439400 w 12078175"/>
                  <a:gd name="connsiteY125" fmla="*/ 6410732 h 13440182"/>
                  <a:gd name="connsiteX126" fmla="*/ 10210800 w 12078175"/>
                  <a:gd name="connsiteY126" fmla="*/ 6220232 h 13440182"/>
                  <a:gd name="connsiteX127" fmla="*/ 10591800 w 12078175"/>
                  <a:gd name="connsiteY127" fmla="*/ 6201182 h 13440182"/>
                  <a:gd name="connsiteX128" fmla="*/ 10496550 w 12078175"/>
                  <a:gd name="connsiteY128" fmla="*/ 5953532 h 13440182"/>
                  <a:gd name="connsiteX129" fmla="*/ 10591800 w 12078175"/>
                  <a:gd name="connsiteY129" fmla="*/ 5839232 h 13440182"/>
                  <a:gd name="connsiteX130" fmla="*/ 10591800 w 12078175"/>
                  <a:gd name="connsiteY130" fmla="*/ 5534432 h 13440182"/>
                  <a:gd name="connsiteX131" fmla="*/ 10382250 w 12078175"/>
                  <a:gd name="connsiteY131" fmla="*/ 5382032 h 13440182"/>
                  <a:gd name="connsiteX132" fmla="*/ 10725150 w 12078175"/>
                  <a:gd name="connsiteY132" fmla="*/ 5439182 h 13440182"/>
                  <a:gd name="connsiteX133" fmla="*/ 10877550 w 12078175"/>
                  <a:gd name="connsiteY133" fmla="*/ 5724932 h 13440182"/>
                  <a:gd name="connsiteX134" fmla="*/ 10953750 w 12078175"/>
                  <a:gd name="connsiteY134" fmla="*/ 5286782 h 13440182"/>
                  <a:gd name="connsiteX135" fmla="*/ 10839450 w 12078175"/>
                  <a:gd name="connsiteY135" fmla="*/ 5020082 h 13440182"/>
                  <a:gd name="connsiteX136" fmla="*/ 10629900 w 12078175"/>
                  <a:gd name="connsiteY136" fmla="*/ 5210582 h 13440182"/>
                  <a:gd name="connsiteX137" fmla="*/ 10477500 w 12078175"/>
                  <a:gd name="connsiteY137" fmla="*/ 5077232 h 13440182"/>
                  <a:gd name="connsiteX138" fmla="*/ 10439400 w 12078175"/>
                  <a:gd name="connsiteY138" fmla="*/ 4924832 h 13440182"/>
                  <a:gd name="connsiteX139" fmla="*/ 10287000 w 12078175"/>
                  <a:gd name="connsiteY139" fmla="*/ 4848632 h 13440182"/>
                  <a:gd name="connsiteX140" fmla="*/ 10248900 w 12078175"/>
                  <a:gd name="connsiteY140" fmla="*/ 5153432 h 13440182"/>
                  <a:gd name="connsiteX141" fmla="*/ 10210800 w 12078175"/>
                  <a:gd name="connsiteY141" fmla="*/ 4905782 h 13440182"/>
                  <a:gd name="connsiteX142" fmla="*/ 10077450 w 12078175"/>
                  <a:gd name="connsiteY142" fmla="*/ 4943882 h 13440182"/>
                  <a:gd name="connsiteX143" fmla="*/ 9906000 w 12078175"/>
                  <a:gd name="connsiteY143" fmla="*/ 5172482 h 13440182"/>
                  <a:gd name="connsiteX144" fmla="*/ 10191750 w 12078175"/>
                  <a:gd name="connsiteY144" fmla="*/ 4696232 h 13440182"/>
                  <a:gd name="connsiteX145" fmla="*/ 10572750 w 12078175"/>
                  <a:gd name="connsiteY145" fmla="*/ 4581932 h 13440182"/>
                  <a:gd name="connsiteX146" fmla="*/ 10820400 w 12078175"/>
                  <a:gd name="connsiteY146" fmla="*/ 4181882 h 13440182"/>
                  <a:gd name="connsiteX147" fmla="*/ 10572750 w 12078175"/>
                  <a:gd name="connsiteY147" fmla="*/ 3896132 h 13440182"/>
                  <a:gd name="connsiteX148" fmla="*/ 10134600 w 12078175"/>
                  <a:gd name="connsiteY148" fmla="*/ 4010432 h 13440182"/>
                  <a:gd name="connsiteX149" fmla="*/ 10191750 w 12078175"/>
                  <a:gd name="connsiteY149" fmla="*/ 3648482 h 13440182"/>
                  <a:gd name="connsiteX150" fmla="*/ 10687050 w 12078175"/>
                  <a:gd name="connsiteY150" fmla="*/ 3515132 h 13440182"/>
                  <a:gd name="connsiteX151" fmla="*/ 10801350 w 12078175"/>
                  <a:gd name="connsiteY151" fmla="*/ 3210332 h 13440182"/>
                  <a:gd name="connsiteX152" fmla="*/ 11029950 w 12078175"/>
                  <a:gd name="connsiteY152" fmla="*/ 3286532 h 13440182"/>
                  <a:gd name="connsiteX153" fmla="*/ 11125200 w 12078175"/>
                  <a:gd name="connsiteY153" fmla="*/ 3648482 h 13440182"/>
                  <a:gd name="connsiteX154" fmla="*/ 11163300 w 12078175"/>
                  <a:gd name="connsiteY154" fmla="*/ 2791232 h 13440182"/>
                  <a:gd name="connsiteX155" fmla="*/ 10839450 w 12078175"/>
                  <a:gd name="connsiteY155" fmla="*/ 3019832 h 13440182"/>
                  <a:gd name="connsiteX156" fmla="*/ 10706100 w 12078175"/>
                  <a:gd name="connsiteY156" fmla="*/ 2638832 h 13440182"/>
                  <a:gd name="connsiteX157" fmla="*/ 10801350 w 12078175"/>
                  <a:gd name="connsiteY157" fmla="*/ 2334032 h 13440182"/>
                  <a:gd name="connsiteX158" fmla="*/ 11182350 w 12078175"/>
                  <a:gd name="connsiteY158" fmla="*/ 2048282 h 13440182"/>
                  <a:gd name="connsiteX159" fmla="*/ 11410950 w 12078175"/>
                  <a:gd name="connsiteY159" fmla="*/ 1953032 h 13440182"/>
                  <a:gd name="connsiteX160" fmla="*/ 11258550 w 12078175"/>
                  <a:gd name="connsiteY160" fmla="*/ 1705382 h 13440182"/>
                  <a:gd name="connsiteX161" fmla="*/ 11391900 w 12078175"/>
                  <a:gd name="connsiteY161" fmla="*/ 1267232 h 13440182"/>
                  <a:gd name="connsiteX162" fmla="*/ 11239500 w 12078175"/>
                  <a:gd name="connsiteY162" fmla="*/ 1019582 h 13440182"/>
                  <a:gd name="connsiteX163" fmla="*/ 11525250 w 12078175"/>
                  <a:gd name="connsiteY163" fmla="*/ 1362482 h 13440182"/>
                  <a:gd name="connsiteX164" fmla="*/ 11753850 w 12078175"/>
                  <a:gd name="connsiteY164" fmla="*/ 1171982 h 13440182"/>
                  <a:gd name="connsiteX165" fmla="*/ 11963400 w 12078175"/>
                  <a:gd name="connsiteY165" fmla="*/ 1572032 h 13440182"/>
                  <a:gd name="connsiteX166" fmla="*/ 11931650 w 12078175"/>
                  <a:gd name="connsiteY166" fmla="*/ 1495832 h 13440182"/>
                  <a:gd name="connsiteX167" fmla="*/ 12077700 w 12078175"/>
                  <a:gd name="connsiteY167" fmla="*/ 1533933 h 13440182"/>
                  <a:gd name="connsiteX168" fmla="*/ 11906250 w 12078175"/>
                  <a:gd name="connsiteY168" fmla="*/ 1133883 h 13440182"/>
                  <a:gd name="connsiteX169" fmla="*/ 11893550 w 12078175"/>
                  <a:gd name="connsiteY169" fmla="*/ 917982 h 13440182"/>
                  <a:gd name="connsiteX170" fmla="*/ 11760200 w 12078175"/>
                  <a:gd name="connsiteY170" fmla="*/ 721132 h 13440182"/>
                  <a:gd name="connsiteX171" fmla="*/ 11734800 w 12078175"/>
                  <a:gd name="connsiteY171" fmla="*/ 448082 h 13440182"/>
                  <a:gd name="connsiteX0" fmla="*/ 11734800 w 12071843"/>
                  <a:gd name="connsiteY0" fmla="*/ 448082 h 13440182"/>
                  <a:gd name="connsiteX1" fmla="*/ 11277600 w 12071843"/>
                  <a:gd name="connsiteY1" fmla="*/ 168683 h 13440182"/>
                  <a:gd name="connsiteX2" fmla="*/ 11163300 w 12071843"/>
                  <a:gd name="connsiteY2" fmla="*/ 67082 h 13440182"/>
                  <a:gd name="connsiteX3" fmla="*/ 10756900 w 12071843"/>
                  <a:gd name="connsiteY3" fmla="*/ 86132 h 13440182"/>
                  <a:gd name="connsiteX4" fmla="*/ 10490200 w 12071843"/>
                  <a:gd name="connsiteY4" fmla="*/ 41682 h 13440182"/>
                  <a:gd name="connsiteX5" fmla="*/ 10458450 w 12071843"/>
                  <a:gd name="connsiteY5" fmla="*/ 1095782 h 13440182"/>
                  <a:gd name="connsiteX6" fmla="*/ 10153650 w 12071843"/>
                  <a:gd name="connsiteY6" fmla="*/ 1552982 h 13440182"/>
                  <a:gd name="connsiteX7" fmla="*/ 9906000 w 12071843"/>
                  <a:gd name="connsiteY7" fmla="*/ 2486432 h 13440182"/>
                  <a:gd name="connsiteX8" fmla="*/ 9105900 w 12071843"/>
                  <a:gd name="connsiteY8" fmla="*/ 2105432 h 13440182"/>
                  <a:gd name="connsiteX9" fmla="*/ 8401050 w 12071843"/>
                  <a:gd name="connsiteY9" fmla="*/ 2848382 h 13440182"/>
                  <a:gd name="connsiteX10" fmla="*/ 7639050 w 12071843"/>
                  <a:gd name="connsiteY10" fmla="*/ 2429282 h 13440182"/>
                  <a:gd name="connsiteX11" fmla="*/ 7353300 w 12071843"/>
                  <a:gd name="connsiteY11" fmla="*/ 1953032 h 13440182"/>
                  <a:gd name="connsiteX12" fmla="*/ 7600950 w 12071843"/>
                  <a:gd name="connsiteY12" fmla="*/ 1552982 h 13440182"/>
                  <a:gd name="connsiteX13" fmla="*/ 7258050 w 12071843"/>
                  <a:gd name="connsiteY13" fmla="*/ 1305332 h 13440182"/>
                  <a:gd name="connsiteX14" fmla="*/ 6248400 w 12071843"/>
                  <a:gd name="connsiteY14" fmla="*/ 1362482 h 13440182"/>
                  <a:gd name="connsiteX15" fmla="*/ 5791200 w 12071843"/>
                  <a:gd name="connsiteY15" fmla="*/ 1000532 h 13440182"/>
                  <a:gd name="connsiteX16" fmla="*/ 4819650 w 12071843"/>
                  <a:gd name="connsiteY16" fmla="*/ 543332 h 13440182"/>
                  <a:gd name="connsiteX17" fmla="*/ 4400550 w 12071843"/>
                  <a:gd name="connsiteY17" fmla="*/ 524282 h 13440182"/>
                  <a:gd name="connsiteX18" fmla="*/ 3733800 w 12071843"/>
                  <a:gd name="connsiteY18" fmla="*/ 943382 h 13440182"/>
                  <a:gd name="connsiteX19" fmla="*/ 3257550 w 12071843"/>
                  <a:gd name="connsiteY19" fmla="*/ 1400582 h 13440182"/>
                  <a:gd name="connsiteX20" fmla="*/ 2781300 w 12071843"/>
                  <a:gd name="connsiteY20" fmla="*/ 1229132 h 13440182"/>
                  <a:gd name="connsiteX21" fmla="*/ 2571750 w 12071843"/>
                  <a:gd name="connsiteY21" fmla="*/ 1400582 h 13440182"/>
                  <a:gd name="connsiteX22" fmla="*/ 2324100 w 12071843"/>
                  <a:gd name="connsiteY22" fmla="*/ 1248182 h 13440182"/>
                  <a:gd name="connsiteX23" fmla="*/ 2362200 w 12071843"/>
                  <a:gd name="connsiteY23" fmla="*/ 1629182 h 13440182"/>
                  <a:gd name="connsiteX24" fmla="*/ 2743200 w 12071843"/>
                  <a:gd name="connsiteY24" fmla="*/ 1876832 h 13440182"/>
                  <a:gd name="connsiteX25" fmla="*/ 2762250 w 12071843"/>
                  <a:gd name="connsiteY25" fmla="*/ 2448332 h 13440182"/>
                  <a:gd name="connsiteX26" fmla="*/ 3028950 w 12071843"/>
                  <a:gd name="connsiteY26" fmla="*/ 2619782 h 13440182"/>
                  <a:gd name="connsiteX27" fmla="*/ 3143250 w 12071843"/>
                  <a:gd name="connsiteY27" fmla="*/ 2543582 h 13440182"/>
                  <a:gd name="connsiteX28" fmla="*/ 3143250 w 12071843"/>
                  <a:gd name="connsiteY28" fmla="*/ 2924582 h 13440182"/>
                  <a:gd name="connsiteX29" fmla="*/ 2857500 w 12071843"/>
                  <a:gd name="connsiteY29" fmla="*/ 3248432 h 13440182"/>
                  <a:gd name="connsiteX30" fmla="*/ 3048000 w 12071843"/>
                  <a:gd name="connsiteY30" fmla="*/ 3457982 h 13440182"/>
                  <a:gd name="connsiteX31" fmla="*/ 2762250 w 12071843"/>
                  <a:gd name="connsiteY31" fmla="*/ 4067582 h 13440182"/>
                  <a:gd name="connsiteX32" fmla="*/ 2343150 w 12071843"/>
                  <a:gd name="connsiteY32" fmla="*/ 3991382 h 13440182"/>
                  <a:gd name="connsiteX33" fmla="*/ 2305050 w 12071843"/>
                  <a:gd name="connsiteY33" fmla="*/ 4353332 h 13440182"/>
                  <a:gd name="connsiteX34" fmla="*/ 2533650 w 12071843"/>
                  <a:gd name="connsiteY34" fmla="*/ 4848632 h 13440182"/>
                  <a:gd name="connsiteX35" fmla="*/ 2381250 w 12071843"/>
                  <a:gd name="connsiteY35" fmla="*/ 5286782 h 13440182"/>
                  <a:gd name="connsiteX36" fmla="*/ 2495550 w 12071843"/>
                  <a:gd name="connsiteY36" fmla="*/ 5534432 h 13440182"/>
                  <a:gd name="connsiteX37" fmla="*/ 2876550 w 12071843"/>
                  <a:gd name="connsiteY37" fmla="*/ 5972582 h 13440182"/>
                  <a:gd name="connsiteX38" fmla="*/ 2819400 w 12071843"/>
                  <a:gd name="connsiteY38" fmla="*/ 6239282 h 13440182"/>
                  <a:gd name="connsiteX39" fmla="*/ 2609850 w 12071843"/>
                  <a:gd name="connsiteY39" fmla="*/ 6448832 h 13440182"/>
                  <a:gd name="connsiteX40" fmla="*/ 2514600 w 12071843"/>
                  <a:gd name="connsiteY40" fmla="*/ 6696482 h 13440182"/>
                  <a:gd name="connsiteX41" fmla="*/ 2438400 w 12071843"/>
                  <a:gd name="connsiteY41" fmla="*/ 7020332 h 13440182"/>
                  <a:gd name="connsiteX42" fmla="*/ 2095500 w 12071843"/>
                  <a:gd name="connsiteY42" fmla="*/ 7458482 h 13440182"/>
                  <a:gd name="connsiteX43" fmla="*/ 1905000 w 12071843"/>
                  <a:gd name="connsiteY43" fmla="*/ 7801382 h 13440182"/>
                  <a:gd name="connsiteX44" fmla="*/ 1733550 w 12071843"/>
                  <a:gd name="connsiteY44" fmla="*/ 8258582 h 13440182"/>
                  <a:gd name="connsiteX45" fmla="*/ 1771650 w 12071843"/>
                  <a:gd name="connsiteY45" fmla="*/ 8963432 h 13440182"/>
                  <a:gd name="connsiteX46" fmla="*/ 1619250 w 12071843"/>
                  <a:gd name="connsiteY46" fmla="*/ 9477782 h 13440182"/>
                  <a:gd name="connsiteX47" fmla="*/ 1295400 w 12071843"/>
                  <a:gd name="connsiteY47" fmla="*/ 9839732 h 13440182"/>
                  <a:gd name="connsiteX48" fmla="*/ 1162050 w 12071843"/>
                  <a:gd name="connsiteY48" fmla="*/ 10315982 h 13440182"/>
                  <a:gd name="connsiteX49" fmla="*/ 800100 w 12071843"/>
                  <a:gd name="connsiteY49" fmla="*/ 10468382 h 13440182"/>
                  <a:gd name="connsiteX50" fmla="*/ 381000 w 12071843"/>
                  <a:gd name="connsiteY50" fmla="*/ 10563632 h 13440182"/>
                  <a:gd name="connsiteX51" fmla="*/ 0 w 12071843"/>
                  <a:gd name="connsiteY51" fmla="*/ 10430282 h 13440182"/>
                  <a:gd name="connsiteX52" fmla="*/ 57150 w 12071843"/>
                  <a:gd name="connsiteY52" fmla="*/ 10963682 h 13440182"/>
                  <a:gd name="connsiteX53" fmla="*/ 0 w 12071843"/>
                  <a:gd name="connsiteY53" fmla="*/ 11420882 h 13440182"/>
                  <a:gd name="connsiteX54" fmla="*/ 438150 w 12071843"/>
                  <a:gd name="connsiteY54" fmla="*/ 11497082 h 13440182"/>
                  <a:gd name="connsiteX55" fmla="*/ 895350 w 12071843"/>
                  <a:gd name="connsiteY55" fmla="*/ 11535182 h 13440182"/>
                  <a:gd name="connsiteX56" fmla="*/ 1276350 w 12071843"/>
                  <a:gd name="connsiteY56" fmla="*/ 11363732 h 13440182"/>
                  <a:gd name="connsiteX57" fmla="*/ 1714500 w 12071843"/>
                  <a:gd name="connsiteY57" fmla="*/ 11592332 h 13440182"/>
                  <a:gd name="connsiteX58" fmla="*/ 1676400 w 12071843"/>
                  <a:gd name="connsiteY58" fmla="*/ 11992382 h 13440182"/>
                  <a:gd name="connsiteX59" fmla="*/ 1981200 w 12071843"/>
                  <a:gd name="connsiteY59" fmla="*/ 12144782 h 13440182"/>
                  <a:gd name="connsiteX60" fmla="*/ 2552700 w 12071843"/>
                  <a:gd name="connsiteY60" fmla="*/ 12087632 h 13440182"/>
                  <a:gd name="connsiteX61" fmla="*/ 2876550 w 12071843"/>
                  <a:gd name="connsiteY61" fmla="*/ 12030482 h 13440182"/>
                  <a:gd name="connsiteX62" fmla="*/ 3067050 w 12071843"/>
                  <a:gd name="connsiteY62" fmla="*/ 12182882 h 13440182"/>
                  <a:gd name="connsiteX63" fmla="*/ 3448050 w 12071843"/>
                  <a:gd name="connsiteY63" fmla="*/ 12201932 h 13440182"/>
                  <a:gd name="connsiteX64" fmla="*/ 3600450 w 12071843"/>
                  <a:gd name="connsiteY64" fmla="*/ 12316232 h 13440182"/>
                  <a:gd name="connsiteX65" fmla="*/ 3543300 w 12071843"/>
                  <a:gd name="connsiteY65" fmla="*/ 12773432 h 13440182"/>
                  <a:gd name="connsiteX66" fmla="*/ 3619500 w 12071843"/>
                  <a:gd name="connsiteY66" fmla="*/ 13211582 h 13440182"/>
                  <a:gd name="connsiteX67" fmla="*/ 3905250 w 12071843"/>
                  <a:gd name="connsiteY67" fmla="*/ 13440182 h 13440182"/>
                  <a:gd name="connsiteX68" fmla="*/ 4476750 w 12071843"/>
                  <a:gd name="connsiteY68" fmla="*/ 13440182 h 13440182"/>
                  <a:gd name="connsiteX69" fmla="*/ 4191000 w 12071843"/>
                  <a:gd name="connsiteY69" fmla="*/ 13154432 h 13440182"/>
                  <a:gd name="connsiteX70" fmla="*/ 4933950 w 12071843"/>
                  <a:gd name="connsiteY70" fmla="*/ 13268732 h 13440182"/>
                  <a:gd name="connsiteX71" fmla="*/ 4991100 w 12071843"/>
                  <a:gd name="connsiteY71" fmla="*/ 12678182 h 13440182"/>
                  <a:gd name="connsiteX72" fmla="*/ 5067300 w 12071843"/>
                  <a:gd name="connsiteY72" fmla="*/ 12563882 h 13440182"/>
                  <a:gd name="connsiteX73" fmla="*/ 5029200 w 12071843"/>
                  <a:gd name="connsiteY73" fmla="*/ 12106682 h 13440182"/>
                  <a:gd name="connsiteX74" fmla="*/ 5372100 w 12071843"/>
                  <a:gd name="connsiteY74" fmla="*/ 11992382 h 13440182"/>
                  <a:gd name="connsiteX75" fmla="*/ 5695950 w 12071843"/>
                  <a:gd name="connsiteY75" fmla="*/ 12125732 h 13440182"/>
                  <a:gd name="connsiteX76" fmla="*/ 5524500 w 12071843"/>
                  <a:gd name="connsiteY76" fmla="*/ 11249432 h 13440182"/>
                  <a:gd name="connsiteX77" fmla="*/ 5657850 w 12071843"/>
                  <a:gd name="connsiteY77" fmla="*/ 9763532 h 13440182"/>
                  <a:gd name="connsiteX78" fmla="*/ 5962650 w 12071843"/>
                  <a:gd name="connsiteY78" fmla="*/ 8944382 h 13440182"/>
                  <a:gd name="connsiteX79" fmla="*/ 6438900 w 12071843"/>
                  <a:gd name="connsiteY79" fmla="*/ 8220482 h 13440182"/>
                  <a:gd name="connsiteX80" fmla="*/ 6953250 w 12071843"/>
                  <a:gd name="connsiteY80" fmla="*/ 7877582 h 13440182"/>
                  <a:gd name="connsiteX81" fmla="*/ 6819900 w 12071843"/>
                  <a:gd name="connsiteY81" fmla="*/ 7591832 h 13440182"/>
                  <a:gd name="connsiteX82" fmla="*/ 6610350 w 12071843"/>
                  <a:gd name="connsiteY82" fmla="*/ 7687082 h 13440182"/>
                  <a:gd name="connsiteX83" fmla="*/ 6667500 w 12071843"/>
                  <a:gd name="connsiteY83" fmla="*/ 7401332 h 13440182"/>
                  <a:gd name="connsiteX84" fmla="*/ 6553200 w 12071843"/>
                  <a:gd name="connsiteY84" fmla="*/ 7325132 h 13440182"/>
                  <a:gd name="connsiteX85" fmla="*/ 6838950 w 12071843"/>
                  <a:gd name="connsiteY85" fmla="*/ 6982232 h 13440182"/>
                  <a:gd name="connsiteX86" fmla="*/ 7296150 w 12071843"/>
                  <a:gd name="connsiteY86" fmla="*/ 6886982 h 13440182"/>
                  <a:gd name="connsiteX87" fmla="*/ 7448550 w 12071843"/>
                  <a:gd name="connsiteY87" fmla="*/ 7077482 h 13440182"/>
                  <a:gd name="connsiteX88" fmla="*/ 7524750 w 12071843"/>
                  <a:gd name="connsiteY88" fmla="*/ 7325132 h 13440182"/>
                  <a:gd name="connsiteX89" fmla="*/ 6991350 w 12071843"/>
                  <a:gd name="connsiteY89" fmla="*/ 7439432 h 13440182"/>
                  <a:gd name="connsiteX90" fmla="*/ 7848600 w 12071843"/>
                  <a:gd name="connsiteY90" fmla="*/ 7591832 h 13440182"/>
                  <a:gd name="connsiteX91" fmla="*/ 7677150 w 12071843"/>
                  <a:gd name="connsiteY91" fmla="*/ 7039382 h 13440182"/>
                  <a:gd name="connsiteX92" fmla="*/ 8667750 w 12071843"/>
                  <a:gd name="connsiteY92" fmla="*/ 6448832 h 13440182"/>
                  <a:gd name="connsiteX93" fmla="*/ 9315450 w 12071843"/>
                  <a:gd name="connsiteY93" fmla="*/ 6544082 h 13440182"/>
                  <a:gd name="connsiteX94" fmla="*/ 9467850 w 12071843"/>
                  <a:gd name="connsiteY94" fmla="*/ 6467882 h 13440182"/>
                  <a:gd name="connsiteX95" fmla="*/ 9620250 w 12071843"/>
                  <a:gd name="connsiteY95" fmla="*/ 6258332 h 13440182"/>
                  <a:gd name="connsiteX96" fmla="*/ 9906000 w 12071843"/>
                  <a:gd name="connsiteY96" fmla="*/ 6334532 h 13440182"/>
                  <a:gd name="connsiteX97" fmla="*/ 9772650 w 12071843"/>
                  <a:gd name="connsiteY97" fmla="*/ 6525032 h 13440182"/>
                  <a:gd name="connsiteX98" fmla="*/ 9448800 w 12071843"/>
                  <a:gd name="connsiteY98" fmla="*/ 6582182 h 13440182"/>
                  <a:gd name="connsiteX99" fmla="*/ 9391650 w 12071843"/>
                  <a:gd name="connsiteY99" fmla="*/ 6982232 h 13440182"/>
                  <a:gd name="connsiteX100" fmla="*/ 9601200 w 12071843"/>
                  <a:gd name="connsiteY100" fmla="*/ 6944132 h 13440182"/>
                  <a:gd name="connsiteX101" fmla="*/ 9791700 w 12071843"/>
                  <a:gd name="connsiteY101" fmla="*/ 6696482 h 13440182"/>
                  <a:gd name="connsiteX102" fmla="*/ 10058400 w 12071843"/>
                  <a:gd name="connsiteY102" fmla="*/ 7039382 h 13440182"/>
                  <a:gd name="connsiteX103" fmla="*/ 9772650 w 12071843"/>
                  <a:gd name="connsiteY103" fmla="*/ 7287032 h 13440182"/>
                  <a:gd name="connsiteX104" fmla="*/ 10020300 w 12071843"/>
                  <a:gd name="connsiteY104" fmla="*/ 7382282 h 13440182"/>
                  <a:gd name="connsiteX105" fmla="*/ 10306050 w 12071843"/>
                  <a:gd name="connsiteY105" fmla="*/ 7325132 h 13440182"/>
                  <a:gd name="connsiteX106" fmla="*/ 10344150 w 12071843"/>
                  <a:gd name="connsiteY106" fmla="*/ 7477532 h 13440182"/>
                  <a:gd name="connsiteX107" fmla="*/ 10134600 w 12071843"/>
                  <a:gd name="connsiteY107" fmla="*/ 7591832 h 13440182"/>
                  <a:gd name="connsiteX108" fmla="*/ 10344150 w 12071843"/>
                  <a:gd name="connsiteY108" fmla="*/ 7782332 h 13440182"/>
                  <a:gd name="connsiteX109" fmla="*/ 10496550 w 12071843"/>
                  <a:gd name="connsiteY109" fmla="*/ 7744232 h 13440182"/>
                  <a:gd name="connsiteX110" fmla="*/ 10534650 w 12071843"/>
                  <a:gd name="connsiteY110" fmla="*/ 8029982 h 13440182"/>
                  <a:gd name="connsiteX111" fmla="*/ 10629900 w 12071843"/>
                  <a:gd name="connsiteY111" fmla="*/ 7896632 h 13440182"/>
                  <a:gd name="connsiteX112" fmla="*/ 10801350 w 12071843"/>
                  <a:gd name="connsiteY112" fmla="*/ 8106182 h 13440182"/>
                  <a:gd name="connsiteX113" fmla="*/ 10877550 w 12071843"/>
                  <a:gd name="connsiteY113" fmla="*/ 7801382 h 13440182"/>
                  <a:gd name="connsiteX114" fmla="*/ 10972800 w 12071843"/>
                  <a:gd name="connsiteY114" fmla="*/ 7687082 h 13440182"/>
                  <a:gd name="connsiteX115" fmla="*/ 10801350 w 12071843"/>
                  <a:gd name="connsiteY115" fmla="*/ 7515632 h 13440182"/>
                  <a:gd name="connsiteX116" fmla="*/ 10915650 w 12071843"/>
                  <a:gd name="connsiteY116" fmla="*/ 7287032 h 13440182"/>
                  <a:gd name="connsiteX117" fmla="*/ 10744200 w 12071843"/>
                  <a:gd name="connsiteY117" fmla="*/ 7058432 h 13440182"/>
                  <a:gd name="connsiteX118" fmla="*/ 10401300 w 12071843"/>
                  <a:gd name="connsiteY118" fmla="*/ 7039382 h 13440182"/>
                  <a:gd name="connsiteX119" fmla="*/ 10629900 w 12071843"/>
                  <a:gd name="connsiteY119" fmla="*/ 6810782 h 13440182"/>
                  <a:gd name="connsiteX120" fmla="*/ 10877550 w 12071843"/>
                  <a:gd name="connsiteY120" fmla="*/ 6886982 h 13440182"/>
                  <a:gd name="connsiteX121" fmla="*/ 10858500 w 12071843"/>
                  <a:gd name="connsiteY121" fmla="*/ 6677432 h 13440182"/>
                  <a:gd name="connsiteX122" fmla="*/ 10648950 w 12071843"/>
                  <a:gd name="connsiteY122" fmla="*/ 6772682 h 13440182"/>
                  <a:gd name="connsiteX123" fmla="*/ 10572750 w 12071843"/>
                  <a:gd name="connsiteY123" fmla="*/ 6544082 h 13440182"/>
                  <a:gd name="connsiteX124" fmla="*/ 10344150 w 12071843"/>
                  <a:gd name="connsiteY124" fmla="*/ 6753632 h 13440182"/>
                  <a:gd name="connsiteX125" fmla="*/ 10439400 w 12071843"/>
                  <a:gd name="connsiteY125" fmla="*/ 6410732 h 13440182"/>
                  <a:gd name="connsiteX126" fmla="*/ 10210800 w 12071843"/>
                  <a:gd name="connsiteY126" fmla="*/ 6220232 h 13440182"/>
                  <a:gd name="connsiteX127" fmla="*/ 10591800 w 12071843"/>
                  <a:gd name="connsiteY127" fmla="*/ 6201182 h 13440182"/>
                  <a:gd name="connsiteX128" fmla="*/ 10496550 w 12071843"/>
                  <a:gd name="connsiteY128" fmla="*/ 5953532 h 13440182"/>
                  <a:gd name="connsiteX129" fmla="*/ 10591800 w 12071843"/>
                  <a:gd name="connsiteY129" fmla="*/ 5839232 h 13440182"/>
                  <a:gd name="connsiteX130" fmla="*/ 10591800 w 12071843"/>
                  <a:gd name="connsiteY130" fmla="*/ 5534432 h 13440182"/>
                  <a:gd name="connsiteX131" fmla="*/ 10382250 w 12071843"/>
                  <a:gd name="connsiteY131" fmla="*/ 5382032 h 13440182"/>
                  <a:gd name="connsiteX132" fmla="*/ 10725150 w 12071843"/>
                  <a:gd name="connsiteY132" fmla="*/ 5439182 h 13440182"/>
                  <a:gd name="connsiteX133" fmla="*/ 10877550 w 12071843"/>
                  <a:gd name="connsiteY133" fmla="*/ 5724932 h 13440182"/>
                  <a:gd name="connsiteX134" fmla="*/ 10953750 w 12071843"/>
                  <a:gd name="connsiteY134" fmla="*/ 5286782 h 13440182"/>
                  <a:gd name="connsiteX135" fmla="*/ 10839450 w 12071843"/>
                  <a:gd name="connsiteY135" fmla="*/ 5020082 h 13440182"/>
                  <a:gd name="connsiteX136" fmla="*/ 10629900 w 12071843"/>
                  <a:gd name="connsiteY136" fmla="*/ 5210582 h 13440182"/>
                  <a:gd name="connsiteX137" fmla="*/ 10477500 w 12071843"/>
                  <a:gd name="connsiteY137" fmla="*/ 5077232 h 13440182"/>
                  <a:gd name="connsiteX138" fmla="*/ 10439400 w 12071843"/>
                  <a:gd name="connsiteY138" fmla="*/ 4924832 h 13440182"/>
                  <a:gd name="connsiteX139" fmla="*/ 10287000 w 12071843"/>
                  <a:gd name="connsiteY139" fmla="*/ 4848632 h 13440182"/>
                  <a:gd name="connsiteX140" fmla="*/ 10248900 w 12071843"/>
                  <a:gd name="connsiteY140" fmla="*/ 5153432 h 13440182"/>
                  <a:gd name="connsiteX141" fmla="*/ 10210800 w 12071843"/>
                  <a:gd name="connsiteY141" fmla="*/ 4905782 h 13440182"/>
                  <a:gd name="connsiteX142" fmla="*/ 10077450 w 12071843"/>
                  <a:gd name="connsiteY142" fmla="*/ 4943882 h 13440182"/>
                  <a:gd name="connsiteX143" fmla="*/ 9906000 w 12071843"/>
                  <a:gd name="connsiteY143" fmla="*/ 5172482 h 13440182"/>
                  <a:gd name="connsiteX144" fmla="*/ 10191750 w 12071843"/>
                  <a:gd name="connsiteY144" fmla="*/ 4696232 h 13440182"/>
                  <a:gd name="connsiteX145" fmla="*/ 10572750 w 12071843"/>
                  <a:gd name="connsiteY145" fmla="*/ 4581932 h 13440182"/>
                  <a:gd name="connsiteX146" fmla="*/ 10820400 w 12071843"/>
                  <a:gd name="connsiteY146" fmla="*/ 4181882 h 13440182"/>
                  <a:gd name="connsiteX147" fmla="*/ 10572750 w 12071843"/>
                  <a:gd name="connsiteY147" fmla="*/ 3896132 h 13440182"/>
                  <a:gd name="connsiteX148" fmla="*/ 10134600 w 12071843"/>
                  <a:gd name="connsiteY148" fmla="*/ 4010432 h 13440182"/>
                  <a:gd name="connsiteX149" fmla="*/ 10191750 w 12071843"/>
                  <a:gd name="connsiteY149" fmla="*/ 3648482 h 13440182"/>
                  <a:gd name="connsiteX150" fmla="*/ 10687050 w 12071843"/>
                  <a:gd name="connsiteY150" fmla="*/ 3515132 h 13440182"/>
                  <a:gd name="connsiteX151" fmla="*/ 10801350 w 12071843"/>
                  <a:gd name="connsiteY151" fmla="*/ 3210332 h 13440182"/>
                  <a:gd name="connsiteX152" fmla="*/ 11029950 w 12071843"/>
                  <a:gd name="connsiteY152" fmla="*/ 3286532 h 13440182"/>
                  <a:gd name="connsiteX153" fmla="*/ 11125200 w 12071843"/>
                  <a:gd name="connsiteY153" fmla="*/ 3648482 h 13440182"/>
                  <a:gd name="connsiteX154" fmla="*/ 11163300 w 12071843"/>
                  <a:gd name="connsiteY154" fmla="*/ 2791232 h 13440182"/>
                  <a:gd name="connsiteX155" fmla="*/ 10839450 w 12071843"/>
                  <a:gd name="connsiteY155" fmla="*/ 3019832 h 13440182"/>
                  <a:gd name="connsiteX156" fmla="*/ 10706100 w 12071843"/>
                  <a:gd name="connsiteY156" fmla="*/ 2638832 h 13440182"/>
                  <a:gd name="connsiteX157" fmla="*/ 10801350 w 12071843"/>
                  <a:gd name="connsiteY157" fmla="*/ 2334032 h 13440182"/>
                  <a:gd name="connsiteX158" fmla="*/ 11182350 w 12071843"/>
                  <a:gd name="connsiteY158" fmla="*/ 2048282 h 13440182"/>
                  <a:gd name="connsiteX159" fmla="*/ 11410950 w 12071843"/>
                  <a:gd name="connsiteY159" fmla="*/ 1953032 h 13440182"/>
                  <a:gd name="connsiteX160" fmla="*/ 11258550 w 12071843"/>
                  <a:gd name="connsiteY160" fmla="*/ 1705382 h 13440182"/>
                  <a:gd name="connsiteX161" fmla="*/ 11391900 w 12071843"/>
                  <a:gd name="connsiteY161" fmla="*/ 1267232 h 13440182"/>
                  <a:gd name="connsiteX162" fmla="*/ 11239500 w 12071843"/>
                  <a:gd name="connsiteY162" fmla="*/ 1019582 h 13440182"/>
                  <a:gd name="connsiteX163" fmla="*/ 11525250 w 12071843"/>
                  <a:gd name="connsiteY163" fmla="*/ 1362482 h 13440182"/>
                  <a:gd name="connsiteX164" fmla="*/ 11753850 w 12071843"/>
                  <a:gd name="connsiteY164" fmla="*/ 1171982 h 13440182"/>
                  <a:gd name="connsiteX165" fmla="*/ 11963400 w 12071843"/>
                  <a:gd name="connsiteY165" fmla="*/ 1572032 h 13440182"/>
                  <a:gd name="connsiteX166" fmla="*/ 11931650 w 12071843"/>
                  <a:gd name="connsiteY166" fmla="*/ 1495832 h 13440182"/>
                  <a:gd name="connsiteX167" fmla="*/ 12071350 w 12071843"/>
                  <a:gd name="connsiteY167" fmla="*/ 1578383 h 13440182"/>
                  <a:gd name="connsiteX168" fmla="*/ 11906250 w 12071843"/>
                  <a:gd name="connsiteY168" fmla="*/ 1133883 h 13440182"/>
                  <a:gd name="connsiteX169" fmla="*/ 11893550 w 12071843"/>
                  <a:gd name="connsiteY169" fmla="*/ 917982 h 13440182"/>
                  <a:gd name="connsiteX170" fmla="*/ 11760200 w 12071843"/>
                  <a:gd name="connsiteY170" fmla="*/ 721132 h 13440182"/>
                  <a:gd name="connsiteX171" fmla="*/ 11734800 w 12071843"/>
                  <a:gd name="connsiteY171" fmla="*/ 448082 h 13440182"/>
                  <a:gd name="connsiteX0" fmla="*/ 11734800 w 12072007"/>
                  <a:gd name="connsiteY0" fmla="*/ 448082 h 13440182"/>
                  <a:gd name="connsiteX1" fmla="*/ 11277600 w 12072007"/>
                  <a:gd name="connsiteY1" fmla="*/ 168683 h 13440182"/>
                  <a:gd name="connsiteX2" fmla="*/ 11163300 w 12072007"/>
                  <a:gd name="connsiteY2" fmla="*/ 67082 h 13440182"/>
                  <a:gd name="connsiteX3" fmla="*/ 10756900 w 12072007"/>
                  <a:gd name="connsiteY3" fmla="*/ 86132 h 13440182"/>
                  <a:gd name="connsiteX4" fmla="*/ 10490200 w 12072007"/>
                  <a:gd name="connsiteY4" fmla="*/ 41682 h 13440182"/>
                  <a:gd name="connsiteX5" fmla="*/ 10458450 w 12072007"/>
                  <a:gd name="connsiteY5" fmla="*/ 1095782 h 13440182"/>
                  <a:gd name="connsiteX6" fmla="*/ 10153650 w 12072007"/>
                  <a:gd name="connsiteY6" fmla="*/ 1552982 h 13440182"/>
                  <a:gd name="connsiteX7" fmla="*/ 9906000 w 12072007"/>
                  <a:gd name="connsiteY7" fmla="*/ 2486432 h 13440182"/>
                  <a:gd name="connsiteX8" fmla="*/ 9105900 w 12072007"/>
                  <a:gd name="connsiteY8" fmla="*/ 2105432 h 13440182"/>
                  <a:gd name="connsiteX9" fmla="*/ 8401050 w 12072007"/>
                  <a:gd name="connsiteY9" fmla="*/ 2848382 h 13440182"/>
                  <a:gd name="connsiteX10" fmla="*/ 7639050 w 12072007"/>
                  <a:gd name="connsiteY10" fmla="*/ 2429282 h 13440182"/>
                  <a:gd name="connsiteX11" fmla="*/ 7353300 w 12072007"/>
                  <a:gd name="connsiteY11" fmla="*/ 1953032 h 13440182"/>
                  <a:gd name="connsiteX12" fmla="*/ 7600950 w 12072007"/>
                  <a:gd name="connsiteY12" fmla="*/ 1552982 h 13440182"/>
                  <a:gd name="connsiteX13" fmla="*/ 7258050 w 12072007"/>
                  <a:gd name="connsiteY13" fmla="*/ 1305332 h 13440182"/>
                  <a:gd name="connsiteX14" fmla="*/ 6248400 w 12072007"/>
                  <a:gd name="connsiteY14" fmla="*/ 1362482 h 13440182"/>
                  <a:gd name="connsiteX15" fmla="*/ 5791200 w 12072007"/>
                  <a:gd name="connsiteY15" fmla="*/ 1000532 h 13440182"/>
                  <a:gd name="connsiteX16" fmla="*/ 4819650 w 12072007"/>
                  <a:gd name="connsiteY16" fmla="*/ 543332 h 13440182"/>
                  <a:gd name="connsiteX17" fmla="*/ 4400550 w 12072007"/>
                  <a:gd name="connsiteY17" fmla="*/ 524282 h 13440182"/>
                  <a:gd name="connsiteX18" fmla="*/ 3733800 w 12072007"/>
                  <a:gd name="connsiteY18" fmla="*/ 943382 h 13440182"/>
                  <a:gd name="connsiteX19" fmla="*/ 3257550 w 12072007"/>
                  <a:gd name="connsiteY19" fmla="*/ 1400582 h 13440182"/>
                  <a:gd name="connsiteX20" fmla="*/ 2781300 w 12072007"/>
                  <a:gd name="connsiteY20" fmla="*/ 1229132 h 13440182"/>
                  <a:gd name="connsiteX21" fmla="*/ 2571750 w 12072007"/>
                  <a:gd name="connsiteY21" fmla="*/ 1400582 h 13440182"/>
                  <a:gd name="connsiteX22" fmla="*/ 2324100 w 12072007"/>
                  <a:gd name="connsiteY22" fmla="*/ 1248182 h 13440182"/>
                  <a:gd name="connsiteX23" fmla="*/ 2362200 w 12072007"/>
                  <a:gd name="connsiteY23" fmla="*/ 1629182 h 13440182"/>
                  <a:gd name="connsiteX24" fmla="*/ 2743200 w 12072007"/>
                  <a:gd name="connsiteY24" fmla="*/ 1876832 h 13440182"/>
                  <a:gd name="connsiteX25" fmla="*/ 2762250 w 12072007"/>
                  <a:gd name="connsiteY25" fmla="*/ 2448332 h 13440182"/>
                  <a:gd name="connsiteX26" fmla="*/ 3028950 w 12072007"/>
                  <a:gd name="connsiteY26" fmla="*/ 2619782 h 13440182"/>
                  <a:gd name="connsiteX27" fmla="*/ 3143250 w 12072007"/>
                  <a:gd name="connsiteY27" fmla="*/ 2543582 h 13440182"/>
                  <a:gd name="connsiteX28" fmla="*/ 3143250 w 12072007"/>
                  <a:gd name="connsiteY28" fmla="*/ 2924582 h 13440182"/>
                  <a:gd name="connsiteX29" fmla="*/ 2857500 w 12072007"/>
                  <a:gd name="connsiteY29" fmla="*/ 3248432 h 13440182"/>
                  <a:gd name="connsiteX30" fmla="*/ 3048000 w 12072007"/>
                  <a:gd name="connsiteY30" fmla="*/ 3457982 h 13440182"/>
                  <a:gd name="connsiteX31" fmla="*/ 2762250 w 12072007"/>
                  <a:gd name="connsiteY31" fmla="*/ 4067582 h 13440182"/>
                  <a:gd name="connsiteX32" fmla="*/ 2343150 w 12072007"/>
                  <a:gd name="connsiteY32" fmla="*/ 3991382 h 13440182"/>
                  <a:gd name="connsiteX33" fmla="*/ 2305050 w 12072007"/>
                  <a:gd name="connsiteY33" fmla="*/ 4353332 h 13440182"/>
                  <a:gd name="connsiteX34" fmla="*/ 2533650 w 12072007"/>
                  <a:gd name="connsiteY34" fmla="*/ 4848632 h 13440182"/>
                  <a:gd name="connsiteX35" fmla="*/ 2381250 w 12072007"/>
                  <a:gd name="connsiteY35" fmla="*/ 5286782 h 13440182"/>
                  <a:gd name="connsiteX36" fmla="*/ 2495550 w 12072007"/>
                  <a:gd name="connsiteY36" fmla="*/ 5534432 h 13440182"/>
                  <a:gd name="connsiteX37" fmla="*/ 2876550 w 12072007"/>
                  <a:gd name="connsiteY37" fmla="*/ 5972582 h 13440182"/>
                  <a:gd name="connsiteX38" fmla="*/ 2819400 w 12072007"/>
                  <a:gd name="connsiteY38" fmla="*/ 6239282 h 13440182"/>
                  <a:gd name="connsiteX39" fmla="*/ 2609850 w 12072007"/>
                  <a:gd name="connsiteY39" fmla="*/ 6448832 h 13440182"/>
                  <a:gd name="connsiteX40" fmla="*/ 2514600 w 12072007"/>
                  <a:gd name="connsiteY40" fmla="*/ 6696482 h 13440182"/>
                  <a:gd name="connsiteX41" fmla="*/ 2438400 w 12072007"/>
                  <a:gd name="connsiteY41" fmla="*/ 7020332 h 13440182"/>
                  <a:gd name="connsiteX42" fmla="*/ 2095500 w 12072007"/>
                  <a:gd name="connsiteY42" fmla="*/ 7458482 h 13440182"/>
                  <a:gd name="connsiteX43" fmla="*/ 1905000 w 12072007"/>
                  <a:gd name="connsiteY43" fmla="*/ 7801382 h 13440182"/>
                  <a:gd name="connsiteX44" fmla="*/ 1733550 w 12072007"/>
                  <a:gd name="connsiteY44" fmla="*/ 8258582 h 13440182"/>
                  <a:gd name="connsiteX45" fmla="*/ 1771650 w 12072007"/>
                  <a:gd name="connsiteY45" fmla="*/ 8963432 h 13440182"/>
                  <a:gd name="connsiteX46" fmla="*/ 1619250 w 12072007"/>
                  <a:gd name="connsiteY46" fmla="*/ 9477782 h 13440182"/>
                  <a:gd name="connsiteX47" fmla="*/ 1295400 w 12072007"/>
                  <a:gd name="connsiteY47" fmla="*/ 9839732 h 13440182"/>
                  <a:gd name="connsiteX48" fmla="*/ 1162050 w 12072007"/>
                  <a:gd name="connsiteY48" fmla="*/ 10315982 h 13440182"/>
                  <a:gd name="connsiteX49" fmla="*/ 800100 w 12072007"/>
                  <a:gd name="connsiteY49" fmla="*/ 10468382 h 13440182"/>
                  <a:gd name="connsiteX50" fmla="*/ 381000 w 12072007"/>
                  <a:gd name="connsiteY50" fmla="*/ 10563632 h 13440182"/>
                  <a:gd name="connsiteX51" fmla="*/ 0 w 12072007"/>
                  <a:gd name="connsiteY51" fmla="*/ 10430282 h 13440182"/>
                  <a:gd name="connsiteX52" fmla="*/ 57150 w 12072007"/>
                  <a:gd name="connsiteY52" fmla="*/ 10963682 h 13440182"/>
                  <a:gd name="connsiteX53" fmla="*/ 0 w 12072007"/>
                  <a:gd name="connsiteY53" fmla="*/ 11420882 h 13440182"/>
                  <a:gd name="connsiteX54" fmla="*/ 438150 w 12072007"/>
                  <a:gd name="connsiteY54" fmla="*/ 11497082 h 13440182"/>
                  <a:gd name="connsiteX55" fmla="*/ 895350 w 12072007"/>
                  <a:gd name="connsiteY55" fmla="*/ 11535182 h 13440182"/>
                  <a:gd name="connsiteX56" fmla="*/ 1276350 w 12072007"/>
                  <a:gd name="connsiteY56" fmla="*/ 11363732 h 13440182"/>
                  <a:gd name="connsiteX57" fmla="*/ 1714500 w 12072007"/>
                  <a:gd name="connsiteY57" fmla="*/ 11592332 h 13440182"/>
                  <a:gd name="connsiteX58" fmla="*/ 1676400 w 12072007"/>
                  <a:gd name="connsiteY58" fmla="*/ 11992382 h 13440182"/>
                  <a:gd name="connsiteX59" fmla="*/ 1981200 w 12072007"/>
                  <a:gd name="connsiteY59" fmla="*/ 12144782 h 13440182"/>
                  <a:gd name="connsiteX60" fmla="*/ 2552700 w 12072007"/>
                  <a:gd name="connsiteY60" fmla="*/ 12087632 h 13440182"/>
                  <a:gd name="connsiteX61" fmla="*/ 2876550 w 12072007"/>
                  <a:gd name="connsiteY61" fmla="*/ 12030482 h 13440182"/>
                  <a:gd name="connsiteX62" fmla="*/ 3067050 w 12072007"/>
                  <a:gd name="connsiteY62" fmla="*/ 12182882 h 13440182"/>
                  <a:gd name="connsiteX63" fmla="*/ 3448050 w 12072007"/>
                  <a:gd name="connsiteY63" fmla="*/ 12201932 h 13440182"/>
                  <a:gd name="connsiteX64" fmla="*/ 3600450 w 12072007"/>
                  <a:gd name="connsiteY64" fmla="*/ 12316232 h 13440182"/>
                  <a:gd name="connsiteX65" fmla="*/ 3543300 w 12072007"/>
                  <a:gd name="connsiteY65" fmla="*/ 12773432 h 13440182"/>
                  <a:gd name="connsiteX66" fmla="*/ 3619500 w 12072007"/>
                  <a:gd name="connsiteY66" fmla="*/ 13211582 h 13440182"/>
                  <a:gd name="connsiteX67" fmla="*/ 3905250 w 12072007"/>
                  <a:gd name="connsiteY67" fmla="*/ 13440182 h 13440182"/>
                  <a:gd name="connsiteX68" fmla="*/ 4476750 w 12072007"/>
                  <a:gd name="connsiteY68" fmla="*/ 13440182 h 13440182"/>
                  <a:gd name="connsiteX69" fmla="*/ 4191000 w 12072007"/>
                  <a:gd name="connsiteY69" fmla="*/ 13154432 h 13440182"/>
                  <a:gd name="connsiteX70" fmla="*/ 4933950 w 12072007"/>
                  <a:gd name="connsiteY70" fmla="*/ 13268732 h 13440182"/>
                  <a:gd name="connsiteX71" fmla="*/ 4991100 w 12072007"/>
                  <a:gd name="connsiteY71" fmla="*/ 12678182 h 13440182"/>
                  <a:gd name="connsiteX72" fmla="*/ 5067300 w 12072007"/>
                  <a:gd name="connsiteY72" fmla="*/ 12563882 h 13440182"/>
                  <a:gd name="connsiteX73" fmla="*/ 5029200 w 12072007"/>
                  <a:gd name="connsiteY73" fmla="*/ 12106682 h 13440182"/>
                  <a:gd name="connsiteX74" fmla="*/ 5372100 w 12072007"/>
                  <a:gd name="connsiteY74" fmla="*/ 11992382 h 13440182"/>
                  <a:gd name="connsiteX75" fmla="*/ 5695950 w 12072007"/>
                  <a:gd name="connsiteY75" fmla="*/ 12125732 h 13440182"/>
                  <a:gd name="connsiteX76" fmla="*/ 5524500 w 12072007"/>
                  <a:gd name="connsiteY76" fmla="*/ 11249432 h 13440182"/>
                  <a:gd name="connsiteX77" fmla="*/ 5657850 w 12072007"/>
                  <a:gd name="connsiteY77" fmla="*/ 9763532 h 13440182"/>
                  <a:gd name="connsiteX78" fmla="*/ 5962650 w 12072007"/>
                  <a:gd name="connsiteY78" fmla="*/ 8944382 h 13440182"/>
                  <a:gd name="connsiteX79" fmla="*/ 6438900 w 12072007"/>
                  <a:gd name="connsiteY79" fmla="*/ 8220482 h 13440182"/>
                  <a:gd name="connsiteX80" fmla="*/ 6953250 w 12072007"/>
                  <a:gd name="connsiteY80" fmla="*/ 7877582 h 13440182"/>
                  <a:gd name="connsiteX81" fmla="*/ 6819900 w 12072007"/>
                  <a:gd name="connsiteY81" fmla="*/ 7591832 h 13440182"/>
                  <a:gd name="connsiteX82" fmla="*/ 6610350 w 12072007"/>
                  <a:gd name="connsiteY82" fmla="*/ 7687082 h 13440182"/>
                  <a:gd name="connsiteX83" fmla="*/ 6667500 w 12072007"/>
                  <a:gd name="connsiteY83" fmla="*/ 7401332 h 13440182"/>
                  <a:gd name="connsiteX84" fmla="*/ 6553200 w 12072007"/>
                  <a:gd name="connsiteY84" fmla="*/ 7325132 h 13440182"/>
                  <a:gd name="connsiteX85" fmla="*/ 6838950 w 12072007"/>
                  <a:gd name="connsiteY85" fmla="*/ 6982232 h 13440182"/>
                  <a:gd name="connsiteX86" fmla="*/ 7296150 w 12072007"/>
                  <a:gd name="connsiteY86" fmla="*/ 6886982 h 13440182"/>
                  <a:gd name="connsiteX87" fmla="*/ 7448550 w 12072007"/>
                  <a:gd name="connsiteY87" fmla="*/ 7077482 h 13440182"/>
                  <a:gd name="connsiteX88" fmla="*/ 7524750 w 12072007"/>
                  <a:gd name="connsiteY88" fmla="*/ 7325132 h 13440182"/>
                  <a:gd name="connsiteX89" fmla="*/ 6991350 w 12072007"/>
                  <a:gd name="connsiteY89" fmla="*/ 7439432 h 13440182"/>
                  <a:gd name="connsiteX90" fmla="*/ 7848600 w 12072007"/>
                  <a:gd name="connsiteY90" fmla="*/ 7591832 h 13440182"/>
                  <a:gd name="connsiteX91" fmla="*/ 7677150 w 12072007"/>
                  <a:gd name="connsiteY91" fmla="*/ 7039382 h 13440182"/>
                  <a:gd name="connsiteX92" fmla="*/ 8667750 w 12072007"/>
                  <a:gd name="connsiteY92" fmla="*/ 6448832 h 13440182"/>
                  <a:gd name="connsiteX93" fmla="*/ 9315450 w 12072007"/>
                  <a:gd name="connsiteY93" fmla="*/ 6544082 h 13440182"/>
                  <a:gd name="connsiteX94" fmla="*/ 9467850 w 12072007"/>
                  <a:gd name="connsiteY94" fmla="*/ 6467882 h 13440182"/>
                  <a:gd name="connsiteX95" fmla="*/ 9620250 w 12072007"/>
                  <a:gd name="connsiteY95" fmla="*/ 6258332 h 13440182"/>
                  <a:gd name="connsiteX96" fmla="*/ 9906000 w 12072007"/>
                  <a:gd name="connsiteY96" fmla="*/ 6334532 h 13440182"/>
                  <a:gd name="connsiteX97" fmla="*/ 9772650 w 12072007"/>
                  <a:gd name="connsiteY97" fmla="*/ 6525032 h 13440182"/>
                  <a:gd name="connsiteX98" fmla="*/ 9448800 w 12072007"/>
                  <a:gd name="connsiteY98" fmla="*/ 6582182 h 13440182"/>
                  <a:gd name="connsiteX99" fmla="*/ 9391650 w 12072007"/>
                  <a:gd name="connsiteY99" fmla="*/ 6982232 h 13440182"/>
                  <a:gd name="connsiteX100" fmla="*/ 9601200 w 12072007"/>
                  <a:gd name="connsiteY100" fmla="*/ 6944132 h 13440182"/>
                  <a:gd name="connsiteX101" fmla="*/ 9791700 w 12072007"/>
                  <a:gd name="connsiteY101" fmla="*/ 6696482 h 13440182"/>
                  <a:gd name="connsiteX102" fmla="*/ 10058400 w 12072007"/>
                  <a:gd name="connsiteY102" fmla="*/ 7039382 h 13440182"/>
                  <a:gd name="connsiteX103" fmla="*/ 9772650 w 12072007"/>
                  <a:gd name="connsiteY103" fmla="*/ 7287032 h 13440182"/>
                  <a:gd name="connsiteX104" fmla="*/ 10020300 w 12072007"/>
                  <a:gd name="connsiteY104" fmla="*/ 7382282 h 13440182"/>
                  <a:gd name="connsiteX105" fmla="*/ 10306050 w 12072007"/>
                  <a:gd name="connsiteY105" fmla="*/ 7325132 h 13440182"/>
                  <a:gd name="connsiteX106" fmla="*/ 10344150 w 12072007"/>
                  <a:gd name="connsiteY106" fmla="*/ 7477532 h 13440182"/>
                  <a:gd name="connsiteX107" fmla="*/ 10134600 w 12072007"/>
                  <a:gd name="connsiteY107" fmla="*/ 7591832 h 13440182"/>
                  <a:gd name="connsiteX108" fmla="*/ 10344150 w 12072007"/>
                  <a:gd name="connsiteY108" fmla="*/ 7782332 h 13440182"/>
                  <a:gd name="connsiteX109" fmla="*/ 10496550 w 12072007"/>
                  <a:gd name="connsiteY109" fmla="*/ 7744232 h 13440182"/>
                  <a:gd name="connsiteX110" fmla="*/ 10534650 w 12072007"/>
                  <a:gd name="connsiteY110" fmla="*/ 8029982 h 13440182"/>
                  <a:gd name="connsiteX111" fmla="*/ 10629900 w 12072007"/>
                  <a:gd name="connsiteY111" fmla="*/ 7896632 h 13440182"/>
                  <a:gd name="connsiteX112" fmla="*/ 10801350 w 12072007"/>
                  <a:gd name="connsiteY112" fmla="*/ 8106182 h 13440182"/>
                  <a:gd name="connsiteX113" fmla="*/ 10877550 w 12072007"/>
                  <a:gd name="connsiteY113" fmla="*/ 7801382 h 13440182"/>
                  <a:gd name="connsiteX114" fmla="*/ 10972800 w 12072007"/>
                  <a:gd name="connsiteY114" fmla="*/ 7687082 h 13440182"/>
                  <a:gd name="connsiteX115" fmla="*/ 10801350 w 12072007"/>
                  <a:gd name="connsiteY115" fmla="*/ 7515632 h 13440182"/>
                  <a:gd name="connsiteX116" fmla="*/ 10915650 w 12072007"/>
                  <a:gd name="connsiteY116" fmla="*/ 7287032 h 13440182"/>
                  <a:gd name="connsiteX117" fmla="*/ 10744200 w 12072007"/>
                  <a:gd name="connsiteY117" fmla="*/ 7058432 h 13440182"/>
                  <a:gd name="connsiteX118" fmla="*/ 10401300 w 12072007"/>
                  <a:gd name="connsiteY118" fmla="*/ 7039382 h 13440182"/>
                  <a:gd name="connsiteX119" fmla="*/ 10629900 w 12072007"/>
                  <a:gd name="connsiteY119" fmla="*/ 6810782 h 13440182"/>
                  <a:gd name="connsiteX120" fmla="*/ 10877550 w 12072007"/>
                  <a:gd name="connsiteY120" fmla="*/ 6886982 h 13440182"/>
                  <a:gd name="connsiteX121" fmla="*/ 10858500 w 12072007"/>
                  <a:gd name="connsiteY121" fmla="*/ 6677432 h 13440182"/>
                  <a:gd name="connsiteX122" fmla="*/ 10648950 w 12072007"/>
                  <a:gd name="connsiteY122" fmla="*/ 6772682 h 13440182"/>
                  <a:gd name="connsiteX123" fmla="*/ 10572750 w 12072007"/>
                  <a:gd name="connsiteY123" fmla="*/ 6544082 h 13440182"/>
                  <a:gd name="connsiteX124" fmla="*/ 10344150 w 12072007"/>
                  <a:gd name="connsiteY124" fmla="*/ 6753632 h 13440182"/>
                  <a:gd name="connsiteX125" fmla="*/ 10439400 w 12072007"/>
                  <a:gd name="connsiteY125" fmla="*/ 6410732 h 13440182"/>
                  <a:gd name="connsiteX126" fmla="*/ 10210800 w 12072007"/>
                  <a:gd name="connsiteY126" fmla="*/ 6220232 h 13440182"/>
                  <a:gd name="connsiteX127" fmla="*/ 10591800 w 12072007"/>
                  <a:gd name="connsiteY127" fmla="*/ 6201182 h 13440182"/>
                  <a:gd name="connsiteX128" fmla="*/ 10496550 w 12072007"/>
                  <a:gd name="connsiteY128" fmla="*/ 5953532 h 13440182"/>
                  <a:gd name="connsiteX129" fmla="*/ 10591800 w 12072007"/>
                  <a:gd name="connsiteY129" fmla="*/ 5839232 h 13440182"/>
                  <a:gd name="connsiteX130" fmla="*/ 10591800 w 12072007"/>
                  <a:gd name="connsiteY130" fmla="*/ 5534432 h 13440182"/>
                  <a:gd name="connsiteX131" fmla="*/ 10382250 w 12072007"/>
                  <a:gd name="connsiteY131" fmla="*/ 5382032 h 13440182"/>
                  <a:gd name="connsiteX132" fmla="*/ 10725150 w 12072007"/>
                  <a:gd name="connsiteY132" fmla="*/ 5439182 h 13440182"/>
                  <a:gd name="connsiteX133" fmla="*/ 10877550 w 12072007"/>
                  <a:gd name="connsiteY133" fmla="*/ 5724932 h 13440182"/>
                  <a:gd name="connsiteX134" fmla="*/ 10953750 w 12072007"/>
                  <a:gd name="connsiteY134" fmla="*/ 5286782 h 13440182"/>
                  <a:gd name="connsiteX135" fmla="*/ 10839450 w 12072007"/>
                  <a:gd name="connsiteY135" fmla="*/ 5020082 h 13440182"/>
                  <a:gd name="connsiteX136" fmla="*/ 10629900 w 12072007"/>
                  <a:gd name="connsiteY136" fmla="*/ 5210582 h 13440182"/>
                  <a:gd name="connsiteX137" fmla="*/ 10477500 w 12072007"/>
                  <a:gd name="connsiteY137" fmla="*/ 5077232 h 13440182"/>
                  <a:gd name="connsiteX138" fmla="*/ 10439400 w 12072007"/>
                  <a:gd name="connsiteY138" fmla="*/ 4924832 h 13440182"/>
                  <a:gd name="connsiteX139" fmla="*/ 10287000 w 12072007"/>
                  <a:gd name="connsiteY139" fmla="*/ 4848632 h 13440182"/>
                  <a:gd name="connsiteX140" fmla="*/ 10248900 w 12072007"/>
                  <a:gd name="connsiteY140" fmla="*/ 5153432 h 13440182"/>
                  <a:gd name="connsiteX141" fmla="*/ 10210800 w 12072007"/>
                  <a:gd name="connsiteY141" fmla="*/ 4905782 h 13440182"/>
                  <a:gd name="connsiteX142" fmla="*/ 10077450 w 12072007"/>
                  <a:gd name="connsiteY142" fmla="*/ 4943882 h 13440182"/>
                  <a:gd name="connsiteX143" fmla="*/ 9906000 w 12072007"/>
                  <a:gd name="connsiteY143" fmla="*/ 5172482 h 13440182"/>
                  <a:gd name="connsiteX144" fmla="*/ 10191750 w 12072007"/>
                  <a:gd name="connsiteY144" fmla="*/ 4696232 h 13440182"/>
                  <a:gd name="connsiteX145" fmla="*/ 10572750 w 12072007"/>
                  <a:gd name="connsiteY145" fmla="*/ 4581932 h 13440182"/>
                  <a:gd name="connsiteX146" fmla="*/ 10820400 w 12072007"/>
                  <a:gd name="connsiteY146" fmla="*/ 4181882 h 13440182"/>
                  <a:gd name="connsiteX147" fmla="*/ 10572750 w 12072007"/>
                  <a:gd name="connsiteY147" fmla="*/ 3896132 h 13440182"/>
                  <a:gd name="connsiteX148" fmla="*/ 10134600 w 12072007"/>
                  <a:gd name="connsiteY148" fmla="*/ 4010432 h 13440182"/>
                  <a:gd name="connsiteX149" fmla="*/ 10191750 w 12072007"/>
                  <a:gd name="connsiteY149" fmla="*/ 3648482 h 13440182"/>
                  <a:gd name="connsiteX150" fmla="*/ 10687050 w 12072007"/>
                  <a:gd name="connsiteY150" fmla="*/ 3515132 h 13440182"/>
                  <a:gd name="connsiteX151" fmla="*/ 10801350 w 12072007"/>
                  <a:gd name="connsiteY151" fmla="*/ 3210332 h 13440182"/>
                  <a:gd name="connsiteX152" fmla="*/ 11029950 w 12072007"/>
                  <a:gd name="connsiteY152" fmla="*/ 3286532 h 13440182"/>
                  <a:gd name="connsiteX153" fmla="*/ 11125200 w 12072007"/>
                  <a:gd name="connsiteY153" fmla="*/ 3648482 h 13440182"/>
                  <a:gd name="connsiteX154" fmla="*/ 11163300 w 12072007"/>
                  <a:gd name="connsiteY154" fmla="*/ 2791232 h 13440182"/>
                  <a:gd name="connsiteX155" fmla="*/ 10839450 w 12072007"/>
                  <a:gd name="connsiteY155" fmla="*/ 3019832 h 13440182"/>
                  <a:gd name="connsiteX156" fmla="*/ 10706100 w 12072007"/>
                  <a:gd name="connsiteY156" fmla="*/ 2638832 h 13440182"/>
                  <a:gd name="connsiteX157" fmla="*/ 10801350 w 12072007"/>
                  <a:gd name="connsiteY157" fmla="*/ 2334032 h 13440182"/>
                  <a:gd name="connsiteX158" fmla="*/ 11182350 w 12072007"/>
                  <a:gd name="connsiteY158" fmla="*/ 2048282 h 13440182"/>
                  <a:gd name="connsiteX159" fmla="*/ 11410950 w 12072007"/>
                  <a:gd name="connsiteY159" fmla="*/ 1953032 h 13440182"/>
                  <a:gd name="connsiteX160" fmla="*/ 11258550 w 12072007"/>
                  <a:gd name="connsiteY160" fmla="*/ 1705382 h 13440182"/>
                  <a:gd name="connsiteX161" fmla="*/ 11391900 w 12072007"/>
                  <a:gd name="connsiteY161" fmla="*/ 1267232 h 13440182"/>
                  <a:gd name="connsiteX162" fmla="*/ 11239500 w 12072007"/>
                  <a:gd name="connsiteY162" fmla="*/ 1019582 h 13440182"/>
                  <a:gd name="connsiteX163" fmla="*/ 11525250 w 12072007"/>
                  <a:gd name="connsiteY163" fmla="*/ 1362482 h 13440182"/>
                  <a:gd name="connsiteX164" fmla="*/ 11753850 w 12072007"/>
                  <a:gd name="connsiteY164" fmla="*/ 1171982 h 13440182"/>
                  <a:gd name="connsiteX165" fmla="*/ 11931650 w 12072007"/>
                  <a:gd name="connsiteY165" fmla="*/ 1495832 h 13440182"/>
                  <a:gd name="connsiteX166" fmla="*/ 12071350 w 12072007"/>
                  <a:gd name="connsiteY166" fmla="*/ 1578383 h 13440182"/>
                  <a:gd name="connsiteX167" fmla="*/ 11906250 w 12072007"/>
                  <a:gd name="connsiteY167" fmla="*/ 1133883 h 13440182"/>
                  <a:gd name="connsiteX168" fmla="*/ 11893550 w 12072007"/>
                  <a:gd name="connsiteY168" fmla="*/ 917982 h 13440182"/>
                  <a:gd name="connsiteX169" fmla="*/ 11760200 w 12072007"/>
                  <a:gd name="connsiteY169" fmla="*/ 721132 h 13440182"/>
                  <a:gd name="connsiteX170" fmla="*/ 11734800 w 12072007"/>
                  <a:gd name="connsiteY170" fmla="*/ 448082 h 13440182"/>
                  <a:gd name="connsiteX0" fmla="*/ 11734800 w 12071774"/>
                  <a:gd name="connsiteY0" fmla="*/ 448082 h 13440182"/>
                  <a:gd name="connsiteX1" fmla="*/ 11277600 w 12071774"/>
                  <a:gd name="connsiteY1" fmla="*/ 168683 h 13440182"/>
                  <a:gd name="connsiteX2" fmla="*/ 11163300 w 12071774"/>
                  <a:gd name="connsiteY2" fmla="*/ 67082 h 13440182"/>
                  <a:gd name="connsiteX3" fmla="*/ 10756900 w 12071774"/>
                  <a:gd name="connsiteY3" fmla="*/ 86132 h 13440182"/>
                  <a:gd name="connsiteX4" fmla="*/ 10490200 w 12071774"/>
                  <a:gd name="connsiteY4" fmla="*/ 41682 h 13440182"/>
                  <a:gd name="connsiteX5" fmla="*/ 10458450 w 12071774"/>
                  <a:gd name="connsiteY5" fmla="*/ 1095782 h 13440182"/>
                  <a:gd name="connsiteX6" fmla="*/ 10153650 w 12071774"/>
                  <a:gd name="connsiteY6" fmla="*/ 1552982 h 13440182"/>
                  <a:gd name="connsiteX7" fmla="*/ 9906000 w 12071774"/>
                  <a:gd name="connsiteY7" fmla="*/ 2486432 h 13440182"/>
                  <a:gd name="connsiteX8" fmla="*/ 9105900 w 12071774"/>
                  <a:gd name="connsiteY8" fmla="*/ 2105432 h 13440182"/>
                  <a:gd name="connsiteX9" fmla="*/ 8401050 w 12071774"/>
                  <a:gd name="connsiteY9" fmla="*/ 2848382 h 13440182"/>
                  <a:gd name="connsiteX10" fmla="*/ 7639050 w 12071774"/>
                  <a:gd name="connsiteY10" fmla="*/ 2429282 h 13440182"/>
                  <a:gd name="connsiteX11" fmla="*/ 7353300 w 12071774"/>
                  <a:gd name="connsiteY11" fmla="*/ 1953032 h 13440182"/>
                  <a:gd name="connsiteX12" fmla="*/ 7600950 w 12071774"/>
                  <a:gd name="connsiteY12" fmla="*/ 1552982 h 13440182"/>
                  <a:gd name="connsiteX13" fmla="*/ 7258050 w 12071774"/>
                  <a:gd name="connsiteY13" fmla="*/ 1305332 h 13440182"/>
                  <a:gd name="connsiteX14" fmla="*/ 6248400 w 12071774"/>
                  <a:gd name="connsiteY14" fmla="*/ 1362482 h 13440182"/>
                  <a:gd name="connsiteX15" fmla="*/ 5791200 w 12071774"/>
                  <a:gd name="connsiteY15" fmla="*/ 1000532 h 13440182"/>
                  <a:gd name="connsiteX16" fmla="*/ 4819650 w 12071774"/>
                  <a:gd name="connsiteY16" fmla="*/ 543332 h 13440182"/>
                  <a:gd name="connsiteX17" fmla="*/ 4400550 w 12071774"/>
                  <a:gd name="connsiteY17" fmla="*/ 524282 h 13440182"/>
                  <a:gd name="connsiteX18" fmla="*/ 3733800 w 12071774"/>
                  <a:gd name="connsiteY18" fmla="*/ 943382 h 13440182"/>
                  <a:gd name="connsiteX19" fmla="*/ 3257550 w 12071774"/>
                  <a:gd name="connsiteY19" fmla="*/ 1400582 h 13440182"/>
                  <a:gd name="connsiteX20" fmla="*/ 2781300 w 12071774"/>
                  <a:gd name="connsiteY20" fmla="*/ 1229132 h 13440182"/>
                  <a:gd name="connsiteX21" fmla="*/ 2571750 w 12071774"/>
                  <a:gd name="connsiteY21" fmla="*/ 1400582 h 13440182"/>
                  <a:gd name="connsiteX22" fmla="*/ 2324100 w 12071774"/>
                  <a:gd name="connsiteY22" fmla="*/ 1248182 h 13440182"/>
                  <a:gd name="connsiteX23" fmla="*/ 2362200 w 12071774"/>
                  <a:gd name="connsiteY23" fmla="*/ 1629182 h 13440182"/>
                  <a:gd name="connsiteX24" fmla="*/ 2743200 w 12071774"/>
                  <a:gd name="connsiteY24" fmla="*/ 1876832 h 13440182"/>
                  <a:gd name="connsiteX25" fmla="*/ 2762250 w 12071774"/>
                  <a:gd name="connsiteY25" fmla="*/ 2448332 h 13440182"/>
                  <a:gd name="connsiteX26" fmla="*/ 3028950 w 12071774"/>
                  <a:gd name="connsiteY26" fmla="*/ 2619782 h 13440182"/>
                  <a:gd name="connsiteX27" fmla="*/ 3143250 w 12071774"/>
                  <a:gd name="connsiteY27" fmla="*/ 2543582 h 13440182"/>
                  <a:gd name="connsiteX28" fmla="*/ 3143250 w 12071774"/>
                  <a:gd name="connsiteY28" fmla="*/ 2924582 h 13440182"/>
                  <a:gd name="connsiteX29" fmla="*/ 2857500 w 12071774"/>
                  <a:gd name="connsiteY29" fmla="*/ 3248432 h 13440182"/>
                  <a:gd name="connsiteX30" fmla="*/ 3048000 w 12071774"/>
                  <a:gd name="connsiteY30" fmla="*/ 3457982 h 13440182"/>
                  <a:gd name="connsiteX31" fmla="*/ 2762250 w 12071774"/>
                  <a:gd name="connsiteY31" fmla="*/ 4067582 h 13440182"/>
                  <a:gd name="connsiteX32" fmla="*/ 2343150 w 12071774"/>
                  <a:gd name="connsiteY32" fmla="*/ 3991382 h 13440182"/>
                  <a:gd name="connsiteX33" fmla="*/ 2305050 w 12071774"/>
                  <a:gd name="connsiteY33" fmla="*/ 4353332 h 13440182"/>
                  <a:gd name="connsiteX34" fmla="*/ 2533650 w 12071774"/>
                  <a:gd name="connsiteY34" fmla="*/ 4848632 h 13440182"/>
                  <a:gd name="connsiteX35" fmla="*/ 2381250 w 12071774"/>
                  <a:gd name="connsiteY35" fmla="*/ 5286782 h 13440182"/>
                  <a:gd name="connsiteX36" fmla="*/ 2495550 w 12071774"/>
                  <a:gd name="connsiteY36" fmla="*/ 5534432 h 13440182"/>
                  <a:gd name="connsiteX37" fmla="*/ 2876550 w 12071774"/>
                  <a:gd name="connsiteY37" fmla="*/ 5972582 h 13440182"/>
                  <a:gd name="connsiteX38" fmla="*/ 2819400 w 12071774"/>
                  <a:gd name="connsiteY38" fmla="*/ 6239282 h 13440182"/>
                  <a:gd name="connsiteX39" fmla="*/ 2609850 w 12071774"/>
                  <a:gd name="connsiteY39" fmla="*/ 6448832 h 13440182"/>
                  <a:gd name="connsiteX40" fmla="*/ 2514600 w 12071774"/>
                  <a:gd name="connsiteY40" fmla="*/ 6696482 h 13440182"/>
                  <a:gd name="connsiteX41" fmla="*/ 2438400 w 12071774"/>
                  <a:gd name="connsiteY41" fmla="*/ 7020332 h 13440182"/>
                  <a:gd name="connsiteX42" fmla="*/ 2095500 w 12071774"/>
                  <a:gd name="connsiteY42" fmla="*/ 7458482 h 13440182"/>
                  <a:gd name="connsiteX43" fmla="*/ 1905000 w 12071774"/>
                  <a:gd name="connsiteY43" fmla="*/ 7801382 h 13440182"/>
                  <a:gd name="connsiteX44" fmla="*/ 1733550 w 12071774"/>
                  <a:gd name="connsiteY44" fmla="*/ 8258582 h 13440182"/>
                  <a:gd name="connsiteX45" fmla="*/ 1771650 w 12071774"/>
                  <a:gd name="connsiteY45" fmla="*/ 8963432 h 13440182"/>
                  <a:gd name="connsiteX46" fmla="*/ 1619250 w 12071774"/>
                  <a:gd name="connsiteY46" fmla="*/ 9477782 h 13440182"/>
                  <a:gd name="connsiteX47" fmla="*/ 1295400 w 12071774"/>
                  <a:gd name="connsiteY47" fmla="*/ 9839732 h 13440182"/>
                  <a:gd name="connsiteX48" fmla="*/ 1162050 w 12071774"/>
                  <a:gd name="connsiteY48" fmla="*/ 10315982 h 13440182"/>
                  <a:gd name="connsiteX49" fmla="*/ 800100 w 12071774"/>
                  <a:gd name="connsiteY49" fmla="*/ 10468382 h 13440182"/>
                  <a:gd name="connsiteX50" fmla="*/ 381000 w 12071774"/>
                  <a:gd name="connsiteY50" fmla="*/ 10563632 h 13440182"/>
                  <a:gd name="connsiteX51" fmla="*/ 0 w 12071774"/>
                  <a:gd name="connsiteY51" fmla="*/ 10430282 h 13440182"/>
                  <a:gd name="connsiteX52" fmla="*/ 57150 w 12071774"/>
                  <a:gd name="connsiteY52" fmla="*/ 10963682 h 13440182"/>
                  <a:gd name="connsiteX53" fmla="*/ 0 w 12071774"/>
                  <a:gd name="connsiteY53" fmla="*/ 11420882 h 13440182"/>
                  <a:gd name="connsiteX54" fmla="*/ 438150 w 12071774"/>
                  <a:gd name="connsiteY54" fmla="*/ 11497082 h 13440182"/>
                  <a:gd name="connsiteX55" fmla="*/ 895350 w 12071774"/>
                  <a:gd name="connsiteY55" fmla="*/ 11535182 h 13440182"/>
                  <a:gd name="connsiteX56" fmla="*/ 1276350 w 12071774"/>
                  <a:gd name="connsiteY56" fmla="*/ 11363732 h 13440182"/>
                  <a:gd name="connsiteX57" fmla="*/ 1714500 w 12071774"/>
                  <a:gd name="connsiteY57" fmla="*/ 11592332 h 13440182"/>
                  <a:gd name="connsiteX58" fmla="*/ 1676400 w 12071774"/>
                  <a:gd name="connsiteY58" fmla="*/ 11992382 h 13440182"/>
                  <a:gd name="connsiteX59" fmla="*/ 1981200 w 12071774"/>
                  <a:gd name="connsiteY59" fmla="*/ 12144782 h 13440182"/>
                  <a:gd name="connsiteX60" fmla="*/ 2552700 w 12071774"/>
                  <a:gd name="connsiteY60" fmla="*/ 12087632 h 13440182"/>
                  <a:gd name="connsiteX61" fmla="*/ 2876550 w 12071774"/>
                  <a:gd name="connsiteY61" fmla="*/ 12030482 h 13440182"/>
                  <a:gd name="connsiteX62" fmla="*/ 3067050 w 12071774"/>
                  <a:gd name="connsiteY62" fmla="*/ 12182882 h 13440182"/>
                  <a:gd name="connsiteX63" fmla="*/ 3448050 w 12071774"/>
                  <a:gd name="connsiteY63" fmla="*/ 12201932 h 13440182"/>
                  <a:gd name="connsiteX64" fmla="*/ 3600450 w 12071774"/>
                  <a:gd name="connsiteY64" fmla="*/ 12316232 h 13440182"/>
                  <a:gd name="connsiteX65" fmla="*/ 3543300 w 12071774"/>
                  <a:gd name="connsiteY65" fmla="*/ 12773432 h 13440182"/>
                  <a:gd name="connsiteX66" fmla="*/ 3619500 w 12071774"/>
                  <a:gd name="connsiteY66" fmla="*/ 13211582 h 13440182"/>
                  <a:gd name="connsiteX67" fmla="*/ 3905250 w 12071774"/>
                  <a:gd name="connsiteY67" fmla="*/ 13440182 h 13440182"/>
                  <a:gd name="connsiteX68" fmla="*/ 4476750 w 12071774"/>
                  <a:gd name="connsiteY68" fmla="*/ 13440182 h 13440182"/>
                  <a:gd name="connsiteX69" fmla="*/ 4191000 w 12071774"/>
                  <a:gd name="connsiteY69" fmla="*/ 13154432 h 13440182"/>
                  <a:gd name="connsiteX70" fmla="*/ 4933950 w 12071774"/>
                  <a:gd name="connsiteY70" fmla="*/ 13268732 h 13440182"/>
                  <a:gd name="connsiteX71" fmla="*/ 4991100 w 12071774"/>
                  <a:gd name="connsiteY71" fmla="*/ 12678182 h 13440182"/>
                  <a:gd name="connsiteX72" fmla="*/ 5067300 w 12071774"/>
                  <a:gd name="connsiteY72" fmla="*/ 12563882 h 13440182"/>
                  <a:gd name="connsiteX73" fmla="*/ 5029200 w 12071774"/>
                  <a:gd name="connsiteY73" fmla="*/ 12106682 h 13440182"/>
                  <a:gd name="connsiteX74" fmla="*/ 5372100 w 12071774"/>
                  <a:gd name="connsiteY74" fmla="*/ 11992382 h 13440182"/>
                  <a:gd name="connsiteX75" fmla="*/ 5695950 w 12071774"/>
                  <a:gd name="connsiteY75" fmla="*/ 12125732 h 13440182"/>
                  <a:gd name="connsiteX76" fmla="*/ 5524500 w 12071774"/>
                  <a:gd name="connsiteY76" fmla="*/ 11249432 h 13440182"/>
                  <a:gd name="connsiteX77" fmla="*/ 5657850 w 12071774"/>
                  <a:gd name="connsiteY77" fmla="*/ 9763532 h 13440182"/>
                  <a:gd name="connsiteX78" fmla="*/ 5962650 w 12071774"/>
                  <a:gd name="connsiteY78" fmla="*/ 8944382 h 13440182"/>
                  <a:gd name="connsiteX79" fmla="*/ 6438900 w 12071774"/>
                  <a:gd name="connsiteY79" fmla="*/ 8220482 h 13440182"/>
                  <a:gd name="connsiteX80" fmla="*/ 6953250 w 12071774"/>
                  <a:gd name="connsiteY80" fmla="*/ 7877582 h 13440182"/>
                  <a:gd name="connsiteX81" fmla="*/ 6819900 w 12071774"/>
                  <a:gd name="connsiteY81" fmla="*/ 7591832 h 13440182"/>
                  <a:gd name="connsiteX82" fmla="*/ 6610350 w 12071774"/>
                  <a:gd name="connsiteY82" fmla="*/ 7687082 h 13440182"/>
                  <a:gd name="connsiteX83" fmla="*/ 6667500 w 12071774"/>
                  <a:gd name="connsiteY83" fmla="*/ 7401332 h 13440182"/>
                  <a:gd name="connsiteX84" fmla="*/ 6553200 w 12071774"/>
                  <a:gd name="connsiteY84" fmla="*/ 7325132 h 13440182"/>
                  <a:gd name="connsiteX85" fmla="*/ 6838950 w 12071774"/>
                  <a:gd name="connsiteY85" fmla="*/ 6982232 h 13440182"/>
                  <a:gd name="connsiteX86" fmla="*/ 7296150 w 12071774"/>
                  <a:gd name="connsiteY86" fmla="*/ 6886982 h 13440182"/>
                  <a:gd name="connsiteX87" fmla="*/ 7448550 w 12071774"/>
                  <a:gd name="connsiteY87" fmla="*/ 7077482 h 13440182"/>
                  <a:gd name="connsiteX88" fmla="*/ 7524750 w 12071774"/>
                  <a:gd name="connsiteY88" fmla="*/ 7325132 h 13440182"/>
                  <a:gd name="connsiteX89" fmla="*/ 6991350 w 12071774"/>
                  <a:gd name="connsiteY89" fmla="*/ 7439432 h 13440182"/>
                  <a:gd name="connsiteX90" fmla="*/ 7848600 w 12071774"/>
                  <a:gd name="connsiteY90" fmla="*/ 7591832 h 13440182"/>
                  <a:gd name="connsiteX91" fmla="*/ 7677150 w 12071774"/>
                  <a:gd name="connsiteY91" fmla="*/ 7039382 h 13440182"/>
                  <a:gd name="connsiteX92" fmla="*/ 8667750 w 12071774"/>
                  <a:gd name="connsiteY92" fmla="*/ 6448832 h 13440182"/>
                  <a:gd name="connsiteX93" fmla="*/ 9315450 w 12071774"/>
                  <a:gd name="connsiteY93" fmla="*/ 6544082 h 13440182"/>
                  <a:gd name="connsiteX94" fmla="*/ 9467850 w 12071774"/>
                  <a:gd name="connsiteY94" fmla="*/ 6467882 h 13440182"/>
                  <a:gd name="connsiteX95" fmla="*/ 9620250 w 12071774"/>
                  <a:gd name="connsiteY95" fmla="*/ 6258332 h 13440182"/>
                  <a:gd name="connsiteX96" fmla="*/ 9906000 w 12071774"/>
                  <a:gd name="connsiteY96" fmla="*/ 6334532 h 13440182"/>
                  <a:gd name="connsiteX97" fmla="*/ 9772650 w 12071774"/>
                  <a:gd name="connsiteY97" fmla="*/ 6525032 h 13440182"/>
                  <a:gd name="connsiteX98" fmla="*/ 9448800 w 12071774"/>
                  <a:gd name="connsiteY98" fmla="*/ 6582182 h 13440182"/>
                  <a:gd name="connsiteX99" fmla="*/ 9391650 w 12071774"/>
                  <a:gd name="connsiteY99" fmla="*/ 6982232 h 13440182"/>
                  <a:gd name="connsiteX100" fmla="*/ 9601200 w 12071774"/>
                  <a:gd name="connsiteY100" fmla="*/ 6944132 h 13440182"/>
                  <a:gd name="connsiteX101" fmla="*/ 9791700 w 12071774"/>
                  <a:gd name="connsiteY101" fmla="*/ 6696482 h 13440182"/>
                  <a:gd name="connsiteX102" fmla="*/ 10058400 w 12071774"/>
                  <a:gd name="connsiteY102" fmla="*/ 7039382 h 13440182"/>
                  <a:gd name="connsiteX103" fmla="*/ 9772650 w 12071774"/>
                  <a:gd name="connsiteY103" fmla="*/ 7287032 h 13440182"/>
                  <a:gd name="connsiteX104" fmla="*/ 10020300 w 12071774"/>
                  <a:gd name="connsiteY104" fmla="*/ 7382282 h 13440182"/>
                  <a:gd name="connsiteX105" fmla="*/ 10306050 w 12071774"/>
                  <a:gd name="connsiteY105" fmla="*/ 7325132 h 13440182"/>
                  <a:gd name="connsiteX106" fmla="*/ 10344150 w 12071774"/>
                  <a:gd name="connsiteY106" fmla="*/ 7477532 h 13440182"/>
                  <a:gd name="connsiteX107" fmla="*/ 10134600 w 12071774"/>
                  <a:gd name="connsiteY107" fmla="*/ 7591832 h 13440182"/>
                  <a:gd name="connsiteX108" fmla="*/ 10344150 w 12071774"/>
                  <a:gd name="connsiteY108" fmla="*/ 7782332 h 13440182"/>
                  <a:gd name="connsiteX109" fmla="*/ 10496550 w 12071774"/>
                  <a:gd name="connsiteY109" fmla="*/ 7744232 h 13440182"/>
                  <a:gd name="connsiteX110" fmla="*/ 10534650 w 12071774"/>
                  <a:gd name="connsiteY110" fmla="*/ 8029982 h 13440182"/>
                  <a:gd name="connsiteX111" fmla="*/ 10629900 w 12071774"/>
                  <a:gd name="connsiteY111" fmla="*/ 7896632 h 13440182"/>
                  <a:gd name="connsiteX112" fmla="*/ 10801350 w 12071774"/>
                  <a:gd name="connsiteY112" fmla="*/ 8106182 h 13440182"/>
                  <a:gd name="connsiteX113" fmla="*/ 10877550 w 12071774"/>
                  <a:gd name="connsiteY113" fmla="*/ 7801382 h 13440182"/>
                  <a:gd name="connsiteX114" fmla="*/ 10972800 w 12071774"/>
                  <a:gd name="connsiteY114" fmla="*/ 7687082 h 13440182"/>
                  <a:gd name="connsiteX115" fmla="*/ 10801350 w 12071774"/>
                  <a:gd name="connsiteY115" fmla="*/ 7515632 h 13440182"/>
                  <a:gd name="connsiteX116" fmla="*/ 10915650 w 12071774"/>
                  <a:gd name="connsiteY116" fmla="*/ 7287032 h 13440182"/>
                  <a:gd name="connsiteX117" fmla="*/ 10744200 w 12071774"/>
                  <a:gd name="connsiteY117" fmla="*/ 7058432 h 13440182"/>
                  <a:gd name="connsiteX118" fmla="*/ 10401300 w 12071774"/>
                  <a:gd name="connsiteY118" fmla="*/ 7039382 h 13440182"/>
                  <a:gd name="connsiteX119" fmla="*/ 10629900 w 12071774"/>
                  <a:gd name="connsiteY119" fmla="*/ 6810782 h 13440182"/>
                  <a:gd name="connsiteX120" fmla="*/ 10877550 w 12071774"/>
                  <a:gd name="connsiteY120" fmla="*/ 6886982 h 13440182"/>
                  <a:gd name="connsiteX121" fmla="*/ 10858500 w 12071774"/>
                  <a:gd name="connsiteY121" fmla="*/ 6677432 h 13440182"/>
                  <a:gd name="connsiteX122" fmla="*/ 10648950 w 12071774"/>
                  <a:gd name="connsiteY122" fmla="*/ 6772682 h 13440182"/>
                  <a:gd name="connsiteX123" fmla="*/ 10572750 w 12071774"/>
                  <a:gd name="connsiteY123" fmla="*/ 6544082 h 13440182"/>
                  <a:gd name="connsiteX124" fmla="*/ 10344150 w 12071774"/>
                  <a:gd name="connsiteY124" fmla="*/ 6753632 h 13440182"/>
                  <a:gd name="connsiteX125" fmla="*/ 10439400 w 12071774"/>
                  <a:gd name="connsiteY125" fmla="*/ 6410732 h 13440182"/>
                  <a:gd name="connsiteX126" fmla="*/ 10210800 w 12071774"/>
                  <a:gd name="connsiteY126" fmla="*/ 6220232 h 13440182"/>
                  <a:gd name="connsiteX127" fmla="*/ 10591800 w 12071774"/>
                  <a:gd name="connsiteY127" fmla="*/ 6201182 h 13440182"/>
                  <a:gd name="connsiteX128" fmla="*/ 10496550 w 12071774"/>
                  <a:gd name="connsiteY128" fmla="*/ 5953532 h 13440182"/>
                  <a:gd name="connsiteX129" fmla="*/ 10591800 w 12071774"/>
                  <a:gd name="connsiteY129" fmla="*/ 5839232 h 13440182"/>
                  <a:gd name="connsiteX130" fmla="*/ 10591800 w 12071774"/>
                  <a:gd name="connsiteY130" fmla="*/ 5534432 h 13440182"/>
                  <a:gd name="connsiteX131" fmla="*/ 10382250 w 12071774"/>
                  <a:gd name="connsiteY131" fmla="*/ 5382032 h 13440182"/>
                  <a:gd name="connsiteX132" fmla="*/ 10725150 w 12071774"/>
                  <a:gd name="connsiteY132" fmla="*/ 5439182 h 13440182"/>
                  <a:gd name="connsiteX133" fmla="*/ 10877550 w 12071774"/>
                  <a:gd name="connsiteY133" fmla="*/ 5724932 h 13440182"/>
                  <a:gd name="connsiteX134" fmla="*/ 10953750 w 12071774"/>
                  <a:gd name="connsiteY134" fmla="*/ 5286782 h 13440182"/>
                  <a:gd name="connsiteX135" fmla="*/ 10839450 w 12071774"/>
                  <a:gd name="connsiteY135" fmla="*/ 5020082 h 13440182"/>
                  <a:gd name="connsiteX136" fmla="*/ 10629900 w 12071774"/>
                  <a:gd name="connsiteY136" fmla="*/ 5210582 h 13440182"/>
                  <a:gd name="connsiteX137" fmla="*/ 10477500 w 12071774"/>
                  <a:gd name="connsiteY137" fmla="*/ 5077232 h 13440182"/>
                  <a:gd name="connsiteX138" fmla="*/ 10439400 w 12071774"/>
                  <a:gd name="connsiteY138" fmla="*/ 4924832 h 13440182"/>
                  <a:gd name="connsiteX139" fmla="*/ 10287000 w 12071774"/>
                  <a:gd name="connsiteY139" fmla="*/ 4848632 h 13440182"/>
                  <a:gd name="connsiteX140" fmla="*/ 10248900 w 12071774"/>
                  <a:gd name="connsiteY140" fmla="*/ 5153432 h 13440182"/>
                  <a:gd name="connsiteX141" fmla="*/ 10210800 w 12071774"/>
                  <a:gd name="connsiteY141" fmla="*/ 4905782 h 13440182"/>
                  <a:gd name="connsiteX142" fmla="*/ 10077450 w 12071774"/>
                  <a:gd name="connsiteY142" fmla="*/ 4943882 h 13440182"/>
                  <a:gd name="connsiteX143" fmla="*/ 9906000 w 12071774"/>
                  <a:gd name="connsiteY143" fmla="*/ 5172482 h 13440182"/>
                  <a:gd name="connsiteX144" fmla="*/ 10191750 w 12071774"/>
                  <a:gd name="connsiteY144" fmla="*/ 4696232 h 13440182"/>
                  <a:gd name="connsiteX145" fmla="*/ 10572750 w 12071774"/>
                  <a:gd name="connsiteY145" fmla="*/ 4581932 h 13440182"/>
                  <a:gd name="connsiteX146" fmla="*/ 10820400 w 12071774"/>
                  <a:gd name="connsiteY146" fmla="*/ 4181882 h 13440182"/>
                  <a:gd name="connsiteX147" fmla="*/ 10572750 w 12071774"/>
                  <a:gd name="connsiteY147" fmla="*/ 3896132 h 13440182"/>
                  <a:gd name="connsiteX148" fmla="*/ 10134600 w 12071774"/>
                  <a:gd name="connsiteY148" fmla="*/ 4010432 h 13440182"/>
                  <a:gd name="connsiteX149" fmla="*/ 10191750 w 12071774"/>
                  <a:gd name="connsiteY149" fmla="*/ 3648482 h 13440182"/>
                  <a:gd name="connsiteX150" fmla="*/ 10687050 w 12071774"/>
                  <a:gd name="connsiteY150" fmla="*/ 3515132 h 13440182"/>
                  <a:gd name="connsiteX151" fmla="*/ 10801350 w 12071774"/>
                  <a:gd name="connsiteY151" fmla="*/ 3210332 h 13440182"/>
                  <a:gd name="connsiteX152" fmla="*/ 11029950 w 12071774"/>
                  <a:gd name="connsiteY152" fmla="*/ 3286532 h 13440182"/>
                  <a:gd name="connsiteX153" fmla="*/ 11125200 w 12071774"/>
                  <a:gd name="connsiteY153" fmla="*/ 3648482 h 13440182"/>
                  <a:gd name="connsiteX154" fmla="*/ 11163300 w 12071774"/>
                  <a:gd name="connsiteY154" fmla="*/ 2791232 h 13440182"/>
                  <a:gd name="connsiteX155" fmla="*/ 10839450 w 12071774"/>
                  <a:gd name="connsiteY155" fmla="*/ 3019832 h 13440182"/>
                  <a:gd name="connsiteX156" fmla="*/ 10706100 w 12071774"/>
                  <a:gd name="connsiteY156" fmla="*/ 2638832 h 13440182"/>
                  <a:gd name="connsiteX157" fmla="*/ 10801350 w 12071774"/>
                  <a:gd name="connsiteY157" fmla="*/ 2334032 h 13440182"/>
                  <a:gd name="connsiteX158" fmla="*/ 11182350 w 12071774"/>
                  <a:gd name="connsiteY158" fmla="*/ 2048282 h 13440182"/>
                  <a:gd name="connsiteX159" fmla="*/ 11410950 w 12071774"/>
                  <a:gd name="connsiteY159" fmla="*/ 1953032 h 13440182"/>
                  <a:gd name="connsiteX160" fmla="*/ 11258550 w 12071774"/>
                  <a:gd name="connsiteY160" fmla="*/ 1705382 h 13440182"/>
                  <a:gd name="connsiteX161" fmla="*/ 11391900 w 12071774"/>
                  <a:gd name="connsiteY161" fmla="*/ 1267232 h 13440182"/>
                  <a:gd name="connsiteX162" fmla="*/ 11239500 w 12071774"/>
                  <a:gd name="connsiteY162" fmla="*/ 1019582 h 13440182"/>
                  <a:gd name="connsiteX163" fmla="*/ 11525250 w 12071774"/>
                  <a:gd name="connsiteY163" fmla="*/ 1362482 h 13440182"/>
                  <a:gd name="connsiteX164" fmla="*/ 11753850 w 12071774"/>
                  <a:gd name="connsiteY164" fmla="*/ 1171982 h 13440182"/>
                  <a:gd name="connsiteX165" fmla="*/ 11874500 w 12071774"/>
                  <a:gd name="connsiteY165" fmla="*/ 1476782 h 13440182"/>
                  <a:gd name="connsiteX166" fmla="*/ 12071350 w 12071774"/>
                  <a:gd name="connsiteY166" fmla="*/ 1578383 h 13440182"/>
                  <a:gd name="connsiteX167" fmla="*/ 11906250 w 12071774"/>
                  <a:gd name="connsiteY167" fmla="*/ 1133883 h 13440182"/>
                  <a:gd name="connsiteX168" fmla="*/ 11893550 w 12071774"/>
                  <a:gd name="connsiteY168" fmla="*/ 917982 h 13440182"/>
                  <a:gd name="connsiteX169" fmla="*/ 11760200 w 12071774"/>
                  <a:gd name="connsiteY169" fmla="*/ 721132 h 13440182"/>
                  <a:gd name="connsiteX170" fmla="*/ 11734800 w 12071774"/>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91900 w 12071803"/>
                  <a:gd name="connsiteY161" fmla="*/ 12672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258550 w 12071803"/>
                  <a:gd name="connsiteY160" fmla="*/ 1705382 h 13440182"/>
                  <a:gd name="connsiteX161" fmla="*/ 11360150 w 12071803"/>
                  <a:gd name="connsiteY161" fmla="*/ 1279932 h 13440182"/>
                  <a:gd name="connsiteX162" fmla="*/ 11239500 w 12071803"/>
                  <a:gd name="connsiteY162" fmla="*/ 1019582 h 13440182"/>
                  <a:gd name="connsiteX163" fmla="*/ 11525250 w 12071803"/>
                  <a:gd name="connsiteY163" fmla="*/ 1362482 h 13440182"/>
                  <a:gd name="connsiteX164" fmla="*/ 11690350 w 12071803"/>
                  <a:gd name="connsiteY164" fmla="*/ 1165632 h 13440182"/>
                  <a:gd name="connsiteX165" fmla="*/ 11874500 w 12071803"/>
                  <a:gd name="connsiteY165" fmla="*/ 1476782 h 13440182"/>
                  <a:gd name="connsiteX166" fmla="*/ 12071350 w 12071803"/>
                  <a:gd name="connsiteY166" fmla="*/ 1578383 h 13440182"/>
                  <a:gd name="connsiteX167" fmla="*/ 11906250 w 12071803"/>
                  <a:gd name="connsiteY167" fmla="*/ 1133883 h 13440182"/>
                  <a:gd name="connsiteX168" fmla="*/ 11893550 w 12071803"/>
                  <a:gd name="connsiteY168" fmla="*/ 917982 h 13440182"/>
                  <a:gd name="connsiteX169" fmla="*/ 11760200 w 12071803"/>
                  <a:gd name="connsiteY169" fmla="*/ 721132 h 13440182"/>
                  <a:gd name="connsiteX170" fmla="*/ 11734800 w 12071803"/>
                  <a:gd name="connsiteY1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10950 w 12071803"/>
                  <a:gd name="connsiteY159" fmla="*/ 195303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82350 w 12071803"/>
                  <a:gd name="connsiteY158" fmla="*/ 20482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76000 w 12071803"/>
                  <a:gd name="connsiteY158" fmla="*/ 2162582 h 13440182"/>
                  <a:gd name="connsiteX159" fmla="*/ 11487150 w 12071803"/>
                  <a:gd name="connsiteY159" fmla="*/ 1921282 h 13440182"/>
                  <a:gd name="connsiteX160" fmla="*/ 11341101 w 12071803"/>
                  <a:gd name="connsiteY160" fmla="*/ 1851433 h 13440182"/>
                  <a:gd name="connsiteX161" fmla="*/ 11258550 w 12071803"/>
                  <a:gd name="connsiteY161" fmla="*/ 1705382 h 13440182"/>
                  <a:gd name="connsiteX162" fmla="*/ 11360150 w 12071803"/>
                  <a:gd name="connsiteY162" fmla="*/ 1279932 h 13440182"/>
                  <a:gd name="connsiteX163" fmla="*/ 11239500 w 12071803"/>
                  <a:gd name="connsiteY163" fmla="*/ 1019582 h 13440182"/>
                  <a:gd name="connsiteX164" fmla="*/ 11525250 w 12071803"/>
                  <a:gd name="connsiteY164" fmla="*/ 1362482 h 13440182"/>
                  <a:gd name="connsiteX165" fmla="*/ 11690350 w 12071803"/>
                  <a:gd name="connsiteY165" fmla="*/ 1165632 h 13440182"/>
                  <a:gd name="connsiteX166" fmla="*/ 11874500 w 12071803"/>
                  <a:gd name="connsiteY166" fmla="*/ 1476782 h 13440182"/>
                  <a:gd name="connsiteX167" fmla="*/ 12071350 w 12071803"/>
                  <a:gd name="connsiteY167" fmla="*/ 1578383 h 13440182"/>
                  <a:gd name="connsiteX168" fmla="*/ 11906250 w 12071803"/>
                  <a:gd name="connsiteY168" fmla="*/ 1133883 h 13440182"/>
                  <a:gd name="connsiteX169" fmla="*/ 11893550 w 12071803"/>
                  <a:gd name="connsiteY169" fmla="*/ 917982 h 13440182"/>
                  <a:gd name="connsiteX170" fmla="*/ 11760200 w 12071803"/>
                  <a:gd name="connsiteY170" fmla="*/ 721132 h 13440182"/>
                  <a:gd name="connsiteX171" fmla="*/ 11734800 w 12071803"/>
                  <a:gd name="connsiteY1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176000 w 12071803"/>
                  <a:gd name="connsiteY158" fmla="*/ 2162582 h 13440182"/>
                  <a:gd name="connsiteX159" fmla="*/ 11252201 w 12071803"/>
                  <a:gd name="connsiteY159" fmla="*/ 2029233 h 13440182"/>
                  <a:gd name="connsiteX160" fmla="*/ 11487150 w 12071803"/>
                  <a:gd name="connsiteY160" fmla="*/ 1921282 h 13440182"/>
                  <a:gd name="connsiteX161" fmla="*/ 11341101 w 12071803"/>
                  <a:gd name="connsiteY161" fmla="*/ 1851433 h 13440182"/>
                  <a:gd name="connsiteX162" fmla="*/ 11258550 w 12071803"/>
                  <a:gd name="connsiteY162" fmla="*/ 1705382 h 13440182"/>
                  <a:gd name="connsiteX163" fmla="*/ 11360150 w 12071803"/>
                  <a:gd name="connsiteY163" fmla="*/ 1279932 h 13440182"/>
                  <a:gd name="connsiteX164" fmla="*/ 11239500 w 12071803"/>
                  <a:gd name="connsiteY164" fmla="*/ 1019582 h 13440182"/>
                  <a:gd name="connsiteX165" fmla="*/ 11525250 w 12071803"/>
                  <a:gd name="connsiteY165" fmla="*/ 1362482 h 13440182"/>
                  <a:gd name="connsiteX166" fmla="*/ 11690350 w 12071803"/>
                  <a:gd name="connsiteY166" fmla="*/ 1165632 h 13440182"/>
                  <a:gd name="connsiteX167" fmla="*/ 11874500 w 12071803"/>
                  <a:gd name="connsiteY167" fmla="*/ 1476782 h 13440182"/>
                  <a:gd name="connsiteX168" fmla="*/ 12071350 w 12071803"/>
                  <a:gd name="connsiteY168" fmla="*/ 1578383 h 13440182"/>
                  <a:gd name="connsiteX169" fmla="*/ 11906250 w 12071803"/>
                  <a:gd name="connsiteY169" fmla="*/ 1133883 h 13440182"/>
                  <a:gd name="connsiteX170" fmla="*/ 11893550 w 12071803"/>
                  <a:gd name="connsiteY170" fmla="*/ 917982 h 13440182"/>
                  <a:gd name="connsiteX171" fmla="*/ 11760200 w 12071803"/>
                  <a:gd name="connsiteY171" fmla="*/ 721132 h 13440182"/>
                  <a:gd name="connsiteX172" fmla="*/ 11734800 w 12071803"/>
                  <a:gd name="connsiteY1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176000 w 12071803"/>
                  <a:gd name="connsiteY159" fmla="*/ 216258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76000 w 12071803"/>
                  <a:gd name="connsiteY160" fmla="*/ 216258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0820401 w 12071803"/>
                  <a:gd name="connsiteY158" fmla="*/ 2340383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801350 w 12071803"/>
                  <a:gd name="connsiteY157" fmla="*/ 2334032 h 13440182"/>
                  <a:gd name="connsiteX158" fmla="*/ 11061701 w 12071803"/>
                  <a:gd name="connsiteY158" fmla="*/ 2099083 h 13440182"/>
                  <a:gd name="connsiteX159" fmla="*/ 11182350 w 12071803"/>
                  <a:gd name="connsiteY159" fmla="*/ 2118132 h 13440182"/>
                  <a:gd name="connsiteX160" fmla="*/ 11252201 w 12071803"/>
                  <a:gd name="connsiteY160" fmla="*/ 2029233 h 13440182"/>
                  <a:gd name="connsiteX161" fmla="*/ 11487150 w 12071803"/>
                  <a:gd name="connsiteY161" fmla="*/ 1921282 h 13440182"/>
                  <a:gd name="connsiteX162" fmla="*/ 11341101 w 12071803"/>
                  <a:gd name="connsiteY162" fmla="*/ 1851433 h 13440182"/>
                  <a:gd name="connsiteX163" fmla="*/ 11258550 w 12071803"/>
                  <a:gd name="connsiteY163" fmla="*/ 1705382 h 13440182"/>
                  <a:gd name="connsiteX164" fmla="*/ 11360150 w 12071803"/>
                  <a:gd name="connsiteY164" fmla="*/ 1279932 h 13440182"/>
                  <a:gd name="connsiteX165" fmla="*/ 11239500 w 12071803"/>
                  <a:gd name="connsiteY165" fmla="*/ 1019582 h 13440182"/>
                  <a:gd name="connsiteX166" fmla="*/ 11525250 w 12071803"/>
                  <a:gd name="connsiteY166" fmla="*/ 1362482 h 13440182"/>
                  <a:gd name="connsiteX167" fmla="*/ 11690350 w 12071803"/>
                  <a:gd name="connsiteY167" fmla="*/ 1165632 h 13440182"/>
                  <a:gd name="connsiteX168" fmla="*/ 11874500 w 12071803"/>
                  <a:gd name="connsiteY168" fmla="*/ 1476782 h 13440182"/>
                  <a:gd name="connsiteX169" fmla="*/ 12071350 w 12071803"/>
                  <a:gd name="connsiteY169" fmla="*/ 1578383 h 13440182"/>
                  <a:gd name="connsiteX170" fmla="*/ 11906250 w 12071803"/>
                  <a:gd name="connsiteY170" fmla="*/ 1133883 h 13440182"/>
                  <a:gd name="connsiteX171" fmla="*/ 11893550 w 12071803"/>
                  <a:gd name="connsiteY171" fmla="*/ 917982 h 13440182"/>
                  <a:gd name="connsiteX172" fmla="*/ 11760200 w 12071803"/>
                  <a:gd name="connsiteY172" fmla="*/ 721132 h 13440182"/>
                  <a:gd name="connsiteX173" fmla="*/ 11734800 w 12071803"/>
                  <a:gd name="connsiteY1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731501 w 12071803"/>
                  <a:gd name="connsiteY157" fmla="*/ 2530883 h 13440182"/>
                  <a:gd name="connsiteX158" fmla="*/ 10801350 w 12071803"/>
                  <a:gd name="connsiteY158" fmla="*/ 2334032 h 13440182"/>
                  <a:gd name="connsiteX159" fmla="*/ 11061701 w 12071803"/>
                  <a:gd name="connsiteY159" fmla="*/ 2099083 h 13440182"/>
                  <a:gd name="connsiteX160" fmla="*/ 11182350 w 12071803"/>
                  <a:gd name="connsiteY160" fmla="*/ 2118132 h 13440182"/>
                  <a:gd name="connsiteX161" fmla="*/ 11252201 w 12071803"/>
                  <a:gd name="connsiteY161" fmla="*/ 2029233 h 13440182"/>
                  <a:gd name="connsiteX162" fmla="*/ 11487150 w 12071803"/>
                  <a:gd name="connsiteY162" fmla="*/ 1921282 h 13440182"/>
                  <a:gd name="connsiteX163" fmla="*/ 11341101 w 12071803"/>
                  <a:gd name="connsiteY163" fmla="*/ 1851433 h 13440182"/>
                  <a:gd name="connsiteX164" fmla="*/ 11258550 w 12071803"/>
                  <a:gd name="connsiteY164" fmla="*/ 1705382 h 13440182"/>
                  <a:gd name="connsiteX165" fmla="*/ 11360150 w 12071803"/>
                  <a:gd name="connsiteY165" fmla="*/ 1279932 h 13440182"/>
                  <a:gd name="connsiteX166" fmla="*/ 11239500 w 12071803"/>
                  <a:gd name="connsiteY166" fmla="*/ 1019582 h 13440182"/>
                  <a:gd name="connsiteX167" fmla="*/ 11525250 w 12071803"/>
                  <a:gd name="connsiteY167" fmla="*/ 1362482 h 13440182"/>
                  <a:gd name="connsiteX168" fmla="*/ 11690350 w 12071803"/>
                  <a:gd name="connsiteY168" fmla="*/ 1165632 h 13440182"/>
                  <a:gd name="connsiteX169" fmla="*/ 11874500 w 12071803"/>
                  <a:gd name="connsiteY169" fmla="*/ 1476782 h 13440182"/>
                  <a:gd name="connsiteX170" fmla="*/ 12071350 w 12071803"/>
                  <a:gd name="connsiteY170" fmla="*/ 1578383 h 13440182"/>
                  <a:gd name="connsiteX171" fmla="*/ 11906250 w 12071803"/>
                  <a:gd name="connsiteY171" fmla="*/ 1133883 h 13440182"/>
                  <a:gd name="connsiteX172" fmla="*/ 11893550 w 12071803"/>
                  <a:gd name="connsiteY172" fmla="*/ 917982 h 13440182"/>
                  <a:gd name="connsiteX173" fmla="*/ 11760200 w 12071803"/>
                  <a:gd name="connsiteY173" fmla="*/ 721132 h 13440182"/>
                  <a:gd name="connsiteX174" fmla="*/ 11734800 w 12071803"/>
                  <a:gd name="connsiteY1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06100 w 12071803"/>
                  <a:gd name="connsiteY156" fmla="*/ 26388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839450 w 12071803"/>
                  <a:gd name="connsiteY155" fmla="*/ 30198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79123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911882 h 13440182"/>
                  <a:gd name="connsiteX155" fmla="*/ 10947400 w 12071803"/>
                  <a:gd name="connsiteY155" fmla="*/ 29944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63300 w 12071803"/>
                  <a:gd name="connsiteY154" fmla="*/ 2911882 h 13440182"/>
                  <a:gd name="connsiteX155" fmla="*/ 10953750 w 12071803"/>
                  <a:gd name="connsiteY155" fmla="*/ 2918232 h 13440182"/>
                  <a:gd name="connsiteX156" fmla="*/ 10763250 w 12071803"/>
                  <a:gd name="connsiteY156" fmla="*/ 2715032 h 13440182"/>
                  <a:gd name="connsiteX157" fmla="*/ 10731501 w 12071803"/>
                  <a:gd name="connsiteY157" fmla="*/ 2530883 h 13440182"/>
                  <a:gd name="connsiteX158" fmla="*/ 10699751 w 12071803"/>
                  <a:gd name="connsiteY158" fmla="*/ 2435633 h 13440182"/>
                  <a:gd name="connsiteX159" fmla="*/ 10801350 w 12071803"/>
                  <a:gd name="connsiteY159" fmla="*/ 2334032 h 13440182"/>
                  <a:gd name="connsiteX160" fmla="*/ 11061701 w 12071803"/>
                  <a:gd name="connsiteY160" fmla="*/ 2099083 h 13440182"/>
                  <a:gd name="connsiteX161" fmla="*/ 11182350 w 12071803"/>
                  <a:gd name="connsiteY161" fmla="*/ 2118132 h 13440182"/>
                  <a:gd name="connsiteX162" fmla="*/ 11252201 w 12071803"/>
                  <a:gd name="connsiteY162" fmla="*/ 2029233 h 13440182"/>
                  <a:gd name="connsiteX163" fmla="*/ 11487150 w 12071803"/>
                  <a:gd name="connsiteY163" fmla="*/ 1921282 h 13440182"/>
                  <a:gd name="connsiteX164" fmla="*/ 11341101 w 12071803"/>
                  <a:gd name="connsiteY164" fmla="*/ 1851433 h 13440182"/>
                  <a:gd name="connsiteX165" fmla="*/ 11258550 w 12071803"/>
                  <a:gd name="connsiteY165" fmla="*/ 1705382 h 13440182"/>
                  <a:gd name="connsiteX166" fmla="*/ 11360150 w 12071803"/>
                  <a:gd name="connsiteY166" fmla="*/ 1279932 h 13440182"/>
                  <a:gd name="connsiteX167" fmla="*/ 11239500 w 12071803"/>
                  <a:gd name="connsiteY167" fmla="*/ 1019582 h 13440182"/>
                  <a:gd name="connsiteX168" fmla="*/ 11525250 w 12071803"/>
                  <a:gd name="connsiteY168" fmla="*/ 1362482 h 13440182"/>
                  <a:gd name="connsiteX169" fmla="*/ 11690350 w 12071803"/>
                  <a:gd name="connsiteY169" fmla="*/ 1165632 h 13440182"/>
                  <a:gd name="connsiteX170" fmla="*/ 11874500 w 12071803"/>
                  <a:gd name="connsiteY170" fmla="*/ 1476782 h 13440182"/>
                  <a:gd name="connsiteX171" fmla="*/ 12071350 w 12071803"/>
                  <a:gd name="connsiteY171" fmla="*/ 1578383 h 13440182"/>
                  <a:gd name="connsiteX172" fmla="*/ 11906250 w 12071803"/>
                  <a:gd name="connsiteY172" fmla="*/ 1133883 h 13440182"/>
                  <a:gd name="connsiteX173" fmla="*/ 11893550 w 12071803"/>
                  <a:gd name="connsiteY173" fmla="*/ 917982 h 13440182"/>
                  <a:gd name="connsiteX174" fmla="*/ 11760200 w 12071803"/>
                  <a:gd name="connsiteY174" fmla="*/ 721132 h 13440182"/>
                  <a:gd name="connsiteX175" fmla="*/ 11734800 w 12071803"/>
                  <a:gd name="connsiteY1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53750 w 12071803"/>
                  <a:gd name="connsiteY156" fmla="*/ 2918232 h 13440182"/>
                  <a:gd name="connsiteX157" fmla="*/ 10763250 w 12071803"/>
                  <a:gd name="connsiteY157" fmla="*/ 2715032 h 13440182"/>
                  <a:gd name="connsiteX158" fmla="*/ 10731501 w 12071803"/>
                  <a:gd name="connsiteY158" fmla="*/ 2530883 h 13440182"/>
                  <a:gd name="connsiteX159" fmla="*/ 10699751 w 12071803"/>
                  <a:gd name="connsiteY159" fmla="*/ 2435633 h 13440182"/>
                  <a:gd name="connsiteX160" fmla="*/ 10801350 w 12071803"/>
                  <a:gd name="connsiteY160" fmla="*/ 2334032 h 13440182"/>
                  <a:gd name="connsiteX161" fmla="*/ 11061701 w 12071803"/>
                  <a:gd name="connsiteY161" fmla="*/ 2099083 h 13440182"/>
                  <a:gd name="connsiteX162" fmla="*/ 11182350 w 12071803"/>
                  <a:gd name="connsiteY162" fmla="*/ 2118132 h 13440182"/>
                  <a:gd name="connsiteX163" fmla="*/ 11252201 w 12071803"/>
                  <a:gd name="connsiteY163" fmla="*/ 2029233 h 13440182"/>
                  <a:gd name="connsiteX164" fmla="*/ 11487150 w 12071803"/>
                  <a:gd name="connsiteY164" fmla="*/ 1921282 h 13440182"/>
                  <a:gd name="connsiteX165" fmla="*/ 11341101 w 12071803"/>
                  <a:gd name="connsiteY165" fmla="*/ 1851433 h 13440182"/>
                  <a:gd name="connsiteX166" fmla="*/ 11258550 w 12071803"/>
                  <a:gd name="connsiteY166" fmla="*/ 1705382 h 13440182"/>
                  <a:gd name="connsiteX167" fmla="*/ 11360150 w 12071803"/>
                  <a:gd name="connsiteY167" fmla="*/ 1279932 h 13440182"/>
                  <a:gd name="connsiteX168" fmla="*/ 11239500 w 12071803"/>
                  <a:gd name="connsiteY168" fmla="*/ 1019582 h 13440182"/>
                  <a:gd name="connsiteX169" fmla="*/ 11525250 w 12071803"/>
                  <a:gd name="connsiteY169" fmla="*/ 1362482 h 13440182"/>
                  <a:gd name="connsiteX170" fmla="*/ 11690350 w 12071803"/>
                  <a:gd name="connsiteY170" fmla="*/ 1165632 h 13440182"/>
                  <a:gd name="connsiteX171" fmla="*/ 11874500 w 12071803"/>
                  <a:gd name="connsiteY171" fmla="*/ 1476782 h 13440182"/>
                  <a:gd name="connsiteX172" fmla="*/ 12071350 w 12071803"/>
                  <a:gd name="connsiteY172" fmla="*/ 1578383 h 13440182"/>
                  <a:gd name="connsiteX173" fmla="*/ 11906250 w 12071803"/>
                  <a:gd name="connsiteY173" fmla="*/ 1133883 h 13440182"/>
                  <a:gd name="connsiteX174" fmla="*/ 11893550 w 12071803"/>
                  <a:gd name="connsiteY174" fmla="*/ 917982 h 13440182"/>
                  <a:gd name="connsiteX175" fmla="*/ 11760200 w 12071803"/>
                  <a:gd name="connsiteY175" fmla="*/ 721132 h 13440182"/>
                  <a:gd name="connsiteX176" fmla="*/ 11734800 w 12071803"/>
                  <a:gd name="connsiteY1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82326 w 12071803"/>
                  <a:gd name="connsiteY156" fmla="*/ 2988083 h 13440182"/>
                  <a:gd name="connsiteX157" fmla="*/ 10953750 w 12071803"/>
                  <a:gd name="connsiteY157" fmla="*/ 2918232 h 13440182"/>
                  <a:gd name="connsiteX158" fmla="*/ 10763250 w 12071803"/>
                  <a:gd name="connsiteY158" fmla="*/ 2715032 h 13440182"/>
                  <a:gd name="connsiteX159" fmla="*/ 10731501 w 12071803"/>
                  <a:gd name="connsiteY159" fmla="*/ 2530883 h 13440182"/>
                  <a:gd name="connsiteX160" fmla="*/ 10699751 w 12071803"/>
                  <a:gd name="connsiteY160" fmla="*/ 2435633 h 13440182"/>
                  <a:gd name="connsiteX161" fmla="*/ 10801350 w 12071803"/>
                  <a:gd name="connsiteY161" fmla="*/ 2334032 h 13440182"/>
                  <a:gd name="connsiteX162" fmla="*/ 11061701 w 12071803"/>
                  <a:gd name="connsiteY162" fmla="*/ 2099083 h 13440182"/>
                  <a:gd name="connsiteX163" fmla="*/ 11182350 w 12071803"/>
                  <a:gd name="connsiteY163" fmla="*/ 2118132 h 13440182"/>
                  <a:gd name="connsiteX164" fmla="*/ 11252201 w 12071803"/>
                  <a:gd name="connsiteY164" fmla="*/ 2029233 h 13440182"/>
                  <a:gd name="connsiteX165" fmla="*/ 11487150 w 12071803"/>
                  <a:gd name="connsiteY165" fmla="*/ 1921282 h 13440182"/>
                  <a:gd name="connsiteX166" fmla="*/ 11341101 w 12071803"/>
                  <a:gd name="connsiteY166" fmla="*/ 1851433 h 13440182"/>
                  <a:gd name="connsiteX167" fmla="*/ 11258550 w 12071803"/>
                  <a:gd name="connsiteY167" fmla="*/ 1705382 h 13440182"/>
                  <a:gd name="connsiteX168" fmla="*/ 11360150 w 12071803"/>
                  <a:gd name="connsiteY168" fmla="*/ 1279932 h 13440182"/>
                  <a:gd name="connsiteX169" fmla="*/ 11239500 w 12071803"/>
                  <a:gd name="connsiteY169" fmla="*/ 1019582 h 13440182"/>
                  <a:gd name="connsiteX170" fmla="*/ 11525250 w 12071803"/>
                  <a:gd name="connsiteY170" fmla="*/ 1362482 h 13440182"/>
                  <a:gd name="connsiteX171" fmla="*/ 11690350 w 12071803"/>
                  <a:gd name="connsiteY171" fmla="*/ 1165632 h 13440182"/>
                  <a:gd name="connsiteX172" fmla="*/ 11874500 w 12071803"/>
                  <a:gd name="connsiteY172" fmla="*/ 1476782 h 13440182"/>
                  <a:gd name="connsiteX173" fmla="*/ 12071350 w 12071803"/>
                  <a:gd name="connsiteY173" fmla="*/ 1578383 h 13440182"/>
                  <a:gd name="connsiteX174" fmla="*/ 11906250 w 12071803"/>
                  <a:gd name="connsiteY174" fmla="*/ 1133883 h 13440182"/>
                  <a:gd name="connsiteX175" fmla="*/ 11893550 w 12071803"/>
                  <a:gd name="connsiteY175" fmla="*/ 917982 h 13440182"/>
                  <a:gd name="connsiteX176" fmla="*/ 11760200 w 12071803"/>
                  <a:gd name="connsiteY176" fmla="*/ 721132 h 13440182"/>
                  <a:gd name="connsiteX177" fmla="*/ 11734800 w 12071803"/>
                  <a:gd name="connsiteY1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077576 w 12071803"/>
                  <a:gd name="connsiteY154" fmla="*/ 3165883 h 13440182"/>
                  <a:gd name="connsiteX155" fmla="*/ 11163300 w 12071803"/>
                  <a:gd name="connsiteY155" fmla="*/ 2911882 h 13440182"/>
                  <a:gd name="connsiteX156" fmla="*/ 10982326 w 12071803"/>
                  <a:gd name="connsiteY156" fmla="*/ 2988083 h 13440182"/>
                  <a:gd name="connsiteX157" fmla="*/ 10953750 w 12071803"/>
                  <a:gd name="connsiteY157" fmla="*/ 2918232 h 13440182"/>
                  <a:gd name="connsiteX158" fmla="*/ 10763250 w 12071803"/>
                  <a:gd name="connsiteY158" fmla="*/ 2715032 h 13440182"/>
                  <a:gd name="connsiteX159" fmla="*/ 10731501 w 12071803"/>
                  <a:gd name="connsiteY159" fmla="*/ 2530883 h 13440182"/>
                  <a:gd name="connsiteX160" fmla="*/ 10699751 w 12071803"/>
                  <a:gd name="connsiteY160" fmla="*/ 2435633 h 13440182"/>
                  <a:gd name="connsiteX161" fmla="*/ 10801350 w 12071803"/>
                  <a:gd name="connsiteY161" fmla="*/ 2334032 h 13440182"/>
                  <a:gd name="connsiteX162" fmla="*/ 11061701 w 12071803"/>
                  <a:gd name="connsiteY162" fmla="*/ 2099083 h 13440182"/>
                  <a:gd name="connsiteX163" fmla="*/ 11182350 w 12071803"/>
                  <a:gd name="connsiteY163" fmla="*/ 2118132 h 13440182"/>
                  <a:gd name="connsiteX164" fmla="*/ 11252201 w 12071803"/>
                  <a:gd name="connsiteY164" fmla="*/ 2029233 h 13440182"/>
                  <a:gd name="connsiteX165" fmla="*/ 11487150 w 12071803"/>
                  <a:gd name="connsiteY165" fmla="*/ 1921282 h 13440182"/>
                  <a:gd name="connsiteX166" fmla="*/ 11341101 w 12071803"/>
                  <a:gd name="connsiteY166" fmla="*/ 1851433 h 13440182"/>
                  <a:gd name="connsiteX167" fmla="*/ 11258550 w 12071803"/>
                  <a:gd name="connsiteY167" fmla="*/ 1705382 h 13440182"/>
                  <a:gd name="connsiteX168" fmla="*/ 11360150 w 12071803"/>
                  <a:gd name="connsiteY168" fmla="*/ 1279932 h 13440182"/>
                  <a:gd name="connsiteX169" fmla="*/ 11239500 w 12071803"/>
                  <a:gd name="connsiteY169" fmla="*/ 1019582 h 13440182"/>
                  <a:gd name="connsiteX170" fmla="*/ 11525250 w 12071803"/>
                  <a:gd name="connsiteY170" fmla="*/ 1362482 h 13440182"/>
                  <a:gd name="connsiteX171" fmla="*/ 11690350 w 12071803"/>
                  <a:gd name="connsiteY171" fmla="*/ 1165632 h 13440182"/>
                  <a:gd name="connsiteX172" fmla="*/ 11874500 w 12071803"/>
                  <a:gd name="connsiteY172" fmla="*/ 1476782 h 13440182"/>
                  <a:gd name="connsiteX173" fmla="*/ 12071350 w 12071803"/>
                  <a:gd name="connsiteY173" fmla="*/ 1578383 h 13440182"/>
                  <a:gd name="connsiteX174" fmla="*/ 11906250 w 12071803"/>
                  <a:gd name="connsiteY174" fmla="*/ 1133883 h 13440182"/>
                  <a:gd name="connsiteX175" fmla="*/ 11893550 w 12071803"/>
                  <a:gd name="connsiteY175" fmla="*/ 917982 h 13440182"/>
                  <a:gd name="connsiteX176" fmla="*/ 11760200 w 12071803"/>
                  <a:gd name="connsiteY176" fmla="*/ 721132 h 13440182"/>
                  <a:gd name="connsiteX177" fmla="*/ 11734800 w 12071803"/>
                  <a:gd name="connsiteY1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25200 w 12071803"/>
                  <a:gd name="connsiteY153" fmla="*/ 36484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102975 w 12071803"/>
                  <a:gd name="connsiteY153" fmla="*/ 3537357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29950 w 12071803"/>
                  <a:gd name="connsiteY152" fmla="*/ 3286532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42650 w 12071803"/>
                  <a:gd name="connsiteY152" fmla="*/ 3283357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1042650 w 12071803"/>
                  <a:gd name="connsiteY152" fmla="*/ 3283357 h 13440182"/>
                  <a:gd name="connsiteX153" fmla="*/ 11077575 w 12071803"/>
                  <a:gd name="connsiteY153" fmla="*/ 3508782 h 13440182"/>
                  <a:gd name="connsiteX154" fmla="*/ 11153776 w 12071803"/>
                  <a:gd name="connsiteY154" fmla="*/ 3251608 h 13440182"/>
                  <a:gd name="connsiteX155" fmla="*/ 11077576 w 12071803"/>
                  <a:gd name="connsiteY155" fmla="*/ 3165883 h 13440182"/>
                  <a:gd name="connsiteX156" fmla="*/ 11163300 w 12071803"/>
                  <a:gd name="connsiteY156" fmla="*/ 2911882 h 13440182"/>
                  <a:gd name="connsiteX157" fmla="*/ 10982326 w 12071803"/>
                  <a:gd name="connsiteY157" fmla="*/ 2988083 h 13440182"/>
                  <a:gd name="connsiteX158" fmla="*/ 10953750 w 12071803"/>
                  <a:gd name="connsiteY158" fmla="*/ 2918232 h 13440182"/>
                  <a:gd name="connsiteX159" fmla="*/ 10763250 w 12071803"/>
                  <a:gd name="connsiteY159" fmla="*/ 2715032 h 13440182"/>
                  <a:gd name="connsiteX160" fmla="*/ 10731501 w 12071803"/>
                  <a:gd name="connsiteY160" fmla="*/ 2530883 h 13440182"/>
                  <a:gd name="connsiteX161" fmla="*/ 10699751 w 12071803"/>
                  <a:gd name="connsiteY161" fmla="*/ 2435633 h 13440182"/>
                  <a:gd name="connsiteX162" fmla="*/ 10801350 w 12071803"/>
                  <a:gd name="connsiteY162" fmla="*/ 2334032 h 13440182"/>
                  <a:gd name="connsiteX163" fmla="*/ 11061701 w 12071803"/>
                  <a:gd name="connsiteY163" fmla="*/ 2099083 h 13440182"/>
                  <a:gd name="connsiteX164" fmla="*/ 11182350 w 12071803"/>
                  <a:gd name="connsiteY164" fmla="*/ 2118132 h 13440182"/>
                  <a:gd name="connsiteX165" fmla="*/ 11252201 w 12071803"/>
                  <a:gd name="connsiteY165" fmla="*/ 2029233 h 13440182"/>
                  <a:gd name="connsiteX166" fmla="*/ 11487150 w 12071803"/>
                  <a:gd name="connsiteY166" fmla="*/ 1921282 h 13440182"/>
                  <a:gd name="connsiteX167" fmla="*/ 11341101 w 12071803"/>
                  <a:gd name="connsiteY167" fmla="*/ 1851433 h 13440182"/>
                  <a:gd name="connsiteX168" fmla="*/ 11258550 w 12071803"/>
                  <a:gd name="connsiteY168" fmla="*/ 1705382 h 13440182"/>
                  <a:gd name="connsiteX169" fmla="*/ 11360150 w 12071803"/>
                  <a:gd name="connsiteY169" fmla="*/ 1279932 h 13440182"/>
                  <a:gd name="connsiteX170" fmla="*/ 11239500 w 12071803"/>
                  <a:gd name="connsiteY170" fmla="*/ 1019582 h 13440182"/>
                  <a:gd name="connsiteX171" fmla="*/ 11525250 w 12071803"/>
                  <a:gd name="connsiteY171" fmla="*/ 1362482 h 13440182"/>
                  <a:gd name="connsiteX172" fmla="*/ 11690350 w 12071803"/>
                  <a:gd name="connsiteY172" fmla="*/ 1165632 h 13440182"/>
                  <a:gd name="connsiteX173" fmla="*/ 11874500 w 12071803"/>
                  <a:gd name="connsiteY173" fmla="*/ 1476782 h 13440182"/>
                  <a:gd name="connsiteX174" fmla="*/ 12071350 w 12071803"/>
                  <a:gd name="connsiteY174" fmla="*/ 1578383 h 13440182"/>
                  <a:gd name="connsiteX175" fmla="*/ 11906250 w 12071803"/>
                  <a:gd name="connsiteY175" fmla="*/ 1133883 h 13440182"/>
                  <a:gd name="connsiteX176" fmla="*/ 11893550 w 12071803"/>
                  <a:gd name="connsiteY176" fmla="*/ 917982 h 13440182"/>
                  <a:gd name="connsiteX177" fmla="*/ 11760200 w 12071803"/>
                  <a:gd name="connsiteY177" fmla="*/ 721132 h 13440182"/>
                  <a:gd name="connsiteX178" fmla="*/ 11734800 w 12071803"/>
                  <a:gd name="connsiteY1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687050 w 12071803"/>
                  <a:gd name="connsiteY150" fmla="*/ 3515132 h 13440182"/>
                  <a:gd name="connsiteX151" fmla="*/ 10801350 w 12071803"/>
                  <a:gd name="connsiteY151" fmla="*/ 3210332 h 13440182"/>
                  <a:gd name="connsiteX152" fmla="*/ 10902951 w 12071803"/>
                  <a:gd name="connsiteY152" fmla="*/ 3299233 h 13440182"/>
                  <a:gd name="connsiteX153" fmla="*/ 11042650 w 12071803"/>
                  <a:gd name="connsiteY153" fmla="*/ 3283357 h 13440182"/>
                  <a:gd name="connsiteX154" fmla="*/ 11077575 w 12071803"/>
                  <a:gd name="connsiteY154" fmla="*/ 3508782 h 13440182"/>
                  <a:gd name="connsiteX155" fmla="*/ 11153776 w 12071803"/>
                  <a:gd name="connsiteY155" fmla="*/ 3251608 h 13440182"/>
                  <a:gd name="connsiteX156" fmla="*/ 11077576 w 12071803"/>
                  <a:gd name="connsiteY156" fmla="*/ 3165883 h 13440182"/>
                  <a:gd name="connsiteX157" fmla="*/ 11163300 w 12071803"/>
                  <a:gd name="connsiteY157" fmla="*/ 2911882 h 13440182"/>
                  <a:gd name="connsiteX158" fmla="*/ 10982326 w 12071803"/>
                  <a:gd name="connsiteY158" fmla="*/ 2988083 h 13440182"/>
                  <a:gd name="connsiteX159" fmla="*/ 10953750 w 12071803"/>
                  <a:gd name="connsiteY159" fmla="*/ 2918232 h 13440182"/>
                  <a:gd name="connsiteX160" fmla="*/ 10763250 w 12071803"/>
                  <a:gd name="connsiteY160" fmla="*/ 2715032 h 13440182"/>
                  <a:gd name="connsiteX161" fmla="*/ 10731501 w 12071803"/>
                  <a:gd name="connsiteY161" fmla="*/ 2530883 h 13440182"/>
                  <a:gd name="connsiteX162" fmla="*/ 10699751 w 12071803"/>
                  <a:gd name="connsiteY162" fmla="*/ 2435633 h 13440182"/>
                  <a:gd name="connsiteX163" fmla="*/ 10801350 w 12071803"/>
                  <a:gd name="connsiteY163" fmla="*/ 2334032 h 13440182"/>
                  <a:gd name="connsiteX164" fmla="*/ 11061701 w 12071803"/>
                  <a:gd name="connsiteY164" fmla="*/ 2099083 h 13440182"/>
                  <a:gd name="connsiteX165" fmla="*/ 11182350 w 12071803"/>
                  <a:gd name="connsiteY165" fmla="*/ 2118132 h 13440182"/>
                  <a:gd name="connsiteX166" fmla="*/ 11252201 w 12071803"/>
                  <a:gd name="connsiteY166" fmla="*/ 2029233 h 13440182"/>
                  <a:gd name="connsiteX167" fmla="*/ 11487150 w 12071803"/>
                  <a:gd name="connsiteY167" fmla="*/ 1921282 h 13440182"/>
                  <a:gd name="connsiteX168" fmla="*/ 11341101 w 12071803"/>
                  <a:gd name="connsiteY168" fmla="*/ 1851433 h 13440182"/>
                  <a:gd name="connsiteX169" fmla="*/ 11258550 w 12071803"/>
                  <a:gd name="connsiteY169" fmla="*/ 1705382 h 13440182"/>
                  <a:gd name="connsiteX170" fmla="*/ 11360150 w 12071803"/>
                  <a:gd name="connsiteY170" fmla="*/ 1279932 h 13440182"/>
                  <a:gd name="connsiteX171" fmla="*/ 11239500 w 12071803"/>
                  <a:gd name="connsiteY171" fmla="*/ 1019582 h 13440182"/>
                  <a:gd name="connsiteX172" fmla="*/ 11525250 w 12071803"/>
                  <a:gd name="connsiteY172" fmla="*/ 1362482 h 13440182"/>
                  <a:gd name="connsiteX173" fmla="*/ 11690350 w 12071803"/>
                  <a:gd name="connsiteY173" fmla="*/ 1165632 h 13440182"/>
                  <a:gd name="connsiteX174" fmla="*/ 11874500 w 12071803"/>
                  <a:gd name="connsiteY174" fmla="*/ 1476782 h 13440182"/>
                  <a:gd name="connsiteX175" fmla="*/ 12071350 w 12071803"/>
                  <a:gd name="connsiteY175" fmla="*/ 1578383 h 13440182"/>
                  <a:gd name="connsiteX176" fmla="*/ 11906250 w 12071803"/>
                  <a:gd name="connsiteY176" fmla="*/ 1133883 h 13440182"/>
                  <a:gd name="connsiteX177" fmla="*/ 11893550 w 12071803"/>
                  <a:gd name="connsiteY177" fmla="*/ 917982 h 13440182"/>
                  <a:gd name="connsiteX178" fmla="*/ 11760200 w 12071803"/>
                  <a:gd name="connsiteY178" fmla="*/ 721132 h 13440182"/>
                  <a:gd name="connsiteX179" fmla="*/ 11734800 w 12071803"/>
                  <a:gd name="connsiteY1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687050 w 12071803"/>
                  <a:gd name="connsiteY151" fmla="*/ 3515132 h 13440182"/>
                  <a:gd name="connsiteX152" fmla="*/ 10801350 w 12071803"/>
                  <a:gd name="connsiteY152" fmla="*/ 3210332 h 13440182"/>
                  <a:gd name="connsiteX153" fmla="*/ 10902951 w 12071803"/>
                  <a:gd name="connsiteY153" fmla="*/ 3299233 h 13440182"/>
                  <a:gd name="connsiteX154" fmla="*/ 11042650 w 12071803"/>
                  <a:gd name="connsiteY154" fmla="*/ 3283357 h 13440182"/>
                  <a:gd name="connsiteX155" fmla="*/ 11077575 w 12071803"/>
                  <a:gd name="connsiteY155" fmla="*/ 3508782 h 13440182"/>
                  <a:gd name="connsiteX156" fmla="*/ 11153776 w 12071803"/>
                  <a:gd name="connsiteY156" fmla="*/ 3251608 h 13440182"/>
                  <a:gd name="connsiteX157" fmla="*/ 11077576 w 12071803"/>
                  <a:gd name="connsiteY157" fmla="*/ 3165883 h 13440182"/>
                  <a:gd name="connsiteX158" fmla="*/ 11163300 w 12071803"/>
                  <a:gd name="connsiteY158" fmla="*/ 2911882 h 13440182"/>
                  <a:gd name="connsiteX159" fmla="*/ 10982326 w 12071803"/>
                  <a:gd name="connsiteY159" fmla="*/ 2988083 h 13440182"/>
                  <a:gd name="connsiteX160" fmla="*/ 10953750 w 12071803"/>
                  <a:gd name="connsiteY160" fmla="*/ 2918232 h 13440182"/>
                  <a:gd name="connsiteX161" fmla="*/ 10763250 w 12071803"/>
                  <a:gd name="connsiteY161" fmla="*/ 2715032 h 13440182"/>
                  <a:gd name="connsiteX162" fmla="*/ 10731501 w 12071803"/>
                  <a:gd name="connsiteY162" fmla="*/ 2530883 h 13440182"/>
                  <a:gd name="connsiteX163" fmla="*/ 10699751 w 12071803"/>
                  <a:gd name="connsiteY163" fmla="*/ 2435633 h 13440182"/>
                  <a:gd name="connsiteX164" fmla="*/ 10801350 w 12071803"/>
                  <a:gd name="connsiteY164" fmla="*/ 2334032 h 13440182"/>
                  <a:gd name="connsiteX165" fmla="*/ 11061701 w 12071803"/>
                  <a:gd name="connsiteY165" fmla="*/ 2099083 h 13440182"/>
                  <a:gd name="connsiteX166" fmla="*/ 11182350 w 12071803"/>
                  <a:gd name="connsiteY166" fmla="*/ 2118132 h 13440182"/>
                  <a:gd name="connsiteX167" fmla="*/ 11252201 w 12071803"/>
                  <a:gd name="connsiteY167" fmla="*/ 2029233 h 13440182"/>
                  <a:gd name="connsiteX168" fmla="*/ 11487150 w 12071803"/>
                  <a:gd name="connsiteY168" fmla="*/ 1921282 h 13440182"/>
                  <a:gd name="connsiteX169" fmla="*/ 11341101 w 12071803"/>
                  <a:gd name="connsiteY169" fmla="*/ 1851433 h 13440182"/>
                  <a:gd name="connsiteX170" fmla="*/ 11258550 w 12071803"/>
                  <a:gd name="connsiteY170" fmla="*/ 1705382 h 13440182"/>
                  <a:gd name="connsiteX171" fmla="*/ 11360150 w 12071803"/>
                  <a:gd name="connsiteY171" fmla="*/ 1279932 h 13440182"/>
                  <a:gd name="connsiteX172" fmla="*/ 11239500 w 12071803"/>
                  <a:gd name="connsiteY172" fmla="*/ 1019582 h 13440182"/>
                  <a:gd name="connsiteX173" fmla="*/ 11525250 w 12071803"/>
                  <a:gd name="connsiteY173" fmla="*/ 1362482 h 13440182"/>
                  <a:gd name="connsiteX174" fmla="*/ 11690350 w 12071803"/>
                  <a:gd name="connsiteY174" fmla="*/ 1165632 h 13440182"/>
                  <a:gd name="connsiteX175" fmla="*/ 11874500 w 12071803"/>
                  <a:gd name="connsiteY175" fmla="*/ 1476782 h 13440182"/>
                  <a:gd name="connsiteX176" fmla="*/ 12071350 w 12071803"/>
                  <a:gd name="connsiteY176" fmla="*/ 1578383 h 13440182"/>
                  <a:gd name="connsiteX177" fmla="*/ 11906250 w 12071803"/>
                  <a:gd name="connsiteY177" fmla="*/ 1133883 h 13440182"/>
                  <a:gd name="connsiteX178" fmla="*/ 11893550 w 12071803"/>
                  <a:gd name="connsiteY178" fmla="*/ 917982 h 13440182"/>
                  <a:gd name="connsiteX179" fmla="*/ 11760200 w 12071803"/>
                  <a:gd name="connsiteY179" fmla="*/ 721132 h 13440182"/>
                  <a:gd name="connsiteX180" fmla="*/ 11734800 w 12071803"/>
                  <a:gd name="connsiteY1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91750 w 12071803"/>
                  <a:gd name="connsiteY149" fmla="*/ 3648482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534651 w 12071803"/>
                  <a:gd name="connsiteY150" fmla="*/ 3661183 h 13440182"/>
                  <a:gd name="connsiteX151" fmla="*/ 10547351 w 12071803"/>
                  <a:gd name="connsiteY151" fmla="*/ 3477033 h 13440182"/>
                  <a:gd name="connsiteX152" fmla="*/ 10687050 w 12071803"/>
                  <a:gd name="connsiteY152" fmla="*/ 3515132 h 13440182"/>
                  <a:gd name="connsiteX153" fmla="*/ 10801350 w 12071803"/>
                  <a:gd name="connsiteY153" fmla="*/ 3210332 h 13440182"/>
                  <a:gd name="connsiteX154" fmla="*/ 10902951 w 12071803"/>
                  <a:gd name="connsiteY154" fmla="*/ 3299233 h 13440182"/>
                  <a:gd name="connsiteX155" fmla="*/ 11042650 w 12071803"/>
                  <a:gd name="connsiteY155" fmla="*/ 3283357 h 13440182"/>
                  <a:gd name="connsiteX156" fmla="*/ 11077575 w 12071803"/>
                  <a:gd name="connsiteY156" fmla="*/ 3508782 h 13440182"/>
                  <a:gd name="connsiteX157" fmla="*/ 11153776 w 12071803"/>
                  <a:gd name="connsiteY157" fmla="*/ 3251608 h 13440182"/>
                  <a:gd name="connsiteX158" fmla="*/ 11077576 w 12071803"/>
                  <a:gd name="connsiteY158" fmla="*/ 3165883 h 13440182"/>
                  <a:gd name="connsiteX159" fmla="*/ 11163300 w 12071803"/>
                  <a:gd name="connsiteY159" fmla="*/ 2911882 h 13440182"/>
                  <a:gd name="connsiteX160" fmla="*/ 10982326 w 12071803"/>
                  <a:gd name="connsiteY160" fmla="*/ 2988083 h 13440182"/>
                  <a:gd name="connsiteX161" fmla="*/ 10953750 w 12071803"/>
                  <a:gd name="connsiteY161" fmla="*/ 2918232 h 13440182"/>
                  <a:gd name="connsiteX162" fmla="*/ 10763250 w 12071803"/>
                  <a:gd name="connsiteY162" fmla="*/ 2715032 h 13440182"/>
                  <a:gd name="connsiteX163" fmla="*/ 10731501 w 12071803"/>
                  <a:gd name="connsiteY163" fmla="*/ 2530883 h 13440182"/>
                  <a:gd name="connsiteX164" fmla="*/ 10699751 w 12071803"/>
                  <a:gd name="connsiteY164" fmla="*/ 2435633 h 13440182"/>
                  <a:gd name="connsiteX165" fmla="*/ 10801350 w 12071803"/>
                  <a:gd name="connsiteY165" fmla="*/ 2334032 h 13440182"/>
                  <a:gd name="connsiteX166" fmla="*/ 11061701 w 12071803"/>
                  <a:gd name="connsiteY166" fmla="*/ 2099083 h 13440182"/>
                  <a:gd name="connsiteX167" fmla="*/ 11182350 w 12071803"/>
                  <a:gd name="connsiteY167" fmla="*/ 2118132 h 13440182"/>
                  <a:gd name="connsiteX168" fmla="*/ 11252201 w 12071803"/>
                  <a:gd name="connsiteY168" fmla="*/ 2029233 h 13440182"/>
                  <a:gd name="connsiteX169" fmla="*/ 11487150 w 12071803"/>
                  <a:gd name="connsiteY169" fmla="*/ 1921282 h 13440182"/>
                  <a:gd name="connsiteX170" fmla="*/ 11341101 w 12071803"/>
                  <a:gd name="connsiteY170" fmla="*/ 1851433 h 13440182"/>
                  <a:gd name="connsiteX171" fmla="*/ 11258550 w 12071803"/>
                  <a:gd name="connsiteY171" fmla="*/ 1705382 h 13440182"/>
                  <a:gd name="connsiteX172" fmla="*/ 11360150 w 12071803"/>
                  <a:gd name="connsiteY172" fmla="*/ 1279932 h 13440182"/>
                  <a:gd name="connsiteX173" fmla="*/ 11239500 w 12071803"/>
                  <a:gd name="connsiteY173" fmla="*/ 1019582 h 13440182"/>
                  <a:gd name="connsiteX174" fmla="*/ 11525250 w 12071803"/>
                  <a:gd name="connsiteY174" fmla="*/ 1362482 h 13440182"/>
                  <a:gd name="connsiteX175" fmla="*/ 11690350 w 12071803"/>
                  <a:gd name="connsiteY175" fmla="*/ 1165632 h 13440182"/>
                  <a:gd name="connsiteX176" fmla="*/ 11874500 w 12071803"/>
                  <a:gd name="connsiteY176" fmla="*/ 1476782 h 13440182"/>
                  <a:gd name="connsiteX177" fmla="*/ 12071350 w 12071803"/>
                  <a:gd name="connsiteY177" fmla="*/ 1578383 h 13440182"/>
                  <a:gd name="connsiteX178" fmla="*/ 11906250 w 12071803"/>
                  <a:gd name="connsiteY178" fmla="*/ 1133883 h 13440182"/>
                  <a:gd name="connsiteX179" fmla="*/ 11893550 w 12071803"/>
                  <a:gd name="connsiteY179" fmla="*/ 917982 h 13440182"/>
                  <a:gd name="connsiteX180" fmla="*/ 11760200 w 12071803"/>
                  <a:gd name="connsiteY180" fmla="*/ 721132 h 13440182"/>
                  <a:gd name="connsiteX181" fmla="*/ 11734800 w 12071803"/>
                  <a:gd name="connsiteY1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223500 w 12071803"/>
                  <a:gd name="connsiteY149" fmla="*/ 3708807 h 13440182"/>
                  <a:gd name="connsiteX150" fmla="*/ 10344151 w 12071803"/>
                  <a:gd name="connsiteY150" fmla="*/ 3600858 h 13440182"/>
                  <a:gd name="connsiteX151" fmla="*/ 10534651 w 12071803"/>
                  <a:gd name="connsiteY151" fmla="*/ 3661183 h 13440182"/>
                  <a:gd name="connsiteX152" fmla="*/ 10547351 w 12071803"/>
                  <a:gd name="connsiteY152" fmla="*/ 3477033 h 13440182"/>
                  <a:gd name="connsiteX153" fmla="*/ 10687050 w 12071803"/>
                  <a:gd name="connsiteY153" fmla="*/ 3515132 h 13440182"/>
                  <a:gd name="connsiteX154" fmla="*/ 10801350 w 12071803"/>
                  <a:gd name="connsiteY154" fmla="*/ 3210332 h 13440182"/>
                  <a:gd name="connsiteX155" fmla="*/ 10902951 w 12071803"/>
                  <a:gd name="connsiteY155" fmla="*/ 3299233 h 13440182"/>
                  <a:gd name="connsiteX156" fmla="*/ 11042650 w 12071803"/>
                  <a:gd name="connsiteY156" fmla="*/ 3283357 h 13440182"/>
                  <a:gd name="connsiteX157" fmla="*/ 11077575 w 12071803"/>
                  <a:gd name="connsiteY157" fmla="*/ 3508782 h 13440182"/>
                  <a:gd name="connsiteX158" fmla="*/ 11153776 w 12071803"/>
                  <a:gd name="connsiteY158" fmla="*/ 3251608 h 13440182"/>
                  <a:gd name="connsiteX159" fmla="*/ 11077576 w 12071803"/>
                  <a:gd name="connsiteY159" fmla="*/ 3165883 h 13440182"/>
                  <a:gd name="connsiteX160" fmla="*/ 11163300 w 12071803"/>
                  <a:gd name="connsiteY160" fmla="*/ 2911882 h 13440182"/>
                  <a:gd name="connsiteX161" fmla="*/ 10982326 w 12071803"/>
                  <a:gd name="connsiteY161" fmla="*/ 2988083 h 13440182"/>
                  <a:gd name="connsiteX162" fmla="*/ 10953750 w 12071803"/>
                  <a:gd name="connsiteY162" fmla="*/ 2918232 h 13440182"/>
                  <a:gd name="connsiteX163" fmla="*/ 10763250 w 12071803"/>
                  <a:gd name="connsiteY163" fmla="*/ 2715032 h 13440182"/>
                  <a:gd name="connsiteX164" fmla="*/ 10731501 w 12071803"/>
                  <a:gd name="connsiteY164" fmla="*/ 2530883 h 13440182"/>
                  <a:gd name="connsiteX165" fmla="*/ 10699751 w 12071803"/>
                  <a:gd name="connsiteY165" fmla="*/ 2435633 h 13440182"/>
                  <a:gd name="connsiteX166" fmla="*/ 10801350 w 12071803"/>
                  <a:gd name="connsiteY166" fmla="*/ 2334032 h 13440182"/>
                  <a:gd name="connsiteX167" fmla="*/ 11061701 w 12071803"/>
                  <a:gd name="connsiteY167" fmla="*/ 2099083 h 13440182"/>
                  <a:gd name="connsiteX168" fmla="*/ 11182350 w 12071803"/>
                  <a:gd name="connsiteY168" fmla="*/ 2118132 h 13440182"/>
                  <a:gd name="connsiteX169" fmla="*/ 11252201 w 12071803"/>
                  <a:gd name="connsiteY169" fmla="*/ 2029233 h 13440182"/>
                  <a:gd name="connsiteX170" fmla="*/ 11487150 w 12071803"/>
                  <a:gd name="connsiteY170" fmla="*/ 1921282 h 13440182"/>
                  <a:gd name="connsiteX171" fmla="*/ 11341101 w 12071803"/>
                  <a:gd name="connsiteY171" fmla="*/ 1851433 h 13440182"/>
                  <a:gd name="connsiteX172" fmla="*/ 11258550 w 12071803"/>
                  <a:gd name="connsiteY172" fmla="*/ 1705382 h 13440182"/>
                  <a:gd name="connsiteX173" fmla="*/ 11360150 w 12071803"/>
                  <a:gd name="connsiteY173" fmla="*/ 1279932 h 13440182"/>
                  <a:gd name="connsiteX174" fmla="*/ 11239500 w 12071803"/>
                  <a:gd name="connsiteY174" fmla="*/ 1019582 h 13440182"/>
                  <a:gd name="connsiteX175" fmla="*/ 11525250 w 12071803"/>
                  <a:gd name="connsiteY175" fmla="*/ 1362482 h 13440182"/>
                  <a:gd name="connsiteX176" fmla="*/ 11690350 w 12071803"/>
                  <a:gd name="connsiteY176" fmla="*/ 1165632 h 13440182"/>
                  <a:gd name="connsiteX177" fmla="*/ 11874500 w 12071803"/>
                  <a:gd name="connsiteY177" fmla="*/ 1476782 h 13440182"/>
                  <a:gd name="connsiteX178" fmla="*/ 12071350 w 12071803"/>
                  <a:gd name="connsiteY178" fmla="*/ 1578383 h 13440182"/>
                  <a:gd name="connsiteX179" fmla="*/ 11906250 w 12071803"/>
                  <a:gd name="connsiteY179" fmla="*/ 1133883 h 13440182"/>
                  <a:gd name="connsiteX180" fmla="*/ 11893550 w 12071803"/>
                  <a:gd name="connsiteY180" fmla="*/ 917982 h 13440182"/>
                  <a:gd name="connsiteX181" fmla="*/ 11760200 w 12071803"/>
                  <a:gd name="connsiteY181" fmla="*/ 721132 h 13440182"/>
                  <a:gd name="connsiteX182" fmla="*/ 11734800 w 12071803"/>
                  <a:gd name="connsiteY1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09201 w 12071803"/>
                  <a:gd name="connsiteY149" fmla="*/ 3670708 h 13440182"/>
                  <a:gd name="connsiteX150" fmla="*/ 10223500 w 12071803"/>
                  <a:gd name="connsiteY150" fmla="*/ 3708807 h 13440182"/>
                  <a:gd name="connsiteX151" fmla="*/ 10344151 w 12071803"/>
                  <a:gd name="connsiteY151" fmla="*/ 3600858 h 13440182"/>
                  <a:gd name="connsiteX152" fmla="*/ 10534651 w 12071803"/>
                  <a:gd name="connsiteY152" fmla="*/ 3661183 h 13440182"/>
                  <a:gd name="connsiteX153" fmla="*/ 10547351 w 12071803"/>
                  <a:gd name="connsiteY153" fmla="*/ 3477033 h 13440182"/>
                  <a:gd name="connsiteX154" fmla="*/ 10687050 w 12071803"/>
                  <a:gd name="connsiteY154" fmla="*/ 3515132 h 13440182"/>
                  <a:gd name="connsiteX155" fmla="*/ 10801350 w 12071803"/>
                  <a:gd name="connsiteY155" fmla="*/ 3210332 h 13440182"/>
                  <a:gd name="connsiteX156" fmla="*/ 10902951 w 12071803"/>
                  <a:gd name="connsiteY156" fmla="*/ 3299233 h 13440182"/>
                  <a:gd name="connsiteX157" fmla="*/ 11042650 w 12071803"/>
                  <a:gd name="connsiteY157" fmla="*/ 3283357 h 13440182"/>
                  <a:gd name="connsiteX158" fmla="*/ 11077575 w 12071803"/>
                  <a:gd name="connsiteY158" fmla="*/ 3508782 h 13440182"/>
                  <a:gd name="connsiteX159" fmla="*/ 11153776 w 12071803"/>
                  <a:gd name="connsiteY159" fmla="*/ 3251608 h 13440182"/>
                  <a:gd name="connsiteX160" fmla="*/ 11077576 w 12071803"/>
                  <a:gd name="connsiteY160" fmla="*/ 3165883 h 13440182"/>
                  <a:gd name="connsiteX161" fmla="*/ 11163300 w 12071803"/>
                  <a:gd name="connsiteY161" fmla="*/ 2911882 h 13440182"/>
                  <a:gd name="connsiteX162" fmla="*/ 10982326 w 12071803"/>
                  <a:gd name="connsiteY162" fmla="*/ 2988083 h 13440182"/>
                  <a:gd name="connsiteX163" fmla="*/ 10953750 w 12071803"/>
                  <a:gd name="connsiteY163" fmla="*/ 2918232 h 13440182"/>
                  <a:gd name="connsiteX164" fmla="*/ 10763250 w 12071803"/>
                  <a:gd name="connsiteY164" fmla="*/ 2715032 h 13440182"/>
                  <a:gd name="connsiteX165" fmla="*/ 10731501 w 12071803"/>
                  <a:gd name="connsiteY165" fmla="*/ 2530883 h 13440182"/>
                  <a:gd name="connsiteX166" fmla="*/ 10699751 w 12071803"/>
                  <a:gd name="connsiteY166" fmla="*/ 2435633 h 13440182"/>
                  <a:gd name="connsiteX167" fmla="*/ 10801350 w 12071803"/>
                  <a:gd name="connsiteY167" fmla="*/ 2334032 h 13440182"/>
                  <a:gd name="connsiteX168" fmla="*/ 11061701 w 12071803"/>
                  <a:gd name="connsiteY168" fmla="*/ 2099083 h 13440182"/>
                  <a:gd name="connsiteX169" fmla="*/ 11182350 w 12071803"/>
                  <a:gd name="connsiteY169" fmla="*/ 2118132 h 13440182"/>
                  <a:gd name="connsiteX170" fmla="*/ 11252201 w 12071803"/>
                  <a:gd name="connsiteY170" fmla="*/ 2029233 h 13440182"/>
                  <a:gd name="connsiteX171" fmla="*/ 11487150 w 12071803"/>
                  <a:gd name="connsiteY171" fmla="*/ 1921282 h 13440182"/>
                  <a:gd name="connsiteX172" fmla="*/ 11341101 w 12071803"/>
                  <a:gd name="connsiteY172" fmla="*/ 1851433 h 13440182"/>
                  <a:gd name="connsiteX173" fmla="*/ 11258550 w 12071803"/>
                  <a:gd name="connsiteY173" fmla="*/ 1705382 h 13440182"/>
                  <a:gd name="connsiteX174" fmla="*/ 11360150 w 12071803"/>
                  <a:gd name="connsiteY174" fmla="*/ 1279932 h 13440182"/>
                  <a:gd name="connsiteX175" fmla="*/ 11239500 w 12071803"/>
                  <a:gd name="connsiteY175" fmla="*/ 1019582 h 13440182"/>
                  <a:gd name="connsiteX176" fmla="*/ 11525250 w 12071803"/>
                  <a:gd name="connsiteY176" fmla="*/ 1362482 h 13440182"/>
                  <a:gd name="connsiteX177" fmla="*/ 11690350 w 12071803"/>
                  <a:gd name="connsiteY177" fmla="*/ 1165632 h 13440182"/>
                  <a:gd name="connsiteX178" fmla="*/ 11874500 w 12071803"/>
                  <a:gd name="connsiteY178" fmla="*/ 1476782 h 13440182"/>
                  <a:gd name="connsiteX179" fmla="*/ 12071350 w 12071803"/>
                  <a:gd name="connsiteY179" fmla="*/ 1578383 h 13440182"/>
                  <a:gd name="connsiteX180" fmla="*/ 11906250 w 12071803"/>
                  <a:gd name="connsiteY180" fmla="*/ 1133883 h 13440182"/>
                  <a:gd name="connsiteX181" fmla="*/ 11893550 w 12071803"/>
                  <a:gd name="connsiteY181" fmla="*/ 917982 h 13440182"/>
                  <a:gd name="connsiteX182" fmla="*/ 11760200 w 12071803"/>
                  <a:gd name="connsiteY182" fmla="*/ 721132 h 13440182"/>
                  <a:gd name="connsiteX183" fmla="*/ 11734800 w 12071803"/>
                  <a:gd name="connsiteY18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134600 w 12071803"/>
                  <a:gd name="connsiteY148" fmla="*/ 4010432 h 13440182"/>
                  <a:gd name="connsiteX149" fmla="*/ 10160001 w 12071803"/>
                  <a:gd name="connsiteY149" fmla="*/ 3845333 h 13440182"/>
                  <a:gd name="connsiteX150" fmla="*/ 10109201 w 12071803"/>
                  <a:gd name="connsiteY150" fmla="*/ 3670708 h 13440182"/>
                  <a:gd name="connsiteX151" fmla="*/ 10223500 w 12071803"/>
                  <a:gd name="connsiteY151" fmla="*/ 3708807 h 13440182"/>
                  <a:gd name="connsiteX152" fmla="*/ 10344151 w 12071803"/>
                  <a:gd name="connsiteY152" fmla="*/ 3600858 h 13440182"/>
                  <a:gd name="connsiteX153" fmla="*/ 10534651 w 12071803"/>
                  <a:gd name="connsiteY153" fmla="*/ 3661183 h 13440182"/>
                  <a:gd name="connsiteX154" fmla="*/ 10547351 w 12071803"/>
                  <a:gd name="connsiteY154" fmla="*/ 3477033 h 13440182"/>
                  <a:gd name="connsiteX155" fmla="*/ 10687050 w 12071803"/>
                  <a:gd name="connsiteY155" fmla="*/ 3515132 h 13440182"/>
                  <a:gd name="connsiteX156" fmla="*/ 10801350 w 12071803"/>
                  <a:gd name="connsiteY156" fmla="*/ 3210332 h 13440182"/>
                  <a:gd name="connsiteX157" fmla="*/ 10902951 w 12071803"/>
                  <a:gd name="connsiteY157" fmla="*/ 3299233 h 13440182"/>
                  <a:gd name="connsiteX158" fmla="*/ 11042650 w 12071803"/>
                  <a:gd name="connsiteY158" fmla="*/ 3283357 h 13440182"/>
                  <a:gd name="connsiteX159" fmla="*/ 11077575 w 12071803"/>
                  <a:gd name="connsiteY159" fmla="*/ 3508782 h 13440182"/>
                  <a:gd name="connsiteX160" fmla="*/ 11153776 w 12071803"/>
                  <a:gd name="connsiteY160" fmla="*/ 3251608 h 13440182"/>
                  <a:gd name="connsiteX161" fmla="*/ 11077576 w 12071803"/>
                  <a:gd name="connsiteY161" fmla="*/ 3165883 h 13440182"/>
                  <a:gd name="connsiteX162" fmla="*/ 11163300 w 12071803"/>
                  <a:gd name="connsiteY162" fmla="*/ 2911882 h 13440182"/>
                  <a:gd name="connsiteX163" fmla="*/ 10982326 w 12071803"/>
                  <a:gd name="connsiteY163" fmla="*/ 2988083 h 13440182"/>
                  <a:gd name="connsiteX164" fmla="*/ 10953750 w 12071803"/>
                  <a:gd name="connsiteY164" fmla="*/ 2918232 h 13440182"/>
                  <a:gd name="connsiteX165" fmla="*/ 10763250 w 12071803"/>
                  <a:gd name="connsiteY165" fmla="*/ 2715032 h 13440182"/>
                  <a:gd name="connsiteX166" fmla="*/ 10731501 w 12071803"/>
                  <a:gd name="connsiteY166" fmla="*/ 2530883 h 13440182"/>
                  <a:gd name="connsiteX167" fmla="*/ 10699751 w 12071803"/>
                  <a:gd name="connsiteY167" fmla="*/ 2435633 h 13440182"/>
                  <a:gd name="connsiteX168" fmla="*/ 10801350 w 12071803"/>
                  <a:gd name="connsiteY168" fmla="*/ 2334032 h 13440182"/>
                  <a:gd name="connsiteX169" fmla="*/ 11061701 w 12071803"/>
                  <a:gd name="connsiteY169" fmla="*/ 2099083 h 13440182"/>
                  <a:gd name="connsiteX170" fmla="*/ 11182350 w 12071803"/>
                  <a:gd name="connsiteY170" fmla="*/ 2118132 h 13440182"/>
                  <a:gd name="connsiteX171" fmla="*/ 11252201 w 12071803"/>
                  <a:gd name="connsiteY171" fmla="*/ 2029233 h 13440182"/>
                  <a:gd name="connsiteX172" fmla="*/ 11487150 w 12071803"/>
                  <a:gd name="connsiteY172" fmla="*/ 1921282 h 13440182"/>
                  <a:gd name="connsiteX173" fmla="*/ 11341101 w 12071803"/>
                  <a:gd name="connsiteY173" fmla="*/ 1851433 h 13440182"/>
                  <a:gd name="connsiteX174" fmla="*/ 11258550 w 12071803"/>
                  <a:gd name="connsiteY174" fmla="*/ 1705382 h 13440182"/>
                  <a:gd name="connsiteX175" fmla="*/ 11360150 w 12071803"/>
                  <a:gd name="connsiteY175" fmla="*/ 1279932 h 13440182"/>
                  <a:gd name="connsiteX176" fmla="*/ 11239500 w 12071803"/>
                  <a:gd name="connsiteY176" fmla="*/ 1019582 h 13440182"/>
                  <a:gd name="connsiteX177" fmla="*/ 11525250 w 12071803"/>
                  <a:gd name="connsiteY177" fmla="*/ 1362482 h 13440182"/>
                  <a:gd name="connsiteX178" fmla="*/ 11690350 w 12071803"/>
                  <a:gd name="connsiteY178" fmla="*/ 1165632 h 13440182"/>
                  <a:gd name="connsiteX179" fmla="*/ 11874500 w 12071803"/>
                  <a:gd name="connsiteY179" fmla="*/ 1476782 h 13440182"/>
                  <a:gd name="connsiteX180" fmla="*/ 12071350 w 12071803"/>
                  <a:gd name="connsiteY180" fmla="*/ 1578383 h 13440182"/>
                  <a:gd name="connsiteX181" fmla="*/ 11906250 w 12071803"/>
                  <a:gd name="connsiteY181" fmla="*/ 1133883 h 13440182"/>
                  <a:gd name="connsiteX182" fmla="*/ 11893550 w 12071803"/>
                  <a:gd name="connsiteY182" fmla="*/ 917982 h 13440182"/>
                  <a:gd name="connsiteX183" fmla="*/ 11760200 w 12071803"/>
                  <a:gd name="connsiteY183" fmla="*/ 721132 h 13440182"/>
                  <a:gd name="connsiteX184" fmla="*/ 11734800 w 12071803"/>
                  <a:gd name="connsiteY1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72750 w 12071803"/>
                  <a:gd name="connsiteY147" fmla="*/ 38961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20400 w 12071803"/>
                  <a:gd name="connsiteY146" fmla="*/ 4181882 h 13440182"/>
                  <a:gd name="connsiteX147" fmla="*/ 10582275 w 12071803"/>
                  <a:gd name="connsiteY147" fmla="*/ 39977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810875 w 12071803"/>
                  <a:gd name="connsiteY146" fmla="*/ 4099332 h 13440182"/>
                  <a:gd name="connsiteX147" fmla="*/ 10582275 w 12071803"/>
                  <a:gd name="connsiteY147" fmla="*/ 3997732 h 13440182"/>
                  <a:gd name="connsiteX148" fmla="*/ 10264776 w 12071803"/>
                  <a:gd name="connsiteY148" fmla="*/ 3950108 h 13440182"/>
                  <a:gd name="connsiteX149" fmla="*/ 10134600 w 12071803"/>
                  <a:gd name="connsiteY149" fmla="*/ 4010432 h 13440182"/>
                  <a:gd name="connsiteX150" fmla="*/ 10160001 w 12071803"/>
                  <a:gd name="connsiteY150" fmla="*/ 3845333 h 13440182"/>
                  <a:gd name="connsiteX151" fmla="*/ 10109201 w 12071803"/>
                  <a:gd name="connsiteY151" fmla="*/ 3670708 h 13440182"/>
                  <a:gd name="connsiteX152" fmla="*/ 10223500 w 12071803"/>
                  <a:gd name="connsiteY152" fmla="*/ 3708807 h 13440182"/>
                  <a:gd name="connsiteX153" fmla="*/ 10344151 w 12071803"/>
                  <a:gd name="connsiteY153" fmla="*/ 3600858 h 13440182"/>
                  <a:gd name="connsiteX154" fmla="*/ 10534651 w 12071803"/>
                  <a:gd name="connsiteY154" fmla="*/ 3661183 h 13440182"/>
                  <a:gd name="connsiteX155" fmla="*/ 10547351 w 12071803"/>
                  <a:gd name="connsiteY155" fmla="*/ 3477033 h 13440182"/>
                  <a:gd name="connsiteX156" fmla="*/ 10687050 w 12071803"/>
                  <a:gd name="connsiteY156" fmla="*/ 3515132 h 13440182"/>
                  <a:gd name="connsiteX157" fmla="*/ 10801350 w 12071803"/>
                  <a:gd name="connsiteY157" fmla="*/ 3210332 h 13440182"/>
                  <a:gd name="connsiteX158" fmla="*/ 10902951 w 12071803"/>
                  <a:gd name="connsiteY158" fmla="*/ 3299233 h 13440182"/>
                  <a:gd name="connsiteX159" fmla="*/ 11042650 w 12071803"/>
                  <a:gd name="connsiteY159" fmla="*/ 3283357 h 13440182"/>
                  <a:gd name="connsiteX160" fmla="*/ 11077575 w 12071803"/>
                  <a:gd name="connsiteY160" fmla="*/ 3508782 h 13440182"/>
                  <a:gd name="connsiteX161" fmla="*/ 11153776 w 12071803"/>
                  <a:gd name="connsiteY161" fmla="*/ 3251608 h 13440182"/>
                  <a:gd name="connsiteX162" fmla="*/ 11077576 w 12071803"/>
                  <a:gd name="connsiteY162" fmla="*/ 3165883 h 13440182"/>
                  <a:gd name="connsiteX163" fmla="*/ 11163300 w 12071803"/>
                  <a:gd name="connsiteY163" fmla="*/ 2911882 h 13440182"/>
                  <a:gd name="connsiteX164" fmla="*/ 10982326 w 12071803"/>
                  <a:gd name="connsiteY164" fmla="*/ 2988083 h 13440182"/>
                  <a:gd name="connsiteX165" fmla="*/ 10953750 w 12071803"/>
                  <a:gd name="connsiteY165" fmla="*/ 2918232 h 13440182"/>
                  <a:gd name="connsiteX166" fmla="*/ 10763250 w 12071803"/>
                  <a:gd name="connsiteY166" fmla="*/ 2715032 h 13440182"/>
                  <a:gd name="connsiteX167" fmla="*/ 10731501 w 12071803"/>
                  <a:gd name="connsiteY167" fmla="*/ 2530883 h 13440182"/>
                  <a:gd name="connsiteX168" fmla="*/ 10699751 w 12071803"/>
                  <a:gd name="connsiteY168" fmla="*/ 2435633 h 13440182"/>
                  <a:gd name="connsiteX169" fmla="*/ 10801350 w 12071803"/>
                  <a:gd name="connsiteY169" fmla="*/ 2334032 h 13440182"/>
                  <a:gd name="connsiteX170" fmla="*/ 11061701 w 12071803"/>
                  <a:gd name="connsiteY170" fmla="*/ 2099083 h 13440182"/>
                  <a:gd name="connsiteX171" fmla="*/ 11182350 w 12071803"/>
                  <a:gd name="connsiteY171" fmla="*/ 2118132 h 13440182"/>
                  <a:gd name="connsiteX172" fmla="*/ 11252201 w 12071803"/>
                  <a:gd name="connsiteY172" fmla="*/ 2029233 h 13440182"/>
                  <a:gd name="connsiteX173" fmla="*/ 11487150 w 12071803"/>
                  <a:gd name="connsiteY173" fmla="*/ 1921282 h 13440182"/>
                  <a:gd name="connsiteX174" fmla="*/ 11341101 w 12071803"/>
                  <a:gd name="connsiteY174" fmla="*/ 1851433 h 13440182"/>
                  <a:gd name="connsiteX175" fmla="*/ 11258550 w 12071803"/>
                  <a:gd name="connsiteY175" fmla="*/ 1705382 h 13440182"/>
                  <a:gd name="connsiteX176" fmla="*/ 11360150 w 12071803"/>
                  <a:gd name="connsiteY176" fmla="*/ 1279932 h 13440182"/>
                  <a:gd name="connsiteX177" fmla="*/ 11239500 w 12071803"/>
                  <a:gd name="connsiteY177" fmla="*/ 1019582 h 13440182"/>
                  <a:gd name="connsiteX178" fmla="*/ 11525250 w 12071803"/>
                  <a:gd name="connsiteY178" fmla="*/ 1362482 h 13440182"/>
                  <a:gd name="connsiteX179" fmla="*/ 11690350 w 12071803"/>
                  <a:gd name="connsiteY179" fmla="*/ 1165632 h 13440182"/>
                  <a:gd name="connsiteX180" fmla="*/ 11874500 w 12071803"/>
                  <a:gd name="connsiteY180" fmla="*/ 1476782 h 13440182"/>
                  <a:gd name="connsiteX181" fmla="*/ 12071350 w 12071803"/>
                  <a:gd name="connsiteY181" fmla="*/ 1578383 h 13440182"/>
                  <a:gd name="connsiteX182" fmla="*/ 11906250 w 12071803"/>
                  <a:gd name="connsiteY182" fmla="*/ 1133883 h 13440182"/>
                  <a:gd name="connsiteX183" fmla="*/ 11893550 w 12071803"/>
                  <a:gd name="connsiteY183" fmla="*/ 917982 h 13440182"/>
                  <a:gd name="connsiteX184" fmla="*/ 11760200 w 12071803"/>
                  <a:gd name="connsiteY184" fmla="*/ 721132 h 13440182"/>
                  <a:gd name="connsiteX185" fmla="*/ 11734800 w 12071803"/>
                  <a:gd name="connsiteY1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0875 w 12071803"/>
                  <a:gd name="connsiteY147" fmla="*/ 409933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0875 w 12071803"/>
                  <a:gd name="connsiteY147" fmla="*/ 409933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782301 w 12071803"/>
                  <a:gd name="connsiteY146" fmla="*/ 4334283 h 13440182"/>
                  <a:gd name="connsiteX147" fmla="*/ 10814050 w 12071803"/>
                  <a:gd name="connsiteY147" fmla="*/ 4080282 h 13440182"/>
                  <a:gd name="connsiteX148" fmla="*/ 10582275 w 12071803"/>
                  <a:gd name="connsiteY148" fmla="*/ 3997732 h 13440182"/>
                  <a:gd name="connsiteX149" fmla="*/ 10264776 w 12071803"/>
                  <a:gd name="connsiteY149" fmla="*/ 3950108 h 13440182"/>
                  <a:gd name="connsiteX150" fmla="*/ 10134600 w 12071803"/>
                  <a:gd name="connsiteY150" fmla="*/ 4010432 h 13440182"/>
                  <a:gd name="connsiteX151" fmla="*/ 10160001 w 12071803"/>
                  <a:gd name="connsiteY151" fmla="*/ 3845333 h 13440182"/>
                  <a:gd name="connsiteX152" fmla="*/ 10109201 w 12071803"/>
                  <a:gd name="connsiteY152" fmla="*/ 3670708 h 13440182"/>
                  <a:gd name="connsiteX153" fmla="*/ 10223500 w 12071803"/>
                  <a:gd name="connsiteY153" fmla="*/ 3708807 h 13440182"/>
                  <a:gd name="connsiteX154" fmla="*/ 10344151 w 12071803"/>
                  <a:gd name="connsiteY154" fmla="*/ 3600858 h 13440182"/>
                  <a:gd name="connsiteX155" fmla="*/ 10534651 w 12071803"/>
                  <a:gd name="connsiteY155" fmla="*/ 3661183 h 13440182"/>
                  <a:gd name="connsiteX156" fmla="*/ 10547351 w 12071803"/>
                  <a:gd name="connsiteY156" fmla="*/ 3477033 h 13440182"/>
                  <a:gd name="connsiteX157" fmla="*/ 10687050 w 12071803"/>
                  <a:gd name="connsiteY157" fmla="*/ 3515132 h 13440182"/>
                  <a:gd name="connsiteX158" fmla="*/ 10801350 w 12071803"/>
                  <a:gd name="connsiteY158" fmla="*/ 3210332 h 13440182"/>
                  <a:gd name="connsiteX159" fmla="*/ 10902951 w 12071803"/>
                  <a:gd name="connsiteY159" fmla="*/ 3299233 h 13440182"/>
                  <a:gd name="connsiteX160" fmla="*/ 11042650 w 12071803"/>
                  <a:gd name="connsiteY160" fmla="*/ 3283357 h 13440182"/>
                  <a:gd name="connsiteX161" fmla="*/ 11077575 w 12071803"/>
                  <a:gd name="connsiteY161" fmla="*/ 3508782 h 13440182"/>
                  <a:gd name="connsiteX162" fmla="*/ 11153776 w 12071803"/>
                  <a:gd name="connsiteY162" fmla="*/ 3251608 h 13440182"/>
                  <a:gd name="connsiteX163" fmla="*/ 11077576 w 12071803"/>
                  <a:gd name="connsiteY163" fmla="*/ 3165883 h 13440182"/>
                  <a:gd name="connsiteX164" fmla="*/ 11163300 w 12071803"/>
                  <a:gd name="connsiteY164" fmla="*/ 2911882 h 13440182"/>
                  <a:gd name="connsiteX165" fmla="*/ 10982326 w 12071803"/>
                  <a:gd name="connsiteY165" fmla="*/ 2988083 h 13440182"/>
                  <a:gd name="connsiteX166" fmla="*/ 10953750 w 12071803"/>
                  <a:gd name="connsiteY166" fmla="*/ 2918232 h 13440182"/>
                  <a:gd name="connsiteX167" fmla="*/ 10763250 w 12071803"/>
                  <a:gd name="connsiteY167" fmla="*/ 2715032 h 13440182"/>
                  <a:gd name="connsiteX168" fmla="*/ 10731501 w 12071803"/>
                  <a:gd name="connsiteY168" fmla="*/ 2530883 h 13440182"/>
                  <a:gd name="connsiteX169" fmla="*/ 10699751 w 12071803"/>
                  <a:gd name="connsiteY169" fmla="*/ 2435633 h 13440182"/>
                  <a:gd name="connsiteX170" fmla="*/ 10801350 w 12071803"/>
                  <a:gd name="connsiteY170" fmla="*/ 2334032 h 13440182"/>
                  <a:gd name="connsiteX171" fmla="*/ 11061701 w 12071803"/>
                  <a:gd name="connsiteY171" fmla="*/ 2099083 h 13440182"/>
                  <a:gd name="connsiteX172" fmla="*/ 11182350 w 12071803"/>
                  <a:gd name="connsiteY172" fmla="*/ 2118132 h 13440182"/>
                  <a:gd name="connsiteX173" fmla="*/ 11252201 w 12071803"/>
                  <a:gd name="connsiteY173" fmla="*/ 2029233 h 13440182"/>
                  <a:gd name="connsiteX174" fmla="*/ 11487150 w 12071803"/>
                  <a:gd name="connsiteY174" fmla="*/ 1921282 h 13440182"/>
                  <a:gd name="connsiteX175" fmla="*/ 11341101 w 12071803"/>
                  <a:gd name="connsiteY175" fmla="*/ 1851433 h 13440182"/>
                  <a:gd name="connsiteX176" fmla="*/ 11258550 w 12071803"/>
                  <a:gd name="connsiteY176" fmla="*/ 1705382 h 13440182"/>
                  <a:gd name="connsiteX177" fmla="*/ 11360150 w 12071803"/>
                  <a:gd name="connsiteY177" fmla="*/ 1279932 h 13440182"/>
                  <a:gd name="connsiteX178" fmla="*/ 11239500 w 12071803"/>
                  <a:gd name="connsiteY178" fmla="*/ 1019582 h 13440182"/>
                  <a:gd name="connsiteX179" fmla="*/ 11525250 w 12071803"/>
                  <a:gd name="connsiteY179" fmla="*/ 1362482 h 13440182"/>
                  <a:gd name="connsiteX180" fmla="*/ 11690350 w 12071803"/>
                  <a:gd name="connsiteY180" fmla="*/ 1165632 h 13440182"/>
                  <a:gd name="connsiteX181" fmla="*/ 11874500 w 12071803"/>
                  <a:gd name="connsiteY181" fmla="*/ 1476782 h 13440182"/>
                  <a:gd name="connsiteX182" fmla="*/ 12071350 w 12071803"/>
                  <a:gd name="connsiteY182" fmla="*/ 1578383 h 13440182"/>
                  <a:gd name="connsiteX183" fmla="*/ 11906250 w 12071803"/>
                  <a:gd name="connsiteY183" fmla="*/ 1133883 h 13440182"/>
                  <a:gd name="connsiteX184" fmla="*/ 11893550 w 12071803"/>
                  <a:gd name="connsiteY184" fmla="*/ 917982 h 13440182"/>
                  <a:gd name="connsiteX185" fmla="*/ 11760200 w 12071803"/>
                  <a:gd name="connsiteY185" fmla="*/ 721132 h 13440182"/>
                  <a:gd name="connsiteX186" fmla="*/ 11734800 w 12071803"/>
                  <a:gd name="connsiteY1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610851 w 12071803"/>
                  <a:gd name="connsiteY146" fmla="*/ 4461283 h 13440182"/>
                  <a:gd name="connsiteX147" fmla="*/ 10782301 w 12071803"/>
                  <a:gd name="connsiteY147" fmla="*/ 4334283 h 13440182"/>
                  <a:gd name="connsiteX148" fmla="*/ 10814050 w 12071803"/>
                  <a:gd name="connsiteY148" fmla="*/ 4080282 h 13440182"/>
                  <a:gd name="connsiteX149" fmla="*/ 10582275 w 12071803"/>
                  <a:gd name="connsiteY149" fmla="*/ 3997732 h 13440182"/>
                  <a:gd name="connsiteX150" fmla="*/ 10264776 w 12071803"/>
                  <a:gd name="connsiteY150" fmla="*/ 3950108 h 13440182"/>
                  <a:gd name="connsiteX151" fmla="*/ 10134600 w 12071803"/>
                  <a:gd name="connsiteY151" fmla="*/ 4010432 h 13440182"/>
                  <a:gd name="connsiteX152" fmla="*/ 10160001 w 12071803"/>
                  <a:gd name="connsiteY152" fmla="*/ 3845333 h 13440182"/>
                  <a:gd name="connsiteX153" fmla="*/ 10109201 w 12071803"/>
                  <a:gd name="connsiteY153" fmla="*/ 3670708 h 13440182"/>
                  <a:gd name="connsiteX154" fmla="*/ 10223500 w 12071803"/>
                  <a:gd name="connsiteY154" fmla="*/ 3708807 h 13440182"/>
                  <a:gd name="connsiteX155" fmla="*/ 10344151 w 12071803"/>
                  <a:gd name="connsiteY155" fmla="*/ 3600858 h 13440182"/>
                  <a:gd name="connsiteX156" fmla="*/ 10534651 w 12071803"/>
                  <a:gd name="connsiteY156" fmla="*/ 3661183 h 13440182"/>
                  <a:gd name="connsiteX157" fmla="*/ 10547351 w 12071803"/>
                  <a:gd name="connsiteY157" fmla="*/ 3477033 h 13440182"/>
                  <a:gd name="connsiteX158" fmla="*/ 10687050 w 12071803"/>
                  <a:gd name="connsiteY158" fmla="*/ 3515132 h 13440182"/>
                  <a:gd name="connsiteX159" fmla="*/ 10801350 w 12071803"/>
                  <a:gd name="connsiteY159" fmla="*/ 3210332 h 13440182"/>
                  <a:gd name="connsiteX160" fmla="*/ 10902951 w 12071803"/>
                  <a:gd name="connsiteY160" fmla="*/ 3299233 h 13440182"/>
                  <a:gd name="connsiteX161" fmla="*/ 11042650 w 12071803"/>
                  <a:gd name="connsiteY161" fmla="*/ 3283357 h 13440182"/>
                  <a:gd name="connsiteX162" fmla="*/ 11077575 w 12071803"/>
                  <a:gd name="connsiteY162" fmla="*/ 3508782 h 13440182"/>
                  <a:gd name="connsiteX163" fmla="*/ 11153776 w 12071803"/>
                  <a:gd name="connsiteY163" fmla="*/ 3251608 h 13440182"/>
                  <a:gd name="connsiteX164" fmla="*/ 11077576 w 12071803"/>
                  <a:gd name="connsiteY164" fmla="*/ 3165883 h 13440182"/>
                  <a:gd name="connsiteX165" fmla="*/ 11163300 w 12071803"/>
                  <a:gd name="connsiteY165" fmla="*/ 2911882 h 13440182"/>
                  <a:gd name="connsiteX166" fmla="*/ 10982326 w 12071803"/>
                  <a:gd name="connsiteY166" fmla="*/ 2988083 h 13440182"/>
                  <a:gd name="connsiteX167" fmla="*/ 10953750 w 12071803"/>
                  <a:gd name="connsiteY167" fmla="*/ 2918232 h 13440182"/>
                  <a:gd name="connsiteX168" fmla="*/ 10763250 w 12071803"/>
                  <a:gd name="connsiteY168" fmla="*/ 2715032 h 13440182"/>
                  <a:gd name="connsiteX169" fmla="*/ 10731501 w 12071803"/>
                  <a:gd name="connsiteY169" fmla="*/ 2530883 h 13440182"/>
                  <a:gd name="connsiteX170" fmla="*/ 10699751 w 12071803"/>
                  <a:gd name="connsiteY170" fmla="*/ 2435633 h 13440182"/>
                  <a:gd name="connsiteX171" fmla="*/ 10801350 w 12071803"/>
                  <a:gd name="connsiteY171" fmla="*/ 2334032 h 13440182"/>
                  <a:gd name="connsiteX172" fmla="*/ 11061701 w 12071803"/>
                  <a:gd name="connsiteY172" fmla="*/ 2099083 h 13440182"/>
                  <a:gd name="connsiteX173" fmla="*/ 11182350 w 12071803"/>
                  <a:gd name="connsiteY173" fmla="*/ 2118132 h 13440182"/>
                  <a:gd name="connsiteX174" fmla="*/ 11252201 w 12071803"/>
                  <a:gd name="connsiteY174" fmla="*/ 2029233 h 13440182"/>
                  <a:gd name="connsiteX175" fmla="*/ 11487150 w 12071803"/>
                  <a:gd name="connsiteY175" fmla="*/ 1921282 h 13440182"/>
                  <a:gd name="connsiteX176" fmla="*/ 11341101 w 12071803"/>
                  <a:gd name="connsiteY176" fmla="*/ 1851433 h 13440182"/>
                  <a:gd name="connsiteX177" fmla="*/ 11258550 w 12071803"/>
                  <a:gd name="connsiteY177" fmla="*/ 1705382 h 13440182"/>
                  <a:gd name="connsiteX178" fmla="*/ 11360150 w 12071803"/>
                  <a:gd name="connsiteY178" fmla="*/ 1279932 h 13440182"/>
                  <a:gd name="connsiteX179" fmla="*/ 11239500 w 12071803"/>
                  <a:gd name="connsiteY179" fmla="*/ 1019582 h 13440182"/>
                  <a:gd name="connsiteX180" fmla="*/ 11525250 w 12071803"/>
                  <a:gd name="connsiteY180" fmla="*/ 1362482 h 13440182"/>
                  <a:gd name="connsiteX181" fmla="*/ 11690350 w 12071803"/>
                  <a:gd name="connsiteY181" fmla="*/ 1165632 h 13440182"/>
                  <a:gd name="connsiteX182" fmla="*/ 11874500 w 12071803"/>
                  <a:gd name="connsiteY182" fmla="*/ 1476782 h 13440182"/>
                  <a:gd name="connsiteX183" fmla="*/ 12071350 w 12071803"/>
                  <a:gd name="connsiteY183" fmla="*/ 1578383 h 13440182"/>
                  <a:gd name="connsiteX184" fmla="*/ 11906250 w 12071803"/>
                  <a:gd name="connsiteY184" fmla="*/ 1133883 h 13440182"/>
                  <a:gd name="connsiteX185" fmla="*/ 11893550 w 12071803"/>
                  <a:gd name="connsiteY185" fmla="*/ 917982 h 13440182"/>
                  <a:gd name="connsiteX186" fmla="*/ 11760200 w 12071803"/>
                  <a:gd name="connsiteY186" fmla="*/ 721132 h 13440182"/>
                  <a:gd name="connsiteX187" fmla="*/ 11734800 w 12071803"/>
                  <a:gd name="connsiteY1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572750 w 12071803"/>
                  <a:gd name="connsiteY145" fmla="*/ 4581932 h 13440182"/>
                  <a:gd name="connsiteX146" fmla="*/ 10610851 w 12071803"/>
                  <a:gd name="connsiteY146" fmla="*/ 4461283 h 13440182"/>
                  <a:gd name="connsiteX147" fmla="*/ 10782301 w 12071803"/>
                  <a:gd name="connsiteY147" fmla="*/ 4334283 h 13440182"/>
                  <a:gd name="connsiteX148" fmla="*/ 10814050 w 12071803"/>
                  <a:gd name="connsiteY148" fmla="*/ 4080282 h 13440182"/>
                  <a:gd name="connsiteX149" fmla="*/ 10582275 w 12071803"/>
                  <a:gd name="connsiteY149" fmla="*/ 3997732 h 13440182"/>
                  <a:gd name="connsiteX150" fmla="*/ 10264776 w 12071803"/>
                  <a:gd name="connsiteY150" fmla="*/ 3950108 h 13440182"/>
                  <a:gd name="connsiteX151" fmla="*/ 10134600 w 12071803"/>
                  <a:gd name="connsiteY151" fmla="*/ 4010432 h 13440182"/>
                  <a:gd name="connsiteX152" fmla="*/ 10160001 w 12071803"/>
                  <a:gd name="connsiteY152" fmla="*/ 3845333 h 13440182"/>
                  <a:gd name="connsiteX153" fmla="*/ 10109201 w 12071803"/>
                  <a:gd name="connsiteY153" fmla="*/ 3670708 h 13440182"/>
                  <a:gd name="connsiteX154" fmla="*/ 10223500 w 12071803"/>
                  <a:gd name="connsiteY154" fmla="*/ 3708807 h 13440182"/>
                  <a:gd name="connsiteX155" fmla="*/ 10344151 w 12071803"/>
                  <a:gd name="connsiteY155" fmla="*/ 3600858 h 13440182"/>
                  <a:gd name="connsiteX156" fmla="*/ 10534651 w 12071803"/>
                  <a:gd name="connsiteY156" fmla="*/ 3661183 h 13440182"/>
                  <a:gd name="connsiteX157" fmla="*/ 10547351 w 12071803"/>
                  <a:gd name="connsiteY157" fmla="*/ 3477033 h 13440182"/>
                  <a:gd name="connsiteX158" fmla="*/ 10687050 w 12071803"/>
                  <a:gd name="connsiteY158" fmla="*/ 3515132 h 13440182"/>
                  <a:gd name="connsiteX159" fmla="*/ 10801350 w 12071803"/>
                  <a:gd name="connsiteY159" fmla="*/ 3210332 h 13440182"/>
                  <a:gd name="connsiteX160" fmla="*/ 10902951 w 12071803"/>
                  <a:gd name="connsiteY160" fmla="*/ 3299233 h 13440182"/>
                  <a:gd name="connsiteX161" fmla="*/ 11042650 w 12071803"/>
                  <a:gd name="connsiteY161" fmla="*/ 3283357 h 13440182"/>
                  <a:gd name="connsiteX162" fmla="*/ 11077575 w 12071803"/>
                  <a:gd name="connsiteY162" fmla="*/ 3508782 h 13440182"/>
                  <a:gd name="connsiteX163" fmla="*/ 11153776 w 12071803"/>
                  <a:gd name="connsiteY163" fmla="*/ 3251608 h 13440182"/>
                  <a:gd name="connsiteX164" fmla="*/ 11077576 w 12071803"/>
                  <a:gd name="connsiteY164" fmla="*/ 3165883 h 13440182"/>
                  <a:gd name="connsiteX165" fmla="*/ 11163300 w 12071803"/>
                  <a:gd name="connsiteY165" fmla="*/ 2911882 h 13440182"/>
                  <a:gd name="connsiteX166" fmla="*/ 10982326 w 12071803"/>
                  <a:gd name="connsiteY166" fmla="*/ 2988083 h 13440182"/>
                  <a:gd name="connsiteX167" fmla="*/ 10953750 w 12071803"/>
                  <a:gd name="connsiteY167" fmla="*/ 2918232 h 13440182"/>
                  <a:gd name="connsiteX168" fmla="*/ 10763250 w 12071803"/>
                  <a:gd name="connsiteY168" fmla="*/ 2715032 h 13440182"/>
                  <a:gd name="connsiteX169" fmla="*/ 10731501 w 12071803"/>
                  <a:gd name="connsiteY169" fmla="*/ 2530883 h 13440182"/>
                  <a:gd name="connsiteX170" fmla="*/ 10699751 w 12071803"/>
                  <a:gd name="connsiteY170" fmla="*/ 2435633 h 13440182"/>
                  <a:gd name="connsiteX171" fmla="*/ 10801350 w 12071803"/>
                  <a:gd name="connsiteY171" fmla="*/ 2334032 h 13440182"/>
                  <a:gd name="connsiteX172" fmla="*/ 11061701 w 12071803"/>
                  <a:gd name="connsiteY172" fmla="*/ 2099083 h 13440182"/>
                  <a:gd name="connsiteX173" fmla="*/ 11182350 w 12071803"/>
                  <a:gd name="connsiteY173" fmla="*/ 2118132 h 13440182"/>
                  <a:gd name="connsiteX174" fmla="*/ 11252201 w 12071803"/>
                  <a:gd name="connsiteY174" fmla="*/ 2029233 h 13440182"/>
                  <a:gd name="connsiteX175" fmla="*/ 11487150 w 12071803"/>
                  <a:gd name="connsiteY175" fmla="*/ 1921282 h 13440182"/>
                  <a:gd name="connsiteX176" fmla="*/ 11341101 w 12071803"/>
                  <a:gd name="connsiteY176" fmla="*/ 1851433 h 13440182"/>
                  <a:gd name="connsiteX177" fmla="*/ 11258550 w 12071803"/>
                  <a:gd name="connsiteY177" fmla="*/ 1705382 h 13440182"/>
                  <a:gd name="connsiteX178" fmla="*/ 11360150 w 12071803"/>
                  <a:gd name="connsiteY178" fmla="*/ 1279932 h 13440182"/>
                  <a:gd name="connsiteX179" fmla="*/ 11239500 w 12071803"/>
                  <a:gd name="connsiteY179" fmla="*/ 1019582 h 13440182"/>
                  <a:gd name="connsiteX180" fmla="*/ 11525250 w 12071803"/>
                  <a:gd name="connsiteY180" fmla="*/ 1362482 h 13440182"/>
                  <a:gd name="connsiteX181" fmla="*/ 11690350 w 12071803"/>
                  <a:gd name="connsiteY181" fmla="*/ 1165632 h 13440182"/>
                  <a:gd name="connsiteX182" fmla="*/ 11874500 w 12071803"/>
                  <a:gd name="connsiteY182" fmla="*/ 1476782 h 13440182"/>
                  <a:gd name="connsiteX183" fmla="*/ 12071350 w 12071803"/>
                  <a:gd name="connsiteY183" fmla="*/ 1578383 h 13440182"/>
                  <a:gd name="connsiteX184" fmla="*/ 11906250 w 12071803"/>
                  <a:gd name="connsiteY184" fmla="*/ 1133883 h 13440182"/>
                  <a:gd name="connsiteX185" fmla="*/ 11893550 w 12071803"/>
                  <a:gd name="connsiteY185" fmla="*/ 917982 h 13440182"/>
                  <a:gd name="connsiteX186" fmla="*/ 11760200 w 12071803"/>
                  <a:gd name="connsiteY186" fmla="*/ 721132 h 13440182"/>
                  <a:gd name="connsiteX187" fmla="*/ 11734800 w 12071803"/>
                  <a:gd name="connsiteY1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191750 w 12071803"/>
                  <a:gd name="connsiteY144" fmla="*/ 4696232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906000 w 12071803"/>
                  <a:gd name="connsiteY143" fmla="*/ 517248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77450 w 12071803"/>
                  <a:gd name="connsiteY142" fmla="*/ 494388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96500 w 12071803"/>
                  <a:gd name="connsiteY142" fmla="*/ 4861332 h 13440182"/>
                  <a:gd name="connsiteX143" fmla="*/ 9893300 w 12071803"/>
                  <a:gd name="connsiteY143" fmla="*/ 5039132 h 13440182"/>
                  <a:gd name="connsiteX144" fmla="*/ 10210800 w 12071803"/>
                  <a:gd name="connsiteY144" fmla="*/ 4724807 h 13440182"/>
                  <a:gd name="connsiteX145" fmla="*/ 10426701 w 12071803"/>
                  <a:gd name="connsiteY145" fmla="*/ 4667658 h 13440182"/>
                  <a:gd name="connsiteX146" fmla="*/ 10572750 w 12071803"/>
                  <a:gd name="connsiteY146" fmla="*/ 4581932 h 13440182"/>
                  <a:gd name="connsiteX147" fmla="*/ 10610851 w 12071803"/>
                  <a:gd name="connsiteY147" fmla="*/ 4461283 h 13440182"/>
                  <a:gd name="connsiteX148" fmla="*/ 10782301 w 12071803"/>
                  <a:gd name="connsiteY148" fmla="*/ 4334283 h 13440182"/>
                  <a:gd name="connsiteX149" fmla="*/ 10814050 w 12071803"/>
                  <a:gd name="connsiteY149" fmla="*/ 4080282 h 13440182"/>
                  <a:gd name="connsiteX150" fmla="*/ 10582275 w 12071803"/>
                  <a:gd name="connsiteY150" fmla="*/ 3997732 h 13440182"/>
                  <a:gd name="connsiteX151" fmla="*/ 10264776 w 12071803"/>
                  <a:gd name="connsiteY151" fmla="*/ 3950108 h 13440182"/>
                  <a:gd name="connsiteX152" fmla="*/ 10134600 w 12071803"/>
                  <a:gd name="connsiteY152" fmla="*/ 4010432 h 13440182"/>
                  <a:gd name="connsiteX153" fmla="*/ 10160001 w 12071803"/>
                  <a:gd name="connsiteY153" fmla="*/ 3845333 h 13440182"/>
                  <a:gd name="connsiteX154" fmla="*/ 10109201 w 12071803"/>
                  <a:gd name="connsiteY154" fmla="*/ 3670708 h 13440182"/>
                  <a:gd name="connsiteX155" fmla="*/ 10223500 w 12071803"/>
                  <a:gd name="connsiteY155" fmla="*/ 3708807 h 13440182"/>
                  <a:gd name="connsiteX156" fmla="*/ 10344151 w 12071803"/>
                  <a:gd name="connsiteY156" fmla="*/ 3600858 h 13440182"/>
                  <a:gd name="connsiteX157" fmla="*/ 10534651 w 12071803"/>
                  <a:gd name="connsiteY157" fmla="*/ 3661183 h 13440182"/>
                  <a:gd name="connsiteX158" fmla="*/ 10547351 w 12071803"/>
                  <a:gd name="connsiteY158" fmla="*/ 3477033 h 13440182"/>
                  <a:gd name="connsiteX159" fmla="*/ 10687050 w 12071803"/>
                  <a:gd name="connsiteY159" fmla="*/ 3515132 h 13440182"/>
                  <a:gd name="connsiteX160" fmla="*/ 10801350 w 12071803"/>
                  <a:gd name="connsiteY160" fmla="*/ 3210332 h 13440182"/>
                  <a:gd name="connsiteX161" fmla="*/ 10902951 w 12071803"/>
                  <a:gd name="connsiteY161" fmla="*/ 3299233 h 13440182"/>
                  <a:gd name="connsiteX162" fmla="*/ 11042650 w 12071803"/>
                  <a:gd name="connsiteY162" fmla="*/ 3283357 h 13440182"/>
                  <a:gd name="connsiteX163" fmla="*/ 11077575 w 12071803"/>
                  <a:gd name="connsiteY163" fmla="*/ 3508782 h 13440182"/>
                  <a:gd name="connsiteX164" fmla="*/ 11153776 w 12071803"/>
                  <a:gd name="connsiteY164" fmla="*/ 3251608 h 13440182"/>
                  <a:gd name="connsiteX165" fmla="*/ 11077576 w 12071803"/>
                  <a:gd name="connsiteY165" fmla="*/ 3165883 h 13440182"/>
                  <a:gd name="connsiteX166" fmla="*/ 11163300 w 12071803"/>
                  <a:gd name="connsiteY166" fmla="*/ 2911882 h 13440182"/>
                  <a:gd name="connsiteX167" fmla="*/ 10982326 w 12071803"/>
                  <a:gd name="connsiteY167" fmla="*/ 2988083 h 13440182"/>
                  <a:gd name="connsiteX168" fmla="*/ 10953750 w 12071803"/>
                  <a:gd name="connsiteY168" fmla="*/ 2918232 h 13440182"/>
                  <a:gd name="connsiteX169" fmla="*/ 10763250 w 12071803"/>
                  <a:gd name="connsiteY169" fmla="*/ 2715032 h 13440182"/>
                  <a:gd name="connsiteX170" fmla="*/ 10731501 w 12071803"/>
                  <a:gd name="connsiteY170" fmla="*/ 2530883 h 13440182"/>
                  <a:gd name="connsiteX171" fmla="*/ 10699751 w 12071803"/>
                  <a:gd name="connsiteY171" fmla="*/ 2435633 h 13440182"/>
                  <a:gd name="connsiteX172" fmla="*/ 10801350 w 12071803"/>
                  <a:gd name="connsiteY172" fmla="*/ 2334032 h 13440182"/>
                  <a:gd name="connsiteX173" fmla="*/ 11061701 w 12071803"/>
                  <a:gd name="connsiteY173" fmla="*/ 2099083 h 13440182"/>
                  <a:gd name="connsiteX174" fmla="*/ 11182350 w 12071803"/>
                  <a:gd name="connsiteY174" fmla="*/ 2118132 h 13440182"/>
                  <a:gd name="connsiteX175" fmla="*/ 11252201 w 12071803"/>
                  <a:gd name="connsiteY175" fmla="*/ 2029233 h 13440182"/>
                  <a:gd name="connsiteX176" fmla="*/ 11487150 w 12071803"/>
                  <a:gd name="connsiteY176" fmla="*/ 1921282 h 13440182"/>
                  <a:gd name="connsiteX177" fmla="*/ 11341101 w 12071803"/>
                  <a:gd name="connsiteY177" fmla="*/ 1851433 h 13440182"/>
                  <a:gd name="connsiteX178" fmla="*/ 11258550 w 12071803"/>
                  <a:gd name="connsiteY178" fmla="*/ 1705382 h 13440182"/>
                  <a:gd name="connsiteX179" fmla="*/ 11360150 w 12071803"/>
                  <a:gd name="connsiteY179" fmla="*/ 1279932 h 13440182"/>
                  <a:gd name="connsiteX180" fmla="*/ 11239500 w 12071803"/>
                  <a:gd name="connsiteY180" fmla="*/ 1019582 h 13440182"/>
                  <a:gd name="connsiteX181" fmla="*/ 11525250 w 12071803"/>
                  <a:gd name="connsiteY181" fmla="*/ 1362482 h 13440182"/>
                  <a:gd name="connsiteX182" fmla="*/ 11690350 w 12071803"/>
                  <a:gd name="connsiteY182" fmla="*/ 1165632 h 13440182"/>
                  <a:gd name="connsiteX183" fmla="*/ 11874500 w 12071803"/>
                  <a:gd name="connsiteY183" fmla="*/ 1476782 h 13440182"/>
                  <a:gd name="connsiteX184" fmla="*/ 12071350 w 12071803"/>
                  <a:gd name="connsiteY184" fmla="*/ 1578383 h 13440182"/>
                  <a:gd name="connsiteX185" fmla="*/ 11906250 w 12071803"/>
                  <a:gd name="connsiteY185" fmla="*/ 1133883 h 13440182"/>
                  <a:gd name="connsiteX186" fmla="*/ 11893550 w 12071803"/>
                  <a:gd name="connsiteY186" fmla="*/ 917982 h 13440182"/>
                  <a:gd name="connsiteX187" fmla="*/ 11760200 w 12071803"/>
                  <a:gd name="connsiteY187" fmla="*/ 721132 h 13440182"/>
                  <a:gd name="connsiteX188" fmla="*/ 11734800 w 12071803"/>
                  <a:gd name="connsiteY1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0 w 12071803"/>
                  <a:gd name="connsiteY141" fmla="*/ 4905782 h 13440182"/>
                  <a:gd name="connsiteX142" fmla="*/ 10096500 w 12071803"/>
                  <a:gd name="connsiteY142" fmla="*/ 4861332 h 13440182"/>
                  <a:gd name="connsiteX143" fmla="*/ 10001251 w 12071803"/>
                  <a:gd name="connsiteY143" fmla="*/ 4931183 h 13440182"/>
                  <a:gd name="connsiteX144" fmla="*/ 9893300 w 12071803"/>
                  <a:gd name="connsiteY144" fmla="*/ 5039132 h 13440182"/>
                  <a:gd name="connsiteX145" fmla="*/ 10210800 w 12071803"/>
                  <a:gd name="connsiteY145" fmla="*/ 4724807 h 13440182"/>
                  <a:gd name="connsiteX146" fmla="*/ 10426701 w 12071803"/>
                  <a:gd name="connsiteY146" fmla="*/ 4667658 h 13440182"/>
                  <a:gd name="connsiteX147" fmla="*/ 10572750 w 12071803"/>
                  <a:gd name="connsiteY147" fmla="*/ 4581932 h 13440182"/>
                  <a:gd name="connsiteX148" fmla="*/ 10610851 w 12071803"/>
                  <a:gd name="connsiteY148" fmla="*/ 4461283 h 13440182"/>
                  <a:gd name="connsiteX149" fmla="*/ 10782301 w 12071803"/>
                  <a:gd name="connsiteY149" fmla="*/ 4334283 h 13440182"/>
                  <a:gd name="connsiteX150" fmla="*/ 10814050 w 12071803"/>
                  <a:gd name="connsiteY150" fmla="*/ 4080282 h 13440182"/>
                  <a:gd name="connsiteX151" fmla="*/ 10582275 w 12071803"/>
                  <a:gd name="connsiteY151" fmla="*/ 3997732 h 13440182"/>
                  <a:gd name="connsiteX152" fmla="*/ 10264776 w 12071803"/>
                  <a:gd name="connsiteY152" fmla="*/ 3950108 h 13440182"/>
                  <a:gd name="connsiteX153" fmla="*/ 10134600 w 12071803"/>
                  <a:gd name="connsiteY153" fmla="*/ 4010432 h 13440182"/>
                  <a:gd name="connsiteX154" fmla="*/ 10160001 w 12071803"/>
                  <a:gd name="connsiteY154" fmla="*/ 3845333 h 13440182"/>
                  <a:gd name="connsiteX155" fmla="*/ 10109201 w 12071803"/>
                  <a:gd name="connsiteY155" fmla="*/ 3670708 h 13440182"/>
                  <a:gd name="connsiteX156" fmla="*/ 10223500 w 12071803"/>
                  <a:gd name="connsiteY156" fmla="*/ 3708807 h 13440182"/>
                  <a:gd name="connsiteX157" fmla="*/ 10344151 w 12071803"/>
                  <a:gd name="connsiteY157" fmla="*/ 3600858 h 13440182"/>
                  <a:gd name="connsiteX158" fmla="*/ 10534651 w 12071803"/>
                  <a:gd name="connsiteY158" fmla="*/ 3661183 h 13440182"/>
                  <a:gd name="connsiteX159" fmla="*/ 10547351 w 12071803"/>
                  <a:gd name="connsiteY159" fmla="*/ 3477033 h 13440182"/>
                  <a:gd name="connsiteX160" fmla="*/ 10687050 w 12071803"/>
                  <a:gd name="connsiteY160" fmla="*/ 3515132 h 13440182"/>
                  <a:gd name="connsiteX161" fmla="*/ 10801350 w 12071803"/>
                  <a:gd name="connsiteY161" fmla="*/ 3210332 h 13440182"/>
                  <a:gd name="connsiteX162" fmla="*/ 10902951 w 12071803"/>
                  <a:gd name="connsiteY162" fmla="*/ 3299233 h 13440182"/>
                  <a:gd name="connsiteX163" fmla="*/ 11042650 w 12071803"/>
                  <a:gd name="connsiteY163" fmla="*/ 3283357 h 13440182"/>
                  <a:gd name="connsiteX164" fmla="*/ 11077575 w 12071803"/>
                  <a:gd name="connsiteY164" fmla="*/ 3508782 h 13440182"/>
                  <a:gd name="connsiteX165" fmla="*/ 11153776 w 12071803"/>
                  <a:gd name="connsiteY165" fmla="*/ 3251608 h 13440182"/>
                  <a:gd name="connsiteX166" fmla="*/ 11077576 w 12071803"/>
                  <a:gd name="connsiteY166" fmla="*/ 3165883 h 13440182"/>
                  <a:gd name="connsiteX167" fmla="*/ 11163300 w 12071803"/>
                  <a:gd name="connsiteY167" fmla="*/ 2911882 h 13440182"/>
                  <a:gd name="connsiteX168" fmla="*/ 10982326 w 12071803"/>
                  <a:gd name="connsiteY168" fmla="*/ 2988083 h 13440182"/>
                  <a:gd name="connsiteX169" fmla="*/ 10953750 w 12071803"/>
                  <a:gd name="connsiteY169" fmla="*/ 2918232 h 13440182"/>
                  <a:gd name="connsiteX170" fmla="*/ 10763250 w 12071803"/>
                  <a:gd name="connsiteY170" fmla="*/ 2715032 h 13440182"/>
                  <a:gd name="connsiteX171" fmla="*/ 10731501 w 12071803"/>
                  <a:gd name="connsiteY171" fmla="*/ 2530883 h 13440182"/>
                  <a:gd name="connsiteX172" fmla="*/ 10699751 w 12071803"/>
                  <a:gd name="connsiteY172" fmla="*/ 2435633 h 13440182"/>
                  <a:gd name="connsiteX173" fmla="*/ 10801350 w 12071803"/>
                  <a:gd name="connsiteY173" fmla="*/ 2334032 h 13440182"/>
                  <a:gd name="connsiteX174" fmla="*/ 11061701 w 12071803"/>
                  <a:gd name="connsiteY174" fmla="*/ 2099083 h 13440182"/>
                  <a:gd name="connsiteX175" fmla="*/ 11182350 w 12071803"/>
                  <a:gd name="connsiteY175" fmla="*/ 2118132 h 13440182"/>
                  <a:gd name="connsiteX176" fmla="*/ 11252201 w 12071803"/>
                  <a:gd name="connsiteY176" fmla="*/ 2029233 h 13440182"/>
                  <a:gd name="connsiteX177" fmla="*/ 11487150 w 12071803"/>
                  <a:gd name="connsiteY177" fmla="*/ 1921282 h 13440182"/>
                  <a:gd name="connsiteX178" fmla="*/ 11341101 w 12071803"/>
                  <a:gd name="connsiteY178" fmla="*/ 1851433 h 13440182"/>
                  <a:gd name="connsiteX179" fmla="*/ 11258550 w 12071803"/>
                  <a:gd name="connsiteY179" fmla="*/ 1705382 h 13440182"/>
                  <a:gd name="connsiteX180" fmla="*/ 11360150 w 12071803"/>
                  <a:gd name="connsiteY180" fmla="*/ 1279932 h 13440182"/>
                  <a:gd name="connsiteX181" fmla="*/ 11239500 w 12071803"/>
                  <a:gd name="connsiteY181" fmla="*/ 1019582 h 13440182"/>
                  <a:gd name="connsiteX182" fmla="*/ 11525250 w 12071803"/>
                  <a:gd name="connsiteY182" fmla="*/ 1362482 h 13440182"/>
                  <a:gd name="connsiteX183" fmla="*/ 11690350 w 12071803"/>
                  <a:gd name="connsiteY183" fmla="*/ 1165632 h 13440182"/>
                  <a:gd name="connsiteX184" fmla="*/ 11874500 w 12071803"/>
                  <a:gd name="connsiteY184" fmla="*/ 1476782 h 13440182"/>
                  <a:gd name="connsiteX185" fmla="*/ 12071350 w 12071803"/>
                  <a:gd name="connsiteY185" fmla="*/ 1578383 h 13440182"/>
                  <a:gd name="connsiteX186" fmla="*/ 11906250 w 12071803"/>
                  <a:gd name="connsiteY186" fmla="*/ 1133883 h 13440182"/>
                  <a:gd name="connsiteX187" fmla="*/ 11893550 w 12071803"/>
                  <a:gd name="connsiteY187" fmla="*/ 917982 h 13440182"/>
                  <a:gd name="connsiteX188" fmla="*/ 11760200 w 12071803"/>
                  <a:gd name="connsiteY188" fmla="*/ 721132 h 13440182"/>
                  <a:gd name="connsiteX189" fmla="*/ 11734800 w 12071803"/>
                  <a:gd name="connsiteY1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166350 w 12071803"/>
                  <a:gd name="connsiteY141" fmla="*/ 4972457 h 13440182"/>
                  <a:gd name="connsiteX142" fmla="*/ 10096500 w 12071803"/>
                  <a:gd name="connsiteY142" fmla="*/ 4861332 h 13440182"/>
                  <a:gd name="connsiteX143" fmla="*/ 10001251 w 12071803"/>
                  <a:gd name="connsiteY143" fmla="*/ 4931183 h 13440182"/>
                  <a:gd name="connsiteX144" fmla="*/ 9893300 w 12071803"/>
                  <a:gd name="connsiteY144" fmla="*/ 5039132 h 13440182"/>
                  <a:gd name="connsiteX145" fmla="*/ 10210800 w 12071803"/>
                  <a:gd name="connsiteY145" fmla="*/ 4724807 h 13440182"/>
                  <a:gd name="connsiteX146" fmla="*/ 10426701 w 12071803"/>
                  <a:gd name="connsiteY146" fmla="*/ 4667658 h 13440182"/>
                  <a:gd name="connsiteX147" fmla="*/ 10572750 w 12071803"/>
                  <a:gd name="connsiteY147" fmla="*/ 4581932 h 13440182"/>
                  <a:gd name="connsiteX148" fmla="*/ 10610851 w 12071803"/>
                  <a:gd name="connsiteY148" fmla="*/ 4461283 h 13440182"/>
                  <a:gd name="connsiteX149" fmla="*/ 10782301 w 12071803"/>
                  <a:gd name="connsiteY149" fmla="*/ 4334283 h 13440182"/>
                  <a:gd name="connsiteX150" fmla="*/ 10814050 w 12071803"/>
                  <a:gd name="connsiteY150" fmla="*/ 4080282 h 13440182"/>
                  <a:gd name="connsiteX151" fmla="*/ 10582275 w 12071803"/>
                  <a:gd name="connsiteY151" fmla="*/ 3997732 h 13440182"/>
                  <a:gd name="connsiteX152" fmla="*/ 10264776 w 12071803"/>
                  <a:gd name="connsiteY152" fmla="*/ 3950108 h 13440182"/>
                  <a:gd name="connsiteX153" fmla="*/ 10134600 w 12071803"/>
                  <a:gd name="connsiteY153" fmla="*/ 4010432 h 13440182"/>
                  <a:gd name="connsiteX154" fmla="*/ 10160001 w 12071803"/>
                  <a:gd name="connsiteY154" fmla="*/ 3845333 h 13440182"/>
                  <a:gd name="connsiteX155" fmla="*/ 10109201 w 12071803"/>
                  <a:gd name="connsiteY155" fmla="*/ 3670708 h 13440182"/>
                  <a:gd name="connsiteX156" fmla="*/ 10223500 w 12071803"/>
                  <a:gd name="connsiteY156" fmla="*/ 3708807 h 13440182"/>
                  <a:gd name="connsiteX157" fmla="*/ 10344151 w 12071803"/>
                  <a:gd name="connsiteY157" fmla="*/ 3600858 h 13440182"/>
                  <a:gd name="connsiteX158" fmla="*/ 10534651 w 12071803"/>
                  <a:gd name="connsiteY158" fmla="*/ 3661183 h 13440182"/>
                  <a:gd name="connsiteX159" fmla="*/ 10547351 w 12071803"/>
                  <a:gd name="connsiteY159" fmla="*/ 3477033 h 13440182"/>
                  <a:gd name="connsiteX160" fmla="*/ 10687050 w 12071803"/>
                  <a:gd name="connsiteY160" fmla="*/ 3515132 h 13440182"/>
                  <a:gd name="connsiteX161" fmla="*/ 10801350 w 12071803"/>
                  <a:gd name="connsiteY161" fmla="*/ 3210332 h 13440182"/>
                  <a:gd name="connsiteX162" fmla="*/ 10902951 w 12071803"/>
                  <a:gd name="connsiteY162" fmla="*/ 3299233 h 13440182"/>
                  <a:gd name="connsiteX163" fmla="*/ 11042650 w 12071803"/>
                  <a:gd name="connsiteY163" fmla="*/ 3283357 h 13440182"/>
                  <a:gd name="connsiteX164" fmla="*/ 11077575 w 12071803"/>
                  <a:gd name="connsiteY164" fmla="*/ 3508782 h 13440182"/>
                  <a:gd name="connsiteX165" fmla="*/ 11153776 w 12071803"/>
                  <a:gd name="connsiteY165" fmla="*/ 3251608 h 13440182"/>
                  <a:gd name="connsiteX166" fmla="*/ 11077576 w 12071803"/>
                  <a:gd name="connsiteY166" fmla="*/ 3165883 h 13440182"/>
                  <a:gd name="connsiteX167" fmla="*/ 11163300 w 12071803"/>
                  <a:gd name="connsiteY167" fmla="*/ 2911882 h 13440182"/>
                  <a:gd name="connsiteX168" fmla="*/ 10982326 w 12071803"/>
                  <a:gd name="connsiteY168" fmla="*/ 2988083 h 13440182"/>
                  <a:gd name="connsiteX169" fmla="*/ 10953750 w 12071803"/>
                  <a:gd name="connsiteY169" fmla="*/ 2918232 h 13440182"/>
                  <a:gd name="connsiteX170" fmla="*/ 10763250 w 12071803"/>
                  <a:gd name="connsiteY170" fmla="*/ 2715032 h 13440182"/>
                  <a:gd name="connsiteX171" fmla="*/ 10731501 w 12071803"/>
                  <a:gd name="connsiteY171" fmla="*/ 2530883 h 13440182"/>
                  <a:gd name="connsiteX172" fmla="*/ 10699751 w 12071803"/>
                  <a:gd name="connsiteY172" fmla="*/ 2435633 h 13440182"/>
                  <a:gd name="connsiteX173" fmla="*/ 10801350 w 12071803"/>
                  <a:gd name="connsiteY173" fmla="*/ 2334032 h 13440182"/>
                  <a:gd name="connsiteX174" fmla="*/ 11061701 w 12071803"/>
                  <a:gd name="connsiteY174" fmla="*/ 2099083 h 13440182"/>
                  <a:gd name="connsiteX175" fmla="*/ 11182350 w 12071803"/>
                  <a:gd name="connsiteY175" fmla="*/ 2118132 h 13440182"/>
                  <a:gd name="connsiteX176" fmla="*/ 11252201 w 12071803"/>
                  <a:gd name="connsiteY176" fmla="*/ 2029233 h 13440182"/>
                  <a:gd name="connsiteX177" fmla="*/ 11487150 w 12071803"/>
                  <a:gd name="connsiteY177" fmla="*/ 1921282 h 13440182"/>
                  <a:gd name="connsiteX178" fmla="*/ 11341101 w 12071803"/>
                  <a:gd name="connsiteY178" fmla="*/ 1851433 h 13440182"/>
                  <a:gd name="connsiteX179" fmla="*/ 11258550 w 12071803"/>
                  <a:gd name="connsiteY179" fmla="*/ 1705382 h 13440182"/>
                  <a:gd name="connsiteX180" fmla="*/ 11360150 w 12071803"/>
                  <a:gd name="connsiteY180" fmla="*/ 1279932 h 13440182"/>
                  <a:gd name="connsiteX181" fmla="*/ 11239500 w 12071803"/>
                  <a:gd name="connsiteY181" fmla="*/ 1019582 h 13440182"/>
                  <a:gd name="connsiteX182" fmla="*/ 11525250 w 12071803"/>
                  <a:gd name="connsiteY182" fmla="*/ 1362482 h 13440182"/>
                  <a:gd name="connsiteX183" fmla="*/ 11690350 w 12071803"/>
                  <a:gd name="connsiteY183" fmla="*/ 1165632 h 13440182"/>
                  <a:gd name="connsiteX184" fmla="*/ 11874500 w 12071803"/>
                  <a:gd name="connsiteY184" fmla="*/ 1476782 h 13440182"/>
                  <a:gd name="connsiteX185" fmla="*/ 12071350 w 12071803"/>
                  <a:gd name="connsiteY185" fmla="*/ 1578383 h 13440182"/>
                  <a:gd name="connsiteX186" fmla="*/ 11906250 w 12071803"/>
                  <a:gd name="connsiteY186" fmla="*/ 1133883 h 13440182"/>
                  <a:gd name="connsiteX187" fmla="*/ 11893550 w 12071803"/>
                  <a:gd name="connsiteY187" fmla="*/ 917982 h 13440182"/>
                  <a:gd name="connsiteX188" fmla="*/ 11760200 w 12071803"/>
                  <a:gd name="connsiteY188" fmla="*/ 721132 h 13440182"/>
                  <a:gd name="connsiteX189" fmla="*/ 11734800 w 12071803"/>
                  <a:gd name="connsiteY1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87000 w 12071803"/>
                  <a:gd name="connsiteY139" fmla="*/ 4848632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29900 w 12071803"/>
                  <a:gd name="connsiteY136" fmla="*/ 5210582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556875 w 12071803"/>
                  <a:gd name="connsiteY136" fmla="*/ 5220107 h 13440182"/>
                  <a:gd name="connsiteX137" fmla="*/ 10477500 w 12071803"/>
                  <a:gd name="connsiteY137" fmla="*/ 5077232 h 13440182"/>
                  <a:gd name="connsiteX138" fmla="*/ 10439400 w 12071803"/>
                  <a:gd name="connsiteY138" fmla="*/ 4924832 h 13440182"/>
                  <a:gd name="connsiteX139" fmla="*/ 10223500 w 12071803"/>
                  <a:gd name="connsiteY139" fmla="*/ 4928007 h 13440182"/>
                  <a:gd name="connsiteX140" fmla="*/ 10248900 w 12071803"/>
                  <a:gd name="connsiteY140" fmla="*/ 5153432 h 13440182"/>
                  <a:gd name="connsiteX141" fmla="*/ 10210801 w 12071803"/>
                  <a:gd name="connsiteY141" fmla="*/ 4959758 h 13440182"/>
                  <a:gd name="connsiteX142" fmla="*/ 10166350 w 12071803"/>
                  <a:gd name="connsiteY142" fmla="*/ 4972457 h 13440182"/>
                  <a:gd name="connsiteX143" fmla="*/ 10096500 w 12071803"/>
                  <a:gd name="connsiteY143" fmla="*/ 4861332 h 13440182"/>
                  <a:gd name="connsiteX144" fmla="*/ 10001251 w 12071803"/>
                  <a:gd name="connsiteY144" fmla="*/ 4931183 h 13440182"/>
                  <a:gd name="connsiteX145" fmla="*/ 9893300 w 12071803"/>
                  <a:gd name="connsiteY145" fmla="*/ 5039132 h 13440182"/>
                  <a:gd name="connsiteX146" fmla="*/ 10210800 w 12071803"/>
                  <a:gd name="connsiteY146" fmla="*/ 4724807 h 13440182"/>
                  <a:gd name="connsiteX147" fmla="*/ 10426701 w 12071803"/>
                  <a:gd name="connsiteY147" fmla="*/ 4667658 h 13440182"/>
                  <a:gd name="connsiteX148" fmla="*/ 10572750 w 12071803"/>
                  <a:gd name="connsiteY148" fmla="*/ 4581932 h 13440182"/>
                  <a:gd name="connsiteX149" fmla="*/ 10610851 w 12071803"/>
                  <a:gd name="connsiteY149" fmla="*/ 4461283 h 13440182"/>
                  <a:gd name="connsiteX150" fmla="*/ 10782301 w 12071803"/>
                  <a:gd name="connsiteY150" fmla="*/ 4334283 h 13440182"/>
                  <a:gd name="connsiteX151" fmla="*/ 10814050 w 12071803"/>
                  <a:gd name="connsiteY151" fmla="*/ 4080282 h 13440182"/>
                  <a:gd name="connsiteX152" fmla="*/ 10582275 w 12071803"/>
                  <a:gd name="connsiteY152" fmla="*/ 3997732 h 13440182"/>
                  <a:gd name="connsiteX153" fmla="*/ 10264776 w 12071803"/>
                  <a:gd name="connsiteY153" fmla="*/ 3950108 h 13440182"/>
                  <a:gd name="connsiteX154" fmla="*/ 10134600 w 12071803"/>
                  <a:gd name="connsiteY154" fmla="*/ 4010432 h 13440182"/>
                  <a:gd name="connsiteX155" fmla="*/ 10160001 w 12071803"/>
                  <a:gd name="connsiteY155" fmla="*/ 3845333 h 13440182"/>
                  <a:gd name="connsiteX156" fmla="*/ 10109201 w 12071803"/>
                  <a:gd name="connsiteY156" fmla="*/ 3670708 h 13440182"/>
                  <a:gd name="connsiteX157" fmla="*/ 10223500 w 12071803"/>
                  <a:gd name="connsiteY157" fmla="*/ 3708807 h 13440182"/>
                  <a:gd name="connsiteX158" fmla="*/ 10344151 w 12071803"/>
                  <a:gd name="connsiteY158" fmla="*/ 3600858 h 13440182"/>
                  <a:gd name="connsiteX159" fmla="*/ 10534651 w 12071803"/>
                  <a:gd name="connsiteY159" fmla="*/ 3661183 h 13440182"/>
                  <a:gd name="connsiteX160" fmla="*/ 10547351 w 12071803"/>
                  <a:gd name="connsiteY160" fmla="*/ 3477033 h 13440182"/>
                  <a:gd name="connsiteX161" fmla="*/ 10687050 w 12071803"/>
                  <a:gd name="connsiteY161" fmla="*/ 3515132 h 13440182"/>
                  <a:gd name="connsiteX162" fmla="*/ 10801350 w 12071803"/>
                  <a:gd name="connsiteY162" fmla="*/ 3210332 h 13440182"/>
                  <a:gd name="connsiteX163" fmla="*/ 10902951 w 12071803"/>
                  <a:gd name="connsiteY163" fmla="*/ 3299233 h 13440182"/>
                  <a:gd name="connsiteX164" fmla="*/ 11042650 w 12071803"/>
                  <a:gd name="connsiteY164" fmla="*/ 3283357 h 13440182"/>
                  <a:gd name="connsiteX165" fmla="*/ 11077575 w 12071803"/>
                  <a:gd name="connsiteY165" fmla="*/ 3508782 h 13440182"/>
                  <a:gd name="connsiteX166" fmla="*/ 11153776 w 12071803"/>
                  <a:gd name="connsiteY166" fmla="*/ 3251608 h 13440182"/>
                  <a:gd name="connsiteX167" fmla="*/ 11077576 w 12071803"/>
                  <a:gd name="connsiteY167" fmla="*/ 3165883 h 13440182"/>
                  <a:gd name="connsiteX168" fmla="*/ 11163300 w 12071803"/>
                  <a:gd name="connsiteY168" fmla="*/ 2911882 h 13440182"/>
                  <a:gd name="connsiteX169" fmla="*/ 10982326 w 12071803"/>
                  <a:gd name="connsiteY169" fmla="*/ 2988083 h 13440182"/>
                  <a:gd name="connsiteX170" fmla="*/ 10953750 w 12071803"/>
                  <a:gd name="connsiteY170" fmla="*/ 2918232 h 13440182"/>
                  <a:gd name="connsiteX171" fmla="*/ 10763250 w 12071803"/>
                  <a:gd name="connsiteY171" fmla="*/ 2715032 h 13440182"/>
                  <a:gd name="connsiteX172" fmla="*/ 10731501 w 12071803"/>
                  <a:gd name="connsiteY172" fmla="*/ 2530883 h 13440182"/>
                  <a:gd name="connsiteX173" fmla="*/ 10699751 w 12071803"/>
                  <a:gd name="connsiteY173" fmla="*/ 2435633 h 13440182"/>
                  <a:gd name="connsiteX174" fmla="*/ 10801350 w 12071803"/>
                  <a:gd name="connsiteY174" fmla="*/ 2334032 h 13440182"/>
                  <a:gd name="connsiteX175" fmla="*/ 11061701 w 12071803"/>
                  <a:gd name="connsiteY175" fmla="*/ 2099083 h 13440182"/>
                  <a:gd name="connsiteX176" fmla="*/ 11182350 w 12071803"/>
                  <a:gd name="connsiteY176" fmla="*/ 2118132 h 13440182"/>
                  <a:gd name="connsiteX177" fmla="*/ 11252201 w 12071803"/>
                  <a:gd name="connsiteY177" fmla="*/ 2029233 h 13440182"/>
                  <a:gd name="connsiteX178" fmla="*/ 11487150 w 12071803"/>
                  <a:gd name="connsiteY178" fmla="*/ 1921282 h 13440182"/>
                  <a:gd name="connsiteX179" fmla="*/ 11341101 w 12071803"/>
                  <a:gd name="connsiteY179" fmla="*/ 1851433 h 13440182"/>
                  <a:gd name="connsiteX180" fmla="*/ 11258550 w 12071803"/>
                  <a:gd name="connsiteY180" fmla="*/ 1705382 h 13440182"/>
                  <a:gd name="connsiteX181" fmla="*/ 11360150 w 12071803"/>
                  <a:gd name="connsiteY181" fmla="*/ 1279932 h 13440182"/>
                  <a:gd name="connsiteX182" fmla="*/ 11239500 w 12071803"/>
                  <a:gd name="connsiteY182" fmla="*/ 1019582 h 13440182"/>
                  <a:gd name="connsiteX183" fmla="*/ 11525250 w 12071803"/>
                  <a:gd name="connsiteY183" fmla="*/ 1362482 h 13440182"/>
                  <a:gd name="connsiteX184" fmla="*/ 11690350 w 12071803"/>
                  <a:gd name="connsiteY184" fmla="*/ 1165632 h 13440182"/>
                  <a:gd name="connsiteX185" fmla="*/ 11874500 w 12071803"/>
                  <a:gd name="connsiteY185" fmla="*/ 1476782 h 13440182"/>
                  <a:gd name="connsiteX186" fmla="*/ 12071350 w 12071803"/>
                  <a:gd name="connsiteY186" fmla="*/ 1578383 h 13440182"/>
                  <a:gd name="connsiteX187" fmla="*/ 11906250 w 12071803"/>
                  <a:gd name="connsiteY187" fmla="*/ 1133883 h 13440182"/>
                  <a:gd name="connsiteX188" fmla="*/ 11893550 w 12071803"/>
                  <a:gd name="connsiteY188" fmla="*/ 917982 h 13440182"/>
                  <a:gd name="connsiteX189" fmla="*/ 11760200 w 12071803"/>
                  <a:gd name="connsiteY189" fmla="*/ 721132 h 13440182"/>
                  <a:gd name="connsiteX190" fmla="*/ 11734800 w 12071803"/>
                  <a:gd name="connsiteY19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58476 w 12071803"/>
                  <a:gd name="connsiteY136" fmla="*/ 5216933 h 13440182"/>
                  <a:gd name="connsiteX137" fmla="*/ 10556875 w 12071803"/>
                  <a:gd name="connsiteY137" fmla="*/ 5220107 h 13440182"/>
                  <a:gd name="connsiteX138" fmla="*/ 10477500 w 12071803"/>
                  <a:gd name="connsiteY138" fmla="*/ 5077232 h 13440182"/>
                  <a:gd name="connsiteX139" fmla="*/ 10439400 w 12071803"/>
                  <a:gd name="connsiteY139" fmla="*/ 4924832 h 13440182"/>
                  <a:gd name="connsiteX140" fmla="*/ 10223500 w 12071803"/>
                  <a:gd name="connsiteY140" fmla="*/ 4928007 h 13440182"/>
                  <a:gd name="connsiteX141" fmla="*/ 10248900 w 12071803"/>
                  <a:gd name="connsiteY141" fmla="*/ 5153432 h 13440182"/>
                  <a:gd name="connsiteX142" fmla="*/ 10210801 w 12071803"/>
                  <a:gd name="connsiteY142" fmla="*/ 4959758 h 13440182"/>
                  <a:gd name="connsiteX143" fmla="*/ 10166350 w 12071803"/>
                  <a:gd name="connsiteY143" fmla="*/ 4972457 h 13440182"/>
                  <a:gd name="connsiteX144" fmla="*/ 10096500 w 12071803"/>
                  <a:gd name="connsiteY144" fmla="*/ 4861332 h 13440182"/>
                  <a:gd name="connsiteX145" fmla="*/ 10001251 w 12071803"/>
                  <a:gd name="connsiteY145" fmla="*/ 4931183 h 13440182"/>
                  <a:gd name="connsiteX146" fmla="*/ 9893300 w 12071803"/>
                  <a:gd name="connsiteY146" fmla="*/ 5039132 h 13440182"/>
                  <a:gd name="connsiteX147" fmla="*/ 10210800 w 12071803"/>
                  <a:gd name="connsiteY147" fmla="*/ 4724807 h 13440182"/>
                  <a:gd name="connsiteX148" fmla="*/ 10426701 w 12071803"/>
                  <a:gd name="connsiteY148" fmla="*/ 4667658 h 13440182"/>
                  <a:gd name="connsiteX149" fmla="*/ 10572750 w 12071803"/>
                  <a:gd name="connsiteY149" fmla="*/ 4581932 h 13440182"/>
                  <a:gd name="connsiteX150" fmla="*/ 10610851 w 12071803"/>
                  <a:gd name="connsiteY150" fmla="*/ 4461283 h 13440182"/>
                  <a:gd name="connsiteX151" fmla="*/ 10782301 w 12071803"/>
                  <a:gd name="connsiteY151" fmla="*/ 4334283 h 13440182"/>
                  <a:gd name="connsiteX152" fmla="*/ 10814050 w 12071803"/>
                  <a:gd name="connsiteY152" fmla="*/ 4080282 h 13440182"/>
                  <a:gd name="connsiteX153" fmla="*/ 10582275 w 12071803"/>
                  <a:gd name="connsiteY153" fmla="*/ 3997732 h 13440182"/>
                  <a:gd name="connsiteX154" fmla="*/ 10264776 w 12071803"/>
                  <a:gd name="connsiteY154" fmla="*/ 3950108 h 13440182"/>
                  <a:gd name="connsiteX155" fmla="*/ 10134600 w 12071803"/>
                  <a:gd name="connsiteY155" fmla="*/ 4010432 h 13440182"/>
                  <a:gd name="connsiteX156" fmla="*/ 10160001 w 12071803"/>
                  <a:gd name="connsiteY156" fmla="*/ 3845333 h 13440182"/>
                  <a:gd name="connsiteX157" fmla="*/ 10109201 w 12071803"/>
                  <a:gd name="connsiteY157" fmla="*/ 3670708 h 13440182"/>
                  <a:gd name="connsiteX158" fmla="*/ 10223500 w 12071803"/>
                  <a:gd name="connsiteY158" fmla="*/ 3708807 h 13440182"/>
                  <a:gd name="connsiteX159" fmla="*/ 10344151 w 12071803"/>
                  <a:gd name="connsiteY159" fmla="*/ 3600858 h 13440182"/>
                  <a:gd name="connsiteX160" fmla="*/ 10534651 w 12071803"/>
                  <a:gd name="connsiteY160" fmla="*/ 3661183 h 13440182"/>
                  <a:gd name="connsiteX161" fmla="*/ 10547351 w 12071803"/>
                  <a:gd name="connsiteY161" fmla="*/ 3477033 h 13440182"/>
                  <a:gd name="connsiteX162" fmla="*/ 10687050 w 12071803"/>
                  <a:gd name="connsiteY162" fmla="*/ 3515132 h 13440182"/>
                  <a:gd name="connsiteX163" fmla="*/ 10801350 w 12071803"/>
                  <a:gd name="connsiteY163" fmla="*/ 3210332 h 13440182"/>
                  <a:gd name="connsiteX164" fmla="*/ 10902951 w 12071803"/>
                  <a:gd name="connsiteY164" fmla="*/ 3299233 h 13440182"/>
                  <a:gd name="connsiteX165" fmla="*/ 11042650 w 12071803"/>
                  <a:gd name="connsiteY165" fmla="*/ 3283357 h 13440182"/>
                  <a:gd name="connsiteX166" fmla="*/ 11077575 w 12071803"/>
                  <a:gd name="connsiteY166" fmla="*/ 3508782 h 13440182"/>
                  <a:gd name="connsiteX167" fmla="*/ 11153776 w 12071803"/>
                  <a:gd name="connsiteY167" fmla="*/ 3251608 h 13440182"/>
                  <a:gd name="connsiteX168" fmla="*/ 11077576 w 12071803"/>
                  <a:gd name="connsiteY168" fmla="*/ 3165883 h 13440182"/>
                  <a:gd name="connsiteX169" fmla="*/ 11163300 w 12071803"/>
                  <a:gd name="connsiteY169" fmla="*/ 2911882 h 13440182"/>
                  <a:gd name="connsiteX170" fmla="*/ 10982326 w 12071803"/>
                  <a:gd name="connsiteY170" fmla="*/ 2988083 h 13440182"/>
                  <a:gd name="connsiteX171" fmla="*/ 10953750 w 12071803"/>
                  <a:gd name="connsiteY171" fmla="*/ 2918232 h 13440182"/>
                  <a:gd name="connsiteX172" fmla="*/ 10763250 w 12071803"/>
                  <a:gd name="connsiteY172" fmla="*/ 2715032 h 13440182"/>
                  <a:gd name="connsiteX173" fmla="*/ 10731501 w 12071803"/>
                  <a:gd name="connsiteY173" fmla="*/ 2530883 h 13440182"/>
                  <a:gd name="connsiteX174" fmla="*/ 10699751 w 12071803"/>
                  <a:gd name="connsiteY174" fmla="*/ 2435633 h 13440182"/>
                  <a:gd name="connsiteX175" fmla="*/ 10801350 w 12071803"/>
                  <a:gd name="connsiteY175" fmla="*/ 2334032 h 13440182"/>
                  <a:gd name="connsiteX176" fmla="*/ 11061701 w 12071803"/>
                  <a:gd name="connsiteY176" fmla="*/ 2099083 h 13440182"/>
                  <a:gd name="connsiteX177" fmla="*/ 11182350 w 12071803"/>
                  <a:gd name="connsiteY177" fmla="*/ 2118132 h 13440182"/>
                  <a:gd name="connsiteX178" fmla="*/ 11252201 w 12071803"/>
                  <a:gd name="connsiteY178" fmla="*/ 2029233 h 13440182"/>
                  <a:gd name="connsiteX179" fmla="*/ 11487150 w 12071803"/>
                  <a:gd name="connsiteY179" fmla="*/ 1921282 h 13440182"/>
                  <a:gd name="connsiteX180" fmla="*/ 11341101 w 12071803"/>
                  <a:gd name="connsiteY180" fmla="*/ 1851433 h 13440182"/>
                  <a:gd name="connsiteX181" fmla="*/ 11258550 w 12071803"/>
                  <a:gd name="connsiteY181" fmla="*/ 1705382 h 13440182"/>
                  <a:gd name="connsiteX182" fmla="*/ 11360150 w 12071803"/>
                  <a:gd name="connsiteY182" fmla="*/ 1279932 h 13440182"/>
                  <a:gd name="connsiteX183" fmla="*/ 11239500 w 12071803"/>
                  <a:gd name="connsiteY183" fmla="*/ 1019582 h 13440182"/>
                  <a:gd name="connsiteX184" fmla="*/ 11525250 w 12071803"/>
                  <a:gd name="connsiteY184" fmla="*/ 1362482 h 13440182"/>
                  <a:gd name="connsiteX185" fmla="*/ 11690350 w 12071803"/>
                  <a:gd name="connsiteY185" fmla="*/ 1165632 h 13440182"/>
                  <a:gd name="connsiteX186" fmla="*/ 11874500 w 12071803"/>
                  <a:gd name="connsiteY186" fmla="*/ 1476782 h 13440182"/>
                  <a:gd name="connsiteX187" fmla="*/ 12071350 w 12071803"/>
                  <a:gd name="connsiteY187" fmla="*/ 1578383 h 13440182"/>
                  <a:gd name="connsiteX188" fmla="*/ 11906250 w 12071803"/>
                  <a:gd name="connsiteY188" fmla="*/ 1133883 h 13440182"/>
                  <a:gd name="connsiteX189" fmla="*/ 11893550 w 12071803"/>
                  <a:gd name="connsiteY189" fmla="*/ 917982 h 13440182"/>
                  <a:gd name="connsiteX190" fmla="*/ 11760200 w 12071803"/>
                  <a:gd name="connsiteY190" fmla="*/ 721132 h 13440182"/>
                  <a:gd name="connsiteX191" fmla="*/ 11734800 w 12071803"/>
                  <a:gd name="connsiteY19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74351 w 12071803"/>
                  <a:gd name="connsiteY136" fmla="*/ 5131208 h 13440182"/>
                  <a:gd name="connsiteX137" fmla="*/ 10658476 w 12071803"/>
                  <a:gd name="connsiteY137" fmla="*/ 5216933 h 13440182"/>
                  <a:gd name="connsiteX138" fmla="*/ 10556875 w 12071803"/>
                  <a:gd name="connsiteY138" fmla="*/ 5220107 h 13440182"/>
                  <a:gd name="connsiteX139" fmla="*/ 10477500 w 12071803"/>
                  <a:gd name="connsiteY139" fmla="*/ 5077232 h 13440182"/>
                  <a:gd name="connsiteX140" fmla="*/ 10439400 w 12071803"/>
                  <a:gd name="connsiteY140" fmla="*/ 4924832 h 13440182"/>
                  <a:gd name="connsiteX141" fmla="*/ 10223500 w 12071803"/>
                  <a:gd name="connsiteY141" fmla="*/ 4928007 h 13440182"/>
                  <a:gd name="connsiteX142" fmla="*/ 10248900 w 12071803"/>
                  <a:gd name="connsiteY142" fmla="*/ 5153432 h 13440182"/>
                  <a:gd name="connsiteX143" fmla="*/ 10210801 w 12071803"/>
                  <a:gd name="connsiteY143" fmla="*/ 4959758 h 13440182"/>
                  <a:gd name="connsiteX144" fmla="*/ 10166350 w 12071803"/>
                  <a:gd name="connsiteY144" fmla="*/ 4972457 h 13440182"/>
                  <a:gd name="connsiteX145" fmla="*/ 10096500 w 12071803"/>
                  <a:gd name="connsiteY145" fmla="*/ 4861332 h 13440182"/>
                  <a:gd name="connsiteX146" fmla="*/ 10001251 w 12071803"/>
                  <a:gd name="connsiteY146" fmla="*/ 4931183 h 13440182"/>
                  <a:gd name="connsiteX147" fmla="*/ 9893300 w 12071803"/>
                  <a:gd name="connsiteY147" fmla="*/ 5039132 h 13440182"/>
                  <a:gd name="connsiteX148" fmla="*/ 10210800 w 12071803"/>
                  <a:gd name="connsiteY148" fmla="*/ 4724807 h 13440182"/>
                  <a:gd name="connsiteX149" fmla="*/ 10426701 w 12071803"/>
                  <a:gd name="connsiteY149" fmla="*/ 4667658 h 13440182"/>
                  <a:gd name="connsiteX150" fmla="*/ 10572750 w 12071803"/>
                  <a:gd name="connsiteY150" fmla="*/ 4581932 h 13440182"/>
                  <a:gd name="connsiteX151" fmla="*/ 10610851 w 12071803"/>
                  <a:gd name="connsiteY151" fmla="*/ 4461283 h 13440182"/>
                  <a:gd name="connsiteX152" fmla="*/ 10782301 w 12071803"/>
                  <a:gd name="connsiteY152" fmla="*/ 4334283 h 13440182"/>
                  <a:gd name="connsiteX153" fmla="*/ 10814050 w 12071803"/>
                  <a:gd name="connsiteY153" fmla="*/ 4080282 h 13440182"/>
                  <a:gd name="connsiteX154" fmla="*/ 10582275 w 12071803"/>
                  <a:gd name="connsiteY154" fmla="*/ 3997732 h 13440182"/>
                  <a:gd name="connsiteX155" fmla="*/ 10264776 w 12071803"/>
                  <a:gd name="connsiteY155" fmla="*/ 3950108 h 13440182"/>
                  <a:gd name="connsiteX156" fmla="*/ 10134600 w 12071803"/>
                  <a:gd name="connsiteY156" fmla="*/ 4010432 h 13440182"/>
                  <a:gd name="connsiteX157" fmla="*/ 10160001 w 12071803"/>
                  <a:gd name="connsiteY157" fmla="*/ 3845333 h 13440182"/>
                  <a:gd name="connsiteX158" fmla="*/ 10109201 w 12071803"/>
                  <a:gd name="connsiteY158" fmla="*/ 3670708 h 13440182"/>
                  <a:gd name="connsiteX159" fmla="*/ 10223500 w 12071803"/>
                  <a:gd name="connsiteY159" fmla="*/ 3708807 h 13440182"/>
                  <a:gd name="connsiteX160" fmla="*/ 10344151 w 12071803"/>
                  <a:gd name="connsiteY160" fmla="*/ 3600858 h 13440182"/>
                  <a:gd name="connsiteX161" fmla="*/ 10534651 w 12071803"/>
                  <a:gd name="connsiteY161" fmla="*/ 3661183 h 13440182"/>
                  <a:gd name="connsiteX162" fmla="*/ 10547351 w 12071803"/>
                  <a:gd name="connsiteY162" fmla="*/ 3477033 h 13440182"/>
                  <a:gd name="connsiteX163" fmla="*/ 10687050 w 12071803"/>
                  <a:gd name="connsiteY163" fmla="*/ 3515132 h 13440182"/>
                  <a:gd name="connsiteX164" fmla="*/ 10801350 w 12071803"/>
                  <a:gd name="connsiteY164" fmla="*/ 3210332 h 13440182"/>
                  <a:gd name="connsiteX165" fmla="*/ 10902951 w 12071803"/>
                  <a:gd name="connsiteY165" fmla="*/ 3299233 h 13440182"/>
                  <a:gd name="connsiteX166" fmla="*/ 11042650 w 12071803"/>
                  <a:gd name="connsiteY166" fmla="*/ 3283357 h 13440182"/>
                  <a:gd name="connsiteX167" fmla="*/ 11077575 w 12071803"/>
                  <a:gd name="connsiteY167" fmla="*/ 3508782 h 13440182"/>
                  <a:gd name="connsiteX168" fmla="*/ 11153776 w 12071803"/>
                  <a:gd name="connsiteY168" fmla="*/ 3251608 h 13440182"/>
                  <a:gd name="connsiteX169" fmla="*/ 11077576 w 12071803"/>
                  <a:gd name="connsiteY169" fmla="*/ 3165883 h 13440182"/>
                  <a:gd name="connsiteX170" fmla="*/ 11163300 w 12071803"/>
                  <a:gd name="connsiteY170" fmla="*/ 2911882 h 13440182"/>
                  <a:gd name="connsiteX171" fmla="*/ 10982326 w 12071803"/>
                  <a:gd name="connsiteY171" fmla="*/ 2988083 h 13440182"/>
                  <a:gd name="connsiteX172" fmla="*/ 10953750 w 12071803"/>
                  <a:gd name="connsiteY172" fmla="*/ 2918232 h 13440182"/>
                  <a:gd name="connsiteX173" fmla="*/ 10763250 w 12071803"/>
                  <a:gd name="connsiteY173" fmla="*/ 2715032 h 13440182"/>
                  <a:gd name="connsiteX174" fmla="*/ 10731501 w 12071803"/>
                  <a:gd name="connsiteY174" fmla="*/ 2530883 h 13440182"/>
                  <a:gd name="connsiteX175" fmla="*/ 10699751 w 12071803"/>
                  <a:gd name="connsiteY175" fmla="*/ 2435633 h 13440182"/>
                  <a:gd name="connsiteX176" fmla="*/ 10801350 w 12071803"/>
                  <a:gd name="connsiteY176" fmla="*/ 2334032 h 13440182"/>
                  <a:gd name="connsiteX177" fmla="*/ 11061701 w 12071803"/>
                  <a:gd name="connsiteY177" fmla="*/ 2099083 h 13440182"/>
                  <a:gd name="connsiteX178" fmla="*/ 11182350 w 12071803"/>
                  <a:gd name="connsiteY178" fmla="*/ 2118132 h 13440182"/>
                  <a:gd name="connsiteX179" fmla="*/ 11252201 w 12071803"/>
                  <a:gd name="connsiteY179" fmla="*/ 2029233 h 13440182"/>
                  <a:gd name="connsiteX180" fmla="*/ 11487150 w 12071803"/>
                  <a:gd name="connsiteY180" fmla="*/ 1921282 h 13440182"/>
                  <a:gd name="connsiteX181" fmla="*/ 11341101 w 12071803"/>
                  <a:gd name="connsiteY181" fmla="*/ 1851433 h 13440182"/>
                  <a:gd name="connsiteX182" fmla="*/ 11258550 w 12071803"/>
                  <a:gd name="connsiteY182" fmla="*/ 1705382 h 13440182"/>
                  <a:gd name="connsiteX183" fmla="*/ 11360150 w 12071803"/>
                  <a:gd name="connsiteY183" fmla="*/ 1279932 h 13440182"/>
                  <a:gd name="connsiteX184" fmla="*/ 11239500 w 12071803"/>
                  <a:gd name="connsiteY184" fmla="*/ 1019582 h 13440182"/>
                  <a:gd name="connsiteX185" fmla="*/ 11525250 w 12071803"/>
                  <a:gd name="connsiteY185" fmla="*/ 1362482 h 13440182"/>
                  <a:gd name="connsiteX186" fmla="*/ 11690350 w 12071803"/>
                  <a:gd name="connsiteY186" fmla="*/ 1165632 h 13440182"/>
                  <a:gd name="connsiteX187" fmla="*/ 11874500 w 12071803"/>
                  <a:gd name="connsiteY187" fmla="*/ 1476782 h 13440182"/>
                  <a:gd name="connsiteX188" fmla="*/ 12071350 w 12071803"/>
                  <a:gd name="connsiteY188" fmla="*/ 1578383 h 13440182"/>
                  <a:gd name="connsiteX189" fmla="*/ 11906250 w 12071803"/>
                  <a:gd name="connsiteY189" fmla="*/ 1133883 h 13440182"/>
                  <a:gd name="connsiteX190" fmla="*/ 11893550 w 12071803"/>
                  <a:gd name="connsiteY190" fmla="*/ 917982 h 13440182"/>
                  <a:gd name="connsiteX191" fmla="*/ 11760200 w 12071803"/>
                  <a:gd name="connsiteY191" fmla="*/ 721132 h 13440182"/>
                  <a:gd name="connsiteX192" fmla="*/ 11734800 w 12071803"/>
                  <a:gd name="connsiteY19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674351 w 12071803"/>
                  <a:gd name="connsiteY136" fmla="*/ 5131208 h 13440182"/>
                  <a:gd name="connsiteX137" fmla="*/ 10658476 w 12071803"/>
                  <a:gd name="connsiteY137" fmla="*/ 5216933 h 13440182"/>
                  <a:gd name="connsiteX138" fmla="*/ 10556875 w 12071803"/>
                  <a:gd name="connsiteY138" fmla="*/ 5220107 h 13440182"/>
                  <a:gd name="connsiteX139" fmla="*/ 10477500 w 12071803"/>
                  <a:gd name="connsiteY139" fmla="*/ 5077232 h 13440182"/>
                  <a:gd name="connsiteX140" fmla="*/ 10439400 w 12071803"/>
                  <a:gd name="connsiteY140" fmla="*/ 4924832 h 13440182"/>
                  <a:gd name="connsiteX141" fmla="*/ 10223500 w 12071803"/>
                  <a:gd name="connsiteY141" fmla="*/ 4928007 h 13440182"/>
                  <a:gd name="connsiteX142" fmla="*/ 10248900 w 12071803"/>
                  <a:gd name="connsiteY142" fmla="*/ 5153432 h 13440182"/>
                  <a:gd name="connsiteX143" fmla="*/ 10210801 w 12071803"/>
                  <a:gd name="connsiteY143" fmla="*/ 4959758 h 13440182"/>
                  <a:gd name="connsiteX144" fmla="*/ 10166350 w 12071803"/>
                  <a:gd name="connsiteY144" fmla="*/ 4972457 h 13440182"/>
                  <a:gd name="connsiteX145" fmla="*/ 10096500 w 12071803"/>
                  <a:gd name="connsiteY145" fmla="*/ 4861332 h 13440182"/>
                  <a:gd name="connsiteX146" fmla="*/ 10001251 w 12071803"/>
                  <a:gd name="connsiteY146" fmla="*/ 4931183 h 13440182"/>
                  <a:gd name="connsiteX147" fmla="*/ 9893300 w 12071803"/>
                  <a:gd name="connsiteY147" fmla="*/ 5039132 h 13440182"/>
                  <a:gd name="connsiteX148" fmla="*/ 10210800 w 12071803"/>
                  <a:gd name="connsiteY148" fmla="*/ 4724807 h 13440182"/>
                  <a:gd name="connsiteX149" fmla="*/ 10426701 w 12071803"/>
                  <a:gd name="connsiteY149" fmla="*/ 4667658 h 13440182"/>
                  <a:gd name="connsiteX150" fmla="*/ 10572750 w 12071803"/>
                  <a:gd name="connsiteY150" fmla="*/ 4581932 h 13440182"/>
                  <a:gd name="connsiteX151" fmla="*/ 10610851 w 12071803"/>
                  <a:gd name="connsiteY151" fmla="*/ 4461283 h 13440182"/>
                  <a:gd name="connsiteX152" fmla="*/ 10782301 w 12071803"/>
                  <a:gd name="connsiteY152" fmla="*/ 4334283 h 13440182"/>
                  <a:gd name="connsiteX153" fmla="*/ 10814050 w 12071803"/>
                  <a:gd name="connsiteY153" fmla="*/ 4080282 h 13440182"/>
                  <a:gd name="connsiteX154" fmla="*/ 10582275 w 12071803"/>
                  <a:gd name="connsiteY154" fmla="*/ 3997732 h 13440182"/>
                  <a:gd name="connsiteX155" fmla="*/ 10264776 w 12071803"/>
                  <a:gd name="connsiteY155" fmla="*/ 3950108 h 13440182"/>
                  <a:gd name="connsiteX156" fmla="*/ 10134600 w 12071803"/>
                  <a:gd name="connsiteY156" fmla="*/ 4010432 h 13440182"/>
                  <a:gd name="connsiteX157" fmla="*/ 10160001 w 12071803"/>
                  <a:gd name="connsiteY157" fmla="*/ 3845333 h 13440182"/>
                  <a:gd name="connsiteX158" fmla="*/ 10109201 w 12071803"/>
                  <a:gd name="connsiteY158" fmla="*/ 3670708 h 13440182"/>
                  <a:gd name="connsiteX159" fmla="*/ 10223500 w 12071803"/>
                  <a:gd name="connsiteY159" fmla="*/ 3708807 h 13440182"/>
                  <a:gd name="connsiteX160" fmla="*/ 10344151 w 12071803"/>
                  <a:gd name="connsiteY160" fmla="*/ 3600858 h 13440182"/>
                  <a:gd name="connsiteX161" fmla="*/ 10534651 w 12071803"/>
                  <a:gd name="connsiteY161" fmla="*/ 3661183 h 13440182"/>
                  <a:gd name="connsiteX162" fmla="*/ 10547351 w 12071803"/>
                  <a:gd name="connsiteY162" fmla="*/ 3477033 h 13440182"/>
                  <a:gd name="connsiteX163" fmla="*/ 10687050 w 12071803"/>
                  <a:gd name="connsiteY163" fmla="*/ 3515132 h 13440182"/>
                  <a:gd name="connsiteX164" fmla="*/ 10801350 w 12071803"/>
                  <a:gd name="connsiteY164" fmla="*/ 3210332 h 13440182"/>
                  <a:gd name="connsiteX165" fmla="*/ 10902951 w 12071803"/>
                  <a:gd name="connsiteY165" fmla="*/ 3299233 h 13440182"/>
                  <a:gd name="connsiteX166" fmla="*/ 11042650 w 12071803"/>
                  <a:gd name="connsiteY166" fmla="*/ 3283357 h 13440182"/>
                  <a:gd name="connsiteX167" fmla="*/ 11077575 w 12071803"/>
                  <a:gd name="connsiteY167" fmla="*/ 3508782 h 13440182"/>
                  <a:gd name="connsiteX168" fmla="*/ 11153776 w 12071803"/>
                  <a:gd name="connsiteY168" fmla="*/ 3251608 h 13440182"/>
                  <a:gd name="connsiteX169" fmla="*/ 11077576 w 12071803"/>
                  <a:gd name="connsiteY169" fmla="*/ 3165883 h 13440182"/>
                  <a:gd name="connsiteX170" fmla="*/ 11163300 w 12071803"/>
                  <a:gd name="connsiteY170" fmla="*/ 2911882 h 13440182"/>
                  <a:gd name="connsiteX171" fmla="*/ 10982326 w 12071803"/>
                  <a:gd name="connsiteY171" fmla="*/ 2988083 h 13440182"/>
                  <a:gd name="connsiteX172" fmla="*/ 10953750 w 12071803"/>
                  <a:gd name="connsiteY172" fmla="*/ 2918232 h 13440182"/>
                  <a:gd name="connsiteX173" fmla="*/ 10763250 w 12071803"/>
                  <a:gd name="connsiteY173" fmla="*/ 2715032 h 13440182"/>
                  <a:gd name="connsiteX174" fmla="*/ 10731501 w 12071803"/>
                  <a:gd name="connsiteY174" fmla="*/ 2530883 h 13440182"/>
                  <a:gd name="connsiteX175" fmla="*/ 10699751 w 12071803"/>
                  <a:gd name="connsiteY175" fmla="*/ 2435633 h 13440182"/>
                  <a:gd name="connsiteX176" fmla="*/ 10801350 w 12071803"/>
                  <a:gd name="connsiteY176" fmla="*/ 2334032 h 13440182"/>
                  <a:gd name="connsiteX177" fmla="*/ 11061701 w 12071803"/>
                  <a:gd name="connsiteY177" fmla="*/ 2099083 h 13440182"/>
                  <a:gd name="connsiteX178" fmla="*/ 11182350 w 12071803"/>
                  <a:gd name="connsiteY178" fmla="*/ 2118132 h 13440182"/>
                  <a:gd name="connsiteX179" fmla="*/ 11252201 w 12071803"/>
                  <a:gd name="connsiteY179" fmla="*/ 2029233 h 13440182"/>
                  <a:gd name="connsiteX180" fmla="*/ 11487150 w 12071803"/>
                  <a:gd name="connsiteY180" fmla="*/ 1921282 h 13440182"/>
                  <a:gd name="connsiteX181" fmla="*/ 11341101 w 12071803"/>
                  <a:gd name="connsiteY181" fmla="*/ 1851433 h 13440182"/>
                  <a:gd name="connsiteX182" fmla="*/ 11258550 w 12071803"/>
                  <a:gd name="connsiteY182" fmla="*/ 1705382 h 13440182"/>
                  <a:gd name="connsiteX183" fmla="*/ 11360150 w 12071803"/>
                  <a:gd name="connsiteY183" fmla="*/ 1279932 h 13440182"/>
                  <a:gd name="connsiteX184" fmla="*/ 11239500 w 12071803"/>
                  <a:gd name="connsiteY184" fmla="*/ 1019582 h 13440182"/>
                  <a:gd name="connsiteX185" fmla="*/ 11525250 w 12071803"/>
                  <a:gd name="connsiteY185" fmla="*/ 1362482 h 13440182"/>
                  <a:gd name="connsiteX186" fmla="*/ 11690350 w 12071803"/>
                  <a:gd name="connsiteY186" fmla="*/ 1165632 h 13440182"/>
                  <a:gd name="connsiteX187" fmla="*/ 11874500 w 12071803"/>
                  <a:gd name="connsiteY187" fmla="*/ 1476782 h 13440182"/>
                  <a:gd name="connsiteX188" fmla="*/ 12071350 w 12071803"/>
                  <a:gd name="connsiteY188" fmla="*/ 1578383 h 13440182"/>
                  <a:gd name="connsiteX189" fmla="*/ 11906250 w 12071803"/>
                  <a:gd name="connsiteY189" fmla="*/ 1133883 h 13440182"/>
                  <a:gd name="connsiteX190" fmla="*/ 11893550 w 12071803"/>
                  <a:gd name="connsiteY190" fmla="*/ 917982 h 13440182"/>
                  <a:gd name="connsiteX191" fmla="*/ 11760200 w 12071803"/>
                  <a:gd name="connsiteY191" fmla="*/ 721132 h 13440182"/>
                  <a:gd name="connsiteX192" fmla="*/ 11734800 w 12071803"/>
                  <a:gd name="connsiteY19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74351 w 12071803"/>
                  <a:gd name="connsiteY137" fmla="*/ 5131208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90226 w 12071803"/>
                  <a:gd name="connsiteY137" fmla="*/ 5096283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39450 w 12071803"/>
                  <a:gd name="connsiteY135" fmla="*/ 5020082 h 13440182"/>
                  <a:gd name="connsiteX136" fmla="*/ 10760076 w 12071803"/>
                  <a:gd name="connsiteY136" fmla="*/ 5137558 h 13440182"/>
                  <a:gd name="connsiteX137" fmla="*/ 10690226 w 12071803"/>
                  <a:gd name="connsiteY137" fmla="*/ 5096283 h 13440182"/>
                  <a:gd name="connsiteX138" fmla="*/ 10658476 w 12071803"/>
                  <a:gd name="connsiteY138" fmla="*/ 5216933 h 13440182"/>
                  <a:gd name="connsiteX139" fmla="*/ 10556875 w 12071803"/>
                  <a:gd name="connsiteY139" fmla="*/ 5220107 h 13440182"/>
                  <a:gd name="connsiteX140" fmla="*/ 10477500 w 12071803"/>
                  <a:gd name="connsiteY140" fmla="*/ 5077232 h 13440182"/>
                  <a:gd name="connsiteX141" fmla="*/ 10439400 w 12071803"/>
                  <a:gd name="connsiteY141" fmla="*/ 4924832 h 13440182"/>
                  <a:gd name="connsiteX142" fmla="*/ 10223500 w 12071803"/>
                  <a:gd name="connsiteY142" fmla="*/ 4928007 h 13440182"/>
                  <a:gd name="connsiteX143" fmla="*/ 10248900 w 12071803"/>
                  <a:gd name="connsiteY143" fmla="*/ 5153432 h 13440182"/>
                  <a:gd name="connsiteX144" fmla="*/ 10210801 w 12071803"/>
                  <a:gd name="connsiteY144" fmla="*/ 4959758 h 13440182"/>
                  <a:gd name="connsiteX145" fmla="*/ 10166350 w 12071803"/>
                  <a:gd name="connsiteY145" fmla="*/ 4972457 h 13440182"/>
                  <a:gd name="connsiteX146" fmla="*/ 10096500 w 12071803"/>
                  <a:gd name="connsiteY146" fmla="*/ 4861332 h 13440182"/>
                  <a:gd name="connsiteX147" fmla="*/ 10001251 w 12071803"/>
                  <a:gd name="connsiteY147" fmla="*/ 4931183 h 13440182"/>
                  <a:gd name="connsiteX148" fmla="*/ 9893300 w 12071803"/>
                  <a:gd name="connsiteY148" fmla="*/ 5039132 h 13440182"/>
                  <a:gd name="connsiteX149" fmla="*/ 10210800 w 12071803"/>
                  <a:gd name="connsiteY149" fmla="*/ 4724807 h 13440182"/>
                  <a:gd name="connsiteX150" fmla="*/ 10426701 w 12071803"/>
                  <a:gd name="connsiteY150" fmla="*/ 4667658 h 13440182"/>
                  <a:gd name="connsiteX151" fmla="*/ 10572750 w 12071803"/>
                  <a:gd name="connsiteY151" fmla="*/ 4581932 h 13440182"/>
                  <a:gd name="connsiteX152" fmla="*/ 10610851 w 12071803"/>
                  <a:gd name="connsiteY152" fmla="*/ 4461283 h 13440182"/>
                  <a:gd name="connsiteX153" fmla="*/ 10782301 w 12071803"/>
                  <a:gd name="connsiteY153" fmla="*/ 4334283 h 13440182"/>
                  <a:gd name="connsiteX154" fmla="*/ 10814050 w 12071803"/>
                  <a:gd name="connsiteY154" fmla="*/ 4080282 h 13440182"/>
                  <a:gd name="connsiteX155" fmla="*/ 10582275 w 12071803"/>
                  <a:gd name="connsiteY155" fmla="*/ 3997732 h 13440182"/>
                  <a:gd name="connsiteX156" fmla="*/ 10264776 w 12071803"/>
                  <a:gd name="connsiteY156" fmla="*/ 3950108 h 13440182"/>
                  <a:gd name="connsiteX157" fmla="*/ 10134600 w 12071803"/>
                  <a:gd name="connsiteY157" fmla="*/ 4010432 h 13440182"/>
                  <a:gd name="connsiteX158" fmla="*/ 10160001 w 12071803"/>
                  <a:gd name="connsiteY158" fmla="*/ 3845333 h 13440182"/>
                  <a:gd name="connsiteX159" fmla="*/ 10109201 w 12071803"/>
                  <a:gd name="connsiteY159" fmla="*/ 3670708 h 13440182"/>
                  <a:gd name="connsiteX160" fmla="*/ 10223500 w 12071803"/>
                  <a:gd name="connsiteY160" fmla="*/ 3708807 h 13440182"/>
                  <a:gd name="connsiteX161" fmla="*/ 10344151 w 12071803"/>
                  <a:gd name="connsiteY161" fmla="*/ 3600858 h 13440182"/>
                  <a:gd name="connsiteX162" fmla="*/ 10534651 w 12071803"/>
                  <a:gd name="connsiteY162" fmla="*/ 3661183 h 13440182"/>
                  <a:gd name="connsiteX163" fmla="*/ 10547351 w 12071803"/>
                  <a:gd name="connsiteY163" fmla="*/ 3477033 h 13440182"/>
                  <a:gd name="connsiteX164" fmla="*/ 10687050 w 12071803"/>
                  <a:gd name="connsiteY164" fmla="*/ 3515132 h 13440182"/>
                  <a:gd name="connsiteX165" fmla="*/ 10801350 w 12071803"/>
                  <a:gd name="connsiteY165" fmla="*/ 3210332 h 13440182"/>
                  <a:gd name="connsiteX166" fmla="*/ 10902951 w 12071803"/>
                  <a:gd name="connsiteY166" fmla="*/ 3299233 h 13440182"/>
                  <a:gd name="connsiteX167" fmla="*/ 11042650 w 12071803"/>
                  <a:gd name="connsiteY167" fmla="*/ 3283357 h 13440182"/>
                  <a:gd name="connsiteX168" fmla="*/ 11077575 w 12071803"/>
                  <a:gd name="connsiteY168" fmla="*/ 3508782 h 13440182"/>
                  <a:gd name="connsiteX169" fmla="*/ 11153776 w 12071803"/>
                  <a:gd name="connsiteY169" fmla="*/ 3251608 h 13440182"/>
                  <a:gd name="connsiteX170" fmla="*/ 11077576 w 12071803"/>
                  <a:gd name="connsiteY170" fmla="*/ 3165883 h 13440182"/>
                  <a:gd name="connsiteX171" fmla="*/ 11163300 w 12071803"/>
                  <a:gd name="connsiteY171" fmla="*/ 2911882 h 13440182"/>
                  <a:gd name="connsiteX172" fmla="*/ 10982326 w 12071803"/>
                  <a:gd name="connsiteY172" fmla="*/ 2988083 h 13440182"/>
                  <a:gd name="connsiteX173" fmla="*/ 10953750 w 12071803"/>
                  <a:gd name="connsiteY173" fmla="*/ 2918232 h 13440182"/>
                  <a:gd name="connsiteX174" fmla="*/ 10763250 w 12071803"/>
                  <a:gd name="connsiteY174" fmla="*/ 2715032 h 13440182"/>
                  <a:gd name="connsiteX175" fmla="*/ 10731501 w 12071803"/>
                  <a:gd name="connsiteY175" fmla="*/ 2530883 h 13440182"/>
                  <a:gd name="connsiteX176" fmla="*/ 10699751 w 12071803"/>
                  <a:gd name="connsiteY176" fmla="*/ 2435633 h 13440182"/>
                  <a:gd name="connsiteX177" fmla="*/ 10801350 w 12071803"/>
                  <a:gd name="connsiteY177" fmla="*/ 2334032 h 13440182"/>
                  <a:gd name="connsiteX178" fmla="*/ 11061701 w 12071803"/>
                  <a:gd name="connsiteY178" fmla="*/ 2099083 h 13440182"/>
                  <a:gd name="connsiteX179" fmla="*/ 11182350 w 12071803"/>
                  <a:gd name="connsiteY179" fmla="*/ 2118132 h 13440182"/>
                  <a:gd name="connsiteX180" fmla="*/ 11252201 w 12071803"/>
                  <a:gd name="connsiteY180" fmla="*/ 2029233 h 13440182"/>
                  <a:gd name="connsiteX181" fmla="*/ 11487150 w 12071803"/>
                  <a:gd name="connsiteY181" fmla="*/ 1921282 h 13440182"/>
                  <a:gd name="connsiteX182" fmla="*/ 11341101 w 12071803"/>
                  <a:gd name="connsiteY182" fmla="*/ 1851433 h 13440182"/>
                  <a:gd name="connsiteX183" fmla="*/ 11258550 w 12071803"/>
                  <a:gd name="connsiteY183" fmla="*/ 1705382 h 13440182"/>
                  <a:gd name="connsiteX184" fmla="*/ 11360150 w 12071803"/>
                  <a:gd name="connsiteY184" fmla="*/ 1279932 h 13440182"/>
                  <a:gd name="connsiteX185" fmla="*/ 11239500 w 12071803"/>
                  <a:gd name="connsiteY185" fmla="*/ 1019582 h 13440182"/>
                  <a:gd name="connsiteX186" fmla="*/ 11525250 w 12071803"/>
                  <a:gd name="connsiteY186" fmla="*/ 1362482 h 13440182"/>
                  <a:gd name="connsiteX187" fmla="*/ 11690350 w 12071803"/>
                  <a:gd name="connsiteY187" fmla="*/ 1165632 h 13440182"/>
                  <a:gd name="connsiteX188" fmla="*/ 11874500 w 12071803"/>
                  <a:gd name="connsiteY188" fmla="*/ 1476782 h 13440182"/>
                  <a:gd name="connsiteX189" fmla="*/ 12071350 w 12071803"/>
                  <a:gd name="connsiteY189" fmla="*/ 1578383 h 13440182"/>
                  <a:gd name="connsiteX190" fmla="*/ 11906250 w 12071803"/>
                  <a:gd name="connsiteY190" fmla="*/ 1133883 h 13440182"/>
                  <a:gd name="connsiteX191" fmla="*/ 11893550 w 12071803"/>
                  <a:gd name="connsiteY191" fmla="*/ 917982 h 13440182"/>
                  <a:gd name="connsiteX192" fmla="*/ 11760200 w 12071803"/>
                  <a:gd name="connsiteY192" fmla="*/ 721132 h 13440182"/>
                  <a:gd name="connsiteX193" fmla="*/ 11734800 w 12071803"/>
                  <a:gd name="connsiteY19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96601 w 12071803"/>
                  <a:gd name="connsiteY135" fmla="*/ 5118508 h 13440182"/>
                  <a:gd name="connsiteX136" fmla="*/ 10839450 w 12071803"/>
                  <a:gd name="connsiteY136" fmla="*/ 5020082 h 13440182"/>
                  <a:gd name="connsiteX137" fmla="*/ 10760076 w 12071803"/>
                  <a:gd name="connsiteY137" fmla="*/ 5137558 h 13440182"/>
                  <a:gd name="connsiteX138" fmla="*/ 10690226 w 12071803"/>
                  <a:gd name="connsiteY138" fmla="*/ 5096283 h 13440182"/>
                  <a:gd name="connsiteX139" fmla="*/ 10658476 w 12071803"/>
                  <a:gd name="connsiteY139" fmla="*/ 5216933 h 13440182"/>
                  <a:gd name="connsiteX140" fmla="*/ 10556875 w 12071803"/>
                  <a:gd name="connsiteY140" fmla="*/ 5220107 h 13440182"/>
                  <a:gd name="connsiteX141" fmla="*/ 10477500 w 12071803"/>
                  <a:gd name="connsiteY141" fmla="*/ 5077232 h 13440182"/>
                  <a:gd name="connsiteX142" fmla="*/ 10439400 w 12071803"/>
                  <a:gd name="connsiteY142" fmla="*/ 4924832 h 13440182"/>
                  <a:gd name="connsiteX143" fmla="*/ 10223500 w 12071803"/>
                  <a:gd name="connsiteY143" fmla="*/ 4928007 h 13440182"/>
                  <a:gd name="connsiteX144" fmla="*/ 10248900 w 12071803"/>
                  <a:gd name="connsiteY144" fmla="*/ 5153432 h 13440182"/>
                  <a:gd name="connsiteX145" fmla="*/ 10210801 w 12071803"/>
                  <a:gd name="connsiteY145" fmla="*/ 4959758 h 13440182"/>
                  <a:gd name="connsiteX146" fmla="*/ 10166350 w 12071803"/>
                  <a:gd name="connsiteY146" fmla="*/ 4972457 h 13440182"/>
                  <a:gd name="connsiteX147" fmla="*/ 10096500 w 12071803"/>
                  <a:gd name="connsiteY147" fmla="*/ 4861332 h 13440182"/>
                  <a:gd name="connsiteX148" fmla="*/ 10001251 w 12071803"/>
                  <a:gd name="connsiteY148" fmla="*/ 4931183 h 13440182"/>
                  <a:gd name="connsiteX149" fmla="*/ 9893300 w 12071803"/>
                  <a:gd name="connsiteY149" fmla="*/ 5039132 h 13440182"/>
                  <a:gd name="connsiteX150" fmla="*/ 10210800 w 12071803"/>
                  <a:gd name="connsiteY150" fmla="*/ 4724807 h 13440182"/>
                  <a:gd name="connsiteX151" fmla="*/ 10426701 w 12071803"/>
                  <a:gd name="connsiteY151" fmla="*/ 4667658 h 13440182"/>
                  <a:gd name="connsiteX152" fmla="*/ 10572750 w 12071803"/>
                  <a:gd name="connsiteY152" fmla="*/ 4581932 h 13440182"/>
                  <a:gd name="connsiteX153" fmla="*/ 10610851 w 12071803"/>
                  <a:gd name="connsiteY153" fmla="*/ 4461283 h 13440182"/>
                  <a:gd name="connsiteX154" fmla="*/ 10782301 w 12071803"/>
                  <a:gd name="connsiteY154" fmla="*/ 4334283 h 13440182"/>
                  <a:gd name="connsiteX155" fmla="*/ 10814050 w 12071803"/>
                  <a:gd name="connsiteY155" fmla="*/ 4080282 h 13440182"/>
                  <a:gd name="connsiteX156" fmla="*/ 10582275 w 12071803"/>
                  <a:gd name="connsiteY156" fmla="*/ 3997732 h 13440182"/>
                  <a:gd name="connsiteX157" fmla="*/ 10264776 w 12071803"/>
                  <a:gd name="connsiteY157" fmla="*/ 3950108 h 13440182"/>
                  <a:gd name="connsiteX158" fmla="*/ 10134600 w 12071803"/>
                  <a:gd name="connsiteY158" fmla="*/ 4010432 h 13440182"/>
                  <a:gd name="connsiteX159" fmla="*/ 10160001 w 12071803"/>
                  <a:gd name="connsiteY159" fmla="*/ 3845333 h 13440182"/>
                  <a:gd name="connsiteX160" fmla="*/ 10109201 w 12071803"/>
                  <a:gd name="connsiteY160" fmla="*/ 3670708 h 13440182"/>
                  <a:gd name="connsiteX161" fmla="*/ 10223500 w 12071803"/>
                  <a:gd name="connsiteY161" fmla="*/ 3708807 h 13440182"/>
                  <a:gd name="connsiteX162" fmla="*/ 10344151 w 12071803"/>
                  <a:gd name="connsiteY162" fmla="*/ 3600858 h 13440182"/>
                  <a:gd name="connsiteX163" fmla="*/ 10534651 w 12071803"/>
                  <a:gd name="connsiteY163" fmla="*/ 3661183 h 13440182"/>
                  <a:gd name="connsiteX164" fmla="*/ 10547351 w 12071803"/>
                  <a:gd name="connsiteY164" fmla="*/ 3477033 h 13440182"/>
                  <a:gd name="connsiteX165" fmla="*/ 10687050 w 12071803"/>
                  <a:gd name="connsiteY165" fmla="*/ 3515132 h 13440182"/>
                  <a:gd name="connsiteX166" fmla="*/ 10801350 w 12071803"/>
                  <a:gd name="connsiteY166" fmla="*/ 3210332 h 13440182"/>
                  <a:gd name="connsiteX167" fmla="*/ 10902951 w 12071803"/>
                  <a:gd name="connsiteY167" fmla="*/ 3299233 h 13440182"/>
                  <a:gd name="connsiteX168" fmla="*/ 11042650 w 12071803"/>
                  <a:gd name="connsiteY168" fmla="*/ 3283357 h 13440182"/>
                  <a:gd name="connsiteX169" fmla="*/ 11077575 w 12071803"/>
                  <a:gd name="connsiteY169" fmla="*/ 3508782 h 13440182"/>
                  <a:gd name="connsiteX170" fmla="*/ 11153776 w 12071803"/>
                  <a:gd name="connsiteY170" fmla="*/ 3251608 h 13440182"/>
                  <a:gd name="connsiteX171" fmla="*/ 11077576 w 12071803"/>
                  <a:gd name="connsiteY171" fmla="*/ 3165883 h 13440182"/>
                  <a:gd name="connsiteX172" fmla="*/ 11163300 w 12071803"/>
                  <a:gd name="connsiteY172" fmla="*/ 2911882 h 13440182"/>
                  <a:gd name="connsiteX173" fmla="*/ 10982326 w 12071803"/>
                  <a:gd name="connsiteY173" fmla="*/ 2988083 h 13440182"/>
                  <a:gd name="connsiteX174" fmla="*/ 10953750 w 12071803"/>
                  <a:gd name="connsiteY174" fmla="*/ 2918232 h 13440182"/>
                  <a:gd name="connsiteX175" fmla="*/ 10763250 w 12071803"/>
                  <a:gd name="connsiteY175" fmla="*/ 2715032 h 13440182"/>
                  <a:gd name="connsiteX176" fmla="*/ 10731501 w 12071803"/>
                  <a:gd name="connsiteY176" fmla="*/ 2530883 h 13440182"/>
                  <a:gd name="connsiteX177" fmla="*/ 10699751 w 12071803"/>
                  <a:gd name="connsiteY177" fmla="*/ 2435633 h 13440182"/>
                  <a:gd name="connsiteX178" fmla="*/ 10801350 w 12071803"/>
                  <a:gd name="connsiteY178" fmla="*/ 2334032 h 13440182"/>
                  <a:gd name="connsiteX179" fmla="*/ 11061701 w 12071803"/>
                  <a:gd name="connsiteY179" fmla="*/ 2099083 h 13440182"/>
                  <a:gd name="connsiteX180" fmla="*/ 11182350 w 12071803"/>
                  <a:gd name="connsiteY180" fmla="*/ 2118132 h 13440182"/>
                  <a:gd name="connsiteX181" fmla="*/ 11252201 w 12071803"/>
                  <a:gd name="connsiteY181" fmla="*/ 2029233 h 13440182"/>
                  <a:gd name="connsiteX182" fmla="*/ 11487150 w 12071803"/>
                  <a:gd name="connsiteY182" fmla="*/ 1921282 h 13440182"/>
                  <a:gd name="connsiteX183" fmla="*/ 11341101 w 12071803"/>
                  <a:gd name="connsiteY183" fmla="*/ 1851433 h 13440182"/>
                  <a:gd name="connsiteX184" fmla="*/ 11258550 w 12071803"/>
                  <a:gd name="connsiteY184" fmla="*/ 1705382 h 13440182"/>
                  <a:gd name="connsiteX185" fmla="*/ 11360150 w 12071803"/>
                  <a:gd name="connsiteY185" fmla="*/ 1279932 h 13440182"/>
                  <a:gd name="connsiteX186" fmla="*/ 11239500 w 12071803"/>
                  <a:gd name="connsiteY186" fmla="*/ 1019582 h 13440182"/>
                  <a:gd name="connsiteX187" fmla="*/ 11525250 w 12071803"/>
                  <a:gd name="connsiteY187" fmla="*/ 1362482 h 13440182"/>
                  <a:gd name="connsiteX188" fmla="*/ 11690350 w 12071803"/>
                  <a:gd name="connsiteY188" fmla="*/ 1165632 h 13440182"/>
                  <a:gd name="connsiteX189" fmla="*/ 11874500 w 12071803"/>
                  <a:gd name="connsiteY189" fmla="*/ 1476782 h 13440182"/>
                  <a:gd name="connsiteX190" fmla="*/ 12071350 w 12071803"/>
                  <a:gd name="connsiteY190" fmla="*/ 1578383 h 13440182"/>
                  <a:gd name="connsiteX191" fmla="*/ 11906250 w 12071803"/>
                  <a:gd name="connsiteY191" fmla="*/ 1133883 h 13440182"/>
                  <a:gd name="connsiteX192" fmla="*/ 11893550 w 12071803"/>
                  <a:gd name="connsiteY192" fmla="*/ 917982 h 13440182"/>
                  <a:gd name="connsiteX193" fmla="*/ 11760200 w 12071803"/>
                  <a:gd name="connsiteY193" fmla="*/ 721132 h 13440182"/>
                  <a:gd name="connsiteX194" fmla="*/ 11734800 w 12071803"/>
                  <a:gd name="connsiteY19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877550 w 12071803"/>
                  <a:gd name="connsiteY133" fmla="*/ 5724932 h 13440182"/>
                  <a:gd name="connsiteX134" fmla="*/ 10953750 w 12071803"/>
                  <a:gd name="connsiteY134" fmla="*/ 5286782 h 13440182"/>
                  <a:gd name="connsiteX135" fmla="*/ 10896601 w 12071803"/>
                  <a:gd name="connsiteY135" fmla="*/ 5118508 h 13440182"/>
                  <a:gd name="connsiteX136" fmla="*/ 10839450 w 12071803"/>
                  <a:gd name="connsiteY136" fmla="*/ 5020082 h 13440182"/>
                  <a:gd name="connsiteX137" fmla="*/ 10760076 w 12071803"/>
                  <a:gd name="connsiteY137" fmla="*/ 5137558 h 13440182"/>
                  <a:gd name="connsiteX138" fmla="*/ 10690226 w 12071803"/>
                  <a:gd name="connsiteY138" fmla="*/ 5096283 h 13440182"/>
                  <a:gd name="connsiteX139" fmla="*/ 10658476 w 12071803"/>
                  <a:gd name="connsiteY139" fmla="*/ 5216933 h 13440182"/>
                  <a:gd name="connsiteX140" fmla="*/ 10556875 w 12071803"/>
                  <a:gd name="connsiteY140" fmla="*/ 5220107 h 13440182"/>
                  <a:gd name="connsiteX141" fmla="*/ 10477500 w 12071803"/>
                  <a:gd name="connsiteY141" fmla="*/ 5077232 h 13440182"/>
                  <a:gd name="connsiteX142" fmla="*/ 10439400 w 12071803"/>
                  <a:gd name="connsiteY142" fmla="*/ 4924832 h 13440182"/>
                  <a:gd name="connsiteX143" fmla="*/ 10223500 w 12071803"/>
                  <a:gd name="connsiteY143" fmla="*/ 4928007 h 13440182"/>
                  <a:gd name="connsiteX144" fmla="*/ 10248900 w 12071803"/>
                  <a:gd name="connsiteY144" fmla="*/ 5153432 h 13440182"/>
                  <a:gd name="connsiteX145" fmla="*/ 10210801 w 12071803"/>
                  <a:gd name="connsiteY145" fmla="*/ 4959758 h 13440182"/>
                  <a:gd name="connsiteX146" fmla="*/ 10166350 w 12071803"/>
                  <a:gd name="connsiteY146" fmla="*/ 4972457 h 13440182"/>
                  <a:gd name="connsiteX147" fmla="*/ 10096500 w 12071803"/>
                  <a:gd name="connsiteY147" fmla="*/ 4861332 h 13440182"/>
                  <a:gd name="connsiteX148" fmla="*/ 10001251 w 12071803"/>
                  <a:gd name="connsiteY148" fmla="*/ 4931183 h 13440182"/>
                  <a:gd name="connsiteX149" fmla="*/ 9893300 w 12071803"/>
                  <a:gd name="connsiteY149" fmla="*/ 5039132 h 13440182"/>
                  <a:gd name="connsiteX150" fmla="*/ 10210800 w 12071803"/>
                  <a:gd name="connsiteY150" fmla="*/ 4724807 h 13440182"/>
                  <a:gd name="connsiteX151" fmla="*/ 10426701 w 12071803"/>
                  <a:gd name="connsiteY151" fmla="*/ 4667658 h 13440182"/>
                  <a:gd name="connsiteX152" fmla="*/ 10572750 w 12071803"/>
                  <a:gd name="connsiteY152" fmla="*/ 4581932 h 13440182"/>
                  <a:gd name="connsiteX153" fmla="*/ 10610851 w 12071803"/>
                  <a:gd name="connsiteY153" fmla="*/ 4461283 h 13440182"/>
                  <a:gd name="connsiteX154" fmla="*/ 10782301 w 12071803"/>
                  <a:gd name="connsiteY154" fmla="*/ 4334283 h 13440182"/>
                  <a:gd name="connsiteX155" fmla="*/ 10814050 w 12071803"/>
                  <a:gd name="connsiteY155" fmla="*/ 4080282 h 13440182"/>
                  <a:gd name="connsiteX156" fmla="*/ 10582275 w 12071803"/>
                  <a:gd name="connsiteY156" fmla="*/ 3997732 h 13440182"/>
                  <a:gd name="connsiteX157" fmla="*/ 10264776 w 12071803"/>
                  <a:gd name="connsiteY157" fmla="*/ 3950108 h 13440182"/>
                  <a:gd name="connsiteX158" fmla="*/ 10134600 w 12071803"/>
                  <a:gd name="connsiteY158" fmla="*/ 4010432 h 13440182"/>
                  <a:gd name="connsiteX159" fmla="*/ 10160001 w 12071803"/>
                  <a:gd name="connsiteY159" fmla="*/ 3845333 h 13440182"/>
                  <a:gd name="connsiteX160" fmla="*/ 10109201 w 12071803"/>
                  <a:gd name="connsiteY160" fmla="*/ 3670708 h 13440182"/>
                  <a:gd name="connsiteX161" fmla="*/ 10223500 w 12071803"/>
                  <a:gd name="connsiteY161" fmla="*/ 3708807 h 13440182"/>
                  <a:gd name="connsiteX162" fmla="*/ 10344151 w 12071803"/>
                  <a:gd name="connsiteY162" fmla="*/ 3600858 h 13440182"/>
                  <a:gd name="connsiteX163" fmla="*/ 10534651 w 12071803"/>
                  <a:gd name="connsiteY163" fmla="*/ 3661183 h 13440182"/>
                  <a:gd name="connsiteX164" fmla="*/ 10547351 w 12071803"/>
                  <a:gd name="connsiteY164" fmla="*/ 3477033 h 13440182"/>
                  <a:gd name="connsiteX165" fmla="*/ 10687050 w 12071803"/>
                  <a:gd name="connsiteY165" fmla="*/ 3515132 h 13440182"/>
                  <a:gd name="connsiteX166" fmla="*/ 10801350 w 12071803"/>
                  <a:gd name="connsiteY166" fmla="*/ 3210332 h 13440182"/>
                  <a:gd name="connsiteX167" fmla="*/ 10902951 w 12071803"/>
                  <a:gd name="connsiteY167" fmla="*/ 3299233 h 13440182"/>
                  <a:gd name="connsiteX168" fmla="*/ 11042650 w 12071803"/>
                  <a:gd name="connsiteY168" fmla="*/ 3283357 h 13440182"/>
                  <a:gd name="connsiteX169" fmla="*/ 11077575 w 12071803"/>
                  <a:gd name="connsiteY169" fmla="*/ 3508782 h 13440182"/>
                  <a:gd name="connsiteX170" fmla="*/ 11153776 w 12071803"/>
                  <a:gd name="connsiteY170" fmla="*/ 3251608 h 13440182"/>
                  <a:gd name="connsiteX171" fmla="*/ 11077576 w 12071803"/>
                  <a:gd name="connsiteY171" fmla="*/ 3165883 h 13440182"/>
                  <a:gd name="connsiteX172" fmla="*/ 11163300 w 12071803"/>
                  <a:gd name="connsiteY172" fmla="*/ 2911882 h 13440182"/>
                  <a:gd name="connsiteX173" fmla="*/ 10982326 w 12071803"/>
                  <a:gd name="connsiteY173" fmla="*/ 2988083 h 13440182"/>
                  <a:gd name="connsiteX174" fmla="*/ 10953750 w 12071803"/>
                  <a:gd name="connsiteY174" fmla="*/ 2918232 h 13440182"/>
                  <a:gd name="connsiteX175" fmla="*/ 10763250 w 12071803"/>
                  <a:gd name="connsiteY175" fmla="*/ 2715032 h 13440182"/>
                  <a:gd name="connsiteX176" fmla="*/ 10731501 w 12071803"/>
                  <a:gd name="connsiteY176" fmla="*/ 2530883 h 13440182"/>
                  <a:gd name="connsiteX177" fmla="*/ 10699751 w 12071803"/>
                  <a:gd name="connsiteY177" fmla="*/ 2435633 h 13440182"/>
                  <a:gd name="connsiteX178" fmla="*/ 10801350 w 12071803"/>
                  <a:gd name="connsiteY178" fmla="*/ 2334032 h 13440182"/>
                  <a:gd name="connsiteX179" fmla="*/ 11061701 w 12071803"/>
                  <a:gd name="connsiteY179" fmla="*/ 2099083 h 13440182"/>
                  <a:gd name="connsiteX180" fmla="*/ 11182350 w 12071803"/>
                  <a:gd name="connsiteY180" fmla="*/ 2118132 h 13440182"/>
                  <a:gd name="connsiteX181" fmla="*/ 11252201 w 12071803"/>
                  <a:gd name="connsiteY181" fmla="*/ 2029233 h 13440182"/>
                  <a:gd name="connsiteX182" fmla="*/ 11487150 w 12071803"/>
                  <a:gd name="connsiteY182" fmla="*/ 1921282 h 13440182"/>
                  <a:gd name="connsiteX183" fmla="*/ 11341101 w 12071803"/>
                  <a:gd name="connsiteY183" fmla="*/ 1851433 h 13440182"/>
                  <a:gd name="connsiteX184" fmla="*/ 11258550 w 12071803"/>
                  <a:gd name="connsiteY184" fmla="*/ 1705382 h 13440182"/>
                  <a:gd name="connsiteX185" fmla="*/ 11360150 w 12071803"/>
                  <a:gd name="connsiteY185" fmla="*/ 1279932 h 13440182"/>
                  <a:gd name="connsiteX186" fmla="*/ 11239500 w 12071803"/>
                  <a:gd name="connsiteY186" fmla="*/ 1019582 h 13440182"/>
                  <a:gd name="connsiteX187" fmla="*/ 11525250 w 12071803"/>
                  <a:gd name="connsiteY187" fmla="*/ 1362482 h 13440182"/>
                  <a:gd name="connsiteX188" fmla="*/ 11690350 w 12071803"/>
                  <a:gd name="connsiteY188" fmla="*/ 1165632 h 13440182"/>
                  <a:gd name="connsiteX189" fmla="*/ 11874500 w 12071803"/>
                  <a:gd name="connsiteY189" fmla="*/ 1476782 h 13440182"/>
                  <a:gd name="connsiteX190" fmla="*/ 12071350 w 12071803"/>
                  <a:gd name="connsiteY190" fmla="*/ 1578383 h 13440182"/>
                  <a:gd name="connsiteX191" fmla="*/ 11906250 w 12071803"/>
                  <a:gd name="connsiteY191" fmla="*/ 1133883 h 13440182"/>
                  <a:gd name="connsiteX192" fmla="*/ 11893550 w 12071803"/>
                  <a:gd name="connsiteY192" fmla="*/ 917982 h 13440182"/>
                  <a:gd name="connsiteX193" fmla="*/ 11760200 w 12071803"/>
                  <a:gd name="connsiteY193" fmla="*/ 721132 h 13440182"/>
                  <a:gd name="connsiteX194" fmla="*/ 11734800 w 12071803"/>
                  <a:gd name="connsiteY19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53750 w 12071803"/>
                  <a:gd name="connsiteY135" fmla="*/ 5286782 h 13440182"/>
                  <a:gd name="connsiteX136" fmla="*/ 10896601 w 12071803"/>
                  <a:gd name="connsiteY136" fmla="*/ 5118508 h 13440182"/>
                  <a:gd name="connsiteX137" fmla="*/ 10839450 w 12071803"/>
                  <a:gd name="connsiteY137" fmla="*/ 5020082 h 13440182"/>
                  <a:gd name="connsiteX138" fmla="*/ 10760076 w 12071803"/>
                  <a:gd name="connsiteY138" fmla="*/ 5137558 h 13440182"/>
                  <a:gd name="connsiteX139" fmla="*/ 10690226 w 12071803"/>
                  <a:gd name="connsiteY139" fmla="*/ 5096283 h 13440182"/>
                  <a:gd name="connsiteX140" fmla="*/ 10658476 w 12071803"/>
                  <a:gd name="connsiteY140" fmla="*/ 5216933 h 13440182"/>
                  <a:gd name="connsiteX141" fmla="*/ 10556875 w 12071803"/>
                  <a:gd name="connsiteY141" fmla="*/ 5220107 h 13440182"/>
                  <a:gd name="connsiteX142" fmla="*/ 10477500 w 12071803"/>
                  <a:gd name="connsiteY142" fmla="*/ 5077232 h 13440182"/>
                  <a:gd name="connsiteX143" fmla="*/ 10439400 w 12071803"/>
                  <a:gd name="connsiteY143" fmla="*/ 4924832 h 13440182"/>
                  <a:gd name="connsiteX144" fmla="*/ 10223500 w 12071803"/>
                  <a:gd name="connsiteY144" fmla="*/ 4928007 h 13440182"/>
                  <a:gd name="connsiteX145" fmla="*/ 10248900 w 12071803"/>
                  <a:gd name="connsiteY145" fmla="*/ 5153432 h 13440182"/>
                  <a:gd name="connsiteX146" fmla="*/ 10210801 w 12071803"/>
                  <a:gd name="connsiteY146" fmla="*/ 4959758 h 13440182"/>
                  <a:gd name="connsiteX147" fmla="*/ 10166350 w 12071803"/>
                  <a:gd name="connsiteY147" fmla="*/ 4972457 h 13440182"/>
                  <a:gd name="connsiteX148" fmla="*/ 10096500 w 12071803"/>
                  <a:gd name="connsiteY148" fmla="*/ 4861332 h 13440182"/>
                  <a:gd name="connsiteX149" fmla="*/ 10001251 w 12071803"/>
                  <a:gd name="connsiteY149" fmla="*/ 4931183 h 13440182"/>
                  <a:gd name="connsiteX150" fmla="*/ 9893300 w 12071803"/>
                  <a:gd name="connsiteY150" fmla="*/ 5039132 h 13440182"/>
                  <a:gd name="connsiteX151" fmla="*/ 10210800 w 12071803"/>
                  <a:gd name="connsiteY151" fmla="*/ 4724807 h 13440182"/>
                  <a:gd name="connsiteX152" fmla="*/ 10426701 w 12071803"/>
                  <a:gd name="connsiteY152" fmla="*/ 4667658 h 13440182"/>
                  <a:gd name="connsiteX153" fmla="*/ 10572750 w 12071803"/>
                  <a:gd name="connsiteY153" fmla="*/ 4581932 h 13440182"/>
                  <a:gd name="connsiteX154" fmla="*/ 10610851 w 12071803"/>
                  <a:gd name="connsiteY154" fmla="*/ 4461283 h 13440182"/>
                  <a:gd name="connsiteX155" fmla="*/ 10782301 w 12071803"/>
                  <a:gd name="connsiteY155" fmla="*/ 4334283 h 13440182"/>
                  <a:gd name="connsiteX156" fmla="*/ 10814050 w 12071803"/>
                  <a:gd name="connsiteY156" fmla="*/ 4080282 h 13440182"/>
                  <a:gd name="connsiteX157" fmla="*/ 10582275 w 12071803"/>
                  <a:gd name="connsiteY157" fmla="*/ 3997732 h 13440182"/>
                  <a:gd name="connsiteX158" fmla="*/ 10264776 w 12071803"/>
                  <a:gd name="connsiteY158" fmla="*/ 3950108 h 13440182"/>
                  <a:gd name="connsiteX159" fmla="*/ 10134600 w 12071803"/>
                  <a:gd name="connsiteY159" fmla="*/ 4010432 h 13440182"/>
                  <a:gd name="connsiteX160" fmla="*/ 10160001 w 12071803"/>
                  <a:gd name="connsiteY160" fmla="*/ 3845333 h 13440182"/>
                  <a:gd name="connsiteX161" fmla="*/ 10109201 w 12071803"/>
                  <a:gd name="connsiteY161" fmla="*/ 3670708 h 13440182"/>
                  <a:gd name="connsiteX162" fmla="*/ 10223500 w 12071803"/>
                  <a:gd name="connsiteY162" fmla="*/ 3708807 h 13440182"/>
                  <a:gd name="connsiteX163" fmla="*/ 10344151 w 12071803"/>
                  <a:gd name="connsiteY163" fmla="*/ 3600858 h 13440182"/>
                  <a:gd name="connsiteX164" fmla="*/ 10534651 w 12071803"/>
                  <a:gd name="connsiteY164" fmla="*/ 3661183 h 13440182"/>
                  <a:gd name="connsiteX165" fmla="*/ 10547351 w 12071803"/>
                  <a:gd name="connsiteY165" fmla="*/ 3477033 h 13440182"/>
                  <a:gd name="connsiteX166" fmla="*/ 10687050 w 12071803"/>
                  <a:gd name="connsiteY166" fmla="*/ 3515132 h 13440182"/>
                  <a:gd name="connsiteX167" fmla="*/ 10801350 w 12071803"/>
                  <a:gd name="connsiteY167" fmla="*/ 3210332 h 13440182"/>
                  <a:gd name="connsiteX168" fmla="*/ 10902951 w 12071803"/>
                  <a:gd name="connsiteY168" fmla="*/ 3299233 h 13440182"/>
                  <a:gd name="connsiteX169" fmla="*/ 11042650 w 12071803"/>
                  <a:gd name="connsiteY169" fmla="*/ 3283357 h 13440182"/>
                  <a:gd name="connsiteX170" fmla="*/ 11077575 w 12071803"/>
                  <a:gd name="connsiteY170" fmla="*/ 3508782 h 13440182"/>
                  <a:gd name="connsiteX171" fmla="*/ 11153776 w 12071803"/>
                  <a:gd name="connsiteY171" fmla="*/ 3251608 h 13440182"/>
                  <a:gd name="connsiteX172" fmla="*/ 11077576 w 12071803"/>
                  <a:gd name="connsiteY172" fmla="*/ 3165883 h 13440182"/>
                  <a:gd name="connsiteX173" fmla="*/ 11163300 w 12071803"/>
                  <a:gd name="connsiteY173" fmla="*/ 2911882 h 13440182"/>
                  <a:gd name="connsiteX174" fmla="*/ 10982326 w 12071803"/>
                  <a:gd name="connsiteY174" fmla="*/ 2988083 h 13440182"/>
                  <a:gd name="connsiteX175" fmla="*/ 10953750 w 12071803"/>
                  <a:gd name="connsiteY175" fmla="*/ 2918232 h 13440182"/>
                  <a:gd name="connsiteX176" fmla="*/ 10763250 w 12071803"/>
                  <a:gd name="connsiteY176" fmla="*/ 2715032 h 13440182"/>
                  <a:gd name="connsiteX177" fmla="*/ 10731501 w 12071803"/>
                  <a:gd name="connsiteY177" fmla="*/ 2530883 h 13440182"/>
                  <a:gd name="connsiteX178" fmla="*/ 10699751 w 12071803"/>
                  <a:gd name="connsiteY178" fmla="*/ 2435633 h 13440182"/>
                  <a:gd name="connsiteX179" fmla="*/ 10801350 w 12071803"/>
                  <a:gd name="connsiteY179" fmla="*/ 2334032 h 13440182"/>
                  <a:gd name="connsiteX180" fmla="*/ 11061701 w 12071803"/>
                  <a:gd name="connsiteY180" fmla="*/ 2099083 h 13440182"/>
                  <a:gd name="connsiteX181" fmla="*/ 11182350 w 12071803"/>
                  <a:gd name="connsiteY181" fmla="*/ 2118132 h 13440182"/>
                  <a:gd name="connsiteX182" fmla="*/ 11252201 w 12071803"/>
                  <a:gd name="connsiteY182" fmla="*/ 2029233 h 13440182"/>
                  <a:gd name="connsiteX183" fmla="*/ 11487150 w 12071803"/>
                  <a:gd name="connsiteY183" fmla="*/ 1921282 h 13440182"/>
                  <a:gd name="connsiteX184" fmla="*/ 11341101 w 12071803"/>
                  <a:gd name="connsiteY184" fmla="*/ 1851433 h 13440182"/>
                  <a:gd name="connsiteX185" fmla="*/ 11258550 w 12071803"/>
                  <a:gd name="connsiteY185" fmla="*/ 1705382 h 13440182"/>
                  <a:gd name="connsiteX186" fmla="*/ 11360150 w 12071803"/>
                  <a:gd name="connsiteY186" fmla="*/ 1279932 h 13440182"/>
                  <a:gd name="connsiteX187" fmla="*/ 11239500 w 12071803"/>
                  <a:gd name="connsiteY187" fmla="*/ 1019582 h 13440182"/>
                  <a:gd name="connsiteX188" fmla="*/ 11525250 w 12071803"/>
                  <a:gd name="connsiteY188" fmla="*/ 1362482 h 13440182"/>
                  <a:gd name="connsiteX189" fmla="*/ 11690350 w 12071803"/>
                  <a:gd name="connsiteY189" fmla="*/ 1165632 h 13440182"/>
                  <a:gd name="connsiteX190" fmla="*/ 11874500 w 12071803"/>
                  <a:gd name="connsiteY190" fmla="*/ 1476782 h 13440182"/>
                  <a:gd name="connsiteX191" fmla="*/ 12071350 w 12071803"/>
                  <a:gd name="connsiteY191" fmla="*/ 1578383 h 13440182"/>
                  <a:gd name="connsiteX192" fmla="*/ 11906250 w 12071803"/>
                  <a:gd name="connsiteY192" fmla="*/ 1133883 h 13440182"/>
                  <a:gd name="connsiteX193" fmla="*/ 11893550 w 12071803"/>
                  <a:gd name="connsiteY193" fmla="*/ 917982 h 13440182"/>
                  <a:gd name="connsiteX194" fmla="*/ 11760200 w 12071803"/>
                  <a:gd name="connsiteY194" fmla="*/ 721132 h 13440182"/>
                  <a:gd name="connsiteX195" fmla="*/ 11734800 w 12071803"/>
                  <a:gd name="connsiteY19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53750 w 12071803"/>
                  <a:gd name="connsiteY136" fmla="*/ 5286782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725150 w 12071803"/>
                  <a:gd name="connsiteY132" fmla="*/ 5439182 h 13440182"/>
                  <a:gd name="connsiteX133" fmla="*/ 10699751 w 12071803"/>
                  <a:gd name="connsiteY133" fmla="*/ 5686833 h 13440182"/>
                  <a:gd name="connsiteX134" fmla="*/ 10877550 w 12071803"/>
                  <a:gd name="connsiteY134" fmla="*/ 5724932 h 13440182"/>
                  <a:gd name="connsiteX135" fmla="*/ 10934701 w 12071803"/>
                  <a:gd name="connsiteY135" fmla="*/ 5550308 h 13440182"/>
                  <a:gd name="connsiteX136" fmla="*/ 10975975 w 12071803"/>
                  <a:gd name="connsiteY136" fmla="*/ 5321707 h 13440182"/>
                  <a:gd name="connsiteX137" fmla="*/ 10896601 w 12071803"/>
                  <a:gd name="connsiteY137" fmla="*/ 5118508 h 13440182"/>
                  <a:gd name="connsiteX138" fmla="*/ 10839450 w 12071803"/>
                  <a:gd name="connsiteY138" fmla="*/ 5020082 h 13440182"/>
                  <a:gd name="connsiteX139" fmla="*/ 10760076 w 12071803"/>
                  <a:gd name="connsiteY139" fmla="*/ 5137558 h 13440182"/>
                  <a:gd name="connsiteX140" fmla="*/ 10690226 w 12071803"/>
                  <a:gd name="connsiteY140" fmla="*/ 5096283 h 13440182"/>
                  <a:gd name="connsiteX141" fmla="*/ 10658476 w 12071803"/>
                  <a:gd name="connsiteY141" fmla="*/ 5216933 h 13440182"/>
                  <a:gd name="connsiteX142" fmla="*/ 10556875 w 12071803"/>
                  <a:gd name="connsiteY142" fmla="*/ 5220107 h 13440182"/>
                  <a:gd name="connsiteX143" fmla="*/ 10477500 w 12071803"/>
                  <a:gd name="connsiteY143" fmla="*/ 5077232 h 13440182"/>
                  <a:gd name="connsiteX144" fmla="*/ 10439400 w 12071803"/>
                  <a:gd name="connsiteY144" fmla="*/ 4924832 h 13440182"/>
                  <a:gd name="connsiteX145" fmla="*/ 10223500 w 12071803"/>
                  <a:gd name="connsiteY145" fmla="*/ 4928007 h 13440182"/>
                  <a:gd name="connsiteX146" fmla="*/ 10248900 w 12071803"/>
                  <a:gd name="connsiteY146" fmla="*/ 5153432 h 13440182"/>
                  <a:gd name="connsiteX147" fmla="*/ 10210801 w 12071803"/>
                  <a:gd name="connsiteY147" fmla="*/ 4959758 h 13440182"/>
                  <a:gd name="connsiteX148" fmla="*/ 10166350 w 12071803"/>
                  <a:gd name="connsiteY148" fmla="*/ 4972457 h 13440182"/>
                  <a:gd name="connsiteX149" fmla="*/ 10096500 w 12071803"/>
                  <a:gd name="connsiteY149" fmla="*/ 4861332 h 13440182"/>
                  <a:gd name="connsiteX150" fmla="*/ 10001251 w 12071803"/>
                  <a:gd name="connsiteY150" fmla="*/ 4931183 h 13440182"/>
                  <a:gd name="connsiteX151" fmla="*/ 9893300 w 12071803"/>
                  <a:gd name="connsiteY151" fmla="*/ 5039132 h 13440182"/>
                  <a:gd name="connsiteX152" fmla="*/ 10210800 w 12071803"/>
                  <a:gd name="connsiteY152" fmla="*/ 4724807 h 13440182"/>
                  <a:gd name="connsiteX153" fmla="*/ 10426701 w 12071803"/>
                  <a:gd name="connsiteY153" fmla="*/ 4667658 h 13440182"/>
                  <a:gd name="connsiteX154" fmla="*/ 10572750 w 12071803"/>
                  <a:gd name="connsiteY154" fmla="*/ 4581932 h 13440182"/>
                  <a:gd name="connsiteX155" fmla="*/ 10610851 w 12071803"/>
                  <a:gd name="connsiteY155" fmla="*/ 4461283 h 13440182"/>
                  <a:gd name="connsiteX156" fmla="*/ 10782301 w 12071803"/>
                  <a:gd name="connsiteY156" fmla="*/ 4334283 h 13440182"/>
                  <a:gd name="connsiteX157" fmla="*/ 10814050 w 12071803"/>
                  <a:gd name="connsiteY157" fmla="*/ 4080282 h 13440182"/>
                  <a:gd name="connsiteX158" fmla="*/ 10582275 w 12071803"/>
                  <a:gd name="connsiteY158" fmla="*/ 3997732 h 13440182"/>
                  <a:gd name="connsiteX159" fmla="*/ 10264776 w 12071803"/>
                  <a:gd name="connsiteY159" fmla="*/ 3950108 h 13440182"/>
                  <a:gd name="connsiteX160" fmla="*/ 10134600 w 12071803"/>
                  <a:gd name="connsiteY160" fmla="*/ 4010432 h 13440182"/>
                  <a:gd name="connsiteX161" fmla="*/ 10160001 w 12071803"/>
                  <a:gd name="connsiteY161" fmla="*/ 3845333 h 13440182"/>
                  <a:gd name="connsiteX162" fmla="*/ 10109201 w 12071803"/>
                  <a:gd name="connsiteY162" fmla="*/ 3670708 h 13440182"/>
                  <a:gd name="connsiteX163" fmla="*/ 10223500 w 12071803"/>
                  <a:gd name="connsiteY163" fmla="*/ 3708807 h 13440182"/>
                  <a:gd name="connsiteX164" fmla="*/ 10344151 w 12071803"/>
                  <a:gd name="connsiteY164" fmla="*/ 3600858 h 13440182"/>
                  <a:gd name="connsiteX165" fmla="*/ 10534651 w 12071803"/>
                  <a:gd name="connsiteY165" fmla="*/ 3661183 h 13440182"/>
                  <a:gd name="connsiteX166" fmla="*/ 10547351 w 12071803"/>
                  <a:gd name="connsiteY166" fmla="*/ 3477033 h 13440182"/>
                  <a:gd name="connsiteX167" fmla="*/ 10687050 w 12071803"/>
                  <a:gd name="connsiteY167" fmla="*/ 3515132 h 13440182"/>
                  <a:gd name="connsiteX168" fmla="*/ 10801350 w 12071803"/>
                  <a:gd name="connsiteY168" fmla="*/ 3210332 h 13440182"/>
                  <a:gd name="connsiteX169" fmla="*/ 10902951 w 12071803"/>
                  <a:gd name="connsiteY169" fmla="*/ 3299233 h 13440182"/>
                  <a:gd name="connsiteX170" fmla="*/ 11042650 w 12071803"/>
                  <a:gd name="connsiteY170" fmla="*/ 3283357 h 13440182"/>
                  <a:gd name="connsiteX171" fmla="*/ 11077575 w 12071803"/>
                  <a:gd name="connsiteY171" fmla="*/ 3508782 h 13440182"/>
                  <a:gd name="connsiteX172" fmla="*/ 11153776 w 12071803"/>
                  <a:gd name="connsiteY172" fmla="*/ 3251608 h 13440182"/>
                  <a:gd name="connsiteX173" fmla="*/ 11077576 w 12071803"/>
                  <a:gd name="connsiteY173" fmla="*/ 3165883 h 13440182"/>
                  <a:gd name="connsiteX174" fmla="*/ 11163300 w 12071803"/>
                  <a:gd name="connsiteY174" fmla="*/ 2911882 h 13440182"/>
                  <a:gd name="connsiteX175" fmla="*/ 10982326 w 12071803"/>
                  <a:gd name="connsiteY175" fmla="*/ 2988083 h 13440182"/>
                  <a:gd name="connsiteX176" fmla="*/ 10953750 w 12071803"/>
                  <a:gd name="connsiteY176" fmla="*/ 2918232 h 13440182"/>
                  <a:gd name="connsiteX177" fmla="*/ 10763250 w 12071803"/>
                  <a:gd name="connsiteY177" fmla="*/ 2715032 h 13440182"/>
                  <a:gd name="connsiteX178" fmla="*/ 10731501 w 12071803"/>
                  <a:gd name="connsiteY178" fmla="*/ 2530883 h 13440182"/>
                  <a:gd name="connsiteX179" fmla="*/ 10699751 w 12071803"/>
                  <a:gd name="connsiteY179" fmla="*/ 2435633 h 13440182"/>
                  <a:gd name="connsiteX180" fmla="*/ 10801350 w 12071803"/>
                  <a:gd name="connsiteY180" fmla="*/ 2334032 h 13440182"/>
                  <a:gd name="connsiteX181" fmla="*/ 11061701 w 12071803"/>
                  <a:gd name="connsiteY181" fmla="*/ 2099083 h 13440182"/>
                  <a:gd name="connsiteX182" fmla="*/ 11182350 w 12071803"/>
                  <a:gd name="connsiteY182" fmla="*/ 2118132 h 13440182"/>
                  <a:gd name="connsiteX183" fmla="*/ 11252201 w 12071803"/>
                  <a:gd name="connsiteY183" fmla="*/ 2029233 h 13440182"/>
                  <a:gd name="connsiteX184" fmla="*/ 11487150 w 12071803"/>
                  <a:gd name="connsiteY184" fmla="*/ 1921282 h 13440182"/>
                  <a:gd name="connsiteX185" fmla="*/ 11341101 w 12071803"/>
                  <a:gd name="connsiteY185" fmla="*/ 1851433 h 13440182"/>
                  <a:gd name="connsiteX186" fmla="*/ 11258550 w 12071803"/>
                  <a:gd name="connsiteY186" fmla="*/ 1705382 h 13440182"/>
                  <a:gd name="connsiteX187" fmla="*/ 11360150 w 12071803"/>
                  <a:gd name="connsiteY187" fmla="*/ 1279932 h 13440182"/>
                  <a:gd name="connsiteX188" fmla="*/ 11239500 w 12071803"/>
                  <a:gd name="connsiteY188" fmla="*/ 1019582 h 13440182"/>
                  <a:gd name="connsiteX189" fmla="*/ 11525250 w 12071803"/>
                  <a:gd name="connsiteY189" fmla="*/ 1362482 h 13440182"/>
                  <a:gd name="connsiteX190" fmla="*/ 11690350 w 12071803"/>
                  <a:gd name="connsiteY190" fmla="*/ 1165632 h 13440182"/>
                  <a:gd name="connsiteX191" fmla="*/ 11874500 w 12071803"/>
                  <a:gd name="connsiteY191" fmla="*/ 1476782 h 13440182"/>
                  <a:gd name="connsiteX192" fmla="*/ 12071350 w 12071803"/>
                  <a:gd name="connsiteY192" fmla="*/ 1578383 h 13440182"/>
                  <a:gd name="connsiteX193" fmla="*/ 11906250 w 12071803"/>
                  <a:gd name="connsiteY193" fmla="*/ 1133883 h 13440182"/>
                  <a:gd name="connsiteX194" fmla="*/ 11893550 w 12071803"/>
                  <a:gd name="connsiteY194" fmla="*/ 917982 h 13440182"/>
                  <a:gd name="connsiteX195" fmla="*/ 11760200 w 12071803"/>
                  <a:gd name="connsiteY195" fmla="*/ 721132 h 13440182"/>
                  <a:gd name="connsiteX196" fmla="*/ 11734800 w 12071803"/>
                  <a:gd name="connsiteY19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82250 w 12071803"/>
                  <a:gd name="connsiteY131" fmla="*/ 538203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91800 w 12071803"/>
                  <a:gd name="connsiteY130" fmla="*/ 5534432 h 13440182"/>
                  <a:gd name="connsiteX131" fmla="*/ 10312400 w 12071803"/>
                  <a:gd name="connsiteY131" fmla="*/ 537568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06075 w 12071803"/>
                  <a:gd name="connsiteY130" fmla="*/ 5604282 h 13440182"/>
                  <a:gd name="connsiteX131" fmla="*/ 10312400 w 12071803"/>
                  <a:gd name="connsiteY131" fmla="*/ 5375682 h 13440182"/>
                  <a:gd name="connsiteX132" fmla="*/ 10582276 w 12071803"/>
                  <a:gd name="connsiteY132" fmla="*/ 5480458 h 13440182"/>
                  <a:gd name="connsiteX133" fmla="*/ 10725150 w 12071803"/>
                  <a:gd name="connsiteY133" fmla="*/ 5439182 h 13440182"/>
                  <a:gd name="connsiteX134" fmla="*/ 10699751 w 12071803"/>
                  <a:gd name="connsiteY134" fmla="*/ 5686833 h 13440182"/>
                  <a:gd name="connsiteX135" fmla="*/ 10877550 w 12071803"/>
                  <a:gd name="connsiteY135" fmla="*/ 5724932 h 13440182"/>
                  <a:gd name="connsiteX136" fmla="*/ 10934701 w 12071803"/>
                  <a:gd name="connsiteY136" fmla="*/ 5550308 h 13440182"/>
                  <a:gd name="connsiteX137" fmla="*/ 10975975 w 12071803"/>
                  <a:gd name="connsiteY137" fmla="*/ 5321707 h 13440182"/>
                  <a:gd name="connsiteX138" fmla="*/ 10896601 w 12071803"/>
                  <a:gd name="connsiteY138" fmla="*/ 5118508 h 13440182"/>
                  <a:gd name="connsiteX139" fmla="*/ 10839450 w 12071803"/>
                  <a:gd name="connsiteY139" fmla="*/ 5020082 h 13440182"/>
                  <a:gd name="connsiteX140" fmla="*/ 10760076 w 12071803"/>
                  <a:gd name="connsiteY140" fmla="*/ 5137558 h 13440182"/>
                  <a:gd name="connsiteX141" fmla="*/ 10690226 w 12071803"/>
                  <a:gd name="connsiteY141" fmla="*/ 5096283 h 13440182"/>
                  <a:gd name="connsiteX142" fmla="*/ 10658476 w 12071803"/>
                  <a:gd name="connsiteY142" fmla="*/ 5216933 h 13440182"/>
                  <a:gd name="connsiteX143" fmla="*/ 10556875 w 12071803"/>
                  <a:gd name="connsiteY143" fmla="*/ 5220107 h 13440182"/>
                  <a:gd name="connsiteX144" fmla="*/ 10477500 w 12071803"/>
                  <a:gd name="connsiteY144" fmla="*/ 5077232 h 13440182"/>
                  <a:gd name="connsiteX145" fmla="*/ 10439400 w 12071803"/>
                  <a:gd name="connsiteY145" fmla="*/ 4924832 h 13440182"/>
                  <a:gd name="connsiteX146" fmla="*/ 10223500 w 12071803"/>
                  <a:gd name="connsiteY146" fmla="*/ 4928007 h 13440182"/>
                  <a:gd name="connsiteX147" fmla="*/ 10248900 w 12071803"/>
                  <a:gd name="connsiteY147" fmla="*/ 5153432 h 13440182"/>
                  <a:gd name="connsiteX148" fmla="*/ 10210801 w 12071803"/>
                  <a:gd name="connsiteY148" fmla="*/ 4959758 h 13440182"/>
                  <a:gd name="connsiteX149" fmla="*/ 10166350 w 12071803"/>
                  <a:gd name="connsiteY149" fmla="*/ 4972457 h 13440182"/>
                  <a:gd name="connsiteX150" fmla="*/ 10096500 w 12071803"/>
                  <a:gd name="connsiteY150" fmla="*/ 4861332 h 13440182"/>
                  <a:gd name="connsiteX151" fmla="*/ 10001251 w 12071803"/>
                  <a:gd name="connsiteY151" fmla="*/ 4931183 h 13440182"/>
                  <a:gd name="connsiteX152" fmla="*/ 9893300 w 12071803"/>
                  <a:gd name="connsiteY152" fmla="*/ 5039132 h 13440182"/>
                  <a:gd name="connsiteX153" fmla="*/ 10210800 w 12071803"/>
                  <a:gd name="connsiteY153" fmla="*/ 4724807 h 13440182"/>
                  <a:gd name="connsiteX154" fmla="*/ 10426701 w 12071803"/>
                  <a:gd name="connsiteY154" fmla="*/ 4667658 h 13440182"/>
                  <a:gd name="connsiteX155" fmla="*/ 10572750 w 12071803"/>
                  <a:gd name="connsiteY155" fmla="*/ 4581932 h 13440182"/>
                  <a:gd name="connsiteX156" fmla="*/ 10610851 w 12071803"/>
                  <a:gd name="connsiteY156" fmla="*/ 4461283 h 13440182"/>
                  <a:gd name="connsiteX157" fmla="*/ 10782301 w 12071803"/>
                  <a:gd name="connsiteY157" fmla="*/ 4334283 h 13440182"/>
                  <a:gd name="connsiteX158" fmla="*/ 10814050 w 12071803"/>
                  <a:gd name="connsiteY158" fmla="*/ 4080282 h 13440182"/>
                  <a:gd name="connsiteX159" fmla="*/ 10582275 w 12071803"/>
                  <a:gd name="connsiteY159" fmla="*/ 3997732 h 13440182"/>
                  <a:gd name="connsiteX160" fmla="*/ 10264776 w 12071803"/>
                  <a:gd name="connsiteY160" fmla="*/ 3950108 h 13440182"/>
                  <a:gd name="connsiteX161" fmla="*/ 10134600 w 12071803"/>
                  <a:gd name="connsiteY161" fmla="*/ 4010432 h 13440182"/>
                  <a:gd name="connsiteX162" fmla="*/ 10160001 w 12071803"/>
                  <a:gd name="connsiteY162" fmla="*/ 3845333 h 13440182"/>
                  <a:gd name="connsiteX163" fmla="*/ 10109201 w 12071803"/>
                  <a:gd name="connsiteY163" fmla="*/ 3670708 h 13440182"/>
                  <a:gd name="connsiteX164" fmla="*/ 10223500 w 12071803"/>
                  <a:gd name="connsiteY164" fmla="*/ 3708807 h 13440182"/>
                  <a:gd name="connsiteX165" fmla="*/ 10344151 w 12071803"/>
                  <a:gd name="connsiteY165" fmla="*/ 3600858 h 13440182"/>
                  <a:gd name="connsiteX166" fmla="*/ 10534651 w 12071803"/>
                  <a:gd name="connsiteY166" fmla="*/ 3661183 h 13440182"/>
                  <a:gd name="connsiteX167" fmla="*/ 10547351 w 12071803"/>
                  <a:gd name="connsiteY167" fmla="*/ 3477033 h 13440182"/>
                  <a:gd name="connsiteX168" fmla="*/ 10687050 w 12071803"/>
                  <a:gd name="connsiteY168" fmla="*/ 3515132 h 13440182"/>
                  <a:gd name="connsiteX169" fmla="*/ 10801350 w 12071803"/>
                  <a:gd name="connsiteY169" fmla="*/ 3210332 h 13440182"/>
                  <a:gd name="connsiteX170" fmla="*/ 10902951 w 12071803"/>
                  <a:gd name="connsiteY170" fmla="*/ 3299233 h 13440182"/>
                  <a:gd name="connsiteX171" fmla="*/ 11042650 w 12071803"/>
                  <a:gd name="connsiteY171" fmla="*/ 3283357 h 13440182"/>
                  <a:gd name="connsiteX172" fmla="*/ 11077575 w 12071803"/>
                  <a:gd name="connsiteY172" fmla="*/ 3508782 h 13440182"/>
                  <a:gd name="connsiteX173" fmla="*/ 11153776 w 12071803"/>
                  <a:gd name="connsiteY173" fmla="*/ 3251608 h 13440182"/>
                  <a:gd name="connsiteX174" fmla="*/ 11077576 w 12071803"/>
                  <a:gd name="connsiteY174" fmla="*/ 3165883 h 13440182"/>
                  <a:gd name="connsiteX175" fmla="*/ 11163300 w 12071803"/>
                  <a:gd name="connsiteY175" fmla="*/ 2911882 h 13440182"/>
                  <a:gd name="connsiteX176" fmla="*/ 10982326 w 12071803"/>
                  <a:gd name="connsiteY176" fmla="*/ 2988083 h 13440182"/>
                  <a:gd name="connsiteX177" fmla="*/ 10953750 w 12071803"/>
                  <a:gd name="connsiteY177" fmla="*/ 2918232 h 13440182"/>
                  <a:gd name="connsiteX178" fmla="*/ 10763250 w 12071803"/>
                  <a:gd name="connsiteY178" fmla="*/ 2715032 h 13440182"/>
                  <a:gd name="connsiteX179" fmla="*/ 10731501 w 12071803"/>
                  <a:gd name="connsiteY179" fmla="*/ 2530883 h 13440182"/>
                  <a:gd name="connsiteX180" fmla="*/ 10699751 w 12071803"/>
                  <a:gd name="connsiteY180" fmla="*/ 2435633 h 13440182"/>
                  <a:gd name="connsiteX181" fmla="*/ 10801350 w 12071803"/>
                  <a:gd name="connsiteY181" fmla="*/ 2334032 h 13440182"/>
                  <a:gd name="connsiteX182" fmla="*/ 11061701 w 12071803"/>
                  <a:gd name="connsiteY182" fmla="*/ 2099083 h 13440182"/>
                  <a:gd name="connsiteX183" fmla="*/ 11182350 w 12071803"/>
                  <a:gd name="connsiteY183" fmla="*/ 2118132 h 13440182"/>
                  <a:gd name="connsiteX184" fmla="*/ 11252201 w 12071803"/>
                  <a:gd name="connsiteY184" fmla="*/ 2029233 h 13440182"/>
                  <a:gd name="connsiteX185" fmla="*/ 11487150 w 12071803"/>
                  <a:gd name="connsiteY185" fmla="*/ 1921282 h 13440182"/>
                  <a:gd name="connsiteX186" fmla="*/ 11341101 w 12071803"/>
                  <a:gd name="connsiteY186" fmla="*/ 1851433 h 13440182"/>
                  <a:gd name="connsiteX187" fmla="*/ 11258550 w 12071803"/>
                  <a:gd name="connsiteY187" fmla="*/ 1705382 h 13440182"/>
                  <a:gd name="connsiteX188" fmla="*/ 11360150 w 12071803"/>
                  <a:gd name="connsiteY188" fmla="*/ 1279932 h 13440182"/>
                  <a:gd name="connsiteX189" fmla="*/ 11239500 w 12071803"/>
                  <a:gd name="connsiteY189" fmla="*/ 1019582 h 13440182"/>
                  <a:gd name="connsiteX190" fmla="*/ 11525250 w 12071803"/>
                  <a:gd name="connsiteY190" fmla="*/ 1362482 h 13440182"/>
                  <a:gd name="connsiteX191" fmla="*/ 11690350 w 12071803"/>
                  <a:gd name="connsiteY191" fmla="*/ 1165632 h 13440182"/>
                  <a:gd name="connsiteX192" fmla="*/ 11874500 w 12071803"/>
                  <a:gd name="connsiteY192" fmla="*/ 1476782 h 13440182"/>
                  <a:gd name="connsiteX193" fmla="*/ 12071350 w 12071803"/>
                  <a:gd name="connsiteY193" fmla="*/ 1578383 h 13440182"/>
                  <a:gd name="connsiteX194" fmla="*/ 11906250 w 12071803"/>
                  <a:gd name="connsiteY194" fmla="*/ 1133883 h 13440182"/>
                  <a:gd name="connsiteX195" fmla="*/ 11893550 w 12071803"/>
                  <a:gd name="connsiteY195" fmla="*/ 917982 h 13440182"/>
                  <a:gd name="connsiteX196" fmla="*/ 11760200 w 12071803"/>
                  <a:gd name="connsiteY196" fmla="*/ 721132 h 13440182"/>
                  <a:gd name="connsiteX197" fmla="*/ 11734800 w 12071803"/>
                  <a:gd name="connsiteY19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06075 w 12071803"/>
                  <a:gd name="connsiteY130" fmla="*/ 5604282 h 13440182"/>
                  <a:gd name="connsiteX131" fmla="*/ 10471151 w 12071803"/>
                  <a:gd name="connsiteY131" fmla="*/ 5528083 h 13440182"/>
                  <a:gd name="connsiteX132" fmla="*/ 10312400 w 12071803"/>
                  <a:gd name="connsiteY132" fmla="*/ 5375682 h 13440182"/>
                  <a:gd name="connsiteX133" fmla="*/ 10582276 w 12071803"/>
                  <a:gd name="connsiteY133" fmla="*/ 5480458 h 13440182"/>
                  <a:gd name="connsiteX134" fmla="*/ 10725150 w 12071803"/>
                  <a:gd name="connsiteY134" fmla="*/ 5439182 h 13440182"/>
                  <a:gd name="connsiteX135" fmla="*/ 10699751 w 12071803"/>
                  <a:gd name="connsiteY135" fmla="*/ 5686833 h 13440182"/>
                  <a:gd name="connsiteX136" fmla="*/ 10877550 w 12071803"/>
                  <a:gd name="connsiteY136" fmla="*/ 5724932 h 13440182"/>
                  <a:gd name="connsiteX137" fmla="*/ 10934701 w 12071803"/>
                  <a:gd name="connsiteY137" fmla="*/ 5550308 h 13440182"/>
                  <a:gd name="connsiteX138" fmla="*/ 10975975 w 12071803"/>
                  <a:gd name="connsiteY138" fmla="*/ 5321707 h 13440182"/>
                  <a:gd name="connsiteX139" fmla="*/ 10896601 w 12071803"/>
                  <a:gd name="connsiteY139" fmla="*/ 5118508 h 13440182"/>
                  <a:gd name="connsiteX140" fmla="*/ 10839450 w 12071803"/>
                  <a:gd name="connsiteY140" fmla="*/ 5020082 h 13440182"/>
                  <a:gd name="connsiteX141" fmla="*/ 10760076 w 12071803"/>
                  <a:gd name="connsiteY141" fmla="*/ 5137558 h 13440182"/>
                  <a:gd name="connsiteX142" fmla="*/ 10690226 w 12071803"/>
                  <a:gd name="connsiteY142" fmla="*/ 5096283 h 13440182"/>
                  <a:gd name="connsiteX143" fmla="*/ 10658476 w 12071803"/>
                  <a:gd name="connsiteY143" fmla="*/ 5216933 h 13440182"/>
                  <a:gd name="connsiteX144" fmla="*/ 10556875 w 12071803"/>
                  <a:gd name="connsiteY144" fmla="*/ 5220107 h 13440182"/>
                  <a:gd name="connsiteX145" fmla="*/ 10477500 w 12071803"/>
                  <a:gd name="connsiteY145" fmla="*/ 5077232 h 13440182"/>
                  <a:gd name="connsiteX146" fmla="*/ 10439400 w 12071803"/>
                  <a:gd name="connsiteY146" fmla="*/ 4924832 h 13440182"/>
                  <a:gd name="connsiteX147" fmla="*/ 10223500 w 12071803"/>
                  <a:gd name="connsiteY147" fmla="*/ 4928007 h 13440182"/>
                  <a:gd name="connsiteX148" fmla="*/ 10248900 w 12071803"/>
                  <a:gd name="connsiteY148" fmla="*/ 5153432 h 13440182"/>
                  <a:gd name="connsiteX149" fmla="*/ 10210801 w 12071803"/>
                  <a:gd name="connsiteY149" fmla="*/ 4959758 h 13440182"/>
                  <a:gd name="connsiteX150" fmla="*/ 10166350 w 12071803"/>
                  <a:gd name="connsiteY150" fmla="*/ 4972457 h 13440182"/>
                  <a:gd name="connsiteX151" fmla="*/ 10096500 w 12071803"/>
                  <a:gd name="connsiteY151" fmla="*/ 4861332 h 13440182"/>
                  <a:gd name="connsiteX152" fmla="*/ 10001251 w 12071803"/>
                  <a:gd name="connsiteY152" fmla="*/ 4931183 h 13440182"/>
                  <a:gd name="connsiteX153" fmla="*/ 9893300 w 12071803"/>
                  <a:gd name="connsiteY153" fmla="*/ 5039132 h 13440182"/>
                  <a:gd name="connsiteX154" fmla="*/ 10210800 w 12071803"/>
                  <a:gd name="connsiteY154" fmla="*/ 4724807 h 13440182"/>
                  <a:gd name="connsiteX155" fmla="*/ 10426701 w 12071803"/>
                  <a:gd name="connsiteY155" fmla="*/ 4667658 h 13440182"/>
                  <a:gd name="connsiteX156" fmla="*/ 10572750 w 12071803"/>
                  <a:gd name="connsiteY156" fmla="*/ 4581932 h 13440182"/>
                  <a:gd name="connsiteX157" fmla="*/ 10610851 w 12071803"/>
                  <a:gd name="connsiteY157" fmla="*/ 4461283 h 13440182"/>
                  <a:gd name="connsiteX158" fmla="*/ 10782301 w 12071803"/>
                  <a:gd name="connsiteY158" fmla="*/ 4334283 h 13440182"/>
                  <a:gd name="connsiteX159" fmla="*/ 10814050 w 12071803"/>
                  <a:gd name="connsiteY159" fmla="*/ 4080282 h 13440182"/>
                  <a:gd name="connsiteX160" fmla="*/ 10582275 w 12071803"/>
                  <a:gd name="connsiteY160" fmla="*/ 3997732 h 13440182"/>
                  <a:gd name="connsiteX161" fmla="*/ 10264776 w 12071803"/>
                  <a:gd name="connsiteY161" fmla="*/ 3950108 h 13440182"/>
                  <a:gd name="connsiteX162" fmla="*/ 10134600 w 12071803"/>
                  <a:gd name="connsiteY162" fmla="*/ 4010432 h 13440182"/>
                  <a:gd name="connsiteX163" fmla="*/ 10160001 w 12071803"/>
                  <a:gd name="connsiteY163" fmla="*/ 3845333 h 13440182"/>
                  <a:gd name="connsiteX164" fmla="*/ 10109201 w 12071803"/>
                  <a:gd name="connsiteY164" fmla="*/ 3670708 h 13440182"/>
                  <a:gd name="connsiteX165" fmla="*/ 10223500 w 12071803"/>
                  <a:gd name="connsiteY165" fmla="*/ 3708807 h 13440182"/>
                  <a:gd name="connsiteX166" fmla="*/ 10344151 w 12071803"/>
                  <a:gd name="connsiteY166" fmla="*/ 3600858 h 13440182"/>
                  <a:gd name="connsiteX167" fmla="*/ 10534651 w 12071803"/>
                  <a:gd name="connsiteY167" fmla="*/ 3661183 h 13440182"/>
                  <a:gd name="connsiteX168" fmla="*/ 10547351 w 12071803"/>
                  <a:gd name="connsiteY168" fmla="*/ 3477033 h 13440182"/>
                  <a:gd name="connsiteX169" fmla="*/ 10687050 w 12071803"/>
                  <a:gd name="connsiteY169" fmla="*/ 3515132 h 13440182"/>
                  <a:gd name="connsiteX170" fmla="*/ 10801350 w 12071803"/>
                  <a:gd name="connsiteY170" fmla="*/ 3210332 h 13440182"/>
                  <a:gd name="connsiteX171" fmla="*/ 10902951 w 12071803"/>
                  <a:gd name="connsiteY171" fmla="*/ 3299233 h 13440182"/>
                  <a:gd name="connsiteX172" fmla="*/ 11042650 w 12071803"/>
                  <a:gd name="connsiteY172" fmla="*/ 3283357 h 13440182"/>
                  <a:gd name="connsiteX173" fmla="*/ 11077575 w 12071803"/>
                  <a:gd name="connsiteY173" fmla="*/ 3508782 h 13440182"/>
                  <a:gd name="connsiteX174" fmla="*/ 11153776 w 12071803"/>
                  <a:gd name="connsiteY174" fmla="*/ 3251608 h 13440182"/>
                  <a:gd name="connsiteX175" fmla="*/ 11077576 w 12071803"/>
                  <a:gd name="connsiteY175" fmla="*/ 3165883 h 13440182"/>
                  <a:gd name="connsiteX176" fmla="*/ 11163300 w 12071803"/>
                  <a:gd name="connsiteY176" fmla="*/ 2911882 h 13440182"/>
                  <a:gd name="connsiteX177" fmla="*/ 10982326 w 12071803"/>
                  <a:gd name="connsiteY177" fmla="*/ 2988083 h 13440182"/>
                  <a:gd name="connsiteX178" fmla="*/ 10953750 w 12071803"/>
                  <a:gd name="connsiteY178" fmla="*/ 2918232 h 13440182"/>
                  <a:gd name="connsiteX179" fmla="*/ 10763250 w 12071803"/>
                  <a:gd name="connsiteY179" fmla="*/ 2715032 h 13440182"/>
                  <a:gd name="connsiteX180" fmla="*/ 10731501 w 12071803"/>
                  <a:gd name="connsiteY180" fmla="*/ 2530883 h 13440182"/>
                  <a:gd name="connsiteX181" fmla="*/ 10699751 w 12071803"/>
                  <a:gd name="connsiteY181" fmla="*/ 2435633 h 13440182"/>
                  <a:gd name="connsiteX182" fmla="*/ 10801350 w 12071803"/>
                  <a:gd name="connsiteY182" fmla="*/ 2334032 h 13440182"/>
                  <a:gd name="connsiteX183" fmla="*/ 11061701 w 12071803"/>
                  <a:gd name="connsiteY183" fmla="*/ 2099083 h 13440182"/>
                  <a:gd name="connsiteX184" fmla="*/ 11182350 w 12071803"/>
                  <a:gd name="connsiteY184" fmla="*/ 2118132 h 13440182"/>
                  <a:gd name="connsiteX185" fmla="*/ 11252201 w 12071803"/>
                  <a:gd name="connsiteY185" fmla="*/ 2029233 h 13440182"/>
                  <a:gd name="connsiteX186" fmla="*/ 11487150 w 12071803"/>
                  <a:gd name="connsiteY186" fmla="*/ 1921282 h 13440182"/>
                  <a:gd name="connsiteX187" fmla="*/ 11341101 w 12071803"/>
                  <a:gd name="connsiteY187" fmla="*/ 1851433 h 13440182"/>
                  <a:gd name="connsiteX188" fmla="*/ 11258550 w 12071803"/>
                  <a:gd name="connsiteY188" fmla="*/ 1705382 h 13440182"/>
                  <a:gd name="connsiteX189" fmla="*/ 11360150 w 12071803"/>
                  <a:gd name="connsiteY189" fmla="*/ 1279932 h 13440182"/>
                  <a:gd name="connsiteX190" fmla="*/ 11239500 w 12071803"/>
                  <a:gd name="connsiteY190" fmla="*/ 1019582 h 13440182"/>
                  <a:gd name="connsiteX191" fmla="*/ 11525250 w 12071803"/>
                  <a:gd name="connsiteY191" fmla="*/ 1362482 h 13440182"/>
                  <a:gd name="connsiteX192" fmla="*/ 11690350 w 12071803"/>
                  <a:gd name="connsiteY192" fmla="*/ 1165632 h 13440182"/>
                  <a:gd name="connsiteX193" fmla="*/ 11874500 w 12071803"/>
                  <a:gd name="connsiteY193" fmla="*/ 1476782 h 13440182"/>
                  <a:gd name="connsiteX194" fmla="*/ 12071350 w 12071803"/>
                  <a:gd name="connsiteY194" fmla="*/ 1578383 h 13440182"/>
                  <a:gd name="connsiteX195" fmla="*/ 11906250 w 12071803"/>
                  <a:gd name="connsiteY195" fmla="*/ 1133883 h 13440182"/>
                  <a:gd name="connsiteX196" fmla="*/ 11893550 w 12071803"/>
                  <a:gd name="connsiteY196" fmla="*/ 917982 h 13440182"/>
                  <a:gd name="connsiteX197" fmla="*/ 11760200 w 12071803"/>
                  <a:gd name="connsiteY197" fmla="*/ 721132 h 13440182"/>
                  <a:gd name="connsiteX198" fmla="*/ 11734800 w 12071803"/>
                  <a:gd name="connsiteY19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91800 w 12071803"/>
                  <a:gd name="connsiteY129" fmla="*/ 5839232 h 13440182"/>
                  <a:gd name="connsiteX130" fmla="*/ 10544176 w 12071803"/>
                  <a:gd name="connsiteY130" fmla="*/ 5607458 h 13440182"/>
                  <a:gd name="connsiteX131" fmla="*/ 10506075 w 12071803"/>
                  <a:gd name="connsiteY131" fmla="*/ 5604282 h 13440182"/>
                  <a:gd name="connsiteX132" fmla="*/ 10471151 w 12071803"/>
                  <a:gd name="connsiteY132" fmla="*/ 5528083 h 13440182"/>
                  <a:gd name="connsiteX133" fmla="*/ 10312400 w 12071803"/>
                  <a:gd name="connsiteY133" fmla="*/ 5375682 h 13440182"/>
                  <a:gd name="connsiteX134" fmla="*/ 10582276 w 12071803"/>
                  <a:gd name="connsiteY134" fmla="*/ 5480458 h 13440182"/>
                  <a:gd name="connsiteX135" fmla="*/ 10725150 w 12071803"/>
                  <a:gd name="connsiteY135" fmla="*/ 5439182 h 13440182"/>
                  <a:gd name="connsiteX136" fmla="*/ 10699751 w 12071803"/>
                  <a:gd name="connsiteY136" fmla="*/ 5686833 h 13440182"/>
                  <a:gd name="connsiteX137" fmla="*/ 10877550 w 12071803"/>
                  <a:gd name="connsiteY137" fmla="*/ 5724932 h 13440182"/>
                  <a:gd name="connsiteX138" fmla="*/ 10934701 w 12071803"/>
                  <a:gd name="connsiteY138" fmla="*/ 5550308 h 13440182"/>
                  <a:gd name="connsiteX139" fmla="*/ 10975975 w 12071803"/>
                  <a:gd name="connsiteY139" fmla="*/ 5321707 h 13440182"/>
                  <a:gd name="connsiteX140" fmla="*/ 10896601 w 12071803"/>
                  <a:gd name="connsiteY140" fmla="*/ 5118508 h 13440182"/>
                  <a:gd name="connsiteX141" fmla="*/ 10839450 w 12071803"/>
                  <a:gd name="connsiteY141" fmla="*/ 5020082 h 13440182"/>
                  <a:gd name="connsiteX142" fmla="*/ 10760076 w 12071803"/>
                  <a:gd name="connsiteY142" fmla="*/ 5137558 h 13440182"/>
                  <a:gd name="connsiteX143" fmla="*/ 10690226 w 12071803"/>
                  <a:gd name="connsiteY143" fmla="*/ 5096283 h 13440182"/>
                  <a:gd name="connsiteX144" fmla="*/ 10658476 w 12071803"/>
                  <a:gd name="connsiteY144" fmla="*/ 5216933 h 13440182"/>
                  <a:gd name="connsiteX145" fmla="*/ 10556875 w 12071803"/>
                  <a:gd name="connsiteY145" fmla="*/ 5220107 h 13440182"/>
                  <a:gd name="connsiteX146" fmla="*/ 10477500 w 12071803"/>
                  <a:gd name="connsiteY146" fmla="*/ 5077232 h 13440182"/>
                  <a:gd name="connsiteX147" fmla="*/ 10439400 w 12071803"/>
                  <a:gd name="connsiteY147" fmla="*/ 4924832 h 13440182"/>
                  <a:gd name="connsiteX148" fmla="*/ 10223500 w 12071803"/>
                  <a:gd name="connsiteY148" fmla="*/ 4928007 h 13440182"/>
                  <a:gd name="connsiteX149" fmla="*/ 10248900 w 12071803"/>
                  <a:gd name="connsiteY149" fmla="*/ 5153432 h 13440182"/>
                  <a:gd name="connsiteX150" fmla="*/ 10210801 w 12071803"/>
                  <a:gd name="connsiteY150" fmla="*/ 4959758 h 13440182"/>
                  <a:gd name="connsiteX151" fmla="*/ 10166350 w 12071803"/>
                  <a:gd name="connsiteY151" fmla="*/ 4972457 h 13440182"/>
                  <a:gd name="connsiteX152" fmla="*/ 10096500 w 12071803"/>
                  <a:gd name="connsiteY152" fmla="*/ 4861332 h 13440182"/>
                  <a:gd name="connsiteX153" fmla="*/ 10001251 w 12071803"/>
                  <a:gd name="connsiteY153" fmla="*/ 4931183 h 13440182"/>
                  <a:gd name="connsiteX154" fmla="*/ 9893300 w 12071803"/>
                  <a:gd name="connsiteY154" fmla="*/ 5039132 h 13440182"/>
                  <a:gd name="connsiteX155" fmla="*/ 10210800 w 12071803"/>
                  <a:gd name="connsiteY155" fmla="*/ 4724807 h 13440182"/>
                  <a:gd name="connsiteX156" fmla="*/ 10426701 w 12071803"/>
                  <a:gd name="connsiteY156" fmla="*/ 4667658 h 13440182"/>
                  <a:gd name="connsiteX157" fmla="*/ 10572750 w 12071803"/>
                  <a:gd name="connsiteY157" fmla="*/ 4581932 h 13440182"/>
                  <a:gd name="connsiteX158" fmla="*/ 10610851 w 12071803"/>
                  <a:gd name="connsiteY158" fmla="*/ 4461283 h 13440182"/>
                  <a:gd name="connsiteX159" fmla="*/ 10782301 w 12071803"/>
                  <a:gd name="connsiteY159" fmla="*/ 4334283 h 13440182"/>
                  <a:gd name="connsiteX160" fmla="*/ 10814050 w 12071803"/>
                  <a:gd name="connsiteY160" fmla="*/ 4080282 h 13440182"/>
                  <a:gd name="connsiteX161" fmla="*/ 10582275 w 12071803"/>
                  <a:gd name="connsiteY161" fmla="*/ 3997732 h 13440182"/>
                  <a:gd name="connsiteX162" fmla="*/ 10264776 w 12071803"/>
                  <a:gd name="connsiteY162" fmla="*/ 3950108 h 13440182"/>
                  <a:gd name="connsiteX163" fmla="*/ 10134600 w 12071803"/>
                  <a:gd name="connsiteY163" fmla="*/ 4010432 h 13440182"/>
                  <a:gd name="connsiteX164" fmla="*/ 10160001 w 12071803"/>
                  <a:gd name="connsiteY164" fmla="*/ 3845333 h 13440182"/>
                  <a:gd name="connsiteX165" fmla="*/ 10109201 w 12071803"/>
                  <a:gd name="connsiteY165" fmla="*/ 3670708 h 13440182"/>
                  <a:gd name="connsiteX166" fmla="*/ 10223500 w 12071803"/>
                  <a:gd name="connsiteY166" fmla="*/ 3708807 h 13440182"/>
                  <a:gd name="connsiteX167" fmla="*/ 10344151 w 12071803"/>
                  <a:gd name="connsiteY167" fmla="*/ 3600858 h 13440182"/>
                  <a:gd name="connsiteX168" fmla="*/ 10534651 w 12071803"/>
                  <a:gd name="connsiteY168" fmla="*/ 3661183 h 13440182"/>
                  <a:gd name="connsiteX169" fmla="*/ 10547351 w 12071803"/>
                  <a:gd name="connsiteY169" fmla="*/ 3477033 h 13440182"/>
                  <a:gd name="connsiteX170" fmla="*/ 10687050 w 12071803"/>
                  <a:gd name="connsiteY170" fmla="*/ 3515132 h 13440182"/>
                  <a:gd name="connsiteX171" fmla="*/ 10801350 w 12071803"/>
                  <a:gd name="connsiteY171" fmla="*/ 3210332 h 13440182"/>
                  <a:gd name="connsiteX172" fmla="*/ 10902951 w 12071803"/>
                  <a:gd name="connsiteY172" fmla="*/ 3299233 h 13440182"/>
                  <a:gd name="connsiteX173" fmla="*/ 11042650 w 12071803"/>
                  <a:gd name="connsiteY173" fmla="*/ 3283357 h 13440182"/>
                  <a:gd name="connsiteX174" fmla="*/ 11077575 w 12071803"/>
                  <a:gd name="connsiteY174" fmla="*/ 3508782 h 13440182"/>
                  <a:gd name="connsiteX175" fmla="*/ 11153776 w 12071803"/>
                  <a:gd name="connsiteY175" fmla="*/ 3251608 h 13440182"/>
                  <a:gd name="connsiteX176" fmla="*/ 11077576 w 12071803"/>
                  <a:gd name="connsiteY176" fmla="*/ 3165883 h 13440182"/>
                  <a:gd name="connsiteX177" fmla="*/ 11163300 w 12071803"/>
                  <a:gd name="connsiteY177" fmla="*/ 2911882 h 13440182"/>
                  <a:gd name="connsiteX178" fmla="*/ 10982326 w 12071803"/>
                  <a:gd name="connsiteY178" fmla="*/ 2988083 h 13440182"/>
                  <a:gd name="connsiteX179" fmla="*/ 10953750 w 12071803"/>
                  <a:gd name="connsiteY179" fmla="*/ 2918232 h 13440182"/>
                  <a:gd name="connsiteX180" fmla="*/ 10763250 w 12071803"/>
                  <a:gd name="connsiteY180" fmla="*/ 2715032 h 13440182"/>
                  <a:gd name="connsiteX181" fmla="*/ 10731501 w 12071803"/>
                  <a:gd name="connsiteY181" fmla="*/ 2530883 h 13440182"/>
                  <a:gd name="connsiteX182" fmla="*/ 10699751 w 12071803"/>
                  <a:gd name="connsiteY182" fmla="*/ 2435633 h 13440182"/>
                  <a:gd name="connsiteX183" fmla="*/ 10801350 w 12071803"/>
                  <a:gd name="connsiteY183" fmla="*/ 2334032 h 13440182"/>
                  <a:gd name="connsiteX184" fmla="*/ 11061701 w 12071803"/>
                  <a:gd name="connsiteY184" fmla="*/ 2099083 h 13440182"/>
                  <a:gd name="connsiteX185" fmla="*/ 11182350 w 12071803"/>
                  <a:gd name="connsiteY185" fmla="*/ 2118132 h 13440182"/>
                  <a:gd name="connsiteX186" fmla="*/ 11252201 w 12071803"/>
                  <a:gd name="connsiteY186" fmla="*/ 2029233 h 13440182"/>
                  <a:gd name="connsiteX187" fmla="*/ 11487150 w 12071803"/>
                  <a:gd name="connsiteY187" fmla="*/ 1921282 h 13440182"/>
                  <a:gd name="connsiteX188" fmla="*/ 11341101 w 12071803"/>
                  <a:gd name="connsiteY188" fmla="*/ 1851433 h 13440182"/>
                  <a:gd name="connsiteX189" fmla="*/ 11258550 w 12071803"/>
                  <a:gd name="connsiteY189" fmla="*/ 1705382 h 13440182"/>
                  <a:gd name="connsiteX190" fmla="*/ 11360150 w 12071803"/>
                  <a:gd name="connsiteY190" fmla="*/ 1279932 h 13440182"/>
                  <a:gd name="connsiteX191" fmla="*/ 11239500 w 12071803"/>
                  <a:gd name="connsiteY191" fmla="*/ 1019582 h 13440182"/>
                  <a:gd name="connsiteX192" fmla="*/ 11525250 w 12071803"/>
                  <a:gd name="connsiteY192" fmla="*/ 1362482 h 13440182"/>
                  <a:gd name="connsiteX193" fmla="*/ 11690350 w 12071803"/>
                  <a:gd name="connsiteY193" fmla="*/ 1165632 h 13440182"/>
                  <a:gd name="connsiteX194" fmla="*/ 11874500 w 12071803"/>
                  <a:gd name="connsiteY194" fmla="*/ 1476782 h 13440182"/>
                  <a:gd name="connsiteX195" fmla="*/ 12071350 w 12071803"/>
                  <a:gd name="connsiteY195" fmla="*/ 1578383 h 13440182"/>
                  <a:gd name="connsiteX196" fmla="*/ 11906250 w 12071803"/>
                  <a:gd name="connsiteY196" fmla="*/ 1133883 h 13440182"/>
                  <a:gd name="connsiteX197" fmla="*/ 11893550 w 12071803"/>
                  <a:gd name="connsiteY197" fmla="*/ 917982 h 13440182"/>
                  <a:gd name="connsiteX198" fmla="*/ 11760200 w 12071803"/>
                  <a:gd name="connsiteY198" fmla="*/ 721132 h 13440182"/>
                  <a:gd name="connsiteX199" fmla="*/ 11734800 w 12071803"/>
                  <a:gd name="connsiteY19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44175 w 12071803"/>
                  <a:gd name="connsiteY129" fmla="*/ 5845582 h 13440182"/>
                  <a:gd name="connsiteX130" fmla="*/ 10544176 w 12071803"/>
                  <a:gd name="connsiteY130" fmla="*/ 5607458 h 13440182"/>
                  <a:gd name="connsiteX131" fmla="*/ 10506075 w 12071803"/>
                  <a:gd name="connsiteY131" fmla="*/ 5604282 h 13440182"/>
                  <a:gd name="connsiteX132" fmla="*/ 10471151 w 12071803"/>
                  <a:gd name="connsiteY132" fmla="*/ 5528083 h 13440182"/>
                  <a:gd name="connsiteX133" fmla="*/ 10312400 w 12071803"/>
                  <a:gd name="connsiteY133" fmla="*/ 5375682 h 13440182"/>
                  <a:gd name="connsiteX134" fmla="*/ 10582276 w 12071803"/>
                  <a:gd name="connsiteY134" fmla="*/ 5480458 h 13440182"/>
                  <a:gd name="connsiteX135" fmla="*/ 10725150 w 12071803"/>
                  <a:gd name="connsiteY135" fmla="*/ 5439182 h 13440182"/>
                  <a:gd name="connsiteX136" fmla="*/ 10699751 w 12071803"/>
                  <a:gd name="connsiteY136" fmla="*/ 5686833 h 13440182"/>
                  <a:gd name="connsiteX137" fmla="*/ 10877550 w 12071803"/>
                  <a:gd name="connsiteY137" fmla="*/ 5724932 h 13440182"/>
                  <a:gd name="connsiteX138" fmla="*/ 10934701 w 12071803"/>
                  <a:gd name="connsiteY138" fmla="*/ 5550308 h 13440182"/>
                  <a:gd name="connsiteX139" fmla="*/ 10975975 w 12071803"/>
                  <a:gd name="connsiteY139" fmla="*/ 5321707 h 13440182"/>
                  <a:gd name="connsiteX140" fmla="*/ 10896601 w 12071803"/>
                  <a:gd name="connsiteY140" fmla="*/ 5118508 h 13440182"/>
                  <a:gd name="connsiteX141" fmla="*/ 10839450 w 12071803"/>
                  <a:gd name="connsiteY141" fmla="*/ 5020082 h 13440182"/>
                  <a:gd name="connsiteX142" fmla="*/ 10760076 w 12071803"/>
                  <a:gd name="connsiteY142" fmla="*/ 5137558 h 13440182"/>
                  <a:gd name="connsiteX143" fmla="*/ 10690226 w 12071803"/>
                  <a:gd name="connsiteY143" fmla="*/ 5096283 h 13440182"/>
                  <a:gd name="connsiteX144" fmla="*/ 10658476 w 12071803"/>
                  <a:gd name="connsiteY144" fmla="*/ 5216933 h 13440182"/>
                  <a:gd name="connsiteX145" fmla="*/ 10556875 w 12071803"/>
                  <a:gd name="connsiteY145" fmla="*/ 5220107 h 13440182"/>
                  <a:gd name="connsiteX146" fmla="*/ 10477500 w 12071803"/>
                  <a:gd name="connsiteY146" fmla="*/ 5077232 h 13440182"/>
                  <a:gd name="connsiteX147" fmla="*/ 10439400 w 12071803"/>
                  <a:gd name="connsiteY147" fmla="*/ 4924832 h 13440182"/>
                  <a:gd name="connsiteX148" fmla="*/ 10223500 w 12071803"/>
                  <a:gd name="connsiteY148" fmla="*/ 4928007 h 13440182"/>
                  <a:gd name="connsiteX149" fmla="*/ 10248900 w 12071803"/>
                  <a:gd name="connsiteY149" fmla="*/ 5153432 h 13440182"/>
                  <a:gd name="connsiteX150" fmla="*/ 10210801 w 12071803"/>
                  <a:gd name="connsiteY150" fmla="*/ 4959758 h 13440182"/>
                  <a:gd name="connsiteX151" fmla="*/ 10166350 w 12071803"/>
                  <a:gd name="connsiteY151" fmla="*/ 4972457 h 13440182"/>
                  <a:gd name="connsiteX152" fmla="*/ 10096500 w 12071803"/>
                  <a:gd name="connsiteY152" fmla="*/ 4861332 h 13440182"/>
                  <a:gd name="connsiteX153" fmla="*/ 10001251 w 12071803"/>
                  <a:gd name="connsiteY153" fmla="*/ 4931183 h 13440182"/>
                  <a:gd name="connsiteX154" fmla="*/ 9893300 w 12071803"/>
                  <a:gd name="connsiteY154" fmla="*/ 5039132 h 13440182"/>
                  <a:gd name="connsiteX155" fmla="*/ 10210800 w 12071803"/>
                  <a:gd name="connsiteY155" fmla="*/ 4724807 h 13440182"/>
                  <a:gd name="connsiteX156" fmla="*/ 10426701 w 12071803"/>
                  <a:gd name="connsiteY156" fmla="*/ 4667658 h 13440182"/>
                  <a:gd name="connsiteX157" fmla="*/ 10572750 w 12071803"/>
                  <a:gd name="connsiteY157" fmla="*/ 4581932 h 13440182"/>
                  <a:gd name="connsiteX158" fmla="*/ 10610851 w 12071803"/>
                  <a:gd name="connsiteY158" fmla="*/ 4461283 h 13440182"/>
                  <a:gd name="connsiteX159" fmla="*/ 10782301 w 12071803"/>
                  <a:gd name="connsiteY159" fmla="*/ 4334283 h 13440182"/>
                  <a:gd name="connsiteX160" fmla="*/ 10814050 w 12071803"/>
                  <a:gd name="connsiteY160" fmla="*/ 4080282 h 13440182"/>
                  <a:gd name="connsiteX161" fmla="*/ 10582275 w 12071803"/>
                  <a:gd name="connsiteY161" fmla="*/ 3997732 h 13440182"/>
                  <a:gd name="connsiteX162" fmla="*/ 10264776 w 12071803"/>
                  <a:gd name="connsiteY162" fmla="*/ 3950108 h 13440182"/>
                  <a:gd name="connsiteX163" fmla="*/ 10134600 w 12071803"/>
                  <a:gd name="connsiteY163" fmla="*/ 4010432 h 13440182"/>
                  <a:gd name="connsiteX164" fmla="*/ 10160001 w 12071803"/>
                  <a:gd name="connsiteY164" fmla="*/ 3845333 h 13440182"/>
                  <a:gd name="connsiteX165" fmla="*/ 10109201 w 12071803"/>
                  <a:gd name="connsiteY165" fmla="*/ 3670708 h 13440182"/>
                  <a:gd name="connsiteX166" fmla="*/ 10223500 w 12071803"/>
                  <a:gd name="connsiteY166" fmla="*/ 3708807 h 13440182"/>
                  <a:gd name="connsiteX167" fmla="*/ 10344151 w 12071803"/>
                  <a:gd name="connsiteY167" fmla="*/ 3600858 h 13440182"/>
                  <a:gd name="connsiteX168" fmla="*/ 10534651 w 12071803"/>
                  <a:gd name="connsiteY168" fmla="*/ 3661183 h 13440182"/>
                  <a:gd name="connsiteX169" fmla="*/ 10547351 w 12071803"/>
                  <a:gd name="connsiteY169" fmla="*/ 3477033 h 13440182"/>
                  <a:gd name="connsiteX170" fmla="*/ 10687050 w 12071803"/>
                  <a:gd name="connsiteY170" fmla="*/ 3515132 h 13440182"/>
                  <a:gd name="connsiteX171" fmla="*/ 10801350 w 12071803"/>
                  <a:gd name="connsiteY171" fmla="*/ 3210332 h 13440182"/>
                  <a:gd name="connsiteX172" fmla="*/ 10902951 w 12071803"/>
                  <a:gd name="connsiteY172" fmla="*/ 3299233 h 13440182"/>
                  <a:gd name="connsiteX173" fmla="*/ 11042650 w 12071803"/>
                  <a:gd name="connsiteY173" fmla="*/ 3283357 h 13440182"/>
                  <a:gd name="connsiteX174" fmla="*/ 11077575 w 12071803"/>
                  <a:gd name="connsiteY174" fmla="*/ 3508782 h 13440182"/>
                  <a:gd name="connsiteX175" fmla="*/ 11153776 w 12071803"/>
                  <a:gd name="connsiteY175" fmla="*/ 3251608 h 13440182"/>
                  <a:gd name="connsiteX176" fmla="*/ 11077576 w 12071803"/>
                  <a:gd name="connsiteY176" fmla="*/ 3165883 h 13440182"/>
                  <a:gd name="connsiteX177" fmla="*/ 11163300 w 12071803"/>
                  <a:gd name="connsiteY177" fmla="*/ 2911882 h 13440182"/>
                  <a:gd name="connsiteX178" fmla="*/ 10982326 w 12071803"/>
                  <a:gd name="connsiteY178" fmla="*/ 2988083 h 13440182"/>
                  <a:gd name="connsiteX179" fmla="*/ 10953750 w 12071803"/>
                  <a:gd name="connsiteY179" fmla="*/ 2918232 h 13440182"/>
                  <a:gd name="connsiteX180" fmla="*/ 10763250 w 12071803"/>
                  <a:gd name="connsiteY180" fmla="*/ 2715032 h 13440182"/>
                  <a:gd name="connsiteX181" fmla="*/ 10731501 w 12071803"/>
                  <a:gd name="connsiteY181" fmla="*/ 2530883 h 13440182"/>
                  <a:gd name="connsiteX182" fmla="*/ 10699751 w 12071803"/>
                  <a:gd name="connsiteY182" fmla="*/ 2435633 h 13440182"/>
                  <a:gd name="connsiteX183" fmla="*/ 10801350 w 12071803"/>
                  <a:gd name="connsiteY183" fmla="*/ 2334032 h 13440182"/>
                  <a:gd name="connsiteX184" fmla="*/ 11061701 w 12071803"/>
                  <a:gd name="connsiteY184" fmla="*/ 2099083 h 13440182"/>
                  <a:gd name="connsiteX185" fmla="*/ 11182350 w 12071803"/>
                  <a:gd name="connsiteY185" fmla="*/ 2118132 h 13440182"/>
                  <a:gd name="connsiteX186" fmla="*/ 11252201 w 12071803"/>
                  <a:gd name="connsiteY186" fmla="*/ 2029233 h 13440182"/>
                  <a:gd name="connsiteX187" fmla="*/ 11487150 w 12071803"/>
                  <a:gd name="connsiteY187" fmla="*/ 1921282 h 13440182"/>
                  <a:gd name="connsiteX188" fmla="*/ 11341101 w 12071803"/>
                  <a:gd name="connsiteY188" fmla="*/ 1851433 h 13440182"/>
                  <a:gd name="connsiteX189" fmla="*/ 11258550 w 12071803"/>
                  <a:gd name="connsiteY189" fmla="*/ 1705382 h 13440182"/>
                  <a:gd name="connsiteX190" fmla="*/ 11360150 w 12071803"/>
                  <a:gd name="connsiteY190" fmla="*/ 1279932 h 13440182"/>
                  <a:gd name="connsiteX191" fmla="*/ 11239500 w 12071803"/>
                  <a:gd name="connsiteY191" fmla="*/ 1019582 h 13440182"/>
                  <a:gd name="connsiteX192" fmla="*/ 11525250 w 12071803"/>
                  <a:gd name="connsiteY192" fmla="*/ 1362482 h 13440182"/>
                  <a:gd name="connsiteX193" fmla="*/ 11690350 w 12071803"/>
                  <a:gd name="connsiteY193" fmla="*/ 1165632 h 13440182"/>
                  <a:gd name="connsiteX194" fmla="*/ 11874500 w 12071803"/>
                  <a:gd name="connsiteY194" fmla="*/ 1476782 h 13440182"/>
                  <a:gd name="connsiteX195" fmla="*/ 12071350 w 12071803"/>
                  <a:gd name="connsiteY195" fmla="*/ 1578383 h 13440182"/>
                  <a:gd name="connsiteX196" fmla="*/ 11906250 w 12071803"/>
                  <a:gd name="connsiteY196" fmla="*/ 1133883 h 13440182"/>
                  <a:gd name="connsiteX197" fmla="*/ 11893550 w 12071803"/>
                  <a:gd name="connsiteY197" fmla="*/ 917982 h 13440182"/>
                  <a:gd name="connsiteX198" fmla="*/ 11760200 w 12071803"/>
                  <a:gd name="connsiteY198" fmla="*/ 721132 h 13440182"/>
                  <a:gd name="connsiteX199" fmla="*/ 11734800 w 12071803"/>
                  <a:gd name="connsiteY19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496550 w 12071803"/>
                  <a:gd name="connsiteY128" fmla="*/ 5953532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363200 w 12071803"/>
                  <a:gd name="connsiteY128" fmla="*/ 5975757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363200 w 12071803"/>
                  <a:gd name="connsiteY128" fmla="*/ 5975757 h 13440182"/>
                  <a:gd name="connsiteX129" fmla="*/ 10544175 w 12071803"/>
                  <a:gd name="connsiteY129" fmla="*/ 5845582 h 13440182"/>
                  <a:gd name="connsiteX130" fmla="*/ 10490201 w 12071803"/>
                  <a:gd name="connsiteY130" fmla="*/ 5728108 h 13440182"/>
                  <a:gd name="connsiteX131" fmla="*/ 10544176 w 12071803"/>
                  <a:gd name="connsiteY131" fmla="*/ 5607458 h 13440182"/>
                  <a:gd name="connsiteX132" fmla="*/ 10506075 w 12071803"/>
                  <a:gd name="connsiteY132" fmla="*/ 5604282 h 13440182"/>
                  <a:gd name="connsiteX133" fmla="*/ 10471151 w 12071803"/>
                  <a:gd name="connsiteY133" fmla="*/ 5528083 h 13440182"/>
                  <a:gd name="connsiteX134" fmla="*/ 10312400 w 12071803"/>
                  <a:gd name="connsiteY134" fmla="*/ 5375682 h 13440182"/>
                  <a:gd name="connsiteX135" fmla="*/ 10582276 w 12071803"/>
                  <a:gd name="connsiteY135" fmla="*/ 5480458 h 13440182"/>
                  <a:gd name="connsiteX136" fmla="*/ 10725150 w 12071803"/>
                  <a:gd name="connsiteY136" fmla="*/ 5439182 h 13440182"/>
                  <a:gd name="connsiteX137" fmla="*/ 10699751 w 12071803"/>
                  <a:gd name="connsiteY137" fmla="*/ 5686833 h 13440182"/>
                  <a:gd name="connsiteX138" fmla="*/ 10877550 w 12071803"/>
                  <a:gd name="connsiteY138" fmla="*/ 5724932 h 13440182"/>
                  <a:gd name="connsiteX139" fmla="*/ 10934701 w 12071803"/>
                  <a:gd name="connsiteY139" fmla="*/ 5550308 h 13440182"/>
                  <a:gd name="connsiteX140" fmla="*/ 10975975 w 12071803"/>
                  <a:gd name="connsiteY140" fmla="*/ 5321707 h 13440182"/>
                  <a:gd name="connsiteX141" fmla="*/ 10896601 w 12071803"/>
                  <a:gd name="connsiteY141" fmla="*/ 5118508 h 13440182"/>
                  <a:gd name="connsiteX142" fmla="*/ 10839450 w 12071803"/>
                  <a:gd name="connsiteY142" fmla="*/ 5020082 h 13440182"/>
                  <a:gd name="connsiteX143" fmla="*/ 10760076 w 12071803"/>
                  <a:gd name="connsiteY143" fmla="*/ 5137558 h 13440182"/>
                  <a:gd name="connsiteX144" fmla="*/ 10690226 w 12071803"/>
                  <a:gd name="connsiteY144" fmla="*/ 5096283 h 13440182"/>
                  <a:gd name="connsiteX145" fmla="*/ 10658476 w 12071803"/>
                  <a:gd name="connsiteY145" fmla="*/ 5216933 h 13440182"/>
                  <a:gd name="connsiteX146" fmla="*/ 10556875 w 12071803"/>
                  <a:gd name="connsiteY146" fmla="*/ 5220107 h 13440182"/>
                  <a:gd name="connsiteX147" fmla="*/ 10477500 w 12071803"/>
                  <a:gd name="connsiteY147" fmla="*/ 5077232 h 13440182"/>
                  <a:gd name="connsiteX148" fmla="*/ 10439400 w 12071803"/>
                  <a:gd name="connsiteY148" fmla="*/ 4924832 h 13440182"/>
                  <a:gd name="connsiteX149" fmla="*/ 10223500 w 12071803"/>
                  <a:gd name="connsiteY149" fmla="*/ 4928007 h 13440182"/>
                  <a:gd name="connsiteX150" fmla="*/ 10248900 w 12071803"/>
                  <a:gd name="connsiteY150" fmla="*/ 5153432 h 13440182"/>
                  <a:gd name="connsiteX151" fmla="*/ 10210801 w 12071803"/>
                  <a:gd name="connsiteY151" fmla="*/ 4959758 h 13440182"/>
                  <a:gd name="connsiteX152" fmla="*/ 10166350 w 12071803"/>
                  <a:gd name="connsiteY152" fmla="*/ 4972457 h 13440182"/>
                  <a:gd name="connsiteX153" fmla="*/ 10096500 w 12071803"/>
                  <a:gd name="connsiteY153" fmla="*/ 4861332 h 13440182"/>
                  <a:gd name="connsiteX154" fmla="*/ 10001251 w 12071803"/>
                  <a:gd name="connsiteY154" fmla="*/ 4931183 h 13440182"/>
                  <a:gd name="connsiteX155" fmla="*/ 9893300 w 12071803"/>
                  <a:gd name="connsiteY155" fmla="*/ 5039132 h 13440182"/>
                  <a:gd name="connsiteX156" fmla="*/ 10210800 w 12071803"/>
                  <a:gd name="connsiteY156" fmla="*/ 4724807 h 13440182"/>
                  <a:gd name="connsiteX157" fmla="*/ 10426701 w 12071803"/>
                  <a:gd name="connsiteY157" fmla="*/ 4667658 h 13440182"/>
                  <a:gd name="connsiteX158" fmla="*/ 10572750 w 12071803"/>
                  <a:gd name="connsiteY158" fmla="*/ 4581932 h 13440182"/>
                  <a:gd name="connsiteX159" fmla="*/ 10610851 w 12071803"/>
                  <a:gd name="connsiteY159" fmla="*/ 4461283 h 13440182"/>
                  <a:gd name="connsiteX160" fmla="*/ 10782301 w 12071803"/>
                  <a:gd name="connsiteY160" fmla="*/ 4334283 h 13440182"/>
                  <a:gd name="connsiteX161" fmla="*/ 10814050 w 12071803"/>
                  <a:gd name="connsiteY161" fmla="*/ 4080282 h 13440182"/>
                  <a:gd name="connsiteX162" fmla="*/ 10582275 w 12071803"/>
                  <a:gd name="connsiteY162" fmla="*/ 3997732 h 13440182"/>
                  <a:gd name="connsiteX163" fmla="*/ 10264776 w 12071803"/>
                  <a:gd name="connsiteY163" fmla="*/ 3950108 h 13440182"/>
                  <a:gd name="connsiteX164" fmla="*/ 10134600 w 12071803"/>
                  <a:gd name="connsiteY164" fmla="*/ 4010432 h 13440182"/>
                  <a:gd name="connsiteX165" fmla="*/ 10160001 w 12071803"/>
                  <a:gd name="connsiteY165" fmla="*/ 3845333 h 13440182"/>
                  <a:gd name="connsiteX166" fmla="*/ 10109201 w 12071803"/>
                  <a:gd name="connsiteY166" fmla="*/ 3670708 h 13440182"/>
                  <a:gd name="connsiteX167" fmla="*/ 10223500 w 12071803"/>
                  <a:gd name="connsiteY167" fmla="*/ 3708807 h 13440182"/>
                  <a:gd name="connsiteX168" fmla="*/ 10344151 w 12071803"/>
                  <a:gd name="connsiteY168" fmla="*/ 3600858 h 13440182"/>
                  <a:gd name="connsiteX169" fmla="*/ 10534651 w 12071803"/>
                  <a:gd name="connsiteY169" fmla="*/ 3661183 h 13440182"/>
                  <a:gd name="connsiteX170" fmla="*/ 10547351 w 12071803"/>
                  <a:gd name="connsiteY170" fmla="*/ 3477033 h 13440182"/>
                  <a:gd name="connsiteX171" fmla="*/ 10687050 w 12071803"/>
                  <a:gd name="connsiteY171" fmla="*/ 3515132 h 13440182"/>
                  <a:gd name="connsiteX172" fmla="*/ 10801350 w 12071803"/>
                  <a:gd name="connsiteY172" fmla="*/ 3210332 h 13440182"/>
                  <a:gd name="connsiteX173" fmla="*/ 10902951 w 12071803"/>
                  <a:gd name="connsiteY173" fmla="*/ 3299233 h 13440182"/>
                  <a:gd name="connsiteX174" fmla="*/ 11042650 w 12071803"/>
                  <a:gd name="connsiteY174" fmla="*/ 3283357 h 13440182"/>
                  <a:gd name="connsiteX175" fmla="*/ 11077575 w 12071803"/>
                  <a:gd name="connsiteY175" fmla="*/ 3508782 h 13440182"/>
                  <a:gd name="connsiteX176" fmla="*/ 11153776 w 12071803"/>
                  <a:gd name="connsiteY176" fmla="*/ 3251608 h 13440182"/>
                  <a:gd name="connsiteX177" fmla="*/ 11077576 w 12071803"/>
                  <a:gd name="connsiteY177" fmla="*/ 3165883 h 13440182"/>
                  <a:gd name="connsiteX178" fmla="*/ 11163300 w 12071803"/>
                  <a:gd name="connsiteY178" fmla="*/ 2911882 h 13440182"/>
                  <a:gd name="connsiteX179" fmla="*/ 10982326 w 12071803"/>
                  <a:gd name="connsiteY179" fmla="*/ 2988083 h 13440182"/>
                  <a:gd name="connsiteX180" fmla="*/ 10953750 w 12071803"/>
                  <a:gd name="connsiteY180" fmla="*/ 2918232 h 13440182"/>
                  <a:gd name="connsiteX181" fmla="*/ 10763250 w 12071803"/>
                  <a:gd name="connsiteY181" fmla="*/ 2715032 h 13440182"/>
                  <a:gd name="connsiteX182" fmla="*/ 10731501 w 12071803"/>
                  <a:gd name="connsiteY182" fmla="*/ 2530883 h 13440182"/>
                  <a:gd name="connsiteX183" fmla="*/ 10699751 w 12071803"/>
                  <a:gd name="connsiteY183" fmla="*/ 2435633 h 13440182"/>
                  <a:gd name="connsiteX184" fmla="*/ 10801350 w 12071803"/>
                  <a:gd name="connsiteY184" fmla="*/ 2334032 h 13440182"/>
                  <a:gd name="connsiteX185" fmla="*/ 11061701 w 12071803"/>
                  <a:gd name="connsiteY185" fmla="*/ 2099083 h 13440182"/>
                  <a:gd name="connsiteX186" fmla="*/ 11182350 w 12071803"/>
                  <a:gd name="connsiteY186" fmla="*/ 2118132 h 13440182"/>
                  <a:gd name="connsiteX187" fmla="*/ 11252201 w 12071803"/>
                  <a:gd name="connsiteY187" fmla="*/ 2029233 h 13440182"/>
                  <a:gd name="connsiteX188" fmla="*/ 11487150 w 12071803"/>
                  <a:gd name="connsiteY188" fmla="*/ 1921282 h 13440182"/>
                  <a:gd name="connsiteX189" fmla="*/ 11341101 w 12071803"/>
                  <a:gd name="connsiteY189" fmla="*/ 1851433 h 13440182"/>
                  <a:gd name="connsiteX190" fmla="*/ 11258550 w 12071803"/>
                  <a:gd name="connsiteY190" fmla="*/ 1705382 h 13440182"/>
                  <a:gd name="connsiteX191" fmla="*/ 11360150 w 12071803"/>
                  <a:gd name="connsiteY191" fmla="*/ 1279932 h 13440182"/>
                  <a:gd name="connsiteX192" fmla="*/ 11239500 w 12071803"/>
                  <a:gd name="connsiteY192" fmla="*/ 1019582 h 13440182"/>
                  <a:gd name="connsiteX193" fmla="*/ 11525250 w 12071803"/>
                  <a:gd name="connsiteY193" fmla="*/ 1362482 h 13440182"/>
                  <a:gd name="connsiteX194" fmla="*/ 11690350 w 12071803"/>
                  <a:gd name="connsiteY194" fmla="*/ 1165632 h 13440182"/>
                  <a:gd name="connsiteX195" fmla="*/ 11874500 w 12071803"/>
                  <a:gd name="connsiteY195" fmla="*/ 1476782 h 13440182"/>
                  <a:gd name="connsiteX196" fmla="*/ 12071350 w 12071803"/>
                  <a:gd name="connsiteY196" fmla="*/ 1578383 h 13440182"/>
                  <a:gd name="connsiteX197" fmla="*/ 11906250 w 12071803"/>
                  <a:gd name="connsiteY197" fmla="*/ 1133883 h 13440182"/>
                  <a:gd name="connsiteX198" fmla="*/ 11893550 w 12071803"/>
                  <a:gd name="connsiteY198" fmla="*/ 917982 h 13440182"/>
                  <a:gd name="connsiteX199" fmla="*/ 11760200 w 12071803"/>
                  <a:gd name="connsiteY199" fmla="*/ 721132 h 13440182"/>
                  <a:gd name="connsiteX200" fmla="*/ 11734800 w 12071803"/>
                  <a:gd name="connsiteY20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91800 w 12071803"/>
                  <a:gd name="connsiteY127" fmla="*/ 6201182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677525 w 12071803"/>
                  <a:gd name="connsiteY127" fmla="*/ 6134507 h 13440182"/>
                  <a:gd name="connsiteX128" fmla="*/ 10575926 w 12071803"/>
                  <a:gd name="connsiteY128" fmla="*/ 6023383 h 13440182"/>
                  <a:gd name="connsiteX129" fmla="*/ 10363200 w 12071803"/>
                  <a:gd name="connsiteY129" fmla="*/ 5975757 h 13440182"/>
                  <a:gd name="connsiteX130" fmla="*/ 10544175 w 12071803"/>
                  <a:gd name="connsiteY130" fmla="*/ 5845582 h 13440182"/>
                  <a:gd name="connsiteX131" fmla="*/ 10490201 w 12071803"/>
                  <a:gd name="connsiteY131" fmla="*/ 5728108 h 13440182"/>
                  <a:gd name="connsiteX132" fmla="*/ 10544176 w 12071803"/>
                  <a:gd name="connsiteY132" fmla="*/ 5607458 h 13440182"/>
                  <a:gd name="connsiteX133" fmla="*/ 10506075 w 12071803"/>
                  <a:gd name="connsiteY133" fmla="*/ 5604282 h 13440182"/>
                  <a:gd name="connsiteX134" fmla="*/ 10471151 w 12071803"/>
                  <a:gd name="connsiteY134" fmla="*/ 5528083 h 13440182"/>
                  <a:gd name="connsiteX135" fmla="*/ 10312400 w 12071803"/>
                  <a:gd name="connsiteY135" fmla="*/ 5375682 h 13440182"/>
                  <a:gd name="connsiteX136" fmla="*/ 10582276 w 12071803"/>
                  <a:gd name="connsiteY136" fmla="*/ 5480458 h 13440182"/>
                  <a:gd name="connsiteX137" fmla="*/ 10725150 w 12071803"/>
                  <a:gd name="connsiteY137" fmla="*/ 5439182 h 13440182"/>
                  <a:gd name="connsiteX138" fmla="*/ 10699751 w 12071803"/>
                  <a:gd name="connsiteY138" fmla="*/ 5686833 h 13440182"/>
                  <a:gd name="connsiteX139" fmla="*/ 10877550 w 12071803"/>
                  <a:gd name="connsiteY139" fmla="*/ 5724932 h 13440182"/>
                  <a:gd name="connsiteX140" fmla="*/ 10934701 w 12071803"/>
                  <a:gd name="connsiteY140" fmla="*/ 5550308 h 13440182"/>
                  <a:gd name="connsiteX141" fmla="*/ 10975975 w 12071803"/>
                  <a:gd name="connsiteY141" fmla="*/ 5321707 h 13440182"/>
                  <a:gd name="connsiteX142" fmla="*/ 10896601 w 12071803"/>
                  <a:gd name="connsiteY142" fmla="*/ 5118508 h 13440182"/>
                  <a:gd name="connsiteX143" fmla="*/ 10839450 w 12071803"/>
                  <a:gd name="connsiteY143" fmla="*/ 5020082 h 13440182"/>
                  <a:gd name="connsiteX144" fmla="*/ 10760076 w 12071803"/>
                  <a:gd name="connsiteY144" fmla="*/ 5137558 h 13440182"/>
                  <a:gd name="connsiteX145" fmla="*/ 10690226 w 12071803"/>
                  <a:gd name="connsiteY145" fmla="*/ 5096283 h 13440182"/>
                  <a:gd name="connsiteX146" fmla="*/ 10658476 w 12071803"/>
                  <a:gd name="connsiteY146" fmla="*/ 5216933 h 13440182"/>
                  <a:gd name="connsiteX147" fmla="*/ 10556875 w 12071803"/>
                  <a:gd name="connsiteY147" fmla="*/ 5220107 h 13440182"/>
                  <a:gd name="connsiteX148" fmla="*/ 10477500 w 12071803"/>
                  <a:gd name="connsiteY148" fmla="*/ 5077232 h 13440182"/>
                  <a:gd name="connsiteX149" fmla="*/ 10439400 w 12071803"/>
                  <a:gd name="connsiteY149" fmla="*/ 4924832 h 13440182"/>
                  <a:gd name="connsiteX150" fmla="*/ 10223500 w 12071803"/>
                  <a:gd name="connsiteY150" fmla="*/ 4928007 h 13440182"/>
                  <a:gd name="connsiteX151" fmla="*/ 10248900 w 12071803"/>
                  <a:gd name="connsiteY151" fmla="*/ 5153432 h 13440182"/>
                  <a:gd name="connsiteX152" fmla="*/ 10210801 w 12071803"/>
                  <a:gd name="connsiteY152" fmla="*/ 4959758 h 13440182"/>
                  <a:gd name="connsiteX153" fmla="*/ 10166350 w 12071803"/>
                  <a:gd name="connsiteY153" fmla="*/ 4972457 h 13440182"/>
                  <a:gd name="connsiteX154" fmla="*/ 10096500 w 12071803"/>
                  <a:gd name="connsiteY154" fmla="*/ 4861332 h 13440182"/>
                  <a:gd name="connsiteX155" fmla="*/ 10001251 w 12071803"/>
                  <a:gd name="connsiteY155" fmla="*/ 4931183 h 13440182"/>
                  <a:gd name="connsiteX156" fmla="*/ 9893300 w 12071803"/>
                  <a:gd name="connsiteY156" fmla="*/ 5039132 h 13440182"/>
                  <a:gd name="connsiteX157" fmla="*/ 10210800 w 12071803"/>
                  <a:gd name="connsiteY157" fmla="*/ 4724807 h 13440182"/>
                  <a:gd name="connsiteX158" fmla="*/ 10426701 w 12071803"/>
                  <a:gd name="connsiteY158" fmla="*/ 4667658 h 13440182"/>
                  <a:gd name="connsiteX159" fmla="*/ 10572750 w 12071803"/>
                  <a:gd name="connsiteY159" fmla="*/ 4581932 h 13440182"/>
                  <a:gd name="connsiteX160" fmla="*/ 10610851 w 12071803"/>
                  <a:gd name="connsiteY160" fmla="*/ 4461283 h 13440182"/>
                  <a:gd name="connsiteX161" fmla="*/ 10782301 w 12071803"/>
                  <a:gd name="connsiteY161" fmla="*/ 4334283 h 13440182"/>
                  <a:gd name="connsiteX162" fmla="*/ 10814050 w 12071803"/>
                  <a:gd name="connsiteY162" fmla="*/ 4080282 h 13440182"/>
                  <a:gd name="connsiteX163" fmla="*/ 10582275 w 12071803"/>
                  <a:gd name="connsiteY163" fmla="*/ 3997732 h 13440182"/>
                  <a:gd name="connsiteX164" fmla="*/ 10264776 w 12071803"/>
                  <a:gd name="connsiteY164" fmla="*/ 3950108 h 13440182"/>
                  <a:gd name="connsiteX165" fmla="*/ 10134600 w 12071803"/>
                  <a:gd name="connsiteY165" fmla="*/ 4010432 h 13440182"/>
                  <a:gd name="connsiteX166" fmla="*/ 10160001 w 12071803"/>
                  <a:gd name="connsiteY166" fmla="*/ 3845333 h 13440182"/>
                  <a:gd name="connsiteX167" fmla="*/ 10109201 w 12071803"/>
                  <a:gd name="connsiteY167" fmla="*/ 3670708 h 13440182"/>
                  <a:gd name="connsiteX168" fmla="*/ 10223500 w 12071803"/>
                  <a:gd name="connsiteY168" fmla="*/ 3708807 h 13440182"/>
                  <a:gd name="connsiteX169" fmla="*/ 10344151 w 12071803"/>
                  <a:gd name="connsiteY169" fmla="*/ 3600858 h 13440182"/>
                  <a:gd name="connsiteX170" fmla="*/ 10534651 w 12071803"/>
                  <a:gd name="connsiteY170" fmla="*/ 3661183 h 13440182"/>
                  <a:gd name="connsiteX171" fmla="*/ 10547351 w 12071803"/>
                  <a:gd name="connsiteY171" fmla="*/ 3477033 h 13440182"/>
                  <a:gd name="connsiteX172" fmla="*/ 10687050 w 12071803"/>
                  <a:gd name="connsiteY172" fmla="*/ 3515132 h 13440182"/>
                  <a:gd name="connsiteX173" fmla="*/ 10801350 w 12071803"/>
                  <a:gd name="connsiteY173" fmla="*/ 3210332 h 13440182"/>
                  <a:gd name="connsiteX174" fmla="*/ 10902951 w 12071803"/>
                  <a:gd name="connsiteY174" fmla="*/ 3299233 h 13440182"/>
                  <a:gd name="connsiteX175" fmla="*/ 11042650 w 12071803"/>
                  <a:gd name="connsiteY175" fmla="*/ 3283357 h 13440182"/>
                  <a:gd name="connsiteX176" fmla="*/ 11077575 w 12071803"/>
                  <a:gd name="connsiteY176" fmla="*/ 3508782 h 13440182"/>
                  <a:gd name="connsiteX177" fmla="*/ 11153776 w 12071803"/>
                  <a:gd name="connsiteY177" fmla="*/ 3251608 h 13440182"/>
                  <a:gd name="connsiteX178" fmla="*/ 11077576 w 12071803"/>
                  <a:gd name="connsiteY178" fmla="*/ 3165883 h 13440182"/>
                  <a:gd name="connsiteX179" fmla="*/ 11163300 w 12071803"/>
                  <a:gd name="connsiteY179" fmla="*/ 2911882 h 13440182"/>
                  <a:gd name="connsiteX180" fmla="*/ 10982326 w 12071803"/>
                  <a:gd name="connsiteY180" fmla="*/ 2988083 h 13440182"/>
                  <a:gd name="connsiteX181" fmla="*/ 10953750 w 12071803"/>
                  <a:gd name="connsiteY181" fmla="*/ 2918232 h 13440182"/>
                  <a:gd name="connsiteX182" fmla="*/ 10763250 w 12071803"/>
                  <a:gd name="connsiteY182" fmla="*/ 2715032 h 13440182"/>
                  <a:gd name="connsiteX183" fmla="*/ 10731501 w 12071803"/>
                  <a:gd name="connsiteY183" fmla="*/ 2530883 h 13440182"/>
                  <a:gd name="connsiteX184" fmla="*/ 10699751 w 12071803"/>
                  <a:gd name="connsiteY184" fmla="*/ 2435633 h 13440182"/>
                  <a:gd name="connsiteX185" fmla="*/ 10801350 w 12071803"/>
                  <a:gd name="connsiteY185" fmla="*/ 2334032 h 13440182"/>
                  <a:gd name="connsiteX186" fmla="*/ 11061701 w 12071803"/>
                  <a:gd name="connsiteY186" fmla="*/ 2099083 h 13440182"/>
                  <a:gd name="connsiteX187" fmla="*/ 11182350 w 12071803"/>
                  <a:gd name="connsiteY187" fmla="*/ 2118132 h 13440182"/>
                  <a:gd name="connsiteX188" fmla="*/ 11252201 w 12071803"/>
                  <a:gd name="connsiteY188" fmla="*/ 2029233 h 13440182"/>
                  <a:gd name="connsiteX189" fmla="*/ 11487150 w 12071803"/>
                  <a:gd name="connsiteY189" fmla="*/ 1921282 h 13440182"/>
                  <a:gd name="connsiteX190" fmla="*/ 11341101 w 12071803"/>
                  <a:gd name="connsiteY190" fmla="*/ 1851433 h 13440182"/>
                  <a:gd name="connsiteX191" fmla="*/ 11258550 w 12071803"/>
                  <a:gd name="connsiteY191" fmla="*/ 1705382 h 13440182"/>
                  <a:gd name="connsiteX192" fmla="*/ 11360150 w 12071803"/>
                  <a:gd name="connsiteY192" fmla="*/ 1279932 h 13440182"/>
                  <a:gd name="connsiteX193" fmla="*/ 11239500 w 12071803"/>
                  <a:gd name="connsiteY193" fmla="*/ 1019582 h 13440182"/>
                  <a:gd name="connsiteX194" fmla="*/ 11525250 w 12071803"/>
                  <a:gd name="connsiteY194" fmla="*/ 1362482 h 13440182"/>
                  <a:gd name="connsiteX195" fmla="*/ 11690350 w 12071803"/>
                  <a:gd name="connsiteY195" fmla="*/ 1165632 h 13440182"/>
                  <a:gd name="connsiteX196" fmla="*/ 11874500 w 12071803"/>
                  <a:gd name="connsiteY196" fmla="*/ 1476782 h 13440182"/>
                  <a:gd name="connsiteX197" fmla="*/ 12071350 w 12071803"/>
                  <a:gd name="connsiteY197" fmla="*/ 1578383 h 13440182"/>
                  <a:gd name="connsiteX198" fmla="*/ 11906250 w 12071803"/>
                  <a:gd name="connsiteY198" fmla="*/ 1133883 h 13440182"/>
                  <a:gd name="connsiteX199" fmla="*/ 11893550 w 12071803"/>
                  <a:gd name="connsiteY199" fmla="*/ 917982 h 13440182"/>
                  <a:gd name="connsiteX200" fmla="*/ 11760200 w 12071803"/>
                  <a:gd name="connsiteY200" fmla="*/ 721132 h 13440182"/>
                  <a:gd name="connsiteX201" fmla="*/ 11734800 w 12071803"/>
                  <a:gd name="connsiteY20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210800 w 12071803"/>
                  <a:gd name="connsiteY126" fmla="*/ 6220232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547351 w 12071803"/>
                  <a:gd name="connsiteY127" fmla="*/ 6274208 h 13440182"/>
                  <a:gd name="connsiteX128" fmla="*/ 10677525 w 12071803"/>
                  <a:gd name="connsiteY128" fmla="*/ 6134507 h 13440182"/>
                  <a:gd name="connsiteX129" fmla="*/ 10575926 w 12071803"/>
                  <a:gd name="connsiteY129" fmla="*/ 6023383 h 13440182"/>
                  <a:gd name="connsiteX130" fmla="*/ 10363200 w 12071803"/>
                  <a:gd name="connsiteY130" fmla="*/ 5975757 h 13440182"/>
                  <a:gd name="connsiteX131" fmla="*/ 10544175 w 12071803"/>
                  <a:gd name="connsiteY131" fmla="*/ 5845582 h 13440182"/>
                  <a:gd name="connsiteX132" fmla="*/ 10490201 w 12071803"/>
                  <a:gd name="connsiteY132" fmla="*/ 5728108 h 13440182"/>
                  <a:gd name="connsiteX133" fmla="*/ 10544176 w 12071803"/>
                  <a:gd name="connsiteY133" fmla="*/ 5607458 h 13440182"/>
                  <a:gd name="connsiteX134" fmla="*/ 10506075 w 12071803"/>
                  <a:gd name="connsiteY134" fmla="*/ 5604282 h 13440182"/>
                  <a:gd name="connsiteX135" fmla="*/ 10471151 w 12071803"/>
                  <a:gd name="connsiteY135" fmla="*/ 5528083 h 13440182"/>
                  <a:gd name="connsiteX136" fmla="*/ 10312400 w 12071803"/>
                  <a:gd name="connsiteY136" fmla="*/ 5375682 h 13440182"/>
                  <a:gd name="connsiteX137" fmla="*/ 10582276 w 12071803"/>
                  <a:gd name="connsiteY137" fmla="*/ 5480458 h 13440182"/>
                  <a:gd name="connsiteX138" fmla="*/ 10725150 w 12071803"/>
                  <a:gd name="connsiteY138" fmla="*/ 5439182 h 13440182"/>
                  <a:gd name="connsiteX139" fmla="*/ 10699751 w 12071803"/>
                  <a:gd name="connsiteY139" fmla="*/ 5686833 h 13440182"/>
                  <a:gd name="connsiteX140" fmla="*/ 10877550 w 12071803"/>
                  <a:gd name="connsiteY140" fmla="*/ 5724932 h 13440182"/>
                  <a:gd name="connsiteX141" fmla="*/ 10934701 w 12071803"/>
                  <a:gd name="connsiteY141" fmla="*/ 5550308 h 13440182"/>
                  <a:gd name="connsiteX142" fmla="*/ 10975975 w 12071803"/>
                  <a:gd name="connsiteY142" fmla="*/ 5321707 h 13440182"/>
                  <a:gd name="connsiteX143" fmla="*/ 10896601 w 12071803"/>
                  <a:gd name="connsiteY143" fmla="*/ 5118508 h 13440182"/>
                  <a:gd name="connsiteX144" fmla="*/ 10839450 w 12071803"/>
                  <a:gd name="connsiteY144" fmla="*/ 5020082 h 13440182"/>
                  <a:gd name="connsiteX145" fmla="*/ 10760076 w 12071803"/>
                  <a:gd name="connsiteY145" fmla="*/ 5137558 h 13440182"/>
                  <a:gd name="connsiteX146" fmla="*/ 10690226 w 12071803"/>
                  <a:gd name="connsiteY146" fmla="*/ 5096283 h 13440182"/>
                  <a:gd name="connsiteX147" fmla="*/ 10658476 w 12071803"/>
                  <a:gd name="connsiteY147" fmla="*/ 5216933 h 13440182"/>
                  <a:gd name="connsiteX148" fmla="*/ 10556875 w 12071803"/>
                  <a:gd name="connsiteY148" fmla="*/ 5220107 h 13440182"/>
                  <a:gd name="connsiteX149" fmla="*/ 10477500 w 12071803"/>
                  <a:gd name="connsiteY149" fmla="*/ 5077232 h 13440182"/>
                  <a:gd name="connsiteX150" fmla="*/ 10439400 w 12071803"/>
                  <a:gd name="connsiteY150" fmla="*/ 4924832 h 13440182"/>
                  <a:gd name="connsiteX151" fmla="*/ 10223500 w 12071803"/>
                  <a:gd name="connsiteY151" fmla="*/ 4928007 h 13440182"/>
                  <a:gd name="connsiteX152" fmla="*/ 10248900 w 12071803"/>
                  <a:gd name="connsiteY152" fmla="*/ 5153432 h 13440182"/>
                  <a:gd name="connsiteX153" fmla="*/ 10210801 w 12071803"/>
                  <a:gd name="connsiteY153" fmla="*/ 4959758 h 13440182"/>
                  <a:gd name="connsiteX154" fmla="*/ 10166350 w 12071803"/>
                  <a:gd name="connsiteY154" fmla="*/ 4972457 h 13440182"/>
                  <a:gd name="connsiteX155" fmla="*/ 10096500 w 12071803"/>
                  <a:gd name="connsiteY155" fmla="*/ 4861332 h 13440182"/>
                  <a:gd name="connsiteX156" fmla="*/ 10001251 w 12071803"/>
                  <a:gd name="connsiteY156" fmla="*/ 4931183 h 13440182"/>
                  <a:gd name="connsiteX157" fmla="*/ 9893300 w 12071803"/>
                  <a:gd name="connsiteY157" fmla="*/ 5039132 h 13440182"/>
                  <a:gd name="connsiteX158" fmla="*/ 10210800 w 12071803"/>
                  <a:gd name="connsiteY158" fmla="*/ 4724807 h 13440182"/>
                  <a:gd name="connsiteX159" fmla="*/ 10426701 w 12071803"/>
                  <a:gd name="connsiteY159" fmla="*/ 4667658 h 13440182"/>
                  <a:gd name="connsiteX160" fmla="*/ 10572750 w 12071803"/>
                  <a:gd name="connsiteY160" fmla="*/ 4581932 h 13440182"/>
                  <a:gd name="connsiteX161" fmla="*/ 10610851 w 12071803"/>
                  <a:gd name="connsiteY161" fmla="*/ 4461283 h 13440182"/>
                  <a:gd name="connsiteX162" fmla="*/ 10782301 w 12071803"/>
                  <a:gd name="connsiteY162" fmla="*/ 4334283 h 13440182"/>
                  <a:gd name="connsiteX163" fmla="*/ 10814050 w 12071803"/>
                  <a:gd name="connsiteY163" fmla="*/ 4080282 h 13440182"/>
                  <a:gd name="connsiteX164" fmla="*/ 10582275 w 12071803"/>
                  <a:gd name="connsiteY164" fmla="*/ 3997732 h 13440182"/>
                  <a:gd name="connsiteX165" fmla="*/ 10264776 w 12071803"/>
                  <a:gd name="connsiteY165" fmla="*/ 3950108 h 13440182"/>
                  <a:gd name="connsiteX166" fmla="*/ 10134600 w 12071803"/>
                  <a:gd name="connsiteY166" fmla="*/ 4010432 h 13440182"/>
                  <a:gd name="connsiteX167" fmla="*/ 10160001 w 12071803"/>
                  <a:gd name="connsiteY167" fmla="*/ 3845333 h 13440182"/>
                  <a:gd name="connsiteX168" fmla="*/ 10109201 w 12071803"/>
                  <a:gd name="connsiteY168" fmla="*/ 3670708 h 13440182"/>
                  <a:gd name="connsiteX169" fmla="*/ 10223500 w 12071803"/>
                  <a:gd name="connsiteY169" fmla="*/ 3708807 h 13440182"/>
                  <a:gd name="connsiteX170" fmla="*/ 10344151 w 12071803"/>
                  <a:gd name="connsiteY170" fmla="*/ 3600858 h 13440182"/>
                  <a:gd name="connsiteX171" fmla="*/ 10534651 w 12071803"/>
                  <a:gd name="connsiteY171" fmla="*/ 3661183 h 13440182"/>
                  <a:gd name="connsiteX172" fmla="*/ 10547351 w 12071803"/>
                  <a:gd name="connsiteY172" fmla="*/ 3477033 h 13440182"/>
                  <a:gd name="connsiteX173" fmla="*/ 10687050 w 12071803"/>
                  <a:gd name="connsiteY173" fmla="*/ 3515132 h 13440182"/>
                  <a:gd name="connsiteX174" fmla="*/ 10801350 w 12071803"/>
                  <a:gd name="connsiteY174" fmla="*/ 3210332 h 13440182"/>
                  <a:gd name="connsiteX175" fmla="*/ 10902951 w 12071803"/>
                  <a:gd name="connsiteY175" fmla="*/ 3299233 h 13440182"/>
                  <a:gd name="connsiteX176" fmla="*/ 11042650 w 12071803"/>
                  <a:gd name="connsiteY176" fmla="*/ 3283357 h 13440182"/>
                  <a:gd name="connsiteX177" fmla="*/ 11077575 w 12071803"/>
                  <a:gd name="connsiteY177" fmla="*/ 3508782 h 13440182"/>
                  <a:gd name="connsiteX178" fmla="*/ 11153776 w 12071803"/>
                  <a:gd name="connsiteY178" fmla="*/ 3251608 h 13440182"/>
                  <a:gd name="connsiteX179" fmla="*/ 11077576 w 12071803"/>
                  <a:gd name="connsiteY179" fmla="*/ 3165883 h 13440182"/>
                  <a:gd name="connsiteX180" fmla="*/ 11163300 w 12071803"/>
                  <a:gd name="connsiteY180" fmla="*/ 2911882 h 13440182"/>
                  <a:gd name="connsiteX181" fmla="*/ 10982326 w 12071803"/>
                  <a:gd name="connsiteY181" fmla="*/ 2988083 h 13440182"/>
                  <a:gd name="connsiteX182" fmla="*/ 10953750 w 12071803"/>
                  <a:gd name="connsiteY182" fmla="*/ 2918232 h 13440182"/>
                  <a:gd name="connsiteX183" fmla="*/ 10763250 w 12071803"/>
                  <a:gd name="connsiteY183" fmla="*/ 2715032 h 13440182"/>
                  <a:gd name="connsiteX184" fmla="*/ 10731501 w 12071803"/>
                  <a:gd name="connsiteY184" fmla="*/ 2530883 h 13440182"/>
                  <a:gd name="connsiteX185" fmla="*/ 10699751 w 12071803"/>
                  <a:gd name="connsiteY185" fmla="*/ 2435633 h 13440182"/>
                  <a:gd name="connsiteX186" fmla="*/ 10801350 w 12071803"/>
                  <a:gd name="connsiteY186" fmla="*/ 2334032 h 13440182"/>
                  <a:gd name="connsiteX187" fmla="*/ 11061701 w 12071803"/>
                  <a:gd name="connsiteY187" fmla="*/ 2099083 h 13440182"/>
                  <a:gd name="connsiteX188" fmla="*/ 11182350 w 12071803"/>
                  <a:gd name="connsiteY188" fmla="*/ 2118132 h 13440182"/>
                  <a:gd name="connsiteX189" fmla="*/ 11252201 w 12071803"/>
                  <a:gd name="connsiteY189" fmla="*/ 2029233 h 13440182"/>
                  <a:gd name="connsiteX190" fmla="*/ 11487150 w 12071803"/>
                  <a:gd name="connsiteY190" fmla="*/ 1921282 h 13440182"/>
                  <a:gd name="connsiteX191" fmla="*/ 11341101 w 12071803"/>
                  <a:gd name="connsiteY191" fmla="*/ 1851433 h 13440182"/>
                  <a:gd name="connsiteX192" fmla="*/ 11258550 w 12071803"/>
                  <a:gd name="connsiteY192" fmla="*/ 1705382 h 13440182"/>
                  <a:gd name="connsiteX193" fmla="*/ 11360150 w 12071803"/>
                  <a:gd name="connsiteY193" fmla="*/ 1279932 h 13440182"/>
                  <a:gd name="connsiteX194" fmla="*/ 11239500 w 12071803"/>
                  <a:gd name="connsiteY194" fmla="*/ 1019582 h 13440182"/>
                  <a:gd name="connsiteX195" fmla="*/ 11525250 w 12071803"/>
                  <a:gd name="connsiteY195" fmla="*/ 1362482 h 13440182"/>
                  <a:gd name="connsiteX196" fmla="*/ 11690350 w 12071803"/>
                  <a:gd name="connsiteY196" fmla="*/ 1165632 h 13440182"/>
                  <a:gd name="connsiteX197" fmla="*/ 11874500 w 12071803"/>
                  <a:gd name="connsiteY197" fmla="*/ 1476782 h 13440182"/>
                  <a:gd name="connsiteX198" fmla="*/ 12071350 w 12071803"/>
                  <a:gd name="connsiteY198" fmla="*/ 1578383 h 13440182"/>
                  <a:gd name="connsiteX199" fmla="*/ 11906250 w 12071803"/>
                  <a:gd name="connsiteY199" fmla="*/ 1133883 h 13440182"/>
                  <a:gd name="connsiteX200" fmla="*/ 11893550 w 12071803"/>
                  <a:gd name="connsiteY200" fmla="*/ 917982 h 13440182"/>
                  <a:gd name="connsiteX201" fmla="*/ 11760200 w 12071803"/>
                  <a:gd name="connsiteY201" fmla="*/ 721132 h 13440182"/>
                  <a:gd name="connsiteX202" fmla="*/ 11734800 w 12071803"/>
                  <a:gd name="connsiteY20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439400 w 12071803"/>
                  <a:gd name="connsiteY125" fmla="*/ 6410732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140950 w 12071803"/>
                  <a:gd name="connsiteY126" fmla="*/ 6236107 h 13440182"/>
                  <a:gd name="connsiteX127" fmla="*/ 10306051 w 12071803"/>
                  <a:gd name="connsiteY127" fmla="*/ 6274208 h 13440182"/>
                  <a:gd name="connsiteX128" fmla="*/ 10547351 w 12071803"/>
                  <a:gd name="connsiteY128" fmla="*/ 6274208 h 13440182"/>
                  <a:gd name="connsiteX129" fmla="*/ 10677525 w 12071803"/>
                  <a:gd name="connsiteY129" fmla="*/ 6134507 h 13440182"/>
                  <a:gd name="connsiteX130" fmla="*/ 10575926 w 12071803"/>
                  <a:gd name="connsiteY130" fmla="*/ 6023383 h 13440182"/>
                  <a:gd name="connsiteX131" fmla="*/ 10363200 w 12071803"/>
                  <a:gd name="connsiteY131" fmla="*/ 5975757 h 13440182"/>
                  <a:gd name="connsiteX132" fmla="*/ 10544175 w 12071803"/>
                  <a:gd name="connsiteY132" fmla="*/ 5845582 h 13440182"/>
                  <a:gd name="connsiteX133" fmla="*/ 10490201 w 12071803"/>
                  <a:gd name="connsiteY133" fmla="*/ 5728108 h 13440182"/>
                  <a:gd name="connsiteX134" fmla="*/ 10544176 w 12071803"/>
                  <a:gd name="connsiteY134" fmla="*/ 5607458 h 13440182"/>
                  <a:gd name="connsiteX135" fmla="*/ 10506075 w 12071803"/>
                  <a:gd name="connsiteY135" fmla="*/ 5604282 h 13440182"/>
                  <a:gd name="connsiteX136" fmla="*/ 10471151 w 12071803"/>
                  <a:gd name="connsiteY136" fmla="*/ 5528083 h 13440182"/>
                  <a:gd name="connsiteX137" fmla="*/ 10312400 w 12071803"/>
                  <a:gd name="connsiteY137" fmla="*/ 5375682 h 13440182"/>
                  <a:gd name="connsiteX138" fmla="*/ 10582276 w 12071803"/>
                  <a:gd name="connsiteY138" fmla="*/ 5480458 h 13440182"/>
                  <a:gd name="connsiteX139" fmla="*/ 10725150 w 12071803"/>
                  <a:gd name="connsiteY139" fmla="*/ 5439182 h 13440182"/>
                  <a:gd name="connsiteX140" fmla="*/ 10699751 w 12071803"/>
                  <a:gd name="connsiteY140" fmla="*/ 5686833 h 13440182"/>
                  <a:gd name="connsiteX141" fmla="*/ 10877550 w 12071803"/>
                  <a:gd name="connsiteY141" fmla="*/ 5724932 h 13440182"/>
                  <a:gd name="connsiteX142" fmla="*/ 10934701 w 12071803"/>
                  <a:gd name="connsiteY142" fmla="*/ 5550308 h 13440182"/>
                  <a:gd name="connsiteX143" fmla="*/ 10975975 w 12071803"/>
                  <a:gd name="connsiteY143" fmla="*/ 5321707 h 13440182"/>
                  <a:gd name="connsiteX144" fmla="*/ 10896601 w 12071803"/>
                  <a:gd name="connsiteY144" fmla="*/ 5118508 h 13440182"/>
                  <a:gd name="connsiteX145" fmla="*/ 10839450 w 12071803"/>
                  <a:gd name="connsiteY145" fmla="*/ 5020082 h 13440182"/>
                  <a:gd name="connsiteX146" fmla="*/ 10760076 w 12071803"/>
                  <a:gd name="connsiteY146" fmla="*/ 5137558 h 13440182"/>
                  <a:gd name="connsiteX147" fmla="*/ 10690226 w 12071803"/>
                  <a:gd name="connsiteY147" fmla="*/ 5096283 h 13440182"/>
                  <a:gd name="connsiteX148" fmla="*/ 10658476 w 12071803"/>
                  <a:gd name="connsiteY148" fmla="*/ 5216933 h 13440182"/>
                  <a:gd name="connsiteX149" fmla="*/ 10556875 w 12071803"/>
                  <a:gd name="connsiteY149" fmla="*/ 5220107 h 13440182"/>
                  <a:gd name="connsiteX150" fmla="*/ 10477500 w 12071803"/>
                  <a:gd name="connsiteY150" fmla="*/ 5077232 h 13440182"/>
                  <a:gd name="connsiteX151" fmla="*/ 10439400 w 12071803"/>
                  <a:gd name="connsiteY151" fmla="*/ 4924832 h 13440182"/>
                  <a:gd name="connsiteX152" fmla="*/ 10223500 w 12071803"/>
                  <a:gd name="connsiteY152" fmla="*/ 4928007 h 13440182"/>
                  <a:gd name="connsiteX153" fmla="*/ 10248900 w 12071803"/>
                  <a:gd name="connsiteY153" fmla="*/ 5153432 h 13440182"/>
                  <a:gd name="connsiteX154" fmla="*/ 10210801 w 12071803"/>
                  <a:gd name="connsiteY154" fmla="*/ 4959758 h 13440182"/>
                  <a:gd name="connsiteX155" fmla="*/ 10166350 w 12071803"/>
                  <a:gd name="connsiteY155" fmla="*/ 4972457 h 13440182"/>
                  <a:gd name="connsiteX156" fmla="*/ 10096500 w 12071803"/>
                  <a:gd name="connsiteY156" fmla="*/ 4861332 h 13440182"/>
                  <a:gd name="connsiteX157" fmla="*/ 10001251 w 12071803"/>
                  <a:gd name="connsiteY157" fmla="*/ 4931183 h 13440182"/>
                  <a:gd name="connsiteX158" fmla="*/ 9893300 w 12071803"/>
                  <a:gd name="connsiteY158" fmla="*/ 5039132 h 13440182"/>
                  <a:gd name="connsiteX159" fmla="*/ 10210800 w 12071803"/>
                  <a:gd name="connsiteY159" fmla="*/ 4724807 h 13440182"/>
                  <a:gd name="connsiteX160" fmla="*/ 10426701 w 12071803"/>
                  <a:gd name="connsiteY160" fmla="*/ 4667658 h 13440182"/>
                  <a:gd name="connsiteX161" fmla="*/ 10572750 w 12071803"/>
                  <a:gd name="connsiteY161" fmla="*/ 4581932 h 13440182"/>
                  <a:gd name="connsiteX162" fmla="*/ 10610851 w 12071803"/>
                  <a:gd name="connsiteY162" fmla="*/ 4461283 h 13440182"/>
                  <a:gd name="connsiteX163" fmla="*/ 10782301 w 12071803"/>
                  <a:gd name="connsiteY163" fmla="*/ 4334283 h 13440182"/>
                  <a:gd name="connsiteX164" fmla="*/ 10814050 w 12071803"/>
                  <a:gd name="connsiteY164" fmla="*/ 4080282 h 13440182"/>
                  <a:gd name="connsiteX165" fmla="*/ 10582275 w 12071803"/>
                  <a:gd name="connsiteY165" fmla="*/ 3997732 h 13440182"/>
                  <a:gd name="connsiteX166" fmla="*/ 10264776 w 12071803"/>
                  <a:gd name="connsiteY166" fmla="*/ 3950108 h 13440182"/>
                  <a:gd name="connsiteX167" fmla="*/ 10134600 w 12071803"/>
                  <a:gd name="connsiteY167" fmla="*/ 4010432 h 13440182"/>
                  <a:gd name="connsiteX168" fmla="*/ 10160001 w 12071803"/>
                  <a:gd name="connsiteY168" fmla="*/ 3845333 h 13440182"/>
                  <a:gd name="connsiteX169" fmla="*/ 10109201 w 12071803"/>
                  <a:gd name="connsiteY169" fmla="*/ 3670708 h 13440182"/>
                  <a:gd name="connsiteX170" fmla="*/ 10223500 w 12071803"/>
                  <a:gd name="connsiteY170" fmla="*/ 3708807 h 13440182"/>
                  <a:gd name="connsiteX171" fmla="*/ 10344151 w 12071803"/>
                  <a:gd name="connsiteY171" fmla="*/ 3600858 h 13440182"/>
                  <a:gd name="connsiteX172" fmla="*/ 10534651 w 12071803"/>
                  <a:gd name="connsiteY172" fmla="*/ 3661183 h 13440182"/>
                  <a:gd name="connsiteX173" fmla="*/ 10547351 w 12071803"/>
                  <a:gd name="connsiteY173" fmla="*/ 3477033 h 13440182"/>
                  <a:gd name="connsiteX174" fmla="*/ 10687050 w 12071803"/>
                  <a:gd name="connsiteY174" fmla="*/ 3515132 h 13440182"/>
                  <a:gd name="connsiteX175" fmla="*/ 10801350 w 12071803"/>
                  <a:gd name="connsiteY175" fmla="*/ 3210332 h 13440182"/>
                  <a:gd name="connsiteX176" fmla="*/ 10902951 w 12071803"/>
                  <a:gd name="connsiteY176" fmla="*/ 3299233 h 13440182"/>
                  <a:gd name="connsiteX177" fmla="*/ 11042650 w 12071803"/>
                  <a:gd name="connsiteY177" fmla="*/ 3283357 h 13440182"/>
                  <a:gd name="connsiteX178" fmla="*/ 11077575 w 12071803"/>
                  <a:gd name="connsiteY178" fmla="*/ 3508782 h 13440182"/>
                  <a:gd name="connsiteX179" fmla="*/ 11153776 w 12071803"/>
                  <a:gd name="connsiteY179" fmla="*/ 3251608 h 13440182"/>
                  <a:gd name="connsiteX180" fmla="*/ 11077576 w 12071803"/>
                  <a:gd name="connsiteY180" fmla="*/ 3165883 h 13440182"/>
                  <a:gd name="connsiteX181" fmla="*/ 11163300 w 12071803"/>
                  <a:gd name="connsiteY181" fmla="*/ 2911882 h 13440182"/>
                  <a:gd name="connsiteX182" fmla="*/ 10982326 w 12071803"/>
                  <a:gd name="connsiteY182" fmla="*/ 2988083 h 13440182"/>
                  <a:gd name="connsiteX183" fmla="*/ 10953750 w 12071803"/>
                  <a:gd name="connsiteY183" fmla="*/ 2918232 h 13440182"/>
                  <a:gd name="connsiteX184" fmla="*/ 10763250 w 12071803"/>
                  <a:gd name="connsiteY184" fmla="*/ 2715032 h 13440182"/>
                  <a:gd name="connsiteX185" fmla="*/ 10731501 w 12071803"/>
                  <a:gd name="connsiteY185" fmla="*/ 2530883 h 13440182"/>
                  <a:gd name="connsiteX186" fmla="*/ 10699751 w 12071803"/>
                  <a:gd name="connsiteY186" fmla="*/ 2435633 h 13440182"/>
                  <a:gd name="connsiteX187" fmla="*/ 10801350 w 12071803"/>
                  <a:gd name="connsiteY187" fmla="*/ 2334032 h 13440182"/>
                  <a:gd name="connsiteX188" fmla="*/ 11061701 w 12071803"/>
                  <a:gd name="connsiteY188" fmla="*/ 2099083 h 13440182"/>
                  <a:gd name="connsiteX189" fmla="*/ 11182350 w 12071803"/>
                  <a:gd name="connsiteY189" fmla="*/ 2118132 h 13440182"/>
                  <a:gd name="connsiteX190" fmla="*/ 11252201 w 12071803"/>
                  <a:gd name="connsiteY190" fmla="*/ 2029233 h 13440182"/>
                  <a:gd name="connsiteX191" fmla="*/ 11487150 w 12071803"/>
                  <a:gd name="connsiteY191" fmla="*/ 1921282 h 13440182"/>
                  <a:gd name="connsiteX192" fmla="*/ 11341101 w 12071803"/>
                  <a:gd name="connsiteY192" fmla="*/ 1851433 h 13440182"/>
                  <a:gd name="connsiteX193" fmla="*/ 11258550 w 12071803"/>
                  <a:gd name="connsiteY193" fmla="*/ 1705382 h 13440182"/>
                  <a:gd name="connsiteX194" fmla="*/ 11360150 w 12071803"/>
                  <a:gd name="connsiteY194" fmla="*/ 1279932 h 13440182"/>
                  <a:gd name="connsiteX195" fmla="*/ 11239500 w 12071803"/>
                  <a:gd name="connsiteY195" fmla="*/ 1019582 h 13440182"/>
                  <a:gd name="connsiteX196" fmla="*/ 11525250 w 12071803"/>
                  <a:gd name="connsiteY196" fmla="*/ 1362482 h 13440182"/>
                  <a:gd name="connsiteX197" fmla="*/ 11690350 w 12071803"/>
                  <a:gd name="connsiteY197" fmla="*/ 1165632 h 13440182"/>
                  <a:gd name="connsiteX198" fmla="*/ 11874500 w 12071803"/>
                  <a:gd name="connsiteY198" fmla="*/ 1476782 h 13440182"/>
                  <a:gd name="connsiteX199" fmla="*/ 12071350 w 12071803"/>
                  <a:gd name="connsiteY199" fmla="*/ 1578383 h 13440182"/>
                  <a:gd name="connsiteX200" fmla="*/ 11906250 w 12071803"/>
                  <a:gd name="connsiteY200" fmla="*/ 1133883 h 13440182"/>
                  <a:gd name="connsiteX201" fmla="*/ 11893550 w 12071803"/>
                  <a:gd name="connsiteY201" fmla="*/ 917982 h 13440182"/>
                  <a:gd name="connsiteX202" fmla="*/ 11760200 w 12071803"/>
                  <a:gd name="connsiteY202" fmla="*/ 721132 h 13440182"/>
                  <a:gd name="connsiteX203" fmla="*/ 11734800 w 12071803"/>
                  <a:gd name="connsiteY20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261601 w 12071803"/>
                  <a:gd name="connsiteY126" fmla="*/ 6452008 h 13440182"/>
                  <a:gd name="connsiteX127" fmla="*/ 10140950 w 12071803"/>
                  <a:gd name="connsiteY127" fmla="*/ 6236107 h 13440182"/>
                  <a:gd name="connsiteX128" fmla="*/ 10306051 w 12071803"/>
                  <a:gd name="connsiteY128" fmla="*/ 6274208 h 13440182"/>
                  <a:gd name="connsiteX129" fmla="*/ 10547351 w 12071803"/>
                  <a:gd name="connsiteY129" fmla="*/ 6274208 h 13440182"/>
                  <a:gd name="connsiteX130" fmla="*/ 10677525 w 12071803"/>
                  <a:gd name="connsiteY130" fmla="*/ 6134507 h 13440182"/>
                  <a:gd name="connsiteX131" fmla="*/ 10575926 w 12071803"/>
                  <a:gd name="connsiteY131" fmla="*/ 6023383 h 13440182"/>
                  <a:gd name="connsiteX132" fmla="*/ 10363200 w 12071803"/>
                  <a:gd name="connsiteY132" fmla="*/ 5975757 h 13440182"/>
                  <a:gd name="connsiteX133" fmla="*/ 10544175 w 12071803"/>
                  <a:gd name="connsiteY133" fmla="*/ 5845582 h 13440182"/>
                  <a:gd name="connsiteX134" fmla="*/ 10490201 w 12071803"/>
                  <a:gd name="connsiteY134" fmla="*/ 5728108 h 13440182"/>
                  <a:gd name="connsiteX135" fmla="*/ 10544176 w 12071803"/>
                  <a:gd name="connsiteY135" fmla="*/ 5607458 h 13440182"/>
                  <a:gd name="connsiteX136" fmla="*/ 10506075 w 12071803"/>
                  <a:gd name="connsiteY136" fmla="*/ 5604282 h 13440182"/>
                  <a:gd name="connsiteX137" fmla="*/ 10471151 w 12071803"/>
                  <a:gd name="connsiteY137" fmla="*/ 5528083 h 13440182"/>
                  <a:gd name="connsiteX138" fmla="*/ 10312400 w 12071803"/>
                  <a:gd name="connsiteY138" fmla="*/ 5375682 h 13440182"/>
                  <a:gd name="connsiteX139" fmla="*/ 10582276 w 12071803"/>
                  <a:gd name="connsiteY139" fmla="*/ 5480458 h 13440182"/>
                  <a:gd name="connsiteX140" fmla="*/ 10725150 w 12071803"/>
                  <a:gd name="connsiteY140" fmla="*/ 5439182 h 13440182"/>
                  <a:gd name="connsiteX141" fmla="*/ 10699751 w 12071803"/>
                  <a:gd name="connsiteY141" fmla="*/ 5686833 h 13440182"/>
                  <a:gd name="connsiteX142" fmla="*/ 10877550 w 12071803"/>
                  <a:gd name="connsiteY142" fmla="*/ 5724932 h 13440182"/>
                  <a:gd name="connsiteX143" fmla="*/ 10934701 w 12071803"/>
                  <a:gd name="connsiteY143" fmla="*/ 5550308 h 13440182"/>
                  <a:gd name="connsiteX144" fmla="*/ 10975975 w 12071803"/>
                  <a:gd name="connsiteY144" fmla="*/ 5321707 h 13440182"/>
                  <a:gd name="connsiteX145" fmla="*/ 10896601 w 12071803"/>
                  <a:gd name="connsiteY145" fmla="*/ 5118508 h 13440182"/>
                  <a:gd name="connsiteX146" fmla="*/ 10839450 w 12071803"/>
                  <a:gd name="connsiteY146" fmla="*/ 5020082 h 13440182"/>
                  <a:gd name="connsiteX147" fmla="*/ 10760076 w 12071803"/>
                  <a:gd name="connsiteY147" fmla="*/ 5137558 h 13440182"/>
                  <a:gd name="connsiteX148" fmla="*/ 10690226 w 12071803"/>
                  <a:gd name="connsiteY148" fmla="*/ 5096283 h 13440182"/>
                  <a:gd name="connsiteX149" fmla="*/ 10658476 w 12071803"/>
                  <a:gd name="connsiteY149" fmla="*/ 5216933 h 13440182"/>
                  <a:gd name="connsiteX150" fmla="*/ 10556875 w 12071803"/>
                  <a:gd name="connsiteY150" fmla="*/ 5220107 h 13440182"/>
                  <a:gd name="connsiteX151" fmla="*/ 10477500 w 12071803"/>
                  <a:gd name="connsiteY151" fmla="*/ 5077232 h 13440182"/>
                  <a:gd name="connsiteX152" fmla="*/ 10439400 w 12071803"/>
                  <a:gd name="connsiteY152" fmla="*/ 4924832 h 13440182"/>
                  <a:gd name="connsiteX153" fmla="*/ 10223500 w 12071803"/>
                  <a:gd name="connsiteY153" fmla="*/ 4928007 h 13440182"/>
                  <a:gd name="connsiteX154" fmla="*/ 10248900 w 12071803"/>
                  <a:gd name="connsiteY154" fmla="*/ 5153432 h 13440182"/>
                  <a:gd name="connsiteX155" fmla="*/ 10210801 w 12071803"/>
                  <a:gd name="connsiteY155" fmla="*/ 4959758 h 13440182"/>
                  <a:gd name="connsiteX156" fmla="*/ 10166350 w 12071803"/>
                  <a:gd name="connsiteY156" fmla="*/ 4972457 h 13440182"/>
                  <a:gd name="connsiteX157" fmla="*/ 10096500 w 12071803"/>
                  <a:gd name="connsiteY157" fmla="*/ 4861332 h 13440182"/>
                  <a:gd name="connsiteX158" fmla="*/ 10001251 w 12071803"/>
                  <a:gd name="connsiteY158" fmla="*/ 4931183 h 13440182"/>
                  <a:gd name="connsiteX159" fmla="*/ 9893300 w 12071803"/>
                  <a:gd name="connsiteY159" fmla="*/ 5039132 h 13440182"/>
                  <a:gd name="connsiteX160" fmla="*/ 10210800 w 12071803"/>
                  <a:gd name="connsiteY160" fmla="*/ 4724807 h 13440182"/>
                  <a:gd name="connsiteX161" fmla="*/ 10426701 w 12071803"/>
                  <a:gd name="connsiteY161" fmla="*/ 4667658 h 13440182"/>
                  <a:gd name="connsiteX162" fmla="*/ 10572750 w 12071803"/>
                  <a:gd name="connsiteY162" fmla="*/ 4581932 h 13440182"/>
                  <a:gd name="connsiteX163" fmla="*/ 10610851 w 12071803"/>
                  <a:gd name="connsiteY163" fmla="*/ 4461283 h 13440182"/>
                  <a:gd name="connsiteX164" fmla="*/ 10782301 w 12071803"/>
                  <a:gd name="connsiteY164" fmla="*/ 4334283 h 13440182"/>
                  <a:gd name="connsiteX165" fmla="*/ 10814050 w 12071803"/>
                  <a:gd name="connsiteY165" fmla="*/ 4080282 h 13440182"/>
                  <a:gd name="connsiteX166" fmla="*/ 10582275 w 12071803"/>
                  <a:gd name="connsiteY166" fmla="*/ 3997732 h 13440182"/>
                  <a:gd name="connsiteX167" fmla="*/ 10264776 w 12071803"/>
                  <a:gd name="connsiteY167" fmla="*/ 3950108 h 13440182"/>
                  <a:gd name="connsiteX168" fmla="*/ 10134600 w 12071803"/>
                  <a:gd name="connsiteY168" fmla="*/ 4010432 h 13440182"/>
                  <a:gd name="connsiteX169" fmla="*/ 10160001 w 12071803"/>
                  <a:gd name="connsiteY169" fmla="*/ 3845333 h 13440182"/>
                  <a:gd name="connsiteX170" fmla="*/ 10109201 w 12071803"/>
                  <a:gd name="connsiteY170" fmla="*/ 3670708 h 13440182"/>
                  <a:gd name="connsiteX171" fmla="*/ 10223500 w 12071803"/>
                  <a:gd name="connsiteY171" fmla="*/ 3708807 h 13440182"/>
                  <a:gd name="connsiteX172" fmla="*/ 10344151 w 12071803"/>
                  <a:gd name="connsiteY172" fmla="*/ 3600858 h 13440182"/>
                  <a:gd name="connsiteX173" fmla="*/ 10534651 w 12071803"/>
                  <a:gd name="connsiteY173" fmla="*/ 3661183 h 13440182"/>
                  <a:gd name="connsiteX174" fmla="*/ 10547351 w 12071803"/>
                  <a:gd name="connsiteY174" fmla="*/ 3477033 h 13440182"/>
                  <a:gd name="connsiteX175" fmla="*/ 10687050 w 12071803"/>
                  <a:gd name="connsiteY175" fmla="*/ 3515132 h 13440182"/>
                  <a:gd name="connsiteX176" fmla="*/ 10801350 w 12071803"/>
                  <a:gd name="connsiteY176" fmla="*/ 3210332 h 13440182"/>
                  <a:gd name="connsiteX177" fmla="*/ 10902951 w 12071803"/>
                  <a:gd name="connsiteY177" fmla="*/ 3299233 h 13440182"/>
                  <a:gd name="connsiteX178" fmla="*/ 11042650 w 12071803"/>
                  <a:gd name="connsiteY178" fmla="*/ 3283357 h 13440182"/>
                  <a:gd name="connsiteX179" fmla="*/ 11077575 w 12071803"/>
                  <a:gd name="connsiteY179" fmla="*/ 3508782 h 13440182"/>
                  <a:gd name="connsiteX180" fmla="*/ 11153776 w 12071803"/>
                  <a:gd name="connsiteY180" fmla="*/ 3251608 h 13440182"/>
                  <a:gd name="connsiteX181" fmla="*/ 11077576 w 12071803"/>
                  <a:gd name="connsiteY181" fmla="*/ 3165883 h 13440182"/>
                  <a:gd name="connsiteX182" fmla="*/ 11163300 w 12071803"/>
                  <a:gd name="connsiteY182" fmla="*/ 2911882 h 13440182"/>
                  <a:gd name="connsiteX183" fmla="*/ 10982326 w 12071803"/>
                  <a:gd name="connsiteY183" fmla="*/ 2988083 h 13440182"/>
                  <a:gd name="connsiteX184" fmla="*/ 10953750 w 12071803"/>
                  <a:gd name="connsiteY184" fmla="*/ 2918232 h 13440182"/>
                  <a:gd name="connsiteX185" fmla="*/ 10763250 w 12071803"/>
                  <a:gd name="connsiteY185" fmla="*/ 2715032 h 13440182"/>
                  <a:gd name="connsiteX186" fmla="*/ 10731501 w 12071803"/>
                  <a:gd name="connsiteY186" fmla="*/ 2530883 h 13440182"/>
                  <a:gd name="connsiteX187" fmla="*/ 10699751 w 12071803"/>
                  <a:gd name="connsiteY187" fmla="*/ 2435633 h 13440182"/>
                  <a:gd name="connsiteX188" fmla="*/ 10801350 w 12071803"/>
                  <a:gd name="connsiteY188" fmla="*/ 2334032 h 13440182"/>
                  <a:gd name="connsiteX189" fmla="*/ 11061701 w 12071803"/>
                  <a:gd name="connsiteY189" fmla="*/ 2099083 h 13440182"/>
                  <a:gd name="connsiteX190" fmla="*/ 11182350 w 12071803"/>
                  <a:gd name="connsiteY190" fmla="*/ 2118132 h 13440182"/>
                  <a:gd name="connsiteX191" fmla="*/ 11252201 w 12071803"/>
                  <a:gd name="connsiteY191" fmla="*/ 2029233 h 13440182"/>
                  <a:gd name="connsiteX192" fmla="*/ 11487150 w 12071803"/>
                  <a:gd name="connsiteY192" fmla="*/ 1921282 h 13440182"/>
                  <a:gd name="connsiteX193" fmla="*/ 11341101 w 12071803"/>
                  <a:gd name="connsiteY193" fmla="*/ 1851433 h 13440182"/>
                  <a:gd name="connsiteX194" fmla="*/ 11258550 w 12071803"/>
                  <a:gd name="connsiteY194" fmla="*/ 1705382 h 13440182"/>
                  <a:gd name="connsiteX195" fmla="*/ 11360150 w 12071803"/>
                  <a:gd name="connsiteY195" fmla="*/ 1279932 h 13440182"/>
                  <a:gd name="connsiteX196" fmla="*/ 11239500 w 12071803"/>
                  <a:gd name="connsiteY196" fmla="*/ 1019582 h 13440182"/>
                  <a:gd name="connsiteX197" fmla="*/ 11525250 w 12071803"/>
                  <a:gd name="connsiteY197" fmla="*/ 1362482 h 13440182"/>
                  <a:gd name="connsiteX198" fmla="*/ 11690350 w 12071803"/>
                  <a:gd name="connsiteY198" fmla="*/ 1165632 h 13440182"/>
                  <a:gd name="connsiteX199" fmla="*/ 11874500 w 12071803"/>
                  <a:gd name="connsiteY199" fmla="*/ 1476782 h 13440182"/>
                  <a:gd name="connsiteX200" fmla="*/ 12071350 w 12071803"/>
                  <a:gd name="connsiteY200" fmla="*/ 1578383 h 13440182"/>
                  <a:gd name="connsiteX201" fmla="*/ 11906250 w 12071803"/>
                  <a:gd name="connsiteY201" fmla="*/ 1133883 h 13440182"/>
                  <a:gd name="connsiteX202" fmla="*/ 11893550 w 12071803"/>
                  <a:gd name="connsiteY202" fmla="*/ 917982 h 13440182"/>
                  <a:gd name="connsiteX203" fmla="*/ 11760200 w 12071803"/>
                  <a:gd name="connsiteY203" fmla="*/ 721132 h 13440182"/>
                  <a:gd name="connsiteX204" fmla="*/ 11734800 w 12071803"/>
                  <a:gd name="connsiteY20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69550 w 12071803"/>
                  <a:gd name="connsiteY125" fmla="*/ 6464707 h 13440182"/>
                  <a:gd name="connsiteX126" fmla="*/ 10261601 w 12071803"/>
                  <a:gd name="connsiteY126" fmla="*/ 6452008 h 13440182"/>
                  <a:gd name="connsiteX127" fmla="*/ 10140950 w 12071803"/>
                  <a:gd name="connsiteY127" fmla="*/ 6236107 h 13440182"/>
                  <a:gd name="connsiteX128" fmla="*/ 10306051 w 12071803"/>
                  <a:gd name="connsiteY128" fmla="*/ 6274208 h 13440182"/>
                  <a:gd name="connsiteX129" fmla="*/ 10547351 w 12071803"/>
                  <a:gd name="connsiteY129" fmla="*/ 6274208 h 13440182"/>
                  <a:gd name="connsiteX130" fmla="*/ 10677525 w 12071803"/>
                  <a:gd name="connsiteY130" fmla="*/ 6134507 h 13440182"/>
                  <a:gd name="connsiteX131" fmla="*/ 10575926 w 12071803"/>
                  <a:gd name="connsiteY131" fmla="*/ 6023383 h 13440182"/>
                  <a:gd name="connsiteX132" fmla="*/ 10363200 w 12071803"/>
                  <a:gd name="connsiteY132" fmla="*/ 5975757 h 13440182"/>
                  <a:gd name="connsiteX133" fmla="*/ 10544175 w 12071803"/>
                  <a:gd name="connsiteY133" fmla="*/ 5845582 h 13440182"/>
                  <a:gd name="connsiteX134" fmla="*/ 10490201 w 12071803"/>
                  <a:gd name="connsiteY134" fmla="*/ 5728108 h 13440182"/>
                  <a:gd name="connsiteX135" fmla="*/ 10544176 w 12071803"/>
                  <a:gd name="connsiteY135" fmla="*/ 5607458 h 13440182"/>
                  <a:gd name="connsiteX136" fmla="*/ 10506075 w 12071803"/>
                  <a:gd name="connsiteY136" fmla="*/ 5604282 h 13440182"/>
                  <a:gd name="connsiteX137" fmla="*/ 10471151 w 12071803"/>
                  <a:gd name="connsiteY137" fmla="*/ 5528083 h 13440182"/>
                  <a:gd name="connsiteX138" fmla="*/ 10312400 w 12071803"/>
                  <a:gd name="connsiteY138" fmla="*/ 5375682 h 13440182"/>
                  <a:gd name="connsiteX139" fmla="*/ 10582276 w 12071803"/>
                  <a:gd name="connsiteY139" fmla="*/ 5480458 h 13440182"/>
                  <a:gd name="connsiteX140" fmla="*/ 10725150 w 12071803"/>
                  <a:gd name="connsiteY140" fmla="*/ 5439182 h 13440182"/>
                  <a:gd name="connsiteX141" fmla="*/ 10699751 w 12071803"/>
                  <a:gd name="connsiteY141" fmla="*/ 5686833 h 13440182"/>
                  <a:gd name="connsiteX142" fmla="*/ 10877550 w 12071803"/>
                  <a:gd name="connsiteY142" fmla="*/ 5724932 h 13440182"/>
                  <a:gd name="connsiteX143" fmla="*/ 10934701 w 12071803"/>
                  <a:gd name="connsiteY143" fmla="*/ 5550308 h 13440182"/>
                  <a:gd name="connsiteX144" fmla="*/ 10975975 w 12071803"/>
                  <a:gd name="connsiteY144" fmla="*/ 5321707 h 13440182"/>
                  <a:gd name="connsiteX145" fmla="*/ 10896601 w 12071803"/>
                  <a:gd name="connsiteY145" fmla="*/ 5118508 h 13440182"/>
                  <a:gd name="connsiteX146" fmla="*/ 10839450 w 12071803"/>
                  <a:gd name="connsiteY146" fmla="*/ 5020082 h 13440182"/>
                  <a:gd name="connsiteX147" fmla="*/ 10760076 w 12071803"/>
                  <a:gd name="connsiteY147" fmla="*/ 5137558 h 13440182"/>
                  <a:gd name="connsiteX148" fmla="*/ 10690226 w 12071803"/>
                  <a:gd name="connsiteY148" fmla="*/ 5096283 h 13440182"/>
                  <a:gd name="connsiteX149" fmla="*/ 10658476 w 12071803"/>
                  <a:gd name="connsiteY149" fmla="*/ 5216933 h 13440182"/>
                  <a:gd name="connsiteX150" fmla="*/ 10556875 w 12071803"/>
                  <a:gd name="connsiteY150" fmla="*/ 5220107 h 13440182"/>
                  <a:gd name="connsiteX151" fmla="*/ 10477500 w 12071803"/>
                  <a:gd name="connsiteY151" fmla="*/ 5077232 h 13440182"/>
                  <a:gd name="connsiteX152" fmla="*/ 10439400 w 12071803"/>
                  <a:gd name="connsiteY152" fmla="*/ 4924832 h 13440182"/>
                  <a:gd name="connsiteX153" fmla="*/ 10223500 w 12071803"/>
                  <a:gd name="connsiteY153" fmla="*/ 4928007 h 13440182"/>
                  <a:gd name="connsiteX154" fmla="*/ 10248900 w 12071803"/>
                  <a:gd name="connsiteY154" fmla="*/ 5153432 h 13440182"/>
                  <a:gd name="connsiteX155" fmla="*/ 10210801 w 12071803"/>
                  <a:gd name="connsiteY155" fmla="*/ 4959758 h 13440182"/>
                  <a:gd name="connsiteX156" fmla="*/ 10166350 w 12071803"/>
                  <a:gd name="connsiteY156" fmla="*/ 4972457 h 13440182"/>
                  <a:gd name="connsiteX157" fmla="*/ 10096500 w 12071803"/>
                  <a:gd name="connsiteY157" fmla="*/ 4861332 h 13440182"/>
                  <a:gd name="connsiteX158" fmla="*/ 10001251 w 12071803"/>
                  <a:gd name="connsiteY158" fmla="*/ 4931183 h 13440182"/>
                  <a:gd name="connsiteX159" fmla="*/ 9893300 w 12071803"/>
                  <a:gd name="connsiteY159" fmla="*/ 5039132 h 13440182"/>
                  <a:gd name="connsiteX160" fmla="*/ 10210800 w 12071803"/>
                  <a:gd name="connsiteY160" fmla="*/ 4724807 h 13440182"/>
                  <a:gd name="connsiteX161" fmla="*/ 10426701 w 12071803"/>
                  <a:gd name="connsiteY161" fmla="*/ 4667658 h 13440182"/>
                  <a:gd name="connsiteX162" fmla="*/ 10572750 w 12071803"/>
                  <a:gd name="connsiteY162" fmla="*/ 4581932 h 13440182"/>
                  <a:gd name="connsiteX163" fmla="*/ 10610851 w 12071803"/>
                  <a:gd name="connsiteY163" fmla="*/ 4461283 h 13440182"/>
                  <a:gd name="connsiteX164" fmla="*/ 10782301 w 12071803"/>
                  <a:gd name="connsiteY164" fmla="*/ 4334283 h 13440182"/>
                  <a:gd name="connsiteX165" fmla="*/ 10814050 w 12071803"/>
                  <a:gd name="connsiteY165" fmla="*/ 4080282 h 13440182"/>
                  <a:gd name="connsiteX166" fmla="*/ 10582275 w 12071803"/>
                  <a:gd name="connsiteY166" fmla="*/ 3997732 h 13440182"/>
                  <a:gd name="connsiteX167" fmla="*/ 10264776 w 12071803"/>
                  <a:gd name="connsiteY167" fmla="*/ 3950108 h 13440182"/>
                  <a:gd name="connsiteX168" fmla="*/ 10134600 w 12071803"/>
                  <a:gd name="connsiteY168" fmla="*/ 4010432 h 13440182"/>
                  <a:gd name="connsiteX169" fmla="*/ 10160001 w 12071803"/>
                  <a:gd name="connsiteY169" fmla="*/ 3845333 h 13440182"/>
                  <a:gd name="connsiteX170" fmla="*/ 10109201 w 12071803"/>
                  <a:gd name="connsiteY170" fmla="*/ 3670708 h 13440182"/>
                  <a:gd name="connsiteX171" fmla="*/ 10223500 w 12071803"/>
                  <a:gd name="connsiteY171" fmla="*/ 3708807 h 13440182"/>
                  <a:gd name="connsiteX172" fmla="*/ 10344151 w 12071803"/>
                  <a:gd name="connsiteY172" fmla="*/ 3600858 h 13440182"/>
                  <a:gd name="connsiteX173" fmla="*/ 10534651 w 12071803"/>
                  <a:gd name="connsiteY173" fmla="*/ 3661183 h 13440182"/>
                  <a:gd name="connsiteX174" fmla="*/ 10547351 w 12071803"/>
                  <a:gd name="connsiteY174" fmla="*/ 3477033 h 13440182"/>
                  <a:gd name="connsiteX175" fmla="*/ 10687050 w 12071803"/>
                  <a:gd name="connsiteY175" fmla="*/ 3515132 h 13440182"/>
                  <a:gd name="connsiteX176" fmla="*/ 10801350 w 12071803"/>
                  <a:gd name="connsiteY176" fmla="*/ 3210332 h 13440182"/>
                  <a:gd name="connsiteX177" fmla="*/ 10902951 w 12071803"/>
                  <a:gd name="connsiteY177" fmla="*/ 3299233 h 13440182"/>
                  <a:gd name="connsiteX178" fmla="*/ 11042650 w 12071803"/>
                  <a:gd name="connsiteY178" fmla="*/ 3283357 h 13440182"/>
                  <a:gd name="connsiteX179" fmla="*/ 11077575 w 12071803"/>
                  <a:gd name="connsiteY179" fmla="*/ 3508782 h 13440182"/>
                  <a:gd name="connsiteX180" fmla="*/ 11153776 w 12071803"/>
                  <a:gd name="connsiteY180" fmla="*/ 3251608 h 13440182"/>
                  <a:gd name="connsiteX181" fmla="*/ 11077576 w 12071803"/>
                  <a:gd name="connsiteY181" fmla="*/ 3165883 h 13440182"/>
                  <a:gd name="connsiteX182" fmla="*/ 11163300 w 12071803"/>
                  <a:gd name="connsiteY182" fmla="*/ 2911882 h 13440182"/>
                  <a:gd name="connsiteX183" fmla="*/ 10982326 w 12071803"/>
                  <a:gd name="connsiteY183" fmla="*/ 2988083 h 13440182"/>
                  <a:gd name="connsiteX184" fmla="*/ 10953750 w 12071803"/>
                  <a:gd name="connsiteY184" fmla="*/ 2918232 h 13440182"/>
                  <a:gd name="connsiteX185" fmla="*/ 10763250 w 12071803"/>
                  <a:gd name="connsiteY185" fmla="*/ 2715032 h 13440182"/>
                  <a:gd name="connsiteX186" fmla="*/ 10731501 w 12071803"/>
                  <a:gd name="connsiteY186" fmla="*/ 2530883 h 13440182"/>
                  <a:gd name="connsiteX187" fmla="*/ 10699751 w 12071803"/>
                  <a:gd name="connsiteY187" fmla="*/ 2435633 h 13440182"/>
                  <a:gd name="connsiteX188" fmla="*/ 10801350 w 12071803"/>
                  <a:gd name="connsiteY188" fmla="*/ 2334032 h 13440182"/>
                  <a:gd name="connsiteX189" fmla="*/ 11061701 w 12071803"/>
                  <a:gd name="connsiteY189" fmla="*/ 2099083 h 13440182"/>
                  <a:gd name="connsiteX190" fmla="*/ 11182350 w 12071803"/>
                  <a:gd name="connsiteY190" fmla="*/ 2118132 h 13440182"/>
                  <a:gd name="connsiteX191" fmla="*/ 11252201 w 12071803"/>
                  <a:gd name="connsiteY191" fmla="*/ 2029233 h 13440182"/>
                  <a:gd name="connsiteX192" fmla="*/ 11487150 w 12071803"/>
                  <a:gd name="connsiteY192" fmla="*/ 1921282 h 13440182"/>
                  <a:gd name="connsiteX193" fmla="*/ 11341101 w 12071803"/>
                  <a:gd name="connsiteY193" fmla="*/ 1851433 h 13440182"/>
                  <a:gd name="connsiteX194" fmla="*/ 11258550 w 12071803"/>
                  <a:gd name="connsiteY194" fmla="*/ 1705382 h 13440182"/>
                  <a:gd name="connsiteX195" fmla="*/ 11360150 w 12071803"/>
                  <a:gd name="connsiteY195" fmla="*/ 1279932 h 13440182"/>
                  <a:gd name="connsiteX196" fmla="*/ 11239500 w 12071803"/>
                  <a:gd name="connsiteY196" fmla="*/ 1019582 h 13440182"/>
                  <a:gd name="connsiteX197" fmla="*/ 11525250 w 12071803"/>
                  <a:gd name="connsiteY197" fmla="*/ 1362482 h 13440182"/>
                  <a:gd name="connsiteX198" fmla="*/ 11690350 w 12071803"/>
                  <a:gd name="connsiteY198" fmla="*/ 1165632 h 13440182"/>
                  <a:gd name="connsiteX199" fmla="*/ 11874500 w 12071803"/>
                  <a:gd name="connsiteY199" fmla="*/ 1476782 h 13440182"/>
                  <a:gd name="connsiteX200" fmla="*/ 12071350 w 12071803"/>
                  <a:gd name="connsiteY200" fmla="*/ 1578383 h 13440182"/>
                  <a:gd name="connsiteX201" fmla="*/ 11906250 w 12071803"/>
                  <a:gd name="connsiteY201" fmla="*/ 1133883 h 13440182"/>
                  <a:gd name="connsiteX202" fmla="*/ 11893550 w 12071803"/>
                  <a:gd name="connsiteY202" fmla="*/ 917982 h 13440182"/>
                  <a:gd name="connsiteX203" fmla="*/ 11760200 w 12071803"/>
                  <a:gd name="connsiteY203" fmla="*/ 721132 h 13440182"/>
                  <a:gd name="connsiteX204" fmla="*/ 11734800 w 12071803"/>
                  <a:gd name="connsiteY20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77550 w 12071803"/>
                  <a:gd name="connsiteY120" fmla="*/ 68869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9900 w 12071803"/>
                  <a:gd name="connsiteY119" fmla="*/ 6810782 h 13440182"/>
                  <a:gd name="connsiteX120" fmla="*/ 10842625 w 12071803"/>
                  <a:gd name="connsiteY120" fmla="*/ 6899682 h 13440182"/>
                  <a:gd name="connsiteX121" fmla="*/ 10858500 w 12071803"/>
                  <a:gd name="connsiteY121" fmla="*/ 6677432 h 13440182"/>
                  <a:gd name="connsiteX122" fmla="*/ 10648950 w 12071803"/>
                  <a:gd name="connsiteY122" fmla="*/ 6772682 h 13440182"/>
                  <a:gd name="connsiteX123" fmla="*/ 10572750 w 12071803"/>
                  <a:gd name="connsiteY123" fmla="*/ 6544082 h 13440182"/>
                  <a:gd name="connsiteX124" fmla="*/ 10344150 w 12071803"/>
                  <a:gd name="connsiteY124" fmla="*/ 6753632 h 13440182"/>
                  <a:gd name="connsiteX125" fmla="*/ 10356851 w 12071803"/>
                  <a:gd name="connsiteY125" fmla="*/ 6588533 h 13440182"/>
                  <a:gd name="connsiteX126" fmla="*/ 10369550 w 12071803"/>
                  <a:gd name="connsiteY126" fmla="*/ 6464707 h 13440182"/>
                  <a:gd name="connsiteX127" fmla="*/ 10261601 w 12071803"/>
                  <a:gd name="connsiteY127" fmla="*/ 6452008 h 13440182"/>
                  <a:gd name="connsiteX128" fmla="*/ 10140950 w 12071803"/>
                  <a:gd name="connsiteY128" fmla="*/ 6236107 h 13440182"/>
                  <a:gd name="connsiteX129" fmla="*/ 10306051 w 12071803"/>
                  <a:gd name="connsiteY129" fmla="*/ 6274208 h 13440182"/>
                  <a:gd name="connsiteX130" fmla="*/ 10547351 w 12071803"/>
                  <a:gd name="connsiteY130" fmla="*/ 6274208 h 13440182"/>
                  <a:gd name="connsiteX131" fmla="*/ 10677525 w 12071803"/>
                  <a:gd name="connsiteY131" fmla="*/ 6134507 h 13440182"/>
                  <a:gd name="connsiteX132" fmla="*/ 10575926 w 12071803"/>
                  <a:gd name="connsiteY132" fmla="*/ 6023383 h 13440182"/>
                  <a:gd name="connsiteX133" fmla="*/ 10363200 w 12071803"/>
                  <a:gd name="connsiteY133" fmla="*/ 5975757 h 13440182"/>
                  <a:gd name="connsiteX134" fmla="*/ 10544175 w 12071803"/>
                  <a:gd name="connsiteY134" fmla="*/ 5845582 h 13440182"/>
                  <a:gd name="connsiteX135" fmla="*/ 10490201 w 12071803"/>
                  <a:gd name="connsiteY135" fmla="*/ 5728108 h 13440182"/>
                  <a:gd name="connsiteX136" fmla="*/ 10544176 w 12071803"/>
                  <a:gd name="connsiteY136" fmla="*/ 5607458 h 13440182"/>
                  <a:gd name="connsiteX137" fmla="*/ 10506075 w 12071803"/>
                  <a:gd name="connsiteY137" fmla="*/ 5604282 h 13440182"/>
                  <a:gd name="connsiteX138" fmla="*/ 10471151 w 12071803"/>
                  <a:gd name="connsiteY138" fmla="*/ 5528083 h 13440182"/>
                  <a:gd name="connsiteX139" fmla="*/ 10312400 w 12071803"/>
                  <a:gd name="connsiteY139" fmla="*/ 5375682 h 13440182"/>
                  <a:gd name="connsiteX140" fmla="*/ 10582276 w 12071803"/>
                  <a:gd name="connsiteY140" fmla="*/ 5480458 h 13440182"/>
                  <a:gd name="connsiteX141" fmla="*/ 10725150 w 12071803"/>
                  <a:gd name="connsiteY141" fmla="*/ 5439182 h 13440182"/>
                  <a:gd name="connsiteX142" fmla="*/ 10699751 w 12071803"/>
                  <a:gd name="connsiteY142" fmla="*/ 5686833 h 13440182"/>
                  <a:gd name="connsiteX143" fmla="*/ 10877550 w 12071803"/>
                  <a:gd name="connsiteY143" fmla="*/ 5724932 h 13440182"/>
                  <a:gd name="connsiteX144" fmla="*/ 10934701 w 12071803"/>
                  <a:gd name="connsiteY144" fmla="*/ 5550308 h 13440182"/>
                  <a:gd name="connsiteX145" fmla="*/ 10975975 w 12071803"/>
                  <a:gd name="connsiteY145" fmla="*/ 5321707 h 13440182"/>
                  <a:gd name="connsiteX146" fmla="*/ 10896601 w 12071803"/>
                  <a:gd name="connsiteY146" fmla="*/ 5118508 h 13440182"/>
                  <a:gd name="connsiteX147" fmla="*/ 10839450 w 12071803"/>
                  <a:gd name="connsiteY147" fmla="*/ 5020082 h 13440182"/>
                  <a:gd name="connsiteX148" fmla="*/ 10760076 w 12071803"/>
                  <a:gd name="connsiteY148" fmla="*/ 5137558 h 13440182"/>
                  <a:gd name="connsiteX149" fmla="*/ 10690226 w 12071803"/>
                  <a:gd name="connsiteY149" fmla="*/ 5096283 h 13440182"/>
                  <a:gd name="connsiteX150" fmla="*/ 10658476 w 12071803"/>
                  <a:gd name="connsiteY150" fmla="*/ 5216933 h 13440182"/>
                  <a:gd name="connsiteX151" fmla="*/ 10556875 w 12071803"/>
                  <a:gd name="connsiteY151" fmla="*/ 5220107 h 13440182"/>
                  <a:gd name="connsiteX152" fmla="*/ 10477500 w 12071803"/>
                  <a:gd name="connsiteY152" fmla="*/ 5077232 h 13440182"/>
                  <a:gd name="connsiteX153" fmla="*/ 10439400 w 12071803"/>
                  <a:gd name="connsiteY153" fmla="*/ 4924832 h 13440182"/>
                  <a:gd name="connsiteX154" fmla="*/ 10223500 w 12071803"/>
                  <a:gd name="connsiteY154" fmla="*/ 4928007 h 13440182"/>
                  <a:gd name="connsiteX155" fmla="*/ 10248900 w 12071803"/>
                  <a:gd name="connsiteY155" fmla="*/ 5153432 h 13440182"/>
                  <a:gd name="connsiteX156" fmla="*/ 10210801 w 12071803"/>
                  <a:gd name="connsiteY156" fmla="*/ 4959758 h 13440182"/>
                  <a:gd name="connsiteX157" fmla="*/ 10166350 w 12071803"/>
                  <a:gd name="connsiteY157" fmla="*/ 4972457 h 13440182"/>
                  <a:gd name="connsiteX158" fmla="*/ 10096500 w 12071803"/>
                  <a:gd name="connsiteY158" fmla="*/ 4861332 h 13440182"/>
                  <a:gd name="connsiteX159" fmla="*/ 10001251 w 12071803"/>
                  <a:gd name="connsiteY159" fmla="*/ 4931183 h 13440182"/>
                  <a:gd name="connsiteX160" fmla="*/ 9893300 w 12071803"/>
                  <a:gd name="connsiteY160" fmla="*/ 5039132 h 13440182"/>
                  <a:gd name="connsiteX161" fmla="*/ 10210800 w 12071803"/>
                  <a:gd name="connsiteY161" fmla="*/ 4724807 h 13440182"/>
                  <a:gd name="connsiteX162" fmla="*/ 10426701 w 12071803"/>
                  <a:gd name="connsiteY162" fmla="*/ 4667658 h 13440182"/>
                  <a:gd name="connsiteX163" fmla="*/ 10572750 w 12071803"/>
                  <a:gd name="connsiteY163" fmla="*/ 4581932 h 13440182"/>
                  <a:gd name="connsiteX164" fmla="*/ 10610851 w 12071803"/>
                  <a:gd name="connsiteY164" fmla="*/ 4461283 h 13440182"/>
                  <a:gd name="connsiteX165" fmla="*/ 10782301 w 12071803"/>
                  <a:gd name="connsiteY165" fmla="*/ 4334283 h 13440182"/>
                  <a:gd name="connsiteX166" fmla="*/ 10814050 w 12071803"/>
                  <a:gd name="connsiteY166" fmla="*/ 4080282 h 13440182"/>
                  <a:gd name="connsiteX167" fmla="*/ 10582275 w 12071803"/>
                  <a:gd name="connsiteY167" fmla="*/ 3997732 h 13440182"/>
                  <a:gd name="connsiteX168" fmla="*/ 10264776 w 12071803"/>
                  <a:gd name="connsiteY168" fmla="*/ 3950108 h 13440182"/>
                  <a:gd name="connsiteX169" fmla="*/ 10134600 w 12071803"/>
                  <a:gd name="connsiteY169" fmla="*/ 4010432 h 13440182"/>
                  <a:gd name="connsiteX170" fmla="*/ 10160001 w 12071803"/>
                  <a:gd name="connsiteY170" fmla="*/ 3845333 h 13440182"/>
                  <a:gd name="connsiteX171" fmla="*/ 10109201 w 12071803"/>
                  <a:gd name="connsiteY171" fmla="*/ 3670708 h 13440182"/>
                  <a:gd name="connsiteX172" fmla="*/ 10223500 w 12071803"/>
                  <a:gd name="connsiteY172" fmla="*/ 3708807 h 13440182"/>
                  <a:gd name="connsiteX173" fmla="*/ 10344151 w 12071803"/>
                  <a:gd name="connsiteY173" fmla="*/ 3600858 h 13440182"/>
                  <a:gd name="connsiteX174" fmla="*/ 10534651 w 12071803"/>
                  <a:gd name="connsiteY174" fmla="*/ 3661183 h 13440182"/>
                  <a:gd name="connsiteX175" fmla="*/ 10547351 w 12071803"/>
                  <a:gd name="connsiteY175" fmla="*/ 3477033 h 13440182"/>
                  <a:gd name="connsiteX176" fmla="*/ 10687050 w 12071803"/>
                  <a:gd name="connsiteY176" fmla="*/ 3515132 h 13440182"/>
                  <a:gd name="connsiteX177" fmla="*/ 10801350 w 12071803"/>
                  <a:gd name="connsiteY177" fmla="*/ 3210332 h 13440182"/>
                  <a:gd name="connsiteX178" fmla="*/ 10902951 w 12071803"/>
                  <a:gd name="connsiteY178" fmla="*/ 3299233 h 13440182"/>
                  <a:gd name="connsiteX179" fmla="*/ 11042650 w 12071803"/>
                  <a:gd name="connsiteY179" fmla="*/ 3283357 h 13440182"/>
                  <a:gd name="connsiteX180" fmla="*/ 11077575 w 12071803"/>
                  <a:gd name="connsiteY180" fmla="*/ 3508782 h 13440182"/>
                  <a:gd name="connsiteX181" fmla="*/ 11153776 w 12071803"/>
                  <a:gd name="connsiteY181" fmla="*/ 3251608 h 13440182"/>
                  <a:gd name="connsiteX182" fmla="*/ 11077576 w 12071803"/>
                  <a:gd name="connsiteY182" fmla="*/ 3165883 h 13440182"/>
                  <a:gd name="connsiteX183" fmla="*/ 11163300 w 12071803"/>
                  <a:gd name="connsiteY183" fmla="*/ 2911882 h 13440182"/>
                  <a:gd name="connsiteX184" fmla="*/ 10982326 w 12071803"/>
                  <a:gd name="connsiteY184" fmla="*/ 2988083 h 13440182"/>
                  <a:gd name="connsiteX185" fmla="*/ 10953750 w 12071803"/>
                  <a:gd name="connsiteY185" fmla="*/ 2918232 h 13440182"/>
                  <a:gd name="connsiteX186" fmla="*/ 10763250 w 12071803"/>
                  <a:gd name="connsiteY186" fmla="*/ 2715032 h 13440182"/>
                  <a:gd name="connsiteX187" fmla="*/ 10731501 w 12071803"/>
                  <a:gd name="connsiteY187" fmla="*/ 2530883 h 13440182"/>
                  <a:gd name="connsiteX188" fmla="*/ 10699751 w 12071803"/>
                  <a:gd name="connsiteY188" fmla="*/ 2435633 h 13440182"/>
                  <a:gd name="connsiteX189" fmla="*/ 10801350 w 12071803"/>
                  <a:gd name="connsiteY189" fmla="*/ 2334032 h 13440182"/>
                  <a:gd name="connsiteX190" fmla="*/ 11061701 w 12071803"/>
                  <a:gd name="connsiteY190" fmla="*/ 2099083 h 13440182"/>
                  <a:gd name="connsiteX191" fmla="*/ 11182350 w 12071803"/>
                  <a:gd name="connsiteY191" fmla="*/ 2118132 h 13440182"/>
                  <a:gd name="connsiteX192" fmla="*/ 11252201 w 12071803"/>
                  <a:gd name="connsiteY192" fmla="*/ 2029233 h 13440182"/>
                  <a:gd name="connsiteX193" fmla="*/ 11487150 w 12071803"/>
                  <a:gd name="connsiteY193" fmla="*/ 1921282 h 13440182"/>
                  <a:gd name="connsiteX194" fmla="*/ 11341101 w 12071803"/>
                  <a:gd name="connsiteY194" fmla="*/ 1851433 h 13440182"/>
                  <a:gd name="connsiteX195" fmla="*/ 11258550 w 12071803"/>
                  <a:gd name="connsiteY195" fmla="*/ 1705382 h 13440182"/>
                  <a:gd name="connsiteX196" fmla="*/ 11360150 w 12071803"/>
                  <a:gd name="connsiteY196" fmla="*/ 1279932 h 13440182"/>
                  <a:gd name="connsiteX197" fmla="*/ 11239500 w 12071803"/>
                  <a:gd name="connsiteY197" fmla="*/ 1019582 h 13440182"/>
                  <a:gd name="connsiteX198" fmla="*/ 11525250 w 12071803"/>
                  <a:gd name="connsiteY198" fmla="*/ 1362482 h 13440182"/>
                  <a:gd name="connsiteX199" fmla="*/ 11690350 w 12071803"/>
                  <a:gd name="connsiteY199" fmla="*/ 1165632 h 13440182"/>
                  <a:gd name="connsiteX200" fmla="*/ 11874500 w 12071803"/>
                  <a:gd name="connsiteY200" fmla="*/ 1476782 h 13440182"/>
                  <a:gd name="connsiteX201" fmla="*/ 12071350 w 12071803"/>
                  <a:gd name="connsiteY201" fmla="*/ 1578383 h 13440182"/>
                  <a:gd name="connsiteX202" fmla="*/ 11906250 w 12071803"/>
                  <a:gd name="connsiteY202" fmla="*/ 1133883 h 13440182"/>
                  <a:gd name="connsiteX203" fmla="*/ 11893550 w 12071803"/>
                  <a:gd name="connsiteY203" fmla="*/ 917982 h 13440182"/>
                  <a:gd name="connsiteX204" fmla="*/ 11760200 w 12071803"/>
                  <a:gd name="connsiteY204" fmla="*/ 721132 h 13440182"/>
                  <a:gd name="connsiteX205" fmla="*/ 11734800 w 12071803"/>
                  <a:gd name="connsiteY20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620376 w 12071803"/>
                  <a:gd name="connsiteY119" fmla="*/ 6896508 h 13440182"/>
                  <a:gd name="connsiteX120" fmla="*/ 10629900 w 12071803"/>
                  <a:gd name="connsiteY120" fmla="*/ 6810782 h 13440182"/>
                  <a:gd name="connsiteX121" fmla="*/ 10842625 w 12071803"/>
                  <a:gd name="connsiteY121" fmla="*/ 6899682 h 13440182"/>
                  <a:gd name="connsiteX122" fmla="*/ 10858500 w 12071803"/>
                  <a:gd name="connsiteY122" fmla="*/ 6677432 h 13440182"/>
                  <a:gd name="connsiteX123" fmla="*/ 10648950 w 12071803"/>
                  <a:gd name="connsiteY123" fmla="*/ 6772682 h 13440182"/>
                  <a:gd name="connsiteX124" fmla="*/ 10572750 w 12071803"/>
                  <a:gd name="connsiteY124" fmla="*/ 6544082 h 13440182"/>
                  <a:gd name="connsiteX125" fmla="*/ 10344150 w 12071803"/>
                  <a:gd name="connsiteY125" fmla="*/ 6753632 h 13440182"/>
                  <a:gd name="connsiteX126" fmla="*/ 10356851 w 12071803"/>
                  <a:gd name="connsiteY126" fmla="*/ 6588533 h 13440182"/>
                  <a:gd name="connsiteX127" fmla="*/ 10369550 w 12071803"/>
                  <a:gd name="connsiteY127" fmla="*/ 6464707 h 13440182"/>
                  <a:gd name="connsiteX128" fmla="*/ 10261601 w 12071803"/>
                  <a:gd name="connsiteY128" fmla="*/ 6452008 h 13440182"/>
                  <a:gd name="connsiteX129" fmla="*/ 10140950 w 12071803"/>
                  <a:gd name="connsiteY129" fmla="*/ 6236107 h 13440182"/>
                  <a:gd name="connsiteX130" fmla="*/ 10306051 w 12071803"/>
                  <a:gd name="connsiteY130" fmla="*/ 6274208 h 13440182"/>
                  <a:gd name="connsiteX131" fmla="*/ 10547351 w 12071803"/>
                  <a:gd name="connsiteY131" fmla="*/ 6274208 h 13440182"/>
                  <a:gd name="connsiteX132" fmla="*/ 10677525 w 12071803"/>
                  <a:gd name="connsiteY132" fmla="*/ 6134507 h 13440182"/>
                  <a:gd name="connsiteX133" fmla="*/ 10575926 w 12071803"/>
                  <a:gd name="connsiteY133" fmla="*/ 6023383 h 13440182"/>
                  <a:gd name="connsiteX134" fmla="*/ 10363200 w 12071803"/>
                  <a:gd name="connsiteY134" fmla="*/ 5975757 h 13440182"/>
                  <a:gd name="connsiteX135" fmla="*/ 10544175 w 12071803"/>
                  <a:gd name="connsiteY135" fmla="*/ 5845582 h 13440182"/>
                  <a:gd name="connsiteX136" fmla="*/ 10490201 w 12071803"/>
                  <a:gd name="connsiteY136" fmla="*/ 5728108 h 13440182"/>
                  <a:gd name="connsiteX137" fmla="*/ 10544176 w 12071803"/>
                  <a:gd name="connsiteY137" fmla="*/ 5607458 h 13440182"/>
                  <a:gd name="connsiteX138" fmla="*/ 10506075 w 12071803"/>
                  <a:gd name="connsiteY138" fmla="*/ 5604282 h 13440182"/>
                  <a:gd name="connsiteX139" fmla="*/ 10471151 w 12071803"/>
                  <a:gd name="connsiteY139" fmla="*/ 5528083 h 13440182"/>
                  <a:gd name="connsiteX140" fmla="*/ 10312400 w 12071803"/>
                  <a:gd name="connsiteY140" fmla="*/ 5375682 h 13440182"/>
                  <a:gd name="connsiteX141" fmla="*/ 10582276 w 12071803"/>
                  <a:gd name="connsiteY141" fmla="*/ 5480458 h 13440182"/>
                  <a:gd name="connsiteX142" fmla="*/ 10725150 w 12071803"/>
                  <a:gd name="connsiteY142" fmla="*/ 5439182 h 13440182"/>
                  <a:gd name="connsiteX143" fmla="*/ 10699751 w 12071803"/>
                  <a:gd name="connsiteY143" fmla="*/ 5686833 h 13440182"/>
                  <a:gd name="connsiteX144" fmla="*/ 10877550 w 12071803"/>
                  <a:gd name="connsiteY144" fmla="*/ 5724932 h 13440182"/>
                  <a:gd name="connsiteX145" fmla="*/ 10934701 w 12071803"/>
                  <a:gd name="connsiteY145" fmla="*/ 5550308 h 13440182"/>
                  <a:gd name="connsiteX146" fmla="*/ 10975975 w 12071803"/>
                  <a:gd name="connsiteY146" fmla="*/ 5321707 h 13440182"/>
                  <a:gd name="connsiteX147" fmla="*/ 10896601 w 12071803"/>
                  <a:gd name="connsiteY147" fmla="*/ 5118508 h 13440182"/>
                  <a:gd name="connsiteX148" fmla="*/ 10839450 w 12071803"/>
                  <a:gd name="connsiteY148" fmla="*/ 5020082 h 13440182"/>
                  <a:gd name="connsiteX149" fmla="*/ 10760076 w 12071803"/>
                  <a:gd name="connsiteY149" fmla="*/ 5137558 h 13440182"/>
                  <a:gd name="connsiteX150" fmla="*/ 10690226 w 12071803"/>
                  <a:gd name="connsiteY150" fmla="*/ 5096283 h 13440182"/>
                  <a:gd name="connsiteX151" fmla="*/ 10658476 w 12071803"/>
                  <a:gd name="connsiteY151" fmla="*/ 5216933 h 13440182"/>
                  <a:gd name="connsiteX152" fmla="*/ 10556875 w 12071803"/>
                  <a:gd name="connsiteY152" fmla="*/ 5220107 h 13440182"/>
                  <a:gd name="connsiteX153" fmla="*/ 10477500 w 12071803"/>
                  <a:gd name="connsiteY153" fmla="*/ 5077232 h 13440182"/>
                  <a:gd name="connsiteX154" fmla="*/ 10439400 w 12071803"/>
                  <a:gd name="connsiteY154" fmla="*/ 4924832 h 13440182"/>
                  <a:gd name="connsiteX155" fmla="*/ 10223500 w 12071803"/>
                  <a:gd name="connsiteY155" fmla="*/ 4928007 h 13440182"/>
                  <a:gd name="connsiteX156" fmla="*/ 10248900 w 12071803"/>
                  <a:gd name="connsiteY156" fmla="*/ 5153432 h 13440182"/>
                  <a:gd name="connsiteX157" fmla="*/ 10210801 w 12071803"/>
                  <a:gd name="connsiteY157" fmla="*/ 4959758 h 13440182"/>
                  <a:gd name="connsiteX158" fmla="*/ 10166350 w 12071803"/>
                  <a:gd name="connsiteY158" fmla="*/ 4972457 h 13440182"/>
                  <a:gd name="connsiteX159" fmla="*/ 10096500 w 12071803"/>
                  <a:gd name="connsiteY159" fmla="*/ 4861332 h 13440182"/>
                  <a:gd name="connsiteX160" fmla="*/ 10001251 w 12071803"/>
                  <a:gd name="connsiteY160" fmla="*/ 4931183 h 13440182"/>
                  <a:gd name="connsiteX161" fmla="*/ 9893300 w 12071803"/>
                  <a:gd name="connsiteY161" fmla="*/ 5039132 h 13440182"/>
                  <a:gd name="connsiteX162" fmla="*/ 10210800 w 12071803"/>
                  <a:gd name="connsiteY162" fmla="*/ 4724807 h 13440182"/>
                  <a:gd name="connsiteX163" fmla="*/ 10426701 w 12071803"/>
                  <a:gd name="connsiteY163" fmla="*/ 4667658 h 13440182"/>
                  <a:gd name="connsiteX164" fmla="*/ 10572750 w 12071803"/>
                  <a:gd name="connsiteY164" fmla="*/ 4581932 h 13440182"/>
                  <a:gd name="connsiteX165" fmla="*/ 10610851 w 12071803"/>
                  <a:gd name="connsiteY165" fmla="*/ 4461283 h 13440182"/>
                  <a:gd name="connsiteX166" fmla="*/ 10782301 w 12071803"/>
                  <a:gd name="connsiteY166" fmla="*/ 4334283 h 13440182"/>
                  <a:gd name="connsiteX167" fmla="*/ 10814050 w 12071803"/>
                  <a:gd name="connsiteY167" fmla="*/ 4080282 h 13440182"/>
                  <a:gd name="connsiteX168" fmla="*/ 10582275 w 12071803"/>
                  <a:gd name="connsiteY168" fmla="*/ 3997732 h 13440182"/>
                  <a:gd name="connsiteX169" fmla="*/ 10264776 w 12071803"/>
                  <a:gd name="connsiteY169" fmla="*/ 3950108 h 13440182"/>
                  <a:gd name="connsiteX170" fmla="*/ 10134600 w 12071803"/>
                  <a:gd name="connsiteY170" fmla="*/ 4010432 h 13440182"/>
                  <a:gd name="connsiteX171" fmla="*/ 10160001 w 12071803"/>
                  <a:gd name="connsiteY171" fmla="*/ 3845333 h 13440182"/>
                  <a:gd name="connsiteX172" fmla="*/ 10109201 w 12071803"/>
                  <a:gd name="connsiteY172" fmla="*/ 3670708 h 13440182"/>
                  <a:gd name="connsiteX173" fmla="*/ 10223500 w 12071803"/>
                  <a:gd name="connsiteY173" fmla="*/ 3708807 h 13440182"/>
                  <a:gd name="connsiteX174" fmla="*/ 10344151 w 12071803"/>
                  <a:gd name="connsiteY174" fmla="*/ 3600858 h 13440182"/>
                  <a:gd name="connsiteX175" fmla="*/ 10534651 w 12071803"/>
                  <a:gd name="connsiteY175" fmla="*/ 3661183 h 13440182"/>
                  <a:gd name="connsiteX176" fmla="*/ 10547351 w 12071803"/>
                  <a:gd name="connsiteY176" fmla="*/ 3477033 h 13440182"/>
                  <a:gd name="connsiteX177" fmla="*/ 10687050 w 12071803"/>
                  <a:gd name="connsiteY177" fmla="*/ 3515132 h 13440182"/>
                  <a:gd name="connsiteX178" fmla="*/ 10801350 w 12071803"/>
                  <a:gd name="connsiteY178" fmla="*/ 3210332 h 13440182"/>
                  <a:gd name="connsiteX179" fmla="*/ 10902951 w 12071803"/>
                  <a:gd name="connsiteY179" fmla="*/ 3299233 h 13440182"/>
                  <a:gd name="connsiteX180" fmla="*/ 11042650 w 12071803"/>
                  <a:gd name="connsiteY180" fmla="*/ 3283357 h 13440182"/>
                  <a:gd name="connsiteX181" fmla="*/ 11077575 w 12071803"/>
                  <a:gd name="connsiteY181" fmla="*/ 3508782 h 13440182"/>
                  <a:gd name="connsiteX182" fmla="*/ 11153776 w 12071803"/>
                  <a:gd name="connsiteY182" fmla="*/ 3251608 h 13440182"/>
                  <a:gd name="connsiteX183" fmla="*/ 11077576 w 12071803"/>
                  <a:gd name="connsiteY183" fmla="*/ 3165883 h 13440182"/>
                  <a:gd name="connsiteX184" fmla="*/ 11163300 w 12071803"/>
                  <a:gd name="connsiteY184" fmla="*/ 2911882 h 13440182"/>
                  <a:gd name="connsiteX185" fmla="*/ 10982326 w 12071803"/>
                  <a:gd name="connsiteY185" fmla="*/ 2988083 h 13440182"/>
                  <a:gd name="connsiteX186" fmla="*/ 10953750 w 12071803"/>
                  <a:gd name="connsiteY186" fmla="*/ 2918232 h 13440182"/>
                  <a:gd name="connsiteX187" fmla="*/ 10763250 w 12071803"/>
                  <a:gd name="connsiteY187" fmla="*/ 2715032 h 13440182"/>
                  <a:gd name="connsiteX188" fmla="*/ 10731501 w 12071803"/>
                  <a:gd name="connsiteY188" fmla="*/ 2530883 h 13440182"/>
                  <a:gd name="connsiteX189" fmla="*/ 10699751 w 12071803"/>
                  <a:gd name="connsiteY189" fmla="*/ 2435633 h 13440182"/>
                  <a:gd name="connsiteX190" fmla="*/ 10801350 w 12071803"/>
                  <a:gd name="connsiteY190" fmla="*/ 2334032 h 13440182"/>
                  <a:gd name="connsiteX191" fmla="*/ 11061701 w 12071803"/>
                  <a:gd name="connsiteY191" fmla="*/ 2099083 h 13440182"/>
                  <a:gd name="connsiteX192" fmla="*/ 11182350 w 12071803"/>
                  <a:gd name="connsiteY192" fmla="*/ 2118132 h 13440182"/>
                  <a:gd name="connsiteX193" fmla="*/ 11252201 w 12071803"/>
                  <a:gd name="connsiteY193" fmla="*/ 2029233 h 13440182"/>
                  <a:gd name="connsiteX194" fmla="*/ 11487150 w 12071803"/>
                  <a:gd name="connsiteY194" fmla="*/ 1921282 h 13440182"/>
                  <a:gd name="connsiteX195" fmla="*/ 11341101 w 12071803"/>
                  <a:gd name="connsiteY195" fmla="*/ 1851433 h 13440182"/>
                  <a:gd name="connsiteX196" fmla="*/ 11258550 w 12071803"/>
                  <a:gd name="connsiteY196" fmla="*/ 1705382 h 13440182"/>
                  <a:gd name="connsiteX197" fmla="*/ 11360150 w 12071803"/>
                  <a:gd name="connsiteY197" fmla="*/ 1279932 h 13440182"/>
                  <a:gd name="connsiteX198" fmla="*/ 11239500 w 12071803"/>
                  <a:gd name="connsiteY198" fmla="*/ 1019582 h 13440182"/>
                  <a:gd name="connsiteX199" fmla="*/ 11525250 w 12071803"/>
                  <a:gd name="connsiteY199" fmla="*/ 1362482 h 13440182"/>
                  <a:gd name="connsiteX200" fmla="*/ 11690350 w 12071803"/>
                  <a:gd name="connsiteY200" fmla="*/ 1165632 h 13440182"/>
                  <a:gd name="connsiteX201" fmla="*/ 11874500 w 12071803"/>
                  <a:gd name="connsiteY201" fmla="*/ 1476782 h 13440182"/>
                  <a:gd name="connsiteX202" fmla="*/ 12071350 w 12071803"/>
                  <a:gd name="connsiteY202" fmla="*/ 1578383 h 13440182"/>
                  <a:gd name="connsiteX203" fmla="*/ 11906250 w 12071803"/>
                  <a:gd name="connsiteY203" fmla="*/ 1133883 h 13440182"/>
                  <a:gd name="connsiteX204" fmla="*/ 11893550 w 12071803"/>
                  <a:gd name="connsiteY204" fmla="*/ 917982 h 13440182"/>
                  <a:gd name="connsiteX205" fmla="*/ 11760200 w 12071803"/>
                  <a:gd name="connsiteY205" fmla="*/ 721132 h 13440182"/>
                  <a:gd name="connsiteX206" fmla="*/ 11734800 w 12071803"/>
                  <a:gd name="connsiteY20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01300 w 12071803"/>
                  <a:gd name="connsiteY118" fmla="*/ 703938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77550 w 12071803"/>
                  <a:gd name="connsiteY113" fmla="*/ 7801382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26700 w 12071803"/>
                  <a:gd name="connsiteY118" fmla="*/ 702033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801350 w 12071803"/>
                  <a:gd name="connsiteY112" fmla="*/ 8106182 h 13440182"/>
                  <a:gd name="connsiteX113" fmla="*/ 10815638 w 12071803"/>
                  <a:gd name="connsiteY113" fmla="*/ 7815670 h 13440182"/>
                  <a:gd name="connsiteX114" fmla="*/ 10972800 w 12071803"/>
                  <a:gd name="connsiteY114" fmla="*/ 7687082 h 13440182"/>
                  <a:gd name="connsiteX115" fmla="*/ 10801350 w 12071803"/>
                  <a:gd name="connsiteY115" fmla="*/ 7515632 h 13440182"/>
                  <a:gd name="connsiteX116" fmla="*/ 10915650 w 12071803"/>
                  <a:gd name="connsiteY116" fmla="*/ 7287032 h 13440182"/>
                  <a:gd name="connsiteX117" fmla="*/ 10744200 w 12071803"/>
                  <a:gd name="connsiteY117" fmla="*/ 7058432 h 13440182"/>
                  <a:gd name="connsiteX118" fmla="*/ 10426700 w 12071803"/>
                  <a:gd name="connsiteY118" fmla="*/ 7020332 h 13440182"/>
                  <a:gd name="connsiteX119" fmla="*/ 10496551 w 12071803"/>
                  <a:gd name="connsiteY119" fmla="*/ 6915558 h 13440182"/>
                  <a:gd name="connsiteX120" fmla="*/ 10620376 w 12071803"/>
                  <a:gd name="connsiteY120" fmla="*/ 6896508 h 13440182"/>
                  <a:gd name="connsiteX121" fmla="*/ 10629900 w 12071803"/>
                  <a:gd name="connsiteY121" fmla="*/ 6810782 h 13440182"/>
                  <a:gd name="connsiteX122" fmla="*/ 10842625 w 12071803"/>
                  <a:gd name="connsiteY122" fmla="*/ 6899682 h 13440182"/>
                  <a:gd name="connsiteX123" fmla="*/ 10858500 w 12071803"/>
                  <a:gd name="connsiteY123" fmla="*/ 6677432 h 13440182"/>
                  <a:gd name="connsiteX124" fmla="*/ 10648950 w 12071803"/>
                  <a:gd name="connsiteY124" fmla="*/ 6772682 h 13440182"/>
                  <a:gd name="connsiteX125" fmla="*/ 10572750 w 12071803"/>
                  <a:gd name="connsiteY125" fmla="*/ 6544082 h 13440182"/>
                  <a:gd name="connsiteX126" fmla="*/ 10344150 w 12071803"/>
                  <a:gd name="connsiteY126" fmla="*/ 6753632 h 13440182"/>
                  <a:gd name="connsiteX127" fmla="*/ 10356851 w 12071803"/>
                  <a:gd name="connsiteY127" fmla="*/ 6588533 h 13440182"/>
                  <a:gd name="connsiteX128" fmla="*/ 10369550 w 12071803"/>
                  <a:gd name="connsiteY128" fmla="*/ 6464707 h 13440182"/>
                  <a:gd name="connsiteX129" fmla="*/ 10261601 w 12071803"/>
                  <a:gd name="connsiteY129" fmla="*/ 6452008 h 13440182"/>
                  <a:gd name="connsiteX130" fmla="*/ 10140950 w 12071803"/>
                  <a:gd name="connsiteY130" fmla="*/ 6236107 h 13440182"/>
                  <a:gd name="connsiteX131" fmla="*/ 10306051 w 12071803"/>
                  <a:gd name="connsiteY131" fmla="*/ 6274208 h 13440182"/>
                  <a:gd name="connsiteX132" fmla="*/ 10547351 w 12071803"/>
                  <a:gd name="connsiteY132" fmla="*/ 6274208 h 13440182"/>
                  <a:gd name="connsiteX133" fmla="*/ 10677525 w 12071803"/>
                  <a:gd name="connsiteY133" fmla="*/ 6134507 h 13440182"/>
                  <a:gd name="connsiteX134" fmla="*/ 10575926 w 12071803"/>
                  <a:gd name="connsiteY134" fmla="*/ 6023383 h 13440182"/>
                  <a:gd name="connsiteX135" fmla="*/ 10363200 w 12071803"/>
                  <a:gd name="connsiteY135" fmla="*/ 5975757 h 13440182"/>
                  <a:gd name="connsiteX136" fmla="*/ 10544175 w 12071803"/>
                  <a:gd name="connsiteY136" fmla="*/ 5845582 h 13440182"/>
                  <a:gd name="connsiteX137" fmla="*/ 10490201 w 12071803"/>
                  <a:gd name="connsiteY137" fmla="*/ 5728108 h 13440182"/>
                  <a:gd name="connsiteX138" fmla="*/ 10544176 w 12071803"/>
                  <a:gd name="connsiteY138" fmla="*/ 5607458 h 13440182"/>
                  <a:gd name="connsiteX139" fmla="*/ 10506075 w 12071803"/>
                  <a:gd name="connsiteY139" fmla="*/ 5604282 h 13440182"/>
                  <a:gd name="connsiteX140" fmla="*/ 10471151 w 12071803"/>
                  <a:gd name="connsiteY140" fmla="*/ 5528083 h 13440182"/>
                  <a:gd name="connsiteX141" fmla="*/ 10312400 w 12071803"/>
                  <a:gd name="connsiteY141" fmla="*/ 5375682 h 13440182"/>
                  <a:gd name="connsiteX142" fmla="*/ 10582276 w 12071803"/>
                  <a:gd name="connsiteY142" fmla="*/ 5480458 h 13440182"/>
                  <a:gd name="connsiteX143" fmla="*/ 10725150 w 12071803"/>
                  <a:gd name="connsiteY143" fmla="*/ 5439182 h 13440182"/>
                  <a:gd name="connsiteX144" fmla="*/ 10699751 w 12071803"/>
                  <a:gd name="connsiteY144" fmla="*/ 5686833 h 13440182"/>
                  <a:gd name="connsiteX145" fmla="*/ 10877550 w 12071803"/>
                  <a:gd name="connsiteY145" fmla="*/ 5724932 h 13440182"/>
                  <a:gd name="connsiteX146" fmla="*/ 10934701 w 12071803"/>
                  <a:gd name="connsiteY146" fmla="*/ 5550308 h 13440182"/>
                  <a:gd name="connsiteX147" fmla="*/ 10975975 w 12071803"/>
                  <a:gd name="connsiteY147" fmla="*/ 5321707 h 13440182"/>
                  <a:gd name="connsiteX148" fmla="*/ 10896601 w 12071803"/>
                  <a:gd name="connsiteY148" fmla="*/ 5118508 h 13440182"/>
                  <a:gd name="connsiteX149" fmla="*/ 10839450 w 12071803"/>
                  <a:gd name="connsiteY149" fmla="*/ 5020082 h 13440182"/>
                  <a:gd name="connsiteX150" fmla="*/ 10760076 w 12071803"/>
                  <a:gd name="connsiteY150" fmla="*/ 5137558 h 13440182"/>
                  <a:gd name="connsiteX151" fmla="*/ 10690226 w 12071803"/>
                  <a:gd name="connsiteY151" fmla="*/ 5096283 h 13440182"/>
                  <a:gd name="connsiteX152" fmla="*/ 10658476 w 12071803"/>
                  <a:gd name="connsiteY152" fmla="*/ 5216933 h 13440182"/>
                  <a:gd name="connsiteX153" fmla="*/ 10556875 w 12071803"/>
                  <a:gd name="connsiteY153" fmla="*/ 5220107 h 13440182"/>
                  <a:gd name="connsiteX154" fmla="*/ 10477500 w 12071803"/>
                  <a:gd name="connsiteY154" fmla="*/ 5077232 h 13440182"/>
                  <a:gd name="connsiteX155" fmla="*/ 10439400 w 12071803"/>
                  <a:gd name="connsiteY155" fmla="*/ 4924832 h 13440182"/>
                  <a:gd name="connsiteX156" fmla="*/ 10223500 w 12071803"/>
                  <a:gd name="connsiteY156" fmla="*/ 4928007 h 13440182"/>
                  <a:gd name="connsiteX157" fmla="*/ 10248900 w 12071803"/>
                  <a:gd name="connsiteY157" fmla="*/ 5153432 h 13440182"/>
                  <a:gd name="connsiteX158" fmla="*/ 10210801 w 12071803"/>
                  <a:gd name="connsiteY158" fmla="*/ 4959758 h 13440182"/>
                  <a:gd name="connsiteX159" fmla="*/ 10166350 w 12071803"/>
                  <a:gd name="connsiteY159" fmla="*/ 4972457 h 13440182"/>
                  <a:gd name="connsiteX160" fmla="*/ 10096500 w 12071803"/>
                  <a:gd name="connsiteY160" fmla="*/ 4861332 h 13440182"/>
                  <a:gd name="connsiteX161" fmla="*/ 10001251 w 12071803"/>
                  <a:gd name="connsiteY161" fmla="*/ 4931183 h 13440182"/>
                  <a:gd name="connsiteX162" fmla="*/ 9893300 w 12071803"/>
                  <a:gd name="connsiteY162" fmla="*/ 5039132 h 13440182"/>
                  <a:gd name="connsiteX163" fmla="*/ 10210800 w 12071803"/>
                  <a:gd name="connsiteY163" fmla="*/ 4724807 h 13440182"/>
                  <a:gd name="connsiteX164" fmla="*/ 10426701 w 12071803"/>
                  <a:gd name="connsiteY164" fmla="*/ 4667658 h 13440182"/>
                  <a:gd name="connsiteX165" fmla="*/ 10572750 w 12071803"/>
                  <a:gd name="connsiteY165" fmla="*/ 4581932 h 13440182"/>
                  <a:gd name="connsiteX166" fmla="*/ 10610851 w 12071803"/>
                  <a:gd name="connsiteY166" fmla="*/ 4461283 h 13440182"/>
                  <a:gd name="connsiteX167" fmla="*/ 10782301 w 12071803"/>
                  <a:gd name="connsiteY167" fmla="*/ 4334283 h 13440182"/>
                  <a:gd name="connsiteX168" fmla="*/ 10814050 w 12071803"/>
                  <a:gd name="connsiteY168" fmla="*/ 4080282 h 13440182"/>
                  <a:gd name="connsiteX169" fmla="*/ 10582275 w 12071803"/>
                  <a:gd name="connsiteY169" fmla="*/ 3997732 h 13440182"/>
                  <a:gd name="connsiteX170" fmla="*/ 10264776 w 12071803"/>
                  <a:gd name="connsiteY170" fmla="*/ 3950108 h 13440182"/>
                  <a:gd name="connsiteX171" fmla="*/ 10134600 w 12071803"/>
                  <a:gd name="connsiteY171" fmla="*/ 4010432 h 13440182"/>
                  <a:gd name="connsiteX172" fmla="*/ 10160001 w 12071803"/>
                  <a:gd name="connsiteY172" fmla="*/ 3845333 h 13440182"/>
                  <a:gd name="connsiteX173" fmla="*/ 10109201 w 12071803"/>
                  <a:gd name="connsiteY173" fmla="*/ 3670708 h 13440182"/>
                  <a:gd name="connsiteX174" fmla="*/ 10223500 w 12071803"/>
                  <a:gd name="connsiteY174" fmla="*/ 3708807 h 13440182"/>
                  <a:gd name="connsiteX175" fmla="*/ 10344151 w 12071803"/>
                  <a:gd name="connsiteY175" fmla="*/ 3600858 h 13440182"/>
                  <a:gd name="connsiteX176" fmla="*/ 10534651 w 12071803"/>
                  <a:gd name="connsiteY176" fmla="*/ 3661183 h 13440182"/>
                  <a:gd name="connsiteX177" fmla="*/ 10547351 w 12071803"/>
                  <a:gd name="connsiteY177" fmla="*/ 3477033 h 13440182"/>
                  <a:gd name="connsiteX178" fmla="*/ 10687050 w 12071803"/>
                  <a:gd name="connsiteY178" fmla="*/ 3515132 h 13440182"/>
                  <a:gd name="connsiteX179" fmla="*/ 10801350 w 12071803"/>
                  <a:gd name="connsiteY179" fmla="*/ 3210332 h 13440182"/>
                  <a:gd name="connsiteX180" fmla="*/ 10902951 w 12071803"/>
                  <a:gd name="connsiteY180" fmla="*/ 3299233 h 13440182"/>
                  <a:gd name="connsiteX181" fmla="*/ 11042650 w 12071803"/>
                  <a:gd name="connsiteY181" fmla="*/ 3283357 h 13440182"/>
                  <a:gd name="connsiteX182" fmla="*/ 11077575 w 12071803"/>
                  <a:gd name="connsiteY182" fmla="*/ 3508782 h 13440182"/>
                  <a:gd name="connsiteX183" fmla="*/ 11153776 w 12071803"/>
                  <a:gd name="connsiteY183" fmla="*/ 3251608 h 13440182"/>
                  <a:gd name="connsiteX184" fmla="*/ 11077576 w 12071803"/>
                  <a:gd name="connsiteY184" fmla="*/ 3165883 h 13440182"/>
                  <a:gd name="connsiteX185" fmla="*/ 11163300 w 12071803"/>
                  <a:gd name="connsiteY185" fmla="*/ 2911882 h 13440182"/>
                  <a:gd name="connsiteX186" fmla="*/ 10982326 w 12071803"/>
                  <a:gd name="connsiteY186" fmla="*/ 2988083 h 13440182"/>
                  <a:gd name="connsiteX187" fmla="*/ 10953750 w 12071803"/>
                  <a:gd name="connsiteY187" fmla="*/ 2918232 h 13440182"/>
                  <a:gd name="connsiteX188" fmla="*/ 10763250 w 12071803"/>
                  <a:gd name="connsiteY188" fmla="*/ 2715032 h 13440182"/>
                  <a:gd name="connsiteX189" fmla="*/ 10731501 w 12071803"/>
                  <a:gd name="connsiteY189" fmla="*/ 2530883 h 13440182"/>
                  <a:gd name="connsiteX190" fmla="*/ 10699751 w 12071803"/>
                  <a:gd name="connsiteY190" fmla="*/ 2435633 h 13440182"/>
                  <a:gd name="connsiteX191" fmla="*/ 10801350 w 12071803"/>
                  <a:gd name="connsiteY191" fmla="*/ 2334032 h 13440182"/>
                  <a:gd name="connsiteX192" fmla="*/ 11061701 w 12071803"/>
                  <a:gd name="connsiteY192" fmla="*/ 2099083 h 13440182"/>
                  <a:gd name="connsiteX193" fmla="*/ 11182350 w 12071803"/>
                  <a:gd name="connsiteY193" fmla="*/ 2118132 h 13440182"/>
                  <a:gd name="connsiteX194" fmla="*/ 11252201 w 12071803"/>
                  <a:gd name="connsiteY194" fmla="*/ 2029233 h 13440182"/>
                  <a:gd name="connsiteX195" fmla="*/ 11487150 w 12071803"/>
                  <a:gd name="connsiteY195" fmla="*/ 1921282 h 13440182"/>
                  <a:gd name="connsiteX196" fmla="*/ 11341101 w 12071803"/>
                  <a:gd name="connsiteY196" fmla="*/ 1851433 h 13440182"/>
                  <a:gd name="connsiteX197" fmla="*/ 11258550 w 12071803"/>
                  <a:gd name="connsiteY197" fmla="*/ 1705382 h 13440182"/>
                  <a:gd name="connsiteX198" fmla="*/ 11360150 w 12071803"/>
                  <a:gd name="connsiteY198" fmla="*/ 1279932 h 13440182"/>
                  <a:gd name="connsiteX199" fmla="*/ 11239500 w 12071803"/>
                  <a:gd name="connsiteY199" fmla="*/ 1019582 h 13440182"/>
                  <a:gd name="connsiteX200" fmla="*/ 11525250 w 12071803"/>
                  <a:gd name="connsiteY200" fmla="*/ 1362482 h 13440182"/>
                  <a:gd name="connsiteX201" fmla="*/ 11690350 w 12071803"/>
                  <a:gd name="connsiteY201" fmla="*/ 1165632 h 13440182"/>
                  <a:gd name="connsiteX202" fmla="*/ 11874500 w 12071803"/>
                  <a:gd name="connsiteY202" fmla="*/ 1476782 h 13440182"/>
                  <a:gd name="connsiteX203" fmla="*/ 12071350 w 12071803"/>
                  <a:gd name="connsiteY203" fmla="*/ 1578383 h 13440182"/>
                  <a:gd name="connsiteX204" fmla="*/ 11906250 w 12071803"/>
                  <a:gd name="connsiteY204" fmla="*/ 1133883 h 13440182"/>
                  <a:gd name="connsiteX205" fmla="*/ 11893550 w 12071803"/>
                  <a:gd name="connsiteY205" fmla="*/ 917982 h 13440182"/>
                  <a:gd name="connsiteX206" fmla="*/ 11760200 w 12071803"/>
                  <a:gd name="connsiteY206" fmla="*/ 721132 h 13440182"/>
                  <a:gd name="connsiteX207" fmla="*/ 11734800 w 12071803"/>
                  <a:gd name="connsiteY20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44200 w 12071803"/>
                  <a:gd name="connsiteY118" fmla="*/ 7058432 h 13440182"/>
                  <a:gd name="connsiteX119" fmla="*/ 10426700 w 12071803"/>
                  <a:gd name="connsiteY119" fmla="*/ 7020332 h 13440182"/>
                  <a:gd name="connsiteX120" fmla="*/ 10496551 w 12071803"/>
                  <a:gd name="connsiteY120" fmla="*/ 6915558 h 13440182"/>
                  <a:gd name="connsiteX121" fmla="*/ 10620376 w 12071803"/>
                  <a:gd name="connsiteY121" fmla="*/ 6896508 h 13440182"/>
                  <a:gd name="connsiteX122" fmla="*/ 10629900 w 12071803"/>
                  <a:gd name="connsiteY122" fmla="*/ 6810782 h 13440182"/>
                  <a:gd name="connsiteX123" fmla="*/ 10842625 w 12071803"/>
                  <a:gd name="connsiteY123" fmla="*/ 6899682 h 13440182"/>
                  <a:gd name="connsiteX124" fmla="*/ 10858500 w 12071803"/>
                  <a:gd name="connsiteY124" fmla="*/ 6677432 h 13440182"/>
                  <a:gd name="connsiteX125" fmla="*/ 10648950 w 12071803"/>
                  <a:gd name="connsiteY125" fmla="*/ 6772682 h 13440182"/>
                  <a:gd name="connsiteX126" fmla="*/ 10572750 w 12071803"/>
                  <a:gd name="connsiteY126" fmla="*/ 6544082 h 13440182"/>
                  <a:gd name="connsiteX127" fmla="*/ 10344150 w 12071803"/>
                  <a:gd name="connsiteY127" fmla="*/ 6753632 h 13440182"/>
                  <a:gd name="connsiteX128" fmla="*/ 10356851 w 12071803"/>
                  <a:gd name="connsiteY128" fmla="*/ 6588533 h 13440182"/>
                  <a:gd name="connsiteX129" fmla="*/ 10369550 w 12071803"/>
                  <a:gd name="connsiteY129" fmla="*/ 6464707 h 13440182"/>
                  <a:gd name="connsiteX130" fmla="*/ 10261601 w 12071803"/>
                  <a:gd name="connsiteY130" fmla="*/ 6452008 h 13440182"/>
                  <a:gd name="connsiteX131" fmla="*/ 10140950 w 12071803"/>
                  <a:gd name="connsiteY131" fmla="*/ 6236107 h 13440182"/>
                  <a:gd name="connsiteX132" fmla="*/ 10306051 w 12071803"/>
                  <a:gd name="connsiteY132" fmla="*/ 6274208 h 13440182"/>
                  <a:gd name="connsiteX133" fmla="*/ 10547351 w 12071803"/>
                  <a:gd name="connsiteY133" fmla="*/ 6274208 h 13440182"/>
                  <a:gd name="connsiteX134" fmla="*/ 10677525 w 12071803"/>
                  <a:gd name="connsiteY134" fmla="*/ 6134507 h 13440182"/>
                  <a:gd name="connsiteX135" fmla="*/ 10575926 w 12071803"/>
                  <a:gd name="connsiteY135" fmla="*/ 6023383 h 13440182"/>
                  <a:gd name="connsiteX136" fmla="*/ 10363200 w 12071803"/>
                  <a:gd name="connsiteY136" fmla="*/ 5975757 h 13440182"/>
                  <a:gd name="connsiteX137" fmla="*/ 10544175 w 12071803"/>
                  <a:gd name="connsiteY137" fmla="*/ 5845582 h 13440182"/>
                  <a:gd name="connsiteX138" fmla="*/ 10490201 w 12071803"/>
                  <a:gd name="connsiteY138" fmla="*/ 5728108 h 13440182"/>
                  <a:gd name="connsiteX139" fmla="*/ 10544176 w 12071803"/>
                  <a:gd name="connsiteY139" fmla="*/ 5607458 h 13440182"/>
                  <a:gd name="connsiteX140" fmla="*/ 10506075 w 12071803"/>
                  <a:gd name="connsiteY140" fmla="*/ 5604282 h 13440182"/>
                  <a:gd name="connsiteX141" fmla="*/ 10471151 w 12071803"/>
                  <a:gd name="connsiteY141" fmla="*/ 5528083 h 13440182"/>
                  <a:gd name="connsiteX142" fmla="*/ 10312400 w 12071803"/>
                  <a:gd name="connsiteY142" fmla="*/ 5375682 h 13440182"/>
                  <a:gd name="connsiteX143" fmla="*/ 10582276 w 12071803"/>
                  <a:gd name="connsiteY143" fmla="*/ 5480458 h 13440182"/>
                  <a:gd name="connsiteX144" fmla="*/ 10725150 w 12071803"/>
                  <a:gd name="connsiteY144" fmla="*/ 5439182 h 13440182"/>
                  <a:gd name="connsiteX145" fmla="*/ 10699751 w 12071803"/>
                  <a:gd name="connsiteY145" fmla="*/ 5686833 h 13440182"/>
                  <a:gd name="connsiteX146" fmla="*/ 10877550 w 12071803"/>
                  <a:gd name="connsiteY146" fmla="*/ 5724932 h 13440182"/>
                  <a:gd name="connsiteX147" fmla="*/ 10934701 w 12071803"/>
                  <a:gd name="connsiteY147" fmla="*/ 5550308 h 13440182"/>
                  <a:gd name="connsiteX148" fmla="*/ 10975975 w 12071803"/>
                  <a:gd name="connsiteY148" fmla="*/ 5321707 h 13440182"/>
                  <a:gd name="connsiteX149" fmla="*/ 10896601 w 12071803"/>
                  <a:gd name="connsiteY149" fmla="*/ 5118508 h 13440182"/>
                  <a:gd name="connsiteX150" fmla="*/ 10839450 w 12071803"/>
                  <a:gd name="connsiteY150" fmla="*/ 5020082 h 13440182"/>
                  <a:gd name="connsiteX151" fmla="*/ 10760076 w 12071803"/>
                  <a:gd name="connsiteY151" fmla="*/ 5137558 h 13440182"/>
                  <a:gd name="connsiteX152" fmla="*/ 10690226 w 12071803"/>
                  <a:gd name="connsiteY152" fmla="*/ 5096283 h 13440182"/>
                  <a:gd name="connsiteX153" fmla="*/ 10658476 w 12071803"/>
                  <a:gd name="connsiteY153" fmla="*/ 5216933 h 13440182"/>
                  <a:gd name="connsiteX154" fmla="*/ 10556875 w 12071803"/>
                  <a:gd name="connsiteY154" fmla="*/ 5220107 h 13440182"/>
                  <a:gd name="connsiteX155" fmla="*/ 10477500 w 12071803"/>
                  <a:gd name="connsiteY155" fmla="*/ 5077232 h 13440182"/>
                  <a:gd name="connsiteX156" fmla="*/ 10439400 w 12071803"/>
                  <a:gd name="connsiteY156" fmla="*/ 4924832 h 13440182"/>
                  <a:gd name="connsiteX157" fmla="*/ 10223500 w 12071803"/>
                  <a:gd name="connsiteY157" fmla="*/ 4928007 h 13440182"/>
                  <a:gd name="connsiteX158" fmla="*/ 10248900 w 12071803"/>
                  <a:gd name="connsiteY158" fmla="*/ 5153432 h 13440182"/>
                  <a:gd name="connsiteX159" fmla="*/ 10210801 w 12071803"/>
                  <a:gd name="connsiteY159" fmla="*/ 4959758 h 13440182"/>
                  <a:gd name="connsiteX160" fmla="*/ 10166350 w 12071803"/>
                  <a:gd name="connsiteY160" fmla="*/ 4972457 h 13440182"/>
                  <a:gd name="connsiteX161" fmla="*/ 10096500 w 12071803"/>
                  <a:gd name="connsiteY161" fmla="*/ 4861332 h 13440182"/>
                  <a:gd name="connsiteX162" fmla="*/ 10001251 w 12071803"/>
                  <a:gd name="connsiteY162" fmla="*/ 4931183 h 13440182"/>
                  <a:gd name="connsiteX163" fmla="*/ 9893300 w 12071803"/>
                  <a:gd name="connsiteY163" fmla="*/ 5039132 h 13440182"/>
                  <a:gd name="connsiteX164" fmla="*/ 10210800 w 12071803"/>
                  <a:gd name="connsiteY164" fmla="*/ 4724807 h 13440182"/>
                  <a:gd name="connsiteX165" fmla="*/ 10426701 w 12071803"/>
                  <a:gd name="connsiteY165" fmla="*/ 4667658 h 13440182"/>
                  <a:gd name="connsiteX166" fmla="*/ 10572750 w 12071803"/>
                  <a:gd name="connsiteY166" fmla="*/ 4581932 h 13440182"/>
                  <a:gd name="connsiteX167" fmla="*/ 10610851 w 12071803"/>
                  <a:gd name="connsiteY167" fmla="*/ 4461283 h 13440182"/>
                  <a:gd name="connsiteX168" fmla="*/ 10782301 w 12071803"/>
                  <a:gd name="connsiteY168" fmla="*/ 4334283 h 13440182"/>
                  <a:gd name="connsiteX169" fmla="*/ 10814050 w 12071803"/>
                  <a:gd name="connsiteY169" fmla="*/ 4080282 h 13440182"/>
                  <a:gd name="connsiteX170" fmla="*/ 10582275 w 12071803"/>
                  <a:gd name="connsiteY170" fmla="*/ 3997732 h 13440182"/>
                  <a:gd name="connsiteX171" fmla="*/ 10264776 w 12071803"/>
                  <a:gd name="connsiteY171" fmla="*/ 3950108 h 13440182"/>
                  <a:gd name="connsiteX172" fmla="*/ 10134600 w 12071803"/>
                  <a:gd name="connsiteY172" fmla="*/ 4010432 h 13440182"/>
                  <a:gd name="connsiteX173" fmla="*/ 10160001 w 12071803"/>
                  <a:gd name="connsiteY173" fmla="*/ 3845333 h 13440182"/>
                  <a:gd name="connsiteX174" fmla="*/ 10109201 w 12071803"/>
                  <a:gd name="connsiteY174" fmla="*/ 3670708 h 13440182"/>
                  <a:gd name="connsiteX175" fmla="*/ 10223500 w 12071803"/>
                  <a:gd name="connsiteY175" fmla="*/ 3708807 h 13440182"/>
                  <a:gd name="connsiteX176" fmla="*/ 10344151 w 12071803"/>
                  <a:gd name="connsiteY176" fmla="*/ 3600858 h 13440182"/>
                  <a:gd name="connsiteX177" fmla="*/ 10534651 w 12071803"/>
                  <a:gd name="connsiteY177" fmla="*/ 3661183 h 13440182"/>
                  <a:gd name="connsiteX178" fmla="*/ 10547351 w 12071803"/>
                  <a:gd name="connsiteY178" fmla="*/ 3477033 h 13440182"/>
                  <a:gd name="connsiteX179" fmla="*/ 10687050 w 12071803"/>
                  <a:gd name="connsiteY179" fmla="*/ 3515132 h 13440182"/>
                  <a:gd name="connsiteX180" fmla="*/ 10801350 w 12071803"/>
                  <a:gd name="connsiteY180" fmla="*/ 3210332 h 13440182"/>
                  <a:gd name="connsiteX181" fmla="*/ 10902951 w 12071803"/>
                  <a:gd name="connsiteY181" fmla="*/ 3299233 h 13440182"/>
                  <a:gd name="connsiteX182" fmla="*/ 11042650 w 12071803"/>
                  <a:gd name="connsiteY182" fmla="*/ 3283357 h 13440182"/>
                  <a:gd name="connsiteX183" fmla="*/ 11077575 w 12071803"/>
                  <a:gd name="connsiteY183" fmla="*/ 3508782 h 13440182"/>
                  <a:gd name="connsiteX184" fmla="*/ 11153776 w 12071803"/>
                  <a:gd name="connsiteY184" fmla="*/ 3251608 h 13440182"/>
                  <a:gd name="connsiteX185" fmla="*/ 11077576 w 12071803"/>
                  <a:gd name="connsiteY185" fmla="*/ 3165883 h 13440182"/>
                  <a:gd name="connsiteX186" fmla="*/ 11163300 w 12071803"/>
                  <a:gd name="connsiteY186" fmla="*/ 2911882 h 13440182"/>
                  <a:gd name="connsiteX187" fmla="*/ 10982326 w 12071803"/>
                  <a:gd name="connsiteY187" fmla="*/ 2988083 h 13440182"/>
                  <a:gd name="connsiteX188" fmla="*/ 10953750 w 12071803"/>
                  <a:gd name="connsiteY188" fmla="*/ 2918232 h 13440182"/>
                  <a:gd name="connsiteX189" fmla="*/ 10763250 w 12071803"/>
                  <a:gd name="connsiteY189" fmla="*/ 2715032 h 13440182"/>
                  <a:gd name="connsiteX190" fmla="*/ 10731501 w 12071803"/>
                  <a:gd name="connsiteY190" fmla="*/ 2530883 h 13440182"/>
                  <a:gd name="connsiteX191" fmla="*/ 10699751 w 12071803"/>
                  <a:gd name="connsiteY191" fmla="*/ 2435633 h 13440182"/>
                  <a:gd name="connsiteX192" fmla="*/ 10801350 w 12071803"/>
                  <a:gd name="connsiteY192" fmla="*/ 2334032 h 13440182"/>
                  <a:gd name="connsiteX193" fmla="*/ 11061701 w 12071803"/>
                  <a:gd name="connsiteY193" fmla="*/ 2099083 h 13440182"/>
                  <a:gd name="connsiteX194" fmla="*/ 11182350 w 12071803"/>
                  <a:gd name="connsiteY194" fmla="*/ 2118132 h 13440182"/>
                  <a:gd name="connsiteX195" fmla="*/ 11252201 w 12071803"/>
                  <a:gd name="connsiteY195" fmla="*/ 2029233 h 13440182"/>
                  <a:gd name="connsiteX196" fmla="*/ 11487150 w 12071803"/>
                  <a:gd name="connsiteY196" fmla="*/ 1921282 h 13440182"/>
                  <a:gd name="connsiteX197" fmla="*/ 11341101 w 12071803"/>
                  <a:gd name="connsiteY197" fmla="*/ 1851433 h 13440182"/>
                  <a:gd name="connsiteX198" fmla="*/ 11258550 w 12071803"/>
                  <a:gd name="connsiteY198" fmla="*/ 1705382 h 13440182"/>
                  <a:gd name="connsiteX199" fmla="*/ 11360150 w 12071803"/>
                  <a:gd name="connsiteY199" fmla="*/ 1279932 h 13440182"/>
                  <a:gd name="connsiteX200" fmla="*/ 11239500 w 12071803"/>
                  <a:gd name="connsiteY200" fmla="*/ 1019582 h 13440182"/>
                  <a:gd name="connsiteX201" fmla="*/ 11525250 w 12071803"/>
                  <a:gd name="connsiteY201" fmla="*/ 1362482 h 13440182"/>
                  <a:gd name="connsiteX202" fmla="*/ 11690350 w 12071803"/>
                  <a:gd name="connsiteY202" fmla="*/ 1165632 h 13440182"/>
                  <a:gd name="connsiteX203" fmla="*/ 11874500 w 12071803"/>
                  <a:gd name="connsiteY203" fmla="*/ 1476782 h 13440182"/>
                  <a:gd name="connsiteX204" fmla="*/ 12071350 w 12071803"/>
                  <a:gd name="connsiteY204" fmla="*/ 1578383 h 13440182"/>
                  <a:gd name="connsiteX205" fmla="*/ 11906250 w 12071803"/>
                  <a:gd name="connsiteY205" fmla="*/ 1133883 h 13440182"/>
                  <a:gd name="connsiteX206" fmla="*/ 11893550 w 12071803"/>
                  <a:gd name="connsiteY206" fmla="*/ 917982 h 13440182"/>
                  <a:gd name="connsiteX207" fmla="*/ 11760200 w 12071803"/>
                  <a:gd name="connsiteY207" fmla="*/ 721132 h 13440182"/>
                  <a:gd name="connsiteX208" fmla="*/ 11734800 w 12071803"/>
                  <a:gd name="connsiteY20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44200 w 12071803"/>
                  <a:gd name="connsiteY118" fmla="*/ 7058432 h 13440182"/>
                  <a:gd name="connsiteX119" fmla="*/ 10426700 w 12071803"/>
                  <a:gd name="connsiteY119" fmla="*/ 7020332 h 13440182"/>
                  <a:gd name="connsiteX120" fmla="*/ 10496551 w 12071803"/>
                  <a:gd name="connsiteY120" fmla="*/ 6915558 h 13440182"/>
                  <a:gd name="connsiteX121" fmla="*/ 10620376 w 12071803"/>
                  <a:gd name="connsiteY121" fmla="*/ 6896508 h 13440182"/>
                  <a:gd name="connsiteX122" fmla="*/ 10629900 w 12071803"/>
                  <a:gd name="connsiteY122" fmla="*/ 6810782 h 13440182"/>
                  <a:gd name="connsiteX123" fmla="*/ 10842625 w 12071803"/>
                  <a:gd name="connsiteY123" fmla="*/ 6899682 h 13440182"/>
                  <a:gd name="connsiteX124" fmla="*/ 10858500 w 12071803"/>
                  <a:gd name="connsiteY124" fmla="*/ 6677432 h 13440182"/>
                  <a:gd name="connsiteX125" fmla="*/ 10648950 w 12071803"/>
                  <a:gd name="connsiteY125" fmla="*/ 6772682 h 13440182"/>
                  <a:gd name="connsiteX126" fmla="*/ 10572750 w 12071803"/>
                  <a:gd name="connsiteY126" fmla="*/ 6544082 h 13440182"/>
                  <a:gd name="connsiteX127" fmla="*/ 10344150 w 12071803"/>
                  <a:gd name="connsiteY127" fmla="*/ 6753632 h 13440182"/>
                  <a:gd name="connsiteX128" fmla="*/ 10356851 w 12071803"/>
                  <a:gd name="connsiteY128" fmla="*/ 6588533 h 13440182"/>
                  <a:gd name="connsiteX129" fmla="*/ 10369550 w 12071803"/>
                  <a:gd name="connsiteY129" fmla="*/ 6464707 h 13440182"/>
                  <a:gd name="connsiteX130" fmla="*/ 10261601 w 12071803"/>
                  <a:gd name="connsiteY130" fmla="*/ 6452008 h 13440182"/>
                  <a:gd name="connsiteX131" fmla="*/ 10140950 w 12071803"/>
                  <a:gd name="connsiteY131" fmla="*/ 6236107 h 13440182"/>
                  <a:gd name="connsiteX132" fmla="*/ 10306051 w 12071803"/>
                  <a:gd name="connsiteY132" fmla="*/ 6274208 h 13440182"/>
                  <a:gd name="connsiteX133" fmla="*/ 10547351 w 12071803"/>
                  <a:gd name="connsiteY133" fmla="*/ 6274208 h 13440182"/>
                  <a:gd name="connsiteX134" fmla="*/ 10677525 w 12071803"/>
                  <a:gd name="connsiteY134" fmla="*/ 6134507 h 13440182"/>
                  <a:gd name="connsiteX135" fmla="*/ 10575926 w 12071803"/>
                  <a:gd name="connsiteY135" fmla="*/ 6023383 h 13440182"/>
                  <a:gd name="connsiteX136" fmla="*/ 10363200 w 12071803"/>
                  <a:gd name="connsiteY136" fmla="*/ 5975757 h 13440182"/>
                  <a:gd name="connsiteX137" fmla="*/ 10544175 w 12071803"/>
                  <a:gd name="connsiteY137" fmla="*/ 5845582 h 13440182"/>
                  <a:gd name="connsiteX138" fmla="*/ 10490201 w 12071803"/>
                  <a:gd name="connsiteY138" fmla="*/ 5728108 h 13440182"/>
                  <a:gd name="connsiteX139" fmla="*/ 10544176 w 12071803"/>
                  <a:gd name="connsiteY139" fmla="*/ 5607458 h 13440182"/>
                  <a:gd name="connsiteX140" fmla="*/ 10506075 w 12071803"/>
                  <a:gd name="connsiteY140" fmla="*/ 5604282 h 13440182"/>
                  <a:gd name="connsiteX141" fmla="*/ 10471151 w 12071803"/>
                  <a:gd name="connsiteY141" fmla="*/ 5528083 h 13440182"/>
                  <a:gd name="connsiteX142" fmla="*/ 10312400 w 12071803"/>
                  <a:gd name="connsiteY142" fmla="*/ 5375682 h 13440182"/>
                  <a:gd name="connsiteX143" fmla="*/ 10582276 w 12071803"/>
                  <a:gd name="connsiteY143" fmla="*/ 5480458 h 13440182"/>
                  <a:gd name="connsiteX144" fmla="*/ 10725150 w 12071803"/>
                  <a:gd name="connsiteY144" fmla="*/ 5439182 h 13440182"/>
                  <a:gd name="connsiteX145" fmla="*/ 10699751 w 12071803"/>
                  <a:gd name="connsiteY145" fmla="*/ 5686833 h 13440182"/>
                  <a:gd name="connsiteX146" fmla="*/ 10877550 w 12071803"/>
                  <a:gd name="connsiteY146" fmla="*/ 5724932 h 13440182"/>
                  <a:gd name="connsiteX147" fmla="*/ 10934701 w 12071803"/>
                  <a:gd name="connsiteY147" fmla="*/ 5550308 h 13440182"/>
                  <a:gd name="connsiteX148" fmla="*/ 10975975 w 12071803"/>
                  <a:gd name="connsiteY148" fmla="*/ 5321707 h 13440182"/>
                  <a:gd name="connsiteX149" fmla="*/ 10896601 w 12071803"/>
                  <a:gd name="connsiteY149" fmla="*/ 5118508 h 13440182"/>
                  <a:gd name="connsiteX150" fmla="*/ 10839450 w 12071803"/>
                  <a:gd name="connsiteY150" fmla="*/ 5020082 h 13440182"/>
                  <a:gd name="connsiteX151" fmla="*/ 10760076 w 12071803"/>
                  <a:gd name="connsiteY151" fmla="*/ 5137558 h 13440182"/>
                  <a:gd name="connsiteX152" fmla="*/ 10690226 w 12071803"/>
                  <a:gd name="connsiteY152" fmla="*/ 5096283 h 13440182"/>
                  <a:gd name="connsiteX153" fmla="*/ 10658476 w 12071803"/>
                  <a:gd name="connsiteY153" fmla="*/ 5216933 h 13440182"/>
                  <a:gd name="connsiteX154" fmla="*/ 10556875 w 12071803"/>
                  <a:gd name="connsiteY154" fmla="*/ 5220107 h 13440182"/>
                  <a:gd name="connsiteX155" fmla="*/ 10477500 w 12071803"/>
                  <a:gd name="connsiteY155" fmla="*/ 5077232 h 13440182"/>
                  <a:gd name="connsiteX156" fmla="*/ 10439400 w 12071803"/>
                  <a:gd name="connsiteY156" fmla="*/ 4924832 h 13440182"/>
                  <a:gd name="connsiteX157" fmla="*/ 10223500 w 12071803"/>
                  <a:gd name="connsiteY157" fmla="*/ 4928007 h 13440182"/>
                  <a:gd name="connsiteX158" fmla="*/ 10248900 w 12071803"/>
                  <a:gd name="connsiteY158" fmla="*/ 5153432 h 13440182"/>
                  <a:gd name="connsiteX159" fmla="*/ 10210801 w 12071803"/>
                  <a:gd name="connsiteY159" fmla="*/ 4959758 h 13440182"/>
                  <a:gd name="connsiteX160" fmla="*/ 10166350 w 12071803"/>
                  <a:gd name="connsiteY160" fmla="*/ 4972457 h 13440182"/>
                  <a:gd name="connsiteX161" fmla="*/ 10096500 w 12071803"/>
                  <a:gd name="connsiteY161" fmla="*/ 4861332 h 13440182"/>
                  <a:gd name="connsiteX162" fmla="*/ 10001251 w 12071803"/>
                  <a:gd name="connsiteY162" fmla="*/ 4931183 h 13440182"/>
                  <a:gd name="connsiteX163" fmla="*/ 9893300 w 12071803"/>
                  <a:gd name="connsiteY163" fmla="*/ 5039132 h 13440182"/>
                  <a:gd name="connsiteX164" fmla="*/ 10210800 w 12071803"/>
                  <a:gd name="connsiteY164" fmla="*/ 4724807 h 13440182"/>
                  <a:gd name="connsiteX165" fmla="*/ 10426701 w 12071803"/>
                  <a:gd name="connsiteY165" fmla="*/ 4667658 h 13440182"/>
                  <a:gd name="connsiteX166" fmla="*/ 10572750 w 12071803"/>
                  <a:gd name="connsiteY166" fmla="*/ 4581932 h 13440182"/>
                  <a:gd name="connsiteX167" fmla="*/ 10610851 w 12071803"/>
                  <a:gd name="connsiteY167" fmla="*/ 4461283 h 13440182"/>
                  <a:gd name="connsiteX168" fmla="*/ 10782301 w 12071803"/>
                  <a:gd name="connsiteY168" fmla="*/ 4334283 h 13440182"/>
                  <a:gd name="connsiteX169" fmla="*/ 10814050 w 12071803"/>
                  <a:gd name="connsiteY169" fmla="*/ 4080282 h 13440182"/>
                  <a:gd name="connsiteX170" fmla="*/ 10582275 w 12071803"/>
                  <a:gd name="connsiteY170" fmla="*/ 3997732 h 13440182"/>
                  <a:gd name="connsiteX171" fmla="*/ 10264776 w 12071803"/>
                  <a:gd name="connsiteY171" fmla="*/ 3950108 h 13440182"/>
                  <a:gd name="connsiteX172" fmla="*/ 10134600 w 12071803"/>
                  <a:gd name="connsiteY172" fmla="*/ 4010432 h 13440182"/>
                  <a:gd name="connsiteX173" fmla="*/ 10160001 w 12071803"/>
                  <a:gd name="connsiteY173" fmla="*/ 3845333 h 13440182"/>
                  <a:gd name="connsiteX174" fmla="*/ 10109201 w 12071803"/>
                  <a:gd name="connsiteY174" fmla="*/ 3670708 h 13440182"/>
                  <a:gd name="connsiteX175" fmla="*/ 10223500 w 12071803"/>
                  <a:gd name="connsiteY175" fmla="*/ 3708807 h 13440182"/>
                  <a:gd name="connsiteX176" fmla="*/ 10344151 w 12071803"/>
                  <a:gd name="connsiteY176" fmla="*/ 3600858 h 13440182"/>
                  <a:gd name="connsiteX177" fmla="*/ 10534651 w 12071803"/>
                  <a:gd name="connsiteY177" fmla="*/ 3661183 h 13440182"/>
                  <a:gd name="connsiteX178" fmla="*/ 10547351 w 12071803"/>
                  <a:gd name="connsiteY178" fmla="*/ 3477033 h 13440182"/>
                  <a:gd name="connsiteX179" fmla="*/ 10687050 w 12071803"/>
                  <a:gd name="connsiteY179" fmla="*/ 3515132 h 13440182"/>
                  <a:gd name="connsiteX180" fmla="*/ 10801350 w 12071803"/>
                  <a:gd name="connsiteY180" fmla="*/ 3210332 h 13440182"/>
                  <a:gd name="connsiteX181" fmla="*/ 10902951 w 12071803"/>
                  <a:gd name="connsiteY181" fmla="*/ 3299233 h 13440182"/>
                  <a:gd name="connsiteX182" fmla="*/ 11042650 w 12071803"/>
                  <a:gd name="connsiteY182" fmla="*/ 3283357 h 13440182"/>
                  <a:gd name="connsiteX183" fmla="*/ 11077575 w 12071803"/>
                  <a:gd name="connsiteY183" fmla="*/ 3508782 h 13440182"/>
                  <a:gd name="connsiteX184" fmla="*/ 11153776 w 12071803"/>
                  <a:gd name="connsiteY184" fmla="*/ 3251608 h 13440182"/>
                  <a:gd name="connsiteX185" fmla="*/ 11077576 w 12071803"/>
                  <a:gd name="connsiteY185" fmla="*/ 3165883 h 13440182"/>
                  <a:gd name="connsiteX186" fmla="*/ 11163300 w 12071803"/>
                  <a:gd name="connsiteY186" fmla="*/ 2911882 h 13440182"/>
                  <a:gd name="connsiteX187" fmla="*/ 10982326 w 12071803"/>
                  <a:gd name="connsiteY187" fmla="*/ 2988083 h 13440182"/>
                  <a:gd name="connsiteX188" fmla="*/ 10953750 w 12071803"/>
                  <a:gd name="connsiteY188" fmla="*/ 2918232 h 13440182"/>
                  <a:gd name="connsiteX189" fmla="*/ 10763250 w 12071803"/>
                  <a:gd name="connsiteY189" fmla="*/ 2715032 h 13440182"/>
                  <a:gd name="connsiteX190" fmla="*/ 10731501 w 12071803"/>
                  <a:gd name="connsiteY190" fmla="*/ 2530883 h 13440182"/>
                  <a:gd name="connsiteX191" fmla="*/ 10699751 w 12071803"/>
                  <a:gd name="connsiteY191" fmla="*/ 2435633 h 13440182"/>
                  <a:gd name="connsiteX192" fmla="*/ 10801350 w 12071803"/>
                  <a:gd name="connsiteY192" fmla="*/ 2334032 h 13440182"/>
                  <a:gd name="connsiteX193" fmla="*/ 11061701 w 12071803"/>
                  <a:gd name="connsiteY193" fmla="*/ 2099083 h 13440182"/>
                  <a:gd name="connsiteX194" fmla="*/ 11182350 w 12071803"/>
                  <a:gd name="connsiteY194" fmla="*/ 2118132 h 13440182"/>
                  <a:gd name="connsiteX195" fmla="*/ 11252201 w 12071803"/>
                  <a:gd name="connsiteY195" fmla="*/ 2029233 h 13440182"/>
                  <a:gd name="connsiteX196" fmla="*/ 11487150 w 12071803"/>
                  <a:gd name="connsiteY196" fmla="*/ 1921282 h 13440182"/>
                  <a:gd name="connsiteX197" fmla="*/ 11341101 w 12071803"/>
                  <a:gd name="connsiteY197" fmla="*/ 1851433 h 13440182"/>
                  <a:gd name="connsiteX198" fmla="*/ 11258550 w 12071803"/>
                  <a:gd name="connsiteY198" fmla="*/ 1705382 h 13440182"/>
                  <a:gd name="connsiteX199" fmla="*/ 11360150 w 12071803"/>
                  <a:gd name="connsiteY199" fmla="*/ 1279932 h 13440182"/>
                  <a:gd name="connsiteX200" fmla="*/ 11239500 w 12071803"/>
                  <a:gd name="connsiteY200" fmla="*/ 1019582 h 13440182"/>
                  <a:gd name="connsiteX201" fmla="*/ 11525250 w 12071803"/>
                  <a:gd name="connsiteY201" fmla="*/ 1362482 h 13440182"/>
                  <a:gd name="connsiteX202" fmla="*/ 11690350 w 12071803"/>
                  <a:gd name="connsiteY202" fmla="*/ 1165632 h 13440182"/>
                  <a:gd name="connsiteX203" fmla="*/ 11874500 w 12071803"/>
                  <a:gd name="connsiteY203" fmla="*/ 1476782 h 13440182"/>
                  <a:gd name="connsiteX204" fmla="*/ 12071350 w 12071803"/>
                  <a:gd name="connsiteY204" fmla="*/ 1578383 h 13440182"/>
                  <a:gd name="connsiteX205" fmla="*/ 11906250 w 12071803"/>
                  <a:gd name="connsiteY205" fmla="*/ 1133883 h 13440182"/>
                  <a:gd name="connsiteX206" fmla="*/ 11893550 w 12071803"/>
                  <a:gd name="connsiteY206" fmla="*/ 917982 h 13440182"/>
                  <a:gd name="connsiteX207" fmla="*/ 11760200 w 12071803"/>
                  <a:gd name="connsiteY207" fmla="*/ 721132 h 13440182"/>
                  <a:gd name="connsiteX208" fmla="*/ 11734800 w 12071803"/>
                  <a:gd name="connsiteY20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915650 w 12071803"/>
                  <a:gd name="connsiteY117" fmla="*/ 7287032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01350 w 12071803"/>
                  <a:gd name="connsiteY116" fmla="*/ 7515632 h 13440182"/>
                  <a:gd name="connsiteX117" fmla="*/ 10889456 w 12071803"/>
                  <a:gd name="connsiteY117" fmla="*/ 7360851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841832 w 12071803"/>
                  <a:gd name="connsiteY116" fmla="*/ 7479913 h 13440182"/>
                  <a:gd name="connsiteX117" fmla="*/ 10889456 w 12071803"/>
                  <a:gd name="connsiteY117" fmla="*/ 7360851 h 13440182"/>
                  <a:gd name="connsiteX118" fmla="*/ 10784682 w 12071803"/>
                  <a:gd name="connsiteY118" fmla="*/ 7289414 h 13440182"/>
                  <a:gd name="connsiteX119" fmla="*/ 10744200 w 12071803"/>
                  <a:gd name="connsiteY119" fmla="*/ 7058432 h 13440182"/>
                  <a:gd name="connsiteX120" fmla="*/ 10426700 w 12071803"/>
                  <a:gd name="connsiteY120" fmla="*/ 7020332 h 13440182"/>
                  <a:gd name="connsiteX121" fmla="*/ 10496551 w 12071803"/>
                  <a:gd name="connsiteY121" fmla="*/ 6915558 h 13440182"/>
                  <a:gd name="connsiteX122" fmla="*/ 10620376 w 12071803"/>
                  <a:gd name="connsiteY122" fmla="*/ 6896508 h 13440182"/>
                  <a:gd name="connsiteX123" fmla="*/ 10629900 w 12071803"/>
                  <a:gd name="connsiteY123" fmla="*/ 6810782 h 13440182"/>
                  <a:gd name="connsiteX124" fmla="*/ 10842625 w 12071803"/>
                  <a:gd name="connsiteY124" fmla="*/ 6899682 h 13440182"/>
                  <a:gd name="connsiteX125" fmla="*/ 10858500 w 12071803"/>
                  <a:gd name="connsiteY125" fmla="*/ 6677432 h 13440182"/>
                  <a:gd name="connsiteX126" fmla="*/ 10648950 w 12071803"/>
                  <a:gd name="connsiteY126" fmla="*/ 6772682 h 13440182"/>
                  <a:gd name="connsiteX127" fmla="*/ 10572750 w 12071803"/>
                  <a:gd name="connsiteY127" fmla="*/ 6544082 h 13440182"/>
                  <a:gd name="connsiteX128" fmla="*/ 10344150 w 12071803"/>
                  <a:gd name="connsiteY128" fmla="*/ 6753632 h 13440182"/>
                  <a:gd name="connsiteX129" fmla="*/ 10356851 w 12071803"/>
                  <a:gd name="connsiteY129" fmla="*/ 6588533 h 13440182"/>
                  <a:gd name="connsiteX130" fmla="*/ 10369550 w 12071803"/>
                  <a:gd name="connsiteY130" fmla="*/ 6464707 h 13440182"/>
                  <a:gd name="connsiteX131" fmla="*/ 10261601 w 12071803"/>
                  <a:gd name="connsiteY131" fmla="*/ 6452008 h 13440182"/>
                  <a:gd name="connsiteX132" fmla="*/ 10140950 w 12071803"/>
                  <a:gd name="connsiteY132" fmla="*/ 6236107 h 13440182"/>
                  <a:gd name="connsiteX133" fmla="*/ 10306051 w 12071803"/>
                  <a:gd name="connsiteY133" fmla="*/ 6274208 h 13440182"/>
                  <a:gd name="connsiteX134" fmla="*/ 10547351 w 12071803"/>
                  <a:gd name="connsiteY134" fmla="*/ 6274208 h 13440182"/>
                  <a:gd name="connsiteX135" fmla="*/ 10677525 w 12071803"/>
                  <a:gd name="connsiteY135" fmla="*/ 6134507 h 13440182"/>
                  <a:gd name="connsiteX136" fmla="*/ 10575926 w 12071803"/>
                  <a:gd name="connsiteY136" fmla="*/ 6023383 h 13440182"/>
                  <a:gd name="connsiteX137" fmla="*/ 10363200 w 12071803"/>
                  <a:gd name="connsiteY137" fmla="*/ 5975757 h 13440182"/>
                  <a:gd name="connsiteX138" fmla="*/ 10544175 w 12071803"/>
                  <a:gd name="connsiteY138" fmla="*/ 5845582 h 13440182"/>
                  <a:gd name="connsiteX139" fmla="*/ 10490201 w 12071803"/>
                  <a:gd name="connsiteY139" fmla="*/ 5728108 h 13440182"/>
                  <a:gd name="connsiteX140" fmla="*/ 10544176 w 12071803"/>
                  <a:gd name="connsiteY140" fmla="*/ 5607458 h 13440182"/>
                  <a:gd name="connsiteX141" fmla="*/ 10506075 w 12071803"/>
                  <a:gd name="connsiteY141" fmla="*/ 5604282 h 13440182"/>
                  <a:gd name="connsiteX142" fmla="*/ 10471151 w 12071803"/>
                  <a:gd name="connsiteY142" fmla="*/ 5528083 h 13440182"/>
                  <a:gd name="connsiteX143" fmla="*/ 10312400 w 12071803"/>
                  <a:gd name="connsiteY143" fmla="*/ 5375682 h 13440182"/>
                  <a:gd name="connsiteX144" fmla="*/ 10582276 w 12071803"/>
                  <a:gd name="connsiteY144" fmla="*/ 5480458 h 13440182"/>
                  <a:gd name="connsiteX145" fmla="*/ 10725150 w 12071803"/>
                  <a:gd name="connsiteY145" fmla="*/ 5439182 h 13440182"/>
                  <a:gd name="connsiteX146" fmla="*/ 10699751 w 12071803"/>
                  <a:gd name="connsiteY146" fmla="*/ 5686833 h 13440182"/>
                  <a:gd name="connsiteX147" fmla="*/ 10877550 w 12071803"/>
                  <a:gd name="connsiteY147" fmla="*/ 5724932 h 13440182"/>
                  <a:gd name="connsiteX148" fmla="*/ 10934701 w 12071803"/>
                  <a:gd name="connsiteY148" fmla="*/ 5550308 h 13440182"/>
                  <a:gd name="connsiteX149" fmla="*/ 10975975 w 12071803"/>
                  <a:gd name="connsiteY149" fmla="*/ 5321707 h 13440182"/>
                  <a:gd name="connsiteX150" fmla="*/ 10896601 w 12071803"/>
                  <a:gd name="connsiteY150" fmla="*/ 5118508 h 13440182"/>
                  <a:gd name="connsiteX151" fmla="*/ 10839450 w 12071803"/>
                  <a:gd name="connsiteY151" fmla="*/ 5020082 h 13440182"/>
                  <a:gd name="connsiteX152" fmla="*/ 10760076 w 12071803"/>
                  <a:gd name="connsiteY152" fmla="*/ 5137558 h 13440182"/>
                  <a:gd name="connsiteX153" fmla="*/ 10690226 w 12071803"/>
                  <a:gd name="connsiteY153" fmla="*/ 5096283 h 13440182"/>
                  <a:gd name="connsiteX154" fmla="*/ 10658476 w 12071803"/>
                  <a:gd name="connsiteY154" fmla="*/ 5216933 h 13440182"/>
                  <a:gd name="connsiteX155" fmla="*/ 10556875 w 12071803"/>
                  <a:gd name="connsiteY155" fmla="*/ 5220107 h 13440182"/>
                  <a:gd name="connsiteX156" fmla="*/ 10477500 w 12071803"/>
                  <a:gd name="connsiteY156" fmla="*/ 5077232 h 13440182"/>
                  <a:gd name="connsiteX157" fmla="*/ 10439400 w 12071803"/>
                  <a:gd name="connsiteY157" fmla="*/ 4924832 h 13440182"/>
                  <a:gd name="connsiteX158" fmla="*/ 10223500 w 12071803"/>
                  <a:gd name="connsiteY158" fmla="*/ 4928007 h 13440182"/>
                  <a:gd name="connsiteX159" fmla="*/ 10248900 w 12071803"/>
                  <a:gd name="connsiteY159" fmla="*/ 5153432 h 13440182"/>
                  <a:gd name="connsiteX160" fmla="*/ 10210801 w 12071803"/>
                  <a:gd name="connsiteY160" fmla="*/ 4959758 h 13440182"/>
                  <a:gd name="connsiteX161" fmla="*/ 10166350 w 12071803"/>
                  <a:gd name="connsiteY161" fmla="*/ 4972457 h 13440182"/>
                  <a:gd name="connsiteX162" fmla="*/ 10096500 w 12071803"/>
                  <a:gd name="connsiteY162" fmla="*/ 4861332 h 13440182"/>
                  <a:gd name="connsiteX163" fmla="*/ 10001251 w 12071803"/>
                  <a:gd name="connsiteY163" fmla="*/ 4931183 h 13440182"/>
                  <a:gd name="connsiteX164" fmla="*/ 9893300 w 12071803"/>
                  <a:gd name="connsiteY164" fmla="*/ 5039132 h 13440182"/>
                  <a:gd name="connsiteX165" fmla="*/ 10210800 w 12071803"/>
                  <a:gd name="connsiteY165" fmla="*/ 4724807 h 13440182"/>
                  <a:gd name="connsiteX166" fmla="*/ 10426701 w 12071803"/>
                  <a:gd name="connsiteY166" fmla="*/ 4667658 h 13440182"/>
                  <a:gd name="connsiteX167" fmla="*/ 10572750 w 12071803"/>
                  <a:gd name="connsiteY167" fmla="*/ 4581932 h 13440182"/>
                  <a:gd name="connsiteX168" fmla="*/ 10610851 w 12071803"/>
                  <a:gd name="connsiteY168" fmla="*/ 4461283 h 13440182"/>
                  <a:gd name="connsiteX169" fmla="*/ 10782301 w 12071803"/>
                  <a:gd name="connsiteY169" fmla="*/ 4334283 h 13440182"/>
                  <a:gd name="connsiteX170" fmla="*/ 10814050 w 12071803"/>
                  <a:gd name="connsiteY170" fmla="*/ 4080282 h 13440182"/>
                  <a:gd name="connsiteX171" fmla="*/ 10582275 w 12071803"/>
                  <a:gd name="connsiteY171" fmla="*/ 3997732 h 13440182"/>
                  <a:gd name="connsiteX172" fmla="*/ 10264776 w 12071803"/>
                  <a:gd name="connsiteY172" fmla="*/ 3950108 h 13440182"/>
                  <a:gd name="connsiteX173" fmla="*/ 10134600 w 12071803"/>
                  <a:gd name="connsiteY173" fmla="*/ 4010432 h 13440182"/>
                  <a:gd name="connsiteX174" fmla="*/ 10160001 w 12071803"/>
                  <a:gd name="connsiteY174" fmla="*/ 3845333 h 13440182"/>
                  <a:gd name="connsiteX175" fmla="*/ 10109201 w 12071803"/>
                  <a:gd name="connsiteY175" fmla="*/ 3670708 h 13440182"/>
                  <a:gd name="connsiteX176" fmla="*/ 10223500 w 12071803"/>
                  <a:gd name="connsiteY176" fmla="*/ 3708807 h 13440182"/>
                  <a:gd name="connsiteX177" fmla="*/ 10344151 w 12071803"/>
                  <a:gd name="connsiteY177" fmla="*/ 3600858 h 13440182"/>
                  <a:gd name="connsiteX178" fmla="*/ 10534651 w 12071803"/>
                  <a:gd name="connsiteY178" fmla="*/ 3661183 h 13440182"/>
                  <a:gd name="connsiteX179" fmla="*/ 10547351 w 12071803"/>
                  <a:gd name="connsiteY179" fmla="*/ 3477033 h 13440182"/>
                  <a:gd name="connsiteX180" fmla="*/ 10687050 w 12071803"/>
                  <a:gd name="connsiteY180" fmla="*/ 3515132 h 13440182"/>
                  <a:gd name="connsiteX181" fmla="*/ 10801350 w 12071803"/>
                  <a:gd name="connsiteY181" fmla="*/ 3210332 h 13440182"/>
                  <a:gd name="connsiteX182" fmla="*/ 10902951 w 12071803"/>
                  <a:gd name="connsiteY182" fmla="*/ 3299233 h 13440182"/>
                  <a:gd name="connsiteX183" fmla="*/ 11042650 w 12071803"/>
                  <a:gd name="connsiteY183" fmla="*/ 3283357 h 13440182"/>
                  <a:gd name="connsiteX184" fmla="*/ 11077575 w 12071803"/>
                  <a:gd name="connsiteY184" fmla="*/ 3508782 h 13440182"/>
                  <a:gd name="connsiteX185" fmla="*/ 11153776 w 12071803"/>
                  <a:gd name="connsiteY185" fmla="*/ 3251608 h 13440182"/>
                  <a:gd name="connsiteX186" fmla="*/ 11077576 w 12071803"/>
                  <a:gd name="connsiteY186" fmla="*/ 3165883 h 13440182"/>
                  <a:gd name="connsiteX187" fmla="*/ 11163300 w 12071803"/>
                  <a:gd name="connsiteY187" fmla="*/ 2911882 h 13440182"/>
                  <a:gd name="connsiteX188" fmla="*/ 10982326 w 12071803"/>
                  <a:gd name="connsiteY188" fmla="*/ 2988083 h 13440182"/>
                  <a:gd name="connsiteX189" fmla="*/ 10953750 w 12071803"/>
                  <a:gd name="connsiteY189" fmla="*/ 2918232 h 13440182"/>
                  <a:gd name="connsiteX190" fmla="*/ 10763250 w 12071803"/>
                  <a:gd name="connsiteY190" fmla="*/ 2715032 h 13440182"/>
                  <a:gd name="connsiteX191" fmla="*/ 10731501 w 12071803"/>
                  <a:gd name="connsiteY191" fmla="*/ 2530883 h 13440182"/>
                  <a:gd name="connsiteX192" fmla="*/ 10699751 w 12071803"/>
                  <a:gd name="connsiteY192" fmla="*/ 2435633 h 13440182"/>
                  <a:gd name="connsiteX193" fmla="*/ 10801350 w 12071803"/>
                  <a:gd name="connsiteY193" fmla="*/ 2334032 h 13440182"/>
                  <a:gd name="connsiteX194" fmla="*/ 11061701 w 12071803"/>
                  <a:gd name="connsiteY194" fmla="*/ 2099083 h 13440182"/>
                  <a:gd name="connsiteX195" fmla="*/ 11182350 w 12071803"/>
                  <a:gd name="connsiteY195" fmla="*/ 2118132 h 13440182"/>
                  <a:gd name="connsiteX196" fmla="*/ 11252201 w 12071803"/>
                  <a:gd name="connsiteY196" fmla="*/ 2029233 h 13440182"/>
                  <a:gd name="connsiteX197" fmla="*/ 11487150 w 12071803"/>
                  <a:gd name="connsiteY197" fmla="*/ 1921282 h 13440182"/>
                  <a:gd name="connsiteX198" fmla="*/ 11341101 w 12071803"/>
                  <a:gd name="connsiteY198" fmla="*/ 1851433 h 13440182"/>
                  <a:gd name="connsiteX199" fmla="*/ 11258550 w 12071803"/>
                  <a:gd name="connsiteY199" fmla="*/ 1705382 h 13440182"/>
                  <a:gd name="connsiteX200" fmla="*/ 11360150 w 12071803"/>
                  <a:gd name="connsiteY200" fmla="*/ 1279932 h 13440182"/>
                  <a:gd name="connsiteX201" fmla="*/ 11239500 w 12071803"/>
                  <a:gd name="connsiteY201" fmla="*/ 1019582 h 13440182"/>
                  <a:gd name="connsiteX202" fmla="*/ 11525250 w 12071803"/>
                  <a:gd name="connsiteY202" fmla="*/ 1362482 h 13440182"/>
                  <a:gd name="connsiteX203" fmla="*/ 11690350 w 12071803"/>
                  <a:gd name="connsiteY203" fmla="*/ 1165632 h 13440182"/>
                  <a:gd name="connsiteX204" fmla="*/ 11874500 w 12071803"/>
                  <a:gd name="connsiteY204" fmla="*/ 1476782 h 13440182"/>
                  <a:gd name="connsiteX205" fmla="*/ 12071350 w 12071803"/>
                  <a:gd name="connsiteY205" fmla="*/ 1578383 h 13440182"/>
                  <a:gd name="connsiteX206" fmla="*/ 11906250 w 12071803"/>
                  <a:gd name="connsiteY206" fmla="*/ 1133883 h 13440182"/>
                  <a:gd name="connsiteX207" fmla="*/ 11893550 w 12071803"/>
                  <a:gd name="connsiteY207" fmla="*/ 917982 h 13440182"/>
                  <a:gd name="connsiteX208" fmla="*/ 11760200 w 12071803"/>
                  <a:gd name="connsiteY208" fmla="*/ 721132 h 13440182"/>
                  <a:gd name="connsiteX209" fmla="*/ 11734800 w 12071803"/>
                  <a:gd name="connsiteY20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2800 w 12071803"/>
                  <a:gd name="connsiteY115" fmla="*/ 7687082 h 13440182"/>
                  <a:gd name="connsiteX116" fmla="*/ 10937082 w 12071803"/>
                  <a:gd name="connsiteY116" fmla="*/ 7491821 h 13440182"/>
                  <a:gd name="connsiteX117" fmla="*/ 10841832 w 12071803"/>
                  <a:gd name="connsiteY117" fmla="*/ 7479913 h 13440182"/>
                  <a:gd name="connsiteX118" fmla="*/ 10889456 w 12071803"/>
                  <a:gd name="connsiteY118" fmla="*/ 7360851 h 13440182"/>
                  <a:gd name="connsiteX119" fmla="*/ 10784682 w 12071803"/>
                  <a:gd name="connsiteY119" fmla="*/ 7289414 h 13440182"/>
                  <a:gd name="connsiteX120" fmla="*/ 10744200 w 12071803"/>
                  <a:gd name="connsiteY120" fmla="*/ 7058432 h 13440182"/>
                  <a:gd name="connsiteX121" fmla="*/ 10426700 w 12071803"/>
                  <a:gd name="connsiteY121" fmla="*/ 7020332 h 13440182"/>
                  <a:gd name="connsiteX122" fmla="*/ 10496551 w 12071803"/>
                  <a:gd name="connsiteY122" fmla="*/ 6915558 h 13440182"/>
                  <a:gd name="connsiteX123" fmla="*/ 10620376 w 12071803"/>
                  <a:gd name="connsiteY123" fmla="*/ 6896508 h 13440182"/>
                  <a:gd name="connsiteX124" fmla="*/ 10629900 w 12071803"/>
                  <a:gd name="connsiteY124" fmla="*/ 6810782 h 13440182"/>
                  <a:gd name="connsiteX125" fmla="*/ 10842625 w 12071803"/>
                  <a:gd name="connsiteY125" fmla="*/ 6899682 h 13440182"/>
                  <a:gd name="connsiteX126" fmla="*/ 10858500 w 12071803"/>
                  <a:gd name="connsiteY126" fmla="*/ 6677432 h 13440182"/>
                  <a:gd name="connsiteX127" fmla="*/ 10648950 w 12071803"/>
                  <a:gd name="connsiteY127" fmla="*/ 6772682 h 13440182"/>
                  <a:gd name="connsiteX128" fmla="*/ 10572750 w 12071803"/>
                  <a:gd name="connsiteY128" fmla="*/ 6544082 h 13440182"/>
                  <a:gd name="connsiteX129" fmla="*/ 10344150 w 12071803"/>
                  <a:gd name="connsiteY129" fmla="*/ 6753632 h 13440182"/>
                  <a:gd name="connsiteX130" fmla="*/ 10356851 w 12071803"/>
                  <a:gd name="connsiteY130" fmla="*/ 6588533 h 13440182"/>
                  <a:gd name="connsiteX131" fmla="*/ 10369550 w 12071803"/>
                  <a:gd name="connsiteY131" fmla="*/ 6464707 h 13440182"/>
                  <a:gd name="connsiteX132" fmla="*/ 10261601 w 12071803"/>
                  <a:gd name="connsiteY132" fmla="*/ 6452008 h 13440182"/>
                  <a:gd name="connsiteX133" fmla="*/ 10140950 w 12071803"/>
                  <a:gd name="connsiteY133" fmla="*/ 6236107 h 13440182"/>
                  <a:gd name="connsiteX134" fmla="*/ 10306051 w 12071803"/>
                  <a:gd name="connsiteY134" fmla="*/ 6274208 h 13440182"/>
                  <a:gd name="connsiteX135" fmla="*/ 10547351 w 12071803"/>
                  <a:gd name="connsiteY135" fmla="*/ 6274208 h 13440182"/>
                  <a:gd name="connsiteX136" fmla="*/ 10677525 w 12071803"/>
                  <a:gd name="connsiteY136" fmla="*/ 6134507 h 13440182"/>
                  <a:gd name="connsiteX137" fmla="*/ 10575926 w 12071803"/>
                  <a:gd name="connsiteY137" fmla="*/ 6023383 h 13440182"/>
                  <a:gd name="connsiteX138" fmla="*/ 10363200 w 12071803"/>
                  <a:gd name="connsiteY138" fmla="*/ 5975757 h 13440182"/>
                  <a:gd name="connsiteX139" fmla="*/ 10544175 w 12071803"/>
                  <a:gd name="connsiteY139" fmla="*/ 5845582 h 13440182"/>
                  <a:gd name="connsiteX140" fmla="*/ 10490201 w 12071803"/>
                  <a:gd name="connsiteY140" fmla="*/ 5728108 h 13440182"/>
                  <a:gd name="connsiteX141" fmla="*/ 10544176 w 12071803"/>
                  <a:gd name="connsiteY141" fmla="*/ 5607458 h 13440182"/>
                  <a:gd name="connsiteX142" fmla="*/ 10506075 w 12071803"/>
                  <a:gd name="connsiteY142" fmla="*/ 5604282 h 13440182"/>
                  <a:gd name="connsiteX143" fmla="*/ 10471151 w 12071803"/>
                  <a:gd name="connsiteY143" fmla="*/ 5528083 h 13440182"/>
                  <a:gd name="connsiteX144" fmla="*/ 10312400 w 12071803"/>
                  <a:gd name="connsiteY144" fmla="*/ 5375682 h 13440182"/>
                  <a:gd name="connsiteX145" fmla="*/ 10582276 w 12071803"/>
                  <a:gd name="connsiteY145" fmla="*/ 5480458 h 13440182"/>
                  <a:gd name="connsiteX146" fmla="*/ 10725150 w 12071803"/>
                  <a:gd name="connsiteY146" fmla="*/ 5439182 h 13440182"/>
                  <a:gd name="connsiteX147" fmla="*/ 10699751 w 12071803"/>
                  <a:gd name="connsiteY147" fmla="*/ 5686833 h 13440182"/>
                  <a:gd name="connsiteX148" fmla="*/ 10877550 w 12071803"/>
                  <a:gd name="connsiteY148" fmla="*/ 5724932 h 13440182"/>
                  <a:gd name="connsiteX149" fmla="*/ 10934701 w 12071803"/>
                  <a:gd name="connsiteY149" fmla="*/ 5550308 h 13440182"/>
                  <a:gd name="connsiteX150" fmla="*/ 10975975 w 12071803"/>
                  <a:gd name="connsiteY150" fmla="*/ 5321707 h 13440182"/>
                  <a:gd name="connsiteX151" fmla="*/ 10896601 w 12071803"/>
                  <a:gd name="connsiteY151" fmla="*/ 5118508 h 13440182"/>
                  <a:gd name="connsiteX152" fmla="*/ 10839450 w 12071803"/>
                  <a:gd name="connsiteY152" fmla="*/ 5020082 h 13440182"/>
                  <a:gd name="connsiteX153" fmla="*/ 10760076 w 12071803"/>
                  <a:gd name="connsiteY153" fmla="*/ 5137558 h 13440182"/>
                  <a:gd name="connsiteX154" fmla="*/ 10690226 w 12071803"/>
                  <a:gd name="connsiteY154" fmla="*/ 5096283 h 13440182"/>
                  <a:gd name="connsiteX155" fmla="*/ 10658476 w 12071803"/>
                  <a:gd name="connsiteY155" fmla="*/ 5216933 h 13440182"/>
                  <a:gd name="connsiteX156" fmla="*/ 10556875 w 12071803"/>
                  <a:gd name="connsiteY156" fmla="*/ 5220107 h 13440182"/>
                  <a:gd name="connsiteX157" fmla="*/ 10477500 w 12071803"/>
                  <a:gd name="connsiteY157" fmla="*/ 5077232 h 13440182"/>
                  <a:gd name="connsiteX158" fmla="*/ 10439400 w 12071803"/>
                  <a:gd name="connsiteY158" fmla="*/ 4924832 h 13440182"/>
                  <a:gd name="connsiteX159" fmla="*/ 10223500 w 12071803"/>
                  <a:gd name="connsiteY159" fmla="*/ 4928007 h 13440182"/>
                  <a:gd name="connsiteX160" fmla="*/ 10248900 w 12071803"/>
                  <a:gd name="connsiteY160" fmla="*/ 5153432 h 13440182"/>
                  <a:gd name="connsiteX161" fmla="*/ 10210801 w 12071803"/>
                  <a:gd name="connsiteY161" fmla="*/ 4959758 h 13440182"/>
                  <a:gd name="connsiteX162" fmla="*/ 10166350 w 12071803"/>
                  <a:gd name="connsiteY162" fmla="*/ 4972457 h 13440182"/>
                  <a:gd name="connsiteX163" fmla="*/ 10096500 w 12071803"/>
                  <a:gd name="connsiteY163" fmla="*/ 4861332 h 13440182"/>
                  <a:gd name="connsiteX164" fmla="*/ 10001251 w 12071803"/>
                  <a:gd name="connsiteY164" fmla="*/ 4931183 h 13440182"/>
                  <a:gd name="connsiteX165" fmla="*/ 9893300 w 12071803"/>
                  <a:gd name="connsiteY165" fmla="*/ 5039132 h 13440182"/>
                  <a:gd name="connsiteX166" fmla="*/ 10210800 w 12071803"/>
                  <a:gd name="connsiteY166" fmla="*/ 4724807 h 13440182"/>
                  <a:gd name="connsiteX167" fmla="*/ 10426701 w 12071803"/>
                  <a:gd name="connsiteY167" fmla="*/ 4667658 h 13440182"/>
                  <a:gd name="connsiteX168" fmla="*/ 10572750 w 12071803"/>
                  <a:gd name="connsiteY168" fmla="*/ 4581932 h 13440182"/>
                  <a:gd name="connsiteX169" fmla="*/ 10610851 w 12071803"/>
                  <a:gd name="connsiteY169" fmla="*/ 4461283 h 13440182"/>
                  <a:gd name="connsiteX170" fmla="*/ 10782301 w 12071803"/>
                  <a:gd name="connsiteY170" fmla="*/ 4334283 h 13440182"/>
                  <a:gd name="connsiteX171" fmla="*/ 10814050 w 12071803"/>
                  <a:gd name="connsiteY171" fmla="*/ 4080282 h 13440182"/>
                  <a:gd name="connsiteX172" fmla="*/ 10582275 w 12071803"/>
                  <a:gd name="connsiteY172" fmla="*/ 3997732 h 13440182"/>
                  <a:gd name="connsiteX173" fmla="*/ 10264776 w 12071803"/>
                  <a:gd name="connsiteY173" fmla="*/ 3950108 h 13440182"/>
                  <a:gd name="connsiteX174" fmla="*/ 10134600 w 12071803"/>
                  <a:gd name="connsiteY174" fmla="*/ 4010432 h 13440182"/>
                  <a:gd name="connsiteX175" fmla="*/ 10160001 w 12071803"/>
                  <a:gd name="connsiteY175" fmla="*/ 3845333 h 13440182"/>
                  <a:gd name="connsiteX176" fmla="*/ 10109201 w 12071803"/>
                  <a:gd name="connsiteY176" fmla="*/ 3670708 h 13440182"/>
                  <a:gd name="connsiteX177" fmla="*/ 10223500 w 12071803"/>
                  <a:gd name="connsiteY177" fmla="*/ 3708807 h 13440182"/>
                  <a:gd name="connsiteX178" fmla="*/ 10344151 w 12071803"/>
                  <a:gd name="connsiteY178" fmla="*/ 3600858 h 13440182"/>
                  <a:gd name="connsiteX179" fmla="*/ 10534651 w 12071803"/>
                  <a:gd name="connsiteY179" fmla="*/ 3661183 h 13440182"/>
                  <a:gd name="connsiteX180" fmla="*/ 10547351 w 12071803"/>
                  <a:gd name="connsiteY180" fmla="*/ 3477033 h 13440182"/>
                  <a:gd name="connsiteX181" fmla="*/ 10687050 w 12071803"/>
                  <a:gd name="connsiteY181" fmla="*/ 3515132 h 13440182"/>
                  <a:gd name="connsiteX182" fmla="*/ 10801350 w 12071803"/>
                  <a:gd name="connsiteY182" fmla="*/ 3210332 h 13440182"/>
                  <a:gd name="connsiteX183" fmla="*/ 10902951 w 12071803"/>
                  <a:gd name="connsiteY183" fmla="*/ 3299233 h 13440182"/>
                  <a:gd name="connsiteX184" fmla="*/ 11042650 w 12071803"/>
                  <a:gd name="connsiteY184" fmla="*/ 3283357 h 13440182"/>
                  <a:gd name="connsiteX185" fmla="*/ 11077575 w 12071803"/>
                  <a:gd name="connsiteY185" fmla="*/ 3508782 h 13440182"/>
                  <a:gd name="connsiteX186" fmla="*/ 11153776 w 12071803"/>
                  <a:gd name="connsiteY186" fmla="*/ 3251608 h 13440182"/>
                  <a:gd name="connsiteX187" fmla="*/ 11077576 w 12071803"/>
                  <a:gd name="connsiteY187" fmla="*/ 3165883 h 13440182"/>
                  <a:gd name="connsiteX188" fmla="*/ 11163300 w 12071803"/>
                  <a:gd name="connsiteY188" fmla="*/ 2911882 h 13440182"/>
                  <a:gd name="connsiteX189" fmla="*/ 10982326 w 12071803"/>
                  <a:gd name="connsiteY189" fmla="*/ 2988083 h 13440182"/>
                  <a:gd name="connsiteX190" fmla="*/ 10953750 w 12071803"/>
                  <a:gd name="connsiteY190" fmla="*/ 2918232 h 13440182"/>
                  <a:gd name="connsiteX191" fmla="*/ 10763250 w 12071803"/>
                  <a:gd name="connsiteY191" fmla="*/ 2715032 h 13440182"/>
                  <a:gd name="connsiteX192" fmla="*/ 10731501 w 12071803"/>
                  <a:gd name="connsiteY192" fmla="*/ 2530883 h 13440182"/>
                  <a:gd name="connsiteX193" fmla="*/ 10699751 w 12071803"/>
                  <a:gd name="connsiteY193" fmla="*/ 2435633 h 13440182"/>
                  <a:gd name="connsiteX194" fmla="*/ 10801350 w 12071803"/>
                  <a:gd name="connsiteY194" fmla="*/ 2334032 h 13440182"/>
                  <a:gd name="connsiteX195" fmla="*/ 11061701 w 12071803"/>
                  <a:gd name="connsiteY195" fmla="*/ 2099083 h 13440182"/>
                  <a:gd name="connsiteX196" fmla="*/ 11182350 w 12071803"/>
                  <a:gd name="connsiteY196" fmla="*/ 2118132 h 13440182"/>
                  <a:gd name="connsiteX197" fmla="*/ 11252201 w 12071803"/>
                  <a:gd name="connsiteY197" fmla="*/ 2029233 h 13440182"/>
                  <a:gd name="connsiteX198" fmla="*/ 11487150 w 12071803"/>
                  <a:gd name="connsiteY198" fmla="*/ 1921282 h 13440182"/>
                  <a:gd name="connsiteX199" fmla="*/ 11341101 w 12071803"/>
                  <a:gd name="connsiteY199" fmla="*/ 1851433 h 13440182"/>
                  <a:gd name="connsiteX200" fmla="*/ 11258550 w 12071803"/>
                  <a:gd name="connsiteY200" fmla="*/ 1705382 h 13440182"/>
                  <a:gd name="connsiteX201" fmla="*/ 11360150 w 12071803"/>
                  <a:gd name="connsiteY201" fmla="*/ 1279932 h 13440182"/>
                  <a:gd name="connsiteX202" fmla="*/ 11239500 w 12071803"/>
                  <a:gd name="connsiteY202" fmla="*/ 1019582 h 13440182"/>
                  <a:gd name="connsiteX203" fmla="*/ 11525250 w 12071803"/>
                  <a:gd name="connsiteY203" fmla="*/ 1362482 h 13440182"/>
                  <a:gd name="connsiteX204" fmla="*/ 11690350 w 12071803"/>
                  <a:gd name="connsiteY204" fmla="*/ 1165632 h 13440182"/>
                  <a:gd name="connsiteX205" fmla="*/ 11874500 w 12071803"/>
                  <a:gd name="connsiteY205" fmla="*/ 1476782 h 13440182"/>
                  <a:gd name="connsiteX206" fmla="*/ 12071350 w 12071803"/>
                  <a:gd name="connsiteY206" fmla="*/ 1578383 h 13440182"/>
                  <a:gd name="connsiteX207" fmla="*/ 11906250 w 12071803"/>
                  <a:gd name="connsiteY207" fmla="*/ 1133883 h 13440182"/>
                  <a:gd name="connsiteX208" fmla="*/ 11893550 w 12071803"/>
                  <a:gd name="connsiteY208" fmla="*/ 917982 h 13440182"/>
                  <a:gd name="connsiteX209" fmla="*/ 11760200 w 12071803"/>
                  <a:gd name="connsiteY209" fmla="*/ 721132 h 13440182"/>
                  <a:gd name="connsiteX210" fmla="*/ 11734800 w 12071803"/>
                  <a:gd name="connsiteY21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75182 w 12071803"/>
                  <a:gd name="connsiteY115" fmla="*/ 7620407 h 13440182"/>
                  <a:gd name="connsiteX116" fmla="*/ 10937082 w 12071803"/>
                  <a:gd name="connsiteY116" fmla="*/ 7491821 h 13440182"/>
                  <a:gd name="connsiteX117" fmla="*/ 10841832 w 12071803"/>
                  <a:gd name="connsiteY117" fmla="*/ 7479913 h 13440182"/>
                  <a:gd name="connsiteX118" fmla="*/ 10889456 w 12071803"/>
                  <a:gd name="connsiteY118" fmla="*/ 7360851 h 13440182"/>
                  <a:gd name="connsiteX119" fmla="*/ 10784682 w 12071803"/>
                  <a:gd name="connsiteY119" fmla="*/ 7289414 h 13440182"/>
                  <a:gd name="connsiteX120" fmla="*/ 10744200 w 12071803"/>
                  <a:gd name="connsiteY120" fmla="*/ 7058432 h 13440182"/>
                  <a:gd name="connsiteX121" fmla="*/ 10426700 w 12071803"/>
                  <a:gd name="connsiteY121" fmla="*/ 7020332 h 13440182"/>
                  <a:gd name="connsiteX122" fmla="*/ 10496551 w 12071803"/>
                  <a:gd name="connsiteY122" fmla="*/ 6915558 h 13440182"/>
                  <a:gd name="connsiteX123" fmla="*/ 10620376 w 12071803"/>
                  <a:gd name="connsiteY123" fmla="*/ 6896508 h 13440182"/>
                  <a:gd name="connsiteX124" fmla="*/ 10629900 w 12071803"/>
                  <a:gd name="connsiteY124" fmla="*/ 6810782 h 13440182"/>
                  <a:gd name="connsiteX125" fmla="*/ 10842625 w 12071803"/>
                  <a:gd name="connsiteY125" fmla="*/ 6899682 h 13440182"/>
                  <a:gd name="connsiteX126" fmla="*/ 10858500 w 12071803"/>
                  <a:gd name="connsiteY126" fmla="*/ 6677432 h 13440182"/>
                  <a:gd name="connsiteX127" fmla="*/ 10648950 w 12071803"/>
                  <a:gd name="connsiteY127" fmla="*/ 6772682 h 13440182"/>
                  <a:gd name="connsiteX128" fmla="*/ 10572750 w 12071803"/>
                  <a:gd name="connsiteY128" fmla="*/ 6544082 h 13440182"/>
                  <a:gd name="connsiteX129" fmla="*/ 10344150 w 12071803"/>
                  <a:gd name="connsiteY129" fmla="*/ 6753632 h 13440182"/>
                  <a:gd name="connsiteX130" fmla="*/ 10356851 w 12071803"/>
                  <a:gd name="connsiteY130" fmla="*/ 6588533 h 13440182"/>
                  <a:gd name="connsiteX131" fmla="*/ 10369550 w 12071803"/>
                  <a:gd name="connsiteY131" fmla="*/ 6464707 h 13440182"/>
                  <a:gd name="connsiteX132" fmla="*/ 10261601 w 12071803"/>
                  <a:gd name="connsiteY132" fmla="*/ 6452008 h 13440182"/>
                  <a:gd name="connsiteX133" fmla="*/ 10140950 w 12071803"/>
                  <a:gd name="connsiteY133" fmla="*/ 6236107 h 13440182"/>
                  <a:gd name="connsiteX134" fmla="*/ 10306051 w 12071803"/>
                  <a:gd name="connsiteY134" fmla="*/ 6274208 h 13440182"/>
                  <a:gd name="connsiteX135" fmla="*/ 10547351 w 12071803"/>
                  <a:gd name="connsiteY135" fmla="*/ 6274208 h 13440182"/>
                  <a:gd name="connsiteX136" fmla="*/ 10677525 w 12071803"/>
                  <a:gd name="connsiteY136" fmla="*/ 6134507 h 13440182"/>
                  <a:gd name="connsiteX137" fmla="*/ 10575926 w 12071803"/>
                  <a:gd name="connsiteY137" fmla="*/ 6023383 h 13440182"/>
                  <a:gd name="connsiteX138" fmla="*/ 10363200 w 12071803"/>
                  <a:gd name="connsiteY138" fmla="*/ 5975757 h 13440182"/>
                  <a:gd name="connsiteX139" fmla="*/ 10544175 w 12071803"/>
                  <a:gd name="connsiteY139" fmla="*/ 5845582 h 13440182"/>
                  <a:gd name="connsiteX140" fmla="*/ 10490201 w 12071803"/>
                  <a:gd name="connsiteY140" fmla="*/ 5728108 h 13440182"/>
                  <a:gd name="connsiteX141" fmla="*/ 10544176 w 12071803"/>
                  <a:gd name="connsiteY141" fmla="*/ 5607458 h 13440182"/>
                  <a:gd name="connsiteX142" fmla="*/ 10506075 w 12071803"/>
                  <a:gd name="connsiteY142" fmla="*/ 5604282 h 13440182"/>
                  <a:gd name="connsiteX143" fmla="*/ 10471151 w 12071803"/>
                  <a:gd name="connsiteY143" fmla="*/ 5528083 h 13440182"/>
                  <a:gd name="connsiteX144" fmla="*/ 10312400 w 12071803"/>
                  <a:gd name="connsiteY144" fmla="*/ 5375682 h 13440182"/>
                  <a:gd name="connsiteX145" fmla="*/ 10582276 w 12071803"/>
                  <a:gd name="connsiteY145" fmla="*/ 5480458 h 13440182"/>
                  <a:gd name="connsiteX146" fmla="*/ 10725150 w 12071803"/>
                  <a:gd name="connsiteY146" fmla="*/ 5439182 h 13440182"/>
                  <a:gd name="connsiteX147" fmla="*/ 10699751 w 12071803"/>
                  <a:gd name="connsiteY147" fmla="*/ 5686833 h 13440182"/>
                  <a:gd name="connsiteX148" fmla="*/ 10877550 w 12071803"/>
                  <a:gd name="connsiteY148" fmla="*/ 5724932 h 13440182"/>
                  <a:gd name="connsiteX149" fmla="*/ 10934701 w 12071803"/>
                  <a:gd name="connsiteY149" fmla="*/ 5550308 h 13440182"/>
                  <a:gd name="connsiteX150" fmla="*/ 10975975 w 12071803"/>
                  <a:gd name="connsiteY150" fmla="*/ 5321707 h 13440182"/>
                  <a:gd name="connsiteX151" fmla="*/ 10896601 w 12071803"/>
                  <a:gd name="connsiteY151" fmla="*/ 5118508 h 13440182"/>
                  <a:gd name="connsiteX152" fmla="*/ 10839450 w 12071803"/>
                  <a:gd name="connsiteY152" fmla="*/ 5020082 h 13440182"/>
                  <a:gd name="connsiteX153" fmla="*/ 10760076 w 12071803"/>
                  <a:gd name="connsiteY153" fmla="*/ 5137558 h 13440182"/>
                  <a:gd name="connsiteX154" fmla="*/ 10690226 w 12071803"/>
                  <a:gd name="connsiteY154" fmla="*/ 5096283 h 13440182"/>
                  <a:gd name="connsiteX155" fmla="*/ 10658476 w 12071803"/>
                  <a:gd name="connsiteY155" fmla="*/ 5216933 h 13440182"/>
                  <a:gd name="connsiteX156" fmla="*/ 10556875 w 12071803"/>
                  <a:gd name="connsiteY156" fmla="*/ 5220107 h 13440182"/>
                  <a:gd name="connsiteX157" fmla="*/ 10477500 w 12071803"/>
                  <a:gd name="connsiteY157" fmla="*/ 5077232 h 13440182"/>
                  <a:gd name="connsiteX158" fmla="*/ 10439400 w 12071803"/>
                  <a:gd name="connsiteY158" fmla="*/ 4924832 h 13440182"/>
                  <a:gd name="connsiteX159" fmla="*/ 10223500 w 12071803"/>
                  <a:gd name="connsiteY159" fmla="*/ 4928007 h 13440182"/>
                  <a:gd name="connsiteX160" fmla="*/ 10248900 w 12071803"/>
                  <a:gd name="connsiteY160" fmla="*/ 5153432 h 13440182"/>
                  <a:gd name="connsiteX161" fmla="*/ 10210801 w 12071803"/>
                  <a:gd name="connsiteY161" fmla="*/ 4959758 h 13440182"/>
                  <a:gd name="connsiteX162" fmla="*/ 10166350 w 12071803"/>
                  <a:gd name="connsiteY162" fmla="*/ 4972457 h 13440182"/>
                  <a:gd name="connsiteX163" fmla="*/ 10096500 w 12071803"/>
                  <a:gd name="connsiteY163" fmla="*/ 4861332 h 13440182"/>
                  <a:gd name="connsiteX164" fmla="*/ 10001251 w 12071803"/>
                  <a:gd name="connsiteY164" fmla="*/ 4931183 h 13440182"/>
                  <a:gd name="connsiteX165" fmla="*/ 9893300 w 12071803"/>
                  <a:gd name="connsiteY165" fmla="*/ 5039132 h 13440182"/>
                  <a:gd name="connsiteX166" fmla="*/ 10210800 w 12071803"/>
                  <a:gd name="connsiteY166" fmla="*/ 4724807 h 13440182"/>
                  <a:gd name="connsiteX167" fmla="*/ 10426701 w 12071803"/>
                  <a:gd name="connsiteY167" fmla="*/ 4667658 h 13440182"/>
                  <a:gd name="connsiteX168" fmla="*/ 10572750 w 12071803"/>
                  <a:gd name="connsiteY168" fmla="*/ 4581932 h 13440182"/>
                  <a:gd name="connsiteX169" fmla="*/ 10610851 w 12071803"/>
                  <a:gd name="connsiteY169" fmla="*/ 4461283 h 13440182"/>
                  <a:gd name="connsiteX170" fmla="*/ 10782301 w 12071803"/>
                  <a:gd name="connsiteY170" fmla="*/ 4334283 h 13440182"/>
                  <a:gd name="connsiteX171" fmla="*/ 10814050 w 12071803"/>
                  <a:gd name="connsiteY171" fmla="*/ 4080282 h 13440182"/>
                  <a:gd name="connsiteX172" fmla="*/ 10582275 w 12071803"/>
                  <a:gd name="connsiteY172" fmla="*/ 3997732 h 13440182"/>
                  <a:gd name="connsiteX173" fmla="*/ 10264776 w 12071803"/>
                  <a:gd name="connsiteY173" fmla="*/ 3950108 h 13440182"/>
                  <a:gd name="connsiteX174" fmla="*/ 10134600 w 12071803"/>
                  <a:gd name="connsiteY174" fmla="*/ 4010432 h 13440182"/>
                  <a:gd name="connsiteX175" fmla="*/ 10160001 w 12071803"/>
                  <a:gd name="connsiteY175" fmla="*/ 3845333 h 13440182"/>
                  <a:gd name="connsiteX176" fmla="*/ 10109201 w 12071803"/>
                  <a:gd name="connsiteY176" fmla="*/ 3670708 h 13440182"/>
                  <a:gd name="connsiteX177" fmla="*/ 10223500 w 12071803"/>
                  <a:gd name="connsiteY177" fmla="*/ 3708807 h 13440182"/>
                  <a:gd name="connsiteX178" fmla="*/ 10344151 w 12071803"/>
                  <a:gd name="connsiteY178" fmla="*/ 3600858 h 13440182"/>
                  <a:gd name="connsiteX179" fmla="*/ 10534651 w 12071803"/>
                  <a:gd name="connsiteY179" fmla="*/ 3661183 h 13440182"/>
                  <a:gd name="connsiteX180" fmla="*/ 10547351 w 12071803"/>
                  <a:gd name="connsiteY180" fmla="*/ 3477033 h 13440182"/>
                  <a:gd name="connsiteX181" fmla="*/ 10687050 w 12071803"/>
                  <a:gd name="connsiteY181" fmla="*/ 3515132 h 13440182"/>
                  <a:gd name="connsiteX182" fmla="*/ 10801350 w 12071803"/>
                  <a:gd name="connsiteY182" fmla="*/ 3210332 h 13440182"/>
                  <a:gd name="connsiteX183" fmla="*/ 10902951 w 12071803"/>
                  <a:gd name="connsiteY183" fmla="*/ 3299233 h 13440182"/>
                  <a:gd name="connsiteX184" fmla="*/ 11042650 w 12071803"/>
                  <a:gd name="connsiteY184" fmla="*/ 3283357 h 13440182"/>
                  <a:gd name="connsiteX185" fmla="*/ 11077575 w 12071803"/>
                  <a:gd name="connsiteY185" fmla="*/ 3508782 h 13440182"/>
                  <a:gd name="connsiteX186" fmla="*/ 11153776 w 12071803"/>
                  <a:gd name="connsiteY186" fmla="*/ 3251608 h 13440182"/>
                  <a:gd name="connsiteX187" fmla="*/ 11077576 w 12071803"/>
                  <a:gd name="connsiteY187" fmla="*/ 3165883 h 13440182"/>
                  <a:gd name="connsiteX188" fmla="*/ 11163300 w 12071803"/>
                  <a:gd name="connsiteY188" fmla="*/ 2911882 h 13440182"/>
                  <a:gd name="connsiteX189" fmla="*/ 10982326 w 12071803"/>
                  <a:gd name="connsiteY189" fmla="*/ 2988083 h 13440182"/>
                  <a:gd name="connsiteX190" fmla="*/ 10953750 w 12071803"/>
                  <a:gd name="connsiteY190" fmla="*/ 2918232 h 13440182"/>
                  <a:gd name="connsiteX191" fmla="*/ 10763250 w 12071803"/>
                  <a:gd name="connsiteY191" fmla="*/ 2715032 h 13440182"/>
                  <a:gd name="connsiteX192" fmla="*/ 10731501 w 12071803"/>
                  <a:gd name="connsiteY192" fmla="*/ 2530883 h 13440182"/>
                  <a:gd name="connsiteX193" fmla="*/ 10699751 w 12071803"/>
                  <a:gd name="connsiteY193" fmla="*/ 2435633 h 13440182"/>
                  <a:gd name="connsiteX194" fmla="*/ 10801350 w 12071803"/>
                  <a:gd name="connsiteY194" fmla="*/ 2334032 h 13440182"/>
                  <a:gd name="connsiteX195" fmla="*/ 11061701 w 12071803"/>
                  <a:gd name="connsiteY195" fmla="*/ 2099083 h 13440182"/>
                  <a:gd name="connsiteX196" fmla="*/ 11182350 w 12071803"/>
                  <a:gd name="connsiteY196" fmla="*/ 2118132 h 13440182"/>
                  <a:gd name="connsiteX197" fmla="*/ 11252201 w 12071803"/>
                  <a:gd name="connsiteY197" fmla="*/ 2029233 h 13440182"/>
                  <a:gd name="connsiteX198" fmla="*/ 11487150 w 12071803"/>
                  <a:gd name="connsiteY198" fmla="*/ 1921282 h 13440182"/>
                  <a:gd name="connsiteX199" fmla="*/ 11341101 w 12071803"/>
                  <a:gd name="connsiteY199" fmla="*/ 1851433 h 13440182"/>
                  <a:gd name="connsiteX200" fmla="*/ 11258550 w 12071803"/>
                  <a:gd name="connsiteY200" fmla="*/ 1705382 h 13440182"/>
                  <a:gd name="connsiteX201" fmla="*/ 11360150 w 12071803"/>
                  <a:gd name="connsiteY201" fmla="*/ 1279932 h 13440182"/>
                  <a:gd name="connsiteX202" fmla="*/ 11239500 w 12071803"/>
                  <a:gd name="connsiteY202" fmla="*/ 1019582 h 13440182"/>
                  <a:gd name="connsiteX203" fmla="*/ 11525250 w 12071803"/>
                  <a:gd name="connsiteY203" fmla="*/ 1362482 h 13440182"/>
                  <a:gd name="connsiteX204" fmla="*/ 11690350 w 12071803"/>
                  <a:gd name="connsiteY204" fmla="*/ 1165632 h 13440182"/>
                  <a:gd name="connsiteX205" fmla="*/ 11874500 w 12071803"/>
                  <a:gd name="connsiteY205" fmla="*/ 1476782 h 13440182"/>
                  <a:gd name="connsiteX206" fmla="*/ 12071350 w 12071803"/>
                  <a:gd name="connsiteY206" fmla="*/ 1578383 h 13440182"/>
                  <a:gd name="connsiteX207" fmla="*/ 11906250 w 12071803"/>
                  <a:gd name="connsiteY207" fmla="*/ 1133883 h 13440182"/>
                  <a:gd name="connsiteX208" fmla="*/ 11893550 w 12071803"/>
                  <a:gd name="connsiteY208" fmla="*/ 917982 h 13440182"/>
                  <a:gd name="connsiteX209" fmla="*/ 11760200 w 12071803"/>
                  <a:gd name="connsiteY209" fmla="*/ 721132 h 13440182"/>
                  <a:gd name="connsiteX210" fmla="*/ 11734800 w 12071803"/>
                  <a:gd name="connsiteY21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9900 w 12071803"/>
                  <a:gd name="connsiteY111" fmla="*/ 7896632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34650 w 12071803"/>
                  <a:gd name="connsiteY110" fmla="*/ 8029982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48937 w 12071803"/>
                  <a:gd name="connsiteY110" fmla="*/ 7915682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496550 w 12071803"/>
                  <a:gd name="connsiteY109" fmla="*/ 7744232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5600 w 12071803"/>
                  <a:gd name="connsiteY109" fmla="*/ 7777570 h 13440182"/>
                  <a:gd name="connsiteX110" fmla="*/ 10513219 w 12071803"/>
                  <a:gd name="connsiteY110" fmla="*/ 7875200 h 13440182"/>
                  <a:gd name="connsiteX111" fmla="*/ 10622756 w 12071803"/>
                  <a:gd name="connsiteY111" fmla="*/ 7837101 h 13440182"/>
                  <a:gd name="connsiteX112" fmla="*/ 10663239 w 12071803"/>
                  <a:gd name="connsiteY112" fmla="*/ 8075227 h 13440182"/>
                  <a:gd name="connsiteX113" fmla="*/ 10801350 w 12071803"/>
                  <a:gd name="connsiteY113" fmla="*/ 8106182 h 13440182"/>
                  <a:gd name="connsiteX114" fmla="*/ 10815638 w 12071803"/>
                  <a:gd name="connsiteY114" fmla="*/ 7815670 h 13440182"/>
                  <a:gd name="connsiteX115" fmla="*/ 10906126 w 12071803"/>
                  <a:gd name="connsiteY115" fmla="*/ 7791858 h 13440182"/>
                  <a:gd name="connsiteX116" fmla="*/ 10975182 w 12071803"/>
                  <a:gd name="connsiteY116" fmla="*/ 7620407 h 13440182"/>
                  <a:gd name="connsiteX117" fmla="*/ 10937082 w 12071803"/>
                  <a:gd name="connsiteY117" fmla="*/ 7491821 h 13440182"/>
                  <a:gd name="connsiteX118" fmla="*/ 10841832 w 12071803"/>
                  <a:gd name="connsiteY118" fmla="*/ 7479913 h 13440182"/>
                  <a:gd name="connsiteX119" fmla="*/ 10889456 w 12071803"/>
                  <a:gd name="connsiteY119" fmla="*/ 7360851 h 13440182"/>
                  <a:gd name="connsiteX120" fmla="*/ 10784682 w 12071803"/>
                  <a:gd name="connsiteY120" fmla="*/ 7289414 h 13440182"/>
                  <a:gd name="connsiteX121" fmla="*/ 10744200 w 12071803"/>
                  <a:gd name="connsiteY121" fmla="*/ 7058432 h 13440182"/>
                  <a:gd name="connsiteX122" fmla="*/ 10426700 w 12071803"/>
                  <a:gd name="connsiteY122" fmla="*/ 7020332 h 13440182"/>
                  <a:gd name="connsiteX123" fmla="*/ 10496551 w 12071803"/>
                  <a:gd name="connsiteY123" fmla="*/ 6915558 h 13440182"/>
                  <a:gd name="connsiteX124" fmla="*/ 10620376 w 12071803"/>
                  <a:gd name="connsiteY124" fmla="*/ 6896508 h 13440182"/>
                  <a:gd name="connsiteX125" fmla="*/ 10629900 w 12071803"/>
                  <a:gd name="connsiteY125" fmla="*/ 6810782 h 13440182"/>
                  <a:gd name="connsiteX126" fmla="*/ 10842625 w 12071803"/>
                  <a:gd name="connsiteY126" fmla="*/ 6899682 h 13440182"/>
                  <a:gd name="connsiteX127" fmla="*/ 10858500 w 12071803"/>
                  <a:gd name="connsiteY127" fmla="*/ 6677432 h 13440182"/>
                  <a:gd name="connsiteX128" fmla="*/ 10648950 w 12071803"/>
                  <a:gd name="connsiteY128" fmla="*/ 6772682 h 13440182"/>
                  <a:gd name="connsiteX129" fmla="*/ 10572750 w 12071803"/>
                  <a:gd name="connsiteY129" fmla="*/ 6544082 h 13440182"/>
                  <a:gd name="connsiteX130" fmla="*/ 10344150 w 12071803"/>
                  <a:gd name="connsiteY130" fmla="*/ 6753632 h 13440182"/>
                  <a:gd name="connsiteX131" fmla="*/ 10356851 w 12071803"/>
                  <a:gd name="connsiteY131" fmla="*/ 6588533 h 13440182"/>
                  <a:gd name="connsiteX132" fmla="*/ 10369550 w 12071803"/>
                  <a:gd name="connsiteY132" fmla="*/ 6464707 h 13440182"/>
                  <a:gd name="connsiteX133" fmla="*/ 10261601 w 12071803"/>
                  <a:gd name="connsiteY133" fmla="*/ 6452008 h 13440182"/>
                  <a:gd name="connsiteX134" fmla="*/ 10140950 w 12071803"/>
                  <a:gd name="connsiteY134" fmla="*/ 6236107 h 13440182"/>
                  <a:gd name="connsiteX135" fmla="*/ 10306051 w 12071803"/>
                  <a:gd name="connsiteY135" fmla="*/ 6274208 h 13440182"/>
                  <a:gd name="connsiteX136" fmla="*/ 10547351 w 12071803"/>
                  <a:gd name="connsiteY136" fmla="*/ 6274208 h 13440182"/>
                  <a:gd name="connsiteX137" fmla="*/ 10677525 w 12071803"/>
                  <a:gd name="connsiteY137" fmla="*/ 6134507 h 13440182"/>
                  <a:gd name="connsiteX138" fmla="*/ 10575926 w 12071803"/>
                  <a:gd name="connsiteY138" fmla="*/ 6023383 h 13440182"/>
                  <a:gd name="connsiteX139" fmla="*/ 10363200 w 12071803"/>
                  <a:gd name="connsiteY139" fmla="*/ 5975757 h 13440182"/>
                  <a:gd name="connsiteX140" fmla="*/ 10544175 w 12071803"/>
                  <a:gd name="connsiteY140" fmla="*/ 5845582 h 13440182"/>
                  <a:gd name="connsiteX141" fmla="*/ 10490201 w 12071803"/>
                  <a:gd name="connsiteY141" fmla="*/ 5728108 h 13440182"/>
                  <a:gd name="connsiteX142" fmla="*/ 10544176 w 12071803"/>
                  <a:gd name="connsiteY142" fmla="*/ 5607458 h 13440182"/>
                  <a:gd name="connsiteX143" fmla="*/ 10506075 w 12071803"/>
                  <a:gd name="connsiteY143" fmla="*/ 5604282 h 13440182"/>
                  <a:gd name="connsiteX144" fmla="*/ 10471151 w 12071803"/>
                  <a:gd name="connsiteY144" fmla="*/ 5528083 h 13440182"/>
                  <a:gd name="connsiteX145" fmla="*/ 10312400 w 12071803"/>
                  <a:gd name="connsiteY145" fmla="*/ 5375682 h 13440182"/>
                  <a:gd name="connsiteX146" fmla="*/ 10582276 w 12071803"/>
                  <a:gd name="connsiteY146" fmla="*/ 5480458 h 13440182"/>
                  <a:gd name="connsiteX147" fmla="*/ 10725150 w 12071803"/>
                  <a:gd name="connsiteY147" fmla="*/ 5439182 h 13440182"/>
                  <a:gd name="connsiteX148" fmla="*/ 10699751 w 12071803"/>
                  <a:gd name="connsiteY148" fmla="*/ 5686833 h 13440182"/>
                  <a:gd name="connsiteX149" fmla="*/ 10877550 w 12071803"/>
                  <a:gd name="connsiteY149" fmla="*/ 5724932 h 13440182"/>
                  <a:gd name="connsiteX150" fmla="*/ 10934701 w 12071803"/>
                  <a:gd name="connsiteY150" fmla="*/ 5550308 h 13440182"/>
                  <a:gd name="connsiteX151" fmla="*/ 10975975 w 12071803"/>
                  <a:gd name="connsiteY151" fmla="*/ 5321707 h 13440182"/>
                  <a:gd name="connsiteX152" fmla="*/ 10896601 w 12071803"/>
                  <a:gd name="connsiteY152" fmla="*/ 5118508 h 13440182"/>
                  <a:gd name="connsiteX153" fmla="*/ 10839450 w 12071803"/>
                  <a:gd name="connsiteY153" fmla="*/ 5020082 h 13440182"/>
                  <a:gd name="connsiteX154" fmla="*/ 10760076 w 12071803"/>
                  <a:gd name="connsiteY154" fmla="*/ 5137558 h 13440182"/>
                  <a:gd name="connsiteX155" fmla="*/ 10690226 w 12071803"/>
                  <a:gd name="connsiteY155" fmla="*/ 5096283 h 13440182"/>
                  <a:gd name="connsiteX156" fmla="*/ 10658476 w 12071803"/>
                  <a:gd name="connsiteY156" fmla="*/ 5216933 h 13440182"/>
                  <a:gd name="connsiteX157" fmla="*/ 10556875 w 12071803"/>
                  <a:gd name="connsiteY157" fmla="*/ 5220107 h 13440182"/>
                  <a:gd name="connsiteX158" fmla="*/ 10477500 w 12071803"/>
                  <a:gd name="connsiteY158" fmla="*/ 5077232 h 13440182"/>
                  <a:gd name="connsiteX159" fmla="*/ 10439400 w 12071803"/>
                  <a:gd name="connsiteY159" fmla="*/ 4924832 h 13440182"/>
                  <a:gd name="connsiteX160" fmla="*/ 10223500 w 12071803"/>
                  <a:gd name="connsiteY160" fmla="*/ 4928007 h 13440182"/>
                  <a:gd name="connsiteX161" fmla="*/ 10248900 w 12071803"/>
                  <a:gd name="connsiteY161" fmla="*/ 5153432 h 13440182"/>
                  <a:gd name="connsiteX162" fmla="*/ 10210801 w 12071803"/>
                  <a:gd name="connsiteY162" fmla="*/ 4959758 h 13440182"/>
                  <a:gd name="connsiteX163" fmla="*/ 10166350 w 12071803"/>
                  <a:gd name="connsiteY163" fmla="*/ 4972457 h 13440182"/>
                  <a:gd name="connsiteX164" fmla="*/ 10096500 w 12071803"/>
                  <a:gd name="connsiteY164" fmla="*/ 4861332 h 13440182"/>
                  <a:gd name="connsiteX165" fmla="*/ 10001251 w 12071803"/>
                  <a:gd name="connsiteY165" fmla="*/ 4931183 h 13440182"/>
                  <a:gd name="connsiteX166" fmla="*/ 9893300 w 12071803"/>
                  <a:gd name="connsiteY166" fmla="*/ 5039132 h 13440182"/>
                  <a:gd name="connsiteX167" fmla="*/ 10210800 w 12071803"/>
                  <a:gd name="connsiteY167" fmla="*/ 4724807 h 13440182"/>
                  <a:gd name="connsiteX168" fmla="*/ 10426701 w 12071803"/>
                  <a:gd name="connsiteY168" fmla="*/ 4667658 h 13440182"/>
                  <a:gd name="connsiteX169" fmla="*/ 10572750 w 12071803"/>
                  <a:gd name="connsiteY169" fmla="*/ 4581932 h 13440182"/>
                  <a:gd name="connsiteX170" fmla="*/ 10610851 w 12071803"/>
                  <a:gd name="connsiteY170" fmla="*/ 4461283 h 13440182"/>
                  <a:gd name="connsiteX171" fmla="*/ 10782301 w 12071803"/>
                  <a:gd name="connsiteY171" fmla="*/ 4334283 h 13440182"/>
                  <a:gd name="connsiteX172" fmla="*/ 10814050 w 12071803"/>
                  <a:gd name="connsiteY172" fmla="*/ 4080282 h 13440182"/>
                  <a:gd name="connsiteX173" fmla="*/ 10582275 w 12071803"/>
                  <a:gd name="connsiteY173" fmla="*/ 3997732 h 13440182"/>
                  <a:gd name="connsiteX174" fmla="*/ 10264776 w 12071803"/>
                  <a:gd name="connsiteY174" fmla="*/ 3950108 h 13440182"/>
                  <a:gd name="connsiteX175" fmla="*/ 10134600 w 12071803"/>
                  <a:gd name="connsiteY175" fmla="*/ 4010432 h 13440182"/>
                  <a:gd name="connsiteX176" fmla="*/ 10160001 w 12071803"/>
                  <a:gd name="connsiteY176" fmla="*/ 3845333 h 13440182"/>
                  <a:gd name="connsiteX177" fmla="*/ 10109201 w 12071803"/>
                  <a:gd name="connsiteY177" fmla="*/ 3670708 h 13440182"/>
                  <a:gd name="connsiteX178" fmla="*/ 10223500 w 12071803"/>
                  <a:gd name="connsiteY178" fmla="*/ 3708807 h 13440182"/>
                  <a:gd name="connsiteX179" fmla="*/ 10344151 w 12071803"/>
                  <a:gd name="connsiteY179" fmla="*/ 3600858 h 13440182"/>
                  <a:gd name="connsiteX180" fmla="*/ 10534651 w 12071803"/>
                  <a:gd name="connsiteY180" fmla="*/ 3661183 h 13440182"/>
                  <a:gd name="connsiteX181" fmla="*/ 10547351 w 12071803"/>
                  <a:gd name="connsiteY181" fmla="*/ 3477033 h 13440182"/>
                  <a:gd name="connsiteX182" fmla="*/ 10687050 w 12071803"/>
                  <a:gd name="connsiteY182" fmla="*/ 3515132 h 13440182"/>
                  <a:gd name="connsiteX183" fmla="*/ 10801350 w 12071803"/>
                  <a:gd name="connsiteY183" fmla="*/ 3210332 h 13440182"/>
                  <a:gd name="connsiteX184" fmla="*/ 10902951 w 12071803"/>
                  <a:gd name="connsiteY184" fmla="*/ 3299233 h 13440182"/>
                  <a:gd name="connsiteX185" fmla="*/ 11042650 w 12071803"/>
                  <a:gd name="connsiteY185" fmla="*/ 3283357 h 13440182"/>
                  <a:gd name="connsiteX186" fmla="*/ 11077575 w 12071803"/>
                  <a:gd name="connsiteY186" fmla="*/ 3508782 h 13440182"/>
                  <a:gd name="connsiteX187" fmla="*/ 11153776 w 12071803"/>
                  <a:gd name="connsiteY187" fmla="*/ 3251608 h 13440182"/>
                  <a:gd name="connsiteX188" fmla="*/ 11077576 w 12071803"/>
                  <a:gd name="connsiteY188" fmla="*/ 3165883 h 13440182"/>
                  <a:gd name="connsiteX189" fmla="*/ 11163300 w 12071803"/>
                  <a:gd name="connsiteY189" fmla="*/ 2911882 h 13440182"/>
                  <a:gd name="connsiteX190" fmla="*/ 10982326 w 12071803"/>
                  <a:gd name="connsiteY190" fmla="*/ 2988083 h 13440182"/>
                  <a:gd name="connsiteX191" fmla="*/ 10953750 w 12071803"/>
                  <a:gd name="connsiteY191" fmla="*/ 2918232 h 13440182"/>
                  <a:gd name="connsiteX192" fmla="*/ 10763250 w 12071803"/>
                  <a:gd name="connsiteY192" fmla="*/ 2715032 h 13440182"/>
                  <a:gd name="connsiteX193" fmla="*/ 10731501 w 12071803"/>
                  <a:gd name="connsiteY193" fmla="*/ 2530883 h 13440182"/>
                  <a:gd name="connsiteX194" fmla="*/ 10699751 w 12071803"/>
                  <a:gd name="connsiteY194" fmla="*/ 2435633 h 13440182"/>
                  <a:gd name="connsiteX195" fmla="*/ 10801350 w 12071803"/>
                  <a:gd name="connsiteY195" fmla="*/ 2334032 h 13440182"/>
                  <a:gd name="connsiteX196" fmla="*/ 11061701 w 12071803"/>
                  <a:gd name="connsiteY196" fmla="*/ 2099083 h 13440182"/>
                  <a:gd name="connsiteX197" fmla="*/ 11182350 w 12071803"/>
                  <a:gd name="connsiteY197" fmla="*/ 2118132 h 13440182"/>
                  <a:gd name="connsiteX198" fmla="*/ 11252201 w 12071803"/>
                  <a:gd name="connsiteY198" fmla="*/ 2029233 h 13440182"/>
                  <a:gd name="connsiteX199" fmla="*/ 11487150 w 12071803"/>
                  <a:gd name="connsiteY199" fmla="*/ 1921282 h 13440182"/>
                  <a:gd name="connsiteX200" fmla="*/ 11341101 w 12071803"/>
                  <a:gd name="connsiteY200" fmla="*/ 1851433 h 13440182"/>
                  <a:gd name="connsiteX201" fmla="*/ 11258550 w 12071803"/>
                  <a:gd name="connsiteY201" fmla="*/ 1705382 h 13440182"/>
                  <a:gd name="connsiteX202" fmla="*/ 11360150 w 12071803"/>
                  <a:gd name="connsiteY202" fmla="*/ 1279932 h 13440182"/>
                  <a:gd name="connsiteX203" fmla="*/ 11239500 w 12071803"/>
                  <a:gd name="connsiteY203" fmla="*/ 1019582 h 13440182"/>
                  <a:gd name="connsiteX204" fmla="*/ 11525250 w 12071803"/>
                  <a:gd name="connsiteY204" fmla="*/ 1362482 h 13440182"/>
                  <a:gd name="connsiteX205" fmla="*/ 11690350 w 12071803"/>
                  <a:gd name="connsiteY205" fmla="*/ 1165632 h 13440182"/>
                  <a:gd name="connsiteX206" fmla="*/ 11874500 w 12071803"/>
                  <a:gd name="connsiteY206" fmla="*/ 1476782 h 13440182"/>
                  <a:gd name="connsiteX207" fmla="*/ 12071350 w 12071803"/>
                  <a:gd name="connsiteY207" fmla="*/ 1578383 h 13440182"/>
                  <a:gd name="connsiteX208" fmla="*/ 11906250 w 12071803"/>
                  <a:gd name="connsiteY208" fmla="*/ 1133883 h 13440182"/>
                  <a:gd name="connsiteX209" fmla="*/ 11893550 w 12071803"/>
                  <a:gd name="connsiteY209" fmla="*/ 917982 h 13440182"/>
                  <a:gd name="connsiteX210" fmla="*/ 11760200 w 12071803"/>
                  <a:gd name="connsiteY210" fmla="*/ 721132 h 13440182"/>
                  <a:gd name="connsiteX211" fmla="*/ 11734800 w 12071803"/>
                  <a:gd name="connsiteY21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44150 w 12071803"/>
                  <a:gd name="connsiteY108" fmla="*/ 7782332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89393 w 12071803"/>
                  <a:gd name="connsiteY108" fmla="*/ 7732326 h 13440182"/>
                  <a:gd name="connsiteX109" fmla="*/ 10510839 w 12071803"/>
                  <a:gd name="connsiteY109" fmla="*/ 7691846 h 13440182"/>
                  <a:gd name="connsiteX110" fmla="*/ 10515600 w 12071803"/>
                  <a:gd name="connsiteY110" fmla="*/ 7777570 h 13440182"/>
                  <a:gd name="connsiteX111" fmla="*/ 10513219 w 12071803"/>
                  <a:gd name="connsiteY111" fmla="*/ 7875200 h 13440182"/>
                  <a:gd name="connsiteX112" fmla="*/ 10622756 w 12071803"/>
                  <a:gd name="connsiteY112" fmla="*/ 7837101 h 13440182"/>
                  <a:gd name="connsiteX113" fmla="*/ 10663239 w 12071803"/>
                  <a:gd name="connsiteY113" fmla="*/ 8075227 h 13440182"/>
                  <a:gd name="connsiteX114" fmla="*/ 10801350 w 12071803"/>
                  <a:gd name="connsiteY114" fmla="*/ 8106182 h 13440182"/>
                  <a:gd name="connsiteX115" fmla="*/ 10815638 w 12071803"/>
                  <a:gd name="connsiteY115" fmla="*/ 7815670 h 13440182"/>
                  <a:gd name="connsiteX116" fmla="*/ 10906126 w 12071803"/>
                  <a:gd name="connsiteY116" fmla="*/ 7791858 h 13440182"/>
                  <a:gd name="connsiteX117" fmla="*/ 10975182 w 12071803"/>
                  <a:gd name="connsiteY117" fmla="*/ 7620407 h 13440182"/>
                  <a:gd name="connsiteX118" fmla="*/ 10937082 w 12071803"/>
                  <a:gd name="connsiteY118" fmla="*/ 7491821 h 13440182"/>
                  <a:gd name="connsiteX119" fmla="*/ 10841832 w 12071803"/>
                  <a:gd name="connsiteY119" fmla="*/ 7479913 h 13440182"/>
                  <a:gd name="connsiteX120" fmla="*/ 10889456 w 12071803"/>
                  <a:gd name="connsiteY120" fmla="*/ 7360851 h 13440182"/>
                  <a:gd name="connsiteX121" fmla="*/ 10784682 w 12071803"/>
                  <a:gd name="connsiteY121" fmla="*/ 7289414 h 13440182"/>
                  <a:gd name="connsiteX122" fmla="*/ 10744200 w 12071803"/>
                  <a:gd name="connsiteY122" fmla="*/ 7058432 h 13440182"/>
                  <a:gd name="connsiteX123" fmla="*/ 10426700 w 12071803"/>
                  <a:gd name="connsiteY123" fmla="*/ 7020332 h 13440182"/>
                  <a:gd name="connsiteX124" fmla="*/ 10496551 w 12071803"/>
                  <a:gd name="connsiteY124" fmla="*/ 6915558 h 13440182"/>
                  <a:gd name="connsiteX125" fmla="*/ 10620376 w 12071803"/>
                  <a:gd name="connsiteY125" fmla="*/ 6896508 h 13440182"/>
                  <a:gd name="connsiteX126" fmla="*/ 10629900 w 12071803"/>
                  <a:gd name="connsiteY126" fmla="*/ 6810782 h 13440182"/>
                  <a:gd name="connsiteX127" fmla="*/ 10842625 w 12071803"/>
                  <a:gd name="connsiteY127" fmla="*/ 6899682 h 13440182"/>
                  <a:gd name="connsiteX128" fmla="*/ 10858500 w 12071803"/>
                  <a:gd name="connsiteY128" fmla="*/ 6677432 h 13440182"/>
                  <a:gd name="connsiteX129" fmla="*/ 10648950 w 12071803"/>
                  <a:gd name="connsiteY129" fmla="*/ 6772682 h 13440182"/>
                  <a:gd name="connsiteX130" fmla="*/ 10572750 w 12071803"/>
                  <a:gd name="connsiteY130" fmla="*/ 6544082 h 13440182"/>
                  <a:gd name="connsiteX131" fmla="*/ 10344150 w 12071803"/>
                  <a:gd name="connsiteY131" fmla="*/ 6753632 h 13440182"/>
                  <a:gd name="connsiteX132" fmla="*/ 10356851 w 12071803"/>
                  <a:gd name="connsiteY132" fmla="*/ 6588533 h 13440182"/>
                  <a:gd name="connsiteX133" fmla="*/ 10369550 w 12071803"/>
                  <a:gd name="connsiteY133" fmla="*/ 6464707 h 13440182"/>
                  <a:gd name="connsiteX134" fmla="*/ 10261601 w 12071803"/>
                  <a:gd name="connsiteY134" fmla="*/ 6452008 h 13440182"/>
                  <a:gd name="connsiteX135" fmla="*/ 10140950 w 12071803"/>
                  <a:gd name="connsiteY135" fmla="*/ 6236107 h 13440182"/>
                  <a:gd name="connsiteX136" fmla="*/ 10306051 w 12071803"/>
                  <a:gd name="connsiteY136" fmla="*/ 6274208 h 13440182"/>
                  <a:gd name="connsiteX137" fmla="*/ 10547351 w 12071803"/>
                  <a:gd name="connsiteY137" fmla="*/ 6274208 h 13440182"/>
                  <a:gd name="connsiteX138" fmla="*/ 10677525 w 12071803"/>
                  <a:gd name="connsiteY138" fmla="*/ 6134507 h 13440182"/>
                  <a:gd name="connsiteX139" fmla="*/ 10575926 w 12071803"/>
                  <a:gd name="connsiteY139" fmla="*/ 6023383 h 13440182"/>
                  <a:gd name="connsiteX140" fmla="*/ 10363200 w 12071803"/>
                  <a:gd name="connsiteY140" fmla="*/ 5975757 h 13440182"/>
                  <a:gd name="connsiteX141" fmla="*/ 10544175 w 12071803"/>
                  <a:gd name="connsiteY141" fmla="*/ 5845582 h 13440182"/>
                  <a:gd name="connsiteX142" fmla="*/ 10490201 w 12071803"/>
                  <a:gd name="connsiteY142" fmla="*/ 5728108 h 13440182"/>
                  <a:gd name="connsiteX143" fmla="*/ 10544176 w 12071803"/>
                  <a:gd name="connsiteY143" fmla="*/ 5607458 h 13440182"/>
                  <a:gd name="connsiteX144" fmla="*/ 10506075 w 12071803"/>
                  <a:gd name="connsiteY144" fmla="*/ 5604282 h 13440182"/>
                  <a:gd name="connsiteX145" fmla="*/ 10471151 w 12071803"/>
                  <a:gd name="connsiteY145" fmla="*/ 5528083 h 13440182"/>
                  <a:gd name="connsiteX146" fmla="*/ 10312400 w 12071803"/>
                  <a:gd name="connsiteY146" fmla="*/ 5375682 h 13440182"/>
                  <a:gd name="connsiteX147" fmla="*/ 10582276 w 12071803"/>
                  <a:gd name="connsiteY147" fmla="*/ 5480458 h 13440182"/>
                  <a:gd name="connsiteX148" fmla="*/ 10725150 w 12071803"/>
                  <a:gd name="connsiteY148" fmla="*/ 5439182 h 13440182"/>
                  <a:gd name="connsiteX149" fmla="*/ 10699751 w 12071803"/>
                  <a:gd name="connsiteY149" fmla="*/ 5686833 h 13440182"/>
                  <a:gd name="connsiteX150" fmla="*/ 10877550 w 12071803"/>
                  <a:gd name="connsiteY150" fmla="*/ 5724932 h 13440182"/>
                  <a:gd name="connsiteX151" fmla="*/ 10934701 w 12071803"/>
                  <a:gd name="connsiteY151" fmla="*/ 5550308 h 13440182"/>
                  <a:gd name="connsiteX152" fmla="*/ 10975975 w 12071803"/>
                  <a:gd name="connsiteY152" fmla="*/ 5321707 h 13440182"/>
                  <a:gd name="connsiteX153" fmla="*/ 10896601 w 12071803"/>
                  <a:gd name="connsiteY153" fmla="*/ 5118508 h 13440182"/>
                  <a:gd name="connsiteX154" fmla="*/ 10839450 w 12071803"/>
                  <a:gd name="connsiteY154" fmla="*/ 5020082 h 13440182"/>
                  <a:gd name="connsiteX155" fmla="*/ 10760076 w 12071803"/>
                  <a:gd name="connsiteY155" fmla="*/ 5137558 h 13440182"/>
                  <a:gd name="connsiteX156" fmla="*/ 10690226 w 12071803"/>
                  <a:gd name="connsiteY156" fmla="*/ 5096283 h 13440182"/>
                  <a:gd name="connsiteX157" fmla="*/ 10658476 w 12071803"/>
                  <a:gd name="connsiteY157" fmla="*/ 5216933 h 13440182"/>
                  <a:gd name="connsiteX158" fmla="*/ 10556875 w 12071803"/>
                  <a:gd name="connsiteY158" fmla="*/ 5220107 h 13440182"/>
                  <a:gd name="connsiteX159" fmla="*/ 10477500 w 12071803"/>
                  <a:gd name="connsiteY159" fmla="*/ 5077232 h 13440182"/>
                  <a:gd name="connsiteX160" fmla="*/ 10439400 w 12071803"/>
                  <a:gd name="connsiteY160" fmla="*/ 4924832 h 13440182"/>
                  <a:gd name="connsiteX161" fmla="*/ 10223500 w 12071803"/>
                  <a:gd name="connsiteY161" fmla="*/ 4928007 h 13440182"/>
                  <a:gd name="connsiteX162" fmla="*/ 10248900 w 12071803"/>
                  <a:gd name="connsiteY162" fmla="*/ 5153432 h 13440182"/>
                  <a:gd name="connsiteX163" fmla="*/ 10210801 w 12071803"/>
                  <a:gd name="connsiteY163" fmla="*/ 4959758 h 13440182"/>
                  <a:gd name="connsiteX164" fmla="*/ 10166350 w 12071803"/>
                  <a:gd name="connsiteY164" fmla="*/ 4972457 h 13440182"/>
                  <a:gd name="connsiteX165" fmla="*/ 10096500 w 12071803"/>
                  <a:gd name="connsiteY165" fmla="*/ 4861332 h 13440182"/>
                  <a:gd name="connsiteX166" fmla="*/ 10001251 w 12071803"/>
                  <a:gd name="connsiteY166" fmla="*/ 4931183 h 13440182"/>
                  <a:gd name="connsiteX167" fmla="*/ 9893300 w 12071803"/>
                  <a:gd name="connsiteY167" fmla="*/ 5039132 h 13440182"/>
                  <a:gd name="connsiteX168" fmla="*/ 10210800 w 12071803"/>
                  <a:gd name="connsiteY168" fmla="*/ 4724807 h 13440182"/>
                  <a:gd name="connsiteX169" fmla="*/ 10426701 w 12071803"/>
                  <a:gd name="connsiteY169" fmla="*/ 4667658 h 13440182"/>
                  <a:gd name="connsiteX170" fmla="*/ 10572750 w 12071803"/>
                  <a:gd name="connsiteY170" fmla="*/ 4581932 h 13440182"/>
                  <a:gd name="connsiteX171" fmla="*/ 10610851 w 12071803"/>
                  <a:gd name="connsiteY171" fmla="*/ 4461283 h 13440182"/>
                  <a:gd name="connsiteX172" fmla="*/ 10782301 w 12071803"/>
                  <a:gd name="connsiteY172" fmla="*/ 4334283 h 13440182"/>
                  <a:gd name="connsiteX173" fmla="*/ 10814050 w 12071803"/>
                  <a:gd name="connsiteY173" fmla="*/ 4080282 h 13440182"/>
                  <a:gd name="connsiteX174" fmla="*/ 10582275 w 12071803"/>
                  <a:gd name="connsiteY174" fmla="*/ 3997732 h 13440182"/>
                  <a:gd name="connsiteX175" fmla="*/ 10264776 w 12071803"/>
                  <a:gd name="connsiteY175" fmla="*/ 3950108 h 13440182"/>
                  <a:gd name="connsiteX176" fmla="*/ 10134600 w 12071803"/>
                  <a:gd name="connsiteY176" fmla="*/ 4010432 h 13440182"/>
                  <a:gd name="connsiteX177" fmla="*/ 10160001 w 12071803"/>
                  <a:gd name="connsiteY177" fmla="*/ 3845333 h 13440182"/>
                  <a:gd name="connsiteX178" fmla="*/ 10109201 w 12071803"/>
                  <a:gd name="connsiteY178" fmla="*/ 3670708 h 13440182"/>
                  <a:gd name="connsiteX179" fmla="*/ 10223500 w 12071803"/>
                  <a:gd name="connsiteY179" fmla="*/ 3708807 h 13440182"/>
                  <a:gd name="connsiteX180" fmla="*/ 10344151 w 12071803"/>
                  <a:gd name="connsiteY180" fmla="*/ 3600858 h 13440182"/>
                  <a:gd name="connsiteX181" fmla="*/ 10534651 w 12071803"/>
                  <a:gd name="connsiteY181" fmla="*/ 3661183 h 13440182"/>
                  <a:gd name="connsiteX182" fmla="*/ 10547351 w 12071803"/>
                  <a:gd name="connsiteY182" fmla="*/ 3477033 h 13440182"/>
                  <a:gd name="connsiteX183" fmla="*/ 10687050 w 12071803"/>
                  <a:gd name="connsiteY183" fmla="*/ 3515132 h 13440182"/>
                  <a:gd name="connsiteX184" fmla="*/ 10801350 w 12071803"/>
                  <a:gd name="connsiteY184" fmla="*/ 3210332 h 13440182"/>
                  <a:gd name="connsiteX185" fmla="*/ 10902951 w 12071803"/>
                  <a:gd name="connsiteY185" fmla="*/ 3299233 h 13440182"/>
                  <a:gd name="connsiteX186" fmla="*/ 11042650 w 12071803"/>
                  <a:gd name="connsiteY186" fmla="*/ 3283357 h 13440182"/>
                  <a:gd name="connsiteX187" fmla="*/ 11077575 w 12071803"/>
                  <a:gd name="connsiteY187" fmla="*/ 3508782 h 13440182"/>
                  <a:gd name="connsiteX188" fmla="*/ 11153776 w 12071803"/>
                  <a:gd name="connsiteY188" fmla="*/ 3251608 h 13440182"/>
                  <a:gd name="connsiteX189" fmla="*/ 11077576 w 12071803"/>
                  <a:gd name="connsiteY189" fmla="*/ 3165883 h 13440182"/>
                  <a:gd name="connsiteX190" fmla="*/ 11163300 w 12071803"/>
                  <a:gd name="connsiteY190" fmla="*/ 2911882 h 13440182"/>
                  <a:gd name="connsiteX191" fmla="*/ 10982326 w 12071803"/>
                  <a:gd name="connsiteY191" fmla="*/ 2988083 h 13440182"/>
                  <a:gd name="connsiteX192" fmla="*/ 10953750 w 12071803"/>
                  <a:gd name="connsiteY192" fmla="*/ 2918232 h 13440182"/>
                  <a:gd name="connsiteX193" fmla="*/ 10763250 w 12071803"/>
                  <a:gd name="connsiteY193" fmla="*/ 2715032 h 13440182"/>
                  <a:gd name="connsiteX194" fmla="*/ 10731501 w 12071803"/>
                  <a:gd name="connsiteY194" fmla="*/ 2530883 h 13440182"/>
                  <a:gd name="connsiteX195" fmla="*/ 10699751 w 12071803"/>
                  <a:gd name="connsiteY195" fmla="*/ 2435633 h 13440182"/>
                  <a:gd name="connsiteX196" fmla="*/ 10801350 w 12071803"/>
                  <a:gd name="connsiteY196" fmla="*/ 2334032 h 13440182"/>
                  <a:gd name="connsiteX197" fmla="*/ 11061701 w 12071803"/>
                  <a:gd name="connsiteY197" fmla="*/ 2099083 h 13440182"/>
                  <a:gd name="connsiteX198" fmla="*/ 11182350 w 12071803"/>
                  <a:gd name="connsiteY198" fmla="*/ 2118132 h 13440182"/>
                  <a:gd name="connsiteX199" fmla="*/ 11252201 w 12071803"/>
                  <a:gd name="connsiteY199" fmla="*/ 2029233 h 13440182"/>
                  <a:gd name="connsiteX200" fmla="*/ 11487150 w 12071803"/>
                  <a:gd name="connsiteY200" fmla="*/ 1921282 h 13440182"/>
                  <a:gd name="connsiteX201" fmla="*/ 11341101 w 12071803"/>
                  <a:gd name="connsiteY201" fmla="*/ 1851433 h 13440182"/>
                  <a:gd name="connsiteX202" fmla="*/ 11258550 w 12071803"/>
                  <a:gd name="connsiteY202" fmla="*/ 1705382 h 13440182"/>
                  <a:gd name="connsiteX203" fmla="*/ 11360150 w 12071803"/>
                  <a:gd name="connsiteY203" fmla="*/ 1279932 h 13440182"/>
                  <a:gd name="connsiteX204" fmla="*/ 11239500 w 12071803"/>
                  <a:gd name="connsiteY204" fmla="*/ 1019582 h 13440182"/>
                  <a:gd name="connsiteX205" fmla="*/ 11525250 w 12071803"/>
                  <a:gd name="connsiteY205" fmla="*/ 1362482 h 13440182"/>
                  <a:gd name="connsiteX206" fmla="*/ 11690350 w 12071803"/>
                  <a:gd name="connsiteY206" fmla="*/ 1165632 h 13440182"/>
                  <a:gd name="connsiteX207" fmla="*/ 11874500 w 12071803"/>
                  <a:gd name="connsiteY207" fmla="*/ 1476782 h 13440182"/>
                  <a:gd name="connsiteX208" fmla="*/ 12071350 w 12071803"/>
                  <a:gd name="connsiteY208" fmla="*/ 1578383 h 13440182"/>
                  <a:gd name="connsiteX209" fmla="*/ 11906250 w 12071803"/>
                  <a:gd name="connsiteY209" fmla="*/ 1133883 h 13440182"/>
                  <a:gd name="connsiteX210" fmla="*/ 11893550 w 12071803"/>
                  <a:gd name="connsiteY210" fmla="*/ 917982 h 13440182"/>
                  <a:gd name="connsiteX211" fmla="*/ 11760200 w 12071803"/>
                  <a:gd name="connsiteY211" fmla="*/ 721132 h 13440182"/>
                  <a:gd name="connsiteX212" fmla="*/ 11734800 w 12071803"/>
                  <a:gd name="connsiteY21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317957 w 12071803"/>
                  <a:gd name="connsiteY108" fmla="*/ 7644221 h 13440182"/>
                  <a:gd name="connsiteX109" fmla="*/ 10389393 w 12071803"/>
                  <a:gd name="connsiteY109" fmla="*/ 7732326 h 13440182"/>
                  <a:gd name="connsiteX110" fmla="*/ 10510839 w 12071803"/>
                  <a:gd name="connsiteY110" fmla="*/ 7691846 h 13440182"/>
                  <a:gd name="connsiteX111" fmla="*/ 10515600 w 12071803"/>
                  <a:gd name="connsiteY111" fmla="*/ 7777570 h 13440182"/>
                  <a:gd name="connsiteX112" fmla="*/ 10513219 w 12071803"/>
                  <a:gd name="connsiteY112" fmla="*/ 7875200 h 13440182"/>
                  <a:gd name="connsiteX113" fmla="*/ 10622756 w 12071803"/>
                  <a:gd name="connsiteY113" fmla="*/ 7837101 h 13440182"/>
                  <a:gd name="connsiteX114" fmla="*/ 10663239 w 12071803"/>
                  <a:gd name="connsiteY114" fmla="*/ 8075227 h 13440182"/>
                  <a:gd name="connsiteX115" fmla="*/ 10801350 w 12071803"/>
                  <a:gd name="connsiteY115" fmla="*/ 8106182 h 13440182"/>
                  <a:gd name="connsiteX116" fmla="*/ 10815638 w 12071803"/>
                  <a:gd name="connsiteY116" fmla="*/ 7815670 h 13440182"/>
                  <a:gd name="connsiteX117" fmla="*/ 10906126 w 12071803"/>
                  <a:gd name="connsiteY117" fmla="*/ 7791858 h 13440182"/>
                  <a:gd name="connsiteX118" fmla="*/ 10975182 w 12071803"/>
                  <a:gd name="connsiteY118" fmla="*/ 7620407 h 13440182"/>
                  <a:gd name="connsiteX119" fmla="*/ 10937082 w 12071803"/>
                  <a:gd name="connsiteY119" fmla="*/ 7491821 h 13440182"/>
                  <a:gd name="connsiteX120" fmla="*/ 10841832 w 12071803"/>
                  <a:gd name="connsiteY120" fmla="*/ 7479913 h 13440182"/>
                  <a:gd name="connsiteX121" fmla="*/ 10889456 w 12071803"/>
                  <a:gd name="connsiteY121" fmla="*/ 7360851 h 13440182"/>
                  <a:gd name="connsiteX122" fmla="*/ 10784682 w 12071803"/>
                  <a:gd name="connsiteY122" fmla="*/ 7289414 h 13440182"/>
                  <a:gd name="connsiteX123" fmla="*/ 10744200 w 12071803"/>
                  <a:gd name="connsiteY123" fmla="*/ 7058432 h 13440182"/>
                  <a:gd name="connsiteX124" fmla="*/ 10426700 w 12071803"/>
                  <a:gd name="connsiteY124" fmla="*/ 7020332 h 13440182"/>
                  <a:gd name="connsiteX125" fmla="*/ 10496551 w 12071803"/>
                  <a:gd name="connsiteY125" fmla="*/ 6915558 h 13440182"/>
                  <a:gd name="connsiteX126" fmla="*/ 10620376 w 12071803"/>
                  <a:gd name="connsiteY126" fmla="*/ 6896508 h 13440182"/>
                  <a:gd name="connsiteX127" fmla="*/ 10629900 w 12071803"/>
                  <a:gd name="connsiteY127" fmla="*/ 6810782 h 13440182"/>
                  <a:gd name="connsiteX128" fmla="*/ 10842625 w 12071803"/>
                  <a:gd name="connsiteY128" fmla="*/ 6899682 h 13440182"/>
                  <a:gd name="connsiteX129" fmla="*/ 10858500 w 12071803"/>
                  <a:gd name="connsiteY129" fmla="*/ 6677432 h 13440182"/>
                  <a:gd name="connsiteX130" fmla="*/ 10648950 w 12071803"/>
                  <a:gd name="connsiteY130" fmla="*/ 6772682 h 13440182"/>
                  <a:gd name="connsiteX131" fmla="*/ 10572750 w 12071803"/>
                  <a:gd name="connsiteY131" fmla="*/ 6544082 h 13440182"/>
                  <a:gd name="connsiteX132" fmla="*/ 10344150 w 12071803"/>
                  <a:gd name="connsiteY132" fmla="*/ 6753632 h 13440182"/>
                  <a:gd name="connsiteX133" fmla="*/ 10356851 w 12071803"/>
                  <a:gd name="connsiteY133" fmla="*/ 6588533 h 13440182"/>
                  <a:gd name="connsiteX134" fmla="*/ 10369550 w 12071803"/>
                  <a:gd name="connsiteY134" fmla="*/ 6464707 h 13440182"/>
                  <a:gd name="connsiteX135" fmla="*/ 10261601 w 12071803"/>
                  <a:gd name="connsiteY135" fmla="*/ 6452008 h 13440182"/>
                  <a:gd name="connsiteX136" fmla="*/ 10140950 w 12071803"/>
                  <a:gd name="connsiteY136" fmla="*/ 6236107 h 13440182"/>
                  <a:gd name="connsiteX137" fmla="*/ 10306051 w 12071803"/>
                  <a:gd name="connsiteY137" fmla="*/ 6274208 h 13440182"/>
                  <a:gd name="connsiteX138" fmla="*/ 10547351 w 12071803"/>
                  <a:gd name="connsiteY138" fmla="*/ 6274208 h 13440182"/>
                  <a:gd name="connsiteX139" fmla="*/ 10677525 w 12071803"/>
                  <a:gd name="connsiteY139" fmla="*/ 6134507 h 13440182"/>
                  <a:gd name="connsiteX140" fmla="*/ 10575926 w 12071803"/>
                  <a:gd name="connsiteY140" fmla="*/ 6023383 h 13440182"/>
                  <a:gd name="connsiteX141" fmla="*/ 10363200 w 12071803"/>
                  <a:gd name="connsiteY141" fmla="*/ 5975757 h 13440182"/>
                  <a:gd name="connsiteX142" fmla="*/ 10544175 w 12071803"/>
                  <a:gd name="connsiteY142" fmla="*/ 5845582 h 13440182"/>
                  <a:gd name="connsiteX143" fmla="*/ 10490201 w 12071803"/>
                  <a:gd name="connsiteY143" fmla="*/ 5728108 h 13440182"/>
                  <a:gd name="connsiteX144" fmla="*/ 10544176 w 12071803"/>
                  <a:gd name="connsiteY144" fmla="*/ 5607458 h 13440182"/>
                  <a:gd name="connsiteX145" fmla="*/ 10506075 w 12071803"/>
                  <a:gd name="connsiteY145" fmla="*/ 5604282 h 13440182"/>
                  <a:gd name="connsiteX146" fmla="*/ 10471151 w 12071803"/>
                  <a:gd name="connsiteY146" fmla="*/ 5528083 h 13440182"/>
                  <a:gd name="connsiteX147" fmla="*/ 10312400 w 12071803"/>
                  <a:gd name="connsiteY147" fmla="*/ 5375682 h 13440182"/>
                  <a:gd name="connsiteX148" fmla="*/ 10582276 w 12071803"/>
                  <a:gd name="connsiteY148" fmla="*/ 5480458 h 13440182"/>
                  <a:gd name="connsiteX149" fmla="*/ 10725150 w 12071803"/>
                  <a:gd name="connsiteY149" fmla="*/ 5439182 h 13440182"/>
                  <a:gd name="connsiteX150" fmla="*/ 10699751 w 12071803"/>
                  <a:gd name="connsiteY150" fmla="*/ 5686833 h 13440182"/>
                  <a:gd name="connsiteX151" fmla="*/ 10877550 w 12071803"/>
                  <a:gd name="connsiteY151" fmla="*/ 5724932 h 13440182"/>
                  <a:gd name="connsiteX152" fmla="*/ 10934701 w 12071803"/>
                  <a:gd name="connsiteY152" fmla="*/ 5550308 h 13440182"/>
                  <a:gd name="connsiteX153" fmla="*/ 10975975 w 12071803"/>
                  <a:gd name="connsiteY153" fmla="*/ 5321707 h 13440182"/>
                  <a:gd name="connsiteX154" fmla="*/ 10896601 w 12071803"/>
                  <a:gd name="connsiteY154" fmla="*/ 5118508 h 13440182"/>
                  <a:gd name="connsiteX155" fmla="*/ 10839450 w 12071803"/>
                  <a:gd name="connsiteY155" fmla="*/ 5020082 h 13440182"/>
                  <a:gd name="connsiteX156" fmla="*/ 10760076 w 12071803"/>
                  <a:gd name="connsiteY156" fmla="*/ 5137558 h 13440182"/>
                  <a:gd name="connsiteX157" fmla="*/ 10690226 w 12071803"/>
                  <a:gd name="connsiteY157" fmla="*/ 5096283 h 13440182"/>
                  <a:gd name="connsiteX158" fmla="*/ 10658476 w 12071803"/>
                  <a:gd name="connsiteY158" fmla="*/ 5216933 h 13440182"/>
                  <a:gd name="connsiteX159" fmla="*/ 10556875 w 12071803"/>
                  <a:gd name="connsiteY159" fmla="*/ 5220107 h 13440182"/>
                  <a:gd name="connsiteX160" fmla="*/ 10477500 w 12071803"/>
                  <a:gd name="connsiteY160" fmla="*/ 5077232 h 13440182"/>
                  <a:gd name="connsiteX161" fmla="*/ 10439400 w 12071803"/>
                  <a:gd name="connsiteY161" fmla="*/ 4924832 h 13440182"/>
                  <a:gd name="connsiteX162" fmla="*/ 10223500 w 12071803"/>
                  <a:gd name="connsiteY162" fmla="*/ 4928007 h 13440182"/>
                  <a:gd name="connsiteX163" fmla="*/ 10248900 w 12071803"/>
                  <a:gd name="connsiteY163" fmla="*/ 5153432 h 13440182"/>
                  <a:gd name="connsiteX164" fmla="*/ 10210801 w 12071803"/>
                  <a:gd name="connsiteY164" fmla="*/ 4959758 h 13440182"/>
                  <a:gd name="connsiteX165" fmla="*/ 10166350 w 12071803"/>
                  <a:gd name="connsiteY165" fmla="*/ 4972457 h 13440182"/>
                  <a:gd name="connsiteX166" fmla="*/ 10096500 w 12071803"/>
                  <a:gd name="connsiteY166" fmla="*/ 4861332 h 13440182"/>
                  <a:gd name="connsiteX167" fmla="*/ 10001251 w 12071803"/>
                  <a:gd name="connsiteY167" fmla="*/ 4931183 h 13440182"/>
                  <a:gd name="connsiteX168" fmla="*/ 9893300 w 12071803"/>
                  <a:gd name="connsiteY168" fmla="*/ 5039132 h 13440182"/>
                  <a:gd name="connsiteX169" fmla="*/ 10210800 w 12071803"/>
                  <a:gd name="connsiteY169" fmla="*/ 4724807 h 13440182"/>
                  <a:gd name="connsiteX170" fmla="*/ 10426701 w 12071803"/>
                  <a:gd name="connsiteY170" fmla="*/ 4667658 h 13440182"/>
                  <a:gd name="connsiteX171" fmla="*/ 10572750 w 12071803"/>
                  <a:gd name="connsiteY171" fmla="*/ 4581932 h 13440182"/>
                  <a:gd name="connsiteX172" fmla="*/ 10610851 w 12071803"/>
                  <a:gd name="connsiteY172" fmla="*/ 4461283 h 13440182"/>
                  <a:gd name="connsiteX173" fmla="*/ 10782301 w 12071803"/>
                  <a:gd name="connsiteY173" fmla="*/ 4334283 h 13440182"/>
                  <a:gd name="connsiteX174" fmla="*/ 10814050 w 12071803"/>
                  <a:gd name="connsiteY174" fmla="*/ 4080282 h 13440182"/>
                  <a:gd name="connsiteX175" fmla="*/ 10582275 w 12071803"/>
                  <a:gd name="connsiteY175" fmla="*/ 3997732 h 13440182"/>
                  <a:gd name="connsiteX176" fmla="*/ 10264776 w 12071803"/>
                  <a:gd name="connsiteY176" fmla="*/ 3950108 h 13440182"/>
                  <a:gd name="connsiteX177" fmla="*/ 10134600 w 12071803"/>
                  <a:gd name="connsiteY177" fmla="*/ 4010432 h 13440182"/>
                  <a:gd name="connsiteX178" fmla="*/ 10160001 w 12071803"/>
                  <a:gd name="connsiteY178" fmla="*/ 3845333 h 13440182"/>
                  <a:gd name="connsiteX179" fmla="*/ 10109201 w 12071803"/>
                  <a:gd name="connsiteY179" fmla="*/ 3670708 h 13440182"/>
                  <a:gd name="connsiteX180" fmla="*/ 10223500 w 12071803"/>
                  <a:gd name="connsiteY180" fmla="*/ 3708807 h 13440182"/>
                  <a:gd name="connsiteX181" fmla="*/ 10344151 w 12071803"/>
                  <a:gd name="connsiteY181" fmla="*/ 3600858 h 13440182"/>
                  <a:gd name="connsiteX182" fmla="*/ 10534651 w 12071803"/>
                  <a:gd name="connsiteY182" fmla="*/ 3661183 h 13440182"/>
                  <a:gd name="connsiteX183" fmla="*/ 10547351 w 12071803"/>
                  <a:gd name="connsiteY183" fmla="*/ 3477033 h 13440182"/>
                  <a:gd name="connsiteX184" fmla="*/ 10687050 w 12071803"/>
                  <a:gd name="connsiteY184" fmla="*/ 3515132 h 13440182"/>
                  <a:gd name="connsiteX185" fmla="*/ 10801350 w 12071803"/>
                  <a:gd name="connsiteY185" fmla="*/ 3210332 h 13440182"/>
                  <a:gd name="connsiteX186" fmla="*/ 10902951 w 12071803"/>
                  <a:gd name="connsiteY186" fmla="*/ 3299233 h 13440182"/>
                  <a:gd name="connsiteX187" fmla="*/ 11042650 w 12071803"/>
                  <a:gd name="connsiteY187" fmla="*/ 3283357 h 13440182"/>
                  <a:gd name="connsiteX188" fmla="*/ 11077575 w 12071803"/>
                  <a:gd name="connsiteY188" fmla="*/ 3508782 h 13440182"/>
                  <a:gd name="connsiteX189" fmla="*/ 11153776 w 12071803"/>
                  <a:gd name="connsiteY189" fmla="*/ 3251608 h 13440182"/>
                  <a:gd name="connsiteX190" fmla="*/ 11077576 w 12071803"/>
                  <a:gd name="connsiteY190" fmla="*/ 3165883 h 13440182"/>
                  <a:gd name="connsiteX191" fmla="*/ 11163300 w 12071803"/>
                  <a:gd name="connsiteY191" fmla="*/ 2911882 h 13440182"/>
                  <a:gd name="connsiteX192" fmla="*/ 10982326 w 12071803"/>
                  <a:gd name="connsiteY192" fmla="*/ 2988083 h 13440182"/>
                  <a:gd name="connsiteX193" fmla="*/ 10953750 w 12071803"/>
                  <a:gd name="connsiteY193" fmla="*/ 2918232 h 13440182"/>
                  <a:gd name="connsiteX194" fmla="*/ 10763250 w 12071803"/>
                  <a:gd name="connsiteY194" fmla="*/ 2715032 h 13440182"/>
                  <a:gd name="connsiteX195" fmla="*/ 10731501 w 12071803"/>
                  <a:gd name="connsiteY195" fmla="*/ 2530883 h 13440182"/>
                  <a:gd name="connsiteX196" fmla="*/ 10699751 w 12071803"/>
                  <a:gd name="connsiteY196" fmla="*/ 2435633 h 13440182"/>
                  <a:gd name="connsiteX197" fmla="*/ 10801350 w 12071803"/>
                  <a:gd name="connsiteY197" fmla="*/ 2334032 h 13440182"/>
                  <a:gd name="connsiteX198" fmla="*/ 11061701 w 12071803"/>
                  <a:gd name="connsiteY198" fmla="*/ 2099083 h 13440182"/>
                  <a:gd name="connsiteX199" fmla="*/ 11182350 w 12071803"/>
                  <a:gd name="connsiteY199" fmla="*/ 2118132 h 13440182"/>
                  <a:gd name="connsiteX200" fmla="*/ 11252201 w 12071803"/>
                  <a:gd name="connsiteY200" fmla="*/ 2029233 h 13440182"/>
                  <a:gd name="connsiteX201" fmla="*/ 11487150 w 12071803"/>
                  <a:gd name="connsiteY201" fmla="*/ 1921282 h 13440182"/>
                  <a:gd name="connsiteX202" fmla="*/ 11341101 w 12071803"/>
                  <a:gd name="connsiteY202" fmla="*/ 1851433 h 13440182"/>
                  <a:gd name="connsiteX203" fmla="*/ 11258550 w 12071803"/>
                  <a:gd name="connsiteY203" fmla="*/ 1705382 h 13440182"/>
                  <a:gd name="connsiteX204" fmla="*/ 11360150 w 12071803"/>
                  <a:gd name="connsiteY204" fmla="*/ 1279932 h 13440182"/>
                  <a:gd name="connsiteX205" fmla="*/ 11239500 w 12071803"/>
                  <a:gd name="connsiteY205" fmla="*/ 1019582 h 13440182"/>
                  <a:gd name="connsiteX206" fmla="*/ 11525250 w 12071803"/>
                  <a:gd name="connsiteY206" fmla="*/ 1362482 h 13440182"/>
                  <a:gd name="connsiteX207" fmla="*/ 11690350 w 12071803"/>
                  <a:gd name="connsiteY207" fmla="*/ 1165632 h 13440182"/>
                  <a:gd name="connsiteX208" fmla="*/ 11874500 w 12071803"/>
                  <a:gd name="connsiteY208" fmla="*/ 1476782 h 13440182"/>
                  <a:gd name="connsiteX209" fmla="*/ 12071350 w 12071803"/>
                  <a:gd name="connsiteY209" fmla="*/ 1578383 h 13440182"/>
                  <a:gd name="connsiteX210" fmla="*/ 11906250 w 12071803"/>
                  <a:gd name="connsiteY210" fmla="*/ 1133883 h 13440182"/>
                  <a:gd name="connsiteX211" fmla="*/ 11893550 w 12071803"/>
                  <a:gd name="connsiteY211" fmla="*/ 917982 h 13440182"/>
                  <a:gd name="connsiteX212" fmla="*/ 11760200 w 12071803"/>
                  <a:gd name="connsiteY212" fmla="*/ 721132 h 13440182"/>
                  <a:gd name="connsiteX213" fmla="*/ 11734800 w 12071803"/>
                  <a:gd name="connsiteY21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306050 w 12071803"/>
                  <a:gd name="connsiteY105" fmla="*/ 7325132 h 13440182"/>
                  <a:gd name="connsiteX106" fmla="*/ 10344150 w 12071803"/>
                  <a:gd name="connsiteY106" fmla="*/ 7477532 h 13440182"/>
                  <a:gd name="connsiteX107" fmla="*/ 10134600 w 12071803"/>
                  <a:gd name="connsiteY107" fmla="*/ 7591832 h 13440182"/>
                  <a:gd name="connsiteX108" fmla="*/ 10287001 w 12071803"/>
                  <a:gd name="connsiteY108" fmla="*/ 7741852 h 13440182"/>
                  <a:gd name="connsiteX109" fmla="*/ 10317957 w 12071803"/>
                  <a:gd name="connsiteY109" fmla="*/ 7644221 h 13440182"/>
                  <a:gd name="connsiteX110" fmla="*/ 10389393 w 12071803"/>
                  <a:gd name="connsiteY110" fmla="*/ 7732326 h 13440182"/>
                  <a:gd name="connsiteX111" fmla="*/ 10510839 w 12071803"/>
                  <a:gd name="connsiteY111" fmla="*/ 7691846 h 13440182"/>
                  <a:gd name="connsiteX112" fmla="*/ 10515600 w 12071803"/>
                  <a:gd name="connsiteY112" fmla="*/ 7777570 h 13440182"/>
                  <a:gd name="connsiteX113" fmla="*/ 10513219 w 12071803"/>
                  <a:gd name="connsiteY113" fmla="*/ 7875200 h 13440182"/>
                  <a:gd name="connsiteX114" fmla="*/ 10622756 w 12071803"/>
                  <a:gd name="connsiteY114" fmla="*/ 7837101 h 13440182"/>
                  <a:gd name="connsiteX115" fmla="*/ 10663239 w 12071803"/>
                  <a:gd name="connsiteY115" fmla="*/ 8075227 h 13440182"/>
                  <a:gd name="connsiteX116" fmla="*/ 10801350 w 12071803"/>
                  <a:gd name="connsiteY116" fmla="*/ 8106182 h 13440182"/>
                  <a:gd name="connsiteX117" fmla="*/ 10815638 w 12071803"/>
                  <a:gd name="connsiteY117" fmla="*/ 7815670 h 13440182"/>
                  <a:gd name="connsiteX118" fmla="*/ 10906126 w 12071803"/>
                  <a:gd name="connsiteY118" fmla="*/ 7791858 h 13440182"/>
                  <a:gd name="connsiteX119" fmla="*/ 10975182 w 12071803"/>
                  <a:gd name="connsiteY119" fmla="*/ 7620407 h 13440182"/>
                  <a:gd name="connsiteX120" fmla="*/ 10937082 w 12071803"/>
                  <a:gd name="connsiteY120" fmla="*/ 7491821 h 13440182"/>
                  <a:gd name="connsiteX121" fmla="*/ 10841832 w 12071803"/>
                  <a:gd name="connsiteY121" fmla="*/ 7479913 h 13440182"/>
                  <a:gd name="connsiteX122" fmla="*/ 10889456 w 12071803"/>
                  <a:gd name="connsiteY122" fmla="*/ 7360851 h 13440182"/>
                  <a:gd name="connsiteX123" fmla="*/ 10784682 w 12071803"/>
                  <a:gd name="connsiteY123" fmla="*/ 7289414 h 13440182"/>
                  <a:gd name="connsiteX124" fmla="*/ 10744200 w 12071803"/>
                  <a:gd name="connsiteY124" fmla="*/ 7058432 h 13440182"/>
                  <a:gd name="connsiteX125" fmla="*/ 10426700 w 12071803"/>
                  <a:gd name="connsiteY125" fmla="*/ 7020332 h 13440182"/>
                  <a:gd name="connsiteX126" fmla="*/ 10496551 w 12071803"/>
                  <a:gd name="connsiteY126" fmla="*/ 6915558 h 13440182"/>
                  <a:gd name="connsiteX127" fmla="*/ 10620376 w 12071803"/>
                  <a:gd name="connsiteY127" fmla="*/ 6896508 h 13440182"/>
                  <a:gd name="connsiteX128" fmla="*/ 10629900 w 12071803"/>
                  <a:gd name="connsiteY128" fmla="*/ 6810782 h 13440182"/>
                  <a:gd name="connsiteX129" fmla="*/ 10842625 w 12071803"/>
                  <a:gd name="connsiteY129" fmla="*/ 6899682 h 13440182"/>
                  <a:gd name="connsiteX130" fmla="*/ 10858500 w 12071803"/>
                  <a:gd name="connsiteY130" fmla="*/ 6677432 h 13440182"/>
                  <a:gd name="connsiteX131" fmla="*/ 10648950 w 12071803"/>
                  <a:gd name="connsiteY131" fmla="*/ 6772682 h 13440182"/>
                  <a:gd name="connsiteX132" fmla="*/ 10572750 w 12071803"/>
                  <a:gd name="connsiteY132" fmla="*/ 6544082 h 13440182"/>
                  <a:gd name="connsiteX133" fmla="*/ 10344150 w 12071803"/>
                  <a:gd name="connsiteY133" fmla="*/ 6753632 h 13440182"/>
                  <a:gd name="connsiteX134" fmla="*/ 10356851 w 12071803"/>
                  <a:gd name="connsiteY134" fmla="*/ 6588533 h 13440182"/>
                  <a:gd name="connsiteX135" fmla="*/ 10369550 w 12071803"/>
                  <a:gd name="connsiteY135" fmla="*/ 6464707 h 13440182"/>
                  <a:gd name="connsiteX136" fmla="*/ 10261601 w 12071803"/>
                  <a:gd name="connsiteY136" fmla="*/ 6452008 h 13440182"/>
                  <a:gd name="connsiteX137" fmla="*/ 10140950 w 12071803"/>
                  <a:gd name="connsiteY137" fmla="*/ 6236107 h 13440182"/>
                  <a:gd name="connsiteX138" fmla="*/ 10306051 w 12071803"/>
                  <a:gd name="connsiteY138" fmla="*/ 6274208 h 13440182"/>
                  <a:gd name="connsiteX139" fmla="*/ 10547351 w 12071803"/>
                  <a:gd name="connsiteY139" fmla="*/ 6274208 h 13440182"/>
                  <a:gd name="connsiteX140" fmla="*/ 10677525 w 12071803"/>
                  <a:gd name="connsiteY140" fmla="*/ 6134507 h 13440182"/>
                  <a:gd name="connsiteX141" fmla="*/ 10575926 w 12071803"/>
                  <a:gd name="connsiteY141" fmla="*/ 6023383 h 13440182"/>
                  <a:gd name="connsiteX142" fmla="*/ 10363200 w 12071803"/>
                  <a:gd name="connsiteY142" fmla="*/ 5975757 h 13440182"/>
                  <a:gd name="connsiteX143" fmla="*/ 10544175 w 12071803"/>
                  <a:gd name="connsiteY143" fmla="*/ 5845582 h 13440182"/>
                  <a:gd name="connsiteX144" fmla="*/ 10490201 w 12071803"/>
                  <a:gd name="connsiteY144" fmla="*/ 5728108 h 13440182"/>
                  <a:gd name="connsiteX145" fmla="*/ 10544176 w 12071803"/>
                  <a:gd name="connsiteY145" fmla="*/ 5607458 h 13440182"/>
                  <a:gd name="connsiteX146" fmla="*/ 10506075 w 12071803"/>
                  <a:gd name="connsiteY146" fmla="*/ 5604282 h 13440182"/>
                  <a:gd name="connsiteX147" fmla="*/ 10471151 w 12071803"/>
                  <a:gd name="connsiteY147" fmla="*/ 5528083 h 13440182"/>
                  <a:gd name="connsiteX148" fmla="*/ 10312400 w 12071803"/>
                  <a:gd name="connsiteY148" fmla="*/ 5375682 h 13440182"/>
                  <a:gd name="connsiteX149" fmla="*/ 10582276 w 12071803"/>
                  <a:gd name="connsiteY149" fmla="*/ 5480458 h 13440182"/>
                  <a:gd name="connsiteX150" fmla="*/ 10725150 w 12071803"/>
                  <a:gd name="connsiteY150" fmla="*/ 5439182 h 13440182"/>
                  <a:gd name="connsiteX151" fmla="*/ 10699751 w 12071803"/>
                  <a:gd name="connsiteY151" fmla="*/ 5686833 h 13440182"/>
                  <a:gd name="connsiteX152" fmla="*/ 10877550 w 12071803"/>
                  <a:gd name="connsiteY152" fmla="*/ 5724932 h 13440182"/>
                  <a:gd name="connsiteX153" fmla="*/ 10934701 w 12071803"/>
                  <a:gd name="connsiteY153" fmla="*/ 5550308 h 13440182"/>
                  <a:gd name="connsiteX154" fmla="*/ 10975975 w 12071803"/>
                  <a:gd name="connsiteY154" fmla="*/ 5321707 h 13440182"/>
                  <a:gd name="connsiteX155" fmla="*/ 10896601 w 12071803"/>
                  <a:gd name="connsiteY155" fmla="*/ 5118508 h 13440182"/>
                  <a:gd name="connsiteX156" fmla="*/ 10839450 w 12071803"/>
                  <a:gd name="connsiteY156" fmla="*/ 5020082 h 13440182"/>
                  <a:gd name="connsiteX157" fmla="*/ 10760076 w 12071803"/>
                  <a:gd name="connsiteY157" fmla="*/ 5137558 h 13440182"/>
                  <a:gd name="connsiteX158" fmla="*/ 10690226 w 12071803"/>
                  <a:gd name="connsiteY158" fmla="*/ 5096283 h 13440182"/>
                  <a:gd name="connsiteX159" fmla="*/ 10658476 w 12071803"/>
                  <a:gd name="connsiteY159" fmla="*/ 5216933 h 13440182"/>
                  <a:gd name="connsiteX160" fmla="*/ 10556875 w 12071803"/>
                  <a:gd name="connsiteY160" fmla="*/ 5220107 h 13440182"/>
                  <a:gd name="connsiteX161" fmla="*/ 10477500 w 12071803"/>
                  <a:gd name="connsiteY161" fmla="*/ 5077232 h 13440182"/>
                  <a:gd name="connsiteX162" fmla="*/ 10439400 w 12071803"/>
                  <a:gd name="connsiteY162" fmla="*/ 4924832 h 13440182"/>
                  <a:gd name="connsiteX163" fmla="*/ 10223500 w 12071803"/>
                  <a:gd name="connsiteY163" fmla="*/ 4928007 h 13440182"/>
                  <a:gd name="connsiteX164" fmla="*/ 10248900 w 12071803"/>
                  <a:gd name="connsiteY164" fmla="*/ 5153432 h 13440182"/>
                  <a:gd name="connsiteX165" fmla="*/ 10210801 w 12071803"/>
                  <a:gd name="connsiteY165" fmla="*/ 4959758 h 13440182"/>
                  <a:gd name="connsiteX166" fmla="*/ 10166350 w 12071803"/>
                  <a:gd name="connsiteY166" fmla="*/ 4972457 h 13440182"/>
                  <a:gd name="connsiteX167" fmla="*/ 10096500 w 12071803"/>
                  <a:gd name="connsiteY167" fmla="*/ 4861332 h 13440182"/>
                  <a:gd name="connsiteX168" fmla="*/ 10001251 w 12071803"/>
                  <a:gd name="connsiteY168" fmla="*/ 4931183 h 13440182"/>
                  <a:gd name="connsiteX169" fmla="*/ 9893300 w 12071803"/>
                  <a:gd name="connsiteY169" fmla="*/ 5039132 h 13440182"/>
                  <a:gd name="connsiteX170" fmla="*/ 10210800 w 12071803"/>
                  <a:gd name="connsiteY170" fmla="*/ 4724807 h 13440182"/>
                  <a:gd name="connsiteX171" fmla="*/ 10426701 w 12071803"/>
                  <a:gd name="connsiteY171" fmla="*/ 4667658 h 13440182"/>
                  <a:gd name="connsiteX172" fmla="*/ 10572750 w 12071803"/>
                  <a:gd name="connsiteY172" fmla="*/ 4581932 h 13440182"/>
                  <a:gd name="connsiteX173" fmla="*/ 10610851 w 12071803"/>
                  <a:gd name="connsiteY173" fmla="*/ 4461283 h 13440182"/>
                  <a:gd name="connsiteX174" fmla="*/ 10782301 w 12071803"/>
                  <a:gd name="connsiteY174" fmla="*/ 4334283 h 13440182"/>
                  <a:gd name="connsiteX175" fmla="*/ 10814050 w 12071803"/>
                  <a:gd name="connsiteY175" fmla="*/ 4080282 h 13440182"/>
                  <a:gd name="connsiteX176" fmla="*/ 10582275 w 12071803"/>
                  <a:gd name="connsiteY176" fmla="*/ 3997732 h 13440182"/>
                  <a:gd name="connsiteX177" fmla="*/ 10264776 w 12071803"/>
                  <a:gd name="connsiteY177" fmla="*/ 3950108 h 13440182"/>
                  <a:gd name="connsiteX178" fmla="*/ 10134600 w 12071803"/>
                  <a:gd name="connsiteY178" fmla="*/ 4010432 h 13440182"/>
                  <a:gd name="connsiteX179" fmla="*/ 10160001 w 12071803"/>
                  <a:gd name="connsiteY179" fmla="*/ 3845333 h 13440182"/>
                  <a:gd name="connsiteX180" fmla="*/ 10109201 w 12071803"/>
                  <a:gd name="connsiteY180" fmla="*/ 3670708 h 13440182"/>
                  <a:gd name="connsiteX181" fmla="*/ 10223500 w 12071803"/>
                  <a:gd name="connsiteY181" fmla="*/ 3708807 h 13440182"/>
                  <a:gd name="connsiteX182" fmla="*/ 10344151 w 12071803"/>
                  <a:gd name="connsiteY182" fmla="*/ 3600858 h 13440182"/>
                  <a:gd name="connsiteX183" fmla="*/ 10534651 w 12071803"/>
                  <a:gd name="connsiteY183" fmla="*/ 3661183 h 13440182"/>
                  <a:gd name="connsiteX184" fmla="*/ 10547351 w 12071803"/>
                  <a:gd name="connsiteY184" fmla="*/ 3477033 h 13440182"/>
                  <a:gd name="connsiteX185" fmla="*/ 10687050 w 12071803"/>
                  <a:gd name="connsiteY185" fmla="*/ 3515132 h 13440182"/>
                  <a:gd name="connsiteX186" fmla="*/ 10801350 w 12071803"/>
                  <a:gd name="connsiteY186" fmla="*/ 3210332 h 13440182"/>
                  <a:gd name="connsiteX187" fmla="*/ 10902951 w 12071803"/>
                  <a:gd name="connsiteY187" fmla="*/ 3299233 h 13440182"/>
                  <a:gd name="connsiteX188" fmla="*/ 11042650 w 12071803"/>
                  <a:gd name="connsiteY188" fmla="*/ 3283357 h 13440182"/>
                  <a:gd name="connsiteX189" fmla="*/ 11077575 w 12071803"/>
                  <a:gd name="connsiteY189" fmla="*/ 3508782 h 13440182"/>
                  <a:gd name="connsiteX190" fmla="*/ 11153776 w 12071803"/>
                  <a:gd name="connsiteY190" fmla="*/ 3251608 h 13440182"/>
                  <a:gd name="connsiteX191" fmla="*/ 11077576 w 12071803"/>
                  <a:gd name="connsiteY191" fmla="*/ 3165883 h 13440182"/>
                  <a:gd name="connsiteX192" fmla="*/ 11163300 w 12071803"/>
                  <a:gd name="connsiteY192" fmla="*/ 2911882 h 13440182"/>
                  <a:gd name="connsiteX193" fmla="*/ 10982326 w 12071803"/>
                  <a:gd name="connsiteY193" fmla="*/ 2988083 h 13440182"/>
                  <a:gd name="connsiteX194" fmla="*/ 10953750 w 12071803"/>
                  <a:gd name="connsiteY194" fmla="*/ 2918232 h 13440182"/>
                  <a:gd name="connsiteX195" fmla="*/ 10763250 w 12071803"/>
                  <a:gd name="connsiteY195" fmla="*/ 2715032 h 13440182"/>
                  <a:gd name="connsiteX196" fmla="*/ 10731501 w 12071803"/>
                  <a:gd name="connsiteY196" fmla="*/ 2530883 h 13440182"/>
                  <a:gd name="connsiteX197" fmla="*/ 10699751 w 12071803"/>
                  <a:gd name="connsiteY197" fmla="*/ 2435633 h 13440182"/>
                  <a:gd name="connsiteX198" fmla="*/ 10801350 w 12071803"/>
                  <a:gd name="connsiteY198" fmla="*/ 2334032 h 13440182"/>
                  <a:gd name="connsiteX199" fmla="*/ 11061701 w 12071803"/>
                  <a:gd name="connsiteY199" fmla="*/ 2099083 h 13440182"/>
                  <a:gd name="connsiteX200" fmla="*/ 11182350 w 12071803"/>
                  <a:gd name="connsiteY200" fmla="*/ 2118132 h 13440182"/>
                  <a:gd name="connsiteX201" fmla="*/ 11252201 w 12071803"/>
                  <a:gd name="connsiteY201" fmla="*/ 2029233 h 13440182"/>
                  <a:gd name="connsiteX202" fmla="*/ 11487150 w 12071803"/>
                  <a:gd name="connsiteY202" fmla="*/ 1921282 h 13440182"/>
                  <a:gd name="connsiteX203" fmla="*/ 11341101 w 12071803"/>
                  <a:gd name="connsiteY203" fmla="*/ 1851433 h 13440182"/>
                  <a:gd name="connsiteX204" fmla="*/ 11258550 w 12071803"/>
                  <a:gd name="connsiteY204" fmla="*/ 1705382 h 13440182"/>
                  <a:gd name="connsiteX205" fmla="*/ 11360150 w 12071803"/>
                  <a:gd name="connsiteY205" fmla="*/ 1279932 h 13440182"/>
                  <a:gd name="connsiteX206" fmla="*/ 11239500 w 12071803"/>
                  <a:gd name="connsiteY206" fmla="*/ 1019582 h 13440182"/>
                  <a:gd name="connsiteX207" fmla="*/ 11525250 w 12071803"/>
                  <a:gd name="connsiteY207" fmla="*/ 1362482 h 13440182"/>
                  <a:gd name="connsiteX208" fmla="*/ 11690350 w 12071803"/>
                  <a:gd name="connsiteY208" fmla="*/ 1165632 h 13440182"/>
                  <a:gd name="connsiteX209" fmla="*/ 11874500 w 12071803"/>
                  <a:gd name="connsiteY209" fmla="*/ 1476782 h 13440182"/>
                  <a:gd name="connsiteX210" fmla="*/ 12071350 w 12071803"/>
                  <a:gd name="connsiteY210" fmla="*/ 1578383 h 13440182"/>
                  <a:gd name="connsiteX211" fmla="*/ 11906250 w 12071803"/>
                  <a:gd name="connsiteY211" fmla="*/ 1133883 h 13440182"/>
                  <a:gd name="connsiteX212" fmla="*/ 11893550 w 12071803"/>
                  <a:gd name="connsiteY212" fmla="*/ 917982 h 13440182"/>
                  <a:gd name="connsiteX213" fmla="*/ 11760200 w 12071803"/>
                  <a:gd name="connsiteY213" fmla="*/ 721132 h 13440182"/>
                  <a:gd name="connsiteX214" fmla="*/ 11734800 w 12071803"/>
                  <a:gd name="connsiteY21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270332 w 12071803"/>
                  <a:gd name="connsiteY105" fmla="*/ 7401332 h 13440182"/>
                  <a:gd name="connsiteX106" fmla="*/ 10344150 w 12071803"/>
                  <a:gd name="connsiteY106" fmla="*/ 7477532 h 13440182"/>
                  <a:gd name="connsiteX107" fmla="*/ 10134600 w 12071803"/>
                  <a:gd name="connsiteY107" fmla="*/ 7591832 h 13440182"/>
                  <a:gd name="connsiteX108" fmla="*/ 10287001 w 12071803"/>
                  <a:gd name="connsiteY108" fmla="*/ 7741852 h 13440182"/>
                  <a:gd name="connsiteX109" fmla="*/ 10317957 w 12071803"/>
                  <a:gd name="connsiteY109" fmla="*/ 7644221 h 13440182"/>
                  <a:gd name="connsiteX110" fmla="*/ 10389393 w 12071803"/>
                  <a:gd name="connsiteY110" fmla="*/ 7732326 h 13440182"/>
                  <a:gd name="connsiteX111" fmla="*/ 10510839 w 12071803"/>
                  <a:gd name="connsiteY111" fmla="*/ 7691846 h 13440182"/>
                  <a:gd name="connsiteX112" fmla="*/ 10515600 w 12071803"/>
                  <a:gd name="connsiteY112" fmla="*/ 7777570 h 13440182"/>
                  <a:gd name="connsiteX113" fmla="*/ 10513219 w 12071803"/>
                  <a:gd name="connsiteY113" fmla="*/ 7875200 h 13440182"/>
                  <a:gd name="connsiteX114" fmla="*/ 10622756 w 12071803"/>
                  <a:gd name="connsiteY114" fmla="*/ 7837101 h 13440182"/>
                  <a:gd name="connsiteX115" fmla="*/ 10663239 w 12071803"/>
                  <a:gd name="connsiteY115" fmla="*/ 8075227 h 13440182"/>
                  <a:gd name="connsiteX116" fmla="*/ 10801350 w 12071803"/>
                  <a:gd name="connsiteY116" fmla="*/ 8106182 h 13440182"/>
                  <a:gd name="connsiteX117" fmla="*/ 10815638 w 12071803"/>
                  <a:gd name="connsiteY117" fmla="*/ 7815670 h 13440182"/>
                  <a:gd name="connsiteX118" fmla="*/ 10906126 w 12071803"/>
                  <a:gd name="connsiteY118" fmla="*/ 7791858 h 13440182"/>
                  <a:gd name="connsiteX119" fmla="*/ 10975182 w 12071803"/>
                  <a:gd name="connsiteY119" fmla="*/ 7620407 h 13440182"/>
                  <a:gd name="connsiteX120" fmla="*/ 10937082 w 12071803"/>
                  <a:gd name="connsiteY120" fmla="*/ 7491821 h 13440182"/>
                  <a:gd name="connsiteX121" fmla="*/ 10841832 w 12071803"/>
                  <a:gd name="connsiteY121" fmla="*/ 7479913 h 13440182"/>
                  <a:gd name="connsiteX122" fmla="*/ 10889456 w 12071803"/>
                  <a:gd name="connsiteY122" fmla="*/ 7360851 h 13440182"/>
                  <a:gd name="connsiteX123" fmla="*/ 10784682 w 12071803"/>
                  <a:gd name="connsiteY123" fmla="*/ 7289414 h 13440182"/>
                  <a:gd name="connsiteX124" fmla="*/ 10744200 w 12071803"/>
                  <a:gd name="connsiteY124" fmla="*/ 7058432 h 13440182"/>
                  <a:gd name="connsiteX125" fmla="*/ 10426700 w 12071803"/>
                  <a:gd name="connsiteY125" fmla="*/ 7020332 h 13440182"/>
                  <a:gd name="connsiteX126" fmla="*/ 10496551 w 12071803"/>
                  <a:gd name="connsiteY126" fmla="*/ 6915558 h 13440182"/>
                  <a:gd name="connsiteX127" fmla="*/ 10620376 w 12071803"/>
                  <a:gd name="connsiteY127" fmla="*/ 6896508 h 13440182"/>
                  <a:gd name="connsiteX128" fmla="*/ 10629900 w 12071803"/>
                  <a:gd name="connsiteY128" fmla="*/ 6810782 h 13440182"/>
                  <a:gd name="connsiteX129" fmla="*/ 10842625 w 12071803"/>
                  <a:gd name="connsiteY129" fmla="*/ 6899682 h 13440182"/>
                  <a:gd name="connsiteX130" fmla="*/ 10858500 w 12071803"/>
                  <a:gd name="connsiteY130" fmla="*/ 6677432 h 13440182"/>
                  <a:gd name="connsiteX131" fmla="*/ 10648950 w 12071803"/>
                  <a:gd name="connsiteY131" fmla="*/ 6772682 h 13440182"/>
                  <a:gd name="connsiteX132" fmla="*/ 10572750 w 12071803"/>
                  <a:gd name="connsiteY132" fmla="*/ 6544082 h 13440182"/>
                  <a:gd name="connsiteX133" fmla="*/ 10344150 w 12071803"/>
                  <a:gd name="connsiteY133" fmla="*/ 6753632 h 13440182"/>
                  <a:gd name="connsiteX134" fmla="*/ 10356851 w 12071803"/>
                  <a:gd name="connsiteY134" fmla="*/ 6588533 h 13440182"/>
                  <a:gd name="connsiteX135" fmla="*/ 10369550 w 12071803"/>
                  <a:gd name="connsiteY135" fmla="*/ 6464707 h 13440182"/>
                  <a:gd name="connsiteX136" fmla="*/ 10261601 w 12071803"/>
                  <a:gd name="connsiteY136" fmla="*/ 6452008 h 13440182"/>
                  <a:gd name="connsiteX137" fmla="*/ 10140950 w 12071803"/>
                  <a:gd name="connsiteY137" fmla="*/ 6236107 h 13440182"/>
                  <a:gd name="connsiteX138" fmla="*/ 10306051 w 12071803"/>
                  <a:gd name="connsiteY138" fmla="*/ 6274208 h 13440182"/>
                  <a:gd name="connsiteX139" fmla="*/ 10547351 w 12071803"/>
                  <a:gd name="connsiteY139" fmla="*/ 6274208 h 13440182"/>
                  <a:gd name="connsiteX140" fmla="*/ 10677525 w 12071803"/>
                  <a:gd name="connsiteY140" fmla="*/ 6134507 h 13440182"/>
                  <a:gd name="connsiteX141" fmla="*/ 10575926 w 12071803"/>
                  <a:gd name="connsiteY141" fmla="*/ 6023383 h 13440182"/>
                  <a:gd name="connsiteX142" fmla="*/ 10363200 w 12071803"/>
                  <a:gd name="connsiteY142" fmla="*/ 5975757 h 13440182"/>
                  <a:gd name="connsiteX143" fmla="*/ 10544175 w 12071803"/>
                  <a:gd name="connsiteY143" fmla="*/ 5845582 h 13440182"/>
                  <a:gd name="connsiteX144" fmla="*/ 10490201 w 12071803"/>
                  <a:gd name="connsiteY144" fmla="*/ 5728108 h 13440182"/>
                  <a:gd name="connsiteX145" fmla="*/ 10544176 w 12071803"/>
                  <a:gd name="connsiteY145" fmla="*/ 5607458 h 13440182"/>
                  <a:gd name="connsiteX146" fmla="*/ 10506075 w 12071803"/>
                  <a:gd name="connsiteY146" fmla="*/ 5604282 h 13440182"/>
                  <a:gd name="connsiteX147" fmla="*/ 10471151 w 12071803"/>
                  <a:gd name="connsiteY147" fmla="*/ 5528083 h 13440182"/>
                  <a:gd name="connsiteX148" fmla="*/ 10312400 w 12071803"/>
                  <a:gd name="connsiteY148" fmla="*/ 5375682 h 13440182"/>
                  <a:gd name="connsiteX149" fmla="*/ 10582276 w 12071803"/>
                  <a:gd name="connsiteY149" fmla="*/ 5480458 h 13440182"/>
                  <a:gd name="connsiteX150" fmla="*/ 10725150 w 12071803"/>
                  <a:gd name="connsiteY150" fmla="*/ 5439182 h 13440182"/>
                  <a:gd name="connsiteX151" fmla="*/ 10699751 w 12071803"/>
                  <a:gd name="connsiteY151" fmla="*/ 5686833 h 13440182"/>
                  <a:gd name="connsiteX152" fmla="*/ 10877550 w 12071803"/>
                  <a:gd name="connsiteY152" fmla="*/ 5724932 h 13440182"/>
                  <a:gd name="connsiteX153" fmla="*/ 10934701 w 12071803"/>
                  <a:gd name="connsiteY153" fmla="*/ 5550308 h 13440182"/>
                  <a:gd name="connsiteX154" fmla="*/ 10975975 w 12071803"/>
                  <a:gd name="connsiteY154" fmla="*/ 5321707 h 13440182"/>
                  <a:gd name="connsiteX155" fmla="*/ 10896601 w 12071803"/>
                  <a:gd name="connsiteY155" fmla="*/ 5118508 h 13440182"/>
                  <a:gd name="connsiteX156" fmla="*/ 10839450 w 12071803"/>
                  <a:gd name="connsiteY156" fmla="*/ 5020082 h 13440182"/>
                  <a:gd name="connsiteX157" fmla="*/ 10760076 w 12071803"/>
                  <a:gd name="connsiteY157" fmla="*/ 5137558 h 13440182"/>
                  <a:gd name="connsiteX158" fmla="*/ 10690226 w 12071803"/>
                  <a:gd name="connsiteY158" fmla="*/ 5096283 h 13440182"/>
                  <a:gd name="connsiteX159" fmla="*/ 10658476 w 12071803"/>
                  <a:gd name="connsiteY159" fmla="*/ 5216933 h 13440182"/>
                  <a:gd name="connsiteX160" fmla="*/ 10556875 w 12071803"/>
                  <a:gd name="connsiteY160" fmla="*/ 5220107 h 13440182"/>
                  <a:gd name="connsiteX161" fmla="*/ 10477500 w 12071803"/>
                  <a:gd name="connsiteY161" fmla="*/ 5077232 h 13440182"/>
                  <a:gd name="connsiteX162" fmla="*/ 10439400 w 12071803"/>
                  <a:gd name="connsiteY162" fmla="*/ 4924832 h 13440182"/>
                  <a:gd name="connsiteX163" fmla="*/ 10223500 w 12071803"/>
                  <a:gd name="connsiteY163" fmla="*/ 4928007 h 13440182"/>
                  <a:gd name="connsiteX164" fmla="*/ 10248900 w 12071803"/>
                  <a:gd name="connsiteY164" fmla="*/ 5153432 h 13440182"/>
                  <a:gd name="connsiteX165" fmla="*/ 10210801 w 12071803"/>
                  <a:gd name="connsiteY165" fmla="*/ 4959758 h 13440182"/>
                  <a:gd name="connsiteX166" fmla="*/ 10166350 w 12071803"/>
                  <a:gd name="connsiteY166" fmla="*/ 4972457 h 13440182"/>
                  <a:gd name="connsiteX167" fmla="*/ 10096500 w 12071803"/>
                  <a:gd name="connsiteY167" fmla="*/ 4861332 h 13440182"/>
                  <a:gd name="connsiteX168" fmla="*/ 10001251 w 12071803"/>
                  <a:gd name="connsiteY168" fmla="*/ 4931183 h 13440182"/>
                  <a:gd name="connsiteX169" fmla="*/ 9893300 w 12071803"/>
                  <a:gd name="connsiteY169" fmla="*/ 5039132 h 13440182"/>
                  <a:gd name="connsiteX170" fmla="*/ 10210800 w 12071803"/>
                  <a:gd name="connsiteY170" fmla="*/ 4724807 h 13440182"/>
                  <a:gd name="connsiteX171" fmla="*/ 10426701 w 12071803"/>
                  <a:gd name="connsiteY171" fmla="*/ 4667658 h 13440182"/>
                  <a:gd name="connsiteX172" fmla="*/ 10572750 w 12071803"/>
                  <a:gd name="connsiteY172" fmla="*/ 4581932 h 13440182"/>
                  <a:gd name="connsiteX173" fmla="*/ 10610851 w 12071803"/>
                  <a:gd name="connsiteY173" fmla="*/ 4461283 h 13440182"/>
                  <a:gd name="connsiteX174" fmla="*/ 10782301 w 12071803"/>
                  <a:gd name="connsiteY174" fmla="*/ 4334283 h 13440182"/>
                  <a:gd name="connsiteX175" fmla="*/ 10814050 w 12071803"/>
                  <a:gd name="connsiteY175" fmla="*/ 4080282 h 13440182"/>
                  <a:gd name="connsiteX176" fmla="*/ 10582275 w 12071803"/>
                  <a:gd name="connsiteY176" fmla="*/ 3997732 h 13440182"/>
                  <a:gd name="connsiteX177" fmla="*/ 10264776 w 12071803"/>
                  <a:gd name="connsiteY177" fmla="*/ 3950108 h 13440182"/>
                  <a:gd name="connsiteX178" fmla="*/ 10134600 w 12071803"/>
                  <a:gd name="connsiteY178" fmla="*/ 4010432 h 13440182"/>
                  <a:gd name="connsiteX179" fmla="*/ 10160001 w 12071803"/>
                  <a:gd name="connsiteY179" fmla="*/ 3845333 h 13440182"/>
                  <a:gd name="connsiteX180" fmla="*/ 10109201 w 12071803"/>
                  <a:gd name="connsiteY180" fmla="*/ 3670708 h 13440182"/>
                  <a:gd name="connsiteX181" fmla="*/ 10223500 w 12071803"/>
                  <a:gd name="connsiteY181" fmla="*/ 3708807 h 13440182"/>
                  <a:gd name="connsiteX182" fmla="*/ 10344151 w 12071803"/>
                  <a:gd name="connsiteY182" fmla="*/ 3600858 h 13440182"/>
                  <a:gd name="connsiteX183" fmla="*/ 10534651 w 12071803"/>
                  <a:gd name="connsiteY183" fmla="*/ 3661183 h 13440182"/>
                  <a:gd name="connsiteX184" fmla="*/ 10547351 w 12071803"/>
                  <a:gd name="connsiteY184" fmla="*/ 3477033 h 13440182"/>
                  <a:gd name="connsiteX185" fmla="*/ 10687050 w 12071803"/>
                  <a:gd name="connsiteY185" fmla="*/ 3515132 h 13440182"/>
                  <a:gd name="connsiteX186" fmla="*/ 10801350 w 12071803"/>
                  <a:gd name="connsiteY186" fmla="*/ 3210332 h 13440182"/>
                  <a:gd name="connsiteX187" fmla="*/ 10902951 w 12071803"/>
                  <a:gd name="connsiteY187" fmla="*/ 3299233 h 13440182"/>
                  <a:gd name="connsiteX188" fmla="*/ 11042650 w 12071803"/>
                  <a:gd name="connsiteY188" fmla="*/ 3283357 h 13440182"/>
                  <a:gd name="connsiteX189" fmla="*/ 11077575 w 12071803"/>
                  <a:gd name="connsiteY189" fmla="*/ 3508782 h 13440182"/>
                  <a:gd name="connsiteX190" fmla="*/ 11153776 w 12071803"/>
                  <a:gd name="connsiteY190" fmla="*/ 3251608 h 13440182"/>
                  <a:gd name="connsiteX191" fmla="*/ 11077576 w 12071803"/>
                  <a:gd name="connsiteY191" fmla="*/ 3165883 h 13440182"/>
                  <a:gd name="connsiteX192" fmla="*/ 11163300 w 12071803"/>
                  <a:gd name="connsiteY192" fmla="*/ 2911882 h 13440182"/>
                  <a:gd name="connsiteX193" fmla="*/ 10982326 w 12071803"/>
                  <a:gd name="connsiteY193" fmla="*/ 2988083 h 13440182"/>
                  <a:gd name="connsiteX194" fmla="*/ 10953750 w 12071803"/>
                  <a:gd name="connsiteY194" fmla="*/ 2918232 h 13440182"/>
                  <a:gd name="connsiteX195" fmla="*/ 10763250 w 12071803"/>
                  <a:gd name="connsiteY195" fmla="*/ 2715032 h 13440182"/>
                  <a:gd name="connsiteX196" fmla="*/ 10731501 w 12071803"/>
                  <a:gd name="connsiteY196" fmla="*/ 2530883 h 13440182"/>
                  <a:gd name="connsiteX197" fmla="*/ 10699751 w 12071803"/>
                  <a:gd name="connsiteY197" fmla="*/ 2435633 h 13440182"/>
                  <a:gd name="connsiteX198" fmla="*/ 10801350 w 12071803"/>
                  <a:gd name="connsiteY198" fmla="*/ 2334032 h 13440182"/>
                  <a:gd name="connsiteX199" fmla="*/ 11061701 w 12071803"/>
                  <a:gd name="connsiteY199" fmla="*/ 2099083 h 13440182"/>
                  <a:gd name="connsiteX200" fmla="*/ 11182350 w 12071803"/>
                  <a:gd name="connsiteY200" fmla="*/ 2118132 h 13440182"/>
                  <a:gd name="connsiteX201" fmla="*/ 11252201 w 12071803"/>
                  <a:gd name="connsiteY201" fmla="*/ 2029233 h 13440182"/>
                  <a:gd name="connsiteX202" fmla="*/ 11487150 w 12071803"/>
                  <a:gd name="connsiteY202" fmla="*/ 1921282 h 13440182"/>
                  <a:gd name="connsiteX203" fmla="*/ 11341101 w 12071803"/>
                  <a:gd name="connsiteY203" fmla="*/ 1851433 h 13440182"/>
                  <a:gd name="connsiteX204" fmla="*/ 11258550 w 12071803"/>
                  <a:gd name="connsiteY204" fmla="*/ 1705382 h 13440182"/>
                  <a:gd name="connsiteX205" fmla="*/ 11360150 w 12071803"/>
                  <a:gd name="connsiteY205" fmla="*/ 1279932 h 13440182"/>
                  <a:gd name="connsiteX206" fmla="*/ 11239500 w 12071803"/>
                  <a:gd name="connsiteY206" fmla="*/ 1019582 h 13440182"/>
                  <a:gd name="connsiteX207" fmla="*/ 11525250 w 12071803"/>
                  <a:gd name="connsiteY207" fmla="*/ 1362482 h 13440182"/>
                  <a:gd name="connsiteX208" fmla="*/ 11690350 w 12071803"/>
                  <a:gd name="connsiteY208" fmla="*/ 1165632 h 13440182"/>
                  <a:gd name="connsiteX209" fmla="*/ 11874500 w 12071803"/>
                  <a:gd name="connsiteY209" fmla="*/ 1476782 h 13440182"/>
                  <a:gd name="connsiteX210" fmla="*/ 12071350 w 12071803"/>
                  <a:gd name="connsiteY210" fmla="*/ 1578383 h 13440182"/>
                  <a:gd name="connsiteX211" fmla="*/ 11906250 w 12071803"/>
                  <a:gd name="connsiteY211" fmla="*/ 1133883 h 13440182"/>
                  <a:gd name="connsiteX212" fmla="*/ 11893550 w 12071803"/>
                  <a:gd name="connsiteY212" fmla="*/ 917982 h 13440182"/>
                  <a:gd name="connsiteX213" fmla="*/ 11760200 w 12071803"/>
                  <a:gd name="connsiteY213" fmla="*/ 721132 h 13440182"/>
                  <a:gd name="connsiteX214" fmla="*/ 11734800 w 12071803"/>
                  <a:gd name="connsiteY21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244139 w 12071803"/>
                  <a:gd name="connsiteY105" fmla="*/ 7239408 h 13440182"/>
                  <a:gd name="connsiteX106" fmla="*/ 10270332 w 12071803"/>
                  <a:gd name="connsiteY106" fmla="*/ 7401332 h 13440182"/>
                  <a:gd name="connsiteX107" fmla="*/ 10344150 w 12071803"/>
                  <a:gd name="connsiteY107" fmla="*/ 7477532 h 13440182"/>
                  <a:gd name="connsiteX108" fmla="*/ 10134600 w 12071803"/>
                  <a:gd name="connsiteY108" fmla="*/ 7591832 h 13440182"/>
                  <a:gd name="connsiteX109" fmla="*/ 10287001 w 12071803"/>
                  <a:gd name="connsiteY109" fmla="*/ 7741852 h 13440182"/>
                  <a:gd name="connsiteX110" fmla="*/ 10317957 w 12071803"/>
                  <a:gd name="connsiteY110" fmla="*/ 7644221 h 13440182"/>
                  <a:gd name="connsiteX111" fmla="*/ 10389393 w 12071803"/>
                  <a:gd name="connsiteY111" fmla="*/ 7732326 h 13440182"/>
                  <a:gd name="connsiteX112" fmla="*/ 10510839 w 12071803"/>
                  <a:gd name="connsiteY112" fmla="*/ 7691846 h 13440182"/>
                  <a:gd name="connsiteX113" fmla="*/ 10515600 w 12071803"/>
                  <a:gd name="connsiteY113" fmla="*/ 7777570 h 13440182"/>
                  <a:gd name="connsiteX114" fmla="*/ 10513219 w 12071803"/>
                  <a:gd name="connsiteY114" fmla="*/ 7875200 h 13440182"/>
                  <a:gd name="connsiteX115" fmla="*/ 10622756 w 12071803"/>
                  <a:gd name="connsiteY115" fmla="*/ 7837101 h 13440182"/>
                  <a:gd name="connsiteX116" fmla="*/ 10663239 w 12071803"/>
                  <a:gd name="connsiteY116" fmla="*/ 8075227 h 13440182"/>
                  <a:gd name="connsiteX117" fmla="*/ 10801350 w 12071803"/>
                  <a:gd name="connsiteY117" fmla="*/ 8106182 h 13440182"/>
                  <a:gd name="connsiteX118" fmla="*/ 10815638 w 12071803"/>
                  <a:gd name="connsiteY118" fmla="*/ 7815670 h 13440182"/>
                  <a:gd name="connsiteX119" fmla="*/ 10906126 w 12071803"/>
                  <a:gd name="connsiteY119" fmla="*/ 7791858 h 13440182"/>
                  <a:gd name="connsiteX120" fmla="*/ 10975182 w 12071803"/>
                  <a:gd name="connsiteY120" fmla="*/ 7620407 h 13440182"/>
                  <a:gd name="connsiteX121" fmla="*/ 10937082 w 12071803"/>
                  <a:gd name="connsiteY121" fmla="*/ 7491821 h 13440182"/>
                  <a:gd name="connsiteX122" fmla="*/ 10841832 w 12071803"/>
                  <a:gd name="connsiteY122" fmla="*/ 7479913 h 13440182"/>
                  <a:gd name="connsiteX123" fmla="*/ 10889456 w 12071803"/>
                  <a:gd name="connsiteY123" fmla="*/ 7360851 h 13440182"/>
                  <a:gd name="connsiteX124" fmla="*/ 10784682 w 12071803"/>
                  <a:gd name="connsiteY124" fmla="*/ 7289414 h 13440182"/>
                  <a:gd name="connsiteX125" fmla="*/ 10744200 w 12071803"/>
                  <a:gd name="connsiteY125" fmla="*/ 7058432 h 13440182"/>
                  <a:gd name="connsiteX126" fmla="*/ 10426700 w 12071803"/>
                  <a:gd name="connsiteY126" fmla="*/ 7020332 h 13440182"/>
                  <a:gd name="connsiteX127" fmla="*/ 10496551 w 12071803"/>
                  <a:gd name="connsiteY127" fmla="*/ 6915558 h 13440182"/>
                  <a:gd name="connsiteX128" fmla="*/ 10620376 w 12071803"/>
                  <a:gd name="connsiteY128" fmla="*/ 6896508 h 13440182"/>
                  <a:gd name="connsiteX129" fmla="*/ 10629900 w 12071803"/>
                  <a:gd name="connsiteY129" fmla="*/ 6810782 h 13440182"/>
                  <a:gd name="connsiteX130" fmla="*/ 10842625 w 12071803"/>
                  <a:gd name="connsiteY130" fmla="*/ 6899682 h 13440182"/>
                  <a:gd name="connsiteX131" fmla="*/ 10858500 w 12071803"/>
                  <a:gd name="connsiteY131" fmla="*/ 6677432 h 13440182"/>
                  <a:gd name="connsiteX132" fmla="*/ 10648950 w 12071803"/>
                  <a:gd name="connsiteY132" fmla="*/ 6772682 h 13440182"/>
                  <a:gd name="connsiteX133" fmla="*/ 10572750 w 12071803"/>
                  <a:gd name="connsiteY133" fmla="*/ 6544082 h 13440182"/>
                  <a:gd name="connsiteX134" fmla="*/ 10344150 w 12071803"/>
                  <a:gd name="connsiteY134" fmla="*/ 6753632 h 13440182"/>
                  <a:gd name="connsiteX135" fmla="*/ 10356851 w 12071803"/>
                  <a:gd name="connsiteY135" fmla="*/ 6588533 h 13440182"/>
                  <a:gd name="connsiteX136" fmla="*/ 10369550 w 12071803"/>
                  <a:gd name="connsiteY136" fmla="*/ 6464707 h 13440182"/>
                  <a:gd name="connsiteX137" fmla="*/ 10261601 w 12071803"/>
                  <a:gd name="connsiteY137" fmla="*/ 6452008 h 13440182"/>
                  <a:gd name="connsiteX138" fmla="*/ 10140950 w 12071803"/>
                  <a:gd name="connsiteY138" fmla="*/ 6236107 h 13440182"/>
                  <a:gd name="connsiteX139" fmla="*/ 10306051 w 12071803"/>
                  <a:gd name="connsiteY139" fmla="*/ 6274208 h 13440182"/>
                  <a:gd name="connsiteX140" fmla="*/ 10547351 w 12071803"/>
                  <a:gd name="connsiteY140" fmla="*/ 6274208 h 13440182"/>
                  <a:gd name="connsiteX141" fmla="*/ 10677525 w 12071803"/>
                  <a:gd name="connsiteY141" fmla="*/ 6134507 h 13440182"/>
                  <a:gd name="connsiteX142" fmla="*/ 10575926 w 12071803"/>
                  <a:gd name="connsiteY142" fmla="*/ 6023383 h 13440182"/>
                  <a:gd name="connsiteX143" fmla="*/ 10363200 w 12071803"/>
                  <a:gd name="connsiteY143" fmla="*/ 5975757 h 13440182"/>
                  <a:gd name="connsiteX144" fmla="*/ 10544175 w 12071803"/>
                  <a:gd name="connsiteY144" fmla="*/ 5845582 h 13440182"/>
                  <a:gd name="connsiteX145" fmla="*/ 10490201 w 12071803"/>
                  <a:gd name="connsiteY145" fmla="*/ 5728108 h 13440182"/>
                  <a:gd name="connsiteX146" fmla="*/ 10544176 w 12071803"/>
                  <a:gd name="connsiteY146" fmla="*/ 5607458 h 13440182"/>
                  <a:gd name="connsiteX147" fmla="*/ 10506075 w 12071803"/>
                  <a:gd name="connsiteY147" fmla="*/ 5604282 h 13440182"/>
                  <a:gd name="connsiteX148" fmla="*/ 10471151 w 12071803"/>
                  <a:gd name="connsiteY148" fmla="*/ 5528083 h 13440182"/>
                  <a:gd name="connsiteX149" fmla="*/ 10312400 w 12071803"/>
                  <a:gd name="connsiteY149" fmla="*/ 5375682 h 13440182"/>
                  <a:gd name="connsiteX150" fmla="*/ 10582276 w 12071803"/>
                  <a:gd name="connsiteY150" fmla="*/ 5480458 h 13440182"/>
                  <a:gd name="connsiteX151" fmla="*/ 10725150 w 12071803"/>
                  <a:gd name="connsiteY151" fmla="*/ 5439182 h 13440182"/>
                  <a:gd name="connsiteX152" fmla="*/ 10699751 w 12071803"/>
                  <a:gd name="connsiteY152" fmla="*/ 5686833 h 13440182"/>
                  <a:gd name="connsiteX153" fmla="*/ 10877550 w 12071803"/>
                  <a:gd name="connsiteY153" fmla="*/ 5724932 h 13440182"/>
                  <a:gd name="connsiteX154" fmla="*/ 10934701 w 12071803"/>
                  <a:gd name="connsiteY154" fmla="*/ 5550308 h 13440182"/>
                  <a:gd name="connsiteX155" fmla="*/ 10975975 w 12071803"/>
                  <a:gd name="connsiteY155" fmla="*/ 5321707 h 13440182"/>
                  <a:gd name="connsiteX156" fmla="*/ 10896601 w 12071803"/>
                  <a:gd name="connsiteY156" fmla="*/ 5118508 h 13440182"/>
                  <a:gd name="connsiteX157" fmla="*/ 10839450 w 12071803"/>
                  <a:gd name="connsiteY157" fmla="*/ 5020082 h 13440182"/>
                  <a:gd name="connsiteX158" fmla="*/ 10760076 w 12071803"/>
                  <a:gd name="connsiteY158" fmla="*/ 5137558 h 13440182"/>
                  <a:gd name="connsiteX159" fmla="*/ 10690226 w 12071803"/>
                  <a:gd name="connsiteY159" fmla="*/ 5096283 h 13440182"/>
                  <a:gd name="connsiteX160" fmla="*/ 10658476 w 12071803"/>
                  <a:gd name="connsiteY160" fmla="*/ 5216933 h 13440182"/>
                  <a:gd name="connsiteX161" fmla="*/ 10556875 w 12071803"/>
                  <a:gd name="connsiteY161" fmla="*/ 5220107 h 13440182"/>
                  <a:gd name="connsiteX162" fmla="*/ 10477500 w 12071803"/>
                  <a:gd name="connsiteY162" fmla="*/ 5077232 h 13440182"/>
                  <a:gd name="connsiteX163" fmla="*/ 10439400 w 12071803"/>
                  <a:gd name="connsiteY163" fmla="*/ 4924832 h 13440182"/>
                  <a:gd name="connsiteX164" fmla="*/ 10223500 w 12071803"/>
                  <a:gd name="connsiteY164" fmla="*/ 4928007 h 13440182"/>
                  <a:gd name="connsiteX165" fmla="*/ 10248900 w 12071803"/>
                  <a:gd name="connsiteY165" fmla="*/ 5153432 h 13440182"/>
                  <a:gd name="connsiteX166" fmla="*/ 10210801 w 12071803"/>
                  <a:gd name="connsiteY166" fmla="*/ 4959758 h 13440182"/>
                  <a:gd name="connsiteX167" fmla="*/ 10166350 w 12071803"/>
                  <a:gd name="connsiteY167" fmla="*/ 4972457 h 13440182"/>
                  <a:gd name="connsiteX168" fmla="*/ 10096500 w 12071803"/>
                  <a:gd name="connsiteY168" fmla="*/ 4861332 h 13440182"/>
                  <a:gd name="connsiteX169" fmla="*/ 10001251 w 12071803"/>
                  <a:gd name="connsiteY169" fmla="*/ 4931183 h 13440182"/>
                  <a:gd name="connsiteX170" fmla="*/ 9893300 w 12071803"/>
                  <a:gd name="connsiteY170" fmla="*/ 5039132 h 13440182"/>
                  <a:gd name="connsiteX171" fmla="*/ 10210800 w 12071803"/>
                  <a:gd name="connsiteY171" fmla="*/ 4724807 h 13440182"/>
                  <a:gd name="connsiteX172" fmla="*/ 10426701 w 12071803"/>
                  <a:gd name="connsiteY172" fmla="*/ 4667658 h 13440182"/>
                  <a:gd name="connsiteX173" fmla="*/ 10572750 w 12071803"/>
                  <a:gd name="connsiteY173" fmla="*/ 4581932 h 13440182"/>
                  <a:gd name="connsiteX174" fmla="*/ 10610851 w 12071803"/>
                  <a:gd name="connsiteY174" fmla="*/ 4461283 h 13440182"/>
                  <a:gd name="connsiteX175" fmla="*/ 10782301 w 12071803"/>
                  <a:gd name="connsiteY175" fmla="*/ 4334283 h 13440182"/>
                  <a:gd name="connsiteX176" fmla="*/ 10814050 w 12071803"/>
                  <a:gd name="connsiteY176" fmla="*/ 4080282 h 13440182"/>
                  <a:gd name="connsiteX177" fmla="*/ 10582275 w 12071803"/>
                  <a:gd name="connsiteY177" fmla="*/ 3997732 h 13440182"/>
                  <a:gd name="connsiteX178" fmla="*/ 10264776 w 12071803"/>
                  <a:gd name="connsiteY178" fmla="*/ 3950108 h 13440182"/>
                  <a:gd name="connsiteX179" fmla="*/ 10134600 w 12071803"/>
                  <a:gd name="connsiteY179" fmla="*/ 4010432 h 13440182"/>
                  <a:gd name="connsiteX180" fmla="*/ 10160001 w 12071803"/>
                  <a:gd name="connsiteY180" fmla="*/ 3845333 h 13440182"/>
                  <a:gd name="connsiteX181" fmla="*/ 10109201 w 12071803"/>
                  <a:gd name="connsiteY181" fmla="*/ 3670708 h 13440182"/>
                  <a:gd name="connsiteX182" fmla="*/ 10223500 w 12071803"/>
                  <a:gd name="connsiteY182" fmla="*/ 3708807 h 13440182"/>
                  <a:gd name="connsiteX183" fmla="*/ 10344151 w 12071803"/>
                  <a:gd name="connsiteY183" fmla="*/ 3600858 h 13440182"/>
                  <a:gd name="connsiteX184" fmla="*/ 10534651 w 12071803"/>
                  <a:gd name="connsiteY184" fmla="*/ 3661183 h 13440182"/>
                  <a:gd name="connsiteX185" fmla="*/ 10547351 w 12071803"/>
                  <a:gd name="connsiteY185" fmla="*/ 3477033 h 13440182"/>
                  <a:gd name="connsiteX186" fmla="*/ 10687050 w 12071803"/>
                  <a:gd name="connsiteY186" fmla="*/ 3515132 h 13440182"/>
                  <a:gd name="connsiteX187" fmla="*/ 10801350 w 12071803"/>
                  <a:gd name="connsiteY187" fmla="*/ 3210332 h 13440182"/>
                  <a:gd name="connsiteX188" fmla="*/ 10902951 w 12071803"/>
                  <a:gd name="connsiteY188" fmla="*/ 3299233 h 13440182"/>
                  <a:gd name="connsiteX189" fmla="*/ 11042650 w 12071803"/>
                  <a:gd name="connsiteY189" fmla="*/ 3283357 h 13440182"/>
                  <a:gd name="connsiteX190" fmla="*/ 11077575 w 12071803"/>
                  <a:gd name="connsiteY190" fmla="*/ 3508782 h 13440182"/>
                  <a:gd name="connsiteX191" fmla="*/ 11153776 w 12071803"/>
                  <a:gd name="connsiteY191" fmla="*/ 3251608 h 13440182"/>
                  <a:gd name="connsiteX192" fmla="*/ 11077576 w 12071803"/>
                  <a:gd name="connsiteY192" fmla="*/ 3165883 h 13440182"/>
                  <a:gd name="connsiteX193" fmla="*/ 11163300 w 12071803"/>
                  <a:gd name="connsiteY193" fmla="*/ 2911882 h 13440182"/>
                  <a:gd name="connsiteX194" fmla="*/ 10982326 w 12071803"/>
                  <a:gd name="connsiteY194" fmla="*/ 2988083 h 13440182"/>
                  <a:gd name="connsiteX195" fmla="*/ 10953750 w 12071803"/>
                  <a:gd name="connsiteY195" fmla="*/ 2918232 h 13440182"/>
                  <a:gd name="connsiteX196" fmla="*/ 10763250 w 12071803"/>
                  <a:gd name="connsiteY196" fmla="*/ 2715032 h 13440182"/>
                  <a:gd name="connsiteX197" fmla="*/ 10731501 w 12071803"/>
                  <a:gd name="connsiteY197" fmla="*/ 2530883 h 13440182"/>
                  <a:gd name="connsiteX198" fmla="*/ 10699751 w 12071803"/>
                  <a:gd name="connsiteY198" fmla="*/ 2435633 h 13440182"/>
                  <a:gd name="connsiteX199" fmla="*/ 10801350 w 12071803"/>
                  <a:gd name="connsiteY199" fmla="*/ 2334032 h 13440182"/>
                  <a:gd name="connsiteX200" fmla="*/ 11061701 w 12071803"/>
                  <a:gd name="connsiteY200" fmla="*/ 2099083 h 13440182"/>
                  <a:gd name="connsiteX201" fmla="*/ 11182350 w 12071803"/>
                  <a:gd name="connsiteY201" fmla="*/ 2118132 h 13440182"/>
                  <a:gd name="connsiteX202" fmla="*/ 11252201 w 12071803"/>
                  <a:gd name="connsiteY202" fmla="*/ 2029233 h 13440182"/>
                  <a:gd name="connsiteX203" fmla="*/ 11487150 w 12071803"/>
                  <a:gd name="connsiteY203" fmla="*/ 1921282 h 13440182"/>
                  <a:gd name="connsiteX204" fmla="*/ 11341101 w 12071803"/>
                  <a:gd name="connsiteY204" fmla="*/ 1851433 h 13440182"/>
                  <a:gd name="connsiteX205" fmla="*/ 11258550 w 12071803"/>
                  <a:gd name="connsiteY205" fmla="*/ 1705382 h 13440182"/>
                  <a:gd name="connsiteX206" fmla="*/ 11360150 w 12071803"/>
                  <a:gd name="connsiteY206" fmla="*/ 1279932 h 13440182"/>
                  <a:gd name="connsiteX207" fmla="*/ 11239500 w 12071803"/>
                  <a:gd name="connsiteY207" fmla="*/ 1019582 h 13440182"/>
                  <a:gd name="connsiteX208" fmla="*/ 11525250 w 12071803"/>
                  <a:gd name="connsiteY208" fmla="*/ 1362482 h 13440182"/>
                  <a:gd name="connsiteX209" fmla="*/ 11690350 w 12071803"/>
                  <a:gd name="connsiteY209" fmla="*/ 1165632 h 13440182"/>
                  <a:gd name="connsiteX210" fmla="*/ 11874500 w 12071803"/>
                  <a:gd name="connsiteY210" fmla="*/ 1476782 h 13440182"/>
                  <a:gd name="connsiteX211" fmla="*/ 12071350 w 12071803"/>
                  <a:gd name="connsiteY211" fmla="*/ 1578383 h 13440182"/>
                  <a:gd name="connsiteX212" fmla="*/ 11906250 w 12071803"/>
                  <a:gd name="connsiteY212" fmla="*/ 1133883 h 13440182"/>
                  <a:gd name="connsiteX213" fmla="*/ 11893550 w 12071803"/>
                  <a:gd name="connsiteY213" fmla="*/ 917982 h 13440182"/>
                  <a:gd name="connsiteX214" fmla="*/ 11760200 w 12071803"/>
                  <a:gd name="connsiteY214" fmla="*/ 721132 h 13440182"/>
                  <a:gd name="connsiteX215" fmla="*/ 11734800 w 12071803"/>
                  <a:gd name="connsiteY21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148889 w 12071803"/>
                  <a:gd name="connsiteY105" fmla="*/ 7356089 h 13440182"/>
                  <a:gd name="connsiteX106" fmla="*/ 10244139 w 12071803"/>
                  <a:gd name="connsiteY106" fmla="*/ 7239408 h 13440182"/>
                  <a:gd name="connsiteX107" fmla="*/ 10270332 w 12071803"/>
                  <a:gd name="connsiteY107" fmla="*/ 7401332 h 13440182"/>
                  <a:gd name="connsiteX108" fmla="*/ 10344150 w 12071803"/>
                  <a:gd name="connsiteY108" fmla="*/ 7477532 h 13440182"/>
                  <a:gd name="connsiteX109" fmla="*/ 10134600 w 12071803"/>
                  <a:gd name="connsiteY109" fmla="*/ 7591832 h 13440182"/>
                  <a:gd name="connsiteX110" fmla="*/ 10287001 w 12071803"/>
                  <a:gd name="connsiteY110" fmla="*/ 7741852 h 13440182"/>
                  <a:gd name="connsiteX111" fmla="*/ 10317957 w 12071803"/>
                  <a:gd name="connsiteY111" fmla="*/ 7644221 h 13440182"/>
                  <a:gd name="connsiteX112" fmla="*/ 10389393 w 12071803"/>
                  <a:gd name="connsiteY112" fmla="*/ 7732326 h 13440182"/>
                  <a:gd name="connsiteX113" fmla="*/ 10510839 w 12071803"/>
                  <a:gd name="connsiteY113" fmla="*/ 7691846 h 13440182"/>
                  <a:gd name="connsiteX114" fmla="*/ 10515600 w 12071803"/>
                  <a:gd name="connsiteY114" fmla="*/ 7777570 h 13440182"/>
                  <a:gd name="connsiteX115" fmla="*/ 10513219 w 12071803"/>
                  <a:gd name="connsiteY115" fmla="*/ 7875200 h 13440182"/>
                  <a:gd name="connsiteX116" fmla="*/ 10622756 w 12071803"/>
                  <a:gd name="connsiteY116" fmla="*/ 7837101 h 13440182"/>
                  <a:gd name="connsiteX117" fmla="*/ 10663239 w 12071803"/>
                  <a:gd name="connsiteY117" fmla="*/ 8075227 h 13440182"/>
                  <a:gd name="connsiteX118" fmla="*/ 10801350 w 12071803"/>
                  <a:gd name="connsiteY118" fmla="*/ 8106182 h 13440182"/>
                  <a:gd name="connsiteX119" fmla="*/ 10815638 w 12071803"/>
                  <a:gd name="connsiteY119" fmla="*/ 7815670 h 13440182"/>
                  <a:gd name="connsiteX120" fmla="*/ 10906126 w 12071803"/>
                  <a:gd name="connsiteY120" fmla="*/ 7791858 h 13440182"/>
                  <a:gd name="connsiteX121" fmla="*/ 10975182 w 12071803"/>
                  <a:gd name="connsiteY121" fmla="*/ 7620407 h 13440182"/>
                  <a:gd name="connsiteX122" fmla="*/ 10937082 w 12071803"/>
                  <a:gd name="connsiteY122" fmla="*/ 7491821 h 13440182"/>
                  <a:gd name="connsiteX123" fmla="*/ 10841832 w 12071803"/>
                  <a:gd name="connsiteY123" fmla="*/ 7479913 h 13440182"/>
                  <a:gd name="connsiteX124" fmla="*/ 10889456 w 12071803"/>
                  <a:gd name="connsiteY124" fmla="*/ 7360851 h 13440182"/>
                  <a:gd name="connsiteX125" fmla="*/ 10784682 w 12071803"/>
                  <a:gd name="connsiteY125" fmla="*/ 7289414 h 13440182"/>
                  <a:gd name="connsiteX126" fmla="*/ 10744200 w 12071803"/>
                  <a:gd name="connsiteY126" fmla="*/ 7058432 h 13440182"/>
                  <a:gd name="connsiteX127" fmla="*/ 10426700 w 12071803"/>
                  <a:gd name="connsiteY127" fmla="*/ 7020332 h 13440182"/>
                  <a:gd name="connsiteX128" fmla="*/ 10496551 w 12071803"/>
                  <a:gd name="connsiteY128" fmla="*/ 6915558 h 13440182"/>
                  <a:gd name="connsiteX129" fmla="*/ 10620376 w 12071803"/>
                  <a:gd name="connsiteY129" fmla="*/ 6896508 h 13440182"/>
                  <a:gd name="connsiteX130" fmla="*/ 10629900 w 12071803"/>
                  <a:gd name="connsiteY130" fmla="*/ 6810782 h 13440182"/>
                  <a:gd name="connsiteX131" fmla="*/ 10842625 w 12071803"/>
                  <a:gd name="connsiteY131" fmla="*/ 6899682 h 13440182"/>
                  <a:gd name="connsiteX132" fmla="*/ 10858500 w 12071803"/>
                  <a:gd name="connsiteY132" fmla="*/ 6677432 h 13440182"/>
                  <a:gd name="connsiteX133" fmla="*/ 10648950 w 12071803"/>
                  <a:gd name="connsiteY133" fmla="*/ 6772682 h 13440182"/>
                  <a:gd name="connsiteX134" fmla="*/ 10572750 w 12071803"/>
                  <a:gd name="connsiteY134" fmla="*/ 6544082 h 13440182"/>
                  <a:gd name="connsiteX135" fmla="*/ 10344150 w 12071803"/>
                  <a:gd name="connsiteY135" fmla="*/ 6753632 h 13440182"/>
                  <a:gd name="connsiteX136" fmla="*/ 10356851 w 12071803"/>
                  <a:gd name="connsiteY136" fmla="*/ 6588533 h 13440182"/>
                  <a:gd name="connsiteX137" fmla="*/ 10369550 w 12071803"/>
                  <a:gd name="connsiteY137" fmla="*/ 6464707 h 13440182"/>
                  <a:gd name="connsiteX138" fmla="*/ 10261601 w 12071803"/>
                  <a:gd name="connsiteY138" fmla="*/ 6452008 h 13440182"/>
                  <a:gd name="connsiteX139" fmla="*/ 10140950 w 12071803"/>
                  <a:gd name="connsiteY139" fmla="*/ 6236107 h 13440182"/>
                  <a:gd name="connsiteX140" fmla="*/ 10306051 w 12071803"/>
                  <a:gd name="connsiteY140" fmla="*/ 6274208 h 13440182"/>
                  <a:gd name="connsiteX141" fmla="*/ 10547351 w 12071803"/>
                  <a:gd name="connsiteY141" fmla="*/ 6274208 h 13440182"/>
                  <a:gd name="connsiteX142" fmla="*/ 10677525 w 12071803"/>
                  <a:gd name="connsiteY142" fmla="*/ 6134507 h 13440182"/>
                  <a:gd name="connsiteX143" fmla="*/ 10575926 w 12071803"/>
                  <a:gd name="connsiteY143" fmla="*/ 6023383 h 13440182"/>
                  <a:gd name="connsiteX144" fmla="*/ 10363200 w 12071803"/>
                  <a:gd name="connsiteY144" fmla="*/ 5975757 h 13440182"/>
                  <a:gd name="connsiteX145" fmla="*/ 10544175 w 12071803"/>
                  <a:gd name="connsiteY145" fmla="*/ 5845582 h 13440182"/>
                  <a:gd name="connsiteX146" fmla="*/ 10490201 w 12071803"/>
                  <a:gd name="connsiteY146" fmla="*/ 5728108 h 13440182"/>
                  <a:gd name="connsiteX147" fmla="*/ 10544176 w 12071803"/>
                  <a:gd name="connsiteY147" fmla="*/ 5607458 h 13440182"/>
                  <a:gd name="connsiteX148" fmla="*/ 10506075 w 12071803"/>
                  <a:gd name="connsiteY148" fmla="*/ 5604282 h 13440182"/>
                  <a:gd name="connsiteX149" fmla="*/ 10471151 w 12071803"/>
                  <a:gd name="connsiteY149" fmla="*/ 5528083 h 13440182"/>
                  <a:gd name="connsiteX150" fmla="*/ 10312400 w 12071803"/>
                  <a:gd name="connsiteY150" fmla="*/ 5375682 h 13440182"/>
                  <a:gd name="connsiteX151" fmla="*/ 10582276 w 12071803"/>
                  <a:gd name="connsiteY151" fmla="*/ 5480458 h 13440182"/>
                  <a:gd name="connsiteX152" fmla="*/ 10725150 w 12071803"/>
                  <a:gd name="connsiteY152" fmla="*/ 5439182 h 13440182"/>
                  <a:gd name="connsiteX153" fmla="*/ 10699751 w 12071803"/>
                  <a:gd name="connsiteY153" fmla="*/ 5686833 h 13440182"/>
                  <a:gd name="connsiteX154" fmla="*/ 10877550 w 12071803"/>
                  <a:gd name="connsiteY154" fmla="*/ 5724932 h 13440182"/>
                  <a:gd name="connsiteX155" fmla="*/ 10934701 w 12071803"/>
                  <a:gd name="connsiteY155" fmla="*/ 5550308 h 13440182"/>
                  <a:gd name="connsiteX156" fmla="*/ 10975975 w 12071803"/>
                  <a:gd name="connsiteY156" fmla="*/ 5321707 h 13440182"/>
                  <a:gd name="connsiteX157" fmla="*/ 10896601 w 12071803"/>
                  <a:gd name="connsiteY157" fmla="*/ 5118508 h 13440182"/>
                  <a:gd name="connsiteX158" fmla="*/ 10839450 w 12071803"/>
                  <a:gd name="connsiteY158" fmla="*/ 5020082 h 13440182"/>
                  <a:gd name="connsiteX159" fmla="*/ 10760076 w 12071803"/>
                  <a:gd name="connsiteY159" fmla="*/ 5137558 h 13440182"/>
                  <a:gd name="connsiteX160" fmla="*/ 10690226 w 12071803"/>
                  <a:gd name="connsiteY160" fmla="*/ 5096283 h 13440182"/>
                  <a:gd name="connsiteX161" fmla="*/ 10658476 w 12071803"/>
                  <a:gd name="connsiteY161" fmla="*/ 5216933 h 13440182"/>
                  <a:gd name="connsiteX162" fmla="*/ 10556875 w 12071803"/>
                  <a:gd name="connsiteY162" fmla="*/ 5220107 h 13440182"/>
                  <a:gd name="connsiteX163" fmla="*/ 10477500 w 12071803"/>
                  <a:gd name="connsiteY163" fmla="*/ 5077232 h 13440182"/>
                  <a:gd name="connsiteX164" fmla="*/ 10439400 w 12071803"/>
                  <a:gd name="connsiteY164" fmla="*/ 4924832 h 13440182"/>
                  <a:gd name="connsiteX165" fmla="*/ 10223500 w 12071803"/>
                  <a:gd name="connsiteY165" fmla="*/ 4928007 h 13440182"/>
                  <a:gd name="connsiteX166" fmla="*/ 10248900 w 12071803"/>
                  <a:gd name="connsiteY166" fmla="*/ 5153432 h 13440182"/>
                  <a:gd name="connsiteX167" fmla="*/ 10210801 w 12071803"/>
                  <a:gd name="connsiteY167" fmla="*/ 4959758 h 13440182"/>
                  <a:gd name="connsiteX168" fmla="*/ 10166350 w 12071803"/>
                  <a:gd name="connsiteY168" fmla="*/ 4972457 h 13440182"/>
                  <a:gd name="connsiteX169" fmla="*/ 10096500 w 12071803"/>
                  <a:gd name="connsiteY169" fmla="*/ 4861332 h 13440182"/>
                  <a:gd name="connsiteX170" fmla="*/ 10001251 w 12071803"/>
                  <a:gd name="connsiteY170" fmla="*/ 4931183 h 13440182"/>
                  <a:gd name="connsiteX171" fmla="*/ 9893300 w 12071803"/>
                  <a:gd name="connsiteY171" fmla="*/ 5039132 h 13440182"/>
                  <a:gd name="connsiteX172" fmla="*/ 10210800 w 12071803"/>
                  <a:gd name="connsiteY172" fmla="*/ 4724807 h 13440182"/>
                  <a:gd name="connsiteX173" fmla="*/ 10426701 w 12071803"/>
                  <a:gd name="connsiteY173" fmla="*/ 4667658 h 13440182"/>
                  <a:gd name="connsiteX174" fmla="*/ 10572750 w 12071803"/>
                  <a:gd name="connsiteY174" fmla="*/ 4581932 h 13440182"/>
                  <a:gd name="connsiteX175" fmla="*/ 10610851 w 12071803"/>
                  <a:gd name="connsiteY175" fmla="*/ 4461283 h 13440182"/>
                  <a:gd name="connsiteX176" fmla="*/ 10782301 w 12071803"/>
                  <a:gd name="connsiteY176" fmla="*/ 4334283 h 13440182"/>
                  <a:gd name="connsiteX177" fmla="*/ 10814050 w 12071803"/>
                  <a:gd name="connsiteY177" fmla="*/ 4080282 h 13440182"/>
                  <a:gd name="connsiteX178" fmla="*/ 10582275 w 12071803"/>
                  <a:gd name="connsiteY178" fmla="*/ 3997732 h 13440182"/>
                  <a:gd name="connsiteX179" fmla="*/ 10264776 w 12071803"/>
                  <a:gd name="connsiteY179" fmla="*/ 3950108 h 13440182"/>
                  <a:gd name="connsiteX180" fmla="*/ 10134600 w 12071803"/>
                  <a:gd name="connsiteY180" fmla="*/ 4010432 h 13440182"/>
                  <a:gd name="connsiteX181" fmla="*/ 10160001 w 12071803"/>
                  <a:gd name="connsiteY181" fmla="*/ 3845333 h 13440182"/>
                  <a:gd name="connsiteX182" fmla="*/ 10109201 w 12071803"/>
                  <a:gd name="connsiteY182" fmla="*/ 3670708 h 13440182"/>
                  <a:gd name="connsiteX183" fmla="*/ 10223500 w 12071803"/>
                  <a:gd name="connsiteY183" fmla="*/ 3708807 h 13440182"/>
                  <a:gd name="connsiteX184" fmla="*/ 10344151 w 12071803"/>
                  <a:gd name="connsiteY184" fmla="*/ 3600858 h 13440182"/>
                  <a:gd name="connsiteX185" fmla="*/ 10534651 w 12071803"/>
                  <a:gd name="connsiteY185" fmla="*/ 3661183 h 13440182"/>
                  <a:gd name="connsiteX186" fmla="*/ 10547351 w 12071803"/>
                  <a:gd name="connsiteY186" fmla="*/ 3477033 h 13440182"/>
                  <a:gd name="connsiteX187" fmla="*/ 10687050 w 12071803"/>
                  <a:gd name="connsiteY187" fmla="*/ 3515132 h 13440182"/>
                  <a:gd name="connsiteX188" fmla="*/ 10801350 w 12071803"/>
                  <a:gd name="connsiteY188" fmla="*/ 3210332 h 13440182"/>
                  <a:gd name="connsiteX189" fmla="*/ 10902951 w 12071803"/>
                  <a:gd name="connsiteY189" fmla="*/ 3299233 h 13440182"/>
                  <a:gd name="connsiteX190" fmla="*/ 11042650 w 12071803"/>
                  <a:gd name="connsiteY190" fmla="*/ 3283357 h 13440182"/>
                  <a:gd name="connsiteX191" fmla="*/ 11077575 w 12071803"/>
                  <a:gd name="connsiteY191" fmla="*/ 3508782 h 13440182"/>
                  <a:gd name="connsiteX192" fmla="*/ 11153776 w 12071803"/>
                  <a:gd name="connsiteY192" fmla="*/ 3251608 h 13440182"/>
                  <a:gd name="connsiteX193" fmla="*/ 11077576 w 12071803"/>
                  <a:gd name="connsiteY193" fmla="*/ 3165883 h 13440182"/>
                  <a:gd name="connsiteX194" fmla="*/ 11163300 w 12071803"/>
                  <a:gd name="connsiteY194" fmla="*/ 2911882 h 13440182"/>
                  <a:gd name="connsiteX195" fmla="*/ 10982326 w 12071803"/>
                  <a:gd name="connsiteY195" fmla="*/ 2988083 h 13440182"/>
                  <a:gd name="connsiteX196" fmla="*/ 10953750 w 12071803"/>
                  <a:gd name="connsiteY196" fmla="*/ 2918232 h 13440182"/>
                  <a:gd name="connsiteX197" fmla="*/ 10763250 w 12071803"/>
                  <a:gd name="connsiteY197" fmla="*/ 2715032 h 13440182"/>
                  <a:gd name="connsiteX198" fmla="*/ 10731501 w 12071803"/>
                  <a:gd name="connsiteY198" fmla="*/ 2530883 h 13440182"/>
                  <a:gd name="connsiteX199" fmla="*/ 10699751 w 12071803"/>
                  <a:gd name="connsiteY199" fmla="*/ 2435633 h 13440182"/>
                  <a:gd name="connsiteX200" fmla="*/ 10801350 w 12071803"/>
                  <a:gd name="connsiteY200" fmla="*/ 2334032 h 13440182"/>
                  <a:gd name="connsiteX201" fmla="*/ 11061701 w 12071803"/>
                  <a:gd name="connsiteY201" fmla="*/ 2099083 h 13440182"/>
                  <a:gd name="connsiteX202" fmla="*/ 11182350 w 12071803"/>
                  <a:gd name="connsiteY202" fmla="*/ 2118132 h 13440182"/>
                  <a:gd name="connsiteX203" fmla="*/ 11252201 w 12071803"/>
                  <a:gd name="connsiteY203" fmla="*/ 2029233 h 13440182"/>
                  <a:gd name="connsiteX204" fmla="*/ 11487150 w 12071803"/>
                  <a:gd name="connsiteY204" fmla="*/ 1921282 h 13440182"/>
                  <a:gd name="connsiteX205" fmla="*/ 11341101 w 12071803"/>
                  <a:gd name="connsiteY205" fmla="*/ 1851433 h 13440182"/>
                  <a:gd name="connsiteX206" fmla="*/ 11258550 w 12071803"/>
                  <a:gd name="connsiteY206" fmla="*/ 1705382 h 13440182"/>
                  <a:gd name="connsiteX207" fmla="*/ 11360150 w 12071803"/>
                  <a:gd name="connsiteY207" fmla="*/ 1279932 h 13440182"/>
                  <a:gd name="connsiteX208" fmla="*/ 11239500 w 12071803"/>
                  <a:gd name="connsiteY208" fmla="*/ 1019582 h 13440182"/>
                  <a:gd name="connsiteX209" fmla="*/ 11525250 w 12071803"/>
                  <a:gd name="connsiteY209" fmla="*/ 1362482 h 13440182"/>
                  <a:gd name="connsiteX210" fmla="*/ 11690350 w 12071803"/>
                  <a:gd name="connsiteY210" fmla="*/ 1165632 h 13440182"/>
                  <a:gd name="connsiteX211" fmla="*/ 11874500 w 12071803"/>
                  <a:gd name="connsiteY211" fmla="*/ 1476782 h 13440182"/>
                  <a:gd name="connsiteX212" fmla="*/ 12071350 w 12071803"/>
                  <a:gd name="connsiteY212" fmla="*/ 1578383 h 13440182"/>
                  <a:gd name="connsiteX213" fmla="*/ 11906250 w 12071803"/>
                  <a:gd name="connsiteY213" fmla="*/ 1133883 h 13440182"/>
                  <a:gd name="connsiteX214" fmla="*/ 11893550 w 12071803"/>
                  <a:gd name="connsiteY214" fmla="*/ 917982 h 13440182"/>
                  <a:gd name="connsiteX215" fmla="*/ 11760200 w 12071803"/>
                  <a:gd name="connsiteY215" fmla="*/ 721132 h 13440182"/>
                  <a:gd name="connsiteX216" fmla="*/ 11734800 w 12071803"/>
                  <a:gd name="connsiteY21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10020300 w 12071803"/>
                  <a:gd name="connsiteY104" fmla="*/ 7382282 h 13440182"/>
                  <a:gd name="connsiteX105" fmla="*/ 10113170 w 12071803"/>
                  <a:gd name="connsiteY105" fmla="*/ 7210833 h 13440182"/>
                  <a:gd name="connsiteX106" fmla="*/ 10148889 w 12071803"/>
                  <a:gd name="connsiteY106" fmla="*/ 7356089 h 13440182"/>
                  <a:gd name="connsiteX107" fmla="*/ 10244139 w 12071803"/>
                  <a:gd name="connsiteY107" fmla="*/ 7239408 h 13440182"/>
                  <a:gd name="connsiteX108" fmla="*/ 10270332 w 12071803"/>
                  <a:gd name="connsiteY108" fmla="*/ 7401332 h 13440182"/>
                  <a:gd name="connsiteX109" fmla="*/ 10344150 w 12071803"/>
                  <a:gd name="connsiteY109" fmla="*/ 7477532 h 13440182"/>
                  <a:gd name="connsiteX110" fmla="*/ 10134600 w 12071803"/>
                  <a:gd name="connsiteY110" fmla="*/ 7591832 h 13440182"/>
                  <a:gd name="connsiteX111" fmla="*/ 10287001 w 12071803"/>
                  <a:gd name="connsiteY111" fmla="*/ 7741852 h 13440182"/>
                  <a:gd name="connsiteX112" fmla="*/ 10317957 w 12071803"/>
                  <a:gd name="connsiteY112" fmla="*/ 7644221 h 13440182"/>
                  <a:gd name="connsiteX113" fmla="*/ 10389393 w 12071803"/>
                  <a:gd name="connsiteY113" fmla="*/ 7732326 h 13440182"/>
                  <a:gd name="connsiteX114" fmla="*/ 10510839 w 12071803"/>
                  <a:gd name="connsiteY114" fmla="*/ 7691846 h 13440182"/>
                  <a:gd name="connsiteX115" fmla="*/ 10515600 w 12071803"/>
                  <a:gd name="connsiteY115" fmla="*/ 7777570 h 13440182"/>
                  <a:gd name="connsiteX116" fmla="*/ 10513219 w 12071803"/>
                  <a:gd name="connsiteY116" fmla="*/ 7875200 h 13440182"/>
                  <a:gd name="connsiteX117" fmla="*/ 10622756 w 12071803"/>
                  <a:gd name="connsiteY117" fmla="*/ 7837101 h 13440182"/>
                  <a:gd name="connsiteX118" fmla="*/ 10663239 w 12071803"/>
                  <a:gd name="connsiteY118" fmla="*/ 8075227 h 13440182"/>
                  <a:gd name="connsiteX119" fmla="*/ 10801350 w 12071803"/>
                  <a:gd name="connsiteY119" fmla="*/ 8106182 h 13440182"/>
                  <a:gd name="connsiteX120" fmla="*/ 10815638 w 12071803"/>
                  <a:gd name="connsiteY120" fmla="*/ 7815670 h 13440182"/>
                  <a:gd name="connsiteX121" fmla="*/ 10906126 w 12071803"/>
                  <a:gd name="connsiteY121" fmla="*/ 7791858 h 13440182"/>
                  <a:gd name="connsiteX122" fmla="*/ 10975182 w 12071803"/>
                  <a:gd name="connsiteY122" fmla="*/ 7620407 h 13440182"/>
                  <a:gd name="connsiteX123" fmla="*/ 10937082 w 12071803"/>
                  <a:gd name="connsiteY123" fmla="*/ 7491821 h 13440182"/>
                  <a:gd name="connsiteX124" fmla="*/ 10841832 w 12071803"/>
                  <a:gd name="connsiteY124" fmla="*/ 7479913 h 13440182"/>
                  <a:gd name="connsiteX125" fmla="*/ 10889456 w 12071803"/>
                  <a:gd name="connsiteY125" fmla="*/ 7360851 h 13440182"/>
                  <a:gd name="connsiteX126" fmla="*/ 10784682 w 12071803"/>
                  <a:gd name="connsiteY126" fmla="*/ 7289414 h 13440182"/>
                  <a:gd name="connsiteX127" fmla="*/ 10744200 w 12071803"/>
                  <a:gd name="connsiteY127" fmla="*/ 7058432 h 13440182"/>
                  <a:gd name="connsiteX128" fmla="*/ 10426700 w 12071803"/>
                  <a:gd name="connsiteY128" fmla="*/ 7020332 h 13440182"/>
                  <a:gd name="connsiteX129" fmla="*/ 10496551 w 12071803"/>
                  <a:gd name="connsiteY129" fmla="*/ 6915558 h 13440182"/>
                  <a:gd name="connsiteX130" fmla="*/ 10620376 w 12071803"/>
                  <a:gd name="connsiteY130" fmla="*/ 6896508 h 13440182"/>
                  <a:gd name="connsiteX131" fmla="*/ 10629900 w 12071803"/>
                  <a:gd name="connsiteY131" fmla="*/ 6810782 h 13440182"/>
                  <a:gd name="connsiteX132" fmla="*/ 10842625 w 12071803"/>
                  <a:gd name="connsiteY132" fmla="*/ 6899682 h 13440182"/>
                  <a:gd name="connsiteX133" fmla="*/ 10858500 w 12071803"/>
                  <a:gd name="connsiteY133" fmla="*/ 6677432 h 13440182"/>
                  <a:gd name="connsiteX134" fmla="*/ 10648950 w 12071803"/>
                  <a:gd name="connsiteY134" fmla="*/ 6772682 h 13440182"/>
                  <a:gd name="connsiteX135" fmla="*/ 10572750 w 12071803"/>
                  <a:gd name="connsiteY135" fmla="*/ 6544082 h 13440182"/>
                  <a:gd name="connsiteX136" fmla="*/ 10344150 w 12071803"/>
                  <a:gd name="connsiteY136" fmla="*/ 6753632 h 13440182"/>
                  <a:gd name="connsiteX137" fmla="*/ 10356851 w 12071803"/>
                  <a:gd name="connsiteY137" fmla="*/ 6588533 h 13440182"/>
                  <a:gd name="connsiteX138" fmla="*/ 10369550 w 12071803"/>
                  <a:gd name="connsiteY138" fmla="*/ 6464707 h 13440182"/>
                  <a:gd name="connsiteX139" fmla="*/ 10261601 w 12071803"/>
                  <a:gd name="connsiteY139" fmla="*/ 6452008 h 13440182"/>
                  <a:gd name="connsiteX140" fmla="*/ 10140950 w 12071803"/>
                  <a:gd name="connsiteY140" fmla="*/ 6236107 h 13440182"/>
                  <a:gd name="connsiteX141" fmla="*/ 10306051 w 12071803"/>
                  <a:gd name="connsiteY141" fmla="*/ 6274208 h 13440182"/>
                  <a:gd name="connsiteX142" fmla="*/ 10547351 w 12071803"/>
                  <a:gd name="connsiteY142" fmla="*/ 6274208 h 13440182"/>
                  <a:gd name="connsiteX143" fmla="*/ 10677525 w 12071803"/>
                  <a:gd name="connsiteY143" fmla="*/ 6134507 h 13440182"/>
                  <a:gd name="connsiteX144" fmla="*/ 10575926 w 12071803"/>
                  <a:gd name="connsiteY144" fmla="*/ 6023383 h 13440182"/>
                  <a:gd name="connsiteX145" fmla="*/ 10363200 w 12071803"/>
                  <a:gd name="connsiteY145" fmla="*/ 5975757 h 13440182"/>
                  <a:gd name="connsiteX146" fmla="*/ 10544175 w 12071803"/>
                  <a:gd name="connsiteY146" fmla="*/ 5845582 h 13440182"/>
                  <a:gd name="connsiteX147" fmla="*/ 10490201 w 12071803"/>
                  <a:gd name="connsiteY147" fmla="*/ 5728108 h 13440182"/>
                  <a:gd name="connsiteX148" fmla="*/ 10544176 w 12071803"/>
                  <a:gd name="connsiteY148" fmla="*/ 5607458 h 13440182"/>
                  <a:gd name="connsiteX149" fmla="*/ 10506075 w 12071803"/>
                  <a:gd name="connsiteY149" fmla="*/ 5604282 h 13440182"/>
                  <a:gd name="connsiteX150" fmla="*/ 10471151 w 12071803"/>
                  <a:gd name="connsiteY150" fmla="*/ 5528083 h 13440182"/>
                  <a:gd name="connsiteX151" fmla="*/ 10312400 w 12071803"/>
                  <a:gd name="connsiteY151" fmla="*/ 5375682 h 13440182"/>
                  <a:gd name="connsiteX152" fmla="*/ 10582276 w 12071803"/>
                  <a:gd name="connsiteY152" fmla="*/ 5480458 h 13440182"/>
                  <a:gd name="connsiteX153" fmla="*/ 10725150 w 12071803"/>
                  <a:gd name="connsiteY153" fmla="*/ 5439182 h 13440182"/>
                  <a:gd name="connsiteX154" fmla="*/ 10699751 w 12071803"/>
                  <a:gd name="connsiteY154" fmla="*/ 5686833 h 13440182"/>
                  <a:gd name="connsiteX155" fmla="*/ 10877550 w 12071803"/>
                  <a:gd name="connsiteY155" fmla="*/ 5724932 h 13440182"/>
                  <a:gd name="connsiteX156" fmla="*/ 10934701 w 12071803"/>
                  <a:gd name="connsiteY156" fmla="*/ 5550308 h 13440182"/>
                  <a:gd name="connsiteX157" fmla="*/ 10975975 w 12071803"/>
                  <a:gd name="connsiteY157" fmla="*/ 5321707 h 13440182"/>
                  <a:gd name="connsiteX158" fmla="*/ 10896601 w 12071803"/>
                  <a:gd name="connsiteY158" fmla="*/ 5118508 h 13440182"/>
                  <a:gd name="connsiteX159" fmla="*/ 10839450 w 12071803"/>
                  <a:gd name="connsiteY159" fmla="*/ 5020082 h 13440182"/>
                  <a:gd name="connsiteX160" fmla="*/ 10760076 w 12071803"/>
                  <a:gd name="connsiteY160" fmla="*/ 5137558 h 13440182"/>
                  <a:gd name="connsiteX161" fmla="*/ 10690226 w 12071803"/>
                  <a:gd name="connsiteY161" fmla="*/ 5096283 h 13440182"/>
                  <a:gd name="connsiteX162" fmla="*/ 10658476 w 12071803"/>
                  <a:gd name="connsiteY162" fmla="*/ 5216933 h 13440182"/>
                  <a:gd name="connsiteX163" fmla="*/ 10556875 w 12071803"/>
                  <a:gd name="connsiteY163" fmla="*/ 5220107 h 13440182"/>
                  <a:gd name="connsiteX164" fmla="*/ 10477500 w 12071803"/>
                  <a:gd name="connsiteY164" fmla="*/ 5077232 h 13440182"/>
                  <a:gd name="connsiteX165" fmla="*/ 10439400 w 12071803"/>
                  <a:gd name="connsiteY165" fmla="*/ 4924832 h 13440182"/>
                  <a:gd name="connsiteX166" fmla="*/ 10223500 w 12071803"/>
                  <a:gd name="connsiteY166" fmla="*/ 4928007 h 13440182"/>
                  <a:gd name="connsiteX167" fmla="*/ 10248900 w 12071803"/>
                  <a:gd name="connsiteY167" fmla="*/ 5153432 h 13440182"/>
                  <a:gd name="connsiteX168" fmla="*/ 10210801 w 12071803"/>
                  <a:gd name="connsiteY168" fmla="*/ 4959758 h 13440182"/>
                  <a:gd name="connsiteX169" fmla="*/ 10166350 w 12071803"/>
                  <a:gd name="connsiteY169" fmla="*/ 4972457 h 13440182"/>
                  <a:gd name="connsiteX170" fmla="*/ 10096500 w 12071803"/>
                  <a:gd name="connsiteY170" fmla="*/ 4861332 h 13440182"/>
                  <a:gd name="connsiteX171" fmla="*/ 10001251 w 12071803"/>
                  <a:gd name="connsiteY171" fmla="*/ 4931183 h 13440182"/>
                  <a:gd name="connsiteX172" fmla="*/ 9893300 w 12071803"/>
                  <a:gd name="connsiteY172" fmla="*/ 5039132 h 13440182"/>
                  <a:gd name="connsiteX173" fmla="*/ 10210800 w 12071803"/>
                  <a:gd name="connsiteY173" fmla="*/ 4724807 h 13440182"/>
                  <a:gd name="connsiteX174" fmla="*/ 10426701 w 12071803"/>
                  <a:gd name="connsiteY174" fmla="*/ 4667658 h 13440182"/>
                  <a:gd name="connsiteX175" fmla="*/ 10572750 w 12071803"/>
                  <a:gd name="connsiteY175" fmla="*/ 4581932 h 13440182"/>
                  <a:gd name="connsiteX176" fmla="*/ 10610851 w 12071803"/>
                  <a:gd name="connsiteY176" fmla="*/ 4461283 h 13440182"/>
                  <a:gd name="connsiteX177" fmla="*/ 10782301 w 12071803"/>
                  <a:gd name="connsiteY177" fmla="*/ 4334283 h 13440182"/>
                  <a:gd name="connsiteX178" fmla="*/ 10814050 w 12071803"/>
                  <a:gd name="connsiteY178" fmla="*/ 4080282 h 13440182"/>
                  <a:gd name="connsiteX179" fmla="*/ 10582275 w 12071803"/>
                  <a:gd name="connsiteY179" fmla="*/ 3997732 h 13440182"/>
                  <a:gd name="connsiteX180" fmla="*/ 10264776 w 12071803"/>
                  <a:gd name="connsiteY180" fmla="*/ 3950108 h 13440182"/>
                  <a:gd name="connsiteX181" fmla="*/ 10134600 w 12071803"/>
                  <a:gd name="connsiteY181" fmla="*/ 4010432 h 13440182"/>
                  <a:gd name="connsiteX182" fmla="*/ 10160001 w 12071803"/>
                  <a:gd name="connsiteY182" fmla="*/ 3845333 h 13440182"/>
                  <a:gd name="connsiteX183" fmla="*/ 10109201 w 12071803"/>
                  <a:gd name="connsiteY183" fmla="*/ 3670708 h 13440182"/>
                  <a:gd name="connsiteX184" fmla="*/ 10223500 w 12071803"/>
                  <a:gd name="connsiteY184" fmla="*/ 3708807 h 13440182"/>
                  <a:gd name="connsiteX185" fmla="*/ 10344151 w 12071803"/>
                  <a:gd name="connsiteY185" fmla="*/ 3600858 h 13440182"/>
                  <a:gd name="connsiteX186" fmla="*/ 10534651 w 12071803"/>
                  <a:gd name="connsiteY186" fmla="*/ 3661183 h 13440182"/>
                  <a:gd name="connsiteX187" fmla="*/ 10547351 w 12071803"/>
                  <a:gd name="connsiteY187" fmla="*/ 3477033 h 13440182"/>
                  <a:gd name="connsiteX188" fmla="*/ 10687050 w 12071803"/>
                  <a:gd name="connsiteY188" fmla="*/ 3515132 h 13440182"/>
                  <a:gd name="connsiteX189" fmla="*/ 10801350 w 12071803"/>
                  <a:gd name="connsiteY189" fmla="*/ 3210332 h 13440182"/>
                  <a:gd name="connsiteX190" fmla="*/ 10902951 w 12071803"/>
                  <a:gd name="connsiteY190" fmla="*/ 3299233 h 13440182"/>
                  <a:gd name="connsiteX191" fmla="*/ 11042650 w 12071803"/>
                  <a:gd name="connsiteY191" fmla="*/ 3283357 h 13440182"/>
                  <a:gd name="connsiteX192" fmla="*/ 11077575 w 12071803"/>
                  <a:gd name="connsiteY192" fmla="*/ 3508782 h 13440182"/>
                  <a:gd name="connsiteX193" fmla="*/ 11153776 w 12071803"/>
                  <a:gd name="connsiteY193" fmla="*/ 3251608 h 13440182"/>
                  <a:gd name="connsiteX194" fmla="*/ 11077576 w 12071803"/>
                  <a:gd name="connsiteY194" fmla="*/ 3165883 h 13440182"/>
                  <a:gd name="connsiteX195" fmla="*/ 11163300 w 12071803"/>
                  <a:gd name="connsiteY195" fmla="*/ 2911882 h 13440182"/>
                  <a:gd name="connsiteX196" fmla="*/ 10982326 w 12071803"/>
                  <a:gd name="connsiteY196" fmla="*/ 2988083 h 13440182"/>
                  <a:gd name="connsiteX197" fmla="*/ 10953750 w 12071803"/>
                  <a:gd name="connsiteY197" fmla="*/ 2918232 h 13440182"/>
                  <a:gd name="connsiteX198" fmla="*/ 10763250 w 12071803"/>
                  <a:gd name="connsiteY198" fmla="*/ 2715032 h 13440182"/>
                  <a:gd name="connsiteX199" fmla="*/ 10731501 w 12071803"/>
                  <a:gd name="connsiteY199" fmla="*/ 2530883 h 13440182"/>
                  <a:gd name="connsiteX200" fmla="*/ 10699751 w 12071803"/>
                  <a:gd name="connsiteY200" fmla="*/ 2435633 h 13440182"/>
                  <a:gd name="connsiteX201" fmla="*/ 10801350 w 12071803"/>
                  <a:gd name="connsiteY201" fmla="*/ 2334032 h 13440182"/>
                  <a:gd name="connsiteX202" fmla="*/ 11061701 w 12071803"/>
                  <a:gd name="connsiteY202" fmla="*/ 2099083 h 13440182"/>
                  <a:gd name="connsiteX203" fmla="*/ 11182350 w 12071803"/>
                  <a:gd name="connsiteY203" fmla="*/ 2118132 h 13440182"/>
                  <a:gd name="connsiteX204" fmla="*/ 11252201 w 12071803"/>
                  <a:gd name="connsiteY204" fmla="*/ 2029233 h 13440182"/>
                  <a:gd name="connsiteX205" fmla="*/ 11487150 w 12071803"/>
                  <a:gd name="connsiteY205" fmla="*/ 1921282 h 13440182"/>
                  <a:gd name="connsiteX206" fmla="*/ 11341101 w 12071803"/>
                  <a:gd name="connsiteY206" fmla="*/ 1851433 h 13440182"/>
                  <a:gd name="connsiteX207" fmla="*/ 11258550 w 12071803"/>
                  <a:gd name="connsiteY207" fmla="*/ 1705382 h 13440182"/>
                  <a:gd name="connsiteX208" fmla="*/ 11360150 w 12071803"/>
                  <a:gd name="connsiteY208" fmla="*/ 1279932 h 13440182"/>
                  <a:gd name="connsiteX209" fmla="*/ 11239500 w 12071803"/>
                  <a:gd name="connsiteY209" fmla="*/ 1019582 h 13440182"/>
                  <a:gd name="connsiteX210" fmla="*/ 11525250 w 12071803"/>
                  <a:gd name="connsiteY210" fmla="*/ 1362482 h 13440182"/>
                  <a:gd name="connsiteX211" fmla="*/ 11690350 w 12071803"/>
                  <a:gd name="connsiteY211" fmla="*/ 1165632 h 13440182"/>
                  <a:gd name="connsiteX212" fmla="*/ 11874500 w 12071803"/>
                  <a:gd name="connsiteY212" fmla="*/ 1476782 h 13440182"/>
                  <a:gd name="connsiteX213" fmla="*/ 12071350 w 12071803"/>
                  <a:gd name="connsiteY213" fmla="*/ 1578383 h 13440182"/>
                  <a:gd name="connsiteX214" fmla="*/ 11906250 w 12071803"/>
                  <a:gd name="connsiteY214" fmla="*/ 1133883 h 13440182"/>
                  <a:gd name="connsiteX215" fmla="*/ 11893550 w 12071803"/>
                  <a:gd name="connsiteY215" fmla="*/ 917982 h 13440182"/>
                  <a:gd name="connsiteX216" fmla="*/ 11760200 w 12071803"/>
                  <a:gd name="connsiteY216" fmla="*/ 721132 h 13440182"/>
                  <a:gd name="connsiteX217" fmla="*/ 11734800 w 12071803"/>
                  <a:gd name="connsiteY21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98869 w 12071803"/>
                  <a:gd name="connsiteY104" fmla="*/ 7348944 h 13440182"/>
                  <a:gd name="connsiteX105" fmla="*/ 10113170 w 12071803"/>
                  <a:gd name="connsiteY105" fmla="*/ 7210833 h 13440182"/>
                  <a:gd name="connsiteX106" fmla="*/ 10148889 w 12071803"/>
                  <a:gd name="connsiteY106" fmla="*/ 7356089 h 13440182"/>
                  <a:gd name="connsiteX107" fmla="*/ 10244139 w 12071803"/>
                  <a:gd name="connsiteY107" fmla="*/ 7239408 h 13440182"/>
                  <a:gd name="connsiteX108" fmla="*/ 10270332 w 12071803"/>
                  <a:gd name="connsiteY108" fmla="*/ 7401332 h 13440182"/>
                  <a:gd name="connsiteX109" fmla="*/ 10344150 w 12071803"/>
                  <a:gd name="connsiteY109" fmla="*/ 7477532 h 13440182"/>
                  <a:gd name="connsiteX110" fmla="*/ 10134600 w 12071803"/>
                  <a:gd name="connsiteY110" fmla="*/ 7591832 h 13440182"/>
                  <a:gd name="connsiteX111" fmla="*/ 10287001 w 12071803"/>
                  <a:gd name="connsiteY111" fmla="*/ 7741852 h 13440182"/>
                  <a:gd name="connsiteX112" fmla="*/ 10317957 w 12071803"/>
                  <a:gd name="connsiteY112" fmla="*/ 7644221 h 13440182"/>
                  <a:gd name="connsiteX113" fmla="*/ 10389393 w 12071803"/>
                  <a:gd name="connsiteY113" fmla="*/ 7732326 h 13440182"/>
                  <a:gd name="connsiteX114" fmla="*/ 10510839 w 12071803"/>
                  <a:gd name="connsiteY114" fmla="*/ 7691846 h 13440182"/>
                  <a:gd name="connsiteX115" fmla="*/ 10515600 w 12071803"/>
                  <a:gd name="connsiteY115" fmla="*/ 7777570 h 13440182"/>
                  <a:gd name="connsiteX116" fmla="*/ 10513219 w 12071803"/>
                  <a:gd name="connsiteY116" fmla="*/ 7875200 h 13440182"/>
                  <a:gd name="connsiteX117" fmla="*/ 10622756 w 12071803"/>
                  <a:gd name="connsiteY117" fmla="*/ 7837101 h 13440182"/>
                  <a:gd name="connsiteX118" fmla="*/ 10663239 w 12071803"/>
                  <a:gd name="connsiteY118" fmla="*/ 8075227 h 13440182"/>
                  <a:gd name="connsiteX119" fmla="*/ 10801350 w 12071803"/>
                  <a:gd name="connsiteY119" fmla="*/ 8106182 h 13440182"/>
                  <a:gd name="connsiteX120" fmla="*/ 10815638 w 12071803"/>
                  <a:gd name="connsiteY120" fmla="*/ 7815670 h 13440182"/>
                  <a:gd name="connsiteX121" fmla="*/ 10906126 w 12071803"/>
                  <a:gd name="connsiteY121" fmla="*/ 7791858 h 13440182"/>
                  <a:gd name="connsiteX122" fmla="*/ 10975182 w 12071803"/>
                  <a:gd name="connsiteY122" fmla="*/ 7620407 h 13440182"/>
                  <a:gd name="connsiteX123" fmla="*/ 10937082 w 12071803"/>
                  <a:gd name="connsiteY123" fmla="*/ 7491821 h 13440182"/>
                  <a:gd name="connsiteX124" fmla="*/ 10841832 w 12071803"/>
                  <a:gd name="connsiteY124" fmla="*/ 7479913 h 13440182"/>
                  <a:gd name="connsiteX125" fmla="*/ 10889456 w 12071803"/>
                  <a:gd name="connsiteY125" fmla="*/ 7360851 h 13440182"/>
                  <a:gd name="connsiteX126" fmla="*/ 10784682 w 12071803"/>
                  <a:gd name="connsiteY126" fmla="*/ 7289414 h 13440182"/>
                  <a:gd name="connsiteX127" fmla="*/ 10744200 w 12071803"/>
                  <a:gd name="connsiteY127" fmla="*/ 7058432 h 13440182"/>
                  <a:gd name="connsiteX128" fmla="*/ 10426700 w 12071803"/>
                  <a:gd name="connsiteY128" fmla="*/ 7020332 h 13440182"/>
                  <a:gd name="connsiteX129" fmla="*/ 10496551 w 12071803"/>
                  <a:gd name="connsiteY129" fmla="*/ 6915558 h 13440182"/>
                  <a:gd name="connsiteX130" fmla="*/ 10620376 w 12071803"/>
                  <a:gd name="connsiteY130" fmla="*/ 6896508 h 13440182"/>
                  <a:gd name="connsiteX131" fmla="*/ 10629900 w 12071803"/>
                  <a:gd name="connsiteY131" fmla="*/ 6810782 h 13440182"/>
                  <a:gd name="connsiteX132" fmla="*/ 10842625 w 12071803"/>
                  <a:gd name="connsiteY132" fmla="*/ 6899682 h 13440182"/>
                  <a:gd name="connsiteX133" fmla="*/ 10858500 w 12071803"/>
                  <a:gd name="connsiteY133" fmla="*/ 6677432 h 13440182"/>
                  <a:gd name="connsiteX134" fmla="*/ 10648950 w 12071803"/>
                  <a:gd name="connsiteY134" fmla="*/ 6772682 h 13440182"/>
                  <a:gd name="connsiteX135" fmla="*/ 10572750 w 12071803"/>
                  <a:gd name="connsiteY135" fmla="*/ 6544082 h 13440182"/>
                  <a:gd name="connsiteX136" fmla="*/ 10344150 w 12071803"/>
                  <a:gd name="connsiteY136" fmla="*/ 6753632 h 13440182"/>
                  <a:gd name="connsiteX137" fmla="*/ 10356851 w 12071803"/>
                  <a:gd name="connsiteY137" fmla="*/ 6588533 h 13440182"/>
                  <a:gd name="connsiteX138" fmla="*/ 10369550 w 12071803"/>
                  <a:gd name="connsiteY138" fmla="*/ 6464707 h 13440182"/>
                  <a:gd name="connsiteX139" fmla="*/ 10261601 w 12071803"/>
                  <a:gd name="connsiteY139" fmla="*/ 6452008 h 13440182"/>
                  <a:gd name="connsiteX140" fmla="*/ 10140950 w 12071803"/>
                  <a:gd name="connsiteY140" fmla="*/ 6236107 h 13440182"/>
                  <a:gd name="connsiteX141" fmla="*/ 10306051 w 12071803"/>
                  <a:gd name="connsiteY141" fmla="*/ 6274208 h 13440182"/>
                  <a:gd name="connsiteX142" fmla="*/ 10547351 w 12071803"/>
                  <a:gd name="connsiteY142" fmla="*/ 6274208 h 13440182"/>
                  <a:gd name="connsiteX143" fmla="*/ 10677525 w 12071803"/>
                  <a:gd name="connsiteY143" fmla="*/ 6134507 h 13440182"/>
                  <a:gd name="connsiteX144" fmla="*/ 10575926 w 12071803"/>
                  <a:gd name="connsiteY144" fmla="*/ 6023383 h 13440182"/>
                  <a:gd name="connsiteX145" fmla="*/ 10363200 w 12071803"/>
                  <a:gd name="connsiteY145" fmla="*/ 5975757 h 13440182"/>
                  <a:gd name="connsiteX146" fmla="*/ 10544175 w 12071803"/>
                  <a:gd name="connsiteY146" fmla="*/ 5845582 h 13440182"/>
                  <a:gd name="connsiteX147" fmla="*/ 10490201 w 12071803"/>
                  <a:gd name="connsiteY147" fmla="*/ 5728108 h 13440182"/>
                  <a:gd name="connsiteX148" fmla="*/ 10544176 w 12071803"/>
                  <a:gd name="connsiteY148" fmla="*/ 5607458 h 13440182"/>
                  <a:gd name="connsiteX149" fmla="*/ 10506075 w 12071803"/>
                  <a:gd name="connsiteY149" fmla="*/ 5604282 h 13440182"/>
                  <a:gd name="connsiteX150" fmla="*/ 10471151 w 12071803"/>
                  <a:gd name="connsiteY150" fmla="*/ 5528083 h 13440182"/>
                  <a:gd name="connsiteX151" fmla="*/ 10312400 w 12071803"/>
                  <a:gd name="connsiteY151" fmla="*/ 5375682 h 13440182"/>
                  <a:gd name="connsiteX152" fmla="*/ 10582276 w 12071803"/>
                  <a:gd name="connsiteY152" fmla="*/ 5480458 h 13440182"/>
                  <a:gd name="connsiteX153" fmla="*/ 10725150 w 12071803"/>
                  <a:gd name="connsiteY153" fmla="*/ 5439182 h 13440182"/>
                  <a:gd name="connsiteX154" fmla="*/ 10699751 w 12071803"/>
                  <a:gd name="connsiteY154" fmla="*/ 5686833 h 13440182"/>
                  <a:gd name="connsiteX155" fmla="*/ 10877550 w 12071803"/>
                  <a:gd name="connsiteY155" fmla="*/ 5724932 h 13440182"/>
                  <a:gd name="connsiteX156" fmla="*/ 10934701 w 12071803"/>
                  <a:gd name="connsiteY156" fmla="*/ 5550308 h 13440182"/>
                  <a:gd name="connsiteX157" fmla="*/ 10975975 w 12071803"/>
                  <a:gd name="connsiteY157" fmla="*/ 5321707 h 13440182"/>
                  <a:gd name="connsiteX158" fmla="*/ 10896601 w 12071803"/>
                  <a:gd name="connsiteY158" fmla="*/ 5118508 h 13440182"/>
                  <a:gd name="connsiteX159" fmla="*/ 10839450 w 12071803"/>
                  <a:gd name="connsiteY159" fmla="*/ 5020082 h 13440182"/>
                  <a:gd name="connsiteX160" fmla="*/ 10760076 w 12071803"/>
                  <a:gd name="connsiteY160" fmla="*/ 5137558 h 13440182"/>
                  <a:gd name="connsiteX161" fmla="*/ 10690226 w 12071803"/>
                  <a:gd name="connsiteY161" fmla="*/ 5096283 h 13440182"/>
                  <a:gd name="connsiteX162" fmla="*/ 10658476 w 12071803"/>
                  <a:gd name="connsiteY162" fmla="*/ 5216933 h 13440182"/>
                  <a:gd name="connsiteX163" fmla="*/ 10556875 w 12071803"/>
                  <a:gd name="connsiteY163" fmla="*/ 5220107 h 13440182"/>
                  <a:gd name="connsiteX164" fmla="*/ 10477500 w 12071803"/>
                  <a:gd name="connsiteY164" fmla="*/ 5077232 h 13440182"/>
                  <a:gd name="connsiteX165" fmla="*/ 10439400 w 12071803"/>
                  <a:gd name="connsiteY165" fmla="*/ 4924832 h 13440182"/>
                  <a:gd name="connsiteX166" fmla="*/ 10223500 w 12071803"/>
                  <a:gd name="connsiteY166" fmla="*/ 4928007 h 13440182"/>
                  <a:gd name="connsiteX167" fmla="*/ 10248900 w 12071803"/>
                  <a:gd name="connsiteY167" fmla="*/ 5153432 h 13440182"/>
                  <a:gd name="connsiteX168" fmla="*/ 10210801 w 12071803"/>
                  <a:gd name="connsiteY168" fmla="*/ 4959758 h 13440182"/>
                  <a:gd name="connsiteX169" fmla="*/ 10166350 w 12071803"/>
                  <a:gd name="connsiteY169" fmla="*/ 4972457 h 13440182"/>
                  <a:gd name="connsiteX170" fmla="*/ 10096500 w 12071803"/>
                  <a:gd name="connsiteY170" fmla="*/ 4861332 h 13440182"/>
                  <a:gd name="connsiteX171" fmla="*/ 10001251 w 12071803"/>
                  <a:gd name="connsiteY171" fmla="*/ 4931183 h 13440182"/>
                  <a:gd name="connsiteX172" fmla="*/ 9893300 w 12071803"/>
                  <a:gd name="connsiteY172" fmla="*/ 5039132 h 13440182"/>
                  <a:gd name="connsiteX173" fmla="*/ 10210800 w 12071803"/>
                  <a:gd name="connsiteY173" fmla="*/ 4724807 h 13440182"/>
                  <a:gd name="connsiteX174" fmla="*/ 10426701 w 12071803"/>
                  <a:gd name="connsiteY174" fmla="*/ 4667658 h 13440182"/>
                  <a:gd name="connsiteX175" fmla="*/ 10572750 w 12071803"/>
                  <a:gd name="connsiteY175" fmla="*/ 4581932 h 13440182"/>
                  <a:gd name="connsiteX176" fmla="*/ 10610851 w 12071803"/>
                  <a:gd name="connsiteY176" fmla="*/ 4461283 h 13440182"/>
                  <a:gd name="connsiteX177" fmla="*/ 10782301 w 12071803"/>
                  <a:gd name="connsiteY177" fmla="*/ 4334283 h 13440182"/>
                  <a:gd name="connsiteX178" fmla="*/ 10814050 w 12071803"/>
                  <a:gd name="connsiteY178" fmla="*/ 4080282 h 13440182"/>
                  <a:gd name="connsiteX179" fmla="*/ 10582275 w 12071803"/>
                  <a:gd name="connsiteY179" fmla="*/ 3997732 h 13440182"/>
                  <a:gd name="connsiteX180" fmla="*/ 10264776 w 12071803"/>
                  <a:gd name="connsiteY180" fmla="*/ 3950108 h 13440182"/>
                  <a:gd name="connsiteX181" fmla="*/ 10134600 w 12071803"/>
                  <a:gd name="connsiteY181" fmla="*/ 4010432 h 13440182"/>
                  <a:gd name="connsiteX182" fmla="*/ 10160001 w 12071803"/>
                  <a:gd name="connsiteY182" fmla="*/ 3845333 h 13440182"/>
                  <a:gd name="connsiteX183" fmla="*/ 10109201 w 12071803"/>
                  <a:gd name="connsiteY183" fmla="*/ 3670708 h 13440182"/>
                  <a:gd name="connsiteX184" fmla="*/ 10223500 w 12071803"/>
                  <a:gd name="connsiteY184" fmla="*/ 3708807 h 13440182"/>
                  <a:gd name="connsiteX185" fmla="*/ 10344151 w 12071803"/>
                  <a:gd name="connsiteY185" fmla="*/ 3600858 h 13440182"/>
                  <a:gd name="connsiteX186" fmla="*/ 10534651 w 12071803"/>
                  <a:gd name="connsiteY186" fmla="*/ 3661183 h 13440182"/>
                  <a:gd name="connsiteX187" fmla="*/ 10547351 w 12071803"/>
                  <a:gd name="connsiteY187" fmla="*/ 3477033 h 13440182"/>
                  <a:gd name="connsiteX188" fmla="*/ 10687050 w 12071803"/>
                  <a:gd name="connsiteY188" fmla="*/ 3515132 h 13440182"/>
                  <a:gd name="connsiteX189" fmla="*/ 10801350 w 12071803"/>
                  <a:gd name="connsiteY189" fmla="*/ 3210332 h 13440182"/>
                  <a:gd name="connsiteX190" fmla="*/ 10902951 w 12071803"/>
                  <a:gd name="connsiteY190" fmla="*/ 3299233 h 13440182"/>
                  <a:gd name="connsiteX191" fmla="*/ 11042650 w 12071803"/>
                  <a:gd name="connsiteY191" fmla="*/ 3283357 h 13440182"/>
                  <a:gd name="connsiteX192" fmla="*/ 11077575 w 12071803"/>
                  <a:gd name="connsiteY192" fmla="*/ 3508782 h 13440182"/>
                  <a:gd name="connsiteX193" fmla="*/ 11153776 w 12071803"/>
                  <a:gd name="connsiteY193" fmla="*/ 3251608 h 13440182"/>
                  <a:gd name="connsiteX194" fmla="*/ 11077576 w 12071803"/>
                  <a:gd name="connsiteY194" fmla="*/ 3165883 h 13440182"/>
                  <a:gd name="connsiteX195" fmla="*/ 11163300 w 12071803"/>
                  <a:gd name="connsiteY195" fmla="*/ 2911882 h 13440182"/>
                  <a:gd name="connsiteX196" fmla="*/ 10982326 w 12071803"/>
                  <a:gd name="connsiteY196" fmla="*/ 2988083 h 13440182"/>
                  <a:gd name="connsiteX197" fmla="*/ 10953750 w 12071803"/>
                  <a:gd name="connsiteY197" fmla="*/ 2918232 h 13440182"/>
                  <a:gd name="connsiteX198" fmla="*/ 10763250 w 12071803"/>
                  <a:gd name="connsiteY198" fmla="*/ 2715032 h 13440182"/>
                  <a:gd name="connsiteX199" fmla="*/ 10731501 w 12071803"/>
                  <a:gd name="connsiteY199" fmla="*/ 2530883 h 13440182"/>
                  <a:gd name="connsiteX200" fmla="*/ 10699751 w 12071803"/>
                  <a:gd name="connsiteY200" fmla="*/ 2435633 h 13440182"/>
                  <a:gd name="connsiteX201" fmla="*/ 10801350 w 12071803"/>
                  <a:gd name="connsiteY201" fmla="*/ 2334032 h 13440182"/>
                  <a:gd name="connsiteX202" fmla="*/ 11061701 w 12071803"/>
                  <a:gd name="connsiteY202" fmla="*/ 2099083 h 13440182"/>
                  <a:gd name="connsiteX203" fmla="*/ 11182350 w 12071803"/>
                  <a:gd name="connsiteY203" fmla="*/ 2118132 h 13440182"/>
                  <a:gd name="connsiteX204" fmla="*/ 11252201 w 12071803"/>
                  <a:gd name="connsiteY204" fmla="*/ 2029233 h 13440182"/>
                  <a:gd name="connsiteX205" fmla="*/ 11487150 w 12071803"/>
                  <a:gd name="connsiteY205" fmla="*/ 1921282 h 13440182"/>
                  <a:gd name="connsiteX206" fmla="*/ 11341101 w 12071803"/>
                  <a:gd name="connsiteY206" fmla="*/ 1851433 h 13440182"/>
                  <a:gd name="connsiteX207" fmla="*/ 11258550 w 12071803"/>
                  <a:gd name="connsiteY207" fmla="*/ 1705382 h 13440182"/>
                  <a:gd name="connsiteX208" fmla="*/ 11360150 w 12071803"/>
                  <a:gd name="connsiteY208" fmla="*/ 1279932 h 13440182"/>
                  <a:gd name="connsiteX209" fmla="*/ 11239500 w 12071803"/>
                  <a:gd name="connsiteY209" fmla="*/ 1019582 h 13440182"/>
                  <a:gd name="connsiteX210" fmla="*/ 11525250 w 12071803"/>
                  <a:gd name="connsiteY210" fmla="*/ 1362482 h 13440182"/>
                  <a:gd name="connsiteX211" fmla="*/ 11690350 w 12071803"/>
                  <a:gd name="connsiteY211" fmla="*/ 1165632 h 13440182"/>
                  <a:gd name="connsiteX212" fmla="*/ 11874500 w 12071803"/>
                  <a:gd name="connsiteY212" fmla="*/ 1476782 h 13440182"/>
                  <a:gd name="connsiteX213" fmla="*/ 12071350 w 12071803"/>
                  <a:gd name="connsiteY213" fmla="*/ 1578383 h 13440182"/>
                  <a:gd name="connsiteX214" fmla="*/ 11906250 w 12071803"/>
                  <a:gd name="connsiteY214" fmla="*/ 1133883 h 13440182"/>
                  <a:gd name="connsiteX215" fmla="*/ 11893550 w 12071803"/>
                  <a:gd name="connsiteY215" fmla="*/ 917982 h 13440182"/>
                  <a:gd name="connsiteX216" fmla="*/ 11760200 w 12071803"/>
                  <a:gd name="connsiteY216" fmla="*/ 721132 h 13440182"/>
                  <a:gd name="connsiteX217" fmla="*/ 11734800 w 12071803"/>
                  <a:gd name="connsiteY21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86964 w 12071803"/>
                  <a:gd name="connsiteY104" fmla="*/ 7287033 h 13440182"/>
                  <a:gd name="connsiteX105" fmla="*/ 9998869 w 12071803"/>
                  <a:gd name="connsiteY105" fmla="*/ 7348944 h 13440182"/>
                  <a:gd name="connsiteX106" fmla="*/ 10113170 w 12071803"/>
                  <a:gd name="connsiteY106" fmla="*/ 7210833 h 13440182"/>
                  <a:gd name="connsiteX107" fmla="*/ 10148889 w 12071803"/>
                  <a:gd name="connsiteY107" fmla="*/ 7356089 h 13440182"/>
                  <a:gd name="connsiteX108" fmla="*/ 10244139 w 12071803"/>
                  <a:gd name="connsiteY108" fmla="*/ 7239408 h 13440182"/>
                  <a:gd name="connsiteX109" fmla="*/ 10270332 w 12071803"/>
                  <a:gd name="connsiteY109" fmla="*/ 7401332 h 13440182"/>
                  <a:gd name="connsiteX110" fmla="*/ 10344150 w 12071803"/>
                  <a:gd name="connsiteY110" fmla="*/ 7477532 h 13440182"/>
                  <a:gd name="connsiteX111" fmla="*/ 10134600 w 12071803"/>
                  <a:gd name="connsiteY111" fmla="*/ 7591832 h 13440182"/>
                  <a:gd name="connsiteX112" fmla="*/ 10287001 w 12071803"/>
                  <a:gd name="connsiteY112" fmla="*/ 7741852 h 13440182"/>
                  <a:gd name="connsiteX113" fmla="*/ 10317957 w 12071803"/>
                  <a:gd name="connsiteY113" fmla="*/ 7644221 h 13440182"/>
                  <a:gd name="connsiteX114" fmla="*/ 10389393 w 12071803"/>
                  <a:gd name="connsiteY114" fmla="*/ 7732326 h 13440182"/>
                  <a:gd name="connsiteX115" fmla="*/ 10510839 w 12071803"/>
                  <a:gd name="connsiteY115" fmla="*/ 7691846 h 13440182"/>
                  <a:gd name="connsiteX116" fmla="*/ 10515600 w 12071803"/>
                  <a:gd name="connsiteY116" fmla="*/ 7777570 h 13440182"/>
                  <a:gd name="connsiteX117" fmla="*/ 10513219 w 12071803"/>
                  <a:gd name="connsiteY117" fmla="*/ 7875200 h 13440182"/>
                  <a:gd name="connsiteX118" fmla="*/ 10622756 w 12071803"/>
                  <a:gd name="connsiteY118" fmla="*/ 7837101 h 13440182"/>
                  <a:gd name="connsiteX119" fmla="*/ 10663239 w 12071803"/>
                  <a:gd name="connsiteY119" fmla="*/ 8075227 h 13440182"/>
                  <a:gd name="connsiteX120" fmla="*/ 10801350 w 12071803"/>
                  <a:gd name="connsiteY120" fmla="*/ 8106182 h 13440182"/>
                  <a:gd name="connsiteX121" fmla="*/ 10815638 w 12071803"/>
                  <a:gd name="connsiteY121" fmla="*/ 7815670 h 13440182"/>
                  <a:gd name="connsiteX122" fmla="*/ 10906126 w 12071803"/>
                  <a:gd name="connsiteY122" fmla="*/ 7791858 h 13440182"/>
                  <a:gd name="connsiteX123" fmla="*/ 10975182 w 12071803"/>
                  <a:gd name="connsiteY123" fmla="*/ 7620407 h 13440182"/>
                  <a:gd name="connsiteX124" fmla="*/ 10937082 w 12071803"/>
                  <a:gd name="connsiteY124" fmla="*/ 7491821 h 13440182"/>
                  <a:gd name="connsiteX125" fmla="*/ 10841832 w 12071803"/>
                  <a:gd name="connsiteY125" fmla="*/ 7479913 h 13440182"/>
                  <a:gd name="connsiteX126" fmla="*/ 10889456 w 12071803"/>
                  <a:gd name="connsiteY126" fmla="*/ 7360851 h 13440182"/>
                  <a:gd name="connsiteX127" fmla="*/ 10784682 w 12071803"/>
                  <a:gd name="connsiteY127" fmla="*/ 7289414 h 13440182"/>
                  <a:gd name="connsiteX128" fmla="*/ 10744200 w 12071803"/>
                  <a:gd name="connsiteY128" fmla="*/ 7058432 h 13440182"/>
                  <a:gd name="connsiteX129" fmla="*/ 10426700 w 12071803"/>
                  <a:gd name="connsiteY129" fmla="*/ 7020332 h 13440182"/>
                  <a:gd name="connsiteX130" fmla="*/ 10496551 w 12071803"/>
                  <a:gd name="connsiteY130" fmla="*/ 6915558 h 13440182"/>
                  <a:gd name="connsiteX131" fmla="*/ 10620376 w 12071803"/>
                  <a:gd name="connsiteY131" fmla="*/ 6896508 h 13440182"/>
                  <a:gd name="connsiteX132" fmla="*/ 10629900 w 12071803"/>
                  <a:gd name="connsiteY132" fmla="*/ 6810782 h 13440182"/>
                  <a:gd name="connsiteX133" fmla="*/ 10842625 w 12071803"/>
                  <a:gd name="connsiteY133" fmla="*/ 6899682 h 13440182"/>
                  <a:gd name="connsiteX134" fmla="*/ 10858500 w 12071803"/>
                  <a:gd name="connsiteY134" fmla="*/ 6677432 h 13440182"/>
                  <a:gd name="connsiteX135" fmla="*/ 10648950 w 12071803"/>
                  <a:gd name="connsiteY135" fmla="*/ 6772682 h 13440182"/>
                  <a:gd name="connsiteX136" fmla="*/ 10572750 w 12071803"/>
                  <a:gd name="connsiteY136" fmla="*/ 6544082 h 13440182"/>
                  <a:gd name="connsiteX137" fmla="*/ 10344150 w 12071803"/>
                  <a:gd name="connsiteY137" fmla="*/ 6753632 h 13440182"/>
                  <a:gd name="connsiteX138" fmla="*/ 10356851 w 12071803"/>
                  <a:gd name="connsiteY138" fmla="*/ 6588533 h 13440182"/>
                  <a:gd name="connsiteX139" fmla="*/ 10369550 w 12071803"/>
                  <a:gd name="connsiteY139" fmla="*/ 6464707 h 13440182"/>
                  <a:gd name="connsiteX140" fmla="*/ 10261601 w 12071803"/>
                  <a:gd name="connsiteY140" fmla="*/ 6452008 h 13440182"/>
                  <a:gd name="connsiteX141" fmla="*/ 10140950 w 12071803"/>
                  <a:gd name="connsiteY141" fmla="*/ 6236107 h 13440182"/>
                  <a:gd name="connsiteX142" fmla="*/ 10306051 w 12071803"/>
                  <a:gd name="connsiteY142" fmla="*/ 6274208 h 13440182"/>
                  <a:gd name="connsiteX143" fmla="*/ 10547351 w 12071803"/>
                  <a:gd name="connsiteY143" fmla="*/ 6274208 h 13440182"/>
                  <a:gd name="connsiteX144" fmla="*/ 10677525 w 12071803"/>
                  <a:gd name="connsiteY144" fmla="*/ 6134507 h 13440182"/>
                  <a:gd name="connsiteX145" fmla="*/ 10575926 w 12071803"/>
                  <a:gd name="connsiteY145" fmla="*/ 6023383 h 13440182"/>
                  <a:gd name="connsiteX146" fmla="*/ 10363200 w 12071803"/>
                  <a:gd name="connsiteY146" fmla="*/ 5975757 h 13440182"/>
                  <a:gd name="connsiteX147" fmla="*/ 10544175 w 12071803"/>
                  <a:gd name="connsiteY147" fmla="*/ 5845582 h 13440182"/>
                  <a:gd name="connsiteX148" fmla="*/ 10490201 w 12071803"/>
                  <a:gd name="connsiteY148" fmla="*/ 5728108 h 13440182"/>
                  <a:gd name="connsiteX149" fmla="*/ 10544176 w 12071803"/>
                  <a:gd name="connsiteY149" fmla="*/ 5607458 h 13440182"/>
                  <a:gd name="connsiteX150" fmla="*/ 10506075 w 12071803"/>
                  <a:gd name="connsiteY150" fmla="*/ 5604282 h 13440182"/>
                  <a:gd name="connsiteX151" fmla="*/ 10471151 w 12071803"/>
                  <a:gd name="connsiteY151" fmla="*/ 5528083 h 13440182"/>
                  <a:gd name="connsiteX152" fmla="*/ 10312400 w 12071803"/>
                  <a:gd name="connsiteY152" fmla="*/ 5375682 h 13440182"/>
                  <a:gd name="connsiteX153" fmla="*/ 10582276 w 12071803"/>
                  <a:gd name="connsiteY153" fmla="*/ 5480458 h 13440182"/>
                  <a:gd name="connsiteX154" fmla="*/ 10725150 w 12071803"/>
                  <a:gd name="connsiteY154" fmla="*/ 5439182 h 13440182"/>
                  <a:gd name="connsiteX155" fmla="*/ 10699751 w 12071803"/>
                  <a:gd name="connsiteY155" fmla="*/ 5686833 h 13440182"/>
                  <a:gd name="connsiteX156" fmla="*/ 10877550 w 12071803"/>
                  <a:gd name="connsiteY156" fmla="*/ 5724932 h 13440182"/>
                  <a:gd name="connsiteX157" fmla="*/ 10934701 w 12071803"/>
                  <a:gd name="connsiteY157" fmla="*/ 5550308 h 13440182"/>
                  <a:gd name="connsiteX158" fmla="*/ 10975975 w 12071803"/>
                  <a:gd name="connsiteY158" fmla="*/ 5321707 h 13440182"/>
                  <a:gd name="connsiteX159" fmla="*/ 10896601 w 12071803"/>
                  <a:gd name="connsiteY159" fmla="*/ 5118508 h 13440182"/>
                  <a:gd name="connsiteX160" fmla="*/ 10839450 w 12071803"/>
                  <a:gd name="connsiteY160" fmla="*/ 5020082 h 13440182"/>
                  <a:gd name="connsiteX161" fmla="*/ 10760076 w 12071803"/>
                  <a:gd name="connsiteY161" fmla="*/ 5137558 h 13440182"/>
                  <a:gd name="connsiteX162" fmla="*/ 10690226 w 12071803"/>
                  <a:gd name="connsiteY162" fmla="*/ 5096283 h 13440182"/>
                  <a:gd name="connsiteX163" fmla="*/ 10658476 w 12071803"/>
                  <a:gd name="connsiteY163" fmla="*/ 5216933 h 13440182"/>
                  <a:gd name="connsiteX164" fmla="*/ 10556875 w 12071803"/>
                  <a:gd name="connsiteY164" fmla="*/ 5220107 h 13440182"/>
                  <a:gd name="connsiteX165" fmla="*/ 10477500 w 12071803"/>
                  <a:gd name="connsiteY165" fmla="*/ 5077232 h 13440182"/>
                  <a:gd name="connsiteX166" fmla="*/ 10439400 w 12071803"/>
                  <a:gd name="connsiteY166" fmla="*/ 4924832 h 13440182"/>
                  <a:gd name="connsiteX167" fmla="*/ 10223500 w 12071803"/>
                  <a:gd name="connsiteY167" fmla="*/ 4928007 h 13440182"/>
                  <a:gd name="connsiteX168" fmla="*/ 10248900 w 12071803"/>
                  <a:gd name="connsiteY168" fmla="*/ 5153432 h 13440182"/>
                  <a:gd name="connsiteX169" fmla="*/ 10210801 w 12071803"/>
                  <a:gd name="connsiteY169" fmla="*/ 4959758 h 13440182"/>
                  <a:gd name="connsiteX170" fmla="*/ 10166350 w 12071803"/>
                  <a:gd name="connsiteY170" fmla="*/ 4972457 h 13440182"/>
                  <a:gd name="connsiteX171" fmla="*/ 10096500 w 12071803"/>
                  <a:gd name="connsiteY171" fmla="*/ 4861332 h 13440182"/>
                  <a:gd name="connsiteX172" fmla="*/ 10001251 w 12071803"/>
                  <a:gd name="connsiteY172" fmla="*/ 4931183 h 13440182"/>
                  <a:gd name="connsiteX173" fmla="*/ 9893300 w 12071803"/>
                  <a:gd name="connsiteY173" fmla="*/ 5039132 h 13440182"/>
                  <a:gd name="connsiteX174" fmla="*/ 10210800 w 12071803"/>
                  <a:gd name="connsiteY174" fmla="*/ 4724807 h 13440182"/>
                  <a:gd name="connsiteX175" fmla="*/ 10426701 w 12071803"/>
                  <a:gd name="connsiteY175" fmla="*/ 4667658 h 13440182"/>
                  <a:gd name="connsiteX176" fmla="*/ 10572750 w 12071803"/>
                  <a:gd name="connsiteY176" fmla="*/ 4581932 h 13440182"/>
                  <a:gd name="connsiteX177" fmla="*/ 10610851 w 12071803"/>
                  <a:gd name="connsiteY177" fmla="*/ 4461283 h 13440182"/>
                  <a:gd name="connsiteX178" fmla="*/ 10782301 w 12071803"/>
                  <a:gd name="connsiteY178" fmla="*/ 4334283 h 13440182"/>
                  <a:gd name="connsiteX179" fmla="*/ 10814050 w 12071803"/>
                  <a:gd name="connsiteY179" fmla="*/ 4080282 h 13440182"/>
                  <a:gd name="connsiteX180" fmla="*/ 10582275 w 12071803"/>
                  <a:gd name="connsiteY180" fmla="*/ 3997732 h 13440182"/>
                  <a:gd name="connsiteX181" fmla="*/ 10264776 w 12071803"/>
                  <a:gd name="connsiteY181" fmla="*/ 3950108 h 13440182"/>
                  <a:gd name="connsiteX182" fmla="*/ 10134600 w 12071803"/>
                  <a:gd name="connsiteY182" fmla="*/ 4010432 h 13440182"/>
                  <a:gd name="connsiteX183" fmla="*/ 10160001 w 12071803"/>
                  <a:gd name="connsiteY183" fmla="*/ 3845333 h 13440182"/>
                  <a:gd name="connsiteX184" fmla="*/ 10109201 w 12071803"/>
                  <a:gd name="connsiteY184" fmla="*/ 3670708 h 13440182"/>
                  <a:gd name="connsiteX185" fmla="*/ 10223500 w 12071803"/>
                  <a:gd name="connsiteY185" fmla="*/ 3708807 h 13440182"/>
                  <a:gd name="connsiteX186" fmla="*/ 10344151 w 12071803"/>
                  <a:gd name="connsiteY186" fmla="*/ 3600858 h 13440182"/>
                  <a:gd name="connsiteX187" fmla="*/ 10534651 w 12071803"/>
                  <a:gd name="connsiteY187" fmla="*/ 3661183 h 13440182"/>
                  <a:gd name="connsiteX188" fmla="*/ 10547351 w 12071803"/>
                  <a:gd name="connsiteY188" fmla="*/ 3477033 h 13440182"/>
                  <a:gd name="connsiteX189" fmla="*/ 10687050 w 12071803"/>
                  <a:gd name="connsiteY189" fmla="*/ 3515132 h 13440182"/>
                  <a:gd name="connsiteX190" fmla="*/ 10801350 w 12071803"/>
                  <a:gd name="connsiteY190" fmla="*/ 3210332 h 13440182"/>
                  <a:gd name="connsiteX191" fmla="*/ 10902951 w 12071803"/>
                  <a:gd name="connsiteY191" fmla="*/ 3299233 h 13440182"/>
                  <a:gd name="connsiteX192" fmla="*/ 11042650 w 12071803"/>
                  <a:gd name="connsiteY192" fmla="*/ 3283357 h 13440182"/>
                  <a:gd name="connsiteX193" fmla="*/ 11077575 w 12071803"/>
                  <a:gd name="connsiteY193" fmla="*/ 3508782 h 13440182"/>
                  <a:gd name="connsiteX194" fmla="*/ 11153776 w 12071803"/>
                  <a:gd name="connsiteY194" fmla="*/ 3251608 h 13440182"/>
                  <a:gd name="connsiteX195" fmla="*/ 11077576 w 12071803"/>
                  <a:gd name="connsiteY195" fmla="*/ 3165883 h 13440182"/>
                  <a:gd name="connsiteX196" fmla="*/ 11163300 w 12071803"/>
                  <a:gd name="connsiteY196" fmla="*/ 2911882 h 13440182"/>
                  <a:gd name="connsiteX197" fmla="*/ 10982326 w 12071803"/>
                  <a:gd name="connsiteY197" fmla="*/ 2988083 h 13440182"/>
                  <a:gd name="connsiteX198" fmla="*/ 10953750 w 12071803"/>
                  <a:gd name="connsiteY198" fmla="*/ 2918232 h 13440182"/>
                  <a:gd name="connsiteX199" fmla="*/ 10763250 w 12071803"/>
                  <a:gd name="connsiteY199" fmla="*/ 2715032 h 13440182"/>
                  <a:gd name="connsiteX200" fmla="*/ 10731501 w 12071803"/>
                  <a:gd name="connsiteY200" fmla="*/ 2530883 h 13440182"/>
                  <a:gd name="connsiteX201" fmla="*/ 10699751 w 12071803"/>
                  <a:gd name="connsiteY201" fmla="*/ 2435633 h 13440182"/>
                  <a:gd name="connsiteX202" fmla="*/ 10801350 w 12071803"/>
                  <a:gd name="connsiteY202" fmla="*/ 2334032 h 13440182"/>
                  <a:gd name="connsiteX203" fmla="*/ 11061701 w 12071803"/>
                  <a:gd name="connsiteY203" fmla="*/ 2099083 h 13440182"/>
                  <a:gd name="connsiteX204" fmla="*/ 11182350 w 12071803"/>
                  <a:gd name="connsiteY204" fmla="*/ 2118132 h 13440182"/>
                  <a:gd name="connsiteX205" fmla="*/ 11252201 w 12071803"/>
                  <a:gd name="connsiteY205" fmla="*/ 2029233 h 13440182"/>
                  <a:gd name="connsiteX206" fmla="*/ 11487150 w 12071803"/>
                  <a:gd name="connsiteY206" fmla="*/ 1921282 h 13440182"/>
                  <a:gd name="connsiteX207" fmla="*/ 11341101 w 12071803"/>
                  <a:gd name="connsiteY207" fmla="*/ 1851433 h 13440182"/>
                  <a:gd name="connsiteX208" fmla="*/ 11258550 w 12071803"/>
                  <a:gd name="connsiteY208" fmla="*/ 1705382 h 13440182"/>
                  <a:gd name="connsiteX209" fmla="*/ 11360150 w 12071803"/>
                  <a:gd name="connsiteY209" fmla="*/ 1279932 h 13440182"/>
                  <a:gd name="connsiteX210" fmla="*/ 11239500 w 12071803"/>
                  <a:gd name="connsiteY210" fmla="*/ 1019582 h 13440182"/>
                  <a:gd name="connsiteX211" fmla="*/ 11525250 w 12071803"/>
                  <a:gd name="connsiteY211" fmla="*/ 1362482 h 13440182"/>
                  <a:gd name="connsiteX212" fmla="*/ 11690350 w 12071803"/>
                  <a:gd name="connsiteY212" fmla="*/ 1165632 h 13440182"/>
                  <a:gd name="connsiteX213" fmla="*/ 11874500 w 12071803"/>
                  <a:gd name="connsiteY213" fmla="*/ 1476782 h 13440182"/>
                  <a:gd name="connsiteX214" fmla="*/ 12071350 w 12071803"/>
                  <a:gd name="connsiteY214" fmla="*/ 1578383 h 13440182"/>
                  <a:gd name="connsiteX215" fmla="*/ 11906250 w 12071803"/>
                  <a:gd name="connsiteY215" fmla="*/ 1133883 h 13440182"/>
                  <a:gd name="connsiteX216" fmla="*/ 11893550 w 12071803"/>
                  <a:gd name="connsiteY216" fmla="*/ 917982 h 13440182"/>
                  <a:gd name="connsiteX217" fmla="*/ 11760200 w 12071803"/>
                  <a:gd name="connsiteY217" fmla="*/ 721132 h 13440182"/>
                  <a:gd name="connsiteX218" fmla="*/ 11734800 w 12071803"/>
                  <a:gd name="connsiteY21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772650 w 12071803"/>
                  <a:gd name="connsiteY103" fmla="*/ 7287032 h 13440182"/>
                  <a:gd name="connsiteX104" fmla="*/ 9908382 w 12071803"/>
                  <a:gd name="connsiteY104" fmla="*/ 7320371 h 13440182"/>
                  <a:gd name="connsiteX105" fmla="*/ 9986964 w 12071803"/>
                  <a:gd name="connsiteY105" fmla="*/ 7287033 h 13440182"/>
                  <a:gd name="connsiteX106" fmla="*/ 9998869 w 12071803"/>
                  <a:gd name="connsiteY106" fmla="*/ 7348944 h 13440182"/>
                  <a:gd name="connsiteX107" fmla="*/ 10113170 w 12071803"/>
                  <a:gd name="connsiteY107" fmla="*/ 7210833 h 13440182"/>
                  <a:gd name="connsiteX108" fmla="*/ 10148889 w 12071803"/>
                  <a:gd name="connsiteY108" fmla="*/ 7356089 h 13440182"/>
                  <a:gd name="connsiteX109" fmla="*/ 10244139 w 12071803"/>
                  <a:gd name="connsiteY109" fmla="*/ 7239408 h 13440182"/>
                  <a:gd name="connsiteX110" fmla="*/ 10270332 w 12071803"/>
                  <a:gd name="connsiteY110" fmla="*/ 7401332 h 13440182"/>
                  <a:gd name="connsiteX111" fmla="*/ 10344150 w 12071803"/>
                  <a:gd name="connsiteY111" fmla="*/ 7477532 h 13440182"/>
                  <a:gd name="connsiteX112" fmla="*/ 10134600 w 12071803"/>
                  <a:gd name="connsiteY112" fmla="*/ 7591832 h 13440182"/>
                  <a:gd name="connsiteX113" fmla="*/ 10287001 w 12071803"/>
                  <a:gd name="connsiteY113" fmla="*/ 7741852 h 13440182"/>
                  <a:gd name="connsiteX114" fmla="*/ 10317957 w 12071803"/>
                  <a:gd name="connsiteY114" fmla="*/ 7644221 h 13440182"/>
                  <a:gd name="connsiteX115" fmla="*/ 10389393 w 12071803"/>
                  <a:gd name="connsiteY115" fmla="*/ 7732326 h 13440182"/>
                  <a:gd name="connsiteX116" fmla="*/ 10510839 w 12071803"/>
                  <a:gd name="connsiteY116" fmla="*/ 7691846 h 13440182"/>
                  <a:gd name="connsiteX117" fmla="*/ 10515600 w 12071803"/>
                  <a:gd name="connsiteY117" fmla="*/ 7777570 h 13440182"/>
                  <a:gd name="connsiteX118" fmla="*/ 10513219 w 12071803"/>
                  <a:gd name="connsiteY118" fmla="*/ 7875200 h 13440182"/>
                  <a:gd name="connsiteX119" fmla="*/ 10622756 w 12071803"/>
                  <a:gd name="connsiteY119" fmla="*/ 7837101 h 13440182"/>
                  <a:gd name="connsiteX120" fmla="*/ 10663239 w 12071803"/>
                  <a:gd name="connsiteY120" fmla="*/ 8075227 h 13440182"/>
                  <a:gd name="connsiteX121" fmla="*/ 10801350 w 12071803"/>
                  <a:gd name="connsiteY121" fmla="*/ 8106182 h 13440182"/>
                  <a:gd name="connsiteX122" fmla="*/ 10815638 w 12071803"/>
                  <a:gd name="connsiteY122" fmla="*/ 7815670 h 13440182"/>
                  <a:gd name="connsiteX123" fmla="*/ 10906126 w 12071803"/>
                  <a:gd name="connsiteY123" fmla="*/ 7791858 h 13440182"/>
                  <a:gd name="connsiteX124" fmla="*/ 10975182 w 12071803"/>
                  <a:gd name="connsiteY124" fmla="*/ 7620407 h 13440182"/>
                  <a:gd name="connsiteX125" fmla="*/ 10937082 w 12071803"/>
                  <a:gd name="connsiteY125" fmla="*/ 7491821 h 13440182"/>
                  <a:gd name="connsiteX126" fmla="*/ 10841832 w 12071803"/>
                  <a:gd name="connsiteY126" fmla="*/ 7479913 h 13440182"/>
                  <a:gd name="connsiteX127" fmla="*/ 10889456 w 12071803"/>
                  <a:gd name="connsiteY127" fmla="*/ 7360851 h 13440182"/>
                  <a:gd name="connsiteX128" fmla="*/ 10784682 w 12071803"/>
                  <a:gd name="connsiteY128" fmla="*/ 7289414 h 13440182"/>
                  <a:gd name="connsiteX129" fmla="*/ 10744200 w 12071803"/>
                  <a:gd name="connsiteY129" fmla="*/ 7058432 h 13440182"/>
                  <a:gd name="connsiteX130" fmla="*/ 10426700 w 12071803"/>
                  <a:gd name="connsiteY130" fmla="*/ 7020332 h 13440182"/>
                  <a:gd name="connsiteX131" fmla="*/ 10496551 w 12071803"/>
                  <a:gd name="connsiteY131" fmla="*/ 6915558 h 13440182"/>
                  <a:gd name="connsiteX132" fmla="*/ 10620376 w 12071803"/>
                  <a:gd name="connsiteY132" fmla="*/ 6896508 h 13440182"/>
                  <a:gd name="connsiteX133" fmla="*/ 10629900 w 12071803"/>
                  <a:gd name="connsiteY133" fmla="*/ 6810782 h 13440182"/>
                  <a:gd name="connsiteX134" fmla="*/ 10842625 w 12071803"/>
                  <a:gd name="connsiteY134" fmla="*/ 6899682 h 13440182"/>
                  <a:gd name="connsiteX135" fmla="*/ 10858500 w 12071803"/>
                  <a:gd name="connsiteY135" fmla="*/ 6677432 h 13440182"/>
                  <a:gd name="connsiteX136" fmla="*/ 10648950 w 12071803"/>
                  <a:gd name="connsiteY136" fmla="*/ 6772682 h 13440182"/>
                  <a:gd name="connsiteX137" fmla="*/ 10572750 w 12071803"/>
                  <a:gd name="connsiteY137" fmla="*/ 6544082 h 13440182"/>
                  <a:gd name="connsiteX138" fmla="*/ 10344150 w 12071803"/>
                  <a:gd name="connsiteY138" fmla="*/ 6753632 h 13440182"/>
                  <a:gd name="connsiteX139" fmla="*/ 10356851 w 12071803"/>
                  <a:gd name="connsiteY139" fmla="*/ 6588533 h 13440182"/>
                  <a:gd name="connsiteX140" fmla="*/ 10369550 w 12071803"/>
                  <a:gd name="connsiteY140" fmla="*/ 6464707 h 13440182"/>
                  <a:gd name="connsiteX141" fmla="*/ 10261601 w 12071803"/>
                  <a:gd name="connsiteY141" fmla="*/ 6452008 h 13440182"/>
                  <a:gd name="connsiteX142" fmla="*/ 10140950 w 12071803"/>
                  <a:gd name="connsiteY142" fmla="*/ 6236107 h 13440182"/>
                  <a:gd name="connsiteX143" fmla="*/ 10306051 w 12071803"/>
                  <a:gd name="connsiteY143" fmla="*/ 6274208 h 13440182"/>
                  <a:gd name="connsiteX144" fmla="*/ 10547351 w 12071803"/>
                  <a:gd name="connsiteY144" fmla="*/ 6274208 h 13440182"/>
                  <a:gd name="connsiteX145" fmla="*/ 10677525 w 12071803"/>
                  <a:gd name="connsiteY145" fmla="*/ 6134507 h 13440182"/>
                  <a:gd name="connsiteX146" fmla="*/ 10575926 w 12071803"/>
                  <a:gd name="connsiteY146" fmla="*/ 6023383 h 13440182"/>
                  <a:gd name="connsiteX147" fmla="*/ 10363200 w 12071803"/>
                  <a:gd name="connsiteY147" fmla="*/ 5975757 h 13440182"/>
                  <a:gd name="connsiteX148" fmla="*/ 10544175 w 12071803"/>
                  <a:gd name="connsiteY148" fmla="*/ 5845582 h 13440182"/>
                  <a:gd name="connsiteX149" fmla="*/ 10490201 w 12071803"/>
                  <a:gd name="connsiteY149" fmla="*/ 5728108 h 13440182"/>
                  <a:gd name="connsiteX150" fmla="*/ 10544176 w 12071803"/>
                  <a:gd name="connsiteY150" fmla="*/ 5607458 h 13440182"/>
                  <a:gd name="connsiteX151" fmla="*/ 10506075 w 12071803"/>
                  <a:gd name="connsiteY151" fmla="*/ 5604282 h 13440182"/>
                  <a:gd name="connsiteX152" fmla="*/ 10471151 w 12071803"/>
                  <a:gd name="connsiteY152" fmla="*/ 5528083 h 13440182"/>
                  <a:gd name="connsiteX153" fmla="*/ 10312400 w 12071803"/>
                  <a:gd name="connsiteY153" fmla="*/ 5375682 h 13440182"/>
                  <a:gd name="connsiteX154" fmla="*/ 10582276 w 12071803"/>
                  <a:gd name="connsiteY154" fmla="*/ 5480458 h 13440182"/>
                  <a:gd name="connsiteX155" fmla="*/ 10725150 w 12071803"/>
                  <a:gd name="connsiteY155" fmla="*/ 5439182 h 13440182"/>
                  <a:gd name="connsiteX156" fmla="*/ 10699751 w 12071803"/>
                  <a:gd name="connsiteY156" fmla="*/ 5686833 h 13440182"/>
                  <a:gd name="connsiteX157" fmla="*/ 10877550 w 12071803"/>
                  <a:gd name="connsiteY157" fmla="*/ 5724932 h 13440182"/>
                  <a:gd name="connsiteX158" fmla="*/ 10934701 w 12071803"/>
                  <a:gd name="connsiteY158" fmla="*/ 5550308 h 13440182"/>
                  <a:gd name="connsiteX159" fmla="*/ 10975975 w 12071803"/>
                  <a:gd name="connsiteY159" fmla="*/ 5321707 h 13440182"/>
                  <a:gd name="connsiteX160" fmla="*/ 10896601 w 12071803"/>
                  <a:gd name="connsiteY160" fmla="*/ 5118508 h 13440182"/>
                  <a:gd name="connsiteX161" fmla="*/ 10839450 w 12071803"/>
                  <a:gd name="connsiteY161" fmla="*/ 5020082 h 13440182"/>
                  <a:gd name="connsiteX162" fmla="*/ 10760076 w 12071803"/>
                  <a:gd name="connsiteY162" fmla="*/ 5137558 h 13440182"/>
                  <a:gd name="connsiteX163" fmla="*/ 10690226 w 12071803"/>
                  <a:gd name="connsiteY163" fmla="*/ 5096283 h 13440182"/>
                  <a:gd name="connsiteX164" fmla="*/ 10658476 w 12071803"/>
                  <a:gd name="connsiteY164" fmla="*/ 5216933 h 13440182"/>
                  <a:gd name="connsiteX165" fmla="*/ 10556875 w 12071803"/>
                  <a:gd name="connsiteY165" fmla="*/ 5220107 h 13440182"/>
                  <a:gd name="connsiteX166" fmla="*/ 10477500 w 12071803"/>
                  <a:gd name="connsiteY166" fmla="*/ 5077232 h 13440182"/>
                  <a:gd name="connsiteX167" fmla="*/ 10439400 w 12071803"/>
                  <a:gd name="connsiteY167" fmla="*/ 4924832 h 13440182"/>
                  <a:gd name="connsiteX168" fmla="*/ 10223500 w 12071803"/>
                  <a:gd name="connsiteY168" fmla="*/ 4928007 h 13440182"/>
                  <a:gd name="connsiteX169" fmla="*/ 10248900 w 12071803"/>
                  <a:gd name="connsiteY169" fmla="*/ 5153432 h 13440182"/>
                  <a:gd name="connsiteX170" fmla="*/ 10210801 w 12071803"/>
                  <a:gd name="connsiteY170" fmla="*/ 4959758 h 13440182"/>
                  <a:gd name="connsiteX171" fmla="*/ 10166350 w 12071803"/>
                  <a:gd name="connsiteY171" fmla="*/ 4972457 h 13440182"/>
                  <a:gd name="connsiteX172" fmla="*/ 10096500 w 12071803"/>
                  <a:gd name="connsiteY172" fmla="*/ 4861332 h 13440182"/>
                  <a:gd name="connsiteX173" fmla="*/ 10001251 w 12071803"/>
                  <a:gd name="connsiteY173" fmla="*/ 4931183 h 13440182"/>
                  <a:gd name="connsiteX174" fmla="*/ 9893300 w 12071803"/>
                  <a:gd name="connsiteY174" fmla="*/ 5039132 h 13440182"/>
                  <a:gd name="connsiteX175" fmla="*/ 10210800 w 12071803"/>
                  <a:gd name="connsiteY175" fmla="*/ 4724807 h 13440182"/>
                  <a:gd name="connsiteX176" fmla="*/ 10426701 w 12071803"/>
                  <a:gd name="connsiteY176" fmla="*/ 4667658 h 13440182"/>
                  <a:gd name="connsiteX177" fmla="*/ 10572750 w 12071803"/>
                  <a:gd name="connsiteY177" fmla="*/ 4581932 h 13440182"/>
                  <a:gd name="connsiteX178" fmla="*/ 10610851 w 12071803"/>
                  <a:gd name="connsiteY178" fmla="*/ 4461283 h 13440182"/>
                  <a:gd name="connsiteX179" fmla="*/ 10782301 w 12071803"/>
                  <a:gd name="connsiteY179" fmla="*/ 4334283 h 13440182"/>
                  <a:gd name="connsiteX180" fmla="*/ 10814050 w 12071803"/>
                  <a:gd name="connsiteY180" fmla="*/ 4080282 h 13440182"/>
                  <a:gd name="connsiteX181" fmla="*/ 10582275 w 12071803"/>
                  <a:gd name="connsiteY181" fmla="*/ 3997732 h 13440182"/>
                  <a:gd name="connsiteX182" fmla="*/ 10264776 w 12071803"/>
                  <a:gd name="connsiteY182" fmla="*/ 3950108 h 13440182"/>
                  <a:gd name="connsiteX183" fmla="*/ 10134600 w 12071803"/>
                  <a:gd name="connsiteY183" fmla="*/ 4010432 h 13440182"/>
                  <a:gd name="connsiteX184" fmla="*/ 10160001 w 12071803"/>
                  <a:gd name="connsiteY184" fmla="*/ 3845333 h 13440182"/>
                  <a:gd name="connsiteX185" fmla="*/ 10109201 w 12071803"/>
                  <a:gd name="connsiteY185" fmla="*/ 3670708 h 13440182"/>
                  <a:gd name="connsiteX186" fmla="*/ 10223500 w 12071803"/>
                  <a:gd name="connsiteY186" fmla="*/ 3708807 h 13440182"/>
                  <a:gd name="connsiteX187" fmla="*/ 10344151 w 12071803"/>
                  <a:gd name="connsiteY187" fmla="*/ 3600858 h 13440182"/>
                  <a:gd name="connsiteX188" fmla="*/ 10534651 w 12071803"/>
                  <a:gd name="connsiteY188" fmla="*/ 3661183 h 13440182"/>
                  <a:gd name="connsiteX189" fmla="*/ 10547351 w 12071803"/>
                  <a:gd name="connsiteY189" fmla="*/ 3477033 h 13440182"/>
                  <a:gd name="connsiteX190" fmla="*/ 10687050 w 12071803"/>
                  <a:gd name="connsiteY190" fmla="*/ 3515132 h 13440182"/>
                  <a:gd name="connsiteX191" fmla="*/ 10801350 w 12071803"/>
                  <a:gd name="connsiteY191" fmla="*/ 3210332 h 13440182"/>
                  <a:gd name="connsiteX192" fmla="*/ 10902951 w 12071803"/>
                  <a:gd name="connsiteY192" fmla="*/ 3299233 h 13440182"/>
                  <a:gd name="connsiteX193" fmla="*/ 11042650 w 12071803"/>
                  <a:gd name="connsiteY193" fmla="*/ 3283357 h 13440182"/>
                  <a:gd name="connsiteX194" fmla="*/ 11077575 w 12071803"/>
                  <a:gd name="connsiteY194" fmla="*/ 3508782 h 13440182"/>
                  <a:gd name="connsiteX195" fmla="*/ 11153776 w 12071803"/>
                  <a:gd name="connsiteY195" fmla="*/ 3251608 h 13440182"/>
                  <a:gd name="connsiteX196" fmla="*/ 11077576 w 12071803"/>
                  <a:gd name="connsiteY196" fmla="*/ 3165883 h 13440182"/>
                  <a:gd name="connsiteX197" fmla="*/ 11163300 w 12071803"/>
                  <a:gd name="connsiteY197" fmla="*/ 2911882 h 13440182"/>
                  <a:gd name="connsiteX198" fmla="*/ 10982326 w 12071803"/>
                  <a:gd name="connsiteY198" fmla="*/ 2988083 h 13440182"/>
                  <a:gd name="connsiteX199" fmla="*/ 10953750 w 12071803"/>
                  <a:gd name="connsiteY199" fmla="*/ 2918232 h 13440182"/>
                  <a:gd name="connsiteX200" fmla="*/ 10763250 w 12071803"/>
                  <a:gd name="connsiteY200" fmla="*/ 2715032 h 13440182"/>
                  <a:gd name="connsiteX201" fmla="*/ 10731501 w 12071803"/>
                  <a:gd name="connsiteY201" fmla="*/ 2530883 h 13440182"/>
                  <a:gd name="connsiteX202" fmla="*/ 10699751 w 12071803"/>
                  <a:gd name="connsiteY202" fmla="*/ 2435633 h 13440182"/>
                  <a:gd name="connsiteX203" fmla="*/ 10801350 w 12071803"/>
                  <a:gd name="connsiteY203" fmla="*/ 2334032 h 13440182"/>
                  <a:gd name="connsiteX204" fmla="*/ 11061701 w 12071803"/>
                  <a:gd name="connsiteY204" fmla="*/ 2099083 h 13440182"/>
                  <a:gd name="connsiteX205" fmla="*/ 11182350 w 12071803"/>
                  <a:gd name="connsiteY205" fmla="*/ 2118132 h 13440182"/>
                  <a:gd name="connsiteX206" fmla="*/ 11252201 w 12071803"/>
                  <a:gd name="connsiteY206" fmla="*/ 2029233 h 13440182"/>
                  <a:gd name="connsiteX207" fmla="*/ 11487150 w 12071803"/>
                  <a:gd name="connsiteY207" fmla="*/ 1921282 h 13440182"/>
                  <a:gd name="connsiteX208" fmla="*/ 11341101 w 12071803"/>
                  <a:gd name="connsiteY208" fmla="*/ 1851433 h 13440182"/>
                  <a:gd name="connsiteX209" fmla="*/ 11258550 w 12071803"/>
                  <a:gd name="connsiteY209" fmla="*/ 1705382 h 13440182"/>
                  <a:gd name="connsiteX210" fmla="*/ 11360150 w 12071803"/>
                  <a:gd name="connsiteY210" fmla="*/ 1279932 h 13440182"/>
                  <a:gd name="connsiteX211" fmla="*/ 11239500 w 12071803"/>
                  <a:gd name="connsiteY211" fmla="*/ 1019582 h 13440182"/>
                  <a:gd name="connsiteX212" fmla="*/ 11525250 w 12071803"/>
                  <a:gd name="connsiteY212" fmla="*/ 1362482 h 13440182"/>
                  <a:gd name="connsiteX213" fmla="*/ 11690350 w 12071803"/>
                  <a:gd name="connsiteY213" fmla="*/ 1165632 h 13440182"/>
                  <a:gd name="connsiteX214" fmla="*/ 11874500 w 12071803"/>
                  <a:gd name="connsiteY214" fmla="*/ 1476782 h 13440182"/>
                  <a:gd name="connsiteX215" fmla="*/ 12071350 w 12071803"/>
                  <a:gd name="connsiteY215" fmla="*/ 1578383 h 13440182"/>
                  <a:gd name="connsiteX216" fmla="*/ 11906250 w 12071803"/>
                  <a:gd name="connsiteY216" fmla="*/ 1133883 h 13440182"/>
                  <a:gd name="connsiteX217" fmla="*/ 11893550 w 12071803"/>
                  <a:gd name="connsiteY217" fmla="*/ 917982 h 13440182"/>
                  <a:gd name="connsiteX218" fmla="*/ 11760200 w 12071803"/>
                  <a:gd name="connsiteY218" fmla="*/ 721132 h 13440182"/>
                  <a:gd name="connsiteX219" fmla="*/ 11734800 w 12071803"/>
                  <a:gd name="connsiteY21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865519 w 12071803"/>
                  <a:gd name="connsiteY103" fmla="*/ 7270363 h 13440182"/>
                  <a:gd name="connsiteX104" fmla="*/ 9908382 w 12071803"/>
                  <a:gd name="connsiteY104" fmla="*/ 7320371 h 13440182"/>
                  <a:gd name="connsiteX105" fmla="*/ 9986964 w 12071803"/>
                  <a:gd name="connsiteY105" fmla="*/ 7287033 h 13440182"/>
                  <a:gd name="connsiteX106" fmla="*/ 9998869 w 12071803"/>
                  <a:gd name="connsiteY106" fmla="*/ 7348944 h 13440182"/>
                  <a:gd name="connsiteX107" fmla="*/ 10113170 w 12071803"/>
                  <a:gd name="connsiteY107" fmla="*/ 7210833 h 13440182"/>
                  <a:gd name="connsiteX108" fmla="*/ 10148889 w 12071803"/>
                  <a:gd name="connsiteY108" fmla="*/ 7356089 h 13440182"/>
                  <a:gd name="connsiteX109" fmla="*/ 10244139 w 12071803"/>
                  <a:gd name="connsiteY109" fmla="*/ 7239408 h 13440182"/>
                  <a:gd name="connsiteX110" fmla="*/ 10270332 w 12071803"/>
                  <a:gd name="connsiteY110" fmla="*/ 7401332 h 13440182"/>
                  <a:gd name="connsiteX111" fmla="*/ 10344150 w 12071803"/>
                  <a:gd name="connsiteY111" fmla="*/ 7477532 h 13440182"/>
                  <a:gd name="connsiteX112" fmla="*/ 10134600 w 12071803"/>
                  <a:gd name="connsiteY112" fmla="*/ 7591832 h 13440182"/>
                  <a:gd name="connsiteX113" fmla="*/ 10287001 w 12071803"/>
                  <a:gd name="connsiteY113" fmla="*/ 7741852 h 13440182"/>
                  <a:gd name="connsiteX114" fmla="*/ 10317957 w 12071803"/>
                  <a:gd name="connsiteY114" fmla="*/ 7644221 h 13440182"/>
                  <a:gd name="connsiteX115" fmla="*/ 10389393 w 12071803"/>
                  <a:gd name="connsiteY115" fmla="*/ 7732326 h 13440182"/>
                  <a:gd name="connsiteX116" fmla="*/ 10510839 w 12071803"/>
                  <a:gd name="connsiteY116" fmla="*/ 7691846 h 13440182"/>
                  <a:gd name="connsiteX117" fmla="*/ 10515600 w 12071803"/>
                  <a:gd name="connsiteY117" fmla="*/ 7777570 h 13440182"/>
                  <a:gd name="connsiteX118" fmla="*/ 10513219 w 12071803"/>
                  <a:gd name="connsiteY118" fmla="*/ 7875200 h 13440182"/>
                  <a:gd name="connsiteX119" fmla="*/ 10622756 w 12071803"/>
                  <a:gd name="connsiteY119" fmla="*/ 7837101 h 13440182"/>
                  <a:gd name="connsiteX120" fmla="*/ 10663239 w 12071803"/>
                  <a:gd name="connsiteY120" fmla="*/ 8075227 h 13440182"/>
                  <a:gd name="connsiteX121" fmla="*/ 10801350 w 12071803"/>
                  <a:gd name="connsiteY121" fmla="*/ 8106182 h 13440182"/>
                  <a:gd name="connsiteX122" fmla="*/ 10815638 w 12071803"/>
                  <a:gd name="connsiteY122" fmla="*/ 7815670 h 13440182"/>
                  <a:gd name="connsiteX123" fmla="*/ 10906126 w 12071803"/>
                  <a:gd name="connsiteY123" fmla="*/ 7791858 h 13440182"/>
                  <a:gd name="connsiteX124" fmla="*/ 10975182 w 12071803"/>
                  <a:gd name="connsiteY124" fmla="*/ 7620407 h 13440182"/>
                  <a:gd name="connsiteX125" fmla="*/ 10937082 w 12071803"/>
                  <a:gd name="connsiteY125" fmla="*/ 7491821 h 13440182"/>
                  <a:gd name="connsiteX126" fmla="*/ 10841832 w 12071803"/>
                  <a:gd name="connsiteY126" fmla="*/ 7479913 h 13440182"/>
                  <a:gd name="connsiteX127" fmla="*/ 10889456 w 12071803"/>
                  <a:gd name="connsiteY127" fmla="*/ 7360851 h 13440182"/>
                  <a:gd name="connsiteX128" fmla="*/ 10784682 w 12071803"/>
                  <a:gd name="connsiteY128" fmla="*/ 7289414 h 13440182"/>
                  <a:gd name="connsiteX129" fmla="*/ 10744200 w 12071803"/>
                  <a:gd name="connsiteY129" fmla="*/ 7058432 h 13440182"/>
                  <a:gd name="connsiteX130" fmla="*/ 10426700 w 12071803"/>
                  <a:gd name="connsiteY130" fmla="*/ 7020332 h 13440182"/>
                  <a:gd name="connsiteX131" fmla="*/ 10496551 w 12071803"/>
                  <a:gd name="connsiteY131" fmla="*/ 6915558 h 13440182"/>
                  <a:gd name="connsiteX132" fmla="*/ 10620376 w 12071803"/>
                  <a:gd name="connsiteY132" fmla="*/ 6896508 h 13440182"/>
                  <a:gd name="connsiteX133" fmla="*/ 10629900 w 12071803"/>
                  <a:gd name="connsiteY133" fmla="*/ 6810782 h 13440182"/>
                  <a:gd name="connsiteX134" fmla="*/ 10842625 w 12071803"/>
                  <a:gd name="connsiteY134" fmla="*/ 6899682 h 13440182"/>
                  <a:gd name="connsiteX135" fmla="*/ 10858500 w 12071803"/>
                  <a:gd name="connsiteY135" fmla="*/ 6677432 h 13440182"/>
                  <a:gd name="connsiteX136" fmla="*/ 10648950 w 12071803"/>
                  <a:gd name="connsiteY136" fmla="*/ 6772682 h 13440182"/>
                  <a:gd name="connsiteX137" fmla="*/ 10572750 w 12071803"/>
                  <a:gd name="connsiteY137" fmla="*/ 6544082 h 13440182"/>
                  <a:gd name="connsiteX138" fmla="*/ 10344150 w 12071803"/>
                  <a:gd name="connsiteY138" fmla="*/ 6753632 h 13440182"/>
                  <a:gd name="connsiteX139" fmla="*/ 10356851 w 12071803"/>
                  <a:gd name="connsiteY139" fmla="*/ 6588533 h 13440182"/>
                  <a:gd name="connsiteX140" fmla="*/ 10369550 w 12071803"/>
                  <a:gd name="connsiteY140" fmla="*/ 6464707 h 13440182"/>
                  <a:gd name="connsiteX141" fmla="*/ 10261601 w 12071803"/>
                  <a:gd name="connsiteY141" fmla="*/ 6452008 h 13440182"/>
                  <a:gd name="connsiteX142" fmla="*/ 10140950 w 12071803"/>
                  <a:gd name="connsiteY142" fmla="*/ 6236107 h 13440182"/>
                  <a:gd name="connsiteX143" fmla="*/ 10306051 w 12071803"/>
                  <a:gd name="connsiteY143" fmla="*/ 6274208 h 13440182"/>
                  <a:gd name="connsiteX144" fmla="*/ 10547351 w 12071803"/>
                  <a:gd name="connsiteY144" fmla="*/ 6274208 h 13440182"/>
                  <a:gd name="connsiteX145" fmla="*/ 10677525 w 12071803"/>
                  <a:gd name="connsiteY145" fmla="*/ 6134507 h 13440182"/>
                  <a:gd name="connsiteX146" fmla="*/ 10575926 w 12071803"/>
                  <a:gd name="connsiteY146" fmla="*/ 6023383 h 13440182"/>
                  <a:gd name="connsiteX147" fmla="*/ 10363200 w 12071803"/>
                  <a:gd name="connsiteY147" fmla="*/ 5975757 h 13440182"/>
                  <a:gd name="connsiteX148" fmla="*/ 10544175 w 12071803"/>
                  <a:gd name="connsiteY148" fmla="*/ 5845582 h 13440182"/>
                  <a:gd name="connsiteX149" fmla="*/ 10490201 w 12071803"/>
                  <a:gd name="connsiteY149" fmla="*/ 5728108 h 13440182"/>
                  <a:gd name="connsiteX150" fmla="*/ 10544176 w 12071803"/>
                  <a:gd name="connsiteY150" fmla="*/ 5607458 h 13440182"/>
                  <a:gd name="connsiteX151" fmla="*/ 10506075 w 12071803"/>
                  <a:gd name="connsiteY151" fmla="*/ 5604282 h 13440182"/>
                  <a:gd name="connsiteX152" fmla="*/ 10471151 w 12071803"/>
                  <a:gd name="connsiteY152" fmla="*/ 5528083 h 13440182"/>
                  <a:gd name="connsiteX153" fmla="*/ 10312400 w 12071803"/>
                  <a:gd name="connsiteY153" fmla="*/ 5375682 h 13440182"/>
                  <a:gd name="connsiteX154" fmla="*/ 10582276 w 12071803"/>
                  <a:gd name="connsiteY154" fmla="*/ 5480458 h 13440182"/>
                  <a:gd name="connsiteX155" fmla="*/ 10725150 w 12071803"/>
                  <a:gd name="connsiteY155" fmla="*/ 5439182 h 13440182"/>
                  <a:gd name="connsiteX156" fmla="*/ 10699751 w 12071803"/>
                  <a:gd name="connsiteY156" fmla="*/ 5686833 h 13440182"/>
                  <a:gd name="connsiteX157" fmla="*/ 10877550 w 12071803"/>
                  <a:gd name="connsiteY157" fmla="*/ 5724932 h 13440182"/>
                  <a:gd name="connsiteX158" fmla="*/ 10934701 w 12071803"/>
                  <a:gd name="connsiteY158" fmla="*/ 5550308 h 13440182"/>
                  <a:gd name="connsiteX159" fmla="*/ 10975975 w 12071803"/>
                  <a:gd name="connsiteY159" fmla="*/ 5321707 h 13440182"/>
                  <a:gd name="connsiteX160" fmla="*/ 10896601 w 12071803"/>
                  <a:gd name="connsiteY160" fmla="*/ 5118508 h 13440182"/>
                  <a:gd name="connsiteX161" fmla="*/ 10839450 w 12071803"/>
                  <a:gd name="connsiteY161" fmla="*/ 5020082 h 13440182"/>
                  <a:gd name="connsiteX162" fmla="*/ 10760076 w 12071803"/>
                  <a:gd name="connsiteY162" fmla="*/ 5137558 h 13440182"/>
                  <a:gd name="connsiteX163" fmla="*/ 10690226 w 12071803"/>
                  <a:gd name="connsiteY163" fmla="*/ 5096283 h 13440182"/>
                  <a:gd name="connsiteX164" fmla="*/ 10658476 w 12071803"/>
                  <a:gd name="connsiteY164" fmla="*/ 5216933 h 13440182"/>
                  <a:gd name="connsiteX165" fmla="*/ 10556875 w 12071803"/>
                  <a:gd name="connsiteY165" fmla="*/ 5220107 h 13440182"/>
                  <a:gd name="connsiteX166" fmla="*/ 10477500 w 12071803"/>
                  <a:gd name="connsiteY166" fmla="*/ 5077232 h 13440182"/>
                  <a:gd name="connsiteX167" fmla="*/ 10439400 w 12071803"/>
                  <a:gd name="connsiteY167" fmla="*/ 4924832 h 13440182"/>
                  <a:gd name="connsiteX168" fmla="*/ 10223500 w 12071803"/>
                  <a:gd name="connsiteY168" fmla="*/ 4928007 h 13440182"/>
                  <a:gd name="connsiteX169" fmla="*/ 10248900 w 12071803"/>
                  <a:gd name="connsiteY169" fmla="*/ 5153432 h 13440182"/>
                  <a:gd name="connsiteX170" fmla="*/ 10210801 w 12071803"/>
                  <a:gd name="connsiteY170" fmla="*/ 4959758 h 13440182"/>
                  <a:gd name="connsiteX171" fmla="*/ 10166350 w 12071803"/>
                  <a:gd name="connsiteY171" fmla="*/ 4972457 h 13440182"/>
                  <a:gd name="connsiteX172" fmla="*/ 10096500 w 12071803"/>
                  <a:gd name="connsiteY172" fmla="*/ 4861332 h 13440182"/>
                  <a:gd name="connsiteX173" fmla="*/ 10001251 w 12071803"/>
                  <a:gd name="connsiteY173" fmla="*/ 4931183 h 13440182"/>
                  <a:gd name="connsiteX174" fmla="*/ 9893300 w 12071803"/>
                  <a:gd name="connsiteY174" fmla="*/ 5039132 h 13440182"/>
                  <a:gd name="connsiteX175" fmla="*/ 10210800 w 12071803"/>
                  <a:gd name="connsiteY175" fmla="*/ 4724807 h 13440182"/>
                  <a:gd name="connsiteX176" fmla="*/ 10426701 w 12071803"/>
                  <a:gd name="connsiteY176" fmla="*/ 4667658 h 13440182"/>
                  <a:gd name="connsiteX177" fmla="*/ 10572750 w 12071803"/>
                  <a:gd name="connsiteY177" fmla="*/ 4581932 h 13440182"/>
                  <a:gd name="connsiteX178" fmla="*/ 10610851 w 12071803"/>
                  <a:gd name="connsiteY178" fmla="*/ 4461283 h 13440182"/>
                  <a:gd name="connsiteX179" fmla="*/ 10782301 w 12071803"/>
                  <a:gd name="connsiteY179" fmla="*/ 4334283 h 13440182"/>
                  <a:gd name="connsiteX180" fmla="*/ 10814050 w 12071803"/>
                  <a:gd name="connsiteY180" fmla="*/ 4080282 h 13440182"/>
                  <a:gd name="connsiteX181" fmla="*/ 10582275 w 12071803"/>
                  <a:gd name="connsiteY181" fmla="*/ 3997732 h 13440182"/>
                  <a:gd name="connsiteX182" fmla="*/ 10264776 w 12071803"/>
                  <a:gd name="connsiteY182" fmla="*/ 3950108 h 13440182"/>
                  <a:gd name="connsiteX183" fmla="*/ 10134600 w 12071803"/>
                  <a:gd name="connsiteY183" fmla="*/ 4010432 h 13440182"/>
                  <a:gd name="connsiteX184" fmla="*/ 10160001 w 12071803"/>
                  <a:gd name="connsiteY184" fmla="*/ 3845333 h 13440182"/>
                  <a:gd name="connsiteX185" fmla="*/ 10109201 w 12071803"/>
                  <a:gd name="connsiteY185" fmla="*/ 3670708 h 13440182"/>
                  <a:gd name="connsiteX186" fmla="*/ 10223500 w 12071803"/>
                  <a:gd name="connsiteY186" fmla="*/ 3708807 h 13440182"/>
                  <a:gd name="connsiteX187" fmla="*/ 10344151 w 12071803"/>
                  <a:gd name="connsiteY187" fmla="*/ 3600858 h 13440182"/>
                  <a:gd name="connsiteX188" fmla="*/ 10534651 w 12071803"/>
                  <a:gd name="connsiteY188" fmla="*/ 3661183 h 13440182"/>
                  <a:gd name="connsiteX189" fmla="*/ 10547351 w 12071803"/>
                  <a:gd name="connsiteY189" fmla="*/ 3477033 h 13440182"/>
                  <a:gd name="connsiteX190" fmla="*/ 10687050 w 12071803"/>
                  <a:gd name="connsiteY190" fmla="*/ 3515132 h 13440182"/>
                  <a:gd name="connsiteX191" fmla="*/ 10801350 w 12071803"/>
                  <a:gd name="connsiteY191" fmla="*/ 3210332 h 13440182"/>
                  <a:gd name="connsiteX192" fmla="*/ 10902951 w 12071803"/>
                  <a:gd name="connsiteY192" fmla="*/ 3299233 h 13440182"/>
                  <a:gd name="connsiteX193" fmla="*/ 11042650 w 12071803"/>
                  <a:gd name="connsiteY193" fmla="*/ 3283357 h 13440182"/>
                  <a:gd name="connsiteX194" fmla="*/ 11077575 w 12071803"/>
                  <a:gd name="connsiteY194" fmla="*/ 3508782 h 13440182"/>
                  <a:gd name="connsiteX195" fmla="*/ 11153776 w 12071803"/>
                  <a:gd name="connsiteY195" fmla="*/ 3251608 h 13440182"/>
                  <a:gd name="connsiteX196" fmla="*/ 11077576 w 12071803"/>
                  <a:gd name="connsiteY196" fmla="*/ 3165883 h 13440182"/>
                  <a:gd name="connsiteX197" fmla="*/ 11163300 w 12071803"/>
                  <a:gd name="connsiteY197" fmla="*/ 2911882 h 13440182"/>
                  <a:gd name="connsiteX198" fmla="*/ 10982326 w 12071803"/>
                  <a:gd name="connsiteY198" fmla="*/ 2988083 h 13440182"/>
                  <a:gd name="connsiteX199" fmla="*/ 10953750 w 12071803"/>
                  <a:gd name="connsiteY199" fmla="*/ 2918232 h 13440182"/>
                  <a:gd name="connsiteX200" fmla="*/ 10763250 w 12071803"/>
                  <a:gd name="connsiteY200" fmla="*/ 2715032 h 13440182"/>
                  <a:gd name="connsiteX201" fmla="*/ 10731501 w 12071803"/>
                  <a:gd name="connsiteY201" fmla="*/ 2530883 h 13440182"/>
                  <a:gd name="connsiteX202" fmla="*/ 10699751 w 12071803"/>
                  <a:gd name="connsiteY202" fmla="*/ 2435633 h 13440182"/>
                  <a:gd name="connsiteX203" fmla="*/ 10801350 w 12071803"/>
                  <a:gd name="connsiteY203" fmla="*/ 2334032 h 13440182"/>
                  <a:gd name="connsiteX204" fmla="*/ 11061701 w 12071803"/>
                  <a:gd name="connsiteY204" fmla="*/ 2099083 h 13440182"/>
                  <a:gd name="connsiteX205" fmla="*/ 11182350 w 12071803"/>
                  <a:gd name="connsiteY205" fmla="*/ 2118132 h 13440182"/>
                  <a:gd name="connsiteX206" fmla="*/ 11252201 w 12071803"/>
                  <a:gd name="connsiteY206" fmla="*/ 2029233 h 13440182"/>
                  <a:gd name="connsiteX207" fmla="*/ 11487150 w 12071803"/>
                  <a:gd name="connsiteY207" fmla="*/ 1921282 h 13440182"/>
                  <a:gd name="connsiteX208" fmla="*/ 11341101 w 12071803"/>
                  <a:gd name="connsiteY208" fmla="*/ 1851433 h 13440182"/>
                  <a:gd name="connsiteX209" fmla="*/ 11258550 w 12071803"/>
                  <a:gd name="connsiteY209" fmla="*/ 1705382 h 13440182"/>
                  <a:gd name="connsiteX210" fmla="*/ 11360150 w 12071803"/>
                  <a:gd name="connsiteY210" fmla="*/ 1279932 h 13440182"/>
                  <a:gd name="connsiteX211" fmla="*/ 11239500 w 12071803"/>
                  <a:gd name="connsiteY211" fmla="*/ 1019582 h 13440182"/>
                  <a:gd name="connsiteX212" fmla="*/ 11525250 w 12071803"/>
                  <a:gd name="connsiteY212" fmla="*/ 1362482 h 13440182"/>
                  <a:gd name="connsiteX213" fmla="*/ 11690350 w 12071803"/>
                  <a:gd name="connsiteY213" fmla="*/ 1165632 h 13440182"/>
                  <a:gd name="connsiteX214" fmla="*/ 11874500 w 12071803"/>
                  <a:gd name="connsiteY214" fmla="*/ 1476782 h 13440182"/>
                  <a:gd name="connsiteX215" fmla="*/ 12071350 w 12071803"/>
                  <a:gd name="connsiteY215" fmla="*/ 1578383 h 13440182"/>
                  <a:gd name="connsiteX216" fmla="*/ 11906250 w 12071803"/>
                  <a:gd name="connsiteY216" fmla="*/ 1133883 h 13440182"/>
                  <a:gd name="connsiteX217" fmla="*/ 11893550 w 12071803"/>
                  <a:gd name="connsiteY217" fmla="*/ 917982 h 13440182"/>
                  <a:gd name="connsiteX218" fmla="*/ 11760200 w 12071803"/>
                  <a:gd name="connsiteY218" fmla="*/ 721132 h 13440182"/>
                  <a:gd name="connsiteX219" fmla="*/ 11734800 w 12071803"/>
                  <a:gd name="connsiteY21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829801 w 12071803"/>
                  <a:gd name="connsiteY103" fmla="*/ 7210833 h 13440182"/>
                  <a:gd name="connsiteX104" fmla="*/ 9865519 w 12071803"/>
                  <a:gd name="connsiteY104" fmla="*/ 7270363 h 13440182"/>
                  <a:gd name="connsiteX105" fmla="*/ 9908382 w 12071803"/>
                  <a:gd name="connsiteY105" fmla="*/ 7320371 h 13440182"/>
                  <a:gd name="connsiteX106" fmla="*/ 9986964 w 12071803"/>
                  <a:gd name="connsiteY106" fmla="*/ 7287033 h 13440182"/>
                  <a:gd name="connsiteX107" fmla="*/ 9998869 w 12071803"/>
                  <a:gd name="connsiteY107" fmla="*/ 7348944 h 13440182"/>
                  <a:gd name="connsiteX108" fmla="*/ 10113170 w 12071803"/>
                  <a:gd name="connsiteY108" fmla="*/ 7210833 h 13440182"/>
                  <a:gd name="connsiteX109" fmla="*/ 10148889 w 12071803"/>
                  <a:gd name="connsiteY109" fmla="*/ 7356089 h 13440182"/>
                  <a:gd name="connsiteX110" fmla="*/ 10244139 w 12071803"/>
                  <a:gd name="connsiteY110" fmla="*/ 7239408 h 13440182"/>
                  <a:gd name="connsiteX111" fmla="*/ 10270332 w 12071803"/>
                  <a:gd name="connsiteY111" fmla="*/ 7401332 h 13440182"/>
                  <a:gd name="connsiteX112" fmla="*/ 10344150 w 12071803"/>
                  <a:gd name="connsiteY112" fmla="*/ 7477532 h 13440182"/>
                  <a:gd name="connsiteX113" fmla="*/ 10134600 w 12071803"/>
                  <a:gd name="connsiteY113" fmla="*/ 7591832 h 13440182"/>
                  <a:gd name="connsiteX114" fmla="*/ 10287001 w 12071803"/>
                  <a:gd name="connsiteY114" fmla="*/ 7741852 h 13440182"/>
                  <a:gd name="connsiteX115" fmla="*/ 10317957 w 12071803"/>
                  <a:gd name="connsiteY115" fmla="*/ 7644221 h 13440182"/>
                  <a:gd name="connsiteX116" fmla="*/ 10389393 w 12071803"/>
                  <a:gd name="connsiteY116" fmla="*/ 7732326 h 13440182"/>
                  <a:gd name="connsiteX117" fmla="*/ 10510839 w 12071803"/>
                  <a:gd name="connsiteY117" fmla="*/ 7691846 h 13440182"/>
                  <a:gd name="connsiteX118" fmla="*/ 10515600 w 12071803"/>
                  <a:gd name="connsiteY118" fmla="*/ 7777570 h 13440182"/>
                  <a:gd name="connsiteX119" fmla="*/ 10513219 w 12071803"/>
                  <a:gd name="connsiteY119" fmla="*/ 7875200 h 13440182"/>
                  <a:gd name="connsiteX120" fmla="*/ 10622756 w 12071803"/>
                  <a:gd name="connsiteY120" fmla="*/ 7837101 h 13440182"/>
                  <a:gd name="connsiteX121" fmla="*/ 10663239 w 12071803"/>
                  <a:gd name="connsiteY121" fmla="*/ 8075227 h 13440182"/>
                  <a:gd name="connsiteX122" fmla="*/ 10801350 w 12071803"/>
                  <a:gd name="connsiteY122" fmla="*/ 8106182 h 13440182"/>
                  <a:gd name="connsiteX123" fmla="*/ 10815638 w 12071803"/>
                  <a:gd name="connsiteY123" fmla="*/ 7815670 h 13440182"/>
                  <a:gd name="connsiteX124" fmla="*/ 10906126 w 12071803"/>
                  <a:gd name="connsiteY124" fmla="*/ 7791858 h 13440182"/>
                  <a:gd name="connsiteX125" fmla="*/ 10975182 w 12071803"/>
                  <a:gd name="connsiteY125" fmla="*/ 7620407 h 13440182"/>
                  <a:gd name="connsiteX126" fmla="*/ 10937082 w 12071803"/>
                  <a:gd name="connsiteY126" fmla="*/ 7491821 h 13440182"/>
                  <a:gd name="connsiteX127" fmla="*/ 10841832 w 12071803"/>
                  <a:gd name="connsiteY127" fmla="*/ 7479913 h 13440182"/>
                  <a:gd name="connsiteX128" fmla="*/ 10889456 w 12071803"/>
                  <a:gd name="connsiteY128" fmla="*/ 7360851 h 13440182"/>
                  <a:gd name="connsiteX129" fmla="*/ 10784682 w 12071803"/>
                  <a:gd name="connsiteY129" fmla="*/ 7289414 h 13440182"/>
                  <a:gd name="connsiteX130" fmla="*/ 10744200 w 12071803"/>
                  <a:gd name="connsiteY130" fmla="*/ 7058432 h 13440182"/>
                  <a:gd name="connsiteX131" fmla="*/ 10426700 w 12071803"/>
                  <a:gd name="connsiteY131" fmla="*/ 7020332 h 13440182"/>
                  <a:gd name="connsiteX132" fmla="*/ 10496551 w 12071803"/>
                  <a:gd name="connsiteY132" fmla="*/ 6915558 h 13440182"/>
                  <a:gd name="connsiteX133" fmla="*/ 10620376 w 12071803"/>
                  <a:gd name="connsiteY133" fmla="*/ 6896508 h 13440182"/>
                  <a:gd name="connsiteX134" fmla="*/ 10629900 w 12071803"/>
                  <a:gd name="connsiteY134" fmla="*/ 6810782 h 13440182"/>
                  <a:gd name="connsiteX135" fmla="*/ 10842625 w 12071803"/>
                  <a:gd name="connsiteY135" fmla="*/ 6899682 h 13440182"/>
                  <a:gd name="connsiteX136" fmla="*/ 10858500 w 12071803"/>
                  <a:gd name="connsiteY136" fmla="*/ 6677432 h 13440182"/>
                  <a:gd name="connsiteX137" fmla="*/ 10648950 w 12071803"/>
                  <a:gd name="connsiteY137" fmla="*/ 6772682 h 13440182"/>
                  <a:gd name="connsiteX138" fmla="*/ 10572750 w 12071803"/>
                  <a:gd name="connsiteY138" fmla="*/ 6544082 h 13440182"/>
                  <a:gd name="connsiteX139" fmla="*/ 10344150 w 12071803"/>
                  <a:gd name="connsiteY139" fmla="*/ 6753632 h 13440182"/>
                  <a:gd name="connsiteX140" fmla="*/ 10356851 w 12071803"/>
                  <a:gd name="connsiteY140" fmla="*/ 6588533 h 13440182"/>
                  <a:gd name="connsiteX141" fmla="*/ 10369550 w 12071803"/>
                  <a:gd name="connsiteY141" fmla="*/ 6464707 h 13440182"/>
                  <a:gd name="connsiteX142" fmla="*/ 10261601 w 12071803"/>
                  <a:gd name="connsiteY142" fmla="*/ 6452008 h 13440182"/>
                  <a:gd name="connsiteX143" fmla="*/ 10140950 w 12071803"/>
                  <a:gd name="connsiteY143" fmla="*/ 6236107 h 13440182"/>
                  <a:gd name="connsiteX144" fmla="*/ 10306051 w 12071803"/>
                  <a:gd name="connsiteY144" fmla="*/ 6274208 h 13440182"/>
                  <a:gd name="connsiteX145" fmla="*/ 10547351 w 12071803"/>
                  <a:gd name="connsiteY145" fmla="*/ 6274208 h 13440182"/>
                  <a:gd name="connsiteX146" fmla="*/ 10677525 w 12071803"/>
                  <a:gd name="connsiteY146" fmla="*/ 6134507 h 13440182"/>
                  <a:gd name="connsiteX147" fmla="*/ 10575926 w 12071803"/>
                  <a:gd name="connsiteY147" fmla="*/ 6023383 h 13440182"/>
                  <a:gd name="connsiteX148" fmla="*/ 10363200 w 12071803"/>
                  <a:gd name="connsiteY148" fmla="*/ 5975757 h 13440182"/>
                  <a:gd name="connsiteX149" fmla="*/ 10544175 w 12071803"/>
                  <a:gd name="connsiteY149" fmla="*/ 5845582 h 13440182"/>
                  <a:gd name="connsiteX150" fmla="*/ 10490201 w 12071803"/>
                  <a:gd name="connsiteY150" fmla="*/ 5728108 h 13440182"/>
                  <a:gd name="connsiteX151" fmla="*/ 10544176 w 12071803"/>
                  <a:gd name="connsiteY151" fmla="*/ 5607458 h 13440182"/>
                  <a:gd name="connsiteX152" fmla="*/ 10506075 w 12071803"/>
                  <a:gd name="connsiteY152" fmla="*/ 5604282 h 13440182"/>
                  <a:gd name="connsiteX153" fmla="*/ 10471151 w 12071803"/>
                  <a:gd name="connsiteY153" fmla="*/ 5528083 h 13440182"/>
                  <a:gd name="connsiteX154" fmla="*/ 10312400 w 12071803"/>
                  <a:gd name="connsiteY154" fmla="*/ 5375682 h 13440182"/>
                  <a:gd name="connsiteX155" fmla="*/ 10582276 w 12071803"/>
                  <a:gd name="connsiteY155" fmla="*/ 5480458 h 13440182"/>
                  <a:gd name="connsiteX156" fmla="*/ 10725150 w 12071803"/>
                  <a:gd name="connsiteY156" fmla="*/ 5439182 h 13440182"/>
                  <a:gd name="connsiteX157" fmla="*/ 10699751 w 12071803"/>
                  <a:gd name="connsiteY157" fmla="*/ 5686833 h 13440182"/>
                  <a:gd name="connsiteX158" fmla="*/ 10877550 w 12071803"/>
                  <a:gd name="connsiteY158" fmla="*/ 5724932 h 13440182"/>
                  <a:gd name="connsiteX159" fmla="*/ 10934701 w 12071803"/>
                  <a:gd name="connsiteY159" fmla="*/ 5550308 h 13440182"/>
                  <a:gd name="connsiteX160" fmla="*/ 10975975 w 12071803"/>
                  <a:gd name="connsiteY160" fmla="*/ 5321707 h 13440182"/>
                  <a:gd name="connsiteX161" fmla="*/ 10896601 w 12071803"/>
                  <a:gd name="connsiteY161" fmla="*/ 5118508 h 13440182"/>
                  <a:gd name="connsiteX162" fmla="*/ 10839450 w 12071803"/>
                  <a:gd name="connsiteY162" fmla="*/ 5020082 h 13440182"/>
                  <a:gd name="connsiteX163" fmla="*/ 10760076 w 12071803"/>
                  <a:gd name="connsiteY163" fmla="*/ 5137558 h 13440182"/>
                  <a:gd name="connsiteX164" fmla="*/ 10690226 w 12071803"/>
                  <a:gd name="connsiteY164" fmla="*/ 5096283 h 13440182"/>
                  <a:gd name="connsiteX165" fmla="*/ 10658476 w 12071803"/>
                  <a:gd name="connsiteY165" fmla="*/ 5216933 h 13440182"/>
                  <a:gd name="connsiteX166" fmla="*/ 10556875 w 12071803"/>
                  <a:gd name="connsiteY166" fmla="*/ 5220107 h 13440182"/>
                  <a:gd name="connsiteX167" fmla="*/ 10477500 w 12071803"/>
                  <a:gd name="connsiteY167" fmla="*/ 5077232 h 13440182"/>
                  <a:gd name="connsiteX168" fmla="*/ 10439400 w 12071803"/>
                  <a:gd name="connsiteY168" fmla="*/ 4924832 h 13440182"/>
                  <a:gd name="connsiteX169" fmla="*/ 10223500 w 12071803"/>
                  <a:gd name="connsiteY169" fmla="*/ 4928007 h 13440182"/>
                  <a:gd name="connsiteX170" fmla="*/ 10248900 w 12071803"/>
                  <a:gd name="connsiteY170" fmla="*/ 5153432 h 13440182"/>
                  <a:gd name="connsiteX171" fmla="*/ 10210801 w 12071803"/>
                  <a:gd name="connsiteY171" fmla="*/ 4959758 h 13440182"/>
                  <a:gd name="connsiteX172" fmla="*/ 10166350 w 12071803"/>
                  <a:gd name="connsiteY172" fmla="*/ 4972457 h 13440182"/>
                  <a:gd name="connsiteX173" fmla="*/ 10096500 w 12071803"/>
                  <a:gd name="connsiteY173" fmla="*/ 4861332 h 13440182"/>
                  <a:gd name="connsiteX174" fmla="*/ 10001251 w 12071803"/>
                  <a:gd name="connsiteY174" fmla="*/ 4931183 h 13440182"/>
                  <a:gd name="connsiteX175" fmla="*/ 9893300 w 12071803"/>
                  <a:gd name="connsiteY175" fmla="*/ 5039132 h 13440182"/>
                  <a:gd name="connsiteX176" fmla="*/ 10210800 w 12071803"/>
                  <a:gd name="connsiteY176" fmla="*/ 4724807 h 13440182"/>
                  <a:gd name="connsiteX177" fmla="*/ 10426701 w 12071803"/>
                  <a:gd name="connsiteY177" fmla="*/ 4667658 h 13440182"/>
                  <a:gd name="connsiteX178" fmla="*/ 10572750 w 12071803"/>
                  <a:gd name="connsiteY178" fmla="*/ 4581932 h 13440182"/>
                  <a:gd name="connsiteX179" fmla="*/ 10610851 w 12071803"/>
                  <a:gd name="connsiteY179" fmla="*/ 4461283 h 13440182"/>
                  <a:gd name="connsiteX180" fmla="*/ 10782301 w 12071803"/>
                  <a:gd name="connsiteY180" fmla="*/ 4334283 h 13440182"/>
                  <a:gd name="connsiteX181" fmla="*/ 10814050 w 12071803"/>
                  <a:gd name="connsiteY181" fmla="*/ 4080282 h 13440182"/>
                  <a:gd name="connsiteX182" fmla="*/ 10582275 w 12071803"/>
                  <a:gd name="connsiteY182" fmla="*/ 3997732 h 13440182"/>
                  <a:gd name="connsiteX183" fmla="*/ 10264776 w 12071803"/>
                  <a:gd name="connsiteY183" fmla="*/ 3950108 h 13440182"/>
                  <a:gd name="connsiteX184" fmla="*/ 10134600 w 12071803"/>
                  <a:gd name="connsiteY184" fmla="*/ 4010432 h 13440182"/>
                  <a:gd name="connsiteX185" fmla="*/ 10160001 w 12071803"/>
                  <a:gd name="connsiteY185" fmla="*/ 3845333 h 13440182"/>
                  <a:gd name="connsiteX186" fmla="*/ 10109201 w 12071803"/>
                  <a:gd name="connsiteY186" fmla="*/ 3670708 h 13440182"/>
                  <a:gd name="connsiteX187" fmla="*/ 10223500 w 12071803"/>
                  <a:gd name="connsiteY187" fmla="*/ 3708807 h 13440182"/>
                  <a:gd name="connsiteX188" fmla="*/ 10344151 w 12071803"/>
                  <a:gd name="connsiteY188" fmla="*/ 3600858 h 13440182"/>
                  <a:gd name="connsiteX189" fmla="*/ 10534651 w 12071803"/>
                  <a:gd name="connsiteY189" fmla="*/ 3661183 h 13440182"/>
                  <a:gd name="connsiteX190" fmla="*/ 10547351 w 12071803"/>
                  <a:gd name="connsiteY190" fmla="*/ 3477033 h 13440182"/>
                  <a:gd name="connsiteX191" fmla="*/ 10687050 w 12071803"/>
                  <a:gd name="connsiteY191" fmla="*/ 3515132 h 13440182"/>
                  <a:gd name="connsiteX192" fmla="*/ 10801350 w 12071803"/>
                  <a:gd name="connsiteY192" fmla="*/ 3210332 h 13440182"/>
                  <a:gd name="connsiteX193" fmla="*/ 10902951 w 12071803"/>
                  <a:gd name="connsiteY193" fmla="*/ 3299233 h 13440182"/>
                  <a:gd name="connsiteX194" fmla="*/ 11042650 w 12071803"/>
                  <a:gd name="connsiteY194" fmla="*/ 3283357 h 13440182"/>
                  <a:gd name="connsiteX195" fmla="*/ 11077575 w 12071803"/>
                  <a:gd name="connsiteY195" fmla="*/ 3508782 h 13440182"/>
                  <a:gd name="connsiteX196" fmla="*/ 11153776 w 12071803"/>
                  <a:gd name="connsiteY196" fmla="*/ 3251608 h 13440182"/>
                  <a:gd name="connsiteX197" fmla="*/ 11077576 w 12071803"/>
                  <a:gd name="connsiteY197" fmla="*/ 3165883 h 13440182"/>
                  <a:gd name="connsiteX198" fmla="*/ 11163300 w 12071803"/>
                  <a:gd name="connsiteY198" fmla="*/ 2911882 h 13440182"/>
                  <a:gd name="connsiteX199" fmla="*/ 10982326 w 12071803"/>
                  <a:gd name="connsiteY199" fmla="*/ 2988083 h 13440182"/>
                  <a:gd name="connsiteX200" fmla="*/ 10953750 w 12071803"/>
                  <a:gd name="connsiteY200" fmla="*/ 2918232 h 13440182"/>
                  <a:gd name="connsiteX201" fmla="*/ 10763250 w 12071803"/>
                  <a:gd name="connsiteY201" fmla="*/ 2715032 h 13440182"/>
                  <a:gd name="connsiteX202" fmla="*/ 10731501 w 12071803"/>
                  <a:gd name="connsiteY202" fmla="*/ 2530883 h 13440182"/>
                  <a:gd name="connsiteX203" fmla="*/ 10699751 w 12071803"/>
                  <a:gd name="connsiteY203" fmla="*/ 2435633 h 13440182"/>
                  <a:gd name="connsiteX204" fmla="*/ 10801350 w 12071803"/>
                  <a:gd name="connsiteY204" fmla="*/ 2334032 h 13440182"/>
                  <a:gd name="connsiteX205" fmla="*/ 11061701 w 12071803"/>
                  <a:gd name="connsiteY205" fmla="*/ 2099083 h 13440182"/>
                  <a:gd name="connsiteX206" fmla="*/ 11182350 w 12071803"/>
                  <a:gd name="connsiteY206" fmla="*/ 2118132 h 13440182"/>
                  <a:gd name="connsiteX207" fmla="*/ 11252201 w 12071803"/>
                  <a:gd name="connsiteY207" fmla="*/ 2029233 h 13440182"/>
                  <a:gd name="connsiteX208" fmla="*/ 11487150 w 12071803"/>
                  <a:gd name="connsiteY208" fmla="*/ 1921282 h 13440182"/>
                  <a:gd name="connsiteX209" fmla="*/ 11341101 w 12071803"/>
                  <a:gd name="connsiteY209" fmla="*/ 1851433 h 13440182"/>
                  <a:gd name="connsiteX210" fmla="*/ 11258550 w 12071803"/>
                  <a:gd name="connsiteY210" fmla="*/ 1705382 h 13440182"/>
                  <a:gd name="connsiteX211" fmla="*/ 11360150 w 12071803"/>
                  <a:gd name="connsiteY211" fmla="*/ 1279932 h 13440182"/>
                  <a:gd name="connsiteX212" fmla="*/ 11239500 w 12071803"/>
                  <a:gd name="connsiteY212" fmla="*/ 1019582 h 13440182"/>
                  <a:gd name="connsiteX213" fmla="*/ 11525250 w 12071803"/>
                  <a:gd name="connsiteY213" fmla="*/ 1362482 h 13440182"/>
                  <a:gd name="connsiteX214" fmla="*/ 11690350 w 12071803"/>
                  <a:gd name="connsiteY214" fmla="*/ 1165632 h 13440182"/>
                  <a:gd name="connsiteX215" fmla="*/ 11874500 w 12071803"/>
                  <a:gd name="connsiteY215" fmla="*/ 1476782 h 13440182"/>
                  <a:gd name="connsiteX216" fmla="*/ 12071350 w 12071803"/>
                  <a:gd name="connsiteY216" fmla="*/ 1578383 h 13440182"/>
                  <a:gd name="connsiteX217" fmla="*/ 11906250 w 12071803"/>
                  <a:gd name="connsiteY217" fmla="*/ 1133883 h 13440182"/>
                  <a:gd name="connsiteX218" fmla="*/ 11893550 w 12071803"/>
                  <a:gd name="connsiteY218" fmla="*/ 917982 h 13440182"/>
                  <a:gd name="connsiteX219" fmla="*/ 11760200 w 12071803"/>
                  <a:gd name="connsiteY219" fmla="*/ 721132 h 13440182"/>
                  <a:gd name="connsiteX220" fmla="*/ 11734800 w 12071803"/>
                  <a:gd name="connsiteY22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10058400 w 12071803"/>
                  <a:gd name="connsiteY102" fmla="*/ 7039382 h 13440182"/>
                  <a:gd name="connsiteX103" fmla="*/ 9948864 w 12071803"/>
                  <a:gd name="connsiteY103" fmla="*/ 7096533 h 13440182"/>
                  <a:gd name="connsiteX104" fmla="*/ 9829801 w 12071803"/>
                  <a:gd name="connsiteY104" fmla="*/ 7210833 h 13440182"/>
                  <a:gd name="connsiteX105" fmla="*/ 9865519 w 12071803"/>
                  <a:gd name="connsiteY105" fmla="*/ 7270363 h 13440182"/>
                  <a:gd name="connsiteX106" fmla="*/ 9908382 w 12071803"/>
                  <a:gd name="connsiteY106" fmla="*/ 7320371 h 13440182"/>
                  <a:gd name="connsiteX107" fmla="*/ 9986964 w 12071803"/>
                  <a:gd name="connsiteY107" fmla="*/ 7287033 h 13440182"/>
                  <a:gd name="connsiteX108" fmla="*/ 9998869 w 12071803"/>
                  <a:gd name="connsiteY108" fmla="*/ 7348944 h 13440182"/>
                  <a:gd name="connsiteX109" fmla="*/ 10113170 w 12071803"/>
                  <a:gd name="connsiteY109" fmla="*/ 7210833 h 13440182"/>
                  <a:gd name="connsiteX110" fmla="*/ 10148889 w 12071803"/>
                  <a:gd name="connsiteY110" fmla="*/ 7356089 h 13440182"/>
                  <a:gd name="connsiteX111" fmla="*/ 10244139 w 12071803"/>
                  <a:gd name="connsiteY111" fmla="*/ 7239408 h 13440182"/>
                  <a:gd name="connsiteX112" fmla="*/ 10270332 w 12071803"/>
                  <a:gd name="connsiteY112" fmla="*/ 7401332 h 13440182"/>
                  <a:gd name="connsiteX113" fmla="*/ 10344150 w 12071803"/>
                  <a:gd name="connsiteY113" fmla="*/ 7477532 h 13440182"/>
                  <a:gd name="connsiteX114" fmla="*/ 10134600 w 12071803"/>
                  <a:gd name="connsiteY114" fmla="*/ 7591832 h 13440182"/>
                  <a:gd name="connsiteX115" fmla="*/ 10287001 w 12071803"/>
                  <a:gd name="connsiteY115" fmla="*/ 7741852 h 13440182"/>
                  <a:gd name="connsiteX116" fmla="*/ 10317957 w 12071803"/>
                  <a:gd name="connsiteY116" fmla="*/ 7644221 h 13440182"/>
                  <a:gd name="connsiteX117" fmla="*/ 10389393 w 12071803"/>
                  <a:gd name="connsiteY117" fmla="*/ 7732326 h 13440182"/>
                  <a:gd name="connsiteX118" fmla="*/ 10510839 w 12071803"/>
                  <a:gd name="connsiteY118" fmla="*/ 7691846 h 13440182"/>
                  <a:gd name="connsiteX119" fmla="*/ 10515600 w 12071803"/>
                  <a:gd name="connsiteY119" fmla="*/ 7777570 h 13440182"/>
                  <a:gd name="connsiteX120" fmla="*/ 10513219 w 12071803"/>
                  <a:gd name="connsiteY120" fmla="*/ 7875200 h 13440182"/>
                  <a:gd name="connsiteX121" fmla="*/ 10622756 w 12071803"/>
                  <a:gd name="connsiteY121" fmla="*/ 7837101 h 13440182"/>
                  <a:gd name="connsiteX122" fmla="*/ 10663239 w 12071803"/>
                  <a:gd name="connsiteY122" fmla="*/ 8075227 h 13440182"/>
                  <a:gd name="connsiteX123" fmla="*/ 10801350 w 12071803"/>
                  <a:gd name="connsiteY123" fmla="*/ 8106182 h 13440182"/>
                  <a:gd name="connsiteX124" fmla="*/ 10815638 w 12071803"/>
                  <a:gd name="connsiteY124" fmla="*/ 7815670 h 13440182"/>
                  <a:gd name="connsiteX125" fmla="*/ 10906126 w 12071803"/>
                  <a:gd name="connsiteY125" fmla="*/ 7791858 h 13440182"/>
                  <a:gd name="connsiteX126" fmla="*/ 10975182 w 12071803"/>
                  <a:gd name="connsiteY126" fmla="*/ 7620407 h 13440182"/>
                  <a:gd name="connsiteX127" fmla="*/ 10937082 w 12071803"/>
                  <a:gd name="connsiteY127" fmla="*/ 7491821 h 13440182"/>
                  <a:gd name="connsiteX128" fmla="*/ 10841832 w 12071803"/>
                  <a:gd name="connsiteY128" fmla="*/ 7479913 h 13440182"/>
                  <a:gd name="connsiteX129" fmla="*/ 10889456 w 12071803"/>
                  <a:gd name="connsiteY129" fmla="*/ 7360851 h 13440182"/>
                  <a:gd name="connsiteX130" fmla="*/ 10784682 w 12071803"/>
                  <a:gd name="connsiteY130" fmla="*/ 7289414 h 13440182"/>
                  <a:gd name="connsiteX131" fmla="*/ 10744200 w 12071803"/>
                  <a:gd name="connsiteY131" fmla="*/ 7058432 h 13440182"/>
                  <a:gd name="connsiteX132" fmla="*/ 10426700 w 12071803"/>
                  <a:gd name="connsiteY132" fmla="*/ 7020332 h 13440182"/>
                  <a:gd name="connsiteX133" fmla="*/ 10496551 w 12071803"/>
                  <a:gd name="connsiteY133" fmla="*/ 6915558 h 13440182"/>
                  <a:gd name="connsiteX134" fmla="*/ 10620376 w 12071803"/>
                  <a:gd name="connsiteY134" fmla="*/ 6896508 h 13440182"/>
                  <a:gd name="connsiteX135" fmla="*/ 10629900 w 12071803"/>
                  <a:gd name="connsiteY135" fmla="*/ 6810782 h 13440182"/>
                  <a:gd name="connsiteX136" fmla="*/ 10842625 w 12071803"/>
                  <a:gd name="connsiteY136" fmla="*/ 6899682 h 13440182"/>
                  <a:gd name="connsiteX137" fmla="*/ 10858500 w 12071803"/>
                  <a:gd name="connsiteY137" fmla="*/ 6677432 h 13440182"/>
                  <a:gd name="connsiteX138" fmla="*/ 10648950 w 12071803"/>
                  <a:gd name="connsiteY138" fmla="*/ 6772682 h 13440182"/>
                  <a:gd name="connsiteX139" fmla="*/ 10572750 w 12071803"/>
                  <a:gd name="connsiteY139" fmla="*/ 6544082 h 13440182"/>
                  <a:gd name="connsiteX140" fmla="*/ 10344150 w 12071803"/>
                  <a:gd name="connsiteY140" fmla="*/ 6753632 h 13440182"/>
                  <a:gd name="connsiteX141" fmla="*/ 10356851 w 12071803"/>
                  <a:gd name="connsiteY141" fmla="*/ 6588533 h 13440182"/>
                  <a:gd name="connsiteX142" fmla="*/ 10369550 w 12071803"/>
                  <a:gd name="connsiteY142" fmla="*/ 6464707 h 13440182"/>
                  <a:gd name="connsiteX143" fmla="*/ 10261601 w 12071803"/>
                  <a:gd name="connsiteY143" fmla="*/ 6452008 h 13440182"/>
                  <a:gd name="connsiteX144" fmla="*/ 10140950 w 12071803"/>
                  <a:gd name="connsiteY144" fmla="*/ 6236107 h 13440182"/>
                  <a:gd name="connsiteX145" fmla="*/ 10306051 w 12071803"/>
                  <a:gd name="connsiteY145" fmla="*/ 6274208 h 13440182"/>
                  <a:gd name="connsiteX146" fmla="*/ 10547351 w 12071803"/>
                  <a:gd name="connsiteY146" fmla="*/ 6274208 h 13440182"/>
                  <a:gd name="connsiteX147" fmla="*/ 10677525 w 12071803"/>
                  <a:gd name="connsiteY147" fmla="*/ 6134507 h 13440182"/>
                  <a:gd name="connsiteX148" fmla="*/ 10575926 w 12071803"/>
                  <a:gd name="connsiteY148" fmla="*/ 6023383 h 13440182"/>
                  <a:gd name="connsiteX149" fmla="*/ 10363200 w 12071803"/>
                  <a:gd name="connsiteY149" fmla="*/ 5975757 h 13440182"/>
                  <a:gd name="connsiteX150" fmla="*/ 10544175 w 12071803"/>
                  <a:gd name="connsiteY150" fmla="*/ 5845582 h 13440182"/>
                  <a:gd name="connsiteX151" fmla="*/ 10490201 w 12071803"/>
                  <a:gd name="connsiteY151" fmla="*/ 5728108 h 13440182"/>
                  <a:gd name="connsiteX152" fmla="*/ 10544176 w 12071803"/>
                  <a:gd name="connsiteY152" fmla="*/ 5607458 h 13440182"/>
                  <a:gd name="connsiteX153" fmla="*/ 10506075 w 12071803"/>
                  <a:gd name="connsiteY153" fmla="*/ 5604282 h 13440182"/>
                  <a:gd name="connsiteX154" fmla="*/ 10471151 w 12071803"/>
                  <a:gd name="connsiteY154" fmla="*/ 5528083 h 13440182"/>
                  <a:gd name="connsiteX155" fmla="*/ 10312400 w 12071803"/>
                  <a:gd name="connsiteY155" fmla="*/ 5375682 h 13440182"/>
                  <a:gd name="connsiteX156" fmla="*/ 10582276 w 12071803"/>
                  <a:gd name="connsiteY156" fmla="*/ 5480458 h 13440182"/>
                  <a:gd name="connsiteX157" fmla="*/ 10725150 w 12071803"/>
                  <a:gd name="connsiteY157" fmla="*/ 5439182 h 13440182"/>
                  <a:gd name="connsiteX158" fmla="*/ 10699751 w 12071803"/>
                  <a:gd name="connsiteY158" fmla="*/ 5686833 h 13440182"/>
                  <a:gd name="connsiteX159" fmla="*/ 10877550 w 12071803"/>
                  <a:gd name="connsiteY159" fmla="*/ 5724932 h 13440182"/>
                  <a:gd name="connsiteX160" fmla="*/ 10934701 w 12071803"/>
                  <a:gd name="connsiteY160" fmla="*/ 5550308 h 13440182"/>
                  <a:gd name="connsiteX161" fmla="*/ 10975975 w 12071803"/>
                  <a:gd name="connsiteY161" fmla="*/ 5321707 h 13440182"/>
                  <a:gd name="connsiteX162" fmla="*/ 10896601 w 12071803"/>
                  <a:gd name="connsiteY162" fmla="*/ 5118508 h 13440182"/>
                  <a:gd name="connsiteX163" fmla="*/ 10839450 w 12071803"/>
                  <a:gd name="connsiteY163" fmla="*/ 5020082 h 13440182"/>
                  <a:gd name="connsiteX164" fmla="*/ 10760076 w 12071803"/>
                  <a:gd name="connsiteY164" fmla="*/ 5137558 h 13440182"/>
                  <a:gd name="connsiteX165" fmla="*/ 10690226 w 12071803"/>
                  <a:gd name="connsiteY165" fmla="*/ 5096283 h 13440182"/>
                  <a:gd name="connsiteX166" fmla="*/ 10658476 w 12071803"/>
                  <a:gd name="connsiteY166" fmla="*/ 5216933 h 13440182"/>
                  <a:gd name="connsiteX167" fmla="*/ 10556875 w 12071803"/>
                  <a:gd name="connsiteY167" fmla="*/ 5220107 h 13440182"/>
                  <a:gd name="connsiteX168" fmla="*/ 10477500 w 12071803"/>
                  <a:gd name="connsiteY168" fmla="*/ 5077232 h 13440182"/>
                  <a:gd name="connsiteX169" fmla="*/ 10439400 w 12071803"/>
                  <a:gd name="connsiteY169" fmla="*/ 4924832 h 13440182"/>
                  <a:gd name="connsiteX170" fmla="*/ 10223500 w 12071803"/>
                  <a:gd name="connsiteY170" fmla="*/ 4928007 h 13440182"/>
                  <a:gd name="connsiteX171" fmla="*/ 10248900 w 12071803"/>
                  <a:gd name="connsiteY171" fmla="*/ 5153432 h 13440182"/>
                  <a:gd name="connsiteX172" fmla="*/ 10210801 w 12071803"/>
                  <a:gd name="connsiteY172" fmla="*/ 4959758 h 13440182"/>
                  <a:gd name="connsiteX173" fmla="*/ 10166350 w 12071803"/>
                  <a:gd name="connsiteY173" fmla="*/ 4972457 h 13440182"/>
                  <a:gd name="connsiteX174" fmla="*/ 10096500 w 12071803"/>
                  <a:gd name="connsiteY174" fmla="*/ 4861332 h 13440182"/>
                  <a:gd name="connsiteX175" fmla="*/ 10001251 w 12071803"/>
                  <a:gd name="connsiteY175" fmla="*/ 4931183 h 13440182"/>
                  <a:gd name="connsiteX176" fmla="*/ 9893300 w 12071803"/>
                  <a:gd name="connsiteY176" fmla="*/ 5039132 h 13440182"/>
                  <a:gd name="connsiteX177" fmla="*/ 10210800 w 12071803"/>
                  <a:gd name="connsiteY177" fmla="*/ 4724807 h 13440182"/>
                  <a:gd name="connsiteX178" fmla="*/ 10426701 w 12071803"/>
                  <a:gd name="connsiteY178" fmla="*/ 4667658 h 13440182"/>
                  <a:gd name="connsiteX179" fmla="*/ 10572750 w 12071803"/>
                  <a:gd name="connsiteY179" fmla="*/ 4581932 h 13440182"/>
                  <a:gd name="connsiteX180" fmla="*/ 10610851 w 12071803"/>
                  <a:gd name="connsiteY180" fmla="*/ 4461283 h 13440182"/>
                  <a:gd name="connsiteX181" fmla="*/ 10782301 w 12071803"/>
                  <a:gd name="connsiteY181" fmla="*/ 4334283 h 13440182"/>
                  <a:gd name="connsiteX182" fmla="*/ 10814050 w 12071803"/>
                  <a:gd name="connsiteY182" fmla="*/ 4080282 h 13440182"/>
                  <a:gd name="connsiteX183" fmla="*/ 10582275 w 12071803"/>
                  <a:gd name="connsiteY183" fmla="*/ 3997732 h 13440182"/>
                  <a:gd name="connsiteX184" fmla="*/ 10264776 w 12071803"/>
                  <a:gd name="connsiteY184" fmla="*/ 3950108 h 13440182"/>
                  <a:gd name="connsiteX185" fmla="*/ 10134600 w 12071803"/>
                  <a:gd name="connsiteY185" fmla="*/ 4010432 h 13440182"/>
                  <a:gd name="connsiteX186" fmla="*/ 10160001 w 12071803"/>
                  <a:gd name="connsiteY186" fmla="*/ 3845333 h 13440182"/>
                  <a:gd name="connsiteX187" fmla="*/ 10109201 w 12071803"/>
                  <a:gd name="connsiteY187" fmla="*/ 3670708 h 13440182"/>
                  <a:gd name="connsiteX188" fmla="*/ 10223500 w 12071803"/>
                  <a:gd name="connsiteY188" fmla="*/ 3708807 h 13440182"/>
                  <a:gd name="connsiteX189" fmla="*/ 10344151 w 12071803"/>
                  <a:gd name="connsiteY189" fmla="*/ 3600858 h 13440182"/>
                  <a:gd name="connsiteX190" fmla="*/ 10534651 w 12071803"/>
                  <a:gd name="connsiteY190" fmla="*/ 3661183 h 13440182"/>
                  <a:gd name="connsiteX191" fmla="*/ 10547351 w 12071803"/>
                  <a:gd name="connsiteY191" fmla="*/ 3477033 h 13440182"/>
                  <a:gd name="connsiteX192" fmla="*/ 10687050 w 12071803"/>
                  <a:gd name="connsiteY192" fmla="*/ 3515132 h 13440182"/>
                  <a:gd name="connsiteX193" fmla="*/ 10801350 w 12071803"/>
                  <a:gd name="connsiteY193" fmla="*/ 3210332 h 13440182"/>
                  <a:gd name="connsiteX194" fmla="*/ 10902951 w 12071803"/>
                  <a:gd name="connsiteY194" fmla="*/ 3299233 h 13440182"/>
                  <a:gd name="connsiteX195" fmla="*/ 11042650 w 12071803"/>
                  <a:gd name="connsiteY195" fmla="*/ 3283357 h 13440182"/>
                  <a:gd name="connsiteX196" fmla="*/ 11077575 w 12071803"/>
                  <a:gd name="connsiteY196" fmla="*/ 3508782 h 13440182"/>
                  <a:gd name="connsiteX197" fmla="*/ 11153776 w 12071803"/>
                  <a:gd name="connsiteY197" fmla="*/ 3251608 h 13440182"/>
                  <a:gd name="connsiteX198" fmla="*/ 11077576 w 12071803"/>
                  <a:gd name="connsiteY198" fmla="*/ 3165883 h 13440182"/>
                  <a:gd name="connsiteX199" fmla="*/ 11163300 w 12071803"/>
                  <a:gd name="connsiteY199" fmla="*/ 2911882 h 13440182"/>
                  <a:gd name="connsiteX200" fmla="*/ 10982326 w 12071803"/>
                  <a:gd name="connsiteY200" fmla="*/ 2988083 h 13440182"/>
                  <a:gd name="connsiteX201" fmla="*/ 10953750 w 12071803"/>
                  <a:gd name="connsiteY201" fmla="*/ 2918232 h 13440182"/>
                  <a:gd name="connsiteX202" fmla="*/ 10763250 w 12071803"/>
                  <a:gd name="connsiteY202" fmla="*/ 2715032 h 13440182"/>
                  <a:gd name="connsiteX203" fmla="*/ 10731501 w 12071803"/>
                  <a:gd name="connsiteY203" fmla="*/ 2530883 h 13440182"/>
                  <a:gd name="connsiteX204" fmla="*/ 10699751 w 12071803"/>
                  <a:gd name="connsiteY204" fmla="*/ 2435633 h 13440182"/>
                  <a:gd name="connsiteX205" fmla="*/ 10801350 w 12071803"/>
                  <a:gd name="connsiteY205" fmla="*/ 2334032 h 13440182"/>
                  <a:gd name="connsiteX206" fmla="*/ 11061701 w 12071803"/>
                  <a:gd name="connsiteY206" fmla="*/ 2099083 h 13440182"/>
                  <a:gd name="connsiteX207" fmla="*/ 11182350 w 12071803"/>
                  <a:gd name="connsiteY207" fmla="*/ 2118132 h 13440182"/>
                  <a:gd name="connsiteX208" fmla="*/ 11252201 w 12071803"/>
                  <a:gd name="connsiteY208" fmla="*/ 2029233 h 13440182"/>
                  <a:gd name="connsiteX209" fmla="*/ 11487150 w 12071803"/>
                  <a:gd name="connsiteY209" fmla="*/ 1921282 h 13440182"/>
                  <a:gd name="connsiteX210" fmla="*/ 11341101 w 12071803"/>
                  <a:gd name="connsiteY210" fmla="*/ 1851433 h 13440182"/>
                  <a:gd name="connsiteX211" fmla="*/ 11258550 w 12071803"/>
                  <a:gd name="connsiteY211" fmla="*/ 1705382 h 13440182"/>
                  <a:gd name="connsiteX212" fmla="*/ 11360150 w 12071803"/>
                  <a:gd name="connsiteY212" fmla="*/ 1279932 h 13440182"/>
                  <a:gd name="connsiteX213" fmla="*/ 11239500 w 12071803"/>
                  <a:gd name="connsiteY213" fmla="*/ 1019582 h 13440182"/>
                  <a:gd name="connsiteX214" fmla="*/ 11525250 w 12071803"/>
                  <a:gd name="connsiteY214" fmla="*/ 1362482 h 13440182"/>
                  <a:gd name="connsiteX215" fmla="*/ 11690350 w 12071803"/>
                  <a:gd name="connsiteY215" fmla="*/ 1165632 h 13440182"/>
                  <a:gd name="connsiteX216" fmla="*/ 11874500 w 12071803"/>
                  <a:gd name="connsiteY216" fmla="*/ 1476782 h 13440182"/>
                  <a:gd name="connsiteX217" fmla="*/ 12071350 w 12071803"/>
                  <a:gd name="connsiteY217" fmla="*/ 1578383 h 13440182"/>
                  <a:gd name="connsiteX218" fmla="*/ 11906250 w 12071803"/>
                  <a:gd name="connsiteY218" fmla="*/ 1133883 h 13440182"/>
                  <a:gd name="connsiteX219" fmla="*/ 11893550 w 12071803"/>
                  <a:gd name="connsiteY219" fmla="*/ 917982 h 13440182"/>
                  <a:gd name="connsiteX220" fmla="*/ 11760200 w 12071803"/>
                  <a:gd name="connsiteY220" fmla="*/ 721132 h 13440182"/>
                  <a:gd name="connsiteX221" fmla="*/ 11734800 w 12071803"/>
                  <a:gd name="connsiteY22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058400 w 12071803"/>
                  <a:gd name="connsiteY103" fmla="*/ 7039382 h 13440182"/>
                  <a:gd name="connsiteX104" fmla="*/ 9948864 w 12071803"/>
                  <a:gd name="connsiteY104" fmla="*/ 7096533 h 13440182"/>
                  <a:gd name="connsiteX105" fmla="*/ 9829801 w 12071803"/>
                  <a:gd name="connsiteY105" fmla="*/ 7210833 h 13440182"/>
                  <a:gd name="connsiteX106" fmla="*/ 9865519 w 12071803"/>
                  <a:gd name="connsiteY106" fmla="*/ 7270363 h 13440182"/>
                  <a:gd name="connsiteX107" fmla="*/ 9908382 w 12071803"/>
                  <a:gd name="connsiteY107" fmla="*/ 7320371 h 13440182"/>
                  <a:gd name="connsiteX108" fmla="*/ 9986964 w 12071803"/>
                  <a:gd name="connsiteY108" fmla="*/ 7287033 h 13440182"/>
                  <a:gd name="connsiteX109" fmla="*/ 9998869 w 12071803"/>
                  <a:gd name="connsiteY109" fmla="*/ 7348944 h 13440182"/>
                  <a:gd name="connsiteX110" fmla="*/ 10113170 w 12071803"/>
                  <a:gd name="connsiteY110" fmla="*/ 7210833 h 13440182"/>
                  <a:gd name="connsiteX111" fmla="*/ 10148889 w 12071803"/>
                  <a:gd name="connsiteY111" fmla="*/ 7356089 h 13440182"/>
                  <a:gd name="connsiteX112" fmla="*/ 10244139 w 12071803"/>
                  <a:gd name="connsiteY112" fmla="*/ 7239408 h 13440182"/>
                  <a:gd name="connsiteX113" fmla="*/ 10270332 w 12071803"/>
                  <a:gd name="connsiteY113" fmla="*/ 7401332 h 13440182"/>
                  <a:gd name="connsiteX114" fmla="*/ 10344150 w 12071803"/>
                  <a:gd name="connsiteY114" fmla="*/ 7477532 h 13440182"/>
                  <a:gd name="connsiteX115" fmla="*/ 10134600 w 12071803"/>
                  <a:gd name="connsiteY115" fmla="*/ 7591832 h 13440182"/>
                  <a:gd name="connsiteX116" fmla="*/ 10287001 w 12071803"/>
                  <a:gd name="connsiteY116" fmla="*/ 7741852 h 13440182"/>
                  <a:gd name="connsiteX117" fmla="*/ 10317957 w 12071803"/>
                  <a:gd name="connsiteY117" fmla="*/ 7644221 h 13440182"/>
                  <a:gd name="connsiteX118" fmla="*/ 10389393 w 12071803"/>
                  <a:gd name="connsiteY118" fmla="*/ 7732326 h 13440182"/>
                  <a:gd name="connsiteX119" fmla="*/ 10510839 w 12071803"/>
                  <a:gd name="connsiteY119" fmla="*/ 7691846 h 13440182"/>
                  <a:gd name="connsiteX120" fmla="*/ 10515600 w 12071803"/>
                  <a:gd name="connsiteY120" fmla="*/ 7777570 h 13440182"/>
                  <a:gd name="connsiteX121" fmla="*/ 10513219 w 12071803"/>
                  <a:gd name="connsiteY121" fmla="*/ 7875200 h 13440182"/>
                  <a:gd name="connsiteX122" fmla="*/ 10622756 w 12071803"/>
                  <a:gd name="connsiteY122" fmla="*/ 7837101 h 13440182"/>
                  <a:gd name="connsiteX123" fmla="*/ 10663239 w 12071803"/>
                  <a:gd name="connsiteY123" fmla="*/ 8075227 h 13440182"/>
                  <a:gd name="connsiteX124" fmla="*/ 10801350 w 12071803"/>
                  <a:gd name="connsiteY124" fmla="*/ 8106182 h 13440182"/>
                  <a:gd name="connsiteX125" fmla="*/ 10815638 w 12071803"/>
                  <a:gd name="connsiteY125" fmla="*/ 7815670 h 13440182"/>
                  <a:gd name="connsiteX126" fmla="*/ 10906126 w 12071803"/>
                  <a:gd name="connsiteY126" fmla="*/ 7791858 h 13440182"/>
                  <a:gd name="connsiteX127" fmla="*/ 10975182 w 12071803"/>
                  <a:gd name="connsiteY127" fmla="*/ 7620407 h 13440182"/>
                  <a:gd name="connsiteX128" fmla="*/ 10937082 w 12071803"/>
                  <a:gd name="connsiteY128" fmla="*/ 7491821 h 13440182"/>
                  <a:gd name="connsiteX129" fmla="*/ 10841832 w 12071803"/>
                  <a:gd name="connsiteY129" fmla="*/ 7479913 h 13440182"/>
                  <a:gd name="connsiteX130" fmla="*/ 10889456 w 12071803"/>
                  <a:gd name="connsiteY130" fmla="*/ 7360851 h 13440182"/>
                  <a:gd name="connsiteX131" fmla="*/ 10784682 w 12071803"/>
                  <a:gd name="connsiteY131" fmla="*/ 7289414 h 13440182"/>
                  <a:gd name="connsiteX132" fmla="*/ 10744200 w 12071803"/>
                  <a:gd name="connsiteY132" fmla="*/ 7058432 h 13440182"/>
                  <a:gd name="connsiteX133" fmla="*/ 10426700 w 12071803"/>
                  <a:gd name="connsiteY133" fmla="*/ 7020332 h 13440182"/>
                  <a:gd name="connsiteX134" fmla="*/ 10496551 w 12071803"/>
                  <a:gd name="connsiteY134" fmla="*/ 6915558 h 13440182"/>
                  <a:gd name="connsiteX135" fmla="*/ 10620376 w 12071803"/>
                  <a:gd name="connsiteY135" fmla="*/ 6896508 h 13440182"/>
                  <a:gd name="connsiteX136" fmla="*/ 10629900 w 12071803"/>
                  <a:gd name="connsiteY136" fmla="*/ 6810782 h 13440182"/>
                  <a:gd name="connsiteX137" fmla="*/ 10842625 w 12071803"/>
                  <a:gd name="connsiteY137" fmla="*/ 6899682 h 13440182"/>
                  <a:gd name="connsiteX138" fmla="*/ 10858500 w 12071803"/>
                  <a:gd name="connsiteY138" fmla="*/ 6677432 h 13440182"/>
                  <a:gd name="connsiteX139" fmla="*/ 10648950 w 12071803"/>
                  <a:gd name="connsiteY139" fmla="*/ 6772682 h 13440182"/>
                  <a:gd name="connsiteX140" fmla="*/ 10572750 w 12071803"/>
                  <a:gd name="connsiteY140" fmla="*/ 6544082 h 13440182"/>
                  <a:gd name="connsiteX141" fmla="*/ 10344150 w 12071803"/>
                  <a:gd name="connsiteY141" fmla="*/ 6753632 h 13440182"/>
                  <a:gd name="connsiteX142" fmla="*/ 10356851 w 12071803"/>
                  <a:gd name="connsiteY142" fmla="*/ 6588533 h 13440182"/>
                  <a:gd name="connsiteX143" fmla="*/ 10369550 w 12071803"/>
                  <a:gd name="connsiteY143" fmla="*/ 6464707 h 13440182"/>
                  <a:gd name="connsiteX144" fmla="*/ 10261601 w 12071803"/>
                  <a:gd name="connsiteY144" fmla="*/ 6452008 h 13440182"/>
                  <a:gd name="connsiteX145" fmla="*/ 10140950 w 12071803"/>
                  <a:gd name="connsiteY145" fmla="*/ 6236107 h 13440182"/>
                  <a:gd name="connsiteX146" fmla="*/ 10306051 w 12071803"/>
                  <a:gd name="connsiteY146" fmla="*/ 6274208 h 13440182"/>
                  <a:gd name="connsiteX147" fmla="*/ 10547351 w 12071803"/>
                  <a:gd name="connsiteY147" fmla="*/ 6274208 h 13440182"/>
                  <a:gd name="connsiteX148" fmla="*/ 10677525 w 12071803"/>
                  <a:gd name="connsiteY148" fmla="*/ 6134507 h 13440182"/>
                  <a:gd name="connsiteX149" fmla="*/ 10575926 w 12071803"/>
                  <a:gd name="connsiteY149" fmla="*/ 6023383 h 13440182"/>
                  <a:gd name="connsiteX150" fmla="*/ 10363200 w 12071803"/>
                  <a:gd name="connsiteY150" fmla="*/ 5975757 h 13440182"/>
                  <a:gd name="connsiteX151" fmla="*/ 10544175 w 12071803"/>
                  <a:gd name="connsiteY151" fmla="*/ 5845582 h 13440182"/>
                  <a:gd name="connsiteX152" fmla="*/ 10490201 w 12071803"/>
                  <a:gd name="connsiteY152" fmla="*/ 5728108 h 13440182"/>
                  <a:gd name="connsiteX153" fmla="*/ 10544176 w 12071803"/>
                  <a:gd name="connsiteY153" fmla="*/ 5607458 h 13440182"/>
                  <a:gd name="connsiteX154" fmla="*/ 10506075 w 12071803"/>
                  <a:gd name="connsiteY154" fmla="*/ 5604282 h 13440182"/>
                  <a:gd name="connsiteX155" fmla="*/ 10471151 w 12071803"/>
                  <a:gd name="connsiteY155" fmla="*/ 5528083 h 13440182"/>
                  <a:gd name="connsiteX156" fmla="*/ 10312400 w 12071803"/>
                  <a:gd name="connsiteY156" fmla="*/ 5375682 h 13440182"/>
                  <a:gd name="connsiteX157" fmla="*/ 10582276 w 12071803"/>
                  <a:gd name="connsiteY157" fmla="*/ 5480458 h 13440182"/>
                  <a:gd name="connsiteX158" fmla="*/ 10725150 w 12071803"/>
                  <a:gd name="connsiteY158" fmla="*/ 5439182 h 13440182"/>
                  <a:gd name="connsiteX159" fmla="*/ 10699751 w 12071803"/>
                  <a:gd name="connsiteY159" fmla="*/ 5686833 h 13440182"/>
                  <a:gd name="connsiteX160" fmla="*/ 10877550 w 12071803"/>
                  <a:gd name="connsiteY160" fmla="*/ 5724932 h 13440182"/>
                  <a:gd name="connsiteX161" fmla="*/ 10934701 w 12071803"/>
                  <a:gd name="connsiteY161" fmla="*/ 5550308 h 13440182"/>
                  <a:gd name="connsiteX162" fmla="*/ 10975975 w 12071803"/>
                  <a:gd name="connsiteY162" fmla="*/ 5321707 h 13440182"/>
                  <a:gd name="connsiteX163" fmla="*/ 10896601 w 12071803"/>
                  <a:gd name="connsiteY163" fmla="*/ 5118508 h 13440182"/>
                  <a:gd name="connsiteX164" fmla="*/ 10839450 w 12071803"/>
                  <a:gd name="connsiteY164" fmla="*/ 5020082 h 13440182"/>
                  <a:gd name="connsiteX165" fmla="*/ 10760076 w 12071803"/>
                  <a:gd name="connsiteY165" fmla="*/ 5137558 h 13440182"/>
                  <a:gd name="connsiteX166" fmla="*/ 10690226 w 12071803"/>
                  <a:gd name="connsiteY166" fmla="*/ 5096283 h 13440182"/>
                  <a:gd name="connsiteX167" fmla="*/ 10658476 w 12071803"/>
                  <a:gd name="connsiteY167" fmla="*/ 5216933 h 13440182"/>
                  <a:gd name="connsiteX168" fmla="*/ 10556875 w 12071803"/>
                  <a:gd name="connsiteY168" fmla="*/ 5220107 h 13440182"/>
                  <a:gd name="connsiteX169" fmla="*/ 10477500 w 12071803"/>
                  <a:gd name="connsiteY169" fmla="*/ 5077232 h 13440182"/>
                  <a:gd name="connsiteX170" fmla="*/ 10439400 w 12071803"/>
                  <a:gd name="connsiteY170" fmla="*/ 4924832 h 13440182"/>
                  <a:gd name="connsiteX171" fmla="*/ 10223500 w 12071803"/>
                  <a:gd name="connsiteY171" fmla="*/ 4928007 h 13440182"/>
                  <a:gd name="connsiteX172" fmla="*/ 10248900 w 12071803"/>
                  <a:gd name="connsiteY172" fmla="*/ 5153432 h 13440182"/>
                  <a:gd name="connsiteX173" fmla="*/ 10210801 w 12071803"/>
                  <a:gd name="connsiteY173" fmla="*/ 4959758 h 13440182"/>
                  <a:gd name="connsiteX174" fmla="*/ 10166350 w 12071803"/>
                  <a:gd name="connsiteY174" fmla="*/ 4972457 h 13440182"/>
                  <a:gd name="connsiteX175" fmla="*/ 10096500 w 12071803"/>
                  <a:gd name="connsiteY175" fmla="*/ 4861332 h 13440182"/>
                  <a:gd name="connsiteX176" fmla="*/ 10001251 w 12071803"/>
                  <a:gd name="connsiteY176" fmla="*/ 4931183 h 13440182"/>
                  <a:gd name="connsiteX177" fmla="*/ 9893300 w 12071803"/>
                  <a:gd name="connsiteY177" fmla="*/ 5039132 h 13440182"/>
                  <a:gd name="connsiteX178" fmla="*/ 10210800 w 12071803"/>
                  <a:gd name="connsiteY178" fmla="*/ 4724807 h 13440182"/>
                  <a:gd name="connsiteX179" fmla="*/ 10426701 w 12071803"/>
                  <a:gd name="connsiteY179" fmla="*/ 4667658 h 13440182"/>
                  <a:gd name="connsiteX180" fmla="*/ 10572750 w 12071803"/>
                  <a:gd name="connsiteY180" fmla="*/ 4581932 h 13440182"/>
                  <a:gd name="connsiteX181" fmla="*/ 10610851 w 12071803"/>
                  <a:gd name="connsiteY181" fmla="*/ 4461283 h 13440182"/>
                  <a:gd name="connsiteX182" fmla="*/ 10782301 w 12071803"/>
                  <a:gd name="connsiteY182" fmla="*/ 4334283 h 13440182"/>
                  <a:gd name="connsiteX183" fmla="*/ 10814050 w 12071803"/>
                  <a:gd name="connsiteY183" fmla="*/ 4080282 h 13440182"/>
                  <a:gd name="connsiteX184" fmla="*/ 10582275 w 12071803"/>
                  <a:gd name="connsiteY184" fmla="*/ 3997732 h 13440182"/>
                  <a:gd name="connsiteX185" fmla="*/ 10264776 w 12071803"/>
                  <a:gd name="connsiteY185" fmla="*/ 3950108 h 13440182"/>
                  <a:gd name="connsiteX186" fmla="*/ 10134600 w 12071803"/>
                  <a:gd name="connsiteY186" fmla="*/ 4010432 h 13440182"/>
                  <a:gd name="connsiteX187" fmla="*/ 10160001 w 12071803"/>
                  <a:gd name="connsiteY187" fmla="*/ 3845333 h 13440182"/>
                  <a:gd name="connsiteX188" fmla="*/ 10109201 w 12071803"/>
                  <a:gd name="connsiteY188" fmla="*/ 3670708 h 13440182"/>
                  <a:gd name="connsiteX189" fmla="*/ 10223500 w 12071803"/>
                  <a:gd name="connsiteY189" fmla="*/ 3708807 h 13440182"/>
                  <a:gd name="connsiteX190" fmla="*/ 10344151 w 12071803"/>
                  <a:gd name="connsiteY190" fmla="*/ 3600858 h 13440182"/>
                  <a:gd name="connsiteX191" fmla="*/ 10534651 w 12071803"/>
                  <a:gd name="connsiteY191" fmla="*/ 3661183 h 13440182"/>
                  <a:gd name="connsiteX192" fmla="*/ 10547351 w 12071803"/>
                  <a:gd name="connsiteY192" fmla="*/ 3477033 h 13440182"/>
                  <a:gd name="connsiteX193" fmla="*/ 10687050 w 12071803"/>
                  <a:gd name="connsiteY193" fmla="*/ 3515132 h 13440182"/>
                  <a:gd name="connsiteX194" fmla="*/ 10801350 w 12071803"/>
                  <a:gd name="connsiteY194" fmla="*/ 3210332 h 13440182"/>
                  <a:gd name="connsiteX195" fmla="*/ 10902951 w 12071803"/>
                  <a:gd name="connsiteY195" fmla="*/ 3299233 h 13440182"/>
                  <a:gd name="connsiteX196" fmla="*/ 11042650 w 12071803"/>
                  <a:gd name="connsiteY196" fmla="*/ 3283357 h 13440182"/>
                  <a:gd name="connsiteX197" fmla="*/ 11077575 w 12071803"/>
                  <a:gd name="connsiteY197" fmla="*/ 3508782 h 13440182"/>
                  <a:gd name="connsiteX198" fmla="*/ 11153776 w 12071803"/>
                  <a:gd name="connsiteY198" fmla="*/ 3251608 h 13440182"/>
                  <a:gd name="connsiteX199" fmla="*/ 11077576 w 12071803"/>
                  <a:gd name="connsiteY199" fmla="*/ 3165883 h 13440182"/>
                  <a:gd name="connsiteX200" fmla="*/ 11163300 w 12071803"/>
                  <a:gd name="connsiteY200" fmla="*/ 2911882 h 13440182"/>
                  <a:gd name="connsiteX201" fmla="*/ 10982326 w 12071803"/>
                  <a:gd name="connsiteY201" fmla="*/ 2988083 h 13440182"/>
                  <a:gd name="connsiteX202" fmla="*/ 10953750 w 12071803"/>
                  <a:gd name="connsiteY202" fmla="*/ 2918232 h 13440182"/>
                  <a:gd name="connsiteX203" fmla="*/ 10763250 w 12071803"/>
                  <a:gd name="connsiteY203" fmla="*/ 2715032 h 13440182"/>
                  <a:gd name="connsiteX204" fmla="*/ 10731501 w 12071803"/>
                  <a:gd name="connsiteY204" fmla="*/ 2530883 h 13440182"/>
                  <a:gd name="connsiteX205" fmla="*/ 10699751 w 12071803"/>
                  <a:gd name="connsiteY205" fmla="*/ 2435633 h 13440182"/>
                  <a:gd name="connsiteX206" fmla="*/ 10801350 w 12071803"/>
                  <a:gd name="connsiteY206" fmla="*/ 2334032 h 13440182"/>
                  <a:gd name="connsiteX207" fmla="*/ 11061701 w 12071803"/>
                  <a:gd name="connsiteY207" fmla="*/ 2099083 h 13440182"/>
                  <a:gd name="connsiteX208" fmla="*/ 11182350 w 12071803"/>
                  <a:gd name="connsiteY208" fmla="*/ 2118132 h 13440182"/>
                  <a:gd name="connsiteX209" fmla="*/ 11252201 w 12071803"/>
                  <a:gd name="connsiteY209" fmla="*/ 2029233 h 13440182"/>
                  <a:gd name="connsiteX210" fmla="*/ 11487150 w 12071803"/>
                  <a:gd name="connsiteY210" fmla="*/ 1921282 h 13440182"/>
                  <a:gd name="connsiteX211" fmla="*/ 11341101 w 12071803"/>
                  <a:gd name="connsiteY211" fmla="*/ 1851433 h 13440182"/>
                  <a:gd name="connsiteX212" fmla="*/ 11258550 w 12071803"/>
                  <a:gd name="connsiteY212" fmla="*/ 1705382 h 13440182"/>
                  <a:gd name="connsiteX213" fmla="*/ 11360150 w 12071803"/>
                  <a:gd name="connsiteY213" fmla="*/ 1279932 h 13440182"/>
                  <a:gd name="connsiteX214" fmla="*/ 11239500 w 12071803"/>
                  <a:gd name="connsiteY214" fmla="*/ 1019582 h 13440182"/>
                  <a:gd name="connsiteX215" fmla="*/ 11525250 w 12071803"/>
                  <a:gd name="connsiteY215" fmla="*/ 1362482 h 13440182"/>
                  <a:gd name="connsiteX216" fmla="*/ 11690350 w 12071803"/>
                  <a:gd name="connsiteY216" fmla="*/ 1165632 h 13440182"/>
                  <a:gd name="connsiteX217" fmla="*/ 11874500 w 12071803"/>
                  <a:gd name="connsiteY217" fmla="*/ 1476782 h 13440182"/>
                  <a:gd name="connsiteX218" fmla="*/ 12071350 w 12071803"/>
                  <a:gd name="connsiteY218" fmla="*/ 1578383 h 13440182"/>
                  <a:gd name="connsiteX219" fmla="*/ 11906250 w 12071803"/>
                  <a:gd name="connsiteY219" fmla="*/ 1133883 h 13440182"/>
                  <a:gd name="connsiteX220" fmla="*/ 11893550 w 12071803"/>
                  <a:gd name="connsiteY220" fmla="*/ 917982 h 13440182"/>
                  <a:gd name="connsiteX221" fmla="*/ 11760200 w 12071803"/>
                  <a:gd name="connsiteY221" fmla="*/ 721132 h 13440182"/>
                  <a:gd name="connsiteX222" fmla="*/ 11734800 w 12071803"/>
                  <a:gd name="connsiteY22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217945 w 12071803"/>
                  <a:gd name="connsiteY103" fmla="*/ 6984614 h 13440182"/>
                  <a:gd name="connsiteX104" fmla="*/ 10058400 w 12071803"/>
                  <a:gd name="connsiteY104" fmla="*/ 7039382 h 13440182"/>
                  <a:gd name="connsiteX105" fmla="*/ 9948864 w 12071803"/>
                  <a:gd name="connsiteY105" fmla="*/ 7096533 h 13440182"/>
                  <a:gd name="connsiteX106" fmla="*/ 9829801 w 12071803"/>
                  <a:gd name="connsiteY106" fmla="*/ 7210833 h 13440182"/>
                  <a:gd name="connsiteX107" fmla="*/ 9865519 w 12071803"/>
                  <a:gd name="connsiteY107" fmla="*/ 7270363 h 13440182"/>
                  <a:gd name="connsiteX108" fmla="*/ 9908382 w 12071803"/>
                  <a:gd name="connsiteY108" fmla="*/ 7320371 h 13440182"/>
                  <a:gd name="connsiteX109" fmla="*/ 9986964 w 12071803"/>
                  <a:gd name="connsiteY109" fmla="*/ 7287033 h 13440182"/>
                  <a:gd name="connsiteX110" fmla="*/ 9998869 w 12071803"/>
                  <a:gd name="connsiteY110" fmla="*/ 7348944 h 13440182"/>
                  <a:gd name="connsiteX111" fmla="*/ 10113170 w 12071803"/>
                  <a:gd name="connsiteY111" fmla="*/ 7210833 h 13440182"/>
                  <a:gd name="connsiteX112" fmla="*/ 10148889 w 12071803"/>
                  <a:gd name="connsiteY112" fmla="*/ 7356089 h 13440182"/>
                  <a:gd name="connsiteX113" fmla="*/ 10244139 w 12071803"/>
                  <a:gd name="connsiteY113" fmla="*/ 7239408 h 13440182"/>
                  <a:gd name="connsiteX114" fmla="*/ 10270332 w 12071803"/>
                  <a:gd name="connsiteY114" fmla="*/ 7401332 h 13440182"/>
                  <a:gd name="connsiteX115" fmla="*/ 10344150 w 12071803"/>
                  <a:gd name="connsiteY115" fmla="*/ 7477532 h 13440182"/>
                  <a:gd name="connsiteX116" fmla="*/ 10134600 w 12071803"/>
                  <a:gd name="connsiteY116" fmla="*/ 7591832 h 13440182"/>
                  <a:gd name="connsiteX117" fmla="*/ 10287001 w 12071803"/>
                  <a:gd name="connsiteY117" fmla="*/ 7741852 h 13440182"/>
                  <a:gd name="connsiteX118" fmla="*/ 10317957 w 12071803"/>
                  <a:gd name="connsiteY118" fmla="*/ 7644221 h 13440182"/>
                  <a:gd name="connsiteX119" fmla="*/ 10389393 w 12071803"/>
                  <a:gd name="connsiteY119" fmla="*/ 7732326 h 13440182"/>
                  <a:gd name="connsiteX120" fmla="*/ 10510839 w 12071803"/>
                  <a:gd name="connsiteY120" fmla="*/ 7691846 h 13440182"/>
                  <a:gd name="connsiteX121" fmla="*/ 10515600 w 12071803"/>
                  <a:gd name="connsiteY121" fmla="*/ 7777570 h 13440182"/>
                  <a:gd name="connsiteX122" fmla="*/ 10513219 w 12071803"/>
                  <a:gd name="connsiteY122" fmla="*/ 7875200 h 13440182"/>
                  <a:gd name="connsiteX123" fmla="*/ 10622756 w 12071803"/>
                  <a:gd name="connsiteY123" fmla="*/ 7837101 h 13440182"/>
                  <a:gd name="connsiteX124" fmla="*/ 10663239 w 12071803"/>
                  <a:gd name="connsiteY124" fmla="*/ 8075227 h 13440182"/>
                  <a:gd name="connsiteX125" fmla="*/ 10801350 w 12071803"/>
                  <a:gd name="connsiteY125" fmla="*/ 8106182 h 13440182"/>
                  <a:gd name="connsiteX126" fmla="*/ 10815638 w 12071803"/>
                  <a:gd name="connsiteY126" fmla="*/ 7815670 h 13440182"/>
                  <a:gd name="connsiteX127" fmla="*/ 10906126 w 12071803"/>
                  <a:gd name="connsiteY127" fmla="*/ 7791858 h 13440182"/>
                  <a:gd name="connsiteX128" fmla="*/ 10975182 w 12071803"/>
                  <a:gd name="connsiteY128" fmla="*/ 7620407 h 13440182"/>
                  <a:gd name="connsiteX129" fmla="*/ 10937082 w 12071803"/>
                  <a:gd name="connsiteY129" fmla="*/ 7491821 h 13440182"/>
                  <a:gd name="connsiteX130" fmla="*/ 10841832 w 12071803"/>
                  <a:gd name="connsiteY130" fmla="*/ 7479913 h 13440182"/>
                  <a:gd name="connsiteX131" fmla="*/ 10889456 w 12071803"/>
                  <a:gd name="connsiteY131" fmla="*/ 7360851 h 13440182"/>
                  <a:gd name="connsiteX132" fmla="*/ 10784682 w 12071803"/>
                  <a:gd name="connsiteY132" fmla="*/ 7289414 h 13440182"/>
                  <a:gd name="connsiteX133" fmla="*/ 10744200 w 12071803"/>
                  <a:gd name="connsiteY133" fmla="*/ 7058432 h 13440182"/>
                  <a:gd name="connsiteX134" fmla="*/ 10426700 w 12071803"/>
                  <a:gd name="connsiteY134" fmla="*/ 7020332 h 13440182"/>
                  <a:gd name="connsiteX135" fmla="*/ 10496551 w 12071803"/>
                  <a:gd name="connsiteY135" fmla="*/ 6915558 h 13440182"/>
                  <a:gd name="connsiteX136" fmla="*/ 10620376 w 12071803"/>
                  <a:gd name="connsiteY136" fmla="*/ 6896508 h 13440182"/>
                  <a:gd name="connsiteX137" fmla="*/ 10629900 w 12071803"/>
                  <a:gd name="connsiteY137" fmla="*/ 6810782 h 13440182"/>
                  <a:gd name="connsiteX138" fmla="*/ 10842625 w 12071803"/>
                  <a:gd name="connsiteY138" fmla="*/ 6899682 h 13440182"/>
                  <a:gd name="connsiteX139" fmla="*/ 10858500 w 12071803"/>
                  <a:gd name="connsiteY139" fmla="*/ 6677432 h 13440182"/>
                  <a:gd name="connsiteX140" fmla="*/ 10648950 w 12071803"/>
                  <a:gd name="connsiteY140" fmla="*/ 6772682 h 13440182"/>
                  <a:gd name="connsiteX141" fmla="*/ 10572750 w 12071803"/>
                  <a:gd name="connsiteY141" fmla="*/ 6544082 h 13440182"/>
                  <a:gd name="connsiteX142" fmla="*/ 10344150 w 12071803"/>
                  <a:gd name="connsiteY142" fmla="*/ 6753632 h 13440182"/>
                  <a:gd name="connsiteX143" fmla="*/ 10356851 w 12071803"/>
                  <a:gd name="connsiteY143" fmla="*/ 6588533 h 13440182"/>
                  <a:gd name="connsiteX144" fmla="*/ 10369550 w 12071803"/>
                  <a:gd name="connsiteY144" fmla="*/ 6464707 h 13440182"/>
                  <a:gd name="connsiteX145" fmla="*/ 10261601 w 12071803"/>
                  <a:gd name="connsiteY145" fmla="*/ 6452008 h 13440182"/>
                  <a:gd name="connsiteX146" fmla="*/ 10140950 w 12071803"/>
                  <a:gd name="connsiteY146" fmla="*/ 6236107 h 13440182"/>
                  <a:gd name="connsiteX147" fmla="*/ 10306051 w 12071803"/>
                  <a:gd name="connsiteY147" fmla="*/ 6274208 h 13440182"/>
                  <a:gd name="connsiteX148" fmla="*/ 10547351 w 12071803"/>
                  <a:gd name="connsiteY148" fmla="*/ 6274208 h 13440182"/>
                  <a:gd name="connsiteX149" fmla="*/ 10677525 w 12071803"/>
                  <a:gd name="connsiteY149" fmla="*/ 6134507 h 13440182"/>
                  <a:gd name="connsiteX150" fmla="*/ 10575926 w 12071803"/>
                  <a:gd name="connsiteY150" fmla="*/ 6023383 h 13440182"/>
                  <a:gd name="connsiteX151" fmla="*/ 10363200 w 12071803"/>
                  <a:gd name="connsiteY151" fmla="*/ 5975757 h 13440182"/>
                  <a:gd name="connsiteX152" fmla="*/ 10544175 w 12071803"/>
                  <a:gd name="connsiteY152" fmla="*/ 5845582 h 13440182"/>
                  <a:gd name="connsiteX153" fmla="*/ 10490201 w 12071803"/>
                  <a:gd name="connsiteY153" fmla="*/ 5728108 h 13440182"/>
                  <a:gd name="connsiteX154" fmla="*/ 10544176 w 12071803"/>
                  <a:gd name="connsiteY154" fmla="*/ 5607458 h 13440182"/>
                  <a:gd name="connsiteX155" fmla="*/ 10506075 w 12071803"/>
                  <a:gd name="connsiteY155" fmla="*/ 5604282 h 13440182"/>
                  <a:gd name="connsiteX156" fmla="*/ 10471151 w 12071803"/>
                  <a:gd name="connsiteY156" fmla="*/ 5528083 h 13440182"/>
                  <a:gd name="connsiteX157" fmla="*/ 10312400 w 12071803"/>
                  <a:gd name="connsiteY157" fmla="*/ 5375682 h 13440182"/>
                  <a:gd name="connsiteX158" fmla="*/ 10582276 w 12071803"/>
                  <a:gd name="connsiteY158" fmla="*/ 5480458 h 13440182"/>
                  <a:gd name="connsiteX159" fmla="*/ 10725150 w 12071803"/>
                  <a:gd name="connsiteY159" fmla="*/ 5439182 h 13440182"/>
                  <a:gd name="connsiteX160" fmla="*/ 10699751 w 12071803"/>
                  <a:gd name="connsiteY160" fmla="*/ 5686833 h 13440182"/>
                  <a:gd name="connsiteX161" fmla="*/ 10877550 w 12071803"/>
                  <a:gd name="connsiteY161" fmla="*/ 5724932 h 13440182"/>
                  <a:gd name="connsiteX162" fmla="*/ 10934701 w 12071803"/>
                  <a:gd name="connsiteY162" fmla="*/ 5550308 h 13440182"/>
                  <a:gd name="connsiteX163" fmla="*/ 10975975 w 12071803"/>
                  <a:gd name="connsiteY163" fmla="*/ 5321707 h 13440182"/>
                  <a:gd name="connsiteX164" fmla="*/ 10896601 w 12071803"/>
                  <a:gd name="connsiteY164" fmla="*/ 5118508 h 13440182"/>
                  <a:gd name="connsiteX165" fmla="*/ 10839450 w 12071803"/>
                  <a:gd name="connsiteY165" fmla="*/ 5020082 h 13440182"/>
                  <a:gd name="connsiteX166" fmla="*/ 10760076 w 12071803"/>
                  <a:gd name="connsiteY166" fmla="*/ 5137558 h 13440182"/>
                  <a:gd name="connsiteX167" fmla="*/ 10690226 w 12071803"/>
                  <a:gd name="connsiteY167" fmla="*/ 5096283 h 13440182"/>
                  <a:gd name="connsiteX168" fmla="*/ 10658476 w 12071803"/>
                  <a:gd name="connsiteY168" fmla="*/ 5216933 h 13440182"/>
                  <a:gd name="connsiteX169" fmla="*/ 10556875 w 12071803"/>
                  <a:gd name="connsiteY169" fmla="*/ 5220107 h 13440182"/>
                  <a:gd name="connsiteX170" fmla="*/ 10477500 w 12071803"/>
                  <a:gd name="connsiteY170" fmla="*/ 5077232 h 13440182"/>
                  <a:gd name="connsiteX171" fmla="*/ 10439400 w 12071803"/>
                  <a:gd name="connsiteY171" fmla="*/ 4924832 h 13440182"/>
                  <a:gd name="connsiteX172" fmla="*/ 10223500 w 12071803"/>
                  <a:gd name="connsiteY172" fmla="*/ 4928007 h 13440182"/>
                  <a:gd name="connsiteX173" fmla="*/ 10248900 w 12071803"/>
                  <a:gd name="connsiteY173" fmla="*/ 5153432 h 13440182"/>
                  <a:gd name="connsiteX174" fmla="*/ 10210801 w 12071803"/>
                  <a:gd name="connsiteY174" fmla="*/ 4959758 h 13440182"/>
                  <a:gd name="connsiteX175" fmla="*/ 10166350 w 12071803"/>
                  <a:gd name="connsiteY175" fmla="*/ 4972457 h 13440182"/>
                  <a:gd name="connsiteX176" fmla="*/ 10096500 w 12071803"/>
                  <a:gd name="connsiteY176" fmla="*/ 4861332 h 13440182"/>
                  <a:gd name="connsiteX177" fmla="*/ 10001251 w 12071803"/>
                  <a:gd name="connsiteY177" fmla="*/ 4931183 h 13440182"/>
                  <a:gd name="connsiteX178" fmla="*/ 9893300 w 12071803"/>
                  <a:gd name="connsiteY178" fmla="*/ 5039132 h 13440182"/>
                  <a:gd name="connsiteX179" fmla="*/ 10210800 w 12071803"/>
                  <a:gd name="connsiteY179" fmla="*/ 4724807 h 13440182"/>
                  <a:gd name="connsiteX180" fmla="*/ 10426701 w 12071803"/>
                  <a:gd name="connsiteY180" fmla="*/ 4667658 h 13440182"/>
                  <a:gd name="connsiteX181" fmla="*/ 10572750 w 12071803"/>
                  <a:gd name="connsiteY181" fmla="*/ 4581932 h 13440182"/>
                  <a:gd name="connsiteX182" fmla="*/ 10610851 w 12071803"/>
                  <a:gd name="connsiteY182" fmla="*/ 4461283 h 13440182"/>
                  <a:gd name="connsiteX183" fmla="*/ 10782301 w 12071803"/>
                  <a:gd name="connsiteY183" fmla="*/ 4334283 h 13440182"/>
                  <a:gd name="connsiteX184" fmla="*/ 10814050 w 12071803"/>
                  <a:gd name="connsiteY184" fmla="*/ 4080282 h 13440182"/>
                  <a:gd name="connsiteX185" fmla="*/ 10582275 w 12071803"/>
                  <a:gd name="connsiteY185" fmla="*/ 3997732 h 13440182"/>
                  <a:gd name="connsiteX186" fmla="*/ 10264776 w 12071803"/>
                  <a:gd name="connsiteY186" fmla="*/ 3950108 h 13440182"/>
                  <a:gd name="connsiteX187" fmla="*/ 10134600 w 12071803"/>
                  <a:gd name="connsiteY187" fmla="*/ 4010432 h 13440182"/>
                  <a:gd name="connsiteX188" fmla="*/ 10160001 w 12071803"/>
                  <a:gd name="connsiteY188" fmla="*/ 3845333 h 13440182"/>
                  <a:gd name="connsiteX189" fmla="*/ 10109201 w 12071803"/>
                  <a:gd name="connsiteY189" fmla="*/ 3670708 h 13440182"/>
                  <a:gd name="connsiteX190" fmla="*/ 10223500 w 12071803"/>
                  <a:gd name="connsiteY190" fmla="*/ 3708807 h 13440182"/>
                  <a:gd name="connsiteX191" fmla="*/ 10344151 w 12071803"/>
                  <a:gd name="connsiteY191" fmla="*/ 3600858 h 13440182"/>
                  <a:gd name="connsiteX192" fmla="*/ 10534651 w 12071803"/>
                  <a:gd name="connsiteY192" fmla="*/ 3661183 h 13440182"/>
                  <a:gd name="connsiteX193" fmla="*/ 10547351 w 12071803"/>
                  <a:gd name="connsiteY193" fmla="*/ 3477033 h 13440182"/>
                  <a:gd name="connsiteX194" fmla="*/ 10687050 w 12071803"/>
                  <a:gd name="connsiteY194" fmla="*/ 3515132 h 13440182"/>
                  <a:gd name="connsiteX195" fmla="*/ 10801350 w 12071803"/>
                  <a:gd name="connsiteY195" fmla="*/ 3210332 h 13440182"/>
                  <a:gd name="connsiteX196" fmla="*/ 10902951 w 12071803"/>
                  <a:gd name="connsiteY196" fmla="*/ 3299233 h 13440182"/>
                  <a:gd name="connsiteX197" fmla="*/ 11042650 w 12071803"/>
                  <a:gd name="connsiteY197" fmla="*/ 3283357 h 13440182"/>
                  <a:gd name="connsiteX198" fmla="*/ 11077575 w 12071803"/>
                  <a:gd name="connsiteY198" fmla="*/ 3508782 h 13440182"/>
                  <a:gd name="connsiteX199" fmla="*/ 11153776 w 12071803"/>
                  <a:gd name="connsiteY199" fmla="*/ 3251608 h 13440182"/>
                  <a:gd name="connsiteX200" fmla="*/ 11077576 w 12071803"/>
                  <a:gd name="connsiteY200" fmla="*/ 3165883 h 13440182"/>
                  <a:gd name="connsiteX201" fmla="*/ 11163300 w 12071803"/>
                  <a:gd name="connsiteY201" fmla="*/ 2911882 h 13440182"/>
                  <a:gd name="connsiteX202" fmla="*/ 10982326 w 12071803"/>
                  <a:gd name="connsiteY202" fmla="*/ 2988083 h 13440182"/>
                  <a:gd name="connsiteX203" fmla="*/ 10953750 w 12071803"/>
                  <a:gd name="connsiteY203" fmla="*/ 2918232 h 13440182"/>
                  <a:gd name="connsiteX204" fmla="*/ 10763250 w 12071803"/>
                  <a:gd name="connsiteY204" fmla="*/ 2715032 h 13440182"/>
                  <a:gd name="connsiteX205" fmla="*/ 10731501 w 12071803"/>
                  <a:gd name="connsiteY205" fmla="*/ 2530883 h 13440182"/>
                  <a:gd name="connsiteX206" fmla="*/ 10699751 w 12071803"/>
                  <a:gd name="connsiteY206" fmla="*/ 2435633 h 13440182"/>
                  <a:gd name="connsiteX207" fmla="*/ 10801350 w 12071803"/>
                  <a:gd name="connsiteY207" fmla="*/ 2334032 h 13440182"/>
                  <a:gd name="connsiteX208" fmla="*/ 11061701 w 12071803"/>
                  <a:gd name="connsiteY208" fmla="*/ 2099083 h 13440182"/>
                  <a:gd name="connsiteX209" fmla="*/ 11182350 w 12071803"/>
                  <a:gd name="connsiteY209" fmla="*/ 2118132 h 13440182"/>
                  <a:gd name="connsiteX210" fmla="*/ 11252201 w 12071803"/>
                  <a:gd name="connsiteY210" fmla="*/ 2029233 h 13440182"/>
                  <a:gd name="connsiteX211" fmla="*/ 11487150 w 12071803"/>
                  <a:gd name="connsiteY211" fmla="*/ 1921282 h 13440182"/>
                  <a:gd name="connsiteX212" fmla="*/ 11341101 w 12071803"/>
                  <a:gd name="connsiteY212" fmla="*/ 1851433 h 13440182"/>
                  <a:gd name="connsiteX213" fmla="*/ 11258550 w 12071803"/>
                  <a:gd name="connsiteY213" fmla="*/ 1705382 h 13440182"/>
                  <a:gd name="connsiteX214" fmla="*/ 11360150 w 12071803"/>
                  <a:gd name="connsiteY214" fmla="*/ 1279932 h 13440182"/>
                  <a:gd name="connsiteX215" fmla="*/ 11239500 w 12071803"/>
                  <a:gd name="connsiteY215" fmla="*/ 1019582 h 13440182"/>
                  <a:gd name="connsiteX216" fmla="*/ 11525250 w 12071803"/>
                  <a:gd name="connsiteY216" fmla="*/ 1362482 h 13440182"/>
                  <a:gd name="connsiteX217" fmla="*/ 11690350 w 12071803"/>
                  <a:gd name="connsiteY217" fmla="*/ 1165632 h 13440182"/>
                  <a:gd name="connsiteX218" fmla="*/ 11874500 w 12071803"/>
                  <a:gd name="connsiteY218" fmla="*/ 1476782 h 13440182"/>
                  <a:gd name="connsiteX219" fmla="*/ 12071350 w 12071803"/>
                  <a:gd name="connsiteY219" fmla="*/ 1578383 h 13440182"/>
                  <a:gd name="connsiteX220" fmla="*/ 11906250 w 12071803"/>
                  <a:gd name="connsiteY220" fmla="*/ 1133883 h 13440182"/>
                  <a:gd name="connsiteX221" fmla="*/ 11893550 w 12071803"/>
                  <a:gd name="connsiteY221" fmla="*/ 917982 h 13440182"/>
                  <a:gd name="connsiteX222" fmla="*/ 11760200 w 12071803"/>
                  <a:gd name="connsiteY222" fmla="*/ 721132 h 13440182"/>
                  <a:gd name="connsiteX223" fmla="*/ 11734800 w 12071803"/>
                  <a:gd name="connsiteY22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86964 w 12071803"/>
                  <a:gd name="connsiteY102" fmla="*/ 6986996 h 13440182"/>
                  <a:gd name="connsiteX103" fmla="*/ 10217945 w 12071803"/>
                  <a:gd name="connsiteY103" fmla="*/ 6984614 h 13440182"/>
                  <a:gd name="connsiteX104" fmla="*/ 10058400 w 12071803"/>
                  <a:gd name="connsiteY104" fmla="*/ 7039382 h 13440182"/>
                  <a:gd name="connsiteX105" fmla="*/ 9948864 w 12071803"/>
                  <a:gd name="connsiteY105" fmla="*/ 7096533 h 13440182"/>
                  <a:gd name="connsiteX106" fmla="*/ 9829801 w 12071803"/>
                  <a:gd name="connsiteY106" fmla="*/ 7210833 h 13440182"/>
                  <a:gd name="connsiteX107" fmla="*/ 9865519 w 12071803"/>
                  <a:gd name="connsiteY107" fmla="*/ 7270363 h 13440182"/>
                  <a:gd name="connsiteX108" fmla="*/ 9908382 w 12071803"/>
                  <a:gd name="connsiteY108" fmla="*/ 7320371 h 13440182"/>
                  <a:gd name="connsiteX109" fmla="*/ 9986964 w 12071803"/>
                  <a:gd name="connsiteY109" fmla="*/ 7287033 h 13440182"/>
                  <a:gd name="connsiteX110" fmla="*/ 9998869 w 12071803"/>
                  <a:gd name="connsiteY110" fmla="*/ 7348944 h 13440182"/>
                  <a:gd name="connsiteX111" fmla="*/ 10113170 w 12071803"/>
                  <a:gd name="connsiteY111" fmla="*/ 7210833 h 13440182"/>
                  <a:gd name="connsiteX112" fmla="*/ 10148889 w 12071803"/>
                  <a:gd name="connsiteY112" fmla="*/ 7356089 h 13440182"/>
                  <a:gd name="connsiteX113" fmla="*/ 10244139 w 12071803"/>
                  <a:gd name="connsiteY113" fmla="*/ 7239408 h 13440182"/>
                  <a:gd name="connsiteX114" fmla="*/ 10270332 w 12071803"/>
                  <a:gd name="connsiteY114" fmla="*/ 7401332 h 13440182"/>
                  <a:gd name="connsiteX115" fmla="*/ 10344150 w 12071803"/>
                  <a:gd name="connsiteY115" fmla="*/ 7477532 h 13440182"/>
                  <a:gd name="connsiteX116" fmla="*/ 10134600 w 12071803"/>
                  <a:gd name="connsiteY116" fmla="*/ 7591832 h 13440182"/>
                  <a:gd name="connsiteX117" fmla="*/ 10287001 w 12071803"/>
                  <a:gd name="connsiteY117" fmla="*/ 7741852 h 13440182"/>
                  <a:gd name="connsiteX118" fmla="*/ 10317957 w 12071803"/>
                  <a:gd name="connsiteY118" fmla="*/ 7644221 h 13440182"/>
                  <a:gd name="connsiteX119" fmla="*/ 10389393 w 12071803"/>
                  <a:gd name="connsiteY119" fmla="*/ 7732326 h 13440182"/>
                  <a:gd name="connsiteX120" fmla="*/ 10510839 w 12071803"/>
                  <a:gd name="connsiteY120" fmla="*/ 7691846 h 13440182"/>
                  <a:gd name="connsiteX121" fmla="*/ 10515600 w 12071803"/>
                  <a:gd name="connsiteY121" fmla="*/ 7777570 h 13440182"/>
                  <a:gd name="connsiteX122" fmla="*/ 10513219 w 12071803"/>
                  <a:gd name="connsiteY122" fmla="*/ 7875200 h 13440182"/>
                  <a:gd name="connsiteX123" fmla="*/ 10622756 w 12071803"/>
                  <a:gd name="connsiteY123" fmla="*/ 7837101 h 13440182"/>
                  <a:gd name="connsiteX124" fmla="*/ 10663239 w 12071803"/>
                  <a:gd name="connsiteY124" fmla="*/ 8075227 h 13440182"/>
                  <a:gd name="connsiteX125" fmla="*/ 10801350 w 12071803"/>
                  <a:gd name="connsiteY125" fmla="*/ 8106182 h 13440182"/>
                  <a:gd name="connsiteX126" fmla="*/ 10815638 w 12071803"/>
                  <a:gd name="connsiteY126" fmla="*/ 7815670 h 13440182"/>
                  <a:gd name="connsiteX127" fmla="*/ 10906126 w 12071803"/>
                  <a:gd name="connsiteY127" fmla="*/ 7791858 h 13440182"/>
                  <a:gd name="connsiteX128" fmla="*/ 10975182 w 12071803"/>
                  <a:gd name="connsiteY128" fmla="*/ 7620407 h 13440182"/>
                  <a:gd name="connsiteX129" fmla="*/ 10937082 w 12071803"/>
                  <a:gd name="connsiteY129" fmla="*/ 7491821 h 13440182"/>
                  <a:gd name="connsiteX130" fmla="*/ 10841832 w 12071803"/>
                  <a:gd name="connsiteY130" fmla="*/ 7479913 h 13440182"/>
                  <a:gd name="connsiteX131" fmla="*/ 10889456 w 12071803"/>
                  <a:gd name="connsiteY131" fmla="*/ 7360851 h 13440182"/>
                  <a:gd name="connsiteX132" fmla="*/ 10784682 w 12071803"/>
                  <a:gd name="connsiteY132" fmla="*/ 7289414 h 13440182"/>
                  <a:gd name="connsiteX133" fmla="*/ 10744200 w 12071803"/>
                  <a:gd name="connsiteY133" fmla="*/ 7058432 h 13440182"/>
                  <a:gd name="connsiteX134" fmla="*/ 10426700 w 12071803"/>
                  <a:gd name="connsiteY134" fmla="*/ 7020332 h 13440182"/>
                  <a:gd name="connsiteX135" fmla="*/ 10496551 w 12071803"/>
                  <a:gd name="connsiteY135" fmla="*/ 6915558 h 13440182"/>
                  <a:gd name="connsiteX136" fmla="*/ 10620376 w 12071803"/>
                  <a:gd name="connsiteY136" fmla="*/ 6896508 h 13440182"/>
                  <a:gd name="connsiteX137" fmla="*/ 10629900 w 12071803"/>
                  <a:gd name="connsiteY137" fmla="*/ 6810782 h 13440182"/>
                  <a:gd name="connsiteX138" fmla="*/ 10842625 w 12071803"/>
                  <a:gd name="connsiteY138" fmla="*/ 6899682 h 13440182"/>
                  <a:gd name="connsiteX139" fmla="*/ 10858500 w 12071803"/>
                  <a:gd name="connsiteY139" fmla="*/ 6677432 h 13440182"/>
                  <a:gd name="connsiteX140" fmla="*/ 10648950 w 12071803"/>
                  <a:gd name="connsiteY140" fmla="*/ 6772682 h 13440182"/>
                  <a:gd name="connsiteX141" fmla="*/ 10572750 w 12071803"/>
                  <a:gd name="connsiteY141" fmla="*/ 6544082 h 13440182"/>
                  <a:gd name="connsiteX142" fmla="*/ 10344150 w 12071803"/>
                  <a:gd name="connsiteY142" fmla="*/ 6753632 h 13440182"/>
                  <a:gd name="connsiteX143" fmla="*/ 10356851 w 12071803"/>
                  <a:gd name="connsiteY143" fmla="*/ 6588533 h 13440182"/>
                  <a:gd name="connsiteX144" fmla="*/ 10369550 w 12071803"/>
                  <a:gd name="connsiteY144" fmla="*/ 6464707 h 13440182"/>
                  <a:gd name="connsiteX145" fmla="*/ 10261601 w 12071803"/>
                  <a:gd name="connsiteY145" fmla="*/ 6452008 h 13440182"/>
                  <a:gd name="connsiteX146" fmla="*/ 10140950 w 12071803"/>
                  <a:gd name="connsiteY146" fmla="*/ 6236107 h 13440182"/>
                  <a:gd name="connsiteX147" fmla="*/ 10306051 w 12071803"/>
                  <a:gd name="connsiteY147" fmla="*/ 6274208 h 13440182"/>
                  <a:gd name="connsiteX148" fmla="*/ 10547351 w 12071803"/>
                  <a:gd name="connsiteY148" fmla="*/ 6274208 h 13440182"/>
                  <a:gd name="connsiteX149" fmla="*/ 10677525 w 12071803"/>
                  <a:gd name="connsiteY149" fmla="*/ 6134507 h 13440182"/>
                  <a:gd name="connsiteX150" fmla="*/ 10575926 w 12071803"/>
                  <a:gd name="connsiteY150" fmla="*/ 6023383 h 13440182"/>
                  <a:gd name="connsiteX151" fmla="*/ 10363200 w 12071803"/>
                  <a:gd name="connsiteY151" fmla="*/ 5975757 h 13440182"/>
                  <a:gd name="connsiteX152" fmla="*/ 10544175 w 12071803"/>
                  <a:gd name="connsiteY152" fmla="*/ 5845582 h 13440182"/>
                  <a:gd name="connsiteX153" fmla="*/ 10490201 w 12071803"/>
                  <a:gd name="connsiteY153" fmla="*/ 5728108 h 13440182"/>
                  <a:gd name="connsiteX154" fmla="*/ 10544176 w 12071803"/>
                  <a:gd name="connsiteY154" fmla="*/ 5607458 h 13440182"/>
                  <a:gd name="connsiteX155" fmla="*/ 10506075 w 12071803"/>
                  <a:gd name="connsiteY155" fmla="*/ 5604282 h 13440182"/>
                  <a:gd name="connsiteX156" fmla="*/ 10471151 w 12071803"/>
                  <a:gd name="connsiteY156" fmla="*/ 5528083 h 13440182"/>
                  <a:gd name="connsiteX157" fmla="*/ 10312400 w 12071803"/>
                  <a:gd name="connsiteY157" fmla="*/ 5375682 h 13440182"/>
                  <a:gd name="connsiteX158" fmla="*/ 10582276 w 12071803"/>
                  <a:gd name="connsiteY158" fmla="*/ 5480458 h 13440182"/>
                  <a:gd name="connsiteX159" fmla="*/ 10725150 w 12071803"/>
                  <a:gd name="connsiteY159" fmla="*/ 5439182 h 13440182"/>
                  <a:gd name="connsiteX160" fmla="*/ 10699751 w 12071803"/>
                  <a:gd name="connsiteY160" fmla="*/ 5686833 h 13440182"/>
                  <a:gd name="connsiteX161" fmla="*/ 10877550 w 12071803"/>
                  <a:gd name="connsiteY161" fmla="*/ 5724932 h 13440182"/>
                  <a:gd name="connsiteX162" fmla="*/ 10934701 w 12071803"/>
                  <a:gd name="connsiteY162" fmla="*/ 5550308 h 13440182"/>
                  <a:gd name="connsiteX163" fmla="*/ 10975975 w 12071803"/>
                  <a:gd name="connsiteY163" fmla="*/ 5321707 h 13440182"/>
                  <a:gd name="connsiteX164" fmla="*/ 10896601 w 12071803"/>
                  <a:gd name="connsiteY164" fmla="*/ 5118508 h 13440182"/>
                  <a:gd name="connsiteX165" fmla="*/ 10839450 w 12071803"/>
                  <a:gd name="connsiteY165" fmla="*/ 5020082 h 13440182"/>
                  <a:gd name="connsiteX166" fmla="*/ 10760076 w 12071803"/>
                  <a:gd name="connsiteY166" fmla="*/ 5137558 h 13440182"/>
                  <a:gd name="connsiteX167" fmla="*/ 10690226 w 12071803"/>
                  <a:gd name="connsiteY167" fmla="*/ 5096283 h 13440182"/>
                  <a:gd name="connsiteX168" fmla="*/ 10658476 w 12071803"/>
                  <a:gd name="connsiteY168" fmla="*/ 5216933 h 13440182"/>
                  <a:gd name="connsiteX169" fmla="*/ 10556875 w 12071803"/>
                  <a:gd name="connsiteY169" fmla="*/ 5220107 h 13440182"/>
                  <a:gd name="connsiteX170" fmla="*/ 10477500 w 12071803"/>
                  <a:gd name="connsiteY170" fmla="*/ 5077232 h 13440182"/>
                  <a:gd name="connsiteX171" fmla="*/ 10439400 w 12071803"/>
                  <a:gd name="connsiteY171" fmla="*/ 4924832 h 13440182"/>
                  <a:gd name="connsiteX172" fmla="*/ 10223500 w 12071803"/>
                  <a:gd name="connsiteY172" fmla="*/ 4928007 h 13440182"/>
                  <a:gd name="connsiteX173" fmla="*/ 10248900 w 12071803"/>
                  <a:gd name="connsiteY173" fmla="*/ 5153432 h 13440182"/>
                  <a:gd name="connsiteX174" fmla="*/ 10210801 w 12071803"/>
                  <a:gd name="connsiteY174" fmla="*/ 4959758 h 13440182"/>
                  <a:gd name="connsiteX175" fmla="*/ 10166350 w 12071803"/>
                  <a:gd name="connsiteY175" fmla="*/ 4972457 h 13440182"/>
                  <a:gd name="connsiteX176" fmla="*/ 10096500 w 12071803"/>
                  <a:gd name="connsiteY176" fmla="*/ 4861332 h 13440182"/>
                  <a:gd name="connsiteX177" fmla="*/ 10001251 w 12071803"/>
                  <a:gd name="connsiteY177" fmla="*/ 4931183 h 13440182"/>
                  <a:gd name="connsiteX178" fmla="*/ 9893300 w 12071803"/>
                  <a:gd name="connsiteY178" fmla="*/ 5039132 h 13440182"/>
                  <a:gd name="connsiteX179" fmla="*/ 10210800 w 12071803"/>
                  <a:gd name="connsiteY179" fmla="*/ 4724807 h 13440182"/>
                  <a:gd name="connsiteX180" fmla="*/ 10426701 w 12071803"/>
                  <a:gd name="connsiteY180" fmla="*/ 4667658 h 13440182"/>
                  <a:gd name="connsiteX181" fmla="*/ 10572750 w 12071803"/>
                  <a:gd name="connsiteY181" fmla="*/ 4581932 h 13440182"/>
                  <a:gd name="connsiteX182" fmla="*/ 10610851 w 12071803"/>
                  <a:gd name="connsiteY182" fmla="*/ 4461283 h 13440182"/>
                  <a:gd name="connsiteX183" fmla="*/ 10782301 w 12071803"/>
                  <a:gd name="connsiteY183" fmla="*/ 4334283 h 13440182"/>
                  <a:gd name="connsiteX184" fmla="*/ 10814050 w 12071803"/>
                  <a:gd name="connsiteY184" fmla="*/ 4080282 h 13440182"/>
                  <a:gd name="connsiteX185" fmla="*/ 10582275 w 12071803"/>
                  <a:gd name="connsiteY185" fmla="*/ 3997732 h 13440182"/>
                  <a:gd name="connsiteX186" fmla="*/ 10264776 w 12071803"/>
                  <a:gd name="connsiteY186" fmla="*/ 3950108 h 13440182"/>
                  <a:gd name="connsiteX187" fmla="*/ 10134600 w 12071803"/>
                  <a:gd name="connsiteY187" fmla="*/ 4010432 h 13440182"/>
                  <a:gd name="connsiteX188" fmla="*/ 10160001 w 12071803"/>
                  <a:gd name="connsiteY188" fmla="*/ 3845333 h 13440182"/>
                  <a:gd name="connsiteX189" fmla="*/ 10109201 w 12071803"/>
                  <a:gd name="connsiteY189" fmla="*/ 3670708 h 13440182"/>
                  <a:gd name="connsiteX190" fmla="*/ 10223500 w 12071803"/>
                  <a:gd name="connsiteY190" fmla="*/ 3708807 h 13440182"/>
                  <a:gd name="connsiteX191" fmla="*/ 10344151 w 12071803"/>
                  <a:gd name="connsiteY191" fmla="*/ 3600858 h 13440182"/>
                  <a:gd name="connsiteX192" fmla="*/ 10534651 w 12071803"/>
                  <a:gd name="connsiteY192" fmla="*/ 3661183 h 13440182"/>
                  <a:gd name="connsiteX193" fmla="*/ 10547351 w 12071803"/>
                  <a:gd name="connsiteY193" fmla="*/ 3477033 h 13440182"/>
                  <a:gd name="connsiteX194" fmla="*/ 10687050 w 12071803"/>
                  <a:gd name="connsiteY194" fmla="*/ 3515132 h 13440182"/>
                  <a:gd name="connsiteX195" fmla="*/ 10801350 w 12071803"/>
                  <a:gd name="connsiteY195" fmla="*/ 3210332 h 13440182"/>
                  <a:gd name="connsiteX196" fmla="*/ 10902951 w 12071803"/>
                  <a:gd name="connsiteY196" fmla="*/ 3299233 h 13440182"/>
                  <a:gd name="connsiteX197" fmla="*/ 11042650 w 12071803"/>
                  <a:gd name="connsiteY197" fmla="*/ 3283357 h 13440182"/>
                  <a:gd name="connsiteX198" fmla="*/ 11077575 w 12071803"/>
                  <a:gd name="connsiteY198" fmla="*/ 3508782 h 13440182"/>
                  <a:gd name="connsiteX199" fmla="*/ 11153776 w 12071803"/>
                  <a:gd name="connsiteY199" fmla="*/ 3251608 h 13440182"/>
                  <a:gd name="connsiteX200" fmla="*/ 11077576 w 12071803"/>
                  <a:gd name="connsiteY200" fmla="*/ 3165883 h 13440182"/>
                  <a:gd name="connsiteX201" fmla="*/ 11163300 w 12071803"/>
                  <a:gd name="connsiteY201" fmla="*/ 2911882 h 13440182"/>
                  <a:gd name="connsiteX202" fmla="*/ 10982326 w 12071803"/>
                  <a:gd name="connsiteY202" fmla="*/ 2988083 h 13440182"/>
                  <a:gd name="connsiteX203" fmla="*/ 10953750 w 12071803"/>
                  <a:gd name="connsiteY203" fmla="*/ 2918232 h 13440182"/>
                  <a:gd name="connsiteX204" fmla="*/ 10763250 w 12071803"/>
                  <a:gd name="connsiteY204" fmla="*/ 2715032 h 13440182"/>
                  <a:gd name="connsiteX205" fmla="*/ 10731501 w 12071803"/>
                  <a:gd name="connsiteY205" fmla="*/ 2530883 h 13440182"/>
                  <a:gd name="connsiteX206" fmla="*/ 10699751 w 12071803"/>
                  <a:gd name="connsiteY206" fmla="*/ 2435633 h 13440182"/>
                  <a:gd name="connsiteX207" fmla="*/ 10801350 w 12071803"/>
                  <a:gd name="connsiteY207" fmla="*/ 2334032 h 13440182"/>
                  <a:gd name="connsiteX208" fmla="*/ 11061701 w 12071803"/>
                  <a:gd name="connsiteY208" fmla="*/ 2099083 h 13440182"/>
                  <a:gd name="connsiteX209" fmla="*/ 11182350 w 12071803"/>
                  <a:gd name="connsiteY209" fmla="*/ 2118132 h 13440182"/>
                  <a:gd name="connsiteX210" fmla="*/ 11252201 w 12071803"/>
                  <a:gd name="connsiteY210" fmla="*/ 2029233 h 13440182"/>
                  <a:gd name="connsiteX211" fmla="*/ 11487150 w 12071803"/>
                  <a:gd name="connsiteY211" fmla="*/ 1921282 h 13440182"/>
                  <a:gd name="connsiteX212" fmla="*/ 11341101 w 12071803"/>
                  <a:gd name="connsiteY212" fmla="*/ 1851433 h 13440182"/>
                  <a:gd name="connsiteX213" fmla="*/ 11258550 w 12071803"/>
                  <a:gd name="connsiteY213" fmla="*/ 1705382 h 13440182"/>
                  <a:gd name="connsiteX214" fmla="*/ 11360150 w 12071803"/>
                  <a:gd name="connsiteY214" fmla="*/ 1279932 h 13440182"/>
                  <a:gd name="connsiteX215" fmla="*/ 11239500 w 12071803"/>
                  <a:gd name="connsiteY215" fmla="*/ 1019582 h 13440182"/>
                  <a:gd name="connsiteX216" fmla="*/ 11525250 w 12071803"/>
                  <a:gd name="connsiteY216" fmla="*/ 1362482 h 13440182"/>
                  <a:gd name="connsiteX217" fmla="*/ 11690350 w 12071803"/>
                  <a:gd name="connsiteY217" fmla="*/ 1165632 h 13440182"/>
                  <a:gd name="connsiteX218" fmla="*/ 11874500 w 12071803"/>
                  <a:gd name="connsiteY218" fmla="*/ 1476782 h 13440182"/>
                  <a:gd name="connsiteX219" fmla="*/ 12071350 w 12071803"/>
                  <a:gd name="connsiteY219" fmla="*/ 1578383 h 13440182"/>
                  <a:gd name="connsiteX220" fmla="*/ 11906250 w 12071803"/>
                  <a:gd name="connsiteY220" fmla="*/ 1133883 h 13440182"/>
                  <a:gd name="connsiteX221" fmla="*/ 11893550 w 12071803"/>
                  <a:gd name="connsiteY221" fmla="*/ 917982 h 13440182"/>
                  <a:gd name="connsiteX222" fmla="*/ 11760200 w 12071803"/>
                  <a:gd name="connsiteY222" fmla="*/ 721132 h 13440182"/>
                  <a:gd name="connsiteX223" fmla="*/ 11734800 w 12071803"/>
                  <a:gd name="connsiteY22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9986964 w 12071803"/>
                  <a:gd name="connsiteY103" fmla="*/ 6986996 h 13440182"/>
                  <a:gd name="connsiteX104" fmla="*/ 10217945 w 12071803"/>
                  <a:gd name="connsiteY104" fmla="*/ 6984614 h 13440182"/>
                  <a:gd name="connsiteX105" fmla="*/ 10058400 w 12071803"/>
                  <a:gd name="connsiteY105" fmla="*/ 7039382 h 13440182"/>
                  <a:gd name="connsiteX106" fmla="*/ 9948864 w 12071803"/>
                  <a:gd name="connsiteY106" fmla="*/ 7096533 h 13440182"/>
                  <a:gd name="connsiteX107" fmla="*/ 9829801 w 12071803"/>
                  <a:gd name="connsiteY107" fmla="*/ 7210833 h 13440182"/>
                  <a:gd name="connsiteX108" fmla="*/ 9865519 w 12071803"/>
                  <a:gd name="connsiteY108" fmla="*/ 7270363 h 13440182"/>
                  <a:gd name="connsiteX109" fmla="*/ 9908382 w 12071803"/>
                  <a:gd name="connsiteY109" fmla="*/ 7320371 h 13440182"/>
                  <a:gd name="connsiteX110" fmla="*/ 9986964 w 12071803"/>
                  <a:gd name="connsiteY110" fmla="*/ 7287033 h 13440182"/>
                  <a:gd name="connsiteX111" fmla="*/ 9998869 w 12071803"/>
                  <a:gd name="connsiteY111" fmla="*/ 7348944 h 13440182"/>
                  <a:gd name="connsiteX112" fmla="*/ 10113170 w 12071803"/>
                  <a:gd name="connsiteY112" fmla="*/ 7210833 h 13440182"/>
                  <a:gd name="connsiteX113" fmla="*/ 10148889 w 12071803"/>
                  <a:gd name="connsiteY113" fmla="*/ 7356089 h 13440182"/>
                  <a:gd name="connsiteX114" fmla="*/ 10244139 w 12071803"/>
                  <a:gd name="connsiteY114" fmla="*/ 7239408 h 13440182"/>
                  <a:gd name="connsiteX115" fmla="*/ 10270332 w 12071803"/>
                  <a:gd name="connsiteY115" fmla="*/ 7401332 h 13440182"/>
                  <a:gd name="connsiteX116" fmla="*/ 10344150 w 12071803"/>
                  <a:gd name="connsiteY116" fmla="*/ 7477532 h 13440182"/>
                  <a:gd name="connsiteX117" fmla="*/ 10134600 w 12071803"/>
                  <a:gd name="connsiteY117" fmla="*/ 7591832 h 13440182"/>
                  <a:gd name="connsiteX118" fmla="*/ 10287001 w 12071803"/>
                  <a:gd name="connsiteY118" fmla="*/ 7741852 h 13440182"/>
                  <a:gd name="connsiteX119" fmla="*/ 10317957 w 12071803"/>
                  <a:gd name="connsiteY119" fmla="*/ 7644221 h 13440182"/>
                  <a:gd name="connsiteX120" fmla="*/ 10389393 w 12071803"/>
                  <a:gd name="connsiteY120" fmla="*/ 7732326 h 13440182"/>
                  <a:gd name="connsiteX121" fmla="*/ 10510839 w 12071803"/>
                  <a:gd name="connsiteY121" fmla="*/ 7691846 h 13440182"/>
                  <a:gd name="connsiteX122" fmla="*/ 10515600 w 12071803"/>
                  <a:gd name="connsiteY122" fmla="*/ 7777570 h 13440182"/>
                  <a:gd name="connsiteX123" fmla="*/ 10513219 w 12071803"/>
                  <a:gd name="connsiteY123" fmla="*/ 7875200 h 13440182"/>
                  <a:gd name="connsiteX124" fmla="*/ 10622756 w 12071803"/>
                  <a:gd name="connsiteY124" fmla="*/ 7837101 h 13440182"/>
                  <a:gd name="connsiteX125" fmla="*/ 10663239 w 12071803"/>
                  <a:gd name="connsiteY125" fmla="*/ 8075227 h 13440182"/>
                  <a:gd name="connsiteX126" fmla="*/ 10801350 w 12071803"/>
                  <a:gd name="connsiteY126" fmla="*/ 8106182 h 13440182"/>
                  <a:gd name="connsiteX127" fmla="*/ 10815638 w 12071803"/>
                  <a:gd name="connsiteY127" fmla="*/ 7815670 h 13440182"/>
                  <a:gd name="connsiteX128" fmla="*/ 10906126 w 12071803"/>
                  <a:gd name="connsiteY128" fmla="*/ 7791858 h 13440182"/>
                  <a:gd name="connsiteX129" fmla="*/ 10975182 w 12071803"/>
                  <a:gd name="connsiteY129" fmla="*/ 7620407 h 13440182"/>
                  <a:gd name="connsiteX130" fmla="*/ 10937082 w 12071803"/>
                  <a:gd name="connsiteY130" fmla="*/ 7491821 h 13440182"/>
                  <a:gd name="connsiteX131" fmla="*/ 10841832 w 12071803"/>
                  <a:gd name="connsiteY131" fmla="*/ 7479913 h 13440182"/>
                  <a:gd name="connsiteX132" fmla="*/ 10889456 w 12071803"/>
                  <a:gd name="connsiteY132" fmla="*/ 7360851 h 13440182"/>
                  <a:gd name="connsiteX133" fmla="*/ 10784682 w 12071803"/>
                  <a:gd name="connsiteY133" fmla="*/ 7289414 h 13440182"/>
                  <a:gd name="connsiteX134" fmla="*/ 10744200 w 12071803"/>
                  <a:gd name="connsiteY134" fmla="*/ 7058432 h 13440182"/>
                  <a:gd name="connsiteX135" fmla="*/ 10426700 w 12071803"/>
                  <a:gd name="connsiteY135" fmla="*/ 7020332 h 13440182"/>
                  <a:gd name="connsiteX136" fmla="*/ 10496551 w 12071803"/>
                  <a:gd name="connsiteY136" fmla="*/ 6915558 h 13440182"/>
                  <a:gd name="connsiteX137" fmla="*/ 10620376 w 12071803"/>
                  <a:gd name="connsiteY137" fmla="*/ 6896508 h 13440182"/>
                  <a:gd name="connsiteX138" fmla="*/ 10629900 w 12071803"/>
                  <a:gd name="connsiteY138" fmla="*/ 6810782 h 13440182"/>
                  <a:gd name="connsiteX139" fmla="*/ 10842625 w 12071803"/>
                  <a:gd name="connsiteY139" fmla="*/ 6899682 h 13440182"/>
                  <a:gd name="connsiteX140" fmla="*/ 10858500 w 12071803"/>
                  <a:gd name="connsiteY140" fmla="*/ 6677432 h 13440182"/>
                  <a:gd name="connsiteX141" fmla="*/ 10648950 w 12071803"/>
                  <a:gd name="connsiteY141" fmla="*/ 6772682 h 13440182"/>
                  <a:gd name="connsiteX142" fmla="*/ 10572750 w 12071803"/>
                  <a:gd name="connsiteY142" fmla="*/ 6544082 h 13440182"/>
                  <a:gd name="connsiteX143" fmla="*/ 10344150 w 12071803"/>
                  <a:gd name="connsiteY143" fmla="*/ 6753632 h 13440182"/>
                  <a:gd name="connsiteX144" fmla="*/ 10356851 w 12071803"/>
                  <a:gd name="connsiteY144" fmla="*/ 6588533 h 13440182"/>
                  <a:gd name="connsiteX145" fmla="*/ 10369550 w 12071803"/>
                  <a:gd name="connsiteY145" fmla="*/ 6464707 h 13440182"/>
                  <a:gd name="connsiteX146" fmla="*/ 10261601 w 12071803"/>
                  <a:gd name="connsiteY146" fmla="*/ 6452008 h 13440182"/>
                  <a:gd name="connsiteX147" fmla="*/ 10140950 w 12071803"/>
                  <a:gd name="connsiteY147" fmla="*/ 6236107 h 13440182"/>
                  <a:gd name="connsiteX148" fmla="*/ 10306051 w 12071803"/>
                  <a:gd name="connsiteY148" fmla="*/ 6274208 h 13440182"/>
                  <a:gd name="connsiteX149" fmla="*/ 10547351 w 12071803"/>
                  <a:gd name="connsiteY149" fmla="*/ 6274208 h 13440182"/>
                  <a:gd name="connsiteX150" fmla="*/ 10677525 w 12071803"/>
                  <a:gd name="connsiteY150" fmla="*/ 6134507 h 13440182"/>
                  <a:gd name="connsiteX151" fmla="*/ 10575926 w 12071803"/>
                  <a:gd name="connsiteY151" fmla="*/ 6023383 h 13440182"/>
                  <a:gd name="connsiteX152" fmla="*/ 10363200 w 12071803"/>
                  <a:gd name="connsiteY152" fmla="*/ 5975757 h 13440182"/>
                  <a:gd name="connsiteX153" fmla="*/ 10544175 w 12071803"/>
                  <a:gd name="connsiteY153" fmla="*/ 5845582 h 13440182"/>
                  <a:gd name="connsiteX154" fmla="*/ 10490201 w 12071803"/>
                  <a:gd name="connsiteY154" fmla="*/ 5728108 h 13440182"/>
                  <a:gd name="connsiteX155" fmla="*/ 10544176 w 12071803"/>
                  <a:gd name="connsiteY155" fmla="*/ 5607458 h 13440182"/>
                  <a:gd name="connsiteX156" fmla="*/ 10506075 w 12071803"/>
                  <a:gd name="connsiteY156" fmla="*/ 5604282 h 13440182"/>
                  <a:gd name="connsiteX157" fmla="*/ 10471151 w 12071803"/>
                  <a:gd name="connsiteY157" fmla="*/ 5528083 h 13440182"/>
                  <a:gd name="connsiteX158" fmla="*/ 10312400 w 12071803"/>
                  <a:gd name="connsiteY158" fmla="*/ 5375682 h 13440182"/>
                  <a:gd name="connsiteX159" fmla="*/ 10582276 w 12071803"/>
                  <a:gd name="connsiteY159" fmla="*/ 5480458 h 13440182"/>
                  <a:gd name="connsiteX160" fmla="*/ 10725150 w 12071803"/>
                  <a:gd name="connsiteY160" fmla="*/ 5439182 h 13440182"/>
                  <a:gd name="connsiteX161" fmla="*/ 10699751 w 12071803"/>
                  <a:gd name="connsiteY161" fmla="*/ 5686833 h 13440182"/>
                  <a:gd name="connsiteX162" fmla="*/ 10877550 w 12071803"/>
                  <a:gd name="connsiteY162" fmla="*/ 5724932 h 13440182"/>
                  <a:gd name="connsiteX163" fmla="*/ 10934701 w 12071803"/>
                  <a:gd name="connsiteY163" fmla="*/ 5550308 h 13440182"/>
                  <a:gd name="connsiteX164" fmla="*/ 10975975 w 12071803"/>
                  <a:gd name="connsiteY164" fmla="*/ 5321707 h 13440182"/>
                  <a:gd name="connsiteX165" fmla="*/ 10896601 w 12071803"/>
                  <a:gd name="connsiteY165" fmla="*/ 5118508 h 13440182"/>
                  <a:gd name="connsiteX166" fmla="*/ 10839450 w 12071803"/>
                  <a:gd name="connsiteY166" fmla="*/ 5020082 h 13440182"/>
                  <a:gd name="connsiteX167" fmla="*/ 10760076 w 12071803"/>
                  <a:gd name="connsiteY167" fmla="*/ 5137558 h 13440182"/>
                  <a:gd name="connsiteX168" fmla="*/ 10690226 w 12071803"/>
                  <a:gd name="connsiteY168" fmla="*/ 5096283 h 13440182"/>
                  <a:gd name="connsiteX169" fmla="*/ 10658476 w 12071803"/>
                  <a:gd name="connsiteY169" fmla="*/ 5216933 h 13440182"/>
                  <a:gd name="connsiteX170" fmla="*/ 10556875 w 12071803"/>
                  <a:gd name="connsiteY170" fmla="*/ 5220107 h 13440182"/>
                  <a:gd name="connsiteX171" fmla="*/ 10477500 w 12071803"/>
                  <a:gd name="connsiteY171" fmla="*/ 5077232 h 13440182"/>
                  <a:gd name="connsiteX172" fmla="*/ 10439400 w 12071803"/>
                  <a:gd name="connsiteY172" fmla="*/ 4924832 h 13440182"/>
                  <a:gd name="connsiteX173" fmla="*/ 10223500 w 12071803"/>
                  <a:gd name="connsiteY173" fmla="*/ 4928007 h 13440182"/>
                  <a:gd name="connsiteX174" fmla="*/ 10248900 w 12071803"/>
                  <a:gd name="connsiteY174" fmla="*/ 5153432 h 13440182"/>
                  <a:gd name="connsiteX175" fmla="*/ 10210801 w 12071803"/>
                  <a:gd name="connsiteY175" fmla="*/ 4959758 h 13440182"/>
                  <a:gd name="connsiteX176" fmla="*/ 10166350 w 12071803"/>
                  <a:gd name="connsiteY176" fmla="*/ 4972457 h 13440182"/>
                  <a:gd name="connsiteX177" fmla="*/ 10096500 w 12071803"/>
                  <a:gd name="connsiteY177" fmla="*/ 4861332 h 13440182"/>
                  <a:gd name="connsiteX178" fmla="*/ 10001251 w 12071803"/>
                  <a:gd name="connsiteY178" fmla="*/ 4931183 h 13440182"/>
                  <a:gd name="connsiteX179" fmla="*/ 9893300 w 12071803"/>
                  <a:gd name="connsiteY179" fmla="*/ 5039132 h 13440182"/>
                  <a:gd name="connsiteX180" fmla="*/ 10210800 w 12071803"/>
                  <a:gd name="connsiteY180" fmla="*/ 4724807 h 13440182"/>
                  <a:gd name="connsiteX181" fmla="*/ 10426701 w 12071803"/>
                  <a:gd name="connsiteY181" fmla="*/ 4667658 h 13440182"/>
                  <a:gd name="connsiteX182" fmla="*/ 10572750 w 12071803"/>
                  <a:gd name="connsiteY182" fmla="*/ 4581932 h 13440182"/>
                  <a:gd name="connsiteX183" fmla="*/ 10610851 w 12071803"/>
                  <a:gd name="connsiteY183" fmla="*/ 4461283 h 13440182"/>
                  <a:gd name="connsiteX184" fmla="*/ 10782301 w 12071803"/>
                  <a:gd name="connsiteY184" fmla="*/ 4334283 h 13440182"/>
                  <a:gd name="connsiteX185" fmla="*/ 10814050 w 12071803"/>
                  <a:gd name="connsiteY185" fmla="*/ 4080282 h 13440182"/>
                  <a:gd name="connsiteX186" fmla="*/ 10582275 w 12071803"/>
                  <a:gd name="connsiteY186" fmla="*/ 3997732 h 13440182"/>
                  <a:gd name="connsiteX187" fmla="*/ 10264776 w 12071803"/>
                  <a:gd name="connsiteY187" fmla="*/ 3950108 h 13440182"/>
                  <a:gd name="connsiteX188" fmla="*/ 10134600 w 12071803"/>
                  <a:gd name="connsiteY188" fmla="*/ 4010432 h 13440182"/>
                  <a:gd name="connsiteX189" fmla="*/ 10160001 w 12071803"/>
                  <a:gd name="connsiteY189" fmla="*/ 3845333 h 13440182"/>
                  <a:gd name="connsiteX190" fmla="*/ 10109201 w 12071803"/>
                  <a:gd name="connsiteY190" fmla="*/ 3670708 h 13440182"/>
                  <a:gd name="connsiteX191" fmla="*/ 10223500 w 12071803"/>
                  <a:gd name="connsiteY191" fmla="*/ 3708807 h 13440182"/>
                  <a:gd name="connsiteX192" fmla="*/ 10344151 w 12071803"/>
                  <a:gd name="connsiteY192" fmla="*/ 3600858 h 13440182"/>
                  <a:gd name="connsiteX193" fmla="*/ 10534651 w 12071803"/>
                  <a:gd name="connsiteY193" fmla="*/ 3661183 h 13440182"/>
                  <a:gd name="connsiteX194" fmla="*/ 10547351 w 12071803"/>
                  <a:gd name="connsiteY194" fmla="*/ 3477033 h 13440182"/>
                  <a:gd name="connsiteX195" fmla="*/ 10687050 w 12071803"/>
                  <a:gd name="connsiteY195" fmla="*/ 3515132 h 13440182"/>
                  <a:gd name="connsiteX196" fmla="*/ 10801350 w 12071803"/>
                  <a:gd name="connsiteY196" fmla="*/ 3210332 h 13440182"/>
                  <a:gd name="connsiteX197" fmla="*/ 10902951 w 12071803"/>
                  <a:gd name="connsiteY197" fmla="*/ 3299233 h 13440182"/>
                  <a:gd name="connsiteX198" fmla="*/ 11042650 w 12071803"/>
                  <a:gd name="connsiteY198" fmla="*/ 3283357 h 13440182"/>
                  <a:gd name="connsiteX199" fmla="*/ 11077575 w 12071803"/>
                  <a:gd name="connsiteY199" fmla="*/ 3508782 h 13440182"/>
                  <a:gd name="connsiteX200" fmla="*/ 11153776 w 12071803"/>
                  <a:gd name="connsiteY200" fmla="*/ 3251608 h 13440182"/>
                  <a:gd name="connsiteX201" fmla="*/ 11077576 w 12071803"/>
                  <a:gd name="connsiteY201" fmla="*/ 3165883 h 13440182"/>
                  <a:gd name="connsiteX202" fmla="*/ 11163300 w 12071803"/>
                  <a:gd name="connsiteY202" fmla="*/ 2911882 h 13440182"/>
                  <a:gd name="connsiteX203" fmla="*/ 10982326 w 12071803"/>
                  <a:gd name="connsiteY203" fmla="*/ 2988083 h 13440182"/>
                  <a:gd name="connsiteX204" fmla="*/ 10953750 w 12071803"/>
                  <a:gd name="connsiteY204" fmla="*/ 2918232 h 13440182"/>
                  <a:gd name="connsiteX205" fmla="*/ 10763250 w 12071803"/>
                  <a:gd name="connsiteY205" fmla="*/ 2715032 h 13440182"/>
                  <a:gd name="connsiteX206" fmla="*/ 10731501 w 12071803"/>
                  <a:gd name="connsiteY206" fmla="*/ 2530883 h 13440182"/>
                  <a:gd name="connsiteX207" fmla="*/ 10699751 w 12071803"/>
                  <a:gd name="connsiteY207" fmla="*/ 2435633 h 13440182"/>
                  <a:gd name="connsiteX208" fmla="*/ 10801350 w 12071803"/>
                  <a:gd name="connsiteY208" fmla="*/ 2334032 h 13440182"/>
                  <a:gd name="connsiteX209" fmla="*/ 11061701 w 12071803"/>
                  <a:gd name="connsiteY209" fmla="*/ 2099083 h 13440182"/>
                  <a:gd name="connsiteX210" fmla="*/ 11182350 w 12071803"/>
                  <a:gd name="connsiteY210" fmla="*/ 2118132 h 13440182"/>
                  <a:gd name="connsiteX211" fmla="*/ 11252201 w 12071803"/>
                  <a:gd name="connsiteY211" fmla="*/ 2029233 h 13440182"/>
                  <a:gd name="connsiteX212" fmla="*/ 11487150 w 12071803"/>
                  <a:gd name="connsiteY212" fmla="*/ 1921282 h 13440182"/>
                  <a:gd name="connsiteX213" fmla="*/ 11341101 w 12071803"/>
                  <a:gd name="connsiteY213" fmla="*/ 1851433 h 13440182"/>
                  <a:gd name="connsiteX214" fmla="*/ 11258550 w 12071803"/>
                  <a:gd name="connsiteY214" fmla="*/ 1705382 h 13440182"/>
                  <a:gd name="connsiteX215" fmla="*/ 11360150 w 12071803"/>
                  <a:gd name="connsiteY215" fmla="*/ 1279932 h 13440182"/>
                  <a:gd name="connsiteX216" fmla="*/ 11239500 w 12071803"/>
                  <a:gd name="connsiteY216" fmla="*/ 1019582 h 13440182"/>
                  <a:gd name="connsiteX217" fmla="*/ 11525250 w 12071803"/>
                  <a:gd name="connsiteY217" fmla="*/ 1362482 h 13440182"/>
                  <a:gd name="connsiteX218" fmla="*/ 11690350 w 12071803"/>
                  <a:gd name="connsiteY218" fmla="*/ 1165632 h 13440182"/>
                  <a:gd name="connsiteX219" fmla="*/ 11874500 w 12071803"/>
                  <a:gd name="connsiteY219" fmla="*/ 1476782 h 13440182"/>
                  <a:gd name="connsiteX220" fmla="*/ 12071350 w 12071803"/>
                  <a:gd name="connsiteY220" fmla="*/ 1578383 h 13440182"/>
                  <a:gd name="connsiteX221" fmla="*/ 11906250 w 12071803"/>
                  <a:gd name="connsiteY221" fmla="*/ 1133883 h 13440182"/>
                  <a:gd name="connsiteX222" fmla="*/ 11893550 w 12071803"/>
                  <a:gd name="connsiteY222" fmla="*/ 917982 h 13440182"/>
                  <a:gd name="connsiteX223" fmla="*/ 11760200 w 12071803"/>
                  <a:gd name="connsiteY223" fmla="*/ 721132 h 13440182"/>
                  <a:gd name="connsiteX224" fmla="*/ 11734800 w 12071803"/>
                  <a:gd name="connsiteY22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67901 w 12071803"/>
                  <a:gd name="connsiteY102" fmla="*/ 69631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96476 w 12071803"/>
                  <a:gd name="connsiteY102" fmla="*/ 6925083 h 13440182"/>
                  <a:gd name="connsiteX103" fmla="*/ 10020301 w 12071803"/>
                  <a:gd name="connsiteY103" fmla="*/ 6898889 h 13440182"/>
                  <a:gd name="connsiteX104" fmla="*/ 9986964 w 12071803"/>
                  <a:gd name="connsiteY104" fmla="*/ 6986996 h 13440182"/>
                  <a:gd name="connsiteX105" fmla="*/ 10217945 w 12071803"/>
                  <a:gd name="connsiteY105" fmla="*/ 6984614 h 13440182"/>
                  <a:gd name="connsiteX106" fmla="*/ 10058400 w 12071803"/>
                  <a:gd name="connsiteY106" fmla="*/ 7039382 h 13440182"/>
                  <a:gd name="connsiteX107" fmla="*/ 9948864 w 12071803"/>
                  <a:gd name="connsiteY107" fmla="*/ 7096533 h 13440182"/>
                  <a:gd name="connsiteX108" fmla="*/ 9829801 w 12071803"/>
                  <a:gd name="connsiteY108" fmla="*/ 7210833 h 13440182"/>
                  <a:gd name="connsiteX109" fmla="*/ 9865519 w 12071803"/>
                  <a:gd name="connsiteY109" fmla="*/ 7270363 h 13440182"/>
                  <a:gd name="connsiteX110" fmla="*/ 9908382 w 12071803"/>
                  <a:gd name="connsiteY110" fmla="*/ 7320371 h 13440182"/>
                  <a:gd name="connsiteX111" fmla="*/ 9986964 w 12071803"/>
                  <a:gd name="connsiteY111" fmla="*/ 7287033 h 13440182"/>
                  <a:gd name="connsiteX112" fmla="*/ 9998869 w 12071803"/>
                  <a:gd name="connsiteY112" fmla="*/ 7348944 h 13440182"/>
                  <a:gd name="connsiteX113" fmla="*/ 10113170 w 12071803"/>
                  <a:gd name="connsiteY113" fmla="*/ 7210833 h 13440182"/>
                  <a:gd name="connsiteX114" fmla="*/ 10148889 w 12071803"/>
                  <a:gd name="connsiteY114" fmla="*/ 7356089 h 13440182"/>
                  <a:gd name="connsiteX115" fmla="*/ 10244139 w 12071803"/>
                  <a:gd name="connsiteY115" fmla="*/ 7239408 h 13440182"/>
                  <a:gd name="connsiteX116" fmla="*/ 10270332 w 12071803"/>
                  <a:gd name="connsiteY116" fmla="*/ 7401332 h 13440182"/>
                  <a:gd name="connsiteX117" fmla="*/ 10344150 w 12071803"/>
                  <a:gd name="connsiteY117" fmla="*/ 7477532 h 13440182"/>
                  <a:gd name="connsiteX118" fmla="*/ 10134600 w 12071803"/>
                  <a:gd name="connsiteY118" fmla="*/ 7591832 h 13440182"/>
                  <a:gd name="connsiteX119" fmla="*/ 10287001 w 12071803"/>
                  <a:gd name="connsiteY119" fmla="*/ 7741852 h 13440182"/>
                  <a:gd name="connsiteX120" fmla="*/ 10317957 w 12071803"/>
                  <a:gd name="connsiteY120" fmla="*/ 7644221 h 13440182"/>
                  <a:gd name="connsiteX121" fmla="*/ 10389393 w 12071803"/>
                  <a:gd name="connsiteY121" fmla="*/ 7732326 h 13440182"/>
                  <a:gd name="connsiteX122" fmla="*/ 10510839 w 12071803"/>
                  <a:gd name="connsiteY122" fmla="*/ 7691846 h 13440182"/>
                  <a:gd name="connsiteX123" fmla="*/ 10515600 w 12071803"/>
                  <a:gd name="connsiteY123" fmla="*/ 7777570 h 13440182"/>
                  <a:gd name="connsiteX124" fmla="*/ 10513219 w 12071803"/>
                  <a:gd name="connsiteY124" fmla="*/ 7875200 h 13440182"/>
                  <a:gd name="connsiteX125" fmla="*/ 10622756 w 12071803"/>
                  <a:gd name="connsiteY125" fmla="*/ 7837101 h 13440182"/>
                  <a:gd name="connsiteX126" fmla="*/ 10663239 w 12071803"/>
                  <a:gd name="connsiteY126" fmla="*/ 8075227 h 13440182"/>
                  <a:gd name="connsiteX127" fmla="*/ 10801350 w 12071803"/>
                  <a:gd name="connsiteY127" fmla="*/ 8106182 h 13440182"/>
                  <a:gd name="connsiteX128" fmla="*/ 10815638 w 12071803"/>
                  <a:gd name="connsiteY128" fmla="*/ 7815670 h 13440182"/>
                  <a:gd name="connsiteX129" fmla="*/ 10906126 w 12071803"/>
                  <a:gd name="connsiteY129" fmla="*/ 7791858 h 13440182"/>
                  <a:gd name="connsiteX130" fmla="*/ 10975182 w 12071803"/>
                  <a:gd name="connsiteY130" fmla="*/ 7620407 h 13440182"/>
                  <a:gd name="connsiteX131" fmla="*/ 10937082 w 12071803"/>
                  <a:gd name="connsiteY131" fmla="*/ 7491821 h 13440182"/>
                  <a:gd name="connsiteX132" fmla="*/ 10841832 w 12071803"/>
                  <a:gd name="connsiteY132" fmla="*/ 7479913 h 13440182"/>
                  <a:gd name="connsiteX133" fmla="*/ 10889456 w 12071803"/>
                  <a:gd name="connsiteY133" fmla="*/ 7360851 h 13440182"/>
                  <a:gd name="connsiteX134" fmla="*/ 10784682 w 12071803"/>
                  <a:gd name="connsiteY134" fmla="*/ 7289414 h 13440182"/>
                  <a:gd name="connsiteX135" fmla="*/ 10744200 w 12071803"/>
                  <a:gd name="connsiteY135" fmla="*/ 7058432 h 13440182"/>
                  <a:gd name="connsiteX136" fmla="*/ 10426700 w 12071803"/>
                  <a:gd name="connsiteY136" fmla="*/ 7020332 h 13440182"/>
                  <a:gd name="connsiteX137" fmla="*/ 10496551 w 12071803"/>
                  <a:gd name="connsiteY137" fmla="*/ 6915558 h 13440182"/>
                  <a:gd name="connsiteX138" fmla="*/ 10620376 w 12071803"/>
                  <a:gd name="connsiteY138" fmla="*/ 6896508 h 13440182"/>
                  <a:gd name="connsiteX139" fmla="*/ 10629900 w 12071803"/>
                  <a:gd name="connsiteY139" fmla="*/ 6810782 h 13440182"/>
                  <a:gd name="connsiteX140" fmla="*/ 10842625 w 12071803"/>
                  <a:gd name="connsiteY140" fmla="*/ 6899682 h 13440182"/>
                  <a:gd name="connsiteX141" fmla="*/ 10858500 w 12071803"/>
                  <a:gd name="connsiteY141" fmla="*/ 6677432 h 13440182"/>
                  <a:gd name="connsiteX142" fmla="*/ 10648950 w 12071803"/>
                  <a:gd name="connsiteY142" fmla="*/ 6772682 h 13440182"/>
                  <a:gd name="connsiteX143" fmla="*/ 10572750 w 12071803"/>
                  <a:gd name="connsiteY143" fmla="*/ 6544082 h 13440182"/>
                  <a:gd name="connsiteX144" fmla="*/ 10344150 w 12071803"/>
                  <a:gd name="connsiteY144" fmla="*/ 6753632 h 13440182"/>
                  <a:gd name="connsiteX145" fmla="*/ 10356851 w 12071803"/>
                  <a:gd name="connsiteY145" fmla="*/ 6588533 h 13440182"/>
                  <a:gd name="connsiteX146" fmla="*/ 10369550 w 12071803"/>
                  <a:gd name="connsiteY146" fmla="*/ 6464707 h 13440182"/>
                  <a:gd name="connsiteX147" fmla="*/ 10261601 w 12071803"/>
                  <a:gd name="connsiteY147" fmla="*/ 6452008 h 13440182"/>
                  <a:gd name="connsiteX148" fmla="*/ 10140950 w 12071803"/>
                  <a:gd name="connsiteY148" fmla="*/ 6236107 h 13440182"/>
                  <a:gd name="connsiteX149" fmla="*/ 10306051 w 12071803"/>
                  <a:gd name="connsiteY149" fmla="*/ 6274208 h 13440182"/>
                  <a:gd name="connsiteX150" fmla="*/ 10547351 w 12071803"/>
                  <a:gd name="connsiteY150" fmla="*/ 6274208 h 13440182"/>
                  <a:gd name="connsiteX151" fmla="*/ 10677525 w 12071803"/>
                  <a:gd name="connsiteY151" fmla="*/ 6134507 h 13440182"/>
                  <a:gd name="connsiteX152" fmla="*/ 10575926 w 12071803"/>
                  <a:gd name="connsiteY152" fmla="*/ 6023383 h 13440182"/>
                  <a:gd name="connsiteX153" fmla="*/ 10363200 w 12071803"/>
                  <a:gd name="connsiteY153" fmla="*/ 5975757 h 13440182"/>
                  <a:gd name="connsiteX154" fmla="*/ 10544175 w 12071803"/>
                  <a:gd name="connsiteY154" fmla="*/ 5845582 h 13440182"/>
                  <a:gd name="connsiteX155" fmla="*/ 10490201 w 12071803"/>
                  <a:gd name="connsiteY155" fmla="*/ 5728108 h 13440182"/>
                  <a:gd name="connsiteX156" fmla="*/ 10544176 w 12071803"/>
                  <a:gd name="connsiteY156" fmla="*/ 5607458 h 13440182"/>
                  <a:gd name="connsiteX157" fmla="*/ 10506075 w 12071803"/>
                  <a:gd name="connsiteY157" fmla="*/ 5604282 h 13440182"/>
                  <a:gd name="connsiteX158" fmla="*/ 10471151 w 12071803"/>
                  <a:gd name="connsiteY158" fmla="*/ 5528083 h 13440182"/>
                  <a:gd name="connsiteX159" fmla="*/ 10312400 w 12071803"/>
                  <a:gd name="connsiteY159" fmla="*/ 5375682 h 13440182"/>
                  <a:gd name="connsiteX160" fmla="*/ 10582276 w 12071803"/>
                  <a:gd name="connsiteY160" fmla="*/ 5480458 h 13440182"/>
                  <a:gd name="connsiteX161" fmla="*/ 10725150 w 12071803"/>
                  <a:gd name="connsiteY161" fmla="*/ 5439182 h 13440182"/>
                  <a:gd name="connsiteX162" fmla="*/ 10699751 w 12071803"/>
                  <a:gd name="connsiteY162" fmla="*/ 5686833 h 13440182"/>
                  <a:gd name="connsiteX163" fmla="*/ 10877550 w 12071803"/>
                  <a:gd name="connsiteY163" fmla="*/ 5724932 h 13440182"/>
                  <a:gd name="connsiteX164" fmla="*/ 10934701 w 12071803"/>
                  <a:gd name="connsiteY164" fmla="*/ 5550308 h 13440182"/>
                  <a:gd name="connsiteX165" fmla="*/ 10975975 w 12071803"/>
                  <a:gd name="connsiteY165" fmla="*/ 5321707 h 13440182"/>
                  <a:gd name="connsiteX166" fmla="*/ 10896601 w 12071803"/>
                  <a:gd name="connsiteY166" fmla="*/ 5118508 h 13440182"/>
                  <a:gd name="connsiteX167" fmla="*/ 10839450 w 12071803"/>
                  <a:gd name="connsiteY167" fmla="*/ 5020082 h 13440182"/>
                  <a:gd name="connsiteX168" fmla="*/ 10760076 w 12071803"/>
                  <a:gd name="connsiteY168" fmla="*/ 5137558 h 13440182"/>
                  <a:gd name="connsiteX169" fmla="*/ 10690226 w 12071803"/>
                  <a:gd name="connsiteY169" fmla="*/ 5096283 h 13440182"/>
                  <a:gd name="connsiteX170" fmla="*/ 10658476 w 12071803"/>
                  <a:gd name="connsiteY170" fmla="*/ 5216933 h 13440182"/>
                  <a:gd name="connsiteX171" fmla="*/ 10556875 w 12071803"/>
                  <a:gd name="connsiteY171" fmla="*/ 5220107 h 13440182"/>
                  <a:gd name="connsiteX172" fmla="*/ 10477500 w 12071803"/>
                  <a:gd name="connsiteY172" fmla="*/ 5077232 h 13440182"/>
                  <a:gd name="connsiteX173" fmla="*/ 10439400 w 12071803"/>
                  <a:gd name="connsiteY173" fmla="*/ 4924832 h 13440182"/>
                  <a:gd name="connsiteX174" fmla="*/ 10223500 w 12071803"/>
                  <a:gd name="connsiteY174" fmla="*/ 4928007 h 13440182"/>
                  <a:gd name="connsiteX175" fmla="*/ 10248900 w 12071803"/>
                  <a:gd name="connsiteY175" fmla="*/ 5153432 h 13440182"/>
                  <a:gd name="connsiteX176" fmla="*/ 10210801 w 12071803"/>
                  <a:gd name="connsiteY176" fmla="*/ 4959758 h 13440182"/>
                  <a:gd name="connsiteX177" fmla="*/ 10166350 w 12071803"/>
                  <a:gd name="connsiteY177" fmla="*/ 4972457 h 13440182"/>
                  <a:gd name="connsiteX178" fmla="*/ 10096500 w 12071803"/>
                  <a:gd name="connsiteY178" fmla="*/ 4861332 h 13440182"/>
                  <a:gd name="connsiteX179" fmla="*/ 10001251 w 12071803"/>
                  <a:gd name="connsiteY179" fmla="*/ 4931183 h 13440182"/>
                  <a:gd name="connsiteX180" fmla="*/ 9893300 w 12071803"/>
                  <a:gd name="connsiteY180" fmla="*/ 5039132 h 13440182"/>
                  <a:gd name="connsiteX181" fmla="*/ 10210800 w 12071803"/>
                  <a:gd name="connsiteY181" fmla="*/ 4724807 h 13440182"/>
                  <a:gd name="connsiteX182" fmla="*/ 10426701 w 12071803"/>
                  <a:gd name="connsiteY182" fmla="*/ 4667658 h 13440182"/>
                  <a:gd name="connsiteX183" fmla="*/ 10572750 w 12071803"/>
                  <a:gd name="connsiteY183" fmla="*/ 4581932 h 13440182"/>
                  <a:gd name="connsiteX184" fmla="*/ 10610851 w 12071803"/>
                  <a:gd name="connsiteY184" fmla="*/ 4461283 h 13440182"/>
                  <a:gd name="connsiteX185" fmla="*/ 10782301 w 12071803"/>
                  <a:gd name="connsiteY185" fmla="*/ 4334283 h 13440182"/>
                  <a:gd name="connsiteX186" fmla="*/ 10814050 w 12071803"/>
                  <a:gd name="connsiteY186" fmla="*/ 4080282 h 13440182"/>
                  <a:gd name="connsiteX187" fmla="*/ 10582275 w 12071803"/>
                  <a:gd name="connsiteY187" fmla="*/ 3997732 h 13440182"/>
                  <a:gd name="connsiteX188" fmla="*/ 10264776 w 12071803"/>
                  <a:gd name="connsiteY188" fmla="*/ 3950108 h 13440182"/>
                  <a:gd name="connsiteX189" fmla="*/ 10134600 w 12071803"/>
                  <a:gd name="connsiteY189" fmla="*/ 4010432 h 13440182"/>
                  <a:gd name="connsiteX190" fmla="*/ 10160001 w 12071803"/>
                  <a:gd name="connsiteY190" fmla="*/ 3845333 h 13440182"/>
                  <a:gd name="connsiteX191" fmla="*/ 10109201 w 12071803"/>
                  <a:gd name="connsiteY191" fmla="*/ 3670708 h 13440182"/>
                  <a:gd name="connsiteX192" fmla="*/ 10223500 w 12071803"/>
                  <a:gd name="connsiteY192" fmla="*/ 3708807 h 13440182"/>
                  <a:gd name="connsiteX193" fmla="*/ 10344151 w 12071803"/>
                  <a:gd name="connsiteY193" fmla="*/ 3600858 h 13440182"/>
                  <a:gd name="connsiteX194" fmla="*/ 10534651 w 12071803"/>
                  <a:gd name="connsiteY194" fmla="*/ 3661183 h 13440182"/>
                  <a:gd name="connsiteX195" fmla="*/ 10547351 w 12071803"/>
                  <a:gd name="connsiteY195" fmla="*/ 3477033 h 13440182"/>
                  <a:gd name="connsiteX196" fmla="*/ 10687050 w 12071803"/>
                  <a:gd name="connsiteY196" fmla="*/ 3515132 h 13440182"/>
                  <a:gd name="connsiteX197" fmla="*/ 10801350 w 12071803"/>
                  <a:gd name="connsiteY197" fmla="*/ 3210332 h 13440182"/>
                  <a:gd name="connsiteX198" fmla="*/ 10902951 w 12071803"/>
                  <a:gd name="connsiteY198" fmla="*/ 3299233 h 13440182"/>
                  <a:gd name="connsiteX199" fmla="*/ 11042650 w 12071803"/>
                  <a:gd name="connsiteY199" fmla="*/ 3283357 h 13440182"/>
                  <a:gd name="connsiteX200" fmla="*/ 11077575 w 12071803"/>
                  <a:gd name="connsiteY200" fmla="*/ 3508782 h 13440182"/>
                  <a:gd name="connsiteX201" fmla="*/ 11153776 w 12071803"/>
                  <a:gd name="connsiteY201" fmla="*/ 3251608 h 13440182"/>
                  <a:gd name="connsiteX202" fmla="*/ 11077576 w 12071803"/>
                  <a:gd name="connsiteY202" fmla="*/ 3165883 h 13440182"/>
                  <a:gd name="connsiteX203" fmla="*/ 11163300 w 12071803"/>
                  <a:gd name="connsiteY203" fmla="*/ 2911882 h 13440182"/>
                  <a:gd name="connsiteX204" fmla="*/ 10982326 w 12071803"/>
                  <a:gd name="connsiteY204" fmla="*/ 2988083 h 13440182"/>
                  <a:gd name="connsiteX205" fmla="*/ 10953750 w 12071803"/>
                  <a:gd name="connsiteY205" fmla="*/ 2918232 h 13440182"/>
                  <a:gd name="connsiteX206" fmla="*/ 10763250 w 12071803"/>
                  <a:gd name="connsiteY206" fmla="*/ 2715032 h 13440182"/>
                  <a:gd name="connsiteX207" fmla="*/ 10731501 w 12071803"/>
                  <a:gd name="connsiteY207" fmla="*/ 2530883 h 13440182"/>
                  <a:gd name="connsiteX208" fmla="*/ 10699751 w 12071803"/>
                  <a:gd name="connsiteY208" fmla="*/ 2435633 h 13440182"/>
                  <a:gd name="connsiteX209" fmla="*/ 10801350 w 12071803"/>
                  <a:gd name="connsiteY209" fmla="*/ 2334032 h 13440182"/>
                  <a:gd name="connsiteX210" fmla="*/ 11061701 w 12071803"/>
                  <a:gd name="connsiteY210" fmla="*/ 2099083 h 13440182"/>
                  <a:gd name="connsiteX211" fmla="*/ 11182350 w 12071803"/>
                  <a:gd name="connsiteY211" fmla="*/ 2118132 h 13440182"/>
                  <a:gd name="connsiteX212" fmla="*/ 11252201 w 12071803"/>
                  <a:gd name="connsiteY212" fmla="*/ 2029233 h 13440182"/>
                  <a:gd name="connsiteX213" fmla="*/ 11487150 w 12071803"/>
                  <a:gd name="connsiteY213" fmla="*/ 1921282 h 13440182"/>
                  <a:gd name="connsiteX214" fmla="*/ 11341101 w 12071803"/>
                  <a:gd name="connsiteY214" fmla="*/ 1851433 h 13440182"/>
                  <a:gd name="connsiteX215" fmla="*/ 11258550 w 12071803"/>
                  <a:gd name="connsiteY215" fmla="*/ 1705382 h 13440182"/>
                  <a:gd name="connsiteX216" fmla="*/ 11360150 w 12071803"/>
                  <a:gd name="connsiteY216" fmla="*/ 1279932 h 13440182"/>
                  <a:gd name="connsiteX217" fmla="*/ 11239500 w 12071803"/>
                  <a:gd name="connsiteY217" fmla="*/ 1019582 h 13440182"/>
                  <a:gd name="connsiteX218" fmla="*/ 11525250 w 12071803"/>
                  <a:gd name="connsiteY218" fmla="*/ 1362482 h 13440182"/>
                  <a:gd name="connsiteX219" fmla="*/ 11690350 w 12071803"/>
                  <a:gd name="connsiteY219" fmla="*/ 1165632 h 13440182"/>
                  <a:gd name="connsiteX220" fmla="*/ 11874500 w 12071803"/>
                  <a:gd name="connsiteY220" fmla="*/ 1476782 h 13440182"/>
                  <a:gd name="connsiteX221" fmla="*/ 12071350 w 12071803"/>
                  <a:gd name="connsiteY221" fmla="*/ 1578383 h 13440182"/>
                  <a:gd name="connsiteX222" fmla="*/ 11906250 w 12071803"/>
                  <a:gd name="connsiteY222" fmla="*/ 1133883 h 13440182"/>
                  <a:gd name="connsiteX223" fmla="*/ 11893550 w 12071803"/>
                  <a:gd name="connsiteY223" fmla="*/ 917982 h 13440182"/>
                  <a:gd name="connsiteX224" fmla="*/ 11760200 w 12071803"/>
                  <a:gd name="connsiteY224" fmla="*/ 721132 h 13440182"/>
                  <a:gd name="connsiteX225" fmla="*/ 11734800 w 12071803"/>
                  <a:gd name="connsiteY22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601200 w 12071803"/>
                  <a:gd name="connsiteY100" fmla="*/ 6944132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91650 w 12071803"/>
                  <a:gd name="connsiteY99" fmla="*/ 6982232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386888 w 12071803"/>
                  <a:gd name="connsiteY99" fmla="*/ 6884601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10701 w 12071803"/>
                  <a:gd name="connsiteY99" fmla="*/ 6786970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584532 w 12071803"/>
                  <a:gd name="connsiteY99" fmla="*/ 6882220 h 13440182"/>
                  <a:gd name="connsiteX100" fmla="*/ 9791700 w 12071803"/>
                  <a:gd name="connsiteY100" fmla="*/ 6696482 h 13440182"/>
                  <a:gd name="connsiteX101" fmla="*/ 9829801 w 12071803"/>
                  <a:gd name="connsiteY101" fmla="*/ 6794114 h 13440182"/>
                  <a:gd name="connsiteX102" fmla="*/ 9977439 w 12071803"/>
                  <a:gd name="connsiteY102" fmla="*/ 6717914 h 13440182"/>
                  <a:gd name="connsiteX103" fmla="*/ 9896476 w 12071803"/>
                  <a:gd name="connsiteY103" fmla="*/ 6925083 h 13440182"/>
                  <a:gd name="connsiteX104" fmla="*/ 10020301 w 12071803"/>
                  <a:gd name="connsiteY104" fmla="*/ 6898889 h 13440182"/>
                  <a:gd name="connsiteX105" fmla="*/ 9986964 w 12071803"/>
                  <a:gd name="connsiteY105" fmla="*/ 6986996 h 13440182"/>
                  <a:gd name="connsiteX106" fmla="*/ 10217945 w 12071803"/>
                  <a:gd name="connsiteY106" fmla="*/ 6984614 h 13440182"/>
                  <a:gd name="connsiteX107" fmla="*/ 10058400 w 12071803"/>
                  <a:gd name="connsiteY107" fmla="*/ 7039382 h 13440182"/>
                  <a:gd name="connsiteX108" fmla="*/ 9948864 w 12071803"/>
                  <a:gd name="connsiteY108" fmla="*/ 7096533 h 13440182"/>
                  <a:gd name="connsiteX109" fmla="*/ 9829801 w 12071803"/>
                  <a:gd name="connsiteY109" fmla="*/ 7210833 h 13440182"/>
                  <a:gd name="connsiteX110" fmla="*/ 9865519 w 12071803"/>
                  <a:gd name="connsiteY110" fmla="*/ 7270363 h 13440182"/>
                  <a:gd name="connsiteX111" fmla="*/ 9908382 w 12071803"/>
                  <a:gd name="connsiteY111" fmla="*/ 7320371 h 13440182"/>
                  <a:gd name="connsiteX112" fmla="*/ 9986964 w 12071803"/>
                  <a:gd name="connsiteY112" fmla="*/ 7287033 h 13440182"/>
                  <a:gd name="connsiteX113" fmla="*/ 9998869 w 12071803"/>
                  <a:gd name="connsiteY113" fmla="*/ 7348944 h 13440182"/>
                  <a:gd name="connsiteX114" fmla="*/ 10113170 w 12071803"/>
                  <a:gd name="connsiteY114" fmla="*/ 7210833 h 13440182"/>
                  <a:gd name="connsiteX115" fmla="*/ 10148889 w 12071803"/>
                  <a:gd name="connsiteY115" fmla="*/ 7356089 h 13440182"/>
                  <a:gd name="connsiteX116" fmla="*/ 10244139 w 12071803"/>
                  <a:gd name="connsiteY116" fmla="*/ 7239408 h 13440182"/>
                  <a:gd name="connsiteX117" fmla="*/ 10270332 w 12071803"/>
                  <a:gd name="connsiteY117" fmla="*/ 7401332 h 13440182"/>
                  <a:gd name="connsiteX118" fmla="*/ 10344150 w 12071803"/>
                  <a:gd name="connsiteY118" fmla="*/ 7477532 h 13440182"/>
                  <a:gd name="connsiteX119" fmla="*/ 10134600 w 12071803"/>
                  <a:gd name="connsiteY119" fmla="*/ 7591832 h 13440182"/>
                  <a:gd name="connsiteX120" fmla="*/ 10287001 w 12071803"/>
                  <a:gd name="connsiteY120" fmla="*/ 7741852 h 13440182"/>
                  <a:gd name="connsiteX121" fmla="*/ 10317957 w 12071803"/>
                  <a:gd name="connsiteY121" fmla="*/ 7644221 h 13440182"/>
                  <a:gd name="connsiteX122" fmla="*/ 10389393 w 12071803"/>
                  <a:gd name="connsiteY122" fmla="*/ 7732326 h 13440182"/>
                  <a:gd name="connsiteX123" fmla="*/ 10510839 w 12071803"/>
                  <a:gd name="connsiteY123" fmla="*/ 7691846 h 13440182"/>
                  <a:gd name="connsiteX124" fmla="*/ 10515600 w 12071803"/>
                  <a:gd name="connsiteY124" fmla="*/ 7777570 h 13440182"/>
                  <a:gd name="connsiteX125" fmla="*/ 10513219 w 12071803"/>
                  <a:gd name="connsiteY125" fmla="*/ 7875200 h 13440182"/>
                  <a:gd name="connsiteX126" fmla="*/ 10622756 w 12071803"/>
                  <a:gd name="connsiteY126" fmla="*/ 7837101 h 13440182"/>
                  <a:gd name="connsiteX127" fmla="*/ 10663239 w 12071803"/>
                  <a:gd name="connsiteY127" fmla="*/ 8075227 h 13440182"/>
                  <a:gd name="connsiteX128" fmla="*/ 10801350 w 12071803"/>
                  <a:gd name="connsiteY128" fmla="*/ 8106182 h 13440182"/>
                  <a:gd name="connsiteX129" fmla="*/ 10815638 w 12071803"/>
                  <a:gd name="connsiteY129" fmla="*/ 7815670 h 13440182"/>
                  <a:gd name="connsiteX130" fmla="*/ 10906126 w 12071803"/>
                  <a:gd name="connsiteY130" fmla="*/ 7791858 h 13440182"/>
                  <a:gd name="connsiteX131" fmla="*/ 10975182 w 12071803"/>
                  <a:gd name="connsiteY131" fmla="*/ 7620407 h 13440182"/>
                  <a:gd name="connsiteX132" fmla="*/ 10937082 w 12071803"/>
                  <a:gd name="connsiteY132" fmla="*/ 7491821 h 13440182"/>
                  <a:gd name="connsiteX133" fmla="*/ 10841832 w 12071803"/>
                  <a:gd name="connsiteY133" fmla="*/ 7479913 h 13440182"/>
                  <a:gd name="connsiteX134" fmla="*/ 10889456 w 12071803"/>
                  <a:gd name="connsiteY134" fmla="*/ 7360851 h 13440182"/>
                  <a:gd name="connsiteX135" fmla="*/ 10784682 w 12071803"/>
                  <a:gd name="connsiteY135" fmla="*/ 7289414 h 13440182"/>
                  <a:gd name="connsiteX136" fmla="*/ 10744200 w 12071803"/>
                  <a:gd name="connsiteY136" fmla="*/ 7058432 h 13440182"/>
                  <a:gd name="connsiteX137" fmla="*/ 10426700 w 12071803"/>
                  <a:gd name="connsiteY137" fmla="*/ 7020332 h 13440182"/>
                  <a:gd name="connsiteX138" fmla="*/ 10496551 w 12071803"/>
                  <a:gd name="connsiteY138" fmla="*/ 6915558 h 13440182"/>
                  <a:gd name="connsiteX139" fmla="*/ 10620376 w 12071803"/>
                  <a:gd name="connsiteY139" fmla="*/ 6896508 h 13440182"/>
                  <a:gd name="connsiteX140" fmla="*/ 10629900 w 12071803"/>
                  <a:gd name="connsiteY140" fmla="*/ 6810782 h 13440182"/>
                  <a:gd name="connsiteX141" fmla="*/ 10842625 w 12071803"/>
                  <a:gd name="connsiteY141" fmla="*/ 6899682 h 13440182"/>
                  <a:gd name="connsiteX142" fmla="*/ 10858500 w 12071803"/>
                  <a:gd name="connsiteY142" fmla="*/ 6677432 h 13440182"/>
                  <a:gd name="connsiteX143" fmla="*/ 10648950 w 12071803"/>
                  <a:gd name="connsiteY143" fmla="*/ 6772682 h 13440182"/>
                  <a:gd name="connsiteX144" fmla="*/ 10572750 w 12071803"/>
                  <a:gd name="connsiteY144" fmla="*/ 6544082 h 13440182"/>
                  <a:gd name="connsiteX145" fmla="*/ 10344150 w 12071803"/>
                  <a:gd name="connsiteY145" fmla="*/ 6753632 h 13440182"/>
                  <a:gd name="connsiteX146" fmla="*/ 10356851 w 12071803"/>
                  <a:gd name="connsiteY146" fmla="*/ 6588533 h 13440182"/>
                  <a:gd name="connsiteX147" fmla="*/ 10369550 w 12071803"/>
                  <a:gd name="connsiteY147" fmla="*/ 6464707 h 13440182"/>
                  <a:gd name="connsiteX148" fmla="*/ 10261601 w 12071803"/>
                  <a:gd name="connsiteY148" fmla="*/ 6452008 h 13440182"/>
                  <a:gd name="connsiteX149" fmla="*/ 10140950 w 12071803"/>
                  <a:gd name="connsiteY149" fmla="*/ 6236107 h 13440182"/>
                  <a:gd name="connsiteX150" fmla="*/ 10306051 w 12071803"/>
                  <a:gd name="connsiteY150" fmla="*/ 6274208 h 13440182"/>
                  <a:gd name="connsiteX151" fmla="*/ 10547351 w 12071803"/>
                  <a:gd name="connsiteY151" fmla="*/ 6274208 h 13440182"/>
                  <a:gd name="connsiteX152" fmla="*/ 10677525 w 12071803"/>
                  <a:gd name="connsiteY152" fmla="*/ 6134507 h 13440182"/>
                  <a:gd name="connsiteX153" fmla="*/ 10575926 w 12071803"/>
                  <a:gd name="connsiteY153" fmla="*/ 6023383 h 13440182"/>
                  <a:gd name="connsiteX154" fmla="*/ 10363200 w 12071803"/>
                  <a:gd name="connsiteY154" fmla="*/ 5975757 h 13440182"/>
                  <a:gd name="connsiteX155" fmla="*/ 10544175 w 12071803"/>
                  <a:gd name="connsiteY155" fmla="*/ 5845582 h 13440182"/>
                  <a:gd name="connsiteX156" fmla="*/ 10490201 w 12071803"/>
                  <a:gd name="connsiteY156" fmla="*/ 5728108 h 13440182"/>
                  <a:gd name="connsiteX157" fmla="*/ 10544176 w 12071803"/>
                  <a:gd name="connsiteY157" fmla="*/ 5607458 h 13440182"/>
                  <a:gd name="connsiteX158" fmla="*/ 10506075 w 12071803"/>
                  <a:gd name="connsiteY158" fmla="*/ 5604282 h 13440182"/>
                  <a:gd name="connsiteX159" fmla="*/ 10471151 w 12071803"/>
                  <a:gd name="connsiteY159" fmla="*/ 5528083 h 13440182"/>
                  <a:gd name="connsiteX160" fmla="*/ 10312400 w 12071803"/>
                  <a:gd name="connsiteY160" fmla="*/ 5375682 h 13440182"/>
                  <a:gd name="connsiteX161" fmla="*/ 10582276 w 12071803"/>
                  <a:gd name="connsiteY161" fmla="*/ 5480458 h 13440182"/>
                  <a:gd name="connsiteX162" fmla="*/ 10725150 w 12071803"/>
                  <a:gd name="connsiteY162" fmla="*/ 5439182 h 13440182"/>
                  <a:gd name="connsiteX163" fmla="*/ 10699751 w 12071803"/>
                  <a:gd name="connsiteY163" fmla="*/ 5686833 h 13440182"/>
                  <a:gd name="connsiteX164" fmla="*/ 10877550 w 12071803"/>
                  <a:gd name="connsiteY164" fmla="*/ 5724932 h 13440182"/>
                  <a:gd name="connsiteX165" fmla="*/ 10934701 w 12071803"/>
                  <a:gd name="connsiteY165" fmla="*/ 5550308 h 13440182"/>
                  <a:gd name="connsiteX166" fmla="*/ 10975975 w 12071803"/>
                  <a:gd name="connsiteY166" fmla="*/ 5321707 h 13440182"/>
                  <a:gd name="connsiteX167" fmla="*/ 10896601 w 12071803"/>
                  <a:gd name="connsiteY167" fmla="*/ 5118508 h 13440182"/>
                  <a:gd name="connsiteX168" fmla="*/ 10839450 w 12071803"/>
                  <a:gd name="connsiteY168" fmla="*/ 5020082 h 13440182"/>
                  <a:gd name="connsiteX169" fmla="*/ 10760076 w 12071803"/>
                  <a:gd name="connsiteY169" fmla="*/ 5137558 h 13440182"/>
                  <a:gd name="connsiteX170" fmla="*/ 10690226 w 12071803"/>
                  <a:gd name="connsiteY170" fmla="*/ 5096283 h 13440182"/>
                  <a:gd name="connsiteX171" fmla="*/ 10658476 w 12071803"/>
                  <a:gd name="connsiteY171" fmla="*/ 5216933 h 13440182"/>
                  <a:gd name="connsiteX172" fmla="*/ 10556875 w 12071803"/>
                  <a:gd name="connsiteY172" fmla="*/ 5220107 h 13440182"/>
                  <a:gd name="connsiteX173" fmla="*/ 10477500 w 12071803"/>
                  <a:gd name="connsiteY173" fmla="*/ 5077232 h 13440182"/>
                  <a:gd name="connsiteX174" fmla="*/ 10439400 w 12071803"/>
                  <a:gd name="connsiteY174" fmla="*/ 4924832 h 13440182"/>
                  <a:gd name="connsiteX175" fmla="*/ 10223500 w 12071803"/>
                  <a:gd name="connsiteY175" fmla="*/ 4928007 h 13440182"/>
                  <a:gd name="connsiteX176" fmla="*/ 10248900 w 12071803"/>
                  <a:gd name="connsiteY176" fmla="*/ 5153432 h 13440182"/>
                  <a:gd name="connsiteX177" fmla="*/ 10210801 w 12071803"/>
                  <a:gd name="connsiteY177" fmla="*/ 4959758 h 13440182"/>
                  <a:gd name="connsiteX178" fmla="*/ 10166350 w 12071803"/>
                  <a:gd name="connsiteY178" fmla="*/ 4972457 h 13440182"/>
                  <a:gd name="connsiteX179" fmla="*/ 10096500 w 12071803"/>
                  <a:gd name="connsiteY179" fmla="*/ 4861332 h 13440182"/>
                  <a:gd name="connsiteX180" fmla="*/ 10001251 w 12071803"/>
                  <a:gd name="connsiteY180" fmla="*/ 4931183 h 13440182"/>
                  <a:gd name="connsiteX181" fmla="*/ 9893300 w 12071803"/>
                  <a:gd name="connsiteY181" fmla="*/ 5039132 h 13440182"/>
                  <a:gd name="connsiteX182" fmla="*/ 10210800 w 12071803"/>
                  <a:gd name="connsiteY182" fmla="*/ 4724807 h 13440182"/>
                  <a:gd name="connsiteX183" fmla="*/ 10426701 w 12071803"/>
                  <a:gd name="connsiteY183" fmla="*/ 4667658 h 13440182"/>
                  <a:gd name="connsiteX184" fmla="*/ 10572750 w 12071803"/>
                  <a:gd name="connsiteY184" fmla="*/ 4581932 h 13440182"/>
                  <a:gd name="connsiteX185" fmla="*/ 10610851 w 12071803"/>
                  <a:gd name="connsiteY185" fmla="*/ 4461283 h 13440182"/>
                  <a:gd name="connsiteX186" fmla="*/ 10782301 w 12071803"/>
                  <a:gd name="connsiteY186" fmla="*/ 4334283 h 13440182"/>
                  <a:gd name="connsiteX187" fmla="*/ 10814050 w 12071803"/>
                  <a:gd name="connsiteY187" fmla="*/ 4080282 h 13440182"/>
                  <a:gd name="connsiteX188" fmla="*/ 10582275 w 12071803"/>
                  <a:gd name="connsiteY188" fmla="*/ 3997732 h 13440182"/>
                  <a:gd name="connsiteX189" fmla="*/ 10264776 w 12071803"/>
                  <a:gd name="connsiteY189" fmla="*/ 3950108 h 13440182"/>
                  <a:gd name="connsiteX190" fmla="*/ 10134600 w 12071803"/>
                  <a:gd name="connsiteY190" fmla="*/ 4010432 h 13440182"/>
                  <a:gd name="connsiteX191" fmla="*/ 10160001 w 12071803"/>
                  <a:gd name="connsiteY191" fmla="*/ 3845333 h 13440182"/>
                  <a:gd name="connsiteX192" fmla="*/ 10109201 w 12071803"/>
                  <a:gd name="connsiteY192" fmla="*/ 3670708 h 13440182"/>
                  <a:gd name="connsiteX193" fmla="*/ 10223500 w 12071803"/>
                  <a:gd name="connsiteY193" fmla="*/ 3708807 h 13440182"/>
                  <a:gd name="connsiteX194" fmla="*/ 10344151 w 12071803"/>
                  <a:gd name="connsiteY194" fmla="*/ 3600858 h 13440182"/>
                  <a:gd name="connsiteX195" fmla="*/ 10534651 w 12071803"/>
                  <a:gd name="connsiteY195" fmla="*/ 3661183 h 13440182"/>
                  <a:gd name="connsiteX196" fmla="*/ 10547351 w 12071803"/>
                  <a:gd name="connsiteY196" fmla="*/ 3477033 h 13440182"/>
                  <a:gd name="connsiteX197" fmla="*/ 10687050 w 12071803"/>
                  <a:gd name="connsiteY197" fmla="*/ 3515132 h 13440182"/>
                  <a:gd name="connsiteX198" fmla="*/ 10801350 w 12071803"/>
                  <a:gd name="connsiteY198" fmla="*/ 3210332 h 13440182"/>
                  <a:gd name="connsiteX199" fmla="*/ 10902951 w 12071803"/>
                  <a:gd name="connsiteY199" fmla="*/ 3299233 h 13440182"/>
                  <a:gd name="connsiteX200" fmla="*/ 11042650 w 12071803"/>
                  <a:gd name="connsiteY200" fmla="*/ 3283357 h 13440182"/>
                  <a:gd name="connsiteX201" fmla="*/ 11077575 w 12071803"/>
                  <a:gd name="connsiteY201" fmla="*/ 3508782 h 13440182"/>
                  <a:gd name="connsiteX202" fmla="*/ 11153776 w 12071803"/>
                  <a:gd name="connsiteY202" fmla="*/ 3251608 h 13440182"/>
                  <a:gd name="connsiteX203" fmla="*/ 11077576 w 12071803"/>
                  <a:gd name="connsiteY203" fmla="*/ 3165883 h 13440182"/>
                  <a:gd name="connsiteX204" fmla="*/ 11163300 w 12071803"/>
                  <a:gd name="connsiteY204" fmla="*/ 2911882 h 13440182"/>
                  <a:gd name="connsiteX205" fmla="*/ 10982326 w 12071803"/>
                  <a:gd name="connsiteY205" fmla="*/ 2988083 h 13440182"/>
                  <a:gd name="connsiteX206" fmla="*/ 10953750 w 12071803"/>
                  <a:gd name="connsiteY206" fmla="*/ 2918232 h 13440182"/>
                  <a:gd name="connsiteX207" fmla="*/ 10763250 w 12071803"/>
                  <a:gd name="connsiteY207" fmla="*/ 2715032 h 13440182"/>
                  <a:gd name="connsiteX208" fmla="*/ 10731501 w 12071803"/>
                  <a:gd name="connsiteY208" fmla="*/ 2530883 h 13440182"/>
                  <a:gd name="connsiteX209" fmla="*/ 10699751 w 12071803"/>
                  <a:gd name="connsiteY209" fmla="*/ 2435633 h 13440182"/>
                  <a:gd name="connsiteX210" fmla="*/ 10801350 w 12071803"/>
                  <a:gd name="connsiteY210" fmla="*/ 2334032 h 13440182"/>
                  <a:gd name="connsiteX211" fmla="*/ 11061701 w 12071803"/>
                  <a:gd name="connsiteY211" fmla="*/ 2099083 h 13440182"/>
                  <a:gd name="connsiteX212" fmla="*/ 11182350 w 12071803"/>
                  <a:gd name="connsiteY212" fmla="*/ 2118132 h 13440182"/>
                  <a:gd name="connsiteX213" fmla="*/ 11252201 w 12071803"/>
                  <a:gd name="connsiteY213" fmla="*/ 2029233 h 13440182"/>
                  <a:gd name="connsiteX214" fmla="*/ 11487150 w 12071803"/>
                  <a:gd name="connsiteY214" fmla="*/ 1921282 h 13440182"/>
                  <a:gd name="connsiteX215" fmla="*/ 11341101 w 12071803"/>
                  <a:gd name="connsiteY215" fmla="*/ 1851433 h 13440182"/>
                  <a:gd name="connsiteX216" fmla="*/ 11258550 w 12071803"/>
                  <a:gd name="connsiteY216" fmla="*/ 1705382 h 13440182"/>
                  <a:gd name="connsiteX217" fmla="*/ 11360150 w 12071803"/>
                  <a:gd name="connsiteY217" fmla="*/ 1279932 h 13440182"/>
                  <a:gd name="connsiteX218" fmla="*/ 11239500 w 12071803"/>
                  <a:gd name="connsiteY218" fmla="*/ 1019582 h 13440182"/>
                  <a:gd name="connsiteX219" fmla="*/ 11525250 w 12071803"/>
                  <a:gd name="connsiteY219" fmla="*/ 1362482 h 13440182"/>
                  <a:gd name="connsiteX220" fmla="*/ 11690350 w 12071803"/>
                  <a:gd name="connsiteY220" fmla="*/ 1165632 h 13440182"/>
                  <a:gd name="connsiteX221" fmla="*/ 11874500 w 12071803"/>
                  <a:gd name="connsiteY221" fmla="*/ 1476782 h 13440182"/>
                  <a:gd name="connsiteX222" fmla="*/ 12071350 w 12071803"/>
                  <a:gd name="connsiteY222" fmla="*/ 1578383 h 13440182"/>
                  <a:gd name="connsiteX223" fmla="*/ 11906250 w 12071803"/>
                  <a:gd name="connsiteY223" fmla="*/ 1133883 h 13440182"/>
                  <a:gd name="connsiteX224" fmla="*/ 11893550 w 12071803"/>
                  <a:gd name="connsiteY224" fmla="*/ 917982 h 13440182"/>
                  <a:gd name="connsiteX225" fmla="*/ 11760200 w 12071803"/>
                  <a:gd name="connsiteY225" fmla="*/ 721132 h 13440182"/>
                  <a:gd name="connsiteX226" fmla="*/ 11734800 w 12071803"/>
                  <a:gd name="connsiteY22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48800 w 12071803"/>
                  <a:gd name="connsiteY98" fmla="*/ 65821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72650 w 12071803"/>
                  <a:gd name="connsiteY97" fmla="*/ 6525032 h 13440182"/>
                  <a:gd name="connsiteX98" fmla="*/ 9453563 w 12071803"/>
                  <a:gd name="connsiteY98" fmla="*/ 6544082 h 13440182"/>
                  <a:gd name="connsiteX99" fmla="*/ 9422607 w 12071803"/>
                  <a:gd name="connsiteY99" fmla="*/ 6848883 h 13440182"/>
                  <a:gd name="connsiteX100" fmla="*/ 9584532 w 12071803"/>
                  <a:gd name="connsiteY100" fmla="*/ 6882220 h 13440182"/>
                  <a:gd name="connsiteX101" fmla="*/ 9791700 w 12071803"/>
                  <a:gd name="connsiteY101" fmla="*/ 6696482 h 13440182"/>
                  <a:gd name="connsiteX102" fmla="*/ 9829801 w 12071803"/>
                  <a:gd name="connsiteY102" fmla="*/ 6794114 h 13440182"/>
                  <a:gd name="connsiteX103" fmla="*/ 9977439 w 12071803"/>
                  <a:gd name="connsiteY103" fmla="*/ 6717914 h 13440182"/>
                  <a:gd name="connsiteX104" fmla="*/ 9896476 w 12071803"/>
                  <a:gd name="connsiteY104" fmla="*/ 6925083 h 13440182"/>
                  <a:gd name="connsiteX105" fmla="*/ 10020301 w 12071803"/>
                  <a:gd name="connsiteY105" fmla="*/ 6898889 h 13440182"/>
                  <a:gd name="connsiteX106" fmla="*/ 9986964 w 12071803"/>
                  <a:gd name="connsiteY106" fmla="*/ 6986996 h 13440182"/>
                  <a:gd name="connsiteX107" fmla="*/ 10217945 w 12071803"/>
                  <a:gd name="connsiteY107" fmla="*/ 6984614 h 13440182"/>
                  <a:gd name="connsiteX108" fmla="*/ 10058400 w 12071803"/>
                  <a:gd name="connsiteY108" fmla="*/ 7039382 h 13440182"/>
                  <a:gd name="connsiteX109" fmla="*/ 9948864 w 12071803"/>
                  <a:gd name="connsiteY109" fmla="*/ 7096533 h 13440182"/>
                  <a:gd name="connsiteX110" fmla="*/ 9829801 w 12071803"/>
                  <a:gd name="connsiteY110" fmla="*/ 7210833 h 13440182"/>
                  <a:gd name="connsiteX111" fmla="*/ 9865519 w 12071803"/>
                  <a:gd name="connsiteY111" fmla="*/ 7270363 h 13440182"/>
                  <a:gd name="connsiteX112" fmla="*/ 9908382 w 12071803"/>
                  <a:gd name="connsiteY112" fmla="*/ 7320371 h 13440182"/>
                  <a:gd name="connsiteX113" fmla="*/ 9986964 w 12071803"/>
                  <a:gd name="connsiteY113" fmla="*/ 7287033 h 13440182"/>
                  <a:gd name="connsiteX114" fmla="*/ 9998869 w 12071803"/>
                  <a:gd name="connsiteY114" fmla="*/ 7348944 h 13440182"/>
                  <a:gd name="connsiteX115" fmla="*/ 10113170 w 12071803"/>
                  <a:gd name="connsiteY115" fmla="*/ 7210833 h 13440182"/>
                  <a:gd name="connsiteX116" fmla="*/ 10148889 w 12071803"/>
                  <a:gd name="connsiteY116" fmla="*/ 7356089 h 13440182"/>
                  <a:gd name="connsiteX117" fmla="*/ 10244139 w 12071803"/>
                  <a:gd name="connsiteY117" fmla="*/ 7239408 h 13440182"/>
                  <a:gd name="connsiteX118" fmla="*/ 10270332 w 12071803"/>
                  <a:gd name="connsiteY118" fmla="*/ 7401332 h 13440182"/>
                  <a:gd name="connsiteX119" fmla="*/ 10344150 w 12071803"/>
                  <a:gd name="connsiteY119" fmla="*/ 7477532 h 13440182"/>
                  <a:gd name="connsiteX120" fmla="*/ 10134600 w 12071803"/>
                  <a:gd name="connsiteY120" fmla="*/ 7591832 h 13440182"/>
                  <a:gd name="connsiteX121" fmla="*/ 10287001 w 12071803"/>
                  <a:gd name="connsiteY121" fmla="*/ 7741852 h 13440182"/>
                  <a:gd name="connsiteX122" fmla="*/ 10317957 w 12071803"/>
                  <a:gd name="connsiteY122" fmla="*/ 7644221 h 13440182"/>
                  <a:gd name="connsiteX123" fmla="*/ 10389393 w 12071803"/>
                  <a:gd name="connsiteY123" fmla="*/ 7732326 h 13440182"/>
                  <a:gd name="connsiteX124" fmla="*/ 10510839 w 12071803"/>
                  <a:gd name="connsiteY124" fmla="*/ 7691846 h 13440182"/>
                  <a:gd name="connsiteX125" fmla="*/ 10515600 w 12071803"/>
                  <a:gd name="connsiteY125" fmla="*/ 7777570 h 13440182"/>
                  <a:gd name="connsiteX126" fmla="*/ 10513219 w 12071803"/>
                  <a:gd name="connsiteY126" fmla="*/ 7875200 h 13440182"/>
                  <a:gd name="connsiteX127" fmla="*/ 10622756 w 12071803"/>
                  <a:gd name="connsiteY127" fmla="*/ 7837101 h 13440182"/>
                  <a:gd name="connsiteX128" fmla="*/ 10663239 w 12071803"/>
                  <a:gd name="connsiteY128" fmla="*/ 8075227 h 13440182"/>
                  <a:gd name="connsiteX129" fmla="*/ 10801350 w 12071803"/>
                  <a:gd name="connsiteY129" fmla="*/ 8106182 h 13440182"/>
                  <a:gd name="connsiteX130" fmla="*/ 10815638 w 12071803"/>
                  <a:gd name="connsiteY130" fmla="*/ 7815670 h 13440182"/>
                  <a:gd name="connsiteX131" fmla="*/ 10906126 w 12071803"/>
                  <a:gd name="connsiteY131" fmla="*/ 7791858 h 13440182"/>
                  <a:gd name="connsiteX132" fmla="*/ 10975182 w 12071803"/>
                  <a:gd name="connsiteY132" fmla="*/ 7620407 h 13440182"/>
                  <a:gd name="connsiteX133" fmla="*/ 10937082 w 12071803"/>
                  <a:gd name="connsiteY133" fmla="*/ 7491821 h 13440182"/>
                  <a:gd name="connsiteX134" fmla="*/ 10841832 w 12071803"/>
                  <a:gd name="connsiteY134" fmla="*/ 7479913 h 13440182"/>
                  <a:gd name="connsiteX135" fmla="*/ 10889456 w 12071803"/>
                  <a:gd name="connsiteY135" fmla="*/ 7360851 h 13440182"/>
                  <a:gd name="connsiteX136" fmla="*/ 10784682 w 12071803"/>
                  <a:gd name="connsiteY136" fmla="*/ 7289414 h 13440182"/>
                  <a:gd name="connsiteX137" fmla="*/ 10744200 w 12071803"/>
                  <a:gd name="connsiteY137" fmla="*/ 7058432 h 13440182"/>
                  <a:gd name="connsiteX138" fmla="*/ 10426700 w 12071803"/>
                  <a:gd name="connsiteY138" fmla="*/ 7020332 h 13440182"/>
                  <a:gd name="connsiteX139" fmla="*/ 10496551 w 12071803"/>
                  <a:gd name="connsiteY139" fmla="*/ 6915558 h 13440182"/>
                  <a:gd name="connsiteX140" fmla="*/ 10620376 w 12071803"/>
                  <a:gd name="connsiteY140" fmla="*/ 6896508 h 13440182"/>
                  <a:gd name="connsiteX141" fmla="*/ 10629900 w 12071803"/>
                  <a:gd name="connsiteY141" fmla="*/ 6810782 h 13440182"/>
                  <a:gd name="connsiteX142" fmla="*/ 10842625 w 12071803"/>
                  <a:gd name="connsiteY142" fmla="*/ 6899682 h 13440182"/>
                  <a:gd name="connsiteX143" fmla="*/ 10858500 w 12071803"/>
                  <a:gd name="connsiteY143" fmla="*/ 6677432 h 13440182"/>
                  <a:gd name="connsiteX144" fmla="*/ 10648950 w 12071803"/>
                  <a:gd name="connsiteY144" fmla="*/ 6772682 h 13440182"/>
                  <a:gd name="connsiteX145" fmla="*/ 10572750 w 12071803"/>
                  <a:gd name="connsiteY145" fmla="*/ 6544082 h 13440182"/>
                  <a:gd name="connsiteX146" fmla="*/ 10344150 w 12071803"/>
                  <a:gd name="connsiteY146" fmla="*/ 6753632 h 13440182"/>
                  <a:gd name="connsiteX147" fmla="*/ 10356851 w 12071803"/>
                  <a:gd name="connsiteY147" fmla="*/ 6588533 h 13440182"/>
                  <a:gd name="connsiteX148" fmla="*/ 10369550 w 12071803"/>
                  <a:gd name="connsiteY148" fmla="*/ 6464707 h 13440182"/>
                  <a:gd name="connsiteX149" fmla="*/ 10261601 w 12071803"/>
                  <a:gd name="connsiteY149" fmla="*/ 6452008 h 13440182"/>
                  <a:gd name="connsiteX150" fmla="*/ 10140950 w 12071803"/>
                  <a:gd name="connsiteY150" fmla="*/ 6236107 h 13440182"/>
                  <a:gd name="connsiteX151" fmla="*/ 10306051 w 12071803"/>
                  <a:gd name="connsiteY151" fmla="*/ 6274208 h 13440182"/>
                  <a:gd name="connsiteX152" fmla="*/ 10547351 w 12071803"/>
                  <a:gd name="connsiteY152" fmla="*/ 6274208 h 13440182"/>
                  <a:gd name="connsiteX153" fmla="*/ 10677525 w 12071803"/>
                  <a:gd name="connsiteY153" fmla="*/ 6134507 h 13440182"/>
                  <a:gd name="connsiteX154" fmla="*/ 10575926 w 12071803"/>
                  <a:gd name="connsiteY154" fmla="*/ 6023383 h 13440182"/>
                  <a:gd name="connsiteX155" fmla="*/ 10363200 w 12071803"/>
                  <a:gd name="connsiteY155" fmla="*/ 5975757 h 13440182"/>
                  <a:gd name="connsiteX156" fmla="*/ 10544175 w 12071803"/>
                  <a:gd name="connsiteY156" fmla="*/ 5845582 h 13440182"/>
                  <a:gd name="connsiteX157" fmla="*/ 10490201 w 12071803"/>
                  <a:gd name="connsiteY157" fmla="*/ 5728108 h 13440182"/>
                  <a:gd name="connsiteX158" fmla="*/ 10544176 w 12071803"/>
                  <a:gd name="connsiteY158" fmla="*/ 5607458 h 13440182"/>
                  <a:gd name="connsiteX159" fmla="*/ 10506075 w 12071803"/>
                  <a:gd name="connsiteY159" fmla="*/ 5604282 h 13440182"/>
                  <a:gd name="connsiteX160" fmla="*/ 10471151 w 12071803"/>
                  <a:gd name="connsiteY160" fmla="*/ 5528083 h 13440182"/>
                  <a:gd name="connsiteX161" fmla="*/ 10312400 w 12071803"/>
                  <a:gd name="connsiteY161" fmla="*/ 5375682 h 13440182"/>
                  <a:gd name="connsiteX162" fmla="*/ 10582276 w 12071803"/>
                  <a:gd name="connsiteY162" fmla="*/ 5480458 h 13440182"/>
                  <a:gd name="connsiteX163" fmla="*/ 10725150 w 12071803"/>
                  <a:gd name="connsiteY163" fmla="*/ 5439182 h 13440182"/>
                  <a:gd name="connsiteX164" fmla="*/ 10699751 w 12071803"/>
                  <a:gd name="connsiteY164" fmla="*/ 5686833 h 13440182"/>
                  <a:gd name="connsiteX165" fmla="*/ 10877550 w 12071803"/>
                  <a:gd name="connsiteY165" fmla="*/ 5724932 h 13440182"/>
                  <a:gd name="connsiteX166" fmla="*/ 10934701 w 12071803"/>
                  <a:gd name="connsiteY166" fmla="*/ 5550308 h 13440182"/>
                  <a:gd name="connsiteX167" fmla="*/ 10975975 w 12071803"/>
                  <a:gd name="connsiteY167" fmla="*/ 5321707 h 13440182"/>
                  <a:gd name="connsiteX168" fmla="*/ 10896601 w 12071803"/>
                  <a:gd name="connsiteY168" fmla="*/ 5118508 h 13440182"/>
                  <a:gd name="connsiteX169" fmla="*/ 10839450 w 12071803"/>
                  <a:gd name="connsiteY169" fmla="*/ 5020082 h 13440182"/>
                  <a:gd name="connsiteX170" fmla="*/ 10760076 w 12071803"/>
                  <a:gd name="connsiteY170" fmla="*/ 5137558 h 13440182"/>
                  <a:gd name="connsiteX171" fmla="*/ 10690226 w 12071803"/>
                  <a:gd name="connsiteY171" fmla="*/ 5096283 h 13440182"/>
                  <a:gd name="connsiteX172" fmla="*/ 10658476 w 12071803"/>
                  <a:gd name="connsiteY172" fmla="*/ 5216933 h 13440182"/>
                  <a:gd name="connsiteX173" fmla="*/ 10556875 w 12071803"/>
                  <a:gd name="connsiteY173" fmla="*/ 5220107 h 13440182"/>
                  <a:gd name="connsiteX174" fmla="*/ 10477500 w 12071803"/>
                  <a:gd name="connsiteY174" fmla="*/ 5077232 h 13440182"/>
                  <a:gd name="connsiteX175" fmla="*/ 10439400 w 12071803"/>
                  <a:gd name="connsiteY175" fmla="*/ 4924832 h 13440182"/>
                  <a:gd name="connsiteX176" fmla="*/ 10223500 w 12071803"/>
                  <a:gd name="connsiteY176" fmla="*/ 4928007 h 13440182"/>
                  <a:gd name="connsiteX177" fmla="*/ 10248900 w 12071803"/>
                  <a:gd name="connsiteY177" fmla="*/ 5153432 h 13440182"/>
                  <a:gd name="connsiteX178" fmla="*/ 10210801 w 12071803"/>
                  <a:gd name="connsiteY178" fmla="*/ 4959758 h 13440182"/>
                  <a:gd name="connsiteX179" fmla="*/ 10166350 w 12071803"/>
                  <a:gd name="connsiteY179" fmla="*/ 4972457 h 13440182"/>
                  <a:gd name="connsiteX180" fmla="*/ 10096500 w 12071803"/>
                  <a:gd name="connsiteY180" fmla="*/ 4861332 h 13440182"/>
                  <a:gd name="connsiteX181" fmla="*/ 10001251 w 12071803"/>
                  <a:gd name="connsiteY181" fmla="*/ 4931183 h 13440182"/>
                  <a:gd name="connsiteX182" fmla="*/ 9893300 w 12071803"/>
                  <a:gd name="connsiteY182" fmla="*/ 5039132 h 13440182"/>
                  <a:gd name="connsiteX183" fmla="*/ 10210800 w 12071803"/>
                  <a:gd name="connsiteY183" fmla="*/ 4724807 h 13440182"/>
                  <a:gd name="connsiteX184" fmla="*/ 10426701 w 12071803"/>
                  <a:gd name="connsiteY184" fmla="*/ 4667658 h 13440182"/>
                  <a:gd name="connsiteX185" fmla="*/ 10572750 w 12071803"/>
                  <a:gd name="connsiteY185" fmla="*/ 4581932 h 13440182"/>
                  <a:gd name="connsiteX186" fmla="*/ 10610851 w 12071803"/>
                  <a:gd name="connsiteY186" fmla="*/ 4461283 h 13440182"/>
                  <a:gd name="connsiteX187" fmla="*/ 10782301 w 12071803"/>
                  <a:gd name="connsiteY187" fmla="*/ 4334283 h 13440182"/>
                  <a:gd name="connsiteX188" fmla="*/ 10814050 w 12071803"/>
                  <a:gd name="connsiteY188" fmla="*/ 4080282 h 13440182"/>
                  <a:gd name="connsiteX189" fmla="*/ 10582275 w 12071803"/>
                  <a:gd name="connsiteY189" fmla="*/ 3997732 h 13440182"/>
                  <a:gd name="connsiteX190" fmla="*/ 10264776 w 12071803"/>
                  <a:gd name="connsiteY190" fmla="*/ 3950108 h 13440182"/>
                  <a:gd name="connsiteX191" fmla="*/ 10134600 w 12071803"/>
                  <a:gd name="connsiteY191" fmla="*/ 4010432 h 13440182"/>
                  <a:gd name="connsiteX192" fmla="*/ 10160001 w 12071803"/>
                  <a:gd name="connsiteY192" fmla="*/ 3845333 h 13440182"/>
                  <a:gd name="connsiteX193" fmla="*/ 10109201 w 12071803"/>
                  <a:gd name="connsiteY193" fmla="*/ 3670708 h 13440182"/>
                  <a:gd name="connsiteX194" fmla="*/ 10223500 w 12071803"/>
                  <a:gd name="connsiteY194" fmla="*/ 3708807 h 13440182"/>
                  <a:gd name="connsiteX195" fmla="*/ 10344151 w 12071803"/>
                  <a:gd name="connsiteY195" fmla="*/ 3600858 h 13440182"/>
                  <a:gd name="connsiteX196" fmla="*/ 10534651 w 12071803"/>
                  <a:gd name="connsiteY196" fmla="*/ 3661183 h 13440182"/>
                  <a:gd name="connsiteX197" fmla="*/ 10547351 w 12071803"/>
                  <a:gd name="connsiteY197" fmla="*/ 3477033 h 13440182"/>
                  <a:gd name="connsiteX198" fmla="*/ 10687050 w 12071803"/>
                  <a:gd name="connsiteY198" fmla="*/ 3515132 h 13440182"/>
                  <a:gd name="connsiteX199" fmla="*/ 10801350 w 12071803"/>
                  <a:gd name="connsiteY199" fmla="*/ 3210332 h 13440182"/>
                  <a:gd name="connsiteX200" fmla="*/ 10902951 w 12071803"/>
                  <a:gd name="connsiteY200" fmla="*/ 3299233 h 13440182"/>
                  <a:gd name="connsiteX201" fmla="*/ 11042650 w 12071803"/>
                  <a:gd name="connsiteY201" fmla="*/ 3283357 h 13440182"/>
                  <a:gd name="connsiteX202" fmla="*/ 11077575 w 12071803"/>
                  <a:gd name="connsiteY202" fmla="*/ 3508782 h 13440182"/>
                  <a:gd name="connsiteX203" fmla="*/ 11153776 w 12071803"/>
                  <a:gd name="connsiteY203" fmla="*/ 3251608 h 13440182"/>
                  <a:gd name="connsiteX204" fmla="*/ 11077576 w 12071803"/>
                  <a:gd name="connsiteY204" fmla="*/ 3165883 h 13440182"/>
                  <a:gd name="connsiteX205" fmla="*/ 11163300 w 12071803"/>
                  <a:gd name="connsiteY205" fmla="*/ 2911882 h 13440182"/>
                  <a:gd name="connsiteX206" fmla="*/ 10982326 w 12071803"/>
                  <a:gd name="connsiteY206" fmla="*/ 2988083 h 13440182"/>
                  <a:gd name="connsiteX207" fmla="*/ 10953750 w 12071803"/>
                  <a:gd name="connsiteY207" fmla="*/ 2918232 h 13440182"/>
                  <a:gd name="connsiteX208" fmla="*/ 10763250 w 12071803"/>
                  <a:gd name="connsiteY208" fmla="*/ 2715032 h 13440182"/>
                  <a:gd name="connsiteX209" fmla="*/ 10731501 w 12071803"/>
                  <a:gd name="connsiteY209" fmla="*/ 2530883 h 13440182"/>
                  <a:gd name="connsiteX210" fmla="*/ 10699751 w 12071803"/>
                  <a:gd name="connsiteY210" fmla="*/ 2435633 h 13440182"/>
                  <a:gd name="connsiteX211" fmla="*/ 10801350 w 12071803"/>
                  <a:gd name="connsiteY211" fmla="*/ 2334032 h 13440182"/>
                  <a:gd name="connsiteX212" fmla="*/ 11061701 w 12071803"/>
                  <a:gd name="connsiteY212" fmla="*/ 2099083 h 13440182"/>
                  <a:gd name="connsiteX213" fmla="*/ 11182350 w 12071803"/>
                  <a:gd name="connsiteY213" fmla="*/ 2118132 h 13440182"/>
                  <a:gd name="connsiteX214" fmla="*/ 11252201 w 12071803"/>
                  <a:gd name="connsiteY214" fmla="*/ 2029233 h 13440182"/>
                  <a:gd name="connsiteX215" fmla="*/ 11487150 w 12071803"/>
                  <a:gd name="connsiteY215" fmla="*/ 1921282 h 13440182"/>
                  <a:gd name="connsiteX216" fmla="*/ 11341101 w 12071803"/>
                  <a:gd name="connsiteY216" fmla="*/ 1851433 h 13440182"/>
                  <a:gd name="connsiteX217" fmla="*/ 11258550 w 12071803"/>
                  <a:gd name="connsiteY217" fmla="*/ 1705382 h 13440182"/>
                  <a:gd name="connsiteX218" fmla="*/ 11360150 w 12071803"/>
                  <a:gd name="connsiteY218" fmla="*/ 1279932 h 13440182"/>
                  <a:gd name="connsiteX219" fmla="*/ 11239500 w 12071803"/>
                  <a:gd name="connsiteY219" fmla="*/ 1019582 h 13440182"/>
                  <a:gd name="connsiteX220" fmla="*/ 11525250 w 12071803"/>
                  <a:gd name="connsiteY220" fmla="*/ 1362482 h 13440182"/>
                  <a:gd name="connsiteX221" fmla="*/ 11690350 w 12071803"/>
                  <a:gd name="connsiteY221" fmla="*/ 1165632 h 13440182"/>
                  <a:gd name="connsiteX222" fmla="*/ 11874500 w 12071803"/>
                  <a:gd name="connsiteY222" fmla="*/ 1476782 h 13440182"/>
                  <a:gd name="connsiteX223" fmla="*/ 12071350 w 12071803"/>
                  <a:gd name="connsiteY223" fmla="*/ 1578383 h 13440182"/>
                  <a:gd name="connsiteX224" fmla="*/ 11906250 w 12071803"/>
                  <a:gd name="connsiteY224" fmla="*/ 1133883 h 13440182"/>
                  <a:gd name="connsiteX225" fmla="*/ 11893550 w 12071803"/>
                  <a:gd name="connsiteY225" fmla="*/ 917982 h 13440182"/>
                  <a:gd name="connsiteX226" fmla="*/ 11760200 w 12071803"/>
                  <a:gd name="connsiteY226" fmla="*/ 721132 h 13440182"/>
                  <a:gd name="connsiteX227" fmla="*/ 11734800 w 12071803"/>
                  <a:gd name="connsiteY22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727407 w 12071803"/>
                  <a:gd name="connsiteY97" fmla="*/ 6434546 h 13440182"/>
                  <a:gd name="connsiteX98" fmla="*/ 9772650 w 12071803"/>
                  <a:gd name="connsiteY98" fmla="*/ 6525032 h 13440182"/>
                  <a:gd name="connsiteX99" fmla="*/ 9453563 w 12071803"/>
                  <a:gd name="connsiteY99" fmla="*/ 6544082 h 13440182"/>
                  <a:gd name="connsiteX100" fmla="*/ 9422607 w 12071803"/>
                  <a:gd name="connsiteY100" fmla="*/ 6848883 h 13440182"/>
                  <a:gd name="connsiteX101" fmla="*/ 9584532 w 12071803"/>
                  <a:gd name="connsiteY101" fmla="*/ 6882220 h 13440182"/>
                  <a:gd name="connsiteX102" fmla="*/ 9791700 w 12071803"/>
                  <a:gd name="connsiteY102" fmla="*/ 6696482 h 13440182"/>
                  <a:gd name="connsiteX103" fmla="*/ 9829801 w 12071803"/>
                  <a:gd name="connsiteY103" fmla="*/ 6794114 h 13440182"/>
                  <a:gd name="connsiteX104" fmla="*/ 9977439 w 12071803"/>
                  <a:gd name="connsiteY104" fmla="*/ 6717914 h 13440182"/>
                  <a:gd name="connsiteX105" fmla="*/ 9896476 w 12071803"/>
                  <a:gd name="connsiteY105" fmla="*/ 6925083 h 13440182"/>
                  <a:gd name="connsiteX106" fmla="*/ 10020301 w 12071803"/>
                  <a:gd name="connsiteY106" fmla="*/ 6898889 h 13440182"/>
                  <a:gd name="connsiteX107" fmla="*/ 9986964 w 12071803"/>
                  <a:gd name="connsiteY107" fmla="*/ 6986996 h 13440182"/>
                  <a:gd name="connsiteX108" fmla="*/ 10217945 w 12071803"/>
                  <a:gd name="connsiteY108" fmla="*/ 6984614 h 13440182"/>
                  <a:gd name="connsiteX109" fmla="*/ 10058400 w 12071803"/>
                  <a:gd name="connsiteY109" fmla="*/ 7039382 h 13440182"/>
                  <a:gd name="connsiteX110" fmla="*/ 9948864 w 12071803"/>
                  <a:gd name="connsiteY110" fmla="*/ 7096533 h 13440182"/>
                  <a:gd name="connsiteX111" fmla="*/ 9829801 w 12071803"/>
                  <a:gd name="connsiteY111" fmla="*/ 7210833 h 13440182"/>
                  <a:gd name="connsiteX112" fmla="*/ 9865519 w 12071803"/>
                  <a:gd name="connsiteY112" fmla="*/ 7270363 h 13440182"/>
                  <a:gd name="connsiteX113" fmla="*/ 9908382 w 12071803"/>
                  <a:gd name="connsiteY113" fmla="*/ 7320371 h 13440182"/>
                  <a:gd name="connsiteX114" fmla="*/ 9986964 w 12071803"/>
                  <a:gd name="connsiteY114" fmla="*/ 7287033 h 13440182"/>
                  <a:gd name="connsiteX115" fmla="*/ 9998869 w 12071803"/>
                  <a:gd name="connsiteY115" fmla="*/ 7348944 h 13440182"/>
                  <a:gd name="connsiteX116" fmla="*/ 10113170 w 12071803"/>
                  <a:gd name="connsiteY116" fmla="*/ 7210833 h 13440182"/>
                  <a:gd name="connsiteX117" fmla="*/ 10148889 w 12071803"/>
                  <a:gd name="connsiteY117" fmla="*/ 7356089 h 13440182"/>
                  <a:gd name="connsiteX118" fmla="*/ 10244139 w 12071803"/>
                  <a:gd name="connsiteY118" fmla="*/ 7239408 h 13440182"/>
                  <a:gd name="connsiteX119" fmla="*/ 10270332 w 12071803"/>
                  <a:gd name="connsiteY119" fmla="*/ 7401332 h 13440182"/>
                  <a:gd name="connsiteX120" fmla="*/ 10344150 w 12071803"/>
                  <a:gd name="connsiteY120" fmla="*/ 7477532 h 13440182"/>
                  <a:gd name="connsiteX121" fmla="*/ 10134600 w 12071803"/>
                  <a:gd name="connsiteY121" fmla="*/ 7591832 h 13440182"/>
                  <a:gd name="connsiteX122" fmla="*/ 10287001 w 12071803"/>
                  <a:gd name="connsiteY122" fmla="*/ 7741852 h 13440182"/>
                  <a:gd name="connsiteX123" fmla="*/ 10317957 w 12071803"/>
                  <a:gd name="connsiteY123" fmla="*/ 7644221 h 13440182"/>
                  <a:gd name="connsiteX124" fmla="*/ 10389393 w 12071803"/>
                  <a:gd name="connsiteY124" fmla="*/ 7732326 h 13440182"/>
                  <a:gd name="connsiteX125" fmla="*/ 10510839 w 12071803"/>
                  <a:gd name="connsiteY125" fmla="*/ 7691846 h 13440182"/>
                  <a:gd name="connsiteX126" fmla="*/ 10515600 w 12071803"/>
                  <a:gd name="connsiteY126" fmla="*/ 7777570 h 13440182"/>
                  <a:gd name="connsiteX127" fmla="*/ 10513219 w 12071803"/>
                  <a:gd name="connsiteY127" fmla="*/ 7875200 h 13440182"/>
                  <a:gd name="connsiteX128" fmla="*/ 10622756 w 12071803"/>
                  <a:gd name="connsiteY128" fmla="*/ 7837101 h 13440182"/>
                  <a:gd name="connsiteX129" fmla="*/ 10663239 w 12071803"/>
                  <a:gd name="connsiteY129" fmla="*/ 8075227 h 13440182"/>
                  <a:gd name="connsiteX130" fmla="*/ 10801350 w 12071803"/>
                  <a:gd name="connsiteY130" fmla="*/ 8106182 h 13440182"/>
                  <a:gd name="connsiteX131" fmla="*/ 10815638 w 12071803"/>
                  <a:gd name="connsiteY131" fmla="*/ 7815670 h 13440182"/>
                  <a:gd name="connsiteX132" fmla="*/ 10906126 w 12071803"/>
                  <a:gd name="connsiteY132" fmla="*/ 7791858 h 13440182"/>
                  <a:gd name="connsiteX133" fmla="*/ 10975182 w 12071803"/>
                  <a:gd name="connsiteY133" fmla="*/ 7620407 h 13440182"/>
                  <a:gd name="connsiteX134" fmla="*/ 10937082 w 12071803"/>
                  <a:gd name="connsiteY134" fmla="*/ 7491821 h 13440182"/>
                  <a:gd name="connsiteX135" fmla="*/ 10841832 w 12071803"/>
                  <a:gd name="connsiteY135" fmla="*/ 7479913 h 13440182"/>
                  <a:gd name="connsiteX136" fmla="*/ 10889456 w 12071803"/>
                  <a:gd name="connsiteY136" fmla="*/ 7360851 h 13440182"/>
                  <a:gd name="connsiteX137" fmla="*/ 10784682 w 12071803"/>
                  <a:gd name="connsiteY137" fmla="*/ 7289414 h 13440182"/>
                  <a:gd name="connsiteX138" fmla="*/ 10744200 w 12071803"/>
                  <a:gd name="connsiteY138" fmla="*/ 7058432 h 13440182"/>
                  <a:gd name="connsiteX139" fmla="*/ 10426700 w 12071803"/>
                  <a:gd name="connsiteY139" fmla="*/ 7020332 h 13440182"/>
                  <a:gd name="connsiteX140" fmla="*/ 10496551 w 12071803"/>
                  <a:gd name="connsiteY140" fmla="*/ 6915558 h 13440182"/>
                  <a:gd name="connsiteX141" fmla="*/ 10620376 w 12071803"/>
                  <a:gd name="connsiteY141" fmla="*/ 6896508 h 13440182"/>
                  <a:gd name="connsiteX142" fmla="*/ 10629900 w 12071803"/>
                  <a:gd name="connsiteY142" fmla="*/ 6810782 h 13440182"/>
                  <a:gd name="connsiteX143" fmla="*/ 10842625 w 12071803"/>
                  <a:gd name="connsiteY143" fmla="*/ 6899682 h 13440182"/>
                  <a:gd name="connsiteX144" fmla="*/ 10858500 w 12071803"/>
                  <a:gd name="connsiteY144" fmla="*/ 6677432 h 13440182"/>
                  <a:gd name="connsiteX145" fmla="*/ 10648950 w 12071803"/>
                  <a:gd name="connsiteY145" fmla="*/ 6772682 h 13440182"/>
                  <a:gd name="connsiteX146" fmla="*/ 10572750 w 12071803"/>
                  <a:gd name="connsiteY146" fmla="*/ 6544082 h 13440182"/>
                  <a:gd name="connsiteX147" fmla="*/ 10344150 w 12071803"/>
                  <a:gd name="connsiteY147" fmla="*/ 6753632 h 13440182"/>
                  <a:gd name="connsiteX148" fmla="*/ 10356851 w 12071803"/>
                  <a:gd name="connsiteY148" fmla="*/ 6588533 h 13440182"/>
                  <a:gd name="connsiteX149" fmla="*/ 10369550 w 12071803"/>
                  <a:gd name="connsiteY149" fmla="*/ 6464707 h 13440182"/>
                  <a:gd name="connsiteX150" fmla="*/ 10261601 w 12071803"/>
                  <a:gd name="connsiteY150" fmla="*/ 6452008 h 13440182"/>
                  <a:gd name="connsiteX151" fmla="*/ 10140950 w 12071803"/>
                  <a:gd name="connsiteY151" fmla="*/ 6236107 h 13440182"/>
                  <a:gd name="connsiteX152" fmla="*/ 10306051 w 12071803"/>
                  <a:gd name="connsiteY152" fmla="*/ 6274208 h 13440182"/>
                  <a:gd name="connsiteX153" fmla="*/ 10547351 w 12071803"/>
                  <a:gd name="connsiteY153" fmla="*/ 6274208 h 13440182"/>
                  <a:gd name="connsiteX154" fmla="*/ 10677525 w 12071803"/>
                  <a:gd name="connsiteY154" fmla="*/ 6134507 h 13440182"/>
                  <a:gd name="connsiteX155" fmla="*/ 10575926 w 12071803"/>
                  <a:gd name="connsiteY155" fmla="*/ 6023383 h 13440182"/>
                  <a:gd name="connsiteX156" fmla="*/ 10363200 w 12071803"/>
                  <a:gd name="connsiteY156" fmla="*/ 5975757 h 13440182"/>
                  <a:gd name="connsiteX157" fmla="*/ 10544175 w 12071803"/>
                  <a:gd name="connsiteY157" fmla="*/ 5845582 h 13440182"/>
                  <a:gd name="connsiteX158" fmla="*/ 10490201 w 12071803"/>
                  <a:gd name="connsiteY158" fmla="*/ 5728108 h 13440182"/>
                  <a:gd name="connsiteX159" fmla="*/ 10544176 w 12071803"/>
                  <a:gd name="connsiteY159" fmla="*/ 5607458 h 13440182"/>
                  <a:gd name="connsiteX160" fmla="*/ 10506075 w 12071803"/>
                  <a:gd name="connsiteY160" fmla="*/ 5604282 h 13440182"/>
                  <a:gd name="connsiteX161" fmla="*/ 10471151 w 12071803"/>
                  <a:gd name="connsiteY161" fmla="*/ 5528083 h 13440182"/>
                  <a:gd name="connsiteX162" fmla="*/ 10312400 w 12071803"/>
                  <a:gd name="connsiteY162" fmla="*/ 5375682 h 13440182"/>
                  <a:gd name="connsiteX163" fmla="*/ 10582276 w 12071803"/>
                  <a:gd name="connsiteY163" fmla="*/ 5480458 h 13440182"/>
                  <a:gd name="connsiteX164" fmla="*/ 10725150 w 12071803"/>
                  <a:gd name="connsiteY164" fmla="*/ 5439182 h 13440182"/>
                  <a:gd name="connsiteX165" fmla="*/ 10699751 w 12071803"/>
                  <a:gd name="connsiteY165" fmla="*/ 5686833 h 13440182"/>
                  <a:gd name="connsiteX166" fmla="*/ 10877550 w 12071803"/>
                  <a:gd name="connsiteY166" fmla="*/ 5724932 h 13440182"/>
                  <a:gd name="connsiteX167" fmla="*/ 10934701 w 12071803"/>
                  <a:gd name="connsiteY167" fmla="*/ 5550308 h 13440182"/>
                  <a:gd name="connsiteX168" fmla="*/ 10975975 w 12071803"/>
                  <a:gd name="connsiteY168" fmla="*/ 5321707 h 13440182"/>
                  <a:gd name="connsiteX169" fmla="*/ 10896601 w 12071803"/>
                  <a:gd name="connsiteY169" fmla="*/ 5118508 h 13440182"/>
                  <a:gd name="connsiteX170" fmla="*/ 10839450 w 12071803"/>
                  <a:gd name="connsiteY170" fmla="*/ 5020082 h 13440182"/>
                  <a:gd name="connsiteX171" fmla="*/ 10760076 w 12071803"/>
                  <a:gd name="connsiteY171" fmla="*/ 5137558 h 13440182"/>
                  <a:gd name="connsiteX172" fmla="*/ 10690226 w 12071803"/>
                  <a:gd name="connsiteY172" fmla="*/ 5096283 h 13440182"/>
                  <a:gd name="connsiteX173" fmla="*/ 10658476 w 12071803"/>
                  <a:gd name="connsiteY173" fmla="*/ 5216933 h 13440182"/>
                  <a:gd name="connsiteX174" fmla="*/ 10556875 w 12071803"/>
                  <a:gd name="connsiteY174" fmla="*/ 5220107 h 13440182"/>
                  <a:gd name="connsiteX175" fmla="*/ 10477500 w 12071803"/>
                  <a:gd name="connsiteY175" fmla="*/ 5077232 h 13440182"/>
                  <a:gd name="connsiteX176" fmla="*/ 10439400 w 12071803"/>
                  <a:gd name="connsiteY176" fmla="*/ 4924832 h 13440182"/>
                  <a:gd name="connsiteX177" fmla="*/ 10223500 w 12071803"/>
                  <a:gd name="connsiteY177" fmla="*/ 4928007 h 13440182"/>
                  <a:gd name="connsiteX178" fmla="*/ 10248900 w 12071803"/>
                  <a:gd name="connsiteY178" fmla="*/ 5153432 h 13440182"/>
                  <a:gd name="connsiteX179" fmla="*/ 10210801 w 12071803"/>
                  <a:gd name="connsiteY179" fmla="*/ 4959758 h 13440182"/>
                  <a:gd name="connsiteX180" fmla="*/ 10166350 w 12071803"/>
                  <a:gd name="connsiteY180" fmla="*/ 4972457 h 13440182"/>
                  <a:gd name="connsiteX181" fmla="*/ 10096500 w 12071803"/>
                  <a:gd name="connsiteY181" fmla="*/ 4861332 h 13440182"/>
                  <a:gd name="connsiteX182" fmla="*/ 10001251 w 12071803"/>
                  <a:gd name="connsiteY182" fmla="*/ 4931183 h 13440182"/>
                  <a:gd name="connsiteX183" fmla="*/ 9893300 w 12071803"/>
                  <a:gd name="connsiteY183" fmla="*/ 5039132 h 13440182"/>
                  <a:gd name="connsiteX184" fmla="*/ 10210800 w 12071803"/>
                  <a:gd name="connsiteY184" fmla="*/ 4724807 h 13440182"/>
                  <a:gd name="connsiteX185" fmla="*/ 10426701 w 12071803"/>
                  <a:gd name="connsiteY185" fmla="*/ 4667658 h 13440182"/>
                  <a:gd name="connsiteX186" fmla="*/ 10572750 w 12071803"/>
                  <a:gd name="connsiteY186" fmla="*/ 4581932 h 13440182"/>
                  <a:gd name="connsiteX187" fmla="*/ 10610851 w 12071803"/>
                  <a:gd name="connsiteY187" fmla="*/ 4461283 h 13440182"/>
                  <a:gd name="connsiteX188" fmla="*/ 10782301 w 12071803"/>
                  <a:gd name="connsiteY188" fmla="*/ 4334283 h 13440182"/>
                  <a:gd name="connsiteX189" fmla="*/ 10814050 w 12071803"/>
                  <a:gd name="connsiteY189" fmla="*/ 4080282 h 13440182"/>
                  <a:gd name="connsiteX190" fmla="*/ 10582275 w 12071803"/>
                  <a:gd name="connsiteY190" fmla="*/ 3997732 h 13440182"/>
                  <a:gd name="connsiteX191" fmla="*/ 10264776 w 12071803"/>
                  <a:gd name="connsiteY191" fmla="*/ 3950108 h 13440182"/>
                  <a:gd name="connsiteX192" fmla="*/ 10134600 w 12071803"/>
                  <a:gd name="connsiteY192" fmla="*/ 4010432 h 13440182"/>
                  <a:gd name="connsiteX193" fmla="*/ 10160001 w 12071803"/>
                  <a:gd name="connsiteY193" fmla="*/ 3845333 h 13440182"/>
                  <a:gd name="connsiteX194" fmla="*/ 10109201 w 12071803"/>
                  <a:gd name="connsiteY194" fmla="*/ 3670708 h 13440182"/>
                  <a:gd name="connsiteX195" fmla="*/ 10223500 w 12071803"/>
                  <a:gd name="connsiteY195" fmla="*/ 3708807 h 13440182"/>
                  <a:gd name="connsiteX196" fmla="*/ 10344151 w 12071803"/>
                  <a:gd name="connsiteY196" fmla="*/ 3600858 h 13440182"/>
                  <a:gd name="connsiteX197" fmla="*/ 10534651 w 12071803"/>
                  <a:gd name="connsiteY197" fmla="*/ 3661183 h 13440182"/>
                  <a:gd name="connsiteX198" fmla="*/ 10547351 w 12071803"/>
                  <a:gd name="connsiteY198" fmla="*/ 3477033 h 13440182"/>
                  <a:gd name="connsiteX199" fmla="*/ 10687050 w 12071803"/>
                  <a:gd name="connsiteY199" fmla="*/ 3515132 h 13440182"/>
                  <a:gd name="connsiteX200" fmla="*/ 10801350 w 12071803"/>
                  <a:gd name="connsiteY200" fmla="*/ 3210332 h 13440182"/>
                  <a:gd name="connsiteX201" fmla="*/ 10902951 w 12071803"/>
                  <a:gd name="connsiteY201" fmla="*/ 3299233 h 13440182"/>
                  <a:gd name="connsiteX202" fmla="*/ 11042650 w 12071803"/>
                  <a:gd name="connsiteY202" fmla="*/ 3283357 h 13440182"/>
                  <a:gd name="connsiteX203" fmla="*/ 11077575 w 12071803"/>
                  <a:gd name="connsiteY203" fmla="*/ 3508782 h 13440182"/>
                  <a:gd name="connsiteX204" fmla="*/ 11153776 w 12071803"/>
                  <a:gd name="connsiteY204" fmla="*/ 3251608 h 13440182"/>
                  <a:gd name="connsiteX205" fmla="*/ 11077576 w 12071803"/>
                  <a:gd name="connsiteY205" fmla="*/ 3165883 h 13440182"/>
                  <a:gd name="connsiteX206" fmla="*/ 11163300 w 12071803"/>
                  <a:gd name="connsiteY206" fmla="*/ 2911882 h 13440182"/>
                  <a:gd name="connsiteX207" fmla="*/ 10982326 w 12071803"/>
                  <a:gd name="connsiteY207" fmla="*/ 2988083 h 13440182"/>
                  <a:gd name="connsiteX208" fmla="*/ 10953750 w 12071803"/>
                  <a:gd name="connsiteY208" fmla="*/ 2918232 h 13440182"/>
                  <a:gd name="connsiteX209" fmla="*/ 10763250 w 12071803"/>
                  <a:gd name="connsiteY209" fmla="*/ 2715032 h 13440182"/>
                  <a:gd name="connsiteX210" fmla="*/ 10731501 w 12071803"/>
                  <a:gd name="connsiteY210" fmla="*/ 2530883 h 13440182"/>
                  <a:gd name="connsiteX211" fmla="*/ 10699751 w 12071803"/>
                  <a:gd name="connsiteY211" fmla="*/ 2435633 h 13440182"/>
                  <a:gd name="connsiteX212" fmla="*/ 10801350 w 12071803"/>
                  <a:gd name="connsiteY212" fmla="*/ 2334032 h 13440182"/>
                  <a:gd name="connsiteX213" fmla="*/ 11061701 w 12071803"/>
                  <a:gd name="connsiteY213" fmla="*/ 2099083 h 13440182"/>
                  <a:gd name="connsiteX214" fmla="*/ 11182350 w 12071803"/>
                  <a:gd name="connsiteY214" fmla="*/ 2118132 h 13440182"/>
                  <a:gd name="connsiteX215" fmla="*/ 11252201 w 12071803"/>
                  <a:gd name="connsiteY215" fmla="*/ 2029233 h 13440182"/>
                  <a:gd name="connsiteX216" fmla="*/ 11487150 w 12071803"/>
                  <a:gd name="connsiteY216" fmla="*/ 1921282 h 13440182"/>
                  <a:gd name="connsiteX217" fmla="*/ 11341101 w 12071803"/>
                  <a:gd name="connsiteY217" fmla="*/ 1851433 h 13440182"/>
                  <a:gd name="connsiteX218" fmla="*/ 11258550 w 12071803"/>
                  <a:gd name="connsiteY218" fmla="*/ 1705382 h 13440182"/>
                  <a:gd name="connsiteX219" fmla="*/ 11360150 w 12071803"/>
                  <a:gd name="connsiteY219" fmla="*/ 1279932 h 13440182"/>
                  <a:gd name="connsiteX220" fmla="*/ 11239500 w 12071803"/>
                  <a:gd name="connsiteY220" fmla="*/ 1019582 h 13440182"/>
                  <a:gd name="connsiteX221" fmla="*/ 11525250 w 12071803"/>
                  <a:gd name="connsiteY221" fmla="*/ 1362482 h 13440182"/>
                  <a:gd name="connsiteX222" fmla="*/ 11690350 w 12071803"/>
                  <a:gd name="connsiteY222" fmla="*/ 1165632 h 13440182"/>
                  <a:gd name="connsiteX223" fmla="*/ 11874500 w 12071803"/>
                  <a:gd name="connsiteY223" fmla="*/ 1476782 h 13440182"/>
                  <a:gd name="connsiteX224" fmla="*/ 12071350 w 12071803"/>
                  <a:gd name="connsiteY224" fmla="*/ 1578383 h 13440182"/>
                  <a:gd name="connsiteX225" fmla="*/ 11906250 w 12071803"/>
                  <a:gd name="connsiteY225" fmla="*/ 1133883 h 13440182"/>
                  <a:gd name="connsiteX226" fmla="*/ 11893550 w 12071803"/>
                  <a:gd name="connsiteY226" fmla="*/ 917982 h 13440182"/>
                  <a:gd name="connsiteX227" fmla="*/ 11760200 w 12071803"/>
                  <a:gd name="connsiteY227" fmla="*/ 721132 h 13440182"/>
                  <a:gd name="connsiteX228" fmla="*/ 11734800 w 12071803"/>
                  <a:gd name="connsiteY22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72650 w 12071803"/>
                  <a:gd name="connsiteY99" fmla="*/ 6525032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453563 w 12071803"/>
                  <a:gd name="connsiteY100" fmla="*/ 6544082 h 13440182"/>
                  <a:gd name="connsiteX101" fmla="*/ 9422607 w 12071803"/>
                  <a:gd name="connsiteY101" fmla="*/ 6848883 h 13440182"/>
                  <a:gd name="connsiteX102" fmla="*/ 9584532 w 12071803"/>
                  <a:gd name="connsiteY102" fmla="*/ 6882220 h 13440182"/>
                  <a:gd name="connsiteX103" fmla="*/ 9791700 w 12071803"/>
                  <a:gd name="connsiteY103" fmla="*/ 6696482 h 13440182"/>
                  <a:gd name="connsiteX104" fmla="*/ 9829801 w 12071803"/>
                  <a:gd name="connsiteY104" fmla="*/ 6794114 h 13440182"/>
                  <a:gd name="connsiteX105" fmla="*/ 9977439 w 12071803"/>
                  <a:gd name="connsiteY105" fmla="*/ 6717914 h 13440182"/>
                  <a:gd name="connsiteX106" fmla="*/ 9896476 w 12071803"/>
                  <a:gd name="connsiteY106" fmla="*/ 6925083 h 13440182"/>
                  <a:gd name="connsiteX107" fmla="*/ 10020301 w 12071803"/>
                  <a:gd name="connsiteY107" fmla="*/ 6898889 h 13440182"/>
                  <a:gd name="connsiteX108" fmla="*/ 9986964 w 12071803"/>
                  <a:gd name="connsiteY108" fmla="*/ 6986996 h 13440182"/>
                  <a:gd name="connsiteX109" fmla="*/ 10217945 w 12071803"/>
                  <a:gd name="connsiteY109" fmla="*/ 6984614 h 13440182"/>
                  <a:gd name="connsiteX110" fmla="*/ 10058400 w 12071803"/>
                  <a:gd name="connsiteY110" fmla="*/ 7039382 h 13440182"/>
                  <a:gd name="connsiteX111" fmla="*/ 9948864 w 12071803"/>
                  <a:gd name="connsiteY111" fmla="*/ 7096533 h 13440182"/>
                  <a:gd name="connsiteX112" fmla="*/ 9829801 w 12071803"/>
                  <a:gd name="connsiteY112" fmla="*/ 7210833 h 13440182"/>
                  <a:gd name="connsiteX113" fmla="*/ 9865519 w 12071803"/>
                  <a:gd name="connsiteY113" fmla="*/ 7270363 h 13440182"/>
                  <a:gd name="connsiteX114" fmla="*/ 9908382 w 12071803"/>
                  <a:gd name="connsiteY114" fmla="*/ 7320371 h 13440182"/>
                  <a:gd name="connsiteX115" fmla="*/ 9986964 w 12071803"/>
                  <a:gd name="connsiteY115" fmla="*/ 7287033 h 13440182"/>
                  <a:gd name="connsiteX116" fmla="*/ 9998869 w 12071803"/>
                  <a:gd name="connsiteY116" fmla="*/ 7348944 h 13440182"/>
                  <a:gd name="connsiteX117" fmla="*/ 10113170 w 12071803"/>
                  <a:gd name="connsiteY117" fmla="*/ 7210833 h 13440182"/>
                  <a:gd name="connsiteX118" fmla="*/ 10148889 w 12071803"/>
                  <a:gd name="connsiteY118" fmla="*/ 7356089 h 13440182"/>
                  <a:gd name="connsiteX119" fmla="*/ 10244139 w 12071803"/>
                  <a:gd name="connsiteY119" fmla="*/ 7239408 h 13440182"/>
                  <a:gd name="connsiteX120" fmla="*/ 10270332 w 12071803"/>
                  <a:gd name="connsiteY120" fmla="*/ 7401332 h 13440182"/>
                  <a:gd name="connsiteX121" fmla="*/ 10344150 w 12071803"/>
                  <a:gd name="connsiteY121" fmla="*/ 7477532 h 13440182"/>
                  <a:gd name="connsiteX122" fmla="*/ 10134600 w 12071803"/>
                  <a:gd name="connsiteY122" fmla="*/ 7591832 h 13440182"/>
                  <a:gd name="connsiteX123" fmla="*/ 10287001 w 12071803"/>
                  <a:gd name="connsiteY123" fmla="*/ 7741852 h 13440182"/>
                  <a:gd name="connsiteX124" fmla="*/ 10317957 w 12071803"/>
                  <a:gd name="connsiteY124" fmla="*/ 7644221 h 13440182"/>
                  <a:gd name="connsiteX125" fmla="*/ 10389393 w 12071803"/>
                  <a:gd name="connsiteY125" fmla="*/ 7732326 h 13440182"/>
                  <a:gd name="connsiteX126" fmla="*/ 10510839 w 12071803"/>
                  <a:gd name="connsiteY126" fmla="*/ 7691846 h 13440182"/>
                  <a:gd name="connsiteX127" fmla="*/ 10515600 w 12071803"/>
                  <a:gd name="connsiteY127" fmla="*/ 7777570 h 13440182"/>
                  <a:gd name="connsiteX128" fmla="*/ 10513219 w 12071803"/>
                  <a:gd name="connsiteY128" fmla="*/ 7875200 h 13440182"/>
                  <a:gd name="connsiteX129" fmla="*/ 10622756 w 12071803"/>
                  <a:gd name="connsiteY129" fmla="*/ 7837101 h 13440182"/>
                  <a:gd name="connsiteX130" fmla="*/ 10663239 w 12071803"/>
                  <a:gd name="connsiteY130" fmla="*/ 8075227 h 13440182"/>
                  <a:gd name="connsiteX131" fmla="*/ 10801350 w 12071803"/>
                  <a:gd name="connsiteY131" fmla="*/ 8106182 h 13440182"/>
                  <a:gd name="connsiteX132" fmla="*/ 10815638 w 12071803"/>
                  <a:gd name="connsiteY132" fmla="*/ 7815670 h 13440182"/>
                  <a:gd name="connsiteX133" fmla="*/ 10906126 w 12071803"/>
                  <a:gd name="connsiteY133" fmla="*/ 7791858 h 13440182"/>
                  <a:gd name="connsiteX134" fmla="*/ 10975182 w 12071803"/>
                  <a:gd name="connsiteY134" fmla="*/ 7620407 h 13440182"/>
                  <a:gd name="connsiteX135" fmla="*/ 10937082 w 12071803"/>
                  <a:gd name="connsiteY135" fmla="*/ 7491821 h 13440182"/>
                  <a:gd name="connsiteX136" fmla="*/ 10841832 w 12071803"/>
                  <a:gd name="connsiteY136" fmla="*/ 7479913 h 13440182"/>
                  <a:gd name="connsiteX137" fmla="*/ 10889456 w 12071803"/>
                  <a:gd name="connsiteY137" fmla="*/ 7360851 h 13440182"/>
                  <a:gd name="connsiteX138" fmla="*/ 10784682 w 12071803"/>
                  <a:gd name="connsiteY138" fmla="*/ 7289414 h 13440182"/>
                  <a:gd name="connsiteX139" fmla="*/ 10744200 w 12071803"/>
                  <a:gd name="connsiteY139" fmla="*/ 7058432 h 13440182"/>
                  <a:gd name="connsiteX140" fmla="*/ 10426700 w 12071803"/>
                  <a:gd name="connsiteY140" fmla="*/ 7020332 h 13440182"/>
                  <a:gd name="connsiteX141" fmla="*/ 10496551 w 12071803"/>
                  <a:gd name="connsiteY141" fmla="*/ 6915558 h 13440182"/>
                  <a:gd name="connsiteX142" fmla="*/ 10620376 w 12071803"/>
                  <a:gd name="connsiteY142" fmla="*/ 6896508 h 13440182"/>
                  <a:gd name="connsiteX143" fmla="*/ 10629900 w 12071803"/>
                  <a:gd name="connsiteY143" fmla="*/ 6810782 h 13440182"/>
                  <a:gd name="connsiteX144" fmla="*/ 10842625 w 12071803"/>
                  <a:gd name="connsiteY144" fmla="*/ 6899682 h 13440182"/>
                  <a:gd name="connsiteX145" fmla="*/ 10858500 w 12071803"/>
                  <a:gd name="connsiteY145" fmla="*/ 6677432 h 13440182"/>
                  <a:gd name="connsiteX146" fmla="*/ 10648950 w 12071803"/>
                  <a:gd name="connsiteY146" fmla="*/ 6772682 h 13440182"/>
                  <a:gd name="connsiteX147" fmla="*/ 10572750 w 12071803"/>
                  <a:gd name="connsiteY147" fmla="*/ 6544082 h 13440182"/>
                  <a:gd name="connsiteX148" fmla="*/ 10344150 w 12071803"/>
                  <a:gd name="connsiteY148" fmla="*/ 6753632 h 13440182"/>
                  <a:gd name="connsiteX149" fmla="*/ 10356851 w 12071803"/>
                  <a:gd name="connsiteY149" fmla="*/ 6588533 h 13440182"/>
                  <a:gd name="connsiteX150" fmla="*/ 10369550 w 12071803"/>
                  <a:gd name="connsiteY150" fmla="*/ 6464707 h 13440182"/>
                  <a:gd name="connsiteX151" fmla="*/ 10261601 w 12071803"/>
                  <a:gd name="connsiteY151" fmla="*/ 6452008 h 13440182"/>
                  <a:gd name="connsiteX152" fmla="*/ 10140950 w 12071803"/>
                  <a:gd name="connsiteY152" fmla="*/ 6236107 h 13440182"/>
                  <a:gd name="connsiteX153" fmla="*/ 10306051 w 12071803"/>
                  <a:gd name="connsiteY153" fmla="*/ 6274208 h 13440182"/>
                  <a:gd name="connsiteX154" fmla="*/ 10547351 w 12071803"/>
                  <a:gd name="connsiteY154" fmla="*/ 6274208 h 13440182"/>
                  <a:gd name="connsiteX155" fmla="*/ 10677525 w 12071803"/>
                  <a:gd name="connsiteY155" fmla="*/ 6134507 h 13440182"/>
                  <a:gd name="connsiteX156" fmla="*/ 10575926 w 12071803"/>
                  <a:gd name="connsiteY156" fmla="*/ 6023383 h 13440182"/>
                  <a:gd name="connsiteX157" fmla="*/ 10363200 w 12071803"/>
                  <a:gd name="connsiteY157" fmla="*/ 5975757 h 13440182"/>
                  <a:gd name="connsiteX158" fmla="*/ 10544175 w 12071803"/>
                  <a:gd name="connsiteY158" fmla="*/ 5845582 h 13440182"/>
                  <a:gd name="connsiteX159" fmla="*/ 10490201 w 12071803"/>
                  <a:gd name="connsiteY159" fmla="*/ 5728108 h 13440182"/>
                  <a:gd name="connsiteX160" fmla="*/ 10544176 w 12071803"/>
                  <a:gd name="connsiteY160" fmla="*/ 5607458 h 13440182"/>
                  <a:gd name="connsiteX161" fmla="*/ 10506075 w 12071803"/>
                  <a:gd name="connsiteY161" fmla="*/ 5604282 h 13440182"/>
                  <a:gd name="connsiteX162" fmla="*/ 10471151 w 12071803"/>
                  <a:gd name="connsiteY162" fmla="*/ 5528083 h 13440182"/>
                  <a:gd name="connsiteX163" fmla="*/ 10312400 w 12071803"/>
                  <a:gd name="connsiteY163" fmla="*/ 5375682 h 13440182"/>
                  <a:gd name="connsiteX164" fmla="*/ 10582276 w 12071803"/>
                  <a:gd name="connsiteY164" fmla="*/ 5480458 h 13440182"/>
                  <a:gd name="connsiteX165" fmla="*/ 10725150 w 12071803"/>
                  <a:gd name="connsiteY165" fmla="*/ 5439182 h 13440182"/>
                  <a:gd name="connsiteX166" fmla="*/ 10699751 w 12071803"/>
                  <a:gd name="connsiteY166" fmla="*/ 5686833 h 13440182"/>
                  <a:gd name="connsiteX167" fmla="*/ 10877550 w 12071803"/>
                  <a:gd name="connsiteY167" fmla="*/ 5724932 h 13440182"/>
                  <a:gd name="connsiteX168" fmla="*/ 10934701 w 12071803"/>
                  <a:gd name="connsiteY168" fmla="*/ 5550308 h 13440182"/>
                  <a:gd name="connsiteX169" fmla="*/ 10975975 w 12071803"/>
                  <a:gd name="connsiteY169" fmla="*/ 5321707 h 13440182"/>
                  <a:gd name="connsiteX170" fmla="*/ 10896601 w 12071803"/>
                  <a:gd name="connsiteY170" fmla="*/ 5118508 h 13440182"/>
                  <a:gd name="connsiteX171" fmla="*/ 10839450 w 12071803"/>
                  <a:gd name="connsiteY171" fmla="*/ 5020082 h 13440182"/>
                  <a:gd name="connsiteX172" fmla="*/ 10760076 w 12071803"/>
                  <a:gd name="connsiteY172" fmla="*/ 5137558 h 13440182"/>
                  <a:gd name="connsiteX173" fmla="*/ 10690226 w 12071803"/>
                  <a:gd name="connsiteY173" fmla="*/ 5096283 h 13440182"/>
                  <a:gd name="connsiteX174" fmla="*/ 10658476 w 12071803"/>
                  <a:gd name="connsiteY174" fmla="*/ 5216933 h 13440182"/>
                  <a:gd name="connsiteX175" fmla="*/ 10556875 w 12071803"/>
                  <a:gd name="connsiteY175" fmla="*/ 5220107 h 13440182"/>
                  <a:gd name="connsiteX176" fmla="*/ 10477500 w 12071803"/>
                  <a:gd name="connsiteY176" fmla="*/ 5077232 h 13440182"/>
                  <a:gd name="connsiteX177" fmla="*/ 10439400 w 12071803"/>
                  <a:gd name="connsiteY177" fmla="*/ 4924832 h 13440182"/>
                  <a:gd name="connsiteX178" fmla="*/ 10223500 w 12071803"/>
                  <a:gd name="connsiteY178" fmla="*/ 4928007 h 13440182"/>
                  <a:gd name="connsiteX179" fmla="*/ 10248900 w 12071803"/>
                  <a:gd name="connsiteY179" fmla="*/ 5153432 h 13440182"/>
                  <a:gd name="connsiteX180" fmla="*/ 10210801 w 12071803"/>
                  <a:gd name="connsiteY180" fmla="*/ 4959758 h 13440182"/>
                  <a:gd name="connsiteX181" fmla="*/ 10166350 w 12071803"/>
                  <a:gd name="connsiteY181" fmla="*/ 4972457 h 13440182"/>
                  <a:gd name="connsiteX182" fmla="*/ 10096500 w 12071803"/>
                  <a:gd name="connsiteY182" fmla="*/ 4861332 h 13440182"/>
                  <a:gd name="connsiteX183" fmla="*/ 10001251 w 12071803"/>
                  <a:gd name="connsiteY183" fmla="*/ 4931183 h 13440182"/>
                  <a:gd name="connsiteX184" fmla="*/ 9893300 w 12071803"/>
                  <a:gd name="connsiteY184" fmla="*/ 5039132 h 13440182"/>
                  <a:gd name="connsiteX185" fmla="*/ 10210800 w 12071803"/>
                  <a:gd name="connsiteY185" fmla="*/ 4724807 h 13440182"/>
                  <a:gd name="connsiteX186" fmla="*/ 10426701 w 12071803"/>
                  <a:gd name="connsiteY186" fmla="*/ 4667658 h 13440182"/>
                  <a:gd name="connsiteX187" fmla="*/ 10572750 w 12071803"/>
                  <a:gd name="connsiteY187" fmla="*/ 4581932 h 13440182"/>
                  <a:gd name="connsiteX188" fmla="*/ 10610851 w 12071803"/>
                  <a:gd name="connsiteY188" fmla="*/ 4461283 h 13440182"/>
                  <a:gd name="connsiteX189" fmla="*/ 10782301 w 12071803"/>
                  <a:gd name="connsiteY189" fmla="*/ 4334283 h 13440182"/>
                  <a:gd name="connsiteX190" fmla="*/ 10814050 w 12071803"/>
                  <a:gd name="connsiteY190" fmla="*/ 4080282 h 13440182"/>
                  <a:gd name="connsiteX191" fmla="*/ 10582275 w 12071803"/>
                  <a:gd name="connsiteY191" fmla="*/ 3997732 h 13440182"/>
                  <a:gd name="connsiteX192" fmla="*/ 10264776 w 12071803"/>
                  <a:gd name="connsiteY192" fmla="*/ 3950108 h 13440182"/>
                  <a:gd name="connsiteX193" fmla="*/ 10134600 w 12071803"/>
                  <a:gd name="connsiteY193" fmla="*/ 4010432 h 13440182"/>
                  <a:gd name="connsiteX194" fmla="*/ 10160001 w 12071803"/>
                  <a:gd name="connsiteY194" fmla="*/ 3845333 h 13440182"/>
                  <a:gd name="connsiteX195" fmla="*/ 10109201 w 12071803"/>
                  <a:gd name="connsiteY195" fmla="*/ 3670708 h 13440182"/>
                  <a:gd name="connsiteX196" fmla="*/ 10223500 w 12071803"/>
                  <a:gd name="connsiteY196" fmla="*/ 3708807 h 13440182"/>
                  <a:gd name="connsiteX197" fmla="*/ 10344151 w 12071803"/>
                  <a:gd name="connsiteY197" fmla="*/ 3600858 h 13440182"/>
                  <a:gd name="connsiteX198" fmla="*/ 10534651 w 12071803"/>
                  <a:gd name="connsiteY198" fmla="*/ 3661183 h 13440182"/>
                  <a:gd name="connsiteX199" fmla="*/ 10547351 w 12071803"/>
                  <a:gd name="connsiteY199" fmla="*/ 3477033 h 13440182"/>
                  <a:gd name="connsiteX200" fmla="*/ 10687050 w 12071803"/>
                  <a:gd name="connsiteY200" fmla="*/ 3515132 h 13440182"/>
                  <a:gd name="connsiteX201" fmla="*/ 10801350 w 12071803"/>
                  <a:gd name="connsiteY201" fmla="*/ 3210332 h 13440182"/>
                  <a:gd name="connsiteX202" fmla="*/ 10902951 w 12071803"/>
                  <a:gd name="connsiteY202" fmla="*/ 3299233 h 13440182"/>
                  <a:gd name="connsiteX203" fmla="*/ 11042650 w 12071803"/>
                  <a:gd name="connsiteY203" fmla="*/ 3283357 h 13440182"/>
                  <a:gd name="connsiteX204" fmla="*/ 11077575 w 12071803"/>
                  <a:gd name="connsiteY204" fmla="*/ 3508782 h 13440182"/>
                  <a:gd name="connsiteX205" fmla="*/ 11153776 w 12071803"/>
                  <a:gd name="connsiteY205" fmla="*/ 3251608 h 13440182"/>
                  <a:gd name="connsiteX206" fmla="*/ 11077576 w 12071803"/>
                  <a:gd name="connsiteY206" fmla="*/ 3165883 h 13440182"/>
                  <a:gd name="connsiteX207" fmla="*/ 11163300 w 12071803"/>
                  <a:gd name="connsiteY207" fmla="*/ 2911882 h 13440182"/>
                  <a:gd name="connsiteX208" fmla="*/ 10982326 w 12071803"/>
                  <a:gd name="connsiteY208" fmla="*/ 2988083 h 13440182"/>
                  <a:gd name="connsiteX209" fmla="*/ 10953750 w 12071803"/>
                  <a:gd name="connsiteY209" fmla="*/ 2918232 h 13440182"/>
                  <a:gd name="connsiteX210" fmla="*/ 10763250 w 12071803"/>
                  <a:gd name="connsiteY210" fmla="*/ 2715032 h 13440182"/>
                  <a:gd name="connsiteX211" fmla="*/ 10731501 w 12071803"/>
                  <a:gd name="connsiteY211" fmla="*/ 2530883 h 13440182"/>
                  <a:gd name="connsiteX212" fmla="*/ 10699751 w 12071803"/>
                  <a:gd name="connsiteY212" fmla="*/ 2435633 h 13440182"/>
                  <a:gd name="connsiteX213" fmla="*/ 10801350 w 12071803"/>
                  <a:gd name="connsiteY213" fmla="*/ 2334032 h 13440182"/>
                  <a:gd name="connsiteX214" fmla="*/ 11061701 w 12071803"/>
                  <a:gd name="connsiteY214" fmla="*/ 2099083 h 13440182"/>
                  <a:gd name="connsiteX215" fmla="*/ 11182350 w 12071803"/>
                  <a:gd name="connsiteY215" fmla="*/ 2118132 h 13440182"/>
                  <a:gd name="connsiteX216" fmla="*/ 11252201 w 12071803"/>
                  <a:gd name="connsiteY216" fmla="*/ 2029233 h 13440182"/>
                  <a:gd name="connsiteX217" fmla="*/ 11487150 w 12071803"/>
                  <a:gd name="connsiteY217" fmla="*/ 1921282 h 13440182"/>
                  <a:gd name="connsiteX218" fmla="*/ 11341101 w 12071803"/>
                  <a:gd name="connsiteY218" fmla="*/ 1851433 h 13440182"/>
                  <a:gd name="connsiteX219" fmla="*/ 11258550 w 12071803"/>
                  <a:gd name="connsiteY219" fmla="*/ 1705382 h 13440182"/>
                  <a:gd name="connsiteX220" fmla="*/ 11360150 w 12071803"/>
                  <a:gd name="connsiteY220" fmla="*/ 1279932 h 13440182"/>
                  <a:gd name="connsiteX221" fmla="*/ 11239500 w 12071803"/>
                  <a:gd name="connsiteY221" fmla="*/ 1019582 h 13440182"/>
                  <a:gd name="connsiteX222" fmla="*/ 11525250 w 12071803"/>
                  <a:gd name="connsiteY222" fmla="*/ 1362482 h 13440182"/>
                  <a:gd name="connsiteX223" fmla="*/ 11690350 w 12071803"/>
                  <a:gd name="connsiteY223" fmla="*/ 1165632 h 13440182"/>
                  <a:gd name="connsiteX224" fmla="*/ 11874500 w 12071803"/>
                  <a:gd name="connsiteY224" fmla="*/ 1476782 h 13440182"/>
                  <a:gd name="connsiteX225" fmla="*/ 12071350 w 12071803"/>
                  <a:gd name="connsiteY225" fmla="*/ 1578383 h 13440182"/>
                  <a:gd name="connsiteX226" fmla="*/ 11906250 w 12071803"/>
                  <a:gd name="connsiteY226" fmla="*/ 1133883 h 13440182"/>
                  <a:gd name="connsiteX227" fmla="*/ 11893550 w 12071803"/>
                  <a:gd name="connsiteY227" fmla="*/ 917982 h 13440182"/>
                  <a:gd name="connsiteX228" fmla="*/ 11760200 w 12071803"/>
                  <a:gd name="connsiteY228" fmla="*/ 721132 h 13440182"/>
                  <a:gd name="connsiteX229" fmla="*/ 11734800 w 12071803"/>
                  <a:gd name="connsiteY22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539289 w 12071803"/>
                  <a:gd name="connsiteY100" fmla="*/ 6508364 h 13440182"/>
                  <a:gd name="connsiteX101" fmla="*/ 9453563 w 12071803"/>
                  <a:gd name="connsiteY101" fmla="*/ 6544082 h 13440182"/>
                  <a:gd name="connsiteX102" fmla="*/ 9422607 w 12071803"/>
                  <a:gd name="connsiteY102" fmla="*/ 6848883 h 13440182"/>
                  <a:gd name="connsiteX103" fmla="*/ 9584532 w 12071803"/>
                  <a:gd name="connsiteY103" fmla="*/ 6882220 h 13440182"/>
                  <a:gd name="connsiteX104" fmla="*/ 9791700 w 12071803"/>
                  <a:gd name="connsiteY104" fmla="*/ 6696482 h 13440182"/>
                  <a:gd name="connsiteX105" fmla="*/ 9829801 w 12071803"/>
                  <a:gd name="connsiteY105" fmla="*/ 6794114 h 13440182"/>
                  <a:gd name="connsiteX106" fmla="*/ 9977439 w 12071803"/>
                  <a:gd name="connsiteY106" fmla="*/ 6717914 h 13440182"/>
                  <a:gd name="connsiteX107" fmla="*/ 9896476 w 12071803"/>
                  <a:gd name="connsiteY107" fmla="*/ 6925083 h 13440182"/>
                  <a:gd name="connsiteX108" fmla="*/ 10020301 w 12071803"/>
                  <a:gd name="connsiteY108" fmla="*/ 6898889 h 13440182"/>
                  <a:gd name="connsiteX109" fmla="*/ 9986964 w 12071803"/>
                  <a:gd name="connsiteY109" fmla="*/ 6986996 h 13440182"/>
                  <a:gd name="connsiteX110" fmla="*/ 10217945 w 12071803"/>
                  <a:gd name="connsiteY110" fmla="*/ 6984614 h 13440182"/>
                  <a:gd name="connsiteX111" fmla="*/ 10058400 w 12071803"/>
                  <a:gd name="connsiteY111" fmla="*/ 7039382 h 13440182"/>
                  <a:gd name="connsiteX112" fmla="*/ 9948864 w 12071803"/>
                  <a:gd name="connsiteY112" fmla="*/ 7096533 h 13440182"/>
                  <a:gd name="connsiteX113" fmla="*/ 9829801 w 12071803"/>
                  <a:gd name="connsiteY113" fmla="*/ 7210833 h 13440182"/>
                  <a:gd name="connsiteX114" fmla="*/ 9865519 w 12071803"/>
                  <a:gd name="connsiteY114" fmla="*/ 7270363 h 13440182"/>
                  <a:gd name="connsiteX115" fmla="*/ 9908382 w 12071803"/>
                  <a:gd name="connsiteY115" fmla="*/ 7320371 h 13440182"/>
                  <a:gd name="connsiteX116" fmla="*/ 9986964 w 12071803"/>
                  <a:gd name="connsiteY116" fmla="*/ 7287033 h 13440182"/>
                  <a:gd name="connsiteX117" fmla="*/ 9998869 w 12071803"/>
                  <a:gd name="connsiteY117" fmla="*/ 7348944 h 13440182"/>
                  <a:gd name="connsiteX118" fmla="*/ 10113170 w 12071803"/>
                  <a:gd name="connsiteY118" fmla="*/ 7210833 h 13440182"/>
                  <a:gd name="connsiteX119" fmla="*/ 10148889 w 12071803"/>
                  <a:gd name="connsiteY119" fmla="*/ 7356089 h 13440182"/>
                  <a:gd name="connsiteX120" fmla="*/ 10244139 w 12071803"/>
                  <a:gd name="connsiteY120" fmla="*/ 7239408 h 13440182"/>
                  <a:gd name="connsiteX121" fmla="*/ 10270332 w 12071803"/>
                  <a:gd name="connsiteY121" fmla="*/ 7401332 h 13440182"/>
                  <a:gd name="connsiteX122" fmla="*/ 10344150 w 12071803"/>
                  <a:gd name="connsiteY122" fmla="*/ 7477532 h 13440182"/>
                  <a:gd name="connsiteX123" fmla="*/ 10134600 w 12071803"/>
                  <a:gd name="connsiteY123" fmla="*/ 7591832 h 13440182"/>
                  <a:gd name="connsiteX124" fmla="*/ 10287001 w 12071803"/>
                  <a:gd name="connsiteY124" fmla="*/ 7741852 h 13440182"/>
                  <a:gd name="connsiteX125" fmla="*/ 10317957 w 12071803"/>
                  <a:gd name="connsiteY125" fmla="*/ 7644221 h 13440182"/>
                  <a:gd name="connsiteX126" fmla="*/ 10389393 w 12071803"/>
                  <a:gd name="connsiteY126" fmla="*/ 7732326 h 13440182"/>
                  <a:gd name="connsiteX127" fmla="*/ 10510839 w 12071803"/>
                  <a:gd name="connsiteY127" fmla="*/ 7691846 h 13440182"/>
                  <a:gd name="connsiteX128" fmla="*/ 10515600 w 12071803"/>
                  <a:gd name="connsiteY128" fmla="*/ 7777570 h 13440182"/>
                  <a:gd name="connsiteX129" fmla="*/ 10513219 w 12071803"/>
                  <a:gd name="connsiteY129" fmla="*/ 7875200 h 13440182"/>
                  <a:gd name="connsiteX130" fmla="*/ 10622756 w 12071803"/>
                  <a:gd name="connsiteY130" fmla="*/ 7837101 h 13440182"/>
                  <a:gd name="connsiteX131" fmla="*/ 10663239 w 12071803"/>
                  <a:gd name="connsiteY131" fmla="*/ 8075227 h 13440182"/>
                  <a:gd name="connsiteX132" fmla="*/ 10801350 w 12071803"/>
                  <a:gd name="connsiteY132" fmla="*/ 8106182 h 13440182"/>
                  <a:gd name="connsiteX133" fmla="*/ 10815638 w 12071803"/>
                  <a:gd name="connsiteY133" fmla="*/ 7815670 h 13440182"/>
                  <a:gd name="connsiteX134" fmla="*/ 10906126 w 12071803"/>
                  <a:gd name="connsiteY134" fmla="*/ 7791858 h 13440182"/>
                  <a:gd name="connsiteX135" fmla="*/ 10975182 w 12071803"/>
                  <a:gd name="connsiteY135" fmla="*/ 7620407 h 13440182"/>
                  <a:gd name="connsiteX136" fmla="*/ 10937082 w 12071803"/>
                  <a:gd name="connsiteY136" fmla="*/ 7491821 h 13440182"/>
                  <a:gd name="connsiteX137" fmla="*/ 10841832 w 12071803"/>
                  <a:gd name="connsiteY137" fmla="*/ 7479913 h 13440182"/>
                  <a:gd name="connsiteX138" fmla="*/ 10889456 w 12071803"/>
                  <a:gd name="connsiteY138" fmla="*/ 7360851 h 13440182"/>
                  <a:gd name="connsiteX139" fmla="*/ 10784682 w 12071803"/>
                  <a:gd name="connsiteY139" fmla="*/ 7289414 h 13440182"/>
                  <a:gd name="connsiteX140" fmla="*/ 10744200 w 12071803"/>
                  <a:gd name="connsiteY140" fmla="*/ 7058432 h 13440182"/>
                  <a:gd name="connsiteX141" fmla="*/ 10426700 w 12071803"/>
                  <a:gd name="connsiteY141" fmla="*/ 7020332 h 13440182"/>
                  <a:gd name="connsiteX142" fmla="*/ 10496551 w 12071803"/>
                  <a:gd name="connsiteY142" fmla="*/ 6915558 h 13440182"/>
                  <a:gd name="connsiteX143" fmla="*/ 10620376 w 12071803"/>
                  <a:gd name="connsiteY143" fmla="*/ 6896508 h 13440182"/>
                  <a:gd name="connsiteX144" fmla="*/ 10629900 w 12071803"/>
                  <a:gd name="connsiteY144" fmla="*/ 6810782 h 13440182"/>
                  <a:gd name="connsiteX145" fmla="*/ 10842625 w 12071803"/>
                  <a:gd name="connsiteY145" fmla="*/ 6899682 h 13440182"/>
                  <a:gd name="connsiteX146" fmla="*/ 10858500 w 12071803"/>
                  <a:gd name="connsiteY146" fmla="*/ 6677432 h 13440182"/>
                  <a:gd name="connsiteX147" fmla="*/ 10648950 w 12071803"/>
                  <a:gd name="connsiteY147" fmla="*/ 6772682 h 13440182"/>
                  <a:gd name="connsiteX148" fmla="*/ 10572750 w 12071803"/>
                  <a:gd name="connsiteY148" fmla="*/ 6544082 h 13440182"/>
                  <a:gd name="connsiteX149" fmla="*/ 10344150 w 12071803"/>
                  <a:gd name="connsiteY149" fmla="*/ 6753632 h 13440182"/>
                  <a:gd name="connsiteX150" fmla="*/ 10356851 w 12071803"/>
                  <a:gd name="connsiteY150" fmla="*/ 6588533 h 13440182"/>
                  <a:gd name="connsiteX151" fmla="*/ 10369550 w 12071803"/>
                  <a:gd name="connsiteY151" fmla="*/ 6464707 h 13440182"/>
                  <a:gd name="connsiteX152" fmla="*/ 10261601 w 12071803"/>
                  <a:gd name="connsiteY152" fmla="*/ 6452008 h 13440182"/>
                  <a:gd name="connsiteX153" fmla="*/ 10140950 w 12071803"/>
                  <a:gd name="connsiteY153" fmla="*/ 6236107 h 13440182"/>
                  <a:gd name="connsiteX154" fmla="*/ 10306051 w 12071803"/>
                  <a:gd name="connsiteY154" fmla="*/ 6274208 h 13440182"/>
                  <a:gd name="connsiteX155" fmla="*/ 10547351 w 12071803"/>
                  <a:gd name="connsiteY155" fmla="*/ 6274208 h 13440182"/>
                  <a:gd name="connsiteX156" fmla="*/ 10677525 w 12071803"/>
                  <a:gd name="connsiteY156" fmla="*/ 6134507 h 13440182"/>
                  <a:gd name="connsiteX157" fmla="*/ 10575926 w 12071803"/>
                  <a:gd name="connsiteY157" fmla="*/ 6023383 h 13440182"/>
                  <a:gd name="connsiteX158" fmla="*/ 10363200 w 12071803"/>
                  <a:gd name="connsiteY158" fmla="*/ 5975757 h 13440182"/>
                  <a:gd name="connsiteX159" fmla="*/ 10544175 w 12071803"/>
                  <a:gd name="connsiteY159" fmla="*/ 5845582 h 13440182"/>
                  <a:gd name="connsiteX160" fmla="*/ 10490201 w 12071803"/>
                  <a:gd name="connsiteY160" fmla="*/ 5728108 h 13440182"/>
                  <a:gd name="connsiteX161" fmla="*/ 10544176 w 12071803"/>
                  <a:gd name="connsiteY161" fmla="*/ 5607458 h 13440182"/>
                  <a:gd name="connsiteX162" fmla="*/ 10506075 w 12071803"/>
                  <a:gd name="connsiteY162" fmla="*/ 5604282 h 13440182"/>
                  <a:gd name="connsiteX163" fmla="*/ 10471151 w 12071803"/>
                  <a:gd name="connsiteY163" fmla="*/ 5528083 h 13440182"/>
                  <a:gd name="connsiteX164" fmla="*/ 10312400 w 12071803"/>
                  <a:gd name="connsiteY164" fmla="*/ 5375682 h 13440182"/>
                  <a:gd name="connsiteX165" fmla="*/ 10582276 w 12071803"/>
                  <a:gd name="connsiteY165" fmla="*/ 5480458 h 13440182"/>
                  <a:gd name="connsiteX166" fmla="*/ 10725150 w 12071803"/>
                  <a:gd name="connsiteY166" fmla="*/ 5439182 h 13440182"/>
                  <a:gd name="connsiteX167" fmla="*/ 10699751 w 12071803"/>
                  <a:gd name="connsiteY167" fmla="*/ 5686833 h 13440182"/>
                  <a:gd name="connsiteX168" fmla="*/ 10877550 w 12071803"/>
                  <a:gd name="connsiteY168" fmla="*/ 5724932 h 13440182"/>
                  <a:gd name="connsiteX169" fmla="*/ 10934701 w 12071803"/>
                  <a:gd name="connsiteY169" fmla="*/ 5550308 h 13440182"/>
                  <a:gd name="connsiteX170" fmla="*/ 10975975 w 12071803"/>
                  <a:gd name="connsiteY170" fmla="*/ 5321707 h 13440182"/>
                  <a:gd name="connsiteX171" fmla="*/ 10896601 w 12071803"/>
                  <a:gd name="connsiteY171" fmla="*/ 5118508 h 13440182"/>
                  <a:gd name="connsiteX172" fmla="*/ 10839450 w 12071803"/>
                  <a:gd name="connsiteY172" fmla="*/ 5020082 h 13440182"/>
                  <a:gd name="connsiteX173" fmla="*/ 10760076 w 12071803"/>
                  <a:gd name="connsiteY173" fmla="*/ 5137558 h 13440182"/>
                  <a:gd name="connsiteX174" fmla="*/ 10690226 w 12071803"/>
                  <a:gd name="connsiteY174" fmla="*/ 5096283 h 13440182"/>
                  <a:gd name="connsiteX175" fmla="*/ 10658476 w 12071803"/>
                  <a:gd name="connsiteY175" fmla="*/ 5216933 h 13440182"/>
                  <a:gd name="connsiteX176" fmla="*/ 10556875 w 12071803"/>
                  <a:gd name="connsiteY176" fmla="*/ 5220107 h 13440182"/>
                  <a:gd name="connsiteX177" fmla="*/ 10477500 w 12071803"/>
                  <a:gd name="connsiteY177" fmla="*/ 5077232 h 13440182"/>
                  <a:gd name="connsiteX178" fmla="*/ 10439400 w 12071803"/>
                  <a:gd name="connsiteY178" fmla="*/ 4924832 h 13440182"/>
                  <a:gd name="connsiteX179" fmla="*/ 10223500 w 12071803"/>
                  <a:gd name="connsiteY179" fmla="*/ 4928007 h 13440182"/>
                  <a:gd name="connsiteX180" fmla="*/ 10248900 w 12071803"/>
                  <a:gd name="connsiteY180" fmla="*/ 5153432 h 13440182"/>
                  <a:gd name="connsiteX181" fmla="*/ 10210801 w 12071803"/>
                  <a:gd name="connsiteY181" fmla="*/ 4959758 h 13440182"/>
                  <a:gd name="connsiteX182" fmla="*/ 10166350 w 12071803"/>
                  <a:gd name="connsiteY182" fmla="*/ 4972457 h 13440182"/>
                  <a:gd name="connsiteX183" fmla="*/ 10096500 w 12071803"/>
                  <a:gd name="connsiteY183" fmla="*/ 4861332 h 13440182"/>
                  <a:gd name="connsiteX184" fmla="*/ 10001251 w 12071803"/>
                  <a:gd name="connsiteY184" fmla="*/ 4931183 h 13440182"/>
                  <a:gd name="connsiteX185" fmla="*/ 9893300 w 12071803"/>
                  <a:gd name="connsiteY185" fmla="*/ 5039132 h 13440182"/>
                  <a:gd name="connsiteX186" fmla="*/ 10210800 w 12071803"/>
                  <a:gd name="connsiteY186" fmla="*/ 4724807 h 13440182"/>
                  <a:gd name="connsiteX187" fmla="*/ 10426701 w 12071803"/>
                  <a:gd name="connsiteY187" fmla="*/ 4667658 h 13440182"/>
                  <a:gd name="connsiteX188" fmla="*/ 10572750 w 12071803"/>
                  <a:gd name="connsiteY188" fmla="*/ 4581932 h 13440182"/>
                  <a:gd name="connsiteX189" fmla="*/ 10610851 w 12071803"/>
                  <a:gd name="connsiteY189" fmla="*/ 4461283 h 13440182"/>
                  <a:gd name="connsiteX190" fmla="*/ 10782301 w 12071803"/>
                  <a:gd name="connsiteY190" fmla="*/ 4334283 h 13440182"/>
                  <a:gd name="connsiteX191" fmla="*/ 10814050 w 12071803"/>
                  <a:gd name="connsiteY191" fmla="*/ 4080282 h 13440182"/>
                  <a:gd name="connsiteX192" fmla="*/ 10582275 w 12071803"/>
                  <a:gd name="connsiteY192" fmla="*/ 3997732 h 13440182"/>
                  <a:gd name="connsiteX193" fmla="*/ 10264776 w 12071803"/>
                  <a:gd name="connsiteY193" fmla="*/ 3950108 h 13440182"/>
                  <a:gd name="connsiteX194" fmla="*/ 10134600 w 12071803"/>
                  <a:gd name="connsiteY194" fmla="*/ 4010432 h 13440182"/>
                  <a:gd name="connsiteX195" fmla="*/ 10160001 w 12071803"/>
                  <a:gd name="connsiteY195" fmla="*/ 3845333 h 13440182"/>
                  <a:gd name="connsiteX196" fmla="*/ 10109201 w 12071803"/>
                  <a:gd name="connsiteY196" fmla="*/ 3670708 h 13440182"/>
                  <a:gd name="connsiteX197" fmla="*/ 10223500 w 12071803"/>
                  <a:gd name="connsiteY197" fmla="*/ 3708807 h 13440182"/>
                  <a:gd name="connsiteX198" fmla="*/ 10344151 w 12071803"/>
                  <a:gd name="connsiteY198" fmla="*/ 3600858 h 13440182"/>
                  <a:gd name="connsiteX199" fmla="*/ 10534651 w 12071803"/>
                  <a:gd name="connsiteY199" fmla="*/ 3661183 h 13440182"/>
                  <a:gd name="connsiteX200" fmla="*/ 10547351 w 12071803"/>
                  <a:gd name="connsiteY200" fmla="*/ 3477033 h 13440182"/>
                  <a:gd name="connsiteX201" fmla="*/ 10687050 w 12071803"/>
                  <a:gd name="connsiteY201" fmla="*/ 3515132 h 13440182"/>
                  <a:gd name="connsiteX202" fmla="*/ 10801350 w 12071803"/>
                  <a:gd name="connsiteY202" fmla="*/ 3210332 h 13440182"/>
                  <a:gd name="connsiteX203" fmla="*/ 10902951 w 12071803"/>
                  <a:gd name="connsiteY203" fmla="*/ 3299233 h 13440182"/>
                  <a:gd name="connsiteX204" fmla="*/ 11042650 w 12071803"/>
                  <a:gd name="connsiteY204" fmla="*/ 3283357 h 13440182"/>
                  <a:gd name="connsiteX205" fmla="*/ 11077575 w 12071803"/>
                  <a:gd name="connsiteY205" fmla="*/ 3508782 h 13440182"/>
                  <a:gd name="connsiteX206" fmla="*/ 11153776 w 12071803"/>
                  <a:gd name="connsiteY206" fmla="*/ 3251608 h 13440182"/>
                  <a:gd name="connsiteX207" fmla="*/ 11077576 w 12071803"/>
                  <a:gd name="connsiteY207" fmla="*/ 3165883 h 13440182"/>
                  <a:gd name="connsiteX208" fmla="*/ 11163300 w 12071803"/>
                  <a:gd name="connsiteY208" fmla="*/ 2911882 h 13440182"/>
                  <a:gd name="connsiteX209" fmla="*/ 10982326 w 12071803"/>
                  <a:gd name="connsiteY209" fmla="*/ 2988083 h 13440182"/>
                  <a:gd name="connsiteX210" fmla="*/ 10953750 w 12071803"/>
                  <a:gd name="connsiteY210" fmla="*/ 2918232 h 13440182"/>
                  <a:gd name="connsiteX211" fmla="*/ 10763250 w 12071803"/>
                  <a:gd name="connsiteY211" fmla="*/ 2715032 h 13440182"/>
                  <a:gd name="connsiteX212" fmla="*/ 10731501 w 12071803"/>
                  <a:gd name="connsiteY212" fmla="*/ 2530883 h 13440182"/>
                  <a:gd name="connsiteX213" fmla="*/ 10699751 w 12071803"/>
                  <a:gd name="connsiteY213" fmla="*/ 2435633 h 13440182"/>
                  <a:gd name="connsiteX214" fmla="*/ 10801350 w 12071803"/>
                  <a:gd name="connsiteY214" fmla="*/ 2334032 h 13440182"/>
                  <a:gd name="connsiteX215" fmla="*/ 11061701 w 12071803"/>
                  <a:gd name="connsiteY215" fmla="*/ 2099083 h 13440182"/>
                  <a:gd name="connsiteX216" fmla="*/ 11182350 w 12071803"/>
                  <a:gd name="connsiteY216" fmla="*/ 2118132 h 13440182"/>
                  <a:gd name="connsiteX217" fmla="*/ 11252201 w 12071803"/>
                  <a:gd name="connsiteY217" fmla="*/ 2029233 h 13440182"/>
                  <a:gd name="connsiteX218" fmla="*/ 11487150 w 12071803"/>
                  <a:gd name="connsiteY218" fmla="*/ 1921282 h 13440182"/>
                  <a:gd name="connsiteX219" fmla="*/ 11341101 w 12071803"/>
                  <a:gd name="connsiteY219" fmla="*/ 1851433 h 13440182"/>
                  <a:gd name="connsiteX220" fmla="*/ 11258550 w 12071803"/>
                  <a:gd name="connsiteY220" fmla="*/ 1705382 h 13440182"/>
                  <a:gd name="connsiteX221" fmla="*/ 11360150 w 12071803"/>
                  <a:gd name="connsiteY221" fmla="*/ 1279932 h 13440182"/>
                  <a:gd name="connsiteX222" fmla="*/ 11239500 w 12071803"/>
                  <a:gd name="connsiteY222" fmla="*/ 1019582 h 13440182"/>
                  <a:gd name="connsiteX223" fmla="*/ 11525250 w 12071803"/>
                  <a:gd name="connsiteY223" fmla="*/ 1362482 h 13440182"/>
                  <a:gd name="connsiteX224" fmla="*/ 11690350 w 12071803"/>
                  <a:gd name="connsiteY224" fmla="*/ 1165632 h 13440182"/>
                  <a:gd name="connsiteX225" fmla="*/ 11874500 w 12071803"/>
                  <a:gd name="connsiteY225" fmla="*/ 1476782 h 13440182"/>
                  <a:gd name="connsiteX226" fmla="*/ 12071350 w 12071803"/>
                  <a:gd name="connsiteY226" fmla="*/ 1578383 h 13440182"/>
                  <a:gd name="connsiteX227" fmla="*/ 11906250 w 12071803"/>
                  <a:gd name="connsiteY227" fmla="*/ 1133883 h 13440182"/>
                  <a:gd name="connsiteX228" fmla="*/ 11893550 w 12071803"/>
                  <a:gd name="connsiteY228" fmla="*/ 917982 h 13440182"/>
                  <a:gd name="connsiteX229" fmla="*/ 11760200 w 12071803"/>
                  <a:gd name="connsiteY229" fmla="*/ 721132 h 13440182"/>
                  <a:gd name="connsiteX230" fmla="*/ 11734800 w 12071803"/>
                  <a:gd name="connsiteY23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0250 w 12071803"/>
                  <a:gd name="connsiteY95" fmla="*/ 6258332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467850 w 12071803"/>
                  <a:gd name="connsiteY94" fmla="*/ 6467882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667750 w 12071803"/>
                  <a:gd name="connsiteY92" fmla="*/ 6448832 h 13440182"/>
                  <a:gd name="connsiteX93" fmla="*/ 9315450 w 12071803"/>
                  <a:gd name="connsiteY93" fmla="*/ 6544082 h 13440182"/>
                  <a:gd name="connsiteX94" fmla="*/ 9503569 w 12071803"/>
                  <a:gd name="connsiteY94" fmla="*/ 6494075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772525 w 12071803"/>
                  <a:gd name="connsiteY92" fmla="*/ 6548844 h 13440182"/>
                  <a:gd name="connsiteX93" fmla="*/ 9315450 w 12071803"/>
                  <a:gd name="connsiteY93" fmla="*/ 6544082 h 13440182"/>
                  <a:gd name="connsiteX94" fmla="*/ 9503569 w 12071803"/>
                  <a:gd name="connsiteY94" fmla="*/ 6494075 h 13440182"/>
                  <a:gd name="connsiteX95" fmla="*/ 9629775 w 12071803"/>
                  <a:gd name="connsiteY95" fmla="*/ 6298813 h 13440182"/>
                  <a:gd name="connsiteX96" fmla="*/ 9906000 w 12071803"/>
                  <a:gd name="connsiteY96" fmla="*/ 6334532 h 13440182"/>
                  <a:gd name="connsiteX97" fmla="*/ 9870282 w 12071803"/>
                  <a:gd name="connsiteY97" fmla="*/ 6420258 h 13440182"/>
                  <a:gd name="connsiteX98" fmla="*/ 9727407 w 12071803"/>
                  <a:gd name="connsiteY98" fmla="*/ 6434546 h 13440182"/>
                  <a:gd name="connsiteX99" fmla="*/ 9796462 w 12071803"/>
                  <a:gd name="connsiteY99" fmla="*/ 6489313 h 13440182"/>
                  <a:gd name="connsiteX100" fmla="*/ 9665495 w 12071803"/>
                  <a:gd name="connsiteY100" fmla="*/ 6517889 h 13440182"/>
                  <a:gd name="connsiteX101" fmla="*/ 9539289 w 12071803"/>
                  <a:gd name="connsiteY101" fmla="*/ 6508364 h 13440182"/>
                  <a:gd name="connsiteX102" fmla="*/ 9453563 w 12071803"/>
                  <a:gd name="connsiteY102" fmla="*/ 6544082 h 13440182"/>
                  <a:gd name="connsiteX103" fmla="*/ 9422607 w 12071803"/>
                  <a:gd name="connsiteY103" fmla="*/ 6848883 h 13440182"/>
                  <a:gd name="connsiteX104" fmla="*/ 9584532 w 12071803"/>
                  <a:gd name="connsiteY104" fmla="*/ 6882220 h 13440182"/>
                  <a:gd name="connsiteX105" fmla="*/ 9791700 w 12071803"/>
                  <a:gd name="connsiteY105" fmla="*/ 6696482 h 13440182"/>
                  <a:gd name="connsiteX106" fmla="*/ 9829801 w 12071803"/>
                  <a:gd name="connsiteY106" fmla="*/ 6794114 h 13440182"/>
                  <a:gd name="connsiteX107" fmla="*/ 9977439 w 12071803"/>
                  <a:gd name="connsiteY107" fmla="*/ 6717914 h 13440182"/>
                  <a:gd name="connsiteX108" fmla="*/ 9896476 w 12071803"/>
                  <a:gd name="connsiteY108" fmla="*/ 6925083 h 13440182"/>
                  <a:gd name="connsiteX109" fmla="*/ 10020301 w 12071803"/>
                  <a:gd name="connsiteY109" fmla="*/ 6898889 h 13440182"/>
                  <a:gd name="connsiteX110" fmla="*/ 9986964 w 12071803"/>
                  <a:gd name="connsiteY110" fmla="*/ 6986996 h 13440182"/>
                  <a:gd name="connsiteX111" fmla="*/ 10217945 w 12071803"/>
                  <a:gd name="connsiteY111" fmla="*/ 6984614 h 13440182"/>
                  <a:gd name="connsiteX112" fmla="*/ 10058400 w 12071803"/>
                  <a:gd name="connsiteY112" fmla="*/ 7039382 h 13440182"/>
                  <a:gd name="connsiteX113" fmla="*/ 9948864 w 12071803"/>
                  <a:gd name="connsiteY113" fmla="*/ 7096533 h 13440182"/>
                  <a:gd name="connsiteX114" fmla="*/ 9829801 w 12071803"/>
                  <a:gd name="connsiteY114" fmla="*/ 7210833 h 13440182"/>
                  <a:gd name="connsiteX115" fmla="*/ 9865519 w 12071803"/>
                  <a:gd name="connsiteY115" fmla="*/ 7270363 h 13440182"/>
                  <a:gd name="connsiteX116" fmla="*/ 9908382 w 12071803"/>
                  <a:gd name="connsiteY116" fmla="*/ 7320371 h 13440182"/>
                  <a:gd name="connsiteX117" fmla="*/ 9986964 w 12071803"/>
                  <a:gd name="connsiteY117" fmla="*/ 7287033 h 13440182"/>
                  <a:gd name="connsiteX118" fmla="*/ 9998869 w 12071803"/>
                  <a:gd name="connsiteY118" fmla="*/ 7348944 h 13440182"/>
                  <a:gd name="connsiteX119" fmla="*/ 10113170 w 12071803"/>
                  <a:gd name="connsiteY119" fmla="*/ 7210833 h 13440182"/>
                  <a:gd name="connsiteX120" fmla="*/ 10148889 w 12071803"/>
                  <a:gd name="connsiteY120" fmla="*/ 7356089 h 13440182"/>
                  <a:gd name="connsiteX121" fmla="*/ 10244139 w 12071803"/>
                  <a:gd name="connsiteY121" fmla="*/ 7239408 h 13440182"/>
                  <a:gd name="connsiteX122" fmla="*/ 10270332 w 12071803"/>
                  <a:gd name="connsiteY122" fmla="*/ 7401332 h 13440182"/>
                  <a:gd name="connsiteX123" fmla="*/ 10344150 w 12071803"/>
                  <a:gd name="connsiteY123" fmla="*/ 7477532 h 13440182"/>
                  <a:gd name="connsiteX124" fmla="*/ 10134600 w 12071803"/>
                  <a:gd name="connsiteY124" fmla="*/ 7591832 h 13440182"/>
                  <a:gd name="connsiteX125" fmla="*/ 10287001 w 12071803"/>
                  <a:gd name="connsiteY125" fmla="*/ 7741852 h 13440182"/>
                  <a:gd name="connsiteX126" fmla="*/ 10317957 w 12071803"/>
                  <a:gd name="connsiteY126" fmla="*/ 7644221 h 13440182"/>
                  <a:gd name="connsiteX127" fmla="*/ 10389393 w 12071803"/>
                  <a:gd name="connsiteY127" fmla="*/ 7732326 h 13440182"/>
                  <a:gd name="connsiteX128" fmla="*/ 10510839 w 12071803"/>
                  <a:gd name="connsiteY128" fmla="*/ 7691846 h 13440182"/>
                  <a:gd name="connsiteX129" fmla="*/ 10515600 w 12071803"/>
                  <a:gd name="connsiteY129" fmla="*/ 7777570 h 13440182"/>
                  <a:gd name="connsiteX130" fmla="*/ 10513219 w 12071803"/>
                  <a:gd name="connsiteY130" fmla="*/ 7875200 h 13440182"/>
                  <a:gd name="connsiteX131" fmla="*/ 10622756 w 12071803"/>
                  <a:gd name="connsiteY131" fmla="*/ 7837101 h 13440182"/>
                  <a:gd name="connsiteX132" fmla="*/ 10663239 w 12071803"/>
                  <a:gd name="connsiteY132" fmla="*/ 8075227 h 13440182"/>
                  <a:gd name="connsiteX133" fmla="*/ 10801350 w 12071803"/>
                  <a:gd name="connsiteY133" fmla="*/ 8106182 h 13440182"/>
                  <a:gd name="connsiteX134" fmla="*/ 10815638 w 12071803"/>
                  <a:gd name="connsiteY134" fmla="*/ 7815670 h 13440182"/>
                  <a:gd name="connsiteX135" fmla="*/ 10906126 w 12071803"/>
                  <a:gd name="connsiteY135" fmla="*/ 7791858 h 13440182"/>
                  <a:gd name="connsiteX136" fmla="*/ 10975182 w 12071803"/>
                  <a:gd name="connsiteY136" fmla="*/ 7620407 h 13440182"/>
                  <a:gd name="connsiteX137" fmla="*/ 10937082 w 12071803"/>
                  <a:gd name="connsiteY137" fmla="*/ 7491821 h 13440182"/>
                  <a:gd name="connsiteX138" fmla="*/ 10841832 w 12071803"/>
                  <a:gd name="connsiteY138" fmla="*/ 7479913 h 13440182"/>
                  <a:gd name="connsiteX139" fmla="*/ 10889456 w 12071803"/>
                  <a:gd name="connsiteY139" fmla="*/ 7360851 h 13440182"/>
                  <a:gd name="connsiteX140" fmla="*/ 10784682 w 12071803"/>
                  <a:gd name="connsiteY140" fmla="*/ 7289414 h 13440182"/>
                  <a:gd name="connsiteX141" fmla="*/ 10744200 w 12071803"/>
                  <a:gd name="connsiteY141" fmla="*/ 7058432 h 13440182"/>
                  <a:gd name="connsiteX142" fmla="*/ 10426700 w 12071803"/>
                  <a:gd name="connsiteY142" fmla="*/ 7020332 h 13440182"/>
                  <a:gd name="connsiteX143" fmla="*/ 10496551 w 12071803"/>
                  <a:gd name="connsiteY143" fmla="*/ 6915558 h 13440182"/>
                  <a:gd name="connsiteX144" fmla="*/ 10620376 w 12071803"/>
                  <a:gd name="connsiteY144" fmla="*/ 6896508 h 13440182"/>
                  <a:gd name="connsiteX145" fmla="*/ 10629900 w 12071803"/>
                  <a:gd name="connsiteY145" fmla="*/ 6810782 h 13440182"/>
                  <a:gd name="connsiteX146" fmla="*/ 10842625 w 12071803"/>
                  <a:gd name="connsiteY146" fmla="*/ 6899682 h 13440182"/>
                  <a:gd name="connsiteX147" fmla="*/ 10858500 w 12071803"/>
                  <a:gd name="connsiteY147" fmla="*/ 6677432 h 13440182"/>
                  <a:gd name="connsiteX148" fmla="*/ 10648950 w 12071803"/>
                  <a:gd name="connsiteY148" fmla="*/ 6772682 h 13440182"/>
                  <a:gd name="connsiteX149" fmla="*/ 10572750 w 12071803"/>
                  <a:gd name="connsiteY149" fmla="*/ 6544082 h 13440182"/>
                  <a:gd name="connsiteX150" fmla="*/ 10344150 w 12071803"/>
                  <a:gd name="connsiteY150" fmla="*/ 6753632 h 13440182"/>
                  <a:gd name="connsiteX151" fmla="*/ 10356851 w 12071803"/>
                  <a:gd name="connsiteY151" fmla="*/ 6588533 h 13440182"/>
                  <a:gd name="connsiteX152" fmla="*/ 10369550 w 12071803"/>
                  <a:gd name="connsiteY152" fmla="*/ 6464707 h 13440182"/>
                  <a:gd name="connsiteX153" fmla="*/ 10261601 w 12071803"/>
                  <a:gd name="connsiteY153" fmla="*/ 6452008 h 13440182"/>
                  <a:gd name="connsiteX154" fmla="*/ 10140950 w 12071803"/>
                  <a:gd name="connsiteY154" fmla="*/ 6236107 h 13440182"/>
                  <a:gd name="connsiteX155" fmla="*/ 10306051 w 12071803"/>
                  <a:gd name="connsiteY155" fmla="*/ 6274208 h 13440182"/>
                  <a:gd name="connsiteX156" fmla="*/ 10547351 w 12071803"/>
                  <a:gd name="connsiteY156" fmla="*/ 6274208 h 13440182"/>
                  <a:gd name="connsiteX157" fmla="*/ 10677525 w 12071803"/>
                  <a:gd name="connsiteY157" fmla="*/ 6134507 h 13440182"/>
                  <a:gd name="connsiteX158" fmla="*/ 10575926 w 12071803"/>
                  <a:gd name="connsiteY158" fmla="*/ 6023383 h 13440182"/>
                  <a:gd name="connsiteX159" fmla="*/ 10363200 w 12071803"/>
                  <a:gd name="connsiteY159" fmla="*/ 5975757 h 13440182"/>
                  <a:gd name="connsiteX160" fmla="*/ 10544175 w 12071803"/>
                  <a:gd name="connsiteY160" fmla="*/ 5845582 h 13440182"/>
                  <a:gd name="connsiteX161" fmla="*/ 10490201 w 12071803"/>
                  <a:gd name="connsiteY161" fmla="*/ 5728108 h 13440182"/>
                  <a:gd name="connsiteX162" fmla="*/ 10544176 w 12071803"/>
                  <a:gd name="connsiteY162" fmla="*/ 5607458 h 13440182"/>
                  <a:gd name="connsiteX163" fmla="*/ 10506075 w 12071803"/>
                  <a:gd name="connsiteY163" fmla="*/ 5604282 h 13440182"/>
                  <a:gd name="connsiteX164" fmla="*/ 10471151 w 12071803"/>
                  <a:gd name="connsiteY164" fmla="*/ 5528083 h 13440182"/>
                  <a:gd name="connsiteX165" fmla="*/ 10312400 w 12071803"/>
                  <a:gd name="connsiteY165" fmla="*/ 5375682 h 13440182"/>
                  <a:gd name="connsiteX166" fmla="*/ 10582276 w 12071803"/>
                  <a:gd name="connsiteY166" fmla="*/ 5480458 h 13440182"/>
                  <a:gd name="connsiteX167" fmla="*/ 10725150 w 12071803"/>
                  <a:gd name="connsiteY167" fmla="*/ 5439182 h 13440182"/>
                  <a:gd name="connsiteX168" fmla="*/ 10699751 w 12071803"/>
                  <a:gd name="connsiteY168" fmla="*/ 5686833 h 13440182"/>
                  <a:gd name="connsiteX169" fmla="*/ 10877550 w 12071803"/>
                  <a:gd name="connsiteY169" fmla="*/ 5724932 h 13440182"/>
                  <a:gd name="connsiteX170" fmla="*/ 10934701 w 12071803"/>
                  <a:gd name="connsiteY170" fmla="*/ 5550308 h 13440182"/>
                  <a:gd name="connsiteX171" fmla="*/ 10975975 w 12071803"/>
                  <a:gd name="connsiteY171" fmla="*/ 5321707 h 13440182"/>
                  <a:gd name="connsiteX172" fmla="*/ 10896601 w 12071803"/>
                  <a:gd name="connsiteY172" fmla="*/ 5118508 h 13440182"/>
                  <a:gd name="connsiteX173" fmla="*/ 10839450 w 12071803"/>
                  <a:gd name="connsiteY173" fmla="*/ 5020082 h 13440182"/>
                  <a:gd name="connsiteX174" fmla="*/ 10760076 w 12071803"/>
                  <a:gd name="connsiteY174" fmla="*/ 5137558 h 13440182"/>
                  <a:gd name="connsiteX175" fmla="*/ 10690226 w 12071803"/>
                  <a:gd name="connsiteY175" fmla="*/ 5096283 h 13440182"/>
                  <a:gd name="connsiteX176" fmla="*/ 10658476 w 12071803"/>
                  <a:gd name="connsiteY176" fmla="*/ 5216933 h 13440182"/>
                  <a:gd name="connsiteX177" fmla="*/ 10556875 w 12071803"/>
                  <a:gd name="connsiteY177" fmla="*/ 5220107 h 13440182"/>
                  <a:gd name="connsiteX178" fmla="*/ 10477500 w 12071803"/>
                  <a:gd name="connsiteY178" fmla="*/ 5077232 h 13440182"/>
                  <a:gd name="connsiteX179" fmla="*/ 10439400 w 12071803"/>
                  <a:gd name="connsiteY179" fmla="*/ 4924832 h 13440182"/>
                  <a:gd name="connsiteX180" fmla="*/ 10223500 w 12071803"/>
                  <a:gd name="connsiteY180" fmla="*/ 4928007 h 13440182"/>
                  <a:gd name="connsiteX181" fmla="*/ 10248900 w 12071803"/>
                  <a:gd name="connsiteY181" fmla="*/ 5153432 h 13440182"/>
                  <a:gd name="connsiteX182" fmla="*/ 10210801 w 12071803"/>
                  <a:gd name="connsiteY182" fmla="*/ 4959758 h 13440182"/>
                  <a:gd name="connsiteX183" fmla="*/ 10166350 w 12071803"/>
                  <a:gd name="connsiteY183" fmla="*/ 4972457 h 13440182"/>
                  <a:gd name="connsiteX184" fmla="*/ 10096500 w 12071803"/>
                  <a:gd name="connsiteY184" fmla="*/ 4861332 h 13440182"/>
                  <a:gd name="connsiteX185" fmla="*/ 10001251 w 12071803"/>
                  <a:gd name="connsiteY185" fmla="*/ 4931183 h 13440182"/>
                  <a:gd name="connsiteX186" fmla="*/ 9893300 w 12071803"/>
                  <a:gd name="connsiteY186" fmla="*/ 5039132 h 13440182"/>
                  <a:gd name="connsiteX187" fmla="*/ 10210800 w 12071803"/>
                  <a:gd name="connsiteY187" fmla="*/ 4724807 h 13440182"/>
                  <a:gd name="connsiteX188" fmla="*/ 10426701 w 12071803"/>
                  <a:gd name="connsiteY188" fmla="*/ 4667658 h 13440182"/>
                  <a:gd name="connsiteX189" fmla="*/ 10572750 w 12071803"/>
                  <a:gd name="connsiteY189" fmla="*/ 4581932 h 13440182"/>
                  <a:gd name="connsiteX190" fmla="*/ 10610851 w 12071803"/>
                  <a:gd name="connsiteY190" fmla="*/ 4461283 h 13440182"/>
                  <a:gd name="connsiteX191" fmla="*/ 10782301 w 12071803"/>
                  <a:gd name="connsiteY191" fmla="*/ 4334283 h 13440182"/>
                  <a:gd name="connsiteX192" fmla="*/ 10814050 w 12071803"/>
                  <a:gd name="connsiteY192" fmla="*/ 4080282 h 13440182"/>
                  <a:gd name="connsiteX193" fmla="*/ 10582275 w 12071803"/>
                  <a:gd name="connsiteY193" fmla="*/ 3997732 h 13440182"/>
                  <a:gd name="connsiteX194" fmla="*/ 10264776 w 12071803"/>
                  <a:gd name="connsiteY194" fmla="*/ 3950108 h 13440182"/>
                  <a:gd name="connsiteX195" fmla="*/ 10134600 w 12071803"/>
                  <a:gd name="connsiteY195" fmla="*/ 4010432 h 13440182"/>
                  <a:gd name="connsiteX196" fmla="*/ 10160001 w 12071803"/>
                  <a:gd name="connsiteY196" fmla="*/ 3845333 h 13440182"/>
                  <a:gd name="connsiteX197" fmla="*/ 10109201 w 12071803"/>
                  <a:gd name="connsiteY197" fmla="*/ 3670708 h 13440182"/>
                  <a:gd name="connsiteX198" fmla="*/ 10223500 w 12071803"/>
                  <a:gd name="connsiteY198" fmla="*/ 3708807 h 13440182"/>
                  <a:gd name="connsiteX199" fmla="*/ 10344151 w 12071803"/>
                  <a:gd name="connsiteY199" fmla="*/ 3600858 h 13440182"/>
                  <a:gd name="connsiteX200" fmla="*/ 10534651 w 12071803"/>
                  <a:gd name="connsiteY200" fmla="*/ 3661183 h 13440182"/>
                  <a:gd name="connsiteX201" fmla="*/ 10547351 w 12071803"/>
                  <a:gd name="connsiteY201" fmla="*/ 3477033 h 13440182"/>
                  <a:gd name="connsiteX202" fmla="*/ 10687050 w 12071803"/>
                  <a:gd name="connsiteY202" fmla="*/ 3515132 h 13440182"/>
                  <a:gd name="connsiteX203" fmla="*/ 10801350 w 12071803"/>
                  <a:gd name="connsiteY203" fmla="*/ 3210332 h 13440182"/>
                  <a:gd name="connsiteX204" fmla="*/ 10902951 w 12071803"/>
                  <a:gd name="connsiteY204" fmla="*/ 3299233 h 13440182"/>
                  <a:gd name="connsiteX205" fmla="*/ 11042650 w 12071803"/>
                  <a:gd name="connsiteY205" fmla="*/ 3283357 h 13440182"/>
                  <a:gd name="connsiteX206" fmla="*/ 11077575 w 12071803"/>
                  <a:gd name="connsiteY206" fmla="*/ 3508782 h 13440182"/>
                  <a:gd name="connsiteX207" fmla="*/ 11153776 w 12071803"/>
                  <a:gd name="connsiteY207" fmla="*/ 3251608 h 13440182"/>
                  <a:gd name="connsiteX208" fmla="*/ 11077576 w 12071803"/>
                  <a:gd name="connsiteY208" fmla="*/ 3165883 h 13440182"/>
                  <a:gd name="connsiteX209" fmla="*/ 11163300 w 12071803"/>
                  <a:gd name="connsiteY209" fmla="*/ 2911882 h 13440182"/>
                  <a:gd name="connsiteX210" fmla="*/ 10982326 w 12071803"/>
                  <a:gd name="connsiteY210" fmla="*/ 2988083 h 13440182"/>
                  <a:gd name="connsiteX211" fmla="*/ 10953750 w 12071803"/>
                  <a:gd name="connsiteY211" fmla="*/ 2918232 h 13440182"/>
                  <a:gd name="connsiteX212" fmla="*/ 10763250 w 12071803"/>
                  <a:gd name="connsiteY212" fmla="*/ 2715032 h 13440182"/>
                  <a:gd name="connsiteX213" fmla="*/ 10731501 w 12071803"/>
                  <a:gd name="connsiteY213" fmla="*/ 2530883 h 13440182"/>
                  <a:gd name="connsiteX214" fmla="*/ 10699751 w 12071803"/>
                  <a:gd name="connsiteY214" fmla="*/ 2435633 h 13440182"/>
                  <a:gd name="connsiteX215" fmla="*/ 10801350 w 12071803"/>
                  <a:gd name="connsiteY215" fmla="*/ 2334032 h 13440182"/>
                  <a:gd name="connsiteX216" fmla="*/ 11061701 w 12071803"/>
                  <a:gd name="connsiteY216" fmla="*/ 2099083 h 13440182"/>
                  <a:gd name="connsiteX217" fmla="*/ 11182350 w 12071803"/>
                  <a:gd name="connsiteY217" fmla="*/ 2118132 h 13440182"/>
                  <a:gd name="connsiteX218" fmla="*/ 11252201 w 12071803"/>
                  <a:gd name="connsiteY218" fmla="*/ 2029233 h 13440182"/>
                  <a:gd name="connsiteX219" fmla="*/ 11487150 w 12071803"/>
                  <a:gd name="connsiteY219" fmla="*/ 1921282 h 13440182"/>
                  <a:gd name="connsiteX220" fmla="*/ 11341101 w 12071803"/>
                  <a:gd name="connsiteY220" fmla="*/ 1851433 h 13440182"/>
                  <a:gd name="connsiteX221" fmla="*/ 11258550 w 12071803"/>
                  <a:gd name="connsiteY221" fmla="*/ 1705382 h 13440182"/>
                  <a:gd name="connsiteX222" fmla="*/ 11360150 w 12071803"/>
                  <a:gd name="connsiteY222" fmla="*/ 1279932 h 13440182"/>
                  <a:gd name="connsiteX223" fmla="*/ 11239500 w 12071803"/>
                  <a:gd name="connsiteY223" fmla="*/ 1019582 h 13440182"/>
                  <a:gd name="connsiteX224" fmla="*/ 11525250 w 12071803"/>
                  <a:gd name="connsiteY224" fmla="*/ 1362482 h 13440182"/>
                  <a:gd name="connsiteX225" fmla="*/ 11690350 w 12071803"/>
                  <a:gd name="connsiteY225" fmla="*/ 1165632 h 13440182"/>
                  <a:gd name="connsiteX226" fmla="*/ 11874500 w 12071803"/>
                  <a:gd name="connsiteY226" fmla="*/ 1476782 h 13440182"/>
                  <a:gd name="connsiteX227" fmla="*/ 12071350 w 12071803"/>
                  <a:gd name="connsiteY227" fmla="*/ 1578383 h 13440182"/>
                  <a:gd name="connsiteX228" fmla="*/ 11906250 w 12071803"/>
                  <a:gd name="connsiteY228" fmla="*/ 1133883 h 13440182"/>
                  <a:gd name="connsiteX229" fmla="*/ 11893550 w 12071803"/>
                  <a:gd name="connsiteY229" fmla="*/ 917982 h 13440182"/>
                  <a:gd name="connsiteX230" fmla="*/ 11760200 w 12071803"/>
                  <a:gd name="connsiteY230" fmla="*/ 721132 h 13440182"/>
                  <a:gd name="connsiteX231" fmla="*/ 11734800 w 12071803"/>
                  <a:gd name="connsiteY23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72525 w 12071803"/>
                  <a:gd name="connsiteY93" fmla="*/ 6548844 h 13440182"/>
                  <a:gd name="connsiteX94" fmla="*/ 9315450 w 12071803"/>
                  <a:gd name="connsiteY94" fmla="*/ 6544082 h 13440182"/>
                  <a:gd name="connsiteX95" fmla="*/ 9503569 w 12071803"/>
                  <a:gd name="connsiteY95" fmla="*/ 6494075 h 13440182"/>
                  <a:gd name="connsiteX96" fmla="*/ 9629775 w 12071803"/>
                  <a:gd name="connsiteY96" fmla="*/ 6298813 h 13440182"/>
                  <a:gd name="connsiteX97" fmla="*/ 9906000 w 12071803"/>
                  <a:gd name="connsiteY97" fmla="*/ 6334532 h 13440182"/>
                  <a:gd name="connsiteX98" fmla="*/ 9870282 w 12071803"/>
                  <a:gd name="connsiteY98" fmla="*/ 6420258 h 13440182"/>
                  <a:gd name="connsiteX99" fmla="*/ 9727407 w 12071803"/>
                  <a:gd name="connsiteY99" fmla="*/ 6434546 h 13440182"/>
                  <a:gd name="connsiteX100" fmla="*/ 9796462 w 12071803"/>
                  <a:gd name="connsiteY100" fmla="*/ 6489313 h 13440182"/>
                  <a:gd name="connsiteX101" fmla="*/ 9665495 w 12071803"/>
                  <a:gd name="connsiteY101" fmla="*/ 6517889 h 13440182"/>
                  <a:gd name="connsiteX102" fmla="*/ 9539289 w 12071803"/>
                  <a:gd name="connsiteY102" fmla="*/ 6508364 h 13440182"/>
                  <a:gd name="connsiteX103" fmla="*/ 9453563 w 12071803"/>
                  <a:gd name="connsiteY103" fmla="*/ 6544082 h 13440182"/>
                  <a:gd name="connsiteX104" fmla="*/ 9422607 w 12071803"/>
                  <a:gd name="connsiteY104" fmla="*/ 6848883 h 13440182"/>
                  <a:gd name="connsiteX105" fmla="*/ 9584532 w 12071803"/>
                  <a:gd name="connsiteY105" fmla="*/ 6882220 h 13440182"/>
                  <a:gd name="connsiteX106" fmla="*/ 9791700 w 12071803"/>
                  <a:gd name="connsiteY106" fmla="*/ 6696482 h 13440182"/>
                  <a:gd name="connsiteX107" fmla="*/ 9829801 w 12071803"/>
                  <a:gd name="connsiteY107" fmla="*/ 6794114 h 13440182"/>
                  <a:gd name="connsiteX108" fmla="*/ 9977439 w 12071803"/>
                  <a:gd name="connsiteY108" fmla="*/ 6717914 h 13440182"/>
                  <a:gd name="connsiteX109" fmla="*/ 9896476 w 12071803"/>
                  <a:gd name="connsiteY109" fmla="*/ 6925083 h 13440182"/>
                  <a:gd name="connsiteX110" fmla="*/ 10020301 w 12071803"/>
                  <a:gd name="connsiteY110" fmla="*/ 6898889 h 13440182"/>
                  <a:gd name="connsiteX111" fmla="*/ 9986964 w 12071803"/>
                  <a:gd name="connsiteY111" fmla="*/ 6986996 h 13440182"/>
                  <a:gd name="connsiteX112" fmla="*/ 10217945 w 12071803"/>
                  <a:gd name="connsiteY112" fmla="*/ 6984614 h 13440182"/>
                  <a:gd name="connsiteX113" fmla="*/ 10058400 w 12071803"/>
                  <a:gd name="connsiteY113" fmla="*/ 7039382 h 13440182"/>
                  <a:gd name="connsiteX114" fmla="*/ 9948864 w 12071803"/>
                  <a:gd name="connsiteY114" fmla="*/ 7096533 h 13440182"/>
                  <a:gd name="connsiteX115" fmla="*/ 9829801 w 12071803"/>
                  <a:gd name="connsiteY115" fmla="*/ 7210833 h 13440182"/>
                  <a:gd name="connsiteX116" fmla="*/ 9865519 w 12071803"/>
                  <a:gd name="connsiteY116" fmla="*/ 7270363 h 13440182"/>
                  <a:gd name="connsiteX117" fmla="*/ 9908382 w 12071803"/>
                  <a:gd name="connsiteY117" fmla="*/ 7320371 h 13440182"/>
                  <a:gd name="connsiteX118" fmla="*/ 9986964 w 12071803"/>
                  <a:gd name="connsiteY118" fmla="*/ 7287033 h 13440182"/>
                  <a:gd name="connsiteX119" fmla="*/ 9998869 w 12071803"/>
                  <a:gd name="connsiteY119" fmla="*/ 7348944 h 13440182"/>
                  <a:gd name="connsiteX120" fmla="*/ 10113170 w 12071803"/>
                  <a:gd name="connsiteY120" fmla="*/ 7210833 h 13440182"/>
                  <a:gd name="connsiteX121" fmla="*/ 10148889 w 12071803"/>
                  <a:gd name="connsiteY121" fmla="*/ 7356089 h 13440182"/>
                  <a:gd name="connsiteX122" fmla="*/ 10244139 w 12071803"/>
                  <a:gd name="connsiteY122" fmla="*/ 7239408 h 13440182"/>
                  <a:gd name="connsiteX123" fmla="*/ 10270332 w 12071803"/>
                  <a:gd name="connsiteY123" fmla="*/ 7401332 h 13440182"/>
                  <a:gd name="connsiteX124" fmla="*/ 10344150 w 12071803"/>
                  <a:gd name="connsiteY124" fmla="*/ 7477532 h 13440182"/>
                  <a:gd name="connsiteX125" fmla="*/ 10134600 w 12071803"/>
                  <a:gd name="connsiteY125" fmla="*/ 7591832 h 13440182"/>
                  <a:gd name="connsiteX126" fmla="*/ 10287001 w 12071803"/>
                  <a:gd name="connsiteY126" fmla="*/ 7741852 h 13440182"/>
                  <a:gd name="connsiteX127" fmla="*/ 10317957 w 12071803"/>
                  <a:gd name="connsiteY127" fmla="*/ 7644221 h 13440182"/>
                  <a:gd name="connsiteX128" fmla="*/ 10389393 w 12071803"/>
                  <a:gd name="connsiteY128" fmla="*/ 7732326 h 13440182"/>
                  <a:gd name="connsiteX129" fmla="*/ 10510839 w 12071803"/>
                  <a:gd name="connsiteY129" fmla="*/ 7691846 h 13440182"/>
                  <a:gd name="connsiteX130" fmla="*/ 10515600 w 12071803"/>
                  <a:gd name="connsiteY130" fmla="*/ 7777570 h 13440182"/>
                  <a:gd name="connsiteX131" fmla="*/ 10513219 w 12071803"/>
                  <a:gd name="connsiteY131" fmla="*/ 7875200 h 13440182"/>
                  <a:gd name="connsiteX132" fmla="*/ 10622756 w 12071803"/>
                  <a:gd name="connsiteY132" fmla="*/ 7837101 h 13440182"/>
                  <a:gd name="connsiteX133" fmla="*/ 10663239 w 12071803"/>
                  <a:gd name="connsiteY133" fmla="*/ 8075227 h 13440182"/>
                  <a:gd name="connsiteX134" fmla="*/ 10801350 w 12071803"/>
                  <a:gd name="connsiteY134" fmla="*/ 8106182 h 13440182"/>
                  <a:gd name="connsiteX135" fmla="*/ 10815638 w 12071803"/>
                  <a:gd name="connsiteY135" fmla="*/ 7815670 h 13440182"/>
                  <a:gd name="connsiteX136" fmla="*/ 10906126 w 12071803"/>
                  <a:gd name="connsiteY136" fmla="*/ 7791858 h 13440182"/>
                  <a:gd name="connsiteX137" fmla="*/ 10975182 w 12071803"/>
                  <a:gd name="connsiteY137" fmla="*/ 7620407 h 13440182"/>
                  <a:gd name="connsiteX138" fmla="*/ 10937082 w 12071803"/>
                  <a:gd name="connsiteY138" fmla="*/ 7491821 h 13440182"/>
                  <a:gd name="connsiteX139" fmla="*/ 10841832 w 12071803"/>
                  <a:gd name="connsiteY139" fmla="*/ 7479913 h 13440182"/>
                  <a:gd name="connsiteX140" fmla="*/ 10889456 w 12071803"/>
                  <a:gd name="connsiteY140" fmla="*/ 7360851 h 13440182"/>
                  <a:gd name="connsiteX141" fmla="*/ 10784682 w 12071803"/>
                  <a:gd name="connsiteY141" fmla="*/ 7289414 h 13440182"/>
                  <a:gd name="connsiteX142" fmla="*/ 10744200 w 12071803"/>
                  <a:gd name="connsiteY142" fmla="*/ 7058432 h 13440182"/>
                  <a:gd name="connsiteX143" fmla="*/ 10426700 w 12071803"/>
                  <a:gd name="connsiteY143" fmla="*/ 7020332 h 13440182"/>
                  <a:gd name="connsiteX144" fmla="*/ 10496551 w 12071803"/>
                  <a:gd name="connsiteY144" fmla="*/ 6915558 h 13440182"/>
                  <a:gd name="connsiteX145" fmla="*/ 10620376 w 12071803"/>
                  <a:gd name="connsiteY145" fmla="*/ 6896508 h 13440182"/>
                  <a:gd name="connsiteX146" fmla="*/ 10629900 w 12071803"/>
                  <a:gd name="connsiteY146" fmla="*/ 6810782 h 13440182"/>
                  <a:gd name="connsiteX147" fmla="*/ 10842625 w 12071803"/>
                  <a:gd name="connsiteY147" fmla="*/ 6899682 h 13440182"/>
                  <a:gd name="connsiteX148" fmla="*/ 10858500 w 12071803"/>
                  <a:gd name="connsiteY148" fmla="*/ 6677432 h 13440182"/>
                  <a:gd name="connsiteX149" fmla="*/ 10648950 w 12071803"/>
                  <a:gd name="connsiteY149" fmla="*/ 6772682 h 13440182"/>
                  <a:gd name="connsiteX150" fmla="*/ 10572750 w 12071803"/>
                  <a:gd name="connsiteY150" fmla="*/ 6544082 h 13440182"/>
                  <a:gd name="connsiteX151" fmla="*/ 10344150 w 12071803"/>
                  <a:gd name="connsiteY151" fmla="*/ 6753632 h 13440182"/>
                  <a:gd name="connsiteX152" fmla="*/ 10356851 w 12071803"/>
                  <a:gd name="connsiteY152" fmla="*/ 6588533 h 13440182"/>
                  <a:gd name="connsiteX153" fmla="*/ 10369550 w 12071803"/>
                  <a:gd name="connsiteY153" fmla="*/ 6464707 h 13440182"/>
                  <a:gd name="connsiteX154" fmla="*/ 10261601 w 12071803"/>
                  <a:gd name="connsiteY154" fmla="*/ 6452008 h 13440182"/>
                  <a:gd name="connsiteX155" fmla="*/ 10140950 w 12071803"/>
                  <a:gd name="connsiteY155" fmla="*/ 6236107 h 13440182"/>
                  <a:gd name="connsiteX156" fmla="*/ 10306051 w 12071803"/>
                  <a:gd name="connsiteY156" fmla="*/ 6274208 h 13440182"/>
                  <a:gd name="connsiteX157" fmla="*/ 10547351 w 12071803"/>
                  <a:gd name="connsiteY157" fmla="*/ 6274208 h 13440182"/>
                  <a:gd name="connsiteX158" fmla="*/ 10677525 w 12071803"/>
                  <a:gd name="connsiteY158" fmla="*/ 6134507 h 13440182"/>
                  <a:gd name="connsiteX159" fmla="*/ 10575926 w 12071803"/>
                  <a:gd name="connsiteY159" fmla="*/ 6023383 h 13440182"/>
                  <a:gd name="connsiteX160" fmla="*/ 10363200 w 12071803"/>
                  <a:gd name="connsiteY160" fmla="*/ 5975757 h 13440182"/>
                  <a:gd name="connsiteX161" fmla="*/ 10544175 w 12071803"/>
                  <a:gd name="connsiteY161" fmla="*/ 5845582 h 13440182"/>
                  <a:gd name="connsiteX162" fmla="*/ 10490201 w 12071803"/>
                  <a:gd name="connsiteY162" fmla="*/ 5728108 h 13440182"/>
                  <a:gd name="connsiteX163" fmla="*/ 10544176 w 12071803"/>
                  <a:gd name="connsiteY163" fmla="*/ 5607458 h 13440182"/>
                  <a:gd name="connsiteX164" fmla="*/ 10506075 w 12071803"/>
                  <a:gd name="connsiteY164" fmla="*/ 5604282 h 13440182"/>
                  <a:gd name="connsiteX165" fmla="*/ 10471151 w 12071803"/>
                  <a:gd name="connsiteY165" fmla="*/ 5528083 h 13440182"/>
                  <a:gd name="connsiteX166" fmla="*/ 10312400 w 12071803"/>
                  <a:gd name="connsiteY166" fmla="*/ 5375682 h 13440182"/>
                  <a:gd name="connsiteX167" fmla="*/ 10582276 w 12071803"/>
                  <a:gd name="connsiteY167" fmla="*/ 5480458 h 13440182"/>
                  <a:gd name="connsiteX168" fmla="*/ 10725150 w 12071803"/>
                  <a:gd name="connsiteY168" fmla="*/ 5439182 h 13440182"/>
                  <a:gd name="connsiteX169" fmla="*/ 10699751 w 12071803"/>
                  <a:gd name="connsiteY169" fmla="*/ 5686833 h 13440182"/>
                  <a:gd name="connsiteX170" fmla="*/ 10877550 w 12071803"/>
                  <a:gd name="connsiteY170" fmla="*/ 5724932 h 13440182"/>
                  <a:gd name="connsiteX171" fmla="*/ 10934701 w 12071803"/>
                  <a:gd name="connsiteY171" fmla="*/ 5550308 h 13440182"/>
                  <a:gd name="connsiteX172" fmla="*/ 10975975 w 12071803"/>
                  <a:gd name="connsiteY172" fmla="*/ 5321707 h 13440182"/>
                  <a:gd name="connsiteX173" fmla="*/ 10896601 w 12071803"/>
                  <a:gd name="connsiteY173" fmla="*/ 5118508 h 13440182"/>
                  <a:gd name="connsiteX174" fmla="*/ 10839450 w 12071803"/>
                  <a:gd name="connsiteY174" fmla="*/ 5020082 h 13440182"/>
                  <a:gd name="connsiteX175" fmla="*/ 10760076 w 12071803"/>
                  <a:gd name="connsiteY175" fmla="*/ 5137558 h 13440182"/>
                  <a:gd name="connsiteX176" fmla="*/ 10690226 w 12071803"/>
                  <a:gd name="connsiteY176" fmla="*/ 5096283 h 13440182"/>
                  <a:gd name="connsiteX177" fmla="*/ 10658476 w 12071803"/>
                  <a:gd name="connsiteY177" fmla="*/ 5216933 h 13440182"/>
                  <a:gd name="connsiteX178" fmla="*/ 10556875 w 12071803"/>
                  <a:gd name="connsiteY178" fmla="*/ 5220107 h 13440182"/>
                  <a:gd name="connsiteX179" fmla="*/ 10477500 w 12071803"/>
                  <a:gd name="connsiteY179" fmla="*/ 5077232 h 13440182"/>
                  <a:gd name="connsiteX180" fmla="*/ 10439400 w 12071803"/>
                  <a:gd name="connsiteY180" fmla="*/ 4924832 h 13440182"/>
                  <a:gd name="connsiteX181" fmla="*/ 10223500 w 12071803"/>
                  <a:gd name="connsiteY181" fmla="*/ 4928007 h 13440182"/>
                  <a:gd name="connsiteX182" fmla="*/ 10248900 w 12071803"/>
                  <a:gd name="connsiteY182" fmla="*/ 5153432 h 13440182"/>
                  <a:gd name="connsiteX183" fmla="*/ 10210801 w 12071803"/>
                  <a:gd name="connsiteY183" fmla="*/ 4959758 h 13440182"/>
                  <a:gd name="connsiteX184" fmla="*/ 10166350 w 12071803"/>
                  <a:gd name="connsiteY184" fmla="*/ 4972457 h 13440182"/>
                  <a:gd name="connsiteX185" fmla="*/ 10096500 w 12071803"/>
                  <a:gd name="connsiteY185" fmla="*/ 4861332 h 13440182"/>
                  <a:gd name="connsiteX186" fmla="*/ 10001251 w 12071803"/>
                  <a:gd name="connsiteY186" fmla="*/ 4931183 h 13440182"/>
                  <a:gd name="connsiteX187" fmla="*/ 9893300 w 12071803"/>
                  <a:gd name="connsiteY187" fmla="*/ 5039132 h 13440182"/>
                  <a:gd name="connsiteX188" fmla="*/ 10210800 w 12071803"/>
                  <a:gd name="connsiteY188" fmla="*/ 4724807 h 13440182"/>
                  <a:gd name="connsiteX189" fmla="*/ 10426701 w 12071803"/>
                  <a:gd name="connsiteY189" fmla="*/ 4667658 h 13440182"/>
                  <a:gd name="connsiteX190" fmla="*/ 10572750 w 12071803"/>
                  <a:gd name="connsiteY190" fmla="*/ 4581932 h 13440182"/>
                  <a:gd name="connsiteX191" fmla="*/ 10610851 w 12071803"/>
                  <a:gd name="connsiteY191" fmla="*/ 4461283 h 13440182"/>
                  <a:gd name="connsiteX192" fmla="*/ 10782301 w 12071803"/>
                  <a:gd name="connsiteY192" fmla="*/ 4334283 h 13440182"/>
                  <a:gd name="connsiteX193" fmla="*/ 10814050 w 12071803"/>
                  <a:gd name="connsiteY193" fmla="*/ 4080282 h 13440182"/>
                  <a:gd name="connsiteX194" fmla="*/ 10582275 w 12071803"/>
                  <a:gd name="connsiteY194" fmla="*/ 3997732 h 13440182"/>
                  <a:gd name="connsiteX195" fmla="*/ 10264776 w 12071803"/>
                  <a:gd name="connsiteY195" fmla="*/ 3950108 h 13440182"/>
                  <a:gd name="connsiteX196" fmla="*/ 10134600 w 12071803"/>
                  <a:gd name="connsiteY196" fmla="*/ 4010432 h 13440182"/>
                  <a:gd name="connsiteX197" fmla="*/ 10160001 w 12071803"/>
                  <a:gd name="connsiteY197" fmla="*/ 3845333 h 13440182"/>
                  <a:gd name="connsiteX198" fmla="*/ 10109201 w 12071803"/>
                  <a:gd name="connsiteY198" fmla="*/ 3670708 h 13440182"/>
                  <a:gd name="connsiteX199" fmla="*/ 10223500 w 12071803"/>
                  <a:gd name="connsiteY199" fmla="*/ 3708807 h 13440182"/>
                  <a:gd name="connsiteX200" fmla="*/ 10344151 w 12071803"/>
                  <a:gd name="connsiteY200" fmla="*/ 3600858 h 13440182"/>
                  <a:gd name="connsiteX201" fmla="*/ 10534651 w 12071803"/>
                  <a:gd name="connsiteY201" fmla="*/ 3661183 h 13440182"/>
                  <a:gd name="connsiteX202" fmla="*/ 10547351 w 12071803"/>
                  <a:gd name="connsiteY202" fmla="*/ 3477033 h 13440182"/>
                  <a:gd name="connsiteX203" fmla="*/ 10687050 w 12071803"/>
                  <a:gd name="connsiteY203" fmla="*/ 3515132 h 13440182"/>
                  <a:gd name="connsiteX204" fmla="*/ 10801350 w 12071803"/>
                  <a:gd name="connsiteY204" fmla="*/ 3210332 h 13440182"/>
                  <a:gd name="connsiteX205" fmla="*/ 10902951 w 12071803"/>
                  <a:gd name="connsiteY205" fmla="*/ 3299233 h 13440182"/>
                  <a:gd name="connsiteX206" fmla="*/ 11042650 w 12071803"/>
                  <a:gd name="connsiteY206" fmla="*/ 3283357 h 13440182"/>
                  <a:gd name="connsiteX207" fmla="*/ 11077575 w 12071803"/>
                  <a:gd name="connsiteY207" fmla="*/ 3508782 h 13440182"/>
                  <a:gd name="connsiteX208" fmla="*/ 11153776 w 12071803"/>
                  <a:gd name="connsiteY208" fmla="*/ 3251608 h 13440182"/>
                  <a:gd name="connsiteX209" fmla="*/ 11077576 w 12071803"/>
                  <a:gd name="connsiteY209" fmla="*/ 3165883 h 13440182"/>
                  <a:gd name="connsiteX210" fmla="*/ 11163300 w 12071803"/>
                  <a:gd name="connsiteY210" fmla="*/ 2911882 h 13440182"/>
                  <a:gd name="connsiteX211" fmla="*/ 10982326 w 12071803"/>
                  <a:gd name="connsiteY211" fmla="*/ 2988083 h 13440182"/>
                  <a:gd name="connsiteX212" fmla="*/ 10953750 w 12071803"/>
                  <a:gd name="connsiteY212" fmla="*/ 2918232 h 13440182"/>
                  <a:gd name="connsiteX213" fmla="*/ 10763250 w 12071803"/>
                  <a:gd name="connsiteY213" fmla="*/ 2715032 h 13440182"/>
                  <a:gd name="connsiteX214" fmla="*/ 10731501 w 12071803"/>
                  <a:gd name="connsiteY214" fmla="*/ 2530883 h 13440182"/>
                  <a:gd name="connsiteX215" fmla="*/ 10699751 w 12071803"/>
                  <a:gd name="connsiteY215" fmla="*/ 2435633 h 13440182"/>
                  <a:gd name="connsiteX216" fmla="*/ 10801350 w 12071803"/>
                  <a:gd name="connsiteY216" fmla="*/ 2334032 h 13440182"/>
                  <a:gd name="connsiteX217" fmla="*/ 11061701 w 12071803"/>
                  <a:gd name="connsiteY217" fmla="*/ 2099083 h 13440182"/>
                  <a:gd name="connsiteX218" fmla="*/ 11182350 w 12071803"/>
                  <a:gd name="connsiteY218" fmla="*/ 2118132 h 13440182"/>
                  <a:gd name="connsiteX219" fmla="*/ 11252201 w 12071803"/>
                  <a:gd name="connsiteY219" fmla="*/ 2029233 h 13440182"/>
                  <a:gd name="connsiteX220" fmla="*/ 11487150 w 12071803"/>
                  <a:gd name="connsiteY220" fmla="*/ 1921282 h 13440182"/>
                  <a:gd name="connsiteX221" fmla="*/ 11341101 w 12071803"/>
                  <a:gd name="connsiteY221" fmla="*/ 1851433 h 13440182"/>
                  <a:gd name="connsiteX222" fmla="*/ 11258550 w 12071803"/>
                  <a:gd name="connsiteY222" fmla="*/ 1705382 h 13440182"/>
                  <a:gd name="connsiteX223" fmla="*/ 11360150 w 12071803"/>
                  <a:gd name="connsiteY223" fmla="*/ 1279932 h 13440182"/>
                  <a:gd name="connsiteX224" fmla="*/ 11239500 w 12071803"/>
                  <a:gd name="connsiteY224" fmla="*/ 1019582 h 13440182"/>
                  <a:gd name="connsiteX225" fmla="*/ 11525250 w 12071803"/>
                  <a:gd name="connsiteY225" fmla="*/ 1362482 h 13440182"/>
                  <a:gd name="connsiteX226" fmla="*/ 11690350 w 12071803"/>
                  <a:gd name="connsiteY226" fmla="*/ 1165632 h 13440182"/>
                  <a:gd name="connsiteX227" fmla="*/ 11874500 w 12071803"/>
                  <a:gd name="connsiteY227" fmla="*/ 1476782 h 13440182"/>
                  <a:gd name="connsiteX228" fmla="*/ 12071350 w 12071803"/>
                  <a:gd name="connsiteY228" fmla="*/ 1578383 h 13440182"/>
                  <a:gd name="connsiteX229" fmla="*/ 11906250 w 12071803"/>
                  <a:gd name="connsiteY229" fmla="*/ 1133883 h 13440182"/>
                  <a:gd name="connsiteX230" fmla="*/ 11893550 w 12071803"/>
                  <a:gd name="connsiteY230" fmla="*/ 917982 h 13440182"/>
                  <a:gd name="connsiteX231" fmla="*/ 11760200 w 12071803"/>
                  <a:gd name="connsiteY231" fmla="*/ 721132 h 13440182"/>
                  <a:gd name="connsiteX232" fmla="*/ 11734800 w 12071803"/>
                  <a:gd name="connsiteY23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96339 w 12071803"/>
                  <a:gd name="connsiteY93" fmla="*/ 6701246 h 13440182"/>
                  <a:gd name="connsiteX94" fmla="*/ 8772525 w 12071803"/>
                  <a:gd name="connsiteY94" fmla="*/ 6548844 h 13440182"/>
                  <a:gd name="connsiteX95" fmla="*/ 9315450 w 12071803"/>
                  <a:gd name="connsiteY95" fmla="*/ 6544082 h 13440182"/>
                  <a:gd name="connsiteX96" fmla="*/ 9503569 w 12071803"/>
                  <a:gd name="connsiteY96" fmla="*/ 6494075 h 13440182"/>
                  <a:gd name="connsiteX97" fmla="*/ 9629775 w 12071803"/>
                  <a:gd name="connsiteY97" fmla="*/ 6298813 h 13440182"/>
                  <a:gd name="connsiteX98" fmla="*/ 9906000 w 12071803"/>
                  <a:gd name="connsiteY98" fmla="*/ 6334532 h 13440182"/>
                  <a:gd name="connsiteX99" fmla="*/ 9870282 w 12071803"/>
                  <a:gd name="connsiteY99" fmla="*/ 6420258 h 13440182"/>
                  <a:gd name="connsiteX100" fmla="*/ 9727407 w 12071803"/>
                  <a:gd name="connsiteY100" fmla="*/ 6434546 h 13440182"/>
                  <a:gd name="connsiteX101" fmla="*/ 9796462 w 12071803"/>
                  <a:gd name="connsiteY101" fmla="*/ 6489313 h 13440182"/>
                  <a:gd name="connsiteX102" fmla="*/ 9665495 w 12071803"/>
                  <a:gd name="connsiteY102" fmla="*/ 6517889 h 13440182"/>
                  <a:gd name="connsiteX103" fmla="*/ 9539289 w 12071803"/>
                  <a:gd name="connsiteY103" fmla="*/ 6508364 h 13440182"/>
                  <a:gd name="connsiteX104" fmla="*/ 9453563 w 12071803"/>
                  <a:gd name="connsiteY104" fmla="*/ 6544082 h 13440182"/>
                  <a:gd name="connsiteX105" fmla="*/ 9422607 w 12071803"/>
                  <a:gd name="connsiteY105" fmla="*/ 6848883 h 13440182"/>
                  <a:gd name="connsiteX106" fmla="*/ 9584532 w 12071803"/>
                  <a:gd name="connsiteY106" fmla="*/ 6882220 h 13440182"/>
                  <a:gd name="connsiteX107" fmla="*/ 9791700 w 12071803"/>
                  <a:gd name="connsiteY107" fmla="*/ 6696482 h 13440182"/>
                  <a:gd name="connsiteX108" fmla="*/ 9829801 w 12071803"/>
                  <a:gd name="connsiteY108" fmla="*/ 6794114 h 13440182"/>
                  <a:gd name="connsiteX109" fmla="*/ 9977439 w 12071803"/>
                  <a:gd name="connsiteY109" fmla="*/ 6717914 h 13440182"/>
                  <a:gd name="connsiteX110" fmla="*/ 9896476 w 12071803"/>
                  <a:gd name="connsiteY110" fmla="*/ 6925083 h 13440182"/>
                  <a:gd name="connsiteX111" fmla="*/ 10020301 w 12071803"/>
                  <a:gd name="connsiteY111" fmla="*/ 6898889 h 13440182"/>
                  <a:gd name="connsiteX112" fmla="*/ 9986964 w 12071803"/>
                  <a:gd name="connsiteY112" fmla="*/ 6986996 h 13440182"/>
                  <a:gd name="connsiteX113" fmla="*/ 10217945 w 12071803"/>
                  <a:gd name="connsiteY113" fmla="*/ 6984614 h 13440182"/>
                  <a:gd name="connsiteX114" fmla="*/ 10058400 w 12071803"/>
                  <a:gd name="connsiteY114" fmla="*/ 7039382 h 13440182"/>
                  <a:gd name="connsiteX115" fmla="*/ 9948864 w 12071803"/>
                  <a:gd name="connsiteY115" fmla="*/ 7096533 h 13440182"/>
                  <a:gd name="connsiteX116" fmla="*/ 9829801 w 12071803"/>
                  <a:gd name="connsiteY116" fmla="*/ 7210833 h 13440182"/>
                  <a:gd name="connsiteX117" fmla="*/ 9865519 w 12071803"/>
                  <a:gd name="connsiteY117" fmla="*/ 7270363 h 13440182"/>
                  <a:gd name="connsiteX118" fmla="*/ 9908382 w 12071803"/>
                  <a:gd name="connsiteY118" fmla="*/ 7320371 h 13440182"/>
                  <a:gd name="connsiteX119" fmla="*/ 9986964 w 12071803"/>
                  <a:gd name="connsiteY119" fmla="*/ 7287033 h 13440182"/>
                  <a:gd name="connsiteX120" fmla="*/ 9998869 w 12071803"/>
                  <a:gd name="connsiteY120" fmla="*/ 7348944 h 13440182"/>
                  <a:gd name="connsiteX121" fmla="*/ 10113170 w 12071803"/>
                  <a:gd name="connsiteY121" fmla="*/ 7210833 h 13440182"/>
                  <a:gd name="connsiteX122" fmla="*/ 10148889 w 12071803"/>
                  <a:gd name="connsiteY122" fmla="*/ 7356089 h 13440182"/>
                  <a:gd name="connsiteX123" fmla="*/ 10244139 w 12071803"/>
                  <a:gd name="connsiteY123" fmla="*/ 7239408 h 13440182"/>
                  <a:gd name="connsiteX124" fmla="*/ 10270332 w 12071803"/>
                  <a:gd name="connsiteY124" fmla="*/ 7401332 h 13440182"/>
                  <a:gd name="connsiteX125" fmla="*/ 10344150 w 12071803"/>
                  <a:gd name="connsiteY125" fmla="*/ 7477532 h 13440182"/>
                  <a:gd name="connsiteX126" fmla="*/ 10134600 w 12071803"/>
                  <a:gd name="connsiteY126" fmla="*/ 7591832 h 13440182"/>
                  <a:gd name="connsiteX127" fmla="*/ 10287001 w 12071803"/>
                  <a:gd name="connsiteY127" fmla="*/ 7741852 h 13440182"/>
                  <a:gd name="connsiteX128" fmla="*/ 10317957 w 12071803"/>
                  <a:gd name="connsiteY128" fmla="*/ 7644221 h 13440182"/>
                  <a:gd name="connsiteX129" fmla="*/ 10389393 w 12071803"/>
                  <a:gd name="connsiteY129" fmla="*/ 7732326 h 13440182"/>
                  <a:gd name="connsiteX130" fmla="*/ 10510839 w 12071803"/>
                  <a:gd name="connsiteY130" fmla="*/ 7691846 h 13440182"/>
                  <a:gd name="connsiteX131" fmla="*/ 10515600 w 12071803"/>
                  <a:gd name="connsiteY131" fmla="*/ 7777570 h 13440182"/>
                  <a:gd name="connsiteX132" fmla="*/ 10513219 w 12071803"/>
                  <a:gd name="connsiteY132" fmla="*/ 7875200 h 13440182"/>
                  <a:gd name="connsiteX133" fmla="*/ 10622756 w 12071803"/>
                  <a:gd name="connsiteY133" fmla="*/ 7837101 h 13440182"/>
                  <a:gd name="connsiteX134" fmla="*/ 10663239 w 12071803"/>
                  <a:gd name="connsiteY134" fmla="*/ 8075227 h 13440182"/>
                  <a:gd name="connsiteX135" fmla="*/ 10801350 w 12071803"/>
                  <a:gd name="connsiteY135" fmla="*/ 8106182 h 13440182"/>
                  <a:gd name="connsiteX136" fmla="*/ 10815638 w 12071803"/>
                  <a:gd name="connsiteY136" fmla="*/ 7815670 h 13440182"/>
                  <a:gd name="connsiteX137" fmla="*/ 10906126 w 12071803"/>
                  <a:gd name="connsiteY137" fmla="*/ 7791858 h 13440182"/>
                  <a:gd name="connsiteX138" fmla="*/ 10975182 w 12071803"/>
                  <a:gd name="connsiteY138" fmla="*/ 7620407 h 13440182"/>
                  <a:gd name="connsiteX139" fmla="*/ 10937082 w 12071803"/>
                  <a:gd name="connsiteY139" fmla="*/ 7491821 h 13440182"/>
                  <a:gd name="connsiteX140" fmla="*/ 10841832 w 12071803"/>
                  <a:gd name="connsiteY140" fmla="*/ 7479913 h 13440182"/>
                  <a:gd name="connsiteX141" fmla="*/ 10889456 w 12071803"/>
                  <a:gd name="connsiteY141" fmla="*/ 7360851 h 13440182"/>
                  <a:gd name="connsiteX142" fmla="*/ 10784682 w 12071803"/>
                  <a:gd name="connsiteY142" fmla="*/ 7289414 h 13440182"/>
                  <a:gd name="connsiteX143" fmla="*/ 10744200 w 12071803"/>
                  <a:gd name="connsiteY143" fmla="*/ 7058432 h 13440182"/>
                  <a:gd name="connsiteX144" fmla="*/ 10426700 w 12071803"/>
                  <a:gd name="connsiteY144" fmla="*/ 7020332 h 13440182"/>
                  <a:gd name="connsiteX145" fmla="*/ 10496551 w 12071803"/>
                  <a:gd name="connsiteY145" fmla="*/ 6915558 h 13440182"/>
                  <a:gd name="connsiteX146" fmla="*/ 10620376 w 12071803"/>
                  <a:gd name="connsiteY146" fmla="*/ 6896508 h 13440182"/>
                  <a:gd name="connsiteX147" fmla="*/ 10629900 w 12071803"/>
                  <a:gd name="connsiteY147" fmla="*/ 6810782 h 13440182"/>
                  <a:gd name="connsiteX148" fmla="*/ 10842625 w 12071803"/>
                  <a:gd name="connsiteY148" fmla="*/ 6899682 h 13440182"/>
                  <a:gd name="connsiteX149" fmla="*/ 10858500 w 12071803"/>
                  <a:gd name="connsiteY149" fmla="*/ 6677432 h 13440182"/>
                  <a:gd name="connsiteX150" fmla="*/ 10648950 w 12071803"/>
                  <a:gd name="connsiteY150" fmla="*/ 6772682 h 13440182"/>
                  <a:gd name="connsiteX151" fmla="*/ 10572750 w 12071803"/>
                  <a:gd name="connsiteY151" fmla="*/ 6544082 h 13440182"/>
                  <a:gd name="connsiteX152" fmla="*/ 10344150 w 12071803"/>
                  <a:gd name="connsiteY152" fmla="*/ 6753632 h 13440182"/>
                  <a:gd name="connsiteX153" fmla="*/ 10356851 w 12071803"/>
                  <a:gd name="connsiteY153" fmla="*/ 6588533 h 13440182"/>
                  <a:gd name="connsiteX154" fmla="*/ 10369550 w 12071803"/>
                  <a:gd name="connsiteY154" fmla="*/ 6464707 h 13440182"/>
                  <a:gd name="connsiteX155" fmla="*/ 10261601 w 12071803"/>
                  <a:gd name="connsiteY155" fmla="*/ 6452008 h 13440182"/>
                  <a:gd name="connsiteX156" fmla="*/ 10140950 w 12071803"/>
                  <a:gd name="connsiteY156" fmla="*/ 6236107 h 13440182"/>
                  <a:gd name="connsiteX157" fmla="*/ 10306051 w 12071803"/>
                  <a:gd name="connsiteY157" fmla="*/ 6274208 h 13440182"/>
                  <a:gd name="connsiteX158" fmla="*/ 10547351 w 12071803"/>
                  <a:gd name="connsiteY158" fmla="*/ 6274208 h 13440182"/>
                  <a:gd name="connsiteX159" fmla="*/ 10677525 w 12071803"/>
                  <a:gd name="connsiteY159" fmla="*/ 6134507 h 13440182"/>
                  <a:gd name="connsiteX160" fmla="*/ 10575926 w 12071803"/>
                  <a:gd name="connsiteY160" fmla="*/ 6023383 h 13440182"/>
                  <a:gd name="connsiteX161" fmla="*/ 10363200 w 12071803"/>
                  <a:gd name="connsiteY161" fmla="*/ 5975757 h 13440182"/>
                  <a:gd name="connsiteX162" fmla="*/ 10544175 w 12071803"/>
                  <a:gd name="connsiteY162" fmla="*/ 5845582 h 13440182"/>
                  <a:gd name="connsiteX163" fmla="*/ 10490201 w 12071803"/>
                  <a:gd name="connsiteY163" fmla="*/ 5728108 h 13440182"/>
                  <a:gd name="connsiteX164" fmla="*/ 10544176 w 12071803"/>
                  <a:gd name="connsiteY164" fmla="*/ 5607458 h 13440182"/>
                  <a:gd name="connsiteX165" fmla="*/ 10506075 w 12071803"/>
                  <a:gd name="connsiteY165" fmla="*/ 5604282 h 13440182"/>
                  <a:gd name="connsiteX166" fmla="*/ 10471151 w 12071803"/>
                  <a:gd name="connsiteY166" fmla="*/ 5528083 h 13440182"/>
                  <a:gd name="connsiteX167" fmla="*/ 10312400 w 12071803"/>
                  <a:gd name="connsiteY167" fmla="*/ 5375682 h 13440182"/>
                  <a:gd name="connsiteX168" fmla="*/ 10582276 w 12071803"/>
                  <a:gd name="connsiteY168" fmla="*/ 5480458 h 13440182"/>
                  <a:gd name="connsiteX169" fmla="*/ 10725150 w 12071803"/>
                  <a:gd name="connsiteY169" fmla="*/ 5439182 h 13440182"/>
                  <a:gd name="connsiteX170" fmla="*/ 10699751 w 12071803"/>
                  <a:gd name="connsiteY170" fmla="*/ 5686833 h 13440182"/>
                  <a:gd name="connsiteX171" fmla="*/ 10877550 w 12071803"/>
                  <a:gd name="connsiteY171" fmla="*/ 5724932 h 13440182"/>
                  <a:gd name="connsiteX172" fmla="*/ 10934701 w 12071803"/>
                  <a:gd name="connsiteY172" fmla="*/ 5550308 h 13440182"/>
                  <a:gd name="connsiteX173" fmla="*/ 10975975 w 12071803"/>
                  <a:gd name="connsiteY173" fmla="*/ 5321707 h 13440182"/>
                  <a:gd name="connsiteX174" fmla="*/ 10896601 w 12071803"/>
                  <a:gd name="connsiteY174" fmla="*/ 5118508 h 13440182"/>
                  <a:gd name="connsiteX175" fmla="*/ 10839450 w 12071803"/>
                  <a:gd name="connsiteY175" fmla="*/ 5020082 h 13440182"/>
                  <a:gd name="connsiteX176" fmla="*/ 10760076 w 12071803"/>
                  <a:gd name="connsiteY176" fmla="*/ 5137558 h 13440182"/>
                  <a:gd name="connsiteX177" fmla="*/ 10690226 w 12071803"/>
                  <a:gd name="connsiteY177" fmla="*/ 5096283 h 13440182"/>
                  <a:gd name="connsiteX178" fmla="*/ 10658476 w 12071803"/>
                  <a:gd name="connsiteY178" fmla="*/ 5216933 h 13440182"/>
                  <a:gd name="connsiteX179" fmla="*/ 10556875 w 12071803"/>
                  <a:gd name="connsiteY179" fmla="*/ 5220107 h 13440182"/>
                  <a:gd name="connsiteX180" fmla="*/ 10477500 w 12071803"/>
                  <a:gd name="connsiteY180" fmla="*/ 5077232 h 13440182"/>
                  <a:gd name="connsiteX181" fmla="*/ 10439400 w 12071803"/>
                  <a:gd name="connsiteY181" fmla="*/ 4924832 h 13440182"/>
                  <a:gd name="connsiteX182" fmla="*/ 10223500 w 12071803"/>
                  <a:gd name="connsiteY182" fmla="*/ 4928007 h 13440182"/>
                  <a:gd name="connsiteX183" fmla="*/ 10248900 w 12071803"/>
                  <a:gd name="connsiteY183" fmla="*/ 5153432 h 13440182"/>
                  <a:gd name="connsiteX184" fmla="*/ 10210801 w 12071803"/>
                  <a:gd name="connsiteY184" fmla="*/ 4959758 h 13440182"/>
                  <a:gd name="connsiteX185" fmla="*/ 10166350 w 12071803"/>
                  <a:gd name="connsiteY185" fmla="*/ 4972457 h 13440182"/>
                  <a:gd name="connsiteX186" fmla="*/ 10096500 w 12071803"/>
                  <a:gd name="connsiteY186" fmla="*/ 4861332 h 13440182"/>
                  <a:gd name="connsiteX187" fmla="*/ 10001251 w 12071803"/>
                  <a:gd name="connsiteY187" fmla="*/ 4931183 h 13440182"/>
                  <a:gd name="connsiteX188" fmla="*/ 9893300 w 12071803"/>
                  <a:gd name="connsiteY188" fmla="*/ 5039132 h 13440182"/>
                  <a:gd name="connsiteX189" fmla="*/ 10210800 w 12071803"/>
                  <a:gd name="connsiteY189" fmla="*/ 4724807 h 13440182"/>
                  <a:gd name="connsiteX190" fmla="*/ 10426701 w 12071803"/>
                  <a:gd name="connsiteY190" fmla="*/ 4667658 h 13440182"/>
                  <a:gd name="connsiteX191" fmla="*/ 10572750 w 12071803"/>
                  <a:gd name="connsiteY191" fmla="*/ 4581932 h 13440182"/>
                  <a:gd name="connsiteX192" fmla="*/ 10610851 w 12071803"/>
                  <a:gd name="connsiteY192" fmla="*/ 4461283 h 13440182"/>
                  <a:gd name="connsiteX193" fmla="*/ 10782301 w 12071803"/>
                  <a:gd name="connsiteY193" fmla="*/ 4334283 h 13440182"/>
                  <a:gd name="connsiteX194" fmla="*/ 10814050 w 12071803"/>
                  <a:gd name="connsiteY194" fmla="*/ 4080282 h 13440182"/>
                  <a:gd name="connsiteX195" fmla="*/ 10582275 w 12071803"/>
                  <a:gd name="connsiteY195" fmla="*/ 3997732 h 13440182"/>
                  <a:gd name="connsiteX196" fmla="*/ 10264776 w 12071803"/>
                  <a:gd name="connsiteY196" fmla="*/ 3950108 h 13440182"/>
                  <a:gd name="connsiteX197" fmla="*/ 10134600 w 12071803"/>
                  <a:gd name="connsiteY197" fmla="*/ 4010432 h 13440182"/>
                  <a:gd name="connsiteX198" fmla="*/ 10160001 w 12071803"/>
                  <a:gd name="connsiteY198" fmla="*/ 3845333 h 13440182"/>
                  <a:gd name="connsiteX199" fmla="*/ 10109201 w 12071803"/>
                  <a:gd name="connsiteY199" fmla="*/ 3670708 h 13440182"/>
                  <a:gd name="connsiteX200" fmla="*/ 10223500 w 12071803"/>
                  <a:gd name="connsiteY200" fmla="*/ 3708807 h 13440182"/>
                  <a:gd name="connsiteX201" fmla="*/ 10344151 w 12071803"/>
                  <a:gd name="connsiteY201" fmla="*/ 3600858 h 13440182"/>
                  <a:gd name="connsiteX202" fmla="*/ 10534651 w 12071803"/>
                  <a:gd name="connsiteY202" fmla="*/ 3661183 h 13440182"/>
                  <a:gd name="connsiteX203" fmla="*/ 10547351 w 12071803"/>
                  <a:gd name="connsiteY203" fmla="*/ 3477033 h 13440182"/>
                  <a:gd name="connsiteX204" fmla="*/ 10687050 w 12071803"/>
                  <a:gd name="connsiteY204" fmla="*/ 3515132 h 13440182"/>
                  <a:gd name="connsiteX205" fmla="*/ 10801350 w 12071803"/>
                  <a:gd name="connsiteY205" fmla="*/ 3210332 h 13440182"/>
                  <a:gd name="connsiteX206" fmla="*/ 10902951 w 12071803"/>
                  <a:gd name="connsiteY206" fmla="*/ 3299233 h 13440182"/>
                  <a:gd name="connsiteX207" fmla="*/ 11042650 w 12071803"/>
                  <a:gd name="connsiteY207" fmla="*/ 3283357 h 13440182"/>
                  <a:gd name="connsiteX208" fmla="*/ 11077575 w 12071803"/>
                  <a:gd name="connsiteY208" fmla="*/ 3508782 h 13440182"/>
                  <a:gd name="connsiteX209" fmla="*/ 11153776 w 12071803"/>
                  <a:gd name="connsiteY209" fmla="*/ 3251608 h 13440182"/>
                  <a:gd name="connsiteX210" fmla="*/ 11077576 w 12071803"/>
                  <a:gd name="connsiteY210" fmla="*/ 3165883 h 13440182"/>
                  <a:gd name="connsiteX211" fmla="*/ 11163300 w 12071803"/>
                  <a:gd name="connsiteY211" fmla="*/ 2911882 h 13440182"/>
                  <a:gd name="connsiteX212" fmla="*/ 10982326 w 12071803"/>
                  <a:gd name="connsiteY212" fmla="*/ 2988083 h 13440182"/>
                  <a:gd name="connsiteX213" fmla="*/ 10953750 w 12071803"/>
                  <a:gd name="connsiteY213" fmla="*/ 2918232 h 13440182"/>
                  <a:gd name="connsiteX214" fmla="*/ 10763250 w 12071803"/>
                  <a:gd name="connsiteY214" fmla="*/ 2715032 h 13440182"/>
                  <a:gd name="connsiteX215" fmla="*/ 10731501 w 12071803"/>
                  <a:gd name="connsiteY215" fmla="*/ 2530883 h 13440182"/>
                  <a:gd name="connsiteX216" fmla="*/ 10699751 w 12071803"/>
                  <a:gd name="connsiteY216" fmla="*/ 2435633 h 13440182"/>
                  <a:gd name="connsiteX217" fmla="*/ 10801350 w 12071803"/>
                  <a:gd name="connsiteY217" fmla="*/ 2334032 h 13440182"/>
                  <a:gd name="connsiteX218" fmla="*/ 11061701 w 12071803"/>
                  <a:gd name="connsiteY218" fmla="*/ 2099083 h 13440182"/>
                  <a:gd name="connsiteX219" fmla="*/ 11182350 w 12071803"/>
                  <a:gd name="connsiteY219" fmla="*/ 2118132 h 13440182"/>
                  <a:gd name="connsiteX220" fmla="*/ 11252201 w 12071803"/>
                  <a:gd name="connsiteY220" fmla="*/ 2029233 h 13440182"/>
                  <a:gd name="connsiteX221" fmla="*/ 11487150 w 12071803"/>
                  <a:gd name="connsiteY221" fmla="*/ 1921282 h 13440182"/>
                  <a:gd name="connsiteX222" fmla="*/ 11341101 w 12071803"/>
                  <a:gd name="connsiteY222" fmla="*/ 1851433 h 13440182"/>
                  <a:gd name="connsiteX223" fmla="*/ 11258550 w 12071803"/>
                  <a:gd name="connsiteY223" fmla="*/ 1705382 h 13440182"/>
                  <a:gd name="connsiteX224" fmla="*/ 11360150 w 12071803"/>
                  <a:gd name="connsiteY224" fmla="*/ 1279932 h 13440182"/>
                  <a:gd name="connsiteX225" fmla="*/ 11239500 w 12071803"/>
                  <a:gd name="connsiteY225" fmla="*/ 1019582 h 13440182"/>
                  <a:gd name="connsiteX226" fmla="*/ 11525250 w 12071803"/>
                  <a:gd name="connsiteY226" fmla="*/ 1362482 h 13440182"/>
                  <a:gd name="connsiteX227" fmla="*/ 11690350 w 12071803"/>
                  <a:gd name="connsiteY227" fmla="*/ 1165632 h 13440182"/>
                  <a:gd name="connsiteX228" fmla="*/ 11874500 w 12071803"/>
                  <a:gd name="connsiteY228" fmla="*/ 1476782 h 13440182"/>
                  <a:gd name="connsiteX229" fmla="*/ 12071350 w 12071803"/>
                  <a:gd name="connsiteY229" fmla="*/ 1578383 h 13440182"/>
                  <a:gd name="connsiteX230" fmla="*/ 11906250 w 12071803"/>
                  <a:gd name="connsiteY230" fmla="*/ 1133883 h 13440182"/>
                  <a:gd name="connsiteX231" fmla="*/ 11893550 w 12071803"/>
                  <a:gd name="connsiteY231" fmla="*/ 917982 h 13440182"/>
                  <a:gd name="connsiteX232" fmla="*/ 11760200 w 12071803"/>
                  <a:gd name="connsiteY232" fmla="*/ 721132 h 13440182"/>
                  <a:gd name="connsiteX233" fmla="*/ 11734800 w 12071803"/>
                  <a:gd name="connsiteY23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22520 w 12071803"/>
                  <a:gd name="connsiteY93" fmla="*/ 6696483 h 13440182"/>
                  <a:gd name="connsiteX94" fmla="*/ 8796339 w 12071803"/>
                  <a:gd name="connsiteY94" fmla="*/ 6701246 h 13440182"/>
                  <a:gd name="connsiteX95" fmla="*/ 8772525 w 12071803"/>
                  <a:gd name="connsiteY95" fmla="*/ 6548844 h 13440182"/>
                  <a:gd name="connsiteX96" fmla="*/ 9315450 w 12071803"/>
                  <a:gd name="connsiteY96" fmla="*/ 6544082 h 13440182"/>
                  <a:gd name="connsiteX97" fmla="*/ 9503569 w 12071803"/>
                  <a:gd name="connsiteY97" fmla="*/ 6494075 h 13440182"/>
                  <a:gd name="connsiteX98" fmla="*/ 9629775 w 12071803"/>
                  <a:gd name="connsiteY98" fmla="*/ 6298813 h 13440182"/>
                  <a:gd name="connsiteX99" fmla="*/ 9906000 w 12071803"/>
                  <a:gd name="connsiteY99" fmla="*/ 6334532 h 13440182"/>
                  <a:gd name="connsiteX100" fmla="*/ 9870282 w 12071803"/>
                  <a:gd name="connsiteY100" fmla="*/ 6420258 h 13440182"/>
                  <a:gd name="connsiteX101" fmla="*/ 9727407 w 12071803"/>
                  <a:gd name="connsiteY101" fmla="*/ 6434546 h 13440182"/>
                  <a:gd name="connsiteX102" fmla="*/ 9796462 w 12071803"/>
                  <a:gd name="connsiteY102" fmla="*/ 6489313 h 13440182"/>
                  <a:gd name="connsiteX103" fmla="*/ 9665495 w 12071803"/>
                  <a:gd name="connsiteY103" fmla="*/ 6517889 h 13440182"/>
                  <a:gd name="connsiteX104" fmla="*/ 9539289 w 12071803"/>
                  <a:gd name="connsiteY104" fmla="*/ 6508364 h 13440182"/>
                  <a:gd name="connsiteX105" fmla="*/ 9453563 w 12071803"/>
                  <a:gd name="connsiteY105" fmla="*/ 6544082 h 13440182"/>
                  <a:gd name="connsiteX106" fmla="*/ 9422607 w 12071803"/>
                  <a:gd name="connsiteY106" fmla="*/ 6848883 h 13440182"/>
                  <a:gd name="connsiteX107" fmla="*/ 9584532 w 12071803"/>
                  <a:gd name="connsiteY107" fmla="*/ 6882220 h 13440182"/>
                  <a:gd name="connsiteX108" fmla="*/ 9791700 w 12071803"/>
                  <a:gd name="connsiteY108" fmla="*/ 6696482 h 13440182"/>
                  <a:gd name="connsiteX109" fmla="*/ 9829801 w 12071803"/>
                  <a:gd name="connsiteY109" fmla="*/ 6794114 h 13440182"/>
                  <a:gd name="connsiteX110" fmla="*/ 9977439 w 12071803"/>
                  <a:gd name="connsiteY110" fmla="*/ 6717914 h 13440182"/>
                  <a:gd name="connsiteX111" fmla="*/ 9896476 w 12071803"/>
                  <a:gd name="connsiteY111" fmla="*/ 6925083 h 13440182"/>
                  <a:gd name="connsiteX112" fmla="*/ 10020301 w 12071803"/>
                  <a:gd name="connsiteY112" fmla="*/ 6898889 h 13440182"/>
                  <a:gd name="connsiteX113" fmla="*/ 9986964 w 12071803"/>
                  <a:gd name="connsiteY113" fmla="*/ 6986996 h 13440182"/>
                  <a:gd name="connsiteX114" fmla="*/ 10217945 w 12071803"/>
                  <a:gd name="connsiteY114" fmla="*/ 6984614 h 13440182"/>
                  <a:gd name="connsiteX115" fmla="*/ 10058400 w 12071803"/>
                  <a:gd name="connsiteY115" fmla="*/ 7039382 h 13440182"/>
                  <a:gd name="connsiteX116" fmla="*/ 9948864 w 12071803"/>
                  <a:gd name="connsiteY116" fmla="*/ 7096533 h 13440182"/>
                  <a:gd name="connsiteX117" fmla="*/ 9829801 w 12071803"/>
                  <a:gd name="connsiteY117" fmla="*/ 7210833 h 13440182"/>
                  <a:gd name="connsiteX118" fmla="*/ 9865519 w 12071803"/>
                  <a:gd name="connsiteY118" fmla="*/ 7270363 h 13440182"/>
                  <a:gd name="connsiteX119" fmla="*/ 9908382 w 12071803"/>
                  <a:gd name="connsiteY119" fmla="*/ 7320371 h 13440182"/>
                  <a:gd name="connsiteX120" fmla="*/ 9986964 w 12071803"/>
                  <a:gd name="connsiteY120" fmla="*/ 7287033 h 13440182"/>
                  <a:gd name="connsiteX121" fmla="*/ 9998869 w 12071803"/>
                  <a:gd name="connsiteY121" fmla="*/ 7348944 h 13440182"/>
                  <a:gd name="connsiteX122" fmla="*/ 10113170 w 12071803"/>
                  <a:gd name="connsiteY122" fmla="*/ 7210833 h 13440182"/>
                  <a:gd name="connsiteX123" fmla="*/ 10148889 w 12071803"/>
                  <a:gd name="connsiteY123" fmla="*/ 7356089 h 13440182"/>
                  <a:gd name="connsiteX124" fmla="*/ 10244139 w 12071803"/>
                  <a:gd name="connsiteY124" fmla="*/ 7239408 h 13440182"/>
                  <a:gd name="connsiteX125" fmla="*/ 10270332 w 12071803"/>
                  <a:gd name="connsiteY125" fmla="*/ 7401332 h 13440182"/>
                  <a:gd name="connsiteX126" fmla="*/ 10344150 w 12071803"/>
                  <a:gd name="connsiteY126" fmla="*/ 7477532 h 13440182"/>
                  <a:gd name="connsiteX127" fmla="*/ 10134600 w 12071803"/>
                  <a:gd name="connsiteY127" fmla="*/ 7591832 h 13440182"/>
                  <a:gd name="connsiteX128" fmla="*/ 10287001 w 12071803"/>
                  <a:gd name="connsiteY128" fmla="*/ 7741852 h 13440182"/>
                  <a:gd name="connsiteX129" fmla="*/ 10317957 w 12071803"/>
                  <a:gd name="connsiteY129" fmla="*/ 7644221 h 13440182"/>
                  <a:gd name="connsiteX130" fmla="*/ 10389393 w 12071803"/>
                  <a:gd name="connsiteY130" fmla="*/ 7732326 h 13440182"/>
                  <a:gd name="connsiteX131" fmla="*/ 10510839 w 12071803"/>
                  <a:gd name="connsiteY131" fmla="*/ 7691846 h 13440182"/>
                  <a:gd name="connsiteX132" fmla="*/ 10515600 w 12071803"/>
                  <a:gd name="connsiteY132" fmla="*/ 7777570 h 13440182"/>
                  <a:gd name="connsiteX133" fmla="*/ 10513219 w 12071803"/>
                  <a:gd name="connsiteY133" fmla="*/ 7875200 h 13440182"/>
                  <a:gd name="connsiteX134" fmla="*/ 10622756 w 12071803"/>
                  <a:gd name="connsiteY134" fmla="*/ 7837101 h 13440182"/>
                  <a:gd name="connsiteX135" fmla="*/ 10663239 w 12071803"/>
                  <a:gd name="connsiteY135" fmla="*/ 8075227 h 13440182"/>
                  <a:gd name="connsiteX136" fmla="*/ 10801350 w 12071803"/>
                  <a:gd name="connsiteY136" fmla="*/ 8106182 h 13440182"/>
                  <a:gd name="connsiteX137" fmla="*/ 10815638 w 12071803"/>
                  <a:gd name="connsiteY137" fmla="*/ 7815670 h 13440182"/>
                  <a:gd name="connsiteX138" fmla="*/ 10906126 w 12071803"/>
                  <a:gd name="connsiteY138" fmla="*/ 7791858 h 13440182"/>
                  <a:gd name="connsiteX139" fmla="*/ 10975182 w 12071803"/>
                  <a:gd name="connsiteY139" fmla="*/ 7620407 h 13440182"/>
                  <a:gd name="connsiteX140" fmla="*/ 10937082 w 12071803"/>
                  <a:gd name="connsiteY140" fmla="*/ 7491821 h 13440182"/>
                  <a:gd name="connsiteX141" fmla="*/ 10841832 w 12071803"/>
                  <a:gd name="connsiteY141" fmla="*/ 7479913 h 13440182"/>
                  <a:gd name="connsiteX142" fmla="*/ 10889456 w 12071803"/>
                  <a:gd name="connsiteY142" fmla="*/ 7360851 h 13440182"/>
                  <a:gd name="connsiteX143" fmla="*/ 10784682 w 12071803"/>
                  <a:gd name="connsiteY143" fmla="*/ 7289414 h 13440182"/>
                  <a:gd name="connsiteX144" fmla="*/ 10744200 w 12071803"/>
                  <a:gd name="connsiteY144" fmla="*/ 7058432 h 13440182"/>
                  <a:gd name="connsiteX145" fmla="*/ 10426700 w 12071803"/>
                  <a:gd name="connsiteY145" fmla="*/ 7020332 h 13440182"/>
                  <a:gd name="connsiteX146" fmla="*/ 10496551 w 12071803"/>
                  <a:gd name="connsiteY146" fmla="*/ 6915558 h 13440182"/>
                  <a:gd name="connsiteX147" fmla="*/ 10620376 w 12071803"/>
                  <a:gd name="connsiteY147" fmla="*/ 6896508 h 13440182"/>
                  <a:gd name="connsiteX148" fmla="*/ 10629900 w 12071803"/>
                  <a:gd name="connsiteY148" fmla="*/ 6810782 h 13440182"/>
                  <a:gd name="connsiteX149" fmla="*/ 10842625 w 12071803"/>
                  <a:gd name="connsiteY149" fmla="*/ 6899682 h 13440182"/>
                  <a:gd name="connsiteX150" fmla="*/ 10858500 w 12071803"/>
                  <a:gd name="connsiteY150" fmla="*/ 6677432 h 13440182"/>
                  <a:gd name="connsiteX151" fmla="*/ 10648950 w 12071803"/>
                  <a:gd name="connsiteY151" fmla="*/ 6772682 h 13440182"/>
                  <a:gd name="connsiteX152" fmla="*/ 10572750 w 12071803"/>
                  <a:gd name="connsiteY152" fmla="*/ 6544082 h 13440182"/>
                  <a:gd name="connsiteX153" fmla="*/ 10344150 w 12071803"/>
                  <a:gd name="connsiteY153" fmla="*/ 6753632 h 13440182"/>
                  <a:gd name="connsiteX154" fmla="*/ 10356851 w 12071803"/>
                  <a:gd name="connsiteY154" fmla="*/ 6588533 h 13440182"/>
                  <a:gd name="connsiteX155" fmla="*/ 10369550 w 12071803"/>
                  <a:gd name="connsiteY155" fmla="*/ 6464707 h 13440182"/>
                  <a:gd name="connsiteX156" fmla="*/ 10261601 w 12071803"/>
                  <a:gd name="connsiteY156" fmla="*/ 6452008 h 13440182"/>
                  <a:gd name="connsiteX157" fmla="*/ 10140950 w 12071803"/>
                  <a:gd name="connsiteY157" fmla="*/ 6236107 h 13440182"/>
                  <a:gd name="connsiteX158" fmla="*/ 10306051 w 12071803"/>
                  <a:gd name="connsiteY158" fmla="*/ 6274208 h 13440182"/>
                  <a:gd name="connsiteX159" fmla="*/ 10547351 w 12071803"/>
                  <a:gd name="connsiteY159" fmla="*/ 6274208 h 13440182"/>
                  <a:gd name="connsiteX160" fmla="*/ 10677525 w 12071803"/>
                  <a:gd name="connsiteY160" fmla="*/ 6134507 h 13440182"/>
                  <a:gd name="connsiteX161" fmla="*/ 10575926 w 12071803"/>
                  <a:gd name="connsiteY161" fmla="*/ 6023383 h 13440182"/>
                  <a:gd name="connsiteX162" fmla="*/ 10363200 w 12071803"/>
                  <a:gd name="connsiteY162" fmla="*/ 5975757 h 13440182"/>
                  <a:gd name="connsiteX163" fmla="*/ 10544175 w 12071803"/>
                  <a:gd name="connsiteY163" fmla="*/ 5845582 h 13440182"/>
                  <a:gd name="connsiteX164" fmla="*/ 10490201 w 12071803"/>
                  <a:gd name="connsiteY164" fmla="*/ 5728108 h 13440182"/>
                  <a:gd name="connsiteX165" fmla="*/ 10544176 w 12071803"/>
                  <a:gd name="connsiteY165" fmla="*/ 5607458 h 13440182"/>
                  <a:gd name="connsiteX166" fmla="*/ 10506075 w 12071803"/>
                  <a:gd name="connsiteY166" fmla="*/ 5604282 h 13440182"/>
                  <a:gd name="connsiteX167" fmla="*/ 10471151 w 12071803"/>
                  <a:gd name="connsiteY167" fmla="*/ 5528083 h 13440182"/>
                  <a:gd name="connsiteX168" fmla="*/ 10312400 w 12071803"/>
                  <a:gd name="connsiteY168" fmla="*/ 5375682 h 13440182"/>
                  <a:gd name="connsiteX169" fmla="*/ 10582276 w 12071803"/>
                  <a:gd name="connsiteY169" fmla="*/ 5480458 h 13440182"/>
                  <a:gd name="connsiteX170" fmla="*/ 10725150 w 12071803"/>
                  <a:gd name="connsiteY170" fmla="*/ 5439182 h 13440182"/>
                  <a:gd name="connsiteX171" fmla="*/ 10699751 w 12071803"/>
                  <a:gd name="connsiteY171" fmla="*/ 5686833 h 13440182"/>
                  <a:gd name="connsiteX172" fmla="*/ 10877550 w 12071803"/>
                  <a:gd name="connsiteY172" fmla="*/ 5724932 h 13440182"/>
                  <a:gd name="connsiteX173" fmla="*/ 10934701 w 12071803"/>
                  <a:gd name="connsiteY173" fmla="*/ 5550308 h 13440182"/>
                  <a:gd name="connsiteX174" fmla="*/ 10975975 w 12071803"/>
                  <a:gd name="connsiteY174" fmla="*/ 5321707 h 13440182"/>
                  <a:gd name="connsiteX175" fmla="*/ 10896601 w 12071803"/>
                  <a:gd name="connsiteY175" fmla="*/ 5118508 h 13440182"/>
                  <a:gd name="connsiteX176" fmla="*/ 10839450 w 12071803"/>
                  <a:gd name="connsiteY176" fmla="*/ 5020082 h 13440182"/>
                  <a:gd name="connsiteX177" fmla="*/ 10760076 w 12071803"/>
                  <a:gd name="connsiteY177" fmla="*/ 5137558 h 13440182"/>
                  <a:gd name="connsiteX178" fmla="*/ 10690226 w 12071803"/>
                  <a:gd name="connsiteY178" fmla="*/ 5096283 h 13440182"/>
                  <a:gd name="connsiteX179" fmla="*/ 10658476 w 12071803"/>
                  <a:gd name="connsiteY179" fmla="*/ 5216933 h 13440182"/>
                  <a:gd name="connsiteX180" fmla="*/ 10556875 w 12071803"/>
                  <a:gd name="connsiteY180" fmla="*/ 5220107 h 13440182"/>
                  <a:gd name="connsiteX181" fmla="*/ 10477500 w 12071803"/>
                  <a:gd name="connsiteY181" fmla="*/ 5077232 h 13440182"/>
                  <a:gd name="connsiteX182" fmla="*/ 10439400 w 12071803"/>
                  <a:gd name="connsiteY182" fmla="*/ 4924832 h 13440182"/>
                  <a:gd name="connsiteX183" fmla="*/ 10223500 w 12071803"/>
                  <a:gd name="connsiteY183" fmla="*/ 4928007 h 13440182"/>
                  <a:gd name="connsiteX184" fmla="*/ 10248900 w 12071803"/>
                  <a:gd name="connsiteY184" fmla="*/ 5153432 h 13440182"/>
                  <a:gd name="connsiteX185" fmla="*/ 10210801 w 12071803"/>
                  <a:gd name="connsiteY185" fmla="*/ 4959758 h 13440182"/>
                  <a:gd name="connsiteX186" fmla="*/ 10166350 w 12071803"/>
                  <a:gd name="connsiteY186" fmla="*/ 4972457 h 13440182"/>
                  <a:gd name="connsiteX187" fmla="*/ 10096500 w 12071803"/>
                  <a:gd name="connsiteY187" fmla="*/ 4861332 h 13440182"/>
                  <a:gd name="connsiteX188" fmla="*/ 10001251 w 12071803"/>
                  <a:gd name="connsiteY188" fmla="*/ 4931183 h 13440182"/>
                  <a:gd name="connsiteX189" fmla="*/ 9893300 w 12071803"/>
                  <a:gd name="connsiteY189" fmla="*/ 5039132 h 13440182"/>
                  <a:gd name="connsiteX190" fmla="*/ 10210800 w 12071803"/>
                  <a:gd name="connsiteY190" fmla="*/ 4724807 h 13440182"/>
                  <a:gd name="connsiteX191" fmla="*/ 10426701 w 12071803"/>
                  <a:gd name="connsiteY191" fmla="*/ 4667658 h 13440182"/>
                  <a:gd name="connsiteX192" fmla="*/ 10572750 w 12071803"/>
                  <a:gd name="connsiteY192" fmla="*/ 4581932 h 13440182"/>
                  <a:gd name="connsiteX193" fmla="*/ 10610851 w 12071803"/>
                  <a:gd name="connsiteY193" fmla="*/ 4461283 h 13440182"/>
                  <a:gd name="connsiteX194" fmla="*/ 10782301 w 12071803"/>
                  <a:gd name="connsiteY194" fmla="*/ 4334283 h 13440182"/>
                  <a:gd name="connsiteX195" fmla="*/ 10814050 w 12071803"/>
                  <a:gd name="connsiteY195" fmla="*/ 4080282 h 13440182"/>
                  <a:gd name="connsiteX196" fmla="*/ 10582275 w 12071803"/>
                  <a:gd name="connsiteY196" fmla="*/ 3997732 h 13440182"/>
                  <a:gd name="connsiteX197" fmla="*/ 10264776 w 12071803"/>
                  <a:gd name="connsiteY197" fmla="*/ 3950108 h 13440182"/>
                  <a:gd name="connsiteX198" fmla="*/ 10134600 w 12071803"/>
                  <a:gd name="connsiteY198" fmla="*/ 4010432 h 13440182"/>
                  <a:gd name="connsiteX199" fmla="*/ 10160001 w 12071803"/>
                  <a:gd name="connsiteY199" fmla="*/ 3845333 h 13440182"/>
                  <a:gd name="connsiteX200" fmla="*/ 10109201 w 12071803"/>
                  <a:gd name="connsiteY200" fmla="*/ 3670708 h 13440182"/>
                  <a:gd name="connsiteX201" fmla="*/ 10223500 w 12071803"/>
                  <a:gd name="connsiteY201" fmla="*/ 3708807 h 13440182"/>
                  <a:gd name="connsiteX202" fmla="*/ 10344151 w 12071803"/>
                  <a:gd name="connsiteY202" fmla="*/ 3600858 h 13440182"/>
                  <a:gd name="connsiteX203" fmla="*/ 10534651 w 12071803"/>
                  <a:gd name="connsiteY203" fmla="*/ 3661183 h 13440182"/>
                  <a:gd name="connsiteX204" fmla="*/ 10547351 w 12071803"/>
                  <a:gd name="connsiteY204" fmla="*/ 3477033 h 13440182"/>
                  <a:gd name="connsiteX205" fmla="*/ 10687050 w 12071803"/>
                  <a:gd name="connsiteY205" fmla="*/ 3515132 h 13440182"/>
                  <a:gd name="connsiteX206" fmla="*/ 10801350 w 12071803"/>
                  <a:gd name="connsiteY206" fmla="*/ 3210332 h 13440182"/>
                  <a:gd name="connsiteX207" fmla="*/ 10902951 w 12071803"/>
                  <a:gd name="connsiteY207" fmla="*/ 3299233 h 13440182"/>
                  <a:gd name="connsiteX208" fmla="*/ 11042650 w 12071803"/>
                  <a:gd name="connsiteY208" fmla="*/ 3283357 h 13440182"/>
                  <a:gd name="connsiteX209" fmla="*/ 11077575 w 12071803"/>
                  <a:gd name="connsiteY209" fmla="*/ 3508782 h 13440182"/>
                  <a:gd name="connsiteX210" fmla="*/ 11153776 w 12071803"/>
                  <a:gd name="connsiteY210" fmla="*/ 3251608 h 13440182"/>
                  <a:gd name="connsiteX211" fmla="*/ 11077576 w 12071803"/>
                  <a:gd name="connsiteY211" fmla="*/ 3165883 h 13440182"/>
                  <a:gd name="connsiteX212" fmla="*/ 11163300 w 12071803"/>
                  <a:gd name="connsiteY212" fmla="*/ 2911882 h 13440182"/>
                  <a:gd name="connsiteX213" fmla="*/ 10982326 w 12071803"/>
                  <a:gd name="connsiteY213" fmla="*/ 2988083 h 13440182"/>
                  <a:gd name="connsiteX214" fmla="*/ 10953750 w 12071803"/>
                  <a:gd name="connsiteY214" fmla="*/ 2918232 h 13440182"/>
                  <a:gd name="connsiteX215" fmla="*/ 10763250 w 12071803"/>
                  <a:gd name="connsiteY215" fmla="*/ 2715032 h 13440182"/>
                  <a:gd name="connsiteX216" fmla="*/ 10731501 w 12071803"/>
                  <a:gd name="connsiteY216" fmla="*/ 2530883 h 13440182"/>
                  <a:gd name="connsiteX217" fmla="*/ 10699751 w 12071803"/>
                  <a:gd name="connsiteY217" fmla="*/ 2435633 h 13440182"/>
                  <a:gd name="connsiteX218" fmla="*/ 10801350 w 12071803"/>
                  <a:gd name="connsiteY218" fmla="*/ 2334032 h 13440182"/>
                  <a:gd name="connsiteX219" fmla="*/ 11061701 w 12071803"/>
                  <a:gd name="connsiteY219" fmla="*/ 2099083 h 13440182"/>
                  <a:gd name="connsiteX220" fmla="*/ 11182350 w 12071803"/>
                  <a:gd name="connsiteY220" fmla="*/ 2118132 h 13440182"/>
                  <a:gd name="connsiteX221" fmla="*/ 11252201 w 12071803"/>
                  <a:gd name="connsiteY221" fmla="*/ 2029233 h 13440182"/>
                  <a:gd name="connsiteX222" fmla="*/ 11487150 w 12071803"/>
                  <a:gd name="connsiteY222" fmla="*/ 1921282 h 13440182"/>
                  <a:gd name="connsiteX223" fmla="*/ 11341101 w 12071803"/>
                  <a:gd name="connsiteY223" fmla="*/ 1851433 h 13440182"/>
                  <a:gd name="connsiteX224" fmla="*/ 11258550 w 12071803"/>
                  <a:gd name="connsiteY224" fmla="*/ 1705382 h 13440182"/>
                  <a:gd name="connsiteX225" fmla="*/ 11360150 w 12071803"/>
                  <a:gd name="connsiteY225" fmla="*/ 1279932 h 13440182"/>
                  <a:gd name="connsiteX226" fmla="*/ 11239500 w 12071803"/>
                  <a:gd name="connsiteY226" fmla="*/ 1019582 h 13440182"/>
                  <a:gd name="connsiteX227" fmla="*/ 11525250 w 12071803"/>
                  <a:gd name="connsiteY227" fmla="*/ 1362482 h 13440182"/>
                  <a:gd name="connsiteX228" fmla="*/ 11690350 w 12071803"/>
                  <a:gd name="connsiteY228" fmla="*/ 1165632 h 13440182"/>
                  <a:gd name="connsiteX229" fmla="*/ 11874500 w 12071803"/>
                  <a:gd name="connsiteY229" fmla="*/ 1476782 h 13440182"/>
                  <a:gd name="connsiteX230" fmla="*/ 12071350 w 12071803"/>
                  <a:gd name="connsiteY230" fmla="*/ 1578383 h 13440182"/>
                  <a:gd name="connsiteX231" fmla="*/ 11906250 w 12071803"/>
                  <a:gd name="connsiteY231" fmla="*/ 1133883 h 13440182"/>
                  <a:gd name="connsiteX232" fmla="*/ 11893550 w 12071803"/>
                  <a:gd name="connsiteY232" fmla="*/ 917982 h 13440182"/>
                  <a:gd name="connsiteX233" fmla="*/ 11760200 w 12071803"/>
                  <a:gd name="connsiteY233" fmla="*/ 721132 h 13440182"/>
                  <a:gd name="connsiteX234" fmla="*/ 11734800 w 12071803"/>
                  <a:gd name="connsiteY23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03470 w 12071803"/>
                  <a:gd name="connsiteY93" fmla="*/ 6591708 h 13440182"/>
                  <a:gd name="connsiteX94" fmla="*/ 8722520 w 12071803"/>
                  <a:gd name="connsiteY94" fmla="*/ 6696483 h 13440182"/>
                  <a:gd name="connsiteX95" fmla="*/ 8796339 w 12071803"/>
                  <a:gd name="connsiteY95" fmla="*/ 6701246 h 13440182"/>
                  <a:gd name="connsiteX96" fmla="*/ 8772525 w 12071803"/>
                  <a:gd name="connsiteY96" fmla="*/ 6548844 h 13440182"/>
                  <a:gd name="connsiteX97" fmla="*/ 9315450 w 12071803"/>
                  <a:gd name="connsiteY97" fmla="*/ 6544082 h 13440182"/>
                  <a:gd name="connsiteX98" fmla="*/ 9503569 w 12071803"/>
                  <a:gd name="connsiteY98" fmla="*/ 6494075 h 13440182"/>
                  <a:gd name="connsiteX99" fmla="*/ 9629775 w 12071803"/>
                  <a:gd name="connsiteY99" fmla="*/ 6298813 h 13440182"/>
                  <a:gd name="connsiteX100" fmla="*/ 9906000 w 12071803"/>
                  <a:gd name="connsiteY100" fmla="*/ 6334532 h 13440182"/>
                  <a:gd name="connsiteX101" fmla="*/ 9870282 w 12071803"/>
                  <a:gd name="connsiteY101" fmla="*/ 6420258 h 13440182"/>
                  <a:gd name="connsiteX102" fmla="*/ 9727407 w 12071803"/>
                  <a:gd name="connsiteY102" fmla="*/ 6434546 h 13440182"/>
                  <a:gd name="connsiteX103" fmla="*/ 9796462 w 12071803"/>
                  <a:gd name="connsiteY103" fmla="*/ 6489313 h 13440182"/>
                  <a:gd name="connsiteX104" fmla="*/ 9665495 w 12071803"/>
                  <a:gd name="connsiteY104" fmla="*/ 6517889 h 13440182"/>
                  <a:gd name="connsiteX105" fmla="*/ 9539289 w 12071803"/>
                  <a:gd name="connsiteY105" fmla="*/ 6508364 h 13440182"/>
                  <a:gd name="connsiteX106" fmla="*/ 9453563 w 12071803"/>
                  <a:gd name="connsiteY106" fmla="*/ 6544082 h 13440182"/>
                  <a:gd name="connsiteX107" fmla="*/ 9422607 w 12071803"/>
                  <a:gd name="connsiteY107" fmla="*/ 6848883 h 13440182"/>
                  <a:gd name="connsiteX108" fmla="*/ 9584532 w 12071803"/>
                  <a:gd name="connsiteY108" fmla="*/ 6882220 h 13440182"/>
                  <a:gd name="connsiteX109" fmla="*/ 9791700 w 12071803"/>
                  <a:gd name="connsiteY109" fmla="*/ 6696482 h 13440182"/>
                  <a:gd name="connsiteX110" fmla="*/ 9829801 w 12071803"/>
                  <a:gd name="connsiteY110" fmla="*/ 6794114 h 13440182"/>
                  <a:gd name="connsiteX111" fmla="*/ 9977439 w 12071803"/>
                  <a:gd name="connsiteY111" fmla="*/ 6717914 h 13440182"/>
                  <a:gd name="connsiteX112" fmla="*/ 9896476 w 12071803"/>
                  <a:gd name="connsiteY112" fmla="*/ 6925083 h 13440182"/>
                  <a:gd name="connsiteX113" fmla="*/ 10020301 w 12071803"/>
                  <a:gd name="connsiteY113" fmla="*/ 6898889 h 13440182"/>
                  <a:gd name="connsiteX114" fmla="*/ 9986964 w 12071803"/>
                  <a:gd name="connsiteY114" fmla="*/ 6986996 h 13440182"/>
                  <a:gd name="connsiteX115" fmla="*/ 10217945 w 12071803"/>
                  <a:gd name="connsiteY115" fmla="*/ 6984614 h 13440182"/>
                  <a:gd name="connsiteX116" fmla="*/ 10058400 w 12071803"/>
                  <a:gd name="connsiteY116" fmla="*/ 7039382 h 13440182"/>
                  <a:gd name="connsiteX117" fmla="*/ 9948864 w 12071803"/>
                  <a:gd name="connsiteY117" fmla="*/ 7096533 h 13440182"/>
                  <a:gd name="connsiteX118" fmla="*/ 9829801 w 12071803"/>
                  <a:gd name="connsiteY118" fmla="*/ 7210833 h 13440182"/>
                  <a:gd name="connsiteX119" fmla="*/ 9865519 w 12071803"/>
                  <a:gd name="connsiteY119" fmla="*/ 7270363 h 13440182"/>
                  <a:gd name="connsiteX120" fmla="*/ 9908382 w 12071803"/>
                  <a:gd name="connsiteY120" fmla="*/ 7320371 h 13440182"/>
                  <a:gd name="connsiteX121" fmla="*/ 9986964 w 12071803"/>
                  <a:gd name="connsiteY121" fmla="*/ 7287033 h 13440182"/>
                  <a:gd name="connsiteX122" fmla="*/ 9998869 w 12071803"/>
                  <a:gd name="connsiteY122" fmla="*/ 7348944 h 13440182"/>
                  <a:gd name="connsiteX123" fmla="*/ 10113170 w 12071803"/>
                  <a:gd name="connsiteY123" fmla="*/ 7210833 h 13440182"/>
                  <a:gd name="connsiteX124" fmla="*/ 10148889 w 12071803"/>
                  <a:gd name="connsiteY124" fmla="*/ 7356089 h 13440182"/>
                  <a:gd name="connsiteX125" fmla="*/ 10244139 w 12071803"/>
                  <a:gd name="connsiteY125" fmla="*/ 7239408 h 13440182"/>
                  <a:gd name="connsiteX126" fmla="*/ 10270332 w 12071803"/>
                  <a:gd name="connsiteY126" fmla="*/ 7401332 h 13440182"/>
                  <a:gd name="connsiteX127" fmla="*/ 10344150 w 12071803"/>
                  <a:gd name="connsiteY127" fmla="*/ 7477532 h 13440182"/>
                  <a:gd name="connsiteX128" fmla="*/ 10134600 w 12071803"/>
                  <a:gd name="connsiteY128" fmla="*/ 7591832 h 13440182"/>
                  <a:gd name="connsiteX129" fmla="*/ 10287001 w 12071803"/>
                  <a:gd name="connsiteY129" fmla="*/ 7741852 h 13440182"/>
                  <a:gd name="connsiteX130" fmla="*/ 10317957 w 12071803"/>
                  <a:gd name="connsiteY130" fmla="*/ 7644221 h 13440182"/>
                  <a:gd name="connsiteX131" fmla="*/ 10389393 w 12071803"/>
                  <a:gd name="connsiteY131" fmla="*/ 7732326 h 13440182"/>
                  <a:gd name="connsiteX132" fmla="*/ 10510839 w 12071803"/>
                  <a:gd name="connsiteY132" fmla="*/ 7691846 h 13440182"/>
                  <a:gd name="connsiteX133" fmla="*/ 10515600 w 12071803"/>
                  <a:gd name="connsiteY133" fmla="*/ 7777570 h 13440182"/>
                  <a:gd name="connsiteX134" fmla="*/ 10513219 w 12071803"/>
                  <a:gd name="connsiteY134" fmla="*/ 7875200 h 13440182"/>
                  <a:gd name="connsiteX135" fmla="*/ 10622756 w 12071803"/>
                  <a:gd name="connsiteY135" fmla="*/ 7837101 h 13440182"/>
                  <a:gd name="connsiteX136" fmla="*/ 10663239 w 12071803"/>
                  <a:gd name="connsiteY136" fmla="*/ 8075227 h 13440182"/>
                  <a:gd name="connsiteX137" fmla="*/ 10801350 w 12071803"/>
                  <a:gd name="connsiteY137" fmla="*/ 8106182 h 13440182"/>
                  <a:gd name="connsiteX138" fmla="*/ 10815638 w 12071803"/>
                  <a:gd name="connsiteY138" fmla="*/ 7815670 h 13440182"/>
                  <a:gd name="connsiteX139" fmla="*/ 10906126 w 12071803"/>
                  <a:gd name="connsiteY139" fmla="*/ 7791858 h 13440182"/>
                  <a:gd name="connsiteX140" fmla="*/ 10975182 w 12071803"/>
                  <a:gd name="connsiteY140" fmla="*/ 7620407 h 13440182"/>
                  <a:gd name="connsiteX141" fmla="*/ 10937082 w 12071803"/>
                  <a:gd name="connsiteY141" fmla="*/ 7491821 h 13440182"/>
                  <a:gd name="connsiteX142" fmla="*/ 10841832 w 12071803"/>
                  <a:gd name="connsiteY142" fmla="*/ 7479913 h 13440182"/>
                  <a:gd name="connsiteX143" fmla="*/ 10889456 w 12071803"/>
                  <a:gd name="connsiteY143" fmla="*/ 7360851 h 13440182"/>
                  <a:gd name="connsiteX144" fmla="*/ 10784682 w 12071803"/>
                  <a:gd name="connsiteY144" fmla="*/ 7289414 h 13440182"/>
                  <a:gd name="connsiteX145" fmla="*/ 10744200 w 12071803"/>
                  <a:gd name="connsiteY145" fmla="*/ 7058432 h 13440182"/>
                  <a:gd name="connsiteX146" fmla="*/ 10426700 w 12071803"/>
                  <a:gd name="connsiteY146" fmla="*/ 7020332 h 13440182"/>
                  <a:gd name="connsiteX147" fmla="*/ 10496551 w 12071803"/>
                  <a:gd name="connsiteY147" fmla="*/ 6915558 h 13440182"/>
                  <a:gd name="connsiteX148" fmla="*/ 10620376 w 12071803"/>
                  <a:gd name="connsiteY148" fmla="*/ 6896508 h 13440182"/>
                  <a:gd name="connsiteX149" fmla="*/ 10629900 w 12071803"/>
                  <a:gd name="connsiteY149" fmla="*/ 6810782 h 13440182"/>
                  <a:gd name="connsiteX150" fmla="*/ 10842625 w 12071803"/>
                  <a:gd name="connsiteY150" fmla="*/ 6899682 h 13440182"/>
                  <a:gd name="connsiteX151" fmla="*/ 10858500 w 12071803"/>
                  <a:gd name="connsiteY151" fmla="*/ 6677432 h 13440182"/>
                  <a:gd name="connsiteX152" fmla="*/ 10648950 w 12071803"/>
                  <a:gd name="connsiteY152" fmla="*/ 6772682 h 13440182"/>
                  <a:gd name="connsiteX153" fmla="*/ 10572750 w 12071803"/>
                  <a:gd name="connsiteY153" fmla="*/ 6544082 h 13440182"/>
                  <a:gd name="connsiteX154" fmla="*/ 10344150 w 12071803"/>
                  <a:gd name="connsiteY154" fmla="*/ 6753632 h 13440182"/>
                  <a:gd name="connsiteX155" fmla="*/ 10356851 w 12071803"/>
                  <a:gd name="connsiteY155" fmla="*/ 6588533 h 13440182"/>
                  <a:gd name="connsiteX156" fmla="*/ 10369550 w 12071803"/>
                  <a:gd name="connsiteY156" fmla="*/ 6464707 h 13440182"/>
                  <a:gd name="connsiteX157" fmla="*/ 10261601 w 12071803"/>
                  <a:gd name="connsiteY157" fmla="*/ 6452008 h 13440182"/>
                  <a:gd name="connsiteX158" fmla="*/ 10140950 w 12071803"/>
                  <a:gd name="connsiteY158" fmla="*/ 6236107 h 13440182"/>
                  <a:gd name="connsiteX159" fmla="*/ 10306051 w 12071803"/>
                  <a:gd name="connsiteY159" fmla="*/ 6274208 h 13440182"/>
                  <a:gd name="connsiteX160" fmla="*/ 10547351 w 12071803"/>
                  <a:gd name="connsiteY160" fmla="*/ 6274208 h 13440182"/>
                  <a:gd name="connsiteX161" fmla="*/ 10677525 w 12071803"/>
                  <a:gd name="connsiteY161" fmla="*/ 6134507 h 13440182"/>
                  <a:gd name="connsiteX162" fmla="*/ 10575926 w 12071803"/>
                  <a:gd name="connsiteY162" fmla="*/ 6023383 h 13440182"/>
                  <a:gd name="connsiteX163" fmla="*/ 10363200 w 12071803"/>
                  <a:gd name="connsiteY163" fmla="*/ 5975757 h 13440182"/>
                  <a:gd name="connsiteX164" fmla="*/ 10544175 w 12071803"/>
                  <a:gd name="connsiteY164" fmla="*/ 5845582 h 13440182"/>
                  <a:gd name="connsiteX165" fmla="*/ 10490201 w 12071803"/>
                  <a:gd name="connsiteY165" fmla="*/ 5728108 h 13440182"/>
                  <a:gd name="connsiteX166" fmla="*/ 10544176 w 12071803"/>
                  <a:gd name="connsiteY166" fmla="*/ 5607458 h 13440182"/>
                  <a:gd name="connsiteX167" fmla="*/ 10506075 w 12071803"/>
                  <a:gd name="connsiteY167" fmla="*/ 5604282 h 13440182"/>
                  <a:gd name="connsiteX168" fmla="*/ 10471151 w 12071803"/>
                  <a:gd name="connsiteY168" fmla="*/ 5528083 h 13440182"/>
                  <a:gd name="connsiteX169" fmla="*/ 10312400 w 12071803"/>
                  <a:gd name="connsiteY169" fmla="*/ 5375682 h 13440182"/>
                  <a:gd name="connsiteX170" fmla="*/ 10582276 w 12071803"/>
                  <a:gd name="connsiteY170" fmla="*/ 5480458 h 13440182"/>
                  <a:gd name="connsiteX171" fmla="*/ 10725150 w 12071803"/>
                  <a:gd name="connsiteY171" fmla="*/ 5439182 h 13440182"/>
                  <a:gd name="connsiteX172" fmla="*/ 10699751 w 12071803"/>
                  <a:gd name="connsiteY172" fmla="*/ 5686833 h 13440182"/>
                  <a:gd name="connsiteX173" fmla="*/ 10877550 w 12071803"/>
                  <a:gd name="connsiteY173" fmla="*/ 5724932 h 13440182"/>
                  <a:gd name="connsiteX174" fmla="*/ 10934701 w 12071803"/>
                  <a:gd name="connsiteY174" fmla="*/ 5550308 h 13440182"/>
                  <a:gd name="connsiteX175" fmla="*/ 10975975 w 12071803"/>
                  <a:gd name="connsiteY175" fmla="*/ 5321707 h 13440182"/>
                  <a:gd name="connsiteX176" fmla="*/ 10896601 w 12071803"/>
                  <a:gd name="connsiteY176" fmla="*/ 5118508 h 13440182"/>
                  <a:gd name="connsiteX177" fmla="*/ 10839450 w 12071803"/>
                  <a:gd name="connsiteY177" fmla="*/ 5020082 h 13440182"/>
                  <a:gd name="connsiteX178" fmla="*/ 10760076 w 12071803"/>
                  <a:gd name="connsiteY178" fmla="*/ 5137558 h 13440182"/>
                  <a:gd name="connsiteX179" fmla="*/ 10690226 w 12071803"/>
                  <a:gd name="connsiteY179" fmla="*/ 5096283 h 13440182"/>
                  <a:gd name="connsiteX180" fmla="*/ 10658476 w 12071803"/>
                  <a:gd name="connsiteY180" fmla="*/ 5216933 h 13440182"/>
                  <a:gd name="connsiteX181" fmla="*/ 10556875 w 12071803"/>
                  <a:gd name="connsiteY181" fmla="*/ 5220107 h 13440182"/>
                  <a:gd name="connsiteX182" fmla="*/ 10477500 w 12071803"/>
                  <a:gd name="connsiteY182" fmla="*/ 5077232 h 13440182"/>
                  <a:gd name="connsiteX183" fmla="*/ 10439400 w 12071803"/>
                  <a:gd name="connsiteY183" fmla="*/ 4924832 h 13440182"/>
                  <a:gd name="connsiteX184" fmla="*/ 10223500 w 12071803"/>
                  <a:gd name="connsiteY184" fmla="*/ 4928007 h 13440182"/>
                  <a:gd name="connsiteX185" fmla="*/ 10248900 w 12071803"/>
                  <a:gd name="connsiteY185" fmla="*/ 5153432 h 13440182"/>
                  <a:gd name="connsiteX186" fmla="*/ 10210801 w 12071803"/>
                  <a:gd name="connsiteY186" fmla="*/ 4959758 h 13440182"/>
                  <a:gd name="connsiteX187" fmla="*/ 10166350 w 12071803"/>
                  <a:gd name="connsiteY187" fmla="*/ 4972457 h 13440182"/>
                  <a:gd name="connsiteX188" fmla="*/ 10096500 w 12071803"/>
                  <a:gd name="connsiteY188" fmla="*/ 4861332 h 13440182"/>
                  <a:gd name="connsiteX189" fmla="*/ 10001251 w 12071803"/>
                  <a:gd name="connsiteY189" fmla="*/ 4931183 h 13440182"/>
                  <a:gd name="connsiteX190" fmla="*/ 9893300 w 12071803"/>
                  <a:gd name="connsiteY190" fmla="*/ 5039132 h 13440182"/>
                  <a:gd name="connsiteX191" fmla="*/ 10210800 w 12071803"/>
                  <a:gd name="connsiteY191" fmla="*/ 4724807 h 13440182"/>
                  <a:gd name="connsiteX192" fmla="*/ 10426701 w 12071803"/>
                  <a:gd name="connsiteY192" fmla="*/ 4667658 h 13440182"/>
                  <a:gd name="connsiteX193" fmla="*/ 10572750 w 12071803"/>
                  <a:gd name="connsiteY193" fmla="*/ 4581932 h 13440182"/>
                  <a:gd name="connsiteX194" fmla="*/ 10610851 w 12071803"/>
                  <a:gd name="connsiteY194" fmla="*/ 4461283 h 13440182"/>
                  <a:gd name="connsiteX195" fmla="*/ 10782301 w 12071803"/>
                  <a:gd name="connsiteY195" fmla="*/ 4334283 h 13440182"/>
                  <a:gd name="connsiteX196" fmla="*/ 10814050 w 12071803"/>
                  <a:gd name="connsiteY196" fmla="*/ 4080282 h 13440182"/>
                  <a:gd name="connsiteX197" fmla="*/ 10582275 w 12071803"/>
                  <a:gd name="connsiteY197" fmla="*/ 3997732 h 13440182"/>
                  <a:gd name="connsiteX198" fmla="*/ 10264776 w 12071803"/>
                  <a:gd name="connsiteY198" fmla="*/ 3950108 h 13440182"/>
                  <a:gd name="connsiteX199" fmla="*/ 10134600 w 12071803"/>
                  <a:gd name="connsiteY199" fmla="*/ 4010432 h 13440182"/>
                  <a:gd name="connsiteX200" fmla="*/ 10160001 w 12071803"/>
                  <a:gd name="connsiteY200" fmla="*/ 3845333 h 13440182"/>
                  <a:gd name="connsiteX201" fmla="*/ 10109201 w 12071803"/>
                  <a:gd name="connsiteY201" fmla="*/ 3670708 h 13440182"/>
                  <a:gd name="connsiteX202" fmla="*/ 10223500 w 12071803"/>
                  <a:gd name="connsiteY202" fmla="*/ 3708807 h 13440182"/>
                  <a:gd name="connsiteX203" fmla="*/ 10344151 w 12071803"/>
                  <a:gd name="connsiteY203" fmla="*/ 3600858 h 13440182"/>
                  <a:gd name="connsiteX204" fmla="*/ 10534651 w 12071803"/>
                  <a:gd name="connsiteY204" fmla="*/ 3661183 h 13440182"/>
                  <a:gd name="connsiteX205" fmla="*/ 10547351 w 12071803"/>
                  <a:gd name="connsiteY205" fmla="*/ 3477033 h 13440182"/>
                  <a:gd name="connsiteX206" fmla="*/ 10687050 w 12071803"/>
                  <a:gd name="connsiteY206" fmla="*/ 3515132 h 13440182"/>
                  <a:gd name="connsiteX207" fmla="*/ 10801350 w 12071803"/>
                  <a:gd name="connsiteY207" fmla="*/ 3210332 h 13440182"/>
                  <a:gd name="connsiteX208" fmla="*/ 10902951 w 12071803"/>
                  <a:gd name="connsiteY208" fmla="*/ 3299233 h 13440182"/>
                  <a:gd name="connsiteX209" fmla="*/ 11042650 w 12071803"/>
                  <a:gd name="connsiteY209" fmla="*/ 3283357 h 13440182"/>
                  <a:gd name="connsiteX210" fmla="*/ 11077575 w 12071803"/>
                  <a:gd name="connsiteY210" fmla="*/ 3508782 h 13440182"/>
                  <a:gd name="connsiteX211" fmla="*/ 11153776 w 12071803"/>
                  <a:gd name="connsiteY211" fmla="*/ 3251608 h 13440182"/>
                  <a:gd name="connsiteX212" fmla="*/ 11077576 w 12071803"/>
                  <a:gd name="connsiteY212" fmla="*/ 3165883 h 13440182"/>
                  <a:gd name="connsiteX213" fmla="*/ 11163300 w 12071803"/>
                  <a:gd name="connsiteY213" fmla="*/ 2911882 h 13440182"/>
                  <a:gd name="connsiteX214" fmla="*/ 10982326 w 12071803"/>
                  <a:gd name="connsiteY214" fmla="*/ 2988083 h 13440182"/>
                  <a:gd name="connsiteX215" fmla="*/ 10953750 w 12071803"/>
                  <a:gd name="connsiteY215" fmla="*/ 2918232 h 13440182"/>
                  <a:gd name="connsiteX216" fmla="*/ 10763250 w 12071803"/>
                  <a:gd name="connsiteY216" fmla="*/ 2715032 h 13440182"/>
                  <a:gd name="connsiteX217" fmla="*/ 10731501 w 12071803"/>
                  <a:gd name="connsiteY217" fmla="*/ 2530883 h 13440182"/>
                  <a:gd name="connsiteX218" fmla="*/ 10699751 w 12071803"/>
                  <a:gd name="connsiteY218" fmla="*/ 2435633 h 13440182"/>
                  <a:gd name="connsiteX219" fmla="*/ 10801350 w 12071803"/>
                  <a:gd name="connsiteY219" fmla="*/ 2334032 h 13440182"/>
                  <a:gd name="connsiteX220" fmla="*/ 11061701 w 12071803"/>
                  <a:gd name="connsiteY220" fmla="*/ 2099083 h 13440182"/>
                  <a:gd name="connsiteX221" fmla="*/ 11182350 w 12071803"/>
                  <a:gd name="connsiteY221" fmla="*/ 2118132 h 13440182"/>
                  <a:gd name="connsiteX222" fmla="*/ 11252201 w 12071803"/>
                  <a:gd name="connsiteY222" fmla="*/ 2029233 h 13440182"/>
                  <a:gd name="connsiteX223" fmla="*/ 11487150 w 12071803"/>
                  <a:gd name="connsiteY223" fmla="*/ 1921282 h 13440182"/>
                  <a:gd name="connsiteX224" fmla="*/ 11341101 w 12071803"/>
                  <a:gd name="connsiteY224" fmla="*/ 1851433 h 13440182"/>
                  <a:gd name="connsiteX225" fmla="*/ 11258550 w 12071803"/>
                  <a:gd name="connsiteY225" fmla="*/ 1705382 h 13440182"/>
                  <a:gd name="connsiteX226" fmla="*/ 11360150 w 12071803"/>
                  <a:gd name="connsiteY226" fmla="*/ 1279932 h 13440182"/>
                  <a:gd name="connsiteX227" fmla="*/ 11239500 w 12071803"/>
                  <a:gd name="connsiteY227" fmla="*/ 1019582 h 13440182"/>
                  <a:gd name="connsiteX228" fmla="*/ 11525250 w 12071803"/>
                  <a:gd name="connsiteY228" fmla="*/ 1362482 h 13440182"/>
                  <a:gd name="connsiteX229" fmla="*/ 11690350 w 12071803"/>
                  <a:gd name="connsiteY229" fmla="*/ 1165632 h 13440182"/>
                  <a:gd name="connsiteX230" fmla="*/ 11874500 w 12071803"/>
                  <a:gd name="connsiteY230" fmla="*/ 1476782 h 13440182"/>
                  <a:gd name="connsiteX231" fmla="*/ 12071350 w 12071803"/>
                  <a:gd name="connsiteY231" fmla="*/ 1578383 h 13440182"/>
                  <a:gd name="connsiteX232" fmla="*/ 11906250 w 12071803"/>
                  <a:gd name="connsiteY232" fmla="*/ 1133883 h 13440182"/>
                  <a:gd name="connsiteX233" fmla="*/ 11893550 w 12071803"/>
                  <a:gd name="connsiteY233" fmla="*/ 917982 h 13440182"/>
                  <a:gd name="connsiteX234" fmla="*/ 11760200 w 12071803"/>
                  <a:gd name="connsiteY234" fmla="*/ 721132 h 13440182"/>
                  <a:gd name="connsiteX235" fmla="*/ 11734800 w 12071803"/>
                  <a:gd name="connsiteY23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677150 w 12071803"/>
                  <a:gd name="connsiteY91" fmla="*/ 7039382 h 13440182"/>
                  <a:gd name="connsiteX92" fmla="*/ 8374857 w 12071803"/>
                  <a:gd name="connsiteY92" fmla="*/ 6653621 h 13440182"/>
                  <a:gd name="connsiteX93" fmla="*/ 8703470 w 12071803"/>
                  <a:gd name="connsiteY93" fmla="*/ 6591708 h 13440182"/>
                  <a:gd name="connsiteX94" fmla="*/ 8722520 w 12071803"/>
                  <a:gd name="connsiteY94" fmla="*/ 6696483 h 13440182"/>
                  <a:gd name="connsiteX95" fmla="*/ 8796339 w 12071803"/>
                  <a:gd name="connsiteY95" fmla="*/ 6701246 h 13440182"/>
                  <a:gd name="connsiteX96" fmla="*/ 8772525 w 12071803"/>
                  <a:gd name="connsiteY96" fmla="*/ 6548844 h 13440182"/>
                  <a:gd name="connsiteX97" fmla="*/ 9315450 w 12071803"/>
                  <a:gd name="connsiteY97" fmla="*/ 6544082 h 13440182"/>
                  <a:gd name="connsiteX98" fmla="*/ 9503569 w 12071803"/>
                  <a:gd name="connsiteY98" fmla="*/ 6494075 h 13440182"/>
                  <a:gd name="connsiteX99" fmla="*/ 9629775 w 12071803"/>
                  <a:gd name="connsiteY99" fmla="*/ 6298813 h 13440182"/>
                  <a:gd name="connsiteX100" fmla="*/ 9906000 w 12071803"/>
                  <a:gd name="connsiteY100" fmla="*/ 6334532 h 13440182"/>
                  <a:gd name="connsiteX101" fmla="*/ 9870282 w 12071803"/>
                  <a:gd name="connsiteY101" fmla="*/ 6420258 h 13440182"/>
                  <a:gd name="connsiteX102" fmla="*/ 9727407 w 12071803"/>
                  <a:gd name="connsiteY102" fmla="*/ 6434546 h 13440182"/>
                  <a:gd name="connsiteX103" fmla="*/ 9796462 w 12071803"/>
                  <a:gd name="connsiteY103" fmla="*/ 6489313 h 13440182"/>
                  <a:gd name="connsiteX104" fmla="*/ 9665495 w 12071803"/>
                  <a:gd name="connsiteY104" fmla="*/ 6517889 h 13440182"/>
                  <a:gd name="connsiteX105" fmla="*/ 9539289 w 12071803"/>
                  <a:gd name="connsiteY105" fmla="*/ 6508364 h 13440182"/>
                  <a:gd name="connsiteX106" fmla="*/ 9453563 w 12071803"/>
                  <a:gd name="connsiteY106" fmla="*/ 6544082 h 13440182"/>
                  <a:gd name="connsiteX107" fmla="*/ 9422607 w 12071803"/>
                  <a:gd name="connsiteY107" fmla="*/ 6848883 h 13440182"/>
                  <a:gd name="connsiteX108" fmla="*/ 9584532 w 12071803"/>
                  <a:gd name="connsiteY108" fmla="*/ 6882220 h 13440182"/>
                  <a:gd name="connsiteX109" fmla="*/ 9791700 w 12071803"/>
                  <a:gd name="connsiteY109" fmla="*/ 6696482 h 13440182"/>
                  <a:gd name="connsiteX110" fmla="*/ 9829801 w 12071803"/>
                  <a:gd name="connsiteY110" fmla="*/ 6794114 h 13440182"/>
                  <a:gd name="connsiteX111" fmla="*/ 9977439 w 12071803"/>
                  <a:gd name="connsiteY111" fmla="*/ 6717914 h 13440182"/>
                  <a:gd name="connsiteX112" fmla="*/ 9896476 w 12071803"/>
                  <a:gd name="connsiteY112" fmla="*/ 6925083 h 13440182"/>
                  <a:gd name="connsiteX113" fmla="*/ 10020301 w 12071803"/>
                  <a:gd name="connsiteY113" fmla="*/ 6898889 h 13440182"/>
                  <a:gd name="connsiteX114" fmla="*/ 9986964 w 12071803"/>
                  <a:gd name="connsiteY114" fmla="*/ 6986996 h 13440182"/>
                  <a:gd name="connsiteX115" fmla="*/ 10217945 w 12071803"/>
                  <a:gd name="connsiteY115" fmla="*/ 6984614 h 13440182"/>
                  <a:gd name="connsiteX116" fmla="*/ 10058400 w 12071803"/>
                  <a:gd name="connsiteY116" fmla="*/ 7039382 h 13440182"/>
                  <a:gd name="connsiteX117" fmla="*/ 9948864 w 12071803"/>
                  <a:gd name="connsiteY117" fmla="*/ 7096533 h 13440182"/>
                  <a:gd name="connsiteX118" fmla="*/ 9829801 w 12071803"/>
                  <a:gd name="connsiteY118" fmla="*/ 7210833 h 13440182"/>
                  <a:gd name="connsiteX119" fmla="*/ 9865519 w 12071803"/>
                  <a:gd name="connsiteY119" fmla="*/ 7270363 h 13440182"/>
                  <a:gd name="connsiteX120" fmla="*/ 9908382 w 12071803"/>
                  <a:gd name="connsiteY120" fmla="*/ 7320371 h 13440182"/>
                  <a:gd name="connsiteX121" fmla="*/ 9986964 w 12071803"/>
                  <a:gd name="connsiteY121" fmla="*/ 7287033 h 13440182"/>
                  <a:gd name="connsiteX122" fmla="*/ 9998869 w 12071803"/>
                  <a:gd name="connsiteY122" fmla="*/ 7348944 h 13440182"/>
                  <a:gd name="connsiteX123" fmla="*/ 10113170 w 12071803"/>
                  <a:gd name="connsiteY123" fmla="*/ 7210833 h 13440182"/>
                  <a:gd name="connsiteX124" fmla="*/ 10148889 w 12071803"/>
                  <a:gd name="connsiteY124" fmla="*/ 7356089 h 13440182"/>
                  <a:gd name="connsiteX125" fmla="*/ 10244139 w 12071803"/>
                  <a:gd name="connsiteY125" fmla="*/ 7239408 h 13440182"/>
                  <a:gd name="connsiteX126" fmla="*/ 10270332 w 12071803"/>
                  <a:gd name="connsiteY126" fmla="*/ 7401332 h 13440182"/>
                  <a:gd name="connsiteX127" fmla="*/ 10344150 w 12071803"/>
                  <a:gd name="connsiteY127" fmla="*/ 7477532 h 13440182"/>
                  <a:gd name="connsiteX128" fmla="*/ 10134600 w 12071803"/>
                  <a:gd name="connsiteY128" fmla="*/ 7591832 h 13440182"/>
                  <a:gd name="connsiteX129" fmla="*/ 10287001 w 12071803"/>
                  <a:gd name="connsiteY129" fmla="*/ 7741852 h 13440182"/>
                  <a:gd name="connsiteX130" fmla="*/ 10317957 w 12071803"/>
                  <a:gd name="connsiteY130" fmla="*/ 7644221 h 13440182"/>
                  <a:gd name="connsiteX131" fmla="*/ 10389393 w 12071803"/>
                  <a:gd name="connsiteY131" fmla="*/ 7732326 h 13440182"/>
                  <a:gd name="connsiteX132" fmla="*/ 10510839 w 12071803"/>
                  <a:gd name="connsiteY132" fmla="*/ 7691846 h 13440182"/>
                  <a:gd name="connsiteX133" fmla="*/ 10515600 w 12071803"/>
                  <a:gd name="connsiteY133" fmla="*/ 7777570 h 13440182"/>
                  <a:gd name="connsiteX134" fmla="*/ 10513219 w 12071803"/>
                  <a:gd name="connsiteY134" fmla="*/ 7875200 h 13440182"/>
                  <a:gd name="connsiteX135" fmla="*/ 10622756 w 12071803"/>
                  <a:gd name="connsiteY135" fmla="*/ 7837101 h 13440182"/>
                  <a:gd name="connsiteX136" fmla="*/ 10663239 w 12071803"/>
                  <a:gd name="connsiteY136" fmla="*/ 8075227 h 13440182"/>
                  <a:gd name="connsiteX137" fmla="*/ 10801350 w 12071803"/>
                  <a:gd name="connsiteY137" fmla="*/ 8106182 h 13440182"/>
                  <a:gd name="connsiteX138" fmla="*/ 10815638 w 12071803"/>
                  <a:gd name="connsiteY138" fmla="*/ 7815670 h 13440182"/>
                  <a:gd name="connsiteX139" fmla="*/ 10906126 w 12071803"/>
                  <a:gd name="connsiteY139" fmla="*/ 7791858 h 13440182"/>
                  <a:gd name="connsiteX140" fmla="*/ 10975182 w 12071803"/>
                  <a:gd name="connsiteY140" fmla="*/ 7620407 h 13440182"/>
                  <a:gd name="connsiteX141" fmla="*/ 10937082 w 12071803"/>
                  <a:gd name="connsiteY141" fmla="*/ 7491821 h 13440182"/>
                  <a:gd name="connsiteX142" fmla="*/ 10841832 w 12071803"/>
                  <a:gd name="connsiteY142" fmla="*/ 7479913 h 13440182"/>
                  <a:gd name="connsiteX143" fmla="*/ 10889456 w 12071803"/>
                  <a:gd name="connsiteY143" fmla="*/ 7360851 h 13440182"/>
                  <a:gd name="connsiteX144" fmla="*/ 10784682 w 12071803"/>
                  <a:gd name="connsiteY144" fmla="*/ 7289414 h 13440182"/>
                  <a:gd name="connsiteX145" fmla="*/ 10744200 w 12071803"/>
                  <a:gd name="connsiteY145" fmla="*/ 7058432 h 13440182"/>
                  <a:gd name="connsiteX146" fmla="*/ 10426700 w 12071803"/>
                  <a:gd name="connsiteY146" fmla="*/ 7020332 h 13440182"/>
                  <a:gd name="connsiteX147" fmla="*/ 10496551 w 12071803"/>
                  <a:gd name="connsiteY147" fmla="*/ 6915558 h 13440182"/>
                  <a:gd name="connsiteX148" fmla="*/ 10620376 w 12071803"/>
                  <a:gd name="connsiteY148" fmla="*/ 6896508 h 13440182"/>
                  <a:gd name="connsiteX149" fmla="*/ 10629900 w 12071803"/>
                  <a:gd name="connsiteY149" fmla="*/ 6810782 h 13440182"/>
                  <a:gd name="connsiteX150" fmla="*/ 10842625 w 12071803"/>
                  <a:gd name="connsiteY150" fmla="*/ 6899682 h 13440182"/>
                  <a:gd name="connsiteX151" fmla="*/ 10858500 w 12071803"/>
                  <a:gd name="connsiteY151" fmla="*/ 6677432 h 13440182"/>
                  <a:gd name="connsiteX152" fmla="*/ 10648950 w 12071803"/>
                  <a:gd name="connsiteY152" fmla="*/ 6772682 h 13440182"/>
                  <a:gd name="connsiteX153" fmla="*/ 10572750 w 12071803"/>
                  <a:gd name="connsiteY153" fmla="*/ 6544082 h 13440182"/>
                  <a:gd name="connsiteX154" fmla="*/ 10344150 w 12071803"/>
                  <a:gd name="connsiteY154" fmla="*/ 6753632 h 13440182"/>
                  <a:gd name="connsiteX155" fmla="*/ 10356851 w 12071803"/>
                  <a:gd name="connsiteY155" fmla="*/ 6588533 h 13440182"/>
                  <a:gd name="connsiteX156" fmla="*/ 10369550 w 12071803"/>
                  <a:gd name="connsiteY156" fmla="*/ 6464707 h 13440182"/>
                  <a:gd name="connsiteX157" fmla="*/ 10261601 w 12071803"/>
                  <a:gd name="connsiteY157" fmla="*/ 6452008 h 13440182"/>
                  <a:gd name="connsiteX158" fmla="*/ 10140950 w 12071803"/>
                  <a:gd name="connsiteY158" fmla="*/ 6236107 h 13440182"/>
                  <a:gd name="connsiteX159" fmla="*/ 10306051 w 12071803"/>
                  <a:gd name="connsiteY159" fmla="*/ 6274208 h 13440182"/>
                  <a:gd name="connsiteX160" fmla="*/ 10547351 w 12071803"/>
                  <a:gd name="connsiteY160" fmla="*/ 6274208 h 13440182"/>
                  <a:gd name="connsiteX161" fmla="*/ 10677525 w 12071803"/>
                  <a:gd name="connsiteY161" fmla="*/ 6134507 h 13440182"/>
                  <a:gd name="connsiteX162" fmla="*/ 10575926 w 12071803"/>
                  <a:gd name="connsiteY162" fmla="*/ 6023383 h 13440182"/>
                  <a:gd name="connsiteX163" fmla="*/ 10363200 w 12071803"/>
                  <a:gd name="connsiteY163" fmla="*/ 5975757 h 13440182"/>
                  <a:gd name="connsiteX164" fmla="*/ 10544175 w 12071803"/>
                  <a:gd name="connsiteY164" fmla="*/ 5845582 h 13440182"/>
                  <a:gd name="connsiteX165" fmla="*/ 10490201 w 12071803"/>
                  <a:gd name="connsiteY165" fmla="*/ 5728108 h 13440182"/>
                  <a:gd name="connsiteX166" fmla="*/ 10544176 w 12071803"/>
                  <a:gd name="connsiteY166" fmla="*/ 5607458 h 13440182"/>
                  <a:gd name="connsiteX167" fmla="*/ 10506075 w 12071803"/>
                  <a:gd name="connsiteY167" fmla="*/ 5604282 h 13440182"/>
                  <a:gd name="connsiteX168" fmla="*/ 10471151 w 12071803"/>
                  <a:gd name="connsiteY168" fmla="*/ 5528083 h 13440182"/>
                  <a:gd name="connsiteX169" fmla="*/ 10312400 w 12071803"/>
                  <a:gd name="connsiteY169" fmla="*/ 5375682 h 13440182"/>
                  <a:gd name="connsiteX170" fmla="*/ 10582276 w 12071803"/>
                  <a:gd name="connsiteY170" fmla="*/ 5480458 h 13440182"/>
                  <a:gd name="connsiteX171" fmla="*/ 10725150 w 12071803"/>
                  <a:gd name="connsiteY171" fmla="*/ 5439182 h 13440182"/>
                  <a:gd name="connsiteX172" fmla="*/ 10699751 w 12071803"/>
                  <a:gd name="connsiteY172" fmla="*/ 5686833 h 13440182"/>
                  <a:gd name="connsiteX173" fmla="*/ 10877550 w 12071803"/>
                  <a:gd name="connsiteY173" fmla="*/ 5724932 h 13440182"/>
                  <a:gd name="connsiteX174" fmla="*/ 10934701 w 12071803"/>
                  <a:gd name="connsiteY174" fmla="*/ 5550308 h 13440182"/>
                  <a:gd name="connsiteX175" fmla="*/ 10975975 w 12071803"/>
                  <a:gd name="connsiteY175" fmla="*/ 5321707 h 13440182"/>
                  <a:gd name="connsiteX176" fmla="*/ 10896601 w 12071803"/>
                  <a:gd name="connsiteY176" fmla="*/ 5118508 h 13440182"/>
                  <a:gd name="connsiteX177" fmla="*/ 10839450 w 12071803"/>
                  <a:gd name="connsiteY177" fmla="*/ 5020082 h 13440182"/>
                  <a:gd name="connsiteX178" fmla="*/ 10760076 w 12071803"/>
                  <a:gd name="connsiteY178" fmla="*/ 5137558 h 13440182"/>
                  <a:gd name="connsiteX179" fmla="*/ 10690226 w 12071803"/>
                  <a:gd name="connsiteY179" fmla="*/ 5096283 h 13440182"/>
                  <a:gd name="connsiteX180" fmla="*/ 10658476 w 12071803"/>
                  <a:gd name="connsiteY180" fmla="*/ 5216933 h 13440182"/>
                  <a:gd name="connsiteX181" fmla="*/ 10556875 w 12071803"/>
                  <a:gd name="connsiteY181" fmla="*/ 5220107 h 13440182"/>
                  <a:gd name="connsiteX182" fmla="*/ 10477500 w 12071803"/>
                  <a:gd name="connsiteY182" fmla="*/ 5077232 h 13440182"/>
                  <a:gd name="connsiteX183" fmla="*/ 10439400 w 12071803"/>
                  <a:gd name="connsiteY183" fmla="*/ 4924832 h 13440182"/>
                  <a:gd name="connsiteX184" fmla="*/ 10223500 w 12071803"/>
                  <a:gd name="connsiteY184" fmla="*/ 4928007 h 13440182"/>
                  <a:gd name="connsiteX185" fmla="*/ 10248900 w 12071803"/>
                  <a:gd name="connsiteY185" fmla="*/ 5153432 h 13440182"/>
                  <a:gd name="connsiteX186" fmla="*/ 10210801 w 12071803"/>
                  <a:gd name="connsiteY186" fmla="*/ 4959758 h 13440182"/>
                  <a:gd name="connsiteX187" fmla="*/ 10166350 w 12071803"/>
                  <a:gd name="connsiteY187" fmla="*/ 4972457 h 13440182"/>
                  <a:gd name="connsiteX188" fmla="*/ 10096500 w 12071803"/>
                  <a:gd name="connsiteY188" fmla="*/ 4861332 h 13440182"/>
                  <a:gd name="connsiteX189" fmla="*/ 10001251 w 12071803"/>
                  <a:gd name="connsiteY189" fmla="*/ 4931183 h 13440182"/>
                  <a:gd name="connsiteX190" fmla="*/ 9893300 w 12071803"/>
                  <a:gd name="connsiteY190" fmla="*/ 5039132 h 13440182"/>
                  <a:gd name="connsiteX191" fmla="*/ 10210800 w 12071803"/>
                  <a:gd name="connsiteY191" fmla="*/ 4724807 h 13440182"/>
                  <a:gd name="connsiteX192" fmla="*/ 10426701 w 12071803"/>
                  <a:gd name="connsiteY192" fmla="*/ 4667658 h 13440182"/>
                  <a:gd name="connsiteX193" fmla="*/ 10572750 w 12071803"/>
                  <a:gd name="connsiteY193" fmla="*/ 4581932 h 13440182"/>
                  <a:gd name="connsiteX194" fmla="*/ 10610851 w 12071803"/>
                  <a:gd name="connsiteY194" fmla="*/ 4461283 h 13440182"/>
                  <a:gd name="connsiteX195" fmla="*/ 10782301 w 12071803"/>
                  <a:gd name="connsiteY195" fmla="*/ 4334283 h 13440182"/>
                  <a:gd name="connsiteX196" fmla="*/ 10814050 w 12071803"/>
                  <a:gd name="connsiteY196" fmla="*/ 4080282 h 13440182"/>
                  <a:gd name="connsiteX197" fmla="*/ 10582275 w 12071803"/>
                  <a:gd name="connsiteY197" fmla="*/ 3997732 h 13440182"/>
                  <a:gd name="connsiteX198" fmla="*/ 10264776 w 12071803"/>
                  <a:gd name="connsiteY198" fmla="*/ 3950108 h 13440182"/>
                  <a:gd name="connsiteX199" fmla="*/ 10134600 w 12071803"/>
                  <a:gd name="connsiteY199" fmla="*/ 4010432 h 13440182"/>
                  <a:gd name="connsiteX200" fmla="*/ 10160001 w 12071803"/>
                  <a:gd name="connsiteY200" fmla="*/ 3845333 h 13440182"/>
                  <a:gd name="connsiteX201" fmla="*/ 10109201 w 12071803"/>
                  <a:gd name="connsiteY201" fmla="*/ 3670708 h 13440182"/>
                  <a:gd name="connsiteX202" fmla="*/ 10223500 w 12071803"/>
                  <a:gd name="connsiteY202" fmla="*/ 3708807 h 13440182"/>
                  <a:gd name="connsiteX203" fmla="*/ 10344151 w 12071803"/>
                  <a:gd name="connsiteY203" fmla="*/ 3600858 h 13440182"/>
                  <a:gd name="connsiteX204" fmla="*/ 10534651 w 12071803"/>
                  <a:gd name="connsiteY204" fmla="*/ 3661183 h 13440182"/>
                  <a:gd name="connsiteX205" fmla="*/ 10547351 w 12071803"/>
                  <a:gd name="connsiteY205" fmla="*/ 3477033 h 13440182"/>
                  <a:gd name="connsiteX206" fmla="*/ 10687050 w 12071803"/>
                  <a:gd name="connsiteY206" fmla="*/ 3515132 h 13440182"/>
                  <a:gd name="connsiteX207" fmla="*/ 10801350 w 12071803"/>
                  <a:gd name="connsiteY207" fmla="*/ 3210332 h 13440182"/>
                  <a:gd name="connsiteX208" fmla="*/ 10902951 w 12071803"/>
                  <a:gd name="connsiteY208" fmla="*/ 3299233 h 13440182"/>
                  <a:gd name="connsiteX209" fmla="*/ 11042650 w 12071803"/>
                  <a:gd name="connsiteY209" fmla="*/ 3283357 h 13440182"/>
                  <a:gd name="connsiteX210" fmla="*/ 11077575 w 12071803"/>
                  <a:gd name="connsiteY210" fmla="*/ 3508782 h 13440182"/>
                  <a:gd name="connsiteX211" fmla="*/ 11153776 w 12071803"/>
                  <a:gd name="connsiteY211" fmla="*/ 3251608 h 13440182"/>
                  <a:gd name="connsiteX212" fmla="*/ 11077576 w 12071803"/>
                  <a:gd name="connsiteY212" fmla="*/ 3165883 h 13440182"/>
                  <a:gd name="connsiteX213" fmla="*/ 11163300 w 12071803"/>
                  <a:gd name="connsiteY213" fmla="*/ 2911882 h 13440182"/>
                  <a:gd name="connsiteX214" fmla="*/ 10982326 w 12071803"/>
                  <a:gd name="connsiteY214" fmla="*/ 2988083 h 13440182"/>
                  <a:gd name="connsiteX215" fmla="*/ 10953750 w 12071803"/>
                  <a:gd name="connsiteY215" fmla="*/ 2918232 h 13440182"/>
                  <a:gd name="connsiteX216" fmla="*/ 10763250 w 12071803"/>
                  <a:gd name="connsiteY216" fmla="*/ 2715032 h 13440182"/>
                  <a:gd name="connsiteX217" fmla="*/ 10731501 w 12071803"/>
                  <a:gd name="connsiteY217" fmla="*/ 2530883 h 13440182"/>
                  <a:gd name="connsiteX218" fmla="*/ 10699751 w 12071803"/>
                  <a:gd name="connsiteY218" fmla="*/ 2435633 h 13440182"/>
                  <a:gd name="connsiteX219" fmla="*/ 10801350 w 12071803"/>
                  <a:gd name="connsiteY219" fmla="*/ 2334032 h 13440182"/>
                  <a:gd name="connsiteX220" fmla="*/ 11061701 w 12071803"/>
                  <a:gd name="connsiteY220" fmla="*/ 2099083 h 13440182"/>
                  <a:gd name="connsiteX221" fmla="*/ 11182350 w 12071803"/>
                  <a:gd name="connsiteY221" fmla="*/ 2118132 h 13440182"/>
                  <a:gd name="connsiteX222" fmla="*/ 11252201 w 12071803"/>
                  <a:gd name="connsiteY222" fmla="*/ 2029233 h 13440182"/>
                  <a:gd name="connsiteX223" fmla="*/ 11487150 w 12071803"/>
                  <a:gd name="connsiteY223" fmla="*/ 1921282 h 13440182"/>
                  <a:gd name="connsiteX224" fmla="*/ 11341101 w 12071803"/>
                  <a:gd name="connsiteY224" fmla="*/ 1851433 h 13440182"/>
                  <a:gd name="connsiteX225" fmla="*/ 11258550 w 12071803"/>
                  <a:gd name="connsiteY225" fmla="*/ 1705382 h 13440182"/>
                  <a:gd name="connsiteX226" fmla="*/ 11360150 w 12071803"/>
                  <a:gd name="connsiteY226" fmla="*/ 1279932 h 13440182"/>
                  <a:gd name="connsiteX227" fmla="*/ 11239500 w 12071803"/>
                  <a:gd name="connsiteY227" fmla="*/ 1019582 h 13440182"/>
                  <a:gd name="connsiteX228" fmla="*/ 11525250 w 12071803"/>
                  <a:gd name="connsiteY228" fmla="*/ 1362482 h 13440182"/>
                  <a:gd name="connsiteX229" fmla="*/ 11690350 w 12071803"/>
                  <a:gd name="connsiteY229" fmla="*/ 1165632 h 13440182"/>
                  <a:gd name="connsiteX230" fmla="*/ 11874500 w 12071803"/>
                  <a:gd name="connsiteY230" fmla="*/ 1476782 h 13440182"/>
                  <a:gd name="connsiteX231" fmla="*/ 12071350 w 12071803"/>
                  <a:gd name="connsiteY231" fmla="*/ 1578383 h 13440182"/>
                  <a:gd name="connsiteX232" fmla="*/ 11906250 w 12071803"/>
                  <a:gd name="connsiteY232" fmla="*/ 1133883 h 13440182"/>
                  <a:gd name="connsiteX233" fmla="*/ 11893550 w 12071803"/>
                  <a:gd name="connsiteY233" fmla="*/ 917982 h 13440182"/>
                  <a:gd name="connsiteX234" fmla="*/ 11760200 w 12071803"/>
                  <a:gd name="connsiteY234" fmla="*/ 721132 h 13440182"/>
                  <a:gd name="connsiteX235" fmla="*/ 11734800 w 12071803"/>
                  <a:gd name="connsiteY23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677150 w 12071803"/>
                  <a:gd name="connsiteY92" fmla="*/ 7039382 h 13440182"/>
                  <a:gd name="connsiteX93" fmla="*/ 8374857 w 12071803"/>
                  <a:gd name="connsiteY93" fmla="*/ 6653621 h 13440182"/>
                  <a:gd name="connsiteX94" fmla="*/ 8703470 w 12071803"/>
                  <a:gd name="connsiteY94" fmla="*/ 6591708 h 13440182"/>
                  <a:gd name="connsiteX95" fmla="*/ 8722520 w 12071803"/>
                  <a:gd name="connsiteY95" fmla="*/ 6696483 h 13440182"/>
                  <a:gd name="connsiteX96" fmla="*/ 8796339 w 12071803"/>
                  <a:gd name="connsiteY96" fmla="*/ 6701246 h 13440182"/>
                  <a:gd name="connsiteX97" fmla="*/ 8772525 w 12071803"/>
                  <a:gd name="connsiteY97" fmla="*/ 6548844 h 13440182"/>
                  <a:gd name="connsiteX98" fmla="*/ 9315450 w 12071803"/>
                  <a:gd name="connsiteY98" fmla="*/ 6544082 h 13440182"/>
                  <a:gd name="connsiteX99" fmla="*/ 9503569 w 12071803"/>
                  <a:gd name="connsiteY99" fmla="*/ 6494075 h 13440182"/>
                  <a:gd name="connsiteX100" fmla="*/ 9629775 w 12071803"/>
                  <a:gd name="connsiteY100" fmla="*/ 6298813 h 13440182"/>
                  <a:gd name="connsiteX101" fmla="*/ 9906000 w 12071803"/>
                  <a:gd name="connsiteY101" fmla="*/ 6334532 h 13440182"/>
                  <a:gd name="connsiteX102" fmla="*/ 9870282 w 12071803"/>
                  <a:gd name="connsiteY102" fmla="*/ 6420258 h 13440182"/>
                  <a:gd name="connsiteX103" fmla="*/ 9727407 w 12071803"/>
                  <a:gd name="connsiteY103" fmla="*/ 6434546 h 13440182"/>
                  <a:gd name="connsiteX104" fmla="*/ 9796462 w 12071803"/>
                  <a:gd name="connsiteY104" fmla="*/ 6489313 h 13440182"/>
                  <a:gd name="connsiteX105" fmla="*/ 9665495 w 12071803"/>
                  <a:gd name="connsiteY105" fmla="*/ 6517889 h 13440182"/>
                  <a:gd name="connsiteX106" fmla="*/ 9539289 w 12071803"/>
                  <a:gd name="connsiteY106" fmla="*/ 6508364 h 13440182"/>
                  <a:gd name="connsiteX107" fmla="*/ 9453563 w 12071803"/>
                  <a:gd name="connsiteY107" fmla="*/ 6544082 h 13440182"/>
                  <a:gd name="connsiteX108" fmla="*/ 9422607 w 12071803"/>
                  <a:gd name="connsiteY108" fmla="*/ 6848883 h 13440182"/>
                  <a:gd name="connsiteX109" fmla="*/ 9584532 w 12071803"/>
                  <a:gd name="connsiteY109" fmla="*/ 6882220 h 13440182"/>
                  <a:gd name="connsiteX110" fmla="*/ 9791700 w 12071803"/>
                  <a:gd name="connsiteY110" fmla="*/ 6696482 h 13440182"/>
                  <a:gd name="connsiteX111" fmla="*/ 9829801 w 12071803"/>
                  <a:gd name="connsiteY111" fmla="*/ 6794114 h 13440182"/>
                  <a:gd name="connsiteX112" fmla="*/ 9977439 w 12071803"/>
                  <a:gd name="connsiteY112" fmla="*/ 6717914 h 13440182"/>
                  <a:gd name="connsiteX113" fmla="*/ 9896476 w 12071803"/>
                  <a:gd name="connsiteY113" fmla="*/ 6925083 h 13440182"/>
                  <a:gd name="connsiteX114" fmla="*/ 10020301 w 12071803"/>
                  <a:gd name="connsiteY114" fmla="*/ 6898889 h 13440182"/>
                  <a:gd name="connsiteX115" fmla="*/ 9986964 w 12071803"/>
                  <a:gd name="connsiteY115" fmla="*/ 6986996 h 13440182"/>
                  <a:gd name="connsiteX116" fmla="*/ 10217945 w 12071803"/>
                  <a:gd name="connsiteY116" fmla="*/ 6984614 h 13440182"/>
                  <a:gd name="connsiteX117" fmla="*/ 10058400 w 12071803"/>
                  <a:gd name="connsiteY117" fmla="*/ 7039382 h 13440182"/>
                  <a:gd name="connsiteX118" fmla="*/ 9948864 w 12071803"/>
                  <a:gd name="connsiteY118" fmla="*/ 7096533 h 13440182"/>
                  <a:gd name="connsiteX119" fmla="*/ 9829801 w 12071803"/>
                  <a:gd name="connsiteY119" fmla="*/ 7210833 h 13440182"/>
                  <a:gd name="connsiteX120" fmla="*/ 9865519 w 12071803"/>
                  <a:gd name="connsiteY120" fmla="*/ 7270363 h 13440182"/>
                  <a:gd name="connsiteX121" fmla="*/ 9908382 w 12071803"/>
                  <a:gd name="connsiteY121" fmla="*/ 7320371 h 13440182"/>
                  <a:gd name="connsiteX122" fmla="*/ 9986964 w 12071803"/>
                  <a:gd name="connsiteY122" fmla="*/ 7287033 h 13440182"/>
                  <a:gd name="connsiteX123" fmla="*/ 9998869 w 12071803"/>
                  <a:gd name="connsiteY123" fmla="*/ 7348944 h 13440182"/>
                  <a:gd name="connsiteX124" fmla="*/ 10113170 w 12071803"/>
                  <a:gd name="connsiteY124" fmla="*/ 7210833 h 13440182"/>
                  <a:gd name="connsiteX125" fmla="*/ 10148889 w 12071803"/>
                  <a:gd name="connsiteY125" fmla="*/ 7356089 h 13440182"/>
                  <a:gd name="connsiteX126" fmla="*/ 10244139 w 12071803"/>
                  <a:gd name="connsiteY126" fmla="*/ 7239408 h 13440182"/>
                  <a:gd name="connsiteX127" fmla="*/ 10270332 w 12071803"/>
                  <a:gd name="connsiteY127" fmla="*/ 7401332 h 13440182"/>
                  <a:gd name="connsiteX128" fmla="*/ 10344150 w 12071803"/>
                  <a:gd name="connsiteY128" fmla="*/ 7477532 h 13440182"/>
                  <a:gd name="connsiteX129" fmla="*/ 10134600 w 12071803"/>
                  <a:gd name="connsiteY129" fmla="*/ 7591832 h 13440182"/>
                  <a:gd name="connsiteX130" fmla="*/ 10287001 w 12071803"/>
                  <a:gd name="connsiteY130" fmla="*/ 7741852 h 13440182"/>
                  <a:gd name="connsiteX131" fmla="*/ 10317957 w 12071803"/>
                  <a:gd name="connsiteY131" fmla="*/ 7644221 h 13440182"/>
                  <a:gd name="connsiteX132" fmla="*/ 10389393 w 12071803"/>
                  <a:gd name="connsiteY132" fmla="*/ 7732326 h 13440182"/>
                  <a:gd name="connsiteX133" fmla="*/ 10510839 w 12071803"/>
                  <a:gd name="connsiteY133" fmla="*/ 7691846 h 13440182"/>
                  <a:gd name="connsiteX134" fmla="*/ 10515600 w 12071803"/>
                  <a:gd name="connsiteY134" fmla="*/ 7777570 h 13440182"/>
                  <a:gd name="connsiteX135" fmla="*/ 10513219 w 12071803"/>
                  <a:gd name="connsiteY135" fmla="*/ 7875200 h 13440182"/>
                  <a:gd name="connsiteX136" fmla="*/ 10622756 w 12071803"/>
                  <a:gd name="connsiteY136" fmla="*/ 7837101 h 13440182"/>
                  <a:gd name="connsiteX137" fmla="*/ 10663239 w 12071803"/>
                  <a:gd name="connsiteY137" fmla="*/ 8075227 h 13440182"/>
                  <a:gd name="connsiteX138" fmla="*/ 10801350 w 12071803"/>
                  <a:gd name="connsiteY138" fmla="*/ 8106182 h 13440182"/>
                  <a:gd name="connsiteX139" fmla="*/ 10815638 w 12071803"/>
                  <a:gd name="connsiteY139" fmla="*/ 7815670 h 13440182"/>
                  <a:gd name="connsiteX140" fmla="*/ 10906126 w 12071803"/>
                  <a:gd name="connsiteY140" fmla="*/ 7791858 h 13440182"/>
                  <a:gd name="connsiteX141" fmla="*/ 10975182 w 12071803"/>
                  <a:gd name="connsiteY141" fmla="*/ 7620407 h 13440182"/>
                  <a:gd name="connsiteX142" fmla="*/ 10937082 w 12071803"/>
                  <a:gd name="connsiteY142" fmla="*/ 7491821 h 13440182"/>
                  <a:gd name="connsiteX143" fmla="*/ 10841832 w 12071803"/>
                  <a:gd name="connsiteY143" fmla="*/ 7479913 h 13440182"/>
                  <a:gd name="connsiteX144" fmla="*/ 10889456 w 12071803"/>
                  <a:gd name="connsiteY144" fmla="*/ 7360851 h 13440182"/>
                  <a:gd name="connsiteX145" fmla="*/ 10784682 w 12071803"/>
                  <a:gd name="connsiteY145" fmla="*/ 7289414 h 13440182"/>
                  <a:gd name="connsiteX146" fmla="*/ 10744200 w 12071803"/>
                  <a:gd name="connsiteY146" fmla="*/ 7058432 h 13440182"/>
                  <a:gd name="connsiteX147" fmla="*/ 10426700 w 12071803"/>
                  <a:gd name="connsiteY147" fmla="*/ 7020332 h 13440182"/>
                  <a:gd name="connsiteX148" fmla="*/ 10496551 w 12071803"/>
                  <a:gd name="connsiteY148" fmla="*/ 6915558 h 13440182"/>
                  <a:gd name="connsiteX149" fmla="*/ 10620376 w 12071803"/>
                  <a:gd name="connsiteY149" fmla="*/ 6896508 h 13440182"/>
                  <a:gd name="connsiteX150" fmla="*/ 10629900 w 12071803"/>
                  <a:gd name="connsiteY150" fmla="*/ 6810782 h 13440182"/>
                  <a:gd name="connsiteX151" fmla="*/ 10842625 w 12071803"/>
                  <a:gd name="connsiteY151" fmla="*/ 6899682 h 13440182"/>
                  <a:gd name="connsiteX152" fmla="*/ 10858500 w 12071803"/>
                  <a:gd name="connsiteY152" fmla="*/ 6677432 h 13440182"/>
                  <a:gd name="connsiteX153" fmla="*/ 10648950 w 12071803"/>
                  <a:gd name="connsiteY153" fmla="*/ 6772682 h 13440182"/>
                  <a:gd name="connsiteX154" fmla="*/ 10572750 w 12071803"/>
                  <a:gd name="connsiteY154" fmla="*/ 6544082 h 13440182"/>
                  <a:gd name="connsiteX155" fmla="*/ 10344150 w 12071803"/>
                  <a:gd name="connsiteY155" fmla="*/ 6753632 h 13440182"/>
                  <a:gd name="connsiteX156" fmla="*/ 10356851 w 12071803"/>
                  <a:gd name="connsiteY156" fmla="*/ 6588533 h 13440182"/>
                  <a:gd name="connsiteX157" fmla="*/ 10369550 w 12071803"/>
                  <a:gd name="connsiteY157" fmla="*/ 6464707 h 13440182"/>
                  <a:gd name="connsiteX158" fmla="*/ 10261601 w 12071803"/>
                  <a:gd name="connsiteY158" fmla="*/ 6452008 h 13440182"/>
                  <a:gd name="connsiteX159" fmla="*/ 10140950 w 12071803"/>
                  <a:gd name="connsiteY159" fmla="*/ 6236107 h 13440182"/>
                  <a:gd name="connsiteX160" fmla="*/ 10306051 w 12071803"/>
                  <a:gd name="connsiteY160" fmla="*/ 6274208 h 13440182"/>
                  <a:gd name="connsiteX161" fmla="*/ 10547351 w 12071803"/>
                  <a:gd name="connsiteY161" fmla="*/ 6274208 h 13440182"/>
                  <a:gd name="connsiteX162" fmla="*/ 10677525 w 12071803"/>
                  <a:gd name="connsiteY162" fmla="*/ 6134507 h 13440182"/>
                  <a:gd name="connsiteX163" fmla="*/ 10575926 w 12071803"/>
                  <a:gd name="connsiteY163" fmla="*/ 6023383 h 13440182"/>
                  <a:gd name="connsiteX164" fmla="*/ 10363200 w 12071803"/>
                  <a:gd name="connsiteY164" fmla="*/ 5975757 h 13440182"/>
                  <a:gd name="connsiteX165" fmla="*/ 10544175 w 12071803"/>
                  <a:gd name="connsiteY165" fmla="*/ 5845582 h 13440182"/>
                  <a:gd name="connsiteX166" fmla="*/ 10490201 w 12071803"/>
                  <a:gd name="connsiteY166" fmla="*/ 5728108 h 13440182"/>
                  <a:gd name="connsiteX167" fmla="*/ 10544176 w 12071803"/>
                  <a:gd name="connsiteY167" fmla="*/ 5607458 h 13440182"/>
                  <a:gd name="connsiteX168" fmla="*/ 10506075 w 12071803"/>
                  <a:gd name="connsiteY168" fmla="*/ 5604282 h 13440182"/>
                  <a:gd name="connsiteX169" fmla="*/ 10471151 w 12071803"/>
                  <a:gd name="connsiteY169" fmla="*/ 5528083 h 13440182"/>
                  <a:gd name="connsiteX170" fmla="*/ 10312400 w 12071803"/>
                  <a:gd name="connsiteY170" fmla="*/ 5375682 h 13440182"/>
                  <a:gd name="connsiteX171" fmla="*/ 10582276 w 12071803"/>
                  <a:gd name="connsiteY171" fmla="*/ 5480458 h 13440182"/>
                  <a:gd name="connsiteX172" fmla="*/ 10725150 w 12071803"/>
                  <a:gd name="connsiteY172" fmla="*/ 5439182 h 13440182"/>
                  <a:gd name="connsiteX173" fmla="*/ 10699751 w 12071803"/>
                  <a:gd name="connsiteY173" fmla="*/ 5686833 h 13440182"/>
                  <a:gd name="connsiteX174" fmla="*/ 10877550 w 12071803"/>
                  <a:gd name="connsiteY174" fmla="*/ 5724932 h 13440182"/>
                  <a:gd name="connsiteX175" fmla="*/ 10934701 w 12071803"/>
                  <a:gd name="connsiteY175" fmla="*/ 5550308 h 13440182"/>
                  <a:gd name="connsiteX176" fmla="*/ 10975975 w 12071803"/>
                  <a:gd name="connsiteY176" fmla="*/ 5321707 h 13440182"/>
                  <a:gd name="connsiteX177" fmla="*/ 10896601 w 12071803"/>
                  <a:gd name="connsiteY177" fmla="*/ 5118508 h 13440182"/>
                  <a:gd name="connsiteX178" fmla="*/ 10839450 w 12071803"/>
                  <a:gd name="connsiteY178" fmla="*/ 5020082 h 13440182"/>
                  <a:gd name="connsiteX179" fmla="*/ 10760076 w 12071803"/>
                  <a:gd name="connsiteY179" fmla="*/ 5137558 h 13440182"/>
                  <a:gd name="connsiteX180" fmla="*/ 10690226 w 12071803"/>
                  <a:gd name="connsiteY180" fmla="*/ 5096283 h 13440182"/>
                  <a:gd name="connsiteX181" fmla="*/ 10658476 w 12071803"/>
                  <a:gd name="connsiteY181" fmla="*/ 5216933 h 13440182"/>
                  <a:gd name="connsiteX182" fmla="*/ 10556875 w 12071803"/>
                  <a:gd name="connsiteY182" fmla="*/ 5220107 h 13440182"/>
                  <a:gd name="connsiteX183" fmla="*/ 10477500 w 12071803"/>
                  <a:gd name="connsiteY183" fmla="*/ 5077232 h 13440182"/>
                  <a:gd name="connsiteX184" fmla="*/ 10439400 w 12071803"/>
                  <a:gd name="connsiteY184" fmla="*/ 4924832 h 13440182"/>
                  <a:gd name="connsiteX185" fmla="*/ 10223500 w 12071803"/>
                  <a:gd name="connsiteY185" fmla="*/ 4928007 h 13440182"/>
                  <a:gd name="connsiteX186" fmla="*/ 10248900 w 12071803"/>
                  <a:gd name="connsiteY186" fmla="*/ 5153432 h 13440182"/>
                  <a:gd name="connsiteX187" fmla="*/ 10210801 w 12071803"/>
                  <a:gd name="connsiteY187" fmla="*/ 4959758 h 13440182"/>
                  <a:gd name="connsiteX188" fmla="*/ 10166350 w 12071803"/>
                  <a:gd name="connsiteY188" fmla="*/ 4972457 h 13440182"/>
                  <a:gd name="connsiteX189" fmla="*/ 10096500 w 12071803"/>
                  <a:gd name="connsiteY189" fmla="*/ 4861332 h 13440182"/>
                  <a:gd name="connsiteX190" fmla="*/ 10001251 w 12071803"/>
                  <a:gd name="connsiteY190" fmla="*/ 4931183 h 13440182"/>
                  <a:gd name="connsiteX191" fmla="*/ 9893300 w 12071803"/>
                  <a:gd name="connsiteY191" fmla="*/ 5039132 h 13440182"/>
                  <a:gd name="connsiteX192" fmla="*/ 10210800 w 12071803"/>
                  <a:gd name="connsiteY192" fmla="*/ 4724807 h 13440182"/>
                  <a:gd name="connsiteX193" fmla="*/ 10426701 w 12071803"/>
                  <a:gd name="connsiteY193" fmla="*/ 4667658 h 13440182"/>
                  <a:gd name="connsiteX194" fmla="*/ 10572750 w 12071803"/>
                  <a:gd name="connsiteY194" fmla="*/ 4581932 h 13440182"/>
                  <a:gd name="connsiteX195" fmla="*/ 10610851 w 12071803"/>
                  <a:gd name="connsiteY195" fmla="*/ 4461283 h 13440182"/>
                  <a:gd name="connsiteX196" fmla="*/ 10782301 w 12071803"/>
                  <a:gd name="connsiteY196" fmla="*/ 4334283 h 13440182"/>
                  <a:gd name="connsiteX197" fmla="*/ 10814050 w 12071803"/>
                  <a:gd name="connsiteY197" fmla="*/ 4080282 h 13440182"/>
                  <a:gd name="connsiteX198" fmla="*/ 10582275 w 12071803"/>
                  <a:gd name="connsiteY198" fmla="*/ 3997732 h 13440182"/>
                  <a:gd name="connsiteX199" fmla="*/ 10264776 w 12071803"/>
                  <a:gd name="connsiteY199" fmla="*/ 3950108 h 13440182"/>
                  <a:gd name="connsiteX200" fmla="*/ 10134600 w 12071803"/>
                  <a:gd name="connsiteY200" fmla="*/ 4010432 h 13440182"/>
                  <a:gd name="connsiteX201" fmla="*/ 10160001 w 12071803"/>
                  <a:gd name="connsiteY201" fmla="*/ 3845333 h 13440182"/>
                  <a:gd name="connsiteX202" fmla="*/ 10109201 w 12071803"/>
                  <a:gd name="connsiteY202" fmla="*/ 3670708 h 13440182"/>
                  <a:gd name="connsiteX203" fmla="*/ 10223500 w 12071803"/>
                  <a:gd name="connsiteY203" fmla="*/ 3708807 h 13440182"/>
                  <a:gd name="connsiteX204" fmla="*/ 10344151 w 12071803"/>
                  <a:gd name="connsiteY204" fmla="*/ 3600858 h 13440182"/>
                  <a:gd name="connsiteX205" fmla="*/ 10534651 w 12071803"/>
                  <a:gd name="connsiteY205" fmla="*/ 3661183 h 13440182"/>
                  <a:gd name="connsiteX206" fmla="*/ 10547351 w 12071803"/>
                  <a:gd name="connsiteY206" fmla="*/ 3477033 h 13440182"/>
                  <a:gd name="connsiteX207" fmla="*/ 10687050 w 12071803"/>
                  <a:gd name="connsiteY207" fmla="*/ 3515132 h 13440182"/>
                  <a:gd name="connsiteX208" fmla="*/ 10801350 w 12071803"/>
                  <a:gd name="connsiteY208" fmla="*/ 3210332 h 13440182"/>
                  <a:gd name="connsiteX209" fmla="*/ 10902951 w 12071803"/>
                  <a:gd name="connsiteY209" fmla="*/ 3299233 h 13440182"/>
                  <a:gd name="connsiteX210" fmla="*/ 11042650 w 12071803"/>
                  <a:gd name="connsiteY210" fmla="*/ 3283357 h 13440182"/>
                  <a:gd name="connsiteX211" fmla="*/ 11077575 w 12071803"/>
                  <a:gd name="connsiteY211" fmla="*/ 3508782 h 13440182"/>
                  <a:gd name="connsiteX212" fmla="*/ 11153776 w 12071803"/>
                  <a:gd name="connsiteY212" fmla="*/ 3251608 h 13440182"/>
                  <a:gd name="connsiteX213" fmla="*/ 11077576 w 12071803"/>
                  <a:gd name="connsiteY213" fmla="*/ 3165883 h 13440182"/>
                  <a:gd name="connsiteX214" fmla="*/ 11163300 w 12071803"/>
                  <a:gd name="connsiteY214" fmla="*/ 2911882 h 13440182"/>
                  <a:gd name="connsiteX215" fmla="*/ 10982326 w 12071803"/>
                  <a:gd name="connsiteY215" fmla="*/ 2988083 h 13440182"/>
                  <a:gd name="connsiteX216" fmla="*/ 10953750 w 12071803"/>
                  <a:gd name="connsiteY216" fmla="*/ 2918232 h 13440182"/>
                  <a:gd name="connsiteX217" fmla="*/ 10763250 w 12071803"/>
                  <a:gd name="connsiteY217" fmla="*/ 2715032 h 13440182"/>
                  <a:gd name="connsiteX218" fmla="*/ 10731501 w 12071803"/>
                  <a:gd name="connsiteY218" fmla="*/ 2530883 h 13440182"/>
                  <a:gd name="connsiteX219" fmla="*/ 10699751 w 12071803"/>
                  <a:gd name="connsiteY219" fmla="*/ 2435633 h 13440182"/>
                  <a:gd name="connsiteX220" fmla="*/ 10801350 w 12071803"/>
                  <a:gd name="connsiteY220" fmla="*/ 2334032 h 13440182"/>
                  <a:gd name="connsiteX221" fmla="*/ 11061701 w 12071803"/>
                  <a:gd name="connsiteY221" fmla="*/ 2099083 h 13440182"/>
                  <a:gd name="connsiteX222" fmla="*/ 11182350 w 12071803"/>
                  <a:gd name="connsiteY222" fmla="*/ 2118132 h 13440182"/>
                  <a:gd name="connsiteX223" fmla="*/ 11252201 w 12071803"/>
                  <a:gd name="connsiteY223" fmla="*/ 2029233 h 13440182"/>
                  <a:gd name="connsiteX224" fmla="*/ 11487150 w 12071803"/>
                  <a:gd name="connsiteY224" fmla="*/ 1921282 h 13440182"/>
                  <a:gd name="connsiteX225" fmla="*/ 11341101 w 12071803"/>
                  <a:gd name="connsiteY225" fmla="*/ 1851433 h 13440182"/>
                  <a:gd name="connsiteX226" fmla="*/ 11258550 w 12071803"/>
                  <a:gd name="connsiteY226" fmla="*/ 1705382 h 13440182"/>
                  <a:gd name="connsiteX227" fmla="*/ 11360150 w 12071803"/>
                  <a:gd name="connsiteY227" fmla="*/ 1279932 h 13440182"/>
                  <a:gd name="connsiteX228" fmla="*/ 11239500 w 12071803"/>
                  <a:gd name="connsiteY228" fmla="*/ 1019582 h 13440182"/>
                  <a:gd name="connsiteX229" fmla="*/ 11525250 w 12071803"/>
                  <a:gd name="connsiteY229" fmla="*/ 1362482 h 13440182"/>
                  <a:gd name="connsiteX230" fmla="*/ 11690350 w 12071803"/>
                  <a:gd name="connsiteY230" fmla="*/ 1165632 h 13440182"/>
                  <a:gd name="connsiteX231" fmla="*/ 11874500 w 12071803"/>
                  <a:gd name="connsiteY231" fmla="*/ 1476782 h 13440182"/>
                  <a:gd name="connsiteX232" fmla="*/ 12071350 w 12071803"/>
                  <a:gd name="connsiteY232" fmla="*/ 1578383 h 13440182"/>
                  <a:gd name="connsiteX233" fmla="*/ 11906250 w 12071803"/>
                  <a:gd name="connsiteY233" fmla="*/ 1133883 h 13440182"/>
                  <a:gd name="connsiteX234" fmla="*/ 11893550 w 12071803"/>
                  <a:gd name="connsiteY234" fmla="*/ 917982 h 13440182"/>
                  <a:gd name="connsiteX235" fmla="*/ 11760200 w 12071803"/>
                  <a:gd name="connsiteY235" fmla="*/ 721132 h 13440182"/>
                  <a:gd name="connsiteX236" fmla="*/ 11734800 w 12071803"/>
                  <a:gd name="connsiteY23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612857 w 12071803"/>
                  <a:gd name="connsiteY92" fmla="*/ 7206071 h 13440182"/>
                  <a:gd name="connsiteX93" fmla="*/ 7677150 w 12071803"/>
                  <a:gd name="connsiteY93" fmla="*/ 7039382 h 13440182"/>
                  <a:gd name="connsiteX94" fmla="*/ 8374857 w 12071803"/>
                  <a:gd name="connsiteY94" fmla="*/ 6653621 h 13440182"/>
                  <a:gd name="connsiteX95" fmla="*/ 8703470 w 12071803"/>
                  <a:gd name="connsiteY95" fmla="*/ 6591708 h 13440182"/>
                  <a:gd name="connsiteX96" fmla="*/ 8722520 w 12071803"/>
                  <a:gd name="connsiteY96" fmla="*/ 6696483 h 13440182"/>
                  <a:gd name="connsiteX97" fmla="*/ 8796339 w 12071803"/>
                  <a:gd name="connsiteY97" fmla="*/ 6701246 h 13440182"/>
                  <a:gd name="connsiteX98" fmla="*/ 8772525 w 12071803"/>
                  <a:gd name="connsiteY98" fmla="*/ 6548844 h 13440182"/>
                  <a:gd name="connsiteX99" fmla="*/ 9315450 w 12071803"/>
                  <a:gd name="connsiteY99" fmla="*/ 6544082 h 13440182"/>
                  <a:gd name="connsiteX100" fmla="*/ 9503569 w 12071803"/>
                  <a:gd name="connsiteY100" fmla="*/ 6494075 h 13440182"/>
                  <a:gd name="connsiteX101" fmla="*/ 9629775 w 12071803"/>
                  <a:gd name="connsiteY101" fmla="*/ 6298813 h 13440182"/>
                  <a:gd name="connsiteX102" fmla="*/ 9906000 w 12071803"/>
                  <a:gd name="connsiteY102" fmla="*/ 6334532 h 13440182"/>
                  <a:gd name="connsiteX103" fmla="*/ 9870282 w 12071803"/>
                  <a:gd name="connsiteY103" fmla="*/ 6420258 h 13440182"/>
                  <a:gd name="connsiteX104" fmla="*/ 9727407 w 12071803"/>
                  <a:gd name="connsiteY104" fmla="*/ 6434546 h 13440182"/>
                  <a:gd name="connsiteX105" fmla="*/ 9796462 w 12071803"/>
                  <a:gd name="connsiteY105" fmla="*/ 6489313 h 13440182"/>
                  <a:gd name="connsiteX106" fmla="*/ 9665495 w 12071803"/>
                  <a:gd name="connsiteY106" fmla="*/ 6517889 h 13440182"/>
                  <a:gd name="connsiteX107" fmla="*/ 9539289 w 12071803"/>
                  <a:gd name="connsiteY107" fmla="*/ 6508364 h 13440182"/>
                  <a:gd name="connsiteX108" fmla="*/ 9453563 w 12071803"/>
                  <a:gd name="connsiteY108" fmla="*/ 6544082 h 13440182"/>
                  <a:gd name="connsiteX109" fmla="*/ 9422607 w 12071803"/>
                  <a:gd name="connsiteY109" fmla="*/ 6848883 h 13440182"/>
                  <a:gd name="connsiteX110" fmla="*/ 9584532 w 12071803"/>
                  <a:gd name="connsiteY110" fmla="*/ 6882220 h 13440182"/>
                  <a:gd name="connsiteX111" fmla="*/ 9791700 w 12071803"/>
                  <a:gd name="connsiteY111" fmla="*/ 6696482 h 13440182"/>
                  <a:gd name="connsiteX112" fmla="*/ 9829801 w 12071803"/>
                  <a:gd name="connsiteY112" fmla="*/ 6794114 h 13440182"/>
                  <a:gd name="connsiteX113" fmla="*/ 9977439 w 12071803"/>
                  <a:gd name="connsiteY113" fmla="*/ 6717914 h 13440182"/>
                  <a:gd name="connsiteX114" fmla="*/ 9896476 w 12071803"/>
                  <a:gd name="connsiteY114" fmla="*/ 6925083 h 13440182"/>
                  <a:gd name="connsiteX115" fmla="*/ 10020301 w 12071803"/>
                  <a:gd name="connsiteY115" fmla="*/ 6898889 h 13440182"/>
                  <a:gd name="connsiteX116" fmla="*/ 9986964 w 12071803"/>
                  <a:gd name="connsiteY116" fmla="*/ 6986996 h 13440182"/>
                  <a:gd name="connsiteX117" fmla="*/ 10217945 w 12071803"/>
                  <a:gd name="connsiteY117" fmla="*/ 6984614 h 13440182"/>
                  <a:gd name="connsiteX118" fmla="*/ 10058400 w 12071803"/>
                  <a:gd name="connsiteY118" fmla="*/ 7039382 h 13440182"/>
                  <a:gd name="connsiteX119" fmla="*/ 9948864 w 12071803"/>
                  <a:gd name="connsiteY119" fmla="*/ 7096533 h 13440182"/>
                  <a:gd name="connsiteX120" fmla="*/ 9829801 w 12071803"/>
                  <a:gd name="connsiteY120" fmla="*/ 7210833 h 13440182"/>
                  <a:gd name="connsiteX121" fmla="*/ 9865519 w 12071803"/>
                  <a:gd name="connsiteY121" fmla="*/ 7270363 h 13440182"/>
                  <a:gd name="connsiteX122" fmla="*/ 9908382 w 12071803"/>
                  <a:gd name="connsiteY122" fmla="*/ 7320371 h 13440182"/>
                  <a:gd name="connsiteX123" fmla="*/ 9986964 w 12071803"/>
                  <a:gd name="connsiteY123" fmla="*/ 7287033 h 13440182"/>
                  <a:gd name="connsiteX124" fmla="*/ 9998869 w 12071803"/>
                  <a:gd name="connsiteY124" fmla="*/ 7348944 h 13440182"/>
                  <a:gd name="connsiteX125" fmla="*/ 10113170 w 12071803"/>
                  <a:gd name="connsiteY125" fmla="*/ 7210833 h 13440182"/>
                  <a:gd name="connsiteX126" fmla="*/ 10148889 w 12071803"/>
                  <a:gd name="connsiteY126" fmla="*/ 7356089 h 13440182"/>
                  <a:gd name="connsiteX127" fmla="*/ 10244139 w 12071803"/>
                  <a:gd name="connsiteY127" fmla="*/ 7239408 h 13440182"/>
                  <a:gd name="connsiteX128" fmla="*/ 10270332 w 12071803"/>
                  <a:gd name="connsiteY128" fmla="*/ 7401332 h 13440182"/>
                  <a:gd name="connsiteX129" fmla="*/ 10344150 w 12071803"/>
                  <a:gd name="connsiteY129" fmla="*/ 7477532 h 13440182"/>
                  <a:gd name="connsiteX130" fmla="*/ 10134600 w 12071803"/>
                  <a:gd name="connsiteY130" fmla="*/ 7591832 h 13440182"/>
                  <a:gd name="connsiteX131" fmla="*/ 10287001 w 12071803"/>
                  <a:gd name="connsiteY131" fmla="*/ 7741852 h 13440182"/>
                  <a:gd name="connsiteX132" fmla="*/ 10317957 w 12071803"/>
                  <a:gd name="connsiteY132" fmla="*/ 7644221 h 13440182"/>
                  <a:gd name="connsiteX133" fmla="*/ 10389393 w 12071803"/>
                  <a:gd name="connsiteY133" fmla="*/ 7732326 h 13440182"/>
                  <a:gd name="connsiteX134" fmla="*/ 10510839 w 12071803"/>
                  <a:gd name="connsiteY134" fmla="*/ 7691846 h 13440182"/>
                  <a:gd name="connsiteX135" fmla="*/ 10515600 w 12071803"/>
                  <a:gd name="connsiteY135" fmla="*/ 7777570 h 13440182"/>
                  <a:gd name="connsiteX136" fmla="*/ 10513219 w 12071803"/>
                  <a:gd name="connsiteY136" fmla="*/ 7875200 h 13440182"/>
                  <a:gd name="connsiteX137" fmla="*/ 10622756 w 12071803"/>
                  <a:gd name="connsiteY137" fmla="*/ 7837101 h 13440182"/>
                  <a:gd name="connsiteX138" fmla="*/ 10663239 w 12071803"/>
                  <a:gd name="connsiteY138" fmla="*/ 8075227 h 13440182"/>
                  <a:gd name="connsiteX139" fmla="*/ 10801350 w 12071803"/>
                  <a:gd name="connsiteY139" fmla="*/ 8106182 h 13440182"/>
                  <a:gd name="connsiteX140" fmla="*/ 10815638 w 12071803"/>
                  <a:gd name="connsiteY140" fmla="*/ 7815670 h 13440182"/>
                  <a:gd name="connsiteX141" fmla="*/ 10906126 w 12071803"/>
                  <a:gd name="connsiteY141" fmla="*/ 7791858 h 13440182"/>
                  <a:gd name="connsiteX142" fmla="*/ 10975182 w 12071803"/>
                  <a:gd name="connsiteY142" fmla="*/ 7620407 h 13440182"/>
                  <a:gd name="connsiteX143" fmla="*/ 10937082 w 12071803"/>
                  <a:gd name="connsiteY143" fmla="*/ 7491821 h 13440182"/>
                  <a:gd name="connsiteX144" fmla="*/ 10841832 w 12071803"/>
                  <a:gd name="connsiteY144" fmla="*/ 7479913 h 13440182"/>
                  <a:gd name="connsiteX145" fmla="*/ 10889456 w 12071803"/>
                  <a:gd name="connsiteY145" fmla="*/ 7360851 h 13440182"/>
                  <a:gd name="connsiteX146" fmla="*/ 10784682 w 12071803"/>
                  <a:gd name="connsiteY146" fmla="*/ 7289414 h 13440182"/>
                  <a:gd name="connsiteX147" fmla="*/ 10744200 w 12071803"/>
                  <a:gd name="connsiteY147" fmla="*/ 7058432 h 13440182"/>
                  <a:gd name="connsiteX148" fmla="*/ 10426700 w 12071803"/>
                  <a:gd name="connsiteY148" fmla="*/ 7020332 h 13440182"/>
                  <a:gd name="connsiteX149" fmla="*/ 10496551 w 12071803"/>
                  <a:gd name="connsiteY149" fmla="*/ 6915558 h 13440182"/>
                  <a:gd name="connsiteX150" fmla="*/ 10620376 w 12071803"/>
                  <a:gd name="connsiteY150" fmla="*/ 6896508 h 13440182"/>
                  <a:gd name="connsiteX151" fmla="*/ 10629900 w 12071803"/>
                  <a:gd name="connsiteY151" fmla="*/ 6810782 h 13440182"/>
                  <a:gd name="connsiteX152" fmla="*/ 10842625 w 12071803"/>
                  <a:gd name="connsiteY152" fmla="*/ 6899682 h 13440182"/>
                  <a:gd name="connsiteX153" fmla="*/ 10858500 w 12071803"/>
                  <a:gd name="connsiteY153" fmla="*/ 6677432 h 13440182"/>
                  <a:gd name="connsiteX154" fmla="*/ 10648950 w 12071803"/>
                  <a:gd name="connsiteY154" fmla="*/ 6772682 h 13440182"/>
                  <a:gd name="connsiteX155" fmla="*/ 10572750 w 12071803"/>
                  <a:gd name="connsiteY155" fmla="*/ 6544082 h 13440182"/>
                  <a:gd name="connsiteX156" fmla="*/ 10344150 w 12071803"/>
                  <a:gd name="connsiteY156" fmla="*/ 6753632 h 13440182"/>
                  <a:gd name="connsiteX157" fmla="*/ 10356851 w 12071803"/>
                  <a:gd name="connsiteY157" fmla="*/ 6588533 h 13440182"/>
                  <a:gd name="connsiteX158" fmla="*/ 10369550 w 12071803"/>
                  <a:gd name="connsiteY158" fmla="*/ 6464707 h 13440182"/>
                  <a:gd name="connsiteX159" fmla="*/ 10261601 w 12071803"/>
                  <a:gd name="connsiteY159" fmla="*/ 6452008 h 13440182"/>
                  <a:gd name="connsiteX160" fmla="*/ 10140950 w 12071803"/>
                  <a:gd name="connsiteY160" fmla="*/ 6236107 h 13440182"/>
                  <a:gd name="connsiteX161" fmla="*/ 10306051 w 12071803"/>
                  <a:gd name="connsiteY161" fmla="*/ 6274208 h 13440182"/>
                  <a:gd name="connsiteX162" fmla="*/ 10547351 w 12071803"/>
                  <a:gd name="connsiteY162" fmla="*/ 6274208 h 13440182"/>
                  <a:gd name="connsiteX163" fmla="*/ 10677525 w 12071803"/>
                  <a:gd name="connsiteY163" fmla="*/ 6134507 h 13440182"/>
                  <a:gd name="connsiteX164" fmla="*/ 10575926 w 12071803"/>
                  <a:gd name="connsiteY164" fmla="*/ 6023383 h 13440182"/>
                  <a:gd name="connsiteX165" fmla="*/ 10363200 w 12071803"/>
                  <a:gd name="connsiteY165" fmla="*/ 5975757 h 13440182"/>
                  <a:gd name="connsiteX166" fmla="*/ 10544175 w 12071803"/>
                  <a:gd name="connsiteY166" fmla="*/ 5845582 h 13440182"/>
                  <a:gd name="connsiteX167" fmla="*/ 10490201 w 12071803"/>
                  <a:gd name="connsiteY167" fmla="*/ 5728108 h 13440182"/>
                  <a:gd name="connsiteX168" fmla="*/ 10544176 w 12071803"/>
                  <a:gd name="connsiteY168" fmla="*/ 5607458 h 13440182"/>
                  <a:gd name="connsiteX169" fmla="*/ 10506075 w 12071803"/>
                  <a:gd name="connsiteY169" fmla="*/ 5604282 h 13440182"/>
                  <a:gd name="connsiteX170" fmla="*/ 10471151 w 12071803"/>
                  <a:gd name="connsiteY170" fmla="*/ 5528083 h 13440182"/>
                  <a:gd name="connsiteX171" fmla="*/ 10312400 w 12071803"/>
                  <a:gd name="connsiteY171" fmla="*/ 5375682 h 13440182"/>
                  <a:gd name="connsiteX172" fmla="*/ 10582276 w 12071803"/>
                  <a:gd name="connsiteY172" fmla="*/ 5480458 h 13440182"/>
                  <a:gd name="connsiteX173" fmla="*/ 10725150 w 12071803"/>
                  <a:gd name="connsiteY173" fmla="*/ 5439182 h 13440182"/>
                  <a:gd name="connsiteX174" fmla="*/ 10699751 w 12071803"/>
                  <a:gd name="connsiteY174" fmla="*/ 5686833 h 13440182"/>
                  <a:gd name="connsiteX175" fmla="*/ 10877550 w 12071803"/>
                  <a:gd name="connsiteY175" fmla="*/ 5724932 h 13440182"/>
                  <a:gd name="connsiteX176" fmla="*/ 10934701 w 12071803"/>
                  <a:gd name="connsiteY176" fmla="*/ 5550308 h 13440182"/>
                  <a:gd name="connsiteX177" fmla="*/ 10975975 w 12071803"/>
                  <a:gd name="connsiteY177" fmla="*/ 5321707 h 13440182"/>
                  <a:gd name="connsiteX178" fmla="*/ 10896601 w 12071803"/>
                  <a:gd name="connsiteY178" fmla="*/ 5118508 h 13440182"/>
                  <a:gd name="connsiteX179" fmla="*/ 10839450 w 12071803"/>
                  <a:gd name="connsiteY179" fmla="*/ 5020082 h 13440182"/>
                  <a:gd name="connsiteX180" fmla="*/ 10760076 w 12071803"/>
                  <a:gd name="connsiteY180" fmla="*/ 5137558 h 13440182"/>
                  <a:gd name="connsiteX181" fmla="*/ 10690226 w 12071803"/>
                  <a:gd name="connsiteY181" fmla="*/ 5096283 h 13440182"/>
                  <a:gd name="connsiteX182" fmla="*/ 10658476 w 12071803"/>
                  <a:gd name="connsiteY182" fmla="*/ 5216933 h 13440182"/>
                  <a:gd name="connsiteX183" fmla="*/ 10556875 w 12071803"/>
                  <a:gd name="connsiteY183" fmla="*/ 5220107 h 13440182"/>
                  <a:gd name="connsiteX184" fmla="*/ 10477500 w 12071803"/>
                  <a:gd name="connsiteY184" fmla="*/ 5077232 h 13440182"/>
                  <a:gd name="connsiteX185" fmla="*/ 10439400 w 12071803"/>
                  <a:gd name="connsiteY185" fmla="*/ 4924832 h 13440182"/>
                  <a:gd name="connsiteX186" fmla="*/ 10223500 w 12071803"/>
                  <a:gd name="connsiteY186" fmla="*/ 4928007 h 13440182"/>
                  <a:gd name="connsiteX187" fmla="*/ 10248900 w 12071803"/>
                  <a:gd name="connsiteY187" fmla="*/ 5153432 h 13440182"/>
                  <a:gd name="connsiteX188" fmla="*/ 10210801 w 12071803"/>
                  <a:gd name="connsiteY188" fmla="*/ 4959758 h 13440182"/>
                  <a:gd name="connsiteX189" fmla="*/ 10166350 w 12071803"/>
                  <a:gd name="connsiteY189" fmla="*/ 4972457 h 13440182"/>
                  <a:gd name="connsiteX190" fmla="*/ 10096500 w 12071803"/>
                  <a:gd name="connsiteY190" fmla="*/ 4861332 h 13440182"/>
                  <a:gd name="connsiteX191" fmla="*/ 10001251 w 12071803"/>
                  <a:gd name="connsiteY191" fmla="*/ 4931183 h 13440182"/>
                  <a:gd name="connsiteX192" fmla="*/ 9893300 w 12071803"/>
                  <a:gd name="connsiteY192" fmla="*/ 5039132 h 13440182"/>
                  <a:gd name="connsiteX193" fmla="*/ 10210800 w 12071803"/>
                  <a:gd name="connsiteY193" fmla="*/ 4724807 h 13440182"/>
                  <a:gd name="connsiteX194" fmla="*/ 10426701 w 12071803"/>
                  <a:gd name="connsiteY194" fmla="*/ 4667658 h 13440182"/>
                  <a:gd name="connsiteX195" fmla="*/ 10572750 w 12071803"/>
                  <a:gd name="connsiteY195" fmla="*/ 4581932 h 13440182"/>
                  <a:gd name="connsiteX196" fmla="*/ 10610851 w 12071803"/>
                  <a:gd name="connsiteY196" fmla="*/ 4461283 h 13440182"/>
                  <a:gd name="connsiteX197" fmla="*/ 10782301 w 12071803"/>
                  <a:gd name="connsiteY197" fmla="*/ 4334283 h 13440182"/>
                  <a:gd name="connsiteX198" fmla="*/ 10814050 w 12071803"/>
                  <a:gd name="connsiteY198" fmla="*/ 4080282 h 13440182"/>
                  <a:gd name="connsiteX199" fmla="*/ 10582275 w 12071803"/>
                  <a:gd name="connsiteY199" fmla="*/ 3997732 h 13440182"/>
                  <a:gd name="connsiteX200" fmla="*/ 10264776 w 12071803"/>
                  <a:gd name="connsiteY200" fmla="*/ 3950108 h 13440182"/>
                  <a:gd name="connsiteX201" fmla="*/ 10134600 w 12071803"/>
                  <a:gd name="connsiteY201" fmla="*/ 4010432 h 13440182"/>
                  <a:gd name="connsiteX202" fmla="*/ 10160001 w 12071803"/>
                  <a:gd name="connsiteY202" fmla="*/ 3845333 h 13440182"/>
                  <a:gd name="connsiteX203" fmla="*/ 10109201 w 12071803"/>
                  <a:gd name="connsiteY203" fmla="*/ 3670708 h 13440182"/>
                  <a:gd name="connsiteX204" fmla="*/ 10223500 w 12071803"/>
                  <a:gd name="connsiteY204" fmla="*/ 3708807 h 13440182"/>
                  <a:gd name="connsiteX205" fmla="*/ 10344151 w 12071803"/>
                  <a:gd name="connsiteY205" fmla="*/ 3600858 h 13440182"/>
                  <a:gd name="connsiteX206" fmla="*/ 10534651 w 12071803"/>
                  <a:gd name="connsiteY206" fmla="*/ 3661183 h 13440182"/>
                  <a:gd name="connsiteX207" fmla="*/ 10547351 w 12071803"/>
                  <a:gd name="connsiteY207" fmla="*/ 3477033 h 13440182"/>
                  <a:gd name="connsiteX208" fmla="*/ 10687050 w 12071803"/>
                  <a:gd name="connsiteY208" fmla="*/ 3515132 h 13440182"/>
                  <a:gd name="connsiteX209" fmla="*/ 10801350 w 12071803"/>
                  <a:gd name="connsiteY209" fmla="*/ 3210332 h 13440182"/>
                  <a:gd name="connsiteX210" fmla="*/ 10902951 w 12071803"/>
                  <a:gd name="connsiteY210" fmla="*/ 3299233 h 13440182"/>
                  <a:gd name="connsiteX211" fmla="*/ 11042650 w 12071803"/>
                  <a:gd name="connsiteY211" fmla="*/ 3283357 h 13440182"/>
                  <a:gd name="connsiteX212" fmla="*/ 11077575 w 12071803"/>
                  <a:gd name="connsiteY212" fmla="*/ 3508782 h 13440182"/>
                  <a:gd name="connsiteX213" fmla="*/ 11153776 w 12071803"/>
                  <a:gd name="connsiteY213" fmla="*/ 3251608 h 13440182"/>
                  <a:gd name="connsiteX214" fmla="*/ 11077576 w 12071803"/>
                  <a:gd name="connsiteY214" fmla="*/ 3165883 h 13440182"/>
                  <a:gd name="connsiteX215" fmla="*/ 11163300 w 12071803"/>
                  <a:gd name="connsiteY215" fmla="*/ 2911882 h 13440182"/>
                  <a:gd name="connsiteX216" fmla="*/ 10982326 w 12071803"/>
                  <a:gd name="connsiteY216" fmla="*/ 2988083 h 13440182"/>
                  <a:gd name="connsiteX217" fmla="*/ 10953750 w 12071803"/>
                  <a:gd name="connsiteY217" fmla="*/ 2918232 h 13440182"/>
                  <a:gd name="connsiteX218" fmla="*/ 10763250 w 12071803"/>
                  <a:gd name="connsiteY218" fmla="*/ 2715032 h 13440182"/>
                  <a:gd name="connsiteX219" fmla="*/ 10731501 w 12071803"/>
                  <a:gd name="connsiteY219" fmla="*/ 2530883 h 13440182"/>
                  <a:gd name="connsiteX220" fmla="*/ 10699751 w 12071803"/>
                  <a:gd name="connsiteY220" fmla="*/ 2435633 h 13440182"/>
                  <a:gd name="connsiteX221" fmla="*/ 10801350 w 12071803"/>
                  <a:gd name="connsiteY221" fmla="*/ 2334032 h 13440182"/>
                  <a:gd name="connsiteX222" fmla="*/ 11061701 w 12071803"/>
                  <a:gd name="connsiteY222" fmla="*/ 2099083 h 13440182"/>
                  <a:gd name="connsiteX223" fmla="*/ 11182350 w 12071803"/>
                  <a:gd name="connsiteY223" fmla="*/ 2118132 h 13440182"/>
                  <a:gd name="connsiteX224" fmla="*/ 11252201 w 12071803"/>
                  <a:gd name="connsiteY224" fmla="*/ 2029233 h 13440182"/>
                  <a:gd name="connsiteX225" fmla="*/ 11487150 w 12071803"/>
                  <a:gd name="connsiteY225" fmla="*/ 1921282 h 13440182"/>
                  <a:gd name="connsiteX226" fmla="*/ 11341101 w 12071803"/>
                  <a:gd name="connsiteY226" fmla="*/ 1851433 h 13440182"/>
                  <a:gd name="connsiteX227" fmla="*/ 11258550 w 12071803"/>
                  <a:gd name="connsiteY227" fmla="*/ 1705382 h 13440182"/>
                  <a:gd name="connsiteX228" fmla="*/ 11360150 w 12071803"/>
                  <a:gd name="connsiteY228" fmla="*/ 1279932 h 13440182"/>
                  <a:gd name="connsiteX229" fmla="*/ 11239500 w 12071803"/>
                  <a:gd name="connsiteY229" fmla="*/ 1019582 h 13440182"/>
                  <a:gd name="connsiteX230" fmla="*/ 11525250 w 12071803"/>
                  <a:gd name="connsiteY230" fmla="*/ 1362482 h 13440182"/>
                  <a:gd name="connsiteX231" fmla="*/ 11690350 w 12071803"/>
                  <a:gd name="connsiteY231" fmla="*/ 1165632 h 13440182"/>
                  <a:gd name="connsiteX232" fmla="*/ 11874500 w 12071803"/>
                  <a:gd name="connsiteY232" fmla="*/ 1476782 h 13440182"/>
                  <a:gd name="connsiteX233" fmla="*/ 12071350 w 12071803"/>
                  <a:gd name="connsiteY233" fmla="*/ 1578383 h 13440182"/>
                  <a:gd name="connsiteX234" fmla="*/ 11906250 w 12071803"/>
                  <a:gd name="connsiteY234" fmla="*/ 1133883 h 13440182"/>
                  <a:gd name="connsiteX235" fmla="*/ 11893550 w 12071803"/>
                  <a:gd name="connsiteY235" fmla="*/ 917982 h 13440182"/>
                  <a:gd name="connsiteX236" fmla="*/ 11760200 w 12071803"/>
                  <a:gd name="connsiteY236" fmla="*/ 721132 h 13440182"/>
                  <a:gd name="connsiteX237" fmla="*/ 11734800 w 12071803"/>
                  <a:gd name="connsiteY23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48600 w 12071803"/>
                  <a:gd name="connsiteY90" fmla="*/ 7591832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12881 w 12071803"/>
                  <a:gd name="connsiteY90" fmla="*/ 7606120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812881 w 12071803"/>
                  <a:gd name="connsiteY90" fmla="*/ 7606120 h 13440182"/>
                  <a:gd name="connsiteX91" fmla="*/ 7705726 w 12071803"/>
                  <a:gd name="connsiteY91" fmla="*/ 7370377 h 13440182"/>
                  <a:gd name="connsiteX92" fmla="*/ 7708107 w 12071803"/>
                  <a:gd name="connsiteY92" fmla="*/ 7234646 h 13440182"/>
                  <a:gd name="connsiteX93" fmla="*/ 7612857 w 12071803"/>
                  <a:gd name="connsiteY93" fmla="*/ 7206071 h 13440182"/>
                  <a:gd name="connsiteX94" fmla="*/ 7677150 w 12071803"/>
                  <a:gd name="connsiteY94" fmla="*/ 7039382 h 13440182"/>
                  <a:gd name="connsiteX95" fmla="*/ 8374857 w 12071803"/>
                  <a:gd name="connsiteY95" fmla="*/ 6653621 h 13440182"/>
                  <a:gd name="connsiteX96" fmla="*/ 8703470 w 12071803"/>
                  <a:gd name="connsiteY96" fmla="*/ 6591708 h 13440182"/>
                  <a:gd name="connsiteX97" fmla="*/ 8722520 w 12071803"/>
                  <a:gd name="connsiteY97" fmla="*/ 6696483 h 13440182"/>
                  <a:gd name="connsiteX98" fmla="*/ 8796339 w 12071803"/>
                  <a:gd name="connsiteY98" fmla="*/ 6701246 h 13440182"/>
                  <a:gd name="connsiteX99" fmla="*/ 8772525 w 12071803"/>
                  <a:gd name="connsiteY99" fmla="*/ 6548844 h 13440182"/>
                  <a:gd name="connsiteX100" fmla="*/ 9315450 w 12071803"/>
                  <a:gd name="connsiteY100" fmla="*/ 6544082 h 13440182"/>
                  <a:gd name="connsiteX101" fmla="*/ 9503569 w 12071803"/>
                  <a:gd name="connsiteY101" fmla="*/ 6494075 h 13440182"/>
                  <a:gd name="connsiteX102" fmla="*/ 9629775 w 12071803"/>
                  <a:gd name="connsiteY102" fmla="*/ 6298813 h 13440182"/>
                  <a:gd name="connsiteX103" fmla="*/ 9906000 w 12071803"/>
                  <a:gd name="connsiteY103" fmla="*/ 6334532 h 13440182"/>
                  <a:gd name="connsiteX104" fmla="*/ 9870282 w 12071803"/>
                  <a:gd name="connsiteY104" fmla="*/ 6420258 h 13440182"/>
                  <a:gd name="connsiteX105" fmla="*/ 9727407 w 12071803"/>
                  <a:gd name="connsiteY105" fmla="*/ 6434546 h 13440182"/>
                  <a:gd name="connsiteX106" fmla="*/ 9796462 w 12071803"/>
                  <a:gd name="connsiteY106" fmla="*/ 6489313 h 13440182"/>
                  <a:gd name="connsiteX107" fmla="*/ 9665495 w 12071803"/>
                  <a:gd name="connsiteY107" fmla="*/ 6517889 h 13440182"/>
                  <a:gd name="connsiteX108" fmla="*/ 9539289 w 12071803"/>
                  <a:gd name="connsiteY108" fmla="*/ 6508364 h 13440182"/>
                  <a:gd name="connsiteX109" fmla="*/ 9453563 w 12071803"/>
                  <a:gd name="connsiteY109" fmla="*/ 6544082 h 13440182"/>
                  <a:gd name="connsiteX110" fmla="*/ 9422607 w 12071803"/>
                  <a:gd name="connsiteY110" fmla="*/ 6848883 h 13440182"/>
                  <a:gd name="connsiteX111" fmla="*/ 9584532 w 12071803"/>
                  <a:gd name="connsiteY111" fmla="*/ 6882220 h 13440182"/>
                  <a:gd name="connsiteX112" fmla="*/ 9791700 w 12071803"/>
                  <a:gd name="connsiteY112" fmla="*/ 6696482 h 13440182"/>
                  <a:gd name="connsiteX113" fmla="*/ 9829801 w 12071803"/>
                  <a:gd name="connsiteY113" fmla="*/ 6794114 h 13440182"/>
                  <a:gd name="connsiteX114" fmla="*/ 9977439 w 12071803"/>
                  <a:gd name="connsiteY114" fmla="*/ 6717914 h 13440182"/>
                  <a:gd name="connsiteX115" fmla="*/ 9896476 w 12071803"/>
                  <a:gd name="connsiteY115" fmla="*/ 6925083 h 13440182"/>
                  <a:gd name="connsiteX116" fmla="*/ 10020301 w 12071803"/>
                  <a:gd name="connsiteY116" fmla="*/ 6898889 h 13440182"/>
                  <a:gd name="connsiteX117" fmla="*/ 9986964 w 12071803"/>
                  <a:gd name="connsiteY117" fmla="*/ 6986996 h 13440182"/>
                  <a:gd name="connsiteX118" fmla="*/ 10217945 w 12071803"/>
                  <a:gd name="connsiteY118" fmla="*/ 6984614 h 13440182"/>
                  <a:gd name="connsiteX119" fmla="*/ 10058400 w 12071803"/>
                  <a:gd name="connsiteY119" fmla="*/ 7039382 h 13440182"/>
                  <a:gd name="connsiteX120" fmla="*/ 9948864 w 12071803"/>
                  <a:gd name="connsiteY120" fmla="*/ 7096533 h 13440182"/>
                  <a:gd name="connsiteX121" fmla="*/ 9829801 w 12071803"/>
                  <a:gd name="connsiteY121" fmla="*/ 7210833 h 13440182"/>
                  <a:gd name="connsiteX122" fmla="*/ 9865519 w 12071803"/>
                  <a:gd name="connsiteY122" fmla="*/ 7270363 h 13440182"/>
                  <a:gd name="connsiteX123" fmla="*/ 9908382 w 12071803"/>
                  <a:gd name="connsiteY123" fmla="*/ 7320371 h 13440182"/>
                  <a:gd name="connsiteX124" fmla="*/ 9986964 w 12071803"/>
                  <a:gd name="connsiteY124" fmla="*/ 7287033 h 13440182"/>
                  <a:gd name="connsiteX125" fmla="*/ 9998869 w 12071803"/>
                  <a:gd name="connsiteY125" fmla="*/ 7348944 h 13440182"/>
                  <a:gd name="connsiteX126" fmla="*/ 10113170 w 12071803"/>
                  <a:gd name="connsiteY126" fmla="*/ 7210833 h 13440182"/>
                  <a:gd name="connsiteX127" fmla="*/ 10148889 w 12071803"/>
                  <a:gd name="connsiteY127" fmla="*/ 7356089 h 13440182"/>
                  <a:gd name="connsiteX128" fmla="*/ 10244139 w 12071803"/>
                  <a:gd name="connsiteY128" fmla="*/ 7239408 h 13440182"/>
                  <a:gd name="connsiteX129" fmla="*/ 10270332 w 12071803"/>
                  <a:gd name="connsiteY129" fmla="*/ 7401332 h 13440182"/>
                  <a:gd name="connsiteX130" fmla="*/ 10344150 w 12071803"/>
                  <a:gd name="connsiteY130" fmla="*/ 7477532 h 13440182"/>
                  <a:gd name="connsiteX131" fmla="*/ 10134600 w 12071803"/>
                  <a:gd name="connsiteY131" fmla="*/ 7591832 h 13440182"/>
                  <a:gd name="connsiteX132" fmla="*/ 10287001 w 12071803"/>
                  <a:gd name="connsiteY132" fmla="*/ 7741852 h 13440182"/>
                  <a:gd name="connsiteX133" fmla="*/ 10317957 w 12071803"/>
                  <a:gd name="connsiteY133" fmla="*/ 7644221 h 13440182"/>
                  <a:gd name="connsiteX134" fmla="*/ 10389393 w 12071803"/>
                  <a:gd name="connsiteY134" fmla="*/ 7732326 h 13440182"/>
                  <a:gd name="connsiteX135" fmla="*/ 10510839 w 12071803"/>
                  <a:gd name="connsiteY135" fmla="*/ 7691846 h 13440182"/>
                  <a:gd name="connsiteX136" fmla="*/ 10515600 w 12071803"/>
                  <a:gd name="connsiteY136" fmla="*/ 7777570 h 13440182"/>
                  <a:gd name="connsiteX137" fmla="*/ 10513219 w 12071803"/>
                  <a:gd name="connsiteY137" fmla="*/ 7875200 h 13440182"/>
                  <a:gd name="connsiteX138" fmla="*/ 10622756 w 12071803"/>
                  <a:gd name="connsiteY138" fmla="*/ 7837101 h 13440182"/>
                  <a:gd name="connsiteX139" fmla="*/ 10663239 w 12071803"/>
                  <a:gd name="connsiteY139" fmla="*/ 8075227 h 13440182"/>
                  <a:gd name="connsiteX140" fmla="*/ 10801350 w 12071803"/>
                  <a:gd name="connsiteY140" fmla="*/ 8106182 h 13440182"/>
                  <a:gd name="connsiteX141" fmla="*/ 10815638 w 12071803"/>
                  <a:gd name="connsiteY141" fmla="*/ 7815670 h 13440182"/>
                  <a:gd name="connsiteX142" fmla="*/ 10906126 w 12071803"/>
                  <a:gd name="connsiteY142" fmla="*/ 7791858 h 13440182"/>
                  <a:gd name="connsiteX143" fmla="*/ 10975182 w 12071803"/>
                  <a:gd name="connsiteY143" fmla="*/ 7620407 h 13440182"/>
                  <a:gd name="connsiteX144" fmla="*/ 10937082 w 12071803"/>
                  <a:gd name="connsiteY144" fmla="*/ 7491821 h 13440182"/>
                  <a:gd name="connsiteX145" fmla="*/ 10841832 w 12071803"/>
                  <a:gd name="connsiteY145" fmla="*/ 7479913 h 13440182"/>
                  <a:gd name="connsiteX146" fmla="*/ 10889456 w 12071803"/>
                  <a:gd name="connsiteY146" fmla="*/ 7360851 h 13440182"/>
                  <a:gd name="connsiteX147" fmla="*/ 10784682 w 12071803"/>
                  <a:gd name="connsiteY147" fmla="*/ 7289414 h 13440182"/>
                  <a:gd name="connsiteX148" fmla="*/ 10744200 w 12071803"/>
                  <a:gd name="connsiteY148" fmla="*/ 7058432 h 13440182"/>
                  <a:gd name="connsiteX149" fmla="*/ 10426700 w 12071803"/>
                  <a:gd name="connsiteY149" fmla="*/ 7020332 h 13440182"/>
                  <a:gd name="connsiteX150" fmla="*/ 10496551 w 12071803"/>
                  <a:gd name="connsiteY150" fmla="*/ 6915558 h 13440182"/>
                  <a:gd name="connsiteX151" fmla="*/ 10620376 w 12071803"/>
                  <a:gd name="connsiteY151" fmla="*/ 6896508 h 13440182"/>
                  <a:gd name="connsiteX152" fmla="*/ 10629900 w 12071803"/>
                  <a:gd name="connsiteY152" fmla="*/ 6810782 h 13440182"/>
                  <a:gd name="connsiteX153" fmla="*/ 10842625 w 12071803"/>
                  <a:gd name="connsiteY153" fmla="*/ 6899682 h 13440182"/>
                  <a:gd name="connsiteX154" fmla="*/ 10858500 w 12071803"/>
                  <a:gd name="connsiteY154" fmla="*/ 6677432 h 13440182"/>
                  <a:gd name="connsiteX155" fmla="*/ 10648950 w 12071803"/>
                  <a:gd name="connsiteY155" fmla="*/ 6772682 h 13440182"/>
                  <a:gd name="connsiteX156" fmla="*/ 10572750 w 12071803"/>
                  <a:gd name="connsiteY156" fmla="*/ 6544082 h 13440182"/>
                  <a:gd name="connsiteX157" fmla="*/ 10344150 w 12071803"/>
                  <a:gd name="connsiteY157" fmla="*/ 6753632 h 13440182"/>
                  <a:gd name="connsiteX158" fmla="*/ 10356851 w 12071803"/>
                  <a:gd name="connsiteY158" fmla="*/ 6588533 h 13440182"/>
                  <a:gd name="connsiteX159" fmla="*/ 10369550 w 12071803"/>
                  <a:gd name="connsiteY159" fmla="*/ 6464707 h 13440182"/>
                  <a:gd name="connsiteX160" fmla="*/ 10261601 w 12071803"/>
                  <a:gd name="connsiteY160" fmla="*/ 6452008 h 13440182"/>
                  <a:gd name="connsiteX161" fmla="*/ 10140950 w 12071803"/>
                  <a:gd name="connsiteY161" fmla="*/ 6236107 h 13440182"/>
                  <a:gd name="connsiteX162" fmla="*/ 10306051 w 12071803"/>
                  <a:gd name="connsiteY162" fmla="*/ 6274208 h 13440182"/>
                  <a:gd name="connsiteX163" fmla="*/ 10547351 w 12071803"/>
                  <a:gd name="connsiteY163" fmla="*/ 6274208 h 13440182"/>
                  <a:gd name="connsiteX164" fmla="*/ 10677525 w 12071803"/>
                  <a:gd name="connsiteY164" fmla="*/ 6134507 h 13440182"/>
                  <a:gd name="connsiteX165" fmla="*/ 10575926 w 12071803"/>
                  <a:gd name="connsiteY165" fmla="*/ 6023383 h 13440182"/>
                  <a:gd name="connsiteX166" fmla="*/ 10363200 w 12071803"/>
                  <a:gd name="connsiteY166" fmla="*/ 5975757 h 13440182"/>
                  <a:gd name="connsiteX167" fmla="*/ 10544175 w 12071803"/>
                  <a:gd name="connsiteY167" fmla="*/ 5845582 h 13440182"/>
                  <a:gd name="connsiteX168" fmla="*/ 10490201 w 12071803"/>
                  <a:gd name="connsiteY168" fmla="*/ 5728108 h 13440182"/>
                  <a:gd name="connsiteX169" fmla="*/ 10544176 w 12071803"/>
                  <a:gd name="connsiteY169" fmla="*/ 5607458 h 13440182"/>
                  <a:gd name="connsiteX170" fmla="*/ 10506075 w 12071803"/>
                  <a:gd name="connsiteY170" fmla="*/ 5604282 h 13440182"/>
                  <a:gd name="connsiteX171" fmla="*/ 10471151 w 12071803"/>
                  <a:gd name="connsiteY171" fmla="*/ 5528083 h 13440182"/>
                  <a:gd name="connsiteX172" fmla="*/ 10312400 w 12071803"/>
                  <a:gd name="connsiteY172" fmla="*/ 5375682 h 13440182"/>
                  <a:gd name="connsiteX173" fmla="*/ 10582276 w 12071803"/>
                  <a:gd name="connsiteY173" fmla="*/ 5480458 h 13440182"/>
                  <a:gd name="connsiteX174" fmla="*/ 10725150 w 12071803"/>
                  <a:gd name="connsiteY174" fmla="*/ 5439182 h 13440182"/>
                  <a:gd name="connsiteX175" fmla="*/ 10699751 w 12071803"/>
                  <a:gd name="connsiteY175" fmla="*/ 5686833 h 13440182"/>
                  <a:gd name="connsiteX176" fmla="*/ 10877550 w 12071803"/>
                  <a:gd name="connsiteY176" fmla="*/ 5724932 h 13440182"/>
                  <a:gd name="connsiteX177" fmla="*/ 10934701 w 12071803"/>
                  <a:gd name="connsiteY177" fmla="*/ 5550308 h 13440182"/>
                  <a:gd name="connsiteX178" fmla="*/ 10975975 w 12071803"/>
                  <a:gd name="connsiteY178" fmla="*/ 5321707 h 13440182"/>
                  <a:gd name="connsiteX179" fmla="*/ 10896601 w 12071803"/>
                  <a:gd name="connsiteY179" fmla="*/ 5118508 h 13440182"/>
                  <a:gd name="connsiteX180" fmla="*/ 10839450 w 12071803"/>
                  <a:gd name="connsiteY180" fmla="*/ 5020082 h 13440182"/>
                  <a:gd name="connsiteX181" fmla="*/ 10760076 w 12071803"/>
                  <a:gd name="connsiteY181" fmla="*/ 5137558 h 13440182"/>
                  <a:gd name="connsiteX182" fmla="*/ 10690226 w 12071803"/>
                  <a:gd name="connsiteY182" fmla="*/ 5096283 h 13440182"/>
                  <a:gd name="connsiteX183" fmla="*/ 10658476 w 12071803"/>
                  <a:gd name="connsiteY183" fmla="*/ 5216933 h 13440182"/>
                  <a:gd name="connsiteX184" fmla="*/ 10556875 w 12071803"/>
                  <a:gd name="connsiteY184" fmla="*/ 5220107 h 13440182"/>
                  <a:gd name="connsiteX185" fmla="*/ 10477500 w 12071803"/>
                  <a:gd name="connsiteY185" fmla="*/ 5077232 h 13440182"/>
                  <a:gd name="connsiteX186" fmla="*/ 10439400 w 12071803"/>
                  <a:gd name="connsiteY186" fmla="*/ 4924832 h 13440182"/>
                  <a:gd name="connsiteX187" fmla="*/ 10223500 w 12071803"/>
                  <a:gd name="connsiteY187" fmla="*/ 4928007 h 13440182"/>
                  <a:gd name="connsiteX188" fmla="*/ 10248900 w 12071803"/>
                  <a:gd name="connsiteY188" fmla="*/ 5153432 h 13440182"/>
                  <a:gd name="connsiteX189" fmla="*/ 10210801 w 12071803"/>
                  <a:gd name="connsiteY189" fmla="*/ 4959758 h 13440182"/>
                  <a:gd name="connsiteX190" fmla="*/ 10166350 w 12071803"/>
                  <a:gd name="connsiteY190" fmla="*/ 4972457 h 13440182"/>
                  <a:gd name="connsiteX191" fmla="*/ 10096500 w 12071803"/>
                  <a:gd name="connsiteY191" fmla="*/ 4861332 h 13440182"/>
                  <a:gd name="connsiteX192" fmla="*/ 10001251 w 12071803"/>
                  <a:gd name="connsiteY192" fmla="*/ 4931183 h 13440182"/>
                  <a:gd name="connsiteX193" fmla="*/ 9893300 w 12071803"/>
                  <a:gd name="connsiteY193" fmla="*/ 5039132 h 13440182"/>
                  <a:gd name="connsiteX194" fmla="*/ 10210800 w 12071803"/>
                  <a:gd name="connsiteY194" fmla="*/ 4724807 h 13440182"/>
                  <a:gd name="connsiteX195" fmla="*/ 10426701 w 12071803"/>
                  <a:gd name="connsiteY195" fmla="*/ 4667658 h 13440182"/>
                  <a:gd name="connsiteX196" fmla="*/ 10572750 w 12071803"/>
                  <a:gd name="connsiteY196" fmla="*/ 4581932 h 13440182"/>
                  <a:gd name="connsiteX197" fmla="*/ 10610851 w 12071803"/>
                  <a:gd name="connsiteY197" fmla="*/ 4461283 h 13440182"/>
                  <a:gd name="connsiteX198" fmla="*/ 10782301 w 12071803"/>
                  <a:gd name="connsiteY198" fmla="*/ 4334283 h 13440182"/>
                  <a:gd name="connsiteX199" fmla="*/ 10814050 w 12071803"/>
                  <a:gd name="connsiteY199" fmla="*/ 4080282 h 13440182"/>
                  <a:gd name="connsiteX200" fmla="*/ 10582275 w 12071803"/>
                  <a:gd name="connsiteY200" fmla="*/ 3997732 h 13440182"/>
                  <a:gd name="connsiteX201" fmla="*/ 10264776 w 12071803"/>
                  <a:gd name="connsiteY201" fmla="*/ 3950108 h 13440182"/>
                  <a:gd name="connsiteX202" fmla="*/ 10134600 w 12071803"/>
                  <a:gd name="connsiteY202" fmla="*/ 4010432 h 13440182"/>
                  <a:gd name="connsiteX203" fmla="*/ 10160001 w 12071803"/>
                  <a:gd name="connsiteY203" fmla="*/ 3845333 h 13440182"/>
                  <a:gd name="connsiteX204" fmla="*/ 10109201 w 12071803"/>
                  <a:gd name="connsiteY204" fmla="*/ 3670708 h 13440182"/>
                  <a:gd name="connsiteX205" fmla="*/ 10223500 w 12071803"/>
                  <a:gd name="connsiteY205" fmla="*/ 3708807 h 13440182"/>
                  <a:gd name="connsiteX206" fmla="*/ 10344151 w 12071803"/>
                  <a:gd name="connsiteY206" fmla="*/ 3600858 h 13440182"/>
                  <a:gd name="connsiteX207" fmla="*/ 10534651 w 12071803"/>
                  <a:gd name="connsiteY207" fmla="*/ 3661183 h 13440182"/>
                  <a:gd name="connsiteX208" fmla="*/ 10547351 w 12071803"/>
                  <a:gd name="connsiteY208" fmla="*/ 3477033 h 13440182"/>
                  <a:gd name="connsiteX209" fmla="*/ 10687050 w 12071803"/>
                  <a:gd name="connsiteY209" fmla="*/ 3515132 h 13440182"/>
                  <a:gd name="connsiteX210" fmla="*/ 10801350 w 12071803"/>
                  <a:gd name="connsiteY210" fmla="*/ 3210332 h 13440182"/>
                  <a:gd name="connsiteX211" fmla="*/ 10902951 w 12071803"/>
                  <a:gd name="connsiteY211" fmla="*/ 3299233 h 13440182"/>
                  <a:gd name="connsiteX212" fmla="*/ 11042650 w 12071803"/>
                  <a:gd name="connsiteY212" fmla="*/ 3283357 h 13440182"/>
                  <a:gd name="connsiteX213" fmla="*/ 11077575 w 12071803"/>
                  <a:gd name="connsiteY213" fmla="*/ 3508782 h 13440182"/>
                  <a:gd name="connsiteX214" fmla="*/ 11153776 w 12071803"/>
                  <a:gd name="connsiteY214" fmla="*/ 3251608 h 13440182"/>
                  <a:gd name="connsiteX215" fmla="*/ 11077576 w 12071803"/>
                  <a:gd name="connsiteY215" fmla="*/ 3165883 h 13440182"/>
                  <a:gd name="connsiteX216" fmla="*/ 11163300 w 12071803"/>
                  <a:gd name="connsiteY216" fmla="*/ 2911882 h 13440182"/>
                  <a:gd name="connsiteX217" fmla="*/ 10982326 w 12071803"/>
                  <a:gd name="connsiteY217" fmla="*/ 2988083 h 13440182"/>
                  <a:gd name="connsiteX218" fmla="*/ 10953750 w 12071803"/>
                  <a:gd name="connsiteY218" fmla="*/ 2918232 h 13440182"/>
                  <a:gd name="connsiteX219" fmla="*/ 10763250 w 12071803"/>
                  <a:gd name="connsiteY219" fmla="*/ 2715032 h 13440182"/>
                  <a:gd name="connsiteX220" fmla="*/ 10731501 w 12071803"/>
                  <a:gd name="connsiteY220" fmla="*/ 2530883 h 13440182"/>
                  <a:gd name="connsiteX221" fmla="*/ 10699751 w 12071803"/>
                  <a:gd name="connsiteY221" fmla="*/ 2435633 h 13440182"/>
                  <a:gd name="connsiteX222" fmla="*/ 10801350 w 12071803"/>
                  <a:gd name="connsiteY222" fmla="*/ 2334032 h 13440182"/>
                  <a:gd name="connsiteX223" fmla="*/ 11061701 w 12071803"/>
                  <a:gd name="connsiteY223" fmla="*/ 2099083 h 13440182"/>
                  <a:gd name="connsiteX224" fmla="*/ 11182350 w 12071803"/>
                  <a:gd name="connsiteY224" fmla="*/ 2118132 h 13440182"/>
                  <a:gd name="connsiteX225" fmla="*/ 11252201 w 12071803"/>
                  <a:gd name="connsiteY225" fmla="*/ 2029233 h 13440182"/>
                  <a:gd name="connsiteX226" fmla="*/ 11487150 w 12071803"/>
                  <a:gd name="connsiteY226" fmla="*/ 1921282 h 13440182"/>
                  <a:gd name="connsiteX227" fmla="*/ 11341101 w 12071803"/>
                  <a:gd name="connsiteY227" fmla="*/ 1851433 h 13440182"/>
                  <a:gd name="connsiteX228" fmla="*/ 11258550 w 12071803"/>
                  <a:gd name="connsiteY228" fmla="*/ 1705382 h 13440182"/>
                  <a:gd name="connsiteX229" fmla="*/ 11360150 w 12071803"/>
                  <a:gd name="connsiteY229" fmla="*/ 1279932 h 13440182"/>
                  <a:gd name="connsiteX230" fmla="*/ 11239500 w 12071803"/>
                  <a:gd name="connsiteY230" fmla="*/ 1019582 h 13440182"/>
                  <a:gd name="connsiteX231" fmla="*/ 11525250 w 12071803"/>
                  <a:gd name="connsiteY231" fmla="*/ 1362482 h 13440182"/>
                  <a:gd name="connsiteX232" fmla="*/ 11690350 w 12071803"/>
                  <a:gd name="connsiteY232" fmla="*/ 1165632 h 13440182"/>
                  <a:gd name="connsiteX233" fmla="*/ 11874500 w 12071803"/>
                  <a:gd name="connsiteY233" fmla="*/ 1476782 h 13440182"/>
                  <a:gd name="connsiteX234" fmla="*/ 12071350 w 12071803"/>
                  <a:gd name="connsiteY234" fmla="*/ 1578383 h 13440182"/>
                  <a:gd name="connsiteX235" fmla="*/ 11906250 w 12071803"/>
                  <a:gd name="connsiteY235" fmla="*/ 1133883 h 13440182"/>
                  <a:gd name="connsiteX236" fmla="*/ 11893550 w 12071803"/>
                  <a:gd name="connsiteY236" fmla="*/ 917982 h 13440182"/>
                  <a:gd name="connsiteX237" fmla="*/ 11760200 w 12071803"/>
                  <a:gd name="connsiteY237" fmla="*/ 721132 h 13440182"/>
                  <a:gd name="connsiteX238" fmla="*/ 11734800 w 12071803"/>
                  <a:gd name="connsiteY23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639051 w 12071803"/>
                  <a:gd name="connsiteY90" fmla="*/ 7615646 h 13440182"/>
                  <a:gd name="connsiteX91" fmla="*/ 7812881 w 12071803"/>
                  <a:gd name="connsiteY91" fmla="*/ 7606120 h 13440182"/>
                  <a:gd name="connsiteX92" fmla="*/ 7705726 w 12071803"/>
                  <a:gd name="connsiteY92" fmla="*/ 7370377 h 13440182"/>
                  <a:gd name="connsiteX93" fmla="*/ 7708107 w 12071803"/>
                  <a:gd name="connsiteY93" fmla="*/ 7234646 h 13440182"/>
                  <a:gd name="connsiteX94" fmla="*/ 7612857 w 12071803"/>
                  <a:gd name="connsiteY94" fmla="*/ 7206071 h 13440182"/>
                  <a:gd name="connsiteX95" fmla="*/ 7677150 w 12071803"/>
                  <a:gd name="connsiteY95" fmla="*/ 7039382 h 13440182"/>
                  <a:gd name="connsiteX96" fmla="*/ 8374857 w 12071803"/>
                  <a:gd name="connsiteY96" fmla="*/ 6653621 h 13440182"/>
                  <a:gd name="connsiteX97" fmla="*/ 8703470 w 12071803"/>
                  <a:gd name="connsiteY97" fmla="*/ 6591708 h 13440182"/>
                  <a:gd name="connsiteX98" fmla="*/ 8722520 w 12071803"/>
                  <a:gd name="connsiteY98" fmla="*/ 6696483 h 13440182"/>
                  <a:gd name="connsiteX99" fmla="*/ 8796339 w 12071803"/>
                  <a:gd name="connsiteY99" fmla="*/ 6701246 h 13440182"/>
                  <a:gd name="connsiteX100" fmla="*/ 8772525 w 12071803"/>
                  <a:gd name="connsiteY100" fmla="*/ 6548844 h 13440182"/>
                  <a:gd name="connsiteX101" fmla="*/ 9315450 w 12071803"/>
                  <a:gd name="connsiteY101" fmla="*/ 6544082 h 13440182"/>
                  <a:gd name="connsiteX102" fmla="*/ 9503569 w 12071803"/>
                  <a:gd name="connsiteY102" fmla="*/ 6494075 h 13440182"/>
                  <a:gd name="connsiteX103" fmla="*/ 9629775 w 12071803"/>
                  <a:gd name="connsiteY103" fmla="*/ 6298813 h 13440182"/>
                  <a:gd name="connsiteX104" fmla="*/ 9906000 w 12071803"/>
                  <a:gd name="connsiteY104" fmla="*/ 6334532 h 13440182"/>
                  <a:gd name="connsiteX105" fmla="*/ 9870282 w 12071803"/>
                  <a:gd name="connsiteY105" fmla="*/ 6420258 h 13440182"/>
                  <a:gd name="connsiteX106" fmla="*/ 9727407 w 12071803"/>
                  <a:gd name="connsiteY106" fmla="*/ 6434546 h 13440182"/>
                  <a:gd name="connsiteX107" fmla="*/ 9796462 w 12071803"/>
                  <a:gd name="connsiteY107" fmla="*/ 6489313 h 13440182"/>
                  <a:gd name="connsiteX108" fmla="*/ 9665495 w 12071803"/>
                  <a:gd name="connsiteY108" fmla="*/ 6517889 h 13440182"/>
                  <a:gd name="connsiteX109" fmla="*/ 9539289 w 12071803"/>
                  <a:gd name="connsiteY109" fmla="*/ 6508364 h 13440182"/>
                  <a:gd name="connsiteX110" fmla="*/ 9453563 w 12071803"/>
                  <a:gd name="connsiteY110" fmla="*/ 6544082 h 13440182"/>
                  <a:gd name="connsiteX111" fmla="*/ 9422607 w 12071803"/>
                  <a:gd name="connsiteY111" fmla="*/ 6848883 h 13440182"/>
                  <a:gd name="connsiteX112" fmla="*/ 9584532 w 12071803"/>
                  <a:gd name="connsiteY112" fmla="*/ 6882220 h 13440182"/>
                  <a:gd name="connsiteX113" fmla="*/ 9791700 w 12071803"/>
                  <a:gd name="connsiteY113" fmla="*/ 6696482 h 13440182"/>
                  <a:gd name="connsiteX114" fmla="*/ 9829801 w 12071803"/>
                  <a:gd name="connsiteY114" fmla="*/ 6794114 h 13440182"/>
                  <a:gd name="connsiteX115" fmla="*/ 9977439 w 12071803"/>
                  <a:gd name="connsiteY115" fmla="*/ 6717914 h 13440182"/>
                  <a:gd name="connsiteX116" fmla="*/ 9896476 w 12071803"/>
                  <a:gd name="connsiteY116" fmla="*/ 6925083 h 13440182"/>
                  <a:gd name="connsiteX117" fmla="*/ 10020301 w 12071803"/>
                  <a:gd name="connsiteY117" fmla="*/ 6898889 h 13440182"/>
                  <a:gd name="connsiteX118" fmla="*/ 9986964 w 12071803"/>
                  <a:gd name="connsiteY118" fmla="*/ 6986996 h 13440182"/>
                  <a:gd name="connsiteX119" fmla="*/ 10217945 w 12071803"/>
                  <a:gd name="connsiteY119" fmla="*/ 6984614 h 13440182"/>
                  <a:gd name="connsiteX120" fmla="*/ 10058400 w 12071803"/>
                  <a:gd name="connsiteY120" fmla="*/ 7039382 h 13440182"/>
                  <a:gd name="connsiteX121" fmla="*/ 9948864 w 12071803"/>
                  <a:gd name="connsiteY121" fmla="*/ 7096533 h 13440182"/>
                  <a:gd name="connsiteX122" fmla="*/ 9829801 w 12071803"/>
                  <a:gd name="connsiteY122" fmla="*/ 7210833 h 13440182"/>
                  <a:gd name="connsiteX123" fmla="*/ 9865519 w 12071803"/>
                  <a:gd name="connsiteY123" fmla="*/ 7270363 h 13440182"/>
                  <a:gd name="connsiteX124" fmla="*/ 9908382 w 12071803"/>
                  <a:gd name="connsiteY124" fmla="*/ 7320371 h 13440182"/>
                  <a:gd name="connsiteX125" fmla="*/ 9986964 w 12071803"/>
                  <a:gd name="connsiteY125" fmla="*/ 7287033 h 13440182"/>
                  <a:gd name="connsiteX126" fmla="*/ 9998869 w 12071803"/>
                  <a:gd name="connsiteY126" fmla="*/ 7348944 h 13440182"/>
                  <a:gd name="connsiteX127" fmla="*/ 10113170 w 12071803"/>
                  <a:gd name="connsiteY127" fmla="*/ 7210833 h 13440182"/>
                  <a:gd name="connsiteX128" fmla="*/ 10148889 w 12071803"/>
                  <a:gd name="connsiteY128" fmla="*/ 7356089 h 13440182"/>
                  <a:gd name="connsiteX129" fmla="*/ 10244139 w 12071803"/>
                  <a:gd name="connsiteY129" fmla="*/ 7239408 h 13440182"/>
                  <a:gd name="connsiteX130" fmla="*/ 10270332 w 12071803"/>
                  <a:gd name="connsiteY130" fmla="*/ 7401332 h 13440182"/>
                  <a:gd name="connsiteX131" fmla="*/ 10344150 w 12071803"/>
                  <a:gd name="connsiteY131" fmla="*/ 7477532 h 13440182"/>
                  <a:gd name="connsiteX132" fmla="*/ 10134600 w 12071803"/>
                  <a:gd name="connsiteY132" fmla="*/ 7591832 h 13440182"/>
                  <a:gd name="connsiteX133" fmla="*/ 10287001 w 12071803"/>
                  <a:gd name="connsiteY133" fmla="*/ 7741852 h 13440182"/>
                  <a:gd name="connsiteX134" fmla="*/ 10317957 w 12071803"/>
                  <a:gd name="connsiteY134" fmla="*/ 7644221 h 13440182"/>
                  <a:gd name="connsiteX135" fmla="*/ 10389393 w 12071803"/>
                  <a:gd name="connsiteY135" fmla="*/ 7732326 h 13440182"/>
                  <a:gd name="connsiteX136" fmla="*/ 10510839 w 12071803"/>
                  <a:gd name="connsiteY136" fmla="*/ 7691846 h 13440182"/>
                  <a:gd name="connsiteX137" fmla="*/ 10515600 w 12071803"/>
                  <a:gd name="connsiteY137" fmla="*/ 7777570 h 13440182"/>
                  <a:gd name="connsiteX138" fmla="*/ 10513219 w 12071803"/>
                  <a:gd name="connsiteY138" fmla="*/ 7875200 h 13440182"/>
                  <a:gd name="connsiteX139" fmla="*/ 10622756 w 12071803"/>
                  <a:gd name="connsiteY139" fmla="*/ 7837101 h 13440182"/>
                  <a:gd name="connsiteX140" fmla="*/ 10663239 w 12071803"/>
                  <a:gd name="connsiteY140" fmla="*/ 8075227 h 13440182"/>
                  <a:gd name="connsiteX141" fmla="*/ 10801350 w 12071803"/>
                  <a:gd name="connsiteY141" fmla="*/ 8106182 h 13440182"/>
                  <a:gd name="connsiteX142" fmla="*/ 10815638 w 12071803"/>
                  <a:gd name="connsiteY142" fmla="*/ 7815670 h 13440182"/>
                  <a:gd name="connsiteX143" fmla="*/ 10906126 w 12071803"/>
                  <a:gd name="connsiteY143" fmla="*/ 7791858 h 13440182"/>
                  <a:gd name="connsiteX144" fmla="*/ 10975182 w 12071803"/>
                  <a:gd name="connsiteY144" fmla="*/ 7620407 h 13440182"/>
                  <a:gd name="connsiteX145" fmla="*/ 10937082 w 12071803"/>
                  <a:gd name="connsiteY145" fmla="*/ 7491821 h 13440182"/>
                  <a:gd name="connsiteX146" fmla="*/ 10841832 w 12071803"/>
                  <a:gd name="connsiteY146" fmla="*/ 7479913 h 13440182"/>
                  <a:gd name="connsiteX147" fmla="*/ 10889456 w 12071803"/>
                  <a:gd name="connsiteY147" fmla="*/ 7360851 h 13440182"/>
                  <a:gd name="connsiteX148" fmla="*/ 10784682 w 12071803"/>
                  <a:gd name="connsiteY148" fmla="*/ 7289414 h 13440182"/>
                  <a:gd name="connsiteX149" fmla="*/ 10744200 w 12071803"/>
                  <a:gd name="connsiteY149" fmla="*/ 7058432 h 13440182"/>
                  <a:gd name="connsiteX150" fmla="*/ 10426700 w 12071803"/>
                  <a:gd name="connsiteY150" fmla="*/ 7020332 h 13440182"/>
                  <a:gd name="connsiteX151" fmla="*/ 10496551 w 12071803"/>
                  <a:gd name="connsiteY151" fmla="*/ 6915558 h 13440182"/>
                  <a:gd name="connsiteX152" fmla="*/ 10620376 w 12071803"/>
                  <a:gd name="connsiteY152" fmla="*/ 6896508 h 13440182"/>
                  <a:gd name="connsiteX153" fmla="*/ 10629900 w 12071803"/>
                  <a:gd name="connsiteY153" fmla="*/ 6810782 h 13440182"/>
                  <a:gd name="connsiteX154" fmla="*/ 10842625 w 12071803"/>
                  <a:gd name="connsiteY154" fmla="*/ 6899682 h 13440182"/>
                  <a:gd name="connsiteX155" fmla="*/ 10858500 w 12071803"/>
                  <a:gd name="connsiteY155" fmla="*/ 6677432 h 13440182"/>
                  <a:gd name="connsiteX156" fmla="*/ 10648950 w 12071803"/>
                  <a:gd name="connsiteY156" fmla="*/ 6772682 h 13440182"/>
                  <a:gd name="connsiteX157" fmla="*/ 10572750 w 12071803"/>
                  <a:gd name="connsiteY157" fmla="*/ 6544082 h 13440182"/>
                  <a:gd name="connsiteX158" fmla="*/ 10344150 w 12071803"/>
                  <a:gd name="connsiteY158" fmla="*/ 6753632 h 13440182"/>
                  <a:gd name="connsiteX159" fmla="*/ 10356851 w 12071803"/>
                  <a:gd name="connsiteY159" fmla="*/ 6588533 h 13440182"/>
                  <a:gd name="connsiteX160" fmla="*/ 10369550 w 12071803"/>
                  <a:gd name="connsiteY160" fmla="*/ 6464707 h 13440182"/>
                  <a:gd name="connsiteX161" fmla="*/ 10261601 w 12071803"/>
                  <a:gd name="connsiteY161" fmla="*/ 6452008 h 13440182"/>
                  <a:gd name="connsiteX162" fmla="*/ 10140950 w 12071803"/>
                  <a:gd name="connsiteY162" fmla="*/ 6236107 h 13440182"/>
                  <a:gd name="connsiteX163" fmla="*/ 10306051 w 12071803"/>
                  <a:gd name="connsiteY163" fmla="*/ 6274208 h 13440182"/>
                  <a:gd name="connsiteX164" fmla="*/ 10547351 w 12071803"/>
                  <a:gd name="connsiteY164" fmla="*/ 6274208 h 13440182"/>
                  <a:gd name="connsiteX165" fmla="*/ 10677525 w 12071803"/>
                  <a:gd name="connsiteY165" fmla="*/ 6134507 h 13440182"/>
                  <a:gd name="connsiteX166" fmla="*/ 10575926 w 12071803"/>
                  <a:gd name="connsiteY166" fmla="*/ 6023383 h 13440182"/>
                  <a:gd name="connsiteX167" fmla="*/ 10363200 w 12071803"/>
                  <a:gd name="connsiteY167" fmla="*/ 5975757 h 13440182"/>
                  <a:gd name="connsiteX168" fmla="*/ 10544175 w 12071803"/>
                  <a:gd name="connsiteY168" fmla="*/ 5845582 h 13440182"/>
                  <a:gd name="connsiteX169" fmla="*/ 10490201 w 12071803"/>
                  <a:gd name="connsiteY169" fmla="*/ 5728108 h 13440182"/>
                  <a:gd name="connsiteX170" fmla="*/ 10544176 w 12071803"/>
                  <a:gd name="connsiteY170" fmla="*/ 5607458 h 13440182"/>
                  <a:gd name="connsiteX171" fmla="*/ 10506075 w 12071803"/>
                  <a:gd name="connsiteY171" fmla="*/ 5604282 h 13440182"/>
                  <a:gd name="connsiteX172" fmla="*/ 10471151 w 12071803"/>
                  <a:gd name="connsiteY172" fmla="*/ 5528083 h 13440182"/>
                  <a:gd name="connsiteX173" fmla="*/ 10312400 w 12071803"/>
                  <a:gd name="connsiteY173" fmla="*/ 5375682 h 13440182"/>
                  <a:gd name="connsiteX174" fmla="*/ 10582276 w 12071803"/>
                  <a:gd name="connsiteY174" fmla="*/ 5480458 h 13440182"/>
                  <a:gd name="connsiteX175" fmla="*/ 10725150 w 12071803"/>
                  <a:gd name="connsiteY175" fmla="*/ 5439182 h 13440182"/>
                  <a:gd name="connsiteX176" fmla="*/ 10699751 w 12071803"/>
                  <a:gd name="connsiteY176" fmla="*/ 5686833 h 13440182"/>
                  <a:gd name="connsiteX177" fmla="*/ 10877550 w 12071803"/>
                  <a:gd name="connsiteY177" fmla="*/ 5724932 h 13440182"/>
                  <a:gd name="connsiteX178" fmla="*/ 10934701 w 12071803"/>
                  <a:gd name="connsiteY178" fmla="*/ 5550308 h 13440182"/>
                  <a:gd name="connsiteX179" fmla="*/ 10975975 w 12071803"/>
                  <a:gd name="connsiteY179" fmla="*/ 5321707 h 13440182"/>
                  <a:gd name="connsiteX180" fmla="*/ 10896601 w 12071803"/>
                  <a:gd name="connsiteY180" fmla="*/ 5118508 h 13440182"/>
                  <a:gd name="connsiteX181" fmla="*/ 10839450 w 12071803"/>
                  <a:gd name="connsiteY181" fmla="*/ 5020082 h 13440182"/>
                  <a:gd name="connsiteX182" fmla="*/ 10760076 w 12071803"/>
                  <a:gd name="connsiteY182" fmla="*/ 5137558 h 13440182"/>
                  <a:gd name="connsiteX183" fmla="*/ 10690226 w 12071803"/>
                  <a:gd name="connsiteY183" fmla="*/ 5096283 h 13440182"/>
                  <a:gd name="connsiteX184" fmla="*/ 10658476 w 12071803"/>
                  <a:gd name="connsiteY184" fmla="*/ 5216933 h 13440182"/>
                  <a:gd name="connsiteX185" fmla="*/ 10556875 w 12071803"/>
                  <a:gd name="connsiteY185" fmla="*/ 5220107 h 13440182"/>
                  <a:gd name="connsiteX186" fmla="*/ 10477500 w 12071803"/>
                  <a:gd name="connsiteY186" fmla="*/ 5077232 h 13440182"/>
                  <a:gd name="connsiteX187" fmla="*/ 10439400 w 12071803"/>
                  <a:gd name="connsiteY187" fmla="*/ 4924832 h 13440182"/>
                  <a:gd name="connsiteX188" fmla="*/ 10223500 w 12071803"/>
                  <a:gd name="connsiteY188" fmla="*/ 4928007 h 13440182"/>
                  <a:gd name="connsiteX189" fmla="*/ 10248900 w 12071803"/>
                  <a:gd name="connsiteY189" fmla="*/ 5153432 h 13440182"/>
                  <a:gd name="connsiteX190" fmla="*/ 10210801 w 12071803"/>
                  <a:gd name="connsiteY190" fmla="*/ 4959758 h 13440182"/>
                  <a:gd name="connsiteX191" fmla="*/ 10166350 w 12071803"/>
                  <a:gd name="connsiteY191" fmla="*/ 4972457 h 13440182"/>
                  <a:gd name="connsiteX192" fmla="*/ 10096500 w 12071803"/>
                  <a:gd name="connsiteY192" fmla="*/ 4861332 h 13440182"/>
                  <a:gd name="connsiteX193" fmla="*/ 10001251 w 12071803"/>
                  <a:gd name="connsiteY193" fmla="*/ 4931183 h 13440182"/>
                  <a:gd name="connsiteX194" fmla="*/ 9893300 w 12071803"/>
                  <a:gd name="connsiteY194" fmla="*/ 5039132 h 13440182"/>
                  <a:gd name="connsiteX195" fmla="*/ 10210800 w 12071803"/>
                  <a:gd name="connsiteY195" fmla="*/ 4724807 h 13440182"/>
                  <a:gd name="connsiteX196" fmla="*/ 10426701 w 12071803"/>
                  <a:gd name="connsiteY196" fmla="*/ 4667658 h 13440182"/>
                  <a:gd name="connsiteX197" fmla="*/ 10572750 w 12071803"/>
                  <a:gd name="connsiteY197" fmla="*/ 4581932 h 13440182"/>
                  <a:gd name="connsiteX198" fmla="*/ 10610851 w 12071803"/>
                  <a:gd name="connsiteY198" fmla="*/ 4461283 h 13440182"/>
                  <a:gd name="connsiteX199" fmla="*/ 10782301 w 12071803"/>
                  <a:gd name="connsiteY199" fmla="*/ 4334283 h 13440182"/>
                  <a:gd name="connsiteX200" fmla="*/ 10814050 w 12071803"/>
                  <a:gd name="connsiteY200" fmla="*/ 4080282 h 13440182"/>
                  <a:gd name="connsiteX201" fmla="*/ 10582275 w 12071803"/>
                  <a:gd name="connsiteY201" fmla="*/ 3997732 h 13440182"/>
                  <a:gd name="connsiteX202" fmla="*/ 10264776 w 12071803"/>
                  <a:gd name="connsiteY202" fmla="*/ 3950108 h 13440182"/>
                  <a:gd name="connsiteX203" fmla="*/ 10134600 w 12071803"/>
                  <a:gd name="connsiteY203" fmla="*/ 4010432 h 13440182"/>
                  <a:gd name="connsiteX204" fmla="*/ 10160001 w 12071803"/>
                  <a:gd name="connsiteY204" fmla="*/ 3845333 h 13440182"/>
                  <a:gd name="connsiteX205" fmla="*/ 10109201 w 12071803"/>
                  <a:gd name="connsiteY205" fmla="*/ 3670708 h 13440182"/>
                  <a:gd name="connsiteX206" fmla="*/ 10223500 w 12071803"/>
                  <a:gd name="connsiteY206" fmla="*/ 3708807 h 13440182"/>
                  <a:gd name="connsiteX207" fmla="*/ 10344151 w 12071803"/>
                  <a:gd name="connsiteY207" fmla="*/ 3600858 h 13440182"/>
                  <a:gd name="connsiteX208" fmla="*/ 10534651 w 12071803"/>
                  <a:gd name="connsiteY208" fmla="*/ 3661183 h 13440182"/>
                  <a:gd name="connsiteX209" fmla="*/ 10547351 w 12071803"/>
                  <a:gd name="connsiteY209" fmla="*/ 3477033 h 13440182"/>
                  <a:gd name="connsiteX210" fmla="*/ 10687050 w 12071803"/>
                  <a:gd name="connsiteY210" fmla="*/ 3515132 h 13440182"/>
                  <a:gd name="connsiteX211" fmla="*/ 10801350 w 12071803"/>
                  <a:gd name="connsiteY211" fmla="*/ 3210332 h 13440182"/>
                  <a:gd name="connsiteX212" fmla="*/ 10902951 w 12071803"/>
                  <a:gd name="connsiteY212" fmla="*/ 3299233 h 13440182"/>
                  <a:gd name="connsiteX213" fmla="*/ 11042650 w 12071803"/>
                  <a:gd name="connsiteY213" fmla="*/ 3283357 h 13440182"/>
                  <a:gd name="connsiteX214" fmla="*/ 11077575 w 12071803"/>
                  <a:gd name="connsiteY214" fmla="*/ 3508782 h 13440182"/>
                  <a:gd name="connsiteX215" fmla="*/ 11153776 w 12071803"/>
                  <a:gd name="connsiteY215" fmla="*/ 3251608 h 13440182"/>
                  <a:gd name="connsiteX216" fmla="*/ 11077576 w 12071803"/>
                  <a:gd name="connsiteY216" fmla="*/ 3165883 h 13440182"/>
                  <a:gd name="connsiteX217" fmla="*/ 11163300 w 12071803"/>
                  <a:gd name="connsiteY217" fmla="*/ 2911882 h 13440182"/>
                  <a:gd name="connsiteX218" fmla="*/ 10982326 w 12071803"/>
                  <a:gd name="connsiteY218" fmla="*/ 2988083 h 13440182"/>
                  <a:gd name="connsiteX219" fmla="*/ 10953750 w 12071803"/>
                  <a:gd name="connsiteY219" fmla="*/ 2918232 h 13440182"/>
                  <a:gd name="connsiteX220" fmla="*/ 10763250 w 12071803"/>
                  <a:gd name="connsiteY220" fmla="*/ 2715032 h 13440182"/>
                  <a:gd name="connsiteX221" fmla="*/ 10731501 w 12071803"/>
                  <a:gd name="connsiteY221" fmla="*/ 2530883 h 13440182"/>
                  <a:gd name="connsiteX222" fmla="*/ 10699751 w 12071803"/>
                  <a:gd name="connsiteY222" fmla="*/ 2435633 h 13440182"/>
                  <a:gd name="connsiteX223" fmla="*/ 10801350 w 12071803"/>
                  <a:gd name="connsiteY223" fmla="*/ 2334032 h 13440182"/>
                  <a:gd name="connsiteX224" fmla="*/ 11061701 w 12071803"/>
                  <a:gd name="connsiteY224" fmla="*/ 2099083 h 13440182"/>
                  <a:gd name="connsiteX225" fmla="*/ 11182350 w 12071803"/>
                  <a:gd name="connsiteY225" fmla="*/ 2118132 h 13440182"/>
                  <a:gd name="connsiteX226" fmla="*/ 11252201 w 12071803"/>
                  <a:gd name="connsiteY226" fmla="*/ 2029233 h 13440182"/>
                  <a:gd name="connsiteX227" fmla="*/ 11487150 w 12071803"/>
                  <a:gd name="connsiteY227" fmla="*/ 1921282 h 13440182"/>
                  <a:gd name="connsiteX228" fmla="*/ 11341101 w 12071803"/>
                  <a:gd name="connsiteY228" fmla="*/ 1851433 h 13440182"/>
                  <a:gd name="connsiteX229" fmla="*/ 11258550 w 12071803"/>
                  <a:gd name="connsiteY229" fmla="*/ 1705382 h 13440182"/>
                  <a:gd name="connsiteX230" fmla="*/ 11360150 w 12071803"/>
                  <a:gd name="connsiteY230" fmla="*/ 1279932 h 13440182"/>
                  <a:gd name="connsiteX231" fmla="*/ 11239500 w 12071803"/>
                  <a:gd name="connsiteY231" fmla="*/ 1019582 h 13440182"/>
                  <a:gd name="connsiteX232" fmla="*/ 11525250 w 12071803"/>
                  <a:gd name="connsiteY232" fmla="*/ 1362482 h 13440182"/>
                  <a:gd name="connsiteX233" fmla="*/ 11690350 w 12071803"/>
                  <a:gd name="connsiteY233" fmla="*/ 1165632 h 13440182"/>
                  <a:gd name="connsiteX234" fmla="*/ 11874500 w 12071803"/>
                  <a:gd name="connsiteY234" fmla="*/ 1476782 h 13440182"/>
                  <a:gd name="connsiteX235" fmla="*/ 12071350 w 12071803"/>
                  <a:gd name="connsiteY235" fmla="*/ 1578383 h 13440182"/>
                  <a:gd name="connsiteX236" fmla="*/ 11906250 w 12071803"/>
                  <a:gd name="connsiteY236" fmla="*/ 1133883 h 13440182"/>
                  <a:gd name="connsiteX237" fmla="*/ 11893550 w 12071803"/>
                  <a:gd name="connsiteY237" fmla="*/ 917982 h 13440182"/>
                  <a:gd name="connsiteX238" fmla="*/ 11760200 w 12071803"/>
                  <a:gd name="connsiteY238" fmla="*/ 721132 h 13440182"/>
                  <a:gd name="connsiteX239" fmla="*/ 11734800 w 12071803"/>
                  <a:gd name="connsiteY23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639051 w 12071803"/>
                  <a:gd name="connsiteY90" fmla="*/ 7615646 h 13440182"/>
                  <a:gd name="connsiteX91" fmla="*/ 7639051 w 12071803"/>
                  <a:gd name="connsiteY91" fmla="*/ 7510871 h 13440182"/>
                  <a:gd name="connsiteX92" fmla="*/ 7812881 w 12071803"/>
                  <a:gd name="connsiteY92" fmla="*/ 7606120 h 13440182"/>
                  <a:gd name="connsiteX93" fmla="*/ 7705726 w 12071803"/>
                  <a:gd name="connsiteY93" fmla="*/ 7370377 h 13440182"/>
                  <a:gd name="connsiteX94" fmla="*/ 7708107 w 12071803"/>
                  <a:gd name="connsiteY94" fmla="*/ 7234646 h 13440182"/>
                  <a:gd name="connsiteX95" fmla="*/ 7612857 w 12071803"/>
                  <a:gd name="connsiteY95" fmla="*/ 7206071 h 13440182"/>
                  <a:gd name="connsiteX96" fmla="*/ 7677150 w 12071803"/>
                  <a:gd name="connsiteY96" fmla="*/ 7039382 h 13440182"/>
                  <a:gd name="connsiteX97" fmla="*/ 8374857 w 12071803"/>
                  <a:gd name="connsiteY97" fmla="*/ 6653621 h 13440182"/>
                  <a:gd name="connsiteX98" fmla="*/ 8703470 w 12071803"/>
                  <a:gd name="connsiteY98" fmla="*/ 6591708 h 13440182"/>
                  <a:gd name="connsiteX99" fmla="*/ 8722520 w 12071803"/>
                  <a:gd name="connsiteY99" fmla="*/ 6696483 h 13440182"/>
                  <a:gd name="connsiteX100" fmla="*/ 8796339 w 12071803"/>
                  <a:gd name="connsiteY100" fmla="*/ 6701246 h 13440182"/>
                  <a:gd name="connsiteX101" fmla="*/ 8772525 w 12071803"/>
                  <a:gd name="connsiteY101" fmla="*/ 6548844 h 13440182"/>
                  <a:gd name="connsiteX102" fmla="*/ 9315450 w 12071803"/>
                  <a:gd name="connsiteY102" fmla="*/ 6544082 h 13440182"/>
                  <a:gd name="connsiteX103" fmla="*/ 9503569 w 12071803"/>
                  <a:gd name="connsiteY103" fmla="*/ 6494075 h 13440182"/>
                  <a:gd name="connsiteX104" fmla="*/ 9629775 w 12071803"/>
                  <a:gd name="connsiteY104" fmla="*/ 6298813 h 13440182"/>
                  <a:gd name="connsiteX105" fmla="*/ 9906000 w 12071803"/>
                  <a:gd name="connsiteY105" fmla="*/ 6334532 h 13440182"/>
                  <a:gd name="connsiteX106" fmla="*/ 9870282 w 12071803"/>
                  <a:gd name="connsiteY106" fmla="*/ 6420258 h 13440182"/>
                  <a:gd name="connsiteX107" fmla="*/ 9727407 w 12071803"/>
                  <a:gd name="connsiteY107" fmla="*/ 6434546 h 13440182"/>
                  <a:gd name="connsiteX108" fmla="*/ 9796462 w 12071803"/>
                  <a:gd name="connsiteY108" fmla="*/ 6489313 h 13440182"/>
                  <a:gd name="connsiteX109" fmla="*/ 9665495 w 12071803"/>
                  <a:gd name="connsiteY109" fmla="*/ 6517889 h 13440182"/>
                  <a:gd name="connsiteX110" fmla="*/ 9539289 w 12071803"/>
                  <a:gd name="connsiteY110" fmla="*/ 6508364 h 13440182"/>
                  <a:gd name="connsiteX111" fmla="*/ 9453563 w 12071803"/>
                  <a:gd name="connsiteY111" fmla="*/ 6544082 h 13440182"/>
                  <a:gd name="connsiteX112" fmla="*/ 9422607 w 12071803"/>
                  <a:gd name="connsiteY112" fmla="*/ 6848883 h 13440182"/>
                  <a:gd name="connsiteX113" fmla="*/ 9584532 w 12071803"/>
                  <a:gd name="connsiteY113" fmla="*/ 6882220 h 13440182"/>
                  <a:gd name="connsiteX114" fmla="*/ 9791700 w 12071803"/>
                  <a:gd name="connsiteY114" fmla="*/ 6696482 h 13440182"/>
                  <a:gd name="connsiteX115" fmla="*/ 9829801 w 12071803"/>
                  <a:gd name="connsiteY115" fmla="*/ 6794114 h 13440182"/>
                  <a:gd name="connsiteX116" fmla="*/ 9977439 w 12071803"/>
                  <a:gd name="connsiteY116" fmla="*/ 6717914 h 13440182"/>
                  <a:gd name="connsiteX117" fmla="*/ 9896476 w 12071803"/>
                  <a:gd name="connsiteY117" fmla="*/ 6925083 h 13440182"/>
                  <a:gd name="connsiteX118" fmla="*/ 10020301 w 12071803"/>
                  <a:gd name="connsiteY118" fmla="*/ 6898889 h 13440182"/>
                  <a:gd name="connsiteX119" fmla="*/ 9986964 w 12071803"/>
                  <a:gd name="connsiteY119" fmla="*/ 6986996 h 13440182"/>
                  <a:gd name="connsiteX120" fmla="*/ 10217945 w 12071803"/>
                  <a:gd name="connsiteY120" fmla="*/ 6984614 h 13440182"/>
                  <a:gd name="connsiteX121" fmla="*/ 10058400 w 12071803"/>
                  <a:gd name="connsiteY121" fmla="*/ 7039382 h 13440182"/>
                  <a:gd name="connsiteX122" fmla="*/ 9948864 w 12071803"/>
                  <a:gd name="connsiteY122" fmla="*/ 7096533 h 13440182"/>
                  <a:gd name="connsiteX123" fmla="*/ 9829801 w 12071803"/>
                  <a:gd name="connsiteY123" fmla="*/ 7210833 h 13440182"/>
                  <a:gd name="connsiteX124" fmla="*/ 9865519 w 12071803"/>
                  <a:gd name="connsiteY124" fmla="*/ 7270363 h 13440182"/>
                  <a:gd name="connsiteX125" fmla="*/ 9908382 w 12071803"/>
                  <a:gd name="connsiteY125" fmla="*/ 7320371 h 13440182"/>
                  <a:gd name="connsiteX126" fmla="*/ 9986964 w 12071803"/>
                  <a:gd name="connsiteY126" fmla="*/ 7287033 h 13440182"/>
                  <a:gd name="connsiteX127" fmla="*/ 9998869 w 12071803"/>
                  <a:gd name="connsiteY127" fmla="*/ 7348944 h 13440182"/>
                  <a:gd name="connsiteX128" fmla="*/ 10113170 w 12071803"/>
                  <a:gd name="connsiteY128" fmla="*/ 7210833 h 13440182"/>
                  <a:gd name="connsiteX129" fmla="*/ 10148889 w 12071803"/>
                  <a:gd name="connsiteY129" fmla="*/ 7356089 h 13440182"/>
                  <a:gd name="connsiteX130" fmla="*/ 10244139 w 12071803"/>
                  <a:gd name="connsiteY130" fmla="*/ 7239408 h 13440182"/>
                  <a:gd name="connsiteX131" fmla="*/ 10270332 w 12071803"/>
                  <a:gd name="connsiteY131" fmla="*/ 7401332 h 13440182"/>
                  <a:gd name="connsiteX132" fmla="*/ 10344150 w 12071803"/>
                  <a:gd name="connsiteY132" fmla="*/ 7477532 h 13440182"/>
                  <a:gd name="connsiteX133" fmla="*/ 10134600 w 12071803"/>
                  <a:gd name="connsiteY133" fmla="*/ 7591832 h 13440182"/>
                  <a:gd name="connsiteX134" fmla="*/ 10287001 w 12071803"/>
                  <a:gd name="connsiteY134" fmla="*/ 7741852 h 13440182"/>
                  <a:gd name="connsiteX135" fmla="*/ 10317957 w 12071803"/>
                  <a:gd name="connsiteY135" fmla="*/ 7644221 h 13440182"/>
                  <a:gd name="connsiteX136" fmla="*/ 10389393 w 12071803"/>
                  <a:gd name="connsiteY136" fmla="*/ 7732326 h 13440182"/>
                  <a:gd name="connsiteX137" fmla="*/ 10510839 w 12071803"/>
                  <a:gd name="connsiteY137" fmla="*/ 7691846 h 13440182"/>
                  <a:gd name="connsiteX138" fmla="*/ 10515600 w 12071803"/>
                  <a:gd name="connsiteY138" fmla="*/ 7777570 h 13440182"/>
                  <a:gd name="connsiteX139" fmla="*/ 10513219 w 12071803"/>
                  <a:gd name="connsiteY139" fmla="*/ 7875200 h 13440182"/>
                  <a:gd name="connsiteX140" fmla="*/ 10622756 w 12071803"/>
                  <a:gd name="connsiteY140" fmla="*/ 7837101 h 13440182"/>
                  <a:gd name="connsiteX141" fmla="*/ 10663239 w 12071803"/>
                  <a:gd name="connsiteY141" fmla="*/ 8075227 h 13440182"/>
                  <a:gd name="connsiteX142" fmla="*/ 10801350 w 12071803"/>
                  <a:gd name="connsiteY142" fmla="*/ 8106182 h 13440182"/>
                  <a:gd name="connsiteX143" fmla="*/ 10815638 w 12071803"/>
                  <a:gd name="connsiteY143" fmla="*/ 7815670 h 13440182"/>
                  <a:gd name="connsiteX144" fmla="*/ 10906126 w 12071803"/>
                  <a:gd name="connsiteY144" fmla="*/ 7791858 h 13440182"/>
                  <a:gd name="connsiteX145" fmla="*/ 10975182 w 12071803"/>
                  <a:gd name="connsiteY145" fmla="*/ 7620407 h 13440182"/>
                  <a:gd name="connsiteX146" fmla="*/ 10937082 w 12071803"/>
                  <a:gd name="connsiteY146" fmla="*/ 7491821 h 13440182"/>
                  <a:gd name="connsiteX147" fmla="*/ 10841832 w 12071803"/>
                  <a:gd name="connsiteY147" fmla="*/ 7479913 h 13440182"/>
                  <a:gd name="connsiteX148" fmla="*/ 10889456 w 12071803"/>
                  <a:gd name="connsiteY148" fmla="*/ 7360851 h 13440182"/>
                  <a:gd name="connsiteX149" fmla="*/ 10784682 w 12071803"/>
                  <a:gd name="connsiteY149" fmla="*/ 7289414 h 13440182"/>
                  <a:gd name="connsiteX150" fmla="*/ 10744200 w 12071803"/>
                  <a:gd name="connsiteY150" fmla="*/ 7058432 h 13440182"/>
                  <a:gd name="connsiteX151" fmla="*/ 10426700 w 12071803"/>
                  <a:gd name="connsiteY151" fmla="*/ 7020332 h 13440182"/>
                  <a:gd name="connsiteX152" fmla="*/ 10496551 w 12071803"/>
                  <a:gd name="connsiteY152" fmla="*/ 6915558 h 13440182"/>
                  <a:gd name="connsiteX153" fmla="*/ 10620376 w 12071803"/>
                  <a:gd name="connsiteY153" fmla="*/ 6896508 h 13440182"/>
                  <a:gd name="connsiteX154" fmla="*/ 10629900 w 12071803"/>
                  <a:gd name="connsiteY154" fmla="*/ 6810782 h 13440182"/>
                  <a:gd name="connsiteX155" fmla="*/ 10842625 w 12071803"/>
                  <a:gd name="connsiteY155" fmla="*/ 6899682 h 13440182"/>
                  <a:gd name="connsiteX156" fmla="*/ 10858500 w 12071803"/>
                  <a:gd name="connsiteY156" fmla="*/ 6677432 h 13440182"/>
                  <a:gd name="connsiteX157" fmla="*/ 10648950 w 12071803"/>
                  <a:gd name="connsiteY157" fmla="*/ 6772682 h 13440182"/>
                  <a:gd name="connsiteX158" fmla="*/ 10572750 w 12071803"/>
                  <a:gd name="connsiteY158" fmla="*/ 6544082 h 13440182"/>
                  <a:gd name="connsiteX159" fmla="*/ 10344150 w 12071803"/>
                  <a:gd name="connsiteY159" fmla="*/ 6753632 h 13440182"/>
                  <a:gd name="connsiteX160" fmla="*/ 10356851 w 12071803"/>
                  <a:gd name="connsiteY160" fmla="*/ 6588533 h 13440182"/>
                  <a:gd name="connsiteX161" fmla="*/ 10369550 w 12071803"/>
                  <a:gd name="connsiteY161" fmla="*/ 6464707 h 13440182"/>
                  <a:gd name="connsiteX162" fmla="*/ 10261601 w 12071803"/>
                  <a:gd name="connsiteY162" fmla="*/ 6452008 h 13440182"/>
                  <a:gd name="connsiteX163" fmla="*/ 10140950 w 12071803"/>
                  <a:gd name="connsiteY163" fmla="*/ 6236107 h 13440182"/>
                  <a:gd name="connsiteX164" fmla="*/ 10306051 w 12071803"/>
                  <a:gd name="connsiteY164" fmla="*/ 6274208 h 13440182"/>
                  <a:gd name="connsiteX165" fmla="*/ 10547351 w 12071803"/>
                  <a:gd name="connsiteY165" fmla="*/ 6274208 h 13440182"/>
                  <a:gd name="connsiteX166" fmla="*/ 10677525 w 12071803"/>
                  <a:gd name="connsiteY166" fmla="*/ 6134507 h 13440182"/>
                  <a:gd name="connsiteX167" fmla="*/ 10575926 w 12071803"/>
                  <a:gd name="connsiteY167" fmla="*/ 6023383 h 13440182"/>
                  <a:gd name="connsiteX168" fmla="*/ 10363200 w 12071803"/>
                  <a:gd name="connsiteY168" fmla="*/ 5975757 h 13440182"/>
                  <a:gd name="connsiteX169" fmla="*/ 10544175 w 12071803"/>
                  <a:gd name="connsiteY169" fmla="*/ 5845582 h 13440182"/>
                  <a:gd name="connsiteX170" fmla="*/ 10490201 w 12071803"/>
                  <a:gd name="connsiteY170" fmla="*/ 5728108 h 13440182"/>
                  <a:gd name="connsiteX171" fmla="*/ 10544176 w 12071803"/>
                  <a:gd name="connsiteY171" fmla="*/ 5607458 h 13440182"/>
                  <a:gd name="connsiteX172" fmla="*/ 10506075 w 12071803"/>
                  <a:gd name="connsiteY172" fmla="*/ 5604282 h 13440182"/>
                  <a:gd name="connsiteX173" fmla="*/ 10471151 w 12071803"/>
                  <a:gd name="connsiteY173" fmla="*/ 5528083 h 13440182"/>
                  <a:gd name="connsiteX174" fmla="*/ 10312400 w 12071803"/>
                  <a:gd name="connsiteY174" fmla="*/ 5375682 h 13440182"/>
                  <a:gd name="connsiteX175" fmla="*/ 10582276 w 12071803"/>
                  <a:gd name="connsiteY175" fmla="*/ 5480458 h 13440182"/>
                  <a:gd name="connsiteX176" fmla="*/ 10725150 w 12071803"/>
                  <a:gd name="connsiteY176" fmla="*/ 5439182 h 13440182"/>
                  <a:gd name="connsiteX177" fmla="*/ 10699751 w 12071803"/>
                  <a:gd name="connsiteY177" fmla="*/ 5686833 h 13440182"/>
                  <a:gd name="connsiteX178" fmla="*/ 10877550 w 12071803"/>
                  <a:gd name="connsiteY178" fmla="*/ 5724932 h 13440182"/>
                  <a:gd name="connsiteX179" fmla="*/ 10934701 w 12071803"/>
                  <a:gd name="connsiteY179" fmla="*/ 5550308 h 13440182"/>
                  <a:gd name="connsiteX180" fmla="*/ 10975975 w 12071803"/>
                  <a:gd name="connsiteY180" fmla="*/ 5321707 h 13440182"/>
                  <a:gd name="connsiteX181" fmla="*/ 10896601 w 12071803"/>
                  <a:gd name="connsiteY181" fmla="*/ 5118508 h 13440182"/>
                  <a:gd name="connsiteX182" fmla="*/ 10839450 w 12071803"/>
                  <a:gd name="connsiteY182" fmla="*/ 5020082 h 13440182"/>
                  <a:gd name="connsiteX183" fmla="*/ 10760076 w 12071803"/>
                  <a:gd name="connsiteY183" fmla="*/ 5137558 h 13440182"/>
                  <a:gd name="connsiteX184" fmla="*/ 10690226 w 12071803"/>
                  <a:gd name="connsiteY184" fmla="*/ 5096283 h 13440182"/>
                  <a:gd name="connsiteX185" fmla="*/ 10658476 w 12071803"/>
                  <a:gd name="connsiteY185" fmla="*/ 5216933 h 13440182"/>
                  <a:gd name="connsiteX186" fmla="*/ 10556875 w 12071803"/>
                  <a:gd name="connsiteY186" fmla="*/ 5220107 h 13440182"/>
                  <a:gd name="connsiteX187" fmla="*/ 10477500 w 12071803"/>
                  <a:gd name="connsiteY187" fmla="*/ 5077232 h 13440182"/>
                  <a:gd name="connsiteX188" fmla="*/ 10439400 w 12071803"/>
                  <a:gd name="connsiteY188" fmla="*/ 4924832 h 13440182"/>
                  <a:gd name="connsiteX189" fmla="*/ 10223500 w 12071803"/>
                  <a:gd name="connsiteY189" fmla="*/ 4928007 h 13440182"/>
                  <a:gd name="connsiteX190" fmla="*/ 10248900 w 12071803"/>
                  <a:gd name="connsiteY190" fmla="*/ 5153432 h 13440182"/>
                  <a:gd name="connsiteX191" fmla="*/ 10210801 w 12071803"/>
                  <a:gd name="connsiteY191" fmla="*/ 4959758 h 13440182"/>
                  <a:gd name="connsiteX192" fmla="*/ 10166350 w 12071803"/>
                  <a:gd name="connsiteY192" fmla="*/ 4972457 h 13440182"/>
                  <a:gd name="connsiteX193" fmla="*/ 10096500 w 12071803"/>
                  <a:gd name="connsiteY193" fmla="*/ 4861332 h 13440182"/>
                  <a:gd name="connsiteX194" fmla="*/ 10001251 w 12071803"/>
                  <a:gd name="connsiteY194" fmla="*/ 4931183 h 13440182"/>
                  <a:gd name="connsiteX195" fmla="*/ 9893300 w 12071803"/>
                  <a:gd name="connsiteY195" fmla="*/ 5039132 h 13440182"/>
                  <a:gd name="connsiteX196" fmla="*/ 10210800 w 12071803"/>
                  <a:gd name="connsiteY196" fmla="*/ 4724807 h 13440182"/>
                  <a:gd name="connsiteX197" fmla="*/ 10426701 w 12071803"/>
                  <a:gd name="connsiteY197" fmla="*/ 4667658 h 13440182"/>
                  <a:gd name="connsiteX198" fmla="*/ 10572750 w 12071803"/>
                  <a:gd name="connsiteY198" fmla="*/ 4581932 h 13440182"/>
                  <a:gd name="connsiteX199" fmla="*/ 10610851 w 12071803"/>
                  <a:gd name="connsiteY199" fmla="*/ 4461283 h 13440182"/>
                  <a:gd name="connsiteX200" fmla="*/ 10782301 w 12071803"/>
                  <a:gd name="connsiteY200" fmla="*/ 4334283 h 13440182"/>
                  <a:gd name="connsiteX201" fmla="*/ 10814050 w 12071803"/>
                  <a:gd name="connsiteY201" fmla="*/ 4080282 h 13440182"/>
                  <a:gd name="connsiteX202" fmla="*/ 10582275 w 12071803"/>
                  <a:gd name="connsiteY202" fmla="*/ 3997732 h 13440182"/>
                  <a:gd name="connsiteX203" fmla="*/ 10264776 w 12071803"/>
                  <a:gd name="connsiteY203" fmla="*/ 3950108 h 13440182"/>
                  <a:gd name="connsiteX204" fmla="*/ 10134600 w 12071803"/>
                  <a:gd name="connsiteY204" fmla="*/ 4010432 h 13440182"/>
                  <a:gd name="connsiteX205" fmla="*/ 10160001 w 12071803"/>
                  <a:gd name="connsiteY205" fmla="*/ 3845333 h 13440182"/>
                  <a:gd name="connsiteX206" fmla="*/ 10109201 w 12071803"/>
                  <a:gd name="connsiteY206" fmla="*/ 3670708 h 13440182"/>
                  <a:gd name="connsiteX207" fmla="*/ 10223500 w 12071803"/>
                  <a:gd name="connsiteY207" fmla="*/ 3708807 h 13440182"/>
                  <a:gd name="connsiteX208" fmla="*/ 10344151 w 12071803"/>
                  <a:gd name="connsiteY208" fmla="*/ 3600858 h 13440182"/>
                  <a:gd name="connsiteX209" fmla="*/ 10534651 w 12071803"/>
                  <a:gd name="connsiteY209" fmla="*/ 3661183 h 13440182"/>
                  <a:gd name="connsiteX210" fmla="*/ 10547351 w 12071803"/>
                  <a:gd name="connsiteY210" fmla="*/ 3477033 h 13440182"/>
                  <a:gd name="connsiteX211" fmla="*/ 10687050 w 12071803"/>
                  <a:gd name="connsiteY211" fmla="*/ 3515132 h 13440182"/>
                  <a:gd name="connsiteX212" fmla="*/ 10801350 w 12071803"/>
                  <a:gd name="connsiteY212" fmla="*/ 3210332 h 13440182"/>
                  <a:gd name="connsiteX213" fmla="*/ 10902951 w 12071803"/>
                  <a:gd name="connsiteY213" fmla="*/ 3299233 h 13440182"/>
                  <a:gd name="connsiteX214" fmla="*/ 11042650 w 12071803"/>
                  <a:gd name="connsiteY214" fmla="*/ 3283357 h 13440182"/>
                  <a:gd name="connsiteX215" fmla="*/ 11077575 w 12071803"/>
                  <a:gd name="connsiteY215" fmla="*/ 3508782 h 13440182"/>
                  <a:gd name="connsiteX216" fmla="*/ 11153776 w 12071803"/>
                  <a:gd name="connsiteY216" fmla="*/ 3251608 h 13440182"/>
                  <a:gd name="connsiteX217" fmla="*/ 11077576 w 12071803"/>
                  <a:gd name="connsiteY217" fmla="*/ 3165883 h 13440182"/>
                  <a:gd name="connsiteX218" fmla="*/ 11163300 w 12071803"/>
                  <a:gd name="connsiteY218" fmla="*/ 2911882 h 13440182"/>
                  <a:gd name="connsiteX219" fmla="*/ 10982326 w 12071803"/>
                  <a:gd name="connsiteY219" fmla="*/ 2988083 h 13440182"/>
                  <a:gd name="connsiteX220" fmla="*/ 10953750 w 12071803"/>
                  <a:gd name="connsiteY220" fmla="*/ 2918232 h 13440182"/>
                  <a:gd name="connsiteX221" fmla="*/ 10763250 w 12071803"/>
                  <a:gd name="connsiteY221" fmla="*/ 2715032 h 13440182"/>
                  <a:gd name="connsiteX222" fmla="*/ 10731501 w 12071803"/>
                  <a:gd name="connsiteY222" fmla="*/ 2530883 h 13440182"/>
                  <a:gd name="connsiteX223" fmla="*/ 10699751 w 12071803"/>
                  <a:gd name="connsiteY223" fmla="*/ 2435633 h 13440182"/>
                  <a:gd name="connsiteX224" fmla="*/ 10801350 w 12071803"/>
                  <a:gd name="connsiteY224" fmla="*/ 2334032 h 13440182"/>
                  <a:gd name="connsiteX225" fmla="*/ 11061701 w 12071803"/>
                  <a:gd name="connsiteY225" fmla="*/ 2099083 h 13440182"/>
                  <a:gd name="connsiteX226" fmla="*/ 11182350 w 12071803"/>
                  <a:gd name="connsiteY226" fmla="*/ 2118132 h 13440182"/>
                  <a:gd name="connsiteX227" fmla="*/ 11252201 w 12071803"/>
                  <a:gd name="connsiteY227" fmla="*/ 2029233 h 13440182"/>
                  <a:gd name="connsiteX228" fmla="*/ 11487150 w 12071803"/>
                  <a:gd name="connsiteY228" fmla="*/ 1921282 h 13440182"/>
                  <a:gd name="connsiteX229" fmla="*/ 11341101 w 12071803"/>
                  <a:gd name="connsiteY229" fmla="*/ 1851433 h 13440182"/>
                  <a:gd name="connsiteX230" fmla="*/ 11258550 w 12071803"/>
                  <a:gd name="connsiteY230" fmla="*/ 1705382 h 13440182"/>
                  <a:gd name="connsiteX231" fmla="*/ 11360150 w 12071803"/>
                  <a:gd name="connsiteY231" fmla="*/ 1279932 h 13440182"/>
                  <a:gd name="connsiteX232" fmla="*/ 11239500 w 12071803"/>
                  <a:gd name="connsiteY232" fmla="*/ 1019582 h 13440182"/>
                  <a:gd name="connsiteX233" fmla="*/ 11525250 w 12071803"/>
                  <a:gd name="connsiteY233" fmla="*/ 1362482 h 13440182"/>
                  <a:gd name="connsiteX234" fmla="*/ 11690350 w 12071803"/>
                  <a:gd name="connsiteY234" fmla="*/ 1165632 h 13440182"/>
                  <a:gd name="connsiteX235" fmla="*/ 11874500 w 12071803"/>
                  <a:gd name="connsiteY235" fmla="*/ 1476782 h 13440182"/>
                  <a:gd name="connsiteX236" fmla="*/ 12071350 w 12071803"/>
                  <a:gd name="connsiteY236" fmla="*/ 1578383 h 13440182"/>
                  <a:gd name="connsiteX237" fmla="*/ 11906250 w 12071803"/>
                  <a:gd name="connsiteY237" fmla="*/ 1133883 h 13440182"/>
                  <a:gd name="connsiteX238" fmla="*/ 11893550 w 12071803"/>
                  <a:gd name="connsiteY238" fmla="*/ 917982 h 13440182"/>
                  <a:gd name="connsiteX239" fmla="*/ 11760200 w 12071803"/>
                  <a:gd name="connsiteY239" fmla="*/ 721132 h 13440182"/>
                  <a:gd name="connsiteX240" fmla="*/ 11734800 w 12071803"/>
                  <a:gd name="connsiteY24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546182 w 12071803"/>
                  <a:gd name="connsiteY90" fmla="*/ 7529921 h 13440182"/>
                  <a:gd name="connsiteX91" fmla="*/ 7639051 w 12071803"/>
                  <a:gd name="connsiteY91" fmla="*/ 7615646 h 13440182"/>
                  <a:gd name="connsiteX92" fmla="*/ 7639051 w 12071803"/>
                  <a:gd name="connsiteY92" fmla="*/ 7510871 h 13440182"/>
                  <a:gd name="connsiteX93" fmla="*/ 7812881 w 12071803"/>
                  <a:gd name="connsiteY93" fmla="*/ 7606120 h 13440182"/>
                  <a:gd name="connsiteX94" fmla="*/ 7705726 w 12071803"/>
                  <a:gd name="connsiteY94" fmla="*/ 7370377 h 13440182"/>
                  <a:gd name="connsiteX95" fmla="*/ 7708107 w 12071803"/>
                  <a:gd name="connsiteY95" fmla="*/ 7234646 h 13440182"/>
                  <a:gd name="connsiteX96" fmla="*/ 7612857 w 12071803"/>
                  <a:gd name="connsiteY96" fmla="*/ 7206071 h 13440182"/>
                  <a:gd name="connsiteX97" fmla="*/ 7677150 w 12071803"/>
                  <a:gd name="connsiteY97" fmla="*/ 7039382 h 13440182"/>
                  <a:gd name="connsiteX98" fmla="*/ 8374857 w 12071803"/>
                  <a:gd name="connsiteY98" fmla="*/ 6653621 h 13440182"/>
                  <a:gd name="connsiteX99" fmla="*/ 8703470 w 12071803"/>
                  <a:gd name="connsiteY99" fmla="*/ 6591708 h 13440182"/>
                  <a:gd name="connsiteX100" fmla="*/ 8722520 w 12071803"/>
                  <a:gd name="connsiteY100" fmla="*/ 6696483 h 13440182"/>
                  <a:gd name="connsiteX101" fmla="*/ 8796339 w 12071803"/>
                  <a:gd name="connsiteY101" fmla="*/ 6701246 h 13440182"/>
                  <a:gd name="connsiteX102" fmla="*/ 8772525 w 12071803"/>
                  <a:gd name="connsiteY102" fmla="*/ 6548844 h 13440182"/>
                  <a:gd name="connsiteX103" fmla="*/ 9315450 w 12071803"/>
                  <a:gd name="connsiteY103" fmla="*/ 6544082 h 13440182"/>
                  <a:gd name="connsiteX104" fmla="*/ 9503569 w 12071803"/>
                  <a:gd name="connsiteY104" fmla="*/ 6494075 h 13440182"/>
                  <a:gd name="connsiteX105" fmla="*/ 9629775 w 12071803"/>
                  <a:gd name="connsiteY105" fmla="*/ 6298813 h 13440182"/>
                  <a:gd name="connsiteX106" fmla="*/ 9906000 w 12071803"/>
                  <a:gd name="connsiteY106" fmla="*/ 6334532 h 13440182"/>
                  <a:gd name="connsiteX107" fmla="*/ 9870282 w 12071803"/>
                  <a:gd name="connsiteY107" fmla="*/ 6420258 h 13440182"/>
                  <a:gd name="connsiteX108" fmla="*/ 9727407 w 12071803"/>
                  <a:gd name="connsiteY108" fmla="*/ 6434546 h 13440182"/>
                  <a:gd name="connsiteX109" fmla="*/ 9796462 w 12071803"/>
                  <a:gd name="connsiteY109" fmla="*/ 6489313 h 13440182"/>
                  <a:gd name="connsiteX110" fmla="*/ 9665495 w 12071803"/>
                  <a:gd name="connsiteY110" fmla="*/ 6517889 h 13440182"/>
                  <a:gd name="connsiteX111" fmla="*/ 9539289 w 12071803"/>
                  <a:gd name="connsiteY111" fmla="*/ 6508364 h 13440182"/>
                  <a:gd name="connsiteX112" fmla="*/ 9453563 w 12071803"/>
                  <a:gd name="connsiteY112" fmla="*/ 6544082 h 13440182"/>
                  <a:gd name="connsiteX113" fmla="*/ 9422607 w 12071803"/>
                  <a:gd name="connsiteY113" fmla="*/ 6848883 h 13440182"/>
                  <a:gd name="connsiteX114" fmla="*/ 9584532 w 12071803"/>
                  <a:gd name="connsiteY114" fmla="*/ 6882220 h 13440182"/>
                  <a:gd name="connsiteX115" fmla="*/ 9791700 w 12071803"/>
                  <a:gd name="connsiteY115" fmla="*/ 6696482 h 13440182"/>
                  <a:gd name="connsiteX116" fmla="*/ 9829801 w 12071803"/>
                  <a:gd name="connsiteY116" fmla="*/ 6794114 h 13440182"/>
                  <a:gd name="connsiteX117" fmla="*/ 9977439 w 12071803"/>
                  <a:gd name="connsiteY117" fmla="*/ 6717914 h 13440182"/>
                  <a:gd name="connsiteX118" fmla="*/ 9896476 w 12071803"/>
                  <a:gd name="connsiteY118" fmla="*/ 6925083 h 13440182"/>
                  <a:gd name="connsiteX119" fmla="*/ 10020301 w 12071803"/>
                  <a:gd name="connsiteY119" fmla="*/ 6898889 h 13440182"/>
                  <a:gd name="connsiteX120" fmla="*/ 9986964 w 12071803"/>
                  <a:gd name="connsiteY120" fmla="*/ 6986996 h 13440182"/>
                  <a:gd name="connsiteX121" fmla="*/ 10217945 w 12071803"/>
                  <a:gd name="connsiteY121" fmla="*/ 6984614 h 13440182"/>
                  <a:gd name="connsiteX122" fmla="*/ 10058400 w 12071803"/>
                  <a:gd name="connsiteY122" fmla="*/ 7039382 h 13440182"/>
                  <a:gd name="connsiteX123" fmla="*/ 9948864 w 12071803"/>
                  <a:gd name="connsiteY123" fmla="*/ 7096533 h 13440182"/>
                  <a:gd name="connsiteX124" fmla="*/ 9829801 w 12071803"/>
                  <a:gd name="connsiteY124" fmla="*/ 7210833 h 13440182"/>
                  <a:gd name="connsiteX125" fmla="*/ 9865519 w 12071803"/>
                  <a:gd name="connsiteY125" fmla="*/ 7270363 h 13440182"/>
                  <a:gd name="connsiteX126" fmla="*/ 9908382 w 12071803"/>
                  <a:gd name="connsiteY126" fmla="*/ 7320371 h 13440182"/>
                  <a:gd name="connsiteX127" fmla="*/ 9986964 w 12071803"/>
                  <a:gd name="connsiteY127" fmla="*/ 7287033 h 13440182"/>
                  <a:gd name="connsiteX128" fmla="*/ 9998869 w 12071803"/>
                  <a:gd name="connsiteY128" fmla="*/ 7348944 h 13440182"/>
                  <a:gd name="connsiteX129" fmla="*/ 10113170 w 12071803"/>
                  <a:gd name="connsiteY129" fmla="*/ 7210833 h 13440182"/>
                  <a:gd name="connsiteX130" fmla="*/ 10148889 w 12071803"/>
                  <a:gd name="connsiteY130" fmla="*/ 7356089 h 13440182"/>
                  <a:gd name="connsiteX131" fmla="*/ 10244139 w 12071803"/>
                  <a:gd name="connsiteY131" fmla="*/ 7239408 h 13440182"/>
                  <a:gd name="connsiteX132" fmla="*/ 10270332 w 12071803"/>
                  <a:gd name="connsiteY132" fmla="*/ 7401332 h 13440182"/>
                  <a:gd name="connsiteX133" fmla="*/ 10344150 w 12071803"/>
                  <a:gd name="connsiteY133" fmla="*/ 7477532 h 13440182"/>
                  <a:gd name="connsiteX134" fmla="*/ 10134600 w 12071803"/>
                  <a:gd name="connsiteY134" fmla="*/ 7591832 h 13440182"/>
                  <a:gd name="connsiteX135" fmla="*/ 10287001 w 12071803"/>
                  <a:gd name="connsiteY135" fmla="*/ 7741852 h 13440182"/>
                  <a:gd name="connsiteX136" fmla="*/ 10317957 w 12071803"/>
                  <a:gd name="connsiteY136" fmla="*/ 7644221 h 13440182"/>
                  <a:gd name="connsiteX137" fmla="*/ 10389393 w 12071803"/>
                  <a:gd name="connsiteY137" fmla="*/ 7732326 h 13440182"/>
                  <a:gd name="connsiteX138" fmla="*/ 10510839 w 12071803"/>
                  <a:gd name="connsiteY138" fmla="*/ 7691846 h 13440182"/>
                  <a:gd name="connsiteX139" fmla="*/ 10515600 w 12071803"/>
                  <a:gd name="connsiteY139" fmla="*/ 7777570 h 13440182"/>
                  <a:gd name="connsiteX140" fmla="*/ 10513219 w 12071803"/>
                  <a:gd name="connsiteY140" fmla="*/ 7875200 h 13440182"/>
                  <a:gd name="connsiteX141" fmla="*/ 10622756 w 12071803"/>
                  <a:gd name="connsiteY141" fmla="*/ 7837101 h 13440182"/>
                  <a:gd name="connsiteX142" fmla="*/ 10663239 w 12071803"/>
                  <a:gd name="connsiteY142" fmla="*/ 8075227 h 13440182"/>
                  <a:gd name="connsiteX143" fmla="*/ 10801350 w 12071803"/>
                  <a:gd name="connsiteY143" fmla="*/ 8106182 h 13440182"/>
                  <a:gd name="connsiteX144" fmla="*/ 10815638 w 12071803"/>
                  <a:gd name="connsiteY144" fmla="*/ 7815670 h 13440182"/>
                  <a:gd name="connsiteX145" fmla="*/ 10906126 w 12071803"/>
                  <a:gd name="connsiteY145" fmla="*/ 7791858 h 13440182"/>
                  <a:gd name="connsiteX146" fmla="*/ 10975182 w 12071803"/>
                  <a:gd name="connsiteY146" fmla="*/ 7620407 h 13440182"/>
                  <a:gd name="connsiteX147" fmla="*/ 10937082 w 12071803"/>
                  <a:gd name="connsiteY147" fmla="*/ 7491821 h 13440182"/>
                  <a:gd name="connsiteX148" fmla="*/ 10841832 w 12071803"/>
                  <a:gd name="connsiteY148" fmla="*/ 7479913 h 13440182"/>
                  <a:gd name="connsiteX149" fmla="*/ 10889456 w 12071803"/>
                  <a:gd name="connsiteY149" fmla="*/ 7360851 h 13440182"/>
                  <a:gd name="connsiteX150" fmla="*/ 10784682 w 12071803"/>
                  <a:gd name="connsiteY150" fmla="*/ 7289414 h 13440182"/>
                  <a:gd name="connsiteX151" fmla="*/ 10744200 w 12071803"/>
                  <a:gd name="connsiteY151" fmla="*/ 7058432 h 13440182"/>
                  <a:gd name="connsiteX152" fmla="*/ 10426700 w 12071803"/>
                  <a:gd name="connsiteY152" fmla="*/ 7020332 h 13440182"/>
                  <a:gd name="connsiteX153" fmla="*/ 10496551 w 12071803"/>
                  <a:gd name="connsiteY153" fmla="*/ 6915558 h 13440182"/>
                  <a:gd name="connsiteX154" fmla="*/ 10620376 w 12071803"/>
                  <a:gd name="connsiteY154" fmla="*/ 6896508 h 13440182"/>
                  <a:gd name="connsiteX155" fmla="*/ 10629900 w 12071803"/>
                  <a:gd name="connsiteY155" fmla="*/ 6810782 h 13440182"/>
                  <a:gd name="connsiteX156" fmla="*/ 10842625 w 12071803"/>
                  <a:gd name="connsiteY156" fmla="*/ 6899682 h 13440182"/>
                  <a:gd name="connsiteX157" fmla="*/ 10858500 w 12071803"/>
                  <a:gd name="connsiteY157" fmla="*/ 6677432 h 13440182"/>
                  <a:gd name="connsiteX158" fmla="*/ 10648950 w 12071803"/>
                  <a:gd name="connsiteY158" fmla="*/ 6772682 h 13440182"/>
                  <a:gd name="connsiteX159" fmla="*/ 10572750 w 12071803"/>
                  <a:gd name="connsiteY159" fmla="*/ 6544082 h 13440182"/>
                  <a:gd name="connsiteX160" fmla="*/ 10344150 w 12071803"/>
                  <a:gd name="connsiteY160" fmla="*/ 6753632 h 13440182"/>
                  <a:gd name="connsiteX161" fmla="*/ 10356851 w 12071803"/>
                  <a:gd name="connsiteY161" fmla="*/ 6588533 h 13440182"/>
                  <a:gd name="connsiteX162" fmla="*/ 10369550 w 12071803"/>
                  <a:gd name="connsiteY162" fmla="*/ 6464707 h 13440182"/>
                  <a:gd name="connsiteX163" fmla="*/ 10261601 w 12071803"/>
                  <a:gd name="connsiteY163" fmla="*/ 6452008 h 13440182"/>
                  <a:gd name="connsiteX164" fmla="*/ 10140950 w 12071803"/>
                  <a:gd name="connsiteY164" fmla="*/ 6236107 h 13440182"/>
                  <a:gd name="connsiteX165" fmla="*/ 10306051 w 12071803"/>
                  <a:gd name="connsiteY165" fmla="*/ 6274208 h 13440182"/>
                  <a:gd name="connsiteX166" fmla="*/ 10547351 w 12071803"/>
                  <a:gd name="connsiteY166" fmla="*/ 6274208 h 13440182"/>
                  <a:gd name="connsiteX167" fmla="*/ 10677525 w 12071803"/>
                  <a:gd name="connsiteY167" fmla="*/ 6134507 h 13440182"/>
                  <a:gd name="connsiteX168" fmla="*/ 10575926 w 12071803"/>
                  <a:gd name="connsiteY168" fmla="*/ 6023383 h 13440182"/>
                  <a:gd name="connsiteX169" fmla="*/ 10363200 w 12071803"/>
                  <a:gd name="connsiteY169" fmla="*/ 5975757 h 13440182"/>
                  <a:gd name="connsiteX170" fmla="*/ 10544175 w 12071803"/>
                  <a:gd name="connsiteY170" fmla="*/ 5845582 h 13440182"/>
                  <a:gd name="connsiteX171" fmla="*/ 10490201 w 12071803"/>
                  <a:gd name="connsiteY171" fmla="*/ 5728108 h 13440182"/>
                  <a:gd name="connsiteX172" fmla="*/ 10544176 w 12071803"/>
                  <a:gd name="connsiteY172" fmla="*/ 5607458 h 13440182"/>
                  <a:gd name="connsiteX173" fmla="*/ 10506075 w 12071803"/>
                  <a:gd name="connsiteY173" fmla="*/ 5604282 h 13440182"/>
                  <a:gd name="connsiteX174" fmla="*/ 10471151 w 12071803"/>
                  <a:gd name="connsiteY174" fmla="*/ 5528083 h 13440182"/>
                  <a:gd name="connsiteX175" fmla="*/ 10312400 w 12071803"/>
                  <a:gd name="connsiteY175" fmla="*/ 5375682 h 13440182"/>
                  <a:gd name="connsiteX176" fmla="*/ 10582276 w 12071803"/>
                  <a:gd name="connsiteY176" fmla="*/ 5480458 h 13440182"/>
                  <a:gd name="connsiteX177" fmla="*/ 10725150 w 12071803"/>
                  <a:gd name="connsiteY177" fmla="*/ 5439182 h 13440182"/>
                  <a:gd name="connsiteX178" fmla="*/ 10699751 w 12071803"/>
                  <a:gd name="connsiteY178" fmla="*/ 5686833 h 13440182"/>
                  <a:gd name="connsiteX179" fmla="*/ 10877550 w 12071803"/>
                  <a:gd name="connsiteY179" fmla="*/ 5724932 h 13440182"/>
                  <a:gd name="connsiteX180" fmla="*/ 10934701 w 12071803"/>
                  <a:gd name="connsiteY180" fmla="*/ 5550308 h 13440182"/>
                  <a:gd name="connsiteX181" fmla="*/ 10975975 w 12071803"/>
                  <a:gd name="connsiteY181" fmla="*/ 5321707 h 13440182"/>
                  <a:gd name="connsiteX182" fmla="*/ 10896601 w 12071803"/>
                  <a:gd name="connsiteY182" fmla="*/ 5118508 h 13440182"/>
                  <a:gd name="connsiteX183" fmla="*/ 10839450 w 12071803"/>
                  <a:gd name="connsiteY183" fmla="*/ 5020082 h 13440182"/>
                  <a:gd name="connsiteX184" fmla="*/ 10760076 w 12071803"/>
                  <a:gd name="connsiteY184" fmla="*/ 5137558 h 13440182"/>
                  <a:gd name="connsiteX185" fmla="*/ 10690226 w 12071803"/>
                  <a:gd name="connsiteY185" fmla="*/ 5096283 h 13440182"/>
                  <a:gd name="connsiteX186" fmla="*/ 10658476 w 12071803"/>
                  <a:gd name="connsiteY186" fmla="*/ 5216933 h 13440182"/>
                  <a:gd name="connsiteX187" fmla="*/ 10556875 w 12071803"/>
                  <a:gd name="connsiteY187" fmla="*/ 5220107 h 13440182"/>
                  <a:gd name="connsiteX188" fmla="*/ 10477500 w 12071803"/>
                  <a:gd name="connsiteY188" fmla="*/ 5077232 h 13440182"/>
                  <a:gd name="connsiteX189" fmla="*/ 10439400 w 12071803"/>
                  <a:gd name="connsiteY189" fmla="*/ 4924832 h 13440182"/>
                  <a:gd name="connsiteX190" fmla="*/ 10223500 w 12071803"/>
                  <a:gd name="connsiteY190" fmla="*/ 4928007 h 13440182"/>
                  <a:gd name="connsiteX191" fmla="*/ 10248900 w 12071803"/>
                  <a:gd name="connsiteY191" fmla="*/ 5153432 h 13440182"/>
                  <a:gd name="connsiteX192" fmla="*/ 10210801 w 12071803"/>
                  <a:gd name="connsiteY192" fmla="*/ 4959758 h 13440182"/>
                  <a:gd name="connsiteX193" fmla="*/ 10166350 w 12071803"/>
                  <a:gd name="connsiteY193" fmla="*/ 4972457 h 13440182"/>
                  <a:gd name="connsiteX194" fmla="*/ 10096500 w 12071803"/>
                  <a:gd name="connsiteY194" fmla="*/ 4861332 h 13440182"/>
                  <a:gd name="connsiteX195" fmla="*/ 10001251 w 12071803"/>
                  <a:gd name="connsiteY195" fmla="*/ 4931183 h 13440182"/>
                  <a:gd name="connsiteX196" fmla="*/ 9893300 w 12071803"/>
                  <a:gd name="connsiteY196" fmla="*/ 5039132 h 13440182"/>
                  <a:gd name="connsiteX197" fmla="*/ 10210800 w 12071803"/>
                  <a:gd name="connsiteY197" fmla="*/ 4724807 h 13440182"/>
                  <a:gd name="connsiteX198" fmla="*/ 10426701 w 12071803"/>
                  <a:gd name="connsiteY198" fmla="*/ 4667658 h 13440182"/>
                  <a:gd name="connsiteX199" fmla="*/ 10572750 w 12071803"/>
                  <a:gd name="connsiteY199" fmla="*/ 4581932 h 13440182"/>
                  <a:gd name="connsiteX200" fmla="*/ 10610851 w 12071803"/>
                  <a:gd name="connsiteY200" fmla="*/ 4461283 h 13440182"/>
                  <a:gd name="connsiteX201" fmla="*/ 10782301 w 12071803"/>
                  <a:gd name="connsiteY201" fmla="*/ 4334283 h 13440182"/>
                  <a:gd name="connsiteX202" fmla="*/ 10814050 w 12071803"/>
                  <a:gd name="connsiteY202" fmla="*/ 4080282 h 13440182"/>
                  <a:gd name="connsiteX203" fmla="*/ 10582275 w 12071803"/>
                  <a:gd name="connsiteY203" fmla="*/ 3997732 h 13440182"/>
                  <a:gd name="connsiteX204" fmla="*/ 10264776 w 12071803"/>
                  <a:gd name="connsiteY204" fmla="*/ 3950108 h 13440182"/>
                  <a:gd name="connsiteX205" fmla="*/ 10134600 w 12071803"/>
                  <a:gd name="connsiteY205" fmla="*/ 4010432 h 13440182"/>
                  <a:gd name="connsiteX206" fmla="*/ 10160001 w 12071803"/>
                  <a:gd name="connsiteY206" fmla="*/ 3845333 h 13440182"/>
                  <a:gd name="connsiteX207" fmla="*/ 10109201 w 12071803"/>
                  <a:gd name="connsiteY207" fmla="*/ 3670708 h 13440182"/>
                  <a:gd name="connsiteX208" fmla="*/ 10223500 w 12071803"/>
                  <a:gd name="connsiteY208" fmla="*/ 3708807 h 13440182"/>
                  <a:gd name="connsiteX209" fmla="*/ 10344151 w 12071803"/>
                  <a:gd name="connsiteY209" fmla="*/ 3600858 h 13440182"/>
                  <a:gd name="connsiteX210" fmla="*/ 10534651 w 12071803"/>
                  <a:gd name="connsiteY210" fmla="*/ 3661183 h 13440182"/>
                  <a:gd name="connsiteX211" fmla="*/ 10547351 w 12071803"/>
                  <a:gd name="connsiteY211" fmla="*/ 3477033 h 13440182"/>
                  <a:gd name="connsiteX212" fmla="*/ 10687050 w 12071803"/>
                  <a:gd name="connsiteY212" fmla="*/ 3515132 h 13440182"/>
                  <a:gd name="connsiteX213" fmla="*/ 10801350 w 12071803"/>
                  <a:gd name="connsiteY213" fmla="*/ 3210332 h 13440182"/>
                  <a:gd name="connsiteX214" fmla="*/ 10902951 w 12071803"/>
                  <a:gd name="connsiteY214" fmla="*/ 3299233 h 13440182"/>
                  <a:gd name="connsiteX215" fmla="*/ 11042650 w 12071803"/>
                  <a:gd name="connsiteY215" fmla="*/ 3283357 h 13440182"/>
                  <a:gd name="connsiteX216" fmla="*/ 11077575 w 12071803"/>
                  <a:gd name="connsiteY216" fmla="*/ 3508782 h 13440182"/>
                  <a:gd name="connsiteX217" fmla="*/ 11153776 w 12071803"/>
                  <a:gd name="connsiteY217" fmla="*/ 3251608 h 13440182"/>
                  <a:gd name="connsiteX218" fmla="*/ 11077576 w 12071803"/>
                  <a:gd name="connsiteY218" fmla="*/ 3165883 h 13440182"/>
                  <a:gd name="connsiteX219" fmla="*/ 11163300 w 12071803"/>
                  <a:gd name="connsiteY219" fmla="*/ 2911882 h 13440182"/>
                  <a:gd name="connsiteX220" fmla="*/ 10982326 w 12071803"/>
                  <a:gd name="connsiteY220" fmla="*/ 2988083 h 13440182"/>
                  <a:gd name="connsiteX221" fmla="*/ 10953750 w 12071803"/>
                  <a:gd name="connsiteY221" fmla="*/ 2918232 h 13440182"/>
                  <a:gd name="connsiteX222" fmla="*/ 10763250 w 12071803"/>
                  <a:gd name="connsiteY222" fmla="*/ 2715032 h 13440182"/>
                  <a:gd name="connsiteX223" fmla="*/ 10731501 w 12071803"/>
                  <a:gd name="connsiteY223" fmla="*/ 2530883 h 13440182"/>
                  <a:gd name="connsiteX224" fmla="*/ 10699751 w 12071803"/>
                  <a:gd name="connsiteY224" fmla="*/ 2435633 h 13440182"/>
                  <a:gd name="connsiteX225" fmla="*/ 10801350 w 12071803"/>
                  <a:gd name="connsiteY225" fmla="*/ 2334032 h 13440182"/>
                  <a:gd name="connsiteX226" fmla="*/ 11061701 w 12071803"/>
                  <a:gd name="connsiteY226" fmla="*/ 2099083 h 13440182"/>
                  <a:gd name="connsiteX227" fmla="*/ 11182350 w 12071803"/>
                  <a:gd name="connsiteY227" fmla="*/ 2118132 h 13440182"/>
                  <a:gd name="connsiteX228" fmla="*/ 11252201 w 12071803"/>
                  <a:gd name="connsiteY228" fmla="*/ 2029233 h 13440182"/>
                  <a:gd name="connsiteX229" fmla="*/ 11487150 w 12071803"/>
                  <a:gd name="connsiteY229" fmla="*/ 1921282 h 13440182"/>
                  <a:gd name="connsiteX230" fmla="*/ 11341101 w 12071803"/>
                  <a:gd name="connsiteY230" fmla="*/ 1851433 h 13440182"/>
                  <a:gd name="connsiteX231" fmla="*/ 11258550 w 12071803"/>
                  <a:gd name="connsiteY231" fmla="*/ 1705382 h 13440182"/>
                  <a:gd name="connsiteX232" fmla="*/ 11360150 w 12071803"/>
                  <a:gd name="connsiteY232" fmla="*/ 1279932 h 13440182"/>
                  <a:gd name="connsiteX233" fmla="*/ 11239500 w 12071803"/>
                  <a:gd name="connsiteY233" fmla="*/ 1019582 h 13440182"/>
                  <a:gd name="connsiteX234" fmla="*/ 11525250 w 12071803"/>
                  <a:gd name="connsiteY234" fmla="*/ 1362482 h 13440182"/>
                  <a:gd name="connsiteX235" fmla="*/ 11690350 w 12071803"/>
                  <a:gd name="connsiteY235" fmla="*/ 1165632 h 13440182"/>
                  <a:gd name="connsiteX236" fmla="*/ 11874500 w 12071803"/>
                  <a:gd name="connsiteY236" fmla="*/ 1476782 h 13440182"/>
                  <a:gd name="connsiteX237" fmla="*/ 12071350 w 12071803"/>
                  <a:gd name="connsiteY237" fmla="*/ 1578383 h 13440182"/>
                  <a:gd name="connsiteX238" fmla="*/ 11906250 w 12071803"/>
                  <a:gd name="connsiteY238" fmla="*/ 1133883 h 13440182"/>
                  <a:gd name="connsiteX239" fmla="*/ 11893550 w 12071803"/>
                  <a:gd name="connsiteY239" fmla="*/ 917982 h 13440182"/>
                  <a:gd name="connsiteX240" fmla="*/ 11760200 w 12071803"/>
                  <a:gd name="connsiteY240" fmla="*/ 721132 h 13440182"/>
                  <a:gd name="connsiteX241" fmla="*/ 11734800 w 12071803"/>
                  <a:gd name="connsiteY24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441407 w 12071803"/>
                  <a:gd name="connsiteY90" fmla="*/ 7484677 h 13440182"/>
                  <a:gd name="connsiteX91" fmla="*/ 7546182 w 12071803"/>
                  <a:gd name="connsiteY91" fmla="*/ 7529921 h 13440182"/>
                  <a:gd name="connsiteX92" fmla="*/ 7639051 w 12071803"/>
                  <a:gd name="connsiteY92" fmla="*/ 7615646 h 13440182"/>
                  <a:gd name="connsiteX93" fmla="*/ 7639051 w 12071803"/>
                  <a:gd name="connsiteY93" fmla="*/ 7510871 h 13440182"/>
                  <a:gd name="connsiteX94" fmla="*/ 7812881 w 12071803"/>
                  <a:gd name="connsiteY94" fmla="*/ 7606120 h 13440182"/>
                  <a:gd name="connsiteX95" fmla="*/ 7705726 w 12071803"/>
                  <a:gd name="connsiteY95" fmla="*/ 7370377 h 13440182"/>
                  <a:gd name="connsiteX96" fmla="*/ 7708107 w 12071803"/>
                  <a:gd name="connsiteY96" fmla="*/ 7234646 h 13440182"/>
                  <a:gd name="connsiteX97" fmla="*/ 7612857 w 12071803"/>
                  <a:gd name="connsiteY97" fmla="*/ 7206071 h 13440182"/>
                  <a:gd name="connsiteX98" fmla="*/ 7677150 w 12071803"/>
                  <a:gd name="connsiteY98" fmla="*/ 7039382 h 13440182"/>
                  <a:gd name="connsiteX99" fmla="*/ 8374857 w 12071803"/>
                  <a:gd name="connsiteY99" fmla="*/ 6653621 h 13440182"/>
                  <a:gd name="connsiteX100" fmla="*/ 8703470 w 12071803"/>
                  <a:gd name="connsiteY100" fmla="*/ 6591708 h 13440182"/>
                  <a:gd name="connsiteX101" fmla="*/ 8722520 w 12071803"/>
                  <a:gd name="connsiteY101" fmla="*/ 6696483 h 13440182"/>
                  <a:gd name="connsiteX102" fmla="*/ 8796339 w 12071803"/>
                  <a:gd name="connsiteY102" fmla="*/ 6701246 h 13440182"/>
                  <a:gd name="connsiteX103" fmla="*/ 8772525 w 12071803"/>
                  <a:gd name="connsiteY103" fmla="*/ 6548844 h 13440182"/>
                  <a:gd name="connsiteX104" fmla="*/ 9315450 w 12071803"/>
                  <a:gd name="connsiteY104" fmla="*/ 6544082 h 13440182"/>
                  <a:gd name="connsiteX105" fmla="*/ 9503569 w 12071803"/>
                  <a:gd name="connsiteY105" fmla="*/ 6494075 h 13440182"/>
                  <a:gd name="connsiteX106" fmla="*/ 9629775 w 12071803"/>
                  <a:gd name="connsiteY106" fmla="*/ 6298813 h 13440182"/>
                  <a:gd name="connsiteX107" fmla="*/ 9906000 w 12071803"/>
                  <a:gd name="connsiteY107" fmla="*/ 6334532 h 13440182"/>
                  <a:gd name="connsiteX108" fmla="*/ 9870282 w 12071803"/>
                  <a:gd name="connsiteY108" fmla="*/ 6420258 h 13440182"/>
                  <a:gd name="connsiteX109" fmla="*/ 9727407 w 12071803"/>
                  <a:gd name="connsiteY109" fmla="*/ 6434546 h 13440182"/>
                  <a:gd name="connsiteX110" fmla="*/ 9796462 w 12071803"/>
                  <a:gd name="connsiteY110" fmla="*/ 6489313 h 13440182"/>
                  <a:gd name="connsiteX111" fmla="*/ 9665495 w 12071803"/>
                  <a:gd name="connsiteY111" fmla="*/ 6517889 h 13440182"/>
                  <a:gd name="connsiteX112" fmla="*/ 9539289 w 12071803"/>
                  <a:gd name="connsiteY112" fmla="*/ 6508364 h 13440182"/>
                  <a:gd name="connsiteX113" fmla="*/ 9453563 w 12071803"/>
                  <a:gd name="connsiteY113" fmla="*/ 6544082 h 13440182"/>
                  <a:gd name="connsiteX114" fmla="*/ 9422607 w 12071803"/>
                  <a:gd name="connsiteY114" fmla="*/ 6848883 h 13440182"/>
                  <a:gd name="connsiteX115" fmla="*/ 9584532 w 12071803"/>
                  <a:gd name="connsiteY115" fmla="*/ 6882220 h 13440182"/>
                  <a:gd name="connsiteX116" fmla="*/ 9791700 w 12071803"/>
                  <a:gd name="connsiteY116" fmla="*/ 6696482 h 13440182"/>
                  <a:gd name="connsiteX117" fmla="*/ 9829801 w 12071803"/>
                  <a:gd name="connsiteY117" fmla="*/ 6794114 h 13440182"/>
                  <a:gd name="connsiteX118" fmla="*/ 9977439 w 12071803"/>
                  <a:gd name="connsiteY118" fmla="*/ 6717914 h 13440182"/>
                  <a:gd name="connsiteX119" fmla="*/ 9896476 w 12071803"/>
                  <a:gd name="connsiteY119" fmla="*/ 6925083 h 13440182"/>
                  <a:gd name="connsiteX120" fmla="*/ 10020301 w 12071803"/>
                  <a:gd name="connsiteY120" fmla="*/ 6898889 h 13440182"/>
                  <a:gd name="connsiteX121" fmla="*/ 9986964 w 12071803"/>
                  <a:gd name="connsiteY121" fmla="*/ 6986996 h 13440182"/>
                  <a:gd name="connsiteX122" fmla="*/ 10217945 w 12071803"/>
                  <a:gd name="connsiteY122" fmla="*/ 6984614 h 13440182"/>
                  <a:gd name="connsiteX123" fmla="*/ 10058400 w 12071803"/>
                  <a:gd name="connsiteY123" fmla="*/ 7039382 h 13440182"/>
                  <a:gd name="connsiteX124" fmla="*/ 9948864 w 12071803"/>
                  <a:gd name="connsiteY124" fmla="*/ 7096533 h 13440182"/>
                  <a:gd name="connsiteX125" fmla="*/ 9829801 w 12071803"/>
                  <a:gd name="connsiteY125" fmla="*/ 7210833 h 13440182"/>
                  <a:gd name="connsiteX126" fmla="*/ 9865519 w 12071803"/>
                  <a:gd name="connsiteY126" fmla="*/ 7270363 h 13440182"/>
                  <a:gd name="connsiteX127" fmla="*/ 9908382 w 12071803"/>
                  <a:gd name="connsiteY127" fmla="*/ 7320371 h 13440182"/>
                  <a:gd name="connsiteX128" fmla="*/ 9986964 w 12071803"/>
                  <a:gd name="connsiteY128" fmla="*/ 7287033 h 13440182"/>
                  <a:gd name="connsiteX129" fmla="*/ 9998869 w 12071803"/>
                  <a:gd name="connsiteY129" fmla="*/ 7348944 h 13440182"/>
                  <a:gd name="connsiteX130" fmla="*/ 10113170 w 12071803"/>
                  <a:gd name="connsiteY130" fmla="*/ 7210833 h 13440182"/>
                  <a:gd name="connsiteX131" fmla="*/ 10148889 w 12071803"/>
                  <a:gd name="connsiteY131" fmla="*/ 7356089 h 13440182"/>
                  <a:gd name="connsiteX132" fmla="*/ 10244139 w 12071803"/>
                  <a:gd name="connsiteY132" fmla="*/ 7239408 h 13440182"/>
                  <a:gd name="connsiteX133" fmla="*/ 10270332 w 12071803"/>
                  <a:gd name="connsiteY133" fmla="*/ 7401332 h 13440182"/>
                  <a:gd name="connsiteX134" fmla="*/ 10344150 w 12071803"/>
                  <a:gd name="connsiteY134" fmla="*/ 7477532 h 13440182"/>
                  <a:gd name="connsiteX135" fmla="*/ 10134600 w 12071803"/>
                  <a:gd name="connsiteY135" fmla="*/ 7591832 h 13440182"/>
                  <a:gd name="connsiteX136" fmla="*/ 10287001 w 12071803"/>
                  <a:gd name="connsiteY136" fmla="*/ 7741852 h 13440182"/>
                  <a:gd name="connsiteX137" fmla="*/ 10317957 w 12071803"/>
                  <a:gd name="connsiteY137" fmla="*/ 7644221 h 13440182"/>
                  <a:gd name="connsiteX138" fmla="*/ 10389393 w 12071803"/>
                  <a:gd name="connsiteY138" fmla="*/ 7732326 h 13440182"/>
                  <a:gd name="connsiteX139" fmla="*/ 10510839 w 12071803"/>
                  <a:gd name="connsiteY139" fmla="*/ 7691846 h 13440182"/>
                  <a:gd name="connsiteX140" fmla="*/ 10515600 w 12071803"/>
                  <a:gd name="connsiteY140" fmla="*/ 7777570 h 13440182"/>
                  <a:gd name="connsiteX141" fmla="*/ 10513219 w 12071803"/>
                  <a:gd name="connsiteY141" fmla="*/ 7875200 h 13440182"/>
                  <a:gd name="connsiteX142" fmla="*/ 10622756 w 12071803"/>
                  <a:gd name="connsiteY142" fmla="*/ 7837101 h 13440182"/>
                  <a:gd name="connsiteX143" fmla="*/ 10663239 w 12071803"/>
                  <a:gd name="connsiteY143" fmla="*/ 8075227 h 13440182"/>
                  <a:gd name="connsiteX144" fmla="*/ 10801350 w 12071803"/>
                  <a:gd name="connsiteY144" fmla="*/ 8106182 h 13440182"/>
                  <a:gd name="connsiteX145" fmla="*/ 10815638 w 12071803"/>
                  <a:gd name="connsiteY145" fmla="*/ 7815670 h 13440182"/>
                  <a:gd name="connsiteX146" fmla="*/ 10906126 w 12071803"/>
                  <a:gd name="connsiteY146" fmla="*/ 7791858 h 13440182"/>
                  <a:gd name="connsiteX147" fmla="*/ 10975182 w 12071803"/>
                  <a:gd name="connsiteY147" fmla="*/ 7620407 h 13440182"/>
                  <a:gd name="connsiteX148" fmla="*/ 10937082 w 12071803"/>
                  <a:gd name="connsiteY148" fmla="*/ 7491821 h 13440182"/>
                  <a:gd name="connsiteX149" fmla="*/ 10841832 w 12071803"/>
                  <a:gd name="connsiteY149" fmla="*/ 7479913 h 13440182"/>
                  <a:gd name="connsiteX150" fmla="*/ 10889456 w 12071803"/>
                  <a:gd name="connsiteY150" fmla="*/ 7360851 h 13440182"/>
                  <a:gd name="connsiteX151" fmla="*/ 10784682 w 12071803"/>
                  <a:gd name="connsiteY151" fmla="*/ 7289414 h 13440182"/>
                  <a:gd name="connsiteX152" fmla="*/ 10744200 w 12071803"/>
                  <a:gd name="connsiteY152" fmla="*/ 7058432 h 13440182"/>
                  <a:gd name="connsiteX153" fmla="*/ 10426700 w 12071803"/>
                  <a:gd name="connsiteY153" fmla="*/ 7020332 h 13440182"/>
                  <a:gd name="connsiteX154" fmla="*/ 10496551 w 12071803"/>
                  <a:gd name="connsiteY154" fmla="*/ 6915558 h 13440182"/>
                  <a:gd name="connsiteX155" fmla="*/ 10620376 w 12071803"/>
                  <a:gd name="connsiteY155" fmla="*/ 6896508 h 13440182"/>
                  <a:gd name="connsiteX156" fmla="*/ 10629900 w 12071803"/>
                  <a:gd name="connsiteY156" fmla="*/ 6810782 h 13440182"/>
                  <a:gd name="connsiteX157" fmla="*/ 10842625 w 12071803"/>
                  <a:gd name="connsiteY157" fmla="*/ 6899682 h 13440182"/>
                  <a:gd name="connsiteX158" fmla="*/ 10858500 w 12071803"/>
                  <a:gd name="connsiteY158" fmla="*/ 6677432 h 13440182"/>
                  <a:gd name="connsiteX159" fmla="*/ 10648950 w 12071803"/>
                  <a:gd name="connsiteY159" fmla="*/ 6772682 h 13440182"/>
                  <a:gd name="connsiteX160" fmla="*/ 10572750 w 12071803"/>
                  <a:gd name="connsiteY160" fmla="*/ 6544082 h 13440182"/>
                  <a:gd name="connsiteX161" fmla="*/ 10344150 w 12071803"/>
                  <a:gd name="connsiteY161" fmla="*/ 6753632 h 13440182"/>
                  <a:gd name="connsiteX162" fmla="*/ 10356851 w 12071803"/>
                  <a:gd name="connsiteY162" fmla="*/ 6588533 h 13440182"/>
                  <a:gd name="connsiteX163" fmla="*/ 10369550 w 12071803"/>
                  <a:gd name="connsiteY163" fmla="*/ 6464707 h 13440182"/>
                  <a:gd name="connsiteX164" fmla="*/ 10261601 w 12071803"/>
                  <a:gd name="connsiteY164" fmla="*/ 6452008 h 13440182"/>
                  <a:gd name="connsiteX165" fmla="*/ 10140950 w 12071803"/>
                  <a:gd name="connsiteY165" fmla="*/ 6236107 h 13440182"/>
                  <a:gd name="connsiteX166" fmla="*/ 10306051 w 12071803"/>
                  <a:gd name="connsiteY166" fmla="*/ 6274208 h 13440182"/>
                  <a:gd name="connsiteX167" fmla="*/ 10547351 w 12071803"/>
                  <a:gd name="connsiteY167" fmla="*/ 6274208 h 13440182"/>
                  <a:gd name="connsiteX168" fmla="*/ 10677525 w 12071803"/>
                  <a:gd name="connsiteY168" fmla="*/ 6134507 h 13440182"/>
                  <a:gd name="connsiteX169" fmla="*/ 10575926 w 12071803"/>
                  <a:gd name="connsiteY169" fmla="*/ 6023383 h 13440182"/>
                  <a:gd name="connsiteX170" fmla="*/ 10363200 w 12071803"/>
                  <a:gd name="connsiteY170" fmla="*/ 5975757 h 13440182"/>
                  <a:gd name="connsiteX171" fmla="*/ 10544175 w 12071803"/>
                  <a:gd name="connsiteY171" fmla="*/ 5845582 h 13440182"/>
                  <a:gd name="connsiteX172" fmla="*/ 10490201 w 12071803"/>
                  <a:gd name="connsiteY172" fmla="*/ 5728108 h 13440182"/>
                  <a:gd name="connsiteX173" fmla="*/ 10544176 w 12071803"/>
                  <a:gd name="connsiteY173" fmla="*/ 5607458 h 13440182"/>
                  <a:gd name="connsiteX174" fmla="*/ 10506075 w 12071803"/>
                  <a:gd name="connsiteY174" fmla="*/ 5604282 h 13440182"/>
                  <a:gd name="connsiteX175" fmla="*/ 10471151 w 12071803"/>
                  <a:gd name="connsiteY175" fmla="*/ 5528083 h 13440182"/>
                  <a:gd name="connsiteX176" fmla="*/ 10312400 w 12071803"/>
                  <a:gd name="connsiteY176" fmla="*/ 5375682 h 13440182"/>
                  <a:gd name="connsiteX177" fmla="*/ 10582276 w 12071803"/>
                  <a:gd name="connsiteY177" fmla="*/ 5480458 h 13440182"/>
                  <a:gd name="connsiteX178" fmla="*/ 10725150 w 12071803"/>
                  <a:gd name="connsiteY178" fmla="*/ 5439182 h 13440182"/>
                  <a:gd name="connsiteX179" fmla="*/ 10699751 w 12071803"/>
                  <a:gd name="connsiteY179" fmla="*/ 5686833 h 13440182"/>
                  <a:gd name="connsiteX180" fmla="*/ 10877550 w 12071803"/>
                  <a:gd name="connsiteY180" fmla="*/ 5724932 h 13440182"/>
                  <a:gd name="connsiteX181" fmla="*/ 10934701 w 12071803"/>
                  <a:gd name="connsiteY181" fmla="*/ 5550308 h 13440182"/>
                  <a:gd name="connsiteX182" fmla="*/ 10975975 w 12071803"/>
                  <a:gd name="connsiteY182" fmla="*/ 5321707 h 13440182"/>
                  <a:gd name="connsiteX183" fmla="*/ 10896601 w 12071803"/>
                  <a:gd name="connsiteY183" fmla="*/ 5118508 h 13440182"/>
                  <a:gd name="connsiteX184" fmla="*/ 10839450 w 12071803"/>
                  <a:gd name="connsiteY184" fmla="*/ 5020082 h 13440182"/>
                  <a:gd name="connsiteX185" fmla="*/ 10760076 w 12071803"/>
                  <a:gd name="connsiteY185" fmla="*/ 5137558 h 13440182"/>
                  <a:gd name="connsiteX186" fmla="*/ 10690226 w 12071803"/>
                  <a:gd name="connsiteY186" fmla="*/ 5096283 h 13440182"/>
                  <a:gd name="connsiteX187" fmla="*/ 10658476 w 12071803"/>
                  <a:gd name="connsiteY187" fmla="*/ 5216933 h 13440182"/>
                  <a:gd name="connsiteX188" fmla="*/ 10556875 w 12071803"/>
                  <a:gd name="connsiteY188" fmla="*/ 5220107 h 13440182"/>
                  <a:gd name="connsiteX189" fmla="*/ 10477500 w 12071803"/>
                  <a:gd name="connsiteY189" fmla="*/ 5077232 h 13440182"/>
                  <a:gd name="connsiteX190" fmla="*/ 10439400 w 12071803"/>
                  <a:gd name="connsiteY190" fmla="*/ 4924832 h 13440182"/>
                  <a:gd name="connsiteX191" fmla="*/ 10223500 w 12071803"/>
                  <a:gd name="connsiteY191" fmla="*/ 4928007 h 13440182"/>
                  <a:gd name="connsiteX192" fmla="*/ 10248900 w 12071803"/>
                  <a:gd name="connsiteY192" fmla="*/ 5153432 h 13440182"/>
                  <a:gd name="connsiteX193" fmla="*/ 10210801 w 12071803"/>
                  <a:gd name="connsiteY193" fmla="*/ 4959758 h 13440182"/>
                  <a:gd name="connsiteX194" fmla="*/ 10166350 w 12071803"/>
                  <a:gd name="connsiteY194" fmla="*/ 4972457 h 13440182"/>
                  <a:gd name="connsiteX195" fmla="*/ 10096500 w 12071803"/>
                  <a:gd name="connsiteY195" fmla="*/ 4861332 h 13440182"/>
                  <a:gd name="connsiteX196" fmla="*/ 10001251 w 12071803"/>
                  <a:gd name="connsiteY196" fmla="*/ 4931183 h 13440182"/>
                  <a:gd name="connsiteX197" fmla="*/ 9893300 w 12071803"/>
                  <a:gd name="connsiteY197" fmla="*/ 5039132 h 13440182"/>
                  <a:gd name="connsiteX198" fmla="*/ 10210800 w 12071803"/>
                  <a:gd name="connsiteY198" fmla="*/ 4724807 h 13440182"/>
                  <a:gd name="connsiteX199" fmla="*/ 10426701 w 12071803"/>
                  <a:gd name="connsiteY199" fmla="*/ 4667658 h 13440182"/>
                  <a:gd name="connsiteX200" fmla="*/ 10572750 w 12071803"/>
                  <a:gd name="connsiteY200" fmla="*/ 4581932 h 13440182"/>
                  <a:gd name="connsiteX201" fmla="*/ 10610851 w 12071803"/>
                  <a:gd name="connsiteY201" fmla="*/ 4461283 h 13440182"/>
                  <a:gd name="connsiteX202" fmla="*/ 10782301 w 12071803"/>
                  <a:gd name="connsiteY202" fmla="*/ 4334283 h 13440182"/>
                  <a:gd name="connsiteX203" fmla="*/ 10814050 w 12071803"/>
                  <a:gd name="connsiteY203" fmla="*/ 4080282 h 13440182"/>
                  <a:gd name="connsiteX204" fmla="*/ 10582275 w 12071803"/>
                  <a:gd name="connsiteY204" fmla="*/ 3997732 h 13440182"/>
                  <a:gd name="connsiteX205" fmla="*/ 10264776 w 12071803"/>
                  <a:gd name="connsiteY205" fmla="*/ 3950108 h 13440182"/>
                  <a:gd name="connsiteX206" fmla="*/ 10134600 w 12071803"/>
                  <a:gd name="connsiteY206" fmla="*/ 4010432 h 13440182"/>
                  <a:gd name="connsiteX207" fmla="*/ 10160001 w 12071803"/>
                  <a:gd name="connsiteY207" fmla="*/ 3845333 h 13440182"/>
                  <a:gd name="connsiteX208" fmla="*/ 10109201 w 12071803"/>
                  <a:gd name="connsiteY208" fmla="*/ 3670708 h 13440182"/>
                  <a:gd name="connsiteX209" fmla="*/ 10223500 w 12071803"/>
                  <a:gd name="connsiteY209" fmla="*/ 3708807 h 13440182"/>
                  <a:gd name="connsiteX210" fmla="*/ 10344151 w 12071803"/>
                  <a:gd name="connsiteY210" fmla="*/ 3600858 h 13440182"/>
                  <a:gd name="connsiteX211" fmla="*/ 10534651 w 12071803"/>
                  <a:gd name="connsiteY211" fmla="*/ 3661183 h 13440182"/>
                  <a:gd name="connsiteX212" fmla="*/ 10547351 w 12071803"/>
                  <a:gd name="connsiteY212" fmla="*/ 3477033 h 13440182"/>
                  <a:gd name="connsiteX213" fmla="*/ 10687050 w 12071803"/>
                  <a:gd name="connsiteY213" fmla="*/ 3515132 h 13440182"/>
                  <a:gd name="connsiteX214" fmla="*/ 10801350 w 12071803"/>
                  <a:gd name="connsiteY214" fmla="*/ 3210332 h 13440182"/>
                  <a:gd name="connsiteX215" fmla="*/ 10902951 w 12071803"/>
                  <a:gd name="connsiteY215" fmla="*/ 3299233 h 13440182"/>
                  <a:gd name="connsiteX216" fmla="*/ 11042650 w 12071803"/>
                  <a:gd name="connsiteY216" fmla="*/ 3283357 h 13440182"/>
                  <a:gd name="connsiteX217" fmla="*/ 11077575 w 12071803"/>
                  <a:gd name="connsiteY217" fmla="*/ 3508782 h 13440182"/>
                  <a:gd name="connsiteX218" fmla="*/ 11153776 w 12071803"/>
                  <a:gd name="connsiteY218" fmla="*/ 3251608 h 13440182"/>
                  <a:gd name="connsiteX219" fmla="*/ 11077576 w 12071803"/>
                  <a:gd name="connsiteY219" fmla="*/ 3165883 h 13440182"/>
                  <a:gd name="connsiteX220" fmla="*/ 11163300 w 12071803"/>
                  <a:gd name="connsiteY220" fmla="*/ 2911882 h 13440182"/>
                  <a:gd name="connsiteX221" fmla="*/ 10982326 w 12071803"/>
                  <a:gd name="connsiteY221" fmla="*/ 2988083 h 13440182"/>
                  <a:gd name="connsiteX222" fmla="*/ 10953750 w 12071803"/>
                  <a:gd name="connsiteY222" fmla="*/ 2918232 h 13440182"/>
                  <a:gd name="connsiteX223" fmla="*/ 10763250 w 12071803"/>
                  <a:gd name="connsiteY223" fmla="*/ 2715032 h 13440182"/>
                  <a:gd name="connsiteX224" fmla="*/ 10731501 w 12071803"/>
                  <a:gd name="connsiteY224" fmla="*/ 2530883 h 13440182"/>
                  <a:gd name="connsiteX225" fmla="*/ 10699751 w 12071803"/>
                  <a:gd name="connsiteY225" fmla="*/ 2435633 h 13440182"/>
                  <a:gd name="connsiteX226" fmla="*/ 10801350 w 12071803"/>
                  <a:gd name="connsiteY226" fmla="*/ 2334032 h 13440182"/>
                  <a:gd name="connsiteX227" fmla="*/ 11061701 w 12071803"/>
                  <a:gd name="connsiteY227" fmla="*/ 2099083 h 13440182"/>
                  <a:gd name="connsiteX228" fmla="*/ 11182350 w 12071803"/>
                  <a:gd name="connsiteY228" fmla="*/ 2118132 h 13440182"/>
                  <a:gd name="connsiteX229" fmla="*/ 11252201 w 12071803"/>
                  <a:gd name="connsiteY229" fmla="*/ 2029233 h 13440182"/>
                  <a:gd name="connsiteX230" fmla="*/ 11487150 w 12071803"/>
                  <a:gd name="connsiteY230" fmla="*/ 1921282 h 13440182"/>
                  <a:gd name="connsiteX231" fmla="*/ 11341101 w 12071803"/>
                  <a:gd name="connsiteY231" fmla="*/ 1851433 h 13440182"/>
                  <a:gd name="connsiteX232" fmla="*/ 11258550 w 12071803"/>
                  <a:gd name="connsiteY232" fmla="*/ 1705382 h 13440182"/>
                  <a:gd name="connsiteX233" fmla="*/ 11360150 w 12071803"/>
                  <a:gd name="connsiteY233" fmla="*/ 1279932 h 13440182"/>
                  <a:gd name="connsiteX234" fmla="*/ 11239500 w 12071803"/>
                  <a:gd name="connsiteY234" fmla="*/ 1019582 h 13440182"/>
                  <a:gd name="connsiteX235" fmla="*/ 11525250 w 12071803"/>
                  <a:gd name="connsiteY235" fmla="*/ 1362482 h 13440182"/>
                  <a:gd name="connsiteX236" fmla="*/ 11690350 w 12071803"/>
                  <a:gd name="connsiteY236" fmla="*/ 1165632 h 13440182"/>
                  <a:gd name="connsiteX237" fmla="*/ 11874500 w 12071803"/>
                  <a:gd name="connsiteY237" fmla="*/ 1476782 h 13440182"/>
                  <a:gd name="connsiteX238" fmla="*/ 12071350 w 12071803"/>
                  <a:gd name="connsiteY238" fmla="*/ 1578383 h 13440182"/>
                  <a:gd name="connsiteX239" fmla="*/ 11906250 w 12071803"/>
                  <a:gd name="connsiteY239" fmla="*/ 1133883 h 13440182"/>
                  <a:gd name="connsiteX240" fmla="*/ 11893550 w 12071803"/>
                  <a:gd name="connsiteY240" fmla="*/ 917982 h 13440182"/>
                  <a:gd name="connsiteX241" fmla="*/ 11760200 w 12071803"/>
                  <a:gd name="connsiteY241" fmla="*/ 721132 h 13440182"/>
                  <a:gd name="connsiteX242" fmla="*/ 11734800 w 12071803"/>
                  <a:gd name="connsiteY24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386639 w 12071803"/>
                  <a:gd name="connsiteY90" fmla="*/ 7425146 h 13440182"/>
                  <a:gd name="connsiteX91" fmla="*/ 7441407 w 12071803"/>
                  <a:gd name="connsiteY91" fmla="*/ 7484677 h 13440182"/>
                  <a:gd name="connsiteX92" fmla="*/ 7546182 w 12071803"/>
                  <a:gd name="connsiteY92" fmla="*/ 7529921 h 13440182"/>
                  <a:gd name="connsiteX93" fmla="*/ 7639051 w 12071803"/>
                  <a:gd name="connsiteY93" fmla="*/ 7615646 h 13440182"/>
                  <a:gd name="connsiteX94" fmla="*/ 7639051 w 12071803"/>
                  <a:gd name="connsiteY94" fmla="*/ 7510871 h 13440182"/>
                  <a:gd name="connsiteX95" fmla="*/ 7812881 w 12071803"/>
                  <a:gd name="connsiteY95" fmla="*/ 7606120 h 13440182"/>
                  <a:gd name="connsiteX96" fmla="*/ 7705726 w 12071803"/>
                  <a:gd name="connsiteY96" fmla="*/ 7370377 h 13440182"/>
                  <a:gd name="connsiteX97" fmla="*/ 7708107 w 12071803"/>
                  <a:gd name="connsiteY97" fmla="*/ 7234646 h 13440182"/>
                  <a:gd name="connsiteX98" fmla="*/ 7612857 w 12071803"/>
                  <a:gd name="connsiteY98" fmla="*/ 7206071 h 13440182"/>
                  <a:gd name="connsiteX99" fmla="*/ 7677150 w 12071803"/>
                  <a:gd name="connsiteY99" fmla="*/ 7039382 h 13440182"/>
                  <a:gd name="connsiteX100" fmla="*/ 8374857 w 12071803"/>
                  <a:gd name="connsiteY100" fmla="*/ 6653621 h 13440182"/>
                  <a:gd name="connsiteX101" fmla="*/ 8703470 w 12071803"/>
                  <a:gd name="connsiteY101" fmla="*/ 6591708 h 13440182"/>
                  <a:gd name="connsiteX102" fmla="*/ 8722520 w 12071803"/>
                  <a:gd name="connsiteY102" fmla="*/ 6696483 h 13440182"/>
                  <a:gd name="connsiteX103" fmla="*/ 8796339 w 12071803"/>
                  <a:gd name="connsiteY103" fmla="*/ 6701246 h 13440182"/>
                  <a:gd name="connsiteX104" fmla="*/ 8772525 w 12071803"/>
                  <a:gd name="connsiteY104" fmla="*/ 6548844 h 13440182"/>
                  <a:gd name="connsiteX105" fmla="*/ 9315450 w 12071803"/>
                  <a:gd name="connsiteY105" fmla="*/ 6544082 h 13440182"/>
                  <a:gd name="connsiteX106" fmla="*/ 9503569 w 12071803"/>
                  <a:gd name="connsiteY106" fmla="*/ 6494075 h 13440182"/>
                  <a:gd name="connsiteX107" fmla="*/ 9629775 w 12071803"/>
                  <a:gd name="connsiteY107" fmla="*/ 6298813 h 13440182"/>
                  <a:gd name="connsiteX108" fmla="*/ 9906000 w 12071803"/>
                  <a:gd name="connsiteY108" fmla="*/ 6334532 h 13440182"/>
                  <a:gd name="connsiteX109" fmla="*/ 9870282 w 12071803"/>
                  <a:gd name="connsiteY109" fmla="*/ 6420258 h 13440182"/>
                  <a:gd name="connsiteX110" fmla="*/ 9727407 w 12071803"/>
                  <a:gd name="connsiteY110" fmla="*/ 6434546 h 13440182"/>
                  <a:gd name="connsiteX111" fmla="*/ 9796462 w 12071803"/>
                  <a:gd name="connsiteY111" fmla="*/ 6489313 h 13440182"/>
                  <a:gd name="connsiteX112" fmla="*/ 9665495 w 12071803"/>
                  <a:gd name="connsiteY112" fmla="*/ 6517889 h 13440182"/>
                  <a:gd name="connsiteX113" fmla="*/ 9539289 w 12071803"/>
                  <a:gd name="connsiteY113" fmla="*/ 6508364 h 13440182"/>
                  <a:gd name="connsiteX114" fmla="*/ 9453563 w 12071803"/>
                  <a:gd name="connsiteY114" fmla="*/ 6544082 h 13440182"/>
                  <a:gd name="connsiteX115" fmla="*/ 9422607 w 12071803"/>
                  <a:gd name="connsiteY115" fmla="*/ 6848883 h 13440182"/>
                  <a:gd name="connsiteX116" fmla="*/ 9584532 w 12071803"/>
                  <a:gd name="connsiteY116" fmla="*/ 6882220 h 13440182"/>
                  <a:gd name="connsiteX117" fmla="*/ 9791700 w 12071803"/>
                  <a:gd name="connsiteY117" fmla="*/ 6696482 h 13440182"/>
                  <a:gd name="connsiteX118" fmla="*/ 9829801 w 12071803"/>
                  <a:gd name="connsiteY118" fmla="*/ 6794114 h 13440182"/>
                  <a:gd name="connsiteX119" fmla="*/ 9977439 w 12071803"/>
                  <a:gd name="connsiteY119" fmla="*/ 6717914 h 13440182"/>
                  <a:gd name="connsiteX120" fmla="*/ 9896476 w 12071803"/>
                  <a:gd name="connsiteY120" fmla="*/ 6925083 h 13440182"/>
                  <a:gd name="connsiteX121" fmla="*/ 10020301 w 12071803"/>
                  <a:gd name="connsiteY121" fmla="*/ 6898889 h 13440182"/>
                  <a:gd name="connsiteX122" fmla="*/ 9986964 w 12071803"/>
                  <a:gd name="connsiteY122" fmla="*/ 6986996 h 13440182"/>
                  <a:gd name="connsiteX123" fmla="*/ 10217945 w 12071803"/>
                  <a:gd name="connsiteY123" fmla="*/ 6984614 h 13440182"/>
                  <a:gd name="connsiteX124" fmla="*/ 10058400 w 12071803"/>
                  <a:gd name="connsiteY124" fmla="*/ 7039382 h 13440182"/>
                  <a:gd name="connsiteX125" fmla="*/ 9948864 w 12071803"/>
                  <a:gd name="connsiteY125" fmla="*/ 7096533 h 13440182"/>
                  <a:gd name="connsiteX126" fmla="*/ 9829801 w 12071803"/>
                  <a:gd name="connsiteY126" fmla="*/ 7210833 h 13440182"/>
                  <a:gd name="connsiteX127" fmla="*/ 9865519 w 12071803"/>
                  <a:gd name="connsiteY127" fmla="*/ 7270363 h 13440182"/>
                  <a:gd name="connsiteX128" fmla="*/ 9908382 w 12071803"/>
                  <a:gd name="connsiteY128" fmla="*/ 7320371 h 13440182"/>
                  <a:gd name="connsiteX129" fmla="*/ 9986964 w 12071803"/>
                  <a:gd name="connsiteY129" fmla="*/ 7287033 h 13440182"/>
                  <a:gd name="connsiteX130" fmla="*/ 9998869 w 12071803"/>
                  <a:gd name="connsiteY130" fmla="*/ 7348944 h 13440182"/>
                  <a:gd name="connsiteX131" fmla="*/ 10113170 w 12071803"/>
                  <a:gd name="connsiteY131" fmla="*/ 7210833 h 13440182"/>
                  <a:gd name="connsiteX132" fmla="*/ 10148889 w 12071803"/>
                  <a:gd name="connsiteY132" fmla="*/ 7356089 h 13440182"/>
                  <a:gd name="connsiteX133" fmla="*/ 10244139 w 12071803"/>
                  <a:gd name="connsiteY133" fmla="*/ 7239408 h 13440182"/>
                  <a:gd name="connsiteX134" fmla="*/ 10270332 w 12071803"/>
                  <a:gd name="connsiteY134" fmla="*/ 7401332 h 13440182"/>
                  <a:gd name="connsiteX135" fmla="*/ 10344150 w 12071803"/>
                  <a:gd name="connsiteY135" fmla="*/ 7477532 h 13440182"/>
                  <a:gd name="connsiteX136" fmla="*/ 10134600 w 12071803"/>
                  <a:gd name="connsiteY136" fmla="*/ 7591832 h 13440182"/>
                  <a:gd name="connsiteX137" fmla="*/ 10287001 w 12071803"/>
                  <a:gd name="connsiteY137" fmla="*/ 7741852 h 13440182"/>
                  <a:gd name="connsiteX138" fmla="*/ 10317957 w 12071803"/>
                  <a:gd name="connsiteY138" fmla="*/ 7644221 h 13440182"/>
                  <a:gd name="connsiteX139" fmla="*/ 10389393 w 12071803"/>
                  <a:gd name="connsiteY139" fmla="*/ 7732326 h 13440182"/>
                  <a:gd name="connsiteX140" fmla="*/ 10510839 w 12071803"/>
                  <a:gd name="connsiteY140" fmla="*/ 7691846 h 13440182"/>
                  <a:gd name="connsiteX141" fmla="*/ 10515600 w 12071803"/>
                  <a:gd name="connsiteY141" fmla="*/ 7777570 h 13440182"/>
                  <a:gd name="connsiteX142" fmla="*/ 10513219 w 12071803"/>
                  <a:gd name="connsiteY142" fmla="*/ 7875200 h 13440182"/>
                  <a:gd name="connsiteX143" fmla="*/ 10622756 w 12071803"/>
                  <a:gd name="connsiteY143" fmla="*/ 7837101 h 13440182"/>
                  <a:gd name="connsiteX144" fmla="*/ 10663239 w 12071803"/>
                  <a:gd name="connsiteY144" fmla="*/ 8075227 h 13440182"/>
                  <a:gd name="connsiteX145" fmla="*/ 10801350 w 12071803"/>
                  <a:gd name="connsiteY145" fmla="*/ 8106182 h 13440182"/>
                  <a:gd name="connsiteX146" fmla="*/ 10815638 w 12071803"/>
                  <a:gd name="connsiteY146" fmla="*/ 7815670 h 13440182"/>
                  <a:gd name="connsiteX147" fmla="*/ 10906126 w 12071803"/>
                  <a:gd name="connsiteY147" fmla="*/ 7791858 h 13440182"/>
                  <a:gd name="connsiteX148" fmla="*/ 10975182 w 12071803"/>
                  <a:gd name="connsiteY148" fmla="*/ 7620407 h 13440182"/>
                  <a:gd name="connsiteX149" fmla="*/ 10937082 w 12071803"/>
                  <a:gd name="connsiteY149" fmla="*/ 7491821 h 13440182"/>
                  <a:gd name="connsiteX150" fmla="*/ 10841832 w 12071803"/>
                  <a:gd name="connsiteY150" fmla="*/ 7479913 h 13440182"/>
                  <a:gd name="connsiteX151" fmla="*/ 10889456 w 12071803"/>
                  <a:gd name="connsiteY151" fmla="*/ 7360851 h 13440182"/>
                  <a:gd name="connsiteX152" fmla="*/ 10784682 w 12071803"/>
                  <a:gd name="connsiteY152" fmla="*/ 7289414 h 13440182"/>
                  <a:gd name="connsiteX153" fmla="*/ 10744200 w 12071803"/>
                  <a:gd name="connsiteY153" fmla="*/ 7058432 h 13440182"/>
                  <a:gd name="connsiteX154" fmla="*/ 10426700 w 12071803"/>
                  <a:gd name="connsiteY154" fmla="*/ 7020332 h 13440182"/>
                  <a:gd name="connsiteX155" fmla="*/ 10496551 w 12071803"/>
                  <a:gd name="connsiteY155" fmla="*/ 6915558 h 13440182"/>
                  <a:gd name="connsiteX156" fmla="*/ 10620376 w 12071803"/>
                  <a:gd name="connsiteY156" fmla="*/ 6896508 h 13440182"/>
                  <a:gd name="connsiteX157" fmla="*/ 10629900 w 12071803"/>
                  <a:gd name="connsiteY157" fmla="*/ 6810782 h 13440182"/>
                  <a:gd name="connsiteX158" fmla="*/ 10842625 w 12071803"/>
                  <a:gd name="connsiteY158" fmla="*/ 6899682 h 13440182"/>
                  <a:gd name="connsiteX159" fmla="*/ 10858500 w 12071803"/>
                  <a:gd name="connsiteY159" fmla="*/ 6677432 h 13440182"/>
                  <a:gd name="connsiteX160" fmla="*/ 10648950 w 12071803"/>
                  <a:gd name="connsiteY160" fmla="*/ 6772682 h 13440182"/>
                  <a:gd name="connsiteX161" fmla="*/ 10572750 w 12071803"/>
                  <a:gd name="connsiteY161" fmla="*/ 6544082 h 13440182"/>
                  <a:gd name="connsiteX162" fmla="*/ 10344150 w 12071803"/>
                  <a:gd name="connsiteY162" fmla="*/ 6753632 h 13440182"/>
                  <a:gd name="connsiteX163" fmla="*/ 10356851 w 12071803"/>
                  <a:gd name="connsiteY163" fmla="*/ 6588533 h 13440182"/>
                  <a:gd name="connsiteX164" fmla="*/ 10369550 w 12071803"/>
                  <a:gd name="connsiteY164" fmla="*/ 6464707 h 13440182"/>
                  <a:gd name="connsiteX165" fmla="*/ 10261601 w 12071803"/>
                  <a:gd name="connsiteY165" fmla="*/ 6452008 h 13440182"/>
                  <a:gd name="connsiteX166" fmla="*/ 10140950 w 12071803"/>
                  <a:gd name="connsiteY166" fmla="*/ 6236107 h 13440182"/>
                  <a:gd name="connsiteX167" fmla="*/ 10306051 w 12071803"/>
                  <a:gd name="connsiteY167" fmla="*/ 6274208 h 13440182"/>
                  <a:gd name="connsiteX168" fmla="*/ 10547351 w 12071803"/>
                  <a:gd name="connsiteY168" fmla="*/ 6274208 h 13440182"/>
                  <a:gd name="connsiteX169" fmla="*/ 10677525 w 12071803"/>
                  <a:gd name="connsiteY169" fmla="*/ 6134507 h 13440182"/>
                  <a:gd name="connsiteX170" fmla="*/ 10575926 w 12071803"/>
                  <a:gd name="connsiteY170" fmla="*/ 6023383 h 13440182"/>
                  <a:gd name="connsiteX171" fmla="*/ 10363200 w 12071803"/>
                  <a:gd name="connsiteY171" fmla="*/ 5975757 h 13440182"/>
                  <a:gd name="connsiteX172" fmla="*/ 10544175 w 12071803"/>
                  <a:gd name="connsiteY172" fmla="*/ 5845582 h 13440182"/>
                  <a:gd name="connsiteX173" fmla="*/ 10490201 w 12071803"/>
                  <a:gd name="connsiteY173" fmla="*/ 5728108 h 13440182"/>
                  <a:gd name="connsiteX174" fmla="*/ 10544176 w 12071803"/>
                  <a:gd name="connsiteY174" fmla="*/ 5607458 h 13440182"/>
                  <a:gd name="connsiteX175" fmla="*/ 10506075 w 12071803"/>
                  <a:gd name="connsiteY175" fmla="*/ 5604282 h 13440182"/>
                  <a:gd name="connsiteX176" fmla="*/ 10471151 w 12071803"/>
                  <a:gd name="connsiteY176" fmla="*/ 5528083 h 13440182"/>
                  <a:gd name="connsiteX177" fmla="*/ 10312400 w 12071803"/>
                  <a:gd name="connsiteY177" fmla="*/ 5375682 h 13440182"/>
                  <a:gd name="connsiteX178" fmla="*/ 10582276 w 12071803"/>
                  <a:gd name="connsiteY178" fmla="*/ 5480458 h 13440182"/>
                  <a:gd name="connsiteX179" fmla="*/ 10725150 w 12071803"/>
                  <a:gd name="connsiteY179" fmla="*/ 5439182 h 13440182"/>
                  <a:gd name="connsiteX180" fmla="*/ 10699751 w 12071803"/>
                  <a:gd name="connsiteY180" fmla="*/ 5686833 h 13440182"/>
                  <a:gd name="connsiteX181" fmla="*/ 10877550 w 12071803"/>
                  <a:gd name="connsiteY181" fmla="*/ 5724932 h 13440182"/>
                  <a:gd name="connsiteX182" fmla="*/ 10934701 w 12071803"/>
                  <a:gd name="connsiteY182" fmla="*/ 5550308 h 13440182"/>
                  <a:gd name="connsiteX183" fmla="*/ 10975975 w 12071803"/>
                  <a:gd name="connsiteY183" fmla="*/ 5321707 h 13440182"/>
                  <a:gd name="connsiteX184" fmla="*/ 10896601 w 12071803"/>
                  <a:gd name="connsiteY184" fmla="*/ 5118508 h 13440182"/>
                  <a:gd name="connsiteX185" fmla="*/ 10839450 w 12071803"/>
                  <a:gd name="connsiteY185" fmla="*/ 5020082 h 13440182"/>
                  <a:gd name="connsiteX186" fmla="*/ 10760076 w 12071803"/>
                  <a:gd name="connsiteY186" fmla="*/ 5137558 h 13440182"/>
                  <a:gd name="connsiteX187" fmla="*/ 10690226 w 12071803"/>
                  <a:gd name="connsiteY187" fmla="*/ 5096283 h 13440182"/>
                  <a:gd name="connsiteX188" fmla="*/ 10658476 w 12071803"/>
                  <a:gd name="connsiteY188" fmla="*/ 5216933 h 13440182"/>
                  <a:gd name="connsiteX189" fmla="*/ 10556875 w 12071803"/>
                  <a:gd name="connsiteY189" fmla="*/ 5220107 h 13440182"/>
                  <a:gd name="connsiteX190" fmla="*/ 10477500 w 12071803"/>
                  <a:gd name="connsiteY190" fmla="*/ 5077232 h 13440182"/>
                  <a:gd name="connsiteX191" fmla="*/ 10439400 w 12071803"/>
                  <a:gd name="connsiteY191" fmla="*/ 4924832 h 13440182"/>
                  <a:gd name="connsiteX192" fmla="*/ 10223500 w 12071803"/>
                  <a:gd name="connsiteY192" fmla="*/ 4928007 h 13440182"/>
                  <a:gd name="connsiteX193" fmla="*/ 10248900 w 12071803"/>
                  <a:gd name="connsiteY193" fmla="*/ 5153432 h 13440182"/>
                  <a:gd name="connsiteX194" fmla="*/ 10210801 w 12071803"/>
                  <a:gd name="connsiteY194" fmla="*/ 4959758 h 13440182"/>
                  <a:gd name="connsiteX195" fmla="*/ 10166350 w 12071803"/>
                  <a:gd name="connsiteY195" fmla="*/ 4972457 h 13440182"/>
                  <a:gd name="connsiteX196" fmla="*/ 10096500 w 12071803"/>
                  <a:gd name="connsiteY196" fmla="*/ 4861332 h 13440182"/>
                  <a:gd name="connsiteX197" fmla="*/ 10001251 w 12071803"/>
                  <a:gd name="connsiteY197" fmla="*/ 4931183 h 13440182"/>
                  <a:gd name="connsiteX198" fmla="*/ 9893300 w 12071803"/>
                  <a:gd name="connsiteY198" fmla="*/ 5039132 h 13440182"/>
                  <a:gd name="connsiteX199" fmla="*/ 10210800 w 12071803"/>
                  <a:gd name="connsiteY199" fmla="*/ 4724807 h 13440182"/>
                  <a:gd name="connsiteX200" fmla="*/ 10426701 w 12071803"/>
                  <a:gd name="connsiteY200" fmla="*/ 4667658 h 13440182"/>
                  <a:gd name="connsiteX201" fmla="*/ 10572750 w 12071803"/>
                  <a:gd name="connsiteY201" fmla="*/ 4581932 h 13440182"/>
                  <a:gd name="connsiteX202" fmla="*/ 10610851 w 12071803"/>
                  <a:gd name="connsiteY202" fmla="*/ 4461283 h 13440182"/>
                  <a:gd name="connsiteX203" fmla="*/ 10782301 w 12071803"/>
                  <a:gd name="connsiteY203" fmla="*/ 4334283 h 13440182"/>
                  <a:gd name="connsiteX204" fmla="*/ 10814050 w 12071803"/>
                  <a:gd name="connsiteY204" fmla="*/ 4080282 h 13440182"/>
                  <a:gd name="connsiteX205" fmla="*/ 10582275 w 12071803"/>
                  <a:gd name="connsiteY205" fmla="*/ 3997732 h 13440182"/>
                  <a:gd name="connsiteX206" fmla="*/ 10264776 w 12071803"/>
                  <a:gd name="connsiteY206" fmla="*/ 3950108 h 13440182"/>
                  <a:gd name="connsiteX207" fmla="*/ 10134600 w 12071803"/>
                  <a:gd name="connsiteY207" fmla="*/ 4010432 h 13440182"/>
                  <a:gd name="connsiteX208" fmla="*/ 10160001 w 12071803"/>
                  <a:gd name="connsiteY208" fmla="*/ 3845333 h 13440182"/>
                  <a:gd name="connsiteX209" fmla="*/ 10109201 w 12071803"/>
                  <a:gd name="connsiteY209" fmla="*/ 3670708 h 13440182"/>
                  <a:gd name="connsiteX210" fmla="*/ 10223500 w 12071803"/>
                  <a:gd name="connsiteY210" fmla="*/ 3708807 h 13440182"/>
                  <a:gd name="connsiteX211" fmla="*/ 10344151 w 12071803"/>
                  <a:gd name="connsiteY211" fmla="*/ 3600858 h 13440182"/>
                  <a:gd name="connsiteX212" fmla="*/ 10534651 w 12071803"/>
                  <a:gd name="connsiteY212" fmla="*/ 3661183 h 13440182"/>
                  <a:gd name="connsiteX213" fmla="*/ 10547351 w 12071803"/>
                  <a:gd name="connsiteY213" fmla="*/ 3477033 h 13440182"/>
                  <a:gd name="connsiteX214" fmla="*/ 10687050 w 12071803"/>
                  <a:gd name="connsiteY214" fmla="*/ 3515132 h 13440182"/>
                  <a:gd name="connsiteX215" fmla="*/ 10801350 w 12071803"/>
                  <a:gd name="connsiteY215" fmla="*/ 3210332 h 13440182"/>
                  <a:gd name="connsiteX216" fmla="*/ 10902951 w 12071803"/>
                  <a:gd name="connsiteY216" fmla="*/ 3299233 h 13440182"/>
                  <a:gd name="connsiteX217" fmla="*/ 11042650 w 12071803"/>
                  <a:gd name="connsiteY217" fmla="*/ 3283357 h 13440182"/>
                  <a:gd name="connsiteX218" fmla="*/ 11077575 w 12071803"/>
                  <a:gd name="connsiteY218" fmla="*/ 3508782 h 13440182"/>
                  <a:gd name="connsiteX219" fmla="*/ 11153776 w 12071803"/>
                  <a:gd name="connsiteY219" fmla="*/ 3251608 h 13440182"/>
                  <a:gd name="connsiteX220" fmla="*/ 11077576 w 12071803"/>
                  <a:gd name="connsiteY220" fmla="*/ 3165883 h 13440182"/>
                  <a:gd name="connsiteX221" fmla="*/ 11163300 w 12071803"/>
                  <a:gd name="connsiteY221" fmla="*/ 2911882 h 13440182"/>
                  <a:gd name="connsiteX222" fmla="*/ 10982326 w 12071803"/>
                  <a:gd name="connsiteY222" fmla="*/ 2988083 h 13440182"/>
                  <a:gd name="connsiteX223" fmla="*/ 10953750 w 12071803"/>
                  <a:gd name="connsiteY223" fmla="*/ 2918232 h 13440182"/>
                  <a:gd name="connsiteX224" fmla="*/ 10763250 w 12071803"/>
                  <a:gd name="connsiteY224" fmla="*/ 2715032 h 13440182"/>
                  <a:gd name="connsiteX225" fmla="*/ 10731501 w 12071803"/>
                  <a:gd name="connsiteY225" fmla="*/ 2530883 h 13440182"/>
                  <a:gd name="connsiteX226" fmla="*/ 10699751 w 12071803"/>
                  <a:gd name="connsiteY226" fmla="*/ 2435633 h 13440182"/>
                  <a:gd name="connsiteX227" fmla="*/ 10801350 w 12071803"/>
                  <a:gd name="connsiteY227" fmla="*/ 2334032 h 13440182"/>
                  <a:gd name="connsiteX228" fmla="*/ 11061701 w 12071803"/>
                  <a:gd name="connsiteY228" fmla="*/ 2099083 h 13440182"/>
                  <a:gd name="connsiteX229" fmla="*/ 11182350 w 12071803"/>
                  <a:gd name="connsiteY229" fmla="*/ 2118132 h 13440182"/>
                  <a:gd name="connsiteX230" fmla="*/ 11252201 w 12071803"/>
                  <a:gd name="connsiteY230" fmla="*/ 2029233 h 13440182"/>
                  <a:gd name="connsiteX231" fmla="*/ 11487150 w 12071803"/>
                  <a:gd name="connsiteY231" fmla="*/ 1921282 h 13440182"/>
                  <a:gd name="connsiteX232" fmla="*/ 11341101 w 12071803"/>
                  <a:gd name="connsiteY232" fmla="*/ 1851433 h 13440182"/>
                  <a:gd name="connsiteX233" fmla="*/ 11258550 w 12071803"/>
                  <a:gd name="connsiteY233" fmla="*/ 1705382 h 13440182"/>
                  <a:gd name="connsiteX234" fmla="*/ 11360150 w 12071803"/>
                  <a:gd name="connsiteY234" fmla="*/ 1279932 h 13440182"/>
                  <a:gd name="connsiteX235" fmla="*/ 11239500 w 12071803"/>
                  <a:gd name="connsiteY235" fmla="*/ 1019582 h 13440182"/>
                  <a:gd name="connsiteX236" fmla="*/ 11525250 w 12071803"/>
                  <a:gd name="connsiteY236" fmla="*/ 1362482 h 13440182"/>
                  <a:gd name="connsiteX237" fmla="*/ 11690350 w 12071803"/>
                  <a:gd name="connsiteY237" fmla="*/ 1165632 h 13440182"/>
                  <a:gd name="connsiteX238" fmla="*/ 11874500 w 12071803"/>
                  <a:gd name="connsiteY238" fmla="*/ 1476782 h 13440182"/>
                  <a:gd name="connsiteX239" fmla="*/ 12071350 w 12071803"/>
                  <a:gd name="connsiteY239" fmla="*/ 1578383 h 13440182"/>
                  <a:gd name="connsiteX240" fmla="*/ 11906250 w 12071803"/>
                  <a:gd name="connsiteY240" fmla="*/ 1133883 h 13440182"/>
                  <a:gd name="connsiteX241" fmla="*/ 11893550 w 12071803"/>
                  <a:gd name="connsiteY241" fmla="*/ 917982 h 13440182"/>
                  <a:gd name="connsiteX242" fmla="*/ 11760200 w 12071803"/>
                  <a:gd name="connsiteY242" fmla="*/ 721132 h 13440182"/>
                  <a:gd name="connsiteX243" fmla="*/ 11734800 w 12071803"/>
                  <a:gd name="connsiteY24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329489 w 12071803"/>
                  <a:gd name="connsiteY90" fmla="*/ 7508489 h 13440182"/>
                  <a:gd name="connsiteX91" fmla="*/ 7386639 w 12071803"/>
                  <a:gd name="connsiteY91" fmla="*/ 7425146 h 13440182"/>
                  <a:gd name="connsiteX92" fmla="*/ 7441407 w 12071803"/>
                  <a:gd name="connsiteY92" fmla="*/ 7484677 h 13440182"/>
                  <a:gd name="connsiteX93" fmla="*/ 7546182 w 12071803"/>
                  <a:gd name="connsiteY93" fmla="*/ 7529921 h 13440182"/>
                  <a:gd name="connsiteX94" fmla="*/ 7639051 w 12071803"/>
                  <a:gd name="connsiteY94" fmla="*/ 7615646 h 13440182"/>
                  <a:gd name="connsiteX95" fmla="*/ 7639051 w 12071803"/>
                  <a:gd name="connsiteY95" fmla="*/ 7510871 h 13440182"/>
                  <a:gd name="connsiteX96" fmla="*/ 7812881 w 12071803"/>
                  <a:gd name="connsiteY96" fmla="*/ 7606120 h 13440182"/>
                  <a:gd name="connsiteX97" fmla="*/ 7705726 w 12071803"/>
                  <a:gd name="connsiteY97" fmla="*/ 7370377 h 13440182"/>
                  <a:gd name="connsiteX98" fmla="*/ 7708107 w 12071803"/>
                  <a:gd name="connsiteY98" fmla="*/ 7234646 h 13440182"/>
                  <a:gd name="connsiteX99" fmla="*/ 7612857 w 12071803"/>
                  <a:gd name="connsiteY99" fmla="*/ 7206071 h 13440182"/>
                  <a:gd name="connsiteX100" fmla="*/ 7677150 w 12071803"/>
                  <a:gd name="connsiteY100" fmla="*/ 7039382 h 13440182"/>
                  <a:gd name="connsiteX101" fmla="*/ 8374857 w 12071803"/>
                  <a:gd name="connsiteY101" fmla="*/ 6653621 h 13440182"/>
                  <a:gd name="connsiteX102" fmla="*/ 8703470 w 12071803"/>
                  <a:gd name="connsiteY102" fmla="*/ 6591708 h 13440182"/>
                  <a:gd name="connsiteX103" fmla="*/ 8722520 w 12071803"/>
                  <a:gd name="connsiteY103" fmla="*/ 6696483 h 13440182"/>
                  <a:gd name="connsiteX104" fmla="*/ 8796339 w 12071803"/>
                  <a:gd name="connsiteY104" fmla="*/ 6701246 h 13440182"/>
                  <a:gd name="connsiteX105" fmla="*/ 8772525 w 12071803"/>
                  <a:gd name="connsiteY105" fmla="*/ 6548844 h 13440182"/>
                  <a:gd name="connsiteX106" fmla="*/ 9315450 w 12071803"/>
                  <a:gd name="connsiteY106" fmla="*/ 6544082 h 13440182"/>
                  <a:gd name="connsiteX107" fmla="*/ 9503569 w 12071803"/>
                  <a:gd name="connsiteY107" fmla="*/ 6494075 h 13440182"/>
                  <a:gd name="connsiteX108" fmla="*/ 9629775 w 12071803"/>
                  <a:gd name="connsiteY108" fmla="*/ 6298813 h 13440182"/>
                  <a:gd name="connsiteX109" fmla="*/ 9906000 w 12071803"/>
                  <a:gd name="connsiteY109" fmla="*/ 6334532 h 13440182"/>
                  <a:gd name="connsiteX110" fmla="*/ 9870282 w 12071803"/>
                  <a:gd name="connsiteY110" fmla="*/ 6420258 h 13440182"/>
                  <a:gd name="connsiteX111" fmla="*/ 9727407 w 12071803"/>
                  <a:gd name="connsiteY111" fmla="*/ 6434546 h 13440182"/>
                  <a:gd name="connsiteX112" fmla="*/ 9796462 w 12071803"/>
                  <a:gd name="connsiteY112" fmla="*/ 6489313 h 13440182"/>
                  <a:gd name="connsiteX113" fmla="*/ 9665495 w 12071803"/>
                  <a:gd name="connsiteY113" fmla="*/ 6517889 h 13440182"/>
                  <a:gd name="connsiteX114" fmla="*/ 9539289 w 12071803"/>
                  <a:gd name="connsiteY114" fmla="*/ 6508364 h 13440182"/>
                  <a:gd name="connsiteX115" fmla="*/ 9453563 w 12071803"/>
                  <a:gd name="connsiteY115" fmla="*/ 6544082 h 13440182"/>
                  <a:gd name="connsiteX116" fmla="*/ 9422607 w 12071803"/>
                  <a:gd name="connsiteY116" fmla="*/ 6848883 h 13440182"/>
                  <a:gd name="connsiteX117" fmla="*/ 9584532 w 12071803"/>
                  <a:gd name="connsiteY117" fmla="*/ 6882220 h 13440182"/>
                  <a:gd name="connsiteX118" fmla="*/ 9791700 w 12071803"/>
                  <a:gd name="connsiteY118" fmla="*/ 6696482 h 13440182"/>
                  <a:gd name="connsiteX119" fmla="*/ 9829801 w 12071803"/>
                  <a:gd name="connsiteY119" fmla="*/ 6794114 h 13440182"/>
                  <a:gd name="connsiteX120" fmla="*/ 9977439 w 12071803"/>
                  <a:gd name="connsiteY120" fmla="*/ 6717914 h 13440182"/>
                  <a:gd name="connsiteX121" fmla="*/ 9896476 w 12071803"/>
                  <a:gd name="connsiteY121" fmla="*/ 6925083 h 13440182"/>
                  <a:gd name="connsiteX122" fmla="*/ 10020301 w 12071803"/>
                  <a:gd name="connsiteY122" fmla="*/ 6898889 h 13440182"/>
                  <a:gd name="connsiteX123" fmla="*/ 9986964 w 12071803"/>
                  <a:gd name="connsiteY123" fmla="*/ 6986996 h 13440182"/>
                  <a:gd name="connsiteX124" fmla="*/ 10217945 w 12071803"/>
                  <a:gd name="connsiteY124" fmla="*/ 6984614 h 13440182"/>
                  <a:gd name="connsiteX125" fmla="*/ 10058400 w 12071803"/>
                  <a:gd name="connsiteY125" fmla="*/ 7039382 h 13440182"/>
                  <a:gd name="connsiteX126" fmla="*/ 9948864 w 12071803"/>
                  <a:gd name="connsiteY126" fmla="*/ 7096533 h 13440182"/>
                  <a:gd name="connsiteX127" fmla="*/ 9829801 w 12071803"/>
                  <a:gd name="connsiteY127" fmla="*/ 7210833 h 13440182"/>
                  <a:gd name="connsiteX128" fmla="*/ 9865519 w 12071803"/>
                  <a:gd name="connsiteY128" fmla="*/ 7270363 h 13440182"/>
                  <a:gd name="connsiteX129" fmla="*/ 9908382 w 12071803"/>
                  <a:gd name="connsiteY129" fmla="*/ 7320371 h 13440182"/>
                  <a:gd name="connsiteX130" fmla="*/ 9986964 w 12071803"/>
                  <a:gd name="connsiteY130" fmla="*/ 7287033 h 13440182"/>
                  <a:gd name="connsiteX131" fmla="*/ 9998869 w 12071803"/>
                  <a:gd name="connsiteY131" fmla="*/ 7348944 h 13440182"/>
                  <a:gd name="connsiteX132" fmla="*/ 10113170 w 12071803"/>
                  <a:gd name="connsiteY132" fmla="*/ 7210833 h 13440182"/>
                  <a:gd name="connsiteX133" fmla="*/ 10148889 w 12071803"/>
                  <a:gd name="connsiteY133" fmla="*/ 7356089 h 13440182"/>
                  <a:gd name="connsiteX134" fmla="*/ 10244139 w 12071803"/>
                  <a:gd name="connsiteY134" fmla="*/ 7239408 h 13440182"/>
                  <a:gd name="connsiteX135" fmla="*/ 10270332 w 12071803"/>
                  <a:gd name="connsiteY135" fmla="*/ 7401332 h 13440182"/>
                  <a:gd name="connsiteX136" fmla="*/ 10344150 w 12071803"/>
                  <a:gd name="connsiteY136" fmla="*/ 7477532 h 13440182"/>
                  <a:gd name="connsiteX137" fmla="*/ 10134600 w 12071803"/>
                  <a:gd name="connsiteY137" fmla="*/ 7591832 h 13440182"/>
                  <a:gd name="connsiteX138" fmla="*/ 10287001 w 12071803"/>
                  <a:gd name="connsiteY138" fmla="*/ 7741852 h 13440182"/>
                  <a:gd name="connsiteX139" fmla="*/ 10317957 w 12071803"/>
                  <a:gd name="connsiteY139" fmla="*/ 7644221 h 13440182"/>
                  <a:gd name="connsiteX140" fmla="*/ 10389393 w 12071803"/>
                  <a:gd name="connsiteY140" fmla="*/ 7732326 h 13440182"/>
                  <a:gd name="connsiteX141" fmla="*/ 10510839 w 12071803"/>
                  <a:gd name="connsiteY141" fmla="*/ 7691846 h 13440182"/>
                  <a:gd name="connsiteX142" fmla="*/ 10515600 w 12071803"/>
                  <a:gd name="connsiteY142" fmla="*/ 7777570 h 13440182"/>
                  <a:gd name="connsiteX143" fmla="*/ 10513219 w 12071803"/>
                  <a:gd name="connsiteY143" fmla="*/ 7875200 h 13440182"/>
                  <a:gd name="connsiteX144" fmla="*/ 10622756 w 12071803"/>
                  <a:gd name="connsiteY144" fmla="*/ 7837101 h 13440182"/>
                  <a:gd name="connsiteX145" fmla="*/ 10663239 w 12071803"/>
                  <a:gd name="connsiteY145" fmla="*/ 8075227 h 13440182"/>
                  <a:gd name="connsiteX146" fmla="*/ 10801350 w 12071803"/>
                  <a:gd name="connsiteY146" fmla="*/ 8106182 h 13440182"/>
                  <a:gd name="connsiteX147" fmla="*/ 10815638 w 12071803"/>
                  <a:gd name="connsiteY147" fmla="*/ 7815670 h 13440182"/>
                  <a:gd name="connsiteX148" fmla="*/ 10906126 w 12071803"/>
                  <a:gd name="connsiteY148" fmla="*/ 7791858 h 13440182"/>
                  <a:gd name="connsiteX149" fmla="*/ 10975182 w 12071803"/>
                  <a:gd name="connsiteY149" fmla="*/ 7620407 h 13440182"/>
                  <a:gd name="connsiteX150" fmla="*/ 10937082 w 12071803"/>
                  <a:gd name="connsiteY150" fmla="*/ 7491821 h 13440182"/>
                  <a:gd name="connsiteX151" fmla="*/ 10841832 w 12071803"/>
                  <a:gd name="connsiteY151" fmla="*/ 7479913 h 13440182"/>
                  <a:gd name="connsiteX152" fmla="*/ 10889456 w 12071803"/>
                  <a:gd name="connsiteY152" fmla="*/ 7360851 h 13440182"/>
                  <a:gd name="connsiteX153" fmla="*/ 10784682 w 12071803"/>
                  <a:gd name="connsiteY153" fmla="*/ 7289414 h 13440182"/>
                  <a:gd name="connsiteX154" fmla="*/ 10744200 w 12071803"/>
                  <a:gd name="connsiteY154" fmla="*/ 7058432 h 13440182"/>
                  <a:gd name="connsiteX155" fmla="*/ 10426700 w 12071803"/>
                  <a:gd name="connsiteY155" fmla="*/ 7020332 h 13440182"/>
                  <a:gd name="connsiteX156" fmla="*/ 10496551 w 12071803"/>
                  <a:gd name="connsiteY156" fmla="*/ 6915558 h 13440182"/>
                  <a:gd name="connsiteX157" fmla="*/ 10620376 w 12071803"/>
                  <a:gd name="connsiteY157" fmla="*/ 6896508 h 13440182"/>
                  <a:gd name="connsiteX158" fmla="*/ 10629900 w 12071803"/>
                  <a:gd name="connsiteY158" fmla="*/ 6810782 h 13440182"/>
                  <a:gd name="connsiteX159" fmla="*/ 10842625 w 12071803"/>
                  <a:gd name="connsiteY159" fmla="*/ 6899682 h 13440182"/>
                  <a:gd name="connsiteX160" fmla="*/ 10858500 w 12071803"/>
                  <a:gd name="connsiteY160" fmla="*/ 6677432 h 13440182"/>
                  <a:gd name="connsiteX161" fmla="*/ 10648950 w 12071803"/>
                  <a:gd name="connsiteY161" fmla="*/ 6772682 h 13440182"/>
                  <a:gd name="connsiteX162" fmla="*/ 10572750 w 12071803"/>
                  <a:gd name="connsiteY162" fmla="*/ 6544082 h 13440182"/>
                  <a:gd name="connsiteX163" fmla="*/ 10344150 w 12071803"/>
                  <a:gd name="connsiteY163" fmla="*/ 6753632 h 13440182"/>
                  <a:gd name="connsiteX164" fmla="*/ 10356851 w 12071803"/>
                  <a:gd name="connsiteY164" fmla="*/ 6588533 h 13440182"/>
                  <a:gd name="connsiteX165" fmla="*/ 10369550 w 12071803"/>
                  <a:gd name="connsiteY165" fmla="*/ 6464707 h 13440182"/>
                  <a:gd name="connsiteX166" fmla="*/ 10261601 w 12071803"/>
                  <a:gd name="connsiteY166" fmla="*/ 6452008 h 13440182"/>
                  <a:gd name="connsiteX167" fmla="*/ 10140950 w 12071803"/>
                  <a:gd name="connsiteY167" fmla="*/ 6236107 h 13440182"/>
                  <a:gd name="connsiteX168" fmla="*/ 10306051 w 12071803"/>
                  <a:gd name="connsiteY168" fmla="*/ 6274208 h 13440182"/>
                  <a:gd name="connsiteX169" fmla="*/ 10547351 w 12071803"/>
                  <a:gd name="connsiteY169" fmla="*/ 6274208 h 13440182"/>
                  <a:gd name="connsiteX170" fmla="*/ 10677525 w 12071803"/>
                  <a:gd name="connsiteY170" fmla="*/ 6134507 h 13440182"/>
                  <a:gd name="connsiteX171" fmla="*/ 10575926 w 12071803"/>
                  <a:gd name="connsiteY171" fmla="*/ 6023383 h 13440182"/>
                  <a:gd name="connsiteX172" fmla="*/ 10363200 w 12071803"/>
                  <a:gd name="connsiteY172" fmla="*/ 5975757 h 13440182"/>
                  <a:gd name="connsiteX173" fmla="*/ 10544175 w 12071803"/>
                  <a:gd name="connsiteY173" fmla="*/ 5845582 h 13440182"/>
                  <a:gd name="connsiteX174" fmla="*/ 10490201 w 12071803"/>
                  <a:gd name="connsiteY174" fmla="*/ 5728108 h 13440182"/>
                  <a:gd name="connsiteX175" fmla="*/ 10544176 w 12071803"/>
                  <a:gd name="connsiteY175" fmla="*/ 5607458 h 13440182"/>
                  <a:gd name="connsiteX176" fmla="*/ 10506075 w 12071803"/>
                  <a:gd name="connsiteY176" fmla="*/ 5604282 h 13440182"/>
                  <a:gd name="connsiteX177" fmla="*/ 10471151 w 12071803"/>
                  <a:gd name="connsiteY177" fmla="*/ 5528083 h 13440182"/>
                  <a:gd name="connsiteX178" fmla="*/ 10312400 w 12071803"/>
                  <a:gd name="connsiteY178" fmla="*/ 5375682 h 13440182"/>
                  <a:gd name="connsiteX179" fmla="*/ 10582276 w 12071803"/>
                  <a:gd name="connsiteY179" fmla="*/ 5480458 h 13440182"/>
                  <a:gd name="connsiteX180" fmla="*/ 10725150 w 12071803"/>
                  <a:gd name="connsiteY180" fmla="*/ 5439182 h 13440182"/>
                  <a:gd name="connsiteX181" fmla="*/ 10699751 w 12071803"/>
                  <a:gd name="connsiteY181" fmla="*/ 5686833 h 13440182"/>
                  <a:gd name="connsiteX182" fmla="*/ 10877550 w 12071803"/>
                  <a:gd name="connsiteY182" fmla="*/ 5724932 h 13440182"/>
                  <a:gd name="connsiteX183" fmla="*/ 10934701 w 12071803"/>
                  <a:gd name="connsiteY183" fmla="*/ 5550308 h 13440182"/>
                  <a:gd name="connsiteX184" fmla="*/ 10975975 w 12071803"/>
                  <a:gd name="connsiteY184" fmla="*/ 5321707 h 13440182"/>
                  <a:gd name="connsiteX185" fmla="*/ 10896601 w 12071803"/>
                  <a:gd name="connsiteY185" fmla="*/ 5118508 h 13440182"/>
                  <a:gd name="connsiteX186" fmla="*/ 10839450 w 12071803"/>
                  <a:gd name="connsiteY186" fmla="*/ 5020082 h 13440182"/>
                  <a:gd name="connsiteX187" fmla="*/ 10760076 w 12071803"/>
                  <a:gd name="connsiteY187" fmla="*/ 5137558 h 13440182"/>
                  <a:gd name="connsiteX188" fmla="*/ 10690226 w 12071803"/>
                  <a:gd name="connsiteY188" fmla="*/ 5096283 h 13440182"/>
                  <a:gd name="connsiteX189" fmla="*/ 10658476 w 12071803"/>
                  <a:gd name="connsiteY189" fmla="*/ 5216933 h 13440182"/>
                  <a:gd name="connsiteX190" fmla="*/ 10556875 w 12071803"/>
                  <a:gd name="connsiteY190" fmla="*/ 5220107 h 13440182"/>
                  <a:gd name="connsiteX191" fmla="*/ 10477500 w 12071803"/>
                  <a:gd name="connsiteY191" fmla="*/ 5077232 h 13440182"/>
                  <a:gd name="connsiteX192" fmla="*/ 10439400 w 12071803"/>
                  <a:gd name="connsiteY192" fmla="*/ 4924832 h 13440182"/>
                  <a:gd name="connsiteX193" fmla="*/ 10223500 w 12071803"/>
                  <a:gd name="connsiteY193" fmla="*/ 4928007 h 13440182"/>
                  <a:gd name="connsiteX194" fmla="*/ 10248900 w 12071803"/>
                  <a:gd name="connsiteY194" fmla="*/ 5153432 h 13440182"/>
                  <a:gd name="connsiteX195" fmla="*/ 10210801 w 12071803"/>
                  <a:gd name="connsiteY195" fmla="*/ 4959758 h 13440182"/>
                  <a:gd name="connsiteX196" fmla="*/ 10166350 w 12071803"/>
                  <a:gd name="connsiteY196" fmla="*/ 4972457 h 13440182"/>
                  <a:gd name="connsiteX197" fmla="*/ 10096500 w 12071803"/>
                  <a:gd name="connsiteY197" fmla="*/ 4861332 h 13440182"/>
                  <a:gd name="connsiteX198" fmla="*/ 10001251 w 12071803"/>
                  <a:gd name="connsiteY198" fmla="*/ 4931183 h 13440182"/>
                  <a:gd name="connsiteX199" fmla="*/ 9893300 w 12071803"/>
                  <a:gd name="connsiteY199" fmla="*/ 5039132 h 13440182"/>
                  <a:gd name="connsiteX200" fmla="*/ 10210800 w 12071803"/>
                  <a:gd name="connsiteY200" fmla="*/ 4724807 h 13440182"/>
                  <a:gd name="connsiteX201" fmla="*/ 10426701 w 12071803"/>
                  <a:gd name="connsiteY201" fmla="*/ 4667658 h 13440182"/>
                  <a:gd name="connsiteX202" fmla="*/ 10572750 w 12071803"/>
                  <a:gd name="connsiteY202" fmla="*/ 4581932 h 13440182"/>
                  <a:gd name="connsiteX203" fmla="*/ 10610851 w 12071803"/>
                  <a:gd name="connsiteY203" fmla="*/ 4461283 h 13440182"/>
                  <a:gd name="connsiteX204" fmla="*/ 10782301 w 12071803"/>
                  <a:gd name="connsiteY204" fmla="*/ 4334283 h 13440182"/>
                  <a:gd name="connsiteX205" fmla="*/ 10814050 w 12071803"/>
                  <a:gd name="connsiteY205" fmla="*/ 4080282 h 13440182"/>
                  <a:gd name="connsiteX206" fmla="*/ 10582275 w 12071803"/>
                  <a:gd name="connsiteY206" fmla="*/ 3997732 h 13440182"/>
                  <a:gd name="connsiteX207" fmla="*/ 10264776 w 12071803"/>
                  <a:gd name="connsiteY207" fmla="*/ 3950108 h 13440182"/>
                  <a:gd name="connsiteX208" fmla="*/ 10134600 w 12071803"/>
                  <a:gd name="connsiteY208" fmla="*/ 4010432 h 13440182"/>
                  <a:gd name="connsiteX209" fmla="*/ 10160001 w 12071803"/>
                  <a:gd name="connsiteY209" fmla="*/ 3845333 h 13440182"/>
                  <a:gd name="connsiteX210" fmla="*/ 10109201 w 12071803"/>
                  <a:gd name="connsiteY210" fmla="*/ 3670708 h 13440182"/>
                  <a:gd name="connsiteX211" fmla="*/ 10223500 w 12071803"/>
                  <a:gd name="connsiteY211" fmla="*/ 3708807 h 13440182"/>
                  <a:gd name="connsiteX212" fmla="*/ 10344151 w 12071803"/>
                  <a:gd name="connsiteY212" fmla="*/ 3600858 h 13440182"/>
                  <a:gd name="connsiteX213" fmla="*/ 10534651 w 12071803"/>
                  <a:gd name="connsiteY213" fmla="*/ 3661183 h 13440182"/>
                  <a:gd name="connsiteX214" fmla="*/ 10547351 w 12071803"/>
                  <a:gd name="connsiteY214" fmla="*/ 3477033 h 13440182"/>
                  <a:gd name="connsiteX215" fmla="*/ 10687050 w 12071803"/>
                  <a:gd name="connsiteY215" fmla="*/ 3515132 h 13440182"/>
                  <a:gd name="connsiteX216" fmla="*/ 10801350 w 12071803"/>
                  <a:gd name="connsiteY216" fmla="*/ 3210332 h 13440182"/>
                  <a:gd name="connsiteX217" fmla="*/ 10902951 w 12071803"/>
                  <a:gd name="connsiteY217" fmla="*/ 3299233 h 13440182"/>
                  <a:gd name="connsiteX218" fmla="*/ 11042650 w 12071803"/>
                  <a:gd name="connsiteY218" fmla="*/ 3283357 h 13440182"/>
                  <a:gd name="connsiteX219" fmla="*/ 11077575 w 12071803"/>
                  <a:gd name="connsiteY219" fmla="*/ 3508782 h 13440182"/>
                  <a:gd name="connsiteX220" fmla="*/ 11153776 w 12071803"/>
                  <a:gd name="connsiteY220" fmla="*/ 3251608 h 13440182"/>
                  <a:gd name="connsiteX221" fmla="*/ 11077576 w 12071803"/>
                  <a:gd name="connsiteY221" fmla="*/ 3165883 h 13440182"/>
                  <a:gd name="connsiteX222" fmla="*/ 11163300 w 12071803"/>
                  <a:gd name="connsiteY222" fmla="*/ 2911882 h 13440182"/>
                  <a:gd name="connsiteX223" fmla="*/ 10982326 w 12071803"/>
                  <a:gd name="connsiteY223" fmla="*/ 2988083 h 13440182"/>
                  <a:gd name="connsiteX224" fmla="*/ 10953750 w 12071803"/>
                  <a:gd name="connsiteY224" fmla="*/ 2918232 h 13440182"/>
                  <a:gd name="connsiteX225" fmla="*/ 10763250 w 12071803"/>
                  <a:gd name="connsiteY225" fmla="*/ 2715032 h 13440182"/>
                  <a:gd name="connsiteX226" fmla="*/ 10731501 w 12071803"/>
                  <a:gd name="connsiteY226" fmla="*/ 2530883 h 13440182"/>
                  <a:gd name="connsiteX227" fmla="*/ 10699751 w 12071803"/>
                  <a:gd name="connsiteY227" fmla="*/ 2435633 h 13440182"/>
                  <a:gd name="connsiteX228" fmla="*/ 10801350 w 12071803"/>
                  <a:gd name="connsiteY228" fmla="*/ 2334032 h 13440182"/>
                  <a:gd name="connsiteX229" fmla="*/ 11061701 w 12071803"/>
                  <a:gd name="connsiteY229" fmla="*/ 2099083 h 13440182"/>
                  <a:gd name="connsiteX230" fmla="*/ 11182350 w 12071803"/>
                  <a:gd name="connsiteY230" fmla="*/ 2118132 h 13440182"/>
                  <a:gd name="connsiteX231" fmla="*/ 11252201 w 12071803"/>
                  <a:gd name="connsiteY231" fmla="*/ 2029233 h 13440182"/>
                  <a:gd name="connsiteX232" fmla="*/ 11487150 w 12071803"/>
                  <a:gd name="connsiteY232" fmla="*/ 1921282 h 13440182"/>
                  <a:gd name="connsiteX233" fmla="*/ 11341101 w 12071803"/>
                  <a:gd name="connsiteY233" fmla="*/ 1851433 h 13440182"/>
                  <a:gd name="connsiteX234" fmla="*/ 11258550 w 12071803"/>
                  <a:gd name="connsiteY234" fmla="*/ 1705382 h 13440182"/>
                  <a:gd name="connsiteX235" fmla="*/ 11360150 w 12071803"/>
                  <a:gd name="connsiteY235" fmla="*/ 1279932 h 13440182"/>
                  <a:gd name="connsiteX236" fmla="*/ 11239500 w 12071803"/>
                  <a:gd name="connsiteY236" fmla="*/ 1019582 h 13440182"/>
                  <a:gd name="connsiteX237" fmla="*/ 11525250 w 12071803"/>
                  <a:gd name="connsiteY237" fmla="*/ 1362482 h 13440182"/>
                  <a:gd name="connsiteX238" fmla="*/ 11690350 w 12071803"/>
                  <a:gd name="connsiteY238" fmla="*/ 1165632 h 13440182"/>
                  <a:gd name="connsiteX239" fmla="*/ 11874500 w 12071803"/>
                  <a:gd name="connsiteY239" fmla="*/ 1476782 h 13440182"/>
                  <a:gd name="connsiteX240" fmla="*/ 12071350 w 12071803"/>
                  <a:gd name="connsiteY240" fmla="*/ 1578383 h 13440182"/>
                  <a:gd name="connsiteX241" fmla="*/ 11906250 w 12071803"/>
                  <a:gd name="connsiteY241" fmla="*/ 1133883 h 13440182"/>
                  <a:gd name="connsiteX242" fmla="*/ 11893550 w 12071803"/>
                  <a:gd name="connsiteY242" fmla="*/ 917982 h 13440182"/>
                  <a:gd name="connsiteX243" fmla="*/ 11760200 w 12071803"/>
                  <a:gd name="connsiteY243" fmla="*/ 721132 h 13440182"/>
                  <a:gd name="connsiteX244" fmla="*/ 11734800 w 12071803"/>
                  <a:gd name="connsiteY24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246145 w 12071803"/>
                  <a:gd name="connsiteY90" fmla="*/ 7437052 h 13440182"/>
                  <a:gd name="connsiteX91" fmla="*/ 7329489 w 12071803"/>
                  <a:gd name="connsiteY91" fmla="*/ 7508489 h 13440182"/>
                  <a:gd name="connsiteX92" fmla="*/ 7386639 w 12071803"/>
                  <a:gd name="connsiteY92" fmla="*/ 7425146 h 13440182"/>
                  <a:gd name="connsiteX93" fmla="*/ 7441407 w 12071803"/>
                  <a:gd name="connsiteY93" fmla="*/ 7484677 h 13440182"/>
                  <a:gd name="connsiteX94" fmla="*/ 7546182 w 12071803"/>
                  <a:gd name="connsiteY94" fmla="*/ 7529921 h 13440182"/>
                  <a:gd name="connsiteX95" fmla="*/ 7639051 w 12071803"/>
                  <a:gd name="connsiteY95" fmla="*/ 7615646 h 13440182"/>
                  <a:gd name="connsiteX96" fmla="*/ 7639051 w 12071803"/>
                  <a:gd name="connsiteY96" fmla="*/ 7510871 h 13440182"/>
                  <a:gd name="connsiteX97" fmla="*/ 7812881 w 12071803"/>
                  <a:gd name="connsiteY97" fmla="*/ 7606120 h 13440182"/>
                  <a:gd name="connsiteX98" fmla="*/ 7705726 w 12071803"/>
                  <a:gd name="connsiteY98" fmla="*/ 7370377 h 13440182"/>
                  <a:gd name="connsiteX99" fmla="*/ 7708107 w 12071803"/>
                  <a:gd name="connsiteY99" fmla="*/ 7234646 h 13440182"/>
                  <a:gd name="connsiteX100" fmla="*/ 7612857 w 12071803"/>
                  <a:gd name="connsiteY100" fmla="*/ 7206071 h 13440182"/>
                  <a:gd name="connsiteX101" fmla="*/ 7677150 w 12071803"/>
                  <a:gd name="connsiteY101" fmla="*/ 7039382 h 13440182"/>
                  <a:gd name="connsiteX102" fmla="*/ 8374857 w 12071803"/>
                  <a:gd name="connsiteY102" fmla="*/ 6653621 h 13440182"/>
                  <a:gd name="connsiteX103" fmla="*/ 8703470 w 12071803"/>
                  <a:gd name="connsiteY103" fmla="*/ 6591708 h 13440182"/>
                  <a:gd name="connsiteX104" fmla="*/ 8722520 w 12071803"/>
                  <a:gd name="connsiteY104" fmla="*/ 6696483 h 13440182"/>
                  <a:gd name="connsiteX105" fmla="*/ 8796339 w 12071803"/>
                  <a:gd name="connsiteY105" fmla="*/ 6701246 h 13440182"/>
                  <a:gd name="connsiteX106" fmla="*/ 8772525 w 12071803"/>
                  <a:gd name="connsiteY106" fmla="*/ 6548844 h 13440182"/>
                  <a:gd name="connsiteX107" fmla="*/ 9315450 w 12071803"/>
                  <a:gd name="connsiteY107" fmla="*/ 6544082 h 13440182"/>
                  <a:gd name="connsiteX108" fmla="*/ 9503569 w 12071803"/>
                  <a:gd name="connsiteY108" fmla="*/ 6494075 h 13440182"/>
                  <a:gd name="connsiteX109" fmla="*/ 9629775 w 12071803"/>
                  <a:gd name="connsiteY109" fmla="*/ 6298813 h 13440182"/>
                  <a:gd name="connsiteX110" fmla="*/ 9906000 w 12071803"/>
                  <a:gd name="connsiteY110" fmla="*/ 6334532 h 13440182"/>
                  <a:gd name="connsiteX111" fmla="*/ 9870282 w 12071803"/>
                  <a:gd name="connsiteY111" fmla="*/ 6420258 h 13440182"/>
                  <a:gd name="connsiteX112" fmla="*/ 9727407 w 12071803"/>
                  <a:gd name="connsiteY112" fmla="*/ 6434546 h 13440182"/>
                  <a:gd name="connsiteX113" fmla="*/ 9796462 w 12071803"/>
                  <a:gd name="connsiteY113" fmla="*/ 6489313 h 13440182"/>
                  <a:gd name="connsiteX114" fmla="*/ 9665495 w 12071803"/>
                  <a:gd name="connsiteY114" fmla="*/ 6517889 h 13440182"/>
                  <a:gd name="connsiteX115" fmla="*/ 9539289 w 12071803"/>
                  <a:gd name="connsiteY115" fmla="*/ 6508364 h 13440182"/>
                  <a:gd name="connsiteX116" fmla="*/ 9453563 w 12071803"/>
                  <a:gd name="connsiteY116" fmla="*/ 6544082 h 13440182"/>
                  <a:gd name="connsiteX117" fmla="*/ 9422607 w 12071803"/>
                  <a:gd name="connsiteY117" fmla="*/ 6848883 h 13440182"/>
                  <a:gd name="connsiteX118" fmla="*/ 9584532 w 12071803"/>
                  <a:gd name="connsiteY118" fmla="*/ 6882220 h 13440182"/>
                  <a:gd name="connsiteX119" fmla="*/ 9791700 w 12071803"/>
                  <a:gd name="connsiteY119" fmla="*/ 6696482 h 13440182"/>
                  <a:gd name="connsiteX120" fmla="*/ 9829801 w 12071803"/>
                  <a:gd name="connsiteY120" fmla="*/ 6794114 h 13440182"/>
                  <a:gd name="connsiteX121" fmla="*/ 9977439 w 12071803"/>
                  <a:gd name="connsiteY121" fmla="*/ 6717914 h 13440182"/>
                  <a:gd name="connsiteX122" fmla="*/ 9896476 w 12071803"/>
                  <a:gd name="connsiteY122" fmla="*/ 6925083 h 13440182"/>
                  <a:gd name="connsiteX123" fmla="*/ 10020301 w 12071803"/>
                  <a:gd name="connsiteY123" fmla="*/ 6898889 h 13440182"/>
                  <a:gd name="connsiteX124" fmla="*/ 9986964 w 12071803"/>
                  <a:gd name="connsiteY124" fmla="*/ 6986996 h 13440182"/>
                  <a:gd name="connsiteX125" fmla="*/ 10217945 w 12071803"/>
                  <a:gd name="connsiteY125" fmla="*/ 6984614 h 13440182"/>
                  <a:gd name="connsiteX126" fmla="*/ 10058400 w 12071803"/>
                  <a:gd name="connsiteY126" fmla="*/ 7039382 h 13440182"/>
                  <a:gd name="connsiteX127" fmla="*/ 9948864 w 12071803"/>
                  <a:gd name="connsiteY127" fmla="*/ 7096533 h 13440182"/>
                  <a:gd name="connsiteX128" fmla="*/ 9829801 w 12071803"/>
                  <a:gd name="connsiteY128" fmla="*/ 7210833 h 13440182"/>
                  <a:gd name="connsiteX129" fmla="*/ 9865519 w 12071803"/>
                  <a:gd name="connsiteY129" fmla="*/ 7270363 h 13440182"/>
                  <a:gd name="connsiteX130" fmla="*/ 9908382 w 12071803"/>
                  <a:gd name="connsiteY130" fmla="*/ 7320371 h 13440182"/>
                  <a:gd name="connsiteX131" fmla="*/ 9986964 w 12071803"/>
                  <a:gd name="connsiteY131" fmla="*/ 7287033 h 13440182"/>
                  <a:gd name="connsiteX132" fmla="*/ 9998869 w 12071803"/>
                  <a:gd name="connsiteY132" fmla="*/ 7348944 h 13440182"/>
                  <a:gd name="connsiteX133" fmla="*/ 10113170 w 12071803"/>
                  <a:gd name="connsiteY133" fmla="*/ 7210833 h 13440182"/>
                  <a:gd name="connsiteX134" fmla="*/ 10148889 w 12071803"/>
                  <a:gd name="connsiteY134" fmla="*/ 7356089 h 13440182"/>
                  <a:gd name="connsiteX135" fmla="*/ 10244139 w 12071803"/>
                  <a:gd name="connsiteY135" fmla="*/ 7239408 h 13440182"/>
                  <a:gd name="connsiteX136" fmla="*/ 10270332 w 12071803"/>
                  <a:gd name="connsiteY136" fmla="*/ 7401332 h 13440182"/>
                  <a:gd name="connsiteX137" fmla="*/ 10344150 w 12071803"/>
                  <a:gd name="connsiteY137" fmla="*/ 7477532 h 13440182"/>
                  <a:gd name="connsiteX138" fmla="*/ 10134600 w 12071803"/>
                  <a:gd name="connsiteY138" fmla="*/ 7591832 h 13440182"/>
                  <a:gd name="connsiteX139" fmla="*/ 10287001 w 12071803"/>
                  <a:gd name="connsiteY139" fmla="*/ 7741852 h 13440182"/>
                  <a:gd name="connsiteX140" fmla="*/ 10317957 w 12071803"/>
                  <a:gd name="connsiteY140" fmla="*/ 7644221 h 13440182"/>
                  <a:gd name="connsiteX141" fmla="*/ 10389393 w 12071803"/>
                  <a:gd name="connsiteY141" fmla="*/ 7732326 h 13440182"/>
                  <a:gd name="connsiteX142" fmla="*/ 10510839 w 12071803"/>
                  <a:gd name="connsiteY142" fmla="*/ 7691846 h 13440182"/>
                  <a:gd name="connsiteX143" fmla="*/ 10515600 w 12071803"/>
                  <a:gd name="connsiteY143" fmla="*/ 7777570 h 13440182"/>
                  <a:gd name="connsiteX144" fmla="*/ 10513219 w 12071803"/>
                  <a:gd name="connsiteY144" fmla="*/ 7875200 h 13440182"/>
                  <a:gd name="connsiteX145" fmla="*/ 10622756 w 12071803"/>
                  <a:gd name="connsiteY145" fmla="*/ 7837101 h 13440182"/>
                  <a:gd name="connsiteX146" fmla="*/ 10663239 w 12071803"/>
                  <a:gd name="connsiteY146" fmla="*/ 8075227 h 13440182"/>
                  <a:gd name="connsiteX147" fmla="*/ 10801350 w 12071803"/>
                  <a:gd name="connsiteY147" fmla="*/ 8106182 h 13440182"/>
                  <a:gd name="connsiteX148" fmla="*/ 10815638 w 12071803"/>
                  <a:gd name="connsiteY148" fmla="*/ 7815670 h 13440182"/>
                  <a:gd name="connsiteX149" fmla="*/ 10906126 w 12071803"/>
                  <a:gd name="connsiteY149" fmla="*/ 7791858 h 13440182"/>
                  <a:gd name="connsiteX150" fmla="*/ 10975182 w 12071803"/>
                  <a:gd name="connsiteY150" fmla="*/ 7620407 h 13440182"/>
                  <a:gd name="connsiteX151" fmla="*/ 10937082 w 12071803"/>
                  <a:gd name="connsiteY151" fmla="*/ 7491821 h 13440182"/>
                  <a:gd name="connsiteX152" fmla="*/ 10841832 w 12071803"/>
                  <a:gd name="connsiteY152" fmla="*/ 7479913 h 13440182"/>
                  <a:gd name="connsiteX153" fmla="*/ 10889456 w 12071803"/>
                  <a:gd name="connsiteY153" fmla="*/ 7360851 h 13440182"/>
                  <a:gd name="connsiteX154" fmla="*/ 10784682 w 12071803"/>
                  <a:gd name="connsiteY154" fmla="*/ 7289414 h 13440182"/>
                  <a:gd name="connsiteX155" fmla="*/ 10744200 w 12071803"/>
                  <a:gd name="connsiteY155" fmla="*/ 7058432 h 13440182"/>
                  <a:gd name="connsiteX156" fmla="*/ 10426700 w 12071803"/>
                  <a:gd name="connsiteY156" fmla="*/ 7020332 h 13440182"/>
                  <a:gd name="connsiteX157" fmla="*/ 10496551 w 12071803"/>
                  <a:gd name="connsiteY157" fmla="*/ 6915558 h 13440182"/>
                  <a:gd name="connsiteX158" fmla="*/ 10620376 w 12071803"/>
                  <a:gd name="connsiteY158" fmla="*/ 6896508 h 13440182"/>
                  <a:gd name="connsiteX159" fmla="*/ 10629900 w 12071803"/>
                  <a:gd name="connsiteY159" fmla="*/ 6810782 h 13440182"/>
                  <a:gd name="connsiteX160" fmla="*/ 10842625 w 12071803"/>
                  <a:gd name="connsiteY160" fmla="*/ 6899682 h 13440182"/>
                  <a:gd name="connsiteX161" fmla="*/ 10858500 w 12071803"/>
                  <a:gd name="connsiteY161" fmla="*/ 6677432 h 13440182"/>
                  <a:gd name="connsiteX162" fmla="*/ 10648950 w 12071803"/>
                  <a:gd name="connsiteY162" fmla="*/ 6772682 h 13440182"/>
                  <a:gd name="connsiteX163" fmla="*/ 10572750 w 12071803"/>
                  <a:gd name="connsiteY163" fmla="*/ 6544082 h 13440182"/>
                  <a:gd name="connsiteX164" fmla="*/ 10344150 w 12071803"/>
                  <a:gd name="connsiteY164" fmla="*/ 6753632 h 13440182"/>
                  <a:gd name="connsiteX165" fmla="*/ 10356851 w 12071803"/>
                  <a:gd name="connsiteY165" fmla="*/ 6588533 h 13440182"/>
                  <a:gd name="connsiteX166" fmla="*/ 10369550 w 12071803"/>
                  <a:gd name="connsiteY166" fmla="*/ 6464707 h 13440182"/>
                  <a:gd name="connsiteX167" fmla="*/ 10261601 w 12071803"/>
                  <a:gd name="connsiteY167" fmla="*/ 6452008 h 13440182"/>
                  <a:gd name="connsiteX168" fmla="*/ 10140950 w 12071803"/>
                  <a:gd name="connsiteY168" fmla="*/ 6236107 h 13440182"/>
                  <a:gd name="connsiteX169" fmla="*/ 10306051 w 12071803"/>
                  <a:gd name="connsiteY169" fmla="*/ 6274208 h 13440182"/>
                  <a:gd name="connsiteX170" fmla="*/ 10547351 w 12071803"/>
                  <a:gd name="connsiteY170" fmla="*/ 6274208 h 13440182"/>
                  <a:gd name="connsiteX171" fmla="*/ 10677525 w 12071803"/>
                  <a:gd name="connsiteY171" fmla="*/ 6134507 h 13440182"/>
                  <a:gd name="connsiteX172" fmla="*/ 10575926 w 12071803"/>
                  <a:gd name="connsiteY172" fmla="*/ 6023383 h 13440182"/>
                  <a:gd name="connsiteX173" fmla="*/ 10363200 w 12071803"/>
                  <a:gd name="connsiteY173" fmla="*/ 5975757 h 13440182"/>
                  <a:gd name="connsiteX174" fmla="*/ 10544175 w 12071803"/>
                  <a:gd name="connsiteY174" fmla="*/ 5845582 h 13440182"/>
                  <a:gd name="connsiteX175" fmla="*/ 10490201 w 12071803"/>
                  <a:gd name="connsiteY175" fmla="*/ 5728108 h 13440182"/>
                  <a:gd name="connsiteX176" fmla="*/ 10544176 w 12071803"/>
                  <a:gd name="connsiteY176" fmla="*/ 5607458 h 13440182"/>
                  <a:gd name="connsiteX177" fmla="*/ 10506075 w 12071803"/>
                  <a:gd name="connsiteY177" fmla="*/ 5604282 h 13440182"/>
                  <a:gd name="connsiteX178" fmla="*/ 10471151 w 12071803"/>
                  <a:gd name="connsiteY178" fmla="*/ 5528083 h 13440182"/>
                  <a:gd name="connsiteX179" fmla="*/ 10312400 w 12071803"/>
                  <a:gd name="connsiteY179" fmla="*/ 5375682 h 13440182"/>
                  <a:gd name="connsiteX180" fmla="*/ 10582276 w 12071803"/>
                  <a:gd name="connsiteY180" fmla="*/ 5480458 h 13440182"/>
                  <a:gd name="connsiteX181" fmla="*/ 10725150 w 12071803"/>
                  <a:gd name="connsiteY181" fmla="*/ 5439182 h 13440182"/>
                  <a:gd name="connsiteX182" fmla="*/ 10699751 w 12071803"/>
                  <a:gd name="connsiteY182" fmla="*/ 5686833 h 13440182"/>
                  <a:gd name="connsiteX183" fmla="*/ 10877550 w 12071803"/>
                  <a:gd name="connsiteY183" fmla="*/ 5724932 h 13440182"/>
                  <a:gd name="connsiteX184" fmla="*/ 10934701 w 12071803"/>
                  <a:gd name="connsiteY184" fmla="*/ 5550308 h 13440182"/>
                  <a:gd name="connsiteX185" fmla="*/ 10975975 w 12071803"/>
                  <a:gd name="connsiteY185" fmla="*/ 5321707 h 13440182"/>
                  <a:gd name="connsiteX186" fmla="*/ 10896601 w 12071803"/>
                  <a:gd name="connsiteY186" fmla="*/ 5118508 h 13440182"/>
                  <a:gd name="connsiteX187" fmla="*/ 10839450 w 12071803"/>
                  <a:gd name="connsiteY187" fmla="*/ 5020082 h 13440182"/>
                  <a:gd name="connsiteX188" fmla="*/ 10760076 w 12071803"/>
                  <a:gd name="connsiteY188" fmla="*/ 5137558 h 13440182"/>
                  <a:gd name="connsiteX189" fmla="*/ 10690226 w 12071803"/>
                  <a:gd name="connsiteY189" fmla="*/ 5096283 h 13440182"/>
                  <a:gd name="connsiteX190" fmla="*/ 10658476 w 12071803"/>
                  <a:gd name="connsiteY190" fmla="*/ 5216933 h 13440182"/>
                  <a:gd name="connsiteX191" fmla="*/ 10556875 w 12071803"/>
                  <a:gd name="connsiteY191" fmla="*/ 5220107 h 13440182"/>
                  <a:gd name="connsiteX192" fmla="*/ 10477500 w 12071803"/>
                  <a:gd name="connsiteY192" fmla="*/ 5077232 h 13440182"/>
                  <a:gd name="connsiteX193" fmla="*/ 10439400 w 12071803"/>
                  <a:gd name="connsiteY193" fmla="*/ 4924832 h 13440182"/>
                  <a:gd name="connsiteX194" fmla="*/ 10223500 w 12071803"/>
                  <a:gd name="connsiteY194" fmla="*/ 4928007 h 13440182"/>
                  <a:gd name="connsiteX195" fmla="*/ 10248900 w 12071803"/>
                  <a:gd name="connsiteY195" fmla="*/ 5153432 h 13440182"/>
                  <a:gd name="connsiteX196" fmla="*/ 10210801 w 12071803"/>
                  <a:gd name="connsiteY196" fmla="*/ 4959758 h 13440182"/>
                  <a:gd name="connsiteX197" fmla="*/ 10166350 w 12071803"/>
                  <a:gd name="connsiteY197" fmla="*/ 4972457 h 13440182"/>
                  <a:gd name="connsiteX198" fmla="*/ 10096500 w 12071803"/>
                  <a:gd name="connsiteY198" fmla="*/ 4861332 h 13440182"/>
                  <a:gd name="connsiteX199" fmla="*/ 10001251 w 12071803"/>
                  <a:gd name="connsiteY199" fmla="*/ 4931183 h 13440182"/>
                  <a:gd name="connsiteX200" fmla="*/ 9893300 w 12071803"/>
                  <a:gd name="connsiteY200" fmla="*/ 5039132 h 13440182"/>
                  <a:gd name="connsiteX201" fmla="*/ 10210800 w 12071803"/>
                  <a:gd name="connsiteY201" fmla="*/ 4724807 h 13440182"/>
                  <a:gd name="connsiteX202" fmla="*/ 10426701 w 12071803"/>
                  <a:gd name="connsiteY202" fmla="*/ 4667658 h 13440182"/>
                  <a:gd name="connsiteX203" fmla="*/ 10572750 w 12071803"/>
                  <a:gd name="connsiteY203" fmla="*/ 4581932 h 13440182"/>
                  <a:gd name="connsiteX204" fmla="*/ 10610851 w 12071803"/>
                  <a:gd name="connsiteY204" fmla="*/ 4461283 h 13440182"/>
                  <a:gd name="connsiteX205" fmla="*/ 10782301 w 12071803"/>
                  <a:gd name="connsiteY205" fmla="*/ 4334283 h 13440182"/>
                  <a:gd name="connsiteX206" fmla="*/ 10814050 w 12071803"/>
                  <a:gd name="connsiteY206" fmla="*/ 4080282 h 13440182"/>
                  <a:gd name="connsiteX207" fmla="*/ 10582275 w 12071803"/>
                  <a:gd name="connsiteY207" fmla="*/ 3997732 h 13440182"/>
                  <a:gd name="connsiteX208" fmla="*/ 10264776 w 12071803"/>
                  <a:gd name="connsiteY208" fmla="*/ 3950108 h 13440182"/>
                  <a:gd name="connsiteX209" fmla="*/ 10134600 w 12071803"/>
                  <a:gd name="connsiteY209" fmla="*/ 4010432 h 13440182"/>
                  <a:gd name="connsiteX210" fmla="*/ 10160001 w 12071803"/>
                  <a:gd name="connsiteY210" fmla="*/ 3845333 h 13440182"/>
                  <a:gd name="connsiteX211" fmla="*/ 10109201 w 12071803"/>
                  <a:gd name="connsiteY211" fmla="*/ 3670708 h 13440182"/>
                  <a:gd name="connsiteX212" fmla="*/ 10223500 w 12071803"/>
                  <a:gd name="connsiteY212" fmla="*/ 3708807 h 13440182"/>
                  <a:gd name="connsiteX213" fmla="*/ 10344151 w 12071803"/>
                  <a:gd name="connsiteY213" fmla="*/ 3600858 h 13440182"/>
                  <a:gd name="connsiteX214" fmla="*/ 10534651 w 12071803"/>
                  <a:gd name="connsiteY214" fmla="*/ 3661183 h 13440182"/>
                  <a:gd name="connsiteX215" fmla="*/ 10547351 w 12071803"/>
                  <a:gd name="connsiteY215" fmla="*/ 3477033 h 13440182"/>
                  <a:gd name="connsiteX216" fmla="*/ 10687050 w 12071803"/>
                  <a:gd name="connsiteY216" fmla="*/ 3515132 h 13440182"/>
                  <a:gd name="connsiteX217" fmla="*/ 10801350 w 12071803"/>
                  <a:gd name="connsiteY217" fmla="*/ 3210332 h 13440182"/>
                  <a:gd name="connsiteX218" fmla="*/ 10902951 w 12071803"/>
                  <a:gd name="connsiteY218" fmla="*/ 3299233 h 13440182"/>
                  <a:gd name="connsiteX219" fmla="*/ 11042650 w 12071803"/>
                  <a:gd name="connsiteY219" fmla="*/ 3283357 h 13440182"/>
                  <a:gd name="connsiteX220" fmla="*/ 11077575 w 12071803"/>
                  <a:gd name="connsiteY220" fmla="*/ 3508782 h 13440182"/>
                  <a:gd name="connsiteX221" fmla="*/ 11153776 w 12071803"/>
                  <a:gd name="connsiteY221" fmla="*/ 3251608 h 13440182"/>
                  <a:gd name="connsiteX222" fmla="*/ 11077576 w 12071803"/>
                  <a:gd name="connsiteY222" fmla="*/ 3165883 h 13440182"/>
                  <a:gd name="connsiteX223" fmla="*/ 11163300 w 12071803"/>
                  <a:gd name="connsiteY223" fmla="*/ 2911882 h 13440182"/>
                  <a:gd name="connsiteX224" fmla="*/ 10982326 w 12071803"/>
                  <a:gd name="connsiteY224" fmla="*/ 2988083 h 13440182"/>
                  <a:gd name="connsiteX225" fmla="*/ 10953750 w 12071803"/>
                  <a:gd name="connsiteY225" fmla="*/ 2918232 h 13440182"/>
                  <a:gd name="connsiteX226" fmla="*/ 10763250 w 12071803"/>
                  <a:gd name="connsiteY226" fmla="*/ 2715032 h 13440182"/>
                  <a:gd name="connsiteX227" fmla="*/ 10731501 w 12071803"/>
                  <a:gd name="connsiteY227" fmla="*/ 2530883 h 13440182"/>
                  <a:gd name="connsiteX228" fmla="*/ 10699751 w 12071803"/>
                  <a:gd name="connsiteY228" fmla="*/ 2435633 h 13440182"/>
                  <a:gd name="connsiteX229" fmla="*/ 10801350 w 12071803"/>
                  <a:gd name="connsiteY229" fmla="*/ 2334032 h 13440182"/>
                  <a:gd name="connsiteX230" fmla="*/ 11061701 w 12071803"/>
                  <a:gd name="connsiteY230" fmla="*/ 2099083 h 13440182"/>
                  <a:gd name="connsiteX231" fmla="*/ 11182350 w 12071803"/>
                  <a:gd name="connsiteY231" fmla="*/ 2118132 h 13440182"/>
                  <a:gd name="connsiteX232" fmla="*/ 11252201 w 12071803"/>
                  <a:gd name="connsiteY232" fmla="*/ 2029233 h 13440182"/>
                  <a:gd name="connsiteX233" fmla="*/ 11487150 w 12071803"/>
                  <a:gd name="connsiteY233" fmla="*/ 1921282 h 13440182"/>
                  <a:gd name="connsiteX234" fmla="*/ 11341101 w 12071803"/>
                  <a:gd name="connsiteY234" fmla="*/ 1851433 h 13440182"/>
                  <a:gd name="connsiteX235" fmla="*/ 11258550 w 12071803"/>
                  <a:gd name="connsiteY235" fmla="*/ 1705382 h 13440182"/>
                  <a:gd name="connsiteX236" fmla="*/ 11360150 w 12071803"/>
                  <a:gd name="connsiteY236" fmla="*/ 1279932 h 13440182"/>
                  <a:gd name="connsiteX237" fmla="*/ 11239500 w 12071803"/>
                  <a:gd name="connsiteY237" fmla="*/ 1019582 h 13440182"/>
                  <a:gd name="connsiteX238" fmla="*/ 11525250 w 12071803"/>
                  <a:gd name="connsiteY238" fmla="*/ 1362482 h 13440182"/>
                  <a:gd name="connsiteX239" fmla="*/ 11690350 w 12071803"/>
                  <a:gd name="connsiteY239" fmla="*/ 1165632 h 13440182"/>
                  <a:gd name="connsiteX240" fmla="*/ 11874500 w 12071803"/>
                  <a:gd name="connsiteY240" fmla="*/ 1476782 h 13440182"/>
                  <a:gd name="connsiteX241" fmla="*/ 12071350 w 12071803"/>
                  <a:gd name="connsiteY241" fmla="*/ 1578383 h 13440182"/>
                  <a:gd name="connsiteX242" fmla="*/ 11906250 w 12071803"/>
                  <a:gd name="connsiteY242" fmla="*/ 1133883 h 13440182"/>
                  <a:gd name="connsiteX243" fmla="*/ 11893550 w 12071803"/>
                  <a:gd name="connsiteY243" fmla="*/ 917982 h 13440182"/>
                  <a:gd name="connsiteX244" fmla="*/ 11760200 w 12071803"/>
                  <a:gd name="connsiteY244" fmla="*/ 721132 h 13440182"/>
                  <a:gd name="connsiteX245" fmla="*/ 11734800 w 12071803"/>
                  <a:gd name="connsiteY24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6991350 w 12071803"/>
                  <a:gd name="connsiteY89" fmla="*/ 7439432 h 13440182"/>
                  <a:gd name="connsiteX90" fmla="*/ 7184232 w 12071803"/>
                  <a:gd name="connsiteY90" fmla="*/ 7408477 h 13440182"/>
                  <a:gd name="connsiteX91" fmla="*/ 7246145 w 12071803"/>
                  <a:gd name="connsiteY91" fmla="*/ 7437052 h 13440182"/>
                  <a:gd name="connsiteX92" fmla="*/ 7329489 w 12071803"/>
                  <a:gd name="connsiteY92" fmla="*/ 7508489 h 13440182"/>
                  <a:gd name="connsiteX93" fmla="*/ 7386639 w 12071803"/>
                  <a:gd name="connsiteY93" fmla="*/ 7425146 h 13440182"/>
                  <a:gd name="connsiteX94" fmla="*/ 7441407 w 12071803"/>
                  <a:gd name="connsiteY94" fmla="*/ 7484677 h 13440182"/>
                  <a:gd name="connsiteX95" fmla="*/ 7546182 w 12071803"/>
                  <a:gd name="connsiteY95" fmla="*/ 7529921 h 13440182"/>
                  <a:gd name="connsiteX96" fmla="*/ 7639051 w 12071803"/>
                  <a:gd name="connsiteY96" fmla="*/ 7615646 h 13440182"/>
                  <a:gd name="connsiteX97" fmla="*/ 7639051 w 12071803"/>
                  <a:gd name="connsiteY97" fmla="*/ 7510871 h 13440182"/>
                  <a:gd name="connsiteX98" fmla="*/ 7812881 w 12071803"/>
                  <a:gd name="connsiteY98" fmla="*/ 7606120 h 13440182"/>
                  <a:gd name="connsiteX99" fmla="*/ 7705726 w 12071803"/>
                  <a:gd name="connsiteY99" fmla="*/ 7370377 h 13440182"/>
                  <a:gd name="connsiteX100" fmla="*/ 7708107 w 12071803"/>
                  <a:gd name="connsiteY100" fmla="*/ 7234646 h 13440182"/>
                  <a:gd name="connsiteX101" fmla="*/ 7612857 w 12071803"/>
                  <a:gd name="connsiteY101" fmla="*/ 7206071 h 13440182"/>
                  <a:gd name="connsiteX102" fmla="*/ 7677150 w 12071803"/>
                  <a:gd name="connsiteY102" fmla="*/ 7039382 h 13440182"/>
                  <a:gd name="connsiteX103" fmla="*/ 8374857 w 12071803"/>
                  <a:gd name="connsiteY103" fmla="*/ 6653621 h 13440182"/>
                  <a:gd name="connsiteX104" fmla="*/ 8703470 w 12071803"/>
                  <a:gd name="connsiteY104" fmla="*/ 6591708 h 13440182"/>
                  <a:gd name="connsiteX105" fmla="*/ 8722520 w 12071803"/>
                  <a:gd name="connsiteY105" fmla="*/ 6696483 h 13440182"/>
                  <a:gd name="connsiteX106" fmla="*/ 8796339 w 12071803"/>
                  <a:gd name="connsiteY106" fmla="*/ 6701246 h 13440182"/>
                  <a:gd name="connsiteX107" fmla="*/ 8772525 w 12071803"/>
                  <a:gd name="connsiteY107" fmla="*/ 6548844 h 13440182"/>
                  <a:gd name="connsiteX108" fmla="*/ 9315450 w 12071803"/>
                  <a:gd name="connsiteY108" fmla="*/ 6544082 h 13440182"/>
                  <a:gd name="connsiteX109" fmla="*/ 9503569 w 12071803"/>
                  <a:gd name="connsiteY109" fmla="*/ 6494075 h 13440182"/>
                  <a:gd name="connsiteX110" fmla="*/ 9629775 w 12071803"/>
                  <a:gd name="connsiteY110" fmla="*/ 6298813 h 13440182"/>
                  <a:gd name="connsiteX111" fmla="*/ 9906000 w 12071803"/>
                  <a:gd name="connsiteY111" fmla="*/ 6334532 h 13440182"/>
                  <a:gd name="connsiteX112" fmla="*/ 9870282 w 12071803"/>
                  <a:gd name="connsiteY112" fmla="*/ 6420258 h 13440182"/>
                  <a:gd name="connsiteX113" fmla="*/ 9727407 w 12071803"/>
                  <a:gd name="connsiteY113" fmla="*/ 6434546 h 13440182"/>
                  <a:gd name="connsiteX114" fmla="*/ 9796462 w 12071803"/>
                  <a:gd name="connsiteY114" fmla="*/ 6489313 h 13440182"/>
                  <a:gd name="connsiteX115" fmla="*/ 9665495 w 12071803"/>
                  <a:gd name="connsiteY115" fmla="*/ 6517889 h 13440182"/>
                  <a:gd name="connsiteX116" fmla="*/ 9539289 w 12071803"/>
                  <a:gd name="connsiteY116" fmla="*/ 6508364 h 13440182"/>
                  <a:gd name="connsiteX117" fmla="*/ 9453563 w 12071803"/>
                  <a:gd name="connsiteY117" fmla="*/ 6544082 h 13440182"/>
                  <a:gd name="connsiteX118" fmla="*/ 9422607 w 12071803"/>
                  <a:gd name="connsiteY118" fmla="*/ 6848883 h 13440182"/>
                  <a:gd name="connsiteX119" fmla="*/ 9584532 w 12071803"/>
                  <a:gd name="connsiteY119" fmla="*/ 6882220 h 13440182"/>
                  <a:gd name="connsiteX120" fmla="*/ 9791700 w 12071803"/>
                  <a:gd name="connsiteY120" fmla="*/ 6696482 h 13440182"/>
                  <a:gd name="connsiteX121" fmla="*/ 9829801 w 12071803"/>
                  <a:gd name="connsiteY121" fmla="*/ 6794114 h 13440182"/>
                  <a:gd name="connsiteX122" fmla="*/ 9977439 w 12071803"/>
                  <a:gd name="connsiteY122" fmla="*/ 6717914 h 13440182"/>
                  <a:gd name="connsiteX123" fmla="*/ 9896476 w 12071803"/>
                  <a:gd name="connsiteY123" fmla="*/ 6925083 h 13440182"/>
                  <a:gd name="connsiteX124" fmla="*/ 10020301 w 12071803"/>
                  <a:gd name="connsiteY124" fmla="*/ 6898889 h 13440182"/>
                  <a:gd name="connsiteX125" fmla="*/ 9986964 w 12071803"/>
                  <a:gd name="connsiteY125" fmla="*/ 6986996 h 13440182"/>
                  <a:gd name="connsiteX126" fmla="*/ 10217945 w 12071803"/>
                  <a:gd name="connsiteY126" fmla="*/ 6984614 h 13440182"/>
                  <a:gd name="connsiteX127" fmla="*/ 10058400 w 12071803"/>
                  <a:gd name="connsiteY127" fmla="*/ 7039382 h 13440182"/>
                  <a:gd name="connsiteX128" fmla="*/ 9948864 w 12071803"/>
                  <a:gd name="connsiteY128" fmla="*/ 7096533 h 13440182"/>
                  <a:gd name="connsiteX129" fmla="*/ 9829801 w 12071803"/>
                  <a:gd name="connsiteY129" fmla="*/ 7210833 h 13440182"/>
                  <a:gd name="connsiteX130" fmla="*/ 9865519 w 12071803"/>
                  <a:gd name="connsiteY130" fmla="*/ 7270363 h 13440182"/>
                  <a:gd name="connsiteX131" fmla="*/ 9908382 w 12071803"/>
                  <a:gd name="connsiteY131" fmla="*/ 7320371 h 13440182"/>
                  <a:gd name="connsiteX132" fmla="*/ 9986964 w 12071803"/>
                  <a:gd name="connsiteY132" fmla="*/ 7287033 h 13440182"/>
                  <a:gd name="connsiteX133" fmla="*/ 9998869 w 12071803"/>
                  <a:gd name="connsiteY133" fmla="*/ 7348944 h 13440182"/>
                  <a:gd name="connsiteX134" fmla="*/ 10113170 w 12071803"/>
                  <a:gd name="connsiteY134" fmla="*/ 7210833 h 13440182"/>
                  <a:gd name="connsiteX135" fmla="*/ 10148889 w 12071803"/>
                  <a:gd name="connsiteY135" fmla="*/ 7356089 h 13440182"/>
                  <a:gd name="connsiteX136" fmla="*/ 10244139 w 12071803"/>
                  <a:gd name="connsiteY136" fmla="*/ 7239408 h 13440182"/>
                  <a:gd name="connsiteX137" fmla="*/ 10270332 w 12071803"/>
                  <a:gd name="connsiteY137" fmla="*/ 7401332 h 13440182"/>
                  <a:gd name="connsiteX138" fmla="*/ 10344150 w 12071803"/>
                  <a:gd name="connsiteY138" fmla="*/ 7477532 h 13440182"/>
                  <a:gd name="connsiteX139" fmla="*/ 10134600 w 12071803"/>
                  <a:gd name="connsiteY139" fmla="*/ 7591832 h 13440182"/>
                  <a:gd name="connsiteX140" fmla="*/ 10287001 w 12071803"/>
                  <a:gd name="connsiteY140" fmla="*/ 7741852 h 13440182"/>
                  <a:gd name="connsiteX141" fmla="*/ 10317957 w 12071803"/>
                  <a:gd name="connsiteY141" fmla="*/ 7644221 h 13440182"/>
                  <a:gd name="connsiteX142" fmla="*/ 10389393 w 12071803"/>
                  <a:gd name="connsiteY142" fmla="*/ 7732326 h 13440182"/>
                  <a:gd name="connsiteX143" fmla="*/ 10510839 w 12071803"/>
                  <a:gd name="connsiteY143" fmla="*/ 7691846 h 13440182"/>
                  <a:gd name="connsiteX144" fmla="*/ 10515600 w 12071803"/>
                  <a:gd name="connsiteY144" fmla="*/ 7777570 h 13440182"/>
                  <a:gd name="connsiteX145" fmla="*/ 10513219 w 12071803"/>
                  <a:gd name="connsiteY145" fmla="*/ 7875200 h 13440182"/>
                  <a:gd name="connsiteX146" fmla="*/ 10622756 w 12071803"/>
                  <a:gd name="connsiteY146" fmla="*/ 7837101 h 13440182"/>
                  <a:gd name="connsiteX147" fmla="*/ 10663239 w 12071803"/>
                  <a:gd name="connsiteY147" fmla="*/ 8075227 h 13440182"/>
                  <a:gd name="connsiteX148" fmla="*/ 10801350 w 12071803"/>
                  <a:gd name="connsiteY148" fmla="*/ 8106182 h 13440182"/>
                  <a:gd name="connsiteX149" fmla="*/ 10815638 w 12071803"/>
                  <a:gd name="connsiteY149" fmla="*/ 7815670 h 13440182"/>
                  <a:gd name="connsiteX150" fmla="*/ 10906126 w 12071803"/>
                  <a:gd name="connsiteY150" fmla="*/ 7791858 h 13440182"/>
                  <a:gd name="connsiteX151" fmla="*/ 10975182 w 12071803"/>
                  <a:gd name="connsiteY151" fmla="*/ 7620407 h 13440182"/>
                  <a:gd name="connsiteX152" fmla="*/ 10937082 w 12071803"/>
                  <a:gd name="connsiteY152" fmla="*/ 7491821 h 13440182"/>
                  <a:gd name="connsiteX153" fmla="*/ 10841832 w 12071803"/>
                  <a:gd name="connsiteY153" fmla="*/ 7479913 h 13440182"/>
                  <a:gd name="connsiteX154" fmla="*/ 10889456 w 12071803"/>
                  <a:gd name="connsiteY154" fmla="*/ 7360851 h 13440182"/>
                  <a:gd name="connsiteX155" fmla="*/ 10784682 w 12071803"/>
                  <a:gd name="connsiteY155" fmla="*/ 7289414 h 13440182"/>
                  <a:gd name="connsiteX156" fmla="*/ 10744200 w 12071803"/>
                  <a:gd name="connsiteY156" fmla="*/ 7058432 h 13440182"/>
                  <a:gd name="connsiteX157" fmla="*/ 10426700 w 12071803"/>
                  <a:gd name="connsiteY157" fmla="*/ 7020332 h 13440182"/>
                  <a:gd name="connsiteX158" fmla="*/ 10496551 w 12071803"/>
                  <a:gd name="connsiteY158" fmla="*/ 6915558 h 13440182"/>
                  <a:gd name="connsiteX159" fmla="*/ 10620376 w 12071803"/>
                  <a:gd name="connsiteY159" fmla="*/ 6896508 h 13440182"/>
                  <a:gd name="connsiteX160" fmla="*/ 10629900 w 12071803"/>
                  <a:gd name="connsiteY160" fmla="*/ 6810782 h 13440182"/>
                  <a:gd name="connsiteX161" fmla="*/ 10842625 w 12071803"/>
                  <a:gd name="connsiteY161" fmla="*/ 6899682 h 13440182"/>
                  <a:gd name="connsiteX162" fmla="*/ 10858500 w 12071803"/>
                  <a:gd name="connsiteY162" fmla="*/ 6677432 h 13440182"/>
                  <a:gd name="connsiteX163" fmla="*/ 10648950 w 12071803"/>
                  <a:gd name="connsiteY163" fmla="*/ 6772682 h 13440182"/>
                  <a:gd name="connsiteX164" fmla="*/ 10572750 w 12071803"/>
                  <a:gd name="connsiteY164" fmla="*/ 6544082 h 13440182"/>
                  <a:gd name="connsiteX165" fmla="*/ 10344150 w 12071803"/>
                  <a:gd name="connsiteY165" fmla="*/ 6753632 h 13440182"/>
                  <a:gd name="connsiteX166" fmla="*/ 10356851 w 12071803"/>
                  <a:gd name="connsiteY166" fmla="*/ 6588533 h 13440182"/>
                  <a:gd name="connsiteX167" fmla="*/ 10369550 w 12071803"/>
                  <a:gd name="connsiteY167" fmla="*/ 6464707 h 13440182"/>
                  <a:gd name="connsiteX168" fmla="*/ 10261601 w 12071803"/>
                  <a:gd name="connsiteY168" fmla="*/ 6452008 h 13440182"/>
                  <a:gd name="connsiteX169" fmla="*/ 10140950 w 12071803"/>
                  <a:gd name="connsiteY169" fmla="*/ 6236107 h 13440182"/>
                  <a:gd name="connsiteX170" fmla="*/ 10306051 w 12071803"/>
                  <a:gd name="connsiteY170" fmla="*/ 6274208 h 13440182"/>
                  <a:gd name="connsiteX171" fmla="*/ 10547351 w 12071803"/>
                  <a:gd name="connsiteY171" fmla="*/ 6274208 h 13440182"/>
                  <a:gd name="connsiteX172" fmla="*/ 10677525 w 12071803"/>
                  <a:gd name="connsiteY172" fmla="*/ 6134507 h 13440182"/>
                  <a:gd name="connsiteX173" fmla="*/ 10575926 w 12071803"/>
                  <a:gd name="connsiteY173" fmla="*/ 6023383 h 13440182"/>
                  <a:gd name="connsiteX174" fmla="*/ 10363200 w 12071803"/>
                  <a:gd name="connsiteY174" fmla="*/ 5975757 h 13440182"/>
                  <a:gd name="connsiteX175" fmla="*/ 10544175 w 12071803"/>
                  <a:gd name="connsiteY175" fmla="*/ 5845582 h 13440182"/>
                  <a:gd name="connsiteX176" fmla="*/ 10490201 w 12071803"/>
                  <a:gd name="connsiteY176" fmla="*/ 5728108 h 13440182"/>
                  <a:gd name="connsiteX177" fmla="*/ 10544176 w 12071803"/>
                  <a:gd name="connsiteY177" fmla="*/ 5607458 h 13440182"/>
                  <a:gd name="connsiteX178" fmla="*/ 10506075 w 12071803"/>
                  <a:gd name="connsiteY178" fmla="*/ 5604282 h 13440182"/>
                  <a:gd name="connsiteX179" fmla="*/ 10471151 w 12071803"/>
                  <a:gd name="connsiteY179" fmla="*/ 5528083 h 13440182"/>
                  <a:gd name="connsiteX180" fmla="*/ 10312400 w 12071803"/>
                  <a:gd name="connsiteY180" fmla="*/ 5375682 h 13440182"/>
                  <a:gd name="connsiteX181" fmla="*/ 10582276 w 12071803"/>
                  <a:gd name="connsiteY181" fmla="*/ 5480458 h 13440182"/>
                  <a:gd name="connsiteX182" fmla="*/ 10725150 w 12071803"/>
                  <a:gd name="connsiteY182" fmla="*/ 5439182 h 13440182"/>
                  <a:gd name="connsiteX183" fmla="*/ 10699751 w 12071803"/>
                  <a:gd name="connsiteY183" fmla="*/ 5686833 h 13440182"/>
                  <a:gd name="connsiteX184" fmla="*/ 10877550 w 12071803"/>
                  <a:gd name="connsiteY184" fmla="*/ 5724932 h 13440182"/>
                  <a:gd name="connsiteX185" fmla="*/ 10934701 w 12071803"/>
                  <a:gd name="connsiteY185" fmla="*/ 5550308 h 13440182"/>
                  <a:gd name="connsiteX186" fmla="*/ 10975975 w 12071803"/>
                  <a:gd name="connsiteY186" fmla="*/ 5321707 h 13440182"/>
                  <a:gd name="connsiteX187" fmla="*/ 10896601 w 12071803"/>
                  <a:gd name="connsiteY187" fmla="*/ 5118508 h 13440182"/>
                  <a:gd name="connsiteX188" fmla="*/ 10839450 w 12071803"/>
                  <a:gd name="connsiteY188" fmla="*/ 5020082 h 13440182"/>
                  <a:gd name="connsiteX189" fmla="*/ 10760076 w 12071803"/>
                  <a:gd name="connsiteY189" fmla="*/ 5137558 h 13440182"/>
                  <a:gd name="connsiteX190" fmla="*/ 10690226 w 12071803"/>
                  <a:gd name="connsiteY190" fmla="*/ 5096283 h 13440182"/>
                  <a:gd name="connsiteX191" fmla="*/ 10658476 w 12071803"/>
                  <a:gd name="connsiteY191" fmla="*/ 5216933 h 13440182"/>
                  <a:gd name="connsiteX192" fmla="*/ 10556875 w 12071803"/>
                  <a:gd name="connsiteY192" fmla="*/ 5220107 h 13440182"/>
                  <a:gd name="connsiteX193" fmla="*/ 10477500 w 12071803"/>
                  <a:gd name="connsiteY193" fmla="*/ 5077232 h 13440182"/>
                  <a:gd name="connsiteX194" fmla="*/ 10439400 w 12071803"/>
                  <a:gd name="connsiteY194" fmla="*/ 4924832 h 13440182"/>
                  <a:gd name="connsiteX195" fmla="*/ 10223500 w 12071803"/>
                  <a:gd name="connsiteY195" fmla="*/ 4928007 h 13440182"/>
                  <a:gd name="connsiteX196" fmla="*/ 10248900 w 12071803"/>
                  <a:gd name="connsiteY196" fmla="*/ 5153432 h 13440182"/>
                  <a:gd name="connsiteX197" fmla="*/ 10210801 w 12071803"/>
                  <a:gd name="connsiteY197" fmla="*/ 4959758 h 13440182"/>
                  <a:gd name="connsiteX198" fmla="*/ 10166350 w 12071803"/>
                  <a:gd name="connsiteY198" fmla="*/ 4972457 h 13440182"/>
                  <a:gd name="connsiteX199" fmla="*/ 10096500 w 12071803"/>
                  <a:gd name="connsiteY199" fmla="*/ 4861332 h 13440182"/>
                  <a:gd name="connsiteX200" fmla="*/ 10001251 w 12071803"/>
                  <a:gd name="connsiteY200" fmla="*/ 4931183 h 13440182"/>
                  <a:gd name="connsiteX201" fmla="*/ 9893300 w 12071803"/>
                  <a:gd name="connsiteY201" fmla="*/ 5039132 h 13440182"/>
                  <a:gd name="connsiteX202" fmla="*/ 10210800 w 12071803"/>
                  <a:gd name="connsiteY202" fmla="*/ 4724807 h 13440182"/>
                  <a:gd name="connsiteX203" fmla="*/ 10426701 w 12071803"/>
                  <a:gd name="connsiteY203" fmla="*/ 4667658 h 13440182"/>
                  <a:gd name="connsiteX204" fmla="*/ 10572750 w 12071803"/>
                  <a:gd name="connsiteY204" fmla="*/ 4581932 h 13440182"/>
                  <a:gd name="connsiteX205" fmla="*/ 10610851 w 12071803"/>
                  <a:gd name="connsiteY205" fmla="*/ 4461283 h 13440182"/>
                  <a:gd name="connsiteX206" fmla="*/ 10782301 w 12071803"/>
                  <a:gd name="connsiteY206" fmla="*/ 4334283 h 13440182"/>
                  <a:gd name="connsiteX207" fmla="*/ 10814050 w 12071803"/>
                  <a:gd name="connsiteY207" fmla="*/ 4080282 h 13440182"/>
                  <a:gd name="connsiteX208" fmla="*/ 10582275 w 12071803"/>
                  <a:gd name="connsiteY208" fmla="*/ 3997732 h 13440182"/>
                  <a:gd name="connsiteX209" fmla="*/ 10264776 w 12071803"/>
                  <a:gd name="connsiteY209" fmla="*/ 3950108 h 13440182"/>
                  <a:gd name="connsiteX210" fmla="*/ 10134600 w 12071803"/>
                  <a:gd name="connsiteY210" fmla="*/ 4010432 h 13440182"/>
                  <a:gd name="connsiteX211" fmla="*/ 10160001 w 12071803"/>
                  <a:gd name="connsiteY211" fmla="*/ 3845333 h 13440182"/>
                  <a:gd name="connsiteX212" fmla="*/ 10109201 w 12071803"/>
                  <a:gd name="connsiteY212" fmla="*/ 3670708 h 13440182"/>
                  <a:gd name="connsiteX213" fmla="*/ 10223500 w 12071803"/>
                  <a:gd name="connsiteY213" fmla="*/ 3708807 h 13440182"/>
                  <a:gd name="connsiteX214" fmla="*/ 10344151 w 12071803"/>
                  <a:gd name="connsiteY214" fmla="*/ 3600858 h 13440182"/>
                  <a:gd name="connsiteX215" fmla="*/ 10534651 w 12071803"/>
                  <a:gd name="connsiteY215" fmla="*/ 3661183 h 13440182"/>
                  <a:gd name="connsiteX216" fmla="*/ 10547351 w 12071803"/>
                  <a:gd name="connsiteY216" fmla="*/ 3477033 h 13440182"/>
                  <a:gd name="connsiteX217" fmla="*/ 10687050 w 12071803"/>
                  <a:gd name="connsiteY217" fmla="*/ 3515132 h 13440182"/>
                  <a:gd name="connsiteX218" fmla="*/ 10801350 w 12071803"/>
                  <a:gd name="connsiteY218" fmla="*/ 3210332 h 13440182"/>
                  <a:gd name="connsiteX219" fmla="*/ 10902951 w 12071803"/>
                  <a:gd name="connsiteY219" fmla="*/ 3299233 h 13440182"/>
                  <a:gd name="connsiteX220" fmla="*/ 11042650 w 12071803"/>
                  <a:gd name="connsiteY220" fmla="*/ 3283357 h 13440182"/>
                  <a:gd name="connsiteX221" fmla="*/ 11077575 w 12071803"/>
                  <a:gd name="connsiteY221" fmla="*/ 3508782 h 13440182"/>
                  <a:gd name="connsiteX222" fmla="*/ 11153776 w 12071803"/>
                  <a:gd name="connsiteY222" fmla="*/ 3251608 h 13440182"/>
                  <a:gd name="connsiteX223" fmla="*/ 11077576 w 12071803"/>
                  <a:gd name="connsiteY223" fmla="*/ 3165883 h 13440182"/>
                  <a:gd name="connsiteX224" fmla="*/ 11163300 w 12071803"/>
                  <a:gd name="connsiteY224" fmla="*/ 2911882 h 13440182"/>
                  <a:gd name="connsiteX225" fmla="*/ 10982326 w 12071803"/>
                  <a:gd name="connsiteY225" fmla="*/ 2988083 h 13440182"/>
                  <a:gd name="connsiteX226" fmla="*/ 10953750 w 12071803"/>
                  <a:gd name="connsiteY226" fmla="*/ 2918232 h 13440182"/>
                  <a:gd name="connsiteX227" fmla="*/ 10763250 w 12071803"/>
                  <a:gd name="connsiteY227" fmla="*/ 2715032 h 13440182"/>
                  <a:gd name="connsiteX228" fmla="*/ 10731501 w 12071803"/>
                  <a:gd name="connsiteY228" fmla="*/ 2530883 h 13440182"/>
                  <a:gd name="connsiteX229" fmla="*/ 10699751 w 12071803"/>
                  <a:gd name="connsiteY229" fmla="*/ 2435633 h 13440182"/>
                  <a:gd name="connsiteX230" fmla="*/ 10801350 w 12071803"/>
                  <a:gd name="connsiteY230" fmla="*/ 2334032 h 13440182"/>
                  <a:gd name="connsiteX231" fmla="*/ 11061701 w 12071803"/>
                  <a:gd name="connsiteY231" fmla="*/ 2099083 h 13440182"/>
                  <a:gd name="connsiteX232" fmla="*/ 11182350 w 12071803"/>
                  <a:gd name="connsiteY232" fmla="*/ 2118132 h 13440182"/>
                  <a:gd name="connsiteX233" fmla="*/ 11252201 w 12071803"/>
                  <a:gd name="connsiteY233" fmla="*/ 2029233 h 13440182"/>
                  <a:gd name="connsiteX234" fmla="*/ 11487150 w 12071803"/>
                  <a:gd name="connsiteY234" fmla="*/ 1921282 h 13440182"/>
                  <a:gd name="connsiteX235" fmla="*/ 11341101 w 12071803"/>
                  <a:gd name="connsiteY235" fmla="*/ 1851433 h 13440182"/>
                  <a:gd name="connsiteX236" fmla="*/ 11258550 w 12071803"/>
                  <a:gd name="connsiteY236" fmla="*/ 1705382 h 13440182"/>
                  <a:gd name="connsiteX237" fmla="*/ 11360150 w 12071803"/>
                  <a:gd name="connsiteY237" fmla="*/ 1279932 h 13440182"/>
                  <a:gd name="connsiteX238" fmla="*/ 11239500 w 12071803"/>
                  <a:gd name="connsiteY238" fmla="*/ 1019582 h 13440182"/>
                  <a:gd name="connsiteX239" fmla="*/ 11525250 w 12071803"/>
                  <a:gd name="connsiteY239" fmla="*/ 1362482 h 13440182"/>
                  <a:gd name="connsiteX240" fmla="*/ 11690350 w 12071803"/>
                  <a:gd name="connsiteY240" fmla="*/ 1165632 h 13440182"/>
                  <a:gd name="connsiteX241" fmla="*/ 11874500 w 12071803"/>
                  <a:gd name="connsiteY241" fmla="*/ 1476782 h 13440182"/>
                  <a:gd name="connsiteX242" fmla="*/ 12071350 w 12071803"/>
                  <a:gd name="connsiteY242" fmla="*/ 1578383 h 13440182"/>
                  <a:gd name="connsiteX243" fmla="*/ 11906250 w 12071803"/>
                  <a:gd name="connsiteY243" fmla="*/ 1133883 h 13440182"/>
                  <a:gd name="connsiteX244" fmla="*/ 11893550 w 12071803"/>
                  <a:gd name="connsiteY244" fmla="*/ 917982 h 13440182"/>
                  <a:gd name="connsiteX245" fmla="*/ 11760200 w 12071803"/>
                  <a:gd name="connsiteY245" fmla="*/ 721132 h 13440182"/>
                  <a:gd name="connsiteX246" fmla="*/ 11734800 w 12071803"/>
                  <a:gd name="connsiteY24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184232 w 12071803"/>
                  <a:gd name="connsiteY89" fmla="*/ 7408477 h 13440182"/>
                  <a:gd name="connsiteX90" fmla="*/ 7246145 w 12071803"/>
                  <a:gd name="connsiteY90" fmla="*/ 7437052 h 13440182"/>
                  <a:gd name="connsiteX91" fmla="*/ 7329489 w 12071803"/>
                  <a:gd name="connsiteY91" fmla="*/ 7508489 h 13440182"/>
                  <a:gd name="connsiteX92" fmla="*/ 7386639 w 12071803"/>
                  <a:gd name="connsiteY92" fmla="*/ 7425146 h 13440182"/>
                  <a:gd name="connsiteX93" fmla="*/ 7441407 w 12071803"/>
                  <a:gd name="connsiteY93" fmla="*/ 7484677 h 13440182"/>
                  <a:gd name="connsiteX94" fmla="*/ 7546182 w 12071803"/>
                  <a:gd name="connsiteY94" fmla="*/ 7529921 h 13440182"/>
                  <a:gd name="connsiteX95" fmla="*/ 7639051 w 12071803"/>
                  <a:gd name="connsiteY95" fmla="*/ 7615646 h 13440182"/>
                  <a:gd name="connsiteX96" fmla="*/ 7639051 w 12071803"/>
                  <a:gd name="connsiteY96" fmla="*/ 7510871 h 13440182"/>
                  <a:gd name="connsiteX97" fmla="*/ 7812881 w 12071803"/>
                  <a:gd name="connsiteY97" fmla="*/ 7606120 h 13440182"/>
                  <a:gd name="connsiteX98" fmla="*/ 7705726 w 12071803"/>
                  <a:gd name="connsiteY98" fmla="*/ 7370377 h 13440182"/>
                  <a:gd name="connsiteX99" fmla="*/ 7708107 w 12071803"/>
                  <a:gd name="connsiteY99" fmla="*/ 7234646 h 13440182"/>
                  <a:gd name="connsiteX100" fmla="*/ 7612857 w 12071803"/>
                  <a:gd name="connsiteY100" fmla="*/ 7206071 h 13440182"/>
                  <a:gd name="connsiteX101" fmla="*/ 7677150 w 12071803"/>
                  <a:gd name="connsiteY101" fmla="*/ 7039382 h 13440182"/>
                  <a:gd name="connsiteX102" fmla="*/ 8374857 w 12071803"/>
                  <a:gd name="connsiteY102" fmla="*/ 6653621 h 13440182"/>
                  <a:gd name="connsiteX103" fmla="*/ 8703470 w 12071803"/>
                  <a:gd name="connsiteY103" fmla="*/ 6591708 h 13440182"/>
                  <a:gd name="connsiteX104" fmla="*/ 8722520 w 12071803"/>
                  <a:gd name="connsiteY104" fmla="*/ 6696483 h 13440182"/>
                  <a:gd name="connsiteX105" fmla="*/ 8796339 w 12071803"/>
                  <a:gd name="connsiteY105" fmla="*/ 6701246 h 13440182"/>
                  <a:gd name="connsiteX106" fmla="*/ 8772525 w 12071803"/>
                  <a:gd name="connsiteY106" fmla="*/ 6548844 h 13440182"/>
                  <a:gd name="connsiteX107" fmla="*/ 9315450 w 12071803"/>
                  <a:gd name="connsiteY107" fmla="*/ 6544082 h 13440182"/>
                  <a:gd name="connsiteX108" fmla="*/ 9503569 w 12071803"/>
                  <a:gd name="connsiteY108" fmla="*/ 6494075 h 13440182"/>
                  <a:gd name="connsiteX109" fmla="*/ 9629775 w 12071803"/>
                  <a:gd name="connsiteY109" fmla="*/ 6298813 h 13440182"/>
                  <a:gd name="connsiteX110" fmla="*/ 9906000 w 12071803"/>
                  <a:gd name="connsiteY110" fmla="*/ 6334532 h 13440182"/>
                  <a:gd name="connsiteX111" fmla="*/ 9870282 w 12071803"/>
                  <a:gd name="connsiteY111" fmla="*/ 6420258 h 13440182"/>
                  <a:gd name="connsiteX112" fmla="*/ 9727407 w 12071803"/>
                  <a:gd name="connsiteY112" fmla="*/ 6434546 h 13440182"/>
                  <a:gd name="connsiteX113" fmla="*/ 9796462 w 12071803"/>
                  <a:gd name="connsiteY113" fmla="*/ 6489313 h 13440182"/>
                  <a:gd name="connsiteX114" fmla="*/ 9665495 w 12071803"/>
                  <a:gd name="connsiteY114" fmla="*/ 6517889 h 13440182"/>
                  <a:gd name="connsiteX115" fmla="*/ 9539289 w 12071803"/>
                  <a:gd name="connsiteY115" fmla="*/ 6508364 h 13440182"/>
                  <a:gd name="connsiteX116" fmla="*/ 9453563 w 12071803"/>
                  <a:gd name="connsiteY116" fmla="*/ 6544082 h 13440182"/>
                  <a:gd name="connsiteX117" fmla="*/ 9422607 w 12071803"/>
                  <a:gd name="connsiteY117" fmla="*/ 6848883 h 13440182"/>
                  <a:gd name="connsiteX118" fmla="*/ 9584532 w 12071803"/>
                  <a:gd name="connsiteY118" fmla="*/ 6882220 h 13440182"/>
                  <a:gd name="connsiteX119" fmla="*/ 9791700 w 12071803"/>
                  <a:gd name="connsiteY119" fmla="*/ 6696482 h 13440182"/>
                  <a:gd name="connsiteX120" fmla="*/ 9829801 w 12071803"/>
                  <a:gd name="connsiteY120" fmla="*/ 6794114 h 13440182"/>
                  <a:gd name="connsiteX121" fmla="*/ 9977439 w 12071803"/>
                  <a:gd name="connsiteY121" fmla="*/ 6717914 h 13440182"/>
                  <a:gd name="connsiteX122" fmla="*/ 9896476 w 12071803"/>
                  <a:gd name="connsiteY122" fmla="*/ 6925083 h 13440182"/>
                  <a:gd name="connsiteX123" fmla="*/ 10020301 w 12071803"/>
                  <a:gd name="connsiteY123" fmla="*/ 6898889 h 13440182"/>
                  <a:gd name="connsiteX124" fmla="*/ 9986964 w 12071803"/>
                  <a:gd name="connsiteY124" fmla="*/ 6986996 h 13440182"/>
                  <a:gd name="connsiteX125" fmla="*/ 10217945 w 12071803"/>
                  <a:gd name="connsiteY125" fmla="*/ 6984614 h 13440182"/>
                  <a:gd name="connsiteX126" fmla="*/ 10058400 w 12071803"/>
                  <a:gd name="connsiteY126" fmla="*/ 7039382 h 13440182"/>
                  <a:gd name="connsiteX127" fmla="*/ 9948864 w 12071803"/>
                  <a:gd name="connsiteY127" fmla="*/ 7096533 h 13440182"/>
                  <a:gd name="connsiteX128" fmla="*/ 9829801 w 12071803"/>
                  <a:gd name="connsiteY128" fmla="*/ 7210833 h 13440182"/>
                  <a:gd name="connsiteX129" fmla="*/ 9865519 w 12071803"/>
                  <a:gd name="connsiteY129" fmla="*/ 7270363 h 13440182"/>
                  <a:gd name="connsiteX130" fmla="*/ 9908382 w 12071803"/>
                  <a:gd name="connsiteY130" fmla="*/ 7320371 h 13440182"/>
                  <a:gd name="connsiteX131" fmla="*/ 9986964 w 12071803"/>
                  <a:gd name="connsiteY131" fmla="*/ 7287033 h 13440182"/>
                  <a:gd name="connsiteX132" fmla="*/ 9998869 w 12071803"/>
                  <a:gd name="connsiteY132" fmla="*/ 7348944 h 13440182"/>
                  <a:gd name="connsiteX133" fmla="*/ 10113170 w 12071803"/>
                  <a:gd name="connsiteY133" fmla="*/ 7210833 h 13440182"/>
                  <a:gd name="connsiteX134" fmla="*/ 10148889 w 12071803"/>
                  <a:gd name="connsiteY134" fmla="*/ 7356089 h 13440182"/>
                  <a:gd name="connsiteX135" fmla="*/ 10244139 w 12071803"/>
                  <a:gd name="connsiteY135" fmla="*/ 7239408 h 13440182"/>
                  <a:gd name="connsiteX136" fmla="*/ 10270332 w 12071803"/>
                  <a:gd name="connsiteY136" fmla="*/ 7401332 h 13440182"/>
                  <a:gd name="connsiteX137" fmla="*/ 10344150 w 12071803"/>
                  <a:gd name="connsiteY137" fmla="*/ 7477532 h 13440182"/>
                  <a:gd name="connsiteX138" fmla="*/ 10134600 w 12071803"/>
                  <a:gd name="connsiteY138" fmla="*/ 7591832 h 13440182"/>
                  <a:gd name="connsiteX139" fmla="*/ 10287001 w 12071803"/>
                  <a:gd name="connsiteY139" fmla="*/ 7741852 h 13440182"/>
                  <a:gd name="connsiteX140" fmla="*/ 10317957 w 12071803"/>
                  <a:gd name="connsiteY140" fmla="*/ 7644221 h 13440182"/>
                  <a:gd name="connsiteX141" fmla="*/ 10389393 w 12071803"/>
                  <a:gd name="connsiteY141" fmla="*/ 7732326 h 13440182"/>
                  <a:gd name="connsiteX142" fmla="*/ 10510839 w 12071803"/>
                  <a:gd name="connsiteY142" fmla="*/ 7691846 h 13440182"/>
                  <a:gd name="connsiteX143" fmla="*/ 10515600 w 12071803"/>
                  <a:gd name="connsiteY143" fmla="*/ 7777570 h 13440182"/>
                  <a:gd name="connsiteX144" fmla="*/ 10513219 w 12071803"/>
                  <a:gd name="connsiteY144" fmla="*/ 7875200 h 13440182"/>
                  <a:gd name="connsiteX145" fmla="*/ 10622756 w 12071803"/>
                  <a:gd name="connsiteY145" fmla="*/ 7837101 h 13440182"/>
                  <a:gd name="connsiteX146" fmla="*/ 10663239 w 12071803"/>
                  <a:gd name="connsiteY146" fmla="*/ 8075227 h 13440182"/>
                  <a:gd name="connsiteX147" fmla="*/ 10801350 w 12071803"/>
                  <a:gd name="connsiteY147" fmla="*/ 8106182 h 13440182"/>
                  <a:gd name="connsiteX148" fmla="*/ 10815638 w 12071803"/>
                  <a:gd name="connsiteY148" fmla="*/ 7815670 h 13440182"/>
                  <a:gd name="connsiteX149" fmla="*/ 10906126 w 12071803"/>
                  <a:gd name="connsiteY149" fmla="*/ 7791858 h 13440182"/>
                  <a:gd name="connsiteX150" fmla="*/ 10975182 w 12071803"/>
                  <a:gd name="connsiteY150" fmla="*/ 7620407 h 13440182"/>
                  <a:gd name="connsiteX151" fmla="*/ 10937082 w 12071803"/>
                  <a:gd name="connsiteY151" fmla="*/ 7491821 h 13440182"/>
                  <a:gd name="connsiteX152" fmla="*/ 10841832 w 12071803"/>
                  <a:gd name="connsiteY152" fmla="*/ 7479913 h 13440182"/>
                  <a:gd name="connsiteX153" fmla="*/ 10889456 w 12071803"/>
                  <a:gd name="connsiteY153" fmla="*/ 7360851 h 13440182"/>
                  <a:gd name="connsiteX154" fmla="*/ 10784682 w 12071803"/>
                  <a:gd name="connsiteY154" fmla="*/ 7289414 h 13440182"/>
                  <a:gd name="connsiteX155" fmla="*/ 10744200 w 12071803"/>
                  <a:gd name="connsiteY155" fmla="*/ 7058432 h 13440182"/>
                  <a:gd name="connsiteX156" fmla="*/ 10426700 w 12071803"/>
                  <a:gd name="connsiteY156" fmla="*/ 7020332 h 13440182"/>
                  <a:gd name="connsiteX157" fmla="*/ 10496551 w 12071803"/>
                  <a:gd name="connsiteY157" fmla="*/ 6915558 h 13440182"/>
                  <a:gd name="connsiteX158" fmla="*/ 10620376 w 12071803"/>
                  <a:gd name="connsiteY158" fmla="*/ 6896508 h 13440182"/>
                  <a:gd name="connsiteX159" fmla="*/ 10629900 w 12071803"/>
                  <a:gd name="connsiteY159" fmla="*/ 6810782 h 13440182"/>
                  <a:gd name="connsiteX160" fmla="*/ 10842625 w 12071803"/>
                  <a:gd name="connsiteY160" fmla="*/ 6899682 h 13440182"/>
                  <a:gd name="connsiteX161" fmla="*/ 10858500 w 12071803"/>
                  <a:gd name="connsiteY161" fmla="*/ 6677432 h 13440182"/>
                  <a:gd name="connsiteX162" fmla="*/ 10648950 w 12071803"/>
                  <a:gd name="connsiteY162" fmla="*/ 6772682 h 13440182"/>
                  <a:gd name="connsiteX163" fmla="*/ 10572750 w 12071803"/>
                  <a:gd name="connsiteY163" fmla="*/ 6544082 h 13440182"/>
                  <a:gd name="connsiteX164" fmla="*/ 10344150 w 12071803"/>
                  <a:gd name="connsiteY164" fmla="*/ 6753632 h 13440182"/>
                  <a:gd name="connsiteX165" fmla="*/ 10356851 w 12071803"/>
                  <a:gd name="connsiteY165" fmla="*/ 6588533 h 13440182"/>
                  <a:gd name="connsiteX166" fmla="*/ 10369550 w 12071803"/>
                  <a:gd name="connsiteY166" fmla="*/ 6464707 h 13440182"/>
                  <a:gd name="connsiteX167" fmla="*/ 10261601 w 12071803"/>
                  <a:gd name="connsiteY167" fmla="*/ 6452008 h 13440182"/>
                  <a:gd name="connsiteX168" fmla="*/ 10140950 w 12071803"/>
                  <a:gd name="connsiteY168" fmla="*/ 6236107 h 13440182"/>
                  <a:gd name="connsiteX169" fmla="*/ 10306051 w 12071803"/>
                  <a:gd name="connsiteY169" fmla="*/ 6274208 h 13440182"/>
                  <a:gd name="connsiteX170" fmla="*/ 10547351 w 12071803"/>
                  <a:gd name="connsiteY170" fmla="*/ 6274208 h 13440182"/>
                  <a:gd name="connsiteX171" fmla="*/ 10677525 w 12071803"/>
                  <a:gd name="connsiteY171" fmla="*/ 6134507 h 13440182"/>
                  <a:gd name="connsiteX172" fmla="*/ 10575926 w 12071803"/>
                  <a:gd name="connsiteY172" fmla="*/ 6023383 h 13440182"/>
                  <a:gd name="connsiteX173" fmla="*/ 10363200 w 12071803"/>
                  <a:gd name="connsiteY173" fmla="*/ 5975757 h 13440182"/>
                  <a:gd name="connsiteX174" fmla="*/ 10544175 w 12071803"/>
                  <a:gd name="connsiteY174" fmla="*/ 5845582 h 13440182"/>
                  <a:gd name="connsiteX175" fmla="*/ 10490201 w 12071803"/>
                  <a:gd name="connsiteY175" fmla="*/ 5728108 h 13440182"/>
                  <a:gd name="connsiteX176" fmla="*/ 10544176 w 12071803"/>
                  <a:gd name="connsiteY176" fmla="*/ 5607458 h 13440182"/>
                  <a:gd name="connsiteX177" fmla="*/ 10506075 w 12071803"/>
                  <a:gd name="connsiteY177" fmla="*/ 5604282 h 13440182"/>
                  <a:gd name="connsiteX178" fmla="*/ 10471151 w 12071803"/>
                  <a:gd name="connsiteY178" fmla="*/ 5528083 h 13440182"/>
                  <a:gd name="connsiteX179" fmla="*/ 10312400 w 12071803"/>
                  <a:gd name="connsiteY179" fmla="*/ 5375682 h 13440182"/>
                  <a:gd name="connsiteX180" fmla="*/ 10582276 w 12071803"/>
                  <a:gd name="connsiteY180" fmla="*/ 5480458 h 13440182"/>
                  <a:gd name="connsiteX181" fmla="*/ 10725150 w 12071803"/>
                  <a:gd name="connsiteY181" fmla="*/ 5439182 h 13440182"/>
                  <a:gd name="connsiteX182" fmla="*/ 10699751 w 12071803"/>
                  <a:gd name="connsiteY182" fmla="*/ 5686833 h 13440182"/>
                  <a:gd name="connsiteX183" fmla="*/ 10877550 w 12071803"/>
                  <a:gd name="connsiteY183" fmla="*/ 5724932 h 13440182"/>
                  <a:gd name="connsiteX184" fmla="*/ 10934701 w 12071803"/>
                  <a:gd name="connsiteY184" fmla="*/ 5550308 h 13440182"/>
                  <a:gd name="connsiteX185" fmla="*/ 10975975 w 12071803"/>
                  <a:gd name="connsiteY185" fmla="*/ 5321707 h 13440182"/>
                  <a:gd name="connsiteX186" fmla="*/ 10896601 w 12071803"/>
                  <a:gd name="connsiteY186" fmla="*/ 5118508 h 13440182"/>
                  <a:gd name="connsiteX187" fmla="*/ 10839450 w 12071803"/>
                  <a:gd name="connsiteY187" fmla="*/ 5020082 h 13440182"/>
                  <a:gd name="connsiteX188" fmla="*/ 10760076 w 12071803"/>
                  <a:gd name="connsiteY188" fmla="*/ 5137558 h 13440182"/>
                  <a:gd name="connsiteX189" fmla="*/ 10690226 w 12071803"/>
                  <a:gd name="connsiteY189" fmla="*/ 5096283 h 13440182"/>
                  <a:gd name="connsiteX190" fmla="*/ 10658476 w 12071803"/>
                  <a:gd name="connsiteY190" fmla="*/ 5216933 h 13440182"/>
                  <a:gd name="connsiteX191" fmla="*/ 10556875 w 12071803"/>
                  <a:gd name="connsiteY191" fmla="*/ 5220107 h 13440182"/>
                  <a:gd name="connsiteX192" fmla="*/ 10477500 w 12071803"/>
                  <a:gd name="connsiteY192" fmla="*/ 5077232 h 13440182"/>
                  <a:gd name="connsiteX193" fmla="*/ 10439400 w 12071803"/>
                  <a:gd name="connsiteY193" fmla="*/ 4924832 h 13440182"/>
                  <a:gd name="connsiteX194" fmla="*/ 10223500 w 12071803"/>
                  <a:gd name="connsiteY194" fmla="*/ 4928007 h 13440182"/>
                  <a:gd name="connsiteX195" fmla="*/ 10248900 w 12071803"/>
                  <a:gd name="connsiteY195" fmla="*/ 5153432 h 13440182"/>
                  <a:gd name="connsiteX196" fmla="*/ 10210801 w 12071803"/>
                  <a:gd name="connsiteY196" fmla="*/ 4959758 h 13440182"/>
                  <a:gd name="connsiteX197" fmla="*/ 10166350 w 12071803"/>
                  <a:gd name="connsiteY197" fmla="*/ 4972457 h 13440182"/>
                  <a:gd name="connsiteX198" fmla="*/ 10096500 w 12071803"/>
                  <a:gd name="connsiteY198" fmla="*/ 4861332 h 13440182"/>
                  <a:gd name="connsiteX199" fmla="*/ 10001251 w 12071803"/>
                  <a:gd name="connsiteY199" fmla="*/ 4931183 h 13440182"/>
                  <a:gd name="connsiteX200" fmla="*/ 9893300 w 12071803"/>
                  <a:gd name="connsiteY200" fmla="*/ 5039132 h 13440182"/>
                  <a:gd name="connsiteX201" fmla="*/ 10210800 w 12071803"/>
                  <a:gd name="connsiteY201" fmla="*/ 4724807 h 13440182"/>
                  <a:gd name="connsiteX202" fmla="*/ 10426701 w 12071803"/>
                  <a:gd name="connsiteY202" fmla="*/ 4667658 h 13440182"/>
                  <a:gd name="connsiteX203" fmla="*/ 10572750 w 12071803"/>
                  <a:gd name="connsiteY203" fmla="*/ 4581932 h 13440182"/>
                  <a:gd name="connsiteX204" fmla="*/ 10610851 w 12071803"/>
                  <a:gd name="connsiteY204" fmla="*/ 4461283 h 13440182"/>
                  <a:gd name="connsiteX205" fmla="*/ 10782301 w 12071803"/>
                  <a:gd name="connsiteY205" fmla="*/ 4334283 h 13440182"/>
                  <a:gd name="connsiteX206" fmla="*/ 10814050 w 12071803"/>
                  <a:gd name="connsiteY206" fmla="*/ 4080282 h 13440182"/>
                  <a:gd name="connsiteX207" fmla="*/ 10582275 w 12071803"/>
                  <a:gd name="connsiteY207" fmla="*/ 3997732 h 13440182"/>
                  <a:gd name="connsiteX208" fmla="*/ 10264776 w 12071803"/>
                  <a:gd name="connsiteY208" fmla="*/ 3950108 h 13440182"/>
                  <a:gd name="connsiteX209" fmla="*/ 10134600 w 12071803"/>
                  <a:gd name="connsiteY209" fmla="*/ 4010432 h 13440182"/>
                  <a:gd name="connsiteX210" fmla="*/ 10160001 w 12071803"/>
                  <a:gd name="connsiteY210" fmla="*/ 3845333 h 13440182"/>
                  <a:gd name="connsiteX211" fmla="*/ 10109201 w 12071803"/>
                  <a:gd name="connsiteY211" fmla="*/ 3670708 h 13440182"/>
                  <a:gd name="connsiteX212" fmla="*/ 10223500 w 12071803"/>
                  <a:gd name="connsiteY212" fmla="*/ 3708807 h 13440182"/>
                  <a:gd name="connsiteX213" fmla="*/ 10344151 w 12071803"/>
                  <a:gd name="connsiteY213" fmla="*/ 3600858 h 13440182"/>
                  <a:gd name="connsiteX214" fmla="*/ 10534651 w 12071803"/>
                  <a:gd name="connsiteY214" fmla="*/ 3661183 h 13440182"/>
                  <a:gd name="connsiteX215" fmla="*/ 10547351 w 12071803"/>
                  <a:gd name="connsiteY215" fmla="*/ 3477033 h 13440182"/>
                  <a:gd name="connsiteX216" fmla="*/ 10687050 w 12071803"/>
                  <a:gd name="connsiteY216" fmla="*/ 3515132 h 13440182"/>
                  <a:gd name="connsiteX217" fmla="*/ 10801350 w 12071803"/>
                  <a:gd name="connsiteY217" fmla="*/ 3210332 h 13440182"/>
                  <a:gd name="connsiteX218" fmla="*/ 10902951 w 12071803"/>
                  <a:gd name="connsiteY218" fmla="*/ 3299233 h 13440182"/>
                  <a:gd name="connsiteX219" fmla="*/ 11042650 w 12071803"/>
                  <a:gd name="connsiteY219" fmla="*/ 3283357 h 13440182"/>
                  <a:gd name="connsiteX220" fmla="*/ 11077575 w 12071803"/>
                  <a:gd name="connsiteY220" fmla="*/ 3508782 h 13440182"/>
                  <a:gd name="connsiteX221" fmla="*/ 11153776 w 12071803"/>
                  <a:gd name="connsiteY221" fmla="*/ 3251608 h 13440182"/>
                  <a:gd name="connsiteX222" fmla="*/ 11077576 w 12071803"/>
                  <a:gd name="connsiteY222" fmla="*/ 3165883 h 13440182"/>
                  <a:gd name="connsiteX223" fmla="*/ 11163300 w 12071803"/>
                  <a:gd name="connsiteY223" fmla="*/ 2911882 h 13440182"/>
                  <a:gd name="connsiteX224" fmla="*/ 10982326 w 12071803"/>
                  <a:gd name="connsiteY224" fmla="*/ 2988083 h 13440182"/>
                  <a:gd name="connsiteX225" fmla="*/ 10953750 w 12071803"/>
                  <a:gd name="connsiteY225" fmla="*/ 2918232 h 13440182"/>
                  <a:gd name="connsiteX226" fmla="*/ 10763250 w 12071803"/>
                  <a:gd name="connsiteY226" fmla="*/ 2715032 h 13440182"/>
                  <a:gd name="connsiteX227" fmla="*/ 10731501 w 12071803"/>
                  <a:gd name="connsiteY227" fmla="*/ 2530883 h 13440182"/>
                  <a:gd name="connsiteX228" fmla="*/ 10699751 w 12071803"/>
                  <a:gd name="connsiteY228" fmla="*/ 2435633 h 13440182"/>
                  <a:gd name="connsiteX229" fmla="*/ 10801350 w 12071803"/>
                  <a:gd name="connsiteY229" fmla="*/ 2334032 h 13440182"/>
                  <a:gd name="connsiteX230" fmla="*/ 11061701 w 12071803"/>
                  <a:gd name="connsiteY230" fmla="*/ 2099083 h 13440182"/>
                  <a:gd name="connsiteX231" fmla="*/ 11182350 w 12071803"/>
                  <a:gd name="connsiteY231" fmla="*/ 2118132 h 13440182"/>
                  <a:gd name="connsiteX232" fmla="*/ 11252201 w 12071803"/>
                  <a:gd name="connsiteY232" fmla="*/ 2029233 h 13440182"/>
                  <a:gd name="connsiteX233" fmla="*/ 11487150 w 12071803"/>
                  <a:gd name="connsiteY233" fmla="*/ 1921282 h 13440182"/>
                  <a:gd name="connsiteX234" fmla="*/ 11341101 w 12071803"/>
                  <a:gd name="connsiteY234" fmla="*/ 1851433 h 13440182"/>
                  <a:gd name="connsiteX235" fmla="*/ 11258550 w 12071803"/>
                  <a:gd name="connsiteY235" fmla="*/ 1705382 h 13440182"/>
                  <a:gd name="connsiteX236" fmla="*/ 11360150 w 12071803"/>
                  <a:gd name="connsiteY236" fmla="*/ 1279932 h 13440182"/>
                  <a:gd name="connsiteX237" fmla="*/ 11239500 w 12071803"/>
                  <a:gd name="connsiteY237" fmla="*/ 1019582 h 13440182"/>
                  <a:gd name="connsiteX238" fmla="*/ 11525250 w 12071803"/>
                  <a:gd name="connsiteY238" fmla="*/ 1362482 h 13440182"/>
                  <a:gd name="connsiteX239" fmla="*/ 11690350 w 12071803"/>
                  <a:gd name="connsiteY239" fmla="*/ 1165632 h 13440182"/>
                  <a:gd name="connsiteX240" fmla="*/ 11874500 w 12071803"/>
                  <a:gd name="connsiteY240" fmla="*/ 1476782 h 13440182"/>
                  <a:gd name="connsiteX241" fmla="*/ 12071350 w 12071803"/>
                  <a:gd name="connsiteY241" fmla="*/ 1578383 h 13440182"/>
                  <a:gd name="connsiteX242" fmla="*/ 11906250 w 12071803"/>
                  <a:gd name="connsiteY242" fmla="*/ 1133883 h 13440182"/>
                  <a:gd name="connsiteX243" fmla="*/ 11893550 w 12071803"/>
                  <a:gd name="connsiteY243" fmla="*/ 917982 h 13440182"/>
                  <a:gd name="connsiteX244" fmla="*/ 11760200 w 12071803"/>
                  <a:gd name="connsiteY244" fmla="*/ 721132 h 13440182"/>
                  <a:gd name="connsiteX245" fmla="*/ 11734800 w 12071803"/>
                  <a:gd name="connsiteY24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358064 w 12071803"/>
                  <a:gd name="connsiteY89" fmla="*/ 7296558 h 13440182"/>
                  <a:gd name="connsiteX90" fmla="*/ 7184232 w 12071803"/>
                  <a:gd name="connsiteY90" fmla="*/ 7408477 h 13440182"/>
                  <a:gd name="connsiteX91" fmla="*/ 7246145 w 12071803"/>
                  <a:gd name="connsiteY91" fmla="*/ 7437052 h 13440182"/>
                  <a:gd name="connsiteX92" fmla="*/ 7329489 w 12071803"/>
                  <a:gd name="connsiteY92" fmla="*/ 7508489 h 13440182"/>
                  <a:gd name="connsiteX93" fmla="*/ 7386639 w 12071803"/>
                  <a:gd name="connsiteY93" fmla="*/ 7425146 h 13440182"/>
                  <a:gd name="connsiteX94" fmla="*/ 7441407 w 12071803"/>
                  <a:gd name="connsiteY94" fmla="*/ 7484677 h 13440182"/>
                  <a:gd name="connsiteX95" fmla="*/ 7546182 w 12071803"/>
                  <a:gd name="connsiteY95" fmla="*/ 7529921 h 13440182"/>
                  <a:gd name="connsiteX96" fmla="*/ 7639051 w 12071803"/>
                  <a:gd name="connsiteY96" fmla="*/ 7615646 h 13440182"/>
                  <a:gd name="connsiteX97" fmla="*/ 7639051 w 12071803"/>
                  <a:gd name="connsiteY97" fmla="*/ 7510871 h 13440182"/>
                  <a:gd name="connsiteX98" fmla="*/ 7812881 w 12071803"/>
                  <a:gd name="connsiteY98" fmla="*/ 7606120 h 13440182"/>
                  <a:gd name="connsiteX99" fmla="*/ 7705726 w 12071803"/>
                  <a:gd name="connsiteY99" fmla="*/ 7370377 h 13440182"/>
                  <a:gd name="connsiteX100" fmla="*/ 7708107 w 12071803"/>
                  <a:gd name="connsiteY100" fmla="*/ 7234646 h 13440182"/>
                  <a:gd name="connsiteX101" fmla="*/ 7612857 w 12071803"/>
                  <a:gd name="connsiteY101" fmla="*/ 7206071 h 13440182"/>
                  <a:gd name="connsiteX102" fmla="*/ 7677150 w 12071803"/>
                  <a:gd name="connsiteY102" fmla="*/ 7039382 h 13440182"/>
                  <a:gd name="connsiteX103" fmla="*/ 8374857 w 12071803"/>
                  <a:gd name="connsiteY103" fmla="*/ 6653621 h 13440182"/>
                  <a:gd name="connsiteX104" fmla="*/ 8703470 w 12071803"/>
                  <a:gd name="connsiteY104" fmla="*/ 6591708 h 13440182"/>
                  <a:gd name="connsiteX105" fmla="*/ 8722520 w 12071803"/>
                  <a:gd name="connsiteY105" fmla="*/ 6696483 h 13440182"/>
                  <a:gd name="connsiteX106" fmla="*/ 8796339 w 12071803"/>
                  <a:gd name="connsiteY106" fmla="*/ 6701246 h 13440182"/>
                  <a:gd name="connsiteX107" fmla="*/ 8772525 w 12071803"/>
                  <a:gd name="connsiteY107" fmla="*/ 6548844 h 13440182"/>
                  <a:gd name="connsiteX108" fmla="*/ 9315450 w 12071803"/>
                  <a:gd name="connsiteY108" fmla="*/ 6544082 h 13440182"/>
                  <a:gd name="connsiteX109" fmla="*/ 9503569 w 12071803"/>
                  <a:gd name="connsiteY109" fmla="*/ 6494075 h 13440182"/>
                  <a:gd name="connsiteX110" fmla="*/ 9629775 w 12071803"/>
                  <a:gd name="connsiteY110" fmla="*/ 6298813 h 13440182"/>
                  <a:gd name="connsiteX111" fmla="*/ 9906000 w 12071803"/>
                  <a:gd name="connsiteY111" fmla="*/ 6334532 h 13440182"/>
                  <a:gd name="connsiteX112" fmla="*/ 9870282 w 12071803"/>
                  <a:gd name="connsiteY112" fmla="*/ 6420258 h 13440182"/>
                  <a:gd name="connsiteX113" fmla="*/ 9727407 w 12071803"/>
                  <a:gd name="connsiteY113" fmla="*/ 6434546 h 13440182"/>
                  <a:gd name="connsiteX114" fmla="*/ 9796462 w 12071803"/>
                  <a:gd name="connsiteY114" fmla="*/ 6489313 h 13440182"/>
                  <a:gd name="connsiteX115" fmla="*/ 9665495 w 12071803"/>
                  <a:gd name="connsiteY115" fmla="*/ 6517889 h 13440182"/>
                  <a:gd name="connsiteX116" fmla="*/ 9539289 w 12071803"/>
                  <a:gd name="connsiteY116" fmla="*/ 6508364 h 13440182"/>
                  <a:gd name="connsiteX117" fmla="*/ 9453563 w 12071803"/>
                  <a:gd name="connsiteY117" fmla="*/ 6544082 h 13440182"/>
                  <a:gd name="connsiteX118" fmla="*/ 9422607 w 12071803"/>
                  <a:gd name="connsiteY118" fmla="*/ 6848883 h 13440182"/>
                  <a:gd name="connsiteX119" fmla="*/ 9584532 w 12071803"/>
                  <a:gd name="connsiteY119" fmla="*/ 6882220 h 13440182"/>
                  <a:gd name="connsiteX120" fmla="*/ 9791700 w 12071803"/>
                  <a:gd name="connsiteY120" fmla="*/ 6696482 h 13440182"/>
                  <a:gd name="connsiteX121" fmla="*/ 9829801 w 12071803"/>
                  <a:gd name="connsiteY121" fmla="*/ 6794114 h 13440182"/>
                  <a:gd name="connsiteX122" fmla="*/ 9977439 w 12071803"/>
                  <a:gd name="connsiteY122" fmla="*/ 6717914 h 13440182"/>
                  <a:gd name="connsiteX123" fmla="*/ 9896476 w 12071803"/>
                  <a:gd name="connsiteY123" fmla="*/ 6925083 h 13440182"/>
                  <a:gd name="connsiteX124" fmla="*/ 10020301 w 12071803"/>
                  <a:gd name="connsiteY124" fmla="*/ 6898889 h 13440182"/>
                  <a:gd name="connsiteX125" fmla="*/ 9986964 w 12071803"/>
                  <a:gd name="connsiteY125" fmla="*/ 6986996 h 13440182"/>
                  <a:gd name="connsiteX126" fmla="*/ 10217945 w 12071803"/>
                  <a:gd name="connsiteY126" fmla="*/ 6984614 h 13440182"/>
                  <a:gd name="connsiteX127" fmla="*/ 10058400 w 12071803"/>
                  <a:gd name="connsiteY127" fmla="*/ 7039382 h 13440182"/>
                  <a:gd name="connsiteX128" fmla="*/ 9948864 w 12071803"/>
                  <a:gd name="connsiteY128" fmla="*/ 7096533 h 13440182"/>
                  <a:gd name="connsiteX129" fmla="*/ 9829801 w 12071803"/>
                  <a:gd name="connsiteY129" fmla="*/ 7210833 h 13440182"/>
                  <a:gd name="connsiteX130" fmla="*/ 9865519 w 12071803"/>
                  <a:gd name="connsiteY130" fmla="*/ 7270363 h 13440182"/>
                  <a:gd name="connsiteX131" fmla="*/ 9908382 w 12071803"/>
                  <a:gd name="connsiteY131" fmla="*/ 7320371 h 13440182"/>
                  <a:gd name="connsiteX132" fmla="*/ 9986964 w 12071803"/>
                  <a:gd name="connsiteY132" fmla="*/ 7287033 h 13440182"/>
                  <a:gd name="connsiteX133" fmla="*/ 9998869 w 12071803"/>
                  <a:gd name="connsiteY133" fmla="*/ 7348944 h 13440182"/>
                  <a:gd name="connsiteX134" fmla="*/ 10113170 w 12071803"/>
                  <a:gd name="connsiteY134" fmla="*/ 7210833 h 13440182"/>
                  <a:gd name="connsiteX135" fmla="*/ 10148889 w 12071803"/>
                  <a:gd name="connsiteY135" fmla="*/ 7356089 h 13440182"/>
                  <a:gd name="connsiteX136" fmla="*/ 10244139 w 12071803"/>
                  <a:gd name="connsiteY136" fmla="*/ 7239408 h 13440182"/>
                  <a:gd name="connsiteX137" fmla="*/ 10270332 w 12071803"/>
                  <a:gd name="connsiteY137" fmla="*/ 7401332 h 13440182"/>
                  <a:gd name="connsiteX138" fmla="*/ 10344150 w 12071803"/>
                  <a:gd name="connsiteY138" fmla="*/ 7477532 h 13440182"/>
                  <a:gd name="connsiteX139" fmla="*/ 10134600 w 12071803"/>
                  <a:gd name="connsiteY139" fmla="*/ 7591832 h 13440182"/>
                  <a:gd name="connsiteX140" fmla="*/ 10287001 w 12071803"/>
                  <a:gd name="connsiteY140" fmla="*/ 7741852 h 13440182"/>
                  <a:gd name="connsiteX141" fmla="*/ 10317957 w 12071803"/>
                  <a:gd name="connsiteY141" fmla="*/ 7644221 h 13440182"/>
                  <a:gd name="connsiteX142" fmla="*/ 10389393 w 12071803"/>
                  <a:gd name="connsiteY142" fmla="*/ 7732326 h 13440182"/>
                  <a:gd name="connsiteX143" fmla="*/ 10510839 w 12071803"/>
                  <a:gd name="connsiteY143" fmla="*/ 7691846 h 13440182"/>
                  <a:gd name="connsiteX144" fmla="*/ 10515600 w 12071803"/>
                  <a:gd name="connsiteY144" fmla="*/ 7777570 h 13440182"/>
                  <a:gd name="connsiteX145" fmla="*/ 10513219 w 12071803"/>
                  <a:gd name="connsiteY145" fmla="*/ 7875200 h 13440182"/>
                  <a:gd name="connsiteX146" fmla="*/ 10622756 w 12071803"/>
                  <a:gd name="connsiteY146" fmla="*/ 7837101 h 13440182"/>
                  <a:gd name="connsiteX147" fmla="*/ 10663239 w 12071803"/>
                  <a:gd name="connsiteY147" fmla="*/ 8075227 h 13440182"/>
                  <a:gd name="connsiteX148" fmla="*/ 10801350 w 12071803"/>
                  <a:gd name="connsiteY148" fmla="*/ 8106182 h 13440182"/>
                  <a:gd name="connsiteX149" fmla="*/ 10815638 w 12071803"/>
                  <a:gd name="connsiteY149" fmla="*/ 7815670 h 13440182"/>
                  <a:gd name="connsiteX150" fmla="*/ 10906126 w 12071803"/>
                  <a:gd name="connsiteY150" fmla="*/ 7791858 h 13440182"/>
                  <a:gd name="connsiteX151" fmla="*/ 10975182 w 12071803"/>
                  <a:gd name="connsiteY151" fmla="*/ 7620407 h 13440182"/>
                  <a:gd name="connsiteX152" fmla="*/ 10937082 w 12071803"/>
                  <a:gd name="connsiteY152" fmla="*/ 7491821 h 13440182"/>
                  <a:gd name="connsiteX153" fmla="*/ 10841832 w 12071803"/>
                  <a:gd name="connsiteY153" fmla="*/ 7479913 h 13440182"/>
                  <a:gd name="connsiteX154" fmla="*/ 10889456 w 12071803"/>
                  <a:gd name="connsiteY154" fmla="*/ 7360851 h 13440182"/>
                  <a:gd name="connsiteX155" fmla="*/ 10784682 w 12071803"/>
                  <a:gd name="connsiteY155" fmla="*/ 7289414 h 13440182"/>
                  <a:gd name="connsiteX156" fmla="*/ 10744200 w 12071803"/>
                  <a:gd name="connsiteY156" fmla="*/ 7058432 h 13440182"/>
                  <a:gd name="connsiteX157" fmla="*/ 10426700 w 12071803"/>
                  <a:gd name="connsiteY157" fmla="*/ 7020332 h 13440182"/>
                  <a:gd name="connsiteX158" fmla="*/ 10496551 w 12071803"/>
                  <a:gd name="connsiteY158" fmla="*/ 6915558 h 13440182"/>
                  <a:gd name="connsiteX159" fmla="*/ 10620376 w 12071803"/>
                  <a:gd name="connsiteY159" fmla="*/ 6896508 h 13440182"/>
                  <a:gd name="connsiteX160" fmla="*/ 10629900 w 12071803"/>
                  <a:gd name="connsiteY160" fmla="*/ 6810782 h 13440182"/>
                  <a:gd name="connsiteX161" fmla="*/ 10842625 w 12071803"/>
                  <a:gd name="connsiteY161" fmla="*/ 6899682 h 13440182"/>
                  <a:gd name="connsiteX162" fmla="*/ 10858500 w 12071803"/>
                  <a:gd name="connsiteY162" fmla="*/ 6677432 h 13440182"/>
                  <a:gd name="connsiteX163" fmla="*/ 10648950 w 12071803"/>
                  <a:gd name="connsiteY163" fmla="*/ 6772682 h 13440182"/>
                  <a:gd name="connsiteX164" fmla="*/ 10572750 w 12071803"/>
                  <a:gd name="connsiteY164" fmla="*/ 6544082 h 13440182"/>
                  <a:gd name="connsiteX165" fmla="*/ 10344150 w 12071803"/>
                  <a:gd name="connsiteY165" fmla="*/ 6753632 h 13440182"/>
                  <a:gd name="connsiteX166" fmla="*/ 10356851 w 12071803"/>
                  <a:gd name="connsiteY166" fmla="*/ 6588533 h 13440182"/>
                  <a:gd name="connsiteX167" fmla="*/ 10369550 w 12071803"/>
                  <a:gd name="connsiteY167" fmla="*/ 6464707 h 13440182"/>
                  <a:gd name="connsiteX168" fmla="*/ 10261601 w 12071803"/>
                  <a:gd name="connsiteY168" fmla="*/ 6452008 h 13440182"/>
                  <a:gd name="connsiteX169" fmla="*/ 10140950 w 12071803"/>
                  <a:gd name="connsiteY169" fmla="*/ 6236107 h 13440182"/>
                  <a:gd name="connsiteX170" fmla="*/ 10306051 w 12071803"/>
                  <a:gd name="connsiteY170" fmla="*/ 6274208 h 13440182"/>
                  <a:gd name="connsiteX171" fmla="*/ 10547351 w 12071803"/>
                  <a:gd name="connsiteY171" fmla="*/ 6274208 h 13440182"/>
                  <a:gd name="connsiteX172" fmla="*/ 10677525 w 12071803"/>
                  <a:gd name="connsiteY172" fmla="*/ 6134507 h 13440182"/>
                  <a:gd name="connsiteX173" fmla="*/ 10575926 w 12071803"/>
                  <a:gd name="connsiteY173" fmla="*/ 6023383 h 13440182"/>
                  <a:gd name="connsiteX174" fmla="*/ 10363200 w 12071803"/>
                  <a:gd name="connsiteY174" fmla="*/ 5975757 h 13440182"/>
                  <a:gd name="connsiteX175" fmla="*/ 10544175 w 12071803"/>
                  <a:gd name="connsiteY175" fmla="*/ 5845582 h 13440182"/>
                  <a:gd name="connsiteX176" fmla="*/ 10490201 w 12071803"/>
                  <a:gd name="connsiteY176" fmla="*/ 5728108 h 13440182"/>
                  <a:gd name="connsiteX177" fmla="*/ 10544176 w 12071803"/>
                  <a:gd name="connsiteY177" fmla="*/ 5607458 h 13440182"/>
                  <a:gd name="connsiteX178" fmla="*/ 10506075 w 12071803"/>
                  <a:gd name="connsiteY178" fmla="*/ 5604282 h 13440182"/>
                  <a:gd name="connsiteX179" fmla="*/ 10471151 w 12071803"/>
                  <a:gd name="connsiteY179" fmla="*/ 5528083 h 13440182"/>
                  <a:gd name="connsiteX180" fmla="*/ 10312400 w 12071803"/>
                  <a:gd name="connsiteY180" fmla="*/ 5375682 h 13440182"/>
                  <a:gd name="connsiteX181" fmla="*/ 10582276 w 12071803"/>
                  <a:gd name="connsiteY181" fmla="*/ 5480458 h 13440182"/>
                  <a:gd name="connsiteX182" fmla="*/ 10725150 w 12071803"/>
                  <a:gd name="connsiteY182" fmla="*/ 5439182 h 13440182"/>
                  <a:gd name="connsiteX183" fmla="*/ 10699751 w 12071803"/>
                  <a:gd name="connsiteY183" fmla="*/ 5686833 h 13440182"/>
                  <a:gd name="connsiteX184" fmla="*/ 10877550 w 12071803"/>
                  <a:gd name="connsiteY184" fmla="*/ 5724932 h 13440182"/>
                  <a:gd name="connsiteX185" fmla="*/ 10934701 w 12071803"/>
                  <a:gd name="connsiteY185" fmla="*/ 5550308 h 13440182"/>
                  <a:gd name="connsiteX186" fmla="*/ 10975975 w 12071803"/>
                  <a:gd name="connsiteY186" fmla="*/ 5321707 h 13440182"/>
                  <a:gd name="connsiteX187" fmla="*/ 10896601 w 12071803"/>
                  <a:gd name="connsiteY187" fmla="*/ 5118508 h 13440182"/>
                  <a:gd name="connsiteX188" fmla="*/ 10839450 w 12071803"/>
                  <a:gd name="connsiteY188" fmla="*/ 5020082 h 13440182"/>
                  <a:gd name="connsiteX189" fmla="*/ 10760076 w 12071803"/>
                  <a:gd name="connsiteY189" fmla="*/ 5137558 h 13440182"/>
                  <a:gd name="connsiteX190" fmla="*/ 10690226 w 12071803"/>
                  <a:gd name="connsiteY190" fmla="*/ 5096283 h 13440182"/>
                  <a:gd name="connsiteX191" fmla="*/ 10658476 w 12071803"/>
                  <a:gd name="connsiteY191" fmla="*/ 5216933 h 13440182"/>
                  <a:gd name="connsiteX192" fmla="*/ 10556875 w 12071803"/>
                  <a:gd name="connsiteY192" fmla="*/ 5220107 h 13440182"/>
                  <a:gd name="connsiteX193" fmla="*/ 10477500 w 12071803"/>
                  <a:gd name="connsiteY193" fmla="*/ 5077232 h 13440182"/>
                  <a:gd name="connsiteX194" fmla="*/ 10439400 w 12071803"/>
                  <a:gd name="connsiteY194" fmla="*/ 4924832 h 13440182"/>
                  <a:gd name="connsiteX195" fmla="*/ 10223500 w 12071803"/>
                  <a:gd name="connsiteY195" fmla="*/ 4928007 h 13440182"/>
                  <a:gd name="connsiteX196" fmla="*/ 10248900 w 12071803"/>
                  <a:gd name="connsiteY196" fmla="*/ 5153432 h 13440182"/>
                  <a:gd name="connsiteX197" fmla="*/ 10210801 w 12071803"/>
                  <a:gd name="connsiteY197" fmla="*/ 4959758 h 13440182"/>
                  <a:gd name="connsiteX198" fmla="*/ 10166350 w 12071803"/>
                  <a:gd name="connsiteY198" fmla="*/ 4972457 h 13440182"/>
                  <a:gd name="connsiteX199" fmla="*/ 10096500 w 12071803"/>
                  <a:gd name="connsiteY199" fmla="*/ 4861332 h 13440182"/>
                  <a:gd name="connsiteX200" fmla="*/ 10001251 w 12071803"/>
                  <a:gd name="connsiteY200" fmla="*/ 4931183 h 13440182"/>
                  <a:gd name="connsiteX201" fmla="*/ 9893300 w 12071803"/>
                  <a:gd name="connsiteY201" fmla="*/ 5039132 h 13440182"/>
                  <a:gd name="connsiteX202" fmla="*/ 10210800 w 12071803"/>
                  <a:gd name="connsiteY202" fmla="*/ 4724807 h 13440182"/>
                  <a:gd name="connsiteX203" fmla="*/ 10426701 w 12071803"/>
                  <a:gd name="connsiteY203" fmla="*/ 4667658 h 13440182"/>
                  <a:gd name="connsiteX204" fmla="*/ 10572750 w 12071803"/>
                  <a:gd name="connsiteY204" fmla="*/ 4581932 h 13440182"/>
                  <a:gd name="connsiteX205" fmla="*/ 10610851 w 12071803"/>
                  <a:gd name="connsiteY205" fmla="*/ 4461283 h 13440182"/>
                  <a:gd name="connsiteX206" fmla="*/ 10782301 w 12071803"/>
                  <a:gd name="connsiteY206" fmla="*/ 4334283 h 13440182"/>
                  <a:gd name="connsiteX207" fmla="*/ 10814050 w 12071803"/>
                  <a:gd name="connsiteY207" fmla="*/ 4080282 h 13440182"/>
                  <a:gd name="connsiteX208" fmla="*/ 10582275 w 12071803"/>
                  <a:gd name="connsiteY208" fmla="*/ 3997732 h 13440182"/>
                  <a:gd name="connsiteX209" fmla="*/ 10264776 w 12071803"/>
                  <a:gd name="connsiteY209" fmla="*/ 3950108 h 13440182"/>
                  <a:gd name="connsiteX210" fmla="*/ 10134600 w 12071803"/>
                  <a:gd name="connsiteY210" fmla="*/ 4010432 h 13440182"/>
                  <a:gd name="connsiteX211" fmla="*/ 10160001 w 12071803"/>
                  <a:gd name="connsiteY211" fmla="*/ 3845333 h 13440182"/>
                  <a:gd name="connsiteX212" fmla="*/ 10109201 w 12071803"/>
                  <a:gd name="connsiteY212" fmla="*/ 3670708 h 13440182"/>
                  <a:gd name="connsiteX213" fmla="*/ 10223500 w 12071803"/>
                  <a:gd name="connsiteY213" fmla="*/ 3708807 h 13440182"/>
                  <a:gd name="connsiteX214" fmla="*/ 10344151 w 12071803"/>
                  <a:gd name="connsiteY214" fmla="*/ 3600858 h 13440182"/>
                  <a:gd name="connsiteX215" fmla="*/ 10534651 w 12071803"/>
                  <a:gd name="connsiteY215" fmla="*/ 3661183 h 13440182"/>
                  <a:gd name="connsiteX216" fmla="*/ 10547351 w 12071803"/>
                  <a:gd name="connsiteY216" fmla="*/ 3477033 h 13440182"/>
                  <a:gd name="connsiteX217" fmla="*/ 10687050 w 12071803"/>
                  <a:gd name="connsiteY217" fmla="*/ 3515132 h 13440182"/>
                  <a:gd name="connsiteX218" fmla="*/ 10801350 w 12071803"/>
                  <a:gd name="connsiteY218" fmla="*/ 3210332 h 13440182"/>
                  <a:gd name="connsiteX219" fmla="*/ 10902951 w 12071803"/>
                  <a:gd name="connsiteY219" fmla="*/ 3299233 h 13440182"/>
                  <a:gd name="connsiteX220" fmla="*/ 11042650 w 12071803"/>
                  <a:gd name="connsiteY220" fmla="*/ 3283357 h 13440182"/>
                  <a:gd name="connsiteX221" fmla="*/ 11077575 w 12071803"/>
                  <a:gd name="connsiteY221" fmla="*/ 3508782 h 13440182"/>
                  <a:gd name="connsiteX222" fmla="*/ 11153776 w 12071803"/>
                  <a:gd name="connsiteY222" fmla="*/ 3251608 h 13440182"/>
                  <a:gd name="connsiteX223" fmla="*/ 11077576 w 12071803"/>
                  <a:gd name="connsiteY223" fmla="*/ 3165883 h 13440182"/>
                  <a:gd name="connsiteX224" fmla="*/ 11163300 w 12071803"/>
                  <a:gd name="connsiteY224" fmla="*/ 2911882 h 13440182"/>
                  <a:gd name="connsiteX225" fmla="*/ 10982326 w 12071803"/>
                  <a:gd name="connsiteY225" fmla="*/ 2988083 h 13440182"/>
                  <a:gd name="connsiteX226" fmla="*/ 10953750 w 12071803"/>
                  <a:gd name="connsiteY226" fmla="*/ 2918232 h 13440182"/>
                  <a:gd name="connsiteX227" fmla="*/ 10763250 w 12071803"/>
                  <a:gd name="connsiteY227" fmla="*/ 2715032 h 13440182"/>
                  <a:gd name="connsiteX228" fmla="*/ 10731501 w 12071803"/>
                  <a:gd name="connsiteY228" fmla="*/ 2530883 h 13440182"/>
                  <a:gd name="connsiteX229" fmla="*/ 10699751 w 12071803"/>
                  <a:gd name="connsiteY229" fmla="*/ 2435633 h 13440182"/>
                  <a:gd name="connsiteX230" fmla="*/ 10801350 w 12071803"/>
                  <a:gd name="connsiteY230" fmla="*/ 2334032 h 13440182"/>
                  <a:gd name="connsiteX231" fmla="*/ 11061701 w 12071803"/>
                  <a:gd name="connsiteY231" fmla="*/ 2099083 h 13440182"/>
                  <a:gd name="connsiteX232" fmla="*/ 11182350 w 12071803"/>
                  <a:gd name="connsiteY232" fmla="*/ 2118132 h 13440182"/>
                  <a:gd name="connsiteX233" fmla="*/ 11252201 w 12071803"/>
                  <a:gd name="connsiteY233" fmla="*/ 2029233 h 13440182"/>
                  <a:gd name="connsiteX234" fmla="*/ 11487150 w 12071803"/>
                  <a:gd name="connsiteY234" fmla="*/ 1921282 h 13440182"/>
                  <a:gd name="connsiteX235" fmla="*/ 11341101 w 12071803"/>
                  <a:gd name="connsiteY235" fmla="*/ 1851433 h 13440182"/>
                  <a:gd name="connsiteX236" fmla="*/ 11258550 w 12071803"/>
                  <a:gd name="connsiteY236" fmla="*/ 1705382 h 13440182"/>
                  <a:gd name="connsiteX237" fmla="*/ 11360150 w 12071803"/>
                  <a:gd name="connsiteY237" fmla="*/ 1279932 h 13440182"/>
                  <a:gd name="connsiteX238" fmla="*/ 11239500 w 12071803"/>
                  <a:gd name="connsiteY238" fmla="*/ 1019582 h 13440182"/>
                  <a:gd name="connsiteX239" fmla="*/ 11525250 w 12071803"/>
                  <a:gd name="connsiteY239" fmla="*/ 1362482 h 13440182"/>
                  <a:gd name="connsiteX240" fmla="*/ 11690350 w 12071803"/>
                  <a:gd name="connsiteY240" fmla="*/ 1165632 h 13440182"/>
                  <a:gd name="connsiteX241" fmla="*/ 11874500 w 12071803"/>
                  <a:gd name="connsiteY241" fmla="*/ 1476782 h 13440182"/>
                  <a:gd name="connsiteX242" fmla="*/ 12071350 w 12071803"/>
                  <a:gd name="connsiteY242" fmla="*/ 1578383 h 13440182"/>
                  <a:gd name="connsiteX243" fmla="*/ 11906250 w 12071803"/>
                  <a:gd name="connsiteY243" fmla="*/ 1133883 h 13440182"/>
                  <a:gd name="connsiteX244" fmla="*/ 11893550 w 12071803"/>
                  <a:gd name="connsiteY244" fmla="*/ 917982 h 13440182"/>
                  <a:gd name="connsiteX245" fmla="*/ 11760200 w 12071803"/>
                  <a:gd name="connsiteY245" fmla="*/ 721132 h 13440182"/>
                  <a:gd name="connsiteX246" fmla="*/ 11734800 w 12071803"/>
                  <a:gd name="connsiteY24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0 w 12071803"/>
                  <a:gd name="connsiteY88" fmla="*/ 7325132 h 13440182"/>
                  <a:gd name="connsiteX89" fmla="*/ 7450932 w 12071803"/>
                  <a:gd name="connsiteY89" fmla="*/ 7344183 h 13440182"/>
                  <a:gd name="connsiteX90" fmla="*/ 7358064 w 12071803"/>
                  <a:gd name="connsiteY90" fmla="*/ 7296558 h 13440182"/>
                  <a:gd name="connsiteX91" fmla="*/ 7184232 w 12071803"/>
                  <a:gd name="connsiteY91" fmla="*/ 7408477 h 13440182"/>
                  <a:gd name="connsiteX92" fmla="*/ 7246145 w 12071803"/>
                  <a:gd name="connsiteY92" fmla="*/ 7437052 h 13440182"/>
                  <a:gd name="connsiteX93" fmla="*/ 7329489 w 12071803"/>
                  <a:gd name="connsiteY93" fmla="*/ 7508489 h 13440182"/>
                  <a:gd name="connsiteX94" fmla="*/ 7386639 w 12071803"/>
                  <a:gd name="connsiteY94" fmla="*/ 7425146 h 13440182"/>
                  <a:gd name="connsiteX95" fmla="*/ 7441407 w 12071803"/>
                  <a:gd name="connsiteY95" fmla="*/ 7484677 h 13440182"/>
                  <a:gd name="connsiteX96" fmla="*/ 7546182 w 12071803"/>
                  <a:gd name="connsiteY96" fmla="*/ 7529921 h 13440182"/>
                  <a:gd name="connsiteX97" fmla="*/ 7639051 w 12071803"/>
                  <a:gd name="connsiteY97" fmla="*/ 7615646 h 13440182"/>
                  <a:gd name="connsiteX98" fmla="*/ 7639051 w 12071803"/>
                  <a:gd name="connsiteY98" fmla="*/ 7510871 h 13440182"/>
                  <a:gd name="connsiteX99" fmla="*/ 7812881 w 12071803"/>
                  <a:gd name="connsiteY99" fmla="*/ 7606120 h 13440182"/>
                  <a:gd name="connsiteX100" fmla="*/ 7705726 w 12071803"/>
                  <a:gd name="connsiteY100" fmla="*/ 7370377 h 13440182"/>
                  <a:gd name="connsiteX101" fmla="*/ 7708107 w 12071803"/>
                  <a:gd name="connsiteY101" fmla="*/ 7234646 h 13440182"/>
                  <a:gd name="connsiteX102" fmla="*/ 7612857 w 12071803"/>
                  <a:gd name="connsiteY102" fmla="*/ 7206071 h 13440182"/>
                  <a:gd name="connsiteX103" fmla="*/ 7677150 w 12071803"/>
                  <a:gd name="connsiteY103" fmla="*/ 7039382 h 13440182"/>
                  <a:gd name="connsiteX104" fmla="*/ 8374857 w 12071803"/>
                  <a:gd name="connsiteY104" fmla="*/ 6653621 h 13440182"/>
                  <a:gd name="connsiteX105" fmla="*/ 8703470 w 12071803"/>
                  <a:gd name="connsiteY105" fmla="*/ 6591708 h 13440182"/>
                  <a:gd name="connsiteX106" fmla="*/ 8722520 w 12071803"/>
                  <a:gd name="connsiteY106" fmla="*/ 6696483 h 13440182"/>
                  <a:gd name="connsiteX107" fmla="*/ 8796339 w 12071803"/>
                  <a:gd name="connsiteY107" fmla="*/ 6701246 h 13440182"/>
                  <a:gd name="connsiteX108" fmla="*/ 8772525 w 12071803"/>
                  <a:gd name="connsiteY108" fmla="*/ 6548844 h 13440182"/>
                  <a:gd name="connsiteX109" fmla="*/ 9315450 w 12071803"/>
                  <a:gd name="connsiteY109" fmla="*/ 6544082 h 13440182"/>
                  <a:gd name="connsiteX110" fmla="*/ 9503569 w 12071803"/>
                  <a:gd name="connsiteY110" fmla="*/ 6494075 h 13440182"/>
                  <a:gd name="connsiteX111" fmla="*/ 9629775 w 12071803"/>
                  <a:gd name="connsiteY111" fmla="*/ 6298813 h 13440182"/>
                  <a:gd name="connsiteX112" fmla="*/ 9906000 w 12071803"/>
                  <a:gd name="connsiteY112" fmla="*/ 6334532 h 13440182"/>
                  <a:gd name="connsiteX113" fmla="*/ 9870282 w 12071803"/>
                  <a:gd name="connsiteY113" fmla="*/ 6420258 h 13440182"/>
                  <a:gd name="connsiteX114" fmla="*/ 9727407 w 12071803"/>
                  <a:gd name="connsiteY114" fmla="*/ 6434546 h 13440182"/>
                  <a:gd name="connsiteX115" fmla="*/ 9796462 w 12071803"/>
                  <a:gd name="connsiteY115" fmla="*/ 6489313 h 13440182"/>
                  <a:gd name="connsiteX116" fmla="*/ 9665495 w 12071803"/>
                  <a:gd name="connsiteY116" fmla="*/ 6517889 h 13440182"/>
                  <a:gd name="connsiteX117" fmla="*/ 9539289 w 12071803"/>
                  <a:gd name="connsiteY117" fmla="*/ 6508364 h 13440182"/>
                  <a:gd name="connsiteX118" fmla="*/ 9453563 w 12071803"/>
                  <a:gd name="connsiteY118" fmla="*/ 6544082 h 13440182"/>
                  <a:gd name="connsiteX119" fmla="*/ 9422607 w 12071803"/>
                  <a:gd name="connsiteY119" fmla="*/ 6848883 h 13440182"/>
                  <a:gd name="connsiteX120" fmla="*/ 9584532 w 12071803"/>
                  <a:gd name="connsiteY120" fmla="*/ 6882220 h 13440182"/>
                  <a:gd name="connsiteX121" fmla="*/ 9791700 w 12071803"/>
                  <a:gd name="connsiteY121" fmla="*/ 6696482 h 13440182"/>
                  <a:gd name="connsiteX122" fmla="*/ 9829801 w 12071803"/>
                  <a:gd name="connsiteY122" fmla="*/ 6794114 h 13440182"/>
                  <a:gd name="connsiteX123" fmla="*/ 9977439 w 12071803"/>
                  <a:gd name="connsiteY123" fmla="*/ 6717914 h 13440182"/>
                  <a:gd name="connsiteX124" fmla="*/ 9896476 w 12071803"/>
                  <a:gd name="connsiteY124" fmla="*/ 6925083 h 13440182"/>
                  <a:gd name="connsiteX125" fmla="*/ 10020301 w 12071803"/>
                  <a:gd name="connsiteY125" fmla="*/ 6898889 h 13440182"/>
                  <a:gd name="connsiteX126" fmla="*/ 9986964 w 12071803"/>
                  <a:gd name="connsiteY126" fmla="*/ 6986996 h 13440182"/>
                  <a:gd name="connsiteX127" fmla="*/ 10217945 w 12071803"/>
                  <a:gd name="connsiteY127" fmla="*/ 6984614 h 13440182"/>
                  <a:gd name="connsiteX128" fmla="*/ 10058400 w 12071803"/>
                  <a:gd name="connsiteY128" fmla="*/ 7039382 h 13440182"/>
                  <a:gd name="connsiteX129" fmla="*/ 9948864 w 12071803"/>
                  <a:gd name="connsiteY129" fmla="*/ 7096533 h 13440182"/>
                  <a:gd name="connsiteX130" fmla="*/ 9829801 w 12071803"/>
                  <a:gd name="connsiteY130" fmla="*/ 7210833 h 13440182"/>
                  <a:gd name="connsiteX131" fmla="*/ 9865519 w 12071803"/>
                  <a:gd name="connsiteY131" fmla="*/ 7270363 h 13440182"/>
                  <a:gd name="connsiteX132" fmla="*/ 9908382 w 12071803"/>
                  <a:gd name="connsiteY132" fmla="*/ 7320371 h 13440182"/>
                  <a:gd name="connsiteX133" fmla="*/ 9986964 w 12071803"/>
                  <a:gd name="connsiteY133" fmla="*/ 7287033 h 13440182"/>
                  <a:gd name="connsiteX134" fmla="*/ 9998869 w 12071803"/>
                  <a:gd name="connsiteY134" fmla="*/ 7348944 h 13440182"/>
                  <a:gd name="connsiteX135" fmla="*/ 10113170 w 12071803"/>
                  <a:gd name="connsiteY135" fmla="*/ 7210833 h 13440182"/>
                  <a:gd name="connsiteX136" fmla="*/ 10148889 w 12071803"/>
                  <a:gd name="connsiteY136" fmla="*/ 7356089 h 13440182"/>
                  <a:gd name="connsiteX137" fmla="*/ 10244139 w 12071803"/>
                  <a:gd name="connsiteY137" fmla="*/ 7239408 h 13440182"/>
                  <a:gd name="connsiteX138" fmla="*/ 10270332 w 12071803"/>
                  <a:gd name="connsiteY138" fmla="*/ 7401332 h 13440182"/>
                  <a:gd name="connsiteX139" fmla="*/ 10344150 w 12071803"/>
                  <a:gd name="connsiteY139" fmla="*/ 7477532 h 13440182"/>
                  <a:gd name="connsiteX140" fmla="*/ 10134600 w 12071803"/>
                  <a:gd name="connsiteY140" fmla="*/ 7591832 h 13440182"/>
                  <a:gd name="connsiteX141" fmla="*/ 10287001 w 12071803"/>
                  <a:gd name="connsiteY141" fmla="*/ 7741852 h 13440182"/>
                  <a:gd name="connsiteX142" fmla="*/ 10317957 w 12071803"/>
                  <a:gd name="connsiteY142" fmla="*/ 7644221 h 13440182"/>
                  <a:gd name="connsiteX143" fmla="*/ 10389393 w 12071803"/>
                  <a:gd name="connsiteY143" fmla="*/ 7732326 h 13440182"/>
                  <a:gd name="connsiteX144" fmla="*/ 10510839 w 12071803"/>
                  <a:gd name="connsiteY144" fmla="*/ 7691846 h 13440182"/>
                  <a:gd name="connsiteX145" fmla="*/ 10515600 w 12071803"/>
                  <a:gd name="connsiteY145" fmla="*/ 7777570 h 13440182"/>
                  <a:gd name="connsiteX146" fmla="*/ 10513219 w 12071803"/>
                  <a:gd name="connsiteY146" fmla="*/ 7875200 h 13440182"/>
                  <a:gd name="connsiteX147" fmla="*/ 10622756 w 12071803"/>
                  <a:gd name="connsiteY147" fmla="*/ 7837101 h 13440182"/>
                  <a:gd name="connsiteX148" fmla="*/ 10663239 w 12071803"/>
                  <a:gd name="connsiteY148" fmla="*/ 8075227 h 13440182"/>
                  <a:gd name="connsiteX149" fmla="*/ 10801350 w 12071803"/>
                  <a:gd name="connsiteY149" fmla="*/ 8106182 h 13440182"/>
                  <a:gd name="connsiteX150" fmla="*/ 10815638 w 12071803"/>
                  <a:gd name="connsiteY150" fmla="*/ 7815670 h 13440182"/>
                  <a:gd name="connsiteX151" fmla="*/ 10906126 w 12071803"/>
                  <a:gd name="connsiteY151" fmla="*/ 7791858 h 13440182"/>
                  <a:gd name="connsiteX152" fmla="*/ 10975182 w 12071803"/>
                  <a:gd name="connsiteY152" fmla="*/ 7620407 h 13440182"/>
                  <a:gd name="connsiteX153" fmla="*/ 10937082 w 12071803"/>
                  <a:gd name="connsiteY153" fmla="*/ 7491821 h 13440182"/>
                  <a:gd name="connsiteX154" fmla="*/ 10841832 w 12071803"/>
                  <a:gd name="connsiteY154" fmla="*/ 7479913 h 13440182"/>
                  <a:gd name="connsiteX155" fmla="*/ 10889456 w 12071803"/>
                  <a:gd name="connsiteY155" fmla="*/ 7360851 h 13440182"/>
                  <a:gd name="connsiteX156" fmla="*/ 10784682 w 12071803"/>
                  <a:gd name="connsiteY156" fmla="*/ 7289414 h 13440182"/>
                  <a:gd name="connsiteX157" fmla="*/ 10744200 w 12071803"/>
                  <a:gd name="connsiteY157" fmla="*/ 7058432 h 13440182"/>
                  <a:gd name="connsiteX158" fmla="*/ 10426700 w 12071803"/>
                  <a:gd name="connsiteY158" fmla="*/ 7020332 h 13440182"/>
                  <a:gd name="connsiteX159" fmla="*/ 10496551 w 12071803"/>
                  <a:gd name="connsiteY159" fmla="*/ 6915558 h 13440182"/>
                  <a:gd name="connsiteX160" fmla="*/ 10620376 w 12071803"/>
                  <a:gd name="connsiteY160" fmla="*/ 6896508 h 13440182"/>
                  <a:gd name="connsiteX161" fmla="*/ 10629900 w 12071803"/>
                  <a:gd name="connsiteY161" fmla="*/ 6810782 h 13440182"/>
                  <a:gd name="connsiteX162" fmla="*/ 10842625 w 12071803"/>
                  <a:gd name="connsiteY162" fmla="*/ 6899682 h 13440182"/>
                  <a:gd name="connsiteX163" fmla="*/ 10858500 w 12071803"/>
                  <a:gd name="connsiteY163" fmla="*/ 6677432 h 13440182"/>
                  <a:gd name="connsiteX164" fmla="*/ 10648950 w 12071803"/>
                  <a:gd name="connsiteY164" fmla="*/ 6772682 h 13440182"/>
                  <a:gd name="connsiteX165" fmla="*/ 10572750 w 12071803"/>
                  <a:gd name="connsiteY165" fmla="*/ 6544082 h 13440182"/>
                  <a:gd name="connsiteX166" fmla="*/ 10344150 w 12071803"/>
                  <a:gd name="connsiteY166" fmla="*/ 6753632 h 13440182"/>
                  <a:gd name="connsiteX167" fmla="*/ 10356851 w 12071803"/>
                  <a:gd name="connsiteY167" fmla="*/ 6588533 h 13440182"/>
                  <a:gd name="connsiteX168" fmla="*/ 10369550 w 12071803"/>
                  <a:gd name="connsiteY168" fmla="*/ 6464707 h 13440182"/>
                  <a:gd name="connsiteX169" fmla="*/ 10261601 w 12071803"/>
                  <a:gd name="connsiteY169" fmla="*/ 6452008 h 13440182"/>
                  <a:gd name="connsiteX170" fmla="*/ 10140950 w 12071803"/>
                  <a:gd name="connsiteY170" fmla="*/ 6236107 h 13440182"/>
                  <a:gd name="connsiteX171" fmla="*/ 10306051 w 12071803"/>
                  <a:gd name="connsiteY171" fmla="*/ 6274208 h 13440182"/>
                  <a:gd name="connsiteX172" fmla="*/ 10547351 w 12071803"/>
                  <a:gd name="connsiteY172" fmla="*/ 6274208 h 13440182"/>
                  <a:gd name="connsiteX173" fmla="*/ 10677525 w 12071803"/>
                  <a:gd name="connsiteY173" fmla="*/ 6134507 h 13440182"/>
                  <a:gd name="connsiteX174" fmla="*/ 10575926 w 12071803"/>
                  <a:gd name="connsiteY174" fmla="*/ 6023383 h 13440182"/>
                  <a:gd name="connsiteX175" fmla="*/ 10363200 w 12071803"/>
                  <a:gd name="connsiteY175" fmla="*/ 5975757 h 13440182"/>
                  <a:gd name="connsiteX176" fmla="*/ 10544175 w 12071803"/>
                  <a:gd name="connsiteY176" fmla="*/ 5845582 h 13440182"/>
                  <a:gd name="connsiteX177" fmla="*/ 10490201 w 12071803"/>
                  <a:gd name="connsiteY177" fmla="*/ 5728108 h 13440182"/>
                  <a:gd name="connsiteX178" fmla="*/ 10544176 w 12071803"/>
                  <a:gd name="connsiteY178" fmla="*/ 5607458 h 13440182"/>
                  <a:gd name="connsiteX179" fmla="*/ 10506075 w 12071803"/>
                  <a:gd name="connsiteY179" fmla="*/ 5604282 h 13440182"/>
                  <a:gd name="connsiteX180" fmla="*/ 10471151 w 12071803"/>
                  <a:gd name="connsiteY180" fmla="*/ 5528083 h 13440182"/>
                  <a:gd name="connsiteX181" fmla="*/ 10312400 w 12071803"/>
                  <a:gd name="connsiteY181" fmla="*/ 5375682 h 13440182"/>
                  <a:gd name="connsiteX182" fmla="*/ 10582276 w 12071803"/>
                  <a:gd name="connsiteY182" fmla="*/ 5480458 h 13440182"/>
                  <a:gd name="connsiteX183" fmla="*/ 10725150 w 12071803"/>
                  <a:gd name="connsiteY183" fmla="*/ 5439182 h 13440182"/>
                  <a:gd name="connsiteX184" fmla="*/ 10699751 w 12071803"/>
                  <a:gd name="connsiteY184" fmla="*/ 5686833 h 13440182"/>
                  <a:gd name="connsiteX185" fmla="*/ 10877550 w 12071803"/>
                  <a:gd name="connsiteY185" fmla="*/ 5724932 h 13440182"/>
                  <a:gd name="connsiteX186" fmla="*/ 10934701 w 12071803"/>
                  <a:gd name="connsiteY186" fmla="*/ 5550308 h 13440182"/>
                  <a:gd name="connsiteX187" fmla="*/ 10975975 w 12071803"/>
                  <a:gd name="connsiteY187" fmla="*/ 5321707 h 13440182"/>
                  <a:gd name="connsiteX188" fmla="*/ 10896601 w 12071803"/>
                  <a:gd name="connsiteY188" fmla="*/ 5118508 h 13440182"/>
                  <a:gd name="connsiteX189" fmla="*/ 10839450 w 12071803"/>
                  <a:gd name="connsiteY189" fmla="*/ 5020082 h 13440182"/>
                  <a:gd name="connsiteX190" fmla="*/ 10760076 w 12071803"/>
                  <a:gd name="connsiteY190" fmla="*/ 5137558 h 13440182"/>
                  <a:gd name="connsiteX191" fmla="*/ 10690226 w 12071803"/>
                  <a:gd name="connsiteY191" fmla="*/ 5096283 h 13440182"/>
                  <a:gd name="connsiteX192" fmla="*/ 10658476 w 12071803"/>
                  <a:gd name="connsiteY192" fmla="*/ 5216933 h 13440182"/>
                  <a:gd name="connsiteX193" fmla="*/ 10556875 w 12071803"/>
                  <a:gd name="connsiteY193" fmla="*/ 5220107 h 13440182"/>
                  <a:gd name="connsiteX194" fmla="*/ 10477500 w 12071803"/>
                  <a:gd name="connsiteY194" fmla="*/ 5077232 h 13440182"/>
                  <a:gd name="connsiteX195" fmla="*/ 10439400 w 12071803"/>
                  <a:gd name="connsiteY195" fmla="*/ 4924832 h 13440182"/>
                  <a:gd name="connsiteX196" fmla="*/ 10223500 w 12071803"/>
                  <a:gd name="connsiteY196" fmla="*/ 4928007 h 13440182"/>
                  <a:gd name="connsiteX197" fmla="*/ 10248900 w 12071803"/>
                  <a:gd name="connsiteY197" fmla="*/ 5153432 h 13440182"/>
                  <a:gd name="connsiteX198" fmla="*/ 10210801 w 12071803"/>
                  <a:gd name="connsiteY198" fmla="*/ 4959758 h 13440182"/>
                  <a:gd name="connsiteX199" fmla="*/ 10166350 w 12071803"/>
                  <a:gd name="connsiteY199" fmla="*/ 4972457 h 13440182"/>
                  <a:gd name="connsiteX200" fmla="*/ 10096500 w 12071803"/>
                  <a:gd name="connsiteY200" fmla="*/ 4861332 h 13440182"/>
                  <a:gd name="connsiteX201" fmla="*/ 10001251 w 12071803"/>
                  <a:gd name="connsiteY201" fmla="*/ 4931183 h 13440182"/>
                  <a:gd name="connsiteX202" fmla="*/ 9893300 w 12071803"/>
                  <a:gd name="connsiteY202" fmla="*/ 5039132 h 13440182"/>
                  <a:gd name="connsiteX203" fmla="*/ 10210800 w 12071803"/>
                  <a:gd name="connsiteY203" fmla="*/ 4724807 h 13440182"/>
                  <a:gd name="connsiteX204" fmla="*/ 10426701 w 12071803"/>
                  <a:gd name="connsiteY204" fmla="*/ 4667658 h 13440182"/>
                  <a:gd name="connsiteX205" fmla="*/ 10572750 w 12071803"/>
                  <a:gd name="connsiteY205" fmla="*/ 4581932 h 13440182"/>
                  <a:gd name="connsiteX206" fmla="*/ 10610851 w 12071803"/>
                  <a:gd name="connsiteY206" fmla="*/ 4461283 h 13440182"/>
                  <a:gd name="connsiteX207" fmla="*/ 10782301 w 12071803"/>
                  <a:gd name="connsiteY207" fmla="*/ 4334283 h 13440182"/>
                  <a:gd name="connsiteX208" fmla="*/ 10814050 w 12071803"/>
                  <a:gd name="connsiteY208" fmla="*/ 4080282 h 13440182"/>
                  <a:gd name="connsiteX209" fmla="*/ 10582275 w 12071803"/>
                  <a:gd name="connsiteY209" fmla="*/ 3997732 h 13440182"/>
                  <a:gd name="connsiteX210" fmla="*/ 10264776 w 12071803"/>
                  <a:gd name="connsiteY210" fmla="*/ 3950108 h 13440182"/>
                  <a:gd name="connsiteX211" fmla="*/ 10134600 w 12071803"/>
                  <a:gd name="connsiteY211" fmla="*/ 4010432 h 13440182"/>
                  <a:gd name="connsiteX212" fmla="*/ 10160001 w 12071803"/>
                  <a:gd name="connsiteY212" fmla="*/ 3845333 h 13440182"/>
                  <a:gd name="connsiteX213" fmla="*/ 10109201 w 12071803"/>
                  <a:gd name="connsiteY213" fmla="*/ 3670708 h 13440182"/>
                  <a:gd name="connsiteX214" fmla="*/ 10223500 w 12071803"/>
                  <a:gd name="connsiteY214" fmla="*/ 3708807 h 13440182"/>
                  <a:gd name="connsiteX215" fmla="*/ 10344151 w 12071803"/>
                  <a:gd name="connsiteY215" fmla="*/ 3600858 h 13440182"/>
                  <a:gd name="connsiteX216" fmla="*/ 10534651 w 12071803"/>
                  <a:gd name="connsiteY216" fmla="*/ 3661183 h 13440182"/>
                  <a:gd name="connsiteX217" fmla="*/ 10547351 w 12071803"/>
                  <a:gd name="connsiteY217" fmla="*/ 3477033 h 13440182"/>
                  <a:gd name="connsiteX218" fmla="*/ 10687050 w 12071803"/>
                  <a:gd name="connsiteY218" fmla="*/ 3515132 h 13440182"/>
                  <a:gd name="connsiteX219" fmla="*/ 10801350 w 12071803"/>
                  <a:gd name="connsiteY219" fmla="*/ 3210332 h 13440182"/>
                  <a:gd name="connsiteX220" fmla="*/ 10902951 w 12071803"/>
                  <a:gd name="connsiteY220" fmla="*/ 3299233 h 13440182"/>
                  <a:gd name="connsiteX221" fmla="*/ 11042650 w 12071803"/>
                  <a:gd name="connsiteY221" fmla="*/ 3283357 h 13440182"/>
                  <a:gd name="connsiteX222" fmla="*/ 11077575 w 12071803"/>
                  <a:gd name="connsiteY222" fmla="*/ 3508782 h 13440182"/>
                  <a:gd name="connsiteX223" fmla="*/ 11153776 w 12071803"/>
                  <a:gd name="connsiteY223" fmla="*/ 3251608 h 13440182"/>
                  <a:gd name="connsiteX224" fmla="*/ 11077576 w 12071803"/>
                  <a:gd name="connsiteY224" fmla="*/ 3165883 h 13440182"/>
                  <a:gd name="connsiteX225" fmla="*/ 11163300 w 12071803"/>
                  <a:gd name="connsiteY225" fmla="*/ 2911882 h 13440182"/>
                  <a:gd name="connsiteX226" fmla="*/ 10982326 w 12071803"/>
                  <a:gd name="connsiteY226" fmla="*/ 2988083 h 13440182"/>
                  <a:gd name="connsiteX227" fmla="*/ 10953750 w 12071803"/>
                  <a:gd name="connsiteY227" fmla="*/ 2918232 h 13440182"/>
                  <a:gd name="connsiteX228" fmla="*/ 10763250 w 12071803"/>
                  <a:gd name="connsiteY228" fmla="*/ 2715032 h 13440182"/>
                  <a:gd name="connsiteX229" fmla="*/ 10731501 w 12071803"/>
                  <a:gd name="connsiteY229" fmla="*/ 2530883 h 13440182"/>
                  <a:gd name="connsiteX230" fmla="*/ 10699751 w 12071803"/>
                  <a:gd name="connsiteY230" fmla="*/ 2435633 h 13440182"/>
                  <a:gd name="connsiteX231" fmla="*/ 10801350 w 12071803"/>
                  <a:gd name="connsiteY231" fmla="*/ 2334032 h 13440182"/>
                  <a:gd name="connsiteX232" fmla="*/ 11061701 w 12071803"/>
                  <a:gd name="connsiteY232" fmla="*/ 2099083 h 13440182"/>
                  <a:gd name="connsiteX233" fmla="*/ 11182350 w 12071803"/>
                  <a:gd name="connsiteY233" fmla="*/ 2118132 h 13440182"/>
                  <a:gd name="connsiteX234" fmla="*/ 11252201 w 12071803"/>
                  <a:gd name="connsiteY234" fmla="*/ 2029233 h 13440182"/>
                  <a:gd name="connsiteX235" fmla="*/ 11487150 w 12071803"/>
                  <a:gd name="connsiteY235" fmla="*/ 1921282 h 13440182"/>
                  <a:gd name="connsiteX236" fmla="*/ 11341101 w 12071803"/>
                  <a:gd name="connsiteY236" fmla="*/ 1851433 h 13440182"/>
                  <a:gd name="connsiteX237" fmla="*/ 11258550 w 12071803"/>
                  <a:gd name="connsiteY237" fmla="*/ 1705382 h 13440182"/>
                  <a:gd name="connsiteX238" fmla="*/ 11360150 w 12071803"/>
                  <a:gd name="connsiteY238" fmla="*/ 1279932 h 13440182"/>
                  <a:gd name="connsiteX239" fmla="*/ 11239500 w 12071803"/>
                  <a:gd name="connsiteY239" fmla="*/ 1019582 h 13440182"/>
                  <a:gd name="connsiteX240" fmla="*/ 11525250 w 12071803"/>
                  <a:gd name="connsiteY240" fmla="*/ 1362482 h 13440182"/>
                  <a:gd name="connsiteX241" fmla="*/ 11690350 w 12071803"/>
                  <a:gd name="connsiteY241" fmla="*/ 1165632 h 13440182"/>
                  <a:gd name="connsiteX242" fmla="*/ 11874500 w 12071803"/>
                  <a:gd name="connsiteY242" fmla="*/ 1476782 h 13440182"/>
                  <a:gd name="connsiteX243" fmla="*/ 12071350 w 12071803"/>
                  <a:gd name="connsiteY243" fmla="*/ 1578383 h 13440182"/>
                  <a:gd name="connsiteX244" fmla="*/ 11906250 w 12071803"/>
                  <a:gd name="connsiteY244" fmla="*/ 1133883 h 13440182"/>
                  <a:gd name="connsiteX245" fmla="*/ 11893550 w 12071803"/>
                  <a:gd name="connsiteY245" fmla="*/ 917982 h 13440182"/>
                  <a:gd name="connsiteX246" fmla="*/ 11760200 w 12071803"/>
                  <a:gd name="connsiteY246" fmla="*/ 721132 h 13440182"/>
                  <a:gd name="connsiteX247" fmla="*/ 11734800 w 12071803"/>
                  <a:gd name="connsiteY24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460457 w 12071803"/>
                  <a:gd name="connsiteY88" fmla="*/ 7244171 h 13440182"/>
                  <a:gd name="connsiteX89" fmla="*/ 7524750 w 12071803"/>
                  <a:gd name="connsiteY89" fmla="*/ 7325132 h 13440182"/>
                  <a:gd name="connsiteX90" fmla="*/ 7450932 w 12071803"/>
                  <a:gd name="connsiteY90" fmla="*/ 7344183 h 13440182"/>
                  <a:gd name="connsiteX91" fmla="*/ 7358064 w 12071803"/>
                  <a:gd name="connsiteY91" fmla="*/ 7296558 h 13440182"/>
                  <a:gd name="connsiteX92" fmla="*/ 7184232 w 12071803"/>
                  <a:gd name="connsiteY92" fmla="*/ 7408477 h 13440182"/>
                  <a:gd name="connsiteX93" fmla="*/ 7246145 w 12071803"/>
                  <a:gd name="connsiteY93" fmla="*/ 7437052 h 13440182"/>
                  <a:gd name="connsiteX94" fmla="*/ 7329489 w 12071803"/>
                  <a:gd name="connsiteY94" fmla="*/ 7508489 h 13440182"/>
                  <a:gd name="connsiteX95" fmla="*/ 7386639 w 12071803"/>
                  <a:gd name="connsiteY95" fmla="*/ 7425146 h 13440182"/>
                  <a:gd name="connsiteX96" fmla="*/ 7441407 w 12071803"/>
                  <a:gd name="connsiteY96" fmla="*/ 7484677 h 13440182"/>
                  <a:gd name="connsiteX97" fmla="*/ 7546182 w 12071803"/>
                  <a:gd name="connsiteY97" fmla="*/ 7529921 h 13440182"/>
                  <a:gd name="connsiteX98" fmla="*/ 7639051 w 12071803"/>
                  <a:gd name="connsiteY98" fmla="*/ 7615646 h 13440182"/>
                  <a:gd name="connsiteX99" fmla="*/ 7639051 w 12071803"/>
                  <a:gd name="connsiteY99" fmla="*/ 7510871 h 13440182"/>
                  <a:gd name="connsiteX100" fmla="*/ 7812881 w 12071803"/>
                  <a:gd name="connsiteY100" fmla="*/ 7606120 h 13440182"/>
                  <a:gd name="connsiteX101" fmla="*/ 7705726 w 12071803"/>
                  <a:gd name="connsiteY101" fmla="*/ 7370377 h 13440182"/>
                  <a:gd name="connsiteX102" fmla="*/ 7708107 w 12071803"/>
                  <a:gd name="connsiteY102" fmla="*/ 7234646 h 13440182"/>
                  <a:gd name="connsiteX103" fmla="*/ 7612857 w 12071803"/>
                  <a:gd name="connsiteY103" fmla="*/ 7206071 h 13440182"/>
                  <a:gd name="connsiteX104" fmla="*/ 7677150 w 12071803"/>
                  <a:gd name="connsiteY104" fmla="*/ 7039382 h 13440182"/>
                  <a:gd name="connsiteX105" fmla="*/ 8374857 w 12071803"/>
                  <a:gd name="connsiteY105" fmla="*/ 6653621 h 13440182"/>
                  <a:gd name="connsiteX106" fmla="*/ 8703470 w 12071803"/>
                  <a:gd name="connsiteY106" fmla="*/ 6591708 h 13440182"/>
                  <a:gd name="connsiteX107" fmla="*/ 8722520 w 12071803"/>
                  <a:gd name="connsiteY107" fmla="*/ 6696483 h 13440182"/>
                  <a:gd name="connsiteX108" fmla="*/ 8796339 w 12071803"/>
                  <a:gd name="connsiteY108" fmla="*/ 6701246 h 13440182"/>
                  <a:gd name="connsiteX109" fmla="*/ 8772525 w 12071803"/>
                  <a:gd name="connsiteY109" fmla="*/ 6548844 h 13440182"/>
                  <a:gd name="connsiteX110" fmla="*/ 9315450 w 12071803"/>
                  <a:gd name="connsiteY110" fmla="*/ 6544082 h 13440182"/>
                  <a:gd name="connsiteX111" fmla="*/ 9503569 w 12071803"/>
                  <a:gd name="connsiteY111" fmla="*/ 6494075 h 13440182"/>
                  <a:gd name="connsiteX112" fmla="*/ 9629775 w 12071803"/>
                  <a:gd name="connsiteY112" fmla="*/ 6298813 h 13440182"/>
                  <a:gd name="connsiteX113" fmla="*/ 9906000 w 12071803"/>
                  <a:gd name="connsiteY113" fmla="*/ 6334532 h 13440182"/>
                  <a:gd name="connsiteX114" fmla="*/ 9870282 w 12071803"/>
                  <a:gd name="connsiteY114" fmla="*/ 6420258 h 13440182"/>
                  <a:gd name="connsiteX115" fmla="*/ 9727407 w 12071803"/>
                  <a:gd name="connsiteY115" fmla="*/ 6434546 h 13440182"/>
                  <a:gd name="connsiteX116" fmla="*/ 9796462 w 12071803"/>
                  <a:gd name="connsiteY116" fmla="*/ 6489313 h 13440182"/>
                  <a:gd name="connsiteX117" fmla="*/ 9665495 w 12071803"/>
                  <a:gd name="connsiteY117" fmla="*/ 6517889 h 13440182"/>
                  <a:gd name="connsiteX118" fmla="*/ 9539289 w 12071803"/>
                  <a:gd name="connsiteY118" fmla="*/ 6508364 h 13440182"/>
                  <a:gd name="connsiteX119" fmla="*/ 9453563 w 12071803"/>
                  <a:gd name="connsiteY119" fmla="*/ 6544082 h 13440182"/>
                  <a:gd name="connsiteX120" fmla="*/ 9422607 w 12071803"/>
                  <a:gd name="connsiteY120" fmla="*/ 6848883 h 13440182"/>
                  <a:gd name="connsiteX121" fmla="*/ 9584532 w 12071803"/>
                  <a:gd name="connsiteY121" fmla="*/ 6882220 h 13440182"/>
                  <a:gd name="connsiteX122" fmla="*/ 9791700 w 12071803"/>
                  <a:gd name="connsiteY122" fmla="*/ 6696482 h 13440182"/>
                  <a:gd name="connsiteX123" fmla="*/ 9829801 w 12071803"/>
                  <a:gd name="connsiteY123" fmla="*/ 6794114 h 13440182"/>
                  <a:gd name="connsiteX124" fmla="*/ 9977439 w 12071803"/>
                  <a:gd name="connsiteY124" fmla="*/ 6717914 h 13440182"/>
                  <a:gd name="connsiteX125" fmla="*/ 9896476 w 12071803"/>
                  <a:gd name="connsiteY125" fmla="*/ 6925083 h 13440182"/>
                  <a:gd name="connsiteX126" fmla="*/ 10020301 w 12071803"/>
                  <a:gd name="connsiteY126" fmla="*/ 6898889 h 13440182"/>
                  <a:gd name="connsiteX127" fmla="*/ 9986964 w 12071803"/>
                  <a:gd name="connsiteY127" fmla="*/ 6986996 h 13440182"/>
                  <a:gd name="connsiteX128" fmla="*/ 10217945 w 12071803"/>
                  <a:gd name="connsiteY128" fmla="*/ 6984614 h 13440182"/>
                  <a:gd name="connsiteX129" fmla="*/ 10058400 w 12071803"/>
                  <a:gd name="connsiteY129" fmla="*/ 7039382 h 13440182"/>
                  <a:gd name="connsiteX130" fmla="*/ 9948864 w 12071803"/>
                  <a:gd name="connsiteY130" fmla="*/ 7096533 h 13440182"/>
                  <a:gd name="connsiteX131" fmla="*/ 9829801 w 12071803"/>
                  <a:gd name="connsiteY131" fmla="*/ 7210833 h 13440182"/>
                  <a:gd name="connsiteX132" fmla="*/ 9865519 w 12071803"/>
                  <a:gd name="connsiteY132" fmla="*/ 7270363 h 13440182"/>
                  <a:gd name="connsiteX133" fmla="*/ 9908382 w 12071803"/>
                  <a:gd name="connsiteY133" fmla="*/ 7320371 h 13440182"/>
                  <a:gd name="connsiteX134" fmla="*/ 9986964 w 12071803"/>
                  <a:gd name="connsiteY134" fmla="*/ 7287033 h 13440182"/>
                  <a:gd name="connsiteX135" fmla="*/ 9998869 w 12071803"/>
                  <a:gd name="connsiteY135" fmla="*/ 7348944 h 13440182"/>
                  <a:gd name="connsiteX136" fmla="*/ 10113170 w 12071803"/>
                  <a:gd name="connsiteY136" fmla="*/ 7210833 h 13440182"/>
                  <a:gd name="connsiteX137" fmla="*/ 10148889 w 12071803"/>
                  <a:gd name="connsiteY137" fmla="*/ 7356089 h 13440182"/>
                  <a:gd name="connsiteX138" fmla="*/ 10244139 w 12071803"/>
                  <a:gd name="connsiteY138" fmla="*/ 7239408 h 13440182"/>
                  <a:gd name="connsiteX139" fmla="*/ 10270332 w 12071803"/>
                  <a:gd name="connsiteY139" fmla="*/ 7401332 h 13440182"/>
                  <a:gd name="connsiteX140" fmla="*/ 10344150 w 12071803"/>
                  <a:gd name="connsiteY140" fmla="*/ 7477532 h 13440182"/>
                  <a:gd name="connsiteX141" fmla="*/ 10134600 w 12071803"/>
                  <a:gd name="connsiteY141" fmla="*/ 7591832 h 13440182"/>
                  <a:gd name="connsiteX142" fmla="*/ 10287001 w 12071803"/>
                  <a:gd name="connsiteY142" fmla="*/ 7741852 h 13440182"/>
                  <a:gd name="connsiteX143" fmla="*/ 10317957 w 12071803"/>
                  <a:gd name="connsiteY143" fmla="*/ 7644221 h 13440182"/>
                  <a:gd name="connsiteX144" fmla="*/ 10389393 w 12071803"/>
                  <a:gd name="connsiteY144" fmla="*/ 7732326 h 13440182"/>
                  <a:gd name="connsiteX145" fmla="*/ 10510839 w 12071803"/>
                  <a:gd name="connsiteY145" fmla="*/ 7691846 h 13440182"/>
                  <a:gd name="connsiteX146" fmla="*/ 10515600 w 12071803"/>
                  <a:gd name="connsiteY146" fmla="*/ 7777570 h 13440182"/>
                  <a:gd name="connsiteX147" fmla="*/ 10513219 w 12071803"/>
                  <a:gd name="connsiteY147" fmla="*/ 7875200 h 13440182"/>
                  <a:gd name="connsiteX148" fmla="*/ 10622756 w 12071803"/>
                  <a:gd name="connsiteY148" fmla="*/ 7837101 h 13440182"/>
                  <a:gd name="connsiteX149" fmla="*/ 10663239 w 12071803"/>
                  <a:gd name="connsiteY149" fmla="*/ 8075227 h 13440182"/>
                  <a:gd name="connsiteX150" fmla="*/ 10801350 w 12071803"/>
                  <a:gd name="connsiteY150" fmla="*/ 8106182 h 13440182"/>
                  <a:gd name="connsiteX151" fmla="*/ 10815638 w 12071803"/>
                  <a:gd name="connsiteY151" fmla="*/ 7815670 h 13440182"/>
                  <a:gd name="connsiteX152" fmla="*/ 10906126 w 12071803"/>
                  <a:gd name="connsiteY152" fmla="*/ 7791858 h 13440182"/>
                  <a:gd name="connsiteX153" fmla="*/ 10975182 w 12071803"/>
                  <a:gd name="connsiteY153" fmla="*/ 7620407 h 13440182"/>
                  <a:gd name="connsiteX154" fmla="*/ 10937082 w 12071803"/>
                  <a:gd name="connsiteY154" fmla="*/ 7491821 h 13440182"/>
                  <a:gd name="connsiteX155" fmla="*/ 10841832 w 12071803"/>
                  <a:gd name="connsiteY155" fmla="*/ 7479913 h 13440182"/>
                  <a:gd name="connsiteX156" fmla="*/ 10889456 w 12071803"/>
                  <a:gd name="connsiteY156" fmla="*/ 7360851 h 13440182"/>
                  <a:gd name="connsiteX157" fmla="*/ 10784682 w 12071803"/>
                  <a:gd name="connsiteY157" fmla="*/ 7289414 h 13440182"/>
                  <a:gd name="connsiteX158" fmla="*/ 10744200 w 12071803"/>
                  <a:gd name="connsiteY158" fmla="*/ 7058432 h 13440182"/>
                  <a:gd name="connsiteX159" fmla="*/ 10426700 w 12071803"/>
                  <a:gd name="connsiteY159" fmla="*/ 7020332 h 13440182"/>
                  <a:gd name="connsiteX160" fmla="*/ 10496551 w 12071803"/>
                  <a:gd name="connsiteY160" fmla="*/ 6915558 h 13440182"/>
                  <a:gd name="connsiteX161" fmla="*/ 10620376 w 12071803"/>
                  <a:gd name="connsiteY161" fmla="*/ 6896508 h 13440182"/>
                  <a:gd name="connsiteX162" fmla="*/ 10629900 w 12071803"/>
                  <a:gd name="connsiteY162" fmla="*/ 6810782 h 13440182"/>
                  <a:gd name="connsiteX163" fmla="*/ 10842625 w 12071803"/>
                  <a:gd name="connsiteY163" fmla="*/ 6899682 h 13440182"/>
                  <a:gd name="connsiteX164" fmla="*/ 10858500 w 12071803"/>
                  <a:gd name="connsiteY164" fmla="*/ 6677432 h 13440182"/>
                  <a:gd name="connsiteX165" fmla="*/ 10648950 w 12071803"/>
                  <a:gd name="connsiteY165" fmla="*/ 6772682 h 13440182"/>
                  <a:gd name="connsiteX166" fmla="*/ 10572750 w 12071803"/>
                  <a:gd name="connsiteY166" fmla="*/ 6544082 h 13440182"/>
                  <a:gd name="connsiteX167" fmla="*/ 10344150 w 12071803"/>
                  <a:gd name="connsiteY167" fmla="*/ 6753632 h 13440182"/>
                  <a:gd name="connsiteX168" fmla="*/ 10356851 w 12071803"/>
                  <a:gd name="connsiteY168" fmla="*/ 6588533 h 13440182"/>
                  <a:gd name="connsiteX169" fmla="*/ 10369550 w 12071803"/>
                  <a:gd name="connsiteY169" fmla="*/ 6464707 h 13440182"/>
                  <a:gd name="connsiteX170" fmla="*/ 10261601 w 12071803"/>
                  <a:gd name="connsiteY170" fmla="*/ 6452008 h 13440182"/>
                  <a:gd name="connsiteX171" fmla="*/ 10140950 w 12071803"/>
                  <a:gd name="connsiteY171" fmla="*/ 6236107 h 13440182"/>
                  <a:gd name="connsiteX172" fmla="*/ 10306051 w 12071803"/>
                  <a:gd name="connsiteY172" fmla="*/ 6274208 h 13440182"/>
                  <a:gd name="connsiteX173" fmla="*/ 10547351 w 12071803"/>
                  <a:gd name="connsiteY173" fmla="*/ 6274208 h 13440182"/>
                  <a:gd name="connsiteX174" fmla="*/ 10677525 w 12071803"/>
                  <a:gd name="connsiteY174" fmla="*/ 6134507 h 13440182"/>
                  <a:gd name="connsiteX175" fmla="*/ 10575926 w 12071803"/>
                  <a:gd name="connsiteY175" fmla="*/ 6023383 h 13440182"/>
                  <a:gd name="connsiteX176" fmla="*/ 10363200 w 12071803"/>
                  <a:gd name="connsiteY176" fmla="*/ 5975757 h 13440182"/>
                  <a:gd name="connsiteX177" fmla="*/ 10544175 w 12071803"/>
                  <a:gd name="connsiteY177" fmla="*/ 5845582 h 13440182"/>
                  <a:gd name="connsiteX178" fmla="*/ 10490201 w 12071803"/>
                  <a:gd name="connsiteY178" fmla="*/ 5728108 h 13440182"/>
                  <a:gd name="connsiteX179" fmla="*/ 10544176 w 12071803"/>
                  <a:gd name="connsiteY179" fmla="*/ 5607458 h 13440182"/>
                  <a:gd name="connsiteX180" fmla="*/ 10506075 w 12071803"/>
                  <a:gd name="connsiteY180" fmla="*/ 5604282 h 13440182"/>
                  <a:gd name="connsiteX181" fmla="*/ 10471151 w 12071803"/>
                  <a:gd name="connsiteY181" fmla="*/ 5528083 h 13440182"/>
                  <a:gd name="connsiteX182" fmla="*/ 10312400 w 12071803"/>
                  <a:gd name="connsiteY182" fmla="*/ 5375682 h 13440182"/>
                  <a:gd name="connsiteX183" fmla="*/ 10582276 w 12071803"/>
                  <a:gd name="connsiteY183" fmla="*/ 5480458 h 13440182"/>
                  <a:gd name="connsiteX184" fmla="*/ 10725150 w 12071803"/>
                  <a:gd name="connsiteY184" fmla="*/ 5439182 h 13440182"/>
                  <a:gd name="connsiteX185" fmla="*/ 10699751 w 12071803"/>
                  <a:gd name="connsiteY185" fmla="*/ 5686833 h 13440182"/>
                  <a:gd name="connsiteX186" fmla="*/ 10877550 w 12071803"/>
                  <a:gd name="connsiteY186" fmla="*/ 5724932 h 13440182"/>
                  <a:gd name="connsiteX187" fmla="*/ 10934701 w 12071803"/>
                  <a:gd name="connsiteY187" fmla="*/ 5550308 h 13440182"/>
                  <a:gd name="connsiteX188" fmla="*/ 10975975 w 12071803"/>
                  <a:gd name="connsiteY188" fmla="*/ 5321707 h 13440182"/>
                  <a:gd name="connsiteX189" fmla="*/ 10896601 w 12071803"/>
                  <a:gd name="connsiteY189" fmla="*/ 5118508 h 13440182"/>
                  <a:gd name="connsiteX190" fmla="*/ 10839450 w 12071803"/>
                  <a:gd name="connsiteY190" fmla="*/ 5020082 h 13440182"/>
                  <a:gd name="connsiteX191" fmla="*/ 10760076 w 12071803"/>
                  <a:gd name="connsiteY191" fmla="*/ 5137558 h 13440182"/>
                  <a:gd name="connsiteX192" fmla="*/ 10690226 w 12071803"/>
                  <a:gd name="connsiteY192" fmla="*/ 5096283 h 13440182"/>
                  <a:gd name="connsiteX193" fmla="*/ 10658476 w 12071803"/>
                  <a:gd name="connsiteY193" fmla="*/ 5216933 h 13440182"/>
                  <a:gd name="connsiteX194" fmla="*/ 10556875 w 12071803"/>
                  <a:gd name="connsiteY194" fmla="*/ 5220107 h 13440182"/>
                  <a:gd name="connsiteX195" fmla="*/ 10477500 w 12071803"/>
                  <a:gd name="connsiteY195" fmla="*/ 5077232 h 13440182"/>
                  <a:gd name="connsiteX196" fmla="*/ 10439400 w 12071803"/>
                  <a:gd name="connsiteY196" fmla="*/ 4924832 h 13440182"/>
                  <a:gd name="connsiteX197" fmla="*/ 10223500 w 12071803"/>
                  <a:gd name="connsiteY197" fmla="*/ 4928007 h 13440182"/>
                  <a:gd name="connsiteX198" fmla="*/ 10248900 w 12071803"/>
                  <a:gd name="connsiteY198" fmla="*/ 5153432 h 13440182"/>
                  <a:gd name="connsiteX199" fmla="*/ 10210801 w 12071803"/>
                  <a:gd name="connsiteY199" fmla="*/ 4959758 h 13440182"/>
                  <a:gd name="connsiteX200" fmla="*/ 10166350 w 12071803"/>
                  <a:gd name="connsiteY200" fmla="*/ 4972457 h 13440182"/>
                  <a:gd name="connsiteX201" fmla="*/ 10096500 w 12071803"/>
                  <a:gd name="connsiteY201" fmla="*/ 4861332 h 13440182"/>
                  <a:gd name="connsiteX202" fmla="*/ 10001251 w 12071803"/>
                  <a:gd name="connsiteY202" fmla="*/ 4931183 h 13440182"/>
                  <a:gd name="connsiteX203" fmla="*/ 9893300 w 12071803"/>
                  <a:gd name="connsiteY203" fmla="*/ 5039132 h 13440182"/>
                  <a:gd name="connsiteX204" fmla="*/ 10210800 w 12071803"/>
                  <a:gd name="connsiteY204" fmla="*/ 4724807 h 13440182"/>
                  <a:gd name="connsiteX205" fmla="*/ 10426701 w 12071803"/>
                  <a:gd name="connsiteY205" fmla="*/ 4667658 h 13440182"/>
                  <a:gd name="connsiteX206" fmla="*/ 10572750 w 12071803"/>
                  <a:gd name="connsiteY206" fmla="*/ 4581932 h 13440182"/>
                  <a:gd name="connsiteX207" fmla="*/ 10610851 w 12071803"/>
                  <a:gd name="connsiteY207" fmla="*/ 4461283 h 13440182"/>
                  <a:gd name="connsiteX208" fmla="*/ 10782301 w 12071803"/>
                  <a:gd name="connsiteY208" fmla="*/ 4334283 h 13440182"/>
                  <a:gd name="connsiteX209" fmla="*/ 10814050 w 12071803"/>
                  <a:gd name="connsiteY209" fmla="*/ 4080282 h 13440182"/>
                  <a:gd name="connsiteX210" fmla="*/ 10582275 w 12071803"/>
                  <a:gd name="connsiteY210" fmla="*/ 3997732 h 13440182"/>
                  <a:gd name="connsiteX211" fmla="*/ 10264776 w 12071803"/>
                  <a:gd name="connsiteY211" fmla="*/ 3950108 h 13440182"/>
                  <a:gd name="connsiteX212" fmla="*/ 10134600 w 12071803"/>
                  <a:gd name="connsiteY212" fmla="*/ 4010432 h 13440182"/>
                  <a:gd name="connsiteX213" fmla="*/ 10160001 w 12071803"/>
                  <a:gd name="connsiteY213" fmla="*/ 3845333 h 13440182"/>
                  <a:gd name="connsiteX214" fmla="*/ 10109201 w 12071803"/>
                  <a:gd name="connsiteY214" fmla="*/ 3670708 h 13440182"/>
                  <a:gd name="connsiteX215" fmla="*/ 10223500 w 12071803"/>
                  <a:gd name="connsiteY215" fmla="*/ 3708807 h 13440182"/>
                  <a:gd name="connsiteX216" fmla="*/ 10344151 w 12071803"/>
                  <a:gd name="connsiteY216" fmla="*/ 3600858 h 13440182"/>
                  <a:gd name="connsiteX217" fmla="*/ 10534651 w 12071803"/>
                  <a:gd name="connsiteY217" fmla="*/ 3661183 h 13440182"/>
                  <a:gd name="connsiteX218" fmla="*/ 10547351 w 12071803"/>
                  <a:gd name="connsiteY218" fmla="*/ 3477033 h 13440182"/>
                  <a:gd name="connsiteX219" fmla="*/ 10687050 w 12071803"/>
                  <a:gd name="connsiteY219" fmla="*/ 3515132 h 13440182"/>
                  <a:gd name="connsiteX220" fmla="*/ 10801350 w 12071803"/>
                  <a:gd name="connsiteY220" fmla="*/ 3210332 h 13440182"/>
                  <a:gd name="connsiteX221" fmla="*/ 10902951 w 12071803"/>
                  <a:gd name="connsiteY221" fmla="*/ 3299233 h 13440182"/>
                  <a:gd name="connsiteX222" fmla="*/ 11042650 w 12071803"/>
                  <a:gd name="connsiteY222" fmla="*/ 3283357 h 13440182"/>
                  <a:gd name="connsiteX223" fmla="*/ 11077575 w 12071803"/>
                  <a:gd name="connsiteY223" fmla="*/ 3508782 h 13440182"/>
                  <a:gd name="connsiteX224" fmla="*/ 11153776 w 12071803"/>
                  <a:gd name="connsiteY224" fmla="*/ 3251608 h 13440182"/>
                  <a:gd name="connsiteX225" fmla="*/ 11077576 w 12071803"/>
                  <a:gd name="connsiteY225" fmla="*/ 3165883 h 13440182"/>
                  <a:gd name="connsiteX226" fmla="*/ 11163300 w 12071803"/>
                  <a:gd name="connsiteY226" fmla="*/ 2911882 h 13440182"/>
                  <a:gd name="connsiteX227" fmla="*/ 10982326 w 12071803"/>
                  <a:gd name="connsiteY227" fmla="*/ 2988083 h 13440182"/>
                  <a:gd name="connsiteX228" fmla="*/ 10953750 w 12071803"/>
                  <a:gd name="connsiteY228" fmla="*/ 2918232 h 13440182"/>
                  <a:gd name="connsiteX229" fmla="*/ 10763250 w 12071803"/>
                  <a:gd name="connsiteY229" fmla="*/ 2715032 h 13440182"/>
                  <a:gd name="connsiteX230" fmla="*/ 10731501 w 12071803"/>
                  <a:gd name="connsiteY230" fmla="*/ 2530883 h 13440182"/>
                  <a:gd name="connsiteX231" fmla="*/ 10699751 w 12071803"/>
                  <a:gd name="connsiteY231" fmla="*/ 2435633 h 13440182"/>
                  <a:gd name="connsiteX232" fmla="*/ 10801350 w 12071803"/>
                  <a:gd name="connsiteY232" fmla="*/ 2334032 h 13440182"/>
                  <a:gd name="connsiteX233" fmla="*/ 11061701 w 12071803"/>
                  <a:gd name="connsiteY233" fmla="*/ 2099083 h 13440182"/>
                  <a:gd name="connsiteX234" fmla="*/ 11182350 w 12071803"/>
                  <a:gd name="connsiteY234" fmla="*/ 2118132 h 13440182"/>
                  <a:gd name="connsiteX235" fmla="*/ 11252201 w 12071803"/>
                  <a:gd name="connsiteY235" fmla="*/ 2029233 h 13440182"/>
                  <a:gd name="connsiteX236" fmla="*/ 11487150 w 12071803"/>
                  <a:gd name="connsiteY236" fmla="*/ 1921282 h 13440182"/>
                  <a:gd name="connsiteX237" fmla="*/ 11341101 w 12071803"/>
                  <a:gd name="connsiteY237" fmla="*/ 1851433 h 13440182"/>
                  <a:gd name="connsiteX238" fmla="*/ 11258550 w 12071803"/>
                  <a:gd name="connsiteY238" fmla="*/ 1705382 h 13440182"/>
                  <a:gd name="connsiteX239" fmla="*/ 11360150 w 12071803"/>
                  <a:gd name="connsiteY239" fmla="*/ 1279932 h 13440182"/>
                  <a:gd name="connsiteX240" fmla="*/ 11239500 w 12071803"/>
                  <a:gd name="connsiteY240" fmla="*/ 1019582 h 13440182"/>
                  <a:gd name="connsiteX241" fmla="*/ 11525250 w 12071803"/>
                  <a:gd name="connsiteY241" fmla="*/ 1362482 h 13440182"/>
                  <a:gd name="connsiteX242" fmla="*/ 11690350 w 12071803"/>
                  <a:gd name="connsiteY242" fmla="*/ 1165632 h 13440182"/>
                  <a:gd name="connsiteX243" fmla="*/ 11874500 w 12071803"/>
                  <a:gd name="connsiteY243" fmla="*/ 1476782 h 13440182"/>
                  <a:gd name="connsiteX244" fmla="*/ 12071350 w 12071803"/>
                  <a:gd name="connsiteY244" fmla="*/ 1578383 h 13440182"/>
                  <a:gd name="connsiteX245" fmla="*/ 11906250 w 12071803"/>
                  <a:gd name="connsiteY245" fmla="*/ 1133883 h 13440182"/>
                  <a:gd name="connsiteX246" fmla="*/ 11893550 w 12071803"/>
                  <a:gd name="connsiteY246" fmla="*/ 917982 h 13440182"/>
                  <a:gd name="connsiteX247" fmla="*/ 11760200 w 12071803"/>
                  <a:gd name="connsiteY247" fmla="*/ 721132 h 13440182"/>
                  <a:gd name="connsiteX248" fmla="*/ 11734800 w 12071803"/>
                  <a:gd name="connsiteY24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48550 w 12071803"/>
                  <a:gd name="connsiteY87" fmla="*/ 7077482 h 13440182"/>
                  <a:gd name="connsiteX88" fmla="*/ 7524751 w 12071803"/>
                  <a:gd name="connsiteY88" fmla="*/ 7163208 h 13440182"/>
                  <a:gd name="connsiteX89" fmla="*/ 7460457 w 12071803"/>
                  <a:gd name="connsiteY89" fmla="*/ 7244171 h 13440182"/>
                  <a:gd name="connsiteX90" fmla="*/ 7524750 w 12071803"/>
                  <a:gd name="connsiteY90" fmla="*/ 7325132 h 13440182"/>
                  <a:gd name="connsiteX91" fmla="*/ 7450932 w 12071803"/>
                  <a:gd name="connsiteY91" fmla="*/ 7344183 h 13440182"/>
                  <a:gd name="connsiteX92" fmla="*/ 7358064 w 12071803"/>
                  <a:gd name="connsiteY92" fmla="*/ 7296558 h 13440182"/>
                  <a:gd name="connsiteX93" fmla="*/ 7184232 w 12071803"/>
                  <a:gd name="connsiteY93" fmla="*/ 7408477 h 13440182"/>
                  <a:gd name="connsiteX94" fmla="*/ 7246145 w 12071803"/>
                  <a:gd name="connsiteY94" fmla="*/ 7437052 h 13440182"/>
                  <a:gd name="connsiteX95" fmla="*/ 7329489 w 12071803"/>
                  <a:gd name="connsiteY95" fmla="*/ 7508489 h 13440182"/>
                  <a:gd name="connsiteX96" fmla="*/ 7386639 w 12071803"/>
                  <a:gd name="connsiteY96" fmla="*/ 7425146 h 13440182"/>
                  <a:gd name="connsiteX97" fmla="*/ 7441407 w 12071803"/>
                  <a:gd name="connsiteY97" fmla="*/ 7484677 h 13440182"/>
                  <a:gd name="connsiteX98" fmla="*/ 7546182 w 12071803"/>
                  <a:gd name="connsiteY98" fmla="*/ 7529921 h 13440182"/>
                  <a:gd name="connsiteX99" fmla="*/ 7639051 w 12071803"/>
                  <a:gd name="connsiteY99" fmla="*/ 7615646 h 13440182"/>
                  <a:gd name="connsiteX100" fmla="*/ 7639051 w 12071803"/>
                  <a:gd name="connsiteY100" fmla="*/ 7510871 h 13440182"/>
                  <a:gd name="connsiteX101" fmla="*/ 7812881 w 12071803"/>
                  <a:gd name="connsiteY101" fmla="*/ 7606120 h 13440182"/>
                  <a:gd name="connsiteX102" fmla="*/ 7705726 w 12071803"/>
                  <a:gd name="connsiteY102" fmla="*/ 7370377 h 13440182"/>
                  <a:gd name="connsiteX103" fmla="*/ 7708107 w 12071803"/>
                  <a:gd name="connsiteY103" fmla="*/ 7234646 h 13440182"/>
                  <a:gd name="connsiteX104" fmla="*/ 7612857 w 12071803"/>
                  <a:gd name="connsiteY104" fmla="*/ 7206071 h 13440182"/>
                  <a:gd name="connsiteX105" fmla="*/ 7677150 w 12071803"/>
                  <a:gd name="connsiteY105" fmla="*/ 7039382 h 13440182"/>
                  <a:gd name="connsiteX106" fmla="*/ 8374857 w 12071803"/>
                  <a:gd name="connsiteY106" fmla="*/ 6653621 h 13440182"/>
                  <a:gd name="connsiteX107" fmla="*/ 8703470 w 12071803"/>
                  <a:gd name="connsiteY107" fmla="*/ 6591708 h 13440182"/>
                  <a:gd name="connsiteX108" fmla="*/ 8722520 w 12071803"/>
                  <a:gd name="connsiteY108" fmla="*/ 6696483 h 13440182"/>
                  <a:gd name="connsiteX109" fmla="*/ 8796339 w 12071803"/>
                  <a:gd name="connsiteY109" fmla="*/ 6701246 h 13440182"/>
                  <a:gd name="connsiteX110" fmla="*/ 8772525 w 12071803"/>
                  <a:gd name="connsiteY110" fmla="*/ 6548844 h 13440182"/>
                  <a:gd name="connsiteX111" fmla="*/ 9315450 w 12071803"/>
                  <a:gd name="connsiteY111" fmla="*/ 6544082 h 13440182"/>
                  <a:gd name="connsiteX112" fmla="*/ 9503569 w 12071803"/>
                  <a:gd name="connsiteY112" fmla="*/ 6494075 h 13440182"/>
                  <a:gd name="connsiteX113" fmla="*/ 9629775 w 12071803"/>
                  <a:gd name="connsiteY113" fmla="*/ 6298813 h 13440182"/>
                  <a:gd name="connsiteX114" fmla="*/ 9906000 w 12071803"/>
                  <a:gd name="connsiteY114" fmla="*/ 6334532 h 13440182"/>
                  <a:gd name="connsiteX115" fmla="*/ 9870282 w 12071803"/>
                  <a:gd name="connsiteY115" fmla="*/ 6420258 h 13440182"/>
                  <a:gd name="connsiteX116" fmla="*/ 9727407 w 12071803"/>
                  <a:gd name="connsiteY116" fmla="*/ 6434546 h 13440182"/>
                  <a:gd name="connsiteX117" fmla="*/ 9796462 w 12071803"/>
                  <a:gd name="connsiteY117" fmla="*/ 6489313 h 13440182"/>
                  <a:gd name="connsiteX118" fmla="*/ 9665495 w 12071803"/>
                  <a:gd name="connsiteY118" fmla="*/ 6517889 h 13440182"/>
                  <a:gd name="connsiteX119" fmla="*/ 9539289 w 12071803"/>
                  <a:gd name="connsiteY119" fmla="*/ 6508364 h 13440182"/>
                  <a:gd name="connsiteX120" fmla="*/ 9453563 w 12071803"/>
                  <a:gd name="connsiteY120" fmla="*/ 6544082 h 13440182"/>
                  <a:gd name="connsiteX121" fmla="*/ 9422607 w 12071803"/>
                  <a:gd name="connsiteY121" fmla="*/ 6848883 h 13440182"/>
                  <a:gd name="connsiteX122" fmla="*/ 9584532 w 12071803"/>
                  <a:gd name="connsiteY122" fmla="*/ 6882220 h 13440182"/>
                  <a:gd name="connsiteX123" fmla="*/ 9791700 w 12071803"/>
                  <a:gd name="connsiteY123" fmla="*/ 6696482 h 13440182"/>
                  <a:gd name="connsiteX124" fmla="*/ 9829801 w 12071803"/>
                  <a:gd name="connsiteY124" fmla="*/ 6794114 h 13440182"/>
                  <a:gd name="connsiteX125" fmla="*/ 9977439 w 12071803"/>
                  <a:gd name="connsiteY125" fmla="*/ 6717914 h 13440182"/>
                  <a:gd name="connsiteX126" fmla="*/ 9896476 w 12071803"/>
                  <a:gd name="connsiteY126" fmla="*/ 6925083 h 13440182"/>
                  <a:gd name="connsiteX127" fmla="*/ 10020301 w 12071803"/>
                  <a:gd name="connsiteY127" fmla="*/ 6898889 h 13440182"/>
                  <a:gd name="connsiteX128" fmla="*/ 9986964 w 12071803"/>
                  <a:gd name="connsiteY128" fmla="*/ 6986996 h 13440182"/>
                  <a:gd name="connsiteX129" fmla="*/ 10217945 w 12071803"/>
                  <a:gd name="connsiteY129" fmla="*/ 6984614 h 13440182"/>
                  <a:gd name="connsiteX130" fmla="*/ 10058400 w 12071803"/>
                  <a:gd name="connsiteY130" fmla="*/ 7039382 h 13440182"/>
                  <a:gd name="connsiteX131" fmla="*/ 9948864 w 12071803"/>
                  <a:gd name="connsiteY131" fmla="*/ 7096533 h 13440182"/>
                  <a:gd name="connsiteX132" fmla="*/ 9829801 w 12071803"/>
                  <a:gd name="connsiteY132" fmla="*/ 7210833 h 13440182"/>
                  <a:gd name="connsiteX133" fmla="*/ 9865519 w 12071803"/>
                  <a:gd name="connsiteY133" fmla="*/ 7270363 h 13440182"/>
                  <a:gd name="connsiteX134" fmla="*/ 9908382 w 12071803"/>
                  <a:gd name="connsiteY134" fmla="*/ 7320371 h 13440182"/>
                  <a:gd name="connsiteX135" fmla="*/ 9986964 w 12071803"/>
                  <a:gd name="connsiteY135" fmla="*/ 7287033 h 13440182"/>
                  <a:gd name="connsiteX136" fmla="*/ 9998869 w 12071803"/>
                  <a:gd name="connsiteY136" fmla="*/ 7348944 h 13440182"/>
                  <a:gd name="connsiteX137" fmla="*/ 10113170 w 12071803"/>
                  <a:gd name="connsiteY137" fmla="*/ 7210833 h 13440182"/>
                  <a:gd name="connsiteX138" fmla="*/ 10148889 w 12071803"/>
                  <a:gd name="connsiteY138" fmla="*/ 7356089 h 13440182"/>
                  <a:gd name="connsiteX139" fmla="*/ 10244139 w 12071803"/>
                  <a:gd name="connsiteY139" fmla="*/ 7239408 h 13440182"/>
                  <a:gd name="connsiteX140" fmla="*/ 10270332 w 12071803"/>
                  <a:gd name="connsiteY140" fmla="*/ 7401332 h 13440182"/>
                  <a:gd name="connsiteX141" fmla="*/ 10344150 w 12071803"/>
                  <a:gd name="connsiteY141" fmla="*/ 7477532 h 13440182"/>
                  <a:gd name="connsiteX142" fmla="*/ 10134600 w 12071803"/>
                  <a:gd name="connsiteY142" fmla="*/ 7591832 h 13440182"/>
                  <a:gd name="connsiteX143" fmla="*/ 10287001 w 12071803"/>
                  <a:gd name="connsiteY143" fmla="*/ 7741852 h 13440182"/>
                  <a:gd name="connsiteX144" fmla="*/ 10317957 w 12071803"/>
                  <a:gd name="connsiteY144" fmla="*/ 7644221 h 13440182"/>
                  <a:gd name="connsiteX145" fmla="*/ 10389393 w 12071803"/>
                  <a:gd name="connsiteY145" fmla="*/ 7732326 h 13440182"/>
                  <a:gd name="connsiteX146" fmla="*/ 10510839 w 12071803"/>
                  <a:gd name="connsiteY146" fmla="*/ 7691846 h 13440182"/>
                  <a:gd name="connsiteX147" fmla="*/ 10515600 w 12071803"/>
                  <a:gd name="connsiteY147" fmla="*/ 7777570 h 13440182"/>
                  <a:gd name="connsiteX148" fmla="*/ 10513219 w 12071803"/>
                  <a:gd name="connsiteY148" fmla="*/ 7875200 h 13440182"/>
                  <a:gd name="connsiteX149" fmla="*/ 10622756 w 12071803"/>
                  <a:gd name="connsiteY149" fmla="*/ 7837101 h 13440182"/>
                  <a:gd name="connsiteX150" fmla="*/ 10663239 w 12071803"/>
                  <a:gd name="connsiteY150" fmla="*/ 8075227 h 13440182"/>
                  <a:gd name="connsiteX151" fmla="*/ 10801350 w 12071803"/>
                  <a:gd name="connsiteY151" fmla="*/ 8106182 h 13440182"/>
                  <a:gd name="connsiteX152" fmla="*/ 10815638 w 12071803"/>
                  <a:gd name="connsiteY152" fmla="*/ 7815670 h 13440182"/>
                  <a:gd name="connsiteX153" fmla="*/ 10906126 w 12071803"/>
                  <a:gd name="connsiteY153" fmla="*/ 7791858 h 13440182"/>
                  <a:gd name="connsiteX154" fmla="*/ 10975182 w 12071803"/>
                  <a:gd name="connsiteY154" fmla="*/ 7620407 h 13440182"/>
                  <a:gd name="connsiteX155" fmla="*/ 10937082 w 12071803"/>
                  <a:gd name="connsiteY155" fmla="*/ 7491821 h 13440182"/>
                  <a:gd name="connsiteX156" fmla="*/ 10841832 w 12071803"/>
                  <a:gd name="connsiteY156" fmla="*/ 7479913 h 13440182"/>
                  <a:gd name="connsiteX157" fmla="*/ 10889456 w 12071803"/>
                  <a:gd name="connsiteY157" fmla="*/ 7360851 h 13440182"/>
                  <a:gd name="connsiteX158" fmla="*/ 10784682 w 12071803"/>
                  <a:gd name="connsiteY158" fmla="*/ 7289414 h 13440182"/>
                  <a:gd name="connsiteX159" fmla="*/ 10744200 w 12071803"/>
                  <a:gd name="connsiteY159" fmla="*/ 7058432 h 13440182"/>
                  <a:gd name="connsiteX160" fmla="*/ 10426700 w 12071803"/>
                  <a:gd name="connsiteY160" fmla="*/ 7020332 h 13440182"/>
                  <a:gd name="connsiteX161" fmla="*/ 10496551 w 12071803"/>
                  <a:gd name="connsiteY161" fmla="*/ 6915558 h 13440182"/>
                  <a:gd name="connsiteX162" fmla="*/ 10620376 w 12071803"/>
                  <a:gd name="connsiteY162" fmla="*/ 6896508 h 13440182"/>
                  <a:gd name="connsiteX163" fmla="*/ 10629900 w 12071803"/>
                  <a:gd name="connsiteY163" fmla="*/ 6810782 h 13440182"/>
                  <a:gd name="connsiteX164" fmla="*/ 10842625 w 12071803"/>
                  <a:gd name="connsiteY164" fmla="*/ 6899682 h 13440182"/>
                  <a:gd name="connsiteX165" fmla="*/ 10858500 w 12071803"/>
                  <a:gd name="connsiteY165" fmla="*/ 6677432 h 13440182"/>
                  <a:gd name="connsiteX166" fmla="*/ 10648950 w 12071803"/>
                  <a:gd name="connsiteY166" fmla="*/ 6772682 h 13440182"/>
                  <a:gd name="connsiteX167" fmla="*/ 10572750 w 12071803"/>
                  <a:gd name="connsiteY167" fmla="*/ 6544082 h 13440182"/>
                  <a:gd name="connsiteX168" fmla="*/ 10344150 w 12071803"/>
                  <a:gd name="connsiteY168" fmla="*/ 6753632 h 13440182"/>
                  <a:gd name="connsiteX169" fmla="*/ 10356851 w 12071803"/>
                  <a:gd name="connsiteY169" fmla="*/ 6588533 h 13440182"/>
                  <a:gd name="connsiteX170" fmla="*/ 10369550 w 12071803"/>
                  <a:gd name="connsiteY170" fmla="*/ 6464707 h 13440182"/>
                  <a:gd name="connsiteX171" fmla="*/ 10261601 w 12071803"/>
                  <a:gd name="connsiteY171" fmla="*/ 6452008 h 13440182"/>
                  <a:gd name="connsiteX172" fmla="*/ 10140950 w 12071803"/>
                  <a:gd name="connsiteY172" fmla="*/ 6236107 h 13440182"/>
                  <a:gd name="connsiteX173" fmla="*/ 10306051 w 12071803"/>
                  <a:gd name="connsiteY173" fmla="*/ 6274208 h 13440182"/>
                  <a:gd name="connsiteX174" fmla="*/ 10547351 w 12071803"/>
                  <a:gd name="connsiteY174" fmla="*/ 6274208 h 13440182"/>
                  <a:gd name="connsiteX175" fmla="*/ 10677525 w 12071803"/>
                  <a:gd name="connsiteY175" fmla="*/ 6134507 h 13440182"/>
                  <a:gd name="connsiteX176" fmla="*/ 10575926 w 12071803"/>
                  <a:gd name="connsiteY176" fmla="*/ 6023383 h 13440182"/>
                  <a:gd name="connsiteX177" fmla="*/ 10363200 w 12071803"/>
                  <a:gd name="connsiteY177" fmla="*/ 5975757 h 13440182"/>
                  <a:gd name="connsiteX178" fmla="*/ 10544175 w 12071803"/>
                  <a:gd name="connsiteY178" fmla="*/ 5845582 h 13440182"/>
                  <a:gd name="connsiteX179" fmla="*/ 10490201 w 12071803"/>
                  <a:gd name="connsiteY179" fmla="*/ 5728108 h 13440182"/>
                  <a:gd name="connsiteX180" fmla="*/ 10544176 w 12071803"/>
                  <a:gd name="connsiteY180" fmla="*/ 5607458 h 13440182"/>
                  <a:gd name="connsiteX181" fmla="*/ 10506075 w 12071803"/>
                  <a:gd name="connsiteY181" fmla="*/ 5604282 h 13440182"/>
                  <a:gd name="connsiteX182" fmla="*/ 10471151 w 12071803"/>
                  <a:gd name="connsiteY182" fmla="*/ 5528083 h 13440182"/>
                  <a:gd name="connsiteX183" fmla="*/ 10312400 w 12071803"/>
                  <a:gd name="connsiteY183" fmla="*/ 5375682 h 13440182"/>
                  <a:gd name="connsiteX184" fmla="*/ 10582276 w 12071803"/>
                  <a:gd name="connsiteY184" fmla="*/ 5480458 h 13440182"/>
                  <a:gd name="connsiteX185" fmla="*/ 10725150 w 12071803"/>
                  <a:gd name="connsiteY185" fmla="*/ 5439182 h 13440182"/>
                  <a:gd name="connsiteX186" fmla="*/ 10699751 w 12071803"/>
                  <a:gd name="connsiteY186" fmla="*/ 5686833 h 13440182"/>
                  <a:gd name="connsiteX187" fmla="*/ 10877550 w 12071803"/>
                  <a:gd name="connsiteY187" fmla="*/ 5724932 h 13440182"/>
                  <a:gd name="connsiteX188" fmla="*/ 10934701 w 12071803"/>
                  <a:gd name="connsiteY188" fmla="*/ 5550308 h 13440182"/>
                  <a:gd name="connsiteX189" fmla="*/ 10975975 w 12071803"/>
                  <a:gd name="connsiteY189" fmla="*/ 5321707 h 13440182"/>
                  <a:gd name="connsiteX190" fmla="*/ 10896601 w 12071803"/>
                  <a:gd name="connsiteY190" fmla="*/ 5118508 h 13440182"/>
                  <a:gd name="connsiteX191" fmla="*/ 10839450 w 12071803"/>
                  <a:gd name="connsiteY191" fmla="*/ 5020082 h 13440182"/>
                  <a:gd name="connsiteX192" fmla="*/ 10760076 w 12071803"/>
                  <a:gd name="connsiteY192" fmla="*/ 5137558 h 13440182"/>
                  <a:gd name="connsiteX193" fmla="*/ 10690226 w 12071803"/>
                  <a:gd name="connsiteY193" fmla="*/ 5096283 h 13440182"/>
                  <a:gd name="connsiteX194" fmla="*/ 10658476 w 12071803"/>
                  <a:gd name="connsiteY194" fmla="*/ 5216933 h 13440182"/>
                  <a:gd name="connsiteX195" fmla="*/ 10556875 w 12071803"/>
                  <a:gd name="connsiteY195" fmla="*/ 5220107 h 13440182"/>
                  <a:gd name="connsiteX196" fmla="*/ 10477500 w 12071803"/>
                  <a:gd name="connsiteY196" fmla="*/ 5077232 h 13440182"/>
                  <a:gd name="connsiteX197" fmla="*/ 10439400 w 12071803"/>
                  <a:gd name="connsiteY197" fmla="*/ 4924832 h 13440182"/>
                  <a:gd name="connsiteX198" fmla="*/ 10223500 w 12071803"/>
                  <a:gd name="connsiteY198" fmla="*/ 4928007 h 13440182"/>
                  <a:gd name="connsiteX199" fmla="*/ 10248900 w 12071803"/>
                  <a:gd name="connsiteY199" fmla="*/ 5153432 h 13440182"/>
                  <a:gd name="connsiteX200" fmla="*/ 10210801 w 12071803"/>
                  <a:gd name="connsiteY200" fmla="*/ 4959758 h 13440182"/>
                  <a:gd name="connsiteX201" fmla="*/ 10166350 w 12071803"/>
                  <a:gd name="connsiteY201" fmla="*/ 4972457 h 13440182"/>
                  <a:gd name="connsiteX202" fmla="*/ 10096500 w 12071803"/>
                  <a:gd name="connsiteY202" fmla="*/ 4861332 h 13440182"/>
                  <a:gd name="connsiteX203" fmla="*/ 10001251 w 12071803"/>
                  <a:gd name="connsiteY203" fmla="*/ 4931183 h 13440182"/>
                  <a:gd name="connsiteX204" fmla="*/ 9893300 w 12071803"/>
                  <a:gd name="connsiteY204" fmla="*/ 5039132 h 13440182"/>
                  <a:gd name="connsiteX205" fmla="*/ 10210800 w 12071803"/>
                  <a:gd name="connsiteY205" fmla="*/ 4724807 h 13440182"/>
                  <a:gd name="connsiteX206" fmla="*/ 10426701 w 12071803"/>
                  <a:gd name="connsiteY206" fmla="*/ 4667658 h 13440182"/>
                  <a:gd name="connsiteX207" fmla="*/ 10572750 w 12071803"/>
                  <a:gd name="connsiteY207" fmla="*/ 4581932 h 13440182"/>
                  <a:gd name="connsiteX208" fmla="*/ 10610851 w 12071803"/>
                  <a:gd name="connsiteY208" fmla="*/ 4461283 h 13440182"/>
                  <a:gd name="connsiteX209" fmla="*/ 10782301 w 12071803"/>
                  <a:gd name="connsiteY209" fmla="*/ 4334283 h 13440182"/>
                  <a:gd name="connsiteX210" fmla="*/ 10814050 w 12071803"/>
                  <a:gd name="connsiteY210" fmla="*/ 4080282 h 13440182"/>
                  <a:gd name="connsiteX211" fmla="*/ 10582275 w 12071803"/>
                  <a:gd name="connsiteY211" fmla="*/ 3997732 h 13440182"/>
                  <a:gd name="connsiteX212" fmla="*/ 10264776 w 12071803"/>
                  <a:gd name="connsiteY212" fmla="*/ 3950108 h 13440182"/>
                  <a:gd name="connsiteX213" fmla="*/ 10134600 w 12071803"/>
                  <a:gd name="connsiteY213" fmla="*/ 4010432 h 13440182"/>
                  <a:gd name="connsiteX214" fmla="*/ 10160001 w 12071803"/>
                  <a:gd name="connsiteY214" fmla="*/ 3845333 h 13440182"/>
                  <a:gd name="connsiteX215" fmla="*/ 10109201 w 12071803"/>
                  <a:gd name="connsiteY215" fmla="*/ 3670708 h 13440182"/>
                  <a:gd name="connsiteX216" fmla="*/ 10223500 w 12071803"/>
                  <a:gd name="connsiteY216" fmla="*/ 3708807 h 13440182"/>
                  <a:gd name="connsiteX217" fmla="*/ 10344151 w 12071803"/>
                  <a:gd name="connsiteY217" fmla="*/ 3600858 h 13440182"/>
                  <a:gd name="connsiteX218" fmla="*/ 10534651 w 12071803"/>
                  <a:gd name="connsiteY218" fmla="*/ 3661183 h 13440182"/>
                  <a:gd name="connsiteX219" fmla="*/ 10547351 w 12071803"/>
                  <a:gd name="connsiteY219" fmla="*/ 3477033 h 13440182"/>
                  <a:gd name="connsiteX220" fmla="*/ 10687050 w 12071803"/>
                  <a:gd name="connsiteY220" fmla="*/ 3515132 h 13440182"/>
                  <a:gd name="connsiteX221" fmla="*/ 10801350 w 12071803"/>
                  <a:gd name="connsiteY221" fmla="*/ 3210332 h 13440182"/>
                  <a:gd name="connsiteX222" fmla="*/ 10902951 w 12071803"/>
                  <a:gd name="connsiteY222" fmla="*/ 3299233 h 13440182"/>
                  <a:gd name="connsiteX223" fmla="*/ 11042650 w 12071803"/>
                  <a:gd name="connsiteY223" fmla="*/ 3283357 h 13440182"/>
                  <a:gd name="connsiteX224" fmla="*/ 11077575 w 12071803"/>
                  <a:gd name="connsiteY224" fmla="*/ 3508782 h 13440182"/>
                  <a:gd name="connsiteX225" fmla="*/ 11153776 w 12071803"/>
                  <a:gd name="connsiteY225" fmla="*/ 3251608 h 13440182"/>
                  <a:gd name="connsiteX226" fmla="*/ 11077576 w 12071803"/>
                  <a:gd name="connsiteY226" fmla="*/ 3165883 h 13440182"/>
                  <a:gd name="connsiteX227" fmla="*/ 11163300 w 12071803"/>
                  <a:gd name="connsiteY227" fmla="*/ 2911882 h 13440182"/>
                  <a:gd name="connsiteX228" fmla="*/ 10982326 w 12071803"/>
                  <a:gd name="connsiteY228" fmla="*/ 2988083 h 13440182"/>
                  <a:gd name="connsiteX229" fmla="*/ 10953750 w 12071803"/>
                  <a:gd name="connsiteY229" fmla="*/ 2918232 h 13440182"/>
                  <a:gd name="connsiteX230" fmla="*/ 10763250 w 12071803"/>
                  <a:gd name="connsiteY230" fmla="*/ 2715032 h 13440182"/>
                  <a:gd name="connsiteX231" fmla="*/ 10731501 w 12071803"/>
                  <a:gd name="connsiteY231" fmla="*/ 2530883 h 13440182"/>
                  <a:gd name="connsiteX232" fmla="*/ 10699751 w 12071803"/>
                  <a:gd name="connsiteY232" fmla="*/ 2435633 h 13440182"/>
                  <a:gd name="connsiteX233" fmla="*/ 10801350 w 12071803"/>
                  <a:gd name="connsiteY233" fmla="*/ 2334032 h 13440182"/>
                  <a:gd name="connsiteX234" fmla="*/ 11061701 w 12071803"/>
                  <a:gd name="connsiteY234" fmla="*/ 2099083 h 13440182"/>
                  <a:gd name="connsiteX235" fmla="*/ 11182350 w 12071803"/>
                  <a:gd name="connsiteY235" fmla="*/ 2118132 h 13440182"/>
                  <a:gd name="connsiteX236" fmla="*/ 11252201 w 12071803"/>
                  <a:gd name="connsiteY236" fmla="*/ 2029233 h 13440182"/>
                  <a:gd name="connsiteX237" fmla="*/ 11487150 w 12071803"/>
                  <a:gd name="connsiteY237" fmla="*/ 1921282 h 13440182"/>
                  <a:gd name="connsiteX238" fmla="*/ 11341101 w 12071803"/>
                  <a:gd name="connsiteY238" fmla="*/ 1851433 h 13440182"/>
                  <a:gd name="connsiteX239" fmla="*/ 11258550 w 12071803"/>
                  <a:gd name="connsiteY239" fmla="*/ 1705382 h 13440182"/>
                  <a:gd name="connsiteX240" fmla="*/ 11360150 w 12071803"/>
                  <a:gd name="connsiteY240" fmla="*/ 1279932 h 13440182"/>
                  <a:gd name="connsiteX241" fmla="*/ 11239500 w 12071803"/>
                  <a:gd name="connsiteY241" fmla="*/ 1019582 h 13440182"/>
                  <a:gd name="connsiteX242" fmla="*/ 11525250 w 12071803"/>
                  <a:gd name="connsiteY242" fmla="*/ 1362482 h 13440182"/>
                  <a:gd name="connsiteX243" fmla="*/ 11690350 w 12071803"/>
                  <a:gd name="connsiteY243" fmla="*/ 1165632 h 13440182"/>
                  <a:gd name="connsiteX244" fmla="*/ 11874500 w 12071803"/>
                  <a:gd name="connsiteY244" fmla="*/ 1476782 h 13440182"/>
                  <a:gd name="connsiteX245" fmla="*/ 12071350 w 12071803"/>
                  <a:gd name="connsiteY245" fmla="*/ 1578383 h 13440182"/>
                  <a:gd name="connsiteX246" fmla="*/ 11906250 w 12071803"/>
                  <a:gd name="connsiteY246" fmla="*/ 1133883 h 13440182"/>
                  <a:gd name="connsiteX247" fmla="*/ 11893550 w 12071803"/>
                  <a:gd name="connsiteY247" fmla="*/ 917982 h 13440182"/>
                  <a:gd name="connsiteX248" fmla="*/ 11760200 w 12071803"/>
                  <a:gd name="connsiteY248" fmla="*/ 721132 h 13440182"/>
                  <a:gd name="connsiteX249" fmla="*/ 11734800 w 12071803"/>
                  <a:gd name="connsiteY24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58076 w 12071803"/>
                  <a:gd name="connsiteY87" fmla="*/ 7108439 h 13440182"/>
                  <a:gd name="connsiteX88" fmla="*/ 7448550 w 12071803"/>
                  <a:gd name="connsiteY88" fmla="*/ 7077482 h 13440182"/>
                  <a:gd name="connsiteX89" fmla="*/ 7524751 w 12071803"/>
                  <a:gd name="connsiteY89" fmla="*/ 7163208 h 13440182"/>
                  <a:gd name="connsiteX90" fmla="*/ 7460457 w 12071803"/>
                  <a:gd name="connsiteY90" fmla="*/ 7244171 h 13440182"/>
                  <a:gd name="connsiteX91" fmla="*/ 7524750 w 12071803"/>
                  <a:gd name="connsiteY91" fmla="*/ 7325132 h 13440182"/>
                  <a:gd name="connsiteX92" fmla="*/ 7450932 w 12071803"/>
                  <a:gd name="connsiteY92" fmla="*/ 7344183 h 13440182"/>
                  <a:gd name="connsiteX93" fmla="*/ 7358064 w 12071803"/>
                  <a:gd name="connsiteY93" fmla="*/ 7296558 h 13440182"/>
                  <a:gd name="connsiteX94" fmla="*/ 7184232 w 12071803"/>
                  <a:gd name="connsiteY94" fmla="*/ 7408477 h 13440182"/>
                  <a:gd name="connsiteX95" fmla="*/ 7246145 w 12071803"/>
                  <a:gd name="connsiteY95" fmla="*/ 7437052 h 13440182"/>
                  <a:gd name="connsiteX96" fmla="*/ 7329489 w 12071803"/>
                  <a:gd name="connsiteY96" fmla="*/ 7508489 h 13440182"/>
                  <a:gd name="connsiteX97" fmla="*/ 7386639 w 12071803"/>
                  <a:gd name="connsiteY97" fmla="*/ 7425146 h 13440182"/>
                  <a:gd name="connsiteX98" fmla="*/ 7441407 w 12071803"/>
                  <a:gd name="connsiteY98" fmla="*/ 7484677 h 13440182"/>
                  <a:gd name="connsiteX99" fmla="*/ 7546182 w 12071803"/>
                  <a:gd name="connsiteY99" fmla="*/ 7529921 h 13440182"/>
                  <a:gd name="connsiteX100" fmla="*/ 7639051 w 12071803"/>
                  <a:gd name="connsiteY100" fmla="*/ 7615646 h 13440182"/>
                  <a:gd name="connsiteX101" fmla="*/ 7639051 w 12071803"/>
                  <a:gd name="connsiteY101" fmla="*/ 7510871 h 13440182"/>
                  <a:gd name="connsiteX102" fmla="*/ 7812881 w 12071803"/>
                  <a:gd name="connsiteY102" fmla="*/ 7606120 h 13440182"/>
                  <a:gd name="connsiteX103" fmla="*/ 7705726 w 12071803"/>
                  <a:gd name="connsiteY103" fmla="*/ 7370377 h 13440182"/>
                  <a:gd name="connsiteX104" fmla="*/ 7708107 w 12071803"/>
                  <a:gd name="connsiteY104" fmla="*/ 7234646 h 13440182"/>
                  <a:gd name="connsiteX105" fmla="*/ 7612857 w 12071803"/>
                  <a:gd name="connsiteY105" fmla="*/ 7206071 h 13440182"/>
                  <a:gd name="connsiteX106" fmla="*/ 7677150 w 12071803"/>
                  <a:gd name="connsiteY106" fmla="*/ 7039382 h 13440182"/>
                  <a:gd name="connsiteX107" fmla="*/ 8374857 w 12071803"/>
                  <a:gd name="connsiteY107" fmla="*/ 6653621 h 13440182"/>
                  <a:gd name="connsiteX108" fmla="*/ 8703470 w 12071803"/>
                  <a:gd name="connsiteY108" fmla="*/ 6591708 h 13440182"/>
                  <a:gd name="connsiteX109" fmla="*/ 8722520 w 12071803"/>
                  <a:gd name="connsiteY109" fmla="*/ 6696483 h 13440182"/>
                  <a:gd name="connsiteX110" fmla="*/ 8796339 w 12071803"/>
                  <a:gd name="connsiteY110" fmla="*/ 6701246 h 13440182"/>
                  <a:gd name="connsiteX111" fmla="*/ 8772525 w 12071803"/>
                  <a:gd name="connsiteY111" fmla="*/ 6548844 h 13440182"/>
                  <a:gd name="connsiteX112" fmla="*/ 9315450 w 12071803"/>
                  <a:gd name="connsiteY112" fmla="*/ 6544082 h 13440182"/>
                  <a:gd name="connsiteX113" fmla="*/ 9503569 w 12071803"/>
                  <a:gd name="connsiteY113" fmla="*/ 6494075 h 13440182"/>
                  <a:gd name="connsiteX114" fmla="*/ 9629775 w 12071803"/>
                  <a:gd name="connsiteY114" fmla="*/ 6298813 h 13440182"/>
                  <a:gd name="connsiteX115" fmla="*/ 9906000 w 12071803"/>
                  <a:gd name="connsiteY115" fmla="*/ 6334532 h 13440182"/>
                  <a:gd name="connsiteX116" fmla="*/ 9870282 w 12071803"/>
                  <a:gd name="connsiteY116" fmla="*/ 6420258 h 13440182"/>
                  <a:gd name="connsiteX117" fmla="*/ 9727407 w 12071803"/>
                  <a:gd name="connsiteY117" fmla="*/ 6434546 h 13440182"/>
                  <a:gd name="connsiteX118" fmla="*/ 9796462 w 12071803"/>
                  <a:gd name="connsiteY118" fmla="*/ 6489313 h 13440182"/>
                  <a:gd name="connsiteX119" fmla="*/ 9665495 w 12071803"/>
                  <a:gd name="connsiteY119" fmla="*/ 6517889 h 13440182"/>
                  <a:gd name="connsiteX120" fmla="*/ 9539289 w 12071803"/>
                  <a:gd name="connsiteY120" fmla="*/ 6508364 h 13440182"/>
                  <a:gd name="connsiteX121" fmla="*/ 9453563 w 12071803"/>
                  <a:gd name="connsiteY121" fmla="*/ 6544082 h 13440182"/>
                  <a:gd name="connsiteX122" fmla="*/ 9422607 w 12071803"/>
                  <a:gd name="connsiteY122" fmla="*/ 6848883 h 13440182"/>
                  <a:gd name="connsiteX123" fmla="*/ 9584532 w 12071803"/>
                  <a:gd name="connsiteY123" fmla="*/ 6882220 h 13440182"/>
                  <a:gd name="connsiteX124" fmla="*/ 9791700 w 12071803"/>
                  <a:gd name="connsiteY124" fmla="*/ 6696482 h 13440182"/>
                  <a:gd name="connsiteX125" fmla="*/ 9829801 w 12071803"/>
                  <a:gd name="connsiteY125" fmla="*/ 6794114 h 13440182"/>
                  <a:gd name="connsiteX126" fmla="*/ 9977439 w 12071803"/>
                  <a:gd name="connsiteY126" fmla="*/ 6717914 h 13440182"/>
                  <a:gd name="connsiteX127" fmla="*/ 9896476 w 12071803"/>
                  <a:gd name="connsiteY127" fmla="*/ 6925083 h 13440182"/>
                  <a:gd name="connsiteX128" fmla="*/ 10020301 w 12071803"/>
                  <a:gd name="connsiteY128" fmla="*/ 6898889 h 13440182"/>
                  <a:gd name="connsiteX129" fmla="*/ 9986964 w 12071803"/>
                  <a:gd name="connsiteY129" fmla="*/ 6986996 h 13440182"/>
                  <a:gd name="connsiteX130" fmla="*/ 10217945 w 12071803"/>
                  <a:gd name="connsiteY130" fmla="*/ 6984614 h 13440182"/>
                  <a:gd name="connsiteX131" fmla="*/ 10058400 w 12071803"/>
                  <a:gd name="connsiteY131" fmla="*/ 7039382 h 13440182"/>
                  <a:gd name="connsiteX132" fmla="*/ 9948864 w 12071803"/>
                  <a:gd name="connsiteY132" fmla="*/ 7096533 h 13440182"/>
                  <a:gd name="connsiteX133" fmla="*/ 9829801 w 12071803"/>
                  <a:gd name="connsiteY133" fmla="*/ 7210833 h 13440182"/>
                  <a:gd name="connsiteX134" fmla="*/ 9865519 w 12071803"/>
                  <a:gd name="connsiteY134" fmla="*/ 7270363 h 13440182"/>
                  <a:gd name="connsiteX135" fmla="*/ 9908382 w 12071803"/>
                  <a:gd name="connsiteY135" fmla="*/ 7320371 h 13440182"/>
                  <a:gd name="connsiteX136" fmla="*/ 9986964 w 12071803"/>
                  <a:gd name="connsiteY136" fmla="*/ 7287033 h 13440182"/>
                  <a:gd name="connsiteX137" fmla="*/ 9998869 w 12071803"/>
                  <a:gd name="connsiteY137" fmla="*/ 7348944 h 13440182"/>
                  <a:gd name="connsiteX138" fmla="*/ 10113170 w 12071803"/>
                  <a:gd name="connsiteY138" fmla="*/ 7210833 h 13440182"/>
                  <a:gd name="connsiteX139" fmla="*/ 10148889 w 12071803"/>
                  <a:gd name="connsiteY139" fmla="*/ 7356089 h 13440182"/>
                  <a:gd name="connsiteX140" fmla="*/ 10244139 w 12071803"/>
                  <a:gd name="connsiteY140" fmla="*/ 7239408 h 13440182"/>
                  <a:gd name="connsiteX141" fmla="*/ 10270332 w 12071803"/>
                  <a:gd name="connsiteY141" fmla="*/ 7401332 h 13440182"/>
                  <a:gd name="connsiteX142" fmla="*/ 10344150 w 12071803"/>
                  <a:gd name="connsiteY142" fmla="*/ 7477532 h 13440182"/>
                  <a:gd name="connsiteX143" fmla="*/ 10134600 w 12071803"/>
                  <a:gd name="connsiteY143" fmla="*/ 7591832 h 13440182"/>
                  <a:gd name="connsiteX144" fmla="*/ 10287001 w 12071803"/>
                  <a:gd name="connsiteY144" fmla="*/ 7741852 h 13440182"/>
                  <a:gd name="connsiteX145" fmla="*/ 10317957 w 12071803"/>
                  <a:gd name="connsiteY145" fmla="*/ 7644221 h 13440182"/>
                  <a:gd name="connsiteX146" fmla="*/ 10389393 w 12071803"/>
                  <a:gd name="connsiteY146" fmla="*/ 7732326 h 13440182"/>
                  <a:gd name="connsiteX147" fmla="*/ 10510839 w 12071803"/>
                  <a:gd name="connsiteY147" fmla="*/ 7691846 h 13440182"/>
                  <a:gd name="connsiteX148" fmla="*/ 10515600 w 12071803"/>
                  <a:gd name="connsiteY148" fmla="*/ 7777570 h 13440182"/>
                  <a:gd name="connsiteX149" fmla="*/ 10513219 w 12071803"/>
                  <a:gd name="connsiteY149" fmla="*/ 7875200 h 13440182"/>
                  <a:gd name="connsiteX150" fmla="*/ 10622756 w 12071803"/>
                  <a:gd name="connsiteY150" fmla="*/ 7837101 h 13440182"/>
                  <a:gd name="connsiteX151" fmla="*/ 10663239 w 12071803"/>
                  <a:gd name="connsiteY151" fmla="*/ 8075227 h 13440182"/>
                  <a:gd name="connsiteX152" fmla="*/ 10801350 w 12071803"/>
                  <a:gd name="connsiteY152" fmla="*/ 8106182 h 13440182"/>
                  <a:gd name="connsiteX153" fmla="*/ 10815638 w 12071803"/>
                  <a:gd name="connsiteY153" fmla="*/ 7815670 h 13440182"/>
                  <a:gd name="connsiteX154" fmla="*/ 10906126 w 12071803"/>
                  <a:gd name="connsiteY154" fmla="*/ 7791858 h 13440182"/>
                  <a:gd name="connsiteX155" fmla="*/ 10975182 w 12071803"/>
                  <a:gd name="connsiteY155" fmla="*/ 7620407 h 13440182"/>
                  <a:gd name="connsiteX156" fmla="*/ 10937082 w 12071803"/>
                  <a:gd name="connsiteY156" fmla="*/ 7491821 h 13440182"/>
                  <a:gd name="connsiteX157" fmla="*/ 10841832 w 12071803"/>
                  <a:gd name="connsiteY157" fmla="*/ 7479913 h 13440182"/>
                  <a:gd name="connsiteX158" fmla="*/ 10889456 w 12071803"/>
                  <a:gd name="connsiteY158" fmla="*/ 7360851 h 13440182"/>
                  <a:gd name="connsiteX159" fmla="*/ 10784682 w 12071803"/>
                  <a:gd name="connsiteY159" fmla="*/ 7289414 h 13440182"/>
                  <a:gd name="connsiteX160" fmla="*/ 10744200 w 12071803"/>
                  <a:gd name="connsiteY160" fmla="*/ 7058432 h 13440182"/>
                  <a:gd name="connsiteX161" fmla="*/ 10426700 w 12071803"/>
                  <a:gd name="connsiteY161" fmla="*/ 7020332 h 13440182"/>
                  <a:gd name="connsiteX162" fmla="*/ 10496551 w 12071803"/>
                  <a:gd name="connsiteY162" fmla="*/ 6915558 h 13440182"/>
                  <a:gd name="connsiteX163" fmla="*/ 10620376 w 12071803"/>
                  <a:gd name="connsiteY163" fmla="*/ 6896508 h 13440182"/>
                  <a:gd name="connsiteX164" fmla="*/ 10629900 w 12071803"/>
                  <a:gd name="connsiteY164" fmla="*/ 6810782 h 13440182"/>
                  <a:gd name="connsiteX165" fmla="*/ 10842625 w 12071803"/>
                  <a:gd name="connsiteY165" fmla="*/ 6899682 h 13440182"/>
                  <a:gd name="connsiteX166" fmla="*/ 10858500 w 12071803"/>
                  <a:gd name="connsiteY166" fmla="*/ 6677432 h 13440182"/>
                  <a:gd name="connsiteX167" fmla="*/ 10648950 w 12071803"/>
                  <a:gd name="connsiteY167" fmla="*/ 6772682 h 13440182"/>
                  <a:gd name="connsiteX168" fmla="*/ 10572750 w 12071803"/>
                  <a:gd name="connsiteY168" fmla="*/ 6544082 h 13440182"/>
                  <a:gd name="connsiteX169" fmla="*/ 10344150 w 12071803"/>
                  <a:gd name="connsiteY169" fmla="*/ 6753632 h 13440182"/>
                  <a:gd name="connsiteX170" fmla="*/ 10356851 w 12071803"/>
                  <a:gd name="connsiteY170" fmla="*/ 6588533 h 13440182"/>
                  <a:gd name="connsiteX171" fmla="*/ 10369550 w 12071803"/>
                  <a:gd name="connsiteY171" fmla="*/ 6464707 h 13440182"/>
                  <a:gd name="connsiteX172" fmla="*/ 10261601 w 12071803"/>
                  <a:gd name="connsiteY172" fmla="*/ 6452008 h 13440182"/>
                  <a:gd name="connsiteX173" fmla="*/ 10140950 w 12071803"/>
                  <a:gd name="connsiteY173" fmla="*/ 6236107 h 13440182"/>
                  <a:gd name="connsiteX174" fmla="*/ 10306051 w 12071803"/>
                  <a:gd name="connsiteY174" fmla="*/ 6274208 h 13440182"/>
                  <a:gd name="connsiteX175" fmla="*/ 10547351 w 12071803"/>
                  <a:gd name="connsiteY175" fmla="*/ 6274208 h 13440182"/>
                  <a:gd name="connsiteX176" fmla="*/ 10677525 w 12071803"/>
                  <a:gd name="connsiteY176" fmla="*/ 6134507 h 13440182"/>
                  <a:gd name="connsiteX177" fmla="*/ 10575926 w 12071803"/>
                  <a:gd name="connsiteY177" fmla="*/ 6023383 h 13440182"/>
                  <a:gd name="connsiteX178" fmla="*/ 10363200 w 12071803"/>
                  <a:gd name="connsiteY178" fmla="*/ 5975757 h 13440182"/>
                  <a:gd name="connsiteX179" fmla="*/ 10544175 w 12071803"/>
                  <a:gd name="connsiteY179" fmla="*/ 5845582 h 13440182"/>
                  <a:gd name="connsiteX180" fmla="*/ 10490201 w 12071803"/>
                  <a:gd name="connsiteY180" fmla="*/ 5728108 h 13440182"/>
                  <a:gd name="connsiteX181" fmla="*/ 10544176 w 12071803"/>
                  <a:gd name="connsiteY181" fmla="*/ 5607458 h 13440182"/>
                  <a:gd name="connsiteX182" fmla="*/ 10506075 w 12071803"/>
                  <a:gd name="connsiteY182" fmla="*/ 5604282 h 13440182"/>
                  <a:gd name="connsiteX183" fmla="*/ 10471151 w 12071803"/>
                  <a:gd name="connsiteY183" fmla="*/ 5528083 h 13440182"/>
                  <a:gd name="connsiteX184" fmla="*/ 10312400 w 12071803"/>
                  <a:gd name="connsiteY184" fmla="*/ 5375682 h 13440182"/>
                  <a:gd name="connsiteX185" fmla="*/ 10582276 w 12071803"/>
                  <a:gd name="connsiteY185" fmla="*/ 5480458 h 13440182"/>
                  <a:gd name="connsiteX186" fmla="*/ 10725150 w 12071803"/>
                  <a:gd name="connsiteY186" fmla="*/ 5439182 h 13440182"/>
                  <a:gd name="connsiteX187" fmla="*/ 10699751 w 12071803"/>
                  <a:gd name="connsiteY187" fmla="*/ 5686833 h 13440182"/>
                  <a:gd name="connsiteX188" fmla="*/ 10877550 w 12071803"/>
                  <a:gd name="connsiteY188" fmla="*/ 5724932 h 13440182"/>
                  <a:gd name="connsiteX189" fmla="*/ 10934701 w 12071803"/>
                  <a:gd name="connsiteY189" fmla="*/ 5550308 h 13440182"/>
                  <a:gd name="connsiteX190" fmla="*/ 10975975 w 12071803"/>
                  <a:gd name="connsiteY190" fmla="*/ 5321707 h 13440182"/>
                  <a:gd name="connsiteX191" fmla="*/ 10896601 w 12071803"/>
                  <a:gd name="connsiteY191" fmla="*/ 5118508 h 13440182"/>
                  <a:gd name="connsiteX192" fmla="*/ 10839450 w 12071803"/>
                  <a:gd name="connsiteY192" fmla="*/ 5020082 h 13440182"/>
                  <a:gd name="connsiteX193" fmla="*/ 10760076 w 12071803"/>
                  <a:gd name="connsiteY193" fmla="*/ 5137558 h 13440182"/>
                  <a:gd name="connsiteX194" fmla="*/ 10690226 w 12071803"/>
                  <a:gd name="connsiteY194" fmla="*/ 5096283 h 13440182"/>
                  <a:gd name="connsiteX195" fmla="*/ 10658476 w 12071803"/>
                  <a:gd name="connsiteY195" fmla="*/ 5216933 h 13440182"/>
                  <a:gd name="connsiteX196" fmla="*/ 10556875 w 12071803"/>
                  <a:gd name="connsiteY196" fmla="*/ 5220107 h 13440182"/>
                  <a:gd name="connsiteX197" fmla="*/ 10477500 w 12071803"/>
                  <a:gd name="connsiteY197" fmla="*/ 5077232 h 13440182"/>
                  <a:gd name="connsiteX198" fmla="*/ 10439400 w 12071803"/>
                  <a:gd name="connsiteY198" fmla="*/ 4924832 h 13440182"/>
                  <a:gd name="connsiteX199" fmla="*/ 10223500 w 12071803"/>
                  <a:gd name="connsiteY199" fmla="*/ 4928007 h 13440182"/>
                  <a:gd name="connsiteX200" fmla="*/ 10248900 w 12071803"/>
                  <a:gd name="connsiteY200" fmla="*/ 5153432 h 13440182"/>
                  <a:gd name="connsiteX201" fmla="*/ 10210801 w 12071803"/>
                  <a:gd name="connsiteY201" fmla="*/ 4959758 h 13440182"/>
                  <a:gd name="connsiteX202" fmla="*/ 10166350 w 12071803"/>
                  <a:gd name="connsiteY202" fmla="*/ 4972457 h 13440182"/>
                  <a:gd name="connsiteX203" fmla="*/ 10096500 w 12071803"/>
                  <a:gd name="connsiteY203" fmla="*/ 4861332 h 13440182"/>
                  <a:gd name="connsiteX204" fmla="*/ 10001251 w 12071803"/>
                  <a:gd name="connsiteY204" fmla="*/ 4931183 h 13440182"/>
                  <a:gd name="connsiteX205" fmla="*/ 9893300 w 12071803"/>
                  <a:gd name="connsiteY205" fmla="*/ 5039132 h 13440182"/>
                  <a:gd name="connsiteX206" fmla="*/ 10210800 w 12071803"/>
                  <a:gd name="connsiteY206" fmla="*/ 4724807 h 13440182"/>
                  <a:gd name="connsiteX207" fmla="*/ 10426701 w 12071803"/>
                  <a:gd name="connsiteY207" fmla="*/ 4667658 h 13440182"/>
                  <a:gd name="connsiteX208" fmla="*/ 10572750 w 12071803"/>
                  <a:gd name="connsiteY208" fmla="*/ 4581932 h 13440182"/>
                  <a:gd name="connsiteX209" fmla="*/ 10610851 w 12071803"/>
                  <a:gd name="connsiteY209" fmla="*/ 4461283 h 13440182"/>
                  <a:gd name="connsiteX210" fmla="*/ 10782301 w 12071803"/>
                  <a:gd name="connsiteY210" fmla="*/ 4334283 h 13440182"/>
                  <a:gd name="connsiteX211" fmla="*/ 10814050 w 12071803"/>
                  <a:gd name="connsiteY211" fmla="*/ 4080282 h 13440182"/>
                  <a:gd name="connsiteX212" fmla="*/ 10582275 w 12071803"/>
                  <a:gd name="connsiteY212" fmla="*/ 3997732 h 13440182"/>
                  <a:gd name="connsiteX213" fmla="*/ 10264776 w 12071803"/>
                  <a:gd name="connsiteY213" fmla="*/ 3950108 h 13440182"/>
                  <a:gd name="connsiteX214" fmla="*/ 10134600 w 12071803"/>
                  <a:gd name="connsiteY214" fmla="*/ 4010432 h 13440182"/>
                  <a:gd name="connsiteX215" fmla="*/ 10160001 w 12071803"/>
                  <a:gd name="connsiteY215" fmla="*/ 3845333 h 13440182"/>
                  <a:gd name="connsiteX216" fmla="*/ 10109201 w 12071803"/>
                  <a:gd name="connsiteY216" fmla="*/ 3670708 h 13440182"/>
                  <a:gd name="connsiteX217" fmla="*/ 10223500 w 12071803"/>
                  <a:gd name="connsiteY217" fmla="*/ 3708807 h 13440182"/>
                  <a:gd name="connsiteX218" fmla="*/ 10344151 w 12071803"/>
                  <a:gd name="connsiteY218" fmla="*/ 3600858 h 13440182"/>
                  <a:gd name="connsiteX219" fmla="*/ 10534651 w 12071803"/>
                  <a:gd name="connsiteY219" fmla="*/ 3661183 h 13440182"/>
                  <a:gd name="connsiteX220" fmla="*/ 10547351 w 12071803"/>
                  <a:gd name="connsiteY220" fmla="*/ 3477033 h 13440182"/>
                  <a:gd name="connsiteX221" fmla="*/ 10687050 w 12071803"/>
                  <a:gd name="connsiteY221" fmla="*/ 3515132 h 13440182"/>
                  <a:gd name="connsiteX222" fmla="*/ 10801350 w 12071803"/>
                  <a:gd name="connsiteY222" fmla="*/ 3210332 h 13440182"/>
                  <a:gd name="connsiteX223" fmla="*/ 10902951 w 12071803"/>
                  <a:gd name="connsiteY223" fmla="*/ 3299233 h 13440182"/>
                  <a:gd name="connsiteX224" fmla="*/ 11042650 w 12071803"/>
                  <a:gd name="connsiteY224" fmla="*/ 3283357 h 13440182"/>
                  <a:gd name="connsiteX225" fmla="*/ 11077575 w 12071803"/>
                  <a:gd name="connsiteY225" fmla="*/ 3508782 h 13440182"/>
                  <a:gd name="connsiteX226" fmla="*/ 11153776 w 12071803"/>
                  <a:gd name="connsiteY226" fmla="*/ 3251608 h 13440182"/>
                  <a:gd name="connsiteX227" fmla="*/ 11077576 w 12071803"/>
                  <a:gd name="connsiteY227" fmla="*/ 3165883 h 13440182"/>
                  <a:gd name="connsiteX228" fmla="*/ 11163300 w 12071803"/>
                  <a:gd name="connsiteY228" fmla="*/ 2911882 h 13440182"/>
                  <a:gd name="connsiteX229" fmla="*/ 10982326 w 12071803"/>
                  <a:gd name="connsiteY229" fmla="*/ 2988083 h 13440182"/>
                  <a:gd name="connsiteX230" fmla="*/ 10953750 w 12071803"/>
                  <a:gd name="connsiteY230" fmla="*/ 2918232 h 13440182"/>
                  <a:gd name="connsiteX231" fmla="*/ 10763250 w 12071803"/>
                  <a:gd name="connsiteY231" fmla="*/ 2715032 h 13440182"/>
                  <a:gd name="connsiteX232" fmla="*/ 10731501 w 12071803"/>
                  <a:gd name="connsiteY232" fmla="*/ 2530883 h 13440182"/>
                  <a:gd name="connsiteX233" fmla="*/ 10699751 w 12071803"/>
                  <a:gd name="connsiteY233" fmla="*/ 2435633 h 13440182"/>
                  <a:gd name="connsiteX234" fmla="*/ 10801350 w 12071803"/>
                  <a:gd name="connsiteY234" fmla="*/ 2334032 h 13440182"/>
                  <a:gd name="connsiteX235" fmla="*/ 11061701 w 12071803"/>
                  <a:gd name="connsiteY235" fmla="*/ 2099083 h 13440182"/>
                  <a:gd name="connsiteX236" fmla="*/ 11182350 w 12071803"/>
                  <a:gd name="connsiteY236" fmla="*/ 2118132 h 13440182"/>
                  <a:gd name="connsiteX237" fmla="*/ 11252201 w 12071803"/>
                  <a:gd name="connsiteY237" fmla="*/ 2029233 h 13440182"/>
                  <a:gd name="connsiteX238" fmla="*/ 11487150 w 12071803"/>
                  <a:gd name="connsiteY238" fmla="*/ 1921282 h 13440182"/>
                  <a:gd name="connsiteX239" fmla="*/ 11341101 w 12071803"/>
                  <a:gd name="connsiteY239" fmla="*/ 1851433 h 13440182"/>
                  <a:gd name="connsiteX240" fmla="*/ 11258550 w 12071803"/>
                  <a:gd name="connsiteY240" fmla="*/ 1705382 h 13440182"/>
                  <a:gd name="connsiteX241" fmla="*/ 11360150 w 12071803"/>
                  <a:gd name="connsiteY241" fmla="*/ 1279932 h 13440182"/>
                  <a:gd name="connsiteX242" fmla="*/ 11239500 w 12071803"/>
                  <a:gd name="connsiteY242" fmla="*/ 1019582 h 13440182"/>
                  <a:gd name="connsiteX243" fmla="*/ 11525250 w 12071803"/>
                  <a:gd name="connsiteY243" fmla="*/ 1362482 h 13440182"/>
                  <a:gd name="connsiteX244" fmla="*/ 11690350 w 12071803"/>
                  <a:gd name="connsiteY244" fmla="*/ 1165632 h 13440182"/>
                  <a:gd name="connsiteX245" fmla="*/ 11874500 w 12071803"/>
                  <a:gd name="connsiteY245" fmla="*/ 1476782 h 13440182"/>
                  <a:gd name="connsiteX246" fmla="*/ 12071350 w 12071803"/>
                  <a:gd name="connsiteY246" fmla="*/ 1578383 h 13440182"/>
                  <a:gd name="connsiteX247" fmla="*/ 11906250 w 12071803"/>
                  <a:gd name="connsiteY247" fmla="*/ 1133883 h 13440182"/>
                  <a:gd name="connsiteX248" fmla="*/ 11893550 w 12071803"/>
                  <a:gd name="connsiteY248" fmla="*/ 917982 h 13440182"/>
                  <a:gd name="connsiteX249" fmla="*/ 11760200 w 12071803"/>
                  <a:gd name="connsiteY249" fmla="*/ 721132 h 13440182"/>
                  <a:gd name="connsiteX250" fmla="*/ 11734800 w 12071803"/>
                  <a:gd name="connsiteY25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386639 w 12071803"/>
                  <a:gd name="connsiteY87" fmla="*/ 7144158 h 13440182"/>
                  <a:gd name="connsiteX88" fmla="*/ 7458076 w 12071803"/>
                  <a:gd name="connsiteY88" fmla="*/ 7108439 h 13440182"/>
                  <a:gd name="connsiteX89" fmla="*/ 7448550 w 12071803"/>
                  <a:gd name="connsiteY89" fmla="*/ 7077482 h 13440182"/>
                  <a:gd name="connsiteX90" fmla="*/ 7524751 w 12071803"/>
                  <a:gd name="connsiteY90" fmla="*/ 7163208 h 13440182"/>
                  <a:gd name="connsiteX91" fmla="*/ 7460457 w 12071803"/>
                  <a:gd name="connsiteY91" fmla="*/ 7244171 h 13440182"/>
                  <a:gd name="connsiteX92" fmla="*/ 7524750 w 12071803"/>
                  <a:gd name="connsiteY92" fmla="*/ 7325132 h 13440182"/>
                  <a:gd name="connsiteX93" fmla="*/ 7450932 w 12071803"/>
                  <a:gd name="connsiteY93" fmla="*/ 7344183 h 13440182"/>
                  <a:gd name="connsiteX94" fmla="*/ 7358064 w 12071803"/>
                  <a:gd name="connsiteY94" fmla="*/ 7296558 h 13440182"/>
                  <a:gd name="connsiteX95" fmla="*/ 7184232 w 12071803"/>
                  <a:gd name="connsiteY95" fmla="*/ 7408477 h 13440182"/>
                  <a:gd name="connsiteX96" fmla="*/ 7246145 w 12071803"/>
                  <a:gd name="connsiteY96" fmla="*/ 7437052 h 13440182"/>
                  <a:gd name="connsiteX97" fmla="*/ 7329489 w 12071803"/>
                  <a:gd name="connsiteY97" fmla="*/ 7508489 h 13440182"/>
                  <a:gd name="connsiteX98" fmla="*/ 7386639 w 12071803"/>
                  <a:gd name="connsiteY98" fmla="*/ 7425146 h 13440182"/>
                  <a:gd name="connsiteX99" fmla="*/ 7441407 w 12071803"/>
                  <a:gd name="connsiteY99" fmla="*/ 7484677 h 13440182"/>
                  <a:gd name="connsiteX100" fmla="*/ 7546182 w 12071803"/>
                  <a:gd name="connsiteY100" fmla="*/ 7529921 h 13440182"/>
                  <a:gd name="connsiteX101" fmla="*/ 7639051 w 12071803"/>
                  <a:gd name="connsiteY101" fmla="*/ 7615646 h 13440182"/>
                  <a:gd name="connsiteX102" fmla="*/ 7639051 w 12071803"/>
                  <a:gd name="connsiteY102" fmla="*/ 7510871 h 13440182"/>
                  <a:gd name="connsiteX103" fmla="*/ 7812881 w 12071803"/>
                  <a:gd name="connsiteY103" fmla="*/ 7606120 h 13440182"/>
                  <a:gd name="connsiteX104" fmla="*/ 7705726 w 12071803"/>
                  <a:gd name="connsiteY104" fmla="*/ 7370377 h 13440182"/>
                  <a:gd name="connsiteX105" fmla="*/ 7708107 w 12071803"/>
                  <a:gd name="connsiteY105" fmla="*/ 7234646 h 13440182"/>
                  <a:gd name="connsiteX106" fmla="*/ 7612857 w 12071803"/>
                  <a:gd name="connsiteY106" fmla="*/ 7206071 h 13440182"/>
                  <a:gd name="connsiteX107" fmla="*/ 7677150 w 12071803"/>
                  <a:gd name="connsiteY107" fmla="*/ 7039382 h 13440182"/>
                  <a:gd name="connsiteX108" fmla="*/ 8374857 w 12071803"/>
                  <a:gd name="connsiteY108" fmla="*/ 6653621 h 13440182"/>
                  <a:gd name="connsiteX109" fmla="*/ 8703470 w 12071803"/>
                  <a:gd name="connsiteY109" fmla="*/ 6591708 h 13440182"/>
                  <a:gd name="connsiteX110" fmla="*/ 8722520 w 12071803"/>
                  <a:gd name="connsiteY110" fmla="*/ 6696483 h 13440182"/>
                  <a:gd name="connsiteX111" fmla="*/ 8796339 w 12071803"/>
                  <a:gd name="connsiteY111" fmla="*/ 6701246 h 13440182"/>
                  <a:gd name="connsiteX112" fmla="*/ 8772525 w 12071803"/>
                  <a:gd name="connsiteY112" fmla="*/ 6548844 h 13440182"/>
                  <a:gd name="connsiteX113" fmla="*/ 9315450 w 12071803"/>
                  <a:gd name="connsiteY113" fmla="*/ 6544082 h 13440182"/>
                  <a:gd name="connsiteX114" fmla="*/ 9503569 w 12071803"/>
                  <a:gd name="connsiteY114" fmla="*/ 6494075 h 13440182"/>
                  <a:gd name="connsiteX115" fmla="*/ 9629775 w 12071803"/>
                  <a:gd name="connsiteY115" fmla="*/ 6298813 h 13440182"/>
                  <a:gd name="connsiteX116" fmla="*/ 9906000 w 12071803"/>
                  <a:gd name="connsiteY116" fmla="*/ 6334532 h 13440182"/>
                  <a:gd name="connsiteX117" fmla="*/ 9870282 w 12071803"/>
                  <a:gd name="connsiteY117" fmla="*/ 6420258 h 13440182"/>
                  <a:gd name="connsiteX118" fmla="*/ 9727407 w 12071803"/>
                  <a:gd name="connsiteY118" fmla="*/ 6434546 h 13440182"/>
                  <a:gd name="connsiteX119" fmla="*/ 9796462 w 12071803"/>
                  <a:gd name="connsiteY119" fmla="*/ 6489313 h 13440182"/>
                  <a:gd name="connsiteX120" fmla="*/ 9665495 w 12071803"/>
                  <a:gd name="connsiteY120" fmla="*/ 6517889 h 13440182"/>
                  <a:gd name="connsiteX121" fmla="*/ 9539289 w 12071803"/>
                  <a:gd name="connsiteY121" fmla="*/ 6508364 h 13440182"/>
                  <a:gd name="connsiteX122" fmla="*/ 9453563 w 12071803"/>
                  <a:gd name="connsiteY122" fmla="*/ 6544082 h 13440182"/>
                  <a:gd name="connsiteX123" fmla="*/ 9422607 w 12071803"/>
                  <a:gd name="connsiteY123" fmla="*/ 6848883 h 13440182"/>
                  <a:gd name="connsiteX124" fmla="*/ 9584532 w 12071803"/>
                  <a:gd name="connsiteY124" fmla="*/ 6882220 h 13440182"/>
                  <a:gd name="connsiteX125" fmla="*/ 9791700 w 12071803"/>
                  <a:gd name="connsiteY125" fmla="*/ 6696482 h 13440182"/>
                  <a:gd name="connsiteX126" fmla="*/ 9829801 w 12071803"/>
                  <a:gd name="connsiteY126" fmla="*/ 6794114 h 13440182"/>
                  <a:gd name="connsiteX127" fmla="*/ 9977439 w 12071803"/>
                  <a:gd name="connsiteY127" fmla="*/ 6717914 h 13440182"/>
                  <a:gd name="connsiteX128" fmla="*/ 9896476 w 12071803"/>
                  <a:gd name="connsiteY128" fmla="*/ 6925083 h 13440182"/>
                  <a:gd name="connsiteX129" fmla="*/ 10020301 w 12071803"/>
                  <a:gd name="connsiteY129" fmla="*/ 6898889 h 13440182"/>
                  <a:gd name="connsiteX130" fmla="*/ 9986964 w 12071803"/>
                  <a:gd name="connsiteY130" fmla="*/ 6986996 h 13440182"/>
                  <a:gd name="connsiteX131" fmla="*/ 10217945 w 12071803"/>
                  <a:gd name="connsiteY131" fmla="*/ 6984614 h 13440182"/>
                  <a:gd name="connsiteX132" fmla="*/ 10058400 w 12071803"/>
                  <a:gd name="connsiteY132" fmla="*/ 7039382 h 13440182"/>
                  <a:gd name="connsiteX133" fmla="*/ 9948864 w 12071803"/>
                  <a:gd name="connsiteY133" fmla="*/ 7096533 h 13440182"/>
                  <a:gd name="connsiteX134" fmla="*/ 9829801 w 12071803"/>
                  <a:gd name="connsiteY134" fmla="*/ 7210833 h 13440182"/>
                  <a:gd name="connsiteX135" fmla="*/ 9865519 w 12071803"/>
                  <a:gd name="connsiteY135" fmla="*/ 7270363 h 13440182"/>
                  <a:gd name="connsiteX136" fmla="*/ 9908382 w 12071803"/>
                  <a:gd name="connsiteY136" fmla="*/ 7320371 h 13440182"/>
                  <a:gd name="connsiteX137" fmla="*/ 9986964 w 12071803"/>
                  <a:gd name="connsiteY137" fmla="*/ 7287033 h 13440182"/>
                  <a:gd name="connsiteX138" fmla="*/ 9998869 w 12071803"/>
                  <a:gd name="connsiteY138" fmla="*/ 7348944 h 13440182"/>
                  <a:gd name="connsiteX139" fmla="*/ 10113170 w 12071803"/>
                  <a:gd name="connsiteY139" fmla="*/ 7210833 h 13440182"/>
                  <a:gd name="connsiteX140" fmla="*/ 10148889 w 12071803"/>
                  <a:gd name="connsiteY140" fmla="*/ 7356089 h 13440182"/>
                  <a:gd name="connsiteX141" fmla="*/ 10244139 w 12071803"/>
                  <a:gd name="connsiteY141" fmla="*/ 7239408 h 13440182"/>
                  <a:gd name="connsiteX142" fmla="*/ 10270332 w 12071803"/>
                  <a:gd name="connsiteY142" fmla="*/ 7401332 h 13440182"/>
                  <a:gd name="connsiteX143" fmla="*/ 10344150 w 12071803"/>
                  <a:gd name="connsiteY143" fmla="*/ 7477532 h 13440182"/>
                  <a:gd name="connsiteX144" fmla="*/ 10134600 w 12071803"/>
                  <a:gd name="connsiteY144" fmla="*/ 7591832 h 13440182"/>
                  <a:gd name="connsiteX145" fmla="*/ 10287001 w 12071803"/>
                  <a:gd name="connsiteY145" fmla="*/ 7741852 h 13440182"/>
                  <a:gd name="connsiteX146" fmla="*/ 10317957 w 12071803"/>
                  <a:gd name="connsiteY146" fmla="*/ 7644221 h 13440182"/>
                  <a:gd name="connsiteX147" fmla="*/ 10389393 w 12071803"/>
                  <a:gd name="connsiteY147" fmla="*/ 7732326 h 13440182"/>
                  <a:gd name="connsiteX148" fmla="*/ 10510839 w 12071803"/>
                  <a:gd name="connsiteY148" fmla="*/ 7691846 h 13440182"/>
                  <a:gd name="connsiteX149" fmla="*/ 10515600 w 12071803"/>
                  <a:gd name="connsiteY149" fmla="*/ 7777570 h 13440182"/>
                  <a:gd name="connsiteX150" fmla="*/ 10513219 w 12071803"/>
                  <a:gd name="connsiteY150" fmla="*/ 7875200 h 13440182"/>
                  <a:gd name="connsiteX151" fmla="*/ 10622756 w 12071803"/>
                  <a:gd name="connsiteY151" fmla="*/ 7837101 h 13440182"/>
                  <a:gd name="connsiteX152" fmla="*/ 10663239 w 12071803"/>
                  <a:gd name="connsiteY152" fmla="*/ 8075227 h 13440182"/>
                  <a:gd name="connsiteX153" fmla="*/ 10801350 w 12071803"/>
                  <a:gd name="connsiteY153" fmla="*/ 8106182 h 13440182"/>
                  <a:gd name="connsiteX154" fmla="*/ 10815638 w 12071803"/>
                  <a:gd name="connsiteY154" fmla="*/ 7815670 h 13440182"/>
                  <a:gd name="connsiteX155" fmla="*/ 10906126 w 12071803"/>
                  <a:gd name="connsiteY155" fmla="*/ 7791858 h 13440182"/>
                  <a:gd name="connsiteX156" fmla="*/ 10975182 w 12071803"/>
                  <a:gd name="connsiteY156" fmla="*/ 7620407 h 13440182"/>
                  <a:gd name="connsiteX157" fmla="*/ 10937082 w 12071803"/>
                  <a:gd name="connsiteY157" fmla="*/ 7491821 h 13440182"/>
                  <a:gd name="connsiteX158" fmla="*/ 10841832 w 12071803"/>
                  <a:gd name="connsiteY158" fmla="*/ 7479913 h 13440182"/>
                  <a:gd name="connsiteX159" fmla="*/ 10889456 w 12071803"/>
                  <a:gd name="connsiteY159" fmla="*/ 7360851 h 13440182"/>
                  <a:gd name="connsiteX160" fmla="*/ 10784682 w 12071803"/>
                  <a:gd name="connsiteY160" fmla="*/ 7289414 h 13440182"/>
                  <a:gd name="connsiteX161" fmla="*/ 10744200 w 12071803"/>
                  <a:gd name="connsiteY161" fmla="*/ 7058432 h 13440182"/>
                  <a:gd name="connsiteX162" fmla="*/ 10426700 w 12071803"/>
                  <a:gd name="connsiteY162" fmla="*/ 7020332 h 13440182"/>
                  <a:gd name="connsiteX163" fmla="*/ 10496551 w 12071803"/>
                  <a:gd name="connsiteY163" fmla="*/ 6915558 h 13440182"/>
                  <a:gd name="connsiteX164" fmla="*/ 10620376 w 12071803"/>
                  <a:gd name="connsiteY164" fmla="*/ 6896508 h 13440182"/>
                  <a:gd name="connsiteX165" fmla="*/ 10629900 w 12071803"/>
                  <a:gd name="connsiteY165" fmla="*/ 6810782 h 13440182"/>
                  <a:gd name="connsiteX166" fmla="*/ 10842625 w 12071803"/>
                  <a:gd name="connsiteY166" fmla="*/ 6899682 h 13440182"/>
                  <a:gd name="connsiteX167" fmla="*/ 10858500 w 12071803"/>
                  <a:gd name="connsiteY167" fmla="*/ 6677432 h 13440182"/>
                  <a:gd name="connsiteX168" fmla="*/ 10648950 w 12071803"/>
                  <a:gd name="connsiteY168" fmla="*/ 6772682 h 13440182"/>
                  <a:gd name="connsiteX169" fmla="*/ 10572750 w 12071803"/>
                  <a:gd name="connsiteY169" fmla="*/ 6544082 h 13440182"/>
                  <a:gd name="connsiteX170" fmla="*/ 10344150 w 12071803"/>
                  <a:gd name="connsiteY170" fmla="*/ 6753632 h 13440182"/>
                  <a:gd name="connsiteX171" fmla="*/ 10356851 w 12071803"/>
                  <a:gd name="connsiteY171" fmla="*/ 6588533 h 13440182"/>
                  <a:gd name="connsiteX172" fmla="*/ 10369550 w 12071803"/>
                  <a:gd name="connsiteY172" fmla="*/ 6464707 h 13440182"/>
                  <a:gd name="connsiteX173" fmla="*/ 10261601 w 12071803"/>
                  <a:gd name="connsiteY173" fmla="*/ 6452008 h 13440182"/>
                  <a:gd name="connsiteX174" fmla="*/ 10140950 w 12071803"/>
                  <a:gd name="connsiteY174" fmla="*/ 6236107 h 13440182"/>
                  <a:gd name="connsiteX175" fmla="*/ 10306051 w 12071803"/>
                  <a:gd name="connsiteY175" fmla="*/ 6274208 h 13440182"/>
                  <a:gd name="connsiteX176" fmla="*/ 10547351 w 12071803"/>
                  <a:gd name="connsiteY176" fmla="*/ 6274208 h 13440182"/>
                  <a:gd name="connsiteX177" fmla="*/ 10677525 w 12071803"/>
                  <a:gd name="connsiteY177" fmla="*/ 6134507 h 13440182"/>
                  <a:gd name="connsiteX178" fmla="*/ 10575926 w 12071803"/>
                  <a:gd name="connsiteY178" fmla="*/ 6023383 h 13440182"/>
                  <a:gd name="connsiteX179" fmla="*/ 10363200 w 12071803"/>
                  <a:gd name="connsiteY179" fmla="*/ 5975757 h 13440182"/>
                  <a:gd name="connsiteX180" fmla="*/ 10544175 w 12071803"/>
                  <a:gd name="connsiteY180" fmla="*/ 5845582 h 13440182"/>
                  <a:gd name="connsiteX181" fmla="*/ 10490201 w 12071803"/>
                  <a:gd name="connsiteY181" fmla="*/ 5728108 h 13440182"/>
                  <a:gd name="connsiteX182" fmla="*/ 10544176 w 12071803"/>
                  <a:gd name="connsiteY182" fmla="*/ 5607458 h 13440182"/>
                  <a:gd name="connsiteX183" fmla="*/ 10506075 w 12071803"/>
                  <a:gd name="connsiteY183" fmla="*/ 5604282 h 13440182"/>
                  <a:gd name="connsiteX184" fmla="*/ 10471151 w 12071803"/>
                  <a:gd name="connsiteY184" fmla="*/ 5528083 h 13440182"/>
                  <a:gd name="connsiteX185" fmla="*/ 10312400 w 12071803"/>
                  <a:gd name="connsiteY185" fmla="*/ 5375682 h 13440182"/>
                  <a:gd name="connsiteX186" fmla="*/ 10582276 w 12071803"/>
                  <a:gd name="connsiteY186" fmla="*/ 5480458 h 13440182"/>
                  <a:gd name="connsiteX187" fmla="*/ 10725150 w 12071803"/>
                  <a:gd name="connsiteY187" fmla="*/ 5439182 h 13440182"/>
                  <a:gd name="connsiteX188" fmla="*/ 10699751 w 12071803"/>
                  <a:gd name="connsiteY188" fmla="*/ 5686833 h 13440182"/>
                  <a:gd name="connsiteX189" fmla="*/ 10877550 w 12071803"/>
                  <a:gd name="connsiteY189" fmla="*/ 5724932 h 13440182"/>
                  <a:gd name="connsiteX190" fmla="*/ 10934701 w 12071803"/>
                  <a:gd name="connsiteY190" fmla="*/ 5550308 h 13440182"/>
                  <a:gd name="connsiteX191" fmla="*/ 10975975 w 12071803"/>
                  <a:gd name="connsiteY191" fmla="*/ 5321707 h 13440182"/>
                  <a:gd name="connsiteX192" fmla="*/ 10896601 w 12071803"/>
                  <a:gd name="connsiteY192" fmla="*/ 5118508 h 13440182"/>
                  <a:gd name="connsiteX193" fmla="*/ 10839450 w 12071803"/>
                  <a:gd name="connsiteY193" fmla="*/ 5020082 h 13440182"/>
                  <a:gd name="connsiteX194" fmla="*/ 10760076 w 12071803"/>
                  <a:gd name="connsiteY194" fmla="*/ 5137558 h 13440182"/>
                  <a:gd name="connsiteX195" fmla="*/ 10690226 w 12071803"/>
                  <a:gd name="connsiteY195" fmla="*/ 5096283 h 13440182"/>
                  <a:gd name="connsiteX196" fmla="*/ 10658476 w 12071803"/>
                  <a:gd name="connsiteY196" fmla="*/ 5216933 h 13440182"/>
                  <a:gd name="connsiteX197" fmla="*/ 10556875 w 12071803"/>
                  <a:gd name="connsiteY197" fmla="*/ 5220107 h 13440182"/>
                  <a:gd name="connsiteX198" fmla="*/ 10477500 w 12071803"/>
                  <a:gd name="connsiteY198" fmla="*/ 5077232 h 13440182"/>
                  <a:gd name="connsiteX199" fmla="*/ 10439400 w 12071803"/>
                  <a:gd name="connsiteY199" fmla="*/ 4924832 h 13440182"/>
                  <a:gd name="connsiteX200" fmla="*/ 10223500 w 12071803"/>
                  <a:gd name="connsiteY200" fmla="*/ 4928007 h 13440182"/>
                  <a:gd name="connsiteX201" fmla="*/ 10248900 w 12071803"/>
                  <a:gd name="connsiteY201" fmla="*/ 5153432 h 13440182"/>
                  <a:gd name="connsiteX202" fmla="*/ 10210801 w 12071803"/>
                  <a:gd name="connsiteY202" fmla="*/ 4959758 h 13440182"/>
                  <a:gd name="connsiteX203" fmla="*/ 10166350 w 12071803"/>
                  <a:gd name="connsiteY203" fmla="*/ 4972457 h 13440182"/>
                  <a:gd name="connsiteX204" fmla="*/ 10096500 w 12071803"/>
                  <a:gd name="connsiteY204" fmla="*/ 4861332 h 13440182"/>
                  <a:gd name="connsiteX205" fmla="*/ 10001251 w 12071803"/>
                  <a:gd name="connsiteY205" fmla="*/ 4931183 h 13440182"/>
                  <a:gd name="connsiteX206" fmla="*/ 9893300 w 12071803"/>
                  <a:gd name="connsiteY206" fmla="*/ 5039132 h 13440182"/>
                  <a:gd name="connsiteX207" fmla="*/ 10210800 w 12071803"/>
                  <a:gd name="connsiteY207" fmla="*/ 4724807 h 13440182"/>
                  <a:gd name="connsiteX208" fmla="*/ 10426701 w 12071803"/>
                  <a:gd name="connsiteY208" fmla="*/ 4667658 h 13440182"/>
                  <a:gd name="connsiteX209" fmla="*/ 10572750 w 12071803"/>
                  <a:gd name="connsiteY209" fmla="*/ 4581932 h 13440182"/>
                  <a:gd name="connsiteX210" fmla="*/ 10610851 w 12071803"/>
                  <a:gd name="connsiteY210" fmla="*/ 4461283 h 13440182"/>
                  <a:gd name="connsiteX211" fmla="*/ 10782301 w 12071803"/>
                  <a:gd name="connsiteY211" fmla="*/ 4334283 h 13440182"/>
                  <a:gd name="connsiteX212" fmla="*/ 10814050 w 12071803"/>
                  <a:gd name="connsiteY212" fmla="*/ 4080282 h 13440182"/>
                  <a:gd name="connsiteX213" fmla="*/ 10582275 w 12071803"/>
                  <a:gd name="connsiteY213" fmla="*/ 3997732 h 13440182"/>
                  <a:gd name="connsiteX214" fmla="*/ 10264776 w 12071803"/>
                  <a:gd name="connsiteY214" fmla="*/ 3950108 h 13440182"/>
                  <a:gd name="connsiteX215" fmla="*/ 10134600 w 12071803"/>
                  <a:gd name="connsiteY215" fmla="*/ 4010432 h 13440182"/>
                  <a:gd name="connsiteX216" fmla="*/ 10160001 w 12071803"/>
                  <a:gd name="connsiteY216" fmla="*/ 3845333 h 13440182"/>
                  <a:gd name="connsiteX217" fmla="*/ 10109201 w 12071803"/>
                  <a:gd name="connsiteY217" fmla="*/ 3670708 h 13440182"/>
                  <a:gd name="connsiteX218" fmla="*/ 10223500 w 12071803"/>
                  <a:gd name="connsiteY218" fmla="*/ 3708807 h 13440182"/>
                  <a:gd name="connsiteX219" fmla="*/ 10344151 w 12071803"/>
                  <a:gd name="connsiteY219" fmla="*/ 3600858 h 13440182"/>
                  <a:gd name="connsiteX220" fmla="*/ 10534651 w 12071803"/>
                  <a:gd name="connsiteY220" fmla="*/ 3661183 h 13440182"/>
                  <a:gd name="connsiteX221" fmla="*/ 10547351 w 12071803"/>
                  <a:gd name="connsiteY221" fmla="*/ 3477033 h 13440182"/>
                  <a:gd name="connsiteX222" fmla="*/ 10687050 w 12071803"/>
                  <a:gd name="connsiteY222" fmla="*/ 3515132 h 13440182"/>
                  <a:gd name="connsiteX223" fmla="*/ 10801350 w 12071803"/>
                  <a:gd name="connsiteY223" fmla="*/ 3210332 h 13440182"/>
                  <a:gd name="connsiteX224" fmla="*/ 10902951 w 12071803"/>
                  <a:gd name="connsiteY224" fmla="*/ 3299233 h 13440182"/>
                  <a:gd name="connsiteX225" fmla="*/ 11042650 w 12071803"/>
                  <a:gd name="connsiteY225" fmla="*/ 3283357 h 13440182"/>
                  <a:gd name="connsiteX226" fmla="*/ 11077575 w 12071803"/>
                  <a:gd name="connsiteY226" fmla="*/ 3508782 h 13440182"/>
                  <a:gd name="connsiteX227" fmla="*/ 11153776 w 12071803"/>
                  <a:gd name="connsiteY227" fmla="*/ 3251608 h 13440182"/>
                  <a:gd name="connsiteX228" fmla="*/ 11077576 w 12071803"/>
                  <a:gd name="connsiteY228" fmla="*/ 3165883 h 13440182"/>
                  <a:gd name="connsiteX229" fmla="*/ 11163300 w 12071803"/>
                  <a:gd name="connsiteY229" fmla="*/ 2911882 h 13440182"/>
                  <a:gd name="connsiteX230" fmla="*/ 10982326 w 12071803"/>
                  <a:gd name="connsiteY230" fmla="*/ 2988083 h 13440182"/>
                  <a:gd name="connsiteX231" fmla="*/ 10953750 w 12071803"/>
                  <a:gd name="connsiteY231" fmla="*/ 2918232 h 13440182"/>
                  <a:gd name="connsiteX232" fmla="*/ 10763250 w 12071803"/>
                  <a:gd name="connsiteY232" fmla="*/ 2715032 h 13440182"/>
                  <a:gd name="connsiteX233" fmla="*/ 10731501 w 12071803"/>
                  <a:gd name="connsiteY233" fmla="*/ 2530883 h 13440182"/>
                  <a:gd name="connsiteX234" fmla="*/ 10699751 w 12071803"/>
                  <a:gd name="connsiteY234" fmla="*/ 2435633 h 13440182"/>
                  <a:gd name="connsiteX235" fmla="*/ 10801350 w 12071803"/>
                  <a:gd name="connsiteY235" fmla="*/ 2334032 h 13440182"/>
                  <a:gd name="connsiteX236" fmla="*/ 11061701 w 12071803"/>
                  <a:gd name="connsiteY236" fmla="*/ 2099083 h 13440182"/>
                  <a:gd name="connsiteX237" fmla="*/ 11182350 w 12071803"/>
                  <a:gd name="connsiteY237" fmla="*/ 2118132 h 13440182"/>
                  <a:gd name="connsiteX238" fmla="*/ 11252201 w 12071803"/>
                  <a:gd name="connsiteY238" fmla="*/ 2029233 h 13440182"/>
                  <a:gd name="connsiteX239" fmla="*/ 11487150 w 12071803"/>
                  <a:gd name="connsiteY239" fmla="*/ 1921282 h 13440182"/>
                  <a:gd name="connsiteX240" fmla="*/ 11341101 w 12071803"/>
                  <a:gd name="connsiteY240" fmla="*/ 1851433 h 13440182"/>
                  <a:gd name="connsiteX241" fmla="*/ 11258550 w 12071803"/>
                  <a:gd name="connsiteY241" fmla="*/ 1705382 h 13440182"/>
                  <a:gd name="connsiteX242" fmla="*/ 11360150 w 12071803"/>
                  <a:gd name="connsiteY242" fmla="*/ 1279932 h 13440182"/>
                  <a:gd name="connsiteX243" fmla="*/ 11239500 w 12071803"/>
                  <a:gd name="connsiteY243" fmla="*/ 1019582 h 13440182"/>
                  <a:gd name="connsiteX244" fmla="*/ 11525250 w 12071803"/>
                  <a:gd name="connsiteY244" fmla="*/ 1362482 h 13440182"/>
                  <a:gd name="connsiteX245" fmla="*/ 11690350 w 12071803"/>
                  <a:gd name="connsiteY245" fmla="*/ 1165632 h 13440182"/>
                  <a:gd name="connsiteX246" fmla="*/ 11874500 w 12071803"/>
                  <a:gd name="connsiteY246" fmla="*/ 1476782 h 13440182"/>
                  <a:gd name="connsiteX247" fmla="*/ 12071350 w 12071803"/>
                  <a:gd name="connsiteY247" fmla="*/ 1578383 h 13440182"/>
                  <a:gd name="connsiteX248" fmla="*/ 11906250 w 12071803"/>
                  <a:gd name="connsiteY248" fmla="*/ 1133883 h 13440182"/>
                  <a:gd name="connsiteX249" fmla="*/ 11893550 w 12071803"/>
                  <a:gd name="connsiteY249" fmla="*/ 917982 h 13440182"/>
                  <a:gd name="connsiteX250" fmla="*/ 11760200 w 12071803"/>
                  <a:gd name="connsiteY250" fmla="*/ 721132 h 13440182"/>
                  <a:gd name="connsiteX251" fmla="*/ 11734800 w 12071803"/>
                  <a:gd name="connsiteY25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96150 w 12071803"/>
                  <a:gd name="connsiteY86" fmla="*/ 6886982 h 13440182"/>
                  <a:gd name="connsiteX87" fmla="*/ 7417595 w 12071803"/>
                  <a:gd name="connsiteY87" fmla="*/ 7006046 h 13440182"/>
                  <a:gd name="connsiteX88" fmla="*/ 7386639 w 12071803"/>
                  <a:gd name="connsiteY88" fmla="*/ 7144158 h 13440182"/>
                  <a:gd name="connsiteX89" fmla="*/ 7458076 w 12071803"/>
                  <a:gd name="connsiteY89" fmla="*/ 7108439 h 13440182"/>
                  <a:gd name="connsiteX90" fmla="*/ 7448550 w 12071803"/>
                  <a:gd name="connsiteY90" fmla="*/ 7077482 h 13440182"/>
                  <a:gd name="connsiteX91" fmla="*/ 7524751 w 12071803"/>
                  <a:gd name="connsiteY91" fmla="*/ 7163208 h 13440182"/>
                  <a:gd name="connsiteX92" fmla="*/ 7460457 w 12071803"/>
                  <a:gd name="connsiteY92" fmla="*/ 7244171 h 13440182"/>
                  <a:gd name="connsiteX93" fmla="*/ 7524750 w 12071803"/>
                  <a:gd name="connsiteY93" fmla="*/ 7325132 h 13440182"/>
                  <a:gd name="connsiteX94" fmla="*/ 7450932 w 12071803"/>
                  <a:gd name="connsiteY94" fmla="*/ 7344183 h 13440182"/>
                  <a:gd name="connsiteX95" fmla="*/ 7358064 w 12071803"/>
                  <a:gd name="connsiteY95" fmla="*/ 7296558 h 13440182"/>
                  <a:gd name="connsiteX96" fmla="*/ 7184232 w 12071803"/>
                  <a:gd name="connsiteY96" fmla="*/ 7408477 h 13440182"/>
                  <a:gd name="connsiteX97" fmla="*/ 7246145 w 12071803"/>
                  <a:gd name="connsiteY97" fmla="*/ 7437052 h 13440182"/>
                  <a:gd name="connsiteX98" fmla="*/ 7329489 w 12071803"/>
                  <a:gd name="connsiteY98" fmla="*/ 7508489 h 13440182"/>
                  <a:gd name="connsiteX99" fmla="*/ 7386639 w 12071803"/>
                  <a:gd name="connsiteY99" fmla="*/ 7425146 h 13440182"/>
                  <a:gd name="connsiteX100" fmla="*/ 7441407 w 12071803"/>
                  <a:gd name="connsiteY100" fmla="*/ 7484677 h 13440182"/>
                  <a:gd name="connsiteX101" fmla="*/ 7546182 w 12071803"/>
                  <a:gd name="connsiteY101" fmla="*/ 7529921 h 13440182"/>
                  <a:gd name="connsiteX102" fmla="*/ 7639051 w 12071803"/>
                  <a:gd name="connsiteY102" fmla="*/ 7615646 h 13440182"/>
                  <a:gd name="connsiteX103" fmla="*/ 7639051 w 12071803"/>
                  <a:gd name="connsiteY103" fmla="*/ 7510871 h 13440182"/>
                  <a:gd name="connsiteX104" fmla="*/ 7812881 w 12071803"/>
                  <a:gd name="connsiteY104" fmla="*/ 7606120 h 13440182"/>
                  <a:gd name="connsiteX105" fmla="*/ 7705726 w 12071803"/>
                  <a:gd name="connsiteY105" fmla="*/ 7370377 h 13440182"/>
                  <a:gd name="connsiteX106" fmla="*/ 7708107 w 12071803"/>
                  <a:gd name="connsiteY106" fmla="*/ 7234646 h 13440182"/>
                  <a:gd name="connsiteX107" fmla="*/ 7612857 w 12071803"/>
                  <a:gd name="connsiteY107" fmla="*/ 7206071 h 13440182"/>
                  <a:gd name="connsiteX108" fmla="*/ 7677150 w 12071803"/>
                  <a:gd name="connsiteY108" fmla="*/ 7039382 h 13440182"/>
                  <a:gd name="connsiteX109" fmla="*/ 8374857 w 12071803"/>
                  <a:gd name="connsiteY109" fmla="*/ 6653621 h 13440182"/>
                  <a:gd name="connsiteX110" fmla="*/ 8703470 w 12071803"/>
                  <a:gd name="connsiteY110" fmla="*/ 6591708 h 13440182"/>
                  <a:gd name="connsiteX111" fmla="*/ 8722520 w 12071803"/>
                  <a:gd name="connsiteY111" fmla="*/ 6696483 h 13440182"/>
                  <a:gd name="connsiteX112" fmla="*/ 8796339 w 12071803"/>
                  <a:gd name="connsiteY112" fmla="*/ 6701246 h 13440182"/>
                  <a:gd name="connsiteX113" fmla="*/ 8772525 w 12071803"/>
                  <a:gd name="connsiteY113" fmla="*/ 6548844 h 13440182"/>
                  <a:gd name="connsiteX114" fmla="*/ 9315450 w 12071803"/>
                  <a:gd name="connsiteY114" fmla="*/ 6544082 h 13440182"/>
                  <a:gd name="connsiteX115" fmla="*/ 9503569 w 12071803"/>
                  <a:gd name="connsiteY115" fmla="*/ 6494075 h 13440182"/>
                  <a:gd name="connsiteX116" fmla="*/ 9629775 w 12071803"/>
                  <a:gd name="connsiteY116" fmla="*/ 6298813 h 13440182"/>
                  <a:gd name="connsiteX117" fmla="*/ 9906000 w 12071803"/>
                  <a:gd name="connsiteY117" fmla="*/ 6334532 h 13440182"/>
                  <a:gd name="connsiteX118" fmla="*/ 9870282 w 12071803"/>
                  <a:gd name="connsiteY118" fmla="*/ 6420258 h 13440182"/>
                  <a:gd name="connsiteX119" fmla="*/ 9727407 w 12071803"/>
                  <a:gd name="connsiteY119" fmla="*/ 6434546 h 13440182"/>
                  <a:gd name="connsiteX120" fmla="*/ 9796462 w 12071803"/>
                  <a:gd name="connsiteY120" fmla="*/ 6489313 h 13440182"/>
                  <a:gd name="connsiteX121" fmla="*/ 9665495 w 12071803"/>
                  <a:gd name="connsiteY121" fmla="*/ 6517889 h 13440182"/>
                  <a:gd name="connsiteX122" fmla="*/ 9539289 w 12071803"/>
                  <a:gd name="connsiteY122" fmla="*/ 6508364 h 13440182"/>
                  <a:gd name="connsiteX123" fmla="*/ 9453563 w 12071803"/>
                  <a:gd name="connsiteY123" fmla="*/ 6544082 h 13440182"/>
                  <a:gd name="connsiteX124" fmla="*/ 9422607 w 12071803"/>
                  <a:gd name="connsiteY124" fmla="*/ 6848883 h 13440182"/>
                  <a:gd name="connsiteX125" fmla="*/ 9584532 w 12071803"/>
                  <a:gd name="connsiteY125" fmla="*/ 6882220 h 13440182"/>
                  <a:gd name="connsiteX126" fmla="*/ 9791700 w 12071803"/>
                  <a:gd name="connsiteY126" fmla="*/ 6696482 h 13440182"/>
                  <a:gd name="connsiteX127" fmla="*/ 9829801 w 12071803"/>
                  <a:gd name="connsiteY127" fmla="*/ 6794114 h 13440182"/>
                  <a:gd name="connsiteX128" fmla="*/ 9977439 w 12071803"/>
                  <a:gd name="connsiteY128" fmla="*/ 6717914 h 13440182"/>
                  <a:gd name="connsiteX129" fmla="*/ 9896476 w 12071803"/>
                  <a:gd name="connsiteY129" fmla="*/ 6925083 h 13440182"/>
                  <a:gd name="connsiteX130" fmla="*/ 10020301 w 12071803"/>
                  <a:gd name="connsiteY130" fmla="*/ 6898889 h 13440182"/>
                  <a:gd name="connsiteX131" fmla="*/ 9986964 w 12071803"/>
                  <a:gd name="connsiteY131" fmla="*/ 6986996 h 13440182"/>
                  <a:gd name="connsiteX132" fmla="*/ 10217945 w 12071803"/>
                  <a:gd name="connsiteY132" fmla="*/ 6984614 h 13440182"/>
                  <a:gd name="connsiteX133" fmla="*/ 10058400 w 12071803"/>
                  <a:gd name="connsiteY133" fmla="*/ 7039382 h 13440182"/>
                  <a:gd name="connsiteX134" fmla="*/ 9948864 w 12071803"/>
                  <a:gd name="connsiteY134" fmla="*/ 7096533 h 13440182"/>
                  <a:gd name="connsiteX135" fmla="*/ 9829801 w 12071803"/>
                  <a:gd name="connsiteY135" fmla="*/ 7210833 h 13440182"/>
                  <a:gd name="connsiteX136" fmla="*/ 9865519 w 12071803"/>
                  <a:gd name="connsiteY136" fmla="*/ 7270363 h 13440182"/>
                  <a:gd name="connsiteX137" fmla="*/ 9908382 w 12071803"/>
                  <a:gd name="connsiteY137" fmla="*/ 7320371 h 13440182"/>
                  <a:gd name="connsiteX138" fmla="*/ 9986964 w 12071803"/>
                  <a:gd name="connsiteY138" fmla="*/ 7287033 h 13440182"/>
                  <a:gd name="connsiteX139" fmla="*/ 9998869 w 12071803"/>
                  <a:gd name="connsiteY139" fmla="*/ 7348944 h 13440182"/>
                  <a:gd name="connsiteX140" fmla="*/ 10113170 w 12071803"/>
                  <a:gd name="connsiteY140" fmla="*/ 7210833 h 13440182"/>
                  <a:gd name="connsiteX141" fmla="*/ 10148889 w 12071803"/>
                  <a:gd name="connsiteY141" fmla="*/ 7356089 h 13440182"/>
                  <a:gd name="connsiteX142" fmla="*/ 10244139 w 12071803"/>
                  <a:gd name="connsiteY142" fmla="*/ 7239408 h 13440182"/>
                  <a:gd name="connsiteX143" fmla="*/ 10270332 w 12071803"/>
                  <a:gd name="connsiteY143" fmla="*/ 7401332 h 13440182"/>
                  <a:gd name="connsiteX144" fmla="*/ 10344150 w 12071803"/>
                  <a:gd name="connsiteY144" fmla="*/ 7477532 h 13440182"/>
                  <a:gd name="connsiteX145" fmla="*/ 10134600 w 12071803"/>
                  <a:gd name="connsiteY145" fmla="*/ 7591832 h 13440182"/>
                  <a:gd name="connsiteX146" fmla="*/ 10287001 w 12071803"/>
                  <a:gd name="connsiteY146" fmla="*/ 7741852 h 13440182"/>
                  <a:gd name="connsiteX147" fmla="*/ 10317957 w 12071803"/>
                  <a:gd name="connsiteY147" fmla="*/ 7644221 h 13440182"/>
                  <a:gd name="connsiteX148" fmla="*/ 10389393 w 12071803"/>
                  <a:gd name="connsiteY148" fmla="*/ 7732326 h 13440182"/>
                  <a:gd name="connsiteX149" fmla="*/ 10510839 w 12071803"/>
                  <a:gd name="connsiteY149" fmla="*/ 7691846 h 13440182"/>
                  <a:gd name="connsiteX150" fmla="*/ 10515600 w 12071803"/>
                  <a:gd name="connsiteY150" fmla="*/ 7777570 h 13440182"/>
                  <a:gd name="connsiteX151" fmla="*/ 10513219 w 12071803"/>
                  <a:gd name="connsiteY151" fmla="*/ 7875200 h 13440182"/>
                  <a:gd name="connsiteX152" fmla="*/ 10622756 w 12071803"/>
                  <a:gd name="connsiteY152" fmla="*/ 7837101 h 13440182"/>
                  <a:gd name="connsiteX153" fmla="*/ 10663239 w 12071803"/>
                  <a:gd name="connsiteY153" fmla="*/ 8075227 h 13440182"/>
                  <a:gd name="connsiteX154" fmla="*/ 10801350 w 12071803"/>
                  <a:gd name="connsiteY154" fmla="*/ 8106182 h 13440182"/>
                  <a:gd name="connsiteX155" fmla="*/ 10815638 w 12071803"/>
                  <a:gd name="connsiteY155" fmla="*/ 7815670 h 13440182"/>
                  <a:gd name="connsiteX156" fmla="*/ 10906126 w 12071803"/>
                  <a:gd name="connsiteY156" fmla="*/ 7791858 h 13440182"/>
                  <a:gd name="connsiteX157" fmla="*/ 10975182 w 12071803"/>
                  <a:gd name="connsiteY157" fmla="*/ 7620407 h 13440182"/>
                  <a:gd name="connsiteX158" fmla="*/ 10937082 w 12071803"/>
                  <a:gd name="connsiteY158" fmla="*/ 7491821 h 13440182"/>
                  <a:gd name="connsiteX159" fmla="*/ 10841832 w 12071803"/>
                  <a:gd name="connsiteY159" fmla="*/ 7479913 h 13440182"/>
                  <a:gd name="connsiteX160" fmla="*/ 10889456 w 12071803"/>
                  <a:gd name="connsiteY160" fmla="*/ 7360851 h 13440182"/>
                  <a:gd name="connsiteX161" fmla="*/ 10784682 w 12071803"/>
                  <a:gd name="connsiteY161" fmla="*/ 7289414 h 13440182"/>
                  <a:gd name="connsiteX162" fmla="*/ 10744200 w 12071803"/>
                  <a:gd name="connsiteY162" fmla="*/ 7058432 h 13440182"/>
                  <a:gd name="connsiteX163" fmla="*/ 10426700 w 12071803"/>
                  <a:gd name="connsiteY163" fmla="*/ 7020332 h 13440182"/>
                  <a:gd name="connsiteX164" fmla="*/ 10496551 w 12071803"/>
                  <a:gd name="connsiteY164" fmla="*/ 6915558 h 13440182"/>
                  <a:gd name="connsiteX165" fmla="*/ 10620376 w 12071803"/>
                  <a:gd name="connsiteY165" fmla="*/ 6896508 h 13440182"/>
                  <a:gd name="connsiteX166" fmla="*/ 10629900 w 12071803"/>
                  <a:gd name="connsiteY166" fmla="*/ 6810782 h 13440182"/>
                  <a:gd name="connsiteX167" fmla="*/ 10842625 w 12071803"/>
                  <a:gd name="connsiteY167" fmla="*/ 6899682 h 13440182"/>
                  <a:gd name="connsiteX168" fmla="*/ 10858500 w 12071803"/>
                  <a:gd name="connsiteY168" fmla="*/ 6677432 h 13440182"/>
                  <a:gd name="connsiteX169" fmla="*/ 10648950 w 12071803"/>
                  <a:gd name="connsiteY169" fmla="*/ 6772682 h 13440182"/>
                  <a:gd name="connsiteX170" fmla="*/ 10572750 w 12071803"/>
                  <a:gd name="connsiteY170" fmla="*/ 6544082 h 13440182"/>
                  <a:gd name="connsiteX171" fmla="*/ 10344150 w 12071803"/>
                  <a:gd name="connsiteY171" fmla="*/ 6753632 h 13440182"/>
                  <a:gd name="connsiteX172" fmla="*/ 10356851 w 12071803"/>
                  <a:gd name="connsiteY172" fmla="*/ 6588533 h 13440182"/>
                  <a:gd name="connsiteX173" fmla="*/ 10369550 w 12071803"/>
                  <a:gd name="connsiteY173" fmla="*/ 6464707 h 13440182"/>
                  <a:gd name="connsiteX174" fmla="*/ 10261601 w 12071803"/>
                  <a:gd name="connsiteY174" fmla="*/ 6452008 h 13440182"/>
                  <a:gd name="connsiteX175" fmla="*/ 10140950 w 12071803"/>
                  <a:gd name="connsiteY175" fmla="*/ 6236107 h 13440182"/>
                  <a:gd name="connsiteX176" fmla="*/ 10306051 w 12071803"/>
                  <a:gd name="connsiteY176" fmla="*/ 6274208 h 13440182"/>
                  <a:gd name="connsiteX177" fmla="*/ 10547351 w 12071803"/>
                  <a:gd name="connsiteY177" fmla="*/ 6274208 h 13440182"/>
                  <a:gd name="connsiteX178" fmla="*/ 10677525 w 12071803"/>
                  <a:gd name="connsiteY178" fmla="*/ 6134507 h 13440182"/>
                  <a:gd name="connsiteX179" fmla="*/ 10575926 w 12071803"/>
                  <a:gd name="connsiteY179" fmla="*/ 6023383 h 13440182"/>
                  <a:gd name="connsiteX180" fmla="*/ 10363200 w 12071803"/>
                  <a:gd name="connsiteY180" fmla="*/ 5975757 h 13440182"/>
                  <a:gd name="connsiteX181" fmla="*/ 10544175 w 12071803"/>
                  <a:gd name="connsiteY181" fmla="*/ 5845582 h 13440182"/>
                  <a:gd name="connsiteX182" fmla="*/ 10490201 w 12071803"/>
                  <a:gd name="connsiteY182" fmla="*/ 5728108 h 13440182"/>
                  <a:gd name="connsiteX183" fmla="*/ 10544176 w 12071803"/>
                  <a:gd name="connsiteY183" fmla="*/ 5607458 h 13440182"/>
                  <a:gd name="connsiteX184" fmla="*/ 10506075 w 12071803"/>
                  <a:gd name="connsiteY184" fmla="*/ 5604282 h 13440182"/>
                  <a:gd name="connsiteX185" fmla="*/ 10471151 w 12071803"/>
                  <a:gd name="connsiteY185" fmla="*/ 5528083 h 13440182"/>
                  <a:gd name="connsiteX186" fmla="*/ 10312400 w 12071803"/>
                  <a:gd name="connsiteY186" fmla="*/ 5375682 h 13440182"/>
                  <a:gd name="connsiteX187" fmla="*/ 10582276 w 12071803"/>
                  <a:gd name="connsiteY187" fmla="*/ 5480458 h 13440182"/>
                  <a:gd name="connsiteX188" fmla="*/ 10725150 w 12071803"/>
                  <a:gd name="connsiteY188" fmla="*/ 5439182 h 13440182"/>
                  <a:gd name="connsiteX189" fmla="*/ 10699751 w 12071803"/>
                  <a:gd name="connsiteY189" fmla="*/ 5686833 h 13440182"/>
                  <a:gd name="connsiteX190" fmla="*/ 10877550 w 12071803"/>
                  <a:gd name="connsiteY190" fmla="*/ 5724932 h 13440182"/>
                  <a:gd name="connsiteX191" fmla="*/ 10934701 w 12071803"/>
                  <a:gd name="connsiteY191" fmla="*/ 5550308 h 13440182"/>
                  <a:gd name="connsiteX192" fmla="*/ 10975975 w 12071803"/>
                  <a:gd name="connsiteY192" fmla="*/ 5321707 h 13440182"/>
                  <a:gd name="connsiteX193" fmla="*/ 10896601 w 12071803"/>
                  <a:gd name="connsiteY193" fmla="*/ 5118508 h 13440182"/>
                  <a:gd name="connsiteX194" fmla="*/ 10839450 w 12071803"/>
                  <a:gd name="connsiteY194" fmla="*/ 5020082 h 13440182"/>
                  <a:gd name="connsiteX195" fmla="*/ 10760076 w 12071803"/>
                  <a:gd name="connsiteY195" fmla="*/ 5137558 h 13440182"/>
                  <a:gd name="connsiteX196" fmla="*/ 10690226 w 12071803"/>
                  <a:gd name="connsiteY196" fmla="*/ 5096283 h 13440182"/>
                  <a:gd name="connsiteX197" fmla="*/ 10658476 w 12071803"/>
                  <a:gd name="connsiteY197" fmla="*/ 5216933 h 13440182"/>
                  <a:gd name="connsiteX198" fmla="*/ 10556875 w 12071803"/>
                  <a:gd name="connsiteY198" fmla="*/ 5220107 h 13440182"/>
                  <a:gd name="connsiteX199" fmla="*/ 10477500 w 12071803"/>
                  <a:gd name="connsiteY199" fmla="*/ 5077232 h 13440182"/>
                  <a:gd name="connsiteX200" fmla="*/ 10439400 w 12071803"/>
                  <a:gd name="connsiteY200" fmla="*/ 4924832 h 13440182"/>
                  <a:gd name="connsiteX201" fmla="*/ 10223500 w 12071803"/>
                  <a:gd name="connsiteY201" fmla="*/ 4928007 h 13440182"/>
                  <a:gd name="connsiteX202" fmla="*/ 10248900 w 12071803"/>
                  <a:gd name="connsiteY202" fmla="*/ 5153432 h 13440182"/>
                  <a:gd name="connsiteX203" fmla="*/ 10210801 w 12071803"/>
                  <a:gd name="connsiteY203" fmla="*/ 4959758 h 13440182"/>
                  <a:gd name="connsiteX204" fmla="*/ 10166350 w 12071803"/>
                  <a:gd name="connsiteY204" fmla="*/ 4972457 h 13440182"/>
                  <a:gd name="connsiteX205" fmla="*/ 10096500 w 12071803"/>
                  <a:gd name="connsiteY205" fmla="*/ 4861332 h 13440182"/>
                  <a:gd name="connsiteX206" fmla="*/ 10001251 w 12071803"/>
                  <a:gd name="connsiteY206" fmla="*/ 4931183 h 13440182"/>
                  <a:gd name="connsiteX207" fmla="*/ 9893300 w 12071803"/>
                  <a:gd name="connsiteY207" fmla="*/ 5039132 h 13440182"/>
                  <a:gd name="connsiteX208" fmla="*/ 10210800 w 12071803"/>
                  <a:gd name="connsiteY208" fmla="*/ 4724807 h 13440182"/>
                  <a:gd name="connsiteX209" fmla="*/ 10426701 w 12071803"/>
                  <a:gd name="connsiteY209" fmla="*/ 4667658 h 13440182"/>
                  <a:gd name="connsiteX210" fmla="*/ 10572750 w 12071803"/>
                  <a:gd name="connsiteY210" fmla="*/ 4581932 h 13440182"/>
                  <a:gd name="connsiteX211" fmla="*/ 10610851 w 12071803"/>
                  <a:gd name="connsiteY211" fmla="*/ 4461283 h 13440182"/>
                  <a:gd name="connsiteX212" fmla="*/ 10782301 w 12071803"/>
                  <a:gd name="connsiteY212" fmla="*/ 4334283 h 13440182"/>
                  <a:gd name="connsiteX213" fmla="*/ 10814050 w 12071803"/>
                  <a:gd name="connsiteY213" fmla="*/ 4080282 h 13440182"/>
                  <a:gd name="connsiteX214" fmla="*/ 10582275 w 12071803"/>
                  <a:gd name="connsiteY214" fmla="*/ 3997732 h 13440182"/>
                  <a:gd name="connsiteX215" fmla="*/ 10264776 w 12071803"/>
                  <a:gd name="connsiteY215" fmla="*/ 3950108 h 13440182"/>
                  <a:gd name="connsiteX216" fmla="*/ 10134600 w 12071803"/>
                  <a:gd name="connsiteY216" fmla="*/ 4010432 h 13440182"/>
                  <a:gd name="connsiteX217" fmla="*/ 10160001 w 12071803"/>
                  <a:gd name="connsiteY217" fmla="*/ 3845333 h 13440182"/>
                  <a:gd name="connsiteX218" fmla="*/ 10109201 w 12071803"/>
                  <a:gd name="connsiteY218" fmla="*/ 3670708 h 13440182"/>
                  <a:gd name="connsiteX219" fmla="*/ 10223500 w 12071803"/>
                  <a:gd name="connsiteY219" fmla="*/ 3708807 h 13440182"/>
                  <a:gd name="connsiteX220" fmla="*/ 10344151 w 12071803"/>
                  <a:gd name="connsiteY220" fmla="*/ 3600858 h 13440182"/>
                  <a:gd name="connsiteX221" fmla="*/ 10534651 w 12071803"/>
                  <a:gd name="connsiteY221" fmla="*/ 3661183 h 13440182"/>
                  <a:gd name="connsiteX222" fmla="*/ 10547351 w 12071803"/>
                  <a:gd name="connsiteY222" fmla="*/ 3477033 h 13440182"/>
                  <a:gd name="connsiteX223" fmla="*/ 10687050 w 12071803"/>
                  <a:gd name="connsiteY223" fmla="*/ 3515132 h 13440182"/>
                  <a:gd name="connsiteX224" fmla="*/ 10801350 w 12071803"/>
                  <a:gd name="connsiteY224" fmla="*/ 3210332 h 13440182"/>
                  <a:gd name="connsiteX225" fmla="*/ 10902951 w 12071803"/>
                  <a:gd name="connsiteY225" fmla="*/ 3299233 h 13440182"/>
                  <a:gd name="connsiteX226" fmla="*/ 11042650 w 12071803"/>
                  <a:gd name="connsiteY226" fmla="*/ 3283357 h 13440182"/>
                  <a:gd name="connsiteX227" fmla="*/ 11077575 w 12071803"/>
                  <a:gd name="connsiteY227" fmla="*/ 3508782 h 13440182"/>
                  <a:gd name="connsiteX228" fmla="*/ 11153776 w 12071803"/>
                  <a:gd name="connsiteY228" fmla="*/ 3251608 h 13440182"/>
                  <a:gd name="connsiteX229" fmla="*/ 11077576 w 12071803"/>
                  <a:gd name="connsiteY229" fmla="*/ 3165883 h 13440182"/>
                  <a:gd name="connsiteX230" fmla="*/ 11163300 w 12071803"/>
                  <a:gd name="connsiteY230" fmla="*/ 2911882 h 13440182"/>
                  <a:gd name="connsiteX231" fmla="*/ 10982326 w 12071803"/>
                  <a:gd name="connsiteY231" fmla="*/ 2988083 h 13440182"/>
                  <a:gd name="connsiteX232" fmla="*/ 10953750 w 12071803"/>
                  <a:gd name="connsiteY232" fmla="*/ 2918232 h 13440182"/>
                  <a:gd name="connsiteX233" fmla="*/ 10763250 w 12071803"/>
                  <a:gd name="connsiteY233" fmla="*/ 2715032 h 13440182"/>
                  <a:gd name="connsiteX234" fmla="*/ 10731501 w 12071803"/>
                  <a:gd name="connsiteY234" fmla="*/ 2530883 h 13440182"/>
                  <a:gd name="connsiteX235" fmla="*/ 10699751 w 12071803"/>
                  <a:gd name="connsiteY235" fmla="*/ 2435633 h 13440182"/>
                  <a:gd name="connsiteX236" fmla="*/ 10801350 w 12071803"/>
                  <a:gd name="connsiteY236" fmla="*/ 2334032 h 13440182"/>
                  <a:gd name="connsiteX237" fmla="*/ 11061701 w 12071803"/>
                  <a:gd name="connsiteY237" fmla="*/ 2099083 h 13440182"/>
                  <a:gd name="connsiteX238" fmla="*/ 11182350 w 12071803"/>
                  <a:gd name="connsiteY238" fmla="*/ 2118132 h 13440182"/>
                  <a:gd name="connsiteX239" fmla="*/ 11252201 w 12071803"/>
                  <a:gd name="connsiteY239" fmla="*/ 2029233 h 13440182"/>
                  <a:gd name="connsiteX240" fmla="*/ 11487150 w 12071803"/>
                  <a:gd name="connsiteY240" fmla="*/ 1921282 h 13440182"/>
                  <a:gd name="connsiteX241" fmla="*/ 11341101 w 12071803"/>
                  <a:gd name="connsiteY241" fmla="*/ 1851433 h 13440182"/>
                  <a:gd name="connsiteX242" fmla="*/ 11258550 w 12071803"/>
                  <a:gd name="connsiteY242" fmla="*/ 1705382 h 13440182"/>
                  <a:gd name="connsiteX243" fmla="*/ 11360150 w 12071803"/>
                  <a:gd name="connsiteY243" fmla="*/ 1279932 h 13440182"/>
                  <a:gd name="connsiteX244" fmla="*/ 11239500 w 12071803"/>
                  <a:gd name="connsiteY244" fmla="*/ 1019582 h 13440182"/>
                  <a:gd name="connsiteX245" fmla="*/ 11525250 w 12071803"/>
                  <a:gd name="connsiteY245" fmla="*/ 1362482 h 13440182"/>
                  <a:gd name="connsiteX246" fmla="*/ 11690350 w 12071803"/>
                  <a:gd name="connsiteY246" fmla="*/ 1165632 h 13440182"/>
                  <a:gd name="connsiteX247" fmla="*/ 11874500 w 12071803"/>
                  <a:gd name="connsiteY247" fmla="*/ 1476782 h 13440182"/>
                  <a:gd name="connsiteX248" fmla="*/ 12071350 w 12071803"/>
                  <a:gd name="connsiteY248" fmla="*/ 1578383 h 13440182"/>
                  <a:gd name="connsiteX249" fmla="*/ 11906250 w 12071803"/>
                  <a:gd name="connsiteY249" fmla="*/ 1133883 h 13440182"/>
                  <a:gd name="connsiteX250" fmla="*/ 11893550 w 12071803"/>
                  <a:gd name="connsiteY250" fmla="*/ 917982 h 13440182"/>
                  <a:gd name="connsiteX251" fmla="*/ 11760200 w 12071803"/>
                  <a:gd name="connsiteY251" fmla="*/ 721132 h 13440182"/>
                  <a:gd name="connsiteX252" fmla="*/ 11734800 w 12071803"/>
                  <a:gd name="connsiteY25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417595 w 12071803"/>
                  <a:gd name="connsiteY87" fmla="*/ 7006046 h 13440182"/>
                  <a:gd name="connsiteX88" fmla="*/ 7386639 w 12071803"/>
                  <a:gd name="connsiteY88" fmla="*/ 7144158 h 13440182"/>
                  <a:gd name="connsiteX89" fmla="*/ 7458076 w 12071803"/>
                  <a:gd name="connsiteY89" fmla="*/ 7108439 h 13440182"/>
                  <a:gd name="connsiteX90" fmla="*/ 7448550 w 12071803"/>
                  <a:gd name="connsiteY90" fmla="*/ 7077482 h 13440182"/>
                  <a:gd name="connsiteX91" fmla="*/ 7524751 w 12071803"/>
                  <a:gd name="connsiteY91" fmla="*/ 7163208 h 13440182"/>
                  <a:gd name="connsiteX92" fmla="*/ 7460457 w 12071803"/>
                  <a:gd name="connsiteY92" fmla="*/ 7244171 h 13440182"/>
                  <a:gd name="connsiteX93" fmla="*/ 7524750 w 12071803"/>
                  <a:gd name="connsiteY93" fmla="*/ 7325132 h 13440182"/>
                  <a:gd name="connsiteX94" fmla="*/ 7450932 w 12071803"/>
                  <a:gd name="connsiteY94" fmla="*/ 7344183 h 13440182"/>
                  <a:gd name="connsiteX95" fmla="*/ 7358064 w 12071803"/>
                  <a:gd name="connsiteY95" fmla="*/ 7296558 h 13440182"/>
                  <a:gd name="connsiteX96" fmla="*/ 7184232 w 12071803"/>
                  <a:gd name="connsiteY96" fmla="*/ 7408477 h 13440182"/>
                  <a:gd name="connsiteX97" fmla="*/ 7246145 w 12071803"/>
                  <a:gd name="connsiteY97" fmla="*/ 7437052 h 13440182"/>
                  <a:gd name="connsiteX98" fmla="*/ 7329489 w 12071803"/>
                  <a:gd name="connsiteY98" fmla="*/ 7508489 h 13440182"/>
                  <a:gd name="connsiteX99" fmla="*/ 7386639 w 12071803"/>
                  <a:gd name="connsiteY99" fmla="*/ 7425146 h 13440182"/>
                  <a:gd name="connsiteX100" fmla="*/ 7441407 w 12071803"/>
                  <a:gd name="connsiteY100" fmla="*/ 7484677 h 13440182"/>
                  <a:gd name="connsiteX101" fmla="*/ 7546182 w 12071803"/>
                  <a:gd name="connsiteY101" fmla="*/ 7529921 h 13440182"/>
                  <a:gd name="connsiteX102" fmla="*/ 7639051 w 12071803"/>
                  <a:gd name="connsiteY102" fmla="*/ 7615646 h 13440182"/>
                  <a:gd name="connsiteX103" fmla="*/ 7639051 w 12071803"/>
                  <a:gd name="connsiteY103" fmla="*/ 7510871 h 13440182"/>
                  <a:gd name="connsiteX104" fmla="*/ 7812881 w 12071803"/>
                  <a:gd name="connsiteY104" fmla="*/ 7606120 h 13440182"/>
                  <a:gd name="connsiteX105" fmla="*/ 7705726 w 12071803"/>
                  <a:gd name="connsiteY105" fmla="*/ 7370377 h 13440182"/>
                  <a:gd name="connsiteX106" fmla="*/ 7708107 w 12071803"/>
                  <a:gd name="connsiteY106" fmla="*/ 7234646 h 13440182"/>
                  <a:gd name="connsiteX107" fmla="*/ 7612857 w 12071803"/>
                  <a:gd name="connsiteY107" fmla="*/ 7206071 h 13440182"/>
                  <a:gd name="connsiteX108" fmla="*/ 7677150 w 12071803"/>
                  <a:gd name="connsiteY108" fmla="*/ 7039382 h 13440182"/>
                  <a:gd name="connsiteX109" fmla="*/ 8374857 w 12071803"/>
                  <a:gd name="connsiteY109" fmla="*/ 6653621 h 13440182"/>
                  <a:gd name="connsiteX110" fmla="*/ 8703470 w 12071803"/>
                  <a:gd name="connsiteY110" fmla="*/ 6591708 h 13440182"/>
                  <a:gd name="connsiteX111" fmla="*/ 8722520 w 12071803"/>
                  <a:gd name="connsiteY111" fmla="*/ 6696483 h 13440182"/>
                  <a:gd name="connsiteX112" fmla="*/ 8796339 w 12071803"/>
                  <a:gd name="connsiteY112" fmla="*/ 6701246 h 13440182"/>
                  <a:gd name="connsiteX113" fmla="*/ 8772525 w 12071803"/>
                  <a:gd name="connsiteY113" fmla="*/ 6548844 h 13440182"/>
                  <a:gd name="connsiteX114" fmla="*/ 9315450 w 12071803"/>
                  <a:gd name="connsiteY114" fmla="*/ 6544082 h 13440182"/>
                  <a:gd name="connsiteX115" fmla="*/ 9503569 w 12071803"/>
                  <a:gd name="connsiteY115" fmla="*/ 6494075 h 13440182"/>
                  <a:gd name="connsiteX116" fmla="*/ 9629775 w 12071803"/>
                  <a:gd name="connsiteY116" fmla="*/ 6298813 h 13440182"/>
                  <a:gd name="connsiteX117" fmla="*/ 9906000 w 12071803"/>
                  <a:gd name="connsiteY117" fmla="*/ 6334532 h 13440182"/>
                  <a:gd name="connsiteX118" fmla="*/ 9870282 w 12071803"/>
                  <a:gd name="connsiteY118" fmla="*/ 6420258 h 13440182"/>
                  <a:gd name="connsiteX119" fmla="*/ 9727407 w 12071803"/>
                  <a:gd name="connsiteY119" fmla="*/ 6434546 h 13440182"/>
                  <a:gd name="connsiteX120" fmla="*/ 9796462 w 12071803"/>
                  <a:gd name="connsiteY120" fmla="*/ 6489313 h 13440182"/>
                  <a:gd name="connsiteX121" fmla="*/ 9665495 w 12071803"/>
                  <a:gd name="connsiteY121" fmla="*/ 6517889 h 13440182"/>
                  <a:gd name="connsiteX122" fmla="*/ 9539289 w 12071803"/>
                  <a:gd name="connsiteY122" fmla="*/ 6508364 h 13440182"/>
                  <a:gd name="connsiteX123" fmla="*/ 9453563 w 12071803"/>
                  <a:gd name="connsiteY123" fmla="*/ 6544082 h 13440182"/>
                  <a:gd name="connsiteX124" fmla="*/ 9422607 w 12071803"/>
                  <a:gd name="connsiteY124" fmla="*/ 6848883 h 13440182"/>
                  <a:gd name="connsiteX125" fmla="*/ 9584532 w 12071803"/>
                  <a:gd name="connsiteY125" fmla="*/ 6882220 h 13440182"/>
                  <a:gd name="connsiteX126" fmla="*/ 9791700 w 12071803"/>
                  <a:gd name="connsiteY126" fmla="*/ 6696482 h 13440182"/>
                  <a:gd name="connsiteX127" fmla="*/ 9829801 w 12071803"/>
                  <a:gd name="connsiteY127" fmla="*/ 6794114 h 13440182"/>
                  <a:gd name="connsiteX128" fmla="*/ 9977439 w 12071803"/>
                  <a:gd name="connsiteY128" fmla="*/ 6717914 h 13440182"/>
                  <a:gd name="connsiteX129" fmla="*/ 9896476 w 12071803"/>
                  <a:gd name="connsiteY129" fmla="*/ 6925083 h 13440182"/>
                  <a:gd name="connsiteX130" fmla="*/ 10020301 w 12071803"/>
                  <a:gd name="connsiteY130" fmla="*/ 6898889 h 13440182"/>
                  <a:gd name="connsiteX131" fmla="*/ 9986964 w 12071803"/>
                  <a:gd name="connsiteY131" fmla="*/ 6986996 h 13440182"/>
                  <a:gd name="connsiteX132" fmla="*/ 10217945 w 12071803"/>
                  <a:gd name="connsiteY132" fmla="*/ 6984614 h 13440182"/>
                  <a:gd name="connsiteX133" fmla="*/ 10058400 w 12071803"/>
                  <a:gd name="connsiteY133" fmla="*/ 7039382 h 13440182"/>
                  <a:gd name="connsiteX134" fmla="*/ 9948864 w 12071803"/>
                  <a:gd name="connsiteY134" fmla="*/ 7096533 h 13440182"/>
                  <a:gd name="connsiteX135" fmla="*/ 9829801 w 12071803"/>
                  <a:gd name="connsiteY135" fmla="*/ 7210833 h 13440182"/>
                  <a:gd name="connsiteX136" fmla="*/ 9865519 w 12071803"/>
                  <a:gd name="connsiteY136" fmla="*/ 7270363 h 13440182"/>
                  <a:gd name="connsiteX137" fmla="*/ 9908382 w 12071803"/>
                  <a:gd name="connsiteY137" fmla="*/ 7320371 h 13440182"/>
                  <a:gd name="connsiteX138" fmla="*/ 9986964 w 12071803"/>
                  <a:gd name="connsiteY138" fmla="*/ 7287033 h 13440182"/>
                  <a:gd name="connsiteX139" fmla="*/ 9998869 w 12071803"/>
                  <a:gd name="connsiteY139" fmla="*/ 7348944 h 13440182"/>
                  <a:gd name="connsiteX140" fmla="*/ 10113170 w 12071803"/>
                  <a:gd name="connsiteY140" fmla="*/ 7210833 h 13440182"/>
                  <a:gd name="connsiteX141" fmla="*/ 10148889 w 12071803"/>
                  <a:gd name="connsiteY141" fmla="*/ 7356089 h 13440182"/>
                  <a:gd name="connsiteX142" fmla="*/ 10244139 w 12071803"/>
                  <a:gd name="connsiteY142" fmla="*/ 7239408 h 13440182"/>
                  <a:gd name="connsiteX143" fmla="*/ 10270332 w 12071803"/>
                  <a:gd name="connsiteY143" fmla="*/ 7401332 h 13440182"/>
                  <a:gd name="connsiteX144" fmla="*/ 10344150 w 12071803"/>
                  <a:gd name="connsiteY144" fmla="*/ 7477532 h 13440182"/>
                  <a:gd name="connsiteX145" fmla="*/ 10134600 w 12071803"/>
                  <a:gd name="connsiteY145" fmla="*/ 7591832 h 13440182"/>
                  <a:gd name="connsiteX146" fmla="*/ 10287001 w 12071803"/>
                  <a:gd name="connsiteY146" fmla="*/ 7741852 h 13440182"/>
                  <a:gd name="connsiteX147" fmla="*/ 10317957 w 12071803"/>
                  <a:gd name="connsiteY147" fmla="*/ 7644221 h 13440182"/>
                  <a:gd name="connsiteX148" fmla="*/ 10389393 w 12071803"/>
                  <a:gd name="connsiteY148" fmla="*/ 7732326 h 13440182"/>
                  <a:gd name="connsiteX149" fmla="*/ 10510839 w 12071803"/>
                  <a:gd name="connsiteY149" fmla="*/ 7691846 h 13440182"/>
                  <a:gd name="connsiteX150" fmla="*/ 10515600 w 12071803"/>
                  <a:gd name="connsiteY150" fmla="*/ 7777570 h 13440182"/>
                  <a:gd name="connsiteX151" fmla="*/ 10513219 w 12071803"/>
                  <a:gd name="connsiteY151" fmla="*/ 7875200 h 13440182"/>
                  <a:gd name="connsiteX152" fmla="*/ 10622756 w 12071803"/>
                  <a:gd name="connsiteY152" fmla="*/ 7837101 h 13440182"/>
                  <a:gd name="connsiteX153" fmla="*/ 10663239 w 12071803"/>
                  <a:gd name="connsiteY153" fmla="*/ 8075227 h 13440182"/>
                  <a:gd name="connsiteX154" fmla="*/ 10801350 w 12071803"/>
                  <a:gd name="connsiteY154" fmla="*/ 8106182 h 13440182"/>
                  <a:gd name="connsiteX155" fmla="*/ 10815638 w 12071803"/>
                  <a:gd name="connsiteY155" fmla="*/ 7815670 h 13440182"/>
                  <a:gd name="connsiteX156" fmla="*/ 10906126 w 12071803"/>
                  <a:gd name="connsiteY156" fmla="*/ 7791858 h 13440182"/>
                  <a:gd name="connsiteX157" fmla="*/ 10975182 w 12071803"/>
                  <a:gd name="connsiteY157" fmla="*/ 7620407 h 13440182"/>
                  <a:gd name="connsiteX158" fmla="*/ 10937082 w 12071803"/>
                  <a:gd name="connsiteY158" fmla="*/ 7491821 h 13440182"/>
                  <a:gd name="connsiteX159" fmla="*/ 10841832 w 12071803"/>
                  <a:gd name="connsiteY159" fmla="*/ 7479913 h 13440182"/>
                  <a:gd name="connsiteX160" fmla="*/ 10889456 w 12071803"/>
                  <a:gd name="connsiteY160" fmla="*/ 7360851 h 13440182"/>
                  <a:gd name="connsiteX161" fmla="*/ 10784682 w 12071803"/>
                  <a:gd name="connsiteY161" fmla="*/ 7289414 h 13440182"/>
                  <a:gd name="connsiteX162" fmla="*/ 10744200 w 12071803"/>
                  <a:gd name="connsiteY162" fmla="*/ 7058432 h 13440182"/>
                  <a:gd name="connsiteX163" fmla="*/ 10426700 w 12071803"/>
                  <a:gd name="connsiteY163" fmla="*/ 7020332 h 13440182"/>
                  <a:gd name="connsiteX164" fmla="*/ 10496551 w 12071803"/>
                  <a:gd name="connsiteY164" fmla="*/ 6915558 h 13440182"/>
                  <a:gd name="connsiteX165" fmla="*/ 10620376 w 12071803"/>
                  <a:gd name="connsiteY165" fmla="*/ 6896508 h 13440182"/>
                  <a:gd name="connsiteX166" fmla="*/ 10629900 w 12071803"/>
                  <a:gd name="connsiteY166" fmla="*/ 6810782 h 13440182"/>
                  <a:gd name="connsiteX167" fmla="*/ 10842625 w 12071803"/>
                  <a:gd name="connsiteY167" fmla="*/ 6899682 h 13440182"/>
                  <a:gd name="connsiteX168" fmla="*/ 10858500 w 12071803"/>
                  <a:gd name="connsiteY168" fmla="*/ 6677432 h 13440182"/>
                  <a:gd name="connsiteX169" fmla="*/ 10648950 w 12071803"/>
                  <a:gd name="connsiteY169" fmla="*/ 6772682 h 13440182"/>
                  <a:gd name="connsiteX170" fmla="*/ 10572750 w 12071803"/>
                  <a:gd name="connsiteY170" fmla="*/ 6544082 h 13440182"/>
                  <a:gd name="connsiteX171" fmla="*/ 10344150 w 12071803"/>
                  <a:gd name="connsiteY171" fmla="*/ 6753632 h 13440182"/>
                  <a:gd name="connsiteX172" fmla="*/ 10356851 w 12071803"/>
                  <a:gd name="connsiteY172" fmla="*/ 6588533 h 13440182"/>
                  <a:gd name="connsiteX173" fmla="*/ 10369550 w 12071803"/>
                  <a:gd name="connsiteY173" fmla="*/ 6464707 h 13440182"/>
                  <a:gd name="connsiteX174" fmla="*/ 10261601 w 12071803"/>
                  <a:gd name="connsiteY174" fmla="*/ 6452008 h 13440182"/>
                  <a:gd name="connsiteX175" fmla="*/ 10140950 w 12071803"/>
                  <a:gd name="connsiteY175" fmla="*/ 6236107 h 13440182"/>
                  <a:gd name="connsiteX176" fmla="*/ 10306051 w 12071803"/>
                  <a:gd name="connsiteY176" fmla="*/ 6274208 h 13440182"/>
                  <a:gd name="connsiteX177" fmla="*/ 10547351 w 12071803"/>
                  <a:gd name="connsiteY177" fmla="*/ 6274208 h 13440182"/>
                  <a:gd name="connsiteX178" fmla="*/ 10677525 w 12071803"/>
                  <a:gd name="connsiteY178" fmla="*/ 6134507 h 13440182"/>
                  <a:gd name="connsiteX179" fmla="*/ 10575926 w 12071803"/>
                  <a:gd name="connsiteY179" fmla="*/ 6023383 h 13440182"/>
                  <a:gd name="connsiteX180" fmla="*/ 10363200 w 12071803"/>
                  <a:gd name="connsiteY180" fmla="*/ 5975757 h 13440182"/>
                  <a:gd name="connsiteX181" fmla="*/ 10544175 w 12071803"/>
                  <a:gd name="connsiteY181" fmla="*/ 5845582 h 13440182"/>
                  <a:gd name="connsiteX182" fmla="*/ 10490201 w 12071803"/>
                  <a:gd name="connsiteY182" fmla="*/ 5728108 h 13440182"/>
                  <a:gd name="connsiteX183" fmla="*/ 10544176 w 12071803"/>
                  <a:gd name="connsiteY183" fmla="*/ 5607458 h 13440182"/>
                  <a:gd name="connsiteX184" fmla="*/ 10506075 w 12071803"/>
                  <a:gd name="connsiteY184" fmla="*/ 5604282 h 13440182"/>
                  <a:gd name="connsiteX185" fmla="*/ 10471151 w 12071803"/>
                  <a:gd name="connsiteY185" fmla="*/ 5528083 h 13440182"/>
                  <a:gd name="connsiteX186" fmla="*/ 10312400 w 12071803"/>
                  <a:gd name="connsiteY186" fmla="*/ 5375682 h 13440182"/>
                  <a:gd name="connsiteX187" fmla="*/ 10582276 w 12071803"/>
                  <a:gd name="connsiteY187" fmla="*/ 5480458 h 13440182"/>
                  <a:gd name="connsiteX188" fmla="*/ 10725150 w 12071803"/>
                  <a:gd name="connsiteY188" fmla="*/ 5439182 h 13440182"/>
                  <a:gd name="connsiteX189" fmla="*/ 10699751 w 12071803"/>
                  <a:gd name="connsiteY189" fmla="*/ 5686833 h 13440182"/>
                  <a:gd name="connsiteX190" fmla="*/ 10877550 w 12071803"/>
                  <a:gd name="connsiteY190" fmla="*/ 5724932 h 13440182"/>
                  <a:gd name="connsiteX191" fmla="*/ 10934701 w 12071803"/>
                  <a:gd name="connsiteY191" fmla="*/ 5550308 h 13440182"/>
                  <a:gd name="connsiteX192" fmla="*/ 10975975 w 12071803"/>
                  <a:gd name="connsiteY192" fmla="*/ 5321707 h 13440182"/>
                  <a:gd name="connsiteX193" fmla="*/ 10896601 w 12071803"/>
                  <a:gd name="connsiteY193" fmla="*/ 5118508 h 13440182"/>
                  <a:gd name="connsiteX194" fmla="*/ 10839450 w 12071803"/>
                  <a:gd name="connsiteY194" fmla="*/ 5020082 h 13440182"/>
                  <a:gd name="connsiteX195" fmla="*/ 10760076 w 12071803"/>
                  <a:gd name="connsiteY195" fmla="*/ 5137558 h 13440182"/>
                  <a:gd name="connsiteX196" fmla="*/ 10690226 w 12071803"/>
                  <a:gd name="connsiteY196" fmla="*/ 5096283 h 13440182"/>
                  <a:gd name="connsiteX197" fmla="*/ 10658476 w 12071803"/>
                  <a:gd name="connsiteY197" fmla="*/ 5216933 h 13440182"/>
                  <a:gd name="connsiteX198" fmla="*/ 10556875 w 12071803"/>
                  <a:gd name="connsiteY198" fmla="*/ 5220107 h 13440182"/>
                  <a:gd name="connsiteX199" fmla="*/ 10477500 w 12071803"/>
                  <a:gd name="connsiteY199" fmla="*/ 5077232 h 13440182"/>
                  <a:gd name="connsiteX200" fmla="*/ 10439400 w 12071803"/>
                  <a:gd name="connsiteY200" fmla="*/ 4924832 h 13440182"/>
                  <a:gd name="connsiteX201" fmla="*/ 10223500 w 12071803"/>
                  <a:gd name="connsiteY201" fmla="*/ 4928007 h 13440182"/>
                  <a:gd name="connsiteX202" fmla="*/ 10248900 w 12071803"/>
                  <a:gd name="connsiteY202" fmla="*/ 5153432 h 13440182"/>
                  <a:gd name="connsiteX203" fmla="*/ 10210801 w 12071803"/>
                  <a:gd name="connsiteY203" fmla="*/ 4959758 h 13440182"/>
                  <a:gd name="connsiteX204" fmla="*/ 10166350 w 12071803"/>
                  <a:gd name="connsiteY204" fmla="*/ 4972457 h 13440182"/>
                  <a:gd name="connsiteX205" fmla="*/ 10096500 w 12071803"/>
                  <a:gd name="connsiteY205" fmla="*/ 4861332 h 13440182"/>
                  <a:gd name="connsiteX206" fmla="*/ 10001251 w 12071803"/>
                  <a:gd name="connsiteY206" fmla="*/ 4931183 h 13440182"/>
                  <a:gd name="connsiteX207" fmla="*/ 9893300 w 12071803"/>
                  <a:gd name="connsiteY207" fmla="*/ 5039132 h 13440182"/>
                  <a:gd name="connsiteX208" fmla="*/ 10210800 w 12071803"/>
                  <a:gd name="connsiteY208" fmla="*/ 4724807 h 13440182"/>
                  <a:gd name="connsiteX209" fmla="*/ 10426701 w 12071803"/>
                  <a:gd name="connsiteY209" fmla="*/ 4667658 h 13440182"/>
                  <a:gd name="connsiteX210" fmla="*/ 10572750 w 12071803"/>
                  <a:gd name="connsiteY210" fmla="*/ 4581932 h 13440182"/>
                  <a:gd name="connsiteX211" fmla="*/ 10610851 w 12071803"/>
                  <a:gd name="connsiteY211" fmla="*/ 4461283 h 13440182"/>
                  <a:gd name="connsiteX212" fmla="*/ 10782301 w 12071803"/>
                  <a:gd name="connsiteY212" fmla="*/ 4334283 h 13440182"/>
                  <a:gd name="connsiteX213" fmla="*/ 10814050 w 12071803"/>
                  <a:gd name="connsiteY213" fmla="*/ 4080282 h 13440182"/>
                  <a:gd name="connsiteX214" fmla="*/ 10582275 w 12071803"/>
                  <a:gd name="connsiteY214" fmla="*/ 3997732 h 13440182"/>
                  <a:gd name="connsiteX215" fmla="*/ 10264776 w 12071803"/>
                  <a:gd name="connsiteY215" fmla="*/ 3950108 h 13440182"/>
                  <a:gd name="connsiteX216" fmla="*/ 10134600 w 12071803"/>
                  <a:gd name="connsiteY216" fmla="*/ 4010432 h 13440182"/>
                  <a:gd name="connsiteX217" fmla="*/ 10160001 w 12071803"/>
                  <a:gd name="connsiteY217" fmla="*/ 3845333 h 13440182"/>
                  <a:gd name="connsiteX218" fmla="*/ 10109201 w 12071803"/>
                  <a:gd name="connsiteY218" fmla="*/ 3670708 h 13440182"/>
                  <a:gd name="connsiteX219" fmla="*/ 10223500 w 12071803"/>
                  <a:gd name="connsiteY219" fmla="*/ 3708807 h 13440182"/>
                  <a:gd name="connsiteX220" fmla="*/ 10344151 w 12071803"/>
                  <a:gd name="connsiteY220" fmla="*/ 3600858 h 13440182"/>
                  <a:gd name="connsiteX221" fmla="*/ 10534651 w 12071803"/>
                  <a:gd name="connsiteY221" fmla="*/ 3661183 h 13440182"/>
                  <a:gd name="connsiteX222" fmla="*/ 10547351 w 12071803"/>
                  <a:gd name="connsiteY222" fmla="*/ 3477033 h 13440182"/>
                  <a:gd name="connsiteX223" fmla="*/ 10687050 w 12071803"/>
                  <a:gd name="connsiteY223" fmla="*/ 3515132 h 13440182"/>
                  <a:gd name="connsiteX224" fmla="*/ 10801350 w 12071803"/>
                  <a:gd name="connsiteY224" fmla="*/ 3210332 h 13440182"/>
                  <a:gd name="connsiteX225" fmla="*/ 10902951 w 12071803"/>
                  <a:gd name="connsiteY225" fmla="*/ 3299233 h 13440182"/>
                  <a:gd name="connsiteX226" fmla="*/ 11042650 w 12071803"/>
                  <a:gd name="connsiteY226" fmla="*/ 3283357 h 13440182"/>
                  <a:gd name="connsiteX227" fmla="*/ 11077575 w 12071803"/>
                  <a:gd name="connsiteY227" fmla="*/ 3508782 h 13440182"/>
                  <a:gd name="connsiteX228" fmla="*/ 11153776 w 12071803"/>
                  <a:gd name="connsiteY228" fmla="*/ 3251608 h 13440182"/>
                  <a:gd name="connsiteX229" fmla="*/ 11077576 w 12071803"/>
                  <a:gd name="connsiteY229" fmla="*/ 3165883 h 13440182"/>
                  <a:gd name="connsiteX230" fmla="*/ 11163300 w 12071803"/>
                  <a:gd name="connsiteY230" fmla="*/ 2911882 h 13440182"/>
                  <a:gd name="connsiteX231" fmla="*/ 10982326 w 12071803"/>
                  <a:gd name="connsiteY231" fmla="*/ 2988083 h 13440182"/>
                  <a:gd name="connsiteX232" fmla="*/ 10953750 w 12071803"/>
                  <a:gd name="connsiteY232" fmla="*/ 2918232 h 13440182"/>
                  <a:gd name="connsiteX233" fmla="*/ 10763250 w 12071803"/>
                  <a:gd name="connsiteY233" fmla="*/ 2715032 h 13440182"/>
                  <a:gd name="connsiteX234" fmla="*/ 10731501 w 12071803"/>
                  <a:gd name="connsiteY234" fmla="*/ 2530883 h 13440182"/>
                  <a:gd name="connsiteX235" fmla="*/ 10699751 w 12071803"/>
                  <a:gd name="connsiteY235" fmla="*/ 2435633 h 13440182"/>
                  <a:gd name="connsiteX236" fmla="*/ 10801350 w 12071803"/>
                  <a:gd name="connsiteY236" fmla="*/ 2334032 h 13440182"/>
                  <a:gd name="connsiteX237" fmla="*/ 11061701 w 12071803"/>
                  <a:gd name="connsiteY237" fmla="*/ 2099083 h 13440182"/>
                  <a:gd name="connsiteX238" fmla="*/ 11182350 w 12071803"/>
                  <a:gd name="connsiteY238" fmla="*/ 2118132 h 13440182"/>
                  <a:gd name="connsiteX239" fmla="*/ 11252201 w 12071803"/>
                  <a:gd name="connsiteY239" fmla="*/ 2029233 h 13440182"/>
                  <a:gd name="connsiteX240" fmla="*/ 11487150 w 12071803"/>
                  <a:gd name="connsiteY240" fmla="*/ 1921282 h 13440182"/>
                  <a:gd name="connsiteX241" fmla="*/ 11341101 w 12071803"/>
                  <a:gd name="connsiteY241" fmla="*/ 1851433 h 13440182"/>
                  <a:gd name="connsiteX242" fmla="*/ 11258550 w 12071803"/>
                  <a:gd name="connsiteY242" fmla="*/ 1705382 h 13440182"/>
                  <a:gd name="connsiteX243" fmla="*/ 11360150 w 12071803"/>
                  <a:gd name="connsiteY243" fmla="*/ 1279932 h 13440182"/>
                  <a:gd name="connsiteX244" fmla="*/ 11239500 w 12071803"/>
                  <a:gd name="connsiteY244" fmla="*/ 1019582 h 13440182"/>
                  <a:gd name="connsiteX245" fmla="*/ 11525250 w 12071803"/>
                  <a:gd name="connsiteY245" fmla="*/ 1362482 h 13440182"/>
                  <a:gd name="connsiteX246" fmla="*/ 11690350 w 12071803"/>
                  <a:gd name="connsiteY246" fmla="*/ 1165632 h 13440182"/>
                  <a:gd name="connsiteX247" fmla="*/ 11874500 w 12071803"/>
                  <a:gd name="connsiteY247" fmla="*/ 1476782 h 13440182"/>
                  <a:gd name="connsiteX248" fmla="*/ 12071350 w 12071803"/>
                  <a:gd name="connsiteY248" fmla="*/ 1578383 h 13440182"/>
                  <a:gd name="connsiteX249" fmla="*/ 11906250 w 12071803"/>
                  <a:gd name="connsiteY249" fmla="*/ 1133883 h 13440182"/>
                  <a:gd name="connsiteX250" fmla="*/ 11893550 w 12071803"/>
                  <a:gd name="connsiteY250" fmla="*/ 917982 h 13440182"/>
                  <a:gd name="connsiteX251" fmla="*/ 11760200 w 12071803"/>
                  <a:gd name="connsiteY251" fmla="*/ 721132 h 13440182"/>
                  <a:gd name="connsiteX252" fmla="*/ 11734800 w 12071803"/>
                  <a:gd name="connsiteY25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293770 w 12071803"/>
                  <a:gd name="connsiteY87" fmla="*/ 6924832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60431 w 12071803"/>
                  <a:gd name="connsiteY86" fmla="*/ 6941750 h 13440182"/>
                  <a:gd name="connsiteX87" fmla="*/ 7343776 w 12071803"/>
                  <a:gd name="connsiteY87" fmla="*/ 6934357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7094 w 12071803"/>
                  <a:gd name="connsiteY86" fmla="*/ 6896506 h 13440182"/>
                  <a:gd name="connsiteX87" fmla="*/ 7343776 w 12071803"/>
                  <a:gd name="connsiteY87" fmla="*/ 6934357 h 13440182"/>
                  <a:gd name="connsiteX88" fmla="*/ 7417595 w 12071803"/>
                  <a:gd name="connsiteY88" fmla="*/ 7006046 h 13440182"/>
                  <a:gd name="connsiteX89" fmla="*/ 7386639 w 12071803"/>
                  <a:gd name="connsiteY89" fmla="*/ 7144158 h 13440182"/>
                  <a:gd name="connsiteX90" fmla="*/ 7458076 w 12071803"/>
                  <a:gd name="connsiteY90" fmla="*/ 7108439 h 13440182"/>
                  <a:gd name="connsiteX91" fmla="*/ 7448550 w 12071803"/>
                  <a:gd name="connsiteY91" fmla="*/ 7077482 h 13440182"/>
                  <a:gd name="connsiteX92" fmla="*/ 7524751 w 12071803"/>
                  <a:gd name="connsiteY92" fmla="*/ 7163208 h 13440182"/>
                  <a:gd name="connsiteX93" fmla="*/ 7460457 w 12071803"/>
                  <a:gd name="connsiteY93" fmla="*/ 7244171 h 13440182"/>
                  <a:gd name="connsiteX94" fmla="*/ 7524750 w 12071803"/>
                  <a:gd name="connsiteY94" fmla="*/ 7325132 h 13440182"/>
                  <a:gd name="connsiteX95" fmla="*/ 7450932 w 12071803"/>
                  <a:gd name="connsiteY95" fmla="*/ 7344183 h 13440182"/>
                  <a:gd name="connsiteX96" fmla="*/ 7358064 w 12071803"/>
                  <a:gd name="connsiteY96" fmla="*/ 7296558 h 13440182"/>
                  <a:gd name="connsiteX97" fmla="*/ 7184232 w 12071803"/>
                  <a:gd name="connsiteY97" fmla="*/ 7408477 h 13440182"/>
                  <a:gd name="connsiteX98" fmla="*/ 7246145 w 12071803"/>
                  <a:gd name="connsiteY98" fmla="*/ 7437052 h 13440182"/>
                  <a:gd name="connsiteX99" fmla="*/ 7329489 w 12071803"/>
                  <a:gd name="connsiteY99" fmla="*/ 7508489 h 13440182"/>
                  <a:gd name="connsiteX100" fmla="*/ 7386639 w 12071803"/>
                  <a:gd name="connsiteY100" fmla="*/ 7425146 h 13440182"/>
                  <a:gd name="connsiteX101" fmla="*/ 7441407 w 12071803"/>
                  <a:gd name="connsiteY101" fmla="*/ 7484677 h 13440182"/>
                  <a:gd name="connsiteX102" fmla="*/ 7546182 w 12071803"/>
                  <a:gd name="connsiteY102" fmla="*/ 7529921 h 13440182"/>
                  <a:gd name="connsiteX103" fmla="*/ 7639051 w 12071803"/>
                  <a:gd name="connsiteY103" fmla="*/ 7615646 h 13440182"/>
                  <a:gd name="connsiteX104" fmla="*/ 7639051 w 12071803"/>
                  <a:gd name="connsiteY104" fmla="*/ 7510871 h 13440182"/>
                  <a:gd name="connsiteX105" fmla="*/ 7812881 w 12071803"/>
                  <a:gd name="connsiteY105" fmla="*/ 7606120 h 13440182"/>
                  <a:gd name="connsiteX106" fmla="*/ 7705726 w 12071803"/>
                  <a:gd name="connsiteY106" fmla="*/ 7370377 h 13440182"/>
                  <a:gd name="connsiteX107" fmla="*/ 7708107 w 12071803"/>
                  <a:gd name="connsiteY107" fmla="*/ 7234646 h 13440182"/>
                  <a:gd name="connsiteX108" fmla="*/ 7612857 w 12071803"/>
                  <a:gd name="connsiteY108" fmla="*/ 7206071 h 13440182"/>
                  <a:gd name="connsiteX109" fmla="*/ 7677150 w 12071803"/>
                  <a:gd name="connsiteY109" fmla="*/ 7039382 h 13440182"/>
                  <a:gd name="connsiteX110" fmla="*/ 8374857 w 12071803"/>
                  <a:gd name="connsiteY110" fmla="*/ 6653621 h 13440182"/>
                  <a:gd name="connsiteX111" fmla="*/ 8703470 w 12071803"/>
                  <a:gd name="connsiteY111" fmla="*/ 6591708 h 13440182"/>
                  <a:gd name="connsiteX112" fmla="*/ 8722520 w 12071803"/>
                  <a:gd name="connsiteY112" fmla="*/ 6696483 h 13440182"/>
                  <a:gd name="connsiteX113" fmla="*/ 8796339 w 12071803"/>
                  <a:gd name="connsiteY113" fmla="*/ 6701246 h 13440182"/>
                  <a:gd name="connsiteX114" fmla="*/ 8772525 w 12071803"/>
                  <a:gd name="connsiteY114" fmla="*/ 6548844 h 13440182"/>
                  <a:gd name="connsiteX115" fmla="*/ 9315450 w 12071803"/>
                  <a:gd name="connsiteY115" fmla="*/ 6544082 h 13440182"/>
                  <a:gd name="connsiteX116" fmla="*/ 9503569 w 12071803"/>
                  <a:gd name="connsiteY116" fmla="*/ 6494075 h 13440182"/>
                  <a:gd name="connsiteX117" fmla="*/ 9629775 w 12071803"/>
                  <a:gd name="connsiteY117" fmla="*/ 6298813 h 13440182"/>
                  <a:gd name="connsiteX118" fmla="*/ 9906000 w 12071803"/>
                  <a:gd name="connsiteY118" fmla="*/ 6334532 h 13440182"/>
                  <a:gd name="connsiteX119" fmla="*/ 9870282 w 12071803"/>
                  <a:gd name="connsiteY119" fmla="*/ 6420258 h 13440182"/>
                  <a:gd name="connsiteX120" fmla="*/ 9727407 w 12071803"/>
                  <a:gd name="connsiteY120" fmla="*/ 6434546 h 13440182"/>
                  <a:gd name="connsiteX121" fmla="*/ 9796462 w 12071803"/>
                  <a:gd name="connsiteY121" fmla="*/ 6489313 h 13440182"/>
                  <a:gd name="connsiteX122" fmla="*/ 9665495 w 12071803"/>
                  <a:gd name="connsiteY122" fmla="*/ 6517889 h 13440182"/>
                  <a:gd name="connsiteX123" fmla="*/ 9539289 w 12071803"/>
                  <a:gd name="connsiteY123" fmla="*/ 6508364 h 13440182"/>
                  <a:gd name="connsiteX124" fmla="*/ 9453563 w 12071803"/>
                  <a:gd name="connsiteY124" fmla="*/ 6544082 h 13440182"/>
                  <a:gd name="connsiteX125" fmla="*/ 9422607 w 12071803"/>
                  <a:gd name="connsiteY125" fmla="*/ 6848883 h 13440182"/>
                  <a:gd name="connsiteX126" fmla="*/ 9584532 w 12071803"/>
                  <a:gd name="connsiteY126" fmla="*/ 6882220 h 13440182"/>
                  <a:gd name="connsiteX127" fmla="*/ 9791700 w 12071803"/>
                  <a:gd name="connsiteY127" fmla="*/ 6696482 h 13440182"/>
                  <a:gd name="connsiteX128" fmla="*/ 9829801 w 12071803"/>
                  <a:gd name="connsiteY128" fmla="*/ 6794114 h 13440182"/>
                  <a:gd name="connsiteX129" fmla="*/ 9977439 w 12071803"/>
                  <a:gd name="connsiteY129" fmla="*/ 6717914 h 13440182"/>
                  <a:gd name="connsiteX130" fmla="*/ 9896476 w 12071803"/>
                  <a:gd name="connsiteY130" fmla="*/ 6925083 h 13440182"/>
                  <a:gd name="connsiteX131" fmla="*/ 10020301 w 12071803"/>
                  <a:gd name="connsiteY131" fmla="*/ 6898889 h 13440182"/>
                  <a:gd name="connsiteX132" fmla="*/ 9986964 w 12071803"/>
                  <a:gd name="connsiteY132" fmla="*/ 6986996 h 13440182"/>
                  <a:gd name="connsiteX133" fmla="*/ 10217945 w 12071803"/>
                  <a:gd name="connsiteY133" fmla="*/ 6984614 h 13440182"/>
                  <a:gd name="connsiteX134" fmla="*/ 10058400 w 12071803"/>
                  <a:gd name="connsiteY134" fmla="*/ 7039382 h 13440182"/>
                  <a:gd name="connsiteX135" fmla="*/ 9948864 w 12071803"/>
                  <a:gd name="connsiteY135" fmla="*/ 7096533 h 13440182"/>
                  <a:gd name="connsiteX136" fmla="*/ 9829801 w 12071803"/>
                  <a:gd name="connsiteY136" fmla="*/ 7210833 h 13440182"/>
                  <a:gd name="connsiteX137" fmla="*/ 9865519 w 12071803"/>
                  <a:gd name="connsiteY137" fmla="*/ 7270363 h 13440182"/>
                  <a:gd name="connsiteX138" fmla="*/ 9908382 w 12071803"/>
                  <a:gd name="connsiteY138" fmla="*/ 7320371 h 13440182"/>
                  <a:gd name="connsiteX139" fmla="*/ 9986964 w 12071803"/>
                  <a:gd name="connsiteY139" fmla="*/ 7287033 h 13440182"/>
                  <a:gd name="connsiteX140" fmla="*/ 9998869 w 12071803"/>
                  <a:gd name="connsiteY140" fmla="*/ 7348944 h 13440182"/>
                  <a:gd name="connsiteX141" fmla="*/ 10113170 w 12071803"/>
                  <a:gd name="connsiteY141" fmla="*/ 7210833 h 13440182"/>
                  <a:gd name="connsiteX142" fmla="*/ 10148889 w 12071803"/>
                  <a:gd name="connsiteY142" fmla="*/ 7356089 h 13440182"/>
                  <a:gd name="connsiteX143" fmla="*/ 10244139 w 12071803"/>
                  <a:gd name="connsiteY143" fmla="*/ 7239408 h 13440182"/>
                  <a:gd name="connsiteX144" fmla="*/ 10270332 w 12071803"/>
                  <a:gd name="connsiteY144" fmla="*/ 7401332 h 13440182"/>
                  <a:gd name="connsiteX145" fmla="*/ 10344150 w 12071803"/>
                  <a:gd name="connsiteY145" fmla="*/ 7477532 h 13440182"/>
                  <a:gd name="connsiteX146" fmla="*/ 10134600 w 12071803"/>
                  <a:gd name="connsiteY146" fmla="*/ 7591832 h 13440182"/>
                  <a:gd name="connsiteX147" fmla="*/ 10287001 w 12071803"/>
                  <a:gd name="connsiteY147" fmla="*/ 7741852 h 13440182"/>
                  <a:gd name="connsiteX148" fmla="*/ 10317957 w 12071803"/>
                  <a:gd name="connsiteY148" fmla="*/ 7644221 h 13440182"/>
                  <a:gd name="connsiteX149" fmla="*/ 10389393 w 12071803"/>
                  <a:gd name="connsiteY149" fmla="*/ 7732326 h 13440182"/>
                  <a:gd name="connsiteX150" fmla="*/ 10510839 w 12071803"/>
                  <a:gd name="connsiteY150" fmla="*/ 7691846 h 13440182"/>
                  <a:gd name="connsiteX151" fmla="*/ 10515600 w 12071803"/>
                  <a:gd name="connsiteY151" fmla="*/ 7777570 h 13440182"/>
                  <a:gd name="connsiteX152" fmla="*/ 10513219 w 12071803"/>
                  <a:gd name="connsiteY152" fmla="*/ 7875200 h 13440182"/>
                  <a:gd name="connsiteX153" fmla="*/ 10622756 w 12071803"/>
                  <a:gd name="connsiteY153" fmla="*/ 7837101 h 13440182"/>
                  <a:gd name="connsiteX154" fmla="*/ 10663239 w 12071803"/>
                  <a:gd name="connsiteY154" fmla="*/ 8075227 h 13440182"/>
                  <a:gd name="connsiteX155" fmla="*/ 10801350 w 12071803"/>
                  <a:gd name="connsiteY155" fmla="*/ 8106182 h 13440182"/>
                  <a:gd name="connsiteX156" fmla="*/ 10815638 w 12071803"/>
                  <a:gd name="connsiteY156" fmla="*/ 7815670 h 13440182"/>
                  <a:gd name="connsiteX157" fmla="*/ 10906126 w 12071803"/>
                  <a:gd name="connsiteY157" fmla="*/ 7791858 h 13440182"/>
                  <a:gd name="connsiteX158" fmla="*/ 10975182 w 12071803"/>
                  <a:gd name="connsiteY158" fmla="*/ 7620407 h 13440182"/>
                  <a:gd name="connsiteX159" fmla="*/ 10937082 w 12071803"/>
                  <a:gd name="connsiteY159" fmla="*/ 7491821 h 13440182"/>
                  <a:gd name="connsiteX160" fmla="*/ 10841832 w 12071803"/>
                  <a:gd name="connsiteY160" fmla="*/ 7479913 h 13440182"/>
                  <a:gd name="connsiteX161" fmla="*/ 10889456 w 12071803"/>
                  <a:gd name="connsiteY161" fmla="*/ 7360851 h 13440182"/>
                  <a:gd name="connsiteX162" fmla="*/ 10784682 w 12071803"/>
                  <a:gd name="connsiteY162" fmla="*/ 7289414 h 13440182"/>
                  <a:gd name="connsiteX163" fmla="*/ 10744200 w 12071803"/>
                  <a:gd name="connsiteY163" fmla="*/ 7058432 h 13440182"/>
                  <a:gd name="connsiteX164" fmla="*/ 10426700 w 12071803"/>
                  <a:gd name="connsiteY164" fmla="*/ 7020332 h 13440182"/>
                  <a:gd name="connsiteX165" fmla="*/ 10496551 w 12071803"/>
                  <a:gd name="connsiteY165" fmla="*/ 6915558 h 13440182"/>
                  <a:gd name="connsiteX166" fmla="*/ 10620376 w 12071803"/>
                  <a:gd name="connsiteY166" fmla="*/ 6896508 h 13440182"/>
                  <a:gd name="connsiteX167" fmla="*/ 10629900 w 12071803"/>
                  <a:gd name="connsiteY167" fmla="*/ 6810782 h 13440182"/>
                  <a:gd name="connsiteX168" fmla="*/ 10842625 w 12071803"/>
                  <a:gd name="connsiteY168" fmla="*/ 6899682 h 13440182"/>
                  <a:gd name="connsiteX169" fmla="*/ 10858500 w 12071803"/>
                  <a:gd name="connsiteY169" fmla="*/ 6677432 h 13440182"/>
                  <a:gd name="connsiteX170" fmla="*/ 10648950 w 12071803"/>
                  <a:gd name="connsiteY170" fmla="*/ 6772682 h 13440182"/>
                  <a:gd name="connsiteX171" fmla="*/ 10572750 w 12071803"/>
                  <a:gd name="connsiteY171" fmla="*/ 6544082 h 13440182"/>
                  <a:gd name="connsiteX172" fmla="*/ 10344150 w 12071803"/>
                  <a:gd name="connsiteY172" fmla="*/ 6753632 h 13440182"/>
                  <a:gd name="connsiteX173" fmla="*/ 10356851 w 12071803"/>
                  <a:gd name="connsiteY173" fmla="*/ 6588533 h 13440182"/>
                  <a:gd name="connsiteX174" fmla="*/ 10369550 w 12071803"/>
                  <a:gd name="connsiteY174" fmla="*/ 6464707 h 13440182"/>
                  <a:gd name="connsiteX175" fmla="*/ 10261601 w 12071803"/>
                  <a:gd name="connsiteY175" fmla="*/ 6452008 h 13440182"/>
                  <a:gd name="connsiteX176" fmla="*/ 10140950 w 12071803"/>
                  <a:gd name="connsiteY176" fmla="*/ 6236107 h 13440182"/>
                  <a:gd name="connsiteX177" fmla="*/ 10306051 w 12071803"/>
                  <a:gd name="connsiteY177" fmla="*/ 6274208 h 13440182"/>
                  <a:gd name="connsiteX178" fmla="*/ 10547351 w 12071803"/>
                  <a:gd name="connsiteY178" fmla="*/ 6274208 h 13440182"/>
                  <a:gd name="connsiteX179" fmla="*/ 10677525 w 12071803"/>
                  <a:gd name="connsiteY179" fmla="*/ 6134507 h 13440182"/>
                  <a:gd name="connsiteX180" fmla="*/ 10575926 w 12071803"/>
                  <a:gd name="connsiteY180" fmla="*/ 6023383 h 13440182"/>
                  <a:gd name="connsiteX181" fmla="*/ 10363200 w 12071803"/>
                  <a:gd name="connsiteY181" fmla="*/ 5975757 h 13440182"/>
                  <a:gd name="connsiteX182" fmla="*/ 10544175 w 12071803"/>
                  <a:gd name="connsiteY182" fmla="*/ 5845582 h 13440182"/>
                  <a:gd name="connsiteX183" fmla="*/ 10490201 w 12071803"/>
                  <a:gd name="connsiteY183" fmla="*/ 5728108 h 13440182"/>
                  <a:gd name="connsiteX184" fmla="*/ 10544176 w 12071803"/>
                  <a:gd name="connsiteY184" fmla="*/ 5607458 h 13440182"/>
                  <a:gd name="connsiteX185" fmla="*/ 10506075 w 12071803"/>
                  <a:gd name="connsiteY185" fmla="*/ 5604282 h 13440182"/>
                  <a:gd name="connsiteX186" fmla="*/ 10471151 w 12071803"/>
                  <a:gd name="connsiteY186" fmla="*/ 5528083 h 13440182"/>
                  <a:gd name="connsiteX187" fmla="*/ 10312400 w 12071803"/>
                  <a:gd name="connsiteY187" fmla="*/ 5375682 h 13440182"/>
                  <a:gd name="connsiteX188" fmla="*/ 10582276 w 12071803"/>
                  <a:gd name="connsiteY188" fmla="*/ 5480458 h 13440182"/>
                  <a:gd name="connsiteX189" fmla="*/ 10725150 w 12071803"/>
                  <a:gd name="connsiteY189" fmla="*/ 5439182 h 13440182"/>
                  <a:gd name="connsiteX190" fmla="*/ 10699751 w 12071803"/>
                  <a:gd name="connsiteY190" fmla="*/ 5686833 h 13440182"/>
                  <a:gd name="connsiteX191" fmla="*/ 10877550 w 12071803"/>
                  <a:gd name="connsiteY191" fmla="*/ 5724932 h 13440182"/>
                  <a:gd name="connsiteX192" fmla="*/ 10934701 w 12071803"/>
                  <a:gd name="connsiteY192" fmla="*/ 5550308 h 13440182"/>
                  <a:gd name="connsiteX193" fmla="*/ 10975975 w 12071803"/>
                  <a:gd name="connsiteY193" fmla="*/ 5321707 h 13440182"/>
                  <a:gd name="connsiteX194" fmla="*/ 10896601 w 12071803"/>
                  <a:gd name="connsiteY194" fmla="*/ 5118508 h 13440182"/>
                  <a:gd name="connsiteX195" fmla="*/ 10839450 w 12071803"/>
                  <a:gd name="connsiteY195" fmla="*/ 5020082 h 13440182"/>
                  <a:gd name="connsiteX196" fmla="*/ 10760076 w 12071803"/>
                  <a:gd name="connsiteY196" fmla="*/ 5137558 h 13440182"/>
                  <a:gd name="connsiteX197" fmla="*/ 10690226 w 12071803"/>
                  <a:gd name="connsiteY197" fmla="*/ 5096283 h 13440182"/>
                  <a:gd name="connsiteX198" fmla="*/ 10658476 w 12071803"/>
                  <a:gd name="connsiteY198" fmla="*/ 5216933 h 13440182"/>
                  <a:gd name="connsiteX199" fmla="*/ 10556875 w 12071803"/>
                  <a:gd name="connsiteY199" fmla="*/ 5220107 h 13440182"/>
                  <a:gd name="connsiteX200" fmla="*/ 10477500 w 12071803"/>
                  <a:gd name="connsiteY200" fmla="*/ 5077232 h 13440182"/>
                  <a:gd name="connsiteX201" fmla="*/ 10439400 w 12071803"/>
                  <a:gd name="connsiteY201" fmla="*/ 4924832 h 13440182"/>
                  <a:gd name="connsiteX202" fmla="*/ 10223500 w 12071803"/>
                  <a:gd name="connsiteY202" fmla="*/ 4928007 h 13440182"/>
                  <a:gd name="connsiteX203" fmla="*/ 10248900 w 12071803"/>
                  <a:gd name="connsiteY203" fmla="*/ 5153432 h 13440182"/>
                  <a:gd name="connsiteX204" fmla="*/ 10210801 w 12071803"/>
                  <a:gd name="connsiteY204" fmla="*/ 4959758 h 13440182"/>
                  <a:gd name="connsiteX205" fmla="*/ 10166350 w 12071803"/>
                  <a:gd name="connsiteY205" fmla="*/ 4972457 h 13440182"/>
                  <a:gd name="connsiteX206" fmla="*/ 10096500 w 12071803"/>
                  <a:gd name="connsiteY206" fmla="*/ 4861332 h 13440182"/>
                  <a:gd name="connsiteX207" fmla="*/ 10001251 w 12071803"/>
                  <a:gd name="connsiteY207" fmla="*/ 4931183 h 13440182"/>
                  <a:gd name="connsiteX208" fmla="*/ 9893300 w 12071803"/>
                  <a:gd name="connsiteY208" fmla="*/ 5039132 h 13440182"/>
                  <a:gd name="connsiteX209" fmla="*/ 10210800 w 12071803"/>
                  <a:gd name="connsiteY209" fmla="*/ 4724807 h 13440182"/>
                  <a:gd name="connsiteX210" fmla="*/ 10426701 w 12071803"/>
                  <a:gd name="connsiteY210" fmla="*/ 4667658 h 13440182"/>
                  <a:gd name="connsiteX211" fmla="*/ 10572750 w 12071803"/>
                  <a:gd name="connsiteY211" fmla="*/ 4581932 h 13440182"/>
                  <a:gd name="connsiteX212" fmla="*/ 10610851 w 12071803"/>
                  <a:gd name="connsiteY212" fmla="*/ 4461283 h 13440182"/>
                  <a:gd name="connsiteX213" fmla="*/ 10782301 w 12071803"/>
                  <a:gd name="connsiteY213" fmla="*/ 4334283 h 13440182"/>
                  <a:gd name="connsiteX214" fmla="*/ 10814050 w 12071803"/>
                  <a:gd name="connsiteY214" fmla="*/ 4080282 h 13440182"/>
                  <a:gd name="connsiteX215" fmla="*/ 10582275 w 12071803"/>
                  <a:gd name="connsiteY215" fmla="*/ 3997732 h 13440182"/>
                  <a:gd name="connsiteX216" fmla="*/ 10264776 w 12071803"/>
                  <a:gd name="connsiteY216" fmla="*/ 3950108 h 13440182"/>
                  <a:gd name="connsiteX217" fmla="*/ 10134600 w 12071803"/>
                  <a:gd name="connsiteY217" fmla="*/ 4010432 h 13440182"/>
                  <a:gd name="connsiteX218" fmla="*/ 10160001 w 12071803"/>
                  <a:gd name="connsiteY218" fmla="*/ 3845333 h 13440182"/>
                  <a:gd name="connsiteX219" fmla="*/ 10109201 w 12071803"/>
                  <a:gd name="connsiteY219" fmla="*/ 3670708 h 13440182"/>
                  <a:gd name="connsiteX220" fmla="*/ 10223500 w 12071803"/>
                  <a:gd name="connsiteY220" fmla="*/ 3708807 h 13440182"/>
                  <a:gd name="connsiteX221" fmla="*/ 10344151 w 12071803"/>
                  <a:gd name="connsiteY221" fmla="*/ 3600858 h 13440182"/>
                  <a:gd name="connsiteX222" fmla="*/ 10534651 w 12071803"/>
                  <a:gd name="connsiteY222" fmla="*/ 3661183 h 13440182"/>
                  <a:gd name="connsiteX223" fmla="*/ 10547351 w 12071803"/>
                  <a:gd name="connsiteY223" fmla="*/ 3477033 h 13440182"/>
                  <a:gd name="connsiteX224" fmla="*/ 10687050 w 12071803"/>
                  <a:gd name="connsiteY224" fmla="*/ 3515132 h 13440182"/>
                  <a:gd name="connsiteX225" fmla="*/ 10801350 w 12071803"/>
                  <a:gd name="connsiteY225" fmla="*/ 3210332 h 13440182"/>
                  <a:gd name="connsiteX226" fmla="*/ 10902951 w 12071803"/>
                  <a:gd name="connsiteY226" fmla="*/ 3299233 h 13440182"/>
                  <a:gd name="connsiteX227" fmla="*/ 11042650 w 12071803"/>
                  <a:gd name="connsiteY227" fmla="*/ 3283357 h 13440182"/>
                  <a:gd name="connsiteX228" fmla="*/ 11077575 w 12071803"/>
                  <a:gd name="connsiteY228" fmla="*/ 3508782 h 13440182"/>
                  <a:gd name="connsiteX229" fmla="*/ 11153776 w 12071803"/>
                  <a:gd name="connsiteY229" fmla="*/ 3251608 h 13440182"/>
                  <a:gd name="connsiteX230" fmla="*/ 11077576 w 12071803"/>
                  <a:gd name="connsiteY230" fmla="*/ 3165883 h 13440182"/>
                  <a:gd name="connsiteX231" fmla="*/ 11163300 w 12071803"/>
                  <a:gd name="connsiteY231" fmla="*/ 2911882 h 13440182"/>
                  <a:gd name="connsiteX232" fmla="*/ 10982326 w 12071803"/>
                  <a:gd name="connsiteY232" fmla="*/ 2988083 h 13440182"/>
                  <a:gd name="connsiteX233" fmla="*/ 10953750 w 12071803"/>
                  <a:gd name="connsiteY233" fmla="*/ 2918232 h 13440182"/>
                  <a:gd name="connsiteX234" fmla="*/ 10763250 w 12071803"/>
                  <a:gd name="connsiteY234" fmla="*/ 2715032 h 13440182"/>
                  <a:gd name="connsiteX235" fmla="*/ 10731501 w 12071803"/>
                  <a:gd name="connsiteY235" fmla="*/ 2530883 h 13440182"/>
                  <a:gd name="connsiteX236" fmla="*/ 10699751 w 12071803"/>
                  <a:gd name="connsiteY236" fmla="*/ 2435633 h 13440182"/>
                  <a:gd name="connsiteX237" fmla="*/ 10801350 w 12071803"/>
                  <a:gd name="connsiteY237" fmla="*/ 2334032 h 13440182"/>
                  <a:gd name="connsiteX238" fmla="*/ 11061701 w 12071803"/>
                  <a:gd name="connsiteY238" fmla="*/ 2099083 h 13440182"/>
                  <a:gd name="connsiteX239" fmla="*/ 11182350 w 12071803"/>
                  <a:gd name="connsiteY239" fmla="*/ 2118132 h 13440182"/>
                  <a:gd name="connsiteX240" fmla="*/ 11252201 w 12071803"/>
                  <a:gd name="connsiteY240" fmla="*/ 2029233 h 13440182"/>
                  <a:gd name="connsiteX241" fmla="*/ 11487150 w 12071803"/>
                  <a:gd name="connsiteY241" fmla="*/ 1921282 h 13440182"/>
                  <a:gd name="connsiteX242" fmla="*/ 11341101 w 12071803"/>
                  <a:gd name="connsiteY242" fmla="*/ 1851433 h 13440182"/>
                  <a:gd name="connsiteX243" fmla="*/ 11258550 w 12071803"/>
                  <a:gd name="connsiteY243" fmla="*/ 1705382 h 13440182"/>
                  <a:gd name="connsiteX244" fmla="*/ 11360150 w 12071803"/>
                  <a:gd name="connsiteY244" fmla="*/ 1279932 h 13440182"/>
                  <a:gd name="connsiteX245" fmla="*/ 11239500 w 12071803"/>
                  <a:gd name="connsiteY245" fmla="*/ 1019582 h 13440182"/>
                  <a:gd name="connsiteX246" fmla="*/ 11525250 w 12071803"/>
                  <a:gd name="connsiteY246" fmla="*/ 1362482 h 13440182"/>
                  <a:gd name="connsiteX247" fmla="*/ 11690350 w 12071803"/>
                  <a:gd name="connsiteY247" fmla="*/ 1165632 h 13440182"/>
                  <a:gd name="connsiteX248" fmla="*/ 11874500 w 12071803"/>
                  <a:gd name="connsiteY248" fmla="*/ 1476782 h 13440182"/>
                  <a:gd name="connsiteX249" fmla="*/ 12071350 w 12071803"/>
                  <a:gd name="connsiteY249" fmla="*/ 1578383 h 13440182"/>
                  <a:gd name="connsiteX250" fmla="*/ 11906250 w 12071803"/>
                  <a:gd name="connsiteY250" fmla="*/ 1133883 h 13440182"/>
                  <a:gd name="connsiteX251" fmla="*/ 11893550 w 12071803"/>
                  <a:gd name="connsiteY251" fmla="*/ 917982 h 13440182"/>
                  <a:gd name="connsiteX252" fmla="*/ 11760200 w 12071803"/>
                  <a:gd name="connsiteY252" fmla="*/ 721132 h 13440182"/>
                  <a:gd name="connsiteX253" fmla="*/ 11734800 w 12071803"/>
                  <a:gd name="connsiteY25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9945 w 12071803"/>
                  <a:gd name="connsiteY86" fmla="*/ 6843869 h 13440182"/>
                  <a:gd name="connsiteX87" fmla="*/ 7227094 w 12071803"/>
                  <a:gd name="connsiteY87" fmla="*/ 6896506 h 13440182"/>
                  <a:gd name="connsiteX88" fmla="*/ 7343776 w 12071803"/>
                  <a:gd name="connsiteY88" fmla="*/ 6934357 h 13440182"/>
                  <a:gd name="connsiteX89" fmla="*/ 7417595 w 12071803"/>
                  <a:gd name="connsiteY89" fmla="*/ 7006046 h 13440182"/>
                  <a:gd name="connsiteX90" fmla="*/ 7386639 w 12071803"/>
                  <a:gd name="connsiteY90" fmla="*/ 7144158 h 13440182"/>
                  <a:gd name="connsiteX91" fmla="*/ 7458076 w 12071803"/>
                  <a:gd name="connsiteY91" fmla="*/ 7108439 h 13440182"/>
                  <a:gd name="connsiteX92" fmla="*/ 7448550 w 12071803"/>
                  <a:gd name="connsiteY92" fmla="*/ 7077482 h 13440182"/>
                  <a:gd name="connsiteX93" fmla="*/ 7524751 w 12071803"/>
                  <a:gd name="connsiteY93" fmla="*/ 7163208 h 13440182"/>
                  <a:gd name="connsiteX94" fmla="*/ 7460457 w 12071803"/>
                  <a:gd name="connsiteY94" fmla="*/ 7244171 h 13440182"/>
                  <a:gd name="connsiteX95" fmla="*/ 7524750 w 12071803"/>
                  <a:gd name="connsiteY95" fmla="*/ 7325132 h 13440182"/>
                  <a:gd name="connsiteX96" fmla="*/ 7450932 w 12071803"/>
                  <a:gd name="connsiteY96" fmla="*/ 7344183 h 13440182"/>
                  <a:gd name="connsiteX97" fmla="*/ 7358064 w 12071803"/>
                  <a:gd name="connsiteY97" fmla="*/ 7296558 h 13440182"/>
                  <a:gd name="connsiteX98" fmla="*/ 7184232 w 12071803"/>
                  <a:gd name="connsiteY98" fmla="*/ 7408477 h 13440182"/>
                  <a:gd name="connsiteX99" fmla="*/ 7246145 w 12071803"/>
                  <a:gd name="connsiteY99" fmla="*/ 7437052 h 13440182"/>
                  <a:gd name="connsiteX100" fmla="*/ 7329489 w 12071803"/>
                  <a:gd name="connsiteY100" fmla="*/ 7508489 h 13440182"/>
                  <a:gd name="connsiteX101" fmla="*/ 7386639 w 12071803"/>
                  <a:gd name="connsiteY101" fmla="*/ 7425146 h 13440182"/>
                  <a:gd name="connsiteX102" fmla="*/ 7441407 w 12071803"/>
                  <a:gd name="connsiteY102" fmla="*/ 7484677 h 13440182"/>
                  <a:gd name="connsiteX103" fmla="*/ 7546182 w 12071803"/>
                  <a:gd name="connsiteY103" fmla="*/ 7529921 h 13440182"/>
                  <a:gd name="connsiteX104" fmla="*/ 7639051 w 12071803"/>
                  <a:gd name="connsiteY104" fmla="*/ 7615646 h 13440182"/>
                  <a:gd name="connsiteX105" fmla="*/ 7639051 w 12071803"/>
                  <a:gd name="connsiteY105" fmla="*/ 7510871 h 13440182"/>
                  <a:gd name="connsiteX106" fmla="*/ 7812881 w 12071803"/>
                  <a:gd name="connsiteY106" fmla="*/ 7606120 h 13440182"/>
                  <a:gd name="connsiteX107" fmla="*/ 7705726 w 12071803"/>
                  <a:gd name="connsiteY107" fmla="*/ 7370377 h 13440182"/>
                  <a:gd name="connsiteX108" fmla="*/ 7708107 w 12071803"/>
                  <a:gd name="connsiteY108" fmla="*/ 7234646 h 13440182"/>
                  <a:gd name="connsiteX109" fmla="*/ 7612857 w 12071803"/>
                  <a:gd name="connsiteY109" fmla="*/ 7206071 h 13440182"/>
                  <a:gd name="connsiteX110" fmla="*/ 7677150 w 12071803"/>
                  <a:gd name="connsiteY110" fmla="*/ 7039382 h 13440182"/>
                  <a:gd name="connsiteX111" fmla="*/ 8374857 w 12071803"/>
                  <a:gd name="connsiteY111" fmla="*/ 6653621 h 13440182"/>
                  <a:gd name="connsiteX112" fmla="*/ 8703470 w 12071803"/>
                  <a:gd name="connsiteY112" fmla="*/ 6591708 h 13440182"/>
                  <a:gd name="connsiteX113" fmla="*/ 8722520 w 12071803"/>
                  <a:gd name="connsiteY113" fmla="*/ 6696483 h 13440182"/>
                  <a:gd name="connsiteX114" fmla="*/ 8796339 w 12071803"/>
                  <a:gd name="connsiteY114" fmla="*/ 6701246 h 13440182"/>
                  <a:gd name="connsiteX115" fmla="*/ 8772525 w 12071803"/>
                  <a:gd name="connsiteY115" fmla="*/ 6548844 h 13440182"/>
                  <a:gd name="connsiteX116" fmla="*/ 9315450 w 12071803"/>
                  <a:gd name="connsiteY116" fmla="*/ 6544082 h 13440182"/>
                  <a:gd name="connsiteX117" fmla="*/ 9503569 w 12071803"/>
                  <a:gd name="connsiteY117" fmla="*/ 6494075 h 13440182"/>
                  <a:gd name="connsiteX118" fmla="*/ 9629775 w 12071803"/>
                  <a:gd name="connsiteY118" fmla="*/ 6298813 h 13440182"/>
                  <a:gd name="connsiteX119" fmla="*/ 9906000 w 12071803"/>
                  <a:gd name="connsiteY119" fmla="*/ 6334532 h 13440182"/>
                  <a:gd name="connsiteX120" fmla="*/ 9870282 w 12071803"/>
                  <a:gd name="connsiteY120" fmla="*/ 6420258 h 13440182"/>
                  <a:gd name="connsiteX121" fmla="*/ 9727407 w 12071803"/>
                  <a:gd name="connsiteY121" fmla="*/ 6434546 h 13440182"/>
                  <a:gd name="connsiteX122" fmla="*/ 9796462 w 12071803"/>
                  <a:gd name="connsiteY122" fmla="*/ 6489313 h 13440182"/>
                  <a:gd name="connsiteX123" fmla="*/ 9665495 w 12071803"/>
                  <a:gd name="connsiteY123" fmla="*/ 6517889 h 13440182"/>
                  <a:gd name="connsiteX124" fmla="*/ 9539289 w 12071803"/>
                  <a:gd name="connsiteY124" fmla="*/ 6508364 h 13440182"/>
                  <a:gd name="connsiteX125" fmla="*/ 9453563 w 12071803"/>
                  <a:gd name="connsiteY125" fmla="*/ 6544082 h 13440182"/>
                  <a:gd name="connsiteX126" fmla="*/ 9422607 w 12071803"/>
                  <a:gd name="connsiteY126" fmla="*/ 6848883 h 13440182"/>
                  <a:gd name="connsiteX127" fmla="*/ 9584532 w 12071803"/>
                  <a:gd name="connsiteY127" fmla="*/ 6882220 h 13440182"/>
                  <a:gd name="connsiteX128" fmla="*/ 9791700 w 12071803"/>
                  <a:gd name="connsiteY128" fmla="*/ 6696482 h 13440182"/>
                  <a:gd name="connsiteX129" fmla="*/ 9829801 w 12071803"/>
                  <a:gd name="connsiteY129" fmla="*/ 6794114 h 13440182"/>
                  <a:gd name="connsiteX130" fmla="*/ 9977439 w 12071803"/>
                  <a:gd name="connsiteY130" fmla="*/ 6717914 h 13440182"/>
                  <a:gd name="connsiteX131" fmla="*/ 9896476 w 12071803"/>
                  <a:gd name="connsiteY131" fmla="*/ 6925083 h 13440182"/>
                  <a:gd name="connsiteX132" fmla="*/ 10020301 w 12071803"/>
                  <a:gd name="connsiteY132" fmla="*/ 6898889 h 13440182"/>
                  <a:gd name="connsiteX133" fmla="*/ 9986964 w 12071803"/>
                  <a:gd name="connsiteY133" fmla="*/ 6986996 h 13440182"/>
                  <a:gd name="connsiteX134" fmla="*/ 10217945 w 12071803"/>
                  <a:gd name="connsiteY134" fmla="*/ 6984614 h 13440182"/>
                  <a:gd name="connsiteX135" fmla="*/ 10058400 w 12071803"/>
                  <a:gd name="connsiteY135" fmla="*/ 7039382 h 13440182"/>
                  <a:gd name="connsiteX136" fmla="*/ 9948864 w 12071803"/>
                  <a:gd name="connsiteY136" fmla="*/ 7096533 h 13440182"/>
                  <a:gd name="connsiteX137" fmla="*/ 9829801 w 12071803"/>
                  <a:gd name="connsiteY137" fmla="*/ 7210833 h 13440182"/>
                  <a:gd name="connsiteX138" fmla="*/ 9865519 w 12071803"/>
                  <a:gd name="connsiteY138" fmla="*/ 7270363 h 13440182"/>
                  <a:gd name="connsiteX139" fmla="*/ 9908382 w 12071803"/>
                  <a:gd name="connsiteY139" fmla="*/ 7320371 h 13440182"/>
                  <a:gd name="connsiteX140" fmla="*/ 9986964 w 12071803"/>
                  <a:gd name="connsiteY140" fmla="*/ 7287033 h 13440182"/>
                  <a:gd name="connsiteX141" fmla="*/ 9998869 w 12071803"/>
                  <a:gd name="connsiteY141" fmla="*/ 7348944 h 13440182"/>
                  <a:gd name="connsiteX142" fmla="*/ 10113170 w 12071803"/>
                  <a:gd name="connsiteY142" fmla="*/ 7210833 h 13440182"/>
                  <a:gd name="connsiteX143" fmla="*/ 10148889 w 12071803"/>
                  <a:gd name="connsiteY143" fmla="*/ 7356089 h 13440182"/>
                  <a:gd name="connsiteX144" fmla="*/ 10244139 w 12071803"/>
                  <a:gd name="connsiteY144" fmla="*/ 7239408 h 13440182"/>
                  <a:gd name="connsiteX145" fmla="*/ 10270332 w 12071803"/>
                  <a:gd name="connsiteY145" fmla="*/ 7401332 h 13440182"/>
                  <a:gd name="connsiteX146" fmla="*/ 10344150 w 12071803"/>
                  <a:gd name="connsiteY146" fmla="*/ 7477532 h 13440182"/>
                  <a:gd name="connsiteX147" fmla="*/ 10134600 w 12071803"/>
                  <a:gd name="connsiteY147" fmla="*/ 7591832 h 13440182"/>
                  <a:gd name="connsiteX148" fmla="*/ 10287001 w 12071803"/>
                  <a:gd name="connsiteY148" fmla="*/ 7741852 h 13440182"/>
                  <a:gd name="connsiteX149" fmla="*/ 10317957 w 12071803"/>
                  <a:gd name="connsiteY149" fmla="*/ 7644221 h 13440182"/>
                  <a:gd name="connsiteX150" fmla="*/ 10389393 w 12071803"/>
                  <a:gd name="connsiteY150" fmla="*/ 7732326 h 13440182"/>
                  <a:gd name="connsiteX151" fmla="*/ 10510839 w 12071803"/>
                  <a:gd name="connsiteY151" fmla="*/ 7691846 h 13440182"/>
                  <a:gd name="connsiteX152" fmla="*/ 10515600 w 12071803"/>
                  <a:gd name="connsiteY152" fmla="*/ 7777570 h 13440182"/>
                  <a:gd name="connsiteX153" fmla="*/ 10513219 w 12071803"/>
                  <a:gd name="connsiteY153" fmla="*/ 7875200 h 13440182"/>
                  <a:gd name="connsiteX154" fmla="*/ 10622756 w 12071803"/>
                  <a:gd name="connsiteY154" fmla="*/ 7837101 h 13440182"/>
                  <a:gd name="connsiteX155" fmla="*/ 10663239 w 12071803"/>
                  <a:gd name="connsiteY155" fmla="*/ 8075227 h 13440182"/>
                  <a:gd name="connsiteX156" fmla="*/ 10801350 w 12071803"/>
                  <a:gd name="connsiteY156" fmla="*/ 8106182 h 13440182"/>
                  <a:gd name="connsiteX157" fmla="*/ 10815638 w 12071803"/>
                  <a:gd name="connsiteY157" fmla="*/ 7815670 h 13440182"/>
                  <a:gd name="connsiteX158" fmla="*/ 10906126 w 12071803"/>
                  <a:gd name="connsiteY158" fmla="*/ 7791858 h 13440182"/>
                  <a:gd name="connsiteX159" fmla="*/ 10975182 w 12071803"/>
                  <a:gd name="connsiteY159" fmla="*/ 7620407 h 13440182"/>
                  <a:gd name="connsiteX160" fmla="*/ 10937082 w 12071803"/>
                  <a:gd name="connsiteY160" fmla="*/ 7491821 h 13440182"/>
                  <a:gd name="connsiteX161" fmla="*/ 10841832 w 12071803"/>
                  <a:gd name="connsiteY161" fmla="*/ 7479913 h 13440182"/>
                  <a:gd name="connsiteX162" fmla="*/ 10889456 w 12071803"/>
                  <a:gd name="connsiteY162" fmla="*/ 7360851 h 13440182"/>
                  <a:gd name="connsiteX163" fmla="*/ 10784682 w 12071803"/>
                  <a:gd name="connsiteY163" fmla="*/ 7289414 h 13440182"/>
                  <a:gd name="connsiteX164" fmla="*/ 10744200 w 12071803"/>
                  <a:gd name="connsiteY164" fmla="*/ 7058432 h 13440182"/>
                  <a:gd name="connsiteX165" fmla="*/ 10426700 w 12071803"/>
                  <a:gd name="connsiteY165" fmla="*/ 7020332 h 13440182"/>
                  <a:gd name="connsiteX166" fmla="*/ 10496551 w 12071803"/>
                  <a:gd name="connsiteY166" fmla="*/ 6915558 h 13440182"/>
                  <a:gd name="connsiteX167" fmla="*/ 10620376 w 12071803"/>
                  <a:gd name="connsiteY167" fmla="*/ 6896508 h 13440182"/>
                  <a:gd name="connsiteX168" fmla="*/ 10629900 w 12071803"/>
                  <a:gd name="connsiteY168" fmla="*/ 6810782 h 13440182"/>
                  <a:gd name="connsiteX169" fmla="*/ 10842625 w 12071803"/>
                  <a:gd name="connsiteY169" fmla="*/ 6899682 h 13440182"/>
                  <a:gd name="connsiteX170" fmla="*/ 10858500 w 12071803"/>
                  <a:gd name="connsiteY170" fmla="*/ 6677432 h 13440182"/>
                  <a:gd name="connsiteX171" fmla="*/ 10648950 w 12071803"/>
                  <a:gd name="connsiteY171" fmla="*/ 6772682 h 13440182"/>
                  <a:gd name="connsiteX172" fmla="*/ 10572750 w 12071803"/>
                  <a:gd name="connsiteY172" fmla="*/ 6544082 h 13440182"/>
                  <a:gd name="connsiteX173" fmla="*/ 10344150 w 12071803"/>
                  <a:gd name="connsiteY173" fmla="*/ 6753632 h 13440182"/>
                  <a:gd name="connsiteX174" fmla="*/ 10356851 w 12071803"/>
                  <a:gd name="connsiteY174" fmla="*/ 6588533 h 13440182"/>
                  <a:gd name="connsiteX175" fmla="*/ 10369550 w 12071803"/>
                  <a:gd name="connsiteY175" fmla="*/ 6464707 h 13440182"/>
                  <a:gd name="connsiteX176" fmla="*/ 10261601 w 12071803"/>
                  <a:gd name="connsiteY176" fmla="*/ 6452008 h 13440182"/>
                  <a:gd name="connsiteX177" fmla="*/ 10140950 w 12071803"/>
                  <a:gd name="connsiteY177" fmla="*/ 6236107 h 13440182"/>
                  <a:gd name="connsiteX178" fmla="*/ 10306051 w 12071803"/>
                  <a:gd name="connsiteY178" fmla="*/ 6274208 h 13440182"/>
                  <a:gd name="connsiteX179" fmla="*/ 10547351 w 12071803"/>
                  <a:gd name="connsiteY179" fmla="*/ 6274208 h 13440182"/>
                  <a:gd name="connsiteX180" fmla="*/ 10677525 w 12071803"/>
                  <a:gd name="connsiteY180" fmla="*/ 6134507 h 13440182"/>
                  <a:gd name="connsiteX181" fmla="*/ 10575926 w 12071803"/>
                  <a:gd name="connsiteY181" fmla="*/ 6023383 h 13440182"/>
                  <a:gd name="connsiteX182" fmla="*/ 10363200 w 12071803"/>
                  <a:gd name="connsiteY182" fmla="*/ 5975757 h 13440182"/>
                  <a:gd name="connsiteX183" fmla="*/ 10544175 w 12071803"/>
                  <a:gd name="connsiteY183" fmla="*/ 5845582 h 13440182"/>
                  <a:gd name="connsiteX184" fmla="*/ 10490201 w 12071803"/>
                  <a:gd name="connsiteY184" fmla="*/ 5728108 h 13440182"/>
                  <a:gd name="connsiteX185" fmla="*/ 10544176 w 12071803"/>
                  <a:gd name="connsiteY185" fmla="*/ 5607458 h 13440182"/>
                  <a:gd name="connsiteX186" fmla="*/ 10506075 w 12071803"/>
                  <a:gd name="connsiteY186" fmla="*/ 5604282 h 13440182"/>
                  <a:gd name="connsiteX187" fmla="*/ 10471151 w 12071803"/>
                  <a:gd name="connsiteY187" fmla="*/ 5528083 h 13440182"/>
                  <a:gd name="connsiteX188" fmla="*/ 10312400 w 12071803"/>
                  <a:gd name="connsiteY188" fmla="*/ 5375682 h 13440182"/>
                  <a:gd name="connsiteX189" fmla="*/ 10582276 w 12071803"/>
                  <a:gd name="connsiteY189" fmla="*/ 5480458 h 13440182"/>
                  <a:gd name="connsiteX190" fmla="*/ 10725150 w 12071803"/>
                  <a:gd name="connsiteY190" fmla="*/ 5439182 h 13440182"/>
                  <a:gd name="connsiteX191" fmla="*/ 10699751 w 12071803"/>
                  <a:gd name="connsiteY191" fmla="*/ 5686833 h 13440182"/>
                  <a:gd name="connsiteX192" fmla="*/ 10877550 w 12071803"/>
                  <a:gd name="connsiteY192" fmla="*/ 5724932 h 13440182"/>
                  <a:gd name="connsiteX193" fmla="*/ 10934701 w 12071803"/>
                  <a:gd name="connsiteY193" fmla="*/ 5550308 h 13440182"/>
                  <a:gd name="connsiteX194" fmla="*/ 10975975 w 12071803"/>
                  <a:gd name="connsiteY194" fmla="*/ 5321707 h 13440182"/>
                  <a:gd name="connsiteX195" fmla="*/ 10896601 w 12071803"/>
                  <a:gd name="connsiteY195" fmla="*/ 5118508 h 13440182"/>
                  <a:gd name="connsiteX196" fmla="*/ 10839450 w 12071803"/>
                  <a:gd name="connsiteY196" fmla="*/ 5020082 h 13440182"/>
                  <a:gd name="connsiteX197" fmla="*/ 10760076 w 12071803"/>
                  <a:gd name="connsiteY197" fmla="*/ 5137558 h 13440182"/>
                  <a:gd name="connsiteX198" fmla="*/ 10690226 w 12071803"/>
                  <a:gd name="connsiteY198" fmla="*/ 5096283 h 13440182"/>
                  <a:gd name="connsiteX199" fmla="*/ 10658476 w 12071803"/>
                  <a:gd name="connsiteY199" fmla="*/ 5216933 h 13440182"/>
                  <a:gd name="connsiteX200" fmla="*/ 10556875 w 12071803"/>
                  <a:gd name="connsiteY200" fmla="*/ 5220107 h 13440182"/>
                  <a:gd name="connsiteX201" fmla="*/ 10477500 w 12071803"/>
                  <a:gd name="connsiteY201" fmla="*/ 5077232 h 13440182"/>
                  <a:gd name="connsiteX202" fmla="*/ 10439400 w 12071803"/>
                  <a:gd name="connsiteY202" fmla="*/ 4924832 h 13440182"/>
                  <a:gd name="connsiteX203" fmla="*/ 10223500 w 12071803"/>
                  <a:gd name="connsiteY203" fmla="*/ 4928007 h 13440182"/>
                  <a:gd name="connsiteX204" fmla="*/ 10248900 w 12071803"/>
                  <a:gd name="connsiteY204" fmla="*/ 5153432 h 13440182"/>
                  <a:gd name="connsiteX205" fmla="*/ 10210801 w 12071803"/>
                  <a:gd name="connsiteY205" fmla="*/ 4959758 h 13440182"/>
                  <a:gd name="connsiteX206" fmla="*/ 10166350 w 12071803"/>
                  <a:gd name="connsiteY206" fmla="*/ 4972457 h 13440182"/>
                  <a:gd name="connsiteX207" fmla="*/ 10096500 w 12071803"/>
                  <a:gd name="connsiteY207" fmla="*/ 4861332 h 13440182"/>
                  <a:gd name="connsiteX208" fmla="*/ 10001251 w 12071803"/>
                  <a:gd name="connsiteY208" fmla="*/ 4931183 h 13440182"/>
                  <a:gd name="connsiteX209" fmla="*/ 9893300 w 12071803"/>
                  <a:gd name="connsiteY209" fmla="*/ 5039132 h 13440182"/>
                  <a:gd name="connsiteX210" fmla="*/ 10210800 w 12071803"/>
                  <a:gd name="connsiteY210" fmla="*/ 4724807 h 13440182"/>
                  <a:gd name="connsiteX211" fmla="*/ 10426701 w 12071803"/>
                  <a:gd name="connsiteY211" fmla="*/ 4667658 h 13440182"/>
                  <a:gd name="connsiteX212" fmla="*/ 10572750 w 12071803"/>
                  <a:gd name="connsiteY212" fmla="*/ 4581932 h 13440182"/>
                  <a:gd name="connsiteX213" fmla="*/ 10610851 w 12071803"/>
                  <a:gd name="connsiteY213" fmla="*/ 4461283 h 13440182"/>
                  <a:gd name="connsiteX214" fmla="*/ 10782301 w 12071803"/>
                  <a:gd name="connsiteY214" fmla="*/ 4334283 h 13440182"/>
                  <a:gd name="connsiteX215" fmla="*/ 10814050 w 12071803"/>
                  <a:gd name="connsiteY215" fmla="*/ 4080282 h 13440182"/>
                  <a:gd name="connsiteX216" fmla="*/ 10582275 w 12071803"/>
                  <a:gd name="connsiteY216" fmla="*/ 3997732 h 13440182"/>
                  <a:gd name="connsiteX217" fmla="*/ 10264776 w 12071803"/>
                  <a:gd name="connsiteY217" fmla="*/ 3950108 h 13440182"/>
                  <a:gd name="connsiteX218" fmla="*/ 10134600 w 12071803"/>
                  <a:gd name="connsiteY218" fmla="*/ 4010432 h 13440182"/>
                  <a:gd name="connsiteX219" fmla="*/ 10160001 w 12071803"/>
                  <a:gd name="connsiteY219" fmla="*/ 3845333 h 13440182"/>
                  <a:gd name="connsiteX220" fmla="*/ 10109201 w 12071803"/>
                  <a:gd name="connsiteY220" fmla="*/ 3670708 h 13440182"/>
                  <a:gd name="connsiteX221" fmla="*/ 10223500 w 12071803"/>
                  <a:gd name="connsiteY221" fmla="*/ 3708807 h 13440182"/>
                  <a:gd name="connsiteX222" fmla="*/ 10344151 w 12071803"/>
                  <a:gd name="connsiteY222" fmla="*/ 3600858 h 13440182"/>
                  <a:gd name="connsiteX223" fmla="*/ 10534651 w 12071803"/>
                  <a:gd name="connsiteY223" fmla="*/ 3661183 h 13440182"/>
                  <a:gd name="connsiteX224" fmla="*/ 10547351 w 12071803"/>
                  <a:gd name="connsiteY224" fmla="*/ 3477033 h 13440182"/>
                  <a:gd name="connsiteX225" fmla="*/ 10687050 w 12071803"/>
                  <a:gd name="connsiteY225" fmla="*/ 3515132 h 13440182"/>
                  <a:gd name="connsiteX226" fmla="*/ 10801350 w 12071803"/>
                  <a:gd name="connsiteY226" fmla="*/ 3210332 h 13440182"/>
                  <a:gd name="connsiteX227" fmla="*/ 10902951 w 12071803"/>
                  <a:gd name="connsiteY227" fmla="*/ 3299233 h 13440182"/>
                  <a:gd name="connsiteX228" fmla="*/ 11042650 w 12071803"/>
                  <a:gd name="connsiteY228" fmla="*/ 3283357 h 13440182"/>
                  <a:gd name="connsiteX229" fmla="*/ 11077575 w 12071803"/>
                  <a:gd name="connsiteY229" fmla="*/ 3508782 h 13440182"/>
                  <a:gd name="connsiteX230" fmla="*/ 11153776 w 12071803"/>
                  <a:gd name="connsiteY230" fmla="*/ 3251608 h 13440182"/>
                  <a:gd name="connsiteX231" fmla="*/ 11077576 w 12071803"/>
                  <a:gd name="connsiteY231" fmla="*/ 3165883 h 13440182"/>
                  <a:gd name="connsiteX232" fmla="*/ 11163300 w 12071803"/>
                  <a:gd name="connsiteY232" fmla="*/ 2911882 h 13440182"/>
                  <a:gd name="connsiteX233" fmla="*/ 10982326 w 12071803"/>
                  <a:gd name="connsiteY233" fmla="*/ 2988083 h 13440182"/>
                  <a:gd name="connsiteX234" fmla="*/ 10953750 w 12071803"/>
                  <a:gd name="connsiteY234" fmla="*/ 2918232 h 13440182"/>
                  <a:gd name="connsiteX235" fmla="*/ 10763250 w 12071803"/>
                  <a:gd name="connsiteY235" fmla="*/ 2715032 h 13440182"/>
                  <a:gd name="connsiteX236" fmla="*/ 10731501 w 12071803"/>
                  <a:gd name="connsiteY236" fmla="*/ 2530883 h 13440182"/>
                  <a:gd name="connsiteX237" fmla="*/ 10699751 w 12071803"/>
                  <a:gd name="connsiteY237" fmla="*/ 2435633 h 13440182"/>
                  <a:gd name="connsiteX238" fmla="*/ 10801350 w 12071803"/>
                  <a:gd name="connsiteY238" fmla="*/ 2334032 h 13440182"/>
                  <a:gd name="connsiteX239" fmla="*/ 11061701 w 12071803"/>
                  <a:gd name="connsiteY239" fmla="*/ 2099083 h 13440182"/>
                  <a:gd name="connsiteX240" fmla="*/ 11182350 w 12071803"/>
                  <a:gd name="connsiteY240" fmla="*/ 2118132 h 13440182"/>
                  <a:gd name="connsiteX241" fmla="*/ 11252201 w 12071803"/>
                  <a:gd name="connsiteY241" fmla="*/ 2029233 h 13440182"/>
                  <a:gd name="connsiteX242" fmla="*/ 11487150 w 12071803"/>
                  <a:gd name="connsiteY242" fmla="*/ 1921282 h 13440182"/>
                  <a:gd name="connsiteX243" fmla="*/ 11341101 w 12071803"/>
                  <a:gd name="connsiteY243" fmla="*/ 1851433 h 13440182"/>
                  <a:gd name="connsiteX244" fmla="*/ 11258550 w 12071803"/>
                  <a:gd name="connsiteY244" fmla="*/ 1705382 h 13440182"/>
                  <a:gd name="connsiteX245" fmla="*/ 11360150 w 12071803"/>
                  <a:gd name="connsiteY245" fmla="*/ 1279932 h 13440182"/>
                  <a:gd name="connsiteX246" fmla="*/ 11239500 w 12071803"/>
                  <a:gd name="connsiteY246" fmla="*/ 1019582 h 13440182"/>
                  <a:gd name="connsiteX247" fmla="*/ 11525250 w 12071803"/>
                  <a:gd name="connsiteY247" fmla="*/ 1362482 h 13440182"/>
                  <a:gd name="connsiteX248" fmla="*/ 11690350 w 12071803"/>
                  <a:gd name="connsiteY248" fmla="*/ 1165632 h 13440182"/>
                  <a:gd name="connsiteX249" fmla="*/ 11874500 w 12071803"/>
                  <a:gd name="connsiteY249" fmla="*/ 1476782 h 13440182"/>
                  <a:gd name="connsiteX250" fmla="*/ 12071350 w 12071803"/>
                  <a:gd name="connsiteY250" fmla="*/ 1578383 h 13440182"/>
                  <a:gd name="connsiteX251" fmla="*/ 11906250 w 12071803"/>
                  <a:gd name="connsiteY251" fmla="*/ 1133883 h 13440182"/>
                  <a:gd name="connsiteX252" fmla="*/ 11893550 w 12071803"/>
                  <a:gd name="connsiteY252" fmla="*/ 917982 h 13440182"/>
                  <a:gd name="connsiteX253" fmla="*/ 11760200 w 12071803"/>
                  <a:gd name="connsiteY253" fmla="*/ 721132 h 13440182"/>
                  <a:gd name="connsiteX254" fmla="*/ 11734800 w 12071803"/>
                  <a:gd name="connsiteY25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9476 w 12071803"/>
                  <a:gd name="connsiteY86" fmla="*/ 6979600 h 13440182"/>
                  <a:gd name="connsiteX87" fmla="*/ 7169945 w 12071803"/>
                  <a:gd name="connsiteY87" fmla="*/ 6843869 h 13440182"/>
                  <a:gd name="connsiteX88" fmla="*/ 7227094 w 12071803"/>
                  <a:gd name="connsiteY88" fmla="*/ 6896506 h 13440182"/>
                  <a:gd name="connsiteX89" fmla="*/ 7343776 w 12071803"/>
                  <a:gd name="connsiteY89" fmla="*/ 6934357 h 13440182"/>
                  <a:gd name="connsiteX90" fmla="*/ 7417595 w 12071803"/>
                  <a:gd name="connsiteY90" fmla="*/ 7006046 h 13440182"/>
                  <a:gd name="connsiteX91" fmla="*/ 7386639 w 12071803"/>
                  <a:gd name="connsiteY91" fmla="*/ 7144158 h 13440182"/>
                  <a:gd name="connsiteX92" fmla="*/ 7458076 w 12071803"/>
                  <a:gd name="connsiteY92" fmla="*/ 7108439 h 13440182"/>
                  <a:gd name="connsiteX93" fmla="*/ 7448550 w 12071803"/>
                  <a:gd name="connsiteY93" fmla="*/ 7077482 h 13440182"/>
                  <a:gd name="connsiteX94" fmla="*/ 7524751 w 12071803"/>
                  <a:gd name="connsiteY94" fmla="*/ 7163208 h 13440182"/>
                  <a:gd name="connsiteX95" fmla="*/ 7460457 w 12071803"/>
                  <a:gd name="connsiteY95" fmla="*/ 7244171 h 13440182"/>
                  <a:gd name="connsiteX96" fmla="*/ 7524750 w 12071803"/>
                  <a:gd name="connsiteY96" fmla="*/ 7325132 h 13440182"/>
                  <a:gd name="connsiteX97" fmla="*/ 7450932 w 12071803"/>
                  <a:gd name="connsiteY97" fmla="*/ 7344183 h 13440182"/>
                  <a:gd name="connsiteX98" fmla="*/ 7358064 w 12071803"/>
                  <a:gd name="connsiteY98" fmla="*/ 7296558 h 13440182"/>
                  <a:gd name="connsiteX99" fmla="*/ 7184232 w 12071803"/>
                  <a:gd name="connsiteY99" fmla="*/ 7408477 h 13440182"/>
                  <a:gd name="connsiteX100" fmla="*/ 7246145 w 12071803"/>
                  <a:gd name="connsiteY100" fmla="*/ 7437052 h 13440182"/>
                  <a:gd name="connsiteX101" fmla="*/ 7329489 w 12071803"/>
                  <a:gd name="connsiteY101" fmla="*/ 7508489 h 13440182"/>
                  <a:gd name="connsiteX102" fmla="*/ 7386639 w 12071803"/>
                  <a:gd name="connsiteY102" fmla="*/ 7425146 h 13440182"/>
                  <a:gd name="connsiteX103" fmla="*/ 7441407 w 12071803"/>
                  <a:gd name="connsiteY103" fmla="*/ 7484677 h 13440182"/>
                  <a:gd name="connsiteX104" fmla="*/ 7546182 w 12071803"/>
                  <a:gd name="connsiteY104" fmla="*/ 7529921 h 13440182"/>
                  <a:gd name="connsiteX105" fmla="*/ 7639051 w 12071803"/>
                  <a:gd name="connsiteY105" fmla="*/ 7615646 h 13440182"/>
                  <a:gd name="connsiteX106" fmla="*/ 7639051 w 12071803"/>
                  <a:gd name="connsiteY106" fmla="*/ 7510871 h 13440182"/>
                  <a:gd name="connsiteX107" fmla="*/ 7812881 w 12071803"/>
                  <a:gd name="connsiteY107" fmla="*/ 7606120 h 13440182"/>
                  <a:gd name="connsiteX108" fmla="*/ 7705726 w 12071803"/>
                  <a:gd name="connsiteY108" fmla="*/ 7370377 h 13440182"/>
                  <a:gd name="connsiteX109" fmla="*/ 7708107 w 12071803"/>
                  <a:gd name="connsiteY109" fmla="*/ 7234646 h 13440182"/>
                  <a:gd name="connsiteX110" fmla="*/ 7612857 w 12071803"/>
                  <a:gd name="connsiteY110" fmla="*/ 7206071 h 13440182"/>
                  <a:gd name="connsiteX111" fmla="*/ 7677150 w 12071803"/>
                  <a:gd name="connsiteY111" fmla="*/ 7039382 h 13440182"/>
                  <a:gd name="connsiteX112" fmla="*/ 8374857 w 12071803"/>
                  <a:gd name="connsiteY112" fmla="*/ 6653621 h 13440182"/>
                  <a:gd name="connsiteX113" fmla="*/ 8703470 w 12071803"/>
                  <a:gd name="connsiteY113" fmla="*/ 6591708 h 13440182"/>
                  <a:gd name="connsiteX114" fmla="*/ 8722520 w 12071803"/>
                  <a:gd name="connsiteY114" fmla="*/ 6696483 h 13440182"/>
                  <a:gd name="connsiteX115" fmla="*/ 8796339 w 12071803"/>
                  <a:gd name="connsiteY115" fmla="*/ 6701246 h 13440182"/>
                  <a:gd name="connsiteX116" fmla="*/ 8772525 w 12071803"/>
                  <a:gd name="connsiteY116" fmla="*/ 6548844 h 13440182"/>
                  <a:gd name="connsiteX117" fmla="*/ 9315450 w 12071803"/>
                  <a:gd name="connsiteY117" fmla="*/ 6544082 h 13440182"/>
                  <a:gd name="connsiteX118" fmla="*/ 9503569 w 12071803"/>
                  <a:gd name="connsiteY118" fmla="*/ 6494075 h 13440182"/>
                  <a:gd name="connsiteX119" fmla="*/ 9629775 w 12071803"/>
                  <a:gd name="connsiteY119" fmla="*/ 6298813 h 13440182"/>
                  <a:gd name="connsiteX120" fmla="*/ 9906000 w 12071803"/>
                  <a:gd name="connsiteY120" fmla="*/ 6334532 h 13440182"/>
                  <a:gd name="connsiteX121" fmla="*/ 9870282 w 12071803"/>
                  <a:gd name="connsiteY121" fmla="*/ 6420258 h 13440182"/>
                  <a:gd name="connsiteX122" fmla="*/ 9727407 w 12071803"/>
                  <a:gd name="connsiteY122" fmla="*/ 6434546 h 13440182"/>
                  <a:gd name="connsiteX123" fmla="*/ 9796462 w 12071803"/>
                  <a:gd name="connsiteY123" fmla="*/ 6489313 h 13440182"/>
                  <a:gd name="connsiteX124" fmla="*/ 9665495 w 12071803"/>
                  <a:gd name="connsiteY124" fmla="*/ 6517889 h 13440182"/>
                  <a:gd name="connsiteX125" fmla="*/ 9539289 w 12071803"/>
                  <a:gd name="connsiteY125" fmla="*/ 6508364 h 13440182"/>
                  <a:gd name="connsiteX126" fmla="*/ 9453563 w 12071803"/>
                  <a:gd name="connsiteY126" fmla="*/ 6544082 h 13440182"/>
                  <a:gd name="connsiteX127" fmla="*/ 9422607 w 12071803"/>
                  <a:gd name="connsiteY127" fmla="*/ 6848883 h 13440182"/>
                  <a:gd name="connsiteX128" fmla="*/ 9584532 w 12071803"/>
                  <a:gd name="connsiteY128" fmla="*/ 6882220 h 13440182"/>
                  <a:gd name="connsiteX129" fmla="*/ 9791700 w 12071803"/>
                  <a:gd name="connsiteY129" fmla="*/ 6696482 h 13440182"/>
                  <a:gd name="connsiteX130" fmla="*/ 9829801 w 12071803"/>
                  <a:gd name="connsiteY130" fmla="*/ 6794114 h 13440182"/>
                  <a:gd name="connsiteX131" fmla="*/ 9977439 w 12071803"/>
                  <a:gd name="connsiteY131" fmla="*/ 6717914 h 13440182"/>
                  <a:gd name="connsiteX132" fmla="*/ 9896476 w 12071803"/>
                  <a:gd name="connsiteY132" fmla="*/ 6925083 h 13440182"/>
                  <a:gd name="connsiteX133" fmla="*/ 10020301 w 12071803"/>
                  <a:gd name="connsiteY133" fmla="*/ 6898889 h 13440182"/>
                  <a:gd name="connsiteX134" fmla="*/ 9986964 w 12071803"/>
                  <a:gd name="connsiteY134" fmla="*/ 6986996 h 13440182"/>
                  <a:gd name="connsiteX135" fmla="*/ 10217945 w 12071803"/>
                  <a:gd name="connsiteY135" fmla="*/ 6984614 h 13440182"/>
                  <a:gd name="connsiteX136" fmla="*/ 10058400 w 12071803"/>
                  <a:gd name="connsiteY136" fmla="*/ 7039382 h 13440182"/>
                  <a:gd name="connsiteX137" fmla="*/ 9948864 w 12071803"/>
                  <a:gd name="connsiteY137" fmla="*/ 7096533 h 13440182"/>
                  <a:gd name="connsiteX138" fmla="*/ 9829801 w 12071803"/>
                  <a:gd name="connsiteY138" fmla="*/ 7210833 h 13440182"/>
                  <a:gd name="connsiteX139" fmla="*/ 9865519 w 12071803"/>
                  <a:gd name="connsiteY139" fmla="*/ 7270363 h 13440182"/>
                  <a:gd name="connsiteX140" fmla="*/ 9908382 w 12071803"/>
                  <a:gd name="connsiteY140" fmla="*/ 7320371 h 13440182"/>
                  <a:gd name="connsiteX141" fmla="*/ 9986964 w 12071803"/>
                  <a:gd name="connsiteY141" fmla="*/ 7287033 h 13440182"/>
                  <a:gd name="connsiteX142" fmla="*/ 9998869 w 12071803"/>
                  <a:gd name="connsiteY142" fmla="*/ 7348944 h 13440182"/>
                  <a:gd name="connsiteX143" fmla="*/ 10113170 w 12071803"/>
                  <a:gd name="connsiteY143" fmla="*/ 7210833 h 13440182"/>
                  <a:gd name="connsiteX144" fmla="*/ 10148889 w 12071803"/>
                  <a:gd name="connsiteY144" fmla="*/ 7356089 h 13440182"/>
                  <a:gd name="connsiteX145" fmla="*/ 10244139 w 12071803"/>
                  <a:gd name="connsiteY145" fmla="*/ 7239408 h 13440182"/>
                  <a:gd name="connsiteX146" fmla="*/ 10270332 w 12071803"/>
                  <a:gd name="connsiteY146" fmla="*/ 7401332 h 13440182"/>
                  <a:gd name="connsiteX147" fmla="*/ 10344150 w 12071803"/>
                  <a:gd name="connsiteY147" fmla="*/ 7477532 h 13440182"/>
                  <a:gd name="connsiteX148" fmla="*/ 10134600 w 12071803"/>
                  <a:gd name="connsiteY148" fmla="*/ 7591832 h 13440182"/>
                  <a:gd name="connsiteX149" fmla="*/ 10287001 w 12071803"/>
                  <a:gd name="connsiteY149" fmla="*/ 7741852 h 13440182"/>
                  <a:gd name="connsiteX150" fmla="*/ 10317957 w 12071803"/>
                  <a:gd name="connsiteY150" fmla="*/ 7644221 h 13440182"/>
                  <a:gd name="connsiteX151" fmla="*/ 10389393 w 12071803"/>
                  <a:gd name="connsiteY151" fmla="*/ 7732326 h 13440182"/>
                  <a:gd name="connsiteX152" fmla="*/ 10510839 w 12071803"/>
                  <a:gd name="connsiteY152" fmla="*/ 7691846 h 13440182"/>
                  <a:gd name="connsiteX153" fmla="*/ 10515600 w 12071803"/>
                  <a:gd name="connsiteY153" fmla="*/ 7777570 h 13440182"/>
                  <a:gd name="connsiteX154" fmla="*/ 10513219 w 12071803"/>
                  <a:gd name="connsiteY154" fmla="*/ 7875200 h 13440182"/>
                  <a:gd name="connsiteX155" fmla="*/ 10622756 w 12071803"/>
                  <a:gd name="connsiteY155" fmla="*/ 7837101 h 13440182"/>
                  <a:gd name="connsiteX156" fmla="*/ 10663239 w 12071803"/>
                  <a:gd name="connsiteY156" fmla="*/ 8075227 h 13440182"/>
                  <a:gd name="connsiteX157" fmla="*/ 10801350 w 12071803"/>
                  <a:gd name="connsiteY157" fmla="*/ 8106182 h 13440182"/>
                  <a:gd name="connsiteX158" fmla="*/ 10815638 w 12071803"/>
                  <a:gd name="connsiteY158" fmla="*/ 7815670 h 13440182"/>
                  <a:gd name="connsiteX159" fmla="*/ 10906126 w 12071803"/>
                  <a:gd name="connsiteY159" fmla="*/ 7791858 h 13440182"/>
                  <a:gd name="connsiteX160" fmla="*/ 10975182 w 12071803"/>
                  <a:gd name="connsiteY160" fmla="*/ 7620407 h 13440182"/>
                  <a:gd name="connsiteX161" fmla="*/ 10937082 w 12071803"/>
                  <a:gd name="connsiteY161" fmla="*/ 7491821 h 13440182"/>
                  <a:gd name="connsiteX162" fmla="*/ 10841832 w 12071803"/>
                  <a:gd name="connsiteY162" fmla="*/ 7479913 h 13440182"/>
                  <a:gd name="connsiteX163" fmla="*/ 10889456 w 12071803"/>
                  <a:gd name="connsiteY163" fmla="*/ 7360851 h 13440182"/>
                  <a:gd name="connsiteX164" fmla="*/ 10784682 w 12071803"/>
                  <a:gd name="connsiteY164" fmla="*/ 7289414 h 13440182"/>
                  <a:gd name="connsiteX165" fmla="*/ 10744200 w 12071803"/>
                  <a:gd name="connsiteY165" fmla="*/ 7058432 h 13440182"/>
                  <a:gd name="connsiteX166" fmla="*/ 10426700 w 12071803"/>
                  <a:gd name="connsiteY166" fmla="*/ 7020332 h 13440182"/>
                  <a:gd name="connsiteX167" fmla="*/ 10496551 w 12071803"/>
                  <a:gd name="connsiteY167" fmla="*/ 6915558 h 13440182"/>
                  <a:gd name="connsiteX168" fmla="*/ 10620376 w 12071803"/>
                  <a:gd name="connsiteY168" fmla="*/ 6896508 h 13440182"/>
                  <a:gd name="connsiteX169" fmla="*/ 10629900 w 12071803"/>
                  <a:gd name="connsiteY169" fmla="*/ 6810782 h 13440182"/>
                  <a:gd name="connsiteX170" fmla="*/ 10842625 w 12071803"/>
                  <a:gd name="connsiteY170" fmla="*/ 6899682 h 13440182"/>
                  <a:gd name="connsiteX171" fmla="*/ 10858500 w 12071803"/>
                  <a:gd name="connsiteY171" fmla="*/ 6677432 h 13440182"/>
                  <a:gd name="connsiteX172" fmla="*/ 10648950 w 12071803"/>
                  <a:gd name="connsiteY172" fmla="*/ 6772682 h 13440182"/>
                  <a:gd name="connsiteX173" fmla="*/ 10572750 w 12071803"/>
                  <a:gd name="connsiteY173" fmla="*/ 6544082 h 13440182"/>
                  <a:gd name="connsiteX174" fmla="*/ 10344150 w 12071803"/>
                  <a:gd name="connsiteY174" fmla="*/ 6753632 h 13440182"/>
                  <a:gd name="connsiteX175" fmla="*/ 10356851 w 12071803"/>
                  <a:gd name="connsiteY175" fmla="*/ 6588533 h 13440182"/>
                  <a:gd name="connsiteX176" fmla="*/ 10369550 w 12071803"/>
                  <a:gd name="connsiteY176" fmla="*/ 6464707 h 13440182"/>
                  <a:gd name="connsiteX177" fmla="*/ 10261601 w 12071803"/>
                  <a:gd name="connsiteY177" fmla="*/ 6452008 h 13440182"/>
                  <a:gd name="connsiteX178" fmla="*/ 10140950 w 12071803"/>
                  <a:gd name="connsiteY178" fmla="*/ 6236107 h 13440182"/>
                  <a:gd name="connsiteX179" fmla="*/ 10306051 w 12071803"/>
                  <a:gd name="connsiteY179" fmla="*/ 6274208 h 13440182"/>
                  <a:gd name="connsiteX180" fmla="*/ 10547351 w 12071803"/>
                  <a:gd name="connsiteY180" fmla="*/ 6274208 h 13440182"/>
                  <a:gd name="connsiteX181" fmla="*/ 10677525 w 12071803"/>
                  <a:gd name="connsiteY181" fmla="*/ 6134507 h 13440182"/>
                  <a:gd name="connsiteX182" fmla="*/ 10575926 w 12071803"/>
                  <a:gd name="connsiteY182" fmla="*/ 6023383 h 13440182"/>
                  <a:gd name="connsiteX183" fmla="*/ 10363200 w 12071803"/>
                  <a:gd name="connsiteY183" fmla="*/ 5975757 h 13440182"/>
                  <a:gd name="connsiteX184" fmla="*/ 10544175 w 12071803"/>
                  <a:gd name="connsiteY184" fmla="*/ 5845582 h 13440182"/>
                  <a:gd name="connsiteX185" fmla="*/ 10490201 w 12071803"/>
                  <a:gd name="connsiteY185" fmla="*/ 5728108 h 13440182"/>
                  <a:gd name="connsiteX186" fmla="*/ 10544176 w 12071803"/>
                  <a:gd name="connsiteY186" fmla="*/ 5607458 h 13440182"/>
                  <a:gd name="connsiteX187" fmla="*/ 10506075 w 12071803"/>
                  <a:gd name="connsiteY187" fmla="*/ 5604282 h 13440182"/>
                  <a:gd name="connsiteX188" fmla="*/ 10471151 w 12071803"/>
                  <a:gd name="connsiteY188" fmla="*/ 5528083 h 13440182"/>
                  <a:gd name="connsiteX189" fmla="*/ 10312400 w 12071803"/>
                  <a:gd name="connsiteY189" fmla="*/ 5375682 h 13440182"/>
                  <a:gd name="connsiteX190" fmla="*/ 10582276 w 12071803"/>
                  <a:gd name="connsiteY190" fmla="*/ 5480458 h 13440182"/>
                  <a:gd name="connsiteX191" fmla="*/ 10725150 w 12071803"/>
                  <a:gd name="connsiteY191" fmla="*/ 5439182 h 13440182"/>
                  <a:gd name="connsiteX192" fmla="*/ 10699751 w 12071803"/>
                  <a:gd name="connsiteY192" fmla="*/ 5686833 h 13440182"/>
                  <a:gd name="connsiteX193" fmla="*/ 10877550 w 12071803"/>
                  <a:gd name="connsiteY193" fmla="*/ 5724932 h 13440182"/>
                  <a:gd name="connsiteX194" fmla="*/ 10934701 w 12071803"/>
                  <a:gd name="connsiteY194" fmla="*/ 5550308 h 13440182"/>
                  <a:gd name="connsiteX195" fmla="*/ 10975975 w 12071803"/>
                  <a:gd name="connsiteY195" fmla="*/ 5321707 h 13440182"/>
                  <a:gd name="connsiteX196" fmla="*/ 10896601 w 12071803"/>
                  <a:gd name="connsiteY196" fmla="*/ 5118508 h 13440182"/>
                  <a:gd name="connsiteX197" fmla="*/ 10839450 w 12071803"/>
                  <a:gd name="connsiteY197" fmla="*/ 5020082 h 13440182"/>
                  <a:gd name="connsiteX198" fmla="*/ 10760076 w 12071803"/>
                  <a:gd name="connsiteY198" fmla="*/ 5137558 h 13440182"/>
                  <a:gd name="connsiteX199" fmla="*/ 10690226 w 12071803"/>
                  <a:gd name="connsiteY199" fmla="*/ 5096283 h 13440182"/>
                  <a:gd name="connsiteX200" fmla="*/ 10658476 w 12071803"/>
                  <a:gd name="connsiteY200" fmla="*/ 5216933 h 13440182"/>
                  <a:gd name="connsiteX201" fmla="*/ 10556875 w 12071803"/>
                  <a:gd name="connsiteY201" fmla="*/ 5220107 h 13440182"/>
                  <a:gd name="connsiteX202" fmla="*/ 10477500 w 12071803"/>
                  <a:gd name="connsiteY202" fmla="*/ 5077232 h 13440182"/>
                  <a:gd name="connsiteX203" fmla="*/ 10439400 w 12071803"/>
                  <a:gd name="connsiteY203" fmla="*/ 4924832 h 13440182"/>
                  <a:gd name="connsiteX204" fmla="*/ 10223500 w 12071803"/>
                  <a:gd name="connsiteY204" fmla="*/ 4928007 h 13440182"/>
                  <a:gd name="connsiteX205" fmla="*/ 10248900 w 12071803"/>
                  <a:gd name="connsiteY205" fmla="*/ 5153432 h 13440182"/>
                  <a:gd name="connsiteX206" fmla="*/ 10210801 w 12071803"/>
                  <a:gd name="connsiteY206" fmla="*/ 4959758 h 13440182"/>
                  <a:gd name="connsiteX207" fmla="*/ 10166350 w 12071803"/>
                  <a:gd name="connsiteY207" fmla="*/ 4972457 h 13440182"/>
                  <a:gd name="connsiteX208" fmla="*/ 10096500 w 12071803"/>
                  <a:gd name="connsiteY208" fmla="*/ 4861332 h 13440182"/>
                  <a:gd name="connsiteX209" fmla="*/ 10001251 w 12071803"/>
                  <a:gd name="connsiteY209" fmla="*/ 4931183 h 13440182"/>
                  <a:gd name="connsiteX210" fmla="*/ 9893300 w 12071803"/>
                  <a:gd name="connsiteY210" fmla="*/ 5039132 h 13440182"/>
                  <a:gd name="connsiteX211" fmla="*/ 10210800 w 12071803"/>
                  <a:gd name="connsiteY211" fmla="*/ 4724807 h 13440182"/>
                  <a:gd name="connsiteX212" fmla="*/ 10426701 w 12071803"/>
                  <a:gd name="connsiteY212" fmla="*/ 4667658 h 13440182"/>
                  <a:gd name="connsiteX213" fmla="*/ 10572750 w 12071803"/>
                  <a:gd name="connsiteY213" fmla="*/ 4581932 h 13440182"/>
                  <a:gd name="connsiteX214" fmla="*/ 10610851 w 12071803"/>
                  <a:gd name="connsiteY214" fmla="*/ 4461283 h 13440182"/>
                  <a:gd name="connsiteX215" fmla="*/ 10782301 w 12071803"/>
                  <a:gd name="connsiteY215" fmla="*/ 4334283 h 13440182"/>
                  <a:gd name="connsiteX216" fmla="*/ 10814050 w 12071803"/>
                  <a:gd name="connsiteY216" fmla="*/ 4080282 h 13440182"/>
                  <a:gd name="connsiteX217" fmla="*/ 10582275 w 12071803"/>
                  <a:gd name="connsiteY217" fmla="*/ 3997732 h 13440182"/>
                  <a:gd name="connsiteX218" fmla="*/ 10264776 w 12071803"/>
                  <a:gd name="connsiteY218" fmla="*/ 3950108 h 13440182"/>
                  <a:gd name="connsiteX219" fmla="*/ 10134600 w 12071803"/>
                  <a:gd name="connsiteY219" fmla="*/ 4010432 h 13440182"/>
                  <a:gd name="connsiteX220" fmla="*/ 10160001 w 12071803"/>
                  <a:gd name="connsiteY220" fmla="*/ 3845333 h 13440182"/>
                  <a:gd name="connsiteX221" fmla="*/ 10109201 w 12071803"/>
                  <a:gd name="connsiteY221" fmla="*/ 3670708 h 13440182"/>
                  <a:gd name="connsiteX222" fmla="*/ 10223500 w 12071803"/>
                  <a:gd name="connsiteY222" fmla="*/ 3708807 h 13440182"/>
                  <a:gd name="connsiteX223" fmla="*/ 10344151 w 12071803"/>
                  <a:gd name="connsiteY223" fmla="*/ 3600858 h 13440182"/>
                  <a:gd name="connsiteX224" fmla="*/ 10534651 w 12071803"/>
                  <a:gd name="connsiteY224" fmla="*/ 3661183 h 13440182"/>
                  <a:gd name="connsiteX225" fmla="*/ 10547351 w 12071803"/>
                  <a:gd name="connsiteY225" fmla="*/ 3477033 h 13440182"/>
                  <a:gd name="connsiteX226" fmla="*/ 10687050 w 12071803"/>
                  <a:gd name="connsiteY226" fmla="*/ 3515132 h 13440182"/>
                  <a:gd name="connsiteX227" fmla="*/ 10801350 w 12071803"/>
                  <a:gd name="connsiteY227" fmla="*/ 3210332 h 13440182"/>
                  <a:gd name="connsiteX228" fmla="*/ 10902951 w 12071803"/>
                  <a:gd name="connsiteY228" fmla="*/ 3299233 h 13440182"/>
                  <a:gd name="connsiteX229" fmla="*/ 11042650 w 12071803"/>
                  <a:gd name="connsiteY229" fmla="*/ 3283357 h 13440182"/>
                  <a:gd name="connsiteX230" fmla="*/ 11077575 w 12071803"/>
                  <a:gd name="connsiteY230" fmla="*/ 3508782 h 13440182"/>
                  <a:gd name="connsiteX231" fmla="*/ 11153776 w 12071803"/>
                  <a:gd name="connsiteY231" fmla="*/ 3251608 h 13440182"/>
                  <a:gd name="connsiteX232" fmla="*/ 11077576 w 12071803"/>
                  <a:gd name="connsiteY232" fmla="*/ 3165883 h 13440182"/>
                  <a:gd name="connsiteX233" fmla="*/ 11163300 w 12071803"/>
                  <a:gd name="connsiteY233" fmla="*/ 2911882 h 13440182"/>
                  <a:gd name="connsiteX234" fmla="*/ 10982326 w 12071803"/>
                  <a:gd name="connsiteY234" fmla="*/ 2988083 h 13440182"/>
                  <a:gd name="connsiteX235" fmla="*/ 10953750 w 12071803"/>
                  <a:gd name="connsiteY235" fmla="*/ 2918232 h 13440182"/>
                  <a:gd name="connsiteX236" fmla="*/ 10763250 w 12071803"/>
                  <a:gd name="connsiteY236" fmla="*/ 2715032 h 13440182"/>
                  <a:gd name="connsiteX237" fmla="*/ 10731501 w 12071803"/>
                  <a:gd name="connsiteY237" fmla="*/ 2530883 h 13440182"/>
                  <a:gd name="connsiteX238" fmla="*/ 10699751 w 12071803"/>
                  <a:gd name="connsiteY238" fmla="*/ 2435633 h 13440182"/>
                  <a:gd name="connsiteX239" fmla="*/ 10801350 w 12071803"/>
                  <a:gd name="connsiteY239" fmla="*/ 2334032 h 13440182"/>
                  <a:gd name="connsiteX240" fmla="*/ 11061701 w 12071803"/>
                  <a:gd name="connsiteY240" fmla="*/ 2099083 h 13440182"/>
                  <a:gd name="connsiteX241" fmla="*/ 11182350 w 12071803"/>
                  <a:gd name="connsiteY241" fmla="*/ 2118132 h 13440182"/>
                  <a:gd name="connsiteX242" fmla="*/ 11252201 w 12071803"/>
                  <a:gd name="connsiteY242" fmla="*/ 2029233 h 13440182"/>
                  <a:gd name="connsiteX243" fmla="*/ 11487150 w 12071803"/>
                  <a:gd name="connsiteY243" fmla="*/ 1921282 h 13440182"/>
                  <a:gd name="connsiteX244" fmla="*/ 11341101 w 12071803"/>
                  <a:gd name="connsiteY244" fmla="*/ 1851433 h 13440182"/>
                  <a:gd name="connsiteX245" fmla="*/ 11258550 w 12071803"/>
                  <a:gd name="connsiteY245" fmla="*/ 1705382 h 13440182"/>
                  <a:gd name="connsiteX246" fmla="*/ 11360150 w 12071803"/>
                  <a:gd name="connsiteY246" fmla="*/ 1279932 h 13440182"/>
                  <a:gd name="connsiteX247" fmla="*/ 11239500 w 12071803"/>
                  <a:gd name="connsiteY247" fmla="*/ 1019582 h 13440182"/>
                  <a:gd name="connsiteX248" fmla="*/ 11525250 w 12071803"/>
                  <a:gd name="connsiteY248" fmla="*/ 1362482 h 13440182"/>
                  <a:gd name="connsiteX249" fmla="*/ 11690350 w 12071803"/>
                  <a:gd name="connsiteY249" fmla="*/ 1165632 h 13440182"/>
                  <a:gd name="connsiteX250" fmla="*/ 11874500 w 12071803"/>
                  <a:gd name="connsiteY250" fmla="*/ 1476782 h 13440182"/>
                  <a:gd name="connsiteX251" fmla="*/ 12071350 w 12071803"/>
                  <a:gd name="connsiteY251" fmla="*/ 1578383 h 13440182"/>
                  <a:gd name="connsiteX252" fmla="*/ 11906250 w 12071803"/>
                  <a:gd name="connsiteY252" fmla="*/ 1133883 h 13440182"/>
                  <a:gd name="connsiteX253" fmla="*/ 11893550 w 12071803"/>
                  <a:gd name="connsiteY253" fmla="*/ 917982 h 13440182"/>
                  <a:gd name="connsiteX254" fmla="*/ 11760200 w 12071803"/>
                  <a:gd name="connsiteY254" fmla="*/ 721132 h 13440182"/>
                  <a:gd name="connsiteX255" fmla="*/ 11734800 w 12071803"/>
                  <a:gd name="connsiteY25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229476 w 12071803"/>
                  <a:gd name="connsiteY86" fmla="*/ 6979600 h 13440182"/>
                  <a:gd name="connsiteX87" fmla="*/ 7169945 w 12071803"/>
                  <a:gd name="connsiteY87" fmla="*/ 6843869 h 13440182"/>
                  <a:gd name="connsiteX88" fmla="*/ 7227094 w 12071803"/>
                  <a:gd name="connsiteY88" fmla="*/ 6896506 h 13440182"/>
                  <a:gd name="connsiteX89" fmla="*/ 7343776 w 12071803"/>
                  <a:gd name="connsiteY89" fmla="*/ 6934357 h 13440182"/>
                  <a:gd name="connsiteX90" fmla="*/ 7417595 w 12071803"/>
                  <a:gd name="connsiteY90" fmla="*/ 7006046 h 13440182"/>
                  <a:gd name="connsiteX91" fmla="*/ 7386639 w 12071803"/>
                  <a:gd name="connsiteY91" fmla="*/ 7144158 h 13440182"/>
                  <a:gd name="connsiteX92" fmla="*/ 7458076 w 12071803"/>
                  <a:gd name="connsiteY92" fmla="*/ 7108439 h 13440182"/>
                  <a:gd name="connsiteX93" fmla="*/ 7448550 w 12071803"/>
                  <a:gd name="connsiteY93" fmla="*/ 7077482 h 13440182"/>
                  <a:gd name="connsiteX94" fmla="*/ 7524751 w 12071803"/>
                  <a:gd name="connsiteY94" fmla="*/ 7163208 h 13440182"/>
                  <a:gd name="connsiteX95" fmla="*/ 7460457 w 12071803"/>
                  <a:gd name="connsiteY95" fmla="*/ 7244171 h 13440182"/>
                  <a:gd name="connsiteX96" fmla="*/ 7524750 w 12071803"/>
                  <a:gd name="connsiteY96" fmla="*/ 7325132 h 13440182"/>
                  <a:gd name="connsiteX97" fmla="*/ 7450932 w 12071803"/>
                  <a:gd name="connsiteY97" fmla="*/ 7344183 h 13440182"/>
                  <a:gd name="connsiteX98" fmla="*/ 7358064 w 12071803"/>
                  <a:gd name="connsiteY98" fmla="*/ 7296558 h 13440182"/>
                  <a:gd name="connsiteX99" fmla="*/ 7184232 w 12071803"/>
                  <a:gd name="connsiteY99" fmla="*/ 7408477 h 13440182"/>
                  <a:gd name="connsiteX100" fmla="*/ 7246145 w 12071803"/>
                  <a:gd name="connsiteY100" fmla="*/ 7437052 h 13440182"/>
                  <a:gd name="connsiteX101" fmla="*/ 7329489 w 12071803"/>
                  <a:gd name="connsiteY101" fmla="*/ 7508489 h 13440182"/>
                  <a:gd name="connsiteX102" fmla="*/ 7386639 w 12071803"/>
                  <a:gd name="connsiteY102" fmla="*/ 7425146 h 13440182"/>
                  <a:gd name="connsiteX103" fmla="*/ 7441407 w 12071803"/>
                  <a:gd name="connsiteY103" fmla="*/ 7484677 h 13440182"/>
                  <a:gd name="connsiteX104" fmla="*/ 7546182 w 12071803"/>
                  <a:gd name="connsiteY104" fmla="*/ 7529921 h 13440182"/>
                  <a:gd name="connsiteX105" fmla="*/ 7639051 w 12071803"/>
                  <a:gd name="connsiteY105" fmla="*/ 7615646 h 13440182"/>
                  <a:gd name="connsiteX106" fmla="*/ 7639051 w 12071803"/>
                  <a:gd name="connsiteY106" fmla="*/ 7510871 h 13440182"/>
                  <a:gd name="connsiteX107" fmla="*/ 7812881 w 12071803"/>
                  <a:gd name="connsiteY107" fmla="*/ 7606120 h 13440182"/>
                  <a:gd name="connsiteX108" fmla="*/ 7705726 w 12071803"/>
                  <a:gd name="connsiteY108" fmla="*/ 7370377 h 13440182"/>
                  <a:gd name="connsiteX109" fmla="*/ 7708107 w 12071803"/>
                  <a:gd name="connsiteY109" fmla="*/ 7234646 h 13440182"/>
                  <a:gd name="connsiteX110" fmla="*/ 7612857 w 12071803"/>
                  <a:gd name="connsiteY110" fmla="*/ 7206071 h 13440182"/>
                  <a:gd name="connsiteX111" fmla="*/ 7677150 w 12071803"/>
                  <a:gd name="connsiteY111" fmla="*/ 7039382 h 13440182"/>
                  <a:gd name="connsiteX112" fmla="*/ 8374857 w 12071803"/>
                  <a:gd name="connsiteY112" fmla="*/ 6653621 h 13440182"/>
                  <a:gd name="connsiteX113" fmla="*/ 8703470 w 12071803"/>
                  <a:gd name="connsiteY113" fmla="*/ 6591708 h 13440182"/>
                  <a:gd name="connsiteX114" fmla="*/ 8722520 w 12071803"/>
                  <a:gd name="connsiteY114" fmla="*/ 6696483 h 13440182"/>
                  <a:gd name="connsiteX115" fmla="*/ 8796339 w 12071803"/>
                  <a:gd name="connsiteY115" fmla="*/ 6701246 h 13440182"/>
                  <a:gd name="connsiteX116" fmla="*/ 8772525 w 12071803"/>
                  <a:gd name="connsiteY116" fmla="*/ 6548844 h 13440182"/>
                  <a:gd name="connsiteX117" fmla="*/ 9315450 w 12071803"/>
                  <a:gd name="connsiteY117" fmla="*/ 6544082 h 13440182"/>
                  <a:gd name="connsiteX118" fmla="*/ 9503569 w 12071803"/>
                  <a:gd name="connsiteY118" fmla="*/ 6494075 h 13440182"/>
                  <a:gd name="connsiteX119" fmla="*/ 9629775 w 12071803"/>
                  <a:gd name="connsiteY119" fmla="*/ 6298813 h 13440182"/>
                  <a:gd name="connsiteX120" fmla="*/ 9906000 w 12071803"/>
                  <a:gd name="connsiteY120" fmla="*/ 6334532 h 13440182"/>
                  <a:gd name="connsiteX121" fmla="*/ 9870282 w 12071803"/>
                  <a:gd name="connsiteY121" fmla="*/ 6420258 h 13440182"/>
                  <a:gd name="connsiteX122" fmla="*/ 9727407 w 12071803"/>
                  <a:gd name="connsiteY122" fmla="*/ 6434546 h 13440182"/>
                  <a:gd name="connsiteX123" fmla="*/ 9796462 w 12071803"/>
                  <a:gd name="connsiteY123" fmla="*/ 6489313 h 13440182"/>
                  <a:gd name="connsiteX124" fmla="*/ 9665495 w 12071803"/>
                  <a:gd name="connsiteY124" fmla="*/ 6517889 h 13440182"/>
                  <a:gd name="connsiteX125" fmla="*/ 9539289 w 12071803"/>
                  <a:gd name="connsiteY125" fmla="*/ 6508364 h 13440182"/>
                  <a:gd name="connsiteX126" fmla="*/ 9453563 w 12071803"/>
                  <a:gd name="connsiteY126" fmla="*/ 6544082 h 13440182"/>
                  <a:gd name="connsiteX127" fmla="*/ 9422607 w 12071803"/>
                  <a:gd name="connsiteY127" fmla="*/ 6848883 h 13440182"/>
                  <a:gd name="connsiteX128" fmla="*/ 9584532 w 12071803"/>
                  <a:gd name="connsiteY128" fmla="*/ 6882220 h 13440182"/>
                  <a:gd name="connsiteX129" fmla="*/ 9791700 w 12071803"/>
                  <a:gd name="connsiteY129" fmla="*/ 6696482 h 13440182"/>
                  <a:gd name="connsiteX130" fmla="*/ 9829801 w 12071803"/>
                  <a:gd name="connsiteY130" fmla="*/ 6794114 h 13440182"/>
                  <a:gd name="connsiteX131" fmla="*/ 9977439 w 12071803"/>
                  <a:gd name="connsiteY131" fmla="*/ 6717914 h 13440182"/>
                  <a:gd name="connsiteX132" fmla="*/ 9896476 w 12071803"/>
                  <a:gd name="connsiteY132" fmla="*/ 6925083 h 13440182"/>
                  <a:gd name="connsiteX133" fmla="*/ 10020301 w 12071803"/>
                  <a:gd name="connsiteY133" fmla="*/ 6898889 h 13440182"/>
                  <a:gd name="connsiteX134" fmla="*/ 9986964 w 12071803"/>
                  <a:gd name="connsiteY134" fmla="*/ 6986996 h 13440182"/>
                  <a:gd name="connsiteX135" fmla="*/ 10217945 w 12071803"/>
                  <a:gd name="connsiteY135" fmla="*/ 6984614 h 13440182"/>
                  <a:gd name="connsiteX136" fmla="*/ 10058400 w 12071803"/>
                  <a:gd name="connsiteY136" fmla="*/ 7039382 h 13440182"/>
                  <a:gd name="connsiteX137" fmla="*/ 9948864 w 12071803"/>
                  <a:gd name="connsiteY137" fmla="*/ 7096533 h 13440182"/>
                  <a:gd name="connsiteX138" fmla="*/ 9829801 w 12071803"/>
                  <a:gd name="connsiteY138" fmla="*/ 7210833 h 13440182"/>
                  <a:gd name="connsiteX139" fmla="*/ 9865519 w 12071803"/>
                  <a:gd name="connsiteY139" fmla="*/ 7270363 h 13440182"/>
                  <a:gd name="connsiteX140" fmla="*/ 9908382 w 12071803"/>
                  <a:gd name="connsiteY140" fmla="*/ 7320371 h 13440182"/>
                  <a:gd name="connsiteX141" fmla="*/ 9986964 w 12071803"/>
                  <a:gd name="connsiteY141" fmla="*/ 7287033 h 13440182"/>
                  <a:gd name="connsiteX142" fmla="*/ 9998869 w 12071803"/>
                  <a:gd name="connsiteY142" fmla="*/ 7348944 h 13440182"/>
                  <a:gd name="connsiteX143" fmla="*/ 10113170 w 12071803"/>
                  <a:gd name="connsiteY143" fmla="*/ 7210833 h 13440182"/>
                  <a:gd name="connsiteX144" fmla="*/ 10148889 w 12071803"/>
                  <a:gd name="connsiteY144" fmla="*/ 7356089 h 13440182"/>
                  <a:gd name="connsiteX145" fmla="*/ 10244139 w 12071803"/>
                  <a:gd name="connsiteY145" fmla="*/ 7239408 h 13440182"/>
                  <a:gd name="connsiteX146" fmla="*/ 10270332 w 12071803"/>
                  <a:gd name="connsiteY146" fmla="*/ 7401332 h 13440182"/>
                  <a:gd name="connsiteX147" fmla="*/ 10344150 w 12071803"/>
                  <a:gd name="connsiteY147" fmla="*/ 7477532 h 13440182"/>
                  <a:gd name="connsiteX148" fmla="*/ 10134600 w 12071803"/>
                  <a:gd name="connsiteY148" fmla="*/ 7591832 h 13440182"/>
                  <a:gd name="connsiteX149" fmla="*/ 10287001 w 12071803"/>
                  <a:gd name="connsiteY149" fmla="*/ 7741852 h 13440182"/>
                  <a:gd name="connsiteX150" fmla="*/ 10317957 w 12071803"/>
                  <a:gd name="connsiteY150" fmla="*/ 7644221 h 13440182"/>
                  <a:gd name="connsiteX151" fmla="*/ 10389393 w 12071803"/>
                  <a:gd name="connsiteY151" fmla="*/ 7732326 h 13440182"/>
                  <a:gd name="connsiteX152" fmla="*/ 10510839 w 12071803"/>
                  <a:gd name="connsiteY152" fmla="*/ 7691846 h 13440182"/>
                  <a:gd name="connsiteX153" fmla="*/ 10515600 w 12071803"/>
                  <a:gd name="connsiteY153" fmla="*/ 7777570 h 13440182"/>
                  <a:gd name="connsiteX154" fmla="*/ 10513219 w 12071803"/>
                  <a:gd name="connsiteY154" fmla="*/ 7875200 h 13440182"/>
                  <a:gd name="connsiteX155" fmla="*/ 10622756 w 12071803"/>
                  <a:gd name="connsiteY155" fmla="*/ 7837101 h 13440182"/>
                  <a:gd name="connsiteX156" fmla="*/ 10663239 w 12071803"/>
                  <a:gd name="connsiteY156" fmla="*/ 8075227 h 13440182"/>
                  <a:gd name="connsiteX157" fmla="*/ 10801350 w 12071803"/>
                  <a:gd name="connsiteY157" fmla="*/ 8106182 h 13440182"/>
                  <a:gd name="connsiteX158" fmla="*/ 10815638 w 12071803"/>
                  <a:gd name="connsiteY158" fmla="*/ 7815670 h 13440182"/>
                  <a:gd name="connsiteX159" fmla="*/ 10906126 w 12071803"/>
                  <a:gd name="connsiteY159" fmla="*/ 7791858 h 13440182"/>
                  <a:gd name="connsiteX160" fmla="*/ 10975182 w 12071803"/>
                  <a:gd name="connsiteY160" fmla="*/ 7620407 h 13440182"/>
                  <a:gd name="connsiteX161" fmla="*/ 10937082 w 12071803"/>
                  <a:gd name="connsiteY161" fmla="*/ 7491821 h 13440182"/>
                  <a:gd name="connsiteX162" fmla="*/ 10841832 w 12071803"/>
                  <a:gd name="connsiteY162" fmla="*/ 7479913 h 13440182"/>
                  <a:gd name="connsiteX163" fmla="*/ 10889456 w 12071803"/>
                  <a:gd name="connsiteY163" fmla="*/ 7360851 h 13440182"/>
                  <a:gd name="connsiteX164" fmla="*/ 10784682 w 12071803"/>
                  <a:gd name="connsiteY164" fmla="*/ 7289414 h 13440182"/>
                  <a:gd name="connsiteX165" fmla="*/ 10744200 w 12071803"/>
                  <a:gd name="connsiteY165" fmla="*/ 7058432 h 13440182"/>
                  <a:gd name="connsiteX166" fmla="*/ 10426700 w 12071803"/>
                  <a:gd name="connsiteY166" fmla="*/ 7020332 h 13440182"/>
                  <a:gd name="connsiteX167" fmla="*/ 10496551 w 12071803"/>
                  <a:gd name="connsiteY167" fmla="*/ 6915558 h 13440182"/>
                  <a:gd name="connsiteX168" fmla="*/ 10620376 w 12071803"/>
                  <a:gd name="connsiteY168" fmla="*/ 6896508 h 13440182"/>
                  <a:gd name="connsiteX169" fmla="*/ 10629900 w 12071803"/>
                  <a:gd name="connsiteY169" fmla="*/ 6810782 h 13440182"/>
                  <a:gd name="connsiteX170" fmla="*/ 10842625 w 12071803"/>
                  <a:gd name="connsiteY170" fmla="*/ 6899682 h 13440182"/>
                  <a:gd name="connsiteX171" fmla="*/ 10858500 w 12071803"/>
                  <a:gd name="connsiteY171" fmla="*/ 6677432 h 13440182"/>
                  <a:gd name="connsiteX172" fmla="*/ 10648950 w 12071803"/>
                  <a:gd name="connsiteY172" fmla="*/ 6772682 h 13440182"/>
                  <a:gd name="connsiteX173" fmla="*/ 10572750 w 12071803"/>
                  <a:gd name="connsiteY173" fmla="*/ 6544082 h 13440182"/>
                  <a:gd name="connsiteX174" fmla="*/ 10344150 w 12071803"/>
                  <a:gd name="connsiteY174" fmla="*/ 6753632 h 13440182"/>
                  <a:gd name="connsiteX175" fmla="*/ 10356851 w 12071803"/>
                  <a:gd name="connsiteY175" fmla="*/ 6588533 h 13440182"/>
                  <a:gd name="connsiteX176" fmla="*/ 10369550 w 12071803"/>
                  <a:gd name="connsiteY176" fmla="*/ 6464707 h 13440182"/>
                  <a:gd name="connsiteX177" fmla="*/ 10261601 w 12071803"/>
                  <a:gd name="connsiteY177" fmla="*/ 6452008 h 13440182"/>
                  <a:gd name="connsiteX178" fmla="*/ 10140950 w 12071803"/>
                  <a:gd name="connsiteY178" fmla="*/ 6236107 h 13440182"/>
                  <a:gd name="connsiteX179" fmla="*/ 10306051 w 12071803"/>
                  <a:gd name="connsiteY179" fmla="*/ 6274208 h 13440182"/>
                  <a:gd name="connsiteX180" fmla="*/ 10547351 w 12071803"/>
                  <a:gd name="connsiteY180" fmla="*/ 6274208 h 13440182"/>
                  <a:gd name="connsiteX181" fmla="*/ 10677525 w 12071803"/>
                  <a:gd name="connsiteY181" fmla="*/ 6134507 h 13440182"/>
                  <a:gd name="connsiteX182" fmla="*/ 10575926 w 12071803"/>
                  <a:gd name="connsiteY182" fmla="*/ 6023383 h 13440182"/>
                  <a:gd name="connsiteX183" fmla="*/ 10363200 w 12071803"/>
                  <a:gd name="connsiteY183" fmla="*/ 5975757 h 13440182"/>
                  <a:gd name="connsiteX184" fmla="*/ 10544175 w 12071803"/>
                  <a:gd name="connsiteY184" fmla="*/ 5845582 h 13440182"/>
                  <a:gd name="connsiteX185" fmla="*/ 10490201 w 12071803"/>
                  <a:gd name="connsiteY185" fmla="*/ 5728108 h 13440182"/>
                  <a:gd name="connsiteX186" fmla="*/ 10544176 w 12071803"/>
                  <a:gd name="connsiteY186" fmla="*/ 5607458 h 13440182"/>
                  <a:gd name="connsiteX187" fmla="*/ 10506075 w 12071803"/>
                  <a:gd name="connsiteY187" fmla="*/ 5604282 h 13440182"/>
                  <a:gd name="connsiteX188" fmla="*/ 10471151 w 12071803"/>
                  <a:gd name="connsiteY188" fmla="*/ 5528083 h 13440182"/>
                  <a:gd name="connsiteX189" fmla="*/ 10312400 w 12071803"/>
                  <a:gd name="connsiteY189" fmla="*/ 5375682 h 13440182"/>
                  <a:gd name="connsiteX190" fmla="*/ 10582276 w 12071803"/>
                  <a:gd name="connsiteY190" fmla="*/ 5480458 h 13440182"/>
                  <a:gd name="connsiteX191" fmla="*/ 10725150 w 12071803"/>
                  <a:gd name="connsiteY191" fmla="*/ 5439182 h 13440182"/>
                  <a:gd name="connsiteX192" fmla="*/ 10699751 w 12071803"/>
                  <a:gd name="connsiteY192" fmla="*/ 5686833 h 13440182"/>
                  <a:gd name="connsiteX193" fmla="*/ 10877550 w 12071803"/>
                  <a:gd name="connsiteY193" fmla="*/ 5724932 h 13440182"/>
                  <a:gd name="connsiteX194" fmla="*/ 10934701 w 12071803"/>
                  <a:gd name="connsiteY194" fmla="*/ 5550308 h 13440182"/>
                  <a:gd name="connsiteX195" fmla="*/ 10975975 w 12071803"/>
                  <a:gd name="connsiteY195" fmla="*/ 5321707 h 13440182"/>
                  <a:gd name="connsiteX196" fmla="*/ 10896601 w 12071803"/>
                  <a:gd name="connsiteY196" fmla="*/ 5118508 h 13440182"/>
                  <a:gd name="connsiteX197" fmla="*/ 10839450 w 12071803"/>
                  <a:gd name="connsiteY197" fmla="*/ 5020082 h 13440182"/>
                  <a:gd name="connsiteX198" fmla="*/ 10760076 w 12071803"/>
                  <a:gd name="connsiteY198" fmla="*/ 5137558 h 13440182"/>
                  <a:gd name="connsiteX199" fmla="*/ 10690226 w 12071803"/>
                  <a:gd name="connsiteY199" fmla="*/ 5096283 h 13440182"/>
                  <a:gd name="connsiteX200" fmla="*/ 10658476 w 12071803"/>
                  <a:gd name="connsiteY200" fmla="*/ 5216933 h 13440182"/>
                  <a:gd name="connsiteX201" fmla="*/ 10556875 w 12071803"/>
                  <a:gd name="connsiteY201" fmla="*/ 5220107 h 13440182"/>
                  <a:gd name="connsiteX202" fmla="*/ 10477500 w 12071803"/>
                  <a:gd name="connsiteY202" fmla="*/ 5077232 h 13440182"/>
                  <a:gd name="connsiteX203" fmla="*/ 10439400 w 12071803"/>
                  <a:gd name="connsiteY203" fmla="*/ 4924832 h 13440182"/>
                  <a:gd name="connsiteX204" fmla="*/ 10223500 w 12071803"/>
                  <a:gd name="connsiteY204" fmla="*/ 4928007 h 13440182"/>
                  <a:gd name="connsiteX205" fmla="*/ 10248900 w 12071803"/>
                  <a:gd name="connsiteY205" fmla="*/ 5153432 h 13440182"/>
                  <a:gd name="connsiteX206" fmla="*/ 10210801 w 12071803"/>
                  <a:gd name="connsiteY206" fmla="*/ 4959758 h 13440182"/>
                  <a:gd name="connsiteX207" fmla="*/ 10166350 w 12071803"/>
                  <a:gd name="connsiteY207" fmla="*/ 4972457 h 13440182"/>
                  <a:gd name="connsiteX208" fmla="*/ 10096500 w 12071803"/>
                  <a:gd name="connsiteY208" fmla="*/ 4861332 h 13440182"/>
                  <a:gd name="connsiteX209" fmla="*/ 10001251 w 12071803"/>
                  <a:gd name="connsiteY209" fmla="*/ 4931183 h 13440182"/>
                  <a:gd name="connsiteX210" fmla="*/ 9893300 w 12071803"/>
                  <a:gd name="connsiteY210" fmla="*/ 5039132 h 13440182"/>
                  <a:gd name="connsiteX211" fmla="*/ 10210800 w 12071803"/>
                  <a:gd name="connsiteY211" fmla="*/ 4724807 h 13440182"/>
                  <a:gd name="connsiteX212" fmla="*/ 10426701 w 12071803"/>
                  <a:gd name="connsiteY212" fmla="*/ 4667658 h 13440182"/>
                  <a:gd name="connsiteX213" fmla="*/ 10572750 w 12071803"/>
                  <a:gd name="connsiteY213" fmla="*/ 4581932 h 13440182"/>
                  <a:gd name="connsiteX214" fmla="*/ 10610851 w 12071803"/>
                  <a:gd name="connsiteY214" fmla="*/ 4461283 h 13440182"/>
                  <a:gd name="connsiteX215" fmla="*/ 10782301 w 12071803"/>
                  <a:gd name="connsiteY215" fmla="*/ 4334283 h 13440182"/>
                  <a:gd name="connsiteX216" fmla="*/ 10814050 w 12071803"/>
                  <a:gd name="connsiteY216" fmla="*/ 4080282 h 13440182"/>
                  <a:gd name="connsiteX217" fmla="*/ 10582275 w 12071803"/>
                  <a:gd name="connsiteY217" fmla="*/ 3997732 h 13440182"/>
                  <a:gd name="connsiteX218" fmla="*/ 10264776 w 12071803"/>
                  <a:gd name="connsiteY218" fmla="*/ 3950108 h 13440182"/>
                  <a:gd name="connsiteX219" fmla="*/ 10134600 w 12071803"/>
                  <a:gd name="connsiteY219" fmla="*/ 4010432 h 13440182"/>
                  <a:gd name="connsiteX220" fmla="*/ 10160001 w 12071803"/>
                  <a:gd name="connsiteY220" fmla="*/ 3845333 h 13440182"/>
                  <a:gd name="connsiteX221" fmla="*/ 10109201 w 12071803"/>
                  <a:gd name="connsiteY221" fmla="*/ 3670708 h 13440182"/>
                  <a:gd name="connsiteX222" fmla="*/ 10223500 w 12071803"/>
                  <a:gd name="connsiteY222" fmla="*/ 3708807 h 13440182"/>
                  <a:gd name="connsiteX223" fmla="*/ 10344151 w 12071803"/>
                  <a:gd name="connsiteY223" fmla="*/ 3600858 h 13440182"/>
                  <a:gd name="connsiteX224" fmla="*/ 10534651 w 12071803"/>
                  <a:gd name="connsiteY224" fmla="*/ 3661183 h 13440182"/>
                  <a:gd name="connsiteX225" fmla="*/ 10547351 w 12071803"/>
                  <a:gd name="connsiteY225" fmla="*/ 3477033 h 13440182"/>
                  <a:gd name="connsiteX226" fmla="*/ 10687050 w 12071803"/>
                  <a:gd name="connsiteY226" fmla="*/ 3515132 h 13440182"/>
                  <a:gd name="connsiteX227" fmla="*/ 10801350 w 12071803"/>
                  <a:gd name="connsiteY227" fmla="*/ 3210332 h 13440182"/>
                  <a:gd name="connsiteX228" fmla="*/ 10902951 w 12071803"/>
                  <a:gd name="connsiteY228" fmla="*/ 3299233 h 13440182"/>
                  <a:gd name="connsiteX229" fmla="*/ 11042650 w 12071803"/>
                  <a:gd name="connsiteY229" fmla="*/ 3283357 h 13440182"/>
                  <a:gd name="connsiteX230" fmla="*/ 11077575 w 12071803"/>
                  <a:gd name="connsiteY230" fmla="*/ 3508782 h 13440182"/>
                  <a:gd name="connsiteX231" fmla="*/ 11153776 w 12071803"/>
                  <a:gd name="connsiteY231" fmla="*/ 3251608 h 13440182"/>
                  <a:gd name="connsiteX232" fmla="*/ 11077576 w 12071803"/>
                  <a:gd name="connsiteY232" fmla="*/ 3165883 h 13440182"/>
                  <a:gd name="connsiteX233" fmla="*/ 11163300 w 12071803"/>
                  <a:gd name="connsiteY233" fmla="*/ 2911882 h 13440182"/>
                  <a:gd name="connsiteX234" fmla="*/ 10982326 w 12071803"/>
                  <a:gd name="connsiteY234" fmla="*/ 2988083 h 13440182"/>
                  <a:gd name="connsiteX235" fmla="*/ 10953750 w 12071803"/>
                  <a:gd name="connsiteY235" fmla="*/ 2918232 h 13440182"/>
                  <a:gd name="connsiteX236" fmla="*/ 10763250 w 12071803"/>
                  <a:gd name="connsiteY236" fmla="*/ 2715032 h 13440182"/>
                  <a:gd name="connsiteX237" fmla="*/ 10731501 w 12071803"/>
                  <a:gd name="connsiteY237" fmla="*/ 2530883 h 13440182"/>
                  <a:gd name="connsiteX238" fmla="*/ 10699751 w 12071803"/>
                  <a:gd name="connsiteY238" fmla="*/ 2435633 h 13440182"/>
                  <a:gd name="connsiteX239" fmla="*/ 10801350 w 12071803"/>
                  <a:gd name="connsiteY239" fmla="*/ 2334032 h 13440182"/>
                  <a:gd name="connsiteX240" fmla="*/ 11061701 w 12071803"/>
                  <a:gd name="connsiteY240" fmla="*/ 2099083 h 13440182"/>
                  <a:gd name="connsiteX241" fmla="*/ 11182350 w 12071803"/>
                  <a:gd name="connsiteY241" fmla="*/ 2118132 h 13440182"/>
                  <a:gd name="connsiteX242" fmla="*/ 11252201 w 12071803"/>
                  <a:gd name="connsiteY242" fmla="*/ 2029233 h 13440182"/>
                  <a:gd name="connsiteX243" fmla="*/ 11487150 w 12071803"/>
                  <a:gd name="connsiteY243" fmla="*/ 1921282 h 13440182"/>
                  <a:gd name="connsiteX244" fmla="*/ 11341101 w 12071803"/>
                  <a:gd name="connsiteY244" fmla="*/ 1851433 h 13440182"/>
                  <a:gd name="connsiteX245" fmla="*/ 11258550 w 12071803"/>
                  <a:gd name="connsiteY245" fmla="*/ 1705382 h 13440182"/>
                  <a:gd name="connsiteX246" fmla="*/ 11360150 w 12071803"/>
                  <a:gd name="connsiteY246" fmla="*/ 1279932 h 13440182"/>
                  <a:gd name="connsiteX247" fmla="*/ 11239500 w 12071803"/>
                  <a:gd name="connsiteY247" fmla="*/ 1019582 h 13440182"/>
                  <a:gd name="connsiteX248" fmla="*/ 11525250 w 12071803"/>
                  <a:gd name="connsiteY248" fmla="*/ 1362482 h 13440182"/>
                  <a:gd name="connsiteX249" fmla="*/ 11690350 w 12071803"/>
                  <a:gd name="connsiteY249" fmla="*/ 1165632 h 13440182"/>
                  <a:gd name="connsiteX250" fmla="*/ 11874500 w 12071803"/>
                  <a:gd name="connsiteY250" fmla="*/ 1476782 h 13440182"/>
                  <a:gd name="connsiteX251" fmla="*/ 12071350 w 12071803"/>
                  <a:gd name="connsiteY251" fmla="*/ 1578383 h 13440182"/>
                  <a:gd name="connsiteX252" fmla="*/ 11906250 w 12071803"/>
                  <a:gd name="connsiteY252" fmla="*/ 1133883 h 13440182"/>
                  <a:gd name="connsiteX253" fmla="*/ 11893550 w 12071803"/>
                  <a:gd name="connsiteY253" fmla="*/ 917982 h 13440182"/>
                  <a:gd name="connsiteX254" fmla="*/ 11760200 w 12071803"/>
                  <a:gd name="connsiteY254" fmla="*/ 721132 h 13440182"/>
                  <a:gd name="connsiteX255" fmla="*/ 11734800 w 12071803"/>
                  <a:gd name="connsiteY25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2801 w 12071803"/>
                  <a:gd name="connsiteY86" fmla="*/ 7039132 h 13440182"/>
                  <a:gd name="connsiteX87" fmla="*/ 7229476 w 12071803"/>
                  <a:gd name="connsiteY87" fmla="*/ 6979600 h 13440182"/>
                  <a:gd name="connsiteX88" fmla="*/ 7169945 w 12071803"/>
                  <a:gd name="connsiteY88" fmla="*/ 6843869 h 13440182"/>
                  <a:gd name="connsiteX89" fmla="*/ 7227094 w 12071803"/>
                  <a:gd name="connsiteY89" fmla="*/ 6896506 h 13440182"/>
                  <a:gd name="connsiteX90" fmla="*/ 7343776 w 12071803"/>
                  <a:gd name="connsiteY90" fmla="*/ 6934357 h 13440182"/>
                  <a:gd name="connsiteX91" fmla="*/ 7417595 w 12071803"/>
                  <a:gd name="connsiteY91" fmla="*/ 7006046 h 13440182"/>
                  <a:gd name="connsiteX92" fmla="*/ 7386639 w 12071803"/>
                  <a:gd name="connsiteY92" fmla="*/ 7144158 h 13440182"/>
                  <a:gd name="connsiteX93" fmla="*/ 7458076 w 12071803"/>
                  <a:gd name="connsiteY93" fmla="*/ 7108439 h 13440182"/>
                  <a:gd name="connsiteX94" fmla="*/ 7448550 w 12071803"/>
                  <a:gd name="connsiteY94" fmla="*/ 7077482 h 13440182"/>
                  <a:gd name="connsiteX95" fmla="*/ 7524751 w 12071803"/>
                  <a:gd name="connsiteY95" fmla="*/ 7163208 h 13440182"/>
                  <a:gd name="connsiteX96" fmla="*/ 7460457 w 12071803"/>
                  <a:gd name="connsiteY96" fmla="*/ 7244171 h 13440182"/>
                  <a:gd name="connsiteX97" fmla="*/ 7524750 w 12071803"/>
                  <a:gd name="connsiteY97" fmla="*/ 7325132 h 13440182"/>
                  <a:gd name="connsiteX98" fmla="*/ 7450932 w 12071803"/>
                  <a:gd name="connsiteY98" fmla="*/ 7344183 h 13440182"/>
                  <a:gd name="connsiteX99" fmla="*/ 7358064 w 12071803"/>
                  <a:gd name="connsiteY99" fmla="*/ 7296558 h 13440182"/>
                  <a:gd name="connsiteX100" fmla="*/ 7184232 w 12071803"/>
                  <a:gd name="connsiteY100" fmla="*/ 7408477 h 13440182"/>
                  <a:gd name="connsiteX101" fmla="*/ 7246145 w 12071803"/>
                  <a:gd name="connsiteY101" fmla="*/ 7437052 h 13440182"/>
                  <a:gd name="connsiteX102" fmla="*/ 7329489 w 12071803"/>
                  <a:gd name="connsiteY102" fmla="*/ 7508489 h 13440182"/>
                  <a:gd name="connsiteX103" fmla="*/ 7386639 w 12071803"/>
                  <a:gd name="connsiteY103" fmla="*/ 7425146 h 13440182"/>
                  <a:gd name="connsiteX104" fmla="*/ 7441407 w 12071803"/>
                  <a:gd name="connsiteY104" fmla="*/ 7484677 h 13440182"/>
                  <a:gd name="connsiteX105" fmla="*/ 7546182 w 12071803"/>
                  <a:gd name="connsiteY105" fmla="*/ 7529921 h 13440182"/>
                  <a:gd name="connsiteX106" fmla="*/ 7639051 w 12071803"/>
                  <a:gd name="connsiteY106" fmla="*/ 7615646 h 13440182"/>
                  <a:gd name="connsiteX107" fmla="*/ 7639051 w 12071803"/>
                  <a:gd name="connsiteY107" fmla="*/ 7510871 h 13440182"/>
                  <a:gd name="connsiteX108" fmla="*/ 7812881 w 12071803"/>
                  <a:gd name="connsiteY108" fmla="*/ 7606120 h 13440182"/>
                  <a:gd name="connsiteX109" fmla="*/ 7705726 w 12071803"/>
                  <a:gd name="connsiteY109" fmla="*/ 7370377 h 13440182"/>
                  <a:gd name="connsiteX110" fmla="*/ 7708107 w 12071803"/>
                  <a:gd name="connsiteY110" fmla="*/ 7234646 h 13440182"/>
                  <a:gd name="connsiteX111" fmla="*/ 7612857 w 12071803"/>
                  <a:gd name="connsiteY111" fmla="*/ 7206071 h 13440182"/>
                  <a:gd name="connsiteX112" fmla="*/ 7677150 w 12071803"/>
                  <a:gd name="connsiteY112" fmla="*/ 7039382 h 13440182"/>
                  <a:gd name="connsiteX113" fmla="*/ 8374857 w 12071803"/>
                  <a:gd name="connsiteY113" fmla="*/ 6653621 h 13440182"/>
                  <a:gd name="connsiteX114" fmla="*/ 8703470 w 12071803"/>
                  <a:gd name="connsiteY114" fmla="*/ 6591708 h 13440182"/>
                  <a:gd name="connsiteX115" fmla="*/ 8722520 w 12071803"/>
                  <a:gd name="connsiteY115" fmla="*/ 6696483 h 13440182"/>
                  <a:gd name="connsiteX116" fmla="*/ 8796339 w 12071803"/>
                  <a:gd name="connsiteY116" fmla="*/ 6701246 h 13440182"/>
                  <a:gd name="connsiteX117" fmla="*/ 8772525 w 12071803"/>
                  <a:gd name="connsiteY117" fmla="*/ 6548844 h 13440182"/>
                  <a:gd name="connsiteX118" fmla="*/ 9315450 w 12071803"/>
                  <a:gd name="connsiteY118" fmla="*/ 6544082 h 13440182"/>
                  <a:gd name="connsiteX119" fmla="*/ 9503569 w 12071803"/>
                  <a:gd name="connsiteY119" fmla="*/ 6494075 h 13440182"/>
                  <a:gd name="connsiteX120" fmla="*/ 9629775 w 12071803"/>
                  <a:gd name="connsiteY120" fmla="*/ 6298813 h 13440182"/>
                  <a:gd name="connsiteX121" fmla="*/ 9906000 w 12071803"/>
                  <a:gd name="connsiteY121" fmla="*/ 6334532 h 13440182"/>
                  <a:gd name="connsiteX122" fmla="*/ 9870282 w 12071803"/>
                  <a:gd name="connsiteY122" fmla="*/ 6420258 h 13440182"/>
                  <a:gd name="connsiteX123" fmla="*/ 9727407 w 12071803"/>
                  <a:gd name="connsiteY123" fmla="*/ 6434546 h 13440182"/>
                  <a:gd name="connsiteX124" fmla="*/ 9796462 w 12071803"/>
                  <a:gd name="connsiteY124" fmla="*/ 6489313 h 13440182"/>
                  <a:gd name="connsiteX125" fmla="*/ 9665495 w 12071803"/>
                  <a:gd name="connsiteY125" fmla="*/ 6517889 h 13440182"/>
                  <a:gd name="connsiteX126" fmla="*/ 9539289 w 12071803"/>
                  <a:gd name="connsiteY126" fmla="*/ 6508364 h 13440182"/>
                  <a:gd name="connsiteX127" fmla="*/ 9453563 w 12071803"/>
                  <a:gd name="connsiteY127" fmla="*/ 6544082 h 13440182"/>
                  <a:gd name="connsiteX128" fmla="*/ 9422607 w 12071803"/>
                  <a:gd name="connsiteY128" fmla="*/ 6848883 h 13440182"/>
                  <a:gd name="connsiteX129" fmla="*/ 9584532 w 12071803"/>
                  <a:gd name="connsiteY129" fmla="*/ 6882220 h 13440182"/>
                  <a:gd name="connsiteX130" fmla="*/ 9791700 w 12071803"/>
                  <a:gd name="connsiteY130" fmla="*/ 6696482 h 13440182"/>
                  <a:gd name="connsiteX131" fmla="*/ 9829801 w 12071803"/>
                  <a:gd name="connsiteY131" fmla="*/ 6794114 h 13440182"/>
                  <a:gd name="connsiteX132" fmla="*/ 9977439 w 12071803"/>
                  <a:gd name="connsiteY132" fmla="*/ 6717914 h 13440182"/>
                  <a:gd name="connsiteX133" fmla="*/ 9896476 w 12071803"/>
                  <a:gd name="connsiteY133" fmla="*/ 6925083 h 13440182"/>
                  <a:gd name="connsiteX134" fmla="*/ 10020301 w 12071803"/>
                  <a:gd name="connsiteY134" fmla="*/ 6898889 h 13440182"/>
                  <a:gd name="connsiteX135" fmla="*/ 9986964 w 12071803"/>
                  <a:gd name="connsiteY135" fmla="*/ 6986996 h 13440182"/>
                  <a:gd name="connsiteX136" fmla="*/ 10217945 w 12071803"/>
                  <a:gd name="connsiteY136" fmla="*/ 6984614 h 13440182"/>
                  <a:gd name="connsiteX137" fmla="*/ 10058400 w 12071803"/>
                  <a:gd name="connsiteY137" fmla="*/ 7039382 h 13440182"/>
                  <a:gd name="connsiteX138" fmla="*/ 9948864 w 12071803"/>
                  <a:gd name="connsiteY138" fmla="*/ 7096533 h 13440182"/>
                  <a:gd name="connsiteX139" fmla="*/ 9829801 w 12071803"/>
                  <a:gd name="connsiteY139" fmla="*/ 7210833 h 13440182"/>
                  <a:gd name="connsiteX140" fmla="*/ 9865519 w 12071803"/>
                  <a:gd name="connsiteY140" fmla="*/ 7270363 h 13440182"/>
                  <a:gd name="connsiteX141" fmla="*/ 9908382 w 12071803"/>
                  <a:gd name="connsiteY141" fmla="*/ 7320371 h 13440182"/>
                  <a:gd name="connsiteX142" fmla="*/ 9986964 w 12071803"/>
                  <a:gd name="connsiteY142" fmla="*/ 7287033 h 13440182"/>
                  <a:gd name="connsiteX143" fmla="*/ 9998869 w 12071803"/>
                  <a:gd name="connsiteY143" fmla="*/ 7348944 h 13440182"/>
                  <a:gd name="connsiteX144" fmla="*/ 10113170 w 12071803"/>
                  <a:gd name="connsiteY144" fmla="*/ 7210833 h 13440182"/>
                  <a:gd name="connsiteX145" fmla="*/ 10148889 w 12071803"/>
                  <a:gd name="connsiteY145" fmla="*/ 7356089 h 13440182"/>
                  <a:gd name="connsiteX146" fmla="*/ 10244139 w 12071803"/>
                  <a:gd name="connsiteY146" fmla="*/ 7239408 h 13440182"/>
                  <a:gd name="connsiteX147" fmla="*/ 10270332 w 12071803"/>
                  <a:gd name="connsiteY147" fmla="*/ 7401332 h 13440182"/>
                  <a:gd name="connsiteX148" fmla="*/ 10344150 w 12071803"/>
                  <a:gd name="connsiteY148" fmla="*/ 7477532 h 13440182"/>
                  <a:gd name="connsiteX149" fmla="*/ 10134600 w 12071803"/>
                  <a:gd name="connsiteY149" fmla="*/ 7591832 h 13440182"/>
                  <a:gd name="connsiteX150" fmla="*/ 10287001 w 12071803"/>
                  <a:gd name="connsiteY150" fmla="*/ 7741852 h 13440182"/>
                  <a:gd name="connsiteX151" fmla="*/ 10317957 w 12071803"/>
                  <a:gd name="connsiteY151" fmla="*/ 7644221 h 13440182"/>
                  <a:gd name="connsiteX152" fmla="*/ 10389393 w 12071803"/>
                  <a:gd name="connsiteY152" fmla="*/ 7732326 h 13440182"/>
                  <a:gd name="connsiteX153" fmla="*/ 10510839 w 12071803"/>
                  <a:gd name="connsiteY153" fmla="*/ 7691846 h 13440182"/>
                  <a:gd name="connsiteX154" fmla="*/ 10515600 w 12071803"/>
                  <a:gd name="connsiteY154" fmla="*/ 7777570 h 13440182"/>
                  <a:gd name="connsiteX155" fmla="*/ 10513219 w 12071803"/>
                  <a:gd name="connsiteY155" fmla="*/ 7875200 h 13440182"/>
                  <a:gd name="connsiteX156" fmla="*/ 10622756 w 12071803"/>
                  <a:gd name="connsiteY156" fmla="*/ 7837101 h 13440182"/>
                  <a:gd name="connsiteX157" fmla="*/ 10663239 w 12071803"/>
                  <a:gd name="connsiteY157" fmla="*/ 8075227 h 13440182"/>
                  <a:gd name="connsiteX158" fmla="*/ 10801350 w 12071803"/>
                  <a:gd name="connsiteY158" fmla="*/ 8106182 h 13440182"/>
                  <a:gd name="connsiteX159" fmla="*/ 10815638 w 12071803"/>
                  <a:gd name="connsiteY159" fmla="*/ 7815670 h 13440182"/>
                  <a:gd name="connsiteX160" fmla="*/ 10906126 w 12071803"/>
                  <a:gd name="connsiteY160" fmla="*/ 7791858 h 13440182"/>
                  <a:gd name="connsiteX161" fmla="*/ 10975182 w 12071803"/>
                  <a:gd name="connsiteY161" fmla="*/ 7620407 h 13440182"/>
                  <a:gd name="connsiteX162" fmla="*/ 10937082 w 12071803"/>
                  <a:gd name="connsiteY162" fmla="*/ 7491821 h 13440182"/>
                  <a:gd name="connsiteX163" fmla="*/ 10841832 w 12071803"/>
                  <a:gd name="connsiteY163" fmla="*/ 7479913 h 13440182"/>
                  <a:gd name="connsiteX164" fmla="*/ 10889456 w 12071803"/>
                  <a:gd name="connsiteY164" fmla="*/ 7360851 h 13440182"/>
                  <a:gd name="connsiteX165" fmla="*/ 10784682 w 12071803"/>
                  <a:gd name="connsiteY165" fmla="*/ 7289414 h 13440182"/>
                  <a:gd name="connsiteX166" fmla="*/ 10744200 w 12071803"/>
                  <a:gd name="connsiteY166" fmla="*/ 7058432 h 13440182"/>
                  <a:gd name="connsiteX167" fmla="*/ 10426700 w 12071803"/>
                  <a:gd name="connsiteY167" fmla="*/ 7020332 h 13440182"/>
                  <a:gd name="connsiteX168" fmla="*/ 10496551 w 12071803"/>
                  <a:gd name="connsiteY168" fmla="*/ 6915558 h 13440182"/>
                  <a:gd name="connsiteX169" fmla="*/ 10620376 w 12071803"/>
                  <a:gd name="connsiteY169" fmla="*/ 6896508 h 13440182"/>
                  <a:gd name="connsiteX170" fmla="*/ 10629900 w 12071803"/>
                  <a:gd name="connsiteY170" fmla="*/ 6810782 h 13440182"/>
                  <a:gd name="connsiteX171" fmla="*/ 10842625 w 12071803"/>
                  <a:gd name="connsiteY171" fmla="*/ 6899682 h 13440182"/>
                  <a:gd name="connsiteX172" fmla="*/ 10858500 w 12071803"/>
                  <a:gd name="connsiteY172" fmla="*/ 6677432 h 13440182"/>
                  <a:gd name="connsiteX173" fmla="*/ 10648950 w 12071803"/>
                  <a:gd name="connsiteY173" fmla="*/ 6772682 h 13440182"/>
                  <a:gd name="connsiteX174" fmla="*/ 10572750 w 12071803"/>
                  <a:gd name="connsiteY174" fmla="*/ 6544082 h 13440182"/>
                  <a:gd name="connsiteX175" fmla="*/ 10344150 w 12071803"/>
                  <a:gd name="connsiteY175" fmla="*/ 6753632 h 13440182"/>
                  <a:gd name="connsiteX176" fmla="*/ 10356851 w 12071803"/>
                  <a:gd name="connsiteY176" fmla="*/ 6588533 h 13440182"/>
                  <a:gd name="connsiteX177" fmla="*/ 10369550 w 12071803"/>
                  <a:gd name="connsiteY177" fmla="*/ 6464707 h 13440182"/>
                  <a:gd name="connsiteX178" fmla="*/ 10261601 w 12071803"/>
                  <a:gd name="connsiteY178" fmla="*/ 6452008 h 13440182"/>
                  <a:gd name="connsiteX179" fmla="*/ 10140950 w 12071803"/>
                  <a:gd name="connsiteY179" fmla="*/ 6236107 h 13440182"/>
                  <a:gd name="connsiteX180" fmla="*/ 10306051 w 12071803"/>
                  <a:gd name="connsiteY180" fmla="*/ 6274208 h 13440182"/>
                  <a:gd name="connsiteX181" fmla="*/ 10547351 w 12071803"/>
                  <a:gd name="connsiteY181" fmla="*/ 6274208 h 13440182"/>
                  <a:gd name="connsiteX182" fmla="*/ 10677525 w 12071803"/>
                  <a:gd name="connsiteY182" fmla="*/ 6134507 h 13440182"/>
                  <a:gd name="connsiteX183" fmla="*/ 10575926 w 12071803"/>
                  <a:gd name="connsiteY183" fmla="*/ 6023383 h 13440182"/>
                  <a:gd name="connsiteX184" fmla="*/ 10363200 w 12071803"/>
                  <a:gd name="connsiteY184" fmla="*/ 5975757 h 13440182"/>
                  <a:gd name="connsiteX185" fmla="*/ 10544175 w 12071803"/>
                  <a:gd name="connsiteY185" fmla="*/ 5845582 h 13440182"/>
                  <a:gd name="connsiteX186" fmla="*/ 10490201 w 12071803"/>
                  <a:gd name="connsiteY186" fmla="*/ 5728108 h 13440182"/>
                  <a:gd name="connsiteX187" fmla="*/ 10544176 w 12071803"/>
                  <a:gd name="connsiteY187" fmla="*/ 5607458 h 13440182"/>
                  <a:gd name="connsiteX188" fmla="*/ 10506075 w 12071803"/>
                  <a:gd name="connsiteY188" fmla="*/ 5604282 h 13440182"/>
                  <a:gd name="connsiteX189" fmla="*/ 10471151 w 12071803"/>
                  <a:gd name="connsiteY189" fmla="*/ 5528083 h 13440182"/>
                  <a:gd name="connsiteX190" fmla="*/ 10312400 w 12071803"/>
                  <a:gd name="connsiteY190" fmla="*/ 5375682 h 13440182"/>
                  <a:gd name="connsiteX191" fmla="*/ 10582276 w 12071803"/>
                  <a:gd name="connsiteY191" fmla="*/ 5480458 h 13440182"/>
                  <a:gd name="connsiteX192" fmla="*/ 10725150 w 12071803"/>
                  <a:gd name="connsiteY192" fmla="*/ 5439182 h 13440182"/>
                  <a:gd name="connsiteX193" fmla="*/ 10699751 w 12071803"/>
                  <a:gd name="connsiteY193" fmla="*/ 5686833 h 13440182"/>
                  <a:gd name="connsiteX194" fmla="*/ 10877550 w 12071803"/>
                  <a:gd name="connsiteY194" fmla="*/ 5724932 h 13440182"/>
                  <a:gd name="connsiteX195" fmla="*/ 10934701 w 12071803"/>
                  <a:gd name="connsiteY195" fmla="*/ 5550308 h 13440182"/>
                  <a:gd name="connsiteX196" fmla="*/ 10975975 w 12071803"/>
                  <a:gd name="connsiteY196" fmla="*/ 5321707 h 13440182"/>
                  <a:gd name="connsiteX197" fmla="*/ 10896601 w 12071803"/>
                  <a:gd name="connsiteY197" fmla="*/ 5118508 h 13440182"/>
                  <a:gd name="connsiteX198" fmla="*/ 10839450 w 12071803"/>
                  <a:gd name="connsiteY198" fmla="*/ 5020082 h 13440182"/>
                  <a:gd name="connsiteX199" fmla="*/ 10760076 w 12071803"/>
                  <a:gd name="connsiteY199" fmla="*/ 5137558 h 13440182"/>
                  <a:gd name="connsiteX200" fmla="*/ 10690226 w 12071803"/>
                  <a:gd name="connsiteY200" fmla="*/ 5096283 h 13440182"/>
                  <a:gd name="connsiteX201" fmla="*/ 10658476 w 12071803"/>
                  <a:gd name="connsiteY201" fmla="*/ 5216933 h 13440182"/>
                  <a:gd name="connsiteX202" fmla="*/ 10556875 w 12071803"/>
                  <a:gd name="connsiteY202" fmla="*/ 5220107 h 13440182"/>
                  <a:gd name="connsiteX203" fmla="*/ 10477500 w 12071803"/>
                  <a:gd name="connsiteY203" fmla="*/ 5077232 h 13440182"/>
                  <a:gd name="connsiteX204" fmla="*/ 10439400 w 12071803"/>
                  <a:gd name="connsiteY204" fmla="*/ 4924832 h 13440182"/>
                  <a:gd name="connsiteX205" fmla="*/ 10223500 w 12071803"/>
                  <a:gd name="connsiteY205" fmla="*/ 4928007 h 13440182"/>
                  <a:gd name="connsiteX206" fmla="*/ 10248900 w 12071803"/>
                  <a:gd name="connsiteY206" fmla="*/ 5153432 h 13440182"/>
                  <a:gd name="connsiteX207" fmla="*/ 10210801 w 12071803"/>
                  <a:gd name="connsiteY207" fmla="*/ 4959758 h 13440182"/>
                  <a:gd name="connsiteX208" fmla="*/ 10166350 w 12071803"/>
                  <a:gd name="connsiteY208" fmla="*/ 4972457 h 13440182"/>
                  <a:gd name="connsiteX209" fmla="*/ 10096500 w 12071803"/>
                  <a:gd name="connsiteY209" fmla="*/ 4861332 h 13440182"/>
                  <a:gd name="connsiteX210" fmla="*/ 10001251 w 12071803"/>
                  <a:gd name="connsiteY210" fmla="*/ 4931183 h 13440182"/>
                  <a:gd name="connsiteX211" fmla="*/ 9893300 w 12071803"/>
                  <a:gd name="connsiteY211" fmla="*/ 5039132 h 13440182"/>
                  <a:gd name="connsiteX212" fmla="*/ 10210800 w 12071803"/>
                  <a:gd name="connsiteY212" fmla="*/ 4724807 h 13440182"/>
                  <a:gd name="connsiteX213" fmla="*/ 10426701 w 12071803"/>
                  <a:gd name="connsiteY213" fmla="*/ 4667658 h 13440182"/>
                  <a:gd name="connsiteX214" fmla="*/ 10572750 w 12071803"/>
                  <a:gd name="connsiteY214" fmla="*/ 4581932 h 13440182"/>
                  <a:gd name="connsiteX215" fmla="*/ 10610851 w 12071803"/>
                  <a:gd name="connsiteY215" fmla="*/ 4461283 h 13440182"/>
                  <a:gd name="connsiteX216" fmla="*/ 10782301 w 12071803"/>
                  <a:gd name="connsiteY216" fmla="*/ 4334283 h 13440182"/>
                  <a:gd name="connsiteX217" fmla="*/ 10814050 w 12071803"/>
                  <a:gd name="connsiteY217" fmla="*/ 4080282 h 13440182"/>
                  <a:gd name="connsiteX218" fmla="*/ 10582275 w 12071803"/>
                  <a:gd name="connsiteY218" fmla="*/ 3997732 h 13440182"/>
                  <a:gd name="connsiteX219" fmla="*/ 10264776 w 12071803"/>
                  <a:gd name="connsiteY219" fmla="*/ 3950108 h 13440182"/>
                  <a:gd name="connsiteX220" fmla="*/ 10134600 w 12071803"/>
                  <a:gd name="connsiteY220" fmla="*/ 4010432 h 13440182"/>
                  <a:gd name="connsiteX221" fmla="*/ 10160001 w 12071803"/>
                  <a:gd name="connsiteY221" fmla="*/ 3845333 h 13440182"/>
                  <a:gd name="connsiteX222" fmla="*/ 10109201 w 12071803"/>
                  <a:gd name="connsiteY222" fmla="*/ 3670708 h 13440182"/>
                  <a:gd name="connsiteX223" fmla="*/ 10223500 w 12071803"/>
                  <a:gd name="connsiteY223" fmla="*/ 3708807 h 13440182"/>
                  <a:gd name="connsiteX224" fmla="*/ 10344151 w 12071803"/>
                  <a:gd name="connsiteY224" fmla="*/ 3600858 h 13440182"/>
                  <a:gd name="connsiteX225" fmla="*/ 10534651 w 12071803"/>
                  <a:gd name="connsiteY225" fmla="*/ 3661183 h 13440182"/>
                  <a:gd name="connsiteX226" fmla="*/ 10547351 w 12071803"/>
                  <a:gd name="connsiteY226" fmla="*/ 3477033 h 13440182"/>
                  <a:gd name="connsiteX227" fmla="*/ 10687050 w 12071803"/>
                  <a:gd name="connsiteY227" fmla="*/ 3515132 h 13440182"/>
                  <a:gd name="connsiteX228" fmla="*/ 10801350 w 12071803"/>
                  <a:gd name="connsiteY228" fmla="*/ 3210332 h 13440182"/>
                  <a:gd name="connsiteX229" fmla="*/ 10902951 w 12071803"/>
                  <a:gd name="connsiteY229" fmla="*/ 3299233 h 13440182"/>
                  <a:gd name="connsiteX230" fmla="*/ 11042650 w 12071803"/>
                  <a:gd name="connsiteY230" fmla="*/ 3283357 h 13440182"/>
                  <a:gd name="connsiteX231" fmla="*/ 11077575 w 12071803"/>
                  <a:gd name="connsiteY231" fmla="*/ 3508782 h 13440182"/>
                  <a:gd name="connsiteX232" fmla="*/ 11153776 w 12071803"/>
                  <a:gd name="connsiteY232" fmla="*/ 3251608 h 13440182"/>
                  <a:gd name="connsiteX233" fmla="*/ 11077576 w 12071803"/>
                  <a:gd name="connsiteY233" fmla="*/ 3165883 h 13440182"/>
                  <a:gd name="connsiteX234" fmla="*/ 11163300 w 12071803"/>
                  <a:gd name="connsiteY234" fmla="*/ 2911882 h 13440182"/>
                  <a:gd name="connsiteX235" fmla="*/ 10982326 w 12071803"/>
                  <a:gd name="connsiteY235" fmla="*/ 2988083 h 13440182"/>
                  <a:gd name="connsiteX236" fmla="*/ 10953750 w 12071803"/>
                  <a:gd name="connsiteY236" fmla="*/ 2918232 h 13440182"/>
                  <a:gd name="connsiteX237" fmla="*/ 10763250 w 12071803"/>
                  <a:gd name="connsiteY237" fmla="*/ 2715032 h 13440182"/>
                  <a:gd name="connsiteX238" fmla="*/ 10731501 w 12071803"/>
                  <a:gd name="connsiteY238" fmla="*/ 2530883 h 13440182"/>
                  <a:gd name="connsiteX239" fmla="*/ 10699751 w 12071803"/>
                  <a:gd name="connsiteY239" fmla="*/ 2435633 h 13440182"/>
                  <a:gd name="connsiteX240" fmla="*/ 10801350 w 12071803"/>
                  <a:gd name="connsiteY240" fmla="*/ 2334032 h 13440182"/>
                  <a:gd name="connsiteX241" fmla="*/ 11061701 w 12071803"/>
                  <a:gd name="connsiteY241" fmla="*/ 2099083 h 13440182"/>
                  <a:gd name="connsiteX242" fmla="*/ 11182350 w 12071803"/>
                  <a:gd name="connsiteY242" fmla="*/ 2118132 h 13440182"/>
                  <a:gd name="connsiteX243" fmla="*/ 11252201 w 12071803"/>
                  <a:gd name="connsiteY243" fmla="*/ 2029233 h 13440182"/>
                  <a:gd name="connsiteX244" fmla="*/ 11487150 w 12071803"/>
                  <a:gd name="connsiteY244" fmla="*/ 1921282 h 13440182"/>
                  <a:gd name="connsiteX245" fmla="*/ 11341101 w 12071803"/>
                  <a:gd name="connsiteY245" fmla="*/ 1851433 h 13440182"/>
                  <a:gd name="connsiteX246" fmla="*/ 11258550 w 12071803"/>
                  <a:gd name="connsiteY246" fmla="*/ 1705382 h 13440182"/>
                  <a:gd name="connsiteX247" fmla="*/ 11360150 w 12071803"/>
                  <a:gd name="connsiteY247" fmla="*/ 1279932 h 13440182"/>
                  <a:gd name="connsiteX248" fmla="*/ 11239500 w 12071803"/>
                  <a:gd name="connsiteY248" fmla="*/ 1019582 h 13440182"/>
                  <a:gd name="connsiteX249" fmla="*/ 11525250 w 12071803"/>
                  <a:gd name="connsiteY249" fmla="*/ 1362482 h 13440182"/>
                  <a:gd name="connsiteX250" fmla="*/ 11690350 w 12071803"/>
                  <a:gd name="connsiteY250" fmla="*/ 1165632 h 13440182"/>
                  <a:gd name="connsiteX251" fmla="*/ 11874500 w 12071803"/>
                  <a:gd name="connsiteY251" fmla="*/ 1476782 h 13440182"/>
                  <a:gd name="connsiteX252" fmla="*/ 12071350 w 12071803"/>
                  <a:gd name="connsiteY252" fmla="*/ 1578383 h 13440182"/>
                  <a:gd name="connsiteX253" fmla="*/ 11906250 w 12071803"/>
                  <a:gd name="connsiteY253" fmla="*/ 1133883 h 13440182"/>
                  <a:gd name="connsiteX254" fmla="*/ 11893550 w 12071803"/>
                  <a:gd name="connsiteY254" fmla="*/ 917982 h 13440182"/>
                  <a:gd name="connsiteX255" fmla="*/ 11760200 w 12071803"/>
                  <a:gd name="connsiteY255" fmla="*/ 721132 h 13440182"/>
                  <a:gd name="connsiteX256" fmla="*/ 11734800 w 12071803"/>
                  <a:gd name="connsiteY25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162801 w 12071803"/>
                  <a:gd name="connsiteY86" fmla="*/ 7039132 h 13440182"/>
                  <a:gd name="connsiteX87" fmla="*/ 7229476 w 12071803"/>
                  <a:gd name="connsiteY87" fmla="*/ 6979600 h 13440182"/>
                  <a:gd name="connsiteX88" fmla="*/ 7169945 w 12071803"/>
                  <a:gd name="connsiteY88" fmla="*/ 6843869 h 13440182"/>
                  <a:gd name="connsiteX89" fmla="*/ 7227094 w 12071803"/>
                  <a:gd name="connsiteY89" fmla="*/ 6896506 h 13440182"/>
                  <a:gd name="connsiteX90" fmla="*/ 7343776 w 12071803"/>
                  <a:gd name="connsiteY90" fmla="*/ 6934357 h 13440182"/>
                  <a:gd name="connsiteX91" fmla="*/ 7417595 w 12071803"/>
                  <a:gd name="connsiteY91" fmla="*/ 7006046 h 13440182"/>
                  <a:gd name="connsiteX92" fmla="*/ 7386639 w 12071803"/>
                  <a:gd name="connsiteY92" fmla="*/ 7144158 h 13440182"/>
                  <a:gd name="connsiteX93" fmla="*/ 7458076 w 12071803"/>
                  <a:gd name="connsiteY93" fmla="*/ 7108439 h 13440182"/>
                  <a:gd name="connsiteX94" fmla="*/ 7448550 w 12071803"/>
                  <a:gd name="connsiteY94" fmla="*/ 7077482 h 13440182"/>
                  <a:gd name="connsiteX95" fmla="*/ 7524751 w 12071803"/>
                  <a:gd name="connsiteY95" fmla="*/ 7163208 h 13440182"/>
                  <a:gd name="connsiteX96" fmla="*/ 7460457 w 12071803"/>
                  <a:gd name="connsiteY96" fmla="*/ 7244171 h 13440182"/>
                  <a:gd name="connsiteX97" fmla="*/ 7524750 w 12071803"/>
                  <a:gd name="connsiteY97" fmla="*/ 7325132 h 13440182"/>
                  <a:gd name="connsiteX98" fmla="*/ 7450932 w 12071803"/>
                  <a:gd name="connsiteY98" fmla="*/ 7344183 h 13440182"/>
                  <a:gd name="connsiteX99" fmla="*/ 7358064 w 12071803"/>
                  <a:gd name="connsiteY99" fmla="*/ 7296558 h 13440182"/>
                  <a:gd name="connsiteX100" fmla="*/ 7184232 w 12071803"/>
                  <a:gd name="connsiteY100" fmla="*/ 7408477 h 13440182"/>
                  <a:gd name="connsiteX101" fmla="*/ 7246145 w 12071803"/>
                  <a:gd name="connsiteY101" fmla="*/ 7437052 h 13440182"/>
                  <a:gd name="connsiteX102" fmla="*/ 7329489 w 12071803"/>
                  <a:gd name="connsiteY102" fmla="*/ 7508489 h 13440182"/>
                  <a:gd name="connsiteX103" fmla="*/ 7386639 w 12071803"/>
                  <a:gd name="connsiteY103" fmla="*/ 7425146 h 13440182"/>
                  <a:gd name="connsiteX104" fmla="*/ 7441407 w 12071803"/>
                  <a:gd name="connsiteY104" fmla="*/ 7484677 h 13440182"/>
                  <a:gd name="connsiteX105" fmla="*/ 7546182 w 12071803"/>
                  <a:gd name="connsiteY105" fmla="*/ 7529921 h 13440182"/>
                  <a:gd name="connsiteX106" fmla="*/ 7639051 w 12071803"/>
                  <a:gd name="connsiteY106" fmla="*/ 7615646 h 13440182"/>
                  <a:gd name="connsiteX107" fmla="*/ 7639051 w 12071803"/>
                  <a:gd name="connsiteY107" fmla="*/ 7510871 h 13440182"/>
                  <a:gd name="connsiteX108" fmla="*/ 7812881 w 12071803"/>
                  <a:gd name="connsiteY108" fmla="*/ 7606120 h 13440182"/>
                  <a:gd name="connsiteX109" fmla="*/ 7705726 w 12071803"/>
                  <a:gd name="connsiteY109" fmla="*/ 7370377 h 13440182"/>
                  <a:gd name="connsiteX110" fmla="*/ 7708107 w 12071803"/>
                  <a:gd name="connsiteY110" fmla="*/ 7234646 h 13440182"/>
                  <a:gd name="connsiteX111" fmla="*/ 7612857 w 12071803"/>
                  <a:gd name="connsiteY111" fmla="*/ 7206071 h 13440182"/>
                  <a:gd name="connsiteX112" fmla="*/ 7677150 w 12071803"/>
                  <a:gd name="connsiteY112" fmla="*/ 7039382 h 13440182"/>
                  <a:gd name="connsiteX113" fmla="*/ 8374857 w 12071803"/>
                  <a:gd name="connsiteY113" fmla="*/ 6653621 h 13440182"/>
                  <a:gd name="connsiteX114" fmla="*/ 8703470 w 12071803"/>
                  <a:gd name="connsiteY114" fmla="*/ 6591708 h 13440182"/>
                  <a:gd name="connsiteX115" fmla="*/ 8722520 w 12071803"/>
                  <a:gd name="connsiteY115" fmla="*/ 6696483 h 13440182"/>
                  <a:gd name="connsiteX116" fmla="*/ 8796339 w 12071803"/>
                  <a:gd name="connsiteY116" fmla="*/ 6701246 h 13440182"/>
                  <a:gd name="connsiteX117" fmla="*/ 8772525 w 12071803"/>
                  <a:gd name="connsiteY117" fmla="*/ 6548844 h 13440182"/>
                  <a:gd name="connsiteX118" fmla="*/ 9315450 w 12071803"/>
                  <a:gd name="connsiteY118" fmla="*/ 6544082 h 13440182"/>
                  <a:gd name="connsiteX119" fmla="*/ 9503569 w 12071803"/>
                  <a:gd name="connsiteY119" fmla="*/ 6494075 h 13440182"/>
                  <a:gd name="connsiteX120" fmla="*/ 9629775 w 12071803"/>
                  <a:gd name="connsiteY120" fmla="*/ 6298813 h 13440182"/>
                  <a:gd name="connsiteX121" fmla="*/ 9906000 w 12071803"/>
                  <a:gd name="connsiteY121" fmla="*/ 6334532 h 13440182"/>
                  <a:gd name="connsiteX122" fmla="*/ 9870282 w 12071803"/>
                  <a:gd name="connsiteY122" fmla="*/ 6420258 h 13440182"/>
                  <a:gd name="connsiteX123" fmla="*/ 9727407 w 12071803"/>
                  <a:gd name="connsiteY123" fmla="*/ 6434546 h 13440182"/>
                  <a:gd name="connsiteX124" fmla="*/ 9796462 w 12071803"/>
                  <a:gd name="connsiteY124" fmla="*/ 6489313 h 13440182"/>
                  <a:gd name="connsiteX125" fmla="*/ 9665495 w 12071803"/>
                  <a:gd name="connsiteY125" fmla="*/ 6517889 h 13440182"/>
                  <a:gd name="connsiteX126" fmla="*/ 9539289 w 12071803"/>
                  <a:gd name="connsiteY126" fmla="*/ 6508364 h 13440182"/>
                  <a:gd name="connsiteX127" fmla="*/ 9453563 w 12071803"/>
                  <a:gd name="connsiteY127" fmla="*/ 6544082 h 13440182"/>
                  <a:gd name="connsiteX128" fmla="*/ 9422607 w 12071803"/>
                  <a:gd name="connsiteY128" fmla="*/ 6848883 h 13440182"/>
                  <a:gd name="connsiteX129" fmla="*/ 9584532 w 12071803"/>
                  <a:gd name="connsiteY129" fmla="*/ 6882220 h 13440182"/>
                  <a:gd name="connsiteX130" fmla="*/ 9791700 w 12071803"/>
                  <a:gd name="connsiteY130" fmla="*/ 6696482 h 13440182"/>
                  <a:gd name="connsiteX131" fmla="*/ 9829801 w 12071803"/>
                  <a:gd name="connsiteY131" fmla="*/ 6794114 h 13440182"/>
                  <a:gd name="connsiteX132" fmla="*/ 9977439 w 12071803"/>
                  <a:gd name="connsiteY132" fmla="*/ 6717914 h 13440182"/>
                  <a:gd name="connsiteX133" fmla="*/ 9896476 w 12071803"/>
                  <a:gd name="connsiteY133" fmla="*/ 6925083 h 13440182"/>
                  <a:gd name="connsiteX134" fmla="*/ 10020301 w 12071803"/>
                  <a:gd name="connsiteY134" fmla="*/ 6898889 h 13440182"/>
                  <a:gd name="connsiteX135" fmla="*/ 9986964 w 12071803"/>
                  <a:gd name="connsiteY135" fmla="*/ 6986996 h 13440182"/>
                  <a:gd name="connsiteX136" fmla="*/ 10217945 w 12071803"/>
                  <a:gd name="connsiteY136" fmla="*/ 6984614 h 13440182"/>
                  <a:gd name="connsiteX137" fmla="*/ 10058400 w 12071803"/>
                  <a:gd name="connsiteY137" fmla="*/ 7039382 h 13440182"/>
                  <a:gd name="connsiteX138" fmla="*/ 9948864 w 12071803"/>
                  <a:gd name="connsiteY138" fmla="*/ 7096533 h 13440182"/>
                  <a:gd name="connsiteX139" fmla="*/ 9829801 w 12071803"/>
                  <a:gd name="connsiteY139" fmla="*/ 7210833 h 13440182"/>
                  <a:gd name="connsiteX140" fmla="*/ 9865519 w 12071803"/>
                  <a:gd name="connsiteY140" fmla="*/ 7270363 h 13440182"/>
                  <a:gd name="connsiteX141" fmla="*/ 9908382 w 12071803"/>
                  <a:gd name="connsiteY141" fmla="*/ 7320371 h 13440182"/>
                  <a:gd name="connsiteX142" fmla="*/ 9986964 w 12071803"/>
                  <a:gd name="connsiteY142" fmla="*/ 7287033 h 13440182"/>
                  <a:gd name="connsiteX143" fmla="*/ 9998869 w 12071803"/>
                  <a:gd name="connsiteY143" fmla="*/ 7348944 h 13440182"/>
                  <a:gd name="connsiteX144" fmla="*/ 10113170 w 12071803"/>
                  <a:gd name="connsiteY144" fmla="*/ 7210833 h 13440182"/>
                  <a:gd name="connsiteX145" fmla="*/ 10148889 w 12071803"/>
                  <a:gd name="connsiteY145" fmla="*/ 7356089 h 13440182"/>
                  <a:gd name="connsiteX146" fmla="*/ 10244139 w 12071803"/>
                  <a:gd name="connsiteY146" fmla="*/ 7239408 h 13440182"/>
                  <a:gd name="connsiteX147" fmla="*/ 10270332 w 12071803"/>
                  <a:gd name="connsiteY147" fmla="*/ 7401332 h 13440182"/>
                  <a:gd name="connsiteX148" fmla="*/ 10344150 w 12071803"/>
                  <a:gd name="connsiteY148" fmla="*/ 7477532 h 13440182"/>
                  <a:gd name="connsiteX149" fmla="*/ 10134600 w 12071803"/>
                  <a:gd name="connsiteY149" fmla="*/ 7591832 h 13440182"/>
                  <a:gd name="connsiteX150" fmla="*/ 10287001 w 12071803"/>
                  <a:gd name="connsiteY150" fmla="*/ 7741852 h 13440182"/>
                  <a:gd name="connsiteX151" fmla="*/ 10317957 w 12071803"/>
                  <a:gd name="connsiteY151" fmla="*/ 7644221 h 13440182"/>
                  <a:gd name="connsiteX152" fmla="*/ 10389393 w 12071803"/>
                  <a:gd name="connsiteY152" fmla="*/ 7732326 h 13440182"/>
                  <a:gd name="connsiteX153" fmla="*/ 10510839 w 12071803"/>
                  <a:gd name="connsiteY153" fmla="*/ 7691846 h 13440182"/>
                  <a:gd name="connsiteX154" fmla="*/ 10515600 w 12071803"/>
                  <a:gd name="connsiteY154" fmla="*/ 7777570 h 13440182"/>
                  <a:gd name="connsiteX155" fmla="*/ 10513219 w 12071803"/>
                  <a:gd name="connsiteY155" fmla="*/ 7875200 h 13440182"/>
                  <a:gd name="connsiteX156" fmla="*/ 10622756 w 12071803"/>
                  <a:gd name="connsiteY156" fmla="*/ 7837101 h 13440182"/>
                  <a:gd name="connsiteX157" fmla="*/ 10663239 w 12071803"/>
                  <a:gd name="connsiteY157" fmla="*/ 8075227 h 13440182"/>
                  <a:gd name="connsiteX158" fmla="*/ 10801350 w 12071803"/>
                  <a:gd name="connsiteY158" fmla="*/ 8106182 h 13440182"/>
                  <a:gd name="connsiteX159" fmla="*/ 10815638 w 12071803"/>
                  <a:gd name="connsiteY159" fmla="*/ 7815670 h 13440182"/>
                  <a:gd name="connsiteX160" fmla="*/ 10906126 w 12071803"/>
                  <a:gd name="connsiteY160" fmla="*/ 7791858 h 13440182"/>
                  <a:gd name="connsiteX161" fmla="*/ 10975182 w 12071803"/>
                  <a:gd name="connsiteY161" fmla="*/ 7620407 h 13440182"/>
                  <a:gd name="connsiteX162" fmla="*/ 10937082 w 12071803"/>
                  <a:gd name="connsiteY162" fmla="*/ 7491821 h 13440182"/>
                  <a:gd name="connsiteX163" fmla="*/ 10841832 w 12071803"/>
                  <a:gd name="connsiteY163" fmla="*/ 7479913 h 13440182"/>
                  <a:gd name="connsiteX164" fmla="*/ 10889456 w 12071803"/>
                  <a:gd name="connsiteY164" fmla="*/ 7360851 h 13440182"/>
                  <a:gd name="connsiteX165" fmla="*/ 10784682 w 12071803"/>
                  <a:gd name="connsiteY165" fmla="*/ 7289414 h 13440182"/>
                  <a:gd name="connsiteX166" fmla="*/ 10744200 w 12071803"/>
                  <a:gd name="connsiteY166" fmla="*/ 7058432 h 13440182"/>
                  <a:gd name="connsiteX167" fmla="*/ 10426700 w 12071803"/>
                  <a:gd name="connsiteY167" fmla="*/ 7020332 h 13440182"/>
                  <a:gd name="connsiteX168" fmla="*/ 10496551 w 12071803"/>
                  <a:gd name="connsiteY168" fmla="*/ 6915558 h 13440182"/>
                  <a:gd name="connsiteX169" fmla="*/ 10620376 w 12071803"/>
                  <a:gd name="connsiteY169" fmla="*/ 6896508 h 13440182"/>
                  <a:gd name="connsiteX170" fmla="*/ 10629900 w 12071803"/>
                  <a:gd name="connsiteY170" fmla="*/ 6810782 h 13440182"/>
                  <a:gd name="connsiteX171" fmla="*/ 10842625 w 12071803"/>
                  <a:gd name="connsiteY171" fmla="*/ 6899682 h 13440182"/>
                  <a:gd name="connsiteX172" fmla="*/ 10858500 w 12071803"/>
                  <a:gd name="connsiteY172" fmla="*/ 6677432 h 13440182"/>
                  <a:gd name="connsiteX173" fmla="*/ 10648950 w 12071803"/>
                  <a:gd name="connsiteY173" fmla="*/ 6772682 h 13440182"/>
                  <a:gd name="connsiteX174" fmla="*/ 10572750 w 12071803"/>
                  <a:gd name="connsiteY174" fmla="*/ 6544082 h 13440182"/>
                  <a:gd name="connsiteX175" fmla="*/ 10344150 w 12071803"/>
                  <a:gd name="connsiteY175" fmla="*/ 6753632 h 13440182"/>
                  <a:gd name="connsiteX176" fmla="*/ 10356851 w 12071803"/>
                  <a:gd name="connsiteY176" fmla="*/ 6588533 h 13440182"/>
                  <a:gd name="connsiteX177" fmla="*/ 10369550 w 12071803"/>
                  <a:gd name="connsiteY177" fmla="*/ 6464707 h 13440182"/>
                  <a:gd name="connsiteX178" fmla="*/ 10261601 w 12071803"/>
                  <a:gd name="connsiteY178" fmla="*/ 6452008 h 13440182"/>
                  <a:gd name="connsiteX179" fmla="*/ 10140950 w 12071803"/>
                  <a:gd name="connsiteY179" fmla="*/ 6236107 h 13440182"/>
                  <a:gd name="connsiteX180" fmla="*/ 10306051 w 12071803"/>
                  <a:gd name="connsiteY180" fmla="*/ 6274208 h 13440182"/>
                  <a:gd name="connsiteX181" fmla="*/ 10547351 w 12071803"/>
                  <a:gd name="connsiteY181" fmla="*/ 6274208 h 13440182"/>
                  <a:gd name="connsiteX182" fmla="*/ 10677525 w 12071803"/>
                  <a:gd name="connsiteY182" fmla="*/ 6134507 h 13440182"/>
                  <a:gd name="connsiteX183" fmla="*/ 10575926 w 12071803"/>
                  <a:gd name="connsiteY183" fmla="*/ 6023383 h 13440182"/>
                  <a:gd name="connsiteX184" fmla="*/ 10363200 w 12071803"/>
                  <a:gd name="connsiteY184" fmla="*/ 5975757 h 13440182"/>
                  <a:gd name="connsiteX185" fmla="*/ 10544175 w 12071803"/>
                  <a:gd name="connsiteY185" fmla="*/ 5845582 h 13440182"/>
                  <a:gd name="connsiteX186" fmla="*/ 10490201 w 12071803"/>
                  <a:gd name="connsiteY186" fmla="*/ 5728108 h 13440182"/>
                  <a:gd name="connsiteX187" fmla="*/ 10544176 w 12071803"/>
                  <a:gd name="connsiteY187" fmla="*/ 5607458 h 13440182"/>
                  <a:gd name="connsiteX188" fmla="*/ 10506075 w 12071803"/>
                  <a:gd name="connsiteY188" fmla="*/ 5604282 h 13440182"/>
                  <a:gd name="connsiteX189" fmla="*/ 10471151 w 12071803"/>
                  <a:gd name="connsiteY189" fmla="*/ 5528083 h 13440182"/>
                  <a:gd name="connsiteX190" fmla="*/ 10312400 w 12071803"/>
                  <a:gd name="connsiteY190" fmla="*/ 5375682 h 13440182"/>
                  <a:gd name="connsiteX191" fmla="*/ 10582276 w 12071803"/>
                  <a:gd name="connsiteY191" fmla="*/ 5480458 h 13440182"/>
                  <a:gd name="connsiteX192" fmla="*/ 10725150 w 12071803"/>
                  <a:gd name="connsiteY192" fmla="*/ 5439182 h 13440182"/>
                  <a:gd name="connsiteX193" fmla="*/ 10699751 w 12071803"/>
                  <a:gd name="connsiteY193" fmla="*/ 5686833 h 13440182"/>
                  <a:gd name="connsiteX194" fmla="*/ 10877550 w 12071803"/>
                  <a:gd name="connsiteY194" fmla="*/ 5724932 h 13440182"/>
                  <a:gd name="connsiteX195" fmla="*/ 10934701 w 12071803"/>
                  <a:gd name="connsiteY195" fmla="*/ 5550308 h 13440182"/>
                  <a:gd name="connsiteX196" fmla="*/ 10975975 w 12071803"/>
                  <a:gd name="connsiteY196" fmla="*/ 5321707 h 13440182"/>
                  <a:gd name="connsiteX197" fmla="*/ 10896601 w 12071803"/>
                  <a:gd name="connsiteY197" fmla="*/ 5118508 h 13440182"/>
                  <a:gd name="connsiteX198" fmla="*/ 10839450 w 12071803"/>
                  <a:gd name="connsiteY198" fmla="*/ 5020082 h 13440182"/>
                  <a:gd name="connsiteX199" fmla="*/ 10760076 w 12071803"/>
                  <a:gd name="connsiteY199" fmla="*/ 5137558 h 13440182"/>
                  <a:gd name="connsiteX200" fmla="*/ 10690226 w 12071803"/>
                  <a:gd name="connsiteY200" fmla="*/ 5096283 h 13440182"/>
                  <a:gd name="connsiteX201" fmla="*/ 10658476 w 12071803"/>
                  <a:gd name="connsiteY201" fmla="*/ 5216933 h 13440182"/>
                  <a:gd name="connsiteX202" fmla="*/ 10556875 w 12071803"/>
                  <a:gd name="connsiteY202" fmla="*/ 5220107 h 13440182"/>
                  <a:gd name="connsiteX203" fmla="*/ 10477500 w 12071803"/>
                  <a:gd name="connsiteY203" fmla="*/ 5077232 h 13440182"/>
                  <a:gd name="connsiteX204" fmla="*/ 10439400 w 12071803"/>
                  <a:gd name="connsiteY204" fmla="*/ 4924832 h 13440182"/>
                  <a:gd name="connsiteX205" fmla="*/ 10223500 w 12071803"/>
                  <a:gd name="connsiteY205" fmla="*/ 4928007 h 13440182"/>
                  <a:gd name="connsiteX206" fmla="*/ 10248900 w 12071803"/>
                  <a:gd name="connsiteY206" fmla="*/ 5153432 h 13440182"/>
                  <a:gd name="connsiteX207" fmla="*/ 10210801 w 12071803"/>
                  <a:gd name="connsiteY207" fmla="*/ 4959758 h 13440182"/>
                  <a:gd name="connsiteX208" fmla="*/ 10166350 w 12071803"/>
                  <a:gd name="connsiteY208" fmla="*/ 4972457 h 13440182"/>
                  <a:gd name="connsiteX209" fmla="*/ 10096500 w 12071803"/>
                  <a:gd name="connsiteY209" fmla="*/ 4861332 h 13440182"/>
                  <a:gd name="connsiteX210" fmla="*/ 10001251 w 12071803"/>
                  <a:gd name="connsiteY210" fmla="*/ 4931183 h 13440182"/>
                  <a:gd name="connsiteX211" fmla="*/ 9893300 w 12071803"/>
                  <a:gd name="connsiteY211" fmla="*/ 5039132 h 13440182"/>
                  <a:gd name="connsiteX212" fmla="*/ 10210800 w 12071803"/>
                  <a:gd name="connsiteY212" fmla="*/ 4724807 h 13440182"/>
                  <a:gd name="connsiteX213" fmla="*/ 10426701 w 12071803"/>
                  <a:gd name="connsiteY213" fmla="*/ 4667658 h 13440182"/>
                  <a:gd name="connsiteX214" fmla="*/ 10572750 w 12071803"/>
                  <a:gd name="connsiteY214" fmla="*/ 4581932 h 13440182"/>
                  <a:gd name="connsiteX215" fmla="*/ 10610851 w 12071803"/>
                  <a:gd name="connsiteY215" fmla="*/ 4461283 h 13440182"/>
                  <a:gd name="connsiteX216" fmla="*/ 10782301 w 12071803"/>
                  <a:gd name="connsiteY216" fmla="*/ 4334283 h 13440182"/>
                  <a:gd name="connsiteX217" fmla="*/ 10814050 w 12071803"/>
                  <a:gd name="connsiteY217" fmla="*/ 4080282 h 13440182"/>
                  <a:gd name="connsiteX218" fmla="*/ 10582275 w 12071803"/>
                  <a:gd name="connsiteY218" fmla="*/ 3997732 h 13440182"/>
                  <a:gd name="connsiteX219" fmla="*/ 10264776 w 12071803"/>
                  <a:gd name="connsiteY219" fmla="*/ 3950108 h 13440182"/>
                  <a:gd name="connsiteX220" fmla="*/ 10134600 w 12071803"/>
                  <a:gd name="connsiteY220" fmla="*/ 4010432 h 13440182"/>
                  <a:gd name="connsiteX221" fmla="*/ 10160001 w 12071803"/>
                  <a:gd name="connsiteY221" fmla="*/ 3845333 h 13440182"/>
                  <a:gd name="connsiteX222" fmla="*/ 10109201 w 12071803"/>
                  <a:gd name="connsiteY222" fmla="*/ 3670708 h 13440182"/>
                  <a:gd name="connsiteX223" fmla="*/ 10223500 w 12071803"/>
                  <a:gd name="connsiteY223" fmla="*/ 3708807 h 13440182"/>
                  <a:gd name="connsiteX224" fmla="*/ 10344151 w 12071803"/>
                  <a:gd name="connsiteY224" fmla="*/ 3600858 h 13440182"/>
                  <a:gd name="connsiteX225" fmla="*/ 10534651 w 12071803"/>
                  <a:gd name="connsiteY225" fmla="*/ 3661183 h 13440182"/>
                  <a:gd name="connsiteX226" fmla="*/ 10547351 w 12071803"/>
                  <a:gd name="connsiteY226" fmla="*/ 3477033 h 13440182"/>
                  <a:gd name="connsiteX227" fmla="*/ 10687050 w 12071803"/>
                  <a:gd name="connsiteY227" fmla="*/ 3515132 h 13440182"/>
                  <a:gd name="connsiteX228" fmla="*/ 10801350 w 12071803"/>
                  <a:gd name="connsiteY228" fmla="*/ 3210332 h 13440182"/>
                  <a:gd name="connsiteX229" fmla="*/ 10902951 w 12071803"/>
                  <a:gd name="connsiteY229" fmla="*/ 3299233 h 13440182"/>
                  <a:gd name="connsiteX230" fmla="*/ 11042650 w 12071803"/>
                  <a:gd name="connsiteY230" fmla="*/ 3283357 h 13440182"/>
                  <a:gd name="connsiteX231" fmla="*/ 11077575 w 12071803"/>
                  <a:gd name="connsiteY231" fmla="*/ 3508782 h 13440182"/>
                  <a:gd name="connsiteX232" fmla="*/ 11153776 w 12071803"/>
                  <a:gd name="connsiteY232" fmla="*/ 3251608 h 13440182"/>
                  <a:gd name="connsiteX233" fmla="*/ 11077576 w 12071803"/>
                  <a:gd name="connsiteY233" fmla="*/ 3165883 h 13440182"/>
                  <a:gd name="connsiteX234" fmla="*/ 11163300 w 12071803"/>
                  <a:gd name="connsiteY234" fmla="*/ 2911882 h 13440182"/>
                  <a:gd name="connsiteX235" fmla="*/ 10982326 w 12071803"/>
                  <a:gd name="connsiteY235" fmla="*/ 2988083 h 13440182"/>
                  <a:gd name="connsiteX236" fmla="*/ 10953750 w 12071803"/>
                  <a:gd name="connsiteY236" fmla="*/ 2918232 h 13440182"/>
                  <a:gd name="connsiteX237" fmla="*/ 10763250 w 12071803"/>
                  <a:gd name="connsiteY237" fmla="*/ 2715032 h 13440182"/>
                  <a:gd name="connsiteX238" fmla="*/ 10731501 w 12071803"/>
                  <a:gd name="connsiteY238" fmla="*/ 2530883 h 13440182"/>
                  <a:gd name="connsiteX239" fmla="*/ 10699751 w 12071803"/>
                  <a:gd name="connsiteY239" fmla="*/ 2435633 h 13440182"/>
                  <a:gd name="connsiteX240" fmla="*/ 10801350 w 12071803"/>
                  <a:gd name="connsiteY240" fmla="*/ 2334032 h 13440182"/>
                  <a:gd name="connsiteX241" fmla="*/ 11061701 w 12071803"/>
                  <a:gd name="connsiteY241" fmla="*/ 2099083 h 13440182"/>
                  <a:gd name="connsiteX242" fmla="*/ 11182350 w 12071803"/>
                  <a:gd name="connsiteY242" fmla="*/ 2118132 h 13440182"/>
                  <a:gd name="connsiteX243" fmla="*/ 11252201 w 12071803"/>
                  <a:gd name="connsiteY243" fmla="*/ 2029233 h 13440182"/>
                  <a:gd name="connsiteX244" fmla="*/ 11487150 w 12071803"/>
                  <a:gd name="connsiteY244" fmla="*/ 1921282 h 13440182"/>
                  <a:gd name="connsiteX245" fmla="*/ 11341101 w 12071803"/>
                  <a:gd name="connsiteY245" fmla="*/ 1851433 h 13440182"/>
                  <a:gd name="connsiteX246" fmla="*/ 11258550 w 12071803"/>
                  <a:gd name="connsiteY246" fmla="*/ 1705382 h 13440182"/>
                  <a:gd name="connsiteX247" fmla="*/ 11360150 w 12071803"/>
                  <a:gd name="connsiteY247" fmla="*/ 1279932 h 13440182"/>
                  <a:gd name="connsiteX248" fmla="*/ 11239500 w 12071803"/>
                  <a:gd name="connsiteY248" fmla="*/ 1019582 h 13440182"/>
                  <a:gd name="connsiteX249" fmla="*/ 11525250 w 12071803"/>
                  <a:gd name="connsiteY249" fmla="*/ 1362482 h 13440182"/>
                  <a:gd name="connsiteX250" fmla="*/ 11690350 w 12071803"/>
                  <a:gd name="connsiteY250" fmla="*/ 1165632 h 13440182"/>
                  <a:gd name="connsiteX251" fmla="*/ 11874500 w 12071803"/>
                  <a:gd name="connsiteY251" fmla="*/ 1476782 h 13440182"/>
                  <a:gd name="connsiteX252" fmla="*/ 12071350 w 12071803"/>
                  <a:gd name="connsiteY252" fmla="*/ 1578383 h 13440182"/>
                  <a:gd name="connsiteX253" fmla="*/ 11906250 w 12071803"/>
                  <a:gd name="connsiteY253" fmla="*/ 1133883 h 13440182"/>
                  <a:gd name="connsiteX254" fmla="*/ 11893550 w 12071803"/>
                  <a:gd name="connsiteY254" fmla="*/ 917982 h 13440182"/>
                  <a:gd name="connsiteX255" fmla="*/ 11760200 w 12071803"/>
                  <a:gd name="connsiteY255" fmla="*/ 721132 h 13440182"/>
                  <a:gd name="connsiteX256" fmla="*/ 11734800 w 12071803"/>
                  <a:gd name="connsiteY25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088982 w 12071803"/>
                  <a:gd name="connsiteY86" fmla="*/ 6936738 h 13440182"/>
                  <a:gd name="connsiteX87" fmla="*/ 7162801 w 12071803"/>
                  <a:gd name="connsiteY87" fmla="*/ 7039132 h 13440182"/>
                  <a:gd name="connsiteX88" fmla="*/ 7229476 w 12071803"/>
                  <a:gd name="connsiteY88" fmla="*/ 6979600 h 13440182"/>
                  <a:gd name="connsiteX89" fmla="*/ 7169945 w 12071803"/>
                  <a:gd name="connsiteY89" fmla="*/ 6843869 h 13440182"/>
                  <a:gd name="connsiteX90" fmla="*/ 7227094 w 12071803"/>
                  <a:gd name="connsiteY90" fmla="*/ 6896506 h 13440182"/>
                  <a:gd name="connsiteX91" fmla="*/ 7343776 w 12071803"/>
                  <a:gd name="connsiteY91" fmla="*/ 6934357 h 13440182"/>
                  <a:gd name="connsiteX92" fmla="*/ 7417595 w 12071803"/>
                  <a:gd name="connsiteY92" fmla="*/ 7006046 h 13440182"/>
                  <a:gd name="connsiteX93" fmla="*/ 7386639 w 12071803"/>
                  <a:gd name="connsiteY93" fmla="*/ 7144158 h 13440182"/>
                  <a:gd name="connsiteX94" fmla="*/ 7458076 w 12071803"/>
                  <a:gd name="connsiteY94" fmla="*/ 7108439 h 13440182"/>
                  <a:gd name="connsiteX95" fmla="*/ 7448550 w 12071803"/>
                  <a:gd name="connsiteY95" fmla="*/ 7077482 h 13440182"/>
                  <a:gd name="connsiteX96" fmla="*/ 7524751 w 12071803"/>
                  <a:gd name="connsiteY96" fmla="*/ 7163208 h 13440182"/>
                  <a:gd name="connsiteX97" fmla="*/ 7460457 w 12071803"/>
                  <a:gd name="connsiteY97" fmla="*/ 7244171 h 13440182"/>
                  <a:gd name="connsiteX98" fmla="*/ 7524750 w 12071803"/>
                  <a:gd name="connsiteY98" fmla="*/ 7325132 h 13440182"/>
                  <a:gd name="connsiteX99" fmla="*/ 7450932 w 12071803"/>
                  <a:gd name="connsiteY99" fmla="*/ 7344183 h 13440182"/>
                  <a:gd name="connsiteX100" fmla="*/ 7358064 w 12071803"/>
                  <a:gd name="connsiteY100" fmla="*/ 7296558 h 13440182"/>
                  <a:gd name="connsiteX101" fmla="*/ 7184232 w 12071803"/>
                  <a:gd name="connsiteY101" fmla="*/ 7408477 h 13440182"/>
                  <a:gd name="connsiteX102" fmla="*/ 7246145 w 12071803"/>
                  <a:gd name="connsiteY102" fmla="*/ 7437052 h 13440182"/>
                  <a:gd name="connsiteX103" fmla="*/ 7329489 w 12071803"/>
                  <a:gd name="connsiteY103" fmla="*/ 7508489 h 13440182"/>
                  <a:gd name="connsiteX104" fmla="*/ 7386639 w 12071803"/>
                  <a:gd name="connsiteY104" fmla="*/ 7425146 h 13440182"/>
                  <a:gd name="connsiteX105" fmla="*/ 7441407 w 12071803"/>
                  <a:gd name="connsiteY105" fmla="*/ 7484677 h 13440182"/>
                  <a:gd name="connsiteX106" fmla="*/ 7546182 w 12071803"/>
                  <a:gd name="connsiteY106" fmla="*/ 7529921 h 13440182"/>
                  <a:gd name="connsiteX107" fmla="*/ 7639051 w 12071803"/>
                  <a:gd name="connsiteY107" fmla="*/ 7615646 h 13440182"/>
                  <a:gd name="connsiteX108" fmla="*/ 7639051 w 12071803"/>
                  <a:gd name="connsiteY108" fmla="*/ 7510871 h 13440182"/>
                  <a:gd name="connsiteX109" fmla="*/ 7812881 w 12071803"/>
                  <a:gd name="connsiteY109" fmla="*/ 7606120 h 13440182"/>
                  <a:gd name="connsiteX110" fmla="*/ 7705726 w 12071803"/>
                  <a:gd name="connsiteY110" fmla="*/ 7370377 h 13440182"/>
                  <a:gd name="connsiteX111" fmla="*/ 7708107 w 12071803"/>
                  <a:gd name="connsiteY111" fmla="*/ 7234646 h 13440182"/>
                  <a:gd name="connsiteX112" fmla="*/ 7612857 w 12071803"/>
                  <a:gd name="connsiteY112" fmla="*/ 7206071 h 13440182"/>
                  <a:gd name="connsiteX113" fmla="*/ 7677150 w 12071803"/>
                  <a:gd name="connsiteY113" fmla="*/ 7039382 h 13440182"/>
                  <a:gd name="connsiteX114" fmla="*/ 8374857 w 12071803"/>
                  <a:gd name="connsiteY114" fmla="*/ 6653621 h 13440182"/>
                  <a:gd name="connsiteX115" fmla="*/ 8703470 w 12071803"/>
                  <a:gd name="connsiteY115" fmla="*/ 6591708 h 13440182"/>
                  <a:gd name="connsiteX116" fmla="*/ 8722520 w 12071803"/>
                  <a:gd name="connsiteY116" fmla="*/ 6696483 h 13440182"/>
                  <a:gd name="connsiteX117" fmla="*/ 8796339 w 12071803"/>
                  <a:gd name="connsiteY117" fmla="*/ 6701246 h 13440182"/>
                  <a:gd name="connsiteX118" fmla="*/ 8772525 w 12071803"/>
                  <a:gd name="connsiteY118" fmla="*/ 6548844 h 13440182"/>
                  <a:gd name="connsiteX119" fmla="*/ 9315450 w 12071803"/>
                  <a:gd name="connsiteY119" fmla="*/ 6544082 h 13440182"/>
                  <a:gd name="connsiteX120" fmla="*/ 9503569 w 12071803"/>
                  <a:gd name="connsiteY120" fmla="*/ 6494075 h 13440182"/>
                  <a:gd name="connsiteX121" fmla="*/ 9629775 w 12071803"/>
                  <a:gd name="connsiteY121" fmla="*/ 6298813 h 13440182"/>
                  <a:gd name="connsiteX122" fmla="*/ 9906000 w 12071803"/>
                  <a:gd name="connsiteY122" fmla="*/ 6334532 h 13440182"/>
                  <a:gd name="connsiteX123" fmla="*/ 9870282 w 12071803"/>
                  <a:gd name="connsiteY123" fmla="*/ 6420258 h 13440182"/>
                  <a:gd name="connsiteX124" fmla="*/ 9727407 w 12071803"/>
                  <a:gd name="connsiteY124" fmla="*/ 6434546 h 13440182"/>
                  <a:gd name="connsiteX125" fmla="*/ 9796462 w 12071803"/>
                  <a:gd name="connsiteY125" fmla="*/ 6489313 h 13440182"/>
                  <a:gd name="connsiteX126" fmla="*/ 9665495 w 12071803"/>
                  <a:gd name="connsiteY126" fmla="*/ 6517889 h 13440182"/>
                  <a:gd name="connsiteX127" fmla="*/ 9539289 w 12071803"/>
                  <a:gd name="connsiteY127" fmla="*/ 6508364 h 13440182"/>
                  <a:gd name="connsiteX128" fmla="*/ 9453563 w 12071803"/>
                  <a:gd name="connsiteY128" fmla="*/ 6544082 h 13440182"/>
                  <a:gd name="connsiteX129" fmla="*/ 9422607 w 12071803"/>
                  <a:gd name="connsiteY129" fmla="*/ 6848883 h 13440182"/>
                  <a:gd name="connsiteX130" fmla="*/ 9584532 w 12071803"/>
                  <a:gd name="connsiteY130" fmla="*/ 6882220 h 13440182"/>
                  <a:gd name="connsiteX131" fmla="*/ 9791700 w 12071803"/>
                  <a:gd name="connsiteY131" fmla="*/ 6696482 h 13440182"/>
                  <a:gd name="connsiteX132" fmla="*/ 9829801 w 12071803"/>
                  <a:gd name="connsiteY132" fmla="*/ 6794114 h 13440182"/>
                  <a:gd name="connsiteX133" fmla="*/ 9977439 w 12071803"/>
                  <a:gd name="connsiteY133" fmla="*/ 6717914 h 13440182"/>
                  <a:gd name="connsiteX134" fmla="*/ 9896476 w 12071803"/>
                  <a:gd name="connsiteY134" fmla="*/ 6925083 h 13440182"/>
                  <a:gd name="connsiteX135" fmla="*/ 10020301 w 12071803"/>
                  <a:gd name="connsiteY135" fmla="*/ 6898889 h 13440182"/>
                  <a:gd name="connsiteX136" fmla="*/ 9986964 w 12071803"/>
                  <a:gd name="connsiteY136" fmla="*/ 6986996 h 13440182"/>
                  <a:gd name="connsiteX137" fmla="*/ 10217945 w 12071803"/>
                  <a:gd name="connsiteY137" fmla="*/ 6984614 h 13440182"/>
                  <a:gd name="connsiteX138" fmla="*/ 10058400 w 12071803"/>
                  <a:gd name="connsiteY138" fmla="*/ 7039382 h 13440182"/>
                  <a:gd name="connsiteX139" fmla="*/ 9948864 w 12071803"/>
                  <a:gd name="connsiteY139" fmla="*/ 7096533 h 13440182"/>
                  <a:gd name="connsiteX140" fmla="*/ 9829801 w 12071803"/>
                  <a:gd name="connsiteY140" fmla="*/ 7210833 h 13440182"/>
                  <a:gd name="connsiteX141" fmla="*/ 9865519 w 12071803"/>
                  <a:gd name="connsiteY141" fmla="*/ 7270363 h 13440182"/>
                  <a:gd name="connsiteX142" fmla="*/ 9908382 w 12071803"/>
                  <a:gd name="connsiteY142" fmla="*/ 7320371 h 13440182"/>
                  <a:gd name="connsiteX143" fmla="*/ 9986964 w 12071803"/>
                  <a:gd name="connsiteY143" fmla="*/ 7287033 h 13440182"/>
                  <a:gd name="connsiteX144" fmla="*/ 9998869 w 12071803"/>
                  <a:gd name="connsiteY144" fmla="*/ 7348944 h 13440182"/>
                  <a:gd name="connsiteX145" fmla="*/ 10113170 w 12071803"/>
                  <a:gd name="connsiteY145" fmla="*/ 7210833 h 13440182"/>
                  <a:gd name="connsiteX146" fmla="*/ 10148889 w 12071803"/>
                  <a:gd name="connsiteY146" fmla="*/ 7356089 h 13440182"/>
                  <a:gd name="connsiteX147" fmla="*/ 10244139 w 12071803"/>
                  <a:gd name="connsiteY147" fmla="*/ 7239408 h 13440182"/>
                  <a:gd name="connsiteX148" fmla="*/ 10270332 w 12071803"/>
                  <a:gd name="connsiteY148" fmla="*/ 7401332 h 13440182"/>
                  <a:gd name="connsiteX149" fmla="*/ 10344150 w 12071803"/>
                  <a:gd name="connsiteY149" fmla="*/ 7477532 h 13440182"/>
                  <a:gd name="connsiteX150" fmla="*/ 10134600 w 12071803"/>
                  <a:gd name="connsiteY150" fmla="*/ 7591832 h 13440182"/>
                  <a:gd name="connsiteX151" fmla="*/ 10287001 w 12071803"/>
                  <a:gd name="connsiteY151" fmla="*/ 7741852 h 13440182"/>
                  <a:gd name="connsiteX152" fmla="*/ 10317957 w 12071803"/>
                  <a:gd name="connsiteY152" fmla="*/ 7644221 h 13440182"/>
                  <a:gd name="connsiteX153" fmla="*/ 10389393 w 12071803"/>
                  <a:gd name="connsiteY153" fmla="*/ 7732326 h 13440182"/>
                  <a:gd name="connsiteX154" fmla="*/ 10510839 w 12071803"/>
                  <a:gd name="connsiteY154" fmla="*/ 7691846 h 13440182"/>
                  <a:gd name="connsiteX155" fmla="*/ 10515600 w 12071803"/>
                  <a:gd name="connsiteY155" fmla="*/ 7777570 h 13440182"/>
                  <a:gd name="connsiteX156" fmla="*/ 10513219 w 12071803"/>
                  <a:gd name="connsiteY156" fmla="*/ 7875200 h 13440182"/>
                  <a:gd name="connsiteX157" fmla="*/ 10622756 w 12071803"/>
                  <a:gd name="connsiteY157" fmla="*/ 7837101 h 13440182"/>
                  <a:gd name="connsiteX158" fmla="*/ 10663239 w 12071803"/>
                  <a:gd name="connsiteY158" fmla="*/ 8075227 h 13440182"/>
                  <a:gd name="connsiteX159" fmla="*/ 10801350 w 12071803"/>
                  <a:gd name="connsiteY159" fmla="*/ 8106182 h 13440182"/>
                  <a:gd name="connsiteX160" fmla="*/ 10815638 w 12071803"/>
                  <a:gd name="connsiteY160" fmla="*/ 7815670 h 13440182"/>
                  <a:gd name="connsiteX161" fmla="*/ 10906126 w 12071803"/>
                  <a:gd name="connsiteY161" fmla="*/ 7791858 h 13440182"/>
                  <a:gd name="connsiteX162" fmla="*/ 10975182 w 12071803"/>
                  <a:gd name="connsiteY162" fmla="*/ 7620407 h 13440182"/>
                  <a:gd name="connsiteX163" fmla="*/ 10937082 w 12071803"/>
                  <a:gd name="connsiteY163" fmla="*/ 7491821 h 13440182"/>
                  <a:gd name="connsiteX164" fmla="*/ 10841832 w 12071803"/>
                  <a:gd name="connsiteY164" fmla="*/ 7479913 h 13440182"/>
                  <a:gd name="connsiteX165" fmla="*/ 10889456 w 12071803"/>
                  <a:gd name="connsiteY165" fmla="*/ 7360851 h 13440182"/>
                  <a:gd name="connsiteX166" fmla="*/ 10784682 w 12071803"/>
                  <a:gd name="connsiteY166" fmla="*/ 7289414 h 13440182"/>
                  <a:gd name="connsiteX167" fmla="*/ 10744200 w 12071803"/>
                  <a:gd name="connsiteY167" fmla="*/ 7058432 h 13440182"/>
                  <a:gd name="connsiteX168" fmla="*/ 10426700 w 12071803"/>
                  <a:gd name="connsiteY168" fmla="*/ 7020332 h 13440182"/>
                  <a:gd name="connsiteX169" fmla="*/ 10496551 w 12071803"/>
                  <a:gd name="connsiteY169" fmla="*/ 6915558 h 13440182"/>
                  <a:gd name="connsiteX170" fmla="*/ 10620376 w 12071803"/>
                  <a:gd name="connsiteY170" fmla="*/ 6896508 h 13440182"/>
                  <a:gd name="connsiteX171" fmla="*/ 10629900 w 12071803"/>
                  <a:gd name="connsiteY171" fmla="*/ 6810782 h 13440182"/>
                  <a:gd name="connsiteX172" fmla="*/ 10842625 w 12071803"/>
                  <a:gd name="connsiteY172" fmla="*/ 6899682 h 13440182"/>
                  <a:gd name="connsiteX173" fmla="*/ 10858500 w 12071803"/>
                  <a:gd name="connsiteY173" fmla="*/ 6677432 h 13440182"/>
                  <a:gd name="connsiteX174" fmla="*/ 10648950 w 12071803"/>
                  <a:gd name="connsiteY174" fmla="*/ 6772682 h 13440182"/>
                  <a:gd name="connsiteX175" fmla="*/ 10572750 w 12071803"/>
                  <a:gd name="connsiteY175" fmla="*/ 6544082 h 13440182"/>
                  <a:gd name="connsiteX176" fmla="*/ 10344150 w 12071803"/>
                  <a:gd name="connsiteY176" fmla="*/ 6753632 h 13440182"/>
                  <a:gd name="connsiteX177" fmla="*/ 10356851 w 12071803"/>
                  <a:gd name="connsiteY177" fmla="*/ 6588533 h 13440182"/>
                  <a:gd name="connsiteX178" fmla="*/ 10369550 w 12071803"/>
                  <a:gd name="connsiteY178" fmla="*/ 6464707 h 13440182"/>
                  <a:gd name="connsiteX179" fmla="*/ 10261601 w 12071803"/>
                  <a:gd name="connsiteY179" fmla="*/ 6452008 h 13440182"/>
                  <a:gd name="connsiteX180" fmla="*/ 10140950 w 12071803"/>
                  <a:gd name="connsiteY180" fmla="*/ 6236107 h 13440182"/>
                  <a:gd name="connsiteX181" fmla="*/ 10306051 w 12071803"/>
                  <a:gd name="connsiteY181" fmla="*/ 6274208 h 13440182"/>
                  <a:gd name="connsiteX182" fmla="*/ 10547351 w 12071803"/>
                  <a:gd name="connsiteY182" fmla="*/ 6274208 h 13440182"/>
                  <a:gd name="connsiteX183" fmla="*/ 10677525 w 12071803"/>
                  <a:gd name="connsiteY183" fmla="*/ 6134507 h 13440182"/>
                  <a:gd name="connsiteX184" fmla="*/ 10575926 w 12071803"/>
                  <a:gd name="connsiteY184" fmla="*/ 6023383 h 13440182"/>
                  <a:gd name="connsiteX185" fmla="*/ 10363200 w 12071803"/>
                  <a:gd name="connsiteY185" fmla="*/ 5975757 h 13440182"/>
                  <a:gd name="connsiteX186" fmla="*/ 10544175 w 12071803"/>
                  <a:gd name="connsiteY186" fmla="*/ 5845582 h 13440182"/>
                  <a:gd name="connsiteX187" fmla="*/ 10490201 w 12071803"/>
                  <a:gd name="connsiteY187" fmla="*/ 5728108 h 13440182"/>
                  <a:gd name="connsiteX188" fmla="*/ 10544176 w 12071803"/>
                  <a:gd name="connsiteY188" fmla="*/ 5607458 h 13440182"/>
                  <a:gd name="connsiteX189" fmla="*/ 10506075 w 12071803"/>
                  <a:gd name="connsiteY189" fmla="*/ 5604282 h 13440182"/>
                  <a:gd name="connsiteX190" fmla="*/ 10471151 w 12071803"/>
                  <a:gd name="connsiteY190" fmla="*/ 5528083 h 13440182"/>
                  <a:gd name="connsiteX191" fmla="*/ 10312400 w 12071803"/>
                  <a:gd name="connsiteY191" fmla="*/ 5375682 h 13440182"/>
                  <a:gd name="connsiteX192" fmla="*/ 10582276 w 12071803"/>
                  <a:gd name="connsiteY192" fmla="*/ 5480458 h 13440182"/>
                  <a:gd name="connsiteX193" fmla="*/ 10725150 w 12071803"/>
                  <a:gd name="connsiteY193" fmla="*/ 5439182 h 13440182"/>
                  <a:gd name="connsiteX194" fmla="*/ 10699751 w 12071803"/>
                  <a:gd name="connsiteY194" fmla="*/ 5686833 h 13440182"/>
                  <a:gd name="connsiteX195" fmla="*/ 10877550 w 12071803"/>
                  <a:gd name="connsiteY195" fmla="*/ 5724932 h 13440182"/>
                  <a:gd name="connsiteX196" fmla="*/ 10934701 w 12071803"/>
                  <a:gd name="connsiteY196" fmla="*/ 5550308 h 13440182"/>
                  <a:gd name="connsiteX197" fmla="*/ 10975975 w 12071803"/>
                  <a:gd name="connsiteY197" fmla="*/ 5321707 h 13440182"/>
                  <a:gd name="connsiteX198" fmla="*/ 10896601 w 12071803"/>
                  <a:gd name="connsiteY198" fmla="*/ 5118508 h 13440182"/>
                  <a:gd name="connsiteX199" fmla="*/ 10839450 w 12071803"/>
                  <a:gd name="connsiteY199" fmla="*/ 5020082 h 13440182"/>
                  <a:gd name="connsiteX200" fmla="*/ 10760076 w 12071803"/>
                  <a:gd name="connsiteY200" fmla="*/ 5137558 h 13440182"/>
                  <a:gd name="connsiteX201" fmla="*/ 10690226 w 12071803"/>
                  <a:gd name="connsiteY201" fmla="*/ 5096283 h 13440182"/>
                  <a:gd name="connsiteX202" fmla="*/ 10658476 w 12071803"/>
                  <a:gd name="connsiteY202" fmla="*/ 5216933 h 13440182"/>
                  <a:gd name="connsiteX203" fmla="*/ 10556875 w 12071803"/>
                  <a:gd name="connsiteY203" fmla="*/ 5220107 h 13440182"/>
                  <a:gd name="connsiteX204" fmla="*/ 10477500 w 12071803"/>
                  <a:gd name="connsiteY204" fmla="*/ 5077232 h 13440182"/>
                  <a:gd name="connsiteX205" fmla="*/ 10439400 w 12071803"/>
                  <a:gd name="connsiteY205" fmla="*/ 4924832 h 13440182"/>
                  <a:gd name="connsiteX206" fmla="*/ 10223500 w 12071803"/>
                  <a:gd name="connsiteY206" fmla="*/ 4928007 h 13440182"/>
                  <a:gd name="connsiteX207" fmla="*/ 10248900 w 12071803"/>
                  <a:gd name="connsiteY207" fmla="*/ 5153432 h 13440182"/>
                  <a:gd name="connsiteX208" fmla="*/ 10210801 w 12071803"/>
                  <a:gd name="connsiteY208" fmla="*/ 4959758 h 13440182"/>
                  <a:gd name="connsiteX209" fmla="*/ 10166350 w 12071803"/>
                  <a:gd name="connsiteY209" fmla="*/ 4972457 h 13440182"/>
                  <a:gd name="connsiteX210" fmla="*/ 10096500 w 12071803"/>
                  <a:gd name="connsiteY210" fmla="*/ 4861332 h 13440182"/>
                  <a:gd name="connsiteX211" fmla="*/ 10001251 w 12071803"/>
                  <a:gd name="connsiteY211" fmla="*/ 4931183 h 13440182"/>
                  <a:gd name="connsiteX212" fmla="*/ 9893300 w 12071803"/>
                  <a:gd name="connsiteY212" fmla="*/ 5039132 h 13440182"/>
                  <a:gd name="connsiteX213" fmla="*/ 10210800 w 12071803"/>
                  <a:gd name="connsiteY213" fmla="*/ 4724807 h 13440182"/>
                  <a:gd name="connsiteX214" fmla="*/ 10426701 w 12071803"/>
                  <a:gd name="connsiteY214" fmla="*/ 4667658 h 13440182"/>
                  <a:gd name="connsiteX215" fmla="*/ 10572750 w 12071803"/>
                  <a:gd name="connsiteY215" fmla="*/ 4581932 h 13440182"/>
                  <a:gd name="connsiteX216" fmla="*/ 10610851 w 12071803"/>
                  <a:gd name="connsiteY216" fmla="*/ 4461283 h 13440182"/>
                  <a:gd name="connsiteX217" fmla="*/ 10782301 w 12071803"/>
                  <a:gd name="connsiteY217" fmla="*/ 4334283 h 13440182"/>
                  <a:gd name="connsiteX218" fmla="*/ 10814050 w 12071803"/>
                  <a:gd name="connsiteY218" fmla="*/ 4080282 h 13440182"/>
                  <a:gd name="connsiteX219" fmla="*/ 10582275 w 12071803"/>
                  <a:gd name="connsiteY219" fmla="*/ 3997732 h 13440182"/>
                  <a:gd name="connsiteX220" fmla="*/ 10264776 w 12071803"/>
                  <a:gd name="connsiteY220" fmla="*/ 3950108 h 13440182"/>
                  <a:gd name="connsiteX221" fmla="*/ 10134600 w 12071803"/>
                  <a:gd name="connsiteY221" fmla="*/ 4010432 h 13440182"/>
                  <a:gd name="connsiteX222" fmla="*/ 10160001 w 12071803"/>
                  <a:gd name="connsiteY222" fmla="*/ 3845333 h 13440182"/>
                  <a:gd name="connsiteX223" fmla="*/ 10109201 w 12071803"/>
                  <a:gd name="connsiteY223" fmla="*/ 3670708 h 13440182"/>
                  <a:gd name="connsiteX224" fmla="*/ 10223500 w 12071803"/>
                  <a:gd name="connsiteY224" fmla="*/ 3708807 h 13440182"/>
                  <a:gd name="connsiteX225" fmla="*/ 10344151 w 12071803"/>
                  <a:gd name="connsiteY225" fmla="*/ 3600858 h 13440182"/>
                  <a:gd name="connsiteX226" fmla="*/ 10534651 w 12071803"/>
                  <a:gd name="connsiteY226" fmla="*/ 3661183 h 13440182"/>
                  <a:gd name="connsiteX227" fmla="*/ 10547351 w 12071803"/>
                  <a:gd name="connsiteY227" fmla="*/ 3477033 h 13440182"/>
                  <a:gd name="connsiteX228" fmla="*/ 10687050 w 12071803"/>
                  <a:gd name="connsiteY228" fmla="*/ 3515132 h 13440182"/>
                  <a:gd name="connsiteX229" fmla="*/ 10801350 w 12071803"/>
                  <a:gd name="connsiteY229" fmla="*/ 3210332 h 13440182"/>
                  <a:gd name="connsiteX230" fmla="*/ 10902951 w 12071803"/>
                  <a:gd name="connsiteY230" fmla="*/ 3299233 h 13440182"/>
                  <a:gd name="connsiteX231" fmla="*/ 11042650 w 12071803"/>
                  <a:gd name="connsiteY231" fmla="*/ 3283357 h 13440182"/>
                  <a:gd name="connsiteX232" fmla="*/ 11077575 w 12071803"/>
                  <a:gd name="connsiteY232" fmla="*/ 3508782 h 13440182"/>
                  <a:gd name="connsiteX233" fmla="*/ 11153776 w 12071803"/>
                  <a:gd name="connsiteY233" fmla="*/ 3251608 h 13440182"/>
                  <a:gd name="connsiteX234" fmla="*/ 11077576 w 12071803"/>
                  <a:gd name="connsiteY234" fmla="*/ 3165883 h 13440182"/>
                  <a:gd name="connsiteX235" fmla="*/ 11163300 w 12071803"/>
                  <a:gd name="connsiteY235" fmla="*/ 2911882 h 13440182"/>
                  <a:gd name="connsiteX236" fmla="*/ 10982326 w 12071803"/>
                  <a:gd name="connsiteY236" fmla="*/ 2988083 h 13440182"/>
                  <a:gd name="connsiteX237" fmla="*/ 10953750 w 12071803"/>
                  <a:gd name="connsiteY237" fmla="*/ 2918232 h 13440182"/>
                  <a:gd name="connsiteX238" fmla="*/ 10763250 w 12071803"/>
                  <a:gd name="connsiteY238" fmla="*/ 2715032 h 13440182"/>
                  <a:gd name="connsiteX239" fmla="*/ 10731501 w 12071803"/>
                  <a:gd name="connsiteY239" fmla="*/ 2530883 h 13440182"/>
                  <a:gd name="connsiteX240" fmla="*/ 10699751 w 12071803"/>
                  <a:gd name="connsiteY240" fmla="*/ 2435633 h 13440182"/>
                  <a:gd name="connsiteX241" fmla="*/ 10801350 w 12071803"/>
                  <a:gd name="connsiteY241" fmla="*/ 2334032 h 13440182"/>
                  <a:gd name="connsiteX242" fmla="*/ 11061701 w 12071803"/>
                  <a:gd name="connsiteY242" fmla="*/ 2099083 h 13440182"/>
                  <a:gd name="connsiteX243" fmla="*/ 11182350 w 12071803"/>
                  <a:gd name="connsiteY243" fmla="*/ 2118132 h 13440182"/>
                  <a:gd name="connsiteX244" fmla="*/ 11252201 w 12071803"/>
                  <a:gd name="connsiteY244" fmla="*/ 2029233 h 13440182"/>
                  <a:gd name="connsiteX245" fmla="*/ 11487150 w 12071803"/>
                  <a:gd name="connsiteY245" fmla="*/ 1921282 h 13440182"/>
                  <a:gd name="connsiteX246" fmla="*/ 11341101 w 12071803"/>
                  <a:gd name="connsiteY246" fmla="*/ 1851433 h 13440182"/>
                  <a:gd name="connsiteX247" fmla="*/ 11258550 w 12071803"/>
                  <a:gd name="connsiteY247" fmla="*/ 1705382 h 13440182"/>
                  <a:gd name="connsiteX248" fmla="*/ 11360150 w 12071803"/>
                  <a:gd name="connsiteY248" fmla="*/ 1279932 h 13440182"/>
                  <a:gd name="connsiteX249" fmla="*/ 11239500 w 12071803"/>
                  <a:gd name="connsiteY249" fmla="*/ 1019582 h 13440182"/>
                  <a:gd name="connsiteX250" fmla="*/ 11525250 w 12071803"/>
                  <a:gd name="connsiteY250" fmla="*/ 1362482 h 13440182"/>
                  <a:gd name="connsiteX251" fmla="*/ 11690350 w 12071803"/>
                  <a:gd name="connsiteY251" fmla="*/ 1165632 h 13440182"/>
                  <a:gd name="connsiteX252" fmla="*/ 11874500 w 12071803"/>
                  <a:gd name="connsiteY252" fmla="*/ 1476782 h 13440182"/>
                  <a:gd name="connsiteX253" fmla="*/ 12071350 w 12071803"/>
                  <a:gd name="connsiteY253" fmla="*/ 1578383 h 13440182"/>
                  <a:gd name="connsiteX254" fmla="*/ 11906250 w 12071803"/>
                  <a:gd name="connsiteY254" fmla="*/ 1133883 h 13440182"/>
                  <a:gd name="connsiteX255" fmla="*/ 11893550 w 12071803"/>
                  <a:gd name="connsiteY255" fmla="*/ 917982 h 13440182"/>
                  <a:gd name="connsiteX256" fmla="*/ 11760200 w 12071803"/>
                  <a:gd name="connsiteY256" fmla="*/ 721132 h 13440182"/>
                  <a:gd name="connsiteX257" fmla="*/ 11734800 w 12071803"/>
                  <a:gd name="connsiteY25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7088982 w 12071803"/>
                  <a:gd name="connsiteY86" fmla="*/ 6936738 h 13440182"/>
                  <a:gd name="connsiteX87" fmla="*/ 7162801 w 12071803"/>
                  <a:gd name="connsiteY87" fmla="*/ 7039132 h 13440182"/>
                  <a:gd name="connsiteX88" fmla="*/ 7229476 w 12071803"/>
                  <a:gd name="connsiteY88" fmla="*/ 6979600 h 13440182"/>
                  <a:gd name="connsiteX89" fmla="*/ 7169945 w 12071803"/>
                  <a:gd name="connsiteY89" fmla="*/ 6843869 h 13440182"/>
                  <a:gd name="connsiteX90" fmla="*/ 7227094 w 12071803"/>
                  <a:gd name="connsiteY90" fmla="*/ 6896506 h 13440182"/>
                  <a:gd name="connsiteX91" fmla="*/ 7343776 w 12071803"/>
                  <a:gd name="connsiteY91" fmla="*/ 6934357 h 13440182"/>
                  <a:gd name="connsiteX92" fmla="*/ 7417595 w 12071803"/>
                  <a:gd name="connsiteY92" fmla="*/ 7006046 h 13440182"/>
                  <a:gd name="connsiteX93" fmla="*/ 7386639 w 12071803"/>
                  <a:gd name="connsiteY93" fmla="*/ 7144158 h 13440182"/>
                  <a:gd name="connsiteX94" fmla="*/ 7458076 w 12071803"/>
                  <a:gd name="connsiteY94" fmla="*/ 7108439 h 13440182"/>
                  <a:gd name="connsiteX95" fmla="*/ 7448550 w 12071803"/>
                  <a:gd name="connsiteY95" fmla="*/ 7077482 h 13440182"/>
                  <a:gd name="connsiteX96" fmla="*/ 7524751 w 12071803"/>
                  <a:gd name="connsiteY96" fmla="*/ 7163208 h 13440182"/>
                  <a:gd name="connsiteX97" fmla="*/ 7460457 w 12071803"/>
                  <a:gd name="connsiteY97" fmla="*/ 7244171 h 13440182"/>
                  <a:gd name="connsiteX98" fmla="*/ 7524750 w 12071803"/>
                  <a:gd name="connsiteY98" fmla="*/ 7325132 h 13440182"/>
                  <a:gd name="connsiteX99" fmla="*/ 7450932 w 12071803"/>
                  <a:gd name="connsiteY99" fmla="*/ 7344183 h 13440182"/>
                  <a:gd name="connsiteX100" fmla="*/ 7358064 w 12071803"/>
                  <a:gd name="connsiteY100" fmla="*/ 7296558 h 13440182"/>
                  <a:gd name="connsiteX101" fmla="*/ 7184232 w 12071803"/>
                  <a:gd name="connsiteY101" fmla="*/ 7408477 h 13440182"/>
                  <a:gd name="connsiteX102" fmla="*/ 7246145 w 12071803"/>
                  <a:gd name="connsiteY102" fmla="*/ 7437052 h 13440182"/>
                  <a:gd name="connsiteX103" fmla="*/ 7329489 w 12071803"/>
                  <a:gd name="connsiteY103" fmla="*/ 7508489 h 13440182"/>
                  <a:gd name="connsiteX104" fmla="*/ 7386639 w 12071803"/>
                  <a:gd name="connsiteY104" fmla="*/ 7425146 h 13440182"/>
                  <a:gd name="connsiteX105" fmla="*/ 7441407 w 12071803"/>
                  <a:gd name="connsiteY105" fmla="*/ 7484677 h 13440182"/>
                  <a:gd name="connsiteX106" fmla="*/ 7546182 w 12071803"/>
                  <a:gd name="connsiteY106" fmla="*/ 7529921 h 13440182"/>
                  <a:gd name="connsiteX107" fmla="*/ 7639051 w 12071803"/>
                  <a:gd name="connsiteY107" fmla="*/ 7615646 h 13440182"/>
                  <a:gd name="connsiteX108" fmla="*/ 7639051 w 12071803"/>
                  <a:gd name="connsiteY108" fmla="*/ 7510871 h 13440182"/>
                  <a:gd name="connsiteX109" fmla="*/ 7812881 w 12071803"/>
                  <a:gd name="connsiteY109" fmla="*/ 7606120 h 13440182"/>
                  <a:gd name="connsiteX110" fmla="*/ 7705726 w 12071803"/>
                  <a:gd name="connsiteY110" fmla="*/ 7370377 h 13440182"/>
                  <a:gd name="connsiteX111" fmla="*/ 7708107 w 12071803"/>
                  <a:gd name="connsiteY111" fmla="*/ 7234646 h 13440182"/>
                  <a:gd name="connsiteX112" fmla="*/ 7612857 w 12071803"/>
                  <a:gd name="connsiteY112" fmla="*/ 7206071 h 13440182"/>
                  <a:gd name="connsiteX113" fmla="*/ 7677150 w 12071803"/>
                  <a:gd name="connsiteY113" fmla="*/ 7039382 h 13440182"/>
                  <a:gd name="connsiteX114" fmla="*/ 8374857 w 12071803"/>
                  <a:gd name="connsiteY114" fmla="*/ 6653621 h 13440182"/>
                  <a:gd name="connsiteX115" fmla="*/ 8703470 w 12071803"/>
                  <a:gd name="connsiteY115" fmla="*/ 6591708 h 13440182"/>
                  <a:gd name="connsiteX116" fmla="*/ 8722520 w 12071803"/>
                  <a:gd name="connsiteY116" fmla="*/ 6696483 h 13440182"/>
                  <a:gd name="connsiteX117" fmla="*/ 8796339 w 12071803"/>
                  <a:gd name="connsiteY117" fmla="*/ 6701246 h 13440182"/>
                  <a:gd name="connsiteX118" fmla="*/ 8772525 w 12071803"/>
                  <a:gd name="connsiteY118" fmla="*/ 6548844 h 13440182"/>
                  <a:gd name="connsiteX119" fmla="*/ 9315450 w 12071803"/>
                  <a:gd name="connsiteY119" fmla="*/ 6544082 h 13440182"/>
                  <a:gd name="connsiteX120" fmla="*/ 9503569 w 12071803"/>
                  <a:gd name="connsiteY120" fmla="*/ 6494075 h 13440182"/>
                  <a:gd name="connsiteX121" fmla="*/ 9629775 w 12071803"/>
                  <a:gd name="connsiteY121" fmla="*/ 6298813 h 13440182"/>
                  <a:gd name="connsiteX122" fmla="*/ 9906000 w 12071803"/>
                  <a:gd name="connsiteY122" fmla="*/ 6334532 h 13440182"/>
                  <a:gd name="connsiteX123" fmla="*/ 9870282 w 12071803"/>
                  <a:gd name="connsiteY123" fmla="*/ 6420258 h 13440182"/>
                  <a:gd name="connsiteX124" fmla="*/ 9727407 w 12071803"/>
                  <a:gd name="connsiteY124" fmla="*/ 6434546 h 13440182"/>
                  <a:gd name="connsiteX125" fmla="*/ 9796462 w 12071803"/>
                  <a:gd name="connsiteY125" fmla="*/ 6489313 h 13440182"/>
                  <a:gd name="connsiteX126" fmla="*/ 9665495 w 12071803"/>
                  <a:gd name="connsiteY126" fmla="*/ 6517889 h 13440182"/>
                  <a:gd name="connsiteX127" fmla="*/ 9539289 w 12071803"/>
                  <a:gd name="connsiteY127" fmla="*/ 6508364 h 13440182"/>
                  <a:gd name="connsiteX128" fmla="*/ 9453563 w 12071803"/>
                  <a:gd name="connsiteY128" fmla="*/ 6544082 h 13440182"/>
                  <a:gd name="connsiteX129" fmla="*/ 9422607 w 12071803"/>
                  <a:gd name="connsiteY129" fmla="*/ 6848883 h 13440182"/>
                  <a:gd name="connsiteX130" fmla="*/ 9584532 w 12071803"/>
                  <a:gd name="connsiteY130" fmla="*/ 6882220 h 13440182"/>
                  <a:gd name="connsiteX131" fmla="*/ 9791700 w 12071803"/>
                  <a:gd name="connsiteY131" fmla="*/ 6696482 h 13440182"/>
                  <a:gd name="connsiteX132" fmla="*/ 9829801 w 12071803"/>
                  <a:gd name="connsiteY132" fmla="*/ 6794114 h 13440182"/>
                  <a:gd name="connsiteX133" fmla="*/ 9977439 w 12071803"/>
                  <a:gd name="connsiteY133" fmla="*/ 6717914 h 13440182"/>
                  <a:gd name="connsiteX134" fmla="*/ 9896476 w 12071803"/>
                  <a:gd name="connsiteY134" fmla="*/ 6925083 h 13440182"/>
                  <a:gd name="connsiteX135" fmla="*/ 10020301 w 12071803"/>
                  <a:gd name="connsiteY135" fmla="*/ 6898889 h 13440182"/>
                  <a:gd name="connsiteX136" fmla="*/ 9986964 w 12071803"/>
                  <a:gd name="connsiteY136" fmla="*/ 6986996 h 13440182"/>
                  <a:gd name="connsiteX137" fmla="*/ 10217945 w 12071803"/>
                  <a:gd name="connsiteY137" fmla="*/ 6984614 h 13440182"/>
                  <a:gd name="connsiteX138" fmla="*/ 10058400 w 12071803"/>
                  <a:gd name="connsiteY138" fmla="*/ 7039382 h 13440182"/>
                  <a:gd name="connsiteX139" fmla="*/ 9948864 w 12071803"/>
                  <a:gd name="connsiteY139" fmla="*/ 7096533 h 13440182"/>
                  <a:gd name="connsiteX140" fmla="*/ 9829801 w 12071803"/>
                  <a:gd name="connsiteY140" fmla="*/ 7210833 h 13440182"/>
                  <a:gd name="connsiteX141" fmla="*/ 9865519 w 12071803"/>
                  <a:gd name="connsiteY141" fmla="*/ 7270363 h 13440182"/>
                  <a:gd name="connsiteX142" fmla="*/ 9908382 w 12071803"/>
                  <a:gd name="connsiteY142" fmla="*/ 7320371 h 13440182"/>
                  <a:gd name="connsiteX143" fmla="*/ 9986964 w 12071803"/>
                  <a:gd name="connsiteY143" fmla="*/ 7287033 h 13440182"/>
                  <a:gd name="connsiteX144" fmla="*/ 9998869 w 12071803"/>
                  <a:gd name="connsiteY144" fmla="*/ 7348944 h 13440182"/>
                  <a:gd name="connsiteX145" fmla="*/ 10113170 w 12071803"/>
                  <a:gd name="connsiteY145" fmla="*/ 7210833 h 13440182"/>
                  <a:gd name="connsiteX146" fmla="*/ 10148889 w 12071803"/>
                  <a:gd name="connsiteY146" fmla="*/ 7356089 h 13440182"/>
                  <a:gd name="connsiteX147" fmla="*/ 10244139 w 12071803"/>
                  <a:gd name="connsiteY147" fmla="*/ 7239408 h 13440182"/>
                  <a:gd name="connsiteX148" fmla="*/ 10270332 w 12071803"/>
                  <a:gd name="connsiteY148" fmla="*/ 7401332 h 13440182"/>
                  <a:gd name="connsiteX149" fmla="*/ 10344150 w 12071803"/>
                  <a:gd name="connsiteY149" fmla="*/ 7477532 h 13440182"/>
                  <a:gd name="connsiteX150" fmla="*/ 10134600 w 12071803"/>
                  <a:gd name="connsiteY150" fmla="*/ 7591832 h 13440182"/>
                  <a:gd name="connsiteX151" fmla="*/ 10287001 w 12071803"/>
                  <a:gd name="connsiteY151" fmla="*/ 7741852 h 13440182"/>
                  <a:gd name="connsiteX152" fmla="*/ 10317957 w 12071803"/>
                  <a:gd name="connsiteY152" fmla="*/ 7644221 h 13440182"/>
                  <a:gd name="connsiteX153" fmla="*/ 10389393 w 12071803"/>
                  <a:gd name="connsiteY153" fmla="*/ 7732326 h 13440182"/>
                  <a:gd name="connsiteX154" fmla="*/ 10510839 w 12071803"/>
                  <a:gd name="connsiteY154" fmla="*/ 7691846 h 13440182"/>
                  <a:gd name="connsiteX155" fmla="*/ 10515600 w 12071803"/>
                  <a:gd name="connsiteY155" fmla="*/ 7777570 h 13440182"/>
                  <a:gd name="connsiteX156" fmla="*/ 10513219 w 12071803"/>
                  <a:gd name="connsiteY156" fmla="*/ 7875200 h 13440182"/>
                  <a:gd name="connsiteX157" fmla="*/ 10622756 w 12071803"/>
                  <a:gd name="connsiteY157" fmla="*/ 7837101 h 13440182"/>
                  <a:gd name="connsiteX158" fmla="*/ 10663239 w 12071803"/>
                  <a:gd name="connsiteY158" fmla="*/ 8075227 h 13440182"/>
                  <a:gd name="connsiteX159" fmla="*/ 10801350 w 12071803"/>
                  <a:gd name="connsiteY159" fmla="*/ 8106182 h 13440182"/>
                  <a:gd name="connsiteX160" fmla="*/ 10815638 w 12071803"/>
                  <a:gd name="connsiteY160" fmla="*/ 7815670 h 13440182"/>
                  <a:gd name="connsiteX161" fmla="*/ 10906126 w 12071803"/>
                  <a:gd name="connsiteY161" fmla="*/ 7791858 h 13440182"/>
                  <a:gd name="connsiteX162" fmla="*/ 10975182 w 12071803"/>
                  <a:gd name="connsiteY162" fmla="*/ 7620407 h 13440182"/>
                  <a:gd name="connsiteX163" fmla="*/ 10937082 w 12071803"/>
                  <a:gd name="connsiteY163" fmla="*/ 7491821 h 13440182"/>
                  <a:gd name="connsiteX164" fmla="*/ 10841832 w 12071803"/>
                  <a:gd name="connsiteY164" fmla="*/ 7479913 h 13440182"/>
                  <a:gd name="connsiteX165" fmla="*/ 10889456 w 12071803"/>
                  <a:gd name="connsiteY165" fmla="*/ 7360851 h 13440182"/>
                  <a:gd name="connsiteX166" fmla="*/ 10784682 w 12071803"/>
                  <a:gd name="connsiteY166" fmla="*/ 7289414 h 13440182"/>
                  <a:gd name="connsiteX167" fmla="*/ 10744200 w 12071803"/>
                  <a:gd name="connsiteY167" fmla="*/ 7058432 h 13440182"/>
                  <a:gd name="connsiteX168" fmla="*/ 10426700 w 12071803"/>
                  <a:gd name="connsiteY168" fmla="*/ 7020332 h 13440182"/>
                  <a:gd name="connsiteX169" fmla="*/ 10496551 w 12071803"/>
                  <a:gd name="connsiteY169" fmla="*/ 6915558 h 13440182"/>
                  <a:gd name="connsiteX170" fmla="*/ 10620376 w 12071803"/>
                  <a:gd name="connsiteY170" fmla="*/ 6896508 h 13440182"/>
                  <a:gd name="connsiteX171" fmla="*/ 10629900 w 12071803"/>
                  <a:gd name="connsiteY171" fmla="*/ 6810782 h 13440182"/>
                  <a:gd name="connsiteX172" fmla="*/ 10842625 w 12071803"/>
                  <a:gd name="connsiteY172" fmla="*/ 6899682 h 13440182"/>
                  <a:gd name="connsiteX173" fmla="*/ 10858500 w 12071803"/>
                  <a:gd name="connsiteY173" fmla="*/ 6677432 h 13440182"/>
                  <a:gd name="connsiteX174" fmla="*/ 10648950 w 12071803"/>
                  <a:gd name="connsiteY174" fmla="*/ 6772682 h 13440182"/>
                  <a:gd name="connsiteX175" fmla="*/ 10572750 w 12071803"/>
                  <a:gd name="connsiteY175" fmla="*/ 6544082 h 13440182"/>
                  <a:gd name="connsiteX176" fmla="*/ 10344150 w 12071803"/>
                  <a:gd name="connsiteY176" fmla="*/ 6753632 h 13440182"/>
                  <a:gd name="connsiteX177" fmla="*/ 10356851 w 12071803"/>
                  <a:gd name="connsiteY177" fmla="*/ 6588533 h 13440182"/>
                  <a:gd name="connsiteX178" fmla="*/ 10369550 w 12071803"/>
                  <a:gd name="connsiteY178" fmla="*/ 6464707 h 13440182"/>
                  <a:gd name="connsiteX179" fmla="*/ 10261601 w 12071803"/>
                  <a:gd name="connsiteY179" fmla="*/ 6452008 h 13440182"/>
                  <a:gd name="connsiteX180" fmla="*/ 10140950 w 12071803"/>
                  <a:gd name="connsiteY180" fmla="*/ 6236107 h 13440182"/>
                  <a:gd name="connsiteX181" fmla="*/ 10306051 w 12071803"/>
                  <a:gd name="connsiteY181" fmla="*/ 6274208 h 13440182"/>
                  <a:gd name="connsiteX182" fmla="*/ 10547351 w 12071803"/>
                  <a:gd name="connsiteY182" fmla="*/ 6274208 h 13440182"/>
                  <a:gd name="connsiteX183" fmla="*/ 10677525 w 12071803"/>
                  <a:gd name="connsiteY183" fmla="*/ 6134507 h 13440182"/>
                  <a:gd name="connsiteX184" fmla="*/ 10575926 w 12071803"/>
                  <a:gd name="connsiteY184" fmla="*/ 6023383 h 13440182"/>
                  <a:gd name="connsiteX185" fmla="*/ 10363200 w 12071803"/>
                  <a:gd name="connsiteY185" fmla="*/ 5975757 h 13440182"/>
                  <a:gd name="connsiteX186" fmla="*/ 10544175 w 12071803"/>
                  <a:gd name="connsiteY186" fmla="*/ 5845582 h 13440182"/>
                  <a:gd name="connsiteX187" fmla="*/ 10490201 w 12071803"/>
                  <a:gd name="connsiteY187" fmla="*/ 5728108 h 13440182"/>
                  <a:gd name="connsiteX188" fmla="*/ 10544176 w 12071803"/>
                  <a:gd name="connsiteY188" fmla="*/ 5607458 h 13440182"/>
                  <a:gd name="connsiteX189" fmla="*/ 10506075 w 12071803"/>
                  <a:gd name="connsiteY189" fmla="*/ 5604282 h 13440182"/>
                  <a:gd name="connsiteX190" fmla="*/ 10471151 w 12071803"/>
                  <a:gd name="connsiteY190" fmla="*/ 5528083 h 13440182"/>
                  <a:gd name="connsiteX191" fmla="*/ 10312400 w 12071803"/>
                  <a:gd name="connsiteY191" fmla="*/ 5375682 h 13440182"/>
                  <a:gd name="connsiteX192" fmla="*/ 10582276 w 12071803"/>
                  <a:gd name="connsiteY192" fmla="*/ 5480458 h 13440182"/>
                  <a:gd name="connsiteX193" fmla="*/ 10725150 w 12071803"/>
                  <a:gd name="connsiteY193" fmla="*/ 5439182 h 13440182"/>
                  <a:gd name="connsiteX194" fmla="*/ 10699751 w 12071803"/>
                  <a:gd name="connsiteY194" fmla="*/ 5686833 h 13440182"/>
                  <a:gd name="connsiteX195" fmla="*/ 10877550 w 12071803"/>
                  <a:gd name="connsiteY195" fmla="*/ 5724932 h 13440182"/>
                  <a:gd name="connsiteX196" fmla="*/ 10934701 w 12071803"/>
                  <a:gd name="connsiteY196" fmla="*/ 5550308 h 13440182"/>
                  <a:gd name="connsiteX197" fmla="*/ 10975975 w 12071803"/>
                  <a:gd name="connsiteY197" fmla="*/ 5321707 h 13440182"/>
                  <a:gd name="connsiteX198" fmla="*/ 10896601 w 12071803"/>
                  <a:gd name="connsiteY198" fmla="*/ 5118508 h 13440182"/>
                  <a:gd name="connsiteX199" fmla="*/ 10839450 w 12071803"/>
                  <a:gd name="connsiteY199" fmla="*/ 5020082 h 13440182"/>
                  <a:gd name="connsiteX200" fmla="*/ 10760076 w 12071803"/>
                  <a:gd name="connsiteY200" fmla="*/ 5137558 h 13440182"/>
                  <a:gd name="connsiteX201" fmla="*/ 10690226 w 12071803"/>
                  <a:gd name="connsiteY201" fmla="*/ 5096283 h 13440182"/>
                  <a:gd name="connsiteX202" fmla="*/ 10658476 w 12071803"/>
                  <a:gd name="connsiteY202" fmla="*/ 5216933 h 13440182"/>
                  <a:gd name="connsiteX203" fmla="*/ 10556875 w 12071803"/>
                  <a:gd name="connsiteY203" fmla="*/ 5220107 h 13440182"/>
                  <a:gd name="connsiteX204" fmla="*/ 10477500 w 12071803"/>
                  <a:gd name="connsiteY204" fmla="*/ 5077232 h 13440182"/>
                  <a:gd name="connsiteX205" fmla="*/ 10439400 w 12071803"/>
                  <a:gd name="connsiteY205" fmla="*/ 4924832 h 13440182"/>
                  <a:gd name="connsiteX206" fmla="*/ 10223500 w 12071803"/>
                  <a:gd name="connsiteY206" fmla="*/ 4928007 h 13440182"/>
                  <a:gd name="connsiteX207" fmla="*/ 10248900 w 12071803"/>
                  <a:gd name="connsiteY207" fmla="*/ 5153432 h 13440182"/>
                  <a:gd name="connsiteX208" fmla="*/ 10210801 w 12071803"/>
                  <a:gd name="connsiteY208" fmla="*/ 4959758 h 13440182"/>
                  <a:gd name="connsiteX209" fmla="*/ 10166350 w 12071803"/>
                  <a:gd name="connsiteY209" fmla="*/ 4972457 h 13440182"/>
                  <a:gd name="connsiteX210" fmla="*/ 10096500 w 12071803"/>
                  <a:gd name="connsiteY210" fmla="*/ 4861332 h 13440182"/>
                  <a:gd name="connsiteX211" fmla="*/ 10001251 w 12071803"/>
                  <a:gd name="connsiteY211" fmla="*/ 4931183 h 13440182"/>
                  <a:gd name="connsiteX212" fmla="*/ 9893300 w 12071803"/>
                  <a:gd name="connsiteY212" fmla="*/ 5039132 h 13440182"/>
                  <a:gd name="connsiteX213" fmla="*/ 10210800 w 12071803"/>
                  <a:gd name="connsiteY213" fmla="*/ 4724807 h 13440182"/>
                  <a:gd name="connsiteX214" fmla="*/ 10426701 w 12071803"/>
                  <a:gd name="connsiteY214" fmla="*/ 4667658 h 13440182"/>
                  <a:gd name="connsiteX215" fmla="*/ 10572750 w 12071803"/>
                  <a:gd name="connsiteY215" fmla="*/ 4581932 h 13440182"/>
                  <a:gd name="connsiteX216" fmla="*/ 10610851 w 12071803"/>
                  <a:gd name="connsiteY216" fmla="*/ 4461283 h 13440182"/>
                  <a:gd name="connsiteX217" fmla="*/ 10782301 w 12071803"/>
                  <a:gd name="connsiteY217" fmla="*/ 4334283 h 13440182"/>
                  <a:gd name="connsiteX218" fmla="*/ 10814050 w 12071803"/>
                  <a:gd name="connsiteY218" fmla="*/ 4080282 h 13440182"/>
                  <a:gd name="connsiteX219" fmla="*/ 10582275 w 12071803"/>
                  <a:gd name="connsiteY219" fmla="*/ 3997732 h 13440182"/>
                  <a:gd name="connsiteX220" fmla="*/ 10264776 w 12071803"/>
                  <a:gd name="connsiteY220" fmla="*/ 3950108 h 13440182"/>
                  <a:gd name="connsiteX221" fmla="*/ 10134600 w 12071803"/>
                  <a:gd name="connsiteY221" fmla="*/ 4010432 h 13440182"/>
                  <a:gd name="connsiteX222" fmla="*/ 10160001 w 12071803"/>
                  <a:gd name="connsiteY222" fmla="*/ 3845333 h 13440182"/>
                  <a:gd name="connsiteX223" fmla="*/ 10109201 w 12071803"/>
                  <a:gd name="connsiteY223" fmla="*/ 3670708 h 13440182"/>
                  <a:gd name="connsiteX224" fmla="*/ 10223500 w 12071803"/>
                  <a:gd name="connsiteY224" fmla="*/ 3708807 h 13440182"/>
                  <a:gd name="connsiteX225" fmla="*/ 10344151 w 12071803"/>
                  <a:gd name="connsiteY225" fmla="*/ 3600858 h 13440182"/>
                  <a:gd name="connsiteX226" fmla="*/ 10534651 w 12071803"/>
                  <a:gd name="connsiteY226" fmla="*/ 3661183 h 13440182"/>
                  <a:gd name="connsiteX227" fmla="*/ 10547351 w 12071803"/>
                  <a:gd name="connsiteY227" fmla="*/ 3477033 h 13440182"/>
                  <a:gd name="connsiteX228" fmla="*/ 10687050 w 12071803"/>
                  <a:gd name="connsiteY228" fmla="*/ 3515132 h 13440182"/>
                  <a:gd name="connsiteX229" fmla="*/ 10801350 w 12071803"/>
                  <a:gd name="connsiteY229" fmla="*/ 3210332 h 13440182"/>
                  <a:gd name="connsiteX230" fmla="*/ 10902951 w 12071803"/>
                  <a:gd name="connsiteY230" fmla="*/ 3299233 h 13440182"/>
                  <a:gd name="connsiteX231" fmla="*/ 11042650 w 12071803"/>
                  <a:gd name="connsiteY231" fmla="*/ 3283357 h 13440182"/>
                  <a:gd name="connsiteX232" fmla="*/ 11077575 w 12071803"/>
                  <a:gd name="connsiteY232" fmla="*/ 3508782 h 13440182"/>
                  <a:gd name="connsiteX233" fmla="*/ 11153776 w 12071803"/>
                  <a:gd name="connsiteY233" fmla="*/ 3251608 h 13440182"/>
                  <a:gd name="connsiteX234" fmla="*/ 11077576 w 12071803"/>
                  <a:gd name="connsiteY234" fmla="*/ 3165883 h 13440182"/>
                  <a:gd name="connsiteX235" fmla="*/ 11163300 w 12071803"/>
                  <a:gd name="connsiteY235" fmla="*/ 2911882 h 13440182"/>
                  <a:gd name="connsiteX236" fmla="*/ 10982326 w 12071803"/>
                  <a:gd name="connsiteY236" fmla="*/ 2988083 h 13440182"/>
                  <a:gd name="connsiteX237" fmla="*/ 10953750 w 12071803"/>
                  <a:gd name="connsiteY237" fmla="*/ 2918232 h 13440182"/>
                  <a:gd name="connsiteX238" fmla="*/ 10763250 w 12071803"/>
                  <a:gd name="connsiteY238" fmla="*/ 2715032 h 13440182"/>
                  <a:gd name="connsiteX239" fmla="*/ 10731501 w 12071803"/>
                  <a:gd name="connsiteY239" fmla="*/ 2530883 h 13440182"/>
                  <a:gd name="connsiteX240" fmla="*/ 10699751 w 12071803"/>
                  <a:gd name="connsiteY240" fmla="*/ 2435633 h 13440182"/>
                  <a:gd name="connsiteX241" fmla="*/ 10801350 w 12071803"/>
                  <a:gd name="connsiteY241" fmla="*/ 2334032 h 13440182"/>
                  <a:gd name="connsiteX242" fmla="*/ 11061701 w 12071803"/>
                  <a:gd name="connsiteY242" fmla="*/ 2099083 h 13440182"/>
                  <a:gd name="connsiteX243" fmla="*/ 11182350 w 12071803"/>
                  <a:gd name="connsiteY243" fmla="*/ 2118132 h 13440182"/>
                  <a:gd name="connsiteX244" fmla="*/ 11252201 w 12071803"/>
                  <a:gd name="connsiteY244" fmla="*/ 2029233 h 13440182"/>
                  <a:gd name="connsiteX245" fmla="*/ 11487150 w 12071803"/>
                  <a:gd name="connsiteY245" fmla="*/ 1921282 h 13440182"/>
                  <a:gd name="connsiteX246" fmla="*/ 11341101 w 12071803"/>
                  <a:gd name="connsiteY246" fmla="*/ 1851433 h 13440182"/>
                  <a:gd name="connsiteX247" fmla="*/ 11258550 w 12071803"/>
                  <a:gd name="connsiteY247" fmla="*/ 1705382 h 13440182"/>
                  <a:gd name="connsiteX248" fmla="*/ 11360150 w 12071803"/>
                  <a:gd name="connsiteY248" fmla="*/ 1279932 h 13440182"/>
                  <a:gd name="connsiteX249" fmla="*/ 11239500 w 12071803"/>
                  <a:gd name="connsiteY249" fmla="*/ 1019582 h 13440182"/>
                  <a:gd name="connsiteX250" fmla="*/ 11525250 w 12071803"/>
                  <a:gd name="connsiteY250" fmla="*/ 1362482 h 13440182"/>
                  <a:gd name="connsiteX251" fmla="*/ 11690350 w 12071803"/>
                  <a:gd name="connsiteY251" fmla="*/ 1165632 h 13440182"/>
                  <a:gd name="connsiteX252" fmla="*/ 11874500 w 12071803"/>
                  <a:gd name="connsiteY252" fmla="*/ 1476782 h 13440182"/>
                  <a:gd name="connsiteX253" fmla="*/ 12071350 w 12071803"/>
                  <a:gd name="connsiteY253" fmla="*/ 1578383 h 13440182"/>
                  <a:gd name="connsiteX254" fmla="*/ 11906250 w 12071803"/>
                  <a:gd name="connsiteY254" fmla="*/ 1133883 h 13440182"/>
                  <a:gd name="connsiteX255" fmla="*/ 11893550 w 12071803"/>
                  <a:gd name="connsiteY255" fmla="*/ 917982 h 13440182"/>
                  <a:gd name="connsiteX256" fmla="*/ 11760200 w 12071803"/>
                  <a:gd name="connsiteY256" fmla="*/ 721132 h 13440182"/>
                  <a:gd name="connsiteX257" fmla="*/ 11734800 w 12071803"/>
                  <a:gd name="connsiteY25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86589 w 12071803"/>
                  <a:gd name="connsiteY86" fmla="*/ 6903400 h 13440182"/>
                  <a:gd name="connsiteX87" fmla="*/ 7088982 w 12071803"/>
                  <a:gd name="connsiteY87" fmla="*/ 6936738 h 13440182"/>
                  <a:gd name="connsiteX88" fmla="*/ 7162801 w 12071803"/>
                  <a:gd name="connsiteY88" fmla="*/ 7039132 h 13440182"/>
                  <a:gd name="connsiteX89" fmla="*/ 7229476 w 12071803"/>
                  <a:gd name="connsiteY89" fmla="*/ 6979600 h 13440182"/>
                  <a:gd name="connsiteX90" fmla="*/ 7169945 w 12071803"/>
                  <a:gd name="connsiteY90" fmla="*/ 6843869 h 13440182"/>
                  <a:gd name="connsiteX91" fmla="*/ 7227094 w 12071803"/>
                  <a:gd name="connsiteY91" fmla="*/ 6896506 h 13440182"/>
                  <a:gd name="connsiteX92" fmla="*/ 7343776 w 12071803"/>
                  <a:gd name="connsiteY92" fmla="*/ 6934357 h 13440182"/>
                  <a:gd name="connsiteX93" fmla="*/ 7417595 w 12071803"/>
                  <a:gd name="connsiteY93" fmla="*/ 7006046 h 13440182"/>
                  <a:gd name="connsiteX94" fmla="*/ 7386639 w 12071803"/>
                  <a:gd name="connsiteY94" fmla="*/ 7144158 h 13440182"/>
                  <a:gd name="connsiteX95" fmla="*/ 7458076 w 12071803"/>
                  <a:gd name="connsiteY95" fmla="*/ 7108439 h 13440182"/>
                  <a:gd name="connsiteX96" fmla="*/ 7448550 w 12071803"/>
                  <a:gd name="connsiteY96" fmla="*/ 7077482 h 13440182"/>
                  <a:gd name="connsiteX97" fmla="*/ 7524751 w 12071803"/>
                  <a:gd name="connsiteY97" fmla="*/ 7163208 h 13440182"/>
                  <a:gd name="connsiteX98" fmla="*/ 7460457 w 12071803"/>
                  <a:gd name="connsiteY98" fmla="*/ 7244171 h 13440182"/>
                  <a:gd name="connsiteX99" fmla="*/ 7524750 w 12071803"/>
                  <a:gd name="connsiteY99" fmla="*/ 7325132 h 13440182"/>
                  <a:gd name="connsiteX100" fmla="*/ 7450932 w 12071803"/>
                  <a:gd name="connsiteY100" fmla="*/ 7344183 h 13440182"/>
                  <a:gd name="connsiteX101" fmla="*/ 7358064 w 12071803"/>
                  <a:gd name="connsiteY101" fmla="*/ 7296558 h 13440182"/>
                  <a:gd name="connsiteX102" fmla="*/ 7184232 w 12071803"/>
                  <a:gd name="connsiteY102" fmla="*/ 7408477 h 13440182"/>
                  <a:gd name="connsiteX103" fmla="*/ 7246145 w 12071803"/>
                  <a:gd name="connsiteY103" fmla="*/ 7437052 h 13440182"/>
                  <a:gd name="connsiteX104" fmla="*/ 7329489 w 12071803"/>
                  <a:gd name="connsiteY104" fmla="*/ 7508489 h 13440182"/>
                  <a:gd name="connsiteX105" fmla="*/ 7386639 w 12071803"/>
                  <a:gd name="connsiteY105" fmla="*/ 7425146 h 13440182"/>
                  <a:gd name="connsiteX106" fmla="*/ 7441407 w 12071803"/>
                  <a:gd name="connsiteY106" fmla="*/ 7484677 h 13440182"/>
                  <a:gd name="connsiteX107" fmla="*/ 7546182 w 12071803"/>
                  <a:gd name="connsiteY107" fmla="*/ 7529921 h 13440182"/>
                  <a:gd name="connsiteX108" fmla="*/ 7639051 w 12071803"/>
                  <a:gd name="connsiteY108" fmla="*/ 7615646 h 13440182"/>
                  <a:gd name="connsiteX109" fmla="*/ 7639051 w 12071803"/>
                  <a:gd name="connsiteY109" fmla="*/ 7510871 h 13440182"/>
                  <a:gd name="connsiteX110" fmla="*/ 7812881 w 12071803"/>
                  <a:gd name="connsiteY110" fmla="*/ 7606120 h 13440182"/>
                  <a:gd name="connsiteX111" fmla="*/ 7705726 w 12071803"/>
                  <a:gd name="connsiteY111" fmla="*/ 7370377 h 13440182"/>
                  <a:gd name="connsiteX112" fmla="*/ 7708107 w 12071803"/>
                  <a:gd name="connsiteY112" fmla="*/ 7234646 h 13440182"/>
                  <a:gd name="connsiteX113" fmla="*/ 7612857 w 12071803"/>
                  <a:gd name="connsiteY113" fmla="*/ 7206071 h 13440182"/>
                  <a:gd name="connsiteX114" fmla="*/ 7677150 w 12071803"/>
                  <a:gd name="connsiteY114" fmla="*/ 7039382 h 13440182"/>
                  <a:gd name="connsiteX115" fmla="*/ 8374857 w 12071803"/>
                  <a:gd name="connsiteY115" fmla="*/ 6653621 h 13440182"/>
                  <a:gd name="connsiteX116" fmla="*/ 8703470 w 12071803"/>
                  <a:gd name="connsiteY116" fmla="*/ 6591708 h 13440182"/>
                  <a:gd name="connsiteX117" fmla="*/ 8722520 w 12071803"/>
                  <a:gd name="connsiteY117" fmla="*/ 6696483 h 13440182"/>
                  <a:gd name="connsiteX118" fmla="*/ 8796339 w 12071803"/>
                  <a:gd name="connsiteY118" fmla="*/ 6701246 h 13440182"/>
                  <a:gd name="connsiteX119" fmla="*/ 8772525 w 12071803"/>
                  <a:gd name="connsiteY119" fmla="*/ 6548844 h 13440182"/>
                  <a:gd name="connsiteX120" fmla="*/ 9315450 w 12071803"/>
                  <a:gd name="connsiteY120" fmla="*/ 6544082 h 13440182"/>
                  <a:gd name="connsiteX121" fmla="*/ 9503569 w 12071803"/>
                  <a:gd name="connsiteY121" fmla="*/ 6494075 h 13440182"/>
                  <a:gd name="connsiteX122" fmla="*/ 9629775 w 12071803"/>
                  <a:gd name="connsiteY122" fmla="*/ 6298813 h 13440182"/>
                  <a:gd name="connsiteX123" fmla="*/ 9906000 w 12071803"/>
                  <a:gd name="connsiteY123" fmla="*/ 6334532 h 13440182"/>
                  <a:gd name="connsiteX124" fmla="*/ 9870282 w 12071803"/>
                  <a:gd name="connsiteY124" fmla="*/ 6420258 h 13440182"/>
                  <a:gd name="connsiteX125" fmla="*/ 9727407 w 12071803"/>
                  <a:gd name="connsiteY125" fmla="*/ 6434546 h 13440182"/>
                  <a:gd name="connsiteX126" fmla="*/ 9796462 w 12071803"/>
                  <a:gd name="connsiteY126" fmla="*/ 6489313 h 13440182"/>
                  <a:gd name="connsiteX127" fmla="*/ 9665495 w 12071803"/>
                  <a:gd name="connsiteY127" fmla="*/ 6517889 h 13440182"/>
                  <a:gd name="connsiteX128" fmla="*/ 9539289 w 12071803"/>
                  <a:gd name="connsiteY128" fmla="*/ 6508364 h 13440182"/>
                  <a:gd name="connsiteX129" fmla="*/ 9453563 w 12071803"/>
                  <a:gd name="connsiteY129" fmla="*/ 6544082 h 13440182"/>
                  <a:gd name="connsiteX130" fmla="*/ 9422607 w 12071803"/>
                  <a:gd name="connsiteY130" fmla="*/ 6848883 h 13440182"/>
                  <a:gd name="connsiteX131" fmla="*/ 9584532 w 12071803"/>
                  <a:gd name="connsiteY131" fmla="*/ 6882220 h 13440182"/>
                  <a:gd name="connsiteX132" fmla="*/ 9791700 w 12071803"/>
                  <a:gd name="connsiteY132" fmla="*/ 6696482 h 13440182"/>
                  <a:gd name="connsiteX133" fmla="*/ 9829801 w 12071803"/>
                  <a:gd name="connsiteY133" fmla="*/ 6794114 h 13440182"/>
                  <a:gd name="connsiteX134" fmla="*/ 9977439 w 12071803"/>
                  <a:gd name="connsiteY134" fmla="*/ 6717914 h 13440182"/>
                  <a:gd name="connsiteX135" fmla="*/ 9896476 w 12071803"/>
                  <a:gd name="connsiteY135" fmla="*/ 6925083 h 13440182"/>
                  <a:gd name="connsiteX136" fmla="*/ 10020301 w 12071803"/>
                  <a:gd name="connsiteY136" fmla="*/ 6898889 h 13440182"/>
                  <a:gd name="connsiteX137" fmla="*/ 9986964 w 12071803"/>
                  <a:gd name="connsiteY137" fmla="*/ 6986996 h 13440182"/>
                  <a:gd name="connsiteX138" fmla="*/ 10217945 w 12071803"/>
                  <a:gd name="connsiteY138" fmla="*/ 6984614 h 13440182"/>
                  <a:gd name="connsiteX139" fmla="*/ 10058400 w 12071803"/>
                  <a:gd name="connsiteY139" fmla="*/ 7039382 h 13440182"/>
                  <a:gd name="connsiteX140" fmla="*/ 9948864 w 12071803"/>
                  <a:gd name="connsiteY140" fmla="*/ 7096533 h 13440182"/>
                  <a:gd name="connsiteX141" fmla="*/ 9829801 w 12071803"/>
                  <a:gd name="connsiteY141" fmla="*/ 7210833 h 13440182"/>
                  <a:gd name="connsiteX142" fmla="*/ 9865519 w 12071803"/>
                  <a:gd name="connsiteY142" fmla="*/ 7270363 h 13440182"/>
                  <a:gd name="connsiteX143" fmla="*/ 9908382 w 12071803"/>
                  <a:gd name="connsiteY143" fmla="*/ 7320371 h 13440182"/>
                  <a:gd name="connsiteX144" fmla="*/ 9986964 w 12071803"/>
                  <a:gd name="connsiteY144" fmla="*/ 7287033 h 13440182"/>
                  <a:gd name="connsiteX145" fmla="*/ 9998869 w 12071803"/>
                  <a:gd name="connsiteY145" fmla="*/ 7348944 h 13440182"/>
                  <a:gd name="connsiteX146" fmla="*/ 10113170 w 12071803"/>
                  <a:gd name="connsiteY146" fmla="*/ 7210833 h 13440182"/>
                  <a:gd name="connsiteX147" fmla="*/ 10148889 w 12071803"/>
                  <a:gd name="connsiteY147" fmla="*/ 7356089 h 13440182"/>
                  <a:gd name="connsiteX148" fmla="*/ 10244139 w 12071803"/>
                  <a:gd name="connsiteY148" fmla="*/ 7239408 h 13440182"/>
                  <a:gd name="connsiteX149" fmla="*/ 10270332 w 12071803"/>
                  <a:gd name="connsiteY149" fmla="*/ 7401332 h 13440182"/>
                  <a:gd name="connsiteX150" fmla="*/ 10344150 w 12071803"/>
                  <a:gd name="connsiteY150" fmla="*/ 7477532 h 13440182"/>
                  <a:gd name="connsiteX151" fmla="*/ 10134600 w 12071803"/>
                  <a:gd name="connsiteY151" fmla="*/ 7591832 h 13440182"/>
                  <a:gd name="connsiteX152" fmla="*/ 10287001 w 12071803"/>
                  <a:gd name="connsiteY152" fmla="*/ 7741852 h 13440182"/>
                  <a:gd name="connsiteX153" fmla="*/ 10317957 w 12071803"/>
                  <a:gd name="connsiteY153" fmla="*/ 7644221 h 13440182"/>
                  <a:gd name="connsiteX154" fmla="*/ 10389393 w 12071803"/>
                  <a:gd name="connsiteY154" fmla="*/ 7732326 h 13440182"/>
                  <a:gd name="connsiteX155" fmla="*/ 10510839 w 12071803"/>
                  <a:gd name="connsiteY155" fmla="*/ 7691846 h 13440182"/>
                  <a:gd name="connsiteX156" fmla="*/ 10515600 w 12071803"/>
                  <a:gd name="connsiteY156" fmla="*/ 7777570 h 13440182"/>
                  <a:gd name="connsiteX157" fmla="*/ 10513219 w 12071803"/>
                  <a:gd name="connsiteY157" fmla="*/ 7875200 h 13440182"/>
                  <a:gd name="connsiteX158" fmla="*/ 10622756 w 12071803"/>
                  <a:gd name="connsiteY158" fmla="*/ 7837101 h 13440182"/>
                  <a:gd name="connsiteX159" fmla="*/ 10663239 w 12071803"/>
                  <a:gd name="connsiteY159" fmla="*/ 8075227 h 13440182"/>
                  <a:gd name="connsiteX160" fmla="*/ 10801350 w 12071803"/>
                  <a:gd name="connsiteY160" fmla="*/ 8106182 h 13440182"/>
                  <a:gd name="connsiteX161" fmla="*/ 10815638 w 12071803"/>
                  <a:gd name="connsiteY161" fmla="*/ 7815670 h 13440182"/>
                  <a:gd name="connsiteX162" fmla="*/ 10906126 w 12071803"/>
                  <a:gd name="connsiteY162" fmla="*/ 7791858 h 13440182"/>
                  <a:gd name="connsiteX163" fmla="*/ 10975182 w 12071803"/>
                  <a:gd name="connsiteY163" fmla="*/ 7620407 h 13440182"/>
                  <a:gd name="connsiteX164" fmla="*/ 10937082 w 12071803"/>
                  <a:gd name="connsiteY164" fmla="*/ 7491821 h 13440182"/>
                  <a:gd name="connsiteX165" fmla="*/ 10841832 w 12071803"/>
                  <a:gd name="connsiteY165" fmla="*/ 7479913 h 13440182"/>
                  <a:gd name="connsiteX166" fmla="*/ 10889456 w 12071803"/>
                  <a:gd name="connsiteY166" fmla="*/ 7360851 h 13440182"/>
                  <a:gd name="connsiteX167" fmla="*/ 10784682 w 12071803"/>
                  <a:gd name="connsiteY167" fmla="*/ 7289414 h 13440182"/>
                  <a:gd name="connsiteX168" fmla="*/ 10744200 w 12071803"/>
                  <a:gd name="connsiteY168" fmla="*/ 7058432 h 13440182"/>
                  <a:gd name="connsiteX169" fmla="*/ 10426700 w 12071803"/>
                  <a:gd name="connsiteY169" fmla="*/ 7020332 h 13440182"/>
                  <a:gd name="connsiteX170" fmla="*/ 10496551 w 12071803"/>
                  <a:gd name="connsiteY170" fmla="*/ 6915558 h 13440182"/>
                  <a:gd name="connsiteX171" fmla="*/ 10620376 w 12071803"/>
                  <a:gd name="connsiteY171" fmla="*/ 6896508 h 13440182"/>
                  <a:gd name="connsiteX172" fmla="*/ 10629900 w 12071803"/>
                  <a:gd name="connsiteY172" fmla="*/ 6810782 h 13440182"/>
                  <a:gd name="connsiteX173" fmla="*/ 10842625 w 12071803"/>
                  <a:gd name="connsiteY173" fmla="*/ 6899682 h 13440182"/>
                  <a:gd name="connsiteX174" fmla="*/ 10858500 w 12071803"/>
                  <a:gd name="connsiteY174" fmla="*/ 6677432 h 13440182"/>
                  <a:gd name="connsiteX175" fmla="*/ 10648950 w 12071803"/>
                  <a:gd name="connsiteY175" fmla="*/ 6772682 h 13440182"/>
                  <a:gd name="connsiteX176" fmla="*/ 10572750 w 12071803"/>
                  <a:gd name="connsiteY176" fmla="*/ 6544082 h 13440182"/>
                  <a:gd name="connsiteX177" fmla="*/ 10344150 w 12071803"/>
                  <a:gd name="connsiteY177" fmla="*/ 6753632 h 13440182"/>
                  <a:gd name="connsiteX178" fmla="*/ 10356851 w 12071803"/>
                  <a:gd name="connsiteY178" fmla="*/ 6588533 h 13440182"/>
                  <a:gd name="connsiteX179" fmla="*/ 10369550 w 12071803"/>
                  <a:gd name="connsiteY179" fmla="*/ 6464707 h 13440182"/>
                  <a:gd name="connsiteX180" fmla="*/ 10261601 w 12071803"/>
                  <a:gd name="connsiteY180" fmla="*/ 6452008 h 13440182"/>
                  <a:gd name="connsiteX181" fmla="*/ 10140950 w 12071803"/>
                  <a:gd name="connsiteY181" fmla="*/ 6236107 h 13440182"/>
                  <a:gd name="connsiteX182" fmla="*/ 10306051 w 12071803"/>
                  <a:gd name="connsiteY182" fmla="*/ 6274208 h 13440182"/>
                  <a:gd name="connsiteX183" fmla="*/ 10547351 w 12071803"/>
                  <a:gd name="connsiteY183" fmla="*/ 6274208 h 13440182"/>
                  <a:gd name="connsiteX184" fmla="*/ 10677525 w 12071803"/>
                  <a:gd name="connsiteY184" fmla="*/ 6134507 h 13440182"/>
                  <a:gd name="connsiteX185" fmla="*/ 10575926 w 12071803"/>
                  <a:gd name="connsiteY185" fmla="*/ 6023383 h 13440182"/>
                  <a:gd name="connsiteX186" fmla="*/ 10363200 w 12071803"/>
                  <a:gd name="connsiteY186" fmla="*/ 5975757 h 13440182"/>
                  <a:gd name="connsiteX187" fmla="*/ 10544175 w 12071803"/>
                  <a:gd name="connsiteY187" fmla="*/ 5845582 h 13440182"/>
                  <a:gd name="connsiteX188" fmla="*/ 10490201 w 12071803"/>
                  <a:gd name="connsiteY188" fmla="*/ 5728108 h 13440182"/>
                  <a:gd name="connsiteX189" fmla="*/ 10544176 w 12071803"/>
                  <a:gd name="connsiteY189" fmla="*/ 5607458 h 13440182"/>
                  <a:gd name="connsiteX190" fmla="*/ 10506075 w 12071803"/>
                  <a:gd name="connsiteY190" fmla="*/ 5604282 h 13440182"/>
                  <a:gd name="connsiteX191" fmla="*/ 10471151 w 12071803"/>
                  <a:gd name="connsiteY191" fmla="*/ 5528083 h 13440182"/>
                  <a:gd name="connsiteX192" fmla="*/ 10312400 w 12071803"/>
                  <a:gd name="connsiteY192" fmla="*/ 5375682 h 13440182"/>
                  <a:gd name="connsiteX193" fmla="*/ 10582276 w 12071803"/>
                  <a:gd name="connsiteY193" fmla="*/ 5480458 h 13440182"/>
                  <a:gd name="connsiteX194" fmla="*/ 10725150 w 12071803"/>
                  <a:gd name="connsiteY194" fmla="*/ 5439182 h 13440182"/>
                  <a:gd name="connsiteX195" fmla="*/ 10699751 w 12071803"/>
                  <a:gd name="connsiteY195" fmla="*/ 5686833 h 13440182"/>
                  <a:gd name="connsiteX196" fmla="*/ 10877550 w 12071803"/>
                  <a:gd name="connsiteY196" fmla="*/ 5724932 h 13440182"/>
                  <a:gd name="connsiteX197" fmla="*/ 10934701 w 12071803"/>
                  <a:gd name="connsiteY197" fmla="*/ 5550308 h 13440182"/>
                  <a:gd name="connsiteX198" fmla="*/ 10975975 w 12071803"/>
                  <a:gd name="connsiteY198" fmla="*/ 5321707 h 13440182"/>
                  <a:gd name="connsiteX199" fmla="*/ 10896601 w 12071803"/>
                  <a:gd name="connsiteY199" fmla="*/ 5118508 h 13440182"/>
                  <a:gd name="connsiteX200" fmla="*/ 10839450 w 12071803"/>
                  <a:gd name="connsiteY200" fmla="*/ 5020082 h 13440182"/>
                  <a:gd name="connsiteX201" fmla="*/ 10760076 w 12071803"/>
                  <a:gd name="connsiteY201" fmla="*/ 5137558 h 13440182"/>
                  <a:gd name="connsiteX202" fmla="*/ 10690226 w 12071803"/>
                  <a:gd name="connsiteY202" fmla="*/ 5096283 h 13440182"/>
                  <a:gd name="connsiteX203" fmla="*/ 10658476 w 12071803"/>
                  <a:gd name="connsiteY203" fmla="*/ 5216933 h 13440182"/>
                  <a:gd name="connsiteX204" fmla="*/ 10556875 w 12071803"/>
                  <a:gd name="connsiteY204" fmla="*/ 5220107 h 13440182"/>
                  <a:gd name="connsiteX205" fmla="*/ 10477500 w 12071803"/>
                  <a:gd name="connsiteY205" fmla="*/ 5077232 h 13440182"/>
                  <a:gd name="connsiteX206" fmla="*/ 10439400 w 12071803"/>
                  <a:gd name="connsiteY206" fmla="*/ 4924832 h 13440182"/>
                  <a:gd name="connsiteX207" fmla="*/ 10223500 w 12071803"/>
                  <a:gd name="connsiteY207" fmla="*/ 4928007 h 13440182"/>
                  <a:gd name="connsiteX208" fmla="*/ 10248900 w 12071803"/>
                  <a:gd name="connsiteY208" fmla="*/ 5153432 h 13440182"/>
                  <a:gd name="connsiteX209" fmla="*/ 10210801 w 12071803"/>
                  <a:gd name="connsiteY209" fmla="*/ 4959758 h 13440182"/>
                  <a:gd name="connsiteX210" fmla="*/ 10166350 w 12071803"/>
                  <a:gd name="connsiteY210" fmla="*/ 4972457 h 13440182"/>
                  <a:gd name="connsiteX211" fmla="*/ 10096500 w 12071803"/>
                  <a:gd name="connsiteY211" fmla="*/ 4861332 h 13440182"/>
                  <a:gd name="connsiteX212" fmla="*/ 10001251 w 12071803"/>
                  <a:gd name="connsiteY212" fmla="*/ 4931183 h 13440182"/>
                  <a:gd name="connsiteX213" fmla="*/ 9893300 w 12071803"/>
                  <a:gd name="connsiteY213" fmla="*/ 5039132 h 13440182"/>
                  <a:gd name="connsiteX214" fmla="*/ 10210800 w 12071803"/>
                  <a:gd name="connsiteY214" fmla="*/ 4724807 h 13440182"/>
                  <a:gd name="connsiteX215" fmla="*/ 10426701 w 12071803"/>
                  <a:gd name="connsiteY215" fmla="*/ 4667658 h 13440182"/>
                  <a:gd name="connsiteX216" fmla="*/ 10572750 w 12071803"/>
                  <a:gd name="connsiteY216" fmla="*/ 4581932 h 13440182"/>
                  <a:gd name="connsiteX217" fmla="*/ 10610851 w 12071803"/>
                  <a:gd name="connsiteY217" fmla="*/ 4461283 h 13440182"/>
                  <a:gd name="connsiteX218" fmla="*/ 10782301 w 12071803"/>
                  <a:gd name="connsiteY218" fmla="*/ 4334283 h 13440182"/>
                  <a:gd name="connsiteX219" fmla="*/ 10814050 w 12071803"/>
                  <a:gd name="connsiteY219" fmla="*/ 4080282 h 13440182"/>
                  <a:gd name="connsiteX220" fmla="*/ 10582275 w 12071803"/>
                  <a:gd name="connsiteY220" fmla="*/ 3997732 h 13440182"/>
                  <a:gd name="connsiteX221" fmla="*/ 10264776 w 12071803"/>
                  <a:gd name="connsiteY221" fmla="*/ 3950108 h 13440182"/>
                  <a:gd name="connsiteX222" fmla="*/ 10134600 w 12071803"/>
                  <a:gd name="connsiteY222" fmla="*/ 4010432 h 13440182"/>
                  <a:gd name="connsiteX223" fmla="*/ 10160001 w 12071803"/>
                  <a:gd name="connsiteY223" fmla="*/ 3845333 h 13440182"/>
                  <a:gd name="connsiteX224" fmla="*/ 10109201 w 12071803"/>
                  <a:gd name="connsiteY224" fmla="*/ 3670708 h 13440182"/>
                  <a:gd name="connsiteX225" fmla="*/ 10223500 w 12071803"/>
                  <a:gd name="connsiteY225" fmla="*/ 3708807 h 13440182"/>
                  <a:gd name="connsiteX226" fmla="*/ 10344151 w 12071803"/>
                  <a:gd name="connsiteY226" fmla="*/ 3600858 h 13440182"/>
                  <a:gd name="connsiteX227" fmla="*/ 10534651 w 12071803"/>
                  <a:gd name="connsiteY227" fmla="*/ 3661183 h 13440182"/>
                  <a:gd name="connsiteX228" fmla="*/ 10547351 w 12071803"/>
                  <a:gd name="connsiteY228" fmla="*/ 3477033 h 13440182"/>
                  <a:gd name="connsiteX229" fmla="*/ 10687050 w 12071803"/>
                  <a:gd name="connsiteY229" fmla="*/ 3515132 h 13440182"/>
                  <a:gd name="connsiteX230" fmla="*/ 10801350 w 12071803"/>
                  <a:gd name="connsiteY230" fmla="*/ 3210332 h 13440182"/>
                  <a:gd name="connsiteX231" fmla="*/ 10902951 w 12071803"/>
                  <a:gd name="connsiteY231" fmla="*/ 3299233 h 13440182"/>
                  <a:gd name="connsiteX232" fmla="*/ 11042650 w 12071803"/>
                  <a:gd name="connsiteY232" fmla="*/ 3283357 h 13440182"/>
                  <a:gd name="connsiteX233" fmla="*/ 11077575 w 12071803"/>
                  <a:gd name="connsiteY233" fmla="*/ 3508782 h 13440182"/>
                  <a:gd name="connsiteX234" fmla="*/ 11153776 w 12071803"/>
                  <a:gd name="connsiteY234" fmla="*/ 3251608 h 13440182"/>
                  <a:gd name="connsiteX235" fmla="*/ 11077576 w 12071803"/>
                  <a:gd name="connsiteY235" fmla="*/ 3165883 h 13440182"/>
                  <a:gd name="connsiteX236" fmla="*/ 11163300 w 12071803"/>
                  <a:gd name="connsiteY236" fmla="*/ 2911882 h 13440182"/>
                  <a:gd name="connsiteX237" fmla="*/ 10982326 w 12071803"/>
                  <a:gd name="connsiteY237" fmla="*/ 2988083 h 13440182"/>
                  <a:gd name="connsiteX238" fmla="*/ 10953750 w 12071803"/>
                  <a:gd name="connsiteY238" fmla="*/ 2918232 h 13440182"/>
                  <a:gd name="connsiteX239" fmla="*/ 10763250 w 12071803"/>
                  <a:gd name="connsiteY239" fmla="*/ 2715032 h 13440182"/>
                  <a:gd name="connsiteX240" fmla="*/ 10731501 w 12071803"/>
                  <a:gd name="connsiteY240" fmla="*/ 2530883 h 13440182"/>
                  <a:gd name="connsiteX241" fmla="*/ 10699751 w 12071803"/>
                  <a:gd name="connsiteY241" fmla="*/ 2435633 h 13440182"/>
                  <a:gd name="connsiteX242" fmla="*/ 10801350 w 12071803"/>
                  <a:gd name="connsiteY242" fmla="*/ 2334032 h 13440182"/>
                  <a:gd name="connsiteX243" fmla="*/ 11061701 w 12071803"/>
                  <a:gd name="connsiteY243" fmla="*/ 2099083 h 13440182"/>
                  <a:gd name="connsiteX244" fmla="*/ 11182350 w 12071803"/>
                  <a:gd name="connsiteY244" fmla="*/ 2118132 h 13440182"/>
                  <a:gd name="connsiteX245" fmla="*/ 11252201 w 12071803"/>
                  <a:gd name="connsiteY245" fmla="*/ 2029233 h 13440182"/>
                  <a:gd name="connsiteX246" fmla="*/ 11487150 w 12071803"/>
                  <a:gd name="connsiteY246" fmla="*/ 1921282 h 13440182"/>
                  <a:gd name="connsiteX247" fmla="*/ 11341101 w 12071803"/>
                  <a:gd name="connsiteY247" fmla="*/ 1851433 h 13440182"/>
                  <a:gd name="connsiteX248" fmla="*/ 11258550 w 12071803"/>
                  <a:gd name="connsiteY248" fmla="*/ 1705382 h 13440182"/>
                  <a:gd name="connsiteX249" fmla="*/ 11360150 w 12071803"/>
                  <a:gd name="connsiteY249" fmla="*/ 1279932 h 13440182"/>
                  <a:gd name="connsiteX250" fmla="*/ 11239500 w 12071803"/>
                  <a:gd name="connsiteY250" fmla="*/ 1019582 h 13440182"/>
                  <a:gd name="connsiteX251" fmla="*/ 11525250 w 12071803"/>
                  <a:gd name="connsiteY251" fmla="*/ 1362482 h 13440182"/>
                  <a:gd name="connsiteX252" fmla="*/ 11690350 w 12071803"/>
                  <a:gd name="connsiteY252" fmla="*/ 1165632 h 13440182"/>
                  <a:gd name="connsiteX253" fmla="*/ 11874500 w 12071803"/>
                  <a:gd name="connsiteY253" fmla="*/ 1476782 h 13440182"/>
                  <a:gd name="connsiteX254" fmla="*/ 12071350 w 12071803"/>
                  <a:gd name="connsiteY254" fmla="*/ 1578383 h 13440182"/>
                  <a:gd name="connsiteX255" fmla="*/ 11906250 w 12071803"/>
                  <a:gd name="connsiteY255" fmla="*/ 1133883 h 13440182"/>
                  <a:gd name="connsiteX256" fmla="*/ 11893550 w 12071803"/>
                  <a:gd name="connsiteY256" fmla="*/ 917982 h 13440182"/>
                  <a:gd name="connsiteX257" fmla="*/ 11760200 w 12071803"/>
                  <a:gd name="connsiteY257" fmla="*/ 721132 h 13440182"/>
                  <a:gd name="connsiteX258" fmla="*/ 11734800 w 12071803"/>
                  <a:gd name="connsiteY25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86589 w 12071803"/>
                  <a:gd name="connsiteY86" fmla="*/ 6903400 h 13440182"/>
                  <a:gd name="connsiteX87" fmla="*/ 7088982 w 12071803"/>
                  <a:gd name="connsiteY87" fmla="*/ 6936738 h 13440182"/>
                  <a:gd name="connsiteX88" fmla="*/ 7162801 w 12071803"/>
                  <a:gd name="connsiteY88" fmla="*/ 7039132 h 13440182"/>
                  <a:gd name="connsiteX89" fmla="*/ 7229476 w 12071803"/>
                  <a:gd name="connsiteY89" fmla="*/ 6979600 h 13440182"/>
                  <a:gd name="connsiteX90" fmla="*/ 7169945 w 12071803"/>
                  <a:gd name="connsiteY90" fmla="*/ 6843869 h 13440182"/>
                  <a:gd name="connsiteX91" fmla="*/ 7227094 w 12071803"/>
                  <a:gd name="connsiteY91" fmla="*/ 6896506 h 13440182"/>
                  <a:gd name="connsiteX92" fmla="*/ 7343776 w 12071803"/>
                  <a:gd name="connsiteY92" fmla="*/ 6934357 h 13440182"/>
                  <a:gd name="connsiteX93" fmla="*/ 7417595 w 12071803"/>
                  <a:gd name="connsiteY93" fmla="*/ 7006046 h 13440182"/>
                  <a:gd name="connsiteX94" fmla="*/ 7386639 w 12071803"/>
                  <a:gd name="connsiteY94" fmla="*/ 7144158 h 13440182"/>
                  <a:gd name="connsiteX95" fmla="*/ 7458076 w 12071803"/>
                  <a:gd name="connsiteY95" fmla="*/ 7108439 h 13440182"/>
                  <a:gd name="connsiteX96" fmla="*/ 7448550 w 12071803"/>
                  <a:gd name="connsiteY96" fmla="*/ 7077482 h 13440182"/>
                  <a:gd name="connsiteX97" fmla="*/ 7524751 w 12071803"/>
                  <a:gd name="connsiteY97" fmla="*/ 7163208 h 13440182"/>
                  <a:gd name="connsiteX98" fmla="*/ 7460457 w 12071803"/>
                  <a:gd name="connsiteY98" fmla="*/ 7244171 h 13440182"/>
                  <a:gd name="connsiteX99" fmla="*/ 7524750 w 12071803"/>
                  <a:gd name="connsiteY99" fmla="*/ 7325132 h 13440182"/>
                  <a:gd name="connsiteX100" fmla="*/ 7450932 w 12071803"/>
                  <a:gd name="connsiteY100" fmla="*/ 7344183 h 13440182"/>
                  <a:gd name="connsiteX101" fmla="*/ 7358064 w 12071803"/>
                  <a:gd name="connsiteY101" fmla="*/ 7296558 h 13440182"/>
                  <a:gd name="connsiteX102" fmla="*/ 7184232 w 12071803"/>
                  <a:gd name="connsiteY102" fmla="*/ 7408477 h 13440182"/>
                  <a:gd name="connsiteX103" fmla="*/ 7246145 w 12071803"/>
                  <a:gd name="connsiteY103" fmla="*/ 7437052 h 13440182"/>
                  <a:gd name="connsiteX104" fmla="*/ 7329489 w 12071803"/>
                  <a:gd name="connsiteY104" fmla="*/ 7508489 h 13440182"/>
                  <a:gd name="connsiteX105" fmla="*/ 7386639 w 12071803"/>
                  <a:gd name="connsiteY105" fmla="*/ 7425146 h 13440182"/>
                  <a:gd name="connsiteX106" fmla="*/ 7441407 w 12071803"/>
                  <a:gd name="connsiteY106" fmla="*/ 7484677 h 13440182"/>
                  <a:gd name="connsiteX107" fmla="*/ 7546182 w 12071803"/>
                  <a:gd name="connsiteY107" fmla="*/ 7529921 h 13440182"/>
                  <a:gd name="connsiteX108" fmla="*/ 7639051 w 12071803"/>
                  <a:gd name="connsiteY108" fmla="*/ 7615646 h 13440182"/>
                  <a:gd name="connsiteX109" fmla="*/ 7639051 w 12071803"/>
                  <a:gd name="connsiteY109" fmla="*/ 7510871 h 13440182"/>
                  <a:gd name="connsiteX110" fmla="*/ 7812881 w 12071803"/>
                  <a:gd name="connsiteY110" fmla="*/ 7606120 h 13440182"/>
                  <a:gd name="connsiteX111" fmla="*/ 7705726 w 12071803"/>
                  <a:gd name="connsiteY111" fmla="*/ 7370377 h 13440182"/>
                  <a:gd name="connsiteX112" fmla="*/ 7708107 w 12071803"/>
                  <a:gd name="connsiteY112" fmla="*/ 7234646 h 13440182"/>
                  <a:gd name="connsiteX113" fmla="*/ 7612857 w 12071803"/>
                  <a:gd name="connsiteY113" fmla="*/ 7206071 h 13440182"/>
                  <a:gd name="connsiteX114" fmla="*/ 7677150 w 12071803"/>
                  <a:gd name="connsiteY114" fmla="*/ 7039382 h 13440182"/>
                  <a:gd name="connsiteX115" fmla="*/ 8374857 w 12071803"/>
                  <a:gd name="connsiteY115" fmla="*/ 6653621 h 13440182"/>
                  <a:gd name="connsiteX116" fmla="*/ 8703470 w 12071803"/>
                  <a:gd name="connsiteY116" fmla="*/ 6591708 h 13440182"/>
                  <a:gd name="connsiteX117" fmla="*/ 8722520 w 12071803"/>
                  <a:gd name="connsiteY117" fmla="*/ 6696483 h 13440182"/>
                  <a:gd name="connsiteX118" fmla="*/ 8796339 w 12071803"/>
                  <a:gd name="connsiteY118" fmla="*/ 6701246 h 13440182"/>
                  <a:gd name="connsiteX119" fmla="*/ 8772525 w 12071803"/>
                  <a:gd name="connsiteY119" fmla="*/ 6548844 h 13440182"/>
                  <a:gd name="connsiteX120" fmla="*/ 9315450 w 12071803"/>
                  <a:gd name="connsiteY120" fmla="*/ 6544082 h 13440182"/>
                  <a:gd name="connsiteX121" fmla="*/ 9503569 w 12071803"/>
                  <a:gd name="connsiteY121" fmla="*/ 6494075 h 13440182"/>
                  <a:gd name="connsiteX122" fmla="*/ 9629775 w 12071803"/>
                  <a:gd name="connsiteY122" fmla="*/ 6298813 h 13440182"/>
                  <a:gd name="connsiteX123" fmla="*/ 9906000 w 12071803"/>
                  <a:gd name="connsiteY123" fmla="*/ 6334532 h 13440182"/>
                  <a:gd name="connsiteX124" fmla="*/ 9870282 w 12071803"/>
                  <a:gd name="connsiteY124" fmla="*/ 6420258 h 13440182"/>
                  <a:gd name="connsiteX125" fmla="*/ 9727407 w 12071803"/>
                  <a:gd name="connsiteY125" fmla="*/ 6434546 h 13440182"/>
                  <a:gd name="connsiteX126" fmla="*/ 9796462 w 12071803"/>
                  <a:gd name="connsiteY126" fmla="*/ 6489313 h 13440182"/>
                  <a:gd name="connsiteX127" fmla="*/ 9665495 w 12071803"/>
                  <a:gd name="connsiteY127" fmla="*/ 6517889 h 13440182"/>
                  <a:gd name="connsiteX128" fmla="*/ 9539289 w 12071803"/>
                  <a:gd name="connsiteY128" fmla="*/ 6508364 h 13440182"/>
                  <a:gd name="connsiteX129" fmla="*/ 9453563 w 12071803"/>
                  <a:gd name="connsiteY129" fmla="*/ 6544082 h 13440182"/>
                  <a:gd name="connsiteX130" fmla="*/ 9422607 w 12071803"/>
                  <a:gd name="connsiteY130" fmla="*/ 6848883 h 13440182"/>
                  <a:gd name="connsiteX131" fmla="*/ 9584532 w 12071803"/>
                  <a:gd name="connsiteY131" fmla="*/ 6882220 h 13440182"/>
                  <a:gd name="connsiteX132" fmla="*/ 9791700 w 12071803"/>
                  <a:gd name="connsiteY132" fmla="*/ 6696482 h 13440182"/>
                  <a:gd name="connsiteX133" fmla="*/ 9829801 w 12071803"/>
                  <a:gd name="connsiteY133" fmla="*/ 6794114 h 13440182"/>
                  <a:gd name="connsiteX134" fmla="*/ 9977439 w 12071803"/>
                  <a:gd name="connsiteY134" fmla="*/ 6717914 h 13440182"/>
                  <a:gd name="connsiteX135" fmla="*/ 9896476 w 12071803"/>
                  <a:gd name="connsiteY135" fmla="*/ 6925083 h 13440182"/>
                  <a:gd name="connsiteX136" fmla="*/ 10020301 w 12071803"/>
                  <a:gd name="connsiteY136" fmla="*/ 6898889 h 13440182"/>
                  <a:gd name="connsiteX137" fmla="*/ 9986964 w 12071803"/>
                  <a:gd name="connsiteY137" fmla="*/ 6986996 h 13440182"/>
                  <a:gd name="connsiteX138" fmla="*/ 10217945 w 12071803"/>
                  <a:gd name="connsiteY138" fmla="*/ 6984614 h 13440182"/>
                  <a:gd name="connsiteX139" fmla="*/ 10058400 w 12071803"/>
                  <a:gd name="connsiteY139" fmla="*/ 7039382 h 13440182"/>
                  <a:gd name="connsiteX140" fmla="*/ 9948864 w 12071803"/>
                  <a:gd name="connsiteY140" fmla="*/ 7096533 h 13440182"/>
                  <a:gd name="connsiteX141" fmla="*/ 9829801 w 12071803"/>
                  <a:gd name="connsiteY141" fmla="*/ 7210833 h 13440182"/>
                  <a:gd name="connsiteX142" fmla="*/ 9865519 w 12071803"/>
                  <a:gd name="connsiteY142" fmla="*/ 7270363 h 13440182"/>
                  <a:gd name="connsiteX143" fmla="*/ 9908382 w 12071803"/>
                  <a:gd name="connsiteY143" fmla="*/ 7320371 h 13440182"/>
                  <a:gd name="connsiteX144" fmla="*/ 9986964 w 12071803"/>
                  <a:gd name="connsiteY144" fmla="*/ 7287033 h 13440182"/>
                  <a:gd name="connsiteX145" fmla="*/ 9998869 w 12071803"/>
                  <a:gd name="connsiteY145" fmla="*/ 7348944 h 13440182"/>
                  <a:gd name="connsiteX146" fmla="*/ 10113170 w 12071803"/>
                  <a:gd name="connsiteY146" fmla="*/ 7210833 h 13440182"/>
                  <a:gd name="connsiteX147" fmla="*/ 10148889 w 12071803"/>
                  <a:gd name="connsiteY147" fmla="*/ 7356089 h 13440182"/>
                  <a:gd name="connsiteX148" fmla="*/ 10244139 w 12071803"/>
                  <a:gd name="connsiteY148" fmla="*/ 7239408 h 13440182"/>
                  <a:gd name="connsiteX149" fmla="*/ 10270332 w 12071803"/>
                  <a:gd name="connsiteY149" fmla="*/ 7401332 h 13440182"/>
                  <a:gd name="connsiteX150" fmla="*/ 10344150 w 12071803"/>
                  <a:gd name="connsiteY150" fmla="*/ 7477532 h 13440182"/>
                  <a:gd name="connsiteX151" fmla="*/ 10134600 w 12071803"/>
                  <a:gd name="connsiteY151" fmla="*/ 7591832 h 13440182"/>
                  <a:gd name="connsiteX152" fmla="*/ 10287001 w 12071803"/>
                  <a:gd name="connsiteY152" fmla="*/ 7741852 h 13440182"/>
                  <a:gd name="connsiteX153" fmla="*/ 10317957 w 12071803"/>
                  <a:gd name="connsiteY153" fmla="*/ 7644221 h 13440182"/>
                  <a:gd name="connsiteX154" fmla="*/ 10389393 w 12071803"/>
                  <a:gd name="connsiteY154" fmla="*/ 7732326 h 13440182"/>
                  <a:gd name="connsiteX155" fmla="*/ 10510839 w 12071803"/>
                  <a:gd name="connsiteY155" fmla="*/ 7691846 h 13440182"/>
                  <a:gd name="connsiteX156" fmla="*/ 10515600 w 12071803"/>
                  <a:gd name="connsiteY156" fmla="*/ 7777570 h 13440182"/>
                  <a:gd name="connsiteX157" fmla="*/ 10513219 w 12071803"/>
                  <a:gd name="connsiteY157" fmla="*/ 7875200 h 13440182"/>
                  <a:gd name="connsiteX158" fmla="*/ 10622756 w 12071803"/>
                  <a:gd name="connsiteY158" fmla="*/ 7837101 h 13440182"/>
                  <a:gd name="connsiteX159" fmla="*/ 10663239 w 12071803"/>
                  <a:gd name="connsiteY159" fmla="*/ 8075227 h 13440182"/>
                  <a:gd name="connsiteX160" fmla="*/ 10801350 w 12071803"/>
                  <a:gd name="connsiteY160" fmla="*/ 8106182 h 13440182"/>
                  <a:gd name="connsiteX161" fmla="*/ 10815638 w 12071803"/>
                  <a:gd name="connsiteY161" fmla="*/ 7815670 h 13440182"/>
                  <a:gd name="connsiteX162" fmla="*/ 10906126 w 12071803"/>
                  <a:gd name="connsiteY162" fmla="*/ 7791858 h 13440182"/>
                  <a:gd name="connsiteX163" fmla="*/ 10975182 w 12071803"/>
                  <a:gd name="connsiteY163" fmla="*/ 7620407 h 13440182"/>
                  <a:gd name="connsiteX164" fmla="*/ 10937082 w 12071803"/>
                  <a:gd name="connsiteY164" fmla="*/ 7491821 h 13440182"/>
                  <a:gd name="connsiteX165" fmla="*/ 10841832 w 12071803"/>
                  <a:gd name="connsiteY165" fmla="*/ 7479913 h 13440182"/>
                  <a:gd name="connsiteX166" fmla="*/ 10889456 w 12071803"/>
                  <a:gd name="connsiteY166" fmla="*/ 7360851 h 13440182"/>
                  <a:gd name="connsiteX167" fmla="*/ 10784682 w 12071803"/>
                  <a:gd name="connsiteY167" fmla="*/ 7289414 h 13440182"/>
                  <a:gd name="connsiteX168" fmla="*/ 10744200 w 12071803"/>
                  <a:gd name="connsiteY168" fmla="*/ 7058432 h 13440182"/>
                  <a:gd name="connsiteX169" fmla="*/ 10426700 w 12071803"/>
                  <a:gd name="connsiteY169" fmla="*/ 7020332 h 13440182"/>
                  <a:gd name="connsiteX170" fmla="*/ 10496551 w 12071803"/>
                  <a:gd name="connsiteY170" fmla="*/ 6915558 h 13440182"/>
                  <a:gd name="connsiteX171" fmla="*/ 10620376 w 12071803"/>
                  <a:gd name="connsiteY171" fmla="*/ 6896508 h 13440182"/>
                  <a:gd name="connsiteX172" fmla="*/ 10629900 w 12071803"/>
                  <a:gd name="connsiteY172" fmla="*/ 6810782 h 13440182"/>
                  <a:gd name="connsiteX173" fmla="*/ 10842625 w 12071803"/>
                  <a:gd name="connsiteY173" fmla="*/ 6899682 h 13440182"/>
                  <a:gd name="connsiteX174" fmla="*/ 10858500 w 12071803"/>
                  <a:gd name="connsiteY174" fmla="*/ 6677432 h 13440182"/>
                  <a:gd name="connsiteX175" fmla="*/ 10648950 w 12071803"/>
                  <a:gd name="connsiteY175" fmla="*/ 6772682 h 13440182"/>
                  <a:gd name="connsiteX176" fmla="*/ 10572750 w 12071803"/>
                  <a:gd name="connsiteY176" fmla="*/ 6544082 h 13440182"/>
                  <a:gd name="connsiteX177" fmla="*/ 10344150 w 12071803"/>
                  <a:gd name="connsiteY177" fmla="*/ 6753632 h 13440182"/>
                  <a:gd name="connsiteX178" fmla="*/ 10356851 w 12071803"/>
                  <a:gd name="connsiteY178" fmla="*/ 6588533 h 13440182"/>
                  <a:gd name="connsiteX179" fmla="*/ 10369550 w 12071803"/>
                  <a:gd name="connsiteY179" fmla="*/ 6464707 h 13440182"/>
                  <a:gd name="connsiteX180" fmla="*/ 10261601 w 12071803"/>
                  <a:gd name="connsiteY180" fmla="*/ 6452008 h 13440182"/>
                  <a:gd name="connsiteX181" fmla="*/ 10140950 w 12071803"/>
                  <a:gd name="connsiteY181" fmla="*/ 6236107 h 13440182"/>
                  <a:gd name="connsiteX182" fmla="*/ 10306051 w 12071803"/>
                  <a:gd name="connsiteY182" fmla="*/ 6274208 h 13440182"/>
                  <a:gd name="connsiteX183" fmla="*/ 10547351 w 12071803"/>
                  <a:gd name="connsiteY183" fmla="*/ 6274208 h 13440182"/>
                  <a:gd name="connsiteX184" fmla="*/ 10677525 w 12071803"/>
                  <a:gd name="connsiteY184" fmla="*/ 6134507 h 13440182"/>
                  <a:gd name="connsiteX185" fmla="*/ 10575926 w 12071803"/>
                  <a:gd name="connsiteY185" fmla="*/ 6023383 h 13440182"/>
                  <a:gd name="connsiteX186" fmla="*/ 10363200 w 12071803"/>
                  <a:gd name="connsiteY186" fmla="*/ 5975757 h 13440182"/>
                  <a:gd name="connsiteX187" fmla="*/ 10544175 w 12071803"/>
                  <a:gd name="connsiteY187" fmla="*/ 5845582 h 13440182"/>
                  <a:gd name="connsiteX188" fmla="*/ 10490201 w 12071803"/>
                  <a:gd name="connsiteY188" fmla="*/ 5728108 h 13440182"/>
                  <a:gd name="connsiteX189" fmla="*/ 10544176 w 12071803"/>
                  <a:gd name="connsiteY189" fmla="*/ 5607458 h 13440182"/>
                  <a:gd name="connsiteX190" fmla="*/ 10506075 w 12071803"/>
                  <a:gd name="connsiteY190" fmla="*/ 5604282 h 13440182"/>
                  <a:gd name="connsiteX191" fmla="*/ 10471151 w 12071803"/>
                  <a:gd name="connsiteY191" fmla="*/ 5528083 h 13440182"/>
                  <a:gd name="connsiteX192" fmla="*/ 10312400 w 12071803"/>
                  <a:gd name="connsiteY192" fmla="*/ 5375682 h 13440182"/>
                  <a:gd name="connsiteX193" fmla="*/ 10582276 w 12071803"/>
                  <a:gd name="connsiteY193" fmla="*/ 5480458 h 13440182"/>
                  <a:gd name="connsiteX194" fmla="*/ 10725150 w 12071803"/>
                  <a:gd name="connsiteY194" fmla="*/ 5439182 h 13440182"/>
                  <a:gd name="connsiteX195" fmla="*/ 10699751 w 12071803"/>
                  <a:gd name="connsiteY195" fmla="*/ 5686833 h 13440182"/>
                  <a:gd name="connsiteX196" fmla="*/ 10877550 w 12071803"/>
                  <a:gd name="connsiteY196" fmla="*/ 5724932 h 13440182"/>
                  <a:gd name="connsiteX197" fmla="*/ 10934701 w 12071803"/>
                  <a:gd name="connsiteY197" fmla="*/ 5550308 h 13440182"/>
                  <a:gd name="connsiteX198" fmla="*/ 10975975 w 12071803"/>
                  <a:gd name="connsiteY198" fmla="*/ 5321707 h 13440182"/>
                  <a:gd name="connsiteX199" fmla="*/ 10896601 w 12071803"/>
                  <a:gd name="connsiteY199" fmla="*/ 5118508 h 13440182"/>
                  <a:gd name="connsiteX200" fmla="*/ 10839450 w 12071803"/>
                  <a:gd name="connsiteY200" fmla="*/ 5020082 h 13440182"/>
                  <a:gd name="connsiteX201" fmla="*/ 10760076 w 12071803"/>
                  <a:gd name="connsiteY201" fmla="*/ 5137558 h 13440182"/>
                  <a:gd name="connsiteX202" fmla="*/ 10690226 w 12071803"/>
                  <a:gd name="connsiteY202" fmla="*/ 5096283 h 13440182"/>
                  <a:gd name="connsiteX203" fmla="*/ 10658476 w 12071803"/>
                  <a:gd name="connsiteY203" fmla="*/ 5216933 h 13440182"/>
                  <a:gd name="connsiteX204" fmla="*/ 10556875 w 12071803"/>
                  <a:gd name="connsiteY204" fmla="*/ 5220107 h 13440182"/>
                  <a:gd name="connsiteX205" fmla="*/ 10477500 w 12071803"/>
                  <a:gd name="connsiteY205" fmla="*/ 5077232 h 13440182"/>
                  <a:gd name="connsiteX206" fmla="*/ 10439400 w 12071803"/>
                  <a:gd name="connsiteY206" fmla="*/ 4924832 h 13440182"/>
                  <a:gd name="connsiteX207" fmla="*/ 10223500 w 12071803"/>
                  <a:gd name="connsiteY207" fmla="*/ 4928007 h 13440182"/>
                  <a:gd name="connsiteX208" fmla="*/ 10248900 w 12071803"/>
                  <a:gd name="connsiteY208" fmla="*/ 5153432 h 13440182"/>
                  <a:gd name="connsiteX209" fmla="*/ 10210801 w 12071803"/>
                  <a:gd name="connsiteY209" fmla="*/ 4959758 h 13440182"/>
                  <a:gd name="connsiteX210" fmla="*/ 10166350 w 12071803"/>
                  <a:gd name="connsiteY210" fmla="*/ 4972457 h 13440182"/>
                  <a:gd name="connsiteX211" fmla="*/ 10096500 w 12071803"/>
                  <a:gd name="connsiteY211" fmla="*/ 4861332 h 13440182"/>
                  <a:gd name="connsiteX212" fmla="*/ 10001251 w 12071803"/>
                  <a:gd name="connsiteY212" fmla="*/ 4931183 h 13440182"/>
                  <a:gd name="connsiteX213" fmla="*/ 9893300 w 12071803"/>
                  <a:gd name="connsiteY213" fmla="*/ 5039132 h 13440182"/>
                  <a:gd name="connsiteX214" fmla="*/ 10210800 w 12071803"/>
                  <a:gd name="connsiteY214" fmla="*/ 4724807 h 13440182"/>
                  <a:gd name="connsiteX215" fmla="*/ 10426701 w 12071803"/>
                  <a:gd name="connsiteY215" fmla="*/ 4667658 h 13440182"/>
                  <a:gd name="connsiteX216" fmla="*/ 10572750 w 12071803"/>
                  <a:gd name="connsiteY216" fmla="*/ 4581932 h 13440182"/>
                  <a:gd name="connsiteX217" fmla="*/ 10610851 w 12071803"/>
                  <a:gd name="connsiteY217" fmla="*/ 4461283 h 13440182"/>
                  <a:gd name="connsiteX218" fmla="*/ 10782301 w 12071803"/>
                  <a:gd name="connsiteY218" fmla="*/ 4334283 h 13440182"/>
                  <a:gd name="connsiteX219" fmla="*/ 10814050 w 12071803"/>
                  <a:gd name="connsiteY219" fmla="*/ 4080282 h 13440182"/>
                  <a:gd name="connsiteX220" fmla="*/ 10582275 w 12071803"/>
                  <a:gd name="connsiteY220" fmla="*/ 3997732 h 13440182"/>
                  <a:gd name="connsiteX221" fmla="*/ 10264776 w 12071803"/>
                  <a:gd name="connsiteY221" fmla="*/ 3950108 h 13440182"/>
                  <a:gd name="connsiteX222" fmla="*/ 10134600 w 12071803"/>
                  <a:gd name="connsiteY222" fmla="*/ 4010432 h 13440182"/>
                  <a:gd name="connsiteX223" fmla="*/ 10160001 w 12071803"/>
                  <a:gd name="connsiteY223" fmla="*/ 3845333 h 13440182"/>
                  <a:gd name="connsiteX224" fmla="*/ 10109201 w 12071803"/>
                  <a:gd name="connsiteY224" fmla="*/ 3670708 h 13440182"/>
                  <a:gd name="connsiteX225" fmla="*/ 10223500 w 12071803"/>
                  <a:gd name="connsiteY225" fmla="*/ 3708807 h 13440182"/>
                  <a:gd name="connsiteX226" fmla="*/ 10344151 w 12071803"/>
                  <a:gd name="connsiteY226" fmla="*/ 3600858 h 13440182"/>
                  <a:gd name="connsiteX227" fmla="*/ 10534651 w 12071803"/>
                  <a:gd name="connsiteY227" fmla="*/ 3661183 h 13440182"/>
                  <a:gd name="connsiteX228" fmla="*/ 10547351 w 12071803"/>
                  <a:gd name="connsiteY228" fmla="*/ 3477033 h 13440182"/>
                  <a:gd name="connsiteX229" fmla="*/ 10687050 w 12071803"/>
                  <a:gd name="connsiteY229" fmla="*/ 3515132 h 13440182"/>
                  <a:gd name="connsiteX230" fmla="*/ 10801350 w 12071803"/>
                  <a:gd name="connsiteY230" fmla="*/ 3210332 h 13440182"/>
                  <a:gd name="connsiteX231" fmla="*/ 10902951 w 12071803"/>
                  <a:gd name="connsiteY231" fmla="*/ 3299233 h 13440182"/>
                  <a:gd name="connsiteX232" fmla="*/ 11042650 w 12071803"/>
                  <a:gd name="connsiteY232" fmla="*/ 3283357 h 13440182"/>
                  <a:gd name="connsiteX233" fmla="*/ 11077575 w 12071803"/>
                  <a:gd name="connsiteY233" fmla="*/ 3508782 h 13440182"/>
                  <a:gd name="connsiteX234" fmla="*/ 11153776 w 12071803"/>
                  <a:gd name="connsiteY234" fmla="*/ 3251608 h 13440182"/>
                  <a:gd name="connsiteX235" fmla="*/ 11077576 w 12071803"/>
                  <a:gd name="connsiteY235" fmla="*/ 3165883 h 13440182"/>
                  <a:gd name="connsiteX236" fmla="*/ 11163300 w 12071803"/>
                  <a:gd name="connsiteY236" fmla="*/ 2911882 h 13440182"/>
                  <a:gd name="connsiteX237" fmla="*/ 10982326 w 12071803"/>
                  <a:gd name="connsiteY237" fmla="*/ 2988083 h 13440182"/>
                  <a:gd name="connsiteX238" fmla="*/ 10953750 w 12071803"/>
                  <a:gd name="connsiteY238" fmla="*/ 2918232 h 13440182"/>
                  <a:gd name="connsiteX239" fmla="*/ 10763250 w 12071803"/>
                  <a:gd name="connsiteY239" fmla="*/ 2715032 h 13440182"/>
                  <a:gd name="connsiteX240" fmla="*/ 10731501 w 12071803"/>
                  <a:gd name="connsiteY240" fmla="*/ 2530883 h 13440182"/>
                  <a:gd name="connsiteX241" fmla="*/ 10699751 w 12071803"/>
                  <a:gd name="connsiteY241" fmla="*/ 2435633 h 13440182"/>
                  <a:gd name="connsiteX242" fmla="*/ 10801350 w 12071803"/>
                  <a:gd name="connsiteY242" fmla="*/ 2334032 h 13440182"/>
                  <a:gd name="connsiteX243" fmla="*/ 11061701 w 12071803"/>
                  <a:gd name="connsiteY243" fmla="*/ 2099083 h 13440182"/>
                  <a:gd name="connsiteX244" fmla="*/ 11182350 w 12071803"/>
                  <a:gd name="connsiteY244" fmla="*/ 2118132 h 13440182"/>
                  <a:gd name="connsiteX245" fmla="*/ 11252201 w 12071803"/>
                  <a:gd name="connsiteY245" fmla="*/ 2029233 h 13440182"/>
                  <a:gd name="connsiteX246" fmla="*/ 11487150 w 12071803"/>
                  <a:gd name="connsiteY246" fmla="*/ 1921282 h 13440182"/>
                  <a:gd name="connsiteX247" fmla="*/ 11341101 w 12071803"/>
                  <a:gd name="connsiteY247" fmla="*/ 1851433 h 13440182"/>
                  <a:gd name="connsiteX248" fmla="*/ 11258550 w 12071803"/>
                  <a:gd name="connsiteY248" fmla="*/ 1705382 h 13440182"/>
                  <a:gd name="connsiteX249" fmla="*/ 11360150 w 12071803"/>
                  <a:gd name="connsiteY249" fmla="*/ 1279932 h 13440182"/>
                  <a:gd name="connsiteX250" fmla="*/ 11239500 w 12071803"/>
                  <a:gd name="connsiteY250" fmla="*/ 1019582 h 13440182"/>
                  <a:gd name="connsiteX251" fmla="*/ 11525250 w 12071803"/>
                  <a:gd name="connsiteY251" fmla="*/ 1362482 h 13440182"/>
                  <a:gd name="connsiteX252" fmla="*/ 11690350 w 12071803"/>
                  <a:gd name="connsiteY252" fmla="*/ 1165632 h 13440182"/>
                  <a:gd name="connsiteX253" fmla="*/ 11874500 w 12071803"/>
                  <a:gd name="connsiteY253" fmla="*/ 1476782 h 13440182"/>
                  <a:gd name="connsiteX254" fmla="*/ 12071350 w 12071803"/>
                  <a:gd name="connsiteY254" fmla="*/ 1578383 h 13440182"/>
                  <a:gd name="connsiteX255" fmla="*/ 11906250 w 12071803"/>
                  <a:gd name="connsiteY255" fmla="*/ 1133883 h 13440182"/>
                  <a:gd name="connsiteX256" fmla="*/ 11893550 w 12071803"/>
                  <a:gd name="connsiteY256" fmla="*/ 917982 h 13440182"/>
                  <a:gd name="connsiteX257" fmla="*/ 11760200 w 12071803"/>
                  <a:gd name="connsiteY257" fmla="*/ 721132 h 13440182"/>
                  <a:gd name="connsiteX258" fmla="*/ 11734800 w 12071803"/>
                  <a:gd name="connsiteY25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38950 w 12071803"/>
                  <a:gd name="connsiteY85" fmla="*/ 6982232 h 13440182"/>
                  <a:gd name="connsiteX86" fmla="*/ 6943726 w 12071803"/>
                  <a:gd name="connsiteY86" fmla="*/ 6984363 h 13440182"/>
                  <a:gd name="connsiteX87" fmla="*/ 6986589 w 12071803"/>
                  <a:gd name="connsiteY87" fmla="*/ 6903400 h 13440182"/>
                  <a:gd name="connsiteX88" fmla="*/ 7088982 w 12071803"/>
                  <a:gd name="connsiteY88" fmla="*/ 6936738 h 13440182"/>
                  <a:gd name="connsiteX89" fmla="*/ 7162801 w 12071803"/>
                  <a:gd name="connsiteY89" fmla="*/ 7039132 h 13440182"/>
                  <a:gd name="connsiteX90" fmla="*/ 7229476 w 12071803"/>
                  <a:gd name="connsiteY90" fmla="*/ 6979600 h 13440182"/>
                  <a:gd name="connsiteX91" fmla="*/ 7169945 w 12071803"/>
                  <a:gd name="connsiteY91" fmla="*/ 6843869 h 13440182"/>
                  <a:gd name="connsiteX92" fmla="*/ 7227094 w 12071803"/>
                  <a:gd name="connsiteY92" fmla="*/ 6896506 h 13440182"/>
                  <a:gd name="connsiteX93" fmla="*/ 7343776 w 12071803"/>
                  <a:gd name="connsiteY93" fmla="*/ 6934357 h 13440182"/>
                  <a:gd name="connsiteX94" fmla="*/ 7417595 w 12071803"/>
                  <a:gd name="connsiteY94" fmla="*/ 7006046 h 13440182"/>
                  <a:gd name="connsiteX95" fmla="*/ 7386639 w 12071803"/>
                  <a:gd name="connsiteY95" fmla="*/ 7144158 h 13440182"/>
                  <a:gd name="connsiteX96" fmla="*/ 7458076 w 12071803"/>
                  <a:gd name="connsiteY96" fmla="*/ 7108439 h 13440182"/>
                  <a:gd name="connsiteX97" fmla="*/ 7448550 w 12071803"/>
                  <a:gd name="connsiteY97" fmla="*/ 7077482 h 13440182"/>
                  <a:gd name="connsiteX98" fmla="*/ 7524751 w 12071803"/>
                  <a:gd name="connsiteY98" fmla="*/ 7163208 h 13440182"/>
                  <a:gd name="connsiteX99" fmla="*/ 7460457 w 12071803"/>
                  <a:gd name="connsiteY99" fmla="*/ 7244171 h 13440182"/>
                  <a:gd name="connsiteX100" fmla="*/ 7524750 w 12071803"/>
                  <a:gd name="connsiteY100" fmla="*/ 7325132 h 13440182"/>
                  <a:gd name="connsiteX101" fmla="*/ 7450932 w 12071803"/>
                  <a:gd name="connsiteY101" fmla="*/ 7344183 h 13440182"/>
                  <a:gd name="connsiteX102" fmla="*/ 7358064 w 12071803"/>
                  <a:gd name="connsiteY102" fmla="*/ 7296558 h 13440182"/>
                  <a:gd name="connsiteX103" fmla="*/ 7184232 w 12071803"/>
                  <a:gd name="connsiteY103" fmla="*/ 7408477 h 13440182"/>
                  <a:gd name="connsiteX104" fmla="*/ 7246145 w 12071803"/>
                  <a:gd name="connsiteY104" fmla="*/ 7437052 h 13440182"/>
                  <a:gd name="connsiteX105" fmla="*/ 7329489 w 12071803"/>
                  <a:gd name="connsiteY105" fmla="*/ 7508489 h 13440182"/>
                  <a:gd name="connsiteX106" fmla="*/ 7386639 w 12071803"/>
                  <a:gd name="connsiteY106" fmla="*/ 7425146 h 13440182"/>
                  <a:gd name="connsiteX107" fmla="*/ 7441407 w 12071803"/>
                  <a:gd name="connsiteY107" fmla="*/ 7484677 h 13440182"/>
                  <a:gd name="connsiteX108" fmla="*/ 7546182 w 12071803"/>
                  <a:gd name="connsiteY108" fmla="*/ 7529921 h 13440182"/>
                  <a:gd name="connsiteX109" fmla="*/ 7639051 w 12071803"/>
                  <a:gd name="connsiteY109" fmla="*/ 7615646 h 13440182"/>
                  <a:gd name="connsiteX110" fmla="*/ 7639051 w 12071803"/>
                  <a:gd name="connsiteY110" fmla="*/ 7510871 h 13440182"/>
                  <a:gd name="connsiteX111" fmla="*/ 7812881 w 12071803"/>
                  <a:gd name="connsiteY111" fmla="*/ 7606120 h 13440182"/>
                  <a:gd name="connsiteX112" fmla="*/ 7705726 w 12071803"/>
                  <a:gd name="connsiteY112" fmla="*/ 7370377 h 13440182"/>
                  <a:gd name="connsiteX113" fmla="*/ 7708107 w 12071803"/>
                  <a:gd name="connsiteY113" fmla="*/ 7234646 h 13440182"/>
                  <a:gd name="connsiteX114" fmla="*/ 7612857 w 12071803"/>
                  <a:gd name="connsiteY114" fmla="*/ 7206071 h 13440182"/>
                  <a:gd name="connsiteX115" fmla="*/ 7677150 w 12071803"/>
                  <a:gd name="connsiteY115" fmla="*/ 7039382 h 13440182"/>
                  <a:gd name="connsiteX116" fmla="*/ 8374857 w 12071803"/>
                  <a:gd name="connsiteY116" fmla="*/ 6653621 h 13440182"/>
                  <a:gd name="connsiteX117" fmla="*/ 8703470 w 12071803"/>
                  <a:gd name="connsiteY117" fmla="*/ 6591708 h 13440182"/>
                  <a:gd name="connsiteX118" fmla="*/ 8722520 w 12071803"/>
                  <a:gd name="connsiteY118" fmla="*/ 6696483 h 13440182"/>
                  <a:gd name="connsiteX119" fmla="*/ 8796339 w 12071803"/>
                  <a:gd name="connsiteY119" fmla="*/ 6701246 h 13440182"/>
                  <a:gd name="connsiteX120" fmla="*/ 8772525 w 12071803"/>
                  <a:gd name="connsiteY120" fmla="*/ 6548844 h 13440182"/>
                  <a:gd name="connsiteX121" fmla="*/ 9315450 w 12071803"/>
                  <a:gd name="connsiteY121" fmla="*/ 6544082 h 13440182"/>
                  <a:gd name="connsiteX122" fmla="*/ 9503569 w 12071803"/>
                  <a:gd name="connsiteY122" fmla="*/ 6494075 h 13440182"/>
                  <a:gd name="connsiteX123" fmla="*/ 9629775 w 12071803"/>
                  <a:gd name="connsiteY123" fmla="*/ 6298813 h 13440182"/>
                  <a:gd name="connsiteX124" fmla="*/ 9906000 w 12071803"/>
                  <a:gd name="connsiteY124" fmla="*/ 6334532 h 13440182"/>
                  <a:gd name="connsiteX125" fmla="*/ 9870282 w 12071803"/>
                  <a:gd name="connsiteY125" fmla="*/ 6420258 h 13440182"/>
                  <a:gd name="connsiteX126" fmla="*/ 9727407 w 12071803"/>
                  <a:gd name="connsiteY126" fmla="*/ 6434546 h 13440182"/>
                  <a:gd name="connsiteX127" fmla="*/ 9796462 w 12071803"/>
                  <a:gd name="connsiteY127" fmla="*/ 6489313 h 13440182"/>
                  <a:gd name="connsiteX128" fmla="*/ 9665495 w 12071803"/>
                  <a:gd name="connsiteY128" fmla="*/ 6517889 h 13440182"/>
                  <a:gd name="connsiteX129" fmla="*/ 9539289 w 12071803"/>
                  <a:gd name="connsiteY129" fmla="*/ 6508364 h 13440182"/>
                  <a:gd name="connsiteX130" fmla="*/ 9453563 w 12071803"/>
                  <a:gd name="connsiteY130" fmla="*/ 6544082 h 13440182"/>
                  <a:gd name="connsiteX131" fmla="*/ 9422607 w 12071803"/>
                  <a:gd name="connsiteY131" fmla="*/ 6848883 h 13440182"/>
                  <a:gd name="connsiteX132" fmla="*/ 9584532 w 12071803"/>
                  <a:gd name="connsiteY132" fmla="*/ 6882220 h 13440182"/>
                  <a:gd name="connsiteX133" fmla="*/ 9791700 w 12071803"/>
                  <a:gd name="connsiteY133" fmla="*/ 6696482 h 13440182"/>
                  <a:gd name="connsiteX134" fmla="*/ 9829801 w 12071803"/>
                  <a:gd name="connsiteY134" fmla="*/ 6794114 h 13440182"/>
                  <a:gd name="connsiteX135" fmla="*/ 9977439 w 12071803"/>
                  <a:gd name="connsiteY135" fmla="*/ 6717914 h 13440182"/>
                  <a:gd name="connsiteX136" fmla="*/ 9896476 w 12071803"/>
                  <a:gd name="connsiteY136" fmla="*/ 6925083 h 13440182"/>
                  <a:gd name="connsiteX137" fmla="*/ 10020301 w 12071803"/>
                  <a:gd name="connsiteY137" fmla="*/ 6898889 h 13440182"/>
                  <a:gd name="connsiteX138" fmla="*/ 9986964 w 12071803"/>
                  <a:gd name="connsiteY138" fmla="*/ 6986996 h 13440182"/>
                  <a:gd name="connsiteX139" fmla="*/ 10217945 w 12071803"/>
                  <a:gd name="connsiteY139" fmla="*/ 6984614 h 13440182"/>
                  <a:gd name="connsiteX140" fmla="*/ 10058400 w 12071803"/>
                  <a:gd name="connsiteY140" fmla="*/ 7039382 h 13440182"/>
                  <a:gd name="connsiteX141" fmla="*/ 9948864 w 12071803"/>
                  <a:gd name="connsiteY141" fmla="*/ 7096533 h 13440182"/>
                  <a:gd name="connsiteX142" fmla="*/ 9829801 w 12071803"/>
                  <a:gd name="connsiteY142" fmla="*/ 7210833 h 13440182"/>
                  <a:gd name="connsiteX143" fmla="*/ 9865519 w 12071803"/>
                  <a:gd name="connsiteY143" fmla="*/ 7270363 h 13440182"/>
                  <a:gd name="connsiteX144" fmla="*/ 9908382 w 12071803"/>
                  <a:gd name="connsiteY144" fmla="*/ 7320371 h 13440182"/>
                  <a:gd name="connsiteX145" fmla="*/ 9986964 w 12071803"/>
                  <a:gd name="connsiteY145" fmla="*/ 7287033 h 13440182"/>
                  <a:gd name="connsiteX146" fmla="*/ 9998869 w 12071803"/>
                  <a:gd name="connsiteY146" fmla="*/ 7348944 h 13440182"/>
                  <a:gd name="connsiteX147" fmla="*/ 10113170 w 12071803"/>
                  <a:gd name="connsiteY147" fmla="*/ 7210833 h 13440182"/>
                  <a:gd name="connsiteX148" fmla="*/ 10148889 w 12071803"/>
                  <a:gd name="connsiteY148" fmla="*/ 7356089 h 13440182"/>
                  <a:gd name="connsiteX149" fmla="*/ 10244139 w 12071803"/>
                  <a:gd name="connsiteY149" fmla="*/ 7239408 h 13440182"/>
                  <a:gd name="connsiteX150" fmla="*/ 10270332 w 12071803"/>
                  <a:gd name="connsiteY150" fmla="*/ 7401332 h 13440182"/>
                  <a:gd name="connsiteX151" fmla="*/ 10344150 w 12071803"/>
                  <a:gd name="connsiteY151" fmla="*/ 7477532 h 13440182"/>
                  <a:gd name="connsiteX152" fmla="*/ 10134600 w 12071803"/>
                  <a:gd name="connsiteY152" fmla="*/ 7591832 h 13440182"/>
                  <a:gd name="connsiteX153" fmla="*/ 10287001 w 12071803"/>
                  <a:gd name="connsiteY153" fmla="*/ 7741852 h 13440182"/>
                  <a:gd name="connsiteX154" fmla="*/ 10317957 w 12071803"/>
                  <a:gd name="connsiteY154" fmla="*/ 7644221 h 13440182"/>
                  <a:gd name="connsiteX155" fmla="*/ 10389393 w 12071803"/>
                  <a:gd name="connsiteY155" fmla="*/ 7732326 h 13440182"/>
                  <a:gd name="connsiteX156" fmla="*/ 10510839 w 12071803"/>
                  <a:gd name="connsiteY156" fmla="*/ 7691846 h 13440182"/>
                  <a:gd name="connsiteX157" fmla="*/ 10515600 w 12071803"/>
                  <a:gd name="connsiteY157" fmla="*/ 7777570 h 13440182"/>
                  <a:gd name="connsiteX158" fmla="*/ 10513219 w 12071803"/>
                  <a:gd name="connsiteY158" fmla="*/ 7875200 h 13440182"/>
                  <a:gd name="connsiteX159" fmla="*/ 10622756 w 12071803"/>
                  <a:gd name="connsiteY159" fmla="*/ 7837101 h 13440182"/>
                  <a:gd name="connsiteX160" fmla="*/ 10663239 w 12071803"/>
                  <a:gd name="connsiteY160" fmla="*/ 8075227 h 13440182"/>
                  <a:gd name="connsiteX161" fmla="*/ 10801350 w 12071803"/>
                  <a:gd name="connsiteY161" fmla="*/ 8106182 h 13440182"/>
                  <a:gd name="connsiteX162" fmla="*/ 10815638 w 12071803"/>
                  <a:gd name="connsiteY162" fmla="*/ 7815670 h 13440182"/>
                  <a:gd name="connsiteX163" fmla="*/ 10906126 w 12071803"/>
                  <a:gd name="connsiteY163" fmla="*/ 7791858 h 13440182"/>
                  <a:gd name="connsiteX164" fmla="*/ 10975182 w 12071803"/>
                  <a:gd name="connsiteY164" fmla="*/ 7620407 h 13440182"/>
                  <a:gd name="connsiteX165" fmla="*/ 10937082 w 12071803"/>
                  <a:gd name="connsiteY165" fmla="*/ 7491821 h 13440182"/>
                  <a:gd name="connsiteX166" fmla="*/ 10841832 w 12071803"/>
                  <a:gd name="connsiteY166" fmla="*/ 7479913 h 13440182"/>
                  <a:gd name="connsiteX167" fmla="*/ 10889456 w 12071803"/>
                  <a:gd name="connsiteY167" fmla="*/ 7360851 h 13440182"/>
                  <a:gd name="connsiteX168" fmla="*/ 10784682 w 12071803"/>
                  <a:gd name="connsiteY168" fmla="*/ 7289414 h 13440182"/>
                  <a:gd name="connsiteX169" fmla="*/ 10744200 w 12071803"/>
                  <a:gd name="connsiteY169" fmla="*/ 7058432 h 13440182"/>
                  <a:gd name="connsiteX170" fmla="*/ 10426700 w 12071803"/>
                  <a:gd name="connsiteY170" fmla="*/ 7020332 h 13440182"/>
                  <a:gd name="connsiteX171" fmla="*/ 10496551 w 12071803"/>
                  <a:gd name="connsiteY171" fmla="*/ 6915558 h 13440182"/>
                  <a:gd name="connsiteX172" fmla="*/ 10620376 w 12071803"/>
                  <a:gd name="connsiteY172" fmla="*/ 6896508 h 13440182"/>
                  <a:gd name="connsiteX173" fmla="*/ 10629900 w 12071803"/>
                  <a:gd name="connsiteY173" fmla="*/ 6810782 h 13440182"/>
                  <a:gd name="connsiteX174" fmla="*/ 10842625 w 12071803"/>
                  <a:gd name="connsiteY174" fmla="*/ 6899682 h 13440182"/>
                  <a:gd name="connsiteX175" fmla="*/ 10858500 w 12071803"/>
                  <a:gd name="connsiteY175" fmla="*/ 6677432 h 13440182"/>
                  <a:gd name="connsiteX176" fmla="*/ 10648950 w 12071803"/>
                  <a:gd name="connsiteY176" fmla="*/ 6772682 h 13440182"/>
                  <a:gd name="connsiteX177" fmla="*/ 10572750 w 12071803"/>
                  <a:gd name="connsiteY177" fmla="*/ 6544082 h 13440182"/>
                  <a:gd name="connsiteX178" fmla="*/ 10344150 w 12071803"/>
                  <a:gd name="connsiteY178" fmla="*/ 6753632 h 13440182"/>
                  <a:gd name="connsiteX179" fmla="*/ 10356851 w 12071803"/>
                  <a:gd name="connsiteY179" fmla="*/ 6588533 h 13440182"/>
                  <a:gd name="connsiteX180" fmla="*/ 10369550 w 12071803"/>
                  <a:gd name="connsiteY180" fmla="*/ 6464707 h 13440182"/>
                  <a:gd name="connsiteX181" fmla="*/ 10261601 w 12071803"/>
                  <a:gd name="connsiteY181" fmla="*/ 6452008 h 13440182"/>
                  <a:gd name="connsiteX182" fmla="*/ 10140950 w 12071803"/>
                  <a:gd name="connsiteY182" fmla="*/ 6236107 h 13440182"/>
                  <a:gd name="connsiteX183" fmla="*/ 10306051 w 12071803"/>
                  <a:gd name="connsiteY183" fmla="*/ 6274208 h 13440182"/>
                  <a:gd name="connsiteX184" fmla="*/ 10547351 w 12071803"/>
                  <a:gd name="connsiteY184" fmla="*/ 6274208 h 13440182"/>
                  <a:gd name="connsiteX185" fmla="*/ 10677525 w 12071803"/>
                  <a:gd name="connsiteY185" fmla="*/ 6134507 h 13440182"/>
                  <a:gd name="connsiteX186" fmla="*/ 10575926 w 12071803"/>
                  <a:gd name="connsiteY186" fmla="*/ 6023383 h 13440182"/>
                  <a:gd name="connsiteX187" fmla="*/ 10363200 w 12071803"/>
                  <a:gd name="connsiteY187" fmla="*/ 5975757 h 13440182"/>
                  <a:gd name="connsiteX188" fmla="*/ 10544175 w 12071803"/>
                  <a:gd name="connsiteY188" fmla="*/ 5845582 h 13440182"/>
                  <a:gd name="connsiteX189" fmla="*/ 10490201 w 12071803"/>
                  <a:gd name="connsiteY189" fmla="*/ 5728108 h 13440182"/>
                  <a:gd name="connsiteX190" fmla="*/ 10544176 w 12071803"/>
                  <a:gd name="connsiteY190" fmla="*/ 5607458 h 13440182"/>
                  <a:gd name="connsiteX191" fmla="*/ 10506075 w 12071803"/>
                  <a:gd name="connsiteY191" fmla="*/ 5604282 h 13440182"/>
                  <a:gd name="connsiteX192" fmla="*/ 10471151 w 12071803"/>
                  <a:gd name="connsiteY192" fmla="*/ 5528083 h 13440182"/>
                  <a:gd name="connsiteX193" fmla="*/ 10312400 w 12071803"/>
                  <a:gd name="connsiteY193" fmla="*/ 5375682 h 13440182"/>
                  <a:gd name="connsiteX194" fmla="*/ 10582276 w 12071803"/>
                  <a:gd name="connsiteY194" fmla="*/ 5480458 h 13440182"/>
                  <a:gd name="connsiteX195" fmla="*/ 10725150 w 12071803"/>
                  <a:gd name="connsiteY195" fmla="*/ 5439182 h 13440182"/>
                  <a:gd name="connsiteX196" fmla="*/ 10699751 w 12071803"/>
                  <a:gd name="connsiteY196" fmla="*/ 5686833 h 13440182"/>
                  <a:gd name="connsiteX197" fmla="*/ 10877550 w 12071803"/>
                  <a:gd name="connsiteY197" fmla="*/ 5724932 h 13440182"/>
                  <a:gd name="connsiteX198" fmla="*/ 10934701 w 12071803"/>
                  <a:gd name="connsiteY198" fmla="*/ 5550308 h 13440182"/>
                  <a:gd name="connsiteX199" fmla="*/ 10975975 w 12071803"/>
                  <a:gd name="connsiteY199" fmla="*/ 5321707 h 13440182"/>
                  <a:gd name="connsiteX200" fmla="*/ 10896601 w 12071803"/>
                  <a:gd name="connsiteY200" fmla="*/ 5118508 h 13440182"/>
                  <a:gd name="connsiteX201" fmla="*/ 10839450 w 12071803"/>
                  <a:gd name="connsiteY201" fmla="*/ 5020082 h 13440182"/>
                  <a:gd name="connsiteX202" fmla="*/ 10760076 w 12071803"/>
                  <a:gd name="connsiteY202" fmla="*/ 5137558 h 13440182"/>
                  <a:gd name="connsiteX203" fmla="*/ 10690226 w 12071803"/>
                  <a:gd name="connsiteY203" fmla="*/ 5096283 h 13440182"/>
                  <a:gd name="connsiteX204" fmla="*/ 10658476 w 12071803"/>
                  <a:gd name="connsiteY204" fmla="*/ 5216933 h 13440182"/>
                  <a:gd name="connsiteX205" fmla="*/ 10556875 w 12071803"/>
                  <a:gd name="connsiteY205" fmla="*/ 5220107 h 13440182"/>
                  <a:gd name="connsiteX206" fmla="*/ 10477500 w 12071803"/>
                  <a:gd name="connsiteY206" fmla="*/ 5077232 h 13440182"/>
                  <a:gd name="connsiteX207" fmla="*/ 10439400 w 12071803"/>
                  <a:gd name="connsiteY207" fmla="*/ 4924832 h 13440182"/>
                  <a:gd name="connsiteX208" fmla="*/ 10223500 w 12071803"/>
                  <a:gd name="connsiteY208" fmla="*/ 4928007 h 13440182"/>
                  <a:gd name="connsiteX209" fmla="*/ 10248900 w 12071803"/>
                  <a:gd name="connsiteY209" fmla="*/ 5153432 h 13440182"/>
                  <a:gd name="connsiteX210" fmla="*/ 10210801 w 12071803"/>
                  <a:gd name="connsiteY210" fmla="*/ 4959758 h 13440182"/>
                  <a:gd name="connsiteX211" fmla="*/ 10166350 w 12071803"/>
                  <a:gd name="connsiteY211" fmla="*/ 4972457 h 13440182"/>
                  <a:gd name="connsiteX212" fmla="*/ 10096500 w 12071803"/>
                  <a:gd name="connsiteY212" fmla="*/ 4861332 h 13440182"/>
                  <a:gd name="connsiteX213" fmla="*/ 10001251 w 12071803"/>
                  <a:gd name="connsiteY213" fmla="*/ 4931183 h 13440182"/>
                  <a:gd name="connsiteX214" fmla="*/ 9893300 w 12071803"/>
                  <a:gd name="connsiteY214" fmla="*/ 5039132 h 13440182"/>
                  <a:gd name="connsiteX215" fmla="*/ 10210800 w 12071803"/>
                  <a:gd name="connsiteY215" fmla="*/ 4724807 h 13440182"/>
                  <a:gd name="connsiteX216" fmla="*/ 10426701 w 12071803"/>
                  <a:gd name="connsiteY216" fmla="*/ 4667658 h 13440182"/>
                  <a:gd name="connsiteX217" fmla="*/ 10572750 w 12071803"/>
                  <a:gd name="connsiteY217" fmla="*/ 4581932 h 13440182"/>
                  <a:gd name="connsiteX218" fmla="*/ 10610851 w 12071803"/>
                  <a:gd name="connsiteY218" fmla="*/ 4461283 h 13440182"/>
                  <a:gd name="connsiteX219" fmla="*/ 10782301 w 12071803"/>
                  <a:gd name="connsiteY219" fmla="*/ 4334283 h 13440182"/>
                  <a:gd name="connsiteX220" fmla="*/ 10814050 w 12071803"/>
                  <a:gd name="connsiteY220" fmla="*/ 4080282 h 13440182"/>
                  <a:gd name="connsiteX221" fmla="*/ 10582275 w 12071803"/>
                  <a:gd name="connsiteY221" fmla="*/ 3997732 h 13440182"/>
                  <a:gd name="connsiteX222" fmla="*/ 10264776 w 12071803"/>
                  <a:gd name="connsiteY222" fmla="*/ 3950108 h 13440182"/>
                  <a:gd name="connsiteX223" fmla="*/ 10134600 w 12071803"/>
                  <a:gd name="connsiteY223" fmla="*/ 4010432 h 13440182"/>
                  <a:gd name="connsiteX224" fmla="*/ 10160001 w 12071803"/>
                  <a:gd name="connsiteY224" fmla="*/ 3845333 h 13440182"/>
                  <a:gd name="connsiteX225" fmla="*/ 10109201 w 12071803"/>
                  <a:gd name="connsiteY225" fmla="*/ 3670708 h 13440182"/>
                  <a:gd name="connsiteX226" fmla="*/ 10223500 w 12071803"/>
                  <a:gd name="connsiteY226" fmla="*/ 3708807 h 13440182"/>
                  <a:gd name="connsiteX227" fmla="*/ 10344151 w 12071803"/>
                  <a:gd name="connsiteY227" fmla="*/ 3600858 h 13440182"/>
                  <a:gd name="connsiteX228" fmla="*/ 10534651 w 12071803"/>
                  <a:gd name="connsiteY228" fmla="*/ 3661183 h 13440182"/>
                  <a:gd name="connsiteX229" fmla="*/ 10547351 w 12071803"/>
                  <a:gd name="connsiteY229" fmla="*/ 3477033 h 13440182"/>
                  <a:gd name="connsiteX230" fmla="*/ 10687050 w 12071803"/>
                  <a:gd name="connsiteY230" fmla="*/ 3515132 h 13440182"/>
                  <a:gd name="connsiteX231" fmla="*/ 10801350 w 12071803"/>
                  <a:gd name="connsiteY231" fmla="*/ 3210332 h 13440182"/>
                  <a:gd name="connsiteX232" fmla="*/ 10902951 w 12071803"/>
                  <a:gd name="connsiteY232" fmla="*/ 3299233 h 13440182"/>
                  <a:gd name="connsiteX233" fmla="*/ 11042650 w 12071803"/>
                  <a:gd name="connsiteY233" fmla="*/ 3283357 h 13440182"/>
                  <a:gd name="connsiteX234" fmla="*/ 11077575 w 12071803"/>
                  <a:gd name="connsiteY234" fmla="*/ 3508782 h 13440182"/>
                  <a:gd name="connsiteX235" fmla="*/ 11153776 w 12071803"/>
                  <a:gd name="connsiteY235" fmla="*/ 3251608 h 13440182"/>
                  <a:gd name="connsiteX236" fmla="*/ 11077576 w 12071803"/>
                  <a:gd name="connsiteY236" fmla="*/ 3165883 h 13440182"/>
                  <a:gd name="connsiteX237" fmla="*/ 11163300 w 12071803"/>
                  <a:gd name="connsiteY237" fmla="*/ 2911882 h 13440182"/>
                  <a:gd name="connsiteX238" fmla="*/ 10982326 w 12071803"/>
                  <a:gd name="connsiteY238" fmla="*/ 2988083 h 13440182"/>
                  <a:gd name="connsiteX239" fmla="*/ 10953750 w 12071803"/>
                  <a:gd name="connsiteY239" fmla="*/ 2918232 h 13440182"/>
                  <a:gd name="connsiteX240" fmla="*/ 10763250 w 12071803"/>
                  <a:gd name="connsiteY240" fmla="*/ 2715032 h 13440182"/>
                  <a:gd name="connsiteX241" fmla="*/ 10731501 w 12071803"/>
                  <a:gd name="connsiteY241" fmla="*/ 2530883 h 13440182"/>
                  <a:gd name="connsiteX242" fmla="*/ 10699751 w 12071803"/>
                  <a:gd name="connsiteY242" fmla="*/ 2435633 h 13440182"/>
                  <a:gd name="connsiteX243" fmla="*/ 10801350 w 12071803"/>
                  <a:gd name="connsiteY243" fmla="*/ 2334032 h 13440182"/>
                  <a:gd name="connsiteX244" fmla="*/ 11061701 w 12071803"/>
                  <a:gd name="connsiteY244" fmla="*/ 2099083 h 13440182"/>
                  <a:gd name="connsiteX245" fmla="*/ 11182350 w 12071803"/>
                  <a:gd name="connsiteY245" fmla="*/ 2118132 h 13440182"/>
                  <a:gd name="connsiteX246" fmla="*/ 11252201 w 12071803"/>
                  <a:gd name="connsiteY246" fmla="*/ 2029233 h 13440182"/>
                  <a:gd name="connsiteX247" fmla="*/ 11487150 w 12071803"/>
                  <a:gd name="connsiteY247" fmla="*/ 1921282 h 13440182"/>
                  <a:gd name="connsiteX248" fmla="*/ 11341101 w 12071803"/>
                  <a:gd name="connsiteY248" fmla="*/ 1851433 h 13440182"/>
                  <a:gd name="connsiteX249" fmla="*/ 11258550 w 12071803"/>
                  <a:gd name="connsiteY249" fmla="*/ 1705382 h 13440182"/>
                  <a:gd name="connsiteX250" fmla="*/ 11360150 w 12071803"/>
                  <a:gd name="connsiteY250" fmla="*/ 1279932 h 13440182"/>
                  <a:gd name="connsiteX251" fmla="*/ 11239500 w 12071803"/>
                  <a:gd name="connsiteY251" fmla="*/ 1019582 h 13440182"/>
                  <a:gd name="connsiteX252" fmla="*/ 11525250 w 12071803"/>
                  <a:gd name="connsiteY252" fmla="*/ 1362482 h 13440182"/>
                  <a:gd name="connsiteX253" fmla="*/ 11690350 w 12071803"/>
                  <a:gd name="connsiteY253" fmla="*/ 1165632 h 13440182"/>
                  <a:gd name="connsiteX254" fmla="*/ 11874500 w 12071803"/>
                  <a:gd name="connsiteY254" fmla="*/ 1476782 h 13440182"/>
                  <a:gd name="connsiteX255" fmla="*/ 12071350 w 12071803"/>
                  <a:gd name="connsiteY255" fmla="*/ 1578383 h 13440182"/>
                  <a:gd name="connsiteX256" fmla="*/ 11906250 w 12071803"/>
                  <a:gd name="connsiteY256" fmla="*/ 1133883 h 13440182"/>
                  <a:gd name="connsiteX257" fmla="*/ 11893550 w 12071803"/>
                  <a:gd name="connsiteY257" fmla="*/ 917982 h 13440182"/>
                  <a:gd name="connsiteX258" fmla="*/ 11760200 w 12071803"/>
                  <a:gd name="connsiteY258" fmla="*/ 721132 h 13440182"/>
                  <a:gd name="connsiteX259" fmla="*/ 11734800 w 12071803"/>
                  <a:gd name="connsiteY25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60382 w 12071803"/>
                  <a:gd name="connsiteY85" fmla="*/ 7072469 h 13440182"/>
                  <a:gd name="connsiteX86" fmla="*/ 6838950 w 12071803"/>
                  <a:gd name="connsiteY86" fmla="*/ 6982232 h 13440182"/>
                  <a:gd name="connsiteX87" fmla="*/ 6943726 w 12071803"/>
                  <a:gd name="connsiteY87" fmla="*/ 6984363 h 13440182"/>
                  <a:gd name="connsiteX88" fmla="*/ 6986589 w 12071803"/>
                  <a:gd name="connsiteY88" fmla="*/ 6903400 h 13440182"/>
                  <a:gd name="connsiteX89" fmla="*/ 7088982 w 12071803"/>
                  <a:gd name="connsiteY89" fmla="*/ 6936738 h 13440182"/>
                  <a:gd name="connsiteX90" fmla="*/ 7162801 w 12071803"/>
                  <a:gd name="connsiteY90" fmla="*/ 7039132 h 13440182"/>
                  <a:gd name="connsiteX91" fmla="*/ 7229476 w 12071803"/>
                  <a:gd name="connsiteY91" fmla="*/ 6979600 h 13440182"/>
                  <a:gd name="connsiteX92" fmla="*/ 7169945 w 12071803"/>
                  <a:gd name="connsiteY92" fmla="*/ 6843869 h 13440182"/>
                  <a:gd name="connsiteX93" fmla="*/ 7227094 w 12071803"/>
                  <a:gd name="connsiteY93" fmla="*/ 6896506 h 13440182"/>
                  <a:gd name="connsiteX94" fmla="*/ 7343776 w 12071803"/>
                  <a:gd name="connsiteY94" fmla="*/ 6934357 h 13440182"/>
                  <a:gd name="connsiteX95" fmla="*/ 7417595 w 12071803"/>
                  <a:gd name="connsiteY95" fmla="*/ 7006046 h 13440182"/>
                  <a:gd name="connsiteX96" fmla="*/ 7386639 w 12071803"/>
                  <a:gd name="connsiteY96" fmla="*/ 7144158 h 13440182"/>
                  <a:gd name="connsiteX97" fmla="*/ 7458076 w 12071803"/>
                  <a:gd name="connsiteY97" fmla="*/ 7108439 h 13440182"/>
                  <a:gd name="connsiteX98" fmla="*/ 7448550 w 12071803"/>
                  <a:gd name="connsiteY98" fmla="*/ 7077482 h 13440182"/>
                  <a:gd name="connsiteX99" fmla="*/ 7524751 w 12071803"/>
                  <a:gd name="connsiteY99" fmla="*/ 7163208 h 13440182"/>
                  <a:gd name="connsiteX100" fmla="*/ 7460457 w 12071803"/>
                  <a:gd name="connsiteY100" fmla="*/ 7244171 h 13440182"/>
                  <a:gd name="connsiteX101" fmla="*/ 7524750 w 12071803"/>
                  <a:gd name="connsiteY101" fmla="*/ 7325132 h 13440182"/>
                  <a:gd name="connsiteX102" fmla="*/ 7450932 w 12071803"/>
                  <a:gd name="connsiteY102" fmla="*/ 7344183 h 13440182"/>
                  <a:gd name="connsiteX103" fmla="*/ 7358064 w 12071803"/>
                  <a:gd name="connsiteY103" fmla="*/ 7296558 h 13440182"/>
                  <a:gd name="connsiteX104" fmla="*/ 7184232 w 12071803"/>
                  <a:gd name="connsiteY104" fmla="*/ 7408477 h 13440182"/>
                  <a:gd name="connsiteX105" fmla="*/ 7246145 w 12071803"/>
                  <a:gd name="connsiteY105" fmla="*/ 7437052 h 13440182"/>
                  <a:gd name="connsiteX106" fmla="*/ 7329489 w 12071803"/>
                  <a:gd name="connsiteY106" fmla="*/ 7508489 h 13440182"/>
                  <a:gd name="connsiteX107" fmla="*/ 7386639 w 12071803"/>
                  <a:gd name="connsiteY107" fmla="*/ 7425146 h 13440182"/>
                  <a:gd name="connsiteX108" fmla="*/ 7441407 w 12071803"/>
                  <a:gd name="connsiteY108" fmla="*/ 7484677 h 13440182"/>
                  <a:gd name="connsiteX109" fmla="*/ 7546182 w 12071803"/>
                  <a:gd name="connsiteY109" fmla="*/ 7529921 h 13440182"/>
                  <a:gd name="connsiteX110" fmla="*/ 7639051 w 12071803"/>
                  <a:gd name="connsiteY110" fmla="*/ 7615646 h 13440182"/>
                  <a:gd name="connsiteX111" fmla="*/ 7639051 w 12071803"/>
                  <a:gd name="connsiteY111" fmla="*/ 7510871 h 13440182"/>
                  <a:gd name="connsiteX112" fmla="*/ 7812881 w 12071803"/>
                  <a:gd name="connsiteY112" fmla="*/ 7606120 h 13440182"/>
                  <a:gd name="connsiteX113" fmla="*/ 7705726 w 12071803"/>
                  <a:gd name="connsiteY113" fmla="*/ 7370377 h 13440182"/>
                  <a:gd name="connsiteX114" fmla="*/ 7708107 w 12071803"/>
                  <a:gd name="connsiteY114" fmla="*/ 7234646 h 13440182"/>
                  <a:gd name="connsiteX115" fmla="*/ 7612857 w 12071803"/>
                  <a:gd name="connsiteY115" fmla="*/ 7206071 h 13440182"/>
                  <a:gd name="connsiteX116" fmla="*/ 7677150 w 12071803"/>
                  <a:gd name="connsiteY116" fmla="*/ 7039382 h 13440182"/>
                  <a:gd name="connsiteX117" fmla="*/ 8374857 w 12071803"/>
                  <a:gd name="connsiteY117" fmla="*/ 6653621 h 13440182"/>
                  <a:gd name="connsiteX118" fmla="*/ 8703470 w 12071803"/>
                  <a:gd name="connsiteY118" fmla="*/ 6591708 h 13440182"/>
                  <a:gd name="connsiteX119" fmla="*/ 8722520 w 12071803"/>
                  <a:gd name="connsiteY119" fmla="*/ 6696483 h 13440182"/>
                  <a:gd name="connsiteX120" fmla="*/ 8796339 w 12071803"/>
                  <a:gd name="connsiteY120" fmla="*/ 6701246 h 13440182"/>
                  <a:gd name="connsiteX121" fmla="*/ 8772525 w 12071803"/>
                  <a:gd name="connsiteY121" fmla="*/ 6548844 h 13440182"/>
                  <a:gd name="connsiteX122" fmla="*/ 9315450 w 12071803"/>
                  <a:gd name="connsiteY122" fmla="*/ 6544082 h 13440182"/>
                  <a:gd name="connsiteX123" fmla="*/ 9503569 w 12071803"/>
                  <a:gd name="connsiteY123" fmla="*/ 6494075 h 13440182"/>
                  <a:gd name="connsiteX124" fmla="*/ 9629775 w 12071803"/>
                  <a:gd name="connsiteY124" fmla="*/ 6298813 h 13440182"/>
                  <a:gd name="connsiteX125" fmla="*/ 9906000 w 12071803"/>
                  <a:gd name="connsiteY125" fmla="*/ 6334532 h 13440182"/>
                  <a:gd name="connsiteX126" fmla="*/ 9870282 w 12071803"/>
                  <a:gd name="connsiteY126" fmla="*/ 6420258 h 13440182"/>
                  <a:gd name="connsiteX127" fmla="*/ 9727407 w 12071803"/>
                  <a:gd name="connsiteY127" fmla="*/ 6434546 h 13440182"/>
                  <a:gd name="connsiteX128" fmla="*/ 9796462 w 12071803"/>
                  <a:gd name="connsiteY128" fmla="*/ 6489313 h 13440182"/>
                  <a:gd name="connsiteX129" fmla="*/ 9665495 w 12071803"/>
                  <a:gd name="connsiteY129" fmla="*/ 6517889 h 13440182"/>
                  <a:gd name="connsiteX130" fmla="*/ 9539289 w 12071803"/>
                  <a:gd name="connsiteY130" fmla="*/ 6508364 h 13440182"/>
                  <a:gd name="connsiteX131" fmla="*/ 9453563 w 12071803"/>
                  <a:gd name="connsiteY131" fmla="*/ 6544082 h 13440182"/>
                  <a:gd name="connsiteX132" fmla="*/ 9422607 w 12071803"/>
                  <a:gd name="connsiteY132" fmla="*/ 6848883 h 13440182"/>
                  <a:gd name="connsiteX133" fmla="*/ 9584532 w 12071803"/>
                  <a:gd name="connsiteY133" fmla="*/ 6882220 h 13440182"/>
                  <a:gd name="connsiteX134" fmla="*/ 9791700 w 12071803"/>
                  <a:gd name="connsiteY134" fmla="*/ 6696482 h 13440182"/>
                  <a:gd name="connsiteX135" fmla="*/ 9829801 w 12071803"/>
                  <a:gd name="connsiteY135" fmla="*/ 6794114 h 13440182"/>
                  <a:gd name="connsiteX136" fmla="*/ 9977439 w 12071803"/>
                  <a:gd name="connsiteY136" fmla="*/ 6717914 h 13440182"/>
                  <a:gd name="connsiteX137" fmla="*/ 9896476 w 12071803"/>
                  <a:gd name="connsiteY137" fmla="*/ 6925083 h 13440182"/>
                  <a:gd name="connsiteX138" fmla="*/ 10020301 w 12071803"/>
                  <a:gd name="connsiteY138" fmla="*/ 6898889 h 13440182"/>
                  <a:gd name="connsiteX139" fmla="*/ 9986964 w 12071803"/>
                  <a:gd name="connsiteY139" fmla="*/ 6986996 h 13440182"/>
                  <a:gd name="connsiteX140" fmla="*/ 10217945 w 12071803"/>
                  <a:gd name="connsiteY140" fmla="*/ 6984614 h 13440182"/>
                  <a:gd name="connsiteX141" fmla="*/ 10058400 w 12071803"/>
                  <a:gd name="connsiteY141" fmla="*/ 7039382 h 13440182"/>
                  <a:gd name="connsiteX142" fmla="*/ 9948864 w 12071803"/>
                  <a:gd name="connsiteY142" fmla="*/ 7096533 h 13440182"/>
                  <a:gd name="connsiteX143" fmla="*/ 9829801 w 12071803"/>
                  <a:gd name="connsiteY143" fmla="*/ 7210833 h 13440182"/>
                  <a:gd name="connsiteX144" fmla="*/ 9865519 w 12071803"/>
                  <a:gd name="connsiteY144" fmla="*/ 7270363 h 13440182"/>
                  <a:gd name="connsiteX145" fmla="*/ 9908382 w 12071803"/>
                  <a:gd name="connsiteY145" fmla="*/ 7320371 h 13440182"/>
                  <a:gd name="connsiteX146" fmla="*/ 9986964 w 12071803"/>
                  <a:gd name="connsiteY146" fmla="*/ 7287033 h 13440182"/>
                  <a:gd name="connsiteX147" fmla="*/ 9998869 w 12071803"/>
                  <a:gd name="connsiteY147" fmla="*/ 7348944 h 13440182"/>
                  <a:gd name="connsiteX148" fmla="*/ 10113170 w 12071803"/>
                  <a:gd name="connsiteY148" fmla="*/ 7210833 h 13440182"/>
                  <a:gd name="connsiteX149" fmla="*/ 10148889 w 12071803"/>
                  <a:gd name="connsiteY149" fmla="*/ 7356089 h 13440182"/>
                  <a:gd name="connsiteX150" fmla="*/ 10244139 w 12071803"/>
                  <a:gd name="connsiteY150" fmla="*/ 7239408 h 13440182"/>
                  <a:gd name="connsiteX151" fmla="*/ 10270332 w 12071803"/>
                  <a:gd name="connsiteY151" fmla="*/ 7401332 h 13440182"/>
                  <a:gd name="connsiteX152" fmla="*/ 10344150 w 12071803"/>
                  <a:gd name="connsiteY152" fmla="*/ 7477532 h 13440182"/>
                  <a:gd name="connsiteX153" fmla="*/ 10134600 w 12071803"/>
                  <a:gd name="connsiteY153" fmla="*/ 7591832 h 13440182"/>
                  <a:gd name="connsiteX154" fmla="*/ 10287001 w 12071803"/>
                  <a:gd name="connsiteY154" fmla="*/ 7741852 h 13440182"/>
                  <a:gd name="connsiteX155" fmla="*/ 10317957 w 12071803"/>
                  <a:gd name="connsiteY155" fmla="*/ 7644221 h 13440182"/>
                  <a:gd name="connsiteX156" fmla="*/ 10389393 w 12071803"/>
                  <a:gd name="connsiteY156" fmla="*/ 7732326 h 13440182"/>
                  <a:gd name="connsiteX157" fmla="*/ 10510839 w 12071803"/>
                  <a:gd name="connsiteY157" fmla="*/ 7691846 h 13440182"/>
                  <a:gd name="connsiteX158" fmla="*/ 10515600 w 12071803"/>
                  <a:gd name="connsiteY158" fmla="*/ 7777570 h 13440182"/>
                  <a:gd name="connsiteX159" fmla="*/ 10513219 w 12071803"/>
                  <a:gd name="connsiteY159" fmla="*/ 7875200 h 13440182"/>
                  <a:gd name="connsiteX160" fmla="*/ 10622756 w 12071803"/>
                  <a:gd name="connsiteY160" fmla="*/ 7837101 h 13440182"/>
                  <a:gd name="connsiteX161" fmla="*/ 10663239 w 12071803"/>
                  <a:gd name="connsiteY161" fmla="*/ 8075227 h 13440182"/>
                  <a:gd name="connsiteX162" fmla="*/ 10801350 w 12071803"/>
                  <a:gd name="connsiteY162" fmla="*/ 8106182 h 13440182"/>
                  <a:gd name="connsiteX163" fmla="*/ 10815638 w 12071803"/>
                  <a:gd name="connsiteY163" fmla="*/ 7815670 h 13440182"/>
                  <a:gd name="connsiteX164" fmla="*/ 10906126 w 12071803"/>
                  <a:gd name="connsiteY164" fmla="*/ 7791858 h 13440182"/>
                  <a:gd name="connsiteX165" fmla="*/ 10975182 w 12071803"/>
                  <a:gd name="connsiteY165" fmla="*/ 7620407 h 13440182"/>
                  <a:gd name="connsiteX166" fmla="*/ 10937082 w 12071803"/>
                  <a:gd name="connsiteY166" fmla="*/ 7491821 h 13440182"/>
                  <a:gd name="connsiteX167" fmla="*/ 10841832 w 12071803"/>
                  <a:gd name="connsiteY167" fmla="*/ 7479913 h 13440182"/>
                  <a:gd name="connsiteX168" fmla="*/ 10889456 w 12071803"/>
                  <a:gd name="connsiteY168" fmla="*/ 7360851 h 13440182"/>
                  <a:gd name="connsiteX169" fmla="*/ 10784682 w 12071803"/>
                  <a:gd name="connsiteY169" fmla="*/ 7289414 h 13440182"/>
                  <a:gd name="connsiteX170" fmla="*/ 10744200 w 12071803"/>
                  <a:gd name="connsiteY170" fmla="*/ 7058432 h 13440182"/>
                  <a:gd name="connsiteX171" fmla="*/ 10426700 w 12071803"/>
                  <a:gd name="connsiteY171" fmla="*/ 7020332 h 13440182"/>
                  <a:gd name="connsiteX172" fmla="*/ 10496551 w 12071803"/>
                  <a:gd name="connsiteY172" fmla="*/ 6915558 h 13440182"/>
                  <a:gd name="connsiteX173" fmla="*/ 10620376 w 12071803"/>
                  <a:gd name="connsiteY173" fmla="*/ 6896508 h 13440182"/>
                  <a:gd name="connsiteX174" fmla="*/ 10629900 w 12071803"/>
                  <a:gd name="connsiteY174" fmla="*/ 6810782 h 13440182"/>
                  <a:gd name="connsiteX175" fmla="*/ 10842625 w 12071803"/>
                  <a:gd name="connsiteY175" fmla="*/ 6899682 h 13440182"/>
                  <a:gd name="connsiteX176" fmla="*/ 10858500 w 12071803"/>
                  <a:gd name="connsiteY176" fmla="*/ 6677432 h 13440182"/>
                  <a:gd name="connsiteX177" fmla="*/ 10648950 w 12071803"/>
                  <a:gd name="connsiteY177" fmla="*/ 6772682 h 13440182"/>
                  <a:gd name="connsiteX178" fmla="*/ 10572750 w 12071803"/>
                  <a:gd name="connsiteY178" fmla="*/ 6544082 h 13440182"/>
                  <a:gd name="connsiteX179" fmla="*/ 10344150 w 12071803"/>
                  <a:gd name="connsiteY179" fmla="*/ 6753632 h 13440182"/>
                  <a:gd name="connsiteX180" fmla="*/ 10356851 w 12071803"/>
                  <a:gd name="connsiteY180" fmla="*/ 6588533 h 13440182"/>
                  <a:gd name="connsiteX181" fmla="*/ 10369550 w 12071803"/>
                  <a:gd name="connsiteY181" fmla="*/ 6464707 h 13440182"/>
                  <a:gd name="connsiteX182" fmla="*/ 10261601 w 12071803"/>
                  <a:gd name="connsiteY182" fmla="*/ 6452008 h 13440182"/>
                  <a:gd name="connsiteX183" fmla="*/ 10140950 w 12071803"/>
                  <a:gd name="connsiteY183" fmla="*/ 6236107 h 13440182"/>
                  <a:gd name="connsiteX184" fmla="*/ 10306051 w 12071803"/>
                  <a:gd name="connsiteY184" fmla="*/ 6274208 h 13440182"/>
                  <a:gd name="connsiteX185" fmla="*/ 10547351 w 12071803"/>
                  <a:gd name="connsiteY185" fmla="*/ 6274208 h 13440182"/>
                  <a:gd name="connsiteX186" fmla="*/ 10677525 w 12071803"/>
                  <a:gd name="connsiteY186" fmla="*/ 6134507 h 13440182"/>
                  <a:gd name="connsiteX187" fmla="*/ 10575926 w 12071803"/>
                  <a:gd name="connsiteY187" fmla="*/ 6023383 h 13440182"/>
                  <a:gd name="connsiteX188" fmla="*/ 10363200 w 12071803"/>
                  <a:gd name="connsiteY188" fmla="*/ 5975757 h 13440182"/>
                  <a:gd name="connsiteX189" fmla="*/ 10544175 w 12071803"/>
                  <a:gd name="connsiteY189" fmla="*/ 5845582 h 13440182"/>
                  <a:gd name="connsiteX190" fmla="*/ 10490201 w 12071803"/>
                  <a:gd name="connsiteY190" fmla="*/ 5728108 h 13440182"/>
                  <a:gd name="connsiteX191" fmla="*/ 10544176 w 12071803"/>
                  <a:gd name="connsiteY191" fmla="*/ 5607458 h 13440182"/>
                  <a:gd name="connsiteX192" fmla="*/ 10506075 w 12071803"/>
                  <a:gd name="connsiteY192" fmla="*/ 5604282 h 13440182"/>
                  <a:gd name="connsiteX193" fmla="*/ 10471151 w 12071803"/>
                  <a:gd name="connsiteY193" fmla="*/ 5528083 h 13440182"/>
                  <a:gd name="connsiteX194" fmla="*/ 10312400 w 12071803"/>
                  <a:gd name="connsiteY194" fmla="*/ 5375682 h 13440182"/>
                  <a:gd name="connsiteX195" fmla="*/ 10582276 w 12071803"/>
                  <a:gd name="connsiteY195" fmla="*/ 5480458 h 13440182"/>
                  <a:gd name="connsiteX196" fmla="*/ 10725150 w 12071803"/>
                  <a:gd name="connsiteY196" fmla="*/ 5439182 h 13440182"/>
                  <a:gd name="connsiteX197" fmla="*/ 10699751 w 12071803"/>
                  <a:gd name="connsiteY197" fmla="*/ 5686833 h 13440182"/>
                  <a:gd name="connsiteX198" fmla="*/ 10877550 w 12071803"/>
                  <a:gd name="connsiteY198" fmla="*/ 5724932 h 13440182"/>
                  <a:gd name="connsiteX199" fmla="*/ 10934701 w 12071803"/>
                  <a:gd name="connsiteY199" fmla="*/ 5550308 h 13440182"/>
                  <a:gd name="connsiteX200" fmla="*/ 10975975 w 12071803"/>
                  <a:gd name="connsiteY200" fmla="*/ 5321707 h 13440182"/>
                  <a:gd name="connsiteX201" fmla="*/ 10896601 w 12071803"/>
                  <a:gd name="connsiteY201" fmla="*/ 5118508 h 13440182"/>
                  <a:gd name="connsiteX202" fmla="*/ 10839450 w 12071803"/>
                  <a:gd name="connsiteY202" fmla="*/ 5020082 h 13440182"/>
                  <a:gd name="connsiteX203" fmla="*/ 10760076 w 12071803"/>
                  <a:gd name="connsiteY203" fmla="*/ 5137558 h 13440182"/>
                  <a:gd name="connsiteX204" fmla="*/ 10690226 w 12071803"/>
                  <a:gd name="connsiteY204" fmla="*/ 5096283 h 13440182"/>
                  <a:gd name="connsiteX205" fmla="*/ 10658476 w 12071803"/>
                  <a:gd name="connsiteY205" fmla="*/ 5216933 h 13440182"/>
                  <a:gd name="connsiteX206" fmla="*/ 10556875 w 12071803"/>
                  <a:gd name="connsiteY206" fmla="*/ 5220107 h 13440182"/>
                  <a:gd name="connsiteX207" fmla="*/ 10477500 w 12071803"/>
                  <a:gd name="connsiteY207" fmla="*/ 5077232 h 13440182"/>
                  <a:gd name="connsiteX208" fmla="*/ 10439400 w 12071803"/>
                  <a:gd name="connsiteY208" fmla="*/ 4924832 h 13440182"/>
                  <a:gd name="connsiteX209" fmla="*/ 10223500 w 12071803"/>
                  <a:gd name="connsiteY209" fmla="*/ 4928007 h 13440182"/>
                  <a:gd name="connsiteX210" fmla="*/ 10248900 w 12071803"/>
                  <a:gd name="connsiteY210" fmla="*/ 5153432 h 13440182"/>
                  <a:gd name="connsiteX211" fmla="*/ 10210801 w 12071803"/>
                  <a:gd name="connsiteY211" fmla="*/ 4959758 h 13440182"/>
                  <a:gd name="connsiteX212" fmla="*/ 10166350 w 12071803"/>
                  <a:gd name="connsiteY212" fmla="*/ 4972457 h 13440182"/>
                  <a:gd name="connsiteX213" fmla="*/ 10096500 w 12071803"/>
                  <a:gd name="connsiteY213" fmla="*/ 4861332 h 13440182"/>
                  <a:gd name="connsiteX214" fmla="*/ 10001251 w 12071803"/>
                  <a:gd name="connsiteY214" fmla="*/ 4931183 h 13440182"/>
                  <a:gd name="connsiteX215" fmla="*/ 9893300 w 12071803"/>
                  <a:gd name="connsiteY215" fmla="*/ 5039132 h 13440182"/>
                  <a:gd name="connsiteX216" fmla="*/ 10210800 w 12071803"/>
                  <a:gd name="connsiteY216" fmla="*/ 4724807 h 13440182"/>
                  <a:gd name="connsiteX217" fmla="*/ 10426701 w 12071803"/>
                  <a:gd name="connsiteY217" fmla="*/ 4667658 h 13440182"/>
                  <a:gd name="connsiteX218" fmla="*/ 10572750 w 12071803"/>
                  <a:gd name="connsiteY218" fmla="*/ 4581932 h 13440182"/>
                  <a:gd name="connsiteX219" fmla="*/ 10610851 w 12071803"/>
                  <a:gd name="connsiteY219" fmla="*/ 4461283 h 13440182"/>
                  <a:gd name="connsiteX220" fmla="*/ 10782301 w 12071803"/>
                  <a:gd name="connsiteY220" fmla="*/ 4334283 h 13440182"/>
                  <a:gd name="connsiteX221" fmla="*/ 10814050 w 12071803"/>
                  <a:gd name="connsiteY221" fmla="*/ 4080282 h 13440182"/>
                  <a:gd name="connsiteX222" fmla="*/ 10582275 w 12071803"/>
                  <a:gd name="connsiteY222" fmla="*/ 3997732 h 13440182"/>
                  <a:gd name="connsiteX223" fmla="*/ 10264776 w 12071803"/>
                  <a:gd name="connsiteY223" fmla="*/ 3950108 h 13440182"/>
                  <a:gd name="connsiteX224" fmla="*/ 10134600 w 12071803"/>
                  <a:gd name="connsiteY224" fmla="*/ 4010432 h 13440182"/>
                  <a:gd name="connsiteX225" fmla="*/ 10160001 w 12071803"/>
                  <a:gd name="connsiteY225" fmla="*/ 3845333 h 13440182"/>
                  <a:gd name="connsiteX226" fmla="*/ 10109201 w 12071803"/>
                  <a:gd name="connsiteY226" fmla="*/ 3670708 h 13440182"/>
                  <a:gd name="connsiteX227" fmla="*/ 10223500 w 12071803"/>
                  <a:gd name="connsiteY227" fmla="*/ 3708807 h 13440182"/>
                  <a:gd name="connsiteX228" fmla="*/ 10344151 w 12071803"/>
                  <a:gd name="connsiteY228" fmla="*/ 3600858 h 13440182"/>
                  <a:gd name="connsiteX229" fmla="*/ 10534651 w 12071803"/>
                  <a:gd name="connsiteY229" fmla="*/ 3661183 h 13440182"/>
                  <a:gd name="connsiteX230" fmla="*/ 10547351 w 12071803"/>
                  <a:gd name="connsiteY230" fmla="*/ 3477033 h 13440182"/>
                  <a:gd name="connsiteX231" fmla="*/ 10687050 w 12071803"/>
                  <a:gd name="connsiteY231" fmla="*/ 3515132 h 13440182"/>
                  <a:gd name="connsiteX232" fmla="*/ 10801350 w 12071803"/>
                  <a:gd name="connsiteY232" fmla="*/ 3210332 h 13440182"/>
                  <a:gd name="connsiteX233" fmla="*/ 10902951 w 12071803"/>
                  <a:gd name="connsiteY233" fmla="*/ 3299233 h 13440182"/>
                  <a:gd name="connsiteX234" fmla="*/ 11042650 w 12071803"/>
                  <a:gd name="connsiteY234" fmla="*/ 3283357 h 13440182"/>
                  <a:gd name="connsiteX235" fmla="*/ 11077575 w 12071803"/>
                  <a:gd name="connsiteY235" fmla="*/ 3508782 h 13440182"/>
                  <a:gd name="connsiteX236" fmla="*/ 11153776 w 12071803"/>
                  <a:gd name="connsiteY236" fmla="*/ 3251608 h 13440182"/>
                  <a:gd name="connsiteX237" fmla="*/ 11077576 w 12071803"/>
                  <a:gd name="connsiteY237" fmla="*/ 3165883 h 13440182"/>
                  <a:gd name="connsiteX238" fmla="*/ 11163300 w 12071803"/>
                  <a:gd name="connsiteY238" fmla="*/ 2911882 h 13440182"/>
                  <a:gd name="connsiteX239" fmla="*/ 10982326 w 12071803"/>
                  <a:gd name="connsiteY239" fmla="*/ 2988083 h 13440182"/>
                  <a:gd name="connsiteX240" fmla="*/ 10953750 w 12071803"/>
                  <a:gd name="connsiteY240" fmla="*/ 2918232 h 13440182"/>
                  <a:gd name="connsiteX241" fmla="*/ 10763250 w 12071803"/>
                  <a:gd name="connsiteY241" fmla="*/ 2715032 h 13440182"/>
                  <a:gd name="connsiteX242" fmla="*/ 10731501 w 12071803"/>
                  <a:gd name="connsiteY242" fmla="*/ 2530883 h 13440182"/>
                  <a:gd name="connsiteX243" fmla="*/ 10699751 w 12071803"/>
                  <a:gd name="connsiteY243" fmla="*/ 2435633 h 13440182"/>
                  <a:gd name="connsiteX244" fmla="*/ 10801350 w 12071803"/>
                  <a:gd name="connsiteY244" fmla="*/ 2334032 h 13440182"/>
                  <a:gd name="connsiteX245" fmla="*/ 11061701 w 12071803"/>
                  <a:gd name="connsiteY245" fmla="*/ 2099083 h 13440182"/>
                  <a:gd name="connsiteX246" fmla="*/ 11182350 w 12071803"/>
                  <a:gd name="connsiteY246" fmla="*/ 2118132 h 13440182"/>
                  <a:gd name="connsiteX247" fmla="*/ 11252201 w 12071803"/>
                  <a:gd name="connsiteY247" fmla="*/ 2029233 h 13440182"/>
                  <a:gd name="connsiteX248" fmla="*/ 11487150 w 12071803"/>
                  <a:gd name="connsiteY248" fmla="*/ 1921282 h 13440182"/>
                  <a:gd name="connsiteX249" fmla="*/ 11341101 w 12071803"/>
                  <a:gd name="connsiteY249" fmla="*/ 1851433 h 13440182"/>
                  <a:gd name="connsiteX250" fmla="*/ 11258550 w 12071803"/>
                  <a:gd name="connsiteY250" fmla="*/ 1705382 h 13440182"/>
                  <a:gd name="connsiteX251" fmla="*/ 11360150 w 12071803"/>
                  <a:gd name="connsiteY251" fmla="*/ 1279932 h 13440182"/>
                  <a:gd name="connsiteX252" fmla="*/ 11239500 w 12071803"/>
                  <a:gd name="connsiteY252" fmla="*/ 1019582 h 13440182"/>
                  <a:gd name="connsiteX253" fmla="*/ 11525250 w 12071803"/>
                  <a:gd name="connsiteY253" fmla="*/ 1362482 h 13440182"/>
                  <a:gd name="connsiteX254" fmla="*/ 11690350 w 12071803"/>
                  <a:gd name="connsiteY254" fmla="*/ 1165632 h 13440182"/>
                  <a:gd name="connsiteX255" fmla="*/ 11874500 w 12071803"/>
                  <a:gd name="connsiteY255" fmla="*/ 1476782 h 13440182"/>
                  <a:gd name="connsiteX256" fmla="*/ 12071350 w 12071803"/>
                  <a:gd name="connsiteY256" fmla="*/ 1578383 h 13440182"/>
                  <a:gd name="connsiteX257" fmla="*/ 11906250 w 12071803"/>
                  <a:gd name="connsiteY257" fmla="*/ 1133883 h 13440182"/>
                  <a:gd name="connsiteX258" fmla="*/ 11893550 w 12071803"/>
                  <a:gd name="connsiteY258" fmla="*/ 917982 h 13440182"/>
                  <a:gd name="connsiteX259" fmla="*/ 11760200 w 12071803"/>
                  <a:gd name="connsiteY259" fmla="*/ 721132 h 13440182"/>
                  <a:gd name="connsiteX260" fmla="*/ 11734800 w 12071803"/>
                  <a:gd name="connsiteY26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860382 w 12071803"/>
                  <a:gd name="connsiteY86" fmla="*/ 7072469 h 13440182"/>
                  <a:gd name="connsiteX87" fmla="*/ 6838950 w 12071803"/>
                  <a:gd name="connsiteY87" fmla="*/ 6982232 h 13440182"/>
                  <a:gd name="connsiteX88" fmla="*/ 6943726 w 12071803"/>
                  <a:gd name="connsiteY88" fmla="*/ 6984363 h 13440182"/>
                  <a:gd name="connsiteX89" fmla="*/ 6986589 w 12071803"/>
                  <a:gd name="connsiteY89" fmla="*/ 6903400 h 13440182"/>
                  <a:gd name="connsiteX90" fmla="*/ 7088982 w 12071803"/>
                  <a:gd name="connsiteY90" fmla="*/ 6936738 h 13440182"/>
                  <a:gd name="connsiteX91" fmla="*/ 7162801 w 12071803"/>
                  <a:gd name="connsiteY91" fmla="*/ 7039132 h 13440182"/>
                  <a:gd name="connsiteX92" fmla="*/ 7229476 w 12071803"/>
                  <a:gd name="connsiteY92" fmla="*/ 6979600 h 13440182"/>
                  <a:gd name="connsiteX93" fmla="*/ 7169945 w 12071803"/>
                  <a:gd name="connsiteY93" fmla="*/ 6843869 h 13440182"/>
                  <a:gd name="connsiteX94" fmla="*/ 7227094 w 12071803"/>
                  <a:gd name="connsiteY94" fmla="*/ 6896506 h 13440182"/>
                  <a:gd name="connsiteX95" fmla="*/ 7343776 w 12071803"/>
                  <a:gd name="connsiteY95" fmla="*/ 6934357 h 13440182"/>
                  <a:gd name="connsiteX96" fmla="*/ 7417595 w 12071803"/>
                  <a:gd name="connsiteY96" fmla="*/ 7006046 h 13440182"/>
                  <a:gd name="connsiteX97" fmla="*/ 7386639 w 12071803"/>
                  <a:gd name="connsiteY97" fmla="*/ 7144158 h 13440182"/>
                  <a:gd name="connsiteX98" fmla="*/ 7458076 w 12071803"/>
                  <a:gd name="connsiteY98" fmla="*/ 7108439 h 13440182"/>
                  <a:gd name="connsiteX99" fmla="*/ 7448550 w 12071803"/>
                  <a:gd name="connsiteY99" fmla="*/ 7077482 h 13440182"/>
                  <a:gd name="connsiteX100" fmla="*/ 7524751 w 12071803"/>
                  <a:gd name="connsiteY100" fmla="*/ 7163208 h 13440182"/>
                  <a:gd name="connsiteX101" fmla="*/ 7460457 w 12071803"/>
                  <a:gd name="connsiteY101" fmla="*/ 7244171 h 13440182"/>
                  <a:gd name="connsiteX102" fmla="*/ 7524750 w 12071803"/>
                  <a:gd name="connsiteY102" fmla="*/ 7325132 h 13440182"/>
                  <a:gd name="connsiteX103" fmla="*/ 7450932 w 12071803"/>
                  <a:gd name="connsiteY103" fmla="*/ 7344183 h 13440182"/>
                  <a:gd name="connsiteX104" fmla="*/ 7358064 w 12071803"/>
                  <a:gd name="connsiteY104" fmla="*/ 7296558 h 13440182"/>
                  <a:gd name="connsiteX105" fmla="*/ 7184232 w 12071803"/>
                  <a:gd name="connsiteY105" fmla="*/ 7408477 h 13440182"/>
                  <a:gd name="connsiteX106" fmla="*/ 7246145 w 12071803"/>
                  <a:gd name="connsiteY106" fmla="*/ 7437052 h 13440182"/>
                  <a:gd name="connsiteX107" fmla="*/ 7329489 w 12071803"/>
                  <a:gd name="connsiteY107" fmla="*/ 7508489 h 13440182"/>
                  <a:gd name="connsiteX108" fmla="*/ 7386639 w 12071803"/>
                  <a:gd name="connsiteY108" fmla="*/ 7425146 h 13440182"/>
                  <a:gd name="connsiteX109" fmla="*/ 7441407 w 12071803"/>
                  <a:gd name="connsiteY109" fmla="*/ 7484677 h 13440182"/>
                  <a:gd name="connsiteX110" fmla="*/ 7546182 w 12071803"/>
                  <a:gd name="connsiteY110" fmla="*/ 7529921 h 13440182"/>
                  <a:gd name="connsiteX111" fmla="*/ 7639051 w 12071803"/>
                  <a:gd name="connsiteY111" fmla="*/ 7615646 h 13440182"/>
                  <a:gd name="connsiteX112" fmla="*/ 7639051 w 12071803"/>
                  <a:gd name="connsiteY112" fmla="*/ 7510871 h 13440182"/>
                  <a:gd name="connsiteX113" fmla="*/ 7812881 w 12071803"/>
                  <a:gd name="connsiteY113" fmla="*/ 7606120 h 13440182"/>
                  <a:gd name="connsiteX114" fmla="*/ 7705726 w 12071803"/>
                  <a:gd name="connsiteY114" fmla="*/ 7370377 h 13440182"/>
                  <a:gd name="connsiteX115" fmla="*/ 7708107 w 12071803"/>
                  <a:gd name="connsiteY115" fmla="*/ 7234646 h 13440182"/>
                  <a:gd name="connsiteX116" fmla="*/ 7612857 w 12071803"/>
                  <a:gd name="connsiteY116" fmla="*/ 7206071 h 13440182"/>
                  <a:gd name="connsiteX117" fmla="*/ 7677150 w 12071803"/>
                  <a:gd name="connsiteY117" fmla="*/ 7039382 h 13440182"/>
                  <a:gd name="connsiteX118" fmla="*/ 8374857 w 12071803"/>
                  <a:gd name="connsiteY118" fmla="*/ 6653621 h 13440182"/>
                  <a:gd name="connsiteX119" fmla="*/ 8703470 w 12071803"/>
                  <a:gd name="connsiteY119" fmla="*/ 6591708 h 13440182"/>
                  <a:gd name="connsiteX120" fmla="*/ 8722520 w 12071803"/>
                  <a:gd name="connsiteY120" fmla="*/ 6696483 h 13440182"/>
                  <a:gd name="connsiteX121" fmla="*/ 8796339 w 12071803"/>
                  <a:gd name="connsiteY121" fmla="*/ 6701246 h 13440182"/>
                  <a:gd name="connsiteX122" fmla="*/ 8772525 w 12071803"/>
                  <a:gd name="connsiteY122" fmla="*/ 6548844 h 13440182"/>
                  <a:gd name="connsiteX123" fmla="*/ 9315450 w 12071803"/>
                  <a:gd name="connsiteY123" fmla="*/ 6544082 h 13440182"/>
                  <a:gd name="connsiteX124" fmla="*/ 9503569 w 12071803"/>
                  <a:gd name="connsiteY124" fmla="*/ 6494075 h 13440182"/>
                  <a:gd name="connsiteX125" fmla="*/ 9629775 w 12071803"/>
                  <a:gd name="connsiteY125" fmla="*/ 6298813 h 13440182"/>
                  <a:gd name="connsiteX126" fmla="*/ 9906000 w 12071803"/>
                  <a:gd name="connsiteY126" fmla="*/ 6334532 h 13440182"/>
                  <a:gd name="connsiteX127" fmla="*/ 9870282 w 12071803"/>
                  <a:gd name="connsiteY127" fmla="*/ 6420258 h 13440182"/>
                  <a:gd name="connsiteX128" fmla="*/ 9727407 w 12071803"/>
                  <a:gd name="connsiteY128" fmla="*/ 6434546 h 13440182"/>
                  <a:gd name="connsiteX129" fmla="*/ 9796462 w 12071803"/>
                  <a:gd name="connsiteY129" fmla="*/ 6489313 h 13440182"/>
                  <a:gd name="connsiteX130" fmla="*/ 9665495 w 12071803"/>
                  <a:gd name="connsiteY130" fmla="*/ 6517889 h 13440182"/>
                  <a:gd name="connsiteX131" fmla="*/ 9539289 w 12071803"/>
                  <a:gd name="connsiteY131" fmla="*/ 6508364 h 13440182"/>
                  <a:gd name="connsiteX132" fmla="*/ 9453563 w 12071803"/>
                  <a:gd name="connsiteY132" fmla="*/ 6544082 h 13440182"/>
                  <a:gd name="connsiteX133" fmla="*/ 9422607 w 12071803"/>
                  <a:gd name="connsiteY133" fmla="*/ 6848883 h 13440182"/>
                  <a:gd name="connsiteX134" fmla="*/ 9584532 w 12071803"/>
                  <a:gd name="connsiteY134" fmla="*/ 6882220 h 13440182"/>
                  <a:gd name="connsiteX135" fmla="*/ 9791700 w 12071803"/>
                  <a:gd name="connsiteY135" fmla="*/ 6696482 h 13440182"/>
                  <a:gd name="connsiteX136" fmla="*/ 9829801 w 12071803"/>
                  <a:gd name="connsiteY136" fmla="*/ 6794114 h 13440182"/>
                  <a:gd name="connsiteX137" fmla="*/ 9977439 w 12071803"/>
                  <a:gd name="connsiteY137" fmla="*/ 6717914 h 13440182"/>
                  <a:gd name="connsiteX138" fmla="*/ 9896476 w 12071803"/>
                  <a:gd name="connsiteY138" fmla="*/ 6925083 h 13440182"/>
                  <a:gd name="connsiteX139" fmla="*/ 10020301 w 12071803"/>
                  <a:gd name="connsiteY139" fmla="*/ 6898889 h 13440182"/>
                  <a:gd name="connsiteX140" fmla="*/ 9986964 w 12071803"/>
                  <a:gd name="connsiteY140" fmla="*/ 6986996 h 13440182"/>
                  <a:gd name="connsiteX141" fmla="*/ 10217945 w 12071803"/>
                  <a:gd name="connsiteY141" fmla="*/ 6984614 h 13440182"/>
                  <a:gd name="connsiteX142" fmla="*/ 10058400 w 12071803"/>
                  <a:gd name="connsiteY142" fmla="*/ 7039382 h 13440182"/>
                  <a:gd name="connsiteX143" fmla="*/ 9948864 w 12071803"/>
                  <a:gd name="connsiteY143" fmla="*/ 7096533 h 13440182"/>
                  <a:gd name="connsiteX144" fmla="*/ 9829801 w 12071803"/>
                  <a:gd name="connsiteY144" fmla="*/ 7210833 h 13440182"/>
                  <a:gd name="connsiteX145" fmla="*/ 9865519 w 12071803"/>
                  <a:gd name="connsiteY145" fmla="*/ 7270363 h 13440182"/>
                  <a:gd name="connsiteX146" fmla="*/ 9908382 w 12071803"/>
                  <a:gd name="connsiteY146" fmla="*/ 7320371 h 13440182"/>
                  <a:gd name="connsiteX147" fmla="*/ 9986964 w 12071803"/>
                  <a:gd name="connsiteY147" fmla="*/ 7287033 h 13440182"/>
                  <a:gd name="connsiteX148" fmla="*/ 9998869 w 12071803"/>
                  <a:gd name="connsiteY148" fmla="*/ 7348944 h 13440182"/>
                  <a:gd name="connsiteX149" fmla="*/ 10113170 w 12071803"/>
                  <a:gd name="connsiteY149" fmla="*/ 7210833 h 13440182"/>
                  <a:gd name="connsiteX150" fmla="*/ 10148889 w 12071803"/>
                  <a:gd name="connsiteY150" fmla="*/ 7356089 h 13440182"/>
                  <a:gd name="connsiteX151" fmla="*/ 10244139 w 12071803"/>
                  <a:gd name="connsiteY151" fmla="*/ 7239408 h 13440182"/>
                  <a:gd name="connsiteX152" fmla="*/ 10270332 w 12071803"/>
                  <a:gd name="connsiteY152" fmla="*/ 7401332 h 13440182"/>
                  <a:gd name="connsiteX153" fmla="*/ 10344150 w 12071803"/>
                  <a:gd name="connsiteY153" fmla="*/ 7477532 h 13440182"/>
                  <a:gd name="connsiteX154" fmla="*/ 10134600 w 12071803"/>
                  <a:gd name="connsiteY154" fmla="*/ 7591832 h 13440182"/>
                  <a:gd name="connsiteX155" fmla="*/ 10287001 w 12071803"/>
                  <a:gd name="connsiteY155" fmla="*/ 7741852 h 13440182"/>
                  <a:gd name="connsiteX156" fmla="*/ 10317957 w 12071803"/>
                  <a:gd name="connsiteY156" fmla="*/ 7644221 h 13440182"/>
                  <a:gd name="connsiteX157" fmla="*/ 10389393 w 12071803"/>
                  <a:gd name="connsiteY157" fmla="*/ 7732326 h 13440182"/>
                  <a:gd name="connsiteX158" fmla="*/ 10510839 w 12071803"/>
                  <a:gd name="connsiteY158" fmla="*/ 7691846 h 13440182"/>
                  <a:gd name="connsiteX159" fmla="*/ 10515600 w 12071803"/>
                  <a:gd name="connsiteY159" fmla="*/ 7777570 h 13440182"/>
                  <a:gd name="connsiteX160" fmla="*/ 10513219 w 12071803"/>
                  <a:gd name="connsiteY160" fmla="*/ 7875200 h 13440182"/>
                  <a:gd name="connsiteX161" fmla="*/ 10622756 w 12071803"/>
                  <a:gd name="connsiteY161" fmla="*/ 7837101 h 13440182"/>
                  <a:gd name="connsiteX162" fmla="*/ 10663239 w 12071803"/>
                  <a:gd name="connsiteY162" fmla="*/ 8075227 h 13440182"/>
                  <a:gd name="connsiteX163" fmla="*/ 10801350 w 12071803"/>
                  <a:gd name="connsiteY163" fmla="*/ 8106182 h 13440182"/>
                  <a:gd name="connsiteX164" fmla="*/ 10815638 w 12071803"/>
                  <a:gd name="connsiteY164" fmla="*/ 7815670 h 13440182"/>
                  <a:gd name="connsiteX165" fmla="*/ 10906126 w 12071803"/>
                  <a:gd name="connsiteY165" fmla="*/ 7791858 h 13440182"/>
                  <a:gd name="connsiteX166" fmla="*/ 10975182 w 12071803"/>
                  <a:gd name="connsiteY166" fmla="*/ 7620407 h 13440182"/>
                  <a:gd name="connsiteX167" fmla="*/ 10937082 w 12071803"/>
                  <a:gd name="connsiteY167" fmla="*/ 7491821 h 13440182"/>
                  <a:gd name="connsiteX168" fmla="*/ 10841832 w 12071803"/>
                  <a:gd name="connsiteY168" fmla="*/ 7479913 h 13440182"/>
                  <a:gd name="connsiteX169" fmla="*/ 10889456 w 12071803"/>
                  <a:gd name="connsiteY169" fmla="*/ 7360851 h 13440182"/>
                  <a:gd name="connsiteX170" fmla="*/ 10784682 w 12071803"/>
                  <a:gd name="connsiteY170" fmla="*/ 7289414 h 13440182"/>
                  <a:gd name="connsiteX171" fmla="*/ 10744200 w 12071803"/>
                  <a:gd name="connsiteY171" fmla="*/ 7058432 h 13440182"/>
                  <a:gd name="connsiteX172" fmla="*/ 10426700 w 12071803"/>
                  <a:gd name="connsiteY172" fmla="*/ 7020332 h 13440182"/>
                  <a:gd name="connsiteX173" fmla="*/ 10496551 w 12071803"/>
                  <a:gd name="connsiteY173" fmla="*/ 6915558 h 13440182"/>
                  <a:gd name="connsiteX174" fmla="*/ 10620376 w 12071803"/>
                  <a:gd name="connsiteY174" fmla="*/ 6896508 h 13440182"/>
                  <a:gd name="connsiteX175" fmla="*/ 10629900 w 12071803"/>
                  <a:gd name="connsiteY175" fmla="*/ 6810782 h 13440182"/>
                  <a:gd name="connsiteX176" fmla="*/ 10842625 w 12071803"/>
                  <a:gd name="connsiteY176" fmla="*/ 6899682 h 13440182"/>
                  <a:gd name="connsiteX177" fmla="*/ 10858500 w 12071803"/>
                  <a:gd name="connsiteY177" fmla="*/ 6677432 h 13440182"/>
                  <a:gd name="connsiteX178" fmla="*/ 10648950 w 12071803"/>
                  <a:gd name="connsiteY178" fmla="*/ 6772682 h 13440182"/>
                  <a:gd name="connsiteX179" fmla="*/ 10572750 w 12071803"/>
                  <a:gd name="connsiteY179" fmla="*/ 6544082 h 13440182"/>
                  <a:gd name="connsiteX180" fmla="*/ 10344150 w 12071803"/>
                  <a:gd name="connsiteY180" fmla="*/ 6753632 h 13440182"/>
                  <a:gd name="connsiteX181" fmla="*/ 10356851 w 12071803"/>
                  <a:gd name="connsiteY181" fmla="*/ 6588533 h 13440182"/>
                  <a:gd name="connsiteX182" fmla="*/ 10369550 w 12071803"/>
                  <a:gd name="connsiteY182" fmla="*/ 6464707 h 13440182"/>
                  <a:gd name="connsiteX183" fmla="*/ 10261601 w 12071803"/>
                  <a:gd name="connsiteY183" fmla="*/ 6452008 h 13440182"/>
                  <a:gd name="connsiteX184" fmla="*/ 10140950 w 12071803"/>
                  <a:gd name="connsiteY184" fmla="*/ 6236107 h 13440182"/>
                  <a:gd name="connsiteX185" fmla="*/ 10306051 w 12071803"/>
                  <a:gd name="connsiteY185" fmla="*/ 6274208 h 13440182"/>
                  <a:gd name="connsiteX186" fmla="*/ 10547351 w 12071803"/>
                  <a:gd name="connsiteY186" fmla="*/ 6274208 h 13440182"/>
                  <a:gd name="connsiteX187" fmla="*/ 10677525 w 12071803"/>
                  <a:gd name="connsiteY187" fmla="*/ 6134507 h 13440182"/>
                  <a:gd name="connsiteX188" fmla="*/ 10575926 w 12071803"/>
                  <a:gd name="connsiteY188" fmla="*/ 6023383 h 13440182"/>
                  <a:gd name="connsiteX189" fmla="*/ 10363200 w 12071803"/>
                  <a:gd name="connsiteY189" fmla="*/ 5975757 h 13440182"/>
                  <a:gd name="connsiteX190" fmla="*/ 10544175 w 12071803"/>
                  <a:gd name="connsiteY190" fmla="*/ 5845582 h 13440182"/>
                  <a:gd name="connsiteX191" fmla="*/ 10490201 w 12071803"/>
                  <a:gd name="connsiteY191" fmla="*/ 5728108 h 13440182"/>
                  <a:gd name="connsiteX192" fmla="*/ 10544176 w 12071803"/>
                  <a:gd name="connsiteY192" fmla="*/ 5607458 h 13440182"/>
                  <a:gd name="connsiteX193" fmla="*/ 10506075 w 12071803"/>
                  <a:gd name="connsiteY193" fmla="*/ 5604282 h 13440182"/>
                  <a:gd name="connsiteX194" fmla="*/ 10471151 w 12071803"/>
                  <a:gd name="connsiteY194" fmla="*/ 5528083 h 13440182"/>
                  <a:gd name="connsiteX195" fmla="*/ 10312400 w 12071803"/>
                  <a:gd name="connsiteY195" fmla="*/ 5375682 h 13440182"/>
                  <a:gd name="connsiteX196" fmla="*/ 10582276 w 12071803"/>
                  <a:gd name="connsiteY196" fmla="*/ 5480458 h 13440182"/>
                  <a:gd name="connsiteX197" fmla="*/ 10725150 w 12071803"/>
                  <a:gd name="connsiteY197" fmla="*/ 5439182 h 13440182"/>
                  <a:gd name="connsiteX198" fmla="*/ 10699751 w 12071803"/>
                  <a:gd name="connsiteY198" fmla="*/ 5686833 h 13440182"/>
                  <a:gd name="connsiteX199" fmla="*/ 10877550 w 12071803"/>
                  <a:gd name="connsiteY199" fmla="*/ 5724932 h 13440182"/>
                  <a:gd name="connsiteX200" fmla="*/ 10934701 w 12071803"/>
                  <a:gd name="connsiteY200" fmla="*/ 5550308 h 13440182"/>
                  <a:gd name="connsiteX201" fmla="*/ 10975975 w 12071803"/>
                  <a:gd name="connsiteY201" fmla="*/ 5321707 h 13440182"/>
                  <a:gd name="connsiteX202" fmla="*/ 10896601 w 12071803"/>
                  <a:gd name="connsiteY202" fmla="*/ 5118508 h 13440182"/>
                  <a:gd name="connsiteX203" fmla="*/ 10839450 w 12071803"/>
                  <a:gd name="connsiteY203" fmla="*/ 5020082 h 13440182"/>
                  <a:gd name="connsiteX204" fmla="*/ 10760076 w 12071803"/>
                  <a:gd name="connsiteY204" fmla="*/ 5137558 h 13440182"/>
                  <a:gd name="connsiteX205" fmla="*/ 10690226 w 12071803"/>
                  <a:gd name="connsiteY205" fmla="*/ 5096283 h 13440182"/>
                  <a:gd name="connsiteX206" fmla="*/ 10658476 w 12071803"/>
                  <a:gd name="connsiteY206" fmla="*/ 5216933 h 13440182"/>
                  <a:gd name="connsiteX207" fmla="*/ 10556875 w 12071803"/>
                  <a:gd name="connsiteY207" fmla="*/ 5220107 h 13440182"/>
                  <a:gd name="connsiteX208" fmla="*/ 10477500 w 12071803"/>
                  <a:gd name="connsiteY208" fmla="*/ 5077232 h 13440182"/>
                  <a:gd name="connsiteX209" fmla="*/ 10439400 w 12071803"/>
                  <a:gd name="connsiteY209" fmla="*/ 4924832 h 13440182"/>
                  <a:gd name="connsiteX210" fmla="*/ 10223500 w 12071803"/>
                  <a:gd name="connsiteY210" fmla="*/ 4928007 h 13440182"/>
                  <a:gd name="connsiteX211" fmla="*/ 10248900 w 12071803"/>
                  <a:gd name="connsiteY211" fmla="*/ 5153432 h 13440182"/>
                  <a:gd name="connsiteX212" fmla="*/ 10210801 w 12071803"/>
                  <a:gd name="connsiteY212" fmla="*/ 4959758 h 13440182"/>
                  <a:gd name="connsiteX213" fmla="*/ 10166350 w 12071803"/>
                  <a:gd name="connsiteY213" fmla="*/ 4972457 h 13440182"/>
                  <a:gd name="connsiteX214" fmla="*/ 10096500 w 12071803"/>
                  <a:gd name="connsiteY214" fmla="*/ 4861332 h 13440182"/>
                  <a:gd name="connsiteX215" fmla="*/ 10001251 w 12071803"/>
                  <a:gd name="connsiteY215" fmla="*/ 4931183 h 13440182"/>
                  <a:gd name="connsiteX216" fmla="*/ 9893300 w 12071803"/>
                  <a:gd name="connsiteY216" fmla="*/ 5039132 h 13440182"/>
                  <a:gd name="connsiteX217" fmla="*/ 10210800 w 12071803"/>
                  <a:gd name="connsiteY217" fmla="*/ 4724807 h 13440182"/>
                  <a:gd name="connsiteX218" fmla="*/ 10426701 w 12071803"/>
                  <a:gd name="connsiteY218" fmla="*/ 4667658 h 13440182"/>
                  <a:gd name="connsiteX219" fmla="*/ 10572750 w 12071803"/>
                  <a:gd name="connsiteY219" fmla="*/ 4581932 h 13440182"/>
                  <a:gd name="connsiteX220" fmla="*/ 10610851 w 12071803"/>
                  <a:gd name="connsiteY220" fmla="*/ 4461283 h 13440182"/>
                  <a:gd name="connsiteX221" fmla="*/ 10782301 w 12071803"/>
                  <a:gd name="connsiteY221" fmla="*/ 4334283 h 13440182"/>
                  <a:gd name="connsiteX222" fmla="*/ 10814050 w 12071803"/>
                  <a:gd name="connsiteY222" fmla="*/ 4080282 h 13440182"/>
                  <a:gd name="connsiteX223" fmla="*/ 10582275 w 12071803"/>
                  <a:gd name="connsiteY223" fmla="*/ 3997732 h 13440182"/>
                  <a:gd name="connsiteX224" fmla="*/ 10264776 w 12071803"/>
                  <a:gd name="connsiteY224" fmla="*/ 3950108 h 13440182"/>
                  <a:gd name="connsiteX225" fmla="*/ 10134600 w 12071803"/>
                  <a:gd name="connsiteY225" fmla="*/ 4010432 h 13440182"/>
                  <a:gd name="connsiteX226" fmla="*/ 10160001 w 12071803"/>
                  <a:gd name="connsiteY226" fmla="*/ 3845333 h 13440182"/>
                  <a:gd name="connsiteX227" fmla="*/ 10109201 w 12071803"/>
                  <a:gd name="connsiteY227" fmla="*/ 3670708 h 13440182"/>
                  <a:gd name="connsiteX228" fmla="*/ 10223500 w 12071803"/>
                  <a:gd name="connsiteY228" fmla="*/ 3708807 h 13440182"/>
                  <a:gd name="connsiteX229" fmla="*/ 10344151 w 12071803"/>
                  <a:gd name="connsiteY229" fmla="*/ 3600858 h 13440182"/>
                  <a:gd name="connsiteX230" fmla="*/ 10534651 w 12071803"/>
                  <a:gd name="connsiteY230" fmla="*/ 3661183 h 13440182"/>
                  <a:gd name="connsiteX231" fmla="*/ 10547351 w 12071803"/>
                  <a:gd name="connsiteY231" fmla="*/ 3477033 h 13440182"/>
                  <a:gd name="connsiteX232" fmla="*/ 10687050 w 12071803"/>
                  <a:gd name="connsiteY232" fmla="*/ 3515132 h 13440182"/>
                  <a:gd name="connsiteX233" fmla="*/ 10801350 w 12071803"/>
                  <a:gd name="connsiteY233" fmla="*/ 3210332 h 13440182"/>
                  <a:gd name="connsiteX234" fmla="*/ 10902951 w 12071803"/>
                  <a:gd name="connsiteY234" fmla="*/ 3299233 h 13440182"/>
                  <a:gd name="connsiteX235" fmla="*/ 11042650 w 12071803"/>
                  <a:gd name="connsiteY235" fmla="*/ 3283357 h 13440182"/>
                  <a:gd name="connsiteX236" fmla="*/ 11077575 w 12071803"/>
                  <a:gd name="connsiteY236" fmla="*/ 3508782 h 13440182"/>
                  <a:gd name="connsiteX237" fmla="*/ 11153776 w 12071803"/>
                  <a:gd name="connsiteY237" fmla="*/ 3251608 h 13440182"/>
                  <a:gd name="connsiteX238" fmla="*/ 11077576 w 12071803"/>
                  <a:gd name="connsiteY238" fmla="*/ 3165883 h 13440182"/>
                  <a:gd name="connsiteX239" fmla="*/ 11163300 w 12071803"/>
                  <a:gd name="connsiteY239" fmla="*/ 2911882 h 13440182"/>
                  <a:gd name="connsiteX240" fmla="*/ 10982326 w 12071803"/>
                  <a:gd name="connsiteY240" fmla="*/ 2988083 h 13440182"/>
                  <a:gd name="connsiteX241" fmla="*/ 10953750 w 12071803"/>
                  <a:gd name="connsiteY241" fmla="*/ 2918232 h 13440182"/>
                  <a:gd name="connsiteX242" fmla="*/ 10763250 w 12071803"/>
                  <a:gd name="connsiteY242" fmla="*/ 2715032 h 13440182"/>
                  <a:gd name="connsiteX243" fmla="*/ 10731501 w 12071803"/>
                  <a:gd name="connsiteY243" fmla="*/ 2530883 h 13440182"/>
                  <a:gd name="connsiteX244" fmla="*/ 10699751 w 12071803"/>
                  <a:gd name="connsiteY244" fmla="*/ 2435633 h 13440182"/>
                  <a:gd name="connsiteX245" fmla="*/ 10801350 w 12071803"/>
                  <a:gd name="connsiteY245" fmla="*/ 2334032 h 13440182"/>
                  <a:gd name="connsiteX246" fmla="*/ 11061701 w 12071803"/>
                  <a:gd name="connsiteY246" fmla="*/ 2099083 h 13440182"/>
                  <a:gd name="connsiteX247" fmla="*/ 11182350 w 12071803"/>
                  <a:gd name="connsiteY247" fmla="*/ 2118132 h 13440182"/>
                  <a:gd name="connsiteX248" fmla="*/ 11252201 w 12071803"/>
                  <a:gd name="connsiteY248" fmla="*/ 2029233 h 13440182"/>
                  <a:gd name="connsiteX249" fmla="*/ 11487150 w 12071803"/>
                  <a:gd name="connsiteY249" fmla="*/ 1921282 h 13440182"/>
                  <a:gd name="connsiteX250" fmla="*/ 11341101 w 12071803"/>
                  <a:gd name="connsiteY250" fmla="*/ 1851433 h 13440182"/>
                  <a:gd name="connsiteX251" fmla="*/ 11258550 w 12071803"/>
                  <a:gd name="connsiteY251" fmla="*/ 1705382 h 13440182"/>
                  <a:gd name="connsiteX252" fmla="*/ 11360150 w 12071803"/>
                  <a:gd name="connsiteY252" fmla="*/ 1279932 h 13440182"/>
                  <a:gd name="connsiteX253" fmla="*/ 11239500 w 12071803"/>
                  <a:gd name="connsiteY253" fmla="*/ 1019582 h 13440182"/>
                  <a:gd name="connsiteX254" fmla="*/ 11525250 w 12071803"/>
                  <a:gd name="connsiteY254" fmla="*/ 1362482 h 13440182"/>
                  <a:gd name="connsiteX255" fmla="*/ 11690350 w 12071803"/>
                  <a:gd name="connsiteY255" fmla="*/ 1165632 h 13440182"/>
                  <a:gd name="connsiteX256" fmla="*/ 11874500 w 12071803"/>
                  <a:gd name="connsiteY256" fmla="*/ 1476782 h 13440182"/>
                  <a:gd name="connsiteX257" fmla="*/ 12071350 w 12071803"/>
                  <a:gd name="connsiteY257" fmla="*/ 1578383 h 13440182"/>
                  <a:gd name="connsiteX258" fmla="*/ 11906250 w 12071803"/>
                  <a:gd name="connsiteY258" fmla="*/ 1133883 h 13440182"/>
                  <a:gd name="connsiteX259" fmla="*/ 11893550 w 12071803"/>
                  <a:gd name="connsiteY259" fmla="*/ 917982 h 13440182"/>
                  <a:gd name="connsiteX260" fmla="*/ 11760200 w 12071803"/>
                  <a:gd name="connsiteY260" fmla="*/ 721132 h 13440182"/>
                  <a:gd name="connsiteX261" fmla="*/ 11734800 w 12071803"/>
                  <a:gd name="connsiteY26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860382 w 12071803"/>
                  <a:gd name="connsiteY86" fmla="*/ 7072469 h 13440182"/>
                  <a:gd name="connsiteX87" fmla="*/ 6838950 w 12071803"/>
                  <a:gd name="connsiteY87" fmla="*/ 6982232 h 13440182"/>
                  <a:gd name="connsiteX88" fmla="*/ 6943726 w 12071803"/>
                  <a:gd name="connsiteY88" fmla="*/ 6984363 h 13440182"/>
                  <a:gd name="connsiteX89" fmla="*/ 6986589 w 12071803"/>
                  <a:gd name="connsiteY89" fmla="*/ 6903400 h 13440182"/>
                  <a:gd name="connsiteX90" fmla="*/ 7088982 w 12071803"/>
                  <a:gd name="connsiteY90" fmla="*/ 6936738 h 13440182"/>
                  <a:gd name="connsiteX91" fmla="*/ 7162801 w 12071803"/>
                  <a:gd name="connsiteY91" fmla="*/ 7039132 h 13440182"/>
                  <a:gd name="connsiteX92" fmla="*/ 7229476 w 12071803"/>
                  <a:gd name="connsiteY92" fmla="*/ 6979600 h 13440182"/>
                  <a:gd name="connsiteX93" fmla="*/ 7169945 w 12071803"/>
                  <a:gd name="connsiteY93" fmla="*/ 6843869 h 13440182"/>
                  <a:gd name="connsiteX94" fmla="*/ 7227094 w 12071803"/>
                  <a:gd name="connsiteY94" fmla="*/ 6896506 h 13440182"/>
                  <a:gd name="connsiteX95" fmla="*/ 7343776 w 12071803"/>
                  <a:gd name="connsiteY95" fmla="*/ 6934357 h 13440182"/>
                  <a:gd name="connsiteX96" fmla="*/ 7417595 w 12071803"/>
                  <a:gd name="connsiteY96" fmla="*/ 7006046 h 13440182"/>
                  <a:gd name="connsiteX97" fmla="*/ 7386639 w 12071803"/>
                  <a:gd name="connsiteY97" fmla="*/ 7144158 h 13440182"/>
                  <a:gd name="connsiteX98" fmla="*/ 7458076 w 12071803"/>
                  <a:gd name="connsiteY98" fmla="*/ 7108439 h 13440182"/>
                  <a:gd name="connsiteX99" fmla="*/ 7448550 w 12071803"/>
                  <a:gd name="connsiteY99" fmla="*/ 7077482 h 13440182"/>
                  <a:gd name="connsiteX100" fmla="*/ 7524751 w 12071803"/>
                  <a:gd name="connsiteY100" fmla="*/ 7163208 h 13440182"/>
                  <a:gd name="connsiteX101" fmla="*/ 7460457 w 12071803"/>
                  <a:gd name="connsiteY101" fmla="*/ 7244171 h 13440182"/>
                  <a:gd name="connsiteX102" fmla="*/ 7524750 w 12071803"/>
                  <a:gd name="connsiteY102" fmla="*/ 7325132 h 13440182"/>
                  <a:gd name="connsiteX103" fmla="*/ 7450932 w 12071803"/>
                  <a:gd name="connsiteY103" fmla="*/ 7344183 h 13440182"/>
                  <a:gd name="connsiteX104" fmla="*/ 7358064 w 12071803"/>
                  <a:gd name="connsiteY104" fmla="*/ 7296558 h 13440182"/>
                  <a:gd name="connsiteX105" fmla="*/ 7184232 w 12071803"/>
                  <a:gd name="connsiteY105" fmla="*/ 7408477 h 13440182"/>
                  <a:gd name="connsiteX106" fmla="*/ 7246145 w 12071803"/>
                  <a:gd name="connsiteY106" fmla="*/ 7437052 h 13440182"/>
                  <a:gd name="connsiteX107" fmla="*/ 7329489 w 12071803"/>
                  <a:gd name="connsiteY107" fmla="*/ 7508489 h 13440182"/>
                  <a:gd name="connsiteX108" fmla="*/ 7386639 w 12071803"/>
                  <a:gd name="connsiteY108" fmla="*/ 7425146 h 13440182"/>
                  <a:gd name="connsiteX109" fmla="*/ 7441407 w 12071803"/>
                  <a:gd name="connsiteY109" fmla="*/ 7484677 h 13440182"/>
                  <a:gd name="connsiteX110" fmla="*/ 7546182 w 12071803"/>
                  <a:gd name="connsiteY110" fmla="*/ 7529921 h 13440182"/>
                  <a:gd name="connsiteX111" fmla="*/ 7639051 w 12071803"/>
                  <a:gd name="connsiteY111" fmla="*/ 7615646 h 13440182"/>
                  <a:gd name="connsiteX112" fmla="*/ 7639051 w 12071803"/>
                  <a:gd name="connsiteY112" fmla="*/ 7510871 h 13440182"/>
                  <a:gd name="connsiteX113" fmla="*/ 7812881 w 12071803"/>
                  <a:gd name="connsiteY113" fmla="*/ 7606120 h 13440182"/>
                  <a:gd name="connsiteX114" fmla="*/ 7705726 w 12071803"/>
                  <a:gd name="connsiteY114" fmla="*/ 7370377 h 13440182"/>
                  <a:gd name="connsiteX115" fmla="*/ 7708107 w 12071803"/>
                  <a:gd name="connsiteY115" fmla="*/ 7234646 h 13440182"/>
                  <a:gd name="connsiteX116" fmla="*/ 7612857 w 12071803"/>
                  <a:gd name="connsiteY116" fmla="*/ 7206071 h 13440182"/>
                  <a:gd name="connsiteX117" fmla="*/ 7677150 w 12071803"/>
                  <a:gd name="connsiteY117" fmla="*/ 7039382 h 13440182"/>
                  <a:gd name="connsiteX118" fmla="*/ 8374857 w 12071803"/>
                  <a:gd name="connsiteY118" fmla="*/ 6653621 h 13440182"/>
                  <a:gd name="connsiteX119" fmla="*/ 8703470 w 12071803"/>
                  <a:gd name="connsiteY119" fmla="*/ 6591708 h 13440182"/>
                  <a:gd name="connsiteX120" fmla="*/ 8722520 w 12071803"/>
                  <a:gd name="connsiteY120" fmla="*/ 6696483 h 13440182"/>
                  <a:gd name="connsiteX121" fmla="*/ 8796339 w 12071803"/>
                  <a:gd name="connsiteY121" fmla="*/ 6701246 h 13440182"/>
                  <a:gd name="connsiteX122" fmla="*/ 8772525 w 12071803"/>
                  <a:gd name="connsiteY122" fmla="*/ 6548844 h 13440182"/>
                  <a:gd name="connsiteX123" fmla="*/ 9315450 w 12071803"/>
                  <a:gd name="connsiteY123" fmla="*/ 6544082 h 13440182"/>
                  <a:gd name="connsiteX124" fmla="*/ 9503569 w 12071803"/>
                  <a:gd name="connsiteY124" fmla="*/ 6494075 h 13440182"/>
                  <a:gd name="connsiteX125" fmla="*/ 9629775 w 12071803"/>
                  <a:gd name="connsiteY125" fmla="*/ 6298813 h 13440182"/>
                  <a:gd name="connsiteX126" fmla="*/ 9906000 w 12071803"/>
                  <a:gd name="connsiteY126" fmla="*/ 6334532 h 13440182"/>
                  <a:gd name="connsiteX127" fmla="*/ 9870282 w 12071803"/>
                  <a:gd name="connsiteY127" fmla="*/ 6420258 h 13440182"/>
                  <a:gd name="connsiteX128" fmla="*/ 9727407 w 12071803"/>
                  <a:gd name="connsiteY128" fmla="*/ 6434546 h 13440182"/>
                  <a:gd name="connsiteX129" fmla="*/ 9796462 w 12071803"/>
                  <a:gd name="connsiteY129" fmla="*/ 6489313 h 13440182"/>
                  <a:gd name="connsiteX130" fmla="*/ 9665495 w 12071803"/>
                  <a:gd name="connsiteY130" fmla="*/ 6517889 h 13440182"/>
                  <a:gd name="connsiteX131" fmla="*/ 9539289 w 12071803"/>
                  <a:gd name="connsiteY131" fmla="*/ 6508364 h 13440182"/>
                  <a:gd name="connsiteX132" fmla="*/ 9453563 w 12071803"/>
                  <a:gd name="connsiteY132" fmla="*/ 6544082 h 13440182"/>
                  <a:gd name="connsiteX133" fmla="*/ 9422607 w 12071803"/>
                  <a:gd name="connsiteY133" fmla="*/ 6848883 h 13440182"/>
                  <a:gd name="connsiteX134" fmla="*/ 9584532 w 12071803"/>
                  <a:gd name="connsiteY134" fmla="*/ 6882220 h 13440182"/>
                  <a:gd name="connsiteX135" fmla="*/ 9791700 w 12071803"/>
                  <a:gd name="connsiteY135" fmla="*/ 6696482 h 13440182"/>
                  <a:gd name="connsiteX136" fmla="*/ 9829801 w 12071803"/>
                  <a:gd name="connsiteY136" fmla="*/ 6794114 h 13440182"/>
                  <a:gd name="connsiteX137" fmla="*/ 9977439 w 12071803"/>
                  <a:gd name="connsiteY137" fmla="*/ 6717914 h 13440182"/>
                  <a:gd name="connsiteX138" fmla="*/ 9896476 w 12071803"/>
                  <a:gd name="connsiteY138" fmla="*/ 6925083 h 13440182"/>
                  <a:gd name="connsiteX139" fmla="*/ 10020301 w 12071803"/>
                  <a:gd name="connsiteY139" fmla="*/ 6898889 h 13440182"/>
                  <a:gd name="connsiteX140" fmla="*/ 9986964 w 12071803"/>
                  <a:gd name="connsiteY140" fmla="*/ 6986996 h 13440182"/>
                  <a:gd name="connsiteX141" fmla="*/ 10217945 w 12071803"/>
                  <a:gd name="connsiteY141" fmla="*/ 6984614 h 13440182"/>
                  <a:gd name="connsiteX142" fmla="*/ 10058400 w 12071803"/>
                  <a:gd name="connsiteY142" fmla="*/ 7039382 h 13440182"/>
                  <a:gd name="connsiteX143" fmla="*/ 9948864 w 12071803"/>
                  <a:gd name="connsiteY143" fmla="*/ 7096533 h 13440182"/>
                  <a:gd name="connsiteX144" fmla="*/ 9829801 w 12071803"/>
                  <a:gd name="connsiteY144" fmla="*/ 7210833 h 13440182"/>
                  <a:gd name="connsiteX145" fmla="*/ 9865519 w 12071803"/>
                  <a:gd name="connsiteY145" fmla="*/ 7270363 h 13440182"/>
                  <a:gd name="connsiteX146" fmla="*/ 9908382 w 12071803"/>
                  <a:gd name="connsiteY146" fmla="*/ 7320371 h 13440182"/>
                  <a:gd name="connsiteX147" fmla="*/ 9986964 w 12071803"/>
                  <a:gd name="connsiteY147" fmla="*/ 7287033 h 13440182"/>
                  <a:gd name="connsiteX148" fmla="*/ 9998869 w 12071803"/>
                  <a:gd name="connsiteY148" fmla="*/ 7348944 h 13440182"/>
                  <a:gd name="connsiteX149" fmla="*/ 10113170 w 12071803"/>
                  <a:gd name="connsiteY149" fmla="*/ 7210833 h 13440182"/>
                  <a:gd name="connsiteX150" fmla="*/ 10148889 w 12071803"/>
                  <a:gd name="connsiteY150" fmla="*/ 7356089 h 13440182"/>
                  <a:gd name="connsiteX151" fmla="*/ 10244139 w 12071803"/>
                  <a:gd name="connsiteY151" fmla="*/ 7239408 h 13440182"/>
                  <a:gd name="connsiteX152" fmla="*/ 10270332 w 12071803"/>
                  <a:gd name="connsiteY152" fmla="*/ 7401332 h 13440182"/>
                  <a:gd name="connsiteX153" fmla="*/ 10344150 w 12071803"/>
                  <a:gd name="connsiteY153" fmla="*/ 7477532 h 13440182"/>
                  <a:gd name="connsiteX154" fmla="*/ 10134600 w 12071803"/>
                  <a:gd name="connsiteY154" fmla="*/ 7591832 h 13440182"/>
                  <a:gd name="connsiteX155" fmla="*/ 10287001 w 12071803"/>
                  <a:gd name="connsiteY155" fmla="*/ 7741852 h 13440182"/>
                  <a:gd name="connsiteX156" fmla="*/ 10317957 w 12071803"/>
                  <a:gd name="connsiteY156" fmla="*/ 7644221 h 13440182"/>
                  <a:gd name="connsiteX157" fmla="*/ 10389393 w 12071803"/>
                  <a:gd name="connsiteY157" fmla="*/ 7732326 h 13440182"/>
                  <a:gd name="connsiteX158" fmla="*/ 10510839 w 12071803"/>
                  <a:gd name="connsiteY158" fmla="*/ 7691846 h 13440182"/>
                  <a:gd name="connsiteX159" fmla="*/ 10515600 w 12071803"/>
                  <a:gd name="connsiteY159" fmla="*/ 7777570 h 13440182"/>
                  <a:gd name="connsiteX160" fmla="*/ 10513219 w 12071803"/>
                  <a:gd name="connsiteY160" fmla="*/ 7875200 h 13440182"/>
                  <a:gd name="connsiteX161" fmla="*/ 10622756 w 12071803"/>
                  <a:gd name="connsiteY161" fmla="*/ 7837101 h 13440182"/>
                  <a:gd name="connsiteX162" fmla="*/ 10663239 w 12071803"/>
                  <a:gd name="connsiteY162" fmla="*/ 8075227 h 13440182"/>
                  <a:gd name="connsiteX163" fmla="*/ 10801350 w 12071803"/>
                  <a:gd name="connsiteY163" fmla="*/ 8106182 h 13440182"/>
                  <a:gd name="connsiteX164" fmla="*/ 10815638 w 12071803"/>
                  <a:gd name="connsiteY164" fmla="*/ 7815670 h 13440182"/>
                  <a:gd name="connsiteX165" fmla="*/ 10906126 w 12071803"/>
                  <a:gd name="connsiteY165" fmla="*/ 7791858 h 13440182"/>
                  <a:gd name="connsiteX166" fmla="*/ 10975182 w 12071803"/>
                  <a:gd name="connsiteY166" fmla="*/ 7620407 h 13440182"/>
                  <a:gd name="connsiteX167" fmla="*/ 10937082 w 12071803"/>
                  <a:gd name="connsiteY167" fmla="*/ 7491821 h 13440182"/>
                  <a:gd name="connsiteX168" fmla="*/ 10841832 w 12071803"/>
                  <a:gd name="connsiteY168" fmla="*/ 7479913 h 13440182"/>
                  <a:gd name="connsiteX169" fmla="*/ 10889456 w 12071803"/>
                  <a:gd name="connsiteY169" fmla="*/ 7360851 h 13440182"/>
                  <a:gd name="connsiteX170" fmla="*/ 10784682 w 12071803"/>
                  <a:gd name="connsiteY170" fmla="*/ 7289414 h 13440182"/>
                  <a:gd name="connsiteX171" fmla="*/ 10744200 w 12071803"/>
                  <a:gd name="connsiteY171" fmla="*/ 7058432 h 13440182"/>
                  <a:gd name="connsiteX172" fmla="*/ 10426700 w 12071803"/>
                  <a:gd name="connsiteY172" fmla="*/ 7020332 h 13440182"/>
                  <a:gd name="connsiteX173" fmla="*/ 10496551 w 12071803"/>
                  <a:gd name="connsiteY173" fmla="*/ 6915558 h 13440182"/>
                  <a:gd name="connsiteX174" fmla="*/ 10620376 w 12071803"/>
                  <a:gd name="connsiteY174" fmla="*/ 6896508 h 13440182"/>
                  <a:gd name="connsiteX175" fmla="*/ 10629900 w 12071803"/>
                  <a:gd name="connsiteY175" fmla="*/ 6810782 h 13440182"/>
                  <a:gd name="connsiteX176" fmla="*/ 10842625 w 12071803"/>
                  <a:gd name="connsiteY176" fmla="*/ 6899682 h 13440182"/>
                  <a:gd name="connsiteX177" fmla="*/ 10858500 w 12071803"/>
                  <a:gd name="connsiteY177" fmla="*/ 6677432 h 13440182"/>
                  <a:gd name="connsiteX178" fmla="*/ 10648950 w 12071803"/>
                  <a:gd name="connsiteY178" fmla="*/ 6772682 h 13440182"/>
                  <a:gd name="connsiteX179" fmla="*/ 10572750 w 12071803"/>
                  <a:gd name="connsiteY179" fmla="*/ 6544082 h 13440182"/>
                  <a:gd name="connsiteX180" fmla="*/ 10344150 w 12071803"/>
                  <a:gd name="connsiteY180" fmla="*/ 6753632 h 13440182"/>
                  <a:gd name="connsiteX181" fmla="*/ 10356851 w 12071803"/>
                  <a:gd name="connsiteY181" fmla="*/ 6588533 h 13440182"/>
                  <a:gd name="connsiteX182" fmla="*/ 10369550 w 12071803"/>
                  <a:gd name="connsiteY182" fmla="*/ 6464707 h 13440182"/>
                  <a:gd name="connsiteX183" fmla="*/ 10261601 w 12071803"/>
                  <a:gd name="connsiteY183" fmla="*/ 6452008 h 13440182"/>
                  <a:gd name="connsiteX184" fmla="*/ 10140950 w 12071803"/>
                  <a:gd name="connsiteY184" fmla="*/ 6236107 h 13440182"/>
                  <a:gd name="connsiteX185" fmla="*/ 10306051 w 12071803"/>
                  <a:gd name="connsiteY185" fmla="*/ 6274208 h 13440182"/>
                  <a:gd name="connsiteX186" fmla="*/ 10547351 w 12071803"/>
                  <a:gd name="connsiteY186" fmla="*/ 6274208 h 13440182"/>
                  <a:gd name="connsiteX187" fmla="*/ 10677525 w 12071803"/>
                  <a:gd name="connsiteY187" fmla="*/ 6134507 h 13440182"/>
                  <a:gd name="connsiteX188" fmla="*/ 10575926 w 12071803"/>
                  <a:gd name="connsiteY188" fmla="*/ 6023383 h 13440182"/>
                  <a:gd name="connsiteX189" fmla="*/ 10363200 w 12071803"/>
                  <a:gd name="connsiteY189" fmla="*/ 5975757 h 13440182"/>
                  <a:gd name="connsiteX190" fmla="*/ 10544175 w 12071803"/>
                  <a:gd name="connsiteY190" fmla="*/ 5845582 h 13440182"/>
                  <a:gd name="connsiteX191" fmla="*/ 10490201 w 12071803"/>
                  <a:gd name="connsiteY191" fmla="*/ 5728108 h 13440182"/>
                  <a:gd name="connsiteX192" fmla="*/ 10544176 w 12071803"/>
                  <a:gd name="connsiteY192" fmla="*/ 5607458 h 13440182"/>
                  <a:gd name="connsiteX193" fmla="*/ 10506075 w 12071803"/>
                  <a:gd name="connsiteY193" fmla="*/ 5604282 h 13440182"/>
                  <a:gd name="connsiteX194" fmla="*/ 10471151 w 12071803"/>
                  <a:gd name="connsiteY194" fmla="*/ 5528083 h 13440182"/>
                  <a:gd name="connsiteX195" fmla="*/ 10312400 w 12071803"/>
                  <a:gd name="connsiteY195" fmla="*/ 5375682 h 13440182"/>
                  <a:gd name="connsiteX196" fmla="*/ 10582276 w 12071803"/>
                  <a:gd name="connsiteY196" fmla="*/ 5480458 h 13440182"/>
                  <a:gd name="connsiteX197" fmla="*/ 10725150 w 12071803"/>
                  <a:gd name="connsiteY197" fmla="*/ 5439182 h 13440182"/>
                  <a:gd name="connsiteX198" fmla="*/ 10699751 w 12071803"/>
                  <a:gd name="connsiteY198" fmla="*/ 5686833 h 13440182"/>
                  <a:gd name="connsiteX199" fmla="*/ 10877550 w 12071803"/>
                  <a:gd name="connsiteY199" fmla="*/ 5724932 h 13440182"/>
                  <a:gd name="connsiteX200" fmla="*/ 10934701 w 12071803"/>
                  <a:gd name="connsiteY200" fmla="*/ 5550308 h 13440182"/>
                  <a:gd name="connsiteX201" fmla="*/ 10975975 w 12071803"/>
                  <a:gd name="connsiteY201" fmla="*/ 5321707 h 13440182"/>
                  <a:gd name="connsiteX202" fmla="*/ 10896601 w 12071803"/>
                  <a:gd name="connsiteY202" fmla="*/ 5118508 h 13440182"/>
                  <a:gd name="connsiteX203" fmla="*/ 10839450 w 12071803"/>
                  <a:gd name="connsiteY203" fmla="*/ 5020082 h 13440182"/>
                  <a:gd name="connsiteX204" fmla="*/ 10760076 w 12071803"/>
                  <a:gd name="connsiteY204" fmla="*/ 5137558 h 13440182"/>
                  <a:gd name="connsiteX205" fmla="*/ 10690226 w 12071803"/>
                  <a:gd name="connsiteY205" fmla="*/ 5096283 h 13440182"/>
                  <a:gd name="connsiteX206" fmla="*/ 10658476 w 12071803"/>
                  <a:gd name="connsiteY206" fmla="*/ 5216933 h 13440182"/>
                  <a:gd name="connsiteX207" fmla="*/ 10556875 w 12071803"/>
                  <a:gd name="connsiteY207" fmla="*/ 5220107 h 13440182"/>
                  <a:gd name="connsiteX208" fmla="*/ 10477500 w 12071803"/>
                  <a:gd name="connsiteY208" fmla="*/ 5077232 h 13440182"/>
                  <a:gd name="connsiteX209" fmla="*/ 10439400 w 12071803"/>
                  <a:gd name="connsiteY209" fmla="*/ 4924832 h 13440182"/>
                  <a:gd name="connsiteX210" fmla="*/ 10223500 w 12071803"/>
                  <a:gd name="connsiteY210" fmla="*/ 4928007 h 13440182"/>
                  <a:gd name="connsiteX211" fmla="*/ 10248900 w 12071803"/>
                  <a:gd name="connsiteY211" fmla="*/ 5153432 h 13440182"/>
                  <a:gd name="connsiteX212" fmla="*/ 10210801 w 12071803"/>
                  <a:gd name="connsiteY212" fmla="*/ 4959758 h 13440182"/>
                  <a:gd name="connsiteX213" fmla="*/ 10166350 w 12071803"/>
                  <a:gd name="connsiteY213" fmla="*/ 4972457 h 13440182"/>
                  <a:gd name="connsiteX214" fmla="*/ 10096500 w 12071803"/>
                  <a:gd name="connsiteY214" fmla="*/ 4861332 h 13440182"/>
                  <a:gd name="connsiteX215" fmla="*/ 10001251 w 12071803"/>
                  <a:gd name="connsiteY215" fmla="*/ 4931183 h 13440182"/>
                  <a:gd name="connsiteX216" fmla="*/ 9893300 w 12071803"/>
                  <a:gd name="connsiteY216" fmla="*/ 5039132 h 13440182"/>
                  <a:gd name="connsiteX217" fmla="*/ 10210800 w 12071803"/>
                  <a:gd name="connsiteY217" fmla="*/ 4724807 h 13440182"/>
                  <a:gd name="connsiteX218" fmla="*/ 10426701 w 12071803"/>
                  <a:gd name="connsiteY218" fmla="*/ 4667658 h 13440182"/>
                  <a:gd name="connsiteX219" fmla="*/ 10572750 w 12071803"/>
                  <a:gd name="connsiteY219" fmla="*/ 4581932 h 13440182"/>
                  <a:gd name="connsiteX220" fmla="*/ 10610851 w 12071803"/>
                  <a:gd name="connsiteY220" fmla="*/ 4461283 h 13440182"/>
                  <a:gd name="connsiteX221" fmla="*/ 10782301 w 12071803"/>
                  <a:gd name="connsiteY221" fmla="*/ 4334283 h 13440182"/>
                  <a:gd name="connsiteX222" fmla="*/ 10814050 w 12071803"/>
                  <a:gd name="connsiteY222" fmla="*/ 4080282 h 13440182"/>
                  <a:gd name="connsiteX223" fmla="*/ 10582275 w 12071803"/>
                  <a:gd name="connsiteY223" fmla="*/ 3997732 h 13440182"/>
                  <a:gd name="connsiteX224" fmla="*/ 10264776 w 12071803"/>
                  <a:gd name="connsiteY224" fmla="*/ 3950108 h 13440182"/>
                  <a:gd name="connsiteX225" fmla="*/ 10134600 w 12071803"/>
                  <a:gd name="connsiteY225" fmla="*/ 4010432 h 13440182"/>
                  <a:gd name="connsiteX226" fmla="*/ 10160001 w 12071803"/>
                  <a:gd name="connsiteY226" fmla="*/ 3845333 h 13440182"/>
                  <a:gd name="connsiteX227" fmla="*/ 10109201 w 12071803"/>
                  <a:gd name="connsiteY227" fmla="*/ 3670708 h 13440182"/>
                  <a:gd name="connsiteX228" fmla="*/ 10223500 w 12071803"/>
                  <a:gd name="connsiteY228" fmla="*/ 3708807 h 13440182"/>
                  <a:gd name="connsiteX229" fmla="*/ 10344151 w 12071803"/>
                  <a:gd name="connsiteY229" fmla="*/ 3600858 h 13440182"/>
                  <a:gd name="connsiteX230" fmla="*/ 10534651 w 12071803"/>
                  <a:gd name="connsiteY230" fmla="*/ 3661183 h 13440182"/>
                  <a:gd name="connsiteX231" fmla="*/ 10547351 w 12071803"/>
                  <a:gd name="connsiteY231" fmla="*/ 3477033 h 13440182"/>
                  <a:gd name="connsiteX232" fmla="*/ 10687050 w 12071803"/>
                  <a:gd name="connsiteY232" fmla="*/ 3515132 h 13440182"/>
                  <a:gd name="connsiteX233" fmla="*/ 10801350 w 12071803"/>
                  <a:gd name="connsiteY233" fmla="*/ 3210332 h 13440182"/>
                  <a:gd name="connsiteX234" fmla="*/ 10902951 w 12071803"/>
                  <a:gd name="connsiteY234" fmla="*/ 3299233 h 13440182"/>
                  <a:gd name="connsiteX235" fmla="*/ 11042650 w 12071803"/>
                  <a:gd name="connsiteY235" fmla="*/ 3283357 h 13440182"/>
                  <a:gd name="connsiteX236" fmla="*/ 11077575 w 12071803"/>
                  <a:gd name="connsiteY236" fmla="*/ 3508782 h 13440182"/>
                  <a:gd name="connsiteX237" fmla="*/ 11153776 w 12071803"/>
                  <a:gd name="connsiteY237" fmla="*/ 3251608 h 13440182"/>
                  <a:gd name="connsiteX238" fmla="*/ 11077576 w 12071803"/>
                  <a:gd name="connsiteY238" fmla="*/ 3165883 h 13440182"/>
                  <a:gd name="connsiteX239" fmla="*/ 11163300 w 12071803"/>
                  <a:gd name="connsiteY239" fmla="*/ 2911882 h 13440182"/>
                  <a:gd name="connsiteX240" fmla="*/ 10982326 w 12071803"/>
                  <a:gd name="connsiteY240" fmla="*/ 2988083 h 13440182"/>
                  <a:gd name="connsiteX241" fmla="*/ 10953750 w 12071803"/>
                  <a:gd name="connsiteY241" fmla="*/ 2918232 h 13440182"/>
                  <a:gd name="connsiteX242" fmla="*/ 10763250 w 12071803"/>
                  <a:gd name="connsiteY242" fmla="*/ 2715032 h 13440182"/>
                  <a:gd name="connsiteX243" fmla="*/ 10731501 w 12071803"/>
                  <a:gd name="connsiteY243" fmla="*/ 2530883 h 13440182"/>
                  <a:gd name="connsiteX244" fmla="*/ 10699751 w 12071803"/>
                  <a:gd name="connsiteY244" fmla="*/ 2435633 h 13440182"/>
                  <a:gd name="connsiteX245" fmla="*/ 10801350 w 12071803"/>
                  <a:gd name="connsiteY245" fmla="*/ 2334032 h 13440182"/>
                  <a:gd name="connsiteX246" fmla="*/ 11061701 w 12071803"/>
                  <a:gd name="connsiteY246" fmla="*/ 2099083 h 13440182"/>
                  <a:gd name="connsiteX247" fmla="*/ 11182350 w 12071803"/>
                  <a:gd name="connsiteY247" fmla="*/ 2118132 h 13440182"/>
                  <a:gd name="connsiteX248" fmla="*/ 11252201 w 12071803"/>
                  <a:gd name="connsiteY248" fmla="*/ 2029233 h 13440182"/>
                  <a:gd name="connsiteX249" fmla="*/ 11487150 w 12071803"/>
                  <a:gd name="connsiteY249" fmla="*/ 1921282 h 13440182"/>
                  <a:gd name="connsiteX250" fmla="*/ 11341101 w 12071803"/>
                  <a:gd name="connsiteY250" fmla="*/ 1851433 h 13440182"/>
                  <a:gd name="connsiteX251" fmla="*/ 11258550 w 12071803"/>
                  <a:gd name="connsiteY251" fmla="*/ 1705382 h 13440182"/>
                  <a:gd name="connsiteX252" fmla="*/ 11360150 w 12071803"/>
                  <a:gd name="connsiteY252" fmla="*/ 1279932 h 13440182"/>
                  <a:gd name="connsiteX253" fmla="*/ 11239500 w 12071803"/>
                  <a:gd name="connsiteY253" fmla="*/ 1019582 h 13440182"/>
                  <a:gd name="connsiteX254" fmla="*/ 11525250 w 12071803"/>
                  <a:gd name="connsiteY254" fmla="*/ 1362482 h 13440182"/>
                  <a:gd name="connsiteX255" fmla="*/ 11690350 w 12071803"/>
                  <a:gd name="connsiteY255" fmla="*/ 1165632 h 13440182"/>
                  <a:gd name="connsiteX256" fmla="*/ 11874500 w 12071803"/>
                  <a:gd name="connsiteY256" fmla="*/ 1476782 h 13440182"/>
                  <a:gd name="connsiteX257" fmla="*/ 12071350 w 12071803"/>
                  <a:gd name="connsiteY257" fmla="*/ 1578383 h 13440182"/>
                  <a:gd name="connsiteX258" fmla="*/ 11906250 w 12071803"/>
                  <a:gd name="connsiteY258" fmla="*/ 1133883 h 13440182"/>
                  <a:gd name="connsiteX259" fmla="*/ 11893550 w 12071803"/>
                  <a:gd name="connsiteY259" fmla="*/ 917982 h 13440182"/>
                  <a:gd name="connsiteX260" fmla="*/ 11760200 w 12071803"/>
                  <a:gd name="connsiteY260" fmla="*/ 721132 h 13440182"/>
                  <a:gd name="connsiteX261" fmla="*/ 11734800 w 12071803"/>
                  <a:gd name="connsiteY26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784182 w 12071803"/>
                  <a:gd name="connsiteY86" fmla="*/ 7089138 h 13440182"/>
                  <a:gd name="connsiteX87" fmla="*/ 6860382 w 12071803"/>
                  <a:gd name="connsiteY87" fmla="*/ 7072469 h 13440182"/>
                  <a:gd name="connsiteX88" fmla="*/ 6838950 w 12071803"/>
                  <a:gd name="connsiteY88" fmla="*/ 6982232 h 13440182"/>
                  <a:gd name="connsiteX89" fmla="*/ 6943726 w 12071803"/>
                  <a:gd name="connsiteY89" fmla="*/ 6984363 h 13440182"/>
                  <a:gd name="connsiteX90" fmla="*/ 6986589 w 12071803"/>
                  <a:gd name="connsiteY90" fmla="*/ 6903400 h 13440182"/>
                  <a:gd name="connsiteX91" fmla="*/ 7088982 w 12071803"/>
                  <a:gd name="connsiteY91" fmla="*/ 6936738 h 13440182"/>
                  <a:gd name="connsiteX92" fmla="*/ 7162801 w 12071803"/>
                  <a:gd name="connsiteY92" fmla="*/ 7039132 h 13440182"/>
                  <a:gd name="connsiteX93" fmla="*/ 7229476 w 12071803"/>
                  <a:gd name="connsiteY93" fmla="*/ 6979600 h 13440182"/>
                  <a:gd name="connsiteX94" fmla="*/ 7169945 w 12071803"/>
                  <a:gd name="connsiteY94" fmla="*/ 6843869 h 13440182"/>
                  <a:gd name="connsiteX95" fmla="*/ 7227094 w 12071803"/>
                  <a:gd name="connsiteY95" fmla="*/ 6896506 h 13440182"/>
                  <a:gd name="connsiteX96" fmla="*/ 7343776 w 12071803"/>
                  <a:gd name="connsiteY96" fmla="*/ 6934357 h 13440182"/>
                  <a:gd name="connsiteX97" fmla="*/ 7417595 w 12071803"/>
                  <a:gd name="connsiteY97" fmla="*/ 7006046 h 13440182"/>
                  <a:gd name="connsiteX98" fmla="*/ 7386639 w 12071803"/>
                  <a:gd name="connsiteY98" fmla="*/ 7144158 h 13440182"/>
                  <a:gd name="connsiteX99" fmla="*/ 7458076 w 12071803"/>
                  <a:gd name="connsiteY99" fmla="*/ 7108439 h 13440182"/>
                  <a:gd name="connsiteX100" fmla="*/ 7448550 w 12071803"/>
                  <a:gd name="connsiteY100" fmla="*/ 7077482 h 13440182"/>
                  <a:gd name="connsiteX101" fmla="*/ 7524751 w 12071803"/>
                  <a:gd name="connsiteY101" fmla="*/ 7163208 h 13440182"/>
                  <a:gd name="connsiteX102" fmla="*/ 7460457 w 12071803"/>
                  <a:gd name="connsiteY102" fmla="*/ 7244171 h 13440182"/>
                  <a:gd name="connsiteX103" fmla="*/ 7524750 w 12071803"/>
                  <a:gd name="connsiteY103" fmla="*/ 7325132 h 13440182"/>
                  <a:gd name="connsiteX104" fmla="*/ 7450932 w 12071803"/>
                  <a:gd name="connsiteY104" fmla="*/ 7344183 h 13440182"/>
                  <a:gd name="connsiteX105" fmla="*/ 7358064 w 12071803"/>
                  <a:gd name="connsiteY105" fmla="*/ 7296558 h 13440182"/>
                  <a:gd name="connsiteX106" fmla="*/ 7184232 w 12071803"/>
                  <a:gd name="connsiteY106" fmla="*/ 7408477 h 13440182"/>
                  <a:gd name="connsiteX107" fmla="*/ 7246145 w 12071803"/>
                  <a:gd name="connsiteY107" fmla="*/ 7437052 h 13440182"/>
                  <a:gd name="connsiteX108" fmla="*/ 7329489 w 12071803"/>
                  <a:gd name="connsiteY108" fmla="*/ 7508489 h 13440182"/>
                  <a:gd name="connsiteX109" fmla="*/ 7386639 w 12071803"/>
                  <a:gd name="connsiteY109" fmla="*/ 7425146 h 13440182"/>
                  <a:gd name="connsiteX110" fmla="*/ 7441407 w 12071803"/>
                  <a:gd name="connsiteY110" fmla="*/ 7484677 h 13440182"/>
                  <a:gd name="connsiteX111" fmla="*/ 7546182 w 12071803"/>
                  <a:gd name="connsiteY111" fmla="*/ 7529921 h 13440182"/>
                  <a:gd name="connsiteX112" fmla="*/ 7639051 w 12071803"/>
                  <a:gd name="connsiteY112" fmla="*/ 7615646 h 13440182"/>
                  <a:gd name="connsiteX113" fmla="*/ 7639051 w 12071803"/>
                  <a:gd name="connsiteY113" fmla="*/ 7510871 h 13440182"/>
                  <a:gd name="connsiteX114" fmla="*/ 7812881 w 12071803"/>
                  <a:gd name="connsiteY114" fmla="*/ 7606120 h 13440182"/>
                  <a:gd name="connsiteX115" fmla="*/ 7705726 w 12071803"/>
                  <a:gd name="connsiteY115" fmla="*/ 7370377 h 13440182"/>
                  <a:gd name="connsiteX116" fmla="*/ 7708107 w 12071803"/>
                  <a:gd name="connsiteY116" fmla="*/ 7234646 h 13440182"/>
                  <a:gd name="connsiteX117" fmla="*/ 7612857 w 12071803"/>
                  <a:gd name="connsiteY117" fmla="*/ 7206071 h 13440182"/>
                  <a:gd name="connsiteX118" fmla="*/ 7677150 w 12071803"/>
                  <a:gd name="connsiteY118" fmla="*/ 7039382 h 13440182"/>
                  <a:gd name="connsiteX119" fmla="*/ 8374857 w 12071803"/>
                  <a:gd name="connsiteY119" fmla="*/ 6653621 h 13440182"/>
                  <a:gd name="connsiteX120" fmla="*/ 8703470 w 12071803"/>
                  <a:gd name="connsiteY120" fmla="*/ 6591708 h 13440182"/>
                  <a:gd name="connsiteX121" fmla="*/ 8722520 w 12071803"/>
                  <a:gd name="connsiteY121" fmla="*/ 6696483 h 13440182"/>
                  <a:gd name="connsiteX122" fmla="*/ 8796339 w 12071803"/>
                  <a:gd name="connsiteY122" fmla="*/ 6701246 h 13440182"/>
                  <a:gd name="connsiteX123" fmla="*/ 8772525 w 12071803"/>
                  <a:gd name="connsiteY123" fmla="*/ 6548844 h 13440182"/>
                  <a:gd name="connsiteX124" fmla="*/ 9315450 w 12071803"/>
                  <a:gd name="connsiteY124" fmla="*/ 6544082 h 13440182"/>
                  <a:gd name="connsiteX125" fmla="*/ 9503569 w 12071803"/>
                  <a:gd name="connsiteY125" fmla="*/ 6494075 h 13440182"/>
                  <a:gd name="connsiteX126" fmla="*/ 9629775 w 12071803"/>
                  <a:gd name="connsiteY126" fmla="*/ 6298813 h 13440182"/>
                  <a:gd name="connsiteX127" fmla="*/ 9906000 w 12071803"/>
                  <a:gd name="connsiteY127" fmla="*/ 6334532 h 13440182"/>
                  <a:gd name="connsiteX128" fmla="*/ 9870282 w 12071803"/>
                  <a:gd name="connsiteY128" fmla="*/ 6420258 h 13440182"/>
                  <a:gd name="connsiteX129" fmla="*/ 9727407 w 12071803"/>
                  <a:gd name="connsiteY129" fmla="*/ 6434546 h 13440182"/>
                  <a:gd name="connsiteX130" fmla="*/ 9796462 w 12071803"/>
                  <a:gd name="connsiteY130" fmla="*/ 6489313 h 13440182"/>
                  <a:gd name="connsiteX131" fmla="*/ 9665495 w 12071803"/>
                  <a:gd name="connsiteY131" fmla="*/ 6517889 h 13440182"/>
                  <a:gd name="connsiteX132" fmla="*/ 9539289 w 12071803"/>
                  <a:gd name="connsiteY132" fmla="*/ 6508364 h 13440182"/>
                  <a:gd name="connsiteX133" fmla="*/ 9453563 w 12071803"/>
                  <a:gd name="connsiteY133" fmla="*/ 6544082 h 13440182"/>
                  <a:gd name="connsiteX134" fmla="*/ 9422607 w 12071803"/>
                  <a:gd name="connsiteY134" fmla="*/ 6848883 h 13440182"/>
                  <a:gd name="connsiteX135" fmla="*/ 9584532 w 12071803"/>
                  <a:gd name="connsiteY135" fmla="*/ 6882220 h 13440182"/>
                  <a:gd name="connsiteX136" fmla="*/ 9791700 w 12071803"/>
                  <a:gd name="connsiteY136" fmla="*/ 6696482 h 13440182"/>
                  <a:gd name="connsiteX137" fmla="*/ 9829801 w 12071803"/>
                  <a:gd name="connsiteY137" fmla="*/ 6794114 h 13440182"/>
                  <a:gd name="connsiteX138" fmla="*/ 9977439 w 12071803"/>
                  <a:gd name="connsiteY138" fmla="*/ 6717914 h 13440182"/>
                  <a:gd name="connsiteX139" fmla="*/ 9896476 w 12071803"/>
                  <a:gd name="connsiteY139" fmla="*/ 6925083 h 13440182"/>
                  <a:gd name="connsiteX140" fmla="*/ 10020301 w 12071803"/>
                  <a:gd name="connsiteY140" fmla="*/ 6898889 h 13440182"/>
                  <a:gd name="connsiteX141" fmla="*/ 9986964 w 12071803"/>
                  <a:gd name="connsiteY141" fmla="*/ 6986996 h 13440182"/>
                  <a:gd name="connsiteX142" fmla="*/ 10217945 w 12071803"/>
                  <a:gd name="connsiteY142" fmla="*/ 6984614 h 13440182"/>
                  <a:gd name="connsiteX143" fmla="*/ 10058400 w 12071803"/>
                  <a:gd name="connsiteY143" fmla="*/ 7039382 h 13440182"/>
                  <a:gd name="connsiteX144" fmla="*/ 9948864 w 12071803"/>
                  <a:gd name="connsiteY144" fmla="*/ 7096533 h 13440182"/>
                  <a:gd name="connsiteX145" fmla="*/ 9829801 w 12071803"/>
                  <a:gd name="connsiteY145" fmla="*/ 7210833 h 13440182"/>
                  <a:gd name="connsiteX146" fmla="*/ 9865519 w 12071803"/>
                  <a:gd name="connsiteY146" fmla="*/ 7270363 h 13440182"/>
                  <a:gd name="connsiteX147" fmla="*/ 9908382 w 12071803"/>
                  <a:gd name="connsiteY147" fmla="*/ 7320371 h 13440182"/>
                  <a:gd name="connsiteX148" fmla="*/ 9986964 w 12071803"/>
                  <a:gd name="connsiteY148" fmla="*/ 7287033 h 13440182"/>
                  <a:gd name="connsiteX149" fmla="*/ 9998869 w 12071803"/>
                  <a:gd name="connsiteY149" fmla="*/ 7348944 h 13440182"/>
                  <a:gd name="connsiteX150" fmla="*/ 10113170 w 12071803"/>
                  <a:gd name="connsiteY150" fmla="*/ 7210833 h 13440182"/>
                  <a:gd name="connsiteX151" fmla="*/ 10148889 w 12071803"/>
                  <a:gd name="connsiteY151" fmla="*/ 7356089 h 13440182"/>
                  <a:gd name="connsiteX152" fmla="*/ 10244139 w 12071803"/>
                  <a:gd name="connsiteY152" fmla="*/ 7239408 h 13440182"/>
                  <a:gd name="connsiteX153" fmla="*/ 10270332 w 12071803"/>
                  <a:gd name="connsiteY153" fmla="*/ 7401332 h 13440182"/>
                  <a:gd name="connsiteX154" fmla="*/ 10344150 w 12071803"/>
                  <a:gd name="connsiteY154" fmla="*/ 7477532 h 13440182"/>
                  <a:gd name="connsiteX155" fmla="*/ 10134600 w 12071803"/>
                  <a:gd name="connsiteY155" fmla="*/ 7591832 h 13440182"/>
                  <a:gd name="connsiteX156" fmla="*/ 10287001 w 12071803"/>
                  <a:gd name="connsiteY156" fmla="*/ 7741852 h 13440182"/>
                  <a:gd name="connsiteX157" fmla="*/ 10317957 w 12071803"/>
                  <a:gd name="connsiteY157" fmla="*/ 7644221 h 13440182"/>
                  <a:gd name="connsiteX158" fmla="*/ 10389393 w 12071803"/>
                  <a:gd name="connsiteY158" fmla="*/ 7732326 h 13440182"/>
                  <a:gd name="connsiteX159" fmla="*/ 10510839 w 12071803"/>
                  <a:gd name="connsiteY159" fmla="*/ 7691846 h 13440182"/>
                  <a:gd name="connsiteX160" fmla="*/ 10515600 w 12071803"/>
                  <a:gd name="connsiteY160" fmla="*/ 7777570 h 13440182"/>
                  <a:gd name="connsiteX161" fmla="*/ 10513219 w 12071803"/>
                  <a:gd name="connsiteY161" fmla="*/ 7875200 h 13440182"/>
                  <a:gd name="connsiteX162" fmla="*/ 10622756 w 12071803"/>
                  <a:gd name="connsiteY162" fmla="*/ 7837101 h 13440182"/>
                  <a:gd name="connsiteX163" fmla="*/ 10663239 w 12071803"/>
                  <a:gd name="connsiteY163" fmla="*/ 8075227 h 13440182"/>
                  <a:gd name="connsiteX164" fmla="*/ 10801350 w 12071803"/>
                  <a:gd name="connsiteY164" fmla="*/ 8106182 h 13440182"/>
                  <a:gd name="connsiteX165" fmla="*/ 10815638 w 12071803"/>
                  <a:gd name="connsiteY165" fmla="*/ 7815670 h 13440182"/>
                  <a:gd name="connsiteX166" fmla="*/ 10906126 w 12071803"/>
                  <a:gd name="connsiteY166" fmla="*/ 7791858 h 13440182"/>
                  <a:gd name="connsiteX167" fmla="*/ 10975182 w 12071803"/>
                  <a:gd name="connsiteY167" fmla="*/ 7620407 h 13440182"/>
                  <a:gd name="connsiteX168" fmla="*/ 10937082 w 12071803"/>
                  <a:gd name="connsiteY168" fmla="*/ 7491821 h 13440182"/>
                  <a:gd name="connsiteX169" fmla="*/ 10841832 w 12071803"/>
                  <a:gd name="connsiteY169" fmla="*/ 7479913 h 13440182"/>
                  <a:gd name="connsiteX170" fmla="*/ 10889456 w 12071803"/>
                  <a:gd name="connsiteY170" fmla="*/ 7360851 h 13440182"/>
                  <a:gd name="connsiteX171" fmla="*/ 10784682 w 12071803"/>
                  <a:gd name="connsiteY171" fmla="*/ 7289414 h 13440182"/>
                  <a:gd name="connsiteX172" fmla="*/ 10744200 w 12071803"/>
                  <a:gd name="connsiteY172" fmla="*/ 7058432 h 13440182"/>
                  <a:gd name="connsiteX173" fmla="*/ 10426700 w 12071803"/>
                  <a:gd name="connsiteY173" fmla="*/ 7020332 h 13440182"/>
                  <a:gd name="connsiteX174" fmla="*/ 10496551 w 12071803"/>
                  <a:gd name="connsiteY174" fmla="*/ 6915558 h 13440182"/>
                  <a:gd name="connsiteX175" fmla="*/ 10620376 w 12071803"/>
                  <a:gd name="connsiteY175" fmla="*/ 6896508 h 13440182"/>
                  <a:gd name="connsiteX176" fmla="*/ 10629900 w 12071803"/>
                  <a:gd name="connsiteY176" fmla="*/ 6810782 h 13440182"/>
                  <a:gd name="connsiteX177" fmla="*/ 10842625 w 12071803"/>
                  <a:gd name="connsiteY177" fmla="*/ 6899682 h 13440182"/>
                  <a:gd name="connsiteX178" fmla="*/ 10858500 w 12071803"/>
                  <a:gd name="connsiteY178" fmla="*/ 6677432 h 13440182"/>
                  <a:gd name="connsiteX179" fmla="*/ 10648950 w 12071803"/>
                  <a:gd name="connsiteY179" fmla="*/ 6772682 h 13440182"/>
                  <a:gd name="connsiteX180" fmla="*/ 10572750 w 12071803"/>
                  <a:gd name="connsiteY180" fmla="*/ 6544082 h 13440182"/>
                  <a:gd name="connsiteX181" fmla="*/ 10344150 w 12071803"/>
                  <a:gd name="connsiteY181" fmla="*/ 6753632 h 13440182"/>
                  <a:gd name="connsiteX182" fmla="*/ 10356851 w 12071803"/>
                  <a:gd name="connsiteY182" fmla="*/ 6588533 h 13440182"/>
                  <a:gd name="connsiteX183" fmla="*/ 10369550 w 12071803"/>
                  <a:gd name="connsiteY183" fmla="*/ 6464707 h 13440182"/>
                  <a:gd name="connsiteX184" fmla="*/ 10261601 w 12071803"/>
                  <a:gd name="connsiteY184" fmla="*/ 6452008 h 13440182"/>
                  <a:gd name="connsiteX185" fmla="*/ 10140950 w 12071803"/>
                  <a:gd name="connsiteY185" fmla="*/ 6236107 h 13440182"/>
                  <a:gd name="connsiteX186" fmla="*/ 10306051 w 12071803"/>
                  <a:gd name="connsiteY186" fmla="*/ 6274208 h 13440182"/>
                  <a:gd name="connsiteX187" fmla="*/ 10547351 w 12071803"/>
                  <a:gd name="connsiteY187" fmla="*/ 6274208 h 13440182"/>
                  <a:gd name="connsiteX188" fmla="*/ 10677525 w 12071803"/>
                  <a:gd name="connsiteY188" fmla="*/ 6134507 h 13440182"/>
                  <a:gd name="connsiteX189" fmla="*/ 10575926 w 12071803"/>
                  <a:gd name="connsiteY189" fmla="*/ 6023383 h 13440182"/>
                  <a:gd name="connsiteX190" fmla="*/ 10363200 w 12071803"/>
                  <a:gd name="connsiteY190" fmla="*/ 5975757 h 13440182"/>
                  <a:gd name="connsiteX191" fmla="*/ 10544175 w 12071803"/>
                  <a:gd name="connsiteY191" fmla="*/ 5845582 h 13440182"/>
                  <a:gd name="connsiteX192" fmla="*/ 10490201 w 12071803"/>
                  <a:gd name="connsiteY192" fmla="*/ 5728108 h 13440182"/>
                  <a:gd name="connsiteX193" fmla="*/ 10544176 w 12071803"/>
                  <a:gd name="connsiteY193" fmla="*/ 5607458 h 13440182"/>
                  <a:gd name="connsiteX194" fmla="*/ 10506075 w 12071803"/>
                  <a:gd name="connsiteY194" fmla="*/ 5604282 h 13440182"/>
                  <a:gd name="connsiteX195" fmla="*/ 10471151 w 12071803"/>
                  <a:gd name="connsiteY195" fmla="*/ 5528083 h 13440182"/>
                  <a:gd name="connsiteX196" fmla="*/ 10312400 w 12071803"/>
                  <a:gd name="connsiteY196" fmla="*/ 5375682 h 13440182"/>
                  <a:gd name="connsiteX197" fmla="*/ 10582276 w 12071803"/>
                  <a:gd name="connsiteY197" fmla="*/ 5480458 h 13440182"/>
                  <a:gd name="connsiteX198" fmla="*/ 10725150 w 12071803"/>
                  <a:gd name="connsiteY198" fmla="*/ 5439182 h 13440182"/>
                  <a:gd name="connsiteX199" fmla="*/ 10699751 w 12071803"/>
                  <a:gd name="connsiteY199" fmla="*/ 5686833 h 13440182"/>
                  <a:gd name="connsiteX200" fmla="*/ 10877550 w 12071803"/>
                  <a:gd name="connsiteY200" fmla="*/ 5724932 h 13440182"/>
                  <a:gd name="connsiteX201" fmla="*/ 10934701 w 12071803"/>
                  <a:gd name="connsiteY201" fmla="*/ 5550308 h 13440182"/>
                  <a:gd name="connsiteX202" fmla="*/ 10975975 w 12071803"/>
                  <a:gd name="connsiteY202" fmla="*/ 5321707 h 13440182"/>
                  <a:gd name="connsiteX203" fmla="*/ 10896601 w 12071803"/>
                  <a:gd name="connsiteY203" fmla="*/ 5118508 h 13440182"/>
                  <a:gd name="connsiteX204" fmla="*/ 10839450 w 12071803"/>
                  <a:gd name="connsiteY204" fmla="*/ 5020082 h 13440182"/>
                  <a:gd name="connsiteX205" fmla="*/ 10760076 w 12071803"/>
                  <a:gd name="connsiteY205" fmla="*/ 5137558 h 13440182"/>
                  <a:gd name="connsiteX206" fmla="*/ 10690226 w 12071803"/>
                  <a:gd name="connsiteY206" fmla="*/ 5096283 h 13440182"/>
                  <a:gd name="connsiteX207" fmla="*/ 10658476 w 12071803"/>
                  <a:gd name="connsiteY207" fmla="*/ 5216933 h 13440182"/>
                  <a:gd name="connsiteX208" fmla="*/ 10556875 w 12071803"/>
                  <a:gd name="connsiteY208" fmla="*/ 5220107 h 13440182"/>
                  <a:gd name="connsiteX209" fmla="*/ 10477500 w 12071803"/>
                  <a:gd name="connsiteY209" fmla="*/ 5077232 h 13440182"/>
                  <a:gd name="connsiteX210" fmla="*/ 10439400 w 12071803"/>
                  <a:gd name="connsiteY210" fmla="*/ 4924832 h 13440182"/>
                  <a:gd name="connsiteX211" fmla="*/ 10223500 w 12071803"/>
                  <a:gd name="connsiteY211" fmla="*/ 4928007 h 13440182"/>
                  <a:gd name="connsiteX212" fmla="*/ 10248900 w 12071803"/>
                  <a:gd name="connsiteY212" fmla="*/ 5153432 h 13440182"/>
                  <a:gd name="connsiteX213" fmla="*/ 10210801 w 12071803"/>
                  <a:gd name="connsiteY213" fmla="*/ 4959758 h 13440182"/>
                  <a:gd name="connsiteX214" fmla="*/ 10166350 w 12071803"/>
                  <a:gd name="connsiteY214" fmla="*/ 4972457 h 13440182"/>
                  <a:gd name="connsiteX215" fmla="*/ 10096500 w 12071803"/>
                  <a:gd name="connsiteY215" fmla="*/ 4861332 h 13440182"/>
                  <a:gd name="connsiteX216" fmla="*/ 10001251 w 12071803"/>
                  <a:gd name="connsiteY216" fmla="*/ 4931183 h 13440182"/>
                  <a:gd name="connsiteX217" fmla="*/ 9893300 w 12071803"/>
                  <a:gd name="connsiteY217" fmla="*/ 5039132 h 13440182"/>
                  <a:gd name="connsiteX218" fmla="*/ 10210800 w 12071803"/>
                  <a:gd name="connsiteY218" fmla="*/ 4724807 h 13440182"/>
                  <a:gd name="connsiteX219" fmla="*/ 10426701 w 12071803"/>
                  <a:gd name="connsiteY219" fmla="*/ 4667658 h 13440182"/>
                  <a:gd name="connsiteX220" fmla="*/ 10572750 w 12071803"/>
                  <a:gd name="connsiteY220" fmla="*/ 4581932 h 13440182"/>
                  <a:gd name="connsiteX221" fmla="*/ 10610851 w 12071803"/>
                  <a:gd name="connsiteY221" fmla="*/ 4461283 h 13440182"/>
                  <a:gd name="connsiteX222" fmla="*/ 10782301 w 12071803"/>
                  <a:gd name="connsiteY222" fmla="*/ 4334283 h 13440182"/>
                  <a:gd name="connsiteX223" fmla="*/ 10814050 w 12071803"/>
                  <a:gd name="connsiteY223" fmla="*/ 4080282 h 13440182"/>
                  <a:gd name="connsiteX224" fmla="*/ 10582275 w 12071803"/>
                  <a:gd name="connsiteY224" fmla="*/ 3997732 h 13440182"/>
                  <a:gd name="connsiteX225" fmla="*/ 10264776 w 12071803"/>
                  <a:gd name="connsiteY225" fmla="*/ 3950108 h 13440182"/>
                  <a:gd name="connsiteX226" fmla="*/ 10134600 w 12071803"/>
                  <a:gd name="connsiteY226" fmla="*/ 4010432 h 13440182"/>
                  <a:gd name="connsiteX227" fmla="*/ 10160001 w 12071803"/>
                  <a:gd name="connsiteY227" fmla="*/ 3845333 h 13440182"/>
                  <a:gd name="connsiteX228" fmla="*/ 10109201 w 12071803"/>
                  <a:gd name="connsiteY228" fmla="*/ 3670708 h 13440182"/>
                  <a:gd name="connsiteX229" fmla="*/ 10223500 w 12071803"/>
                  <a:gd name="connsiteY229" fmla="*/ 3708807 h 13440182"/>
                  <a:gd name="connsiteX230" fmla="*/ 10344151 w 12071803"/>
                  <a:gd name="connsiteY230" fmla="*/ 3600858 h 13440182"/>
                  <a:gd name="connsiteX231" fmla="*/ 10534651 w 12071803"/>
                  <a:gd name="connsiteY231" fmla="*/ 3661183 h 13440182"/>
                  <a:gd name="connsiteX232" fmla="*/ 10547351 w 12071803"/>
                  <a:gd name="connsiteY232" fmla="*/ 3477033 h 13440182"/>
                  <a:gd name="connsiteX233" fmla="*/ 10687050 w 12071803"/>
                  <a:gd name="connsiteY233" fmla="*/ 3515132 h 13440182"/>
                  <a:gd name="connsiteX234" fmla="*/ 10801350 w 12071803"/>
                  <a:gd name="connsiteY234" fmla="*/ 3210332 h 13440182"/>
                  <a:gd name="connsiteX235" fmla="*/ 10902951 w 12071803"/>
                  <a:gd name="connsiteY235" fmla="*/ 3299233 h 13440182"/>
                  <a:gd name="connsiteX236" fmla="*/ 11042650 w 12071803"/>
                  <a:gd name="connsiteY236" fmla="*/ 3283357 h 13440182"/>
                  <a:gd name="connsiteX237" fmla="*/ 11077575 w 12071803"/>
                  <a:gd name="connsiteY237" fmla="*/ 3508782 h 13440182"/>
                  <a:gd name="connsiteX238" fmla="*/ 11153776 w 12071803"/>
                  <a:gd name="connsiteY238" fmla="*/ 3251608 h 13440182"/>
                  <a:gd name="connsiteX239" fmla="*/ 11077576 w 12071803"/>
                  <a:gd name="connsiteY239" fmla="*/ 3165883 h 13440182"/>
                  <a:gd name="connsiteX240" fmla="*/ 11163300 w 12071803"/>
                  <a:gd name="connsiteY240" fmla="*/ 2911882 h 13440182"/>
                  <a:gd name="connsiteX241" fmla="*/ 10982326 w 12071803"/>
                  <a:gd name="connsiteY241" fmla="*/ 2988083 h 13440182"/>
                  <a:gd name="connsiteX242" fmla="*/ 10953750 w 12071803"/>
                  <a:gd name="connsiteY242" fmla="*/ 2918232 h 13440182"/>
                  <a:gd name="connsiteX243" fmla="*/ 10763250 w 12071803"/>
                  <a:gd name="connsiteY243" fmla="*/ 2715032 h 13440182"/>
                  <a:gd name="connsiteX244" fmla="*/ 10731501 w 12071803"/>
                  <a:gd name="connsiteY244" fmla="*/ 2530883 h 13440182"/>
                  <a:gd name="connsiteX245" fmla="*/ 10699751 w 12071803"/>
                  <a:gd name="connsiteY245" fmla="*/ 2435633 h 13440182"/>
                  <a:gd name="connsiteX246" fmla="*/ 10801350 w 12071803"/>
                  <a:gd name="connsiteY246" fmla="*/ 2334032 h 13440182"/>
                  <a:gd name="connsiteX247" fmla="*/ 11061701 w 12071803"/>
                  <a:gd name="connsiteY247" fmla="*/ 2099083 h 13440182"/>
                  <a:gd name="connsiteX248" fmla="*/ 11182350 w 12071803"/>
                  <a:gd name="connsiteY248" fmla="*/ 2118132 h 13440182"/>
                  <a:gd name="connsiteX249" fmla="*/ 11252201 w 12071803"/>
                  <a:gd name="connsiteY249" fmla="*/ 2029233 h 13440182"/>
                  <a:gd name="connsiteX250" fmla="*/ 11487150 w 12071803"/>
                  <a:gd name="connsiteY250" fmla="*/ 1921282 h 13440182"/>
                  <a:gd name="connsiteX251" fmla="*/ 11341101 w 12071803"/>
                  <a:gd name="connsiteY251" fmla="*/ 1851433 h 13440182"/>
                  <a:gd name="connsiteX252" fmla="*/ 11258550 w 12071803"/>
                  <a:gd name="connsiteY252" fmla="*/ 1705382 h 13440182"/>
                  <a:gd name="connsiteX253" fmla="*/ 11360150 w 12071803"/>
                  <a:gd name="connsiteY253" fmla="*/ 1279932 h 13440182"/>
                  <a:gd name="connsiteX254" fmla="*/ 11239500 w 12071803"/>
                  <a:gd name="connsiteY254" fmla="*/ 1019582 h 13440182"/>
                  <a:gd name="connsiteX255" fmla="*/ 11525250 w 12071803"/>
                  <a:gd name="connsiteY255" fmla="*/ 1362482 h 13440182"/>
                  <a:gd name="connsiteX256" fmla="*/ 11690350 w 12071803"/>
                  <a:gd name="connsiteY256" fmla="*/ 1165632 h 13440182"/>
                  <a:gd name="connsiteX257" fmla="*/ 11874500 w 12071803"/>
                  <a:gd name="connsiteY257" fmla="*/ 1476782 h 13440182"/>
                  <a:gd name="connsiteX258" fmla="*/ 12071350 w 12071803"/>
                  <a:gd name="connsiteY258" fmla="*/ 1578383 h 13440182"/>
                  <a:gd name="connsiteX259" fmla="*/ 11906250 w 12071803"/>
                  <a:gd name="connsiteY259" fmla="*/ 1133883 h 13440182"/>
                  <a:gd name="connsiteX260" fmla="*/ 11893550 w 12071803"/>
                  <a:gd name="connsiteY260" fmla="*/ 917982 h 13440182"/>
                  <a:gd name="connsiteX261" fmla="*/ 11760200 w 12071803"/>
                  <a:gd name="connsiteY261" fmla="*/ 721132 h 13440182"/>
                  <a:gd name="connsiteX262" fmla="*/ 11734800 w 12071803"/>
                  <a:gd name="connsiteY26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67500 w 12071803"/>
                  <a:gd name="connsiteY83" fmla="*/ 7401332 h 13440182"/>
                  <a:gd name="connsiteX84" fmla="*/ 6553200 w 12071803"/>
                  <a:gd name="connsiteY84" fmla="*/ 7325132 h 13440182"/>
                  <a:gd name="connsiteX85" fmla="*/ 6819901 w 12071803"/>
                  <a:gd name="connsiteY85" fmla="*/ 7243919 h 13440182"/>
                  <a:gd name="connsiteX86" fmla="*/ 6784182 w 12071803"/>
                  <a:gd name="connsiteY86" fmla="*/ 7089138 h 13440182"/>
                  <a:gd name="connsiteX87" fmla="*/ 6860382 w 12071803"/>
                  <a:gd name="connsiteY87" fmla="*/ 7072469 h 13440182"/>
                  <a:gd name="connsiteX88" fmla="*/ 6838950 w 12071803"/>
                  <a:gd name="connsiteY88" fmla="*/ 6982232 h 13440182"/>
                  <a:gd name="connsiteX89" fmla="*/ 6943726 w 12071803"/>
                  <a:gd name="connsiteY89" fmla="*/ 6984363 h 13440182"/>
                  <a:gd name="connsiteX90" fmla="*/ 6986589 w 12071803"/>
                  <a:gd name="connsiteY90" fmla="*/ 6903400 h 13440182"/>
                  <a:gd name="connsiteX91" fmla="*/ 7088982 w 12071803"/>
                  <a:gd name="connsiteY91" fmla="*/ 6936738 h 13440182"/>
                  <a:gd name="connsiteX92" fmla="*/ 7162801 w 12071803"/>
                  <a:gd name="connsiteY92" fmla="*/ 7039132 h 13440182"/>
                  <a:gd name="connsiteX93" fmla="*/ 7229476 w 12071803"/>
                  <a:gd name="connsiteY93" fmla="*/ 6979600 h 13440182"/>
                  <a:gd name="connsiteX94" fmla="*/ 7169945 w 12071803"/>
                  <a:gd name="connsiteY94" fmla="*/ 6843869 h 13440182"/>
                  <a:gd name="connsiteX95" fmla="*/ 7227094 w 12071803"/>
                  <a:gd name="connsiteY95" fmla="*/ 6896506 h 13440182"/>
                  <a:gd name="connsiteX96" fmla="*/ 7343776 w 12071803"/>
                  <a:gd name="connsiteY96" fmla="*/ 6934357 h 13440182"/>
                  <a:gd name="connsiteX97" fmla="*/ 7417595 w 12071803"/>
                  <a:gd name="connsiteY97" fmla="*/ 7006046 h 13440182"/>
                  <a:gd name="connsiteX98" fmla="*/ 7386639 w 12071803"/>
                  <a:gd name="connsiteY98" fmla="*/ 7144158 h 13440182"/>
                  <a:gd name="connsiteX99" fmla="*/ 7458076 w 12071803"/>
                  <a:gd name="connsiteY99" fmla="*/ 7108439 h 13440182"/>
                  <a:gd name="connsiteX100" fmla="*/ 7448550 w 12071803"/>
                  <a:gd name="connsiteY100" fmla="*/ 7077482 h 13440182"/>
                  <a:gd name="connsiteX101" fmla="*/ 7524751 w 12071803"/>
                  <a:gd name="connsiteY101" fmla="*/ 7163208 h 13440182"/>
                  <a:gd name="connsiteX102" fmla="*/ 7460457 w 12071803"/>
                  <a:gd name="connsiteY102" fmla="*/ 7244171 h 13440182"/>
                  <a:gd name="connsiteX103" fmla="*/ 7524750 w 12071803"/>
                  <a:gd name="connsiteY103" fmla="*/ 7325132 h 13440182"/>
                  <a:gd name="connsiteX104" fmla="*/ 7450932 w 12071803"/>
                  <a:gd name="connsiteY104" fmla="*/ 7344183 h 13440182"/>
                  <a:gd name="connsiteX105" fmla="*/ 7358064 w 12071803"/>
                  <a:gd name="connsiteY105" fmla="*/ 7296558 h 13440182"/>
                  <a:gd name="connsiteX106" fmla="*/ 7184232 w 12071803"/>
                  <a:gd name="connsiteY106" fmla="*/ 7408477 h 13440182"/>
                  <a:gd name="connsiteX107" fmla="*/ 7246145 w 12071803"/>
                  <a:gd name="connsiteY107" fmla="*/ 7437052 h 13440182"/>
                  <a:gd name="connsiteX108" fmla="*/ 7329489 w 12071803"/>
                  <a:gd name="connsiteY108" fmla="*/ 7508489 h 13440182"/>
                  <a:gd name="connsiteX109" fmla="*/ 7386639 w 12071803"/>
                  <a:gd name="connsiteY109" fmla="*/ 7425146 h 13440182"/>
                  <a:gd name="connsiteX110" fmla="*/ 7441407 w 12071803"/>
                  <a:gd name="connsiteY110" fmla="*/ 7484677 h 13440182"/>
                  <a:gd name="connsiteX111" fmla="*/ 7546182 w 12071803"/>
                  <a:gd name="connsiteY111" fmla="*/ 7529921 h 13440182"/>
                  <a:gd name="connsiteX112" fmla="*/ 7639051 w 12071803"/>
                  <a:gd name="connsiteY112" fmla="*/ 7615646 h 13440182"/>
                  <a:gd name="connsiteX113" fmla="*/ 7639051 w 12071803"/>
                  <a:gd name="connsiteY113" fmla="*/ 7510871 h 13440182"/>
                  <a:gd name="connsiteX114" fmla="*/ 7812881 w 12071803"/>
                  <a:gd name="connsiteY114" fmla="*/ 7606120 h 13440182"/>
                  <a:gd name="connsiteX115" fmla="*/ 7705726 w 12071803"/>
                  <a:gd name="connsiteY115" fmla="*/ 7370377 h 13440182"/>
                  <a:gd name="connsiteX116" fmla="*/ 7708107 w 12071803"/>
                  <a:gd name="connsiteY116" fmla="*/ 7234646 h 13440182"/>
                  <a:gd name="connsiteX117" fmla="*/ 7612857 w 12071803"/>
                  <a:gd name="connsiteY117" fmla="*/ 7206071 h 13440182"/>
                  <a:gd name="connsiteX118" fmla="*/ 7677150 w 12071803"/>
                  <a:gd name="connsiteY118" fmla="*/ 7039382 h 13440182"/>
                  <a:gd name="connsiteX119" fmla="*/ 8374857 w 12071803"/>
                  <a:gd name="connsiteY119" fmla="*/ 6653621 h 13440182"/>
                  <a:gd name="connsiteX120" fmla="*/ 8703470 w 12071803"/>
                  <a:gd name="connsiteY120" fmla="*/ 6591708 h 13440182"/>
                  <a:gd name="connsiteX121" fmla="*/ 8722520 w 12071803"/>
                  <a:gd name="connsiteY121" fmla="*/ 6696483 h 13440182"/>
                  <a:gd name="connsiteX122" fmla="*/ 8796339 w 12071803"/>
                  <a:gd name="connsiteY122" fmla="*/ 6701246 h 13440182"/>
                  <a:gd name="connsiteX123" fmla="*/ 8772525 w 12071803"/>
                  <a:gd name="connsiteY123" fmla="*/ 6548844 h 13440182"/>
                  <a:gd name="connsiteX124" fmla="*/ 9315450 w 12071803"/>
                  <a:gd name="connsiteY124" fmla="*/ 6544082 h 13440182"/>
                  <a:gd name="connsiteX125" fmla="*/ 9503569 w 12071803"/>
                  <a:gd name="connsiteY125" fmla="*/ 6494075 h 13440182"/>
                  <a:gd name="connsiteX126" fmla="*/ 9629775 w 12071803"/>
                  <a:gd name="connsiteY126" fmla="*/ 6298813 h 13440182"/>
                  <a:gd name="connsiteX127" fmla="*/ 9906000 w 12071803"/>
                  <a:gd name="connsiteY127" fmla="*/ 6334532 h 13440182"/>
                  <a:gd name="connsiteX128" fmla="*/ 9870282 w 12071803"/>
                  <a:gd name="connsiteY128" fmla="*/ 6420258 h 13440182"/>
                  <a:gd name="connsiteX129" fmla="*/ 9727407 w 12071803"/>
                  <a:gd name="connsiteY129" fmla="*/ 6434546 h 13440182"/>
                  <a:gd name="connsiteX130" fmla="*/ 9796462 w 12071803"/>
                  <a:gd name="connsiteY130" fmla="*/ 6489313 h 13440182"/>
                  <a:gd name="connsiteX131" fmla="*/ 9665495 w 12071803"/>
                  <a:gd name="connsiteY131" fmla="*/ 6517889 h 13440182"/>
                  <a:gd name="connsiteX132" fmla="*/ 9539289 w 12071803"/>
                  <a:gd name="connsiteY132" fmla="*/ 6508364 h 13440182"/>
                  <a:gd name="connsiteX133" fmla="*/ 9453563 w 12071803"/>
                  <a:gd name="connsiteY133" fmla="*/ 6544082 h 13440182"/>
                  <a:gd name="connsiteX134" fmla="*/ 9422607 w 12071803"/>
                  <a:gd name="connsiteY134" fmla="*/ 6848883 h 13440182"/>
                  <a:gd name="connsiteX135" fmla="*/ 9584532 w 12071803"/>
                  <a:gd name="connsiteY135" fmla="*/ 6882220 h 13440182"/>
                  <a:gd name="connsiteX136" fmla="*/ 9791700 w 12071803"/>
                  <a:gd name="connsiteY136" fmla="*/ 6696482 h 13440182"/>
                  <a:gd name="connsiteX137" fmla="*/ 9829801 w 12071803"/>
                  <a:gd name="connsiteY137" fmla="*/ 6794114 h 13440182"/>
                  <a:gd name="connsiteX138" fmla="*/ 9977439 w 12071803"/>
                  <a:gd name="connsiteY138" fmla="*/ 6717914 h 13440182"/>
                  <a:gd name="connsiteX139" fmla="*/ 9896476 w 12071803"/>
                  <a:gd name="connsiteY139" fmla="*/ 6925083 h 13440182"/>
                  <a:gd name="connsiteX140" fmla="*/ 10020301 w 12071803"/>
                  <a:gd name="connsiteY140" fmla="*/ 6898889 h 13440182"/>
                  <a:gd name="connsiteX141" fmla="*/ 9986964 w 12071803"/>
                  <a:gd name="connsiteY141" fmla="*/ 6986996 h 13440182"/>
                  <a:gd name="connsiteX142" fmla="*/ 10217945 w 12071803"/>
                  <a:gd name="connsiteY142" fmla="*/ 6984614 h 13440182"/>
                  <a:gd name="connsiteX143" fmla="*/ 10058400 w 12071803"/>
                  <a:gd name="connsiteY143" fmla="*/ 7039382 h 13440182"/>
                  <a:gd name="connsiteX144" fmla="*/ 9948864 w 12071803"/>
                  <a:gd name="connsiteY144" fmla="*/ 7096533 h 13440182"/>
                  <a:gd name="connsiteX145" fmla="*/ 9829801 w 12071803"/>
                  <a:gd name="connsiteY145" fmla="*/ 7210833 h 13440182"/>
                  <a:gd name="connsiteX146" fmla="*/ 9865519 w 12071803"/>
                  <a:gd name="connsiteY146" fmla="*/ 7270363 h 13440182"/>
                  <a:gd name="connsiteX147" fmla="*/ 9908382 w 12071803"/>
                  <a:gd name="connsiteY147" fmla="*/ 7320371 h 13440182"/>
                  <a:gd name="connsiteX148" fmla="*/ 9986964 w 12071803"/>
                  <a:gd name="connsiteY148" fmla="*/ 7287033 h 13440182"/>
                  <a:gd name="connsiteX149" fmla="*/ 9998869 w 12071803"/>
                  <a:gd name="connsiteY149" fmla="*/ 7348944 h 13440182"/>
                  <a:gd name="connsiteX150" fmla="*/ 10113170 w 12071803"/>
                  <a:gd name="connsiteY150" fmla="*/ 7210833 h 13440182"/>
                  <a:gd name="connsiteX151" fmla="*/ 10148889 w 12071803"/>
                  <a:gd name="connsiteY151" fmla="*/ 7356089 h 13440182"/>
                  <a:gd name="connsiteX152" fmla="*/ 10244139 w 12071803"/>
                  <a:gd name="connsiteY152" fmla="*/ 7239408 h 13440182"/>
                  <a:gd name="connsiteX153" fmla="*/ 10270332 w 12071803"/>
                  <a:gd name="connsiteY153" fmla="*/ 7401332 h 13440182"/>
                  <a:gd name="connsiteX154" fmla="*/ 10344150 w 12071803"/>
                  <a:gd name="connsiteY154" fmla="*/ 7477532 h 13440182"/>
                  <a:gd name="connsiteX155" fmla="*/ 10134600 w 12071803"/>
                  <a:gd name="connsiteY155" fmla="*/ 7591832 h 13440182"/>
                  <a:gd name="connsiteX156" fmla="*/ 10287001 w 12071803"/>
                  <a:gd name="connsiteY156" fmla="*/ 7741852 h 13440182"/>
                  <a:gd name="connsiteX157" fmla="*/ 10317957 w 12071803"/>
                  <a:gd name="connsiteY157" fmla="*/ 7644221 h 13440182"/>
                  <a:gd name="connsiteX158" fmla="*/ 10389393 w 12071803"/>
                  <a:gd name="connsiteY158" fmla="*/ 7732326 h 13440182"/>
                  <a:gd name="connsiteX159" fmla="*/ 10510839 w 12071803"/>
                  <a:gd name="connsiteY159" fmla="*/ 7691846 h 13440182"/>
                  <a:gd name="connsiteX160" fmla="*/ 10515600 w 12071803"/>
                  <a:gd name="connsiteY160" fmla="*/ 7777570 h 13440182"/>
                  <a:gd name="connsiteX161" fmla="*/ 10513219 w 12071803"/>
                  <a:gd name="connsiteY161" fmla="*/ 7875200 h 13440182"/>
                  <a:gd name="connsiteX162" fmla="*/ 10622756 w 12071803"/>
                  <a:gd name="connsiteY162" fmla="*/ 7837101 h 13440182"/>
                  <a:gd name="connsiteX163" fmla="*/ 10663239 w 12071803"/>
                  <a:gd name="connsiteY163" fmla="*/ 8075227 h 13440182"/>
                  <a:gd name="connsiteX164" fmla="*/ 10801350 w 12071803"/>
                  <a:gd name="connsiteY164" fmla="*/ 8106182 h 13440182"/>
                  <a:gd name="connsiteX165" fmla="*/ 10815638 w 12071803"/>
                  <a:gd name="connsiteY165" fmla="*/ 7815670 h 13440182"/>
                  <a:gd name="connsiteX166" fmla="*/ 10906126 w 12071803"/>
                  <a:gd name="connsiteY166" fmla="*/ 7791858 h 13440182"/>
                  <a:gd name="connsiteX167" fmla="*/ 10975182 w 12071803"/>
                  <a:gd name="connsiteY167" fmla="*/ 7620407 h 13440182"/>
                  <a:gd name="connsiteX168" fmla="*/ 10937082 w 12071803"/>
                  <a:gd name="connsiteY168" fmla="*/ 7491821 h 13440182"/>
                  <a:gd name="connsiteX169" fmla="*/ 10841832 w 12071803"/>
                  <a:gd name="connsiteY169" fmla="*/ 7479913 h 13440182"/>
                  <a:gd name="connsiteX170" fmla="*/ 10889456 w 12071803"/>
                  <a:gd name="connsiteY170" fmla="*/ 7360851 h 13440182"/>
                  <a:gd name="connsiteX171" fmla="*/ 10784682 w 12071803"/>
                  <a:gd name="connsiteY171" fmla="*/ 7289414 h 13440182"/>
                  <a:gd name="connsiteX172" fmla="*/ 10744200 w 12071803"/>
                  <a:gd name="connsiteY172" fmla="*/ 7058432 h 13440182"/>
                  <a:gd name="connsiteX173" fmla="*/ 10426700 w 12071803"/>
                  <a:gd name="connsiteY173" fmla="*/ 7020332 h 13440182"/>
                  <a:gd name="connsiteX174" fmla="*/ 10496551 w 12071803"/>
                  <a:gd name="connsiteY174" fmla="*/ 6915558 h 13440182"/>
                  <a:gd name="connsiteX175" fmla="*/ 10620376 w 12071803"/>
                  <a:gd name="connsiteY175" fmla="*/ 6896508 h 13440182"/>
                  <a:gd name="connsiteX176" fmla="*/ 10629900 w 12071803"/>
                  <a:gd name="connsiteY176" fmla="*/ 6810782 h 13440182"/>
                  <a:gd name="connsiteX177" fmla="*/ 10842625 w 12071803"/>
                  <a:gd name="connsiteY177" fmla="*/ 6899682 h 13440182"/>
                  <a:gd name="connsiteX178" fmla="*/ 10858500 w 12071803"/>
                  <a:gd name="connsiteY178" fmla="*/ 6677432 h 13440182"/>
                  <a:gd name="connsiteX179" fmla="*/ 10648950 w 12071803"/>
                  <a:gd name="connsiteY179" fmla="*/ 6772682 h 13440182"/>
                  <a:gd name="connsiteX180" fmla="*/ 10572750 w 12071803"/>
                  <a:gd name="connsiteY180" fmla="*/ 6544082 h 13440182"/>
                  <a:gd name="connsiteX181" fmla="*/ 10344150 w 12071803"/>
                  <a:gd name="connsiteY181" fmla="*/ 6753632 h 13440182"/>
                  <a:gd name="connsiteX182" fmla="*/ 10356851 w 12071803"/>
                  <a:gd name="connsiteY182" fmla="*/ 6588533 h 13440182"/>
                  <a:gd name="connsiteX183" fmla="*/ 10369550 w 12071803"/>
                  <a:gd name="connsiteY183" fmla="*/ 6464707 h 13440182"/>
                  <a:gd name="connsiteX184" fmla="*/ 10261601 w 12071803"/>
                  <a:gd name="connsiteY184" fmla="*/ 6452008 h 13440182"/>
                  <a:gd name="connsiteX185" fmla="*/ 10140950 w 12071803"/>
                  <a:gd name="connsiteY185" fmla="*/ 6236107 h 13440182"/>
                  <a:gd name="connsiteX186" fmla="*/ 10306051 w 12071803"/>
                  <a:gd name="connsiteY186" fmla="*/ 6274208 h 13440182"/>
                  <a:gd name="connsiteX187" fmla="*/ 10547351 w 12071803"/>
                  <a:gd name="connsiteY187" fmla="*/ 6274208 h 13440182"/>
                  <a:gd name="connsiteX188" fmla="*/ 10677525 w 12071803"/>
                  <a:gd name="connsiteY188" fmla="*/ 6134507 h 13440182"/>
                  <a:gd name="connsiteX189" fmla="*/ 10575926 w 12071803"/>
                  <a:gd name="connsiteY189" fmla="*/ 6023383 h 13440182"/>
                  <a:gd name="connsiteX190" fmla="*/ 10363200 w 12071803"/>
                  <a:gd name="connsiteY190" fmla="*/ 5975757 h 13440182"/>
                  <a:gd name="connsiteX191" fmla="*/ 10544175 w 12071803"/>
                  <a:gd name="connsiteY191" fmla="*/ 5845582 h 13440182"/>
                  <a:gd name="connsiteX192" fmla="*/ 10490201 w 12071803"/>
                  <a:gd name="connsiteY192" fmla="*/ 5728108 h 13440182"/>
                  <a:gd name="connsiteX193" fmla="*/ 10544176 w 12071803"/>
                  <a:gd name="connsiteY193" fmla="*/ 5607458 h 13440182"/>
                  <a:gd name="connsiteX194" fmla="*/ 10506075 w 12071803"/>
                  <a:gd name="connsiteY194" fmla="*/ 5604282 h 13440182"/>
                  <a:gd name="connsiteX195" fmla="*/ 10471151 w 12071803"/>
                  <a:gd name="connsiteY195" fmla="*/ 5528083 h 13440182"/>
                  <a:gd name="connsiteX196" fmla="*/ 10312400 w 12071803"/>
                  <a:gd name="connsiteY196" fmla="*/ 5375682 h 13440182"/>
                  <a:gd name="connsiteX197" fmla="*/ 10582276 w 12071803"/>
                  <a:gd name="connsiteY197" fmla="*/ 5480458 h 13440182"/>
                  <a:gd name="connsiteX198" fmla="*/ 10725150 w 12071803"/>
                  <a:gd name="connsiteY198" fmla="*/ 5439182 h 13440182"/>
                  <a:gd name="connsiteX199" fmla="*/ 10699751 w 12071803"/>
                  <a:gd name="connsiteY199" fmla="*/ 5686833 h 13440182"/>
                  <a:gd name="connsiteX200" fmla="*/ 10877550 w 12071803"/>
                  <a:gd name="connsiteY200" fmla="*/ 5724932 h 13440182"/>
                  <a:gd name="connsiteX201" fmla="*/ 10934701 w 12071803"/>
                  <a:gd name="connsiteY201" fmla="*/ 5550308 h 13440182"/>
                  <a:gd name="connsiteX202" fmla="*/ 10975975 w 12071803"/>
                  <a:gd name="connsiteY202" fmla="*/ 5321707 h 13440182"/>
                  <a:gd name="connsiteX203" fmla="*/ 10896601 w 12071803"/>
                  <a:gd name="connsiteY203" fmla="*/ 5118508 h 13440182"/>
                  <a:gd name="connsiteX204" fmla="*/ 10839450 w 12071803"/>
                  <a:gd name="connsiteY204" fmla="*/ 5020082 h 13440182"/>
                  <a:gd name="connsiteX205" fmla="*/ 10760076 w 12071803"/>
                  <a:gd name="connsiteY205" fmla="*/ 5137558 h 13440182"/>
                  <a:gd name="connsiteX206" fmla="*/ 10690226 w 12071803"/>
                  <a:gd name="connsiteY206" fmla="*/ 5096283 h 13440182"/>
                  <a:gd name="connsiteX207" fmla="*/ 10658476 w 12071803"/>
                  <a:gd name="connsiteY207" fmla="*/ 5216933 h 13440182"/>
                  <a:gd name="connsiteX208" fmla="*/ 10556875 w 12071803"/>
                  <a:gd name="connsiteY208" fmla="*/ 5220107 h 13440182"/>
                  <a:gd name="connsiteX209" fmla="*/ 10477500 w 12071803"/>
                  <a:gd name="connsiteY209" fmla="*/ 5077232 h 13440182"/>
                  <a:gd name="connsiteX210" fmla="*/ 10439400 w 12071803"/>
                  <a:gd name="connsiteY210" fmla="*/ 4924832 h 13440182"/>
                  <a:gd name="connsiteX211" fmla="*/ 10223500 w 12071803"/>
                  <a:gd name="connsiteY211" fmla="*/ 4928007 h 13440182"/>
                  <a:gd name="connsiteX212" fmla="*/ 10248900 w 12071803"/>
                  <a:gd name="connsiteY212" fmla="*/ 5153432 h 13440182"/>
                  <a:gd name="connsiteX213" fmla="*/ 10210801 w 12071803"/>
                  <a:gd name="connsiteY213" fmla="*/ 4959758 h 13440182"/>
                  <a:gd name="connsiteX214" fmla="*/ 10166350 w 12071803"/>
                  <a:gd name="connsiteY214" fmla="*/ 4972457 h 13440182"/>
                  <a:gd name="connsiteX215" fmla="*/ 10096500 w 12071803"/>
                  <a:gd name="connsiteY215" fmla="*/ 4861332 h 13440182"/>
                  <a:gd name="connsiteX216" fmla="*/ 10001251 w 12071803"/>
                  <a:gd name="connsiteY216" fmla="*/ 4931183 h 13440182"/>
                  <a:gd name="connsiteX217" fmla="*/ 9893300 w 12071803"/>
                  <a:gd name="connsiteY217" fmla="*/ 5039132 h 13440182"/>
                  <a:gd name="connsiteX218" fmla="*/ 10210800 w 12071803"/>
                  <a:gd name="connsiteY218" fmla="*/ 4724807 h 13440182"/>
                  <a:gd name="connsiteX219" fmla="*/ 10426701 w 12071803"/>
                  <a:gd name="connsiteY219" fmla="*/ 4667658 h 13440182"/>
                  <a:gd name="connsiteX220" fmla="*/ 10572750 w 12071803"/>
                  <a:gd name="connsiteY220" fmla="*/ 4581932 h 13440182"/>
                  <a:gd name="connsiteX221" fmla="*/ 10610851 w 12071803"/>
                  <a:gd name="connsiteY221" fmla="*/ 4461283 h 13440182"/>
                  <a:gd name="connsiteX222" fmla="*/ 10782301 w 12071803"/>
                  <a:gd name="connsiteY222" fmla="*/ 4334283 h 13440182"/>
                  <a:gd name="connsiteX223" fmla="*/ 10814050 w 12071803"/>
                  <a:gd name="connsiteY223" fmla="*/ 4080282 h 13440182"/>
                  <a:gd name="connsiteX224" fmla="*/ 10582275 w 12071803"/>
                  <a:gd name="connsiteY224" fmla="*/ 3997732 h 13440182"/>
                  <a:gd name="connsiteX225" fmla="*/ 10264776 w 12071803"/>
                  <a:gd name="connsiteY225" fmla="*/ 3950108 h 13440182"/>
                  <a:gd name="connsiteX226" fmla="*/ 10134600 w 12071803"/>
                  <a:gd name="connsiteY226" fmla="*/ 4010432 h 13440182"/>
                  <a:gd name="connsiteX227" fmla="*/ 10160001 w 12071803"/>
                  <a:gd name="connsiteY227" fmla="*/ 3845333 h 13440182"/>
                  <a:gd name="connsiteX228" fmla="*/ 10109201 w 12071803"/>
                  <a:gd name="connsiteY228" fmla="*/ 3670708 h 13440182"/>
                  <a:gd name="connsiteX229" fmla="*/ 10223500 w 12071803"/>
                  <a:gd name="connsiteY229" fmla="*/ 3708807 h 13440182"/>
                  <a:gd name="connsiteX230" fmla="*/ 10344151 w 12071803"/>
                  <a:gd name="connsiteY230" fmla="*/ 3600858 h 13440182"/>
                  <a:gd name="connsiteX231" fmla="*/ 10534651 w 12071803"/>
                  <a:gd name="connsiteY231" fmla="*/ 3661183 h 13440182"/>
                  <a:gd name="connsiteX232" fmla="*/ 10547351 w 12071803"/>
                  <a:gd name="connsiteY232" fmla="*/ 3477033 h 13440182"/>
                  <a:gd name="connsiteX233" fmla="*/ 10687050 w 12071803"/>
                  <a:gd name="connsiteY233" fmla="*/ 3515132 h 13440182"/>
                  <a:gd name="connsiteX234" fmla="*/ 10801350 w 12071803"/>
                  <a:gd name="connsiteY234" fmla="*/ 3210332 h 13440182"/>
                  <a:gd name="connsiteX235" fmla="*/ 10902951 w 12071803"/>
                  <a:gd name="connsiteY235" fmla="*/ 3299233 h 13440182"/>
                  <a:gd name="connsiteX236" fmla="*/ 11042650 w 12071803"/>
                  <a:gd name="connsiteY236" fmla="*/ 3283357 h 13440182"/>
                  <a:gd name="connsiteX237" fmla="*/ 11077575 w 12071803"/>
                  <a:gd name="connsiteY237" fmla="*/ 3508782 h 13440182"/>
                  <a:gd name="connsiteX238" fmla="*/ 11153776 w 12071803"/>
                  <a:gd name="connsiteY238" fmla="*/ 3251608 h 13440182"/>
                  <a:gd name="connsiteX239" fmla="*/ 11077576 w 12071803"/>
                  <a:gd name="connsiteY239" fmla="*/ 3165883 h 13440182"/>
                  <a:gd name="connsiteX240" fmla="*/ 11163300 w 12071803"/>
                  <a:gd name="connsiteY240" fmla="*/ 2911882 h 13440182"/>
                  <a:gd name="connsiteX241" fmla="*/ 10982326 w 12071803"/>
                  <a:gd name="connsiteY241" fmla="*/ 2988083 h 13440182"/>
                  <a:gd name="connsiteX242" fmla="*/ 10953750 w 12071803"/>
                  <a:gd name="connsiteY242" fmla="*/ 2918232 h 13440182"/>
                  <a:gd name="connsiteX243" fmla="*/ 10763250 w 12071803"/>
                  <a:gd name="connsiteY243" fmla="*/ 2715032 h 13440182"/>
                  <a:gd name="connsiteX244" fmla="*/ 10731501 w 12071803"/>
                  <a:gd name="connsiteY244" fmla="*/ 2530883 h 13440182"/>
                  <a:gd name="connsiteX245" fmla="*/ 10699751 w 12071803"/>
                  <a:gd name="connsiteY245" fmla="*/ 2435633 h 13440182"/>
                  <a:gd name="connsiteX246" fmla="*/ 10801350 w 12071803"/>
                  <a:gd name="connsiteY246" fmla="*/ 2334032 h 13440182"/>
                  <a:gd name="connsiteX247" fmla="*/ 11061701 w 12071803"/>
                  <a:gd name="connsiteY247" fmla="*/ 2099083 h 13440182"/>
                  <a:gd name="connsiteX248" fmla="*/ 11182350 w 12071803"/>
                  <a:gd name="connsiteY248" fmla="*/ 2118132 h 13440182"/>
                  <a:gd name="connsiteX249" fmla="*/ 11252201 w 12071803"/>
                  <a:gd name="connsiteY249" fmla="*/ 2029233 h 13440182"/>
                  <a:gd name="connsiteX250" fmla="*/ 11487150 w 12071803"/>
                  <a:gd name="connsiteY250" fmla="*/ 1921282 h 13440182"/>
                  <a:gd name="connsiteX251" fmla="*/ 11341101 w 12071803"/>
                  <a:gd name="connsiteY251" fmla="*/ 1851433 h 13440182"/>
                  <a:gd name="connsiteX252" fmla="*/ 11258550 w 12071803"/>
                  <a:gd name="connsiteY252" fmla="*/ 1705382 h 13440182"/>
                  <a:gd name="connsiteX253" fmla="*/ 11360150 w 12071803"/>
                  <a:gd name="connsiteY253" fmla="*/ 1279932 h 13440182"/>
                  <a:gd name="connsiteX254" fmla="*/ 11239500 w 12071803"/>
                  <a:gd name="connsiteY254" fmla="*/ 1019582 h 13440182"/>
                  <a:gd name="connsiteX255" fmla="*/ 11525250 w 12071803"/>
                  <a:gd name="connsiteY255" fmla="*/ 1362482 h 13440182"/>
                  <a:gd name="connsiteX256" fmla="*/ 11690350 w 12071803"/>
                  <a:gd name="connsiteY256" fmla="*/ 1165632 h 13440182"/>
                  <a:gd name="connsiteX257" fmla="*/ 11874500 w 12071803"/>
                  <a:gd name="connsiteY257" fmla="*/ 1476782 h 13440182"/>
                  <a:gd name="connsiteX258" fmla="*/ 12071350 w 12071803"/>
                  <a:gd name="connsiteY258" fmla="*/ 1578383 h 13440182"/>
                  <a:gd name="connsiteX259" fmla="*/ 11906250 w 12071803"/>
                  <a:gd name="connsiteY259" fmla="*/ 1133883 h 13440182"/>
                  <a:gd name="connsiteX260" fmla="*/ 11893550 w 12071803"/>
                  <a:gd name="connsiteY260" fmla="*/ 917982 h 13440182"/>
                  <a:gd name="connsiteX261" fmla="*/ 11760200 w 12071803"/>
                  <a:gd name="connsiteY261" fmla="*/ 721132 h 13440182"/>
                  <a:gd name="connsiteX262" fmla="*/ 11734800 w 12071803"/>
                  <a:gd name="connsiteY26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12732 w 12071803"/>
                  <a:gd name="connsiteY83" fmla="*/ 7460613 h 13440182"/>
                  <a:gd name="connsiteX84" fmla="*/ 6667500 w 12071803"/>
                  <a:gd name="connsiteY84" fmla="*/ 7401332 h 13440182"/>
                  <a:gd name="connsiteX85" fmla="*/ 6553200 w 12071803"/>
                  <a:gd name="connsiteY85" fmla="*/ 7325132 h 13440182"/>
                  <a:gd name="connsiteX86" fmla="*/ 6819901 w 12071803"/>
                  <a:gd name="connsiteY86" fmla="*/ 7243919 h 13440182"/>
                  <a:gd name="connsiteX87" fmla="*/ 6784182 w 12071803"/>
                  <a:gd name="connsiteY87" fmla="*/ 7089138 h 13440182"/>
                  <a:gd name="connsiteX88" fmla="*/ 6860382 w 12071803"/>
                  <a:gd name="connsiteY88" fmla="*/ 7072469 h 13440182"/>
                  <a:gd name="connsiteX89" fmla="*/ 6838950 w 12071803"/>
                  <a:gd name="connsiteY89" fmla="*/ 6982232 h 13440182"/>
                  <a:gd name="connsiteX90" fmla="*/ 6943726 w 12071803"/>
                  <a:gd name="connsiteY90" fmla="*/ 6984363 h 13440182"/>
                  <a:gd name="connsiteX91" fmla="*/ 6986589 w 12071803"/>
                  <a:gd name="connsiteY91" fmla="*/ 6903400 h 13440182"/>
                  <a:gd name="connsiteX92" fmla="*/ 7088982 w 12071803"/>
                  <a:gd name="connsiteY92" fmla="*/ 6936738 h 13440182"/>
                  <a:gd name="connsiteX93" fmla="*/ 7162801 w 12071803"/>
                  <a:gd name="connsiteY93" fmla="*/ 7039132 h 13440182"/>
                  <a:gd name="connsiteX94" fmla="*/ 7229476 w 12071803"/>
                  <a:gd name="connsiteY94" fmla="*/ 6979600 h 13440182"/>
                  <a:gd name="connsiteX95" fmla="*/ 7169945 w 12071803"/>
                  <a:gd name="connsiteY95" fmla="*/ 6843869 h 13440182"/>
                  <a:gd name="connsiteX96" fmla="*/ 7227094 w 12071803"/>
                  <a:gd name="connsiteY96" fmla="*/ 6896506 h 13440182"/>
                  <a:gd name="connsiteX97" fmla="*/ 7343776 w 12071803"/>
                  <a:gd name="connsiteY97" fmla="*/ 6934357 h 13440182"/>
                  <a:gd name="connsiteX98" fmla="*/ 7417595 w 12071803"/>
                  <a:gd name="connsiteY98" fmla="*/ 7006046 h 13440182"/>
                  <a:gd name="connsiteX99" fmla="*/ 7386639 w 12071803"/>
                  <a:gd name="connsiteY99" fmla="*/ 7144158 h 13440182"/>
                  <a:gd name="connsiteX100" fmla="*/ 7458076 w 12071803"/>
                  <a:gd name="connsiteY100" fmla="*/ 7108439 h 13440182"/>
                  <a:gd name="connsiteX101" fmla="*/ 7448550 w 12071803"/>
                  <a:gd name="connsiteY101" fmla="*/ 7077482 h 13440182"/>
                  <a:gd name="connsiteX102" fmla="*/ 7524751 w 12071803"/>
                  <a:gd name="connsiteY102" fmla="*/ 7163208 h 13440182"/>
                  <a:gd name="connsiteX103" fmla="*/ 7460457 w 12071803"/>
                  <a:gd name="connsiteY103" fmla="*/ 7244171 h 13440182"/>
                  <a:gd name="connsiteX104" fmla="*/ 7524750 w 12071803"/>
                  <a:gd name="connsiteY104" fmla="*/ 7325132 h 13440182"/>
                  <a:gd name="connsiteX105" fmla="*/ 7450932 w 12071803"/>
                  <a:gd name="connsiteY105" fmla="*/ 7344183 h 13440182"/>
                  <a:gd name="connsiteX106" fmla="*/ 7358064 w 12071803"/>
                  <a:gd name="connsiteY106" fmla="*/ 7296558 h 13440182"/>
                  <a:gd name="connsiteX107" fmla="*/ 7184232 w 12071803"/>
                  <a:gd name="connsiteY107" fmla="*/ 7408477 h 13440182"/>
                  <a:gd name="connsiteX108" fmla="*/ 7246145 w 12071803"/>
                  <a:gd name="connsiteY108" fmla="*/ 7437052 h 13440182"/>
                  <a:gd name="connsiteX109" fmla="*/ 7329489 w 12071803"/>
                  <a:gd name="connsiteY109" fmla="*/ 7508489 h 13440182"/>
                  <a:gd name="connsiteX110" fmla="*/ 7386639 w 12071803"/>
                  <a:gd name="connsiteY110" fmla="*/ 7425146 h 13440182"/>
                  <a:gd name="connsiteX111" fmla="*/ 7441407 w 12071803"/>
                  <a:gd name="connsiteY111" fmla="*/ 7484677 h 13440182"/>
                  <a:gd name="connsiteX112" fmla="*/ 7546182 w 12071803"/>
                  <a:gd name="connsiteY112" fmla="*/ 7529921 h 13440182"/>
                  <a:gd name="connsiteX113" fmla="*/ 7639051 w 12071803"/>
                  <a:gd name="connsiteY113" fmla="*/ 7615646 h 13440182"/>
                  <a:gd name="connsiteX114" fmla="*/ 7639051 w 12071803"/>
                  <a:gd name="connsiteY114" fmla="*/ 7510871 h 13440182"/>
                  <a:gd name="connsiteX115" fmla="*/ 7812881 w 12071803"/>
                  <a:gd name="connsiteY115" fmla="*/ 7606120 h 13440182"/>
                  <a:gd name="connsiteX116" fmla="*/ 7705726 w 12071803"/>
                  <a:gd name="connsiteY116" fmla="*/ 7370377 h 13440182"/>
                  <a:gd name="connsiteX117" fmla="*/ 7708107 w 12071803"/>
                  <a:gd name="connsiteY117" fmla="*/ 7234646 h 13440182"/>
                  <a:gd name="connsiteX118" fmla="*/ 7612857 w 12071803"/>
                  <a:gd name="connsiteY118" fmla="*/ 7206071 h 13440182"/>
                  <a:gd name="connsiteX119" fmla="*/ 7677150 w 12071803"/>
                  <a:gd name="connsiteY119" fmla="*/ 7039382 h 13440182"/>
                  <a:gd name="connsiteX120" fmla="*/ 8374857 w 12071803"/>
                  <a:gd name="connsiteY120" fmla="*/ 6653621 h 13440182"/>
                  <a:gd name="connsiteX121" fmla="*/ 8703470 w 12071803"/>
                  <a:gd name="connsiteY121" fmla="*/ 6591708 h 13440182"/>
                  <a:gd name="connsiteX122" fmla="*/ 8722520 w 12071803"/>
                  <a:gd name="connsiteY122" fmla="*/ 6696483 h 13440182"/>
                  <a:gd name="connsiteX123" fmla="*/ 8796339 w 12071803"/>
                  <a:gd name="connsiteY123" fmla="*/ 6701246 h 13440182"/>
                  <a:gd name="connsiteX124" fmla="*/ 8772525 w 12071803"/>
                  <a:gd name="connsiteY124" fmla="*/ 6548844 h 13440182"/>
                  <a:gd name="connsiteX125" fmla="*/ 9315450 w 12071803"/>
                  <a:gd name="connsiteY125" fmla="*/ 6544082 h 13440182"/>
                  <a:gd name="connsiteX126" fmla="*/ 9503569 w 12071803"/>
                  <a:gd name="connsiteY126" fmla="*/ 6494075 h 13440182"/>
                  <a:gd name="connsiteX127" fmla="*/ 9629775 w 12071803"/>
                  <a:gd name="connsiteY127" fmla="*/ 6298813 h 13440182"/>
                  <a:gd name="connsiteX128" fmla="*/ 9906000 w 12071803"/>
                  <a:gd name="connsiteY128" fmla="*/ 6334532 h 13440182"/>
                  <a:gd name="connsiteX129" fmla="*/ 9870282 w 12071803"/>
                  <a:gd name="connsiteY129" fmla="*/ 6420258 h 13440182"/>
                  <a:gd name="connsiteX130" fmla="*/ 9727407 w 12071803"/>
                  <a:gd name="connsiteY130" fmla="*/ 6434546 h 13440182"/>
                  <a:gd name="connsiteX131" fmla="*/ 9796462 w 12071803"/>
                  <a:gd name="connsiteY131" fmla="*/ 6489313 h 13440182"/>
                  <a:gd name="connsiteX132" fmla="*/ 9665495 w 12071803"/>
                  <a:gd name="connsiteY132" fmla="*/ 6517889 h 13440182"/>
                  <a:gd name="connsiteX133" fmla="*/ 9539289 w 12071803"/>
                  <a:gd name="connsiteY133" fmla="*/ 6508364 h 13440182"/>
                  <a:gd name="connsiteX134" fmla="*/ 9453563 w 12071803"/>
                  <a:gd name="connsiteY134" fmla="*/ 6544082 h 13440182"/>
                  <a:gd name="connsiteX135" fmla="*/ 9422607 w 12071803"/>
                  <a:gd name="connsiteY135" fmla="*/ 6848883 h 13440182"/>
                  <a:gd name="connsiteX136" fmla="*/ 9584532 w 12071803"/>
                  <a:gd name="connsiteY136" fmla="*/ 6882220 h 13440182"/>
                  <a:gd name="connsiteX137" fmla="*/ 9791700 w 12071803"/>
                  <a:gd name="connsiteY137" fmla="*/ 6696482 h 13440182"/>
                  <a:gd name="connsiteX138" fmla="*/ 9829801 w 12071803"/>
                  <a:gd name="connsiteY138" fmla="*/ 6794114 h 13440182"/>
                  <a:gd name="connsiteX139" fmla="*/ 9977439 w 12071803"/>
                  <a:gd name="connsiteY139" fmla="*/ 6717914 h 13440182"/>
                  <a:gd name="connsiteX140" fmla="*/ 9896476 w 12071803"/>
                  <a:gd name="connsiteY140" fmla="*/ 6925083 h 13440182"/>
                  <a:gd name="connsiteX141" fmla="*/ 10020301 w 12071803"/>
                  <a:gd name="connsiteY141" fmla="*/ 6898889 h 13440182"/>
                  <a:gd name="connsiteX142" fmla="*/ 9986964 w 12071803"/>
                  <a:gd name="connsiteY142" fmla="*/ 6986996 h 13440182"/>
                  <a:gd name="connsiteX143" fmla="*/ 10217945 w 12071803"/>
                  <a:gd name="connsiteY143" fmla="*/ 6984614 h 13440182"/>
                  <a:gd name="connsiteX144" fmla="*/ 10058400 w 12071803"/>
                  <a:gd name="connsiteY144" fmla="*/ 7039382 h 13440182"/>
                  <a:gd name="connsiteX145" fmla="*/ 9948864 w 12071803"/>
                  <a:gd name="connsiteY145" fmla="*/ 7096533 h 13440182"/>
                  <a:gd name="connsiteX146" fmla="*/ 9829801 w 12071803"/>
                  <a:gd name="connsiteY146" fmla="*/ 7210833 h 13440182"/>
                  <a:gd name="connsiteX147" fmla="*/ 9865519 w 12071803"/>
                  <a:gd name="connsiteY147" fmla="*/ 7270363 h 13440182"/>
                  <a:gd name="connsiteX148" fmla="*/ 9908382 w 12071803"/>
                  <a:gd name="connsiteY148" fmla="*/ 7320371 h 13440182"/>
                  <a:gd name="connsiteX149" fmla="*/ 9986964 w 12071803"/>
                  <a:gd name="connsiteY149" fmla="*/ 7287033 h 13440182"/>
                  <a:gd name="connsiteX150" fmla="*/ 9998869 w 12071803"/>
                  <a:gd name="connsiteY150" fmla="*/ 7348944 h 13440182"/>
                  <a:gd name="connsiteX151" fmla="*/ 10113170 w 12071803"/>
                  <a:gd name="connsiteY151" fmla="*/ 7210833 h 13440182"/>
                  <a:gd name="connsiteX152" fmla="*/ 10148889 w 12071803"/>
                  <a:gd name="connsiteY152" fmla="*/ 7356089 h 13440182"/>
                  <a:gd name="connsiteX153" fmla="*/ 10244139 w 12071803"/>
                  <a:gd name="connsiteY153" fmla="*/ 7239408 h 13440182"/>
                  <a:gd name="connsiteX154" fmla="*/ 10270332 w 12071803"/>
                  <a:gd name="connsiteY154" fmla="*/ 7401332 h 13440182"/>
                  <a:gd name="connsiteX155" fmla="*/ 10344150 w 12071803"/>
                  <a:gd name="connsiteY155" fmla="*/ 7477532 h 13440182"/>
                  <a:gd name="connsiteX156" fmla="*/ 10134600 w 12071803"/>
                  <a:gd name="connsiteY156" fmla="*/ 7591832 h 13440182"/>
                  <a:gd name="connsiteX157" fmla="*/ 10287001 w 12071803"/>
                  <a:gd name="connsiteY157" fmla="*/ 7741852 h 13440182"/>
                  <a:gd name="connsiteX158" fmla="*/ 10317957 w 12071803"/>
                  <a:gd name="connsiteY158" fmla="*/ 7644221 h 13440182"/>
                  <a:gd name="connsiteX159" fmla="*/ 10389393 w 12071803"/>
                  <a:gd name="connsiteY159" fmla="*/ 7732326 h 13440182"/>
                  <a:gd name="connsiteX160" fmla="*/ 10510839 w 12071803"/>
                  <a:gd name="connsiteY160" fmla="*/ 7691846 h 13440182"/>
                  <a:gd name="connsiteX161" fmla="*/ 10515600 w 12071803"/>
                  <a:gd name="connsiteY161" fmla="*/ 7777570 h 13440182"/>
                  <a:gd name="connsiteX162" fmla="*/ 10513219 w 12071803"/>
                  <a:gd name="connsiteY162" fmla="*/ 7875200 h 13440182"/>
                  <a:gd name="connsiteX163" fmla="*/ 10622756 w 12071803"/>
                  <a:gd name="connsiteY163" fmla="*/ 7837101 h 13440182"/>
                  <a:gd name="connsiteX164" fmla="*/ 10663239 w 12071803"/>
                  <a:gd name="connsiteY164" fmla="*/ 8075227 h 13440182"/>
                  <a:gd name="connsiteX165" fmla="*/ 10801350 w 12071803"/>
                  <a:gd name="connsiteY165" fmla="*/ 8106182 h 13440182"/>
                  <a:gd name="connsiteX166" fmla="*/ 10815638 w 12071803"/>
                  <a:gd name="connsiteY166" fmla="*/ 7815670 h 13440182"/>
                  <a:gd name="connsiteX167" fmla="*/ 10906126 w 12071803"/>
                  <a:gd name="connsiteY167" fmla="*/ 7791858 h 13440182"/>
                  <a:gd name="connsiteX168" fmla="*/ 10975182 w 12071803"/>
                  <a:gd name="connsiteY168" fmla="*/ 7620407 h 13440182"/>
                  <a:gd name="connsiteX169" fmla="*/ 10937082 w 12071803"/>
                  <a:gd name="connsiteY169" fmla="*/ 7491821 h 13440182"/>
                  <a:gd name="connsiteX170" fmla="*/ 10841832 w 12071803"/>
                  <a:gd name="connsiteY170" fmla="*/ 7479913 h 13440182"/>
                  <a:gd name="connsiteX171" fmla="*/ 10889456 w 12071803"/>
                  <a:gd name="connsiteY171" fmla="*/ 7360851 h 13440182"/>
                  <a:gd name="connsiteX172" fmla="*/ 10784682 w 12071803"/>
                  <a:gd name="connsiteY172" fmla="*/ 7289414 h 13440182"/>
                  <a:gd name="connsiteX173" fmla="*/ 10744200 w 12071803"/>
                  <a:gd name="connsiteY173" fmla="*/ 7058432 h 13440182"/>
                  <a:gd name="connsiteX174" fmla="*/ 10426700 w 12071803"/>
                  <a:gd name="connsiteY174" fmla="*/ 7020332 h 13440182"/>
                  <a:gd name="connsiteX175" fmla="*/ 10496551 w 12071803"/>
                  <a:gd name="connsiteY175" fmla="*/ 6915558 h 13440182"/>
                  <a:gd name="connsiteX176" fmla="*/ 10620376 w 12071803"/>
                  <a:gd name="connsiteY176" fmla="*/ 6896508 h 13440182"/>
                  <a:gd name="connsiteX177" fmla="*/ 10629900 w 12071803"/>
                  <a:gd name="connsiteY177" fmla="*/ 6810782 h 13440182"/>
                  <a:gd name="connsiteX178" fmla="*/ 10842625 w 12071803"/>
                  <a:gd name="connsiteY178" fmla="*/ 6899682 h 13440182"/>
                  <a:gd name="connsiteX179" fmla="*/ 10858500 w 12071803"/>
                  <a:gd name="connsiteY179" fmla="*/ 6677432 h 13440182"/>
                  <a:gd name="connsiteX180" fmla="*/ 10648950 w 12071803"/>
                  <a:gd name="connsiteY180" fmla="*/ 6772682 h 13440182"/>
                  <a:gd name="connsiteX181" fmla="*/ 10572750 w 12071803"/>
                  <a:gd name="connsiteY181" fmla="*/ 6544082 h 13440182"/>
                  <a:gd name="connsiteX182" fmla="*/ 10344150 w 12071803"/>
                  <a:gd name="connsiteY182" fmla="*/ 6753632 h 13440182"/>
                  <a:gd name="connsiteX183" fmla="*/ 10356851 w 12071803"/>
                  <a:gd name="connsiteY183" fmla="*/ 6588533 h 13440182"/>
                  <a:gd name="connsiteX184" fmla="*/ 10369550 w 12071803"/>
                  <a:gd name="connsiteY184" fmla="*/ 6464707 h 13440182"/>
                  <a:gd name="connsiteX185" fmla="*/ 10261601 w 12071803"/>
                  <a:gd name="connsiteY185" fmla="*/ 6452008 h 13440182"/>
                  <a:gd name="connsiteX186" fmla="*/ 10140950 w 12071803"/>
                  <a:gd name="connsiteY186" fmla="*/ 6236107 h 13440182"/>
                  <a:gd name="connsiteX187" fmla="*/ 10306051 w 12071803"/>
                  <a:gd name="connsiteY187" fmla="*/ 6274208 h 13440182"/>
                  <a:gd name="connsiteX188" fmla="*/ 10547351 w 12071803"/>
                  <a:gd name="connsiteY188" fmla="*/ 6274208 h 13440182"/>
                  <a:gd name="connsiteX189" fmla="*/ 10677525 w 12071803"/>
                  <a:gd name="connsiteY189" fmla="*/ 6134507 h 13440182"/>
                  <a:gd name="connsiteX190" fmla="*/ 10575926 w 12071803"/>
                  <a:gd name="connsiteY190" fmla="*/ 6023383 h 13440182"/>
                  <a:gd name="connsiteX191" fmla="*/ 10363200 w 12071803"/>
                  <a:gd name="connsiteY191" fmla="*/ 5975757 h 13440182"/>
                  <a:gd name="connsiteX192" fmla="*/ 10544175 w 12071803"/>
                  <a:gd name="connsiteY192" fmla="*/ 5845582 h 13440182"/>
                  <a:gd name="connsiteX193" fmla="*/ 10490201 w 12071803"/>
                  <a:gd name="connsiteY193" fmla="*/ 5728108 h 13440182"/>
                  <a:gd name="connsiteX194" fmla="*/ 10544176 w 12071803"/>
                  <a:gd name="connsiteY194" fmla="*/ 5607458 h 13440182"/>
                  <a:gd name="connsiteX195" fmla="*/ 10506075 w 12071803"/>
                  <a:gd name="connsiteY195" fmla="*/ 5604282 h 13440182"/>
                  <a:gd name="connsiteX196" fmla="*/ 10471151 w 12071803"/>
                  <a:gd name="connsiteY196" fmla="*/ 5528083 h 13440182"/>
                  <a:gd name="connsiteX197" fmla="*/ 10312400 w 12071803"/>
                  <a:gd name="connsiteY197" fmla="*/ 5375682 h 13440182"/>
                  <a:gd name="connsiteX198" fmla="*/ 10582276 w 12071803"/>
                  <a:gd name="connsiteY198" fmla="*/ 5480458 h 13440182"/>
                  <a:gd name="connsiteX199" fmla="*/ 10725150 w 12071803"/>
                  <a:gd name="connsiteY199" fmla="*/ 5439182 h 13440182"/>
                  <a:gd name="connsiteX200" fmla="*/ 10699751 w 12071803"/>
                  <a:gd name="connsiteY200" fmla="*/ 5686833 h 13440182"/>
                  <a:gd name="connsiteX201" fmla="*/ 10877550 w 12071803"/>
                  <a:gd name="connsiteY201" fmla="*/ 5724932 h 13440182"/>
                  <a:gd name="connsiteX202" fmla="*/ 10934701 w 12071803"/>
                  <a:gd name="connsiteY202" fmla="*/ 5550308 h 13440182"/>
                  <a:gd name="connsiteX203" fmla="*/ 10975975 w 12071803"/>
                  <a:gd name="connsiteY203" fmla="*/ 5321707 h 13440182"/>
                  <a:gd name="connsiteX204" fmla="*/ 10896601 w 12071803"/>
                  <a:gd name="connsiteY204" fmla="*/ 5118508 h 13440182"/>
                  <a:gd name="connsiteX205" fmla="*/ 10839450 w 12071803"/>
                  <a:gd name="connsiteY205" fmla="*/ 5020082 h 13440182"/>
                  <a:gd name="connsiteX206" fmla="*/ 10760076 w 12071803"/>
                  <a:gd name="connsiteY206" fmla="*/ 5137558 h 13440182"/>
                  <a:gd name="connsiteX207" fmla="*/ 10690226 w 12071803"/>
                  <a:gd name="connsiteY207" fmla="*/ 5096283 h 13440182"/>
                  <a:gd name="connsiteX208" fmla="*/ 10658476 w 12071803"/>
                  <a:gd name="connsiteY208" fmla="*/ 5216933 h 13440182"/>
                  <a:gd name="connsiteX209" fmla="*/ 10556875 w 12071803"/>
                  <a:gd name="connsiteY209" fmla="*/ 5220107 h 13440182"/>
                  <a:gd name="connsiteX210" fmla="*/ 10477500 w 12071803"/>
                  <a:gd name="connsiteY210" fmla="*/ 5077232 h 13440182"/>
                  <a:gd name="connsiteX211" fmla="*/ 10439400 w 12071803"/>
                  <a:gd name="connsiteY211" fmla="*/ 4924832 h 13440182"/>
                  <a:gd name="connsiteX212" fmla="*/ 10223500 w 12071803"/>
                  <a:gd name="connsiteY212" fmla="*/ 4928007 h 13440182"/>
                  <a:gd name="connsiteX213" fmla="*/ 10248900 w 12071803"/>
                  <a:gd name="connsiteY213" fmla="*/ 5153432 h 13440182"/>
                  <a:gd name="connsiteX214" fmla="*/ 10210801 w 12071803"/>
                  <a:gd name="connsiteY214" fmla="*/ 4959758 h 13440182"/>
                  <a:gd name="connsiteX215" fmla="*/ 10166350 w 12071803"/>
                  <a:gd name="connsiteY215" fmla="*/ 4972457 h 13440182"/>
                  <a:gd name="connsiteX216" fmla="*/ 10096500 w 12071803"/>
                  <a:gd name="connsiteY216" fmla="*/ 4861332 h 13440182"/>
                  <a:gd name="connsiteX217" fmla="*/ 10001251 w 12071803"/>
                  <a:gd name="connsiteY217" fmla="*/ 4931183 h 13440182"/>
                  <a:gd name="connsiteX218" fmla="*/ 9893300 w 12071803"/>
                  <a:gd name="connsiteY218" fmla="*/ 5039132 h 13440182"/>
                  <a:gd name="connsiteX219" fmla="*/ 10210800 w 12071803"/>
                  <a:gd name="connsiteY219" fmla="*/ 4724807 h 13440182"/>
                  <a:gd name="connsiteX220" fmla="*/ 10426701 w 12071803"/>
                  <a:gd name="connsiteY220" fmla="*/ 4667658 h 13440182"/>
                  <a:gd name="connsiteX221" fmla="*/ 10572750 w 12071803"/>
                  <a:gd name="connsiteY221" fmla="*/ 4581932 h 13440182"/>
                  <a:gd name="connsiteX222" fmla="*/ 10610851 w 12071803"/>
                  <a:gd name="connsiteY222" fmla="*/ 4461283 h 13440182"/>
                  <a:gd name="connsiteX223" fmla="*/ 10782301 w 12071803"/>
                  <a:gd name="connsiteY223" fmla="*/ 4334283 h 13440182"/>
                  <a:gd name="connsiteX224" fmla="*/ 10814050 w 12071803"/>
                  <a:gd name="connsiteY224" fmla="*/ 4080282 h 13440182"/>
                  <a:gd name="connsiteX225" fmla="*/ 10582275 w 12071803"/>
                  <a:gd name="connsiteY225" fmla="*/ 3997732 h 13440182"/>
                  <a:gd name="connsiteX226" fmla="*/ 10264776 w 12071803"/>
                  <a:gd name="connsiteY226" fmla="*/ 3950108 h 13440182"/>
                  <a:gd name="connsiteX227" fmla="*/ 10134600 w 12071803"/>
                  <a:gd name="connsiteY227" fmla="*/ 4010432 h 13440182"/>
                  <a:gd name="connsiteX228" fmla="*/ 10160001 w 12071803"/>
                  <a:gd name="connsiteY228" fmla="*/ 3845333 h 13440182"/>
                  <a:gd name="connsiteX229" fmla="*/ 10109201 w 12071803"/>
                  <a:gd name="connsiteY229" fmla="*/ 3670708 h 13440182"/>
                  <a:gd name="connsiteX230" fmla="*/ 10223500 w 12071803"/>
                  <a:gd name="connsiteY230" fmla="*/ 3708807 h 13440182"/>
                  <a:gd name="connsiteX231" fmla="*/ 10344151 w 12071803"/>
                  <a:gd name="connsiteY231" fmla="*/ 3600858 h 13440182"/>
                  <a:gd name="connsiteX232" fmla="*/ 10534651 w 12071803"/>
                  <a:gd name="connsiteY232" fmla="*/ 3661183 h 13440182"/>
                  <a:gd name="connsiteX233" fmla="*/ 10547351 w 12071803"/>
                  <a:gd name="connsiteY233" fmla="*/ 3477033 h 13440182"/>
                  <a:gd name="connsiteX234" fmla="*/ 10687050 w 12071803"/>
                  <a:gd name="connsiteY234" fmla="*/ 3515132 h 13440182"/>
                  <a:gd name="connsiteX235" fmla="*/ 10801350 w 12071803"/>
                  <a:gd name="connsiteY235" fmla="*/ 3210332 h 13440182"/>
                  <a:gd name="connsiteX236" fmla="*/ 10902951 w 12071803"/>
                  <a:gd name="connsiteY236" fmla="*/ 3299233 h 13440182"/>
                  <a:gd name="connsiteX237" fmla="*/ 11042650 w 12071803"/>
                  <a:gd name="connsiteY237" fmla="*/ 3283357 h 13440182"/>
                  <a:gd name="connsiteX238" fmla="*/ 11077575 w 12071803"/>
                  <a:gd name="connsiteY238" fmla="*/ 3508782 h 13440182"/>
                  <a:gd name="connsiteX239" fmla="*/ 11153776 w 12071803"/>
                  <a:gd name="connsiteY239" fmla="*/ 3251608 h 13440182"/>
                  <a:gd name="connsiteX240" fmla="*/ 11077576 w 12071803"/>
                  <a:gd name="connsiteY240" fmla="*/ 3165883 h 13440182"/>
                  <a:gd name="connsiteX241" fmla="*/ 11163300 w 12071803"/>
                  <a:gd name="connsiteY241" fmla="*/ 2911882 h 13440182"/>
                  <a:gd name="connsiteX242" fmla="*/ 10982326 w 12071803"/>
                  <a:gd name="connsiteY242" fmla="*/ 2988083 h 13440182"/>
                  <a:gd name="connsiteX243" fmla="*/ 10953750 w 12071803"/>
                  <a:gd name="connsiteY243" fmla="*/ 2918232 h 13440182"/>
                  <a:gd name="connsiteX244" fmla="*/ 10763250 w 12071803"/>
                  <a:gd name="connsiteY244" fmla="*/ 2715032 h 13440182"/>
                  <a:gd name="connsiteX245" fmla="*/ 10731501 w 12071803"/>
                  <a:gd name="connsiteY245" fmla="*/ 2530883 h 13440182"/>
                  <a:gd name="connsiteX246" fmla="*/ 10699751 w 12071803"/>
                  <a:gd name="connsiteY246" fmla="*/ 2435633 h 13440182"/>
                  <a:gd name="connsiteX247" fmla="*/ 10801350 w 12071803"/>
                  <a:gd name="connsiteY247" fmla="*/ 2334032 h 13440182"/>
                  <a:gd name="connsiteX248" fmla="*/ 11061701 w 12071803"/>
                  <a:gd name="connsiteY248" fmla="*/ 2099083 h 13440182"/>
                  <a:gd name="connsiteX249" fmla="*/ 11182350 w 12071803"/>
                  <a:gd name="connsiteY249" fmla="*/ 2118132 h 13440182"/>
                  <a:gd name="connsiteX250" fmla="*/ 11252201 w 12071803"/>
                  <a:gd name="connsiteY250" fmla="*/ 2029233 h 13440182"/>
                  <a:gd name="connsiteX251" fmla="*/ 11487150 w 12071803"/>
                  <a:gd name="connsiteY251" fmla="*/ 1921282 h 13440182"/>
                  <a:gd name="connsiteX252" fmla="*/ 11341101 w 12071803"/>
                  <a:gd name="connsiteY252" fmla="*/ 1851433 h 13440182"/>
                  <a:gd name="connsiteX253" fmla="*/ 11258550 w 12071803"/>
                  <a:gd name="connsiteY253" fmla="*/ 1705382 h 13440182"/>
                  <a:gd name="connsiteX254" fmla="*/ 11360150 w 12071803"/>
                  <a:gd name="connsiteY254" fmla="*/ 1279932 h 13440182"/>
                  <a:gd name="connsiteX255" fmla="*/ 11239500 w 12071803"/>
                  <a:gd name="connsiteY255" fmla="*/ 1019582 h 13440182"/>
                  <a:gd name="connsiteX256" fmla="*/ 11525250 w 12071803"/>
                  <a:gd name="connsiteY256" fmla="*/ 1362482 h 13440182"/>
                  <a:gd name="connsiteX257" fmla="*/ 11690350 w 12071803"/>
                  <a:gd name="connsiteY257" fmla="*/ 1165632 h 13440182"/>
                  <a:gd name="connsiteX258" fmla="*/ 11874500 w 12071803"/>
                  <a:gd name="connsiteY258" fmla="*/ 1476782 h 13440182"/>
                  <a:gd name="connsiteX259" fmla="*/ 12071350 w 12071803"/>
                  <a:gd name="connsiteY259" fmla="*/ 1578383 h 13440182"/>
                  <a:gd name="connsiteX260" fmla="*/ 11906250 w 12071803"/>
                  <a:gd name="connsiteY260" fmla="*/ 1133883 h 13440182"/>
                  <a:gd name="connsiteX261" fmla="*/ 11893550 w 12071803"/>
                  <a:gd name="connsiteY261" fmla="*/ 917982 h 13440182"/>
                  <a:gd name="connsiteX262" fmla="*/ 11760200 w 12071803"/>
                  <a:gd name="connsiteY262" fmla="*/ 721132 h 13440182"/>
                  <a:gd name="connsiteX263" fmla="*/ 11734800 w 12071803"/>
                  <a:gd name="connsiteY26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612732 w 12071803"/>
                  <a:gd name="connsiteY84" fmla="*/ 7460613 h 13440182"/>
                  <a:gd name="connsiteX85" fmla="*/ 6667500 w 12071803"/>
                  <a:gd name="connsiteY85" fmla="*/ 7401332 h 13440182"/>
                  <a:gd name="connsiteX86" fmla="*/ 6553200 w 12071803"/>
                  <a:gd name="connsiteY86" fmla="*/ 7325132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553200 w 12071803"/>
                  <a:gd name="connsiteY86" fmla="*/ 7325132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46182 w 12071803"/>
                  <a:gd name="connsiteY113" fmla="*/ 7529921 h 13440182"/>
                  <a:gd name="connsiteX114" fmla="*/ 7639051 w 12071803"/>
                  <a:gd name="connsiteY114" fmla="*/ 7615646 h 13440182"/>
                  <a:gd name="connsiteX115" fmla="*/ 7639051 w 12071803"/>
                  <a:gd name="connsiteY115" fmla="*/ 7510871 h 13440182"/>
                  <a:gd name="connsiteX116" fmla="*/ 7812881 w 12071803"/>
                  <a:gd name="connsiteY116" fmla="*/ 7606120 h 13440182"/>
                  <a:gd name="connsiteX117" fmla="*/ 7705726 w 12071803"/>
                  <a:gd name="connsiteY117" fmla="*/ 7370377 h 13440182"/>
                  <a:gd name="connsiteX118" fmla="*/ 7708107 w 12071803"/>
                  <a:gd name="connsiteY118" fmla="*/ 7234646 h 13440182"/>
                  <a:gd name="connsiteX119" fmla="*/ 7612857 w 12071803"/>
                  <a:gd name="connsiteY119" fmla="*/ 7206071 h 13440182"/>
                  <a:gd name="connsiteX120" fmla="*/ 7677150 w 12071803"/>
                  <a:gd name="connsiteY120" fmla="*/ 7039382 h 13440182"/>
                  <a:gd name="connsiteX121" fmla="*/ 8374857 w 12071803"/>
                  <a:gd name="connsiteY121" fmla="*/ 6653621 h 13440182"/>
                  <a:gd name="connsiteX122" fmla="*/ 8703470 w 12071803"/>
                  <a:gd name="connsiteY122" fmla="*/ 6591708 h 13440182"/>
                  <a:gd name="connsiteX123" fmla="*/ 8722520 w 12071803"/>
                  <a:gd name="connsiteY123" fmla="*/ 6696483 h 13440182"/>
                  <a:gd name="connsiteX124" fmla="*/ 8796339 w 12071803"/>
                  <a:gd name="connsiteY124" fmla="*/ 6701246 h 13440182"/>
                  <a:gd name="connsiteX125" fmla="*/ 8772525 w 12071803"/>
                  <a:gd name="connsiteY125" fmla="*/ 6548844 h 13440182"/>
                  <a:gd name="connsiteX126" fmla="*/ 9315450 w 12071803"/>
                  <a:gd name="connsiteY126" fmla="*/ 6544082 h 13440182"/>
                  <a:gd name="connsiteX127" fmla="*/ 9503569 w 12071803"/>
                  <a:gd name="connsiteY127" fmla="*/ 6494075 h 13440182"/>
                  <a:gd name="connsiteX128" fmla="*/ 9629775 w 12071803"/>
                  <a:gd name="connsiteY128" fmla="*/ 6298813 h 13440182"/>
                  <a:gd name="connsiteX129" fmla="*/ 9906000 w 12071803"/>
                  <a:gd name="connsiteY129" fmla="*/ 6334532 h 13440182"/>
                  <a:gd name="connsiteX130" fmla="*/ 9870282 w 12071803"/>
                  <a:gd name="connsiteY130" fmla="*/ 6420258 h 13440182"/>
                  <a:gd name="connsiteX131" fmla="*/ 9727407 w 12071803"/>
                  <a:gd name="connsiteY131" fmla="*/ 6434546 h 13440182"/>
                  <a:gd name="connsiteX132" fmla="*/ 9796462 w 12071803"/>
                  <a:gd name="connsiteY132" fmla="*/ 6489313 h 13440182"/>
                  <a:gd name="connsiteX133" fmla="*/ 9665495 w 12071803"/>
                  <a:gd name="connsiteY133" fmla="*/ 6517889 h 13440182"/>
                  <a:gd name="connsiteX134" fmla="*/ 9539289 w 12071803"/>
                  <a:gd name="connsiteY134" fmla="*/ 6508364 h 13440182"/>
                  <a:gd name="connsiteX135" fmla="*/ 9453563 w 12071803"/>
                  <a:gd name="connsiteY135" fmla="*/ 6544082 h 13440182"/>
                  <a:gd name="connsiteX136" fmla="*/ 9422607 w 12071803"/>
                  <a:gd name="connsiteY136" fmla="*/ 6848883 h 13440182"/>
                  <a:gd name="connsiteX137" fmla="*/ 9584532 w 12071803"/>
                  <a:gd name="connsiteY137" fmla="*/ 6882220 h 13440182"/>
                  <a:gd name="connsiteX138" fmla="*/ 9791700 w 12071803"/>
                  <a:gd name="connsiteY138" fmla="*/ 6696482 h 13440182"/>
                  <a:gd name="connsiteX139" fmla="*/ 9829801 w 12071803"/>
                  <a:gd name="connsiteY139" fmla="*/ 6794114 h 13440182"/>
                  <a:gd name="connsiteX140" fmla="*/ 9977439 w 12071803"/>
                  <a:gd name="connsiteY140" fmla="*/ 6717914 h 13440182"/>
                  <a:gd name="connsiteX141" fmla="*/ 9896476 w 12071803"/>
                  <a:gd name="connsiteY141" fmla="*/ 6925083 h 13440182"/>
                  <a:gd name="connsiteX142" fmla="*/ 10020301 w 12071803"/>
                  <a:gd name="connsiteY142" fmla="*/ 6898889 h 13440182"/>
                  <a:gd name="connsiteX143" fmla="*/ 9986964 w 12071803"/>
                  <a:gd name="connsiteY143" fmla="*/ 6986996 h 13440182"/>
                  <a:gd name="connsiteX144" fmla="*/ 10217945 w 12071803"/>
                  <a:gd name="connsiteY144" fmla="*/ 6984614 h 13440182"/>
                  <a:gd name="connsiteX145" fmla="*/ 10058400 w 12071803"/>
                  <a:gd name="connsiteY145" fmla="*/ 7039382 h 13440182"/>
                  <a:gd name="connsiteX146" fmla="*/ 9948864 w 12071803"/>
                  <a:gd name="connsiteY146" fmla="*/ 7096533 h 13440182"/>
                  <a:gd name="connsiteX147" fmla="*/ 9829801 w 12071803"/>
                  <a:gd name="connsiteY147" fmla="*/ 7210833 h 13440182"/>
                  <a:gd name="connsiteX148" fmla="*/ 9865519 w 12071803"/>
                  <a:gd name="connsiteY148" fmla="*/ 7270363 h 13440182"/>
                  <a:gd name="connsiteX149" fmla="*/ 9908382 w 12071803"/>
                  <a:gd name="connsiteY149" fmla="*/ 7320371 h 13440182"/>
                  <a:gd name="connsiteX150" fmla="*/ 9986964 w 12071803"/>
                  <a:gd name="connsiteY150" fmla="*/ 7287033 h 13440182"/>
                  <a:gd name="connsiteX151" fmla="*/ 9998869 w 12071803"/>
                  <a:gd name="connsiteY151" fmla="*/ 7348944 h 13440182"/>
                  <a:gd name="connsiteX152" fmla="*/ 10113170 w 12071803"/>
                  <a:gd name="connsiteY152" fmla="*/ 7210833 h 13440182"/>
                  <a:gd name="connsiteX153" fmla="*/ 10148889 w 12071803"/>
                  <a:gd name="connsiteY153" fmla="*/ 7356089 h 13440182"/>
                  <a:gd name="connsiteX154" fmla="*/ 10244139 w 12071803"/>
                  <a:gd name="connsiteY154" fmla="*/ 7239408 h 13440182"/>
                  <a:gd name="connsiteX155" fmla="*/ 10270332 w 12071803"/>
                  <a:gd name="connsiteY155" fmla="*/ 7401332 h 13440182"/>
                  <a:gd name="connsiteX156" fmla="*/ 10344150 w 12071803"/>
                  <a:gd name="connsiteY156" fmla="*/ 7477532 h 13440182"/>
                  <a:gd name="connsiteX157" fmla="*/ 10134600 w 12071803"/>
                  <a:gd name="connsiteY157" fmla="*/ 7591832 h 13440182"/>
                  <a:gd name="connsiteX158" fmla="*/ 10287001 w 12071803"/>
                  <a:gd name="connsiteY158" fmla="*/ 7741852 h 13440182"/>
                  <a:gd name="connsiteX159" fmla="*/ 10317957 w 12071803"/>
                  <a:gd name="connsiteY159" fmla="*/ 7644221 h 13440182"/>
                  <a:gd name="connsiteX160" fmla="*/ 10389393 w 12071803"/>
                  <a:gd name="connsiteY160" fmla="*/ 7732326 h 13440182"/>
                  <a:gd name="connsiteX161" fmla="*/ 10510839 w 12071803"/>
                  <a:gd name="connsiteY161" fmla="*/ 7691846 h 13440182"/>
                  <a:gd name="connsiteX162" fmla="*/ 10515600 w 12071803"/>
                  <a:gd name="connsiteY162" fmla="*/ 7777570 h 13440182"/>
                  <a:gd name="connsiteX163" fmla="*/ 10513219 w 12071803"/>
                  <a:gd name="connsiteY163" fmla="*/ 7875200 h 13440182"/>
                  <a:gd name="connsiteX164" fmla="*/ 10622756 w 12071803"/>
                  <a:gd name="connsiteY164" fmla="*/ 7837101 h 13440182"/>
                  <a:gd name="connsiteX165" fmla="*/ 10663239 w 12071803"/>
                  <a:gd name="connsiteY165" fmla="*/ 8075227 h 13440182"/>
                  <a:gd name="connsiteX166" fmla="*/ 10801350 w 12071803"/>
                  <a:gd name="connsiteY166" fmla="*/ 8106182 h 13440182"/>
                  <a:gd name="connsiteX167" fmla="*/ 10815638 w 12071803"/>
                  <a:gd name="connsiteY167" fmla="*/ 7815670 h 13440182"/>
                  <a:gd name="connsiteX168" fmla="*/ 10906126 w 12071803"/>
                  <a:gd name="connsiteY168" fmla="*/ 7791858 h 13440182"/>
                  <a:gd name="connsiteX169" fmla="*/ 10975182 w 12071803"/>
                  <a:gd name="connsiteY169" fmla="*/ 7620407 h 13440182"/>
                  <a:gd name="connsiteX170" fmla="*/ 10937082 w 12071803"/>
                  <a:gd name="connsiteY170" fmla="*/ 7491821 h 13440182"/>
                  <a:gd name="connsiteX171" fmla="*/ 10841832 w 12071803"/>
                  <a:gd name="connsiteY171" fmla="*/ 7479913 h 13440182"/>
                  <a:gd name="connsiteX172" fmla="*/ 10889456 w 12071803"/>
                  <a:gd name="connsiteY172" fmla="*/ 7360851 h 13440182"/>
                  <a:gd name="connsiteX173" fmla="*/ 10784682 w 12071803"/>
                  <a:gd name="connsiteY173" fmla="*/ 7289414 h 13440182"/>
                  <a:gd name="connsiteX174" fmla="*/ 10744200 w 12071803"/>
                  <a:gd name="connsiteY174" fmla="*/ 7058432 h 13440182"/>
                  <a:gd name="connsiteX175" fmla="*/ 10426700 w 12071803"/>
                  <a:gd name="connsiteY175" fmla="*/ 7020332 h 13440182"/>
                  <a:gd name="connsiteX176" fmla="*/ 10496551 w 12071803"/>
                  <a:gd name="connsiteY176" fmla="*/ 6915558 h 13440182"/>
                  <a:gd name="connsiteX177" fmla="*/ 10620376 w 12071803"/>
                  <a:gd name="connsiteY177" fmla="*/ 6896508 h 13440182"/>
                  <a:gd name="connsiteX178" fmla="*/ 10629900 w 12071803"/>
                  <a:gd name="connsiteY178" fmla="*/ 6810782 h 13440182"/>
                  <a:gd name="connsiteX179" fmla="*/ 10842625 w 12071803"/>
                  <a:gd name="connsiteY179" fmla="*/ 6899682 h 13440182"/>
                  <a:gd name="connsiteX180" fmla="*/ 10858500 w 12071803"/>
                  <a:gd name="connsiteY180" fmla="*/ 6677432 h 13440182"/>
                  <a:gd name="connsiteX181" fmla="*/ 10648950 w 12071803"/>
                  <a:gd name="connsiteY181" fmla="*/ 6772682 h 13440182"/>
                  <a:gd name="connsiteX182" fmla="*/ 10572750 w 12071803"/>
                  <a:gd name="connsiteY182" fmla="*/ 6544082 h 13440182"/>
                  <a:gd name="connsiteX183" fmla="*/ 10344150 w 12071803"/>
                  <a:gd name="connsiteY183" fmla="*/ 6753632 h 13440182"/>
                  <a:gd name="connsiteX184" fmla="*/ 10356851 w 12071803"/>
                  <a:gd name="connsiteY184" fmla="*/ 6588533 h 13440182"/>
                  <a:gd name="connsiteX185" fmla="*/ 10369550 w 12071803"/>
                  <a:gd name="connsiteY185" fmla="*/ 6464707 h 13440182"/>
                  <a:gd name="connsiteX186" fmla="*/ 10261601 w 12071803"/>
                  <a:gd name="connsiteY186" fmla="*/ 6452008 h 13440182"/>
                  <a:gd name="connsiteX187" fmla="*/ 10140950 w 12071803"/>
                  <a:gd name="connsiteY187" fmla="*/ 6236107 h 13440182"/>
                  <a:gd name="connsiteX188" fmla="*/ 10306051 w 12071803"/>
                  <a:gd name="connsiteY188" fmla="*/ 6274208 h 13440182"/>
                  <a:gd name="connsiteX189" fmla="*/ 10547351 w 12071803"/>
                  <a:gd name="connsiteY189" fmla="*/ 6274208 h 13440182"/>
                  <a:gd name="connsiteX190" fmla="*/ 10677525 w 12071803"/>
                  <a:gd name="connsiteY190" fmla="*/ 6134507 h 13440182"/>
                  <a:gd name="connsiteX191" fmla="*/ 10575926 w 12071803"/>
                  <a:gd name="connsiteY191" fmla="*/ 6023383 h 13440182"/>
                  <a:gd name="connsiteX192" fmla="*/ 10363200 w 12071803"/>
                  <a:gd name="connsiteY192" fmla="*/ 5975757 h 13440182"/>
                  <a:gd name="connsiteX193" fmla="*/ 10544175 w 12071803"/>
                  <a:gd name="connsiteY193" fmla="*/ 5845582 h 13440182"/>
                  <a:gd name="connsiteX194" fmla="*/ 10490201 w 12071803"/>
                  <a:gd name="connsiteY194" fmla="*/ 5728108 h 13440182"/>
                  <a:gd name="connsiteX195" fmla="*/ 10544176 w 12071803"/>
                  <a:gd name="connsiteY195" fmla="*/ 5607458 h 13440182"/>
                  <a:gd name="connsiteX196" fmla="*/ 10506075 w 12071803"/>
                  <a:gd name="connsiteY196" fmla="*/ 5604282 h 13440182"/>
                  <a:gd name="connsiteX197" fmla="*/ 10471151 w 12071803"/>
                  <a:gd name="connsiteY197" fmla="*/ 5528083 h 13440182"/>
                  <a:gd name="connsiteX198" fmla="*/ 10312400 w 12071803"/>
                  <a:gd name="connsiteY198" fmla="*/ 5375682 h 13440182"/>
                  <a:gd name="connsiteX199" fmla="*/ 10582276 w 12071803"/>
                  <a:gd name="connsiteY199" fmla="*/ 5480458 h 13440182"/>
                  <a:gd name="connsiteX200" fmla="*/ 10725150 w 12071803"/>
                  <a:gd name="connsiteY200" fmla="*/ 5439182 h 13440182"/>
                  <a:gd name="connsiteX201" fmla="*/ 10699751 w 12071803"/>
                  <a:gd name="connsiteY201" fmla="*/ 5686833 h 13440182"/>
                  <a:gd name="connsiteX202" fmla="*/ 10877550 w 12071803"/>
                  <a:gd name="connsiteY202" fmla="*/ 5724932 h 13440182"/>
                  <a:gd name="connsiteX203" fmla="*/ 10934701 w 12071803"/>
                  <a:gd name="connsiteY203" fmla="*/ 5550308 h 13440182"/>
                  <a:gd name="connsiteX204" fmla="*/ 10975975 w 12071803"/>
                  <a:gd name="connsiteY204" fmla="*/ 5321707 h 13440182"/>
                  <a:gd name="connsiteX205" fmla="*/ 10896601 w 12071803"/>
                  <a:gd name="connsiteY205" fmla="*/ 5118508 h 13440182"/>
                  <a:gd name="connsiteX206" fmla="*/ 10839450 w 12071803"/>
                  <a:gd name="connsiteY206" fmla="*/ 5020082 h 13440182"/>
                  <a:gd name="connsiteX207" fmla="*/ 10760076 w 12071803"/>
                  <a:gd name="connsiteY207" fmla="*/ 5137558 h 13440182"/>
                  <a:gd name="connsiteX208" fmla="*/ 10690226 w 12071803"/>
                  <a:gd name="connsiteY208" fmla="*/ 5096283 h 13440182"/>
                  <a:gd name="connsiteX209" fmla="*/ 10658476 w 12071803"/>
                  <a:gd name="connsiteY209" fmla="*/ 5216933 h 13440182"/>
                  <a:gd name="connsiteX210" fmla="*/ 10556875 w 12071803"/>
                  <a:gd name="connsiteY210" fmla="*/ 5220107 h 13440182"/>
                  <a:gd name="connsiteX211" fmla="*/ 10477500 w 12071803"/>
                  <a:gd name="connsiteY211" fmla="*/ 5077232 h 13440182"/>
                  <a:gd name="connsiteX212" fmla="*/ 10439400 w 12071803"/>
                  <a:gd name="connsiteY212" fmla="*/ 4924832 h 13440182"/>
                  <a:gd name="connsiteX213" fmla="*/ 10223500 w 12071803"/>
                  <a:gd name="connsiteY213" fmla="*/ 4928007 h 13440182"/>
                  <a:gd name="connsiteX214" fmla="*/ 10248900 w 12071803"/>
                  <a:gd name="connsiteY214" fmla="*/ 5153432 h 13440182"/>
                  <a:gd name="connsiteX215" fmla="*/ 10210801 w 12071803"/>
                  <a:gd name="connsiteY215" fmla="*/ 4959758 h 13440182"/>
                  <a:gd name="connsiteX216" fmla="*/ 10166350 w 12071803"/>
                  <a:gd name="connsiteY216" fmla="*/ 4972457 h 13440182"/>
                  <a:gd name="connsiteX217" fmla="*/ 10096500 w 12071803"/>
                  <a:gd name="connsiteY217" fmla="*/ 4861332 h 13440182"/>
                  <a:gd name="connsiteX218" fmla="*/ 10001251 w 12071803"/>
                  <a:gd name="connsiteY218" fmla="*/ 4931183 h 13440182"/>
                  <a:gd name="connsiteX219" fmla="*/ 9893300 w 12071803"/>
                  <a:gd name="connsiteY219" fmla="*/ 5039132 h 13440182"/>
                  <a:gd name="connsiteX220" fmla="*/ 10210800 w 12071803"/>
                  <a:gd name="connsiteY220" fmla="*/ 4724807 h 13440182"/>
                  <a:gd name="connsiteX221" fmla="*/ 10426701 w 12071803"/>
                  <a:gd name="connsiteY221" fmla="*/ 4667658 h 13440182"/>
                  <a:gd name="connsiteX222" fmla="*/ 10572750 w 12071803"/>
                  <a:gd name="connsiteY222" fmla="*/ 4581932 h 13440182"/>
                  <a:gd name="connsiteX223" fmla="*/ 10610851 w 12071803"/>
                  <a:gd name="connsiteY223" fmla="*/ 4461283 h 13440182"/>
                  <a:gd name="connsiteX224" fmla="*/ 10782301 w 12071803"/>
                  <a:gd name="connsiteY224" fmla="*/ 4334283 h 13440182"/>
                  <a:gd name="connsiteX225" fmla="*/ 10814050 w 12071803"/>
                  <a:gd name="connsiteY225" fmla="*/ 4080282 h 13440182"/>
                  <a:gd name="connsiteX226" fmla="*/ 10582275 w 12071803"/>
                  <a:gd name="connsiteY226" fmla="*/ 3997732 h 13440182"/>
                  <a:gd name="connsiteX227" fmla="*/ 10264776 w 12071803"/>
                  <a:gd name="connsiteY227" fmla="*/ 3950108 h 13440182"/>
                  <a:gd name="connsiteX228" fmla="*/ 10134600 w 12071803"/>
                  <a:gd name="connsiteY228" fmla="*/ 4010432 h 13440182"/>
                  <a:gd name="connsiteX229" fmla="*/ 10160001 w 12071803"/>
                  <a:gd name="connsiteY229" fmla="*/ 3845333 h 13440182"/>
                  <a:gd name="connsiteX230" fmla="*/ 10109201 w 12071803"/>
                  <a:gd name="connsiteY230" fmla="*/ 3670708 h 13440182"/>
                  <a:gd name="connsiteX231" fmla="*/ 10223500 w 12071803"/>
                  <a:gd name="connsiteY231" fmla="*/ 3708807 h 13440182"/>
                  <a:gd name="connsiteX232" fmla="*/ 10344151 w 12071803"/>
                  <a:gd name="connsiteY232" fmla="*/ 3600858 h 13440182"/>
                  <a:gd name="connsiteX233" fmla="*/ 10534651 w 12071803"/>
                  <a:gd name="connsiteY233" fmla="*/ 3661183 h 13440182"/>
                  <a:gd name="connsiteX234" fmla="*/ 10547351 w 12071803"/>
                  <a:gd name="connsiteY234" fmla="*/ 3477033 h 13440182"/>
                  <a:gd name="connsiteX235" fmla="*/ 10687050 w 12071803"/>
                  <a:gd name="connsiteY235" fmla="*/ 3515132 h 13440182"/>
                  <a:gd name="connsiteX236" fmla="*/ 10801350 w 12071803"/>
                  <a:gd name="connsiteY236" fmla="*/ 3210332 h 13440182"/>
                  <a:gd name="connsiteX237" fmla="*/ 10902951 w 12071803"/>
                  <a:gd name="connsiteY237" fmla="*/ 3299233 h 13440182"/>
                  <a:gd name="connsiteX238" fmla="*/ 11042650 w 12071803"/>
                  <a:gd name="connsiteY238" fmla="*/ 3283357 h 13440182"/>
                  <a:gd name="connsiteX239" fmla="*/ 11077575 w 12071803"/>
                  <a:gd name="connsiteY239" fmla="*/ 3508782 h 13440182"/>
                  <a:gd name="connsiteX240" fmla="*/ 11153776 w 12071803"/>
                  <a:gd name="connsiteY240" fmla="*/ 3251608 h 13440182"/>
                  <a:gd name="connsiteX241" fmla="*/ 11077576 w 12071803"/>
                  <a:gd name="connsiteY241" fmla="*/ 3165883 h 13440182"/>
                  <a:gd name="connsiteX242" fmla="*/ 11163300 w 12071803"/>
                  <a:gd name="connsiteY242" fmla="*/ 2911882 h 13440182"/>
                  <a:gd name="connsiteX243" fmla="*/ 10982326 w 12071803"/>
                  <a:gd name="connsiteY243" fmla="*/ 2988083 h 13440182"/>
                  <a:gd name="connsiteX244" fmla="*/ 10953750 w 12071803"/>
                  <a:gd name="connsiteY244" fmla="*/ 2918232 h 13440182"/>
                  <a:gd name="connsiteX245" fmla="*/ 10763250 w 12071803"/>
                  <a:gd name="connsiteY245" fmla="*/ 2715032 h 13440182"/>
                  <a:gd name="connsiteX246" fmla="*/ 10731501 w 12071803"/>
                  <a:gd name="connsiteY246" fmla="*/ 2530883 h 13440182"/>
                  <a:gd name="connsiteX247" fmla="*/ 10699751 w 12071803"/>
                  <a:gd name="connsiteY247" fmla="*/ 2435633 h 13440182"/>
                  <a:gd name="connsiteX248" fmla="*/ 10801350 w 12071803"/>
                  <a:gd name="connsiteY248" fmla="*/ 2334032 h 13440182"/>
                  <a:gd name="connsiteX249" fmla="*/ 11061701 w 12071803"/>
                  <a:gd name="connsiteY249" fmla="*/ 2099083 h 13440182"/>
                  <a:gd name="connsiteX250" fmla="*/ 11182350 w 12071803"/>
                  <a:gd name="connsiteY250" fmla="*/ 2118132 h 13440182"/>
                  <a:gd name="connsiteX251" fmla="*/ 11252201 w 12071803"/>
                  <a:gd name="connsiteY251" fmla="*/ 2029233 h 13440182"/>
                  <a:gd name="connsiteX252" fmla="*/ 11487150 w 12071803"/>
                  <a:gd name="connsiteY252" fmla="*/ 1921282 h 13440182"/>
                  <a:gd name="connsiteX253" fmla="*/ 11341101 w 12071803"/>
                  <a:gd name="connsiteY253" fmla="*/ 1851433 h 13440182"/>
                  <a:gd name="connsiteX254" fmla="*/ 11258550 w 12071803"/>
                  <a:gd name="connsiteY254" fmla="*/ 1705382 h 13440182"/>
                  <a:gd name="connsiteX255" fmla="*/ 11360150 w 12071803"/>
                  <a:gd name="connsiteY255" fmla="*/ 1279932 h 13440182"/>
                  <a:gd name="connsiteX256" fmla="*/ 11239500 w 12071803"/>
                  <a:gd name="connsiteY256" fmla="*/ 1019582 h 13440182"/>
                  <a:gd name="connsiteX257" fmla="*/ 11525250 w 12071803"/>
                  <a:gd name="connsiteY257" fmla="*/ 1362482 h 13440182"/>
                  <a:gd name="connsiteX258" fmla="*/ 11690350 w 12071803"/>
                  <a:gd name="connsiteY258" fmla="*/ 1165632 h 13440182"/>
                  <a:gd name="connsiteX259" fmla="*/ 11874500 w 12071803"/>
                  <a:gd name="connsiteY259" fmla="*/ 1476782 h 13440182"/>
                  <a:gd name="connsiteX260" fmla="*/ 12071350 w 12071803"/>
                  <a:gd name="connsiteY260" fmla="*/ 1578383 h 13440182"/>
                  <a:gd name="connsiteX261" fmla="*/ 11906250 w 12071803"/>
                  <a:gd name="connsiteY261" fmla="*/ 1133883 h 13440182"/>
                  <a:gd name="connsiteX262" fmla="*/ 11893550 w 12071803"/>
                  <a:gd name="connsiteY262" fmla="*/ 917982 h 13440182"/>
                  <a:gd name="connsiteX263" fmla="*/ 11760200 w 12071803"/>
                  <a:gd name="connsiteY263" fmla="*/ 721132 h 13440182"/>
                  <a:gd name="connsiteX264" fmla="*/ 11734800 w 12071803"/>
                  <a:gd name="connsiteY26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22370 w 12071803"/>
                  <a:gd name="connsiteY113" fmla="*/ 7422513 h 13440182"/>
                  <a:gd name="connsiteX114" fmla="*/ 7546182 w 12071803"/>
                  <a:gd name="connsiteY114" fmla="*/ 7529921 h 13440182"/>
                  <a:gd name="connsiteX115" fmla="*/ 7639051 w 12071803"/>
                  <a:gd name="connsiteY115" fmla="*/ 7615646 h 13440182"/>
                  <a:gd name="connsiteX116" fmla="*/ 7639051 w 12071803"/>
                  <a:gd name="connsiteY116" fmla="*/ 7510871 h 13440182"/>
                  <a:gd name="connsiteX117" fmla="*/ 7812881 w 12071803"/>
                  <a:gd name="connsiteY117" fmla="*/ 7606120 h 13440182"/>
                  <a:gd name="connsiteX118" fmla="*/ 7705726 w 12071803"/>
                  <a:gd name="connsiteY118" fmla="*/ 7370377 h 13440182"/>
                  <a:gd name="connsiteX119" fmla="*/ 7708107 w 12071803"/>
                  <a:gd name="connsiteY119" fmla="*/ 7234646 h 13440182"/>
                  <a:gd name="connsiteX120" fmla="*/ 7612857 w 12071803"/>
                  <a:gd name="connsiteY120" fmla="*/ 7206071 h 13440182"/>
                  <a:gd name="connsiteX121" fmla="*/ 7677150 w 12071803"/>
                  <a:gd name="connsiteY121" fmla="*/ 7039382 h 13440182"/>
                  <a:gd name="connsiteX122" fmla="*/ 8374857 w 12071803"/>
                  <a:gd name="connsiteY122" fmla="*/ 6653621 h 13440182"/>
                  <a:gd name="connsiteX123" fmla="*/ 8703470 w 12071803"/>
                  <a:gd name="connsiteY123" fmla="*/ 6591708 h 13440182"/>
                  <a:gd name="connsiteX124" fmla="*/ 8722520 w 12071803"/>
                  <a:gd name="connsiteY124" fmla="*/ 6696483 h 13440182"/>
                  <a:gd name="connsiteX125" fmla="*/ 8796339 w 12071803"/>
                  <a:gd name="connsiteY125" fmla="*/ 6701246 h 13440182"/>
                  <a:gd name="connsiteX126" fmla="*/ 8772525 w 12071803"/>
                  <a:gd name="connsiteY126" fmla="*/ 6548844 h 13440182"/>
                  <a:gd name="connsiteX127" fmla="*/ 9315450 w 12071803"/>
                  <a:gd name="connsiteY127" fmla="*/ 6544082 h 13440182"/>
                  <a:gd name="connsiteX128" fmla="*/ 9503569 w 12071803"/>
                  <a:gd name="connsiteY128" fmla="*/ 6494075 h 13440182"/>
                  <a:gd name="connsiteX129" fmla="*/ 9629775 w 12071803"/>
                  <a:gd name="connsiteY129" fmla="*/ 6298813 h 13440182"/>
                  <a:gd name="connsiteX130" fmla="*/ 9906000 w 12071803"/>
                  <a:gd name="connsiteY130" fmla="*/ 6334532 h 13440182"/>
                  <a:gd name="connsiteX131" fmla="*/ 9870282 w 12071803"/>
                  <a:gd name="connsiteY131" fmla="*/ 6420258 h 13440182"/>
                  <a:gd name="connsiteX132" fmla="*/ 9727407 w 12071803"/>
                  <a:gd name="connsiteY132" fmla="*/ 6434546 h 13440182"/>
                  <a:gd name="connsiteX133" fmla="*/ 9796462 w 12071803"/>
                  <a:gd name="connsiteY133" fmla="*/ 6489313 h 13440182"/>
                  <a:gd name="connsiteX134" fmla="*/ 9665495 w 12071803"/>
                  <a:gd name="connsiteY134" fmla="*/ 6517889 h 13440182"/>
                  <a:gd name="connsiteX135" fmla="*/ 9539289 w 12071803"/>
                  <a:gd name="connsiteY135" fmla="*/ 6508364 h 13440182"/>
                  <a:gd name="connsiteX136" fmla="*/ 9453563 w 12071803"/>
                  <a:gd name="connsiteY136" fmla="*/ 6544082 h 13440182"/>
                  <a:gd name="connsiteX137" fmla="*/ 9422607 w 12071803"/>
                  <a:gd name="connsiteY137" fmla="*/ 6848883 h 13440182"/>
                  <a:gd name="connsiteX138" fmla="*/ 9584532 w 12071803"/>
                  <a:gd name="connsiteY138" fmla="*/ 6882220 h 13440182"/>
                  <a:gd name="connsiteX139" fmla="*/ 9791700 w 12071803"/>
                  <a:gd name="connsiteY139" fmla="*/ 6696482 h 13440182"/>
                  <a:gd name="connsiteX140" fmla="*/ 9829801 w 12071803"/>
                  <a:gd name="connsiteY140" fmla="*/ 6794114 h 13440182"/>
                  <a:gd name="connsiteX141" fmla="*/ 9977439 w 12071803"/>
                  <a:gd name="connsiteY141" fmla="*/ 6717914 h 13440182"/>
                  <a:gd name="connsiteX142" fmla="*/ 9896476 w 12071803"/>
                  <a:gd name="connsiteY142" fmla="*/ 6925083 h 13440182"/>
                  <a:gd name="connsiteX143" fmla="*/ 10020301 w 12071803"/>
                  <a:gd name="connsiteY143" fmla="*/ 6898889 h 13440182"/>
                  <a:gd name="connsiteX144" fmla="*/ 9986964 w 12071803"/>
                  <a:gd name="connsiteY144" fmla="*/ 6986996 h 13440182"/>
                  <a:gd name="connsiteX145" fmla="*/ 10217945 w 12071803"/>
                  <a:gd name="connsiteY145" fmla="*/ 6984614 h 13440182"/>
                  <a:gd name="connsiteX146" fmla="*/ 10058400 w 12071803"/>
                  <a:gd name="connsiteY146" fmla="*/ 7039382 h 13440182"/>
                  <a:gd name="connsiteX147" fmla="*/ 9948864 w 12071803"/>
                  <a:gd name="connsiteY147" fmla="*/ 7096533 h 13440182"/>
                  <a:gd name="connsiteX148" fmla="*/ 9829801 w 12071803"/>
                  <a:gd name="connsiteY148" fmla="*/ 7210833 h 13440182"/>
                  <a:gd name="connsiteX149" fmla="*/ 9865519 w 12071803"/>
                  <a:gd name="connsiteY149" fmla="*/ 7270363 h 13440182"/>
                  <a:gd name="connsiteX150" fmla="*/ 9908382 w 12071803"/>
                  <a:gd name="connsiteY150" fmla="*/ 7320371 h 13440182"/>
                  <a:gd name="connsiteX151" fmla="*/ 9986964 w 12071803"/>
                  <a:gd name="connsiteY151" fmla="*/ 7287033 h 13440182"/>
                  <a:gd name="connsiteX152" fmla="*/ 9998869 w 12071803"/>
                  <a:gd name="connsiteY152" fmla="*/ 7348944 h 13440182"/>
                  <a:gd name="connsiteX153" fmla="*/ 10113170 w 12071803"/>
                  <a:gd name="connsiteY153" fmla="*/ 7210833 h 13440182"/>
                  <a:gd name="connsiteX154" fmla="*/ 10148889 w 12071803"/>
                  <a:gd name="connsiteY154" fmla="*/ 7356089 h 13440182"/>
                  <a:gd name="connsiteX155" fmla="*/ 10244139 w 12071803"/>
                  <a:gd name="connsiteY155" fmla="*/ 7239408 h 13440182"/>
                  <a:gd name="connsiteX156" fmla="*/ 10270332 w 12071803"/>
                  <a:gd name="connsiteY156" fmla="*/ 7401332 h 13440182"/>
                  <a:gd name="connsiteX157" fmla="*/ 10344150 w 12071803"/>
                  <a:gd name="connsiteY157" fmla="*/ 7477532 h 13440182"/>
                  <a:gd name="connsiteX158" fmla="*/ 10134600 w 12071803"/>
                  <a:gd name="connsiteY158" fmla="*/ 7591832 h 13440182"/>
                  <a:gd name="connsiteX159" fmla="*/ 10287001 w 12071803"/>
                  <a:gd name="connsiteY159" fmla="*/ 7741852 h 13440182"/>
                  <a:gd name="connsiteX160" fmla="*/ 10317957 w 12071803"/>
                  <a:gd name="connsiteY160" fmla="*/ 7644221 h 13440182"/>
                  <a:gd name="connsiteX161" fmla="*/ 10389393 w 12071803"/>
                  <a:gd name="connsiteY161" fmla="*/ 7732326 h 13440182"/>
                  <a:gd name="connsiteX162" fmla="*/ 10510839 w 12071803"/>
                  <a:gd name="connsiteY162" fmla="*/ 7691846 h 13440182"/>
                  <a:gd name="connsiteX163" fmla="*/ 10515600 w 12071803"/>
                  <a:gd name="connsiteY163" fmla="*/ 7777570 h 13440182"/>
                  <a:gd name="connsiteX164" fmla="*/ 10513219 w 12071803"/>
                  <a:gd name="connsiteY164" fmla="*/ 7875200 h 13440182"/>
                  <a:gd name="connsiteX165" fmla="*/ 10622756 w 12071803"/>
                  <a:gd name="connsiteY165" fmla="*/ 7837101 h 13440182"/>
                  <a:gd name="connsiteX166" fmla="*/ 10663239 w 12071803"/>
                  <a:gd name="connsiteY166" fmla="*/ 8075227 h 13440182"/>
                  <a:gd name="connsiteX167" fmla="*/ 10801350 w 12071803"/>
                  <a:gd name="connsiteY167" fmla="*/ 8106182 h 13440182"/>
                  <a:gd name="connsiteX168" fmla="*/ 10815638 w 12071803"/>
                  <a:gd name="connsiteY168" fmla="*/ 7815670 h 13440182"/>
                  <a:gd name="connsiteX169" fmla="*/ 10906126 w 12071803"/>
                  <a:gd name="connsiteY169" fmla="*/ 7791858 h 13440182"/>
                  <a:gd name="connsiteX170" fmla="*/ 10975182 w 12071803"/>
                  <a:gd name="connsiteY170" fmla="*/ 7620407 h 13440182"/>
                  <a:gd name="connsiteX171" fmla="*/ 10937082 w 12071803"/>
                  <a:gd name="connsiteY171" fmla="*/ 7491821 h 13440182"/>
                  <a:gd name="connsiteX172" fmla="*/ 10841832 w 12071803"/>
                  <a:gd name="connsiteY172" fmla="*/ 7479913 h 13440182"/>
                  <a:gd name="connsiteX173" fmla="*/ 10889456 w 12071803"/>
                  <a:gd name="connsiteY173" fmla="*/ 7360851 h 13440182"/>
                  <a:gd name="connsiteX174" fmla="*/ 10784682 w 12071803"/>
                  <a:gd name="connsiteY174" fmla="*/ 7289414 h 13440182"/>
                  <a:gd name="connsiteX175" fmla="*/ 10744200 w 12071803"/>
                  <a:gd name="connsiteY175" fmla="*/ 7058432 h 13440182"/>
                  <a:gd name="connsiteX176" fmla="*/ 10426700 w 12071803"/>
                  <a:gd name="connsiteY176" fmla="*/ 7020332 h 13440182"/>
                  <a:gd name="connsiteX177" fmla="*/ 10496551 w 12071803"/>
                  <a:gd name="connsiteY177" fmla="*/ 6915558 h 13440182"/>
                  <a:gd name="connsiteX178" fmla="*/ 10620376 w 12071803"/>
                  <a:gd name="connsiteY178" fmla="*/ 6896508 h 13440182"/>
                  <a:gd name="connsiteX179" fmla="*/ 10629900 w 12071803"/>
                  <a:gd name="connsiteY179" fmla="*/ 6810782 h 13440182"/>
                  <a:gd name="connsiteX180" fmla="*/ 10842625 w 12071803"/>
                  <a:gd name="connsiteY180" fmla="*/ 6899682 h 13440182"/>
                  <a:gd name="connsiteX181" fmla="*/ 10858500 w 12071803"/>
                  <a:gd name="connsiteY181" fmla="*/ 6677432 h 13440182"/>
                  <a:gd name="connsiteX182" fmla="*/ 10648950 w 12071803"/>
                  <a:gd name="connsiteY182" fmla="*/ 6772682 h 13440182"/>
                  <a:gd name="connsiteX183" fmla="*/ 10572750 w 12071803"/>
                  <a:gd name="connsiteY183" fmla="*/ 6544082 h 13440182"/>
                  <a:gd name="connsiteX184" fmla="*/ 10344150 w 12071803"/>
                  <a:gd name="connsiteY184" fmla="*/ 6753632 h 13440182"/>
                  <a:gd name="connsiteX185" fmla="*/ 10356851 w 12071803"/>
                  <a:gd name="connsiteY185" fmla="*/ 6588533 h 13440182"/>
                  <a:gd name="connsiteX186" fmla="*/ 10369550 w 12071803"/>
                  <a:gd name="connsiteY186" fmla="*/ 6464707 h 13440182"/>
                  <a:gd name="connsiteX187" fmla="*/ 10261601 w 12071803"/>
                  <a:gd name="connsiteY187" fmla="*/ 6452008 h 13440182"/>
                  <a:gd name="connsiteX188" fmla="*/ 10140950 w 12071803"/>
                  <a:gd name="connsiteY188" fmla="*/ 6236107 h 13440182"/>
                  <a:gd name="connsiteX189" fmla="*/ 10306051 w 12071803"/>
                  <a:gd name="connsiteY189" fmla="*/ 6274208 h 13440182"/>
                  <a:gd name="connsiteX190" fmla="*/ 10547351 w 12071803"/>
                  <a:gd name="connsiteY190" fmla="*/ 6274208 h 13440182"/>
                  <a:gd name="connsiteX191" fmla="*/ 10677525 w 12071803"/>
                  <a:gd name="connsiteY191" fmla="*/ 6134507 h 13440182"/>
                  <a:gd name="connsiteX192" fmla="*/ 10575926 w 12071803"/>
                  <a:gd name="connsiteY192" fmla="*/ 6023383 h 13440182"/>
                  <a:gd name="connsiteX193" fmla="*/ 10363200 w 12071803"/>
                  <a:gd name="connsiteY193" fmla="*/ 5975757 h 13440182"/>
                  <a:gd name="connsiteX194" fmla="*/ 10544175 w 12071803"/>
                  <a:gd name="connsiteY194" fmla="*/ 5845582 h 13440182"/>
                  <a:gd name="connsiteX195" fmla="*/ 10490201 w 12071803"/>
                  <a:gd name="connsiteY195" fmla="*/ 5728108 h 13440182"/>
                  <a:gd name="connsiteX196" fmla="*/ 10544176 w 12071803"/>
                  <a:gd name="connsiteY196" fmla="*/ 5607458 h 13440182"/>
                  <a:gd name="connsiteX197" fmla="*/ 10506075 w 12071803"/>
                  <a:gd name="connsiteY197" fmla="*/ 5604282 h 13440182"/>
                  <a:gd name="connsiteX198" fmla="*/ 10471151 w 12071803"/>
                  <a:gd name="connsiteY198" fmla="*/ 5528083 h 13440182"/>
                  <a:gd name="connsiteX199" fmla="*/ 10312400 w 12071803"/>
                  <a:gd name="connsiteY199" fmla="*/ 5375682 h 13440182"/>
                  <a:gd name="connsiteX200" fmla="*/ 10582276 w 12071803"/>
                  <a:gd name="connsiteY200" fmla="*/ 5480458 h 13440182"/>
                  <a:gd name="connsiteX201" fmla="*/ 10725150 w 12071803"/>
                  <a:gd name="connsiteY201" fmla="*/ 5439182 h 13440182"/>
                  <a:gd name="connsiteX202" fmla="*/ 10699751 w 12071803"/>
                  <a:gd name="connsiteY202" fmla="*/ 5686833 h 13440182"/>
                  <a:gd name="connsiteX203" fmla="*/ 10877550 w 12071803"/>
                  <a:gd name="connsiteY203" fmla="*/ 5724932 h 13440182"/>
                  <a:gd name="connsiteX204" fmla="*/ 10934701 w 12071803"/>
                  <a:gd name="connsiteY204" fmla="*/ 5550308 h 13440182"/>
                  <a:gd name="connsiteX205" fmla="*/ 10975975 w 12071803"/>
                  <a:gd name="connsiteY205" fmla="*/ 5321707 h 13440182"/>
                  <a:gd name="connsiteX206" fmla="*/ 10896601 w 12071803"/>
                  <a:gd name="connsiteY206" fmla="*/ 5118508 h 13440182"/>
                  <a:gd name="connsiteX207" fmla="*/ 10839450 w 12071803"/>
                  <a:gd name="connsiteY207" fmla="*/ 5020082 h 13440182"/>
                  <a:gd name="connsiteX208" fmla="*/ 10760076 w 12071803"/>
                  <a:gd name="connsiteY208" fmla="*/ 5137558 h 13440182"/>
                  <a:gd name="connsiteX209" fmla="*/ 10690226 w 12071803"/>
                  <a:gd name="connsiteY209" fmla="*/ 5096283 h 13440182"/>
                  <a:gd name="connsiteX210" fmla="*/ 10658476 w 12071803"/>
                  <a:gd name="connsiteY210" fmla="*/ 5216933 h 13440182"/>
                  <a:gd name="connsiteX211" fmla="*/ 10556875 w 12071803"/>
                  <a:gd name="connsiteY211" fmla="*/ 5220107 h 13440182"/>
                  <a:gd name="connsiteX212" fmla="*/ 10477500 w 12071803"/>
                  <a:gd name="connsiteY212" fmla="*/ 5077232 h 13440182"/>
                  <a:gd name="connsiteX213" fmla="*/ 10439400 w 12071803"/>
                  <a:gd name="connsiteY213" fmla="*/ 4924832 h 13440182"/>
                  <a:gd name="connsiteX214" fmla="*/ 10223500 w 12071803"/>
                  <a:gd name="connsiteY214" fmla="*/ 4928007 h 13440182"/>
                  <a:gd name="connsiteX215" fmla="*/ 10248900 w 12071803"/>
                  <a:gd name="connsiteY215" fmla="*/ 5153432 h 13440182"/>
                  <a:gd name="connsiteX216" fmla="*/ 10210801 w 12071803"/>
                  <a:gd name="connsiteY216" fmla="*/ 4959758 h 13440182"/>
                  <a:gd name="connsiteX217" fmla="*/ 10166350 w 12071803"/>
                  <a:gd name="connsiteY217" fmla="*/ 4972457 h 13440182"/>
                  <a:gd name="connsiteX218" fmla="*/ 10096500 w 12071803"/>
                  <a:gd name="connsiteY218" fmla="*/ 4861332 h 13440182"/>
                  <a:gd name="connsiteX219" fmla="*/ 10001251 w 12071803"/>
                  <a:gd name="connsiteY219" fmla="*/ 4931183 h 13440182"/>
                  <a:gd name="connsiteX220" fmla="*/ 9893300 w 12071803"/>
                  <a:gd name="connsiteY220" fmla="*/ 5039132 h 13440182"/>
                  <a:gd name="connsiteX221" fmla="*/ 10210800 w 12071803"/>
                  <a:gd name="connsiteY221" fmla="*/ 4724807 h 13440182"/>
                  <a:gd name="connsiteX222" fmla="*/ 10426701 w 12071803"/>
                  <a:gd name="connsiteY222" fmla="*/ 4667658 h 13440182"/>
                  <a:gd name="connsiteX223" fmla="*/ 10572750 w 12071803"/>
                  <a:gd name="connsiteY223" fmla="*/ 4581932 h 13440182"/>
                  <a:gd name="connsiteX224" fmla="*/ 10610851 w 12071803"/>
                  <a:gd name="connsiteY224" fmla="*/ 4461283 h 13440182"/>
                  <a:gd name="connsiteX225" fmla="*/ 10782301 w 12071803"/>
                  <a:gd name="connsiteY225" fmla="*/ 4334283 h 13440182"/>
                  <a:gd name="connsiteX226" fmla="*/ 10814050 w 12071803"/>
                  <a:gd name="connsiteY226" fmla="*/ 4080282 h 13440182"/>
                  <a:gd name="connsiteX227" fmla="*/ 10582275 w 12071803"/>
                  <a:gd name="connsiteY227" fmla="*/ 3997732 h 13440182"/>
                  <a:gd name="connsiteX228" fmla="*/ 10264776 w 12071803"/>
                  <a:gd name="connsiteY228" fmla="*/ 3950108 h 13440182"/>
                  <a:gd name="connsiteX229" fmla="*/ 10134600 w 12071803"/>
                  <a:gd name="connsiteY229" fmla="*/ 4010432 h 13440182"/>
                  <a:gd name="connsiteX230" fmla="*/ 10160001 w 12071803"/>
                  <a:gd name="connsiteY230" fmla="*/ 3845333 h 13440182"/>
                  <a:gd name="connsiteX231" fmla="*/ 10109201 w 12071803"/>
                  <a:gd name="connsiteY231" fmla="*/ 3670708 h 13440182"/>
                  <a:gd name="connsiteX232" fmla="*/ 10223500 w 12071803"/>
                  <a:gd name="connsiteY232" fmla="*/ 3708807 h 13440182"/>
                  <a:gd name="connsiteX233" fmla="*/ 10344151 w 12071803"/>
                  <a:gd name="connsiteY233" fmla="*/ 3600858 h 13440182"/>
                  <a:gd name="connsiteX234" fmla="*/ 10534651 w 12071803"/>
                  <a:gd name="connsiteY234" fmla="*/ 3661183 h 13440182"/>
                  <a:gd name="connsiteX235" fmla="*/ 10547351 w 12071803"/>
                  <a:gd name="connsiteY235" fmla="*/ 3477033 h 13440182"/>
                  <a:gd name="connsiteX236" fmla="*/ 10687050 w 12071803"/>
                  <a:gd name="connsiteY236" fmla="*/ 3515132 h 13440182"/>
                  <a:gd name="connsiteX237" fmla="*/ 10801350 w 12071803"/>
                  <a:gd name="connsiteY237" fmla="*/ 3210332 h 13440182"/>
                  <a:gd name="connsiteX238" fmla="*/ 10902951 w 12071803"/>
                  <a:gd name="connsiteY238" fmla="*/ 3299233 h 13440182"/>
                  <a:gd name="connsiteX239" fmla="*/ 11042650 w 12071803"/>
                  <a:gd name="connsiteY239" fmla="*/ 3283357 h 13440182"/>
                  <a:gd name="connsiteX240" fmla="*/ 11077575 w 12071803"/>
                  <a:gd name="connsiteY240" fmla="*/ 3508782 h 13440182"/>
                  <a:gd name="connsiteX241" fmla="*/ 11153776 w 12071803"/>
                  <a:gd name="connsiteY241" fmla="*/ 3251608 h 13440182"/>
                  <a:gd name="connsiteX242" fmla="*/ 11077576 w 12071803"/>
                  <a:gd name="connsiteY242" fmla="*/ 3165883 h 13440182"/>
                  <a:gd name="connsiteX243" fmla="*/ 11163300 w 12071803"/>
                  <a:gd name="connsiteY243" fmla="*/ 2911882 h 13440182"/>
                  <a:gd name="connsiteX244" fmla="*/ 10982326 w 12071803"/>
                  <a:gd name="connsiteY244" fmla="*/ 2988083 h 13440182"/>
                  <a:gd name="connsiteX245" fmla="*/ 10953750 w 12071803"/>
                  <a:gd name="connsiteY245" fmla="*/ 2918232 h 13440182"/>
                  <a:gd name="connsiteX246" fmla="*/ 10763250 w 12071803"/>
                  <a:gd name="connsiteY246" fmla="*/ 2715032 h 13440182"/>
                  <a:gd name="connsiteX247" fmla="*/ 10731501 w 12071803"/>
                  <a:gd name="connsiteY247" fmla="*/ 2530883 h 13440182"/>
                  <a:gd name="connsiteX248" fmla="*/ 10699751 w 12071803"/>
                  <a:gd name="connsiteY248" fmla="*/ 2435633 h 13440182"/>
                  <a:gd name="connsiteX249" fmla="*/ 10801350 w 12071803"/>
                  <a:gd name="connsiteY249" fmla="*/ 2334032 h 13440182"/>
                  <a:gd name="connsiteX250" fmla="*/ 11061701 w 12071803"/>
                  <a:gd name="connsiteY250" fmla="*/ 2099083 h 13440182"/>
                  <a:gd name="connsiteX251" fmla="*/ 11182350 w 12071803"/>
                  <a:gd name="connsiteY251" fmla="*/ 2118132 h 13440182"/>
                  <a:gd name="connsiteX252" fmla="*/ 11252201 w 12071803"/>
                  <a:gd name="connsiteY252" fmla="*/ 2029233 h 13440182"/>
                  <a:gd name="connsiteX253" fmla="*/ 11487150 w 12071803"/>
                  <a:gd name="connsiteY253" fmla="*/ 1921282 h 13440182"/>
                  <a:gd name="connsiteX254" fmla="*/ 11341101 w 12071803"/>
                  <a:gd name="connsiteY254" fmla="*/ 1851433 h 13440182"/>
                  <a:gd name="connsiteX255" fmla="*/ 11258550 w 12071803"/>
                  <a:gd name="connsiteY255" fmla="*/ 1705382 h 13440182"/>
                  <a:gd name="connsiteX256" fmla="*/ 11360150 w 12071803"/>
                  <a:gd name="connsiteY256" fmla="*/ 1279932 h 13440182"/>
                  <a:gd name="connsiteX257" fmla="*/ 11239500 w 12071803"/>
                  <a:gd name="connsiteY257" fmla="*/ 1019582 h 13440182"/>
                  <a:gd name="connsiteX258" fmla="*/ 11525250 w 12071803"/>
                  <a:gd name="connsiteY258" fmla="*/ 1362482 h 13440182"/>
                  <a:gd name="connsiteX259" fmla="*/ 11690350 w 12071803"/>
                  <a:gd name="connsiteY259" fmla="*/ 1165632 h 13440182"/>
                  <a:gd name="connsiteX260" fmla="*/ 11874500 w 12071803"/>
                  <a:gd name="connsiteY260" fmla="*/ 1476782 h 13440182"/>
                  <a:gd name="connsiteX261" fmla="*/ 12071350 w 12071803"/>
                  <a:gd name="connsiteY261" fmla="*/ 1578383 h 13440182"/>
                  <a:gd name="connsiteX262" fmla="*/ 11906250 w 12071803"/>
                  <a:gd name="connsiteY262" fmla="*/ 1133883 h 13440182"/>
                  <a:gd name="connsiteX263" fmla="*/ 11893550 w 12071803"/>
                  <a:gd name="connsiteY263" fmla="*/ 917982 h 13440182"/>
                  <a:gd name="connsiteX264" fmla="*/ 11760200 w 12071803"/>
                  <a:gd name="connsiteY264" fmla="*/ 721132 h 13440182"/>
                  <a:gd name="connsiteX265" fmla="*/ 11734800 w 12071803"/>
                  <a:gd name="connsiteY26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610350 w 12071803"/>
                  <a:gd name="connsiteY82" fmla="*/ 7687082 h 13440182"/>
                  <a:gd name="connsiteX83" fmla="*/ 6681789 w 12071803"/>
                  <a:gd name="connsiteY83" fmla="*/ 7529669 h 13440182"/>
                  <a:gd name="connsiteX84" fmla="*/ 6703219 w 12071803"/>
                  <a:gd name="connsiteY84" fmla="*/ 7467756 h 13440182"/>
                  <a:gd name="connsiteX85" fmla="*/ 6667500 w 12071803"/>
                  <a:gd name="connsiteY85" fmla="*/ 7401332 h 13440182"/>
                  <a:gd name="connsiteX86" fmla="*/ 6600825 w 12071803"/>
                  <a:gd name="connsiteY86" fmla="*/ 7351326 h 13440182"/>
                  <a:gd name="connsiteX87" fmla="*/ 6819901 w 12071803"/>
                  <a:gd name="connsiteY87" fmla="*/ 7243919 h 13440182"/>
                  <a:gd name="connsiteX88" fmla="*/ 6784182 w 12071803"/>
                  <a:gd name="connsiteY88" fmla="*/ 7089138 h 13440182"/>
                  <a:gd name="connsiteX89" fmla="*/ 6860382 w 12071803"/>
                  <a:gd name="connsiteY89" fmla="*/ 7072469 h 13440182"/>
                  <a:gd name="connsiteX90" fmla="*/ 6838950 w 12071803"/>
                  <a:gd name="connsiteY90" fmla="*/ 6982232 h 13440182"/>
                  <a:gd name="connsiteX91" fmla="*/ 6943726 w 12071803"/>
                  <a:gd name="connsiteY91" fmla="*/ 6984363 h 13440182"/>
                  <a:gd name="connsiteX92" fmla="*/ 6986589 w 12071803"/>
                  <a:gd name="connsiteY92" fmla="*/ 6903400 h 13440182"/>
                  <a:gd name="connsiteX93" fmla="*/ 7088982 w 12071803"/>
                  <a:gd name="connsiteY93" fmla="*/ 6936738 h 13440182"/>
                  <a:gd name="connsiteX94" fmla="*/ 7162801 w 12071803"/>
                  <a:gd name="connsiteY94" fmla="*/ 7039132 h 13440182"/>
                  <a:gd name="connsiteX95" fmla="*/ 7229476 w 12071803"/>
                  <a:gd name="connsiteY95" fmla="*/ 6979600 h 13440182"/>
                  <a:gd name="connsiteX96" fmla="*/ 7169945 w 12071803"/>
                  <a:gd name="connsiteY96" fmla="*/ 6843869 h 13440182"/>
                  <a:gd name="connsiteX97" fmla="*/ 7227094 w 12071803"/>
                  <a:gd name="connsiteY97" fmla="*/ 6896506 h 13440182"/>
                  <a:gd name="connsiteX98" fmla="*/ 7343776 w 12071803"/>
                  <a:gd name="connsiteY98" fmla="*/ 6934357 h 13440182"/>
                  <a:gd name="connsiteX99" fmla="*/ 7417595 w 12071803"/>
                  <a:gd name="connsiteY99" fmla="*/ 7006046 h 13440182"/>
                  <a:gd name="connsiteX100" fmla="*/ 7386639 w 12071803"/>
                  <a:gd name="connsiteY100" fmla="*/ 7144158 h 13440182"/>
                  <a:gd name="connsiteX101" fmla="*/ 7458076 w 12071803"/>
                  <a:gd name="connsiteY101" fmla="*/ 7108439 h 13440182"/>
                  <a:gd name="connsiteX102" fmla="*/ 7448550 w 12071803"/>
                  <a:gd name="connsiteY102" fmla="*/ 7077482 h 13440182"/>
                  <a:gd name="connsiteX103" fmla="*/ 7524751 w 12071803"/>
                  <a:gd name="connsiteY103" fmla="*/ 7163208 h 13440182"/>
                  <a:gd name="connsiteX104" fmla="*/ 7460457 w 12071803"/>
                  <a:gd name="connsiteY104" fmla="*/ 7244171 h 13440182"/>
                  <a:gd name="connsiteX105" fmla="*/ 7524750 w 12071803"/>
                  <a:gd name="connsiteY105" fmla="*/ 7325132 h 13440182"/>
                  <a:gd name="connsiteX106" fmla="*/ 7450932 w 12071803"/>
                  <a:gd name="connsiteY106" fmla="*/ 7344183 h 13440182"/>
                  <a:gd name="connsiteX107" fmla="*/ 7358064 w 12071803"/>
                  <a:gd name="connsiteY107" fmla="*/ 7296558 h 13440182"/>
                  <a:gd name="connsiteX108" fmla="*/ 7184232 w 12071803"/>
                  <a:gd name="connsiteY108" fmla="*/ 7408477 h 13440182"/>
                  <a:gd name="connsiteX109" fmla="*/ 7246145 w 12071803"/>
                  <a:gd name="connsiteY109" fmla="*/ 7437052 h 13440182"/>
                  <a:gd name="connsiteX110" fmla="*/ 7329489 w 12071803"/>
                  <a:gd name="connsiteY110" fmla="*/ 7508489 h 13440182"/>
                  <a:gd name="connsiteX111" fmla="*/ 7386639 w 12071803"/>
                  <a:gd name="connsiteY111" fmla="*/ 7425146 h 13440182"/>
                  <a:gd name="connsiteX112" fmla="*/ 7441407 w 12071803"/>
                  <a:gd name="connsiteY112" fmla="*/ 7484677 h 13440182"/>
                  <a:gd name="connsiteX113" fmla="*/ 7522370 w 12071803"/>
                  <a:gd name="connsiteY113" fmla="*/ 7422513 h 13440182"/>
                  <a:gd name="connsiteX114" fmla="*/ 7546182 w 12071803"/>
                  <a:gd name="connsiteY114" fmla="*/ 7529921 h 13440182"/>
                  <a:gd name="connsiteX115" fmla="*/ 7639051 w 12071803"/>
                  <a:gd name="connsiteY115" fmla="*/ 7615646 h 13440182"/>
                  <a:gd name="connsiteX116" fmla="*/ 7639051 w 12071803"/>
                  <a:gd name="connsiteY116" fmla="*/ 7510871 h 13440182"/>
                  <a:gd name="connsiteX117" fmla="*/ 7812881 w 12071803"/>
                  <a:gd name="connsiteY117" fmla="*/ 7606120 h 13440182"/>
                  <a:gd name="connsiteX118" fmla="*/ 7705726 w 12071803"/>
                  <a:gd name="connsiteY118" fmla="*/ 7370377 h 13440182"/>
                  <a:gd name="connsiteX119" fmla="*/ 7708107 w 12071803"/>
                  <a:gd name="connsiteY119" fmla="*/ 7234646 h 13440182"/>
                  <a:gd name="connsiteX120" fmla="*/ 7612857 w 12071803"/>
                  <a:gd name="connsiteY120" fmla="*/ 7206071 h 13440182"/>
                  <a:gd name="connsiteX121" fmla="*/ 7677150 w 12071803"/>
                  <a:gd name="connsiteY121" fmla="*/ 7039382 h 13440182"/>
                  <a:gd name="connsiteX122" fmla="*/ 8374857 w 12071803"/>
                  <a:gd name="connsiteY122" fmla="*/ 6653621 h 13440182"/>
                  <a:gd name="connsiteX123" fmla="*/ 8703470 w 12071803"/>
                  <a:gd name="connsiteY123" fmla="*/ 6591708 h 13440182"/>
                  <a:gd name="connsiteX124" fmla="*/ 8722520 w 12071803"/>
                  <a:gd name="connsiteY124" fmla="*/ 6696483 h 13440182"/>
                  <a:gd name="connsiteX125" fmla="*/ 8796339 w 12071803"/>
                  <a:gd name="connsiteY125" fmla="*/ 6701246 h 13440182"/>
                  <a:gd name="connsiteX126" fmla="*/ 8772525 w 12071803"/>
                  <a:gd name="connsiteY126" fmla="*/ 6548844 h 13440182"/>
                  <a:gd name="connsiteX127" fmla="*/ 9315450 w 12071803"/>
                  <a:gd name="connsiteY127" fmla="*/ 6544082 h 13440182"/>
                  <a:gd name="connsiteX128" fmla="*/ 9503569 w 12071803"/>
                  <a:gd name="connsiteY128" fmla="*/ 6494075 h 13440182"/>
                  <a:gd name="connsiteX129" fmla="*/ 9629775 w 12071803"/>
                  <a:gd name="connsiteY129" fmla="*/ 6298813 h 13440182"/>
                  <a:gd name="connsiteX130" fmla="*/ 9906000 w 12071803"/>
                  <a:gd name="connsiteY130" fmla="*/ 6334532 h 13440182"/>
                  <a:gd name="connsiteX131" fmla="*/ 9870282 w 12071803"/>
                  <a:gd name="connsiteY131" fmla="*/ 6420258 h 13440182"/>
                  <a:gd name="connsiteX132" fmla="*/ 9727407 w 12071803"/>
                  <a:gd name="connsiteY132" fmla="*/ 6434546 h 13440182"/>
                  <a:gd name="connsiteX133" fmla="*/ 9796462 w 12071803"/>
                  <a:gd name="connsiteY133" fmla="*/ 6489313 h 13440182"/>
                  <a:gd name="connsiteX134" fmla="*/ 9665495 w 12071803"/>
                  <a:gd name="connsiteY134" fmla="*/ 6517889 h 13440182"/>
                  <a:gd name="connsiteX135" fmla="*/ 9539289 w 12071803"/>
                  <a:gd name="connsiteY135" fmla="*/ 6508364 h 13440182"/>
                  <a:gd name="connsiteX136" fmla="*/ 9453563 w 12071803"/>
                  <a:gd name="connsiteY136" fmla="*/ 6544082 h 13440182"/>
                  <a:gd name="connsiteX137" fmla="*/ 9422607 w 12071803"/>
                  <a:gd name="connsiteY137" fmla="*/ 6848883 h 13440182"/>
                  <a:gd name="connsiteX138" fmla="*/ 9584532 w 12071803"/>
                  <a:gd name="connsiteY138" fmla="*/ 6882220 h 13440182"/>
                  <a:gd name="connsiteX139" fmla="*/ 9791700 w 12071803"/>
                  <a:gd name="connsiteY139" fmla="*/ 6696482 h 13440182"/>
                  <a:gd name="connsiteX140" fmla="*/ 9829801 w 12071803"/>
                  <a:gd name="connsiteY140" fmla="*/ 6794114 h 13440182"/>
                  <a:gd name="connsiteX141" fmla="*/ 9977439 w 12071803"/>
                  <a:gd name="connsiteY141" fmla="*/ 6717914 h 13440182"/>
                  <a:gd name="connsiteX142" fmla="*/ 9896476 w 12071803"/>
                  <a:gd name="connsiteY142" fmla="*/ 6925083 h 13440182"/>
                  <a:gd name="connsiteX143" fmla="*/ 10020301 w 12071803"/>
                  <a:gd name="connsiteY143" fmla="*/ 6898889 h 13440182"/>
                  <a:gd name="connsiteX144" fmla="*/ 9986964 w 12071803"/>
                  <a:gd name="connsiteY144" fmla="*/ 6986996 h 13440182"/>
                  <a:gd name="connsiteX145" fmla="*/ 10217945 w 12071803"/>
                  <a:gd name="connsiteY145" fmla="*/ 6984614 h 13440182"/>
                  <a:gd name="connsiteX146" fmla="*/ 10058400 w 12071803"/>
                  <a:gd name="connsiteY146" fmla="*/ 7039382 h 13440182"/>
                  <a:gd name="connsiteX147" fmla="*/ 9948864 w 12071803"/>
                  <a:gd name="connsiteY147" fmla="*/ 7096533 h 13440182"/>
                  <a:gd name="connsiteX148" fmla="*/ 9829801 w 12071803"/>
                  <a:gd name="connsiteY148" fmla="*/ 7210833 h 13440182"/>
                  <a:gd name="connsiteX149" fmla="*/ 9865519 w 12071803"/>
                  <a:gd name="connsiteY149" fmla="*/ 7270363 h 13440182"/>
                  <a:gd name="connsiteX150" fmla="*/ 9908382 w 12071803"/>
                  <a:gd name="connsiteY150" fmla="*/ 7320371 h 13440182"/>
                  <a:gd name="connsiteX151" fmla="*/ 9986964 w 12071803"/>
                  <a:gd name="connsiteY151" fmla="*/ 7287033 h 13440182"/>
                  <a:gd name="connsiteX152" fmla="*/ 9998869 w 12071803"/>
                  <a:gd name="connsiteY152" fmla="*/ 7348944 h 13440182"/>
                  <a:gd name="connsiteX153" fmla="*/ 10113170 w 12071803"/>
                  <a:gd name="connsiteY153" fmla="*/ 7210833 h 13440182"/>
                  <a:gd name="connsiteX154" fmla="*/ 10148889 w 12071803"/>
                  <a:gd name="connsiteY154" fmla="*/ 7356089 h 13440182"/>
                  <a:gd name="connsiteX155" fmla="*/ 10244139 w 12071803"/>
                  <a:gd name="connsiteY155" fmla="*/ 7239408 h 13440182"/>
                  <a:gd name="connsiteX156" fmla="*/ 10270332 w 12071803"/>
                  <a:gd name="connsiteY156" fmla="*/ 7401332 h 13440182"/>
                  <a:gd name="connsiteX157" fmla="*/ 10344150 w 12071803"/>
                  <a:gd name="connsiteY157" fmla="*/ 7477532 h 13440182"/>
                  <a:gd name="connsiteX158" fmla="*/ 10134600 w 12071803"/>
                  <a:gd name="connsiteY158" fmla="*/ 7591832 h 13440182"/>
                  <a:gd name="connsiteX159" fmla="*/ 10287001 w 12071803"/>
                  <a:gd name="connsiteY159" fmla="*/ 7741852 h 13440182"/>
                  <a:gd name="connsiteX160" fmla="*/ 10317957 w 12071803"/>
                  <a:gd name="connsiteY160" fmla="*/ 7644221 h 13440182"/>
                  <a:gd name="connsiteX161" fmla="*/ 10389393 w 12071803"/>
                  <a:gd name="connsiteY161" fmla="*/ 7732326 h 13440182"/>
                  <a:gd name="connsiteX162" fmla="*/ 10510839 w 12071803"/>
                  <a:gd name="connsiteY162" fmla="*/ 7691846 h 13440182"/>
                  <a:gd name="connsiteX163" fmla="*/ 10515600 w 12071803"/>
                  <a:gd name="connsiteY163" fmla="*/ 7777570 h 13440182"/>
                  <a:gd name="connsiteX164" fmla="*/ 10513219 w 12071803"/>
                  <a:gd name="connsiteY164" fmla="*/ 7875200 h 13440182"/>
                  <a:gd name="connsiteX165" fmla="*/ 10622756 w 12071803"/>
                  <a:gd name="connsiteY165" fmla="*/ 7837101 h 13440182"/>
                  <a:gd name="connsiteX166" fmla="*/ 10663239 w 12071803"/>
                  <a:gd name="connsiteY166" fmla="*/ 8075227 h 13440182"/>
                  <a:gd name="connsiteX167" fmla="*/ 10801350 w 12071803"/>
                  <a:gd name="connsiteY167" fmla="*/ 8106182 h 13440182"/>
                  <a:gd name="connsiteX168" fmla="*/ 10815638 w 12071803"/>
                  <a:gd name="connsiteY168" fmla="*/ 7815670 h 13440182"/>
                  <a:gd name="connsiteX169" fmla="*/ 10906126 w 12071803"/>
                  <a:gd name="connsiteY169" fmla="*/ 7791858 h 13440182"/>
                  <a:gd name="connsiteX170" fmla="*/ 10975182 w 12071803"/>
                  <a:gd name="connsiteY170" fmla="*/ 7620407 h 13440182"/>
                  <a:gd name="connsiteX171" fmla="*/ 10937082 w 12071803"/>
                  <a:gd name="connsiteY171" fmla="*/ 7491821 h 13440182"/>
                  <a:gd name="connsiteX172" fmla="*/ 10841832 w 12071803"/>
                  <a:gd name="connsiteY172" fmla="*/ 7479913 h 13440182"/>
                  <a:gd name="connsiteX173" fmla="*/ 10889456 w 12071803"/>
                  <a:gd name="connsiteY173" fmla="*/ 7360851 h 13440182"/>
                  <a:gd name="connsiteX174" fmla="*/ 10784682 w 12071803"/>
                  <a:gd name="connsiteY174" fmla="*/ 7289414 h 13440182"/>
                  <a:gd name="connsiteX175" fmla="*/ 10744200 w 12071803"/>
                  <a:gd name="connsiteY175" fmla="*/ 7058432 h 13440182"/>
                  <a:gd name="connsiteX176" fmla="*/ 10426700 w 12071803"/>
                  <a:gd name="connsiteY176" fmla="*/ 7020332 h 13440182"/>
                  <a:gd name="connsiteX177" fmla="*/ 10496551 w 12071803"/>
                  <a:gd name="connsiteY177" fmla="*/ 6915558 h 13440182"/>
                  <a:gd name="connsiteX178" fmla="*/ 10620376 w 12071803"/>
                  <a:gd name="connsiteY178" fmla="*/ 6896508 h 13440182"/>
                  <a:gd name="connsiteX179" fmla="*/ 10629900 w 12071803"/>
                  <a:gd name="connsiteY179" fmla="*/ 6810782 h 13440182"/>
                  <a:gd name="connsiteX180" fmla="*/ 10842625 w 12071803"/>
                  <a:gd name="connsiteY180" fmla="*/ 6899682 h 13440182"/>
                  <a:gd name="connsiteX181" fmla="*/ 10858500 w 12071803"/>
                  <a:gd name="connsiteY181" fmla="*/ 6677432 h 13440182"/>
                  <a:gd name="connsiteX182" fmla="*/ 10648950 w 12071803"/>
                  <a:gd name="connsiteY182" fmla="*/ 6772682 h 13440182"/>
                  <a:gd name="connsiteX183" fmla="*/ 10572750 w 12071803"/>
                  <a:gd name="connsiteY183" fmla="*/ 6544082 h 13440182"/>
                  <a:gd name="connsiteX184" fmla="*/ 10344150 w 12071803"/>
                  <a:gd name="connsiteY184" fmla="*/ 6753632 h 13440182"/>
                  <a:gd name="connsiteX185" fmla="*/ 10356851 w 12071803"/>
                  <a:gd name="connsiteY185" fmla="*/ 6588533 h 13440182"/>
                  <a:gd name="connsiteX186" fmla="*/ 10369550 w 12071803"/>
                  <a:gd name="connsiteY186" fmla="*/ 6464707 h 13440182"/>
                  <a:gd name="connsiteX187" fmla="*/ 10261601 w 12071803"/>
                  <a:gd name="connsiteY187" fmla="*/ 6452008 h 13440182"/>
                  <a:gd name="connsiteX188" fmla="*/ 10140950 w 12071803"/>
                  <a:gd name="connsiteY188" fmla="*/ 6236107 h 13440182"/>
                  <a:gd name="connsiteX189" fmla="*/ 10306051 w 12071803"/>
                  <a:gd name="connsiteY189" fmla="*/ 6274208 h 13440182"/>
                  <a:gd name="connsiteX190" fmla="*/ 10547351 w 12071803"/>
                  <a:gd name="connsiteY190" fmla="*/ 6274208 h 13440182"/>
                  <a:gd name="connsiteX191" fmla="*/ 10677525 w 12071803"/>
                  <a:gd name="connsiteY191" fmla="*/ 6134507 h 13440182"/>
                  <a:gd name="connsiteX192" fmla="*/ 10575926 w 12071803"/>
                  <a:gd name="connsiteY192" fmla="*/ 6023383 h 13440182"/>
                  <a:gd name="connsiteX193" fmla="*/ 10363200 w 12071803"/>
                  <a:gd name="connsiteY193" fmla="*/ 5975757 h 13440182"/>
                  <a:gd name="connsiteX194" fmla="*/ 10544175 w 12071803"/>
                  <a:gd name="connsiteY194" fmla="*/ 5845582 h 13440182"/>
                  <a:gd name="connsiteX195" fmla="*/ 10490201 w 12071803"/>
                  <a:gd name="connsiteY195" fmla="*/ 5728108 h 13440182"/>
                  <a:gd name="connsiteX196" fmla="*/ 10544176 w 12071803"/>
                  <a:gd name="connsiteY196" fmla="*/ 5607458 h 13440182"/>
                  <a:gd name="connsiteX197" fmla="*/ 10506075 w 12071803"/>
                  <a:gd name="connsiteY197" fmla="*/ 5604282 h 13440182"/>
                  <a:gd name="connsiteX198" fmla="*/ 10471151 w 12071803"/>
                  <a:gd name="connsiteY198" fmla="*/ 5528083 h 13440182"/>
                  <a:gd name="connsiteX199" fmla="*/ 10312400 w 12071803"/>
                  <a:gd name="connsiteY199" fmla="*/ 5375682 h 13440182"/>
                  <a:gd name="connsiteX200" fmla="*/ 10582276 w 12071803"/>
                  <a:gd name="connsiteY200" fmla="*/ 5480458 h 13440182"/>
                  <a:gd name="connsiteX201" fmla="*/ 10725150 w 12071803"/>
                  <a:gd name="connsiteY201" fmla="*/ 5439182 h 13440182"/>
                  <a:gd name="connsiteX202" fmla="*/ 10699751 w 12071803"/>
                  <a:gd name="connsiteY202" fmla="*/ 5686833 h 13440182"/>
                  <a:gd name="connsiteX203" fmla="*/ 10877550 w 12071803"/>
                  <a:gd name="connsiteY203" fmla="*/ 5724932 h 13440182"/>
                  <a:gd name="connsiteX204" fmla="*/ 10934701 w 12071803"/>
                  <a:gd name="connsiteY204" fmla="*/ 5550308 h 13440182"/>
                  <a:gd name="connsiteX205" fmla="*/ 10975975 w 12071803"/>
                  <a:gd name="connsiteY205" fmla="*/ 5321707 h 13440182"/>
                  <a:gd name="connsiteX206" fmla="*/ 10896601 w 12071803"/>
                  <a:gd name="connsiteY206" fmla="*/ 5118508 h 13440182"/>
                  <a:gd name="connsiteX207" fmla="*/ 10839450 w 12071803"/>
                  <a:gd name="connsiteY207" fmla="*/ 5020082 h 13440182"/>
                  <a:gd name="connsiteX208" fmla="*/ 10760076 w 12071803"/>
                  <a:gd name="connsiteY208" fmla="*/ 5137558 h 13440182"/>
                  <a:gd name="connsiteX209" fmla="*/ 10690226 w 12071803"/>
                  <a:gd name="connsiteY209" fmla="*/ 5096283 h 13440182"/>
                  <a:gd name="connsiteX210" fmla="*/ 10658476 w 12071803"/>
                  <a:gd name="connsiteY210" fmla="*/ 5216933 h 13440182"/>
                  <a:gd name="connsiteX211" fmla="*/ 10556875 w 12071803"/>
                  <a:gd name="connsiteY211" fmla="*/ 5220107 h 13440182"/>
                  <a:gd name="connsiteX212" fmla="*/ 10477500 w 12071803"/>
                  <a:gd name="connsiteY212" fmla="*/ 5077232 h 13440182"/>
                  <a:gd name="connsiteX213" fmla="*/ 10439400 w 12071803"/>
                  <a:gd name="connsiteY213" fmla="*/ 4924832 h 13440182"/>
                  <a:gd name="connsiteX214" fmla="*/ 10223500 w 12071803"/>
                  <a:gd name="connsiteY214" fmla="*/ 4928007 h 13440182"/>
                  <a:gd name="connsiteX215" fmla="*/ 10248900 w 12071803"/>
                  <a:gd name="connsiteY215" fmla="*/ 5153432 h 13440182"/>
                  <a:gd name="connsiteX216" fmla="*/ 10210801 w 12071803"/>
                  <a:gd name="connsiteY216" fmla="*/ 4959758 h 13440182"/>
                  <a:gd name="connsiteX217" fmla="*/ 10166350 w 12071803"/>
                  <a:gd name="connsiteY217" fmla="*/ 4972457 h 13440182"/>
                  <a:gd name="connsiteX218" fmla="*/ 10096500 w 12071803"/>
                  <a:gd name="connsiteY218" fmla="*/ 4861332 h 13440182"/>
                  <a:gd name="connsiteX219" fmla="*/ 10001251 w 12071803"/>
                  <a:gd name="connsiteY219" fmla="*/ 4931183 h 13440182"/>
                  <a:gd name="connsiteX220" fmla="*/ 9893300 w 12071803"/>
                  <a:gd name="connsiteY220" fmla="*/ 5039132 h 13440182"/>
                  <a:gd name="connsiteX221" fmla="*/ 10210800 w 12071803"/>
                  <a:gd name="connsiteY221" fmla="*/ 4724807 h 13440182"/>
                  <a:gd name="connsiteX222" fmla="*/ 10426701 w 12071803"/>
                  <a:gd name="connsiteY222" fmla="*/ 4667658 h 13440182"/>
                  <a:gd name="connsiteX223" fmla="*/ 10572750 w 12071803"/>
                  <a:gd name="connsiteY223" fmla="*/ 4581932 h 13440182"/>
                  <a:gd name="connsiteX224" fmla="*/ 10610851 w 12071803"/>
                  <a:gd name="connsiteY224" fmla="*/ 4461283 h 13440182"/>
                  <a:gd name="connsiteX225" fmla="*/ 10782301 w 12071803"/>
                  <a:gd name="connsiteY225" fmla="*/ 4334283 h 13440182"/>
                  <a:gd name="connsiteX226" fmla="*/ 10814050 w 12071803"/>
                  <a:gd name="connsiteY226" fmla="*/ 4080282 h 13440182"/>
                  <a:gd name="connsiteX227" fmla="*/ 10582275 w 12071803"/>
                  <a:gd name="connsiteY227" fmla="*/ 3997732 h 13440182"/>
                  <a:gd name="connsiteX228" fmla="*/ 10264776 w 12071803"/>
                  <a:gd name="connsiteY228" fmla="*/ 3950108 h 13440182"/>
                  <a:gd name="connsiteX229" fmla="*/ 10134600 w 12071803"/>
                  <a:gd name="connsiteY229" fmla="*/ 4010432 h 13440182"/>
                  <a:gd name="connsiteX230" fmla="*/ 10160001 w 12071803"/>
                  <a:gd name="connsiteY230" fmla="*/ 3845333 h 13440182"/>
                  <a:gd name="connsiteX231" fmla="*/ 10109201 w 12071803"/>
                  <a:gd name="connsiteY231" fmla="*/ 3670708 h 13440182"/>
                  <a:gd name="connsiteX232" fmla="*/ 10223500 w 12071803"/>
                  <a:gd name="connsiteY232" fmla="*/ 3708807 h 13440182"/>
                  <a:gd name="connsiteX233" fmla="*/ 10344151 w 12071803"/>
                  <a:gd name="connsiteY233" fmla="*/ 3600858 h 13440182"/>
                  <a:gd name="connsiteX234" fmla="*/ 10534651 w 12071803"/>
                  <a:gd name="connsiteY234" fmla="*/ 3661183 h 13440182"/>
                  <a:gd name="connsiteX235" fmla="*/ 10547351 w 12071803"/>
                  <a:gd name="connsiteY235" fmla="*/ 3477033 h 13440182"/>
                  <a:gd name="connsiteX236" fmla="*/ 10687050 w 12071803"/>
                  <a:gd name="connsiteY236" fmla="*/ 3515132 h 13440182"/>
                  <a:gd name="connsiteX237" fmla="*/ 10801350 w 12071803"/>
                  <a:gd name="connsiteY237" fmla="*/ 3210332 h 13440182"/>
                  <a:gd name="connsiteX238" fmla="*/ 10902951 w 12071803"/>
                  <a:gd name="connsiteY238" fmla="*/ 3299233 h 13440182"/>
                  <a:gd name="connsiteX239" fmla="*/ 11042650 w 12071803"/>
                  <a:gd name="connsiteY239" fmla="*/ 3283357 h 13440182"/>
                  <a:gd name="connsiteX240" fmla="*/ 11077575 w 12071803"/>
                  <a:gd name="connsiteY240" fmla="*/ 3508782 h 13440182"/>
                  <a:gd name="connsiteX241" fmla="*/ 11153776 w 12071803"/>
                  <a:gd name="connsiteY241" fmla="*/ 3251608 h 13440182"/>
                  <a:gd name="connsiteX242" fmla="*/ 11077576 w 12071803"/>
                  <a:gd name="connsiteY242" fmla="*/ 3165883 h 13440182"/>
                  <a:gd name="connsiteX243" fmla="*/ 11163300 w 12071803"/>
                  <a:gd name="connsiteY243" fmla="*/ 2911882 h 13440182"/>
                  <a:gd name="connsiteX244" fmla="*/ 10982326 w 12071803"/>
                  <a:gd name="connsiteY244" fmla="*/ 2988083 h 13440182"/>
                  <a:gd name="connsiteX245" fmla="*/ 10953750 w 12071803"/>
                  <a:gd name="connsiteY245" fmla="*/ 2918232 h 13440182"/>
                  <a:gd name="connsiteX246" fmla="*/ 10763250 w 12071803"/>
                  <a:gd name="connsiteY246" fmla="*/ 2715032 h 13440182"/>
                  <a:gd name="connsiteX247" fmla="*/ 10731501 w 12071803"/>
                  <a:gd name="connsiteY247" fmla="*/ 2530883 h 13440182"/>
                  <a:gd name="connsiteX248" fmla="*/ 10699751 w 12071803"/>
                  <a:gd name="connsiteY248" fmla="*/ 2435633 h 13440182"/>
                  <a:gd name="connsiteX249" fmla="*/ 10801350 w 12071803"/>
                  <a:gd name="connsiteY249" fmla="*/ 2334032 h 13440182"/>
                  <a:gd name="connsiteX250" fmla="*/ 11061701 w 12071803"/>
                  <a:gd name="connsiteY250" fmla="*/ 2099083 h 13440182"/>
                  <a:gd name="connsiteX251" fmla="*/ 11182350 w 12071803"/>
                  <a:gd name="connsiteY251" fmla="*/ 2118132 h 13440182"/>
                  <a:gd name="connsiteX252" fmla="*/ 11252201 w 12071803"/>
                  <a:gd name="connsiteY252" fmla="*/ 2029233 h 13440182"/>
                  <a:gd name="connsiteX253" fmla="*/ 11487150 w 12071803"/>
                  <a:gd name="connsiteY253" fmla="*/ 1921282 h 13440182"/>
                  <a:gd name="connsiteX254" fmla="*/ 11341101 w 12071803"/>
                  <a:gd name="connsiteY254" fmla="*/ 1851433 h 13440182"/>
                  <a:gd name="connsiteX255" fmla="*/ 11258550 w 12071803"/>
                  <a:gd name="connsiteY255" fmla="*/ 1705382 h 13440182"/>
                  <a:gd name="connsiteX256" fmla="*/ 11360150 w 12071803"/>
                  <a:gd name="connsiteY256" fmla="*/ 1279932 h 13440182"/>
                  <a:gd name="connsiteX257" fmla="*/ 11239500 w 12071803"/>
                  <a:gd name="connsiteY257" fmla="*/ 1019582 h 13440182"/>
                  <a:gd name="connsiteX258" fmla="*/ 11525250 w 12071803"/>
                  <a:gd name="connsiteY258" fmla="*/ 1362482 h 13440182"/>
                  <a:gd name="connsiteX259" fmla="*/ 11690350 w 12071803"/>
                  <a:gd name="connsiteY259" fmla="*/ 1165632 h 13440182"/>
                  <a:gd name="connsiteX260" fmla="*/ 11874500 w 12071803"/>
                  <a:gd name="connsiteY260" fmla="*/ 1476782 h 13440182"/>
                  <a:gd name="connsiteX261" fmla="*/ 12071350 w 12071803"/>
                  <a:gd name="connsiteY261" fmla="*/ 1578383 h 13440182"/>
                  <a:gd name="connsiteX262" fmla="*/ 11906250 w 12071803"/>
                  <a:gd name="connsiteY262" fmla="*/ 1133883 h 13440182"/>
                  <a:gd name="connsiteX263" fmla="*/ 11893550 w 12071803"/>
                  <a:gd name="connsiteY263" fmla="*/ 917982 h 13440182"/>
                  <a:gd name="connsiteX264" fmla="*/ 11760200 w 12071803"/>
                  <a:gd name="connsiteY264" fmla="*/ 721132 h 13440182"/>
                  <a:gd name="connsiteX265" fmla="*/ 11734800 w 12071803"/>
                  <a:gd name="connsiteY26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81789 w 12071803"/>
                  <a:gd name="connsiteY84" fmla="*/ 7529669 h 13440182"/>
                  <a:gd name="connsiteX85" fmla="*/ 6703219 w 12071803"/>
                  <a:gd name="connsiteY85" fmla="*/ 7467756 h 13440182"/>
                  <a:gd name="connsiteX86" fmla="*/ 6667500 w 12071803"/>
                  <a:gd name="connsiteY86" fmla="*/ 7401332 h 13440182"/>
                  <a:gd name="connsiteX87" fmla="*/ 6600825 w 12071803"/>
                  <a:gd name="connsiteY87" fmla="*/ 7351326 h 13440182"/>
                  <a:gd name="connsiteX88" fmla="*/ 6819901 w 12071803"/>
                  <a:gd name="connsiteY88" fmla="*/ 7243919 h 13440182"/>
                  <a:gd name="connsiteX89" fmla="*/ 6784182 w 12071803"/>
                  <a:gd name="connsiteY89" fmla="*/ 7089138 h 13440182"/>
                  <a:gd name="connsiteX90" fmla="*/ 6860382 w 12071803"/>
                  <a:gd name="connsiteY90" fmla="*/ 7072469 h 13440182"/>
                  <a:gd name="connsiteX91" fmla="*/ 6838950 w 12071803"/>
                  <a:gd name="connsiteY91" fmla="*/ 6982232 h 13440182"/>
                  <a:gd name="connsiteX92" fmla="*/ 6943726 w 12071803"/>
                  <a:gd name="connsiteY92" fmla="*/ 6984363 h 13440182"/>
                  <a:gd name="connsiteX93" fmla="*/ 6986589 w 12071803"/>
                  <a:gd name="connsiteY93" fmla="*/ 6903400 h 13440182"/>
                  <a:gd name="connsiteX94" fmla="*/ 7088982 w 12071803"/>
                  <a:gd name="connsiteY94" fmla="*/ 6936738 h 13440182"/>
                  <a:gd name="connsiteX95" fmla="*/ 7162801 w 12071803"/>
                  <a:gd name="connsiteY95" fmla="*/ 7039132 h 13440182"/>
                  <a:gd name="connsiteX96" fmla="*/ 7229476 w 12071803"/>
                  <a:gd name="connsiteY96" fmla="*/ 6979600 h 13440182"/>
                  <a:gd name="connsiteX97" fmla="*/ 7169945 w 12071803"/>
                  <a:gd name="connsiteY97" fmla="*/ 6843869 h 13440182"/>
                  <a:gd name="connsiteX98" fmla="*/ 7227094 w 12071803"/>
                  <a:gd name="connsiteY98" fmla="*/ 6896506 h 13440182"/>
                  <a:gd name="connsiteX99" fmla="*/ 7343776 w 12071803"/>
                  <a:gd name="connsiteY99" fmla="*/ 6934357 h 13440182"/>
                  <a:gd name="connsiteX100" fmla="*/ 7417595 w 12071803"/>
                  <a:gd name="connsiteY100" fmla="*/ 7006046 h 13440182"/>
                  <a:gd name="connsiteX101" fmla="*/ 7386639 w 12071803"/>
                  <a:gd name="connsiteY101" fmla="*/ 7144158 h 13440182"/>
                  <a:gd name="connsiteX102" fmla="*/ 7458076 w 12071803"/>
                  <a:gd name="connsiteY102" fmla="*/ 7108439 h 13440182"/>
                  <a:gd name="connsiteX103" fmla="*/ 7448550 w 12071803"/>
                  <a:gd name="connsiteY103" fmla="*/ 7077482 h 13440182"/>
                  <a:gd name="connsiteX104" fmla="*/ 7524751 w 12071803"/>
                  <a:gd name="connsiteY104" fmla="*/ 7163208 h 13440182"/>
                  <a:gd name="connsiteX105" fmla="*/ 7460457 w 12071803"/>
                  <a:gd name="connsiteY105" fmla="*/ 7244171 h 13440182"/>
                  <a:gd name="connsiteX106" fmla="*/ 7524750 w 12071803"/>
                  <a:gd name="connsiteY106" fmla="*/ 7325132 h 13440182"/>
                  <a:gd name="connsiteX107" fmla="*/ 7450932 w 12071803"/>
                  <a:gd name="connsiteY107" fmla="*/ 7344183 h 13440182"/>
                  <a:gd name="connsiteX108" fmla="*/ 7358064 w 12071803"/>
                  <a:gd name="connsiteY108" fmla="*/ 7296558 h 13440182"/>
                  <a:gd name="connsiteX109" fmla="*/ 7184232 w 12071803"/>
                  <a:gd name="connsiteY109" fmla="*/ 7408477 h 13440182"/>
                  <a:gd name="connsiteX110" fmla="*/ 7246145 w 12071803"/>
                  <a:gd name="connsiteY110" fmla="*/ 7437052 h 13440182"/>
                  <a:gd name="connsiteX111" fmla="*/ 7329489 w 12071803"/>
                  <a:gd name="connsiteY111" fmla="*/ 7508489 h 13440182"/>
                  <a:gd name="connsiteX112" fmla="*/ 7386639 w 12071803"/>
                  <a:gd name="connsiteY112" fmla="*/ 7425146 h 13440182"/>
                  <a:gd name="connsiteX113" fmla="*/ 7441407 w 12071803"/>
                  <a:gd name="connsiteY113" fmla="*/ 7484677 h 13440182"/>
                  <a:gd name="connsiteX114" fmla="*/ 7522370 w 12071803"/>
                  <a:gd name="connsiteY114" fmla="*/ 7422513 h 13440182"/>
                  <a:gd name="connsiteX115" fmla="*/ 7546182 w 12071803"/>
                  <a:gd name="connsiteY115" fmla="*/ 7529921 h 13440182"/>
                  <a:gd name="connsiteX116" fmla="*/ 7639051 w 12071803"/>
                  <a:gd name="connsiteY116" fmla="*/ 7615646 h 13440182"/>
                  <a:gd name="connsiteX117" fmla="*/ 7639051 w 12071803"/>
                  <a:gd name="connsiteY117" fmla="*/ 7510871 h 13440182"/>
                  <a:gd name="connsiteX118" fmla="*/ 7812881 w 12071803"/>
                  <a:gd name="connsiteY118" fmla="*/ 7606120 h 13440182"/>
                  <a:gd name="connsiteX119" fmla="*/ 7705726 w 12071803"/>
                  <a:gd name="connsiteY119" fmla="*/ 7370377 h 13440182"/>
                  <a:gd name="connsiteX120" fmla="*/ 7708107 w 12071803"/>
                  <a:gd name="connsiteY120" fmla="*/ 7234646 h 13440182"/>
                  <a:gd name="connsiteX121" fmla="*/ 7612857 w 12071803"/>
                  <a:gd name="connsiteY121" fmla="*/ 7206071 h 13440182"/>
                  <a:gd name="connsiteX122" fmla="*/ 7677150 w 12071803"/>
                  <a:gd name="connsiteY122" fmla="*/ 7039382 h 13440182"/>
                  <a:gd name="connsiteX123" fmla="*/ 8374857 w 12071803"/>
                  <a:gd name="connsiteY123" fmla="*/ 6653621 h 13440182"/>
                  <a:gd name="connsiteX124" fmla="*/ 8703470 w 12071803"/>
                  <a:gd name="connsiteY124" fmla="*/ 6591708 h 13440182"/>
                  <a:gd name="connsiteX125" fmla="*/ 8722520 w 12071803"/>
                  <a:gd name="connsiteY125" fmla="*/ 6696483 h 13440182"/>
                  <a:gd name="connsiteX126" fmla="*/ 8796339 w 12071803"/>
                  <a:gd name="connsiteY126" fmla="*/ 6701246 h 13440182"/>
                  <a:gd name="connsiteX127" fmla="*/ 8772525 w 12071803"/>
                  <a:gd name="connsiteY127" fmla="*/ 6548844 h 13440182"/>
                  <a:gd name="connsiteX128" fmla="*/ 9315450 w 12071803"/>
                  <a:gd name="connsiteY128" fmla="*/ 6544082 h 13440182"/>
                  <a:gd name="connsiteX129" fmla="*/ 9503569 w 12071803"/>
                  <a:gd name="connsiteY129" fmla="*/ 6494075 h 13440182"/>
                  <a:gd name="connsiteX130" fmla="*/ 9629775 w 12071803"/>
                  <a:gd name="connsiteY130" fmla="*/ 6298813 h 13440182"/>
                  <a:gd name="connsiteX131" fmla="*/ 9906000 w 12071803"/>
                  <a:gd name="connsiteY131" fmla="*/ 6334532 h 13440182"/>
                  <a:gd name="connsiteX132" fmla="*/ 9870282 w 12071803"/>
                  <a:gd name="connsiteY132" fmla="*/ 6420258 h 13440182"/>
                  <a:gd name="connsiteX133" fmla="*/ 9727407 w 12071803"/>
                  <a:gd name="connsiteY133" fmla="*/ 6434546 h 13440182"/>
                  <a:gd name="connsiteX134" fmla="*/ 9796462 w 12071803"/>
                  <a:gd name="connsiteY134" fmla="*/ 6489313 h 13440182"/>
                  <a:gd name="connsiteX135" fmla="*/ 9665495 w 12071803"/>
                  <a:gd name="connsiteY135" fmla="*/ 6517889 h 13440182"/>
                  <a:gd name="connsiteX136" fmla="*/ 9539289 w 12071803"/>
                  <a:gd name="connsiteY136" fmla="*/ 6508364 h 13440182"/>
                  <a:gd name="connsiteX137" fmla="*/ 9453563 w 12071803"/>
                  <a:gd name="connsiteY137" fmla="*/ 6544082 h 13440182"/>
                  <a:gd name="connsiteX138" fmla="*/ 9422607 w 12071803"/>
                  <a:gd name="connsiteY138" fmla="*/ 6848883 h 13440182"/>
                  <a:gd name="connsiteX139" fmla="*/ 9584532 w 12071803"/>
                  <a:gd name="connsiteY139" fmla="*/ 6882220 h 13440182"/>
                  <a:gd name="connsiteX140" fmla="*/ 9791700 w 12071803"/>
                  <a:gd name="connsiteY140" fmla="*/ 6696482 h 13440182"/>
                  <a:gd name="connsiteX141" fmla="*/ 9829801 w 12071803"/>
                  <a:gd name="connsiteY141" fmla="*/ 6794114 h 13440182"/>
                  <a:gd name="connsiteX142" fmla="*/ 9977439 w 12071803"/>
                  <a:gd name="connsiteY142" fmla="*/ 6717914 h 13440182"/>
                  <a:gd name="connsiteX143" fmla="*/ 9896476 w 12071803"/>
                  <a:gd name="connsiteY143" fmla="*/ 6925083 h 13440182"/>
                  <a:gd name="connsiteX144" fmla="*/ 10020301 w 12071803"/>
                  <a:gd name="connsiteY144" fmla="*/ 6898889 h 13440182"/>
                  <a:gd name="connsiteX145" fmla="*/ 9986964 w 12071803"/>
                  <a:gd name="connsiteY145" fmla="*/ 6986996 h 13440182"/>
                  <a:gd name="connsiteX146" fmla="*/ 10217945 w 12071803"/>
                  <a:gd name="connsiteY146" fmla="*/ 6984614 h 13440182"/>
                  <a:gd name="connsiteX147" fmla="*/ 10058400 w 12071803"/>
                  <a:gd name="connsiteY147" fmla="*/ 7039382 h 13440182"/>
                  <a:gd name="connsiteX148" fmla="*/ 9948864 w 12071803"/>
                  <a:gd name="connsiteY148" fmla="*/ 7096533 h 13440182"/>
                  <a:gd name="connsiteX149" fmla="*/ 9829801 w 12071803"/>
                  <a:gd name="connsiteY149" fmla="*/ 7210833 h 13440182"/>
                  <a:gd name="connsiteX150" fmla="*/ 9865519 w 12071803"/>
                  <a:gd name="connsiteY150" fmla="*/ 7270363 h 13440182"/>
                  <a:gd name="connsiteX151" fmla="*/ 9908382 w 12071803"/>
                  <a:gd name="connsiteY151" fmla="*/ 7320371 h 13440182"/>
                  <a:gd name="connsiteX152" fmla="*/ 9986964 w 12071803"/>
                  <a:gd name="connsiteY152" fmla="*/ 7287033 h 13440182"/>
                  <a:gd name="connsiteX153" fmla="*/ 9998869 w 12071803"/>
                  <a:gd name="connsiteY153" fmla="*/ 7348944 h 13440182"/>
                  <a:gd name="connsiteX154" fmla="*/ 10113170 w 12071803"/>
                  <a:gd name="connsiteY154" fmla="*/ 7210833 h 13440182"/>
                  <a:gd name="connsiteX155" fmla="*/ 10148889 w 12071803"/>
                  <a:gd name="connsiteY155" fmla="*/ 7356089 h 13440182"/>
                  <a:gd name="connsiteX156" fmla="*/ 10244139 w 12071803"/>
                  <a:gd name="connsiteY156" fmla="*/ 7239408 h 13440182"/>
                  <a:gd name="connsiteX157" fmla="*/ 10270332 w 12071803"/>
                  <a:gd name="connsiteY157" fmla="*/ 7401332 h 13440182"/>
                  <a:gd name="connsiteX158" fmla="*/ 10344150 w 12071803"/>
                  <a:gd name="connsiteY158" fmla="*/ 7477532 h 13440182"/>
                  <a:gd name="connsiteX159" fmla="*/ 10134600 w 12071803"/>
                  <a:gd name="connsiteY159" fmla="*/ 7591832 h 13440182"/>
                  <a:gd name="connsiteX160" fmla="*/ 10287001 w 12071803"/>
                  <a:gd name="connsiteY160" fmla="*/ 7741852 h 13440182"/>
                  <a:gd name="connsiteX161" fmla="*/ 10317957 w 12071803"/>
                  <a:gd name="connsiteY161" fmla="*/ 7644221 h 13440182"/>
                  <a:gd name="connsiteX162" fmla="*/ 10389393 w 12071803"/>
                  <a:gd name="connsiteY162" fmla="*/ 7732326 h 13440182"/>
                  <a:gd name="connsiteX163" fmla="*/ 10510839 w 12071803"/>
                  <a:gd name="connsiteY163" fmla="*/ 7691846 h 13440182"/>
                  <a:gd name="connsiteX164" fmla="*/ 10515600 w 12071803"/>
                  <a:gd name="connsiteY164" fmla="*/ 7777570 h 13440182"/>
                  <a:gd name="connsiteX165" fmla="*/ 10513219 w 12071803"/>
                  <a:gd name="connsiteY165" fmla="*/ 7875200 h 13440182"/>
                  <a:gd name="connsiteX166" fmla="*/ 10622756 w 12071803"/>
                  <a:gd name="connsiteY166" fmla="*/ 7837101 h 13440182"/>
                  <a:gd name="connsiteX167" fmla="*/ 10663239 w 12071803"/>
                  <a:gd name="connsiteY167" fmla="*/ 8075227 h 13440182"/>
                  <a:gd name="connsiteX168" fmla="*/ 10801350 w 12071803"/>
                  <a:gd name="connsiteY168" fmla="*/ 8106182 h 13440182"/>
                  <a:gd name="connsiteX169" fmla="*/ 10815638 w 12071803"/>
                  <a:gd name="connsiteY169" fmla="*/ 7815670 h 13440182"/>
                  <a:gd name="connsiteX170" fmla="*/ 10906126 w 12071803"/>
                  <a:gd name="connsiteY170" fmla="*/ 7791858 h 13440182"/>
                  <a:gd name="connsiteX171" fmla="*/ 10975182 w 12071803"/>
                  <a:gd name="connsiteY171" fmla="*/ 7620407 h 13440182"/>
                  <a:gd name="connsiteX172" fmla="*/ 10937082 w 12071803"/>
                  <a:gd name="connsiteY172" fmla="*/ 7491821 h 13440182"/>
                  <a:gd name="connsiteX173" fmla="*/ 10841832 w 12071803"/>
                  <a:gd name="connsiteY173" fmla="*/ 7479913 h 13440182"/>
                  <a:gd name="connsiteX174" fmla="*/ 10889456 w 12071803"/>
                  <a:gd name="connsiteY174" fmla="*/ 7360851 h 13440182"/>
                  <a:gd name="connsiteX175" fmla="*/ 10784682 w 12071803"/>
                  <a:gd name="connsiteY175" fmla="*/ 7289414 h 13440182"/>
                  <a:gd name="connsiteX176" fmla="*/ 10744200 w 12071803"/>
                  <a:gd name="connsiteY176" fmla="*/ 7058432 h 13440182"/>
                  <a:gd name="connsiteX177" fmla="*/ 10426700 w 12071803"/>
                  <a:gd name="connsiteY177" fmla="*/ 7020332 h 13440182"/>
                  <a:gd name="connsiteX178" fmla="*/ 10496551 w 12071803"/>
                  <a:gd name="connsiteY178" fmla="*/ 6915558 h 13440182"/>
                  <a:gd name="connsiteX179" fmla="*/ 10620376 w 12071803"/>
                  <a:gd name="connsiteY179" fmla="*/ 6896508 h 13440182"/>
                  <a:gd name="connsiteX180" fmla="*/ 10629900 w 12071803"/>
                  <a:gd name="connsiteY180" fmla="*/ 6810782 h 13440182"/>
                  <a:gd name="connsiteX181" fmla="*/ 10842625 w 12071803"/>
                  <a:gd name="connsiteY181" fmla="*/ 6899682 h 13440182"/>
                  <a:gd name="connsiteX182" fmla="*/ 10858500 w 12071803"/>
                  <a:gd name="connsiteY182" fmla="*/ 6677432 h 13440182"/>
                  <a:gd name="connsiteX183" fmla="*/ 10648950 w 12071803"/>
                  <a:gd name="connsiteY183" fmla="*/ 6772682 h 13440182"/>
                  <a:gd name="connsiteX184" fmla="*/ 10572750 w 12071803"/>
                  <a:gd name="connsiteY184" fmla="*/ 6544082 h 13440182"/>
                  <a:gd name="connsiteX185" fmla="*/ 10344150 w 12071803"/>
                  <a:gd name="connsiteY185" fmla="*/ 6753632 h 13440182"/>
                  <a:gd name="connsiteX186" fmla="*/ 10356851 w 12071803"/>
                  <a:gd name="connsiteY186" fmla="*/ 6588533 h 13440182"/>
                  <a:gd name="connsiteX187" fmla="*/ 10369550 w 12071803"/>
                  <a:gd name="connsiteY187" fmla="*/ 6464707 h 13440182"/>
                  <a:gd name="connsiteX188" fmla="*/ 10261601 w 12071803"/>
                  <a:gd name="connsiteY188" fmla="*/ 6452008 h 13440182"/>
                  <a:gd name="connsiteX189" fmla="*/ 10140950 w 12071803"/>
                  <a:gd name="connsiteY189" fmla="*/ 6236107 h 13440182"/>
                  <a:gd name="connsiteX190" fmla="*/ 10306051 w 12071803"/>
                  <a:gd name="connsiteY190" fmla="*/ 6274208 h 13440182"/>
                  <a:gd name="connsiteX191" fmla="*/ 10547351 w 12071803"/>
                  <a:gd name="connsiteY191" fmla="*/ 6274208 h 13440182"/>
                  <a:gd name="connsiteX192" fmla="*/ 10677525 w 12071803"/>
                  <a:gd name="connsiteY192" fmla="*/ 6134507 h 13440182"/>
                  <a:gd name="connsiteX193" fmla="*/ 10575926 w 12071803"/>
                  <a:gd name="connsiteY193" fmla="*/ 6023383 h 13440182"/>
                  <a:gd name="connsiteX194" fmla="*/ 10363200 w 12071803"/>
                  <a:gd name="connsiteY194" fmla="*/ 5975757 h 13440182"/>
                  <a:gd name="connsiteX195" fmla="*/ 10544175 w 12071803"/>
                  <a:gd name="connsiteY195" fmla="*/ 5845582 h 13440182"/>
                  <a:gd name="connsiteX196" fmla="*/ 10490201 w 12071803"/>
                  <a:gd name="connsiteY196" fmla="*/ 5728108 h 13440182"/>
                  <a:gd name="connsiteX197" fmla="*/ 10544176 w 12071803"/>
                  <a:gd name="connsiteY197" fmla="*/ 5607458 h 13440182"/>
                  <a:gd name="connsiteX198" fmla="*/ 10506075 w 12071803"/>
                  <a:gd name="connsiteY198" fmla="*/ 5604282 h 13440182"/>
                  <a:gd name="connsiteX199" fmla="*/ 10471151 w 12071803"/>
                  <a:gd name="connsiteY199" fmla="*/ 5528083 h 13440182"/>
                  <a:gd name="connsiteX200" fmla="*/ 10312400 w 12071803"/>
                  <a:gd name="connsiteY200" fmla="*/ 5375682 h 13440182"/>
                  <a:gd name="connsiteX201" fmla="*/ 10582276 w 12071803"/>
                  <a:gd name="connsiteY201" fmla="*/ 5480458 h 13440182"/>
                  <a:gd name="connsiteX202" fmla="*/ 10725150 w 12071803"/>
                  <a:gd name="connsiteY202" fmla="*/ 5439182 h 13440182"/>
                  <a:gd name="connsiteX203" fmla="*/ 10699751 w 12071803"/>
                  <a:gd name="connsiteY203" fmla="*/ 5686833 h 13440182"/>
                  <a:gd name="connsiteX204" fmla="*/ 10877550 w 12071803"/>
                  <a:gd name="connsiteY204" fmla="*/ 5724932 h 13440182"/>
                  <a:gd name="connsiteX205" fmla="*/ 10934701 w 12071803"/>
                  <a:gd name="connsiteY205" fmla="*/ 5550308 h 13440182"/>
                  <a:gd name="connsiteX206" fmla="*/ 10975975 w 12071803"/>
                  <a:gd name="connsiteY206" fmla="*/ 5321707 h 13440182"/>
                  <a:gd name="connsiteX207" fmla="*/ 10896601 w 12071803"/>
                  <a:gd name="connsiteY207" fmla="*/ 5118508 h 13440182"/>
                  <a:gd name="connsiteX208" fmla="*/ 10839450 w 12071803"/>
                  <a:gd name="connsiteY208" fmla="*/ 5020082 h 13440182"/>
                  <a:gd name="connsiteX209" fmla="*/ 10760076 w 12071803"/>
                  <a:gd name="connsiteY209" fmla="*/ 5137558 h 13440182"/>
                  <a:gd name="connsiteX210" fmla="*/ 10690226 w 12071803"/>
                  <a:gd name="connsiteY210" fmla="*/ 5096283 h 13440182"/>
                  <a:gd name="connsiteX211" fmla="*/ 10658476 w 12071803"/>
                  <a:gd name="connsiteY211" fmla="*/ 5216933 h 13440182"/>
                  <a:gd name="connsiteX212" fmla="*/ 10556875 w 12071803"/>
                  <a:gd name="connsiteY212" fmla="*/ 5220107 h 13440182"/>
                  <a:gd name="connsiteX213" fmla="*/ 10477500 w 12071803"/>
                  <a:gd name="connsiteY213" fmla="*/ 5077232 h 13440182"/>
                  <a:gd name="connsiteX214" fmla="*/ 10439400 w 12071803"/>
                  <a:gd name="connsiteY214" fmla="*/ 4924832 h 13440182"/>
                  <a:gd name="connsiteX215" fmla="*/ 10223500 w 12071803"/>
                  <a:gd name="connsiteY215" fmla="*/ 4928007 h 13440182"/>
                  <a:gd name="connsiteX216" fmla="*/ 10248900 w 12071803"/>
                  <a:gd name="connsiteY216" fmla="*/ 5153432 h 13440182"/>
                  <a:gd name="connsiteX217" fmla="*/ 10210801 w 12071803"/>
                  <a:gd name="connsiteY217" fmla="*/ 4959758 h 13440182"/>
                  <a:gd name="connsiteX218" fmla="*/ 10166350 w 12071803"/>
                  <a:gd name="connsiteY218" fmla="*/ 4972457 h 13440182"/>
                  <a:gd name="connsiteX219" fmla="*/ 10096500 w 12071803"/>
                  <a:gd name="connsiteY219" fmla="*/ 4861332 h 13440182"/>
                  <a:gd name="connsiteX220" fmla="*/ 10001251 w 12071803"/>
                  <a:gd name="connsiteY220" fmla="*/ 4931183 h 13440182"/>
                  <a:gd name="connsiteX221" fmla="*/ 9893300 w 12071803"/>
                  <a:gd name="connsiteY221" fmla="*/ 5039132 h 13440182"/>
                  <a:gd name="connsiteX222" fmla="*/ 10210800 w 12071803"/>
                  <a:gd name="connsiteY222" fmla="*/ 4724807 h 13440182"/>
                  <a:gd name="connsiteX223" fmla="*/ 10426701 w 12071803"/>
                  <a:gd name="connsiteY223" fmla="*/ 4667658 h 13440182"/>
                  <a:gd name="connsiteX224" fmla="*/ 10572750 w 12071803"/>
                  <a:gd name="connsiteY224" fmla="*/ 4581932 h 13440182"/>
                  <a:gd name="connsiteX225" fmla="*/ 10610851 w 12071803"/>
                  <a:gd name="connsiteY225" fmla="*/ 4461283 h 13440182"/>
                  <a:gd name="connsiteX226" fmla="*/ 10782301 w 12071803"/>
                  <a:gd name="connsiteY226" fmla="*/ 4334283 h 13440182"/>
                  <a:gd name="connsiteX227" fmla="*/ 10814050 w 12071803"/>
                  <a:gd name="connsiteY227" fmla="*/ 4080282 h 13440182"/>
                  <a:gd name="connsiteX228" fmla="*/ 10582275 w 12071803"/>
                  <a:gd name="connsiteY228" fmla="*/ 3997732 h 13440182"/>
                  <a:gd name="connsiteX229" fmla="*/ 10264776 w 12071803"/>
                  <a:gd name="connsiteY229" fmla="*/ 3950108 h 13440182"/>
                  <a:gd name="connsiteX230" fmla="*/ 10134600 w 12071803"/>
                  <a:gd name="connsiteY230" fmla="*/ 4010432 h 13440182"/>
                  <a:gd name="connsiteX231" fmla="*/ 10160001 w 12071803"/>
                  <a:gd name="connsiteY231" fmla="*/ 3845333 h 13440182"/>
                  <a:gd name="connsiteX232" fmla="*/ 10109201 w 12071803"/>
                  <a:gd name="connsiteY232" fmla="*/ 3670708 h 13440182"/>
                  <a:gd name="connsiteX233" fmla="*/ 10223500 w 12071803"/>
                  <a:gd name="connsiteY233" fmla="*/ 3708807 h 13440182"/>
                  <a:gd name="connsiteX234" fmla="*/ 10344151 w 12071803"/>
                  <a:gd name="connsiteY234" fmla="*/ 3600858 h 13440182"/>
                  <a:gd name="connsiteX235" fmla="*/ 10534651 w 12071803"/>
                  <a:gd name="connsiteY235" fmla="*/ 3661183 h 13440182"/>
                  <a:gd name="connsiteX236" fmla="*/ 10547351 w 12071803"/>
                  <a:gd name="connsiteY236" fmla="*/ 3477033 h 13440182"/>
                  <a:gd name="connsiteX237" fmla="*/ 10687050 w 12071803"/>
                  <a:gd name="connsiteY237" fmla="*/ 3515132 h 13440182"/>
                  <a:gd name="connsiteX238" fmla="*/ 10801350 w 12071803"/>
                  <a:gd name="connsiteY238" fmla="*/ 3210332 h 13440182"/>
                  <a:gd name="connsiteX239" fmla="*/ 10902951 w 12071803"/>
                  <a:gd name="connsiteY239" fmla="*/ 3299233 h 13440182"/>
                  <a:gd name="connsiteX240" fmla="*/ 11042650 w 12071803"/>
                  <a:gd name="connsiteY240" fmla="*/ 3283357 h 13440182"/>
                  <a:gd name="connsiteX241" fmla="*/ 11077575 w 12071803"/>
                  <a:gd name="connsiteY241" fmla="*/ 3508782 h 13440182"/>
                  <a:gd name="connsiteX242" fmla="*/ 11153776 w 12071803"/>
                  <a:gd name="connsiteY242" fmla="*/ 3251608 h 13440182"/>
                  <a:gd name="connsiteX243" fmla="*/ 11077576 w 12071803"/>
                  <a:gd name="connsiteY243" fmla="*/ 3165883 h 13440182"/>
                  <a:gd name="connsiteX244" fmla="*/ 11163300 w 12071803"/>
                  <a:gd name="connsiteY244" fmla="*/ 2911882 h 13440182"/>
                  <a:gd name="connsiteX245" fmla="*/ 10982326 w 12071803"/>
                  <a:gd name="connsiteY245" fmla="*/ 2988083 h 13440182"/>
                  <a:gd name="connsiteX246" fmla="*/ 10953750 w 12071803"/>
                  <a:gd name="connsiteY246" fmla="*/ 2918232 h 13440182"/>
                  <a:gd name="connsiteX247" fmla="*/ 10763250 w 12071803"/>
                  <a:gd name="connsiteY247" fmla="*/ 2715032 h 13440182"/>
                  <a:gd name="connsiteX248" fmla="*/ 10731501 w 12071803"/>
                  <a:gd name="connsiteY248" fmla="*/ 2530883 h 13440182"/>
                  <a:gd name="connsiteX249" fmla="*/ 10699751 w 12071803"/>
                  <a:gd name="connsiteY249" fmla="*/ 2435633 h 13440182"/>
                  <a:gd name="connsiteX250" fmla="*/ 10801350 w 12071803"/>
                  <a:gd name="connsiteY250" fmla="*/ 2334032 h 13440182"/>
                  <a:gd name="connsiteX251" fmla="*/ 11061701 w 12071803"/>
                  <a:gd name="connsiteY251" fmla="*/ 2099083 h 13440182"/>
                  <a:gd name="connsiteX252" fmla="*/ 11182350 w 12071803"/>
                  <a:gd name="connsiteY252" fmla="*/ 2118132 h 13440182"/>
                  <a:gd name="connsiteX253" fmla="*/ 11252201 w 12071803"/>
                  <a:gd name="connsiteY253" fmla="*/ 2029233 h 13440182"/>
                  <a:gd name="connsiteX254" fmla="*/ 11487150 w 12071803"/>
                  <a:gd name="connsiteY254" fmla="*/ 1921282 h 13440182"/>
                  <a:gd name="connsiteX255" fmla="*/ 11341101 w 12071803"/>
                  <a:gd name="connsiteY255" fmla="*/ 1851433 h 13440182"/>
                  <a:gd name="connsiteX256" fmla="*/ 11258550 w 12071803"/>
                  <a:gd name="connsiteY256" fmla="*/ 1705382 h 13440182"/>
                  <a:gd name="connsiteX257" fmla="*/ 11360150 w 12071803"/>
                  <a:gd name="connsiteY257" fmla="*/ 1279932 h 13440182"/>
                  <a:gd name="connsiteX258" fmla="*/ 11239500 w 12071803"/>
                  <a:gd name="connsiteY258" fmla="*/ 1019582 h 13440182"/>
                  <a:gd name="connsiteX259" fmla="*/ 11525250 w 12071803"/>
                  <a:gd name="connsiteY259" fmla="*/ 1362482 h 13440182"/>
                  <a:gd name="connsiteX260" fmla="*/ 11690350 w 12071803"/>
                  <a:gd name="connsiteY260" fmla="*/ 1165632 h 13440182"/>
                  <a:gd name="connsiteX261" fmla="*/ 11874500 w 12071803"/>
                  <a:gd name="connsiteY261" fmla="*/ 1476782 h 13440182"/>
                  <a:gd name="connsiteX262" fmla="*/ 12071350 w 12071803"/>
                  <a:gd name="connsiteY262" fmla="*/ 1578383 h 13440182"/>
                  <a:gd name="connsiteX263" fmla="*/ 11906250 w 12071803"/>
                  <a:gd name="connsiteY263" fmla="*/ 1133883 h 13440182"/>
                  <a:gd name="connsiteX264" fmla="*/ 11893550 w 12071803"/>
                  <a:gd name="connsiteY264" fmla="*/ 917982 h 13440182"/>
                  <a:gd name="connsiteX265" fmla="*/ 11760200 w 12071803"/>
                  <a:gd name="connsiteY265" fmla="*/ 721132 h 13440182"/>
                  <a:gd name="connsiteX266" fmla="*/ 11734800 w 12071803"/>
                  <a:gd name="connsiteY26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81789 w 12071803"/>
                  <a:gd name="connsiteY84" fmla="*/ 7529669 h 13440182"/>
                  <a:gd name="connsiteX85" fmla="*/ 6703219 w 12071803"/>
                  <a:gd name="connsiteY85" fmla="*/ 7467756 h 13440182"/>
                  <a:gd name="connsiteX86" fmla="*/ 6667500 w 12071803"/>
                  <a:gd name="connsiteY86" fmla="*/ 7401332 h 13440182"/>
                  <a:gd name="connsiteX87" fmla="*/ 6600825 w 12071803"/>
                  <a:gd name="connsiteY87" fmla="*/ 7351326 h 13440182"/>
                  <a:gd name="connsiteX88" fmla="*/ 6819901 w 12071803"/>
                  <a:gd name="connsiteY88" fmla="*/ 7243919 h 13440182"/>
                  <a:gd name="connsiteX89" fmla="*/ 6784182 w 12071803"/>
                  <a:gd name="connsiteY89" fmla="*/ 7089138 h 13440182"/>
                  <a:gd name="connsiteX90" fmla="*/ 6860382 w 12071803"/>
                  <a:gd name="connsiteY90" fmla="*/ 7072469 h 13440182"/>
                  <a:gd name="connsiteX91" fmla="*/ 6838950 w 12071803"/>
                  <a:gd name="connsiteY91" fmla="*/ 6982232 h 13440182"/>
                  <a:gd name="connsiteX92" fmla="*/ 6943726 w 12071803"/>
                  <a:gd name="connsiteY92" fmla="*/ 6984363 h 13440182"/>
                  <a:gd name="connsiteX93" fmla="*/ 6986589 w 12071803"/>
                  <a:gd name="connsiteY93" fmla="*/ 6903400 h 13440182"/>
                  <a:gd name="connsiteX94" fmla="*/ 7088982 w 12071803"/>
                  <a:gd name="connsiteY94" fmla="*/ 6936738 h 13440182"/>
                  <a:gd name="connsiteX95" fmla="*/ 7162801 w 12071803"/>
                  <a:gd name="connsiteY95" fmla="*/ 7039132 h 13440182"/>
                  <a:gd name="connsiteX96" fmla="*/ 7229476 w 12071803"/>
                  <a:gd name="connsiteY96" fmla="*/ 6979600 h 13440182"/>
                  <a:gd name="connsiteX97" fmla="*/ 7169945 w 12071803"/>
                  <a:gd name="connsiteY97" fmla="*/ 6843869 h 13440182"/>
                  <a:gd name="connsiteX98" fmla="*/ 7227094 w 12071803"/>
                  <a:gd name="connsiteY98" fmla="*/ 6896506 h 13440182"/>
                  <a:gd name="connsiteX99" fmla="*/ 7343776 w 12071803"/>
                  <a:gd name="connsiteY99" fmla="*/ 6934357 h 13440182"/>
                  <a:gd name="connsiteX100" fmla="*/ 7417595 w 12071803"/>
                  <a:gd name="connsiteY100" fmla="*/ 7006046 h 13440182"/>
                  <a:gd name="connsiteX101" fmla="*/ 7386639 w 12071803"/>
                  <a:gd name="connsiteY101" fmla="*/ 7144158 h 13440182"/>
                  <a:gd name="connsiteX102" fmla="*/ 7458076 w 12071803"/>
                  <a:gd name="connsiteY102" fmla="*/ 7108439 h 13440182"/>
                  <a:gd name="connsiteX103" fmla="*/ 7448550 w 12071803"/>
                  <a:gd name="connsiteY103" fmla="*/ 7077482 h 13440182"/>
                  <a:gd name="connsiteX104" fmla="*/ 7524751 w 12071803"/>
                  <a:gd name="connsiteY104" fmla="*/ 7163208 h 13440182"/>
                  <a:gd name="connsiteX105" fmla="*/ 7460457 w 12071803"/>
                  <a:gd name="connsiteY105" fmla="*/ 7244171 h 13440182"/>
                  <a:gd name="connsiteX106" fmla="*/ 7524750 w 12071803"/>
                  <a:gd name="connsiteY106" fmla="*/ 7325132 h 13440182"/>
                  <a:gd name="connsiteX107" fmla="*/ 7450932 w 12071803"/>
                  <a:gd name="connsiteY107" fmla="*/ 7344183 h 13440182"/>
                  <a:gd name="connsiteX108" fmla="*/ 7358064 w 12071803"/>
                  <a:gd name="connsiteY108" fmla="*/ 7296558 h 13440182"/>
                  <a:gd name="connsiteX109" fmla="*/ 7184232 w 12071803"/>
                  <a:gd name="connsiteY109" fmla="*/ 7408477 h 13440182"/>
                  <a:gd name="connsiteX110" fmla="*/ 7246145 w 12071803"/>
                  <a:gd name="connsiteY110" fmla="*/ 7437052 h 13440182"/>
                  <a:gd name="connsiteX111" fmla="*/ 7329489 w 12071803"/>
                  <a:gd name="connsiteY111" fmla="*/ 7508489 h 13440182"/>
                  <a:gd name="connsiteX112" fmla="*/ 7386639 w 12071803"/>
                  <a:gd name="connsiteY112" fmla="*/ 7425146 h 13440182"/>
                  <a:gd name="connsiteX113" fmla="*/ 7441407 w 12071803"/>
                  <a:gd name="connsiteY113" fmla="*/ 7484677 h 13440182"/>
                  <a:gd name="connsiteX114" fmla="*/ 7522370 w 12071803"/>
                  <a:gd name="connsiteY114" fmla="*/ 7422513 h 13440182"/>
                  <a:gd name="connsiteX115" fmla="*/ 7546182 w 12071803"/>
                  <a:gd name="connsiteY115" fmla="*/ 7529921 h 13440182"/>
                  <a:gd name="connsiteX116" fmla="*/ 7639051 w 12071803"/>
                  <a:gd name="connsiteY116" fmla="*/ 7615646 h 13440182"/>
                  <a:gd name="connsiteX117" fmla="*/ 7639051 w 12071803"/>
                  <a:gd name="connsiteY117" fmla="*/ 7510871 h 13440182"/>
                  <a:gd name="connsiteX118" fmla="*/ 7812881 w 12071803"/>
                  <a:gd name="connsiteY118" fmla="*/ 7606120 h 13440182"/>
                  <a:gd name="connsiteX119" fmla="*/ 7705726 w 12071803"/>
                  <a:gd name="connsiteY119" fmla="*/ 7370377 h 13440182"/>
                  <a:gd name="connsiteX120" fmla="*/ 7708107 w 12071803"/>
                  <a:gd name="connsiteY120" fmla="*/ 7234646 h 13440182"/>
                  <a:gd name="connsiteX121" fmla="*/ 7612857 w 12071803"/>
                  <a:gd name="connsiteY121" fmla="*/ 7206071 h 13440182"/>
                  <a:gd name="connsiteX122" fmla="*/ 7677150 w 12071803"/>
                  <a:gd name="connsiteY122" fmla="*/ 7039382 h 13440182"/>
                  <a:gd name="connsiteX123" fmla="*/ 8374857 w 12071803"/>
                  <a:gd name="connsiteY123" fmla="*/ 6653621 h 13440182"/>
                  <a:gd name="connsiteX124" fmla="*/ 8703470 w 12071803"/>
                  <a:gd name="connsiteY124" fmla="*/ 6591708 h 13440182"/>
                  <a:gd name="connsiteX125" fmla="*/ 8722520 w 12071803"/>
                  <a:gd name="connsiteY125" fmla="*/ 6696483 h 13440182"/>
                  <a:gd name="connsiteX126" fmla="*/ 8796339 w 12071803"/>
                  <a:gd name="connsiteY126" fmla="*/ 6701246 h 13440182"/>
                  <a:gd name="connsiteX127" fmla="*/ 8772525 w 12071803"/>
                  <a:gd name="connsiteY127" fmla="*/ 6548844 h 13440182"/>
                  <a:gd name="connsiteX128" fmla="*/ 9315450 w 12071803"/>
                  <a:gd name="connsiteY128" fmla="*/ 6544082 h 13440182"/>
                  <a:gd name="connsiteX129" fmla="*/ 9503569 w 12071803"/>
                  <a:gd name="connsiteY129" fmla="*/ 6494075 h 13440182"/>
                  <a:gd name="connsiteX130" fmla="*/ 9629775 w 12071803"/>
                  <a:gd name="connsiteY130" fmla="*/ 6298813 h 13440182"/>
                  <a:gd name="connsiteX131" fmla="*/ 9906000 w 12071803"/>
                  <a:gd name="connsiteY131" fmla="*/ 6334532 h 13440182"/>
                  <a:gd name="connsiteX132" fmla="*/ 9870282 w 12071803"/>
                  <a:gd name="connsiteY132" fmla="*/ 6420258 h 13440182"/>
                  <a:gd name="connsiteX133" fmla="*/ 9727407 w 12071803"/>
                  <a:gd name="connsiteY133" fmla="*/ 6434546 h 13440182"/>
                  <a:gd name="connsiteX134" fmla="*/ 9796462 w 12071803"/>
                  <a:gd name="connsiteY134" fmla="*/ 6489313 h 13440182"/>
                  <a:gd name="connsiteX135" fmla="*/ 9665495 w 12071803"/>
                  <a:gd name="connsiteY135" fmla="*/ 6517889 h 13440182"/>
                  <a:gd name="connsiteX136" fmla="*/ 9539289 w 12071803"/>
                  <a:gd name="connsiteY136" fmla="*/ 6508364 h 13440182"/>
                  <a:gd name="connsiteX137" fmla="*/ 9453563 w 12071803"/>
                  <a:gd name="connsiteY137" fmla="*/ 6544082 h 13440182"/>
                  <a:gd name="connsiteX138" fmla="*/ 9422607 w 12071803"/>
                  <a:gd name="connsiteY138" fmla="*/ 6848883 h 13440182"/>
                  <a:gd name="connsiteX139" fmla="*/ 9584532 w 12071803"/>
                  <a:gd name="connsiteY139" fmla="*/ 6882220 h 13440182"/>
                  <a:gd name="connsiteX140" fmla="*/ 9791700 w 12071803"/>
                  <a:gd name="connsiteY140" fmla="*/ 6696482 h 13440182"/>
                  <a:gd name="connsiteX141" fmla="*/ 9829801 w 12071803"/>
                  <a:gd name="connsiteY141" fmla="*/ 6794114 h 13440182"/>
                  <a:gd name="connsiteX142" fmla="*/ 9977439 w 12071803"/>
                  <a:gd name="connsiteY142" fmla="*/ 6717914 h 13440182"/>
                  <a:gd name="connsiteX143" fmla="*/ 9896476 w 12071803"/>
                  <a:gd name="connsiteY143" fmla="*/ 6925083 h 13440182"/>
                  <a:gd name="connsiteX144" fmla="*/ 10020301 w 12071803"/>
                  <a:gd name="connsiteY144" fmla="*/ 6898889 h 13440182"/>
                  <a:gd name="connsiteX145" fmla="*/ 9986964 w 12071803"/>
                  <a:gd name="connsiteY145" fmla="*/ 6986996 h 13440182"/>
                  <a:gd name="connsiteX146" fmla="*/ 10217945 w 12071803"/>
                  <a:gd name="connsiteY146" fmla="*/ 6984614 h 13440182"/>
                  <a:gd name="connsiteX147" fmla="*/ 10058400 w 12071803"/>
                  <a:gd name="connsiteY147" fmla="*/ 7039382 h 13440182"/>
                  <a:gd name="connsiteX148" fmla="*/ 9948864 w 12071803"/>
                  <a:gd name="connsiteY148" fmla="*/ 7096533 h 13440182"/>
                  <a:gd name="connsiteX149" fmla="*/ 9829801 w 12071803"/>
                  <a:gd name="connsiteY149" fmla="*/ 7210833 h 13440182"/>
                  <a:gd name="connsiteX150" fmla="*/ 9865519 w 12071803"/>
                  <a:gd name="connsiteY150" fmla="*/ 7270363 h 13440182"/>
                  <a:gd name="connsiteX151" fmla="*/ 9908382 w 12071803"/>
                  <a:gd name="connsiteY151" fmla="*/ 7320371 h 13440182"/>
                  <a:gd name="connsiteX152" fmla="*/ 9986964 w 12071803"/>
                  <a:gd name="connsiteY152" fmla="*/ 7287033 h 13440182"/>
                  <a:gd name="connsiteX153" fmla="*/ 9998869 w 12071803"/>
                  <a:gd name="connsiteY153" fmla="*/ 7348944 h 13440182"/>
                  <a:gd name="connsiteX154" fmla="*/ 10113170 w 12071803"/>
                  <a:gd name="connsiteY154" fmla="*/ 7210833 h 13440182"/>
                  <a:gd name="connsiteX155" fmla="*/ 10148889 w 12071803"/>
                  <a:gd name="connsiteY155" fmla="*/ 7356089 h 13440182"/>
                  <a:gd name="connsiteX156" fmla="*/ 10244139 w 12071803"/>
                  <a:gd name="connsiteY156" fmla="*/ 7239408 h 13440182"/>
                  <a:gd name="connsiteX157" fmla="*/ 10270332 w 12071803"/>
                  <a:gd name="connsiteY157" fmla="*/ 7401332 h 13440182"/>
                  <a:gd name="connsiteX158" fmla="*/ 10344150 w 12071803"/>
                  <a:gd name="connsiteY158" fmla="*/ 7477532 h 13440182"/>
                  <a:gd name="connsiteX159" fmla="*/ 10134600 w 12071803"/>
                  <a:gd name="connsiteY159" fmla="*/ 7591832 h 13440182"/>
                  <a:gd name="connsiteX160" fmla="*/ 10287001 w 12071803"/>
                  <a:gd name="connsiteY160" fmla="*/ 7741852 h 13440182"/>
                  <a:gd name="connsiteX161" fmla="*/ 10317957 w 12071803"/>
                  <a:gd name="connsiteY161" fmla="*/ 7644221 h 13440182"/>
                  <a:gd name="connsiteX162" fmla="*/ 10389393 w 12071803"/>
                  <a:gd name="connsiteY162" fmla="*/ 7732326 h 13440182"/>
                  <a:gd name="connsiteX163" fmla="*/ 10510839 w 12071803"/>
                  <a:gd name="connsiteY163" fmla="*/ 7691846 h 13440182"/>
                  <a:gd name="connsiteX164" fmla="*/ 10515600 w 12071803"/>
                  <a:gd name="connsiteY164" fmla="*/ 7777570 h 13440182"/>
                  <a:gd name="connsiteX165" fmla="*/ 10513219 w 12071803"/>
                  <a:gd name="connsiteY165" fmla="*/ 7875200 h 13440182"/>
                  <a:gd name="connsiteX166" fmla="*/ 10622756 w 12071803"/>
                  <a:gd name="connsiteY166" fmla="*/ 7837101 h 13440182"/>
                  <a:gd name="connsiteX167" fmla="*/ 10663239 w 12071803"/>
                  <a:gd name="connsiteY167" fmla="*/ 8075227 h 13440182"/>
                  <a:gd name="connsiteX168" fmla="*/ 10801350 w 12071803"/>
                  <a:gd name="connsiteY168" fmla="*/ 8106182 h 13440182"/>
                  <a:gd name="connsiteX169" fmla="*/ 10815638 w 12071803"/>
                  <a:gd name="connsiteY169" fmla="*/ 7815670 h 13440182"/>
                  <a:gd name="connsiteX170" fmla="*/ 10906126 w 12071803"/>
                  <a:gd name="connsiteY170" fmla="*/ 7791858 h 13440182"/>
                  <a:gd name="connsiteX171" fmla="*/ 10975182 w 12071803"/>
                  <a:gd name="connsiteY171" fmla="*/ 7620407 h 13440182"/>
                  <a:gd name="connsiteX172" fmla="*/ 10937082 w 12071803"/>
                  <a:gd name="connsiteY172" fmla="*/ 7491821 h 13440182"/>
                  <a:gd name="connsiteX173" fmla="*/ 10841832 w 12071803"/>
                  <a:gd name="connsiteY173" fmla="*/ 7479913 h 13440182"/>
                  <a:gd name="connsiteX174" fmla="*/ 10889456 w 12071803"/>
                  <a:gd name="connsiteY174" fmla="*/ 7360851 h 13440182"/>
                  <a:gd name="connsiteX175" fmla="*/ 10784682 w 12071803"/>
                  <a:gd name="connsiteY175" fmla="*/ 7289414 h 13440182"/>
                  <a:gd name="connsiteX176" fmla="*/ 10744200 w 12071803"/>
                  <a:gd name="connsiteY176" fmla="*/ 7058432 h 13440182"/>
                  <a:gd name="connsiteX177" fmla="*/ 10426700 w 12071803"/>
                  <a:gd name="connsiteY177" fmla="*/ 7020332 h 13440182"/>
                  <a:gd name="connsiteX178" fmla="*/ 10496551 w 12071803"/>
                  <a:gd name="connsiteY178" fmla="*/ 6915558 h 13440182"/>
                  <a:gd name="connsiteX179" fmla="*/ 10620376 w 12071803"/>
                  <a:gd name="connsiteY179" fmla="*/ 6896508 h 13440182"/>
                  <a:gd name="connsiteX180" fmla="*/ 10629900 w 12071803"/>
                  <a:gd name="connsiteY180" fmla="*/ 6810782 h 13440182"/>
                  <a:gd name="connsiteX181" fmla="*/ 10842625 w 12071803"/>
                  <a:gd name="connsiteY181" fmla="*/ 6899682 h 13440182"/>
                  <a:gd name="connsiteX182" fmla="*/ 10858500 w 12071803"/>
                  <a:gd name="connsiteY182" fmla="*/ 6677432 h 13440182"/>
                  <a:gd name="connsiteX183" fmla="*/ 10648950 w 12071803"/>
                  <a:gd name="connsiteY183" fmla="*/ 6772682 h 13440182"/>
                  <a:gd name="connsiteX184" fmla="*/ 10572750 w 12071803"/>
                  <a:gd name="connsiteY184" fmla="*/ 6544082 h 13440182"/>
                  <a:gd name="connsiteX185" fmla="*/ 10344150 w 12071803"/>
                  <a:gd name="connsiteY185" fmla="*/ 6753632 h 13440182"/>
                  <a:gd name="connsiteX186" fmla="*/ 10356851 w 12071803"/>
                  <a:gd name="connsiteY186" fmla="*/ 6588533 h 13440182"/>
                  <a:gd name="connsiteX187" fmla="*/ 10369550 w 12071803"/>
                  <a:gd name="connsiteY187" fmla="*/ 6464707 h 13440182"/>
                  <a:gd name="connsiteX188" fmla="*/ 10261601 w 12071803"/>
                  <a:gd name="connsiteY188" fmla="*/ 6452008 h 13440182"/>
                  <a:gd name="connsiteX189" fmla="*/ 10140950 w 12071803"/>
                  <a:gd name="connsiteY189" fmla="*/ 6236107 h 13440182"/>
                  <a:gd name="connsiteX190" fmla="*/ 10306051 w 12071803"/>
                  <a:gd name="connsiteY190" fmla="*/ 6274208 h 13440182"/>
                  <a:gd name="connsiteX191" fmla="*/ 10547351 w 12071803"/>
                  <a:gd name="connsiteY191" fmla="*/ 6274208 h 13440182"/>
                  <a:gd name="connsiteX192" fmla="*/ 10677525 w 12071803"/>
                  <a:gd name="connsiteY192" fmla="*/ 6134507 h 13440182"/>
                  <a:gd name="connsiteX193" fmla="*/ 10575926 w 12071803"/>
                  <a:gd name="connsiteY193" fmla="*/ 6023383 h 13440182"/>
                  <a:gd name="connsiteX194" fmla="*/ 10363200 w 12071803"/>
                  <a:gd name="connsiteY194" fmla="*/ 5975757 h 13440182"/>
                  <a:gd name="connsiteX195" fmla="*/ 10544175 w 12071803"/>
                  <a:gd name="connsiteY195" fmla="*/ 5845582 h 13440182"/>
                  <a:gd name="connsiteX196" fmla="*/ 10490201 w 12071803"/>
                  <a:gd name="connsiteY196" fmla="*/ 5728108 h 13440182"/>
                  <a:gd name="connsiteX197" fmla="*/ 10544176 w 12071803"/>
                  <a:gd name="connsiteY197" fmla="*/ 5607458 h 13440182"/>
                  <a:gd name="connsiteX198" fmla="*/ 10506075 w 12071803"/>
                  <a:gd name="connsiteY198" fmla="*/ 5604282 h 13440182"/>
                  <a:gd name="connsiteX199" fmla="*/ 10471151 w 12071803"/>
                  <a:gd name="connsiteY199" fmla="*/ 5528083 h 13440182"/>
                  <a:gd name="connsiteX200" fmla="*/ 10312400 w 12071803"/>
                  <a:gd name="connsiteY200" fmla="*/ 5375682 h 13440182"/>
                  <a:gd name="connsiteX201" fmla="*/ 10582276 w 12071803"/>
                  <a:gd name="connsiteY201" fmla="*/ 5480458 h 13440182"/>
                  <a:gd name="connsiteX202" fmla="*/ 10725150 w 12071803"/>
                  <a:gd name="connsiteY202" fmla="*/ 5439182 h 13440182"/>
                  <a:gd name="connsiteX203" fmla="*/ 10699751 w 12071803"/>
                  <a:gd name="connsiteY203" fmla="*/ 5686833 h 13440182"/>
                  <a:gd name="connsiteX204" fmla="*/ 10877550 w 12071803"/>
                  <a:gd name="connsiteY204" fmla="*/ 5724932 h 13440182"/>
                  <a:gd name="connsiteX205" fmla="*/ 10934701 w 12071803"/>
                  <a:gd name="connsiteY205" fmla="*/ 5550308 h 13440182"/>
                  <a:gd name="connsiteX206" fmla="*/ 10975975 w 12071803"/>
                  <a:gd name="connsiteY206" fmla="*/ 5321707 h 13440182"/>
                  <a:gd name="connsiteX207" fmla="*/ 10896601 w 12071803"/>
                  <a:gd name="connsiteY207" fmla="*/ 5118508 h 13440182"/>
                  <a:gd name="connsiteX208" fmla="*/ 10839450 w 12071803"/>
                  <a:gd name="connsiteY208" fmla="*/ 5020082 h 13440182"/>
                  <a:gd name="connsiteX209" fmla="*/ 10760076 w 12071803"/>
                  <a:gd name="connsiteY209" fmla="*/ 5137558 h 13440182"/>
                  <a:gd name="connsiteX210" fmla="*/ 10690226 w 12071803"/>
                  <a:gd name="connsiteY210" fmla="*/ 5096283 h 13440182"/>
                  <a:gd name="connsiteX211" fmla="*/ 10658476 w 12071803"/>
                  <a:gd name="connsiteY211" fmla="*/ 5216933 h 13440182"/>
                  <a:gd name="connsiteX212" fmla="*/ 10556875 w 12071803"/>
                  <a:gd name="connsiteY212" fmla="*/ 5220107 h 13440182"/>
                  <a:gd name="connsiteX213" fmla="*/ 10477500 w 12071803"/>
                  <a:gd name="connsiteY213" fmla="*/ 5077232 h 13440182"/>
                  <a:gd name="connsiteX214" fmla="*/ 10439400 w 12071803"/>
                  <a:gd name="connsiteY214" fmla="*/ 4924832 h 13440182"/>
                  <a:gd name="connsiteX215" fmla="*/ 10223500 w 12071803"/>
                  <a:gd name="connsiteY215" fmla="*/ 4928007 h 13440182"/>
                  <a:gd name="connsiteX216" fmla="*/ 10248900 w 12071803"/>
                  <a:gd name="connsiteY216" fmla="*/ 5153432 h 13440182"/>
                  <a:gd name="connsiteX217" fmla="*/ 10210801 w 12071803"/>
                  <a:gd name="connsiteY217" fmla="*/ 4959758 h 13440182"/>
                  <a:gd name="connsiteX218" fmla="*/ 10166350 w 12071803"/>
                  <a:gd name="connsiteY218" fmla="*/ 4972457 h 13440182"/>
                  <a:gd name="connsiteX219" fmla="*/ 10096500 w 12071803"/>
                  <a:gd name="connsiteY219" fmla="*/ 4861332 h 13440182"/>
                  <a:gd name="connsiteX220" fmla="*/ 10001251 w 12071803"/>
                  <a:gd name="connsiteY220" fmla="*/ 4931183 h 13440182"/>
                  <a:gd name="connsiteX221" fmla="*/ 9893300 w 12071803"/>
                  <a:gd name="connsiteY221" fmla="*/ 5039132 h 13440182"/>
                  <a:gd name="connsiteX222" fmla="*/ 10210800 w 12071803"/>
                  <a:gd name="connsiteY222" fmla="*/ 4724807 h 13440182"/>
                  <a:gd name="connsiteX223" fmla="*/ 10426701 w 12071803"/>
                  <a:gd name="connsiteY223" fmla="*/ 4667658 h 13440182"/>
                  <a:gd name="connsiteX224" fmla="*/ 10572750 w 12071803"/>
                  <a:gd name="connsiteY224" fmla="*/ 4581932 h 13440182"/>
                  <a:gd name="connsiteX225" fmla="*/ 10610851 w 12071803"/>
                  <a:gd name="connsiteY225" fmla="*/ 4461283 h 13440182"/>
                  <a:gd name="connsiteX226" fmla="*/ 10782301 w 12071803"/>
                  <a:gd name="connsiteY226" fmla="*/ 4334283 h 13440182"/>
                  <a:gd name="connsiteX227" fmla="*/ 10814050 w 12071803"/>
                  <a:gd name="connsiteY227" fmla="*/ 4080282 h 13440182"/>
                  <a:gd name="connsiteX228" fmla="*/ 10582275 w 12071803"/>
                  <a:gd name="connsiteY228" fmla="*/ 3997732 h 13440182"/>
                  <a:gd name="connsiteX229" fmla="*/ 10264776 w 12071803"/>
                  <a:gd name="connsiteY229" fmla="*/ 3950108 h 13440182"/>
                  <a:gd name="connsiteX230" fmla="*/ 10134600 w 12071803"/>
                  <a:gd name="connsiteY230" fmla="*/ 4010432 h 13440182"/>
                  <a:gd name="connsiteX231" fmla="*/ 10160001 w 12071803"/>
                  <a:gd name="connsiteY231" fmla="*/ 3845333 h 13440182"/>
                  <a:gd name="connsiteX232" fmla="*/ 10109201 w 12071803"/>
                  <a:gd name="connsiteY232" fmla="*/ 3670708 h 13440182"/>
                  <a:gd name="connsiteX233" fmla="*/ 10223500 w 12071803"/>
                  <a:gd name="connsiteY233" fmla="*/ 3708807 h 13440182"/>
                  <a:gd name="connsiteX234" fmla="*/ 10344151 w 12071803"/>
                  <a:gd name="connsiteY234" fmla="*/ 3600858 h 13440182"/>
                  <a:gd name="connsiteX235" fmla="*/ 10534651 w 12071803"/>
                  <a:gd name="connsiteY235" fmla="*/ 3661183 h 13440182"/>
                  <a:gd name="connsiteX236" fmla="*/ 10547351 w 12071803"/>
                  <a:gd name="connsiteY236" fmla="*/ 3477033 h 13440182"/>
                  <a:gd name="connsiteX237" fmla="*/ 10687050 w 12071803"/>
                  <a:gd name="connsiteY237" fmla="*/ 3515132 h 13440182"/>
                  <a:gd name="connsiteX238" fmla="*/ 10801350 w 12071803"/>
                  <a:gd name="connsiteY238" fmla="*/ 3210332 h 13440182"/>
                  <a:gd name="connsiteX239" fmla="*/ 10902951 w 12071803"/>
                  <a:gd name="connsiteY239" fmla="*/ 3299233 h 13440182"/>
                  <a:gd name="connsiteX240" fmla="*/ 11042650 w 12071803"/>
                  <a:gd name="connsiteY240" fmla="*/ 3283357 h 13440182"/>
                  <a:gd name="connsiteX241" fmla="*/ 11077575 w 12071803"/>
                  <a:gd name="connsiteY241" fmla="*/ 3508782 h 13440182"/>
                  <a:gd name="connsiteX242" fmla="*/ 11153776 w 12071803"/>
                  <a:gd name="connsiteY242" fmla="*/ 3251608 h 13440182"/>
                  <a:gd name="connsiteX243" fmla="*/ 11077576 w 12071803"/>
                  <a:gd name="connsiteY243" fmla="*/ 3165883 h 13440182"/>
                  <a:gd name="connsiteX244" fmla="*/ 11163300 w 12071803"/>
                  <a:gd name="connsiteY244" fmla="*/ 2911882 h 13440182"/>
                  <a:gd name="connsiteX245" fmla="*/ 10982326 w 12071803"/>
                  <a:gd name="connsiteY245" fmla="*/ 2988083 h 13440182"/>
                  <a:gd name="connsiteX246" fmla="*/ 10953750 w 12071803"/>
                  <a:gd name="connsiteY246" fmla="*/ 2918232 h 13440182"/>
                  <a:gd name="connsiteX247" fmla="*/ 10763250 w 12071803"/>
                  <a:gd name="connsiteY247" fmla="*/ 2715032 h 13440182"/>
                  <a:gd name="connsiteX248" fmla="*/ 10731501 w 12071803"/>
                  <a:gd name="connsiteY248" fmla="*/ 2530883 h 13440182"/>
                  <a:gd name="connsiteX249" fmla="*/ 10699751 w 12071803"/>
                  <a:gd name="connsiteY249" fmla="*/ 2435633 h 13440182"/>
                  <a:gd name="connsiteX250" fmla="*/ 10801350 w 12071803"/>
                  <a:gd name="connsiteY250" fmla="*/ 2334032 h 13440182"/>
                  <a:gd name="connsiteX251" fmla="*/ 11061701 w 12071803"/>
                  <a:gd name="connsiteY251" fmla="*/ 2099083 h 13440182"/>
                  <a:gd name="connsiteX252" fmla="*/ 11182350 w 12071803"/>
                  <a:gd name="connsiteY252" fmla="*/ 2118132 h 13440182"/>
                  <a:gd name="connsiteX253" fmla="*/ 11252201 w 12071803"/>
                  <a:gd name="connsiteY253" fmla="*/ 2029233 h 13440182"/>
                  <a:gd name="connsiteX254" fmla="*/ 11487150 w 12071803"/>
                  <a:gd name="connsiteY254" fmla="*/ 1921282 h 13440182"/>
                  <a:gd name="connsiteX255" fmla="*/ 11341101 w 12071803"/>
                  <a:gd name="connsiteY255" fmla="*/ 1851433 h 13440182"/>
                  <a:gd name="connsiteX256" fmla="*/ 11258550 w 12071803"/>
                  <a:gd name="connsiteY256" fmla="*/ 1705382 h 13440182"/>
                  <a:gd name="connsiteX257" fmla="*/ 11360150 w 12071803"/>
                  <a:gd name="connsiteY257" fmla="*/ 1279932 h 13440182"/>
                  <a:gd name="connsiteX258" fmla="*/ 11239500 w 12071803"/>
                  <a:gd name="connsiteY258" fmla="*/ 1019582 h 13440182"/>
                  <a:gd name="connsiteX259" fmla="*/ 11525250 w 12071803"/>
                  <a:gd name="connsiteY259" fmla="*/ 1362482 h 13440182"/>
                  <a:gd name="connsiteX260" fmla="*/ 11690350 w 12071803"/>
                  <a:gd name="connsiteY260" fmla="*/ 1165632 h 13440182"/>
                  <a:gd name="connsiteX261" fmla="*/ 11874500 w 12071803"/>
                  <a:gd name="connsiteY261" fmla="*/ 1476782 h 13440182"/>
                  <a:gd name="connsiteX262" fmla="*/ 12071350 w 12071803"/>
                  <a:gd name="connsiteY262" fmla="*/ 1578383 h 13440182"/>
                  <a:gd name="connsiteX263" fmla="*/ 11906250 w 12071803"/>
                  <a:gd name="connsiteY263" fmla="*/ 1133883 h 13440182"/>
                  <a:gd name="connsiteX264" fmla="*/ 11893550 w 12071803"/>
                  <a:gd name="connsiteY264" fmla="*/ 917982 h 13440182"/>
                  <a:gd name="connsiteX265" fmla="*/ 11760200 w 12071803"/>
                  <a:gd name="connsiteY265" fmla="*/ 721132 h 13440182"/>
                  <a:gd name="connsiteX266" fmla="*/ 11734800 w 12071803"/>
                  <a:gd name="connsiteY26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53250 w 12071803"/>
                  <a:gd name="connsiteY80" fmla="*/ 787758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69882 w 12071803"/>
                  <a:gd name="connsiteY84" fmla="*/ 7617775 h 13440182"/>
                  <a:gd name="connsiteX85" fmla="*/ 6681789 w 12071803"/>
                  <a:gd name="connsiteY85" fmla="*/ 7529669 h 13440182"/>
                  <a:gd name="connsiteX86" fmla="*/ 6703219 w 12071803"/>
                  <a:gd name="connsiteY86" fmla="*/ 7467756 h 13440182"/>
                  <a:gd name="connsiteX87" fmla="*/ 6667500 w 12071803"/>
                  <a:gd name="connsiteY87" fmla="*/ 7401332 h 13440182"/>
                  <a:gd name="connsiteX88" fmla="*/ 6600825 w 12071803"/>
                  <a:gd name="connsiteY88" fmla="*/ 7351326 h 13440182"/>
                  <a:gd name="connsiteX89" fmla="*/ 6819901 w 12071803"/>
                  <a:gd name="connsiteY89" fmla="*/ 7243919 h 13440182"/>
                  <a:gd name="connsiteX90" fmla="*/ 6784182 w 12071803"/>
                  <a:gd name="connsiteY90" fmla="*/ 7089138 h 13440182"/>
                  <a:gd name="connsiteX91" fmla="*/ 6860382 w 12071803"/>
                  <a:gd name="connsiteY91" fmla="*/ 7072469 h 13440182"/>
                  <a:gd name="connsiteX92" fmla="*/ 6838950 w 12071803"/>
                  <a:gd name="connsiteY92" fmla="*/ 6982232 h 13440182"/>
                  <a:gd name="connsiteX93" fmla="*/ 6943726 w 12071803"/>
                  <a:gd name="connsiteY93" fmla="*/ 6984363 h 13440182"/>
                  <a:gd name="connsiteX94" fmla="*/ 6986589 w 12071803"/>
                  <a:gd name="connsiteY94" fmla="*/ 6903400 h 13440182"/>
                  <a:gd name="connsiteX95" fmla="*/ 7088982 w 12071803"/>
                  <a:gd name="connsiteY95" fmla="*/ 6936738 h 13440182"/>
                  <a:gd name="connsiteX96" fmla="*/ 7162801 w 12071803"/>
                  <a:gd name="connsiteY96" fmla="*/ 7039132 h 13440182"/>
                  <a:gd name="connsiteX97" fmla="*/ 7229476 w 12071803"/>
                  <a:gd name="connsiteY97" fmla="*/ 6979600 h 13440182"/>
                  <a:gd name="connsiteX98" fmla="*/ 7169945 w 12071803"/>
                  <a:gd name="connsiteY98" fmla="*/ 6843869 h 13440182"/>
                  <a:gd name="connsiteX99" fmla="*/ 7227094 w 12071803"/>
                  <a:gd name="connsiteY99" fmla="*/ 6896506 h 13440182"/>
                  <a:gd name="connsiteX100" fmla="*/ 7343776 w 12071803"/>
                  <a:gd name="connsiteY100" fmla="*/ 6934357 h 13440182"/>
                  <a:gd name="connsiteX101" fmla="*/ 7417595 w 12071803"/>
                  <a:gd name="connsiteY101" fmla="*/ 7006046 h 13440182"/>
                  <a:gd name="connsiteX102" fmla="*/ 7386639 w 12071803"/>
                  <a:gd name="connsiteY102" fmla="*/ 7144158 h 13440182"/>
                  <a:gd name="connsiteX103" fmla="*/ 7458076 w 12071803"/>
                  <a:gd name="connsiteY103" fmla="*/ 7108439 h 13440182"/>
                  <a:gd name="connsiteX104" fmla="*/ 7448550 w 12071803"/>
                  <a:gd name="connsiteY104" fmla="*/ 7077482 h 13440182"/>
                  <a:gd name="connsiteX105" fmla="*/ 7524751 w 12071803"/>
                  <a:gd name="connsiteY105" fmla="*/ 7163208 h 13440182"/>
                  <a:gd name="connsiteX106" fmla="*/ 7460457 w 12071803"/>
                  <a:gd name="connsiteY106" fmla="*/ 7244171 h 13440182"/>
                  <a:gd name="connsiteX107" fmla="*/ 7524750 w 12071803"/>
                  <a:gd name="connsiteY107" fmla="*/ 7325132 h 13440182"/>
                  <a:gd name="connsiteX108" fmla="*/ 7450932 w 12071803"/>
                  <a:gd name="connsiteY108" fmla="*/ 7344183 h 13440182"/>
                  <a:gd name="connsiteX109" fmla="*/ 7358064 w 12071803"/>
                  <a:gd name="connsiteY109" fmla="*/ 7296558 h 13440182"/>
                  <a:gd name="connsiteX110" fmla="*/ 7184232 w 12071803"/>
                  <a:gd name="connsiteY110" fmla="*/ 7408477 h 13440182"/>
                  <a:gd name="connsiteX111" fmla="*/ 7246145 w 12071803"/>
                  <a:gd name="connsiteY111" fmla="*/ 7437052 h 13440182"/>
                  <a:gd name="connsiteX112" fmla="*/ 7329489 w 12071803"/>
                  <a:gd name="connsiteY112" fmla="*/ 7508489 h 13440182"/>
                  <a:gd name="connsiteX113" fmla="*/ 7386639 w 12071803"/>
                  <a:gd name="connsiteY113" fmla="*/ 7425146 h 13440182"/>
                  <a:gd name="connsiteX114" fmla="*/ 7441407 w 12071803"/>
                  <a:gd name="connsiteY114" fmla="*/ 7484677 h 13440182"/>
                  <a:gd name="connsiteX115" fmla="*/ 7522370 w 12071803"/>
                  <a:gd name="connsiteY115" fmla="*/ 7422513 h 13440182"/>
                  <a:gd name="connsiteX116" fmla="*/ 7546182 w 12071803"/>
                  <a:gd name="connsiteY116" fmla="*/ 7529921 h 13440182"/>
                  <a:gd name="connsiteX117" fmla="*/ 7639051 w 12071803"/>
                  <a:gd name="connsiteY117" fmla="*/ 7615646 h 13440182"/>
                  <a:gd name="connsiteX118" fmla="*/ 7639051 w 12071803"/>
                  <a:gd name="connsiteY118" fmla="*/ 7510871 h 13440182"/>
                  <a:gd name="connsiteX119" fmla="*/ 7812881 w 12071803"/>
                  <a:gd name="connsiteY119" fmla="*/ 7606120 h 13440182"/>
                  <a:gd name="connsiteX120" fmla="*/ 7705726 w 12071803"/>
                  <a:gd name="connsiteY120" fmla="*/ 7370377 h 13440182"/>
                  <a:gd name="connsiteX121" fmla="*/ 7708107 w 12071803"/>
                  <a:gd name="connsiteY121" fmla="*/ 7234646 h 13440182"/>
                  <a:gd name="connsiteX122" fmla="*/ 7612857 w 12071803"/>
                  <a:gd name="connsiteY122" fmla="*/ 7206071 h 13440182"/>
                  <a:gd name="connsiteX123" fmla="*/ 7677150 w 12071803"/>
                  <a:gd name="connsiteY123" fmla="*/ 7039382 h 13440182"/>
                  <a:gd name="connsiteX124" fmla="*/ 8374857 w 12071803"/>
                  <a:gd name="connsiteY124" fmla="*/ 6653621 h 13440182"/>
                  <a:gd name="connsiteX125" fmla="*/ 8703470 w 12071803"/>
                  <a:gd name="connsiteY125" fmla="*/ 6591708 h 13440182"/>
                  <a:gd name="connsiteX126" fmla="*/ 8722520 w 12071803"/>
                  <a:gd name="connsiteY126" fmla="*/ 6696483 h 13440182"/>
                  <a:gd name="connsiteX127" fmla="*/ 8796339 w 12071803"/>
                  <a:gd name="connsiteY127" fmla="*/ 6701246 h 13440182"/>
                  <a:gd name="connsiteX128" fmla="*/ 8772525 w 12071803"/>
                  <a:gd name="connsiteY128" fmla="*/ 6548844 h 13440182"/>
                  <a:gd name="connsiteX129" fmla="*/ 9315450 w 12071803"/>
                  <a:gd name="connsiteY129" fmla="*/ 6544082 h 13440182"/>
                  <a:gd name="connsiteX130" fmla="*/ 9503569 w 12071803"/>
                  <a:gd name="connsiteY130" fmla="*/ 6494075 h 13440182"/>
                  <a:gd name="connsiteX131" fmla="*/ 9629775 w 12071803"/>
                  <a:gd name="connsiteY131" fmla="*/ 6298813 h 13440182"/>
                  <a:gd name="connsiteX132" fmla="*/ 9906000 w 12071803"/>
                  <a:gd name="connsiteY132" fmla="*/ 6334532 h 13440182"/>
                  <a:gd name="connsiteX133" fmla="*/ 9870282 w 12071803"/>
                  <a:gd name="connsiteY133" fmla="*/ 6420258 h 13440182"/>
                  <a:gd name="connsiteX134" fmla="*/ 9727407 w 12071803"/>
                  <a:gd name="connsiteY134" fmla="*/ 6434546 h 13440182"/>
                  <a:gd name="connsiteX135" fmla="*/ 9796462 w 12071803"/>
                  <a:gd name="connsiteY135" fmla="*/ 6489313 h 13440182"/>
                  <a:gd name="connsiteX136" fmla="*/ 9665495 w 12071803"/>
                  <a:gd name="connsiteY136" fmla="*/ 6517889 h 13440182"/>
                  <a:gd name="connsiteX137" fmla="*/ 9539289 w 12071803"/>
                  <a:gd name="connsiteY137" fmla="*/ 6508364 h 13440182"/>
                  <a:gd name="connsiteX138" fmla="*/ 9453563 w 12071803"/>
                  <a:gd name="connsiteY138" fmla="*/ 6544082 h 13440182"/>
                  <a:gd name="connsiteX139" fmla="*/ 9422607 w 12071803"/>
                  <a:gd name="connsiteY139" fmla="*/ 6848883 h 13440182"/>
                  <a:gd name="connsiteX140" fmla="*/ 9584532 w 12071803"/>
                  <a:gd name="connsiteY140" fmla="*/ 6882220 h 13440182"/>
                  <a:gd name="connsiteX141" fmla="*/ 9791700 w 12071803"/>
                  <a:gd name="connsiteY141" fmla="*/ 6696482 h 13440182"/>
                  <a:gd name="connsiteX142" fmla="*/ 9829801 w 12071803"/>
                  <a:gd name="connsiteY142" fmla="*/ 6794114 h 13440182"/>
                  <a:gd name="connsiteX143" fmla="*/ 9977439 w 12071803"/>
                  <a:gd name="connsiteY143" fmla="*/ 6717914 h 13440182"/>
                  <a:gd name="connsiteX144" fmla="*/ 9896476 w 12071803"/>
                  <a:gd name="connsiteY144" fmla="*/ 6925083 h 13440182"/>
                  <a:gd name="connsiteX145" fmla="*/ 10020301 w 12071803"/>
                  <a:gd name="connsiteY145" fmla="*/ 6898889 h 13440182"/>
                  <a:gd name="connsiteX146" fmla="*/ 9986964 w 12071803"/>
                  <a:gd name="connsiteY146" fmla="*/ 6986996 h 13440182"/>
                  <a:gd name="connsiteX147" fmla="*/ 10217945 w 12071803"/>
                  <a:gd name="connsiteY147" fmla="*/ 6984614 h 13440182"/>
                  <a:gd name="connsiteX148" fmla="*/ 10058400 w 12071803"/>
                  <a:gd name="connsiteY148" fmla="*/ 7039382 h 13440182"/>
                  <a:gd name="connsiteX149" fmla="*/ 9948864 w 12071803"/>
                  <a:gd name="connsiteY149" fmla="*/ 7096533 h 13440182"/>
                  <a:gd name="connsiteX150" fmla="*/ 9829801 w 12071803"/>
                  <a:gd name="connsiteY150" fmla="*/ 7210833 h 13440182"/>
                  <a:gd name="connsiteX151" fmla="*/ 9865519 w 12071803"/>
                  <a:gd name="connsiteY151" fmla="*/ 7270363 h 13440182"/>
                  <a:gd name="connsiteX152" fmla="*/ 9908382 w 12071803"/>
                  <a:gd name="connsiteY152" fmla="*/ 7320371 h 13440182"/>
                  <a:gd name="connsiteX153" fmla="*/ 9986964 w 12071803"/>
                  <a:gd name="connsiteY153" fmla="*/ 7287033 h 13440182"/>
                  <a:gd name="connsiteX154" fmla="*/ 9998869 w 12071803"/>
                  <a:gd name="connsiteY154" fmla="*/ 7348944 h 13440182"/>
                  <a:gd name="connsiteX155" fmla="*/ 10113170 w 12071803"/>
                  <a:gd name="connsiteY155" fmla="*/ 7210833 h 13440182"/>
                  <a:gd name="connsiteX156" fmla="*/ 10148889 w 12071803"/>
                  <a:gd name="connsiteY156" fmla="*/ 7356089 h 13440182"/>
                  <a:gd name="connsiteX157" fmla="*/ 10244139 w 12071803"/>
                  <a:gd name="connsiteY157" fmla="*/ 7239408 h 13440182"/>
                  <a:gd name="connsiteX158" fmla="*/ 10270332 w 12071803"/>
                  <a:gd name="connsiteY158" fmla="*/ 7401332 h 13440182"/>
                  <a:gd name="connsiteX159" fmla="*/ 10344150 w 12071803"/>
                  <a:gd name="connsiteY159" fmla="*/ 7477532 h 13440182"/>
                  <a:gd name="connsiteX160" fmla="*/ 10134600 w 12071803"/>
                  <a:gd name="connsiteY160" fmla="*/ 7591832 h 13440182"/>
                  <a:gd name="connsiteX161" fmla="*/ 10287001 w 12071803"/>
                  <a:gd name="connsiteY161" fmla="*/ 7741852 h 13440182"/>
                  <a:gd name="connsiteX162" fmla="*/ 10317957 w 12071803"/>
                  <a:gd name="connsiteY162" fmla="*/ 7644221 h 13440182"/>
                  <a:gd name="connsiteX163" fmla="*/ 10389393 w 12071803"/>
                  <a:gd name="connsiteY163" fmla="*/ 7732326 h 13440182"/>
                  <a:gd name="connsiteX164" fmla="*/ 10510839 w 12071803"/>
                  <a:gd name="connsiteY164" fmla="*/ 7691846 h 13440182"/>
                  <a:gd name="connsiteX165" fmla="*/ 10515600 w 12071803"/>
                  <a:gd name="connsiteY165" fmla="*/ 7777570 h 13440182"/>
                  <a:gd name="connsiteX166" fmla="*/ 10513219 w 12071803"/>
                  <a:gd name="connsiteY166" fmla="*/ 7875200 h 13440182"/>
                  <a:gd name="connsiteX167" fmla="*/ 10622756 w 12071803"/>
                  <a:gd name="connsiteY167" fmla="*/ 7837101 h 13440182"/>
                  <a:gd name="connsiteX168" fmla="*/ 10663239 w 12071803"/>
                  <a:gd name="connsiteY168" fmla="*/ 8075227 h 13440182"/>
                  <a:gd name="connsiteX169" fmla="*/ 10801350 w 12071803"/>
                  <a:gd name="connsiteY169" fmla="*/ 8106182 h 13440182"/>
                  <a:gd name="connsiteX170" fmla="*/ 10815638 w 12071803"/>
                  <a:gd name="connsiteY170" fmla="*/ 7815670 h 13440182"/>
                  <a:gd name="connsiteX171" fmla="*/ 10906126 w 12071803"/>
                  <a:gd name="connsiteY171" fmla="*/ 7791858 h 13440182"/>
                  <a:gd name="connsiteX172" fmla="*/ 10975182 w 12071803"/>
                  <a:gd name="connsiteY172" fmla="*/ 7620407 h 13440182"/>
                  <a:gd name="connsiteX173" fmla="*/ 10937082 w 12071803"/>
                  <a:gd name="connsiteY173" fmla="*/ 7491821 h 13440182"/>
                  <a:gd name="connsiteX174" fmla="*/ 10841832 w 12071803"/>
                  <a:gd name="connsiteY174" fmla="*/ 7479913 h 13440182"/>
                  <a:gd name="connsiteX175" fmla="*/ 10889456 w 12071803"/>
                  <a:gd name="connsiteY175" fmla="*/ 7360851 h 13440182"/>
                  <a:gd name="connsiteX176" fmla="*/ 10784682 w 12071803"/>
                  <a:gd name="connsiteY176" fmla="*/ 7289414 h 13440182"/>
                  <a:gd name="connsiteX177" fmla="*/ 10744200 w 12071803"/>
                  <a:gd name="connsiteY177" fmla="*/ 7058432 h 13440182"/>
                  <a:gd name="connsiteX178" fmla="*/ 10426700 w 12071803"/>
                  <a:gd name="connsiteY178" fmla="*/ 7020332 h 13440182"/>
                  <a:gd name="connsiteX179" fmla="*/ 10496551 w 12071803"/>
                  <a:gd name="connsiteY179" fmla="*/ 6915558 h 13440182"/>
                  <a:gd name="connsiteX180" fmla="*/ 10620376 w 12071803"/>
                  <a:gd name="connsiteY180" fmla="*/ 6896508 h 13440182"/>
                  <a:gd name="connsiteX181" fmla="*/ 10629900 w 12071803"/>
                  <a:gd name="connsiteY181" fmla="*/ 6810782 h 13440182"/>
                  <a:gd name="connsiteX182" fmla="*/ 10842625 w 12071803"/>
                  <a:gd name="connsiteY182" fmla="*/ 6899682 h 13440182"/>
                  <a:gd name="connsiteX183" fmla="*/ 10858500 w 12071803"/>
                  <a:gd name="connsiteY183" fmla="*/ 6677432 h 13440182"/>
                  <a:gd name="connsiteX184" fmla="*/ 10648950 w 12071803"/>
                  <a:gd name="connsiteY184" fmla="*/ 6772682 h 13440182"/>
                  <a:gd name="connsiteX185" fmla="*/ 10572750 w 12071803"/>
                  <a:gd name="connsiteY185" fmla="*/ 6544082 h 13440182"/>
                  <a:gd name="connsiteX186" fmla="*/ 10344150 w 12071803"/>
                  <a:gd name="connsiteY186" fmla="*/ 6753632 h 13440182"/>
                  <a:gd name="connsiteX187" fmla="*/ 10356851 w 12071803"/>
                  <a:gd name="connsiteY187" fmla="*/ 6588533 h 13440182"/>
                  <a:gd name="connsiteX188" fmla="*/ 10369550 w 12071803"/>
                  <a:gd name="connsiteY188" fmla="*/ 6464707 h 13440182"/>
                  <a:gd name="connsiteX189" fmla="*/ 10261601 w 12071803"/>
                  <a:gd name="connsiteY189" fmla="*/ 6452008 h 13440182"/>
                  <a:gd name="connsiteX190" fmla="*/ 10140950 w 12071803"/>
                  <a:gd name="connsiteY190" fmla="*/ 6236107 h 13440182"/>
                  <a:gd name="connsiteX191" fmla="*/ 10306051 w 12071803"/>
                  <a:gd name="connsiteY191" fmla="*/ 6274208 h 13440182"/>
                  <a:gd name="connsiteX192" fmla="*/ 10547351 w 12071803"/>
                  <a:gd name="connsiteY192" fmla="*/ 6274208 h 13440182"/>
                  <a:gd name="connsiteX193" fmla="*/ 10677525 w 12071803"/>
                  <a:gd name="connsiteY193" fmla="*/ 6134507 h 13440182"/>
                  <a:gd name="connsiteX194" fmla="*/ 10575926 w 12071803"/>
                  <a:gd name="connsiteY194" fmla="*/ 6023383 h 13440182"/>
                  <a:gd name="connsiteX195" fmla="*/ 10363200 w 12071803"/>
                  <a:gd name="connsiteY195" fmla="*/ 5975757 h 13440182"/>
                  <a:gd name="connsiteX196" fmla="*/ 10544175 w 12071803"/>
                  <a:gd name="connsiteY196" fmla="*/ 5845582 h 13440182"/>
                  <a:gd name="connsiteX197" fmla="*/ 10490201 w 12071803"/>
                  <a:gd name="connsiteY197" fmla="*/ 5728108 h 13440182"/>
                  <a:gd name="connsiteX198" fmla="*/ 10544176 w 12071803"/>
                  <a:gd name="connsiteY198" fmla="*/ 5607458 h 13440182"/>
                  <a:gd name="connsiteX199" fmla="*/ 10506075 w 12071803"/>
                  <a:gd name="connsiteY199" fmla="*/ 5604282 h 13440182"/>
                  <a:gd name="connsiteX200" fmla="*/ 10471151 w 12071803"/>
                  <a:gd name="connsiteY200" fmla="*/ 5528083 h 13440182"/>
                  <a:gd name="connsiteX201" fmla="*/ 10312400 w 12071803"/>
                  <a:gd name="connsiteY201" fmla="*/ 5375682 h 13440182"/>
                  <a:gd name="connsiteX202" fmla="*/ 10582276 w 12071803"/>
                  <a:gd name="connsiteY202" fmla="*/ 5480458 h 13440182"/>
                  <a:gd name="connsiteX203" fmla="*/ 10725150 w 12071803"/>
                  <a:gd name="connsiteY203" fmla="*/ 5439182 h 13440182"/>
                  <a:gd name="connsiteX204" fmla="*/ 10699751 w 12071803"/>
                  <a:gd name="connsiteY204" fmla="*/ 5686833 h 13440182"/>
                  <a:gd name="connsiteX205" fmla="*/ 10877550 w 12071803"/>
                  <a:gd name="connsiteY205" fmla="*/ 5724932 h 13440182"/>
                  <a:gd name="connsiteX206" fmla="*/ 10934701 w 12071803"/>
                  <a:gd name="connsiteY206" fmla="*/ 5550308 h 13440182"/>
                  <a:gd name="connsiteX207" fmla="*/ 10975975 w 12071803"/>
                  <a:gd name="connsiteY207" fmla="*/ 5321707 h 13440182"/>
                  <a:gd name="connsiteX208" fmla="*/ 10896601 w 12071803"/>
                  <a:gd name="connsiteY208" fmla="*/ 5118508 h 13440182"/>
                  <a:gd name="connsiteX209" fmla="*/ 10839450 w 12071803"/>
                  <a:gd name="connsiteY209" fmla="*/ 5020082 h 13440182"/>
                  <a:gd name="connsiteX210" fmla="*/ 10760076 w 12071803"/>
                  <a:gd name="connsiteY210" fmla="*/ 5137558 h 13440182"/>
                  <a:gd name="connsiteX211" fmla="*/ 10690226 w 12071803"/>
                  <a:gd name="connsiteY211" fmla="*/ 5096283 h 13440182"/>
                  <a:gd name="connsiteX212" fmla="*/ 10658476 w 12071803"/>
                  <a:gd name="connsiteY212" fmla="*/ 5216933 h 13440182"/>
                  <a:gd name="connsiteX213" fmla="*/ 10556875 w 12071803"/>
                  <a:gd name="connsiteY213" fmla="*/ 5220107 h 13440182"/>
                  <a:gd name="connsiteX214" fmla="*/ 10477500 w 12071803"/>
                  <a:gd name="connsiteY214" fmla="*/ 5077232 h 13440182"/>
                  <a:gd name="connsiteX215" fmla="*/ 10439400 w 12071803"/>
                  <a:gd name="connsiteY215" fmla="*/ 4924832 h 13440182"/>
                  <a:gd name="connsiteX216" fmla="*/ 10223500 w 12071803"/>
                  <a:gd name="connsiteY216" fmla="*/ 4928007 h 13440182"/>
                  <a:gd name="connsiteX217" fmla="*/ 10248900 w 12071803"/>
                  <a:gd name="connsiteY217" fmla="*/ 5153432 h 13440182"/>
                  <a:gd name="connsiteX218" fmla="*/ 10210801 w 12071803"/>
                  <a:gd name="connsiteY218" fmla="*/ 4959758 h 13440182"/>
                  <a:gd name="connsiteX219" fmla="*/ 10166350 w 12071803"/>
                  <a:gd name="connsiteY219" fmla="*/ 4972457 h 13440182"/>
                  <a:gd name="connsiteX220" fmla="*/ 10096500 w 12071803"/>
                  <a:gd name="connsiteY220" fmla="*/ 4861332 h 13440182"/>
                  <a:gd name="connsiteX221" fmla="*/ 10001251 w 12071803"/>
                  <a:gd name="connsiteY221" fmla="*/ 4931183 h 13440182"/>
                  <a:gd name="connsiteX222" fmla="*/ 9893300 w 12071803"/>
                  <a:gd name="connsiteY222" fmla="*/ 5039132 h 13440182"/>
                  <a:gd name="connsiteX223" fmla="*/ 10210800 w 12071803"/>
                  <a:gd name="connsiteY223" fmla="*/ 4724807 h 13440182"/>
                  <a:gd name="connsiteX224" fmla="*/ 10426701 w 12071803"/>
                  <a:gd name="connsiteY224" fmla="*/ 4667658 h 13440182"/>
                  <a:gd name="connsiteX225" fmla="*/ 10572750 w 12071803"/>
                  <a:gd name="connsiteY225" fmla="*/ 4581932 h 13440182"/>
                  <a:gd name="connsiteX226" fmla="*/ 10610851 w 12071803"/>
                  <a:gd name="connsiteY226" fmla="*/ 4461283 h 13440182"/>
                  <a:gd name="connsiteX227" fmla="*/ 10782301 w 12071803"/>
                  <a:gd name="connsiteY227" fmla="*/ 4334283 h 13440182"/>
                  <a:gd name="connsiteX228" fmla="*/ 10814050 w 12071803"/>
                  <a:gd name="connsiteY228" fmla="*/ 4080282 h 13440182"/>
                  <a:gd name="connsiteX229" fmla="*/ 10582275 w 12071803"/>
                  <a:gd name="connsiteY229" fmla="*/ 3997732 h 13440182"/>
                  <a:gd name="connsiteX230" fmla="*/ 10264776 w 12071803"/>
                  <a:gd name="connsiteY230" fmla="*/ 3950108 h 13440182"/>
                  <a:gd name="connsiteX231" fmla="*/ 10134600 w 12071803"/>
                  <a:gd name="connsiteY231" fmla="*/ 4010432 h 13440182"/>
                  <a:gd name="connsiteX232" fmla="*/ 10160001 w 12071803"/>
                  <a:gd name="connsiteY232" fmla="*/ 3845333 h 13440182"/>
                  <a:gd name="connsiteX233" fmla="*/ 10109201 w 12071803"/>
                  <a:gd name="connsiteY233" fmla="*/ 3670708 h 13440182"/>
                  <a:gd name="connsiteX234" fmla="*/ 10223500 w 12071803"/>
                  <a:gd name="connsiteY234" fmla="*/ 3708807 h 13440182"/>
                  <a:gd name="connsiteX235" fmla="*/ 10344151 w 12071803"/>
                  <a:gd name="connsiteY235" fmla="*/ 3600858 h 13440182"/>
                  <a:gd name="connsiteX236" fmla="*/ 10534651 w 12071803"/>
                  <a:gd name="connsiteY236" fmla="*/ 3661183 h 13440182"/>
                  <a:gd name="connsiteX237" fmla="*/ 10547351 w 12071803"/>
                  <a:gd name="connsiteY237" fmla="*/ 3477033 h 13440182"/>
                  <a:gd name="connsiteX238" fmla="*/ 10687050 w 12071803"/>
                  <a:gd name="connsiteY238" fmla="*/ 3515132 h 13440182"/>
                  <a:gd name="connsiteX239" fmla="*/ 10801350 w 12071803"/>
                  <a:gd name="connsiteY239" fmla="*/ 3210332 h 13440182"/>
                  <a:gd name="connsiteX240" fmla="*/ 10902951 w 12071803"/>
                  <a:gd name="connsiteY240" fmla="*/ 3299233 h 13440182"/>
                  <a:gd name="connsiteX241" fmla="*/ 11042650 w 12071803"/>
                  <a:gd name="connsiteY241" fmla="*/ 3283357 h 13440182"/>
                  <a:gd name="connsiteX242" fmla="*/ 11077575 w 12071803"/>
                  <a:gd name="connsiteY242" fmla="*/ 3508782 h 13440182"/>
                  <a:gd name="connsiteX243" fmla="*/ 11153776 w 12071803"/>
                  <a:gd name="connsiteY243" fmla="*/ 3251608 h 13440182"/>
                  <a:gd name="connsiteX244" fmla="*/ 11077576 w 12071803"/>
                  <a:gd name="connsiteY244" fmla="*/ 3165883 h 13440182"/>
                  <a:gd name="connsiteX245" fmla="*/ 11163300 w 12071803"/>
                  <a:gd name="connsiteY245" fmla="*/ 2911882 h 13440182"/>
                  <a:gd name="connsiteX246" fmla="*/ 10982326 w 12071803"/>
                  <a:gd name="connsiteY246" fmla="*/ 2988083 h 13440182"/>
                  <a:gd name="connsiteX247" fmla="*/ 10953750 w 12071803"/>
                  <a:gd name="connsiteY247" fmla="*/ 2918232 h 13440182"/>
                  <a:gd name="connsiteX248" fmla="*/ 10763250 w 12071803"/>
                  <a:gd name="connsiteY248" fmla="*/ 2715032 h 13440182"/>
                  <a:gd name="connsiteX249" fmla="*/ 10731501 w 12071803"/>
                  <a:gd name="connsiteY249" fmla="*/ 2530883 h 13440182"/>
                  <a:gd name="connsiteX250" fmla="*/ 10699751 w 12071803"/>
                  <a:gd name="connsiteY250" fmla="*/ 2435633 h 13440182"/>
                  <a:gd name="connsiteX251" fmla="*/ 10801350 w 12071803"/>
                  <a:gd name="connsiteY251" fmla="*/ 2334032 h 13440182"/>
                  <a:gd name="connsiteX252" fmla="*/ 11061701 w 12071803"/>
                  <a:gd name="connsiteY252" fmla="*/ 2099083 h 13440182"/>
                  <a:gd name="connsiteX253" fmla="*/ 11182350 w 12071803"/>
                  <a:gd name="connsiteY253" fmla="*/ 2118132 h 13440182"/>
                  <a:gd name="connsiteX254" fmla="*/ 11252201 w 12071803"/>
                  <a:gd name="connsiteY254" fmla="*/ 2029233 h 13440182"/>
                  <a:gd name="connsiteX255" fmla="*/ 11487150 w 12071803"/>
                  <a:gd name="connsiteY255" fmla="*/ 1921282 h 13440182"/>
                  <a:gd name="connsiteX256" fmla="*/ 11341101 w 12071803"/>
                  <a:gd name="connsiteY256" fmla="*/ 1851433 h 13440182"/>
                  <a:gd name="connsiteX257" fmla="*/ 11258550 w 12071803"/>
                  <a:gd name="connsiteY257" fmla="*/ 1705382 h 13440182"/>
                  <a:gd name="connsiteX258" fmla="*/ 11360150 w 12071803"/>
                  <a:gd name="connsiteY258" fmla="*/ 1279932 h 13440182"/>
                  <a:gd name="connsiteX259" fmla="*/ 11239500 w 12071803"/>
                  <a:gd name="connsiteY259" fmla="*/ 1019582 h 13440182"/>
                  <a:gd name="connsiteX260" fmla="*/ 11525250 w 12071803"/>
                  <a:gd name="connsiteY260" fmla="*/ 1362482 h 13440182"/>
                  <a:gd name="connsiteX261" fmla="*/ 11690350 w 12071803"/>
                  <a:gd name="connsiteY261" fmla="*/ 1165632 h 13440182"/>
                  <a:gd name="connsiteX262" fmla="*/ 11874500 w 12071803"/>
                  <a:gd name="connsiteY262" fmla="*/ 1476782 h 13440182"/>
                  <a:gd name="connsiteX263" fmla="*/ 12071350 w 12071803"/>
                  <a:gd name="connsiteY263" fmla="*/ 1578383 h 13440182"/>
                  <a:gd name="connsiteX264" fmla="*/ 11906250 w 12071803"/>
                  <a:gd name="connsiteY264" fmla="*/ 1133883 h 13440182"/>
                  <a:gd name="connsiteX265" fmla="*/ 11893550 w 12071803"/>
                  <a:gd name="connsiteY265" fmla="*/ 917982 h 13440182"/>
                  <a:gd name="connsiteX266" fmla="*/ 11760200 w 12071803"/>
                  <a:gd name="connsiteY266" fmla="*/ 721132 h 13440182"/>
                  <a:gd name="connsiteX267" fmla="*/ 11734800 w 12071803"/>
                  <a:gd name="connsiteY26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819900 w 12071803"/>
                  <a:gd name="connsiteY81" fmla="*/ 7591832 h 13440182"/>
                  <a:gd name="connsiteX82" fmla="*/ 6746082 w 12071803"/>
                  <a:gd name="connsiteY82" fmla="*/ 7674925 h 13440182"/>
                  <a:gd name="connsiteX83" fmla="*/ 6610350 w 12071803"/>
                  <a:gd name="connsiteY83" fmla="*/ 7687082 h 13440182"/>
                  <a:gd name="connsiteX84" fmla="*/ 6669882 w 12071803"/>
                  <a:gd name="connsiteY84" fmla="*/ 7617775 h 13440182"/>
                  <a:gd name="connsiteX85" fmla="*/ 6681789 w 12071803"/>
                  <a:gd name="connsiteY85" fmla="*/ 7529669 h 13440182"/>
                  <a:gd name="connsiteX86" fmla="*/ 6703219 w 12071803"/>
                  <a:gd name="connsiteY86" fmla="*/ 7467756 h 13440182"/>
                  <a:gd name="connsiteX87" fmla="*/ 6667500 w 12071803"/>
                  <a:gd name="connsiteY87" fmla="*/ 7401332 h 13440182"/>
                  <a:gd name="connsiteX88" fmla="*/ 6600825 w 12071803"/>
                  <a:gd name="connsiteY88" fmla="*/ 7351326 h 13440182"/>
                  <a:gd name="connsiteX89" fmla="*/ 6819901 w 12071803"/>
                  <a:gd name="connsiteY89" fmla="*/ 7243919 h 13440182"/>
                  <a:gd name="connsiteX90" fmla="*/ 6784182 w 12071803"/>
                  <a:gd name="connsiteY90" fmla="*/ 7089138 h 13440182"/>
                  <a:gd name="connsiteX91" fmla="*/ 6860382 w 12071803"/>
                  <a:gd name="connsiteY91" fmla="*/ 7072469 h 13440182"/>
                  <a:gd name="connsiteX92" fmla="*/ 6838950 w 12071803"/>
                  <a:gd name="connsiteY92" fmla="*/ 6982232 h 13440182"/>
                  <a:gd name="connsiteX93" fmla="*/ 6943726 w 12071803"/>
                  <a:gd name="connsiteY93" fmla="*/ 6984363 h 13440182"/>
                  <a:gd name="connsiteX94" fmla="*/ 6986589 w 12071803"/>
                  <a:gd name="connsiteY94" fmla="*/ 6903400 h 13440182"/>
                  <a:gd name="connsiteX95" fmla="*/ 7088982 w 12071803"/>
                  <a:gd name="connsiteY95" fmla="*/ 6936738 h 13440182"/>
                  <a:gd name="connsiteX96" fmla="*/ 7162801 w 12071803"/>
                  <a:gd name="connsiteY96" fmla="*/ 7039132 h 13440182"/>
                  <a:gd name="connsiteX97" fmla="*/ 7229476 w 12071803"/>
                  <a:gd name="connsiteY97" fmla="*/ 6979600 h 13440182"/>
                  <a:gd name="connsiteX98" fmla="*/ 7169945 w 12071803"/>
                  <a:gd name="connsiteY98" fmla="*/ 6843869 h 13440182"/>
                  <a:gd name="connsiteX99" fmla="*/ 7227094 w 12071803"/>
                  <a:gd name="connsiteY99" fmla="*/ 6896506 h 13440182"/>
                  <a:gd name="connsiteX100" fmla="*/ 7343776 w 12071803"/>
                  <a:gd name="connsiteY100" fmla="*/ 6934357 h 13440182"/>
                  <a:gd name="connsiteX101" fmla="*/ 7417595 w 12071803"/>
                  <a:gd name="connsiteY101" fmla="*/ 7006046 h 13440182"/>
                  <a:gd name="connsiteX102" fmla="*/ 7386639 w 12071803"/>
                  <a:gd name="connsiteY102" fmla="*/ 7144158 h 13440182"/>
                  <a:gd name="connsiteX103" fmla="*/ 7458076 w 12071803"/>
                  <a:gd name="connsiteY103" fmla="*/ 7108439 h 13440182"/>
                  <a:gd name="connsiteX104" fmla="*/ 7448550 w 12071803"/>
                  <a:gd name="connsiteY104" fmla="*/ 7077482 h 13440182"/>
                  <a:gd name="connsiteX105" fmla="*/ 7524751 w 12071803"/>
                  <a:gd name="connsiteY105" fmla="*/ 7163208 h 13440182"/>
                  <a:gd name="connsiteX106" fmla="*/ 7460457 w 12071803"/>
                  <a:gd name="connsiteY106" fmla="*/ 7244171 h 13440182"/>
                  <a:gd name="connsiteX107" fmla="*/ 7524750 w 12071803"/>
                  <a:gd name="connsiteY107" fmla="*/ 7325132 h 13440182"/>
                  <a:gd name="connsiteX108" fmla="*/ 7450932 w 12071803"/>
                  <a:gd name="connsiteY108" fmla="*/ 7344183 h 13440182"/>
                  <a:gd name="connsiteX109" fmla="*/ 7358064 w 12071803"/>
                  <a:gd name="connsiteY109" fmla="*/ 7296558 h 13440182"/>
                  <a:gd name="connsiteX110" fmla="*/ 7184232 w 12071803"/>
                  <a:gd name="connsiteY110" fmla="*/ 7408477 h 13440182"/>
                  <a:gd name="connsiteX111" fmla="*/ 7246145 w 12071803"/>
                  <a:gd name="connsiteY111" fmla="*/ 7437052 h 13440182"/>
                  <a:gd name="connsiteX112" fmla="*/ 7329489 w 12071803"/>
                  <a:gd name="connsiteY112" fmla="*/ 7508489 h 13440182"/>
                  <a:gd name="connsiteX113" fmla="*/ 7386639 w 12071803"/>
                  <a:gd name="connsiteY113" fmla="*/ 7425146 h 13440182"/>
                  <a:gd name="connsiteX114" fmla="*/ 7441407 w 12071803"/>
                  <a:gd name="connsiteY114" fmla="*/ 7484677 h 13440182"/>
                  <a:gd name="connsiteX115" fmla="*/ 7522370 w 12071803"/>
                  <a:gd name="connsiteY115" fmla="*/ 7422513 h 13440182"/>
                  <a:gd name="connsiteX116" fmla="*/ 7546182 w 12071803"/>
                  <a:gd name="connsiteY116" fmla="*/ 7529921 h 13440182"/>
                  <a:gd name="connsiteX117" fmla="*/ 7639051 w 12071803"/>
                  <a:gd name="connsiteY117" fmla="*/ 7615646 h 13440182"/>
                  <a:gd name="connsiteX118" fmla="*/ 7639051 w 12071803"/>
                  <a:gd name="connsiteY118" fmla="*/ 7510871 h 13440182"/>
                  <a:gd name="connsiteX119" fmla="*/ 7812881 w 12071803"/>
                  <a:gd name="connsiteY119" fmla="*/ 7606120 h 13440182"/>
                  <a:gd name="connsiteX120" fmla="*/ 7705726 w 12071803"/>
                  <a:gd name="connsiteY120" fmla="*/ 7370377 h 13440182"/>
                  <a:gd name="connsiteX121" fmla="*/ 7708107 w 12071803"/>
                  <a:gd name="connsiteY121" fmla="*/ 7234646 h 13440182"/>
                  <a:gd name="connsiteX122" fmla="*/ 7612857 w 12071803"/>
                  <a:gd name="connsiteY122" fmla="*/ 7206071 h 13440182"/>
                  <a:gd name="connsiteX123" fmla="*/ 7677150 w 12071803"/>
                  <a:gd name="connsiteY123" fmla="*/ 7039382 h 13440182"/>
                  <a:gd name="connsiteX124" fmla="*/ 8374857 w 12071803"/>
                  <a:gd name="connsiteY124" fmla="*/ 6653621 h 13440182"/>
                  <a:gd name="connsiteX125" fmla="*/ 8703470 w 12071803"/>
                  <a:gd name="connsiteY125" fmla="*/ 6591708 h 13440182"/>
                  <a:gd name="connsiteX126" fmla="*/ 8722520 w 12071803"/>
                  <a:gd name="connsiteY126" fmla="*/ 6696483 h 13440182"/>
                  <a:gd name="connsiteX127" fmla="*/ 8796339 w 12071803"/>
                  <a:gd name="connsiteY127" fmla="*/ 6701246 h 13440182"/>
                  <a:gd name="connsiteX128" fmla="*/ 8772525 w 12071803"/>
                  <a:gd name="connsiteY128" fmla="*/ 6548844 h 13440182"/>
                  <a:gd name="connsiteX129" fmla="*/ 9315450 w 12071803"/>
                  <a:gd name="connsiteY129" fmla="*/ 6544082 h 13440182"/>
                  <a:gd name="connsiteX130" fmla="*/ 9503569 w 12071803"/>
                  <a:gd name="connsiteY130" fmla="*/ 6494075 h 13440182"/>
                  <a:gd name="connsiteX131" fmla="*/ 9629775 w 12071803"/>
                  <a:gd name="connsiteY131" fmla="*/ 6298813 h 13440182"/>
                  <a:gd name="connsiteX132" fmla="*/ 9906000 w 12071803"/>
                  <a:gd name="connsiteY132" fmla="*/ 6334532 h 13440182"/>
                  <a:gd name="connsiteX133" fmla="*/ 9870282 w 12071803"/>
                  <a:gd name="connsiteY133" fmla="*/ 6420258 h 13440182"/>
                  <a:gd name="connsiteX134" fmla="*/ 9727407 w 12071803"/>
                  <a:gd name="connsiteY134" fmla="*/ 6434546 h 13440182"/>
                  <a:gd name="connsiteX135" fmla="*/ 9796462 w 12071803"/>
                  <a:gd name="connsiteY135" fmla="*/ 6489313 h 13440182"/>
                  <a:gd name="connsiteX136" fmla="*/ 9665495 w 12071803"/>
                  <a:gd name="connsiteY136" fmla="*/ 6517889 h 13440182"/>
                  <a:gd name="connsiteX137" fmla="*/ 9539289 w 12071803"/>
                  <a:gd name="connsiteY137" fmla="*/ 6508364 h 13440182"/>
                  <a:gd name="connsiteX138" fmla="*/ 9453563 w 12071803"/>
                  <a:gd name="connsiteY138" fmla="*/ 6544082 h 13440182"/>
                  <a:gd name="connsiteX139" fmla="*/ 9422607 w 12071803"/>
                  <a:gd name="connsiteY139" fmla="*/ 6848883 h 13440182"/>
                  <a:gd name="connsiteX140" fmla="*/ 9584532 w 12071803"/>
                  <a:gd name="connsiteY140" fmla="*/ 6882220 h 13440182"/>
                  <a:gd name="connsiteX141" fmla="*/ 9791700 w 12071803"/>
                  <a:gd name="connsiteY141" fmla="*/ 6696482 h 13440182"/>
                  <a:gd name="connsiteX142" fmla="*/ 9829801 w 12071803"/>
                  <a:gd name="connsiteY142" fmla="*/ 6794114 h 13440182"/>
                  <a:gd name="connsiteX143" fmla="*/ 9977439 w 12071803"/>
                  <a:gd name="connsiteY143" fmla="*/ 6717914 h 13440182"/>
                  <a:gd name="connsiteX144" fmla="*/ 9896476 w 12071803"/>
                  <a:gd name="connsiteY144" fmla="*/ 6925083 h 13440182"/>
                  <a:gd name="connsiteX145" fmla="*/ 10020301 w 12071803"/>
                  <a:gd name="connsiteY145" fmla="*/ 6898889 h 13440182"/>
                  <a:gd name="connsiteX146" fmla="*/ 9986964 w 12071803"/>
                  <a:gd name="connsiteY146" fmla="*/ 6986996 h 13440182"/>
                  <a:gd name="connsiteX147" fmla="*/ 10217945 w 12071803"/>
                  <a:gd name="connsiteY147" fmla="*/ 6984614 h 13440182"/>
                  <a:gd name="connsiteX148" fmla="*/ 10058400 w 12071803"/>
                  <a:gd name="connsiteY148" fmla="*/ 7039382 h 13440182"/>
                  <a:gd name="connsiteX149" fmla="*/ 9948864 w 12071803"/>
                  <a:gd name="connsiteY149" fmla="*/ 7096533 h 13440182"/>
                  <a:gd name="connsiteX150" fmla="*/ 9829801 w 12071803"/>
                  <a:gd name="connsiteY150" fmla="*/ 7210833 h 13440182"/>
                  <a:gd name="connsiteX151" fmla="*/ 9865519 w 12071803"/>
                  <a:gd name="connsiteY151" fmla="*/ 7270363 h 13440182"/>
                  <a:gd name="connsiteX152" fmla="*/ 9908382 w 12071803"/>
                  <a:gd name="connsiteY152" fmla="*/ 7320371 h 13440182"/>
                  <a:gd name="connsiteX153" fmla="*/ 9986964 w 12071803"/>
                  <a:gd name="connsiteY153" fmla="*/ 7287033 h 13440182"/>
                  <a:gd name="connsiteX154" fmla="*/ 9998869 w 12071803"/>
                  <a:gd name="connsiteY154" fmla="*/ 7348944 h 13440182"/>
                  <a:gd name="connsiteX155" fmla="*/ 10113170 w 12071803"/>
                  <a:gd name="connsiteY155" fmla="*/ 7210833 h 13440182"/>
                  <a:gd name="connsiteX156" fmla="*/ 10148889 w 12071803"/>
                  <a:gd name="connsiteY156" fmla="*/ 7356089 h 13440182"/>
                  <a:gd name="connsiteX157" fmla="*/ 10244139 w 12071803"/>
                  <a:gd name="connsiteY157" fmla="*/ 7239408 h 13440182"/>
                  <a:gd name="connsiteX158" fmla="*/ 10270332 w 12071803"/>
                  <a:gd name="connsiteY158" fmla="*/ 7401332 h 13440182"/>
                  <a:gd name="connsiteX159" fmla="*/ 10344150 w 12071803"/>
                  <a:gd name="connsiteY159" fmla="*/ 7477532 h 13440182"/>
                  <a:gd name="connsiteX160" fmla="*/ 10134600 w 12071803"/>
                  <a:gd name="connsiteY160" fmla="*/ 7591832 h 13440182"/>
                  <a:gd name="connsiteX161" fmla="*/ 10287001 w 12071803"/>
                  <a:gd name="connsiteY161" fmla="*/ 7741852 h 13440182"/>
                  <a:gd name="connsiteX162" fmla="*/ 10317957 w 12071803"/>
                  <a:gd name="connsiteY162" fmla="*/ 7644221 h 13440182"/>
                  <a:gd name="connsiteX163" fmla="*/ 10389393 w 12071803"/>
                  <a:gd name="connsiteY163" fmla="*/ 7732326 h 13440182"/>
                  <a:gd name="connsiteX164" fmla="*/ 10510839 w 12071803"/>
                  <a:gd name="connsiteY164" fmla="*/ 7691846 h 13440182"/>
                  <a:gd name="connsiteX165" fmla="*/ 10515600 w 12071803"/>
                  <a:gd name="connsiteY165" fmla="*/ 7777570 h 13440182"/>
                  <a:gd name="connsiteX166" fmla="*/ 10513219 w 12071803"/>
                  <a:gd name="connsiteY166" fmla="*/ 7875200 h 13440182"/>
                  <a:gd name="connsiteX167" fmla="*/ 10622756 w 12071803"/>
                  <a:gd name="connsiteY167" fmla="*/ 7837101 h 13440182"/>
                  <a:gd name="connsiteX168" fmla="*/ 10663239 w 12071803"/>
                  <a:gd name="connsiteY168" fmla="*/ 8075227 h 13440182"/>
                  <a:gd name="connsiteX169" fmla="*/ 10801350 w 12071803"/>
                  <a:gd name="connsiteY169" fmla="*/ 8106182 h 13440182"/>
                  <a:gd name="connsiteX170" fmla="*/ 10815638 w 12071803"/>
                  <a:gd name="connsiteY170" fmla="*/ 7815670 h 13440182"/>
                  <a:gd name="connsiteX171" fmla="*/ 10906126 w 12071803"/>
                  <a:gd name="connsiteY171" fmla="*/ 7791858 h 13440182"/>
                  <a:gd name="connsiteX172" fmla="*/ 10975182 w 12071803"/>
                  <a:gd name="connsiteY172" fmla="*/ 7620407 h 13440182"/>
                  <a:gd name="connsiteX173" fmla="*/ 10937082 w 12071803"/>
                  <a:gd name="connsiteY173" fmla="*/ 7491821 h 13440182"/>
                  <a:gd name="connsiteX174" fmla="*/ 10841832 w 12071803"/>
                  <a:gd name="connsiteY174" fmla="*/ 7479913 h 13440182"/>
                  <a:gd name="connsiteX175" fmla="*/ 10889456 w 12071803"/>
                  <a:gd name="connsiteY175" fmla="*/ 7360851 h 13440182"/>
                  <a:gd name="connsiteX176" fmla="*/ 10784682 w 12071803"/>
                  <a:gd name="connsiteY176" fmla="*/ 7289414 h 13440182"/>
                  <a:gd name="connsiteX177" fmla="*/ 10744200 w 12071803"/>
                  <a:gd name="connsiteY177" fmla="*/ 7058432 h 13440182"/>
                  <a:gd name="connsiteX178" fmla="*/ 10426700 w 12071803"/>
                  <a:gd name="connsiteY178" fmla="*/ 7020332 h 13440182"/>
                  <a:gd name="connsiteX179" fmla="*/ 10496551 w 12071803"/>
                  <a:gd name="connsiteY179" fmla="*/ 6915558 h 13440182"/>
                  <a:gd name="connsiteX180" fmla="*/ 10620376 w 12071803"/>
                  <a:gd name="connsiteY180" fmla="*/ 6896508 h 13440182"/>
                  <a:gd name="connsiteX181" fmla="*/ 10629900 w 12071803"/>
                  <a:gd name="connsiteY181" fmla="*/ 6810782 h 13440182"/>
                  <a:gd name="connsiteX182" fmla="*/ 10842625 w 12071803"/>
                  <a:gd name="connsiteY182" fmla="*/ 6899682 h 13440182"/>
                  <a:gd name="connsiteX183" fmla="*/ 10858500 w 12071803"/>
                  <a:gd name="connsiteY183" fmla="*/ 6677432 h 13440182"/>
                  <a:gd name="connsiteX184" fmla="*/ 10648950 w 12071803"/>
                  <a:gd name="connsiteY184" fmla="*/ 6772682 h 13440182"/>
                  <a:gd name="connsiteX185" fmla="*/ 10572750 w 12071803"/>
                  <a:gd name="connsiteY185" fmla="*/ 6544082 h 13440182"/>
                  <a:gd name="connsiteX186" fmla="*/ 10344150 w 12071803"/>
                  <a:gd name="connsiteY186" fmla="*/ 6753632 h 13440182"/>
                  <a:gd name="connsiteX187" fmla="*/ 10356851 w 12071803"/>
                  <a:gd name="connsiteY187" fmla="*/ 6588533 h 13440182"/>
                  <a:gd name="connsiteX188" fmla="*/ 10369550 w 12071803"/>
                  <a:gd name="connsiteY188" fmla="*/ 6464707 h 13440182"/>
                  <a:gd name="connsiteX189" fmla="*/ 10261601 w 12071803"/>
                  <a:gd name="connsiteY189" fmla="*/ 6452008 h 13440182"/>
                  <a:gd name="connsiteX190" fmla="*/ 10140950 w 12071803"/>
                  <a:gd name="connsiteY190" fmla="*/ 6236107 h 13440182"/>
                  <a:gd name="connsiteX191" fmla="*/ 10306051 w 12071803"/>
                  <a:gd name="connsiteY191" fmla="*/ 6274208 h 13440182"/>
                  <a:gd name="connsiteX192" fmla="*/ 10547351 w 12071803"/>
                  <a:gd name="connsiteY192" fmla="*/ 6274208 h 13440182"/>
                  <a:gd name="connsiteX193" fmla="*/ 10677525 w 12071803"/>
                  <a:gd name="connsiteY193" fmla="*/ 6134507 h 13440182"/>
                  <a:gd name="connsiteX194" fmla="*/ 10575926 w 12071803"/>
                  <a:gd name="connsiteY194" fmla="*/ 6023383 h 13440182"/>
                  <a:gd name="connsiteX195" fmla="*/ 10363200 w 12071803"/>
                  <a:gd name="connsiteY195" fmla="*/ 5975757 h 13440182"/>
                  <a:gd name="connsiteX196" fmla="*/ 10544175 w 12071803"/>
                  <a:gd name="connsiteY196" fmla="*/ 5845582 h 13440182"/>
                  <a:gd name="connsiteX197" fmla="*/ 10490201 w 12071803"/>
                  <a:gd name="connsiteY197" fmla="*/ 5728108 h 13440182"/>
                  <a:gd name="connsiteX198" fmla="*/ 10544176 w 12071803"/>
                  <a:gd name="connsiteY198" fmla="*/ 5607458 h 13440182"/>
                  <a:gd name="connsiteX199" fmla="*/ 10506075 w 12071803"/>
                  <a:gd name="connsiteY199" fmla="*/ 5604282 h 13440182"/>
                  <a:gd name="connsiteX200" fmla="*/ 10471151 w 12071803"/>
                  <a:gd name="connsiteY200" fmla="*/ 5528083 h 13440182"/>
                  <a:gd name="connsiteX201" fmla="*/ 10312400 w 12071803"/>
                  <a:gd name="connsiteY201" fmla="*/ 5375682 h 13440182"/>
                  <a:gd name="connsiteX202" fmla="*/ 10582276 w 12071803"/>
                  <a:gd name="connsiteY202" fmla="*/ 5480458 h 13440182"/>
                  <a:gd name="connsiteX203" fmla="*/ 10725150 w 12071803"/>
                  <a:gd name="connsiteY203" fmla="*/ 5439182 h 13440182"/>
                  <a:gd name="connsiteX204" fmla="*/ 10699751 w 12071803"/>
                  <a:gd name="connsiteY204" fmla="*/ 5686833 h 13440182"/>
                  <a:gd name="connsiteX205" fmla="*/ 10877550 w 12071803"/>
                  <a:gd name="connsiteY205" fmla="*/ 5724932 h 13440182"/>
                  <a:gd name="connsiteX206" fmla="*/ 10934701 w 12071803"/>
                  <a:gd name="connsiteY206" fmla="*/ 5550308 h 13440182"/>
                  <a:gd name="connsiteX207" fmla="*/ 10975975 w 12071803"/>
                  <a:gd name="connsiteY207" fmla="*/ 5321707 h 13440182"/>
                  <a:gd name="connsiteX208" fmla="*/ 10896601 w 12071803"/>
                  <a:gd name="connsiteY208" fmla="*/ 5118508 h 13440182"/>
                  <a:gd name="connsiteX209" fmla="*/ 10839450 w 12071803"/>
                  <a:gd name="connsiteY209" fmla="*/ 5020082 h 13440182"/>
                  <a:gd name="connsiteX210" fmla="*/ 10760076 w 12071803"/>
                  <a:gd name="connsiteY210" fmla="*/ 5137558 h 13440182"/>
                  <a:gd name="connsiteX211" fmla="*/ 10690226 w 12071803"/>
                  <a:gd name="connsiteY211" fmla="*/ 5096283 h 13440182"/>
                  <a:gd name="connsiteX212" fmla="*/ 10658476 w 12071803"/>
                  <a:gd name="connsiteY212" fmla="*/ 5216933 h 13440182"/>
                  <a:gd name="connsiteX213" fmla="*/ 10556875 w 12071803"/>
                  <a:gd name="connsiteY213" fmla="*/ 5220107 h 13440182"/>
                  <a:gd name="connsiteX214" fmla="*/ 10477500 w 12071803"/>
                  <a:gd name="connsiteY214" fmla="*/ 5077232 h 13440182"/>
                  <a:gd name="connsiteX215" fmla="*/ 10439400 w 12071803"/>
                  <a:gd name="connsiteY215" fmla="*/ 4924832 h 13440182"/>
                  <a:gd name="connsiteX216" fmla="*/ 10223500 w 12071803"/>
                  <a:gd name="connsiteY216" fmla="*/ 4928007 h 13440182"/>
                  <a:gd name="connsiteX217" fmla="*/ 10248900 w 12071803"/>
                  <a:gd name="connsiteY217" fmla="*/ 5153432 h 13440182"/>
                  <a:gd name="connsiteX218" fmla="*/ 10210801 w 12071803"/>
                  <a:gd name="connsiteY218" fmla="*/ 4959758 h 13440182"/>
                  <a:gd name="connsiteX219" fmla="*/ 10166350 w 12071803"/>
                  <a:gd name="connsiteY219" fmla="*/ 4972457 h 13440182"/>
                  <a:gd name="connsiteX220" fmla="*/ 10096500 w 12071803"/>
                  <a:gd name="connsiteY220" fmla="*/ 4861332 h 13440182"/>
                  <a:gd name="connsiteX221" fmla="*/ 10001251 w 12071803"/>
                  <a:gd name="connsiteY221" fmla="*/ 4931183 h 13440182"/>
                  <a:gd name="connsiteX222" fmla="*/ 9893300 w 12071803"/>
                  <a:gd name="connsiteY222" fmla="*/ 5039132 h 13440182"/>
                  <a:gd name="connsiteX223" fmla="*/ 10210800 w 12071803"/>
                  <a:gd name="connsiteY223" fmla="*/ 4724807 h 13440182"/>
                  <a:gd name="connsiteX224" fmla="*/ 10426701 w 12071803"/>
                  <a:gd name="connsiteY224" fmla="*/ 4667658 h 13440182"/>
                  <a:gd name="connsiteX225" fmla="*/ 10572750 w 12071803"/>
                  <a:gd name="connsiteY225" fmla="*/ 4581932 h 13440182"/>
                  <a:gd name="connsiteX226" fmla="*/ 10610851 w 12071803"/>
                  <a:gd name="connsiteY226" fmla="*/ 4461283 h 13440182"/>
                  <a:gd name="connsiteX227" fmla="*/ 10782301 w 12071803"/>
                  <a:gd name="connsiteY227" fmla="*/ 4334283 h 13440182"/>
                  <a:gd name="connsiteX228" fmla="*/ 10814050 w 12071803"/>
                  <a:gd name="connsiteY228" fmla="*/ 4080282 h 13440182"/>
                  <a:gd name="connsiteX229" fmla="*/ 10582275 w 12071803"/>
                  <a:gd name="connsiteY229" fmla="*/ 3997732 h 13440182"/>
                  <a:gd name="connsiteX230" fmla="*/ 10264776 w 12071803"/>
                  <a:gd name="connsiteY230" fmla="*/ 3950108 h 13440182"/>
                  <a:gd name="connsiteX231" fmla="*/ 10134600 w 12071803"/>
                  <a:gd name="connsiteY231" fmla="*/ 4010432 h 13440182"/>
                  <a:gd name="connsiteX232" fmla="*/ 10160001 w 12071803"/>
                  <a:gd name="connsiteY232" fmla="*/ 3845333 h 13440182"/>
                  <a:gd name="connsiteX233" fmla="*/ 10109201 w 12071803"/>
                  <a:gd name="connsiteY233" fmla="*/ 3670708 h 13440182"/>
                  <a:gd name="connsiteX234" fmla="*/ 10223500 w 12071803"/>
                  <a:gd name="connsiteY234" fmla="*/ 3708807 h 13440182"/>
                  <a:gd name="connsiteX235" fmla="*/ 10344151 w 12071803"/>
                  <a:gd name="connsiteY235" fmla="*/ 3600858 h 13440182"/>
                  <a:gd name="connsiteX236" fmla="*/ 10534651 w 12071803"/>
                  <a:gd name="connsiteY236" fmla="*/ 3661183 h 13440182"/>
                  <a:gd name="connsiteX237" fmla="*/ 10547351 w 12071803"/>
                  <a:gd name="connsiteY237" fmla="*/ 3477033 h 13440182"/>
                  <a:gd name="connsiteX238" fmla="*/ 10687050 w 12071803"/>
                  <a:gd name="connsiteY238" fmla="*/ 3515132 h 13440182"/>
                  <a:gd name="connsiteX239" fmla="*/ 10801350 w 12071803"/>
                  <a:gd name="connsiteY239" fmla="*/ 3210332 h 13440182"/>
                  <a:gd name="connsiteX240" fmla="*/ 10902951 w 12071803"/>
                  <a:gd name="connsiteY240" fmla="*/ 3299233 h 13440182"/>
                  <a:gd name="connsiteX241" fmla="*/ 11042650 w 12071803"/>
                  <a:gd name="connsiteY241" fmla="*/ 3283357 h 13440182"/>
                  <a:gd name="connsiteX242" fmla="*/ 11077575 w 12071803"/>
                  <a:gd name="connsiteY242" fmla="*/ 3508782 h 13440182"/>
                  <a:gd name="connsiteX243" fmla="*/ 11153776 w 12071803"/>
                  <a:gd name="connsiteY243" fmla="*/ 3251608 h 13440182"/>
                  <a:gd name="connsiteX244" fmla="*/ 11077576 w 12071803"/>
                  <a:gd name="connsiteY244" fmla="*/ 3165883 h 13440182"/>
                  <a:gd name="connsiteX245" fmla="*/ 11163300 w 12071803"/>
                  <a:gd name="connsiteY245" fmla="*/ 2911882 h 13440182"/>
                  <a:gd name="connsiteX246" fmla="*/ 10982326 w 12071803"/>
                  <a:gd name="connsiteY246" fmla="*/ 2988083 h 13440182"/>
                  <a:gd name="connsiteX247" fmla="*/ 10953750 w 12071803"/>
                  <a:gd name="connsiteY247" fmla="*/ 2918232 h 13440182"/>
                  <a:gd name="connsiteX248" fmla="*/ 10763250 w 12071803"/>
                  <a:gd name="connsiteY248" fmla="*/ 2715032 h 13440182"/>
                  <a:gd name="connsiteX249" fmla="*/ 10731501 w 12071803"/>
                  <a:gd name="connsiteY249" fmla="*/ 2530883 h 13440182"/>
                  <a:gd name="connsiteX250" fmla="*/ 10699751 w 12071803"/>
                  <a:gd name="connsiteY250" fmla="*/ 2435633 h 13440182"/>
                  <a:gd name="connsiteX251" fmla="*/ 10801350 w 12071803"/>
                  <a:gd name="connsiteY251" fmla="*/ 2334032 h 13440182"/>
                  <a:gd name="connsiteX252" fmla="*/ 11061701 w 12071803"/>
                  <a:gd name="connsiteY252" fmla="*/ 2099083 h 13440182"/>
                  <a:gd name="connsiteX253" fmla="*/ 11182350 w 12071803"/>
                  <a:gd name="connsiteY253" fmla="*/ 2118132 h 13440182"/>
                  <a:gd name="connsiteX254" fmla="*/ 11252201 w 12071803"/>
                  <a:gd name="connsiteY254" fmla="*/ 2029233 h 13440182"/>
                  <a:gd name="connsiteX255" fmla="*/ 11487150 w 12071803"/>
                  <a:gd name="connsiteY255" fmla="*/ 1921282 h 13440182"/>
                  <a:gd name="connsiteX256" fmla="*/ 11341101 w 12071803"/>
                  <a:gd name="connsiteY256" fmla="*/ 1851433 h 13440182"/>
                  <a:gd name="connsiteX257" fmla="*/ 11258550 w 12071803"/>
                  <a:gd name="connsiteY257" fmla="*/ 1705382 h 13440182"/>
                  <a:gd name="connsiteX258" fmla="*/ 11360150 w 12071803"/>
                  <a:gd name="connsiteY258" fmla="*/ 1279932 h 13440182"/>
                  <a:gd name="connsiteX259" fmla="*/ 11239500 w 12071803"/>
                  <a:gd name="connsiteY259" fmla="*/ 1019582 h 13440182"/>
                  <a:gd name="connsiteX260" fmla="*/ 11525250 w 12071803"/>
                  <a:gd name="connsiteY260" fmla="*/ 1362482 h 13440182"/>
                  <a:gd name="connsiteX261" fmla="*/ 11690350 w 12071803"/>
                  <a:gd name="connsiteY261" fmla="*/ 1165632 h 13440182"/>
                  <a:gd name="connsiteX262" fmla="*/ 11874500 w 12071803"/>
                  <a:gd name="connsiteY262" fmla="*/ 1476782 h 13440182"/>
                  <a:gd name="connsiteX263" fmla="*/ 12071350 w 12071803"/>
                  <a:gd name="connsiteY263" fmla="*/ 1578383 h 13440182"/>
                  <a:gd name="connsiteX264" fmla="*/ 11906250 w 12071803"/>
                  <a:gd name="connsiteY264" fmla="*/ 1133883 h 13440182"/>
                  <a:gd name="connsiteX265" fmla="*/ 11893550 w 12071803"/>
                  <a:gd name="connsiteY265" fmla="*/ 917982 h 13440182"/>
                  <a:gd name="connsiteX266" fmla="*/ 11760200 w 12071803"/>
                  <a:gd name="connsiteY266" fmla="*/ 721132 h 13440182"/>
                  <a:gd name="connsiteX267" fmla="*/ 11734800 w 12071803"/>
                  <a:gd name="connsiteY26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943726 w 12071803"/>
                  <a:gd name="connsiteY81" fmla="*/ 7693975 h 13440182"/>
                  <a:gd name="connsiteX82" fmla="*/ 6819900 w 12071803"/>
                  <a:gd name="connsiteY82" fmla="*/ 7591832 h 13440182"/>
                  <a:gd name="connsiteX83" fmla="*/ 6746082 w 12071803"/>
                  <a:gd name="connsiteY83" fmla="*/ 7674925 h 13440182"/>
                  <a:gd name="connsiteX84" fmla="*/ 6610350 w 12071803"/>
                  <a:gd name="connsiteY84" fmla="*/ 7687082 h 13440182"/>
                  <a:gd name="connsiteX85" fmla="*/ 6669882 w 12071803"/>
                  <a:gd name="connsiteY85" fmla="*/ 7617775 h 13440182"/>
                  <a:gd name="connsiteX86" fmla="*/ 6681789 w 12071803"/>
                  <a:gd name="connsiteY86" fmla="*/ 7529669 h 13440182"/>
                  <a:gd name="connsiteX87" fmla="*/ 6703219 w 12071803"/>
                  <a:gd name="connsiteY87" fmla="*/ 7467756 h 13440182"/>
                  <a:gd name="connsiteX88" fmla="*/ 6667500 w 12071803"/>
                  <a:gd name="connsiteY88" fmla="*/ 7401332 h 13440182"/>
                  <a:gd name="connsiteX89" fmla="*/ 6600825 w 12071803"/>
                  <a:gd name="connsiteY89" fmla="*/ 7351326 h 13440182"/>
                  <a:gd name="connsiteX90" fmla="*/ 6819901 w 12071803"/>
                  <a:gd name="connsiteY90" fmla="*/ 7243919 h 13440182"/>
                  <a:gd name="connsiteX91" fmla="*/ 6784182 w 12071803"/>
                  <a:gd name="connsiteY91" fmla="*/ 7089138 h 13440182"/>
                  <a:gd name="connsiteX92" fmla="*/ 6860382 w 12071803"/>
                  <a:gd name="connsiteY92" fmla="*/ 7072469 h 13440182"/>
                  <a:gd name="connsiteX93" fmla="*/ 6838950 w 12071803"/>
                  <a:gd name="connsiteY93" fmla="*/ 6982232 h 13440182"/>
                  <a:gd name="connsiteX94" fmla="*/ 6943726 w 12071803"/>
                  <a:gd name="connsiteY94" fmla="*/ 6984363 h 13440182"/>
                  <a:gd name="connsiteX95" fmla="*/ 6986589 w 12071803"/>
                  <a:gd name="connsiteY95" fmla="*/ 6903400 h 13440182"/>
                  <a:gd name="connsiteX96" fmla="*/ 7088982 w 12071803"/>
                  <a:gd name="connsiteY96" fmla="*/ 6936738 h 13440182"/>
                  <a:gd name="connsiteX97" fmla="*/ 7162801 w 12071803"/>
                  <a:gd name="connsiteY97" fmla="*/ 7039132 h 13440182"/>
                  <a:gd name="connsiteX98" fmla="*/ 7229476 w 12071803"/>
                  <a:gd name="connsiteY98" fmla="*/ 6979600 h 13440182"/>
                  <a:gd name="connsiteX99" fmla="*/ 7169945 w 12071803"/>
                  <a:gd name="connsiteY99" fmla="*/ 6843869 h 13440182"/>
                  <a:gd name="connsiteX100" fmla="*/ 7227094 w 12071803"/>
                  <a:gd name="connsiteY100" fmla="*/ 6896506 h 13440182"/>
                  <a:gd name="connsiteX101" fmla="*/ 7343776 w 12071803"/>
                  <a:gd name="connsiteY101" fmla="*/ 6934357 h 13440182"/>
                  <a:gd name="connsiteX102" fmla="*/ 7417595 w 12071803"/>
                  <a:gd name="connsiteY102" fmla="*/ 7006046 h 13440182"/>
                  <a:gd name="connsiteX103" fmla="*/ 7386639 w 12071803"/>
                  <a:gd name="connsiteY103" fmla="*/ 7144158 h 13440182"/>
                  <a:gd name="connsiteX104" fmla="*/ 7458076 w 12071803"/>
                  <a:gd name="connsiteY104" fmla="*/ 7108439 h 13440182"/>
                  <a:gd name="connsiteX105" fmla="*/ 7448550 w 12071803"/>
                  <a:gd name="connsiteY105" fmla="*/ 7077482 h 13440182"/>
                  <a:gd name="connsiteX106" fmla="*/ 7524751 w 12071803"/>
                  <a:gd name="connsiteY106" fmla="*/ 7163208 h 13440182"/>
                  <a:gd name="connsiteX107" fmla="*/ 7460457 w 12071803"/>
                  <a:gd name="connsiteY107" fmla="*/ 7244171 h 13440182"/>
                  <a:gd name="connsiteX108" fmla="*/ 7524750 w 12071803"/>
                  <a:gd name="connsiteY108" fmla="*/ 7325132 h 13440182"/>
                  <a:gd name="connsiteX109" fmla="*/ 7450932 w 12071803"/>
                  <a:gd name="connsiteY109" fmla="*/ 7344183 h 13440182"/>
                  <a:gd name="connsiteX110" fmla="*/ 7358064 w 12071803"/>
                  <a:gd name="connsiteY110" fmla="*/ 7296558 h 13440182"/>
                  <a:gd name="connsiteX111" fmla="*/ 7184232 w 12071803"/>
                  <a:gd name="connsiteY111" fmla="*/ 7408477 h 13440182"/>
                  <a:gd name="connsiteX112" fmla="*/ 7246145 w 12071803"/>
                  <a:gd name="connsiteY112" fmla="*/ 7437052 h 13440182"/>
                  <a:gd name="connsiteX113" fmla="*/ 7329489 w 12071803"/>
                  <a:gd name="connsiteY113" fmla="*/ 7508489 h 13440182"/>
                  <a:gd name="connsiteX114" fmla="*/ 7386639 w 12071803"/>
                  <a:gd name="connsiteY114" fmla="*/ 7425146 h 13440182"/>
                  <a:gd name="connsiteX115" fmla="*/ 7441407 w 12071803"/>
                  <a:gd name="connsiteY115" fmla="*/ 7484677 h 13440182"/>
                  <a:gd name="connsiteX116" fmla="*/ 7522370 w 12071803"/>
                  <a:gd name="connsiteY116" fmla="*/ 7422513 h 13440182"/>
                  <a:gd name="connsiteX117" fmla="*/ 7546182 w 12071803"/>
                  <a:gd name="connsiteY117" fmla="*/ 7529921 h 13440182"/>
                  <a:gd name="connsiteX118" fmla="*/ 7639051 w 12071803"/>
                  <a:gd name="connsiteY118" fmla="*/ 7615646 h 13440182"/>
                  <a:gd name="connsiteX119" fmla="*/ 7639051 w 12071803"/>
                  <a:gd name="connsiteY119" fmla="*/ 7510871 h 13440182"/>
                  <a:gd name="connsiteX120" fmla="*/ 7812881 w 12071803"/>
                  <a:gd name="connsiteY120" fmla="*/ 7606120 h 13440182"/>
                  <a:gd name="connsiteX121" fmla="*/ 7705726 w 12071803"/>
                  <a:gd name="connsiteY121" fmla="*/ 7370377 h 13440182"/>
                  <a:gd name="connsiteX122" fmla="*/ 7708107 w 12071803"/>
                  <a:gd name="connsiteY122" fmla="*/ 7234646 h 13440182"/>
                  <a:gd name="connsiteX123" fmla="*/ 7612857 w 12071803"/>
                  <a:gd name="connsiteY123" fmla="*/ 7206071 h 13440182"/>
                  <a:gd name="connsiteX124" fmla="*/ 7677150 w 12071803"/>
                  <a:gd name="connsiteY124" fmla="*/ 7039382 h 13440182"/>
                  <a:gd name="connsiteX125" fmla="*/ 8374857 w 12071803"/>
                  <a:gd name="connsiteY125" fmla="*/ 6653621 h 13440182"/>
                  <a:gd name="connsiteX126" fmla="*/ 8703470 w 12071803"/>
                  <a:gd name="connsiteY126" fmla="*/ 6591708 h 13440182"/>
                  <a:gd name="connsiteX127" fmla="*/ 8722520 w 12071803"/>
                  <a:gd name="connsiteY127" fmla="*/ 6696483 h 13440182"/>
                  <a:gd name="connsiteX128" fmla="*/ 8796339 w 12071803"/>
                  <a:gd name="connsiteY128" fmla="*/ 6701246 h 13440182"/>
                  <a:gd name="connsiteX129" fmla="*/ 8772525 w 12071803"/>
                  <a:gd name="connsiteY129" fmla="*/ 6548844 h 13440182"/>
                  <a:gd name="connsiteX130" fmla="*/ 9315450 w 12071803"/>
                  <a:gd name="connsiteY130" fmla="*/ 6544082 h 13440182"/>
                  <a:gd name="connsiteX131" fmla="*/ 9503569 w 12071803"/>
                  <a:gd name="connsiteY131" fmla="*/ 6494075 h 13440182"/>
                  <a:gd name="connsiteX132" fmla="*/ 9629775 w 12071803"/>
                  <a:gd name="connsiteY132" fmla="*/ 6298813 h 13440182"/>
                  <a:gd name="connsiteX133" fmla="*/ 9906000 w 12071803"/>
                  <a:gd name="connsiteY133" fmla="*/ 6334532 h 13440182"/>
                  <a:gd name="connsiteX134" fmla="*/ 9870282 w 12071803"/>
                  <a:gd name="connsiteY134" fmla="*/ 6420258 h 13440182"/>
                  <a:gd name="connsiteX135" fmla="*/ 9727407 w 12071803"/>
                  <a:gd name="connsiteY135" fmla="*/ 6434546 h 13440182"/>
                  <a:gd name="connsiteX136" fmla="*/ 9796462 w 12071803"/>
                  <a:gd name="connsiteY136" fmla="*/ 6489313 h 13440182"/>
                  <a:gd name="connsiteX137" fmla="*/ 9665495 w 12071803"/>
                  <a:gd name="connsiteY137" fmla="*/ 6517889 h 13440182"/>
                  <a:gd name="connsiteX138" fmla="*/ 9539289 w 12071803"/>
                  <a:gd name="connsiteY138" fmla="*/ 6508364 h 13440182"/>
                  <a:gd name="connsiteX139" fmla="*/ 9453563 w 12071803"/>
                  <a:gd name="connsiteY139" fmla="*/ 6544082 h 13440182"/>
                  <a:gd name="connsiteX140" fmla="*/ 9422607 w 12071803"/>
                  <a:gd name="connsiteY140" fmla="*/ 6848883 h 13440182"/>
                  <a:gd name="connsiteX141" fmla="*/ 9584532 w 12071803"/>
                  <a:gd name="connsiteY141" fmla="*/ 6882220 h 13440182"/>
                  <a:gd name="connsiteX142" fmla="*/ 9791700 w 12071803"/>
                  <a:gd name="connsiteY142" fmla="*/ 6696482 h 13440182"/>
                  <a:gd name="connsiteX143" fmla="*/ 9829801 w 12071803"/>
                  <a:gd name="connsiteY143" fmla="*/ 6794114 h 13440182"/>
                  <a:gd name="connsiteX144" fmla="*/ 9977439 w 12071803"/>
                  <a:gd name="connsiteY144" fmla="*/ 6717914 h 13440182"/>
                  <a:gd name="connsiteX145" fmla="*/ 9896476 w 12071803"/>
                  <a:gd name="connsiteY145" fmla="*/ 6925083 h 13440182"/>
                  <a:gd name="connsiteX146" fmla="*/ 10020301 w 12071803"/>
                  <a:gd name="connsiteY146" fmla="*/ 6898889 h 13440182"/>
                  <a:gd name="connsiteX147" fmla="*/ 9986964 w 12071803"/>
                  <a:gd name="connsiteY147" fmla="*/ 6986996 h 13440182"/>
                  <a:gd name="connsiteX148" fmla="*/ 10217945 w 12071803"/>
                  <a:gd name="connsiteY148" fmla="*/ 6984614 h 13440182"/>
                  <a:gd name="connsiteX149" fmla="*/ 10058400 w 12071803"/>
                  <a:gd name="connsiteY149" fmla="*/ 7039382 h 13440182"/>
                  <a:gd name="connsiteX150" fmla="*/ 9948864 w 12071803"/>
                  <a:gd name="connsiteY150" fmla="*/ 7096533 h 13440182"/>
                  <a:gd name="connsiteX151" fmla="*/ 9829801 w 12071803"/>
                  <a:gd name="connsiteY151" fmla="*/ 7210833 h 13440182"/>
                  <a:gd name="connsiteX152" fmla="*/ 9865519 w 12071803"/>
                  <a:gd name="connsiteY152" fmla="*/ 7270363 h 13440182"/>
                  <a:gd name="connsiteX153" fmla="*/ 9908382 w 12071803"/>
                  <a:gd name="connsiteY153" fmla="*/ 7320371 h 13440182"/>
                  <a:gd name="connsiteX154" fmla="*/ 9986964 w 12071803"/>
                  <a:gd name="connsiteY154" fmla="*/ 7287033 h 13440182"/>
                  <a:gd name="connsiteX155" fmla="*/ 9998869 w 12071803"/>
                  <a:gd name="connsiteY155" fmla="*/ 7348944 h 13440182"/>
                  <a:gd name="connsiteX156" fmla="*/ 10113170 w 12071803"/>
                  <a:gd name="connsiteY156" fmla="*/ 7210833 h 13440182"/>
                  <a:gd name="connsiteX157" fmla="*/ 10148889 w 12071803"/>
                  <a:gd name="connsiteY157" fmla="*/ 7356089 h 13440182"/>
                  <a:gd name="connsiteX158" fmla="*/ 10244139 w 12071803"/>
                  <a:gd name="connsiteY158" fmla="*/ 7239408 h 13440182"/>
                  <a:gd name="connsiteX159" fmla="*/ 10270332 w 12071803"/>
                  <a:gd name="connsiteY159" fmla="*/ 7401332 h 13440182"/>
                  <a:gd name="connsiteX160" fmla="*/ 10344150 w 12071803"/>
                  <a:gd name="connsiteY160" fmla="*/ 7477532 h 13440182"/>
                  <a:gd name="connsiteX161" fmla="*/ 10134600 w 12071803"/>
                  <a:gd name="connsiteY161" fmla="*/ 7591832 h 13440182"/>
                  <a:gd name="connsiteX162" fmla="*/ 10287001 w 12071803"/>
                  <a:gd name="connsiteY162" fmla="*/ 7741852 h 13440182"/>
                  <a:gd name="connsiteX163" fmla="*/ 10317957 w 12071803"/>
                  <a:gd name="connsiteY163" fmla="*/ 7644221 h 13440182"/>
                  <a:gd name="connsiteX164" fmla="*/ 10389393 w 12071803"/>
                  <a:gd name="connsiteY164" fmla="*/ 7732326 h 13440182"/>
                  <a:gd name="connsiteX165" fmla="*/ 10510839 w 12071803"/>
                  <a:gd name="connsiteY165" fmla="*/ 7691846 h 13440182"/>
                  <a:gd name="connsiteX166" fmla="*/ 10515600 w 12071803"/>
                  <a:gd name="connsiteY166" fmla="*/ 7777570 h 13440182"/>
                  <a:gd name="connsiteX167" fmla="*/ 10513219 w 12071803"/>
                  <a:gd name="connsiteY167" fmla="*/ 7875200 h 13440182"/>
                  <a:gd name="connsiteX168" fmla="*/ 10622756 w 12071803"/>
                  <a:gd name="connsiteY168" fmla="*/ 7837101 h 13440182"/>
                  <a:gd name="connsiteX169" fmla="*/ 10663239 w 12071803"/>
                  <a:gd name="connsiteY169" fmla="*/ 8075227 h 13440182"/>
                  <a:gd name="connsiteX170" fmla="*/ 10801350 w 12071803"/>
                  <a:gd name="connsiteY170" fmla="*/ 8106182 h 13440182"/>
                  <a:gd name="connsiteX171" fmla="*/ 10815638 w 12071803"/>
                  <a:gd name="connsiteY171" fmla="*/ 7815670 h 13440182"/>
                  <a:gd name="connsiteX172" fmla="*/ 10906126 w 12071803"/>
                  <a:gd name="connsiteY172" fmla="*/ 7791858 h 13440182"/>
                  <a:gd name="connsiteX173" fmla="*/ 10975182 w 12071803"/>
                  <a:gd name="connsiteY173" fmla="*/ 7620407 h 13440182"/>
                  <a:gd name="connsiteX174" fmla="*/ 10937082 w 12071803"/>
                  <a:gd name="connsiteY174" fmla="*/ 7491821 h 13440182"/>
                  <a:gd name="connsiteX175" fmla="*/ 10841832 w 12071803"/>
                  <a:gd name="connsiteY175" fmla="*/ 7479913 h 13440182"/>
                  <a:gd name="connsiteX176" fmla="*/ 10889456 w 12071803"/>
                  <a:gd name="connsiteY176" fmla="*/ 7360851 h 13440182"/>
                  <a:gd name="connsiteX177" fmla="*/ 10784682 w 12071803"/>
                  <a:gd name="connsiteY177" fmla="*/ 7289414 h 13440182"/>
                  <a:gd name="connsiteX178" fmla="*/ 10744200 w 12071803"/>
                  <a:gd name="connsiteY178" fmla="*/ 7058432 h 13440182"/>
                  <a:gd name="connsiteX179" fmla="*/ 10426700 w 12071803"/>
                  <a:gd name="connsiteY179" fmla="*/ 7020332 h 13440182"/>
                  <a:gd name="connsiteX180" fmla="*/ 10496551 w 12071803"/>
                  <a:gd name="connsiteY180" fmla="*/ 6915558 h 13440182"/>
                  <a:gd name="connsiteX181" fmla="*/ 10620376 w 12071803"/>
                  <a:gd name="connsiteY181" fmla="*/ 6896508 h 13440182"/>
                  <a:gd name="connsiteX182" fmla="*/ 10629900 w 12071803"/>
                  <a:gd name="connsiteY182" fmla="*/ 6810782 h 13440182"/>
                  <a:gd name="connsiteX183" fmla="*/ 10842625 w 12071803"/>
                  <a:gd name="connsiteY183" fmla="*/ 6899682 h 13440182"/>
                  <a:gd name="connsiteX184" fmla="*/ 10858500 w 12071803"/>
                  <a:gd name="connsiteY184" fmla="*/ 6677432 h 13440182"/>
                  <a:gd name="connsiteX185" fmla="*/ 10648950 w 12071803"/>
                  <a:gd name="connsiteY185" fmla="*/ 6772682 h 13440182"/>
                  <a:gd name="connsiteX186" fmla="*/ 10572750 w 12071803"/>
                  <a:gd name="connsiteY186" fmla="*/ 6544082 h 13440182"/>
                  <a:gd name="connsiteX187" fmla="*/ 10344150 w 12071803"/>
                  <a:gd name="connsiteY187" fmla="*/ 6753632 h 13440182"/>
                  <a:gd name="connsiteX188" fmla="*/ 10356851 w 12071803"/>
                  <a:gd name="connsiteY188" fmla="*/ 6588533 h 13440182"/>
                  <a:gd name="connsiteX189" fmla="*/ 10369550 w 12071803"/>
                  <a:gd name="connsiteY189" fmla="*/ 6464707 h 13440182"/>
                  <a:gd name="connsiteX190" fmla="*/ 10261601 w 12071803"/>
                  <a:gd name="connsiteY190" fmla="*/ 6452008 h 13440182"/>
                  <a:gd name="connsiteX191" fmla="*/ 10140950 w 12071803"/>
                  <a:gd name="connsiteY191" fmla="*/ 6236107 h 13440182"/>
                  <a:gd name="connsiteX192" fmla="*/ 10306051 w 12071803"/>
                  <a:gd name="connsiteY192" fmla="*/ 6274208 h 13440182"/>
                  <a:gd name="connsiteX193" fmla="*/ 10547351 w 12071803"/>
                  <a:gd name="connsiteY193" fmla="*/ 6274208 h 13440182"/>
                  <a:gd name="connsiteX194" fmla="*/ 10677525 w 12071803"/>
                  <a:gd name="connsiteY194" fmla="*/ 6134507 h 13440182"/>
                  <a:gd name="connsiteX195" fmla="*/ 10575926 w 12071803"/>
                  <a:gd name="connsiteY195" fmla="*/ 6023383 h 13440182"/>
                  <a:gd name="connsiteX196" fmla="*/ 10363200 w 12071803"/>
                  <a:gd name="connsiteY196" fmla="*/ 5975757 h 13440182"/>
                  <a:gd name="connsiteX197" fmla="*/ 10544175 w 12071803"/>
                  <a:gd name="connsiteY197" fmla="*/ 5845582 h 13440182"/>
                  <a:gd name="connsiteX198" fmla="*/ 10490201 w 12071803"/>
                  <a:gd name="connsiteY198" fmla="*/ 5728108 h 13440182"/>
                  <a:gd name="connsiteX199" fmla="*/ 10544176 w 12071803"/>
                  <a:gd name="connsiteY199" fmla="*/ 5607458 h 13440182"/>
                  <a:gd name="connsiteX200" fmla="*/ 10506075 w 12071803"/>
                  <a:gd name="connsiteY200" fmla="*/ 5604282 h 13440182"/>
                  <a:gd name="connsiteX201" fmla="*/ 10471151 w 12071803"/>
                  <a:gd name="connsiteY201" fmla="*/ 5528083 h 13440182"/>
                  <a:gd name="connsiteX202" fmla="*/ 10312400 w 12071803"/>
                  <a:gd name="connsiteY202" fmla="*/ 5375682 h 13440182"/>
                  <a:gd name="connsiteX203" fmla="*/ 10582276 w 12071803"/>
                  <a:gd name="connsiteY203" fmla="*/ 5480458 h 13440182"/>
                  <a:gd name="connsiteX204" fmla="*/ 10725150 w 12071803"/>
                  <a:gd name="connsiteY204" fmla="*/ 5439182 h 13440182"/>
                  <a:gd name="connsiteX205" fmla="*/ 10699751 w 12071803"/>
                  <a:gd name="connsiteY205" fmla="*/ 5686833 h 13440182"/>
                  <a:gd name="connsiteX206" fmla="*/ 10877550 w 12071803"/>
                  <a:gd name="connsiteY206" fmla="*/ 5724932 h 13440182"/>
                  <a:gd name="connsiteX207" fmla="*/ 10934701 w 12071803"/>
                  <a:gd name="connsiteY207" fmla="*/ 5550308 h 13440182"/>
                  <a:gd name="connsiteX208" fmla="*/ 10975975 w 12071803"/>
                  <a:gd name="connsiteY208" fmla="*/ 5321707 h 13440182"/>
                  <a:gd name="connsiteX209" fmla="*/ 10896601 w 12071803"/>
                  <a:gd name="connsiteY209" fmla="*/ 5118508 h 13440182"/>
                  <a:gd name="connsiteX210" fmla="*/ 10839450 w 12071803"/>
                  <a:gd name="connsiteY210" fmla="*/ 5020082 h 13440182"/>
                  <a:gd name="connsiteX211" fmla="*/ 10760076 w 12071803"/>
                  <a:gd name="connsiteY211" fmla="*/ 5137558 h 13440182"/>
                  <a:gd name="connsiteX212" fmla="*/ 10690226 w 12071803"/>
                  <a:gd name="connsiteY212" fmla="*/ 5096283 h 13440182"/>
                  <a:gd name="connsiteX213" fmla="*/ 10658476 w 12071803"/>
                  <a:gd name="connsiteY213" fmla="*/ 5216933 h 13440182"/>
                  <a:gd name="connsiteX214" fmla="*/ 10556875 w 12071803"/>
                  <a:gd name="connsiteY214" fmla="*/ 5220107 h 13440182"/>
                  <a:gd name="connsiteX215" fmla="*/ 10477500 w 12071803"/>
                  <a:gd name="connsiteY215" fmla="*/ 5077232 h 13440182"/>
                  <a:gd name="connsiteX216" fmla="*/ 10439400 w 12071803"/>
                  <a:gd name="connsiteY216" fmla="*/ 4924832 h 13440182"/>
                  <a:gd name="connsiteX217" fmla="*/ 10223500 w 12071803"/>
                  <a:gd name="connsiteY217" fmla="*/ 4928007 h 13440182"/>
                  <a:gd name="connsiteX218" fmla="*/ 10248900 w 12071803"/>
                  <a:gd name="connsiteY218" fmla="*/ 5153432 h 13440182"/>
                  <a:gd name="connsiteX219" fmla="*/ 10210801 w 12071803"/>
                  <a:gd name="connsiteY219" fmla="*/ 4959758 h 13440182"/>
                  <a:gd name="connsiteX220" fmla="*/ 10166350 w 12071803"/>
                  <a:gd name="connsiteY220" fmla="*/ 4972457 h 13440182"/>
                  <a:gd name="connsiteX221" fmla="*/ 10096500 w 12071803"/>
                  <a:gd name="connsiteY221" fmla="*/ 4861332 h 13440182"/>
                  <a:gd name="connsiteX222" fmla="*/ 10001251 w 12071803"/>
                  <a:gd name="connsiteY222" fmla="*/ 4931183 h 13440182"/>
                  <a:gd name="connsiteX223" fmla="*/ 9893300 w 12071803"/>
                  <a:gd name="connsiteY223" fmla="*/ 5039132 h 13440182"/>
                  <a:gd name="connsiteX224" fmla="*/ 10210800 w 12071803"/>
                  <a:gd name="connsiteY224" fmla="*/ 4724807 h 13440182"/>
                  <a:gd name="connsiteX225" fmla="*/ 10426701 w 12071803"/>
                  <a:gd name="connsiteY225" fmla="*/ 4667658 h 13440182"/>
                  <a:gd name="connsiteX226" fmla="*/ 10572750 w 12071803"/>
                  <a:gd name="connsiteY226" fmla="*/ 4581932 h 13440182"/>
                  <a:gd name="connsiteX227" fmla="*/ 10610851 w 12071803"/>
                  <a:gd name="connsiteY227" fmla="*/ 4461283 h 13440182"/>
                  <a:gd name="connsiteX228" fmla="*/ 10782301 w 12071803"/>
                  <a:gd name="connsiteY228" fmla="*/ 4334283 h 13440182"/>
                  <a:gd name="connsiteX229" fmla="*/ 10814050 w 12071803"/>
                  <a:gd name="connsiteY229" fmla="*/ 4080282 h 13440182"/>
                  <a:gd name="connsiteX230" fmla="*/ 10582275 w 12071803"/>
                  <a:gd name="connsiteY230" fmla="*/ 3997732 h 13440182"/>
                  <a:gd name="connsiteX231" fmla="*/ 10264776 w 12071803"/>
                  <a:gd name="connsiteY231" fmla="*/ 3950108 h 13440182"/>
                  <a:gd name="connsiteX232" fmla="*/ 10134600 w 12071803"/>
                  <a:gd name="connsiteY232" fmla="*/ 4010432 h 13440182"/>
                  <a:gd name="connsiteX233" fmla="*/ 10160001 w 12071803"/>
                  <a:gd name="connsiteY233" fmla="*/ 3845333 h 13440182"/>
                  <a:gd name="connsiteX234" fmla="*/ 10109201 w 12071803"/>
                  <a:gd name="connsiteY234" fmla="*/ 3670708 h 13440182"/>
                  <a:gd name="connsiteX235" fmla="*/ 10223500 w 12071803"/>
                  <a:gd name="connsiteY235" fmla="*/ 3708807 h 13440182"/>
                  <a:gd name="connsiteX236" fmla="*/ 10344151 w 12071803"/>
                  <a:gd name="connsiteY236" fmla="*/ 3600858 h 13440182"/>
                  <a:gd name="connsiteX237" fmla="*/ 10534651 w 12071803"/>
                  <a:gd name="connsiteY237" fmla="*/ 3661183 h 13440182"/>
                  <a:gd name="connsiteX238" fmla="*/ 10547351 w 12071803"/>
                  <a:gd name="connsiteY238" fmla="*/ 3477033 h 13440182"/>
                  <a:gd name="connsiteX239" fmla="*/ 10687050 w 12071803"/>
                  <a:gd name="connsiteY239" fmla="*/ 3515132 h 13440182"/>
                  <a:gd name="connsiteX240" fmla="*/ 10801350 w 12071803"/>
                  <a:gd name="connsiteY240" fmla="*/ 3210332 h 13440182"/>
                  <a:gd name="connsiteX241" fmla="*/ 10902951 w 12071803"/>
                  <a:gd name="connsiteY241" fmla="*/ 3299233 h 13440182"/>
                  <a:gd name="connsiteX242" fmla="*/ 11042650 w 12071803"/>
                  <a:gd name="connsiteY242" fmla="*/ 3283357 h 13440182"/>
                  <a:gd name="connsiteX243" fmla="*/ 11077575 w 12071803"/>
                  <a:gd name="connsiteY243" fmla="*/ 3508782 h 13440182"/>
                  <a:gd name="connsiteX244" fmla="*/ 11153776 w 12071803"/>
                  <a:gd name="connsiteY244" fmla="*/ 3251608 h 13440182"/>
                  <a:gd name="connsiteX245" fmla="*/ 11077576 w 12071803"/>
                  <a:gd name="connsiteY245" fmla="*/ 3165883 h 13440182"/>
                  <a:gd name="connsiteX246" fmla="*/ 11163300 w 12071803"/>
                  <a:gd name="connsiteY246" fmla="*/ 2911882 h 13440182"/>
                  <a:gd name="connsiteX247" fmla="*/ 10982326 w 12071803"/>
                  <a:gd name="connsiteY247" fmla="*/ 2988083 h 13440182"/>
                  <a:gd name="connsiteX248" fmla="*/ 10953750 w 12071803"/>
                  <a:gd name="connsiteY248" fmla="*/ 2918232 h 13440182"/>
                  <a:gd name="connsiteX249" fmla="*/ 10763250 w 12071803"/>
                  <a:gd name="connsiteY249" fmla="*/ 2715032 h 13440182"/>
                  <a:gd name="connsiteX250" fmla="*/ 10731501 w 12071803"/>
                  <a:gd name="connsiteY250" fmla="*/ 2530883 h 13440182"/>
                  <a:gd name="connsiteX251" fmla="*/ 10699751 w 12071803"/>
                  <a:gd name="connsiteY251" fmla="*/ 2435633 h 13440182"/>
                  <a:gd name="connsiteX252" fmla="*/ 10801350 w 12071803"/>
                  <a:gd name="connsiteY252" fmla="*/ 2334032 h 13440182"/>
                  <a:gd name="connsiteX253" fmla="*/ 11061701 w 12071803"/>
                  <a:gd name="connsiteY253" fmla="*/ 2099083 h 13440182"/>
                  <a:gd name="connsiteX254" fmla="*/ 11182350 w 12071803"/>
                  <a:gd name="connsiteY254" fmla="*/ 2118132 h 13440182"/>
                  <a:gd name="connsiteX255" fmla="*/ 11252201 w 12071803"/>
                  <a:gd name="connsiteY255" fmla="*/ 2029233 h 13440182"/>
                  <a:gd name="connsiteX256" fmla="*/ 11487150 w 12071803"/>
                  <a:gd name="connsiteY256" fmla="*/ 1921282 h 13440182"/>
                  <a:gd name="connsiteX257" fmla="*/ 11341101 w 12071803"/>
                  <a:gd name="connsiteY257" fmla="*/ 1851433 h 13440182"/>
                  <a:gd name="connsiteX258" fmla="*/ 11258550 w 12071803"/>
                  <a:gd name="connsiteY258" fmla="*/ 1705382 h 13440182"/>
                  <a:gd name="connsiteX259" fmla="*/ 11360150 w 12071803"/>
                  <a:gd name="connsiteY259" fmla="*/ 1279932 h 13440182"/>
                  <a:gd name="connsiteX260" fmla="*/ 11239500 w 12071803"/>
                  <a:gd name="connsiteY260" fmla="*/ 1019582 h 13440182"/>
                  <a:gd name="connsiteX261" fmla="*/ 11525250 w 12071803"/>
                  <a:gd name="connsiteY261" fmla="*/ 1362482 h 13440182"/>
                  <a:gd name="connsiteX262" fmla="*/ 11690350 w 12071803"/>
                  <a:gd name="connsiteY262" fmla="*/ 1165632 h 13440182"/>
                  <a:gd name="connsiteX263" fmla="*/ 11874500 w 12071803"/>
                  <a:gd name="connsiteY263" fmla="*/ 1476782 h 13440182"/>
                  <a:gd name="connsiteX264" fmla="*/ 12071350 w 12071803"/>
                  <a:gd name="connsiteY264" fmla="*/ 1578383 h 13440182"/>
                  <a:gd name="connsiteX265" fmla="*/ 11906250 w 12071803"/>
                  <a:gd name="connsiteY265" fmla="*/ 1133883 h 13440182"/>
                  <a:gd name="connsiteX266" fmla="*/ 11893550 w 12071803"/>
                  <a:gd name="connsiteY266" fmla="*/ 917982 h 13440182"/>
                  <a:gd name="connsiteX267" fmla="*/ 11760200 w 12071803"/>
                  <a:gd name="connsiteY267" fmla="*/ 721132 h 13440182"/>
                  <a:gd name="connsiteX268" fmla="*/ 11734800 w 12071803"/>
                  <a:gd name="connsiteY26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6943726 w 12071803"/>
                  <a:gd name="connsiteY81" fmla="*/ 7693975 h 13440182"/>
                  <a:gd name="connsiteX82" fmla="*/ 6910389 w 12071803"/>
                  <a:gd name="connsiteY82" fmla="*/ 7596344 h 13440182"/>
                  <a:gd name="connsiteX83" fmla="*/ 6819900 w 12071803"/>
                  <a:gd name="connsiteY83" fmla="*/ 7591832 h 13440182"/>
                  <a:gd name="connsiteX84" fmla="*/ 6746082 w 12071803"/>
                  <a:gd name="connsiteY84" fmla="*/ 7674925 h 13440182"/>
                  <a:gd name="connsiteX85" fmla="*/ 6610350 w 12071803"/>
                  <a:gd name="connsiteY85" fmla="*/ 7687082 h 13440182"/>
                  <a:gd name="connsiteX86" fmla="*/ 6669882 w 12071803"/>
                  <a:gd name="connsiteY86" fmla="*/ 7617775 h 13440182"/>
                  <a:gd name="connsiteX87" fmla="*/ 6681789 w 12071803"/>
                  <a:gd name="connsiteY87" fmla="*/ 7529669 h 13440182"/>
                  <a:gd name="connsiteX88" fmla="*/ 6703219 w 12071803"/>
                  <a:gd name="connsiteY88" fmla="*/ 7467756 h 13440182"/>
                  <a:gd name="connsiteX89" fmla="*/ 6667500 w 12071803"/>
                  <a:gd name="connsiteY89" fmla="*/ 7401332 h 13440182"/>
                  <a:gd name="connsiteX90" fmla="*/ 6600825 w 12071803"/>
                  <a:gd name="connsiteY90" fmla="*/ 7351326 h 13440182"/>
                  <a:gd name="connsiteX91" fmla="*/ 6819901 w 12071803"/>
                  <a:gd name="connsiteY91" fmla="*/ 7243919 h 13440182"/>
                  <a:gd name="connsiteX92" fmla="*/ 6784182 w 12071803"/>
                  <a:gd name="connsiteY92" fmla="*/ 7089138 h 13440182"/>
                  <a:gd name="connsiteX93" fmla="*/ 6860382 w 12071803"/>
                  <a:gd name="connsiteY93" fmla="*/ 7072469 h 13440182"/>
                  <a:gd name="connsiteX94" fmla="*/ 6838950 w 12071803"/>
                  <a:gd name="connsiteY94" fmla="*/ 6982232 h 13440182"/>
                  <a:gd name="connsiteX95" fmla="*/ 6943726 w 12071803"/>
                  <a:gd name="connsiteY95" fmla="*/ 6984363 h 13440182"/>
                  <a:gd name="connsiteX96" fmla="*/ 6986589 w 12071803"/>
                  <a:gd name="connsiteY96" fmla="*/ 6903400 h 13440182"/>
                  <a:gd name="connsiteX97" fmla="*/ 7088982 w 12071803"/>
                  <a:gd name="connsiteY97" fmla="*/ 6936738 h 13440182"/>
                  <a:gd name="connsiteX98" fmla="*/ 7162801 w 12071803"/>
                  <a:gd name="connsiteY98" fmla="*/ 7039132 h 13440182"/>
                  <a:gd name="connsiteX99" fmla="*/ 7229476 w 12071803"/>
                  <a:gd name="connsiteY99" fmla="*/ 6979600 h 13440182"/>
                  <a:gd name="connsiteX100" fmla="*/ 7169945 w 12071803"/>
                  <a:gd name="connsiteY100" fmla="*/ 6843869 h 13440182"/>
                  <a:gd name="connsiteX101" fmla="*/ 7227094 w 12071803"/>
                  <a:gd name="connsiteY101" fmla="*/ 6896506 h 13440182"/>
                  <a:gd name="connsiteX102" fmla="*/ 7343776 w 12071803"/>
                  <a:gd name="connsiteY102" fmla="*/ 6934357 h 13440182"/>
                  <a:gd name="connsiteX103" fmla="*/ 7417595 w 12071803"/>
                  <a:gd name="connsiteY103" fmla="*/ 7006046 h 13440182"/>
                  <a:gd name="connsiteX104" fmla="*/ 7386639 w 12071803"/>
                  <a:gd name="connsiteY104" fmla="*/ 7144158 h 13440182"/>
                  <a:gd name="connsiteX105" fmla="*/ 7458076 w 12071803"/>
                  <a:gd name="connsiteY105" fmla="*/ 7108439 h 13440182"/>
                  <a:gd name="connsiteX106" fmla="*/ 7448550 w 12071803"/>
                  <a:gd name="connsiteY106" fmla="*/ 7077482 h 13440182"/>
                  <a:gd name="connsiteX107" fmla="*/ 7524751 w 12071803"/>
                  <a:gd name="connsiteY107" fmla="*/ 7163208 h 13440182"/>
                  <a:gd name="connsiteX108" fmla="*/ 7460457 w 12071803"/>
                  <a:gd name="connsiteY108" fmla="*/ 7244171 h 13440182"/>
                  <a:gd name="connsiteX109" fmla="*/ 7524750 w 12071803"/>
                  <a:gd name="connsiteY109" fmla="*/ 7325132 h 13440182"/>
                  <a:gd name="connsiteX110" fmla="*/ 7450932 w 12071803"/>
                  <a:gd name="connsiteY110" fmla="*/ 7344183 h 13440182"/>
                  <a:gd name="connsiteX111" fmla="*/ 7358064 w 12071803"/>
                  <a:gd name="connsiteY111" fmla="*/ 7296558 h 13440182"/>
                  <a:gd name="connsiteX112" fmla="*/ 7184232 w 12071803"/>
                  <a:gd name="connsiteY112" fmla="*/ 7408477 h 13440182"/>
                  <a:gd name="connsiteX113" fmla="*/ 7246145 w 12071803"/>
                  <a:gd name="connsiteY113" fmla="*/ 7437052 h 13440182"/>
                  <a:gd name="connsiteX114" fmla="*/ 7329489 w 12071803"/>
                  <a:gd name="connsiteY114" fmla="*/ 7508489 h 13440182"/>
                  <a:gd name="connsiteX115" fmla="*/ 7386639 w 12071803"/>
                  <a:gd name="connsiteY115" fmla="*/ 7425146 h 13440182"/>
                  <a:gd name="connsiteX116" fmla="*/ 7441407 w 12071803"/>
                  <a:gd name="connsiteY116" fmla="*/ 7484677 h 13440182"/>
                  <a:gd name="connsiteX117" fmla="*/ 7522370 w 12071803"/>
                  <a:gd name="connsiteY117" fmla="*/ 7422513 h 13440182"/>
                  <a:gd name="connsiteX118" fmla="*/ 7546182 w 12071803"/>
                  <a:gd name="connsiteY118" fmla="*/ 7529921 h 13440182"/>
                  <a:gd name="connsiteX119" fmla="*/ 7639051 w 12071803"/>
                  <a:gd name="connsiteY119" fmla="*/ 7615646 h 13440182"/>
                  <a:gd name="connsiteX120" fmla="*/ 7639051 w 12071803"/>
                  <a:gd name="connsiteY120" fmla="*/ 7510871 h 13440182"/>
                  <a:gd name="connsiteX121" fmla="*/ 7812881 w 12071803"/>
                  <a:gd name="connsiteY121" fmla="*/ 7606120 h 13440182"/>
                  <a:gd name="connsiteX122" fmla="*/ 7705726 w 12071803"/>
                  <a:gd name="connsiteY122" fmla="*/ 7370377 h 13440182"/>
                  <a:gd name="connsiteX123" fmla="*/ 7708107 w 12071803"/>
                  <a:gd name="connsiteY123" fmla="*/ 7234646 h 13440182"/>
                  <a:gd name="connsiteX124" fmla="*/ 7612857 w 12071803"/>
                  <a:gd name="connsiteY124" fmla="*/ 7206071 h 13440182"/>
                  <a:gd name="connsiteX125" fmla="*/ 7677150 w 12071803"/>
                  <a:gd name="connsiteY125" fmla="*/ 7039382 h 13440182"/>
                  <a:gd name="connsiteX126" fmla="*/ 8374857 w 12071803"/>
                  <a:gd name="connsiteY126" fmla="*/ 6653621 h 13440182"/>
                  <a:gd name="connsiteX127" fmla="*/ 8703470 w 12071803"/>
                  <a:gd name="connsiteY127" fmla="*/ 6591708 h 13440182"/>
                  <a:gd name="connsiteX128" fmla="*/ 8722520 w 12071803"/>
                  <a:gd name="connsiteY128" fmla="*/ 6696483 h 13440182"/>
                  <a:gd name="connsiteX129" fmla="*/ 8796339 w 12071803"/>
                  <a:gd name="connsiteY129" fmla="*/ 6701246 h 13440182"/>
                  <a:gd name="connsiteX130" fmla="*/ 8772525 w 12071803"/>
                  <a:gd name="connsiteY130" fmla="*/ 6548844 h 13440182"/>
                  <a:gd name="connsiteX131" fmla="*/ 9315450 w 12071803"/>
                  <a:gd name="connsiteY131" fmla="*/ 6544082 h 13440182"/>
                  <a:gd name="connsiteX132" fmla="*/ 9503569 w 12071803"/>
                  <a:gd name="connsiteY132" fmla="*/ 6494075 h 13440182"/>
                  <a:gd name="connsiteX133" fmla="*/ 9629775 w 12071803"/>
                  <a:gd name="connsiteY133" fmla="*/ 6298813 h 13440182"/>
                  <a:gd name="connsiteX134" fmla="*/ 9906000 w 12071803"/>
                  <a:gd name="connsiteY134" fmla="*/ 6334532 h 13440182"/>
                  <a:gd name="connsiteX135" fmla="*/ 9870282 w 12071803"/>
                  <a:gd name="connsiteY135" fmla="*/ 6420258 h 13440182"/>
                  <a:gd name="connsiteX136" fmla="*/ 9727407 w 12071803"/>
                  <a:gd name="connsiteY136" fmla="*/ 6434546 h 13440182"/>
                  <a:gd name="connsiteX137" fmla="*/ 9796462 w 12071803"/>
                  <a:gd name="connsiteY137" fmla="*/ 6489313 h 13440182"/>
                  <a:gd name="connsiteX138" fmla="*/ 9665495 w 12071803"/>
                  <a:gd name="connsiteY138" fmla="*/ 6517889 h 13440182"/>
                  <a:gd name="connsiteX139" fmla="*/ 9539289 w 12071803"/>
                  <a:gd name="connsiteY139" fmla="*/ 6508364 h 13440182"/>
                  <a:gd name="connsiteX140" fmla="*/ 9453563 w 12071803"/>
                  <a:gd name="connsiteY140" fmla="*/ 6544082 h 13440182"/>
                  <a:gd name="connsiteX141" fmla="*/ 9422607 w 12071803"/>
                  <a:gd name="connsiteY141" fmla="*/ 6848883 h 13440182"/>
                  <a:gd name="connsiteX142" fmla="*/ 9584532 w 12071803"/>
                  <a:gd name="connsiteY142" fmla="*/ 6882220 h 13440182"/>
                  <a:gd name="connsiteX143" fmla="*/ 9791700 w 12071803"/>
                  <a:gd name="connsiteY143" fmla="*/ 6696482 h 13440182"/>
                  <a:gd name="connsiteX144" fmla="*/ 9829801 w 12071803"/>
                  <a:gd name="connsiteY144" fmla="*/ 6794114 h 13440182"/>
                  <a:gd name="connsiteX145" fmla="*/ 9977439 w 12071803"/>
                  <a:gd name="connsiteY145" fmla="*/ 6717914 h 13440182"/>
                  <a:gd name="connsiteX146" fmla="*/ 9896476 w 12071803"/>
                  <a:gd name="connsiteY146" fmla="*/ 6925083 h 13440182"/>
                  <a:gd name="connsiteX147" fmla="*/ 10020301 w 12071803"/>
                  <a:gd name="connsiteY147" fmla="*/ 6898889 h 13440182"/>
                  <a:gd name="connsiteX148" fmla="*/ 9986964 w 12071803"/>
                  <a:gd name="connsiteY148" fmla="*/ 6986996 h 13440182"/>
                  <a:gd name="connsiteX149" fmla="*/ 10217945 w 12071803"/>
                  <a:gd name="connsiteY149" fmla="*/ 6984614 h 13440182"/>
                  <a:gd name="connsiteX150" fmla="*/ 10058400 w 12071803"/>
                  <a:gd name="connsiteY150" fmla="*/ 7039382 h 13440182"/>
                  <a:gd name="connsiteX151" fmla="*/ 9948864 w 12071803"/>
                  <a:gd name="connsiteY151" fmla="*/ 7096533 h 13440182"/>
                  <a:gd name="connsiteX152" fmla="*/ 9829801 w 12071803"/>
                  <a:gd name="connsiteY152" fmla="*/ 7210833 h 13440182"/>
                  <a:gd name="connsiteX153" fmla="*/ 9865519 w 12071803"/>
                  <a:gd name="connsiteY153" fmla="*/ 7270363 h 13440182"/>
                  <a:gd name="connsiteX154" fmla="*/ 9908382 w 12071803"/>
                  <a:gd name="connsiteY154" fmla="*/ 7320371 h 13440182"/>
                  <a:gd name="connsiteX155" fmla="*/ 9986964 w 12071803"/>
                  <a:gd name="connsiteY155" fmla="*/ 7287033 h 13440182"/>
                  <a:gd name="connsiteX156" fmla="*/ 9998869 w 12071803"/>
                  <a:gd name="connsiteY156" fmla="*/ 7348944 h 13440182"/>
                  <a:gd name="connsiteX157" fmla="*/ 10113170 w 12071803"/>
                  <a:gd name="connsiteY157" fmla="*/ 7210833 h 13440182"/>
                  <a:gd name="connsiteX158" fmla="*/ 10148889 w 12071803"/>
                  <a:gd name="connsiteY158" fmla="*/ 7356089 h 13440182"/>
                  <a:gd name="connsiteX159" fmla="*/ 10244139 w 12071803"/>
                  <a:gd name="connsiteY159" fmla="*/ 7239408 h 13440182"/>
                  <a:gd name="connsiteX160" fmla="*/ 10270332 w 12071803"/>
                  <a:gd name="connsiteY160" fmla="*/ 7401332 h 13440182"/>
                  <a:gd name="connsiteX161" fmla="*/ 10344150 w 12071803"/>
                  <a:gd name="connsiteY161" fmla="*/ 7477532 h 13440182"/>
                  <a:gd name="connsiteX162" fmla="*/ 10134600 w 12071803"/>
                  <a:gd name="connsiteY162" fmla="*/ 7591832 h 13440182"/>
                  <a:gd name="connsiteX163" fmla="*/ 10287001 w 12071803"/>
                  <a:gd name="connsiteY163" fmla="*/ 7741852 h 13440182"/>
                  <a:gd name="connsiteX164" fmla="*/ 10317957 w 12071803"/>
                  <a:gd name="connsiteY164" fmla="*/ 7644221 h 13440182"/>
                  <a:gd name="connsiteX165" fmla="*/ 10389393 w 12071803"/>
                  <a:gd name="connsiteY165" fmla="*/ 7732326 h 13440182"/>
                  <a:gd name="connsiteX166" fmla="*/ 10510839 w 12071803"/>
                  <a:gd name="connsiteY166" fmla="*/ 7691846 h 13440182"/>
                  <a:gd name="connsiteX167" fmla="*/ 10515600 w 12071803"/>
                  <a:gd name="connsiteY167" fmla="*/ 7777570 h 13440182"/>
                  <a:gd name="connsiteX168" fmla="*/ 10513219 w 12071803"/>
                  <a:gd name="connsiteY168" fmla="*/ 7875200 h 13440182"/>
                  <a:gd name="connsiteX169" fmla="*/ 10622756 w 12071803"/>
                  <a:gd name="connsiteY169" fmla="*/ 7837101 h 13440182"/>
                  <a:gd name="connsiteX170" fmla="*/ 10663239 w 12071803"/>
                  <a:gd name="connsiteY170" fmla="*/ 8075227 h 13440182"/>
                  <a:gd name="connsiteX171" fmla="*/ 10801350 w 12071803"/>
                  <a:gd name="connsiteY171" fmla="*/ 8106182 h 13440182"/>
                  <a:gd name="connsiteX172" fmla="*/ 10815638 w 12071803"/>
                  <a:gd name="connsiteY172" fmla="*/ 7815670 h 13440182"/>
                  <a:gd name="connsiteX173" fmla="*/ 10906126 w 12071803"/>
                  <a:gd name="connsiteY173" fmla="*/ 7791858 h 13440182"/>
                  <a:gd name="connsiteX174" fmla="*/ 10975182 w 12071803"/>
                  <a:gd name="connsiteY174" fmla="*/ 7620407 h 13440182"/>
                  <a:gd name="connsiteX175" fmla="*/ 10937082 w 12071803"/>
                  <a:gd name="connsiteY175" fmla="*/ 7491821 h 13440182"/>
                  <a:gd name="connsiteX176" fmla="*/ 10841832 w 12071803"/>
                  <a:gd name="connsiteY176" fmla="*/ 7479913 h 13440182"/>
                  <a:gd name="connsiteX177" fmla="*/ 10889456 w 12071803"/>
                  <a:gd name="connsiteY177" fmla="*/ 7360851 h 13440182"/>
                  <a:gd name="connsiteX178" fmla="*/ 10784682 w 12071803"/>
                  <a:gd name="connsiteY178" fmla="*/ 7289414 h 13440182"/>
                  <a:gd name="connsiteX179" fmla="*/ 10744200 w 12071803"/>
                  <a:gd name="connsiteY179" fmla="*/ 7058432 h 13440182"/>
                  <a:gd name="connsiteX180" fmla="*/ 10426700 w 12071803"/>
                  <a:gd name="connsiteY180" fmla="*/ 7020332 h 13440182"/>
                  <a:gd name="connsiteX181" fmla="*/ 10496551 w 12071803"/>
                  <a:gd name="connsiteY181" fmla="*/ 6915558 h 13440182"/>
                  <a:gd name="connsiteX182" fmla="*/ 10620376 w 12071803"/>
                  <a:gd name="connsiteY182" fmla="*/ 6896508 h 13440182"/>
                  <a:gd name="connsiteX183" fmla="*/ 10629900 w 12071803"/>
                  <a:gd name="connsiteY183" fmla="*/ 6810782 h 13440182"/>
                  <a:gd name="connsiteX184" fmla="*/ 10842625 w 12071803"/>
                  <a:gd name="connsiteY184" fmla="*/ 6899682 h 13440182"/>
                  <a:gd name="connsiteX185" fmla="*/ 10858500 w 12071803"/>
                  <a:gd name="connsiteY185" fmla="*/ 6677432 h 13440182"/>
                  <a:gd name="connsiteX186" fmla="*/ 10648950 w 12071803"/>
                  <a:gd name="connsiteY186" fmla="*/ 6772682 h 13440182"/>
                  <a:gd name="connsiteX187" fmla="*/ 10572750 w 12071803"/>
                  <a:gd name="connsiteY187" fmla="*/ 6544082 h 13440182"/>
                  <a:gd name="connsiteX188" fmla="*/ 10344150 w 12071803"/>
                  <a:gd name="connsiteY188" fmla="*/ 6753632 h 13440182"/>
                  <a:gd name="connsiteX189" fmla="*/ 10356851 w 12071803"/>
                  <a:gd name="connsiteY189" fmla="*/ 6588533 h 13440182"/>
                  <a:gd name="connsiteX190" fmla="*/ 10369550 w 12071803"/>
                  <a:gd name="connsiteY190" fmla="*/ 6464707 h 13440182"/>
                  <a:gd name="connsiteX191" fmla="*/ 10261601 w 12071803"/>
                  <a:gd name="connsiteY191" fmla="*/ 6452008 h 13440182"/>
                  <a:gd name="connsiteX192" fmla="*/ 10140950 w 12071803"/>
                  <a:gd name="connsiteY192" fmla="*/ 6236107 h 13440182"/>
                  <a:gd name="connsiteX193" fmla="*/ 10306051 w 12071803"/>
                  <a:gd name="connsiteY193" fmla="*/ 6274208 h 13440182"/>
                  <a:gd name="connsiteX194" fmla="*/ 10547351 w 12071803"/>
                  <a:gd name="connsiteY194" fmla="*/ 6274208 h 13440182"/>
                  <a:gd name="connsiteX195" fmla="*/ 10677525 w 12071803"/>
                  <a:gd name="connsiteY195" fmla="*/ 6134507 h 13440182"/>
                  <a:gd name="connsiteX196" fmla="*/ 10575926 w 12071803"/>
                  <a:gd name="connsiteY196" fmla="*/ 6023383 h 13440182"/>
                  <a:gd name="connsiteX197" fmla="*/ 10363200 w 12071803"/>
                  <a:gd name="connsiteY197" fmla="*/ 5975757 h 13440182"/>
                  <a:gd name="connsiteX198" fmla="*/ 10544175 w 12071803"/>
                  <a:gd name="connsiteY198" fmla="*/ 5845582 h 13440182"/>
                  <a:gd name="connsiteX199" fmla="*/ 10490201 w 12071803"/>
                  <a:gd name="connsiteY199" fmla="*/ 5728108 h 13440182"/>
                  <a:gd name="connsiteX200" fmla="*/ 10544176 w 12071803"/>
                  <a:gd name="connsiteY200" fmla="*/ 5607458 h 13440182"/>
                  <a:gd name="connsiteX201" fmla="*/ 10506075 w 12071803"/>
                  <a:gd name="connsiteY201" fmla="*/ 5604282 h 13440182"/>
                  <a:gd name="connsiteX202" fmla="*/ 10471151 w 12071803"/>
                  <a:gd name="connsiteY202" fmla="*/ 5528083 h 13440182"/>
                  <a:gd name="connsiteX203" fmla="*/ 10312400 w 12071803"/>
                  <a:gd name="connsiteY203" fmla="*/ 5375682 h 13440182"/>
                  <a:gd name="connsiteX204" fmla="*/ 10582276 w 12071803"/>
                  <a:gd name="connsiteY204" fmla="*/ 5480458 h 13440182"/>
                  <a:gd name="connsiteX205" fmla="*/ 10725150 w 12071803"/>
                  <a:gd name="connsiteY205" fmla="*/ 5439182 h 13440182"/>
                  <a:gd name="connsiteX206" fmla="*/ 10699751 w 12071803"/>
                  <a:gd name="connsiteY206" fmla="*/ 5686833 h 13440182"/>
                  <a:gd name="connsiteX207" fmla="*/ 10877550 w 12071803"/>
                  <a:gd name="connsiteY207" fmla="*/ 5724932 h 13440182"/>
                  <a:gd name="connsiteX208" fmla="*/ 10934701 w 12071803"/>
                  <a:gd name="connsiteY208" fmla="*/ 5550308 h 13440182"/>
                  <a:gd name="connsiteX209" fmla="*/ 10975975 w 12071803"/>
                  <a:gd name="connsiteY209" fmla="*/ 5321707 h 13440182"/>
                  <a:gd name="connsiteX210" fmla="*/ 10896601 w 12071803"/>
                  <a:gd name="connsiteY210" fmla="*/ 5118508 h 13440182"/>
                  <a:gd name="connsiteX211" fmla="*/ 10839450 w 12071803"/>
                  <a:gd name="connsiteY211" fmla="*/ 5020082 h 13440182"/>
                  <a:gd name="connsiteX212" fmla="*/ 10760076 w 12071803"/>
                  <a:gd name="connsiteY212" fmla="*/ 5137558 h 13440182"/>
                  <a:gd name="connsiteX213" fmla="*/ 10690226 w 12071803"/>
                  <a:gd name="connsiteY213" fmla="*/ 5096283 h 13440182"/>
                  <a:gd name="connsiteX214" fmla="*/ 10658476 w 12071803"/>
                  <a:gd name="connsiteY214" fmla="*/ 5216933 h 13440182"/>
                  <a:gd name="connsiteX215" fmla="*/ 10556875 w 12071803"/>
                  <a:gd name="connsiteY215" fmla="*/ 5220107 h 13440182"/>
                  <a:gd name="connsiteX216" fmla="*/ 10477500 w 12071803"/>
                  <a:gd name="connsiteY216" fmla="*/ 5077232 h 13440182"/>
                  <a:gd name="connsiteX217" fmla="*/ 10439400 w 12071803"/>
                  <a:gd name="connsiteY217" fmla="*/ 4924832 h 13440182"/>
                  <a:gd name="connsiteX218" fmla="*/ 10223500 w 12071803"/>
                  <a:gd name="connsiteY218" fmla="*/ 4928007 h 13440182"/>
                  <a:gd name="connsiteX219" fmla="*/ 10248900 w 12071803"/>
                  <a:gd name="connsiteY219" fmla="*/ 5153432 h 13440182"/>
                  <a:gd name="connsiteX220" fmla="*/ 10210801 w 12071803"/>
                  <a:gd name="connsiteY220" fmla="*/ 4959758 h 13440182"/>
                  <a:gd name="connsiteX221" fmla="*/ 10166350 w 12071803"/>
                  <a:gd name="connsiteY221" fmla="*/ 4972457 h 13440182"/>
                  <a:gd name="connsiteX222" fmla="*/ 10096500 w 12071803"/>
                  <a:gd name="connsiteY222" fmla="*/ 4861332 h 13440182"/>
                  <a:gd name="connsiteX223" fmla="*/ 10001251 w 12071803"/>
                  <a:gd name="connsiteY223" fmla="*/ 4931183 h 13440182"/>
                  <a:gd name="connsiteX224" fmla="*/ 9893300 w 12071803"/>
                  <a:gd name="connsiteY224" fmla="*/ 5039132 h 13440182"/>
                  <a:gd name="connsiteX225" fmla="*/ 10210800 w 12071803"/>
                  <a:gd name="connsiteY225" fmla="*/ 4724807 h 13440182"/>
                  <a:gd name="connsiteX226" fmla="*/ 10426701 w 12071803"/>
                  <a:gd name="connsiteY226" fmla="*/ 4667658 h 13440182"/>
                  <a:gd name="connsiteX227" fmla="*/ 10572750 w 12071803"/>
                  <a:gd name="connsiteY227" fmla="*/ 4581932 h 13440182"/>
                  <a:gd name="connsiteX228" fmla="*/ 10610851 w 12071803"/>
                  <a:gd name="connsiteY228" fmla="*/ 4461283 h 13440182"/>
                  <a:gd name="connsiteX229" fmla="*/ 10782301 w 12071803"/>
                  <a:gd name="connsiteY229" fmla="*/ 4334283 h 13440182"/>
                  <a:gd name="connsiteX230" fmla="*/ 10814050 w 12071803"/>
                  <a:gd name="connsiteY230" fmla="*/ 4080282 h 13440182"/>
                  <a:gd name="connsiteX231" fmla="*/ 10582275 w 12071803"/>
                  <a:gd name="connsiteY231" fmla="*/ 3997732 h 13440182"/>
                  <a:gd name="connsiteX232" fmla="*/ 10264776 w 12071803"/>
                  <a:gd name="connsiteY232" fmla="*/ 3950108 h 13440182"/>
                  <a:gd name="connsiteX233" fmla="*/ 10134600 w 12071803"/>
                  <a:gd name="connsiteY233" fmla="*/ 4010432 h 13440182"/>
                  <a:gd name="connsiteX234" fmla="*/ 10160001 w 12071803"/>
                  <a:gd name="connsiteY234" fmla="*/ 3845333 h 13440182"/>
                  <a:gd name="connsiteX235" fmla="*/ 10109201 w 12071803"/>
                  <a:gd name="connsiteY235" fmla="*/ 3670708 h 13440182"/>
                  <a:gd name="connsiteX236" fmla="*/ 10223500 w 12071803"/>
                  <a:gd name="connsiteY236" fmla="*/ 3708807 h 13440182"/>
                  <a:gd name="connsiteX237" fmla="*/ 10344151 w 12071803"/>
                  <a:gd name="connsiteY237" fmla="*/ 3600858 h 13440182"/>
                  <a:gd name="connsiteX238" fmla="*/ 10534651 w 12071803"/>
                  <a:gd name="connsiteY238" fmla="*/ 3661183 h 13440182"/>
                  <a:gd name="connsiteX239" fmla="*/ 10547351 w 12071803"/>
                  <a:gd name="connsiteY239" fmla="*/ 3477033 h 13440182"/>
                  <a:gd name="connsiteX240" fmla="*/ 10687050 w 12071803"/>
                  <a:gd name="connsiteY240" fmla="*/ 3515132 h 13440182"/>
                  <a:gd name="connsiteX241" fmla="*/ 10801350 w 12071803"/>
                  <a:gd name="connsiteY241" fmla="*/ 3210332 h 13440182"/>
                  <a:gd name="connsiteX242" fmla="*/ 10902951 w 12071803"/>
                  <a:gd name="connsiteY242" fmla="*/ 3299233 h 13440182"/>
                  <a:gd name="connsiteX243" fmla="*/ 11042650 w 12071803"/>
                  <a:gd name="connsiteY243" fmla="*/ 3283357 h 13440182"/>
                  <a:gd name="connsiteX244" fmla="*/ 11077575 w 12071803"/>
                  <a:gd name="connsiteY244" fmla="*/ 3508782 h 13440182"/>
                  <a:gd name="connsiteX245" fmla="*/ 11153776 w 12071803"/>
                  <a:gd name="connsiteY245" fmla="*/ 3251608 h 13440182"/>
                  <a:gd name="connsiteX246" fmla="*/ 11077576 w 12071803"/>
                  <a:gd name="connsiteY246" fmla="*/ 3165883 h 13440182"/>
                  <a:gd name="connsiteX247" fmla="*/ 11163300 w 12071803"/>
                  <a:gd name="connsiteY247" fmla="*/ 2911882 h 13440182"/>
                  <a:gd name="connsiteX248" fmla="*/ 10982326 w 12071803"/>
                  <a:gd name="connsiteY248" fmla="*/ 2988083 h 13440182"/>
                  <a:gd name="connsiteX249" fmla="*/ 10953750 w 12071803"/>
                  <a:gd name="connsiteY249" fmla="*/ 2918232 h 13440182"/>
                  <a:gd name="connsiteX250" fmla="*/ 10763250 w 12071803"/>
                  <a:gd name="connsiteY250" fmla="*/ 2715032 h 13440182"/>
                  <a:gd name="connsiteX251" fmla="*/ 10731501 w 12071803"/>
                  <a:gd name="connsiteY251" fmla="*/ 2530883 h 13440182"/>
                  <a:gd name="connsiteX252" fmla="*/ 10699751 w 12071803"/>
                  <a:gd name="connsiteY252" fmla="*/ 2435633 h 13440182"/>
                  <a:gd name="connsiteX253" fmla="*/ 10801350 w 12071803"/>
                  <a:gd name="connsiteY253" fmla="*/ 2334032 h 13440182"/>
                  <a:gd name="connsiteX254" fmla="*/ 11061701 w 12071803"/>
                  <a:gd name="connsiteY254" fmla="*/ 2099083 h 13440182"/>
                  <a:gd name="connsiteX255" fmla="*/ 11182350 w 12071803"/>
                  <a:gd name="connsiteY255" fmla="*/ 2118132 h 13440182"/>
                  <a:gd name="connsiteX256" fmla="*/ 11252201 w 12071803"/>
                  <a:gd name="connsiteY256" fmla="*/ 2029233 h 13440182"/>
                  <a:gd name="connsiteX257" fmla="*/ 11487150 w 12071803"/>
                  <a:gd name="connsiteY257" fmla="*/ 1921282 h 13440182"/>
                  <a:gd name="connsiteX258" fmla="*/ 11341101 w 12071803"/>
                  <a:gd name="connsiteY258" fmla="*/ 1851433 h 13440182"/>
                  <a:gd name="connsiteX259" fmla="*/ 11258550 w 12071803"/>
                  <a:gd name="connsiteY259" fmla="*/ 1705382 h 13440182"/>
                  <a:gd name="connsiteX260" fmla="*/ 11360150 w 12071803"/>
                  <a:gd name="connsiteY260" fmla="*/ 1279932 h 13440182"/>
                  <a:gd name="connsiteX261" fmla="*/ 11239500 w 12071803"/>
                  <a:gd name="connsiteY261" fmla="*/ 1019582 h 13440182"/>
                  <a:gd name="connsiteX262" fmla="*/ 11525250 w 12071803"/>
                  <a:gd name="connsiteY262" fmla="*/ 1362482 h 13440182"/>
                  <a:gd name="connsiteX263" fmla="*/ 11690350 w 12071803"/>
                  <a:gd name="connsiteY263" fmla="*/ 1165632 h 13440182"/>
                  <a:gd name="connsiteX264" fmla="*/ 11874500 w 12071803"/>
                  <a:gd name="connsiteY264" fmla="*/ 1476782 h 13440182"/>
                  <a:gd name="connsiteX265" fmla="*/ 12071350 w 12071803"/>
                  <a:gd name="connsiteY265" fmla="*/ 1578383 h 13440182"/>
                  <a:gd name="connsiteX266" fmla="*/ 11906250 w 12071803"/>
                  <a:gd name="connsiteY266" fmla="*/ 1133883 h 13440182"/>
                  <a:gd name="connsiteX267" fmla="*/ 11893550 w 12071803"/>
                  <a:gd name="connsiteY267" fmla="*/ 917982 h 13440182"/>
                  <a:gd name="connsiteX268" fmla="*/ 11760200 w 12071803"/>
                  <a:gd name="connsiteY268" fmla="*/ 721132 h 13440182"/>
                  <a:gd name="connsiteX269" fmla="*/ 11734800 w 12071803"/>
                  <a:gd name="connsiteY26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0825 w 12071803"/>
                  <a:gd name="connsiteY91" fmla="*/ 7351326 h 13440182"/>
                  <a:gd name="connsiteX92" fmla="*/ 6819901 w 12071803"/>
                  <a:gd name="connsiteY92" fmla="*/ 7243919 h 13440182"/>
                  <a:gd name="connsiteX93" fmla="*/ 6784182 w 12071803"/>
                  <a:gd name="connsiteY93" fmla="*/ 7089138 h 13440182"/>
                  <a:gd name="connsiteX94" fmla="*/ 6860382 w 12071803"/>
                  <a:gd name="connsiteY94" fmla="*/ 7072469 h 13440182"/>
                  <a:gd name="connsiteX95" fmla="*/ 6838950 w 12071803"/>
                  <a:gd name="connsiteY95" fmla="*/ 6982232 h 13440182"/>
                  <a:gd name="connsiteX96" fmla="*/ 6943726 w 12071803"/>
                  <a:gd name="connsiteY96" fmla="*/ 6984363 h 13440182"/>
                  <a:gd name="connsiteX97" fmla="*/ 6986589 w 12071803"/>
                  <a:gd name="connsiteY97" fmla="*/ 6903400 h 13440182"/>
                  <a:gd name="connsiteX98" fmla="*/ 7088982 w 12071803"/>
                  <a:gd name="connsiteY98" fmla="*/ 6936738 h 13440182"/>
                  <a:gd name="connsiteX99" fmla="*/ 7162801 w 12071803"/>
                  <a:gd name="connsiteY99" fmla="*/ 7039132 h 13440182"/>
                  <a:gd name="connsiteX100" fmla="*/ 7229476 w 12071803"/>
                  <a:gd name="connsiteY100" fmla="*/ 6979600 h 13440182"/>
                  <a:gd name="connsiteX101" fmla="*/ 7169945 w 12071803"/>
                  <a:gd name="connsiteY101" fmla="*/ 6843869 h 13440182"/>
                  <a:gd name="connsiteX102" fmla="*/ 7227094 w 12071803"/>
                  <a:gd name="connsiteY102" fmla="*/ 6896506 h 13440182"/>
                  <a:gd name="connsiteX103" fmla="*/ 7343776 w 12071803"/>
                  <a:gd name="connsiteY103" fmla="*/ 6934357 h 13440182"/>
                  <a:gd name="connsiteX104" fmla="*/ 7417595 w 12071803"/>
                  <a:gd name="connsiteY104" fmla="*/ 7006046 h 13440182"/>
                  <a:gd name="connsiteX105" fmla="*/ 7386639 w 12071803"/>
                  <a:gd name="connsiteY105" fmla="*/ 7144158 h 13440182"/>
                  <a:gd name="connsiteX106" fmla="*/ 7458076 w 12071803"/>
                  <a:gd name="connsiteY106" fmla="*/ 7108439 h 13440182"/>
                  <a:gd name="connsiteX107" fmla="*/ 7448550 w 12071803"/>
                  <a:gd name="connsiteY107" fmla="*/ 7077482 h 13440182"/>
                  <a:gd name="connsiteX108" fmla="*/ 7524751 w 12071803"/>
                  <a:gd name="connsiteY108" fmla="*/ 7163208 h 13440182"/>
                  <a:gd name="connsiteX109" fmla="*/ 7460457 w 12071803"/>
                  <a:gd name="connsiteY109" fmla="*/ 7244171 h 13440182"/>
                  <a:gd name="connsiteX110" fmla="*/ 7524750 w 12071803"/>
                  <a:gd name="connsiteY110" fmla="*/ 7325132 h 13440182"/>
                  <a:gd name="connsiteX111" fmla="*/ 7450932 w 12071803"/>
                  <a:gd name="connsiteY111" fmla="*/ 7344183 h 13440182"/>
                  <a:gd name="connsiteX112" fmla="*/ 7358064 w 12071803"/>
                  <a:gd name="connsiteY112" fmla="*/ 7296558 h 13440182"/>
                  <a:gd name="connsiteX113" fmla="*/ 7184232 w 12071803"/>
                  <a:gd name="connsiteY113" fmla="*/ 7408477 h 13440182"/>
                  <a:gd name="connsiteX114" fmla="*/ 7246145 w 12071803"/>
                  <a:gd name="connsiteY114" fmla="*/ 7437052 h 13440182"/>
                  <a:gd name="connsiteX115" fmla="*/ 7329489 w 12071803"/>
                  <a:gd name="connsiteY115" fmla="*/ 7508489 h 13440182"/>
                  <a:gd name="connsiteX116" fmla="*/ 7386639 w 12071803"/>
                  <a:gd name="connsiteY116" fmla="*/ 7425146 h 13440182"/>
                  <a:gd name="connsiteX117" fmla="*/ 7441407 w 12071803"/>
                  <a:gd name="connsiteY117" fmla="*/ 7484677 h 13440182"/>
                  <a:gd name="connsiteX118" fmla="*/ 7522370 w 12071803"/>
                  <a:gd name="connsiteY118" fmla="*/ 7422513 h 13440182"/>
                  <a:gd name="connsiteX119" fmla="*/ 7546182 w 12071803"/>
                  <a:gd name="connsiteY119" fmla="*/ 7529921 h 13440182"/>
                  <a:gd name="connsiteX120" fmla="*/ 7639051 w 12071803"/>
                  <a:gd name="connsiteY120" fmla="*/ 7615646 h 13440182"/>
                  <a:gd name="connsiteX121" fmla="*/ 7639051 w 12071803"/>
                  <a:gd name="connsiteY121" fmla="*/ 7510871 h 13440182"/>
                  <a:gd name="connsiteX122" fmla="*/ 7812881 w 12071803"/>
                  <a:gd name="connsiteY122" fmla="*/ 7606120 h 13440182"/>
                  <a:gd name="connsiteX123" fmla="*/ 7705726 w 12071803"/>
                  <a:gd name="connsiteY123" fmla="*/ 7370377 h 13440182"/>
                  <a:gd name="connsiteX124" fmla="*/ 7708107 w 12071803"/>
                  <a:gd name="connsiteY124" fmla="*/ 7234646 h 13440182"/>
                  <a:gd name="connsiteX125" fmla="*/ 7612857 w 12071803"/>
                  <a:gd name="connsiteY125" fmla="*/ 7206071 h 13440182"/>
                  <a:gd name="connsiteX126" fmla="*/ 7677150 w 12071803"/>
                  <a:gd name="connsiteY126" fmla="*/ 7039382 h 13440182"/>
                  <a:gd name="connsiteX127" fmla="*/ 8374857 w 12071803"/>
                  <a:gd name="connsiteY127" fmla="*/ 6653621 h 13440182"/>
                  <a:gd name="connsiteX128" fmla="*/ 8703470 w 12071803"/>
                  <a:gd name="connsiteY128" fmla="*/ 6591708 h 13440182"/>
                  <a:gd name="connsiteX129" fmla="*/ 8722520 w 12071803"/>
                  <a:gd name="connsiteY129" fmla="*/ 6696483 h 13440182"/>
                  <a:gd name="connsiteX130" fmla="*/ 8796339 w 12071803"/>
                  <a:gd name="connsiteY130" fmla="*/ 6701246 h 13440182"/>
                  <a:gd name="connsiteX131" fmla="*/ 8772525 w 12071803"/>
                  <a:gd name="connsiteY131" fmla="*/ 6548844 h 13440182"/>
                  <a:gd name="connsiteX132" fmla="*/ 9315450 w 12071803"/>
                  <a:gd name="connsiteY132" fmla="*/ 6544082 h 13440182"/>
                  <a:gd name="connsiteX133" fmla="*/ 9503569 w 12071803"/>
                  <a:gd name="connsiteY133" fmla="*/ 6494075 h 13440182"/>
                  <a:gd name="connsiteX134" fmla="*/ 9629775 w 12071803"/>
                  <a:gd name="connsiteY134" fmla="*/ 6298813 h 13440182"/>
                  <a:gd name="connsiteX135" fmla="*/ 9906000 w 12071803"/>
                  <a:gd name="connsiteY135" fmla="*/ 6334532 h 13440182"/>
                  <a:gd name="connsiteX136" fmla="*/ 9870282 w 12071803"/>
                  <a:gd name="connsiteY136" fmla="*/ 6420258 h 13440182"/>
                  <a:gd name="connsiteX137" fmla="*/ 9727407 w 12071803"/>
                  <a:gd name="connsiteY137" fmla="*/ 6434546 h 13440182"/>
                  <a:gd name="connsiteX138" fmla="*/ 9796462 w 12071803"/>
                  <a:gd name="connsiteY138" fmla="*/ 6489313 h 13440182"/>
                  <a:gd name="connsiteX139" fmla="*/ 9665495 w 12071803"/>
                  <a:gd name="connsiteY139" fmla="*/ 6517889 h 13440182"/>
                  <a:gd name="connsiteX140" fmla="*/ 9539289 w 12071803"/>
                  <a:gd name="connsiteY140" fmla="*/ 6508364 h 13440182"/>
                  <a:gd name="connsiteX141" fmla="*/ 9453563 w 12071803"/>
                  <a:gd name="connsiteY141" fmla="*/ 6544082 h 13440182"/>
                  <a:gd name="connsiteX142" fmla="*/ 9422607 w 12071803"/>
                  <a:gd name="connsiteY142" fmla="*/ 6848883 h 13440182"/>
                  <a:gd name="connsiteX143" fmla="*/ 9584532 w 12071803"/>
                  <a:gd name="connsiteY143" fmla="*/ 6882220 h 13440182"/>
                  <a:gd name="connsiteX144" fmla="*/ 9791700 w 12071803"/>
                  <a:gd name="connsiteY144" fmla="*/ 6696482 h 13440182"/>
                  <a:gd name="connsiteX145" fmla="*/ 9829801 w 12071803"/>
                  <a:gd name="connsiteY145" fmla="*/ 6794114 h 13440182"/>
                  <a:gd name="connsiteX146" fmla="*/ 9977439 w 12071803"/>
                  <a:gd name="connsiteY146" fmla="*/ 6717914 h 13440182"/>
                  <a:gd name="connsiteX147" fmla="*/ 9896476 w 12071803"/>
                  <a:gd name="connsiteY147" fmla="*/ 6925083 h 13440182"/>
                  <a:gd name="connsiteX148" fmla="*/ 10020301 w 12071803"/>
                  <a:gd name="connsiteY148" fmla="*/ 6898889 h 13440182"/>
                  <a:gd name="connsiteX149" fmla="*/ 9986964 w 12071803"/>
                  <a:gd name="connsiteY149" fmla="*/ 6986996 h 13440182"/>
                  <a:gd name="connsiteX150" fmla="*/ 10217945 w 12071803"/>
                  <a:gd name="connsiteY150" fmla="*/ 6984614 h 13440182"/>
                  <a:gd name="connsiteX151" fmla="*/ 10058400 w 12071803"/>
                  <a:gd name="connsiteY151" fmla="*/ 7039382 h 13440182"/>
                  <a:gd name="connsiteX152" fmla="*/ 9948864 w 12071803"/>
                  <a:gd name="connsiteY152" fmla="*/ 7096533 h 13440182"/>
                  <a:gd name="connsiteX153" fmla="*/ 9829801 w 12071803"/>
                  <a:gd name="connsiteY153" fmla="*/ 7210833 h 13440182"/>
                  <a:gd name="connsiteX154" fmla="*/ 9865519 w 12071803"/>
                  <a:gd name="connsiteY154" fmla="*/ 7270363 h 13440182"/>
                  <a:gd name="connsiteX155" fmla="*/ 9908382 w 12071803"/>
                  <a:gd name="connsiteY155" fmla="*/ 7320371 h 13440182"/>
                  <a:gd name="connsiteX156" fmla="*/ 9986964 w 12071803"/>
                  <a:gd name="connsiteY156" fmla="*/ 7287033 h 13440182"/>
                  <a:gd name="connsiteX157" fmla="*/ 9998869 w 12071803"/>
                  <a:gd name="connsiteY157" fmla="*/ 7348944 h 13440182"/>
                  <a:gd name="connsiteX158" fmla="*/ 10113170 w 12071803"/>
                  <a:gd name="connsiteY158" fmla="*/ 7210833 h 13440182"/>
                  <a:gd name="connsiteX159" fmla="*/ 10148889 w 12071803"/>
                  <a:gd name="connsiteY159" fmla="*/ 7356089 h 13440182"/>
                  <a:gd name="connsiteX160" fmla="*/ 10244139 w 12071803"/>
                  <a:gd name="connsiteY160" fmla="*/ 7239408 h 13440182"/>
                  <a:gd name="connsiteX161" fmla="*/ 10270332 w 12071803"/>
                  <a:gd name="connsiteY161" fmla="*/ 7401332 h 13440182"/>
                  <a:gd name="connsiteX162" fmla="*/ 10344150 w 12071803"/>
                  <a:gd name="connsiteY162" fmla="*/ 7477532 h 13440182"/>
                  <a:gd name="connsiteX163" fmla="*/ 10134600 w 12071803"/>
                  <a:gd name="connsiteY163" fmla="*/ 7591832 h 13440182"/>
                  <a:gd name="connsiteX164" fmla="*/ 10287001 w 12071803"/>
                  <a:gd name="connsiteY164" fmla="*/ 7741852 h 13440182"/>
                  <a:gd name="connsiteX165" fmla="*/ 10317957 w 12071803"/>
                  <a:gd name="connsiteY165" fmla="*/ 7644221 h 13440182"/>
                  <a:gd name="connsiteX166" fmla="*/ 10389393 w 12071803"/>
                  <a:gd name="connsiteY166" fmla="*/ 7732326 h 13440182"/>
                  <a:gd name="connsiteX167" fmla="*/ 10510839 w 12071803"/>
                  <a:gd name="connsiteY167" fmla="*/ 7691846 h 13440182"/>
                  <a:gd name="connsiteX168" fmla="*/ 10515600 w 12071803"/>
                  <a:gd name="connsiteY168" fmla="*/ 7777570 h 13440182"/>
                  <a:gd name="connsiteX169" fmla="*/ 10513219 w 12071803"/>
                  <a:gd name="connsiteY169" fmla="*/ 7875200 h 13440182"/>
                  <a:gd name="connsiteX170" fmla="*/ 10622756 w 12071803"/>
                  <a:gd name="connsiteY170" fmla="*/ 7837101 h 13440182"/>
                  <a:gd name="connsiteX171" fmla="*/ 10663239 w 12071803"/>
                  <a:gd name="connsiteY171" fmla="*/ 8075227 h 13440182"/>
                  <a:gd name="connsiteX172" fmla="*/ 10801350 w 12071803"/>
                  <a:gd name="connsiteY172" fmla="*/ 8106182 h 13440182"/>
                  <a:gd name="connsiteX173" fmla="*/ 10815638 w 12071803"/>
                  <a:gd name="connsiteY173" fmla="*/ 7815670 h 13440182"/>
                  <a:gd name="connsiteX174" fmla="*/ 10906126 w 12071803"/>
                  <a:gd name="connsiteY174" fmla="*/ 7791858 h 13440182"/>
                  <a:gd name="connsiteX175" fmla="*/ 10975182 w 12071803"/>
                  <a:gd name="connsiteY175" fmla="*/ 7620407 h 13440182"/>
                  <a:gd name="connsiteX176" fmla="*/ 10937082 w 12071803"/>
                  <a:gd name="connsiteY176" fmla="*/ 7491821 h 13440182"/>
                  <a:gd name="connsiteX177" fmla="*/ 10841832 w 12071803"/>
                  <a:gd name="connsiteY177" fmla="*/ 7479913 h 13440182"/>
                  <a:gd name="connsiteX178" fmla="*/ 10889456 w 12071803"/>
                  <a:gd name="connsiteY178" fmla="*/ 7360851 h 13440182"/>
                  <a:gd name="connsiteX179" fmla="*/ 10784682 w 12071803"/>
                  <a:gd name="connsiteY179" fmla="*/ 7289414 h 13440182"/>
                  <a:gd name="connsiteX180" fmla="*/ 10744200 w 12071803"/>
                  <a:gd name="connsiteY180" fmla="*/ 7058432 h 13440182"/>
                  <a:gd name="connsiteX181" fmla="*/ 10426700 w 12071803"/>
                  <a:gd name="connsiteY181" fmla="*/ 7020332 h 13440182"/>
                  <a:gd name="connsiteX182" fmla="*/ 10496551 w 12071803"/>
                  <a:gd name="connsiteY182" fmla="*/ 6915558 h 13440182"/>
                  <a:gd name="connsiteX183" fmla="*/ 10620376 w 12071803"/>
                  <a:gd name="connsiteY183" fmla="*/ 6896508 h 13440182"/>
                  <a:gd name="connsiteX184" fmla="*/ 10629900 w 12071803"/>
                  <a:gd name="connsiteY184" fmla="*/ 6810782 h 13440182"/>
                  <a:gd name="connsiteX185" fmla="*/ 10842625 w 12071803"/>
                  <a:gd name="connsiteY185" fmla="*/ 6899682 h 13440182"/>
                  <a:gd name="connsiteX186" fmla="*/ 10858500 w 12071803"/>
                  <a:gd name="connsiteY186" fmla="*/ 6677432 h 13440182"/>
                  <a:gd name="connsiteX187" fmla="*/ 10648950 w 12071803"/>
                  <a:gd name="connsiteY187" fmla="*/ 6772682 h 13440182"/>
                  <a:gd name="connsiteX188" fmla="*/ 10572750 w 12071803"/>
                  <a:gd name="connsiteY188" fmla="*/ 6544082 h 13440182"/>
                  <a:gd name="connsiteX189" fmla="*/ 10344150 w 12071803"/>
                  <a:gd name="connsiteY189" fmla="*/ 6753632 h 13440182"/>
                  <a:gd name="connsiteX190" fmla="*/ 10356851 w 12071803"/>
                  <a:gd name="connsiteY190" fmla="*/ 6588533 h 13440182"/>
                  <a:gd name="connsiteX191" fmla="*/ 10369550 w 12071803"/>
                  <a:gd name="connsiteY191" fmla="*/ 6464707 h 13440182"/>
                  <a:gd name="connsiteX192" fmla="*/ 10261601 w 12071803"/>
                  <a:gd name="connsiteY192" fmla="*/ 6452008 h 13440182"/>
                  <a:gd name="connsiteX193" fmla="*/ 10140950 w 12071803"/>
                  <a:gd name="connsiteY193" fmla="*/ 6236107 h 13440182"/>
                  <a:gd name="connsiteX194" fmla="*/ 10306051 w 12071803"/>
                  <a:gd name="connsiteY194" fmla="*/ 6274208 h 13440182"/>
                  <a:gd name="connsiteX195" fmla="*/ 10547351 w 12071803"/>
                  <a:gd name="connsiteY195" fmla="*/ 6274208 h 13440182"/>
                  <a:gd name="connsiteX196" fmla="*/ 10677525 w 12071803"/>
                  <a:gd name="connsiteY196" fmla="*/ 6134507 h 13440182"/>
                  <a:gd name="connsiteX197" fmla="*/ 10575926 w 12071803"/>
                  <a:gd name="connsiteY197" fmla="*/ 6023383 h 13440182"/>
                  <a:gd name="connsiteX198" fmla="*/ 10363200 w 12071803"/>
                  <a:gd name="connsiteY198" fmla="*/ 5975757 h 13440182"/>
                  <a:gd name="connsiteX199" fmla="*/ 10544175 w 12071803"/>
                  <a:gd name="connsiteY199" fmla="*/ 5845582 h 13440182"/>
                  <a:gd name="connsiteX200" fmla="*/ 10490201 w 12071803"/>
                  <a:gd name="connsiteY200" fmla="*/ 5728108 h 13440182"/>
                  <a:gd name="connsiteX201" fmla="*/ 10544176 w 12071803"/>
                  <a:gd name="connsiteY201" fmla="*/ 5607458 h 13440182"/>
                  <a:gd name="connsiteX202" fmla="*/ 10506075 w 12071803"/>
                  <a:gd name="connsiteY202" fmla="*/ 5604282 h 13440182"/>
                  <a:gd name="connsiteX203" fmla="*/ 10471151 w 12071803"/>
                  <a:gd name="connsiteY203" fmla="*/ 5528083 h 13440182"/>
                  <a:gd name="connsiteX204" fmla="*/ 10312400 w 12071803"/>
                  <a:gd name="connsiteY204" fmla="*/ 5375682 h 13440182"/>
                  <a:gd name="connsiteX205" fmla="*/ 10582276 w 12071803"/>
                  <a:gd name="connsiteY205" fmla="*/ 5480458 h 13440182"/>
                  <a:gd name="connsiteX206" fmla="*/ 10725150 w 12071803"/>
                  <a:gd name="connsiteY206" fmla="*/ 5439182 h 13440182"/>
                  <a:gd name="connsiteX207" fmla="*/ 10699751 w 12071803"/>
                  <a:gd name="connsiteY207" fmla="*/ 5686833 h 13440182"/>
                  <a:gd name="connsiteX208" fmla="*/ 10877550 w 12071803"/>
                  <a:gd name="connsiteY208" fmla="*/ 5724932 h 13440182"/>
                  <a:gd name="connsiteX209" fmla="*/ 10934701 w 12071803"/>
                  <a:gd name="connsiteY209" fmla="*/ 5550308 h 13440182"/>
                  <a:gd name="connsiteX210" fmla="*/ 10975975 w 12071803"/>
                  <a:gd name="connsiteY210" fmla="*/ 5321707 h 13440182"/>
                  <a:gd name="connsiteX211" fmla="*/ 10896601 w 12071803"/>
                  <a:gd name="connsiteY211" fmla="*/ 5118508 h 13440182"/>
                  <a:gd name="connsiteX212" fmla="*/ 10839450 w 12071803"/>
                  <a:gd name="connsiteY212" fmla="*/ 5020082 h 13440182"/>
                  <a:gd name="connsiteX213" fmla="*/ 10760076 w 12071803"/>
                  <a:gd name="connsiteY213" fmla="*/ 5137558 h 13440182"/>
                  <a:gd name="connsiteX214" fmla="*/ 10690226 w 12071803"/>
                  <a:gd name="connsiteY214" fmla="*/ 5096283 h 13440182"/>
                  <a:gd name="connsiteX215" fmla="*/ 10658476 w 12071803"/>
                  <a:gd name="connsiteY215" fmla="*/ 5216933 h 13440182"/>
                  <a:gd name="connsiteX216" fmla="*/ 10556875 w 12071803"/>
                  <a:gd name="connsiteY216" fmla="*/ 5220107 h 13440182"/>
                  <a:gd name="connsiteX217" fmla="*/ 10477500 w 12071803"/>
                  <a:gd name="connsiteY217" fmla="*/ 5077232 h 13440182"/>
                  <a:gd name="connsiteX218" fmla="*/ 10439400 w 12071803"/>
                  <a:gd name="connsiteY218" fmla="*/ 4924832 h 13440182"/>
                  <a:gd name="connsiteX219" fmla="*/ 10223500 w 12071803"/>
                  <a:gd name="connsiteY219" fmla="*/ 4928007 h 13440182"/>
                  <a:gd name="connsiteX220" fmla="*/ 10248900 w 12071803"/>
                  <a:gd name="connsiteY220" fmla="*/ 5153432 h 13440182"/>
                  <a:gd name="connsiteX221" fmla="*/ 10210801 w 12071803"/>
                  <a:gd name="connsiteY221" fmla="*/ 4959758 h 13440182"/>
                  <a:gd name="connsiteX222" fmla="*/ 10166350 w 12071803"/>
                  <a:gd name="connsiteY222" fmla="*/ 4972457 h 13440182"/>
                  <a:gd name="connsiteX223" fmla="*/ 10096500 w 12071803"/>
                  <a:gd name="connsiteY223" fmla="*/ 4861332 h 13440182"/>
                  <a:gd name="connsiteX224" fmla="*/ 10001251 w 12071803"/>
                  <a:gd name="connsiteY224" fmla="*/ 4931183 h 13440182"/>
                  <a:gd name="connsiteX225" fmla="*/ 9893300 w 12071803"/>
                  <a:gd name="connsiteY225" fmla="*/ 5039132 h 13440182"/>
                  <a:gd name="connsiteX226" fmla="*/ 10210800 w 12071803"/>
                  <a:gd name="connsiteY226" fmla="*/ 4724807 h 13440182"/>
                  <a:gd name="connsiteX227" fmla="*/ 10426701 w 12071803"/>
                  <a:gd name="connsiteY227" fmla="*/ 4667658 h 13440182"/>
                  <a:gd name="connsiteX228" fmla="*/ 10572750 w 12071803"/>
                  <a:gd name="connsiteY228" fmla="*/ 4581932 h 13440182"/>
                  <a:gd name="connsiteX229" fmla="*/ 10610851 w 12071803"/>
                  <a:gd name="connsiteY229" fmla="*/ 4461283 h 13440182"/>
                  <a:gd name="connsiteX230" fmla="*/ 10782301 w 12071803"/>
                  <a:gd name="connsiteY230" fmla="*/ 4334283 h 13440182"/>
                  <a:gd name="connsiteX231" fmla="*/ 10814050 w 12071803"/>
                  <a:gd name="connsiteY231" fmla="*/ 4080282 h 13440182"/>
                  <a:gd name="connsiteX232" fmla="*/ 10582275 w 12071803"/>
                  <a:gd name="connsiteY232" fmla="*/ 3997732 h 13440182"/>
                  <a:gd name="connsiteX233" fmla="*/ 10264776 w 12071803"/>
                  <a:gd name="connsiteY233" fmla="*/ 3950108 h 13440182"/>
                  <a:gd name="connsiteX234" fmla="*/ 10134600 w 12071803"/>
                  <a:gd name="connsiteY234" fmla="*/ 4010432 h 13440182"/>
                  <a:gd name="connsiteX235" fmla="*/ 10160001 w 12071803"/>
                  <a:gd name="connsiteY235" fmla="*/ 3845333 h 13440182"/>
                  <a:gd name="connsiteX236" fmla="*/ 10109201 w 12071803"/>
                  <a:gd name="connsiteY236" fmla="*/ 3670708 h 13440182"/>
                  <a:gd name="connsiteX237" fmla="*/ 10223500 w 12071803"/>
                  <a:gd name="connsiteY237" fmla="*/ 3708807 h 13440182"/>
                  <a:gd name="connsiteX238" fmla="*/ 10344151 w 12071803"/>
                  <a:gd name="connsiteY238" fmla="*/ 3600858 h 13440182"/>
                  <a:gd name="connsiteX239" fmla="*/ 10534651 w 12071803"/>
                  <a:gd name="connsiteY239" fmla="*/ 3661183 h 13440182"/>
                  <a:gd name="connsiteX240" fmla="*/ 10547351 w 12071803"/>
                  <a:gd name="connsiteY240" fmla="*/ 3477033 h 13440182"/>
                  <a:gd name="connsiteX241" fmla="*/ 10687050 w 12071803"/>
                  <a:gd name="connsiteY241" fmla="*/ 3515132 h 13440182"/>
                  <a:gd name="connsiteX242" fmla="*/ 10801350 w 12071803"/>
                  <a:gd name="connsiteY242" fmla="*/ 3210332 h 13440182"/>
                  <a:gd name="connsiteX243" fmla="*/ 10902951 w 12071803"/>
                  <a:gd name="connsiteY243" fmla="*/ 3299233 h 13440182"/>
                  <a:gd name="connsiteX244" fmla="*/ 11042650 w 12071803"/>
                  <a:gd name="connsiteY244" fmla="*/ 3283357 h 13440182"/>
                  <a:gd name="connsiteX245" fmla="*/ 11077575 w 12071803"/>
                  <a:gd name="connsiteY245" fmla="*/ 3508782 h 13440182"/>
                  <a:gd name="connsiteX246" fmla="*/ 11153776 w 12071803"/>
                  <a:gd name="connsiteY246" fmla="*/ 3251608 h 13440182"/>
                  <a:gd name="connsiteX247" fmla="*/ 11077576 w 12071803"/>
                  <a:gd name="connsiteY247" fmla="*/ 3165883 h 13440182"/>
                  <a:gd name="connsiteX248" fmla="*/ 11163300 w 12071803"/>
                  <a:gd name="connsiteY248" fmla="*/ 2911882 h 13440182"/>
                  <a:gd name="connsiteX249" fmla="*/ 10982326 w 12071803"/>
                  <a:gd name="connsiteY249" fmla="*/ 2988083 h 13440182"/>
                  <a:gd name="connsiteX250" fmla="*/ 10953750 w 12071803"/>
                  <a:gd name="connsiteY250" fmla="*/ 2918232 h 13440182"/>
                  <a:gd name="connsiteX251" fmla="*/ 10763250 w 12071803"/>
                  <a:gd name="connsiteY251" fmla="*/ 2715032 h 13440182"/>
                  <a:gd name="connsiteX252" fmla="*/ 10731501 w 12071803"/>
                  <a:gd name="connsiteY252" fmla="*/ 2530883 h 13440182"/>
                  <a:gd name="connsiteX253" fmla="*/ 10699751 w 12071803"/>
                  <a:gd name="connsiteY253" fmla="*/ 2435633 h 13440182"/>
                  <a:gd name="connsiteX254" fmla="*/ 10801350 w 12071803"/>
                  <a:gd name="connsiteY254" fmla="*/ 2334032 h 13440182"/>
                  <a:gd name="connsiteX255" fmla="*/ 11061701 w 12071803"/>
                  <a:gd name="connsiteY255" fmla="*/ 2099083 h 13440182"/>
                  <a:gd name="connsiteX256" fmla="*/ 11182350 w 12071803"/>
                  <a:gd name="connsiteY256" fmla="*/ 2118132 h 13440182"/>
                  <a:gd name="connsiteX257" fmla="*/ 11252201 w 12071803"/>
                  <a:gd name="connsiteY257" fmla="*/ 2029233 h 13440182"/>
                  <a:gd name="connsiteX258" fmla="*/ 11487150 w 12071803"/>
                  <a:gd name="connsiteY258" fmla="*/ 1921282 h 13440182"/>
                  <a:gd name="connsiteX259" fmla="*/ 11341101 w 12071803"/>
                  <a:gd name="connsiteY259" fmla="*/ 1851433 h 13440182"/>
                  <a:gd name="connsiteX260" fmla="*/ 11258550 w 12071803"/>
                  <a:gd name="connsiteY260" fmla="*/ 1705382 h 13440182"/>
                  <a:gd name="connsiteX261" fmla="*/ 11360150 w 12071803"/>
                  <a:gd name="connsiteY261" fmla="*/ 1279932 h 13440182"/>
                  <a:gd name="connsiteX262" fmla="*/ 11239500 w 12071803"/>
                  <a:gd name="connsiteY262" fmla="*/ 1019582 h 13440182"/>
                  <a:gd name="connsiteX263" fmla="*/ 11525250 w 12071803"/>
                  <a:gd name="connsiteY263" fmla="*/ 1362482 h 13440182"/>
                  <a:gd name="connsiteX264" fmla="*/ 11690350 w 12071803"/>
                  <a:gd name="connsiteY264" fmla="*/ 1165632 h 13440182"/>
                  <a:gd name="connsiteX265" fmla="*/ 11874500 w 12071803"/>
                  <a:gd name="connsiteY265" fmla="*/ 1476782 h 13440182"/>
                  <a:gd name="connsiteX266" fmla="*/ 12071350 w 12071803"/>
                  <a:gd name="connsiteY266" fmla="*/ 1578383 h 13440182"/>
                  <a:gd name="connsiteX267" fmla="*/ 11906250 w 12071803"/>
                  <a:gd name="connsiteY267" fmla="*/ 1133883 h 13440182"/>
                  <a:gd name="connsiteX268" fmla="*/ 11893550 w 12071803"/>
                  <a:gd name="connsiteY268" fmla="*/ 917982 h 13440182"/>
                  <a:gd name="connsiteX269" fmla="*/ 11760200 w 12071803"/>
                  <a:gd name="connsiteY269" fmla="*/ 721132 h 13440182"/>
                  <a:gd name="connsiteX270" fmla="*/ 11734800 w 12071803"/>
                  <a:gd name="connsiteY27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91350 w 12071803"/>
                  <a:gd name="connsiteY80" fmla="*/ 7858532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3207 w 12071803"/>
                  <a:gd name="connsiteY91" fmla="*/ 7432038 h 13440182"/>
                  <a:gd name="connsiteX92" fmla="*/ 6600825 w 12071803"/>
                  <a:gd name="connsiteY92" fmla="*/ 7351326 h 13440182"/>
                  <a:gd name="connsiteX93" fmla="*/ 6819901 w 12071803"/>
                  <a:gd name="connsiteY93" fmla="*/ 7243919 h 13440182"/>
                  <a:gd name="connsiteX94" fmla="*/ 6784182 w 12071803"/>
                  <a:gd name="connsiteY94" fmla="*/ 7089138 h 13440182"/>
                  <a:gd name="connsiteX95" fmla="*/ 6860382 w 12071803"/>
                  <a:gd name="connsiteY95" fmla="*/ 7072469 h 13440182"/>
                  <a:gd name="connsiteX96" fmla="*/ 6838950 w 12071803"/>
                  <a:gd name="connsiteY96" fmla="*/ 6982232 h 13440182"/>
                  <a:gd name="connsiteX97" fmla="*/ 6943726 w 12071803"/>
                  <a:gd name="connsiteY97" fmla="*/ 6984363 h 13440182"/>
                  <a:gd name="connsiteX98" fmla="*/ 6986589 w 12071803"/>
                  <a:gd name="connsiteY98" fmla="*/ 6903400 h 13440182"/>
                  <a:gd name="connsiteX99" fmla="*/ 7088982 w 12071803"/>
                  <a:gd name="connsiteY99" fmla="*/ 6936738 h 13440182"/>
                  <a:gd name="connsiteX100" fmla="*/ 7162801 w 12071803"/>
                  <a:gd name="connsiteY100" fmla="*/ 7039132 h 13440182"/>
                  <a:gd name="connsiteX101" fmla="*/ 7229476 w 12071803"/>
                  <a:gd name="connsiteY101" fmla="*/ 6979600 h 13440182"/>
                  <a:gd name="connsiteX102" fmla="*/ 7169945 w 12071803"/>
                  <a:gd name="connsiteY102" fmla="*/ 6843869 h 13440182"/>
                  <a:gd name="connsiteX103" fmla="*/ 7227094 w 12071803"/>
                  <a:gd name="connsiteY103" fmla="*/ 6896506 h 13440182"/>
                  <a:gd name="connsiteX104" fmla="*/ 7343776 w 12071803"/>
                  <a:gd name="connsiteY104" fmla="*/ 6934357 h 13440182"/>
                  <a:gd name="connsiteX105" fmla="*/ 7417595 w 12071803"/>
                  <a:gd name="connsiteY105" fmla="*/ 7006046 h 13440182"/>
                  <a:gd name="connsiteX106" fmla="*/ 7386639 w 12071803"/>
                  <a:gd name="connsiteY106" fmla="*/ 7144158 h 13440182"/>
                  <a:gd name="connsiteX107" fmla="*/ 7458076 w 12071803"/>
                  <a:gd name="connsiteY107" fmla="*/ 7108439 h 13440182"/>
                  <a:gd name="connsiteX108" fmla="*/ 7448550 w 12071803"/>
                  <a:gd name="connsiteY108" fmla="*/ 7077482 h 13440182"/>
                  <a:gd name="connsiteX109" fmla="*/ 7524751 w 12071803"/>
                  <a:gd name="connsiteY109" fmla="*/ 7163208 h 13440182"/>
                  <a:gd name="connsiteX110" fmla="*/ 7460457 w 12071803"/>
                  <a:gd name="connsiteY110" fmla="*/ 7244171 h 13440182"/>
                  <a:gd name="connsiteX111" fmla="*/ 7524750 w 12071803"/>
                  <a:gd name="connsiteY111" fmla="*/ 7325132 h 13440182"/>
                  <a:gd name="connsiteX112" fmla="*/ 7450932 w 12071803"/>
                  <a:gd name="connsiteY112" fmla="*/ 7344183 h 13440182"/>
                  <a:gd name="connsiteX113" fmla="*/ 7358064 w 12071803"/>
                  <a:gd name="connsiteY113" fmla="*/ 7296558 h 13440182"/>
                  <a:gd name="connsiteX114" fmla="*/ 7184232 w 12071803"/>
                  <a:gd name="connsiteY114" fmla="*/ 7408477 h 13440182"/>
                  <a:gd name="connsiteX115" fmla="*/ 7246145 w 12071803"/>
                  <a:gd name="connsiteY115" fmla="*/ 7437052 h 13440182"/>
                  <a:gd name="connsiteX116" fmla="*/ 7329489 w 12071803"/>
                  <a:gd name="connsiteY116" fmla="*/ 7508489 h 13440182"/>
                  <a:gd name="connsiteX117" fmla="*/ 7386639 w 12071803"/>
                  <a:gd name="connsiteY117" fmla="*/ 7425146 h 13440182"/>
                  <a:gd name="connsiteX118" fmla="*/ 7441407 w 12071803"/>
                  <a:gd name="connsiteY118" fmla="*/ 7484677 h 13440182"/>
                  <a:gd name="connsiteX119" fmla="*/ 7522370 w 12071803"/>
                  <a:gd name="connsiteY119" fmla="*/ 7422513 h 13440182"/>
                  <a:gd name="connsiteX120" fmla="*/ 7546182 w 12071803"/>
                  <a:gd name="connsiteY120" fmla="*/ 7529921 h 13440182"/>
                  <a:gd name="connsiteX121" fmla="*/ 7639051 w 12071803"/>
                  <a:gd name="connsiteY121" fmla="*/ 7615646 h 13440182"/>
                  <a:gd name="connsiteX122" fmla="*/ 7639051 w 12071803"/>
                  <a:gd name="connsiteY122" fmla="*/ 7510871 h 13440182"/>
                  <a:gd name="connsiteX123" fmla="*/ 7812881 w 12071803"/>
                  <a:gd name="connsiteY123" fmla="*/ 7606120 h 13440182"/>
                  <a:gd name="connsiteX124" fmla="*/ 7705726 w 12071803"/>
                  <a:gd name="connsiteY124" fmla="*/ 7370377 h 13440182"/>
                  <a:gd name="connsiteX125" fmla="*/ 7708107 w 12071803"/>
                  <a:gd name="connsiteY125" fmla="*/ 7234646 h 13440182"/>
                  <a:gd name="connsiteX126" fmla="*/ 7612857 w 12071803"/>
                  <a:gd name="connsiteY126" fmla="*/ 7206071 h 13440182"/>
                  <a:gd name="connsiteX127" fmla="*/ 7677150 w 12071803"/>
                  <a:gd name="connsiteY127" fmla="*/ 7039382 h 13440182"/>
                  <a:gd name="connsiteX128" fmla="*/ 8374857 w 12071803"/>
                  <a:gd name="connsiteY128" fmla="*/ 6653621 h 13440182"/>
                  <a:gd name="connsiteX129" fmla="*/ 8703470 w 12071803"/>
                  <a:gd name="connsiteY129" fmla="*/ 6591708 h 13440182"/>
                  <a:gd name="connsiteX130" fmla="*/ 8722520 w 12071803"/>
                  <a:gd name="connsiteY130" fmla="*/ 6696483 h 13440182"/>
                  <a:gd name="connsiteX131" fmla="*/ 8796339 w 12071803"/>
                  <a:gd name="connsiteY131" fmla="*/ 6701246 h 13440182"/>
                  <a:gd name="connsiteX132" fmla="*/ 8772525 w 12071803"/>
                  <a:gd name="connsiteY132" fmla="*/ 6548844 h 13440182"/>
                  <a:gd name="connsiteX133" fmla="*/ 9315450 w 12071803"/>
                  <a:gd name="connsiteY133" fmla="*/ 6544082 h 13440182"/>
                  <a:gd name="connsiteX134" fmla="*/ 9503569 w 12071803"/>
                  <a:gd name="connsiteY134" fmla="*/ 6494075 h 13440182"/>
                  <a:gd name="connsiteX135" fmla="*/ 9629775 w 12071803"/>
                  <a:gd name="connsiteY135" fmla="*/ 6298813 h 13440182"/>
                  <a:gd name="connsiteX136" fmla="*/ 9906000 w 12071803"/>
                  <a:gd name="connsiteY136" fmla="*/ 6334532 h 13440182"/>
                  <a:gd name="connsiteX137" fmla="*/ 9870282 w 12071803"/>
                  <a:gd name="connsiteY137" fmla="*/ 6420258 h 13440182"/>
                  <a:gd name="connsiteX138" fmla="*/ 9727407 w 12071803"/>
                  <a:gd name="connsiteY138" fmla="*/ 6434546 h 13440182"/>
                  <a:gd name="connsiteX139" fmla="*/ 9796462 w 12071803"/>
                  <a:gd name="connsiteY139" fmla="*/ 6489313 h 13440182"/>
                  <a:gd name="connsiteX140" fmla="*/ 9665495 w 12071803"/>
                  <a:gd name="connsiteY140" fmla="*/ 6517889 h 13440182"/>
                  <a:gd name="connsiteX141" fmla="*/ 9539289 w 12071803"/>
                  <a:gd name="connsiteY141" fmla="*/ 6508364 h 13440182"/>
                  <a:gd name="connsiteX142" fmla="*/ 9453563 w 12071803"/>
                  <a:gd name="connsiteY142" fmla="*/ 6544082 h 13440182"/>
                  <a:gd name="connsiteX143" fmla="*/ 9422607 w 12071803"/>
                  <a:gd name="connsiteY143" fmla="*/ 6848883 h 13440182"/>
                  <a:gd name="connsiteX144" fmla="*/ 9584532 w 12071803"/>
                  <a:gd name="connsiteY144" fmla="*/ 6882220 h 13440182"/>
                  <a:gd name="connsiteX145" fmla="*/ 9791700 w 12071803"/>
                  <a:gd name="connsiteY145" fmla="*/ 6696482 h 13440182"/>
                  <a:gd name="connsiteX146" fmla="*/ 9829801 w 12071803"/>
                  <a:gd name="connsiteY146" fmla="*/ 6794114 h 13440182"/>
                  <a:gd name="connsiteX147" fmla="*/ 9977439 w 12071803"/>
                  <a:gd name="connsiteY147" fmla="*/ 6717914 h 13440182"/>
                  <a:gd name="connsiteX148" fmla="*/ 9896476 w 12071803"/>
                  <a:gd name="connsiteY148" fmla="*/ 6925083 h 13440182"/>
                  <a:gd name="connsiteX149" fmla="*/ 10020301 w 12071803"/>
                  <a:gd name="connsiteY149" fmla="*/ 6898889 h 13440182"/>
                  <a:gd name="connsiteX150" fmla="*/ 9986964 w 12071803"/>
                  <a:gd name="connsiteY150" fmla="*/ 6986996 h 13440182"/>
                  <a:gd name="connsiteX151" fmla="*/ 10217945 w 12071803"/>
                  <a:gd name="connsiteY151" fmla="*/ 6984614 h 13440182"/>
                  <a:gd name="connsiteX152" fmla="*/ 10058400 w 12071803"/>
                  <a:gd name="connsiteY152" fmla="*/ 7039382 h 13440182"/>
                  <a:gd name="connsiteX153" fmla="*/ 9948864 w 12071803"/>
                  <a:gd name="connsiteY153" fmla="*/ 7096533 h 13440182"/>
                  <a:gd name="connsiteX154" fmla="*/ 9829801 w 12071803"/>
                  <a:gd name="connsiteY154" fmla="*/ 7210833 h 13440182"/>
                  <a:gd name="connsiteX155" fmla="*/ 9865519 w 12071803"/>
                  <a:gd name="connsiteY155" fmla="*/ 7270363 h 13440182"/>
                  <a:gd name="connsiteX156" fmla="*/ 9908382 w 12071803"/>
                  <a:gd name="connsiteY156" fmla="*/ 7320371 h 13440182"/>
                  <a:gd name="connsiteX157" fmla="*/ 9986964 w 12071803"/>
                  <a:gd name="connsiteY157" fmla="*/ 7287033 h 13440182"/>
                  <a:gd name="connsiteX158" fmla="*/ 9998869 w 12071803"/>
                  <a:gd name="connsiteY158" fmla="*/ 7348944 h 13440182"/>
                  <a:gd name="connsiteX159" fmla="*/ 10113170 w 12071803"/>
                  <a:gd name="connsiteY159" fmla="*/ 7210833 h 13440182"/>
                  <a:gd name="connsiteX160" fmla="*/ 10148889 w 12071803"/>
                  <a:gd name="connsiteY160" fmla="*/ 7356089 h 13440182"/>
                  <a:gd name="connsiteX161" fmla="*/ 10244139 w 12071803"/>
                  <a:gd name="connsiteY161" fmla="*/ 7239408 h 13440182"/>
                  <a:gd name="connsiteX162" fmla="*/ 10270332 w 12071803"/>
                  <a:gd name="connsiteY162" fmla="*/ 7401332 h 13440182"/>
                  <a:gd name="connsiteX163" fmla="*/ 10344150 w 12071803"/>
                  <a:gd name="connsiteY163" fmla="*/ 7477532 h 13440182"/>
                  <a:gd name="connsiteX164" fmla="*/ 10134600 w 12071803"/>
                  <a:gd name="connsiteY164" fmla="*/ 7591832 h 13440182"/>
                  <a:gd name="connsiteX165" fmla="*/ 10287001 w 12071803"/>
                  <a:gd name="connsiteY165" fmla="*/ 7741852 h 13440182"/>
                  <a:gd name="connsiteX166" fmla="*/ 10317957 w 12071803"/>
                  <a:gd name="connsiteY166" fmla="*/ 7644221 h 13440182"/>
                  <a:gd name="connsiteX167" fmla="*/ 10389393 w 12071803"/>
                  <a:gd name="connsiteY167" fmla="*/ 7732326 h 13440182"/>
                  <a:gd name="connsiteX168" fmla="*/ 10510839 w 12071803"/>
                  <a:gd name="connsiteY168" fmla="*/ 7691846 h 13440182"/>
                  <a:gd name="connsiteX169" fmla="*/ 10515600 w 12071803"/>
                  <a:gd name="connsiteY169" fmla="*/ 7777570 h 13440182"/>
                  <a:gd name="connsiteX170" fmla="*/ 10513219 w 12071803"/>
                  <a:gd name="connsiteY170" fmla="*/ 7875200 h 13440182"/>
                  <a:gd name="connsiteX171" fmla="*/ 10622756 w 12071803"/>
                  <a:gd name="connsiteY171" fmla="*/ 7837101 h 13440182"/>
                  <a:gd name="connsiteX172" fmla="*/ 10663239 w 12071803"/>
                  <a:gd name="connsiteY172" fmla="*/ 8075227 h 13440182"/>
                  <a:gd name="connsiteX173" fmla="*/ 10801350 w 12071803"/>
                  <a:gd name="connsiteY173" fmla="*/ 8106182 h 13440182"/>
                  <a:gd name="connsiteX174" fmla="*/ 10815638 w 12071803"/>
                  <a:gd name="connsiteY174" fmla="*/ 7815670 h 13440182"/>
                  <a:gd name="connsiteX175" fmla="*/ 10906126 w 12071803"/>
                  <a:gd name="connsiteY175" fmla="*/ 7791858 h 13440182"/>
                  <a:gd name="connsiteX176" fmla="*/ 10975182 w 12071803"/>
                  <a:gd name="connsiteY176" fmla="*/ 7620407 h 13440182"/>
                  <a:gd name="connsiteX177" fmla="*/ 10937082 w 12071803"/>
                  <a:gd name="connsiteY177" fmla="*/ 7491821 h 13440182"/>
                  <a:gd name="connsiteX178" fmla="*/ 10841832 w 12071803"/>
                  <a:gd name="connsiteY178" fmla="*/ 7479913 h 13440182"/>
                  <a:gd name="connsiteX179" fmla="*/ 10889456 w 12071803"/>
                  <a:gd name="connsiteY179" fmla="*/ 7360851 h 13440182"/>
                  <a:gd name="connsiteX180" fmla="*/ 10784682 w 12071803"/>
                  <a:gd name="connsiteY180" fmla="*/ 7289414 h 13440182"/>
                  <a:gd name="connsiteX181" fmla="*/ 10744200 w 12071803"/>
                  <a:gd name="connsiteY181" fmla="*/ 7058432 h 13440182"/>
                  <a:gd name="connsiteX182" fmla="*/ 10426700 w 12071803"/>
                  <a:gd name="connsiteY182" fmla="*/ 7020332 h 13440182"/>
                  <a:gd name="connsiteX183" fmla="*/ 10496551 w 12071803"/>
                  <a:gd name="connsiteY183" fmla="*/ 6915558 h 13440182"/>
                  <a:gd name="connsiteX184" fmla="*/ 10620376 w 12071803"/>
                  <a:gd name="connsiteY184" fmla="*/ 6896508 h 13440182"/>
                  <a:gd name="connsiteX185" fmla="*/ 10629900 w 12071803"/>
                  <a:gd name="connsiteY185" fmla="*/ 6810782 h 13440182"/>
                  <a:gd name="connsiteX186" fmla="*/ 10842625 w 12071803"/>
                  <a:gd name="connsiteY186" fmla="*/ 6899682 h 13440182"/>
                  <a:gd name="connsiteX187" fmla="*/ 10858500 w 12071803"/>
                  <a:gd name="connsiteY187" fmla="*/ 6677432 h 13440182"/>
                  <a:gd name="connsiteX188" fmla="*/ 10648950 w 12071803"/>
                  <a:gd name="connsiteY188" fmla="*/ 6772682 h 13440182"/>
                  <a:gd name="connsiteX189" fmla="*/ 10572750 w 12071803"/>
                  <a:gd name="connsiteY189" fmla="*/ 6544082 h 13440182"/>
                  <a:gd name="connsiteX190" fmla="*/ 10344150 w 12071803"/>
                  <a:gd name="connsiteY190" fmla="*/ 6753632 h 13440182"/>
                  <a:gd name="connsiteX191" fmla="*/ 10356851 w 12071803"/>
                  <a:gd name="connsiteY191" fmla="*/ 6588533 h 13440182"/>
                  <a:gd name="connsiteX192" fmla="*/ 10369550 w 12071803"/>
                  <a:gd name="connsiteY192" fmla="*/ 6464707 h 13440182"/>
                  <a:gd name="connsiteX193" fmla="*/ 10261601 w 12071803"/>
                  <a:gd name="connsiteY193" fmla="*/ 6452008 h 13440182"/>
                  <a:gd name="connsiteX194" fmla="*/ 10140950 w 12071803"/>
                  <a:gd name="connsiteY194" fmla="*/ 6236107 h 13440182"/>
                  <a:gd name="connsiteX195" fmla="*/ 10306051 w 12071803"/>
                  <a:gd name="connsiteY195" fmla="*/ 6274208 h 13440182"/>
                  <a:gd name="connsiteX196" fmla="*/ 10547351 w 12071803"/>
                  <a:gd name="connsiteY196" fmla="*/ 6274208 h 13440182"/>
                  <a:gd name="connsiteX197" fmla="*/ 10677525 w 12071803"/>
                  <a:gd name="connsiteY197" fmla="*/ 6134507 h 13440182"/>
                  <a:gd name="connsiteX198" fmla="*/ 10575926 w 12071803"/>
                  <a:gd name="connsiteY198" fmla="*/ 6023383 h 13440182"/>
                  <a:gd name="connsiteX199" fmla="*/ 10363200 w 12071803"/>
                  <a:gd name="connsiteY199" fmla="*/ 5975757 h 13440182"/>
                  <a:gd name="connsiteX200" fmla="*/ 10544175 w 12071803"/>
                  <a:gd name="connsiteY200" fmla="*/ 5845582 h 13440182"/>
                  <a:gd name="connsiteX201" fmla="*/ 10490201 w 12071803"/>
                  <a:gd name="connsiteY201" fmla="*/ 5728108 h 13440182"/>
                  <a:gd name="connsiteX202" fmla="*/ 10544176 w 12071803"/>
                  <a:gd name="connsiteY202" fmla="*/ 5607458 h 13440182"/>
                  <a:gd name="connsiteX203" fmla="*/ 10506075 w 12071803"/>
                  <a:gd name="connsiteY203" fmla="*/ 5604282 h 13440182"/>
                  <a:gd name="connsiteX204" fmla="*/ 10471151 w 12071803"/>
                  <a:gd name="connsiteY204" fmla="*/ 5528083 h 13440182"/>
                  <a:gd name="connsiteX205" fmla="*/ 10312400 w 12071803"/>
                  <a:gd name="connsiteY205" fmla="*/ 5375682 h 13440182"/>
                  <a:gd name="connsiteX206" fmla="*/ 10582276 w 12071803"/>
                  <a:gd name="connsiteY206" fmla="*/ 5480458 h 13440182"/>
                  <a:gd name="connsiteX207" fmla="*/ 10725150 w 12071803"/>
                  <a:gd name="connsiteY207" fmla="*/ 5439182 h 13440182"/>
                  <a:gd name="connsiteX208" fmla="*/ 10699751 w 12071803"/>
                  <a:gd name="connsiteY208" fmla="*/ 5686833 h 13440182"/>
                  <a:gd name="connsiteX209" fmla="*/ 10877550 w 12071803"/>
                  <a:gd name="connsiteY209" fmla="*/ 5724932 h 13440182"/>
                  <a:gd name="connsiteX210" fmla="*/ 10934701 w 12071803"/>
                  <a:gd name="connsiteY210" fmla="*/ 5550308 h 13440182"/>
                  <a:gd name="connsiteX211" fmla="*/ 10975975 w 12071803"/>
                  <a:gd name="connsiteY211" fmla="*/ 5321707 h 13440182"/>
                  <a:gd name="connsiteX212" fmla="*/ 10896601 w 12071803"/>
                  <a:gd name="connsiteY212" fmla="*/ 5118508 h 13440182"/>
                  <a:gd name="connsiteX213" fmla="*/ 10839450 w 12071803"/>
                  <a:gd name="connsiteY213" fmla="*/ 5020082 h 13440182"/>
                  <a:gd name="connsiteX214" fmla="*/ 10760076 w 12071803"/>
                  <a:gd name="connsiteY214" fmla="*/ 5137558 h 13440182"/>
                  <a:gd name="connsiteX215" fmla="*/ 10690226 w 12071803"/>
                  <a:gd name="connsiteY215" fmla="*/ 5096283 h 13440182"/>
                  <a:gd name="connsiteX216" fmla="*/ 10658476 w 12071803"/>
                  <a:gd name="connsiteY216" fmla="*/ 5216933 h 13440182"/>
                  <a:gd name="connsiteX217" fmla="*/ 10556875 w 12071803"/>
                  <a:gd name="connsiteY217" fmla="*/ 5220107 h 13440182"/>
                  <a:gd name="connsiteX218" fmla="*/ 10477500 w 12071803"/>
                  <a:gd name="connsiteY218" fmla="*/ 5077232 h 13440182"/>
                  <a:gd name="connsiteX219" fmla="*/ 10439400 w 12071803"/>
                  <a:gd name="connsiteY219" fmla="*/ 4924832 h 13440182"/>
                  <a:gd name="connsiteX220" fmla="*/ 10223500 w 12071803"/>
                  <a:gd name="connsiteY220" fmla="*/ 4928007 h 13440182"/>
                  <a:gd name="connsiteX221" fmla="*/ 10248900 w 12071803"/>
                  <a:gd name="connsiteY221" fmla="*/ 5153432 h 13440182"/>
                  <a:gd name="connsiteX222" fmla="*/ 10210801 w 12071803"/>
                  <a:gd name="connsiteY222" fmla="*/ 4959758 h 13440182"/>
                  <a:gd name="connsiteX223" fmla="*/ 10166350 w 12071803"/>
                  <a:gd name="connsiteY223" fmla="*/ 4972457 h 13440182"/>
                  <a:gd name="connsiteX224" fmla="*/ 10096500 w 12071803"/>
                  <a:gd name="connsiteY224" fmla="*/ 4861332 h 13440182"/>
                  <a:gd name="connsiteX225" fmla="*/ 10001251 w 12071803"/>
                  <a:gd name="connsiteY225" fmla="*/ 4931183 h 13440182"/>
                  <a:gd name="connsiteX226" fmla="*/ 9893300 w 12071803"/>
                  <a:gd name="connsiteY226" fmla="*/ 5039132 h 13440182"/>
                  <a:gd name="connsiteX227" fmla="*/ 10210800 w 12071803"/>
                  <a:gd name="connsiteY227" fmla="*/ 4724807 h 13440182"/>
                  <a:gd name="connsiteX228" fmla="*/ 10426701 w 12071803"/>
                  <a:gd name="connsiteY228" fmla="*/ 4667658 h 13440182"/>
                  <a:gd name="connsiteX229" fmla="*/ 10572750 w 12071803"/>
                  <a:gd name="connsiteY229" fmla="*/ 4581932 h 13440182"/>
                  <a:gd name="connsiteX230" fmla="*/ 10610851 w 12071803"/>
                  <a:gd name="connsiteY230" fmla="*/ 4461283 h 13440182"/>
                  <a:gd name="connsiteX231" fmla="*/ 10782301 w 12071803"/>
                  <a:gd name="connsiteY231" fmla="*/ 4334283 h 13440182"/>
                  <a:gd name="connsiteX232" fmla="*/ 10814050 w 12071803"/>
                  <a:gd name="connsiteY232" fmla="*/ 4080282 h 13440182"/>
                  <a:gd name="connsiteX233" fmla="*/ 10582275 w 12071803"/>
                  <a:gd name="connsiteY233" fmla="*/ 3997732 h 13440182"/>
                  <a:gd name="connsiteX234" fmla="*/ 10264776 w 12071803"/>
                  <a:gd name="connsiteY234" fmla="*/ 3950108 h 13440182"/>
                  <a:gd name="connsiteX235" fmla="*/ 10134600 w 12071803"/>
                  <a:gd name="connsiteY235" fmla="*/ 4010432 h 13440182"/>
                  <a:gd name="connsiteX236" fmla="*/ 10160001 w 12071803"/>
                  <a:gd name="connsiteY236" fmla="*/ 3845333 h 13440182"/>
                  <a:gd name="connsiteX237" fmla="*/ 10109201 w 12071803"/>
                  <a:gd name="connsiteY237" fmla="*/ 3670708 h 13440182"/>
                  <a:gd name="connsiteX238" fmla="*/ 10223500 w 12071803"/>
                  <a:gd name="connsiteY238" fmla="*/ 3708807 h 13440182"/>
                  <a:gd name="connsiteX239" fmla="*/ 10344151 w 12071803"/>
                  <a:gd name="connsiteY239" fmla="*/ 3600858 h 13440182"/>
                  <a:gd name="connsiteX240" fmla="*/ 10534651 w 12071803"/>
                  <a:gd name="connsiteY240" fmla="*/ 3661183 h 13440182"/>
                  <a:gd name="connsiteX241" fmla="*/ 10547351 w 12071803"/>
                  <a:gd name="connsiteY241" fmla="*/ 3477033 h 13440182"/>
                  <a:gd name="connsiteX242" fmla="*/ 10687050 w 12071803"/>
                  <a:gd name="connsiteY242" fmla="*/ 3515132 h 13440182"/>
                  <a:gd name="connsiteX243" fmla="*/ 10801350 w 12071803"/>
                  <a:gd name="connsiteY243" fmla="*/ 3210332 h 13440182"/>
                  <a:gd name="connsiteX244" fmla="*/ 10902951 w 12071803"/>
                  <a:gd name="connsiteY244" fmla="*/ 3299233 h 13440182"/>
                  <a:gd name="connsiteX245" fmla="*/ 11042650 w 12071803"/>
                  <a:gd name="connsiteY245" fmla="*/ 3283357 h 13440182"/>
                  <a:gd name="connsiteX246" fmla="*/ 11077575 w 12071803"/>
                  <a:gd name="connsiteY246" fmla="*/ 3508782 h 13440182"/>
                  <a:gd name="connsiteX247" fmla="*/ 11153776 w 12071803"/>
                  <a:gd name="connsiteY247" fmla="*/ 3251608 h 13440182"/>
                  <a:gd name="connsiteX248" fmla="*/ 11077576 w 12071803"/>
                  <a:gd name="connsiteY248" fmla="*/ 3165883 h 13440182"/>
                  <a:gd name="connsiteX249" fmla="*/ 11163300 w 12071803"/>
                  <a:gd name="connsiteY249" fmla="*/ 2911882 h 13440182"/>
                  <a:gd name="connsiteX250" fmla="*/ 10982326 w 12071803"/>
                  <a:gd name="connsiteY250" fmla="*/ 2988083 h 13440182"/>
                  <a:gd name="connsiteX251" fmla="*/ 10953750 w 12071803"/>
                  <a:gd name="connsiteY251" fmla="*/ 2918232 h 13440182"/>
                  <a:gd name="connsiteX252" fmla="*/ 10763250 w 12071803"/>
                  <a:gd name="connsiteY252" fmla="*/ 2715032 h 13440182"/>
                  <a:gd name="connsiteX253" fmla="*/ 10731501 w 12071803"/>
                  <a:gd name="connsiteY253" fmla="*/ 2530883 h 13440182"/>
                  <a:gd name="connsiteX254" fmla="*/ 10699751 w 12071803"/>
                  <a:gd name="connsiteY254" fmla="*/ 2435633 h 13440182"/>
                  <a:gd name="connsiteX255" fmla="*/ 10801350 w 12071803"/>
                  <a:gd name="connsiteY255" fmla="*/ 2334032 h 13440182"/>
                  <a:gd name="connsiteX256" fmla="*/ 11061701 w 12071803"/>
                  <a:gd name="connsiteY256" fmla="*/ 2099083 h 13440182"/>
                  <a:gd name="connsiteX257" fmla="*/ 11182350 w 12071803"/>
                  <a:gd name="connsiteY257" fmla="*/ 2118132 h 13440182"/>
                  <a:gd name="connsiteX258" fmla="*/ 11252201 w 12071803"/>
                  <a:gd name="connsiteY258" fmla="*/ 2029233 h 13440182"/>
                  <a:gd name="connsiteX259" fmla="*/ 11487150 w 12071803"/>
                  <a:gd name="connsiteY259" fmla="*/ 1921282 h 13440182"/>
                  <a:gd name="connsiteX260" fmla="*/ 11341101 w 12071803"/>
                  <a:gd name="connsiteY260" fmla="*/ 1851433 h 13440182"/>
                  <a:gd name="connsiteX261" fmla="*/ 11258550 w 12071803"/>
                  <a:gd name="connsiteY261" fmla="*/ 1705382 h 13440182"/>
                  <a:gd name="connsiteX262" fmla="*/ 11360150 w 12071803"/>
                  <a:gd name="connsiteY262" fmla="*/ 1279932 h 13440182"/>
                  <a:gd name="connsiteX263" fmla="*/ 11239500 w 12071803"/>
                  <a:gd name="connsiteY263" fmla="*/ 1019582 h 13440182"/>
                  <a:gd name="connsiteX264" fmla="*/ 11525250 w 12071803"/>
                  <a:gd name="connsiteY264" fmla="*/ 1362482 h 13440182"/>
                  <a:gd name="connsiteX265" fmla="*/ 11690350 w 12071803"/>
                  <a:gd name="connsiteY265" fmla="*/ 1165632 h 13440182"/>
                  <a:gd name="connsiteX266" fmla="*/ 11874500 w 12071803"/>
                  <a:gd name="connsiteY266" fmla="*/ 1476782 h 13440182"/>
                  <a:gd name="connsiteX267" fmla="*/ 12071350 w 12071803"/>
                  <a:gd name="connsiteY267" fmla="*/ 1578383 h 13440182"/>
                  <a:gd name="connsiteX268" fmla="*/ 11906250 w 12071803"/>
                  <a:gd name="connsiteY268" fmla="*/ 1133883 h 13440182"/>
                  <a:gd name="connsiteX269" fmla="*/ 11893550 w 12071803"/>
                  <a:gd name="connsiteY269" fmla="*/ 917982 h 13440182"/>
                  <a:gd name="connsiteX270" fmla="*/ 11760200 w 12071803"/>
                  <a:gd name="connsiteY270" fmla="*/ 721132 h 13440182"/>
                  <a:gd name="connsiteX271" fmla="*/ 11734800 w 12071803"/>
                  <a:gd name="connsiteY2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912769 w 12071803"/>
                  <a:gd name="connsiteY80" fmla="*/ 7856150 h 13440182"/>
                  <a:gd name="connsiteX81" fmla="*/ 7010401 w 12071803"/>
                  <a:gd name="connsiteY81" fmla="*/ 7791607 h 13440182"/>
                  <a:gd name="connsiteX82" fmla="*/ 6943726 w 12071803"/>
                  <a:gd name="connsiteY82" fmla="*/ 7693975 h 13440182"/>
                  <a:gd name="connsiteX83" fmla="*/ 6910389 w 12071803"/>
                  <a:gd name="connsiteY83" fmla="*/ 7596344 h 13440182"/>
                  <a:gd name="connsiteX84" fmla="*/ 6819900 w 12071803"/>
                  <a:gd name="connsiteY84" fmla="*/ 7591832 h 13440182"/>
                  <a:gd name="connsiteX85" fmla="*/ 6746082 w 12071803"/>
                  <a:gd name="connsiteY85" fmla="*/ 7674925 h 13440182"/>
                  <a:gd name="connsiteX86" fmla="*/ 6610350 w 12071803"/>
                  <a:gd name="connsiteY86" fmla="*/ 7687082 h 13440182"/>
                  <a:gd name="connsiteX87" fmla="*/ 6669882 w 12071803"/>
                  <a:gd name="connsiteY87" fmla="*/ 7617775 h 13440182"/>
                  <a:gd name="connsiteX88" fmla="*/ 6681789 w 12071803"/>
                  <a:gd name="connsiteY88" fmla="*/ 7529669 h 13440182"/>
                  <a:gd name="connsiteX89" fmla="*/ 6703219 w 12071803"/>
                  <a:gd name="connsiteY89" fmla="*/ 7467756 h 13440182"/>
                  <a:gd name="connsiteX90" fmla="*/ 6667500 w 12071803"/>
                  <a:gd name="connsiteY90" fmla="*/ 7401332 h 13440182"/>
                  <a:gd name="connsiteX91" fmla="*/ 6603207 w 12071803"/>
                  <a:gd name="connsiteY91" fmla="*/ 7432038 h 13440182"/>
                  <a:gd name="connsiteX92" fmla="*/ 6600825 w 12071803"/>
                  <a:gd name="connsiteY92" fmla="*/ 7351326 h 13440182"/>
                  <a:gd name="connsiteX93" fmla="*/ 6819901 w 12071803"/>
                  <a:gd name="connsiteY93" fmla="*/ 7243919 h 13440182"/>
                  <a:gd name="connsiteX94" fmla="*/ 6784182 w 12071803"/>
                  <a:gd name="connsiteY94" fmla="*/ 7089138 h 13440182"/>
                  <a:gd name="connsiteX95" fmla="*/ 6860382 w 12071803"/>
                  <a:gd name="connsiteY95" fmla="*/ 7072469 h 13440182"/>
                  <a:gd name="connsiteX96" fmla="*/ 6838950 w 12071803"/>
                  <a:gd name="connsiteY96" fmla="*/ 6982232 h 13440182"/>
                  <a:gd name="connsiteX97" fmla="*/ 6943726 w 12071803"/>
                  <a:gd name="connsiteY97" fmla="*/ 6984363 h 13440182"/>
                  <a:gd name="connsiteX98" fmla="*/ 6986589 w 12071803"/>
                  <a:gd name="connsiteY98" fmla="*/ 6903400 h 13440182"/>
                  <a:gd name="connsiteX99" fmla="*/ 7088982 w 12071803"/>
                  <a:gd name="connsiteY99" fmla="*/ 6936738 h 13440182"/>
                  <a:gd name="connsiteX100" fmla="*/ 7162801 w 12071803"/>
                  <a:gd name="connsiteY100" fmla="*/ 7039132 h 13440182"/>
                  <a:gd name="connsiteX101" fmla="*/ 7229476 w 12071803"/>
                  <a:gd name="connsiteY101" fmla="*/ 6979600 h 13440182"/>
                  <a:gd name="connsiteX102" fmla="*/ 7169945 w 12071803"/>
                  <a:gd name="connsiteY102" fmla="*/ 6843869 h 13440182"/>
                  <a:gd name="connsiteX103" fmla="*/ 7227094 w 12071803"/>
                  <a:gd name="connsiteY103" fmla="*/ 6896506 h 13440182"/>
                  <a:gd name="connsiteX104" fmla="*/ 7343776 w 12071803"/>
                  <a:gd name="connsiteY104" fmla="*/ 6934357 h 13440182"/>
                  <a:gd name="connsiteX105" fmla="*/ 7417595 w 12071803"/>
                  <a:gd name="connsiteY105" fmla="*/ 7006046 h 13440182"/>
                  <a:gd name="connsiteX106" fmla="*/ 7386639 w 12071803"/>
                  <a:gd name="connsiteY106" fmla="*/ 7144158 h 13440182"/>
                  <a:gd name="connsiteX107" fmla="*/ 7458076 w 12071803"/>
                  <a:gd name="connsiteY107" fmla="*/ 7108439 h 13440182"/>
                  <a:gd name="connsiteX108" fmla="*/ 7448550 w 12071803"/>
                  <a:gd name="connsiteY108" fmla="*/ 7077482 h 13440182"/>
                  <a:gd name="connsiteX109" fmla="*/ 7524751 w 12071803"/>
                  <a:gd name="connsiteY109" fmla="*/ 7163208 h 13440182"/>
                  <a:gd name="connsiteX110" fmla="*/ 7460457 w 12071803"/>
                  <a:gd name="connsiteY110" fmla="*/ 7244171 h 13440182"/>
                  <a:gd name="connsiteX111" fmla="*/ 7524750 w 12071803"/>
                  <a:gd name="connsiteY111" fmla="*/ 7325132 h 13440182"/>
                  <a:gd name="connsiteX112" fmla="*/ 7450932 w 12071803"/>
                  <a:gd name="connsiteY112" fmla="*/ 7344183 h 13440182"/>
                  <a:gd name="connsiteX113" fmla="*/ 7358064 w 12071803"/>
                  <a:gd name="connsiteY113" fmla="*/ 7296558 h 13440182"/>
                  <a:gd name="connsiteX114" fmla="*/ 7184232 w 12071803"/>
                  <a:gd name="connsiteY114" fmla="*/ 7408477 h 13440182"/>
                  <a:gd name="connsiteX115" fmla="*/ 7246145 w 12071803"/>
                  <a:gd name="connsiteY115" fmla="*/ 7437052 h 13440182"/>
                  <a:gd name="connsiteX116" fmla="*/ 7329489 w 12071803"/>
                  <a:gd name="connsiteY116" fmla="*/ 7508489 h 13440182"/>
                  <a:gd name="connsiteX117" fmla="*/ 7386639 w 12071803"/>
                  <a:gd name="connsiteY117" fmla="*/ 7425146 h 13440182"/>
                  <a:gd name="connsiteX118" fmla="*/ 7441407 w 12071803"/>
                  <a:gd name="connsiteY118" fmla="*/ 7484677 h 13440182"/>
                  <a:gd name="connsiteX119" fmla="*/ 7522370 w 12071803"/>
                  <a:gd name="connsiteY119" fmla="*/ 7422513 h 13440182"/>
                  <a:gd name="connsiteX120" fmla="*/ 7546182 w 12071803"/>
                  <a:gd name="connsiteY120" fmla="*/ 7529921 h 13440182"/>
                  <a:gd name="connsiteX121" fmla="*/ 7639051 w 12071803"/>
                  <a:gd name="connsiteY121" fmla="*/ 7615646 h 13440182"/>
                  <a:gd name="connsiteX122" fmla="*/ 7639051 w 12071803"/>
                  <a:gd name="connsiteY122" fmla="*/ 7510871 h 13440182"/>
                  <a:gd name="connsiteX123" fmla="*/ 7812881 w 12071803"/>
                  <a:gd name="connsiteY123" fmla="*/ 7606120 h 13440182"/>
                  <a:gd name="connsiteX124" fmla="*/ 7705726 w 12071803"/>
                  <a:gd name="connsiteY124" fmla="*/ 7370377 h 13440182"/>
                  <a:gd name="connsiteX125" fmla="*/ 7708107 w 12071803"/>
                  <a:gd name="connsiteY125" fmla="*/ 7234646 h 13440182"/>
                  <a:gd name="connsiteX126" fmla="*/ 7612857 w 12071803"/>
                  <a:gd name="connsiteY126" fmla="*/ 7206071 h 13440182"/>
                  <a:gd name="connsiteX127" fmla="*/ 7677150 w 12071803"/>
                  <a:gd name="connsiteY127" fmla="*/ 7039382 h 13440182"/>
                  <a:gd name="connsiteX128" fmla="*/ 8374857 w 12071803"/>
                  <a:gd name="connsiteY128" fmla="*/ 6653621 h 13440182"/>
                  <a:gd name="connsiteX129" fmla="*/ 8703470 w 12071803"/>
                  <a:gd name="connsiteY129" fmla="*/ 6591708 h 13440182"/>
                  <a:gd name="connsiteX130" fmla="*/ 8722520 w 12071803"/>
                  <a:gd name="connsiteY130" fmla="*/ 6696483 h 13440182"/>
                  <a:gd name="connsiteX131" fmla="*/ 8796339 w 12071803"/>
                  <a:gd name="connsiteY131" fmla="*/ 6701246 h 13440182"/>
                  <a:gd name="connsiteX132" fmla="*/ 8772525 w 12071803"/>
                  <a:gd name="connsiteY132" fmla="*/ 6548844 h 13440182"/>
                  <a:gd name="connsiteX133" fmla="*/ 9315450 w 12071803"/>
                  <a:gd name="connsiteY133" fmla="*/ 6544082 h 13440182"/>
                  <a:gd name="connsiteX134" fmla="*/ 9503569 w 12071803"/>
                  <a:gd name="connsiteY134" fmla="*/ 6494075 h 13440182"/>
                  <a:gd name="connsiteX135" fmla="*/ 9629775 w 12071803"/>
                  <a:gd name="connsiteY135" fmla="*/ 6298813 h 13440182"/>
                  <a:gd name="connsiteX136" fmla="*/ 9906000 w 12071803"/>
                  <a:gd name="connsiteY136" fmla="*/ 6334532 h 13440182"/>
                  <a:gd name="connsiteX137" fmla="*/ 9870282 w 12071803"/>
                  <a:gd name="connsiteY137" fmla="*/ 6420258 h 13440182"/>
                  <a:gd name="connsiteX138" fmla="*/ 9727407 w 12071803"/>
                  <a:gd name="connsiteY138" fmla="*/ 6434546 h 13440182"/>
                  <a:gd name="connsiteX139" fmla="*/ 9796462 w 12071803"/>
                  <a:gd name="connsiteY139" fmla="*/ 6489313 h 13440182"/>
                  <a:gd name="connsiteX140" fmla="*/ 9665495 w 12071803"/>
                  <a:gd name="connsiteY140" fmla="*/ 6517889 h 13440182"/>
                  <a:gd name="connsiteX141" fmla="*/ 9539289 w 12071803"/>
                  <a:gd name="connsiteY141" fmla="*/ 6508364 h 13440182"/>
                  <a:gd name="connsiteX142" fmla="*/ 9453563 w 12071803"/>
                  <a:gd name="connsiteY142" fmla="*/ 6544082 h 13440182"/>
                  <a:gd name="connsiteX143" fmla="*/ 9422607 w 12071803"/>
                  <a:gd name="connsiteY143" fmla="*/ 6848883 h 13440182"/>
                  <a:gd name="connsiteX144" fmla="*/ 9584532 w 12071803"/>
                  <a:gd name="connsiteY144" fmla="*/ 6882220 h 13440182"/>
                  <a:gd name="connsiteX145" fmla="*/ 9791700 w 12071803"/>
                  <a:gd name="connsiteY145" fmla="*/ 6696482 h 13440182"/>
                  <a:gd name="connsiteX146" fmla="*/ 9829801 w 12071803"/>
                  <a:gd name="connsiteY146" fmla="*/ 6794114 h 13440182"/>
                  <a:gd name="connsiteX147" fmla="*/ 9977439 w 12071803"/>
                  <a:gd name="connsiteY147" fmla="*/ 6717914 h 13440182"/>
                  <a:gd name="connsiteX148" fmla="*/ 9896476 w 12071803"/>
                  <a:gd name="connsiteY148" fmla="*/ 6925083 h 13440182"/>
                  <a:gd name="connsiteX149" fmla="*/ 10020301 w 12071803"/>
                  <a:gd name="connsiteY149" fmla="*/ 6898889 h 13440182"/>
                  <a:gd name="connsiteX150" fmla="*/ 9986964 w 12071803"/>
                  <a:gd name="connsiteY150" fmla="*/ 6986996 h 13440182"/>
                  <a:gd name="connsiteX151" fmla="*/ 10217945 w 12071803"/>
                  <a:gd name="connsiteY151" fmla="*/ 6984614 h 13440182"/>
                  <a:gd name="connsiteX152" fmla="*/ 10058400 w 12071803"/>
                  <a:gd name="connsiteY152" fmla="*/ 7039382 h 13440182"/>
                  <a:gd name="connsiteX153" fmla="*/ 9948864 w 12071803"/>
                  <a:gd name="connsiteY153" fmla="*/ 7096533 h 13440182"/>
                  <a:gd name="connsiteX154" fmla="*/ 9829801 w 12071803"/>
                  <a:gd name="connsiteY154" fmla="*/ 7210833 h 13440182"/>
                  <a:gd name="connsiteX155" fmla="*/ 9865519 w 12071803"/>
                  <a:gd name="connsiteY155" fmla="*/ 7270363 h 13440182"/>
                  <a:gd name="connsiteX156" fmla="*/ 9908382 w 12071803"/>
                  <a:gd name="connsiteY156" fmla="*/ 7320371 h 13440182"/>
                  <a:gd name="connsiteX157" fmla="*/ 9986964 w 12071803"/>
                  <a:gd name="connsiteY157" fmla="*/ 7287033 h 13440182"/>
                  <a:gd name="connsiteX158" fmla="*/ 9998869 w 12071803"/>
                  <a:gd name="connsiteY158" fmla="*/ 7348944 h 13440182"/>
                  <a:gd name="connsiteX159" fmla="*/ 10113170 w 12071803"/>
                  <a:gd name="connsiteY159" fmla="*/ 7210833 h 13440182"/>
                  <a:gd name="connsiteX160" fmla="*/ 10148889 w 12071803"/>
                  <a:gd name="connsiteY160" fmla="*/ 7356089 h 13440182"/>
                  <a:gd name="connsiteX161" fmla="*/ 10244139 w 12071803"/>
                  <a:gd name="connsiteY161" fmla="*/ 7239408 h 13440182"/>
                  <a:gd name="connsiteX162" fmla="*/ 10270332 w 12071803"/>
                  <a:gd name="connsiteY162" fmla="*/ 7401332 h 13440182"/>
                  <a:gd name="connsiteX163" fmla="*/ 10344150 w 12071803"/>
                  <a:gd name="connsiteY163" fmla="*/ 7477532 h 13440182"/>
                  <a:gd name="connsiteX164" fmla="*/ 10134600 w 12071803"/>
                  <a:gd name="connsiteY164" fmla="*/ 7591832 h 13440182"/>
                  <a:gd name="connsiteX165" fmla="*/ 10287001 w 12071803"/>
                  <a:gd name="connsiteY165" fmla="*/ 7741852 h 13440182"/>
                  <a:gd name="connsiteX166" fmla="*/ 10317957 w 12071803"/>
                  <a:gd name="connsiteY166" fmla="*/ 7644221 h 13440182"/>
                  <a:gd name="connsiteX167" fmla="*/ 10389393 w 12071803"/>
                  <a:gd name="connsiteY167" fmla="*/ 7732326 h 13440182"/>
                  <a:gd name="connsiteX168" fmla="*/ 10510839 w 12071803"/>
                  <a:gd name="connsiteY168" fmla="*/ 7691846 h 13440182"/>
                  <a:gd name="connsiteX169" fmla="*/ 10515600 w 12071803"/>
                  <a:gd name="connsiteY169" fmla="*/ 7777570 h 13440182"/>
                  <a:gd name="connsiteX170" fmla="*/ 10513219 w 12071803"/>
                  <a:gd name="connsiteY170" fmla="*/ 7875200 h 13440182"/>
                  <a:gd name="connsiteX171" fmla="*/ 10622756 w 12071803"/>
                  <a:gd name="connsiteY171" fmla="*/ 7837101 h 13440182"/>
                  <a:gd name="connsiteX172" fmla="*/ 10663239 w 12071803"/>
                  <a:gd name="connsiteY172" fmla="*/ 8075227 h 13440182"/>
                  <a:gd name="connsiteX173" fmla="*/ 10801350 w 12071803"/>
                  <a:gd name="connsiteY173" fmla="*/ 8106182 h 13440182"/>
                  <a:gd name="connsiteX174" fmla="*/ 10815638 w 12071803"/>
                  <a:gd name="connsiteY174" fmla="*/ 7815670 h 13440182"/>
                  <a:gd name="connsiteX175" fmla="*/ 10906126 w 12071803"/>
                  <a:gd name="connsiteY175" fmla="*/ 7791858 h 13440182"/>
                  <a:gd name="connsiteX176" fmla="*/ 10975182 w 12071803"/>
                  <a:gd name="connsiteY176" fmla="*/ 7620407 h 13440182"/>
                  <a:gd name="connsiteX177" fmla="*/ 10937082 w 12071803"/>
                  <a:gd name="connsiteY177" fmla="*/ 7491821 h 13440182"/>
                  <a:gd name="connsiteX178" fmla="*/ 10841832 w 12071803"/>
                  <a:gd name="connsiteY178" fmla="*/ 7479913 h 13440182"/>
                  <a:gd name="connsiteX179" fmla="*/ 10889456 w 12071803"/>
                  <a:gd name="connsiteY179" fmla="*/ 7360851 h 13440182"/>
                  <a:gd name="connsiteX180" fmla="*/ 10784682 w 12071803"/>
                  <a:gd name="connsiteY180" fmla="*/ 7289414 h 13440182"/>
                  <a:gd name="connsiteX181" fmla="*/ 10744200 w 12071803"/>
                  <a:gd name="connsiteY181" fmla="*/ 7058432 h 13440182"/>
                  <a:gd name="connsiteX182" fmla="*/ 10426700 w 12071803"/>
                  <a:gd name="connsiteY182" fmla="*/ 7020332 h 13440182"/>
                  <a:gd name="connsiteX183" fmla="*/ 10496551 w 12071803"/>
                  <a:gd name="connsiteY183" fmla="*/ 6915558 h 13440182"/>
                  <a:gd name="connsiteX184" fmla="*/ 10620376 w 12071803"/>
                  <a:gd name="connsiteY184" fmla="*/ 6896508 h 13440182"/>
                  <a:gd name="connsiteX185" fmla="*/ 10629900 w 12071803"/>
                  <a:gd name="connsiteY185" fmla="*/ 6810782 h 13440182"/>
                  <a:gd name="connsiteX186" fmla="*/ 10842625 w 12071803"/>
                  <a:gd name="connsiteY186" fmla="*/ 6899682 h 13440182"/>
                  <a:gd name="connsiteX187" fmla="*/ 10858500 w 12071803"/>
                  <a:gd name="connsiteY187" fmla="*/ 6677432 h 13440182"/>
                  <a:gd name="connsiteX188" fmla="*/ 10648950 w 12071803"/>
                  <a:gd name="connsiteY188" fmla="*/ 6772682 h 13440182"/>
                  <a:gd name="connsiteX189" fmla="*/ 10572750 w 12071803"/>
                  <a:gd name="connsiteY189" fmla="*/ 6544082 h 13440182"/>
                  <a:gd name="connsiteX190" fmla="*/ 10344150 w 12071803"/>
                  <a:gd name="connsiteY190" fmla="*/ 6753632 h 13440182"/>
                  <a:gd name="connsiteX191" fmla="*/ 10356851 w 12071803"/>
                  <a:gd name="connsiteY191" fmla="*/ 6588533 h 13440182"/>
                  <a:gd name="connsiteX192" fmla="*/ 10369550 w 12071803"/>
                  <a:gd name="connsiteY192" fmla="*/ 6464707 h 13440182"/>
                  <a:gd name="connsiteX193" fmla="*/ 10261601 w 12071803"/>
                  <a:gd name="connsiteY193" fmla="*/ 6452008 h 13440182"/>
                  <a:gd name="connsiteX194" fmla="*/ 10140950 w 12071803"/>
                  <a:gd name="connsiteY194" fmla="*/ 6236107 h 13440182"/>
                  <a:gd name="connsiteX195" fmla="*/ 10306051 w 12071803"/>
                  <a:gd name="connsiteY195" fmla="*/ 6274208 h 13440182"/>
                  <a:gd name="connsiteX196" fmla="*/ 10547351 w 12071803"/>
                  <a:gd name="connsiteY196" fmla="*/ 6274208 h 13440182"/>
                  <a:gd name="connsiteX197" fmla="*/ 10677525 w 12071803"/>
                  <a:gd name="connsiteY197" fmla="*/ 6134507 h 13440182"/>
                  <a:gd name="connsiteX198" fmla="*/ 10575926 w 12071803"/>
                  <a:gd name="connsiteY198" fmla="*/ 6023383 h 13440182"/>
                  <a:gd name="connsiteX199" fmla="*/ 10363200 w 12071803"/>
                  <a:gd name="connsiteY199" fmla="*/ 5975757 h 13440182"/>
                  <a:gd name="connsiteX200" fmla="*/ 10544175 w 12071803"/>
                  <a:gd name="connsiteY200" fmla="*/ 5845582 h 13440182"/>
                  <a:gd name="connsiteX201" fmla="*/ 10490201 w 12071803"/>
                  <a:gd name="connsiteY201" fmla="*/ 5728108 h 13440182"/>
                  <a:gd name="connsiteX202" fmla="*/ 10544176 w 12071803"/>
                  <a:gd name="connsiteY202" fmla="*/ 5607458 h 13440182"/>
                  <a:gd name="connsiteX203" fmla="*/ 10506075 w 12071803"/>
                  <a:gd name="connsiteY203" fmla="*/ 5604282 h 13440182"/>
                  <a:gd name="connsiteX204" fmla="*/ 10471151 w 12071803"/>
                  <a:gd name="connsiteY204" fmla="*/ 5528083 h 13440182"/>
                  <a:gd name="connsiteX205" fmla="*/ 10312400 w 12071803"/>
                  <a:gd name="connsiteY205" fmla="*/ 5375682 h 13440182"/>
                  <a:gd name="connsiteX206" fmla="*/ 10582276 w 12071803"/>
                  <a:gd name="connsiteY206" fmla="*/ 5480458 h 13440182"/>
                  <a:gd name="connsiteX207" fmla="*/ 10725150 w 12071803"/>
                  <a:gd name="connsiteY207" fmla="*/ 5439182 h 13440182"/>
                  <a:gd name="connsiteX208" fmla="*/ 10699751 w 12071803"/>
                  <a:gd name="connsiteY208" fmla="*/ 5686833 h 13440182"/>
                  <a:gd name="connsiteX209" fmla="*/ 10877550 w 12071803"/>
                  <a:gd name="connsiteY209" fmla="*/ 5724932 h 13440182"/>
                  <a:gd name="connsiteX210" fmla="*/ 10934701 w 12071803"/>
                  <a:gd name="connsiteY210" fmla="*/ 5550308 h 13440182"/>
                  <a:gd name="connsiteX211" fmla="*/ 10975975 w 12071803"/>
                  <a:gd name="connsiteY211" fmla="*/ 5321707 h 13440182"/>
                  <a:gd name="connsiteX212" fmla="*/ 10896601 w 12071803"/>
                  <a:gd name="connsiteY212" fmla="*/ 5118508 h 13440182"/>
                  <a:gd name="connsiteX213" fmla="*/ 10839450 w 12071803"/>
                  <a:gd name="connsiteY213" fmla="*/ 5020082 h 13440182"/>
                  <a:gd name="connsiteX214" fmla="*/ 10760076 w 12071803"/>
                  <a:gd name="connsiteY214" fmla="*/ 5137558 h 13440182"/>
                  <a:gd name="connsiteX215" fmla="*/ 10690226 w 12071803"/>
                  <a:gd name="connsiteY215" fmla="*/ 5096283 h 13440182"/>
                  <a:gd name="connsiteX216" fmla="*/ 10658476 w 12071803"/>
                  <a:gd name="connsiteY216" fmla="*/ 5216933 h 13440182"/>
                  <a:gd name="connsiteX217" fmla="*/ 10556875 w 12071803"/>
                  <a:gd name="connsiteY217" fmla="*/ 5220107 h 13440182"/>
                  <a:gd name="connsiteX218" fmla="*/ 10477500 w 12071803"/>
                  <a:gd name="connsiteY218" fmla="*/ 5077232 h 13440182"/>
                  <a:gd name="connsiteX219" fmla="*/ 10439400 w 12071803"/>
                  <a:gd name="connsiteY219" fmla="*/ 4924832 h 13440182"/>
                  <a:gd name="connsiteX220" fmla="*/ 10223500 w 12071803"/>
                  <a:gd name="connsiteY220" fmla="*/ 4928007 h 13440182"/>
                  <a:gd name="connsiteX221" fmla="*/ 10248900 w 12071803"/>
                  <a:gd name="connsiteY221" fmla="*/ 5153432 h 13440182"/>
                  <a:gd name="connsiteX222" fmla="*/ 10210801 w 12071803"/>
                  <a:gd name="connsiteY222" fmla="*/ 4959758 h 13440182"/>
                  <a:gd name="connsiteX223" fmla="*/ 10166350 w 12071803"/>
                  <a:gd name="connsiteY223" fmla="*/ 4972457 h 13440182"/>
                  <a:gd name="connsiteX224" fmla="*/ 10096500 w 12071803"/>
                  <a:gd name="connsiteY224" fmla="*/ 4861332 h 13440182"/>
                  <a:gd name="connsiteX225" fmla="*/ 10001251 w 12071803"/>
                  <a:gd name="connsiteY225" fmla="*/ 4931183 h 13440182"/>
                  <a:gd name="connsiteX226" fmla="*/ 9893300 w 12071803"/>
                  <a:gd name="connsiteY226" fmla="*/ 5039132 h 13440182"/>
                  <a:gd name="connsiteX227" fmla="*/ 10210800 w 12071803"/>
                  <a:gd name="connsiteY227" fmla="*/ 4724807 h 13440182"/>
                  <a:gd name="connsiteX228" fmla="*/ 10426701 w 12071803"/>
                  <a:gd name="connsiteY228" fmla="*/ 4667658 h 13440182"/>
                  <a:gd name="connsiteX229" fmla="*/ 10572750 w 12071803"/>
                  <a:gd name="connsiteY229" fmla="*/ 4581932 h 13440182"/>
                  <a:gd name="connsiteX230" fmla="*/ 10610851 w 12071803"/>
                  <a:gd name="connsiteY230" fmla="*/ 4461283 h 13440182"/>
                  <a:gd name="connsiteX231" fmla="*/ 10782301 w 12071803"/>
                  <a:gd name="connsiteY231" fmla="*/ 4334283 h 13440182"/>
                  <a:gd name="connsiteX232" fmla="*/ 10814050 w 12071803"/>
                  <a:gd name="connsiteY232" fmla="*/ 4080282 h 13440182"/>
                  <a:gd name="connsiteX233" fmla="*/ 10582275 w 12071803"/>
                  <a:gd name="connsiteY233" fmla="*/ 3997732 h 13440182"/>
                  <a:gd name="connsiteX234" fmla="*/ 10264776 w 12071803"/>
                  <a:gd name="connsiteY234" fmla="*/ 3950108 h 13440182"/>
                  <a:gd name="connsiteX235" fmla="*/ 10134600 w 12071803"/>
                  <a:gd name="connsiteY235" fmla="*/ 4010432 h 13440182"/>
                  <a:gd name="connsiteX236" fmla="*/ 10160001 w 12071803"/>
                  <a:gd name="connsiteY236" fmla="*/ 3845333 h 13440182"/>
                  <a:gd name="connsiteX237" fmla="*/ 10109201 w 12071803"/>
                  <a:gd name="connsiteY237" fmla="*/ 3670708 h 13440182"/>
                  <a:gd name="connsiteX238" fmla="*/ 10223500 w 12071803"/>
                  <a:gd name="connsiteY238" fmla="*/ 3708807 h 13440182"/>
                  <a:gd name="connsiteX239" fmla="*/ 10344151 w 12071803"/>
                  <a:gd name="connsiteY239" fmla="*/ 3600858 h 13440182"/>
                  <a:gd name="connsiteX240" fmla="*/ 10534651 w 12071803"/>
                  <a:gd name="connsiteY240" fmla="*/ 3661183 h 13440182"/>
                  <a:gd name="connsiteX241" fmla="*/ 10547351 w 12071803"/>
                  <a:gd name="connsiteY241" fmla="*/ 3477033 h 13440182"/>
                  <a:gd name="connsiteX242" fmla="*/ 10687050 w 12071803"/>
                  <a:gd name="connsiteY242" fmla="*/ 3515132 h 13440182"/>
                  <a:gd name="connsiteX243" fmla="*/ 10801350 w 12071803"/>
                  <a:gd name="connsiteY243" fmla="*/ 3210332 h 13440182"/>
                  <a:gd name="connsiteX244" fmla="*/ 10902951 w 12071803"/>
                  <a:gd name="connsiteY244" fmla="*/ 3299233 h 13440182"/>
                  <a:gd name="connsiteX245" fmla="*/ 11042650 w 12071803"/>
                  <a:gd name="connsiteY245" fmla="*/ 3283357 h 13440182"/>
                  <a:gd name="connsiteX246" fmla="*/ 11077575 w 12071803"/>
                  <a:gd name="connsiteY246" fmla="*/ 3508782 h 13440182"/>
                  <a:gd name="connsiteX247" fmla="*/ 11153776 w 12071803"/>
                  <a:gd name="connsiteY247" fmla="*/ 3251608 h 13440182"/>
                  <a:gd name="connsiteX248" fmla="*/ 11077576 w 12071803"/>
                  <a:gd name="connsiteY248" fmla="*/ 3165883 h 13440182"/>
                  <a:gd name="connsiteX249" fmla="*/ 11163300 w 12071803"/>
                  <a:gd name="connsiteY249" fmla="*/ 2911882 h 13440182"/>
                  <a:gd name="connsiteX250" fmla="*/ 10982326 w 12071803"/>
                  <a:gd name="connsiteY250" fmla="*/ 2988083 h 13440182"/>
                  <a:gd name="connsiteX251" fmla="*/ 10953750 w 12071803"/>
                  <a:gd name="connsiteY251" fmla="*/ 2918232 h 13440182"/>
                  <a:gd name="connsiteX252" fmla="*/ 10763250 w 12071803"/>
                  <a:gd name="connsiteY252" fmla="*/ 2715032 h 13440182"/>
                  <a:gd name="connsiteX253" fmla="*/ 10731501 w 12071803"/>
                  <a:gd name="connsiteY253" fmla="*/ 2530883 h 13440182"/>
                  <a:gd name="connsiteX254" fmla="*/ 10699751 w 12071803"/>
                  <a:gd name="connsiteY254" fmla="*/ 2435633 h 13440182"/>
                  <a:gd name="connsiteX255" fmla="*/ 10801350 w 12071803"/>
                  <a:gd name="connsiteY255" fmla="*/ 2334032 h 13440182"/>
                  <a:gd name="connsiteX256" fmla="*/ 11061701 w 12071803"/>
                  <a:gd name="connsiteY256" fmla="*/ 2099083 h 13440182"/>
                  <a:gd name="connsiteX257" fmla="*/ 11182350 w 12071803"/>
                  <a:gd name="connsiteY257" fmla="*/ 2118132 h 13440182"/>
                  <a:gd name="connsiteX258" fmla="*/ 11252201 w 12071803"/>
                  <a:gd name="connsiteY258" fmla="*/ 2029233 h 13440182"/>
                  <a:gd name="connsiteX259" fmla="*/ 11487150 w 12071803"/>
                  <a:gd name="connsiteY259" fmla="*/ 1921282 h 13440182"/>
                  <a:gd name="connsiteX260" fmla="*/ 11341101 w 12071803"/>
                  <a:gd name="connsiteY260" fmla="*/ 1851433 h 13440182"/>
                  <a:gd name="connsiteX261" fmla="*/ 11258550 w 12071803"/>
                  <a:gd name="connsiteY261" fmla="*/ 1705382 h 13440182"/>
                  <a:gd name="connsiteX262" fmla="*/ 11360150 w 12071803"/>
                  <a:gd name="connsiteY262" fmla="*/ 1279932 h 13440182"/>
                  <a:gd name="connsiteX263" fmla="*/ 11239500 w 12071803"/>
                  <a:gd name="connsiteY263" fmla="*/ 1019582 h 13440182"/>
                  <a:gd name="connsiteX264" fmla="*/ 11525250 w 12071803"/>
                  <a:gd name="connsiteY264" fmla="*/ 1362482 h 13440182"/>
                  <a:gd name="connsiteX265" fmla="*/ 11690350 w 12071803"/>
                  <a:gd name="connsiteY265" fmla="*/ 1165632 h 13440182"/>
                  <a:gd name="connsiteX266" fmla="*/ 11874500 w 12071803"/>
                  <a:gd name="connsiteY266" fmla="*/ 1476782 h 13440182"/>
                  <a:gd name="connsiteX267" fmla="*/ 12071350 w 12071803"/>
                  <a:gd name="connsiteY267" fmla="*/ 1578383 h 13440182"/>
                  <a:gd name="connsiteX268" fmla="*/ 11906250 w 12071803"/>
                  <a:gd name="connsiteY268" fmla="*/ 1133883 h 13440182"/>
                  <a:gd name="connsiteX269" fmla="*/ 11893550 w 12071803"/>
                  <a:gd name="connsiteY269" fmla="*/ 917982 h 13440182"/>
                  <a:gd name="connsiteX270" fmla="*/ 11760200 w 12071803"/>
                  <a:gd name="connsiteY270" fmla="*/ 721132 h 13440182"/>
                  <a:gd name="connsiteX271" fmla="*/ 11734800 w 12071803"/>
                  <a:gd name="connsiteY27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855620 w 12071803"/>
                  <a:gd name="connsiteY80" fmla="*/ 8032113 h 13440182"/>
                  <a:gd name="connsiteX81" fmla="*/ 6912769 w 12071803"/>
                  <a:gd name="connsiteY81" fmla="*/ 7856150 h 13440182"/>
                  <a:gd name="connsiteX82" fmla="*/ 7010401 w 12071803"/>
                  <a:gd name="connsiteY82" fmla="*/ 7791607 h 13440182"/>
                  <a:gd name="connsiteX83" fmla="*/ 6943726 w 12071803"/>
                  <a:gd name="connsiteY83" fmla="*/ 7693975 h 13440182"/>
                  <a:gd name="connsiteX84" fmla="*/ 6910389 w 12071803"/>
                  <a:gd name="connsiteY84" fmla="*/ 7596344 h 13440182"/>
                  <a:gd name="connsiteX85" fmla="*/ 6819900 w 12071803"/>
                  <a:gd name="connsiteY85" fmla="*/ 7591832 h 13440182"/>
                  <a:gd name="connsiteX86" fmla="*/ 6746082 w 12071803"/>
                  <a:gd name="connsiteY86" fmla="*/ 7674925 h 13440182"/>
                  <a:gd name="connsiteX87" fmla="*/ 6610350 w 12071803"/>
                  <a:gd name="connsiteY87" fmla="*/ 7687082 h 13440182"/>
                  <a:gd name="connsiteX88" fmla="*/ 6669882 w 12071803"/>
                  <a:gd name="connsiteY88" fmla="*/ 7617775 h 13440182"/>
                  <a:gd name="connsiteX89" fmla="*/ 6681789 w 12071803"/>
                  <a:gd name="connsiteY89" fmla="*/ 7529669 h 13440182"/>
                  <a:gd name="connsiteX90" fmla="*/ 6703219 w 12071803"/>
                  <a:gd name="connsiteY90" fmla="*/ 7467756 h 13440182"/>
                  <a:gd name="connsiteX91" fmla="*/ 6667500 w 12071803"/>
                  <a:gd name="connsiteY91" fmla="*/ 7401332 h 13440182"/>
                  <a:gd name="connsiteX92" fmla="*/ 6603207 w 12071803"/>
                  <a:gd name="connsiteY92" fmla="*/ 7432038 h 13440182"/>
                  <a:gd name="connsiteX93" fmla="*/ 6600825 w 12071803"/>
                  <a:gd name="connsiteY93" fmla="*/ 7351326 h 13440182"/>
                  <a:gd name="connsiteX94" fmla="*/ 6819901 w 12071803"/>
                  <a:gd name="connsiteY94" fmla="*/ 7243919 h 13440182"/>
                  <a:gd name="connsiteX95" fmla="*/ 6784182 w 12071803"/>
                  <a:gd name="connsiteY95" fmla="*/ 7089138 h 13440182"/>
                  <a:gd name="connsiteX96" fmla="*/ 6860382 w 12071803"/>
                  <a:gd name="connsiteY96" fmla="*/ 7072469 h 13440182"/>
                  <a:gd name="connsiteX97" fmla="*/ 6838950 w 12071803"/>
                  <a:gd name="connsiteY97" fmla="*/ 6982232 h 13440182"/>
                  <a:gd name="connsiteX98" fmla="*/ 6943726 w 12071803"/>
                  <a:gd name="connsiteY98" fmla="*/ 6984363 h 13440182"/>
                  <a:gd name="connsiteX99" fmla="*/ 6986589 w 12071803"/>
                  <a:gd name="connsiteY99" fmla="*/ 6903400 h 13440182"/>
                  <a:gd name="connsiteX100" fmla="*/ 7088982 w 12071803"/>
                  <a:gd name="connsiteY100" fmla="*/ 6936738 h 13440182"/>
                  <a:gd name="connsiteX101" fmla="*/ 7162801 w 12071803"/>
                  <a:gd name="connsiteY101" fmla="*/ 7039132 h 13440182"/>
                  <a:gd name="connsiteX102" fmla="*/ 7229476 w 12071803"/>
                  <a:gd name="connsiteY102" fmla="*/ 6979600 h 13440182"/>
                  <a:gd name="connsiteX103" fmla="*/ 7169945 w 12071803"/>
                  <a:gd name="connsiteY103" fmla="*/ 6843869 h 13440182"/>
                  <a:gd name="connsiteX104" fmla="*/ 7227094 w 12071803"/>
                  <a:gd name="connsiteY104" fmla="*/ 6896506 h 13440182"/>
                  <a:gd name="connsiteX105" fmla="*/ 7343776 w 12071803"/>
                  <a:gd name="connsiteY105" fmla="*/ 6934357 h 13440182"/>
                  <a:gd name="connsiteX106" fmla="*/ 7417595 w 12071803"/>
                  <a:gd name="connsiteY106" fmla="*/ 7006046 h 13440182"/>
                  <a:gd name="connsiteX107" fmla="*/ 7386639 w 12071803"/>
                  <a:gd name="connsiteY107" fmla="*/ 7144158 h 13440182"/>
                  <a:gd name="connsiteX108" fmla="*/ 7458076 w 12071803"/>
                  <a:gd name="connsiteY108" fmla="*/ 7108439 h 13440182"/>
                  <a:gd name="connsiteX109" fmla="*/ 7448550 w 12071803"/>
                  <a:gd name="connsiteY109" fmla="*/ 7077482 h 13440182"/>
                  <a:gd name="connsiteX110" fmla="*/ 7524751 w 12071803"/>
                  <a:gd name="connsiteY110" fmla="*/ 7163208 h 13440182"/>
                  <a:gd name="connsiteX111" fmla="*/ 7460457 w 12071803"/>
                  <a:gd name="connsiteY111" fmla="*/ 7244171 h 13440182"/>
                  <a:gd name="connsiteX112" fmla="*/ 7524750 w 12071803"/>
                  <a:gd name="connsiteY112" fmla="*/ 7325132 h 13440182"/>
                  <a:gd name="connsiteX113" fmla="*/ 7450932 w 12071803"/>
                  <a:gd name="connsiteY113" fmla="*/ 7344183 h 13440182"/>
                  <a:gd name="connsiteX114" fmla="*/ 7358064 w 12071803"/>
                  <a:gd name="connsiteY114" fmla="*/ 7296558 h 13440182"/>
                  <a:gd name="connsiteX115" fmla="*/ 7184232 w 12071803"/>
                  <a:gd name="connsiteY115" fmla="*/ 7408477 h 13440182"/>
                  <a:gd name="connsiteX116" fmla="*/ 7246145 w 12071803"/>
                  <a:gd name="connsiteY116" fmla="*/ 7437052 h 13440182"/>
                  <a:gd name="connsiteX117" fmla="*/ 7329489 w 12071803"/>
                  <a:gd name="connsiteY117" fmla="*/ 7508489 h 13440182"/>
                  <a:gd name="connsiteX118" fmla="*/ 7386639 w 12071803"/>
                  <a:gd name="connsiteY118" fmla="*/ 7425146 h 13440182"/>
                  <a:gd name="connsiteX119" fmla="*/ 7441407 w 12071803"/>
                  <a:gd name="connsiteY119" fmla="*/ 7484677 h 13440182"/>
                  <a:gd name="connsiteX120" fmla="*/ 7522370 w 12071803"/>
                  <a:gd name="connsiteY120" fmla="*/ 7422513 h 13440182"/>
                  <a:gd name="connsiteX121" fmla="*/ 7546182 w 12071803"/>
                  <a:gd name="connsiteY121" fmla="*/ 7529921 h 13440182"/>
                  <a:gd name="connsiteX122" fmla="*/ 7639051 w 12071803"/>
                  <a:gd name="connsiteY122" fmla="*/ 7615646 h 13440182"/>
                  <a:gd name="connsiteX123" fmla="*/ 7639051 w 12071803"/>
                  <a:gd name="connsiteY123" fmla="*/ 7510871 h 13440182"/>
                  <a:gd name="connsiteX124" fmla="*/ 7812881 w 12071803"/>
                  <a:gd name="connsiteY124" fmla="*/ 7606120 h 13440182"/>
                  <a:gd name="connsiteX125" fmla="*/ 7705726 w 12071803"/>
                  <a:gd name="connsiteY125" fmla="*/ 7370377 h 13440182"/>
                  <a:gd name="connsiteX126" fmla="*/ 7708107 w 12071803"/>
                  <a:gd name="connsiteY126" fmla="*/ 7234646 h 13440182"/>
                  <a:gd name="connsiteX127" fmla="*/ 7612857 w 12071803"/>
                  <a:gd name="connsiteY127" fmla="*/ 7206071 h 13440182"/>
                  <a:gd name="connsiteX128" fmla="*/ 7677150 w 12071803"/>
                  <a:gd name="connsiteY128" fmla="*/ 7039382 h 13440182"/>
                  <a:gd name="connsiteX129" fmla="*/ 8374857 w 12071803"/>
                  <a:gd name="connsiteY129" fmla="*/ 6653621 h 13440182"/>
                  <a:gd name="connsiteX130" fmla="*/ 8703470 w 12071803"/>
                  <a:gd name="connsiteY130" fmla="*/ 6591708 h 13440182"/>
                  <a:gd name="connsiteX131" fmla="*/ 8722520 w 12071803"/>
                  <a:gd name="connsiteY131" fmla="*/ 6696483 h 13440182"/>
                  <a:gd name="connsiteX132" fmla="*/ 8796339 w 12071803"/>
                  <a:gd name="connsiteY132" fmla="*/ 6701246 h 13440182"/>
                  <a:gd name="connsiteX133" fmla="*/ 8772525 w 12071803"/>
                  <a:gd name="connsiteY133" fmla="*/ 6548844 h 13440182"/>
                  <a:gd name="connsiteX134" fmla="*/ 9315450 w 12071803"/>
                  <a:gd name="connsiteY134" fmla="*/ 6544082 h 13440182"/>
                  <a:gd name="connsiteX135" fmla="*/ 9503569 w 12071803"/>
                  <a:gd name="connsiteY135" fmla="*/ 6494075 h 13440182"/>
                  <a:gd name="connsiteX136" fmla="*/ 9629775 w 12071803"/>
                  <a:gd name="connsiteY136" fmla="*/ 6298813 h 13440182"/>
                  <a:gd name="connsiteX137" fmla="*/ 9906000 w 12071803"/>
                  <a:gd name="connsiteY137" fmla="*/ 6334532 h 13440182"/>
                  <a:gd name="connsiteX138" fmla="*/ 9870282 w 12071803"/>
                  <a:gd name="connsiteY138" fmla="*/ 6420258 h 13440182"/>
                  <a:gd name="connsiteX139" fmla="*/ 9727407 w 12071803"/>
                  <a:gd name="connsiteY139" fmla="*/ 6434546 h 13440182"/>
                  <a:gd name="connsiteX140" fmla="*/ 9796462 w 12071803"/>
                  <a:gd name="connsiteY140" fmla="*/ 6489313 h 13440182"/>
                  <a:gd name="connsiteX141" fmla="*/ 9665495 w 12071803"/>
                  <a:gd name="connsiteY141" fmla="*/ 6517889 h 13440182"/>
                  <a:gd name="connsiteX142" fmla="*/ 9539289 w 12071803"/>
                  <a:gd name="connsiteY142" fmla="*/ 6508364 h 13440182"/>
                  <a:gd name="connsiteX143" fmla="*/ 9453563 w 12071803"/>
                  <a:gd name="connsiteY143" fmla="*/ 6544082 h 13440182"/>
                  <a:gd name="connsiteX144" fmla="*/ 9422607 w 12071803"/>
                  <a:gd name="connsiteY144" fmla="*/ 6848883 h 13440182"/>
                  <a:gd name="connsiteX145" fmla="*/ 9584532 w 12071803"/>
                  <a:gd name="connsiteY145" fmla="*/ 6882220 h 13440182"/>
                  <a:gd name="connsiteX146" fmla="*/ 9791700 w 12071803"/>
                  <a:gd name="connsiteY146" fmla="*/ 6696482 h 13440182"/>
                  <a:gd name="connsiteX147" fmla="*/ 9829801 w 12071803"/>
                  <a:gd name="connsiteY147" fmla="*/ 6794114 h 13440182"/>
                  <a:gd name="connsiteX148" fmla="*/ 9977439 w 12071803"/>
                  <a:gd name="connsiteY148" fmla="*/ 6717914 h 13440182"/>
                  <a:gd name="connsiteX149" fmla="*/ 9896476 w 12071803"/>
                  <a:gd name="connsiteY149" fmla="*/ 6925083 h 13440182"/>
                  <a:gd name="connsiteX150" fmla="*/ 10020301 w 12071803"/>
                  <a:gd name="connsiteY150" fmla="*/ 6898889 h 13440182"/>
                  <a:gd name="connsiteX151" fmla="*/ 9986964 w 12071803"/>
                  <a:gd name="connsiteY151" fmla="*/ 6986996 h 13440182"/>
                  <a:gd name="connsiteX152" fmla="*/ 10217945 w 12071803"/>
                  <a:gd name="connsiteY152" fmla="*/ 6984614 h 13440182"/>
                  <a:gd name="connsiteX153" fmla="*/ 10058400 w 12071803"/>
                  <a:gd name="connsiteY153" fmla="*/ 7039382 h 13440182"/>
                  <a:gd name="connsiteX154" fmla="*/ 9948864 w 12071803"/>
                  <a:gd name="connsiteY154" fmla="*/ 7096533 h 13440182"/>
                  <a:gd name="connsiteX155" fmla="*/ 9829801 w 12071803"/>
                  <a:gd name="connsiteY155" fmla="*/ 7210833 h 13440182"/>
                  <a:gd name="connsiteX156" fmla="*/ 9865519 w 12071803"/>
                  <a:gd name="connsiteY156" fmla="*/ 7270363 h 13440182"/>
                  <a:gd name="connsiteX157" fmla="*/ 9908382 w 12071803"/>
                  <a:gd name="connsiteY157" fmla="*/ 7320371 h 13440182"/>
                  <a:gd name="connsiteX158" fmla="*/ 9986964 w 12071803"/>
                  <a:gd name="connsiteY158" fmla="*/ 7287033 h 13440182"/>
                  <a:gd name="connsiteX159" fmla="*/ 9998869 w 12071803"/>
                  <a:gd name="connsiteY159" fmla="*/ 7348944 h 13440182"/>
                  <a:gd name="connsiteX160" fmla="*/ 10113170 w 12071803"/>
                  <a:gd name="connsiteY160" fmla="*/ 7210833 h 13440182"/>
                  <a:gd name="connsiteX161" fmla="*/ 10148889 w 12071803"/>
                  <a:gd name="connsiteY161" fmla="*/ 7356089 h 13440182"/>
                  <a:gd name="connsiteX162" fmla="*/ 10244139 w 12071803"/>
                  <a:gd name="connsiteY162" fmla="*/ 7239408 h 13440182"/>
                  <a:gd name="connsiteX163" fmla="*/ 10270332 w 12071803"/>
                  <a:gd name="connsiteY163" fmla="*/ 7401332 h 13440182"/>
                  <a:gd name="connsiteX164" fmla="*/ 10344150 w 12071803"/>
                  <a:gd name="connsiteY164" fmla="*/ 7477532 h 13440182"/>
                  <a:gd name="connsiteX165" fmla="*/ 10134600 w 12071803"/>
                  <a:gd name="connsiteY165" fmla="*/ 7591832 h 13440182"/>
                  <a:gd name="connsiteX166" fmla="*/ 10287001 w 12071803"/>
                  <a:gd name="connsiteY166" fmla="*/ 7741852 h 13440182"/>
                  <a:gd name="connsiteX167" fmla="*/ 10317957 w 12071803"/>
                  <a:gd name="connsiteY167" fmla="*/ 7644221 h 13440182"/>
                  <a:gd name="connsiteX168" fmla="*/ 10389393 w 12071803"/>
                  <a:gd name="connsiteY168" fmla="*/ 7732326 h 13440182"/>
                  <a:gd name="connsiteX169" fmla="*/ 10510839 w 12071803"/>
                  <a:gd name="connsiteY169" fmla="*/ 7691846 h 13440182"/>
                  <a:gd name="connsiteX170" fmla="*/ 10515600 w 12071803"/>
                  <a:gd name="connsiteY170" fmla="*/ 7777570 h 13440182"/>
                  <a:gd name="connsiteX171" fmla="*/ 10513219 w 12071803"/>
                  <a:gd name="connsiteY171" fmla="*/ 7875200 h 13440182"/>
                  <a:gd name="connsiteX172" fmla="*/ 10622756 w 12071803"/>
                  <a:gd name="connsiteY172" fmla="*/ 7837101 h 13440182"/>
                  <a:gd name="connsiteX173" fmla="*/ 10663239 w 12071803"/>
                  <a:gd name="connsiteY173" fmla="*/ 8075227 h 13440182"/>
                  <a:gd name="connsiteX174" fmla="*/ 10801350 w 12071803"/>
                  <a:gd name="connsiteY174" fmla="*/ 8106182 h 13440182"/>
                  <a:gd name="connsiteX175" fmla="*/ 10815638 w 12071803"/>
                  <a:gd name="connsiteY175" fmla="*/ 7815670 h 13440182"/>
                  <a:gd name="connsiteX176" fmla="*/ 10906126 w 12071803"/>
                  <a:gd name="connsiteY176" fmla="*/ 7791858 h 13440182"/>
                  <a:gd name="connsiteX177" fmla="*/ 10975182 w 12071803"/>
                  <a:gd name="connsiteY177" fmla="*/ 7620407 h 13440182"/>
                  <a:gd name="connsiteX178" fmla="*/ 10937082 w 12071803"/>
                  <a:gd name="connsiteY178" fmla="*/ 7491821 h 13440182"/>
                  <a:gd name="connsiteX179" fmla="*/ 10841832 w 12071803"/>
                  <a:gd name="connsiteY179" fmla="*/ 7479913 h 13440182"/>
                  <a:gd name="connsiteX180" fmla="*/ 10889456 w 12071803"/>
                  <a:gd name="connsiteY180" fmla="*/ 7360851 h 13440182"/>
                  <a:gd name="connsiteX181" fmla="*/ 10784682 w 12071803"/>
                  <a:gd name="connsiteY181" fmla="*/ 7289414 h 13440182"/>
                  <a:gd name="connsiteX182" fmla="*/ 10744200 w 12071803"/>
                  <a:gd name="connsiteY182" fmla="*/ 7058432 h 13440182"/>
                  <a:gd name="connsiteX183" fmla="*/ 10426700 w 12071803"/>
                  <a:gd name="connsiteY183" fmla="*/ 7020332 h 13440182"/>
                  <a:gd name="connsiteX184" fmla="*/ 10496551 w 12071803"/>
                  <a:gd name="connsiteY184" fmla="*/ 6915558 h 13440182"/>
                  <a:gd name="connsiteX185" fmla="*/ 10620376 w 12071803"/>
                  <a:gd name="connsiteY185" fmla="*/ 6896508 h 13440182"/>
                  <a:gd name="connsiteX186" fmla="*/ 10629900 w 12071803"/>
                  <a:gd name="connsiteY186" fmla="*/ 6810782 h 13440182"/>
                  <a:gd name="connsiteX187" fmla="*/ 10842625 w 12071803"/>
                  <a:gd name="connsiteY187" fmla="*/ 6899682 h 13440182"/>
                  <a:gd name="connsiteX188" fmla="*/ 10858500 w 12071803"/>
                  <a:gd name="connsiteY188" fmla="*/ 6677432 h 13440182"/>
                  <a:gd name="connsiteX189" fmla="*/ 10648950 w 12071803"/>
                  <a:gd name="connsiteY189" fmla="*/ 6772682 h 13440182"/>
                  <a:gd name="connsiteX190" fmla="*/ 10572750 w 12071803"/>
                  <a:gd name="connsiteY190" fmla="*/ 6544082 h 13440182"/>
                  <a:gd name="connsiteX191" fmla="*/ 10344150 w 12071803"/>
                  <a:gd name="connsiteY191" fmla="*/ 6753632 h 13440182"/>
                  <a:gd name="connsiteX192" fmla="*/ 10356851 w 12071803"/>
                  <a:gd name="connsiteY192" fmla="*/ 6588533 h 13440182"/>
                  <a:gd name="connsiteX193" fmla="*/ 10369550 w 12071803"/>
                  <a:gd name="connsiteY193" fmla="*/ 6464707 h 13440182"/>
                  <a:gd name="connsiteX194" fmla="*/ 10261601 w 12071803"/>
                  <a:gd name="connsiteY194" fmla="*/ 6452008 h 13440182"/>
                  <a:gd name="connsiteX195" fmla="*/ 10140950 w 12071803"/>
                  <a:gd name="connsiteY195" fmla="*/ 6236107 h 13440182"/>
                  <a:gd name="connsiteX196" fmla="*/ 10306051 w 12071803"/>
                  <a:gd name="connsiteY196" fmla="*/ 6274208 h 13440182"/>
                  <a:gd name="connsiteX197" fmla="*/ 10547351 w 12071803"/>
                  <a:gd name="connsiteY197" fmla="*/ 6274208 h 13440182"/>
                  <a:gd name="connsiteX198" fmla="*/ 10677525 w 12071803"/>
                  <a:gd name="connsiteY198" fmla="*/ 6134507 h 13440182"/>
                  <a:gd name="connsiteX199" fmla="*/ 10575926 w 12071803"/>
                  <a:gd name="connsiteY199" fmla="*/ 6023383 h 13440182"/>
                  <a:gd name="connsiteX200" fmla="*/ 10363200 w 12071803"/>
                  <a:gd name="connsiteY200" fmla="*/ 5975757 h 13440182"/>
                  <a:gd name="connsiteX201" fmla="*/ 10544175 w 12071803"/>
                  <a:gd name="connsiteY201" fmla="*/ 5845582 h 13440182"/>
                  <a:gd name="connsiteX202" fmla="*/ 10490201 w 12071803"/>
                  <a:gd name="connsiteY202" fmla="*/ 5728108 h 13440182"/>
                  <a:gd name="connsiteX203" fmla="*/ 10544176 w 12071803"/>
                  <a:gd name="connsiteY203" fmla="*/ 5607458 h 13440182"/>
                  <a:gd name="connsiteX204" fmla="*/ 10506075 w 12071803"/>
                  <a:gd name="connsiteY204" fmla="*/ 5604282 h 13440182"/>
                  <a:gd name="connsiteX205" fmla="*/ 10471151 w 12071803"/>
                  <a:gd name="connsiteY205" fmla="*/ 5528083 h 13440182"/>
                  <a:gd name="connsiteX206" fmla="*/ 10312400 w 12071803"/>
                  <a:gd name="connsiteY206" fmla="*/ 5375682 h 13440182"/>
                  <a:gd name="connsiteX207" fmla="*/ 10582276 w 12071803"/>
                  <a:gd name="connsiteY207" fmla="*/ 5480458 h 13440182"/>
                  <a:gd name="connsiteX208" fmla="*/ 10725150 w 12071803"/>
                  <a:gd name="connsiteY208" fmla="*/ 5439182 h 13440182"/>
                  <a:gd name="connsiteX209" fmla="*/ 10699751 w 12071803"/>
                  <a:gd name="connsiteY209" fmla="*/ 5686833 h 13440182"/>
                  <a:gd name="connsiteX210" fmla="*/ 10877550 w 12071803"/>
                  <a:gd name="connsiteY210" fmla="*/ 5724932 h 13440182"/>
                  <a:gd name="connsiteX211" fmla="*/ 10934701 w 12071803"/>
                  <a:gd name="connsiteY211" fmla="*/ 5550308 h 13440182"/>
                  <a:gd name="connsiteX212" fmla="*/ 10975975 w 12071803"/>
                  <a:gd name="connsiteY212" fmla="*/ 5321707 h 13440182"/>
                  <a:gd name="connsiteX213" fmla="*/ 10896601 w 12071803"/>
                  <a:gd name="connsiteY213" fmla="*/ 5118508 h 13440182"/>
                  <a:gd name="connsiteX214" fmla="*/ 10839450 w 12071803"/>
                  <a:gd name="connsiteY214" fmla="*/ 5020082 h 13440182"/>
                  <a:gd name="connsiteX215" fmla="*/ 10760076 w 12071803"/>
                  <a:gd name="connsiteY215" fmla="*/ 5137558 h 13440182"/>
                  <a:gd name="connsiteX216" fmla="*/ 10690226 w 12071803"/>
                  <a:gd name="connsiteY216" fmla="*/ 5096283 h 13440182"/>
                  <a:gd name="connsiteX217" fmla="*/ 10658476 w 12071803"/>
                  <a:gd name="connsiteY217" fmla="*/ 5216933 h 13440182"/>
                  <a:gd name="connsiteX218" fmla="*/ 10556875 w 12071803"/>
                  <a:gd name="connsiteY218" fmla="*/ 5220107 h 13440182"/>
                  <a:gd name="connsiteX219" fmla="*/ 10477500 w 12071803"/>
                  <a:gd name="connsiteY219" fmla="*/ 5077232 h 13440182"/>
                  <a:gd name="connsiteX220" fmla="*/ 10439400 w 12071803"/>
                  <a:gd name="connsiteY220" fmla="*/ 4924832 h 13440182"/>
                  <a:gd name="connsiteX221" fmla="*/ 10223500 w 12071803"/>
                  <a:gd name="connsiteY221" fmla="*/ 4928007 h 13440182"/>
                  <a:gd name="connsiteX222" fmla="*/ 10248900 w 12071803"/>
                  <a:gd name="connsiteY222" fmla="*/ 5153432 h 13440182"/>
                  <a:gd name="connsiteX223" fmla="*/ 10210801 w 12071803"/>
                  <a:gd name="connsiteY223" fmla="*/ 4959758 h 13440182"/>
                  <a:gd name="connsiteX224" fmla="*/ 10166350 w 12071803"/>
                  <a:gd name="connsiteY224" fmla="*/ 4972457 h 13440182"/>
                  <a:gd name="connsiteX225" fmla="*/ 10096500 w 12071803"/>
                  <a:gd name="connsiteY225" fmla="*/ 4861332 h 13440182"/>
                  <a:gd name="connsiteX226" fmla="*/ 10001251 w 12071803"/>
                  <a:gd name="connsiteY226" fmla="*/ 4931183 h 13440182"/>
                  <a:gd name="connsiteX227" fmla="*/ 9893300 w 12071803"/>
                  <a:gd name="connsiteY227" fmla="*/ 5039132 h 13440182"/>
                  <a:gd name="connsiteX228" fmla="*/ 10210800 w 12071803"/>
                  <a:gd name="connsiteY228" fmla="*/ 4724807 h 13440182"/>
                  <a:gd name="connsiteX229" fmla="*/ 10426701 w 12071803"/>
                  <a:gd name="connsiteY229" fmla="*/ 4667658 h 13440182"/>
                  <a:gd name="connsiteX230" fmla="*/ 10572750 w 12071803"/>
                  <a:gd name="connsiteY230" fmla="*/ 4581932 h 13440182"/>
                  <a:gd name="connsiteX231" fmla="*/ 10610851 w 12071803"/>
                  <a:gd name="connsiteY231" fmla="*/ 4461283 h 13440182"/>
                  <a:gd name="connsiteX232" fmla="*/ 10782301 w 12071803"/>
                  <a:gd name="connsiteY232" fmla="*/ 4334283 h 13440182"/>
                  <a:gd name="connsiteX233" fmla="*/ 10814050 w 12071803"/>
                  <a:gd name="connsiteY233" fmla="*/ 4080282 h 13440182"/>
                  <a:gd name="connsiteX234" fmla="*/ 10582275 w 12071803"/>
                  <a:gd name="connsiteY234" fmla="*/ 3997732 h 13440182"/>
                  <a:gd name="connsiteX235" fmla="*/ 10264776 w 12071803"/>
                  <a:gd name="connsiteY235" fmla="*/ 3950108 h 13440182"/>
                  <a:gd name="connsiteX236" fmla="*/ 10134600 w 12071803"/>
                  <a:gd name="connsiteY236" fmla="*/ 4010432 h 13440182"/>
                  <a:gd name="connsiteX237" fmla="*/ 10160001 w 12071803"/>
                  <a:gd name="connsiteY237" fmla="*/ 3845333 h 13440182"/>
                  <a:gd name="connsiteX238" fmla="*/ 10109201 w 12071803"/>
                  <a:gd name="connsiteY238" fmla="*/ 3670708 h 13440182"/>
                  <a:gd name="connsiteX239" fmla="*/ 10223500 w 12071803"/>
                  <a:gd name="connsiteY239" fmla="*/ 3708807 h 13440182"/>
                  <a:gd name="connsiteX240" fmla="*/ 10344151 w 12071803"/>
                  <a:gd name="connsiteY240" fmla="*/ 3600858 h 13440182"/>
                  <a:gd name="connsiteX241" fmla="*/ 10534651 w 12071803"/>
                  <a:gd name="connsiteY241" fmla="*/ 3661183 h 13440182"/>
                  <a:gd name="connsiteX242" fmla="*/ 10547351 w 12071803"/>
                  <a:gd name="connsiteY242" fmla="*/ 3477033 h 13440182"/>
                  <a:gd name="connsiteX243" fmla="*/ 10687050 w 12071803"/>
                  <a:gd name="connsiteY243" fmla="*/ 3515132 h 13440182"/>
                  <a:gd name="connsiteX244" fmla="*/ 10801350 w 12071803"/>
                  <a:gd name="connsiteY244" fmla="*/ 3210332 h 13440182"/>
                  <a:gd name="connsiteX245" fmla="*/ 10902951 w 12071803"/>
                  <a:gd name="connsiteY245" fmla="*/ 3299233 h 13440182"/>
                  <a:gd name="connsiteX246" fmla="*/ 11042650 w 12071803"/>
                  <a:gd name="connsiteY246" fmla="*/ 3283357 h 13440182"/>
                  <a:gd name="connsiteX247" fmla="*/ 11077575 w 12071803"/>
                  <a:gd name="connsiteY247" fmla="*/ 3508782 h 13440182"/>
                  <a:gd name="connsiteX248" fmla="*/ 11153776 w 12071803"/>
                  <a:gd name="connsiteY248" fmla="*/ 3251608 h 13440182"/>
                  <a:gd name="connsiteX249" fmla="*/ 11077576 w 12071803"/>
                  <a:gd name="connsiteY249" fmla="*/ 3165883 h 13440182"/>
                  <a:gd name="connsiteX250" fmla="*/ 11163300 w 12071803"/>
                  <a:gd name="connsiteY250" fmla="*/ 2911882 h 13440182"/>
                  <a:gd name="connsiteX251" fmla="*/ 10982326 w 12071803"/>
                  <a:gd name="connsiteY251" fmla="*/ 2988083 h 13440182"/>
                  <a:gd name="connsiteX252" fmla="*/ 10953750 w 12071803"/>
                  <a:gd name="connsiteY252" fmla="*/ 2918232 h 13440182"/>
                  <a:gd name="connsiteX253" fmla="*/ 10763250 w 12071803"/>
                  <a:gd name="connsiteY253" fmla="*/ 2715032 h 13440182"/>
                  <a:gd name="connsiteX254" fmla="*/ 10731501 w 12071803"/>
                  <a:gd name="connsiteY254" fmla="*/ 2530883 h 13440182"/>
                  <a:gd name="connsiteX255" fmla="*/ 10699751 w 12071803"/>
                  <a:gd name="connsiteY255" fmla="*/ 2435633 h 13440182"/>
                  <a:gd name="connsiteX256" fmla="*/ 10801350 w 12071803"/>
                  <a:gd name="connsiteY256" fmla="*/ 2334032 h 13440182"/>
                  <a:gd name="connsiteX257" fmla="*/ 11061701 w 12071803"/>
                  <a:gd name="connsiteY257" fmla="*/ 2099083 h 13440182"/>
                  <a:gd name="connsiteX258" fmla="*/ 11182350 w 12071803"/>
                  <a:gd name="connsiteY258" fmla="*/ 2118132 h 13440182"/>
                  <a:gd name="connsiteX259" fmla="*/ 11252201 w 12071803"/>
                  <a:gd name="connsiteY259" fmla="*/ 2029233 h 13440182"/>
                  <a:gd name="connsiteX260" fmla="*/ 11487150 w 12071803"/>
                  <a:gd name="connsiteY260" fmla="*/ 1921282 h 13440182"/>
                  <a:gd name="connsiteX261" fmla="*/ 11341101 w 12071803"/>
                  <a:gd name="connsiteY261" fmla="*/ 1851433 h 13440182"/>
                  <a:gd name="connsiteX262" fmla="*/ 11258550 w 12071803"/>
                  <a:gd name="connsiteY262" fmla="*/ 1705382 h 13440182"/>
                  <a:gd name="connsiteX263" fmla="*/ 11360150 w 12071803"/>
                  <a:gd name="connsiteY263" fmla="*/ 1279932 h 13440182"/>
                  <a:gd name="connsiteX264" fmla="*/ 11239500 w 12071803"/>
                  <a:gd name="connsiteY264" fmla="*/ 1019582 h 13440182"/>
                  <a:gd name="connsiteX265" fmla="*/ 11525250 w 12071803"/>
                  <a:gd name="connsiteY265" fmla="*/ 1362482 h 13440182"/>
                  <a:gd name="connsiteX266" fmla="*/ 11690350 w 12071803"/>
                  <a:gd name="connsiteY266" fmla="*/ 1165632 h 13440182"/>
                  <a:gd name="connsiteX267" fmla="*/ 11874500 w 12071803"/>
                  <a:gd name="connsiteY267" fmla="*/ 1476782 h 13440182"/>
                  <a:gd name="connsiteX268" fmla="*/ 12071350 w 12071803"/>
                  <a:gd name="connsiteY268" fmla="*/ 1578383 h 13440182"/>
                  <a:gd name="connsiteX269" fmla="*/ 11906250 w 12071803"/>
                  <a:gd name="connsiteY269" fmla="*/ 1133883 h 13440182"/>
                  <a:gd name="connsiteX270" fmla="*/ 11893550 w 12071803"/>
                  <a:gd name="connsiteY270" fmla="*/ 917982 h 13440182"/>
                  <a:gd name="connsiteX271" fmla="*/ 11760200 w 12071803"/>
                  <a:gd name="connsiteY271" fmla="*/ 721132 h 13440182"/>
                  <a:gd name="connsiteX272" fmla="*/ 11734800 w 12071803"/>
                  <a:gd name="connsiteY2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855620 w 12071803"/>
                  <a:gd name="connsiteY80" fmla="*/ 8032113 h 13440182"/>
                  <a:gd name="connsiteX81" fmla="*/ 6912769 w 12071803"/>
                  <a:gd name="connsiteY81" fmla="*/ 7856150 h 13440182"/>
                  <a:gd name="connsiteX82" fmla="*/ 7010401 w 12071803"/>
                  <a:gd name="connsiteY82" fmla="*/ 7791607 h 13440182"/>
                  <a:gd name="connsiteX83" fmla="*/ 6943726 w 12071803"/>
                  <a:gd name="connsiteY83" fmla="*/ 7693975 h 13440182"/>
                  <a:gd name="connsiteX84" fmla="*/ 6910389 w 12071803"/>
                  <a:gd name="connsiteY84" fmla="*/ 7596344 h 13440182"/>
                  <a:gd name="connsiteX85" fmla="*/ 6819900 w 12071803"/>
                  <a:gd name="connsiteY85" fmla="*/ 7591832 h 13440182"/>
                  <a:gd name="connsiteX86" fmla="*/ 6746082 w 12071803"/>
                  <a:gd name="connsiteY86" fmla="*/ 7674925 h 13440182"/>
                  <a:gd name="connsiteX87" fmla="*/ 6610350 w 12071803"/>
                  <a:gd name="connsiteY87" fmla="*/ 7687082 h 13440182"/>
                  <a:gd name="connsiteX88" fmla="*/ 6669882 w 12071803"/>
                  <a:gd name="connsiteY88" fmla="*/ 7617775 h 13440182"/>
                  <a:gd name="connsiteX89" fmla="*/ 6681789 w 12071803"/>
                  <a:gd name="connsiteY89" fmla="*/ 7529669 h 13440182"/>
                  <a:gd name="connsiteX90" fmla="*/ 6703219 w 12071803"/>
                  <a:gd name="connsiteY90" fmla="*/ 7467756 h 13440182"/>
                  <a:gd name="connsiteX91" fmla="*/ 6667500 w 12071803"/>
                  <a:gd name="connsiteY91" fmla="*/ 7401332 h 13440182"/>
                  <a:gd name="connsiteX92" fmla="*/ 6603207 w 12071803"/>
                  <a:gd name="connsiteY92" fmla="*/ 7432038 h 13440182"/>
                  <a:gd name="connsiteX93" fmla="*/ 6600825 w 12071803"/>
                  <a:gd name="connsiteY93" fmla="*/ 7351326 h 13440182"/>
                  <a:gd name="connsiteX94" fmla="*/ 6819901 w 12071803"/>
                  <a:gd name="connsiteY94" fmla="*/ 7243919 h 13440182"/>
                  <a:gd name="connsiteX95" fmla="*/ 6784182 w 12071803"/>
                  <a:gd name="connsiteY95" fmla="*/ 7089138 h 13440182"/>
                  <a:gd name="connsiteX96" fmla="*/ 6860382 w 12071803"/>
                  <a:gd name="connsiteY96" fmla="*/ 7072469 h 13440182"/>
                  <a:gd name="connsiteX97" fmla="*/ 6838950 w 12071803"/>
                  <a:gd name="connsiteY97" fmla="*/ 6982232 h 13440182"/>
                  <a:gd name="connsiteX98" fmla="*/ 6943726 w 12071803"/>
                  <a:gd name="connsiteY98" fmla="*/ 6984363 h 13440182"/>
                  <a:gd name="connsiteX99" fmla="*/ 6986589 w 12071803"/>
                  <a:gd name="connsiteY99" fmla="*/ 6903400 h 13440182"/>
                  <a:gd name="connsiteX100" fmla="*/ 7088982 w 12071803"/>
                  <a:gd name="connsiteY100" fmla="*/ 6936738 h 13440182"/>
                  <a:gd name="connsiteX101" fmla="*/ 7162801 w 12071803"/>
                  <a:gd name="connsiteY101" fmla="*/ 7039132 h 13440182"/>
                  <a:gd name="connsiteX102" fmla="*/ 7229476 w 12071803"/>
                  <a:gd name="connsiteY102" fmla="*/ 6979600 h 13440182"/>
                  <a:gd name="connsiteX103" fmla="*/ 7169945 w 12071803"/>
                  <a:gd name="connsiteY103" fmla="*/ 6843869 h 13440182"/>
                  <a:gd name="connsiteX104" fmla="*/ 7227094 w 12071803"/>
                  <a:gd name="connsiteY104" fmla="*/ 6896506 h 13440182"/>
                  <a:gd name="connsiteX105" fmla="*/ 7343776 w 12071803"/>
                  <a:gd name="connsiteY105" fmla="*/ 6934357 h 13440182"/>
                  <a:gd name="connsiteX106" fmla="*/ 7417595 w 12071803"/>
                  <a:gd name="connsiteY106" fmla="*/ 7006046 h 13440182"/>
                  <a:gd name="connsiteX107" fmla="*/ 7386639 w 12071803"/>
                  <a:gd name="connsiteY107" fmla="*/ 7144158 h 13440182"/>
                  <a:gd name="connsiteX108" fmla="*/ 7458076 w 12071803"/>
                  <a:gd name="connsiteY108" fmla="*/ 7108439 h 13440182"/>
                  <a:gd name="connsiteX109" fmla="*/ 7448550 w 12071803"/>
                  <a:gd name="connsiteY109" fmla="*/ 7077482 h 13440182"/>
                  <a:gd name="connsiteX110" fmla="*/ 7524751 w 12071803"/>
                  <a:gd name="connsiteY110" fmla="*/ 7163208 h 13440182"/>
                  <a:gd name="connsiteX111" fmla="*/ 7460457 w 12071803"/>
                  <a:gd name="connsiteY111" fmla="*/ 7244171 h 13440182"/>
                  <a:gd name="connsiteX112" fmla="*/ 7524750 w 12071803"/>
                  <a:gd name="connsiteY112" fmla="*/ 7325132 h 13440182"/>
                  <a:gd name="connsiteX113" fmla="*/ 7450932 w 12071803"/>
                  <a:gd name="connsiteY113" fmla="*/ 7344183 h 13440182"/>
                  <a:gd name="connsiteX114" fmla="*/ 7358064 w 12071803"/>
                  <a:gd name="connsiteY114" fmla="*/ 7296558 h 13440182"/>
                  <a:gd name="connsiteX115" fmla="*/ 7184232 w 12071803"/>
                  <a:gd name="connsiteY115" fmla="*/ 7408477 h 13440182"/>
                  <a:gd name="connsiteX116" fmla="*/ 7246145 w 12071803"/>
                  <a:gd name="connsiteY116" fmla="*/ 7437052 h 13440182"/>
                  <a:gd name="connsiteX117" fmla="*/ 7329489 w 12071803"/>
                  <a:gd name="connsiteY117" fmla="*/ 7508489 h 13440182"/>
                  <a:gd name="connsiteX118" fmla="*/ 7386639 w 12071803"/>
                  <a:gd name="connsiteY118" fmla="*/ 7425146 h 13440182"/>
                  <a:gd name="connsiteX119" fmla="*/ 7441407 w 12071803"/>
                  <a:gd name="connsiteY119" fmla="*/ 7484677 h 13440182"/>
                  <a:gd name="connsiteX120" fmla="*/ 7522370 w 12071803"/>
                  <a:gd name="connsiteY120" fmla="*/ 7422513 h 13440182"/>
                  <a:gd name="connsiteX121" fmla="*/ 7546182 w 12071803"/>
                  <a:gd name="connsiteY121" fmla="*/ 7529921 h 13440182"/>
                  <a:gd name="connsiteX122" fmla="*/ 7639051 w 12071803"/>
                  <a:gd name="connsiteY122" fmla="*/ 7615646 h 13440182"/>
                  <a:gd name="connsiteX123" fmla="*/ 7639051 w 12071803"/>
                  <a:gd name="connsiteY123" fmla="*/ 7510871 h 13440182"/>
                  <a:gd name="connsiteX124" fmla="*/ 7812881 w 12071803"/>
                  <a:gd name="connsiteY124" fmla="*/ 7606120 h 13440182"/>
                  <a:gd name="connsiteX125" fmla="*/ 7705726 w 12071803"/>
                  <a:gd name="connsiteY125" fmla="*/ 7370377 h 13440182"/>
                  <a:gd name="connsiteX126" fmla="*/ 7708107 w 12071803"/>
                  <a:gd name="connsiteY126" fmla="*/ 7234646 h 13440182"/>
                  <a:gd name="connsiteX127" fmla="*/ 7612857 w 12071803"/>
                  <a:gd name="connsiteY127" fmla="*/ 7206071 h 13440182"/>
                  <a:gd name="connsiteX128" fmla="*/ 7677150 w 12071803"/>
                  <a:gd name="connsiteY128" fmla="*/ 7039382 h 13440182"/>
                  <a:gd name="connsiteX129" fmla="*/ 8374857 w 12071803"/>
                  <a:gd name="connsiteY129" fmla="*/ 6653621 h 13440182"/>
                  <a:gd name="connsiteX130" fmla="*/ 8703470 w 12071803"/>
                  <a:gd name="connsiteY130" fmla="*/ 6591708 h 13440182"/>
                  <a:gd name="connsiteX131" fmla="*/ 8722520 w 12071803"/>
                  <a:gd name="connsiteY131" fmla="*/ 6696483 h 13440182"/>
                  <a:gd name="connsiteX132" fmla="*/ 8796339 w 12071803"/>
                  <a:gd name="connsiteY132" fmla="*/ 6701246 h 13440182"/>
                  <a:gd name="connsiteX133" fmla="*/ 8772525 w 12071803"/>
                  <a:gd name="connsiteY133" fmla="*/ 6548844 h 13440182"/>
                  <a:gd name="connsiteX134" fmla="*/ 9315450 w 12071803"/>
                  <a:gd name="connsiteY134" fmla="*/ 6544082 h 13440182"/>
                  <a:gd name="connsiteX135" fmla="*/ 9503569 w 12071803"/>
                  <a:gd name="connsiteY135" fmla="*/ 6494075 h 13440182"/>
                  <a:gd name="connsiteX136" fmla="*/ 9629775 w 12071803"/>
                  <a:gd name="connsiteY136" fmla="*/ 6298813 h 13440182"/>
                  <a:gd name="connsiteX137" fmla="*/ 9906000 w 12071803"/>
                  <a:gd name="connsiteY137" fmla="*/ 6334532 h 13440182"/>
                  <a:gd name="connsiteX138" fmla="*/ 9870282 w 12071803"/>
                  <a:gd name="connsiteY138" fmla="*/ 6420258 h 13440182"/>
                  <a:gd name="connsiteX139" fmla="*/ 9727407 w 12071803"/>
                  <a:gd name="connsiteY139" fmla="*/ 6434546 h 13440182"/>
                  <a:gd name="connsiteX140" fmla="*/ 9796462 w 12071803"/>
                  <a:gd name="connsiteY140" fmla="*/ 6489313 h 13440182"/>
                  <a:gd name="connsiteX141" fmla="*/ 9665495 w 12071803"/>
                  <a:gd name="connsiteY141" fmla="*/ 6517889 h 13440182"/>
                  <a:gd name="connsiteX142" fmla="*/ 9539289 w 12071803"/>
                  <a:gd name="connsiteY142" fmla="*/ 6508364 h 13440182"/>
                  <a:gd name="connsiteX143" fmla="*/ 9453563 w 12071803"/>
                  <a:gd name="connsiteY143" fmla="*/ 6544082 h 13440182"/>
                  <a:gd name="connsiteX144" fmla="*/ 9422607 w 12071803"/>
                  <a:gd name="connsiteY144" fmla="*/ 6848883 h 13440182"/>
                  <a:gd name="connsiteX145" fmla="*/ 9584532 w 12071803"/>
                  <a:gd name="connsiteY145" fmla="*/ 6882220 h 13440182"/>
                  <a:gd name="connsiteX146" fmla="*/ 9791700 w 12071803"/>
                  <a:gd name="connsiteY146" fmla="*/ 6696482 h 13440182"/>
                  <a:gd name="connsiteX147" fmla="*/ 9829801 w 12071803"/>
                  <a:gd name="connsiteY147" fmla="*/ 6794114 h 13440182"/>
                  <a:gd name="connsiteX148" fmla="*/ 9977439 w 12071803"/>
                  <a:gd name="connsiteY148" fmla="*/ 6717914 h 13440182"/>
                  <a:gd name="connsiteX149" fmla="*/ 9896476 w 12071803"/>
                  <a:gd name="connsiteY149" fmla="*/ 6925083 h 13440182"/>
                  <a:gd name="connsiteX150" fmla="*/ 10020301 w 12071803"/>
                  <a:gd name="connsiteY150" fmla="*/ 6898889 h 13440182"/>
                  <a:gd name="connsiteX151" fmla="*/ 9986964 w 12071803"/>
                  <a:gd name="connsiteY151" fmla="*/ 6986996 h 13440182"/>
                  <a:gd name="connsiteX152" fmla="*/ 10217945 w 12071803"/>
                  <a:gd name="connsiteY152" fmla="*/ 6984614 h 13440182"/>
                  <a:gd name="connsiteX153" fmla="*/ 10058400 w 12071803"/>
                  <a:gd name="connsiteY153" fmla="*/ 7039382 h 13440182"/>
                  <a:gd name="connsiteX154" fmla="*/ 9948864 w 12071803"/>
                  <a:gd name="connsiteY154" fmla="*/ 7096533 h 13440182"/>
                  <a:gd name="connsiteX155" fmla="*/ 9829801 w 12071803"/>
                  <a:gd name="connsiteY155" fmla="*/ 7210833 h 13440182"/>
                  <a:gd name="connsiteX156" fmla="*/ 9865519 w 12071803"/>
                  <a:gd name="connsiteY156" fmla="*/ 7270363 h 13440182"/>
                  <a:gd name="connsiteX157" fmla="*/ 9908382 w 12071803"/>
                  <a:gd name="connsiteY157" fmla="*/ 7320371 h 13440182"/>
                  <a:gd name="connsiteX158" fmla="*/ 9986964 w 12071803"/>
                  <a:gd name="connsiteY158" fmla="*/ 7287033 h 13440182"/>
                  <a:gd name="connsiteX159" fmla="*/ 9998869 w 12071803"/>
                  <a:gd name="connsiteY159" fmla="*/ 7348944 h 13440182"/>
                  <a:gd name="connsiteX160" fmla="*/ 10113170 w 12071803"/>
                  <a:gd name="connsiteY160" fmla="*/ 7210833 h 13440182"/>
                  <a:gd name="connsiteX161" fmla="*/ 10148889 w 12071803"/>
                  <a:gd name="connsiteY161" fmla="*/ 7356089 h 13440182"/>
                  <a:gd name="connsiteX162" fmla="*/ 10244139 w 12071803"/>
                  <a:gd name="connsiteY162" fmla="*/ 7239408 h 13440182"/>
                  <a:gd name="connsiteX163" fmla="*/ 10270332 w 12071803"/>
                  <a:gd name="connsiteY163" fmla="*/ 7401332 h 13440182"/>
                  <a:gd name="connsiteX164" fmla="*/ 10344150 w 12071803"/>
                  <a:gd name="connsiteY164" fmla="*/ 7477532 h 13440182"/>
                  <a:gd name="connsiteX165" fmla="*/ 10134600 w 12071803"/>
                  <a:gd name="connsiteY165" fmla="*/ 7591832 h 13440182"/>
                  <a:gd name="connsiteX166" fmla="*/ 10287001 w 12071803"/>
                  <a:gd name="connsiteY166" fmla="*/ 7741852 h 13440182"/>
                  <a:gd name="connsiteX167" fmla="*/ 10317957 w 12071803"/>
                  <a:gd name="connsiteY167" fmla="*/ 7644221 h 13440182"/>
                  <a:gd name="connsiteX168" fmla="*/ 10389393 w 12071803"/>
                  <a:gd name="connsiteY168" fmla="*/ 7732326 h 13440182"/>
                  <a:gd name="connsiteX169" fmla="*/ 10510839 w 12071803"/>
                  <a:gd name="connsiteY169" fmla="*/ 7691846 h 13440182"/>
                  <a:gd name="connsiteX170" fmla="*/ 10515600 w 12071803"/>
                  <a:gd name="connsiteY170" fmla="*/ 7777570 h 13440182"/>
                  <a:gd name="connsiteX171" fmla="*/ 10513219 w 12071803"/>
                  <a:gd name="connsiteY171" fmla="*/ 7875200 h 13440182"/>
                  <a:gd name="connsiteX172" fmla="*/ 10622756 w 12071803"/>
                  <a:gd name="connsiteY172" fmla="*/ 7837101 h 13440182"/>
                  <a:gd name="connsiteX173" fmla="*/ 10663239 w 12071803"/>
                  <a:gd name="connsiteY173" fmla="*/ 8075227 h 13440182"/>
                  <a:gd name="connsiteX174" fmla="*/ 10801350 w 12071803"/>
                  <a:gd name="connsiteY174" fmla="*/ 8106182 h 13440182"/>
                  <a:gd name="connsiteX175" fmla="*/ 10815638 w 12071803"/>
                  <a:gd name="connsiteY175" fmla="*/ 7815670 h 13440182"/>
                  <a:gd name="connsiteX176" fmla="*/ 10906126 w 12071803"/>
                  <a:gd name="connsiteY176" fmla="*/ 7791858 h 13440182"/>
                  <a:gd name="connsiteX177" fmla="*/ 10975182 w 12071803"/>
                  <a:gd name="connsiteY177" fmla="*/ 7620407 h 13440182"/>
                  <a:gd name="connsiteX178" fmla="*/ 10937082 w 12071803"/>
                  <a:gd name="connsiteY178" fmla="*/ 7491821 h 13440182"/>
                  <a:gd name="connsiteX179" fmla="*/ 10841832 w 12071803"/>
                  <a:gd name="connsiteY179" fmla="*/ 7479913 h 13440182"/>
                  <a:gd name="connsiteX180" fmla="*/ 10889456 w 12071803"/>
                  <a:gd name="connsiteY180" fmla="*/ 7360851 h 13440182"/>
                  <a:gd name="connsiteX181" fmla="*/ 10784682 w 12071803"/>
                  <a:gd name="connsiteY181" fmla="*/ 7289414 h 13440182"/>
                  <a:gd name="connsiteX182" fmla="*/ 10744200 w 12071803"/>
                  <a:gd name="connsiteY182" fmla="*/ 7058432 h 13440182"/>
                  <a:gd name="connsiteX183" fmla="*/ 10426700 w 12071803"/>
                  <a:gd name="connsiteY183" fmla="*/ 7020332 h 13440182"/>
                  <a:gd name="connsiteX184" fmla="*/ 10496551 w 12071803"/>
                  <a:gd name="connsiteY184" fmla="*/ 6915558 h 13440182"/>
                  <a:gd name="connsiteX185" fmla="*/ 10620376 w 12071803"/>
                  <a:gd name="connsiteY185" fmla="*/ 6896508 h 13440182"/>
                  <a:gd name="connsiteX186" fmla="*/ 10629900 w 12071803"/>
                  <a:gd name="connsiteY186" fmla="*/ 6810782 h 13440182"/>
                  <a:gd name="connsiteX187" fmla="*/ 10842625 w 12071803"/>
                  <a:gd name="connsiteY187" fmla="*/ 6899682 h 13440182"/>
                  <a:gd name="connsiteX188" fmla="*/ 10858500 w 12071803"/>
                  <a:gd name="connsiteY188" fmla="*/ 6677432 h 13440182"/>
                  <a:gd name="connsiteX189" fmla="*/ 10648950 w 12071803"/>
                  <a:gd name="connsiteY189" fmla="*/ 6772682 h 13440182"/>
                  <a:gd name="connsiteX190" fmla="*/ 10572750 w 12071803"/>
                  <a:gd name="connsiteY190" fmla="*/ 6544082 h 13440182"/>
                  <a:gd name="connsiteX191" fmla="*/ 10344150 w 12071803"/>
                  <a:gd name="connsiteY191" fmla="*/ 6753632 h 13440182"/>
                  <a:gd name="connsiteX192" fmla="*/ 10356851 w 12071803"/>
                  <a:gd name="connsiteY192" fmla="*/ 6588533 h 13440182"/>
                  <a:gd name="connsiteX193" fmla="*/ 10369550 w 12071803"/>
                  <a:gd name="connsiteY193" fmla="*/ 6464707 h 13440182"/>
                  <a:gd name="connsiteX194" fmla="*/ 10261601 w 12071803"/>
                  <a:gd name="connsiteY194" fmla="*/ 6452008 h 13440182"/>
                  <a:gd name="connsiteX195" fmla="*/ 10140950 w 12071803"/>
                  <a:gd name="connsiteY195" fmla="*/ 6236107 h 13440182"/>
                  <a:gd name="connsiteX196" fmla="*/ 10306051 w 12071803"/>
                  <a:gd name="connsiteY196" fmla="*/ 6274208 h 13440182"/>
                  <a:gd name="connsiteX197" fmla="*/ 10547351 w 12071803"/>
                  <a:gd name="connsiteY197" fmla="*/ 6274208 h 13440182"/>
                  <a:gd name="connsiteX198" fmla="*/ 10677525 w 12071803"/>
                  <a:gd name="connsiteY198" fmla="*/ 6134507 h 13440182"/>
                  <a:gd name="connsiteX199" fmla="*/ 10575926 w 12071803"/>
                  <a:gd name="connsiteY199" fmla="*/ 6023383 h 13440182"/>
                  <a:gd name="connsiteX200" fmla="*/ 10363200 w 12071803"/>
                  <a:gd name="connsiteY200" fmla="*/ 5975757 h 13440182"/>
                  <a:gd name="connsiteX201" fmla="*/ 10544175 w 12071803"/>
                  <a:gd name="connsiteY201" fmla="*/ 5845582 h 13440182"/>
                  <a:gd name="connsiteX202" fmla="*/ 10490201 w 12071803"/>
                  <a:gd name="connsiteY202" fmla="*/ 5728108 h 13440182"/>
                  <a:gd name="connsiteX203" fmla="*/ 10544176 w 12071803"/>
                  <a:gd name="connsiteY203" fmla="*/ 5607458 h 13440182"/>
                  <a:gd name="connsiteX204" fmla="*/ 10506075 w 12071803"/>
                  <a:gd name="connsiteY204" fmla="*/ 5604282 h 13440182"/>
                  <a:gd name="connsiteX205" fmla="*/ 10471151 w 12071803"/>
                  <a:gd name="connsiteY205" fmla="*/ 5528083 h 13440182"/>
                  <a:gd name="connsiteX206" fmla="*/ 10312400 w 12071803"/>
                  <a:gd name="connsiteY206" fmla="*/ 5375682 h 13440182"/>
                  <a:gd name="connsiteX207" fmla="*/ 10582276 w 12071803"/>
                  <a:gd name="connsiteY207" fmla="*/ 5480458 h 13440182"/>
                  <a:gd name="connsiteX208" fmla="*/ 10725150 w 12071803"/>
                  <a:gd name="connsiteY208" fmla="*/ 5439182 h 13440182"/>
                  <a:gd name="connsiteX209" fmla="*/ 10699751 w 12071803"/>
                  <a:gd name="connsiteY209" fmla="*/ 5686833 h 13440182"/>
                  <a:gd name="connsiteX210" fmla="*/ 10877550 w 12071803"/>
                  <a:gd name="connsiteY210" fmla="*/ 5724932 h 13440182"/>
                  <a:gd name="connsiteX211" fmla="*/ 10934701 w 12071803"/>
                  <a:gd name="connsiteY211" fmla="*/ 5550308 h 13440182"/>
                  <a:gd name="connsiteX212" fmla="*/ 10975975 w 12071803"/>
                  <a:gd name="connsiteY212" fmla="*/ 5321707 h 13440182"/>
                  <a:gd name="connsiteX213" fmla="*/ 10896601 w 12071803"/>
                  <a:gd name="connsiteY213" fmla="*/ 5118508 h 13440182"/>
                  <a:gd name="connsiteX214" fmla="*/ 10839450 w 12071803"/>
                  <a:gd name="connsiteY214" fmla="*/ 5020082 h 13440182"/>
                  <a:gd name="connsiteX215" fmla="*/ 10760076 w 12071803"/>
                  <a:gd name="connsiteY215" fmla="*/ 5137558 h 13440182"/>
                  <a:gd name="connsiteX216" fmla="*/ 10690226 w 12071803"/>
                  <a:gd name="connsiteY216" fmla="*/ 5096283 h 13440182"/>
                  <a:gd name="connsiteX217" fmla="*/ 10658476 w 12071803"/>
                  <a:gd name="connsiteY217" fmla="*/ 5216933 h 13440182"/>
                  <a:gd name="connsiteX218" fmla="*/ 10556875 w 12071803"/>
                  <a:gd name="connsiteY218" fmla="*/ 5220107 h 13440182"/>
                  <a:gd name="connsiteX219" fmla="*/ 10477500 w 12071803"/>
                  <a:gd name="connsiteY219" fmla="*/ 5077232 h 13440182"/>
                  <a:gd name="connsiteX220" fmla="*/ 10439400 w 12071803"/>
                  <a:gd name="connsiteY220" fmla="*/ 4924832 h 13440182"/>
                  <a:gd name="connsiteX221" fmla="*/ 10223500 w 12071803"/>
                  <a:gd name="connsiteY221" fmla="*/ 4928007 h 13440182"/>
                  <a:gd name="connsiteX222" fmla="*/ 10248900 w 12071803"/>
                  <a:gd name="connsiteY222" fmla="*/ 5153432 h 13440182"/>
                  <a:gd name="connsiteX223" fmla="*/ 10210801 w 12071803"/>
                  <a:gd name="connsiteY223" fmla="*/ 4959758 h 13440182"/>
                  <a:gd name="connsiteX224" fmla="*/ 10166350 w 12071803"/>
                  <a:gd name="connsiteY224" fmla="*/ 4972457 h 13440182"/>
                  <a:gd name="connsiteX225" fmla="*/ 10096500 w 12071803"/>
                  <a:gd name="connsiteY225" fmla="*/ 4861332 h 13440182"/>
                  <a:gd name="connsiteX226" fmla="*/ 10001251 w 12071803"/>
                  <a:gd name="connsiteY226" fmla="*/ 4931183 h 13440182"/>
                  <a:gd name="connsiteX227" fmla="*/ 9893300 w 12071803"/>
                  <a:gd name="connsiteY227" fmla="*/ 5039132 h 13440182"/>
                  <a:gd name="connsiteX228" fmla="*/ 10210800 w 12071803"/>
                  <a:gd name="connsiteY228" fmla="*/ 4724807 h 13440182"/>
                  <a:gd name="connsiteX229" fmla="*/ 10426701 w 12071803"/>
                  <a:gd name="connsiteY229" fmla="*/ 4667658 h 13440182"/>
                  <a:gd name="connsiteX230" fmla="*/ 10572750 w 12071803"/>
                  <a:gd name="connsiteY230" fmla="*/ 4581932 h 13440182"/>
                  <a:gd name="connsiteX231" fmla="*/ 10610851 w 12071803"/>
                  <a:gd name="connsiteY231" fmla="*/ 4461283 h 13440182"/>
                  <a:gd name="connsiteX232" fmla="*/ 10782301 w 12071803"/>
                  <a:gd name="connsiteY232" fmla="*/ 4334283 h 13440182"/>
                  <a:gd name="connsiteX233" fmla="*/ 10814050 w 12071803"/>
                  <a:gd name="connsiteY233" fmla="*/ 4080282 h 13440182"/>
                  <a:gd name="connsiteX234" fmla="*/ 10582275 w 12071803"/>
                  <a:gd name="connsiteY234" fmla="*/ 3997732 h 13440182"/>
                  <a:gd name="connsiteX235" fmla="*/ 10264776 w 12071803"/>
                  <a:gd name="connsiteY235" fmla="*/ 3950108 h 13440182"/>
                  <a:gd name="connsiteX236" fmla="*/ 10134600 w 12071803"/>
                  <a:gd name="connsiteY236" fmla="*/ 4010432 h 13440182"/>
                  <a:gd name="connsiteX237" fmla="*/ 10160001 w 12071803"/>
                  <a:gd name="connsiteY237" fmla="*/ 3845333 h 13440182"/>
                  <a:gd name="connsiteX238" fmla="*/ 10109201 w 12071803"/>
                  <a:gd name="connsiteY238" fmla="*/ 3670708 h 13440182"/>
                  <a:gd name="connsiteX239" fmla="*/ 10223500 w 12071803"/>
                  <a:gd name="connsiteY239" fmla="*/ 3708807 h 13440182"/>
                  <a:gd name="connsiteX240" fmla="*/ 10344151 w 12071803"/>
                  <a:gd name="connsiteY240" fmla="*/ 3600858 h 13440182"/>
                  <a:gd name="connsiteX241" fmla="*/ 10534651 w 12071803"/>
                  <a:gd name="connsiteY241" fmla="*/ 3661183 h 13440182"/>
                  <a:gd name="connsiteX242" fmla="*/ 10547351 w 12071803"/>
                  <a:gd name="connsiteY242" fmla="*/ 3477033 h 13440182"/>
                  <a:gd name="connsiteX243" fmla="*/ 10687050 w 12071803"/>
                  <a:gd name="connsiteY243" fmla="*/ 3515132 h 13440182"/>
                  <a:gd name="connsiteX244" fmla="*/ 10801350 w 12071803"/>
                  <a:gd name="connsiteY244" fmla="*/ 3210332 h 13440182"/>
                  <a:gd name="connsiteX245" fmla="*/ 10902951 w 12071803"/>
                  <a:gd name="connsiteY245" fmla="*/ 3299233 h 13440182"/>
                  <a:gd name="connsiteX246" fmla="*/ 11042650 w 12071803"/>
                  <a:gd name="connsiteY246" fmla="*/ 3283357 h 13440182"/>
                  <a:gd name="connsiteX247" fmla="*/ 11077575 w 12071803"/>
                  <a:gd name="connsiteY247" fmla="*/ 3508782 h 13440182"/>
                  <a:gd name="connsiteX248" fmla="*/ 11153776 w 12071803"/>
                  <a:gd name="connsiteY248" fmla="*/ 3251608 h 13440182"/>
                  <a:gd name="connsiteX249" fmla="*/ 11077576 w 12071803"/>
                  <a:gd name="connsiteY249" fmla="*/ 3165883 h 13440182"/>
                  <a:gd name="connsiteX250" fmla="*/ 11163300 w 12071803"/>
                  <a:gd name="connsiteY250" fmla="*/ 2911882 h 13440182"/>
                  <a:gd name="connsiteX251" fmla="*/ 10982326 w 12071803"/>
                  <a:gd name="connsiteY251" fmla="*/ 2988083 h 13440182"/>
                  <a:gd name="connsiteX252" fmla="*/ 10953750 w 12071803"/>
                  <a:gd name="connsiteY252" fmla="*/ 2918232 h 13440182"/>
                  <a:gd name="connsiteX253" fmla="*/ 10763250 w 12071803"/>
                  <a:gd name="connsiteY253" fmla="*/ 2715032 h 13440182"/>
                  <a:gd name="connsiteX254" fmla="*/ 10731501 w 12071803"/>
                  <a:gd name="connsiteY254" fmla="*/ 2530883 h 13440182"/>
                  <a:gd name="connsiteX255" fmla="*/ 10699751 w 12071803"/>
                  <a:gd name="connsiteY255" fmla="*/ 2435633 h 13440182"/>
                  <a:gd name="connsiteX256" fmla="*/ 10801350 w 12071803"/>
                  <a:gd name="connsiteY256" fmla="*/ 2334032 h 13440182"/>
                  <a:gd name="connsiteX257" fmla="*/ 11061701 w 12071803"/>
                  <a:gd name="connsiteY257" fmla="*/ 2099083 h 13440182"/>
                  <a:gd name="connsiteX258" fmla="*/ 11182350 w 12071803"/>
                  <a:gd name="connsiteY258" fmla="*/ 2118132 h 13440182"/>
                  <a:gd name="connsiteX259" fmla="*/ 11252201 w 12071803"/>
                  <a:gd name="connsiteY259" fmla="*/ 2029233 h 13440182"/>
                  <a:gd name="connsiteX260" fmla="*/ 11487150 w 12071803"/>
                  <a:gd name="connsiteY260" fmla="*/ 1921282 h 13440182"/>
                  <a:gd name="connsiteX261" fmla="*/ 11341101 w 12071803"/>
                  <a:gd name="connsiteY261" fmla="*/ 1851433 h 13440182"/>
                  <a:gd name="connsiteX262" fmla="*/ 11258550 w 12071803"/>
                  <a:gd name="connsiteY262" fmla="*/ 1705382 h 13440182"/>
                  <a:gd name="connsiteX263" fmla="*/ 11360150 w 12071803"/>
                  <a:gd name="connsiteY263" fmla="*/ 1279932 h 13440182"/>
                  <a:gd name="connsiteX264" fmla="*/ 11239500 w 12071803"/>
                  <a:gd name="connsiteY264" fmla="*/ 1019582 h 13440182"/>
                  <a:gd name="connsiteX265" fmla="*/ 11525250 w 12071803"/>
                  <a:gd name="connsiteY265" fmla="*/ 1362482 h 13440182"/>
                  <a:gd name="connsiteX266" fmla="*/ 11690350 w 12071803"/>
                  <a:gd name="connsiteY266" fmla="*/ 1165632 h 13440182"/>
                  <a:gd name="connsiteX267" fmla="*/ 11874500 w 12071803"/>
                  <a:gd name="connsiteY267" fmla="*/ 1476782 h 13440182"/>
                  <a:gd name="connsiteX268" fmla="*/ 12071350 w 12071803"/>
                  <a:gd name="connsiteY268" fmla="*/ 1578383 h 13440182"/>
                  <a:gd name="connsiteX269" fmla="*/ 11906250 w 12071803"/>
                  <a:gd name="connsiteY269" fmla="*/ 1133883 h 13440182"/>
                  <a:gd name="connsiteX270" fmla="*/ 11893550 w 12071803"/>
                  <a:gd name="connsiteY270" fmla="*/ 917982 h 13440182"/>
                  <a:gd name="connsiteX271" fmla="*/ 11760200 w 12071803"/>
                  <a:gd name="connsiteY271" fmla="*/ 721132 h 13440182"/>
                  <a:gd name="connsiteX272" fmla="*/ 11734800 w 12071803"/>
                  <a:gd name="connsiteY27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38900 w 12071803"/>
                  <a:gd name="connsiteY79" fmla="*/ 8220482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329362 w 12071803"/>
                  <a:gd name="connsiteY79" fmla="*/ 8189526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912769 w 12071803"/>
                  <a:gd name="connsiteY82" fmla="*/ 7856150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962776 w 12071803"/>
                  <a:gd name="connsiteY82" fmla="*/ 7887107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0401 w 12071803"/>
                  <a:gd name="connsiteY83" fmla="*/ 7791607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6998495 w 12071803"/>
                  <a:gd name="connsiteY83" fmla="*/ 7834470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6969920 w 12071803"/>
                  <a:gd name="connsiteY83" fmla="*/ 7867808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65145 w 12071803"/>
                  <a:gd name="connsiteY82" fmla="*/ 7856151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5164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2783 w 12071803"/>
                  <a:gd name="connsiteY83" fmla="*/ 7798752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7017545 w 12071803"/>
                  <a:gd name="connsiteY83" fmla="*/ 7793990 h 13440182"/>
                  <a:gd name="connsiteX84" fmla="*/ 6943726 w 12071803"/>
                  <a:gd name="connsiteY84" fmla="*/ 7693975 h 13440182"/>
                  <a:gd name="connsiteX85" fmla="*/ 6910389 w 12071803"/>
                  <a:gd name="connsiteY85" fmla="*/ 7596344 h 13440182"/>
                  <a:gd name="connsiteX86" fmla="*/ 6819900 w 12071803"/>
                  <a:gd name="connsiteY86" fmla="*/ 7591832 h 13440182"/>
                  <a:gd name="connsiteX87" fmla="*/ 6746082 w 12071803"/>
                  <a:gd name="connsiteY87" fmla="*/ 7674925 h 13440182"/>
                  <a:gd name="connsiteX88" fmla="*/ 6610350 w 12071803"/>
                  <a:gd name="connsiteY88" fmla="*/ 7687082 h 13440182"/>
                  <a:gd name="connsiteX89" fmla="*/ 6669882 w 12071803"/>
                  <a:gd name="connsiteY89" fmla="*/ 7617775 h 13440182"/>
                  <a:gd name="connsiteX90" fmla="*/ 6681789 w 12071803"/>
                  <a:gd name="connsiteY90" fmla="*/ 7529669 h 13440182"/>
                  <a:gd name="connsiteX91" fmla="*/ 6703219 w 12071803"/>
                  <a:gd name="connsiteY91" fmla="*/ 7467756 h 13440182"/>
                  <a:gd name="connsiteX92" fmla="*/ 6667500 w 12071803"/>
                  <a:gd name="connsiteY92" fmla="*/ 7401332 h 13440182"/>
                  <a:gd name="connsiteX93" fmla="*/ 6603207 w 12071803"/>
                  <a:gd name="connsiteY93" fmla="*/ 7432038 h 13440182"/>
                  <a:gd name="connsiteX94" fmla="*/ 6600825 w 12071803"/>
                  <a:gd name="connsiteY94" fmla="*/ 7351326 h 13440182"/>
                  <a:gd name="connsiteX95" fmla="*/ 6819901 w 12071803"/>
                  <a:gd name="connsiteY95" fmla="*/ 7243919 h 13440182"/>
                  <a:gd name="connsiteX96" fmla="*/ 6784182 w 12071803"/>
                  <a:gd name="connsiteY96" fmla="*/ 7089138 h 13440182"/>
                  <a:gd name="connsiteX97" fmla="*/ 6860382 w 12071803"/>
                  <a:gd name="connsiteY97" fmla="*/ 7072469 h 13440182"/>
                  <a:gd name="connsiteX98" fmla="*/ 6838950 w 12071803"/>
                  <a:gd name="connsiteY98" fmla="*/ 6982232 h 13440182"/>
                  <a:gd name="connsiteX99" fmla="*/ 6943726 w 12071803"/>
                  <a:gd name="connsiteY99" fmla="*/ 6984363 h 13440182"/>
                  <a:gd name="connsiteX100" fmla="*/ 6986589 w 12071803"/>
                  <a:gd name="connsiteY100" fmla="*/ 6903400 h 13440182"/>
                  <a:gd name="connsiteX101" fmla="*/ 7088982 w 12071803"/>
                  <a:gd name="connsiteY101" fmla="*/ 6936738 h 13440182"/>
                  <a:gd name="connsiteX102" fmla="*/ 7162801 w 12071803"/>
                  <a:gd name="connsiteY102" fmla="*/ 7039132 h 13440182"/>
                  <a:gd name="connsiteX103" fmla="*/ 7229476 w 12071803"/>
                  <a:gd name="connsiteY103" fmla="*/ 6979600 h 13440182"/>
                  <a:gd name="connsiteX104" fmla="*/ 7169945 w 12071803"/>
                  <a:gd name="connsiteY104" fmla="*/ 6843869 h 13440182"/>
                  <a:gd name="connsiteX105" fmla="*/ 7227094 w 12071803"/>
                  <a:gd name="connsiteY105" fmla="*/ 6896506 h 13440182"/>
                  <a:gd name="connsiteX106" fmla="*/ 7343776 w 12071803"/>
                  <a:gd name="connsiteY106" fmla="*/ 6934357 h 13440182"/>
                  <a:gd name="connsiteX107" fmla="*/ 7417595 w 12071803"/>
                  <a:gd name="connsiteY107" fmla="*/ 7006046 h 13440182"/>
                  <a:gd name="connsiteX108" fmla="*/ 7386639 w 12071803"/>
                  <a:gd name="connsiteY108" fmla="*/ 7144158 h 13440182"/>
                  <a:gd name="connsiteX109" fmla="*/ 7458076 w 12071803"/>
                  <a:gd name="connsiteY109" fmla="*/ 7108439 h 13440182"/>
                  <a:gd name="connsiteX110" fmla="*/ 7448550 w 12071803"/>
                  <a:gd name="connsiteY110" fmla="*/ 7077482 h 13440182"/>
                  <a:gd name="connsiteX111" fmla="*/ 7524751 w 12071803"/>
                  <a:gd name="connsiteY111" fmla="*/ 7163208 h 13440182"/>
                  <a:gd name="connsiteX112" fmla="*/ 7460457 w 12071803"/>
                  <a:gd name="connsiteY112" fmla="*/ 7244171 h 13440182"/>
                  <a:gd name="connsiteX113" fmla="*/ 7524750 w 12071803"/>
                  <a:gd name="connsiteY113" fmla="*/ 7325132 h 13440182"/>
                  <a:gd name="connsiteX114" fmla="*/ 7450932 w 12071803"/>
                  <a:gd name="connsiteY114" fmla="*/ 7344183 h 13440182"/>
                  <a:gd name="connsiteX115" fmla="*/ 7358064 w 12071803"/>
                  <a:gd name="connsiteY115" fmla="*/ 7296558 h 13440182"/>
                  <a:gd name="connsiteX116" fmla="*/ 7184232 w 12071803"/>
                  <a:gd name="connsiteY116" fmla="*/ 7408477 h 13440182"/>
                  <a:gd name="connsiteX117" fmla="*/ 7246145 w 12071803"/>
                  <a:gd name="connsiteY117" fmla="*/ 7437052 h 13440182"/>
                  <a:gd name="connsiteX118" fmla="*/ 7329489 w 12071803"/>
                  <a:gd name="connsiteY118" fmla="*/ 7508489 h 13440182"/>
                  <a:gd name="connsiteX119" fmla="*/ 7386639 w 12071803"/>
                  <a:gd name="connsiteY119" fmla="*/ 7425146 h 13440182"/>
                  <a:gd name="connsiteX120" fmla="*/ 7441407 w 12071803"/>
                  <a:gd name="connsiteY120" fmla="*/ 7484677 h 13440182"/>
                  <a:gd name="connsiteX121" fmla="*/ 7522370 w 12071803"/>
                  <a:gd name="connsiteY121" fmla="*/ 7422513 h 13440182"/>
                  <a:gd name="connsiteX122" fmla="*/ 7546182 w 12071803"/>
                  <a:gd name="connsiteY122" fmla="*/ 7529921 h 13440182"/>
                  <a:gd name="connsiteX123" fmla="*/ 7639051 w 12071803"/>
                  <a:gd name="connsiteY123" fmla="*/ 7615646 h 13440182"/>
                  <a:gd name="connsiteX124" fmla="*/ 7639051 w 12071803"/>
                  <a:gd name="connsiteY124" fmla="*/ 7510871 h 13440182"/>
                  <a:gd name="connsiteX125" fmla="*/ 7812881 w 12071803"/>
                  <a:gd name="connsiteY125" fmla="*/ 7606120 h 13440182"/>
                  <a:gd name="connsiteX126" fmla="*/ 7705726 w 12071803"/>
                  <a:gd name="connsiteY126" fmla="*/ 7370377 h 13440182"/>
                  <a:gd name="connsiteX127" fmla="*/ 7708107 w 12071803"/>
                  <a:gd name="connsiteY127" fmla="*/ 7234646 h 13440182"/>
                  <a:gd name="connsiteX128" fmla="*/ 7612857 w 12071803"/>
                  <a:gd name="connsiteY128" fmla="*/ 7206071 h 13440182"/>
                  <a:gd name="connsiteX129" fmla="*/ 7677150 w 12071803"/>
                  <a:gd name="connsiteY129" fmla="*/ 7039382 h 13440182"/>
                  <a:gd name="connsiteX130" fmla="*/ 8374857 w 12071803"/>
                  <a:gd name="connsiteY130" fmla="*/ 6653621 h 13440182"/>
                  <a:gd name="connsiteX131" fmla="*/ 8703470 w 12071803"/>
                  <a:gd name="connsiteY131" fmla="*/ 6591708 h 13440182"/>
                  <a:gd name="connsiteX132" fmla="*/ 8722520 w 12071803"/>
                  <a:gd name="connsiteY132" fmla="*/ 6696483 h 13440182"/>
                  <a:gd name="connsiteX133" fmla="*/ 8796339 w 12071803"/>
                  <a:gd name="connsiteY133" fmla="*/ 6701246 h 13440182"/>
                  <a:gd name="connsiteX134" fmla="*/ 8772525 w 12071803"/>
                  <a:gd name="connsiteY134" fmla="*/ 6548844 h 13440182"/>
                  <a:gd name="connsiteX135" fmla="*/ 9315450 w 12071803"/>
                  <a:gd name="connsiteY135" fmla="*/ 6544082 h 13440182"/>
                  <a:gd name="connsiteX136" fmla="*/ 9503569 w 12071803"/>
                  <a:gd name="connsiteY136" fmla="*/ 6494075 h 13440182"/>
                  <a:gd name="connsiteX137" fmla="*/ 9629775 w 12071803"/>
                  <a:gd name="connsiteY137" fmla="*/ 6298813 h 13440182"/>
                  <a:gd name="connsiteX138" fmla="*/ 9906000 w 12071803"/>
                  <a:gd name="connsiteY138" fmla="*/ 6334532 h 13440182"/>
                  <a:gd name="connsiteX139" fmla="*/ 9870282 w 12071803"/>
                  <a:gd name="connsiteY139" fmla="*/ 6420258 h 13440182"/>
                  <a:gd name="connsiteX140" fmla="*/ 9727407 w 12071803"/>
                  <a:gd name="connsiteY140" fmla="*/ 6434546 h 13440182"/>
                  <a:gd name="connsiteX141" fmla="*/ 9796462 w 12071803"/>
                  <a:gd name="connsiteY141" fmla="*/ 6489313 h 13440182"/>
                  <a:gd name="connsiteX142" fmla="*/ 9665495 w 12071803"/>
                  <a:gd name="connsiteY142" fmla="*/ 6517889 h 13440182"/>
                  <a:gd name="connsiteX143" fmla="*/ 9539289 w 12071803"/>
                  <a:gd name="connsiteY143" fmla="*/ 6508364 h 13440182"/>
                  <a:gd name="connsiteX144" fmla="*/ 9453563 w 12071803"/>
                  <a:gd name="connsiteY144" fmla="*/ 6544082 h 13440182"/>
                  <a:gd name="connsiteX145" fmla="*/ 9422607 w 12071803"/>
                  <a:gd name="connsiteY145" fmla="*/ 6848883 h 13440182"/>
                  <a:gd name="connsiteX146" fmla="*/ 9584532 w 12071803"/>
                  <a:gd name="connsiteY146" fmla="*/ 6882220 h 13440182"/>
                  <a:gd name="connsiteX147" fmla="*/ 9791700 w 12071803"/>
                  <a:gd name="connsiteY147" fmla="*/ 6696482 h 13440182"/>
                  <a:gd name="connsiteX148" fmla="*/ 9829801 w 12071803"/>
                  <a:gd name="connsiteY148" fmla="*/ 6794114 h 13440182"/>
                  <a:gd name="connsiteX149" fmla="*/ 9977439 w 12071803"/>
                  <a:gd name="connsiteY149" fmla="*/ 6717914 h 13440182"/>
                  <a:gd name="connsiteX150" fmla="*/ 9896476 w 12071803"/>
                  <a:gd name="connsiteY150" fmla="*/ 6925083 h 13440182"/>
                  <a:gd name="connsiteX151" fmla="*/ 10020301 w 12071803"/>
                  <a:gd name="connsiteY151" fmla="*/ 6898889 h 13440182"/>
                  <a:gd name="connsiteX152" fmla="*/ 9986964 w 12071803"/>
                  <a:gd name="connsiteY152" fmla="*/ 6986996 h 13440182"/>
                  <a:gd name="connsiteX153" fmla="*/ 10217945 w 12071803"/>
                  <a:gd name="connsiteY153" fmla="*/ 6984614 h 13440182"/>
                  <a:gd name="connsiteX154" fmla="*/ 10058400 w 12071803"/>
                  <a:gd name="connsiteY154" fmla="*/ 7039382 h 13440182"/>
                  <a:gd name="connsiteX155" fmla="*/ 9948864 w 12071803"/>
                  <a:gd name="connsiteY155" fmla="*/ 7096533 h 13440182"/>
                  <a:gd name="connsiteX156" fmla="*/ 9829801 w 12071803"/>
                  <a:gd name="connsiteY156" fmla="*/ 7210833 h 13440182"/>
                  <a:gd name="connsiteX157" fmla="*/ 9865519 w 12071803"/>
                  <a:gd name="connsiteY157" fmla="*/ 7270363 h 13440182"/>
                  <a:gd name="connsiteX158" fmla="*/ 9908382 w 12071803"/>
                  <a:gd name="connsiteY158" fmla="*/ 7320371 h 13440182"/>
                  <a:gd name="connsiteX159" fmla="*/ 9986964 w 12071803"/>
                  <a:gd name="connsiteY159" fmla="*/ 7287033 h 13440182"/>
                  <a:gd name="connsiteX160" fmla="*/ 9998869 w 12071803"/>
                  <a:gd name="connsiteY160" fmla="*/ 7348944 h 13440182"/>
                  <a:gd name="connsiteX161" fmla="*/ 10113170 w 12071803"/>
                  <a:gd name="connsiteY161" fmla="*/ 7210833 h 13440182"/>
                  <a:gd name="connsiteX162" fmla="*/ 10148889 w 12071803"/>
                  <a:gd name="connsiteY162" fmla="*/ 7356089 h 13440182"/>
                  <a:gd name="connsiteX163" fmla="*/ 10244139 w 12071803"/>
                  <a:gd name="connsiteY163" fmla="*/ 7239408 h 13440182"/>
                  <a:gd name="connsiteX164" fmla="*/ 10270332 w 12071803"/>
                  <a:gd name="connsiteY164" fmla="*/ 7401332 h 13440182"/>
                  <a:gd name="connsiteX165" fmla="*/ 10344150 w 12071803"/>
                  <a:gd name="connsiteY165" fmla="*/ 7477532 h 13440182"/>
                  <a:gd name="connsiteX166" fmla="*/ 10134600 w 12071803"/>
                  <a:gd name="connsiteY166" fmla="*/ 7591832 h 13440182"/>
                  <a:gd name="connsiteX167" fmla="*/ 10287001 w 12071803"/>
                  <a:gd name="connsiteY167" fmla="*/ 7741852 h 13440182"/>
                  <a:gd name="connsiteX168" fmla="*/ 10317957 w 12071803"/>
                  <a:gd name="connsiteY168" fmla="*/ 7644221 h 13440182"/>
                  <a:gd name="connsiteX169" fmla="*/ 10389393 w 12071803"/>
                  <a:gd name="connsiteY169" fmla="*/ 7732326 h 13440182"/>
                  <a:gd name="connsiteX170" fmla="*/ 10510839 w 12071803"/>
                  <a:gd name="connsiteY170" fmla="*/ 7691846 h 13440182"/>
                  <a:gd name="connsiteX171" fmla="*/ 10515600 w 12071803"/>
                  <a:gd name="connsiteY171" fmla="*/ 7777570 h 13440182"/>
                  <a:gd name="connsiteX172" fmla="*/ 10513219 w 12071803"/>
                  <a:gd name="connsiteY172" fmla="*/ 7875200 h 13440182"/>
                  <a:gd name="connsiteX173" fmla="*/ 10622756 w 12071803"/>
                  <a:gd name="connsiteY173" fmla="*/ 7837101 h 13440182"/>
                  <a:gd name="connsiteX174" fmla="*/ 10663239 w 12071803"/>
                  <a:gd name="connsiteY174" fmla="*/ 8075227 h 13440182"/>
                  <a:gd name="connsiteX175" fmla="*/ 10801350 w 12071803"/>
                  <a:gd name="connsiteY175" fmla="*/ 8106182 h 13440182"/>
                  <a:gd name="connsiteX176" fmla="*/ 10815638 w 12071803"/>
                  <a:gd name="connsiteY176" fmla="*/ 7815670 h 13440182"/>
                  <a:gd name="connsiteX177" fmla="*/ 10906126 w 12071803"/>
                  <a:gd name="connsiteY177" fmla="*/ 7791858 h 13440182"/>
                  <a:gd name="connsiteX178" fmla="*/ 10975182 w 12071803"/>
                  <a:gd name="connsiteY178" fmla="*/ 7620407 h 13440182"/>
                  <a:gd name="connsiteX179" fmla="*/ 10937082 w 12071803"/>
                  <a:gd name="connsiteY179" fmla="*/ 7491821 h 13440182"/>
                  <a:gd name="connsiteX180" fmla="*/ 10841832 w 12071803"/>
                  <a:gd name="connsiteY180" fmla="*/ 7479913 h 13440182"/>
                  <a:gd name="connsiteX181" fmla="*/ 10889456 w 12071803"/>
                  <a:gd name="connsiteY181" fmla="*/ 7360851 h 13440182"/>
                  <a:gd name="connsiteX182" fmla="*/ 10784682 w 12071803"/>
                  <a:gd name="connsiteY182" fmla="*/ 7289414 h 13440182"/>
                  <a:gd name="connsiteX183" fmla="*/ 10744200 w 12071803"/>
                  <a:gd name="connsiteY183" fmla="*/ 7058432 h 13440182"/>
                  <a:gd name="connsiteX184" fmla="*/ 10426700 w 12071803"/>
                  <a:gd name="connsiteY184" fmla="*/ 7020332 h 13440182"/>
                  <a:gd name="connsiteX185" fmla="*/ 10496551 w 12071803"/>
                  <a:gd name="connsiteY185" fmla="*/ 6915558 h 13440182"/>
                  <a:gd name="connsiteX186" fmla="*/ 10620376 w 12071803"/>
                  <a:gd name="connsiteY186" fmla="*/ 6896508 h 13440182"/>
                  <a:gd name="connsiteX187" fmla="*/ 10629900 w 12071803"/>
                  <a:gd name="connsiteY187" fmla="*/ 6810782 h 13440182"/>
                  <a:gd name="connsiteX188" fmla="*/ 10842625 w 12071803"/>
                  <a:gd name="connsiteY188" fmla="*/ 6899682 h 13440182"/>
                  <a:gd name="connsiteX189" fmla="*/ 10858500 w 12071803"/>
                  <a:gd name="connsiteY189" fmla="*/ 6677432 h 13440182"/>
                  <a:gd name="connsiteX190" fmla="*/ 10648950 w 12071803"/>
                  <a:gd name="connsiteY190" fmla="*/ 6772682 h 13440182"/>
                  <a:gd name="connsiteX191" fmla="*/ 10572750 w 12071803"/>
                  <a:gd name="connsiteY191" fmla="*/ 6544082 h 13440182"/>
                  <a:gd name="connsiteX192" fmla="*/ 10344150 w 12071803"/>
                  <a:gd name="connsiteY192" fmla="*/ 6753632 h 13440182"/>
                  <a:gd name="connsiteX193" fmla="*/ 10356851 w 12071803"/>
                  <a:gd name="connsiteY193" fmla="*/ 6588533 h 13440182"/>
                  <a:gd name="connsiteX194" fmla="*/ 10369550 w 12071803"/>
                  <a:gd name="connsiteY194" fmla="*/ 6464707 h 13440182"/>
                  <a:gd name="connsiteX195" fmla="*/ 10261601 w 12071803"/>
                  <a:gd name="connsiteY195" fmla="*/ 6452008 h 13440182"/>
                  <a:gd name="connsiteX196" fmla="*/ 10140950 w 12071803"/>
                  <a:gd name="connsiteY196" fmla="*/ 6236107 h 13440182"/>
                  <a:gd name="connsiteX197" fmla="*/ 10306051 w 12071803"/>
                  <a:gd name="connsiteY197" fmla="*/ 6274208 h 13440182"/>
                  <a:gd name="connsiteX198" fmla="*/ 10547351 w 12071803"/>
                  <a:gd name="connsiteY198" fmla="*/ 6274208 h 13440182"/>
                  <a:gd name="connsiteX199" fmla="*/ 10677525 w 12071803"/>
                  <a:gd name="connsiteY199" fmla="*/ 6134507 h 13440182"/>
                  <a:gd name="connsiteX200" fmla="*/ 10575926 w 12071803"/>
                  <a:gd name="connsiteY200" fmla="*/ 6023383 h 13440182"/>
                  <a:gd name="connsiteX201" fmla="*/ 10363200 w 12071803"/>
                  <a:gd name="connsiteY201" fmla="*/ 5975757 h 13440182"/>
                  <a:gd name="connsiteX202" fmla="*/ 10544175 w 12071803"/>
                  <a:gd name="connsiteY202" fmla="*/ 5845582 h 13440182"/>
                  <a:gd name="connsiteX203" fmla="*/ 10490201 w 12071803"/>
                  <a:gd name="connsiteY203" fmla="*/ 5728108 h 13440182"/>
                  <a:gd name="connsiteX204" fmla="*/ 10544176 w 12071803"/>
                  <a:gd name="connsiteY204" fmla="*/ 5607458 h 13440182"/>
                  <a:gd name="connsiteX205" fmla="*/ 10506075 w 12071803"/>
                  <a:gd name="connsiteY205" fmla="*/ 5604282 h 13440182"/>
                  <a:gd name="connsiteX206" fmla="*/ 10471151 w 12071803"/>
                  <a:gd name="connsiteY206" fmla="*/ 5528083 h 13440182"/>
                  <a:gd name="connsiteX207" fmla="*/ 10312400 w 12071803"/>
                  <a:gd name="connsiteY207" fmla="*/ 5375682 h 13440182"/>
                  <a:gd name="connsiteX208" fmla="*/ 10582276 w 12071803"/>
                  <a:gd name="connsiteY208" fmla="*/ 5480458 h 13440182"/>
                  <a:gd name="connsiteX209" fmla="*/ 10725150 w 12071803"/>
                  <a:gd name="connsiteY209" fmla="*/ 5439182 h 13440182"/>
                  <a:gd name="connsiteX210" fmla="*/ 10699751 w 12071803"/>
                  <a:gd name="connsiteY210" fmla="*/ 5686833 h 13440182"/>
                  <a:gd name="connsiteX211" fmla="*/ 10877550 w 12071803"/>
                  <a:gd name="connsiteY211" fmla="*/ 5724932 h 13440182"/>
                  <a:gd name="connsiteX212" fmla="*/ 10934701 w 12071803"/>
                  <a:gd name="connsiteY212" fmla="*/ 5550308 h 13440182"/>
                  <a:gd name="connsiteX213" fmla="*/ 10975975 w 12071803"/>
                  <a:gd name="connsiteY213" fmla="*/ 5321707 h 13440182"/>
                  <a:gd name="connsiteX214" fmla="*/ 10896601 w 12071803"/>
                  <a:gd name="connsiteY214" fmla="*/ 5118508 h 13440182"/>
                  <a:gd name="connsiteX215" fmla="*/ 10839450 w 12071803"/>
                  <a:gd name="connsiteY215" fmla="*/ 5020082 h 13440182"/>
                  <a:gd name="connsiteX216" fmla="*/ 10760076 w 12071803"/>
                  <a:gd name="connsiteY216" fmla="*/ 5137558 h 13440182"/>
                  <a:gd name="connsiteX217" fmla="*/ 10690226 w 12071803"/>
                  <a:gd name="connsiteY217" fmla="*/ 5096283 h 13440182"/>
                  <a:gd name="connsiteX218" fmla="*/ 10658476 w 12071803"/>
                  <a:gd name="connsiteY218" fmla="*/ 5216933 h 13440182"/>
                  <a:gd name="connsiteX219" fmla="*/ 10556875 w 12071803"/>
                  <a:gd name="connsiteY219" fmla="*/ 5220107 h 13440182"/>
                  <a:gd name="connsiteX220" fmla="*/ 10477500 w 12071803"/>
                  <a:gd name="connsiteY220" fmla="*/ 5077232 h 13440182"/>
                  <a:gd name="connsiteX221" fmla="*/ 10439400 w 12071803"/>
                  <a:gd name="connsiteY221" fmla="*/ 4924832 h 13440182"/>
                  <a:gd name="connsiteX222" fmla="*/ 10223500 w 12071803"/>
                  <a:gd name="connsiteY222" fmla="*/ 4928007 h 13440182"/>
                  <a:gd name="connsiteX223" fmla="*/ 10248900 w 12071803"/>
                  <a:gd name="connsiteY223" fmla="*/ 5153432 h 13440182"/>
                  <a:gd name="connsiteX224" fmla="*/ 10210801 w 12071803"/>
                  <a:gd name="connsiteY224" fmla="*/ 4959758 h 13440182"/>
                  <a:gd name="connsiteX225" fmla="*/ 10166350 w 12071803"/>
                  <a:gd name="connsiteY225" fmla="*/ 4972457 h 13440182"/>
                  <a:gd name="connsiteX226" fmla="*/ 10096500 w 12071803"/>
                  <a:gd name="connsiteY226" fmla="*/ 4861332 h 13440182"/>
                  <a:gd name="connsiteX227" fmla="*/ 10001251 w 12071803"/>
                  <a:gd name="connsiteY227" fmla="*/ 4931183 h 13440182"/>
                  <a:gd name="connsiteX228" fmla="*/ 9893300 w 12071803"/>
                  <a:gd name="connsiteY228" fmla="*/ 5039132 h 13440182"/>
                  <a:gd name="connsiteX229" fmla="*/ 10210800 w 12071803"/>
                  <a:gd name="connsiteY229" fmla="*/ 4724807 h 13440182"/>
                  <a:gd name="connsiteX230" fmla="*/ 10426701 w 12071803"/>
                  <a:gd name="connsiteY230" fmla="*/ 4667658 h 13440182"/>
                  <a:gd name="connsiteX231" fmla="*/ 10572750 w 12071803"/>
                  <a:gd name="connsiteY231" fmla="*/ 4581932 h 13440182"/>
                  <a:gd name="connsiteX232" fmla="*/ 10610851 w 12071803"/>
                  <a:gd name="connsiteY232" fmla="*/ 4461283 h 13440182"/>
                  <a:gd name="connsiteX233" fmla="*/ 10782301 w 12071803"/>
                  <a:gd name="connsiteY233" fmla="*/ 4334283 h 13440182"/>
                  <a:gd name="connsiteX234" fmla="*/ 10814050 w 12071803"/>
                  <a:gd name="connsiteY234" fmla="*/ 4080282 h 13440182"/>
                  <a:gd name="connsiteX235" fmla="*/ 10582275 w 12071803"/>
                  <a:gd name="connsiteY235" fmla="*/ 3997732 h 13440182"/>
                  <a:gd name="connsiteX236" fmla="*/ 10264776 w 12071803"/>
                  <a:gd name="connsiteY236" fmla="*/ 3950108 h 13440182"/>
                  <a:gd name="connsiteX237" fmla="*/ 10134600 w 12071803"/>
                  <a:gd name="connsiteY237" fmla="*/ 4010432 h 13440182"/>
                  <a:gd name="connsiteX238" fmla="*/ 10160001 w 12071803"/>
                  <a:gd name="connsiteY238" fmla="*/ 3845333 h 13440182"/>
                  <a:gd name="connsiteX239" fmla="*/ 10109201 w 12071803"/>
                  <a:gd name="connsiteY239" fmla="*/ 3670708 h 13440182"/>
                  <a:gd name="connsiteX240" fmla="*/ 10223500 w 12071803"/>
                  <a:gd name="connsiteY240" fmla="*/ 3708807 h 13440182"/>
                  <a:gd name="connsiteX241" fmla="*/ 10344151 w 12071803"/>
                  <a:gd name="connsiteY241" fmla="*/ 3600858 h 13440182"/>
                  <a:gd name="connsiteX242" fmla="*/ 10534651 w 12071803"/>
                  <a:gd name="connsiteY242" fmla="*/ 3661183 h 13440182"/>
                  <a:gd name="connsiteX243" fmla="*/ 10547351 w 12071803"/>
                  <a:gd name="connsiteY243" fmla="*/ 3477033 h 13440182"/>
                  <a:gd name="connsiteX244" fmla="*/ 10687050 w 12071803"/>
                  <a:gd name="connsiteY244" fmla="*/ 3515132 h 13440182"/>
                  <a:gd name="connsiteX245" fmla="*/ 10801350 w 12071803"/>
                  <a:gd name="connsiteY245" fmla="*/ 3210332 h 13440182"/>
                  <a:gd name="connsiteX246" fmla="*/ 10902951 w 12071803"/>
                  <a:gd name="connsiteY246" fmla="*/ 3299233 h 13440182"/>
                  <a:gd name="connsiteX247" fmla="*/ 11042650 w 12071803"/>
                  <a:gd name="connsiteY247" fmla="*/ 3283357 h 13440182"/>
                  <a:gd name="connsiteX248" fmla="*/ 11077575 w 12071803"/>
                  <a:gd name="connsiteY248" fmla="*/ 3508782 h 13440182"/>
                  <a:gd name="connsiteX249" fmla="*/ 11153776 w 12071803"/>
                  <a:gd name="connsiteY249" fmla="*/ 3251608 h 13440182"/>
                  <a:gd name="connsiteX250" fmla="*/ 11077576 w 12071803"/>
                  <a:gd name="connsiteY250" fmla="*/ 3165883 h 13440182"/>
                  <a:gd name="connsiteX251" fmla="*/ 11163300 w 12071803"/>
                  <a:gd name="connsiteY251" fmla="*/ 2911882 h 13440182"/>
                  <a:gd name="connsiteX252" fmla="*/ 10982326 w 12071803"/>
                  <a:gd name="connsiteY252" fmla="*/ 2988083 h 13440182"/>
                  <a:gd name="connsiteX253" fmla="*/ 10953750 w 12071803"/>
                  <a:gd name="connsiteY253" fmla="*/ 2918232 h 13440182"/>
                  <a:gd name="connsiteX254" fmla="*/ 10763250 w 12071803"/>
                  <a:gd name="connsiteY254" fmla="*/ 2715032 h 13440182"/>
                  <a:gd name="connsiteX255" fmla="*/ 10731501 w 12071803"/>
                  <a:gd name="connsiteY255" fmla="*/ 2530883 h 13440182"/>
                  <a:gd name="connsiteX256" fmla="*/ 10699751 w 12071803"/>
                  <a:gd name="connsiteY256" fmla="*/ 2435633 h 13440182"/>
                  <a:gd name="connsiteX257" fmla="*/ 10801350 w 12071803"/>
                  <a:gd name="connsiteY257" fmla="*/ 2334032 h 13440182"/>
                  <a:gd name="connsiteX258" fmla="*/ 11061701 w 12071803"/>
                  <a:gd name="connsiteY258" fmla="*/ 2099083 h 13440182"/>
                  <a:gd name="connsiteX259" fmla="*/ 11182350 w 12071803"/>
                  <a:gd name="connsiteY259" fmla="*/ 2118132 h 13440182"/>
                  <a:gd name="connsiteX260" fmla="*/ 11252201 w 12071803"/>
                  <a:gd name="connsiteY260" fmla="*/ 2029233 h 13440182"/>
                  <a:gd name="connsiteX261" fmla="*/ 11487150 w 12071803"/>
                  <a:gd name="connsiteY261" fmla="*/ 1921282 h 13440182"/>
                  <a:gd name="connsiteX262" fmla="*/ 11341101 w 12071803"/>
                  <a:gd name="connsiteY262" fmla="*/ 1851433 h 13440182"/>
                  <a:gd name="connsiteX263" fmla="*/ 11258550 w 12071803"/>
                  <a:gd name="connsiteY263" fmla="*/ 1705382 h 13440182"/>
                  <a:gd name="connsiteX264" fmla="*/ 11360150 w 12071803"/>
                  <a:gd name="connsiteY264" fmla="*/ 1279932 h 13440182"/>
                  <a:gd name="connsiteX265" fmla="*/ 11239500 w 12071803"/>
                  <a:gd name="connsiteY265" fmla="*/ 1019582 h 13440182"/>
                  <a:gd name="connsiteX266" fmla="*/ 11525250 w 12071803"/>
                  <a:gd name="connsiteY266" fmla="*/ 1362482 h 13440182"/>
                  <a:gd name="connsiteX267" fmla="*/ 11690350 w 12071803"/>
                  <a:gd name="connsiteY267" fmla="*/ 1165632 h 13440182"/>
                  <a:gd name="connsiteX268" fmla="*/ 11874500 w 12071803"/>
                  <a:gd name="connsiteY268" fmla="*/ 1476782 h 13440182"/>
                  <a:gd name="connsiteX269" fmla="*/ 12071350 w 12071803"/>
                  <a:gd name="connsiteY269" fmla="*/ 1578383 h 13440182"/>
                  <a:gd name="connsiteX270" fmla="*/ 11906250 w 12071803"/>
                  <a:gd name="connsiteY270" fmla="*/ 1133883 h 13440182"/>
                  <a:gd name="connsiteX271" fmla="*/ 11893550 w 12071803"/>
                  <a:gd name="connsiteY271" fmla="*/ 917982 h 13440182"/>
                  <a:gd name="connsiteX272" fmla="*/ 11760200 w 12071803"/>
                  <a:gd name="connsiteY272" fmla="*/ 721132 h 13440182"/>
                  <a:gd name="connsiteX273" fmla="*/ 11734800 w 12071803"/>
                  <a:gd name="connsiteY27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522370 w 12071803"/>
                  <a:gd name="connsiteY122" fmla="*/ 7422513 h 13440182"/>
                  <a:gd name="connsiteX123" fmla="*/ 7546182 w 12071803"/>
                  <a:gd name="connsiteY123" fmla="*/ 7529921 h 13440182"/>
                  <a:gd name="connsiteX124" fmla="*/ 7639051 w 12071803"/>
                  <a:gd name="connsiteY124" fmla="*/ 7615646 h 13440182"/>
                  <a:gd name="connsiteX125" fmla="*/ 7639051 w 12071803"/>
                  <a:gd name="connsiteY125" fmla="*/ 7510871 h 13440182"/>
                  <a:gd name="connsiteX126" fmla="*/ 7812881 w 12071803"/>
                  <a:gd name="connsiteY126" fmla="*/ 7606120 h 13440182"/>
                  <a:gd name="connsiteX127" fmla="*/ 7705726 w 12071803"/>
                  <a:gd name="connsiteY127" fmla="*/ 7370377 h 13440182"/>
                  <a:gd name="connsiteX128" fmla="*/ 7708107 w 12071803"/>
                  <a:gd name="connsiteY128" fmla="*/ 7234646 h 13440182"/>
                  <a:gd name="connsiteX129" fmla="*/ 7612857 w 12071803"/>
                  <a:gd name="connsiteY129" fmla="*/ 7206071 h 13440182"/>
                  <a:gd name="connsiteX130" fmla="*/ 7677150 w 12071803"/>
                  <a:gd name="connsiteY130" fmla="*/ 7039382 h 13440182"/>
                  <a:gd name="connsiteX131" fmla="*/ 8374857 w 12071803"/>
                  <a:gd name="connsiteY131" fmla="*/ 6653621 h 13440182"/>
                  <a:gd name="connsiteX132" fmla="*/ 8703470 w 12071803"/>
                  <a:gd name="connsiteY132" fmla="*/ 6591708 h 13440182"/>
                  <a:gd name="connsiteX133" fmla="*/ 8722520 w 12071803"/>
                  <a:gd name="connsiteY133" fmla="*/ 6696483 h 13440182"/>
                  <a:gd name="connsiteX134" fmla="*/ 8796339 w 12071803"/>
                  <a:gd name="connsiteY134" fmla="*/ 6701246 h 13440182"/>
                  <a:gd name="connsiteX135" fmla="*/ 8772525 w 12071803"/>
                  <a:gd name="connsiteY135" fmla="*/ 6548844 h 13440182"/>
                  <a:gd name="connsiteX136" fmla="*/ 9315450 w 12071803"/>
                  <a:gd name="connsiteY136" fmla="*/ 6544082 h 13440182"/>
                  <a:gd name="connsiteX137" fmla="*/ 9503569 w 12071803"/>
                  <a:gd name="connsiteY137" fmla="*/ 6494075 h 13440182"/>
                  <a:gd name="connsiteX138" fmla="*/ 9629775 w 12071803"/>
                  <a:gd name="connsiteY138" fmla="*/ 6298813 h 13440182"/>
                  <a:gd name="connsiteX139" fmla="*/ 9906000 w 12071803"/>
                  <a:gd name="connsiteY139" fmla="*/ 6334532 h 13440182"/>
                  <a:gd name="connsiteX140" fmla="*/ 9870282 w 12071803"/>
                  <a:gd name="connsiteY140" fmla="*/ 6420258 h 13440182"/>
                  <a:gd name="connsiteX141" fmla="*/ 9727407 w 12071803"/>
                  <a:gd name="connsiteY141" fmla="*/ 6434546 h 13440182"/>
                  <a:gd name="connsiteX142" fmla="*/ 9796462 w 12071803"/>
                  <a:gd name="connsiteY142" fmla="*/ 6489313 h 13440182"/>
                  <a:gd name="connsiteX143" fmla="*/ 9665495 w 12071803"/>
                  <a:gd name="connsiteY143" fmla="*/ 6517889 h 13440182"/>
                  <a:gd name="connsiteX144" fmla="*/ 9539289 w 12071803"/>
                  <a:gd name="connsiteY144" fmla="*/ 6508364 h 13440182"/>
                  <a:gd name="connsiteX145" fmla="*/ 9453563 w 12071803"/>
                  <a:gd name="connsiteY145" fmla="*/ 6544082 h 13440182"/>
                  <a:gd name="connsiteX146" fmla="*/ 9422607 w 12071803"/>
                  <a:gd name="connsiteY146" fmla="*/ 6848883 h 13440182"/>
                  <a:gd name="connsiteX147" fmla="*/ 9584532 w 12071803"/>
                  <a:gd name="connsiteY147" fmla="*/ 6882220 h 13440182"/>
                  <a:gd name="connsiteX148" fmla="*/ 9791700 w 12071803"/>
                  <a:gd name="connsiteY148" fmla="*/ 6696482 h 13440182"/>
                  <a:gd name="connsiteX149" fmla="*/ 9829801 w 12071803"/>
                  <a:gd name="connsiteY149" fmla="*/ 6794114 h 13440182"/>
                  <a:gd name="connsiteX150" fmla="*/ 9977439 w 12071803"/>
                  <a:gd name="connsiteY150" fmla="*/ 6717914 h 13440182"/>
                  <a:gd name="connsiteX151" fmla="*/ 9896476 w 12071803"/>
                  <a:gd name="connsiteY151" fmla="*/ 6925083 h 13440182"/>
                  <a:gd name="connsiteX152" fmla="*/ 10020301 w 12071803"/>
                  <a:gd name="connsiteY152" fmla="*/ 6898889 h 13440182"/>
                  <a:gd name="connsiteX153" fmla="*/ 9986964 w 12071803"/>
                  <a:gd name="connsiteY153" fmla="*/ 6986996 h 13440182"/>
                  <a:gd name="connsiteX154" fmla="*/ 10217945 w 12071803"/>
                  <a:gd name="connsiteY154" fmla="*/ 6984614 h 13440182"/>
                  <a:gd name="connsiteX155" fmla="*/ 10058400 w 12071803"/>
                  <a:gd name="connsiteY155" fmla="*/ 7039382 h 13440182"/>
                  <a:gd name="connsiteX156" fmla="*/ 9948864 w 12071803"/>
                  <a:gd name="connsiteY156" fmla="*/ 7096533 h 13440182"/>
                  <a:gd name="connsiteX157" fmla="*/ 9829801 w 12071803"/>
                  <a:gd name="connsiteY157" fmla="*/ 7210833 h 13440182"/>
                  <a:gd name="connsiteX158" fmla="*/ 9865519 w 12071803"/>
                  <a:gd name="connsiteY158" fmla="*/ 7270363 h 13440182"/>
                  <a:gd name="connsiteX159" fmla="*/ 9908382 w 12071803"/>
                  <a:gd name="connsiteY159" fmla="*/ 7320371 h 13440182"/>
                  <a:gd name="connsiteX160" fmla="*/ 9986964 w 12071803"/>
                  <a:gd name="connsiteY160" fmla="*/ 7287033 h 13440182"/>
                  <a:gd name="connsiteX161" fmla="*/ 9998869 w 12071803"/>
                  <a:gd name="connsiteY161" fmla="*/ 7348944 h 13440182"/>
                  <a:gd name="connsiteX162" fmla="*/ 10113170 w 12071803"/>
                  <a:gd name="connsiteY162" fmla="*/ 7210833 h 13440182"/>
                  <a:gd name="connsiteX163" fmla="*/ 10148889 w 12071803"/>
                  <a:gd name="connsiteY163" fmla="*/ 7356089 h 13440182"/>
                  <a:gd name="connsiteX164" fmla="*/ 10244139 w 12071803"/>
                  <a:gd name="connsiteY164" fmla="*/ 7239408 h 13440182"/>
                  <a:gd name="connsiteX165" fmla="*/ 10270332 w 12071803"/>
                  <a:gd name="connsiteY165" fmla="*/ 7401332 h 13440182"/>
                  <a:gd name="connsiteX166" fmla="*/ 10344150 w 12071803"/>
                  <a:gd name="connsiteY166" fmla="*/ 7477532 h 13440182"/>
                  <a:gd name="connsiteX167" fmla="*/ 10134600 w 12071803"/>
                  <a:gd name="connsiteY167" fmla="*/ 7591832 h 13440182"/>
                  <a:gd name="connsiteX168" fmla="*/ 10287001 w 12071803"/>
                  <a:gd name="connsiteY168" fmla="*/ 7741852 h 13440182"/>
                  <a:gd name="connsiteX169" fmla="*/ 10317957 w 12071803"/>
                  <a:gd name="connsiteY169" fmla="*/ 7644221 h 13440182"/>
                  <a:gd name="connsiteX170" fmla="*/ 10389393 w 12071803"/>
                  <a:gd name="connsiteY170" fmla="*/ 7732326 h 13440182"/>
                  <a:gd name="connsiteX171" fmla="*/ 10510839 w 12071803"/>
                  <a:gd name="connsiteY171" fmla="*/ 7691846 h 13440182"/>
                  <a:gd name="connsiteX172" fmla="*/ 10515600 w 12071803"/>
                  <a:gd name="connsiteY172" fmla="*/ 7777570 h 13440182"/>
                  <a:gd name="connsiteX173" fmla="*/ 10513219 w 12071803"/>
                  <a:gd name="connsiteY173" fmla="*/ 7875200 h 13440182"/>
                  <a:gd name="connsiteX174" fmla="*/ 10622756 w 12071803"/>
                  <a:gd name="connsiteY174" fmla="*/ 7837101 h 13440182"/>
                  <a:gd name="connsiteX175" fmla="*/ 10663239 w 12071803"/>
                  <a:gd name="connsiteY175" fmla="*/ 8075227 h 13440182"/>
                  <a:gd name="connsiteX176" fmla="*/ 10801350 w 12071803"/>
                  <a:gd name="connsiteY176" fmla="*/ 8106182 h 13440182"/>
                  <a:gd name="connsiteX177" fmla="*/ 10815638 w 12071803"/>
                  <a:gd name="connsiteY177" fmla="*/ 7815670 h 13440182"/>
                  <a:gd name="connsiteX178" fmla="*/ 10906126 w 12071803"/>
                  <a:gd name="connsiteY178" fmla="*/ 7791858 h 13440182"/>
                  <a:gd name="connsiteX179" fmla="*/ 10975182 w 12071803"/>
                  <a:gd name="connsiteY179" fmla="*/ 7620407 h 13440182"/>
                  <a:gd name="connsiteX180" fmla="*/ 10937082 w 12071803"/>
                  <a:gd name="connsiteY180" fmla="*/ 7491821 h 13440182"/>
                  <a:gd name="connsiteX181" fmla="*/ 10841832 w 12071803"/>
                  <a:gd name="connsiteY181" fmla="*/ 7479913 h 13440182"/>
                  <a:gd name="connsiteX182" fmla="*/ 10889456 w 12071803"/>
                  <a:gd name="connsiteY182" fmla="*/ 7360851 h 13440182"/>
                  <a:gd name="connsiteX183" fmla="*/ 10784682 w 12071803"/>
                  <a:gd name="connsiteY183" fmla="*/ 7289414 h 13440182"/>
                  <a:gd name="connsiteX184" fmla="*/ 10744200 w 12071803"/>
                  <a:gd name="connsiteY184" fmla="*/ 7058432 h 13440182"/>
                  <a:gd name="connsiteX185" fmla="*/ 10426700 w 12071803"/>
                  <a:gd name="connsiteY185" fmla="*/ 7020332 h 13440182"/>
                  <a:gd name="connsiteX186" fmla="*/ 10496551 w 12071803"/>
                  <a:gd name="connsiteY186" fmla="*/ 6915558 h 13440182"/>
                  <a:gd name="connsiteX187" fmla="*/ 10620376 w 12071803"/>
                  <a:gd name="connsiteY187" fmla="*/ 6896508 h 13440182"/>
                  <a:gd name="connsiteX188" fmla="*/ 10629900 w 12071803"/>
                  <a:gd name="connsiteY188" fmla="*/ 6810782 h 13440182"/>
                  <a:gd name="connsiteX189" fmla="*/ 10842625 w 12071803"/>
                  <a:gd name="connsiteY189" fmla="*/ 6899682 h 13440182"/>
                  <a:gd name="connsiteX190" fmla="*/ 10858500 w 12071803"/>
                  <a:gd name="connsiteY190" fmla="*/ 6677432 h 13440182"/>
                  <a:gd name="connsiteX191" fmla="*/ 10648950 w 12071803"/>
                  <a:gd name="connsiteY191" fmla="*/ 6772682 h 13440182"/>
                  <a:gd name="connsiteX192" fmla="*/ 10572750 w 12071803"/>
                  <a:gd name="connsiteY192" fmla="*/ 6544082 h 13440182"/>
                  <a:gd name="connsiteX193" fmla="*/ 10344150 w 12071803"/>
                  <a:gd name="connsiteY193" fmla="*/ 6753632 h 13440182"/>
                  <a:gd name="connsiteX194" fmla="*/ 10356851 w 12071803"/>
                  <a:gd name="connsiteY194" fmla="*/ 6588533 h 13440182"/>
                  <a:gd name="connsiteX195" fmla="*/ 10369550 w 12071803"/>
                  <a:gd name="connsiteY195" fmla="*/ 6464707 h 13440182"/>
                  <a:gd name="connsiteX196" fmla="*/ 10261601 w 12071803"/>
                  <a:gd name="connsiteY196" fmla="*/ 6452008 h 13440182"/>
                  <a:gd name="connsiteX197" fmla="*/ 10140950 w 12071803"/>
                  <a:gd name="connsiteY197" fmla="*/ 6236107 h 13440182"/>
                  <a:gd name="connsiteX198" fmla="*/ 10306051 w 12071803"/>
                  <a:gd name="connsiteY198" fmla="*/ 6274208 h 13440182"/>
                  <a:gd name="connsiteX199" fmla="*/ 10547351 w 12071803"/>
                  <a:gd name="connsiteY199" fmla="*/ 6274208 h 13440182"/>
                  <a:gd name="connsiteX200" fmla="*/ 10677525 w 12071803"/>
                  <a:gd name="connsiteY200" fmla="*/ 6134507 h 13440182"/>
                  <a:gd name="connsiteX201" fmla="*/ 10575926 w 12071803"/>
                  <a:gd name="connsiteY201" fmla="*/ 6023383 h 13440182"/>
                  <a:gd name="connsiteX202" fmla="*/ 10363200 w 12071803"/>
                  <a:gd name="connsiteY202" fmla="*/ 5975757 h 13440182"/>
                  <a:gd name="connsiteX203" fmla="*/ 10544175 w 12071803"/>
                  <a:gd name="connsiteY203" fmla="*/ 5845582 h 13440182"/>
                  <a:gd name="connsiteX204" fmla="*/ 10490201 w 12071803"/>
                  <a:gd name="connsiteY204" fmla="*/ 5728108 h 13440182"/>
                  <a:gd name="connsiteX205" fmla="*/ 10544176 w 12071803"/>
                  <a:gd name="connsiteY205" fmla="*/ 5607458 h 13440182"/>
                  <a:gd name="connsiteX206" fmla="*/ 10506075 w 12071803"/>
                  <a:gd name="connsiteY206" fmla="*/ 5604282 h 13440182"/>
                  <a:gd name="connsiteX207" fmla="*/ 10471151 w 12071803"/>
                  <a:gd name="connsiteY207" fmla="*/ 5528083 h 13440182"/>
                  <a:gd name="connsiteX208" fmla="*/ 10312400 w 12071803"/>
                  <a:gd name="connsiteY208" fmla="*/ 5375682 h 13440182"/>
                  <a:gd name="connsiteX209" fmla="*/ 10582276 w 12071803"/>
                  <a:gd name="connsiteY209" fmla="*/ 5480458 h 13440182"/>
                  <a:gd name="connsiteX210" fmla="*/ 10725150 w 12071803"/>
                  <a:gd name="connsiteY210" fmla="*/ 5439182 h 13440182"/>
                  <a:gd name="connsiteX211" fmla="*/ 10699751 w 12071803"/>
                  <a:gd name="connsiteY211" fmla="*/ 5686833 h 13440182"/>
                  <a:gd name="connsiteX212" fmla="*/ 10877550 w 12071803"/>
                  <a:gd name="connsiteY212" fmla="*/ 5724932 h 13440182"/>
                  <a:gd name="connsiteX213" fmla="*/ 10934701 w 12071803"/>
                  <a:gd name="connsiteY213" fmla="*/ 5550308 h 13440182"/>
                  <a:gd name="connsiteX214" fmla="*/ 10975975 w 12071803"/>
                  <a:gd name="connsiteY214" fmla="*/ 5321707 h 13440182"/>
                  <a:gd name="connsiteX215" fmla="*/ 10896601 w 12071803"/>
                  <a:gd name="connsiteY215" fmla="*/ 5118508 h 13440182"/>
                  <a:gd name="connsiteX216" fmla="*/ 10839450 w 12071803"/>
                  <a:gd name="connsiteY216" fmla="*/ 5020082 h 13440182"/>
                  <a:gd name="connsiteX217" fmla="*/ 10760076 w 12071803"/>
                  <a:gd name="connsiteY217" fmla="*/ 5137558 h 13440182"/>
                  <a:gd name="connsiteX218" fmla="*/ 10690226 w 12071803"/>
                  <a:gd name="connsiteY218" fmla="*/ 5096283 h 13440182"/>
                  <a:gd name="connsiteX219" fmla="*/ 10658476 w 12071803"/>
                  <a:gd name="connsiteY219" fmla="*/ 5216933 h 13440182"/>
                  <a:gd name="connsiteX220" fmla="*/ 10556875 w 12071803"/>
                  <a:gd name="connsiteY220" fmla="*/ 5220107 h 13440182"/>
                  <a:gd name="connsiteX221" fmla="*/ 10477500 w 12071803"/>
                  <a:gd name="connsiteY221" fmla="*/ 5077232 h 13440182"/>
                  <a:gd name="connsiteX222" fmla="*/ 10439400 w 12071803"/>
                  <a:gd name="connsiteY222" fmla="*/ 4924832 h 13440182"/>
                  <a:gd name="connsiteX223" fmla="*/ 10223500 w 12071803"/>
                  <a:gd name="connsiteY223" fmla="*/ 4928007 h 13440182"/>
                  <a:gd name="connsiteX224" fmla="*/ 10248900 w 12071803"/>
                  <a:gd name="connsiteY224" fmla="*/ 5153432 h 13440182"/>
                  <a:gd name="connsiteX225" fmla="*/ 10210801 w 12071803"/>
                  <a:gd name="connsiteY225" fmla="*/ 4959758 h 13440182"/>
                  <a:gd name="connsiteX226" fmla="*/ 10166350 w 12071803"/>
                  <a:gd name="connsiteY226" fmla="*/ 4972457 h 13440182"/>
                  <a:gd name="connsiteX227" fmla="*/ 10096500 w 12071803"/>
                  <a:gd name="connsiteY227" fmla="*/ 4861332 h 13440182"/>
                  <a:gd name="connsiteX228" fmla="*/ 10001251 w 12071803"/>
                  <a:gd name="connsiteY228" fmla="*/ 4931183 h 13440182"/>
                  <a:gd name="connsiteX229" fmla="*/ 9893300 w 12071803"/>
                  <a:gd name="connsiteY229" fmla="*/ 5039132 h 13440182"/>
                  <a:gd name="connsiteX230" fmla="*/ 10210800 w 12071803"/>
                  <a:gd name="connsiteY230" fmla="*/ 4724807 h 13440182"/>
                  <a:gd name="connsiteX231" fmla="*/ 10426701 w 12071803"/>
                  <a:gd name="connsiteY231" fmla="*/ 4667658 h 13440182"/>
                  <a:gd name="connsiteX232" fmla="*/ 10572750 w 12071803"/>
                  <a:gd name="connsiteY232" fmla="*/ 4581932 h 13440182"/>
                  <a:gd name="connsiteX233" fmla="*/ 10610851 w 12071803"/>
                  <a:gd name="connsiteY233" fmla="*/ 4461283 h 13440182"/>
                  <a:gd name="connsiteX234" fmla="*/ 10782301 w 12071803"/>
                  <a:gd name="connsiteY234" fmla="*/ 4334283 h 13440182"/>
                  <a:gd name="connsiteX235" fmla="*/ 10814050 w 12071803"/>
                  <a:gd name="connsiteY235" fmla="*/ 4080282 h 13440182"/>
                  <a:gd name="connsiteX236" fmla="*/ 10582275 w 12071803"/>
                  <a:gd name="connsiteY236" fmla="*/ 3997732 h 13440182"/>
                  <a:gd name="connsiteX237" fmla="*/ 10264776 w 12071803"/>
                  <a:gd name="connsiteY237" fmla="*/ 3950108 h 13440182"/>
                  <a:gd name="connsiteX238" fmla="*/ 10134600 w 12071803"/>
                  <a:gd name="connsiteY238" fmla="*/ 4010432 h 13440182"/>
                  <a:gd name="connsiteX239" fmla="*/ 10160001 w 12071803"/>
                  <a:gd name="connsiteY239" fmla="*/ 3845333 h 13440182"/>
                  <a:gd name="connsiteX240" fmla="*/ 10109201 w 12071803"/>
                  <a:gd name="connsiteY240" fmla="*/ 3670708 h 13440182"/>
                  <a:gd name="connsiteX241" fmla="*/ 10223500 w 12071803"/>
                  <a:gd name="connsiteY241" fmla="*/ 3708807 h 13440182"/>
                  <a:gd name="connsiteX242" fmla="*/ 10344151 w 12071803"/>
                  <a:gd name="connsiteY242" fmla="*/ 3600858 h 13440182"/>
                  <a:gd name="connsiteX243" fmla="*/ 10534651 w 12071803"/>
                  <a:gd name="connsiteY243" fmla="*/ 3661183 h 13440182"/>
                  <a:gd name="connsiteX244" fmla="*/ 10547351 w 12071803"/>
                  <a:gd name="connsiteY244" fmla="*/ 3477033 h 13440182"/>
                  <a:gd name="connsiteX245" fmla="*/ 10687050 w 12071803"/>
                  <a:gd name="connsiteY245" fmla="*/ 3515132 h 13440182"/>
                  <a:gd name="connsiteX246" fmla="*/ 10801350 w 12071803"/>
                  <a:gd name="connsiteY246" fmla="*/ 3210332 h 13440182"/>
                  <a:gd name="connsiteX247" fmla="*/ 10902951 w 12071803"/>
                  <a:gd name="connsiteY247" fmla="*/ 3299233 h 13440182"/>
                  <a:gd name="connsiteX248" fmla="*/ 11042650 w 12071803"/>
                  <a:gd name="connsiteY248" fmla="*/ 3283357 h 13440182"/>
                  <a:gd name="connsiteX249" fmla="*/ 11077575 w 12071803"/>
                  <a:gd name="connsiteY249" fmla="*/ 3508782 h 13440182"/>
                  <a:gd name="connsiteX250" fmla="*/ 11153776 w 12071803"/>
                  <a:gd name="connsiteY250" fmla="*/ 3251608 h 13440182"/>
                  <a:gd name="connsiteX251" fmla="*/ 11077576 w 12071803"/>
                  <a:gd name="connsiteY251" fmla="*/ 3165883 h 13440182"/>
                  <a:gd name="connsiteX252" fmla="*/ 11163300 w 12071803"/>
                  <a:gd name="connsiteY252" fmla="*/ 2911882 h 13440182"/>
                  <a:gd name="connsiteX253" fmla="*/ 10982326 w 12071803"/>
                  <a:gd name="connsiteY253" fmla="*/ 2988083 h 13440182"/>
                  <a:gd name="connsiteX254" fmla="*/ 10953750 w 12071803"/>
                  <a:gd name="connsiteY254" fmla="*/ 2918232 h 13440182"/>
                  <a:gd name="connsiteX255" fmla="*/ 10763250 w 12071803"/>
                  <a:gd name="connsiteY255" fmla="*/ 2715032 h 13440182"/>
                  <a:gd name="connsiteX256" fmla="*/ 10731501 w 12071803"/>
                  <a:gd name="connsiteY256" fmla="*/ 2530883 h 13440182"/>
                  <a:gd name="connsiteX257" fmla="*/ 10699751 w 12071803"/>
                  <a:gd name="connsiteY257" fmla="*/ 2435633 h 13440182"/>
                  <a:gd name="connsiteX258" fmla="*/ 10801350 w 12071803"/>
                  <a:gd name="connsiteY258" fmla="*/ 2334032 h 13440182"/>
                  <a:gd name="connsiteX259" fmla="*/ 11061701 w 12071803"/>
                  <a:gd name="connsiteY259" fmla="*/ 2099083 h 13440182"/>
                  <a:gd name="connsiteX260" fmla="*/ 11182350 w 12071803"/>
                  <a:gd name="connsiteY260" fmla="*/ 2118132 h 13440182"/>
                  <a:gd name="connsiteX261" fmla="*/ 11252201 w 12071803"/>
                  <a:gd name="connsiteY261" fmla="*/ 2029233 h 13440182"/>
                  <a:gd name="connsiteX262" fmla="*/ 11487150 w 12071803"/>
                  <a:gd name="connsiteY262" fmla="*/ 1921282 h 13440182"/>
                  <a:gd name="connsiteX263" fmla="*/ 11341101 w 12071803"/>
                  <a:gd name="connsiteY263" fmla="*/ 1851433 h 13440182"/>
                  <a:gd name="connsiteX264" fmla="*/ 11258550 w 12071803"/>
                  <a:gd name="connsiteY264" fmla="*/ 1705382 h 13440182"/>
                  <a:gd name="connsiteX265" fmla="*/ 11360150 w 12071803"/>
                  <a:gd name="connsiteY265" fmla="*/ 1279932 h 13440182"/>
                  <a:gd name="connsiteX266" fmla="*/ 11239500 w 12071803"/>
                  <a:gd name="connsiteY266" fmla="*/ 1019582 h 13440182"/>
                  <a:gd name="connsiteX267" fmla="*/ 11525250 w 12071803"/>
                  <a:gd name="connsiteY267" fmla="*/ 1362482 h 13440182"/>
                  <a:gd name="connsiteX268" fmla="*/ 11690350 w 12071803"/>
                  <a:gd name="connsiteY268" fmla="*/ 1165632 h 13440182"/>
                  <a:gd name="connsiteX269" fmla="*/ 11874500 w 12071803"/>
                  <a:gd name="connsiteY269" fmla="*/ 1476782 h 13440182"/>
                  <a:gd name="connsiteX270" fmla="*/ 12071350 w 12071803"/>
                  <a:gd name="connsiteY270" fmla="*/ 1578383 h 13440182"/>
                  <a:gd name="connsiteX271" fmla="*/ 11906250 w 12071803"/>
                  <a:gd name="connsiteY271" fmla="*/ 1133883 h 13440182"/>
                  <a:gd name="connsiteX272" fmla="*/ 11893550 w 12071803"/>
                  <a:gd name="connsiteY272" fmla="*/ 917982 h 13440182"/>
                  <a:gd name="connsiteX273" fmla="*/ 11760200 w 12071803"/>
                  <a:gd name="connsiteY273" fmla="*/ 721132 h 13440182"/>
                  <a:gd name="connsiteX274" fmla="*/ 11734800 w 12071803"/>
                  <a:gd name="connsiteY2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546182 w 12071803"/>
                  <a:gd name="connsiteY123" fmla="*/ 7529921 h 13440182"/>
                  <a:gd name="connsiteX124" fmla="*/ 7639051 w 12071803"/>
                  <a:gd name="connsiteY124" fmla="*/ 7615646 h 13440182"/>
                  <a:gd name="connsiteX125" fmla="*/ 7639051 w 12071803"/>
                  <a:gd name="connsiteY125" fmla="*/ 7510871 h 13440182"/>
                  <a:gd name="connsiteX126" fmla="*/ 7812881 w 12071803"/>
                  <a:gd name="connsiteY126" fmla="*/ 7606120 h 13440182"/>
                  <a:gd name="connsiteX127" fmla="*/ 7705726 w 12071803"/>
                  <a:gd name="connsiteY127" fmla="*/ 7370377 h 13440182"/>
                  <a:gd name="connsiteX128" fmla="*/ 7708107 w 12071803"/>
                  <a:gd name="connsiteY128" fmla="*/ 7234646 h 13440182"/>
                  <a:gd name="connsiteX129" fmla="*/ 7612857 w 12071803"/>
                  <a:gd name="connsiteY129" fmla="*/ 7206071 h 13440182"/>
                  <a:gd name="connsiteX130" fmla="*/ 7677150 w 12071803"/>
                  <a:gd name="connsiteY130" fmla="*/ 7039382 h 13440182"/>
                  <a:gd name="connsiteX131" fmla="*/ 8374857 w 12071803"/>
                  <a:gd name="connsiteY131" fmla="*/ 6653621 h 13440182"/>
                  <a:gd name="connsiteX132" fmla="*/ 8703470 w 12071803"/>
                  <a:gd name="connsiteY132" fmla="*/ 6591708 h 13440182"/>
                  <a:gd name="connsiteX133" fmla="*/ 8722520 w 12071803"/>
                  <a:gd name="connsiteY133" fmla="*/ 6696483 h 13440182"/>
                  <a:gd name="connsiteX134" fmla="*/ 8796339 w 12071803"/>
                  <a:gd name="connsiteY134" fmla="*/ 6701246 h 13440182"/>
                  <a:gd name="connsiteX135" fmla="*/ 8772525 w 12071803"/>
                  <a:gd name="connsiteY135" fmla="*/ 6548844 h 13440182"/>
                  <a:gd name="connsiteX136" fmla="*/ 9315450 w 12071803"/>
                  <a:gd name="connsiteY136" fmla="*/ 6544082 h 13440182"/>
                  <a:gd name="connsiteX137" fmla="*/ 9503569 w 12071803"/>
                  <a:gd name="connsiteY137" fmla="*/ 6494075 h 13440182"/>
                  <a:gd name="connsiteX138" fmla="*/ 9629775 w 12071803"/>
                  <a:gd name="connsiteY138" fmla="*/ 6298813 h 13440182"/>
                  <a:gd name="connsiteX139" fmla="*/ 9906000 w 12071803"/>
                  <a:gd name="connsiteY139" fmla="*/ 6334532 h 13440182"/>
                  <a:gd name="connsiteX140" fmla="*/ 9870282 w 12071803"/>
                  <a:gd name="connsiteY140" fmla="*/ 6420258 h 13440182"/>
                  <a:gd name="connsiteX141" fmla="*/ 9727407 w 12071803"/>
                  <a:gd name="connsiteY141" fmla="*/ 6434546 h 13440182"/>
                  <a:gd name="connsiteX142" fmla="*/ 9796462 w 12071803"/>
                  <a:gd name="connsiteY142" fmla="*/ 6489313 h 13440182"/>
                  <a:gd name="connsiteX143" fmla="*/ 9665495 w 12071803"/>
                  <a:gd name="connsiteY143" fmla="*/ 6517889 h 13440182"/>
                  <a:gd name="connsiteX144" fmla="*/ 9539289 w 12071803"/>
                  <a:gd name="connsiteY144" fmla="*/ 6508364 h 13440182"/>
                  <a:gd name="connsiteX145" fmla="*/ 9453563 w 12071803"/>
                  <a:gd name="connsiteY145" fmla="*/ 6544082 h 13440182"/>
                  <a:gd name="connsiteX146" fmla="*/ 9422607 w 12071803"/>
                  <a:gd name="connsiteY146" fmla="*/ 6848883 h 13440182"/>
                  <a:gd name="connsiteX147" fmla="*/ 9584532 w 12071803"/>
                  <a:gd name="connsiteY147" fmla="*/ 6882220 h 13440182"/>
                  <a:gd name="connsiteX148" fmla="*/ 9791700 w 12071803"/>
                  <a:gd name="connsiteY148" fmla="*/ 6696482 h 13440182"/>
                  <a:gd name="connsiteX149" fmla="*/ 9829801 w 12071803"/>
                  <a:gd name="connsiteY149" fmla="*/ 6794114 h 13440182"/>
                  <a:gd name="connsiteX150" fmla="*/ 9977439 w 12071803"/>
                  <a:gd name="connsiteY150" fmla="*/ 6717914 h 13440182"/>
                  <a:gd name="connsiteX151" fmla="*/ 9896476 w 12071803"/>
                  <a:gd name="connsiteY151" fmla="*/ 6925083 h 13440182"/>
                  <a:gd name="connsiteX152" fmla="*/ 10020301 w 12071803"/>
                  <a:gd name="connsiteY152" fmla="*/ 6898889 h 13440182"/>
                  <a:gd name="connsiteX153" fmla="*/ 9986964 w 12071803"/>
                  <a:gd name="connsiteY153" fmla="*/ 6986996 h 13440182"/>
                  <a:gd name="connsiteX154" fmla="*/ 10217945 w 12071803"/>
                  <a:gd name="connsiteY154" fmla="*/ 6984614 h 13440182"/>
                  <a:gd name="connsiteX155" fmla="*/ 10058400 w 12071803"/>
                  <a:gd name="connsiteY155" fmla="*/ 7039382 h 13440182"/>
                  <a:gd name="connsiteX156" fmla="*/ 9948864 w 12071803"/>
                  <a:gd name="connsiteY156" fmla="*/ 7096533 h 13440182"/>
                  <a:gd name="connsiteX157" fmla="*/ 9829801 w 12071803"/>
                  <a:gd name="connsiteY157" fmla="*/ 7210833 h 13440182"/>
                  <a:gd name="connsiteX158" fmla="*/ 9865519 w 12071803"/>
                  <a:gd name="connsiteY158" fmla="*/ 7270363 h 13440182"/>
                  <a:gd name="connsiteX159" fmla="*/ 9908382 w 12071803"/>
                  <a:gd name="connsiteY159" fmla="*/ 7320371 h 13440182"/>
                  <a:gd name="connsiteX160" fmla="*/ 9986964 w 12071803"/>
                  <a:gd name="connsiteY160" fmla="*/ 7287033 h 13440182"/>
                  <a:gd name="connsiteX161" fmla="*/ 9998869 w 12071803"/>
                  <a:gd name="connsiteY161" fmla="*/ 7348944 h 13440182"/>
                  <a:gd name="connsiteX162" fmla="*/ 10113170 w 12071803"/>
                  <a:gd name="connsiteY162" fmla="*/ 7210833 h 13440182"/>
                  <a:gd name="connsiteX163" fmla="*/ 10148889 w 12071803"/>
                  <a:gd name="connsiteY163" fmla="*/ 7356089 h 13440182"/>
                  <a:gd name="connsiteX164" fmla="*/ 10244139 w 12071803"/>
                  <a:gd name="connsiteY164" fmla="*/ 7239408 h 13440182"/>
                  <a:gd name="connsiteX165" fmla="*/ 10270332 w 12071803"/>
                  <a:gd name="connsiteY165" fmla="*/ 7401332 h 13440182"/>
                  <a:gd name="connsiteX166" fmla="*/ 10344150 w 12071803"/>
                  <a:gd name="connsiteY166" fmla="*/ 7477532 h 13440182"/>
                  <a:gd name="connsiteX167" fmla="*/ 10134600 w 12071803"/>
                  <a:gd name="connsiteY167" fmla="*/ 7591832 h 13440182"/>
                  <a:gd name="connsiteX168" fmla="*/ 10287001 w 12071803"/>
                  <a:gd name="connsiteY168" fmla="*/ 7741852 h 13440182"/>
                  <a:gd name="connsiteX169" fmla="*/ 10317957 w 12071803"/>
                  <a:gd name="connsiteY169" fmla="*/ 7644221 h 13440182"/>
                  <a:gd name="connsiteX170" fmla="*/ 10389393 w 12071803"/>
                  <a:gd name="connsiteY170" fmla="*/ 7732326 h 13440182"/>
                  <a:gd name="connsiteX171" fmla="*/ 10510839 w 12071803"/>
                  <a:gd name="connsiteY171" fmla="*/ 7691846 h 13440182"/>
                  <a:gd name="connsiteX172" fmla="*/ 10515600 w 12071803"/>
                  <a:gd name="connsiteY172" fmla="*/ 7777570 h 13440182"/>
                  <a:gd name="connsiteX173" fmla="*/ 10513219 w 12071803"/>
                  <a:gd name="connsiteY173" fmla="*/ 7875200 h 13440182"/>
                  <a:gd name="connsiteX174" fmla="*/ 10622756 w 12071803"/>
                  <a:gd name="connsiteY174" fmla="*/ 7837101 h 13440182"/>
                  <a:gd name="connsiteX175" fmla="*/ 10663239 w 12071803"/>
                  <a:gd name="connsiteY175" fmla="*/ 8075227 h 13440182"/>
                  <a:gd name="connsiteX176" fmla="*/ 10801350 w 12071803"/>
                  <a:gd name="connsiteY176" fmla="*/ 8106182 h 13440182"/>
                  <a:gd name="connsiteX177" fmla="*/ 10815638 w 12071803"/>
                  <a:gd name="connsiteY177" fmla="*/ 7815670 h 13440182"/>
                  <a:gd name="connsiteX178" fmla="*/ 10906126 w 12071803"/>
                  <a:gd name="connsiteY178" fmla="*/ 7791858 h 13440182"/>
                  <a:gd name="connsiteX179" fmla="*/ 10975182 w 12071803"/>
                  <a:gd name="connsiteY179" fmla="*/ 7620407 h 13440182"/>
                  <a:gd name="connsiteX180" fmla="*/ 10937082 w 12071803"/>
                  <a:gd name="connsiteY180" fmla="*/ 7491821 h 13440182"/>
                  <a:gd name="connsiteX181" fmla="*/ 10841832 w 12071803"/>
                  <a:gd name="connsiteY181" fmla="*/ 7479913 h 13440182"/>
                  <a:gd name="connsiteX182" fmla="*/ 10889456 w 12071803"/>
                  <a:gd name="connsiteY182" fmla="*/ 7360851 h 13440182"/>
                  <a:gd name="connsiteX183" fmla="*/ 10784682 w 12071803"/>
                  <a:gd name="connsiteY183" fmla="*/ 7289414 h 13440182"/>
                  <a:gd name="connsiteX184" fmla="*/ 10744200 w 12071803"/>
                  <a:gd name="connsiteY184" fmla="*/ 7058432 h 13440182"/>
                  <a:gd name="connsiteX185" fmla="*/ 10426700 w 12071803"/>
                  <a:gd name="connsiteY185" fmla="*/ 7020332 h 13440182"/>
                  <a:gd name="connsiteX186" fmla="*/ 10496551 w 12071803"/>
                  <a:gd name="connsiteY186" fmla="*/ 6915558 h 13440182"/>
                  <a:gd name="connsiteX187" fmla="*/ 10620376 w 12071803"/>
                  <a:gd name="connsiteY187" fmla="*/ 6896508 h 13440182"/>
                  <a:gd name="connsiteX188" fmla="*/ 10629900 w 12071803"/>
                  <a:gd name="connsiteY188" fmla="*/ 6810782 h 13440182"/>
                  <a:gd name="connsiteX189" fmla="*/ 10842625 w 12071803"/>
                  <a:gd name="connsiteY189" fmla="*/ 6899682 h 13440182"/>
                  <a:gd name="connsiteX190" fmla="*/ 10858500 w 12071803"/>
                  <a:gd name="connsiteY190" fmla="*/ 6677432 h 13440182"/>
                  <a:gd name="connsiteX191" fmla="*/ 10648950 w 12071803"/>
                  <a:gd name="connsiteY191" fmla="*/ 6772682 h 13440182"/>
                  <a:gd name="connsiteX192" fmla="*/ 10572750 w 12071803"/>
                  <a:gd name="connsiteY192" fmla="*/ 6544082 h 13440182"/>
                  <a:gd name="connsiteX193" fmla="*/ 10344150 w 12071803"/>
                  <a:gd name="connsiteY193" fmla="*/ 6753632 h 13440182"/>
                  <a:gd name="connsiteX194" fmla="*/ 10356851 w 12071803"/>
                  <a:gd name="connsiteY194" fmla="*/ 6588533 h 13440182"/>
                  <a:gd name="connsiteX195" fmla="*/ 10369550 w 12071803"/>
                  <a:gd name="connsiteY195" fmla="*/ 6464707 h 13440182"/>
                  <a:gd name="connsiteX196" fmla="*/ 10261601 w 12071803"/>
                  <a:gd name="connsiteY196" fmla="*/ 6452008 h 13440182"/>
                  <a:gd name="connsiteX197" fmla="*/ 10140950 w 12071803"/>
                  <a:gd name="connsiteY197" fmla="*/ 6236107 h 13440182"/>
                  <a:gd name="connsiteX198" fmla="*/ 10306051 w 12071803"/>
                  <a:gd name="connsiteY198" fmla="*/ 6274208 h 13440182"/>
                  <a:gd name="connsiteX199" fmla="*/ 10547351 w 12071803"/>
                  <a:gd name="connsiteY199" fmla="*/ 6274208 h 13440182"/>
                  <a:gd name="connsiteX200" fmla="*/ 10677525 w 12071803"/>
                  <a:gd name="connsiteY200" fmla="*/ 6134507 h 13440182"/>
                  <a:gd name="connsiteX201" fmla="*/ 10575926 w 12071803"/>
                  <a:gd name="connsiteY201" fmla="*/ 6023383 h 13440182"/>
                  <a:gd name="connsiteX202" fmla="*/ 10363200 w 12071803"/>
                  <a:gd name="connsiteY202" fmla="*/ 5975757 h 13440182"/>
                  <a:gd name="connsiteX203" fmla="*/ 10544175 w 12071803"/>
                  <a:gd name="connsiteY203" fmla="*/ 5845582 h 13440182"/>
                  <a:gd name="connsiteX204" fmla="*/ 10490201 w 12071803"/>
                  <a:gd name="connsiteY204" fmla="*/ 5728108 h 13440182"/>
                  <a:gd name="connsiteX205" fmla="*/ 10544176 w 12071803"/>
                  <a:gd name="connsiteY205" fmla="*/ 5607458 h 13440182"/>
                  <a:gd name="connsiteX206" fmla="*/ 10506075 w 12071803"/>
                  <a:gd name="connsiteY206" fmla="*/ 5604282 h 13440182"/>
                  <a:gd name="connsiteX207" fmla="*/ 10471151 w 12071803"/>
                  <a:gd name="connsiteY207" fmla="*/ 5528083 h 13440182"/>
                  <a:gd name="connsiteX208" fmla="*/ 10312400 w 12071803"/>
                  <a:gd name="connsiteY208" fmla="*/ 5375682 h 13440182"/>
                  <a:gd name="connsiteX209" fmla="*/ 10582276 w 12071803"/>
                  <a:gd name="connsiteY209" fmla="*/ 5480458 h 13440182"/>
                  <a:gd name="connsiteX210" fmla="*/ 10725150 w 12071803"/>
                  <a:gd name="connsiteY210" fmla="*/ 5439182 h 13440182"/>
                  <a:gd name="connsiteX211" fmla="*/ 10699751 w 12071803"/>
                  <a:gd name="connsiteY211" fmla="*/ 5686833 h 13440182"/>
                  <a:gd name="connsiteX212" fmla="*/ 10877550 w 12071803"/>
                  <a:gd name="connsiteY212" fmla="*/ 5724932 h 13440182"/>
                  <a:gd name="connsiteX213" fmla="*/ 10934701 w 12071803"/>
                  <a:gd name="connsiteY213" fmla="*/ 5550308 h 13440182"/>
                  <a:gd name="connsiteX214" fmla="*/ 10975975 w 12071803"/>
                  <a:gd name="connsiteY214" fmla="*/ 5321707 h 13440182"/>
                  <a:gd name="connsiteX215" fmla="*/ 10896601 w 12071803"/>
                  <a:gd name="connsiteY215" fmla="*/ 5118508 h 13440182"/>
                  <a:gd name="connsiteX216" fmla="*/ 10839450 w 12071803"/>
                  <a:gd name="connsiteY216" fmla="*/ 5020082 h 13440182"/>
                  <a:gd name="connsiteX217" fmla="*/ 10760076 w 12071803"/>
                  <a:gd name="connsiteY217" fmla="*/ 5137558 h 13440182"/>
                  <a:gd name="connsiteX218" fmla="*/ 10690226 w 12071803"/>
                  <a:gd name="connsiteY218" fmla="*/ 5096283 h 13440182"/>
                  <a:gd name="connsiteX219" fmla="*/ 10658476 w 12071803"/>
                  <a:gd name="connsiteY219" fmla="*/ 5216933 h 13440182"/>
                  <a:gd name="connsiteX220" fmla="*/ 10556875 w 12071803"/>
                  <a:gd name="connsiteY220" fmla="*/ 5220107 h 13440182"/>
                  <a:gd name="connsiteX221" fmla="*/ 10477500 w 12071803"/>
                  <a:gd name="connsiteY221" fmla="*/ 5077232 h 13440182"/>
                  <a:gd name="connsiteX222" fmla="*/ 10439400 w 12071803"/>
                  <a:gd name="connsiteY222" fmla="*/ 4924832 h 13440182"/>
                  <a:gd name="connsiteX223" fmla="*/ 10223500 w 12071803"/>
                  <a:gd name="connsiteY223" fmla="*/ 4928007 h 13440182"/>
                  <a:gd name="connsiteX224" fmla="*/ 10248900 w 12071803"/>
                  <a:gd name="connsiteY224" fmla="*/ 5153432 h 13440182"/>
                  <a:gd name="connsiteX225" fmla="*/ 10210801 w 12071803"/>
                  <a:gd name="connsiteY225" fmla="*/ 4959758 h 13440182"/>
                  <a:gd name="connsiteX226" fmla="*/ 10166350 w 12071803"/>
                  <a:gd name="connsiteY226" fmla="*/ 4972457 h 13440182"/>
                  <a:gd name="connsiteX227" fmla="*/ 10096500 w 12071803"/>
                  <a:gd name="connsiteY227" fmla="*/ 4861332 h 13440182"/>
                  <a:gd name="connsiteX228" fmla="*/ 10001251 w 12071803"/>
                  <a:gd name="connsiteY228" fmla="*/ 4931183 h 13440182"/>
                  <a:gd name="connsiteX229" fmla="*/ 9893300 w 12071803"/>
                  <a:gd name="connsiteY229" fmla="*/ 5039132 h 13440182"/>
                  <a:gd name="connsiteX230" fmla="*/ 10210800 w 12071803"/>
                  <a:gd name="connsiteY230" fmla="*/ 4724807 h 13440182"/>
                  <a:gd name="connsiteX231" fmla="*/ 10426701 w 12071803"/>
                  <a:gd name="connsiteY231" fmla="*/ 4667658 h 13440182"/>
                  <a:gd name="connsiteX232" fmla="*/ 10572750 w 12071803"/>
                  <a:gd name="connsiteY232" fmla="*/ 4581932 h 13440182"/>
                  <a:gd name="connsiteX233" fmla="*/ 10610851 w 12071803"/>
                  <a:gd name="connsiteY233" fmla="*/ 4461283 h 13440182"/>
                  <a:gd name="connsiteX234" fmla="*/ 10782301 w 12071803"/>
                  <a:gd name="connsiteY234" fmla="*/ 4334283 h 13440182"/>
                  <a:gd name="connsiteX235" fmla="*/ 10814050 w 12071803"/>
                  <a:gd name="connsiteY235" fmla="*/ 4080282 h 13440182"/>
                  <a:gd name="connsiteX236" fmla="*/ 10582275 w 12071803"/>
                  <a:gd name="connsiteY236" fmla="*/ 3997732 h 13440182"/>
                  <a:gd name="connsiteX237" fmla="*/ 10264776 w 12071803"/>
                  <a:gd name="connsiteY237" fmla="*/ 3950108 h 13440182"/>
                  <a:gd name="connsiteX238" fmla="*/ 10134600 w 12071803"/>
                  <a:gd name="connsiteY238" fmla="*/ 4010432 h 13440182"/>
                  <a:gd name="connsiteX239" fmla="*/ 10160001 w 12071803"/>
                  <a:gd name="connsiteY239" fmla="*/ 3845333 h 13440182"/>
                  <a:gd name="connsiteX240" fmla="*/ 10109201 w 12071803"/>
                  <a:gd name="connsiteY240" fmla="*/ 3670708 h 13440182"/>
                  <a:gd name="connsiteX241" fmla="*/ 10223500 w 12071803"/>
                  <a:gd name="connsiteY241" fmla="*/ 3708807 h 13440182"/>
                  <a:gd name="connsiteX242" fmla="*/ 10344151 w 12071803"/>
                  <a:gd name="connsiteY242" fmla="*/ 3600858 h 13440182"/>
                  <a:gd name="connsiteX243" fmla="*/ 10534651 w 12071803"/>
                  <a:gd name="connsiteY243" fmla="*/ 3661183 h 13440182"/>
                  <a:gd name="connsiteX244" fmla="*/ 10547351 w 12071803"/>
                  <a:gd name="connsiteY244" fmla="*/ 3477033 h 13440182"/>
                  <a:gd name="connsiteX245" fmla="*/ 10687050 w 12071803"/>
                  <a:gd name="connsiteY245" fmla="*/ 3515132 h 13440182"/>
                  <a:gd name="connsiteX246" fmla="*/ 10801350 w 12071803"/>
                  <a:gd name="connsiteY246" fmla="*/ 3210332 h 13440182"/>
                  <a:gd name="connsiteX247" fmla="*/ 10902951 w 12071803"/>
                  <a:gd name="connsiteY247" fmla="*/ 3299233 h 13440182"/>
                  <a:gd name="connsiteX248" fmla="*/ 11042650 w 12071803"/>
                  <a:gd name="connsiteY248" fmla="*/ 3283357 h 13440182"/>
                  <a:gd name="connsiteX249" fmla="*/ 11077575 w 12071803"/>
                  <a:gd name="connsiteY249" fmla="*/ 3508782 h 13440182"/>
                  <a:gd name="connsiteX250" fmla="*/ 11153776 w 12071803"/>
                  <a:gd name="connsiteY250" fmla="*/ 3251608 h 13440182"/>
                  <a:gd name="connsiteX251" fmla="*/ 11077576 w 12071803"/>
                  <a:gd name="connsiteY251" fmla="*/ 3165883 h 13440182"/>
                  <a:gd name="connsiteX252" fmla="*/ 11163300 w 12071803"/>
                  <a:gd name="connsiteY252" fmla="*/ 2911882 h 13440182"/>
                  <a:gd name="connsiteX253" fmla="*/ 10982326 w 12071803"/>
                  <a:gd name="connsiteY253" fmla="*/ 2988083 h 13440182"/>
                  <a:gd name="connsiteX254" fmla="*/ 10953750 w 12071803"/>
                  <a:gd name="connsiteY254" fmla="*/ 2918232 h 13440182"/>
                  <a:gd name="connsiteX255" fmla="*/ 10763250 w 12071803"/>
                  <a:gd name="connsiteY255" fmla="*/ 2715032 h 13440182"/>
                  <a:gd name="connsiteX256" fmla="*/ 10731501 w 12071803"/>
                  <a:gd name="connsiteY256" fmla="*/ 2530883 h 13440182"/>
                  <a:gd name="connsiteX257" fmla="*/ 10699751 w 12071803"/>
                  <a:gd name="connsiteY257" fmla="*/ 2435633 h 13440182"/>
                  <a:gd name="connsiteX258" fmla="*/ 10801350 w 12071803"/>
                  <a:gd name="connsiteY258" fmla="*/ 2334032 h 13440182"/>
                  <a:gd name="connsiteX259" fmla="*/ 11061701 w 12071803"/>
                  <a:gd name="connsiteY259" fmla="*/ 2099083 h 13440182"/>
                  <a:gd name="connsiteX260" fmla="*/ 11182350 w 12071803"/>
                  <a:gd name="connsiteY260" fmla="*/ 2118132 h 13440182"/>
                  <a:gd name="connsiteX261" fmla="*/ 11252201 w 12071803"/>
                  <a:gd name="connsiteY261" fmla="*/ 2029233 h 13440182"/>
                  <a:gd name="connsiteX262" fmla="*/ 11487150 w 12071803"/>
                  <a:gd name="connsiteY262" fmla="*/ 1921282 h 13440182"/>
                  <a:gd name="connsiteX263" fmla="*/ 11341101 w 12071803"/>
                  <a:gd name="connsiteY263" fmla="*/ 1851433 h 13440182"/>
                  <a:gd name="connsiteX264" fmla="*/ 11258550 w 12071803"/>
                  <a:gd name="connsiteY264" fmla="*/ 1705382 h 13440182"/>
                  <a:gd name="connsiteX265" fmla="*/ 11360150 w 12071803"/>
                  <a:gd name="connsiteY265" fmla="*/ 1279932 h 13440182"/>
                  <a:gd name="connsiteX266" fmla="*/ 11239500 w 12071803"/>
                  <a:gd name="connsiteY266" fmla="*/ 1019582 h 13440182"/>
                  <a:gd name="connsiteX267" fmla="*/ 11525250 w 12071803"/>
                  <a:gd name="connsiteY267" fmla="*/ 1362482 h 13440182"/>
                  <a:gd name="connsiteX268" fmla="*/ 11690350 w 12071803"/>
                  <a:gd name="connsiteY268" fmla="*/ 1165632 h 13440182"/>
                  <a:gd name="connsiteX269" fmla="*/ 11874500 w 12071803"/>
                  <a:gd name="connsiteY269" fmla="*/ 1476782 h 13440182"/>
                  <a:gd name="connsiteX270" fmla="*/ 12071350 w 12071803"/>
                  <a:gd name="connsiteY270" fmla="*/ 1578383 h 13440182"/>
                  <a:gd name="connsiteX271" fmla="*/ 11906250 w 12071803"/>
                  <a:gd name="connsiteY271" fmla="*/ 1133883 h 13440182"/>
                  <a:gd name="connsiteX272" fmla="*/ 11893550 w 12071803"/>
                  <a:gd name="connsiteY272" fmla="*/ 917982 h 13440182"/>
                  <a:gd name="connsiteX273" fmla="*/ 11760200 w 12071803"/>
                  <a:gd name="connsiteY273" fmla="*/ 721132 h 13440182"/>
                  <a:gd name="connsiteX274" fmla="*/ 11734800 w 12071803"/>
                  <a:gd name="connsiteY27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92603 w 12071803"/>
                  <a:gd name="connsiteY123" fmla="*/ 7493950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99747 w 12071803"/>
                  <a:gd name="connsiteY123" fmla="*/ 7527287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57850 w 12071803"/>
                  <a:gd name="connsiteY77" fmla="*/ 9763532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95950 w 12071803"/>
                  <a:gd name="connsiteY75" fmla="*/ 12125732 h 13440182"/>
                  <a:gd name="connsiteX76" fmla="*/ 5524500 w 12071803"/>
                  <a:gd name="connsiteY76" fmla="*/ 11249432 h 13440182"/>
                  <a:gd name="connsiteX77" fmla="*/ 5676900 w 12071803"/>
                  <a:gd name="connsiteY77" fmla="*/ 9768294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62650 w 12071803"/>
                  <a:gd name="connsiteY78" fmla="*/ 8944382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696076 w 12071803"/>
                  <a:gd name="connsiteY80" fmla="*/ 8074975 h 13440182"/>
                  <a:gd name="connsiteX81" fmla="*/ 6855620 w 12071803"/>
                  <a:gd name="connsiteY81" fmla="*/ 8032113 h 13440182"/>
                  <a:gd name="connsiteX82" fmla="*/ 6877052 w 12071803"/>
                  <a:gd name="connsiteY82" fmla="*/ 7846626 h 13440182"/>
                  <a:gd name="connsiteX83" fmla="*/ 6980634 w 12071803"/>
                  <a:gd name="connsiteY83" fmla="*/ 7867807 h 13440182"/>
                  <a:gd name="connsiteX84" fmla="*/ 7017545 w 12071803"/>
                  <a:gd name="connsiteY84" fmla="*/ 7793990 h 13440182"/>
                  <a:gd name="connsiteX85" fmla="*/ 6943726 w 12071803"/>
                  <a:gd name="connsiteY85" fmla="*/ 7693975 h 13440182"/>
                  <a:gd name="connsiteX86" fmla="*/ 6910389 w 12071803"/>
                  <a:gd name="connsiteY86" fmla="*/ 7596344 h 13440182"/>
                  <a:gd name="connsiteX87" fmla="*/ 6819900 w 12071803"/>
                  <a:gd name="connsiteY87" fmla="*/ 7591832 h 13440182"/>
                  <a:gd name="connsiteX88" fmla="*/ 6746082 w 12071803"/>
                  <a:gd name="connsiteY88" fmla="*/ 7674925 h 13440182"/>
                  <a:gd name="connsiteX89" fmla="*/ 6610350 w 12071803"/>
                  <a:gd name="connsiteY89" fmla="*/ 7687082 h 13440182"/>
                  <a:gd name="connsiteX90" fmla="*/ 6669882 w 12071803"/>
                  <a:gd name="connsiteY90" fmla="*/ 7617775 h 13440182"/>
                  <a:gd name="connsiteX91" fmla="*/ 6681789 w 12071803"/>
                  <a:gd name="connsiteY91" fmla="*/ 7529669 h 13440182"/>
                  <a:gd name="connsiteX92" fmla="*/ 6703219 w 12071803"/>
                  <a:gd name="connsiteY92" fmla="*/ 7467756 h 13440182"/>
                  <a:gd name="connsiteX93" fmla="*/ 6667500 w 12071803"/>
                  <a:gd name="connsiteY93" fmla="*/ 7401332 h 13440182"/>
                  <a:gd name="connsiteX94" fmla="*/ 6603207 w 12071803"/>
                  <a:gd name="connsiteY94" fmla="*/ 7432038 h 13440182"/>
                  <a:gd name="connsiteX95" fmla="*/ 6600825 w 12071803"/>
                  <a:gd name="connsiteY95" fmla="*/ 7351326 h 13440182"/>
                  <a:gd name="connsiteX96" fmla="*/ 6819901 w 12071803"/>
                  <a:gd name="connsiteY96" fmla="*/ 7243919 h 13440182"/>
                  <a:gd name="connsiteX97" fmla="*/ 6784182 w 12071803"/>
                  <a:gd name="connsiteY97" fmla="*/ 7089138 h 13440182"/>
                  <a:gd name="connsiteX98" fmla="*/ 6860382 w 12071803"/>
                  <a:gd name="connsiteY98" fmla="*/ 7072469 h 13440182"/>
                  <a:gd name="connsiteX99" fmla="*/ 6838950 w 12071803"/>
                  <a:gd name="connsiteY99" fmla="*/ 6982232 h 13440182"/>
                  <a:gd name="connsiteX100" fmla="*/ 6943726 w 12071803"/>
                  <a:gd name="connsiteY100" fmla="*/ 6984363 h 13440182"/>
                  <a:gd name="connsiteX101" fmla="*/ 6986589 w 12071803"/>
                  <a:gd name="connsiteY101" fmla="*/ 6903400 h 13440182"/>
                  <a:gd name="connsiteX102" fmla="*/ 7088982 w 12071803"/>
                  <a:gd name="connsiteY102" fmla="*/ 6936738 h 13440182"/>
                  <a:gd name="connsiteX103" fmla="*/ 7162801 w 12071803"/>
                  <a:gd name="connsiteY103" fmla="*/ 7039132 h 13440182"/>
                  <a:gd name="connsiteX104" fmla="*/ 7229476 w 12071803"/>
                  <a:gd name="connsiteY104" fmla="*/ 6979600 h 13440182"/>
                  <a:gd name="connsiteX105" fmla="*/ 7169945 w 12071803"/>
                  <a:gd name="connsiteY105" fmla="*/ 6843869 h 13440182"/>
                  <a:gd name="connsiteX106" fmla="*/ 7227094 w 12071803"/>
                  <a:gd name="connsiteY106" fmla="*/ 6896506 h 13440182"/>
                  <a:gd name="connsiteX107" fmla="*/ 7343776 w 12071803"/>
                  <a:gd name="connsiteY107" fmla="*/ 6934357 h 13440182"/>
                  <a:gd name="connsiteX108" fmla="*/ 7417595 w 12071803"/>
                  <a:gd name="connsiteY108" fmla="*/ 7006046 h 13440182"/>
                  <a:gd name="connsiteX109" fmla="*/ 7386639 w 12071803"/>
                  <a:gd name="connsiteY109" fmla="*/ 7144158 h 13440182"/>
                  <a:gd name="connsiteX110" fmla="*/ 7458076 w 12071803"/>
                  <a:gd name="connsiteY110" fmla="*/ 7108439 h 13440182"/>
                  <a:gd name="connsiteX111" fmla="*/ 7448550 w 12071803"/>
                  <a:gd name="connsiteY111" fmla="*/ 7077482 h 13440182"/>
                  <a:gd name="connsiteX112" fmla="*/ 7524751 w 12071803"/>
                  <a:gd name="connsiteY112" fmla="*/ 7163208 h 13440182"/>
                  <a:gd name="connsiteX113" fmla="*/ 7460457 w 12071803"/>
                  <a:gd name="connsiteY113" fmla="*/ 7244171 h 13440182"/>
                  <a:gd name="connsiteX114" fmla="*/ 7524750 w 12071803"/>
                  <a:gd name="connsiteY114" fmla="*/ 7325132 h 13440182"/>
                  <a:gd name="connsiteX115" fmla="*/ 7450932 w 12071803"/>
                  <a:gd name="connsiteY115" fmla="*/ 7344183 h 13440182"/>
                  <a:gd name="connsiteX116" fmla="*/ 7358064 w 12071803"/>
                  <a:gd name="connsiteY116" fmla="*/ 7296558 h 13440182"/>
                  <a:gd name="connsiteX117" fmla="*/ 7184232 w 12071803"/>
                  <a:gd name="connsiteY117" fmla="*/ 7408477 h 13440182"/>
                  <a:gd name="connsiteX118" fmla="*/ 7246145 w 12071803"/>
                  <a:gd name="connsiteY118" fmla="*/ 7437052 h 13440182"/>
                  <a:gd name="connsiteX119" fmla="*/ 7329489 w 12071803"/>
                  <a:gd name="connsiteY119" fmla="*/ 7508489 h 13440182"/>
                  <a:gd name="connsiteX120" fmla="*/ 7386639 w 12071803"/>
                  <a:gd name="connsiteY120" fmla="*/ 7425146 h 13440182"/>
                  <a:gd name="connsiteX121" fmla="*/ 7441407 w 12071803"/>
                  <a:gd name="connsiteY121" fmla="*/ 7484677 h 13440182"/>
                  <a:gd name="connsiteX122" fmla="*/ 7467601 w 12071803"/>
                  <a:gd name="connsiteY122" fmla="*/ 7515382 h 13440182"/>
                  <a:gd name="connsiteX123" fmla="*/ 7487841 w 12071803"/>
                  <a:gd name="connsiteY123" fmla="*/ 7467755 h 13440182"/>
                  <a:gd name="connsiteX124" fmla="*/ 7546182 w 12071803"/>
                  <a:gd name="connsiteY124" fmla="*/ 7529921 h 13440182"/>
                  <a:gd name="connsiteX125" fmla="*/ 7639051 w 12071803"/>
                  <a:gd name="connsiteY125" fmla="*/ 7615646 h 13440182"/>
                  <a:gd name="connsiteX126" fmla="*/ 7639051 w 12071803"/>
                  <a:gd name="connsiteY126" fmla="*/ 7510871 h 13440182"/>
                  <a:gd name="connsiteX127" fmla="*/ 7812881 w 12071803"/>
                  <a:gd name="connsiteY127" fmla="*/ 7606120 h 13440182"/>
                  <a:gd name="connsiteX128" fmla="*/ 7705726 w 12071803"/>
                  <a:gd name="connsiteY128" fmla="*/ 7370377 h 13440182"/>
                  <a:gd name="connsiteX129" fmla="*/ 7708107 w 12071803"/>
                  <a:gd name="connsiteY129" fmla="*/ 7234646 h 13440182"/>
                  <a:gd name="connsiteX130" fmla="*/ 7612857 w 12071803"/>
                  <a:gd name="connsiteY130" fmla="*/ 7206071 h 13440182"/>
                  <a:gd name="connsiteX131" fmla="*/ 7677150 w 12071803"/>
                  <a:gd name="connsiteY131" fmla="*/ 7039382 h 13440182"/>
                  <a:gd name="connsiteX132" fmla="*/ 8374857 w 12071803"/>
                  <a:gd name="connsiteY132" fmla="*/ 6653621 h 13440182"/>
                  <a:gd name="connsiteX133" fmla="*/ 8703470 w 12071803"/>
                  <a:gd name="connsiteY133" fmla="*/ 6591708 h 13440182"/>
                  <a:gd name="connsiteX134" fmla="*/ 8722520 w 12071803"/>
                  <a:gd name="connsiteY134" fmla="*/ 6696483 h 13440182"/>
                  <a:gd name="connsiteX135" fmla="*/ 8796339 w 12071803"/>
                  <a:gd name="connsiteY135" fmla="*/ 6701246 h 13440182"/>
                  <a:gd name="connsiteX136" fmla="*/ 8772525 w 12071803"/>
                  <a:gd name="connsiteY136" fmla="*/ 6548844 h 13440182"/>
                  <a:gd name="connsiteX137" fmla="*/ 9315450 w 12071803"/>
                  <a:gd name="connsiteY137" fmla="*/ 6544082 h 13440182"/>
                  <a:gd name="connsiteX138" fmla="*/ 9503569 w 12071803"/>
                  <a:gd name="connsiteY138" fmla="*/ 6494075 h 13440182"/>
                  <a:gd name="connsiteX139" fmla="*/ 9629775 w 12071803"/>
                  <a:gd name="connsiteY139" fmla="*/ 6298813 h 13440182"/>
                  <a:gd name="connsiteX140" fmla="*/ 9906000 w 12071803"/>
                  <a:gd name="connsiteY140" fmla="*/ 6334532 h 13440182"/>
                  <a:gd name="connsiteX141" fmla="*/ 9870282 w 12071803"/>
                  <a:gd name="connsiteY141" fmla="*/ 6420258 h 13440182"/>
                  <a:gd name="connsiteX142" fmla="*/ 9727407 w 12071803"/>
                  <a:gd name="connsiteY142" fmla="*/ 6434546 h 13440182"/>
                  <a:gd name="connsiteX143" fmla="*/ 9796462 w 12071803"/>
                  <a:gd name="connsiteY143" fmla="*/ 6489313 h 13440182"/>
                  <a:gd name="connsiteX144" fmla="*/ 9665495 w 12071803"/>
                  <a:gd name="connsiteY144" fmla="*/ 6517889 h 13440182"/>
                  <a:gd name="connsiteX145" fmla="*/ 9539289 w 12071803"/>
                  <a:gd name="connsiteY145" fmla="*/ 6508364 h 13440182"/>
                  <a:gd name="connsiteX146" fmla="*/ 9453563 w 12071803"/>
                  <a:gd name="connsiteY146" fmla="*/ 6544082 h 13440182"/>
                  <a:gd name="connsiteX147" fmla="*/ 9422607 w 12071803"/>
                  <a:gd name="connsiteY147" fmla="*/ 6848883 h 13440182"/>
                  <a:gd name="connsiteX148" fmla="*/ 9584532 w 12071803"/>
                  <a:gd name="connsiteY148" fmla="*/ 6882220 h 13440182"/>
                  <a:gd name="connsiteX149" fmla="*/ 9791700 w 12071803"/>
                  <a:gd name="connsiteY149" fmla="*/ 6696482 h 13440182"/>
                  <a:gd name="connsiteX150" fmla="*/ 9829801 w 12071803"/>
                  <a:gd name="connsiteY150" fmla="*/ 6794114 h 13440182"/>
                  <a:gd name="connsiteX151" fmla="*/ 9977439 w 12071803"/>
                  <a:gd name="connsiteY151" fmla="*/ 6717914 h 13440182"/>
                  <a:gd name="connsiteX152" fmla="*/ 9896476 w 12071803"/>
                  <a:gd name="connsiteY152" fmla="*/ 6925083 h 13440182"/>
                  <a:gd name="connsiteX153" fmla="*/ 10020301 w 12071803"/>
                  <a:gd name="connsiteY153" fmla="*/ 6898889 h 13440182"/>
                  <a:gd name="connsiteX154" fmla="*/ 9986964 w 12071803"/>
                  <a:gd name="connsiteY154" fmla="*/ 6986996 h 13440182"/>
                  <a:gd name="connsiteX155" fmla="*/ 10217945 w 12071803"/>
                  <a:gd name="connsiteY155" fmla="*/ 6984614 h 13440182"/>
                  <a:gd name="connsiteX156" fmla="*/ 10058400 w 12071803"/>
                  <a:gd name="connsiteY156" fmla="*/ 7039382 h 13440182"/>
                  <a:gd name="connsiteX157" fmla="*/ 9948864 w 12071803"/>
                  <a:gd name="connsiteY157" fmla="*/ 7096533 h 13440182"/>
                  <a:gd name="connsiteX158" fmla="*/ 9829801 w 12071803"/>
                  <a:gd name="connsiteY158" fmla="*/ 7210833 h 13440182"/>
                  <a:gd name="connsiteX159" fmla="*/ 9865519 w 12071803"/>
                  <a:gd name="connsiteY159" fmla="*/ 7270363 h 13440182"/>
                  <a:gd name="connsiteX160" fmla="*/ 9908382 w 12071803"/>
                  <a:gd name="connsiteY160" fmla="*/ 7320371 h 13440182"/>
                  <a:gd name="connsiteX161" fmla="*/ 9986964 w 12071803"/>
                  <a:gd name="connsiteY161" fmla="*/ 7287033 h 13440182"/>
                  <a:gd name="connsiteX162" fmla="*/ 9998869 w 12071803"/>
                  <a:gd name="connsiteY162" fmla="*/ 7348944 h 13440182"/>
                  <a:gd name="connsiteX163" fmla="*/ 10113170 w 12071803"/>
                  <a:gd name="connsiteY163" fmla="*/ 7210833 h 13440182"/>
                  <a:gd name="connsiteX164" fmla="*/ 10148889 w 12071803"/>
                  <a:gd name="connsiteY164" fmla="*/ 7356089 h 13440182"/>
                  <a:gd name="connsiteX165" fmla="*/ 10244139 w 12071803"/>
                  <a:gd name="connsiteY165" fmla="*/ 7239408 h 13440182"/>
                  <a:gd name="connsiteX166" fmla="*/ 10270332 w 12071803"/>
                  <a:gd name="connsiteY166" fmla="*/ 7401332 h 13440182"/>
                  <a:gd name="connsiteX167" fmla="*/ 10344150 w 12071803"/>
                  <a:gd name="connsiteY167" fmla="*/ 7477532 h 13440182"/>
                  <a:gd name="connsiteX168" fmla="*/ 10134600 w 12071803"/>
                  <a:gd name="connsiteY168" fmla="*/ 7591832 h 13440182"/>
                  <a:gd name="connsiteX169" fmla="*/ 10287001 w 12071803"/>
                  <a:gd name="connsiteY169" fmla="*/ 7741852 h 13440182"/>
                  <a:gd name="connsiteX170" fmla="*/ 10317957 w 12071803"/>
                  <a:gd name="connsiteY170" fmla="*/ 7644221 h 13440182"/>
                  <a:gd name="connsiteX171" fmla="*/ 10389393 w 12071803"/>
                  <a:gd name="connsiteY171" fmla="*/ 7732326 h 13440182"/>
                  <a:gd name="connsiteX172" fmla="*/ 10510839 w 12071803"/>
                  <a:gd name="connsiteY172" fmla="*/ 7691846 h 13440182"/>
                  <a:gd name="connsiteX173" fmla="*/ 10515600 w 12071803"/>
                  <a:gd name="connsiteY173" fmla="*/ 7777570 h 13440182"/>
                  <a:gd name="connsiteX174" fmla="*/ 10513219 w 12071803"/>
                  <a:gd name="connsiteY174" fmla="*/ 7875200 h 13440182"/>
                  <a:gd name="connsiteX175" fmla="*/ 10622756 w 12071803"/>
                  <a:gd name="connsiteY175" fmla="*/ 7837101 h 13440182"/>
                  <a:gd name="connsiteX176" fmla="*/ 10663239 w 12071803"/>
                  <a:gd name="connsiteY176" fmla="*/ 8075227 h 13440182"/>
                  <a:gd name="connsiteX177" fmla="*/ 10801350 w 12071803"/>
                  <a:gd name="connsiteY177" fmla="*/ 8106182 h 13440182"/>
                  <a:gd name="connsiteX178" fmla="*/ 10815638 w 12071803"/>
                  <a:gd name="connsiteY178" fmla="*/ 7815670 h 13440182"/>
                  <a:gd name="connsiteX179" fmla="*/ 10906126 w 12071803"/>
                  <a:gd name="connsiteY179" fmla="*/ 7791858 h 13440182"/>
                  <a:gd name="connsiteX180" fmla="*/ 10975182 w 12071803"/>
                  <a:gd name="connsiteY180" fmla="*/ 7620407 h 13440182"/>
                  <a:gd name="connsiteX181" fmla="*/ 10937082 w 12071803"/>
                  <a:gd name="connsiteY181" fmla="*/ 7491821 h 13440182"/>
                  <a:gd name="connsiteX182" fmla="*/ 10841832 w 12071803"/>
                  <a:gd name="connsiteY182" fmla="*/ 7479913 h 13440182"/>
                  <a:gd name="connsiteX183" fmla="*/ 10889456 w 12071803"/>
                  <a:gd name="connsiteY183" fmla="*/ 7360851 h 13440182"/>
                  <a:gd name="connsiteX184" fmla="*/ 10784682 w 12071803"/>
                  <a:gd name="connsiteY184" fmla="*/ 7289414 h 13440182"/>
                  <a:gd name="connsiteX185" fmla="*/ 10744200 w 12071803"/>
                  <a:gd name="connsiteY185" fmla="*/ 7058432 h 13440182"/>
                  <a:gd name="connsiteX186" fmla="*/ 10426700 w 12071803"/>
                  <a:gd name="connsiteY186" fmla="*/ 7020332 h 13440182"/>
                  <a:gd name="connsiteX187" fmla="*/ 10496551 w 12071803"/>
                  <a:gd name="connsiteY187" fmla="*/ 6915558 h 13440182"/>
                  <a:gd name="connsiteX188" fmla="*/ 10620376 w 12071803"/>
                  <a:gd name="connsiteY188" fmla="*/ 6896508 h 13440182"/>
                  <a:gd name="connsiteX189" fmla="*/ 10629900 w 12071803"/>
                  <a:gd name="connsiteY189" fmla="*/ 6810782 h 13440182"/>
                  <a:gd name="connsiteX190" fmla="*/ 10842625 w 12071803"/>
                  <a:gd name="connsiteY190" fmla="*/ 6899682 h 13440182"/>
                  <a:gd name="connsiteX191" fmla="*/ 10858500 w 12071803"/>
                  <a:gd name="connsiteY191" fmla="*/ 6677432 h 13440182"/>
                  <a:gd name="connsiteX192" fmla="*/ 10648950 w 12071803"/>
                  <a:gd name="connsiteY192" fmla="*/ 6772682 h 13440182"/>
                  <a:gd name="connsiteX193" fmla="*/ 10572750 w 12071803"/>
                  <a:gd name="connsiteY193" fmla="*/ 6544082 h 13440182"/>
                  <a:gd name="connsiteX194" fmla="*/ 10344150 w 12071803"/>
                  <a:gd name="connsiteY194" fmla="*/ 6753632 h 13440182"/>
                  <a:gd name="connsiteX195" fmla="*/ 10356851 w 12071803"/>
                  <a:gd name="connsiteY195" fmla="*/ 6588533 h 13440182"/>
                  <a:gd name="connsiteX196" fmla="*/ 10369550 w 12071803"/>
                  <a:gd name="connsiteY196" fmla="*/ 6464707 h 13440182"/>
                  <a:gd name="connsiteX197" fmla="*/ 10261601 w 12071803"/>
                  <a:gd name="connsiteY197" fmla="*/ 6452008 h 13440182"/>
                  <a:gd name="connsiteX198" fmla="*/ 10140950 w 12071803"/>
                  <a:gd name="connsiteY198" fmla="*/ 6236107 h 13440182"/>
                  <a:gd name="connsiteX199" fmla="*/ 10306051 w 12071803"/>
                  <a:gd name="connsiteY199" fmla="*/ 6274208 h 13440182"/>
                  <a:gd name="connsiteX200" fmla="*/ 10547351 w 12071803"/>
                  <a:gd name="connsiteY200" fmla="*/ 6274208 h 13440182"/>
                  <a:gd name="connsiteX201" fmla="*/ 10677525 w 12071803"/>
                  <a:gd name="connsiteY201" fmla="*/ 6134507 h 13440182"/>
                  <a:gd name="connsiteX202" fmla="*/ 10575926 w 12071803"/>
                  <a:gd name="connsiteY202" fmla="*/ 6023383 h 13440182"/>
                  <a:gd name="connsiteX203" fmla="*/ 10363200 w 12071803"/>
                  <a:gd name="connsiteY203" fmla="*/ 5975757 h 13440182"/>
                  <a:gd name="connsiteX204" fmla="*/ 10544175 w 12071803"/>
                  <a:gd name="connsiteY204" fmla="*/ 5845582 h 13440182"/>
                  <a:gd name="connsiteX205" fmla="*/ 10490201 w 12071803"/>
                  <a:gd name="connsiteY205" fmla="*/ 5728108 h 13440182"/>
                  <a:gd name="connsiteX206" fmla="*/ 10544176 w 12071803"/>
                  <a:gd name="connsiteY206" fmla="*/ 5607458 h 13440182"/>
                  <a:gd name="connsiteX207" fmla="*/ 10506075 w 12071803"/>
                  <a:gd name="connsiteY207" fmla="*/ 5604282 h 13440182"/>
                  <a:gd name="connsiteX208" fmla="*/ 10471151 w 12071803"/>
                  <a:gd name="connsiteY208" fmla="*/ 5528083 h 13440182"/>
                  <a:gd name="connsiteX209" fmla="*/ 10312400 w 12071803"/>
                  <a:gd name="connsiteY209" fmla="*/ 5375682 h 13440182"/>
                  <a:gd name="connsiteX210" fmla="*/ 10582276 w 12071803"/>
                  <a:gd name="connsiteY210" fmla="*/ 5480458 h 13440182"/>
                  <a:gd name="connsiteX211" fmla="*/ 10725150 w 12071803"/>
                  <a:gd name="connsiteY211" fmla="*/ 5439182 h 13440182"/>
                  <a:gd name="connsiteX212" fmla="*/ 10699751 w 12071803"/>
                  <a:gd name="connsiteY212" fmla="*/ 5686833 h 13440182"/>
                  <a:gd name="connsiteX213" fmla="*/ 10877550 w 12071803"/>
                  <a:gd name="connsiteY213" fmla="*/ 5724932 h 13440182"/>
                  <a:gd name="connsiteX214" fmla="*/ 10934701 w 12071803"/>
                  <a:gd name="connsiteY214" fmla="*/ 5550308 h 13440182"/>
                  <a:gd name="connsiteX215" fmla="*/ 10975975 w 12071803"/>
                  <a:gd name="connsiteY215" fmla="*/ 5321707 h 13440182"/>
                  <a:gd name="connsiteX216" fmla="*/ 10896601 w 12071803"/>
                  <a:gd name="connsiteY216" fmla="*/ 5118508 h 13440182"/>
                  <a:gd name="connsiteX217" fmla="*/ 10839450 w 12071803"/>
                  <a:gd name="connsiteY217" fmla="*/ 5020082 h 13440182"/>
                  <a:gd name="connsiteX218" fmla="*/ 10760076 w 12071803"/>
                  <a:gd name="connsiteY218" fmla="*/ 5137558 h 13440182"/>
                  <a:gd name="connsiteX219" fmla="*/ 10690226 w 12071803"/>
                  <a:gd name="connsiteY219" fmla="*/ 5096283 h 13440182"/>
                  <a:gd name="connsiteX220" fmla="*/ 10658476 w 12071803"/>
                  <a:gd name="connsiteY220" fmla="*/ 5216933 h 13440182"/>
                  <a:gd name="connsiteX221" fmla="*/ 10556875 w 12071803"/>
                  <a:gd name="connsiteY221" fmla="*/ 5220107 h 13440182"/>
                  <a:gd name="connsiteX222" fmla="*/ 10477500 w 12071803"/>
                  <a:gd name="connsiteY222" fmla="*/ 5077232 h 13440182"/>
                  <a:gd name="connsiteX223" fmla="*/ 10439400 w 12071803"/>
                  <a:gd name="connsiteY223" fmla="*/ 4924832 h 13440182"/>
                  <a:gd name="connsiteX224" fmla="*/ 10223500 w 12071803"/>
                  <a:gd name="connsiteY224" fmla="*/ 4928007 h 13440182"/>
                  <a:gd name="connsiteX225" fmla="*/ 10248900 w 12071803"/>
                  <a:gd name="connsiteY225" fmla="*/ 5153432 h 13440182"/>
                  <a:gd name="connsiteX226" fmla="*/ 10210801 w 12071803"/>
                  <a:gd name="connsiteY226" fmla="*/ 4959758 h 13440182"/>
                  <a:gd name="connsiteX227" fmla="*/ 10166350 w 12071803"/>
                  <a:gd name="connsiteY227" fmla="*/ 4972457 h 13440182"/>
                  <a:gd name="connsiteX228" fmla="*/ 10096500 w 12071803"/>
                  <a:gd name="connsiteY228" fmla="*/ 4861332 h 13440182"/>
                  <a:gd name="connsiteX229" fmla="*/ 10001251 w 12071803"/>
                  <a:gd name="connsiteY229" fmla="*/ 4931183 h 13440182"/>
                  <a:gd name="connsiteX230" fmla="*/ 9893300 w 12071803"/>
                  <a:gd name="connsiteY230" fmla="*/ 5039132 h 13440182"/>
                  <a:gd name="connsiteX231" fmla="*/ 10210800 w 12071803"/>
                  <a:gd name="connsiteY231" fmla="*/ 4724807 h 13440182"/>
                  <a:gd name="connsiteX232" fmla="*/ 10426701 w 12071803"/>
                  <a:gd name="connsiteY232" fmla="*/ 4667658 h 13440182"/>
                  <a:gd name="connsiteX233" fmla="*/ 10572750 w 12071803"/>
                  <a:gd name="connsiteY233" fmla="*/ 4581932 h 13440182"/>
                  <a:gd name="connsiteX234" fmla="*/ 10610851 w 12071803"/>
                  <a:gd name="connsiteY234" fmla="*/ 4461283 h 13440182"/>
                  <a:gd name="connsiteX235" fmla="*/ 10782301 w 12071803"/>
                  <a:gd name="connsiteY235" fmla="*/ 4334283 h 13440182"/>
                  <a:gd name="connsiteX236" fmla="*/ 10814050 w 12071803"/>
                  <a:gd name="connsiteY236" fmla="*/ 4080282 h 13440182"/>
                  <a:gd name="connsiteX237" fmla="*/ 10582275 w 12071803"/>
                  <a:gd name="connsiteY237" fmla="*/ 3997732 h 13440182"/>
                  <a:gd name="connsiteX238" fmla="*/ 10264776 w 12071803"/>
                  <a:gd name="connsiteY238" fmla="*/ 3950108 h 13440182"/>
                  <a:gd name="connsiteX239" fmla="*/ 10134600 w 12071803"/>
                  <a:gd name="connsiteY239" fmla="*/ 4010432 h 13440182"/>
                  <a:gd name="connsiteX240" fmla="*/ 10160001 w 12071803"/>
                  <a:gd name="connsiteY240" fmla="*/ 3845333 h 13440182"/>
                  <a:gd name="connsiteX241" fmla="*/ 10109201 w 12071803"/>
                  <a:gd name="connsiteY241" fmla="*/ 3670708 h 13440182"/>
                  <a:gd name="connsiteX242" fmla="*/ 10223500 w 12071803"/>
                  <a:gd name="connsiteY242" fmla="*/ 3708807 h 13440182"/>
                  <a:gd name="connsiteX243" fmla="*/ 10344151 w 12071803"/>
                  <a:gd name="connsiteY243" fmla="*/ 3600858 h 13440182"/>
                  <a:gd name="connsiteX244" fmla="*/ 10534651 w 12071803"/>
                  <a:gd name="connsiteY244" fmla="*/ 3661183 h 13440182"/>
                  <a:gd name="connsiteX245" fmla="*/ 10547351 w 12071803"/>
                  <a:gd name="connsiteY245" fmla="*/ 3477033 h 13440182"/>
                  <a:gd name="connsiteX246" fmla="*/ 10687050 w 12071803"/>
                  <a:gd name="connsiteY246" fmla="*/ 3515132 h 13440182"/>
                  <a:gd name="connsiteX247" fmla="*/ 10801350 w 12071803"/>
                  <a:gd name="connsiteY247" fmla="*/ 3210332 h 13440182"/>
                  <a:gd name="connsiteX248" fmla="*/ 10902951 w 12071803"/>
                  <a:gd name="connsiteY248" fmla="*/ 3299233 h 13440182"/>
                  <a:gd name="connsiteX249" fmla="*/ 11042650 w 12071803"/>
                  <a:gd name="connsiteY249" fmla="*/ 3283357 h 13440182"/>
                  <a:gd name="connsiteX250" fmla="*/ 11077575 w 12071803"/>
                  <a:gd name="connsiteY250" fmla="*/ 3508782 h 13440182"/>
                  <a:gd name="connsiteX251" fmla="*/ 11153776 w 12071803"/>
                  <a:gd name="connsiteY251" fmla="*/ 3251608 h 13440182"/>
                  <a:gd name="connsiteX252" fmla="*/ 11077576 w 12071803"/>
                  <a:gd name="connsiteY252" fmla="*/ 3165883 h 13440182"/>
                  <a:gd name="connsiteX253" fmla="*/ 11163300 w 12071803"/>
                  <a:gd name="connsiteY253" fmla="*/ 2911882 h 13440182"/>
                  <a:gd name="connsiteX254" fmla="*/ 10982326 w 12071803"/>
                  <a:gd name="connsiteY254" fmla="*/ 2988083 h 13440182"/>
                  <a:gd name="connsiteX255" fmla="*/ 10953750 w 12071803"/>
                  <a:gd name="connsiteY255" fmla="*/ 2918232 h 13440182"/>
                  <a:gd name="connsiteX256" fmla="*/ 10763250 w 12071803"/>
                  <a:gd name="connsiteY256" fmla="*/ 2715032 h 13440182"/>
                  <a:gd name="connsiteX257" fmla="*/ 10731501 w 12071803"/>
                  <a:gd name="connsiteY257" fmla="*/ 2530883 h 13440182"/>
                  <a:gd name="connsiteX258" fmla="*/ 10699751 w 12071803"/>
                  <a:gd name="connsiteY258" fmla="*/ 2435633 h 13440182"/>
                  <a:gd name="connsiteX259" fmla="*/ 10801350 w 12071803"/>
                  <a:gd name="connsiteY259" fmla="*/ 2334032 h 13440182"/>
                  <a:gd name="connsiteX260" fmla="*/ 11061701 w 12071803"/>
                  <a:gd name="connsiteY260" fmla="*/ 2099083 h 13440182"/>
                  <a:gd name="connsiteX261" fmla="*/ 11182350 w 12071803"/>
                  <a:gd name="connsiteY261" fmla="*/ 2118132 h 13440182"/>
                  <a:gd name="connsiteX262" fmla="*/ 11252201 w 12071803"/>
                  <a:gd name="connsiteY262" fmla="*/ 2029233 h 13440182"/>
                  <a:gd name="connsiteX263" fmla="*/ 11487150 w 12071803"/>
                  <a:gd name="connsiteY263" fmla="*/ 1921282 h 13440182"/>
                  <a:gd name="connsiteX264" fmla="*/ 11341101 w 12071803"/>
                  <a:gd name="connsiteY264" fmla="*/ 1851433 h 13440182"/>
                  <a:gd name="connsiteX265" fmla="*/ 11258550 w 12071803"/>
                  <a:gd name="connsiteY265" fmla="*/ 1705382 h 13440182"/>
                  <a:gd name="connsiteX266" fmla="*/ 11360150 w 12071803"/>
                  <a:gd name="connsiteY266" fmla="*/ 1279932 h 13440182"/>
                  <a:gd name="connsiteX267" fmla="*/ 11239500 w 12071803"/>
                  <a:gd name="connsiteY267" fmla="*/ 1019582 h 13440182"/>
                  <a:gd name="connsiteX268" fmla="*/ 11525250 w 12071803"/>
                  <a:gd name="connsiteY268" fmla="*/ 1362482 h 13440182"/>
                  <a:gd name="connsiteX269" fmla="*/ 11690350 w 12071803"/>
                  <a:gd name="connsiteY269" fmla="*/ 1165632 h 13440182"/>
                  <a:gd name="connsiteX270" fmla="*/ 11874500 w 12071803"/>
                  <a:gd name="connsiteY270" fmla="*/ 1476782 h 13440182"/>
                  <a:gd name="connsiteX271" fmla="*/ 12071350 w 12071803"/>
                  <a:gd name="connsiteY271" fmla="*/ 1578383 h 13440182"/>
                  <a:gd name="connsiteX272" fmla="*/ 11906250 w 12071803"/>
                  <a:gd name="connsiteY272" fmla="*/ 1133883 h 13440182"/>
                  <a:gd name="connsiteX273" fmla="*/ 11893550 w 12071803"/>
                  <a:gd name="connsiteY273" fmla="*/ 917982 h 13440182"/>
                  <a:gd name="connsiteX274" fmla="*/ 11760200 w 12071803"/>
                  <a:gd name="connsiteY274" fmla="*/ 721132 h 13440182"/>
                  <a:gd name="connsiteX275" fmla="*/ 11734800 w 12071803"/>
                  <a:gd name="connsiteY27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73403 w 12071803"/>
                  <a:gd name="connsiteY80" fmla="*/ 8096407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96476 w 12071803"/>
                  <a:gd name="connsiteY153" fmla="*/ 6925083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96476 w 12071803"/>
                  <a:gd name="connsiteY153" fmla="*/ 6925083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261601 w 12071803"/>
                  <a:gd name="connsiteY198" fmla="*/ 6452008 h 13440182"/>
                  <a:gd name="connsiteX199" fmla="*/ 10140950 w 12071803"/>
                  <a:gd name="connsiteY199" fmla="*/ 6236107 h 13440182"/>
                  <a:gd name="connsiteX200" fmla="*/ 10306051 w 12071803"/>
                  <a:gd name="connsiteY200" fmla="*/ 6274208 h 13440182"/>
                  <a:gd name="connsiteX201" fmla="*/ 10547351 w 12071803"/>
                  <a:gd name="connsiteY201" fmla="*/ 6274208 h 13440182"/>
                  <a:gd name="connsiteX202" fmla="*/ 10677525 w 12071803"/>
                  <a:gd name="connsiteY202" fmla="*/ 6134507 h 13440182"/>
                  <a:gd name="connsiteX203" fmla="*/ 10575926 w 12071803"/>
                  <a:gd name="connsiteY203" fmla="*/ 6023383 h 13440182"/>
                  <a:gd name="connsiteX204" fmla="*/ 10363200 w 12071803"/>
                  <a:gd name="connsiteY204" fmla="*/ 5975757 h 13440182"/>
                  <a:gd name="connsiteX205" fmla="*/ 10544175 w 12071803"/>
                  <a:gd name="connsiteY205" fmla="*/ 5845582 h 13440182"/>
                  <a:gd name="connsiteX206" fmla="*/ 10490201 w 12071803"/>
                  <a:gd name="connsiteY206" fmla="*/ 5728108 h 13440182"/>
                  <a:gd name="connsiteX207" fmla="*/ 10544176 w 12071803"/>
                  <a:gd name="connsiteY207" fmla="*/ 5607458 h 13440182"/>
                  <a:gd name="connsiteX208" fmla="*/ 10506075 w 12071803"/>
                  <a:gd name="connsiteY208" fmla="*/ 5604282 h 13440182"/>
                  <a:gd name="connsiteX209" fmla="*/ 10471151 w 12071803"/>
                  <a:gd name="connsiteY209" fmla="*/ 5528083 h 13440182"/>
                  <a:gd name="connsiteX210" fmla="*/ 10312400 w 12071803"/>
                  <a:gd name="connsiteY210" fmla="*/ 5375682 h 13440182"/>
                  <a:gd name="connsiteX211" fmla="*/ 10582276 w 12071803"/>
                  <a:gd name="connsiteY211" fmla="*/ 5480458 h 13440182"/>
                  <a:gd name="connsiteX212" fmla="*/ 10725150 w 12071803"/>
                  <a:gd name="connsiteY212" fmla="*/ 5439182 h 13440182"/>
                  <a:gd name="connsiteX213" fmla="*/ 10699751 w 12071803"/>
                  <a:gd name="connsiteY213" fmla="*/ 5686833 h 13440182"/>
                  <a:gd name="connsiteX214" fmla="*/ 10877550 w 12071803"/>
                  <a:gd name="connsiteY214" fmla="*/ 5724932 h 13440182"/>
                  <a:gd name="connsiteX215" fmla="*/ 10934701 w 12071803"/>
                  <a:gd name="connsiteY215" fmla="*/ 5550308 h 13440182"/>
                  <a:gd name="connsiteX216" fmla="*/ 10975975 w 12071803"/>
                  <a:gd name="connsiteY216" fmla="*/ 5321707 h 13440182"/>
                  <a:gd name="connsiteX217" fmla="*/ 10896601 w 12071803"/>
                  <a:gd name="connsiteY217" fmla="*/ 5118508 h 13440182"/>
                  <a:gd name="connsiteX218" fmla="*/ 10839450 w 12071803"/>
                  <a:gd name="connsiteY218" fmla="*/ 5020082 h 13440182"/>
                  <a:gd name="connsiteX219" fmla="*/ 10760076 w 12071803"/>
                  <a:gd name="connsiteY219" fmla="*/ 5137558 h 13440182"/>
                  <a:gd name="connsiteX220" fmla="*/ 10690226 w 12071803"/>
                  <a:gd name="connsiteY220" fmla="*/ 5096283 h 13440182"/>
                  <a:gd name="connsiteX221" fmla="*/ 10658476 w 12071803"/>
                  <a:gd name="connsiteY221" fmla="*/ 5216933 h 13440182"/>
                  <a:gd name="connsiteX222" fmla="*/ 10556875 w 12071803"/>
                  <a:gd name="connsiteY222" fmla="*/ 5220107 h 13440182"/>
                  <a:gd name="connsiteX223" fmla="*/ 10477500 w 12071803"/>
                  <a:gd name="connsiteY223" fmla="*/ 5077232 h 13440182"/>
                  <a:gd name="connsiteX224" fmla="*/ 10439400 w 12071803"/>
                  <a:gd name="connsiteY224" fmla="*/ 4924832 h 13440182"/>
                  <a:gd name="connsiteX225" fmla="*/ 10223500 w 12071803"/>
                  <a:gd name="connsiteY225" fmla="*/ 4928007 h 13440182"/>
                  <a:gd name="connsiteX226" fmla="*/ 10248900 w 12071803"/>
                  <a:gd name="connsiteY226" fmla="*/ 5153432 h 13440182"/>
                  <a:gd name="connsiteX227" fmla="*/ 10210801 w 12071803"/>
                  <a:gd name="connsiteY227" fmla="*/ 4959758 h 13440182"/>
                  <a:gd name="connsiteX228" fmla="*/ 10166350 w 12071803"/>
                  <a:gd name="connsiteY228" fmla="*/ 4972457 h 13440182"/>
                  <a:gd name="connsiteX229" fmla="*/ 10096500 w 12071803"/>
                  <a:gd name="connsiteY229" fmla="*/ 4861332 h 13440182"/>
                  <a:gd name="connsiteX230" fmla="*/ 10001251 w 12071803"/>
                  <a:gd name="connsiteY230" fmla="*/ 4931183 h 13440182"/>
                  <a:gd name="connsiteX231" fmla="*/ 9893300 w 12071803"/>
                  <a:gd name="connsiteY231" fmla="*/ 5039132 h 13440182"/>
                  <a:gd name="connsiteX232" fmla="*/ 10210800 w 12071803"/>
                  <a:gd name="connsiteY232" fmla="*/ 4724807 h 13440182"/>
                  <a:gd name="connsiteX233" fmla="*/ 10426701 w 12071803"/>
                  <a:gd name="connsiteY233" fmla="*/ 4667658 h 13440182"/>
                  <a:gd name="connsiteX234" fmla="*/ 10572750 w 12071803"/>
                  <a:gd name="connsiteY234" fmla="*/ 4581932 h 13440182"/>
                  <a:gd name="connsiteX235" fmla="*/ 10610851 w 12071803"/>
                  <a:gd name="connsiteY235" fmla="*/ 4461283 h 13440182"/>
                  <a:gd name="connsiteX236" fmla="*/ 10782301 w 12071803"/>
                  <a:gd name="connsiteY236" fmla="*/ 4334283 h 13440182"/>
                  <a:gd name="connsiteX237" fmla="*/ 10814050 w 12071803"/>
                  <a:gd name="connsiteY237" fmla="*/ 4080282 h 13440182"/>
                  <a:gd name="connsiteX238" fmla="*/ 10582275 w 12071803"/>
                  <a:gd name="connsiteY238" fmla="*/ 3997732 h 13440182"/>
                  <a:gd name="connsiteX239" fmla="*/ 10264776 w 12071803"/>
                  <a:gd name="connsiteY239" fmla="*/ 3950108 h 13440182"/>
                  <a:gd name="connsiteX240" fmla="*/ 10134600 w 12071803"/>
                  <a:gd name="connsiteY240" fmla="*/ 4010432 h 13440182"/>
                  <a:gd name="connsiteX241" fmla="*/ 10160001 w 12071803"/>
                  <a:gd name="connsiteY241" fmla="*/ 3845333 h 13440182"/>
                  <a:gd name="connsiteX242" fmla="*/ 10109201 w 12071803"/>
                  <a:gd name="connsiteY242" fmla="*/ 3670708 h 13440182"/>
                  <a:gd name="connsiteX243" fmla="*/ 10223500 w 12071803"/>
                  <a:gd name="connsiteY243" fmla="*/ 3708807 h 13440182"/>
                  <a:gd name="connsiteX244" fmla="*/ 10344151 w 12071803"/>
                  <a:gd name="connsiteY244" fmla="*/ 3600858 h 13440182"/>
                  <a:gd name="connsiteX245" fmla="*/ 10534651 w 12071803"/>
                  <a:gd name="connsiteY245" fmla="*/ 3661183 h 13440182"/>
                  <a:gd name="connsiteX246" fmla="*/ 10547351 w 12071803"/>
                  <a:gd name="connsiteY246" fmla="*/ 3477033 h 13440182"/>
                  <a:gd name="connsiteX247" fmla="*/ 10687050 w 12071803"/>
                  <a:gd name="connsiteY247" fmla="*/ 3515132 h 13440182"/>
                  <a:gd name="connsiteX248" fmla="*/ 10801350 w 12071803"/>
                  <a:gd name="connsiteY248" fmla="*/ 3210332 h 13440182"/>
                  <a:gd name="connsiteX249" fmla="*/ 10902951 w 12071803"/>
                  <a:gd name="connsiteY249" fmla="*/ 3299233 h 13440182"/>
                  <a:gd name="connsiteX250" fmla="*/ 11042650 w 12071803"/>
                  <a:gd name="connsiteY250" fmla="*/ 3283357 h 13440182"/>
                  <a:gd name="connsiteX251" fmla="*/ 11077575 w 12071803"/>
                  <a:gd name="connsiteY251" fmla="*/ 3508782 h 13440182"/>
                  <a:gd name="connsiteX252" fmla="*/ 11153776 w 12071803"/>
                  <a:gd name="connsiteY252" fmla="*/ 3251608 h 13440182"/>
                  <a:gd name="connsiteX253" fmla="*/ 11077576 w 12071803"/>
                  <a:gd name="connsiteY253" fmla="*/ 3165883 h 13440182"/>
                  <a:gd name="connsiteX254" fmla="*/ 11163300 w 12071803"/>
                  <a:gd name="connsiteY254" fmla="*/ 2911882 h 13440182"/>
                  <a:gd name="connsiteX255" fmla="*/ 10982326 w 12071803"/>
                  <a:gd name="connsiteY255" fmla="*/ 2988083 h 13440182"/>
                  <a:gd name="connsiteX256" fmla="*/ 10953750 w 12071803"/>
                  <a:gd name="connsiteY256" fmla="*/ 2918232 h 13440182"/>
                  <a:gd name="connsiteX257" fmla="*/ 10763250 w 12071803"/>
                  <a:gd name="connsiteY257" fmla="*/ 2715032 h 13440182"/>
                  <a:gd name="connsiteX258" fmla="*/ 10731501 w 12071803"/>
                  <a:gd name="connsiteY258" fmla="*/ 2530883 h 13440182"/>
                  <a:gd name="connsiteX259" fmla="*/ 10699751 w 12071803"/>
                  <a:gd name="connsiteY259" fmla="*/ 2435633 h 13440182"/>
                  <a:gd name="connsiteX260" fmla="*/ 10801350 w 12071803"/>
                  <a:gd name="connsiteY260" fmla="*/ 2334032 h 13440182"/>
                  <a:gd name="connsiteX261" fmla="*/ 11061701 w 12071803"/>
                  <a:gd name="connsiteY261" fmla="*/ 2099083 h 13440182"/>
                  <a:gd name="connsiteX262" fmla="*/ 11182350 w 12071803"/>
                  <a:gd name="connsiteY262" fmla="*/ 2118132 h 13440182"/>
                  <a:gd name="connsiteX263" fmla="*/ 11252201 w 12071803"/>
                  <a:gd name="connsiteY263" fmla="*/ 2029233 h 13440182"/>
                  <a:gd name="connsiteX264" fmla="*/ 11487150 w 12071803"/>
                  <a:gd name="connsiteY264" fmla="*/ 1921282 h 13440182"/>
                  <a:gd name="connsiteX265" fmla="*/ 11341101 w 12071803"/>
                  <a:gd name="connsiteY265" fmla="*/ 1851433 h 13440182"/>
                  <a:gd name="connsiteX266" fmla="*/ 11258550 w 12071803"/>
                  <a:gd name="connsiteY266" fmla="*/ 1705382 h 13440182"/>
                  <a:gd name="connsiteX267" fmla="*/ 11360150 w 12071803"/>
                  <a:gd name="connsiteY267" fmla="*/ 1279932 h 13440182"/>
                  <a:gd name="connsiteX268" fmla="*/ 11239500 w 12071803"/>
                  <a:gd name="connsiteY268" fmla="*/ 1019582 h 13440182"/>
                  <a:gd name="connsiteX269" fmla="*/ 11525250 w 12071803"/>
                  <a:gd name="connsiteY269" fmla="*/ 1362482 h 13440182"/>
                  <a:gd name="connsiteX270" fmla="*/ 11690350 w 12071803"/>
                  <a:gd name="connsiteY270" fmla="*/ 1165632 h 13440182"/>
                  <a:gd name="connsiteX271" fmla="*/ 11874500 w 12071803"/>
                  <a:gd name="connsiteY271" fmla="*/ 1476782 h 13440182"/>
                  <a:gd name="connsiteX272" fmla="*/ 12071350 w 12071803"/>
                  <a:gd name="connsiteY272" fmla="*/ 1578383 h 13440182"/>
                  <a:gd name="connsiteX273" fmla="*/ 11906250 w 12071803"/>
                  <a:gd name="connsiteY273" fmla="*/ 1133883 h 13440182"/>
                  <a:gd name="connsiteX274" fmla="*/ 11893550 w 12071803"/>
                  <a:gd name="connsiteY274" fmla="*/ 917982 h 13440182"/>
                  <a:gd name="connsiteX275" fmla="*/ 11760200 w 12071803"/>
                  <a:gd name="connsiteY275" fmla="*/ 721132 h 13440182"/>
                  <a:gd name="connsiteX276" fmla="*/ 11734800 w 12071803"/>
                  <a:gd name="connsiteY27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93300 w 12071803"/>
                  <a:gd name="connsiteY232" fmla="*/ 5039132 h 13440182"/>
                  <a:gd name="connsiteX233" fmla="*/ 10210800 w 12071803"/>
                  <a:gd name="connsiteY233" fmla="*/ 4724807 h 13440182"/>
                  <a:gd name="connsiteX234" fmla="*/ 10426701 w 12071803"/>
                  <a:gd name="connsiteY234" fmla="*/ 4667658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45675 w 12071803"/>
                  <a:gd name="connsiteY232" fmla="*/ 5058182 h 13440182"/>
                  <a:gd name="connsiteX233" fmla="*/ 10210800 w 12071803"/>
                  <a:gd name="connsiteY233" fmla="*/ 4724807 h 13440182"/>
                  <a:gd name="connsiteX234" fmla="*/ 10426701 w 12071803"/>
                  <a:gd name="connsiteY234" fmla="*/ 4667658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76900 w 12071803"/>
                  <a:gd name="connsiteY77" fmla="*/ 9768294 h 13440182"/>
                  <a:gd name="connsiteX78" fmla="*/ 5979319 w 12071803"/>
                  <a:gd name="connsiteY78" fmla="*/ 8956289 h 13440182"/>
                  <a:gd name="connsiteX79" fmla="*/ 6441280 w 12071803"/>
                  <a:gd name="connsiteY79" fmla="*/ 8201432 h 13440182"/>
                  <a:gd name="connsiteX80" fmla="*/ 6204347 w 12071803"/>
                  <a:gd name="connsiteY80" fmla="*/ 8101170 h 13440182"/>
                  <a:gd name="connsiteX81" fmla="*/ 6696076 w 12071803"/>
                  <a:gd name="connsiteY81" fmla="*/ 8074975 h 13440182"/>
                  <a:gd name="connsiteX82" fmla="*/ 6855620 w 12071803"/>
                  <a:gd name="connsiteY82" fmla="*/ 8032113 h 13440182"/>
                  <a:gd name="connsiteX83" fmla="*/ 6877052 w 12071803"/>
                  <a:gd name="connsiteY83" fmla="*/ 7846626 h 13440182"/>
                  <a:gd name="connsiteX84" fmla="*/ 6980634 w 12071803"/>
                  <a:gd name="connsiteY84" fmla="*/ 7867807 h 13440182"/>
                  <a:gd name="connsiteX85" fmla="*/ 7017545 w 12071803"/>
                  <a:gd name="connsiteY85" fmla="*/ 7793990 h 13440182"/>
                  <a:gd name="connsiteX86" fmla="*/ 6943726 w 12071803"/>
                  <a:gd name="connsiteY86" fmla="*/ 7693975 h 13440182"/>
                  <a:gd name="connsiteX87" fmla="*/ 6910389 w 12071803"/>
                  <a:gd name="connsiteY87" fmla="*/ 7596344 h 13440182"/>
                  <a:gd name="connsiteX88" fmla="*/ 6819900 w 12071803"/>
                  <a:gd name="connsiteY88" fmla="*/ 7591832 h 13440182"/>
                  <a:gd name="connsiteX89" fmla="*/ 6746082 w 12071803"/>
                  <a:gd name="connsiteY89" fmla="*/ 7674925 h 13440182"/>
                  <a:gd name="connsiteX90" fmla="*/ 6610350 w 12071803"/>
                  <a:gd name="connsiteY90" fmla="*/ 7687082 h 13440182"/>
                  <a:gd name="connsiteX91" fmla="*/ 6669882 w 12071803"/>
                  <a:gd name="connsiteY91" fmla="*/ 7617775 h 13440182"/>
                  <a:gd name="connsiteX92" fmla="*/ 6681789 w 12071803"/>
                  <a:gd name="connsiteY92" fmla="*/ 7529669 h 13440182"/>
                  <a:gd name="connsiteX93" fmla="*/ 6703219 w 12071803"/>
                  <a:gd name="connsiteY93" fmla="*/ 7467756 h 13440182"/>
                  <a:gd name="connsiteX94" fmla="*/ 6667500 w 12071803"/>
                  <a:gd name="connsiteY94" fmla="*/ 7401332 h 13440182"/>
                  <a:gd name="connsiteX95" fmla="*/ 6603207 w 12071803"/>
                  <a:gd name="connsiteY95" fmla="*/ 7432038 h 13440182"/>
                  <a:gd name="connsiteX96" fmla="*/ 6600825 w 12071803"/>
                  <a:gd name="connsiteY96" fmla="*/ 7351326 h 13440182"/>
                  <a:gd name="connsiteX97" fmla="*/ 6819901 w 12071803"/>
                  <a:gd name="connsiteY97" fmla="*/ 7243919 h 13440182"/>
                  <a:gd name="connsiteX98" fmla="*/ 6784182 w 12071803"/>
                  <a:gd name="connsiteY98" fmla="*/ 7089138 h 13440182"/>
                  <a:gd name="connsiteX99" fmla="*/ 6860382 w 12071803"/>
                  <a:gd name="connsiteY99" fmla="*/ 7072469 h 13440182"/>
                  <a:gd name="connsiteX100" fmla="*/ 6838950 w 12071803"/>
                  <a:gd name="connsiteY100" fmla="*/ 6982232 h 13440182"/>
                  <a:gd name="connsiteX101" fmla="*/ 6943726 w 12071803"/>
                  <a:gd name="connsiteY101" fmla="*/ 6984363 h 13440182"/>
                  <a:gd name="connsiteX102" fmla="*/ 6986589 w 12071803"/>
                  <a:gd name="connsiteY102" fmla="*/ 6903400 h 13440182"/>
                  <a:gd name="connsiteX103" fmla="*/ 7088982 w 12071803"/>
                  <a:gd name="connsiteY103" fmla="*/ 6936738 h 13440182"/>
                  <a:gd name="connsiteX104" fmla="*/ 7162801 w 12071803"/>
                  <a:gd name="connsiteY104" fmla="*/ 7039132 h 13440182"/>
                  <a:gd name="connsiteX105" fmla="*/ 7229476 w 12071803"/>
                  <a:gd name="connsiteY105" fmla="*/ 6979600 h 13440182"/>
                  <a:gd name="connsiteX106" fmla="*/ 7169945 w 12071803"/>
                  <a:gd name="connsiteY106" fmla="*/ 6843869 h 13440182"/>
                  <a:gd name="connsiteX107" fmla="*/ 7227094 w 12071803"/>
                  <a:gd name="connsiteY107" fmla="*/ 6896506 h 13440182"/>
                  <a:gd name="connsiteX108" fmla="*/ 7343776 w 12071803"/>
                  <a:gd name="connsiteY108" fmla="*/ 6934357 h 13440182"/>
                  <a:gd name="connsiteX109" fmla="*/ 7417595 w 12071803"/>
                  <a:gd name="connsiteY109" fmla="*/ 7006046 h 13440182"/>
                  <a:gd name="connsiteX110" fmla="*/ 7386639 w 12071803"/>
                  <a:gd name="connsiteY110" fmla="*/ 7144158 h 13440182"/>
                  <a:gd name="connsiteX111" fmla="*/ 7458076 w 12071803"/>
                  <a:gd name="connsiteY111" fmla="*/ 7108439 h 13440182"/>
                  <a:gd name="connsiteX112" fmla="*/ 7448550 w 12071803"/>
                  <a:gd name="connsiteY112" fmla="*/ 7077482 h 13440182"/>
                  <a:gd name="connsiteX113" fmla="*/ 7524751 w 12071803"/>
                  <a:gd name="connsiteY113" fmla="*/ 7163208 h 13440182"/>
                  <a:gd name="connsiteX114" fmla="*/ 7460457 w 12071803"/>
                  <a:gd name="connsiteY114" fmla="*/ 7244171 h 13440182"/>
                  <a:gd name="connsiteX115" fmla="*/ 7524750 w 12071803"/>
                  <a:gd name="connsiteY115" fmla="*/ 7325132 h 13440182"/>
                  <a:gd name="connsiteX116" fmla="*/ 7450932 w 12071803"/>
                  <a:gd name="connsiteY116" fmla="*/ 7344183 h 13440182"/>
                  <a:gd name="connsiteX117" fmla="*/ 7358064 w 12071803"/>
                  <a:gd name="connsiteY117" fmla="*/ 7296558 h 13440182"/>
                  <a:gd name="connsiteX118" fmla="*/ 7184232 w 12071803"/>
                  <a:gd name="connsiteY118" fmla="*/ 7408477 h 13440182"/>
                  <a:gd name="connsiteX119" fmla="*/ 7246145 w 12071803"/>
                  <a:gd name="connsiteY119" fmla="*/ 7437052 h 13440182"/>
                  <a:gd name="connsiteX120" fmla="*/ 7329489 w 12071803"/>
                  <a:gd name="connsiteY120" fmla="*/ 7508489 h 13440182"/>
                  <a:gd name="connsiteX121" fmla="*/ 7386639 w 12071803"/>
                  <a:gd name="connsiteY121" fmla="*/ 7425146 h 13440182"/>
                  <a:gd name="connsiteX122" fmla="*/ 7441407 w 12071803"/>
                  <a:gd name="connsiteY122" fmla="*/ 7484677 h 13440182"/>
                  <a:gd name="connsiteX123" fmla="*/ 7467601 w 12071803"/>
                  <a:gd name="connsiteY123" fmla="*/ 7515382 h 13440182"/>
                  <a:gd name="connsiteX124" fmla="*/ 7487841 w 12071803"/>
                  <a:gd name="connsiteY124" fmla="*/ 7467755 h 13440182"/>
                  <a:gd name="connsiteX125" fmla="*/ 7546182 w 12071803"/>
                  <a:gd name="connsiteY125" fmla="*/ 7529921 h 13440182"/>
                  <a:gd name="connsiteX126" fmla="*/ 7639051 w 12071803"/>
                  <a:gd name="connsiteY126" fmla="*/ 7615646 h 13440182"/>
                  <a:gd name="connsiteX127" fmla="*/ 7639051 w 12071803"/>
                  <a:gd name="connsiteY127" fmla="*/ 7510871 h 13440182"/>
                  <a:gd name="connsiteX128" fmla="*/ 7812881 w 12071803"/>
                  <a:gd name="connsiteY128" fmla="*/ 7606120 h 13440182"/>
                  <a:gd name="connsiteX129" fmla="*/ 7705726 w 12071803"/>
                  <a:gd name="connsiteY129" fmla="*/ 7370377 h 13440182"/>
                  <a:gd name="connsiteX130" fmla="*/ 7708107 w 12071803"/>
                  <a:gd name="connsiteY130" fmla="*/ 7234646 h 13440182"/>
                  <a:gd name="connsiteX131" fmla="*/ 7612857 w 12071803"/>
                  <a:gd name="connsiteY131" fmla="*/ 7206071 h 13440182"/>
                  <a:gd name="connsiteX132" fmla="*/ 7677150 w 12071803"/>
                  <a:gd name="connsiteY132" fmla="*/ 7039382 h 13440182"/>
                  <a:gd name="connsiteX133" fmla="*/ 8374857 w 12071803"/>
                  <a:gd name="connsiteY133" fmla="*/ 6653621 h 13440182"/>
                  <a:gd name="connsiteX134" fmla="*/ 8703470 w 12071803"/>
                  <a:gd name="connsiteY134" fmla="*/ 6591708 h 13440182"/>
                  <a:gd name="connsiteX135" fmla="*/ 8722520 w 12071803"/>
                  <a:gd name="connsiteY135" fmla="*/ 6696483 h 13440182"/>
                  <a:gd name="connsiteX136" fmla="*/ 8796339 w 12071803"/>
                  <a:gd name="connsiteY136" fmla="*/ 6701246 h 13440182"/>
                  <a:gd name="connsiteX137" fmla="*/ 8772525 w 12071803"/>
                  <a:gd name="connsiteY137" fmla="*/ 6548844 h 13440182"/>
                  <a:gd name="connsiteX138" fmla="*/ 9315450 w 12071803"/>
                  <a:gd name="connsiteY138" fmla="*/ 6544082 h 13440182"/>
                  <a:gd name="connsiteX139" fmla="*/ 9503569 w 12071803"/>
                  <a:gd name="connsiteY139" fmla="*/ 6494075 h 13440182"/>
                  <a:gd name="connsiteX140" fmla="*/ 9629775 w 12071803"/>
                  <a:gd name="connsiteY140" fmla="*/ 6298813 h 13440182"/>
                  <a:gd name="connsiteX141" fmla="*/ 9906000 w 12071803"/>
                  <a:gd name="connsiteY141" fmla="*/ 6334532 h 13440182"/>
                  <a:gd name="connsiteX142" fmla="*/ 9870282 w 12071803"/>
                  <a:gd name="connsiteY142" fmla="*/ 6420258 h 13440182"/>
                  <a:gd name="connsiteX143" fmla="*/ 9727407 w 12071803"/>
                  <a:gd name="connsiteY143" fmla="*/ 6434546 h 13440182"/>
                  <a:gd name="connsiteX144" fmla="*/ 9796462 w 12071803"/>
                  <a:gd name="connsiteY144" fmla="*/ 6489313 h 13440182"/>
                  <a:gd name="connsiteX145" fmla="*/ 9665495 w 12071803"/>
                  <a:gd name="connsiteY145" fmla="*/ 6517889 h 13440182"/>
                  <a:gd name="connsiteX146" fmla="*/ 9539289 w 12071803"/>
                  <a:gd name="connsiteY146" fmla="*/ 6508364 h 13440182"/>
                  <a:gd name="connsiteX147" fmla="*/ 9453563 w 12071803"/>
                  <a:gd name="connsiteY147" fmla="*/ 6544082 h 13440182"/>
                  <a:gd name="connsiteX148" fmla="*/ 9422607 w 12071803"/>
                  <a:gd name="connsiteY148" fmla="*/ 6848883 h 13440182"/>
                  <a:gd name="connsiteX149" fmla="*/ 9584532 w 12071803"/>
                  <a:gd name="connsiteY149" fmla="*/ 6882220 h 13440182"/>
                  <a:gd name="connsiteX150" fmla="*/ 9791700 w 12071803"/>
                  <a:gd name="connsiteY150" fmla="*/ 6696482 h 13440182"/>
                  <a:gd name="connsiteX151" fmla="*/ 9829801 w 12071803"/>
                  <a:gd name="connsiteY151" fmla="*/ 6794114 h 13440182"/>
                  <a:gd name="connsiteX152" fmla="*/ 9977439 w 12071803"/>
                  <a:gd name="connsiteY152" fmla="*/ 6717914 h 13440182"/>
                  <a:gd name="connsiteX153" fmla="*/ 9877426 w 12071803"/>
                  <a:gd name="connsiteY153" fmla="*/ 6956040 h 13440182"/>
                  <a:gd name="connsiteX154" fmla="*/ 10020301 w 12071803"/>
                  <a:gd name="connsiteY154" fmla="*/ 6898889 h 13440182"/>
                  <a:gd name="connsiteX155" fmla="*/ 9986964 w 12071803"/>
                  <a:gd name="connsiteY155" fmla="*/ 6986996 h 13440182"/>
                  <a:gd name="connsiteX156" fmla="*/ 10217945 w 12071803"/>
                  <a:gd name="connsiteY156" fmla="*/ 6984614 h 13440182"/>
                  <a:gd name="connsiteX157" fmla="*/ 10058400 w 12071803"/>
                  <a:gd name="connsiteY157" fmla="*/ 7039382 h 13440182"/>
                  <a:gd name="connsiteX158" fmla="*/ 9948864 w 12071803"/>
                  <a:gd name="connsiteY158" fmla="*/ 7096533 h 13440182"/>
                  <a:gd name="connsiteX159" fmla="*/ 9829801 w 12071803"/>
                  <a:gd name="connsiteY159" fmla="*/ 7210833 h 13440182"/>
                  <a:gd name="connsiteX160" fmla="*/ 9865519 w 12071803"/>
                  <a:gd name="connsiteY160" fmla="*/ 7270363 h 13440182"/>
                  <a:gd name="connsiteX161" fmla="*/ 9908382 w 12071803"/>
                  <a:gd name="connsiteY161" fmla="*/ 7320371 h 13440182"/>
                  <a:gd name="connsiteX162" fmla="*/ 9986964 w 12071803"/>
                  <a:gd name="connsiteY162" fmla="*/ 7287033 h 13440182"/>
                  <a:gd name="connsiteX163" fmla="*/ 9998869 w 12071803"/>
                  <a:gd name="connsiteY163" fmla="*/ 7348944 h 13440182"/>
                  <a:gd name="connsiteX164" fmla="*/ 10113170 w 12071803"/>
                  <a:gd name="connsiteY164" fmla="*/ 7210833 h 13440182"/>
                  <a:gd name="connsiteX165" fmla="*/ 10148889 w 12071803"/>
                  <a:gd name="connsiteY165" fmla="*/ 7356089 h 13440182"/>
                  <a:gd name="connsiteX166" fmla="*/ 10244139 w 12071803"/>
                  <a:gd name="connsiteY166" fmla="*/ 7239408 h 13440182"/>
                  <a:gd name="connsiteX167" fmla="*/ 10270332 w 12071803"/>
                  <a:gd name="connsiteY167" fmla="*/ 7401332 h 13440182"/>
                  <a:gd name="connsiteX168" fmla="*/ 10344150 w 12071803"/>
                  <a:gd name="connsiteY168" fmla="*/ 7477532 h 13440182"/>
                  <a:gd name="connsiteX169" fmla="*/ 10134600 w 12071803"/>
                  <a:gd name="connsiteY169" fmla="*/ 7591832 h 13440182"/>
                  <a:gd name="connsiteX170" fmla="*/ 10287001 w 12071803"/>
                  <a:gd name="connsiteY170" fmla="*/ 7741852 h 13440182"/>
                  <a:gd name="connsiteX171" fmla="*/ 10317957 w 12071803"/>
                  <a:gd name="connsiteY171" fmla="*/ 7644221 h 13440182"/>
                  <a:gd name="connsiteX172" fmla="*/ 10389393 w 12071803"/>
                  <a:gd name="connsiteY172" fmla="*/ 7732326 h 13440182"/>
                  <a:gd name="connsiteX173" fmla="*/ 10510839 w 12071803"/>
                  <a:gd name="connsiteY173" fmla="*/ 7691846 h 13440182"/>
                  <a:gd name="connsiteX174" fmla="*/ 10515600 w 12071803"/>
                  <a:gd name="connsiteY174" fmla="*/ 7777570 h 13440182"/>
                  <a:gd name="connsiteX175" fmla="*/ 10513219 w 12071803"/>
                  <a:gd name="connsiteY175" fmla="*/ 7875200 h 13440182"/>
                  <a:gd name="connsiteX176" fmla="*/ 10622756 w 12071803"/>
                  <a:gd name="connsiteY176" fmla="*/ 7837101 h 13440182"/>
                  <a:gd name="connsiteX177" fmla="*/ 10663239 w 12071803"/>
                  <a:gd name="connsiteY177" fmla="*/ 8075227 h 13440182"/>
                  <a:gd name="connsiteX178" fmla="*/ 10801350 w 12071803"/>
                  <a:gd name="connsiteY178" fmla="*/ 8106182 h 13440182"/>
                  <a:gd name="connsiteX179" fmla="*/ 10815638 w 12071803"/>
                  <a:gd name="connsiteY179" fmla="*/ 7815670 h 13440182"/>
                  <a:gd name="connsiteX180" fmla="*/ 10906126 w 12071803"/>
                  <a:gd name="connsiteY180" fmla="*/ 7791858 h 13440182"/>
                  <a:gd name="connsiteX181" fmla="*/ 10975182 w 12071803"/>
                  <a:gd name="connsiteY181" fmla="*/ 7620407 h 13440182"/>
                  <a:gd name="connsiteX182" fmla="*/ 10937082 w 12071803"/>
                  <a:gd name="connsiteY182" fmla="*/ 7491821 h 13440182"/>
                  <a:gd name="connsiteX183" fmla="*/ 10841832 w 12071803"/>
                  <a:gd name="connsiteY183" fmla="*/ 7479913 h 13440182"/>
                  <a:gd name="connsiteX184" fmla="*/ 10889456 w 12071803"/>
                  <a:gd name="connsiteY184" fmla="*/ 7360851 h 13440182"/>
                  <a:gd name="connsiteX185" fmla="*/ 10784682 w 12071803"/>
                  <a:gd name="connsiteY185" fmla="*/ 7289414 h 13440182"/>
                  <a:gd name="connsiteX186" fmla="*/ 10744200 w 12071803"/>
                  <a:gd name="connsiteY186" fmla="*/ 7058432 h 13440182"/>
                  <a:gd name="connsiteX187" fmla="*/ 10426700 w 12071803"/>
                  <a:gd name="connsiteY187" fmla="*/ 7020332 h 13440182"/>
                  <a:gd name="connsiteX188" fmla="*/ 10496551 w 12071803"/>
                  <a:gd name="connsiteY188" fmla="*/ 6915558 h 13440182"/>
                  <a:gd name="connsiteX189" fmla="*/ 10620376 w 12071803"/>
                  <a:gd name="connsiteY189" fmla="*/ 6896508 h 13440182"/>
                  <a:gd name="connsiteX190" fmla="*/ 10629900 w 12071803"/>
                  <a:gd name="connsiteY190" fmla="*/ 6810782 h 13440182"/>
                  <a:gd name="connsiteX191" fmla="*/ 10842625 w 12071803"/>
                  <a:gd name="connsiteY191" fmla="*/ 6899682 h 13440182"/>
                  <a:gd name="connsiteX192" fmla="*/ 10858500 w 12071803"/>
                  <a:gd name="connsiteY192" fmla="*/ 6677432 h 13440182"/>
                  <a:gd name="connsiteX193" fmla="*/ 10648950 w 12071803"/>
                  <a:gd name="connsiteY193" fmla="*/ 6772682 h 13440182"/>
                  <a:gd name="connsiteX194" fmla="*/ 10572750 w 12071803"/>
                  <a:gd name="connsiteY194" fmla="*/ 6544082 h 13440182"/>
                  <a:gd name="connsiteX195" fmla="*/ 10344150 w 12071803"/>
                  <a:gd name="connsiteY195" fmla="*/ 6753632 h 13440182"/>
                  <a:gd name="connsiteX196" fmla="*/ 10356851 w 12071803"/>
                  <a:gd name="connsiteY196" fmla="*/ 6588533 h 13440182"/>
                  <a:gd name="connsiteX197" fmla="*/ 10369550 w 12071803"/>
                  <a:gd name="connsiteY197" fmla="*/ 6464707 h 13440182"/>
                  <a:gd name="connsiteX198" fmla="*/ 10314385 w 12071803"/>
                  <a:gd name="connsiteY198" fmla="*/ 6436675 h 13440182"/>
                  <a:gd name="connsiteX199" fmla="*/ 10261601 w 12071803"/>
                  <a:gd name="connsiteY199" fmla="*/ 6452008 h 13440182"/>
                  <a:gd name="connsiteX200" fmla="*/ 10140950 w 12071803"/>
                  <a:gd name="connsiteY200" fmla="*/ 6236107 h 13440182"/>
                  <a:gd name="connsiteX201" fmla="*/ 10306051 w 12071803"/>
                  <a:gd name="connsiteY201" fmla="*/ 6274208 h 13440182"/>
                  <a:gd name="connsiteX202" fmla="*/ 10547351 w 12071803"/>
                  <a:gd name="connsiteY202" fmla="*/ 6274208 h 13440182"/>
                  <a:gd name="connsiteX203" fmla="*/ 10677525 w 12071803"/>
                  <a:gd name="connsiteY203" fmla="*/ 6134507 h 13440182"/>
                  <a:gd name="connsiteX204" fmla="*/ 10575926 w 12071803"/>
                  <a:gd name="connsiteY204" fmla="*/ 6023383 h 13440182"/>
                  <a:gd name="connsiteX205" fmla="*/ 10363200 w 12071803"/>
                  <a:gd name="connsiteY205" fmla="*/ 5975757 h 13440182"/>
                  <a:gd name="connsiteX206" fmla="*/ 10544175 w 12071803"/>
                  <a:gd name="connsiteY206" fmla="*/ 5845582 h 13440182"/>
                  <a:gd name="connsiteX207" fmla="*/ 10490201 w 12071803"/>
                  <a:gd name="connsiteY207" fmla="*/ 5728108 h 13440182"/>
                  <a:gd name="connsiteX208" fmla="*/ 10544176 w 12071803"/>
                  <a:gd name="connsiteY208" fmla="*/ 5607458 h 13440182"/>
                  <a:gd name="connsiteX209" fmla="*/ 10506075 w 12071803"/>
                  <a:gd name="connsiteY209" fmla="*/ 5604282 h 13440182"/>
                  <a:gd name="connsiteX210" fmla="*/ 10471151 w 12071803"/>
                  <a:gd name="connsiteY210" fmla="*/ 5528083 h 13440182"/>
                  <a:gd name="connsiteX211" fmla="*/ 10312400 w 12071803"/>
                  <a:gd name="connsiteY211" fmla="*/ 5375682 h 13440182"/>
                  <a:gd name="connsiteX212" fmla="*/ 10582276 w 12071803"/>
                  <a:gd name="connsiteY212" fmla="*/ 5480458 h 13440182"/>
                  <a:gd name="connsiteX213" fmla="*/ 10725150 w 12071803"/>
                  <a:gd name="connsiteY213" fmla="*/ 5439182 h 13440182"/>
                  <a:gd name="connsiteX214" fmla="*/ 10699751 w 12071803"/>
                  <a:gd name="connsiteY214" fmla="*/ 5686833 h 13440182"/>
                  <a:gd name="connsiteX215" fmla="*/ 10877550 w 12071803"/>
                  <a:gd name="connsiteY215" fmla="*/ 5724932 h 13440182"/>
                  <a:gd name="connsiteX216" fmla="*/ 10934701 w 12071803"/>
                  <a:gd name="connsiteY216" fmla="*/ 5550308 h 13440182"/>
                  <a:gd name="connsiteX217" fmla="*/ 10975975 w 12071803"/>
                  <a:gd name="connsiteY217" fmla="*/ 5321707 h 13440182"/>
                  <a:gd name="connsiteX218" fmla="*/ 10896601 w 12071803"/>
                  <a:gd name="connsiteY218" fmla="*/ 5118508 h 13440182"/>
                  <a:gd name="connsiteX219" fmla="*/ 10839450 w 12071803"/>
                  <a:gd name="connsiteY219" fmla="*/ 5020082 h 13440182"/>
                  <a:gd name="connsiteX220" fmla="*/ 10760076 w 12071803"/>
                  <a:gd name="connsiteY220" fmla="*/ 5137558 h 13440182"/>
                  <a:gd name="connsiteX221" fmla="*/ 10690226 w 12071803"/>
                  <a:gd name="connsiteY221" fmla="*/ 5096283 h 13440182"/>
                  <a:gd name="connsiteX222" fmla="*/ 10658476 w 12071803"/>
                  <a:gd name="connsiteY222" fmla="*/ 5216933 h 13440182"/>
                  <a:gd name="connsiteX223" fmla="*/ 10556875 w 12071803"/>
                  <a:gd name="connsiteY223" fmla="*/ 5220107 h 13440182"/>
                  <a:gd name="connsiteX224" fmla="*/ 10477500 w 12071803"/>
                  <a:gd name="connsiteY224" fmla="*/ 5077232 h 13440182"/>
                  <a:gd name="connsiteX225" fmla="*/ 10439400 w 12071803"/>
                  <a:gd name="connsiteY225" fmla="*/ 4924832 h 13440182"/>
                  <a:gd name="connsiteX226" fmla="*/ 10223500 w 12071803"/>
                  <a:gd name="connsiteY226" fmla="*/ 4928007 h 13440182"/>
                  <a:gd name="connsiteX227" fmla="*/ 10248900 w 12071803"/>
                  <a:gd name="connsiteY227" fmla="*/ 5153432 h 13440182"/>
                  <a:gd name="connsiteX228" fmla="*/ 10210801 w 12071803"/>
                  <a:gd name="connsiteY228" fmla="*/ 4959758 h 13440182"/>
                  <a:gd name="connsiteX229" fmla="*/ 10166350 w 12071803"/>
                  <a:gd name="connsiteY229" fmla="*/ 4972457 h 13440182"/>
                  <a:gd name="connsiteX230" fmla="*/ 10096500 w 12071803"/>
                  <a:gd name="connsiteY230" fmla="*/ 4861332 h 13440182"/>
                  <a:gd name="connsiteX231" fmla="*/ 10001251 w 12071803"/>
                  <a:gd name="connsiteY231" fmla="*/ 4931183 h 13440182"/>
                  <a:gd name="connsiteX232" fmla="*/ 9845675 w 12071803"/>
                  <a:gd name="connsiteY232" fmla="*/ 5058182 h 13440182"/>
                  <a:gd name="connsiteX233" fmla="*/ 10210800 w 12071803"/>
                  <a:gd name="connsiteY233" fmla="*/ 4724807 h 13440182"/>
                  <a:gd name="connsiteX234" fmla="*/ 10355263 w 12071803"/>
                  <a:gd name="connsiteY234" fmla="*/ 4634321 h 13440182"/>
                  <a:gd name="connsiteX235" fmla="*/ 10572750 w 12071803"/>
                  <a:gd name="connsiteY235" fmla="*/ 4581932 h 13440182"/>
                  <a:gd name="connsiteX236" fmla="*/ 10610851 w 12071803"/>
                  <a:gd name="connsiteY236" fmla="*/ 4461283 h 13440182"/>
                  <a:gd name="connsiteX237" fmla="*/ 10782301 w 12071803"/>
                  <a:gd name="connsiteY237" fmla="*/ 4334283 h 13440182"/>
                  <a:gd name="connsiteX238" fmla="*/ 10814050 w 12071803"/>
                  <a:gd name="connsiteY238" fmla="*/ 4080282 h 13440182"/>
                  <a:gd name="connsiteX239" fmla="*/ 10582275 w 12071803"/>
                  <a:gd name="connsiteY239" fmla="*/ 3997732 h 13440182"/>
                  <a:gd name="connsiteX240" fmla="*/ 10264776 w 12071803"/>
                  <a:gd name="connsiteY240" fmla="*/ 3950108 h 13440182"/>
                  <a:gd name="connsiteX241" fmla="*/ 10134600 w 12071803"/>
                  <a:gd name="connsiteY241" fmla="*/ 4010432 h 13440182"/>
                  <a:gd name="connsiteX242" fmla="*/ 10160001 w 12071803"/>
                  <a:gd name="connsiteY242" fmla="*/ 3845333 h 13440182"/>
                  <a:gd name="connsiteX243" fmla="*/ 10109201 w 12071803"/>
                  <a:gd name="connsiteY243" fmla="*/ 3670708 h 13440182"/>
                  <a:gd name="connsiteX244" fmla="*/ 10223500 w 12071803"/>
                  <a:gd name="connsiteY244" fmla="*/ 3708807 h 13440182"/>
                  <a:gd name="connsiteX245" fmla="*/ 10344151 w 12071803"/>
                  <a:gd name="connsiteY245" fmla="*/ 3600858 h 13440182"/>
                  <a:gd name="connsiteX246" fmla="*/ 10534651 w 12071803"/>
                  <a:gd name="connsiteY246" fmla="*/ 3661183 h 13440182"/>
                  <a:gd name="connsiteX247" fmla="*/ 10547351 w 12071803"/>
                  <a:gd name="connsiteY247" fmla="*/ 3477033 h 13440182"/>
                  <a:gd name="connsiteX248" fmla="*/ 10687050 w 12071803"/>
                  <a:gd name="connsiteY248" fmla="*/ 3515132 h 13440182"/>
                  <a:gd name="connsiteX249" fmla="*/ 10801350 w 12071803"/>
                  <a:gd name="connsiteY249" fmla="*/ 3210332 h 13440182"/>
                  <a:gd name="connsiteX250" fmla="*/ 10902951 w 12071803"/>
                  <a:gd name="connsiteY250" fmla="*/ 3299233 h 13440182"/>
                  <a:gd name="connsiteX251" fmla="*/ 11042650 w 12071803"/>
                  <a:gd name="connsiteY251" fmla="*/ 3283357 h 13440182"/>
                  <a:gd name="connsiteX252" fmla="*/ 11077575 w 12071803"/>
                  <a:gd name="connsiteY252" fmla="*/ 3508782 h 13440182"/>
                  <a:gd name="connsiteX253" fmla="*/ 11153776 w 12071803"/>
                  <a:gd name="connsiteY253" fmla="*/ 3251608 h 13440182"/>
                  <a:gd name="connsiteX254" fmla="*/ 11077576 w 12071803"/>
                  <a:gd name="connsiteY254" fmla="*/ 3165883 h 13440182"/>
                  <a:gd name="connsiteX255" fmla="*/ 11163300 w 12071803"/>
                  <a:gd name="connsiteY255" fmla="*/ 2911882 h 13440182"/>
                  <a:gd name="connsiteX256" fmla="*/ 10982326 w 12071803"/>
                  <a:gd name="connsiteY256" fmla="*/ 2988083 h 13440182"/>
                  <a:gd name="connsiteX257" fmla="*/ 10953750 w 12071803"/>
                  <a:gd name="connsiteY257" fmla="*/ 2918232 h 13440182"/>
                  <a:gd name="connsiteX258" fmla="*/ 10763250 w 12071803"/>
                  <a:gd name="connsiteY258" fmla="*/ 2715032 h 13440182"/>
                  <a:gd name="connsiteX259" fmla="*/ 10731501 w 12071803"/>
                  <a:gd name="connsiteY259" fmla="*/ 2530883 h 13440182"/>
                  <a:gd name="connsiteX260" fmla="*/ 10699751 w 12071803"/>
                  <a:gd name="connsiteY260" fmla="*/ 2435633 h 13440182"/>
                  <a:gd name="connsiteX261" fmla="*/ 10801350 w 12071803"/>
                  <a:gd name="connsiteY261" fmla="*/ 2334032 h 13440182"/>
                  <a:gd name="connsiteX262" fmla="*/ 11061701 w 12071803"/>
                  <a:gd name="connsiteY262" fmla="*/ 2099083 h 13440182"/>
                  <a:gd name="connsiteX263" fmla="*/ 11182350 w 12071803"/>
                  <a:gd name="connsiteY263" fmla="*/ 2118132 h 13440182"/>
                  <a:gd name="connsiteX264" fmla="*/ 11252201 w 12071803"/>
                  <a:gd name="connsiteY264" fmla="*/ 2029233 h 13440182"/>
                  <a:gd name="connsiteX265" fmla="*/ 11487150 w 12071803"/>
                  <a:gd name="connsiteY265" fmla="*/ 1921282 h 13440182"/>
                  <a:gd name="connsiteX266" fmla="*/ 11341101 w 12071803"/>
                  <a:gd name="connsiteY266" fmla="*/ 1851433 h 13440182"/>
                  <a:gd name="connsiteX267" fmla="*/ 11258550 w 12071803"/>
                  <a:gd name="connsiteY267" fmla="*/ 1705382 h 13440182"/>
                  <a:gd name="connsiteX268" fmla="*/ 11360150 w 12071803"/>
                  <a:gd name="connsiteY268" fmla="*/ 1279932 h 13440182"/>
                  <a:gd name="connsiteX269" fmla="*/ 11239500 w 12071803"/>
                  <a:gd name="connsiteY269" fmla="*/ 1019582 h 13440182"/>
                  <a:gd name="connsiteX270" fmla="*/ 11525250 w 12071803"/>
                  <a:gd name="connsiteY270" fmla="*/ 1362482 h 13440182"/>
                  <a:gd name="connsiteX271" fmla="*/ 11690350 w 12071803"/>
                  <a:gd name="connsiteY271" fmla="*/ 1165632 h 13440182"/>
                  <a:gd name="connsiteX272" fmla="*/ 11874500 w 12071803"/>
                  <a:gd name="connsiteY272" fmla="*/ 1476782 h 13440182"/>
                  <a:gd name="connsiteX273" fmla="*/ 12071350 w 12071803"/>
                  <a:gd name="connsiteY273" fmla="*/ 1578383 h 13440182"/>
                  <a:gd name="connsiteX274" fmla="*/ 11906250 w 12071803"/>
                  <a:gd name="connsiteY274" fmla="*/ 1133883 h 13440182"/>
                  <a:gd name="connsiteX275" fmla="*/ 11893550 w 12071803"/>
                  <a:gd name="connsiteY275" fmla="*/ 917982 h 13440182"/>
                  <a:gd name="connsiteX276" fmla="*/ 11760200 w 12071803"/>
                  <a:gd name="connsiteY276" fmla="*/ 721132 h 13440182"/>
                  <a:gd name="connsiteX277" fmla="*/ 11734800 w 12071803"/>
                  <a:gd name="connsiteY27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604272 w 12071803"/>
                  <a:gd name="connsiteY77" fmla="*/ 10670538 h 13440182"/>
                  <a:gd name="connsiteX78" fmla="*/ 5676900 w 12071803"/>
                  <a:gd name="connsiteY78" fmla="*/ 9768294 h 13440182"/>
                  <a:gd name="connsiteX79" fmla="*/ 5979319 w 12071803"/>
                  <a:gd name="connsiteY79" fmla="*/ 8956289 h 13440182"/>
                  <a:gd name="connsiteX80" fmla="*/ 6441280 w 12071803"/>
                  <a:gd name="connsiteY80" fmla="*/ 8201432 h 13440182"/>
                  <a:gd name="connsiteX81" fmla="*/ 6204347 w 12071803"/>
                  <a:gd name="connsiteY81" fmla="*/ 8101170 h 13440182"/>
                  <a:gd name="connsiteX82" fmla="*/ 6696076 w 12071803"/>
                  <a:gd name="connsiteY82" fmla="*/ 8074975 h 13440182"/>
                  <a:gd name="connsiteX83" fmla="*/ 6855620 w 12071803"/>
                  <a:gd name="connsiteY83" fmla="*/ 8032113 h 13440182"/>
                  <a:gd name="connsiteX84" fmla="*/ 6877052 w 12071803"/>
                  <a:gd name="connsiteY84" fmla="*/ 7846626 h 13440182"/>
                  <a:gd name="connsiteX85" fmla="*/ 6980634 w 12071803"/>
                  <a:gd name="connsiteY85" fmla="*/ 7867807 h 13440182"/>
                  <a:gd name="connsiteX86" fmla="*/ 7017545 w 12071803"/>
                  <a:gd name="connsiteY86" fmla="*/ 7793990 h 13440182"/>
                  <a:gd name="connsiteX87" fmla="*/ 6943726 w 12071803"/>
                  <a:gd name="connsiteY87" fmla="*/ 7693975 h 13440182"/>
                  <a:gd name="connsiteX88" fmla="*/ 6910389 w 12071803"/>
                  <a:gd name="connsiteY88" fmla="*/ 7596344 h 13440182"/>
                  <a:gd name="connsiteX89" fmla="*/ 6819900 w 12071803"/>
                  <a:gd name="connsiteY89" fmla="*/ 7591832 h 13440182"/>
                  <a:gd name="connsiteX90" fmla="*/ 6746082 w 12071803"/>
                  <a:gd name="connsiteY90" fmla="*/ 7674925 h 13440182"/>
                  <a:gd name="connsiteX91" fmla="*/ 6610350 w 12071803"/>
                  <a:gd name="connsiteY91" fmla="*/ 7687082 h 13440182"/>
                  <a:gd name="connsiteX92" fmla="*/ 6669882 w 12071803"/>
                  <a:gd name="connsiteY92" fmla="*/ 7617775 h 13440182"/>
                  <a:gd name="connsiteX93" fmla="*/ 6681789 w 12071803"/>
                  <a:gd name="connsiteY93" fmla="*/ 7529669 h 13440182"/>
                  <a:gd name="connsiteX94" fmla="*/ 6703219 w 12071803"/>
                  <a:gd name="connsiteY94" fmla="*/ 7467756 h 13440182"/>
                  <a:gd name="connsiteX95" fmla="*/ 6667500 w 12071803"/>
                  <a:gd name="connsiteY95" fmla="*/ 7401332 h 13440182"/>
                  <a:gd name="connsiteX96" fmla="*/ 6603207 w 12071803"/>
                  <a:gd name="connsiteY96" fmla="*/ 7432038 h 13440182"/>
                  <a:gd name="connsiteX97" fmla="*/ 6600825 w 12071803"/>
                  <a:gd name="connsiteY97" fmla="*/ 7351326 h 13440182"/>
                  <a:gd name="connsiteX98" fmla="*/ 6819901 w 12071803"/>
                  <a:gd name="connsiteY98" fmla="*/ 7243919 h 13440182"/>
                  <a:gd name="connsiteX99" fmla="*/ 6784182 w 12071803"/>
                  <a:gd name="connsiteY99" fmla="*/ 7089138 h 13440182"/>
                  <a:gd name="connsiteX100" fmla="*/ 6860382 w 12071803"/>
                  <a:gd name="connsiteY100" fmla="*/ 7072469 h 13440182"/>
                  <a:gd name="connsiteX101" fmla="*/ 6838950 w 12071803"/>
                  <a:gd name="connsiteY101" fmla="*/ 6982232 h 13440182"/>
                  <a:gd name="connsiteX102" fmla="*/ 6943726 w 12071803"/>
                  <a:gd name="connsiteY102" fmla="*/ 6984363 h 13440182"/>
                  <a:gd name="connsiteX103" fmla="*/ 6986589 w 12071803"/>
                  <a:gd name="connsiteY103" fmla="*/ 6903400 h 13440182"/>
                  <a:gd name="connsiteX104" fmla="*/ 7088982 w 12071803"/>
                  <a:gd name="connsiteY104" fmla="*/ 6936738 h 13440182"/>
                  <a:gd name="connsiteX105" fmla="*/ 7162801 w 12071803"/>
                  <a:gd name="connsiteY105" fmla="*/ 7039132 h 13440182"/>
                  <a:gd name="connsiteX106" fmla="*/ 7229476 w 12071803"/>
                  <a:gd name="connsiteY106" fmla="*/ 6979600 h 13440182"/>
                  <a:gd name="connsiteX107" fmla="*/ 7169945 w 12071803"/>
                  <a:gd name="connsiteY107" fmla="*/ 6843869 h 13440182"/>
                  <a:gd name="connsiteX108" fmla="*/ 7227094 w 12071803"/>
                  <a:gd name="connsiteY108" fmla="*/ 6896506 h 13440182"/>
                  <a:gd name="connsiteX109" fmla="*/ 7343776 w 12071803"/>
                  <a:gd name="connsiteY109" fmla="*/ 6934357 h 13440182"/>
                  <a:gd name="connsiteX110" fmla="*/ 7417595 w 12071803"/>
                  <a:gd name="connsiteY110" fmla="*/ 7006046 h 13440182"/>
                  <a:gd name="connsiteX111" fmla="*/ 7386639 w 12071803"/>
                  <a:gd name="connsiteY111" fmla="*/ 7144158 h 13440182"/>
                  <a:gd name="connsiteX112" fmla="*/ 7458076 w 12071803"/>
                  <a:gd name="connsiteY112" fmla="*/ 7108439 h 13440182"/>
                  <a:gd name="connsiteX113" fmla="*/ 7448550 w 12071803"/>
                  <a:gd name="connsiteY113" fmla="*/ 7077482 h 13440182"/>
                  <a:gd name="connsiteX114" fmla="*/ 7524751 w 12071803"/>
                  <a:gd name="connsiteY114" fmla="*/ 7163208 h 13440182"/>
                  <a:gd name="connsiteX115" fmla="*/ 7460457 w 12071803"/>
                  <a:gd name="connsiteY115" fmla="*/ 7244171 h 13440182"/>
                  <a:gd name="connsiteX116" fmla="*/ 7524750 w 12071803"/>
                  <a:gd name="connsiteY116" fmla="*/ 7325132 h 13440182"/>
                  <a:gd name="connsiteX117" fmla="*/ 7450932 w 12071803"/>
                  <a:gd name="connsiteY117" fmla="*/ 7344183 h 13440182"/>
                  <a:gd name="connsiteX118" fmla="*/ 7358064 w 12071803"/>
                  <a:gd name="connsiteY118" fmla="*/ 7296558 h 13440182"/>
                  <a:gd name="connsiteX119" fmla="*/ 7184232 w 12071803"/>
                  <a:gd name="connsiteY119" fmla="*/ 7408477 h 13440182"/>
                  <a:gd name="connsiteX120" fmla="*/ 7246145 w 12071803"/>
                  <a:gd name="connsiteY120" fmla="*/ 7437052 h 13440182"/>
                  <a:gd name="connsiteX121" fmla="*/ 7329489 w 12071803"/>
                  <a:gd name="connsiteY121" fmla="*/ 7508489 h 13440182"/>
                  <a:gd name="connsiteX122" fmla="*/ 7386639 w 12071803"/>
                  <a:gd name="connsiteY122" fmla="*/ 7425146 h 13440182"/>
                  <a:gd name="connsiteX123" fmla="*/ 7441407 w 12071803"/>
                  <a:gd name="connsiteY123" fmla="*/ 7484677 h 13440182"/>
                  <a:gd name="connsiteX124" fmla="*/ 7467601 w 12071803"/>
                  <a:gd name="connsiteY124" fmla="*/ 7515382 h 13440182"/>
                  <a:gd name="connsiteX125" fmla="*/ 7487841 w 12071803"/>
                  <a:gd name="connsiteY125" fmla="*/ 7467755 h 13440182"/>
                  <a:gd name="connsiteX126" fmla="*/ 7546182 w 12071803"/>
                  <a:gd name="connsiteY126" fmla="*/ 7529921 h 13440182"/>
                  <a:gd name="connsiteX127" fmla="*/ 7639051 w 12071803"/>
                  <a:gd name="connsiteY127" fmla="*/ 7615646 h 13440182"/>
                  <a:gd name="connsiteX128" fmla="*/ 7639051 w 12071803"/>
                  <a:gd name="connsiteY128" fmla="*/ 7510871 h 13440182"/>
                  <a:gd name="connsiteX129" fmla="*/ 7812881 w 12071803"/>
                  <a:gd name="connsiteY129" fmla="*/ 7606120 h 13440182"/>
                  <a:gd name="connsiteX130" fmla="*/ 7705726 w 12071803"/>
                  <a:gd name="connsiteY130" fmla="*/ 7370377 h 13440182"/>
                  <a:gd name="connsiteX131" fmla="*/ 7708107 w 12071803"/>
                  <a:gd name="connsiteY131" fmla="*/ 7234646 h 13440182"/>
                  <a:gd name="connsiteX132" fmla="*/ 7612857 w 12071803"/>
                  <a:gd name="connsiteY132" fmla="*/ 7206071 h 13440182"/>
                  <a:gd name="connsiteX133" fmla="*/ 7677150 w 12071803"/>
                  <a:gd name="connsiteY133" fmla="*/ 7039382 h 13440182"/>
                  <a:gd name="connsiteX134" fmla="*/ 8374857 w 12071803"/>
                  <a:gd name="connsiteY134" fmla="*/ 6653621 h 13440182"/>
                  <a:gd name="connsiteX135" fmla="*/ 8703470 w 12071803"/>
                  <a:gd name="connsiteY135" fmla="*/ 6591708 h 13440182"/>
                  <a:gd name="connsiteX136" fmla="*/ 8722520 w 12071803"/>
                  <a:gd name="connsiteY136" fmla="*/ 6696483 h 13440182"/>
                  <a:gd name="connsiteX137" fmla="*/ 8796339 w 12071803"/>
                  <a:gd name="connsiteY137" fmla="*/ 6701246 h 13440182"/>
                  <a:gd name="connsiteX138" fmla="*/ 8772525 w 12071803"/>
                  <a:gd name="connsiteY138" fmla="*/ 6548844 h 13440182"/>
                  <a:gd name="connsiteX139" fmla="*/ 9315450 w 12071803"/>
                  <a:gd name="connsiteY139" fmla="*/ 6544082 h 13440182"/>
                  <a:gd name="connsiteX140" fmla="*/ 9503569 w 12071803"/>
                  <a:gd name="connsiteY140" fmla="*/ 6494075 h 13440182"/>
                  <a:gd name="connsiteX141" fmla="*/ 9629775 w 12071803"/>
                  <a:gd name="connsiteY141" fmla="*/ 6298813 h 13440182"/>
                  <a:gd name="connsiteX142" fmla="*/ 9906000 w 12071803"/>
                  <a:gd name="connsiteY142" fmla="*/ 6334532 h 13440182"/>
                  <a:gd name="connsiteX143" fmla="*/ 9870282 w 12071803"/>
                  <a:gd name="connsiteY143" fmla="*/ 6420258 h 13440182"/>
                  <a:gd name="connsiteX144" fmla="*/ 9727407 w 12071803"/>
                  <a:gd name="connsiteY144" fmla="*/ 6434546 h 13440182"/>
                  <a:gd name="connsiteX145" fmla="*/ 9796462 w 12071803"/>
                  <a:gd name="connsiteY145" fmla="*/ 6489313 h 13440182"/>
                  <a:gd name="connsiteX146" fmla="*/ 9665495 w 12071803"/>
                  <a:gd name="connsiteY146" fmla="*/ 6517889 h 13440182"/>
                  <a:gd name="connsiteX147" fmla="*/ 9539289 w 12071803"/>
                  <a:gd name="connsiteY147" fmla="*/ 6508364 h 13440182"/>
                  <a:gd name="connsiteX148" fmla="*/ 9453563 w 12071803"/>
                  <a:gd name="connsiteY148" fmla="*/ 6544082 h 13440182"/>
                  <a:gd name="connsiteX149" fmla="*/ 9422607 w 12071803"/>
                  <a:gd name="connsiteY149" fmla="*/ 6848883 h 13440182"/>
                  <a:gd name="connsiteX150" fmla="*/ 9584532 w 12071803"/>
                  <a:gd name="connsiteY150" fmla="*/ 6882220 h 13440182"/>
                  <a:gd name="connsiteX151" fmla="*/ 9791700 w 12071803"/>
                  <a:gd name="connsiteY151" fmla="*/ 6696482 h 13440182"/>
                  <a:gd name="connsiteX152" fmla="*/ 9829801 w 12071803"/>
                  <a:gd name="connsiteY152" fmla="*/ 6794114 h 13440182"/>
                  <a:gd name="connsiteX153" fmla="*/ 9977439 w 12071803"/>
                  <a:gd name="connsiteY153" fmla="*/ 6717914 h 13440182"/>
                  <a:gd name="connsiteX154" fmla="*/ 9877426 w 12071803"/>
                  <a:gd name="connsiteY154" fmla="*/ 6956040 h 13440182"/>
                  <a:gd name="connsiteX155" fmla="*/ 10020301 w 12071803"/>
                  <a:gd name="connsiteY155" fmla="*/ 6898889 h 13440182"/>
                  <a:gd name="connsiteX156" fmla="*/ 9986964 w 12071803"/>
                  <a:gd name="connsiteY156" fmla="*/ 6986996 h 13440182"/>
                  <a:gd name="connsiteX157" fmla="*/ 10217945 w 12071803"/>
                  <a:gd name="connsiteY157" fmla="*/ 6984614 h 13440182"/>
                  <a:gd name="connsiteX158" fmla="*/ 10058400 w 12071803"/>
                  <a:gd name="connsiteY158" fmla="*/ 7039382 h 13440182"/>
                  <a:gd name="connsiteX159" fmla="*/ 9948864 w 12071803"/>
                  <a:gd name="connsiteY159" fmla="*/ 7096533 h 13440182"/>
                  <a:gd name="connsiteX160" fmla="*/ 9829801 w 12071803"/>
                  <a:gd name="connsiteY160" fmla="*/ 7210833 h 13440182"/>
                  <a:gd name="connsiteX161" fmla="*/ 9865519 w 12071803"/>
                  <a:gd name="connsiteY161" fmla="*/ 7270363 h 13440182"/>
                  <a:gd name="connsiteX162" fmla="*/ 9908382 w 12071803"/>
                  <a:gd name="connsiteY162" fmla="*/ 7320371 h 13440182"/>
                  <a:gd name="connsiteX163" fmla="*/ 9986964 w 12071803"/>
                  <a:gd name="connsiteY163" fmla="*/ 7287033 h 13440182"/>
                  <a:gd name="connsiteX164" fmla="*/ 9998869 w 12071803"/>
                  <a:gd name="connsiteY164" fmla="*/ 7348944 h 13440182"/>
                  <a:gd name="connsiteX165" fmla="*/ 10113170 w 12071803"/>
                  <a:gd name="connsiteY165" fmla="*/ 7210833 h 13440182"/>
                  <a:gd name="connsiteX166" fmla="*/ 10148889 w 12071803"/>
                  <a:gd name="connsiteY166" fmla="*/ 7356089 h 13440182"/>
                  <a:gd name="connsiteX167" fmla="*/ 10244139 w 12071803"/>
                  <a:gd name="connsiteY167" fmla="*/ 7239408 h 13440182"/>
                  <a:gd name="connsiteX168" fmla="*/ 10270332 w 12071803"/>
                  <a:gd name="connsiteY168" fmla="*/ 7401332 h 13440182"/>
                  <a:gd name="connsiteX169" fmla="*/ 10344150 w 12071803"/>
                  <a:gd name="connsiteY169" fmla="*/ 7477532 h 13440182"/>
                  <a:gd name="connsiteX170" fmla="*/ 10134600 w 12071803"/>
                  <a:gd name="connsiteY170" fmla="*/ 7591832 h 13440182"/>
                  <a:gd name="connsiteX171" fmla="*/ 10287001 w 12071803"/>
                  <a:gd name="connsiteY171" fmla="*/ 7741852 h 13440182"/>
                  <a:gd name="connsiteX172" fmla="*/ 10317957 w 12071803"/>
                  <a:gd name="connsiteY172" fmla="*/ 7644221 h 13440182"/>
                  <a:gd name="connsiteX173" fmla="*/ 10389393 w 12071803"/>
                  <a:gd name="connsiteY173" fmla="*/ 7732326 h 13440182"/>
                  <a:gd name="connsiteX174" fmla="*/ 10510839 w 12071803"/>
                  <a:gd name="connsiteY174" fmla="*/ 7691846 h 13440182"/>
                  <a:gd name="connsiteX175" fmla="*/ 10515600 w 12071803"/>
                  <a:gd name="connsiteY175" fmla="*/ 7777570 h 13440182"/>
                  <a:gd name="connsiteX176" fmla="*/ 10513219 w 12071803"/>
                  <a:gd name="connsiteY176" fmla="*/ 7875200 h 13440182"/>
                  <a:gd name="connsiteX177" fmla="*/ 10622756 w 12071803"/>
                  <a:gd name="connsiteY177" fmla="*/ 7837101 h 13440182"/>
                  <a:gd name="connsiteX178" fmla="*/ 10663239 w 12071803"/>
                  <a:gd name="connsiteY178" fmla="*/ 8075227 h 13440182"/>
                  <a:gd name="connsiteX179" fmla="*/ 10801350 w 12071803"/>
                  <a:gd name="connsiteY179" fmla="*/ 8106182 h 13440182"/>
                  <a:gd name="connsiteX180" fmla="*/ 10815638 w 12071803"/>
                  <a:gd name="connsiteY180" fmla="*/ 7815670 h 13440182"/>
                  <a:gd name="connsiteX181" fmla="*/ 10906126 w 12071803"/>
                  <a:gd name="connsiteY181" fmla="*/ 7791858 h 13440182"/>
                  <a:gd name="connsiteX182" fmla="*/ 10975182 w 12071803"/>
                  <a:gd name="connsiteY182" fmla="*/ 7620407 h 13440182"/>
                  <a:gd name="connsiteX183" fmla="*/ 10937082 w 12071803"/>
                  <a:gd name="connsiteY183" fmla="*/ 7491821 h 13440182"/>
                  <a:gd name="connsiteX184" fmla="*/ 10841832 w 12071803"/>
                  <a:gd name="connsiteY184" fmla="*/ 7479913 h 13440182"/>
                  <a:gd name="connsiteX185" fmla="*/ 10889456 w 12071803"/>
                  <a:gd name="connsiteY185" fmla="*/ 7360851 h 13440182"/>
                  <a:gd name="connsiteX186" fmla="*/ 10784682 w 12071803"/>
                  <a:gd name="connsiteY186" fmla="*/ 7289414 h 13440182"/>
                  <a:gd name="connsiteX187" fmla="*/ 10744200 w 12071803"/>
                  <a:gd name="connsiteY187" fmla="*/ 7058432 h 13440182"/>
                  <a:gd name="connsiteX188" fmla="*/ 10426700 w 12071803"/>
                  <a:gd name="connsiteY188" fmla="*/ 7020332 h 13440182"/>
                  <a:gd name="connsiteX189" fmla="*/ 10496551 w 12071803"/>
                  <a:gd name="connsiteY189" fmla="*/ 6915558 h 13440182"/>
                  <a:gd name="connsiteX190" fmla="*/ 10620376 w 12071803"/>
                  <a:gd name="connsiteY190" fmla="*/ 6896508 h 13440182"/>
                  <a:gd name="connsiteX191" fmla="*/ 10629900 w 12071803"/>
                  <a:gd name="connsiteY191" fmla="*/ 6810782 h 13440182"/>
                  <a:gd name="connsiteX192" fmla="*/ 10842625 w 12071803"/>
                  <a:gd name="connsiteY192" fmla="*/ 6899682 h 13440182"/>
                  <a:gd name="connsiteX193" fmla="*/ 10858500 w 12071803"/>
                  <a:gd name="connsiteY193" fmla="*/ 6677432 h 13440182"/>
                  <a:gd name="connsiteX194" fmla="*/ 10648950 w 12071803"/>
                  <a:gd name="connsiteY194" fmla="*/ 6772682 h 13440182"/>
                  <a:gd name="connsiteX195" fmla="*/ 10572750 w 12071803"/>
                  <a:gd name="connsiteY195" fmla="*/ 6544082 h 13440182"/>
                  <a:gd name="connsiteX196" fmla="*/ 10344150 w 12071803"/>
                  <a:gd name="connsiteY196" fmla="*/ 6753632 h 13440182"/>
                  <a:gd name="connsiteX197" fmla="*/ 10356851 w 12071803"/>
                  <a:gd name="connsiteY197" fmla="*/ 6588533 h 13440182"/>
                  <a:gd name="connsiteX198" fmla="*/ 10369550 w 12071803"/>
                  <a:gd name="connsiteY198" fmla="*/ 6464707 h 13440182"/>
                  <a:gd name="connsiteX199" fmla="*/ 10314385 w 12071803"/>
                  <a:gd name="connsiteY199" fmla="*/ 6436675 h 13440182"/>
                  <a:gd name="connsiteX200" fmla="*/ 10261601 w 12071803"/>
                  <a:gd name="connsiteY200" fmla="*/ 6452008 h 13440182"/>
                  <a:gd name="connsiteX201" fmla="*/ 10140950 w 12071803"/>
                  <a:gd name="connsiteY201" fmla="*/ 6236107 h 13440182"/>
                  <a:gd name="connsiteX202" fmla="*/ 10306051 w 12071803"/>
                  <a:gd name="connsiteY202" fmla="*/ 6274208 h 13440182"/>
                  <a:gd name="connsiteX203" fmla="*/ 10547351 w 12071803"/>
                  <a:gd name="connsiteY203" fmla="*/ 6274208 h 13440182"/>
                  <a:gd name="connsiteX204" fmla="*/ 10677525 w 12071803"/>
                  <a:gd name="connsiteY204" fmla="*/ 6134507 h 13440182"/>
                  <a:gd name="connsiteX205" fmla="*/ 10575926 w 12071803"/>
                  <a:gd name="connsiteY205" fmla="*/ 6023383 h 13440182"/>
                  <a:gd name="connsiteX206" fmla="*/ 10363200 w 12071803"/>
                  <a:gd name="connsiteY206" fmla="*/ 5975757 h 13440182"/>
                  <a:gd name="connsiteX207" fmla="*/ 10544175 w 12071803"/>
                  <a:gd name="connsiteY207" fmla="*/ 5845582 h 13440182"/>
                  <a:gd name="connsiteX208" fmla="*/ 10490201 w 12071803"/>
                  <a:gd name="connsiteY208" fmla="*/ 5728108 h 13440182"/>
                  <a:gd name="connsiteX209" fmla="*/ 10544176 w 12071803"/>
                  <a:gd name="connsiteY209" fmla="*/ 5607458 h 13440182"/>
                  <a:gd name="connsiteX210" fmla="*/ 10506075 w 12071803"/>
                  <a:gd name="connsiteY210" fmla="*/ 5604282 h 13440182"/>
                  <a:gd name="connsiteX211" fmla="*/ 10471151 w 12071803"/>
                  <a:gd name="connsiteY211" fmla="*/ 5528083 h 13440182"/>
                  <a:gd name="connsiteX212" fmla="*/ 10312400 w 12071803"/>
                  <a:gd name="connsiteY212" fmla="*/ 5375682 h 13440182"/>
                  <a:gd name="connsiteX213" fmla="*/ 10582276 w 12071803"/>
                  <a:gd name="connsiteY213" fmla="*/ 5480458 h 13440182"/>
                  <a:gd name="connsiteX214" fmla="*/ 10725150 w 12071803"/>
                  <a:gd name="connsiteY214" fmla="*/ 5439182 h 13440182"/>
                  <a:gd name="connsiteX215" fmla="*/ 10699751 w 12071803"/>
                  <a:gd name="connsiteY215" fmla="*/ 5686833 h 13440182"/>
                  <a:gd name="connsiteX216" fmla="*/ 10877550 w 12071803"/>
                  <a:gd name="connsiteY216" fmla="*/ 5724932 h 13440182"/>
                  <a:gd name="connsiteX217" fmla="*/ 10934701 w 12071803"/>
                  <a:gd name="connsiteY217" fmla="*/ 5550308 h 13440182"/>
                  <a:gd name="connsiteX218" fmla="*/ 10975975 w 12071803"/>
                  <a:gd name="connsiteY218" fmla="*/ 5321707 h 13440182"/>
                  <a:gd name="connsiteX219" fmla="*/ 10896601 w 12071803"/>
                  <a:gd name="connsiteY219" fmla="*/ 5118508 h 13440182"/>
                  <a:gd name="connsiteX220" fmla="*/ 10839450 w 12071803"/>
                  <a:gd name="connsiteY220" fmla="*/ 5020082 h 13440182"/>
                  <a:gd name="connsiteX221" fmla="*/ 10760076 w 12071803"/>
                  <a:gd name="connsiteY221" fmla="*/ 5137558 h 13440182"/>
                  <a:gd name="connsiteX222" fmla="*/ 10690226 w 12071803"/>
                  <a:gd name="connsiteY222" fmla="*/ 5096283 h 13440182"/>
                  <a:gd name="connsiteX223" fmla="*/ 10658476 w 12071803"/>
                  <a:gd name="connsiteY223" fmla="*/ 5216933 h 13440182"/>
                  <a:gd name="connsiteX224" fmla="*/ 10556875 w 12071803"/>
                  <a:gd name="connsiteY224" fmla="*/ 5220107 h 13440182"/>
                  <a:gd name="connsiteX225" fmla="*/ 10477500 w 12071803"/>
                  <a:gd name="connsiteY225" fmla="*/ 5077232 h 13440182"/>
                  <a:gd name="connsiteX226" fmla="*/ 10439400 w 12071803"/>
                  <a:gd name="connsiteY226" fmla="*/ 4924832 h 13440182"/>
                  <a:gd name="connsiteX227" fmla="*/ 10223500 w 12071803"/>
                  <a:gd name="connsiteY227" fmla="*/ 4928007 h 13440182"/>
                  <a:gd name="connsiteX228" fmla="*/ 10248900 w 12071803"/>
                  <a:gd name="connsiteY228" fmla="*/ 5153432 h 13440182"/>
                  <a:gd name="connsiteX229" fmla="*/ 10210801 w 12071803"/>
                  <a:gd name="connsiteY229" fmla="*/ 4959758 h 13440182"/>
                  <a:gd name="connsiteX230" fmla="*/ 10166350 w 12071803"/>
                  <a:gd name="connsiteY230" fmla="*/ 4972457 h 13440182"/>
                  <a:gd name="connsiteX231" fmla="*/ 10096500 w 12071803"/>
                  <a:gd name="connsiteY231" fmla="*/ 4861332 h 13440182"/>
                  <a:gd name="connsiteX232" fmla="*/ 10001251 w 12071803"/>
                  <a:gd name="connsiteY232" fmla="*/ 4931183 h 13440182"/>
                  <a:gd name="connsiteX233" fmla="*/ 9845675 w 12071803"/>
                  <a:gd name="connsiteY233" fmla="*/ 5058182 h 13440182"/>
                  <a:gd name="connsiteX234" fmla="*/ 10210800 w 12071803"/>
                  <a:gd name="connsiteY234" fmla="*/ 4724807 h 13440182"/>
                  <a:gd name="connsiteX235" fmla="*/ 10355263 w 12071803"/>
                  <a:gd name="connsiteY235" fmla="*/ 4634321 h 13440182"/>
                  <a:gd name="connsiteX236" fmla="*/ 10572750 w 12071803"/>
                  <a:gd name="connsiteY236" fmla="*/ 4581932 h 13440182"/>
                  <a:gd name="connsiteX237" fmla="*/ 10610851 w 12071803"/>
                  <a:gd name="connsiteY237" fmla="*/ 4461283 h 13440182"/>
                  <a:gd name="connsiteX238" fmla="*/ 10782301 w 12071803"/>
                  <a:gd name="connsiteY238" fmla="*/ 4334283 h 13440182"/>
                  <a:gd name="connsiteX239" fmla="*/ 10814050 w 12071803"/>
                  <a:gd name="connsiteY239" fmla="*/ 4080282 h 13440182"/>
                  <a:gd name="connsiteX240" fmla="*/ 10582275 w 12071803"/>
                  <a:gd name="connsiteY240" fmla="*/ 3997732 h 13440182"/>
                  <a:gd name="connsiteX241" fmla="*/ 10264776 w 12071803"/>
                  <a:gd name="connsiteY241" fmla="*/ 3950108 h 13440182"/>
                  <a:gd name="connsiteX242" fmla="*/ 10134600 w 12071803"/>
                  <a:gd name="connsiteY242" fmla="*/ 4010432 h 13440182"/>
                  <a:gd name="connsiteX243" fmla="*/ 10160001 w 12071803"/>
                  <a:gd name="connsiteY243" fmla="*/ 3845333 h 13440182"/>
                  <a:gd name="connsiteX244" fmla="*/ 10109201 w 12071803"/>
                  <a:gd name="connsiteY244" fmla="*/ 3670708 h 13440182"/>
                  <a:gd name="connsiteX245" fmla="*/ 10223500 w 12071803"/>
                  <a:gd name="connsiteY245" fmla="*/ 3708807 h 13440182"/>
                  <a:gd name="connsiteX246" fmla="*/ 10344151 w 12071803"/>
                  <a:gd name="connsiteY246" fmla="*/ 3600858 h 13440182"/>
                  <a:gd name="connsiteX247" fmla="*/ 10534651 w 12071803"/>
                  <a:gd name="connsiteY247" fmla="*/ 3661183 h 13440182"/>
                  <a:gd name="connsiteX248" fmla="*/ 10547351 w 12071803"/>
                  <a:gd name="connsiteY248" fmla="*/ 3477033 h 13440182"/>
                  <a:gd name="connsiteX249" fmla="*/ 10687050 w 12071803"/>
                  <a:gd name="connsiteY249" fmla="*/ 3515132 h 13440182"/>
                  <a:gd name="connsiteX250" fmla="*/ 10801350 w 12071803"/>
                  <a:gd name="connsiteY250" fmla="*/ 3210332 h 13440182"/>
                  <a:gd name="connsiteX251" fmla="*/ 10902951 w 12071803"/>
                  <a:gd name="connsiteY251" fmla="*/ 3299233 h 13440182"/>
                  <a:gd name="connsiteX252" fmla="*/ 11042650 w 12071803"/>
                  <a:gd name="connsiteY252" fmla="*/ 3283357 h 13440182"/>
                  <a:gd name="connsiteX253" fmla="*/ 11077575 w 12071803"/>
                  <a:gd name="connsiteY253" fmla="*/ 3508782 h 13440182"/>
                  <a:gd name="connsiteX254" fmla="*/ 11153776 w 12071803"/>
                  <a:gd name="connsiteY254" fmla="*/ 3251608 h 13440182"/>
                  <a:gd name="connsiteX255" fmla="*/ 11077576 w 12071803"/>
                  <a:gd name="connsiteY255" fmla="*/ 3165883 h 13440182"/>
                  <a:gd name="connsiteX256" fmla="*/ 11163300 w 12071803"/>
                  <a:gd name="connsiteY256" fmla="*/ 2911882 h 13440182"/>
                  <a:gd name="connsiteX257" fmla="*/ 10982326 w 12071803"/>
                  <a:gd name="connsiteY257" fmla="*/ 2988083 h 13440182"/>
                  <a:gd name="connsiteX258" fmla="*/ 10953750 w 12071803"/>
                  <a:gd name="connsiteY258" fmla="*/ 2918232 h 13440182"/>
                  <a:gd name="connsiteX259" fmla="*/ 10763250 w 12071803"/>
                  <a:gd name="connsiteY259" fmla="*/ 2715032 h 13440182"/>
                  <a:gd name="connsiteX260" fmla="*/ 10731501 w 12071803"/>
                  <a:gd name="connsiteY260" fmla="*/ 2530883 h 13440182"/>
                  <a:gd name="connsiteX261" fmla="*/ 10699751 w 12071803"/>
                  <a:gd name="connsiteY261" fmla="*/ 2435633 h 13440182"/>
                  <a:gd name="connsiteX262" fmla="*/ 10801350 w 12071803"/>
                  <a:gd name="connsiteY262" fmla="*/ 2334032 h 13440182"/>
                  <a:gd name="connsiteX263" fmla="*/ 11061701 w 12071803"/>
                  <a:gd name="connsiteY263" fmla="*/ 2099083 h 13440182"/>
                  <a:gd name="connsiteX264" fmla="*/ 11182350 w 12071803"/>
                  <a:gd name="connsiteY264" fmla="*/ 2118132 h 13440182"/>
                  <a:gd name="connsiteX265" fmla="*/ 11252201 w 12071803"/>
                  <a:gd name="connsiteY265" fmla="*/ 2029233 h 13440182"/>
                  <a:gd name="connsiteX266" fmla="*/ 11487150 w 12071803"/>
                  <a:gd name="connsiteY266" fmla="*/ 1921282 h 13440182"/>
                  <a:gd name="connsiteX267" fmla="*/ 11341101 w 12071803"/>
                  <a:gd name="connsiteY267" fmla="*/ 1851433 h 13440182"/>
                  <a:gd name="connsiteX268" fmla="*/ 11258550 w 12071803"/>
                  <a:gd name="connsiteY268" fmla="*/ 1705382 h 13440182"/>
                  <a:gd name="connsiteX269" fmla="*/ 11360150 w 12071803"/>
                  <a:gd name="connsiteY269" fmla="*/ 1279932 h 13440182"/>
                  <a:gd name="connsiteX270" fmla="*/ 11239500 w 12071803"/>
                  <a:gd name="connsiteY270" fmla="*/ 1019582 h 13440182"/>
                  <a:gd name="connsiteX271" fmla="*/ 11525250 w 12071803"/>
                  <a:gd name="connsiteY271" fmla="*/ 1362482 h 13440182"/>
                  <a:gd name="connsiteX272" fmla="*/ 11690350 w 12071803"/>
                  <a:gd name="connsiteY272" fmla="*/ 1165632 h 13440182"/>
                  <a:gd name="connsiteX273" fmla="*/ 11874500 w 12071803"/>
                  <a:gd name="connsiteY273" fmla="*/ 1476782 h 13440182"/>
                  <a:gd name="connsiteX274" fmla="*/ 12071350 w 12071803"/>
                  <a:gd name="connsiteY274" fmla="*/ 1578383 h 13440182"/>
                  <a:gd name="connsiteX275" fmla="*/ 11906250 w 12071803"/>
                  <a:gd name="connsiteY275" fmla="*/ 1133883 h 13440182"/>
                  <a:gd name="connsiteX276" fmla="*/ 11893550 w 12071803"/>
                  <a:gd name="connsiteY276" fmla="*/ 917982 h 13440182"/>
                  <a:gd name="connsiteX277" fmla="*/ 11760200 w 12071803"/>
                  <a:gd name="connsiteY277" fmla="*/ 721132 h 13440182"/>
                  <a:gd name="connsiteX278" fmla="*/ 11734800 w 12071803"/>
                  <a:gd name="connsiteY27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68553 w 12071803"/>
                  <a:gd name="connsiteY77" fmla="*/ 10706257 h 13440182"/>
                  <a:gd name="connsiteX78" fmla="*/ 5604272 w 12071803"/>
                  <a:gd name="connsiteY78" fmla="*/ 10670538 h 13440182"/>
                  <a:gd name="connsiteX79" fmla="*/ 5676900 w 12071803"/>
                  <a:gd name="connsiteY79" fmla="*/ 9768294 h 13440182"/>
                  <a:gd name="connsiteX80" fmla="*/ 5979319 w 12071803"/>
                  <a:gd name="connsiteY80" fmla="*/ 8956289 h 13440182"/>
                  <a:gd name="connsiteX81" fmla="*/ 6441280 w 12071803"/>
                  <a:gd name="connsiteY81" fmla="*/ 8201432 h 13440182"/>
                  <a:gd name="connsiteX82" fmla="*/ 6204347 w 12071803"/>
                  <a:gd name="connsiteY82" fmla="*/ 8101170 h 13440182"/>
                  <a:gd name="connsiteX83" fmla="*/ 6696076 w 12071803"/>
                  <a:gd name="connsiteY83" fmla="*/ 8074975 h 13440182"/>
                  <a:gd name="connsiteX84" fmla="*/ 6855620 w 12071803"/>
                  <a:gd name="connsiteY84" fmla="*/ 8032113 h 13440182"/>
                  <a:gd name="connsiteX85" fmla="*/ 6877052 w 12071803"/>
                  <a:gd name="connsiteY85" fmla="*/ 7846626 h 13440182"/>
                  <a:gd name="connsiteX86" fmla="*/ 6980634 w 12071803"/>
                  <a:gd name="connsiteY86" fmla="*/ 7867807 h 13440182"/>
                  <a:gd name="connsiteX87" fmla="*/ 7017545 w 12071803"/>
                  <a:gd name="connsiteY87" fmla="*/ 7793990 h 13440182"/>
                  <a:gd name="connsiteX88" fmla="*/ 6943726 w 12071803"/>
                  <a:gd name="connsiteY88" fmla="*/ 7693975 h 13440182"/>
                  <a:gd name="connsiteX89" fmla="*/ 6910389 w 12071803"/>
                  <a:gd name="connsiteY89" fmla="*/ 7596344 h 13440182"/>
                  <a:gd name="connsiteX90" fmla="*/ 6819900 w 12071803"/>
                  <a:gd name="connsiteY90" fmla="*/ 7591832 h 13440182"/>
                  <a:gd name="connsiteX91" fmla="*/ 6746082 w 12071803"/>
                  <a:gd name="connsiteY91" fmla="*/ 7674925 h 13440182"/>
                  <a:gd name="connsiteX92" fmla="*/ 6610350 w 12071803"/>
                  <a:gd name="connsiteY92" fmla="*/ 7687082 h 13440182"/>
                  <a:gd name="connsiteX93" fmla="*/ 6669882 w 12071803"/>
                  <a:gd name="connsiteY93" fmla="*/ 7617775 h 13440182"/>
                  <a:gd name="connsiteX94" fmla="*/ 6681789 w 12071803"/>
                  <a:gd name="connsiteY94" fmla="*/ 7529669 h 13440182"/>
                  <a:gd name="connsiteX95" fmla="*/ 6703219 w 12071803"/>
                  <a:gd name="connsiteY95" fmla="*/ 7467756 h 13440182"/>
                  <a:gd name="connsiteX96" fmla="*/ 6667500 w 12071803"/>
                  <a:gd name="connsiteY96" fmla="*/ 7401332 h 13440182"/>
                  <a:gd name="connsiteX97" fmla="*/ 6603207 w 12071803"/>
                  <a:gd name="connsiteY97" fmla="*/ 7432038 h 13440182"/>
                  <a:gd name="connsiteX98" fmla="*/ 6600825 w 12071803"/>
                  <a:gd name="connsiteY98" fmla="*/ 7351326 h 13440182"/>
                  <a:gd name="connsiteX99" fmla="*/ 6819901 w 12071803"/>
                  <a:gd name="connsiteY99" fmla="*/ 7243919 h 13440182"/>
                  <a:gd name="connsiteX100" fmla="*/ 6784182 w 12071803"/>
                  <a:gd name="connsiteY100" fmla="*/ 7089138 h 13440182"/>
                  <a:gd name="connsiteX101" fmla="*/ 6860382 w 12071803"/>
                  <a:gd name="connsiteY101" fmla="*/ 7072469 h 13440182"/>
                  <a:gd name="connsiteX102" fmla="*/ 6838950 w 12071803"/>
                  <a:gd name="connsiteY102" fmla="*/ 6982232 h 13440182"/>
                  <a:gd name="connsiteX103" fmla="*/ 6943726 w 12071803"/>
                  <a:gd name="connsiteY103" fmla="*/ 6984363 h 13440182"/>
                  <a:gd name="connsiteX104" fmla="*/ 6986589 w 12071803"/>
                  <a:gd name="connsiteY104" fmla="*/ 6903400 h 13440182"/>
                  <a:gd name="connsiteX105" fmla="*/ 7088982 w 12071803"/>
                  <a:gd name="connsiteY105" fmla="*/ 6936738 h 13440182"/>
                  <a:gd name="connsiteX106" fmla="*/ 7162801 w 12071803"/>
                  <a:gd name="connsiteY106" fmla="*/ 7039132 h 13440182"/>
                  <a:gd name="connsiteX107" fmla="*/ 7229476 w 12071803"/>
                  <a:gd name="connsiteY107" fmla="*/ 6979600 h 13440182"/>
                  <a:gd name="connsiteX108" fmla="*/ 7169945 w 12071803"/>
                  <a:gd name="connsiteY108" fmla="*/ 6843869 h 13440182"/>
                  <a:gd name="connsiteX109" fmla="*/ 7227094 w 12071803"/>
                  <a:gd name="connsiteY109" fmla="*/ 6896506 h 13440182"/>
                  <a:gd name="connsiteX110" fmla="*/ 7343776 w 12071803"/>
                  <a:gd name="connsiteY110" fmla="*/ 6934357 h 13440182"/>
                  <a:gd name="connsiteX111" fmla="*/ 7417595 w 12071803"/>
                  <a:gd name="connsiteY111" fmla="*/ 7006046 h 13440182"/>
                  <a:gd name="connsiteX112" fmla="*/ 7386639 w 12071803"/>
                  <a:gd name="connsiteY112" fmla="*/ 7144158 h 13440182"/>
                  <a:gd name="connsiteX113" fmla="*/ 7458076 w 12071803"/>
                  <a:gd name="connsiteY113" fmla="*/ 7108439 h 13440182"/>
                  <a:gd name="connsiteX114" fmla="*/ 7448550 w 12071803"/>
                  <a:gd name="connsiteY114" fmla="*/ 7077482 h 13440182"/>
                  <a:gd name="connsiteX115" fmla="*/ 7524751 w 12071803"/>
                  <a:gd name="connsiteY115" fmla="*/ 7163208 h 13440182"/>
                  <a:gd name="connsiteX116" fmla="*/ 7460457 w 12071803"/>
                  <a:gd name="connsiteY116" fmla="*/ 7244171 h 13440182"/>
                  <a:gd name="connsiteX117" fmla="*/ 7524750 w 12071803"/>
                  <a:gd name="connsiteY117" fmla="*/ 7325132 h 13440182"/>
                  <a:gd name="connsiteX118" fmla="*/ 7450932 w 12071803"/>
                  <a:gd name="connsiteY118" fmla="*/ 7344183 h 13440182"/>
                  <a:gd name="connsiteX119" fmla="*/ 7358064 w 12071803"/>
                  <a:gd name="connsiteY119" fmla="*/ 7296558 h 13440182"/>
                  <a:gd name="connsiteX120" fmla="*/ 7184232 w 12071803"/>
                  <a:gd name="connsiteY120" fmla="*/ 7408477 h 13440182"/>
                  <a:gd name="connsiteX121" fmla="*/ 7246145 w 12071803"/>
                  <a:gd name="connsiteY121" fmla="*/ 7437052 h 13440182"/>
                  <a:gd name="connsiteX122" fmla="*/ 7329489 w 12071803"/>
                  <a:gd name="connsiteY122" fmla="*/ 7508489 h 13440182"/>
                  <a:gd name="connsiteX123" fmla="*/ 7386639 w 12071803"/>
                  <a:gd name="connsiteY123" fmla="*/ 7425146 h 13440182"/>
                  <a:gd name="connsiteX124" fmla="*/ 7441407 w 12071803"/>
                  <a:gd name="connsiteY124" fmla="*/ 7484677 h 13440182"/>
                  <a:gd name="connsiteX125" fmla="*/ 7467601 w 12071803"/>
                  <a:gd name="connsiteY125" fmla="*/ 7515382 h 13440182"/>
                  <a:gd name="connsiteX126" fmla="*/ 7487841 w 12071803"/>
                  <a:gd name="connsiteY126" fmla="*/ 7467755 h 13440182"/>
                  <a:gd name="connsiteX127" fmla="*/ 7546182 w 12071803"/>
                  <a:gd name="connsiteY127" fmla="*/ 7529921 h 13440182"/>
                  <a:gd name="connsiteX128" fmla="*/ 7639051 w 12071803"/>
                  <a:gd name="connsiteY128" fmla="*/ 7615646 h 13440182"/>
                  <a:gd name="connsiteX129" fmla="*/ 7639051 w 12071803"/>
                  <a:gd name="connsiteY129" fmla="*/ 7510871 h 13440182"/>
                  <a:gd name="connsiteX130" fmla="*/ 7812881 w 12071803"/>
                  <a:gd name="connsiteY130" fmla="*/ 7606120 h 13440182"/>
                  <a:gd name="connsiteX131" fmla="*/ 7705726 w 12071803"/>
                  <a:gd name="connsiteY131" fmla="*/ 7370377 h 13440182"/>
                  <a:gd name="connsiteX132" fmla="*/ 7708107 w 12071803"/>
                  <a:gd name="connsiteY132" fmla="*/ 7234646 h 13440182"/>
                  <a:gd name="connsiteX133" fmla="*/ 7612857 w 12071803"/>
                  <a:gd name="connsiteY133" fmla="*/ 7206071 h 13440182"/>
                  <a:gd name="connsiteX134" fmla="*/ 7677150 w 12071803"/>
                  <a:gd name="connsiteY134" fmla="*/ 7039382 h 13440182"/>
                  <a:gd name="connsiteX135" fmla="*/ 8374857 w 12071803"/>
                  <a:gd name="connsiteY135" fmla="*/ 6653621 h 13440182"/>
                  <a:gd name="connsiteX136" fmla="*/ 8703470 w 12071803"/>
                  <a:gd name="connsiteY136" fmla="*/ 6591708 h 13440182"/>
                  <a:gd name="connsiteX137" fmla="*/ 8722520 w 12071803"/>
                  <a:gd name="connsiteY137" fmla="*/ 6696483 h 13440182"/>
                  <a:gd name="connsiteX138" fmla="*/ 8796339 w 12071803"/>
                  <a:gd name="connsiteY138" fmla="*/ 6701246 h 13440182"/>
                  <a:gd name="connsiteX139" fmla="*/ 8772525 w 12071803"/>
                  <a:gd name="connsiteY139" fmla="*/ 6548844 h 13440182"/>
                  <a:gd name="connsiteX140" fmla="*/ 9315450 w 12071803"/>
                  <a:gd name="connsiteY140" fmla="*/ 6544082 h 13440182"/>
                  <a:gd name="connsiteX141" fmla="*/ 9503569 w 12071803"/>
                  <a:gd name="connsiteY141" fmla="*/ 6494075 h 13440182"/>
                  <a:gd name="connsiteX142" fmla="*/ 9629775 w 12071803"/>
                  <a:gd name="connsiteY142" fmla="*/ 6298813 h 13440182"/>
                  <a:gd name="connsiteX143" fmla="*/ 9906000 w 12071803"/>
                  <a:gd name="connsiteY143" fmla="*/ 6334532 h 13440182"/>
                  <a:gd name="connsiteX144" fmla="*/ 9870282 w 12071803"/>
                  <a:gd name="connsiteY144" fmla="*/ 6420258 h 13440182"/>
                  <a:gd name="connsiteX145" fmla="*/ 9727407 w 12071803"/>
                  <a:gd name="connsiteY145" fmla="*/ 6434546 h 13440182"/>
                  <a:gd name="connsiteX146" fmla="*/ 9796462 w 12071803"/>
                  <a:gd name="connsiteY146" fmla="*/ 6489313 h 13440182"/>
                  <a:gd name="connsiteX147" fmla="*/ 9665495 w 12071803"/>
                  <a:gd name="connsiteY147" fmla="*/ 6517889 h 13440182"/>
                  <a:gd name="connsiteX148" fmla="*/ 9539289 w 12071803"/>
                  <a:gd name="connsiteY148" fmla="*/ 6508364 h 13440182"/>
                  <a:gd name="connsiteX149" fmla="*/ 9453563 w 12071803"/>
                  <a:gd name="connsiteY149" fmla="*/ 6544082 h 13440182"/>
                  <a:gd name="connsiteX150" fmla="*/ 9422607 w 12071803"/>
                  <a:gd name="connsiteY150" fmla="*/ 6848883 h 13440182"/>
                  <a:gd name="connsiteX151" fmla="*/ 9584532 w 12071803"/>
                  <a:gd name="connsiteY151" fmla="*/ 6882220 h 13440182"/>
                  <a:gd name="connsiteX152" fmla="*/ 9791700 w 12071803"/>
                  <a:gd name="connsiteY152" fmla="*/ 6696482 h 13440182"/>
                  <a:gd name="connsiteX153" fmla="*/ 9829801 w 12071803"/>
                  <a:gd name="connsiteY153" fmla="*/ 6794114 h 13440182"/>
                  <a:gd name="connsiteX154" fmla="*/ 9977439 w 12071803"/>
                  <a:gd name="connsiteY154" fmla="*/ 6717914 h 13440182"/>
                  <a:gd name="connsiteX155" fmla="*/ 9877426 w 12071803"/>
                  <a:gd name="connsiteY155" fmla="*/ 6956040 h 13440182"/>
                  <a:gd name="connsiteX156" fmla="*/ 10020301 w 12071803"/>
                  <a:gd name="connsiteY156" fmla="*/ 6898889 h 13440182"/>
                  <a:gd name="connsiteX157" fmla="*/ 9986964 w 12071803"/>
                  <a:gd name="connsiteY157" fmla="*/ 6986996 h 13440182"/>
                  <a:gd name="connsiteX158" fmla="*/ 10217945 w 12071803"/>
                  <a:gd name="connsiteY158" fmla="*/ 6984614 h 13440182"/>
                  <a:gd name="connsiteX159" fmla="*/ 10058400 w 12071803"/>
                  <a:gd name="connsiteY159" fmla="*/ 7039382 h 13440182"/>
                  <a:gd name="connsiteX160" fmla="*/ 9948864 w 12071803"/>
                  <a:gd name="connsiteY160" fmla="*/ 7096533 h 13440182"/>
                  <a:gd name="connsiteX161" fmla="*/ 9829801 w 12071803"/>
                  <a:gd name="connsiteY161" fmla="*/ 7210833 h 13440182"/>
                  <a:gd name="connsiteX162" fmla="*/ 9865519 w 12071803"/>
                  <a:gd name="connsiteY162" fmla="*/ 7270363 h 13440182"/>
                  <a:gd name="connsiteX163" fmla="*/ 9908382 w 12071803"/>
                  <a:gd name="connsiteY163" fmla="*/ 7320371 h 13440182"/>
                  <a:gd name="connsiteX164" fmla="*/ 9986964 w 12071803"/>
                  <a:gd name="connsiteY164" fmla="*/ 7287033 h 13440182"/>
                  <a:gd name="connsiteX165" fmla="*/ 9998869 w 12071803"/>
                  <a:gd name="connsiteY165" fmla="*/ 7348944 h 13440182"/>
                  <a:gd name="connsiteX166" fmla="*/ 10113170 w 12071803"/>
                  <a:gd name="connsiteY166" fmla="*/ 7210833 h 13440182"/>
                  <a:gd name="connsiteX167" fmla="*/ 10148889 w 12071803"/>
                  <a:gd name="connsiteY167" fmla="*/ 7356089 h 13440182"/>
                  <a:gd name="connsiteX168" fmla="*/ 10244139 w 12071803"/>
                  <a:gd name="connsiteY168" fmla="*/ 7239408 h 13440182"/>
                  <a:gd name="connsiteX169" fmla="*/ 10270332 w 12071803"/>
                  <a:gd name="connsiteY169" fmla="*/ 7401332 h 13440182"/>
                  <a:gd name="connsiteX170" fmla="*/ 10344150 w 12071803"/>
                  <a:gd name="connsiteY170" fmla="*/ 7477532 h 13440182"/>
                  <a:gd name="connsiteX171" fmla="*/ 10134600 w 12071803"/>
                  <a:gd name="connsiteY171" fmla="*/ 7591832 h 13440182"/>
                  <a:gd name="connsiteX172" fmla="*/ 10287001 w 12071803"/>
                  <a:gd name="connsiteY172" fmla="*/ 7741852 h 13440182"/>
                  <a:gd name="connsiteX173" fmla="*/ 10317957 w 12071803"/>
                  <a:gd name="connsiteY173" fmla="*/ 7644221 h 13440182"/>
                  <a:gd name="connsiteX174" fmla="*/ 10389393 w 12071803"/>
                  <a:gd name="connsiteY174" fmla="*/ 7732326 h 13440182"/>
                  <a:gd name="connsiteX175" fmla="*/ 10510839 w 12071803"/>
                  <a:gd name="connsiteY175" fmla="*/ 7691846 h 13440182"/>
                  <a:gd name="connsiteX176" fmla="*/ 10515600 w 12071803"/>
                  <a:gd name="connsiteY176" fmla="*/ 7777570 h 13440182"/>
                  <a:gd name="connsiteX177" fmla="*/ 10513219 w 12071803"/>
                  <a:gd name="connsiteY177" fmla="*/ 7875200 h 13440182"/>
                  <a:gd name="connsiteX178" fmla="*/ 10622756 w 12071803"/>
                  <a:gd name="connsiteY178" fmla="*/ 7837101 h 13440182"/>
                  <a:gd name="connsiteX179" fmla="*/ 10663239 w 12071803"/>
                  <a:gd name="connsiteY179" fmla="*/ 8075227 h 13440182"/>
                  <a:gd name="connsiteX180" fmla="*/ 10801350 w 12071803"/>
                  <a:gd name="connsiteY180" fmla="*/ 8106182 h 13440182"/>
                  <a:gd name="connsiteX181" fmla="*/ 10815638 w 12071803"/>
                  <a:gd name="connsiteY181" fmla="*/ 7815670 h 13440182"/>
                  <a:gd name="connsiteX182" fmla="*/ 10906126 w 12071803"/>
                  <a:gd name="connsiteY182" fmla="*/ 7791858 h 13440182"/>
                  <a:gd name="connsiteX183" fmla="*/ 10975182 w 12071803"/>
                  <a:gd name="connsiteY183" fmla="*/ 7620407 h 13440182"/>
                  <a:gd name="connsiteX184" fmla="*/ 10937082 w 12071803"/>
                  <a:gd name="connsiteY184" fmla="*/ 7491821 h 13440182"/>
                  <a:gd name="connsiteX185" fmla="*/ 10841832 w 12071803"/>
                  <a:gd name="connsiteY185" fmla="*/ 7479913 h 13440182"/>
                  <a:gd name="connsiteX186" fmla="*/ 10889456 w 12071803"/>
                  <a:gd name="connsiteY186" fmla="*/ 7360851 h 13440182"/>
                  <a:gd name="connsiteX187" fmla="*/ 10784682 w 12071803"/>
                  <a:gd name="connsiteY187" fmla="*/ 7289414 h 13440182"/>
                  <a:gd name="connsiteX188" fmla="*/ 10744200 w 12071803"/>
                  <a:gd name="connsiteY188" fmla="*/ 7058432 h 13440182"/>
                  <a:gd name="connsiteX189" fmla="*/ 10426700 w 12071803"/>
                  <a:gd name="connsiteY189" fmla="*/ 7020332 h 13440182"/>
                  <a:gd name="connsiteX190" fmla="*/ 10496551 w 12071803"/>
                  <a:gd name="connsiteY190" fmla="*/ 6915558 h 13440182"/>
                  <a:gd name="connsiteX191" fmla="*/ 10620376 w 12071803"/>
                  <a:gd name="connsiteY191" fmla="*/ 6896508 h 13440182"/>
                  <a:gd name="connsiteX192" fmla="*/ 10629900 w 12071803"/>
                  <a:gd name="connsiteY192" fmla="*/ 6810782 h 13440182"/>
                  <a:gd name="connsiteX193" fmla="*/ 10842625 w 12071803"/>
                  <a:gd name="connsiteY193" fmla="*/ 6899682 h 13440182"/>
                  <a:gd name="connsiteX194" fmla="*/ 10858500 w 12071803"/>
                  <a:gd name="connsiteY194" fmla="*/ 6677432 h 13440182"/>
                  <a:gd name="connsiteX195" fmla="*/ 10648950 w 12071803"/>
                  <a:gd name="connsiteY195" fmla="*/ 6772682 h 13440182"/>
                  <a:gd name="connsiteX196" fmla="*/ 10572750 w 12071803"/>
                  <a:gd name="connsiteY196" fmla="*/ 6544082 h 13440182"/>
                  <a:gd name="connsiteX197" fmla="*/ 10344150 w 12071803"/>
                  <a:gd name="connsiteY197" fmla="*/ 6753632 h 13440182"/>
                  <a:gd name="connsiteX198" fmla="*/ 10356851 w 12071803"/>
                  <a:gd name="connsiteY198" fmla="*/ 6588533 h 13440182"/>
                  <a:gd name="connsiteX199" fmla="*/ 10369550 w 12071803"/>
                  <a:gd name="connsiteY199" fmla="*/ 6464707 h 13440182"/>
                  <a:gd name="connsiteX200" fmla="*/ 10314385 w 12071803"/>
                  <a:gd name="connsiteY200" fmla="*/ 6436675 h 13440182"/>
                  <a:gd name="connsiteX201" fmla="*/ 10261601 w 12071803"/>
                  <a:gd name="connsiteY201" fmla="*/ 6452008 h 13440182"/>
                  <a:gd name="connsiteX202" fmla="*/ 10140950 w 12071803"/>
                  <a:gd name="connsiteY202" fmla="*/ 6236107 h 13440182"/>
                  <a:gd name="connsiteX203" fmla="*/ 10306051 w 12071803"/>
                  <a:gd name="connsiteY203" fmla="*/ 6274208 h 13440182"/>
                  <a:gd name="connsiteX204" fmla="*/ 10547351 w 12071803"/>
                  <a:gd name="connsiteY204" fmla="*/ 6274208 h 13440182"/>
                  <a:gd name="connsiteX205" fmla="*/ 10677525 w 12071803"/>
                  <a:gd name="connsiteY205" fmla="*/ 6134507 h 13440182"/>
                  <a:gd name="connsiteX206" fmla="*/ 10575926 w 12071803"/>
                  <a:gd name="connsiteY206" fmla="*/ 6023383 h 13440182"/>
                  <a:gd name="connsiteX207" fmla="*/ 10363200 w 12071803"/>
                  <a:gd name="connsiteY207" fmla="*/ 5975757 h 13440182"/>
                  <a:gd name="connsiteX208" fmla="*/ 10544175 w 12071803"/>
                  <a:gd name="connsiteY208" fmla="*/ 5845582 h 13440182"/>
                  <a:gd name="connsiteX209" fmla="*/ 10490201 w 12071803"/>
                  <a:gd name="connsiteY209" fmla="*/ 5728108 h 13440182"/>
                  <a:gd name="connsiteX210" fmla="*/ 10544176 w 12071803"/>
                  <a:gd name="connsiteY210" fmla="*/ 5607458 h 13440182"/>
                  <a:gd name="connsiteX211" fmla="*/ 10506075 w 12071803"/>
                  <a:gd name="connsiteY211" fmla="*/ 5604282 h 13440182"/>
                  <a:gd name="connsiteX212" fmla="*/ 10471151 w 12071803"/>
                  <a:gd name="connsiteY212" fmla="*/ 5528083 h 13440182"/>
                  <a:gd name="connsiteX213" fmla="*/ 10312400 w 12071803"/>
                  <a:gd name="connsiteY213" fmla="*/ 5375682 h 13440182"/>
                  <a:gd name="connsiteX214" fmla="*/ 10582276 w 12071803"/>
                  <a:gd name="connsiteY214" fmla="*/ 5480458 h 13440182"/>
                  <a:gd name="connsiteX215" fmla="*/ 10725150 w 12071803"/>
                  <a:gd name="connsiteY215" fmla="*/ 5439182 h 13440182"/>
                  <a:gd name="connsiteX216" fmla="*/ 10699751 w 12071803"/>
                  <a:gd name="connsiteY216" fmla="*/ 5686833 h 13440182"/>
                  <a:gd name="connsiteX217" fmla="*/ 10877550 w 12071803"/>
                  <a:gd name="connsiteY217" fmla="*/ 5724932 h 13440182"/>
                  <a:gd name="connsiteX218" fmla="*/ 10934701 w 12071803"/>
                  <a:gd name="connsiteY218" fmla="*/ 5550308 h 13440182"/>
                  <a:gd name="connsiteX219" fmla="*/ 10975975 w 12071803"/>
                  <a:gd name="connsiteY219" fmla="*/ 5321707 h 13440182"/>
                  <a:gd name="connsiteX220" fmla="*/ 10896601 w 12071803"/>
                  <a:gd name="connsiteY220" fmla="*/ 5118508 h 13440182"/>
                  <a:gd name="connsiteX221" fmla="*/ 10839450 w 12071803"/>
                  <a:gd name="connsiteY221" fmla="*/ 5020082 h 13440182"/>
                  <a:gd name="connsiteX222" fmla="*/ 10760076 w 12071803"/>
                  <a:gd name="connsiteY222" fmla="*/ 5137558 h 13440182"/>
                  <a:gd name="connsiteX223" fmla="*/ 10690226 w 12071803"/>
                  <a:gd name="connsiteY223" fmla="*/ 5096283 h 13440182"/>
                  <a:gd name="connsiteX224" fmla="*/ 10658476 w 12071803"/>
                  <a:gd name="connsiteY224" fmla="*/ 5216933 h 13440182"/>
                  <a:gd name="connsiteX225" fmla="*/ 10556875 w 12071803"/>
                  <a:gd name="connsiteY225" fmla="*/ 5220107 h 13440182"/>
                  <a:gd name="connsiteX226" fmla="*/ 10477500 w 12071803"/>
                  <a:gd name="connsiteY226" fmla="*/ 5077232 h 13440182"/>
                  <a:gd name="connsiteX227" fmla="*/ 10439400 w 12071803"/>
                  <a:gd name="connsiteY227" fmla="*/ 4924832 h 13440182"/>
                  <a:gd name="connsiteX228" fmla="*/ 10223500 w 12071803"/>
                  <a:gd name="connsiteY228" fmla="*/ 4928007 h 13440182"/>
                  <a:gd name="connsiteX229" fmla="*/ 10248900 w 12071803"/>
                  <a:gd name="connsiteY229" fmla="*/ 5153432 h 13440182"/>
                  <a:gd name="connsiteX230" fmla="*/ 10210801 w 12071803"/>
                  <a:gd name="connsiteY230" fmla="*/ 4959758 h 13440182"/>
                  <a:gd name="connsiteX231" fmla="*/ 10166350 w 12071803"/>
                  <a:gd name="connsiteY231" fmla="*/ 4972457 h 13440182"/>
                  <a:gd name="connsiteX232" fmla="*/ 10096500 w 12071803"/>
                  <a:gd name="connsiteY232" fmla="*/ 4861332 h 13440182"/>
                  <a:gd name="connsiteX233" fmla="*/ 10001251 w 12071803"/>
                  <a:gd name="connsiteY233" fmla="*/ 4931183 h 13440182"/>
                  <a:gd name="connsiteX234" fmla="*/ 9845675 w 12071803"/>
                  <a:gd name="connsiteY234" fmla="*/ 5058182 h 13440182"/>
                  <a:gd name="connsiteX235" fmla="*/ 10210800 w 12071803"/>
                  <a:gd name="connsiteY235" fmla="*/ 4724807 h 13440182"/>
                  <a:gd name="connsiteX236" fmla="*/ 10355263 w 12071803"/>
                  <a:gd name="connsiteY236" fmla="*/ 4634321 h 13440182"/>
                  <a:gd name="connsiteX237" fmla="*/ 10572750 w 12071803"/>
                  <a:gd name="connsiteY237" fmla="*/ 4581932 h 13440182"/>
                  <a:gd name="connsiteX238" fmla="*/ 10610851 w 12071803"/>
                  <a:gd name="connsiteY238" fmla="*/ 4461283 h 13440182"/>
                  <a:gd name="connsiteX239" fmla="*/ 10782301 w 12071803"/>
                  <a:gd name="connsiteY239" fmla="*/ 4334283 h 13440182"/>
                  <a:gd name="connsiteX240" fmla="*/ 10814050 w 12071803"/>
                  <a:gd name="connsiteY240" fmla="*/ 4080282 h 13440182"/>
                  <a:gd name="connsiteX241" fmla="*/ 10582275 w 12071803"/>
                  <a:gd name="connsiteY241" fmla="*/ 3997732 h 13440182"/>
                  <a:gd name="connsiteX242" fmla="*/ 10264776 w 12071803"/>
                  <a:gd name="connsiteY242" fmla="*/ 3950108 h 13440182"/>
                  <a:gd name="connsiteX243" fmla="*/ 10134600 w 12071803"/>
                  <a:gd name="connsiteY243" fmla="*/ 4010432 h 13440182"/>
                  <a:gd name="connsiteX244" fmla="*/ 10160001 w 12071803"/>
                  <a:gd name="connsiteY244" fmla="*/ 3845333 h 13440182"/>
                  <a:gd name="connsiteX245" fmla="*/ 10109201 w 12071803"/>
                  <a:gd name="connsiteY245" fmla="*/ 3670708 h 13440182"/>
                  <a:gd name="connsiteX246" fmla="*/ 10223500 w 12071803"/>
                  <a:gd name="connsiteY246" fmla="*/ 3708807 h 13440182"/>
                  <a:gd name="connsiteX247" fmla="*/ 10344151 w 12071803"/>
                  <a:gd name="connsiteY247" fmla="*/ 3600858 h 13440182"/>
                  <a:gd name="connsiteX248" fmla="*/ 10534651 w 12071803"/>
                  <a:gd name="connsiteY248" fmla="*/ 3661183 h 13440182"/>
                  <a:gd name="connsiteX249" fmla="*/ 10547351 w 12071803"/>
                  <a:gd name="connsiteY249" fmla="*/ 3477033 h 13440182"/>
                  <a:gd name="connsiteX250" fmla="*/ 10687050 w 12071803"/>
                  <a:gd name="connsiteY250" fmla="*/ 3515132 h 13440182"/>
                  <a:gd name="connsiteX251" fmla="*/ 10801350 w 12071803"/>
                  <a:gd name="connsiteY251" fmla="*/ 3210332 h 13440182"/>
                  <a:gd name="connsiteX252" fmla="*/ 10902951 w 12071803"/>
                  <a:gd name="connsiteY252" fmla="*/ 3299233 h 13440182"/>
                  <a:gd name="connsiteX253" fmla="*/ 11042650 w 12071803"/>
                  <a:gd name="connsiteY253" fmla="*/ 3283357 h 13440182"/>
                  <a:gd name="connsiteX254" fmla="*/ 11077575 w 12071803"/>
                  <a:gd name="connsiteY254" fmla="*/ 3508782 h 13440182"/>
                  <a:gd name="connsiteX255" fmla="*/ 11153776 w 12071803"/>
                  <a:gd name="connsiteY255" fmla="*/ 3251608 h 13440182"/>
                  <a:gd name="connsiteX256" fmla="*/ 11077576 w 12071803"/>
                  <a:gd name="connsiteY256" fmla="*/ 3165883 h 13440182"/>
                  <a:gd name="connsiteX257" fmla="*/ 11163300 w 12071803"/>
                  <a:gd name="connsiteY257" fmla="*/ 2911882 h 13440182"/>
                  <a:gd name="connsiteX258" fmla="*/ 10982326 w 12071803"/>
                  <a:gd name="connsiteY258" fmla="*/ 2988083 h 13440182"/>
                  <a:gd name="connsiteX259" fmla="*/ 10953750 w 12071803"/>
                  <a:gd name="connsiteY259" fmla="*/ 2918232 h 13440182"/>
                  <a:gd name="connsiteX260" fmla="*/ 10763250 w 12071803"/>
                  <a:gd name="connsiteY260" fmla="*/ 2715032 h 13440182"/>
                  <a:gd name="connsiteX261" fmla="*/ 10731501 w 12071803"/>
                  <a:gd name="connsiteY261" fmla="*/ 2530883 h 13440182"/>
                  <a:gd name="connsiteX262" fmla="*/ 10699751 w 12071803"/>
                  <a:gd name="connsiteY262" fmla="*/ 2435633 h 13440182"/>
                  <a:gd name="connsiteX263" fmla="*/ 10801350 w 12071803"/>
                  <a:gd name="connsiteY263" fmla="*/ 2334032 h 13440182"/>
                  <a:gd name="connsiteX264" fmla="*/ 11061701 w 12071803"/>
                  <a:gd name="connsiteY264" fmla="*/ 2099083 h 13440182"/>
                  <a:gd name="connsiteX265" fmla="*/ 11182350 w 12071803"/>
                  <a:gd name="connsiteY265" fmla="*/ 2118132 h 13440182"/>
                  <a:gd name="connsiteX266" fmla="*/ 11252201 w 12071803"/>
                  <a:gd name="connsiteY266" fmla="*/ 2029233 h 13440182"/>
                  <a:gd name="connsiteX267" fmla="*/ 11487150 w 12071803"/>
                  <a:gd name="connsiteY267" fmla="*/ 1921282 h 13440182"/>
                  <a:gd name="connsiteX268" fmla="*/ 11341101 w 12071803"/>
                  <a:gd name="connsiteY268" fmla="*/ 1851433 h 13440182"/>
                  <a:gd name="connsiteX269" fmla="*/ 11258550 w 12071803"/>
                  <a:gd name="connsiteY269" fmla="*/ 1705382 h 13440182"/>
                  <a:gd name="connsiteX270" fmla="*/ 11360150 w 12071803"/>
                  <a:gd name="connsiteY270" fmla="*/ 1279932 h 13440182"/>
                  <a:gd name="connsiteX271" fmla="*/ 11239500 w 12071803"/>
                  <a:gd name="connsiteY271" fmla="*/ 1019582 h 13440182"/>
                  <a:gd name="connsiteX272" fmla="*/ 11525250 w 12071803"/>
                  <a:gd name="connsiteY272" fmla="*/ 1362482 h 13440182"/>
                  <a:gd name="connsiteX273" fmla="*/ 11690350 w 12071803"/>
                  <a:gd name="connsiteY273" fmla="*/ 1165632 h 13440182"/>
                  <a:gd name="connsiteX274" fmla="*/ 11874500 w 12071803"/>
                  <a:gd name="connsiteY274" fmla="*/ 1476782 h 13440182"/>
                  <a:gd name="connsiteX275" fmla="*/ 12071350 w 12071803"/>
                  <a:gd name="connsiteY275" fmla="*/ 1578383 h 13440182"/>
                  <a:gd name="connsiteX276" fmla="*/ 11906250 w 12071803"/>
                  <a:gd name="connsiteY276" fmla="*/ 1133883 h 13440182"/>
                  <a:gd name="connsiteX277" fmla="*/ 11893550 w 12071803"/>
                  <a:gd name="connsiteY277" fmla="*/ 917982 h 13440182"/>
                  <a:gd name="connsiteX278" fmla="*/ 11760200 w 12071803"/>
                  <a:gd name="connsiteY278" fmla="*/ 721132 h 13440182"/>
                  <a:gd name="connsiteX279" fmla="*/ 11734800 w 12071803"/>
                  <a:gd name="connsiteY2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468540 w 12071803"/>
                  <a:gd name="connsiteY77" fmla="*/ 10663394 h 13440182"/>
                  <a:gd name="connsiteX78" fmla="*/ 5604272 w 12071803"/>
                  <a:gd name="connsiteY78" fmla="*/ 10670538 h 13440182"/>
                  <a:gd name="connsiteX79" fmla="*/ 5676900 w 12071803"/>
                  <a:gd name="connsiteY79" fmla="*/ 9768294 h 13440182"/>
                  <a:gd name="connsiteX80" fmla="*/ 5979319 w 12071803"/>
                  <a:gd name="connsiteY80" fmla="*/ 8956289 h 13440182"/>
                  <a:gd name="connsiteX81" fmla="*/ 6441280 w 12071803"/>
                  <a:gd name="connsiteY81" fmla="*/ 8201432 h 13440182"/>
                  <a:gd name="connsiteX82" fmla="*/ 6204347 w 12071803"/>
                  <a:gd name="connsiteY82" fmla="*/ 8101170 h 13440182"/>
                  <a:gd name="connsiteX83" fmla="*/ 6696076 w 12071803"/>
                  <a:gd name="connsiteY83" fmla="*/ 8074975 h 13440182"/>
                  <a:gd name="connsiteX84" fmla="*/ 6855620 w 12071803"/>
                  <a:gd name="connsiteY84" fmla="*/ 8032113 h 13440182"/>
                  <a:gd name="connsiteX85" fmla="*/ 6877052 w 12071803"/>
                  <a:gd name="connsiteY85" fmla="*/ 7846626 h 13440182"/>
                  <a:gd name="connsiteX86" fmla="*/ 6980634 w 12071803"/>
                  <a:gd name="connsiteY86" fmla="*/ 7867807 h 13440182"/>
                  <a:gd name="connsiteX87" fmla="*/ 7017545 w 12071803"/>
                  <a:gd name="connsiteY87" fmla="*/ 7793990 h 13440182"/>
                  <a:gd name="connsiteX88" fmla="*/ 6943726 w 12071803"/>
                  <a:gd name="connsiteY88" fmla="*/ 7693975 h 13440182"/>
                  <a:gd name="connsiteX89" fmla="*/ 6910389 w 12071803"/>
                  <a:gd name="connsiteY89" fmla="*/ 7596344 h 13440182"/>
                  <a:gd name="connsiteX90" fmla="*/ 6819900 w 12071803"/>
                  <a:gd name="connsiteY90" fmla="*/ 7591832 h 13440182"/>
                  <a:gd name="connsiteX91" fmla="*/ 6746082 w 12071803"/>
                  <a:gd name="connsiteY91" fmla="*/ 7674925 h 13440182"/>
                  <a:gd name="connsiteX92" fmla="*/ 6610350 w 12071803"/>
                  <a:gd name="connsiteY92" fmla="*/ 7687082 h 13440182"/>
                  <a:gd name="connsiteX93" fmla="*/ 6669882 w 12071803"/>
                  <a:gd name="connsiteY93" fmla="*/ 7617775 h 13440182"/>
                  <a:gd name="connsiteX94" fmla="*/ 6681789 w 12071803"/>
                  <a:gd name="connsiteY94" fmla="*/ 7529669 h 13440182"/>
                  <a:gd name="connsiteX95" fmla="*/ 6703219 w 12071803"/>
                  <a:gd name="connsiteY95" fmla="*/ 7467756 h 13440182"/>
                  <a:gd name="connsiteX96" fmla="*/ 6667500 w 12071803"/>
                  <a:gd name="connsiteY96" fmla="*/ 7401332 h 13440182"/>
                  <a:gd name="connsiteX97" fmla="*/ 6603207 w 12071803"/>
                  <a:gd name="connsiteY97" fmla="*/ 7432038 h 13440182"/>
                  <a:gd name="connsiteX98" fmla="*/ 6600825 w 12071803"/>
                  <a:gd name="connsiteY98" fmla="*/ 7351326 h 13440182"/>
                  <a:gd name="connsiteX99" fmla="*/ 6819901 w 12071803"/>
                  <a:gd name="connsiteY99" fmla="*/ 7243919 h 13440182"/>
                  <a:gd name="connsiteX100" fmla="*/ 6784182 w 12071803"/>
                  <a:gd name="connsiteY100" fmla="*/ 7089138 h 13440182"/>
                  <a:gd name="connsiteX101" fmla="*/ 6860382 w 12071803"/>
                  <a:gd name="connsiteY101" fmla="*/ 7072469 h 13440182"/>
                  <a:gd name="connsiteX102" fmla="*/ 6838950 w 12071803"/>
                  <a:gd name="connsiteY102" fmla="*/ 6982232 h 13440182"/>
                  <a:gd name="connsiteX103" fmla="*/ 6943726 w 12071803"/>
                  <a:gd name="connsiteY103" fmla="*/ 6984363 h 13440182"/>
                  <a:gd name="connsiteX104" fmla="*/ 6986589 w 12071803"/>
                  <a:gd name="connsiteY104" fmla="*/ 6903400 h 13440182"/>
                  <a:gd name="connsiteX105" fmla="*/ 7088982 w 12071803"/>
                  <a:gd name="connsiteY105" fmla="*/ 6936738 h 13440182"/>
                  <a:gd name="connsiteX106" fmla="*/ 7162801 w 12071803"/>
                  <a:gd name="connsiteY106" fmla="*/ 7039132 h 13440182"/>
                  <a:gd name="connsiteX107" fmla="*/ 7229476 w 12071803"/>
                  <a:gd name="connsiteY107" fmla="*/ 6979600 h 13440182"/>
                  <a:gd name="connsiteX108" fmla="*/ 7169945 w 12071803"/>
                  <a:gd name="connsiteY108" fmla="*/ 6843869 h 13440182"/>
                  <a:gd name="connsiteX109" fmla="*/ 7227094 w 12071803"/>
                  <a:gd name="connsiteY109" fmla="*/ 6896506 h 13440182"/>
                  <a:gd name="connsiteX110" fmla="*/ 7343776 w 12071803"/>
                  <a:gd name="connsiteY110" fmla="*/ 6934357 h 13440182"/>
                  <a:gd name="connsiteX111" fmla="*/ 7417595 w 12071803"/>
                  <a:gd name="connsiteY111" fmla="*/ 7006046 h 13440182"/>
                  <a:gd name="connsiteX112" fmla="*/ 7386639 w 12071803"/>
                  <a:gd name="connsiteY112" fmla="*/ 7144158 h 13440182"/>
                  <a:gd name="connsiteX113" fmla="*/ 7458076 w 12071803"/>
                  <a:gd name="connsiteY113" fmla="*/ 7108439 h 13440182"/>
                  <a:gd name="connsiteX114" fmla="*/ 7448550 w 12071803"/>
                  <a:gd name="connsiteY114" fmla="*/ 7077482 h 13440182"/>
                  <a:gd name="connsiteX115" fmla="*/ 7524751 w 12071803"/>
                  <a:gd name="connsiteY115" fmla="*/ 7163208 h 13440182"/>
                  <a:gd name="connsiteX116" fmla="*/ 7460457 w 12071803"/>
                  <a:gd name="connsiteY116" fmla="*/ 7244171 h 13440182"/>
                  <a:gd name="connsiteX117" fmla="*/ 7524750 w 12071803"/>
                  <a:gd name="connsiteY117" fmla="*/ 7325132 h 13440182"/>
                  <a:gd name="connsiteX118" fmla="*/ 7450932 w 12071803"/>
                  <a:gd name="connsiteY118" fmla="*/ 7344183 h 13440182"/>
                  <a:gd name="connsiteX119" fmla="*/ 7358064 w 12071803"/>
                  <a:gd name="connsiteY119" fmla="*/ 7296558 h 13440182"/>
                  <a:gd name="connsiteX120" fmla="*/ 7184232 w 12071803"/>
                  <a:gd name="connsiteY120" fmla="*/ 7408477 h 13440182"/>
                  <a:gd name="connsiteX121" fmla="*/ 7246145 w 12071803"/>
                  <a:gd name="connsiteY121" fmla="*/ 7437052 h 13440182"/>
                  <a:gd name="connsiteX122" fmla="*/ 7329489 w 12071803"/>
                  <a:gd name="connsiteY122" fmla="*/ 7508489 h 13440182"/>
                  <a:gd name="connsiteX123" fmla="*/ 7386639 w 12071803"/>
                  <a:gd name="connsiteY123" fmla="*/ 7425146 h 13440182"/>
                  <a:gd name="connsiteX124" fmla="*/ 7441407 w 12071803"/>
                  <a:gd name="connsiteY124" fmla="*/ 7484677 h 13440182"/>
                  <a:gd name="connsiteX125" fmla="*/ 7467601 w 12071803"/>
                  <a:gd name="connsiteY125" fmla="*/ 7515382 h 13440182"/>
                  <a:gd name="connsiteX126" fmla="*/ 7487841 w 12071803"/>
                  <a:gd name="connsiteY126" fmla="*/ 7467755 h 13440182"/>
                  <a:gd name="connsiteX127" fmla="*/ 7546182 w 12071803"/>
                  <a:gd name="connsiteY127" fmla="*/ 7529921 h 13440182"/>
                  <a:gd name="connsiteX128" fmla="*/ 7639051 w 12071803"/>
                  <a:gd name="connsiteY128" fmla="*/ 7615646 h 13440182"/>
                  <a:gd name="connsiteX129" fmla="*/ 7639051 w 12071803"/>
                  <a:gd name="connsiteY129" fmla="*/ 7510871 h 13440182"/>
                  <a:gd name="connsiteX130" fmla="*/ 7812881 w 12071803"/>
                  <a:gd name="connsiteY130" fmla="*/ 7606120 h 13440182"/>
                  <a:gd name="connsiteX131" fmla="*/ 7705726 w 12071803"/>
                  <a:gd name="connsiteY131" fmla="*/ 7370377 h 13440182"/>
                  <a:gd name="connsiteX132" fmla="*/ 7708107 w 12071803"/>
                  <a:gd name="connsiteY132" fmla="*/ 7234646 h 13440182"/>
                  <a:gd name="connsiteX133" fmla="*/ 7612857 w 12071803"/>
                  <a:gd name="connsiteY133" fmla="*/ 7206071 h 13440182"/>
                  <a:gd name="connsiteX134" fmla="*/ 7677150 w 12071803"/>
                  <a:gd name="connsiteY134" fmla="*/ 7039382 h 13440182"/>
                  <a:gd name="connsiteX135" fmla="*/ 8374857 w 12071803"/>
                  <a:gd name="connsiteY135" fmla="*/ 6653621 h 13440182"/>
                  <a:gd name="connsiteX136" fmla="*/ 8703470 w 12071803"/>
                  <a:gd name="connsiteY136" fmla="*/ 6591708 h 13440182"/>
                  <a:gd name="connsiteX137" fmla="*/ 8722520 w 12071803"/>
                  <a:gd name="connsiteY137" fmla="*/ 6696483 h 13440182"/>
                  <a:gd name="connsiteX138" fmla="*/ 8796339 w 12071803"/>
                  <a:gd name="connsiteY138" fmla="*/ 6701246 h 13440182"/>
                  <a:gd name="connsiteX139" fmla="*/ 8772525 w 12071803"/>
                  <a:gd name="connsiteY139" fmla="*/ 6548844 h 13440182"/>
                  <a:gd name="connsiteX140" fmla="*/ 9315450 w 12071803"/>
                  <a:gd name="connsiteY140" fmla="*/ 6544082 h 13440182"/>
                  <a:gd name="connsiteX141" fmla="*/ 9503569 w 12071803"/>
                  <a:gd name="connsiteY141" fmla="*/ 6494075 h 13440182"/>
                  <a:gd name="connsiteX142" fmla="*/ 9629775 w 12071803"/>
                  <a:gd name="connsiteY142" fmla="*/ 6298813 h 13440182"/>
                  <a:gd name="connsiteX143" fmla="*/ 9906000 w 12071803"/>
                  <a:gd name="connsiteY143" fmla="*/ 6334532 h 13440182"/>
                  <a:gd name="connsiteX144" fmla="*/ 9870282 w 12071803"/>
                  <a:gd name="connsiteY144" fmla="*/ 6420258 h 13440182"/>
                  <a:gd name="connsiteX145" fmla="*/ 9727407 w 12071803"/>
                  <a:gd name="connsiteY145" fmla="*/ 6434546 h 13440182"/>
                  <a:gd name="connsiteX146" fmla="*/ 9796462 w 12071803"/>
                  <a:gd name="connsiteY146" fmla="*/ 6489313 h 13440182"/>
                  <a:gd name="connsiteX147" fmla="*/ 9665495 w 12071803"/>
                  <a:gd name="connsiteY147" fmla="*/ 6517889 h 13440182"/>
                  <a:gd name="connsiteX148" fmla="*/ 9539289 w 12071803"/>
                  <a:gd name="connsiteY148" fmla="*/ 6508364 h 13440182"/>
                  <a:gd name="connsiteX149" fmla="*/ 9453563 w 12071803"/>
                  <a:gd name="connsiteY149" fmla="*/ 6544082 h 13440182"/>
                  <a:gd name="connsiteX150" fmla="*/ 9422607 w 12071803"/>
                  <a:gd name="connsiteY150" fmla="*/ 6848883 h 13440182"/>
                  <a:gd name="connsiteX151" fmla="*/ 9584532 w 12071803"/>
                  <a:gd name="connsiteY151" fmla="*/ 6882220 h 13440182"/>
                  <a:gd name="connsiteX152" fmla="*/ 9791700 w 12071803"/>
                  <a:gd name="connsiteY152" fmla="*/ 6696482 h 13440182"/>
                  <a:gd name="connsiteX153" fmla="*/ 9829801 w 12071803"/>
                  <a:gd name="connsiteY153" fmla="*/ 6794114 h 13440182"/>
                  <a:gd name="connsiteX154" fmla="*/ 9977439 w 12071803"/>
                  <a:gd name="connsiteY154" fmla="*/ 6717914 h 13440182"/>
                  <a:gd name="connsiteX155" fmla="*/ 9877426 w 12071803"/>
                  <a:gd name="connsiteY155" fmla="*/ 6956040 h 13440182"/>
                  <a:gd name="connsiteX156" fmla="*/ 10020301 w 12071803"/>
                  <a:gd name="connsiteY156" fmla="*/ 6898889 h 13440182"/>
                  <a:gd name="connsiteX157" fmla="*/ 9986964 w 12071803"/>
                  <a:gd name="connsiteY157" fmla="*/ 6986996 h 13440182"/>
                  <a:gd name="connsiteX158" fmla="*/ 10217945 w 12071803"/>
                  <a:gd name="connsiteY158" fmla="*/ 6984614 h 13440182"/>
                  <a:gd name="connsiteX159" fmla="*/ 10058400 w 12071803"/>
                  <a:gd name="connsiteY159" fmla="*/ 7039382 h 13440182"/>
                  <a:gd name="connsiteX160" fmla="*/ 9948864 w 12071803"/>
                  <a:gd name="connsiteY160" fmla="*/ 7096533 h 13440182"/>
                  <a:gd name="connsiteX161" fmla="*/ 9829801 w 12071803"/>
                  <a:gd name="connsiteY161" fmla="*/ 7210833 h 13440182"/>
                  <a:gd name="connsiteX162" fmla="*/ 9865519 w 12071803"/>
                  <a:gd name="connsiteY162" fmla="*/ 7270363 h 13440182"/>
                  <a:gd name="connsiteX163" fmla="*/ 9908382 w 12071803"/>
                  <a:gd name="connsiteY163" fmla="*/ 7320371 h 13440182"/>
                  <a:gd name="connsiteX164" fmla="*/ 9986964 w 12071803"/>
                  <a:gd name="connsiteY164" fmla="*/ 7287033 h 13440182"/>
                  <a:gd name="connsiteX165" fmla="*/ 9998869 w 12071803"/>
                  <a:gd name="connsiteY165" fmla="*/ 7348944 h 13440182"/>
                  <a:gd name="connsiteX166" fmla="*/ 10113170 w 12071803"/>
                  <a:gd name="connsiteY166" fmla="*/ 7210833 h 13440182"/>
                  <a:gd name="connsiteX167" fmla="*/ 10148889 w 12071803"/>
                  <a:gd name="connsiteY167" fmla="*/ 7356089 h 13440182"/>
                  <a:gd name="connsiteX168" fmla="*/ 10244139 w 12071803"/>
                  <a:gd name="connsiteY168" fmla="*/ 7239408 h 13440182"/>
                  <a:gd name="connsiteX169" fmla="*/ 10270332 w 12071803"/>
                  <a:gd name="connsiteY169" fmla="*/ 7401332 h 13440182"/>
                  <a:gd name="connsiteX170" fmla="*/ 10344150 w 12071803"/>
                  <a:gd name="connsiteY170" fmla="*/ 7477532 h 13440182"/>
                  <a:gd name="connsiteX171" fmla="*/ 10134600 w 12071803"/>
                  <a:gd name="connsiteY171" fmla="*/ 7591832 h 13440182"/>
                  <a:gd name="connsiteX172" fmla="*/ 10287001 w 12071803"/>
                  <a:gd name="connsiteY172" fmla="*/ 7741852 h 13440182"/>
                  <a:gd name="connsiteX173" fmla="*/ 10317957 w 12071803"/>
                  <a:gd name="connsiteY173" fmla="*/ 7644221 h 13440182"/>
                  <a:gd name="connsiteX174" fmla="*/ 10389393 w 12071803"/>
                  <a:gd name="connsiteY174" fmla="*/ 7732326 h 13440182"/>
                  <a:gd name="connsiteX175" fmla="*/ 10510839 w 12071803"/>
                  <a:gd name="connsiteY175" fmla="*/ 7691846 h 13440182"/>
                  <a:gd name="connsiteX176" fmla="*/ 10515600 w 12071803"/>
                  <a:gd name="connsiteY176" fmla="*/ 7777570 h 13440182"/>
                  <a:gd name="connsiteX177" fmla="*/ 10513219 w 12071803"/>
                  <a:gd name="connsiteY177" fmla="*/ 7875200 h 13440182"/>
                  <a:gd name="connsiteX178" fmla="*/ 10622756 w 12071803"/>
                  <a:gd name="connsiteY178" fmla="*/ 7837101 h 13440182"/>
                  <a:gd name="connsiteX179" fmla="*/ 10663239 w 12071803"/>
                  <a:gd name="connsiteY179" fmla="*/ 8075227 h 13440182"/>
                  <a:gd name="connsiteX180" fmla="*/ 10801350 w 12071803"/>
                  <a:gd name="connsiteY180" fmla="*/ 8106182 h 13440182"/>
                  <a:gd name="connsiteX181" fmla="*/ 10815638 w 12071803"/>
                  <a:gd name="connsiteY181" fmla="*/ 7815670 h 13440182"/>
                  <a:gd name="connsiteX182" fmla="*/ 10906126 w 12071803"/>
                  <a:gd name="connsiteY182" fmla="*/ 7791858 h 13440182"/>
                  <a:gd name="connsiteX183" fmla="*/ 10975182 w 12071803"/>
                  <a:gd name="connsiteY183" fmla="*/ 7620407 h 13440182"/>
                  <a:gd name="connsiteX184" fmla="*/ 10937082 w 12071803"/>
                  <a:gd name="connsiteY184" fmla="*/ 7491821 h 13440182"/>
                  <a:gd name="connsiteX185" fmla="*/ 10841832 w 12071803"/>
                  <a:gd name="connsiteY185" fmla="*/ 7479913 h 13440182"/>
                  <a:gd name="connsiteX186" fmla="*/ 10889456 w 12071803"/>
                  <a:gd name="connsiteY186" fmla="*/ 7360851 h 13440182"/>
                  <a:gd name="connsiteX187" fmla="*/ 10784682 w 12071803"/>
                  <a:gd name="connsiteY187" fmla="*/ 7289414 h 13440182"/>
                  <a:gd name="connsiteX188" fmla="*/ 10744200 w 12071803"/>
                  <a:gd name="connsiteY188" fmla="*/ 7058432 h 13440182"/>
                  <a:gd name="connsiteX189" fmla="*/ 10426700 w 12071803"/>
                  <a:gd name="connsiteY189" fmla="*/ 7020332 h 13440182"/>
                  <a:gd name="connsiteX190" fmla="*/ 10496551 w 12071803"/>
                  <a:gd name="connsiteY190" fmla="*/ 6915558 h 13440182"/>
                  <a:gd name="connsiteX191" fmla="*/ 10620376 w 12071803"/>
                  <a:gd name="connsiteY191" fmla="*/ 6896508 h 13440182"/>
                  <a:gd name="connsiteX192" fmla="*/ 10629900 w 12071803"/>
                  <a:gd name="connsiteY192" fmla="*/ 6810782 h 13440182"/>
                  <a:gd name="connsiteX193" fmla="*/ 10842625 w 12071803"/>
                  <a:gd name="connsiteY193" fmla="*/ 6899682 h 13440182"/>
                  <a:gd name="connsiteX194" fmla="*/ 10858500 w 12071803"/>
                  <a:gd name="connsiteY194" fmla="*/ 6677432 h 13440182"/>
                  <a:gd name="connsiteX195" fmla="*/ 10648950 w 12071803"/>
                  <a:gd name="connsiteY195" fmla="*/ 6772682 h 13440182"/>
                  <a:gd name="connsiteX196" fmla="*/ 10572750 w 12071803"/>
                  <a:gd name="connsiteY196" fmla="*/ 6544082 h 13440182"/>
                  <a:gd name="connsiteX197" fmla="*/ 10344150 w 12071803"/>
                  <a:gd name="connsiteY197" fmla="*/ 6753632 h 13440182"/>
                  <a:gd name="connsiteX198" fmla="*/ 10356851 w 12071803"/>
                  <a:gd name="connsiteY198" fmla="*/ 6588533 h 13440182"/>
                  <a:gd name="connsiteX199" fmla="*/ 10369550 w 12071803"/>
                  <a:gd name="connsiteY199" fmla="*/ 6464707 h 13440182"/>
                  <a:gd name="connsiteX200" fmla="*/ 10314385 w 12071803"/>
                  <a:gd name="connsiteY200" fmla="*/ 6436675 h 13440182"/>
                  <a:gd name="connsiteX201" fmla="*/ 10261601 w 12071803"/>
                  <a:gd name="connsiteY201" fmla="*/ 6452008 h 13440182"/>
                  <a:gd name="connsiteX202" fmla="*/ 10140950 w 12071803"/>
                  <a:gd name="connsiteY202" fmla="*/ 6236107 h 13440182"/>
                  <a:gd name="connsiteX203" fmla="*/ 10306051 w 12071803"/>
                  <a:gd name="connsiteY203" fmla="*/ 6274208 h 13440182"/>
                  <a:gd name="connsiteX204" fmla="*/ 10547351 w 12071803"/>
                  <a:gd name="connsiteY204" fmla="*/ 6274208 h 13440182"/>
                  <a:gd name="connsiteX205" fmla="*/ 10677525 w 12071803"/>
                  <a:gd name="connsiteY205" fmla="*/ 6134507 h 13440182"/>
                  <a:gd name="connsiteX206" fmla="*/ 10575926 w 12071803"/>
                  <a:gd name="connsiteY206" fmla="*/ 6023383 h 13440182"/>
                  <a:gd name="connsiteX207" fmla="*/ 10363200 w 12071803"/>
                  <a:gd name="connsiteY207" fmla="*/ 5975757 h 13440182"/>
                  <a:gd name="connsiteX208" fmla="*/ 10544175 w 12071803"/>
                  <a:gd name="connsiteY208" fmla="*/ 5845582 h 13440182"/>
                  <a:gd name="connsiteX209" fmla="*/ 10490201 w 12071803"/>
                  <a:gd name="connsiteY209" fmla="*/ 5728108 h 13440182"/>
                  <a:gd name="connsiteX210" fmla="*/ 10544176 w 12071803"/>
                  <a:gd name="connsiteY210" fmla="*/ 5607458 h 13440182"/>
                  <a:gd name="connsiteX211" fmla="*/ 10506075 w 12071803"/>
                  <a:gd name="connsiteY211" fmla="*/ 5604282 h 13440182"/>
                  <a:gd name="connsiteX212" fmla="*/ 10471151 w 12071803"/>
                  <a:gd name="connsiteY212" fmla="*/ 5528083 h 13440182"/>
                  <a:gd name="connsiteX213" fmla="*/ 10312400 w 12071803"/>
                  <a:gd name="connsiteY213" fmla="*/ 5375682 h 13440182"/>
                  <a:gd name="connsiteX214" fmla="*/ 10582276 w 12071803"/>
                  <a:gd name="connsiteY214" fmla="*/ 5480458 h 13440182"/>
                  <a:gd name="connsiteX215" fmla="*/ 10725150 w 12071803"/>
                  <a:gd name="connsiteY215" fmla="*/ 5439182 h 13440182"/>
                  <a:gd name="connsiteX216" fmla="*/ 10699751 w 12071803"/>
                  <a:gd name="connsiteY216" fmla="*/ 5686833 h 13440182"/>
                  <a:gd name="connsiteX217" fmla="*/ 10877550 w 12071803"/>
                  <a:gd name="connsiteY217" fmla="*/ 5724932 h 13440182"/>
                  <a:gd name="connsiteX218" fmla="*/ 10934701 w 12071803"/>
                  <a:gd name="connsiteY218" fmla="*/ 5550308 h 13440182"/>
                  <a:gd name="connsiteX219" fmla="*/ 10975975 w 12071803"/>
                  <a:gd name="connsiteY219" fmla="*/ 5321707 h 13440182"/>
                  <a:gd name="connsiteX220" fmla="*/ 10896601 w 12071803"/>
                  <a:gd name="connsiteY220" fmla="*/ 5118508 h 13440182"/>
                  <a:gd name="connsiteX221" fmla="*/ 10839450 w 12071803"/>
                  <a:gd name="connsiteY221" fmla="*/ 5020082 h 13440182"/>
                  <a:gd name="connsiteX222" fmla="*/ 10760076 w 12071803"/>
                  <a:gd name="connsiteY222" fmla="*/ 5137558 h 13440182"/>
                  <a:gd name="connsiteX223" fmla="*/ 10690226 w 12071803"/>
                  <a:gd name="connsiteY223" fmla="*/ 5096283 h 13440182"/>
                  <a:gd name="connsiteX224" fmla="*/ 10658476 w 12071803"/>
                  <a:gd name="connsiteY224" fmla="*/ 5216933 h 13440182"/>
                  <a:gd name="connsiteX225" fmla="*/ 10556875 w 12071803"/>
                  <a:gd name="connsiteY225" fmla="*/ 5220107 h 13440182"/>
                  <a:gd name="connsiteX226" fmla="*/ 10477500 w 12071803"/>
                  <a:gd name="connsiteY226" fmla="*/ 5077232 h 13440182"/>
                  <a:gd name="connsiteX227" fmla="*/ 10439400 w 12071803"/>
                  <a:gd name="connsiteY227" fmla="*/ 4924832 h 13440182"/>
                  <a:gd name="connsiteX228" fmla="*/ 10223500 w 12071803"/>
                  <a:gd name="connsiteY228" fmla="*/ 4928007 h 13440182"/>
                  <a:gd name="connsiteX229" fmla="*/ 10248900 w 12071803"/>
                  <a:gd name="connsiteY229" fmla="*/ 5153432 h 13440182"/>
                  <a:gd name="connsiteX230" fmla="*/ 10210801 w 12071803"/>
                  <a:gd name="connsiteY230" fmla="*/ 4959758 h 13440182"/>
                  <a:gd name="connsiteX231" fmla="*/ 10166350 w 12071803"/>
                  <a:gd name="connsiteY231" fmla="*/ 4972457 h 13440182"/>
                  <a:gd name="connsiteX232" fmla="*/ 10096500 w 12071803"/>
                  <a:gd name="connsiteY232" fmla="*/ 4861332 h 13440182"/>
                  <a:gd name="connsiteX233" fmla="*/ 10001251 w 12071803"/>
                  <a:gd name="connsiteY233" fmla="*/ 4931183 h 13440182"/>
                  <a:gd name="connsiteX234" fmla="*/ 9845675 w 12071803"/>
                  <a:gd name="connsiteY234" fmla="*/ 5058182 h 13440182"/>
                  <a:gd name="connsiteX235" fmla="*/ 10210800 w 12071803"/>
                  <a:gd name="connsiteY235" fmla="*/ 4724807 h 13440182"/>
                  <a:gd name="connsiteX236" fmla="*/ 10355263 w 12071803"/>
                  <a:gd name="connsiteY236" fmla="*/ 4634321 h 13440182"/>
                  <a:gd name="connsiteX237" fmla="*/ 10572750 w 12071803"/>
                  <a:gd name="connsiteY237" fmla="*/ 4581932 h 13440182"/>
                  <a:gd name="connsiteX238" fmla="*/ 10610851 w 12071803"/>
                  <a:gd name="connsiteY238" fmla="*/ 4461283 h 13440182"/>
                  <a:gd name="connsiteX239" fmla="*/ 10782301 w 12071803"/>
                  <a:gd name="connsiteY239" fmla="*/ 4334283 h 13440182"/>
                  <a:gd name="connsiteX240" fmla="*/ 10814050 w 12071803"/>
                  <a:gd name="connsiteY240" fmla="*/ 4080282 h 13440182"/>
                  <a:gd name="connsiteX241" fmla="*/ 10582275 w 12071803"/>
                  <a:gd name="connsiteY241" fmla="*/ 3997732 h 13440182"/>
                  <a:gd name="connsiteX242" fmla="*/ 10264776 w 12071803"/>
                  <a:gd name="connsiteY242" fmla="*/ 3950108 h 13440182"/>
                  <a:gd name="connsiteX243" fmla="*/ 10134600 w 12071803"/>
                  <a:gd name="connsiteY243" fmla="*/ 4010432 h 13440182"/>
                  <a:gd name="connsiteX244" fmla="*/ 10160001 w 12071803"/>
                  <a:gd name="connsiteY244" fmla="*/ 3845333 h 13440182"/>
                  <a:gd name="connsiteX245" fmla="*/ 10109201 w 12071803"/>
                  <a:gd name="connsiteY245" fmla="*/ 3670708 h 13440182"/>
                  <a:gd name="connsiteX246" fmla="*/ 10223500 w 12071803"/>
                  <a:gd name="connsiteY246" fmla="*/ 3708807 h 13440182"/>
                  <a:gd name="connsiteX247" fmla="*/ 10344151 w 12071803"/>
                  <a:gd name="connsiteY247" fmla="*/ 3600858 h 13440182"/>
                  <a:gd name="connsiteX248" fmla="*/ 10534651 w 12071803"/>
                  <a:gd name="connsiteY248" fmla="*/ 3661183 h 13440182"/>
                  <a:gd name="connsiteX249" fmla="*/ 10547351 w 12071803"/>
                  <a:gd name="connsiteY249" fmla="*/ 3477033 h 13440182"/>
                  <a:gd name="connsiteX250" fmla="*/ 10687050 w 12071803"/>
                  <a:gd name="connsiteY250" fmla="*/ 3515132 h 13440182"/>
                  <a:gd name="connsiteX251" fmla="*/ 10801350 w 12071803"/>
                  <a:gd name="connsiteY251" fmla="*/ 3210332 h 13440182"/>
                  <a:gd name="connsiteX252" fmla="*/ 10902951 w 12071803"/>
                  <a:gd name="connsiteY252" fmla="*/ 3299233 h 13440182"/>
                  <a:gd name="connsiteX253" fmla="*/ 11042650 w 12071803"/>
                  <a:gd name="connsiteY253" fmla="*/ 3283357 h 13440182"/>
                  <a:gd name="connsiteX254" fmla="*/ 11077575 w 12071803"/>
                  <a:gd name="connsiteY254" fmla="*/ 3508782 h 13440182"/>
                  <a:gd name="connsiteX255" fmla="*/ 11153776 w 12071803"/>
                  <a:gd name="connsiteY255" fmla="*/ 3251608 h 13440182"/>
                  <a:gd name="connsiteX256" fmla="*/ 11077576 w 12071803"/>
                  <a:gd name="connsiteY256" fmla="*/ 3165883 h 13440182"/>
                  <a:gd name="connsiteX257" fmla="*/ 11163300 w 12071803"/>
                  <a:gd name="connsiteY257" fmla="*/ 2911882 h 13440182"/>
                  <a:gd name="connsiteX258" fmla="*/ 10982326 w 12071803"/>
                  <a:gd name="connsiteY258" fmla="*/ 2988083 h 13440182"/>
                  <a:gd name="connsiteX259" fmla="*/ 10953750 w 12071803"/>
                  <a:gd name="connsiteY259" fmla="*/ 2918232 h 13440182"/>
                  <a:gd name="connsiteX260" fmla="*/ 10763250 w 12071803"/>
                  <a:gd name="connsiteY260" fmla="*/ 2715032 h 13440182"/>
                  <a:gd name="connsiteX261" fmla="*/ 10731501 w 12071803"/>
                  <a:gd name="connsiteY261" fmla="*/ 2530883 h 13440182"/>
                  <a:gd name="connsiteX262" fmla="*/ 10699751 w 12071803"/>
                  <a:gd name="connsiteY262" fmla="*/ 2435633 h 13440182"/>
                  <a:gd name="connsiteX263" fmla="*/ 10801350 w 12071803"/>
                  <a:gd name="connsiteY263" fmla="*/ 2334032 h 13440182"/>
                  <a:gd name="connsiteX264" fmla="*/ 11061701 w 12071803"/>
                  <a:gd name="connsiteY264" fmla="*/ 2099083 h 13440182"/>
                  <a:gd name="connsiteX265" fmla="*/ 11182350 w 12071803"/>
                  <a:gd name="connsiteY265" fmla="*/ 2118132 h 13440182"/>
                  <a:gd name="connsiteX266" fmla="*/ 11252201 w 12071803"/>
                  <a:gd name="connsiteY266" fmla="*/ 2029233 h 13440182"/>
                  <a:gd name="connsiteX267" fmla="*/ 11487150 w 12071803"/>
                  <a:gd name="connsiteY267" fmla="*/ 1921282 h 13440182"/>
                  <a:gd name="connsiteX268" fmla="*/ 11341101 w 12071803"/>
                  <a:gd name="connsiteY268" fmla="*/ 1851433 h 13440182"/>
                  <a:gd name="connsiteX269" fmla="*/ 11258550 w 12071803"/>
                  <a:gd name="connsiteY269" fmla="*/ 1705382 h 13440182"/>
                  <a:gd name="connsiteX270" fmla="*/ 11360150 w 12071803"/>
                  <a:gd name="connsiteY270" fmla="*/ 1279932 h 13440182"/>
                  <a:gd name="connsiteX271" fmla="*/ 11239500 w 12071803"/>
                  <a:gd name="connsiteY271" fmla="*/ 1019582 h 13440182"/>
                  <a:gd name="connsiteX272" fmla="*/ 11525250 w 12071803"/>
                  <a:gd name="connsiteY272" fmla="*/ 1362482 h 13440182"/>
                  <a:gd name="connsiteX273" fmla="*/ 11690350 w 12071803"/>
                  <a:gd name="connsiteY273" fmla="*/ 1165632 h 13440182"/>
                  <a:gd name="connsiteX274" fmla="*/ 11874500 w 12071803"/>
                  <a:gd name="connsiteY274" fmla="*/ 1476782 h 13440182"/>
                  <a:gd name="connsiteX275" fmla="*/ 12071350 w 12071803"/>
                  <a:gd name="connsiteY275" fmla="*/ 1578383 h 13440182"/>
                  <a:gd name="connsiteX276" fmla="*/ 11906250 w 12071803"/>
                  <a:gd name="connsiteY276" fmla="*/ 1133883 h 13440182"/>
                  <a:gd name="connsiteX277" fmla="*/ 11893550 w 12071803"/>
                  <a:gd name="connsiteY277" fmla="*/ 917982 h 13440182"/>
                  <a:gd name="connsiteX278" fmla="*/ 11760200 w 12071803"/>
                  <a:gd name="connsiteY278" fmla="*/ 721132 h 13440182"/>
                  <a:gd name="connsiteX279" fmla="*/ 11734800 w 12071803"/>
                  <a:gd name="connsiteY27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604272 w 12071803"/>
                  <a:gd name="connsiteY79" fmla="*/ 10670538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70935 w 12071803"/>
                  <a:gd name="connsiteY77" fmla="*/ 10744357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76900 w 12071803"/>
                  <a:gd name="connsiteY80" fmla="*/ 9768294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98331 w 12071803"/>
                  <a:gd name="connsiteY80" fmla="*/ 9775438 h 13440182"/>
                  <a:gd name="connsiteX81" fmla="*/ 5979319 w 12071803"/>
                  <a:gd name="connsiteY81" fmla="*/ 8956289 h 13440182"/>
                  <a:gd name="connsiteX82" fmla="*/ 6441280 w 12071803"/>
                  <a:gd name="connsiteY82" fmla="*/ 8201432 h 13440182"/>
                  <a:gd name="connsiteX83" fmla="*/ 6204347 w 12071803"/>
                  <a:gd name="connsiteY83" fmla="*/ 8101170 h 13440182"/>
                  <a:gd name="connsiteX84" fmla="*/ 6696076 w 12071803"/>
                  <a:gd name="connsiteY84" fmla="*/ 8074975 h 13440182"/>
                  <a:gd name="connsiteX85" fmla="*/ 6855620 w 12071803"/>
                  <a:gd name="connsiteY85" fmla="*/ 8032113 h 13440182"/>
                  <a:gd name="connsiteX86" fmla="*/ 6877052 w 12071803"/>
                  <a:gd name="connsiteY86" fmla="*/ 7846626 h 13440182"/>
                  <a:gd name="connsiteX87" fmla="*/ 6980634 w 12071803"/>
                  <a:gd name="connsiteY87" fmla="*/ 7867807 h 13440182"/>
                  <a:gd name="connsiteX88" fmla="*/ 7017545 w 12071803"/>
                  <a:gd name="connsiteY88" fmla="*/ 7793990 h 13440182"/>
                  <a:gd name="connsiteX89" fmla="*/ 6943726 w 12071803"/>
                  <a:gd name="connsiteY89" fmla="*/ 7693975 h 13440182"/>
                  <a:gd name="connsiteX90" fmla="*/ 6910389 w 12071803"/>
                  <a:gd name="connsiteY90" fmla="*/ 7596344 h 13440182"/>
                  <a:gd name="connsiteX91" fmla="*/ 6819900 w 12071803"/>
                  <a:gd name="connsiteY91" fmla="*/ 7591832 h 13440182"/>
                  <a:gd name="connsiteX92" fmla="*/ 6746082 w 12071803"/>
                  <a:gd name="connsiteY92" fmla="*/ 7674925 h 13440182"/>
                  <a:gd name="connsiteX93" fmla="*/ 6610350 w 12071803"/>
                  <a:gd name="connsiteY93" fmla="*/ 7687082 h 13440182"/>
                  <a:gd name="connsiteX94" fmla="*/ 6669882 w 12071803"/>
                  <a:gd name="connsiteY94" fmla="*/ 7617775 h 13440182"/>
                  <a:gd name="connsiteX95" fmla="*/ 6681789 w 12071803"/>
                  <a:gd name="connsiteY95" fmla="*/ 7529669 h 13440182"/>
                  <a:gd name="connsiteX96" fmla="*/ 6703219 w 12071803"/>
                  <a:gd name="connsiteY96" fmla="*/ 7467756 h 13440182"/>
                  <a:gd name="connsiteX97" fmla="*/ 6667500 w 12071803"/>
                  <a:gd name="connsiteY97" fmla="*/ 7401332 h 13440182"/>
                  <a:gd name="connsiteX98" fmla="*/ 6603207 w 12071803"/>
                  <a:gd name="connsiteY98" fmla="*/ 7432038 h 13440182"/>
                  <a:gd name="connsiteX99" fmla="*/ 6600825 w 12071803"/>
                  <a:gd name="connsiteY99" fmla="*/ 7351326 h 13440182"/>
                  <a:gd name="connsiteX100" fmla="*/ 6819901 w 12071803"/>
                  <a:gd name="connsiteY100" fmla="*/ 7243919 h 13440182"/>
                  <a:gd name="connsiteX101" fmla="*/ 6784182 w 12071803"/>
                  <a:gd name="connsiteY101" fmla="*/ 7089138 h 13440182"/>
                  <a:gd name="connsiteX102" fmla="*/ 6860382 w 12071803"/>
                  <a:gd name="connsiteY102" fmla="*/ 7072469 h 13440182"/>
                  <a:gd name="connsiteX103" fmla="*/ 6838950 w 12071803"/>
                  <a:gd name="connsiteY103" fmla="*/ 6982232 h 13440182"/>
                  <a:gd name="connsiteX104" fmla="*/ 6943726 w 12071803"/>
                  <a:gd name="connsiteY104" fmla="*/ 6984363 h 13440182"/>
                  <a:gd name="connsiteX105" fmla="*/ 6986589 w 12071803"/>
                  <a:gd name="connsiteY105" fmla="*/ 6903400 h 13440182"/>
                  <a:gd name="connsiteX106" fmla="*/ 7088982 w 12071803"/>
                  <a:gd name="connsiteY106" fmla="*/ 6936738 h 13440182"/>
                  <a:gd name="connsiteX107" fmla="*/ 7162801 w 12071803"/>
                  <a:gd name="connsiteY107" fmla="*/ 7039132 h 13440182"/>
                  <a:gd name="connsiteX108" fmla="*/ 7229476 w 12071803"/>
                  <a:gd name="connsiteY108" fmla="*/ 6979600 h 13440182"/>
                  <a:gd name="connsiteX109" fmla="*/ 7169945 w 12071803"/>
                  <a:gd name="connsiteY109" fmla="*/ 6843869 h 13440182"/>
                  <a:gd name="connsiteX110" fmla="*/ 7227094 w 12071803"/>
                  <a:gd name="connsiteY110" fmla="*/ 6896506 h 13440182"/>
                  <a:gd name="connsiteX111" fmla="*/ 7343776 w 12071803"/>
                  <a:gd name="connsiteY111" fmla="*/ 6934357 h 13440182"/>
                  <a:gd name="connsiteX112" fmla="*/ 7417595 w 12071803"/>
                  <a:gd name="connsiteY112" fmla="*/ 7006046 h 13440182"/>
                  <a:gd name="connsiteX113" fmla="*/ 7386639 w 12071803"/>
                  <a:gd name="connsiteY113" fmla="*/ 7144158 h 13440182"/>
                  <a:gd name="connsiteX114" fmla="*/ 7458076 w 12071803"/>
                  <a:gd name="connsiteY114" fmla="*/ 7108439 h 13440182"/>
                  <a:gd name="connsiteX115" fmla="*/ 7448550 w 12071803"/>
                  <a:gd name="connsiteY115" fmla="*/ 7077482 h 13440182"/>
                  <a:gd name="connsiteX116" fmla="*/ 7524751 w 12071803"/>
                  <a:gd name="connsiteY116" fmla="*/ 7163208 h 13440182"/>
                  <a:gd name="connsiteX117" fmla="*/ 7460457 w 12071803"/>
                  <a:gd name="connsiteY117" fmla="*/ 7244171 h 13440182"/>
                  <a:gd name="connsiteX118" fmla="*/ 7524750 w 12071803"/>
                  <a:gd name="connsiteY118" fmla="*/ 7325132 h 13440182"/>
                  <a:gd name="connsiteX119" fmla="*/ 7450932 w 12071803"/>
                  <a:gd name="connsiteY119" fmla="*/ 7344183 h 13440182"/>
                  <a:gd name="connsiteX120" fmla="*/ 7358064 w 12071803"/>
                  <a:gd name="connsiteY120" fmla="*/ 7296558 h 13440182"/>
                  <a:gd name="connsiteX121" fmla="*/ 7184232 w 12071803"/>
                  <a:gd name="connsiteY121" fmla="*/ 7408477 h 13440182"/>
                  <a:gd name="connsiteX122" fmla="*/ 7246145 w 12071803"/>
                  <a:gd name="connsiteY122" fmla="*/ 7437052 h 13440182"/>
                  <a:gd name="connsiteX123" fmla="*/ 7329489 w 12071803"/>
                  <a:gd name="connsiteY123" fmla="*/ 7508489 h 13440182"/>
                  <a:gd name="connsiteX124" fmla="*/ 7386639 w 12071803"/>
                  <a:gd name="connsiteY124" fmla="*/ 7425146 h 13440182"/>
                  <a:gd name="connsiteX125" fmla="*/ 7441407 w 12071803"/>
                  <a:gd name="connsiteY125" fmla="*/ 7484677 h 13440182"/>
                  <a:gd name="connsiteX126" fmla="*/ 7467601 w 12071803"/>
                  <a:gd name="connsiteY126" fmla="*/ 7515382 h 13440182"/>
                  <a:gd name="connsiteX127" fmla="*/ 7487841 w 12071803"/>
                  <a:gd name="connsiteY127" fmla="*/ 7467755 h 13440182"/>
                  <a:gd name="connsiteX128" fmla="*/ 7546182 w 12071803"/>
                  <a:gd name="connsiteY128" fmla="*/ 7529921 h 13440182"/>
                  <a:gd name="connsiteX129" fmla="*/ 7639051 w 12071803"/>
                  <a:gd name="connsiteY129" fmla="*/ 7615646 h 13440182"/>
                  <a:gd name="connsiteX130" fmla="*/ 7639051 w 12071803"/>
                  <a:gd name="connsiteY130" fmla="*/ 7510871 h 13440182"/>
                  <a:gd name="connsiteX131" fmla="*/ 7812881 w 12071803"/>
                  <a:gd name="connsiteY131" fmla="*/ 7606120 h 13440182"/>
                  <a:gd name="connsiteX132" fmla="*/ 7705726 w 12071803"/>
                  <a:gd name="connsiteY132" fmla="*/ 7370377 h 13440182"/>
                  <a:gd name="connsiteX133" fmla="*/ 7708107 w 12071803"/>
                  <a:gd name="connsiteY133" fmla="*/ 7234646 h 13440182"/>
                  <a:gd name="connsiteX134" fmla="*/ 7612857 w 12071803"/>
                  <a:gd name="connsiteY134" fmla="*/ 7206071 h 13440182"/>
                  <a:gd name="connsiteX135" fmla="*/ 7677150 w 12071803"/>
                  <a:gd name="connsiteY135" fmla="*/ 7039382 h 13440182"/>
                  <a:gd name="connsiteX136" fmla="*/ 8374857 w 12071803"/>
                  <a:gd name="connsiteY136" fmla="*/ 6653621 h 13440182"/>
                  <a:gd name="connsiteX137" fmla="*/ 8703470 w 12071803"/>
                  <a:gd name="connsiteY137" fmla="*/ 6591708 h 13440182"/>
                  <a:gd name="connsiteX138" fmla="*/ 8722520 w 12071803"/>
                  <a:gd name="connsiteY138" fmla="*/ 6696483 h 13440182"/>
                  <a:gd name="connsiteX139" fmla="*/ 8796339 w 12071803"/>
                  <a:gd name="connsiteY139" fmla="*/ 6701246 h 13440182"/>
                  <a:gd name="connsiteX140" fmla="*/ 8772525 w 12071803"/>
                  <a:gd name="connsiteY140" fmla="*/ 6548844 h 13440182"/>
                  <a:gd name="connsiteX141" fmla="*/ 9315450 w 12071803"/>
                  <a:gd name="connsiteY141" fmla="*/ 6544082 h 13440182"/>
                  <a:gd name="connsiteX142" fmla="*/ 9503569 w 12071803"/>
                  <a:gd name="connsiteY142" fmla="*/ 6494075 h 13440182"/>
                  <a:gd name="connsiteX143" fmla="*/ 9629775 w 12071803"/>
                  <a:gd name="connsiteY143" fmla="*/ 6298813 h 13440182"/>
                  <a:gd name="connsiteX144" fmla="*/ 9906000 w 12071803"/>
                  <a:gd name="connsiteY144" fmla="*/ 6334532 h 13440182"/>
                  <a:gd name="connsiteX145" fmla="*/ 9870282 w 12071803"/>
                  <a:gd name="connsiteY145" fmla="*/ 6420258 h 13440182"/>
                  <a:gd name="connsiteX146" fmla="*/ 9727407 w 12071803"/>
                  <a:gd name="connsiteY146" fmla="*/ 6434546 h 13440182"/>
                  <a:gd name="connsiteX147" fmla="*/ 9796462 w 12071803"/>
                  <a:gd name="connsiteY147" fmla="*/ 6489313 h 13440182"/>
                  <a:gd name="connsiteX148" fmla="*/ 9665495 w 12071803"/>
                  <a:gd name="connsiteY148" fmla="*/ 6517889 h 13440182"/>
                  <a:gd name="connsiteX149" fmla="*/ 9539289 w 12071803"/>
                  <a:gd name="connsiteY149" fmla="*/ 6508364 h 13440182"/>
                  <a:gd name="connsiteX150" fmla="*/ 9453563 w 12071803"/>
                  <a:gd name="connsiteY150" fmla="*/ 6544082 h 13440182"/>
                  <a:gd name="connsiteX151" fmla="*/ 9422607 w 12071803"/>
                  <a:gd name="connsiteY151" fmla="*/ 6848883 h 13440182"/>
                  <a:gd name="connsiteX152" fmla="*/ 9584532 w 12071803"/>
                  <a:gd name="connsiteY152" fmla="*/ 6882220 h 13440182"/>
                  <a:gd name="connsiteX153" fmla="*/ 9791700 w 12071803"/>
                  <a:gd name="connsiteY153" fmla="*/ 6696482 h 13440182"/>
                  <a:gd name="connsiteX154" fmla="*/ 9829801 w 12071803"/>
                  <a:gd name="connsiteY154" fmla="*/ 6794114 h 13440182"/>
                  <a:gd name="connsiteX155" fmla="*/ 9977439 w 12071803"/>
                  <a:gd name="connsiteY155" fmla="*/ 6717914 h 13440182"/>
                  <a:gd name="connsiteX156" fmla="*/ 9877426 w 12071803"/>
                  <a:gd name="connsiteY156" fmla="*/ 6956040 h 13440182"/>
                  <a:gd name="connsiteX157" fmla="*/ 10020301 w 12071803"/>
                  <a:gd name="connsiteY157" fmla="*/ 6898889 h 13440182"/>
                  <a:gd name="connsiteX158" fmla="*/ 9986964 w 12071803"/>
                  <a:gd name="connsiteY158" fmla="*/ 6986996 h 13440182"/>
                  <a:gd name="connsiteX159" fmla="*/ 10217945 w 12071803"/>
                  <a:gd name="connsiteY159" fmla="*/ 6984614 h 13440182"/>
                  <a:gd name="connsiteX160" fmla="*/ 10058400 w 12071803"/>
                  <a:gd name="connsiteY160" fmla="*/ 7039382 h 13440182"/>
                  <a:gd name="connsiteX161" fmla="*/ 9948864 w 12071803"/>
                  <a:gd name="connsiteY161" fmla="*/ 7096533 h 13440182"/>
                  <a:gd name="connsiteX162" fmla="*/ 9829801 w 12071803"/>
                  <a:gd name="connsiteY162" fmla="*/ 7210833 h 13440182"/>
                  <a:gd name="connsiteX163" fmla="*/ 9865519 w 12071803"/>
                  <a:gd name="connsiteY163" fmla="*/ 7270363 h 13440182"/>
                  <a:gd name="connsiteX164" fmla="*/ 9908382 w 12071803"/>
                  <a:gd name="connsiteY164" fmla="*/ 7320371 h 13440182"/>
                  <a:gd name="connsiteX165" fmla="*/ 9986964 w 12071803"/>
                  <a:gd name="connsiteY165" fmla="*/ 7287033 h 13440182"/>
                  <a:gd name="connsiteX166" fmla="*/ 9998869 w 12071803"/>
                  <a:gd name="connsiteY166" fmla="*/ 7348944 h 13440182"/>
                  <a:gd name="connsiteX167" fmla="*/ 10113170 w 12071803"/>
                  <a:gd name="connsiteY167" fmla="*/ 7210833 h 13440182"/>
                  <a:gd name="connsiteX168" fmla="*/ 10148889 w 12071803"/>
                  <a:gd name="connsiteY168" fmla="*/ 7356089 h 13440182"/>
                  <a:gd name="connsiteX169" fmla="*/ 10244139 w 12071803"/>
                  <a:gd name="connsiteY169" fmla="*/ 7239408 h 13440182"/>
                  <a:gd name="connsiteX170" fmla="*/ 10270332 w 12071803"/>
                  <a:gd name="connsiteY170" fmla="*/ 7401332 h 13440182"/>
                  <a:gd name="connsiteX171" fmla="*/ 10344150 w 12071803"/>
                  <a:gd name="connsiteY171" fmla="*/ 7477532 h 13440182"/>
                  <a:gd name="connsiteX172" fmla="*/ 10134600 w 12071803"/>
                  <a:gd name="connsiteY172" fmla="*/ 7591832 h 13440182"/>
                  <a:gd name="connsiteX173" fmla="*/ 10287001 w 12071803"/>
                  <a:gd name="connsiteY173" fmla="*/ 7741852 h 13440182"/>
                  <a:gd name="connsiteX174" fmla="*/ 10317957 w 12071803"/>
                  <a:gd name="connsiteY174" fmla="*/ 7644221 h 13440182"/>
                  <a:gd name="connsiteX175" fmla="*/ 10389393 w 12071803"/>
                  <a:gd name="connsiteY175" fmla="*/ 7732326 h 13440182"/>
                  <a:gd name="connsiteX176" fmla="*/ 10510839 w 12071803"/>
                  <a:gd name="connsiteY176" fmla="*/ 7691846 h 13440182"/>
                  <a:gd name="connsiteX177" fmla="*/ 10515600 w 12071803"/>
                  <a:gd name="connsiteY177" fmla="*/ 7777570 h 13440182"/>
                  <a:gd name="connsiteX178" fmla="*/ 10513219 w 12071803"/>
                  <a:gd name="connsiteY178" fmla="*/ 7875200 h 13440182"/>
                  <a:gd name="connsiteX179" fmla="*/ 10622756 w 12071803"/>
                  <a:gd name="connsiteY179" fmla="*/ 7837101 h 13440182"/>
                  <a:gd name="connsiteX180" fmla="*/ 10663239 w 12071803"/>
                  <a:gd name="connsiteY180" fmla="*/ 8075227 h 13440182"/>
                  <a:gd name="connsiteX181" fmla="*/ 10801350 w 12071803"/>
                  <a:gd name="connsiteY181" fmla="*/ 8106182 h 13440182"/>
                  <a:gd name="connsiteX182" fmla="*/ 10815638 w 12071803"/>
                  <a:gd name="connsiteY182" fmla="*/ 7815670 h 13440182"/>
                  <a:gd name="connsiteX183" fmla="*/ 10906126 w 12071803"/>
                  <a:gd name="connsiteY183" fmla="*/ 7791858 h 13440182"/>
                  <a:gd name="connsiteX184" fmla="*/ 10975182 w 12071803"/>
                  <a:gd name="connsiteY184" fmla="*/ 7620407 h 13440182"/>
                  <a:gd name="connsiteX185" fmla="*/ 10937082 w 12071803"/>
                  <a:gd name="connsiteY185" fmla="*/ 7491821 h 13440182"/>
                  <a:gd name="connsiteX186" fmla="*/ 10841832 w 12071803"/>
                  <a:gd name="connsiteY186" fmla="*/ 7479913 h 13440182"/>
                  <a:gd name="connsiteX187" fmla="*/ 10889456 w 12071803"/>
                  <a:gd name="connsiteY187" fmla="*/ 7360851 h 13440182"/>
                  <a:gd name="connsiteX188" fmla="*/ 10784682 w 12071803"/>
                  <a:gd name="connsiteY188" fmla="*/ 7289414 h 13440182"/>
                  <a:gd name="connsiteX189" fmla="*/ 10744200 w 12071803"/>
                  <a:gd name="connsiteY189" fmla="*/ 7058432 h 13440182"/>
                  <a:gd name="connsiteX190" fmla="*/ 10426700 w 12071803"/>
                  <a:gd name="connsiteY190" fmla="*/ 7020332 h 13440182"/>
                  <a:gd name="connsiteX191" fmla="*/ 10496551 w 12071803"/>
                  <a:gd name="connsiteY191" fmla="*/ 6915558 h 13440182"/>
                  <a:gd name="connsiteX192" fmla="*/ 10620376 w 12071803"/>
                  <a:gd name="connsiteY192" fmla="*/ 6896508 h 13440182"/>
                  <a:gd name="connsiteX193" fmla="*/ 10629900 w 12071803"/>
                  <a:gd name="connsiteY193" fmla="*/ 6810782 h 13440182"/>
                  <a:gd name="connsiteX194" fmla="*/ 10842625 w 12071803"/>
                  <a:gd name="connsiteY194" fmla="*/ 6899682 h 13440182"/>
                  <a:gd name="connsiteX195" fmla="*/ 10858500 w 12071803"/>
                  <a:gd name="connsiteY195" fmla="*/ 6677432 h 13440182"/>
                  <a:gd name="connsiteX196" fmla="*/ 10648950 w 12071803"/>
                  <a:gd name="connsiteY196" fmla="*/ 6772682 h 13440182"/>
                  <a:gd name="connsiteX197" fmla="*/ 10572750 w 12071803"/>
                  <a:gd name="connsiteY197" fmla="*/ 6544082 h 13440182"/>
                  <a:gd name="connsiteX198" fmla="*/ 10344150 w 12071803"/>
                  <a:gd name="connsiteY198" fmla="*/ 6753632 h 13440182"/>
                  <a:gd name="connsiteX199" fmla="*/ 10356851 w 12071803"/>
                  <a:gd name="connsiteY199" fmla="*/ 6588533 h 13440182"/>
                  <a:gd name="connsiteX200" fmla="*/ 10369550 w 12071803"/>
                  <a:gd name="connsiteY200" fmla="*/ 6464707 h 13440182"/>
                  <a:gd name="connsiteX201" fmla="*/ 10314385 w 12071803"/>
                  <a:gd name="connsiteY201" fmla="*/ 6436675 h 13440182"/>
                  <a:gd name="connsiteX202" fmla="*/ 10261601 w 12071803"/>
                  <a:gd name="connsiteY202" fmla="*/ 6452008 h 13440182"/>
                  <a:gd name="connsiteX203" fmla="*/ 10140950 w 12071803"/>
                  <a:gd name="connsiteY203" fmla="*/ 6236107 h 13440182"/>
                  <a:gd name="connsiteX204" fmla="*/ 10306051 w 12071803"/>
                  <a:gd name="connsiteY204" fmla="*/ 6274208 h 13440182"/>
                  <a:gd name="connsiteX205" fmla="*/ 10547351 w 12071803"/>
                  <a:gd name="connsiteY205" fmla="*/ 6274208 h 13440182"/>
                  <a:gd name="connsiteX206" fmla="*/ 10677525 w 12071803"/>
                  <a:gd name="connsiteY206" fmla="*/ 6134507 h 13440182"/>
                  <a:gd name="connsiteX207" fmla="*/ 10575926 w 12071803"/>
                  <a:gd name="connsiteY207" fmla="*/ 6023383 h 13440182"/>
                  <a:gd name="connsiteX208" fmla="*/ 10363200 w 12071803"/>
                  <a:gd name="connsiteY208" fmla="*/ 5975757 h 13440182"/>
                  <a:gd name="connsiteX209" fmla="*/ 10544175 w 12071803"/>
                  <a:gd name="connsiteY209" fmla="*/ 5845582 h 13440182"/>
                  <a:gd name="connsiteX210" fmla="*/ 10490201 w 12071803"/>
                  <a:gd name="connsiteY210" fmla="*/ 5728108 h 13440182"/>
                  <a:gd name="connsiteX211" fmla="*/ 10544176 w 12071803"/>
                  <a:gd name="connsiteY211" fmla="*/ 5607458 h 13440182"/>
                  <a:gd name="connsiteX212" fmla="*/ 10506075 w 12071803"/>
                  <a:gd name="connsiteY212" fmla="*/ 5604282 h 13440182"/>
                  <a:gd name="connsiteX213" fmla="*/ 10471151 w 12071803"/>
                  <a:gd name="connsiteY213" fmla="*/ 5528083 h 13440182"/>
                  <a:gd name="connsiteX214" fmla="*/ 10312400 w 12071803"/>
                  <a:gd name="connsiteY214" fmla="*/ 5375682 h 13440182"/>
                  <a:gd name="connsiteX215" fmla="*/ 10582276 w 12071803"/>
                  <a:gd name="connsiteY215" fmla="*/ 5480458 h 13440182"/>
                  <a:gd name="connsiteX216" fmla="*/ 10725150 w 12071803"/>
                  <a:gd name="connsiteY216" fmla="*/ 5439182 h 13440182"/>
                  <a:gd name="connsiteX217" fmla="*/ 10699751 w 12071803"/>
                  <a:gd name="connsiteY217" fmla="*/ 5686833 h 13440182"/>
                  <a:gd name="connsiteX218" fmla="*/ 10877550 w 12071803"/>
                  <a:gd name="connsiteY218" fmla="*/ 5724932 h 13440182"/>
                  <a:gd name="connsiteX219" fmla="*/ 10934701 w 12071803"/>
                  <a:gd name="connsiteY219" fmla="*/ 5550308 h 13440182"/>
                  <a:gd name="connsiteX220" fmla="*/ 10975975 w 12071803"/>
                  <a:gd name="connsiteY220" fmla="*/ 5321707 h 13440182"/>
                  <a:gd name="connsiteX221" fmla="*/ 10896601 w 12071803"/>
                  <a:gd name="connsiteY221" fmla="*/ 5118508 h 13440182"/>
                  <a:gd name="connsiteX222" fmla="*/ 10839450 w 12071803"/>
                  <a:gd name="connsiteY222" fmla="*/ 5020082 h 13440182"/>
                  <a:gd name="connsiteX223" fmla="*/ 10760076 w 12071803"/>
                  <a:gd name="connsiteY223" fmla="*/ 5137558 h 13440182"/>
                  <a:gd name="connsiteX224" fmla="*/ 10690226 w 12071803"/>
                  <a:gd name="connsiteY224" fmla="*/ 5096283 h 13440182"/>
                  <a:gd name="connsiteX225" fmla="*/ 10658476 w 12071803"/>
                  <a:gd name="connsiteY225" fmla="*/ 5216933 h 13440182"/>
                  <a:gd name="connsiteX226" fmla="*/ 10556875 w 12071803"/>
                  <a:gd name="connsiteY226" fmla="*/ 5220107 h 13440182"/>
                  <a:gd name="connsiteX227" fmla="*/ 10477500 w 12071803"/>
                  <a:gd name="connsiteY227" fmla="*/ 5077232 h 13440182"/>
                  <a:gd name="connsiteX228" fmla="*/ 10439400 w 12071803"/>
                  <a:gd name="connsiteY228" fmla="*/ 4924832 h 13440182"/>
                  <a:gd name="connsiteX229" fmla="*/ 10223500 w 12071803"/>
                  <a:gd name="connsiteY229" fmla="*/ 4928007 h 13440182"/>
                  <a:gd name="connsiteX230" fmla="*/ 10248900 w 12071803"/>
                  <a:gd name="connsiteY230" fmla="*/ 5153432 h 13440182"/>
                  <a:gd name="connsiteX231" fmla="*/ 10210801 w 12071803"/>
                  <a:gd name="connsiteY231" fmla="*/ 4959758 h 13440182"/>
                  <a:gd name="connsiteX232" fmla="*/ 10166350 w 12071803"/>
                  <a:gd name="connsiteY232" fmla="*/ 4972457 h 13440182"/>
                  <a:gd name="connsiteX233" fmla="*/ 10096500 w 12071803"/>
                  <a:gd name="connsiteY233" fmla="*/ 4861332 h 13440182"/>
                  <a:gd name="connsiteX234" fmla="*/ 10001251 w 12071803"/>
                  <a:gd name="connsiteY234" fmla="*/ 4931183 h 13440182"/>
                  <a:gd name="connsiteX235" fmla="*/ 9845675 w 12071803"/>
                  <a:gd name="connsiteY235" fmla="*/ 5058182 h 13440182"/>
                  <a:gd name="connsiteX236" fmla="*/ 10210800 w 12071803"/>
                  <a:gd name="connsiteY236" fmla="*/ 4724807 h 13440182"/>
                  <a:gd name="connsiteX237" fmla="*/ 10355263 w 12071803"/>
                  <a:gd name="connsiteY237" fmla="*/ 4634321 h 13440182"/>
                  <a:gd name="connsiteX238" fmla="*/ 10572750 w 12071803"/>
                  <a:gd name="connsiteY238" fmla="*/ 4581932 h 13440182"/>
                  <a:gd name="connsiteX239" fmla="*/ 10610851 w 12071803"/>
                  <a:gd name="connsiteY239" fmla="*/ 4461283 h 13440182"/>
                  <a:gd name="connsiteX240" fmla="*/ 10782301 w 12071803"/>
                  <a:gd name="connsiteY240" fmla="*/ 4334283 h 13440182"/>
                  <a:gd name="connsiteX241" fmla="*/ 10814050 w 12071803"/>
                  <a:gd name="connsiteY241" fmla="*/ 4080282 h 13440182"/>
                  <a:gd name="connsiteX242" fmla="*/ 10582275 w 12071803"/>
                  <a:gd name="connsiteY242" fmla="*/ 3997732 h 13440182"/>
                  <a:gd name="connsiteX243" fmla="*/ 10264776 w 12071803"/>
                  <a:gd name="connsiteY243" fmla="*/ 3950108 h 13440182"/>
                  <a:gd name="connsiteX244" fmla="*/ 10134600 w 12071803"/>
                  <a:gd name="connsiteY244" fmla="*/ 4010432 h 13440182"/>
                  <a:gd name="connsiteX245" fmla="*/ 10160001 w 12071803"/>
                  <a:gd name="connsiteY245" fmla="*/ 3845333 h 13440182"/>
                  <a:gd name="connsiteX246" fmla="*/ 10109201 w 12071803"/>
                  <a:gd name="connsiteY246" fmla="*/ 3670708 h 13440182"/>
                  <a:gd name="connsiteX247" fmla="*/ 10223500 w 12071803"/>
                  <a:gd name="connsiteY247" fmla="*/ 3708807 h 13440182"/>
                  <a:gd name="connsiteX248" fmla="*/ 10344151 w 12071803"/>
                  <a:gd name="connsiteY248" fmla="*/ 3600858 h 13440182"/>
                  <a:gd name="connsiteX249" fmla="*/ 10534651 w 12071803"/>
                  <a:gd name="connsiteY249" fmla="*/ 3661183 h 13440182"/>
                  <a:gd name="connsiteX250" fmla="*/ 10547351 w 12071803"/>
                  <a:gd name="connsiteY250" fmla="*/ 3477033 h 13440182"/>
                  <a:gd name="connsiteX251" fmla="*/ 10687050 w 12071803"/>
                  <a:gd name="connsiteY251" fmla="*/ 3515132 h 13440182"/>
                  <a:gd name="connsiteX252" fmla="*/ 10801350 w 12071803"/>
                  <a:gd name="connsiteY252" fmla="*/ 3210332 h 13440182"/>
                  <a:gd name="connsiteX253" fmla="*/ 10902951 w 12071803"/>
                  <a:gd name="connsiteY253" fmla="*/ 3299233 h 13440182"/>
                  <a:gd name="connsiteX254" fmla="*/ 11042650 w 12071803"/>
                  <a:gd name="connsiteY254" fmla="*/ 3283357 h 13440182"/>
                  <a:gd name="connsiteX255" fmla="*/ 11077575 w 12071803"/>
                  <a:gd name="connsiteY255" fmla="*/ 3508782 h 13440182"/>
                  <a:gd name="connsiteX256" fmla="*/ 11153776 w 12071803"/>
                  <a:gd name="connsiteY256" fmla="*/ 3251608 h 13440182"/>
                  <a:gd name="connsiteX257" fmla="*/ 11077576 w 12071803"/>
                  <a:gd name="connsiteY257" fmla="*/ 3165883 h 13440182"/>
                  <a:gd name="connsiteX258" fmla="*/ 11163300 w 12071803"/>
                  <a:gd name="connsiteY258" fmla="*/ 2911882 h 13440182"/>
                  <a:gd name="connsiteX259" fmla="*/ 10982326 w 12071803"/>
                  <a:gd name="connsiteY259" fmla="*/ 2988083 h 13440182"/>
                  <a:gd name="connsiteX260" fmla="*/ 10953750 w 12071803"/>
                  <a:gd name="connsiteY260" fmla="*/ 2918232 h 13440182"/>
                  <a:gd name="connsiteX261" fmla="*/ 10763250 w 12071803"/>
                  <a:gd name="connsiteY261" fmla="*/ 2715032 h 13440182"/>
                  <a:gd name="connsiteX262" fmla="*/ 10731501 w 12071803"/>
                  <a:gd name="connsiteY262" fmla="*/ 2530883 h 13440182"/>
                  <a:gd name="connsiteX263" fmla="*/ 10699751 w 12071803"/>
                  <a:gd name="connsiteY263" fmla="*/ 2435633 h 13440182"/>
                  <a:gd name="connsiteX264" fmla="*/ 10801350 w 12071803"/>
                  <a:gd name="connsiteY264" fmla="*/ 2334032 h 13440182"/>
                  <a:gd name="connsiteX265" fmla="*/ 11061701 w 12071803"/>
                  <a:gd name="connsiteY265" fmla="*/ 2099083 h 13440182"/>
                  <a:gd name="connsiteX266" fmla="*/ 11182350 w 12071803"/>
                  <a:gd name="connsiteY266" fmla="*/ 2118132 h 13440182"/>
                  <a:gd name="connsiteX267" fmla="*/ 11252201 w 12071803"/>
                  <a:gd name="connsiteY267" fmla="*/ 2029233 h 13440182"/>
                  <a:gd name="connsiteX268" fmla="*/ 11487150 w 12071803"/>
                  <a:gd name="connsiteY268" fmla="*/ 1921282 h 13440182"/>
                  <a:gd name="connsiteX269" fmla="*/ 11341101 w 12071803"/>
                  <a:gd name="connsiteY269" fmla="*/ 1851433 h 13440182"/>
                  <a:gd name="connsiteX270" fmla="*/ 11258550 w 12071803"/>
                  <a:gd name="connsiteY270" fmla="*/ 1705382 h 13440182"/>
                  <a:gd name="connsiteX271" fmla="*/ 11360150 w 12071803"/>
                  <a:gd name="connsiteY271" fmla="*/ 1279932 h 13440182"/>
                  <a:gd name="connsiteX272" fmla="*/ 11239500 w 12071803"/>
                  <a:gd name="connsiteY272" fmla="*/ 1019582 h 13440182"/>
                  <a:gd name="connsiteX273" fmla="*/ 11525250 w 12071803"/>
                  <a:gd name="connsiteY273" fmla="*/ 1362482 h 13440182"/>
                  <a:gd name="connsiteX274" fmla="*/ 11690350 w 12071803"/>
                  <a:gd name="connsiteY274" fmla="*/ 1165632 h 13440182"/>
                  <a:gd name="connsiteX275" fmla="*/ 11874500 w 12071803"/>
                  <a:gd name="connsiteY275" fmla="*/ 1476782 h 13440182"/>
                  <a:gd name="connsiteX276" fmla="*/ 12071350 w 12071803"/>
                  <a:gd name="connsiteY276" fmla="*/ 1578383 h 13440182"/>
                  <a:gd name="connsiteX277" fmla="*/ 11906250 w 12071803"/>
                  <a:gd name="connsiteY277" fmla="*/ 1133883 h 13440182"/>
                  <a:gd name="connsiteX278" fmla="*/ 11893550 w 12071803"/>
                  <a:gd name="connsiteY278" fmla="*/ 917982 h 13440182"/>
                  <a:gd name="connsiteX279" fmla="*/ 11760200 w 12071803"/>
                  <a:gd name="connsiteY279" fmla="*/ 721132 h 13440182"/>
                  <a:gd name="connsiteX280" fmla="*/ 11734800 w 12071803"/>
                  <a:gd name="connsiteY280"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979319 w 12071803"/>
                  <a:gd name="connsiteY82" fmla="*/ 8956289 h 13440182"/>
                  <a:gd name="connsiteX83" fmla="*/ 6441280 w 12071803"/>
                  <a:gd name="connsiteY83" fmla="*/ 8201432 h 13440182"/>
                  <a:gd name="connsiteX84" fmla="*/ 6204347 w 12071803"/>
                  <a:gd name="connsiteY84" fmla="*/ 8101170 h 13440182"/>
                  <a:gd name="connsiteX85" fmla="*/ 6696076 w 12071803"/>
                  <a:gd name="connsiteY85" fmla="*/ 8074975 h 13440182"/>
                  <a:gd name="connsiteX86" fmla="*/ 6855620 w 12071803"/>
                  <a:gd name="connsiteY86" fmla="*/ 8032113 h 13440182"/>
                  <a:gd name="connsiteX87" fmla="*/ 6877052 w 12071803"/>
                  <a:gd name="connsiteY87" fmla="*/ 7846626 h 13440182"/>
                  <a:gd name="connsiteX88" fmla="*/ 6980634 w 12071803"/>
                  <a:gd name="connsiteY88" fmla="*/ 7867807 h 13440182"/>
                  <a:gd name="connsiteX89" fmla="*/ 7017545 w 12071803"/>
                  <a:gd name="connsiteY89" fmla="*/ 7793990 h 13440182"/>
                  <a:gd name="connsiteX90" fmla="*/ 6943726 w 12071803"/>
                  <a:gd name="connsiteY90" fmla="*/ 7693975 h 13440182"/>
                  <a:gd name="connsiteX91" fmla="*/ 6910389 w 12071803"/>
                  <a:gd name="connsiteY91" fmla="*/ 7596344 h 13440182"/>
                  <a:gd name="connsiteX92" fmla="*/ 6819900 w 12071803"/>
                  <a:gd name="connsiteY92" fmla="*/ 7591832 h 13440182"/>
                  <a:gd name="connsiteX93" fmla="*/ 6746082 w 12071803"/>
                  <a:gd name="connsiteY93" fmla="*/ 7674925 h 13440182"/>
                  <a:gd name="connsiteX94" fmla="*/ 6610350 w 12071803"/>
                  <a:gd name="connsiteY94" fmla="*/ 7687082 h 13440182"/>
                  <a:gd name="connsiteX95" fmla="*/ 6669882 w 12071803"/>
                  <a:gd name="connsiteY95" fmla="*/ 7617775 h 13440182"/>
                  <a:gd name="connsiteX96" fmla="*/ 6681789 w 12071803"/>
                  <a:gd name="connsiteY96" fmla="*/ 7529669 h 13440182"/>
                  <a:gd name="connsiteX97" fmla="*/ 6703219 w 12071803"/>
                  <a:gd name="connsiteY97" fmla="*/ 7467756 h 13440182"/>
                  <a:gd name="connsiteX98" fmla="*/ 6667500 w 12071803"/>
                  <a:gd name="connsiteY98" fmla="*/ 7401332 h 13440182"/>
                  <a:gd name="connsiteX99" fmla="*/ 6603207 w 12071803"/>
                  <a:gd name="connsiteY99" fmla="*/ 7432038 h 13440182"/>
                  <a:gd name="connsiteX100" fmla="*/ 6600825 w 12071803"/>
                  <a:gd name="connsiteY100" fmla="*/ 7351326 h 13440182"/>
                  <a:gd name="connsiteX101" fmla="*/ 6819901 w 12071803"/>
                  <a:gd name="connsiteY101" fmla="*/ 7243919 h 13440182"/>
                  <a:gd name="connsiteX102" fmla="*/ 6784182 w 12071803"/>
                  <a:gd name="connsiteY102" fmla="*/ 7089138 h 13440182"/>
                  <a:gd name="connsiteX103" fmla="*/ 6860382 w 12071803"/>
                  <a:gd name="connsiteY103" fmla="*/ 7072469 h 13440182"/>
                  <a:gd name="connsiteX104" fmla="*/ 6838950 w 12071803"/>
                  <a:gd name="connsiteY104" fmla="*/ 6982232 h 13440182"/>
                  <a:gd name="connsiteX105" fmla="*/ 6943726 w 12071803"/>
                  <a:gd name="connsiteY105" fmla="*/ 6984363 h 13440182"/>
                  <a:gd name="connsiteX106" fmla="*/ 6986589 w 12071803"/>
                  <a:gd name="connsiteY106" fmla="*/ 6903400 h 13440182"/>
                  <a:gd name="connsiteX107" fmla="*/ 7088982 w 12071803"/>
                  <a:gd name="connsiteY107" fmla="*/ 6936738 h 13440182"/>
                  <a:gd name="connsiteX108" fmla="*/ 7162801 w 12071803"/>
                  <a:gd name="connsiteY108" fmla="*/ 7039132 h 13440182"/>
                  <a:gd name="connsiteX109" fmla="*/ 7229476 w 12071803"/>
                  <a:gd name="connsiteY109" fmla="*/ 6979600 h 13440182"/>
                  <a:gd name="connsiteX110" fmla="*/ 7169945 w 12071803"/>
                  <a:gd name="connsiteY110" fmla="*/ 6843869 h 13440182"/>
                  <a:gd name="connsiteX111" fmla="*/ 7227094 w 12071803"/>
                  <a:gd name="connsiteY111" fmla="*/ 6896506 h 13440182"/>
                  <a:gd name="connsiteX112" fmla="*/ 7343776 w 12071803"/>
                  <a:gd name="connsiteY112" fmla="*/ 6934357 h 13440182"/>
                  <a:gd name="connsiteX113" fmla="*/ 7417595 w 12071803"/>
                  <a:gd name="connsiteY113" fmla="*/ 7006046 h 13440182"/>
                  <a:gd name="connsiteX114" fmla="*/ 7386639 w 12071803"/>
                  <a:gd name="connsiteY114" fmla="*/ 7144158 h 13440182"/>
                  <a:gd name="connsiteX115" fmla="*/ 7458076 w 12071803"/>
                  <a:gd name="connsiteY115" fmla="*/ 7108439 h 13440182"/>
                  <a:gd name="connsiteX116" fmla="*/ 7448550 w 12071803"/>
                  <a:gd name="connsiteY116" fmla="*/ 7077482 h 13440182"/>
                  <a:gd name="connsiteX117" fmla="*/ 7524751 w 12071803"/>
                  <a:gd name="connsiteY117" fmla="*/ 7163208 h 13440182"/>
                  <a:gd name="connsiteX118" fmla="*/ 7460457 w 12071803"/>
                  <a:gd name="connsiteY118" fmla="*/ 7244171 h 13440182"/>
                  <a:gd name="connsiteX119" fmla="*/ 7524750 w 12071803"/>
                  <a:gd name="connsiteY119" fmla="*/ 7325132 h 13440182"/>
                  <a:gd name="connsiteX120" fmla="*/ 7450932 w 12071803"/>
                  <a:gd name="connsiteY120" fmla="*/ 7344183 h 13440182"/>
                  <a:gd name="connsiteX121" fmla="*/ 7358064 w 12071803"/>
                  <a:gd name="connsiteY121" fmla="*/ 7296558 h 13440182"/>
                  <a:gd name="connsiteX122" fmla="*/ 7184232 w 12071803"/>
                  <a:gd name="connsiteY122" fmla="*/ 7408477 h 13440182"/>
                  <a:gd name="connsiteX123" fmla="*/ 7246145 w 12071803"/>
                  <a:gd name="connsiteY123" fmla="*/ 7437052 h 13440182"/>
                  <a:gd name="connsiteX124" fmla="*/ 7329489 w 12071803"/>
                  <a:gd name="connsiteY124" fmla="*/ 7508489 h 13440182"/>
                  <a:gd name="connsiteX125" fmla="*/ 7386639 w 12071803"/>
                  <a:gd name="connsiteY125" fmla="*/ 7425146 h 13440182"/>
                  <a:gd name="connsiteX126" fmla="*/ 7441407 w 12071803"/>
                  <a:gd name="connsiteY126" fmla="*/ 7484677 h 13440182"/>
                  <a:gd name="connsiteX127" fmla="*/ 7467601 w 12071803"/>
                  <a:gd name="connsiteY127" fmla="*/ 7515382 h 13440182"/>
                  <a:gd name="connsiteX128" fmla="*/ 7487841 w 12071803"/>
                  <a:gd name="connsiteY128" fmla="*/ 7467755 h 13440182"/>
                  <a:gd name="connsiteX129" fmla="*/ 7546182 w 12071803"/>
                  <a:gd name="connsiteY129" fmla="*/ 7529921 h 13440182"/>
                  <a:gd name="connsiteX130" fmla="*/ 7639051 w 12071803"/>
                  <a:gd name="connsiteY130" fmla="*/ 7615646 h 13440182"/>
                  <a:gd name="connsiteX131" fmla="*/ 7639051 w 12071803"/>
                  <a:gd name="connsiteY131" fmla="*/ 7510871 h 13440182"/>
                  <a:gd name="connsiteX132" fmla="*/ 7812881 w 12071803"/>
                  <a:gd name="connsiteY132" fmla="*/ 7606120 h 13440182"/>
                  <a:gd name="connsiteX133" fmla="*/ 7705726 w 12071803"/>
                  <a:gd name="connsiteY133" fmla="*/ 7370377 h 13440182"/>
                  <a:gd name="connsiteX134" fmla="*/ 7708107 w 12071803"/>
                  <a:gd name="connsiteY134" fmla="*/ 7234646 h 13440182"/>
                  <a:gd name="connsiteX135" fmla="*/ 7612857 w 12071803"/>
                  <a:gd name="connsiteY135" fmla="*/ 7206071 h 13440182"/>
                  <a:gd name="connsiteX136" fmla="*/ 7677150 w 12071803"/>
                  <a:gd name="connsiteY136" fmla="*/ 7039382 h 13440182"/>
                  <a:gd name="connsiteX137" fmla="*/ 8374857 w 12071803"/>
                  <a:gd name="connsiteY137" fmla="*/ 6653621 h 13440182"/>
                  <a:gd name="connsiteX138" fmla="*/ 8703470 w 12071803"/>
                  <a:gd name="connsiteY138" fmla="*/ 6591708 h 13440182"/>
                  <a:gd name="connsiteX139" fmla="*/ 8722520 w 12071803"/>
                  <a:gd name="connsiteY139" fmla="*/ 6696483 h 13440182"/>
                  <a:gd name="connsiteX140" fmla="*/ 8796339 w 12071803"/>
                  <a:gd name="connsiteY140" fmla="*/ 6701246 h 13440182"/>
                  <a:gd name="connsiteX141" fmla="*/ 8772525 w 12071803"/>
                  <a:gd name="connsiteY141" fmla="*/ 6548844 h 13440182"/>
                  <a:gd name="connsiteX142" fmla="*/ 9315450 w 12071803"/>
                  <a:gd name="connsiteY142" fmla="*/ 6544082 h 13440182"/>
                  <a:gd name="connsiteX143" fmla="*/ 9503569 w 12071803"/>
                  <a:gd name="connsiteY143" fmla="*/ 6494075 h 13440182"/>
                  <a:gd name="connsiteX144" fmla="*/ 9629775 w 12071803"/>
                  <a:gd name="connsiteY144" fmla="*/ 6298813 h 13440182"/>
                  <a:gd name="connsiteX145" fmla="*/ 9906000 w 12071803"/>
                  <a:gd name="connsiteY145" fmla="*/ 6334532 h 13440182"/>
                  <a:gd name="connsiteX146" fmla="*/ 9870282 w 12071803"/>
                  <a:gd name="connsiteY146" fmla="*/ 6420258 h 13440182"/>
                  <a:gd name="connsiteX147" fmla="*/ 9727407 w 12071803"/>
                  <a:gd name="connsiteY147" fmla="*/ 6434546 h 13440182"/>
                  <a:gd name="connsiteX148" fmla="*/ 9796462 w 12071803"/>
                  <a:gd name="connsiteY148" fmla="*/ 6489313 h 13440182"/>
                  <a:gd name="connsiteX149" fmla="*/ 9665495 w 12071803"/>
                  <a:gd name="connsiteY149" fmla="*/ 6517889 h 13440182"/>
                  <a:gd name="connsiteX150" fmla="*/ 9539289 w 12071803"/>
                  <a:gd name="connsiteY150" fmla="*/ 6508364 h 13440182"/>
                  <a:gd name="connsiteX151" fmla="*/ 9453563 w 12071803"/>
                  <a:gd name="connsiteY151" fmla="*/ 6544082 h 13440182"/>
                  <a:gd name="connsiteX152" fmla="*/ 9422607 w 12071803"/>
                  <a:gd name="connsiteY152" fmla="*/ 6848883 h 13440182"/>
                  <a:gd name="connsiteX153" fmla="*/ 9584532 w 12071803"/>
                  <a:gd name="connsiteY153" fmla="*/ 6882220 h 13440182"/>
                  <a:gd name="connsiteX154" fmla="*/ 9791700 w 12071803"/>
                  <a:gd name="connsiteY154" fmla="*/ 6696482 h 13440182"/>
                  <a:gd name="connsiteX155" fmla="*/ 9829801 w 12071803"/>
                  <a:gd name="connsiteY155" fmla="*/ 6794114 h 13440182"/>
                  <a:gd name="connsiteX156" fmla="*/ 9977439 w 12071803"/>
                  <a:gd name="connsiteY156" fmla="*/ 6717914 h 13440182"/>
                  <a:gd name="connsiteX157" fmla="*/ 9877426 w 12071803"/>
                  <a:gd name="connsiteY157" fmla="*/ 6956040 h 13440182"/>
                  <a:gd name="connsiteX158" fmla="*/ 10020301 w 12071803"/>
                  <a:gd name="connsiteY158" fmla="*/ 6898889 h 13440182"/>
                  <a:gd name="connsiteX159" fmla="*/ 9986964 w 12071803"/>
                  <a:gd name="connsiteY159" fmla="*/ 6986996 h 13440182"/>
                  <a:gd name="connsiteX160" fmla="*/ 10217945 w 12071803"/>
                  <a:gd name="connsiteY160" fmla="*/ 6984614 h 13440182"/>
                  <a:gd name="connsiteX161" fmla="*/ 10058400 w 12071803"/>
                  <a:gd name="connsiteY161" fmla="*/ 7039382 h 13440182"/>
                  <a:gd name="connsiteX162" fmla="*/ 9948864 w 12071803"/>
                  <a:gd name="connsiteY162" fmla="*/ 7096533 h 13440182"/>
                  <a:gd name="connsiteX163" fmla="*/ 9829801 w 12071803"/>
                  <a:gd name="connsiteY163" fmla="*/ 7210833 h 13440182"/>
                  <a:gd name="connsiteX164" fmla="*/ 9865519 w 12071803"/>
                  <a:gd name="connsiteY164" fmla="*/ 7270363 h 13440182"/>
                  <a:gd name="connsiteX165" fmla="*/ 9908382 w 12071803"/>
                  <a:gd name="connsiteY165" fmla="*/ 7320371 h 13440182"/>
                  <a:gd name="connsiteX166" fmla="*/ 9986964 w 12071803"/>
                  <a:gd name="connsiteY166" fmla="*/ 7287033 h 13440182"/>
                  <a:gd name="connsiteX167" fmla="*/ 9998869 w 12071803"/>
                  <a:gd name="connsiteY167" fmla="*/ 7348944 h 13440182"/>
                  <a:gd name="connsiteX168" fmla="*/ 10113170 w 12071803"/>
                  <a:gd name="connsiteY168" fmla="*/ 7210833 h 13440182"/>
                  <a:gd name="connsiteX169" fmla="*/ 10148889 w 12071803"/>
                  <a:gd name="connsiteY169" fmla="*/ 7356089 h 13440182"/>
                  <a:gd name="connsiteX170" fmla="*/ 10244139 w 12071803"/>
                  <a:gd name="connsiteY170" fmla="*/ 7239408 h 13440182"/>
                  <a:gd name="connsiteX171" fmla="*/ 10270332 w 12071803"/>
                  <a:gd name="connsiteY171" fmla="*/ 7401332 h 13440182"/>
                  <a:gd name="connsiteX172" fmla="*/ 10344150 w 12071803"/>
                  <a:gd name="connsiteY172" fmla="*/ 7477532 h 13440182"/>
                  <a:gd name="connsiteX173" fmla="*/ 10134600 w 12071803"/>
                  <a:gd name="connsiteY173" fmla="*/ 7591832 h 13440182"/>
                  <a:gd name="connsiteX174" fmla="*/ 10287001 w 12071803"/>
                  <a:gd name="connsiteY174" fmla="*/ 7741852 h 13440182"/>
                  <a:gd name="connsiteX175" fmla="*/ 10317957 w 12071803"/>
                  <a:gd name="connsiteY175" fmla="*/ 7644221 h 13440182"/>
                  <a:gd name="connsiteX176" fmla="*/ 10389393 w 12071803"/>
                  <a:gd name="connsiteY176" fmla="*/ 7732326 h 13440182"/>
                  <a:gd name="connsiteX177" fmla="*/ 10510839 w 12071803"/>
                  <a:gd name="connsiteY177" fmla="*/ 7691846 h 13440182"/>
                  <a:gd name="connsiteX178" fmla="*/ 10515600 w 12071803"/>
                  <a:gd name="connsiteY178" fmla="*/ 7777570 h 13440182"/>
                  <a:gd name="connsiteX179" fmla="*/ 10513219 w 12071803"/>
                  <a:gd name="connsiteY179" fmla="*/ 7875200 h 13440182"/>
                  <a:gd name="connsiteX180" fmla="*/ 10622756 w 12071803"/>
                  <a:gd name="connsiteY180" fmla="*/ 7837101 h 13440182"/>
                  <a:gd name="connsiteX181" fmla="*/ 10663239 w 12071803"/>
                  <a:gd name="connsiteY181" fmla="*/ 8075227 h 13440182"/>
                  <a:gd name="connsiteX182" fmla="*/ 10801350 w 12071803"/>
                  <a:gd name="connsiteY182" fmla="*/ 8106182 h 13440182"/>
                  <a:gd name="connsiteX183" fmla="*/ 10815638 w 12071803"/>
                  <a:gd name="connsiteY183" fmla="*/ 7815670 h 13440182"/>
                  <a:gd name="connsiteX184" fmla="*/ 10906126 w 12071803"/>
                  <a:gd name="connsiteY184" fmla="*/ 7791858 h 13440182"/>
                  <a:gd name="connsiteX185" fmla="*/ 10975182 w 12071803"/>
                  <a:gd name="connsiteY185" fmla="*/ 7620407 h 13440182"/>
                  <a:gd name="connsiteX186" fmla="*/ 10937082 w 12071803"/>
                  <a:gd name="connsiteY186" fmla="*/ 7491821 h 13440182"/>
                  <a:gd name="connsiteX187" fmla="*/ 10841832 w 12071803"/>
                  <a:gd name="connsiteY187" fmla="*/ 7479913 h 13440182"/>
                  <a:gd name="connsiteX188" fmla="*/ 10889456 w 12071803"/>
                  <a:gd name="connsiteY188" fmla="*/ 7360851 h 13440182"/>
                  <a:gd name="connsiteX189" fmla="*/ 10784682 w 12071803"/>
                  <a:gd name="connsiteY189" fmla="*/ 7289414 h 13440182"/>
                  <a:gd name="connsiteX190" fmla="*/ 10744200 w 12071803"/>
                  <a:gd name="connsiteY190" fmla="*/ 7058432 h 13440182"/>
                  <a:gd name="connsiteX191" fmla="*/ 10426700 w 12071803"/>
                  <a:gd name="connsiteY191" fmla="*/ 7020332 h 13440182"/>
                  <a:gd name="connsiteX192" fmla="*/ 10496551 w 12071803"/>
                  <a:gd name="connsiteY192" fmla="*/ 6915558 h 13440182"/>
                  <a:gd name="connsiteX193" fmla="*/ 10620376 w 12071803"/>
                  <a:gd name="connsiteY193" fmla="*/ 6896508 h 13440182"/>
                  <a:gd name="connsiteX194" fmla="*/ 10629900 w 12071803"/>
                  <a:gd name="connsiteY194" fmla="*/ 6810782 h 13440182"/>
                  <a:gd name="connsiteX195" fmla="*/ 10842625 w 12071803"/>
                  <a:gd name="connsiteY195" fmla="*/ 6899682 h 13440182"/>
                  <a:gd name="connsiteX196" fmla="*/ 10858500 w 12071803"/>
                  <a:gd name="connsiteY196" fmla="*/ 6677432 h 13440182"/>
                  <a:gd name="connsiteX197" fmla="*/ 10648950 w 12071803"/>
                  <a:gd name="connsiteY197" fmla="*/ 6772682 h 13440182"/>
                  <a:gd name="connsiteX198" fmla="*/ 10572750 w 12071803"/>
                  <a:gd name="connsiteY198" fmla="*/ 6544082 h 13440182"/>
                  <a:gd name="connsiteX199" fmla="*/ 10344150 w 12071803"/>
                  <a:gd name="connsiteY199" fmla="*/ 6753632 h 13440182"/>
                  <a:gd name="connsiteX200" fmla="*/ 10356851 w 12071803"/>
                  <a:gd name="connsiteY200" fmla="*/ 6588533 h 13440182"/>
                  <a:gd name="connsiteX201" fmla="*/ 10369550 w 12071803"/>
                  <a:gd name="connsiteY201" fmla="*/ 6464707 h 13440182"/>
                  <a:gd name="connsiteX202" fmla="*/ 10314385 w 12071803"/>
                  <a:gd name="connsiteY202" fmla="*/ 6436675 h 13440182"/>
                  <a:gd name="connsiteX203" fmla="*/ 10261601 w 12071803"/>
                  <a:gd name="connsiteY203" fmla="*/ 6452008 h 13440182"/>
                  <a:gd name="connsiteX204" fmla="*/ 10140950 w 12071803"/>
                  <a:gd name="connsiteY204" fmla="*/ 6236107 h 13440182"/>
                  <a:gd name="connsiteX205" fmla="*/ 10306051 w 12071803"/>
                  <a:gd name="connsiteY205" fmla="*/ 6274208 h 13440182"/>
                  <a:gd name="connsiteX206" fmla="*/ 10547351 w 12071803"/>
                  <a:gd name="connsiteY206" fmla="*/ 6274208 h 13440182"/>
                  <a:gd name="connsiteX207" fmla="*/ 10677525 w 12071803"/>
                  <a:gd name="connsiteY207" fmla="*/ 6134507 h 13440182"/>
                  <a:gd name="connsiteX208" fmla="*/ 10575926 w 12071803"/>
                  <a:gd name="connsiteY208" fmla="*/ 6023383 h 13440182"/>
                  <a:gd name="connsiteX209" fmla="*/ 10363200 w 12071803"/>
                  <a:gd name="connsiteY209" fmla="*/ 5975757 h 13440182"/>
                  <a:gd name="connsiteX210" fmla="*/ 10544175 w 12071803"/>
                  <a:gd name="connsiteY210" fmla="*/ 5845582 h 13440182"/>
                  <a:gd name="connsiteX211" fmla="*/ 10490201 w 12071803"/>
                  <a:gd name="connsiteY211" fmla="*/ 5728108 h 13440182"/>
                  <a:gd name="connsiteX212" fmla="*/ 10544176 w 12071803"/>
                  <a:gd name="connsiteY212" fmla="*/ 5607458 h 13440182"/>
                  <a:gd name="connsiteX213" fmla="*/ 10506075 w 12071803"/>
                  <a:gd name="connsiteY213" fmla="*/ 5604282 h 13440182"/>
                  <a:gd name="connsiteX214" fmla="*/ 10471151 w 12071803"/>
                  <a:gd name="connsiteY214" fmla="*/ 5528083 h 13440182"/>
                  <a:gd name="connsiteX215" fmla="*/ 10312400 w 12071803"/>
                  <a:gd name="connsiteY215" fmla="*/ 5375682 h 13440182"/>
                  <a:gd name="connsiteX216" fmla="*/ 10582276 w 12071803"/>
                  <a:gd name="connsiteY216" fmla="*/ 5480458 h 13440182"/>
                  <a:gd name="connsiteX217" fmla="*/ 10725150 w 12071803"/>
                  <a:gd name="connsiteY217" fmla="*/ 5439182 h 13440182"/>
                  <a:gd name="connsiteX218" fmla="*/ 10699751 w 12071803"/>
                  <a:gd name="connsiteY218" fmla="*/ 5686833 h 13440182"/>
                  <a:gd name="connsiteX219" fmla="*/ 10877550 w 12071803"/>
                  <a:gd name="connsiteY219" fmla="*/ 5724932 h 13440182"/>
                  <a:gd name="connsiteX220" fmla="*/ 10934701 w 12071803"/>
                  <a:gd name="connsiteY220" fmla="*/ 5550308 h 13440182"/>
                  <a:gd name="connsiteX221" fmla="*/ 10975975 w 12071803"/>
                  <a:gd name="connsiteY221" fmla="*/ 5321707 h 13440182"/>
                  <a:gd name="connsiteX222" fmla="*/ 10896601 w 12071803"/>
                  <a:gd name="connsiteY222" fmla="*/ 5118508 h 13440182"/>
                  <a:gd name="connsiteX223" fmla="*/ 10839450 w 12071803"/>
                  <a:gd name="connsiteY223" fmla="*/ 5020082 h 13440182"/>
                  <a:gd name="connsiteX224" fmla="*/ 10760076 w 12071803"/>
                  <a:gd name="connsiteY224" fmla="*/ 5137558 h 13440182"/>
                  <a:gd name="connsiteX225" fmla="*/ 10690226 w 12071803"/>
                  <a:gd name="connsiteY225" fmla="*/ 5096283 h 13440182"/>
                  <a:gd name="connsiteX226" fmla="*/ 10658476 w 12071803"/>
                  <a:gd name="connsiteY226" fmla="*/ 5216933 h 13440182"/>
                  <a:gd name="connsiteX227" fmla="*/ 10556875 w 12071803"/>
                  <a:gd name="connsiteY227" fmla="*/ 5220107 h 13440182"/>
                  <a:gd name="connsiteX228" fmla="*/ 10477500 w 12071803"/>
                  <a:gd name="connsiteY228" fmla="*/ 5077232 h 13440182"/>
                  <a:gd name="connsiteX229" fmla="*/ 10439400 w 12071803"/>
                  <a:gd name="connsiteY229" fmla="*/ 4924832 h 13440182"/>
                  <a:gd name="connsiteX230" fmla="*/ 10223500 w 12071803"/>
                  <a:gd name="connsiteY230" fmla="*/ 4928007 h 13440182"/>
                  <a:gd name="connsiteX231" fmla="*/ 10248900 w 12071803"/>
                  <a:gd name="connsiteY231" fmla="*/ 5153432 h 13440182"/>
                  <a:gd name="connsiteX232" fmla="*/ 10210801 w 12071803"/>
                  <a:gd name="connsiteY232" fmla="*/ 4959758 h 13440182"/>
                  <a:gd name="connsiteX233" fmla="*/ 10166350 w 12071803"/>
                  <a:gd name="connsiteY233" fmla="*/ 4972457 h 13440182"/>
                  <a:gd name="connsiteX234" fmla="*/ 10096500 w 12071803"/>
                  <a:gd name="connsiteY234" fmla="*/ 4861332 h 13440182"/>
                  <a:gd name="connsiteX235" fmla="*/ 10001251 w 12071803"/>
                  <a:gd name="connsiteY235" fmla="*/ 4931183 h 13440182"/>
                  <a:gd name="connsiteX236" fmla="*/ 9845675 w 12071803"/>
                  <a:gd name="connsiteY236" fmla="*/ 5058182 h 13440182"/>
                  <a:gd name="connsiteX237" fmla="*/ 10210800 w 12071803"/>
                  <a:gd name="connsiteY237" fmla="*/ 4724807 h 13440182"/>
                  <a:gd name="connsiteX238" fmla="*/ 10355263 w 12071803"/>
                  <a:gd name="connsiteY238" fmla="*/ 4634321 h 13440182"/>
                  <a:gd name="connsiteX239" fmla="*/ 10572750 w 12071803"/>
                  <a:gd name="connsiteY239" fmla="*/ 4581932 h 13440182"/>
                  <a:gd name="connsiteX240" fmla="*/ 10610851 w 12071803"/>
                  <a:gd name="connsiteY240" fmla="*/ 4461283 h 13440182"/>
                  <a:gd name="connsiteX241" fmla="*/ 10782301 w 12071803"/>
                  <a:gd name="connsiteY241" fmla="*/ 4334283 h 13440182"/>
                  <a:gd name="connsiteX242" fmla="*/ 10814050 w 12071803"/>
                  <a:gd name="connsiteY242" fmla="*/ 4080282 h 13440182"/>
                  <a:gd name="connsiteX243" fmla="*/ 10582275 w 12071803"/>
                  <a:gd name="connsiteY243" fmla="*/ 3997732 h 13440182"/>
                  <a:gd name="connsiteX244" fmla="*/ 10264776 w 12071803"/>
                  <a:gd name="connsiteY244" fmla="*/ 3950108 h 13440182"/>
                  <a:gd name="connsiteX245" fmla="*/ 10134600 w 12071803"/>
                  <a:gd name="connsiteY245" fmla="*/ 4010432 h 13440182"/>
                  <a:gd name="connsiteX246" fmla="*/ 10160001 w 12071803"/>
                  <a:gd name="connsiteY246" fmla="*/ 3845333 h 13440182"/>
                  <a:gd name="connsiteX247" fmla="*/ 10109201 w 12071803"/>
                  <a:gd name="connsiteY247" fmla="*/ 3670708 h 13440182"/>
                  <a:gd name="connsiteX248" fmla="*/ 10223500 w 12071803"/>
                  <a:gd name="connsiteY248" fmla="*/ 3708807 h 13440182"/>
                  <a:gd name="connsiteX249" fmla="*/ 10344151 w 12071803"/>
                  <a:gd name="connsiteY249" fmla="*/ 3600858 h 13440182"/>
                  <a:gd name="connsiteX250" fmla="*/ 10534651 w 12071803"/>
                  <a:gd name="connsiteY250" fmla="*/ 3661183 h 13440182"/>
                  <a:gd name="connsiteX251" fmla="*/ 10547351 w 12071803"/>
                  <a:gd name="connsiteY251" fmla="*/ 3477033 h 13440182"/>
                  <a:gd name="connsiteX252" fmla="*/ 10687050 w 12071803"/>
                  <a:gd name="connsiteY252" fmla="*/ 3515132 h 13440182"/>
                  <a:gd name="connsiteX253" fmla="*/ 10801350 w 12071803"/>
                  <a:gd name="connsiteY253" fmla="*/ 3210332 h 13440182"/>
                  <a:gd name="connsiteX254" fmla="*/ 10902951 w 12071803"/>
                  <a:gd name="connsiteY254" fmla="*/ 3299233 h 13440182"/>
                  <a:gd name="connsiteX255" fmla="*/ 11042650 w 12071803"/>
                  <a:gd name="connsiteY255" fmla="*/ 3283357 h 13440182"/>
                  <a:gd name="connsiteX256" fmla="*/ 11077575 w 12071803"/>
                  <a:gd name="connsiteY256" fmla="*/ 3508782 h 13440182"/>
                  <a:gd name="connsiteX257" fmla="*/ 11153776 w 12071803"/>
                  <a:gd name="connsiteY257" fmla="*/ 3251608 h 13440182"/>
                  <a:gd name="connsiteX258" fmla="*/ 11077576 w 12071803"/>
                  <a:gd name="connsiteY258" fmla="*/ 3165883 h 13440182"/>
                  <a:gd name="connsiteX259" fmla="*/ 11163300 w 12071803"/>
                  <a:gd name="connsiteY259" fmla="*/ 2911882 h 13440182"/>
                  <a:gd name="connsiteX260" fmla="*/ 10982326 w 12071803"/>
                  <a:gd name="connsiteY260" fmla="*/ 2988083 h 13440182"/>
                  <a:gd name="connsiteX261" fmla="*/ 10953750 w 12071803"/>
                  <a:gd name="connsiteY261" fmla="*/ 2918232 h 13440182"/>
                  <a:gd name="connsiteX262" fmla="*/ 10763250 w 12071803"/>
                  <a:gd name="connsiteY262" fmla="*/ 2715032 h 13440182"/>
                  <a:gd name="connsiteX263" fmla="*/ 10731501 w 12071803"/>
                  <a:gd name="connsiteY263" fmla="*/ 2530883 h 13440182"/>
                  <a:gd name="connsiteX264" fmla="*/ 10699751 w 12071803"/>
                  <a:gd name="connsiteY264" fmla="*/ 2435633 h 13440182"/>
                  <a:gd name="connsiteX265" fmla="*/ 10801350 w 12071803"/>
                  <a:gd name="connsiteY265" fmla="*/ 2334032 h 13440182"/>
                  <a:gd name="connsiteX266" fmla="*/ 11061701 w 12071803"/>
                  <a:gd name="connsiteY266" fmla="*/ 2099083 h 13440182"/>
                  <a:gd name="connsiteX267" fmla="*/ 11182350 w 12071803"/>
                  <a:gd name="connsiteY267" fmla="*/ 2118132 h 13440182"/>
                  <a:gd name="connsiteX268" fmla="*/ 11252201 w 12071803"/>
                  <a:gd name="connsiteY268" fmla="*/ 2029233 h 13440182"/>
                  <a:gd name="connsiteX269" fmla="*/ 11487150 w 12071803"/>
                  <a:gd name="connsiteY269" fmla="*/ 1921282 h 13440182"/>
                  <a:gd name="connsiteX270" fmla="*/ 11341101 w 12071803"/>
                  <a:gd name="connsiteY270" fmla="*/ 1851433 h 13440182"/>
                  <a:gd name="connsiteX271" fmla="*/ 11258550 w 12071803"/>
                  <a:gd name="connsiteY271" fmla="*/ 1705382 h 13440182"/>
                  <a:gd name="connsiteX272" fmla="*/ 11360150 w 12071803"/>
                  <a:gd name="connsiteY272" fmla="*/ 1279932 h 13440182"/>
                  <a:gd name="connsiteX273" fmla="*/ 11239500 w 12071803"/>
                  <a:gd name="connsiteY273" fmla="*/ 1019582 h 13440182"/>
                  <a:gd name="connsiteX274" fmla="*/ 11525250 w 12071803"/>
                  <a:gd name="connsiteY274" fmla="*/ 1362482 h 13440182"/>
                  <a:gd name="connsiteX275" fmla="*/ 11690350 w 12071803"/>
                  <a:gd name="connsiteY275" fmla="*/ 1165632 h 13440182"/>
                  <a:gd name="connsiteX276" fmla="*/ 11874500 w 12071803"/>
                  <a:gd name="connsiteY276" fmla="*/ 1476782 h 13440182"/>
                  <a:gd name="connsiteX277" fmla="*/ 12071350 w 12071803"/>
                  <a:gd name="connsiteY277" fmla="*/ 1578383 h 13440182"/>
                  <a:gd name="connsiteX278" fmla="*/ 11906250 w 12071803"/>
                  <a:gd name="connsiteY278" fmla="*/ 1133883 h 13440182"/>
                  <a:gd name="connsiteX279" fmla="*/ 11893550 w 12071803"/>
                  <a:gd name="connsiteY279" fmla="*/ 917982 h 13440182"/>
                  <a:gd name="connsiteX280" fmla="*/ 11760200 w 12071803"/>
                  <a:gd name="connsiteY280" fmla="*/ 721132 h 13440182"/>
                  <a:gd name="connsiteX281" fmla="*/ 11734800 w 12071803"/>
                  <a:gd name="connsiteY281"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759053 w 12071803"/>
                  <a:gd name="connsiteY82" fmla="*/ 9329894 h 13440182"/>
                  <a:gd name="connsiteX83" fmla="*/ 5979319 w 12071803"/>
                  <a:gd name="connsiteY83" fmla="*/ 8956289 h 13440182"/>
                  <a:gd name="connsiteX84" fmla="*/ 6441280 w 12071803"/>
                  <a:gd name="connsiteY84" fmla="*/ 8201432 h 13440182"/>
                  <a:gd name="connsiteX85" fmla="*/ 6204347 w 12071803"/>
                  <a:gd name="connsiteY85" fmla="*/ 8101170 h 13440182"/>
                  <a:gd name="connsiteX86" fmla="*/ 6696076 w 12071803"/>
                  <a:gd name="connsiteY86" fmla="*/ 8074975 h 13440182"/>
                  <a:gd name="connsiteX87" fmla="*/ 6855620 w 12071803"/>
                  <a:gd name="connsiteY87" fmla="*/ 8032113 h 13440182"/>
                  <a:gd name="connsiteX88" fmla="*/ 6877052 w 12071803"/>
                  <a:gd name="connsiteY88" fmla="*/ 7846626 h 13440182"/>
                  <a:gd name="connsiteX89" fmla="*/ 6980634 w 12071803"/>
                  <a:gd name="connsiteY89" fmla="*/ 7867807 h 13440182"/>
                  <a:gd name="connsiteX90" fmla="*/ 7017545 w 12071803"/>
                  <a:gd name="connsiteY90" fmla="*/ 7793990 h 13440182"/>
                  <a:gd name="connsiteX91" fmla="*/ 6943726 w 12071803"/>
                  <a:gd name="connsiteY91" fmla="*/ 7693975 h 13440182"/>
                  <a:gd name="connsiteX92" fmla="*/ 6910389 w 12071803"/>
                  <a:gd name="connsiteY92" fmla="*/ 7596344 h 13440182"/>
                  <a:gd name="connsiteX93" fmla="*/ 6819900 w 12071803"/>
                  <a:gd name="connsiteY93" fmla="*/ 7591832 h 13440182"/>
                  <a:gd name="connsiteX94" fmla="*/ 6746082 w 12071803"/>
                  <a:gd name="connsiteY94" fmla="*/ 7674925 h 13440182"/>
                  <a:gd name="connsiteX95" fmla="*/ 6610350 w 12071803"/>
                  <a:gd name="connsiteY95" fmla="*/ 7687082 h 13440182"/>
                  <a:gd name="connsiteX96" fmla="*/ 6669882 w 12071803"/>
                  <a:gd name="connsiteY96" fmla="*/ 7617775 h 13440182"/>
                  <a:gd name="connsiteX97" fmla="*/ 6681789 w 12071803"/>
                  <a:gd name="connsiteY97" fmla="*/ 7529669 h 13440182"/>
                  <a:gd name="connsiteX98" fmla="*/ 6703219 w 12071803"/>
                  <a:gd name="connsiteY98" fmla="*/ 7467756 h 13440182"/>
                  <a:gd name="connsiteX99" fmla="*/ 6667500 w 12071803"/>
                  <a:gd name="connsiteY99" fmla="*/ 7401332 h 13440182"/>
                  <a:gd name="connsiteX100" fmla="*/ 6603207 w 12071803"/>
                  <a:gd name="connsiteY100" fmla="*/ 7432038 h 13440182"/>
                  <a:gd name="connsiteX101" fmla="*/ 6600825 w 12071803"/>
                  <a:gd name="connsiteY101" fmla="*/ 7351326 h 13440182"/>
                  <a:gd name="connsiteX102" fmla="*/ 6819901 w 12071803"/>
                  <a:gd name="connsiteY102" fmla="*/ 7243919 h 13440182"/>
                  <a:gd name="connsiteX103" fmla="*/ 6784182 w 12071803"/>
                  <a:gd name="connsiteY103" fmla="*/ 7089138 h 13440182"/>
                  <a:gd name="connsiteX104" fmla="*/ 6860382 w 12071803"/>
                  <a:gd name="connsiteY104" fmla="*/ 7072469 h 13440182"/>
                  <a:gd name="connsiteX105" fmla="*/ 6838950 w 12071803"/>
                  <a:gd name="connsiteY105" fmla="*/ 6982232 h 13440182"/>
                  <a:gd name="connsiteX106" fmla="*/ 6943726 w 12071803"/>
                  <a:gd name="connsiteY106" fmla="*/ 6984363 h 13440182"/>
                  <a:gd name="connsiteX107" fmla="*/ 6986589 w 12071803"/>
                  <a:gd name="connsiteY107" fmla="*/ 6903400 h 13440182"/>
                  <a:gd name="connsiteX108" fmla="*/ 7088982 w 12071803"/>
                  <a:gd name="connsiteY108" fmla="*/ 6936738 h 13440182"/>
                  <a:gd name="connsiteX109" fmla="*/ 7162801 w 12071803"/>
                  <a:gd name="connsiteY109" fmla="*/ 7039132 h 13440182"/>
                  <a:gd name="connsiteX110" fmla="*/ 7229476 w 12071803"/>
                  <a:gd name="connsiteY110" fmla="*/ 6979600 h 13440182"/>
                  <a:gd name="connsiteX111" fmla="*/ 7169945 w 12071803"/>
                  <a:gd name="connsiteY111" fmla="*/ 6843869 h 13440182"/>
                  <a:gd name="connsiteX112" fmla="*/ 7227094 w 12071803"/>
                  <a:gd name="connsiteY112" fmla="*/ 6896506 h 13440182"/>
                  <a:gd name="connsiteX113" fmla="*/ 7343776 w 12071803"/>
                  <a:gd name="connsiteY113" fmla="*/ 6934357 h 13440182"/>
                  <a:gd name="connsiteX114" fmla="*/ 7417595 w 12071803"/>
                  <a:gd name="connsiteY114" fmla="*/ 7006046 h 13440182"/>
                  <a:gd name="connsiteX115" fmla="*/ 7386639 w 12071803"/>
                  <a:gd name="connsiteY115" fmla="*/ 7144158 h 13440182"/>
                  <a:gd name="connsiteX116" fmla="*/ 7458076 w 12071803"/>
                  <a:gd name="connsiteY116" fmla="*/ 7108439 h 13440182"/>
                  <a:gd name="connsiteX117" fmla="*/ 7448550 w 12071803"/>
                  <a:gd name="connsiteY117" fmla="*/ 7077482 h 13440182"/>
                  <a:gd name="connsiteX118" fmla="*/ 7524751 w 12071803"/>
                  <a:gd name="connsiteY118" fmla="*/ 7163208 h 13440182"/>
                  <a:gd name="connsiteX119" fmla="*/ 7460457 w 12071803"/>
                  <a:gd name="connsiteY119" fmla="*/ 7244171 h 13440182"/>
                  <a:gd name="connsiteX120" fmla="*/ 7524750 w 12071803"/>
                  <a:gd name="connsiteY120" fmla="*/ 7325132 h 13440182"/>
                  <a:gd name="connsiteX121" fmla="*/ 7450932 w 12071803"/>
                  <a:gd name="connsiteY121" fmla="*/ 7344183 h 13440182"/>
                  <a:gd name="connsiteX122" fmla="*/ 7358064 w 12071803"/>
                  <a:gd name="connsiteY122" fmla="*/ 7296558 h 13440182"/>
                  <a:gd name="connsiteX123" fmla="*/ 7184232 w 12071803"/>
                  <a:gd name="connsiteY123" fmla="*/ 7408477 h 13440182"/>
                  <a:gd name="connsiteX124" fmla="*/ 7246145 w 12071803"/>
                  <a:gd name="connsiteY124" fmla="*/ 7437052 h 13440182"/>
                  <a:gd name="connsiteX125" fmla="*/ 7329489 w 12071803"/>
                  <a:gd name="connsiteY125" fmla="*/ 7508489 h 13440182"/>
                  <a:gd name="connsiteX126" fmla="*/ 7386639 w 12071803"/>
                  <a:gd name="connsiteY126" fmla="*/ 7425146 h 13440182"/>
                  <a:gd name="connsiteX127" fmla="*/ 7441407 w 12071803"/>
                  <a:gd name="connsiteY127" fmla="*/ 7484677 h 13440182"/>
                  <a:gd name="connsiteX128" fmla="*/ 7467601 w 12071803"/>
                  <a:gd name="connsiteY128" fmla="*/ 7515382 h 13440182"/>
                  <a:gd name="connsiteX129" fmla="*/ 7487841 w 12071803"/>
                  <a:gd name="connsiteY129" fmla="*/ 7467755 h 13440182"/>
                  <a:gd name="connsiteX130" fmla="*/ 7546182 w 12071803"/>
                  <a:gd name="connsiteY130" fmla="*/ 7529921 h 13440182"/>
                  <a:gd name="connsiteX131" fmla="*/ 7639051 w 12071803"/>
                  <a:gd name="connsiteY131" fmla="*/ 7615646 h 13440182"/>
                  <a:gd name="connsiteX132" fmla="*/ 7639051 w 12071803"/>
                  <a:gd name="connsiteY132" fmla="*/ 7510871 h 13440182"/>
                  <a:gd name="connsiteX133" fmla="*/ 7812881 w 12071803"/>
                  <a:gd name="connsiteY133" fmla="*/ 7606120 h 13440182"/>
                  <a:gd name="connsiteX134" fmla="*/ 7705726 w 12071803"/>
                  <a:gd name="connsiteY134" fmla="*/ 7370377 h 13440182"/>
                  <a:gd name="connsiteX135" fmla="*/ 7708107 w 12071803"/>
                  <a:gd name="connsiteY135" fmla="*/ 7234646 h 13440182"/>
                  <a:gd name="connsiteX136" fmla="*/ 7612857 w 12071803"/>
                  <a:gd name="connsiteY136" fmla="*/ 7206071 h 13440182"/>
                  <a:gd name="connsiteX137" fmla="*/ 7677150 w 12071803"/>
                  <a:gd name="connsiteY137" fmla="*/ 7039382 h 13440182"/>
                  <a:gd name="connsiteX138" fmla="*/ 8374857 w 12071803"/>
                  <a:gd name="connsiteY138" fmla="*/ 6653621 h 13440182"/>
                  <a:gd name="connsiteX139" fmla="*/ 8703470 w 12071803"/>
                  <a:gd name="connsiteY139" fmla="*/ 6591708 h 13440182"/>
                  <a:gd name="connsiteX140" fmla="*/ 8722520 w 12071803"/>
                  <a:gd name="connsiteY140" fmla="*/ 6696483 h 13440182"/>
                  <a:gd name="connsiteX141" fmla="*/ 8796339 w 12071803"/>
                  <a:gd name="connsiteY141" fmla="*/ 6701246 h 13440182"/>
                  <a:gd name="connsiteX142" fmla="*/ 8772525 w 12071803"/>
                  <a:gd name="connsiteY142" fmla="*/ 6548844 h 13440182"/>
                  <a:gd name="connsiteX143" fmla="*/ 9315450 w 12071803"/>
                  <a:gd name="connsiteY143" fmla="*/ 6544082 h 13440182"/>
                  <a:gd name="connsiteX144" fmla="*/ 9503569 w 12071803"/>
                  <a:gd name="connsiteY144" fmla="*/ 6494075 h 13440182"/>
                  <a:gd name="connsiteX145" fmla="*/ 9629775 w 12071803"/>
                  <a:gd name="connsiteY145" fmla="*/ 6298813 h 13440182"/>
                  <a:gd name="connsiteX146" fmla="*/ 9906000 w 12071803"/>
                  <a:gd name="connsiteY146" fmla="*/ 6334532 h 13440182"/>
                  <a:gd name="connsiteX147" fmla="*/ 9870282 w 12071803"/>
                  <a:gd name="connsiteY147" fmla="*/ 6420258 h 13440182"/>
                  <a:gd name="connsiteX148" fmla="*/ 9727407 w 12071803"/>
                  <a:gd name="connsiteY148" fmla="*/ 6434546 h 13440182"/>
                  <a:gd name="connsiteX149" fmla="*/ 9796462 w 12071803"/>
                  <a:gd name="connsiteY149" fmla="*/ 6489313 h 13440182"/>
                  <a:gd name="connsiteX150" fmla="*/ 9665495 w 12071803"/>
                  <a:gd name="connsiteY150" fmla="*/ 6517889 h 13440182"/>
                  <a:gd name="connsiteX151" fmla="*/ 9539289 w 12071803"/>
                  <a:gd name="connsiteY151" fmla="*/ 6508364 h 13440182"/>
                  <a:gd name="connsiteX152" fmla="*/ 9453563 w 12071803"/>
                  <a:gd name="connsiteY152" fmla="*/ 6544082 h 13440182"/>
                  <a:gd name="connsiteX153" fmla="*/ 9422607 w 12071803"/>
                  <a:gd name="connsiteY153" fmla="*/ 6848883 h 13440182"/>
                  <a:gd name="connsiteX154" fmla="*/ 9584532 w 12071803"/>
                  <a:gd name="connsiteY154" fmla="*/ 6882220 h 13440182"/>
                  <a:gd name="connsiteX155" fmla="*/ 9791700 w 12071803"/>
                  <a:gd name="connsiteY155" fmla="*/ 6696482 h 13440182"/>
                  <a:gd name="connsiteX156" fmla="*/ 9829801 w 12071803"/>
                  <a:gd name="connsiteY156" fmla="*/ 6794114 h 13440182"/>
                  <a:gd name="connsiteX157" fmla="*/ 9977439 w 12071803"/>
                  <a:gd name="connsiteY157" fmla="*/ 6717914 h 13440182"/>
                  <a:gd name="connsiteX158" fmla="*/ 9877426 w 12071803"/>
                  <a:gd name="connsiteY158" fmla="*/ 6956040 h 13440182"/>
                  <a:gd name="connsiteX159" fmla="*/ 10020301 w 12071803"/>
                  <a:gd name="connsiteY159" fmla="*/ 6898889 h 13440182"/>
                  <a:gd name="connsiteX160" fmla="*/ 9986964 w 12071803"/>
                  <a:gd name="connsiteY160" fmla="*/ 6986996 h 13440182"/>
                  <a:gd name="connsiteX161" fmla="*/ 10217945 w 12071803"/>
                  <a:gd name="connsiteY161" fmla="*/ 6984614 h 13440182"/>
                  <a:gd name="connsiteX162" fmla="*/ 10058400 w 12071803"/>
                  <a:gd name="connsiteY162" fmla="*/ 7039382 h 13440182"/>
                  <a:gd name="connsiteX163" fmla="*/ 9948864 w 12071803"/>
                  <a:gd name="connsiteY163" fmla="*/ 7096533 h 13440182"/>
                  <a:gd name="connsiteX164" fmla="*/ 9829801 w 12071803"/>
                  <a:gd name="connsiteY164" fmla="*/ 7210833 h 13440182"/>
                  <a:gd name="connsiteX165" fmla="*/ 9865519 w 12071803"/>
                  <a:gd name="connsiteY165" fmla="*/ 7270363 h 13440182"/>
                  <a:gd name="connsiteX166" fmla="*/ 9908382 w 12071803"/>
                  <a:gd name="connsiteY166" fmla="*/ 7320371 h 13440182"/>
                  <a:gd name="connsiteX167" fmla="*/ 9986964 w 12071803"/>
                  <a:gd name="connsiteY167" fmla="*/ 7287033 h 13440182"/>
                  <a:gd name="connsiteX168" fmla="*/ 9998869 w 12071803"/>
                  <a:gd name="connsiteY168" fmla="*/ 7348944 h 13440182"/>
                  <a:gd name="connsiteX169" fmla="*/ 10113170 w 12071803"/>
                  <a:gd name="connsiteY169" fmla="*/ 7210833 h 13440182"/>
                  <a:gd name="connsiteX170" fmla="*/ 10148889 w 12071803"/>
                  <a:gd name="connsiteY170" fmla="*/ 7356089 h 13440182"/>
                  <a:gd name="connsiteX171" fmla="*/ 10244139 w 12071803"/>
                  <a:gd name="connsiteY171" fmla="*/ 7239408 h 13440182"/>
                  <a:gd name="connsiteX172" fmla="*/ 10270332 w 12071803"/>
                  <a:gd name="connsiteY172" fmla="*/ 7401332 h 13440182"/>
                  <a:gd name="connsiteX173" fmla="*/ 10344150 w 12071803"/>
                  <a:gd name="connsiteY173" fmla="*/ 7477532 h 13440182"/>
                  <a:gd name="connsiteX174" fmla="*/ 10134600 w 12071803"/>
                  <a:gd name="connsiteY174" fmla="*/ 7591832 h 13440182"/>
                  <a:gd name="connsiteX175" fmla="*/ 10287001 w 12071803"/>
                  <a:gd name="connsiteY175" fmla="*/ 7741852 h 13440182"/>
                  <a:gd name="connsiteX176" fmla="*/ 10317957 w 12071803"/>
                  <a:gd name="connsiteY176" fmla="*/ 7644221 h 13440182"/>
                  <a:gd name="connsiteX177" fmla="*/ 10389393 w 12071803"/>
                  <a:gd name="connsiteY177" fmla="*/ 7732326 h 13440182"/>
                  <a:gd name="connsiteX178" fmla="*/ 10510839 w 12071803"/>
                  <a:gd name="connsiteY178" fmla="*/ 7691846 h 13440182"/>
                  <a:gd name="connsiteX179" fmla="*/ 10515600 w 12071803"/>
                  <a:gd name="connsiteY179" fmla="*/ 7777570 h 13440182"/>
                  <a:gd name="connsiteX180" fmla="*/ 10513219 w 12071803"/>
                  <a:gd name="connsiteY180" fmla="*/ 7875200 h 13440182"/>
                  <a:gd name="connsiteX181" fmla="*/ 10622756 w 12071803"/>
                  <a:gd name="connsiteY181" fmla="*/ 7837101 h 13440182"/>
                  <a:gd name="connsiteX182" fmla="*/ 10663239 w 12071803"/>
                  <a:gd name="connsiteY182" fmla="*/ 8075227 h 13440182"/>
                  <a:gd name="connsiteX183" fmla="*/ 10801350 w 12071803"/>
                  <a:gd name="connsiteY183" fmla="*/ 8106182 h 13440182"/>
                  <a:gd name="connsiteX184" fmla="*/ 10815638 w 12071803"/>
                  <a:gd name="connsiteY184" fmla="*/ 7815670 h 13440182"/>
                  <a:gd name="connsiteX185" fmla="*/ 10906126 w 12071803"/>
                  <a:gd name="connsiteY185" fmla="*/ 7791858 h 13440182"/>
                  <a:gd name="connsiteX186" fmla="*/ 10975182 w 12071803"/>
                  <a:gd name="connsiteY186" fmla="*/ 7620407 h 13440182"/>
                  <a:gd name="connsiteX187" fmla="*/ 10937082 w 12071803"/>
                  <a:gd name="connsiteY187" fmla="*/ 7491821 h 13440182"/>
                  <a:gd name="connsiteX188" fmla="*/ 10841832 w 12071803"/>
                  <a:gd name="connsiteY188" fmla="*/ 7479913 h 13440182"/>
                  <a:gd name="connsiteX189" fmla="*/ 10889456 w 12071803"/>
                  <a:gd name="connsiteY189" fmla="*/ 7360851 h 13440182"/>
                  <a:gd name="connsiteX190" fmla="*/ 10784682 w 12071803"/>
                  <a:gd name="connsiteY190" fmla="*/ 7289414 h 13440182"/>
                  <a:gd name="connsiteX191" fmla="*/ 10744200 w 12071803"/>
                  <a:gd name="connsiteY191" fmla="*/ 7058432 h 13440182"/>
                  <a:gd name="connsiteX192" fmla="*/ 10426700 w 12071803"/>
                  <a:gd name="connsiteY192" fmla="*/ 7020332 h 13440182"/>
                  <a:gd name="connsiteX193" fmla="*/ 10496551 w 12071803"/>
                  <a:gd name="connsiteY193" fmla="*/ 6915558 h 13440182"/>
                  <a:gd name="connsiteX194" fmla="*/ 10620376 w 12071803"/>
                  <a:gd name="connsiteY194" fmla="*/ 6896508 h 13440182"/>
                  <a:gd name="connsiteX195" fmla="*/ 10629900 w 12071803"/>
                  <a:gd name="connsiteY195" fmla="*/ 6810782 h 13440182"/>
                  <a:gd name="connsiteX196" fmla="*/ 10842625 w 12071803"/>
                  <a:gd name="connsiteY196" fmla="*/ 6899682 h 13440182"/>
                  <a:gd name="connsiteX197" fmla="*/ 10858500 w 12071803"/>
                  <a:gd name="connsiteY197" fmla="*/ 6677432 h 13440182"/>
                  <a:gd name="connsiteX198" fmla="*/ 10648950 w 12071803"/>
                  <a:gd name="connsiteY198" fmla="*/ 6772682 h 13440182"/>
                  <a:gd name="connsiteX199" fmla="*/ 10572750 w 12071803"/>
                  <a:gd name="connsiteY199" fmla="*/ 6544082 h 13440182"/>
                  <a:gd name="connsiteX200" fmla="*/ 10344150 w 12071803"/>
                  <a:gd name="connsiteY200" fmla="*/ 6753632 h 13440182"/>
                  <a:gd name="connsiteX201" fmla="*/ 10356851 w 12071803"/>
                  <a:gd name="connsiteY201" fmla="*/ 6588533 h 13440182"/>
                  <a:gd name="connsiteX202" fmla="*/ 10369550 w 12071803"/>
                  <a:gd name="connsiteY202" fmla="*/ 6464707 h 13440182"/>
                  <a:gd name="connsiteX203" fmla="*/ 10314385 w 12071803"/>
                  <a:gd name="connsiteY203" fmla="*/ 6436675 h 13440182"/>
                  <a:gd name="connsiteX204" fmla="*/ 10261601 w 12071803"/>
                  <a:gd name="connsiteY204" fmla="*/ 6452008 h 13440182"/>
                  <a:gd name="connsiteX205" fmla="*/ 10140950 w 12071803"/>
                  <a:gd name="connsiteY205" fmla="*/ 6236107 h 13440182"/>
                  <a:gd name="connsiteX206" fmla="*/ 10306051 w 12071803"/>
                  <a:gd name="connsiteY206" fmla="*/ 6274208 h 13440182"/>
                  <a:gd name="connsiteX207" fmla="*/ 10547351 w 12071803"/>
                  <a:gd name="connsiteY207" fmla="*/ 6274208 h 13440182"/>
                  <a:gd name="connsiteX208" fmla="*/ 10677525 w 12071803"/>
                  <a:gd name="connsiteY208" fmla="*/ 6134507 h 13440182"/>
                  <a:gd name="connsiteX209" fmla="*/ 10575926 w 12071803"/>
                  <a:gd name="connsiteY209" fmla="*/ 6023383 h 13440182"/>
                  <a:gd name="connsiteX210" fmla="*/ 10363200 w 12071803"/>
                  <a:gd name="connsiteY210" fmla="*/ 5975757 h 13440182"/>
                  <a:gd name="connsiteX211" fmla="*/ 10544175 w 12071803"/>
                  <a:gd name="connsiteY211" fmla="*/ 5845582 h 13440182"/>
                  <a:gd name="connsiteX212" fmla="*/ 10490201 w 12071803"/>
                  <a:gd name="connsiteY212" fmla="*/ 5728108 h 13440182"/>
                  <a:gd name="connsiteX213" fmla="*/ 10544176 w 12071803"/>
                  <a:gd name="connsiteY213" fmla="*/ 5607458 h 13440182"/>
                  <a:gd name="connsiteX214" fmla="*/ 10506075 w 12071803"/>
                  <a:gd name="connsiteY214" fmla="*/ 5604282 h 13440182"/>
                  <a:gd name="connsiteX215" fmla="*/ 10471151 w 12071803"/>
                  <a:gd name="connsiteY215" fmla="*/ 5528083 h 13440182"/>
                  <a:gd name="connsiteX216" fmla="*/ 10312400 w 12071803"/>
                  <a:gd name="connsiteY216" fmla="*/ 5375682 h 13440182"/>
                  <a:gd name="connsiteX217" fmla="*/ 10582276 w 12071803"/>
                  <a:gd name="connsiteY217" fmla="*/ 5480458 h 13440182"/>
                  <a:gd name="connsiteX218" fmla="*/ 10725150 w 12071803"/>
                  <a:gd name="connsiteY218" fmla="*/ 5439182 h 13440182"/>
                  <a:gd name="connsiteX219" fmla="*/ 10699751 w 12071803"/>
                  <a:gd name="connsiteY219" fmla="*/ 5686833 h 13440182"/>
                  <a:gd name="connsiteX220" fmla="*/ 10877550 w 12071803"/>
                  <a:gd name="connsiteY220" fmla="*/ 5724932 h 13440182"/>
                  <a:gd name="connsiteX221" fmla="*/ 10934701 w 12071803"/>
                  <a:gd name="connsiteY221" fmla="*/ 5550308 h 13440182"/>
                  <a:gd name="connsiteX222" fmla="*/ 10975975 w 12071803"/>
                  <a:gd name="connsiteY222" fmla="*/ 5321707 h 13440182"/>
                  <a:gd name="connsiteX223" fmla="*/ 10896601 w 12071803"/>
                  <a:gd name="connsiteY223" fmla="*/ 5118508 h 13440182"/>
                  <a:gd name="connsiteX224" fmla="*/ 10839450 w 12071803"/>
                  <a:gd name="connsiteY224" fmla="*/ 5020082 h 13440182"/>
                  <a:gd name="connsiteX225" fmla="*/ 10760076 w 12071803"/>
                  <a:gd name="connsiteY225" fmla="*/ 5137558 h 13440182"/>
                  <a:gd name="connsiteX226" fmla="*/ 10690226 w 12071803"/>
                  <a:gd name="connsiteY226" fmla="*/ 5096283 h 13440182"/>
                  <a:gd name="connsiteX227" fmla="*/ 10658476 w 12071803"/>
                  <a:gd name="connsiteY227" fmla="*/ 5216933 h 13440182"/>
                  <a:gd name="connsiteX228" fmla="*/ 10556875 w 12071803"/>
                  <a:gd name="connsiteY228" fmla="*/ 5220107 h 13440182"/>
                  <a:gd name="connsiteX229" fmla="*/ 10477500 w 12071803"/>
                  <a:gd name="connsiteY229" fmla="*/ 5077232 h 13440182"/>
                  <a:gd name="connsiteX230" fmla="*/ 10439400 w 12071803"/>
                  <a:gd name="connsiteY230" fmla="*/ 4924832 h 13440182"/>
                  <a:gd name="connsiteX231" fmla="*/ 10223500 w 12071803"/>
                  <a:gd name="connsiteY231" fmla="*/ 4928007 h 13440182"/>
                  <a:gd name="connsiteX232" fmla="*/ 10248900 w 12071803"/>
                  <a:gd name="connsiteY232" fmla="*/ 5153432 h 13440182"/>
                  <a:gd name="connsiteX233" fmla="*/ 10210801 w 12071803"/>
                  <a:gd name="connsiteY233" fmla="*/ 4959758 h 13440182"/>
                  <a:gd name="connsiteX234" fmla="*/ 10166350 w 12071803"/>
                  <a:gd name="connsiteY234" fmla="*/ 4972457 h 13440182"/>
                  <a:gd name="connsiteX235" fmla="*/ 10096500 w 12071803"/>
                  <a:gd name="connsiteY235" fmla="*/ 4861332 h 13440182"/>
                  <a:gd name="connsiteX236" fmla="*/ 10001251 w 12071803"/>
                  <a:gd name="connsiteY236" fmla="*/ 4931183 h 13440182"/>
                  <a:gd name="connsiteX237" fmla="*/ 9845675 w 12071803"/>
                  <a:gd name="connsiteY237" fmla="*/ 5058182 h 13440182"/>
                  <a:gd name="connsiteX238" fmla="*/ 10210800 w 12071803"/>
                  <a:gd name="connsiteY238" fmla="*/ 4724807 h 13440182"/>
                  <a:gd name="connsiteX239" fmla="*/ 10355263 w 12071803"/>
                  <a:gd name="connsiteY239" fmla="*/ 4634321 h 13440182"/>
                  <a:gd name="connsiteX240" fmla="*/ 10572750 w 12071803"/>
                  <a:gd name="connsiteY240" fmla="*/ 4581932 h 13440182"/>
                  <a:gd name="connsiteX241" fmla="*/ 10610851 w 12071803"/>
                  <a:gd name="connsiteY241" fmla="*/ 4461283 h 13440182"/>
                  <a:gd name="connsiteX242" fmla="*/ 10782301 w 12071803"/>
                  <a:gd name="connsiteY242" fmla="*/ 4334283 h 13440182"/>
                  <a:gd name="connsiteX243" fmla="*/ 10814050 w 12071803"/>
                  <a:gd name="connsiteY243" fmla="*/ 4080282 h 13440182"/>
                  <a:gd name="connsiteX244" fmla="*/ 10582275 w 12071803"/>
                  <a:gd name="connsiteY244" fmla="*/ 3997732 h 13440182"/>
                  <a:gd name="connsiteX245" fmla="*/ 10264776 w 12071803"/>
                  <a:gd name="connsiteY245" fmla="*/ 3950108 h 13440182"/>
                  <a:gd name="connsiteX246" fmla="*/ 10134600 w 12071803"/>
                  <a:gd name="connsiteY246" fmla="*/ 4010432 h 13440182"/>
                  <a:gd name="connsiteX247" fmla="*/ 10160001 w 12071803"/>
                  <a:gd name="connsiteY247" fmla="*/ 3845333 h 13440182"/>
                  <a:gd name="connsiteX248" fmla="*/ 10109201 w 12071803"/>
                  <a:gd name="connsiteY248" fmla="*/ 3670708 h 13440182"/>
                  <a:gd name="connsiteX249" fmla="*/ 10223500 w 12071803"/>
                  <a:gd name="connsiteY249" fmla="*/ 3708807 h 13440182"/>
                  <a:gd name="connsiteX250" fmla="*/ 10344151 w 12071803"/>
                  <a:gd name="connsiteY250" fmla="*/ 3600858 h 13440182"/>
                  <a:gd name="connsiteX251" fmla="*/ 10534651 w 12071803"/>
                  <a:gd name="connsiteY251" fmla="*/ 3661183 h 13440182"/>
                  <a:gd name="connsiteX252" fmla="*/ 10547351 w 12071803"/>
                  <a:gd name="connsiteY252" fmla="*/ 3477033 h 13440182"/>
                  <a:gd name="connsiteX253" fmla="*/ 10687050 w 12071803"/>
                  <a:gd name="connsiteY253" fmla="*/ 3515132 h 13440182"/>
                  <a:gd name="connsiteX254" fmla="*/ 10801350 w 12071803"/>
                  <a:gd name="connsiteY254" fmla="*/ 3210332 h 13440182"/>
                  <a:gd name="connsiteX255" fmla="*/ 10902951 w 12071803"/>
                  <a:gd name="connsiteY255" fmla="*/ 3299233 h 13440182"/>
                  <a:gd name="connsiteX256" fmla="*/ 11042650 w 12071803"/>
                  <a:gd name="connsiteY256" fmla="*/ 3283357 h 13440182"/>
                  <a:gd name="connsiteX257" fmla="*/ 11077575 w 12071803"/>
                  <a:gd name="connsiteY257" fmla="*/ 3508782 h 13440182"/>
                  <a:gd name="connsiteX258" fmla="*/ 11153776 w 12071803"/>
                  <a:gd name="connsiteY258" fmla="*/ 3251608 h 13440182"/>
                  <a:gd name="connsiteX259" fmla="*/ 11077576 w 12071803"/>
                  <a:gd name="connsiteY259" fmla="*/ 3165883 h 13440182"/>
                  <a:gd name="connsiteX260" fmla="*/ 11163300 w 12071803"/>
                  <a:gd name="connsiteY260" fmla="*/ 2911882 h 13440182"/>
                  <a:gd name="connsiteX261" fmla="*/ 10982326 w 12071803"/>
                  <a:gd name="connsiteY261" fmla="*/ 2988083 h 13440182"/>
                  <a:gd name="connsiteX262" fmla="*/ 10953750 w 12071803"/>
                  <a:gd name="connsiteY262" fmla="*/ 2918232 h 13440182"/>
                  <a:gd name="connsiteX263" fmla="*/ 10763250 w 12071803"/>
                  <a:gd name="connsiteY263" fmla="*/ 2715032 h 13440182"/>
                  <a:gd name="connsiteX264" fmla="*/ 10731501 w 12071803"/>
                  <a:gd name="connsiteY264" fmla="*/ 2530883 h 13440182"/>
                  <a:gd name="connsiteX265" fmla="*/ 10699751 w 12071803"/>
                  <a:gd name="connsiteY265" fmla="*/ 2435633 h 13440182"/>
                  <a:gd name="connsiteX266" fmla="*/ 10801350 w 12071803"/>
                  <a:gd name="connsiteY266" fmla="*/ 2334032 h 13440182"/>
                  <a:gd name="connsiteX267" fmla="*/ 11061701 w 12071803"/>
                  <a:gd name="connsiteY267" fmla="*/ 2099083 h 13440182"/>
                  <a:gd name="connsiteX268" fmla="*/ 11182350 w 12071803"/>
                  <a:gd name="connsiteY268" fmla="*/ 2118132 h 13440182"/>
                  <a:gd name="connsiteX269" fmla="*/ 11252201 w 12071803"/>
                  <a:gd name="connsiteY269" fmla="*/ 2029233 h 13440182"/>
                  <a:gd name="connsiteX270" fmla="*/ 11487150 w 12071803"/>
                  <a:gd name="connsiteY270" fmla="*/ 1921282 h 13440182"/>
                  <a:gd name="connsiteX271" fmla="*/ 11341101 w 12071803"/>
                  <a:gd name="connsiteY271" fmla="*/ 1851433 h 13440182"/>
                  <a:gd name="connsiteX272" fmla="*/ 11258550 w 12071803"/>
                  <a:gd name="connsiteY272" fmla="*/ 1705382 h 13440182"/>
                  <a:gd name="connsiteX273" fmla="*/ 11360150 w 12071803"/>
                  <a:gd name="connsiteY273" fmla="*/ 1279932 h 13440182"/>
                  <a:gd name="connsiteX274" fmla="*/ 11239500 w 12071803"/>
                  <a:gd name="connsiteY274" fmla="*/ 1019582 h 13440182"/>
                  <a:gd name="connsiteX275" fmla="*/ 11525250 w 12071803"/>
                  <a:gd name="connsiteY275" fmla="*/ 1362482 h 13440182"/>
                  <a:gd name="connsiteX276" fmla="*/ 11690350 w 12071803"/>
                  <a:gd name="connsiteY276" fmla="*/ 1165632 h 13440182"/>
                  <a:gd name="connsiteX277" fmla="*/ 11874500 w 12071803"/>
                  <a:gd name="connsiteY277" fmla="*/ 1476782 h 13440182"/>
                  <a:gd name="connsiteX278" fmla="*/ 12071350 w 12071803"/>
                  <a:gd name="connsiteY278" fmla="*/ 1578383 h 13440182"/>
                  <a:gd name="connsiteX279" fmla="*/ 11906250 w 12071803"/>
                  <a:gd name="connsiteY279" fmla="*/ 1133883 h 13440182"/>
                  <a:gd name="connsiteX280" fmla="*/ 11893550 w 12071803"/>
                  <a:gd name="connsiteY280" fmla="*/ 917982 h 13440182"/>
                  <a:gd name="connsiteX281" fmla="*/ 11760200 w 12071803"/>
                  <a:gd name="connsiteY281" fmla="*/ 721132 h 13440182"/>
                  <a:gd name="connsiteX282" fmla="*/ 11734800 w 12071803"/>
                  <a:gd name="connsiteY282"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759053 w 12071803"/>
                  <a:gd name="connsiteY83" fmla="*/ 9329894 h 13440182"/>
                  <a:gd name="connsiteX84" fmla="*/ 5979319 w 12071803"/>
                  <a:gd name="connsiteY84" fmla="*/ 8956289 h 13440182"/>
                  <a:gd name="connsiteX85" fmla="*/ 6441280 w 12071803"/>
                  <a:gd name="connsiteY85" fmla="*/ 8201432 h 13440182"/>
                  <a:gd name="connsiteX86" fmla="*/ 6204347 w 12071803"/>
                  <a:gd name="connsiteY86" fmla="*/ 8101170 h 13440182"/>
                  <a:gd name="connsiteX87" fmla="*/ 6696076 w 12071803"/>
                  <a:gd name="connsiteY87" fmla="*/ 8074975 h 13440182"/>
                  <a:gd name="connsiteX88" fmla="*/ 6855620 w 12071803"/>
                  <a:gd name="connsiteY88" fmla="*/ 8032113 h 13440182"/>
                  <a:gd name="connsiteX89" fmla="*/ 6877052 w 12071803"/>
                  <a:gd name="connsiteY89" fmla="*/ 7846626 h 13440182"/>
                  <a:gd name="connsiteX90" fmla="*/ 6980634 w 12071803"/>
                  <a:gd name="connsiteY90" fmla="*/ 7867807 h 13440182"/>
                  <a:gd name="connsiteX91" fmla="*/ 7017545 w 12071803"/>
                  <a:gd name="connsiteY91" fmla="*/ 7793990 h 13440182"/>
                  <a:gd name="connsiteX92" fmla="*/ 6943726 w 12071803"/>
                  <a:gd name="connsiteY92" fmla="*/ 7693975 h 13440182"/>
                  <a:gd name="connsiteX93" fmla="*/ 6910389 w 12071803"/>
                  <a:gd name="connsiteY93" fmla="*/ 7596344 h 13440182"/>
                  <a:gd name="connsiteX94" fmla="*/ 6819900 w 12071803"/>
                  <a:gd name="connsiteY94" fmla="*/ 7591832 h 13440182"/>
                  <a:gd name="connsiteX95" fmla="*/ 6746082 w 12071803"/>
                  <a:gd name="connsiteY95" fmla="*/ 7674925 h 13440182"/>
                  <a:gd name="connsiteX96" fmla="*/ 6610350 w 12071803"/>
                  <a:gd name="connsiteY96" fmla="*/ 7687082 h 13440182"/>
                  <a:gd name="connsiteX97" fmla="*/ 6669882 w 12071803"/>
                  <a:gd name="connsiteY97" fmla="*/ 7617775 h 13440182"/>
                  <a:gd name="connsiteX98" fmla="*/ 6681789 w 12071803"/>
                  <a:gd name="connsiteY98" fmla="*/ 7529669 h 13440182"/>
                  <a:gd name="connsiteX99" fmla="*/ 6703219 w 12071803"/>
                  <a:gd name="connsiteY99" fmla="*/ 7467756 h 13440182"/>
                  <a:gd name="connsiteX100" fmla="*/ 6667500 w 12071803"/>
                  <a:gd name="connsiteY100" fmla="*/ 7401332 h 13440182"/>
                  <a:gd name="connsiteX101" fmla="*/ 6603207 w 12071803"/>
                  <a:gd name="connsiteY101" fmla="*/ 7432038 h 13440182"/>
                  <a:gd name="connsiteX102" fmla="*/ 6600825 w 12071803"/>
                  <a:gd name="connsiteY102" fmla="*/ 7351326 h 13440182"/>
                  <a:gd name="connsiteX103" fmla="*/ 6819901 w 12071803"/>
                  <a:gd name="connsiteY103" fmla="*/ 7243919 h 13440182"/>
                  <a:gd name="connsiteX104" fmla="*/ 6784182 w 12071803"/>
                  <a:gd name="connsiteY104" fmla="*/ 7089138 h 13440182"/>
                  <a:gd name="connsiteX105" fmla="*/ 6860382 w 12071803"/>
                  <a:gd name="connsiteY105" fmla="*/ 7072469 h 13440182"/>
                  <a:gd name="connsiteX106" fmla="*/ 6838950 w 12071803"/>
                  <a:gd name="connsiteY106" fmla="*/ 6982232 h 13440182"/>
                  <a:gd name="connsiteX107" fmla="*/ 6943726 w 12071803"/>
                  <a:gd name="connsiteY107" fmla="*/ 6984363 h 13440182"/>
                  <a:gd name="connsiteX108" fmla="*/ 6986589 w 12071803"/>
                  <a:gd name="connsiteY108" fmla="*/ 6903400 h 13440182"/>
                  <a:gd name="connsiteX109" fmla="*/ 7088982 w 12071803"/>
                  <a:gd name="connsiteY109" fmla="*/ 6936738 h 13440182"/>
                  <a:gd name="connsiteX110" fmla="*/ 7162801 w 12071803"/>
                  <a:gd name="connsiteY110" fmla="*/ 7039132 h 13440182"/>
                  <a:gd name="connsiteX111" fmla="*/ 7229476 w 12071803"/>
                  <a:gd name="connsiteY111" fmla="*/ 6979600 h 13440182"/>
                  <a:gd name="connsiteX112" fmla="*/ 7169945 w 12071803"/>
                  <a:gd name="connsiteY112" fmla="*/ 6843869 h 13440182"/>
                  <a:gd name="connsiteX113" fmla="*/ 7227094 w 12071803"/>
                  <a:gd name="connsiteY113" fmla="*/ 6896506 h 13440182"/>
                  <a:gd name="connsiteX114" fmla="*/ 7343776 w 12071803"/>
                  <a:gd name="connsiteY114" fmla="*/ 6934357 h 13440182"/>
                  <a:gd name="connsiteX115" fmla="*/ 7417595 w 12071803"/>
                  <a:gd name="connsiteY115" fmla="*/ 7006046 h 13440182"/>
                  <a:gd name="connsiteX116" fmla="*/ 7386639 w 12071803"/>
                  <a:gd name="connsiteY116" fmla="*/ 7144158 h 13440182"/>
                  <a:gd name="connsiteX117" fmla="*/ 7458076 w 12071803"/>
                  <a:gd name="connsiteY117" fmla="*/ 7108439 h 13440182"/>
                  <a:gd name="connsiteX118" fmla="*/ 7448550 w 12071803"/>
                  <a:gd name="connsiteY118" fmla="*/ 7077482 h 13440182"/>
                  <a:gd name="connsiteX119" fmla="*/ 7524751 w 12071803"/>
                  <a:gd name="connsiteY119" fmla="*/ 7163208 h 13440182"/>
                  <a:gd name="connsiteX120" fmla="*/ 7460457 w 12071803"/>
                  <a:gd name="connsiteY120" fmla="*/ 7244171 h 13440182"/>
                  <a:gd name="connsiteX121" fmla="*/ 7524750 w 12071803"/>
                  <a:gd name="connsiteY121" fmla="*/ 7325132 h 13440182"/>
                  <a:gd name="connsiteX122" fmla="*/ 7450932 w 12071803"/>
                  <a:gd name="connsiteY122" fmla="*/ 7344183 h 13440182"/>
                  <a:gd name="connsiteX123" fmla="*/ 7358064 w 12071803"/>
                  <a:gd name="connsiteY123" fmla="*/ 7296558 h 13440182"/>
                  <a:gd name="connsiteX124" fmla="*/ 7184232 w 12071803"/>
                  <a:gd name="connsiteY124" fmla="*/ 7408477 h 13440182"/>
                  <a:gd name="connsiteX125" fmla="*/ 7246145 w 12071803"/>
                  <a:gd name="connsiteY125" fmla="*/ 7437052 h 13440182"/>
                  <a:gd name="connsiteX126" fmla="*/ 7329489 w 12071803"/>
                  <a:gd name="connsiteY126" fmla="*/ 7508489 h 13440182"/>
                  <a:gd name="connsiteX127" fmla="*/ 7386639 w 12071803"/>
                  <a:gd name="connsiteY127" fmla="*/ 7425146 h 13440182"/>
                  <a:gd name="connsiteX128" fmla="*/ 7441407 w 12071803"/>
                  <a:gd name="connsiteY128" fmla="*/ 7484677 h 13440182"/>
                  <a:gd name="connsiteX129" fmla="*/ 7467601 w 12071803"/>
                  <a:gd name="connsiteY129" fmla="*/ 7515382 h 13440182"/>
                  <a:gd name="connsiteX130" fmla="*/ 7487841 w 12071803"/>
                  <a:gd name="connsiteY130" fmla="*/ 7467755 h 13440182"/>
                  <a:gd name="connsiteX131" fmla="*/ 7546182 w 12071803"/>
                  <a:gd name="connsiteY131" fmla="*/ 7529921 h 13440182"/>
                  <a:gd name="connsiteX132" fmla="*/ 7639051 w 12071803"/>
                  <a:gd name="connsiteY132" fmla="*/ 7615646 h 13440182"/>
                  <a:gd name="connsiteX133" fmla="*/ 7639051 w 12071803"/>
                  <a:gd name="connsiteY133" fmla="*/ 7510871 h 13440182"/>
                  <a:gd name="connsiteX134" fmla="*/ 7812881 w 12071803"/>
                  <a:gd name="connsiteY134" fmla="*/ 7606120 h 13440182"/>
                  <a:gd name="connsiteX135" fmla="*/ 7705726 w 12071803"/>
                  <a:gd name="connsiteY135" fmla="*/ 7370377 h 13440182"/>
                  <a:gd name="connsiteX136" fmla="*/ 7708107 w 12071803"/>
                  <a:gd name="connsiteY136" fmla="*/ 7234646 h 13440182"/>
                  <a:gd name="connsiteX137" fmla="*/ 7612857 w 12071803"/>
                  <a:gd name="connsiteY137" fmla="*/ 7206071 h 13440182"/>
                  <a:gd name="connsiteX138" fmla="*/ 7677150 w 12071803"/>
                  <a:gd name="connsiteY138" fmla="*/ 7039382 h 13440182"/>
                  <a:gd name="connsiteX139" fmla="*/ 8374857 w 12071803"/>
                  <a:gd name="connsiteY139" fmla="*/ 6653621 h 13440182"/>
                  <a:gd name="connsiteX140" fmla="*/ 8703470 w 12071803"/>
                  <a:gd name="connsiteY140" fmla="*/ 6591708 h 13440182"/>
                  <a:gd name="connsiteX141" fmla="*/ 8722520 w 12071803"/>
                  <a:gd name="connsiteY141" fmla="*/ 6696483 h 13440182"/>
                  <a:gd name="connsiteX142" fmla="*/ 8796339 w 12071803"/>
                  <a:gd name="connsiteY142" fmla="*/ 6701246 h 13440182"/>
                  <a:gd name="connsiteX143" fmla="*/ 8772525 w 12071803"/>
                  <a:gd name="connsiteY143" fmla="*/ 6548844 h 13440182"/>
                  <a:gd name="connsiteX144" fmla="*/ 9315450 w 12071803"/>
                  <a:gd name="connsiteY144" fmla="*/ 6544082 h 13440182"/>
                  <a:gd name="connsiteX145" fmla="*/ 9503569 w 12071803"/>
                  <a:gd name="connsiteY145" fmla="*/ 6494075 h 13440182"/>
                  <a:gd name="connsiteX146" fmla="*/ 9629775 w 12071803"/>
                  <a:gd name="connsiteY146" fmla="*/ 6298813 h 13440182"/>
                  <a:gd name="connsiteX147" fmla="*/ 9906000 w 12071803"/>
                  <a:gd name="connsiteY147" fmla="*/ 6334532 h 13440182"/>
                  <a:gd name="connsiteX148" fmla="*/ 9870282 w 12071803"/>
                  <a:gd name="connsiteY148" fmla="*/ 6420258 h 13440182"/>
                  <a:gd name="connsiteX149" fmla="*/ 9727407 w 12071803"/>
                  <a:gd name="connsiteY149" fmla="*/ 6434546 h 13440182"/>
                  <a:gd name="connsiteX150" fmla="*/ 9796462 w 12071803"/>
                  <a:gd name="connsiteY150" fmla="*/ 6489313 h 13440182"/>
                  <a:gd name="connsiteX151" fmla="*/ 9665495 w 12071803"/>
                  <a:gd name="connsiteY151" fmla="*/ 6517889 h 13440182"/>
                  <a:gd name="connsiteX152" fmla="*/ 9539289 w 12071803"/>
                  <a:gd name="connsiteY152" fmla="*/ 6508364 h 13440182"/>
                  <a:gd name="connsiteX153" fmla="*/ 9453563 w 12071803"/>
                  <a:gd name="connsiteY153" fmla="*/ 6544082 h 13440182"/>
                  <a:gd name="connsiteX154" fmla="*/ 9422607 w 12071803"/>
                  <a:gd name="connsiteY154" fmla="*/ 6848883 h 13440182"/>
                  <a:gd name="connsiteX155" fmla="*/ 9584532 w 12071803"/>
                  <a:gd name="connsiteY155" fmla="*/ 6882220 h 13440182"/>
                  <a:gd name="connsiteX156" fmla="*/ 9791700 w 12071803"/>
                  <a:gd name="connsiteY156" fmla="*/ 6696482 h 13440182"/>
                  <a:gd name="connsiteX157" fmla="*/ 9829801 w 12071803"/>
                  <a:gd name="connsiteY157" fmla="*/ 6794114 h 13440182"/>
                  <a:gd name="connsiteX158" fmla="*/ 9977439 w 12071803"/>
                  <a:gd name="connsiteY158" fmla="*/ 6717914 h 13440182"/>
                  <a:gd name="connsiteX159" fmla="*/ 9877426 w 12071803"/>
                  <a:gd name="connsiteY159" fmla="*/ 6956040 h 13440182"/>
                  <a:gd name="connsiteX160" fmla="*/ 10020301 w 12071803"/>
                  <a:gd name="connsiteY160" fmla="*/ 6898889 h 13440182"/>
                  <a:gd name="connsiteX161" fmla="*/ 9986964 w 12071803"/>
                  <a:gd name="connsiteY161" fmla="*/ 6986996 h 13440182"/>
                  <a:gd name="connsiteX162" fmla="*/ 10217945 w 12071803"/>
                  <a:gd name="connsiteY162" fmla="*/ 6984614 h 13440182"/>
                  <a:gd name="connsiteX163" fmla="*/ 10058400 w 12071803"/>
                  <a:gd name="connsiteY163" fmla="*/ 7039382 h 13440182"/>
                  <a:gd name="connsiteX164" fmla="*/ 9948864 w 12071803"/>
                  <a:gd name="connsiteY164" fmla="*/ 7096533 h 13440182"/>
                  <a:gd name="connsiteX165" fmla="*/ 9829801 w 12071803"/>
                  <a:gd name="connsiteY165" fmla="*/ 7210833 h 13440182"/>
                  <a:gd name="connsiteX166" fmla="*/ 9865519 w 12071803"/>
                  <a:gd name="connsiteY166" fmla="*/ 7270363 h 13440182"/>
                  <a:gd name="connsiteX167" fmla="*/ 9908382 w 12071803"/>
                  <a:gd name="connsiteY167" fmla="*/ 7320371 h 13440182"/>
                  <a:gd name="connsiteX168" fmla="*/ 9986964 w 12071803"/>
                  <a:gd name="connsiteY168" fmla="*/ 7287033 h 13440182"/>
                  <a:gd name="connsiteX169" fmla="*/ 9998869 w 12071803"/>
                  <a:gd name="connsiteY169" fmla="*/ 7348944 h 13440182"/>
                  <a:gd name="connsiteX170" fmla="*/ 10113170 w 12071803"/>
                  <a:gd name="connsiteY170" fmla="*/ 7210833 h 13440182"/>
                  <a:gd name="connsiteX171" fmla="*/ 10148889 w 12071803"/>
                  <a:gd name="connsiteY171" fmla="*/ 7356089 h 13440182"/>
                  <a:gd name="connsiteX172" fmla="*/ 10244139 w 12071803"/>
                  <a:gd name="connsiteY172" fmla="*/ 7239408 h 13440182"/>
                  <a:gd name="connsiteX173" fmla="*/ 10270332 w 12071803"/>
                  <a:gd name="connsiteY173" fmla="*/ 7401332 h 13440182"/>
                  <a:gd name="connsiteX174" fmla="*/ 10344150 w 12071803"/>
                  <a:gd name="connsiteY174" fmla="*/ 7477532 h 13440182"/>
                  <a:gd name="connsiteX175" fmla="*/ 10134600 w 12071803"/>
                  <a:gd name="connsiteY175" fmla="*/ 7591832 h 13440182"/>
                  <a:gd name="connsiteX176" fmla="*/ 10287001 w 12071803"/>
                  <a:gd name="connsiteY176" fmla="*/ 7741852 h 13440182"/>
                  <a:gd name="connsiteX177" fmla="*/ 10317957 w 12071803"/>
                  <a:gd name="connsiteY177" fmla="*/ 7644221 h 13440182"/>
                  <a:gd name="connsiteX178" fmla="*/ 10389393 w 12071803"/>
                  <a:gd name="connsiteY178" fmla="*/ 7732326 h 13440182"/>
                  <a:gd name="connsiteX179" fmla="*/ 10510839 w 12071803"/>
                  <a:gd name="connsiteY179" fmla="*/ 7691846 h 13440182"/>
                  <a:gd name="connsiteX180" fmla="*/ 10515600 w 12071803"/>
                  <a:gd name="connsiteY180" fmla="*/ 7777570 h 13440182"/>
                  <a:gd name="connsiteX181" fmla="*/ 10513219 w 12071803"/>
                  <a:gd name="connsiteY181" fmla="*/ 7875200 h 13440182"/>
                  <a:gd name="connsiteX182" fmla="*/ 10622756 w 12071803"/>
                  <a:gd name="connsiteY182" fmla="*/ 7837101 h 13440182"/>
                  <a:gd name="connsiteX183" fmla="*/ 10663239 w 12071803"/>
                  <a:gd name="connsiteY183" fmla="*/ 8075227 h 13440182"/>
                  <a:gd name="connsiteX184" fmla="*/ 10801350 w 12071803"/>
                  <a:gd name="connsiteY184" fmla="*/ 8106182 h 13440182"/>
                  <a:gd name="connsiteX185" fmla="*/ 10815638 w 12071803"/>
                  <a:gd name="connsiteY185" fmla="*/ 7815670 h 13440182"/>
                  <a:gd name="connsiteX186" fmla="*/ 10906126 w 12071803"/>
                  <a:gd name="connsiteY186" fmla="*/ 7791858 h 13440182"/>
                  <a:gd name="connsiteX187" fmla="*/ 10975182 w 12071803"/>
                  <a:gd name="connsiteY187" fmla="*/ 7620407 h 13440182"/>
                  <a:gd name="connsiteX188" fmla="*/ 10937082 w 12071803"/>
                  <a:gd name="connsiteY188" fmla="*/ 7491821 h 13440182"/>
                  <a:gd name="connsiteX189" fmla="*/ 10841832 w 12071803"/>
                  <a:gd name="connsiteY189" fmla="*/ 7479913 h 13440182"/>
                  <a:gd name="connsiteX190" fmla="*/ 10889456 w 12071803"/>
                  <a:gd name="connsiteY190" fmla="*/ 7360851 h 13440182"/>
                  <a:gd name="connsiteX191" fmla="*/ 10784682 w 12071803"/>
                  <a:gd name="connsiteY191" fmla="*/ 7289414 h 13440182"/>
                  <a:gd name="connsiteX192" fmla="*/ 10744200 w 12071803"/>
                  <a:gd name="connsiteY192" fmla="*/ 7058432 h 13440182"/>
                  <a:gd name="connsiteX193" fmla="*/ 10426700 w 12071803"/>
                  <a:gd name="connsiteY193" fmla="*/ 7020332 h 13440182"/>
                  <a:gd name="connsiteX194" fmla="*/ 10496551 w 12071803"/>
                  <a:gd name="connsiteY194" fmla="*/ 6915558 h 13440182"/>
                  <a:gd name="connsiteX195" fmla="*/ 10620376 w 12071803"/>
                  <a:gd name="connsiteY195" fmla="*/ 6896508 h 13440182"/>
                  <a:gd name="connsiteX196" fmla="*/ 10629900 w 12071803"/>
                  <a:gd name="connsiteY196" fmla="*/ 6810782 h 13440182"/>
                  <a:gd name="connsiteX197" fmla="*/ 10842625 w 12071803"/>
                  <a:gd name="connsiteY197" fmla="*/ 6899682 h 13440182"/>
                  <a:gd name="connsiteX198" fmla="*/ 10858500 w 12071803"/>
                  <a:gd name="connsiteY198" fmla="*/ 6677432 h 13440182"/>
                  <a:gd name="connsiteX199" fmla="*/ 10648950 w 12071803"/>
                  <a:gd name="connsiteY199" fmla="*/ 6772682 h 13440182"/>
                  <a:gd name="connsiteX200" fmla="*/ 10572750 w 12071803"/>
                  <a:gd name="connsiteY200" fmla="*/ 6544082 h 13440182"/>
                  <a:gd name="connsiteX201" fmla="*/ 10344150 w 12071803"/>
                  <a:gd name="connsiteY201" fmla="*/ 6753632 h 13440182"/>
                  <a:gd name="connsiteX202" fmla="*/ 10356851 w 12071803"/>
                  <a:gd name="connsiteY202" fmla="*/ 6588533 h 13440182"/>
                  <a:gd name="connsiteX203" fmla="*/ 10369550 w 12071803"/>
                  <a:gd name="connsiteY203" fmla="*/ 6464707 h 13440182"/>
                  <a:gd name="connsiteX204" fmla="*/ 10314385 w 12071803"/>
                  <a:gd name="connsiteY204" fmla="*/ 6436675 h 13440182"/>
                  <a:gd name="connsiteX205" fmla="*/ 10261601 w 12071803"/>
                  <a:gd name="connsiteY205" fmla="*/ 6452008 h 13440182"/>
                  <a:gd name="connsiteX206" fmla="*/ 10140950 w 12071803"/>
                  <a:gd name="connsiteY206" fmla="*/ 6236107 h 13440182"/>
                  <a:gd name="connsiteX207" fmla="*/ 10306051 w 12071803"/>
                  <a:gd name="connsiteY207" fmla="*/ 6274208 h 13440182"/>
                  <a:gd name="connsiteX208" fmla="*/ 10547351 w 12071803"/>
                  <a:gd name="connsiteY208" fmla="*/ 6274208 h 13440182"/>
                  <a:gd name="connsiteX209" fmla="*/ 10677525 w 12071803"/>
                  <a:gd name="connsiteY209" fmla="*/ 6134507 h 13440182"/>
                  <a:gd name="connsiteX210" fmla="*/ 10575926 w 12071803"/>
                  <a:gd name="connsiteY210" fmla="*/ 6023383 h 13440182"/>
                  <a:gd name="connsiteX211" fmla="*/ 10363200 w 12071803"/>
                  <a:gd name="connsiteY211" fmla="*/ 5975757 h 13440182"/>
                  <a:gd name="connsiteX212" fmla="*/ 10544175 w 12071803"/>
                  <a:gd name="connsiteY212" fmla="*/ 5845582 h 13440182"/>
                  <a:gd name="connsiteX213" fmla="*/ 10490201 w 12071803"/>
                  <a:gd name="connsiteY213" fmla="*/ 5728108 h 13440182"/>
                  <a:gd name="connsiteX214" fmla="*/ 10544176 w 12071803"/>
                  <a:gd name="connsiteY214" fmla="*/ 5607458 h 13440182"/>
                  <a:gd name="connsiteX215" fmla="*/ 10506075 w 12071803"/>
                  <a:gd name="connsiteY215" fmla="*/ 5604282 h 13440182"/>
                  <a:gd name="connsiteX216" fmla="*/ 10471151 w 12071803"/>
                  <a:gd name="connsiteY216" fmla="*/ 5528083 h 13440182"/>
                  <a:gd name="connsiteX217" fmla="*/ 10312400 w 12071803"/>
                  <a:gd name="connsiteY217" fmla="*/ 5375682 h 13440182"/>
                  <a:gd name="connsiteX218" fmla="*/ 10582276 w 12071803"/>
                  <a:gd name="connsiteY218" fmla="*/ 5480458 h 13440182"/>
                  <a:gd name="connsiteX219" fmla="*/ 10725150 w 12071803"/>
                  <a:gd name="connsiteY219" fmla="*/ 5439182 h 13440182"/>
                  <a:gd name="connsiteX220" fmla="*/ 10699751 w 12071803"/>
                  <a:gd name="connsiteY220" fmla="*/ 5686833 h 13440182"/>
                  <a:gd name="connsiteX221" fmla="*/ 10877550 w 12071803"/>
                  <a:gd name="connsiteY221" fmla="*/ 5724932 h 13440182"/>
                  <a:gd name="connsiteX222" fmla="*/ 10934701 w 12071803"/>
                  <a:gd name="connsiteY222" fmla="*/ 5550308 h 13440182"/>
                  <a:gd name="connsiteX223" fmla="*/ 10975975 w 12071803"/>
                  <a:gd name="connsiteY223" fmla="*/ 5321707 h 13440182"/>
                  <a:gd name="connsiteX224" fmla="*/ 10896601 w 12071803"/>
                  <a:gd name="connsiteY224" fmla="*/ 5118508 h 13440182"/>
                  <a:gd name="connsiteX225" fmla="*/ 10839450 w 12071803"/>
                  <a:gd name="connsiteY225" fmla="*/ 5020082 h 13440182"/>
                  <a:gd name="connsiteX226" fmla="*/ 10760076 w 12071803"/>
                  <a:gd name="connsiteY226" fmla="*/ 5137558 h 13440182"/>
                  <a:gd name="connsiteX227" fmla="*/ 10690226 w 12071803"/>
                  <a:gd name="connsiteY227" fmla="*/ 5096283 h 13440182"/>
                  <a:gd name="connsiteX228" fmla="*/ 10658476 w 12071803"/>
                  <a:gd name="connsiteY228" fmla="*/ 5216933 h 13440182"/>
                  <a:gd name="connsiteX229" fmla="*/ 10556875 w 12071803"/>
                  <a:gd name="connsiteY229" fmla="*/ 5220107 h 13440182"/>
                  <a:gd name="connsiteX230" fmla="*/ 10477500 w 12071803"/>
                  <a:gd name="connsiteY230" fmla="*/ 5077232 h 13440182"/>
                  <a:gd name="connsiteX231" fmla="*/ 10439400 w 12071803"/>
                  <a:gd name="connsiteY231" fmla="*/ 4924832 h 13440182"/>
                  <a:gd name="connsiteX232" fmla="*/ 10223500 w 12071803"/>
                  <a:gd name="connsiteY232" fmla="*/ 4928007 h 13440182"/>
                  <a:gd name="connsiteX233" fmla="*/ 10248900 w 12071803"/>
                  <a:gd name="connsiteY233" fmla="*/ 5153432 h 13440182"/>
                  <a:gd name="connsiteX234" fmla="*/ 10210801 w 12071803"/>
                  <a:gd name="connsiteY234" fmla="*/ 4959758 h 13440182"/>
                  <a:gd name="connsiteX235" fmla="*/ 10166350 w 12071803"/>
                  <a:gd name="connsiteY235" fmla="*/ 4972457 h 13440182"/>
                  <a:gd name="connsiteX236" fmla="*/ 10096500 w 12071803"/>
                  <a:gd name="connsiteY236" fmla="*/ 4861332 h 13440182"/>
                  <a:gd name="connsiteX237" fmla="*/ 10001251 w 12071803"/>
                  <a:gd name="connsiteY237" fmla="*/ 4931183 h 13440182"/>
                  <a:gd name="connsiteX238" fmla="*/ 9845675 w 12071803"/>
                  <a:gd name="connsiteY238" fmla="*/ 5058182 h 13440182"/>
                  <a:gd name="connsiteX239" fmla="*/ 10210800 w 12071803"/>
                  <a:gd name="connsiteY239" fmla="*/ 4724807 h 13440182"/>
                  <a:gd name="connsiteX240" fmla="*/ 10355263 w 12071803"/>
                  <a:gd name="connsiteY240" fmla="*/ 4634321 h 13440182"/>
                  <a:gd name="connsiteX241" fmla="*/ 10572750 w 12071803"/>
                  <a:gd name="connsiteY241" fmla="*/ 4581932 h 13440182"/>
                  <a:gd name="connsiteX242" fmla="*/ 10610851 w 12071803"/>
                  <a:gd name="connsiteY242" fmla="*/ 4461283 h 13440182"/>
                  <a:gd name="connsiteX243" fmla="*/ 10782301 w 12071803"/>
                  <a:gd name="connsiteY243" fmla="*/ 4334283 h 13440182"/>
                  <a:gd name="connsiteX244" fmla="*/ 10814050 w 12071803"/>
                  <a:gd name="connsiteY244" fmla="*/ 4080282 h 13440182"/>
                  <a:gd name="connsiteX245" fmla="*/ 10582275 w 12071803"/>
                  <a:gd name="connsiteY245" fmla="*/ 3997732 h 13440182"/>
                  <a:gd name="connsiteX246" fmla="*/ 10264776 w 12071803"/>
                  <a:gd name="connsiteY246" fmla="*/ 3950108 h 13440182"/>
                  <a:gd name="connsiteX247" fmla="*/ 10134600 w 12071803"/>
                  <a:gd name="connsiteY247" fmla="*/ 4010432 h 13440182"/>
                  <a:gd name="connsiteX248" fmla="*/ 10160001 w 12071803"/>
                  <a:gd name="connsiteY248" fmla="*/ 3845333 h 13440182"/>
                  <a:gd name="connsiteX249" fmla="*/ 10109201 w 12071803"/>
                  <a:gd name="connsiteY249" fmla="*/ 3670708 h 13440182"/>
                  <a:gd name="connsiteX250" fmla="*/ 10223500 w 12071803"/>
                  <a:gd name="connsiteY250" fmla="*/ 3708807 h 13440182"/>
                  <a:gd name="connsiteX251" fmla="*/ 10344151 w 12071803"/>
                  <a:gd name="connsiteY251" fmla="*/ 3600858 h 13440182"/>
                  <a:gd name="connsiteX252" fmla="*/ 10534651 w 12071803"/>
                  <a:gd name="connsiteY252" fmla="*/ 3661183 h 13440182"/>
                  <a:gd name="connsiteX253" fmla="*/ 10547351 w 12071803"/>
                  <a:gd name="connsiteY253" fmla="*/ 3477033 h 13440182"/>
                  <a:gd name="connsiteX254" fmla="*/ 10687050 w 12071803"/>
                  <a:gd name="connsiteY254" fmla="*/ 3515132 h 13440182"/>
                  <a:gd name="connsiteX255" fmla="*/ 10801350 w 12071803"/>
                  <a:gd name="connsiteY255" fmla="*/ 3210332 h 13440182"/>
                  <a:gd name="connsiteX256" fmla="*/ 10902951 w 12071803"/>
                  <a:gd name="connsiteY256" fmla="*/ 3299233 h 13440182"/>
                  <a:gd name="connsiteX257" fmla="*/ 11042650 w 12071803"/>
                  <a:gd name="connsiteY257" fmla="*/ 3283357 h 13440182"/>
                  <a:gd name="connsiteX258" fmla="*/ 11077575 w 12071803"/>
                  <a:gd name="connsiteY258" fmla="*/ 3508782 h 13440182"/>
                  <a:gd name="connsiteX259" fmla="*/ 11153776 w 12071803"/>
                  <a:gd name="connsiteY259" fmla="*/ 3251608 h 13440182"/>
                  <a:gd name="connsiteX260" fmla="*/ 11077576 w 12071803"/>
                  <a:gd name="connsiteY260" fmla="*/ 3165883 h 13440182"/>
                  <a:gd name="connsiteX261" fmla="*/ 11163300 w 12071803"/>
                  <a:gd name="connsiteY261" fmla="*/ 2911882 h 13440182"/>
                  <a:gd name="connsiteX262" fmla="*/ 10982326 w 12071803"/>
                  <a:gd name="connsiteY262" fmla="*/ 2988083 h 13440182"/>
                  <a:gd name="connsiteX263" fmla="*/ 10953750 w 12071803"/>
                  <a:gd name="connsiteY263" fmla="*/ 2918232 h 13440182"/>
                  <a:gd name="connsiteX264" fmla="*/ 10763250 w 12071803"/>
                  <a:gd name="connsiteY264" fmla="*/ 2715032 h 13440182"/>
                  <a:gd name="connsiteX265" fmla="*/ 10731501 w 12071803"/>
                  <a:gd name="connsiteY265" fmla="*/ 2530883 h 13440182"/>
                  <a:gd name="connsiteX266" fmla="*/ 10699751 w 12071803"/>
                  <a:gd name="connsiteY266" fmla="*/ 2435633 h 13440182"/>
                  <a:gd name="connsiteX267" fmla="*/ 10801350 w 12071803"/>
                  <a:gd name="connsiteY267" fmla="*/ 2334032 h 13440182"/>
                  <a:gd name="connsiteX268" fmla="*/ 11061701 w 12071803"/>
                  <a:gd name="connsiteY268" fmla="*/ 2099083 h 13440182"/>
                  <a:gd name="connsiteX269" fmla="*/ 11182350 w 12071803"/>
                  <a:gd name="connsiteY269" fmla="*/ 2118132 h 13440182"/>
                  <a:gd name="connsiteX270" fmla="*/ 11252201 w 12071803"/>
                  <a:gd name="connsiteY270" fmla="*/ 2029233 h 13440182"/>
                  <a:gd name="connsiteX271" fmla="*/ 11487150 w 12071803"/>
                  <a:gd name="connsiteY271" fmla="*/ 1921282 h 13440182"/>
                  <a:gd name="connsiteX272" fmla="*/ 11341101 w 12071803"/>
                  <a:gd name="connsiteY272" fmla="*/ 1851433 h 13440182"/>
                  <a:gd name="connsiteX273" fmla="*/ 11258550 w 12071803"/>
                  <a:gd name="connsiteY273" fmla="*/ 1705382 h 13440182"/>
                  <a:gd name="connsiteX274" fmla="*/ 11360150 w 12071803"/>
                  <a:gd name="connsiteY274" fmla="*/ 1279932 h 13440182"/>
                  <a:gd name="connsiteX275" fmla="*/ 11239500 w 12071803"/>
                  <a:gd name="connsiteY275" fmla="*/ 1019582 h 13440182"/>
                  <a:gd name="connsiteX276" fmla="*/ 11525250 w 12071803"/>
                  <a:gd name="connsiteY276" fmla="*/ 1362482 h 13440182"/>
                  <a:gd name="connsiteX277" fmla="*/ 11690350 w 12071803"/>
                  <a:gd name="connsiteY277" fmla="*/ 1165632 h 13440182"/>
                  <a:gd name="connsiteX278" fmla="*/ 11874500 w 12071803"/>
                  <a:gd name="connsiteY278" fmla="*/ 1476782 h 13440182"/>
                  <a:gd name="connsiteX279" fmla="*/ 12071350 w 12071803"/>
                  <a:gd name="connsiteY279" fmla="*/ 1578383 h 13440182"/>
                  <a:gd name="connsiteX280" fmla="*/ 11906250 w 12071803"/>
                  <a:gd name="connsiteY280" fmla="*/ 1133883 h 13440182"/>
                  <a:gd name="connsiteX281" fmla="*/ 11893550 w 12071803"/>
                  <a:gd name="connsiteY281" fmla="*/ 917982 h 13440182"/>
                  <a:gd name="connsiteX282" fmla="*/ 11760200 w 12071803"/>
                  <a:gd name="connsiteY282" fmla="*/ 721132 h 13440182"/>
                  <a:gd name="connsiteX283" fmla="*/ 11734800 w 12071803"/>
                  <a:gd name="connsiteY283"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79319 w 12071803"/>
                  <a:gd name="connsiteY85" fmla="*/ 8956289 h 13440182"/>
                  <a:gd name="connsiteX86" fmla="*/ 6441280 w 12071803"/>
                  <a:gd name="connsiteY86" fmla="*/ 8201432 h 13440182"/>
                  <a:gd name="connsiteX87" fmla="*/ 6204347 w 12071803"/>
                  <a:gd name="connsiteY87" fmla="*/ 8101170 h 13440182"/>
                  <a:gd name="connsiteX88" fmla="*/ 6696076 w 12071803"/>
                  <a:gd name="connsiteY88" fmla="*/ 8074975 h 13440182"/>
                  <a:gd name="connsiteX89" fmla="*/ 6855620 w 12071803"/>
                  <a:gd name="connsiteY89" fmla="*/ 8032113 h 13440182"/>
                  <a:gd name="connsiteX90" fmla="*/ 6877052 w 12071803"/>
                  <a:gd name="connsiteY90" fmla="*/ 7846626 h 13440182"/>
                  <a:gd name="connsiteX91" fmla="*/ 6980634 w 12071803"/>
                  <a:gd name="connsiteY91" fmla="*/ 7867807 h 13440182"/>
                  <a:gd name="connsiteX92" fmla="*/ 7017545 w 12071803"/>
                  <a:gd name="connsiteY92" fmla="*/ 7793990 h 13440182"/>
                  <a:gd name="connsiteX93" fmla="*/ 6943726 w 12071803"/>
                  <a:gd name="connsiteY93" fmla="*/ 7693975 h 13440182"/>
                  <a:gd name="connsiteX94" fmla="*/ 6910389 w 12071803"/>
                  <a:gd name="connsiteY94" fmla="*/ 7596344 h 13440182"/>
                  <a:gd name="connsiteX95" fmla="*/ 6819900 w 12071803"/>
                  <a:gd name="connsiteY95" fmla="*/ 7591832 h 13440182"/>
                  <a:gd name="connsiteX96" fmla="*/ 6746082 w 12071803"/>
                  <a:gd name="connsiteY96" fmla="*/ 7674925 h 13440182"/>
                  <a:gd name="connsiteX97" fmla="*/ 6610350 w 12071803"/>
                  <a:gd name="connsiteY97" fmla="*/ 7687082 h 13440182"/>
                  <a:gd name="connsiteX98" fmla="*/ 6669882 w 12071803"/>
                  <a:gd name="connsiteY98" fmla="*/ 7617775 h 13440182"/>
                  <a:gd name="connsiteX99" fmla="*/ 6681789 w 12071803"/>
                  <a:gd name="connsiteY99" fmla="*/ 7529669 h 13440182"/>
                  <a:gd name="connsiteX100" fmla="*/ 6703219 w 12071803"/>
                  <a:gd name="connsiteY100" fmla="*/ 7467756 h 13440182"/>
                  <a:gd name="connsiteX101" fmla="*/ 6667500 w 12071803"/>
                  <a:gd name="connsiteY101" fmla="*/ 7401332 h 13440182"/>
                  <a:gd name="connsiteX102" fmla="*/ 6603207 w 12071803"/>
                  <a:gd name="connsiteY102" fmla="*/ 7432038 h 13440182"/>
                  <a:gd name="connsiteX103" fmla="*/ 6600825 w 12071803"/>
                  <a:gd name="connsiteY103" fmla="*/ 7351326 h 13440182"/>
                  <a:gd name="connsiteX104" fmla="*/ 6819901 w 12071803"/>
                  <a:gd name="connsiteY104" fmla="*/ 7243919 h 13440182"/>
                  <a:gd name="connsiteX105" fmla="*/ 6784182 w 12071803"/>
                  <a:gd name="connsiteY105" fmla="*/ 7089138 h 13440182"/>
                  <a:gd name="connsiteX106" fmla="*/ 6860382 w 12071803"/>
                  <a:gd name="connsiteY106" fmla="*/ 7072469 h 13440182"/>
                  <a:gd name="connsiteX107" fmla="*/ 6838950 w 12071803"/>
                  <a:gd name="connsiteY107" fmla="*/ 6982232 h 13440182"/>
                  <a:gd name="connsiteX108" fmla="*/ 6943726 w 12071803"/>
                  <a:gd name="connsiteY108" fmla="*/ 6984363 h 13440182"/>
                  <a:gd name="connsiteX109" fmla="*/ 6986589 w 12071803"/>
                  <a:gd name="connsiteY109" fmla="*/ 6903400 h 13440182"/>
                  <a:gd name="connsiteX110" fmla="*/ 7088982 w 12071803"/>
                  <a:gd name="connsiteY110" fmla="*/ 6936738 h 13440182"/>
                  <a:gd name="connsiteX111" fmla="*/ 7162801 w 12071803"/>
                  <a:gd name="connsiteY111" fmla="*/ 7039132 h 13440182"/>
                  <a:gd name="connsiteX112" fmla="*/ 7229476 w 12071803"/>
                  <a:gd name="connsiteY112" fmla="*/ 6979600 h 13440182"/>
                  <a:gd name="connsiteX113" fmla="*/ 7169945 w 12071803"/>
                  <a:gd name="connsiteY113" fmla="*/ 6843869 h 13440182"/>
                  <a:gd name="connsiteX114" fmla="*/ 7227094 w 12071803"/>
                  <a:gd name="connsiteY114" fmla="*/ 6896506 h 13440182"/>
                  <a:gd name="connsiteX115" fmla="*/ 7343776 w 12071803"/>
                  <a:gd name="connsiteY115" fmla="*/ 6934357 h 13440182"/>
                  <a:gd name="connsiteX116" fmla="*/ 7417595 w 12071803"/>
                  <a:gd name="connsiteY116" fmla="*/ 7006046 h 13440182"/>
                  <a:gd name="connsiteX117" fmla="*/ 7386639 w 12071803"/>
                  <a:gd name="connsiteY117" fmla="*/ 7144158 h 13440182"/>
                  <a:gd name="connsiteX118" fmla="*/ 7458076 w 12071803"/>
                  <a:gd name="connsiteY118" fmla="*/ 7108439 h 13440182"/>
                  <a:gd name="connsiteX119" fmla="*/ 7448550 w 12071803"/>
                  <a:gd name="connsiteY119" fmla="*/ 7077482 h 13440182"/>
                  <a:gd name="connsiteX120" fmla="*/ 7524751 w 12071803"/>
                  <a:gd name="connsiteY120" fmla="*/ 7163208 h 13440182"/>
                  <a:gd name="connsiteX121" fmla="*/ 7460457 w 12071803"/>
                  <a:gd name="connsiteY121" fmla="*/ 7244171 h 13440182"/>
                  <a:gd name="connsiteX122" fmla="*/ 7524750 w 12071803"/>
                  <a:gd name="connsiteY122" fmla="*/ 7325132 h 13440182"/>
                  <a:gd name="connsiteX123" fmla="*/ 7450932 w 12071803"/>
                  <a:gd name="connsiteY123" fmla="*/ 7344183 h 13440182"/>
                  <a:gd name="connsiteX124" fmla="*/ 7358064 w 12071803"/>
                  <a:gd name="connsiteY124" fmla="*/ 7296558 h 13440182"/>
                  <a:gd name="connsiteX125" fmla="*/ 7184232 w 12071803"/>
                  <a:gd name="connsiteY125" fmla="*/ 7408477 h 13440182"/>
                  <a:gd name="connsiteX126" fmla="*/ 7246145 w 12071803"/>
                  <a:gd name="connsiteY126" fmla="*/ 7437052 h 13440182"/>
                  <a:gd name="connsiteX127" fmla="*/ 7329489 w 12071803"/>
                  <a:gd name="connsiteY127" fmla="*/ 7508489 h 13440182"/>
                  <a:gd name="connsiteX128" fmla="*/ 7386639 w 12071803"/>
                  <a:gd name="connsiteY128" fmla="*/ 7425146 h 13440182"/>
                  <a:gd name="connsiteX129" fmla="*/ 7441407 w 12071803"/>
                  <a:gd name="connsiteY129" fmla="*/ 7484677 h 13440182"/>
                  <a:gd name="connsiteX130" fmla="*/ 7467601 w 12071803"/>
                  <a:gd name="connsiteY130" fmla="*/ 7515382 h 13440182"/>
                  <a:gd name="connsiteX131" fmla="*/ 7487841 w 12071803"/>
                  <a:gd name="connsiteY131" fmla="*/ 7467755 h 13440182"/>
                  <a:gd name="connsiteX132" fmla="*/ 7546182 w 12071803"/>
                  <a:gd name="connsiteY132" fmla="*/ 7529921 h 13440182"/>
                  <a:gd name="connsiteX133" fmla="*/ 7639051 w 12071803"/>
                  <a:gd name="connsiteY133" fmla="*/ 7615646 h 13440182"/>
                  <a:gd name="connsiteX134" fmla="*/ 7639051 w 12071803"/>
                  <a:gd name="connsiteY134" fmla="*/ 7510871 h 13440182"/>
                  <a:gd name="connsiteX135" fmla="*/ 7812881 w 12071803"/>
                  <a:gd name="connsiteY135" fmla="*/ 7606120 h 13440182"/>
                  <a:gd name="connsiteX136" fmla="*/ 7705726 w 12071803"/>
                  <a:gd name="connsiteY136" fmla="*/ 7370377 h 13440182"/>
                  <a:gd name="connsiteX137" fmla="*/ 7708107 w 12071803"/>
                  <a:gd name="connsiteY137" fmla="*/ 7234646 h 13440182"/>
                  <a:gd name="connsiteX138" fmla="*/ 7612857 w 12071803"/>
                  <a:gd name="connsiteY138" fmla="*/ 7206071 h 13440182"/>
                  <a:gd name="connsiteX139" fmla="*/ 7677150 w 12071803"/>
                  <a:gd name="connsiteY139" fmla="*/ 7039382 h 13440182"/>
                  <a:gd name="connsiteX140" fmla="*/ 8374857 w 12071803"/>
                  <a:gd name="connsiteY140" fmla="*/ 6653621 h 13440182"/>
                  <a:gd name="connsiteX141" fmla="*/ 8703470 w 12071803"/>
                  <a:gd name="connsiteY141" fmla="*/ 6591708 h 13440182"/>
                  <a:gd name="connsiteX142" fmla="*/ 8722520 w 12071803"/>
                  <a:gd name="connsiteY142" fmla="*/ 6696483 h 13440182"/>
                  <a:gd name="connsiteX143" fmla="*/ 8796339 w 12071803"/>
                  <a:gd name="connsiteY143" fmla="*/ 6701246 h 13440182"/>
                  <a:gd name="connsiteX144" fmla="*/ 8772525 w 12071803"/>
                  <a:gd name="connsiteY144" fmla="*/ 6548844 h 13440182"/>
                  <a:gd name="connsiteX145" fmla="*/ 9315450 w 12071803"/>
                  <a:gd name="connsiteY145" fmla="*/ 6544082 h 13440182"/>
                  <a:gd name="connsiteX146" fmla="*/ 9503569 w 12071803"/>
                  <a:gd name="connsiteY146" fmla="*/ 6494075 h 13440182"/>
                  <a:gd name="connsiteX147" fmla="*/ 9629775 w 12071803"/>
                  <a:gd name="connsiteY147" fmla="*/ 6298813 h 13440182"/>
                  <a:gd name="connsiteX148" fmla="*/ 9906000 w 12071803"/>
                  <a:gd name="connsiteY148" fmla="*/ 6334532 h 13440182"/>
                  <a:gd name="connsiteX149" fmla="*/ 9870282 w 12071803"/>
                  <a:gd name="connsiteY149" fmla="*/ 6420258 h 13440182"/>
                  <a:gd name="connsiteX150" fmla="*/ 9727407 w 12071803"/>
                  <a:gd name="connsiteY150" fmla="*/ 6434546 h 13440182"/>
                  <a:gd name="connsiteX151" fmla="*/ 9796462 w 12071803"/>
                  <a:gd name="connsiteY151" fmla="*/ 6489313 h 13440182"/>
                  <a:gd name="connsiteX152" fmla="*/ 9665495 w 12071803"/>
                  <a:gd name="connsiteY152" fmla="*/ 6517889 h 13440182"/>
                  <a:gd name="connsiteX153" fmla="*/ 9539289 w 12071803"/>
                  <a:gd name="connsiteY153" fmla="*/ 6508364 h 13440182"/>
                  <a:gd name="connsiteX154" fmla="*/ 9453563 w 12071803"/>
                  <a:gd name="connsiteY154" fmla="*/ 6544082 h 13440182"/>
                  <a:gd name="connsiteX155" fmla="*/ 9422607 w 12071803"/>
                  <a:gd name="connsiteY155" fmla="*/ 6848883 h 13440182"/>
                  <a:gd name="connsiteX156" fmla="*/ 9584532 w 12071803"/>
                  <a:gd name="connsiteY156" fmla="*/ 6882220 h 13440182"/>
                  <a:gd name="connsiteX157" fmla="*/ 9791700 w 12071803"/>
                  <a:gd name="connsiteY157" fmla="*/ 6696482 h 13440182"/>
                  <a:gd name="connsiteX158" fmla="*/ 9829801 w 12071803"/>
                  <a:gd name="connsiteY158" fmla="*/ 6794114 h 13440182"/>
                  <a:gd name="connsiteX159" fmla="*/ 9977439 w 12071803"/>
                  <a:gd name="connsiteY159" fmla="*/ 6717914 h 13440182"/>
                  <a:gd name="connsiteX160" fmla="*/ 9877426 w 12071803"/>
                  <a:gd name="connsiteY160" fmla="*/ 6956040 h 13440182"/>
                  <a:gd name="connsiteX161" fmla="*/ 10020301 w 12071803"/>
                  <a:gd name="connsiteY161" fmla="*/ 6898889 h 13440182"/>
                  <a:gd name="connsiteX162" fmla="*/ 9986964 w 12071803"/>
                  <a:gd name="connsiteY162" fmla="*/ 6986996 h 13440182"/>
                  <a:gd name="connsiteX163" fmla="*/ 10217945 w 12071803"/>
                  <a:gd name="connsiteY163" fmla="*/ 6984614 h 13440182"/>
                  <a:gd name="connsiteX164" fmla="*/ 10058400 w 12071803"/>
                  <a:gd name="connsiteY164" fmla="*/ 7039382 h 13440182"/>
                  <a:gd name="connsiteX165" fmla="*/ 9948864 w 12071803"/>
                  <a:gd name="connsiteY165" fmla="*/ 7096533 h 13440182"/>
                  <a:gd name="connsiteX166" fmla="*/ 9829801 w 12071803"/>
                  <a:gd name="connsiteY166" fmla="*/ 7210833 h 13440182"/>
                  <a:gd name="connsiteX167" fmla="*/ 9865519 w 12071803"/>
                  <a:gd name="connsiteY167" fmla="*/ 7270363 h 13440182"/>
                  <a:gd name="connsiteX168" fmla="*/ 9908382 w 12071803"/>
                  <a:gd name="connsiteY168" fmla="*/ 7320371 h 13440182"/>
                  <a:gd name="connsiteX169" fmla="*/ 9986964 w 12071803"/>
                  <a:gd name="connsiteY169" fmla="*/ 7287033 h 13440182"/>
                  <a:gd name="connsiteX170" fmla="*/ 9998869 w 12071803"/>
                  <a:gd name="connsiteY170" fmla="*/ 7348944 h 13440182"/>
                  <a:gd name="connsiteX171" fmla="*/ 10113170 w 12071803"/>
                  <a:gd name="connsiteY171" fmla="*/ 7210833 h 13440182"/>
                  <a:gd name="connsiteX172" fmla="*/ 10148889 w 12071803"/>
                  <a:gd name="connsiteY172" fmla="*/ 7356089 h 13440182"/>
                  <a:gd name="connsiteX173" fmla="*/ 10244139 w 12071803"/>
                  <a:gd name="connsiteY173" fmla="*/ 7239408 h 13440182"/>
                  <a:gd name="connsiteX174" fmla="*/ 10270332 w 12071803"/>
                  <a:gd name="connsiteY174" fmla="*/ 7401332 h 13440182"/>
                  <a:gd name="connsiteX175" fmla="*/ 10344150 w 12071803"/>
                  <a:gd name="connsiteY175" fmla="*/ 7477532 h 13440182"/>
                  <a:gd name="connsiteX176" fmla="*/ 10134600 w 12071803"/>
                  <a:gd name="connsiteY176" fmla="*/ 7591832 h 13440182"/>
                  <a:gd name="connsiteX177" fmla="*/ 10287001 w 12071803"/>
                  <a:gd name="connsiteY177" fmla="*/ 7741852 h 13440182"/>
                  <a:gd name="connsiteX178" fmla="*/ 10317957 w 12071803"/>
                  <a:gd name="connsiteY178" fmla="*/ 7644221 h 13440182"/>
                  <a:gd name="connsiteX179" fmla="*/ 10389393 w 12071803"/>
                  <a:gd name="connsiteY179" fmla="*/ 7732326 h 13440182"/>
                  <a:gd name="connsiteX180" fmla="*/ 10510839 w 12071803"/>
                  <a:gd name="connsiteY180" fmla="*/ 7691846 h 13440182"/>
                  <a:gd name="connsiteX181" fmla="*/ 10515600 w 12071803"/>
                  <a:gd name="connsiteY181" fmla="*/ 7777570 h 13440182"/>
                  <a:gd name="connsiteX182" fmla="*/ 10513219 w 12071803"/>
                  <a:gd name="connsiteY182" fmla="*/ 7875200 h 13440182"/>
                  <a:gd name="connsiteX183" fmla="*/ 10622756 w 12071803"/>
                  <a:gd name="connsiteY183" fmla="*/ 7837101 h 13440182"/>
                  <a:gd name="connsiteX184" fmla="*/ 10663239 w 12071803"/>
                  <a:gd name="connsiteY184" fmla="*/ 8075227 h 13440182"/>
                  <a:gd name="connsiteX185" fmla="*/ 10801350 w 12071803"/>
                  <a:gd name="connsiteY185" fmla="*/ 8106182 h 13440182"/>
                  <a:gd name="connsiteX186" fmla="*/ 10815638 w 12071803"/>
                  <a:gd name="connsiteY186" fmla="*/ 7815670 h 13440182"/>
                  <a:gd name="connsiteX187" fmla="*/ 10906126 w 12071803"/>
                  <a:gd name="connsiteY187" fmla="*/ 7791858 h 13440182"/>
                  <a:gd name="connsiteX188" fmla="*/ 10975182 w 12071803"/>
                  <a:gd name="connsiteY188" fmla="*/ 7620407 h 13440182"/>
                  <a:gd name="connsiteX189" fmla="*/ 10937082 w 12071803"/>
                  <a:gd name="connsiteY189" fmla="*/ 7491821 h 13440182"/>
                  <a:gd name="connsiteX190" fmla="*/ 10841832 w 12071803"/>
                  <a:gd name="connsiteY190" fmla="*/ 7479913 h 13440182"/>
                  <a:gd name="connsiteX191" fmla="*/ 10889456 w 12071803"/>
                  <a:gd name="connsiteY191" fmla="*/ 7360851 h 13440182"/>
                  <a:gd name="connsiteX192" fmla="*/ 10784682 w 12071803"/>
                  <a:gd name="connsiteY192" fmla="*/ 7289414 h 13440182"/>
                  <a:gd name="connsiteX193" fmla="*/ 10744200 w 12071803"/>
                  <a:gd name="connsiteY193" fmla="*/ 7058432 h 13440182"/>
                  <a:gd name="connsiteX194" fmla="*/ 10426700 w 12071803"/>
                  <a:gd name="connsiteY194" fmla="*/ 7020332 h 13440182"/>
                  <a:gd name="connsiteX195" fmla="*/ 10496551 w 12071803"/>
                  <a:gd name="connsiteY195" fmla="*/ 6915558 h 13440182"/>
                  <a:gd name="connsiteX196" fmla="*/ 10620376 w 12071803"/>
                  <a:gd name="connsiteY196" fmla="*/ 6896508 h 13440182"/>
                  <a:gd name="connsiteX197" fmla="*/ 10629900 w 12071803"/>
                  <a:gd name="connsiteY197" fmla="*/ 6810782 h 13440182"/>
                  <a:gd name="connsiteX198" fmla="*/ 10842625 w 12071803"/>
                  <a:gd name="connsiteY198" fmla="*/ 6899682 h 13440182"/>
                  <a:gd name="connsiteX199" fmla="*/ 10858500 w 12071803"/>
                  <a:gd name="connsiteY199" fmla="*/ 6677432 h 13440182"/>
                  <a:gd name="connsiteX200" fmla="*/ 10648950 w 12071803"/>
                  <a:gd name="connsiteY200" fmla="*/ 6772682 h 13440182"/>
                  <a:gd name="connsiteX201" fmla="*/ 10572750 w 12071803"/>
                  <a:gd name="connsiteY201" fmla="*/ 6544082 h 13440182"/>
                  <a:gd name="connsiteX202" fmla="*/ 10344150 w 12071803"/>
                  <a:gd name="connsiteY202" fmla="*/ 6753632 h 13440182"/>
                  <a:gd name="connsiteX203" fmla="*/ 10356851 w 12071803"/>
                  <a:gd name="connsiteY203" fmla="*/ 6588533 h 13440182"/>
                  <a:gd name="connsiteX204" fmla="*/ 10369550 w 12071803"/>
                  <a:gd name="connsiteY204" fmla="*/ 6464707 h 13440182"/>
                  <a:gd name="connsiteX205" fmla="*/ 10314385 w 12071803"/>
                  <a:gd name="connsiteY205" fmla="*/ 6436675 h 13440182"/>
                  <a:gd name="connsiteX206" fmla="*/ 10261601 w 12071803"/>
                  <a:gd name="connsiteY206" fmla="*/ 6452008 h 13440182"/>
                  <a:gd name="connsiteX207" fmla="*/ 10140950 w 12071803"/>
                  <a:gd name="connsiteY207" fmla="*/ 6236107 h 13440182"/>
                  <a:gd name="connsiteX208" fmla="*/ 10306051 w 12071803"/>
                  <a:gd name="connsiteY208" fmla="*/ 6274208 h 13440182"/>
                  <a:gd name="connsiteX209" fmla="*/ 10547351 w 12071803"/>
                  <a:gd name="connsiteY209" fmla="*/ 6274208 h 13440182"/>
                  <a:gd name="connsiteX210" fmla="*/ 10677525 w 12071803"/>
                  <a:gd name="connsiteY210" fmla="*/ 6134507 h 13440182"/>
                  <a:gd name="connsiteX211" fmla="*/ 10575926 w 12071803"/>
                  <a:gd name="connsiteY211" fmla="*/ 6023383 h 13440182"/>
                  <a:gd name="connsiteX212" fmla="*/ 10363200 w 12071803"/>
                  <a:gd name="connsiteY212" fmla="*/ 5975757 h 13440182"/>
                  <a:gd name="connsiteX213" fmla="*/ 10544175 w 12071803"/>
                  <a:gd name="connsiteY213" fmla="*/ 5845582 h 13440182"/>
                  <a:gd name="connsiteX214" fmla="*/ 10490201 w 12071803"/>
                  <a:gd name="connsiteY214" fmla="*/ 5728108 h 13440182"/>
                  <a:gd name="connsiteX215" fmla="*/ 10544176 w 12071803"/>
                  <a:gd name="connsiteY215" fmla="*/ 5607458 h 13440182"/>
                  <a:gd name="connsiteX216" fmla="*/ 10506075 w 12071803"/>
                  <a:gd name="connsiteY216" fmla="*/ 5604282 h 13440182"/>
                  <a:gd name="connsiteX217" fmla="*/ 10471151 w 12071803"/>
                  <a:gd name="connsiteY217" fmla="*/ 5528083 h 13440182"/>
                  <a:gd name="connsiteX218" fmla="*/ 10312400 w 12071803"/>
                  <a:gd name="connsiteY218" fmla="*/ 5375682 h 13440182"/>
                  <a:gd name="connsiteX219" fmla="*/ 10582276 w 12071803"/>
                  <a:gd name="connsiteY219" fmla="*/ 5480458 h 13440182"/>
                  <a:gd name="connsiteX220" fmla="*/ 10725150 w 12071803"/>
                  <a:gd name="connsiteY220" fmla="*/ 5439182 h 13440182"/>
                  <a:gd name="connsiteX221" fmla="*/ 10699751 w 12071803"/>
                  <a:gd name="connsiteY221" fmla="*/ 5686833 h 13440182"/>
                  <a:gd name="connsiteX222" fmla="*/ 10877550 w 12071803"/>
                  <a:gd name="connsiteY222" fmla="*/ 5724932 h 13440182"/>
                  <a:gd name="connsiteX223" fmla="*/ 10934701 w 12071803"/>
                  <a:gd name="connsiteY223" fmla="*/ 5550308 h 13440182"/>
                  <a:gd name="connsiteX224" fmla="*/ 10975975 w 12071803"/>
                  <a:gd name="connsiteY224" fmla="*/ 5321707 h 13440182"/>
                  <a:gd name="connsiteX225" fmla="*/ 10896601 w 12071803"/>
                  <a:gd name="connsiteY225" fmla="*/ 5118508 h 13440182"/>
                  <a:gd name="connsiteX226" fmla="*/ 10839450 w 12071803"/>
                  <a:gd name="connsiteY226" fmla="*/ 5020082 h 13440182"/>
                  <a:gd name="connsiteX227" fmla="*/ 10760076 w 12071803"/>
                  <a:gd name="connsiteY227" fmla="*/ 5137558 h 13440182"/>
                  <a:gd name="connsiteX228" fmla="*/ 10690226 w 12071803"/>
                  <a:gd name="connsiteY228" fmla="*/ 5096283 h 13440182"/>
                  <a:gd name="connsiteX229" fmla="*/ 10658476 w 12071803"/>
                  <a:gd name="connsiteY229" fmla="*/ 5216933 h 13440182"/>
                  <a:gd name="connsiteX230" fmla="*/ 10556875 w 12071803"/>
                  <a:gd name="connsiteY230" fmla="*/ 5220107 h 13440182"/>
                  <a:gd name="connsiteX231" fmla="*/ 10477500 w 12071803"/>
                  <a:gd name="connsiteY231" fmla="*/ 5077232 h 13440182"/>
                  <a:gd name="connsiteX232" fmla="*/ 10439400 w 12071803"/>
                  <a:gd name="connsiteY232" fmla="*/ 4924832 h 13440182"/>
                  <a:gd name="connsiteX233" fmla="*/ 10223500 w 12071803"/>
                  <a:gd name="connsiteY233" fmla="*/ 4928007 h 13440182"/>
                  <a:gd name="connsiteX234" fmla="*/ 10248900 w 12071803"/>
                  <a:gd name="connsiteY234" fmla="*/ 5153432 h 13440182"/>
                  <a:gd name="connsiteX235" fmla="*/ 10210801 w 12071803"/>
                  <a:gd name="connsiteY235" fmla="*/ 4959758 h 13440182"/>
                  <a:gd name="connsiteX236" fmla="*/ 10166350 w 12071803"/>
                  <a:gd name="connsiteY236" fmla="*/ 4972457 h 13440182"/>
                  <a:gd name="connsiteX237" fmla="*/ 10096500 w 12071803"/>
                  <a:gd name="connsiteY237" fmla="*/ 4861332 h 13440182"/>
                  <a:gd name="connsiteX238" fmla="*/ 10001251 w 12071803"/>
                  <a:gd name="connsiteY238" fmla="*/ 4931183 h 13440182"/>
                  <a:gd name="connsiteX239" fmla="*/ 9845675 w 12071803"/>
                  <a:gd name="connsiteY239" fmla="*/ 5058182 h 13440182"/>
                  <a:gd name="connsiteX240" fmla="*/ 10210800 w 12071803"/>
                  <a:gd name="connsiteY240" fmla="*/ 4724807 h 13440182"/>
                  <a:gd name="connsiteX241" fmla="*/ 10355263 w 12071803"/>
                  <a:gd name="connsiteY241" fmla="*/ 4634321 h 13440182"/>
                  <a:gd name="connsiteX242" fmla="*/ 10572750 w 12071803"/>
                  <a:gd name="connsiteY242" fmla="*/ 4581932 h 13440182"/>
                  <a:gd name="connsiteX243" fmla="*/ 10610851 w 12071803"/>
                  <a:gd name="connsiteY243" fmla="*/ 4461283 h 13440182"/>
                  <a:gd name="connsiteX244" fmla="*/ 10782301 w 12071803"/>
                  <a:gd name="connsiteY244" fmla="*/ 4334283 h 13440182"/>
                  <a:gd name="connsiteX245" fmla="*/ 10814050 w 12071803"/>
                  <a:gd name="connsiteY245" fmla="*/ 4080282 h 13440182"/>
                  <a:gd name="connsiteX246" fmla="*/ 10582275 w 12071803"/>
                  <a:gd name="connsiteY246" fmla="*/ 3997732 h 13440182"/>
                  <a:gd name="connsiteX247" fmla="*/ 10264776 w 12071803"/>
                  <a:gd name="connsiteY247" fmla="*/ 3950108 h 13440182"/>
                  <a:gd name="connsiteX248" fmla="*/ 10134600 w 12071803"/>
                  <a:gd name="connsiteY248" fmla="*/ 4010432 h 13440182"/>
                  <a:gd name="connsiteX249" fmla="*/ 10160001 w 12071803"/>
                  <a:gd name="connsiteY249" fmla="*/ 3845333 h 13440182"/>
                  <a:gd name="connsiteX250" fmla="*/ 10109201 w 12071803"/>
                  <a:gd name="connsiteY250" fmla="*/ 3670708 h 13440182"/>
                  <a:gd name="connsiteX251" fmla="*/ 10223500 w 12071803"/>
                  <a:gd name="connsiteY251" fmla="*/ 3708807 h 13440182"/>
                  <a:gd name="connsiteX252" fmla="*/ 10344151 w 12071803"/>
                  <a:gd name="connsiteY252" fmla="*/ 3600858 h 13440182"/>
                  <a:gd name="connsiteX253" fmla="*/ 10534651 w 12071803"/>
                  <a:gd name="connsiteY253" fmla="*/ 3661183 h 13440182"/>
                  <a:gd name="connsiteX254" fmla="*/ 10547351 w 12071803"/>
                  <a:gd name="connsiteY254" fmla="*/ 3477033 h 13440182"/>
                  <a:gd name="connsiteX255" fmla="*/ 10687050 w 12071803"/>
                  <a:gd name="connsiteY255" fmla="*/ 3515132 h 13440182"/>
                  <a:gd name="connsiteX256" fmla="*/ 10801350 w 12071803"/>
                  <a:gd name="connsiteY256" fmla="*/ 3210332 h 13440182"/>
                  <a:gd name="connsiteX257" fmla="*/ 10902951 w 12071803"/>
                  <a:gd name="connsiteY257" fmla="*/ 3299233 h 13440182"/>
                  <a:gd name="connsiteX258" fmla="*/ 11042650 w 12071803"/>
                  <a:gd name="connsiteY258" fmla="*/ 3283357 h 13440182"/>
                  <a:gd name="connsiteX259" fmla="*/ 11077575 w 12071803"/>
                  <a:gd name="connsiteY259" fmla="*/ 3508782 h 13440182"/>
                  <a:gd name="connsiteX260" fmla="*/ 11153776 w 12071803"/>
                  <a:gd name="connsiteY260" fmla="*/ 3251608 h 13440182"/>
                  <a:gd name="connsiteX261" fmla="*/ 11077576 w 12071803"/>
                  <a:gd name="connsiteY261" fmla="*/ 3165883 h 13440182"/>
                  <a:gd name="connsiteX262" fmla="*/ 11163300 w 12071803"/>
                  <a:gd name="connsiteY262" fmla="*/ 2911882 h 13440182"/>
                  <a:gd name="connsiteX263" fmla="*/ 10982326 w 12071803"/>
                  <a:gd name="connsiteY263" fmla="*/ 2988083 h 13440182"/>
                  <a:gd name="connsiteX264" fmla="*/ 10953750 w 12071803"/>
                  <a:gd name="connsiteY264" fmla="*/ 2918232 h 13440182"/>
                  <a:gd name="connsiteX265" fmla="*/ 10763250 w 12071803"/>
                  <a:gd name="connsiteY265" fmla="*/ 2715032 h 13440182"/>
                  <a:gd name="connsiteX266" fmla="*/ 10731501 w 12071803"/>
                  <a:gd name="connsiteY266" fmla="*/ 2530883 h 13440182"/>
                  <a:gd name="connsiteX267" fmla="*/ 10699751 w 12071803"/>
                  <a:gd name="connsiteY267" fmla="*/ 2435633 h 13440182"/>
                  <a:gd name="connsiteX268" fmla="*/ 10801350 w 12071803"/>
                  <a:gd name="connsiteY268" fmla="*/ 2334032 h 13440182"/>
                  <a:gd name="connsiteX269" fmla="*/ 11061701 w 12071803"/>
                  <a:gd name="connsiteY269" fmla="*/ 2099083 h 13440182"/>
                  <a:gd name="connsiteX270" fmla="*/ 11182350 w 12071803"/>
                  <a:gd name="connsiteY270" fmla="*/ 2118132 h 13440182"/>
                  <a:gd name="connsiteX271" fmla="*/ 11252201 w 12071803"/>
                  <a:gd name="connsiteY271" fmla="*/ 2029233 h 13440182"/>
                  <a:gd name="connsiteX272" fmla="*/ 11487150 w 12071803"/>
                  <a:gd name="connsiteY272" fmla="*/ 1921282 h 13440182"/>
                  <a:gd name="connsiteX273" fmla="*/ 11341101 w 12071803"/>
                  <a:gd name="connsiteY273" fmla="*/ 1851433 h 13440182"/>
                  <a:gd name="connsiteX274" fmla="*/ 11258550 w 12071803"/>
                  <a:gd name="connsiteY274" fmla="*/ 1705382 h 13440182"/>
                  <a:gd name="connsiteX275" fmla="*/ 11360150 w 12071803"/>
                  <a:gd name="connsiteY275" fmla="*/ 1279932 h 13440182"/>
                  <a:gd name="connsiteX276" fmla="*/ 11239500 w 12071803"/>
                  <a:gd name="connsiteY276" fmla="*/ 1019582 h 13440182"/>
                  <a:gd name="connsiteX277" fmla="*/ 11525250 w 12071803"/>
                  <a:gd name="connsiteY277" fmla="*/ 1362482 h 13440182"/>
                  <a:gd name="connsiteX278" fmla="*/ 11690350 w 12071803"/>
                  <a:gd name="connsiteY278" fmla="*/ 1165632 h 13440182"/>
                  <a:gd name="connsiteX279" fmla="*/ 11874500 w 12071803"/>
                  <a:gd name="connsiteY279" fmla="*/ 1476782 h 13440182"/>
                  <a:gd name="connsiteX280" fmla="*/ 12071350 w 12071803"/>
                  <a:gd name="connsiteY280" fmla="*/ 1578383 h 13440182"/>
                  <a:gd name="connsiteX281" fmla="*/ 11906250 w 12071803"/>
                  <a:gd name="connsiteY281" fmla="*/ 1133883 h 13440182"/>
                  <a:gd name="connsiteX282" fmla="*/ 11893550 w 12071803"/>
                  <a:gd name="connsiteY282" fmla="*/ 917982 h 13440182"/>
                  <a:gd name="connsiteX283" fmla="*/ 11760200 w 12071803"/>
                  <a:gd name="connsiteY283" fmla="*/ 721132 h 13440182"/>
                  <a:gd name="connsiteX284" fmla="*/ 11734800 w 12071803"/>
                  <a:gd name="connsiteY2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79319 w 12071803"/>
                  <a:gd name="connsiteY85" fmla="*/ 8956289 h 13440182"/>
                  <a:gd name="connsiteX86" fmla="*/ 6441280 w 12071803"/>
                  <a:gd name="connsiteY86" fmla="*/ 8201432 h 13440182"/>
                  <a:gd name="connsiteX87" fmla="*/ 6204347 w 12071803"/>
                  <a:gd name="connsiteY87" fmla="*/ 8101170 h 13440182"/>
                  <a:gd name="connsiteX88" fmla="*/ 6696076 w 12071803"/>
                  <a:gd name="connsiteY88" fmla="*/ 8074975 h 13440182"/>
                  <a:gd name="connsiteX89" fmla="*/ 6855620 w 12071803"/>
                  <a:gd name="connsiteY89" fmla="*/ 8032113 h 13440182"/>
                  <a:gd name="connsiteX90" fmla="*/ 6877052 w 12071803"/>
                  <a:gd name="connsiteY90" fmla="*/ 7846626 h 13440182"/>
                  <a:gd name="connsiteX91" fmla="*/ 6980634 w 12071803"/>
                  <a:gd name="connsiteY91" fmla="*/ 7867807 h 13440182"/>
                  <a:gd name="connsiteX92" fmla="*/ 7017545 w 12071803"/>
                  <a:gd name="connsiteY92" fmla="*/ 7793990 h 13440182"/>
                  <a:gd name="connsiteX93" fmla="*/ 6943726 w 12071803"/>
                  <a:gd name="connsiteY93" fmla="*/ 7693975 h 13440182"/>
                  <a:gd name="connsiteX94" fmla="*/ 6910389 w 12071803"/>
                  <a:gd name="connsiteY94" fmla="*/ 7596344 h 13440182"/>
                  <a:gd name="connsiteX95" fmla="*/ 6819900 w 12071803"/>
                  <a:gd name="connsiteY95" fmla="*/ 7591832 h 13440182"/>
                  <a:gd name="connsiteX96" fmla="*/ 6746082 w 12071803"/>
                  <a:gd name="connsiteY96" fmla="*/ 7674925 h 13440182"/>
                  <a:gd name="connsiteX97" fmla="*/ 6610350 w 12071803"/>
                  <a:gd name="connsiteY97" fmla="*/ 7687082 h 13440182"/>
                  <a:gd name="connsiteX98" fmla="*/ 6669882 w 12071803"/>
                  <a:gd name="connsiteY98" fmla="*/ 7617775 h 13440182"/>
                  <a:gd name="connsiteX99" fmla="*/ 6681789 w 12071803"/>
                  <a:gd name="connsiteY99" fmla="*/ 7529669 h 13440182"/>
                  <a:gd name="connsiteX100" fmla="*/ 6703219 w 12071803"/>
                  <a:gd name="connsiteY100" fmla="*/ 7467756 h 13440182"/>
                  <a:gd name="connsiteX101" fmla="*/ 6667500 w 12071803"/>
                  <a:gd name="connsiteY101" fmla="*/ 7401332 h 13440182"/>
                  <a:gd name="connsiteX102" fmla="*/ 6603207 w 12071803"/>
                  <a:gd name="connsiteY102" fmla="*/ 7432038 h 13440182"/>
                  <a:gd name="connsiteX103" fmla="*/ 6600825 w 12071803"/>
                  <a:gd name="connsiteY103" fmla="*/ 7351326 h 13440182"/>
                  <a:gd name="connsiteX104" fmla="*/ 6819901 w 12071803"/>
                  <a:gd name="connsiteY104" fmla="*/ 7243919 h 13440182"/>
                  <a:gd name="connsiteX105" fmla="*/ 6784182 w 12071803"/>
                  <a:gd name="connsiteY105" fmla="*/ 7089138 h 13440182"/>
                  <a:gd name="connsiteX106" fmla="*/ 6860382 w 12071803"/>
                  <a:gd name="connsiteY106" fmla="*/ 7072469 h 13440182"/>
                  <a:gd name="connsiteX107" fmla="*/ 6838950 w 12071803"/>
                  <a:gd name="connsiteY107" fmla="*/ 6982232 h 13440182"/>
                  <a:gd name="connsiteX108" fmla="*/ 6943726 w 12071803"/>
                  <a:gd name="connsiteY108" fmla="*/ 6984363 h 13440182"/>
                  <a:gd name="connsiteX109" fmla="*/ 6986589 w 12071803"/>
                  <a:gd name="connsiteY109" fmla="*/ 6903400 h 13440182"/>
                  <a:gd name="connsiteX110" fmla="*/ 7088982 w 12071803"/>
                  <a:gd name="connsiteY110" fmla="*/ 6936738 h 13440182"/>
                  <a:gd name="connsiteX111" fmla="*/ 7162801 w 12071803"/>
                  <a:gd name="connsiteY111" fmla="*/ 7039132 h 13440182"/>
                  <a:gd name="connsiteX112" fmla="*/ 7229476 w 12071803"/>
                  <a:gd name="connsiteY112" fmla="*/ 6979600 h 13440182"/>
                  <a:gd name="connsiteX113" fmla="*/ 7169945 w 12071803"/>
                  <a:gd name="connsiteY113" fmla="*/ 6843869 h 13440182"/>
                  <a:gd name="connsiteX114" fmla="*/ 7227094 w 12071803"/>
                  <a:gd name="connsiteY114" fmla="*/ 6896506 h 13440182"/>
                  <a:gd name="connsiteX115" fmla="*/ 7343776 w 12071803"/>
                  <a:gd name="connsiteY115" fmla="*/ 6934357 h 13440182"/>
                  <a:gd name="connsiteX116" fmla="*/ 7417595 w 12071803"/>
                  <a:gd name="connsiteY116" fmla="*/ 7006046 h 13440182"/>
                  <a:gd name="connsiteX117" fmla="*/ 7386639 w 12071803"/>
                  <a:gd name="connsiteY117" fmla="*/ 7144158 h 13440182"/>
                  <a:gd name="connsiteX118" fmla="*/ 7458076 w 12071803"/>
                  <a:gd name="connsiteY118" fmla="*/ 7108439 h 13440182"/>
                  <a:gd name="connsiteX119" fmla="*/ 7448550 w 12071803"/>
                  <a:gd name="connsiteY119" fmla="*/ 7077482 h 13440182"/>
                  <a:gd name="connsiteX120" fmla="*/ 7524751 w 12071803"/>
                  <a:gd name="connsiteY120" fmla="*/ 7163208 h 13440182"/>
                  <a:gd name="connsiteX121" fmla="*/ 7460457 w 12071803"/>
                  <a:gd name="connsiteY121" fmla="*/ 7244171 h 13440182"/>
                  <a:gd name="connsiteX122" fmla="*/ 7524750 w 12071803"/>
                  <a:gd name="connsiteY122" fmla="*/ 7325132 h 13440182"/>
                  <a:gd name="connsiteX123" fmla="*/ 7450932 w 12071803"/>
                  <a:gd name="connsiteY123" fmla="*/ 7344183 h 13440182"/>
                  <a:gd name="connsiteX124" fmla="*/ 7358064 w 12071803"/>
                  <a:gd name="connsiteY124" fmla="*/ 7296558 h 13440182"/>
                  <a:gd name="connsiteX125" fmla="*/ 7184232 w 12071803"/>
                  <a:gd name="connsiteY125" fmla="*/ 7408477 h 13440182"/>
                  <a:gd name="connsiteX126" fmla="*/ 7246145 w 12071803"/>
                  <a:gd name="connsiteY126" fmla="*/ 7437052 h 13440182"/>
                  <a:gd name="connsiteX127" fmla="*/ 7329489 w 12071803"/>
                  <a:gd name="connsiteY127" fmla="*/ 7508489 h 13440182"/>
                  <a:gd name="connsiteX128" fmla="*/ 7386639 w 12071803"/>
                  <a:gd name="connsiteY128" fmla="*/ 7425146 h 13440182"/>
                  <a:gd name="connsiteX129" fmla="*/ 7441407 w 12071803"/>
                  <a:gd name="connsiteY129" fmla="*/ 7484677 h 13440182"/>
                  <a:gd name="connsiteX130" fmla="*/ 7467601 w 12071803"/>
                  <a:gd name="connsiteY130" fmla="*/ 7515382 h 13440182"/>
                  <a:gd name="connsiteX131" fmla="*/ 7487841 w 12071803"/>
                  <a:gd name="connsiteY131" fmla="*/ 7467755 h 13440182"/>
                  <a:gd name="connsiteX132" fmla="*/ 7546182 w 12071803"/>
                  <a:gd name="connsiteY132" fmla="*/ 7529921 h 13440182"/>
                  <a:gd name="connsiteX133" fmla="*/ 7639051 w 12071803"/>
                  <a:gd name="connsiteY133" fmla="*/ 7615646 h 13440182"/>
                  <a:gd name="connsiteX134" fmla="*/ 7639051 w 12071803"/>
                  <a:gd name="connsiteY134" fmla="*/ 7510871 h 13440182"/>
                  <a:gd name="connsiteX135" fmla="*/ 7812881 w 12071803"/>
                  <a:gd name="connsiteY135" fmla="*/ 7606120 h 13440182"/>
                  <a:gd name="connsiteX136" fmla="*/ 7705726 w 12071803"/>
                  <a:gd name="connsiteY136" fmla="*/ 7370377 h 13440182"/>
                  <a:gd name="connsiteX137" fmla="*/ 7708107 w 12071803"/>
                  <a:gd name="connsiteY137" fmla="*/ 7234646 h 13440182"/>
                  <a:gd name="connsiteX138" fmla="*/ 7612857 w 12071803"/>
                  <a:gd name="connsiteY138" fmla="*/ 7206071 h 13440182"/>
                  <a:gd name="connsiteX139" fmla="*/ 7677150 w 12071803"/>
                  <a:gd name="connsiteY139" fmla="*/ 7039382 h 13440182"/>
                  <a:gd name="connsiteX140" fmla="*/ 8374857 w 12071803"/>
                  <a:gd name="connsiteY140" fmla="*/ 6653621 h 13440182"/>
                  <a:gd name="connsiteX141" fmla="*/ 8703470 w 12071803"/>
                  <a:gd name="connsiteY141" fmla="*/ 6591708 h 13440182"/>
                  <a:gd name="connsiteX142" fmla="*/ 8722520 w 12071803"/>
                  <a:gd name="connsiteY142" fmla="*/ 6696483 h 13440182"/>
                  <a:gd name="connsiteX143" fmla="*/ 8796339 w 12071803"/>
                  <a:gd name="connsiteY143" fmla="*/ 6701246 h 13440182"/>
                  <a:gd name="connsiteX144" fmla="*/ 8772525 w 12071803"/>
                  <a:gd name="connsiteY144" fmla="*/ 6548844 h 13440182"/>
                  <a:gd name="connsiteX145" fmla="*/ 9315450 w 12071803"/>
                  <a:gd name="connsiteY145" fmla="*/ 6544082 h 13440182"/>
                  <a:gd name="connsiteX146" fmla="*/ 9503569 w 12071803"/>
                  <a:gd name="connsiteY146" fmla="*/ 6494075 h 13440182"/>
                  <a:gd name="connsiteX147" fmla="*/ 9629775 w 12071803"/>
                  <a:gd name="connsiteY147" fmla="*/ 6298813 h 13440182"/>
                  <a:gd name="connsiteX148" fmla="*/ 9906000 w 12071803"/>
                  <a:gd name="connsiteY148" fmla="*/ 6334532 h 13440182"/>
                  <a:gd name="connsiteX149" fmla="*/ 9870282 w 12071803"/>
                  <a:gd name="connsiteY149" fmla="*/ 6420258 h 13440182"/>
                  <a:gd name="connsiteX150" fmla="*/ 9727407 w 12071803"/>
                  <a:gd name="connsiteY150" fmla="*/ 6434546 h 13440182"/>
                  <a:gd name="connsiteX151" fmla="*/ 9796462 w 12071803"/>
                  <a:gd name="connsiteY151" fmla="*/ 6489313 h 13440182"/>
                  <a:gd name="connsiteX152" fmla="*/ 9665495 w 12071803"/>
                  <a:gd name="connsiteY152" fmla="*/ 6517889 h 13440182"/>
                  <a:gd name="connsiteX153" fmla="*/ 9539289 w 12071803"/>
                  <a:gd name="connsiteY153" fmla="*/ 6508364 h 13440182"/>
                  <a:gd name="connsiteX154" fmla="*/ 9453563 w 12071803"/>
                  <a:gd name="connsiteY154" fmla="*/ 6544082 h 13440182"/>
                  <a:gd name="connsiteX155" fmla="*/ 9422607 w 12071803"/>
                  <a:gd name="connsiteY155" fmla="*/ 6848883 h 13440182"/>
                  <a:gd name="connsiteX156" fmla="*/ 9584532 w 12071803"/>
                  <a:gd name="connsiteY156" fmla="*/ 6882220 h 13440182"/>
                  <a:gd name="connsiteX157" fmla="*/ 9791700 w 12071803"/>
                  <a:gd name="connsiteY157" fmla="*/ 6696482 h 13440182"/>
                  <a:gd name="connsiteX158" fmla="*/ 9829801 w 12071803"/>
                  <a:gd name="connsiteY158" fmla="*/ 6794114 h 13440182"/>
                  <a:gd name="connsiteX159" fmla="*/ 9977439 w 12071803"/>
                  <a:gd name="connsiteY159" fmla="*/ 6717914 h 13440182"/>
                  <a:gd name="connsiteX160" fmla="*/ 9877426 w 12071803"/>
                  <a:gd name="connsiteY160" fmla="*/ 6956040 h 13440182"/>
                  <a:gd name="connsiteX161" fmla="*/ 10020301 w 12071803"/>
                  <a:gd name="connsiteY161" fmla="*/ 6898889 h 13440182"/>
                  <a:gd name="connsiteX162" fmla="*/ 9986964 w 12071803"/>
                  <a:gd name="connsiteY162" fmla="*/ 6986996 h 13440182"/>
                  <a:gd name="connsiteX163" fmla="*/ 10217945 w 12071803"/>
                  <a:gd name="connsiteY163" fmla="*/ 6984614 h 13440182"/>
                  <a:gd name="connsiteX164" fmla="*/ 10058400 w 12071803"/>
                  <a:gd name="connsiteY164" fmla="*/ 7039382 h 13440182"/>
                  <a:gd name="connsiteX165" fmla="*/ 9948864 w 12071803"/>
                  <a:gd name="connsiteY165" fmla="*/ 7096533 h 13440182"/>
                  <a:gd name="connsiteX166" fmla="*/ 9829801 w 12071803"/>
                  <a:gd name="connsiteY166" fmla="*/ 7210833 h 13440182"/>
                  <a:gd name="connsiteX167" fmla="*/ 9865519 w 12071803"/>
                  <a:gd name="connsiteY167" fmla="*/ 7270363 h 13440182"/>
                  <a:gd name="connsiteX168" fmla="*/ 9908382 w 12071803"/>
                  <a:gd name="connsiteY168" fmla="*/ 7320371 h 13440182"/>
                  <a:gd name="connsiteX169" fmla="*/ 9986964 w 12071803"/>
                  <a:gd name="connsiteY169" fmla="*/ 7287033 h 13440182"/>
                  <a:gd name="connsiteX170" fmla="*/ 9998869 w 12071803"/>
                  <a:gd name="connsiteY170" fmla="*/ 7348944 h 13440182"/>
                  <a:gd name="connsiteX171" fmla="*/ 10113170 w 12071803"/>
                  <a:gd name="connsiteY171" fmla="*/ 7210833 h 13440182"/>
                  <a:gd name="connsiteX172" fmla="*/ 10148889 w 12071803"/>
                  <a:gd name="connsiteY172" fmla="*/ 7356089 h 13440182"/>
                  <a:gd name="connsiteX173" fmla="*/ 10244139 w 12071803"/>
                  <a:gd name="connsiteY173" fmla="*/ 7239408 h 13440182"/>
                  <a:gd name="connsiteX174" fmla="*/ 10270332 w 12071803"/>
                  <a:gd name="connsiteY174" fmla="*/ 7401332 h 13440182"/>
                  <a:gd name="connsiteX175" fmla="*/ 10344150 w 12071803"/>
                  <a:gd name="connsiteY175" fmla="*/ 7477532 h 13440182"/>
                  <a:gd name="connsiteX176" fmla="*/ 10134600 w 12071803"/>
                  <a:gd name="connsiteY176" fmla="*/ 7591832 h 13440182"/>
                  <a:gd name="connsiteX177" fmla="*/ 10287001 w 12071803"/>
                  <a:gd name="connsiteY177" fmla="*/ 7741852 h 13440182"/>
                  <a:gd name="connsiteX178" fmla="*/ 10317957 w 12071803"/>
                  <a:gd name="connsiteY178" fmla="*/ 7644221 h 13440182"/>
                  <a:gd name="connsiteX179" fmla="*/ 10389393 w 12071803"/>
                  <a:gd name="connsiteY179" fmla="*/ 7732326 h 13440182"/>
                  <a:gd name="connsiteX180" fmla="*/ 10510839 w 12071803"/>
                  <a:gd name="connsiteY180" fmla="*/ 7691846 h 13440182"/>
                  <a:gd name="connsiteX181" fmla="*/ 10515600 w 12071803"/>
                  <a:gd name="connsiteY181" fmla="*/ 7777570 h 13440182"/>
                  <a:gd name="connsiteX182" fmla="*/ 10513219 w 12071803"/>
                  <a:gd name="connsiteY182" fmla="*/ 7875200 h 13440182"/>
                  <a:gd name="connsiteX183" fmla="*/ 10622756 w 12071803"/>
                  <a:gd name="connsiteY183" fmla="*/ 7837101 h 13440182"/>
                  <a:gd name="connsiteX184" fmla="*/ 10663239 w 12071803"/>
                  <a:gd name="connsiteY184" fmla="*/ 8075227 h 13440182"/>
                  <a:gd name="connsiteX185" fmla="*/ 10801350 w 12071803"/>
                  <a:gd name="connsiteY185" fmla="*/ 8106182 h 13440182"/>
                  <a:gd name="connsiteX186" fmla="*/ 10815638 w 12071803"/>
                  <a:gd name="connsiteY186" fmla="*/ 7815670 h 13440182"/>
                  <a:gd name="connsiteX187" fmla="*/ 10906126 w 12071803"/>
                  <a:gd name="connsiteY187" fmla="*/ 7791858 h 13440182"/>
                  <a:gd name="connsiteX188" fmla="*/ 10975182 w 12071803"/>
                  <a:gd name="connsiteY188" fmla="*/ 7620407 h 13440182"/>
                  <a:gd name="connsiteX189" fmla="*/ 10937082 w 12071803"/>
                  <a:gd name="connsiteY189" fmla="*/ 7491821 h 13440182"/>
                  <a:gd name="connsiteX190" fmla="*/ 10841832 w 12071803"/>
                  <a:gd name="connsiteY190" fmla="*/ 7479913 h 13440182"/>
                  <a:gd name="connsiteX191" fmla="*/ 10889456 w 12071803"/>
                  <a:gd name="connsiteY191" fmla="*/ 7360851 h 13440182"/>
                  <a:gd name="connsiteX192" fmla="*/ 10784682 w 12071803"/>
                  <a:gd name="connsiteY192" fmla="*/ 7289414 h 13440182"/>
                  <a:gd name="connsiteX193" fmla="*/ 10744200 w 12071803"/>
                  <a:gd name="connsiteY193" fmla="*/ 7058432 h 13440182"/>
                  <a:gd name="connsiteX194" fmla="*/ 10426700 w 12071803"/>
                  <a:gd name="connsiteY194" fmla="*/ 7020332 h 13440182"/>
                  <a:gd name="connsiteX195" fmla="*/ 10496551 w 12071803"/>
                  <a:gd name="connsiteY195" fmla="*/ 6915558 h 13440182"/>
                  <a:gd name="connsiteX196" fmla="*/ 10620376 w 12071803"/>
                  <a:gd name="connsiteY196" fmla="*/ 6896508 h 13440182"/>
                  <a:gd name="connsiteX197" fmla="*/ 10629900 w 12071803"/>
                  <a:gd name="connsiteY197" fmla="*/ 6810782 h 13440182"/>
                  <a:gd name="connsiteX198" fmla="*/ 10842625 w 12071803"/>
                  <a:gd name="connsiteY198" fmla="*/ 6899682 h 13440182"/>
                  <a:gd name="connsiteX199" fmla="*/ 10858500 w 12071803"/>
                  <a:gd name="connsiteY199" fmla="*/ 6677432 h 13440182"/>
                  <a:gd name="connsiteX200" fmla="*/ 10648950 w 12071803"/>
                  <a:gd name="connsiteY200" fmla="*/ 6772682 h 13440182"/>
                  <a:gd name="connsiteX201" fmla="*/ 10572750 w 12071803"/>
                  <a:gd name="connsiteY201" fmla="*/ 6544082 h 13440182"/>
                  <a:gd name="connsiteX202" fmla="*/ 10344150 w 12071803"/>
                  <a:gd name="connsiteY202" fmla="*/ 6753632 h 13440182"/>
                  <a:gd name="connsiteX203" fmla="*/ 10356851 w 12071803"/>
                  <a:gd name="connsiteY203" fmla="*/ 6588533 h 13440182"/>
                  <a:gd name="connsiteX204" fmla="*/ 10369550 w 12071803"/>
                  <a:gd name="connsiteY204" fmla="*/ 6464707 h 13440182"/>
                  <a:gd name="connsiteX205" fmla="*/ 10314385 w 12071803"/>
                  <a:gd name="connsiteY205" fmla="*/ 6436675 h 13440182"/>
                  <a:gd name="connsiteX206" fmla="*/ 10261601 w 12071803"/>
                  <a:gd name="connsiteY206" fmla="*/ 6452008 h 13440182"/>
                  <a:gd name="connsiteX207" fmla="*/ 10140950 w 12071803"/>
                  <a:gd name="connsiteY207" fmla="*/ 6236107 h 13440182"/>
                  <a:gd name="connsiteX208" fmla="*/ 10306051 w 12071803"/>
                  <a:gd name="connsiteY208" fmla="*/ 6274208 h 13440182"/>
                  <a:gd name="connsiteX209" fmla="*/ 10547351 w 12071803"/>
                  <a:gd name="connsiteY209" fmla="*/ 6274208 h 13440182"/>
                  <a:gd name="connsiteX210" fmla="*/ 10677525 w 12071803"/>
                  <a:gd name="connsiteY210" fmla="*/ 6134507 h 13440182"/>
                  <a:gd name="connsiteX211" fmla="*/ 10575926 w 12071803"/>
                  <a:gd name="connsiteY211" fmla="*/ 6023383 h 13440182"/>
                  <a:gd name="connsiteX212" fmla="*/ 10363200 w 12071803"/>
                  <a:gd name="connsiteY212" fmla="*/ 5975757 h 13440182"/>
                  <a:gd name="connsiteX213" fmla="*/ 10544175 w 12071803"/>
                  <a:gd name="connsiteY213" fmla="*/ 5845582 h 13440182"/>
                  <a:gd name="connsiteX214" fmla="*/ 10490201 w 12071803"/>
                  <a:gd name="connsiteY214" fmla="*/ 5728108 h 13440182"/>
                  <a:gd name="connsiteX215" fmla="*/ 10544176 w 12071803"/>
                  <a:gd name="connsiteY215" fmla="*/ 5607458 h 13440182"/>
                  <a:gd name="connsiteX216" fmla="*/ 10506075 w 12071803"/>
                  <a:gd name="connsiteY216" fmla="*/ 5604282 h 13440182"/>
                  <a:gd name="connsiteX217" fmla="*/ 10471151 w 12071803"/>
                  <a:gd name="connsiteY217" fmla="*/ 5528083 h 13440182"/>
                  <a:gd name="connsiteX218" fmla="*/ 10312400 w 12071803"/>
                  <a:gd name="connsiteY218" fmla="*/ 5375682 h 13440182"/>
                  <a:gd name="connsiteX219" fmla="*/ 10582276 w 12071803"/>
                  <a:gd name="connsiteY219" fmla="*/ 5480458 h 13440182"/>
                  <a:gd name="connsiteX220" fmla="*/ 10725150 w 12071803"/>
                  <a:gd name="connsiteY220" fmla="*/ 5439182 h 13440182"/>
                  <a:gd name="connsiteX221" fmla="*/ 10699751 w 12071803"/>
                  <a:gd name="connsiteY221" fmla="*/ 5686833 h 13440182"/>
                  <a:gd name="connsiteX222" fmla="*/ 10877550 w 12071803"/>
                  <a:gd name="connsiteY222" fmla="*/ 5724932 h 13440182"/>
                  <a:gd name="connsiteX223" fmla="*/ 10934701 w 12071803"/>
                  <a:gd name="connsiteY223" fmla="*/ 5550308 h 13440182"/>
                  <a:gd name="connsiteX224" fmla="*/ 10975975 w 12071803"/>
                  <a:gd name="connsiteY224" fmla="*/ 5321707 h 13440182"/>
                  <a:gd name="connsiteX225" fmla="*/ 10896601 w 12071803"/>
                  <a:gd name="connsiteY225" fmla="*/ 5118508 h 13440182"/>
                  <a:gd name="connsiteX226" fmla="*/ 10839450 w 12071803"/>
                  <a:gd name="connsiteY226" fmla="*/ 5020082 h 13440182"/>
                  <a:gd name="connsiteX227" fmla="*/ 10760076 w 12071803"/>
                  <a:gd name="connsiteY227" fmla="*/ 5137558 h 13440182"/>
                  <a:gd name="connsiteX228" fmla="*/ 10690226 w 12071803"/>
                  <a:gd name="connsiteY228" fmla="*/ 5096283 h 13440182"/>
                  <a:gd name="connsiteX229" fmla="*/ 10658476 w 12071803"/>
                  <a:gd name="connsiteY229" fmla="*/ 5216933 h 13440182"/>
                  <a:gd name="connsiteX230" fmla="*/ 10556875 w 12071803"/>
                  <a:gd name="connsiteY230" fmla="*/ 5220107 h 13440182"/>
                  <a:gd name="connsiteX231" fmla="*/ 10477500 w 12071803"/>
                  <a:gd name="connsiteY231" fmla="*/ 5077232 h 13440182"/>
                  <a:gd name="connsiteX232" fmla="*/ 10439400 w 12071803"/>
                  <a:gd name="connsiteY232" fmla="*/ 4924832 h 13440182"/>
                  <a:gd name="connsiteX233" fmla="*/ 10223500 w 12071803"/>
                  <a:gd name="connsiteY233" fmla="*/ 4928007 h 13440182"/>
                  <a:gd name="connsiteX234" fmla="*/ 10248900 w 12071803"/>
                  <a:gd name="connsiteY234" fmla="*/ 5153432 h 13440182"/>
                  <a:gd name="connsiteX235" fmla="*/ 10210801 w 12071803"/>
                  <a:gd name="connsiteY235" fmla="*/ 4959758 h 13440182"/>
                  <a:gd name="connsiteX236" fmla="*/ 10166350 w 12071803"/>
                  <a:gd name="connsiteY236" fmla="*/ 4972457 h 13440182"/>
                  <a:gd name="connsiteX237" fmla="*/ 10096500 w 12071803"/>
                  <a:gd name="connsiteY237" fmla="*/ 4861332 h 13440182"/>
                  <a:gd name="connsiteX238" fmla="*/ 10001251 w 12071803"/>
                  <a:gd name="connsiteY238" fmla="*/ 4931183 h 13440182"/>
                  <a:gd name="connsiteX239" fmla="*/ 9845675 w 12071803"/>
                  <a:gd name="connsiteY239" fmla="*/ 5058182 h 13440182"/>
                  <a:gd name="connsiteX240" fmla="*/ 10210800 w 12071803"/>
                  <a:gd name="connsiteY240" fmla="*/ 4724807 h 13440182"/>
                  <a:gd name="connsiteX241" fmla="*/ 10355263 w 12071803"/>
                  <a:gd name="connsiteY241" fmla="*/ 4634321 h 13440182"/>
                  <a:gd name="connsiteX242" fmla="*/ 10572750 w 12071803"/>
                  <a:gd name="connsiteY242" fmla="*/ 4581932 h 13440182"/>
                  <a:gd name="connsiteX243" fmla="*/ 10610851 w 12071803"/>
                  <a:gd name="connsiteY243" fmla="*/ 4461283 h 13440182"/>
                  <a:gd name="connsiteX244" fmla="*/ 10782301 w 12071803"/>
                  <a:gd name="connsiteY244" fmla="*/ 4334283 h 13440182"/>
                  <a:gd name="connsiteX245" fmla="*/ 10814050 w 12071803"/>
                  <a:gd name="connsiteY245" fmla="*/ 4080282 h 13440182"/>
                  <a:gd name="connsiteX246" fmla="*/ 10582275 w 12071803"/>
                  <a:gd name="connsiteY246" fmla="*/ 3997732 h 13440182"/>
                  <a:gd name="connsiteX247" fmla="*/ 10264776 w 12071803"/>
                  <a:gd name="connsiteY247" fmla="*/ 3950108 h 13440182"/>
                  <a:gd name="connsiteX248" fmla="*/ 10134600 w 12071803"/>
                  <a:gd name="connsiteY248" fmla="*/ 4010432 h 13440182"/>
                  <a:gd name="connsiteX249" fmla="*/ 10160001 w 12071803"/>
                  <a:gd name="connsiteY249" fmla="*/ 3845333 h 13440182"/>
                  <a:gd name="connsiteX250" fmla="*/ 10109201 w 12071803"/>
                  <a:gd name="connsiteY250" fmla="*/ 3670708 h 13440182"/>
                  <a:gd name="connsiteX251" fmla="*/ 10223500 w 12071803"/>
                  <a:gd name="connsiteY251" fmla="*/ 3708807 h 13440182"/>
                  <a:gd name="connsiteX252" fmla="*/ 10344151 w 12071803"/>
                  <a:gd name="connsiteY252" fmla="*/ 3600858 h 13440182"/>
                  <a:gd name="connsiteX253" fmla="*/ 10534651 w 12071803"/>
                  <a:gd name="connsiteY253" fmla="*/ 3661183 h 13440182"/>
                  <a:gd name="connsiteX254" fmla="*/ 10547351 w 12071803"/>
                  <a:gd name="connsiteY254" fmla="*/ 3477033 h 13440182"/>
                  <a:gd name="connsiteX255" fmla="*/ 10687050 w 12071803"/>
                  <a:gd name="connsiteY255" fmla="*/ 3515132 h 13440182"/>
                  <a:gd name="connsiteX256" fmla="*/ 10801350 w 12071803"/>
                  <a:gd name="connsiteY256" fmla="*/ 3210332 h 13440182"/>
                  <a:gd name="connsiteX257" fmla="*/ 10902951 w 12071803"/>
                  <a:gd name="connsiteY257" fmla="*/ 3299233 h 13440182"/>
                  <a:gd name="connsiteX258" fmla="*/ 11042650 w 12071803"/>
                  <a:gd name="connsiteY258" fmla="*/ 3283357 h 13440182"/>
                  <a:gd name="connsiteX259" fmla="*/ 11077575 w 12071803"/>
                  <a:gd name="connsiteY259" fmla="*/ 3508782 h 13440182"/>
                  <a:gd name="connsiteX260" fmla="*/ 11153776 w 12071803"/>
                  <a:gd name="connsiteY260" fmla="*/ 3251608 h 13440182"/>
                  <a:gd name="connsiteX261" fmla="*/ 11077576 w 12071803"/>
                  <a:gd name="connsiteY261" fmla="*/ 3165883 h 13440182"/>
                  <a:gd name="connsiteX262" fmla="*/ 11163300 w 12071803"/>
                  <a:gd name="connsiteY262" fmla="*/ 2911882 h 13440182"/>
                  <a:gd name="connsiteX263" fmla="*/ 10982326 w 12071803"/>
                  <a:gd name="connsiteY263" fmla="*/ 2988083 h 13440182"/>
                  <a:gd name="connsiteX264" fmla="*/ 10953750 w 12071803"/>
                  <a:gd name="connsiteY264" fmla="*/ 2918232 h 13440182"/>
                  <a:gd name="connsiteX265" fmla="*/ 10763250 w 12071803"/>
                  <a:gd name="connsiteY265" fmla="*/ 2715032 h 13440182"/>
                  <a:gd name="connsiteX266" fmla="*/ 10731501 w 12071803"/>
                  <a:gd name="connsiteY266" fmla="*/ 2530883 h 13440182"/>
                  <a:gd name="connsiteX267" fmla="*/ 10699751 w 12071803"/>
                  <a:gd name="connsiteY267" fmla="*/ 2435633 h 13440182"/>
                  <a:gd name="connsiteX268" fmla="*/ 10801350 w 12071803"/>
                  <a:gd name="connsiteY268" fmla="*/ 2334032 h 13440182"/>
                  <a:gd name="connsiteX269" fmla="*/ 11061701 w 12071803"/>
                  <a:gd name="connsiteY269" fmla="*/ 2099083 h 13440182"/>
                  <a:gd name="connsiteX270" fmla="*/ 11182350 w 12071803"/>
                  <a:gd name="connsiteY270" fmla="*/ 2118132 h 13440182"/>
                  <a:gd name="connsiteX271" fmla="*/ 11252201 w 12071803"/>
                  <a:gd name="connsiteY271" fmla="*/ 2029233 h 13440182"/>
                  <a:gd name="connsiteX272" fmla="*/ 11487150 w 12071803"/>
                  <a:gd name="connsiteY272" fmla="*/ 1921282 h 13440182"/>
                  <a:gd name="connsiteX273" fmla="*/ 11341101 w 12071803"/>
                  <a:gd name="connsiteY273" fmla="*/ 1851433 h 13440182"/>
                  <a:gd name="connsiteX274" fmla="*/ 11258550 w 12071803"/>
                  <a:gd name="connsiteY274" fmla="*/ 1705382 h 13440182"/>
                  <a:gd name="connsiteX275" fmla="*/ 11360150 w 12071803"/>
                  <a:gd name="connsiteY275" fmla="*/ 1279932 h 13440182"/>
                  <a:gd name="connsiteX276" fmla="*/ 11239500 w 12071803"/>
                  <a:gd name="connsiteY276" fmla="*/ 1019582 h 13440182"/>
                  <a:gd name="connsiteX277" fmla="*/ 11525250 w 12071803"/>
                  <a:gd name="connsiteY277" fmla="*/ 1362482 h 13440182"/>
                  <a:gd name="connsiteX278" fmla="*/ 11690350 w 12071803"/>
                  <a:gd name="connsiteY278" fmla="*/ 1165632 h 13440182"/>
                  <a:gd name="connsiteX279" fmla="*/ 11874500 w 12071803"/>
                  <a:gd name="connsiteY279" fmla="*/ 1476782 h 13440182"/>
                  <a:gd name="connsiteX280" fmla="*/ 12071350 w 12071803"/>
                  <a:gd name="connsiteY280" fmla="*/ 1578383 h 13440182"/>
                  <a:gd name="connsiteX281" fmla="*/ 11906250 w 12071803"/>
                  <a:gd name="connsiteY281" fmla="*/ 1133883 h 13440182"/>
                  <a:gd name="connsiteX282" fmla="*/ 11893550 w 12071803"/>
                  <a:gd name="connsiteY282" fmla="*/ 917982 h 13440182"/>
                  <a:gd name="connsiteX283" fmla="*/ 11760200 w 12071803"/>
                  <a:gd name="connsiteY283" fmla="*/ 721132 h 13440182"/>
                  <a:gd name="connsiteX284" fmla="*/ 11734800 w 12071803"/>
                  <a:gd name="connsiteY284"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79319 w 12071803"/>
                  <a:gd name="connsiteY86" fmla="*/ 8956289 h 13440182"/>
                  <a:gd name="connsiteX87" fmla="*/ 6441280 w 12071803"/>
                  <a:gd name="connsiteY87" fmla="*/ 8201432 h 13440182"/>
                  <a:gd name="connsiteX88" fmla="*/ 6204347 w 12071803"/>
                  <a:gd name="connsiteY88" fmla="*/ 8101170 h 13440182"/>
                  <a:gd name="connsiteX89" fmla="*/ 6696076 w 12071803"/>
                  <a:gd name="connsiteY89" fmla="*/ 8074975 h 13440182"/>
                  <a:gd name="connsiteX90" fmla="*/ 6855620 w 12071803"/>
                  <a:gd name="connsiteY90" fmla="*/ 8032113 h 13440182"/>
                  <a:gd name="connsiteX91" fmla="*/ 6877052 w 12071803"/>
                  <a:gd name="connsiteY91" fmla="*/ 7846626 h 13440182"/>
                  <a:gd name="connsiteX92" fmla="*/ 6980634 w 12071803"/>
                  <a:gd name="connsiteY92" fmla="*/ 7867807 h 13440182"/>
                  <a:gd name="connsiteX93" fmla="*/ 7017545 w 12071803"/>
                  <a:gd name="connsiteY93" fmla="*/ 7793990 h 13440182"/>
                  <a:gd name="connsiteX94" fmla="*/ 6943726 w 12071803"/>
                  <a:gd name="connsiteY94" fmla="*/ 7693975 h 13440182"/>
                  <a:gd name="connsiteX95" fmla="*/ 6910389 w 12071803"/>
                  <a:gd name="connsiteY95" fmla="*/ 7596344 h 13440182"/>
                  <a:gd name="connsiteX96" fmla="*/ 6819900 w 12071803"/>
                  <a:gd name="connsiteY96" fmla="*/ 7591832 h 13440182"/>
                  <a:gd name="connsiteX97" fmla="*/ 6746082 w 12071803"/>
                  <a:gd name="connsiteY97" fmla="*/ 7674925 h 13440182"/>
                  <a:gd name="connsiteX98" fmla="*/ 6610350 w 12071803"/>
                  <a:gd name="connsiteY98" fmla="*/ 7687082 h 13440182"/>
                  <a:gd name="connsiteX99" fmla="*/ 6669882 w 12071803"/>
                  <a:gd name="connsiteY99" fmla="*/ 7617775 h 13440182"/>
                  <a:gd name="connsiteX100" fmla="*/ 6681789 w 12071803"/>
                  <a:gd name="connsiteY100" fmla="*/ 7529669 h 13440182"/>
                  <a:gd name="connsiteX101" fmla="*/ 6703219 w 12071803"/>
                  <a:gd name="connsiteY101" fmla="*/ 7467756 h 13440182"/>
                  <a:gd name="connsiteX102" fmla="*/ 6667500 w 12071803"/>
                  <a:gd name="connsiteY102" fmla="*/ 7401332 h 13440182"/>
                  <a:gd name="connsiteX103" fmla="*/ 6603207 w 12071803"/>
                  <a:gd name="connsiteY103" fmla="*/ 7432038 h 13440182"/>
                  <a:gd name="connsiteX104" fmla="*/ 6600825 w 12071803"/>
                  <a:gd name="connsiteY104" fmla="*/ 7351326 h 13440182"/>
                  <a:gd name="connsiteX105" fmla="*/ 6819901 w 12071803"/>
                  <a:gd name="connsiteY105" fmla="*/ 7243919 h 13440182"/>
                  <a:gd name="connsiteX106" fmla="*/ 6784182 w 12071803"/>
                  <a:gd name="connsiteY106" fmla="*/ 7089138 h 13440182"/>
                  <a:gd name="connsiteX107" fmla="*/ 6860382 w 12071803"/>
                  <a:gd name="connsiteY107" fmla="*/ 7072469 h 13440182"/>
                  <a:gd name="connsiteX108" fmla="*/ 6838950 w 12071803"/>
                  <a:gd name="connsiteY108" fmla="*/ 6982232 h 13440182"/>
                  <a:gd name="connsiteX109" fmla="*/ 6943726 w 12071803"/>
                  <a:gd name="connsiteY109" fmla="*/ 6984363 h 13440182"/>
                  <a:gd name="connsiteX110" fmla="*/ 6986589 w 12071803"/>
                  <a:gd name="connsiteY110" fmla="*/ 6903400 h 13440182"/>
                  <a:gd name="connsiteX111" fmla="*/ 7088982 w 12071803"/>
                  <a:gd name="connsiteY111" fmla="*/ 6936738 h 13440182"/>
                  <a:gd name="connsiteX112" fmla="*/ 7162801 w 12071803"/>
                  <a:gd name="connsiteY112" fmla="*/ 7039132 h 13440182"/>
                  <a:gd name="connsiteX113" fmla="*/ 7229476 w 12071803"/>
                  <a:gd name="connsiteY113" fmla="*/ 6979600 h 13440182"/>
                  <a:gd name="connsiteX114" fmla="*/ 7169945 w 12071803"/>
                  <a:gd name="connsiteY114" fmla="*/ 6843869 h 13440182"/>
                  <a:gd name="connsiteX115" fmla="*/ 7227094 w 12071803"/>
                  <a:gd name="connsiteY115" fmla="*/ 6896506 h 13440182"/>
                  <a:gd name="connsiteX116" fmla="*/ 7343776 w 12071803"/>
                  <a:gd name="connsiteY116" fmla="*/ 6934357 h 13440182"/>
                  <a:gd name="connsiteX117" fmla="*/ 7417595 w 12071803"/>
                  <a:gd name="connsiteY117" fmla="*/ 7006046 h 13440182"/>
                  <a:gd name="connsiteX118" fmla="*/ 7386639 w 12071803"/>
                  <a:gd name="connsiteY118" fmla="*/ 7144158 h 13440182"/>
                  <a:gd name="connsiteX119" fmla="*/ 7458076 w 12071803"/>
                  <a:gd name="connsiteY119" fmla="*/ 7108439 h 13440182"/>
                  <a:gd name="connsiteX120" fmla="*/ 7448550 w 12071803"/>
                  <a:gd name="connsiteY120" fmla="*/ 7077482 h 13440182"/>
                  <a:gd name="connsiteX121" fmla="*/ 7524751 w 12071803"/>
                  <a:gd name="connsiteY121" fmla="*/ 7163208 h 13440182"/>
                  <a:gd name="connsiteX122" fmla="*/ 7460457 w 12071803"/>
                  <a:gd name="connsiteY122" fmla="*/ 7244171 h 13440182"/>
                  <a:gd name="connsiteX123" fmla="*/ 7524750 w 12071803"/>
                  <a:gd name="connsiteY123" fmla="*/ 7325132 h 13440182"/>
                  <a:gd name="connsiteX124" fmla="*/ 7450932 w 12071803"/>
                  <a:gd name="connsiteY124" fmla="*/ 7344183 h 13440182"/>
                  <a:gd name="connsiteX125" fmla="*/ 7358064 w 12071803"/>
                  <a:gd name="connsiteY125" fmla="*/ 7296558 h 13440182"/>
                  <a:gd name="connsiteX126" fmla="*/ 7184232 w 12071803"/>
                  <a:gd name="connsiteY126" fmla="*/ 7408477 h 13440182"/>
                  <a:gd name="connsiteX127" fmla="*/ 7246145 w 12071803"/>
                  <a:gd name="connsiteY127" fmla="*/ 7437052 h 13440182"/>
                  <a:gd name="connsiteX128" fmla="*/ 7329489 w 12071803"/>
                  <a:gd name="connsiteY128" fmla="*/ 7508489 h 13440182"/>
                  <a:gd name="connsiteX129" fmla="*/ 7386639 w 12071803"/>
                  <a:gd name="connsiteY129" fmla="*/ 7425146 h 13440182"/>
                  <a:gd name="connsiteX130" fmla="*/ 7441407 w 12071803"/>
                  <a:gd name="connsiteY130" fmla="*/ 7484677 h 13440182"/>
                  <a:gd name="connsiteX131" fmla="*/ 7467601 w 12071803"/>
                  <a:gd name="connsiteY131" fmla="*/ 7515382 h 13440182"/>
                  <a:gd name="connsiteX132" fmla="*/ 7487841 w 12071803"/>
                  <a:gd name="connsiteY132" fmla="*/ 7467755 h 13440182"/>
                  <a:gd name="connsiteX133" fmla="*/ 7546182 w 12071803"/>
                  <a:gd name="connsiteY133" fmla="*/ 7529921 h 13440182"/>
                  <a:gd name="connsiteX134" fmla="*/ 7639051 w 12071803"/>
                  <a:gd name="connsiteY134" fmla="*/ 7615646 h 13440182"/>
                  <a:gd name="connsiteX135" fmla="*/ 7639051 w 12071803"/>
                  <a:gd name="connsiteY135" fmla="*/ 7510871 h 13440182"/>
                  <a:gd name="connsiteX136" fmla="*/ 7812881 w 12071803"/>
                  <a:gd name="connsiteY136" fmla="*/ 7606120 h 13440182"/>
                  <a:gd name="connsiteX137" fmla="*/ 7705726 w 12071803"/>
                  <a:gd name="connsiteY137" fmla="*/ 7370377 h 13440182"/>
                  <a:gd name="connsiteX138" fmla="*/ 7708107 w 12071803"/>
                  <a:gd name="connsiteY138" fmla="*/ 7234646 h 13440182"/>
                  <a:gd name="connsiteX139" fmla="*/ 7612857 w 12071803"/>
                  <a:gd name="connsiteY139" fmla="*/ 7206071 h 13440182"/>
                  <a:gd name="connsiteX140" fmla="*/ 7677150 w 12071803"/>
                  <a:gd name="connsiteY140" fmla="*/ 7039382 h 13440182"/>
                  <a:gd name="connsiteX141" fmla="*/ 8374857 w 12071803"/>
                  <a:gd name="connsiteY141" fmla="*/ 6653621 h 13440182"/>
                  <a:gd name="connsiteX142" fmla="*/ 8703470 w 12071803"/>
                  <a:gd name="connsiteY142" fmla="*/ 6591708 h 13440182"/>
                  <a:gd name="connsiteX143" fmla="*/ 8722520 w 12071803"/>
                  <a:gd name="connsiteY143" fmla="*/ 6696483 h 13440182"/>
                  <a:gd name="connsiteX144" fmla="*/ 8796339 w 12071803"/>
                  <a:gd name="connsiteY144" fmla="*/ 6701246 h 13440182"/>
                  <a:gd name="connsiteX145" fmla="*/ 8772525 w 12071803"/>
                  <a:gd name="connsiteY145" fmla="*/ 6548844 h 13440182"/>
                  <a:gd name="connsiteX146" fmla="*/ 9315450 w 12071803"/>
                  <a:gd name="connsiteY146" fmla="*/ 6544082 h 13440182"/>
                  <a:gd name="connsiteX147" fmla="*/ 9503569 w 12071803"/>
                  <a:gd name="connsiteY147" fmla="*/ 6494075 h 13440182"/>
                  <a:gd name="connsiteX148" fmla="*/ 9629775 w 12071803"/>
                  <a:gd name="connsiteY148" fmla="*/ 6298813 h 13440182"/>
                  <a:gd name="connsiteX149" fmla="*/ 9906000 w 12071803"/>
                  <a:gd name="connsiteY149" fmla="*/ 6334532 h 13440182"/>
                  <a:gd name="connsiteX150" fmla="*/ 9870282 w 12071803"/>
                  <a:gd name="connsiteY150" fmla="*/ 6420258 h 13440182"/>
                  <a:gd name="connsiteX151" fmla="*/ 9727407 w 12071803"/>
                  <a:gd name="connsiteY151" fmla="*/ 6434546 h 13440182"/>
                  <a:gd name="connsiteX152" fmla="*/ 9796462 w 12071803"/>
                  <a:gd name="connsiteY152" fmla="*/ 6489313 h 13440182"/>
                  <a:gd name="connsiteX153" fmla="*/ 9665495 w 12071803"/>
                  <a:gd name="connsiteY153" fmla="*/ 6517889 h 13440182"/>
                  <a:gd name="connsiteX154" fmla="*/ 9539289 w 12071803"/>
                  <a:gd name="connsiteY154" fmla="*/ 6508364 h 13440182"/>
                  <a:gd name="connsiteX155" fmla="*/ 9453563 w 12071803"/>
                  <a:gd name="connsiteY155" fmla="*/ 6544082 h 13440182"/>
                  <a:gd name="connsiteX156" fmla="*/ 9422607 w 12071803"/>
                  <a:gd name="connsiteY156" fmla="*/ 6848883 h 13440182"/>
                  <a:gd name="connsiteX157" fmla="*/ 9584532 w 12071803"/>
                  <a:gd name="connsiteY157" fmla="*/ 6882220 h 13440182"/>
                  <a:gd name="connsiteX158" fmla="*/ 9791700 w 12071803"/>
                  <a:gd name="connsiteY158" fmla="*/ 6696482 h 13440182"/>
                  <a:gd name="connsiteX159" fmla="*/ 9829801 w 12071803"/>
                  <a:gd name="connsiteY159" fmla="*/ 6794114 h 13440182"/>
                  <a:gd name="connsiteX160" fmla="*/ 9977439 w 12071803"/>
                  <a:gd name="connsiteY160" fmla="*/ 6717914 h 13440182"/>
                  <a:gd name="connsiteX161" fmla="*/ 9877426 w 12071803"/>
                  <a:gd name="connsiteY161" fmla="*/ 6956040 h 13440182"/>
                  <a:gd name="connsiteX162" fmla="*/ 10020301 w 12071803"/>
                  <a:gd name="connsiteY162" fmla="*/ 6898889 h 13440182"/>
                  <a:gd name="connsiteX163" fmla="*/ 9986964 w 12071803"/>
                  <a:gd name="connsiteY163" fmla="*/ 6986996 h 13440182"/>
                  <a:gd name="connsiteX164" fmla="*/ 10217945 w 12071803"/>
                  <a:gd name="connsiteY164" fmla="*/ 6984614 h 13440182"/>
                  <a:gd name="connsiteX165" fmla="*/ 10058400 w 12071803"/>
                  <a:gd name="connsiteY165" fmla="*/ 7039382 h 13440182"/>
                  <a:gd name="connsiteX166" fmla="*/ 9948864 w 12071803"/>
                  <a:gd name="connsiteY166" fmla="*/ 7096533 h 13440182"/>
                  <a:gd name="connsiteX167" fmla="*/ 9829801 w 12071803"/>
                  <a:gd name="connsiteY167" fmla="*/ 7210833 h 13440182"/>
                  <a:gd name="connsiteX168" fmla="*/ 9865519 w 12071803"/>
                  <a:gd name="connsiteY168" fmla="*/ 7270363 h 13440182"/>
                  <a:gd name="connsiteX169" fmla="*/ 9908382 w 12071803"/>
                  <a:gd name="connsiteY169" fmla="*/ 7320371 h 13440182"/>
                  <a:gd name="connsiteX170" fmla="*/ 9986964 w 12071803"/>
                  <a:gd name="connsiteY170" fmla="*/ 7287033 h 13440182"/>
                  <a:gd name="connsiteX171" fmla="*/ 9998869 w 12071803"/>
                  <a:gd name="connsiteY171" fmla="*/ 7348944 h 13440182"/>
                  <a:gd name="connsiteX172" fmla="*/ 10113170 w 12071803"/>
                  <a:gd name="connsiteY172" fmla="*/ 7210833 h 13440182"/>
                  <a:gd name="connsiteX173" fmla="*/ 10148889 w 12071803"/>
                  <a:gd name="connsiteY173" fmla="*/ 7356089 h 13440182"/>
                  <a:gd name="connsiteX174" fmla="*/ 10244139 w 12071803"/>
                  <a:gd name="connsiteY174" fmla="*/ 7239408 h 13440182"/>
                  <a:gd name="connsiteX175" fmla="*/ 10270332 w 12071803"/>
                  <a:gd name="connsiteY175" fmla="*/ 7401332 h 13440182"/>
                  <a:gd name="connsiteX176" fmla="*/ 10344150 w 12071803"/>
                  <a:gd name="connsiteY176" fmla="*/ 7477532 h 13440182"/>
                  <a:gd name="connsiteX177" fmla="*/ 10134600 w 12071803"/>
                  <a:gd name="connsiteY177" fmla="*/ 7591832 h 13440182"/>
                  <a:gd name="connsiteX178" fmla="*/ 10287001 w 12071803"/>
                  <a:gd name="connsiteY178" fmla="*/ 7741852 h 13440182"/>
                  <a:gd name="connsiteX179" fmla="*/ 10317957 w 12071803"/>
                  <a:gd name="connsiteY179" fmla="*/ 7644221 h 13440182"/>
                  <a:gd name="connsiteX180" fmla="*/ 10389393 w 12071803"/>
                  <a:gd name="connsiteY180" fmla="*/ 7732326 h 13440182"/>
                  <a:gd name="connsiteX181" fmla="*/ 10510839 w 12071803"/>
                  <a:gd name="connsiteY181" fmla="*/ 7691846 h 13440182"/>
                  <a:gd name="connsiteX182" fmla="*/ 10515600 w 12071803"/>
                  <a:gd name="connsiteY182" fmla="*/ 7777570 h 13440182"/>
                  <a:gd name="connsiteX183" fmla="*/ 10513219 w 12071803"/>
                  <a:gd name="connsiteY183" fmla="*/ 7875200 h 13440182"/>
                  <a:gd name="connsiteX184" fmla="*/ 10622756 w 12071803"/>
                  <a:gd name="connsiteY184" fmla="*/ 7837101 h 13440182"/>
                  <a:gd name="connsiteX185" fmla="*/ 10663239 w 12071803"/>
                  <a:gd name="connsiteY185" fmla="*/ 8075227 h 13440182"/>
                  <a:gd name="connsiteX186" fmla="*/ 10801350 w 12071803"/>
                  <a:gd name="connsiteY186" fmla="*/ 8106182 h 13440182"/>
                  <a:gd name="connsiteX187" fmla="*/ 10815638 w 12071803"/>
                  <a:gd name="connsiteY187" fmla="*/ 7815670 h 13440182"/>
                  <a:gd name="connsiteX188" fmla="*/ 10906126 w 12071803"/>
                  <a:gd name="connsiteY188" fmla="*/ 7791858 h 13440182"/>
                  <a:gd name="connsiteX189" fmla="*/ 10975182 w 12071803"/>
                  <a:gd name="connsiteY189" fmla="*/ 7620407 h 13440182"/>
                  <a:gd name="connsiteX190" fmla="*/ 10937082 w 12071803"/>
                  <a:gd name="connsiteY190" fmla="*/ 7491821 h 13440182"/>
                  <a:gd name="connsiteX191" fmla="*/ 10841832 w 12071803"/>
                  <a:gd name="connsiteY191" fmla="*/ 7479913 h 13440182"/>
                  <a:gd name="connsiteX192" fmla="*/ 10889456 w 12071803"/>
                  <a:gd name="connsiteY192" fmla="*/ 7360851 h 13440182"/>
                  <a:gd name="connsiteX193" fmla="*/ 10784682 w 12071803"/>
                  <a:gd name="connsiteY193" fmla="*/ 7289414 h 13440182"/>
                  <a:gd name="connsiteX194" fmla="*/ 10744200 w 12071803"/>
                  <a:gd name="connsiteY194" fmla="*/ 7058432 h 13440182"/>
                  <a:gd name="connsiteX195" fmla="*/ 10426700 w 12071803"/>
                  <a:gd name="connsiteY195" fmla="*/ 7020332 h 13440182"/>
                  <a:gd name="connsiteX196" fmla="*/ 10496551 w 12071803"/>
                  <a:gd name="connsiteY196" fmla="*/ 6915558 h 13440182"/>
                  <a:gd name="connsiteX197" fmla="*/ 10620376 w 12071803"/>
                  <a:gd name="connsiteY197" fmla="*/ 6896508 h 13440182"/>
                  <a:gd name="connsiteX198" fmla="*/ 10629900 w 12071803"/>
                  <a:gd name="connsiteY198" fmla="*/ 6810782 h 13440182"/>
                  <a:gd name="connsiteX199" fmla="*/ 10842625 w 12071803"/>
                  <a:gd name="connsiteY199" fmla="*/ 6899682 h 13440182"/>
                  <a:gd name="connsiteX200" fmla="*/ 10858500 w 12071803"/>
                  <a:gd name="connsiteY200" fmla="*/ 6677432 h 13440182"/>
                  <a:gd name="connsiteX201" fmla="*/ 10648950 w 12071803"/>
                  <a:gd name="connsiteY201" fmla="*/ 6772682 h 13440182"/>
                  <a:gd name="connsiteX202" fmla="*/ 10572750 w 12071803"/>
                  <a:gd name="connsiteY202" fmla="*/ 6544082 h 13440182"/>
                  <a:gd name="connsiteX203" fmla="*/ 10344150 w 12071803"/>
                  <a:gd name="connsiteY203" fmla="*/ 6753632 h 13440182"/>
                  <a:gd name="connsiteX204" fmla="*/ 10356851 w 12071803"/>
                  <a:gd name="connsiteY204" fmla="*/ 6588533 h 13440182"/>
                  <a:gd name="connsiteX205" fmla="*/ 10369550 w 12071803"/>
                  <a:gd name="connsiteY205" fmla="*/ 6464707 h 13440182"/>
                  <a:gd name="connsiteX206" fmla="*/ 10314385 w 12071803"/>
                  <a:gd name="connsiteY206" fmla="*/ 6436675 h 13440182"/>
                  <a:gd name="connsiteX207" fmla="*/ 10261601 w 12071803"/>
                  <a:gd name="connsiteY207" fmla="*/ 6452008 h 13440182"/>
                  <a:gd name="connsiteX208" fmla="*/ 10140950 w 12071803"/>
                  <a:gd name="connsiteY208" fmla="*/ 6236107 h 13440182"/>
                  <a:gd name="connsiteX209" fmla="*/ 10306051 w 12071803"/>
                  <a:gd name="connsiteY209" fmla="*/ 6274208 h 13440182"/>
                  <a:gd name="connsiteX210" fmla="*/ 10547351 w 12071803"/>
                  <a:gd name="connsiteY210" fmla="*/ 6274208 h 13440182"/>
                  <a:gd name="connsiteX211" fmla="*/ 10677525 w 12071803"/>
                  <a:gd name="connsiteY211" fmla="*/ 6134507 h 13440182"/>
                  <a:gd name="connsiteX212" fmla="*/ 10575926 w 12071803"/>
                  <a:gd name="connsiteY212" fmla="*/ 6023383 h 13440182"/>
                  <a:gd name="connsiteX213" fmla="*/ 10363200 w 12071803"/>
                  <a:gd name="connsiteY213" fmla="*/ 5975757 h 13440182"/>
                  <a:gd name="connsiteX214" fmla="*/ 10544175 w 12071803"/>
                  <a:gd name="connsiteY214" fmla="*/ 5845582 h 13440182"/>
                  <a:gd name="connsiteX215" fmla="*/ 10490201 w 12071803"/>
                  <a:gd name="connsiteY215" fmla="*/ 5728108 h 13440182"/>
                  <a:gd name="connsiteX216" fmla="*/ 10544176 w 12071803"/>
                  <a:gd name="connsiteY216" fmla="*/ 5607458 h 13440182"/>
                  <a:gd name="connsiteX217" fmla="*/ 10506075 w 12071803"/>
                  <a:gd name="connsiteY217" fmla="*/ 5604282 h 13440182"/>
                  <a:gd name="connsiteX218" fmla="*/ 10471151 w 12071803"/>
                  <a:gd name="connsiteY218" fmla="*/ 5528083 h 13440182"/>
                  <a:gd name="connsiteX219" fmla="*/ 10312400 w 12071803"/>
                  <a:gd name="connsiteY219" fmla="*/ 5375682 h 13440182"/>
                  <a:gd name="connsiteX220" fmla="*/ 10582276 w 12071803"/>
                  <a:gd name="connsiteY220" fmla="*/ 5480458 h 13440182"/>
                  <a:gd name="connsiteX221" fmla="*/ 10725150 w 12071803"/>
                  <a:gd name="connsiteY221" fmla="*/ 5439182 h 13440182"/>
                  <a:gd name="connsiteX222" fmla="*/ 10699751 w 12071803"/>
                  <a:gd name="connsiteY222" fmla="*/ 5686833 h 13440182"/>
                  <a:gd name="connsiteX223" fmla="*/ 10877550 w 12071803"/>
                  <a:gd name="connsiteY223" fmla="*/ 5724932 h 13440182"/>
                  <a:gd name="connsiteX224" fmla="*/ 10934701 w 12071803"/>
                  <a:gd name="connsiteY224" fmla="*/ 5550308 h 13440182"/>
                  <a:gd name="connsiteX225" fmla="*/ 10975975 w 12071803"/>
                  <a:gd name="connsiteY225" fmla="*/ 5321707 h 13440182"/>
                  <a:gd name="connsiteX226" fmla="*/ 10896601 w 12071803"/>
                  <a:gd name="connsiteY226" fmla="*/ 5118508 h 13440182"/>
                  <a:gd name="connsiteX227" fmla="*/ 10839450 w 12071803"/>
                  <a:gd name="connsiteY227" fmla="*/ 5020082 h 13440182"/>
                  <a:gd name="connsiteX228" fmla="*/ 10760076 w 12071803"/>
                  <a:gd name="connsiteY228" fmla="*/ 5137558 h 13440182"/>
                  <a:gd name="connsiteX229" fmla="*/ 10690226 w 12071803"/>
                  <a:gd name="connsiteY229" fmla="*/ 5096283 h 13440182"/>
                  <a:gd name="connsiteX230" fmla="*/ 10658476 w 12071803"/>
                  <a:gd name="connsiteY230" fmla="*/ 5216933 h 13440182"/>
                  <a:gd name="connsiteX231" fmla="*/ 10556875 w 12071803"/>
                  <a:gd name="connsiteY231" fmla="*/ 5220107 h 13440182"/>
                  <a:gd name="connsiteX232" fmla="*/ 10477500 w 12071803"/>
                  <a:gd name="connsiteY232" fmla="*/ 5077232 h 13440182"/>
                  <a:gd name="connsiteX233" fmla="*/ 10439400 w 12071803"/>
                  <a:gd name="connsiteY233" fmla="*/ 4924832 h 13440182"/>
                  <a:gd name="connsiteX234" fmla="*/ 10223500 w 12071803"/>
                  <a:gd name="connsiteY234" fmla="*/ 4928007 h 13440182"/>
                  <a:gd name="connsiteX235" fmla="*/ 10248900 w 12071803"/>
                  <a:gd name="connsiteY235" fmla="*/ 5153432 h 13440182"/>
                  <a:gd name="connsiteX236" fmla="*/ 10210801 w 12071803"/>
                  <a:gd name="connsiteY236" fmla="*/ 4959758 h 13440182"/>
                  <a:gd name="connsiteX237" fmla="*/ 10166350 w 12071803"/>
                  <a:gd name="connsiteY237" fmla="*/ 4972457 h 13440182"/>
                  <a:gd name="connsiteX238" fmla="*/ 10096500 w 12071803"/>
                  <a:gd name="connsiteY238" fmla="*/ 4861332 h 13440182"/>
                  <a:gd name="connsiteX239" fmla="*/ 10001251 w 12071803"/>
                  <a:gd name="connsiteY239" fmla="*/ 4931183 h 13440182"/>
                  <a:gd name="connsiteX240" fmla="*/ 9845675 w 12071803"/>
                  <a:gd name="connsiteY240" fmla="*/ 5058182 h 13440182"/>
                  <a:gd name="connsiteX241" fmla="*/ 10210800 w 12071803"/>
                  <a:gd name="connsiteY241" fmla="*/ 4724807 h 13440182"/>
                  <a:gd name="connsiteX242" fmla="*/ 10355263 w 12071803"/>
                  <a:gd name="connsiteY242" fmla="*/ 4634321 h 13440182"/>
                  <a:gd name="connsiteX243" fmla="*/ 10572750 w 12071803"/>
                  <a:gd name="connsiteY243" fmla="*/ 4581932 h 13440182"/>
                  <a:gd name="connsiteX244" fmla="*/ 10610851 w 12071803"/>
                  <a:gd name="connsiteY244" fmla="*/ 4461283 h 13440182"/>
                  <a:gd name="connsiteX245" fmla="*/ 10782301 w 12071803"/>
                  <a:gd name="connsiteY245" fmla="*/ 4334283 h 13440182"/>
                  <a:gd name="connsiteX246" fmla="*/ 10814050 w 12071803"/>
                  <a:gd name="connsiteY246" fmla="*/ 4080282 h 13440182"/>
                  <a:gd name="connsiteX247" fmla="*/ 10582275 w 12071803"/>
                  <a:gd name="connsiteY247" fmla="*/ 3997732 h 13440182"/>
                  <a:gd name="connsiteX248" fmla="*/ 10264776 w 12071803"/>
                  <a:gd name="connsiteY248" fmla="*/ 3950108 h 13440182"/>
                  <a:gd name="connsiteX249" fmla="*/ 10134600 w 12071803"/>
                  <a:gd name="connsiteY249" fmla="*/ 4010432 h 13440182"/>
                  <a:gd name="connsiteX250" fmla="*/ 10160001 w 12071803"/>
                  <a:gd name="connsiteY250" fmla="*/ 3845333 h 13440182"/>
                  <a:gd name="connsiteX251" fmla="*/ 10109201 w 12071803"/>
                  <a:gd name="connsiteY251" fmla="*/ 3670708 h 13440182"/>
                  <a:gd name="connsiteX252" fmla="*/ 10223500 w 12071803"/>
                  <a:gd name="connsiteY252" fmla="*/ 3708807 h 13440182"/>
                  <a:gd name="connsiteX253" fmla="*/ 10344151 w 12071803"/>
                  <a:gd name="connsiteY253" fmla="*/ 3600858 h 13440182"/>
                  <a:gd name="connsiteX254" fmla="*/ 10534651 w 12071803"/>
                  <a:gd name="connsiteY254" fmla="*/ 3661183 h 13440182"/>
                  <a:gd name="connsiteX255" fmla="*/ 10547351 w 12071803"/>
                  <a:gd name="connsiteY255" fmla="*/ 3477033 h 13440182"/>
                  <a:gd name="connsiteX256" fmla="*/ 10687050 w 12071803"/>
                  <a:gd name="connsiteY256" fmla="*/ 3515132 h 13440182"/>
                  <a:gd name="connsiteX257" fmla="*/ 10801350 w 12071803"/>
                  <a:gd name="connsiteY257" fmla="*/ 3210332 h 13440182"/>
                  <a:gd name="connsiteX258" fmla="*/ 10902951 w 12071803"/>
                  <a:gd name="connsiteY258" fmla="*/ 3299233 h 13440182"/>
                  <a:gd name="connsiteX259" fmla="*/ 11042650 w 12071803"/>
                  <a:gd name="connsiteY259" fmla="*/ 3283357 h 13440182"/>
                  <a:gd name="connsiteX260" fmla="*/ 11077575 w 12071803"/>
                  <a:gd name="connsiteY260" fmla="*/ 3508782 h 13440182"/>
                  <a:gd name="connsiteX261" fmla="*/ 11153776 w 12071803"/>
                  <a:gd name="connsiteY261" fmla="*/ 3251608 h 13440182"/>
                  <a:gd name="connsiteX262" fmla="*/ 11077576 w 12071803"/>
                  <a:gd name="connsiteY262" fmla="*/ 3165883 h 13440182"/>
                  <a:gd name="connsiteX263" fmla="*/ 11163300 w 12071803"/>
                  <a:gd name="connsiteY263" fmla="*/ 2911882 h 13440182"/>
                  <a:gd name="connsiteX264" fmla="*/ 10982326 w 12071803"/>
                  <a:gd name="connsiteY264" fmla="*/ 2988083 h 13440182"/>
                  <a:gd name="connsiteX265" fmla="*/ 10953750 w 12071803"/>
                  <a:gd name="connsiteY265" fmla="*/ 2918232 h 13440182"/>
                  <a:gd name="connsiteX266" fmla="*/ 10763250 w 12071803"/>
                  <a:gd name="connsiteY266" fmla="*/ 2715032 h 13440182"/>
                  <a:gd name="connsiteX267" fmla="*/ 10731501 w 12071803"/>
                  <a:gd name="connsiteY267" fmla="*/ 2530883 h 13440182"/>
                  <a:gd name="connsiteX268" fmla="*/ 10699751 w 12071803"/>
                  <a:gd name="connsiteY268" fmla="*/ 2435633 h 13440182"/>
                  <a:gd name="connsiteX269" fmla="*/ 10801350 w 12071803"/>
                  <a:gd name="connsiteY269" fmla="*/ 2334032 h 13440182"/>
                  <a:gd name="connsiteX270" fmla="*/ 11061701 w 12071803"/>
                  <a:gd name="connsiteY270" fmla="*/ 2099083 h 13440182"/>
                  <a:gd name="connsiteX271" fmla="*/ 11182350 w 12071803"/>
                  <a:gd name="connsiteY271" fmla="*/ 2118132 h 13440182"/>
                  <a:gd name="connsiteX272" fmla="*/ 11252201 w 12071803"/>
                  <a:gd name="connsiteY272" fmla="*/ 2029233 h 13440182"/>
                  <a:gd name="connsiteX273" fmla="*/ 11487150 w 12071803"/>
                  <a:gd name="connsiteY273" fmla="*/ 1921282 h 13440182"/>
                  <a:gd name="connsiteX274" fmla="*/ 11341101 w 12071803"/>
                  <a:gd name="connsiteY274" fmla="*/ 1851433 h 13440182"/>
                  <a:gd name="connsiteX275" fmla="*/ 11258550 w 12071803"/>
                  <a:gd name="connsiteY275" fmla="*/ 1705382 h 13440182"/>
                  <a:gd name="connsiteX276" fmla="*/ 11360150 w 12071803"/>
                  <a:gd name="connsiteY276" fmla="*/ 1279932 h 13440182"/>
                  <a:gd name="connsiteX277" fmla="*/ 11239500 w 12071803"/>
                  <a:gd name="connsiteY277" fmla="*/ 1019582 h 13440182"/>
                  <a:gd name="connsiteX278" fmla="*/ 11525250 w 12071803"/>
                  <a:gd name="connsiteY278" fmla="*/ 1362482 h 13440182"/>
                  <a:gd name="connsiteX279" fmla="*/ 11690350 w 12071803"/>
                  <a:gd name="connsiteY279" fmla="*/ 1165632 h 13440182"/>
                  <a:gd name="connsiteX280" fmla="*/ 11874500 w 12071803"/>
                  <a:gd name="connsiteY280" fmla="*/ 1476782 h 13440182"/>
                  <a:gd name="connsiteX281" fmla="*/ 12071350 w 12071803"/>
                  <a:gd name="connsiteY281" fmla="*/ 1578383 h 13440182"/>
                  <a:gd name="connsiteX282" fmla="*/ 11906250 w 12071803"/>
                  <a:gd name="connsiteY282" fmla="*/ 1133883 h 13440182"/>
                  <a:gd name="connsiteX283" fmla="*/ 11893550 w 12071803"/>
                  <a:gd name="connsiteY283" fmla="*/ 917982 h 13440182"/>
                  <a:gd name="connsiteX284" fmla="*/ 11760200 w 12071803"/>
                  <a:gd name="connsiteY284" fmla="*/ 721132 h 13440182"/>
                  <a:gd name="connsiteX285" fmla="*/ 11734800 w 12071803"/>
                  <a:gd name="connsiteY2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6441280 w 12071803"/>
                  <a:gd name="connsiteY87" fmla="*/ 8201432 h 13440182"/>
                  <a:gd name="connsiteX88" fmla="*/ 6204347 w 12071803"/>
                  <a:gd name="connsiteY88" fmla="*/ 8101170 h 13440182"/>
                  <a:gd name="connsiteX89" fmla="*/ 6696076 w 12071803"/>
                  <a:gd name="connsiteY89" fmla="*/ 8074975 h 13440182"/>
                  <a:gd name="connsiteX90" fmla="*/ 6855620 w 12071803"/>
                  <a:gd name="connsiteY90" fmla="*/ 8032113 h 13440182"/>
                  <a:gd name="connsiteX91" fmla="*/ 6877052 w 12071803"/>
                  <a:gd name="connsiteY91" fmla="*/ 7846626 h 13440182"/>
                  <a:gd name="connsiteX92" fmla="*/ 6980634 w 12071803"/>
                  <a:gd name="connsiteY92" fmla="*/ 7867807 h 13440182"/>
                  <a:gd name="connsiteX93" fmla="*/ 7017545 w 12071803"/>
                  <a:gd name="connsiteY93" fmla="*/ 7793990 h 13440182"/>
                  <a:gd name="connsiteX94" fmla="*/ 6943726 w 12071803"/>
                  <a:gd name="connsiteY94" fmla="*/ 7693975 h 13440182"/>
                  <a:gd name="connsiteX95" fmla="*/ 6910389 w 12071803"/>
                  <a:gd name="connsiteY95" fmla="*/ 7596344 h 13440182"/>
                  <a:gd name="connsiteX96" fmla="*/ 6819900 w 12071803"/>
                  <a:gd name="connsiteY96" fmla="*/ 7591832 h 13440182"/>
                  <a:gd name="connsiteX97" fmla="*/ 6746082 w 12071803"/>
                  <a:gd name="connsiteY97" fmla="*/ 7674925 h 13440182"/>
                  <a:gd name="connsiteX98" fmla="*/ 6610350 w 12071803"/>
                  <a:gd name="connsiteY98" fmla="*/ 7687082 h 13440182"/>
                  <a:gd name="connsiteX99" fmla="*/ 6669882 w 12071803"/>
                  <a:gd name="connsiteY99" fmla="*/ 7617775 h 13440182"/>
                  <a:gd name="connsiteX100" fmla="*/ 6681789 w 12071803"/>
                  <a:gd name="connsiteY100" fmla="*/ 7529669 h 13440182"/>
                  <a:gd name="connsiteX101" fmla="*/ 6703219 w 12071803"/>
                  <a:gd name="connsiteY101" fmla="*/ 7467756 h 13440182"/>
                  <a:gd name="connsiteX102" fmla="*/ 6667500 w 12071803"/>
                  <a:gd name="connsiteY102" fmla="*/ 7401332 h 13440182"/>
                  <a:gd name="connsiteX103" fmla="*/ 6603207 w 12071803"/>
                  <a:gd name="connsiteY103" fmla="*/ 7432038 h 13440182"/>
                  <a:gd name="connsiteX104" fmla="*/ 6600825 w 12071803"/>
                  <a:gd name="connsiteY104" fmla="*/ 7351326 h 13440182"/>
                  <a:gd name="connsiteX105" fmla="*/ 6819901 w 12071803"/>
                  <a:gd name="connsiteY105" fmla="*/ 7243919 h 13440182"/>
                  <a:gd name="connsiteX106" fmla="*/ 6784182 w 12071803"/>
                  <a:gd name="connsiteY106" fmla="*/ 7089138 h 13440182"/>
                  <a:gd name="connsiteX107" fmla="*/ 6860382 w 12071803"/>
                  <a:gd name="connsiteY107" fmla="*/ 7072469 h 13440182"/>
                  <a:gd name="connsiteX108" fmla="*/ 6838950 w 12071803"/>
                  <a:gd name="connsiteY108" fmla="*/ 6982232 h 13440182"/>
                  <a:gd name="connsiteX109" fmla="*/ 6943726 w 12071803"/>
                  <a:gd name="connsiteY109" fmla="*/ 6984363 h 13440182"/>
                  <a:gd name="connsiteX110" fmla="*/ 6986589 w 12071803"/>
                  <a:gd name="connsiteY110" fmla="*/ 6903400 h 13440182"/>
                  <a:gd name="connsiteX111" fmla="*/ 7088982 w 12071803"/>
                  <a:gd name="connsiteY111" fmla="*/ 6936738 h 13440182"/>
                  <a:gd name="connsiteX112" fmla="*/ 7162801 w 12071803"/>
                  <a:gd name="connsiteY112" fmla="*/ 7039132 h 13440182"/>
                  <a:gd name="connsiteX113" fmla="*/ 7229476 w 12071803"/>
                  <a:gd name="connsiteY113" fmla="*/ 6979600 h 13440182"/>
                  <a:gd name="connsiteX114" fmla="*/ 7169945 w 12071803"/>
                  <a:gd name="connsiteY114" fmla="*/ 6843869 h 13440182"/>
                  <a:gd name="connsiteX115" fmla="*/ 7227094 w 12071803"/>
                  <a:gd name="connsiteY115" fmla="*/ 6896506 h 13440182"/>
                  <a:gd name="connsiteX116" fmla="*/ 7343776 w 12071803"/>
                  <a:gd name="connsiteY116" fmla="*/ 6934357 h 13440182"/>
                  <a:gd name="connsiteX117" fmla="*/ 7417595 w 12071803"/>
                  <a:gd name="connsiteY117" fmla="*/ 7006046 h 13440182"/>
                  <a:gd name="connsiteX118" fmla="*/ 7386639 w 12071803"/>
                  <a:gd name="connsiteY118" fmla="*/ 7144158 h 13440182"/>
                  <a:gd name="connsiteX119" fmla="*/ 7458076 w 12071803"/>
                  <a:gd name="connsiteY119" fmla="*/ 7108439 h 13440182"/>
                  <a:gd name="connsiteX120" fmla="*/ 7448550 w 12071803"/>
                  <a:gd name="connsiteY120" fmla="*/ 7077482 h 13440182"/>
                  <a:gd name="connsiteX121" fmla="*/ 7524751 w 12071803"/>
                  <a:gd name="connsiteY121" fmla="*/ 7163208 h 13440182"/>
                  <a:gd name="connsiteX122" fmla="*/ 7460457 w 12071803"/>
                  <a:gd name="connsiteY122" fmla="*/ 7244171 h 13440182"/>
                  <a:gd name="connsiteX123" fmla="*/ 7524750 w 12071803"/>
                  <a:gd name="connsiteY123" fmla="*/ 7325132 h 13440182"/>
                  <a:gd name="connsiteX124" fmla="*/ 7450932 w 12071803"/>
                  <a:gd name="connsiteY124" fmla="*/ 7344183 h 13440182"/>
                  <a:gd name="connsiteX125" fmla="*/ 7358064 w 12071803"/>
                  <a:gd name="connsiteY125" fmla="*/ 7296558 h 13440182"/>
                  <a:gd name="connsiteX126" fmla="*/ 7184232 w 12071803"/>
                  <a:gd name="connsiteY126" fmla="*/ 7408477 h 13440182"/>
                  <a:gd name="connsiteX127" fmla="*/ 7246145 w 12071803"/>
                  <a:gd name="connsiteY127" fmla="*/ 7437052 h 13440182"/>
                  <a:gd name="connsiteX128" fmla="*/ 7329489 w 12071803"/>
                  <a:gd name="connsiteY128" fmla="*/ 7508489 h 13440182"/>
                  <a:gd name="connsiteX129" fmla="*/ 7386639 w 12071803"/>
                  <a:gd name="connsiteY129" fmla="*/ 7425146 h 13440182"/>
                  <a:gd name="connsiteX130" fmla="*/ 7441407 w 12071803"/>
                  <a:gd name="connsiteY130" fmla="*/ 7484677 h 13440182"/>
                  <a:gd name="connsiteX131" fmla="*/ 7467601 w 12071803"/>
                  <a:gd name="connsiteY131" fmla="*/ 7515382 h 13440182"/>
                  <a:gd name="connsiteX132" fmla="*/ 7487841 w 12071803"/>
                  <a:gd name="connsiteY132" fmla="*/ 7467755 h 13440182"/>
                  <a:gd name="connsiteX133" fmla="*/ 7546182 w 12071803"/>
                  <a:gd name="connsiteY133" fmla="*/ 7529921 h 13440182"/>
                  <a:gd name="connsiteX134" fmla="*/ 7639051 w 12071803"/>
                  <a:gd name="connsiteY134" fmla="*/ 7615646 h 13440182"/>
                  <a:gd name="connsiteX135" fmla="*/ 7639051 w 12071803"/>
                  <a:gd name="connsiteY135" fmla="*/ 7510871 h 13440182"/>
                  <a:gd name="connsiteX136" fmla="*/ 7812881 w 12071803"/>
                  <a:gd name="connsiteY136" fmla="*/ 7606120 h 13440182"/>
                  <a:gd name="connsiteX137" fmla="*/ 7705726 w 12071803"/>
                  <a:gd name="connsiteY137" fmla="*/ 7370377 h 13440182"/>
                  <a:gd name="connsiteX138" fmla="*/ 7708107 w 12071803"/>
                  <a:gd name="connsiteY138" fmla="*/ 7234646 h 13440182"/>
                  <a:gd name="connsiteX139" fmla="*/ 7612857 w 12071803"/>
                  <a:gd name="connsiteY139" fmla="*/ 7206071 h 13440182"/>
                  <a:gd name="connsiteX140" fmla="*/ 7677150 w 12071803"/>
                  <a:gd name="connsiteY140" fmla="*/ 7039382 h 13440182"/>
                  <a:gd name="connsiteX141" fmla="*/ 8374857 w 12071803"/>
                  <a:gd name="connsiteY141" fmla="*/ 6653621 h 13440182"/>
                  <a:gd name="connsiteX142" fmla="*/ 8703470 w 12071803"/>
                  <a:gd name="connsiteY142" fmla="*/ 6591708 h 13440182"/>
                  <a:gd name="connsiteX143" fmla="*/ 8722520 w 12071803"/>
                  <a:gd name="connsiteY143" fmla="*/ 6696483 h 13440182"/>
                  <a:gd name="connsiteX144" fmla="*/ 8796339 w 12071803"/>
                  <a:gd name="connsiteY144" fmla="*/ 6701246 h 13440182"/>
                  <a:gd name="connsiteX145" fmla="*/ 8772525 w 12071803"/>
                  <a:gd name="connsiteY145" fmla="*/ 6548844 h 13440182"/>
                  <a:gd name="connsiteX146" fmla="*/ 9315450 w 12071803"/>
                  <a:gd name="connsiteY146" fmla="*/ 6544082 h 13440182"/>
                  <a:gd name="connsiteX147" fmla="*/ 9503569 w 12071803"/>
                  <a:gd name="connsiteY147" fmla="*/ 6494075 h 13440182"/>
                  <a:gd name="connsiteX148" fmla="*/ 9629775 w 12071803"/>
                  <a:gd name="connsiteY148" fmla="*/ 6298813 h 13440182"/>
                  <a:gd name="connsiteX149" fmla="*/ 9906000 w 12071803"/>
                  <a:gd name="connsiteY149" fmla="*/ 6334532 h 13440182"/>
                  <a:gd name="connsiteX150" fmla="*/ 9870282 w 12071803"/>
                  <a:gd name="connsiteY150" fmla="*/ 6420258 h 13440182"/>
                  <a:gd name="connsiteX151" fmla="*/ 9727407 w 12071803"/>
                  <a:gd name="connsiteY151" fmla="*/ 6434546 h 13440182"/>
                  <a:gd name="connsiteX152" fmla="*/ 9796462 w 12071803"/>
                  <a:gd name="connsiteY152" fmla="*/ 6489313 h 13440182"/>
                  <a:gd name="connsiteX153" fmla="*/ 9665495 w 12071803"/>
                  <a:gd name="connsiteY153" fmla="*/ 6517889 h 13440182"/>
                  <a:gd name="connsiteX154" fmla="*/ 9539289 w 12071803"/>
                  <a:gd name="connsiteY154" fmla="*/ 6508364 h 13440182"/>
                  <a:gd name="connsiteX155" fmla="*/ 9453563 w 12071803"/>
                  <a:gd name="connsiteY155" fmla="*/ 6544082 h 13440182"/>
                  <a:gd name="connsiteX156" fmla="*/ 9422607 w 12071803"/>
                  <a:gd name="connsiteY156" fmla="*/ 6848883 h 13440182"/>
                  <a:gd name="connsiteX157" fmla="*/ 9584532 w 12071803"/>
                  <a:gd name="connsiteY157" fmla="*/ 6882220 h 13440182"/>
                  <a:gd name="connsiteX158" fmla="*/ 9791700 w 12071803"/>
                  <a:gd name="connsiteY158" fmla="*/ 6696482 h 13440182"/>
                  <a:gd name="connsiteX159" fmla="*/ 9829801 w 12071803"/>
                  <a:gd name="connsiteY159" fmla="*/ 6794114 h 13440182"/>
                  <a:gd name="connsiteX160" fmla="*/ 9977439 w 12071803"/>
                  <a:gd name="connsiteY160" fmla="*/ 6717914 h 13440182"/>
                  <a:gd name="connsiteX161" fmla="*/ 9877426 w 12071803"/>
                  <a:gd name="connsiteY161" fmla="*/ 6956040 h 13440182"/>
                  <a:gd name="connsiteX162" fmla="*/ 10020301 w 12071803"/>
                  <a:gd name="connsiteY162" fmla="*/ 6898889 h 13440182"/>
                  <a:gd name="connsiteX163" fmla="*/ 9986964 w 12071803"/>
                  <a:gd name="connsiteY163" fmla="*/ 6986996 h 13440182"/>
                  <a:gd name="connsiteX164" fmla="*/ 10217945 w 12071803"/>
                  <a:gd name="connsiteY164" fmla="*/ 6984614 h 13440182"/>
                  <a:gd name="connsiteX165" fmla="*/ 10058400 w 12071803"/>
                  <a:gd name="connsiteY165" fmla="*/ 7039382 h 13440182"/>
                  <a:gd name="connsiteX166" fmla="*/ 9948864 w 12071803"/>
                  <a:gd name="connsiteY166" fmla="*/ 7096533 h 13440182"/>
                  <a:gd name="connsiteX167" fmla="*/ 9829801 w 12071803"/>
                  <a:gd name="connsiteY167" fmla="*/ 7210833 h 13440182"/>
                  <a:gd name="connsiteX168" fmla="*/ 9865519 w 12071803"/>
                  <a:gd name="connsiteY168" fmla="*/ 7270363 h 13440182"/>
                  <a:gd name="connsiteX169" fmla="*/ 9908382 w 12071803"/>
                  <a:gd name="connsiteY169" fmla="*/ 7320371 h 13440182"/>
                  <a:gd name="connsiteX170" fmla="*/ 9986964 w 12071803"/>
                  <a:gd name="connsiteY170" fmla="*/ 7287033 h 13440182"/>
                  <a:gd name="connsiteX171" fmla="*/ 9998869 w 12071803"/>
                  <a:gd name="connsiteY171" fmla="*/ 7348944 h 13440182"/>
                  <a:gd name="connsiteX172" fmla="*/ 10113170 w 12071803"/>
                  <a:gd name="connsiteY172" fmla="*/ 7210833 h 13440182"/>
                  <a:gd name="connsiteX173" fmla="*/ 10148889 w 12071803"/>
                  <a:gd name="connsiteY173" fmla="*/ 7356089 h 13440182"/>
                  <a:gd name="connsiteX174" fmla="*/ 10244139 w 12071803"/>
                  <a:gd name="connsiteY174" fmla="*/ 7239408 h 13440182"/>
                  <a:gd name="connsiteX175" fmla="*/ 10270332 w 12071803"/>
                  <a:gd name="connsiteY175" fmla="*/ 7401332 h 13440182"/>
                  <a:gd name="connsiteX176" fmla="*/ 10344150 w 12071803"/>
                  <a:gd name="connsiteY176" fmla="*/ 7477532 h 13440182"/>
                  <a:gd name="connsiteX177" fmla="*/ 10134600 w 12071803"/>
                  <a:gd name="connsiteY177" fmla="*/ 7591832 h 13440182"/>
                  <a:gd name="connsiteX178" fmla="*/ 10287001 w 12071803"/>
                  <a:gd name="connsiteY178" fmla="*/ 7741852 h 13440182"/>
                  <a:gd name="connsiteX179" fmla="*/ 10317957 w 12071803"/>
                  <a:gd name="connsiteY179" fmla="*/ 7644221 h 13440182"/>
                  <a:gd name="connsiteX180" fmla="*/ 10389393 w 12071803"/>
                  <a:gd name="connsiteY180" fmla="*/ 7732326 h 13440182"/>
                  <a:gd name="connsiteX181" fmla="*/ 10510839 w 12071803"/>
                  <a:gd name="connsiteY181" fmla="*/ 7691846 h 13440182"/>
                  <a:gd name="connsiteX182" fmla="*/ 10515600 w 12071803"/>
                  <a:gd name="connsiteY182" fmla="*/ 7777570 h 13440182"/>
                  <a:gd name="connsiteX183" fmla="*/ 10513219 w 12071803"/>
                  <a:gd name="connsiteY183" fmla="*/ 7875200 h 13440182"/>
                  <a:gd name="connsiteX184" fmla="*/ 10622756 w 12071803"/>
                  <a:gd name="connsiteY184" fmla="*/ 7837101 h 13440182"/>
                  <a:gd name="connsiteX185" fmla="*/ 10663239 w 12071803"/>
                  <a:gd name="connsiteY185" fmla="*/ 8075227 h 13440182"/>
                  <a:gd name="connsiteX186" fmla="*/ 10801350 w 12071803"/>
                  <a:gd name="connsiteY186" fmla="*/ 8106182 h 13440182"/>
                  <a:gd name="connsiteX187" fmla="*/ 10815638 w 12071803"/>
                  <a:gd name="connsiteY187" fmla="*/ 7815670 h 13440182"/>
                  <a:gd name="connsiteX188" fmla="*/ 10906126 w 12071803"/>
                  <a:gd name="connsiteY188" fmla="*/ 7791858 h 13440182"/>
                  <a:gd name="connsiteX189" fmla="*/ 10975182 w 12071803"/>
                  <a:gd name="connsiteY189" fmla="*/ 7620407 h 13440182"/>
                  <a:gd name="connsiteX190" fmla="*/ 10937082 w 12071803"/>
                  <a:gd name="connsiteY190" fmla="*/ 7491821 h 13440182"/>
                  <a:gd name="connsiteX191" fmla="*/ 10841832 w 12071803"/>
                  <a:gd name="connsiteY191" fmla="*/ 7479913 h 13440182"/>
                  <a:gd name="connsiteX192" fmla="*/ 10889456 w 12071803"/>
                  <a:gd name="connsiteY192" fmla="*/ 7360851 h 13440182"/>
                  <a:gd name="connsiteX193" fmla="*/ 10784682 w 12071803"/>
                  <a:gd name="connsiteY193" fmla="*/ 7289414 h 13440182"/>
                  <a:gd name="connsiteX194" fmla="*/ 10744200 w 12071803"/>
                  <a:gd name="connsiteY194" fmla="*/ 7058432 h 13440182"/>
                  <a:gd name="connsiteX195" fmla="*/ 10426700 w 12071803"/>
                  <a:gd name="connsiteY195" fmla="*/ 7020332 h 13440182"/>
                  <a:gd name="connsiteX196" fmla="*/ 10496551 w 12071803"/>
                  <a:gd name="connsiteY196" fmla="*/ 6915558 h 13440182"/>
                  <a:gd name="connsiteX197" fmla="*/ 10620376 w 12071803"/>
                  <a:gd name="connsiteY197" fmla="*/ 6896508 h 13440182"/>
                  <a:gd name="connsiteX198" fmla="*/ 10629900 w 12071803"/>
                  <a:gd name="connsiteY198" fmla="*/ 6810782 h 13440182"/>
                  <a:gd name="connsiteX199" fmla="*/ 10842625 w 12071803"/>
                  <a:gd name="connsiteY199" fmla="*/ 6899682 h 13440182"/>
                  <a:gd name="connsiteX200" fmla="*/ 10858500 w 12071803"/>
                  <a:gd name="connsiteY200" fmla="*/ 6677432 h 13440182"/>
                  <a:gd name="connsiteX201" fmla="*/ 10648950 w 12071803"/>
                  <a:gd name="connsiteY201" fmla="*/ 6772682 h 13440182"/>
                  <a:gd name="connsiteX202" fmla="*/ 10572750 w 12071803"/>
                  <a:gd name="connsiteY202" fmla="*/ 6544082 h 13440182"/>
                  <a:gd name="connsiteX203" fmla="*/ 10344150 w 12071803"/>
                  <a:gd name="connsiteY203" fmla="*/ 6753632 h 13440182"/>
                  <a:gd name="connsiteX204" fmla="*/ 10356851 w 12071803"/>
                  <a:gd name="connsiteY204" fmla="*/ 6588533 h 13440182"/>
                  <a:gd name="connsiteX205" fmla="*/ 10369550 w 12071803"/>
                  <a:gd name="connsiteY205" fmla="*/ 6464707 h 13440182"/>
                  <a:gd name="connsiteX206" fmla="*/ 10314385 w 12071803"/>
                  <a:gd name="connsiteY206" fmla="*/ 6436675 h 13440182"/>
                  <a:gd name="connsiteX207" fmla="*/ 10261601 w 12071803"/>
                  <a:gd name="connsiteY207" fmla="*/ 6452008 h 13440182"/>
                  <a:gd name="connsiteX208" fmla="*/ 10140950 w 12071803"/>
                  <a:gd name="connsiteY208" fmla="*/ 6236107 h 13440182"/>
                  <a:gd name="connsiteX209" fmla="*/ 10306051 w 12071803"/>
                  <a:gd name="connsiteY209" fmla="*/ 6274208 h 13440182"/>
                  <a:gd name="connsiteX210" fmla="*/ 10547351 w 12071803"/>
                  <a:gd name="connsiteY210" fmla="*/ 6274208 h 13440182"/>
                  <a:gd name="connsiteX211" fmla="*/ 10677525 w 12071803"/>
                  <a:gd name="connsiteY211" fmla="*/ 6134507 h 13440182"/>
                  <a:gd name="connsiteX212" fmla="*/ 10575926 w 12071803"/>
                  <a:gd name="connsiteY212" fmla="*/ 6023383 h 13440182"/>
                  <a:gd name="connsiteX213" fmla="*/ 10363200 w 12071803"/>
                  <a:gd name="connsiteY213" fmla="*/ 5975757 h 13440182"/>
                  <a:gd name="connsiteX214" fmla="*/ 10544175 w 12071803"/>
                  <a:gd name="connsiteY214" fmla="*/ 5845582 h 13440182"/>
                  <a:gd name="connsiteX215" fmla="*/ 10490201 w 12071803"/>
                  <a:gd name="connsiteY215" fmla="*/ 5728108 h 13440182"/>
                  <a:gd name="connsiteX216" fmla="*/ 10544176 w 12071803"/>
                  <a:gd name="connsiteY216" fmla="*/ 5607458 h 13440182"/>
                  <a:gd name="connsiteX217" fmla="*/ 10506075 w 12071803"/>
                  <a:gd name="connsiteY217" fmla="*/ 5604282 h 13440182"/>
                  <a:gd name="connsiteX218" fmla="*/ 10471151 w 12071803"/>
                  <a:gd name="connsiteY218" fmla="*/ 5528083 h 13440182"/>
                  <a:gd name="connsiteX219" fmla="*/ 10312400 w 12071803"/>
                  <a:gd name="connsiteY219" fmla="*/ 5375682 h 13440182"/>
                  <a:gd name="connsiteX220" fmla="*/ 10582276 w 12071803"/>
                  <a:gd name="connsiteY220" fmla="*/ 5480458 h 13440182"/>
                  <a:gd name="connsiteX221" fmla="*/ 10725150 w 12071803"/>
                  <a:gd name="connsiteY221" fmla="*/ 5439182 h 13440182"/>
                  <a:gd name="connsiteX222" fmla="*/ 10699751 w 12071803"/>
                  <a:gd name="connsiteY222" fmla="*/ 5686833 h 13440182"/>
                  <a:gd name="connsiteX223" fmla="*/ 10877550 w 12071803"/>
                  <a:gd name="connsiteY223" fmla="*/ 5724932 h 13440182"/>
                  <a:gd name="connsiteX224" fmla="*/ 10934701 w 12071803"/>
                  <a:gd name="connsiteY224" fmla="*/ 5550308 h 13440182"/>
                  <a:gd name="connsiteX225" fmla="*/ 10975975 w 12071803"/>
                  <a:gd name="connsiteY225" fmla="*/ 5321707 h 13440182"/>
                  <a:gd name="connsiteX226" fmla="*/ 10896601 w 12071803"/>
                  <a:gd name="connsiteY226" fmla="*/ 5118508 h 13440182"/>
                  <a:gd name="connsiteX227" fmla="*/ 10839450 w 12071803"/>
                  <a:gd name="connsiteY227" fmla="*/ 5020082 h 13440182"/>
                  <a:gd name="connsiteX228" fmla="*/ 10760076 w 12071803"/>
                  <a:gd name="connsiteY228" fmla="*/ 5137558 h 13440182"/>
                  <a:gd name="connsiteX229" fmla="*/ 10690226 w 12071803"/>
                  <a:gd name="connsiteY229" fmla="*/ 5096283 h 13440182"/>
                  <a:gd name="connsiteX230" fmla="*/ 10658476 w 12071803"/>
                  <a:gd name="connsiteY230" fmla="*/ 5216933 h 13440182"/>
                  <a:gd name="connsiteX231" fmla="*/ 10556875 w 12071803"/>
                  <a:gd name="connsiteY231" fmla="*/ 5220107 h 13440182"/>
                  <a:gd name="connsiteX232" fmla="*/ 10477500 w 12071803"/>
                  <a:gd name="connsiteY232" fmla="*/ 5077232 h 13440182"/>
                  <a:gd name="connsiteX233" fmla="*/ 10439400 w 12071803"/>
                  <a:gd name="connsiteY233" fmla="*/ 4924832 h 13440182"/>
                  <a:gd name="connsiteX234" fmla="*/ 10223500 w 12071803"/>
                  <a:gd name="connsiteY234" fmla="*/ 4928007 h 13440182"/>
                  <a:gd name="connsiteX235" fmla="*/ 10248900 w 12071803"/>
                  <a:gd name="connsiteY235" fmla="*/ 5153432 h 13440182"/>
                  <a:gd name="connsiteX236" fmla="*/ 10210801 w 12071803"/>
                  <a:gd name="connsiteY236" fmla="*/ 4959758 h 13440182"/>
                  <a:gd name="connsiteX237" fmla="*/ 10166350 w 12071803"/>
                  <a:gd name="connsiteY237" fmla="*/ 4972457 h 13440182"/>
                  <a:gd name="connsiteX238" fmla="*/ 10096500 w 12071803"/>
                  <a:gd name="connsiteY238" fmla="*/ 4861332 h 13440182"/>
                  <a:gd name="connsiteX239" fmla="*/ 10001251 w 12071803"/>
                  <a:gd name="connsiteY239" fmla="*/ 4931183 h 13440182"/>
                  <a:gd name="connsiteX240" fmla="*/ 9845675 w 12071803"/>
                  <a:gd name="connsiteY240" fmla="*/ 5058182 h 13440182"/>
                  <a:gd name="connsiteX241" fmla="*/ 10210800 w 12071803"/>
                  <a:gd name="connsiteY241" fmla="*/ 4724807 h 13440182"/>
                  <a:gd name="connsiteX242" fmla="*/ 10355263 w 12071803"/>
                  <a:gd name="connsiteY242" fmla="*/ 4634321 h 13440182"/>
                  <a:gd name="connsiteX243" fmla="*/ 10572750 w 12071803"/>
                  <a:gd name="connsiteY243" fmla="*/ 4581932 h 13440182"/>
                  <a:gd name="connsiteX244" fmla="*/ 10610851 w 12071803"/>
                  <a:gd name="connsiteY244" fmla="*/ 4461283 h 13440182"/>
                  <a:gd name="connsiteX245" fmla="*/ 10782301 w 12071803"/>
                  <a:gd name="connsiteY245" fmla="*/ 4334283 h 13440182"/>
                  <a:gd name="connsiteX246" fmla="*/ 10814050 w 12071803"/>
                  <a:gd name="connsiteY246" fmla="*/ 4080282 h 13440182"/>
                  <a:gd name="connsiteX247" fmla="*/ 10582275 w 12071803"/>
                  <a:gd name="connsiteY247" fmla="*/ 3997732 h 13440182"/>
                  <a:gd name="connsiteX248" fmla="*/ 10264776 w 12071803"/>
                  <a:gd name="connsiteY248" fmla="*/ 3950108 h 13440182"/>
                  <a:gd name="connsiteX249" fmla="*/ 10134600 w 12071803"/>
                  <a:gd name="connsiteY249" fmla="*/ 4010432 h 13440182"/>
                  <a:gd name="connsiteX250" fmla="*/ 10160001 w 12071803"/>
                  <a:gd name="connsiteY250" fmla="*/ 3845333 h 13440182"/>
                  <a:gd name="connsiteX251" fmla="*/ 10109201 w 12071803"/>
                  <a:gd name="connsiteY251" fmla="*/ 3670708 h 13440182"/>
                  <a:gd name="connsiteX252" fmla="*/ 10223500 w 12071803"/>
                  <a:gd name="connsiteY252" fmla="*/ 3708807 h 13440182"/>
                  <a:gd name="connsiteX253" fmla="*/ 10344151 w 12071803"/>
                  <a:gd name="connsiteY253" fmla="*/ 3600858 h 13440182"/>
                  <a:gd name="connsiteX254" fmla="*/ 10534651 w 12071803"/>
                  <a:gd name="connsiteY254" fmla="*/ 3661183 h 13440182"/>
                  <a:gd name="connsiteX255" fmla="*/ 10547351 w 12071803"/>
                  <a:gd name="connsiteY255" fmla="*/ 3477033 h 13440182"/>
                  <a:gd name="connsiteX256" fmla="*/ 10687050 w 12071803"/>
                  <a:gd name="connsiteY256" fmla="*/ 3515132 h 13440182"/>
                  <a:gd name="connsiteX257" fmla="*/ 10801350 w 12071803"/>
                  <a:gd name="connsiteY257" fmla="*/ 3210332 h 13440182"/>
                  <a:gd name="connsiteX258" fmla="*/ 10902951 w 12071803"/>
                  <a:gd name="connsiteY258" fmla="*/ 3299233 h 13440182"/>
                  <a:gd name="connsiteX259" fmla="*/ 11042650 w 12071803"/>
                  <a:gd name="connsiteY259" fmla="*/ 3283357 h 13440182"/>
                  <a:gd name="connsiteX260" fmla="*/ 11077575 w 12071803"/>
                  <a:gd name="connsiteY260" fmla="*/ 3508782 h 13440182"/>
                  <a:gd name="connsiteX261" fmla="*/ 11153776 w 12071803"/>
                  <a:gd name="connsiteY261" fmla="*/ 3251608 h 13440182"/>
                  <a:gd name="connsiteX262" fmla="*/ 11077576 w 12071803"/>
                  <a:gd name="connsiteY262" fmla="*/ 3165883 h 13440182"/>
                  <a:gd name="connsiteX263" fmla="*/ 11163300 w 12071803"/>
                  <a:gd name="connsiteY263" fmla="*/ 2911882 h 13440182"/>
                  <a:gd name="connsiteX264" fmla="*/ 10982326 w 12071803"/>
                  <a:gd name="connsiteY264" fmla="*/ 2988083 h 13440182"/>
                  <a:gd name="connsiteX265" fmla="*/ 10953750 w 12071803"/>
                  <a:gd name="connsiteY265" fmla="*/ 2918232 h 13440182"/>
                  <a:gd name="connsiteX266" fmla="*/ 10763250 w 12071803"/>
                  <a:gd name="connsiteY266" fmla="*/ 2715032 h 13440182"/>
                  <a:gd name="connsiteX267" fmla="*/ 10731501 w 12071803"/>
                  <a:gd name="connsiteY267" fmla="*/ 2530883 h 13440182"/>
                  <a:gd name="connsiteX268" fmla="*/ 10699751 w 12071803"/>
                  <a:gd name="connsiteY268" fmla="*/ 2435633 h 13440182"/>
                  <a:gd name="connsiteX269" fmla="*/ 10801350 w 12071803"/>
                  <a:gd name="connsiteY269" fmla="*/ 2334032 h 13440182"/>
                  <a:gd name="connsiteX270" fmla="*/ 11061701 w 12071803"/>
                  <a:gd name="connsiteY270" fmla="*/ 2099083 h 13440182"/>
                  <a:gd name="connsiteX271" fmla="*/ 11182350 w 12071803"/>
                  <a:gd name="connsiteY271" fmla="*/ 2118132 h 13440182"/>
                  <a:gd name="connsiteX272" fmla="*/ 11252201 w 12071803"/>
                  <a:gd name="connsiteY272" fmla="*/ 2029233 h 13440182"/>
                  <a:gd name="connsiteX273" fmla="*/ 11487150 w 12071803"/>
                  <a:gd name="connsiteY273" fmla="*/ 1921282 h 13440182"/>
                  <a:gd name="connsiteX274" fmla="*/ 11341101 w 12071803"/>
                  <a:gd name="connsiteY274" fmla="*/ 1851433 h 13440182"/>
                  <a:gd name="connsiteX275" fmla="*/ 11258550 w 12071803"/>
                  <a:gd name="connsiteY275" fmla="*/ 1705382 h 13440182"/>
                  <a:gd name="connsiteX276" fmla="*/ 11360150 w 12071803"/>
                  <a:gd name="connsiteY276" fmla="*/ 1279932 h 13440182"/>
                  <a:gd name="connsiteX277" fmla="*/ 11239500 w 12071803"/>
                  <a:gd name="connsiteY277" fmla="*/ 1019582 h 13440182"/>
                  <a:gd name="connsiteX278" fmla="*/ 11525250 w 12071803"/>
                  <a:gd name="connsiteY278" fmla="*/ 1362482 h 13440182"/>
                  <a:gd name="connsiteX279" fmla="*/ 11690350 w 12071803"/>
                  <a:gd name="connsiteY279" fmla="*/ 1165632 h 13440182"/>
                  <a:gd name="connsiteX280" fmla="*/ 11874500 w 12071803"/>
                  <a:gd name="connsiteY280" fmla="*/ 1476782 h 13440182"/>
                  <a:gd name="connsiteX281" fmla="*/ 12071350 w 12071803"/>
                  <a:gd name="connsiteY281" fmla="*/ 1578383 h 13440182"/>
                  <a:gd name="connsiteX282" fmla="*/ 11906250 w 12071803"/>
                  <a:gd name="connsiteY282" fmla="*/ 1133883 h 13440182"/>
                  <a:gd name="connsiteX283" fmla="*/ 11893550 w 12071803"/>
                  <a:gd name="connsiteY283" fmla="*/ 917982 h 13440182"/>
                  <a:gd name="connsiteX284" fmla="*/ 11760200 w 12071803"/>
                  <a:gd name="connsiteY284" fmla="*/ 721132 h 13440182"/>
                  <a:gd name="connsiteX285" fmla="*/ 11734800 w 12071803"/>
                  <a:gd name="connsiteY285"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80510 w 12071803"/>
                  <a:gd name="connsiteY87" fmla="*/ 8996519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696076 w 12071803"/>
                  <a:gd name="connsiteY90" fmla="*/ 8074975 h 13440182"/>
                  <a:gd name="connsiteX91" fmla="*/ 6855620 w 12071803"/>
                  <a:gd name="connsiteY91" fmla="*/ 8032113 h 13440182"/>
                  <a:gd name="connsiteX92" fmla="*/ 6877052 w 12071803"/>
                  <a:gd name="connsiteY92" fmla="*/ 7846626 h 13440182"/>
                  <a:gd name="connsiteX93" fmla="*/ 6980634 w 12071803"/>
                  <a:gd name="connsiteY93" fmla="*/ 7867807 h 13440182"/>
                  <a:gd name="connsiteX94" fmla="*/ 7017545 w 12071803"/>
                  <a:gd name="connsiteY94" fmla="*/ 7793990 h 13440182"/>
                  <a:gd name="connsiteX95" fmla="*/ 6943726 w 12071803"/>
                  <a:gd name="connsiteY95" fmla="*/ 7693975 h 13440182"/>
                  <a:gd name="connsiteX96" fmla="*/ 6910389 w 12071803"/>
                  <a:gd name="connsiteY96" fmla="*/ 7596344 h 13440182"/>
                  <a:gd name="connsiteX97" fmla="*/ 6819900 w 12071803"/>
                  <a:gd name="connsiteY97" fmla="*/ 7591832 h 13440182"/>
                  <a:gd name="connsiteX98" fmla="*/ 6746082 w 12071803"/>
                  <a:gd name="connsiteY98" fmla="*/ 7674925 h 13440182"/>
                  <a:gd name="connsiteX99" fmla="*/ 6610350 w 12071803"/>
                  <a:gd name="connsiteY99" fmla="*/ 7687082 h 13440182"/>
                  <a:gd name="connsiteX100" fmla="*/ 6669882 w 12071803"/>
                  <a:gd name="connsiteY100" fmla="*/ 7617775 h 13440182"/>
                  <a:gd name="connsiteX101" fmla="*/ 6681789 w 12071803"/>
                  <a:gd name="connsiteY101" fmla="*/ 7529669 h 13440182"/>
                  <a:gd name="connsiteX102" fmla="*/ 6703219 w 12071803"/>
                  <a:gd name="connsiteY102" fmla="*/ 7467756 h 13440182"/>
                  <a:gd name="connsiteX103" fmla="*/ 6667500 w 12071803"/>
                  <a:gd name="connsiteY103" fmla="*/ 7401332 h 13440182"/>
                  <a:gd name="connsiteX104" fmla="*/ 6603207 w 12071803"/>
                  <a:gd name="connsiteY104" fmla="*/ 7432038 h 13440182"/>
                  <a:gd name="connsiteX105" fmla="*/ 6600825 w 12071803"/>
                  <a:gd name="connsiteY105" fmla="*/ 7351326 h 13440182"/>
                  <a:gd name="connsiteX106" fmla="*/ 6819901 w 12071803"/>
                  <a:gd name="connsiteY106" fmla="*/ 7243919 h 13440182"/>
                  <a:gd name="connsiteX107" fmla="*/ 6784182 w 12071803"/>
                  <a:gd name="connsiteY107" fmla="*/ 7089138 h 13440182"/>
                  <a:gd name="connsiteX108" fmla="*/ 6860382 w 12071803"/>
                  <a:gd name="connsiteY108" fmla="*/ 7072469 h 13440182"/>
                  <a:gd name="connsiteX109" fmla="*/ 6838950 w 12071803"/>
                  <a:gd name="connsiteY109" fmla="*/ 6982232 h 13440182"/>
                  <a:gd name="connsiteX110" fmla="*/ 6943726 w 12071803"/>
                  <a:gd name="connsiteY110" fmla="*/ 6984363 h 13440182"/>
                  <a:gd name="connsiteX111" fmla="*/ 6986589 w 12071803"/>
                  <a:gd name="connsiteY111" fmla="*/ 6903400 h 13440182"/>
                  <a:gd name="connsiteX112" fmla="*/ 7088982 w 12071803"/>
                  <a:gd name="connsiteY112" fmla="*/ 6936738 h 13440182"/>
                  <a:gd name="connsiteX113" fmla="*/ 7162801 w 12071803"/>
                  <a:gd name="connsiteY113" fmla="*/ 7039132 h 13440182"/>
                  <a:gd name="connsiteX114" fmla="*/ 7229476 w 12071803"/>
                  <a:gd name="connsiteY114" fmla="*/ 6979600 h 13440182"/>
                  <a:gd name="connsiteX115" fmla="*/ 7169945 w 12071803"/>
                  <a:gd name="connsiteY115" fmla="*/ 6843869 h 13440182"/>
                  <a:gd name="connsiteX116" fmla="*/ 7227094 w 12071803"/>
                  <a:gd name="connsiteY116" fmla="*/ 6896506 h 13440182"/>
                  <a:gd name="connsiteX117" fmla="*/ 7343776 w 12071803"/>
                  <a:gd name="connsiteY117" fmla="*/ 6934357 h 13440182"/>
                  <a:gd name="connsiteX118" fmla="*/ 7417595 w 12071803"/>
                  <a:gd name="connsiteY118" fmla="*/ 7006046 h 13440182"/>
                  <a:gd name="connsiteX119" fmla="*/ 7386639 w 12071803"/>
                  <a:gd name="connsiteY119" fmla="*/ 7144158 h 13440182"/>
                  <a:gd name="connsiteX120" fmla="*/ 7458076 w 12071803"/>
                  <a:gd name="connsiteY120" fmla="*/ 7108439 h 13440182"/>
                  <a:gd name="connsiteX121" fmla="*/ 7448550 w 12071803"/>
                  <a:gd name="connsiteY121" fmla="*/ 7077482 h 13440182"/>
                  <a:gd name="connsiteX122" fmla="*/ 7524751 w 12071803"/>
                  <a:gd name="connsiteY122" fmla="*/ 7163208 h 13440182"/>
                  <a:gd name="connsiteX123" fmla="*/ 7460457 w 12071803"/>
                  <a:gd name="connsiteY123" fmla="*/ 7244171 h 13440182"/>
                  <a:gd name="connsiteX124" fmla="*/ 7524750 w 12071803"/>
                  <a:gd name="connsiteY124" fmla="*/ 7325132 h 13440182"/>
                  <a:gd name="connsiteX125" fmla="*/ 7450932 w 12071803"/>
                  <a:gd name="connsiteY125" fmla="*/ 7344183 h 13440182"/>
                  <a:gd name="connsiteX126" fmla="*/ 7358064 w 12071803"/>
                  <a:gd name="connsiteY126" fmla="*/ 7296558 h 13440182"/>
                  <a:gd name="connsiteX127" fmla="*/ 7184232 w 12071803"/>
                  <a:gd name="connsiteY127" fmla="*/ 7408477 h 13440182"/>
                  <a:gd name="connsiteX128" fmla="*/ 7246145 w 12071803"/>
                  <a:gd name="connsiteY128" fmla="*/ 7437052 h 13440182"/>
                  <a:gd name="connsiteX129" fmla="*/ 7329489 w 12071803"/>
                  <a:gd name="connsiteY129" fmla="*/ 7508489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877052 w 12071803"/>
                  <a:gd name="connsiteY93" fmla="*/ 7846626 h 13440182"/>
                  <a:gd name="connsiteX94" fmla="*/ 6980634 w 12071803"/>
                  <a:gd name="connsiteY94" fmla="*/ 7867807 h 13440182"/>
                  <a:gd name="connsiteX95" fmla="*/ 7017545 w 12071803"/>
                  <a:gd name="connsiteY95" fmla="*/ 7793990 h 13440182"/>
                  <a:gd name="connsiteX96" fmla="*/ 6943726 w 12071803"/>
                  <a:gd name="connsiteY96" fmla="*/ 7693975 h 13440182"/>
                  <a:gd name="connsiteX97" fmla="*/ 6910389 w 12071803"/>
                  <a:gd name="connsiteY97" fmla="*/ 7596344 h 13440182"/>
                  <a:gd name="connsiteX98" fmla="*/ 6819900 w 12071803"/>
                  <a:gd name="connsiteY98" fmla="*/ 7591832 h 13440182"/>
                  <a:gd name="connsiteX99" fmla="*/ 6746082 w 12071803"/>
                  <a:gd name="connsiteY99" fmla="*/ 7674925 h 13440182"/>
                  <a:gd name="connsiteX100" fmla="*/ 6610350 w 12071803"/>
                  <a:gd name="connsiteY100" fmla="*/ 7687082 h 13440182"/>
                  <a:gd name="connsiteX101" fmla="*/ 6669882 w 12071803"/>
                  <a:gd name="connsiteY101" fmla="*/ 7617775 h 13440182"/>
                  <a:gd name="connsiteX102" fmla="*/ 6681789 w 12071803"/>
                  <a:gd name="connsiteY102" fmla="*/ 7529669 h 13440182"/>
                  <a:gd name="connsiteX103" fmla="*/ 6703219 w 12071803"/>
                  <a:gd name="connsiteY103" fmla="*/ 7467756 h 13440182"/>
                  <a:gd name="connsiteX104" fmla="*/ 6667500 w 12071803"/>
                  <a:gd name="connsiteY104" fmla="*/ 7401332 h 13440182"/>
                  <a:gd name="connsiteX105" fmla="*/ 6603207 w 12071803"/>
                  <a:gd name="connsiteY105" fmla="*/ 7432038 h 13440182"/>
                  <a:gd name="connsiteX106" fmla="*/ 6600825 w 12071803"/>
                  <a:gd name="connsiteY106" fmla="*/ 7351326 h 13440182"/>
                  <a:gd name="connsiteX107" fmla="*/ 6819901 w 12071803"/>
                  <a:gd name="connsiteY107" fmla="*/ 7243919 h 13440182"/>
                  <a:gd name="connsiteX108" fmla="*/ 6784182 w 12071803"/>
                  <a:gd name="connsiteY108" fmla="*/ 7089138 h 13440182"/>
                  <a:gd name="connsiteX109" fmla="*/ 6860382 w 12071803"/>
                  <a:gd name="connsiteY109" fmla="*/ 7072469 h 13440182"/>
                  <a:gd name="connsiteX110" fmla="*/ 6838950 w 12071803"/>
                  <a:gd name="connsiteY110" fmla="*/ 6982232 h 13440182"/>
                  <a:gd name="connsiteX111" fmla="*/ 6943726 w 12071803"/>
                  <a:gd name="connsiteY111" fmla="*/ 6984363 h 13440182"/>
                  <a:gd name="connsiteX112" fmla="*/ 6986589 w 12071803"/>
                  <a:gd name="connsiteY112" fmla="*/ 6903400 h 13440182"/>
                  <a:gd name="connsiteX113" fmla="*/ 7088982 w 12071803"/>
                  <a:gd name="connsiteY113" fmla="*/ 6936738 h 13440182"/>
                  <a:gd name="connsiteX114" fmla="*/ 7162801 w 12071803"/>
                  <a:gd name="connsiteY114" fmla="*/ 7039132 h 13440182"/>
                  <a:gd name="connsiteX115" fmla="*/ 7229476 w 12071803"/>
                  <a:gd name="connsiteY115" fmla="*/ 6979600 h 13440182"/>
                  <a:gd name="connsiteX116" fmla="*/ 7169945 w 12071803"/>
                  <a:gd name="connsiteY116" fmla="*/ 6843869 h 13440182"/>
                  <a:gd name="connsiteX117" fmla="*/ 7227094 w 12071803"/>
                  <a:gd name="connsiteY117" fmla="*/ 6896506 h 13440182"/>
                  <a:gd name="connsiteX118" fmla="*/ 7343776 w 12071803"/>
                  <a:gd name="connsiteY118" fmla="*/ 6934357 h 13440182"/>
                  <a:gd name="connsiteX119" fmla="*/ 7417595 w 12071803"/>
                  <a:gd name="connsiteY119" fmla="*/ 7006046 h 13440182"/>
                  <a:gd name="connsiteX120" fmla="*/ 7386639 w 12071803"/>
                  <a:gd name="connsiteY120" fmla="*/ 7144158 h 13440182"/>
                  <a:gd name="connsiteX121" fmla="*/ 7458076 w 12071803"/>
                  <a:gd name="connsiteY121" fmla="*/ 7108439 h 13440182"/>
                  <a:gd name="connsiteX122" fmla="*/ 7448550 w 12071803"/>
                  <a:gd name="connsiteY122" fmla="*/ 7077482 h 13440182"/>
                  <a:gd name="connsiteX123" fmla="*/ 7524751 w 12071803"/>
                  <a:gd name="connsiteY123" fmla="*/ 7163208 h 13440182"/>
                  <a:gd name="connsiteX124" fmla="*/ 7460457 w 12071803"/>
                  <a:gd name="connsiteY124" fmla="*/ 7244171 h 13440182"/>
                  <a:gd name="connsiteX125" fmla="*/ 7524750 w 12071803"/>
                  <a:gd name="connsiteY125" fmla="*/ 7325132 h 13440182"/>
                  <a:gd name="connsiteX126" fmla="*/ 7450932 w 12071803"/>
                  <a:gd name="connsiteY126" fmla="*/ 7344183 h 13440182"/>
                  <a:gd name="connsiteX127" fmla="*/ 7358064 w 12071803"/>
                  <a:gd name="connsiteY127" fmla="*/ 7296558 h 13440182"/>
                  <a:gd name="connsiteX128" fmla="*/ 7184232 w 12071803"/>
                  <a:gd name="connsiteY128" fmla="*/ 7408477 h 13440182"/>
                  <a:gd name="connsiteX129" fmla="*/ 7246145 w 12071803"/>
                  <a:gd name="connsiteY129" fmla="*/ 7437052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184232 w 12071803"/>
                  <a:gd name="connsiteY129" fmla="*/ 7408477 h 13440182"/>
                  <a:gd name="connsiteX130" fmla="*/ 7246145 w 12071803"/>
                  <a:gd name="connsiteY130" fmla="*/ 7437052 h 13440182"/>
                  <a:gd name="connsiteX131" fmla="*/ 7329489 w 12071803"/>
                  <a:gd name="connsiteY131" fmla="*/ 7508489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184232 w 12071803"/>
                  <a:gd name="connsiteY129" fmla="*/ 7408477 h 13440182"/>
                  <a:gd name="connsiteX130" fmla="*/ 7246145 w 12071803"/>
                  <a:gd name="connsiteY130" fmla="*/ 7437052 h 13440182"/>
                  <a:gd name="connsiteX131" fmla="*/ 7329489 w 12071803"/>
                  <a:gd name="connsiteY131" fmla="*/ 7508489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246145 w 12071803"/>
                  <a:gd name="connsiteY129" fmla="*/ 7437052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29489 w 12071803"/>
                  <a:gd name="connsiteY130" fmla="*/ 7508489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48325 w 12071803"/>
                  <a:gd name="connsiteY75" fmla="*/ 12137639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72100 w 12071803"/>
                  <a:gd name="connsiteY74" fmla="*/ 11992382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106682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1100 w 12071803"/>
                  <a:gd name="connsiteY71" fmla="*/ 12678182 h 13440182"/>
                  <a:gd name="connsiteX72" fmla="*/ 5067300 w 12071803"/>
                  <a:gd name="connsiteY72" fmla="*/ 12563882 h 13440182"/>
                  <a:gd name="connsiteX73" fmla="*/ 5029200 w 12071803"/>
                  <a:gd name="connsiteY73" fmla="*/ 12225745 h 13440182"/>
                  <a:gd name="connsiteX74" fmla="*/ 5357813 w 12071803"/>
                  <a:gd name="connsiteY74" fmla="*/ 12097157 h 13440182"/>
                  <a:gd name="connsiteX75" fmla="*/ 5638800 w 12071803"/>
                  <a:gd name="connsiteY75" fmla="*/ 12180502 h 13440182"/>
                  <a:gd name="connsiteX76" fmla="*/ 5524500 w 12071803"/>
                  <a:gd name="connsiteY76" fmla="*/ 11249432 h 13440182"/>
                  <a:gd name="connsiteX77" fmla="*/ 5585223 w 12071803"/>
                  <a:gd name="connsiteY77" fmla="*/ 10722925 h 13440182"/>
                  <a:gd name="connsiteX78" fmla="*/ 5468540 w 12071803"/>
                  <a:gd name="connsiteY78" fmla="*/ 10663394 h 13440182"/>
                  <a:gd name="connsiteX79" fmla="*/ 5585222 w 12071803"/>
                  <a:gd name="connsiteY79" fmla="*/ 10701495 h 13440182"/>
                  <a:gd name="connsiteX80" fmla="*/ 5611416 w 12071803"/>
                  <a:gd name="connsiteY80" fmla="*/ 10160950 h 13440182"/>
                  <a:gd name="connsiteX81" fmla="*/ 5698331 w 12071803"/>
                  <a:gd name="connsiteY81" fmla="*/ 9775438 h 13440182"/>
                  <a:gd name="connsiteX82" fmla="*/ 5830491 w 12071803"/>
                  <a:gd name="connsiteY82" fmla="*/ 9408475 h 13440182"/>
                  <a:gd name="connsiteX83" fmla="*/ 5920978 w 12071803"/>
                  <a:gd name="connsiteY83" fmla="*/ 9196544 h 13440182"/>
                  <a:gd name="connsiteX84" fmla="*/ 5759053 w 12071803"/>
                  <a:gd name="connsiteY84" fmla="*/ 9329894 h 13440182"/>
                  <a:gd name="connsiteX85" fmla="*/ 5923360 w 12071803"/>
                  <a:gd name="connsiteY85" fmla="*/ 9137013 h 13440182"/>
                  <a:gd name="connsiteX86" fmla="*/ 5955507 w 12071803"/>
                  <a:gd name="connsiteY86" fmla="*/ 8956289 h 13440182"/>
                  <a:gd name="connsiteX87" fmla="*/ 5959078 w 12071803"/>
                  <a:gd name="connsiteY87" fmla="*/ 9087006 h 13440182"/>
                  <a:gd name="connsiteX88" fmla="*/ 6441280 w 12071803"/>
                  <a:gd name="connsiteY88" fmla="*/ 8201432 h 13440182"/>
                  <a:gd name="connsiteX89" fmla="*/ 6204347 w 12071803"/>
                  <a:gd name="connsiteY89" fmla="*/ 8101170 h 13440182"/>
                  <a:gd name="connsiteX90" fmla="*/ 6425803 w 12071803"/>
                  <a:gd name="connsiteY90" fmla="*/ 8110694 h 13440182"/>
                  <a:gd name="connsiteX91" fmla="*/ 6696076 w 12071803"/>
                  <a:gd name="connsiteY91" fmla="*/ 8074975 h 13440182"/>
                  <a:gd name="connsiteX92" fmla="*/ 6855620 w 12071803"/>
                  <a:gd name="connsiteY92" fmla="*/ 8032113 h 13440182"/>
                  <a:gd name="connsiteX93" fmla="*/ 6785372 w 12071803"/>
                  <a:gd name="connsiteY93" fmla="*/ 7972582 h 13440182"/>
                  <a:gd name="connsiteX94" fmla="*/ 6877052 w 12071803"/>
                  <a:gd name="connsiteY94" fmla="*/ 7846626 h 13440182"/>
                  <a:gd name="connsiteX95" fmla="*/ 6980634 w 12071803"/>
                  <a:gd name="connsiteY95" fmla="*/ 7867807 h 13440182"/>
                  <a:gd name="connsiteX96" fmla="*/ 7017545 w 12071803"/>
                  <a:gd name="connsiteY96" fmla="*/ 7793990 h 13440182"/>
                  <a:gd name="connsiteX97" fmla="*/ 6943726 w 12071803"/>
                  <a:gd name="connsiteY97" fmla="*/ 7693975 h 13440182"/>
                  <a:gd name="connsiteX98" fmla="*/ 6910389 w 12071803"/>
                  <a:gd name="connsiteY98" fmla="*/ 7596344 h 13440182"/>
                  <a:gd name="connsiteX99" fmla="*/ 6819900 w 12071803"/>
                  <a:gd name="connsiteY99" fmla="*/ 7591832 h 13440182"/>
                  <a:gd name="connsiteX100" fmla="*/ 6746082 w 12071803"/>
                  <a:gd name="connsiteY100" fmla="*/ 7674925 h 13440182"/>
                  <a:gd name="connsiteX101" fmla="*/ 6610350 w 12071803"/>
                  <a:gd name="connsiteY101" fmla="*/ 7687082 h 13440182"/>
                  <a:gd name="connsiteX102" fmla="*/ 6669882 w 12071803"/>
                  <a:gd name="connsiteY102" fmla="*/ 7617775 h 13440182"/>
                  <a:gd name="connsiteX103" fmla="*/ 6681789 w 12071803"/>
                  <a:gd name="connsiteY103" fmla="*/ 7529669 h 13440182"/>
                  <a:gd name="connsiteX104" fmla="*/ 6703219 w 12071803"/>
                  <a:gd name="connsiteY104" fmla="*/ 7467756 h 13440182"/>
                  <a:gd name="connsiteX105" fmla="*/ 6667500 w 12071803"/>
                  <a:gd name="connsiteY105" fmla="*/ 7401332 h 13440182"/>
                  <a:gd name="connsiteX106" fmla="*/ 6603207 w 12071803"/>
                  <a:gd name="connsiteY106" fmla="*/ 7432038 h 13440182"/>
                  <a:gd name="connsiteX107" fmla="*/ 6600825 w 12071803"/>
                  <a:gd name="connsiteY107" fmla="*/ 7351326 h 13440182"/>
                  <a:gd name="connsiteX108" fmla="*/ 6819901 w 12071803"/>
                  <a:gd name="connsiteY108" fmla="*/ 7243919 h 13440182"/>
                  <a:gd name="connsiteX109" fmla="*/ 6784182 w 12071803"/>
                  <a:gd name="connsiteY109" fmla="*/ 7089138 h 13440182"/>
                  <a:gd name="connsiteX110" fmla="*/ 6860382 w 12071803"/>
                  <a:gd name="connsiteY110" fmla="*/ 7072469 h 13440182"/>
                  <a:gd name="connsiteX111" fmla="*/ 6838950 w 12071803"/>
                  <a:gd name="connsiteY111" fmla="*/ 6982232 h 13440182"/>
                  <a:gd name="connsiteX112" fmla="*/ 6943726 w 12071803"/>
                  <a:gd name="connsiteY112" fmla="*/ 6984363 h 13440182"/>
                  <a:gd name="connsiteX113" fmla="*/ 6986589 w 12071803"/>
                  <a:gd name="connsiteY113" fmla="*/ 6903400 h 13440182"/>
                  <a:gd name="connsiteX114" fmla="*/ 7088982 w 12071803"/>
                  <a:gd name="connsiteY114" fmla="*/ 6936738 h 13440182"/>
                  <a:gd name="connsiteX115" fmla="*/ 7162801 w 12071803"/>
                  <a:gd name="connsiteY115" fmla="*/ 7039132 h 13440182"/>
                  <a:gd name="connsiteX116" fmla="*/ 7229476 w 12071803"/>
                  <a:gd name="connsiteY116" fmla="*/ 6979600 h 13440182"/>
                  <a:gd name="connsiteX117" fmla="*/ 7169945 w 12071803"/>
                  <a:gd name="connsiteY117" fmla="*/ 6843869 h 13440182"/>
                  <a:gd name="connsiteX118" fmla="*/ 7227094 w 12071803"/>
                  <a:gd name="connsiteY118" fmla="*/ 6896506 h 13440182"/>
                  <a:gd name="connsiteX119" fmla="*/ 7343776 w 12071803"/>
                  <a:gd name="connsiteY119" fmla="*/ 6934357 h 13440182"/>
                  <a:gd name="connsiteX120" fmla="*/ 7417595 w 12071803"/>
                  <a:gd name="connsiteY120" fmla="*/ 7006046 h 13440182"/>
                  <a:gd name="connsiteX121" fmla="*/ 7386639 w 12071803"/>
                  <a:gd name="connsiteY121" fmla="*/ 7144158 h 13440182"/>
                  <a:gd name="connsiteX122" fmla="*/ 7458076 w 12071803"/>
                  <a:gd name="connsiteY122" fmla="*/ 7108439 h 13440182"/>
                  <a:gd name="connsiteX123" fmla="*/ 7448550 w 12071803"/>
                  <a:gd name="connsiteY123" fmla="*/ 7077482 h 13440182"/>
                  <a:gd name="connsiteX124" fmla="*/ 7524751 w 12071803"/>
                  <a:gd name="connsiteY124" fmla="*/ 7163208 h 13440182"/>
                  <a:gd name="connsiteX125" fmla="*/ 7460457 w 12071803"/>
                  <a:gd name="connsiteY125" fmla="*/ 7244171 h 13440182"/>
                  <a:gd name="connsiteX126" fmla="*/ 7524750 w 12071803"/>
                  <a:gd name="connsiteY126" fmla="*/ 7325132 h 13440182"/>
                  <a:gd name="connsiteX127" fmla="*/ 7450932 w 12071803"/>
                  <a:gd name="connsiteY127" fmla="*/ 7344183 h 13440182"/>
                  <a:gd name="connsiteX128" fmla="*/ 7358064 w 12071803"/>
                  <a:gd name="connsiteY128" fmla="*/ 7296558 h 13440182"/>
                  <a:gd name="connsiteX129" fmla="*/ 7310439 w 12071803"/>
                  <a:gd name="connsiteY129" fmla="*/ 7406096 h 13440182"/>
                  <a:gd name="connsiteX130" fmla="*/ 7386639 w 12071803"/>
                  <a:gd name="connsiteY130" fmla="*/ 7425146 h 13440182"/>
                  <a:gd name="connsiteX131" fmla="*/ 7441407 w 12071803"/>
                  <a:gd name="connsiteY131" fmla="*/ 7484677 h 13440182"/>
                  <a:gd name="connsiteX132" fmla="*/ 7467601 w 12071803"/>
                  <a:gd name="connsiteY132" fmla="*/ 7515382 h 13440182"/>
                  <a:gd name="connsiteX133" fmla="*/ 7487841 w 12071803"/>
                  <a:gd name="connsiteY133" fmla="*/ 7467755 h 13440182"/>
                  <a:gd name="connsiteX134" fmla="*/ 7546182 w 12071803"/>
                  <a:gd name="connsiteY134" fmla="*/ 7529921 h 13440182"/>
                  <a:gd name="connsiteX135" fmla="*/ 7639051 w 12071803"/>
                  <a:gd name="connsiteY135" fmla="*/ 7615646 h 13440182"/>
                  <a:gd name="connsiteX136" fmla="*/ 7639051 w 12071803"/>
                  <a:gd name="connsiteY136" fmla="*/ 7510871 h 13440182"/>
                  <a:gd name="connsiteX137" fmla="*/ 7812881 w 12071803"/>
                  <a:gd name="connsiteY137" fmla="*/ 7606120 h 13440182"/>
                  <a:gd name="connsiteX138" fmla="*/ 7705726 w 12071803"/>
                  <a:gd name="connsiteY138" fmla="*/ 7370377 h 13440182"/>
                  <a:gd name="connsiteX139" fmla="*/ 7708107 w 12071803"/>
                  <a:gd name="connsiteY139" fmla="*/ 7234646 h 13440182"/>
                  <a:gd name="connsiteX140" fmla="*/ 7612857 w 12071803"/>
                  <a:gd name="connsiteY140" fmla="*/ 7206071 h 13440182"/>
                  <a:gd name="connsiteX141" fmla="*/ 7677150 w 12071803"/>
                  <a:gd name="connsiteY141" fmla="*/ 7039382 h 13440182"/>
                  <a:gd name="connsiteX142" fmla="*/ 8374857 w 12071803"/>
                  <a:gd name="connsiteY142" fmla="*/ 6653621 h 13440182"/>
                  <a:gd name="connsiteX143" fmla="*/ 8703470 w 12071803"/>
                  <a:gd name="connsiteY143" fmla="*/ 6591708 h 13440182"/>
                  <a:gd name="connsiteX144" fmla="*/ 8722520 w 12071803"/>
                  <a:gd name="connsiteY144" fmla="*/ 6696483 h 13440182"/>
                  <a:gd name="connsiteX145" fmla="*/ 8796339 w 12071803"/>
                  <a:gd name="connsiteY145" fmla="*/ 6701246 h 13440182"/>
                  <a:gd name="connsiteX146" fmla="*/ 8772525 w 12071803"/>
                  <a:gd name="connsiteY146" fmla="*/ 6548844 h 13440182"/>
                  <a:gd name="connsiteX147" fmla="*/ 9315450 w 12071803"/>
                  <a:gd name="connsiteY147" fmla="*/ 6544082 h 13440182"/>
                  <a:gd name="connsiteX148" fmla="*/ 9503569 w 12071803"/>
                  <a:gd name="connsiteY148" fmla="*/ 6494075 h 13440182"/>
                  <a:gd name="connsiteX149" fmla="*/ 9629775 w 12071803"/>
                  <a:gd name="connsiteY149" fmla="*/ 6298813 h 13440182"/>
                  <a:gd name="connsiteX150" fmla="*/ 9906000 w 12071803"/>
                  <a:gd name="connsiteY150" fmla="*/ 6334532 h 13440182"/>
                  <a:gd name="connsiteX151" fmla="*/ 9870282 w 12071803"/>
                  <a:gd name="connsiteY151" fmla="*/ 6420258 h 13440182"/>
                  <a:gd name="connsiteX152" fmla="*/ 9727407 w 12071803"/>
                  <a:gd name="connsiteY152" fmla="*/ 6434546 h 13440182"/>
                  <a:gd name="connsiteX153" fmla="*/ 9796462 w 12071803"/>
                  <a:gd name="connsiteY153" fmla="*/ 6489313 h 13440182"/>
                  <a:gd name="connsiteX154" fmla="*/ 9665495 w 12071803"/>
                  <a:gd name="connsiteY154" fmla="*/ 6517889 h 13440182"/>
                  <a:gd name="connsiteX155" fmla="*/ 9539289 w 12071803"/>
                  <a:gd name="connsiteY155" fmla="*/ 6508364 h 13440182"/>
                  <a:gd name="connsiteX156" fmla="*/ 9453563 w 12071803"/>
                  <a:gd name="connsiteY156" fmla="*/ 6544082 h 13440182"/>
                  <a:gd name="connsiteX157" fmla="*/ 9422607 w 12071803"/>
                  <a:gd name="connsiteY157" fmla="*/ 6848883 h 13440182"/>
                  <a:gd name="connsiteX158" fmla="*/ 9584532 w 12071803"/>
                  <a:gd name="connsiteY158" fmla="*/ 6882220 h 13440182"/>
                  <a:gd name="connsiteX159" fmla="*/ 9791700 w 12071803"/>
                  <a:gd name="connsiteY159" fmla="*/ 6696482 h 13440182"/>
                  <a:gd name="connsiteX160" fmla="*/ 9829801 w 12071803"/>
                  <a:gd name="connsiteY160" fmla="*/ 6794114 h 13440182"/>
                  <a:gd name="connsiteX161" fmla="*/ 9977439 w 12071803"/>
                  <a:gd name="connsiteY161" fmla="*/ 6717914 h 13440182"/>
                  <a:gd name="connsiteX162" fmla="*/ 9877426 w 12071803"/>
                  <a:gd name="connsiteY162" fmla="*/ 6956040 h 13440182"/>
                  <a:gd name="connsiteX163" fmla="*/ 10020301 w 12071803"/>
                  <a:gd name="connsiteY163" fmla="*/ 6898889 h 13440182"/>
                  <a:gd name="connsiteX164" fmla="*/ 9986964 w 12071803"/>
                  <a:gd name="connsiteY164" fmla="*/ 6986996 h 13440182"/>
                  <a:gd name="connsiteX165" fmla="*/ 10217945 w 12071803"/>
                  <a:gd name="connsiteY165" fmla="*/ 6984614 h 13440182"/>
                  <a:gd name="connsiteX166" fmla="*/ 10058400 w 12071803"/>
                  <a:gd name="connsiteY166" fmla="*/ 7039382 h 13440182"/>
                  <a:gd name="connsiteX167" fmla="*/ 9948864 w 12071803"/>
                  <a:gd name="connsiteY167" fmla="*/ 7096533 h 13440182"/>
                  <a:gd name="connsiteX168" fmla="*/ 9829801 w 12071803"/>
                  <a:gd name="connsiteY168" fmla="*/ 7210833 h 13440182"/>
                  <a:gd name="connsiteX169" fmla="*/ 9865519 w 12071803"/>
                  <a:gd name="connsiteY169" fmla="*/ 7270363 h 13440182"/>
                  <a:gd name="connsiteX170" fmla="*/ 9908382 w 12071803"/>
                  <a:gd name="connsiteY170" fmla="*/ 7320371 h 13440182"/>
                  <a:gd name="connsiteX171" fmla="*/ 9986964 w 12071803"/>
                  <a:gd name="connsiteY171" fmla="*/ 7287033 h 13440182"/>
                  <a:gd name="connsiteX172" fmla="*/ 9998869 w 12071803"/>
                  <a:gd name="connsiteY172" fmla="*/ 7348944 h 13440182"/>
                  <a:gd name="connsiteX173" fmla="*/ 10113170 w 12071803"/>
                  <a:gd name="connsiteY173" fmla="*/ 7210833 h 13440182"/>
                  <a:gd name="connsiteX174" fmla="*/ 10148889 w 12071803"/>
                  <a:gd name="connsiteY174" fmla="*/ 7356089 h 13440182"/>
                  <a:gd name="connsiteX175" fmla="*/ 10244139 w 12071803"/>
                  <a:gd name="connsiteY175" fmla="*/ 7239408 h 13440182"/>
                  <a:gd name="connsiteX176" fmla="*/ 10270332 w 12071803"/>
                  <a:gd name="connsiteY176" fmla="*/ 7401332 h 13440182"/>
                  <a:gd name="connsiteX177" fmla="*/ 10344150 w 12071803"/>
                  <a:gd name="connsiteY177" fmla="*/ 7477532 h 13440182"/>
                  <a:gd name="connsiteX178" fmla="*/ 10134600 w 12071803"/>
                  <a:gd name="connsiteY178" fmla="*/ 7591832 h 13440182"/>
                  <a:gd name="connsiteX179" fmla="*/ 10287001 w 12071803"/>
                  <a:gd name="connsiteY179" fmla="*/ 7741852 h 13440182"/>
                  <a:gd name="connsiteX180" fmla="*/ 10317957 w 12071803"/>
                  <a:gd name="connsiteY180" fmla="*/ 7644221 h 13440182"/>
                  <a:gd name="connsiteX181" fmla="*/ 10389393 w 12071803"/>
                  <a:gd name="connsiteY181" fmla="*/ 7732326 h 13440182"/>
                  <a:gd name="connsiteX182" fmla="*/ 10510839 w 12071803"/>
                  <a:gd name="connsiteY182" fmla="*/ 7691846 h 13440182"/>
                  <a:gd name="connsiteX183" fmla="*/ 10515600 w 12071803"/>
                  <a:gd name="connsiteY183" fmla="*/ 7777570 h 13440182"/>
                  <a:gd name="connsiteX184" fmla="*/ 10513219 w 12071803"/>
                  <a:gd name="connsiteY184" fmla="*/ 7875200 h 13440182"/>
                  <a:gd name="connsiteX185" fmla="*/ 10622756 w 12071803"/>
                  <a:gd name="connsiteY185" fmla="*/ 7837101 h 13440182"/>
                  <a:gd name="connsiteX186" fmla="*/ 10663239 w 12071803"/>
                  <a:gd name="connsiteY186" fmla="*/ 8075227 h 13440182"/>
                  <a:gd name="connsiteX187" fmla="*/ 10801350 w 12071803"/>
                  <a:gd name="connsiteY187" fmla="*/ 8106182 h 13440182"/>
                  <a:gd name="connsiteX188" fmla="*/ 10815638 w 12071803"/>
                  <a:gd name="connsiteY188" fmla="*/ 7815670 h 13440182"/>
                  <a:gd name="connsiteX189" fmla="*/ 10906126 w 12071803"/>
                  <a:gd name="connsiteY189" fmla="*/ 7791858 h 13440182"/>
                  <a:gd name="connsiteX190" fmla="*/ 10975182 w 12071803"/>
                  <a:gd name="connsiteY190" fmla="*/ 7620407 h 13440182"/>
                  <a:gd name="connsiteX191" fmla="*/ 10937082 w 12071803"/>
                  <a:gd name="connsiteY191" fmla="*/ 7491821 h 13440182"/>
                  <a:gd name="connsiteX192" fmla="*/ 10841832 w 12071803"/>
                  <a:gd name="connsiteY192" fmla="*/ 7479913 h 13440182"/>
                  <a:gd name="connsiteX193" fmla="*/ 10889456 w 12071803"/>
                  <a:gd name="connsiteY193" fmla="*/ 7360851 h 13440182"/>
                  <a:gd name="connsiteX194" fmla="*/ 10784682 w 12071803"/>
                  <a:gd name="connsiteY194" fmla="*/ 7289414 h 13440182"/>
                  <a:gd name="connsiteX195" fmla="*/ 10744200 w 12071803"/>
                  <a:gd name="connsiteY195" fmla="*/ 7058432 h 13440182"/>
                  <a:gd name="connsiteX196" fmla="*/ 10426700 w 12071803"/>
                  <a:gd name="connsiteY196" fmla="*/ 7020332 h 13440182"/>
                  <a:gd name="connsiteX197" fmla="*/ 10496551 w 12071803"/>
                  <a:gd name="connsiteY197" fmla="*/ 6915558 h 13440182"/>
                  <a:gd name="connsiteX198" fmla="*/ 10620376 w 12071803"/>
                  <a:gd name="connsiteY198" fmla="*/ 6896508 h 13440182"/>
                  <a:gd name="connsiteX199" fmla="*/ 10629900 w 12071803"/>
                  <a:gd name="connsiteY199" fmla="*/ 6810782 h 13440182"/>
                  <a:gd name="connsiteX200" fmla="*/ 10842625 w 12071803"/>
                  <a:gd name="connsiteY200" fmla="*/ 6899682 h 13440182"/>
                  <a:gd name="connsiteX201" fmla="*/ 10858500 w 12071803"/>
                  <a:gd name="connsiteY201" fmla="*/ 6677432 h 13440182"/>
                  <a:gd name="connsiteX202" fmla="*/ 10648950 w 12071803"/>
                  <a:gd name="connsiteY202" fmla="*/ 6772682 h 13440182"/>
                  <a:gd name="connsiteX203" fmla="*/ 10572750 w 12071803"/>
                  <a:gd name="connsiteY203" fmla="*/ 6544082 h 13440182"/>
                  <a:gd name="connsiteX204" fmla="*/ 10344150 w 12071803"/>
                  <a:gd name="connsiteY204" fmla="*/ 6753632 h 13440182"/>
                  <a:gd name="connsiteX205" fmla="*/ 10356851 w 12071803"/>
                  <a:gd name="connsiteY205" fmla="*/ 6588533 h 13440182"/>
                  <a:gd name="connsiteX206" fmla="*/ 10369550 w 12071803"/>
                  <a:gd name="connsiteY206" fmla="*/ 6464707 h 13440182"/>
                  <a:gd name="connsiteX207" fmla="*/ 10314385 w 12071803"/>
                  <a:gd name="connsiteY207" fmla="*/ 6436675 h 13440182"/>
                  <a:gd name="connsiteX208" fmla="*/ 10261601 w 12071803"/>
                  <a:gd name="connsiteY208" fmla="*/ 6452008 h 13440182"/>
                  <a:gd name="connsiteX209" fmla="*/ 10140950 w 12071803"/>
                  <a:gd name="connsiteY209" fmla="*/ 6236107 h 13440182"/>
                  <a:gd name="connsiteX210" fmla="*/ 10306051 w 12071803"/>
                  <a:gd name="connsiteY210" fmla="*/ 6274208 h 13440182"/>
                  <a:gd name="connsiteX211" fmla="*/ 10547351 w 12071803"/>
                  <a:gd name="connsiteY211" fmla="*/ 6274208 h 13440182"/>
                  <a:gd name="connsiteX212" fmla="*/ 10677525 w 12071803"/>
                  <a:gd name="connsiteY212" fmla="*/ 6134507 h 13440182"/>
                  <a:gd name="connsiteX213" fmla="*/ 10575926 w 12071803"/>
                  <a:gd name="connsiteY213" fmla="*/ 6023383 h 13440182"/>
                  <a:gd name="connsiteX214" fmla="*/ 10363200 w 12071803"/>
                  <a:gd name="connsiteY214" fmla="*/ 5975757 h 13440182"/>
                  <a:gd name="connsiteX215" fmla="*/ 10544175 w 12071803"/>
                  <a:gd name="connsiteY215" fmla="*/ 5845582 h 13440182"/>
                  <a:gd name="connsiteX216" fmla="*/ 10490201 w 12071803"/>
                  <a:gd name="connsiteY216" fmla="*/ 5728108 h 13440182"/>
                  <a:gd name="connsiteX217" fmla="*/ 10544176 w 12071803"/>
                  <a:gd name="connsiteY217" fmla="*/ 5607458 h 13440182"/>
                  <a:gd name="connsiteX218" fmla="*/ 10506075 w 12071803"/>
                  <a:gd name="connsiteY218" fmla="*/ 5604282 h 13440182"/>
                  <a:gd name="connsiteX219" fmla="*/ 10471151 w 12071803"/>
                  <a:gd name="connsiteY219" fmla="*/ 5528083 h 13440182"/>
                  <a:gd name="connsiteX220" fmla="*/ 10312400 w 12071803"/>
                  <a:gd name="connsiteY220" fmla="*/ 5375682 h 13440182"/>
                  <a:gd name="connsiteX221" fmla="*/ 10582276 w 12071803"/>
                  <a:gd name="connsiteY221" fmla="*/ 5480458 h 13440182"/>
                  <a:gd name="connsiteX222" fmla="*/ 10725150 w 12071803"/>
                  <a:gd name="connsiteY222" fmla="*/ 5439182 h 13440182"/>
                  <a:gd name="connsiteX223" fmla="*/ 10699751 w 12071803"/>
                  <a:gd name="connsiteY223" fmla="*/ 5686833 h 13440182"/>
                  <a:gd name="connsiteX224" fmla="*/ 10877550 w 12071803"/>
                  <a:gd name="connsiteY224" fmla="*/ 5724932 h 13440182"/>
                  <a:gd name="connsiteX225" fmla="*/ 10934701 w 12071803"/>
                  <a:gd name="connsiteY225" fmla="*/ 5550308 h 13440182"/>
                  <a:gd name="connsiteX226" fmla="*/ 10975975 w 12071803"/>
                  <a:gd name="connsiteY226" fmla="*/ 5321707 h 13440182"/>
                  <a:gd name="connsiteX227" fmla="*/ 10896601 w 12071803"/>
                  <a:gd name="connsiteY227" fmla="*/ 5118508 h 13440182"/>
                  <a:gd name="connsiteX228" fmla="*/ 10839450 w 12071803"/>
                  <a:gd name="connsiteY228" fmla="*/ 5020082 h 13440182"/>
                  <a:gd name="connsiteX229" fmla="*/ 10760076 w 12071803"/>
                  <a:gd name="connsiteY229" fmla="*/ 5137558 h 13440182"/>
                  <a:gd name="connsiteX230" fmla="*/ 10690226 w 12071803"/>
                  <a:gd name="connsiteY230" fmla="*/ 5096283 h 13440182"/>
                  <a:gd name="connsiteX231" fmla="*/ 10658476 w 12071803"/>
                  <a:gd name="connsiteY231" fmla="*/ 5216933 h 13440182"/>
                  <a:gd name="connsiteX232" fmla="*/ 10556875 w 12071803"/>
                  <a:gd name="connsiteY232" fmla="*/ 5220107 h 13440182"/>
                  <a:gd name="connsiteX233" fmla="*/ 10477500 w 12071803"/>
                  <a:gd name="connsiteY233" fmla="*/ 5077232 h 13440182"/>
                  <a:gd name="connsiteX234" fmla="*/ 10439400 w 12071803"/>
                  <a:gd name="connsiteY234" fmla="*/ 4924832 h 13440182"/>
                  <a:gd name="connsiteX235" fmla="*/ 10223500 w 12071803"/>
                  <a:gd name="connsiteY235" fmla="*/ 4928007 h 13440182"/>
                  <a:gd name="connsiteX236" fmla="*/ 10248900 w 12071803"/>
                  <a:gd name="connsiteY236" fmla="*/ 5153432 h 13440182"/>
                  <a:gd name="connsiteX237" fmla="*/ 10210801 w 12071803"/>
                  <a:gd name="connsiteY237" fmla="*/ 4959758 h 13440182"/>
                  <a:gd name="connsiteX238" fmla="*/ 10166350 w 12071803"/>
                  <a:gd name="connsiteY238" fmla="*/ 4972457 h 13440182"/>
                  <a:gd name="connsiteX239" fmla="*/ 10096500 w 12071803"/>
                  <a:gd name="connsiteY239" fmla="*/ 4861332 h 13440182"/>
                  <a:gd name="connsiteX240" fmla="*/ 10001251 w 12071803"/>
                  <a:gd name="connsiteY240" fmla="*/ 4931183 h 13440182"/>
                  <a:gd name="connsiteX241" fmla="*/ 9845675 w 12071803"/>
                  <a:gd name="connsiteY241" fmla="*/ 5058182 h 13440182"/>
                  <a:gd name="connsiteX242" fmla="*/ 10210800 w 12071803"/>
                  <a:gd name="connsiteY242" fmla="*/ 4724807 h 13440182"/>
                  <a:gd name="connsiteX243" fmla="*/ 10355263 w 12071803"/>
                  <a:gd name="connsiteY243" fmla="*/ 4634321 h 13440182"/>
                  <a:gd name="connsiteX244" fmla="*/ 10572750 w 12071803"/>
                  <a:gd name="connsiteY244" fmla="*/ 4581932 h 13440182"/>
                  <a:gd name="connsiteX245" fmla="*/ 10610851 w 12071803"/>
                  <a:gd name="connsiteY245" fmla="*/ 4461283 h 13440182"/>
                  <a:gd name="connsiteX246" fmla="*/ 10782301 w 12071803"/>
                  <a:gd name="connsiteY246" fmla="*/ 4334283 h 13440182"/>
                  <a:gd name="connsiteX247" fmla="*/ 10814050 w 12071803"/>
                  <a:gd name="connsiteY247" fmla="*/ 4080282 h 13440182"/>
                  <a:gd name="connsiteX248" fmla="*/ 10582275 w 12071803"/>
                  <a:gd name="connsiteY248" fmla="*/ 3997732 h 13440182"/>
                  <a:gd name="connsiteX249" fmla="*/ 10264776 w 12071803"/>
                  <a:gd name="connsiteY249" fmla="*/ 3950108 h 13440182"/>
                  <a:gd name="connsiteX250" fmla="*/ 10134600 w 12071803"/>
                  <a:gd name="connsiteY250" fmla="*/ 4010432 h 13440182"/>
                  <a:gd name="connsiteX251" fmla="*/ 10160001 w 12071803"/>
                  <a:gd name="connsiteY251" fmla="*/ 3845333 h 13440182"/>
                  <a:gd name="connsiteX252" fmla="*/ 10109201 w 12071803"/>
                  <a:gd name="connsiteY252" fmla="*/ 3670708 h 13440182"/>
                  <a:gd name="connsiteX253" fmla="*/ 10223500 w 12071803"/>
                  <a:gd name="connsiteY253" fmla="*/ 3708807 h 13440182"/>
                  <a:gd name="connsiteX254" fmla="*/ 10344151 w 12071803"/>
                  <a:gd name="connsiteY254" fmla="*/ 3600858 h 13440182"/>
                  <a:gd name="connsiteX255" fmla="*/ 10534651 w 12071803"/>
                  <a:gd name="connsiteY255" fmla="*/ 3661183 h 13440182"/>
                  <a:gd name="connsiteX256" fmla="*/ 10547351 w 12071803"/>
                  <a:gd name="connsiteY256" fmla="*/ 3477033 h 13440182"/>
                  <a:gd name="connsiteX257" fmla="*/ 10687050 w 12071803"/>
                  <a:gd name="connsiteY257" fmla="*/ 3515132 h 13440182"/>
                  <a:gd name="connsiteX258" fmla="*/ 10801350 w 12071803"/>
                  <a:gd name="connsiteY258" fmla="*/ 3210332 h 13440182"/>
                  <a:gd name="connsiteX259" fmla="*/ 10902951 w 12071803"/>
                  <a:gd name="connsiteY259" fmla="*/ 3299233 h 13440182"/>
                  <a:gd name="connsiteX260" fmla="*/ 11042650 w 12071803"/>
                  <a:gd name="connsiteY260" fmla="*/ 3283357 h 13440182"/>
                  <a:gd name="connsiteX261" fmla="*/ 11077575 w 12071803"/>
                  <a:gd name="connsiteY261" fmla="*/ 3508782 h 13440182"/>
                  <a:gd name="connsiteX262" fmla="*/ 11153776 w 12071803"/>
                  <a:gd name="connsiteY262" fmla="*/ 3251608 h 13440182"/>
                  <a:gd name="connsiteX263" fmla="*/ 11077576 w 12071803"/>
                  <a:gd name="connsiteY263" fmla="*/ 3165883 h 13440182"/>
                  <a:gd name="connsiteX264" fmla="*/ 11163300 w 12071803"/>
                  <a:gd name="connsiteY264" fmla="*/ 2911882 h 13440182"/>
                  <a:gd name="connsiteX265" fmla="*/ 10982326 w 12071803"/>
                  <a:gd name="connsiteY265" fmla="*/ 2988083 h 13440182"/>
                  <a:gd name="connsiteX266" fmla="*/ 10953750 w 12071803"/>
                  <a:gd name="connsiteY266" fmla="*/ 2918232 h 13440182"/>
                  <a:gd name="connsiteX267" fmla="*/ 10763250 w 12071803"/>
                  <a:gd name="connsiteY267" fmla="*/ 2715032 h 13440182"/>
                  <a:gd name="connsiteX268" fmla="*/ 10731501 w 12071803"/>
                  <a:gd name="connsiteY268" fmla="*/ 2530883 h 13440182"/>
                  <a:gd name="connsiteX269" fmla="*/ 10699751 w 12071803"/>
                  <a:gd name="connsiteY269" fmla="*/ 2435633 h 13440182"/>
                  <a:gd name="connsiteX270" fmla="*/ 10801350 w 12071803"/>
                  <a:gd name="connsiteY270" fmla="*/ 2334032 h 13440182"/>
                  <a:gd name="connsiteX271" fmla="*/ 11061701 w 12071803"/>
                  <a:gd name="connsiteY271" fmla="*/ 2099083 h 13440182"/>
                  <a:gd name="connsiteX272" fmla="*/ 11182350 w 12071803"/>
                  <a:gd name="connsiteY272" fmla="*/ 2118132 h 13440182"/>
                  <a:gd name="connsiteX273" fmla="*/ 11252201 w 12071803"/>
                  <a:gd name="connsiteY273" fmla="*/ 2029233 h 13440182"/>
                  <a:gd name="connsiteX274" fmla="*/ 11487150 w 12071803"/>
                  <a:gd name="connsiteY274" fmla="*/ 1921282 h 13440182"/>
                  <a:gd name="connsiteX275" fmla="*/ 11341101 w 12071803"/>
                  <a:gd name="connsiteY275" fmla="*/ 1851433 h 13440182"/>
                  <a:gd name="connsiteX276" fmla="*/ 11258550 w 12071803"/>
                  <a:gd name="connsiteY276" fmla="*/ 1705382 h 13440182"/>
                  <a:gd name="connsiteX277" fmla="*/ 11360150 w 12071803"/>
                  <a:gd name="connsiteY277" fmla="*/ 1279932 h 13440182"/>
                  <a:gd name="connsiteX278" fmla="*/ 11239500 w 12071803"/>
                  <a:gd name="connsiteY278" fmla="*/ 1019582 h 13440182"/>
                  <a:gd name="connsiteX279" fmla="*/ 11525250 w 12071803"/>
                  <a:gd name="connsiteY279" fmla="*/ 1362482 h 13440182"/>
                  <a:gd name="connsiteX280" fmla="*/ 11690350 w 12071803"/>
                  <a:gd name="connsiteY280" fmla="*/ 1165632 h 13440182"/>
                  <a:gd name="connsiteX281" fmla="*/ 11874500 w 12071803"/>
                  <a:gd name="connsiteY281" fmla="*/ 1476782 h 13440182"/>
                  <a:gd name="connsiteX282" fmla="*/ 12071350 w 12071803"/>
                  <a:gd name="connsiteY282" fmla="*/ 1578383 h 13440182"/>
                  <a:gd name="connsiteX283" fmla="*/ 11906250 w 12071803"/>
                  <a:gd name="connsiteY283" fmla="*/ 1133883 h 13440182"/>
                  <a:gd name="connsiteX284" fmla="*/ 11893550 w 12071803"/>
                  <a:gd name="connsiteY284" fmla="*/ 917982 h 13440182"/>
                  <a:gd name="connsiteX285" fmla="*/ 11760200 w 12071803"/>
                  <a:gd name="connsiteY285" fmla="*/ 721132 h 13440182"/>
                  <a:gd name="connsiteX286" fmla="*/ 11734800 w 12071803"/>
                  <a:gd name="connsiteY286"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4672 w 12071803"/>
                  <a:gd name="connsiteY71" fmla="*/ 12985113 h 13440182"/>
                  <a:gd name="connsiteX72" fmla="*/ 4991100 w 12071803"/>
                  <a:gd name="connsiteY72" fmla="*/ 12678182 h 13440182"/>
                  <a:gd name="connsiteX73" fmla="*/ 5067300 w 12071803"/>
                  <a:gd name="connsiteY73" fmla="*/ 12563882 h 13440182"/>
                  <a:gd name="connsiteX74" fmla="*/ 5029200 w 12071803"/>
                  <a:gd name="connsiteY74" fmla="*/ 12225745 h 13440182"/>
                  <a:gd name="connsiteX75" fmla="*/ 5357813 w 12071803"/>
                  <a:gd name="connsiteY75" fmla="*/ 12097157 h 13440182"/>
                  <a:gd name="connsiteX76" fmla="*/ 5638800 w 12071803"/>
                  <a:gd name="connsiteY76" fmla="*/ 12180502 h 13440182"/>
                  <a:gd name="connsiteX77" fmla="*/ 5524500 w 12071803"/>
                  <a:gd name="connsiteY77" fmla="*/ 11249432 h 13440182"/>
                  <a:gd name="connsiteX78" fmla="*/ 5585223 w 12071803"/>
                  <a:gd name="connsiteY78" fmla="*/ 10722925 h 13440182"/>
                  <a:gd name="connsiteX79" fmla="*/ 5468540 w 12071803"/>
                  <a:gd name="connsiteY79" fmla="*/ 10663394 h 13440182"/>
                  <a:gd name="connsiteX80" fmla="*/ 5585222 w 12071803"/>
                  <a:gd name="connsiteY80" fmla="*/ 10701495 h 13440182"/>
                  <a:gd name="connsiteX81" fmla="*/ 5611416 w 12071803"/>
                  <a:gd name="connsiteY81" fmla="*/ 10160950 h 13440182"/>
                  <a:gd name="connsiteX82" fmla="*/ 5698331 w 12071803"/>
                  <a:gd name="connsiteY82" fmla="*/ 9775438 h 13440182"/>
                  <a:gd name="connsiteX83" fmla="*/ 5830491 w 12071803"/>
                  <a:gd name="connsiteY83" fmla="*/ 9408475 h 13440182"/>
                  <a:gd name="connsiteX84" fmla="*/ 5920978 w 12071803"/>
                  <a:gd name="connsiteY84" fmla="*/ 9196544 h 13440182"/>
                  <a:gd name="connsiteX85" fmla="*/ 5759053 w 12071803"/>
                  <a:gd name="connsiteY85" fmla="*/ 9329894 h 13440182"/>
                  <a:gd name="connsiteX86" fmla="*/ 5923360 w 12071803"/>
                  <a:gd name="connsiteY86" fmla="*/ 9137013 h 13440182"/>
                  <a:gd name="connsiteX87" fmla="*/ 5955507 w 12071803"/>
                  <a:gd name="connsiteY87" fmla="*/ 8956289 h 13440182"/>
                  <a:gd name="connsiteX88" fmla="*/ 5959078 w 12071803"/>
                  <a:gd name="connsiteY88" fmla="*/ 9087006 h 13440182"/>
                  <a:gd name="connsiteX89" fmla="*/ 6441280 w 12071803"/>
                  <a:gd name="connsiteY89" fmla="*/ 8201432 h 13440182"/>
                  <a:gd name="connsiteX90" fmla="*/ 6204347 w 12071803"/>
                  <a:gd name="connsiteY90" fmla="*/ 8101170 h 13440182"/>
                  <a:gd name="connsiteX91" fmla="*/ 6425803 w 12071803"/>
                  <a:gd name="connsiteY91" fmla="*/ 8110694 h 13440182"/>
                  <a:gd name="connsiteX92" fmla="*/ 6696076 w 12071803"/>
                  <a:gd name="connsiteY92" fmla="*/ 8074975 h 13440182"/>
                  <a:gd name="connsiteX93" fmla="*/ 6855620 w 12071803"/>
                  <a:gd name="connsiteY93" fmla="*/ 8032113 h 13440182"/>
                  <a:gd name="connsiteX94" fmla="*/ 6785372 w 12071803"/>
                  <a:gd name="connsiteY94" fmla="*/ 7972582 h 13440182"/>
                  <a:gd name="connsiteX95" fmla="*/ 6877052 w 12071803"/>
                  <a:gd name="connsiteY95" fmla="*/ 7846626 h 13440182"/>
                  <a:gd name="connsiteX96" fmla="*/ 6980634 w 12071803"/>
                  <a:gd name="connsiteY96" fmla="*/ 7867807 h 13440182"/>
                  <a:gd name="connsiteX97" fmla="*/ 7017545 w 12071803"/>
                  <a:gd name="connsiteY97" fmla="*/ 7793990 h 13440182"/>
                  <a:gd name="connsiteX98" fmla="*/ 6943726 w 12071803"/>
                  <a:gd name="connsiteY98" fmla="*/ 7693975 h 13440182"/>
                  <a:gd name="connsiteX99" fmla="*/ 6910389 w 12071803"/>
                  <a:gd name="connsiteY99" fmla="*/ 7596344 h 13440182"/>
                  <a:gd name="connsiteX100" fmla="*/ 6819900 w 12071803"/>
                  <a:gd name="connsiteY100" fmla="*/ 7591832 h 13440182"/>
                  <a:gd name="connsiteX101" fmla="*/ 6746082 w 12071803"/>
                  <a:gd name="connsiteY101" fmla="*/ 7674925 h 13440182"/>
                  <a:gd name="connsiteX102" fmla="*/ 6610350 w 12071803"/>
                  <a:gd name="connsiteY102" fmla="*/ 7687082 h 13440182"/>
                  <a:gd name="connsiteX103" fmla="*/ 6669882 w 12071803"/>
                  <a:gd name="connsiteY103" fmla="*/ 7617775 h 13440182"/>
                  <a:gd name="connsiteX104" fmla="*/ 6681789 w 12071803"/>
                  <a:gd name="connsiteY104" fmla="*/ 7529669 h 13440182"/>
                  <a:gd name="connsiteX105" fmla="*/ 6703219 w 12071803"/>
                  <a:gd name="connsiteY105" fmla="*/ 7467756 h 13440182"/>
                  <a:gd name="connsiteX106" fmla="*/ 6667500 w 12071803"/>
                  <a:gd name="connsiteY106" fmla="*/ 7401332 h 13440182"/>
                  <a:gd name="connsiteX107" fmla="*/ 6603207 w 12071803"/>
                  <a:gd name="connsiteY107" fmla="*/ 7432038 h 13440182"/>
                  <a:gd name="connsiteX108" fmla="*/ 6600825 w 12071803"/>
                  <a:gd name="connsiteY108" fmla="*/ 7351326 h 13440182"/>
                  <a:gd name="connsiteX109" fmla="*/ 6819901 w 12071803"/>
                  <a:gd name="connsiteY109" fmla="*/ 7243919 h 13440182"/>
                  <a:gd name="connsiteX110" fmla="*/ 6784182 w 12071803"/>
                  <a:gd name="connsiteY110" fmla="*/ 7089138 h 13440182"/>
                  <a:gd name="connsiteX111" fmla="*/ 6860382 w 12071803"/>
                  <a:gd name="connsiteY111" fmla="*/ 7072469 h 13440182"/>
                  <a:gd name="connsiteX112" fmla="*/ 6838950 w 12071803"/>
                  <a:gd name="connsiteY112" fmla="*/ 6982232 h 13440182"/>
                  <a:gd name="connsiteX113" fmla="*/ 6943726 w 12071803"/>
                  <a:gd name="connsiteY113" fmla="*/ 6984363 h 13440182"/>
                  <a:gd name="connsiteX114" fmla="*/ 6986589 w 12071803"/>
                  <a:gd name="connsiteY114" fmla="*/ 6903400 h 13440182"/>
                  <a:gd name="connsiteX115" fmla="*/ 7088982 w 12071803"/>
                  <a:gd name="connsiteY115" fmla="*/ 6936738 h 13440182"/>
                  <a:gd name="connsiteX116" fmla="*/ 7162801 w 12071803"/>
                  <a:gd name="connsiteY116" fmla="*/ 7039132 h 13440182"/>
                  <a:gd name="connsiteX117" fmla="*/ 7229476 w 12071803"/>
                  <a:gd name="connsiteY117" fmla="*/ 6979600 h 13440182"/>
                  <a:gd name="connsiteX118" fmla="*/ 7169945 w 12071803"/>
                  <a:gd name="connsiteY118" fmla="*/ 6843869 h 13440182"/>
                  <a:gd name="connsiteX119" fmla="*/ 7227094 w 12071803"/>
                  <a:gd name="connsiteY119" fmla="*/ 6896506 h 13440182"/>
                  <a:gd name="connsiteX120" fmla="*/ 7343776 w 12071803"/>
                  <a:gd name="connsiteY120" fmla="*/ 6934357 h 13440182"/>
                  <a:gd name="connsiteX121" fmla="*/ 7417595 w 12071803"/>
                  <a:gd name="connsiteY121" fmla="*/ 7006046 h 13440182"/>
                  <a:gd name="connsiteX122" fmla="*/ 7386639 w 12071803"/>
                  <a:gd name="connsiteY122" fmla="*/ 7144158 h 13440182"/>
                  <a:gd name="connsiteX123" fmla="*/ 7458076 w 12071803"/>
                  <a:gd name="connsiteY123" fmla="*/ 7108439 h 13440182"/>
                  <a:gd name="connsiteX124" fmla="*/ 7448550 w 12071803"/>
                  <a:gd name="connsiteY124" fmla="*/ 7077482 h 13440182"/>
                  <a:gd name="connsiteX125" fmla="*/ 7524751 w 12071803"/>
                  <a:gd name="connsiteY125" fmla="*/ 7163208 h 13440182"/>
                  <a:gd name="connsiteX126" fmla="*/ 7460457 w 12071803"/>
                  <a:gd name="connsiteY126" fmla="*/ 7244171 h 13440182"/>
                  <a:gd name="connsiteX127" fmla="*/ 7524750 w 12071803"/>
                  <a:gd name="connsiteY127" fmla="*/ 7325132 h 13440182"/>
                  <a:gd name="connsiteX128" fmla="*/ 7450932 w 12071803"/>
                  <a:gd name="connsiteY128" fmla="*/ 7344183 h 13440182"/>
                  <a:gd name="connsiteX129" fmla="*/ 7358064 w 12071803"/>
                  <a:gd name="connsiteY129" fmla="*/ 7296558 h 13440182"/>
                  <a:gd name="connsiteX130" fmla="*/ 7310439 w 12071803"/>
                  <a:gd name="connsiteY130" fmla="*/ 7406096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4994672 w 12071803"/>
                  <a:gd name="connsiteY71" fmla="*/ 12985113 h 13440182"/>
                  <a:gd name="connsiteX72" fmla="*/ 4991100 w 12071803"/>
                  <a:gd name="connsiteY72" fmla="*/ 12678182 h 13440182"/>
                  <a:gd name="connsiteX73" fmla="*/ 5067300 w 12071803"/>
                  <a:gd name="connsiteY73" fmla="*/ 12563882 h 13440182"/>
                  <a:gd name="connsiteX74" fmla="*/ 5029200 w 12071803"/>
                  <a:gd name="connsiteY74" fmla="*/ 12225745 h 13440182"/>
                  <a:gd name="connsiteX75" fmla="*/ 5357813 w 12071803"/>
                  <a:gd name="connsiteY75" fmla="*/ 12097157 h 13440182"/>
                  <a:gd name="connsiteX76" fmla="*/ 5638800 w 12071803"/>
                  <a:gd name="connsiteY76" fmla="*/ 12180502 h 13440182"/>
                  <a:gd name="connsiteX77" fmla="*/ 5524500 w 12071803"/>
                  <a:gd name="connsiteY77" fmla="*/ 11249432 h 13440182"/>
                  <a:gd name="connsiteX78" fmla="*/ 5585223 w 12071803"/>
                  <a:gd name="connsiteY78" fmla="*/ 10722925 h 13440182"/>
                  <a:gd name="connsiteX79" fmla="*/ 5468540 w 12071803"/>
                  <a:gd name="connsiteY79" fmla="*/ 10663394 h 13440182"/>
                  <a:gd name="connsiteX80" fmla="*/ 5585222 w 12071803"/>
                  <a:gd name="connsiteY80" fmla="*/ 10701495 h 13440182"/>
                  <a:gd name="connsiteX81" fmla="*/ 5611416 w 12071803"/>
                  <a:gd name="connsiteY81" fmla="*/ 10160950 h 13440182"/>
                  <a:gd name="connsiteX82" fmla="*/ 5698331 w 12071803"/>
                  <a:gd name="connsiteY82" fmla="*/ 9775438 h 13440182"/>
                  <a:gd name="connsiteX83" fmla="*/ 5830491 w 12071803"/>
                  <a:gd name="connsiteY83" fmla="*/ 9408475 h 13440182"/>
                  <a:gd name="connsiteX84" fmla="*/ 5920978 w 12071803"/>
                  <a:gd name="connsiteY84" fmla="*/ 9196544 h 13440182"/>
                  <a:gd name="connsiteX85" fmla="*/ 5759053 w 12071803"/>
                  <a:gd name="connsiteY85" fmla="*/ 9329894 h 13440182"/>
                  <a:gd name="connsiteX86" fmla="*/ 5923360 w 12071803"/>
                  <a:gd name="connsiteY86" fmla="*/ 9137013 h 13440182"/>
                  <a:gd name="connsiteX87" fmla="*/ 5955507 w 12071803"/>
                  <a:gd name="connsiteY87" fmla="*/ 8956289 h 13440182"/>
                  <a:gd name="connsiteX88" fmla="*/ 5959078 w 12071803"/>
                  <a:gd name="connsiteY88" fmla="*/ 9087006 h 13440182"/>
                  <a:gd name="connsiteX89" fmla="*/ 6441280 w 12071803"/>
                  <a:gd name="connsiteY89" fmla="*/ 8201432 h 13440182"/>
                  <a:gd name="connsiteX90" fmla="*/ 6204347 w 12071803"/>
                  <a:gd name="connsiteY90" fmla="*/ 8101170 h 13440182"/>
                  <a:gd name="connsiteX91" fmla="*/ 6425803 w 12071803"/>
                  <a:gd name="connsiteY91" fmla="*/ 8110694 h 13440182"/>
                  <a:gd name="connsiteX92" fmla="*/ 6696076 w 12071803"/>
                  <a:gd name="connsiteY92" fmla="*/ 8074975 h 13440182"/>
                  <a:gd name="connsiteX93" fmla="*/ 6855620 w 12071803"/>
                  <a:gd name="connsiteY93" fmla="*/ 8032113 h 13440182"/>
                  <a:gd name="connsiteX94" fmla="*/ 6785372 w 12071803"/>
                  <a:gd name="connsiteY94" fmla="*/ 7972582 h 13440182"/>
                  <a:gd name="connsiteX95" fmla="*/ 6877052 w 12071803"/>
                  <a:gd name="connsiteY95" fmla="*/ 7846626 h 13440182"/>
                  <a:gd name="connsiteX96" fmla="*/ 6980634 w 12071803"/>
                  <a:gd name="connsiteY96" fmla="*/ 7867807 h 13440182"/>
                  <a:gd name="connsiteX97" fmla="*/ 7017545 w 12071803"/>
                  <a:gd name="connsiteY97" fmla="*/ 7793990 h 13440182"/>
                  <a:gd name="connsiteX98" fmla="*/ 6943726 w 12071803"/>
                  <a:gd name="connsiteY98" fmla="*/ 7693975 h 13440182"/>
                  <a:gd name="connsiteX99" fmla="*/ 6910389 w 12071803"/>
                  <a:gd name="connsiteY99" fmla="*/ 7596344 h 13440182"/>
                  <a:gd name="connsiteX100" fmla="*/ 6819900 w 12071803"/>
                  <a:gd name="connsiteY100" fmla="*/ 7591832 h 13440182"/>
                  <a:gd name="connsiteX101" fmla="*/ 6746082 w 12071803"/>
                  <a:gd name="connsiteY101" fmla="*/ 7674925 h 13440182"/>
                  <a:gd name="connsiteX102" fmla="*/ 6610350 w 12071803"/>
                  <a:gd name="connsiteY102" fmla="*/ 7687082 h 13440182"/>
                  <a:gd name="connsiteX103" fmla="*/ 6669882 w 12071803"/>
                  <a:gd name="connsiteY103" fmla="*/ 7617775 h 13440182"/>
                  <a:gd name="connsiteX104" fmla="*/ 6681789 w 12071803"/>
                  <a:gd name="connsiteY104" fmla="*/ 7529669 h 13440182"/>
                  <a:gd name="connsiteX105" fmla="*/ 6703219 w 12071803"/>
                  <a:gd name="connsiteY105" fmla="*/ 7467756 h 13440182"/>
                  <a:gd name="connsiteX106" fmla="*/ 6667500 w 12071803"/>
                  <a:gd name="connsiteY106" fmla="*/ 7401332 h 13440182"/>
                  <a:gd name="connsiteX107" fmla="*/ 6603207 w 12071803"/>
                  <a:gd name="connsiteY107" fmla="*/ 7432038 h 13440182"/>
                  <a:gd name="connsiteX108" fmla="*/ 6600825 w 12071803"/>
                  <a:gd name="connsiteY108" fmla="*/ 7351326 h 13440182"/>
                  <a:gd name="connsiteX109" fmla="*/ 6819901 w 12071803"/>
                  <a:gd name="connsiteY109" fmla="*/ 7243919 h 13440182"/>
                  <a:gd name="connsiteX110" fmla="*/ 6784182 w 12071803"/>
                  <a:gd name="connsiteY110" fmla="*/ 7089138 h 13440182"/>
                  <a:gd name="connsiteX111" fmla="*/ 6860382 w 12071803"/>
                  <a:gd name="connsiteY111" fmla="*/ 7072469 h 13440182"/>
                  <a:gd name="connsiteX112" fmla="*/ 6838950 w 12071803"/>
                  <a:gd name="connsiteY112" fmla="*/ 6982232 h 13440182"/>
                  <a:gd name="connsiteX113" fmla="*/ 6943726 w 12071803"/>
                  <a:gd name="connsiteY113" fmla="*/ 6984363 h 13440182"/>
                  <a:gd name="connsiteX114" fmla="*/ 6986589 w 12071803"/>
                  <a:gd name="connsiteY114" fmla="*/ 6903400 h 13440182"/>
                  <a:gd name="connsiteX115" fmla="*/ 7088982 w 12071803"/>
                  <a:gd name="connsiteY115" fmla="*/ 6936738 h 13440182"/>
                  <a:gd name="connsiteX116" fmla="*/ 7162801 w 12071803"/>
                  <a:gd name="connsiteY116" fmla="*/ 7039132 h 13440182"/>
                  <a:gd name="connsiteX117" fmla="*/ 7229476 w 12071803"/>
                  <a:gd name="connsiteY117" fmla="*/ 6979600 h 13440182"/>
                  <a:gd name="connsiteX118" fmla="*/ 7169945 w 12071803"/>
                  <a:gd name="connsiteY118" fmla="*/ 6843869 h 13440182"/>
                  <a:gd name="connsiteX119" fmla="*/ 7227094 w 12071803"/>
                  <a:gd name="connsiteY119" fmla="*/ 6896506 h 13440182"/>
                  <a:gd name="connsiteX120" fmla="*/ 7343776 w 12071803"/>
                  <a:gd name="connsiteY120" fmla="*/ 6934357 h 13440182"/>
                  <a:gd name="connsiteX121" fmla="*/ 7417595 w 12071803"/>
                  <a:gd name="connsiteY121" fmla="*/ 7006046 h 13440182"/>
                  <a:gd name="connsiteX122" fmla="*/ 7386639 w 12071803"/>
                  <a:gd name="connsiteY122" fmla="*/ 7144158 h 13440182"/>
                  <a:gd name="connsiteX123" fmla="*/ 7458076 w 12071803"/>
                  <a:gd name="connsiteY123" fmla="*/ 7108439 h 13440182"/>
                  <a:gd name="connsiteX124" fmla="*/ 7448550 w 12071803"/>
                  <a:gd name="connsiteY124" fmla="*/ 7077482 h 13440182"/>
                  <a:gd name="connsiteX125" fmla="*/ 7524751 w 12071803"/>
                  <a:gd name="connsiteY125" fmla="*/ 7163208 h 13440182"/>
                  <a:gd name="connsiteX126" fmla="*/ 7460457 w 12071803"/>
                  <a:gd name="connsiteY126" fmla="*/ 7244171 h 13440182"/>
                  <a:gd name="connsiteX127" fmla="*/ 7524750 w 12071803"/>
                  <a:gd name="connsiteY127" fmla="*/ 7325132 h 13440182"/>
                  <a:gd name="connsiteX128" fmla="*/ 7450932 w 12071803"/>
                  <a:gd name="connsiteY128" fmla="*/ 7344183 h 13440182"/>
                  <a:gd name="connsiteX129" fmla="*/ 7358064 w 12071803"/>
                  <a:gd name="connsiteY129" fmla="*/ 7296558 h 13440182"/>
                  <a:gd name="connsiteX130" fmla="*/ 7310439 w 12071803"/>
                  <a:gd name="connsiteY130" fmla="*/ 7406096 h 13440182"/>
                  <a:gd name="connsiteX131" fmla="*/ 7386639 w 12071803"/>
                  <a:gd name="connsiteY131" fmla="*/ 7425146 h 13440182"/>
                  <a:gd name="connsiteX132" fmla="*/ 7441407 w 12071803"/>
                  <a:gd name="connsiteY132" fmla="*/ 7484677 h 13440182"/>
                  <a:gd name="connsiteX133" fmla="*/ 7467601 w 12071803"/>
                  <a:gd name="connsiteY133" fmla="*/ 7515382 h 13440182"/>
                  <a:gd name="connsiteX134" fmla="*/ 7487841 w 12071803"/>
                  <a:gd name="connsiteY134" fmla="*/ 7467755 h 13440182"/>
                  <a:gd name="connsiteX135" fmla="*/ 7546182 w 12071803"/>
                  <a:gd name="connsiteY135" fmla="*/ 7529921 h 13440182"/>
                  <a:gd name="connsiteX136" fmla="*/ 7639051 w 12071803"/>
                  <a:gd name="connsiteY136" fmla="*/ 7615646 h 13440182"/>
                  <a:gd name="connsiteX137" fmla="*/ 7639051 w 12071803"/>
                  <a:gd name="connsiteY137" fmla="*/ 7510871 h 13440182"/>
                  <a:gd name="connsiteX138" fmla="*/ 7812881 w 12071803"/>
                  <a:gd name="connsiteY138" fmla="*/ 7606120 h 13440182"/>
                  <a:gd name="connsiteX139" fmla="*/ 7705726 w 12071803"/>
                  <a:gd name="connsiteY139" fmla="*/ 7370377 h 13440182"/>
                  <a:gd name="connsiteX140" fmla="*/ 7708107 w 12071803"/>
                  <a:gd name="connsiteY140" fmla="*/ 7234646 h 13440182"/>
                  <a:gd name="connsiteX141" fmla="*/ 7612857 w 12071803"/>
                  <a:gd name="connsiteY141" fmla="*/ 7206071 h 13440182"/>
                  <a:gd name="connsiteX142" fmla="*/ 7677150 w 12071803"/>
                  <a:gd name="connsiteY142" fmla="*/ 7039382 h 13440182"/>
                  <a:gd name="connsiteX143" fmla="*/ 8374857 w 12071803"/>
                  <a:gd name="connsiteY143" fmla="*/ 6653621 h 13440182"/>
                  <a:gd name="connsiteX144" fmla="*/ 8703470 w 12071803"/>
                  <a:gd name="connsiteY144" fmla="*/ 6591708 h 13440182"/>
                  <a:gd name="connsiteX145" fmla="*/ 8722520 w 12071803"/>
                  <a:gd name="connsiteY145" fmla="*/ 6696483 h 13440182"/>
                  <a:gd name="connsiteX146" fmla="*/ 8796339 w 12071803"/>
                  <a:gd name="connsiteY146" fmla="*/ 6701246 h 13440182"/>
                  <a:gd name="connsiteX147" fmla="*/ 8772525 w 12071803"/>
                  <a:gd name="connsiteY147" fmla="*/ 6548844 h 13440182"/>
                  <a:gd name="connsiteX148" fmla="*/ 9315450 w 12071803"/>
                  <a:gd name="connsiteY148" fmla="*/ 6544082 h 13440182"/>
                  <a:gd name="connsiteX149" fmla="*/ 9503569 w 12071803"/>
                  <a:gd name="connsiteY149" fmla="*/ 6494075 h 13440182"/>
                  <a:gd name="connsiteX150" fmla="*/ 9629775 w 12071803"/>
                  <a:gd name="connsiteY150" fmla="*/ 6298813 h 13440182"/>
                  <a:gd name="connsiteX151" fmla="*/ 9906000 w 12071803"/>
                  <a:gd name="connsiteY151" fmla="*/ 6334532 h 13440182"/>
                  <a:gd name="connsiteX152" fmla="*/ 9870282 w 12071803"/>
                  <a:gd name="connsiteY152" fmla="*/ 6420258 h 13440182"/>
                  <a:gd name="connsiteX153" fmla="*/ 9727407 w 12071803"/>
                  <a:gd name="connsiteY153" fmla="*/ 6434546 h 13440182"/>
                  <a:gd name="connsiteX154" fmla="*/ 9796462 w 12071803"/>
                  <a:gd name="connsiteY154" fmla="*/ 6489313 h 13440182"/>
                  <a:gd name="connsiteX155" fmla="*/ 9665495 w 12071803"/>
                  <a:gd name="connsiteY155" fmla="*/ 6517889 h 13440182"/>
                  <a:gd name="connsiteX156" fmla="*/ 9539289 w 12071803"/>
                  <a:gd name="connsiteY156" fmla="*/ 6508364 h 13440182"/>
                  <a:gd name="connsiteX157" fmla="*/ 9453563 w 12071803"/>
                  <a:gd name="connsiteY157" fmla="*/ 6544082 h 13440182"/>
                  <a:gd name="connsiteX158" fmla="*/ 9422607 w 12071803"/>
                  <a:gd name="connsiteY158" fmla="*/ 6848883 h 13440182"/>
                  <a:gd name="connsiteX159" fmla="*/ 9584532 w 12071803"/>
                  <a:gd name="connsiteY159" fmla="*/ 6882220 h 13440182"/>
                  <a:gd name="connsiteX160" fmla="*/ 9791700 w 12071803"/>
                  <a:gd name="connsiteY160" fmla="*/ 6696482 h 13440182"/>
                  <a:gd name="connsiteX161" fmla="*/ 9829801 w 12071803"/>
                  <a:gd name="connsiteY161" fmla="*/ 6794114 h 13440182"/>
                  <a:gd name="connsiteX162" fmla="*/ 9977439 w 12071803"/>
                  <a:gd name="connsiteY162" fmla="*/ 6717914 h 13440182"/>
                  <a:gd name="connsiteX163" fmla="*/ 9877426 w 12071803"/>
                  <a:gd name="connsiteY163" fmla="*/ 6956040 h 13440182"/>
                  <a:gd name="connsiteX164" fmla="*/ 10020301 w 12071803"/>
                  <a:gd name="connsiteY164" fmla="*/ 6898889 h 13440182"/>
                  <a:gd name="connsiteX165" fmla="*/ 9986964 w 12071803"/>
                  <a:gd name="connsiteY165" fmla="*/ 6986996 h 13440182"/>
                  <a:gd name="connsiteX166" fmla="*/ 10217945 w 12071803"/>
                  <a:gd name="connsiteY166" fmla="*/ 6984614 h 13440182"/>
                  <a:gd name="connsiteX167" fmla="*/ 10058400 w 12071803"/>
                  <a:gd name="connsiteY167" fmla="*/ 7039382 h 13440182"/>
                  <a:gd name="connsiteX168" fmla="*/ 9948864 w 12071803"/>
                  <a:gd name="connsiteY168" fmla="*/ 7096533 h 13440182"/>
                  <a:gd name="connsiteX169" fmla="*/ 9829801 w 12071803"/>
                  <a:gd name="connsiteY169" fmla="*/ 7210833 h 13440182"/>
                  <a:gd name="connsiteX170" fmla="*/ 9865519 w 12071803"/>
                  <a:gd name="connsiteY170" fmla="*/ 7270363 h 13440182"/>
                  <a:gd name="connsiteX171" fmla="*/ 9908382 w 12071803"/>
                  <a:gd name="connsiteY171" fmla="*/ 7320371 h 13440182"/>
                  <a:gd name="connsiteX172" fmla="*/ 9986964 w 12071803"/>
                  <a:gd name="connsiteY172" fmla="*/ 7287033 h 13440182"/>
                  <a:gd name="connsiteX173" fmla="*/ 9998869 w 12071803"/>
                  <a:gd name="connsiteY173" fmla="*/ 7348944 h 13440182"/>
                  <a:gd name="connsiteX174" fmla="*/ 10113170 w 12071803"/>
                  <a:gd name="connsiteY174" fmla="*/ 7210833 h 13440182"/>
                  <a:gd name="connsiteX175" fmla="*/ 10148889 w 12071803"/>
                  <a:gd name="connsiteY175" fmla="*/ 7356089 h 13440182"/>
                  <a:gd name="connsiteX176" fmla="*/ 10244139 w 12071803"/>
                  <a:gd name="connsiteY176" fmla="*/ 7239408 h 13440182"/>
                  <a:gd name="connsiteX177" fmla="*/ 10270332 w 12071803"/>
                  <a:gd name="connsiteY177" fmla="*/ 7401332 h 13440182"/>
                  <a:gd name="connsiteX178" fmla="*/ 10344150 w 12071803"/>
                  <a:gd name="connsiteY178" fmla="*/ 7477532 h 13440182"/>
                  <a:gd name="connsiteX179" fmla="*/ 10134600 w 12071803"/>
                  <a:gd name="connsiteY179" fmla="*/ 7591832 h 13440182"/>
                  <a:gd name="connsiteX180" fmla="*/ 10287001 w 12071803"/>
                  <a:gd name="connsiteY180" fmla="*/ 7741852 h 13440182"/>
                  <a:gd name="connsiteX181" fmla="*/ 10317957 w 12071803"/>
                  <a:gd name="connsiteY181" fmla="*/ 7644221 h 13440182"/>
                  <a:gd name="connsiteX182" fmla="*/ 10389393 w 12071803"/>
                  <a:gd name="connsiteY182" fmla="*/ 7732326 h 13440182"/>
                  <a:gd name="connsiteX183" fmla="*/ 10510839 w 12071803"/>
                  <a:gd name="connsiteY183" fmla="*/ 7691846 h 13440182"/>
                  <a:gd name="connsiteX184" fmla="*/ 10515600 w 12071803"/>
                  <a:gd name="connsiteY184" fmla="*/ 7777570 h 13440182"/>
                  <a:gd name="connsiteX185" fmla="*/ 10513219 w 12071803"/>
                  <a:gd name="connsiteY185" fmla="*/ 7875200 h 13440182"/>
                  <a:gd name="connsiteX186" fmla="*/ 10622756 w 12071803"/>
                  <a:gd name="connsiteY186" fmla="*/ 7837101 h 13440182"/>
                  <a:gd name="connsiteX187" fmla="*/ 10663239 w 12071803"/>
                  <a:gd name="connsiteY187" fmla="*/ 8075227 h 13440182"/>
                  <a:gd name="connsiteX188" fmla="*/ 10801350 w 12071803"/>
                  <a:gd name="connsiteY188" fmla="*/ 8106182 h 13440182"/>
                  <a:gd name="connsiteX189" fmla="*/ 10815638 w 12071803"/>
                  <a:gd name="connsiteY189" fmla="*/ 7815670 h 13440182"/>
                  <a:gd name="connsiteX190" fmla="*/ 10906126 w 12071803"/>
                  <a:gd name="connsiteY190" fmla="*/ 7791858 h 13440182"/>
                  <a:gd name="connsiteX191" fmla="*/ 10975182 w 12071803"/>
                  <a:gd name="connsiteY191" fmla="*/ 7620407 h 13440182"/>
                  <a:gd name="connsiteX192" fmla="*/ 10937082 w 12071803"/>
                  <a:gd name="connsiteY192" fmla="*/ 7491821 h 13440182"/>
                  <a:gd name="connsiteX193" fmla="*/ 10841832 w 12071803"/>
                  <a:gd name="connsiteY193" fmla="*/ 7479913 h 13440182"/>
                  <a:gd name="connsiteX194" fmla="*/ 10889456 w 12071803"/>
                  <a:gd name="connsiteY194" fmla="*/ 7360851 h 13440182"/>
                  <a:gd name="connsiteX195" fmla="*/ 10784682 w 12071803"/>
                  <a:gd name="connsiteY195" fmla="*/ 7289414 h 13440182"/>
                  <a:gd name="connsiteX196" fmla="*/ 10744200 w 12071803"/>
                  <a:gd name="connsiteY196" fmla="*/ 7058432 h 13440182"/>
                  <a:gd name="connsiteX197" fmla="*/ 10426700 w 12071803"/>
                  <a:gd name="connsiteY197" fmla="*/ 7020332 h 13440182"/>
                  <a:gd name="connsiteX198" fmla="*/ 10496551 w 12071803"/>
                  <a:gd name="connsiteY198" fmla="*/ 6915558 h 13440182"/>
                  <a:gd name="connsiteX199" fmla="*/ 10620376 w 12071803"/>
                  <a:gd name="connsiteY199" fmla="*/ 6896508 h 13440182"/>
                  <a:gd name="connsiteX200" fmla="*/ 10629900 w 12071803"/>
                  <a:gd name="connsiteY200" fmla="*/ 6810782 h 13440182"/>
                  <a:gd name="connsiteX201" fmla="*/ 10842625 w 12071803"/>
                  <a:gd name="connsiteY201" fmla="*/ 6899682 h 13440182"/>
                  <a:gd name="connsiteX202" fmla="*/ 10858500 w 12071803"/>
                  <a:gd name="connsiteY202" fmla="*/ 6677432 h 13440182"/>
                  <a:gd name="connsiteX203" fmla="*/ 10648950 w 12071803"/>
                  <a:gd name="connsiteY203" fmla="*/ 6772682 h 13440182"/>
                  <a:gd name="connsiteX204" fmla="*/ 10572750 w 12071803"/>
                  <a:gd name="connsiteY204" fmla="*/ 6544082 h 13440182"/>
                  <a:gd name="connsiteX205" fmla="*/ 10344150 w 12071803"/>
                  <a:gd name="connsiteY205" fmla="*/ 6753632 h 13440182"/>
                  <a:gd name="connsiteX206" fmla="*/ 10356851 w 12071803"/>
                  <a:gd name="connsiteY206" fmla="*/ 6588533 h 13440182"/>
                  <a:gd name="connsiteX207" fmla="*/ 10369550 w 12071803"/>
                  <a:gd name="connsiteY207" fmla="*/ 6464707 h 13440182"/>
                  <a:gd name="connsiteX208" fmla="*/ 10314385 w 12071803"/>
                  <a:gd name="connsiteY208" fmla="*/ 6436675 h 13440182"/>
                  <a:gd name="connsiteX209" fmla="*/ 10261601 w 12071803"/>
                  <a:gd name="connsiteY209" fmla="*/ 6452008 h 13440182"/>
                  <a:gd name="connsiteX210" fmla="*/ 10140950 w 12071803"/>
                  <a:gd name="connsiteY210" fmla="*/ 6236107 h 13440182"/>
                  <a:gd name="connsiteX211" fmla="*/ 10306051 w 12071803"/>
                  <a:gd name="connsiteY211" fmla="*/ 6274208 h 13440182"/>
                  <a:gd name="connsiteX212" fmla="*/ 10547351 w 12071803"/>
                  <a:gd name="connsiteY212" fmla="*/ 6274208 h 13440182"/>
                  <a:gd name="connsiteX213" fmla="*/ 10677525 w 12071803"/>
                  <a:gd name="connsiteY213" fmla="*/ 6134507 h 13440182"/>
                  <a:gd name="connsiteX214" fmla="*/ 10575926 w 12071803"/>
                  <a:gd name="connsiteY214" fmla="*/ 6023383 h 13440182"/>
                  <a:gd name="connsiteX215" fmla="*/ 10363200 w 12071803"/>
                  <a:gd name="connsiteY215" fmla="*/ 5975757 h 13440182"/>
                  <a:gd name="connsiteX216" fmla="*/ 10544175 w 12071803"/>
                  <a:gd name="connsiteY216" fmla="*/ 5845582 h 13440182"/>
                  <a:gd name="connsiteX217" fmla="*/ 10490201 w 12071803"/>
                  <a:gd name="connsiteY217" fmla="*/ 5728108 h 13440182"/>
                  <a:gd name="connsiteX218" fmla="*/ 10544176 w 12071803"/>
                  <a:gd name="connsiteY218" fmla="*/ 5607458 h 13440182"/>
                  <a:gd name="connsiteX219" fmla="*/ 10506075 w 12071803"/>
                  <a:gd name="connsiteY219" fmla="*/ 5604282 h 13440182"/>
                  <a:gd name="connsiteX220" fmla="*/ 10471151 w 12071803"/>
                  <a:gd name="connsiteY220" fmla="*/ 5528083 h 13440182"/>
                  <a:gd name="connsiteX221" fmla="*/ 10312400 w 12071803"/>
                  <a:gd name="connsiteY221" fmla="*/ 5375682 h 13440182"/>
                  <a:gd name="connsiteX222" fmla="*/ 10582276 w 12071803"/>
                  <a:gd name="connsiteY222" fmla="*/ 5480458 h 13440182"/>
                  <a:gd name="connsiteX223" fmla="*/ 10725150 w 12071803"/>
                  <a:gd name="connsiteY223" fmla="*/ 5439182 h 13440182"/>
                  <a:gd name="connsiteX224" fmla="*/ 10699751 w 12071803"/>
                  <a:gd name="connsiteY224" fmla="*/ 5686833 h 13440182"/>
                  <a:gd name="connsiteX225" fmla="*/ 10877550 w 12071803"/>
                  <a:gd name="connsiteY225" fmla="*/ 5724932 h 13440182"/>
                  <a:gd name="connsiteX226" fmla="*/ 10934701 w 12071803"/>
                  <a:gd name="connsiteY226" fmla="*/ 5550308 h 13440182"/>
                  <a:gd name="connsiteX227" fmla="*/ 10975975 w 12071803"/>
                  <a:gd name="connsiteY227" fmla="*/ 5321707 h 13440182"/>
                  <a:gd name="connsiteX228" fmla="*/ 10896601 w 12071803"/>
                  <a:gd name="connsiteY228" fmla="*/ 5118508 h 13440182"/>
                  <a:gd name="connsiteX229" fmla="*/ 10839450 w 12071803"/>
                  <a:gd name="connsiteY229" fmla="*/ 5020082 h 13440182"/>
                  <a:gd name="connsiteX230" fmla="*/ 10760076 w 12071803"/>
                  <a:gd name="connsiteY230" fmla="*/ 5137558 h 13440182"/>
                  <a:gd name="connsiteX231" fmla="*/ 10690226 w 12071803"/>
                  <a:gd name="connsiteY231" fmla="*/ 5096283 h 13440182"/>
                  <a:gd name="connsiteX232" fmla="*/ 10658476 w 12071803"/>
                  <a:gd name="connsiteY232" fmla="*/ 5216933 h 13440182"/>
                  <a:gd name="connsiteX233" fmla="*/ 10556875 w 12071803"/>
                  <a:gd name="connsiteY233" fmla="*/ 5220107 h 13440182"/>
                  <a:gd name="connsiteX234" fmla="*/ 10477500 w 12071803"/>
                  <a:gd name="connsiteY234" fmla="*/ 5077232 h 13440182"/>
                  <a:gd name="connsiteX235" fmla="*/ 10439400 w 12071803"/>
                  <a:gd name="connsiteY235" fmla="*/ 4924832 h 13440182"/>
                  <a:gd name="connsiteX236" fmla="*/ 10223500 w 12071803"/>
                  <a:gd name="connsiteY236" fmla="*/ 4928007 h 13440182"/>
                  <a:gd name="connsiteX237" fmla="*/ 10248900 w 12071803"/>
                  <a:gd name="connsiteY237" fmla="*/ 5153432 h 13440182"/>
                  <a:gd name="connsiteX238" fmla="*/ 10210801 w 12071803"/>
                  <a:gd name="connsiteY238" fmla="*/ 4959758 h 13440182"/>
                  <a:gd name="connsiteX239" fmla="*/ 10166350 w 12071803"/>
                  <a:gd name="connsiteY239" fmla="*/ 4972457 h 13440182"/>
                  <a:gd name="connsiteX240" fmla="*/ 10096500 w 12071803"/>
                  <a:gd name="connsiteY240" fmla="*/ 4861332 h 13440182"/>
                  <a:gd name="connsiteX241" fmla="*/ 10001251 w 12071803"/>
                  <a:gd name="connsiteY241" fmla="*/ 4931183 h 13440182"/>
                  <a:gd name="connsiteX242" fmla="*/ 9845675 w 12071803"/>
                  <a:gd name="connsiteY242" fmla="*/ 5058182 h 13440182"/>
                  <a:gd name="connsiteX243" fmla="*/ 10210800 w 12071803"/>
                  <a:gd name="connsiteY243" fmla="*/ 4724807 h 13440182"/>
                  <a:gd name="connsiteX244" fmla="*/ 10355263 w 12071803"/>
                  <a:gd name="connsiteY244" fmla="*/ 4634321 h 13440182"/>
                  <a:gd name="connsiteX245" fmla="*/ 10572750 w 12071803"/>
                  <a:gd name="connsiteY245" fmla="*/ 4581932 h 13440182"/>
                  <a:gd name="connsiteX246" fmla="*/ 10610851 w 12071803"/>
                  <a:gd name="connsiteY246" fmla="*/ 4461283 h 13440182"/>
                  <a:gd name="connsiteX247" fmla="*/ 10782301 w 12071803"/>
                  <a:gd name="connsiteY247" fmla="*/ 4334283 h 13440182"/>
                  <a:gd name="connsiteX248" fmla="*/ 10814050 w 12071803"/>
                  <a:gd name="connsiteY248" fmla="*/ 4080282 h 13440182"/>
                  <a:gd name="connsiteX249" fmla="*/ 10582275 w 12071803"/>
                  <a:gd name="connsiteY249" fmla="*/ 3997732 h 13440182"/>
                  <a:gd name="connsiteX250" fmla="*/ 10264776 w 12071803"/>
                  <a:gd name="connsiteY250" fmla="*/ 3950108 h 13440182"/>
                  <a:gd name="connsiteX251" fmla="*/ 10134600 w 12071803"/>
                  <a:gd name="connsiteY251" fmla="*/ 4010432 h 13440182"/>
                  <a:gd name="connsiteX252" fmla="*/ 10160001 w 12071803"/>
                  <a:gd name="connsiteY252" fmla="*/ 3845333 h 13440182"/>
                  <a:gd name="connsiteX253" fmla="*/ 10109201 w 12071803"/>
                  <a:gd name="connsiteY253" fmla="*/ 3670708 h 13440182"/>
                  <a:gd name="connsiteX254" fmla="*/ 10223500 w 12071803"/>
                  <a:gd name="connsiteY254" fmla="*/ 3708807 h 13440182"/>
                  <a:gd name="connsiteX255" fmla="*/ 10344151 w 12071803"/>
                  <a:gd name="connsiteY255" fmla="*/ 3600858 h 13440182"/>
                  <a:gd name="connsiteX256" fmla="*/ 10534651 w 12071803"/>
                  <a:gd name="connsiteY256" fmla="*/ 3661183 h 13440182"/>
                  <a:gd name="connsiteX257" fmla="*/ 10547351 w 12071803"/>
                  <a:gd name="connsiteY257" fmla="*/ 3477033 h 13440182"/>
                  <a:gd name="connsiteX258" fmla="*/ 10687050 w 12071803"/>
                  <a:gd name="connsiteY258" fmla="*/ 3515132 h 13440182"/>
                  <a:gd name="connsiteX259" fmla="*/ 10801350 w 12071803"/>
                  <a:gd name="connsiteY259" fmla="*/ 3210332 h 13440182"/>
                  <a:gd name="connsiteX260" fmla="*/ 10902951 w 12071803"/>
                  <a:gd name="connsiteY260" fmla="*/ 3299233 h 13440182"/>
                  <a:gd name="connsiteX261" fmla="*/ 11042650 w 12071803"/>
                  <a:gd name="connsiteY261" fmla="*/ 3283357 h 13440182"/>
                  <a:gd name="connsiteX262" fmla="*/ 11077575 w 12071803"/>
                  <a:gd name="connsiteY262" fmla="*/ 3508782 h 13440182"/>
                  <a:gd name="connsiteX263" fmla="*/ 11153776 w 12071803"/>
                  <a:gd name="connsiteY263" fmla="*/ 3251608 h 13440182"/>
                  <a:gd name="connsiteX264" fmla="*/ 11077576 w 12071803"/>
                  <a:gd name="connsiteY264" fmla="*/ 3165883 h 13440182"/>
                  <a:gd name="connsiteX265" fmla="*/ 11163300 w 12071803"/>
                  <a:gd name="connsiteY265" fmla="*/ 2911882 h 13440182"/>
                  <a:gd name="connsiteX266" fmla="*/ 10982326 w 12071803"/>
                  <a:gd name="connsiteY266" fmla="*/ 2988083 h 13440182"/>
                  <a:gd name="connsiteX267" fmla="*/ 10953750 w 12071803"/>
                  <a:gd name="connsiteY267" fmla="*/ 2918232 h 13440182"/>
                  <a:gd name="connsiteX268" fmla="*/ 10763250 w 12071803"/>
                  <a:gd name="connsiteY268" fmla="*/ 2715032 h 13440182"/>
                  <a:gd name="connsiteX269" fmla="*/ 10731501 w 12071803"/>
                  <a:gd name="connsiteY269" fmla="*/ 2530883 h 13440182"/>
                  <a:gd name="connsiteX270" fmla="*/ 10699751 w 12071803"/>
                  <a:gd name="connsiteY270" fmla="*/ 2435633 h 13440182"/>
                  <a:gd name="connsiteX271" fmla="*/ 10801350 w 12071803"/>
                  <a:gd name="connsiteY271" fmla="*/ 2334032 h 13440182"/>
                  <a:gd name="connsiteX272" fmla="*/ 11061701 w 12071803"/>
                  <a:gd name="connsiteY272" fmla="*/ 2099083 h 13440182"/>
                  <a:gd name="connsiteX273" fmla="*/ 11182350 w 12071803"/>
                  <a:gd name="connsiteY273" fmla="*/ 2118132 h 13440182"/>
                  <a:gd name="connsiteX274" fmla="*/ 11252201 w 12071803"/>
                  <a:gd name="connsiteY274" fmla="*/ 2029233 h 13440182"/>
                  <a:gd name="connsiteX275" fmla="*/ 11487150 w 12071803"/>
                  <a:gd name="connsiteY275" fmla="*/ 1921282 h 13440182"/>
                  <a:gd name="connsiteX276" fmla="*/ 11341101 w 12071803"/>
                  <a:gd name="connsiteY276" fmla="*/ 1851433 h 13440182"/>
                  <a:gd name="connsiteX277" fmla="*/ 11258550 w 12071803"/>
                  <a:gd name="connsiteY277" fmla="*/ 1705382 h 13440182"/>
                  <a:gd name="connsiteX278" fmla="*/ 11360150 w 12071803"/>
                  <a:gd name="connsiteY278" fmla="*/ 1279932 h 13440182"/>
                  <a:gd name="connsiteX279" fmla="*/ 11239500 w 12071803"/>
                  <a:gd name="connsiteY279" fmla="*/ 1019582 h 13440182"/>
                  <a:gd name="connsiteX280" fmla="*/ 11525250 w 12071803"/>
                  <a:gd name="connsiteY280" fmla="*/ 1362482 h 13440182"/>
                  <a:gd name="connsiteX281" fmla="*/ 11690350 w 12071803"/>
                  <a:gd name="connsiteY281" fmla="*/ 1165632 h 13440182"/>
                  <a:gd name="connsiteX282" fmla="*/ 11874500 w 12071803"/>
                  <a:gd name="connsiteY282" fmla="*/ 1476782 h 13440182"/>
                  <a:gd name="connsiteX283" fmla="*/ 12071350 w 12071803"/>
                  <a:gd name="connsiteY283" fmla="*/ 1578383 h 13440182"/>
                  <a:gd name="connsiteX284" fmla="*/ 11906250 w 12071803"/>
                  <a:gd name="connsiteY284" fmla="*/ 1133883 h 13440182"/>
                  <a:gd name="connsiteX285" fmla="*/ 11893550 w 12071803"/>
                  <a:gd name="connsiteY285" fmla="*/ 917982 h 13440182"/>
                  <a:gd name="connsiteX286" fmla="*/ 11760200 w 12071803"/>
                  <a:gd name="connsiteY286" fmla="*/ 721132 h 13440182"/>
                  <a:gd name="connsiteX287" fmla="*/ 11734800 w 12071803"/>
                  <a:gd name="connsiteY287"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933950 w 12071803"/>
                  <a:gd name="connsiteY70" fmla="*/ 13268732 h 13440182"/>
                  <a:gd name="connsiteX71" fmla="*/ 5035153 w 12071803"/>
                  <a:gd name="connsiteY71" fmla="*/ 13058932 h 13440182"/>
                  <a:gd name="connsiteX72" fmla="*/ 4994672 w 12071803"/>
                  <a:gd name="connsiteY72" fmla="*/ 12985113 h 13440182"/>
                  <a:gd name="connsiteX73" fmla="*/ 4991100 w 12071803"/>
                  <a:gd name="connsiteY73" fmla="*/ 12678182 h 13440182"/>
                  <a:gd name="connsiteX74" fmla="*/ 5067300 w 12071803"/>
                  <a:gd name="connsiteY74" fmla="*/ 12563882 h 13440182"/>
                  <a:gd name="connsiteX75" fmla="*/ 5029200 w 12071803"/>
                  <a:gd name="connsiteY75" fmla="*/ 12225745 h 13440182"/>
                  <a:gd name="connsiteX76" fmla="*/ 5357813 w 12071803"/>
                  <a:gd name="connsiteY76" fmla="*/ 12097157 h 13440182"/>
                  <a:gd name="connsiteX77" fmla="*/ 5638800 w 12071803"/>
                  <a:gd name="connsiteY77" fmla="*/ 12180502 h 13440182"/>
                  <a:gd name="connsiteX78" fmla="*/ 5524500 w 12071803"/>
                  <a:gd name="connsiteY78" fmla="*/ 11249432 h 13440182"/>
                  <a:gd name="connsiteX79" fmla="*/ 5585223 w 12071803"/>
                  <a:gd name="connsiteY79" fmla="*/ 10722925 h 13440182"/>
                  <a:gd name="connsiteX80" fmla="*/ 5468540 w 12071803"/>
                  <a:gd name="connsiteY80" fmla="*/ 10663394 h 13440182"/>
                  <a:gd name="connsiteX81" fmla="*/ 5585222 w 12071803"/>
                  <a:gd name="connsiteY81" fmla="*/ 10701495 h 13440182"/>
                  <a:gd name="connsiteX82" fmla="*/ 5611416 w 12071803"/>
                  <a:gd name="connsiteY82" fmla="*/ 10160950 h 13440182"/>
                  <a:gd name="connsiteX83" fmla="*/ 5698331 w 12071803"/>
                  <a:gd name="connsiteY83" fmla="*/ 9775438 h 13440182"/>
                  <a:gd name="connsiteX84" fmla="*/ 5830491 w 12071803"/>
                  <a:gd name="connsiteY84" fmla="*/ 9408475 h 13440182"/>
                  <a:gd name="connsiteX85" fmla="*/ 5920978 w 12071803"/>
                  <a:gd name="connsiteY85" fmla="*/ 9196544 h 13440182"/>
                  <a:gd name="connsiteX86" fmla="*/ 5759053 w 12071803"/>
                  <a:gd name="connsiteY86" fmla="*/ 9329894 h 13440182"/>
                  <a:gd name="connsiteX87" fmla="*/ 5923360 w 12071803"/>
                  <a:gd name="connsiteY87" fmla="*/ 9137013 h 13440182"/>
                  <a:gd name="connsiteX88" fmla="*/ 5955507 w 12071803"/>
                  <a:gd name="connsiteY88" fmla="*/ 8956289 h 13440182"/>
                  <a:gd name="connsiteX89" fmla="*/ 5959078 w 12071803"/>
                  <a:gd name="connsiteY89" fmla="*/ 9087006 h 13440182"/>
                  <a:gd name="connsiteX90" fmla="*/ 6441280 w 12071803"/>
                  <a:gd name="connsiteY90" fmla="*/ 8201432 h 13440182"/>
                  <a:gd name="connsiteX91" fmla="*/ 6204347 w 12071803"/>
                  <a:gd name="connsiteY91" fmla="*/ 8101170 h 13440182"/>
                  <a:gd name="connsiteX92" fmla="*/ 6425803 w 12071803"/>
                  <a:gd name="connsiteY92" fmla="*/ 8110694 h 13440182"/>
                  <a:gd name="connsiteX93" fmla="*/ 6696076 w 12071803"/>
                  <a:gd name="connsiteY93" fmla="*/ 8074975 h 13440182"/>
                  <a:gd name="connsiteX94" fmla="*/ 6855620 w 12071803"/>
                  <a:gd name="connsiteY94" fmla="*/ 8032113 h 13440182"/>
                  <a:gd name="connsiteX95" fmla="*/ 6785372 w 12071803"/>
                  <a:gd name="connsiteY95" fmla="*/ 7972582 h 13440182"/>
                  <a:gd name="connsiteX96" fmla="*/ 6877052 w 12071803"/>
                  <a:gd name="connsiteY96" fmla="*/ 7846626 h 13440182"/>
                  <a:gd name="connsiteX97" fmla="*/ 6980634 w 12071803"/>
                  <a:gd name="connsiteY97" fmla="*/ 7867807 h 13440182"/>
                  <a:gd name="connsiteX98" fmla="*/ 7017545 w 12071803"/>
                  <a:gd name="connsiteY98" fmla="*/ 7793990 h 13440182"/>
                  <a:gd name="connsiteX99" fmla="*/ 6943726 w 12071803"/>
                  <a:gd name="connsiteY99" fmla="*/ 7693975 h 13440182"/>
                  <a:gd name="connsiteX100" fmla="*/ 6910389 w 12071803"/>
                  <a:gd name="connsiteY100" fmla="*/ 7596344 h 13440182"/>
                  <a:gd name="connsiteX101" fmla="*/ 6819900 w 12071803"/>
                  <a:gd name="connsiteY101" fmla="*/ 7591832 h 13440182"/>
                  <a:gd name="connsiteX102" fmla="*/ 6746082 w 12071803"/>
                  <a:gd name="connsiteY102" fmla="*/ 7674925 h 13440182"/>
                  <a:gd name="connsiteX103" fmla="*/ 6610350 w 12071803"/>
                  <a:gd name="connsiteY103" fmla="*/ 7687082 h 13440182"/>
                  <a:gd name="connsiteX104" fmla="*/ 6669882 w 12071803"/>
                  <a:gd name="connsiteY104" fmla="*/ 7617775 h 13440182"/>
                  <a:gd name="connsiteX105" fmla="*/ 6681789 w 12071803"/>
                  <a:gd name="connsiteY105" fmla="*/ 7529669 h 13440182"/>
                  <a:gd name="connsiteX106" fmla="*/ 6703219 w 12071803"/>
                  <a:gd name="connsiteY106" fmla="*/ 7467756 h 13440182"/>
                  <a:gd name="connsiteX107" fmla="*/ 6667500 w 12071803"/>
                  <a:gd name="connsiteY107" fmla="*/ 7401332 h 13440182"/>
                  <a:gd name="connsiteX108" fmla="*/ 6603207 w 12071803"/>
                  <a:gd name="connsiteY108" fmla="*/ 7432038 h 13440182"/>
                  <a:gd name="connsiteX109" fmla="*/ 6600825 w 12071803"/>
                  <a:gd name="connsiteY109" fmla="*/ 7351326 h 13440182"/>
                  <a:gd name="connsiteX110" fmla="*/ 6819901 w 12071803"/>
                  <a:gd name="connsiteY110" fmla="*/ 7243919 h 13440182"/>
                  <a:gd name="connsiteX111" fmla="*/ 6784182 w 12071803"/>
                  <a:gd name="connsiteY111" fmla="*/ 7089138 h 13440182"/>
                  <a:gd name="connsiteX112" fmla="*/ 6860382 w 12071803"/>
                  <a:gd name="connsiteY112" fmla="*/ 7072469 h 13440182"/>
                  <a:gd name="connsiteX113" fmla="*/ 6838950 w 12071803"/>
                  <a:gd name="connsiteY113" fmla="*/ 6982232 h 13440182"/>
                  <a:gd name="connsiteX114" fmla="*/ 6943726 w 12071803"/>
                  <a:gd name="connsiteY114" fmla="*/ 6984363 h 13440182"/>
                  <a:gd name="connsiteX115" fmla="*/ 6986589 w 12071803"/>
                  <a:gd name="connsiteY115" fmla="*/ 6903400 h 13440182"/>
                  <a:gd name="connsiteX116" fmla="*/ 7088982 w 12071803"/>
                  <a:gd name="connsiteY116" fmla="*/ 6936738 h 13440182"/>
                  <a:gd name="connsiteX117" fmla="*/ 7162801 w 12071803"/>
                  <a:gd name="connsiteY117" fmla="*/ 7039132 h 13440182"/>
                  <a:gd name="connsiteX118" fmla="*/ 7229476 w 12071803"/>
                  <a:gd name="connsiteY118" fmla="*/ 6979600 h 13440182"/>
                  <a:gd name="connsiteX119" fmla="*/ 7169945 w 12071803"/>
                  <a:gd name="connsiteY119" fmla="*/ 6843869 h 13440182"/>
                  <a:gd name="connsiteX120" fmla="*/ 7227094 w 12071803"/>
                  <a:gd name="connsiteY120" fmla="*/ 6896506 h 13440182"/>
                  <a:gd name="connsiteX121" fmla="*/ 7343776 w 12071803"/>
                  <a:gd name="connsiteY121" fmla="*/ 6934357 h 13440182"/>
                  <a:gd name="connsiteX122" fmla="*/ 7417595 w 12071803"/>
                  <a:gd name="connsiteY122" fmla="*/ 7006046 h 13440182"/>
                  <a:gd name="connsiteX123" fmla="*/ 7386639 w 12071803"/>
                  <a:gd name="connsiteY123" fmla="*/ 7144158 h 13440182"/>
                  <a:gd name="connsiteX124" fmla="*/ 7458076 w 12071803"/>
                  <a:gd name="connsiteY124" fmla="*/ 7108439 h 13440182"/>
                  <a:gd name="connsiteX125" fmla="*/ 7448550 w 12071803"/>
                  <a:gd name="connsiteY125" fmla="*/ 7077482 h 13440182"/>
                  <a:gd name="connsiteX126" fmla="*/ 7524751 w 12071803"/>
                  <a:gd name="connsiteY126" fmla="*/ 7163208 h 13440182"/>
                  <a:gd name="connsiteX127" fmla="*/ 7460457 w 12071803"/>
                  <a:gd name="connsiteY127" fmla="*/ 7244171 h 13440182"/>
                  <a:gd name="connsiteX128" fmla="*/ 7524750 w 12071803"/>
                  <a:gd name="connsiteY128" fmla="*/ 7325132 h 13440182"/>
                  <a:gd name="connsiteX129" fmla="*/ 7450932 w 12071803"/>
                  <a:gd name="connsiteY129" fmla="*/ 7344183 h 13440182"/>
                  <a:gd name="connsiteX130" fmla="*/ 7358064 w 12071803"/>
                  <a:gd name="connsiteY130" fmla="*/ 7296558 h 13440182"/>
                  <a:gd name="connsiteX131" fmla="*/ 7310439 w 12071803"/>
                  <a:gd name="connsiteY131" fmla="*/ 7406096 h 13440182"/>
                  <a:gd name="connsiteX132" fmla="*/ 7386639 w 12071803"/>
                  <a:gd name="connsiteY132" fmla="*/ 7425146 h 13440182"/>
                  <a:gd name="connsiteX133" fmla="*/ 7441407 w 12071803"/>
                  <a:gd name="connsiteY133" fmla="*/ 7484677 h 13440182"/>
                  <a:gd name="connsiteX134" fmla="*/ 7467601 w 12071803"/>
                  <a:gd name="connsiteY134" fmla="*/ 7515382 h 13440182"/>
                  <a:gd name="connsiteX135" fmla="*/ 7487841 w 12071803"/>
                  <a:gd name="connsiteY135" fmla="*/ 7467755 h 13440182"/>
                  <a:gd name="connsiteX136" fmla="*/ 7546182 w 12071803"/>
                  <a:gd name="connsiteY136" fmla="*/ 7529921 h 13440182"/>
                  <a:gd name="connsiteX137" fmla="*/ 7639051 w 12071803"/>
                  <a:gd name="connsiteY137" fmla="*/ 7615646 h 13440182"/>
                  <a:gd name="connsiteX138" fmla="*/ 7639051 w 12071803"/>
                  <a:gd name="connsiteY138" fmla="*/ 7510871 h 13440182"/>
                  <a:gd name="connsiteX139" fmla="*/ 7812881 w 12071803"/>
                  <a:gd name="connsiteY139" fmla="*/ 7606120 h 13440182"/>
                  <a:gd name="connsiteX140" fmla="*/ 7705726 w 12071803"/>
                  <a:gd name="connsiteY140" fmla="*/ 7370377 h 13440182"/>
                  <a:gd name="connsiteX141" fmla="*/ 7708107 w 12071803"/>
                  <a:gd name="connsiteY141" fmla="*/ 7234646 h 13440182"/>
                  <a:gd name="connsiteX142" fmla="*/ 7612857 w 12071803"/>
                  <a:gd name="connsiteY142" fmla="*/ 7206071 h 13440182"/>
                  <a:gd name="connsiteX143" fmla="*/ 7677150 w 12071803"/>
                  <a:gd name="connsiteY143" fmla="*/ 7039382 h 13440182"/>
                  <a:gd name="connsiteX144" fmla="*/ 8374857 w 12071803"/>
                  <a:gd name="connsiteY144" fmla="*/ 6653621 h 13440182"/>
                  <a:gd name="connsiteX145" fmla="*/ 8703470 w 12071803"/>
                  <a:gd name="connsiteY145" fmla="*/ 6591708 h 13440182"/>
                  <a:gd name="connsiteX146" fmla="*/ 8722520 w 12071803"/>
                  <a:gd name="connsiteY146" fmla="*/ 6696483 h 13440182"/>
                  <a:gd name="connsiteX147" fmla="*/ 8796339 w 12071803"/>
                  <a:gd name="connsiteY147" fmla="*/ 6701246 h 13440182"/>
                  <a:gd name="connsiteX148" fmla="*/ 8772525 w 12071803"/>
                  <a:gd name="connsiteY148" fmla="*/ 6548844 h 13440182"/>
                  <a:gd name="connsiteX149" fmla="*/ 9315450 w 12071803"/>
                  <a:gd name="connsiteY149" fmla="*/ 6544082 h 13440182"/>
                  <a:gd name="connsiteX150" fmla="*/ 9503569 w 12071803"/>
                  <a:gd name="connsiteY150" fmla="*/ 6494075 h 13440182"/>
                  <a:gd name="connsiteX151" fmla="*/ 9629775 w 12071803"/>
                  <a:gd name="connsiteY151" fmla="*/ 6298813 h 13440182"/>
                  <a:gd name="connsiteX152" fmla="*/ 9906000 w 12071803"/>
                  <a:gd name="connsiteY152" fmla="*/ 6334532 h 13440182"/>
                  <a:gd name="connsiteX153" fmla="*/ 9870282 w 12071803"/>
                  <a:gd name="connsiteY153" fmla="*/ 6420258 h 13440182"/>
                  <a:gd name="connsiteX154" fmla="*/ 9727407 w 12071803"/>
                  <a:gd name="connsiteY154" fmla="*/ 6434546 h 13440182"/>
                  <a:gd name="connsiteX155" fmla="*/ 9796462 w 12071803"/>
                  <a:gd name="connsiteY155" fmla="*/ 6489313 h 13440182"/>
                  <a:gd name="connsiteX156" fmla="*/ 9665495 w 12071803"/>
                  <a:gd name="connsiteY156" fmla="*/ 6517889 h 13440182"/>
                  <a:gd name="connsiteX157" fmla="*/ 9539289 w 12071803"/>
                  <a:gd name="connsiteY157" fmla="*/ 6508364 h 13440182"/>
                  <a:gd name="connsiteX158" fmla="*/ 9453563 w 12071803"/>
                  <a:gd name="connsiteY158" fmla="*/ 6544082 h 13440182"/>
                  <a:gd name="connsiteX159" fmla="*/ 9422607 w 12071803"/>
                  <a:gd name="connsiteY159" fmla="*/ 6848883 h 13440182"/>
                  <a:gd name="connsiteX160" fmla="*/ 9584532 w 12071803"/>
                  <a:gd name="connsiteY160" fmla="*/ 6882220 h 13440182"/>
                  <a:gd name="connsiteX161" fmla="*/ 9791700 w 12071803"/>
                  <a:gd name="connsiteY161" fmla="*/ 6696482 h 13440182"/>
                  <a:gd name="connsiteX162" fmla="*/ 9829801 w 12071803"/>
                  <a:gd name="connsiteY162" fmla="*/ 6794114 h 13440182"/>
                  <a:gd name="connsiteX163" fmla="*/ 9977439 w 12071803"/>
                  <a:gd name="connsiteY163" fmla="*/ 6717914 h 13440182"/>
                  <a:gd name="connsiteX164" fmla="*/ 9877426 w 12071803"/>
                  <a:gd name="connsiteY164" fmla="*/ 6956040 h 13440182"/>
                  <a:gd name="connsiteX165" fmla="*/ 10020301 w 12071803"/>
                  <a:gd name="connsiteY165" fmla="*/ 6898889 h 13440182"/>
                  <a:gd name="connsiteX166" fmla="*/ 9986964 w 12071803"/>
                  <a:gd name="connsiteY166" fmla="*/ 6986996 h 13440182"/>
                  <a:gd name="connsiteX167" fmla="*/ 10217945 w 12071803"/>
                  <a:gd name="connsiteY167" fmla="*/ 6984614 h 13440182"/>
                  <a:gd name="connsiteX168" fmla="*/ 10058400 w 12071803"/>
                  <a:gd name="connsiteY168" fmla="*/ 7039382 h 13440182"/>
                  <a:gd name="connsiteX169" fmla="*/ 9948864 w 12071803"/>
                  <a:gd name="connsiteY169" fmla="*/ 7096533 h 13440182"/>
                  <a:gd name="connsiteX170" fmla="*/ 9829801 w 12071803"/>
                  <a:gd name="connsiteY170" fmla="*/ 7210833 h 13440182"/>
                  <a:gd name="connsiteX171" fmla="*/ 9865519 w 12071803"/>
                  <a:gd name="connsiteY171" fmla="*/ 7270363 h 13440182"/>
                  <a:gd name="connsiteX172" fmla="*/ 9908382 w 12071803"/>
                  <a:gd name="connsiteY172" fmla="*/ 7320371 h 13440182"/>
                  <a:gd name="connsiteX173" fmla="*/ 9986964 w 12071803"/>
                  <a:gd name="connsiteY173" fmla="*/ 7287033 h 13440182"/>
                  <a:gd name="connsiteX174" fmla="*/ 9998869 w 12071803"/>
                  <a:gd name="connsiteY174" fmla="*/ 7348944 h 13440182"/>
                  <a:gd name="connsiteX175" fmla="*/ 10113170 w 12071803"/>
                  <a:gd name="connsiteY175" fmla="*/ 7210833 h 13440182"/>
                  <a:gd name="connsiteX176" fmla="*/ 10148889 w 12071803"/>
                  <a:gd name="connsiteY176" fmla="*/ 7356089 h 13440182"/>
                  <a:gd name="connsiteX177" fmla="*/ 10244139 w 12071803"/>
                  <a:gd name="connsiteY177" fmla="*/ 7239408 h 13440182"/>
                  <a:gd name="connsiteX178" fmla="*/ 10270332 w 12071803"/>
                  <a:gd name="connsiteY178" fmla="*/ 7401332 h 13440182"/>
                  <a:gd name="connsiteX179" fmla="*/ 10344150 w 12071803"/>
                  <a:gd name="connsiteY179" fmla="*/ 7477532 h 13440182"/>
                  <a:gd name="connsiteX180" fmla="*/ 10134600 w 12071803"/>
                  <a:gd name="connsiteY180" fmla="*/ 7591832 h 13440182"/>
                  <a:gd name="connsiteX181" fmla="*/ 10287001 w 12071803"/>
                  <a:gd name="connsiteY181" fmla="*/ 7741852 h 13440182"/>
                  <a:gd name="connsiteX182" fmla="*/ 10317957 w 12071803"/>
                  <a:gd name="connsiteY182" fmla="*/ 7644221 h 13440182"/>
                  <a:gd name="connsiteX183" fmla="*/ 10389393 w 12071803"/>
                  <a:gd name="connsiteY183" fmla="*/ 7732326 h 13440182"/>
                  <a:gd name="connsiteX184" fmla="*/ 10510839 w 12071803"/>
                  <a:gd name="connsiteY184" fmla="*/ 7691846 h 13440182"/>
                  <a:gd name="connsiteX185" fmla="*/ 10515600 w 12071803"/>
                  <a:gd name="connsiteY185" fmla="*/ 7777570 h 13440182"/>
                  <a:gd name="connsiteX186" fmla="*/ 10513219 w 12071803"/>
                  <a:gd name="connsiteY186" fmla="*/ 7875200 h 13440182"/>
                  <a:gd name="connsiteX187" fmla="*/ 10622756 w 12071803"/>
                  <a:gd name="connsiteY187" fmla="*/ 7837101 h 13440182"/>
                  <a:gd name="connsiteX188" fmla="*/ 10663239 w 12071803"/>
                  <a:gd name="connsiteY188" fmla="*/ 8075227 h 13440182"/>
                  <a:gd name="connsiteX189" fmla="*/ 10801350 w 12071803"/>
                  <a:gd name="connsiteY189" fmla="*/ 8106182 h 13440182"/>
                  <a:gd name="connsiteX190" fmla="*/ 10815638 w 12071803"/>
                  <a:gd name="connsiteY190" fmla="*/ 7815670 h 13440182"/>
                  <a:gd name="connsiteX191" fmla="*/ 10906126 w 12071803"/>
                  <a:gd name="connsiteY191" fmla="*/ 7791858 h 13440182"/>
                  <a:gd name="connsiteX192" fmla="*/ 10975182 w 12071803"/>
                  <a:gd name="connsiteY192" fmla="*/ 7620407 h 13440182"/>
                  <a:gd name="connsiteX193" fmla="*/ 10937082 w 12071803"/>
                  <a:gd name="connsiteY193" fmla="*/ 7491821 h 13440182"/>
                  <a:gd name="connsiteX194" fmla="*/ 10841832 w 12071803"/>
                  <a:gd name="connsiteY194" fmla="*/ 7479913 h 13440182"/>
                  <a:gd name="connsiteX195" fmla="*/ 10889456 w 12071803"/>
                  <a:gd name="connsiteY195" fmla="*/ 7360851 h 13440182"/>
                  <a:gd name="connsiteX196" fmla="*/ 10784682 w 12071803"/>
                  <a:gd name="connsiteY196" fmla="*/ 7289414 h 13440182"/>
                  <a:gd name="connsiteX197" fmla="*/ 10744200 w 12071803"/>
                  <a:gd name="connsiteY197" fmla="*/ 7058432 h 13440182"/>
                  <a:gd name="connsiteX198" fmla="*/ 10426700 w 12071803"/>
                  <a:gd name="connsiteY198" fmla="*/ 7020332 h 13440182"/>
                  <a:gd name="connsiteX199" fmla="*/ 10496551 w 12071803"/>
                  <a:gd name="connsiteY199" fmla="*/ 6915558 h 13440182"/>
                  <a:gd name="connsiteX200" fmla="*/ 10620376 w 12071803"/>
                  <a:gd name="connsiteY200" fmla="*/ 6896508 h 13440182"/>
                  <a:gd name="connsiteX201" fmla="*/ 10629900 w 12071803"/>
                  <a:gd name="connsiteY201" fmla="*/ 6810782 h 13440182"/>
                  <a:gd name="connsiteX202" fmla="*/ 10842625 w 12071803"/>
                  <a:gd name="connsiteY202" fmla="*/ 6899682 h 13440182"/>
                  <a:gd name="connsiteX203" fmla="*/ 10858500 w 12071803"/>
                  <a:gd name="connsiteY203" fmla="*/ 6677432 h 13440182"/>
                  <a:gd name="connsiteX204" fmla="*/ 10648950 w 12071803"/>
                  <a:gd name="connsiteY204" fmla="*/ 6772682 h 13440182"/>
                  <a:gd name="connsiteX205" fmla="*/ 10572750 w 12071803"/>
                  <a:gd name="connsiteY205" fmla="*/ 6544082 h 13440182"/>
                  <a:gd name="connsiteX206" fmla="*/ 10344150 w 12071803"/>
                  <a:gd name="connsiteY206" fmla="*/ 6753632 h 13440182"/>
                  <a:gd name="connsiteX207" fmla="*/ 10356851 w 12071803"/>
                  <a:gd name="connsiteY207" fmla="*/ 6588533 h 13440182"/>
                  <a:gd name="connsiteX208" fmla="*/ 10369550 w 12071803"/>
                  <a:gd name="connsiteY208" fmla="*/ 6464707 h 13440182"/>
                  <a:gd name="connsiteX209" fmla="*/ 10314385 w 12071803"/>
                  <a:gd name="connsiteY209" fmla="*/ 6436675 h 13440182"/>
                  <a:gd name="connsiteX210" fmla="*/ 10261601 w 12071803"/>
                  <a:gd name="connsiteY210" fmla="*/ 6452008 h 13440182"/>
                  <a:gd name="connsiteX211" fmla="*/ 10140950 w 12071803"/>
                  <a:gd name="connsiteY211" fmla="*/ 6236107 h 13440182"/>
                  <a:gd name="connsiteX212" fmla="*/ 10306051 w 12071803"/>
                  <a:gd name="connsiteY212" fmla="*/ 6274208 h 13440182"/>
                  <a:gd name="connsiteX213" fmla="*/ 10547351 w 12071803"/>
                  <a:gd name="connsiteY213" fmla="*/ 6274208 h 13440182"/>
                  <a:gd name="connsiteX214" fmla="*/ 10677525 w 12071803"/>
                  <a:gd name="connsiteY214" fmla="*/ 6134507 h 13440182"/>
                  <a:gd name="connsiteX215" fmla="*/ 10575926 w 12071803"/>
                  <a:gd name="connsiteY215" fmla="*/ 6023383 h 13440182"/>
                  <a:gd name="connsiteX216" fmla="*/ 10363200 w 12071803"/>
                  <a:gd name="connsiteY216" fmla="*/ 5975757 h 13440182"/>
                  <a:gd name="connsiteX217" fmla="*/ 10544175 w 12071803"/>
                  <a:gd name="connsiteY217" fmla="*/ 5845582 h 13440182"/>
                  <a:gd name="connsiteX218" fmla="*/ 10490201 w 12071803"/>
                  <a:gd name="connsiteY218" fmla="*/ 5728108 h 13440182"/>
                  <a:gd name="connsiteX219" fmla="*/ 10544176 w 12071803"/>
                  <a:gd name="connsiteY219" fmla="*/ 5607458 h 13440182"/>
                  <a:gd name="connsiteX220" fmla="*/ 10506075 w 12071803"/>
                  <a:gd name="connsiteY220" fmla="*/ 5604282 h 13440182"/>
                  <a:gd name="connsiteX221" fmla="*/ 10471151 w 12071803"/>
                  <a:gd name="connsiteY221" fmla="*/ 5528083 h 13440182"/>
                  <a:gd name="connsiteX222" fmla="*/ 10312400 w 12071803"/>
                  <a:gd name="connsiteY222" fmla="*/ 5375682 h 13440182"/>
                  <a:gd name="connsiteX223" fmla="*/ 10582276 w 12071803"/>
                  <a:gd name="connsiteY223" fmla="*/ 5480458 h 13440182"/>
                  <a:gd name="connsiteX224" fmla="*/ 10725150 w 12071803"/>
                  <a:gd name="connsiteY224" fmla="*/ 5439182 h 13440182"/>
                  <a:gd name="connsiteX225" fmla="*/ 10699751 w 12071803"/>
                  <a:gd name="connsiteY225" fmla="*/ 5686833 h 13440182"/>
                  <a:gd name="connsiteX226" fmla="*/ 10877550 w 12071803"/>
                  <a:gd name="connsiteY226" fmla="*/ 5724932 h 13440182"/>
                  <a:gd name="connsiteX227" fmla="*/ 10934701 w 12071803"/>
                  <a:gd name="connsiteY227" fmla="*/ 5550308 h 13440182"/>
                  <a:gd name="connsiteX228" fmla="*/ 10975975 w 12071803"/>
                  <a:gd name="connsiteY228" fmla="*/ 5321707 h 13440182"/>
                  <a:gd name="connsiteX229" fmla="*/ 10896601 w 12071803"/>
                  <a:gd name="connsiteY229" fmla="*/ 5118508 h 13440182"/>
                  <a:gd name="connsiteX230" fmla="*/ 10839450 w 12071803"/>
                  <a:gd name="connsiteY230" fmla="*/ 5020082 h 13440182"/>
                  <a:gd name="connsiteX231" fmla="*/ 10760076 w 12071803"/>
                  <a:gd name="connsiteY231" fmla="*/ 5137558 h 13440182"/>
                  <a:gd name="connsiteX232" fmla="*/ 10690226 w 12071803"/>
                  <a:gd name="connsiteY232" fmla="*/ 5096283 h 13440182"/>
                  <a:gd name="connsiteX233" fmla="*/ 10658476 w 12071803"/>
                  <a:gd name="connsiteY233" fmla="*/ 5216933 h 13440182"/>
                  <a:gd name="connsiteX234" fmla="*/ 10556875 w 12071803"/>
                  <a:gd name="connsiteY234" fmla="*/ 5220107 h 13440182"/>
                  <a:gd name="connsiteX235" fmla="*/ 10477500 w 12071803"/>
                  <a:gd name="connsiteY235" fmla="*/ 5077232 h 13440182"/>
                  <a:gd name="connsiteX236" fmla="*/ 10439400 w 12071803"/>
                  <a:gd name="connsiteY236" fmla="*/ 4924832 h 13440182"/>
                  <a:gd name="connsiteX237" fmla="*/ 10223500 w 12071803"/>
                  <a:gd name="connsiteY237" fmla="*/ 4928007 h 13440182"/>
                  <a:gd name="connsiteX238" fmla="*/ 10248900 w 12071803"/>
                  <a:gd name="connsiteY238" fmla="*/ 5153432 h 13440182"/>
                  <a:gd name="connsiteX239" fmla="*/ 10210801 w 12071803"/>
                  <a:gd name="connsiteY239" fmla="*/ 4959758 h 13440182"/>
                  <a:gd name="connsiteX240" fmla="*/ 10166350 w 12071803"/>
                  <a:gd name="connsiteY240" fmla="*/ 4972457 h 13440182"/>
                  <a:gd name="connsiteX241" fmla="*/ 10096500 w 12071803"/>
                  <a:gd name="connsiteY241" fmla="*/ 4861332 h 13440182"/>
                  <a:gd name="connsiteX242" fmla="*/ 10001251 w 12071803"/>
                  <a:gd name="connsiteY242" fmla="*/ 4931183 h 13440182"/>
                  <a:gd name="connsiteX243" fmla="*/ 9845675 w 12071803"/>
                  <a:gd name="connsiteY243" fmla="*/ 5058182 h 13440182"/>
                  <a:gd name="connsiteX244" fmla="*/ 10210800 w 12071803"/>
                  <a:gd name="connsiteY244" fmla="*/ 4724807 h 13440182"/>
                  <a:gd name="connsiteX245" fmla="*/ 10355263 w 12071803"/>
                  <a:gd name="connsiteY245" fmla="*/ 4634321 h 13440182"/>
                  <a:gd name="connsiteX246" fmla="*/ 10572750 w 12071803"/>
                  <a:gd name="connsiteY246" fmla="*/ 4581932 h 13440182"/>
                  <a:gd name="connsiteX247" fmla="*/ 10610851 w 12071803"/>
                  <a:gd name="connsiteY247" fmla="*/ 4461283 h 13440182"/>
                  <a:gd name="connsiteX248" fmla="*/ 10782301 w 12071803"/>
                  <a:gd name="connsiteY248" fmla="*/ 4334283 h 13440182"/>
                  <a:gd name="connsiteX249" fmla="*/ 10814050 w 12071803"/>
                  <a:gd name="connsiteY249" fmla="*/ 4080282 h 13440182"/>
                  <a:gd name="connsiteX250" fmla="*/ 10582275 w 12071803"/>
                  <a:gd name="connsiteY250" fmla="*/ 3997732 h 13440182"/>
                  <a:gd name="connsiteX251" fmla="*/ 10264776 w 12071803"/>
                  <a:gd name="connsiteY251" fmla="*/ 3950108 h 13440182"/>
                  <a:gd name="connsiteX252" fmla="*/ 10134600 w 12071803"/>
                  <a:gd name="connsiteY252" fmla="*/ 4010432 h 13440182"/>
                  <a:gd name="connsiteX253" fmla="*/ 10160001 w 12071803"/>
                  <a:gd name="connsiteY253" fmla="*/ 3845333 h 13440182"/>
                  <a:gd name="connsiteX254" fmla="*/ 10109201 w 12071803"/>
                  <a:gd name="connsiteY254" fmla="*/ 3670708 h 13440182"/>
                  <a:gd name="connsiteX255" fmla="*/ 10223500 w 12071803"/>
                  <a:gd name="connsiteY255" fmla="*/ 3708807 h 13440182"/>
                  <a:gd name="connsiteX256" fmla="*/ 10344151 w 12071803"/>
                  <a:gd name="connsiteY256" fmla="*/ 3600858 h 13440182"/>
                  <a:gd name="connsiteX257" fmla="*/ 10534651 w 12071803"/>
                  <a:gd name="connsiteY257" fmla="*/ 3661183 h 13440182"/>
                  <a:gd name="connsiteX258" fmla="*/ 10547351 w 12071803"/>
                  <a:gd name="connsiteY258" fmla="*/ 3477033 h 13440182"/>
                  <a:gd name="connsiteX259" fmla="*/ 10687050 w 12071803"/>
                  <a:gd name="connsiteY259" fmla="*/ 3515132 h 13440182"/>
                  <a:gd name="connsiteX260" fmla="*/ 10801350 w 12071803"/>
                  <a:gd name="connsiteY260" fmla="*/ 3210332 h 13440182"/>
                  <a:gd name="connsiteX261" fmla="*/ 10902951 w 12071803"/>
                  <a:gd name="connsiteY261" fmla="*/ 3299233 h 13440182"/>
                  <a:gd name="connsiteX262" fmla="*/ 11042650 w 12071803"/>
                  <a:gd name="connsiteY262" fmla="*/ 3283357 h 13440182"/>
                  <a:gd name="connsiteX263" fmla="*/ 11077575 w 12071803"/>
                  <a:gd name="connsiteY263" fmla="*/ 3508782 h 13440182"/>
                  <a:gd name="connsiteX264" fmla="*/ 11153776 w 12071803"/>
                  <a:gd name="connsiteY264" fmla="*/ 3251608 h 13440182"/>
                  <a:gd name="connsiteX265" fmla="*/ 11077576 w 12071803"/>
                  <a:gd name="connsiteY265" fmla="*/ 3165883 h 13440182"/>
                  <a:gd name="connsiteX266" fmla="*/ 11163300 w 12071803"/>
                  <a:gd name="connsiteY266" fmla="*/ 2911882 h 13440182"/>
                  <a:gd name="connsiteX267" fmla="*/ 10982326 w 12071803"/>
                  <a:gd name="connsiteY267" fmla="*/ 2988083 h 13440182"/>
                  <a:gd name="connsiteX268" fmla="*/ 10953750 w 12071803"/>
                  <a:gd name="connsiteY268" fmla="*/ 2918232 h 13440182"/>
                  <a:gd name="connsiteX269" fmla="*/ 10763250 w 12071803"/>
                  <a:gd name="connsiteY269" fmla="*/ 2715032 h 13440182"/>
                  <a:gd name="connsiteX270" fmla="*/ 10731501 w 12071803"/>
                  <a:gd name="connsiteY270" fmla="*/ 2530883 h 13440182"/>
                  <a:gd name="connsiteX271" fmla="*/ 10699751 w 12071803"/>
                  <a:gd name="connsiteY271" fmla="*/ 2435633 h 13440182"/>
                  <a:gd name="connsiteX272" fmla="*/ 10801350 w 12071803"/>
                  <a:gd name="connsiteY272" fmla="*/ 2334032 h 13440182"/>
                  <a:gd name="connsiteX273" fmla="*/ 11061701 w 12071803"/>
                  <a:gd name="connsiteY273" fmla="*/ 2099083 h 13440182"/>
                  <a:gd name="connsiteX274" fmla="*/ 11182350 w 12071803"/>
                  <a:gd name="connsiteY274" fmla="*/ 2118132 h 13440182"/>
                  <a:gd name="connsiteX275" fmla="*/ 11252201 w 12071803"/>
                  <a:gd name="connsiteY275" fmla="*/ 2029233 h 13440182"/>
                  <a:gd name="connsiteX276" fmla="*/ 11487150 w 12071803"/>
                  <a:gd name="connsiteY276" fmla="*/ 1921282 h 13440182"/>
                  <a:gd name="connsiteX277" fmla="*/ 11341101 w 12071803"/>
                  <a:gd name="connsiteY277" fmla="*/ 1851433 h 13440182"/>
                  <a:gd name="connsiteX278" fmla="*/ 11258550 w 12071803"/>
                  <a:gd name="connsiteY278" fmla="*/ 1705382 h 13440182"/>
                  <a:gd name="connsiteX279" fmla="*/ 11360150 w 12071803"/>
                  <a:gd name="connsiteY279" fmla="*/ 1279932 h 13440182"/>
                  <a:gd name="connsiteX280" fmla="*/ 11239500 w 12071803"/>
                  <a:gd name="connsiteY280" fmla="*/ 1019582 h 13440182"/>
                  <a:gd name="connsiteX281" fmla="*/ 11525250 w 12071803"/>
                  <a:gd name="connsiteY281" fmla="*/ 1362482 h 13440182"/>
                  <a:gd name="connsiteX282" fmla="*/ 11690350 w 12071803"/>
                  <a:gd name="connsiteY282" fmla="*/ 1165632 h 13440182"/>
                  <a:gd name="connsiteX283" fmla="*/ 11874500 w 12071803"/>
                  <a:gd name="connsiteY283" fmla="*/ 1476782 h 13440182"/>
                  <a:gd name="connsiteX284" fmla="*/ 12071350 w 12071803"/>
                  <a:gd name="connsiteY284" fmla="*/ 1578383 h 13440182"/>
                  <a:gd name="connsiteX285" fmla="*/ 11906250 w 12071803"/>
                  <a:gd name="connsiteY285" fmla="*/ 1133883 h 13440182"/>
                  <a:gd name="connsiteX286" fmla="*/ 11893550 w 12071803"/>
                  <a:gd name="connsiteY286" fmla="*/ 917982 h 13440182"/>
                  <a:gd name="connsiteX287" fmla="*/ 11760200 w 12071803"/>
                  <a:gd name="connsiteY287" fmla="*/ 721132 h 13440182"/>
                  <a:gd name="connsiteX288" fmla="*/ 11734800 w 12071803"/>
                  <a:gd name="connsiteY288"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40182"/>
                  <a:gd name="connsiteX1" fmla="*/ 11277600 w 12071803"/>
                  <a:gd name="connsiteY1" fmla="*/ 168683 h 13440182"/>
                  <a:gd name="connsiteX2" fmla="*/ 11163300 w 12071803"/>
                  <a:gd name="connsiteY2" fmla="*/ 67082 h 13440182"/>
                  <a:gd name="connsiteX3" fmla="*/ 10756900 w 12071803"/>
                  <a:gd name="connsiteY3" fmla="*/ 86132 h 13440182"/>
                  <a:gd name="connsiteX4" fmla="*/ 10490200 w 12071803"/>
                  <a:gd name="connsiteY4" fmla="*/ 41682 h 13440182"/>
                  <a:gd name="connsiteX5" fmla="*/ 10458450 w 12071803"/>
                  <a:gd name="connsiteY5" fmla="*/ 1095782 h 13440182"/>
                  <a:gd name="connsiteX6" fmla="*/ 10153650 w 12071803"/>
                  <a:gd name="connsiteY6" fmla="*/ 1552982 h 13440182"/>
                  <a:gd name="connsiteX7" fmla="*/ 9906000 w 12071803"/>
                  <a:gd name="connsiteY7" fmla="*/ 2486432 h 13440182"/>
                  <a:gd name="connsiteX8" fmla="*/ 9105900 w 12071803"/>
                  <a:gd name="connsiteY8" fmla="*/ 2105432 h 13440182"/>
                  <a:gd name="connsiteX9" fmla="*/ 8401050 w 12071803"/>
                  <a:gd name="connsiteY9" fmla="*/ 2848382 h 13440182"/>
                  <a:gd name="connsiteX10" fmla="*/ 7639050 w 12071803"/>
                  <a:gd name="connsiteY10" fmla="*/ 2429282 h 13440182"/>
                  <a:gd name="connsiteX11" fmla="*/ 7353300 w 12071803"/>
                  <a:gd name="connsiteY11" fmla="*/ 1953032 h 13440182"/>
                  <a:gd name="connsiteX12" fmla="*/ 7600950 w 12071803"/>
                  <a:gd name="connsiteY12" fmla="*/ 1552982 h 13440182"/>
                  <a:gd name="connsiteX13" fmla="*/ 7258050 w 12071803"/>
                  <a:gd name="connsiteY13" fmla="*/ 1305332 h 13440182"/>
                  <a:gd name="connsiteX14" fmla="*/ 6248400 w 12071803"/>
                  <a:gd name="connsiteY14" fmla="*/ 1362482 h 13440182"/>
                  <a:gd name="connsiteX15" fmla="*/ 5791200 w 12071803"/>
                  <a:gd name="connsiteY15" fmla="*/ 1000532 h 13440182"/>
                  <a:gd name="connsiteX16" fmla="*/ 4819650 w 12071803"/>
                  <a:gd name="connsiteY16" fmla="*/ 543332 h 13440182"/>
                  <a:gd name="connsiteX17" fmla="*/ 4400550 w 12071803"/>
                  <a:gd name="connsiteY17" fmla="*/ 524282 h 13440182"/>
                  <a:gd name="connsiteX18" fmla="*/ 3733800 w 12071803"/>
                  <a:gd name="connsiteY18" fmla="*/ 943382 h 13440182"/>
                  <a:gd name="connsiteX19" fmla="*/ 3257550 w 12071803"/>
                  <a:gd name="connsiteY19" fmla="*/ 1400582 h 13440182"/>
                  <a:gd name="connsiteX20" fmla="*/ 2781300 w 12071803"/>
                  <a:gd name="connsiteY20" fmla="*/ 1229132 h 13440182"/>
                  <a:gd name="connsiteX21" fmla="*/ 2571750 w 12071803"/>
                  <a:gd name="connsiteY21" fmla="*/ 1400582 h 13440182"/>
                  <a:gd name="connsiteX22" fmla="*/ 2324100 w 12071803"/>
                  <a:gd name="connsiteY22" fmla="*/ 1248182 h 13440182"/>
                  <a:gd name="connsiteX23" fmla="*/ 2362200 w 12071803"/>
                  <a:gd name="connsiteY23" fmla="*/ 1629182 h 13440182"/>
                  <a:gd name="connsiteX24" fmla="*/ 2743200 w 12071803"/>
                  <a:gd name="connsiteY24" fmla="*/ 1876832 h 13440182"/>
                  <a:gd name="connsiteX25" fmla="*/ 2762250 w 12071803"/>
                  <a:gd name="connsiteY25" fmla="*/ 2448332 h 13440182"/>
                  <a:gd name="connsiteX26" fmla="*/ 3028950 w 12071803"/>
                  <a:gd name="connsiteY26" fmla="*/ 2619782 h 13440182"/>
                  <a:gd name="connsiteX27" fmla="*/ 3143250 w 12071803"/>
                  <a:gd name="connsiteY27" fmla="*/ 2543582 h 13440182"/>
                  <a:gd name="connsiteX28" fmla="*/ 3143250 w 12071803"/>
                  <a:gd name="connsiteY28" fmla="*/ 2924582 h 13440182"/>
                  <a:gd name="connsiteX29" fmla="*/ 2857500 w 12071803"/>
                  <a:gd name="connsiteY29" fmla="*/ 3248432 h 13440182"/>
                  <a:gd name="connsiteX30" fmla="*/ 3048000 w 12071803"/>
                  <a:gd name="connsiteY30" fmla="*/ 3457982 h 13440182"/>
                  <a:gd name="connsiteX31" fmla="*/ 2762250 w 12071803"/>
                  <a:gd name="connsiteY31" fmla="*/ 4067582 h 13440182"/>
                  <a:gd name="connsiteX32" fmla="*/ 2343150 w 12071803"/>
                  <a:gd name="connsiteY32" fmla="*/ 3991382 h 13440182"/>
                  <a:gd name="connsiteX33" fmla="*/ 2305050 w 12071803"/>
                  <a:gd name="connsiteY33" fmla="*/ 4353332 h 13440182"/>
                  <a:gd name="connsiteX34" fmla="*/ 2533650 w 12071803"/>
                  <a:gd name="connsiteY34" fmla="*/ 4848632 h 13440182"/>
                  <a:gd name="connsiteX35" fmla="*/ 2381250 w 12071803"/>
                  <a:gd name="connsiteY35" fmla="*/ 5286782 h 13440182"/>
                  <a:gd name="connsiteX36" fmla="*/ 2495550 w 12071803"/>
                  <a:gd name="connsiteY36" fmla="*/ 5534432 h 13440182"/>
                  <a:gd name="connsiteX37" fmla="*/ 2876550 w 12071803"/>
                  <a:gd name="connsiteY37" fmla="*/ 5972582 h 13440182"/>
                  <a:gd name="connsiteX38" fmla="*/ 2819400 w 12071803"/>
                  <a:gd name="connsiteY38" fmla="*/ 6239282 h 13440182"/>
                  <a:gd name="connsiteX39" fmla="*/ 2609850 w 12071803"/>
                  <a:gd name="connsiteY39" fmla="*/ 6448832 h 13440182"/>
                  <a:gd name="connsiteX40" fmla="*/ 2514600 w 12071803"/>
                  <a:gd name="connsiteY40" fmla="*/ 6696482 h 13440182"/>
                  <a:gd name="connsiteX41" fmla="*/ 2438400 w 12071803"/>
                  <a:gd name="connsiteY41" fmla="*/ 7020332 h 13440182"/>
                  <a:gd name="connsiteX42" fmla="*/ 2095500 w 12071803"/>
                  <a:gd name="connsiteY42" fmla="*/ 7458482 h 13440182"/>
                  <a:gd name="connsiteX43" fmla="*/ 1905000 w 12071803"/>
                  <a:gd name="connsiteY43" fmla="*/ 7801382 h 13440182"/>
                  <a:gd name="connsiteX44" fmla="*/ 1733550 w 12071803"/>
                  <a:gd name="connsiteY44" fmla="*/ 8258582 h 13440182"/>
                  <a:gd name="connsiteX45" fmla="*/ 1771650 w 12071803"/>
                  <a:gd name="connsiteY45" fmla="*/ 8963432 h 13440182"/>
                  <a:gd name="connsiteX46" fmla="*/ 1619250 w 12071803"/>
                  <a:gd name="connsiteY46" fmla="*/ 9477782 h 13440182"/>
                  <a:gd name="connsiteX47" fmla="*/ 1295400 w 12071803"/>
                  <a:gd name="connsiteY47" fmla="*/ 9839732 h 13440182"/>
                  <a:gd name="connsiteX48" fmla="*/ 1162050 w 12071803"/>
                  <a:gd name="connsiteY48" fmla="*/ 10315982 h 13440182"/>
                  <a:gd name="connsiteX49" fmla="*/ 800100 w 12071803"/>
                  <a:gd name="connsiteY49" fmla="*/ 10468382 h 13440182"/>
                  <a:gd name="connsiteX50" fmla="*/ 381000 w 12071803"/>
                  <a:gd name="connsiteY50" fmla="*/ 10563632 h 13440182"/>
                  <a:gd name="connsiteX51" fmla="*/ 0 w 12071803"/>
                  <a:gd name="connsiteY51" fmla="*/ 10430282 h 13440182"/>
                  <a:gd name="connsiteX52" fmla="*/ 57150 w 12071803"/>
                  <a:gd name="connsiteY52" fmla="*/ 10963682 h 13440182"/>
                  <a:gd name="connsiteX53" fmla="*/ 0 w 12071803"/>
                  <a:gd name="connsiteY53" fmla="*/ 11420882 h 13440182"/>
                  <a:gd name="connsiteX54" fmla="*/ 438150 w 12071803"/>
                  <a:gd name="connsiteY54" fmla="*/ 11497082 h 13440182"/>
                  <a:gd name="connsiteX55" fmla="*/ 895350 w 12071803"/>
                  <a:gd name="connsiteY55" fmla="*/ 11535182 h 13440182"/>
                  <a:gd name="connsiteX56" fmla="*/ 1276350 w 12071803"/>
                  <a:gd name="connsiteY56" fmla="*/ 11363732 h 13440182"/>
                  <a:gd name="connsiteX57" fmla="*/ 1714500 w 12071803"/>
                  <a:gd name="connsiteY57" fmla="*/ 11592332 h 13440182"/>
                  <a:gd name="connsiteX58" fmla="*/ 1676400 w 12071803"/>
                  <a:gd name="connsiteY58" fmla="*/ 11992382 h 13440182"/>
                  <a:gd name="connsiteX59" fmla="*/ 1981200 w 12071803"/>
                  <a:gd name="connsiteY59" fmla="*/ 12144782 h 13440182"/>
                  <a:gd name="connsiteX60" fmla="*/ 2552700 w 12071803"/>
                  <a:gd name="connsiteY60" fmla="*/ 12087632 h 13440182"/>
                  <a:gd name="connsiteX61" fmla="*/ 2876550 w 12071803"/>
                  <a:gd name="connsiteY61" fmla="*/ 12030482 h 13440182"/>
                  <a:gd name="connsiteX62" fmla="*/ 3067050 w 12071803"/>
                  <a:gd name="connsiteY62" fmla="*/ 12182882 h 13440182"/>
                  <a:gd name="connsiteX63" fmla="*/ 3448050 w 12071803"/>
                  <a:gd name="connsiteY63" fmla="*/ 12201932 h 13440182"/>
                  <a:gd name="connsiteX64" fmla="*/ 3600450 w 12071803"/>
                  <a:gd name="connsiteY64" fmla="*/ 12316232 h 13440182"/>
                  <a:gd name="connsiteX65" fmla="*/ 3543300 w 12071803"/>
                  <a:gd name="connsiteY65" fmla="*/ 12773432 h 13440182"/>
                  <a:gd name="connsiteX66" fmla="*/ 3619500 w 12071803"/>
                  <a:gd name="connsiteY66" fmla="*/ 13211582 h 13440182"/>
                  <a:gd name="connsiteX67" fmla="*/ 3905250 w 12071803"/>
                  <a:gd name="connsiteY67" fmla="*/ 13440182 h 13440182"/>
                  <a:gd name="connsiteX68" fmla="*/ 4476750 w 12071803"/>
                  <a:gd name="connsiteY68" fmla="*/ 13440182 h 13440182"/>
                  <a:gd name="connsiteX69" fmla="*/ 4191000 w 12071803"/>
                  <a:gd name="connsiteY69" fmla="*/ 13154432 h 13440182"/>
                  <a:gd name="connsiteX70" fmla="*/ 4618435 w 12071803"/>
                  <a:gd name="connsiteY70" fmla="*/ 13268482 h 13440182"/>
                  <a:gd name="connsiteX71" fmla="*/ 4933950 w 12071803"/>
                  <a:gd name="connsiteY71" fmla="*/ 13268732 h 13440182"/>
                  <a:gd name="connsiteX72" fmla="*/ 5035153 w 12071803"/>
                  <a:gd name="connsiteY72" fmla="*/ 13058932 h 13440182"/>
                  <a:gd name="connsiteX73" fmla="*/ 4994672 w 12071803"/>
                  <a:gd name="connsiteY73" fmla="*/ 12985113 h 13440182"/>
                  <a:gd name="connsiteX74" fmla="*/ 4991100 w 12071803"/>
                  <a:gd name="connsiteY74" fmla="*/ 12678182 h 13440182"/>
                  <a:gd name="connsiteX75" fmla="*/ 5067300 w 12071803"/>
                  <a:gd name="connsiteY75" fmla="*/ 12563882 h 13440182"/>
                  <a:gd name="connsiteX76" fmla="*/ 5029200 w 12071803"/>
                  <a:gd name="connsiteY76" fmla="*/ 12225745 h 13440182"/>
                  <a:gd name="connsiteX77" fmla="*/ 5357813 w 12071803"/>
                  <a:gd name="connsiteY77" fmla="*/ 12097157 h 13440182"/>
                  <a:gd name="connsiteX78" fmla="*/ 5638800 w 12071803"/>
                  <a:gd name="connsiteY78" fmla="*/ 12180502 h 13440182"/>
                  <a:gd name="connsiteX79" fmla="*/ 5524500 w 12071803"/>
                  <a:gd name="connsiteY79" fmla="*/ 11249432 h 13440182"/>
                  <a:gd name="connsiteX80" fmla="*/ 5585223 w 12071803"/>
                  <a:gd name="connsiteY80" fmla="*/ 10722925 h 13440182"/>
                  <a:gd name="connsiteX81" fmla="*/ 5468540 w 12071803"/>
                  <a:gd name="connsiteY81" fmla="*/ 10663394 h 13440182"/>
                  <a:gd name="connsiteX82" fmla="*/ 5585222 w 12071803"/>
                  <a:gd name="connsiteY82" fmla="*/ 10701495 h 13440182"/>
                  <a:gd name="connsiteX83" fmla="*/ 5611416 w 12071803"/>
                  <a:gd name="connsiteY83" fmla="*/ 10160950 h 13440182"/>
                  <a:gd name="connsiteX84" fmla="*/ 5698331 w 12071803"/>
                  <a:gd name="connsiteY84" fmla="*/ 9775438 h 13440182"/>
                  <a:gd name="connsiteX85" fmla="*/ 5830491 w 12071803"/>
                  <a:gd name="connsiteY85" fmla="*/ 9408475 h 13440182"/>
                  <a:gd name="connsiteX86" fmla="*/ 5920978 w 12071803"/>
                  <a:gd name="connsiteY86" fmla="*/ 9196544 h 13440182"/>
                  <a:gd name="connsiteX87" fmla="*/ 5759053 w 12071803"/>
                  <a:gd name="connsiteY87" fmla="*/ 9329894 h 13440182"/>
                  <a:gd name="connsiteX88" fmla="*/ 5923360 w 12071803"/>
                  <a:gd name="connsiteY88" fmla="*/ 9137013 h 13440182"/>
                  <a:gd name="connsiteX89" fmla="*/ 5955507 w 12071803"/>
                  <a:gd name="connsiteY89" fmla="*/ 8956289 h 13440182"/>
                  <a:gd name="connsiteX90" fmla="*/ 5959078 w 12071803"/>
                  <a:gd name="connsiteY90" fmla="*/ 9087006 h 13440182"/>
                  <a:gd name="connsiteX91" fmla="*/ 6441280 w 12071803"/>
                  <a:gd name="connsiteY91" fmla="*/ 8201432 h 13440182"/>
                  <a:gd name="connsiteX92" fmla="*/ 6204347 w 12071803"/>
                  <a:gd name="connsiteY92" fmla="*/ 8101170 h 13440182"/>
                  <a:gd name="connsiteX93" fmla="*/ 6425803 w 12071803"/>
                  <a:gd name="connsiteY93" fmla="*/ 8110694 h 13440182"/>
                  <a:gd name="connsiteX94" fmla="*/ 6696076 w 12071803"/>
                  <a:gd name="connsiteY94" fmla="*/ 8074975 h 13440182"/>
                  <a:gd name="connsiteX95" fmla="*/ 6855620 w 12071803"/>
                  <a:gd name="connsiteY95" fmla="*/ 8032113 h 13440182"/>
                  <a:gd name="connsiteX96" fmla="*/ 6785372 w 12071803"/>
                  <a:gd name="connsiteY96" fmla="*/ 7972582 h 13440182"/>
                  <a:gd name="connsiteX97" fmla="*/ 6877052 w 12071803"/>
                  <a:gd name="connsiteY97" fmla="*/ 7846626 h 13440182"/>
                  <a:gd name="connsiteX98" fmla="*/ 6980634 w 12071803"/>
                  <a:gd name="connsiteY98" fmla="*/ 7867807 h 13440182"/>
                  <a:gd name="connsiteX99" fmla="*/ 7017545 w 12071803"/>
                  <a:gd name="connsiteY99" fmla="*/ 7793990 h 13440182"/>
                  <a:gd name="connsiteX100" fmla="*/ 6943726 w 12071803"/>
                  <a:gd name="connsiteY100" fmla="*/ 7693975 h 13440182"/>
                  <a:gd name="connsiteX101" fmla="*/ 6910389 w 12071803"/>
                  <a:gd name="connsiteY101" fmla="*/ 7596344 h 13440182"/>
                  <a:gd name="connsiteX102" fmla="*/ 6819900 w 12071803"/>
                  <a:gd name="connsiteY102" fmla="*/ 7591832 h 13440182"/>
                  <a:gd name="connsiteX103" fmla="*/ 6746082 w 12071803"/>
                  <a:gd name="connsiteY103" fmla="*/ 7674925 h 13440182"/>
                  <a:gd name="connsiteX104" fmla="*/ 6610350 w 12071803"/>
                  <a:gd name="connsiteY104" fmla="*/ 7687082 h 13440182"/>
                  <a:gd name="connsiteX105" fmla="*/ 6669882 w 12071803"/>
                  <a:gd name="connsiteY105" fmla="*/ 7617775 h 13440182"/>
                  <a:gd name="connsiteX106" fmla="*/ 6681789 w 12071803"/>
                  <a:gd name="connsiteY106" fmla="*/ 7529669 h 13440182"/>
                  <a:gd name="connsiteX107" fmla="*/ 6703219 w 12071803"/>
                  <a:gd name="connsiteY107" fmla="*/ 7467756 h 13440182"/>
                  <a:gd name="connsiteX108" fmla="*/ 6667500 w 12071803"/>
                  <a:gd name="connsiteY108" fmla="*/ 7401332 h 13440182"/>
                  <a:gd name="connsiteX109" fmla="*/ 6603207 w 12071803"/>
                  <a:gd name="connsiteY109" fmla="*/ 7432038 h 13440182"/>
                  <a:gd name="connsiteX110" fmla="*/ 6600825 w 12071803"/>
                  <a:gd name="connsiteY110" fmla="*/ 7351326 h 13440182"/>
                  <a:gd name="connsiteX111" fmla="*/ 6819901 w 12071803"/>
                  <a:gd name="connsiteY111" fmla="*/ 7243919 h 13440182"/>
                  <a:gd name="connsiteX112" fmla="*/ 6784182 w 12071803"/>
                  <a:gd name="connsiteY112" fmla="*/ 7089138 h 13440182"/>
                  <a:gd name="connsiteX113" fmla="*/ 6860382 w 12071803"/>
                  <a:gd name="connsiteY113" fmla="*/ 7072469 h 13440182"/>
                  <a:gd name="connsiteX114" fmla="*/ 6838950 w 12071803"/>
                  <a:gd name="connsiteY114" fmla="*/ 6982232 h 13440182"/>
                  <a:gd name="connsiteX115" fmla="*/ 6943726 w 12071803"/>
                  <a:gd name="connsiteY115" fmla="*/ 6984363 h 13440182"/>
                  <a:gd name="connsiteX116" fmla="*/ 6986589 w 12071803"/>
                  <a:gd name="connsiteY116" fmla="*/ 6903400 h 13440182"/>
                  <a:gd name="connsiteX117" fmla="*/ 7088982 w 12071803"/>
                  <a:gd name="connsiteY117" fmla="*/ 6936738 h 13440182"/>
                  <a:gd name="connsiteX118" fmla="*/ 7162801 w 12071803"/>
                  <a:gd name="connsiteY118" fmla="*/ 7039132 h 13440182"/>
                  <a:gd name="connsiteX119" fmla="*/ 7229476 w 12071803"/>
                  <a:gd name="connsiteY119" fmla="*/ 6979600 h 13440182"/>
                  <a:gd name="connsiteX120" fmla="*/ 7169945 w 12071803"/>
                  <a:gd name="connsiteY120" fmla="*/ 6843869 h 13440182"/>
                  <a:gd name="connsiteX121" fmla="*/ 7227094 w 12071803"/>
                  <a:gd name="connsiteY121" fmla="*/ 6896506 h 13440182"/>
                  <a:gd name="connsiteX122" fmla="*/ 7343776 w 12071803"/>
                  <a:gd name="connsiteY122" fmla="*/ 6934357 h 13440182"/>
                  <a:gd name="connsiteX123" fmla="*/ 7417595 w 12071803"/>
                  <a:gd name="connsiteY123" fmla="*/ 7006046 h 13440182"/>
                  <a:gd name="connsiteX124" fmla="*/ 7386639 w 12071803"/>
                  <a:gd name="connsiteY124" fmla="*/ 7144158 h 13440182"/>
                  <a:gd name="connsiteX125" fmla="*/ 7458076 w 12071803"/>
                  <a:gd name="connsiteY125" fmla="*/ 7108439 h 13440182"/>
                  <a:gd name="connsiteX126" fmla="*/ 7448550 w 12071803"/>
                  <a:gd name="connsiteY126" fmla="*/ 7077482 h 13440182"/>
                  <a:gd name="connsiteX127" fmla="*/ 7524751 w 12071803"/>
                  <a:gd name="connsiteY127" fmla="*/ 7163208 h 13440182"/>
                  <a:gd name="connsiteX128" fmla="*/ 7460457 w 12071803"/>
                  <a:gd name="connsiteY128" fmla="*/ 7244171 h 13440182"/>
                  <a:gd name="connsiteX129" fmla="*/ 7524750 w 12071803"/>
                  <a:gd name="connsiteY129" fmla="*/ 7325132 h 13440182"/>
                  <a:gd name="connsiteX130" fmla="*/ 7450932 w 12071803"/>
                  <a:gd name="connsiteY130" fmla="*/ 7344183 h 13440182"/>
                  <a:gd name="connsiteX131" fmla="*/ 7358064 w 12071803"/>
                  <a:gd name="connsiteY131" fmla="*/ 7296558 h 13440182"/>
                  <a:gd name="connsiteX132" fmla="*/ 7310439 w 12071803"/>
                  <a:gd name="connsiteY132" fmla="*/ 7406096 h 13440182"/>
                  <a:gd name="connsiteX133" fmla="*/ 7386639 w 12071803"/>
                  <a:gd name="connsiteY133" fmla="*/ 7425146 h 13440182"/>
                  <a:gd name="connsiteX134" fmla="*/ 7441407 w 12071803"/>
                  <a:gd name="connsiteY134" fmla="*/ 7484677 h 13440182"/>
                  <a:gd name="connsiteX135" fmla="*/ 7467601 w 12071803"/>
                  <a:gd name="connsiteY135" fmla="*/ 7515382 h 13440182"/>
                  <a:gd name="connsiteX136" fmla="*/ 7487841 w 12071803"/>
                  <a:gd name="connsiteY136" fmla="*/ 7467755 h 13440182"/>
                  <a:gd name="connsiteX137" fmla="*/ 7546182 w 12071803"/>
                  <a:gd name="connsiteY137" fmla="*/ 7529921 h 13440182"/>
                  <a:gd name="connsiteX138" fmla="*/ 7639051 w 12071803"/>
                  <a:gd name="connsiteY138" fmla="*/ 7615646 h 13440182"/>
                  <a:gd name="connsiteX139" fmla="*/ 7639051 w 12071803"/>
                  <a:gd name="connsiteY139" fmla="*/ 7510871 h 13440182"/>
                  <a:gd name="connsiteX140" fmla="*/ 7812881 w 12071803"/>
                  <a:gd name="connsiteY140" fmla="*/ 7606120 h 13440182"/>
                  <a:gd name="connsiteX141" fmla="*/ 7705726 w 12071803"/>
                  <a:gd name="connsiteY141" fmla="*/ 7370377 h 13440182"/>
                  <a:gd name="connsiteX142" fmla="*/ 7708107 w 12071803"/>
                  <a:gd name="connsiteY142" fmla="*/ 7234646 h 13440182"/>
                  <a:gd name="connsiteX143" fmla="*/ 7612857 w 12071803"/>
                  <a:gd name="connsiteY143" fmla="*/ 7206071 h 13440182"/>
                  <a:gd name="connsiteX144" fmla="*/ 7677150 w 12071803"/>
                  <a:gd name="connsiteY144" fmla="*/ 7039382 h 13440182"/>
                  <a:gd name="connsiteX145" fmla="*/ 8374857 w 12071803"/>
                  <a:gd name="connsiteY145" fmla="*/ 6653621 h 13440182"/>
                  <a:gd name="connsiteX146" fmla="*/ 8703470 w 12071803"/>
                  <a:gd name="connsiteY146" fmla="*/ 6591708 h 13440182"/>
                  <a:gd name="connsiteX147" fmla="*/ 8722520 w 12071803"/>
                  <a:gd name="connsiteY147" fmla="*/ 6696483 h 13440182"/>
                  <a:gd name="connsiteX148" fmla="*/ 8796339 w 12071803"/>
                  <a:gd name="connsiteY148" fmla="*/ 6701246 h 13440182"/>
                  <a:gd name="connsiteX149" fmla="*/ 8772525 w 12071803"/>
                  <a:gd name="connsiteY149" fmla="*/ 6548844 h 13440182"/>
                  <a:gd name="connsiteX150" fmla="*/ 9315450 w 12071803"/>
                  <a:gd name="connsiteY150" fmla="*/ 6544082 h 13440182"/>
                  <a:gd name="connsiteX151" fmla="*/ 9503569 w 12071803"/>
                  <a:gd name="connsiteY151" fmla="*/ 6494075 h 13440182"/>
                  <a:gd name="connsiteX152" fmla="*/ 9629775 w 12071803"/>
                  <a:gd name="connsiteY152" fmla="*/ 6298813 h 13440182"/>
                  <a:gd name="connsiteX153" fmla="*/ 9906000 w 12071803"/>
                  <a:gd name="connsiteY153" fmla="*/ 6334532 h 13440182"/>
                  <a:gd name="connsiteX154" fmla="*/ 9870282 w 12071803"/>
                  <a:gd name="connsiteY154" fmla="*/ 6420258 h 13440182"/>
                  <a:gd name="connsiteX155" fmla="*/ 9727407 w 12071803"/>
                  <a:gd name="connsiteY155" fmla="*/ 6434546 h 13440182"/>
                  <a:gd name="connsiteX156" fmla="*/ 9796462 w 12071803"/>
                  <a:gd name="connsiteY156" fmla="*/ 6489313 h 13440182"/>
                  <a:gd name="connsiteX157" fmla="*/ 9665495 w 12071803"/>
                  <a:gd name="connsiteY157" fmla="*/ 6517889 h 13440182"/>
                  <a:gd name="connsiteX158" fmla="*/ 9539289 w 12071803"/>
                  <a:gd name="connsiteY158" fmla="*/ 6508364 h 13440182"/>
                  <a:gd name="connsiteX159" fmla="*/ 9453563 w 12071803"/>
                  <a:gd name="connsiteY159" fmla="*/ 6544082 h 13440182"/>
                  <a:gd name="connsiteX160" fmla="*/ 9422607 w 12071803"/>
                  <a:gd name="connsiteY160" fmla="*/ 6848883 h 13440182"/>
                  <a:gd name="connsiteX161" fmla="*/ 9584532 w 12071803"/>
                  <a:gd name="connsiteY161" fmla="*/ 6882220 h 13440182"/>
                  <a:gd name="connsiteX162" fmla="*/ 9791700 w 12071803"/>
                  <a:gd name="connsiteY162" fmla="*/ 6696482 h 13440182"/>
                  <a:gd name="connsiteX163" fmla="*/ 9829801 w 12071803"/>
                  <a:gd name="connsiteY163" fmla="*/ 6794114 h 13440182"/>
                  <a:gd name="connsiteX164" fmla="*/ 9977439 w 12071803"/>
                  <a:gd name="connsiteY164" fmla="*/ 6717914 h 13440182"/>
                  <a:gd name="connsiteX165" fmla="*/ 9877426 w 12071803"/>
                  <a:gd name="connsiteY165" fmla="*/ 6956040 h 13440182"/>
                  <a:gd name="connsiteX166" fmla="*/ 10020301 w 12071803"/>
                  <a:gd name="connsiteY166" fmla="*/ 6898889 h 13440182"/>
                  <a:gd name="connsiteX167" fmla="*/ 9986964 w 12071803"/>
                  <a:gd name="connsiteY167" fmla="*/ 6986996 h 13440182"/>
                  <a:gd name="connsiteX168" fmla="*/ 10217945 w 12071803"/>
                  <a:gd name="connsiteY168" fmla="*/ 6984614 h 13440182"/>
                  <a:gd name="connsiteX169" fmla="*/ 10058400 w 12071803"/>
                  <a:gd name="connsiteY169" fmla="*/ 7039382 h 13440182"/>
                  <a:gd name="connsiteX170" fmla="*/ 9948864 w 12071803"/>
                  <a:gd name="connsiteY170" fmla="*/ 7096533 h 13440182"/>
                  <a:gd name="connsiteX171" fmla="*/ 9829801 w 12071803"/>
                  <a:gd name="connsiteY171" fmla="*/ 7210833 h 13440182"/>
                  <a:gd name="connsiteX172" fmla="*/ 9865519 w 12071803"/>
                  <a:gd name="connsiteY172" fmla="*/ 7270363 h 13440182"/>
                  <a:gd name="connsiteX173" fmla="*/ 9908382 w 12071803"/>
                  <a:gd name="connsiteY173" fmla="*/ 7320371 h 13440182"/>
                  <a:gd name="connsiteX174" fmla="*/ 9986964 w 12071803"/>
                  <a:gd name="connsiteY174" fmla="*/ 7287033 h 13440182"/>
                  <a:gd name="connsiteX175" fmla="*/ 9998869 w 12071803"/>
                  <a:gd name="connsiteY175" fmla="*/ 7348944 h 13440182"/>
                  <a:gd name="connsiteX176" fmla="*/ 10113170 w 12071803"/>
                  <a:gd name="connsiteY176" fmla="*/ 7210833 h 13440182"/>
                  <a:gd name="connsiteX177" fmla="*/ 10148889 w 12071803"/>
                  <a:gd name="connsiteY177" fmla="*/ 7356089 h 13440182"/>
                  <a:gd name="connsiteX178" fmla="*/ 10244139 w 12071803"/>
                  <a:gd name="connsiteY178" fmla="*/ 7239408 h 13440182"/>
                  <a:gd name="connsiteX179" fmla="*/ 10270332 w 12071803"/>
                  <a:gd name="connsiteY179" fmla="*/ 7401332 h 13440182"/>
                  <a:gd name="connsiteX180" fmla="*/ 10344150 w 12071803"/>
                  <a:gd name="connsiteY180" fmla="*/ 7477532 h 13440182"/>
                  <a:gd name="connsiteX181" fmla="*/ 10134600 w 12071803"/>
                  <a:gd name="connsiteY181" fmla="*/ 7591832 h 13440182"/>
                  <a:gd name="connsiteX182" fmla="*/ 10287001 w 12071803"/>
                  <a:gd name="connsiteY182" fmla="*/ 7741852 h 13440182"/>
                  <a:gd name="connsiteX183" fmla="*/ 10317957 w 12071803"/>
                  <a:gd name="connsiteY183" fmla="*/ 7644221 h 13440182"/>
                  <a:gd name="connsiteX184" fmla="*/ 10389393 w 12071803"/>
                  <a:gd name="connsiteY184" fmla="*/ 7732326 h 13440182"/>
                  <a:gd name="connsiteX185" fmla="*/ 10510839 w 12071803"/>
                  <a:gd name="connsiteY185" fmla="*/ 7691846 h 13440182"/>
                  <a:gd name="connsiteX186" fmla="*/ 10515600 w 12071803"/>
                  <a:gd name="connsiteY186" fmla="*/ 7777570 h 13440182"/>
                  <a:gd name="connsiteX187" fmla="*/ 10513219 w 12071803"/>
                  <a:gd name="connsiteY187" fmla="*/ 7875200 h 13440182"/>
                  <a:gd name="connsiteX188" fmla="*/ 10622756 w 12071803"/>
                  <a:gd name="connsiteY188" fmla="*/ 7837101 h 13440182"/>
                  <a:gd name="connsiteX189" fmla="*/ 10663239 w 12071803"/>
                  <a:gd name="connsiteY189" fmla="*/ 8075227 h 13440182"/>
                  <a:gd name="connsiteX190" fmla="*/ 10801350 w 12071803"/>
                  <a:gd name="connsiteY190" fmla="*/ 8106182 h 13440182"/>
                  <a:gd name="connsiteX191" fmla="*/ 10815638 w 12071803"/>
                  <a:gd name="connsiteY191" fmla="*/ 7815670 h 13440182"/>
                  <a:gd name="connsiteX192" fmla="*/ 10906126 w 12071803"/>
                  <a:gd name="connsiteY192" fmla="*/ 7791858 h 13440182"/>
                  <a:gd name="connsiteX193" fmla="*/ 10975182 w 12071803"/>
                  <a:gd name="connsiteY193" fmla="*/ 7620407 h 13440182"/>
                  <a:gd name="connsiteX194" fmla="*/ 10937082 w 12071803"/>
                  <a:gd name="connsiteY194" fmla="*/ 7491821 h 13440182"/>
                  <a:gd name="connsiteX195" fmla="*/ 10841832 w 12071803"/>
                  <a:gd name="connsiteY195" fmla="*/ 7479913 h 13440182"/>
                  <a:gd name="connsiteX196" fmla="*/ 10889456 w 12071803"/>
                  <a:gd name="connsiteY196" fmla="*/ 7360851 h 13440182"/>
                  <a:gd name="connsiteX197" fmla="*/ 10784682 w 12071803"/>
                  <a:gd name="connsiteY197" fmla="*/ 7289414 h 13440182"/>
                  <a:gd name="connsiteX198" fmla="*/ 10744200 w 12071803"/>
                  <a:gd name="connsiteY198" fmla="*/ 7058432 h 13440182"/>
                  <a:gd name="connsiteX199" fmla="*/ 10426700 w 12071803"/>
                  <a:gd name="connsiteY199" fmla="*/ 7020332 h 13440182"/>
                  <a:gd name="connsiteX200" fmla="*/ 10496551 w 12071803"/>
                  <a:gd name="connsiteY200" fmla="*/ 6915558 h 13440182"/>
                  <a:gd name="connsiteX201" fmla="*/ 10620376 w 12071803"/>
                  <a:gd name="connsiteY201" fmla="*/ 6896508 h 13440182"/>
                  <a:gd name="connsiteX202" fmla="*/ 10629900 w 12071803"/>
                  <a:gd name="connsiteY202" fmla="*/ 6810782 h 13440182"/>
                  <a:gd name="connsiteX203" fmla="*/ 10842625 w 12071803"/>
                  <a:gd name="connsiteY203" fmla="*/ 6899682 h 13440182"/>
                  <a:gd name="connsiteX204" fmla="*/ 10858500 w 12071803"/>
                  <a:gd name="connsiteY204" fmla="*/ 6677432 h 13440182"/>
                  <a:gd name="connsiteX205" fmla="*/ 10648950 w 12071803"/>
                  <a:gd name="connsiteY205" fmla="*/ 6772682 h 13440182"/>
                  <a:gd name="connsiteX206" fmla="*/ 10572750 w 12071803"/>
                  <a:gd name="connsiteY206" fmla="*/ 6544082 h 13440182"/>
                  <a:gd name="connsiteX207" fmla="*/ 10344150 w 12071803"/>
                  <a:gd name="connsiteY207" fmla="*/ 6753632 h 13440182"/>
                  <a:gd name="connsiteX208" fmla="*/ 10356851 w 12071803"/>
                  <a:gd name="connsiteY208" fmla="*/ 6588533 h 13440182"/>
                  <a:gd name="connsiteX209" fmla="*/ 10369550 w 12071803"/>
                  <a:gd name="connsiteY209" fmla="*/ 6464707 h 13440182"/>
                  <a:gd name="connsiteX210" fmla="*/ 10314385 w 12071803"/>
                  <a:gd name="connsiteY210" fmla="*/ 6436675 h 13440182"/>
                  <a:gd name="connsiteX211" fmla="*/ 10261601 w 12071803"/>
                  <a:gd name="connsiteY211" fmla="*/ 6452008 h 13440182"/>
                  <a:gd name="connsiteX212" fmla="*/ 10140950 w 12071803"/>
                  <a:gd name="connsiteY212" fmla="*/ 6236107 h 13440182"/>
                  <a:gd name="connsiteX213" fmla="*/ 10306051 w 12071803"/>
                  <a:gd name="connsiteY213" fmla="*/ 6274208 h 13440182"/>
                  <a:gd name="connsiteX214" fmla="*/ 10547351 w 12071803"/>
                  <a:gd name="connsiteY214" fmla="*/ 6274208 h 13440182"/>
                  <a:gd name="connsiteX215" fmla="*/ 10677525 w 12071803"/>
                  <a:gd name="connsiteY215" fmla="*/ 6134507 h 13440182"/>
                  <a:gd name="connsiteX216" fmla="*/ 10575926 w 12071803"/>
                  <a:gd name="connsiteY216" fmla="*/ 6023383 h 13440182"/>
                  <a:gd name="connsiteX217" fmla="*/ 10363200 w 12071803"/>
                  <a:gd name="connsiteY217" fmla="*/ 5975757 h 13440182"/>
                  <a:gd name="connsiteX218" fmla="*/ 10544175 w 12071803"/>
                  <a:gd name="connsiteY218" fmla="*/ 5845582 h 13440182"/>
                  <a:gd name="connsiteX219" fmla="*/ 10490201 w 12071803"/>
                  <a:gd name="connsiteY219" fmla="*/ 5728108 h 13440182"/>
                  <a:gd name="connsiteX220" fmla="*/ 10544176 w 12071803"/>
                  <a:gd name="connsiteY220" fmla="*/ 5607458 h 13440182"/>
                  <a:gd name="connsiteX221" fmla="*/ 10506075 w 12071803"/>
                  <a:gd name="connsiteY221" fmla="*/ 5604282 h 13440182"/>
                  <a:gd name="connsiteX222" fmla="*/ 10471151 w 12071803"/>
                  <a:gd name="connsiteY222" fmla="*/ 5528083 h 13440182"/>
                  <a:gd name="connsiteX223" fmla="*/ 10312400 w 12071803"/>
                  <a:gd name="connsiteY223" fmla="*/ 5375682 h 13440182"/>
                  <a:gd name="connsiteX224" fmla="*/ 10582276 w 12071803"/>
                  <a:gd name="connsiteY224" fmla="*/ 5480458 h 13440182"/>
                  <a:gd name="connsiteX225" fmla="*/ 10725150 w 12071803"/>
                  <a:gd name="connsiteY225" fmla="*/ 5439182 h 13440182"/>
                  <a:gd name="connsiteX226" fmla="*/ 10699751 w 12071803"/>
                  <a:gd name="connsiteY226" fmla="*/ 5686833 h 13440182"/>
                  <a:gd name="connsiteX227" fmla="*/ 10877550 w 12071803"/>
                  <a:gd name="connsiteY227" fmla="*/ 5724932 h 13440182"/>
                  <a:gd name="connsiteX228" fmla="*/ 10934701 w 12071803"/>
                  <a:gd name="connsiteY228" fmla="*/ 5550308 h 13440182"/>
                  <a:gd name="connsiteX229" fmla="*/ 10975975 w 12071803"/>
                  <a:gd name="connsiteY229" fmla="*/ 5321707 h 13440182"/>
                  <a:gd name="connsiteX230" fmla="*/ 10896601 w 12071803"/>
                  <a:gd name="connsiteY230" fmla="*/ 5118508 h 13440182"/>
                  <a:gd name="connsiteX231" fmla="*/ 10839450 w 12071803"/>
                  <a:gd name="connsiteY231" fmla="*/ 5020082 h 13440182"/>
                  <a:gd name="connsiteX232" fmla="*/ 10760076 w 12071803"/>
                  <a:gd name="connsiteY232" fmla="*/ 5137558 h 13440182"/>
                  <a:gd name="connsiteX233" fmla="*/ 10690226 w 12071803"/>
                  <a:gd name="connsiteY233" fmla="*/ 5096283 h 13440182"/>
                  <a:gd name="connsiteX234" fmla="*/ 10658476 w 12071803"/>
                  <a:gd name="connsiteY234" fmla="*/ 5216933 h 13440182"/>
                  <a:gd name="connsiteX235" fmla="*/ 10556875 w 12071803"/>
                  <a:gd name="connsiteY235" fmla="*/ 5220107 h 13440182"/>
                  <a:gd name="connsiteX236" fmla="*/ 10477500 w 12071803"/>
                  <a:gd name="connsiteY236" fmla="*/ 5077232 h 13440182"/>
                  <a:gd name="connsiteX237" fmla="*/ 10439400 w 12071803"/>
                  <a:gd name="connsiteY237" fmla="*/ 4924832 h 13440182"/>
                  <a:gd name="connsiteX238" fmla="*/ 10223500 w 12071803"/>
                  <a:gd name="connsiteY238" fmla="*/ 4928007 h 13440182"/>
                  <a:gd name="connsiteX239" fmla="*/ 10248900 w 12071803"/>
                  <a:gd name="connsiteY239" fmla="*/ 5153432 h 13440182"/>
                  <a:gd name="connsiteX240" fmla="*/ 10210801 w 12071803"/>
                  <a:gd name="connsiteY240" fmla="*/ 4959758 h 13440182"/>
                  <a:gd name="connsiteX241" fmla="*/ 10166350 w 12071803"/>
                  <a:gd name="connsiteY241" fmla="*/ 4972457 h 13440182"/>
                  <a:gd name="connsiteX242" fmla="*/ 10096500 w 12071803"/>
                  <a:gd name="connsiteY242" fmla="*/ 4861332 h 13440182"/>
                  <a:gd name="connsiteX243" fmla="*/ 10001251 w 12071803"/>
                  <a:gd name="connsiteY243" fmla="*/ 4931183 h 13440182"/>
                  <a:gd name="connsiteX244" fmla="*/ 9845675 w 12071803"/>
                  <a:gd name="connsiteY244" fmla="*/ 5058182 h 13440182"/>
                  <a:gd name="connsiteX245" fmla="*/ 10210800 w 12071803"/>
                  <a:gd name="connsiteY245" fmla="*/ 4724807 h 13440182"/>
                  <a:gd name="connsiteX246" fmla="*/ 10355263 w 12071803"/>
                  <a:gd name="connsiteY246" fmla="*/ 4634321 h 13440182"/>
                  <a:gd name="connsiteX247" fmla="*/ 10572750 w 12071803"/>
                  <a:gd name="connsiteY247" fmla="*/ 4581932 h 13440182"/>
                  <a:gd name="connsiteX248" fmla="*/ 10610851 w 12071803"/>
                  <a:gd name="connsiteY248" fmla="*/ 4461283 h 13440182"/>
                  <a:gd name="connsiteX249" fmla="*/ 10782301 w 12071803"/>
                  <a:gd name="connsiteY249" fmla="*/ 4334283 h 13440182"/>
                  <a:gd name="connsiteX250" fmla="*/ 10814050 w 12071803"/>
                  <a:gd name="connsiteY250" fmla="*/ 4080282 h 13440182"/>
                  <a:gd name="connsiteX251" fmla="*/ 10582275 w 12071803"/>
                  <a:gd name="connsiteY251" fmla="*/ 3997732 h 13440182"/>
                  <a:gd name="connsiteX252" fmla="*/ 10264776 w 12071803"/>
                  <a:gd name="connsiteY252" fmla="*/ 3950108 h 13440182"/>
                  <a:gd name="connsiteX253" fmla="*/ 10134600 w 12071803"/>
                  <a:gd name="connsiteY253" fmla="*/ 4010432 h 13440182"/>
                  <a:gd name="connsiteX254" fmla="*/ 10160001 w 12071803"/>
                  <a:gd name="connsiteY254" fmla="*/ 3845333 h 13440182"/>
                  <a:gd name="connsiteX255" fmla="*/ 10109201 w 12071803"/>
                  <a:gd name="connsiteY255" fmla="*/ 3670708 h 13440182"/>
                  <a:gd name="connsiteX256" fmla="*/ 10223500 w 12071803"/>
                  <a:gd name="connsiteY256" fmla="*/ 3708807 h 13440182"/>
                  <a:gd name="connsiteX257" fmla="*/ 10344151 w 12071803"/>
                  <a:gd name="connsiteY257" fmla="*/ 3600858 h 13440182"/>
                  <a:gd name="connsiteX258" fmla="*/ 10534651 w 12071803"/>
                  <a:gd name="connsiteY258" fmla="*/ 3661183 h 13440182"/>
                  <a:gd name="connsiteX259" fmla="*/ 10547351 w 12071803"/>
                  <a:gd name="connsiteY259" fmla="*/ 3477033 h 13440182"/>
                  <a:gd name="connsiteX260" fmla="*/ 10687050 w 12071803"/>
                  <a:gd name="connsiteY260" fmla="*/ 3515132 h 13440182"/>
                  <a:gd name="connsiteX261" fmla="*/ 10801350 w 12071803"/>
                  <a:gd name="connsiteY261" fmla="*/ 3210332 h 13440182"/>
                  <a:gd name="connsiteX262" fmla="*/ 10902951 w 12071803"/>
                  <a:gd name="connsiteY262" fmla="*/ 3299233 h 13440182"/>
                  <a:gd name="connsiteX263" fmla="*/ 11042650 w 12071803"/>
                  <a:gd name="connsiteY263" fmla="*/ 3283357 h 13440182"/>
                  <a:gd name="connsiteX264" fmla="*/ 11077575 w 12071803"/>
                  <a:gd name="connsiteY264" fmla="*/ 3508782 h 13440182"/>
                  <a:gd name="connsiteX265" fmla="*/ 11153776 w 12071803"/>
                  <a:gd name="connsiteY265" fmla="*/ 3251608 h 13440182"/>
                  <a:gd name="connsiteX266" fmla="*/ 11077576 w 12071803"/>
                  <a:gd name="connsiteY266" fmla="*/ 3165883 h 13440182"/>
                  <a:gd name="connsiteX267" fmla="*/ 11163300 w 12071803"/>
                  <a:gd name="connsiteY267" fmla="*/ 2911882 h 13440182"/>
                  <a:gd name="connsiteX268" fmla="*/ 10982326 w 12071803"/>
                  <a:gd name="connsiteY268" fmla="*/ 2988083 h 13440182"/>
                  <a:gd name="connsiteX269" fmla="*/ 10953750 w 12071803"/>
                  <a:gd name="connsiteY269" fmla="*/ 2918232 h 13440182"/>
                  <a:gd name="connsiteX270" fmla="*/ 10763250 w 12071803"/>
                  <a:gd name="connsiteY270" fmla="*/ 2715032 h 13440182"/>
                  <a:gd name="connsiteX271" fmla="*/ 10731501 w 12071803"/>
                  <a:gd name="connsiteY271" fmla="*/ 2530883 h 13440182"/>
                  <a:gd name="connsiteX272" fmla="*/ 10699751 w 12071803"/>
                  <a:gd name="connsiteY272" fmla="*/ 2435633 h 13440182"/>
                  <a:gd name="connsiteX273" fmla="*/ 10801350 w 12071803"/>
                  <a:gd name="connsiteY273" fmla="*/ 2334032 h 13440182"/>
                  <a:gd name="connsiteX274" fmla="*/ 11061701 w 12071803"/>
                  <a:gd name="connsiteY274" fmla="*/ 2099083 h 13440182"/>
                  <a:gd name="connsiteX275" fmla="*/ 11182350 w 12071803"/>
                  <a:gd name="connsiteY275" fmla="*/ 2118132 h 13440182"/>
                  <a:gd name="connsiteX276" fmla="*/ 11252201 w 12071803"/>
                  <a:gd name="connsiteY276" fmla="*/ 2029233 h 13440182"/>
                  <a:gd name="connsiteX277" fmla="*/ 11487150 w 12071803"/>
                  <a:gd name="connsiteY277" fmla="*/ 1921282 h 13440182"/>
                  <a:gd name="connsiteX278" fmla="*/ 11341101 w 12071803"/>
                  <a:gd name="connsiteY278" fmla="*/ 1851433 h 13440182"/>
                  <a:gd name="connsiteX279" fmla="*/ 11258550 w 12071803"/>
                  <a:gd name="connsiteY279" fmla="*/ 1705382 h 13440182"/>
                  <a:gd name="connsiteX280" fmla="*/ 11360150 w 12071803"/>
                  <a:gd name="connsiteY280" fmla="*/ 1279932 h 13440182"/>
                  <a:gd name="connsiteX281" fmla="*/ 11239500 w 12071803"/>
                  <a:gd name="connsiteY281" fmla="*/ 1019582 h 13440182"/>
                  <a:gd name="connsiteX282" fmla="*/ 11525250 w 12071803"/>
                  <a:gd name="connsiteY282" fmla="*/ 1362482 h 13440182"/>
                  <a:gd name="connsiteX283" fmla="*/ 11690350 w 12071803"/>
                  <a:gd name="connsiteY283" fmla="*/ 1165632 h 13440182"/>
                  <a:gd name="connsiteX284" fmla="*/ 11874500 w 12071803"/>
                  <a:gd name="connsiteY284" fmla="*/ 1476782 h 13440182"/>
                  <a:gd name="connsiteX285" fmla="*/ 12071350 w 12071803"/>
                  <a:gd name="connsiteY285" fmla="*/ 1578383 h 13440182"/>
                  <a:gd name="connsiteX286" fmla="*/ 11906250 w 12071803"/>
                  <a:gd name="connsiteY286" fmla="*/ 1133883 h 13440182"/>
                  <a:gd name="connsiteX287" fmla="*/ 11893550 w 12071803"/>
                  <a:gd name="connsiteY287" fmla="*/ 917982 h 13440182"/>
                  <a:gd name="connsiteX288" fmla="*/ 11760200 w 12071803"/>
                  <a:gd name="connsiteY288" fmla="*/ 721132 h 13440182"/>
                  <a:gd name="connsiteX289" fmla="*/ 11734800 w 12071803"/>
                  <a:gd name="connsiteY289" fmla="*/ 448082 h 13440182"/>
                  <a:gd name="connsiteX0" fmla="*/ 11734800 w 12071803"/>
                  <a:gd name="connsiteY0" fmla="*/ 448082 h 13454469"/>
                  <a:gd name="connsiteX1" fmla="*/ 11277600 w 12071803"/>
                  <a:gd name="connsiteY1" fmla="*/ 168683 h 13454469"/>
                  <a:gd name="connsiteX2" fmla="*/ 11163300 w 12071803"/>
                  <a:gd name="connsiteY2" fmla="*/ 67082 h 13454469"/>
                  <a:gd name="connsiteX3" fmla="*/ 10756900 w 12071803"/>
                  <a:gd name="connsiteY3" fmla="*/ 86132 h 13454469"/>
                  <a:gd name="connsiteX4" fmla="*/ 10490200 w 12071803"/>
                  <a:gd name="connsiteY4" fmla="*/ 41682 h 13454469"/>
                  <a:gd name="connsiteX5" fmla="*/ 10458450 w 12071803"/>
                  <a:gd name="connsiteY5" fmla="*/ 1095782 h 13454469"/>
                  <a:gd name="connsiteX6" fmla="*/ 10153650 w 12071803"/>
                  <a:gd name="connsiteY6" fmla="*/ 1552982 h 13454469"/>
                  <a:gd name="connsiteX7" fmla="*/ 9906000 w 12071803"/>
                  <a:gd name="connsiteY7" fmla="*/ 2486432 h 13454469"/>
                  <a:gd name="connsiteX8" fmla="*/ 9105900 w 12071803"/>
                  <a:gd name="connsiteY8" fmla="*/ 2105432 h 13454469"/>
                  <a:gd name="connsiteX9" fmla="*/ 8401050 w 12071803"/>
                  <a:gd name="connsiteY9" fmla="*/ 2848382 h 13454469"/>
                  <a:gd name="connsiteX10" fmla="*/ 7639050 w 12071803"/>
                  <a:gd name="connsiteY10" fmla="*/ 2429282 h 13454469"/>
                  <a:gd name="connsiteX11" fmla="*/ 7353300 w 12071803"/>
                  <a:gd name="connsiteY11" fmla="*/ 1953032 h 13454469"/>
                  <a:gd name="connsiteX12" fmla="*/ 7600950 w 12071803"/>
                  <a:gd name="connsiteY12" fmla="*/ 1552982 h 13454469"/>
                  <a:gd name="connsiteX13" fmla="*/ 7258050 w 12071803"/>
                  <a:gd name="connsiteY13" fmla="*/ 1305332 h 13454469"/>
                  <a:gd name="connsiteX14" fmla="*/ 6248400 w 12071803"/>
                  <a:gd name="connsiteY14" fmla="*/ 1362482 h 13454469"/>
                  <a:gd name="connsiteX15" fmla="*/ 5791200 w 12071803"/>
                  <a:gd name="connsiteY15" fmla="*/ 1000532 h 13454469"/>
                  <a:gd name="connsiteX16" fmla="*/ 4819650 w 12071803"/>
                  <a:gd name="connsiteY16" fmla="*/ 543332 h 13454469"/>
                  <a:gd name="connsiteX17" fmla="*/ 4400550 w 12071803"/>
                  <a:gd name="connsiteY17" fmla="*/ 524282 h 13454469"/>
                  <a:gd name="connsiteX18" fmla="*/ 3733800 w 12071803"/>
                  <a:gd name="connsiteY18" fmla="*/ 943382 h 13454469"/>
                  <a:gd name="connsiteX19" fmla="*/ 3257550 w 12071803"/>
                  <a:gd name="connsiteY19" fmla="*/ 1400582 h 13454469"/>
                  <a:gd name="connsiteX20" fmla="*/ 2781300 w 12071803"/>
                  <a:gd name="connsiteY20" fmla="*/ 1229132 h 13454469"/>
                  <a:gd name="connsiteX21" fmla="*/ 2571750 w 12071803"/>
                  <a:gd name="connsiteY21" fmla="*/ 1400582 h 13454469"/>
                  <a:gd name="connsiteX22" fmla="*/ 2324100 w 12071803"/>
                  <a:gd name="connsiteY22" fmla="*/ 1248182 h 13454469"/>
                  <a:gd name="connsiteX23" fmla="*/ 2362200 w 12071803"/>
                  <a:gd name="connsiteY23" fmla="*/ 1629182 h 13454469"/>
                  <a:gd name="connsiteX24" fmla="*/ 2743200 w 12071803"/>
                  <a:gd name="connsiteY24" fmla="*/ 1876832 h 13454469"/>
                  <a:gd name="connsiteX25" fmla="*/ 2762250 w 12071803"/>
                  <a:gd name="connsiteY25" fmla="*/ 2448332 h 13454469"/>
                  <a:gd name="connsiteX26" fmla="*/ 3028950 w 12071803"/>
                  <a:gd name="connsiteY26" fmla="*/ 2619782 h 13454469"/>
                  <a:gd name="connsiteX27" fmla="*/ 3143250 w 12071803"/>
                  <a:gd name="connsiteY27" fmla="*/ 2543582 h 13454469"/>
                  <a:gd name="connsiteX28" fmla="*/ 3143250 w 12071803"/>
                  <a:gd name="connsiteY28" fmla="*/ 2924582 h 13454469"/>
                  <a:gd name="connsiteX29" fmla="*/ 2857500 w 12071803"/>
                  <a:gd name="connsiteY29" fmla="*/ 3248432 h 13454469"/>
                  <a:gd name="connsiteX30" fmla="*/ 3048000 w 12071803"/>
                  <a:gd name="connsiteY30" fmla="*/ 3457982 h 13454469"/>
                  <a:gd name="connsiteX31" fmla="*/ 2762250 w 12071803"/>
                  <a:gd name="connsiteY31" fmla="*/ 4067582 h 13454469"/>
                  <a:gd name="connsiteX32" fmla="*/ 2343150 w 12071803"/>
                  <a:gd name="connsiteY32" fmla="*/ 3991382 h 13454469"/>
                  <a:gd name="connsiteX33" fmla="*/ 2305050 w 12071803"/>
                  <a:gd name="connsiteY33" fmla="*/ 4353332 h 13454469"/>
                  <a:gd name="connsiteX34" fmla="*/ 2533650 w 12071803"/>
                  <a:gd name="connsiteY34" fmla="*/ 4848632 h 13454469"/>
                  <a:gd name="connsiteX35" fmla="*/ 2381250 w 12071803"/>
                  <a:gd name="connsiteY35" fmla="*/ 5286782 h 13454469"/>
                  <a:gd name="connsiteX36" fmla="*/ 2495550 w 12071803"/>
                  <a:gd name="connsiteY36" fmla="*/ 5534432 h 13454469"/>
                  <a:gd name="connsiteX37" fmla="*/ 2876550 w 12071803"/>
                  <a:gd name="connsiteY37" fmla="*/ 5972582 h 13454469"/>
                  <a:gd name="connsiteX38" fmla="*/ 2819400 w 12071803"/>
                  <a:gd name="connsiteY38" fmla="*/ 6239282 h 13454469"/>
                  <a:gd name="connsiteX39" fmla="*/ 2609850 w 12071803"/>
                  <a:gd name="connsiteY39" fmla="*/ 6448832 h 13454469"/>
                  <a:gd name="connsiteX40" fmla="*/ 2514600 w 12071803"/>
                  <a:gd name="connsiteY40" fmla="*/ 6696482 h 13454469"/>
                  <a:gd name="connsiteX41" fmla="*/ 2438400 w 12071803"/>
                  <a:gd name="connsiteY41" fmla="*/ 7020332 h 13454469"/>
                  <a:gd name="connsiteX42" fmla="*/ 2095500 w 12071803"/>
                  <a:gd name="connsiteY42" fmla="*/ 7458482 h 13454469"/>
                  <a:gd name="connsiteX43" fmla="*/ 1905000 w 12071803"/>
                  <a:gd name="connsiteY43" fmla="*/ 7801382 h 13454469"/>
                  <a:gd name="connsiteX44" fmla="*/ 1733550 w 12071803"/>
                  <a:gd name="connsiteY44" fmla="*/ 8258582 h 13454469"/>
                  <a:gd name="connsiteX45" fmla="*/ 1771650 w 12071803"/>
                  <a:gd name="connsiteY45" fmla="*/ 8963432 h 13454469"/>
                  <a:gd name="connsiteX46" fmla="*/ 1619250 w 12071803"/>
                  <a:gd name="connsiteY46" fmla="*/ 9477782 h 13454469"/>
                  <a:gd name="connsiteX47" fmla="*/ 1295400 w 12071803"/>
                  <a:gd name="connsiteY47" fmla="*/ 9839732 h 13454469"/>
                  <a:gd name="connsiteX48" fmla="*/ 1162050 w 12071803"/>
                  <a:gd name="connsiteY48" fmla="*/ 10315982 h 13454469"/>
                  <a:gd name="connsiteX49" fmla="*/ 800100 w 12071803"/>
                  <a:gd name="connsiteY49" fmla="*/ 10468382 h 13454469"/>
                  <a:gd name="connsiteX50" fmla="*/ 381000 w 12071803"/>
                  <a:gd name="connsiteY50" fmla="*/ 10563632 h 13454469"/>
                  <a:gd name="connsiteX51" fmla="*/ 0 w 12071803"/>
                  <a:gd name="connsiteY51" fmla="*/ 10430282 h 13454469"/>
                  <a:gd name="connsiteX52" fmla="*/ 57150 w 12071803"/>
                  <a:gd name="connsiteY52" fmla="*/ 10963682 h 13454469"/>
                  <a:gd name="connsiteX53" fmla="*/ 0 w 12071803"/>
                  <a:gd name="connsiteY53" fmla="*/ 11420882 h 13454469"/>
                  <a:gd name="connsiteX54" fmla="*/ 438150 w 12071803"/>
                  <a:gd name="connsiteY54" fmla="*/ 11497082 h 13454469"/>
                  <a:gd name="connsiteX55" fmla="*/ 895350 w 12071803"/>
                  <a:gd name="connsiteY55" fmla="*/ 11535182 h 13454469"/>
                  <a:gd name="connsiteX56" fmla="*/ 1276350 w 12071803"/>
                  <a:gd name="connsiteY56" fmla="*/ 11363732 h 13454469"/>
                  <a:gd name="connsiteX57" fmla="*/ 1714500 w 12071803"/>
                  <a:gd name="connsiteY57" fmla="*/ 11592332 h 13454469"/>
                  <a:gd name="connsiteX58" fmla="*/ 1676400 w 12071803"/>
                  <a:gd name="connsiteY58" fmla="*/ 11992382 h 13454469"/>
                  <a:gd name="connsiteX59" fmla="*/ 1981200 w 12071803"/>
                  <a:gd name="connsiteY59" fmla="*/ 12144782 h 13454469"/>
                  <a:gd name="connsiteX60" fmla="*/ 2552700 w 12071803"/>
                  <a:gd name="connsiteY60" fmla="*/ 12087632 h 13454469"/>
                  <a:gd name="connsiteX61" fmla="*/ 2876550 w 12071803"/>
                  <a:gd name="connsiteY61" fmla="*/ 12030482 h 13454469"/>
                  <a:gd name="connsiteX62" fmla="*/ 3067050 w 12071803"/>
                  <a:gd name="connsiteY62" fmla="*/ 12182882 h 13454469"/>
                  <a:gd name="connsiteX63" fmla="*/ 3448050 w 12071803"/>
                  <a:gd name="connsiteY63" fmla="*/ 12201932 h 13454469"/>
                  <a:gd name="connsiteX64" fmla="*/ 3600450 w 12071803"/>
                  <a:gd name="connsiteY64" fmla="*/ 12316232 h 13454469"/>
                  <a:gd name="connsiteX65" fmla="*/ 3543300 w 12071803"/>
                  <a:gd name="connsiteY65" fmla="*/ 12773432 h 13454469"/>
                  <a:gd name="connsiteX66" fmla="*/ 3619500 w 12071803"/>
                  <a:gd name="connsiteY66" fmla="*/ 13211582 h 13454469"/>
                  <a:gd name="connsiteX67" fmla="*/ 3905250 w 12071803"/>
                  <a:gd name="connsiteY67" fmla="*/ 13440182 h 13454469"/>
                  <a:gd name="connsiteX68" fmla="*/ 4531519 w 12071803"/>
                  <a:gd name="connsiteY68" fmla="*/ 13454469 h 13454469"/>
                  <a:gd name="connsiteX69" fmla="*/ 4191000 w 12071803"/>
                  <a:gd name="connsiteY69" fmla="*/ 13154432 h 13454469"/>
                  <a:gd name="connsiteX70" fmla="*/ 4618435 w 12071803"/>
                  <a:gd name="connsiteY70" fmla="*/ 13268482 h 13454469"/>
                  <a:gd name="connsiteX71" fmla="*/ 4933950 w 12071803"/>
                  <a:gd name="connsiteY71" fmla="*/ 13268732 h 13454469"/>
                  <a:gd name="connsiteX72" fmla="*/ 5035153 w 12071803"/>
                  <a:gd name="connsiteY72" fmla="*/ 13058932 h 13454469"/>
                  <a:gd name="connsiteX73" fmla="*/ 4994672 w 12071803"/>
                  <a:gd name="connsiteY73" fmla="*/ 12985113 h 13454469"/>
                  <a:gd name="connsiteX74" fmla="*/ 4991100 w 12071803"/>
                  <a:gd name="connsiteY74" fmla="*/ 12678182 h 13454469"/>
                  <a:gd name="connsiteX75" fmla="*/ 5067300 w 12071803"/>
                  <a:gd name="connsiteY75" fmla="*/ 12563882 h 13454469"/>
                  <a:gd name="connsiteX76" fmla="*/ 5029200 w 12071803"/>
                  <a:gd name="connsiteY76" fmla="*/ 12225745 h 13454469"/>
                  <a:gd name="connsiteX77" fmla="*/ 5357813 w 12071803"/>
                  <a:gd name="connsiteY77" fmla="*/ 12097157 h 13454469"/>
                  <a:gd name="connsiteX78" fmla="*/ 5638800 w 12071803"/>
                  <a:gd name="connsiteY78" fmla="*/ 12180502 h 13454469"/>
                  <a:gd name="connsiteX79" fmla="*/ 5524500 w 12071803"/>
                  <a:gd name="connsiteY79" fmla="*/ 11249432 h 13454469"/>
                  <a:gd name="connsiteX80" fmla="*/ 5585223 w 12071803"/>
                  <a:gd name="connsiteY80" fmla="*/ 10722925 h 13454469"/>
                  <a:gd name="connsiteX81" fmla="*/ 5468540 w 12071803"/>
                  <a:gd name="connsiteY81" fmla="*/ 10663394 h 13454469"/>
                  <a:gd name="connsiteX82" fmla="*/ 5585222 w 12071803"/>
                  <a:gd name="connsiteY82" fmla="*/ 10701495 h 13454469"/>
                  <a:gd name="connsiteX83" fmla="*/ 5611416 w 12071803"/>
                  <a:gd name="connsiteY83" fmla="*/ 10160950 h 13454469"/>
                  <a:gd name="connsiteX84" fmla="*/ 5698331 w 12071803"/>
                  <a:gd name="connsiteY84" fmla="*/ 9775438 h 13454469"/>
                  <a:gd name="connsiteX85" fmla="*/ 5830491 w 12071803"/>
                  <a:gd name="connsiteY85" fmla="*/ 9408475 h 13454469"/>
                  <a:gd name="connsiteX86" fmla="*/ 5920978 w 12071803"/>
                  <a:gd name="connsiteY86" fmla="*/ 9196544 h 13454469"/>
                  <a:gd name="connsiteX87" fmla="*/ 5759053 w 12071803"/>
                  <a:gd name="connsiteY87" fmla="*/ 9329894 h 13454469"/>
                  <a:gd name="connsiteX88" fmla="*/ 5923360 w 12071803"/>
                  <a:gd name="connsiteY88" fmla="*/ 9137013 h 13454469"/>
                  <a:gd name="connsiteX89" fmla="*/ 5955507 w 12071803"/>
                  <a:gd name="connsiteY89" fmla="*/ 8956289 h 13454469"/>
                  <a:gd name="connsiteX90" fmla="*/ 5959078 w 12071803"/>
                  <a:gd name="connsiteY90" fmla="*/ 9087006 h 13454469"/>
                  <a:gd name="connsiteX91" fmla="*/ 6441280 w 12071803"/>
                  <a:gd name="connsiteY91" fmla="*/ 8201432 h 13454469"/>
                  <a:gd name="connsiteX92" fmla="*/ 6204347 w 12071803"/>
                  <a:gd name="connsiteY92" fmla="*/ 8101170 h 13454469"/>
                  <a:gd name="connsiteX93" fmla="*/ 6425803 w 12071803"/>
                  <a:gd name="connsiteY93" fmla="*/ 8110694 h 13454469"/>
                  <a:gd name="connsiteX94" fmla="*/ 6696076 w 12071803"/>
                  <a:gd name="connsiteY94" fmla="*/ 8074975 h 13454469"/>
                  <a:gd name="connsiteX95" fmla="*/ 6855620 w 12071803"/>
                  <a:gd name="connsiteY95" fmla="*/ 8032113 h 13454469"/>
                  <a:gd name="connsiteX96" fmla="*/ 6785372 w 12071803"/>
                  <a:gd name="connsiteY96" fmla="*/ 7972582 h 13454469"/>
                  <a:gd name="connsiteX97" fmla="*/ 6877052 w 12071803"/>
                  <a:gd name="connsiteY97" fmla="*/ 7846626 h 13454469"/>
                  <a:gd name="connsiteX98" fmla="*/ 6980634 w 12071803"/>
                  <a:gd name="connsiteY98" fmla="*/ 7867807 h 13454469"/>
                  <a:gd name="connsiteX99" fmla="*/ 7017545 w 12071803"/>
                  <a:gd name="connsiteY99" fmla="*/ 7793990 h 13454469"/>
                  <a:gd name="connsiteX100" fmla="*/ 6943726 w 12071803"/>
                  <a:gd name="connsiteY100" fmla="*/ 7693975 h 13454469"/>
                  <a:gd name="connsiteX101" fmla="*/ 6910389 w 12071803"/>
                  <a:gd name="connsiteY101" fmla="*/ 7596344 h 13454469"/>
                  <a:gd name="connsiteX102" fmla="*/ 6819900 w 12071803"/>
                  <a:gd name="connsiteY102" fmla="*/ 7591832 h 13454469"/>
                  <a:gd name="connsiteX103" fmla="*/ 6746082 w 12071803"/>
                  <a:gd name="connsiteY103" fmla="*/ 7674925 h 13454469"/>
                  <a:gd name="connsiteX104" fmla="*/ 6610350 w 12071803"/>
                  <a:gd name="connsiteY104" fmla="*/ 7687082 h 13454469"/>
                  <a:gd name="connsiteX105" fmla="*/ 6669882 w 12071803"/>
                  <a:gd name="connsiteY105" fmla="*/ 7617775 h 13454469"/>
                  <a:gd name="connsiteX106" fmla="*/ 6681789 w 12071803"/>
                  <a:gd name="connsiteY106" fmla="*/ 7529669 h 13454469"/>
                  <a:gd name="connsiteX107" fmla="*/ 6703219 w 12071803"/>
                  <a:gd name="connsiteY107" fmla="*/ 7467756 h 13454469"/>
                  <a:gd name="connsiteX108" fmla="*/ 6667500 w 12071803"/>
                  <a:gd name="connsiteY108" fmla="*/ 7401332 h 13454469"/>
                  <a:gd name="connsiteX109" fmla="*/ 6603207 w 12071803"/>
                  <a:gd name="connsiteY109" fmla="*/ 7432038 h 13454469"/>
                  <a:gd name="connsiteX110" fmla="*/ 6600825 w 12071803"/>
                  <a:gd name="connsiteY110" fmla="*/ 7351326 h 13454469"/>
                  <a:gd name="connsiteX111" fmla="*/ 6819901 w 12071803"/>
                  <a:gd name="connsiteY111" fmla="*/ 7243919 h 13454469"/>
                  <a:gd name="connsiteX112" fmla="*/ 6784182 w 12071803"/>
                  <a:gd name="connsiteY112" fmla="*/ 7089138 h 13454469"/>
                  <a:gd name="connsiteX113" fmla="*/ 6860382 w 12071803"/>
                  <a:gd name="connsiteY113" fmla="*/ 7072469 h 13454469"/>
                  <a:gd name="connsiteX114" fmla="*/ 6838950 w 12071803"/>
                  <a:gd name="connsiteY114" fmla="*/ 6982232 h 13454469"/>
                  <a:gd name="connsiteX115" fmla="*/ 6943726 w 12071803"/>
                  <a:gd name="connsiteY115" fmla="*/ 6984363 h 13454469"/>
                  <a:gd name="connsiteX116" fmla="*/ 6986589 w 12071803"/>
                  <a:gd name="connsiteY116" fmla="*/ 6903400 h 13454469"/>
                  <a:gd name="connsiteX117" fmla="*/ 7088982 w 12071803"/>
                  <a:gd name="connsiteY117" fmla="*/ 6936738 h 13454469"/>
                  <a:gd name="connsiteX118" fmla="*/ 7162801 w 12071803"/>
                  <a:gd name="connsiteY118" fmla="*/ 7039132 h 13454469"/>
                  <a:gd name="connsiteX119" fmla="*/ 7229476 w 12071803"/>
                  <a:gd name="connsiteY119" fmla="*/ 6979600 h 13454469"/>
                  <a:gd name="connsiteX120" fmla="*/ 7169945 w 12071803"/>
                  <a:gd name="connsiteY120" fmla="*/ 6843869 h 13454469"/>
                  <a:gd name="connsiteX121" fmla="*/ 7227094 w 12071803"/>
                  <a:gd name="connsiteY121" fmla="*/ 6896506 h 13454469"/>
                  <a:gd name="connsiteX122" fmla="*/ 7343776 w 12071803"/>
                  <a:gd name="connsiteY122" fmla="*/ 6934357 h 13454469"/>
                  <a:gd name="connsiteX123" fmla="*/ 7417595 w 12071803"/>
                  <a:gd name="connsiteY123" fmla="*/ 7006046 h 13454469"/>
                  <a:gd name="connsiteX124" fmla="*/ 7386639 w 12071803"/>
                  <a:gd name="connsiteY124" fmla="*/ 7144158 h 13454469"/>
                  <a:gd name="connsiteX125" fmla="*/ 7458076 w 12071803"/>
                  <a:gd name="connsiteY125" fmla="*/ 7108439 h 13454469"/>
                  <a:gd name="connsiteX126" fmla="*/ 7448550 w 12071803"/>
                  <a:gd name="connsiteY126" fmla="*/ 7077482 h 13454469"/>
                  <a:gd name="connsiteX127" fmla="*/ 7524751 w 12071803"/>
                  <a:gd name="connsiteY127" fmla="*/ 7163208 h 13454469"/>
                  <a:gd name="connsiteX128" fmla="*/ 7460457 w 12071803"/>
                  <a:gd name="connsiteY128" fmla="*/ 7244171 h 13454469"/>
                  <a:gd name="connsiteX129" fmla="*/ 7524750 w 12071803"/>
                  <a:gd name="connsiteY129" fmla="*/ 7325132 h 13454469"/>
                  <a:gd name="connsiteX130" fmla="*/ 7450932 w 12071803"/>
                  <a:gd name="connsiteY130" fmla="*/ 7344183 h 13454469"/>
                  <a:gd name="connsiteX131" fmla="*/ 7358064 w 12071803"/>
                  <a:gd name="connsiteY131" fmla="*/ 7296558 h 13454469"/>
                  <a:gd name="connsiteX132" fmla="*/ 7310439 w 12071803"/>
                  <a:gd name="connsiteY132" fmla="*/ 7406096 h 13454469"/>
                  <a:gd name="connsiteX133" fmla="*/ 7386639 w 12071803"/>
                  <a:gd name="connsiteY133" fmla="*/ 7425146 h 13454469"/>
                  <a:gd name="connsiteX134" fmla="*/ 7441407 w 12071803"/>
                  <a:gd name="connsiteY134" fmla="*/ 7484677 h 13454469"/>
                  <a:gd name="connsiteX135" fmla="*/ 7467601 w 12071803"/>
                  <a:gd name="connsiteY135" fmla="*/ 7515382 h 13454469"/>
                  <a:gd name="connsiteX136" fmla="*/ 7487841 w 12071803"/>
                  <a:gd name="connsiteY136" fmla="*/ 7467755 h 13454469"/>
                  <a:gd name="connsiteX137" fmla="*/ 7546182 w 12071803"/>
                  <a:gd name="connsiteY137" fmla="*/ 7529921 h 13454469"/>
                  <a:gd name="connsiteX138" fmla="*/ 7639051 w 12071803"/>
                  <a:gd name="connsiteY138" fmla="*/ 7615646 h 13454469"/>
                  <a:gd name="connsiteX139" fmla="*/ 7639051 w 12071803"/>
                  <a:gd name="connsiteY139" fmla="*/ 7510871 h 13454469"/>
                  <a:gd name="connsiteX140" fmla="*/ 7812881 w 12071803"/>
                  <a:gd name="connsiteY140" fmla="*/ 7606120 h 13454469"/>
                  <a:gd name="connsiteX141" fmla="*/ 7705726 w 12071803"/>
                  <a:gd name="connsiteY141" fmla="*/ 7370377 h 13454469"/>
                  <a:gd name="connsiteX142" fmla="*/ 7708107 w 12071803"/>
                  <a:gd name="connsiteY142" fmla="*/ 7234646 h 13454469"/>
                  <a:gd name="connsiteX143" fmla="*/ 7612857 w 12071803"/>
                  <a:gd name="connsiteY143" fmla="*/ 7206071 h 13454469"/>
                  <a:gd name="connsiteX144" fmla="*/ 7677150 w 12071803"/>
                  <a:gd name="connsiteY144" fmla="*/ 7039382 h 13454469"/>
                  <a:gd name="connsiteX145" fmla="*/ 8374857 w 12071803"/>
                  <a:gd name="connsiteY145" fmla="*/ 6653621 h 13454469"/>
                  <a:gd name="connsiteX146" fmla="*/ 8703470 w 12071803"/>
                  <a:gd name="connsiteY146" fmla="*/ 6591708 h 13454469"/>
                  <a:gd name="connsiteX147" fmla="*/ 8722520 w 12071803"/>
                  <a:gd name="connsiteY147" fmla="*/ 6696483 h 13454469"/>
                  <a:gd name="connsiteX148" fmla="*/ 8796339 w 12071803"/>
                  <a:gd name="connsiteY148" fmla="*/ 6701246 h 13454469"/>
                  <a:gd name="connsiteX149" fmla="*/ 8772525 w 12071803"/>
                  <a:gd name="connsiteY149" fmla="*/ 6548844 h 13454469"/>
                  <a:gd name="connsiteX150" fmla="*/ 9315450 w 12071803"/>
                  <a:gd name="connsiteY150" fmla="*/ 6544082 h 13454469"/>
                  <a:gd name="connsiteX151" fmla="*/ 9503569 w 12071803"/>
                  <a:gd name="connsiteY151" fmla="*/ 6494075 h 13454469"/>
                  <a:gd name="connsiteX152" fmla="*/ 9629775 w 12071803"/>
                  <a:gd name="connsiteY152" fmla="*/ 6298813 h 13454469"/>
                  <a:gd name="connsiteX153" fmla="*/ 9906000 w 12071803"/>
                  <a:gd name="connsiteY153" fmla="*/ 6334532 h 13454469"/>
                  <a:gd name="connsiteX154" fmla="*/ 9870282 w 12071803"/>
                  <a:gd name="connsiteY154" fmla="*/ 6420258 h 13454469"/>
                  <a:gd name="connsiteX155" fmla="*/ 9727407 w 12071803"/>
                  <a:gd name="connsiteY155" fmla="*/ 6434546 h 13454469"/>
                  <a:gd name="connsiteX156" fmla="*/ 9796462 w 12071803"/>
                  <a:gd name="connsiteY156" fmla="*/ 6489313 h 13454469"/>
                  <a:gd name="connsiteX157" fmla="*/ 9665495 w 12071803"/>
                  <a:gd name="connsiteY157" fmla="*/ 6517889 h 13454469"/>
                  <a:gd name="connsiteX158" fmla="*/ 9539289 w 12071803"/>
                  <a:gd name="connsiteY158" fmla="*/ 6508364 h 13454469"/>
                  <a:gd name="connsiteX159" fmla="*/ 9453563 w 12071803"/>
                  <a:gd name="connsiteY159" fmla="*/ 6544082 h 13454469"/>
                  <a:gd name="connsiteX160" fmla="*/ 9422607 w 12071803"/>
                  <a:gd name="connsiteY160" fmla="*/ 6848883 h 13454469"/>
                  <a:gd name="connsiteX161" fmla="*/ 9584532 w 12071803"/>
                  <a:gd name="connsiteY161" fmla="*/ 6882220 h 13454469"/>
                  <a:gd name="connsiteX162" fmla="*/ 9791700 w 12071803"/>
                  <a:gd name="connsiteY162" fmla="*/ 6696482 h 13454469"/>
                  <a:gd name="connsiteX163" fmla="*/ 9829801 w 12071803"/>
                  <a:gd name="connsiteY163" fmla="*/ 6794114 h 13454469"/>
                  <a:gd name="connsiteX164" fmla="*/ 9977439 w 12071803"/>
                  <a:gd name="connsiteY164" fmla="*/ 6717914 h 13454469"/>
                  <a:gd name="connsiteX165" fmla="*/ 9877426 w 12071803"/>
                  <a:gd name="connsiteY165" fmla="*/ 6956040 h 13454469"/>
                  <a:gd name="connsiteX166" fmla="*/ 10020301 w 12071803"/>
                  <a:gd name="connsiteY166" fmla="*/ 6898889 h 13454469"/>
                  <a:gd name="connsiteX167" fmla="*/ 9986964 w 12071803"/>
                  <a:gd name="connsiteY167" fmla="*/ 6986996 h 13454469"/>
                  <a:gd name="connsiteX168" fmla="*/ 10217945 w 12071803"/>
                  <a:gd name="connsiteY168" fmla="*/ 6984614 h 13454469"/>
                  <a:gd name="connsiteX169" fmla="*/ 10058400 w 12071803"/>
                  <a:gd name="connsiteY169" fmla="*/ 7039382 h 13454469"/>
                  <a:gd name="connsiteX170" fmla="*/ 9948864 w 12071803"/>
                  <a:gd name="connsiteY170" fmla="*/ 7096533 h 13454469"/>
                  <a:gd name="connsiteX171" fmla="*/ 9829801 w 12071803"/>
                  <a:gd name="connsiteY171" fmla="*/ 7210833 h 13454469"/>
                  <a:gd name="connsiteX172" fmla="*/ 9865519 w 12071803"/>
                  <a:gd name="connsiteY172" fmla="*/ 7270363 h 13454469"/>
                  <a:gd name="connsiteX173" fmla="*/ 9908382 w 12071803"/>
                  <a:gd name="connsiteY173" fmla="*/ 7320371 h 13454469"/>
                  <a:gd name="connsiteX174" fmla="*/ 9986964 w 12071803"/>
                  <a:gd name="connsiteY174" fmla="*/ 7287033 h 13454469"/>
                  <a:gd name="connsiteX175" fmla="*/ 9998869 w 12071803"/>
                  <a:gd name="connsiteY175" fmla="*/ 7348944 h 13454469"/>
                  <a:gd name="connsiteX176" fmla="*/ 10113170 w 12071803"/>
                  <a:gd name="connsiteY176" fmla="*/ 7210833 h 13454469"/>
                  <a:gd name="connsiteX177" fmla="*/ 10148889 w 12071803"/>
                  <a:gd name="connsiteY177" fmla="*/ 7356089 h 13454469"/>
                  <a:gd name="connsiteX178" fmla="*/ 10244139 w 12071803"/>
                  <a:gd name="connsiteY178" fmla="*/ 7239408 h 13454469"/>
                  <a:gd name="connsiteX179" fmla="*/ 10270332 w 12071803"/>
                  <a:gd name="connsiteY179" fmla="*/ 7401332 h 13454469"/>
                  <a:gd name="connsiteX180" fmla="*/ 10344150 w 12071803"/>
                  <a:gd name="connsiteY180" fmla="*/ 7477532 h 13454469"/>
                  <a:gd name="connsiteX181" fmla="*/ 10134600 w 12071803"/>
                  <a:gd name="connsiteY181" fmla="*/ 7591832 h 13454469"/>
                  <a:gd name="connsiteX182" fmla="*/ 10287001 w 12071803"/>
                  <a:gd name="connsiteY182" fmla="*/ 7741852 h 13454469"/>
                  <a:gd name="connsiteX183" fmla="*/ 10317957 w 12071803"/>
                  <a:gd name="connsiteY183" fmla="*/ 7644221 h 13454469"/>
                  <a:gd name="connsiteX184" fmla="*/ 10389393 w 12071803"/>
                  <a:gd name="connsiteY184" fmla="*/ 7732326 h 13454469"/>
                  <a:gd name="connsiteX185" fmla="*/ 10510839 w 12071803"/>
                  <a:gd name="connsiteY185" fmla="*/ 7691846 h 13454469"/>
                  <a:gd name="connsiteX186" fmla="*/ 10515600 w 12071803"/>
                  <a:gd name="connsiteY186" fmla="*/ 7777570 h 13454469"/>
                  <a:gd name="connsiteX187" fmla="*/ 10513219 w 12071803"/>
                  <a:gd name="connsiteY187" fmla="*/ 7875200 h 13454469"/>
                  <a:gd name="connsiteX188" fmla="*/ 10622756 w 12071803"/>
                  <a:gd name="connsiteY188" fmla="*/ 7837101 h 13454469"/>
                  <a:gd name="connsiteX189" fmla="*/ 10663239 w 12071803"/>
                  <a:gd name="connsiteY189" fmla="*/ 8075227 h 13454469"/>
                  <a:gd name="connsiteX190" fmla="*/ 10801350 w 12071803"/>
                  <a:gd name="connsiteY190" fmla="*/ 8106182 h 13454469"/>
                  <a:gd name="connsiteX191" fmla="*/ 10815638 w 12071803"/>
                  <a:gd name="connsiteY191" fmla="*/ 7815670 h 13454469"/>
                  <a:gd name="connsiteX192" fmla="*/ 10906126 w 12071803"/>
                  <a:gd name="connsiteY192" fmla="*/ 7791858 h 13454469"/>
                  <a:gd name="connsiteX193" fmla="*/ 10975182 w 12071803"/>
                  <a:gd name="connsiteY193" fmla="*/ 7620407 h 13454469"/>
                  <a:gd name="connsiteX194" fmla="*/ 10937082 w 12071803"/>
                  <a:gd name="connsiteY194" fmla="*/ 7491821 h 13454469"/>
                  <a:gd name="connsiteX195" fmla="*/ 10841832 w 12071803"/>
                  <a:gd name="connsiteY195" fmla="*/ 7479913 h 13454469"/>
                  <a:gd name="connsiteX196" fmla="*/ 10889456 w 12071803"/>
                  <a:gd name="connsiteY196" fmla="*/ 7360851 h 13454469"/>
                  <a:gd name="connsiteX197" fmla="*/ 10784682 w 12071803"/>
                  <a:gd name="connsiteY197" fmla="*/ 7289414 h 13454469"/>
                  <a:gd name="connsiteX198" fmla="*/ 10744200 w 12071803"/>
                  <a:gd name="connsiteY198" fmla="*/ 7058432 h 13454469"/>
                  <a:gd name="connsiteX199" fmla="*/ 10426700 w 12071803"/>
                  <a:gd name="connsiteY199" fmla="*/ 7020332 h 13454469"/>
                  <a:gd name="connsiteX200" fmla="*/ 10496551 w 12071803"/>
                  <a:gd name="connsiteY200" fmla="*/ 6915558 h 13454469"/>
                  <a:gd name="connsiteX201" fmla="*/ 10620376 w 12071803"/>
                  <a:gd name="connsiteY201" fmla="*/ 6896508 h 13454469"/>
                  <a:gd name="connsiteX202" fmla="*/ 10629900 w 12071803"/>
                  <a:gd name="connsiteY202" fmla="*/ 6810782 h 13454469"/>
                  <a:gd name="connsiteX203" fmla="*/ 10842625 w 12071803"/>
                  <a:gd name="connsiteY203" fmla="*/ 6899682 h 13454469"/>
                  <a:gd name="connsiteX204" fmla="*/ 10858500 w 12071803"/>
                  <a:gd name="connsiteY204" fmla="*/ 6677432 h 13454469"/>
                  <a:gd name="connsiteX205" fmla="*/ 10648950 w 12071803"/>
                  <a:gd name="connsiteY205" fmla="*/ 6772682 h 13454469"/>
                  <a:gd name="connsiteX206" fmla="*/ 10572750 w 12071803"/>
                  <a:gd name="connsiteY206" fmla="*/ 6544082 h 13454469"/>
                  <a:gd name="connsiteX207" fmla="*/ 10344150 w 12071803"/>
                  <a:gd name="connsiteY207" fmla="*/ 6753632 h 13454469"/>
                  <a:gd name="connsiteX208" fmla="*/ 10356851 w 12071803"/>
                  <a:gd name="connsiteY208" fmla="*/ 6588533 h 13454469"/>
                  <a:gd name="connsiteX209" fmla="*/ 10369550 w 12071803"/>
                  <a:gd name="connsiteY209" fmla="*/ 6464707 h 13454469"/>
                  <a:gd name="connsiteX210" fmla="*/ 10314385 w 12071803"/>
                  <a:gd name="connsiteY210" fmla="*/ 6436675 h 13454469"/>
                  <a:gd name="connsiteX211" fmla="*/ 10261601 w 12071803"/>
                  <a:gd name="connsiteY211" fmla="*/ 6452008 h 13454469"/>
                  <a:gd name="connsiteX212" fmla="*/ 10140950 w 12071803"/>
                  <a:gd name="connsiteY212" fmla="*/ 6236107 h 13454469"/>
                  <a:gd name="connsiteX213" fmla="*/ 10306051 w 12071803"/>
                  <a:gd name="connsiteY213" fmla="*/ 6274208 h 13454469"/>
                  <a:gd name="connsiteX214" fmla="*/ 10547351 w 12071803"/>
                  <a:gd name="connsiteY214" fmla="*/ 6274208 h 13454469"/>
                  <a:gd name="connsiteX215" fmla="*/ 10677525 w 12071803"/>
                  <a:gd name="connsiteY215" fmla="*/ 6134507 h 13454469"/>
                  <a:gd name="connsiteX216" fmla="*/ 10575926 w 12071803"/>
                  <a:gd name="connsiteY216" fmla="*/ 6023383 h 13454469"/>
                  <a:gd name="connsiteX217" fmla="*/ 10363200 w 12071803"/>
                  <a:gd name="connsiteY217" fmla="*/ 5975757 h 13454469"/>
                  <a:gd name="connsiteX218" fmla="*/ 10544175 w 12071803"/>
                  <a:gd name="connsiteY218" fmla="*/ 5845582 h 13454469"/>
                  <a:gd name="connsiteX219" fmla="*/ 10490201 w 12071803"/>
                  <a:gd name="connsiteY219" fmla="*/ 5728108 h 13454469"/>
                  <a:gd name="connsiteX220" fmla="*/ 10544176 w 12071803"/>
                  <a:gd name="connsiteY220" fmla="*/ 5607458 h 13454469"/>
                  <a:gd name="connsiteX221" fmla="*/ 10506075 w 12071803"/>
                  <a:gd name="connsiteY221" fmla="*/ 5604282 h 13454469"/>
                  <a:gd name="connsiteX222" fmla="*/ 10471151 w 12071803"/>
                  <a:gd name="connsiteY222" fmla="*/ 5528083 h 13454469"/>
                  <a:gd name="connsiteX223" fmla="*/ 10312400 w 12071803"/>
                  <a:gd name="connsiteY223" fmla="*/ 5375682 h 13454469"/>
                  <a:gd name="connsiteX224" fmla="*/ 10582276 w 12071803"/>
                  <a:gd name="connsiteY224" fmla="*/ 5480458 h 13454469"/>
                  <a:gd name="connsiteX225" fmla="*/ 10725150 w 12071803"/>
                  <a:gd name="connsiteY225" fmla="*/ 5439182 h 13454469"/>
                  <a:gd name="connsiteX226" fmla="*/ 10699751 w 12071803"/>
                  <a:gd name="connsiteY226" fmla="*/ 5686833 h 13454469"/>
                  <a:gd name="connsiteX227" fmla="*/ 10877550 w 12071803"/>
                  <a:gd name="connsiteY227" fmla="*/ 5724932 h 13454469"/>
                  <a:gd name="connsiteX228" fmla="*/ 10934701 w 12071803"/>
                  <a:gd name="connsiteY228" fmla="*/ 5550308 h 13454469"/>
                  <a:gd name="connsiteX229" fmla="*/ 10975975 w 12071803"/>
                  <a:gd name="connsiteY229" fmla="*/ 5321707 h 13454469"/>
                  <a:gd name="connsiteX230" fmla="*/ 10896601 w 12071803"/>
                  <a:gd name="connsiteY230" fmla="*/ 5118508 h 13454469"/>
                  <a:gd name="connsiteX231" fmla="*/ 10839450 w 12071803"/>
                  <a:gd name="connsiteY231" fmla="*/ 5020082 h 13454469"/>
                  <a:gd name="connsiteX232" fmla="*/ 10760076 w 12071803"/>
                  <a:gd name="connsiteY232" fmla="*/ 5137558 h 13454469"/>
                  <a:gd name="connsiteX233" fmla="*/ 10690226 w 12071803"/>
                  <a:gd name="connsiteY233" fmla="*/ 5096283 h 13454469"/>
                  <a:gd name="connsiteX234" fmla="*/ 10658476 w 12071803"/>
                  <a:gd name="connsiteY234" fmla="*/ 5216933 h 13454469"/>
                  <a:gd name="connsiteX235" fmla="*/ 10556875 w 12071803"/>
                  <a:gd name="connsiteY235" fmla="*/ 5220107 h 13454469"/>
                  <a:gd name="connsiteX236" fmla="*/ 10477500 w 12071803"/>
                  <a:gd name="connsiteY236" fmla="*/ 5077232 h 13454469"/>
                  <a:gd name="connsiteX237" fmla="*/ 10439400 w 12071803"/>
                  <a:gd name="connsiteY237" fmla="*/ 4924832 h 13454469"/>
                  <a:gd name="connsiteX238" fmla="*/ 10223500 w 12071803"/>
                  <a:gd name="connsiteY238" fmla="*/ 4928007 h 13454469"/>
                  <a:gd name="connsiteX239" fmla="*/ 10248900 w 12071803"/>
                  <a:gd name="connsiteY239" fmla="*/ 5153432 h 13454469"/>
                  <a:gd name="connsiteX240" fmla="*/ 10210801 w 12071803"/>
                  <a:gd name="connsiteY240" fmla="*/ 4959758 h 13454469"/>
                  <a:gd name="connsiteX241" fmla="*/ 10166350 w 12071803"/>
                  <a:gd name="connsiteY241" fmla="*/ 4972457 h 13454469"/>
                  <a:gd name="connsiteX242" fmla="*/ 10096500 w 12071803"/>
                  <a:gd name="connsiteY242" fmla="*/ 4861332 h 13454469"/>
                  <a:gd name="connsiteX243" fmla="*/ 10001251 w 12071803"/>
                  <a:gd name="connsiteY243" fmla="*/ 4931183 h 13454469"/>
                  <a:gd name="connsiteX244" fmla="*/ 9845675 w 12071803"/>
                  <a:gd name="connsiteY244" fmla="*/ 5058182 h 13454469"/>
                  <a:gd name="connsiteX245" fmla="*/ 10210800 w 12071803"/>
                  <a:gd name="connsiteY245" fmla="*/ 4724807 h 13454469"/>
                  <a:gd name="connsiteX246" fmla="*/ 10355263 w 12071803"/>
                  <a:gd name="connsiteY246" fmla="*/ 4634321 h 13454469"/>
                  <a:gd name="connsiteX247" fmla="*/ 10572750 w 12071803"/>
                  <a:gd name="connsiteY247" fmla="*/ 4581932 h 13454469"/>
                  <a:gd name="connsiteX248" fmla="*/ 10610851 w 12071803"/>
                  <a:gd name="connsiteY248" fmla="*/ 4461283 h 13454469"/>
                  <a:gd name="connsiteX249" fmla="*/ 10782301 w 12071803"/>
                  <a:gd name="connsiteY249" fmla="*/ 4334283 h 13454469"/>
                  <a:gd name="connsiteX250" fmla="*/ 10814050 w 12071803"/>
                  <a:gd name="connsiteY250" fmla="*/ 4080282 h 13454469"/>
                  <a:gd name="connsiteX251" fmla="*/ 10582275 w 12071803"/>
                  <a:gd name="connsiteY251" fmla="*/ 3997732 h 13454469"/>
                  <a:gd name="connsiteX252" fmla="*/ 10264776 w 12071803"/>
                  <a:gd name="connsiteY252" fmla="*/ 3950108 h 13454469"/>
                  <a:gd name="connsiteX253" fmla="*/ 10134600 w 12071803"/>
                  <a:gd name="connsiteY253" fmla="*/ 4010432 h 13454469"/>
                  <a:gd name="connsiteX254" fmla="*/ 10160001 w 12071803"/>
                  <a:gd name="connsiteY254" fmla="*/ 3845333 h 13454469"/>
                  <a:gd name="connsiteX255" fmla="*/ 10109201 w 12071803"/>
                  <a:gd name="connsiteY255" fmla="*/ 3670708 h 13454469"/>
                  <a:gd name="connsiteX256" fmla="*/ 10223500 w 12071803"/>
                  <a:gd name="connsiteY256" fmla="*/ 3708807 h 13454469"/>
                  <a:gd name="connsiteX257" fmla="*/ 10344151 w 12071803"/>
                  <a:gd name="connsiteY257" fmla="*/ 3600858 h 13454469"/>
                  <a:gd name="connsiteX258" fmla="*/ 10534651 w 12071803"/>
                  <a:gd name="connsiteY258" fmla="*/ 3661183 h 13454469"/>
                  <a:gd name="connsiteX259" fmla="*/ 10547351 w 12071803"/>
                  <a:gd name="connsiteY259" fmla="*/ 3477033 h 13454469"/>
                  <a:gd name="connsiteX260" fmla="*/ 10687050 w 12071803"/>
                  <a:gd name="connsiteY260" fmla="*/ 3515132 h 13454469"/>
                  <a:gd name="connsiteX261" fmla="*/ 10801350 w 12071803"/>
                  <a:gd name="connsiteY261" fmla="*/ 3210332 h 13454469"/>
                  <a:gd name="connsiteX262" fmla="*/ 10902951 w 12071803"/>
                  <a:gd name="connsiteY262" fmla="*/ 3299233 h 13454469"/>
                  <a:gd name="connsiteX263" fmla="*/ 11042650 w 12071803"/>
                  <a:gd name="connsiteY263" fmla="*/ 3283357 h 13454469"/>
                  <a:gd name="connsiteX264" fmla="*/ 11077575 w 12071803"/>
                  <a:gd name="connsiteY264" fmla="*/ 3508782 h 13454469"/>
                  <a:gd name="connsiteX265" fmla="*/ 11153776 w 12071803"/>
                  <a:gd name="connsiteY265" fmla="*/ 3251608 h 13454469"/>
                  <a:gd name="connsiteX266" fmla="*/ 11077576 w 12071803"/>
                  <a:gd name="connsiteY266" fmla="*/ 3165883 h 13454469"/>
                  <a:gd name="connsiteX267" fmla="*/ 11163300 w 12071803"/>
                  <a:gd name="connsiteY267" fmla="*/ 2911882 h 13454469"/>
                  <a:gd name="connsiteX268" fmla="*/ 10982326 w 12071803"/>
                  <a:gd name="connsiteY268" fmla="*/ 2988083 h 13454469"/>
                  <a:gd name="connsiteX269" fmla="*/ 10953750 w 12071803"/>
                  <a:gd name="connsiteY269" fmla="*/ 2918232 h 13454469"/>
                  <a:gd name="connsiteX270" fmla="*/ 10763250 w 12071803"/>
                  <a:gd name="connsiteY270" fmla="*/ 2715032 h 13454469"/>
                  <a:gd name="connsiteX271" fmla="*/ 10731501 w 12071803"/>
                  <a:gd name="connsiteY271" fmla="*/ 2530883 h 13454469"/>
                  <a:gd name="connsiteX272" fmla="*/ 10699751 w 12071803"/>
                  <a:gd name="connsiteY272" fmla="*/ 2435633 h 13454469"/>
                  <a:gd name="connsiteX273" fmla="*/ 10801350 w 12071803"/>
                  <a:gd name="connsiteY273" fmla="*/ 2334032 h 13454469"/>
                  <a:gd name="connsiteX274" fmla="*/ 11061701 w 12071803"/>
                  <a:gd name="connsiteY274" fmla="*/ 2099083 h 13454469"/>
                  <a:gd name="connsiteX275" fmla="*/ 11182350 w 12071803"/>
                  <a:gd name="connsiteY275" fmla="*/ 2118132 h 13454469"/>
                  <a:gd name="connsiteX276" fmla="*/ 11252201 w 12071803"/>
                  <a:gd name="connsiteY276" fmla="*/ 2029233 h 13454469"/>
                  <a:gd name="connsiteX277" fmla="*/ 11487150 w 12071803"/>
                  <a:gd name="connsiteY277" fmla="*/ 1921282 h 13454469"/>
                  <a:gd name="connsiteX278" fmla="*/ 11341101 w 12071803"/>
                  <a:gd name="connsiteY278" fmla="*/ 1851433 h 13454469"/>
                  <a:gd name="connsiteX279" fmla="*/ 11258550 w 12071803"/>
                  <a:gd name="connsiteY279" fmla="*/ 1705382 h 13454469"/>
                  <a:gd name="connsiteX280" fmla="*/ 11360150 w 12071803"/>
                  <a:gd name="connsiteY280" fmla="*/ 1279932 h 13454469"/>
                  <a:gd name="connsiteX281" fmla="*/ 11239500 w 12071803"/>
                  <a:gd name="connsiteY281" fmla="*/ 1019582 h 13454469"/>
                  <a:gd name="connsiteX282" fmla="*/ 11525250 w 12071803"/>
                  <a:gd name="connsiteY282" fmla="*/ 1362482 h 13454469"/>
                  <a:gd name="connsiteX283" fmla="*/ 11690350 w 12071803"/>
                  <a:gd name="connsiteY283" fmla="*/ 1165632 h 13454469"/>
                  <a:gd name="connsiteX284" fmla="*/ 11874500 w 12071803"/>
                  <a:gd name="connsiteY284" fmla="*/ 1476782 h 13454469"/>
                  <a:gd name="connsiteX285" fmla="*/ 12071350 w 12071803"/>
                  <a:gd name="connsiteY285" fmla="*/ 1578383 h 13454469"/>
                  <a:gd name="connsiteX286" fmla="*/ 11906250 w 12071803"/>
                  <a:gd name="connsiteY286" fmla="*/ 1133883 h 13454469"/>
                  <a:gd name="connsiteX287" fmla="*/ 11893550 w 12071803"/>
                  <a:gd name="connsiteY287" fmla="*/ 917982 h 13454469"/>
                  <a:gd name="connsiteX288" fmla="*/ 11760200 w 12071803"/>
                  <a:gd name="connsiteY288" fmla="*/ 721132 h 13454469"/>
                  <a:gd name="connsiteX289" fmla="*/ 11734800 w 12071803"/>
                  <a:gd name="connsiteY289" fmla="*/ 448082 h 134544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1519 w 12071803"/>
                  <a:gd name="connsiteY69" fmla="*/ 13454469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191000 w 12071803"/>
                  <a:gd name="connsiteY69" fmla="*/ 13154432 h 13511369"/>
                  <a:gd name="connsiteX70" fmla="*/ 4618435 w 12071803"/>
                  <a:gd name="connsiteY70" fmla="*/ 13268482 h 13511369"/>
                  <a:gd name="connsiteX71" fmla="*/ 4933950 w 12071803"/>
                  <a:gd name="connsiteY71" fmla="*/ 13268732 h 13511369"/>
                  <a:gd name="connsiteX72" fmla="*/ 5035153 w 12071803"/>
                  <a:gd name="connsiteY72" fmla="*/ 13058932 h 13511369"/>
                  <a:gd name="connsiteX73" fmla="*/ 4994672 w 12071803"/>
                  <a:gd name="connsiteY73" fmla="*/ 12985113 h 13511369"/>
                  <a:gd name="connsiteX74" fmla="*/ 4991100 w 12071803"/>
                  <a:gd name="connsiteY74" fmla="*/ 12678182 h 13511369"/>
                  <a:gd name="connsiteX75" fmla="*/ 5067300 w 12071803"/>
                  <a:gd name="connsiteY75" fmla="*/ 12563882 h 13511369"/>
                  <a:gd name="connsiteX76" fmla="*/ 5029200 w 12071803"/>
                  <a:gd name="connsiteY76" fmla="*/ 12225745 h 13511369"/>
                  <a:gd name="connsiteX77" fmla="*/ 5357813 w 12071803"/>
                  <a:gd name="connsiteY77" fmla="*/ 12097157 h 13511369"/>
                  <a:gd name="connsiteX78" fmla="*/ 5638800 w 12071803"/>
                  <a:gd name="connsiteY78" fmla="*/ 12180502 h 13511369"/>
                  <a:gd name="connsiteX79" fmla="*/ 5524500 w 12071803"/>
                  <a:gd name="connsiteY79" fmla="*/ 11249432 h 13511369"/>
                  <a:gd name="connsiteX80" fmla="*/ 5585223 w 12071803"/>
                  <a:gd name="connsiteY80" fmla="*/ 10722925 h 13511369"/>
                  <a:gd name="connsiteX81" fmla="*/ 5468540 w 12071803"/>
                  <a:gd name="connsiteY81" fmla="*/ 10663394 h 13511369"/>
                  <a:gd name="connsiteX82" fmla="*/ 5585222 w 12071803"/>
                  <a:gd name="connsiteY82" fmla="*/ 10701495 h 13511369"/>
                  <a:gd name="connsiteX83" fmla="*/ 5611416 w 12071803"/>
                  <a:gd name="connsiteY83" fmla="*/ 10160950 h 13511369"/>
                  <a:gd name="connsiteX84" fmla="*/ 5698331 w 12071803"/>
                  <a:gd name="connsiteY84" fmla="*/ 9775438 h 13511369"/>
                  <a:gd name="connsiteX85" fmla="*/ 5830491 w 12071803"/>
                  <a:gd name="connsiteY85" fmla="*/ 9408475 h 13511369"/>
                  <a:gd name="connsiteX86" fmla="*/ 5920978 w 12071803"/>
                  <a:gd name="connsiteY86" fmla="*/ 9196544 h 13511369"/>
                  <a:gd name="connsiteX87" fmla="*/ 5759053 w 12071803"/>
                  <a:gd name="connsiteY87" fmla="*/ 9329894 h 13511369"/>
                  <a:gd name="connsiteX88" fmla="*/ 5923360 w 12071803"/>
                  <a:gd name="connsiteY88" fmla="*/ 9137013 h 13511369"/>
                  <a:gd name="connsiteX89" fmla="*/ 5955507 w 12071803"/>
                  <a:gd name="connsiteY89" fmla="*/ 8956289 h 13511369"/>
                  <a:gd name="connsiteX90" fmla="*/ 5959078 w 12071803"/>
                  <a:gd name="connsiteY90" fmla="*/ 9087006 h 13511369"/>
                  <a:gd name="connsiteX91" fmla="*/ 6441280 w 12071803"/>
                  <a:gd name="connsiteY91" fmla="*/ 8201432 h 13511369"/>
                  <a:gd name="connsiteX92" fmla="*/ 6204347 w 12071803"/>
                  <a:gd name="connsiteY92" fmla="*/ 8101170 h 13511369"/>
                  <a:gd name="connsiteX93" fmla="*/ 6425803 w 12071803"/>
                  <a:gd name="connsiteY93" fmla="*/ 8110694 h 13511369"/>
                  <a:gd name="connsiteX94" fmla="*/ 6696076 w 12071803"/>
                  <a:gd name="connsiteY94" fmla="*/ 8074975 h 13511369"/>
                  <a:gd name="connsiteX95" fmla="*/ 6855620 w 12071803"/>
                  <a:gd name="connsiteY95" fmla="*/ 8032113 h 13511369"/>
                  <a:gd name="connsiteX96" fmla="*/ 6785372 w 12071803"/>
                  <a:gd name="connsiteY96" fmla="*/ 7972582 h 13511369"/>
                  <a:gd name="connsiteX97" fmla="*/ 6877052 w 12071803"/>
                  <a:gd name="connsiteY97" fmla="*/ 7846626 h 13511369"/>
                  <a:gd name="connsiteX98" fmla="*/ 6980634 w 12071803"/>
                  <a:gd name="connsiteY98" fmla="*/ 7867807 h 13511369"/>
                  <a:gd name="connsiteX99" fmla="*/ 7017545 w 12071803"/>
                  <a:gd name="connsiteY99" fmla="*/ 7793990 h 13511369"/>
                  <a:gd name="connsiteX100" fmla="*/ 6943726 w 12071803"/>
                  <a:gd name="connsiteY100" fmla="*/ 7693975 h 13511369"/>
                  <a:gd name="connsiteX101" fmla="*/ 6910389 w 12071803"/>
                  <a:gd name="connsiteY101" fmla="*/ 7596344 h 13511369"/>
                  <a:gd name="connsiteX102" fmla="*/ 6819900 w 12071803"/>
                  <a:gd name="connsiteY102" fmla="*/ 7591832 h 13511369"/>
                  <a:gd name="connsiteX103" fmla="*/ 6746082 w 12071803"/>
                  <a:gd name="connsiteY103" fmla="*/ 7674925 h 13511369"/>
                  <a:gd name="connsiteX104" fmla="*/ 6610350 w 12071803"/>
                  <a:gd name="connsiteY104" fmla="*/ 7687082 h 13511369"/>
                  <a:gd name="connsiteX105" fmla="*/ 6669882 w 12071803"/>
                  <a:gd name="connsiteY105" fmla="*/ 7617775 h 13511369"/>
                  <a:gd name="connsiteX106" fmla="*/ 6681789 w 12071803"/>
                  <a:gd name="connsiteY106" fmla="*/ 7529669 h 13511369"/>
                  <a:gd name="connsiteX107" fmla="*/ 6703219 w 12071803"/>
                  <a:gd name="connsiteY107" fmla="*/ 7467756 h 13511369"/>
                  <a:gd name="connsiteX108" fmla="*/ 6667500 w 12071803"/>
                  <a:gd name="connsiteY108" fmla="*/ 7401332 h 13511369"/>
                  <a:gd name="connsiteX109" fmla="*/ 6603207 w 12071803"/>
                  <a:gd name="connsiteY109" fmla="*/ 7432038 h 13511369"/>
                  <a:gd name="connsiteX110" fmla="*/ 6600825 w 12071803"/>
                  <a:gd name="connsiteY110" fmla="*/ 7351326 h 13511369"/>
                  <a:gd name="connsiteX111" fmla="*/ 6819901 w 12071803"/>
                  <a:gd name="connsiteY111" fmla="*/ 7243919 h 13511369"/>
                  <a:gd name="connsiteX112" fmla="*/ 6784182 w 12071803"/>
                  <a:gd name="connsiteY112" fmla="*/ 7089138 h 13511369"/>
                  <a:gd name="connsiteX113" fmla="*/ 6860382 w 12071803"/>
                  <a:gd name="connsiteY113" fmla="*/ 7072469 h 13511369"/>
                  <a:gd name="connsiteX114" fmla="*/ 6838950 w 12071803"/>
                  <a:gd name="connsiteY114" fmla="*/ 6982232 h 13511369"/>
                  <a:gd name="connsiteX115" fmla="*/ 6943726 w 12071803"/>
                  <a:gd name="connsiteY115" fmla="*/ 6984363 h 13511369"/>
                  <a:gd name="connsiteX116" fmla="*/ 6986589 w 12071803"/>
                  <a:gd name="connsiteY116" fmla="*/ 6903400 h 13511369"/>
                  <a:gd name="connsiteX117" fmla="*/ 7088982 w 12071803"/>
                  <a:gd name="connsiteY117" fmla="*/ 6936738 h 13511369"/>
                  <a:gd name="connsiteX118" fmla="*/ 7162801 w 12071803"/>
                  <a:gd name="connsiteY118" fmla="*/ 7039132 h 13511369"/>
                  <a:gd name="connsiteX119" fmla="*/ 7229476 w 12071803"/>
                  <a:gd name="connsiteY119" fmla="*/ 6979600 h 13511369"/>
                  <a:gd name="connsiteX120" fmla="*/ 7169945 w 12071803"/>
                  <a:gd name="connsiteY120" fmla="*/ 6843869 h 13511369"/>
                  <a:gd name="connsiteX121" fmla="*/ 7227094 w 12071803"/>
                  <a:gd name="connsiteY121" fmla="*/ 6896506 h 13511369"/>
                  <a:gd name="connsiteX122" fmla="*/ 7343776 w 12071803"/>
                  <a:gd name="connsiteY122" fmla="*/ 6934357 h 13511369"/>
                  <a:gd name="connsiteX123" fmla="*/ 7417595 w 12071803"/>
                  <a:gd name="connsiteY123" fmla="*/ 7006046 h 13511369"/>
                  <a:gd name="connsiteX124" fmla="*/ 7386639 w 12071803"/>
                  <a:gd name="connsiteY124" fmla="*/ 7144158 h 13511369"/>
                  <a:gd name="connsiteX125" fmla="*/ 7458076 w 12071803"/>
                  <a:gd name="connsiteY125" fmla="*/ 7108439 h 13511369"/>
                  <a:gd name="connsiteX126" fmla="*/ 7448550 w 12071803"/>
                  <a:gd name="connsiteY126" fmla="*/ 7077482 h 13511369"/>
                  <a:gd name="connsiteX127" fmla="*/ 7524751 w 12071803"/>
                  <a:gd name="connsiteY127" fmla="*/ 7163208 h 13511369"/>
                  <a:gd name="connsiteX128" fmla="*/ 7460457 w 12071803"/>
                  <a:gd name="connsiteY128" fmla="*/ 7244171 h 13511369"/>
                  <a:gd name="connsiteX129" fmla="*/ 7524750 w 12071803"/>
                  <a:gd name="connsiteY129" fmla="*/ 7325132 h 13511369"/>
                  <a:gd name="connsiteX130" fmla="*/ 7450932 w 12071803"/>
                  <a:gd name="connsiteY130" fmla="*/ 7344183 h 13511369"/>
                  <a:gd name="connsiteX131" fmla="*/ 7358064 w 12071803"/>
                  <a:gd name="connsiteY131" fmla="*/ 7296558 h 13511369"/>
                  <a:gd name="connsiteX132" fmla="*/ 7310439 w 12071803"/>
                  <a:gd name="connsiteY132" fmla="*/ 7406096 h 13511369"/>
                  <a:gd name="connsiteX133" fmla="*/ 7386639 w 12071803"/>
                  <a:gd name="connsiteY133" fmla="*/ 7425146 h 13511369"/>
                  <a:gd name="connsiteX134" fmla="*/ 7441407 w 12071803"/>
                  <a:gd name="connsiteY134" fmla="*/ 7484677 h 13511369"/>
                  <a:gd name="connsiteX135" fmla="*/ 7467601 w 12071803"/>
                  <a:gd name="connsiteY135" fmla="*/ 7515382 h 13511369"/>
                  <a:gd name="connsiteX136" fmla="*/ 7487841 w 12071803"/>
                  <a:gd name="connsiteY136" fmla="*/ 7467755 h 13511369"/>
                  <a:gd name="connsiteX137" fmla="*/ 7546182 w 12071803"/>
                  <a:gd name="connsiteY137" fmla="*/ 7529921 h 13511369"/>
                  <a:gd name="connsiteX138" fmla="*/ 7639051 w 12071803"/>
                  <a:gd name="connsiteY138" fmla="*/ 7615646 h 13511369"/>
                  <a:gd name="connsiteX139" fmla="*/ 7639051 w 12071803"/>
                  <a:gd name="connsiteY139" fmla="*/ 7510871 h 13511369"/>
                  <a:gd name="connsiteX140" fmla="*/ 7812881 w 12071803"/>
                  <a:gd name="connsiteY140" fmla="*/ 7606120 h 13511369"/>
                  <a:gd name="connsiteX141" fmla="*/ 7705726 w 12071803"/>
                  <a:gd name="connsiteY141" fmla="*/ 7370377 h 13511369"/>
                  <a:gd name="connsiteX142" fmla="*/ 7708107 w 12071803"/>
                  <a:gd name="connsiteY142" fmla="*/ 7234646 h 13511369"/>
                  <a:gd name="connsiteX143" fmla="*/ 7612857 w 12071803"/>
                  <a:gd name="connsiteY143" fmla="*/ 7206071 h 13511369"/>
                  <a:gd name="connsiteX144" fmla="*/ 7677150 w 12071803"/>
                  <a:gd name="connsiteY144" fmla="*/ 7039382 h 13511369"/>
                  <a:gd name="connsiteX145" fmla="*/ 8374857 w 12071803"/>
                  <a:gd name="connsiteY145" fmla="*/ 6653621 h 13511369"/>
                  <a:gd name="connsiteX146" fmla="*/ 8703470 w 12071803"/>
                  <a:gd name="connsiteY146" fmla="*/ 6591708 h 13511369"/>
                  <a:gd name="connsiteX147" fmla="*/ 8722520 w 12071803"/>
                  <a:gd name="connsiteY147" fmla="*/ 6696483 h 13511369"/>
                  <a:gd name="connsiteX148" fmla="*/ 8796339 w 12071803"/>
                  <a:gd name="connsiteY148" fmla="*/ 6701246 h 13511369"/>
                  <a:gd name="connsiteX149" fmla="*/ 8772525 w 12071803"/>
                  <a:gd name="connsiteY149" fmla="*/ 6548844 h 13511369"/>
                  <a:gd name="connsiteX150" fmla="*/ 9315450 w 12071803"/>
                  <a:gd name="connsiteY150" fmla="*/ 6544082 h 13511369"/>
                  <a:gd name="connsiteX151" fmla="*/ 9503569 w 12071803"/>
                  <a:gd name="connsiteY151" fmla="*/ 6494075 h 13511369"/>
                  <a:gd name="connsiteX152" fmla="*/ 9629775 w 12071803"/>
                  <a:gd name="connsiteY152" fmla="*/ 6298813 h 13511369"/>
                  <a:gd name="connsiteX153" fmla="*/ 9906000 w 12071803"/>
                  <a:gd name="connsiteY153" fmla="*/ 6334532 h 13511369"/>
                  <a:gd name="connsiteX154" fmla="*/ 9870282 w 12071803"/>
                  <a:gd name="connsiteY154" fmla="*/ 6420258 h 13511369"/>
                  <a:gd name="connsiteX155" fmla="*/ 9727407 w 12071803"/>
                  <a:gd name="connsiteY155" fmla="*/ 6434546 h 13511369"/>
                  <a:gd name="connsiteX156" fmla="*/ 9796462 w 12071803"/>
                  <a:gd name="connsiteY156" fmla="*/ 6489313 h 13511369"/>
                  <a:gd name="connsiteX157" fmla="*/ 9665495 w 12071803"/>
                  <a:gd name="connsiteY157" fmla="*/ 6517889 h 13511369"/>
                  <a:gd name="connsiteX158" fmla="*/ 9539289 w 12071803"/>
                  <a:gd name="connsiteY158" fmla="*/ 6508364 h 13511369"/>
                  <a:gd name="connsiteX159" fmla="*/ 9453563 w 12071803"/>
                  <a:gd name="connsiteY159" fmla="*/ 6544082 h 13511369"/>
                  <a:gd name="connsiteX160" fmla="*/ 9422607 w 12071803"/>
                  <a:gd name="connsiteY160" fmla="*/ 6848883 h 13511369"/>
                  <a:gd name="connsiteX161" fmla="*/ 9584532 w 12071803"/>
                  <a:gd name="connsiteY161" fmla="*/ 6882220 h 13511369"/>
                  <a:gd name="connsiteX162" fmla="*/ 9791700 w 12071803"/>
                  <a:gd name="connsiteY162" fmla="*/ 6696482 h 13511369"/>
                  <a:gd name="connsiteX163" fmla="*/ 9829801 w 12071803"/>
                  <a:gd name="connsiteY163" fmla="*/ 6794114 h 13511369"/>
                  <a:gd name="connsiteX164" fmla="*/ 9977439 w 12071803"/>
                  <a:gd name="connsiteY164" fmla="*/ 6717914 h 13511369"/>
                  <a:gd name="connsiteX165" fmla="*/ 9877426 w 12071803"/>
                  <a:gd name="connsiteY165" fmla="*/ 6956040 h 13511369"/>
                  <a:gd name="connsiteX166" fmla="*/ 10020301 w 12071803"/>
                  <a:gd name="connsiteY166" fmla="*/ 6898889 h 13511369"/>
                  <a:gd name="connsiteX167" fmla="*/ 9986964 w 12071803"/>
                  <a:gd name="connsiteY167" fmla="*/ 6986996 h 13511369"/>
                  <a:gd name="connsiteX168" fmla="*/ 10217945 w 12071803"/>
                  <a:gd name="connsiteY168" fmla="*/ 6984614 h 13511369"/>
                  <a:gd name="connsiteX169" fmla="*/ 10058400 w 12071803"/>
                  <a:gd name="connsiteY169" fmla="*/ 7039382 h 13511369"/>
                  <a:gd name="connsiteX170" fmla="*/ 9948864 w 12071803"/>
                  <a:gd name="connsiteY170" fmla="*/ 7096533 h 13511369"/>
                  <a:gd name="connsiteX171" fmla="*/ 9829801 w 12071803"/>
                  <a:gd name="connsiteY171" fmla="*/ 7210833 h 13511369"/>
                  <a:gd name="connsiteX172" fmla="*/ 9865519 w 12071803"/>
                  <a:gd name="connsiteY172" fmla="*/ 7270363 h 13511369"/>
                  <a:gd name="connsiteX173" fmla="*/ 9908382 w 12071803"/>
                  <a:gd name="connsiteY173" fmla="*/ 7320371 h 13511369"/>
                  <a:gd name="connsiteX174" fmla="*/ 9986964 w 12071803"/>
                  <a:gd name="connsiteY174" fmla="*/ 7287033 h 13511369"/>
                  <a:gd name="connsiteX175" fmla="*/ 9998869 w 12071803"/>
                  <a:gd name="connsiteY175" fmla="*/ 7348944 h 13511369"/>
                  <a:gd name="connsiteX176" fmla="*/ 10113170 w 12071803"/>
                  <a:gd name="connsiteY176" fmla="*/ 7210833 h 13511369"/>
                  <a:gd name="connsiteX177" fmla="*/ 10148889 w 12071803"/>
                  <a:gd name="connsiteY177" fmla="*/ 7356089 h 13511369"/>
                  <a:gd name="connsiteX178" fmla="*/ 10244139 w 12071803"/>
                  <a:gd name="connsiteY178" fmla="*/ 7239408 h 13511369"/>
                  <a:gd name="connsiteX179" fmla="*/ 10270332 w 12071803"/>
                  <a:gd name="connsiteY179" fmla="*/ 7401332 h 13511369"/>
                  <a:gd name="connsiteX180" fmla="*/ 10344150 w 12071803"/>
                  <a:gd name="connsiteY180" fmla="*/ 7477532 h 13511369"/>
                  <a:gd name="connsiteX181" fmla="*/ 10134600 w 12071803"/>
                  <a:gd name="connsiteY181" fmla="*/ 7591832 h 13511369"/>
                  <a:gd name="connsiteX182" fmla="*/ 10287001 w 12071803"/>
                  <a:gd name="connsiteY182" fmla="*/ 7741852 h 13511369"/>
                  <a:gd name="connsiteX183" fmla="*/ 10317957 w 12071803"/>
                  <a:gd name="connsiteY183" fmla="*/ 7644221 h 13511369"/>
                  <a:gd name="connsiteX184" fmla="*/ 10389393 w 12071803"/>
                  <a:gd name="connsiteY184" fmla="*/ 7732326 h 13511369"/>
                  <a:gd name="connsiteX185" fmla="*/ 10510839 w 12071803"/>
                  <a:gd name="connsiteY185" fmla="*/ 7691846 h 13511369"/>
                  <a:gd name="connsiteX186" fmla="*/ 10515600 w 12071803"/>
                  <a:gd name="connsiteY186" fmla="*/ 7777570 h 13511369"/>
                  <a:gd name="connsiteX187" fmla="*/ 10513219 w 12071803"/>
                  <a:gd name="connsiteY187" fmla="*/ 7875200 h 13511369"/>
                  <a:gd name="connsiteX188" fmla="*/ 10622756 w 12071803"/>
                  <a:gd name="connsiteY188" fmla="*/ 7837101 h 13511369"/>
                  <a:gd name="connsiteX189" fmla="*/ 10663239 w 12071803"/>
                  <a:gd name="connsiteY189" fmla="*/ 8075227 h 13511369"/>
                  <a:gd name="connsiteX190" fmla="*/ 10801350 w 12071803"/>
                  <a:gd name="connsiteY190" fmla="*/ 8106182 h 13511369"/>
                  <a:gd name="connsiteX191" fmla="*/ 10815638 w 12071803"/>
                  <a:gd name="connsiteY191" fmla="*/ 7815670 h 13511369"/>
                  <a:gd name="connsiteX192" fmla="*/ 10906126 w 12071803"/>
                  <a:gd name="connsiteY192" fmla="*/ 7791858 h 13511369"/>
                  <a:gd name="connsiteX193" fmla="*/ 10975182 w 12071803"/>
                  <a:gd name="connsiteY193" fmla="*/ 7620407 h 13511369"/>
                  <a:gd name="connsiteX194" fmla="*/ 10937082 w 12071803"/>
                  <a:gd name="connsiteY194" fmla="*/ 7491821 h 13511369"/>
                  <a:gd name="connsiteX195" fmla="*/ 10841832 w 12071803"/>
                  <a:gd name="connsiteY195" fmla="*/ 7479913 h 13511369"/>
                  <a:gd name="connsiteX196" fmla="*/ 10889456 w 12071803"/>
                  <a:gd name="connsiteY196" fmla="*/ 7360851 h 13511369"/>
                  <a:gd name="connsiteX197" fmla="*/ 10784682 w 12071803"/>
                  <a:gd name="connsiteY197" fmla="*/ 7289414 h 13511369"/>
                  <a:gd name="connsiteX198" fmla="*/ 10744200 w 12071803"/>
                  <a:gd name="connsiteY198" fmla="*/ 7058432 h 13511369"/>
                  <a:gd name="connsiteX199" fmla="*/ 10426700 w 12071803"/>
                  <a:gd name="connsiteY199" fmla="*/ 7020332 h 13511369"/>
                  <a:gd name="connsiteX200" fmla="*/ 10496551 w 12071803"/>
                  <a:gd name="connsiteY200" fmla="*/ 6915558 h 13511369"/>
                  <a:gd name="connsiteX201" fmla="*/ 10620376 w 12071803"/>
                  <a:gd name="connsiteY201" fmla="*/ 6896508 h 13511369"/>
                  <a:gd name="connsiteX202" fmla="*/ 10629900 w 12071803"/>
                  <a:gd name="connsiteY202" fmla="*/ 6810782 h 13511369"/>
                  <a:gd name="connsiteX203" fmla="*/ 10842625 w 12071803"/>
                  <a:gd name="connsiteY203" fmla="*/ 6899682 h 13511369"/>
                  <a:gd name="connsiteX204" fmla="*/ 10858500 w 12071803"/>
                  <a:gd name="connsiteY204" fmla="*/ 6677432 h 13511369"/>
                  <a:gd name="connsiteX205" fmla="*/ 10648950 w 12071803"/>
                  <a:gd name="connsiteY205" fmla="*/ 6772682 h 13511369"/>
                  <a:gd name="connsiteX206" fmla="*/ 10572750 w 12071803"/>
                  <a:gd name="connsiteY206" fmla="*/ 6544082 h 13511369"/>
                  <a:gd name="connsiteX207" fmla="*/ 10344150 w 12071803"/>
                  <a:gd name="connsiteY207" fmla="*/ 6753632 h 13511369"/>
                  <a:gd name="connsiteX208" fmla="*/ 10356851 w 12071803"/>
                  <a:gd name="connsiteY208" fmla="*/ 6588533 h 13511369"/>
                  <a:gd name="connsiteX209" fmla="*/ 10369550 w 12071803"/>
                  <a:gd name="connsiteY209" fmla="*/ 6464707 h 13511369"/>
                  <a:gd name="connsiteX210" fmla="*/ 10314385 w 12071803"/>
                  <a:gd name="connsiteY210" fmla="*/ 6436675 h 13511369"/>
                  <a:gd name="connsiteX211" fmla="*/ 10261601 w 12071803"/>
                  <a:gd name="connsiteY211" fmla="*/ 6452008 h 13511369"/>
                  <a:gd name="connsiteX212" fmla="*/ 10140950 w 12071803"/>
                  <a:gd name="connsiteY212" fmla="*/ 6236107 h 13511369"/>
                  <a:gd name="connsiteX213" fmla="*/ 10306051 w 12071803"/>
                  <a:gd name="connsiteY213" fmla="*/ 6274208 h 13511369"/>
                  <a:gd name="connsiteX214" fmla="*/ 10547351 w 12071803"/>
                  <a:gd name="connsiteY214" fmla="*/ 6274208 h 13511369"/>
                  <a:gd name="connsiteX215" fmla="*/ 10677525 w 12071803"/>
                  <a:gd name="connsiteY215" fmla="*/ 6134507 h 13511369"/>
                  <a:gd name="connsiteX216" fmla="*/ 10575926 w 12071803"/>
                  <a:gd name="connsiteY216" fmla="*/ 6023383 h 13511369"/>
                  <a:gd name="connsiteX217" fmla="*/ 10363200 w 12071803"/>
                  <a:gd name="connsiteY217" fmla="*/ 5975757 h 13511369"/>
                  <a:gd name="connsiteX218" fmla="*/ 10544175 w 12071803"/>
                  <a:gd name="connsiteY218" fmla="*/ 5845582 h 13511369"/>
                  <a:gd name="connsiteX219" fmla="*/ 10490201 w 12071803"/>
                  <a:gd name="connsiteY219" fmla="*/ 5728108 h 13511369"/>
                  <a:gd name="connsiteX220" fmla="*/ 10544176 w 12071803"/>
                  <a:gd name="connsiteY220" fmla="*/ 5607458 h 13511369"/>
                  <a:gd name="connsiteX221" fmla="*/ 10506075 w 12071803"/>
                  <a:gd name="connsiteY221" fmla="*/ 5604282 h 13511369"/>
                  <a:gd name="connsiteX222" fmla="*/ 10471151 w 12071803"/>
                  <a:gd name="connsiteY222" fmla="*/ 5528083 h 13511369"/>
                  <a:gd name="connsiteX223" fmla="*/ 10312400 w 12071803"/>
                  <a:gd name="connsiteY223" fmla="*/ 5375682 h 13511369"/>
                  <a:gd name="connsiteX224" fmla="*/ 10582276 w 12071803"/>
                  <a:gd name="connsiteY224" fmla="*/ 5480458 h 13511369"/>
                  <a:gd name="connsiteX225" fmla="*/ 10725150 w 12071803"/>
                  <a:gd name="connsiteY225" fmla="*/ 5439182 h 13511369"/>
                  <a:gd name="connsiteX226" fmla="*/ 10699751 w 12071803"/>
                  <a:gd name="connsiteY226" fmla="*/ 5686833 h 13511369"/>
                  <a:gd name="connsiteX227" fmla="*/ 10877550 w 12071803"/>
                  <a:gd name="connsiteY227" fmla="*/ 5724932 h 13511369"/>
                  <a:gd name="connsiteX228" fmla="*/ 10934701 w 12071803"/>
                  <a:gd name="connsiteY228" fmla="*/ 5550308 h 13511369"/>
                  <a:gd name="connsiteX229" fmla="*/ 10975975 w 12071803"/>
                  <a:gd name="connsiteY229" fmla="*/ 5321707 h 13511369"/>
                  <a:gd name="connsiteX230" fmla="*/ 10896601 w 12071803"/>
                  <a:gd name="connsiteY230" fmla="*/ 5118508 h 13511369"/>
                  <a:gd name="connsiteX231" fmla="*/ 10839450 w 12071803"/>
                  <a:gd name="connsiteY231" fmla="*/ 5020082 h 13511369"/>
                  <a:gd name="connsiteX232" fmla="*/ 10760076 w 12071803"/>
                  <a:gd name="connsiteY232" fmla="*/ 5137558 h 13511369"/>
                  <a:gd name="connsiteX233" fmla="*/ 10690226 w 12071803"/>
                  <a:gd name="connsiteY233" fmla="*/ 5096283 h 13511369"/>
                  <a:gd name="connsiteX234" fmla="*/ 10658476 w 12071803"/>
                  <a:gd name="connsiteY234" fmla="*/ 5216933 h 13511369"/>
                  <a:gd name="connsiteX235" fmla="*/ 10556875 w 12071803"/>
                  <a:gd name="connsiteY235" fmla="*/ 5220107 h 13511369"/>
                  <a:gd name="connsiteX236" fmla="*/ 10477500 w 12071803"/>
                  <a:gd name="connsiteY236" fmla="*/ 5077232 h 13511369"/>
                  <a:gd name="connsiteX237" fmla="*/ 10439400 w 12071803"/>
                  <a:gd name="connsiteY237" fmla="*/ 4924832 h 13511369"/>
                  <a:gd name="connsiteX238" fmla="*/ 10223500 w 12071803"/>
                  <a:gd name="connsiteY238" fmla="*/ 4928007 h 13511369"/>
                  <a:gd name="connsiteX239" fmla="*/ 10248900 w 12071803"/>
                  <a:gd name="connsiteY239" fmla="*/ 5153432 h 13511369"/>
                  <a:gd name="connsiteX240" fmla="*/ 10210801 w 12071803"/>
                  <a:gd name="connsiteY240" fmla="*/ 4959758 h 13511369"/>
                  <a:gd name="connsiteX241" fmla="*/ 10166350 w 12071803"/>
                  <a:gd name="connsiteY241" fmla="*/ 4972457 h 13511369"/>
                  <a:gd name="connsiteX242" fmla="*/ 10096500 w 12071803"/>
                  <a:gd name="connsiteY242" fmla="*/ 4861332 h 13511369"/>
                  <a:gd name="connsiteX243" fmla="*/ 10001251 w 12071803"/>
                  <a:gd name="connsiteY243" fmla="*/ 4931183 h 13511369"/>
                  <a:gd name="connsiteX244" fmla="*/ 9845675 w 12071803"/>
                  <a:gd name="connsiteY244" fmla="*/ 5058182 h 13511369"/>
                  <a:gd name="connsiteX245" fmla="*/ 10210800 w 12071803"/>
                  <a:gd name="connsiteY245" fmla="*/ 4724807 h 13511369"/>
                  <a:gd name="connsiteX246" fmla="*/ 10355263 w 12071803"/>
                  <a:gd name="connsiteY246" fmla="*/ 4634321 h 13511369"/>
                  <a:gd name="connsiteX247" fmla="*/ 10572750 w 12071803"/>
                  <a:gd name="connsiteY247" fmla="*/ 4581932 h 13511369"/>
                  <a:gd name="connsiteX248" fmla="*/ 10610851 w 12071803"/>
                  <a:gd name="connsiteY248" fmla="*/ 4461283 h 13511369"/>
                  <a:gd name="connsiteX249" fmla="*/ 10782301 w 12071803"/>
                  <a:gd name="connsiteY249" fmla="*/ 4334283 h 13511369"/>
                  <a:gd name="connsiteX250" fmla="*/ 10814050 w 12071803"/>
                  <a:gd name="connsiteY250" fmla="*/ 4080282 h 13511369"/>
                  <a:gd name="connsiteX251" fmla="*/ 10582275 w 12071803"/>
                  <a:gd name="connsiteY251" fmla="*/ 3997732 h 13511369"/>
                  <a:gd name="connsiteX252" fmla="*/ 10264776 w 12071803"/>
                  <a:gd name="connsiteY252" fmla="*/ 3950108 h 13511369"/>
                  <a:gd name="connsiteX253" fmla="*/ 10134600 w 12071803"/>
                  <a:gd name="connsiteY253" fmla="*/ 4010432 h 13511369"/>
                  <a:gd name="connsiteX254" fmla="*/ 10160001 w 12071803"/>
                  <a:gd name="connsiteY254" fmla="*/ 3845333 h 13511369"/>
                  <a:gd name="connsiteX255" fmla="*/ 10109201 w 12071803"/>
                  <a:gd name="connsiteY255" fmla="*/ 3670708 h 13511369"/>
                  <a:gd name="connsiteX256" fmla="*/ 10223500 w 12071803"/>
                  <a:gd name="connsiteY256" fmla="*/ 3708807 h 13511369"/>
                  <a:gd name="connsiteX257" fmla="*/ 10344151 w 12071803"/>
                  <a:gd name="connsiteY257" fmla="*/ 3600858 h 13511369"/>
                  <a:gd name="connsiteX258" fmla="*/ 10534651 w 12071803"/>
                  <a:gd name="connsiteY258" fmla="*/ 3661183 h 13511369"/>
                  <a:gd name="connsiteX259" fmla="*/ 10547351 w 12071803"/>
                  <a:gd name="connsiteY259" fmla="*/ 3477033 h 13511369"/>
                  <a:gd name="connsiteX260" fmla="*/ 10687050 w 12071803"/>
                  <a:gd name="connsiteY260" fmla="*/ 3515132 h 13511369"/>
                  <a:gd name="connsiteX261" fmla="*/ 10801350 w 12071803"/>
                  <a:gd name="connsiteY261" fmla="*/ 3210332 h 13511369"/>
                  <a:gd name="connsiteX262" fmla="*/ 10902951 w 12071803"/>
                  <a:gd name="connsiteY262" fmla="*/ 3299233 h 13511369"/>
                  <a:gd name="connsiteX263" fmla="*/ 11042650 w 12071803"/>
                  <a:gd name="connsiteY263" fmla="*/ 3283357 h 13511369"/>
                  <a:gd name="connsiteX264" fmla="*/ 11077575 w 12071803"/>
                  <a:gd name="connsiteY264" fmla="*/ 3508782 h 13511369"/>
                  <a:gd name="connsiteX265" fmla="*/ 11153776 w 12071803"/>
                  <a:gd name="connsiteY265" fmla="*/ 3251608 h 13511369"/>
                  <a:gd name="connsiteX266" fmla="*/ 11077576 w 12071803"/>
                  <a:gd name="connsiteY266" fmla="*/ 3165883 h 13511369"/>
                  <a:gd name="connsiteX267" fmla="*/ 11163300 w 12071803"/>
                  <a:gd name="connsiteY267" fmla="*/ 2911882 h 13511369"/>
                  <a:gd name="connsiteX268" fmla="*/ 10982326 w 12071803"/>
                  <a:gd name="connsiteY268" fmla="*/ 2988083 h 13511369"/>
                  <a:gd name="connsiteX269" fmla="*/ 10953750 w 12071803"/>
                  <a:gd name="connsiteY269" fmla="*/ 2918232 h 13511369"/>
                  <a:gd name="connsiteX270" fmla="*/ 10763250 w 12071803"/>
                  <a:gd name="connsiteY270" fmla="*/ 2715032 h 13511369"/>
                  <a:gd name="connsiteX271" fmla="*/ 10731501 w 12071803"/>
                  <a:gd name="connsiteY271" fmla="*/ 2530883 h 13511369"/>
                  <a:gd name="connsiteX272" fmla="*/ 10699751 w 12071803"/>
                  <a:gd name="connsiteY272" fmla="*/ 2435633 h 13511369"/>
                  <a:gd name="connsiteX273" fmla="*/ 10801350 w 12071803"/>
                  <a:gd name="connsiteY273" fmla="*/ 2334032 h 13511369"/>
                  <a:gd name="connsiteX274" fmla="*/ 11061701 w 12071803"/>
                  <a:gd name="connsiteY274" fmla="*/ 2099083 h 13511369"/>
                  <a:gd name="connsiteX275" fmla="*/ 11182350 w 12071803"/>
                  <a:gd name="connsiteY275" fmla="*/ 2118132 h 13511369"/>
                  <a:gd name="connsiteX276" fmla="*/ 11252201 w 12071803"/>
                  <a:gd name="connsiteY276" fmla="*/ 2029233 h 13511369"/>
                  <a:gd name="connsiteX277" fmla="*/ 11487150 w 12071803"/>
                  <a:gd name="connsiteY277" fmla="*/ 1921282 h 13511369"/>
                  <a:gd name="connsiteX278" fmla="*/ 11341101 w 12071803"/>
                  <a:gd name="connsiteY278" fmla="*/ 1851433 h 13511369"/>
                  <a:gd name="connsiteX279" fmla="*/ 11258550 w 12071803"/>
                  <a:gd name="connsiteY279" fmla="*/ 1705382 h 13511369"/>
                  <a:gd name="connsiteX280" fmla="*/ 11360150 w 12071803"/>
                  <a:gd name="connsiteY280" fmla="*/ 1279932 h 13511369"/>
                  <a:gd name="connsiteX281" fmla="*/ 11239500 w 12071803"/>
                  <a:gd name="connsiteY281" fmla="*/ 1019582 h 13511369"/>
                  <a:gd name="connsiteX282" fmla="*/ 11525250 w 12071803"/>
                  <a:gd name="connsiteY282" fmla="*/ 1362482 h 13511369"/>
                  <a:gd name="connsiteX283" fmla="*/ 11690350 w 12071803"/>
                  <a:gd name="connsiteY283" fmla="*/ 1165632 h 13511369"/>
                  <a:gd name="connsiteX284" fmla="*/ 11874500 w 12071803"/>
                  <a:gd name="connsiteY284" fmla="*/ 1476782 h 13511369"/>
                  <a:gd name="connsiteX285" fmla="*/ 12071350 w 12071803"/>
                  <a:gd name="connsiteY285" fmla="*/ 1578383 h 13511369"/>
                  <a:gd name="connsiteX286" fmla="*/ 11906250 w 12071803"/>
                  <a:gd name="connsiteY286" fmla="*/ 1133883 h 13511369"/>
                  <a:gd name="connsiteX287" fmla="*/ 11893550 w 12071803"/>
                  <a:gd name="connsiteY287" fmla="*/ 917982 h 13511369"/>
                  <a:gd name="connsiteX288" fmla="*/ 11760200 w 12071803"/>
                  <a:gd name="connsiteY288" fmla="*/ 721132 h 13511369"/>
                  <a:gd name="connsiteX289" fmla="*/ 11734800 w 12071803"/>
                  <a:gd name="connsiteY28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482703 w 12071803"/>
                  <a:gd name="connsiteY69" fmla="*/ 13428025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482703 w 12071803"/>
                  <a:gd name="connsiteY69" fmla="*/ 13428025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2498"/>
                  <a:gd name="connsiteX1" fmla="*/ 11277600 w 12071803"/>
                  <a:gd name="connsiteY1" fmla="*/ 168683 h 13512498"/>
                  <a:gd name="connsiteX2" fmla="*/ 11163300 w 12071803"/>
                  <a:gd name="connsiteY2" fmla="*/ 67082 h 13512498"/>
                  <a:gd name="connsiteX3" fmla="*/ 10756900 w 12071803"/>
                  <a:gd name="connsiteY3" fmla="*/ 86132 h 13512498"/>
                  <a:gd name="connsiteX4" fmla="*/ 10490200 w 12071803"/>
                  <a:gd name="connsiteY4" fmla="*/ 41682 h 13512498"/>
                  <a:gd name="connsiteX5" fmla="*/ 10458450 w 12071803"/>
                  <a:gd name="connsiteY5" fmla="*/ 1095782 h 13512498"/>
                  <a:gd name="connsiteX6" fmla="*/ 10153650 w 12071803"/>
                  <a:gd name="connsiteY6" fmla="*/ 1552982 h 13512498"/>
                  <a:gd name="connsiteX7" fmla="*/ 9906000 w 12071803"/>
                  <a:gd name="connsiteY7" fmla="*/ 2486432 h 13512498"/>
                  <a:gd name="connsiteX8" fmla="*/ 9105900 w 12071803"/>
                  <a:gd name="connsiteY8" fmla="*/ 2105432 h 13512498"/>
                  <a:gd name="connsiteX9" fmla="*/ 8401050 w 12071803"/>
                  <a:gd name="connsiteY9" fmla="*/ 2848382 h 13512498"/>
                  <a:gd name="connsiteX10" fmla="*/ 7639050 w 12071803"/>
                  <a:gd name="connsiteY10" fmla="*/ 2429282 h 13512498"/>
                  <a:gd name="connsiteX11" fmla="*/ 7353300 w 12071803"/>
                  <a:gd name="connsiteY11" fmla="*/ 1953032 h 13512498"/>
                  <a:gd name="connsiteX12" fmla="*/ 7600950 w 12071803"/>
                  <a:gd name="connsiteY12" fmla="*/ 1552982 h 13512498"/>
                  <a:gd name="connsiteX13" fmla="*/ 7258050 w 12071803"/>
                  <a:gd name="connsiteY13" fmla="*/ 1305332 h 13512498"/>
                  <a:gd name="connsiteX14" fmla="*/ 6248400 w 12071803"/>
                  <a:gd name="connsiteY14" fmla="*/ 1362482 h 13512498"/>
                  <a:gd name="connsiteX15" fmla="*/ 5791200 w 12071803"/>
                  <a:gd name="connsiteY15" fmla="*/ 1000532 h 13512498"/>
                  <a:gd name="connsiteX16" fmla="*/ 4819650 w 12071803"/>
                  <a:gd name="connsiteY16" fmla="*/ 543332 h 13512498"/>
                  <a:gd name="connsiteX17" fmla="*/ 4400550 w 12071803"/>
                  <a:gd name="connsiteY17" fmla="*/ 524282 h 13512498"/>
                  <a:gd name="connsiteX18" fmla="*/ 3733800 w 12071803"/>
                  <a:gd name="connsiteY18" fmla="*/ 943382 h 13512498"/>
                  <a:gd name="connsiteX19" fmla="*/ 3257550 w 12071803"/>
                  <a:gd name="connsiteY19" fmla="*/ 1400582 h 13512498"/>
                  <a:gd name="connsiteX20" fmla="*/ 2781300 w 12071803"/>
                  <a:gd name="connsiteY20" fmla="*/ 1229132 h 13512498"/>
                  <a:gd name="connsiteX21" fmla="*/ 2571750 w 12071803"/>
                  <a:gd name="connsiteY21" fmla="*/ 1400582 h 13512498"/>
                  <a:gd name="connsiteX22" fmla="*/ 2324100 w 12071803"/>
                  <a:gd name="connsiteY22" fmla="*/ 1248182 h 13512498"/>
                  <a:gd name="connsiteX23" fmla="*/ 2362200 w 12071803"/>
                  <a:gd name="connsiteY23" fmla="*/ 1629182 h 13512498"/>
                  <a:gd name="connsiteX24" fmla="*/ 2743200 w 12071803"/>
                  <a:gd name="connsiteY24" fmla="*/ 1876832 h 13512498"/>
                  <a:gd name="connsiteX25" fmla="*/ 2762250 w 12071803"/>
                  <a:gd name="connsiteY25" fmla="*/ 2448332 h 13512498"/>
                  <a:gd name="connsiteX26" fmla="*/ 3028950 w 12071803"/>
                  <a:gd name="connsiteY26" fmla="*/ 2619782 h 13512498"/>
                  <a:gd name="connsiteX27" fmla="*/ 3143250 w 12071803"/>
                  <a:gd name="connsiteY27" fmla="*/ 2543582 h 13512498"/>
                  <a:gd name="connsiteX28" fmla="*/ 3143250 w 12071803"/>
                  <a:gd name="connsiteY28" fmla="*/ 2924582 h 13512498"/>
                  <a:gd name="connsiteX29" fmla="*/ 2857500 w 12071803"/>
                  <a:gd name="connsiteY29" fmla="*/ 3248432 h 13512498"/>
                  <a:gd name="connsiteX30" fmla="*/ 3048000 w 12071803"/>
                  <a:gd name="connsiteY30" fmla="*/ 3457982 h 13512498"/>
                  <a:gd name="connsiteX31" fmla="*/ 2762250 w 12071803"/>
                  <a:gd name="connsiteY31" fmla="*/ 4067582 h 13512498"/>
                  <a:gd name="connsiteX32" fmla="*/ 2343150 w 12071803"/>
                  <a:gd name="connsiteY32" fmla="*/ 3991382 h 13512498"/>
                  <a:gd name="connsiteX33" fmla="*/ 2305050 w 12071803"/>
                  <a:gd name="connsiteY33" fmla="*/ 4353332 h 13512498"/>
                  <a:gd name="connsiteX34" fmla="*/ 2533650 w 12071803"/>
                  <a:gd name="connsiteY34" fmla="*/ 4848632 h 13512498"/>
                  <a:gd name="connsiteX35" fmla="*/ 2381250 w 12071803"/>
                  <a:gd name="connsiteY35" fmla="*/ 5286782 h 13512498"/>
                  <a:gd name="connsiteX36" fmla="*/ 2495550 w 12071803"/>
                  <a:gd name="connsiteY36" fmla="*/ 5534432 h 13512498"/>
                  <a:gd name="connsiteX37" fmla="*/ 2876550 w 12071803"/>
                  <a:gd name="connsiteY37" fmla="*/ 5972582 h 13512498"/>
                  <a:gd name="connsiteX38" fmla="*/ 2819400 w 12071803"/>
                  <a:gd name="connsiteY38" fmla="*/ 6239282 h 13512498"/>
                  <a:gd name="connsiteX39" fmla="*/ 2609850 w 12071803"/>
                  <a:gd name="connsiteY39" fmla="*/ 6448832 h 13512498"/>
                  <a:gd name="connsiteX40" fmla="*/ 2514600 w 12071803"/>
                  <a:gd name="connsiteY40" fmla="*/ 6696482 h 13512498"/>
                  <a:gd name="connsiteX41" fmla="*/ 2438400 w 12071803"/>
                  <a:gd name="connsiteY41" fmla="*/ 7020332 h 13512498"/>
                  <a:gd name="connsiteX42" fmla="*/ 2095500 w 12071803"/>
                  <a:gd name="connsiteY42" fmla="*/ 7458482 h 13512498"/>
                  <a:gd name="connsiteX43" fmla="*/ 1905000 w 12071803"/>
                  <a:gd name="connsiteY43" fmla="*/ 7801382 h 13512498"/>
                  <a:gd name="connsiteX44" fmla="*/ 1733550 w 12071803"/>
                  <a:gd name="connsiteY44" fmla="*/ 8258582 h 13512498"/>
                  <a:gd name="connsiteX45" fmla="*/ 1771650 w 12071803"/>
                  <a:gd name="connsiteY45" fmla="*/ 8963432 h 13512498"/>
                  <a:gd name="connsiteX46" fmla="*/ 1619250 w 12071803"/>
                  <a:gd name="connsiteY46" fmla="*/ 9477782 h 13512498"/>
                  <a:gd name="connsiteX47" fmla="*/ 1295400 w 12071803"/>
                  <a:gd name="connsiteY47" fmla="*/ 9839732 h 13512498"/>
                  <a:gd name="connsiteX48" fmla="*/ 1162050 w 12071803"/>
                  <a:gd name="connsiteY48" fmla="*/ 10315982 h 13512498"/>
                  <a:gd name="connsiteX49" fmla="*/ 800100 w 12071803"/>
                  <a:gd name="connsiteY49" fmla="*/ 10468382 h 13512498"/>
                  <a:gd name="connsiteX50" fmla="*/ 381000 w 12071803"/>
                  <a:gd name="connsiteY50" fmla="*/ 10563632 h 13512498"/>
                  <a:gd name="connsiteX51" fmla="*/ 0 w 12071803"/>
                  <a:gd name="connsiteY51" fmla="*/ 10430282 h 13512498"/>
                  <a:gd name="connsiteX52" fmla="*/ 57150 w 12071803"/>
                  <a:gd name="connsiteY52" fmla="*/ 10963682 h 13512498"/>
                  <a:gd name="connsiteX53" fmla="*/ 0 w 12071803"/>
                  <a:gd name="connsiteY53" fmla="*/ 11420882 h 13512498"/>
                  <a:gd name="connsiteX54" fmla="*/ 438150 w 12071803"/>
                  <a:gd name="connsiteY54" fmla="*/ 11497082 h 13512498"/>
                  <a:gd name="connsiteX55" fmla="*/ 895350 w 12071803"/>
                  <a:gd name="connsiteY55" fmla="*/ 11535182 h 13512498"/>
                  <a:gd name="connsiteX56" fmla="*/ 1276350 w 12071803"/>
                  <a:gd name="connsiteY56" fmla="*/ 11363732 h 13512498"/>
                  <a:gd name="connsiteX57" fmla="*/ 1714500 w 12071803"/>
                  <a:gd name="connsiteY57" fmla="*/ 11592332 h 13512498"/>
                  <a:gd name="connsiteX58" fmla="*/ 1676400 w 12071803"/>
                  <a:gd name="connsiteY58" fmla="*/ 11992382 h 13512498"/>
                  <a:gd name="connsiteX59" fmla="*/ 1981200 w 12071803"/>
                  <a:gd name="connsiteY59" fmla="*/ 12144782 h 13512498"/>
                  <a:gd name="connsiteX60" fmla="*/ 2552700 w 12071803"/>
                  <a:gd name="connsiteY60" fmla="*/ 12087632 h 13512498"/>
                  <a:gd name="connsiteX61" fmla="*/ 2876550 w 12071803"/>
                  <a:gd name="connsiteY61" fmla="*/ 12030482 h 13512498"/>
                  <a:gd name="connsiteX62" fmla="*/ 3067050 w 12071803"/>
                  <a:gd name="connsiteY62" fmla="*/ 12182882 h 13512498"/>
                  <a:gd name="connsiteX63" fmla="*/ 3448050 w 12071803"/>
                  <a:gd name="connsiteY63" fmla="*/ 12201932 h 13512498"/>
                  <a:gd name="connsiteX64" fmla="*/ 3600450 w 12071803"/>
                  <a:gd name="connsiteY64" fmla="*/ 12316232 h 13512498"/>
                  <a:gd name="connsiteX65" fmla="*/ 3543300 w 12071803"/>
                  <a:gd name="connsiteY65" fmla="*/ 12773432 h 13512498"/>
                  <a:gd name="connsiteX66" fmla="*/ 3619500 w 12071803"/>
                  <a:gd name="connsiteY66" fmla="*/ 13211582 h 13512498"/>
                  <a:gd name="connsiteX67" fmla="*/ 3905250 w 12071803"/>
                  <a:gd name="connsiteY67" fmla="*/ 13440182 h 13512498"/>
                  <a:gd name="connsiteX68" fmla="*/ 4496991 w 12071803"/>
                  <a:gd name="connsiteY68" fmla="*/ 13511369 h 13512498"/>
                  <a:gd name="connsiteX69" fmla="*/ 4532709 w 12071803"/>
                  <a:gd name="connsiteY69" fmla="*/ 13442312 h 13512498"/>
                  <a:gd name="connsiteX70" fmla="*/ 4191000 w 12071803"/>
                  <a:gd name="connsiteY70" fmla="*/ 13154432 h 13512498"/>
                  <a:gd name="connsiteX71" fmla="*/ 4618435 w 12071803"/>
                  <a:gd name="connsiteY71" fmla="*/ 13268482 h 13512498"/>
                  <a:gd name="connsiteX72" fmla="*/ 4933950 w 12071803"/>
                  <a:gd name="connsiteY72" fmla="*/ 13268732 h 13512498"/>
                  <a:gd name="connsiteX73" fmla="*/ 5035153 w 12071803"/>
                  <a:gd name="connsiteY73" fmla="*/ 13058932 h 13512498"/>
                  <a:gd name="connsiteX74" fmla="*/ 4994672 w 12071803"/>
                  <a:gd name="connsiteY74" fmla="*/ 12985113 h 13512498"/>
                  <a:gd name="connsiteX75" fmla="*/ 4991100 w 12071803"/>
                  <a:gd name="connsiteY75" fmla="*/ 12678182 h 13512498"/>
                  <a:gd name="connsiteX76" fmla="*/ 5067300 w 12071803"/>
                  <a:gd name="connsiteY76" fmla="*/ 12563882 h 13512498"/>
                  <a:gd name="connsiteX77" fmla="*/ 5029200 w 12071803"/>
                  <a:gd name="connsiteY77" fmla="*/ 12225745 h 13512498"/>
                  <a:gd name="connsiteX78" fmla="*/ 5357813 w 12071803"/>
                  <a:gd name="connsiteY78" fmla="*/ 12097157 h 13512498"/>
                  <a:gd name="connsiteX79" fmla="*/ 5638800 w 12071803"/>
                  <a:gd name="connsiteY79" fmla="*/ 12180502 h 13512498"/>
                  <a:gd name="connsiteX80" fmla="*/ 5524500 w 12071803"/>
                  <a:gd name="connsiteY80" fmla="*/ 11249432 h 13512498"/>
                  <a:gd name="connsiteX81" fmla="*/ 5585223 w 12071803"/>
                  <a:gd name="connsiteY81" fmla="*/ 10722925 h 13512498"/>
                  <a:gd name="connsiteX82" fmla="*/ 5468540 w 12071803"/>
                  <a:gd name="connsiteY82" fmla="*/ 10663394 h 13512498"/>
                  <a:gd name="connsiteX83" fmla="*/ 5585222 w 12071803"/>
                  <a:gd name="connsiteY83" fmla="*/ 10701495 h 13512498"/>
                  <a:gd name="connsiteX84" fmla="*/ 5611416 w 12071803"/>
                  <a:gd name="connsiteY84" fmla="*/ 10160950 h 13512498"/>
                  <a:gd name="connsiteX85" fmla="*/ 5698331 w 12071803"/>
                  <a:gd name="connsiteY85" fmla="*/ 9775438 h 13512498"/>
                  <a:gd name="connsiteX86" fmla="*/ 5830491 w 12071803"/>
                  <a:gd name="connsiteY86" fmla="*/ 9408475 h 13512498"/>
                  <a:gd name="connsiteX87" fmla="*/ 5920978 w 12071803"/>
                  <a:gd name="connsiteY87" fmla="*/ 9196544 h 13512498"/>
                  <a:gd name="connsiteX88" fmla="*/ 5759053 w 12071803"/>
                  <a:gd name="connsiteY88" fmla="*/ 9329894 h 13512498"/>
                  <a:gd name="connsiteX89" fmla="*/ 5923360 w 12071803"/>
                  <a:gd name="connsiteY89" fmla="*/ 9137013 h 13512498"/>
                  <a:gd name="connsiteX90" fmla="*/ 5955507 w 12071803"/>
                  <a:gd name="connsiteY90" fmla="*/ 8956289 h 13512498"/>
                  <a:gd name="connsiteX91" fmla="*/ 5959078 w 12071803"/>
                  <a:gd name="connsiteY91" fmla="*/ 9087006 h 13512498"/>
                  <a:gd name="connsiteX92" fmla="*/ 6441280 w 12071803"/>
                  <a:gd name="connsiteY92" fmla="*/ 8201432 h 13512498"/>
                  <a:gd name="connsiteX93" fmla="*/ 6204347 w 12071803"/>
                  <a:gd name="connsiteY93" fmla="*/ 8101170 h 13512498"/>
                  <a:gd name="connsiteX94" fmla="*/ 6425803 w 12071803"/>
                  <a:gd name="connsiteY94" fmla="*/ 8110694 h 13512498"/>
                  <a:gd name="connsiteX95" fmla="*/ 6696076 w 12071803"/>
                  <a:gd name="connsiteY95" fmla="*/ 8074975 h 13512498"/>
                  <a:gd name="connsiteX96" fmla="*/ 6855620 w 12071803"/>
                  <a:gd name="connsiteY96" fmla="*/ 8032113 h 13512498"/>
                  <a:gd name="connsiteX97" fmla="*/ 6785372 w 12071803"/>
                  <a:gd name="connsiteY97" fmla="*/ 7972582 h 13512498"/>
                  <a:gd name="connsiteX98" fmla="*/ 6877052 w 12071803"/>
                  <a:gd name="connsiteY98" fmla="*/ 7846626 h 13512498"/>
                  <a:gd name="connsiteX99" fmla="*/ 6980634 w 12071803"/>
                  <a:gd name="connsiteY99" fmla="*/ 7867807 h 13512498"/>
                  <a:gd name="connsiteX100" fmla="*/ 7017545 w 12071803"/>
                  <a:gd name="connsiteY100" fmla="*/ 7793990 h 13512498"/>
                  <a:gd name="connsiteX101" fmla="*/ 6943726 w 12071803"/>
                  <a:gd name="connsiteY101" fmla="*/ 7693975 h 13512498"/>
                  <a:gd name="connsiteX102" fmla="*/ 6910389 w 12071803"/>
                  <a:gd name="connsiteY102" fmla="*/ 7596344 h 13512498"/>
                  <a:gd name="connsiteX103" fmla="*/ 6819900 w 12071803"/>
                  <a:gd name="connsiteY103" fmla="*/ 7591832 h 13512498"/>
                  <a:gd name="connsiteX104" fmla="*/ 6746082 w 12071803"/>
                  <a:gd name="connsiteY104" fmla="*/ 7674925 h 13512498"/>
                  <a:gd name="connsiteX105" fmla="*/ 6610350 w 12071803"/>
                  <a:gd name="connsiteY105" fmla="*/ 7687082 h 13512498"/>
                  <a:gd name="connsiteX106" fmla="*/ 6669882 w 12071803"/>
                  <a:gd name="connsiteY106" fmla="*/ 7617775 h 13512498"/>
                  <a:gd name="connsiteX107" fmla="*/ 6681789 w 12071803"/>
                  <a:gd name="connsiteY107" fmla="*/ 7529669 h 13512498"/>
                  <a:gd name="connsiteX108" fmla="*/ 6703219 w 12071803"/>
                  <a:gd name="connsiteY108" fmla="*/ 7467756 h 13512498"/>
                  <a:gd name="connsiteX109" fmla="*/ 6667500 w 12071803"/>
                  <a:gd name="connsiteY109" fmla="*/ 7401332 h 13512498"/>
                  <a:gd name="connsiteX110" fmla="*/ 6603207 w 12071803"/>
                  <a:gd name="connsiteY110" fmla="*/ 7432038 h 13512498"/>
                  <a:gd name="connsiteX111" fmla="*/ 6600825 w 12071803"/>
                  <a:gd name="connsiteY111" fmla="*/ 7351326 h 13512498"/>
                  <a:gd name="connsiteX112" fmla="*/ 6819901 w 12071803"/>
                  <a:gd name="connsiteY112" fmla="*/ 7243919 h 13512498"/>
                  <a:gd name="connsiteX113" fmla="*/ 6784182 w 12071803"/>
                  <a:gd name="connsiteY113" fmla="*/ 7089138 h 13512498"/>
                  <a:gd name="connsiteX114" fmla="*/ 6860382 w 12071803"/>
                  <a:gd name="connsiteY114" fmla="*/ 7072469 h 13512498"/>
                  <a:gd name="connsiteX115" fmla="*/ 6838950 w 12071803"/>
                  <a:gd name="connsiteY115" fmla="*/ 6982232 h 13512498"/>
                  <a:gd name="connsiteX116" fmla="*/ 6943726 w 12071803"/>
                  <a:gd name="connsiteY116" fmla="*/ 6984363 h 13512498"/>
                  <a:gd name="connsiteX117" fmla="*/ 6986589 w 12071803"/>
                  <a:gd name="connsiteY117" fmla="*/ 6903400 h 13512498"/>
                  <a:gd name="connsiteX118" fmla="*/ 7088982 w 12071803"/>
                  <a:gd name="connsiteY118" fmla="*/ 6936738 h 13512498"/>
                  <a:gd name="connsiteX119" fmla="*/ 7162801 w 12071803"/>
                  <a:gd name="connsiteY119" fmla="*/ 7039132 h 13512498"/>
                  <a:gd name="connsiteX120" fmla="*/ 7229476 w 12071803"/>
                  <a:gd name="connsiteY120" fmla="*/ 6979600 h 13512498"/>
                  <a:gd name="connsiteX121" fmla="*/ 7169945 w 12071803"/>
                  <a:gd name="connsiteY121" fmla="*/ 6843869 h 13512498"/>
                  <a:gd name="connsiteX122" fmla="*/ 7227094 w 12071803"/>
                  <a:gd name="connsiteY122" fmla="*/ 6896506 h 13512498"/>
                  <a:gd name="connsiteX123" fmla="*/ 7343776 w 12071803"/>
                  <a:gd name="connsiteY123" fmla="*/ 6934357 h 13512498"/>
                  <a:gd name="connsiteX124" fmla="*/ 7417595 w 12071803"/>
                  <a:gd name="connsiteY124" fmla="*/ 7006046 h 13512498"/>
                  <a:gd name="connsiteX125" fmla="*/ 7386639 w 12071803"/>
                  <a:gd name="connsiteY125" fmla="*/ 7144158 h 13512498"/>
                  <a:gd name="connsiteX126" fmla="*/ 7458076 w 12071803"/>
                  <a:gd name="connsiteY126" fmla="*/ 7108439 h 13512498"/>
                  <a:gd name="connsiteX127" fmla="*/ 7448550 w 12071803"/>
                  <a:gd name="connsiteY127" fmla="*/ 7077482 h 13512498"/>
                  <a:gd name="connsiteX128" fmla="*/ 7524751 w 12071803"/>
                  <a:gd name="connsiteY128" fmla="*/ 7163208 h 13512498"/>
                  <a:gd name="connsiteX129" fmla="*/ 7460457 w 12071803"/>
                  <a:gd name="connsiteY129" fmla="*/ 7244171 h 13512498"/>
                  <a:gd name="connsiteX130" fmla="*/ 7524750 w 12071803"/>
                  <a:gd name="connsiteY130" fmla="*/ 7325132 h 13512498"/>
                  <a:gd name="connsiteX131" fmla="*/ 7450932 w 12071803"/>
                  <a:gd name="connsiteY131" fmla="*/ 7344183 h 13512498"/>
                  <a:gd name="connsiteX132" fmla="*/ 7358064 w 12071803"/>
                  <a:gd name="connsiteY132" fmla="*/ 7296558 h 13512498"/>
                  <a:gd name="connsiteX133" fmla="*/ 7310439 w 12071803"/>
                  <a:gd name="connsiteY133" fmla="*/ 7406096 h 13512498"/>
                  <a:gd name="connsiteX134" fmla="*/ 7386639 w 12071803"/>
                  <a:gd name="connsiteY134" fmla="*/ 7425146 h 13512498"/>
                  <a:gd name="connsiteX135" fmla="*/ 7441407 w 12071803"/>
                  <a:gd name="connsiteY135" fmla="*/ 7484677 h 13512498"/>
                  <a:gd name="connsiteX136" fmla="*/ 7467601 w 12071803"/>
                  <a:gd name="connsiteY136" fmla="*/ 7515382 h 13512498"/>
                  <a:gd name="connsiteX137" fmla="*/ 7487841 w 12071803"/>
                  <a:gd name="connsiteY137" fmla="*/ 7467755 h 13512498"/>
                  <a:gd name="connsiteX138" fmla="*/ 7546182 w 12071803"/>
                  <a:gd name="connsiteY138" fmla="*/ 7529921 h 13512498"/>
                  <a:gd name="connsiteX139" fmla="*/ 7639051 w 12071803"/>
                  <a:gd name="connsiteY139" fmla="*/ 7615646 h 13512498"/>
                  <a:gd name="connsiteX140" fmla="*/ 7639051 w 12071803"/>
                  <a:gd name="connsiteY140" fmla="*/ 7510871 h 13512498"/>
                  <a:gd name="connsiteX141" fmla="*/ 7812881 w 12071803"/>
                  <a:gd name="connsiteY141" fmla="*/ 7606120 h 13512498"/>
                  <a:gd name="connsiteX142" fmla="*/ 7705726 w 12071803"/>
                  <a:gd name="connsiteY142" fmla="*/ 7370377 h 13512498"/>
                  <a:gd name="connsiteX143" fmla="*/ 7708107 w 12071803"/>
                  <a:gd name="connsiteY143" fmla="*/ 7234646 h 13512498"/>
                  <a:gd name="connsiteX144" fmla="*/ 7612857 w 12071803"/>
                  <a:gd name="connsiteY144" fmla="*/ 7206071 h 13512498"/>
                  <a:gd name="connsiteX145" fmla="*/ 7677150 w 12071803"/>
                  <a:gd name="connsiteY145" fmla="*/ 7039382 h 13512498"/>
                  <a:gd name="connsiteX146" fmla="*/ 8374857 w 12071803"/>
                  <a:gd name="connsiteY146" fmla="*/ 6653621 h 13512498"/>
                  <a:gd name="connsiteX147" fmla="*/ 8703470 w 12071803"/>
                  <a:gd name="connsiteY147" fmla="*/ 6591708 h 13512498"/>
                  <a:gd name="connsiteX148" fmla="*/ 8722520 w 12071803"/>
                  <a:gd name="connsiteY148" fmla="*/ 6696483 h 13512498"/>
                  <a:gd name="connsiteX149" fmla="*/ 8796339 w 12071803"/>
                  <a:gd name="connsiteY149" fmla="*/ 6701246 h 13512498"/>
                  <a:gd name="connsiteX150" fmla="*/ 8772525 w 12071803"/>
                  <a:gd name="connsiteY150" fmla="*/ 6548844 h 13512498"/>
                  <a:gd name="connsiteX151" fmla="*/ 9315450 w 12071803"/>
                  <a:gd name="connsiteY151" fmla="*/ 6544082 h 13512498"/>
                  <a:gd name="connsiteX152" fmla="*/ 9503569 w 12071803"/>
                  <a:gd name="connsiteY152" fmla="*/ 6494075 h 13512498"/>
                  <a:gd name="connsiteX153" fmla="*/ 9629775 w 12071803"/>
                  <a:gd name="connsiteY153" fmla="*/ 6298813 h 13512498"/>
                  <a:gd name="connsiteX154" fmla="*/ 9906000 w 12071803"/>
                  <a:gd name="connsiteY154" fmla="*/ 6334532 h 13512498"/>
                  <a:gd name="connsiteX155" fmla="*/ 9870282 w 12071803"/>
                  <a:gd name="connsiteY155" fmla="*/ 6420258 h 13512498"/>
                  <a:gd name="connsiteX156" fmla="*/ 9727407 w 12071803"/>
                  <a:gd name="connsiteY156" fmla="*/ 6434546 h 13512498"/>
                  <a:gd name="connsiteX157" fmla="*/ 9796462 w 12071803"/>
                  <a:gd name="connsiteY157" fmla="*/ 6489313 h 13512498"/>
                  <a:gd name="connsiteX158" fmla="*/ 9665495 w 12071803"/>
                  <a:gd name="connsiteY158" fmla="*/ 6517889 h 13512498"/>
                  <a:gd name="connsiteX159" fmla="*/ 9539289 w 12071803"/>
                  <a:gd name="connsiteY159" fmla="*/ 6508364 h 13512498"/>
                  <a:gd name="connsiteX160" fmla="*/ 9453563 w 12071803"/>
                  <a:gd name="connsiteY160" fmla="*/ 6544082 h 13512498"/>
                  <a:gd name="connsiteX161" fmla="*/ 9422607 w 12071803"/>
                  <a:gd name="connsiteY161" fmla="*/ 6848883 h 13512498"/>
                  <a:gd name="connsiteX162" fmla="*/ 9584532 w 12071803"/>
                  <a:gd name="connsiteY162" fmla="*/ 6882220 h 13512498"/>
                  <a:gd name="connsiteX163" fmla="*/ 9791700 w 12071803"/>
                  <a:gd name="connsiteY163" fmla="*/ 6696482 h 13512498"/>
                  <a:gd name="connsiteX164" fmla="*/ 9829801 w 12071803"/>
                  <a:gd name="connsiteY164" fmla="*/ 6794114 h 13512498"/>
                  <a:gd name="connsiteX165" fmla="*/ 9977439 w 12071803"/>
                  <a:gd name="connsiteY165" fmla="*/ 6717914 h 13512498"/>
                  <a:gd name="connsiteX166" fmla="*/ 9877426 w 12071803"/>
                  <a:gd name="connsiteY166" fmla="*/ 6956040 h 13512498"/>
                  <a:gd name="connsiteX167" fmla="*/ 10020301 w 12071803"/>
                  <a:gd name="connsiteY167" fmla="*/ 6898889 h 13512498"/>
                  <a:gd name="connsiteX168" fmla="*/ 9986964 w 12071803"/>
                  <a:gd name="connsiteY168" fmla="*/ 6986996 h 13512498"/>
                  <a:gd name="connsiteX169" fmla="*/ 10217945 w 12071803"/>
                  <a:gd name="connsiteY169" fmla="*/ 6984614 h 13512498"/>
                  <a:gd name="connsiteX170" fmla="*/ 10058400 w 12071803"/>
                  <a:gd name="connsiteY170" fmla="*/ 7039382 h 13512498"/>
                  <a:gd name="connsiteX171" fmla="*/ 9948864 w 12071803"/>
                  <a:gd name="connsiteY171" fmla="*/ 7096533 h 13512498"/>
                  <a:gd name="connsiteX172" fmla="*/ 9829801 w 12071803"/>
                  <a:gd name="connsiteY172" fmla="*/ 7210833 h 13512498"/>
                  <a:gd name="connsiteX173" fmla="*/ 9865519 w 12071803"/>
                  <a:gd name="connsiteY173" fmla="*/ 7270363 h 13512498"/>
                  <a:gd name="connsiteX174" fmla="*/ 9908382 w 12071803"/>
                  <a:gd name="connsiteY174" fmla="*/ 7320371 h 13512498"/>
                  <a:gd name="connsiteX175" fmla="*/ 9986964 w 12071803"/>
                  <a:gd name="connsiteY175" fmla="*/ 7287033 h 13512498"/>
                  <a:gd name="connsiteX176" fmla="*/ 9998869 w 12071803"/>
                  <a:gd name="connsiteY176" fmla="*/ 7348944 h 13512498"/>
                  <a:gd name="connsiteX177" fmla="*/ 10113170 w 12071803"/>
                  <a:gd name="connsiteY177" fmla="*/ 7210833 h 13512498"/>
                  <a:gd name="connsiteX178" fmla="*/ 10148889 w 12071803"/>
                  <a:gd name="connsiteY178" fmla="*/ 7356089 h 13512498"/>
                  <a:gd name="connsiteX179" fmla="*/ 10244139 w 12071803"/>
                  <a:gd name="connsiteY179" fmla="*/ 7239408 h 13512498"/>
                  <a:gd name="connsiteX180" fmla="*/ 10270332 w 12071803"/>
                  <a:gd name="connsiteY180" fmla="*/ 7401332 h 13512498"/>
                  <a:gd name="connsiteX181" fmla="*/ 10344150 w 12071803"/>
                  <a:gd name="connsiteY181" fmla="*/ 7477532 h 13512498"/>
                  <a:gd name="connsiteX182" fmla="*/ 10134600 w 12071803"/>
                  <a:gd name="connsiteY182" fmla="*/ 7591832 h 13512498"/>
                  <a:gd name="connsiteX183" fmla="*/ 10287001 w 12071803"/>
                  <a:gd name="connsiteY183" fmla="*/ 7741852 h 13512498"/>
                  <a:gd name="connsiteX184" fmla="*/ 10317957 w 12071803"/>
                  <a:gd name="connsiteY184" fmla="*/ 7644221 h 13512498"/>
                  <a:gd name="connsiteX185" fmla="*/ 10389393 w 12071803"/>
                  <a:gd name="connsiteY185" fmla="*/ 7732326 h 13512498"/>
                  <a:gd name="connsiteX186" fmla="*/ 10510839 w 12071803"/>
                  <a:gd name="connsiteY186" fmla="*/ 7691846 h 13512498"/>
                  <a:gd name="connsiteX187" fmla="*/ 10515600 w 12071803"/>
                  <a:gd name="connsiteY187" fmla="*/ 7777570 h 13512498"/>
                  <a:gd name="connsiteX188" fmla="*/ 10513219 w 12071803"/>
                  <a:gd name="connsiteY188" fmla="*/ 7875200 h 13512498"/>
                  <a:gd name="connsiteX189" fmla="*/ 10622756 w 12071803"/>
                  <a:gd name="connsiteY189" fmla="*/ 7837101 h 13512498"/>
                  <a:gd name="connsiteX190" fmla="*/ 10663239 w 12071803"/>
                  <a:gd name="connsiteY190" fmla="*/ 8075227 h 13512498"/>
                  <a:gd name="connsiteX191" fmla="*/ 10801350 w 12071803"/>
                  <a:gd name="connsiteY191" fmla="*/ 8106182 h 13512498"/>
                  <a:gd name="connsiteX192" fmla="*/ 10815638 w 12071803"/>
                  <a:gd name="connsiteY192" fmla="*/ 7815670 h 13512498"/>
                  <a:gd name="connsiteX193" fmla="*/ 10906126 w 12071803"/>
                  <a:gd name="connsiteY193" fmla="*/ 7791858 h 13512498"/>
                  <a:gd name="connsiteX194" fmla="*/ 10975182 w 12071803"/>
                  <a:gd name="connsiteY194" fmla="*/ 7620407 h 13512498"/>
                  <a:gd name="connsiteX195" fmla="*/ 10937082 w 12071803"/>
                  <a:gd name="connsiteY195" fmla="*/ 7491821 h 13512498"/>
                  <a:gd name="connsiteX196" fmla="*/ 10841832 w 12071803"/>
                  <a:gd name="connsiteY196" fmla="*/ 7479913 h 13512498"/>
                  <a:gd name="connsiteX197" fmla="*/ 10889456 w 12071803"/>
                  <a:gd name="connsiteY197" fmla="*/ 7360851 h 13512498"/>
                  <a:gd name="connsiteX198" fmla="*/ 10784682 w 12071803"/>
                  <a:gd name="connsiteY198" fmla="*/ 7289414 h 13512498"/>
                  <a:gd name="connsiteX199" fmla="*/ 10744200 w 12071803"/>
                  <a:gd name="connsiteY199" fmla="*/ 7058432 h 13512498"/>
                  <a:gd name="connsiteX200" fmla="*/ 10426700 w 12071803"/>
                  <a:gd name="connsiteY200" fmla="*/ 7020332 h 13512498"/>
                  <a:gd name="connsiteX201" fmla="*/ 10496551 w 12071803"/>
                  <a:gd name="connsiteY201" fmla="*/ 6915558 h 13512498"/>
                  <a:gd name="connsiteX202" fmla="*/ 10620376 w 12071803"/>
                  <a:gd name="connsiteY202" fmla="*/ 6896508 h 13512498"/>
                  <a:gd name="connsiteX203" fmla="*/ 10629900 w 12071803"/>
                  <a:gd name="connsiteY203" fmla="*/ 6810782 h 13512498"/>
                  <a:gd name="connsiteX204" fmla="*/ 10842625 w 12071803"/>
                  <a:gd name="connsiteY204" fmla="*/ 6899682 h 13512498"/>
                  <a:gd name="connsiteX205" fmla="*/ 10858500 w 12071803"/>
                  <a:gd name="connsiteY205" fmla="*/ 6677432 h 13512498"/>
                  <a:gd name="connsiteX206" fmla="*/ 10648950 w 12071803"/>
                  <a:gd name="connsiteY206" fmla="*/ 6772682 h 13512498"/>
                  <a:gd name="connsiteX207" fmla="*/ 10572750 w 12071803"/>
                  <a:gd name="connsiteY207" fmla="*/ 6544082 h 13512498"/>
                  <a:gd name="connsiteX208" fmla="*/ 10344150 w 12071803"/>
                  <a:gd name="connsiteY208" fmla="*/ 6753632 h 13512498"/>
                  <a:gd name="connsiteX209" fmla="*/ 10356851 w 12071803"/>
                  <a:gd name="connsiteY209" fmla="*/ 6588533 h 13512498"/>
                  <a:gd name="connsiteX210" fmla="*/ 10369550 w 12071803"/>
                  <a:gd name="connsiteY210" fmla="*/ 6464707 h 13512498"/>
                  <a:gd name="connsiteX211" fmla="*/ 10314385 w 12071803"/>
                  <a:gd name="connsiteY211" fmla="*/ 6436675 h 13512498"/>
                  <a:gd name="connsiteX212" fmla="*/ 10261601 w 12071803"/>
                  <a:gd name="connsiteY212" fmla="*/ 6452008 h 13512498"/>
                  <a:gd name="connsiteX213" fmla="*/ 10140950 w 12071803"/>
                  <a:gd name="connsiteY213" fmla="*/ 6236107 h 13512498"/>
                  <a:gd name="connsiteX214" fmla="*/ 10306051 w 12071803"/>
                  <a:gd name="connsiteY214" fmla="*/ 6274208 h 13512498"/>
                  <a:gd name="connsiteX215" fmla="*/ 10547351 w 12071803"/>
                  <a:gd name="connsiteY215" fmla="*/ 6274208 h 13512498"/>
                  <a:gd name="connsiteX216" fmla="*/ 10677525 w 12071803"/>
                  <a:gd name="connsiteY216" fmla="*/ 6134507 h 13512498"/>
                  <a:gd name="connsiteX217" fmla="*/ 10575926 w 12071803"/>
                  <a:gd name="connsiteY217" fmla="*/ 6023383 h 13512498"/>
                  <a:gd name="connsiteX218" fmla="*/ 10363200 w 12071803"/>
                  <a:gd name="connsiteY218" fmla="*/ 5975757 h 13512498"/>
                  <a:gd name="connsiteX219" fmla="*/ 10544175 w 12071803"/>
                  <a:gd name="connsiteY219" fmla="*/ 5845582 h 13512498"/>
                  <a:gd name="connsiteX220" fmla="*/ 10490201 w 12071803"/>
                  <a:gd name="connsiteY220" fmla="*/ 5728108 h 13512498"/>
                  <a:gd name="connsiteX221" fmla="*/ 10544176 w 12071803"/>
                  <a:gd name="connsiteY221" fmla="*/ 5607458 h 13512498"/>
                  <a:gd name="connsiteX222" fmla="*/ 10506075 w 12071803"/>
                  <a:gd name="connsiteY222" fmla="*/ 5604282 h 13512498"/>
                  <a:gd name="connsiteX223" fmla="*/ 10471151 w 12071803"/>
                  <a:gd name="connsiteY223" fmla="*/ 5528083 h 13512498"/>
                  <a:gd name="connsiteX224" fmla="*/ 10312400 w 12071803"/>
                  <a:gd name="connsiteY224" fmla="*/ 5375682 h 13512498"/>
                  <a:gd name="connsiteX225" fmla="*/ 10582276 w 12071803"/>
                  <a:gd name="connsiteY225" fmla="*/ 5480458 h 13512498"/>
                  <a:gd name="connsiteX226" fmla="*/ 10725150 w 12071803"/>
                  <a:gd name="connsiteY226" fmla="*/ 5439182 h 13512498"/>
                  <a:gd name="connsiteX227" fmla="*/ 10699751 w 12071803"/>
                  <a:gd name="connsiteY227" fmla="*/ 5686833 h 13512498"/>
                  <a:gd name="connsiteX228" fmla="*/ 10877550 w 12071803"/>
                  <a:gd name="connsiteY228" fmla="*/ 5724932 h 13512498"/>
                  <a:gd name="connsiteX229" fmla="*/ 10934701 w 12071803"/>
                  <a:gd name="connsiteY229" fmla="*/ 5550308 h 13512498"/>
                  <a:gd name="connsiteX230" fmla="*/ 10975975 w 12071803"/>
                  <a:gd name="connsiteY230" fmla="*/ 5321707 h 13512498"/>
                  <a:gd name="connsiteX231" fmla="*/ 10896601 w 12071803"/>
                  <a:gd name="connsiteY231" fmla="*/ 5118508 h 13512498"/>
                  <a:gd name="connsiteX232" fmla="*/ 10839450 w 12071803"/>
                  <a:gd name="connsiteY232" fmla="*/ 5020082 h 13512498"/>
                  <a:gd name="connsiteX233" fmla="*/ 10760076 w 12071803"/>
                  <a:gd name="connsiteY233" fmla="*/ 5137558 h 13512498"/>
                  <a:gd name="connsiteX234" fmla="*/ 10690226 w 12071803"/>
                  <a:gd name="connsiteY234" fmla="*/ 5096283 h 13512498"/>
                  <a:gd name="connsiteX235" fmla="*/ 10658476 w 12071803"/>
                  <a:gd name="connsiteY235" fmla="*/ 5216933 h 13512498"/>
                  <a:gd name="connsiteX236" fmla="*/ 10556875 w 12071803"/>
                  <a:gd name="connsiteY236" fmla="*/ 5220107 h 13512498"/>
                  <a:gd name="connsiteX237" fmla="*/ 10477500 w 12071803"/>
                  <a:gd name="connsiteY237" fmla="*/ 5077232 h 13512498"/>
                  <a:gd name="connsiteX238" fmla="*/ 10439400 w 12071803"/>
                  <a:gd name="connsiteY238" fmla="*/ 4924832 h 13512498"/>
                  <a:gd name="connsiteX239" fmla="*/ 10223500 w 12071803"/>
                  <a:gd name="connsiteY239" fmla="*/ 4928007 h 13512498"/>
                  <a:gd name="connsiteX240" fmla="*/ 10248900 w 12071803"/>
                  <a:gd name="connsiteY240" fmla="*/ 5153432 h 13512498"/>
                  <a:gd name="connsiteX241" fmla="*/ 10210801 w 12071803"/>
                  <a:gd name="connsiteY241" fmla="*/ 4959758 h 13512498"/>
                  <a:gd name="connsiteX242" fmla="*/ 10166350 w 12071803"/>
                  <a:gd name="connsiteY242" fmla="*/ 4972457 h 13512498"/>
                  <a:gd name="connsiteX243" fmla="*/ 10096500 w 12071803"/>
                  <a:gd name="connsiteY243" fmla="*/ 4861332 h 13512498"/>
                  <a:gd name="connsiteX244" fmla="*/ 10001251 w 12071803"/>
                  <a:gd name="connsiteY244" fmla="*/ 4931183 h 13512498"/>
                  <a:gd name="connsiteX245" fmla="*/ 9845675 w 12071803"/>
                  <a:gd name="connsiteY245" fmla="*/ 5058182 h 13512498"/>
                  <a:gd name="connsiteX246" fmla="*/ 10210800 w 12071803"/>
                  <a:gd name="connsiteY246" fmla="*/ 4724807 h 13512498"/>
                  <a:gd name="connsiteX247" fmla="*/ 10355263 w 12071803"/>
                  <a:gd name="connsiteY247" fmla="*/ 4634321 h 13512498"/>
                  <a:gd name="connsiteX248" fmla="*/ 10572750 w 12071803"/>
                  <a:gd name="connsiteY248" fmla="*/ 4581932 h 13512498"/>
                  <a:gd name="connsiteX249" fmla="*/ 10610851 w 12071803"/>
                  <a:gd name="connsiteY249" fmla="*/ 4461283 h 13512498"/>
                  <a:gd name="connsiteX250" fmla="*/ 10782301 w 12071803"/>
                  <a:gd name="connsiteY250" fmla="*/ 4334283 h 13512498"/>
                  <a:gd name="connsiteX251" fmla="*/ 10814050 w 12071803"/>
                  <a:gd name="connsiteY251" fmla="*/ 4080282 h 13512498"/>
                  <a:gd name="connsiteX252" fmla="*/ 10582275 w 12071803"/>
                  <a:gd name="connsiteY252" fmla="*/ 3997732 h 13512498"/>
                  <a:gd name="connsiteX253" fmla="*/ 10264776 w 12071803"/>
                  <a:gd name="connsiteY253" fmla="*/ 3950108 h 13512498"/>
                  <a:gd name="connsiteX254" fmla="*/ 10134600 w 12071803"/>
                  <a:gd name="connsiteY254" fmla="*/ 4010432 h 13512498"/>
                  <a:gd name="connsiteX255" fmla="*/ 10160001 w 12071803"/>
                  <a:gd name="connsiteY255" fmla="*/ 3845333 h 13512498"/>
                  <a:gd name="connsiteX256" fmla="*/ 10109201 w 12071803"/>
                  <a:gd name="connsiteY256" fmla="*/ 3670708 h 13512498"/>
                  <a:gd name="connsiteX257" fmla="*/ 10223500 w 12071803"/>
                  <a:gd name="connsiteY257" fmla="*/ 3708807 h 13512498"/>
                  <a:gd name="connsiteX258" fmla="*/ 10344151 w 12071803"/>
                  <a:gd name="connsiteY258" fmla="*/ 3600858 h 13512498"/>
                  <a:gd name="connsiteX259" fmla="*/ 10534651 w 12071803"/>
                  <a:gd name="connsiteY259" fmla="*/ 3661183 h 13512498"/>
                  <a:gd name="connsiteX260" fmla="*/ 10547351 w 12071803"/>
                  <a:gd name="connsiteY260" fmla="*/ 3477033 h 13512498"/>
                  <a:gd name="connsiteX261" fmla="*/ 10687050 w 12071803"/>
                  <a:gd name="connsiteY261" fmla="*/ 3515132 h 13512498"/>
                  <a:gd name="connsiteX262" fmla="*/ 10801350 w 12071803"/>
                  <a:gd name="connsiteY262" fmla="*/ 3210332 h 13512498"/>
                  <a:gd name="connsiteX263" fmla="*/ 10902951 w 12071803"/>
                  <a:gd name="connsiteY263" fmla="*/ 3299233 h 13512498"/>
                  <a:gd name="connsiteX264" fmla="*/ 11042650 w 12071803"/>
                  <a:gd name="connsiteY264" fmla="*/ 3283357 h 13512498"/>
                  <a:gd name="connsiteX265" fmla="*/ 11077575 w 12071803"/>
                  <a:gd name="connsiteY265" fmla="*/ 3508782 h 13512498"/>
                  <a:gd name="connsiteX266" fmla="*/ 11153776 w 12071803"/>
                  <a:gd name="connsiteY266" fmla="*/ 3251608 h 13512498"/>
                  <a:gd name="connsiteX267" fmla="*/ 11077576 w 12071803"/>
                  <a:gd name="connsiteY267" fmla="*/ 3165883 h 13512498"/>
                  <a:gd name="connsiteX268" fmla="*/ 11163300 w 12071803"/>
                  <a:gd name="connsiteY268" fmla="*/ 2911882 h 13512498"/>
                  <a:gd name="connsiteX269" fmla="*/ 10982326 w 12071803"/>
                  <a:gd name="connsiteY269" fmla="*/ 2988083 h 13512498"/>
                  <a:gd name="connsiteX270" fmla="*/ 10953750 w 12071803"/>
                  <a:gd name="connsiteY270" fmla="*/ 2918232 h 13512498"/>
                  <a:gd name="connsiteX271" fmla="*/ 10763250 w 12071803"/>
                  <a:gd name="connsiteY271" fmla="*/ 2715032 h 13512498"/>
                  <a:gd name="connsiteX272" fmla="*/ 10731501 w 12071803"/>
                  <a:gd name="connsiteY272" fmla="*/ 2530883 h 13512498"/>
                  <a:gd name="connsiteX273" fmla="*/ 10699751 w 12071803"/>
                  <a:gd name="connsiteY273" fmla="*/ 2435633 h 13512498"/>
                  <a:gd name="connsiteX274" fmla="*/ 10801350 w 12071803"/>
                  <a:gd name="connsiteY274" fmla="*/ 2334032 h 13512498"/>
                  <a:gd name="connsiteX275" fmla="*/ 11061701 w 12071803"/>
                  <a:gd name="connsiteY275" fmla="*/ 2099083 h 13512498"/>
                  <a:gd name="connsiteX276" fmla="*/ 11182350 w 12071803"/>
                  <a:gd name="connsiteY276" fmla="*/ 2118132 h 13512498"/>
                  <a:gd name="connsiteX277" fmla="*/ 11252201 w 12071803"/>
                  <a:gd name="connsiteY277" fmla="*/ 2029233 h 13512498"/>
                  <a:gd name="connsiteX278" fmla="*/ 11487150 w 12071803"/>
                  <a:gd name="connsiteY278" fmla="*/ 1921282 h 13512498"/>
                  <a:gd name="connsiteX279" fmla="*/ 11341101 w 12071803"/>
                  <a:gd name="connsiteY279" fmla="*/ 1851433 h 13512498"/>
                  <a:gd name="connsiteX280" fmla="*/ 11258550 w 12071803"/>
                  <a:gd name="connsiteY280" fmla="*/ 1705382 h 13512498"/>
                  <a:gd name="connsiteX281" fmla="*/ 11360150 w 12071803"/>
                  <a:gd name="connsiteY281" fmla="*/ 1279932 h 13512498"/>
                  <a:gd name="connsiteX282" fmla="*/ 11239500 w 12071803"/>
                  <a:gd name="connsiteY282" fmla="*/ 1019582 h 13512498"/>
                  <a:gd name="connsiteX283" fmla="*/ 11525250 w 12071803"/>
                  <a:gd name="connsiteY283" fmla="*/ 1362482 h 13512498"/>
                  <a:gd name="connsiteX284" fmla="*/ 11690350 w 12071803"/>
                  <a:gd name="connsiteY284" fmla="*/ 1165632 h 13512498"/>
                  <a:gd name="connsiteX285" fmla="*/ 11874500 w 12071803"/>
                  <a:gd name="connsiteY285" fmla="*/ 1476782 h 13512498"/>
                  <a:gd name="connsiteX286" fmla="*/ 12071350 w 12071803"/>
                  <a:gd name="connsiteY286" fmla="*/ 1578383 h 13512498"/>
                  <a:gd name="connsiteX287" fmla="*/ 11906250 w 12071803"/>
                  <a:gd name="connsiteY287" fmla="*/ 1133883 h 13512498"/>
                  <a:gd name="connsiteX288" fmla="*/ 11893550 w 12071803"/>
                  <a:gd name="connsiteY288" fmla="*/ 917982 h 13512498"/>
                  <a:gd name="connsiteX289" fmla="*/ 11760200 w 12071803"/>
                  <a:gd name="connsiteY289" fmla="*/ 721132 h 13512498"/>
                  <a:gd name="connsiteX290" fmla="*/ 11734800 w 12071803"/>
                  <a:gd name="connsiteY290" fmla="*/ 448082 h 13512498"/>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619500 w 12071803"/>
                  <a:gd name="connsiteY66" fmla="*/ 13211582 h 13511369"/>
                  <a:gd name="connsiteX67" fmla="*/ 3905250 w 12071803"/>
                  <a:gd name="connsiteY67" fmla="*/ 13440182 h 13511369"/>
                  <a:gd name="connsiteX68" fmla="*/ 4496991 w 12071803"/>
                  <a:gd name="connsiteY68" fmla="*/ 13511369 h 13511369"/>
                  <a:gd name="connsiteX69" fmla="*/ 4532709 w 12071803"/>
                  <a:gd name="connsiteY69" fmla="*/ 13442312 h 13511369"/>
                  <a:gd name="connsiteX70" fmla="*/ 4191000 w 12071803"/>
                  <a:gd name="connsiteY70" fmla="*/ 13154432 h 13511369"/>
                  <a:gd name="connsiteX71" fmla="*/ 4618435 w 12071803"/>
                  <a:gd name="connsiteY71" fmla="*/ 13268482 h 13511369"/>
                  <a:gd name="connsiteX72" fmla="*/ 4933950 w 12071803"/>
                  <a:gd name="connsiteY72" fmla="*/ 13268732 h 13511369"/>
                  <a:gd name="connsiteX73" fmla="*/ 5035153 w 12071803"/>
                  <a:gd name="connsiteY73" fmla="*/ 13058932 h 13511369"/>
                  <a:gd name="connsiteX74" fmla="*/ 4994672 w 12071803"/>
                  <a:gd name="connsiteY74" fmla="*/ 12985113 h 13511369"/>
                  <a:gd name="connsiteX75" fmla="*/ 4991100 w 12071803"/>
                  <a:gd name="connsiteY75" fmla="*/ 12678182 h 13511369"/>
                  <a:gd name="connsiteX76" fmla="*/ 5067300 w 12071803"/>
                  <a:gd name="connsiteY76" fmla="*/ 12563882 h 13511369"/>
                  <a:gd name="connsiteX77" fmla="*/ 5029200 w 12071803"/>
                  <a:gd name="connsiteY77" fmla="*/ 12225745 h 13511369"/>
                  <a:gd name="connsiteX78" fmla="*/ 5357813 w 12071803"/>
                  <a:gd name="connsiteY78" fmla="*/ 12097157 h 13511369"/>
                  <a:gd name="connsiteX79" fmla="*/ 5638800 w 12071803"/>
                  <a:gd name="connsiteY79" fmla="*/ 12180502 h 13511369"/>
                  <a:gd name="connsiteX80" fmla="*/ 5524500 w 12071803"/>
                  <a:gd name="connsiteY80" fmla="*/ 11249432 h 13511369"/>
                  <a:gd name="connsiteX81" fmla="*/ 5585223 w 12071803"/>
                  <a:gd name="connsiteY81" fmla="*/ 10722925 h 13511369"/>
                  <a:gd name="connsiteX82" fmla="*/ 5468540 w 12071803"/>
                  <a:gd name="connsiteY82" fmla="*/ 10663394 h 13511369"/>
                  <a:gd name="connsiteX83" fmla="*/ 5585222 w 12071803"/>
                  <a:gd name="connsiteY83" fmla="*/ 10701495 h 13511369"/>
                  <a:gd name="connsiteX84" fmla="*/ 5611416 w 12071803"/>
                  <a:gd name="connsiteY84" fmla="*/ 10160950 h 13511369"/>
                  <a:gd name="connsiteX85" fmla="*/ 5698331 w 12071803"/>
                  <a:gd name="connsiteY85" fmla="*/ 9775438 h 13511369"/>
                  <a:gd name="connsiteX86" fmla="*/ 5830491 w 12071803"/>
                  <a:gd name="connsiteY86" fmla="*/ 9408475 h 13511369"/>
                  <a:gd name="connsiteX87" fmla="*/ 5920978 w 12071803"/>
                  <a:gd name="connsiteY87" fmla="*/ 9196544 h 13511369"/>
                  <a:gd name="connsiteX88" fmla="*/ 5759053 w 12071803"/>
                  <a:gd name="connsiteY88" fmla="*/ 9329894 h 13511369"/>
                  <a:gd name="connsiteX89" fmla="*/ 5923360 w 12071803"/>
                  <a:gd name="connsiteY89" fmla="*/ 9137013 h 13511369"/>
                  <a:gd name="connsiteX90" fmla="*/ 5955507 w 12071803"/>
                  <a:gd name="connsiteY90" fmla="*/ 8956289 h 13511369"/>
                  <a:gd name="connsiteX91" fmla="*/ 5959078 w 12071803"/>
                  <a:gd name="connsiteY91" fmla="*/ 9087006 h 13511369"/>
                  <a:gd name="connsiteX92" fmla="*/ 6441280 w 12071803"/>
                  <a:gd name="connsiteY92" fmla="*/ 8201432 h 13511369"/>
                  <a:gd name="connsiteX93" fmla="*/ 6204347 w 12071803"/>
                  <a:gd name="connsiteY93" fmla="*/ 8101170 h 13511369"/>
                  <a:gd name="connsiteX94" fmla="*/ 6425803 w 12071803"/>
                  <a:gd name="connsiteY94" fmla="*/ 8110694 h 13511369"/>
                  <a:gd name="connsiteX95" fmla="*/ 6696076 w 12071803"/>
                  <a:gd name="connsiteY95" fmla="*/ 8074975 h 13511369"/>
                  <a:gd name="connsiteX96" fmla="*/ 6855620 w 12071803"/>
                  <a:gd name="connsiteY96" fmla="*/ 8032113 h 13511369"/>
                  <a:gd name="connsiteX97" fmla="*/ 6785372 w 12071803"/>
                  <a:gd name="connsiteY97" fmla="*/ 7972582 h 13511369"/>
                  <a:gd name="connsiteX98" fmla="*/ 6877052 w 12071803"/>
                  <a:gd name="connsiteY98" fmla="*/ 7846626 h 13511369"/>
                  <a:gd name="connsiteX99" fmla="*/ 6980634 w 12071803"/>
                  <a:gd name="connsiteY99" fmla="*/ 7867807 h 13511369"/>
                  <a:gd name="connsiteX100" fmla="*/ 7017545 w 12071803"/>
                  <a:gd name="connsiteY100" fmla="*/ 7793990 h 13511369"/>
                  <a:gd name="connsiteX101" fmla="*/ 6943726 w 12071803"/>
                  <a:gd name="connsiteY101" fmla="*/ 7693975 h 13511369"/>
                  <a:gd name="connsiteX102" fmla="*/ 6910389 w 12071803"/>
                  <a:gd name="connsiteY102" fmla="*/ 7596344 h 13511369"/>
                  <a:gd name="connsiteX103" fmla="*/ 6819900 w 12071803"/>
                  <a:gd name="connsiteY103" fmla="*/ 7591832 h 13511369"/>
                  <a:gd name="connsiteX104" fmla="*/ 6746082 w 12071803"/>
                  <a:gd name="connsiteY104" fmla="*/ 7674925 h 13511369"/>
                  <a:gd name="connsiteX105" fmla="*/ 6610350 w 12071803"/>
                  <a:gd name="connsiteY105" fmla="*/ 7687082 h 13511369"/>
                  <a:gd name="connsiteX106" fmla="*/ 6669882 w 12071803"/>
                  <a:gd name="connsiteY106" fmla="*/ 7617775 h 13511369"/>
                  <a:gd name="connsiteX107" fmla="*/ 6681789 w 12071803"/>
                  <a:gd name="connsiteY107" fmla="*/ 7529669 h 13511369"/>
                  <a:gd name="connsiteX108" fmla="*/ 6703219 w 12071803"/>
                  <a:gd name="connsiteY108" fmla="*/ 7467756 h 13511369"/>
                  <a:gd name="connsiteX109" fmla="*/ 6667500 w 12071803"/>
                  <a:gd name="connsiteY109" fmla="*/ 7401332 h 13511369"/>
                  <a:gd name="connsiteX110" fmla="*/ 6603207 w 12071803"/>
                  <a:gd name="connsiteY110" fmla="*/ 7432038 h 13511369"/>
                  <a:gd name="connsiteX111" fmla="*/ 6600825 w 12071803"/>
                  <a:gd name="connsiteY111" fmla="*/ 7351326 h 13511369"/>
                  <a:gd name="connsiteX112" fmla="*/ 6819901 w 12071803"/>
                  <a:gd name="connsiteY112" fmla="*/ 7243919 h 13511369"/>
                  <a:gd name="connsiteX113" fmla="*/ 6784182 w 12071803"/>
                  <a:gd name="connsiteY113" fmla="*/ 7089138 h 13511369"/>
                  <a:gd name="connsiteX114" fmla="*/ 6860382 w 12071803"/>
                  <a:gd name="connsiteY114" fmla="*/ 7072469 h 13511369"/>
                  <a:gd name="connsiteX115" fmla="*/ 6838950 w 12071803"/>
                  <a:gd name="connsiteY115" fmla="*/ 6982232 h 13511369"/>
                  <a:gd name="connsiteX116" fmla="*/ 6943726 w 12071803"/>
                  <a:gd name="connsiteY116" fmla="*/ 6984363 h 13511369"/>
                  <a:gd name="connsiteX117" fmla="*/ 6986589 w 12071803"/>
                  <a:gd name="connsiteY117" fmla="*/ 6903400 h 13511369"/>
                  <a:gd name="connsiteX118" fmla="*/ 7088982 w 12071803"/>
                  <a:gd name="connsiteY118" fmla="*/ 6936738 h 13511369"/>
                  <a:gd name="connsiteX119" fmla="*/ 7162801 w 12071803"/>
                  <a:gd name="connsiteY119" fmla="*/ 7039132 h 13511369"/>
                  <a:gd name="connsiteX120" fmla="*/ 7229476 w 12071803"/>
                  <a:gd name="connsiteY120" fmla="*/ 6979600 h 13511369"/>
                  <a:gd name="connsiteX121" fmla="*/ 7169945 w 12071803"/>
                  <a:gd name="connsiteY121" fmla="*/ 6843869 h 13511369"/>
                  <a:gd name="connsiteX122" fmla="*/ 7227094 w 12071803"/>
                  <a:gd name="connsiteY122" fmla="*/ 6896506 h 13511369"/>
                  <a:gd name="connsiteX123" fmla="*/ 7343776 w 12071803"/>
                  <a:gd name="connsiteY123" fmla="*/ 6934357 h 13511369"/>
                  <a:gd name="connsiteX124" fmla="*/ 7417595 w 12071803"/>
                  <a:gd name="connsiteY124" fmla="*/ 7006046 h 13511369"/>
                  <a:gd name="connsiteX125" fmla="*/ 7386639 w 12071803"/>
                  <a:gd name="connsiteY125" fmla="*/ 7144158 h 13511369"/>
                  <a:gd name="connsiteX126" fmla="*/ 7458076 w 12071803"/>
                  <a:gd name="connsiteY126" fmla="*/ 7108439 h 13511369"/>
                  <a:gd name="connsiteX127" fmla="*/ 7448550 w 12071803"/>
                  <a:gd name="connsiteY127" fmla="*/ 7077482 h 13511369"/>
                  <a:gd name="connsiteX128" fmla="*/ 7524751 w 12071803"/>
                  <a:gd name="connsiteY128" fmla="*/ 7163208 h 13511369"/>
                  <a:gd name="connsiteX129" fmla="*/ 7460457 w 12071803"/>
                  <a:gd name="connsiteY129" fmla="*/ 7244171 h 13511369"/>
                  <a:gd name="connsiteX130" fmla="*/ 7524750 w 12071803"/>
                  <a:gd name="connsiteY130" fmla="*/ 7325132 h 13511369"/>
                  <a:gd name="connsiteX131" fmla="*/ 7450932 w 12071803"/>
                  <a:gd name="connsiteY131" fmla="*/ 7344183 h 13511369"/>
                  <a:gd name="connsiteX132" fmla="*/ 7358064 w 12071803"/>
                  <a:gd name="connsiteY132" fmla="*/ 7296558 h 13511369"/>
                  <a:gd name="connsiteX133" fmla="*/ 7310439 w 12071803"/>
                  <a:gd name="connsiteY133" fmla="*/ 7406096 h 13511369"/>
                  <a:gd name="connsiteX134" fmla="*/ 7386639 w 12071803"/>
                  <a:gd name="connsiteY134" fmla="*/ 7425146 h 13511369"/>
                  <a:gd name="connsiteX135" fmla="*/ 7441407 w 12071803"/>
                  <a:gd name="connsiteY135" fmla="*/ 7484677 h 13511369"/>
                  <a:gd name="connsiteX136" fmla="*/ 7467601 w 12071803"/>
                  <a:gd name="connsiteY136" fmla="*/ 7515382 h 13511369"/>
                  <a:gd name="connsiteX137" fmla="*/ 7487841 w 12071803"/>
                  <a:gd name="connsiteY137" fmla="*/ 7467755 h 13511369"/>
                  <a:gd name="connsiteX138" fmla="*/ 7546182 w 12071803"/>
                  <a:gd name="connsiteY138" fmla="*/ 7529921 h 13511369"/>
                  <a:gd name="connsiteX139" fmla="*/ 7639051 w 12071803"/>
                  <a:gd name="connsiteY139" fmla="*/ 7615646 h 13511369"/>
                  <a:gd name="connsiteX140" fmla="*/ 7639051 w 12071803"/>
                  <a:gd name="connsiteY140" fmla="*/ 7510871 h 13511369"/>
                  <a:gd name="connsiteX141" fmla="*/ 7812881 w 12071803"/>
                  <a:gd name="connsiteY141" fmla="*/ 7606120 h 13511369"/>
                  <a:gd name="connsiteX142" fmla="*/ 7705726 w 12071803"/>
                  <a:gd name="connsiteY142" fmla="*/ 7370377 h 13511369"/>
                  <a:gd name="connsiteX143" fmla="*/ 7708107 w 12071803"/>
                  <a:gd name="connsiteY143" fmla="*/ 7234646 h 13511369"/>
                  <a:gd name="connsiteX144" fmla="*/ 7612857 w 12071803"/>
                  <a:gd name="connsiteY144" fmla="*/ 7206071 h 13511369"/>
                  <a:gd name="connsiteX145" fmla="*/ 7677150 w 12071803"/>
                  <a:gd name="connsiteY145" fmla="*/ 7039382 h 13511369"/>
                  <a:gd name="connsiteX146" fmla="*/ 8374857 w 12071803"/>
                  <a:gd name="connsiteY146" fmla="*/ 6653621 h 13511369"/>
                  <a:gd name="connsiteX147" fmla="*/ 8703470 w 12071803"/>
                  <a:gd name="connsiteY147" fmla="*/ 6591708 h 13511369"/>
                  <a:gd name="connsiteX148" fmla="*/ 8722520 w 12071803"/>
                  <a:gd name="connsiteY148" fmla="*/ 6696483 h 13511369"/>
                  <a:gd name="connsiteX149" fmla="*/ 8796339 w 12071803"/>
                  <a:gd name="connsiteY149" fmla="*/ 6701246 h 13511369"/>
                  <a:gd name="connsiteX150" fmla="*/ 8772525 w 12071803"/>
                  <a:gd name="connsiteY150" fmla="*/ 6548844 h 13511369"/>
                  <a:gd name="connsiteX151" fmla="*/ 9315450 w 12071803"/>
                  <a:gd name="connsiteY151" fmla="*/ 6544082 h 13511369"/>
                  <a:gd name="connsiteX152" fmla="*/ 9503569 w 12071803"/>
                  <a:gd name="connsiteY152" fmla="*/ 6494075 h 13511369"/>
                  <a:gd name="connsiteX153" fmla="*/ 9629775 w 12071803"/>
                  <a:gd name="connsiteY153" fmla="*/ 6298813 h 13511369"/>
                  <a:gd name="connsiteX154" fmla="*/ 9906000 w 12071803"/>
                  <a:gd name="connsiteY154" fmla="*/ 6334532 h 13511369"/>
                  <a:gd name="connsiteX155" fmla="*/ 9870282 w 12071803"/>
                  <a:gd name="connsiteY155" fmla="*/ 6420258 h 13511369"/>
                  <a:gd name="connsiteX156" fmla="*/ 9727407 w 12071803"/>
                  <a:gd name="connsiteY156" fmla="*/ 6434546 h 13511369"/>
                  <a:gd name="connsiteX157" fmla="*/ 9796462 w 12071803"/>
                  <a:gd name="connsiteY157" fmla="*/ 6489313 h 13511369"/>
                  <a:gd name="connsiteX158" fmla="*/ 9665495 w 12071803"/>
                  <a:gd name="connsiteY158" fmla="*/ 6517889 h 13511369"/>
                  <a:gd name="connsiteX159" fmla="*/ 9539289 w 12071803"/>
                  <a:gd name="connsiteY159" fmla="*/ 6508364 h 13511369"/>
                  <a:gd name="connsiteX160" fmla="*/ 9453563 w 12071803"/>
                  <a:gd name="connsiteY160" fmla="*/ 6544082 h 13511369"/>
                  <a:gd name="connsiteX161" fmla="*/ 9422607 w 12071803"/>
                  <a:gd name="connsiteY161" fmla="*/ 6848883 h 13511369"/>
                  <a:gd name="connsiteX162" fmla="*/ 9584532 w 12071803"/>
                  <a:gd name="connsiteY162" fmla="*/ 6882220 h 13511369"/>
                  <a:gd name="connsiteX163" fmla="*/ 9791700 w 12071803"/>
                  <a:gd name="connsiteY163" fmla="*/ 6696482 h 13511369"/>
                  <a:gd name="connsiteX164" fmla="*/ 9829801 w 12071803"/>
                  <a:gd name="connsiteY164" fmla="*/ 6794114 h 13511369"/>
                  <a:gd name="connsiteX165" fmla="*/ 9977439 w 12071803"/>
                  <a:gd name="connsiteY165" fmla="*/ 6717914 h 13511369"/>
                  <a:gd name="connsiteX166" fmla="*/ 9877426 w 12071803"/>
                  <a:gd name="connsiteY166" fmla="*/ 6956040 h 13511369"/>
                  <a:gd name="connsiteX167" fmla="*/ 10020301 w 12071803"/>
                  <a:gd name="connsiteY167" fmla="*/ 6898889 h 13511369"/>
                  <a:gd name="connsiteX168" fmla="*/ 9986964 w 12071803"/>
                  <a:gd name="connsiteY168" fmla="*/ 6986996 h 13511369"/>
                  <a:gd name="connsiteX169" fmla="*/ 10217945 w 12071803"/>
                  <a:gd name="connsiteY169" fmla="*/ 6984614 h 13511369"/>
                  <a:gd name="connsiteX170" fmla="*/ 10058400 w 12071803"/>
                  <a:gd name="connsiteY170" fmla="*/ 7039382 h 13511369"/>
                  <a:gd name="connsiteX171" fmla="*/ 9948864 w 12071803"/>
                  <a:gd name="connsiteY171" fmla="*/ 7096533 h 13511369"/>
                  <a:gd name="connsiteX172" fmla="*/ 9829801 w 12071803"/>
                  <a:gd name="connsiteY172" fmla="*/ 7210833 h 13511369"/>
                  <a:gd name="connsiteX173" fmla="*/ 9865519 w 12071803"/>
                  <a:gd name="connsiteY173" fmla="*/ 7270363 h 13511369"/>
                  <a:gd name="connsiteX174" fmla="*/ 9908382 w 12071803"/>
                  <a:gd name="connsiteY174" fmla="*/ 7320371 h 13511369"/>
                  <a:gd name="connsiteX175" fmla="*/ 9986964 w 12071803"/>
                  <a:gd name="connsiteY175" fmla="*/ 7287033 h 13511369"/>
                  <a:gd name="connsiteX176" fmla="*/ 9998869 w 12071803"/>
                  <a:gd name="connsiteY176" fmla="*/ 7348944 h 13511369"/>
                  <a:gd name="connsiteX177" fmla="*/ 10113170 w 12071803"/>
                  <a:gd name="connsiteY177" fmla="*/ 7210833 h 13511369"/>
                  <a:gd name="connsiteX178" fmla="*/ 10148889 w 12071803"/>
                  <a:gd name="connsiteY178" fmla="*/ 7356089 h 13511369"/>
                  <a:gd name="connsiteX179" fmla="*/ 10244139 w 12071803"/>
                  <a:gd name="connsiteY179" fmla="*/ 7239408 h 13511369"/>
                  <a:gd name="connsiteX180" fmla="*/ 10270332 w 12071803"/>
                  <a:gd name="connsiteY180" fmla="*/ 7401332 h 13511369"/>
                  <a:gd name="connsiteX181" fmla="*/ 10344150 w 12071803"/>
                  <a:gd name="connsiteY181" fmla="*/ 7477532 h 13511369"/>
                  <a:gd name="connsiteX182" fmla="*/ 10134600 w 12071803"/>
                  <a:gd name="connsiteY182" fmla="*/ 7591832 h 13511369"/>
                  <a:gd name="connsiteX183" fmla="*/ 10287001 w 12071803"/>
                  <a:gd name="connsiteY183" fmla="*/ 7741852 h 13511369"/>
                  <a:gd name="connsiteX184" fmla="*/ 10317957 w 12071803"/>
                  <a:gd name="connsiteY184" fmla="*/ 7644221 h 13511369"/>
                  <a:gd name="connsiteX185" fmla="*/ 10389393 w 12071803"/>
                  <a:gd name="connsiteY185" fmla="*/ 7732326 h 13511369"/>
                  <a:gd name="connsiteX186" fmla="*/ 10510839 w 12071803"/>
                  <a:gd name="connsiteY186" fmla="*/ 7691846 h 13511369"/>
                  <a:gd name="connsiteX187" fmla="*/ 10515600 w 12071803"/>
                  <a:gd name="connsiteY187" fmla="*/ 7777570 h 13511369"/>
                  <a:gd name="connsiteX188" fmla="*/ 10513219 w 12071803"/>
                  <a:gd name="connsiteY188" fmla="*/ 7875200 h 13511369"/>
                  <a:gd name="connsiteX189" fmla="*/ 10622756 w 12071803"/>
                  <a:gd name="connsiteY189" fmla="*/ 7837101 h 13511369"/>
                  <a:gd name="connsiteX190" fmla="*/ 10663239 w 12071803"/>
                  <a:gd name="connsiteY190" fmla="*/ 8075227 h 13511369"/>
                  <a:gd name="connsiteX191" fmla="*/ 10801350 w 12071803"/>
                  <a:gd name="connsiteY191" fmla="*/ 8106182 h 13511369"/>
                  <a:gd name="connsiteX192" fmla="*/ 10815638 w 12071803"/>
                  <a:gd name="connsiteY192" fmla="*/ 7815670 h 13511369"/>
                  <a:gd name="connsiteX193" fmla="*/ 10906126 w 12071803"/>
                  <a:gd name="connsiteY193" fmla="*/ 7791858 h 13511369"/>
                  <a:gd name="connsiteX194" fmla="*/ 10975182 w 12071803"/>
                  <a:gd name="connsiteY194" fmla="*/ 7620407 h 13511369"/>
                  <a:gd name="connsiteX195" fmla="*/ 10937082 w 12071803"/>
                  <a:gd name="connsiteY195" fmla="*/ 7491821 h 13511369"/>
                  <a:gd name="connsiteX196" fmla="*/ 10841832 w 12071803"/>
                  <a:gd name="connsiteY196" fmla="*/ 7479913 h 13511369"/>
                  <a:gd name="connsiteX197" fmla="*/ 10889456 w 12071803"/>
                  <a:gd name="connsiteY197" fmla="*/ 7360851 h 13511369"/>
                  <a:gd name="connsiteX198" fmla="*/ 10784682 w 12071803"/>
                  <a:gd name="connsiteY198" fmla="*/ 7289414 h 13511369"/>
                  <a:gd name="connsiteX199" fmla="*/ 10744200 w 12071803"/>
                  <a:gd name="connsiteY199" fmla="*/ 7058432 h 13511369"/>
                  <a:gd name="connsiteX200" fmla="*/ 10426700 w 12071803"/>
                  <a:gd name="connsiteY200" fmla="*/ 7020332 h 13511369"/>
                  <a:gd name="connsiteX201" fmla="*/ 10496551 w 12071803"/>
                  <a:gd name="connsiteY201" fmla="*/ 6915558 h 13511369"/>
                  <a:gd name="connsiteX202" fmla="*/ 10620376 w 12071803"/>
                  <a:gd name="connsiteY202" fmla="*/ 6896508 h 13511369"/>
                  <a:gd name="connsiteX203" fmla="*/ 10629900 w 12071803"/>
                  <a:gd name="connsiteY203" fmla="*/ 6810782 h 13511369"/>
                  <a:gd name="connsiteX204" fmla="*/ 10842625 w 12071803"/>
                  <a:gd name="connsiteY204" fmla="*/ 6899682 h 13511369"/>
                  <a:gd name="connsiteX205" fmla="*/ 10858500 w 12071803"/>
                  <a:gd name="connsiteY205" fmla="*/ 6677432 h 13511369"/>
                  <a:gd name="connsiteX206" fmla="*/ 10648950 w 12071803"/>
                  <a:gd name="connsiteY206" fmla="*/ 6772682 h 13511369"/>
                  <a:gd name="connsiteX207" fmla="*/ 10572750 w 12071803"/>
                  <a:gd name="connsiteY207" fmla="*/ 6544082 h 13511369"/>
                  <a:gd name="connsiteX208" fmla="*/ 10344150 w 12071803"/>
                  <a:gd name="connsiteY208" fmla="*/ 6753632 h 13511369"/>
                  <a:gd name="connsiteX209" fmla="*/ 10356851 w 12071803"/>
                  <a:gd name="connsiteY209" fmla="*/ 6588533 h 13511369"/>
                  <a:gd name="connsiteX210" fmla="*/ 10369550 w 12071803"/>
                  <a:gd name="connsiteY210" fmla="*/ 6464707 h 13511369"/>
                  <a:gd name="connsiteX211" fmla="*/ 10314385 w 12071803"/>
                  <a:gd name="connsiteY211" fmla="*/ 6436675 h 13511369"/>
                  <a:gd name="connsiteX212" fmla="*/ 10261601 w 12071803"/>
                  <a:gd name="connsiteY212" fmla="*/ 6452008 h 13511369"/>
                  <a:gd name="connsiteX213" fmla="*/ 10140950 w 12071803"/>
                  <a:gd name="connsiteY213" fmla="*/ 6236107 h 13511369"/>
                  <a:gd name="connsiteX214" fmla="*/ 10306051 w 12071803"/>
                  <a:gd name="connsiteY214" fmla="*/ 6274208 h 13511369"/>
                  <a:gd name="connsiteX215" fmla="*/ 10547351 w 12071803"/>
                  <a:gd name="connsiteY215" fmla="*/ 6274208 h 13511369"/>
                  <a:gd name="connsiteX216" fmla="*/ 10677525 w 12071803"/>
                  <a:gd name="connsiteY216" fmla="*/ 6134507 h 13511369"/>
                  <a:gd name="connsiteX217" fmla="*/ 10575926 w 12071803"/>
                  <a:gd name="connsiteY217" fmla="*/ 6023383 h 13511369"/>
                  <a:gd name="connsiteX218" fmla="*/ 10363200 w 12071803"/>
                  <a:gd name="connsiteY218" fmla="*/ 5975757 h 13511369"/>
                  <a:gd name="connsiteX219" fmla="*/ 10544175 w 12071803"/>
                  <a:gd name="connsiteY219" fmla="*/ 5845582 h 13511369"/>
                  <a:gd name="connsiteX220" fmla="*/ 10490201 w 12071803"/>
                  <a:gd name="connsiteY220" fmla="*/ 5728108 h 13511369"/>
                  <a:gd name="connsiteX221" fmla="*/ 10544176 w 12071803"/>
                  <a:gd name="connsiteY221" fmla="*/ 5607458 h 13511369"/>
                  <a:gd name="connsiteX222" fmla="*/ 10506075 w 12071803"/>
                  <a:gd name="connsiteY222" fmla="*/ 5604282 h 13511369"/>
                  <a:gd name="connsiteX223" fmla="*/ 10471151 w 12071803"/>
                  <a:gd name="connsiteY223" fmla="*/ 5528083 h 13511369"/>
                  <a:gd name="connsiteX224" fmla="*/ 10312400 w 12071803"/>
                  <a:gd name="connsiteY224" fmla="*/ 5375682 h 13511369"/>
                  <a:gd name="connsiteX225" fmla="*/ 10582276 w 12071803"/>
                  <a:gd name="connsiteY225" fmla="*/ 5480458 h 13511369"/>
                  <a:gd name="connsiteX226" fmla="*/ 10725150 w 12071803"/>
                  <a:gd name="connsiteY226" fmla="*/ 5439182 h 13511369"/>
                  <a:gd name="connsiteX227" fmla="*/ 10699751 w 12071803"/>
                  <a:gd name="connsiteY227" fmla="*/ 5686833 h 13511369"/>
                  <a:gd name="connsiteX228" fmla="*/ 10877550 w 12071803"/>
                  <a:gd name="connsiteY228" fmla="*/ 5724932 h 13511369"/>
                  <a:gd name="connsiteX229" fmla="*/ 10934701 w 12071803"/>
                  <a:gd name="connsiteY229" fmla="*/ 5550308 h 13511369"/>
                  <a:gd name="connsiteX230" fmla="*/ 10975975 w 12071803"/>
                  <a:gd name="connsiteY230" fmla="*/ 5321707 h 13511369"/>
                  <a:gd name="connsiteX231" fmla="*/ 10896601 w 12071803"/>
                  <a:gd name="connsiteY231" fmla="*/ 5118508 h 13511369"/>
                  <a:gd name="connsiteX232" fmla="*/ 10839450 w 12071803"/>
                  <a:gd name="connsiteY232" fmla="*/ 5020082 h 13511369"/>
                  <a:gd name="connsiteX233" fmla="*/ 10760076 w 12071803"/>
                  <a:gd name="connsiteY233" fmla="*/ 5137558 h 13511369"/>
                  <a:gd name="connsiteX234" fmla="*/ 10690226 w 12071803"/>
                  <a:gd name="connsiteY234" fmla="*/ 5096283 h 13511369"/>
                  <a:gd name="connsiteX235" fmla="*/ 10658476 w 12071803"/>
                  <a:gd name="connsiteY235" fmla="*/ 5216933 h 13511369"/>
                  <a:gd name="connsiteX236" fmla="*/ 10556875 w 12071803"/>
                  <a:gd name="connsiteY236" fmla="*/ 5220107 h 13511369"/>
                  <a:gd name="connsiteX237" fmla="*/ 10477500 w 12071803"/>
                  <a:gd name="connsiteY237" fmla="*/ 5077232 h 13511369"/>
                  <a:gd name="connsiteX238" fmla="*/ 10439400 w 12071803"/>
                  <a:gd name="connsiteY238" fmla="*/ 4924832 h 13511369"/>
                  <a:gd name="connsiteX239" fmla="*/ 10223500 w 12071803"/>
                  <a:gd name="connsiteY239" fmla="*/ 4928007 h 13511369"/>
                  <a:gd name="connsiteX240" fmla="*/ 10248900 w 12071803"/>
                  <a:gd name="connsiteY240" fmla="*/ 5153432 h 13511369"/>
                  <a:gd name="connsiteX241" fmla="*/ 10210801 w 12071803"/>
                  <a:gd name="connsiteY241" fmla="*/ 4959758 h 13511369"/>
                  <a:gd name="connsiteX242" fmla="*/ 10166350 w 12071803"/>
                  <a:gd name="connsiteY242" fmla="*/ 4972457 h 13511369"/>
                  <a:gd name="connsiteX243" fmla="*/ 10096500 w 12071803"/>
                  <a:gd name="connsiteY243" fmla="*/ 4861332 h 13511369"/>
                  <a:gd name="connsiteX244" fmla="*/ 10001251 w 12071803"/>
                  <a:gd name="connsiteY244" fmla="*/ 4931183 h 13511369"/>
                  <a:gd name="connsiteX245" fmla="*/ 9845675 w 12071803"/>
                  <a:gd name="connsiteY245" fmla="*/ 5058182 h 13511369"/>
                  <a:gd name="connsiteX246" fmla="*/ 10210800 w 12071803"/>
                  <a:gd name="connsiteY246" fmla="*/ 4724807 h 13511369"/>
                  <a:gd name="connsiteX247" fmla="*/ 10355263 w 12071803"/>
                  <a:gd name="connsiteY247" fmla="*/ 4634321 h 13511369"/>
                  <a:gd name="connsiteX248" fmla="*/ 10572750 w 12071803"/>
                  <a:gd name="connsiteY248" fmla="*/ 4581932 h 13511369"/>
                  <a:gd name="connsiteX249" fmla="*/ 10610851 w 12071803"/>
                  <a:gd name="connsiteY249" fmla="*/ 4461283 h 13511369"/>
                  <a:gd name="connsiteX250" fmla="*/ 10782301 w 12071803"/>
                  <a:gd name="connsiteY250" fmla="*/ 4334283 h 13511369"/>
                  <a:gd name="connsiteX251" fmla="*/ 10814050 w 12071803"/>
                  <a:gd name="connsiteY251" fmla="*/ 4080282 h 13511369"/>
                  <a:gd name="connsiteX252" fmla="*/ 10582275 w 12071803"/>
                  <a:gd name="connsiteY252" fmla="*/ 3997732 h 13511369"/>
                  <a:gd name="connsiteX253" fmla="*/ 10264776 w 12071803"/>
                  <a:gd name="connsiteY253" fmla="*/ 3950108 h 13511369"/>
                  <a:gd name="connsiteX254" fmla="*/ 10134600 w 12071803"/>
                  <a:gd name="connsiteY254" fmla="*/ 4010432 h 13511369"/>
                  <a:gd name="connsiteX255" fmla="*/ 10160001 w 12071803"/>
                  <a:gd name="connsiteY255" fmla="*/ 3845333 h 13511369"/>
                  <a:gd name="connsiteX256" fmla="*/ 10109201 w 12071803"/>
                  <a:gd name="connsiteY256" fmla="*/ 3670708 h 13511369"/>
                  <a:gd name="connsiteX257" fmla="*/ 10223500 w 12071803"/>
                  <a:gd name="connsiteY257" fmla="*/ 3708807 h 13511369"/>
                  <a:gd name="connsiteX258" fmla="*/ 10344151 w 12071803"/>
                  <a:gd name="connsiteY258" fmla="*/ 3600858 h 13511369"/>
                  <a:gd name="connsiteX259" fmla="*/ 10534651 w 12071803"/>
                  <a:gd name="connsiteY259" fmla="*/ 3661183 h 13511369"/>
                  <a:gd name="connsiteX260" fmla="*/ 10547351 w 12071803"/>
                  <a:gd name="connsiteY260" fmla="*/ 3477033 h 13511369"/>
                  <a:gd name="connsiteX261" fmla="*/ 10687050 w 12071803"/>
                  <a:gd name="connsiteY261" fmla="*/ 3515132 h 13511369"/>
                  <a:gd name="connsiteX262" fmla="*/ 10801350 w 12071803"/>
                  <a:gd name="connsiteY262" fmla="*/ 3210332 h 13511369"/>
                  <a:gd name="connsiteX263" fmla="*/ 10902951 w 12071803"/>
                  <a:gd name="connsiteY263" fmla="*/ 3299233 h 13511369"/>
                  <a:gd name="connsiteX264" fmla="*/ 11042650 w 12071803"/>
                  <a:gd name="connsiteY264" fmla="*/ 3283357 h 13511369"/>
                  <a:gd name="connsiteX265" fmla="*/ 11077575 w 12071803"/>
                  <a:gd name="connsiteY265" fmla="*/ 3508782 h 13511369"/>
                  <a:gd name="connsiteX266" fmla="*/ 11153776 w 12071803"/>
                  <a:gd name="connsiteY266" fmla="*/ 3251608 h 13511369"/>
                  <a:gd name="connsiteX267" fmla="*/ 11077576 w 12071803"/>
                  <a:gd name="connsiteY267" fmla="*/ 3165883 h 13511369"/>
                  <a:gd name="connsiteX268" fmla="*/ 11163300 w 12071803"/>
                  <a:gd name="connsiteY268" fmla="*/ 2911882 h 13511369"/>
                  <a:gd name="connsiteX269" fmla="*/ 10982326 w 12071803"/>
                  <a:gd name="connsiteY269" fmla="*/ 2988083 h 13511369"/>
                  <a:gd name="connsiteX270" fmla="*/ 10953750 w 12071803"/>
                  <a:gd name="connsiteY270" fmla="*/ 2918232 h 13511369"/>
                  <a:gd name="connsiteX271" fmla="*/ 10763250 w 12071803"/>
                  <a:gd name="connsiteY271" fmla="*/ 2715032 h 13511369"/>
                  <a:gd name="connsiteX272" fmla="*/ 10731501 w 12071803"/>
                  <a:gd name="connsiteY272" fmla="*/ 2530883 h 13511369"/>
                  <a:gd name="connsiteX273" fmla="*/ 10699751 w 12071803"/>
                  <a:gd name="connsiteY273" fmla="*/ 2435633 h 13511369"/>
                  <a:gd name="connsiteX274" fmla="*/ 10801350 w 12071803"/>
                  <a:gd name="connsiteY274" fmla="*/ 2334032 h 13511369"/>
                  <a:gd name="connsiteX275" fmla="*/ 11061701 w 12071803"/>
                  <a:gd name="connsiteY275" fmla="*/ 2099083 h 13511369"/>
                  <a:gd name="connsiteX276" fmla="*/ 11182350 w 12071803"/>
                  <a:gd name="connsiteY276" fmla="*/ 2118132 h 13511369"/>
                  <a:gd name="connsiteX277" fmla="*/ 11252201 w 12071803"/>
                  <a:gd name="connsiteY277" fmla="*/ 2029233 h 13511369"/>
                  <a:gd name="connsiteX278" fmla="*/ 11487150 w 12071803"/>
                  <a:gd name="connsiteY278" fmla="*/ 1921282 h 13511369"/>
                  <a:gd name="connsiteX279" fmla="*/ 11341101 w 12071803"/>
                  <a:gd name="connsiteY279" fmla="*/ 1851433 h 13511369"/>
                  <a:gd name="connsiteX280" fmla="*/ 11258550 w 12071803"/>
                  <a:gd name="connsiteY280" fmla="*/ 1705382 h 13511369"/>
                  <a:gd name="connsiteX281" fmla="*/ 11360150 w 12071803"/>
                  <a:gd name="connsiteY281" fmla="*/ 1279932 h 13511369"/>
                  <a:gd name="connsiteX282" fmla="*/ 11239500 w 12071803"/>
                  <a:gd name="connsiteY282" fmla="*/ 1019582 h 13511369"/>
                  <a:gd name="connsiteX283" fmla="*/ 11525250 w 12071803"/>
                  <a:gd name="connsiteY283" fmla="*/ 1362482 h 13511369"/>
                  <a:gd name="connsiteX284" fmla="*/ 11690350 w 12071803"/>
                  <a:gd name="connsiteY284" fmla="*/ 1165632 h 13511369"/>
                  <a:gd name="connsiteX285" fmla="*/ 11874500 w 12071803"/>
                  <a:gd name="connsiteY285" fmla="*/ 1476782 h 13511369"/>
                  <a:gd name="connsiteX286" fmla="*/ 12071350 w 12071803"/>
                  <a:gd name="connsiteY286" fmla="*/ 1578383 h 13511369"/>
                  <a:gd name="connsiteX287" fmla="*/ 11906250 w 12071803"/>
                  <a:gd name="connsiteY287" fmla="*/ 1133883 h 13511369"/>
                  <a:gd name="connsiteX288" fmla="*/ 11893550 w 12071803"/>
                  <a:gd name="connsiteY288" fmla="*/ 917982 h 13511369"/>
                  <a:gd name="connsiteX289" fmla="*/ 11760200 w 12071803"/>
                  <a:gd name="connsiteY289" fmla="*/ 721132 h 13511369"/>
                  <a:gd name="connsiteX290" fmla="*/ 11734800 w 12071803"/>
                  <a:gd name="connsiteY29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600450 w 12071803"/>
                  <a:gd name="connsiteY64" fmla="*/ 12316232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505200 w 12071803"/>
                  <a:gd name="connsiteY64" fmla="*/ 12387670 h 13511369"/>
                  <a:gd name="connsiteX65" fmla="*/ 3543300 w 12071803"/>
                  <a:gd name="connsiteY65" fmla="*/ 12773432 h 13511369"/>
                  <a:gd name="connsiteX66" fmla="*/ 3527822 w 12071803"/>
                  <a:gd name="connsiteY66" fmla="*/ 12987494 h 13511369"/>
                  <a:gd name="connsiteX67" fmla="*/ 3619500 w 12071803"/>
                  <a:gd name="connsiteY67" fmla="*/ 13211582 h 13511369"/>
                  <a:gd name="connsiteX68" fmla="*/ 3905250 w 12071803"/>
                  <a:gd name="connsiteY68" fmla="*/ 13440182 h 13511369"/>
                  <a:gd name="connsiteX69" fmla="*/ 4496991 w 12071803"/>
                  <a:gd name="connsiteY69" fmla="*/ 13511369 h 13511369"/>
                  <a:gd name="connsiteX70" fmla="*/ 4532709 w 12071803"/>
                  <a:gd name="connsiteY70" fmla="*/ 13442312 h 13511369"/>
                  <a:gd name="connsiteX71" fmla="*/ 4191000 w 12071803"/>
                  <a:gd name="connsiteY71" fmla="*/ 13154432 h 13511369"/>
                  <a:gd name="connsiteX72" fmla="*/ 4618435 w 12071803"/>
                  <a:gd name="connsiteY72" fmla="*/ 13268482 h 13511369"/>
                  <a:gd name="connsiteX73" fmla="*/ 4933950 w 12071803"/>
                  <a:gd name="connsiteY73" fmla="*/ 13268732 h 13511369"/>
                  <a:gd name="connsiteX74" fmla="*/ 5035153 w 12071803"/>
                  <a:gd name="connsiteY74" fmla="*/ 13058932 h 13511369"/>
                  <a:gd name="connsiteX75" fmla="*/ 4994672 w 12071803"/>
                  <a:gd name="connsiteY75" fmla="*/ 12985113 h 13511369"/>
                  <a:gd name="connsiteX76" fmla="*/ 4991100 w 12071803"/>
                  <a:gd name="connsiteY76" fmla="*/ 12678182 h 13511369"/>
                  <a:gd name="connsiteX77" fmla="*/ 5067300 w 12071803"/>
                  <a:gd name="connsiteY77" fmla="*/ 12563882 h 13511369"/>
                  <a:gd name="connsiteX78" fmla="*/ 5029200 w 12071803"/>
                  <a:gd name="connsiteY78" fmla="*/ 12225745 h 13511369"/>
                  <a:gd name="connsiteX79" fmla="*/ 5357813 w 12071803"/>
                  <a:gd name="connsiteY79" fmla="*/ 12097157 h 13511369"/>
                  <a:gd name="connsiteX80" fmla="*/ 5638800 w 12071803"/>
                  <a:gd name="connsiteY80" fmla="*/ 12180502 h 13511369"/>
                  <a:gd name="connsiteX81" fmla="*/ 5524500 w 12071803"/>
                  <a:gd name="connsiteY81" fmla="*/ 11249432 h 13511369"/>
                  <a:gd name="connsiteX82" fmla="*/ 5585223 w 12071803"/>
                  <a:gd name="connsiteY82" fmla="*/ 10722925 h 13511369"/>
                  <a:gd name="connsiteX83" fmla="*/ 5468540 w 12071803"/>
                  <a:gd name="connsiteY83" fmla="*/ 10663394 h 13511369"/>
                  <a:gd name="connsiteX84" fmla="*/ 5585222 w 12071803"/>
                  <a:gd name="connsiteY84" fmla="*/ 10701495 h 13511369"/>
                  <a:gd name="connsiteX85" fmla="*/ 5611416 w 12071803"/>
                  <a:gd name="connsiteY85" fmla="*/ 10160950 h 13511369"/>
                  <a:gd name="connsiteX86" fmla="*/ 5698331 w 12071803"/>
                  <a:gd name="connsiteY86" fmla="*/ 9775438 h 13511369"/>
                  <a:gd name="connsiteX87" fmla="*/ 5830491 w 12071803"/>
                  <a:gd name="connsiteY87" fmla="*/ 9408475 h 13511369"/>
                  <a:gd name="connsiteX88" fmla="*/ 5920978 w 12071803"/>
                  <a:gd name="connsiteY88" fmla="*/ 9196544 h 13511369"/>
                  <a:gd name="connsiteX89" fmla="*/ 5759053 w 12071803"/>
                  <a:gd name="connsiteY89" fmla="*/ 9329894 h 13511369"/>
                  <a:gd name="connsiteX90" fmla="*/ 5923360 w 12071803"/>
                  <a:gd name="connsiteY90" fmla="*/ 9137013 h 13511369"/>
                  <a:gd name="connsiteX91" fmla="*/ 5955507 w 12071803"/>
                  <a:gd name="connsiteY91" fmla="*/ 8956289 h 13511369"/>
                  <a:gd name="connsiteX92" fmla="*/ 5959078 w 12071803"/>
                  <a:gd name="connsiteY92" fmla="*/ 9087006 h 13511369"/>
                  <a:gd name="connsiteX93" fmla="*/ 6441280 w 12071803"/>
                  <a:gd name="connsiteY93" fmla="*/ 8201432 h 13511369"/>
                  <a:gd name="connsiteX94" fmla="*/ 6204347 w 12071803"/>
                  <a:gd name="connsiteY94" fmla="*/ 8101170 h 13511369"/>
                  <a:gd name="connsiteX95" fmla="*/ 6425803 w 12071803"/>
                  <a:gd name="connsiteY95" fmla="*/ 8110694 h 13511369"/>
                  <a:gd name="connsiteX96" fmla="*/ 6696076 w 12071803"/>
                  <a:gd name="connsiteY96" fmla="*/ 8074975 h 13511369"/>
                  <a:gd name="connsiteX97" fmla="*/ 6855620 w 12071803"/>
                  <a:gd name="connsiteY97" fmla="*/ 8032113 h 13511369"/>
                  <a:gd name="connsiteX98" fmla="*/ 6785372 w 12071803"/>
                  <a:gd name="connsiteY98" fmla="*/ 7972582 h 13511369"/>
                  <a:gd name="connsiteX99" fmla="*/ 6877052 w 12071803"/>
                  <a:gd name="connsiteY99" fmla="*/ 7846626 h 13511369"/>
                  <a:gd name="connsiteX100" fmla="*/ 6980634 w 12071803"/>
                  <a:gd name="connsiteY100" fmla="*/ 7867807 h 13511369"/>
                  <a:gd name="connsiteX101" fmla="*/ 7017545 w 12071803"/>
                  <a:gd name="connsiteY101" fmla="*/ 7793990 h 13511369"/>
                  <a:gd name="connsiteX102" fmla="*/ 6943726 w 12071803"/>
                  <a:gd name="connsiteY102" fmla="*/ 7693975 h 13511369"/>
                  <a:gd name="connsiteX103" fmla="*/ 6910389 w 12071803"/>
                  <a:gd name="connsiteY103" fmla="*/ 7596344 h 13511369"/>
                  <a:gd name="connsiteX104" fmla="*/ 6819900 w 12071803"/>
                  <a:gd name="connsiteY104" fmla="*/ 7591832 h 13511369"/>
                  <a:gd name="connsiteX105" fmla="*/ 6746082 w 12071803"/>
                  <a:gd name="connsiteY105" fmla="*/ 7674925 h 13511369"/>
                  <a:gd name="connsiteX106" fmla="*/ 6610350 w 12071803"/>
                  <a:gd name="connsiteY106" fmla="*/ 7687082 h 13511369"/>
                  <a:gd name="connsiteX107" fmla="*/ 6669882 w 12071803"/>
                  <a:gd name="connsiteY107" fmla="*/ 7617775 h 13511369"/>
                  <a:gd name="connsiteX108" fmla="*/ 6681789 w 12071803"/>
                  <a:gd name="connsiteY108" fmla="*/ 7529669 h 13511369"/>
                  <a:gd name="connsiteX109" fmla="*/ 6703219 w 12071803"/>
                  <a:gd name="connsiteY109" fmla="*/ 7467756 h 13511369"/>
                  <a:gd name="connsiteX110" fmla="*/ 6667500 w 12071803"/>
                  <a:gd name="connsiteY110" fmla="*/ 7401332 h 13511369"/>
                  <a:gd name="connsiteX111" fmla="*/ 6603207 w 12071803"/>
                  <a:gd name="connsiteY111" fmla="*/ 7432038 h 13511369"/>
                  <a:gd name="connsiteX112" fmla="*/ 6600825 w 12071803"/>
                  <a:gd name="connsiteY112" fmla="*/ 7351326 h 13511369"/>
                  <a:gd name="connsiteX113" fmla="*/ 6819901 w 12071803"/>
                  <a:gd name="connsiteY113" fmla="*/ 7243919 h 13511369"/>
                  <a:gd name="connsiteX114" fmla="*/ 6784182 w 12071803"/>
                  <a:gd name="connsiteY114" fmla="*/ 7089138 h 13511369"/>
                  <a:gd name="connsiteX115" fmla="*/ 6860382 w 12071803"/>
                  <a:gd name="connsiteY115" fmla="*/ 7072469 h 13511369"/>
                  <a:gd name="connsiteX116" fmla="*/ 6838950 w 12071803"/>
                  <a:gd name="connsiteY116" fmla="*/ 6982232 h 13511369"/>
                  <a:gd name="connsiteX117" fmla="*/ 6943726 w 12071803"/>
                  <a:gd name="connsiteY117" fmla="*/ 6984363 h 13511369"/>
                  <a:gd name="connsiteX118" fmla="*/ 6986589 w 12071803"/>
                  <a:gd name="connsiteY118" fmla="*/ 6903400 h 13511369"/>
                  <a:gd name="connsiteX119" fmla="*/ 7088982 w 12071803"/>
                  <a:gd name="connsiteY119" fmla="*/ 6936738 h 13511369"/>
                  <a:gd name="connsiteX120" fmla="*/ 7162801 w 12071803"/>
                  <a:gd name="connsiteY120" fmla="*/ 7039132 h 13511369"/>
                  <a:gd name="connsiteX121" fmla="*/ 7229476 w 12071803"/>
                  <a:gd name="connsiteY121" fmla="*/ 6979600 h 13511369"/>
                  <a:gd name="connsiteX122" fmla="*/ 7169945 w 12071803"/>
                  <a:gd name="connsiteY122" fmla="*/ 6843869 h 13511369"/>
                  <a:gd name="connsiteX123" fmla="*/ 7227094 w 12071803"/>
                  <a:gd name="connsiteY123" fmla="*/ 6896506 h 13511369"/>
                  <a:gd name="connsiteX124" fmla="*/ 7343776 w 12071803"/>
                  <a:gd name="connsiteY124" fmla="*/ 6934357 h 13511369"/>
                  <a:gd name="connsiteX125" fmla="*/ 7417595 w 12071803"/>
                  <a:gd name="connsiteY125" fmla="*/ 7006046 h 13511369"/>
                  <a:gd name="connsiteX126" fmla="*/ 7386639 w 12071803"/>
                  <a:gd name="connsiteY126" fmla="*/ 7144158 h 13511369"/>
                  <a:gd name="connsiteX127" fmla="*/ 7458076 w 12071803"/>
                  <a:gd name="connsiteY127" fmla="*/ 7108439 h 13511369"/>
                  <a:gd name="connsiteX128" fmla="*/ 7448550 w 12071803"/>
                  <a:gd name="connsiteY128" fmla="*/ 7077482 h 13511369"/>
                  <a:gd name="connsiteX129" fmla="*/ 7524751 w 12071803"/>
                  <a:gd name="connsiteY129" fmla="*/ 7163208 h 13511369"/>
                  <a:gd name="connsiteX130" fmla="*/ 7460457 w 12071803"/>
                  <a:gd name="connsiteY130" fmla="*/ 7244171 h 13511369"/>
                  <a:gd name="connsiteX131" fmla="*/ 7524750 w 12071803"/>
                  <a:gd name="connsiteY131" fmla="*/ 7325132 h 13511369"/>
                  <a:gd name="connsiteX132" fmla="*/ 7450932 w 12071803"/>
                  <a:gd name="connsiteY132" fmla="*/ 7344183 h 13511369"/>
                  <a:gd name="connsiteX133" fmla="*/ 7358064 w 12071803"/>
                  <a:gd name="connsiteY133" fmla="*/ 7296558 h 13511369"/>
                  <a:gd name="connsiteX134" fmla="*/ 7310439 w 12071803"/>
                  <a:gd name="connsiteY134" fmla="*/ 7406096 h 13511369"/>
                  <a:gd name="connsiteX135" fmla="*/ 7386639 w 12071803"/>
                  <a:gd name="connsiteY135" fmla="*/ 7425146 h 13511369"/>
                  <a:gd name="connsiteX136" fmla="*/ 7441407 w 12071803"/>
                  <a:gd name="connsiteY136" fmla="*/ 7484677 h 13511369"/>
                  <a:gd name="connsiteX137" fmla="*/ 7467601 w 12071803"/>
                  <a:gd name="connsiteY137" fmla="*/ 7515382 h 13511369"/>
                  <a:gd name="connsiteX138" fmla="*/ 7487841 w 12071803"/>
                  <a:gd name="connsiteY138" fmla="*/ 7467755 h 13511369"/>
                  <a:gd name="connsiteX139" fmla="*/ 7546182 w 12071803"/>
                  <a:gd name="connsiteY139" fmla="*/ 7529921 h 13511369"/>
                  <a:gd name="connsiteX140" fmla="*/ 7639051 w 12071803"/>
                  <a:gd name="connsiteY140" fmla="*/ 7615646 h 13511369"/>
                  <a:gd name="connsiteX141" fmla="*/ 7639051 w 12071803"/>
                  <a:gd name="connsiteY141" fmla="*/ 7510871 h 13511369"/>
                  <a:gd name="connsiteX142" fmla="*/ 7812881 w 12071803"/>
                  <a:gd name="connsiteY142" fmla="*/ 7606120 h 13511369"/>
                  <a:gd name="connsiteX143" fmla="*/ 7705726 w 12071803"/>
                  <a:gd name="connsiteY143" fmla="*/ 7370377 h 13511369"/>
                  <a:gd name="connsiteX144" fmla="*/ 7708107 w 12071803"/>
                  <a:gd name="connsiteY144" fmla="*/ 7234646 h 13511369"/>
                  <a:gd name="connsiteX145" fmla="*/ 7612857 w 12071803"/>
                  <a:gd name="connsiteY145" fmla="*/ 7206071 h 13511369"/>
                  <a:gd name="connsiteX146" fmla="*/ 7677150 w 12071803"/>
                  <a:gd name="connsiteY146" fmla="*/ 7039382 h 13511369"/>
                  <a:gd name="connsiteX147" fmla="*/ 8374857 w 12071803"/>
                  <a:gd name="connsiteY147" fmla="*/ 6653621 h 13511369"/>
                  <a:gd name="connsiteX148" fmla="*/ 8703470 w 12071803"/>
                  <a:gd name="connsiteY148" fmla="*/ 6591708 h 13511369"/>
                  <a:gd name="connsiteX149" fmla="*/ 8722520 w 12071803"/>
                  <a:gd name="connsiteY149" fmla="*/ 6696483 h 13511369"/>
                  <a:gd name="connsiteX150" fmla="*/ 8796339 w 12071803"/>
                  <a:gd name="connsiteY150" fmla="*/ 6701246 h 13511369"/>
                  <a:gd name="connsiteX151" fmla="*/ 8772525 w 12071803"/>
                  <a:gd name="connsiteY151" fmla="*/ 6548844 h 13511369"/>
                  <a:gd name="connsiteX152" fmla="*/ 9315450 w 12071803"/>
                  <a:gd name="connsiteY152" fmla="*/ 6544082 h 13511369"/>
                  <a:gd name="connsiteX153" fmla="*/ 9503569 w 12071803"/>
                  <a:gd name="connsiteY153" fmla="*/ 6494075 h 13511369"/>
                  <a:gd name="connsiteX154" fmla="*/ 9629775 w 12071803"/>
                  <a:gd name="connsiteY154" fmla="*/ 6298813 h 13511369"/>
                  <a:gd name="connsiteX155" fmla="*/ 9906000 w 12071803"/>
                  <a:gd name="connsiteY155" fmla="*/ 6334532 h 13511369"/>
                  <a:gd name="connsiteX156" fmla="*/ 9870282 w 12071803"/>
                  <a:gd name="connsiteY156" fmla="*/ 6420258 h 13511369"/>
                  <a:gd name="connsiteX157" fmla="*/ 9727407 w 12071803"/>
                  <a:gd name="connsiteY157" fmla="*/ 6434546 h 13511369"/>
                  <a:gd name="connsiteX158" fmla="*/ 9796462 w 12071803"/>
                  <a:gd name="connsiteY158" fmla="*/ 6489313 h 13511369"/>
                  <a:gd name="connsiteX159" fmla="*/ 9665495 w 12071803"/>
                  <a:gd name="connsiteY159" fmla="*/ 6517889 h 13511369"/>
                  <a:gd name="connsiteX160" fmla="*/ 9539289 w 12071803"/>
                  <a:gd name="connsiteY160" fmla="*/ 6508364 h 13511369"/>
                  <a:gd name="connsiteX161" fmla="*/ 9453563 w 12071803"/>
                  <a:gd name="connsiteY161" fmla="*/ 6544082 h 13511369"/>
                  <a:gd name="connsiteX162" fmla="*/ 9422607 w 12071803"/>
                  <a:gd name="connsiteY162" fmla="*/ 6848883 h 13511369"/>
                  <a:gd name="connsiteX163" fmla="*/ 9584532 w 12071803"/>
                  <a:gd name="connsiteY163" fmla="*/ 6882220 h 13511369"/>
                  <a:gd name="connsiteX164" fmla="*/ 9791700 w 12071803"/>
                  <a:gd name="connsiteY164" fmla="*/ 6696482 h 13511369"/>
                  <a:gd name="connsiteX165" fmla="*/ 9829801 w 12071803"/>
                  <a:gd name="connsiteY165" fmla="*/ 6794114 h 13511369"/>
                  <a:gd name="connsiteX166" fmla="*/ 9977439 w 12071803"/>
                  <a:gd name="connsiteY166" fmla="*/ 6717914 h 13511369"/>
                  <a:gd name="connsiteX167" fmla="*/ 9877426 w 12071803"/>
                  <a:gd name="connsiteY167" fmla="*/ 6956040 h 13511369"/>
                  <a:gd name="connsiteX168" fmla="*/ 10020301 w 12071803"/>
                  <a:gd name="connsiteY168" fmla="*/ 6898889 h 13511369"/>
                  <a:gd name="connsiteX169" fmla="*/ 9986964 w 12071803"/>
                  <a:gd name="connsiteY169" fmla="*/ 6986996 h 13511369"/>
                  <a:gd name="connsiteX170" fmla="*/ 10217945 w 12071803"/>
                  <a:gd name="connsiteY170" fmla="*/ 6984614 h 13511369"/>
                  <a:gd name="connsiteX171" fmla="*/ 10058400 w 12071803"/>
                  <a:gd name="connsiteY171" fmla="*/ 7039382 h 13511369"/>
                  <a:gd name="connsiteX172" fmla="*/ 9948864 w 12071803"/>
                  <a:gd name="connsiteY172" fmla="*/ 7096533 h 13511369"/>
                  <a:gd name="connsiteX173" fmla="*/ 9829801 w 12071803"/>
                  <a:gd name="connsiteY173" fmla="*/ 7210833 h 13511369"/>
                  <a:gd name="connsiteX174" fmla="*/ 9865519 w 12071803"/>
                  <a:gd name="connsiteY174" fmla="*/ 7270363 h 13511369"/>
                  <a:gd name="connsiteX175" fmla="*/ 9908382 w 12071803"/>
                  <a:gd name="connsiteY175" fmla="*/ 7320371 h 13511369"/>
                  <a:gd name="connsiteX176" fmla="*/ 9986964 w 12071803"/>
                  <a:gd name="connsiteY176" fmla="*/ 7287033 h 13511369"/>
                  <a:gd name="connsiteX177" fmla="*/ 9998869 w 12071803"/>
                  <a:gd name="connsiteY177" fmla="*/ 7348944 h 13511369"/>
                  <a:gd name="connsiteX178" fmla="*/ 10113170 w 12071803"/>
                  <a:gd name="connsiteY178" fmla="*/ 7210833 h 13511369"/>
                  <a:gd name="connsiteX179" fmla="*/ 10148889 w 12071803"/>
                  <a:gd name="connsiteY179" fmla="*/ 7356089 h 13511369"/>
                  <a:gd name="connsiteX180" fmla="*/ 10244139 w 12071803"/>
                  <a:gd name="connsiteY180" fmla="*/ 7239408 h 13511369"/>
                  <a:gd name="connsiteX181" fmla="*/ 10270332 w 12071803"/>
                  <a:gd name="connsiteY181" fmla="*/ 7401332 h 13511369"/>
                  <a:gd name="connsiteX182" fmla="*/ 10344150 w 12071803"/>
                  <a:gd name="connsiteY182" fmla="*/ 7477532 h 13511369"/>
                  <a:gd name="connsiteX183" fmla="*/ 10134600 w 12071803"/>
                  <a:gd name="connsiteY183" fmla="*/ 7591832 h 13511369"/>
                  <a:gd name="connsiteX184" fmla="*/ 10287001 w 12071803"/>
                  <a:gd name="connsiteY184" fmla="*/ 7741852 h 13511369"/>
                  <a:gd name="connsiteX185" fmla="*/ 10317957 w 12071803"/>
                  <a:gd name="connsiteY185" fmla="*/ 7644221 h 13511369"/>
                  <a:gd name="connsiteX186" fmla="*/ 10389393 w 12071803"/>
                  <a:gd name="connsiteY186" fmla="*/ 7732326 h 13511369"/>
                  <a:gd name="connsiteX187" fmla="*/ 10510839 w 12071803"/>
                  <a:gd name="connsiteY187" fmla="*/ 7691846 h 13511369"/>
                  <a:gd name="connsiteX188" fmla="*/ 10515600 w 12071803"/>
                  <a:gd name="connsiteY188" fmla="*/ 7777570 h 13511369"/>
                  <a:gd name="connsiteX189" fmla="*/ 10513219 w 12071803"/>
                  <a:gd name="connsiteY189" fmla="*/ 7875200 h 13511369"/>
                  <a:gd name="connsiteX190" fmla="*/ 10622756 w 12071803"/>
                  <a:gd name="connsiteY190" fmla="*/ 7837101 h 13511369"/>
                  <a:gd name="connsiteX191" fmla="*/ 10663239 w 12071803"/>
                  <a:gd name="connsiteY191" fmla="*/ 8075227 h 13511369"/>
                  <a:gd name="connsiteX192" fmla="*/ 10801350 w 12071803"/>
                  <a:gd name="connsiteY192" fmla="*/ 8106182 h 13511369"/>
                  <a:gd name="connsiteX193" fmla="*/ 10815638 w 12071803"/>
                  <a:gd name="connsiteY193" fmla="*/ 7815670 h 13511369"/>
                  <a:gd name="connsiteX194" fmla="*/ 10906126 w 12071803"/>
                  <a:gd name="connsiteY194" fmla="*/ 7791858 h 13511369"/>
                  <a:gd name="connsiteX195" fmla="*/ 10975182 w 12071803"/>
                  <a:gd name="connsiteY195" fmla="*/ 7620407 h 13511369"/>
                  <a:gd name="connsiteX196" fmla="*/ 10937082 w 12071803"/>
                  <a:gd name="connsiteY196" fmla="*/ 7491821 h 13511369"/>
                  <a:gd name="connsiteX197" fmla="*/ 10841832 w 12071803"/>
                  <a:gd name="connsiteY197" fmla="*/ 7479913 h 13511369"/>
                  <a:gd name="connsiteX198" fmla="*/ 10889456 w 12071803"/>
                  <a:gd name="connsiteY198" fmla="*/ 7360851 h 13511369"/>
                  <a:gd name="connsiteX199" fmla="*/ 10784682 w 12071803"/>
                  <a:gd name="connsiteY199" fmla="*/ 7289414 h 13511369"/>
                  <a:gd name="connsiteX200" fmla="*/ 10744200 w 12071803"/>
                  <a:gd name="connsiteY200" fmla="*/ 7058432 h 13511369"/>
                  <a:gd name="connsiteX201" fmla="*/ 10426700 w 12071803"/>
                  <a:gd name="connsiteY201" fmla="*/ 7020332 h 13511369"/>
                  <a:gd name="connsiteX202" fmla="*/ 10496551 w 12071803"/>
                  <a:gd name="connsiteY202" fmla="*/ 6915558 h 13511369"/>
                  <a:gd name="connsiteX203" fmla="*/ 10620376 w 12071803"/>
                  <a:gd name="connsiteY203" fmla="*/ 6896508 h 13511369"/>
                  <a:gd name="connsiteX204" fmla="*/ 10629900 w 12071803"/>
                  <a:gd name="connsiteY204" fmla="*/ 6810782 h 13511369"/>
                  <a:gd name="connsiteX205" fmla="*/ 10842625 w 12071803"/>
                  <a:gd name="connsiteY205" fmla="*/ 6899682 h 13511369"/>
                  <a:gd name="connsiteX206" fmla="*/ 10858500 w 12071803"/>
                  <a:gd name="connsiteY206" fmla="*/ 6677432 h 13511369"/>
                  <a:gd name="connsiteX207" fmla="*/ 10648950 w 12071803"/>
                  <a:gd name="connsiteY207" fmla="*/ 6772682 h 13511369"/>
                  <a:gd name="connsiteX208" fmla="*/ 10572750 w 12071803"/>
                  <a:gd name="connsiteY208" fmla="*/ 6544082 h 13511369"/>
                  <a:gd name="connsiteX209" fmla="*/ 10344150 w 12071803"/>
                  <a:gd name="connsiteY209" fmla="*/ 6753632 h 13511369"/>
                  <a:gd name="connsiteX210" fmla="*/ 10356851 w 12071803"/>
                  <a:gd name="connsiteY210" fmla="*/ 6588533 h 13511369"/>
                  <a:gd name="connsiteX211" fmla="*/ 10369550 w 12071803"/>
                  <a:gd name="connsiteY211" fmla="*/ 6464707 h 13511369"/>
                  <a:gd name="connsiteX212" fmla="*/ 10314385 w 12071803"/>
                  <a:gd name="connsiteY212" fmla="*/ 6436675 h 13511369"/>
                  <a:gd name="connsiteX213" fmla="*/ 10261601 w 12071803"/>
                  <a:gd name="connsiteY213" fmla="*/ 6452008 h 13511369"/>
                  <a:gd name="connsiteX214" fmla="*/ 10140950 w 12071803"/>
                  <a:gd name="connsiteY214" fmla="*/ 6236107 h 13511369"/>
                  <a:gd name="connsiteX215" fmla="*/ 10306051 w 12071803"/>
                  <a:gd name="connsiteY215" fmla="*/ 6274208 h 13511369"/>
                  <a:gd name="connsiteX216" fmla="*/ 10547351 w 12071803"/>
                  <a:gd name="connsiteY216" fmla="*/ 6274208 h 13511369"/>
                  <a:gd name="connsiteX217" fmla="*/ 10677525 w 12071803"/>
                  <a:gd name="connsiteY217" fmla="*/ 6134507 h 13511369"/>
                  <a:gd name="connsiteX218" fmla="*/ 10575926 w 12071803"/>
                  <a:gd name="connsiteY218" fmla="*/ 6023383 h 13511369"/>
                  <a:gd name="connsiteX219" fmla="*/ 10363200 w 12071803"/>
                  <a:gd name="connsiteY219" fmla="*/ 5975757 h 13511369"/>
                  <a:gd name="connsiteX220" fmla="*/ 10544175 w 12071803"/>
                  <a:gd name="connsiteY220" fmla="*/ 5845582 h 13511369"/>
                  <a:gd name="connsiteX221" fmla="*/ 10490201 w 12071803"/>
                  <a:gd name="connsiteY221" fmla="*/ 5728108 h 13511369"/>
                  <a:gd name="connsiteX222" fmla="*/ 10544176 w 12071803"/>
                  <a:gd name="connsiteY222" fmla="*/ 5607458 h 13511369"/>
                  <a:gd name="connsiteX223" fmla="*/ 10506075 w 12071803"/>
                  <a:gd name="connsiteY223" fmla="*/ 5604282 h 13511369"/>
                  <a:gd name="connsiteX224" fmla="*/ 10471151 w 12071803"/>
                  <a:gd name="connsiteY224" fmla="*/ 5528083 h 13511369"/>
                  <a:gd name="connsiteX225" fmla="*/ 10312400 w 12071803"/>
                  <a:gd name="connsiteY225" fmla="*/ 5375682 h 13511369"/>
                  <a:gd name="connsiteX226" fmla="*/ 10582276 w 12071803"/>
                  <a:gd name="connsiteY226" fmla="*/ 5480458 h 13511369"/>
                  <a:gd name="connsiteX227" fmla="*/ 10725150 w 12071803"/>
                  <a:gd name="connsiteY227" fmla="*/ 5439182 h 13511369"/>
                  <a:gd name="connsiteX228" fmla="*/ 10699751 w 12071803"/>
                  <a:gd name="connsiteY228" fmla="*/ 5686833 h 13511369"/>
                  <a:gd name="connsiteX229" fmla="*/ 10877550 w 12071803"/>
                  <a:gd name="connsiteY229" fmla="*/ 5724932 h 13511369"/>
                  <a:gd name="connsiteX230" fmla="*/ 10934701 w 12071803"/>
                  <a:gd name="connsiteY230" fmla="*/ 5550308 h 13511369"/>
                  <a:gd name="connsiteX231" fmla="*/ 10975975 w 12071803"/>
                  <a:gd name="connsiteY231" fmla="*/ 5321707 h 13511369"/>
                  <a:gd name="connsiteX232" fmla="*/ 10896601 w 12071803"/>
                  <a:gd name="connsiteY232" fmla="*/ 5118508 h 13511369"/>
                  <a:gd name="connsiteX233" fmla="*/ 10839450 w 12071803"/>
                  <a:gd name="connsiteY233" fmla="*/ 5020082 h 13511369"/>
                  <a:gd name="connsiteX234" fmla="*/ 10760076 w 12071803"/>
                  <a:gd name="connsiteY234" fmla="*/ 5137558 h 13511369"/>
                  <a:gd name="connsiteX235" fmla="*/ 10690226 w 12071803"/>
                  <a:gd name="connsiteY235" fmla="*/ 5096283 h 13511369"/>
                  <a:gd name="connsiteX236" fmla="*/ 10658476 w 12071803"/>
                  <a:gd name="connsiteY236" fmla="*/ 5216933 h 13511369"/>
                  <a:gd name="connsiteX237" fmla="*/ 10556875 w 12071803"/>
                  <a:gd name="connsiteY237" fmla="*/ 5220107 h 13511369"/>
                  <a:gd name="connsiteX238" fmla="*/ 10477500 w 12071803"/>
                  <a:gd name="connsiteY238" fmla="*/ 5077232 h 13511369"/>
                  <a:gd name="connsiteX239" fmla="*/ 10439400 w 12071803"/>
                  <a:gd name="connsiteY239" fmla="*/ 4924832 h 13511369"/>
                  <a:gd name="connsiteX240" fmla="*/ 10223500 w 12071803"/>
                  <a:gd name="connsiteY240" fmla="*/ 4928007 h 13511369"/>
                  <a:gd name="connsiteX241" fmla="*/ 10248900 w 12071803"/>
                  <a:gd name="connsiteY241" fmla="*/ 5153432 h 13511369"/>
                  <a:gd name="connsiteX242" fmla="*/ 10210801 w 12071803"/>
                  <a:gd name="connsiteY242" fmla="*/ 4959758 h 13511369"/>
                  <a:gd name="connsiteX243" fmla="*/ 10166350 w 12071803"/>
                  <a:gd name="connsiteY243" fmla="*/ 4972457 h 13511369"/>
                  <a:gd name="connsiteX244" fmla="*/ 10096500 w 12071803"/>
                  <a:gd name="connsiteY244" fmla="*/ 4861332 h 13511369"/>
                  <a:gd name="connsiteX245" fmla="*/ 10001251 w 12071803"/>
                  <a:gd name="connsiteY245" fmla="*/ 4931183 h 13511369"/>
                  <a:gd name="connsiteX246" fmla="*/ 9845675 w 12071803"/>
                  <a:gd name="connsiteY246" fmla="*/ 5058182 h 13511369"/>
                  <a:gd name="connsiteX247" fmla="*/ 10210800 w 12071803"/>
                  <a:gd name="connsiteY247" fmla="*/ 4724807 h 13511369"/>
                  <a:gd name="connsiteX248" fmla="*/ 10355263 w 12071803"/>
                  <a:gd name="connsiteY248" fmla="*/ 4634321 h 13511369"/>
                  <a:gd name="connsiteX249" fmla="*/ 10572750 w 12071803"/>
                  <a:gd name="connsiteY249" fmla="*/ 4581932 h 13511369"/>
                  <a:gd name="connsiteX250" fmla="*/ 10610851 w 12071803"/>
                  <a:gd name="connsiteY250" fmla="*/ 4461283 h 13511369"/>
                  <a:gd name="connsiteX251" fmla="*/ 10782301 w 12071803"/>
                  <a:gd name="connsiteY251" fmla="*/ 4334283 h 13511369"/>
                  <a:gd name="connsiteX252" fmla="*/ 10814050 w 12071803"/>
                  <a:gd name="connsiteY252" fmla="*/ 4080282 h 13511369"/>
                  <a:gd name="connsiteX253" fmla="*/ 10582275 w 12071803"/>
                  <a:gd name="connsiteY253" fmla="*/ 3997732 h 13511369"/>
                  <a:gd name="connsiteX254" fmla="*/ 10264776 w 12071803"/>
                  <a:gd name="connsiteY254" fmla="*/ 3950108 h 13511369"/>
                  <a:gd name="connsiteX255" fmla="*/ 10134600 w 12071803"/>
                  <a:gd name="connsiteY255" fmla="*/ 4010432 h 13511369"/>
                  <a:gd name="connsiteX256" fmla="*/ 10160001 w 12071803"/>
                  <a:gd name="connsiteY256" fmla="*/ 3845333 h 13511369"/>
                  <a:gd name="connsiteX257" fmla="*/ 10109201 w 12071803"/>
                  <a:gd name="connsiteY257" fmla="*/ 3670708 h 13511369"/>
                  <a:gd name="connsiteX258" fmla="*/ 10223500 w 12071803"/>
                  <a:gd name="connsiteY258" fmla="*/ 3708807 h 13511369"/>
                  <a:gd name="connsiteX259" fmla="*/ 10344151 w 12071803"/>
                  <a:gd name="connsiteY259" fmla="*/ 3600858 h 13511369"/>
                  <a:gd name="connsiteX260" fmla="*/ 10534651 w 12071803"/>
                  <a:gd name="connsiteY260" fmla="*/ 3661183 h 13511369"/>
                  <a:gd name="connsiteX261" fmla="*/ 10547351 w 12071803"/>
                  <a:gd name="connsiteY261" fmla="*/ 3477033 h 13511369"/>
                  <a:gd name="connsiteX262" fmla="*/ 10687050 w 12071803"/>
                  <a:gd name="connsiteY262" fmla="*/ 3515132 h 13511369"/>
                  <a:gd name="connsiteX263" fmla="*/ 10801350 w 12071803"/>
                  <a:gd name="connsiteY263" fmla="*/ 3210332 h 13511369"/>
                  <a:gd name="connsiteX264" fmla="*/ 10902951 w 12071803"/>
                  <a:gd name="connsiteY264" fmla="*/ 3299233 h 13511369"/>
                  <a:gd name="connsiteX265" fmla="*/ 11042650 w 12071803"/>
                  <a:gd name="connsiteY265" fmla="*/ 3283357 h 13511369"/>
                  <a:gd name="connsiteX266" fmla="*/ 11077575 w 12071803"/>
                  <a:gd name="connsiteY266" fmla="*/ 3508782 h 13511369"/>
                  <a:gd name="connsiteX267" fmla="*/ 11153776 w 12071803"/>
                  <a:gd name="connsiteY267" fmla="*/ 3251608 h 13511369"/>
                  <a:gd name="connsiteX268" fmla="*/ 11077576 w 12071803"/>
                  <a:gd name="connsiteY268" fmla="*/ 3165883 h 13511369"/>
                  <a:gd name="connsiteX269" fmla="*/ 11163300 w 12071803"/>
                  <a:gd name="connsiteY269" fmla="*/ 2911882 h 13511369"/>
                  <a:gd name="connsiteX270" fmla="*/ 10982326 w 12071803"/>
                  <a:gd name="connsiteY270" fmla="*/ 2988083 h 13511369"/>
                  <a:gd name="connsiteX271" fmla="*/ 10953750 w 12071803"/>
                  <a:gd name="connsiteY271" fmla="*/ 2918232 h 13511369"/>
                  <a:gd name="connsiteX272" fmla="*/ 10763250 w 12071803"/>
                  <a:gd name="connsiteY272" fmla="*/ 2715032 h 13511369"/>
                  <a:gd name="connsiteX273" fmla="*/ 10731501 w 12071803"/>
                  <a:gd name="connsiteY273" fmla="*/ 2530883 h 13511369"/>
                  <a:gd name="connsiteX274" fmla="*/ 10699751 w 12071803"/>
                  <a:gd name="connsiteY274" fmla="*/ 2435633 h 13511369"/>
                  <a:gd name="connsiteX275" fmla="*/ 10801350 w 12071803"/>
                  <a:gd name="connsiteY275" fmla="*/ 2334032 h 13511369"/>
                  <a:gd name="connsiteX276" fmla="*/ 11061701 w 12071803"/>
                  <a:gd name="connsiteY276" fmla="*/ 2099083 h 13511369"/>
                  <a:gd name="connsiteX277" fmla="*/ 11182350 w 12071803"/>
                  <a:gd name="connsiteY277" fmla="*/ 2118132 h 13511369"/>
                  <a:gd name="connsiteX278" fmla="*/ 11252201 w 12071803"/>
                  <a:gd name="connsiteY278" fmla="*/ 2029233 h 13511369"/>
                  <a:gd name="connsiteX279" fmla="*/ 11487150 w 12071803"/>
                  <a:gd name="connsiteY279" fmla="*/ 1921282 h 13511369"/>
                  <a:gd name="connsiteX280" fmla="*/ 11341101 w 12071803"/>
                  <a:gd name="connsiteY280" fmla="*/ 1851433 h 13511369"/>
                  <a:gd name="connsiteX281" fmla="*/ 11258550 w 12071803"/>
                  <a:gd name="connsiteY281" fmla="*/ 1705382 h 13511369"/>
                  <a:gd name="connsiteX282" fmla="*/ 11360150 w 12071803"/>
                  <a:gd name="connsiteY282" fmla="*/ 1279932 h 13511369"/>
                  <a:gd name="connsiteX283" fmla="*/ 11239500 w 12071803"/>
                  <a:gd name="connsiteY283" fmla="*/ 1019582 h 13511369"/>
                  <a:gd name="connsiteX284" fmla="*/ 11525250 w 12071803"/>
                  <a:gd name="connsiteY284" fmla="*/ 1362482 h 13511369"/>
                  <a:gd name="connsiteX285" fmla="*/ 11690350 w 12071803"/>
                  <a:gd name="connsiteY285" fmla="*/ 1165632 h 13511369"/>
                  <a:gd name="connsiteX286" fmla="*/ 11874500 w 12071803"/>
                  <a:gd name="connsiteY286" fmla="*/ 1476782 h 13511369"/>
                  <a:gd name="connsiteX287" fmla="*/ 12071350 w 12071803"/>
                  <a:gd name="connsiteY287" fmla="*/ 1578383 h 13511369"/>
                  <a:gd name="connsiteX288" fmla="*/ 11906250 w 12071803"/>
                  <a:gd name="connsiteY288" fmla="*/ 1133883 h 13511369"/>
                  <a:gd name="connsiteX289" fmla="*/ 11893550 w 12071803"/>
                  <a:gd name="connsiteY289" fmla="*/ 917982 h 13511369"/>
                  <a:gd name="connsiteX290" fmla="*/ 11760200 w 12071803"/>
                  <a:gd name="connsiteY290" fmla="*/ 721132 h 13511369"/>
                  <a:gd name="connsiteX291" fmla="*/ 11734800 w 12071803"/>
                  <a:gd name="connsiteY29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48050 w 12071803"/>
                  <a:gd name="connsiteY63" fmla="*/ 12201932 h 13511369"/>
                  <a:gd name="connsiteX64" fmla="*/ 3505200 w 12071803"/>
                  <a:gd name="connsiteY64" fmla="*/ 12387670 h 13511369"/>
                  <a:gd name="connsiteX65" fmla="*/ 3589735 w 12071803"/>
                  <a:gd name="connsiteY65" fmla="*/ 12592207 h 13511369"/>
                  <a:gd name="connsiteX66" fmla="*/ 3543300 w 12071803"/>
                  <a:gd name="connsiteY66" fmla="*/ 12773432 h 13511369"/>
                  <a:gd name="connsiteX67" fmla="*/ 3527822 w 12071803"/>
                  <a:gd name="connsiteY67" fmla="*/ 12987494 h 13511369"/>
                  <a:gd name="connsiteX68" fmla="*/ 3619500 w 12071803"/>
                  <a:gd name="connsiteY68" fmla="*/ 13211582 h 13511369"/>
                  <a:gd name="connsiteX69" fmla="*/ 3905250 w 12071803"/>
                  <a:gd name="connsiteY69" fmla="*/ 13440182 h 13511369"/>
                  <a:gd name="connsiteX70" fmla="*/ 4496991 w 12071803"/>
                  <a:gd name="connsiteY70" fmla="*/ 13511369 h 13511369"/>
                  <a:gd name="connsiteX71" fmla="*/ 4532709 w 12071803"/>
                  <a:gd name="connsiteY71" fmla="*/ 13442312 h 13511369"/>
                  <a:gd name="connsiteX72" fmla="*/ 4191000 w 12071803"/>
                  <a:gd name="connsiteY72" fmla="*/ 13154432 h 13511369"/>
                  <a:gd name="connsiteX73" fmla="*/ 4618435 w 12071803"/>
                  <a:gd name="connsiteY73" fmla="*/ 13268482 h 13511369"/>
                  <a:gd name="connsiteX74" fmla="*/ 4933950 w 12071803"/>
                  <a:gd name="connsiteY74" fmla="*/ 13268732 h 13511369"/>
                  <a:gd name="connsiteX75" fmla="*/ 5035153 w 12071803"/>
                  <a:gd name="connsiteY75" fmla="*/ 13058932 h 13511369"/>
                  <a:gd name="connsiteX76" fmla="*/ 4994672 w 12071803"/>
                  <a:gd name="connsiteY76" fmla="*/ 12985113 h 13511369"/>
                  <a:gd name="connsiteX77" fmla="*/ 4991100 w 12071803"/>
                  <a:gd name="connsiteY77" fmla="*/ 12678182 h 13511369"/>
                  <a:gd name="connsiteX78" fmla="*/ 5067300 w 12071803"/>
                  <a:gd name="connsiteY78" fmla="*/ 12563882 h 13511369"/>
                  <a:gd name="connsiteX79" fmla="*/ 5029200 w 12071803"/>
                  <a:gd name="connsiteY79" fmla="*/ 12225745 h 13511369"/>
                  <a:gd name="connsiteX80" fmla="*/ 5357813 w 12071803"/>
                  <a:gd name="connsiteY80" fmla="*/ 12097157 h 13511369"/>
                  <a:gd name="connsiteX81" fmla="*/ 5638800 w 12071803"/>
                  <a:gd name="connsiteY81" fmla="*/ 12180502 h 13511369"/>
                  <a:gd name="connsiteX82" fmla="*/ 5524500 w 12071803"/>
                  <a:gd name="connsiteY82" fmla="*/ 11249432 h 13511369"/>
                  <a:gd name="connsiteX83" fmla="*/ 5585223 w 12071803"/>
                  <a:gd name="connsiteY83" fmla="*/ 10722925 h 13511369"/>
                  <a:gd name="connsiteX84" fmla="*/ 5468540 w 12071803"/>
                  <a:gd name="connsiteY84" fmla="*/ 10663394 h 13511369"/>
                  <a:gd name="connsiteX85" fmla="*/ 5585222 w 12071803"/>
                  <a:gd name="connsiteY85" fmla="*/ 10701495 h 13511369"/>
                  <a:gd name="connsiteX86" fmla="*/ 5611416 w 12071803"/>
                  <a:gd name="connsiteY86" fmla="*/ 10160950 h 13511369"/>
                  <a:gd name="connsiteX87" fmla="*/ 5698331 w 12071803"/>
                  <a:gd name="connsiteY87" fmla="*/ 9775438 h 13511369"/>
                  <a:gd name="connsiteX88" fmla="*/ 5830491 w 12071803"/>
                  <a:gd name="connsiteY88" fmla="*/ 9408475 h 13511369"/>
                  <a:gd name="connsiteX89" fmla="*/ 5920978 w 12071803"/>
                  <a:gd name="connsiteY89" fmla="*/ 9196544 h 13511369"/>
                  <a:gd name="connsiteX90" fmla="*/ 5759053 w 12071803"/>
                  <a:gd name="connsiteY90" fmla="*/ 9329894 h 13511369"/>
                  <a:gd name="connsiteX91" fmla="*/ 5923360 w 12071803"/>
                  <a:gd name="connsiteY91" fmla="*/ 9137013 h 13511369"/>
                  <a:gd name="connsiteX92" fmla="*/ 5955507 w 12071803"/>
                  <a:gd name="connsiteY92" fmla="*/ 8956289 h 13511369"/>
                  <a:gd name="connsiteX93" fmla="*/ 5959078 w 12071803"/>
                  <a:gd name="connsiteY93" fmla="*/ 9087006 h 13511369"/>
                  <a:gd name="connsiteX94" fmla="*/ 6441280 w 12071803"/>
                  <a:gd name="connsiteY94" fmla="*/ 8201432 h 13511369"/>
                  <a:gd name="connsiteX95" fmla="*/ 6204347 w 12071803"/>
                  <a:gd name="connsiteY95" fmla="*/ 8101170 h 13511369"/>
                  <a:gd name="connsiteX96" fmla="*/ 6425803 w 12071803"/>
                  <a:gd name="connsiteY96" fmla="*/ 8110694 h 13511369"/>
                  <a:gd name="connsiteX97" fmla="*/ 6696076 w 12071803"/>
                  <a:gd name="connsiteY97" fmla="*/ 8074975 h 13511369"/>
                  <a:gd name="connsiteX98" fmla="*/ 6855620 w 12071803"/>
                  <a:gd name="connsiteY98" fmla="*/ 8032113 h 13511369"/>
                  <a:gd name="connsiteX99" fmla="*/ 6785372 w 12071803"/>
                  <a:gd name="connsiteY99" fmla="*/ 7972582 h 13511369"/>
                  <a:gd name="connsiteX100" fmla="*/ 6877052 w 12071803"/>
                  <a:gd name="connsiteY100" fmla="*/ 7846626 h 13511369"/>
                  <a:gd name="connsiteX101" fmla="*/ 6980634 w 12071803"/>
                  <a:gd name="connsiteY101" fmla="*/ 7867807 h 13511369"/>
                  <a:gd name="connsiteX102" fmla="*/ 7017545 w 12071803"/>
                  <a:gd name="connsiteY102" fmla="*/ 7793990 h 13511369"/>
                  <a:gd name="connsiteX103" fmla="*/ 6943726 w 12071803"/>
                  <a:gd name="connsiteY103" fmla="*/ 7693975 h 13511369"/>
                  <a:gd name="connsiteX104" fmla="*/ 6910389 w 12071803"/>
                  <a:gd name="connsiteY104" fmla="*/ 7596344 h 13511369"/>
                  <a:gd name="connsiteX105" fmla="*/ 6819900 w 12071803"/>
                  <a:gd name="connsiteY105" fmla="*/ 7591832 h 13511369"/>
                  <a:gd name="connsiteX106" fmla="*/ 6746082 w 12071803"/>
                  <a:gd name="connsiteY106" fmla="*/ 7674925 h 13511369"/>
                  <a:gd name="connsiteX107" fmla="*/ 6610350 w 12071803"/>
                  <a:gd name="connsiteY107" fmla="*/ 7687082 h 13511369"/>
                  <a:gd name="connsiteX108" fmla="*/ 6669882 w 12071803"/>
                  <a:gd name="connsiteY108" fmla="*/ 7617775 h 13511369"/>
                  <a:gd name="connsiteX109" fmla="*/ 6681789 w 12071803"/>
                  <a:gd name="connsiteY109" fmla="*/ 7529669 h 13511369"/>
                  <a:gd name="connsiteX110" fmla="*/ 6703219 w 12071803"/>
                  <a:gd name="connsiteY110" fmla="*/ 7467756 h 13511369"/>
                  <a:gd name="connsiteX111" fmla="*/ 6667500 w 12071803"/>
                  <a:gd name="connsiteY111" fmla="*/ 7401332 h 13511369"/>
                  <a:gd name="connsiteX112" fmla="*/ 6603207 w 12071803"/>
                  <a:gd name="connsiteY112" fmla="*/ 7432038 h 13511369"/>
                  <a:gd name="connsiteX113" fmla="*/ 6600825 w 12071803"/>
                  <a:gd name="connsiteY113" fmla="*/ 7351326 h 13511369"/>
                  <a:gd name="connsiteX114" fmla="*/ 6819901 w 12071803"/>
                  <a:gd name="connsiteY114" fmla="*/ 7243919 h 13511369"/>
                  <a:gd name="connsiteX115" fmla="*/ 6784182 w 12071803"/>
                  <a:gd name="connsiteY115" fmla="*/ 7089138 h 13511369"/>
                  <a:gd name="connsiteX116" fmla="*/ 6860382 w 12071803"/>
                  <a:gd name="connsiteY116" fmla="*/ 7072469 h 13511369"/>
                  <a:gd name="connsiteX117" fmla="*/ 6838950 w 12071803"/>
                  <a:gd name="connsiteY117" fmla="*/ 6982232 h 13511369"/>
                  <a:gd name="connsiteX118" fmla="*/ 6943726 w 12071803"/>
                  <a:gd name="connsiteY118" fmla="*/ 6984363 h 13511369"/>
                  <a:gd name="connsiteX119" fmla="*/ 6986589 w 12071803"/>
                  <a:gd name="connsiteY119" fmla="*/ 6903400 h 13511369"/>
                  <a:gd name="connsiteX120" fmla="*/ 7088982 w 12071803"/>
                  <a:gd name="connsiteY120" fmla="*/ 6936738 h 13511369"/>
                  <a:gd name="connsiteX121" fmla="*/ 7162801 w 12071803"/>
                  <a:gd name="connsiteY121" fmla="*/ 7039132 h 13511369"/>
                  <a:gd name="connsiteX122" fmla="*/ 7229476 w 12071803"/>
                  <a:gd name="connsiteY122" fmla="*/ 6979600 h 13511369"/>
                  <a:gd name="connsiteX123" fmla="*/ 7169945 w 12071803"/>
                  <a:gd name="connsiteY123" fmla="*/ 6843869 h 13511369"/>
                  <a:gd name="connsiteX124" fmla="*/ 7227094 w 12071803"/>
                  <a:gd name="connsiteY124" fmla="*/ 6896506 h 13511369"/>
                  <a:gd name="connsiteX125" fmla="*/ 7343776 w 12071803"/>
                  <a:gd name="connsiteY125" fmla="*/ 6934357 h 13511369"/>
                  <a:gd name="connsiteX126" fmla="*/ 7417595 w 12071803"/>
                  <a:gd name="connsiteY126" fmla="*/ 7006046 h 13511369"/>
                  <a:gd name="connsiteX127" fmla="*/ 7386639 w 12071803"/>
                  <a:gd name="connsiteY127" fmla="*/ 7144158 h 13511369"/>
                  <a:gd name="connsiteX128" fmla="*/ 7458076 w 12071803"/>
                  <a:gd name="connsiteY128" fmla="*/ 7108439 h 13511369"/>
                  <a:gd name="connsiteX129" fmla="*/ 7448550 w 12071803"/>
                  <a:gd name="connsiteY129" fmla="*/ 7077482 h 13511369"/>
                  <a:gd name="connsiteX130" fmla="*/ 7524751 w 12071803"/>
                  <a:gd name="connsiteY130" fmla="*/ 7163208 h 13511369"/>
                  <a:gd name="connsiteX131" fmla="*/ 7460457 w 12071803"/>
                  <a:gd name="connsiteY131" fmla="*/ 7244171 h 13511369"/>
                  <a:gd name="connsiteX132" fmla="*/ 7524750 w 12071803"/>
                  <a:gd name="connsiteY132" fmla="*/ 7325132 h 13511369"/>
                  <a:gd name="connsiteX133" fmla="*/ 7450932 w 12071803"/>
                  <a:gd name="connsiteY133" fmla="*/ 7344183 h 13511369"/>
                  <a:gd name="connsiteX134" fmla="*/ 7358064 w 12071803"/>
                  <a:gd name="connsiteY134" fmla="*/ 7296558 h 13511369"/>
                  <a:gd name="connsiteX135" fmla="*/ 7310439 w 12071803"/>
                  <a:gd name="connsiteY135" fmla="*/ 7406096 h 13511369"/>
                  <a:gd name="connsiteX136" fmla="*/ 7386639 w 12071803"/>
                  <a:gd name="connsiteY136" fmla="*/ 7425146 h 13511369"/>
                  <a:gd name="connsiteX137" fmla="*/ 7441407 w 12071803"/>
                  <a:gd name="connsiteY137" fmla="*/ 7484677 h 13511369"/>
                  <a:gd name="connsiteX138" fmla="*/ 7467601 w 12071803"/>
                  <a:gd name="connsiteY138" fmla="*/ 7515382 h 13511369"/>
                  <a:gd name="connsiteX139" fmla="*/ 7487841 w 12071803"/>
                  <a:gd name="connsiteY139" fmla="*/ 7467755 h 13511369"/>
                  <a:gd name="connsiteX140" fmla="*/ 7546182 w 12071803"/>
                  <a:gd name="connsiteY140" fmla="*/ 7529921 h 13511369"/>
                  <a:gd name="connsiteX141" fmla="*/ 7639051 w 12071803"/>
                  <a:gd name="connsiteY141" fmla="*/ 7615646 h 13511369"/>
                  <a:gd name="connsiteX142" fmla="*/ 7639051 w 12071803"/>
                  <a:gd name="connsiteY142" fmla="*/ 7510871 h 13511369"/>
                  <a:gd name="connsiteX143" fmla="*/ 7812881 w 12071803"/>
                  <a:gd name="connsiteY143" fmla="*/ 7606120 h 13511369"/>
                  <a:gd name="connsiteX144" fmla="*/ 7705726 w 12071803"/>
                  <a:gd name="connsiteY144" fmla="*/ 7370377 h 13511369"/>
                  <a:gd name="connsiteX145" fmla="*/ 7708107 w 12071803"/>
                  <a:gd name="connsiteY145" fmla="*/ 7234646 h 13511369"/>
                  <a:gd name="connsiteX146" fmla="*/ 7612857 w 12071803"/>
                  <a:gd name="connsiteY146" fmla="*/ 7206071 h 13511369"/>
                  <a:gd name="connsiteX147" fmla="*/ 7677150 w 12071803"/>
                  <a:gd name="connsiteY147" fmla="*/ 7039382 h 13511369"/>
                  <a:gd name="connsiteX148" fmla="*/ 8374857 w 12071803"/>
                  <a:gd name="connsiteY148" fmla="*/ 6653621 h 13511369"/>
                  <a:gd name="connsiteX149" fmla="*/ 8703470 w 12071803"/>
                  <a:gd name="connsiteY149" fmla="*/ 6591708 h 13511369"/>
                  <a:gd name="connsiteX150" fmla="*/ 8722520 w 12071803"/>
                  <a:gd name="connsiteY150" fmla="*/ 6696483 h 13511369"/>
                  <a:gd name="connsiteX151" fmla="*/ 8796339 w 12071803"/>
                  <a:gd name="connsiteY151" fmla="*/ 6701246 h 13511369"/>
                  <a:gd name="connsiteX152" fmla="*/ 8772525 w 12071803"/>
                  <a:gd name="connsiteY152" fmla="*/ 6548844 h 13511369"/>
                  <a:gd name="connsiteX153" fmla="*/ 9315450 w 12071803"/>
                  <a:gd name="connsiteY153" fmla="*/ 6544082 h 13511369"/>
                  <a:gd name="connsiteX154" fmla="*/ 9503569 w 12071803"/>
                  <a:gd name="connsiteY154" fmla="*/ 6494075 h 13511369"/>
                  <a:gd name="connsiteX155" fmla="*/ 9629775 w 12071803"/>
                  <a:gd name="connsiteY155" fmla="*/ 6298813 h 13511369"/>
                  <a:gd name="connsiteX156" fmla="*/ 9906000 w 12071803"/>
                  <a:gd name="connsiteY156" fmla="*/ 6334532 h 13511369"/>
                  <a:gd name="connsiteX157" fmla="*/ 9870282 w 12071803"/>
                  <a:gd name="connsiteY157" fmla="*/ 6420258 h 13511369"/>
                  <a:gd name="connsiteX158" fmla="*/ 9727407 w 12071803"/>
                  <a:gd name="connsiteY158" fmla="*/ 6434546 h 13511369"/>
                  <a:gd name="connsiteX159" fmla="*/ 9796462 w 12071803"/>
                  <a:gd name="connsiteY159" fmla="*/ 6489313 h 13511369"/>
                  <a:gd name="connsiteX160" fmla="*/ 9665495 w 12071803"/>
                  <a:gd name="connsiteY160" fmla="*/ 6517889 h 13511369"/>
                  <a:gd name="connsiteX161" fmla="*/ 9539289 w 12071803"/>
                  <a:gd name="connsiteY161" fmla="*/ 6508364 h 13511369"/>
                  <a:gd name="connsiteX162" fmla="*/ 9453563 w 12071803"/>
                  <a:gd name="connsiteY162" fmla="*/ 6544082 h 13511369"/>
                  <a:gd name="connsiteX163" fmla="*/ 9422607 w 12071803"/>
                  <a:gd name="connsiteY163" fmla="*/ 6848883 h 13511369"/>
                  <a:gd name="connsiteX164" fmla="*/ 9584532 w 12071803"/>
                  <a:gd name="connsiteY164" fmla="*/ 6882220 h 13511369"/>
                  <a:gd name="connsiteX165" fmla="*/ 9791700 w 12071803"/>
                  <a:gd name="connsiteY165" fmla="*/ 6696482 h 13511369"/>
                  <a:gd name="connsiteX166" fmla="*/ 9829801 w 12071803"/>
                  <a:gd name="connsiteY166" fmla="*/ 6794114 h 13511369"/>
                  <a:gd name="connsiteX167" fmla="*/ 9977439 w 12071803"/>
                  <a:gd name="connsiteY167" fmla="*/ 6717914 h 13511369"/>
                  <a:gd name="connsiteX168" fmla="*/ 9877426 w 12071803"/>
                  <a:gd name="connsiteY168" fmla="*/ 6956040 h 13511369"/>
                  <a:gd name="connsiteX169" fmla="*/ 10020301 w 12071803"/>
                  <a:gd name="connsiteY169" fmla="*/ 6898889 h 13511369"/>
                  <a:gd name="connsiteX170" fmla="*/ 9986964 w 12071803"/>
                  <a:gd name="connsiteY170" fmla="*/ 6986996 h 13511369"/>
                  <a:gd name="connsiteX171" fmla="*/ 10217945 w 12071803"/>
                  <a:gd name="connsiteY171" fmla="*/ 6984614 h 13511369"/>
                  <a:gd name="connsiteX172" fmla="*/ 10058400 w 12071803"/>
                  <a:gd name="connsiteY172" fmla="*/ 7039382 h 13511369"/>
                  <a:gd name="connsiteX173" fmla="*/ 9948864 w 12071803"/>
                  <a:gd name="connsiteY173" fmla="*/ 7096533 h 13511369"/>
                  <a:gd name="connsiteX174" fmla="*/ 9829801 w 12071803"/>
                  <a:gd name="connsiteY174" fmla="*/ 7210833 h 13511369"/>
                  <a:gd name="connsiteX175" fmla="*/ 9865519 w 12071803"/>
                  <a:gd name="connsiteY175" fmla="*/ 7270363 h 13511369"/>
                  <a:gd name="connsiteX176" fmla="*/ 9908382 w 12071803"/>
                  <a:gd name="connsiteY176" fmla="*/ 7320371 h 13511369"/>
                  <a:gd name="connsiteX177" fmla="*/ 9986964 w 12071803"/>
                  <a:gd name="connsiteY177" fmla="*/ 7287033 h 13511369"/>
                  <a:gd name="connsiteX178" fmla="*/ 9998869 w 12071803"/>
                  <a:gd name="connsiteY178" fmla="*/ 7348944 h 13511369"/>
                  <a:gd name="connsiteX179" fmla="*/ 10113170 w 12071803"/>
                  <a:gd name="connsiteY179" fmla="*/ 7210833 h 13511369"/>
                  <a:gd name="connsiteX180" fmla="*/ 10148889 w 12071803"/>
                  <a:gd name="connsiteY180" fmla="*/ 7356089 h 13511369"/>
                  <a:gd name="connsiteX181" fmla="*/ 10244139 w 12071803"/>
                  <a:gd name="connsiteY181" fmla="*/ 7239408 h 13511369"/>
                  <a:gd name="connsiteX182" fmla="*/ 10270332 w 12071803"/>
                  <a:gd name="connsiteY182" fmla="*/ 7401332 h 13511369"/>
                  <a:gd name="connsiteX183" fmla="*/ 10344150 w 12071803"/>
                  <a:gd name="connsiteY183" fmla="*/ 7477532 h 13511369"/>
                  <a:gd name="connsiteX184" fmla="*/ 10134600 w 12071803"/>
                  <a:gd name="connsiteY184" fmla="*/ 7591832 h 13511369"/>
                  <a:gd name="connsiteX185" fmla="*/ 10287001 w 12071803"/>
                  <a:gd name="connsiteY185" fmla="*/ 7741852 h 13511369"/>
                  <a:gd name="connsiteX186" fmla="*/ 10317957 w 12071803"/>
                  <a:gd name="connsiteY186" fmla="*/ 7644221 h 13511369"/>
                  <a:gd name="connsiteX187" fmla="*/ 10389393 w 12071803"/>
                  <a:gd name="connsiteY187" fmla="*/ 7732326 h 13511369"/>
                  <a:gd name="connsiteX188" fmla="*/ 10510839 w 12071803"/>
                  <a:gd name="connsiteY188" fmla="*/ 7691846 h 13511369"/>
                  <a:gd name="connsiteX189" fmla="*/ 10515600 w 12071803"/>
                  <a:gd name="connsiteY189" fmla="*/ 7777570 h 13511369"/>
                  <a:gd name="connsiteX190" fmla="*/ 10513219 w 12071803"/>
                  <a:gd name="connsiteY190" fmla="*/ 7875200 h 13511369"/>
                  <a:gd name="connsiteX191" fmla="*/ 10622756 w 12071803"/>
                  <a:gd name="connsiteY191" fmla="*/ 7837101 h 13511369"/>
                  <a:gd name="connsiteX192" fmla="*/ 10663239 w 12071803"/>
                  <a:gd name="connsiteY192" fmla="*/ 8075227 h 13511369"/>
                  <a:gd name="connsiteX193" fmla="*/ 10801350 w 12071803"/>
                  <a:gd name="connsiteY193" fmla="*/ 8106182 h 13511369"/>
                  <a:gd name="connsiteX194" fmla="*/ 10815638 w 12071803"/>
                  <a:gd name="connsiteY194" fmla="*/ 7815670 h 13511369"/>
                  <a:gd name="connsiteX195" fmla="*/ 10906126 w 12071803"/>
                  <a:gd name="connsiteY195" fmla="*/ 7791858 h 13511369"/>
                  <a:gd name="connsiteX196" fmla="*/ 10975182 w 12071803"/>
                  <a:gd name="connsiteY196" fmla="*/ 7620407 h 13511369"/>
                  <a:gd name="connsiteX197" fmla="*/ 10937082 w 12071803"/>
                  <a:gd name="connsiteY197" fmla="*/ 7491821 h 13511369"/>
                  <a:gd name="connsiteX198" fmla="*/ 10841832 w 12071803"/>
                  <a:gd name="connsiteY198" fmla="*/ 7479913 h 13511369"/>
                  <a:gd name="connsiteX199" fmla="*/ 10889456 w 12071803"/>
                  <a:gd name="connsiteY199" fmla="*/ 7360851 h 13511369"/>
                  <a:gd name="connsiteX200" fmla="*/ 10784682 w 12071803"/>
                  <a:gd name="connsiteY200" fmla="*/ 7289414 h 13511369"/>
                  <a:gd name="connsiteX201" fmla="*/ 10744200 w 12071803"/>
                  <a:gd name="connsiteY201" fmla="*/ 7058432 h 13511369"/>
                  <a:gd name="connsiteX202" fmla="*/ 10426700 w 12071803"/>
                  <a:gd name="connsiteY202" fmla="*/ 7020332 h 13511369"/>
                  <a:gd name="connsiteX203" fmla="*/ 10496551 w 12071803"/>
                  <a:gd name="connsiteY203" fmla="*/ 6915558 h 13511369"/>
                  <a:gd name="connsiteX204" fmla="*/ 10620376 w 12071803"/>
                  <a:gd name="connsiteY204" fmla="*/ 6896508 h 13511369"/>
                  <a:gd name="connsiteX205" fmla="*/ 10629900 w 12071803"/>
                  <a:gd name="connsiteY205" fmla="*/ 6810782 h 13511369"/>
                  <a:gd name="connsiteX206" fmla="*/ 10842625 w 12071803"/>
                  <a:gd name="connsiteY206" fmla="*/ 6899682 h 13511369"/>
                  <a:gd name="connsiteX207" fmla="*/ 10858500 w 12071803"/>
                  <a:gd name="connsiteY207" fmla="*/ 6677432 h 13511369"/>
                  <a:gd name="connsiteX208" fmla="*/ 10648950 w 12071803"/>
                  <a:gd name="connsiteY208" fmla="*/ 6772682 h 13511369"/>
                  <a:gd name="connsiteX209" fmla="*/ 10572750 w 12071803"/>
                  <a:gd name="connsiteY209" fmla="*/ 6544082 h 13511369"/>
                  <a:gd name="connsiteX210" fmla="*/ 10344150 w 12071803"/>
                  <a:gd name="connsiteY210" fmla="*/ 6753632 h 13511369"/>
                  <a:gd name="connsiteX211" fmla="*/ 10356851 w 12071803"/>
                  <a:gd name="connsiteY211" fmla="*/ 6588533 h 13511369"/>
                  <a:gd name="connsiteX212" fmla="*/ 10369550 w 12071803"/>
                  <a:gd name="connsiteY212" fmla="*/ 6464707 h 13511369"/>
                  <a:gd name="connsiteX213" fmla="*/ 10314385 w 12071803"/>
                  <a:gd name="connsiteY213" fmla="*/ 6436675 h 13511369"/>
                  <a:gd name="connsiteX214" fmla="*/ 10261601 w 12071803"/>
                  <a:gd name="connsiteY214" fmla="*/ 6452008 h 13511369"/>
                  <a:gd name="connsiteX215" fmla="*/ 10140950 w 12071803"/>
                  <a:gd name="connsiteY215" fmla="*/ 6236107 h 13511369"/>
                  <a:gd name="connsiteX216" fmla="*/ 10306051 w 12071803"/>
                  <a:gd name="connsiteY216" fmla="*/ 6274208 h 13511369"/>
                  <a:gd name="connsiteX217" fmla="*/ 10547351 w 12071803"/>
                  <a:gd name="connsiteY217" fmla="*/ 6274208 h 13511369"/>
                  <a:gd name="connsiteX218" fmla="*/ 10677525 w 12071803"/>
                  <a:gd name="connsiteY218" fmla="*/ 6134507 h 13511369"/>
                  <a:gd name="connsiteX219" fmla="*/ 10575926 w 12071803"/>
                  <a:gd name="connsiteY219" fmla="*/ 6023383 h 13511369"/>
                  <a:gd name="connsiteX220" fmla="*/ 10363200 w 12071803"/>
                  <a:gd name="connsiteY220" fmla="*/ 5975757 h 13511369"/>
                  <a:gd name="connsiteX221" fmla="*/ 10544175 w 12071803"/>
                  <a:gd name="connsiteY221" fmla="*/ 5845582 h 13511369"/>
                  <a:gd name="connsiteX222" fmla="*/ 10490201 w 12071803"/>
                  <a:gd name="connsiteY222" fmla="*/ 5728108 h 13511369"/>
                  <a:gd name="connsiteX223" fmla="*/ 10544176 w 12071803"/>
                  <a:gd name="connsiteY223" fmla="*/ 5607458 h 13511369"/>
                  <a:gd name="connsiteX224" fmla="*/ 10506075 w 12071803"/>
                  <a:gd name="connsiteY224" fmla="*/ 5604282 h 13511369"/>
                  <a:gd name="connsiteX225" fmla="*/ 10471151 w 12071803"/>
                  <a:gd name="connsiteY225" fmla="*/ 5528083 h 13511369"/>
                  <a:gd name="connsiteX226" fmla="*/ 10312400 w 12071803"/>
                  <a:gd name="connsiteY226" fmla="*/ 5375682 h 13511369"/>
                  <a:gd name="connsiteX227" fmla="*/ 10582276 w 12071803"/>
                  <a:gd name="connsiteY227" fmla="*/ 5480458 h 13511369"/>
                  <a:gd name="connsiteX228" fmla="*/ 10725150 w 12071803"/>
                  <a:gd name="connsiteY228" fmla="*/ 5439182 h 13511369"/>
                  <a:gd name="connsiteX229" fmla="*/ 10699751 w 12071803"/>
                  <a:gd name="connsiteY229" fmla="*/ 5686833 h 13511369"/>
                  <a:gd name="connsiteX230" fmla="*/ 10877550 w 12071803"/>
                  <a:gd name="connsiteY230" fmla="*/ 5724932 h 13511369"/>
                  <a:gd name="connsiteX231" fmla="*/ 10934701 w 12071803"/>
                  <a:gd name="connsiteY231" fmla="*/ 5550308 h 13511369"/>
                  <a:gd name="connsiteX232" fmla="*/ 10975975 w 12071803"/>
                  <a:gd name="connsiteY232" fmla="*/ 5321707 h 13511369"/>
                  <a:gd name="connsiteX233" fmla="*/ 10896601 w 12071803"/>
                  <a:gd name="connsiteY233" fmla="*/ 5118508 h 13511369"/>
                  <a:gd name="connsiteX234" fmla="*/ 10839450 w 12071803"/>
                  <a:gd name="connsiteY234" fmla="*/ 5020082 h 13511369"/>
                  <a:gd name="connsiteX235" fmla="*/ 10760076 w 12071803"/>
                  <a:gd name="connsiteY235" fmla="*/ 5137558 h 13511369"/>
                  <a:gd name="connsiteX236" fmla="*/ 10690226 w 12071803"/>
                  <a:gd name="connsiteY236" fmla="*/ 5096283 h 13511369"/>
                  <a:gd name="connsiteX237" fmla="*/ 10658476 w 12071803"/>
                  <a:gd name="connsiteY237" fmla="*/ 5216933 h 13511369"/>
                  <a:gd name="connsiteX238" fmla="*/ 10556875 w 12071803"/>
                  <a:gd name="connsiteY238" fmla="*/ 5220107 h 13511369"/>
                  <a:gd name="connsiteX239" fmla="*/ 10477500 w 12071803"/>
                  <a:gd name="connsiteY239" fmla="*/ 5077232 h 13511369"/>
                  <a:gd name="connsiteX240" fmla="*/ 10439400 w 12071803"/>
                  <a:gd name="connsiteY240" fmla="*/ 4924832 h 13511369"/>
                  <a:gd name="connsiteX241" fmla="*/ 10223500 w 12071803"/>
                  <a:gd name="connsiteY241" fmla="*/ 4928007 h 13511369"/>
                  <a:gd name="connsiteX242" fmla="*/ 10248900 w 12071803"/>
                  <a:gd name="connsiteY242" fmla="*/ 5153432 h 13511369"/>
                  <a:gd name="connsiteX243" fmla="*/ 10210801 w 12071803"/>
                  <a:gd name="connsiteY243" fmla="*/ 4959758 h 13511369"/>
                  <a:gd name="connsiteX244" fmla="*/ 10166350 w 12071803"/>
                  <a:gd name="connsiteY244" fmla="*/ 4972457 h 13511369"/>
                  <a:gd name="connsiteX245" fmla="*/ 10096500 w 12071803"/>
                  <a:gd name="connsiteY245" fmla="*/ 4861332 h 13511369"/>
                  <a:gd name="connsiteX246" fmla="*/ 10001251 w 12071803"/>
                  <a:gd name="connsiteY246" fmla="*/ 4931183 h 13511369"/>
                  <a:gd name="connsiteX247" fmla="*/ 9845675 w 12071803"/>
                  <a:gd name="connsiteY247" fmla="*/ 5058182 h 13511369"/>
                  <a:gd name="connsiteX248" fmla="*/ 10210800 w 12071803"/>
                  <a:gd name="connsiteY248" fmla="*/ 4724807 h 13511369"/>
                  <a:gd name="connsiteX249" fmla="*/ 10355263 w 12071803"/>
                  <a:gd name="connsiteY249" fmla="*/ 4634321 h 13511369"/>
                  <a:gd name="connsiteX250" fmla="*/ 10572750 w 12071803"/>
                  <a:gd name="connsiteY250" fmla="*/ 4581932 h 13511369"/>
                  <a:gd name="connsiteX251" fmla="*/ 10610851 w 12071803"/>
                  <a:gd name="connsiteY251" fmla="*/ 4461283 h 13511369"/>
                  <a:gd name="connsiteX252" fmla="*/ 10782301 w 12071803"/>
                  <a:gd name="connsiteY252" fmla="*/ 4334283 h 13511369"/>
                  <a:gd name="connsiteX253" fmla="*/ 10814050 w 12071803"/>
                  <a:gd name="connsiteY253" fmla="*/ 4080282 h 13511369"/>
                  <a:gd name="connsiteX254" fmla="*/ 10582275 w 12071803"/>
                  <a:gd name="connsiteY254" fmla="*/ 3997732 h 13511369"/>
                  <a:gd name="connsiteX255" fmla="*/ 10264776 w 12071803"/>
                  <a:gd name="connsiteY255" fmla="*/ 3950108 h 13511369"/>
                  <a:gd name="connsiteX256" fmla="*/ 10134600 w 12071803"/>
                  <a:gd name="connsiteY256" fmla="*/ 4010432 h 13511369"/>
                  <a:gd name="connsiteX257" fmla="*/ 10160001 w 12071803"/>
                  <a:gd name="connsiteY257" fmla="*/ 3845333 h 13511369"/>
                  <a:gd name="connsiteX258" fmla="*/ 10109201 w 12071803"/>
                  <a:gd name="connsiteY258" fmla="*/ 3670708 h 13511369"/>
                  <a:gd name="connsiteX259" fmla="*/ 10223500 w 12071803"/>
                  <a:gd name="connsiteY259" fmla="*/ 3708807 h 13511369"/>
                  <a:gd name="connsiteX260" fmla="*/ 10344151 w 12071803"/>
                  <a:gd name="connsiteY260" fmla="*/ 3600858 h 13511369"/>
                  <a:gd name="connsiteX261" fmla="*/ 10534651 w 12071803"/>
                  <a:gd name="connsiteY261" fmla="*/ 3661183 h 13511369"/>
                  <a:gd name="connsiteX262" fmla="*/ 10547351 w 12071803"/>
                  <a:gd name="connsiteY262" fmla="*/ 3477033 h 13511369"/>
                  <a:gd name="connsiteX263" fmla="*/ 10687050 w 12071803"/>
                  <a:gd name="connsiteY263" fmla="*/ 3515132 h 13511369"/>
                  <a:gd name="connsiteX264" fmla="*/ 10801350 w 12071803"/>
                  <a:gd name="connsiteY264" fmla="*/ 3210332 h 13511369"/>
                  <a:gd name="connsiteX265" fmla="*/ 10902951 w 12071803"/>
                  <a:gd name="connsiteY265" fmla="*/ 3299233 h 13511369"/>
                  <a:gd name="connsiteX266" fmla="*/ 11042650 w 12071803"/>
                  <a:gd name="connsiteY266" fmla="*/ 3283357 h 13511369"/>
                  <a:gd name="connsiteX267" fmla="*/ 11077575 w 12071803"/>
                  <a:gd name="connsiteY267" fmla="*/ 3508782 h 13511369"/>
                  <a:gd name="connsiteX268" fmla="*/ 11153776 w 12071803"/>
                  <a:gd name="connsiteY268" fmla="*/ 3251608 h 13511369"/>
                  <a:gd name="connsiteX269" fmla="*/ 11077576 w 12071803"/>
                  <a:gd name="connsiteY269" fmla="*/ 3165883 h 13511369"/>
                  <a:gd name="connsiteX270" fmla="*/ 11163300 w 12071803"/>
                  <a:gd name="connsiteY270" fmla="*/ 2911882 h 13511369"/>
                  <a:gd name="connsiteX271" fmla="*/ 10982326 w 12071803"/>
                  <a:gd name="connsiteY271" fmla="*/ 2988083 h 13511369"/>
                  <a:gd name="connsiteX272" fmla="*/ 10953750 w 12071803"/>
                  <a:gd name="connsiteY272" fmla="*/ 2918232 h 13511369"/>
                  <a:gd name="connsiteX273" fmla="*/ 10763250 w 12071803"/>
                  <a:gd name="connsiteY273" fmla="*/ 2715032 h 13511369"/>
                  <a:gd name="connsiteX274" fmla="*/ 10731501 w 12071803"/>
                  <a:gd name="connsiteY274" fmla="*/ 2530883 h 13511369"/>
                  <a:gd name="connsiteX275" fmla="*/ 10699751 w 12071803"/>
                  <a:gd name="connsiteY275" fmla="*/ 2435633 h 13511369"/>
                  <a:gd name="connsiteX276" fmla="*/ 10801350 w 12071803"/>
                  <a:gd name="connsiteY276" fmla="*/ 2334032 h 13511369"/>
                  <a:gd name="connsiteX277" fmla="*/ 11061701 w 12071803"/>
                  <a:gd name="connsiteY277" fmla="*/ 2099083 h 13511369"/>
                  <a:gd name="connsiteX278" fmla="*/ 11182350 w 12071803"/>
                  <a:gd name="connsiteY278" fmla="*/ 2118132 h 13511369"/>
                  <a:gd name="connsiteX279" fmla="*/ 11252201 w 12071803"/>
                  <a:gd name="connsiteY279" fmla="*/ 2029233 h 13511369"/>
                  <a:gd name="connsiteX280" fmla="*/ 11487150 w 12071803"/>
                  <a:gd name="connsiteY280" fmla="*/ 1921282 h 13511369"/>
                  <a:gd name="connsiteX281" fmla="*/ 11341101 w 12071803"/>
                  <a:gd name="connsiteY281" fmla="*/ 1851433 h 13511369"/>
                  <a:gd name="connsiteX282" fmla="*/ 11258550 w 12071803"/>
                  <a:gd name="connsiteY282" fmla="*/ 1705382 h 13511369"/>
                  <a:gd name="connsiteX283" fmla="*/ 11360150 w 12071803"/>
                  <a:gd name="connsiteY283" fmla="*/ 1279932 h 13511369"/>
                  <a:gd name="connsiteX284" fmla="*/ 11239500 w 12071803"/>
                  <a:gd name="connsiteY284" fmla="*/ 1019582 h 13511369"/>
                  <a:gd name="connsiteX285" fmla="*/ 11525250 w 12071803"/>
                  <a:gd name="connsiteY285" fmla="*/ 1362482 h 13511369"/>
                  <a:gd name="connsiteX286" fmla="*/ 11690350 w 12071803"/>
                  <a:gd name="connsiteY286" fmla="*/ 1165632 h 13511369"/>
                  <a:gd name="connsiteX287" fmla="*/ 11874500 w 12071803"/>
                  <a:gd name="connsiteY287" fmla="*/ 1476782 h 13511369"/>
                  <a:gd name="connsiteX288" fmla="*/ 12071350 w 12071803"/>
                  <a:gd name="connsiteY288" fmla="*/ 1578383 h 13511369"/>
                  <a:gd name="connsiteX289" fmla="*/ 11906250 w 12071803"/>
                  <a:gd name="connsiteY289" fmla="*/ 1133883 h 13511369"/>
                  <a:gd name="connsiteX290" fmla="*/ 11893550 w 12071803"/>
                  <a:gd name="connsiteY290" fmla="*/ 917982 h 13511369"/>
                  <a:gd name="connsiteX291" fmla="*/ 11760200 w 12071803"/>
                  <a:gd name="connsiteY291" fmla="*/ 721132 h 13511369"/>
                  <a:gd name="connsiteX292" fmla="*/ 11734800 w 12071803"/>
                  <a:gd name="connsiteY29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569494 w 12071803"/>
                  <a:gd name="connsiteY63" fmla="*/ 12266226 h 13511369"/>
                  <a:gd name="connsiteX64" fmla="*/ 3505200 w 12071803"/>
                  <a:gd name="connsiteY64" fmla="*/ 12387670 h 13511369"/>
                  <a:gd name="connsiteX65" fmla="*/ 3589735 w 12071803"/>
                  <a:gd name="connsiteY65" fmla="*/ 12592207 h 13511369"/>
                  <a:gd name="connsiteX66" fmla="*/ 3543300 w 12071803"/>
                  <a:gd name="connsiteY66" fmla="*/ 12773432 h 13511369"/>
                  <a:gd name="connsiteX67" fmla="*/ 3527822 w 12071803"/>
                  <a:gd name="connsiteY67" fmla="*/ 12987494 h 13511369"/>
                  <a:gd name="connsiteX68" fmla="*/ 3619500 w 12071803"/>
                  <a:gd name="connsiteY68" fmla="*/ 13211582 h 13511369"/>
                  <a:gd name="connsiteX69" fmla="*/ 3905250 w 12071803"/>
                  <a:gd name="connsiteY69" fmla="*/ 13440182 h 13511369"/>
                  <a:gd name="connsiteX70" fmla="*/ 4496991 w 12071803"/>
                  <a:gd name="connsiteY70" fmla="*/ 13511369 h 13511369"/>
                  <a:gd name="connsiteX71" fmla="*/ 4532709 w 12071803"/>
                  <a:gd name="connsiteY71" fmla="*/ 13442312 h 13511369"/>
                  <a:gd name="connsiteX72" fmla="*/ 4191000 w 12071803"/>
                  <a:gd name="connsiteY72" fmla="*/ 13154432 h 13511369"/>
                  <a:gd name="connsiteX73" fmla="*/ 4618435 w 12071803"/>
                  <a:gd name="connsiteY73" fmla="*/ 13268482 h 13511369"/>
                  <a:gd name="connsiteX74" fmla="*/ 4933950 w 12071803"/>
                  <a:gd name="connsiteY74" fmla="*/ 13268732 h 13511369"/>
                  <a:gd name="connsiteX75" fmla="*/ 5035153 w 12071803"/>
                  <a:gd name="connsiteY75" fmla="*/ 13058932 h 13511369"/>
                  <a:gd name="connsiteX76" fmla="*/ 4994672 w 12071803"/>
                  <a:gd name="connsiteY76" fmla="*/ 12985113 h 13511369"/>
                  <a:gd name="connsiteX77" fmla="*/ 4991100 w 12071803"/>
                  <a:gd name="connsiteY77" fmla="*/ 12678182 h 13511369"/>
                  <a:gd name="connsiteX78" fmla="*/ 5067300 w 12071803"/>
                  <a:gd name="connsiteY78" fmla="*/ 12563882 h 13511369"/>
                  <a:gd name="connsiteX79" fmla="*/ 5029200 w 12071803"/>
                  <a:gd name="connsiteY79" fmla="*/ 12225745 h 13511369"/>
                  <a:gd name="connsiteX80" fmla="*/ 5357813 w 12071803"/>
                  <a:gd name="connsiteY80" fmla="*/ 12097157 h 13511369"/>
                  <a:gd name="connsiteX81" fmla="*/ 5638800 w 12071803"/>
                  <a:gd name="connsiteY81" fmla="*/ 12180502 h 13511369"/>
                  <a:gd name="connsiteX82" fmla="*/ 5524500 w 12071803"/>
                  <a:gd name="connsiteY82" fmla="*/ 11249432 h 13511369"/>
                  <a:gd name="connsiteX83" fmla="*/ 5585223 w 12071803"/>
                  <a:gd name="connsiteY83" fmla="*/ 10722925 h 13511369"/>
                  <a:gd name="connsiteX84" fmla="*/ 5468540 w 12071803"/>
                  <a:gd name="connsiteY84" fmla="*/ 10663394 h 13511369"/>
                  <a:gd name="connsiteX85" fmla="*/ 5585222 w 12071803"/>
                  <a:gd name="connsiteY85" fmla="*/ 10701495 h 13511369"/>
                  <a:gd name="connsiteX86" fmla="*/ 5611416 w 12071803"/>
                  <a:gd name="connsiteY86" fmla="*/ 10160950 h 13511369"/>
                  <a:gd name="connsiteX87" fmla="*/ 5698331 w 12071803"/>
                  <a:gd name="connsiteY87" fmla="*/ 9775438 h 13511369"/>
                  <a:gd name="connsiteX88" fmla="*/ 5830491 w 12071803"/>
                  <a:gd name="connsiteY88" fmla="*/ 9408475 h 13511369"/>
                  <a:gd name="connsiteX89" fmla="*/ 5920978 w 12071803"/>
                  <a:gd name="connsiteY89" fmla="*/ 9196544 h 13511369"/>
                  <a:gd name="connsiteX90" fmla="*/ 5759053 w 12071803"/>
                  <a:gd name="connsiteY90" fmla="*/ 9329894 h 13511369"/>
                  <a:gd name="connsiteX91" fmla="*/ 5923360 w 12071803"/>
                  <a:gd name="connsiteY91" fmla="*/ 9137013 h 13511369"/>
                  <a:gd name="connsiteX92" fmla="*/ 5955507 w 12071803"/>
                  <a:gd name="connsiteY92" fmla="*/ 8956289 h 13511369"/>
                  <a:gd name="connsiteX93" fmla="*/ 5959078 w 12071803"/>
                  <a:gd name="connsiteY93" fmla="*/ 9087006 h 13511369"/>
                  <a:gd name="connsiteX94" fmla="*/ 6441280 w 12071803"/>
                  <a:gd name="connsiteY94" fmla="*/ 8201432 h 13511369"/>
                  <a:gd name="connsiteX95" fmla="*/ 6204347 w 12071803"/>
                  <a:gd name="connsiteY95" fmla="*/ 8101170 h 13511369"/>
                  <a:gd name="connsiteX96" fmla="*/ 6425803 w 12071803"/>
                  <a:gd name="connsiteY96" fmla="*/ 8110694 h 13511369"/>
                  <a:gd name="connsiteX97" fmla="*/ 6696076 w 12071803"/>
                  <a:gd name="connsiteY97" fmla="*/ 8074975 h 13511369"/>
                  <a:gd name="connsiteX98" fmla="*/ 6855620 w 12071803"/>
                  <a:gd name="connsiteY98" fmla="*/ 8032113 h 13511369"/>
                  <a:gd name="connsiteX99" fmla="*/ 6785372 w 12071803"/>
                  <a:gd name="connsiteY99" fmla="*/ 7972582 h 13511369"/>
                  <a:gd name="connsiteX100" fmla="*/ 6877052 w 12071803"/>
                  <a:gd name="connsiteY100" fmla="*/ 7846626 h 13511369"/>
                  <a:gd name="connsiteX101" fmla="*/ 6980634 w 12071803"/>
                  <a:gd name="connsiteY101" fmla="*/ 7867807 h 13511369"/>
                  <a:gd name="connsiteX102" fmla="*/ 7017545 w 12071803"/>
                  <a:gd name="connsiteY102" fmla="*/ 7793990 h 13511369"/>
                  <a:gd name="connsiteX103" fmla="*/ 6943726 w 12071803"/>
                  <a:gd name="connsiteY103" fmla="*/ 7693975 h 13511369"/>
                  <a:gd name="connsiteX104" fmla="*/ 6910389 w 12071803"/>
                  <a:gd name="connsiteY104" fmla="*/ 7596344 h 13511369"/>
                  <a:gd name="connsiteX105" fmla="*/ 6819900 w 12071803"/>
                  <a:gd name="connsiteY105" fmla="*/ 7591832 h 13511369"/>
                  <a:gd name="connsiteX106" fmla="*/ 6746082 w 12071803"/>
                  <a:gd name="connsiteY106" fmla="*/ 7674925 h 13511369"/>
                  <a:gd name="connsiteX107" fmla="*/ 6610350 w 12071803"/>
                  <a:gd name="connsiteY107" fmla="*/ 7687082 h 13511369"/>
                  <a:gd name="connsiteX108" fmla="*/ 6669882 w 12071803"/>
                  <a:gd name="connsiteY108" fmla="*/ 7617775 h 13511369"/>
                  <a:gd name="connsiteX109" fmla="*/ 6681789 w 12071803"/>
                  <a:gd name="connsiteY109" fmla="*/ 7529669 h 13511369"/>
                  <a:gd name="connsiteX110" fmla="*/ 6703219 w 12071803"/>
                  <a:gd name="connsiteY110" fmla="*/ 7467756 h 13511369"/>
                  <a:gd name="connsiteX111" fmla="*/ 6667500 w 12071803"/>
                  <a:gd name="connsiteY111" fmla="*/ 7401332 h 13511369"/>
                  <a:gd name="connsiteX112" fmla="*/ 6603207 w 12071803"/>
                  <a:gd name="connsiteY112" fmla="*/ 7432038 h 13511369"/>
                  <a:gd name="connsiteX113" fmla="*/ 6600825 w 12071803"/>
                  <a:gd name="connsiteY113" fmla="*/ 7351326 h 13511369"/>
                  <a:gd name="connsiteX114" fmla="*/ 6819901 w 12071803"/>
                  <a:gd name="connsiteY114" fmla="*/ 7243919 h 13511369"/>
                  <a:gd name="connsiteX115" fmla="*/ 6784182 w 12071803"/>
                  <a:gd name="connsiteY115" fmla="*/ 7089138 h 13511369"/>
                  <a:gd name="connsiteX116" fmla="*/ 6860382 w 12071803"/>
                  <a:gd name="connsiteY116" fmla="*/ 7072469 h 13511369"/>
                  <a:gd name="connsiteX117" fmla="*/ 6838950 w 12071803"/>
                  <a:gd name="connsiteY117" fmla="*/ 6982232 h 13511369"/>
                  <a:gd name="connsiteX118" fmla="*/ 6943726 w 12071803"/>
                  <a:gd name="connsiteY118" fmla="*/ 6984363 h 13511369"/>
                  <a:gd name="connsiteX119" fmla="*/ 6986589 w 12071803"/>
                  <a:gd name="connsiteY119" fmla="*/ 6903400 h 13511369"/>
                  <a:gd name="connsiteX120" fmla="*/ 7088982 w 12071803"/>
                  <a:gd name="connsiteY120" fmla="*/ 6936738 h 13511369"/>
                  <a:gd name="connsiteX121" fmla="*/ 7162801 w 12071803"/>
                  <a:gd name="connsiteY121" fmla="*/ 7039132 h 13511369"/>
                  <a:gd name="connsiteX122" fmla="*/ 7229476 w 12071803"/>
                  <a:gd name="connsiteY122" fmla="*/ 6979600 h 13511369"/>
                  <a:gd name="connsiteX123" fmla="*/ 7169945 w 12071803"/>
                  <a:gd name="connsiteY123" fmla="*/ 6843869 h 13511369"/>
                  <a:gd name="connsiteX124" fmla="*/ 7227094 w 12071803"/>
                  <a:gd name="connsiteY124" fmla="*/ 6896506 h 13511369"/>
                  <a:gd name="connsiteX125" fmla="*/ 7343776 w 12071803"/>
                  <a:gd name="connsiteY125" fmla="*/ 6934357 h 13511369"/>
                  <a:gd name="connsiteX126" fmla="*/ 7417595 w 12071803"/>
                  <a:gd name="connsiteY126" fmla="*/ 7006046 h 13511369"/>
                  <a:gd name="connsiteX127" fmla="*/ 7386639 w 12071803"/>
                  <a:gd name="connsiteY127" fmla="*/ 7144158 h 13511369"/>
                  <a:gd name="connsiteX128" fmla="*/ 7458076 w 12071803"/>
                  <a:gd name="connsiteY128" fmla="*/ 7108439 h 13511369"/>
                  <a:gd name="connsiteX129" fmla="*/ 7448550 w 12071803"/>
                  <a:gd name="connsiteY129" fmla="*/ 7077482 h 13511369"/>
                  <a:gd name="connsiteX130" fmla="*/ 7524751 w 12071803"/>
                  <a:gd name="connsiteY130" fmla="*/ 7163208 h 13511369"/>
                  <a:gd name="connsiteX131" fmla="*/ 7460457 w 12071803"/>
                  <a:gd name="connsiteY131" fmla="*/ 7244171 h 13511369"/>
                  <a:gd name="connsiteX132" fmla="*/ 7524750 w 12071803"/>
                  <a:gd name="connsiteY132" fmla="*/ 7325132 h 13511369"/>
                  <a:gd name="connsiteX133" fmla="*/ 7450932 w 12071803"/>
                  <a:gd name="connsiteY133" fmla="*/ 7344183 h 13511369"/>
                  <a:gd name="connsiteX134" fmla="*/ 7358064 w 12071803"/>
                  <a:gd name="connsiteY134" fmla="*/ 7296558 h 13511369"/>
                  <a:gd name="connsiteX135" fmla="*/ 7310439 w 12071803"/>
                  <a:gd name="connsiteY135" fmla="*/ 7406096 h 13511369"/>
                  <a:gd name="connsiteX136" fmla="*/ 7386639 w 12071803"/>
                  <a:gd name="connsiteY136" fmla="*/ 7425146 h 13511369"/>
                  <a:gd name="connsiteX137" fmla="*/ 7441407 w 12071803"/>
                  <a:gd name="connsiteY137" fmla="*/ 7484677 h 13511369"/>
                  <a:gd name="connsiteX138" fmla="*/ 7467601 w 12071803"/>
                  <a:gd name="connsiteY138" fmla="*/ 7515382 h 13511369"/>
                  <a:gd name="connsiteX139" fmla="*/ 7487841 w 12071803"/>
                  <a:gd name="connsiteY139" fmla="*/ 7467755 h 13511369"/>
                  <a:gd name="connsiteX140" fmla="*/ 7546182 w 12071803"/>
                  <a:gd name="connsiteY140" fmla="*/ 7529921 h 13511369"/>
                  <a:gd name="connsiteX141" fmla="*/ 7639051 w 12071803"/>
                  <a:gd name="connsiteY141" fmla="*/ 7615646 h 13511369"/>
                  <a:gd name="connsiteX142" fmla="*/ 7639051 w 12071803"/>
                  <a:gd name="connsiteY142" fmla="*/ 7510871 h 13511369"/>
                  <a:gd name="connsiteX143" fmla="*/ 7812881 w 12071803"/>
                  <a:gd name="connsiteY143" fmla="*/ 7606120 h 13511369"/>
                  <a:gd name="connsiteX144" fmla="*/ 7705726 w 12071803"/>
                  <a:gd name="connsiteY144" fmla="*/ 7370377 h 13511369"/>
                  <a:gd name="connsiteX145" fmla="*/ 7708107 w 12071803"/>
                  <a:gd name="connsiteY145" fmla="*/ 7234646 h 13511369"/>
                  <a:gd name="connsiteX146" fmla="*/ 7612857 w 12071803"/>
                  <a:gd name="connsiteY146" fmla="*/ 7206071 h 13511369"/>
                  <a:gd name="connsiteX147" fmla="*/ 7677150 w 12071803"/>
                  <a:gd name="connsiteY147" fmla="*/ 7039382 h 13511369"/>
                  <a:gd name="connsiteX148" fmla="*/ 8374857 w 12071803"/>
                  <a:gd name="connsiteY148" fmla="*/ 6653621 h 13511369"/>
                  <a:gd name="connsiteX149" fmla="*/ 8703470 w 12071803"/>
                  <a:gd name="connsiteY149" fmla="*/ 6591708 h 13511369"/>
                  <a:gd name="connsiteX150" fmla="*/ 8722520 w 12071803"/>
                  <a:gd name="connsiteY150" fmla="*/ 6696483 h 13511369"/>
                  <a:gd name="connsiteX151" fmla="*/ 8796339 w 12071803"/>
                  <a:gd name="connsiteY151" fmla="*/ 6701246 h 13511369"/>
                  <a:gd name="connsiteX152" fmla="*/ 8772525 w 12071803"/>
                  <a:gd name="connsiteY152" fmla="*/ 6548844 h 13511369"/>
                  <a:gd name="connsiteX153" fmla="*/ 9315450 w 12071803"/>
                  <a:gd name="connsiteY153" fmla="*/ 6544082 h 13511369"/>
                  <a:gd name="connsiteX154" fmla="*/ 9503569 w 12071803"/>
                  <a:gd name="connsiteY154" fmla="*/ 6494075 h 13511369"/>
                  <a:gd name="connsiteX155" fmla="*/ 9629775 w 12071803"/>
                  <a:gd name="connsiteY155" fmla="*/ 6298813 h 13511369"/>
                  <a:gd name="connsiteX156" fmla="*/ 9906000 w 12071803"/>
                  <a:gd name="connsiteY156" fmla="*/ 6334532 h 13511369"/>
                  <a:gd name="connsiteX157" fmla="*/ 9870282 w 12071803"/>
                  <a:gd name="connsiteY157" fmla="*/ 6420258 h 13511369"/>
                  <a:gd name="connsiteX158" fmla="*/ 9727407 w 12071803"/>
                  <a:gd name="connsiteY158" fmla="*/ 6434546 h 13511369"/>
                  <a:gd name="connsiteX159" fmla="*/ 9796462 w 12071803"/>
                  <a:gd name="connsiteY159" fmla="*/ 6489313 h 13511369"/>
                  <a:gd name="connsiteX160" fmla="*/ 9665495 w 12071803"/>
                  <a:gd name="connsiteY160" fmla="*/ 6517889 h 13511369"/>
                  <a:gd name="connsiteX161" fmla="*/ 9539289 w 12071803"/>
                  <a:gd name="connsiteY161" fmla="*/ 6508364 h 13511369"/>
                  <a:gd name="connsiteX162" fmla="*/ 9453563 w 12071803"/>
                  <a:gd name="connsiteY162" fmla="*/ 6544082 h 13511369"/>
                  <a:gd name="connsiteX163" fmla="*/ 9422607 w 12071803"/>
                  <a:gd name="connsiteY163" fmla="*/ 6848883 h 13511369"/>
                  <a:gd name="connsiteX164" fmla="*/ 9584532 w 12071803"/>
                  <a:gd name="connsiteY164" fmla="*/ 6882220 h 13511369"/>
                  <a:gd name="connsiteX165" fmla="*/ 9791700 w 12071803"/>
                  <a:gd name="connsiteY165" fmla="*/ 6696482 h 13511369"/>
                  <a:gd name="connsiteX166" fmla="*/ 9829801 w 12071803"/>
                  <a:gd name="connsiteY166" fmla="*/ 6794114 h 13511369"/>
                  <a:gd name="connsiteX167" fmla="*/ 9977439 w 12071803"/>
                  <a:gd name="connsiteY167" fmla="*/ 6717914 h 13511369"/>
                  <a:gd name="connsiteX168" fmla="*/ 9877426 w 12071803"/>
                  <a:gd name="connsiteY168" fmla="*/ 6956040 h 13511369"/>
                  <a:gd name="connsiteX169" fmla="*/ 10020301 w 12071803"/>
                  <a:gd name="connsiteY169" fmla="*/ 6898889 h 13511369"/>
                  <a:gd name="connsiteX170" fmla="*/ 9986964 w 12071803"/>
                  <a:gd name="connsiteY170" fmla="*/ 6986996 h 13511369"/>
                  <a:gd name="connsiteX171" fmla="*/ 10217945 w 12071803"/>
                  <a:gd name="connsiteY171" fmla="*/ 6984614 h 13511369"/>
                  <a:gd name="connsiteX172" fmla="*/ 10058400 w 12071803"/>
                  <a:gd name="connsiteY172" fmla="*/ 7039382 h 13511369"/>
                  <a:gd name="connsiteX173" fmla="*/ 9948864 w 12071803"/>
                  <a:gd name="connsiteY173" fmla="*/ 7096533 h 13511369"/>
                  <a:gd name="connsiteX174" fmla="*/ 9829801 w 12071803"/>
                  <a:gd name="connsiteY174" fmla="*/ 7210833 h 13511369"/>
                  <a:gd name="connsiteX175" fmla="*/ 9865519 w 12071803"/>
                  <a:gd name="connsiteY175" fmla="*/ 7270363 h 13511369"/>
                  <a:gd name="connsiteX176" fmla="*/ 9908382 w 12071803"/>
                  <a:gd name="connsiteY176" fmla="*/ 7320371 h 13511369"/>
                  <a:gd name="connsiteX177" fmla="*/ 9986964 w 12071803"/>
                  <a:gd name="connsiteY177" fmla="*/ 7287033 h 13511369"/>
                  <a:gd name="connsiteX178" fmla="*/ 9998869 w 12071803"/>
                  <a:gd name="connsiteY178" fmla="*/ 7348944 h 13511369"/>
                  <a:gd name="connsiteX179" fmla="*/ 10113170 w 12071803"/>
                  <a:gd name="connsiteY179" fmla="*/ 7210833 h 13511369"/>
                  <a:gd name="connsiteX180" fmla="*/ 10148889 w 12071803"/>
                  <a:gd name="connsiteY180" fmla="*/ 7356089 h 13511369"/>
                  <a:gd name="connsiteX181" fmla="*/ 10244139 w 12071803"/>
                  <a:gd name="connsiteY181" fmla="*/ 7239408 h 13511369"/>
                  <a:gd name="connsiteX182" fmla="*/ 10270332 w 12071803"/>
                  <a:gd name="connsiteY182" fmla="*/ 7401332 h 13511369"/>
                  <a:gd name="connsiteX183" fmla="*/ 10344150 w 12071803"/>
                  <a:gd name="connsiteY183" fmla="*/ 7477532 h 13511369"/>
                  <a:gd name="connsiteX184" fmla="*/ 10134600 w 12071803"/>
                  <a:gd name="connsiteY184" fmla="*/ 7591832 h 13511369"/>
                  <a:gd name="connsiteX185" fmla="*/ 10287001 w 12071803"/>
                  <a:gd name="connsiteY185" fmla="*/ 7741852 h 13511369"/>
                  <a:gd name="connsiteX186" fmla="*/ 10317957 w 12071803"/>
                  <a:gd name="connsiteY186" fmla="*/ 7644221 h 13511369"/>
                  <a:gd name="connsiteX187" fmla="*/ 10389393 w 12071803"/>
                  <a:gd name="connsiteY187" fmla="*/ 7732326 h 13511369"/>
                  <a:gd name="connsiteX188" fmla="*/ 10510839 w 12071803"/>
                  <a:gd name="connsiteY188" fmla="*/ 7691846 h 13511369"/>
                  <a:gd name="connsiteX189" fmla="*/ 10515600 w 12071803"/>
                  <a:gd name="connsiteY189" fmla="*/ 7777570 h 13511369"/>
                  <a:gd name="connsiteX190" fmla="*/ 10513219 w 12071803"/>
                  <a:gd name="connsiteY190" fmla="*/ 7875200 h 13511369"/>
                  <a:gd name="connsiteX191" fmla="*/ 10622756 w 12071803"/>
                  <a:gd name="connsiteY191" fmla="*/ 7837101 h 13511369"/>
                  <a:gd name="connsiteX192" fmla="*/ 10663239 w 12071803"/>
                  <a:gd name="connsiteY192" fmla="*/ 8075227 h 13511369"/>
                  <a:gd name="connsiteX193" fmla="*/ 10801350 w 12071803"/>
                  <a:gd name="connsiteY193" fmla="*/ 8106182 h 13511369"/>
                  <a:gd name="connsiteX194" fmla="*/ 10815638 w 12071803"/>
                  <a:gd name="connsiteY194" fmla="*/ 7815670 h 13511369"/>
                  <a:gd name="connsiteX195" fmla="*/ 10906126 w 12071803"/>
                  <a:gd name="connsiteY195" fmla="*/ 7791858 h 13511369"/>
                  <a:gd name="connsiteX196" fmla="*/ 10975182 w 12071803"/>
                  <a:gd name="connsiteY196" fmla="*/ 7620407 h 13511369"/>
                  <a:gd name="connsiteX197" fmla="*/ 10937082 w 12071803"/>
                  <a:gd name="connsiteY197" fmla="*/ 7491821 h 13511369"/>
                  <a:gd name="connsiteX198" fmla="*/ 10841832 w 12071803"/>
                  <a:gd name="connsiteY198" fmla="*/ 7479913 h 13511369"/>
                  <a:gd name="connsiteX199" fmla="*/ 10889456 w 12071803"/>
                  <a:gd name="connsiteY199" fmla="*/ 7360851 h 13511369"/>
                  <a:gd name="connsiteX200" fmla="*/ 10784682 w 12071803"/>
                  <a:gd name="connsiteY200" fmla="*/ 7289414 h 13511369"/>
                  <a:gd name="connsiteX201" fmla="*/ 10744200 w 12071803"/>
                  <a:gd name="connsiteY201" fmla="*/ 7058432 h 13511369"/>
                  <a:gd name="connsiteX202" fmla="*/ 10426700 w 12071803"/>
                  <a:gd name="connsiteY202" fmla="*/ 7020332 h 13511369"/>
                  <a:gd name="connsiteX203" fmla="*/ 10496551 w 12071803"/>
                  <a:gd name="connsiteY203" fmla="*/ 6915558 h 13511369"/>
                  <a:gd name="connsiteX204" fmla="*/ 10620376 w 12071803"/>
                  <a:gd name="connsiteY204" fmla="*/ 6896508 h 13511369"/>
                  <a:gd name="connsiteX205" fmla="*/ 10629900 w 12071803"/>
                  <a:gd name="connsiteY205" fmla="*/ 6810782 h 13511369"/>
                  <a:gd name="connsiteX206" fmla="*/ 10842625 w 12071803"/>
                  <a:gd name="connsiteY206" fmla="*/ 6899682 h 13511369"/>
                  <a:gd name="connsiteX207" fmla="*/ 10858500 w 12071803"/>
                  <a:gd name="connsiteY207" fmla="*/ 6677432 h 13511369"/>
                  <a:gd name="connsiteX208" fmla="*/ 10648950 w 12071803"/>
                  <a:gd name="connsiteY208" fmla="*/ 6772682 h 13511369"/>
                  <a:gd name="connsiteX209" fmla="*/ 10572750 w 12071803"/>
                  <a:gd name="connsiteY209" fmla="*/ 6544082 h 13511369"/>
                  <a:gd name="connsiteX210" fmla="*/ 10344150 w 12071803"/>
                  <a:gd name="connsiteY210" fmla="*/ 6753632 h 13511369"/>
                  <a:gd name="connsiteX211" fmla="*/ 10356851 w 12071803"/>
                  <a:gd name="connsiteY211" fmla="*/ 6588533 h 13511369"/>
                  <a:gd name="connsiteX212" fmla="*/ 10369550 w 12071803"/>
                  <a:gd name="connsiteY212" fmla="*/ 6464707 h 13511369"/>
                  <a:gd name="connsiteX213" fmla="*/ 10314385 w 12071803"/>
                  <a:gd name="connsiteY213" fmla="*/ 6436675 h 13511369"/>
                  <a:gd name="connsiteX214" fmla="*/ 10261601 w 12071803"/>
                  <a:gd name="connsiteY214" fmla="*/ 6452008 h 13511369"/>
                  <a:gd name="connsiteX215" fmla="*/ 10140950 w 12071803"/>
                  <a:gd name="connsiteY215" fmla="*/ 6236107 h 13511369"/>
                  <a:gd name="connsiteX216" fmla="*/ 10306051 w 12071803"/>
                  <a:gd name="connsiteY216" fmla="*/ 6274208 h 13511369"/>
                  <a:gd name="connsiteX217" fmla="*/ 10547351 w 12071803"/>
                  <a:gd name="connsiteY217" fmla="*/ 6274208 h 13511369"/>
                  <a:gd name="connsiteX218" fmla="*/ 10677525 w 12071803"/>
                  <a:gd name="connsiteY218" fmla="*/ 6134507 h 13511369"/>
                  <a:gd name="connsiteX219" fmla="*/ 10575926 w 12071803"/>
                  <a:gd name="connsiteY219" fmla="*/ 6023383 h 13511369"/>
                  <a:gd name="connsiteX220" fmla="*/ 10363200 w 12071803"/>
                  <a:gd name="connsiteY220" fmla="*/ 5975757 h 13511369"/>
                  <a:gd name="connsiteX221" fmla="*/ 10544175 w 12071803"/>
                  <a:gd name="connsiteY221" fmla="*/ 5845582 h 13511369"/>
                  <a:gd name="connsiteX222" fmla="*/ 10490201 w 12071803"/>
                  <a:gd name="connsiteY222" fmla="*/ 5728108 h 13511369"/>
                  <a:gd name="connsiteX223" fmla="*/ 10544176 w 12071803"/>
                  <a:gd name="connsiteY223" fmla="*/ 5607458 h 13511369"/>
                  <a:gd name="connsiteX224" fmla="*/ 10506075 w 12071803"/>
                  <a:gd name="connsiteY224" fmla="*/ 5604282 h 13511369"/>
                  <a:gd name="connsiteX225" fmla="*/ 10471151 w 12071803"/>
                  <a:gd name="connsiteY225" fmla="*/ 5528083 h 13511369"/>
                  <a:gd name="connsiteX226" fmla="*/ 10312400 w 12071803"/>
                  <a:gd name="connsiteY226" fmla="*/ 5375682 h 13511369"/>
                  <a:gd name="connsiteX227" fmla="*/ 10582276 w 12071803"/>
                  <a:gd name="connsiteY227" fmla="*/ 5480458 h 13511369"/>
                  <a:gd name="connsiteX228" fmla="*/ 10725150 w 12071803"/>
                  <a:gd name="connsiteY228" fmla="*/ 5439182 h 13511369"/>
                  <a:gd name="connsiteX229" fmla="*/ 10699751 w 12071803"/>
                  <a:gd name="connsiteY229" fmla="*/ 5686833 h 13511369"/>
                  <a:gd name="connsiteX230" fmla="*/ 10877550 w 12071803"/>
                  <a:gd name="connsiteY230" fmla="*/ 5724932 h 13511369"/>
                  <a:gd name="connsiteX231" fmla="*/ 10934701 w 12071803"/>
                  <a:gd name="connsiteY231" fmla="*/ 5550308 h 13511369"/>
                  <a:gd name="connsiteX232" fmla="*/ 10975975 w 12071803"/>
                  <a:gd name="connsiteY232" fmla="*/ 5321707 h 13511369"/>
                  <a:gd name="connsiteX233" fmla="*/ 10896601 w 12071803"/>
                  <a:gd name="connsiteY233" fmla="*/ 5118508 h 13511369"/>
                  <a:gd name="connsiteX234" fmla="*/ 10839450 w 12071803"/>
                  <a:gd name="connsiteY234" fmla="*/ 5020082 h 13511369"/>
                  <a:gd name="connsiteX235" fmla="*/ 10760076 w 12071803"/>
                  <a:gd name="connsiteY235" fmla="*/ 5137558 h 13511369"/>
                  <a:gd name="connsiteX236" fmla="*/ 10690226 w 12071803"/>
                  <a:gd name="connsiteY236" fmla="*/ 5096283 h 13511369"/>
                  <a:gd name="connsiteX237" fmla="*/ 10658476 w 12071803"/>
                  <a:gd name="connsiteY237" fmla="*/ 5216933 h 13511369"/>
                  <a:gd name="connsiteX238" fmla="*/ 10556875 w 12071803"/>
                  <a:gd name="connsiteY238" fmla="*/ 5220107 h 13511369"/>
                  <a:gd name="connsiteX239" fmla="*/ 10477500 w 12071803"/>
                  <a:gd name="connsiteY239" fmla="*/ 5077232 h 13511369"/>
                  <a:gd name="connsiteX240" fmla="*/ 10439400 w 12071803"/>
                  <a:gd name="connsiteY240" fmla="*/ 4924832 h 13511369"/>
                  <a:gd name="connsiteX241" fmla="*/ 10223500 w 12071803"/>
                  <a:gd name="connsiteY241" fmla="*/ 4928007 h 13511369"/>
                  <a:gd name="connsiteX242" fmla="*/ 10248900 w 12071803"/>
                  <a:gd name="connsiteY242" fmla="*/ 5153432 h 13511369"/>
                  <a:gd name="connsiteX243" fmla="*/ 10210801 w 12071803"/>
                  <a:gd name="connsiteY243" fmla="*/ 4959758 h 13511369"/>
                  <a:gd name="connsiteX244" fmla="*/ 10166350 w 12071803"/>
                  <a:gd name="connsiteY244" fmla="*/ 4972457 h 13511369"/>
                  <a:gd name="connsiteX245" fmla="*/ 10096500 w 12071803"/>
                  <a:gd name="connsiteY245" fmla="*/ 4861332 h 13511369"/>
                  <a:gd name="connsiteX246" fmla="*/ 10001251 w 12071803"/>
                  <a:gd name="connsiteY246" fmla="*/ 4931183 h 13511369"/>
                  <a:gd name="connsiteX247" fmla="*/ 9845675 w 12071803"/>
                  <a:gd name="connsiteY247" fmla="*/ 5058182 h 13511369"/>
                  <a:gd name="connsiteX248" fmla="*/ 10210800 w 12071803"/>
                  <a:gd name="connsiteY248" fmla="*/ 4724807 h 13511369"/>
                  <a:gd name="connsiteX249" fmla="*/ 10355263 w 12071803"/>
                  <a:gd name="connsiteY249" fmla="*/ 4634321 h 13511369"/>
                  <a:gd name="connsiteX250" fmla="*/ 10572750 w 12071803"/>
                  <a:gd name="connsiteY250" fmla="*/ 4581932 h 13511369"/>
                  <a:gd name="connsiteX251" fmla="*/ 10610851 w 12071803"/>
                  <a:gd name="connsiteY251" fmla="*/ 4461283 h 13511369"/>
                  <a:gd name="connsiteX252" fmla="*/ 10782301 w 12071803"/>
                  <a:gd name="connsiteY252" fmla="*/ 4334283 h 13511369"/>
                  <a:gd name="connsiteX253" fmla="*/ 10814050 w 12071803"/>
                  <a:gd name="connsiteY253" fmla="*/ 4080282 h 13511369"/>
                  <a:gd name="connsiteX254" fmla="*/ 10582275 w 12071803"/>
                  <a:gd name="connsiteY254" fmla="*/ 3997732 h 13511369"/>
                  <a:gd name="connsiteX255" fmla="*/ 10264776 w 12071803"/>
                  <a:gd name="connsiteY255" fmla="*/ 3950108 h 13511369"/>
                  <a:gd name="connsiteX256" fmla="*/ 10134600 w 12071803"/>
                  <a:gd name="connsiteY256" fmla="*/ 4010432 h 13511369"/>
                  <a:gd name="connsiteX257" fmla="*/ 10160001 w 12071803"/>
                  <a:gd name="connsiteY257" fmla="*/ 3845333 h 13511369"/>
                  <a:gd name="connsiteX258" fmla="*/ 10109201 w 12071803"/>
                  <a:gd name="connsiteY258" fmla="*/ 3670708 h 13511369"/>
                  <a:gd name="connsiteX259" fmla="*/ 10223500 w 12071803"/>
                  <a:gd name="connsiteY259" fmla="*/ 3708807 h 13511369"/>
                  <a:gd name="connsiteX260" fmla="*/ 10344151 w 12071803"/>
                  <a:gd name="connsiteY260" fmla="*/ 3600858 h 13511369"/>
                  <a:gd name="connsiteX261" fmla="*/ 10534651 w 12071803"/>
                  <a:gd name="connsiteY261" fmla="*/ 3661183 h 13511369"/>
                  <a:gd name="connsiteX262" fmla="*/ 10547351 w 12071803"/>
                  <a:gd name="connsiteY262" fmla="*/ 3477033 h 13511369"/>
                  <a:gd name="connsiteX263" fmla="*/ 10687050 w 12071803"/>
                  <a:gd name="connsiteY263" fmla="*/ 3515132 h 13511369"/>
                  <a:gd name="connsiteX264" fmla="*/ 10801350 w 12071803"/>
                  <a:gd name="connsiteY264" fmla="*/ 3210332 h 13511369"/>
                  <a:gd name="connsiteX265" fmla="*/ 10902951 w 12071803"/>
                  <a:gd name="connsiteY265" fmla="*/ 3299233 h 13511369"/>
                  <a:gd name="connsiteX266" fmla="*/ 11042650 w 12071803"/>
                  <a:gd name="connsiteY266" fmla="*/ 3283357 h 13511369"/>
                  <a:gd name="connsiteX267" fmla="*/ 11077575 w 12071803"/>
                  <a:gd name="connsiteY267" fmla="*/ 3508782 h 13511369"/>
                  <a:gd name="connsiteX268" fmla="*/ 11153776 w 12071803"/>
                  <a:gd name="connsiteY268" fmla="*/ 3251608 h 13511369"/>
                  <a:gd name="connsiteX269" fmla="*/ 11077576 w 12071803"/>
                  <a:gd name="connsiteY269" fmla="*/ 3165883 h 13511369"/>
                  <a:gd name="connsiteX270" fmla="*/ 11163300 w 12071803"/>
                  <a:gd name="connsiteY270" fmla="*/ 2911882 h 13511369"/>
                  <a:gd name="connsiteX271" fmla="*/ 10982326 w 12071803"/>
                  <a:gd name="connsiteY271" fmla="*/ 2988083 h 13511369"/>
                  <a:gd name="connsiteX272" fmla="*/ 10953750 w 12071803"/>
                  <a:gd name="connsiteY272" fmla="*/ 2918232 h 13511369"/>
                  <a:gd name="connsiteX273" fmla="*/ 10763250 w 12071803"/>
                  <a:gd name="connsiteY273" fmla="*/ 2715032 h 13511369"/>
                  <a:gd name="connsiteX274" fmla="*/ 10731501 w 12071803"/>
                  <a:gd name="connsiteY274" fmla="*/ 2530883 h 13511369"/>
                  <a:gd name="connsiteX275" fmla="*/ 10699751 w 12071803"/>
                  <a:gd name="connsiteY275" fmla="*/ 2435633 h 13511369"/>
                  <a:gd name="connsiteX276" fmla="*/ 10801350 w 12071803"/>
                  <a:gd name="connsiteY276" fmla="*/ 2334032 h 13511369"/>
                  <a:gd name="connsiteX277" fmla="*/ 11061701 w 12071803"/>
                  <a:gd name="connsiteY277" fmla="*/ 2099083 h 13511369"/>
                  <a:gd name="connsiteX278" fmla="*/ 11182350 w 12071803"/>
                  <a:gd name="connsiteY278" fmla="*/ 2118132 h 13511369"/>
                  <a:gd name="connsiteX279" fmla="*/ 11252201 w 12071803"/>
                  <a:gd name="connsiteY279" fmla="*/ 2029233 h 13511369"/>
                  <a:gd name="connsiteX280" fmla="*/ 11487150 w 12071803"/>
                  <a:gd name="connsiteY280" fmla="*/ 1921282 h 13511369"/>
                  <a:gd name="connsiteX281" fmla="*/ 11341101 w 12071803"/>
                  <a:gd name="connsiteY281" fmla="*/ 1851433 h 13511369"/>
                  <a:gd name="connsiteX282" fmla="*/ 11258550 w 12071803"/>
                  <a:gd name="connsiteY282" fmla="*/ 1705382 h 13511369"/>
                  <a:gd name="connsiteX283" fmla="*/ 11360150 w 12071803"/>
                  <a:gd name="connsiteY283" fmla="*/ 1279932 h 13511369"/>
                  <a:gd name="connsiteX284" fmla="*/ 11239500 w 12071803"/>
                  <a:gd name="connsiteY284" fmla="*/ 1019582 h 13511369"/>
                  <a:gd name="connsiteX285" fmla="*/ 11525250 w 12071803"/>
                  <a:gd name="connsiteY285" fmla="*/ 1362482 h 13511369"/>
                  <a:gd name="connsiteX286" fmla="*/ 11690350 w 12071803"/>
                  <a:gd name="connsiteY286" fmla="*/ 1165632 h 13511369"/>
                  <a:gd name="connsiteX287" fmla="*/ 11874500 w 12071803"/>
                  <a:gd name="connsiteY287" fmla="*/ 1476782 h 13511369"/>
                  <a:gd name="connsiteX288" fmla="*/ 12071350 w 12071803"/>
                  <a:gd name="connsiteY288" fmla="*/ 1578383 h 13511369"/>
                  <a:gd name="connsiteX289" fmla="*/ 11906250 w 12071803"/>
                  <a:gd name="connsiteY289" fmla="*/ 1133883 h 13511369"/>
                  <a:gd name="connsiteX290" fmla="*/ 11893550 w 12071803"/>
                  <a:gd name="connsiteY290" fmla="*/ 917982 h 13511369"/>
                  <a:gd name="connsiteX291" fmla="*/ 11760200 w 12071803"/>
                  <a:gd name="connsiteY291" fmla="*/ 721132 h 13511369"/>
                  <a:gd name="connsiteX292" fmla="*/ 11734800 w 12071803"/>
                  <a:gd name="connsiteY29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415903 w 12071803"/>
                  <a:gd name="connsiteY63" fmla="*/ 12196919 h 13511369"/>
                  <a:gd name="connsiteX64" fmla="*/ 3569494 w 12071803"/>
                  <a:gd name="connsiteY64" fmla="*/ 12266226 h 13511369"/>
                  <a:gd name="connsiteX65" fmla="*/ 3505200 w 12071803"/>
                  <a:gd name="connsiteY65" fmla="*/ 12387670 h 13511369"/>
                  <a:gd name="connsiteX66" fmla="*/ 3589735 w 12071803"/>
                  <a:gd name="connsiteY66" fmla="*/ 12592207 h 13511369"/>
                  <a:gd name="connsiteX67" fmla="*/ 3543300 w 12071803"/>
                  <a:gd name="connsiteY67" fmla="*/ 12773432 h 13511369"/>
                  <a:gd name="connsiteX68" fmla="*/ 3527822 w 12071803"/>
                  <a:gd name="connsiteY68" fmla="*/ 12987494 h 13511369"/>
                  <a:gd name="connsiteX69" fmla="*/ 3619500 w 12071803"/>
                  <a:gd name="connsiteY69" fmla="*/ 13211582 h 13511369"/>
                  <a:gd name="connsiteX70" fmla="*/ 3905250 w 12071803"/>
                  <a:gd name="connsiteY70" fmla="*/ 13440182 h 13511369"/>
                  <a:gd name="connsiteX71" fmla="*/ 4496991 w 12071803"/>
                  <a:gd name="connsiteY71" fmla="*/ 13511369 h 13511369"/>
                  <a:gd name="connsiteX72" fmla="*/ 4532709 w 12071803"/>
                  <a:gd name="connsiteY72" fmla="*/ 13442312 h 13511369"/>
                  <a:gd name="connsiteX73" fmla="*/ 4191000 w 12071803"/>
                  <a:gd name="connsiteY73" fmla="*/ 13154432 h 13511369"/>
                  <a:gd name="connsiteX74" fmla="*/ 4618435 w 12071803"/>
                  <a:gd name="connsiteY74" fmla="*/ 13268482 h 13511369"/>
                  <a:gd name="connsiteX75" fmla="*/ 4933950 w 12071803"/>
                  <a:gd name="connsiteY75" fmla="*/ 13268732 h 13511369"/>
                  <a:gd name="connsiteX76" fmla="*/ 5035153 w 12071803"/>
                  <a:gd name="connsiteY76" fmla="*/ 13058932 h 13511369"/>
                  <a:gd name="connsiteX77" fmla="*/ 4994672 w 12071803"/>
                  <a:gd name="connsiteY77" fmla="*/ 12985113 h 13511369"/>
                  <a:gd name="connsiteX78" fmla="*/ 4991100 w 12071803"/>
                  <a:gd name="connsiteY78" fmla="*/ 12678182 h 13511369"/>
                  <a:gd name="connsiteX79" fmla="*/ 5067300 w 12071803"/>
                  <a:gd name="connsiteY79" fmla="*/ 12563882 h 13511369"/>
                  <a:gd name="connsiteX80" fmla="*/ 5029200 w 12071803"/>
                  <a:gd name="connsiteY80" fmla="*/ 12225745 h 13511369"/>
                  <a:gd name="connsiteX81" fmla="*/ 5357813 w 12071803"/>
                  <a:gd name="connsiteY81" fmla="*/ 12097157 h 13511369"/>
                  <a:gd name="connsiteX82" fmla="*/ 5638800 w 12071803"/>
                  <a:gd name="connsiteY82" fmla="*/ 12180502 h 13511369"/>
                  <a:gd name="connsiteX83" fmla="*/ 5524500 w 12071803"/>
                  <a:gd name="connsiteY83" fmla="*/ 11249432 h 13511369"/>
                  <a:gd name="connsiteX84" fmla="*/ 5585223 w 12071803"/>
                  <a:gd name="connsiteY84" fmla="*/ 10722925 h 13511369"/>
                  <a:gd name="connsiteX85" fmla="*/ 5468540 w 12071803"/>
                  <a:gd name="connsiteY85" fmla="*/ 10663394 h 13511369"/>
                  <a:gd name="connsiteX86" fmla="*/ 5585222 w 12071803"/>
                  <a:gd name="connsiteY86" fmla="*/ 10701495 h 13511369"/>
                  <a:gd name="connsiteX87" fmla="*/ 5611416 w 12071803"/>
                  <a:gd name="connsiteY87" fmla="*/ 10160950 h 13511369"/>
                  <a:gd name="connsiteX88" fmla="*/ 5698331 w 12071803"/>
                  <a:gd name="connsiteY88" fmla="*/ 9775438 h 13511369"/>
                  <a:gd name="connsiteX89" fmla="*/ 5830491 w 12071803"/>
                  <a:gd name="connsiteY89" fmla="*/ 9408475 h 13511369"/>
                  <a:gd name="connsiteX90" fmla="*/ 5920978 w 12071803"/>
                  <a:gd name="connsiteY90" fmla="*/ 9196544 h 13511369"/>
                  <a:gd name="connsiteX91" fmla="*/ 5759053 w 12071803"/>
                  <a:gd name="connsiteY91" fmla="*/ 9329894 h 13511369"/>
                  <a:gd name="connsiteX92" fmla="*/ 5923360 w 12071803"/>
                  <a:gd name="connsiteY92" fmla="*/ 9137013 h 13511369"/>
                  <a:gd name="connsiteX93" fmla="*/ 5955507 w 12071803"/>
                  <a:gd name="connsiteY93" fmla="*/ 8956289 h 13511369"/>
                  <a:gd name="connsiteX94" fmla="*/ 5959078 w 12071803"/>
                  <a:gd name="connsiteY94" fmla="*/ 9087006 h 13511369"/>
                  <a:gd name="connsiteX95" fmla="*/ 6441280 w 12071803"/>
                  <a:gd name="connsiteY95" fmla="*/ 8201432 h 13511369"/>
                  <a:gd name="connsiteX96" fmla="*/ 6204347 w 12071803"/>
                  <a:gd name="connsiteY96" fmla="*/ 8101170 h 13511369"/>
                  <a:gd name="connsiteX97" fmla="*/ 6425803 w 12071803"/>
                  <a:gd name="connsiteY97" fmla="*/ 8110694 h 13511369"/>
                  <a:gd name="connsiteX98" fmla="*/ 6696076 w 12071803"/>
                  <a:gd name="connsiteY98" fmla="*/ 8074975 h 13511369"/>
                  <a:gd name="connsiteX99" fmla="*/ 6855620 w 12071803"/>
                  <a:gd name="connsiteY99" fmla="*/ 8032113 h 13511369"/>
                  <a:gd name="connsiteX100" fmla="*/ 6785372 w 12071803"/>
                  <a:gd name="connsiteY100" fmla="*/ 7972582 h 13511369"/>
                  <a:gd name="connsiteX101" fmla="*/ 6877052 w 12071803"/>
                  <a:gd name="connsiteY101" fmla="*/ 7846626 h 13511369"/>
                  <a:gd name="connsiteX102" fmla="*/ 6980634 w 12071803"/>
                  <a:gd name="connsiteY102" fmla="*/ 7867807 h 13511369"/>
                  <a:gd name="connsiteX103" fmla="*/ 7017545 w 12071803"/>
                  <a:gd name="connsiteY103" fmla="*/ 7793990 h 13511369"/>
                  <a:gd name="connsiteX104" fmla="*/ 6943726 w 12071803"/>
                  <a:gd name="connsiteY104" fmla="*/ 7693975 h 13511369"/>
                  <a:gd name="connsiteX105" fmla="*/ 6910389 w 12071803"/>
                  <a:gd name="connsiteY105" fmla="*/ 7596344 h 13511369"/>
                  <a:gd name="connsiteX106" fmla="*/ 6819900 w 12071803"/>
                  <a:gd name="connsiteY106" fmla="*/ 7591832 h 13511369"/>
                  <a:gd name="connsiteX107" fmla="*/ 6746082 w 12071803"/>
                  <a:gd name="connsiteY107" fmla="*/ 7674925 h 13511369"/>
                  <a:gd name="connsiteX108" fmla="*/ 6610350 w 12071803"/>
                  <a:gd name="connsiteY108" fmla="*/ 7687082 h 13511369"/>
                  <a:gd name="connsiteX109" fmla="*/ 6669882 w 12071803"/>
                  <a:gd name="connsiteY109" fmla="*/ 7617775 h 13511369"/>
                  <a:gd name="connsiteX110" fmla="*/ 6681789 w 12071803"/>
                  <a:gd name="connsiteY110" fmla="*/ 7529669 h 13511369"/>
                  <a:gd name="connsiteX111" fmla="*/ 6703219 w 12071803"/>
                  <a:gd name="connsiteY111" fmla="*/ 7467756 h 13511369"/>
                  <a:gd name="connsiteX112" fmla="*/ 6667500 w 12071803"/>
                  <a:gd name="connsiteY112" fmla="*/ 7401332 h 13511369"/>
                  <a:gd name="connsiteX113" fmla="*/ 6603207 w 12071803"/>
                  <a:gd name="connsiteY113" fmla="*/ 7432038 h 13511369"/>
                  <a:gd name="connsiteX114" fmla="*/ 6600825 w 12071803"/>
                  <a:gd name="connsiteY114" fmla="*/ 7351326 h 13511369"/>
                  <a:gd name="connsiteX115" fmla="*/ 6819901 w 12071803"/>
                  <a:gd name="connsiteY115" fmla="*/ 7243919 h 13511369"/>
                  <a:gd name="connsiteX116" fmla="*/ 6784182 w 12071803"/>
                  <a:gd name="connsiteY116" fmla="*/ 7089138 h 13511369"/>
                  <a:gd name="connsiteX117" fmla="*/ 6860382 w 12071803"/>
                  <a:gd name="connsiteY117" fmla="*/ 7072469 h 13511369"/>
                  <a:gd name="connsiteX118" fmla="*/ 6838950 w 12071803"/>
                  <a:gd name="connsiteY118" fmla="*/ 6982232 h 13511369"/>
                  <a:gd name="connsiteX119" fmla="*/ 6943726 w 12071803"/>
                  <a:gd name="connsiteY119" fmla="*/ 6984363 h 13511369"/>
                  <a:gd name="connsiteX120" fmla="*/ 6986589 w 12071803"/>
                  <a:gd name="connsiteY120" fmla="*/ 6903400 h 13511369"/>
                  <a:gd name="connsiteX121" fmla="*/ 7088982 w 12071803"/>
                  <a:gd name="connsiteY121" fmla="*/ 6936738 h 13511369"/>
                  <a:gd name="connsiteX122" fmla="*/ 7162801 w 12071803"/>
                  <a:gd name="connsiteY122" fmla="*/ 7039132 h 13511369"/>
                  <a:gd name="connsiteX123" fmla="*/ 7229476 w 12071803"/>
                  <a:gd name="connsiteY123" fmla="*/ 6979600 h 13511369"/>
                  <a:gd name="connsiteX124" fmla="*/ 7169945 w 12071803"/>
                  <a:gd name="connsiteY124" fmla="*/ 6843869 h 13511369"/>
                  <a:gd name="connsiteX125" fmla="*/ 7227094 w 12071803"/>
                  <a:gd name="connsiteY125" fmla="*/ 6896506 h 13511369"/>
                  <a:gd name="connsiteX126" fmla="*/ 7343776 w 12071803"/>
                  <a:gd name="connsiteY126" fmla="*/ 6934357 h 13511369"/>
                  <a:gd name="connsiteX127" fmla="*/ 7417595 w 12071803"/>
                  <a:gd name="connsiteY127" fmla="*/ 7006046 h 13511369"/>
                  <a:gd name="connsiteX128" fmla="*/ 7386639 w 12071803"/>
                  <a:gd name="connsiteY128" fmla="*/ 7144158 h 13511369"/>
                  <a:gd name="connsiteX129" fmla="*/ 7458076 w 12071803"/>
                  <a:gd name="connsiteY129" fmla="*/ 7108439 h 13511369"/>
                  <a:gd name="connsiteX130" fmla="*/ 7448550 w 12071803"/>
                  <a:gd name="connsiteY130" fmla="*/ 7077482 h 13511369"/>
                  <a:gd name="connsiteX131" fmla="*/ 7524751 w 12071803"/>
                  <a:gd name="connsiteY131" fmla="*/ 7163208 h 13511369"/>
                  <a:gd name="connsiteX132" fmla="*/ 7460457 w 12071803"/>
                  <a:gd name="connsiteY132" fmla="*/ 7244171 h 13511369"/>
                  <a:gd name="connsiteX133" fmla="*/ 7524750 w 12071803"/>
                  <a:gd name="connsiteY133" fmla="*/ 7325132 h 13511369"/>
                  <a:gd name="connsiteX134" fmla="*/ 7450932 w 12071803"/>
                  <a:gd name="connsiteY134" fmla="*/ 7344183 h 13511369"/>
                  <a:gd name="connsiteX135" fmla="*/ 7358064 w 12071803"/>
                  <a:gd name="connsiteY135" fmla="*/ 7296558 h 13511369"/>
                  <a:gd name="connsiteX136" fmla="*/ 7310439 w 12071803"/>
                  <a:gd name="connsiteY136" fmla="*/ 7406096 h 13511369"/>
                  <a:gd name="connsiteX137" fmla="*/ 7386639 w 12071803"/>
                  <a:gd name="connsiteY137" fmla="*/ 7425146 h 13511369"/>
                  <a:gd name="connsiteX138" fmla="*/ 7441407 w 12071803"/>
                  <a:gd name="connsiteY138" fmla="*/ 7484677 h 13511369"/>
                  <a:gd name="connsiteX139" fmla="*/ 7467601 w 12071803"/>
                  <a:gd name="connsiteY139" fmla="*/ 7515382 h 13511369"/>
                  <a:gd name="connsiteX140" fmla="*/ 7487841 w 12071803"/>
                  <a:gd name="connsiteY140" fmla="*/ 7467755 h 13511369"/>
                  <a:gd name="connsiteX141" fmla="*/ 7546182 w 12071803"/>
                  <a:gd name="connsiteY141" fmla="*/ 7529921 h 13511369"/>
                  <a:gd name="connsiteX142" fmla="*/ 7639051 w 12071803"/>
                  <a:gd name="connsiteY142" fmla="*/ 7615646 h 13511369"/>
                  <a:gd name="connsiteX143" fmla="*/ 7639051 w 12071803"/>
                  <a:gd name="connsiteY143" fmla="*/ 7510871 h 13511369"/>
                  <a:gd name="connsiteX144" fmla="*/ 7812881 w 12071803"/>
                  <a:gd name="connsiteY144" fmla="*/ 7606120 h 13511369"/>
                  <a:gd name="connsiteX145" fmla="*/ 7705726 w 12071803"/>
                  <a:gd name="connsiteY145" fmla="*/ 7370377 h 13511369"/>
                  <a:gd name="connsiteX146" fmla="*/ 7708107 w 12071803"/>
                  <a:gd name="connsiteY146" fmla="*/ 7234646 h 13511369"/>
                  <a:gd name="connsiteX147" fmla="*/ 7612857 w 12071803"/>
                  <a:gd name="connsiteY147" fmla="*/ 7206071 h 13511369"/>
                  <a:gd name="connsiteX148" fmla="*/ 7677150 w 12071803"/>
                  <a:gd name="connsiteY148" fmla="*/ 7039382 h 13511369"/>
                  <a:gd name="connsiteX149" fmla="*/ 8374857 w 12071803"/>
                  <a:gd name="connsiteY149" fmla="*/ 6653621 h 13511369"/>
                  <a:gd name="connsiteX150" fmla="*/ 8703470 w 12071803"/>
                  <a:gd name="connsiteY150" fmla="*/ 6591708 h 13511369"/>
                  <a:gd name="connsiteX151" fmla="*/ 8722520 w 12071803"/>
                  <a:gd name="connsiteY151" fmla="*/ 6696483 h 13511369"/>
                  <a:gd name="connsiteX152" fmla="*/ 8796339 w 12071803"/>
                  <a:gd name="connsiteY152" fmla="*/ 6701246 h 13511369"/>
                  <a:gd name="connsiteX153" fmla="*/ 8772525 w 12071803"/>
                  <a:gd name="connsiteY153" fmla="*/ 6548844 h 13511369"/>
                  <a:gd name="connsiteX154" fmla="*/ 9315450 w 12071803"/>
                  <a:gd name="connsiteY154" fmla="*/ 6544082 h 13511369"/>
                  <a:gd name="connsiteX155" fmla="*/ 9503569 w 12071803"/>
                  <a:gd name="connsiteY155" fmla="*/ 6494075 h 13511369"/>
                  <a:gd name="connsiteX156" fmla="*/ 9629775 w 12071803"/>
                  <a:gd name="connsiteY156" fmla="*/ 6298813 h 13511369"/>
                  <a:gd name="connsiteX157" fmla="*/ 9906000 w 12071803"/>
                  <a:gd name="connsiteY157" fmla="*/ 6334532 h 13511369"/>
                  <a:gd name="connsiteX158" fmla="*/ 9870282 w 12071803"/>
                  <a:gd name="connsiteY158" fmla="*/ 6420258 h 13511369"/>
                  <a:gd name="connsiteX159" fmla="*/ 9727407 w 12071803"/>
                  <a:gd name="connsiteY159" fmla="*/ 6434546 h 13511369"/>
                  <a:gd name="connsiteX160" fmla="*/ 9796462 w 12071803"/>
                  <a:gd name="connsiteY160" fmla="*/ 6489313 h 13511369"/>
                  <a:gd name="connsiteX161" fmla="*/ 9665495 w 12071803"/>
                  <a:gd name="connsiteY161" fmla="*/ 6517889 h 13511369"/>
                  <a:gd name="connsiteX162" fmla="*/ 9539289 w 12071803"/>
                  <a:gd name="connsiteY162" fmla="*/ 6508364 h 13511369"/>
                  <a:gd name="connsiteX163" fmla="*/ 9453563 w 12071803"/>
                  <a:gd name="connsiteY163" fmla="*/ 6544082 h 13511369"/>
                  <a:gd name="connsiteX164" fmla="*/ 9422607 w 12071803"/>
                  <a:gd name="connsiteY164" fmla="*/ 6848883 h 13511369"/>
                  <a:gd name="connsiteX165" fmla="*/ 9584532 w 12071803"/>
                  <a:gd name="connsiteY165" fmla="*/ 6882220 h 13511369"/>
                  <a:gd name="connsiteX166" fmla="*/ 9791700 w 12071803"/>
                  <a:gd name="connsiteY166" fmla="*/ 6696482 h 13511369"/>
                  <a:gd name="connsiteX167" fmla="*/ 9829801 w 12071803"/>
                  <a:gd name="connsiteY167" fmla="*/ 6794114 h 13511369"/>
                  <a:gd name="connsiteX168" fmla="*/ 9977439 w 12071803"/>
                  <a:gd name="connsiteY168" fmla="*/ 6717914 h 13511369"/>
                  <a:gd name="connsiteX169" fmla="*/ 9877426 w 12071803"/>
                  <a:gd name="connsiteY169" fmla="*/ 6956040 h 13511369"/>
                  <a:gd name="connsiteX170" fmla="*/ 10020301 w 12071803"/>
                  <a:gd name="connsiteY170" fmla="*/ 6898889 h 13511369"/>
                  <a:gd name="connsiteX171" fmla="*/ 9986964 w 12071803"/>
                  <a:gd name="connsiteY171" fmla="*/ 6986996 h 13511369"/>
                  <a:gd name="connsiteX172" fmla="*/ 10217945 w 12071803"/>
                  <a:gd name="connsiteY172" fmla="*/ 6984614 h 13511369"/>
                  <a:gd name="connsiteX173" fmla="*/ 10058400 w 12071803"/>
                  <a:gd name="connsiteY173" fmla="*/ 7039382 h 13511369"/>
                  <a:gd name="connsiteX174" fmla="*/ 9948864 w 12071803"/>
                  <a:gd name="connsiteY174" fmla="*/ 7096533 h 13511369"/>
                  <a:gd name="connsiteX175" fmla="*/ 9829801 w 12071803"/>
                  <a:gd name="connsiteY175" fmla="*/ 7210833 h 13511369"/>
                  <a:gd name="connsiteX176" fmla="*/ 9865519 w 12071803"/>
                  <a:gd name="connsiteY176" fmla="*/ 7270363 h 13511369"/>
                  <a:gd name="connsiteX177" fmla="*/ 9908382 w 12071803"/>
                  <a:gd name="connsiteY177" fmla="*/ 7320371 h 13511369"/>
                  <a:gd name="connsiteX178" fmla="*/ 9986964 w 12071803"/>
                  <a:gd name="connsiteY178" fmla="*/ 7287033 h 13511369"/>
                  <a:gd name="connsiteX179" fmla="*/ 9998869 w 12071803"/>
                  <a:gd name="connsiteY179" fmla="*/ 7348944 h 13511369"/>
                  <a:gd name="connsiteX180" fmla="*/ 10113170 w 12071803"/>
                  <a:gd name="connsiteY180" fmla="*/ 7210833 h 13511369"/>
                  <a:gd name="connsiteX181" fmla="*/ 10148889 w 12071803"/>
                  <a:gd name="connsiteY181" fmla="*/ 7356089 h 13511369"/>
                  <a:gd name="connsiteX182" fmla="*/ 10244139 w 12071803"/>
                  <a:gd name="connsiteY182" fmla="*/ 7239408 h 13511369"/>
                  <a:gd name="connsiteX183" fmla="*/ 10270332 w 12071803"/>
                  <a:gd name="connsiteY183" fmla="*/ 7401332 h 13511369"/>
                  <a:gd name="connsiteX184" fmla="*/ 10344150 w 12071803"/>
                  <a:gd name="connsiteY184" fmla="*/ 7477532 h 13511369"/>
                  <a:gd name="connsiteX185" fmla="*/ 10134600 w 12071803"/>
                  <a:gd name="connsiteY185" fmla="*/ 7591832 h 13511369"/>
                  <a:gd name="connsiteX186" fmla="*/ 10287001 w 12071803"/>
                  <a:gd name="connsiteY186" fmla="*/ 7741852 h 13511369"/>
                  <a:gd name="connsiteX187" fmla="*/ 10317957 w 12071803"/>
                  <a:gd name="connsiteY187" fmla="*/ 7644221 h 13511369"/>
                  <a:gd name="connsiteX188" fmla="*/ 10389393 w 12071803"/>
                  <a:gd name="connsiteY188" fmla="*/ 7732326 h 13511369"/>
                  <a:gd name="connsiteX189" fmla="*/ 10510839 w 12071803"/>
                  <a:gd name="connsiteY189" fmla="*/ 7691846 h 13511369"/>
                  <a:gd name="connsiteX190" fmla="*/ 10515600 w 12071803"/>
                  <a:gd name="connsiteY190" fmla="*/ 7777570 h 13511369"/>
                  <a:gd name="connsiteX191" fmla="*/ 10513219 w 12071803"/>
                  <a:gd name="connsiteY191" fmla="*/ 7875200 h 13511369"/>
                  <a:gd name="connsiteX192" fmla="*/ 10622756 w 12071803"/>
                  <a:gd name="connsiteY192" fmla="*/ 7837101 h 13511369"/>
                  <a:gd name="connsiteX193" fmla="*/ 10663239 w 12071803"/>
                  <a:gd name="connsiteY193" fmla="*/ 8075227 h 13511369"/>
                  <a:gd name="connsiteX194" fmla="*/ 10801350 w 12071803"/>
                  <a:gd name="connsiteY194" fmla="*/ 8106182 h 13511369"/>
                  <a:gd name="connsiteX195" fmla="*/ 10815638 w 12071803"/>
                  <a:gd name="connsiteY195" fmla="*/ 7815670 h 13511369"/>
                  <a:gd name="connsiteX196" fmla="*/ 10906126 w 12071803"/>
                  <a:gd name="connsiteY196" fmla="*/ 7791858 h 13511369"/>
                  <a:gd name="connsiteX197" fmla="*/ 10975182 w 12071803"/>
                  <a:gd name="connsiteY197" fmla="*/ 7620407 h 13511369"/>
                  <a:gd name="connsiteX198" fmla="*/ 10937082 w 12071803"/>
                  <a:gd name="connsiteY198" fmla="*/ 7491821 h 13511369"/>
                  <a:gd name="connsiteX199" fmla="*/ 10841832 w 12071803"/>
                  <a:gd name="connsiteY199" fmla="*/ 7479913 h 13511369"/>
                  <a:gd name="connsiteX200" fmla="*/ 10889456 w 12071803"/>
                  <a:gd name="connsiteY200" fmla="*/ 7360851 h 13511369"/>
                  <a:gd name="connsiteX201" fmla="*/ 10784682 w 12071803"/>
                  <a:gd name="connsiteY201" fmla="*/ 7289414 h 13511369"/>
                  <a:gd name="connsiteX202" fmla="*/ 10744200 w 12071803"/>
                  <a:gd name="connsiteY202" fmla="*/ 7058432 h 13511369"/>
                  <a:gd name="connsiteX203" fmla="*/ 10426700 w 12071803"/>
                  <a:gd name="connsiteY203" fmla="*/ 7020332 h 13511369"/>
                  <a:gd name="connsiteX204" fmla="*/ 10496551 w 12071803"/>
                  <a:gd name="connsiteY204" fmla="*/ 6915558 h 13511369"/>
                  <a:gd name="connsiteX205" fmla="*/ 10620376 w 12071803"/>
                  <a:gd name="connsiteY205" fmla="*/ 6896508 h 13511369"/>
                  <a:gd name="connsiteX206" fmla="*/ 10629900 w 12071803"/>
                  <a:gd name="connsiteY206" fmla="*/ 6810782 h 13511369"/>
                  <a:gd name="connsiteX207" fmla="*/ 10842625 w 12071803"/>
                  <a:gd name="connsiteY207" fmla="*/ 6899682 h 13511369"/>
                  <a:gd name="connsiteX208" fmla="*/ 10858500 w 12071803"/>
                  <a:gd name="connsiteY208" fmla="*/ 6677432 h 13511369"/>
                  <a:gd name="connsiteX209" fmla="*/ 10648950 w 12071803"/>
                  <a:gd name="connsiteY209" fmla="*/ 6772682 h 13511369"/>
                  <a:gd name="connsiteX210" fmla="*/ 10572750 w 12071803"/>
                  <a:gd name="connsiteY210" fmla="*/ 6544082 h 13511369"/>
                  <a:gd name="connsiteX211" fmla="*/ 10344150 w 12071803"/>
                  <a:gd name="connsiteY211" fmla="*/ 6753632 h 13511369"/>
                  <a:gd name="connsiteX212" fmla="*/ 10356851 w 12071803"/>
                  <a:gd name="connsiteY212" fmla="*/ 6588533 h 13511369"/>
                  <a:gd name="connsiteX213" fmla="*/ 10369550 w 12071803"/>
                  <a:gd name="connsiteY213" fmla="*/ 6464707 h 13511369"/>
                  <a:gd name="connsiteX214" fmla="*/ 10314385 w 12071803"/>
                  <a:gd name="connsiteY214" fmla="*/ 6436675 h 13511369"/>
                  <a:gd name="connsiteX215" fmla="*/ 10261601 w 12071803"/>
                  <a:gd name="connsiteY215" fmla="*/ 6452008 h 13511369"/>
                  <a:gd name="connsiteX216" fmla="*/ 10140950 w 12071803"/>
                  <a:gd name="connsiteY216" fmla="*/ 6236107 h 13511369"/>
                  <a:gd name="connsiteX217" fmla="*/ 10306051 w 12071803"/>
                  <a:gd name="connsiteY217" fmla="*/ 6274208 h 13511369"/>
                  <a:gd name="connsiteX218" fmla="*/ 10547351 w 12071803"/>
                  <a:gd name="connsiteY218" fmla="*/ 6274208 h 13511369"/>
                  <a:gd name="connsiteX219" fmla="*/ 10677525 w 12071803"/>
                  <a:gd name="connsiteY219" fmla="*/ 6134507 h 13511369"/>
                  <a:gd name="connsiteX220" fmla="*/ 10575926 w 12071803"/>
                  <a:gd name="connsiteY220" fmla="*/ 6023383 h 13511369"/>
                  <a:gd name="connsiteX221" fmla="*/ 10363200 w 12071803"/>
                  <a:gd name="connsiteY221" fmla="*/ 5975757 h 13511369"/>
                  <a:gd name="connsiteX222" fmla="*/ 10544175 w 12071803"/>
                  <a:gd name="connsiteY222" fmla="*/ 5845582 h 13511369"/>
                  <a:gd name="connsiteX223" fmla="*/ 10490201 w 12071803"/>
                  <a:gd name="connsiteY223" fmla="*/ 5728108 h 13511369"/>
                  <a:gd name="connsiteX224" fmla="*/ 10544176 w 12071803"/>
                  <a:gd name="connsiteY224" fmla="*/ 5607458 h 13511369"/>
                  <a:gd name="connsiteX225" fmla="*/ 10506075 w 12071803"/>
                  <a:gd name="connsiteY225" fmla="*/ 5604282 h 13511369"/>
                  <a:gd name="connsiteX226" fmla="*/ 10471151 w 12071803"/>
                  <a:gd name="connsiteY226" fmla="*/ 5528083 h 13511369"/>
                  <a:gd name="connsiteX227" fmla="*/ 10312400 w 12071803"/>
                  <a:gd name="connsiteY227" fmla="*/ 5375682 h 13511369"/>
                  <a:gd name="connsiteX228" fmla="*/ 10582276 w 12071803"/>
                  <a:gd name="connsiteY228" fmla="*/ 5480458 h 13511369"/>
                  <a:gd name="connsiteX229" fmla="*/ 10725150 w 12071803"/>
                  <a:gd name="connsiteY229" fmla="*/ 5439182 h 13511369"/>
                  <a:gd name="connsiteX230" fmla="*/ 10699751 w 12071803"/>
                  <a:gd name="connsiteY230" fmla="*/ 5686833 h 13511369"/>
                  <a:gd name="connsiteX231" fmla="*/ 10877550 w 12071803"/>
                  <a:gd name="connsiteY231" fmla="*/ 5724932 h 13511369"/>
                  <a:gd name="connsiteX232" fmla="*/ 10934701 w 12071803"/>
                  <a:gd name="connsiteY232" fmla="*/ 5550308 h 13511369"/>
                  <a:gd name="connsiteX233" fmla="*/ 10975975 w 12071803"/>
                  <a:gd name="connsiteY233" fmla="*/ 5321707 h 13511369"/>
                  <a:gd name="connsiteX234" fmla="*/ 10896601 w 12071803"/>
                  <a:gd name="connsiteY234" fmla="*/ 5118508 h 13511369"/>
                  <a:gd name="connsiteX235" fmla="*/ 10839450 w 12071803"/>
                  <a:gd name="connsiteY235" fmla="*/ 5020082 h 13511369"/>
                  <a:gd name="connsiteX236" fmla="*/ 10760076 w 12071803"/>
                  <a:gd name="connsiteY236" fmla="*/ 5137558 h 13511369"/>
                  <a:gd name="connsiteX237" fmla="*/ 10690226 w 12071803"/>
                  <a:gd name="connsiteY237" fmla="*/ 5096283 h 13511369"/>
                  <a:gd name="connsiteX238" fmla="*/ 10658476 w 12071803"/>
                  <a:gd name="connsiteY238" fmla="*/ 5216933 h 13511369"/>
                  <a:gd name="connsiteX239" fmla="*/ 10556875 w 12071803"/>
                  <a:gd name="connsiteY239" fmla="*/ 5220107 h 13511369"/>
                  <a:gd name="connsiteX240" fmla="*/ 10477500 w 12071803"/>
                  <a:gd name="connsiteY240" fmla="*/ 5077232 h 13511369"/>
                  <a:gd name="connsiteX241" fmla="*/ 10439400 w 12071803"/>
                  <a:gd name="connsiteY241" fmla="*/ 4924832 h 13511369"/>
                  <a:gd name="connsiteX242" fmla="*/ 10223500 w 12071803"/>
                  <a:gd name="connsiteY242" fmla="*/ 4928007 h 13511369"/>
                  <a:gd name="connsiteX243" fmla="*/ 10248900 w 12071803"/>
                  <a:gd name="connsiteY243" fmla="*/ 5153432 h 13511369"/>
                  <a:gd name="connsiteX244" fmla="*/ 10210801 w 12071803"/>
                  <a:gd name="connsiteY244" fmla="*/ 4959758 h 13511369"/>
                  <a:gd name="connsiteX245" fmla="*/ 10166350 w 12071803"/>
                  <a:gd name="connsiteY245" fmla="*/ 4972457 h 13511369"/>
                  <a:gd name="connsiteX246" fmla="*/ 10096500 w 12071803"/>
                  <a:gd name="connsiteY246" fmla="*/ 4861332 h 13511369"/>
                  <a:gd name="connsiteX247" fmla="*/ 10001251 w 12071803"/>
                  <a:gd name="connsiteY247" fmla="*/ 4931183 h 13511369"/>
                  <a:gd name="connsiteX248" fmla="*/ 9845675 w 12071803"/>
                  <a:gd name="connsiteY248" fmla="*/ 5058182 h 13511369"/>
                  <a:gd name="connsiteX249" fmla="*/ 10210800 w 12071803"/>
                  <a:gd name="connsiteY249" fmla="*/ 4724807 h 13511369"/>
                  <a:gd name="connsiteX250" fmla="*/ 10355263 w 12071803"/>
                  <a:gd name="connsiteY250" fmla="*/ 4634321 h 13511369"/>
                  <a:gd name="connsiteX251" fmla="*/ 10572750 w 12071803"/>
                  <a:gd name="connsiteY251" fmla="*/ 4581932 h 13511369"/>
                  <a:gd name="connsiteX252" fmla="*/ 10610851 w 12071803"/>
                  <a:gd name="connsiteY252" fmla="*/ 4461283 h 13511369"/>
                  <a:gd name="connsiteX253" fmla="*/ 10782301 w 12071803"/>
                  <a:gd name="connsiteY253" fmla="*/ 4334283 h 13511369"/>
                  <a:gd name="connsiteX254" fmla="*/ 10814050 w 12071803"/>
                  <a:gd name="connsiteY254" fmla="*/ 4080282 h 13511369"/>
                  <a:gd name="connsiteX255" fmla="*/ 10582275 w 12071803"/>
                  <a:gd name="connsiteY255" fmla="*/ 3997732 h 13511369"/>
                  <a:gd name="connsiteX256" fmla="*/ 10264776 w 12071803"/>
                  <a:gd name="connsiteY256" fmla="*/ 3950108 h 13511369"/>
                  <a:gd name="connsiteX257" fmla="*/ 10134600 w 12071803"/>
                  <a:gd name="connsiteY257" fmla="*/ 4010432 h 13511369"/>
                  <a:gd name="connsiteX258" fmla="*/ 10160001 w 12071803"/>
                  <a:gd name="connsiteY258" fmla="*/ 3845333 h 13511369"/>
                  <a:gd name="connsiteX259" fmla="*/ 10109201 w 12071803"/>
                  <a:gd name="connsiteY259" fmla="*/ 3670708 h 13511369"/>
                  <a:gd name="connsiteX260" fmla="*/ 10223500 w 12071803"/>
                  <a:gd name="connsiteY260" fmla="*/ 3708807 h 13511369"/>
                  <a:gd name="connsiteX261" fmla="*/ 10344151 w 12071803"/>
                  <a:gd name="connsiteY261" fmla="*/ 3600858 h 13511369"/>
                  <a:gd name="connsiteX262" fmla="*/ 10534651 w 12071803"/>
                  <a:gd name="connsiteY262" fmla="*/ 3661183 h 13511369"/>
                  <a:gd name="connsiteX263" fmla="*/ 10547351 w 12071803"/>
                  <a:gd name="connsiteY263" fmla="*/ 3477033 h 13511369"/>
                  <a:gd name="connsiteX264" fmla="*/ 10687050 w 12071803"/>
                  <a:gd name="connsiteY264" fmla="*/ 3515132 h 13511369"/>
                  <a:gd name="connsiteX265" fmla="*/ 10801350 w 12071803"/>
                  <a:gd name="connsiteY265" fmla="*/ 3210332 h 13511369"/>
                  <a:gd name="connsiteX266" fmla="*/ 10902951 w 12071803"/>
                  <a:gd name="connsiteY266" fmla="*/ 3299233 h 13511369"/>
                  <a:gd name="connsiteX267" fmla="*/ 11042650 w 12071803"/>
                  <a:gd name="connsiteY267" fmla="*/ 3283357 h 13511369"/>
                  <a:gd name="connsiteX268" fmla="*/ 11077575 w 12071803"/>
                  <a:gd name="connsiteY268" fmla="*/ 3508782 h 13511369"/>
                  <a:gd name="connsiteX269" fmla="*/ 11153776 w 12071803"/>
                  <a:gd name="connsiteY269" fmla="*/ 3251608 h 13511369"/>
                  <a:gd name="connsiteX270" fmla="*/ 11077576 w 12071803"/>
                  <a:gd name="connsiteY270" fmla="*/ 3165883 h 13511369"/>
                  <a:gd name="connsiteX271" fmla="*/ 11163300 w 12071803"/>
                  <a:gd name="connsiteY271" fmla="*/ 2911882 h 13511369"/>
                  <a:gd name="connsiteX272" fmla="*/ 10982326 w 12071803"/>
                  <a:gd name="connsiteY272" fmla="*/ 2988083 h 13511369"/>
                  <a:gd name="connsiteX273" fmla="*/ 10953750 w 12071803"/>
                  <a:gd name="connsiteY273" fmla="*/ 2918232 h 13511369"/>
                  <a:gd name="connsiteX274" fmla="*/ 10763250 w 12071803"/>
                  <a:gd name="connsiteY274" fmla="*/ 2715032 h 13511369"/>
                  <a:gd name="connsiteX275" fmla="*/ 10731501 w 12071803"/>
                  <a:gd name="connsiteY275" fmla="*/ 2530883 h 13511369"/>
                  <a:gd name="connsiteX276" fmla="*/ 10699751 w 12071803"/>
                  <a:gd name="connsiteY276" fmla="*/ 2435633 h 13511369"/>
                  <a:gd name="connsiteX277" fmla="*/ 10801350 w 12071803"/>
                  <a:gd name="connsiteY277" fmla="*/ 2334032 h 13511369"/>
                  <a:gd name="connsiteX278" fmla="*/ 11061701 w 12071803"/>
                  <a:gd name="connsiteY278" fmla="*/ 2099083 h 13511369"/>
                  <a:gd name="connsiteX279" fmla="*/ 11182350 w 12071803"/>
                  <a:gd name="connsiteY279" fmla="*/ 2118132 h 13511369"/>
                  <a:gd name="connsiteX280" fmla="*/ 11252201 w 12071803"/>
                  <a:gd name="connsiteY280" fmla="*/ 2029233 h 13511369"/>
                  <a:gd name="connsiteX281" fmla="*/ 11487150 w 12071803"/>
                  <a:gd name="connsiteY281" fmla="*/ 1921282 h 13511369"/>
                  <a:gd name="connsiteX282" fmla="*/ 11341101 w 12071803"/>
                  <a:gd name="connsiteY282" fmla="*/ 1851433 h 13511369"/>
                  <a:gd name="connsiteX283" fmla="*/ 11258550 w 12071803"/>
                  <a:gd name="connsiteY283" fmla="*/ 1705382 h 13511369"/>
                  <a:gd name="connsiteX284" fmla="*/ 11360150 w 12071803"/>
                  <a:gd name="connsiteY284" fmla="*/ 1279932 h 13511369"/>
                  <a:gd name="connsiteX285" fmla="*/ 11239500 w 12071803"/>
                  <a:gd name="connsiteY285" fmla="*/ 1019582 h 13511369"/>
                  <a:gd name="connsiteX286" fmla="*/ 11525250 w 12071803"/>
                  <a:gd name="connsiteY286" fmla="*/ 1362482 h 13511369"/>
                  <a:gd name="connsiteX287" fmla="*/ 11690350 w 12071803"/>
                  <a:gd name="connsiteY287" fmla="*/ 1165632 h 13511369"/>
                  <a:gd name="connsiteX288" fmla="*/ 11874500 w 12071803"/>
                  <a:gd name="connsiteY288" fmla="*/ 1476782 h 13511369"/>
                  <a:gd name="connsiteX289" fmla="*/ 12071350 w 12071803"/>
                  <a:gd name="connsiteY289" fmla="*/ 1578383 h 13511369"/>
                  <a:gd name="connsiteX290" fmla="*/ 11906250 w 12071803"/>
                  <a:gd name="connsiteY290" fmla="*/ 1133883 h 13511369"/>
                  <a:gd name="connsiteX291" fmla="*/ 11893550 w 12071803"/>
                  <a:gd name="connsiteY291" fmla="*/ 917982 h 13511369"/>
                  <a:gd name="connsiteX292" fmla="*/ 11760200 w 12071803"/>
                  <a:gd name="connsiteY292" fmla="*/ 721132 h 13511369"/>
                  <a:gd name="connsiteX293" fmla="*/ 11734800 w 12071803"/>
                  <a:gd name="connsiteY293"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3067050 w 12071803"/>
                  <a:gd name="connsiteY62" fmla="*/ 12182882 h 13511369"/>
                  <a:gd name="connsiteX63" fmla="*/ 3306366 w 12071803"/>
                  <a:gd name="connsiteY63" fmla="*/ 12127863 h 13511369"/>
                  <a:gd name="connsiteX64" fmla="*/ 3415903 w 12071803"/>
                  <a:gd name="connsiteY64" fmla="*/ 12196919 h 13511369"/>
                  <a:gd name="connsiteX65" fmla="*/ 3569494 w 12071803"/>
                  <a:gd name="connsiteY65" fmla="*/ 12266226 h 13511369"/>
                  <a:gd name="connsiteX66" fmla="*/ 3505200 w 12071803"/>
                  <a:gd name="connsiteY66" fmla="*/ 12387670 h 13511369"/>
                  <a:gd name="connsiteX67" fmla="*/ 3589735 w 12071803"/>
                  <a:gd name="connsiteY67" fmla="*/ 12592207 h 13511369"/>
                  <a:gd name="connsiteX68" fmla="*/ 3543300 w 12071803"/>
                  <a:gd name="connsiteY68" fmla="*/ 12773432 h 13511369"/>
                  <a:gd name="connsiteX69" fmla="*/ 3527822 w 12071803"/>
                  <a:gd name="connsiteY69" fmla="*/ 12987494 h 13511369"/>
                  <a:gd name="connsiteX70" fmla="*/ 3619500 w 12071803"/>
                  <a:gd name="connsiteY70" fmla="*/ 13211582 h 13511369"/>
                  <a:gd name="connsiteX71" fmla="*/ 3905250 w 12071803"/>
                  <a:gd name="connsiteY71" fmla="*/ 13440182 h 13511369"/>
                  <a:gd name="connsiteX72" fmla="*/ 4496991 w 12071803"/>
                  <a:gd name="connsiteY72" fmla="*/ 13511369 h 13511369"/>
                  <a:gd name="connsiteX73" fmla="*/ 4532709 w 12071803"/>
                  <a:gd name="connsiteY73" fmla="*/ 13442312 h 13511369"/>
                  <a:gd name="connsiteX74" fmla="*/ 4191000 w 12071803"/>
                  <a:gd name="connsiteY74" fmla="*/ 13154432 h 13511369"/>
                  <a:gd name="connsiteX75" fmla="*/ 4618435 w 12071803"/>
                  <a:gd name="connsiteY75" fmla="*/ 13268482 h 13511369"/>
                  <a:gd name="connsiteX76" fmla="*/ 4933950 w 12071803"/>
                  <a:gd name="connsiteY76" fmla="*/ 13268732 h 13511369"/>
                  <a:gd name="connsiteX77" fmla="*/ 5035153 w 12071803"/>
                  <a:gd name="connsiteY77" fmla="*/ 13058932 h 13511369"/>
                  <a:gd name="connsiteX78" fmla="*/ 4994672 w 12071803"/>
                  <a:gd name="connsiteY78" fmla="*/ 12985113 h 13511369"/>
                  <a:gd name="connsiteX79" fmla="*/ 4991100 w 12071803"/>
                  <a:gd name="connsiteY79" fmla="*/ 12678182 h 13511369"/>
                  <a:gd name="connsiteX80" fmla="*/ 5067300 w 12071803"/>
                  <a:gd name="connsiteY80" fmla="*/ 12563882 h 13511369"/>
                  <a:gd name="connsiteX81" fmla="*/ 5029200 w 12071803"/>
                  <a:gd name="connsiteY81" fmla="*/ 12225745 h 13511369"/>
                  <a:gd name="connsiteX82" fmla="*/ 5357813 w 12071803"/>
                  <a:gd name="connsiteY82" fmla="*/ 12097157 h 13511369"/>
                  <a:gd name="connsiteX83" fmla="*/ 5638800 w 12071803"/>
                  <a:gd name="connsiteY83" fmla="*/ 12180502 h 13511369"/>
                  <a:gd name="connsiteX84" fmla="*/ 5524500 w 12071803"/>
                  <a:gd name="connsiteY84" fmla="*/ 11249432 h 13511369"/>
                  <a:gd name="connsiteX85" fmla="*/ 5585223 w 12071803"/>
                  <a:gd name="connsiteY85" fmla="*/ 10722925 h 13511369"/>
                  <a:gd name="connsiteX86" fmla="*/ 5468540 w 12071803"/>
                  <a:gd name="connsiteY86" fmla="*/ 10663394 h 13511369"/>
                  <a:gd name="connsiteX87" fmla="*/ 5585222 w 12071803"/>
                  <a:gd name="connsiteY87" fmla="*/ 10701495 h 13511369"/>
                  <a:gd name="connsiteX88" fmla="*/ 5611416 w 12071803"/>
                  <a:gd name="connsiteY88" fmla="*/ 10160950 h 13511369"/>
                  <a:gd name="connsiteX89" fmla="*/ 5698331 w 12071803"/>
                  <a:gd name="connsiteY89" fmla="*/ 9775438 h 13511369"/>
                  <a:gd name="connsiteX90" fmla="*/ 5830491 w 12071803"/>
                  <a:gd name="connsiteY90" fmla="*/ 9408475 h 13511369"/>
                  <a:gd name="connsiteX91" fmla="*/ 5920978 w 12071803"/>
                  <a:gd name="connsiteY91" fmla="*/ 9196544 h 13511369"/>
                  <a:gd name="connsiteX92" fmla="*/ 5759053 w 12071803"/>
                  <a:gd name="connsiteY92" fmla="*/ 9329894 h 13511369"/>
                  <a:gd name="connsiteX93" fmla="*/ 5923360 w 12071803"/>
                  <a:gd name="connsiteY93" fmla="*/ 9137013 h 13511369"/>
                  <a:gd name="connsiteX94" fmla="*/ 5955507 w 12071803"/>
                  <a:gd name="connsiteY94" fmla="*/ 8956289 h 13511369"/>
                  <a:gd name="connsiteX95" fmla="*/ 5959078 w 12071803"/>
                  <a:gd name="connsiteY95" fmla="*/ 9087006 h 13511369"/>
                  <a:gd name="connsiteX96" fmla="*/ 6441280 w 12071803"/>
                  <a:gd name="connsiteY96" fmla="*/ 8201432 h 13511369"/>
                  <a:gd name="connsiteX97" fmla="*/ 6204347 w 12071803"/>
                  <a:gd name="connsiteY97" fmla="*/ 8101170 h 13511369"/>
                  <a:gd name="connsiteX98" fmla="*/ 6425803 w 12071803"/>
                  <a:gd name="connsiteY98" fmla="*/ 8110694 h 13511369"/>
                  <a:gd name="connsiteX99" fmla="*/ 6696076 w 12071803"/>
                  <a:gd name="connsiteY99" fmla="*/ 8074975 h 13511369"/>
                  <a:gd name="connsiteX100" fmla="*/ 6855620 w 12071803"/>
                  <a:gd name="connsiteY100" fmla="*/ 8032113 h 13511369"/>
                  <a:gd name="connsiteX101" fmla="*/ 6785372 w 12071803"/>
                  <a:gd name="connsiteY101" fmla="*/ 7972582 h 13511369"/>
                  <a:gd name="connsiteX102" fmla="*/ 6877052 w 12071803"/>
                  <a:gd name="connsiteY102" fmla="*/ 7846626 h 13511369"/>
                  <a:gd name="connsiteX103" fmla="*/ 6980634 w 12071803"/>
                  <a:gd name="connsiteY103" fmla="*/ 7867807 h 13511369"/>
                  <a:gd name="connsiteX104" fmla="*/ 7017545 w 12071803"/>
                  <a:gd name="connsiteY104" fmla="*/ 7793990 h 13511369"/>
                  <a:gd name="connsiteX105" fmla="*/ 6943726 w 12071803"/>
                  <a:gd name="connsiteY105" fmla="*/ 7693975 h 13511369"/>
                  <a:gd name="connsiteX106" fmla="*/ 6910389 w 12071803"/>
                  <a:gd name="connsiteY106" fmla="*/ 7596344 h 13511369"/>
                  <a:gd name="connsiteX107" fmla="*/ 6819900 w 12071803"/>
                  <a:gd name="connsiteY107" fmla="*/ 7591832 h 13511369"/>
                  <a:gd name="connsiteX108" fmla="*/ 6746082 w 12071803"/>
                  <a:gd name="connsiteY108" fmla="*/ 7674925 h 13511369"/>
                  <a:gd name="connsiteX109" fmla="*/ 6610350 w 12071803"/>
                  <a:gd name="connsiteY109" fmla="*/ 7687082 h 13511369"/>
                  <a:gd name="connsiteX110" fmla="*/ 6669882 w 12071803"/>
                  <a:gd name="connsiteY110" fmla="*/ 7617775 h 13511369"/>
                  <a:gd name="connsiteX111" fmla="*/ 6681789 w 12071803"/>
                  <a:gd name="connsiteY111" fmla="*/ 7529669 h 13511369"/>
                  <a:gd name="connsiteX112" fmla="*/ 6703219 w 12071803"/>
                  <a:gd name="connsiteY112" fmla="*/ 7467756 h 13511369"/>
                  <a:gd name="connsiteX113" fmla="*/ 6667500 w 12071803"/>
                  <a:gd name="connsiteY113" fmla="*/ 7401332 h 13511369"/>
                  <a:gd name="connsiteX114" fmla="*/ 6603207 w 12071803"/>
                  <a:gd name="connsiteY114" fmla="*/ 7432038 h 13511369"/>
                  <a:gd name="connsiteX115" fmla="*/ 6600825 w 12071803"/>
                  <a:gd name="connsiteY115" fmla="*/ 7351326 h 13511369"/>
                  <a:gd name="connsiteX116" fmla="*/ 6819901 w 12071803"/>
                  <a:gd name="connsiteY116" fmla="*/ 7243919 h 13511369"/>
                  <a:gd name="connsiteX117" fmla="*/ 6784182 w 12071803"/>
                  <a:gd name="connsiteY117" fmla="*/ 7089138 h 13511369"/>
                  <a:gd name="connsiteX118" fmla="*/ 6860382 w 12071803"/>
                  <a:gd name="connsiteY118" fmla="*/ 7072469 h 13511369"/>
                  <a:gd name="connsiteX119" fmla="*/ 6838950 w 12071803"/>
                  <a:gd name="connsiteY119" fmla="*/ 6982232 h 13511369"/>
                  <a:gd name="connsiteX120" fmla="*/ 6943726 w 12071803"/>
                  <a:gd name="connsiteY120" fmla="*/ 6984363 h 13511369"/>
                  <a:gd name="connsiteX121" fmla="*/ 6986589 w 12071803"/>
                  <a:gd name="connsiteY121" fmla="*/ 6903400 h 13511369"/>
                  <a:gd name="connsiteX122" fmla="*/ 7088982 w 12071803"/>
                  <a:gd name="connsiteY122" fmla="*/ 6936738 h 13511369"/>
                  <a:gd name="connsiteX123" fmla="*/ 7162801 w 12071803"/>
                  <a:gd name="connsiteY123" fmla="*/ 7039132 h 13511369"/>
                  <a:gd name="connsiteX124" fmla="*/ 7229476 w 12071803"/>
                  <a:gd name="connsiteY124" fmla="*/ 6979600 h 13511369"/>
                  <a:gd name="connsiteX125" fmla="*/ 7169945 w 12071803"/>
                  <a:gd name="connsiteY125" fmla="*/ 6843869 h 13511369"/>
                  <a:gd name="connsiteX126" fmla="*/ 7227094 w 12071803"/>
                  <a:gd name="connsiteY126" fmla="*/ 6896506 h 13511369"/>
                  <a:gd name="connsiteX127" fmla="*/ 7343776 w 12071803"/>
                  <a:gd name="connsiteY127" fmla="*/ 6934357 h 13511369"/>
                  <a:gd name="connsiteX128" fmla="*/ 7417595 w 12071803"/>
                  <a:gd name="connsiteY128" fmla="*/ 7006046 h 13511369"/>
                  <a:gd name="connsiteX129" fmla="*/ 7386639 w 12071803"/>
                  <a:gd name="connsiteY129" fmla="*/ 7144158 h 13511369"/>
                  <a:gd name="connsiteX130" fmla="*/ 7458076 w 12071803"/>
                  <a:gd name="connsiteY130" fmla="*/ 7108439 h 13511369"/>
                  <a:gd name="connsiteX131" fmla="*/ 7448550 w 12071803"/>
                  <a:gd name="connsiteY131" fmla="*/ 7077482 h 13511369"/>
                  <a:gd name="connsiteX132" fmla="*/ 7524751 w 12071803"/>
                  <a:gd name="connsiteY132" fmla="*/ 7163208 h 13511369"/>
                  <a:gd name="connsiteX133" fmla="*/ 7460457 w 12071803"/>
                  <a:gd name="connsiteY133" fmla="*/ 7244171 h 13511369"/>
                  <a:gd name="connsiteX134" fmla="*/ 7524750 w 12071803"/>
                  <a:gd name="connsiteY134" fmla="*/ 7325132 h 13511369"/>
                  <a:gd name="connsiteX135" fmla="*/ 7450932 w 12071803"/>
                  <a:gd name="connsiteY135" fmla="*/ 7344183 h 13511369"/>
                  <a:gd name="connsiteX136" fmla="*/ 7358064 w 12071803"/>
                  <a:gd name="connsiteY136" fmla="*/ 7296558 h 13511369"/>
                  <a:gd name="connsiteX137" fmla="*/ 7310439 w 12071803"/>
                  <a:gd name="connsiteY137" fmla="*/ 7406096 h 13511369"/>
                  <a:gd name="connsiteX138" fmla="*/ 7386639 w 12071803"/>
                  <a:gd name="connsiteY138" fmla="*/ 7425146 h 13511369"/>
                  <a:gd name="connsiteX139" fmla="*/ 7441407 w 12071803"/>
                  <a:gd name="connsiteY139" fmla="*/ 7484677 h 13511369"/>
                  <a:gd name="connsiteX140" fmla="*/ 7467601 w 12071803"/>
                  <a:gd name="connsiteY140" fmla="*/ 7515382 h 13511369"/>
                  <a:gd name="connsiteX141" fmla="*/ 7487841 w 12071803"/>
                  <a:gd name="connsiteY141" fmla="*/ 7467755 h 13511369"/>
                  <a:gd name="connsiteX142" fmla="*/ 7546182 w 12071803"/>
                  <a:gd name="connsiteY142" fmla="*/ 7529921 h 13511369"/>
                  <a:gd name="connsiteX143" fmla="*/ 7639051 w 12071803"/>
                  <a:gd name="connsiteY143" fmla="*/ 7615646 h 13511369"/>
                  <a:gd name="connsiteX144" fmla="*/ 7639051 w 12071803"/>
                  <a:gd name="connsiteY144" fmla="*/ 7510871 h 13511369"/>
                  <a:gd name="connsiteX145" fmla="*/ 7812881 w 12071803"/>
                  <a:gd name="connsiteY145" fmla="*/ 7606120 h 13511369"/>
                  <a:gd name="connsiteX146" fmla="*/ 7705726 w 12071803"/>
                  <a:gd name="connsiteY146" fmla="*/ 7370377 h 13511369"/>
                  <a:gd name="connsiteX147" fmla="*/ 7708107 w 12071803"/>
                  <a:gd name="connsiteY147" fmla="*/ 7234646 h 13511369"/>
                  <a:gd name="connsiteX148" fmla="*/ 7612857 w 12071803"/>
                  <a:gd name="connsiteY148" fmla="*/ 7206071 h 13511369"/>
                  <a:gd name="connsiteX149" fmla="*/ 7677150 w 12071803"/>
                  <a:gd name="connsiteY149" fmla="*/ 7039382 h 13511369"/>
                  <a:gd name="connsiteX150" fmla="*/ 8374857 w 12071803"/>
                  <a:gd name="connsiteY150" fmla="*/ 6653621 h 13511369"/>
                  <a:gd name="connsiteX151" fmla="*/ 8703470 w 12071803"/>
                  <a:gd name="connsiteY151" fmla="*/ 6591708 h 13511369"/>
                  <a:gd name="connsiteX152" fmla="*/ 8722520 w 12071803"/>
                  <a:gd name="connsiteY152" fmla="*/ 6696483 h 13511369"/>
                  <a:gd name="connsiteX153" fmla="*/ 8796339 w 12071803"/>
                  <a:gd name="connsiteY153" fmla="*/ 6701246 h 13511369"/>
                  <a:gd name="connsiteX154" fmla="*/ 8772525 w 12071803"/>
                  <a:gd name="connsiteY154" fmla="*/ 6548844 h 13511369"/>
                  <a:gd name="connsiteX155" fmla="*/ 9315450 w 12071803"/>
                  <a:gd name="connsiteY155" fmla="*/ 6544082 h 13511369"/>
                  <a:gd name="connsiteX156" fmla="*/ 9503569 w 12071803"/>
                  <a:gd name="connsiteY156" fmla="*/ 6494075 h 13511369"/>
                  <a:gd name="connsiteX157" fmla="*/ 9629775 w 12071803"/>
                  <a:gd name="connsiteY157" fmla="*/ 6298813 h 13511369"/>
                  <a:gd name="connsiteX158" fmla="*/ 9906000 w 12071803"/>
                  <a:gd name="connsiteY158" fmla="*/ 6334532 h 13511369"/>
                  <a:gd name="connsiteX159" fmla="*/ 9870282 w 12071803"/>
                  <a:gd name="connsiteY159" fmla="*/ 6420258 h 13511369"/>
                  <a:gd name="connsiteX160" fmla="*/ 9727407 w 12071803"/>
                  <a:gd name="connsiteY160" fmla="*/ 6434546 h 13511369"/>
                  <a:gd name="connsiteX161" fmla="*/ 9796462 w 12071803"/>
                  <a:gd name="connsiteY161" fmla="*/ 6489313 h 13511369"/>
                  <a:gd name="connsiteX162" fmla="*/ 9665495 w 12071803"/>
                  <a:gd name="connsiteY162" fmla="*/ 6517889 h 13511369"/>
                  <a:gd name="connsiteX163" fmla="*/ 9539289 w 12071803"/>
                  <a:gd name="connsiteY163" fmla="*/ 6508364 h 13511369"/>
                  <a:gd name="connsiteX164" fmla="*/ 9453563 w 12071803"/>
                  <a:gd name="connsiteY164" fmla="*/ 6544082 h 13511369"/>
                  <a:gd name="connsiteX165" fmla="*/ 9422607 w 12071803"/>
                  <a:gd name="connsiteY165" fmla="*/ 6848883 h 13511369"/>
                  <a:gd name="connsiteX166" fmla="*/ 9584532 w 12071803"/>
                  <a:gd name="connsiteY166" fmla="*/ 6882220 h 13511369"/>
                  <a:gd name="connsiteX167" fmla="*/ 9791700 w 12071803"/>
                  <a:gd name="connsiteY167" fmla="*/ 6696482 h 13511369"/>
                  <a:gd name="connsiteX168" fmla="*/ 9829801 w 12071803"/>
                  <a:gd name="connsiteY168" fmla="*/ 6794114 h 13511369"/>
                  <a:gd name="connsiteX169" fmla="*/ 9977439 w 12071803"/>
                  <a:gd name="connsiteY169" fmla="*/ 6717914 h 13511369"/>
                  <a:gd name="connsiteX170" fmla="*/ 9877426 w 12071803"/>
                  <a:gd name="connsiteY170" fmla="*/ 6956040 h 13511369"/>
                  <a:gd name="connsiteX171" fmla="*/ 10020301 w 12071803"/>
                  <a:gd name="connsiteY171" fmla="*/ 6898889 h 13511369"/>
                  <a:gd name="connsiteX172" fmla="*/ 9986964 w 12071803"/>
                  <a:gd name="connsiteY172" fmla="*/ 6986996 h 13511369"/>
                  <a:gd name="connsiteX173" fmla="*/ 10217945 w 12071803"/>
                  <a:gd name="connsiteY173" fmla="*/ 6984614 h 13511369"/>
                  <a:gd name="connsiteX174" fmla="*/ 10058400 w 12071803"/>
                  <a:gd name="connsiteY174" fmla="*/ 7039382 h 13511369"/>
                  <a:gd name="connsiteX175" fmla="*/ 9948864 w 12071803"/>
                  <a:gd name="connsiteY175" fmla="*/ 7096533 h 13511369"/>
                  <a:gd name="connsiteX176" fmla="*/ 9829801 w 12071803"/>
                  <a:gd name="connsiteY176" fmla="*/ 7210833 h 13511369"/>
                  <a:gd name="connsiteX177" fmla="*/ 9865519 w 12071803"/>
                  <a:gd name="connsiteY177" fmla="*/ 7270363 h 13511369"/>
                  <a:gd name="connsiteX178" fmla="*/ 9908382 w 12071803"/>
                  <a:gd name="connsiteY178" fmla="*/ 7320371 h 13511369"/>
                  <a:gd name="connsiteX179" fmla="*/ 9986964 w 12071803"/>
                  <a:gd name="connsiteY179" fmla="*/ 7287033 h 13511369"/>
                  <a:gd name="connsiteX180" fmla="*/ 9998869 w 12071803"/>
                  <a:gd name="connsiteY180" fmla="*/ 7348944 h 13511369"/>
                  <a:gd name="connsiteX181" fmla="*/ 10113170 w 12071803"/>
                  <a:gd name="connsiteY181" fmla="*/ 7210833 h 13511369"/>
                  <a:gd name="connsiteX182" fmla="*/ 10148889 w 12071803"/>
                  <a:gd name="connsiteY182" fmla="*/ 7356089 h 13511369"/>
                  <a:gd name="connsiteX183" fmla="*/ 10244139 w 12071803"/>
                  <a:gd name="connsiteY183" fmla="*/ 7239408 h 13511369"/>
                  <a:gd name="connsiteX184" fmla="*/ 10270332 w 12071803"/>
                  <a:gd name="connsiteY184" fmla="*/ 7401332 h 13511369"/>
                  <a:gd name="connsiteX185" fmla="*/ 10344150 w 12071803"/>
                  <a:gd name="connsiteY185" fmla="*/ 7477532 h 13511369"/>
                  <a:gd name="connsiteX186" fmla="*/ 10134600 w 12071803"/>
                  <a:gd name="connsiteY186" fmla="*/ 7591832 h 13511369"/>
                  <a:gd name="connsiteX187" fmla="*/ 10287001 w 12071803"/>
                  <a:gd name="connsiteY187" fmla="*/ 7741852 h 13511369"/>
                  <a:gd name="connsiteX188" fmla="*/ 10317957 w 12071803"/>
                  <a:gd name="connsiteY188" fmla="*/ 7644221 h 13511369"/>
                  <a:gd name="connsiteX189" fmla="*/ 10389393 w 12071803"/>
                  <a:gd name="connsiteY189" fmla="*/ 7732326 h 13511369"/>
                  <a:gd name="connsiteX190" fmla="*/ 10510839 w 12071803"/>
                  <a:gd name="connsiteY190" fmla="*/ 7691846 h 13511369"/>
                  <a:gd name="connsiteX191" fmla="*/ 10515600 w 12071803"/>
                  <a:gd name="connsiteY191" fmla="*/ 7777570 h 13511369"/>
                  <a:gd name="connsiteX192" fmla="*/ 10513219 w 12071803"/>
                  <a:gd name="connsiteY192" fmla="*/ 7875200 h 13511369"/>
                  <a:gd name="connsiteX193" fmla="*/ 10622756 w 12071803"/>
                  <a:gd name="connsiteY193" fmla="*/ 7837101 h 13511369"/>
                  <a:gd name="connsiteX194" fmla="*/ 10663239 w 12071803"/>
                  <a:gd name="connsiteY194" fmla="*/ 8075227 h 13511369"/>
                  <a:gd name="connsiteX195" fmla="*/ 10801350 w 12071803"/>
                  <a:gd name="connsiteY195" fmla="*/ 8106182 h 13511369"/>
                  <a:gd name="connsiteX196" fmla="*/ 10815638 w 12071803"/>
                  <a:gd name="connsiteY196" fmla="*/ 7815670 h 13511369"/>
                  <a:gd name="connsiteX197" fmla="*/ 10906126 w 12071803"/>
                  <a:gd name="connsiteY197" fmla="*/ 7791858 h 13511369"/>
                  <a:gd name="connsiteX198" fmla="*/ 10975182 w 12071803"/>
                  <a:gd name="connsiteY198" fmla="*/ 7620407 h 13511369"/>
                  <a:gd name="connsiteX199" fmla="*/ 10937082 w 12071803"/>
                  <a:gd name="connsiteY199" fmla="*/ 7491821 h 13511369"/>
                  <a:gd name="connsiteX200" fmla="*/ 10841832 w 12071803"/>
                  <a:gd name="connsiteY200" fmla="*/ 7479913 h 13511369"/>
                  <a:gd name="connsiteX201" fmla="*/ 10889456 w 12071803"/>
                  <a:gd name="connsiteY201" fmla="*/ 7360851 h 13511369"/>
                  <a:gd name="connsiteX202" fmla="*/ 10784682 w 12071803"/>
                  <a:gd name="connsiteY202" fmla="*/ 7289414 h 13511369"/>
                  <a:gd name="connsiteX203" fmla="*/ 10744200 w 12071803"/>
                  <a:gd name="connsiteY203" fmla="*/ 7058432 h 13511369"/>
                  <a:gd name="connsiteX204" fmla="*/ 10426700 w 12071803"/>
                  <a:gd name="connsiteY204" fmla="*/ 7020332 h 13511369"/>
                  <a:gd name="connsiteX205" fmla="*/ 10496551 w 12071803"/>
                  <a:gd name="connsiteY205" fmla="*/ 6915558 h 13511369"/>
                  <a:gd name="connsiteX206" fmla="*/ 10620376 w 12071803"/>
                  <a:gd name="connsiteY206" fmla="*/ 6896508 h 13511369"/>
                  <a:gd name="connsiteX207" fmla="*/ 10629900 w 12071803"/>
                  <a:gd name="connsiteY207" fmla="*/ 6810782 h 13511369"/>
                  <a:gd name="connsiteX208" fmla="*/ 10842625 w 12071803"/>
                  <a:gd name="connsiteY208" fmla="*/ 6899682 h 13511369"/>
                  <a:gd name="connsiteX209" fmla="*/ 10858500 w 12071803"/>
                  <a:gd name="connsiteY209" fmla="*/ 6677432 h 13511369"/>
                  <a:gd name="connsiteX210" fmla="*/ 10648950 w 12071803"/>
                  <a:gd name="connsiteY210" fmla="*/ 6772682 h 13511369"/>
                  <a:gd name="connsiteX211" fmla="*/ 10572750 w 12071803"/>
                  <a:gd name="connsiteY211" fmla="*/ 6544082 h 13511369"/>
                  <a:gd name="connsiteX212" fmla="*/ 10344150 w 12071803"/>
                  <a:gd name="connsiteY212" fmla="*/ 6753632 h 13511369"/>
                  <a:gd name="connsiteX213" fmla="*/ 10356851 w 12071803"/>
                  <a:gd name="connsiteY213" fmla="*/ 6588533 h 13511369"/>
                  <a:gd name="connsiteX214" fmla="*/ 10369550 w 12071803"/>
                  <a:gd name="connsiteY214" fmla="*/ 6464707 h 13511369"/>
                  <a:gd name="connsiteX215" fmla="*/ 10314385 w 12071803"/>
                  <a:gd name="connsiteY215" fmla="*/ 6436675 h 13511369"/>
                  <a:gd name="connsiteX216" fmla="*/ 10261601 w 12071803"/>
                  <a:gd name="connsiteY216" fmla="*/ 6452008 h 13511369"/>
                  <a:gd name="connsiteX217" fmla="*/ 10140950 w 12071803"/>
                  <a:gd name="connsiteY217" fmla="*/ 6236107 h 13511369"/>
                  <a:gd name="connsiteX218" fmla="*/ 10306051 w 12071803"/>
                  <a:gd name="connsiteY218" fmla="*/ 6274208 h 13511369"/>
                  <a:gd name="connsiteX219" fmla="*/ 10547351 w 12071803"/>
                  <a:gd name="connsiteY219" fmla="*/ 6274208 h 13511369"/>
                  <a:gd name="connsiteX220" fmla="*/ 10677525 w 12071803"/>
                  <a:gd name="connsiteY220" fmla="*/ 6134507 h 13511369"/>
                  <a:gd name="connsiteX221" fmla="*/ 10575926 w 12071803"/>
                  <a:gd name="connsiteY221" fmla="*/ 6023383 h 13511369"/>
                  <a:gd name="connsiteX222" fmla="*/ 10363200 w 12071803"/>
                  <a:gd name="connsiteY222" fmla="*/ 5975757 h 13511369"/>
                  <a:gd name="connsiteX223" fmla="*/ 10544175 w 12071803"/>
                  <a:gd name="connsiteY223" fmla="*/ 5845582 h 13511369"/>
                  <a:gd name="connsiteX224" fmla="*/ 10490201 w 12071803"/>
                  <a:gd name="connsiteY224" fmla="*/ 5728108 h 13511369"/>
                  <a:gd name="connsiteX225" fmla="*/ 10544176 w 12071803"/>
                  <a:gd name="connsiteY225" fmla="*/ 5607458 h 13511369"/>
                  <a:gd name="connsiteX226" fmla="*/ 10506075 w 12071803"/>
                  <a:gd name="connsiteY226" fmla="*/ 5604282 h 13511369"/>
                  <a:gd name="connsiteX227" fmla="*/ 10471151 w 12071803"/>
                  <a:gd name="connsiteY227" fmla="*/ 5528083 h 13511369"/>
                  <a:gd name="connsiteX228" fmla="*/ 10312400 w 12071803"/>
                  <a:gd name="connsiteY228" fmla="*/ 5375682 h 13511369"/>
                  <a:gd name="connsiteX229" fmla="*/ 10582276 w 12071803"/>
                  <a:gd name="connsiteY229" fmla="*/ 5480458 h 13511369"/>
                  <a:gd name="connsiteX230" fmla="*/ 10725150 w 12071803"/>
                  <a:gd name="connsiteY230" fmla="*/ 5439182 h 13511369"/>
                  <a:gd name="connsiteX231" fmla="*/ 10699751 w 12071803"/>
                  <a:gd name="connsiteY231" fmla="*/ 5686833 h 13511369"/>
                  <a:gd name="connsiteX232" fmla="*/ 10877550 w 12071803"/>
                  <a:gd name="connsiteY232" fmla="*/ 5724932 h 13511369"/>
                  <a:gd name="connsiteX233" fmla="*/ 10934701 w 12071803"/>
                  <a:gd name="connsiteY233" fmla="*/ 5550308 h 13511369"/>
                  <a:gd name="connsiteX234" fmla="*/ 10975975 w 12071803"/>
                  <a:gd name="connsiteY234" fmla="*/ 5321707 h 13511369"/>
                  <a:gd name="connsiteX235" fmla="*/ 10896601 w 12071803"/>
                  <a:gd name="connsiteY235" fmla="*/ 5118508 h 13511369"/>
                  <a:gd name="connsiteX236" fmla="*/ 10839450 w 12071803"/>
                  <a:gd name="connsiteY236" fmla="*/ 5020082 h 13511369"/>
                  <a:gd name="connsiteX237" fmla="*/ 10760076 w 12071803"/>
                  <a:gd name="connsiteY237" fmla="*/ 5137558 h 13511369"/>
                  <a:gd name="connsiteX238" fmla="*/ 10690226 w 12071803"/>
                  <a:gd name="connsiteY238" fmla="*/ 5096283 h 13511369"/>
                  <a:gd name="connsiteX239" fmla="*/ 10658476 w 12071803"/>
                  <a:gd name="connsiteY239" fmla="*/ 5216933 h 13511369"/>
                  <a:gd name="connsiteX240" fmla="*/ 10556875 w 12071803"/>
                  <a:gd name="connsiteY240" fmla="*/ 5220107 h 13511369"/>
                  <a:gd name="connsiteX241" fmla="*/ 10477500 w 12071803"/>
                  <a:gd name="connsiteY241" fmla="*/ 5077232 h 13511369"/>
                  <a:gd name="connsiteX242" fmla="*/ 10439400 w 12071803"/>
                  <a:gd name="connsiteY242" fmla="*/ 4924832 h 13511369"/>
                  <a:gd name="connsiteX243" fmla="*/ 10223500 w 12071803"/>
                  <a:gd name="connsiteY243" fmla="*/ 4928007 h 13511369"/>
                  <a:gd name="connsiteX244" fmla="*/ 10248900 w 12071803"/>
                  <a:gd name="connsiteY244" fmla="*/ 5153432 h 13511369"/>
                  <a:gd name="connsiteX245" fmla="*/ 10210801 w 12071803"/>
                  <a:gd name="connsiteY245" fmla="*/ 4959758 h 13511369"/>
                  <a:gd name="connsiteX246" fmla="*/ 10166350 w 12071803"/>
                  <a:gd name="connsiteY246" fmla="*/ 4972457 h 13511369"/>
                  <a:gd name="connsiteX247" fmla="*/ 10096500 w 12071803"/>
                  <a:gd name="connsiteY247" fmla="*/ 4861332 h 13511369"/>
                  <a:gd name="connsiteX248" fmla="*/ 10001251 w 12071803"/>
                  <a:gd name="connsiteY248" fmla="*/ 4931183 h 13511369"/>
                  <a:gd name="connsiteX249" fmla="*/ 9845675 w 12071803"/>
                  <a:gd name="connsiteY249" fmla="*/ 5058182 h 13511369"/>
                  <a:gd name="connsiteX250" fmla="*/ 10210800 w 12071803"/>
                  <a:gd name="connsiteY250" fmla="*/ 4724807 h 13511369"/>
                  <a:gd name="connsiteX251" fmla="*/ 10355263 w 12071803"/>
                  <a:gd name="connsiteY251" fmla="*/ 4634321 h 13511369"/>
                  <a:gd name="connsiteX252" fmla="*/ 10572750 w 12071803"/>
                  <a:gd name="connsiteY252" fmla="*/ 4581932 h 13511369"/>
                  <a:gd name="connsiteX253" fmla="*/ 10610851 w 12071803"/>
                  <a:gd name="connsiteY253" fmla="*/ 4461283 h 13511369"/>
                  <a:gd name="connsiteX254" fmla="*/ 10782301 w 12071803"/>
                  <a:gd name="connsiteY254" fmla="*/ 4334283 h 13511369"/>
                  <a:gd name="connsiteX255" fmla="*/ 10814050 w 12071803"/>
                  <a:gd name="connsiteY255" fmla="*/ 4080282 h 13511369"/>
                  <a:gd name="connsiteX256" fmla="*/ 10582275 w 12071803"/>
                  <a:gd name="connsiteY256" fmla="*/ 3997732 h 13511369"/>
                  <a:gd name="connsiteX257" fmla="*/ 10264776 w 12071803"/>
                  <a:gd name="connsiteY257" fmla="*/ 3950108 h 13511369"/>
                  <a:gd name="connsiteX258" fmla="*/ 10134600 w 12071803"/>
                  <a:gd name="connsiteY258" fmla="*/ 4010432 h 13511369"/>
                  <a:gd name="connsiteX259" fmla="*/ 10160001 w 12071803"/>
                  <a:gd name="connsiteY259" fmla="*/ 3845333 h 13511369"/>
                  <a:gd name="connsiteX260" fmla="*/ 10109201 w 12071803"/>
                  <a:gd name="connsiteY260" fmla="*/ 3670708 h 13511369"/>
                  <a:gd name="connsiteX261" fmla="*/ 10223500 w 12071803"/>
                  <a:gd name="connsiteY261" fmla="*/ 3708807 h 13511369"/>
                  <a:gd name="connsiteX262" fmla="*/ 10344151 w 12071803"/>
                  <a:gd name="connsiteY262" fmla="*/ 3600858 h 13511369"/>
                  <a:gd name="connsiteX263" fmla="*/ 10534651 w 12071803"/>
                  <a:gd name="connsiteY263" fmla="*/ 3661183 h 13511369"/>
                  <a:gd name="connsiteX264" fmla="*/ 10547351 w 12071803"/>
                  <a:gd name="connsiteY264" fmla="*/ 3477033 h 13511369"/>
                  <a:gd name="connsiteX265" fmla="*/ 10687050 w 12071803"/>
                  <a:gd name="connsiteY265" fmla="*/ 3515132 h 13511369"/>
                  <a:gd name="connsiteX266" fmla="*/ 10801350 w 12071803"/>
                  <a:gd name="connsiteY266" fmla="*/ 3210332 h 13511369"/>
                  <a:gd name="connsiteX267" fmla="*/ 10902951 w 12071803"/>
                  <a:gd name="connsiteY267" fmla="*/ 3299233 h 13511369"/>
                  <a:gd name="connsiteX268" fmla="*/ 11042650 w 12071803"/>
                  <a:gd name="connsiteY268" fmla="*/ 3283357 h 13511369"/>
                  <a:gd name="connsiteX269" fmla="*/ 11077575 w 12071803"/>
                  <a:gd name="connsiteY269" fmla="*/ 3508782 h 13511369"/>
                  <a:gd name="connsiteX270" fmla="*/ 11153776 w 12071803"/>
                  <a:gd name="connsiteY270" fmla="*/ 3251608 h 13511369"/>
                  <a:gd name="connsiteX271" fmla="*/ 11077576 w 12071803"/>
                  <a:gd name="connsiteY271" fmla="*/ 3165883 h 13511369"/>
                  <a:gd name="connsiteX272" fmla="*/ 11163300 w 12071803"/>
                  <a:gd name="connsiteY272" fmla="*/ 2911882 h 13511369"/>
                  <a:gd name="connsiteX273" fmla="*/ 10982326 w 12071803"/>
                  <a:gd name="connsiteY273" fmla="*/ 2988083 h 13511369"/>
                  <a:gd name="connsiteX274" fmla="*/ 10953750 w 12071803"/>
                  <a:gd name="connsiteY274" fmla="*/ 2918232 h 13511369"/>
                  <a:gd name="connsiteX275" fmla="*/ 10763250 w 12071803"/>
                  <a:gd name="connsiteY275" fmla="*/ 2715032 h 13511369"/>
                  <a:gd name="connsiteX276" fmla="*/ 10731501 w 12071803"/>
                  <a:gd name="connsiteY276" fmla="*/ 2530883 h 13511369"/>
                  <a:gd name="connsiteX277" fmla="*/ 10699751 w 12071803"/>
                  <a:gd name="connsiteY277" fmla="*/ 2435633 h 13511369"/>
                  <a:gd name="connsiteX278" fmla="*/ 10801350 w 12071803"/>
                  <a:gd name="connsiteY278" fmla="*/ 2334032 h 13511369"/>
                  <a:gd name="connsiteX279" fmla="*/ 11061701 w 12071803"/>
                  <a:gd name="connsiteY279" fmla="*/ 2099083 h 13511369"/>
                  <a:gd name="connsiteX280" fmla="*/ 11182350 w 12071803"/>
                  <a:gd name="connsiteY280" fmla="*/ 2118132 h 13511369"/>
                  <a:gd name="connsiteX281" fmla="*/ 11252201 w 12071803"/>
                  <a:gd name="connsiteY281" fmla="*/ 2029233 h 13511369"/>
                  <a:gd name="connsiteX282" fmla="*/ 11487150 w 12071803"/>
                  <a:gd name="connsiteY282" fmla="*/ 1921282 h 13511369"/>
                  <a:gd name="connsiteX283" fmla="*/ 11341101 w 12071803"/>
                  <a:gd name="connsiteY283" fmla="*/ 1851433 h 13511369"/>
                  <a:gd name="connsiteX284" fmla="*/ 11258550 w 12071803"/>
                  <a:gd name="connsiteY284" fmla="*/ 1705382 h 13511369"/>
                  <a:gd name="connsiteX285" fmla="*/ 11360150 w 12071803"/>
                  <a:gd name="connsiteY285" fmla="*/ 1279932 h 13511369"/>
                  <a:gd name="connsiteX286" fmla="*/ 11239500 w 12071803"/>
                  <a:gd name="connsiteY286" fmla="*/ 1019582 h 13511369"/>
                  <a:gd name="connsiteX287" fmla="*/ 11525250 w 12071803"/>
                  <a:gd name="connsiteY287" fmla="*/ 1362482 h 13511369"/>
                  <a:gd name="connsiteX288" fmla="*/ 11690350 w 12071803"/>
                  <a:gd name="connsiteY288" fmla="*/ 1165632 h 13511369"/>
                  <a:gd name="connsiteX289" fmla="*/ 11874500 w 12071803"/>
                  <a:gd name="connsiteY289" fmla="*/ 1476782 h 13511369"/>
                  <a:gd name="connsiteX290" fmla="*/ 12071350 w 12071803"/>
                  <a:gd name="connsiteY290" fmla="*/ 1578383 h 13511369"/>
                  <a:gd name="connsiteX291" fmla="*/ 11906250 w 12071803"/>
                  <a:gd name="connsiteY291" fmla="*/ 1133883 h 13511369"/>
                  <a:gd name="connsiteX292" fmla="*/ 11893550 w 12071803"/>
                  <a:gd name="connsiteY292" fmla="*/ 917982 h 13511369"/>
                  <a:gd name="connsiteX293" fmla="*/ 11760200 w 12071803"/>
                  <a:gd name="connsiteY293" fmla="*/ 721132 h 13511369"/>
                  <a:gd name="connsiteX294" fmla="*/ 11734800 w 12071803"/>
                  <a:gd name="connsiteY294"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52700 w 12071803"/>
                  <a:gd name="connsiteY60" fmla="*/ 12087632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507456 w 12071803"/>
                  <a:gd name="connsiteY60" fmla="*/ 11899513 h 13511369"/>
                  <a:gd name="connsiteX61" fmla="*/ 2876550 w 12071803"/>
                  <a:gd name="connsiteY61" fmla="*/ 12030482 h 13511369"/>
                  <a:gd name="connsiteX62" fmla="*/ 2965847 w 12071803"/>
                  <a:gd name="connsiteY62" fmla="*/ 12018325 h 13511369"/>
                  <a:gd name="connsiteX63" fmla="*/ 3067050 w 12071803"/>
                  <a:gd name="connsiteY63" fmla="*/ 12182882 h 13511369"/>
                  <a:gd name="connsiteX64" fmla="*/ 3306366 w 12071803"/>
                  <a:gd name="connsiteY64" fmla="*/ 12127863 h 13511369"/>
                  <a:gd name="connsiteX65" fmla="*/ 3415903 w 12071803"/>
                  <a:gd name="connsiteY65" fmla="*/ 12196919 h 13511369"/>
                  <a:gd name="connsiteX66" fmla="*/ 3569494 w 12071803"/>
                  <a:gd name="connsiteY66" fmla="*/ 12266226 h 13511369"/>
                  <a:gd name="connsiteX67" fmla="*/ 3505200 w 12071803"/>
                  <a:gd name="connsiteY67" fmla="*/ 12387670 h 13511369"/>
                  <a:gd name="connsiteX68" fmla="*/ 3589735 w 12071803"/>
                  <a:gd name="connsiteY68" fmla="*/ 12592207 h 13511369"/>
                  <a:gd name="connsiteX69" fmla="*/ 3543300 w 12071803"/>
                  <a:gd name="connsiteY69" fmla="*/ 12773432 h 13511369"/>
                  <a:gd name="connsiteX70" fmla="*/ 3527822 w 12071803"/>
                  <a:gd name="connsiteY70" fmla="*/ 12987494 h 13511369"/>
                  <a:gd name="connsiteX71" fmla="*/ 3619500 w 12071803"/>
                  <a:gd name="connsiteY71" fmla="*/ 13211582 h 13511369"/>
                  <a:gd name="connsiteX72" fmla="*/ 3905250 w 12071803"/>
                  <a:gd name="connsiteY72" fmla="*/ 13440182 h 13511369"/>
                  <a:gd name="connsiteX73" fmla="*/ 4496991 w 12071803"/>
                  <a:gd name="connsiteY73" fmla="*/ 13511369 h 13511369"/>
                  <a:gd name="connsiteX74" fmla="*/ 4532709 w 12071803"/>
                  <a:gd name="connsiteY74" fmla="*/ 13442312 h 13511369"/>
                  <a:gd name="connsiteX75" fmla="*/ 4191000 w 12071803"/>
                  <a:gd name="connsiteY75" fmla="*/ 13154432 h 13511369"/>
                  <a:gd name="connsiteX76" fmla="*/ 4618435 w 12071803"/>
                  <a:gd name="connsiteY76" fmla="*/ 13268482 h 13511369"/>
                  <a:gd name="connsiteX77" fmla="*/ 4933950 w 12071803"/>
                  <a:gd name="connsiteY77" fmla="*/ 13268732 h 13511369"/>
                  <a:gd name="connsiteX78" fmla="*/ 5035153 w 12071803"/>
                  <a:gd name="connsiteY78" fmla="*/ 13058932 h 13511369"/>
                  <a:gd name="connsiteX79" fmla="*/ 4994672 w 12071803"/>
                  <a:gd name="connsiteY79" fmla="*/ 12985113 h 13511369"/>
                  <a:gd name="connsiteX80" fmla="*/ 4991100 w 12071803"/>
                  <a:gd name="connsiteY80" fmla="*/ 12678182 h 13511369"/>
                  <a:gd name="connsiteX81" fmla="*/ 5067300 w 12071803"/>
                  <a:gd name="connsiteY81" fmla="*/ 12563882 h 13511369"/>
                  <a:gd name="connsiteX82" fmla="*/ 5029200 w 12071803"/>
                  <a:gd name="connsiteY82" fmla="*/ 12225745 h 13511369"/>
                  <a:gd name="connsiteX83" fmla="*/ 5357813 w 12071803"/>
                  <a:gd name="connsiteY83" fmla="*/ 12097157 h 13511369"/>
                  <a:gd name="connsiteX84" fmla="*/ 5638800 w 12071803"/>
                  <a:gd name="connsiteY84" fmla="*/ 12180502 h 13511369"/>
                  <a:gd name="connsiteX85" fmla="*/ 5524500 w 12071803"/>
                  <a:gd name="connsiteY85" fmla="*/ 11249432 h 13511369"/>
                  <a:gd name="connsiteX86" fmla="*/ 5585223 w 12071803"/>
                  <a:gd name="connsiteY86" fmla="*/ 10722925 h 13511369"/>
                  <a:gd name="connsiteX87" fmla="*/ 5468540 w 12071803"/>
                  <a:gd name="connsiteY87" fmla="*/ 10663394 h 13511369"/>
                  <a:gd name="connsiteX88" fmla="*/ 5585222 w 12071803"/>
                  <a:gd name="connsiteY88" fmla="*/ 10701495 h 13511369"/>
                  <a:gd name="connsiteX89" fmla="*/ 5611416 w 12071803"/>
                  <a:gd name="connsiteY89" fmla="*/ 10160950 h 13511369"/>
                  <a:gd name="connsiteX90" fmla="*/ 5698331 w 12071803"/>
                  <a:gd name="connsiteY90" fmla="*/ 9775438 h 13511369"/>
                  <a:gd name="connsiteX91" fmla="*/ 5830491 w 12071803"/>
                  <a:gd name="connsiteY91" fmla="*/ 9408475 h 13511369"/>
                  <a:gd name="connsiteX92" fmla="*/ 5920978 w 12071803"/>
                  <a:gd name="connsiteY92" fmla="*/ 9196544 h 13511369"/>
                  <a:gd name="connsiteX93" fmla="*/ 5759053 w 12071803"/>
                  <a:gd name="connsiteY93" fmla="*/ 9329894 h 13511369"/>
                  <a:gd name="connsiteX94" fmla="*/ 5923360 w 12071803"/>
                  <a:gd name="connsiteY94" fmla="*/ 9137013 h 13511369"/>
                  <a:gd name="connsiteX95" fmla="*/ 5955507 w 12071803"/>
                  <a:gd name="connsiteY95" fmla="*/ 8956289 h 13511369"/>
                  <a:gd name="connsiteX96" fmla="*/ 5959078 w 12071803"/>
                  <a:gd name="connsiteY96" fmla="*/ 9087006 h 13511369"/>
                  <a:gd name="connsiteX97" fmla="*/ 6441280 w 12071803"/>
                  <a:gd name="connsiteY97" fmla="*/ 8201432 h 13511369"/>
                  <a:gd name="connsiteX98" fmla="*/ 6204347 w 12071803"/>
                  <a:gd name="connsiteY98" fmla="*/ 8101170 h 13511369"/>
                  <a:gd name="connsiteX99" fmla="*/ 6425803 w 12071803"/>
                  <a:gd name="connsiteY99" fmla="*/ 8110694 h 13511369"/>
                  <a:gd name="connsiteX100" fmla="*/ 6696076 w 12071803"/>
                  <a:gd name="connsiteY100" fmla="*/ 8074975 h 13511369"/>
                  <a:gd name="connsiteX101" fmla="*/ 6855620 w 12071803"/>
                  <a:gd name="connsiteY101" fmla="*/ 8032113 h 13511369"/>
                  <a:gd name="connsiteX102" fmla="*/ 6785372 w 12071803"/>
                  <a:gd name="connsiteY102" fmla="*/ 7972582 h 13511369"/>
                  <a:gd name="connsiteX103" fmla="*/ 6877052 w 12071803"/>
                  <a:gd name="connsiteY103" fmla="*/ 7846626 h 13511369"/>
                  <a:gd name="connsiteX104" fmla="*/ 6980634 w 12071803"/>
                  <a:gd name="connsiteY104" fmla="*/ 7867807 h 13511369"/>
                  <a:gd name="connsiteX105" fmla="*/ 7017545 w 12071803"/>
                  <a:gd name="connsiteY105" fmla="*/ 7793990 h 13511369"/>
                  <a:gd name="connsiteX106" fmla="*/ 6943726 w 12071803"/>
                  <a:gd name="connsiteY106" fmla="*/ 7693975 h 13511369"/>
                  <a:gd name="connsiteX107" fmla="*/ 6910389 w 12071803"/>
                  <a:gd name="connsiteY107" fmla="*/ 7596344 h 13511369"/>
                  <a:gd name="connsiteX108" fmla="*/ 6819900 w 12071803"/>
                  <a:gd name="connsiteY108" fmla="*/ 7591832 h 13511369"/>
                  <a:gd name="connsiteX109" fmla="*/ 6746082 w 12071803"/>
                  <a:gd name="connsiteY109" fmla="*/ 7674925 h 13511369"/>
                  <a:gd name="connsiteX110" fmla="*/ 6610350 w 12071803"/>
                  <a:gd name="connsiteY110" fmla="*/ 7687082 h 13511369"/>
                  <a:gd name="connsiteX111" fmla="*/ 6669882 w 12071803"/>
                  <a:gd name="connsiteY111" fmla="*/ 7617775 h 13511369"/>
                  <a:gd name="connsiteX112" fmla="*/ 6681789 w 12071803"/>
                  <a:gd name="connsiteY112" fmla="*/ 7529669 h 13511369"/>
                  <a:gd name="connsiteX113" fmla="*/ 6703219 w 12071803"/>
                  <a:gd name="connsiteY113" fmla="*/ 7467756 h 13511369"/>
                  <a:gd name="connsiteX114" fmla="*/ 6667500 w 12071803"/>
                  <a:gd name="connsiteY114" fmla="*/ 7401332 h 13511369"/>
                  <a:gd name="connsiteX115" fmla="*/ 6603207 w 12071803"/>
                  <a:gd name="connsiteY115" fmla="*/ 7432038 h 13511369"/>
                  <a:gd name="connsiteX116" fmla="*/ 6600825 w 12071803"/>
                  <a:gd name="connsiteY116" fmla="*/ 7351326 h 13511369"/>
                  <a:gd name="connsiteX117" fmla="*/ 6819901 w 12071803"/>
                  <a:gd name="connsiteY117" fmla="*/ 7243919 h 13511369"/>
                  <a:gd name="connsiteX118" fmla="*/ 6784182 w 12071803"/>
                  <a:gd name="connsiteY118" fmla="*/ 7089138 h 13511369"/>
                  <a:gd name="connsiteX119" fmla="*/ 6860382 w 12071803"/>
                  <a:gd name="connsiteY119" fmla="*/ 7072469 h 13511369"/>
                  <a:gd name="connsiteX120" fmla="*/ 6838950 w 12071803"/>
                  <a:gd name="connsiteY120" fmla="*/ 6982232 h 13511369"/>
                  <a:gd name="connsiteX121" fmla="*/ 6943726 w 12071803"/>
                  <a:gd name="connsiteY121" fmla="*/ 6984363 h 13511369"/>
                  <a:gd name="connsiteX122" fmla="*/ 6986589 w 12071803"/>
                  <a:gd name="connsiteY122" fmla="*/ 6903400 h 13511369"/>
                  <a:gd name="connsiteX123" fmla="*/ 7088982 w 12071803"/>
                  <a:gd name="connsiteY123" fmla="*/ 6936738 h 13511369"/>
                  <a:gd name="connsiteX124" fmla="*/ 7162801 w 12071803"/>
                  <a:gd name="connsiteY124" fmla="*/ 7039132 h 13511369"/>
                  <a:gd name="connsiteX125" fmla="*/ 7229476 w 12071803"/>
                  <a:gd name="connsiteY125" fmla="*/ 6979600 h 13511369"/>
                  <a:gd name="connsiteX126" fmla="*/ 7169945 w 12071803"/>
                  <a:gd name="connsiteY126" fmla="*/ 6843869 h 13511369"/>
                  <a:gd name="connsiteX127" fmla="*/ 7227094 w 12071803"/>
                  <a:gd name="connsiteY127" fmla="*/ 6896506 h 13511369"/>
                  <a:gd name="connsiteX128" fmla="*/ 7343776 w 12071803"/>
                  <a:gd name="connsiteY128" fmla="*/ 6934357 h 13511369"/>
                  <a:gd name="connsiteX129" fmla="*/ 7417595 w 12071803"/>
                  <a:gd name="connsiteY129" fmla="*/ 7006046 h 13511369"/>
                  <a:gd name="connsiteX130" fmla="*/ 7386639 w 12071803"/>
                  <a:gd name="connsiteY130" fmla="*/ 7144158 h 13511369"/>
                  <a:gd name="connsiteX131" fmla="*/ 7458076 w 12071803"/>
                  <a:gd name="connsiteY131" fmla="*/ 7108439 h 13511369"/>
                  <a:gd name="connsiteX132" fmla="*/ 7448550 w 12071803"/>
                  <a:gd name="connsiteY132" fmla="*/ 7077482 h 13511369"/>
                  <a:gd name="connsiteX133" fmla="*/ 7524751 w 12071803"/>
                  <a:gd name="connsiteY133" fmla="*/ 7163208 h 13511369"/>
                  <a:gd name="connsiteX134" fmla="*/ 7460457 w 12071803"/>
                  <a:gd name="connsiteY134" fmla="*/ 7244171 h 13511369"/>
                  <a:gd name="connsiteX135" fmla="*/ 7524750 w 12071803"/>
                  <a:gd name="connsiteY135" fmla="*/ 7325132 h 13511369"/>
                  <a:gd name="connsiteX136" fmla="*/ 7450932 w 12071803"/>
                  <a:gd name="connsiteY136" fmla="*/ 7344183 h 13511369"/>
                  <a:gd name="connsiteX137" fmla="*/ 7358064 w 12071803"/>
                  <a:gd name="connsiteY137" fmla="*/ 7296558 h 13511369"/>
                  <a:gd name="connsiteX138" fmla="*/ 7310439 w 12071803"/>
                  <a:gd name="connsiteY138" fmla="*/ 7406096 h 13511369"/>
                  <a:gd name="connsiteX139" fmla="*/ 7386639 w 12071803"/>
                  <a:gd name="connsiteY139" fmla="*/ 7425146 h 13511369"/>
                  <a:gd name="connsiteX140" fmla="*/ 7441407 w 12071803"/>
                  <a:gd name="connsiteY140" fmla="*/ 7484677 h 13511369"/>
                  <a:gd name="connsiteX141" fmla="*/ 7467601 w 12071803"/>
                  <a:gd name="connsiteY141" fmla="*/ 7515382 h 13511369"/>
                  <a:gd name="connsiteX142" fmla="*/ 7487841 w 12071803"/>
                  <a:gd name="connsiteY142" fmla="*/ 7467755 h 13511369"/>
                  <a:gd name="connsiteX143" fmla="*/ 7546182 w 12071803"/>
                  <a:gd name="connsiteY143" fmla="*/ 7529921 h 13511369"/>
                  <a:gd name="connsiteX144" fmla="*/ 7639051 w 12071803"/>
                  <a:gd name="connsiteY144" fmla="*/ 7615646 h 13511369"/>
                  <a:gd name="connsiteX145" fmla="*/ 7639051 w 12071803"/>
                  <a:gd name="connsiteY145" fmla="*/ 7510871 h 13511369"/>
                  <a:gd name="connsiteX146" fmla="*/ 7812881 w 12071803"/>
                  <a:gd name="connsiteY146" fmla="*/ 7606120 h 13511369"/>
                  <a:gd name="connsiteX147" fmla="*/ 7705726 w 12071803"/>
                  <a:gd name="connsiteY147" fmla="*/ 7370377 h 13511369"/>
                  <a:gd name="connsiteX148" fmla="*/ 7708107 w 12071803"/>
                  <a:gd name="connsiteY148" fmla="*/ 7234646 h 13511369"/>
                  <a:gd name="connsiteX149" fmla="*/ 7612857 w 12071803"/>
                  <a:gd name="connsiteY149" fmla="*/ 7206071 h 13511369"/>
                  <a:gd name="connsiteX150" fmla="*/ 7677150 w 12071803"/>
                  <a:gd name="connsiteY150" fmla="*/ 7039382 h 13511369"/>
                  <a:gd name="connsiteX151" fmla="*/ 8374857 w 12071803"/>
                  <a:gd name="connsiteY151" fmla="*/ 6653621 h 13511369"/>
                  <a:gd name="connsiteX152" fmla="*/ 8703470 w 12071803"/>
                  <a:gd name="connsiteY152" fmla="*/ 6591708 h 13511369"/>
                  <a:gd name="connsiteX153" fmla="*/ 8722520 w 12071803"/>
                  <a:gd name="connsiteY153" fmla="*/ 6696483 h 13511369"/>
                  <a:gd name="connsiteX154" fmla="*/ 8796339 w 12071803"/>
                  <a:gd name="connsiteY154" fmla="*/ 6701246 h 13511369"/>
                  <a:gd name="connsiteX155" fmla="*/ 8772525 w 12071803"/>
                  <a:gd name="connsiteY155" fmla="*/ 6548844 h 13511369"/>
                  <a:gd name="connsiteX156" fmla="*/ 9315450 w 12071803"/>
                  <a:gd name="connsiteY156" fmla="*/ 6544082 h 13511369"/>
                  <a:gd name="connsiteX157" fmla="*/ 9503569 w 12071803"/>
                  <a:gd name="connsiteY157" fmla="*/ 6494075 h 13511369"/>
                  <a:gd name="connsiteX158" fmla="*/ 9629775 w 12071803"/>
                  <a:gd name="connsiteY158" fmla="*/ 6298813 h 13511369"/>
                  <a:gd name="connsiteX159" fmla="*/ 9906000 w 12071803"/>
                  <a:gd name="connsiteY159" fmla="*/ 6334532 h 13511369"/>
                  <a:gd name="connsiteX160" fmla="*/ 9870282 w 12071803"/>
                  <a:gd name="connsiteY160" fmla="*/ 6420258 h 13511369"/>
                  <a:gd name="connsiteX161" fmla="*/ 9727407 w 12071803"/>
                  <a:gd name="connsiteY161" fmla="*/ 6434546 h 13511369"/>
                  <a:gd name="connsiteX162" fmla="*/ 9796462 w 12071803"/>
                  <a:gd name="connsiteY162" fmla="*/ 6489313 h 13511369"/>
                  <a:gd name="connsiteX163" fmla="*/ 9665495 w 12071803"/>
                  <a:gd name="connsiteY163" fmla="*/ 6517889 h 13511369"/>
                  <a:gd name="connsiteX164" fmla="*/ 9539289 w 12071803"/>
                  <a:gd name="connsiteY164" fmla="*/ 6508364 h 13511369"/>
                  <a:gd name="connsiteX165" fmla="*/ 9453563 w 12071803"/>
                  <a:gd name="connsiteY165" fmla="*/ 6544082 h 13511369"/>
                  <a:gd name="connsiteX166" fmla="*/ 9422607 w 12071803"/>
                  <a:gd name="connsiteY166" fmla="*/ 6848883 h 13511369"/>
                  <a:gd name="connsiteX167" fmla="*/ 9584532 w 12071803"/>
                  <a:gd name="connsiteY167" fmla="*/ 6882220 h 13511369"/>
                  <a:gd name="connsiteX168" fmla="*/ 9791700 w 12071803"/>
                  <a:gd name="connsiteY168" fmla="*/ 6696482 h 13511369"/>
                  <a:gd name="connsiteX169" fmla="*/ 9829801 w 12071803"/>
                  <a:gd name="connsiteY169" fmla="*/ 6794114 h 13511369"/>
                  <a:gd name="connsiteX170" fmla="*/ 9977439 w 12071803"/>
                  <a:gd name="connsiteY170" fmla="*/ 6717914 h 13511369"/>
                  <a:gd name="connsiteX171" fmla="*/ 9877426 w 12071803"/>
                  <a:gd name="connsiteY171" fmla="*/ 6956040 h 13511369"/>
                  <a:gd name="connsiteX172" fmla="*/ 10020301 w 12071803"/>
                  <a:gd name="connsiteY172" fmla="*/ 6898889 h 13511369"/>
                  <a:gd name="connsiteX173" fmla="*/ 9986964 w 12071803"/>
                  <a:gd name="connsiteY173" fmla="*/ 6986996 h 13511369"/>
                  <a:gd name="connsiteX174" fmla="*/ 10217945 w 12071803"/>
                  <a:gd name="connsiteY174" fmla="*/ 6984614 h 13511369"/>
                  <a:gd name="connsiteX175" fmla="*/ 10058400 w 12071803"/>
                  <a:gd name="connsiteY175" fmla="*/ 7039382 h 13511369"/>
                  <a:gd name="connsiteX176" fmla="*/ 9948864 w 12071803"/>
                  <a:gd name="connsiteY176" fmla="*/ 7096533 h 13511369"/>
                  <a:gd name="connsiteX177" fmla="*/ 9829801 w 12071803"/>
                  <a:gd name="connsiteY177" fmla="*/ 7210833 h 13511369"/>
                  <a:gd name="connsiteX178" fmla="*/ 9865519 w 12071803"/>
                  <a:gd name="connsiteY178" fmla="*/ 7270363 h 13511369"/>
                  <a:gd name="connsiteX179" fmla="*/ 9908382 w 12071803"/>
                  <a:gd name="connsiteY179" fmla="*/ 7320371 h 13511369"/>
                  <a:gd name="connsiteX180" fmla="*/ 9986964 w 12071803"/>
                  <a:gd name="connsiteY180" fmla="*/ 7287033 h 13511369"/>
                  <a:gd name="connsiteX181" fmla="*/ 9998869 w 12071803"/>
                  <a:gd name="connsiteY181" fmla="*/ 7348944 h 13511369"/>
                  <a:gd name="connsiteX182" fmla="*/ 10113170 w 12071803"/>
                  <a:gd name="connsiteY182" fmla="*/ 7210833 h 13511369"/>
                  <a:gd name="connsiteX183" fmla="*/ 10148889 w 12071803"/>
                  <a:gd name="connsiteY183" fmla="*/ 7356089 h 13511369"/>
                  <a:gd name="connsiteX184" fmla="*/ 10244139 w 12071803"/>
                  <a:gd name="connsiteY184" fmla="*/ 7239408 h 13511369"/>
                  <a:gd name="connsiteX185" fmla="*/ 10270332 w 12071803"/>
                  <a:gd name="connsiteY185" fmla="*/ 7401332 h 13511369"/>
                  <a:gd name="connsiteX186" fmla="*/ 10344150 w 12071803"/>
                  <a:gd name="connsiteY186" fmla="*/ 7477532 h 13511369"/>
                  <a:gd name="connsiteX187" fmla="*/ 10134600 w 12071803"/>
                  <a:gd name="connsiteY187" fmla="*/ 7591832 h 13511369"/>
                  <a:gd name="connsiteX188" fmla="*/ 10287001 w 12071803"/>
                  <a:gd name="connsiteY188" fmla="*/ 7741852 h 13511369"/>
                  <a:gd name="connsiteX189" fmla="*/ 10317957 w 12071803"/>
                  <a:gd name="connsiteY189" fmla="*/ 7644221 h 13511369"/>
                  <a:gd name="connsiteX190" fmla="*/ 10389393 w 12071803"/>
                  <a:gd name="connsiteY190" fmla="*/ 7732326 h 13511369"/>
                  <a:gd name="connsiteX191" fmla="*/ 10510839 w 12071803"/>
                  <a:gd name="connsiteY191" fmla="*/ 7691846 h 13511369"/>
                  <a:gd name="connsiteX192" fmla="*/ 10515600 w 12071803"/>
                  <a:gd name="connsiteY192" fmla="*/ 7777570 h 13511369"/>
                  <a:gd name="connsiteX193" fmla="*/ 10513219 w 12071803"/>
                  <a:gd name="connsiteY193" fmla="*/ 7875200 h 13511369"/>
                  <a:gd name="connsiteX194" fmla="*/ 10622756 w 12071803"/>
                  <a:gd name="connsiteY194" fmla="*/ 7837101 h 13511369"/>
                  <a:gd name="connsiteX195" fmla="*/ 10663239 w 12071803"/>
                  <a:gd name="connsiteY195" fmla="*/ 8075227 h 13511369"/>
                  <a:gd name="connsiteX196" fmla="*/ 10801350 w 12071803"/>
                  <a:gd name="connsiteY196" fmla="*/ 8106182 h 13511369"/>
                  <a:gd name="connsiteX197" fmla="*/ 10815638 w 12071803"/>
                  <a:gd name="connsiteY197" fmla="*/ 7815670 h 13511369"/>
                  <a:gd name="connsiteX198" fmla="*/ 10906126 w 12071803"/>
                  <a:gd name="connsiteY198" fmla="*/ 7791858 h 13511369"/>
                  <a:gd name="connsiteX199" fmla="*/ 10975182 w 12071803"/>
                  <a:gd name="connsiteY199" fmla="*/ 7620407 h 13511369"/>
                  <a:gd name="connsiteX200" fmla="*/ 10937082 w 12071803"/>
                  <a:gd name="connsiteY200" fmla="*/ 7491821 h 13511369"/>
                  <a:gd name="connsiteX201" fmla="*/ 10841832 w 12071803"/>
                  <a:gd name="connsiteY201" fmla="*/ 7479913 h 13511369"/>
                  <a:gd name="connsiteX202" fmla="*/ 10889456 w 12071803"/>
                  <a:gd name="connsiteY202" fmla="*/ 7360851 h 13511369"/>
                  <a:gd name="connsiteX203" fmla="*/ 10784682 w 12071803"/>
                  <a:gd name="connsiteY203" fmla="*/ 7289414 h 13511369"/>
                  <a:gd name="connsiteX204" fmla="*/ 10744200 w 12071803"/>
                  <a:gd name="connsiteY204" fmla="*/ 7058432 h 13511369"/>
                  <a:gd name="connsiteX205" fmla="*/ 10426700 w 12071803"/>
                  <a:gd name="connsiteY205" fmla="*/ 7020332 h 13511369"/>
                  <a:gd name="connsiteX206" fmla="*/ 10496551 w 12071803"/>
                  <a:gd name="connsiteY206" fmla="*/ 6915558 h 13511369"/>
                  <a:gd name="connsiteX207" fmla="*/ 10620376 w 12071803"/>
                  <a:gd name="connsiteY207" fmla="*/ 6896508 h 13511369"/>
                  <a:gd name="connsiteX208" fmla="*/ 10629900 w 12071803"/>
                  <a:gd name="connsiteY208" fmla="*/ 6810782 h 13511369"/>
                  <a:gd name="connsiteX209" fmla="*/ 10842625 w 12071803"/>
                  <a:gd name="connsiteY209" fmla="*/ 6899682 h 13511369"/>
                  <a:gd name="connsiteX210" fmla="*/ 10858500 w 12071803"/>
                  <a:gd name="connsiteY210" fmla="*/ 6677432 h 13511369"/>
                  <a:gd name="connsiteX211" fmla="*/ 10648950 w 12071803"/>
                  <a:gd name="connsiteY211" fmla="*/ 6772682 h 13511369"/>
                  <a:gd name="connsiteX212" fmla="*/ 10572750 w 12071803"/>
                  <a:gd name="connsiteY212" fmla="*/ 6544082 h 13511369"/>
                  <a:gd name="connsiteX213" fmla="*/ 10344150 w 12071803"/>
                  <a:gd name="connsiteY213" fmla="*/ 6753632 h 13511369"/>
                  <a:gd name="connsiteX214" fmla="*/ 10356851 w 12071803"/>
                  <a:gd name="connsiteY214" fmla="*/ 6588533 h 13511369"/>
                  <a:gd name="connsiteX215" fmla="*/ 10369550 w 12071803"/>
                  <a:gd name="connsiteY215" fmla="*/ 6464707 h 13511369"/>
                  <a:gd name="connsiteX216" fmla="*/ 10314385 w 12071803"/>
                  <a:gd name="connsiteY216" fmla="*/ 6436675 h 13511369"/>
                  <a:gd name="connsiteX217" fmla="*/ 10261601 w 12071803"/>
                  <a:gd name="connsiteY217" fmla="*/ 6452008 h 13511369"/>
                  <a:gd name="connsiteX218" fmla="*/ 10140950 w 12071803"/>
                  <a:gd name="connsiteY218" fmla="*/ 6236107 h 13511369"/>
                  <a:gd name="connsiteX219" fmla="*/ 10306051 w 12071803"/>
                  <a:gd name="connsiteY219" fmla="*/ 6274208 h 13511369"/>
                  <a:gd name="connsiteX220" fmla="*/ 10547351 w 12071803"/>
                  <a:gd name="connsiteY220" fmla="*/ 6274208 h 13511369"/>
                  <a:gd name="connsiteX221" fmla="*/ 10677525 w 12071803"/>
                  <a:gd name="connsiteY221" fmla="*/ 6134507 h 13511369"/>
                  <a:gd name="connsiteX222" fmla="*/ 10575926 w 12071803"/>
                  <a:gd name="connsiteY222" fmla="*/ 6023383 h 13511369"/>
                  <a:gd name="connsiteX223" fmla="*/ 10363200 w 12071803"/>
                  <a:gd name="connsiteY223" fmla="*/ 5975757 h 13511369"/>
                  <a:gd name="connsiteX224" fmla="*/ 10544175 w 12071803"/>
                  <a:gd name="connsiteY224" fmla="*/ 5845582 h 13511369"/>
                  <a:gd name="connsiteX225" fmla="*/ 10490201 w 12071803"/>
                  <a:gd name="connsiteY225" fmla="*/ 5728108 h 13511369"/>
                  <a:gd name="connsiteX226" fmla="*/ 10544176 w 12071803"/>
                  <a:gd name="connsiteY226" fmla="*/ 5607458 h 13511369"/>
                  <a:gd name="connsiteX227" fmla="*/ 10506075 w 12071803"/>
                  <a:gd name="connsiteY227" fmla="*/ 5604282 h 13511369"/>
                  <a:gd name="connsiteX228" fmla="*/ 10471151 w 12071803"/>
                  <a:gd name="connsiteY228" fmla="*/ 5528083 h 13511369"/>
                  <a:gd name="connsiteX229" fmla="*/ 10312400 w 12071803"/>
                  <a:gd name="connsiteY229" fmla="*/ 5375682 h 13511369"/>
                  <a:gd name="connsiteX230" fmla="*/ 10582276 w 12071803"/>
                  <a:gd name="connsiteY230" fmla="*/ 5480458 h 13511369"/>
                  <a:gd name="connsiteX231" fmla="*/ 10725150 w 12071803"/>
                  <a:gd name="connsiteY231" fmla="*/ 5439182 h 13511369"/>
                  <a:gd name="connsiteX232" fmla="*/ 10699751 w 12071803"/>
                  <a:gd name="connsiteY232" fmla="*/ 5686833 h 13511369"/>
                  <a:gd name="connsiteX233" fmla="*/ 10877550 w 12071803"/>
                  <a:gd name="connsiteY233" fmla="*/ 5724932 h 13511369"/>
                  <a:gd name="connsiteX234" fmla="*/ 10934701 w 12071803"/>
                  <a:gd name="connsiteY234" fmla="*/ 5550308 h 13511369"/>
                  <a:gd name="connsiteX235" fmla="*/ 10975975 w 12071803"/>
                  <a:gd name="connsiteY235" fmla="*/ 5321707 h 13511369"/>
                  <a:gd name="connsiteX236" fmla="*/ 10896601 w 12071803"/>
                  <a:gd name="connsiteY236" fmla="*/ 5118508 h 13511369"/>
                  <a:gd name="connsiteX237" fmla="*/ 10839450 w 12071803"/>
                  <a:gd name="connsiteY237" fmla="*/ 5020082 h 13511369"/>
                  <a:gd name="connsiteX238" fmla="*/ 10760076 w 12071803"/>
                  <a:gd name="connsiteY238" fmla="*/ 5137558 h 13511369"/>
                  <a:gd name="connsiteX239" fmla="*/ 10690226 w 12071803"/>
                  <a:gd name="connsiteY239" fmla="*/ 5096283 h 13511369"/>
                  <a:gd name="connsiteX240" fmla="*/ 10658476 w 12071803"/>
                  <a:gd name="connsiteY240" fmla="*/ 5216933 h 13511369"/>
                  <a:gd name="connsiteX241" fmla="*/ 10556875 w 12071803"/>
                  <a:gd name="connsiteY241" fmla="*/ 5220107 h 13511369"/>
                  <a:gd name="connsiteX242" fmla="*/ 10477500 w 12071803"/>
                  <a:gd name="connsiteY242" fmla="*/ 5077232 h 13511369"/>
                  <a:gd name="connsiteX243" fmla="*/ 10439400 w 12071803"/>
                  <a:gd name="connsiteY243" fmla="*/ 4924832 h 13511369"/>
                  <a:gd name="connsiteX244" fmla="*/ 10223500 w 12071803"/>
                  <a:gd name="connsiteY244" fmla="*/ 4928007 h 13511369"/>
                  <a:gd name="connsiteX245" fmla="*/ 10248900 w 12071803"/>
                  <a:gd name="connsiteY245" fmla="*/ 5153432 h 13511369"/>
                  <a:gd name="connsiteX246" fmla="*/ 10210801 w 12071803"/>
                  <a:gd name="connsiteY246" fmla="*/ 4959758 h 13511369"/>
                  <a:gd name="connsiteX247" fmla="*/ 10166350 w 12071803"/>
                  <a:gd name="connsiteY247" fmla="*/ 4972457 h 13511369"/>
                  <a:gd name="connsiteX248" fmla="*/ 10096500 w 12071803"/>
                  <a:gd name="connsiteY248" fmla="*/ 4861332 h 13511369"/>
                  <a:gd name="connsiteX249" fmla="*/ 10001251 w 12071803"/>
                  <a:gd name="connsiteY249" fmla="*/ 4931183 h 13511369"/>
                  <a:gd name="connsiteX250" fmla="*/ 9845675 w 12071803"/>
                  <a:gd name="connsiteY250" fmla="*/ 5058182 h 13511369"/>
                  <a:gd name="connsiteX251" fmla="*/ 10210800 w 12071803"/>
                  <a:gd name="connsiteY251" fmla="*/ 4724807 h 13511369"/>
                  <a:gd name="connsiteX252" fmla="*/ 10355263 w 12071803"/>
                  <a:gd name="connsiteY252" fmla="*/ 4634321 h 13511369"/>
                  <a:gd name="connsiteX253" fmla="*/ 10572750 w 12071803"/>
                  <a:gd name="connsiteY253" fmla="*/ 4581932 h 13511369"/>
                  <a:gd name="connsiteX254" fmla="*/ 10610851 w 12071803"/>
                  <a:gd name="connsiteY254" fmla="*/ 4461283 h 13511369"/>
                  <a:gd name="connsiteX255" fmla="*/ 10782301 w 12071803"/>
                  <a:gd name="connsiteY255" fmla="*/ 4334283 h 13511369"/>
                  <a:gd name="connsiteX256" fmla="*/ 10814050 w 12071803"/>
                  <a:gd name="connsiteY256" fmla="*/ 4080282 h 13511369"/>
                  <a:gd name="connsiteX257" fmla="*/ 10582275 w 12071803"/>
                  <a:gd name="connsiteY257" fmla="*/ 3997732 h 13511369"/>
                  <a:gd name="connsiteX258" fmla="*/ 10264776 w 12071803"/>
                  <a:gd name="connsiteY258" fmla="*/ 3950108 h 13511369"/>
                  <a:gd name="connsiteX259" fmla="*/ 10134600 w 12071803"/>
                  <a:gd name="connsiteY259" fmla="*/ 4010432 h 13511369"/>
                  <a:gd name="connsiteX260" fmla="*/ 10160001 w 12071803"/>
                  <a:gd name="connsiteY260" fmla="*/ 3845333 h 13511369"/>
                  <a:gd name="connsiteX261" fmla="*/ 10109201 w 12071803"/>
                  <a:gd name="connsiteY261" fmla="*/ 3670708 h 13511369"/>
                  <a:gd name="connsiteX262" fmla="*/ 10223500 w 12071803"/>
                  <a:gd name="connsiteY262" fmla="*/ 3708807 h 13511369"/>
                  <a:gd name="connsiteX263" fmla="*/ 10344151 w 12071803"/>
                  <a:gd name="connsiteY263" fmla="*/ 3600858 h 13511369"/>
                  <a:gd name="connsiteX264" fmla="*/ 10534651 w 12071803"/>
                  <a:gd name="connsiteY264" fmla="*/ 3661183 h 13511369"/>
                  <a:gd name="connsiteX265" fmla="*/ 10547351 w 12071803"/>
                  <a:gd name="connsiteY265" fmla="*/ 3477033 h 13511369"/>
                  <a:gd name="connsiteX266" fmla="*/ 10687050 w 12071803"/>
                  <a:gd name="connsiteY266" fmla="*/ 3515132 h 13511369"/>
                  <a:gd name="connsiteX267" fmla="*/ 10801350 w 12071803"/>
                  <a:gd name="connsiteY267" fmla="*/ 3210332 h 13511369"/>
                  <a:gd name="connsiteX268" fmla="*/ 10902951 w 12071803"/>
                  <a:gd name="connsiteY268" fmla="*/ 3299233 h 13511369"/>
                  <a:gd name="connsiteX269" fmla="*/ 11042650 w 12071803"/>
                  <a:gd name="connsiteY269" fmla="*/ 3283357 h 13511369"/>
                  <a:gd name="connsiteX270" fmla="*/ 11077575 w 12071803"/>
                  <a:gd name="connsiteY270" fmla="*/ 3508782 h 13511369"/>
                  <a:gd name="connsiteX271" fmla="*/ 11153776 w 12071803"/>
                  <a:gd name="connsiteY271" fmla="*/ 3251608 h 13511369"/>
                  <a:gd name="connsiteX272" fmla="*/ 11077576 w 12071803"/>
                  <a:gd name="connsiteY272" fmla="*/ 3165883 h 13511369"/>
                  <a:gd name="connsiteX273" fmla="*/ 11163300 w 12071803"/>
                  <a:gd name="connsiteY273" fmla="*/ 2911882 h 13511369"/>
                  <a:gd name="connsiteX274" fmla="*/ 10982326 w 12071803"/>
                  <a:gd name="connsiteY274" fmla="*/ 2988083 h 13511369"/>
                  <a:gd name="connsiteX275" fmla="*/ 10953750 w 12071803"/>
                  <a:gd name="connsiteY275" fmla="*/ 2918232 h 13511369"/>
                  <a:gd name="connsiteX276" fmla="*/ 10763250 w 12071803"/>
                  <a:gd name="connsiteY276" fmla="*/ 2715032 h 13511369"/>
                  <a:gd name="connsiteX277" fmla="*/ 10731501 w 12071803"/>
                  <a:gd name="connsiteY277" fmla="*/ 2530883 h 13511369"/>
                  <a:gd name="connsiteX278" fmla="*/ 10699751 w 12071803"/>
                  <a:gd name="connsiteY278" fmla="*/ 2435633 h 13511369"/>
                  <a:gd name="connsiteX279" fmla="*/ 10801350 w 12071803"/>
                  <a:gd name="connsiteY279" fmla="*/ 2334032 h 13511369"/>
                  <a:gd name="connsiteX280" fmla="*/ 11061701 w 12071803"/>
                  <a:gd name="connsiteY280" fmla="*/ 2099083 h 13511369"/>
                  <a:gd name="connsiteX281" fmla="*/ 11182350 w 12071803"/>
                  <a:gd name="connsiteY281" fmla="*/ 2118132 h 13511369"/>
                  <a:gd name="connsiteX282" fmla="*/ 11252201 w 12071803"/>
                  <a:gd name="connsiteY282" fmla="*/ 2029233 h 13511369"/>
                  <a:gd name="connsiteX283" fmla="*/ 11487150 w 12071803"/>
                  <a:gd name="connsiteY283" fmla="*/ 1921282 h 13511369"/>
                  <a:gd name="connsiteX284" fmla="*/ 11341101 w 12071803"/>
                  <a:gd name="connsiteY284" fmla="*/ 1851433 h 13511369"/>
                  <a:gd name="connsiteX285" fmla="*/ 11258550 w 12071803"/>
                  <a:gd name="connsiteY285" fmla="*/ 1705382 h 13511369"/>
                  <a:gd name="connsiteX286" fmla="*/ 11360150 w 12071803"/>
                  <a:gd name="connsiteY286" fmla="*/ 1279932 h 13511369"/>
                  <a:gd name="connsiteX287" fmla="*/ 11239500 w 12071803"/>
                  <a:gd name="connsiteY287" fmla="*/ 1019582 h 13511369"/>
                  <a:gd name="connsiteX288" fmla="*/ 11525250 w 12071803"/>
                  <a:gd name="connsiteY288" fmla="*/ 1362482 h 13511369"/>
                  <a:gd name="connsiteX289" fmla="*/ 11690350 w 12071803"/>
                  <a:gd name="connsiteY289" fmla="*/ 1165632 h 13511369"/>
                  <a:gd name="connsiteX290" fmla="*/ 11874500 w 12071803"/>
                  <a:gd name="connsiteY290" fmla="*/ 1476782 h 13511369"/>
                  <a:gd name="connsiteX291" fmla="*/ 12071350 w 12071803"/>
                  <a:gd name="connsiteY291" fmla="*/ 1578383 h 13511369"/>
                  <a:gd name="connsiteX292" fmla="*/ 11906250 w 12071803"/>
                  <a:gd name="connsiteY292" fmla="*/ 1133883 h 13511369"/>
                  <a:gd name="connsiteX293" fmla="*/ 11893550 w 12071803"/>
                  <a:gd name="connsiteY293" fmla="*/ 917982 h 13511369"/>
                  <a:gd name="connsiteX294" fmla="*/ 11760200 w 12071803"/>
                  <a:gd name="connsiteY294" fmla="*/ 721132 h 13511369"/>
                  <a:gd name="connsiteX295" fmla="*/ 11734800 w 12071803"/>
                  <a:gd name="connsiteY29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1657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1657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8800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456260 w 12071803"/>
                  <a:gd name="connsiteY60" fmla="*/ 12008800 h 13511369"/>
                  <a:gd name="connsiteX61" fmla="*/ 2507456 w 12071803"/>
                  <a:gd name="connsiteY61" fmla="*/ 11899513 h 13511369"/>
                  <a:gd name="connsiteX62" fmla="*/ 2876550 w 12071803"/>
                  <a:gd name="connsiteY62" fmla="*/ 12030482 h 13511369"/>
                  <a:gd name="connsiteX63" fmla="*/ 2965847 w 12071803"/>
                  <a:gd name="connsiteY63" fmla="*/ 12018325 h 13511369"/>
                  <a:gd name="connsiteX64" fmla="*/ 3067050 w 12071803"/>
                  <a:gd name="connsiteY64" fmla="*/ 12182882 h 13511369"/>
                  <a:gd name="connsiteX65" fmla="*/ 3306366 w 12071803"/>
                  <a:gd name="connsiteY65" fmla="*/ 12127863 h 13511369"/>
                  <a:gd name="connsiteX66" fmla="*/ 3415903 w 12071803"/>
                  <a:gd name="connsiteY66" fmla="*/ 12196919 h 13511369"/>
                  <a:gd name="connsiteX67" fmla="*/ 3569494 w 12071803"/>
                  <a:gd name="connsiteY67" fmla="*/ 12266226 h 13511369"/>
                  <a:gd name="connsiteX68" fmla="*/ 3505200 w 12071803"/>
                  <a:gd name="connsiteY68" fmla="*/ 12387670 h 13511369"/>
                  <a:gd name="connsiteX69" fmla="*/ 3589735 w 12071803"/>
                  <a:gd name="connsiteY69" fmla="*/ 12592207 h 13511369"/>
                  <a:gd name="connsiteX70" fmla="*/ 3543300 w 12071803"/>
                  <a:gd name="connsiteY70" fmla="*/ 12773432 h 13511369"/>
                  <a:gd name="connsiteX71" fmla="*/ 3527822 w 12071803"/>
                  <a:gd name="connsiteY71" fmla="*/ 12987494 h 13511369"/>
                  <a:gd name="connsiteX72" fmla="*/ 3619500 w 12071803"/>
                  <a:gd name="connsiteY72" fmla="*/ 13211582 h 13511369"/>
                  <a:gd name="connsiteX73" fmla="*/ 3905250 w 12071803"/>
                  <a:gd name="connsiteY73" fmla="*/ 13440182 h 13511369"/>
                  <a:gd name="connsiteX74" fmla="*/ 4496991 w 12071803"/>
                  <a:gd name="connsiteY74" fmla="*/ 13511369 h 13511369"/>
                  <a:gd name="connsiteX75" fmla="*/ 4532709 w 12071803"/>
                  <a:gd name="connsiteY75" fmla="*/ 13442312 h 13511369"/>
                  <a:gd name="connsiteX76" fmla="*/ 4191000 w 12071803"/>
                  <a:gd name="connsiteY76" fmla="*/ 13154432 h 13511369"/>
                  <a:gd name="connsiteX77" fmla="*/ 4618435 w 12071803"/>
                  <a:gd name="connsiteY77" fmla="*/ 13268482 h 13511369"/>
                  <a:gd name="connsiteX78" fmla="*/ 4933950 w 12071803"/>
                  <a:gd name="connsiteY78" fmla="*/ 13268732 h 13511369"/>
                  <a:gd name="connsiteX79" fmla="*/ 5035153 w 12071803"/>
                  <a:gd name="connsiteY79" fmla="*/ 13058932 h 13511369"/>
                  <a:gd name="connsiteX80" fmla="*/ 4994672 w 12071803"/>
                  <a:gd name="connsiteY80" fmla="*/ 12985113 h 13511369"/>
                  <a:gd name="connsiteX81" fmla="*/ 4991100 w 12071803"/>
                  <a:gd name="connsiteY81" fmla="*/ 12678182 h 13511369"/>
                  <a:gd name="connsiteX82" fmla="*/ 5067300 w 12071803"/>
                  <a:gd name="connsiteY82" fmla="*/ 12563882 h 13511369"/>
                  <a:gd name="connsiteX83" fmla="*/ 5029200 w 12071803"/>
                  <a:gd name="connsiteY83" fmla="*/ 12225745 h 13511369"/>
                  <a:gd name="connsiteX84" fmla="*/ 5357813 w 12071803"/>
                  <a:gd name="connsiteY84" fmla="*/ 12097157 h 13511369"/>
                  <a:gd name="connsiteX85" fmla="*/ 5638800 w 12071803"/>
                  <a:gd name="connsiteY85" fmla="*/ 12180502 h 13511369"/>
                  <a:gd name="connsiteX86" fmla="*/ 5524500 w 12071803"/>
                  <a:gd name="connsiteY86" fmla="*/ 11249432 h 13511369"/>
                  <a:gd name="connsiteX87" fmla="*/ 5585223 w 12071803"/>
                  <a:gd name="connsiteY87" fmla="*/ 10722925 h 13511369"/>
                  <a:gd name="connsiteX88" fmla="*/ 5468540 w 12071803"/>
                  <a:gd name="connsiteY88" fmla="*/ 10663394 h 13511369"/>
                  <a:gd name="connsiteX89" fmla="*/ 5585222 w 12071803"/>
                  <a:gd name="connsiteY89" fmla="*/ 10701495 h 13511369"/>
                  <a:gd name="connsiteX90" fmla="*/ 5611416 w 12071803"/>
                  <a:gd name="connsiteY90" fmla="*/ 10160950 h 13511369"/>
                  <a:gd name="connsiteX91" fmla="*/ 5698331 w 12071803"/>
                  <a:gd name="connsiteY91" fmla="*/ 9775438 h 13511369"/>
                  <a:gd name="connsiteX92" fmla="*/ 5830491 w 12071803"/>
                  <a:gd name="connsiteY92" fmla="*/ 9408475 h 13511369"/>
                  <a:gd name="connsiteX93" fmla="*/ 5920978 w 12071803"/>
                  <a:gd name="connsiteY93" fmla="*/ 9196544 h 13511369"/>
                  <a:gd name="connsiteX94" fmla="*/ 5759053 w 12071803"/>
                  <a:gd name="connsiteY94" fmla="*/ 9329894 h 13511369"/>
                  <a:gd name="connsiteX95" fmla="*/ 5923360 w 12071803"/>
                  <a:gd name="connsiteY95" fmla="*/ 9137013 h 13511369"/>
                  <a:gd name="connsiteX96" fmla="*/ 5955507 w 12071803"/>
                  <a:gd name="connsiteY96" fmla="*/ 8956289 h 13511369"/>
                  <a:gd name="connsiteX97" fmla="*/ 5959078 w 12071803"/>
                  <a:gd name="connsiteY97" fmla="*/ 9087006 h 13511369"/>
                  <a:gd name="connsiteX98" fmla="*/ 6441280 w 12071803"/>
                  <a:gd name="connsiteY98" fmla="*/ 8201432 h 13511369"/>
                  <a:gd name="connsiteX99" fmla="*/ 6204347 w 12071803"/>
                  <a:gd name="connsiteY99" fmla="*/ 8101170 h 13511369"/>
                  <a:gd name="connsiteX100" fmla="*/ 6425803 w 12071803"/>
                  <a:gd name="connsiteY100" fmla="*/ 8110694 h 13511369"/>
                  <a:gd name="connsiteX101" fmla="*/ 6696076 w 12071803"/>
                  <a:gd name="connsiteY101" fmla="*/ 8074975 h 13511369"/>
                  <a:gd name="connsiteX102" fmla="*/ 6855620 w 12071803"/>
                  <a:gd name="connsiteY102" fmla="*/ 8032113 h 13511369"/>
                  <a:gd name="connsiteX103" fmla="*/ 6785372 w 12071803"/>
                  <a:gd name="connsiteY103" fmla="*/ 7972582 h 13511369"/>
                  <a:gd name="connsiteX104" fmla="*/ 6877052 w 12071803"/>
                  <a:gd name="connsiteY104" fmla="*/ 7846626 h 13511369"/>
                  <a:gd name="connsiteX105" fmla="*/ 6980634 w 12071803"/>
                  <a:gd name="connsiteY105" fmla="*/ 7867807 h 13511369"/>
                  <a:gd name="connsiteX106" fmla="*/ 7017545 w 12071803"/>
                  <a:gd name="connsiteY106" fmla="*/ 7793990 h 13511369"/>
                  <a:gd name="connsiteX107" fmla="*/ 6943726 w 12071803"/>
                  <a:gd name="connsiteY107" fmla="*/ 7693975 h 13511369"/>
                  <a:gd name="connsiteX108" fmla="*/ 6910389 w 12071803"/>
                  <a:gd name="connsiteY108" fmla="*/ 7596344 h 13511369"/>
                  <a:gd name="connsiteX109" fmla="*/ 6819900 w 12071803"/>
                  <a:gd name="connsiteY109" fmla="*/ 7591832 h 13511369"/>
                  <a:gd name="connsiteX110" fmla="*/ 6746082 w 12071803"/>
                  <a:gd name="connsiteY110" fmla="*/ 7674925 h 13511369"/>
                  <a:gd name="connsiteX111" fmla="*/ 6610350 w 12071803"/>
                  <a:gd name="connsiteY111" fmla="*/ 7687082 h 13511369"/>
                  <a:gd name="connsiteX112" fmla="*/ 6669882 w 12071803"/>
                  <a:gd name="connsiteY112" fmla="*/ 7617775 h 13511369"/>
                  <a:gd name="connsiteX113" fmla="*/ 6681789 w 12071803"/>
                  <a:gd name="connsiteY113" fmla="*/ 7529669 h 13511369"/>
                  <a:gd name="connsiteX114" fmla="*/ 6703219 w 12071803"/>
                  <a:gd name="connsiteY114" fmla="*/ 7467756 h 13511369"/>
                  <a:gd name="connsiteX115" fmla="*/ 6667500 w 12071803"/>
                  <a:gd name="connsiteY115" fmla="*/ 7401332 h 13511369"/>
                  <a:gd name="connsiteX116" fmla="*/ 6603207 w 12071803"/>
                  <a:gd name="connsiteY116" fmla="*/ 7432038 h 13511369"/>
                  <a:gd name="connsiteX117" fmla="*/ 6600825 w 12071803"/>
                  <a:gd name="connsiteY117" fmla="*/ 7351326 h 13511369"/>
                  <a:gd name="connsiteX118" fmla="*/ 6819901 w 12071803"/>
                  <a:gd name="connsiteY118" fmla="*/ 7243919 h 13511369"/>
                  <a:gd name="connsiteX119" fmla="*/ 6784182 w 12071803"/>
                  <a:gd name="connsiteY119" fmla="*/ 7089138 h 13511369"/>
                  <a:gd name="connsiteX120" fmla="*/ 6860382 w 12071803"/>
                  <a:gd name="connsiteY120" fmla="*/ 7072469 h 13511369"/>
                  <a:gd name="connsiteX121" fmla="*/ 6838950 w 12071803"/>
                  <a:gd name="connsiteY121" fmla="*/ 6982232 h 13511369"/>
                  <a:gd name="connsiteX122" fmla="*/ 6943726 w 12071803"/>
                  <a:gd name="connsiteY122" fmla="*/ 6984363 h 13511369"/>
                  <a:gd name="connsiteX123" fmla="*/ 6986589 w 12071803"/>
                  <a:gd name="connsiteY123" fmla="*/ 6903400 h 13511369"/>
                  <a:gd name="connsiteX124" fmla="*/ 7088982 w 12071803"/>
                  <a:gd name="connsiteY124" fmla="*/ 6936738 h 13511369"/>
                  <a:gd name="connsiteX125" fmla="*/ 7162801 w 12071803"/>
                  <a:gd name="connsiteY125" fmla="*/ 7039132 h 13511369"/>
                  <a:gd name="connsiteX126" fmla="*/ 7229476 w 12071803"/>
                  <a:gd name="connsiteY126" fmla="*/ 6979600 h 13511369"/>
                  <a:gd name="connsiteX127" fmla="*/ 7169945 w 12071803"/>
                  <a:gd name="connsiteY127" fmla="*/ 6843869 h 13511369"/>
                  <a:gd name="connsiteX128" fmla="*/ 7227094 w 12071803"/>
                  <a:gd name="connsiteY128" fmla="*/ 6896506 h 13511369"/>
                  <a:gd name="connsiteX129" fmla="*/ 7343776 w 12071803"/>
                  <a:gd name="connsiteY129" fmla="*/ 6934357 h 13511369"/>
                  <a:gd name="connsiteX130" fmla="*/ 7417595 w 12071803"/>
                  <a:gd name="connsiteY130" fmla="*/ 7006046 h 13511369"/>
                  <a:gd name="connsiteX131" fmla="*/ 7386639 w 12071803"/>
                  <a:gd name="connsiteY131" fmla="*/ 7144158 h 13511369"/>
                  <a:gd name="connsiteX132" fmla="*/ 7458076 w 12071803"/>
                  <a:gd name="connsiteY132" fmla="*/ 7108439 h 13511369"/>
                  <a:gd name="connsiteX133" fmla="*/ 7448550 w 12071803"/>
                  <a:gd name="connsiteY133" fmla="*/ 7077482 h 13511369"/>
                  <a:gd name="connsiteX134" fmla="*/ 7524751 w 12071803"/>
                  <a:gd name="connsiteY134" fmla="*/ 7163208 h 13511369"/>
                  <a:gd name="connsiteX135" fmla="*/ 7460457 w 12071803"/>
                  <a:gd name="connsiteY135" fmla="*/ 7244171 h 13511369"/>
                  <a:gd name="connsiteX136" fmla="*/ 7524750 w 12071803"/>
                  <a:gd name="connsiteY136" fmla="*/ 7325132 h 13511369"/>
                  <a:gd name="connsiteX137" fmla="*/ 7450932 w 12071803"/>
                  <a:gd name="connsiteY137" fmla="*/ 7344183 h 13511369"/>
                  <a:gd name="connsiteX138" fmla="*/ 7358064 w 12071803"/>
                  <a:gd name="connsiteY138" fmla="*/ 7296558 h 13511369"/>
                  <a:gd name="connsiteX139" fmla="*/ 7310439 w 12071803"/>
                  <a:gd name="connsiteY139" fmla="*/ 7406096 h 13511369"/>
                  <a:gd name="connsiteX140" fmla="*/ 7386639 w 12071803"/>
                  <a:gd name="connsiteY140" fmla="*/ 7425146 h 13511369"/>
                  <a:gd name="connsiteX141" fmla="*/ 7441407 w 12071803"/>
                  <a:gd name="connsiteY141" fmla="*/ 7484677 h 13511369"/>
                  <a:gd name="connsiteX142" fmla="*/ 7467601 w 12071803"/>
                  <a:gd name="connsiteY142" fmla="*/ 7515382 h 13511369"/>
                  <a:gd name="connsiteX143" fmla="*/ 7487841 w 12071803"/>
                  <a:gd name="connsiteY143" fmla="*/ 7467755 h 13511369"/>
                  <a:gd name="connsiteX144" fmla="*/ 7546182 w 12071803"/>
                  <a:gd name="connsiteY144" fmla="*/ 7529921 h 13511369"/>
                  <a:gd name="connsiteX145" fmla="*/ 7639051 w 12071803"/>
                  <a:gd name="connsiteY145" fmla="*/ 7615646 h 13511369"/>
                  <a:gd name="connsiteX146" fmla="*/ 7639051 w 12071803"/>
                  <a:gd name="connsiteY146" fmla="*/ 7510871 h 13511369"/>
                  <a:gd name="connsiteX147" fmla="*/ 7812881 w 12071803"/>
                  <a:gd name="connsiteY147" fmla="*/ 7606120 h 13511369"/>
                  <a:gd name="connsiteX148" fmla="*/ 7705726 w 12071803"/>
                  <a:gd name="connsiteY148" fmla="*/ 7370377 h 13511369"/>
                  <a:gd name="connsiteX149" fmla="*/ 7708107 w 12071803"/>
                  <a:gd name="connsiteY149" fmla="*/ 7234646 h 13511369"/>
                  <a:gd name="connsiteX150" fmla="*/ 7612857 w 12071803"/>
                  <a:gd name="connsiteY150" fmla="*/ 7206071 h 13511369"/>
                  <a:gd name="connsiteX151" fmla="*/ 7677150 w 12071803"/>
                  <a:gd name="connsiteY151" fmla="*/ 7039382 h 13511369"/>
                  <a:gd name="connsiteX152" fmla="*/ 8374857 w 12071803"/>
                  <a:gd name="connsiteY152" fmla="*/ 6653621 h 13511369"/>
                  <a:gd name="connsiteX153" fmla="*/ 8703470 w 12071803"/>
                  <a:gd name="connsiteY153" fmla="*/ 6591708 h 13511369"/>
                  <a:gd name="connsiteX154" fmla="*/ 8722520 w 12071803"/>
                  <a:gd name="connsiteY154" fmla="*/ 6696483 h 13511369"/>
                  <a:gd name="connsiteX155" fmla="*/ 8796339 w 12071803"/>
                  <a:gd name="connsiteY155" fmla="*/ 6701246 h 13511369"/>
                  <a:gd name="connsiteX156" fmla="*/ 8772525 w 12071803"/>
                  <a:gd name="connsiteY156" fmla="*/ 6548844 h 13511369"/>
                  <a:gd name="connsiteX157" fmla="*/ 9315450 w 12071803"/>
                  <a:gd name="connsiteY157" fmla="*/ 6544082 h 13511369"/>
                  <a:gd name="connsiteX158" fmla="*/ 9503569 w 12071803"/>
                  <a:gd name="connsiteY158" fmla="*/ 6494075 h 13511369"/>
                  <a:gd name="connsiteX159" fmla="*/ 9629775 w 12071803"/>
                  <a:gd name="connsiteY159" fmla="*/ 6298813 h 13511369"/>
                  <a:gd name="connsiteX160" fmla="*/ 9906000 w 12071803"/>
                  <a:gd name="connsiteY160" fmla="*/ 6334532 h 13511369"/>
                  <a:gd name="connsiteX161" fmla="*/ 9870282 w 12071803"/>
                  <a:gd name="connsiteY161" fmla="*/ 6420258 h 13511369"/>
                  <a:gd name="connsiteX162" fmla="*/ 9727407 w 12071803"/>
                  <a:gd name="connsiteY162" fmla="*/ 6434546 h 13511369"/>
                  <a:gd name="connsiteX163" fmla="*/ 9796462 w 12071803"/>
                  <a:gd name="connsiteY163" fmla="*/ 6489313 h 13511369"/>
                  <a:gd name="connsiteX164" fmla="*/ 9665495 w 12071803"/>
                  <a:gd name="connsiteY164" fmla="*/ 6517889 h 13511369"/>
                  <a:gd name="connsiteX165" fmla="*/ 9539289 w 12071803"/>
                  <a:gd name="connsiteY165" fmla="*/ 6508364 h 13511369"/>
                  <a:gd name="connsiteX166" fmla="*/ 9453563 w 12071803"/>
                  <a:gd name="connsiteY166" fmla="*/ 6544082 h 13511369"/>
                  <a:gd name="connsiteX167" fmla="*/ 9422607 w 12071803"/>
                  <a:gd name="connsiteY167" fmla="*/ 6848883 h 13511369"/>
                  <a:gd name="connsiteX168" fmla="*/ 9584532 w 12071803"/>
                  <a:gd name="connsiteY168" fmla="*/ 6882220 h 13511369"/>
                  <a:gd name="connsiteX169" fmla="*/ 9791700 w 12071803"/>
                  <a:gd name="connsiteY169" fmla="*/ 6696482 h 13511369"/>
                  <a:gd name="connsiteX170" fmla="*/ 9829801 w 12071803"/>
                  <a:gd name="connsiteY170" fmla="*/ 6794114 h 13511369"/>
                  <a:gd name="connsiteX171" fmla="*/ 9977439 w 12071803"/>
                  <a:gd name="connsiteY171" fmla="*/ 6717914 h 13511369"/>
                  <a:gd name="connsiteX172" fmla="*/ 9877426 w 12071803"/>
                  <a:gd name="connsiteY172" fmla="*/ 6956040 h 13511369"/>
                  <a:gd name="connsiteX173" fmla="*/ 10020301 w 12071803"/>
                  <a:gd name="connsiteY173" fmla="*/ 6898889 h 13511369"/>
                  <a:gd name="connsiteX174" fmla="*/ 9986964 w 12071803"/>
                  <a:gd name="connsiteY174" fmla="*/ 6986996 h 13511369"/>
                  <a:gd name="connsiteX175" fmla="*/ 10217945 w 12071803"/>
                  <a:gd name="connsiteY175" fmla="*/ 6984614 h 13511369"/>
                  <a:gd name="connsiteX176" fmla="*/ 10058400 w 12071803"/>
                  <a:gd name="connsiteY176" fmla="*/ 7039382 h 13511369"/>
                  <a:gd name="connsiteX177" fmla="*/ 9948864 w 12071803"/>
                  <a:gd name="connsiteY177" fmla="*/ 7096533 h 13511369"/>
                  <a:gd name="connsiteX178" fmla="*/ 9829801 w 12071803"/>
                  <a:gd name="connsiteY178" fmla="*/ 7210833 h 13511369"/>
                  <a:gd name="connsiteX179" fmla="*/ 9865519 w 12071803"/>
                  <a:gd name="connsiteY179" fmla="*/ 7270363 h 13511369"/>
                  <a:gd name="connsiteX180" fmla="*/ 9908382 w 12071803"/>
                  <a:gd name="connsiteY180" fmla="*/ 7320371 h 13511369"/>
                  <a:gd name="connsiteX181" fmla="*/ 9986964 w 12071803"/>
                  <a:gd name="connsiteY181" fmla="*/ 7287033 h 13511369"/>
                  <a:gd name="connsiteX182" fmla="*/ 9998869 w 12071803"/>
                  <a:gd name="connsiteY182" fmla="*/ 7348944 h 13511369"/>
                  <a:gd name="connsiteX183" fmla="*/ 10113170 w 12071803"/>
                  <a:gd name="connsiteY183" fmla="*/ 7210833 h 13511369"/>
                  <a:gd name="connsiteX184" fmla="*/ 10148889 w 12071803"/>
                  <a:gd name="connsiteY184" fmla="*/ 7356089 h 13511369"/>
                  <a:gd name="connsiteX185" fmla="*/ 10244139 w 12071803"/>
                  <a:gd name="connsiteY185" fmla="*/ 7239408 h 13511369"/>
                  <a:gd name="connsiteX186" fmla="*/ 10270332 w 12071803"/>
                  <a:gd name="connsiteY186" fmla="*/ 7401332 h 13511369"/>
                  <a:gd name="connsiteX187" fmla="*/ 10344150 w 12071803"/>
                  <a:gd name="connsiteY187" fmla="*/ 7477532 h 13511369"/>
                  <a:gd name="connsiteX188" fmla="*/ 10134600 w 12071803"/>
                  <a:gd name="connsiteY188" fmla="*/ 7591832 h 13511369"/>
                  <a:gd name="connsiteX189" fmla="*/ 10287001 w 12071803"/>
                  <a:gd name="connsiteY189" fmla="*/ 7741852 h 13511369"/>
                  <a:gd name="connsiteX190" fmla="*/ 10317957 w 12071803"/>
                  <a:gd name="connsiteY190" fmla="*/ 7644221 h 13511369"/>
                  <a:gd name="connsiteX191" fmla="*/ 10389393 w 12071803"/>
                  <a:gd name="connsiteY191" fmla="*/ 7732326 h 13511369"/>
                  <a:gd name="connsiteX192" fmla="*/ 10510839 w 12071803"/>
                  <a:gd name="connsiteY192" fmla="*/ 7691846 h 13511369"/>
                  <a:gd name="connsiteX193" fmla="*/ 10515600 w 12071803"/>
                  <a:gd name="connsiteY193" fmla="*/ 7777570 h 13511369"/>
                  <a:gd name="connsiteX194" fmla="*/ 10513219 w 12071803"/>
                  <a:gd name="connsiteY194" fmla="*/ 7875200 h 13511369"/>
                  <a:gd name="connsiteX195" fmla="*/ 10622756 w 12071803"/>
                  <a:gd name="connsiteY195" fmla="*/ 7837101 h 13511369"/>
                  <a:gd name="connsiteX196" fmla="*/ 10663239 w 12071803"/>
                  <a:gd name="connsiteY196" fmla="*/ 8075227 h 13511369"/>
                  <a:gd name="connsiteX197" fmla="*/ 10801350 w 12071803"/>
                  <a:gd name="connsiteY197" fmla="*/ 8106182 h 13511369"/>
                  <a:gd name="connsiteX198" fmla="*/ 10815638 w 12071803"/>
                  <a:gd name="connsiteY198" fmla="*/ 7815670 h 13511369"/>
                  <a:gd name="connsiteX199" fmla="*/ 10906126 w 12071803"/>
                  <a:gd name="connsiteY199" fmla="*/ 7791858 h 13511369"/>
                  <a:gd name="connsiteX200" fmla="*/ 10975182 w 12071803"/>
                  <a:gd name="connsiteY200" fmla="*/ 7620407 h 13511369"/>
                  <a:gd name="connsiteX201" fmla="*/ 10937082 w 12071803"/>
                  <a:gd name="connsiteY201" fmla="*/ 7491821 h 13511369"/>
                  <a:gd name="connsiteX202" fmla="*/ 10841832 w 12071803"/>
                  <a:gd name="connsiteY202" fmla="*/ 7479913 h 13511369"/>
                  <a:gd name="connsiteX203" fmla="*/ 10889456 w 12071803"/>
                  <a:gd name="connsiteY203" fmla="*/ 7360851 h 13511369"/>
                  <a:gd name="connsiteX204" fmla="*/ 10784682 w 12071803"/>
                  <a:gd name="connsiteY204" fmla="*/ 7289414 h 13511369"/>
                  <a:gd name="connsiteX205" fmla="*/ 10744200 w 12071803"/>
                  <a:gd name="connsiteY205" fmla="*/ 7058432 h 13511369"/>
                  <a:gd name="connsiteX206" fmla="*/ 10426700 w 12071803"/>
                  <a:gd name="connsiteY206" fmla="*/ 7020332 h 13511369"/>
                  <a:gd name="connsiteX207" fmla="*/ 10496551 w 12071803"/>
                  <a:gd name="connsiteY207" fmla="*/ 6915558 h 13511369"/>
                  <a:gd name="connsiteX208" fmla="*/ 10620376 w 12071803"/>
                  <a:gd name="connsiteY208" fmla="*/ 6896508 h 13511369"/>
                  <a:gd name="connsiteX209" fmla="*/ 10629900 w 12071803"/>
                  <a:gd name="connsiteY209" fmla="*/ 6810782 h 13511369"/>
                  <a:gd name="connsiteX210" fmla="*/ 10842625 w 12071803"/>
                  <a:gd name="connsiteY210" fmla="*/ 6899682 h 13511369"/>
                  <a:gd name="connsiteX211" fmla="*/ 10858500 w 12071803"/>
                  <a:gd name="connsiteY211" fmla="*/ 6677432 h 13511369"/>
                  <a:gd name="connsiteX212" fmla="*/ 10648950 w 12071803"/>
                  <a:gd name="connsiteY212" fmla="*/ 6772682 h 13511369"/>
                  <a:gd name="connsiteX213" fmla="*/ 10572750 w 12071803"/>
                  <a:gd name="connsiteY213" fmla="*/ 6544082 h 13511369"/>
                  <a:gd name="connsiteX214" fmla="*/ 10344150 w 12071803"/>
                  <a:gd name="connsiteY214" fmla="*/ 6753632 h 13511369"/>
                  <a:gd name="connsiteX215" fmla="*/ 10356851 w 12071803"/>
                  <a:gd name="connsiteY215" fmla="*/ 6588533 h 13511369"/>
                  <a:gd name="connsiteX216" fmla="*/ 10369550 w 12071803"/>
                  <a:gd name="connsiteY216" fmla="*/ 6464707 h 13511369"/>
                  <a:gd name="connsiteX217" fmla="*/ 10314385 w 12071803"/>
                  <a:gd name="connsiteY217" fmla="*/ 6436675 h 13511369"/>
                  <a:gd name="connsiteX218" fmla="*/ 10261601 w 12071803"/>
                  <a:gd name="connsiteY218" fmla="*/ 6452008 h 13511369"/>
                  <a:gd name="connsiteX219" fmla="*/ 10140950 w 12071803"/>
                  <a:gd name="connsiteY219" fmla="*/ 6236107 h 13511369"/>
                  <a:gd name="connsiteX220" fmla="*/ 10306051 w 12071803"/>
                  <a:gd name="connsiteY220" fmla="*/ 6274208 h 13511369"/>
                  <a:gd name="connsiteX221" fmla="*/ 10547351 w 12071803"/>
                  <a:gd name="connsiteY221" fmla="*/ 6274208 h 13511369"/>
                  <a:gd name="connsiteX222" fmla="*/ 10677525 w 12071803"/>
                  <a:gd name="connsiteY222" fmla="*/ 6134507 h 13511369"/>
                  <a:gd name="connsiteX223" fmla="*/ 10575926 w 12071803"/>
                  <a:gd name="connsiteY223" fmla="*/ 6023383 h 13511369"/>
                  <a:gd name="connsiteX224" fmla="*/ 10363200 w 12071803"/>
                  <a:gd name="connsiteY224" fmla="*/ 5975757 h 13511369"/>
                  <a:gd name="connsiteX225" fmla="*/ 10544175 w 12071803"/>
                  <a:gd name="connsiteY225" fmla="*/ 5845582 h 13511369"/>
                  <a:gd name="connsiteX226" fmla="*/ 10490201 w 12071803"/>
                  <a:gd name="connsiteY226" fmla="*/ 5728108 h 13511369"/>
                  <a:gd name="connsiteX227" fmla="*/ 10544176 w 12071803"/>
                  <a:gd name="connsiteY227" fmla="*/ 5607458 h 13511369"/>
                  <a:gd name="connsiteX228" fmla="*/ 10506075 w 12071803"/>
                  <a:gd name="connsiteY228" fmla="*/ 5604282 h 13511369"/>
                  <a:gd name="connsiteX229" fmla="*/ 10471151 w 12071803"/>
                  <a:gd name="connsiteY229" fmla="*/ 5528083 h 13511369"/>
                  <a:gd name="connsiteX230" fmla="*/ 10312400 w 12071803"/>
                  <a:gd name="connsiteY230" fmla="*/ 5375682 h 13511369"/>
                  <a:gd name="connsiteX231" fmla="*/ 10582276 w 12071803"/>
                  <a:gd name="connsiteY231" fmla="*/ 5480458 h 13511369"/>
                  <a:gd name="connsiteX232" fmla="*/ 10725150 w 12071803"/>
                  <a:gd name="connsiteY232" fmla="*/ 5439182 h 13511369"/>
                  <a:gd name="connsiteX233" fmla="*/ 10699751 w 12071803"/>
                  <a:gd name="connsiteY233" fmla="*/ 5686833 h 13511369"/>
                  <a:gd name="connsiteX234" fmla="*/ 10877550 w 12071803"/>
                  <a:gd name="connsiteY234" fmla="*/ 5724932 h 13511369"/>
                  <a:gd name="connsiteX235" fmla="*/ 10934701 w 12071803"/>
                  <a:gd name="connsiteY235" fmla="*/ 5550308 h 13511369"/>
                  <a:gd name="connsiteX236" fmla="*/ 10975975 w 12071803"/>
                  <a:gd name="connsiteY236" fmla="*/ 5321707 h 13511369"/>
                  <a:gd name="connsiteX237" fmla="*/ 10896601 w 12071803"/>
                  <a:gd name="connsiteY237" fmla="*/ 5118508 h 13511369"/>
                  <a:gd name="connsiteX238" fmla="*/ 10839450 w 12071803"/>
                  <a:gd name="connsiteY238" fmla="*/ 5020082 h 13511369"/>
                  <a:gd name="connsiteX239" fmla="*/ 10760076 w 12071803"/>
                  <a:gd name="connsiteY239" fmla="*/ 5137558 h 13511369"/>
                  <a:gd name="connsiteX240" fmla="*/ 10690226 w 12071803"/>
                  <a:gd name="connsiteY240" fmla="*/ 5096283 h 13511369"/>
                  <a:gd name="connsiteX241" fmla="*/ 10658476 w 12071803"/>
                  <a:gd name="connsiteY241" fmla="*/ 5216933 h 13511369"/>
                  <a:gd name="connsiteX242" fmla="*/ 10556875 w 12071803"/>
                  <a:gd name="connsiteY242" fmla="*/ 5220107 h 13511369"/>
                  <a:gd name="connsiteX243" fmla="*/ 10477500 w 12071803"/>
                  <a:gd name="connsiteY243" fmla="*/ 5077232 h 13511369"/>
                  <a:gd name="connsiteX244" fmla="*/ 10439400 w 12071803"/>
                  <a:gd name="connsiteY244" fmla="*/ 4924832 h 13511369"/>
                  <a:gd name="connsiteX245" fmla="*/ 10223500 w 12071803"/>
                  <a:gd name="connsiteY245" fmla="*/ 4928007 h 13511369"/>
                  <a:gd name="connsiteX246" fmla="*/ 10248900 w 12071803"/>
                  <a:gd name="connsiteY246" fmla="*/ 5153432 h 13511369"/>
                  <a:gd name="connsiteX247" fmla="*/ 10210801 w 12071803"/>
                  <a:gd name="connsiteY247" fmla="*/ 4959758 h 13511369"/>
                  <a:gd name="connsiteX248" fmla="*/ 10166350 w 12071803"/>
                  <a:gd name="connsiteY248" fmla="*/ 4972457 h 13511369"/>
                  <a:gd name="connsiteX249" fmla="*/ 10096500 w 12071803"/>
                  <a:gd name="connsiteY249" fmla="*/ 4861332 h 13511369"/>
                  <a:gd name="connsiteX250" fmla="*/ 10001251 w 12071803"/>
                  <a:gd name="connsiteY250" fmla="*/ 4931183 h 13511369"/>
                  <a:gd name="connsiteX251" fmla="*/ 9845675 w 12071803"/>
                  <a:gd name="connsiteY251" fmla="*/ 5058182 h 13511369"/>
                  <a:gd name="connsiteX252" fmla="*/ 10210800 w 12071803"/>
                  <a:gd name="connsiteY252" fmla="*/ 4724807 h 13511369"/>
                  <a:gd name="connsiteX253" fmla="*/ 10355263 w 12071803"/>
                  <a:gd name="connsiteY253" fmla="*/ 4634321 h 13511369"/>
                  <a:gd name="connsiteX254" fmla="*/ 10572750 w 12071803"/>
                  <a:gd name="connsiteY254" fmla="*/ 4581932 h 13511369"/>
                  <a:gd name="connsiteX255" fmla="*/ 10610851 w 12071803"/>
                  <a:gd name="connsiteY255" fmla="*/ 4461283 h 13511369"/>
                  <a:gd name="connsiteX256" fmla="*/ 10782301 w 12071803"/>
                  <a:gd name="connsiteY256" fmla="*/ 4334283 h 13511369"/>
                  <a:gd name="connsiteX257" fmla="*/ 10814050 w 12071803"/>
                  <a:gd name="connsiteY257" fmla="*/ 4080282 h 13511369"/>
                  <a:gd name="connsiteX258" fmla="*/ 10582275 w 12071803"/>
                  <a:gd name="connsiteY258" fmla="*/ 3997732 h 13511369"/>
                  <a:gd name="connsiteX259" fmla="*/ 10264776 w 12071803"/>
                  <a:gd name="connsiteY259" fmla="*/ 3950108 h 13511369"/>
                  <a:gd name="connsiteX260" fmla="*/ 10134600 w 12071803"/>
                  <a:gd name="connsiteY260" fmla="*/ 4010432 h 13511369"/>
                  <a:gd name="connsiteX261" fmla="*/ 10160001 w 12071803"/>
                  <a:gd name="connsiteY261" fmla="*/ 3845333 h 13511369"/>
                  <a:gd name="connsiteX262" fmla="*/ 10109201 w 12071803"/>
                  <a:gd name="connsiteY262" fmla="*/ 3670708 h 13511369"/>
                  <a:gd name="connsiteX263" fmla="*/ 10223500 w 12071803"/>
                  <a:gd name="connsiteY263" fmla="*/ 3708807 h 13511369"/>
                  <a:gd name="connsiteX264" fmla="*/ 10344151 w 12071803"/>
                  <a:gd name="connsiteY264" fmla="*/ 3600858 h 13511369"/>
                  <a:gd name="connsiteX265" fmla="*/ 10534651 w 12071803"/>
                  <a:gd name="connsiteY265" fmla="*/ 3661183 h 13511369"/>
                  <a:gd name="connsiteX266" fmla="*/ 10547351 w 12071803"/>
                  <a:gd name="connsiteY266" fmla="*/ 3477033 h 13511369"/>
                  <a:gd name="connsiteX267" fmla="*/ 10687050 w 12071803"/>
                  <a:gd name="connsiteY267" fmla="*/ 3515132 h 13511369"/>
                  <a:gd name="connsiteX268" fmla="*/ 10801350 w 12071803"/>
                  <a:gd name="connsiteY268" fmla="*/ 3210332 h 13511369"/>
                  <a:gd name="connsiteX269" fmla="*/ 10902951 w 12071803"/>
                  <a:gd name="connsiteY269" fmla="*/ 3299233 h 13511369"/>
                  <a:gd name="connsiteX270" fmla="*/ 11042650 w 12071803"/>
                  <a:gd name="connsiteY270" fmla="*/ 3283357 h 13511369"/>
                  <a:gd name="connsiteX271" fmla="*/ 11077575 w 12071803"/>
                  <a:gd name="connsiteY271" fmla="*/ 3508782 h 13511369"/>
                  <a:gd name="connsiteX272" fmla="*/ 11153776 w 12071803"/>
                  <a:gd name="connsiteY272" fmla="*/ 3251608 h 13511369"/>
                  <a:gd name="connsiteX273" fmla="*/ 11077576 w 12071803"/>
                  <a:gd name="connsiteY273" fmla="*/ 3165883 h 13511369"/>
                  <a:gd name="connsiteX274" fmla="*/ 11163300 w 12071803"/>
                  <a:gd name="connsiteY274" fmla="*/ 2911882 h 13511369"/>
                  <a:gd name="connsiteX275" fmla="*/ 10982326 w 12071803"/>
                  <a:gd name="connsiteY275" fmla="*/ 2988083 h 13511369"/>
                  <a:gd name="connsiteX276" fmla="*/ 10953750 w 12071803"/>
                  <a:gd name="connsiteY276" fmla="*/ 2918232 h 13511369"/>
                  <a:gd name="connsiteX277" fmla="*/ 10763250 w 12071803"/>
                  <a:gd name="connsiteY277" fmla="*/ 2715032 h 13511369"/>
                  <a:gd name="connsiteX278" fmla="*/ 10731501 w 12071803"/>
                  <a:gd name="connsiteY278" fmla="*/ 2530883 h 13511369"/>
                  <a:gd name="connsiteX279" fmla="*/ 10699751 w 12071803"/>
                  <a:gd name="connsiteY279" fmla="*/ 2435633 h 13511369"/>
                  <a:gd name="connsiteX280" fmla="*/ 10801350 w 12071803"/>
                  <a:gd name="connsiteY280" fmla="*/ 2334032 h 13511369"/>
                  <a:gd name="connsiteX281" fmla="*/ 11061701 w 12071803"/>
                  <a:gd name="connsiteY281" fmla="*/ 2099083 h 13511369"/>
                  <a:gd name="connsiteX282" fmla="*/ 11182350 w 12071803"/>
                  <a:gd name="connsiteY282" fmla="*/ 2118132 h 13511369"/>
                  <a:gd name="connsiteX283" fmla="*/ 11252201 w 12071803"/>
                  <a:gd name="connsiteY283" fmla="*/ 2029233 h 13511369"/>
                  <a:gd name="connsiteX284" fmla="*/ 11487150 w 12071803"/>
                  <a:gd name="connsiteY284" fmla="*/ 1921282 h 13511369"/>
                  <a:gd name="connsiteX285" fmla="*/ 11341101 w 12071803"/>
                  <a:gd name="connsiteY285" fmla="*/ 1851433 h 13511369"/>
                  <a:gd name="connsiteX286" fmla="*/ 11258550 w 12071803"/>
                  <a:gd name="connsiteY286" fmla="*/ 1705382 h 13511369"/>
                  <a:gd name="connsiteX287" fmla="*/ 11360150 w 12071803"/>
                  <a:gd name="connsiteY287" fmla="*/ 1279932 h 13511369"/>
                  <a:gd name="connsiteX288" fmla="*/ 11239500 w 12071803"/>
                  <a:gd name="connsiteY288" fmla="*/ 1019582 h 13511369"/>
                  <a:gd name="connsiteX289" fmla="*/ 11525250 w 12071803"/>
                  <a:gd name="connsiteY289" fmla="*/ 1362482 h 13511369"/>
                  <a:gd name="connsiteX290" fmla="*/ 11690350 w 12071803"/>
                  <a:gd name="connsiteY290" fmla="*/ 1165632 h 13511369"/>
                  <a:gd name="connsiteX291" fmla="*/ 11874500 w 12071803"/>
                  <a:gd name="connsiteY291" fmla="*/ 1476782 h 13511369"/>
                  <a:gd name="connsiteX292" fmla="*/ 12071350 w 12071803"/>
                  <a:gd name="connsiteY292" fmla="*/ 1578383 h 13511369"/>
                  <a:gd name="connsiteX293" fmla="*/ 11906250 w 12071803"/>
                  <a:gd name="connsiteY293" fmla="*/ 1133883 h 13511369"/>
                  <a:gd name="connsiteX294" fmla="*/ 11893550 w 12071803"/>
                  <a:gd name="connsiteY294" fmla="*/ 917982 h 13511369"/>
                  <a:gd name="connsiteX295" fmla="*/ 11760200 w 12071803"/>
                  <a:gd name="connsiteY295" fmla="*/ 721132 h 13511369"/>
                  <a:gd name="connsiteX296" fmla="*/ 11734800 w 12071803"/>
                  <a:gd name="connsiteY29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456260 w 12071803"/>
                  <a:gd name="connsiteY61" fmla="*/ 12008800 h 13511369"/>
                  <a:gd name="connsiteX62" fmla="*/ 2507456 w 12071803"/>
                  <a:gd name="connsiteY62" fmla="*/ 11899513 h 13511369"/>
                  <a:gd name="connsiteX63" fmla="*/ 2876550 w 12071803"/>
                  <a:gd name="connsiteY63" fmla="*/ 12030482 h 13511369"/>
                  <a:gd name="connsiteX64" fmla="*/ 2965847 w 12071803"/>
                  <a:gd name="connsiteY64" fmla="*/ 12018325 h 13511369"/>
                  <a:gd name="connsiteX65" fmla="*/ 3067050 w 12071803"/>
                  <a:gd name="connsiteY65" fmla="*/ 12182882 h 13511369"/>
                  <a:gd name="connsiteX66" fmla="*/ 3306366 w 12071803"/>
                  <a:gd name="connsiteY66" fmla="*/ 12127863 h 13511369"/>
                  <a:gd name="connsiteX67" fmla="*/ 3415903 w 12071803"/>
                  <a:gd name="connsiteY67" fmla="*/ 12196919 h 13511369"/>
                  <a:gd name="connsiteX68" fmla="*/ 3569494 w 12071803"/>
                  <a:gd name="connsiteY68" fmla="*/ 12266226 h 13511369"/>
                  <a:gd name="connsiteX69" fmla="*/ 3505200 w 12071803"/>
                  <a:gd name="connsiteY69" fmla="*/ 12387670 h 13511369"/>
                  <a:gd name="connsiteX70" fmla="*/ 3589735 w 12071803"/>
                  <a:gd name="connsiteY70" fmla="*/ 12592207 h 13511369"/>
                  <a:gd name="connsiteX71" fmla="*/ 3543300 w 12071803"/>
                  <a:gd name="connsiteY71" fmla="*/ 12773432 h 13511369"/>
                  <a:gd name="connsiteX72" fmla="*/ 3527822 w 12071803"/>
                  <a:gd name="connsiteY72" fmla="*/ 12987494 h 13511369"/>
                  <a:gd name="connsiteX73" fmla="*/ 3619500 w 12071803"/>
                  <a:gd name="connsiteY73" fmla="*/ 13211582 h 13511369"/>
                  <a:gd name="connsiteX74" fmla="*/ 3905250 w 12071803"/>
                  <a:gd name="connsiteY74" fmla="*/ 13440182 h 13511369"/>
                  <a:gd name="connsiteX75" fmla="*/ 4496991 w 12071803"/>
                  <a:gd name="connsiteY75" fmla="*/ 13511369 h 13511369"/>
                  <a:gd name="connsiteX76" fmla="*/ 4532709 w 12071803"/>
                  <a:gd name="connsiteY76" fmla="*/ 13442312 h 13511369"/>
                  <a:gd name="connsiteX77" fmla="*/ 4191000 w 12071803"/>
                  <a:gd name="connsiteY77" fmla="*/ 13154432 h 13511369"/>
                  <a:gd name="connsiteX78" fmla="*/ 4618435 w 12071803"/>
                  <a:gd name="connsiteY78" fmla="*/ 13268482 h 13511369"/>
                  <a:gd name="connsiteX79" fmla="*/ 4933950 w 12071803"/>
                  <a:gd name="connsiteY79" fmla="*/ 13268732 h 13511369"/>
                  <a:gd name="connsiteX80" fmla="*/ 5035153 w 12071803"/>
                  <a:gd name="connsiteY80" fmla="*/ 13058932 h 13511369"/>
                  <a:gd name="connsiteX81" fmla="*/ 4994672 w 12071803"/>
                  <a:gd name="connsiteY81" fmla="*/ 12985113 h 13511369"/>
                  <a:gd name="connsiteX82" fmla="*/ 4991100 w 12071803"/>
                  <a:gd name="connsiteY82" fmla="*/ 12678182 h 13511369"/>
                  <a:gd name="connsiteX83" fmla="*/ 5067300 w 12071803"/>
                  <a:gd name="connsiteY83" fmla="*/ 12563882 h 13511369"/>
                  <a:gd name="connsiteX84" fmla="*/ 5029200 w 12071803"/>
                  <a:gd name="connsiteY84" fmla="*/ 12225745 h 13511369"/>
                  <a:gd name="connsiteX85" fmla="*/ 5357813 w 12071803"/>
                  <a:gd name="connsiteY85" fmla="*/ 12097157 h 13511369"/>
                  <a:gd name="connsiteX86" fmla="*/ 5638800 w 12071803"/>
                  <a:gd name="connsiteY86" fmla="*/ 12180502 h 13511369"/>
                  <a:gd name="connsiteX87" fmla="*/ 5524500 w 12071803"/>
                  <a:gd name="connsiteY87" fmla="*/ 11249432 h 13511369"/>
                  <a:gd name="connsiteX88" fmla="*/ 5585223 w 12071803"/>
                  <a:gd name="connsiteY88" fmla="*/ 10722925 h 13511369"/>
                  <a:gd name="connsiteX89" fmla="*/ 5468540 w 12071803"/>
                  <a:gd name="connsiteY89" fmla="*/ 10663394 h 13511369"/>
                  <a:gd name="connsiteX90" fmla="*/ 5585222 w 12071803"/>
                  <a:gd name="connsiteY90" fmla="*/ 10701495 h 13511369"/>
                  <a:gd name="connsiteX91" fmla="*/ 5611416 w 12071803"/>
                  <a:gd name="connsiteY91" fmla="*/ 10160950 h 13511369"/>
                  <a:gd name="connsiteX92" fmla="*/ 5698331 w 12071803"/>
                  <a:gd name="connsiteY92" fmla="*/ 9775438 h 13511369"/>
                  <a:gd name="connsiteX93" fmla="*/ 5830491 w 12071803"/>
                  <a:gd name="connsiteY93" fmla="*/ 9408475 h 13511369"/>
                  <a:gd name="connsiteX94" fmla="*/ 5920978 w 12071803"/>
                  <a:gd name="connsiteY94" fmla="*/ 9196544 h 13511369"/>
                  <a:gd name="connsiteX95" fmla="*/ 5759053 w 12071803"/>
                  <a:gd name="connsiteY95" fmla="*/ 9329894 h 13511369"/>
                  <a:gd name="connsiteX96" fmla="*/ 5923360 w 12071803"/>
                  <a:gd name="connsiteY96" fmla="*/ 9137013 h 13511369"/>
                  <a:gd name="connsiteX97" fmla="*/ 5955507 w 12071803"/>
                  <a:gd name="connsiteY97" fmla="*/ 8956289 h 13511369"/>
                  <a:gd name="connsiteX98" fmla="*/ 5959078 w 12071803"/>
                  <a:gd name="connsiteY98" fmla="*/ 9087006 h 13511369"/>
                  <a:gd name="connsiteX99" fmla="*/ 6441280 w 12071803"/>
                  <a:gd name="connsiteY99" fmla="*/ 8201432 h 13511369"/>
                  <a:gd name="connsiteX100" fmla="*/ 6204347 w 12071803"/>
                  <a:gd name="connsiteY100" fmla="*/ 8101170 h 13511369"/>
                  <a:gd name="connsiteX101" fmla="*/ 6425803 w 12071803"/>
                  <a:gd name="connsiteY101" fmla="*/ 8110694 h 13511369"/>
                  <a:gd name="connsiteX102" fmla="*/ 6696076 w 12071803"/>
                  <a:gd name="connsiteY102" fmla="*/ 8074975 h 13511369"/>
                  <a:gd name="connsiteX103" fmla="*/ 6855620 w 12071803"/>
                  <a:gd name="connsiteY103" fmla="*/ 8032113 h 13511369"/>
                  <a:gd name="connsiteX104" fmla="*/ 6785372 w 12071803"/>
                  <a:gd name="connsiteY104" fmla="*/ 7972582 h 13511369"/>
                  <a:gd name="connsiteX105" fmla="*/ 6877052 w 12071803"/>
                  <a:gd name="connsiteY105" fmla="*/ 7846626 h 13511369"/>
                  <a:gd name="connsiteX106" fmla="*/ 6980634 w 12071803"/>
                  <a:gd name="connsiteY106" fmla="*/ 7867807 h 13511369"/>
                  <a:gd name="connsiteX107" fmla="*/ 7017545 w 12071803"/>
                  <a:gd name="connsiteY107" fmla="*/ 7793990 h 13511369"/>
                  <a:gd name="connsiteX108" fmla="*/ 6943726 w 12071803"/>
                  <a:gd name="connsiteY108" fmla="*/ 7693975 h 13511369"/>
                  <a:gd name="connsiteX109" fmla="*/ 6910389 w 12071803"/>
                  <a:gd name="connsiteY109" fmla="*/ 7596344 h 13511369"/>
                  <a:gd name="connsiteX110" fmla="*/ 6819900 w 12071803"/>
                  <a:gd name="connsiteY110" fmla="*/ 7591832 h 13511369"/>
                  <a:gd name="connsiteX111" fmla="*/ 6746082 w 12071803"/>
                  <a:gd name="connsiteY111" fmla="*/ 7674925 h 13511369"/>
                  <a:gd name="connsiteX112" fmla="*/ 6610350 w 12071803"/>
                  <a:gd name="connsiteY112" fmla="*/ 7687082 h 13511369"/>
                  <a:gd name="connsiteX113" fmla="*/ 6669882 w 12071803"/>
                  <a:gd name="connsiteY113" fmla="*/ 7617775 h 13511369"/>
                  <a:gd name="connsiteX114" fmla="*/ 6681789 w 12071803"/>
                  <a:gd name="connsiteY114" fmla="*/ 7529669 h 13511369"/>
                  <a:gd name="connsiteX115" fmla="*/ 6703219 w 12071803"/>
                  <a:gd name="connsiteY115" fmla="*/ 7467756 h 13511369"/>
                  <a:gd name="connsiteX116" fmla="*/ 6667500 w 12071803"/>
                  <a:gd name="connsiteY116" fmla="*/ 7401332 h 13511369"/>
                  <a:gd name="connsiteX117" fmla="*/ 6603207 w 12071803"/>
                  <a:gd name="connsiteY117" fmla="*/ 7432038 h 13511369"/>
                  <a:gd name="connsiteX118" fmla="*/ 6600825 w 12071803"/>
                  <a:gd name="connsiteY118" fmla="*/ 7351326 h 13511369"/>
                  <a:gd name="connsiteX119" fmla="*/ 6819901 w 12071803"/>
                  <a:gd name="connsiteY119" fmla="*/ 7243919 h 13511369"/>
                  <a:gd name="connsiteX120" fmla="*/ 6784182 w 12071803"/>
                  <a:gd name="connsiteY120" fmla="*/ 7089138 h 13511369"/>
                  <a:gd name="connsiteX121" fmla="*/ 6860382 w 12071803"/>
                  <a:gd name="connsiteY121" fmla="*/ 7072469 h 13511369"/>
                  <a:gd name="connsiteX122" fmla="*/ 6838950 w 12071803"/>
                  <a:gd name="connsiteY122" fmla="*/ 6982232 h 13511369"/>
                  <a:gd name="connsiteX123" fmla="*/ 6943726 w 12071803"/>
                  <a:gd name="connsiteY123" fmla="*/ 6984363 h 13511369"/>
                  <a:gd name="connsiteX124" fmla="*/ 6986589 w 12071803"/>
                  <a:gd name="connsiteY124" fmla="*/ 6903400 h 13511369"/>
                  <a:gd name="connsiteX125" fmla="*/ 7088982 w 12071803"/>
                  <a:gd name="connsiteY125" fmla="*/ 6936738 h 13511369"/>
                  <a:gd name="connsiteX126" fmla="*/ 7162801 w 12071803"/>
                  <a:gd name="connsiteY126" fmla="*/ 7039132 h 13511369"/>
                  <a:gd name="connsiteX127" fmla="*/ 7229476 w 12071803"/>
                  <a:gd name="connsiteY127" fmla="*/ 6979600 h 13511369"/>
                  <a:gd name="connsiteX128" fmla="*/ 7169945 w 12071803"/>
                  <a:gd name="connsiteY128" fmla="*/ 6843869 h 13511369"/>
                  <a:gd name="connsiteX129" fmla="*/ 7227094 w 12071803"/>
                  <a:gd name="connsiteY129" fmla="*/ 6896506 h 13511369"/>
                  <a:gd name="connsiteX130" fmla="*/ 7343776 w 12071803"/>
                  <a:gd name="connsiteY130" fmla="*/ 6934357 h 13511369"/>
                  <a:gd name="connsiteX131" fmla="*/ 7417595 w 12071803"/>
                  <a:gd name="connsiteY131" fmla="*/ 7006046 h 13511369"/>
                  <a:gd name="connsiteX132" fmla="*/ 7386639 w 12071803"/>
                  <a:gd name="connsiteY132" fmla="*/ 7144158 h 13511369"/>
                  <a:gd name="connsiteX133" fmla="*/ 7458076 w 12071803"/>
                  <a:gd name="connsiteY133" fmla="*/ 7108439 h 13511369"/>
                  <a:gd name="connsiteX134" fmla="*/ 7448550 w 12071803"/>
                  <a:gd name="connsiteY134" fmla="*/ 7077482 h 13511369"/>
                  <a:gd name="connsiteX135" fmla="*/ 7524751 w 12071803"/>
                  <a:gd name="connsiteY135" fmla="*/ 7163208 h 13511369"/>
                  <a:gd name="connsiteX136" fmla="*/ 7460457 w 12071803"/>
                  <a:gd name="connsiteY136" fmla="*/ 7244171 h 13511369"/>
                  <a:gd name="connsiteX137" fmla="*/ 7524750 w 12071803"/>
                  <a:gd name="connsiteY137" fmla="*/ 7325132 h 13511369"/>
                  <a:gd name="connsiteX138" fmla="*/ 7450932 w 12071803"/>
                  <a:gd name="connsiteY138" fmla="*/ 7344183 h 13511369"/>
                  <a:gd name="connsiteX139" fmla="*/ 7358064 w 12071803"/>
                  <a:gd name="connsiteY139" fmla="*/ 7296558 h 13511369"/>
                  <a:gd name="connsiteX140" fmla="*/ 7310439 w 12071803"/>
                  <a:gd name="connsiteY140" fmla="*/ 7406096 h 13511369"/>
                  <a:gd name="connsiteX141" fmla="*/ 7386639 w 12071803"/>
                  <a:gd name="connsiteY141" fmla="*/ 7425146 h 13511369"/>
                  <a:gd name="connsiteX142" fmla="*/ 7441407 w 12071803"/>
                  <a:gd name="connsiteY142" fmla="*/ 7484677 h 13511369"/>
                  <a:gd name="connsiteX143" fmla="*/ 7467601 w 12071803"/>
                  <a:gd name="connsiteY143" fmla="*/ 7515382 h 13511369"/>
                  <a:gd name="connsiteX144" fmla="*/ 7487841 w 12071803"/>
                  <a:gd name="connsiteY144" fmla="*/ 7467755 h 13511369"/>
                  <a:gd name="connsiteX145" fmla="*/ 7546182 w 12071803"/>
                  <a:gd name="connsiteY145" fmla="*/ 7529921 h 13511369"/>
                  <a:gd name="connsiteX146" fmla="*/ 7639051 w 12071803"/>
                  <a:gd name="connsiteY146" fmla="*/ 7615646 h 13511369"/>
                  <a:gd name="connsiteX147" fmla="*/ 7639051 w 12071803"/>
                  <a:gd name="connsiteY147" fmla="*/ 7510871 h 13511369"/>
                  <a:gd name="connsiteX148" fmla="*/ 7812881 w 12071803"/>
                  <a:gd name="connsiteY148" fmla="*/ 7606120 h 13511369"/>
                  <a:gd name="connsiteX149" fmla="*/ 7705726 w 12071803"/>
                  <a:gd name="connsiteY149" fmla="*/ 7370377 h 13511369"/>
                  <a:gd name="connsiteX150" fmla="*/ 7708107 w 12071803"/>
                  <a:gd name="connsiteY150" fmla="*/ 7234646 h 13511369"/>
                  <a:gd name="connsiteX151" fmla="*/ 7612857 w 12071803"/>
                  <a:gd name="connsiteY151" fmla="*/ 7206071 h 13511369"/>
                  <a:gd name="connsiteX152" fmla="*/ 7677150 w 12071803"/>
                  <a:gd name="connsiteY152" fmla="*/ 7039382 h 13511369"/>
                  <a:gd name="connsiteX153" fmla="*/ 8374857 w 12071803"/>
                  <a:gd name="connsiteY153" fmla="*/ 6653621 h 13511369"/>
                  <a:gd name="connsiteX154" fmla="*/ 8703470 w 12071803"/>
                  <a:gd name="connsiteY154" fmla="*/ 6591708 h 13511369"/>
                  <a:gd name="connsiteX155" fmla="*/ 8722520 w 12071803"/>
                  <a:gd name="connsiteY155" fmla="*/ 6696483 h 13511369"/>
                  <a:gd name="connsiteX156" fmla="*/ 8796339 w 12071803"/>
                  <a:gd name="connsiteY156" fmla="*/ 6701246 h 13511369"/>
                  <a:gd name="connsiteX157" fmla="*/ 8772525 w 12071803"/>
                  <a:gd name="connsiteY157" fmla="*/ 6548844 h 13511369"/>
                  <a:gd name="connsiteX158" fmla="*/ 9315450 w 12071803"/>
                  <a:gd name="connsiteY158" fmla="*/ 6544082 h 13511369"/>
                  <a:gd name="connsiteX159" fmla="*/ 9503569 w 12071803"/>
                  <a:gd name="connsiteY159" fmla="*/ 6494075 h 13511369"/>
                  <a:gd name="connsiteX160" fmla="*/ 9629775 w 12071803"/>
                  <a:gd name="connsiteY160" fmla="*/ 6298813 h 13511369"/>
                  <a:gd name="connsiteX161" fmla="*/ 9906000 w 12071803"/>
                  <a:gd name="connsiteY161" fmla="*/ 6334532 h 13511369"/>
                  <a:gd name="connsiteX162" fmla="*/ 9870282 w 12071803"/>
                  <a:gd name="connsiteY162" fmla="*/ 6420258 h 13511369"/>
                  <a:gd name="connsiteX163" fmla="*/ 9727407 w 12071803"/>
                  <a:gd name="connsiteY163" fmla="*/ 6434546 h 13511369"/>
                  <a:gd name="connsiteX164" fmla="*/ 9796462 w 12071803"/>
                  <a:gd name="connsiteY164" fmla="*/ 6489313 h 13511369"/>
                  <a:gd name="connsiteX165" fmla="*/ 9665495 w 12071803"/>
                  <a:gd name="connsiteY165" fmla="*/ 6517889 h 13511369"/>
                  <a:gd name="connsiteX166" fmla="*/ 9539289 w 12071803"/>
                  <a:gd name="connsiteY166" fmla="*/ 6508364 h 13511369"/>
                  <a:gd name="connsiteX167" fmla="*/ 9453563 w 12071803"/>
                  <a:gd name="connsiteY167" fmla="*/ 6544082 h 13511369"/>
                  <a:gd name="connsiteX168" fmla="*/ 9422607 w 12071803"/>
                  <a:gd name="connsiteY168" fmla="*/ 6848883 h 13511369"/>
                  <a:gd name="connsiteX169" fmla="*/ 9584532 w 12071803"/>
                  <a:gd name="connsiteY169" fmla="*/ 6882220 h 13511369"/>
                  <a:gd name="connsiteX170" fmla="*/ 9791700 w 12071803"/>
                  <a:gd name="connsiteY170" fmla="*/ 6696482 h 13511369"/>
                  <a:gd name="connsiteX171" fmla="*/ 9829801 w 12071803"/>
                  <a:gd name="connsiteY171" fmla="*/ 6794114 h 13511369"/>
                  <a:gd name="connsiteX172" fmla="*/ 9977439 w 12071803"/>
                  <a:gd name="connsiteY172" fmla="*/ 6717914 h 13511369"/>
                  <a:gd name="connsiteX173" fmla="*/ 9877426 w 12071803"/>
                  <a:gd name="connsiteY173" fmla="*/ 6956040 h 13511369"/>
                  <a:gd name="connsiteX174" fmla="*/ 10020301 w 12071803"/>
                  <a:gd name="connsiteY174" fmla="*/ 6898889 h 13511369"/>
                  <a:gd name="connsiteX175" fmla="*/ 9986964 w 12071803"/>
                  <a:gd name="connsiteY175" fmla="*/ 6986996 h 13511369"/>
                  <a:gd name="connsiteX176" fmla="*/ 10217945 w 12071803"/>
                  <a:gd name="connsiteY176" fmla="*/ 6984614 h 13511369"/>
                  <a:gd name="connsiteX177" fmla="*/ 10058400 w 12071803"/>
                  <a:gd name="connsiteY177" fmla="*/ 7039382 h 13511369"/>
                  <a:gd name="connsiteX178" fmla="*/ 9948864 w 12071803"/>
                  <a:gd name="connsiteY178" fmla="*/ 7096533 h 13511369"/>
                  <a:gd name="connsiteX179" fmla="*/ 9829801 w 12071803"/>
                  <a:gd name="connsiteY179" fmla="*/ 7210833 h 13511369"/>
                  <a:gd name="connsiteX180" fmla="*/ 9865519 w 12071803"/>
                  <a:gd name="connsiteY180" fmla="*/ 7270363 h 13511369"/>
                  <a:gd name="connsiteX181" fmla="*/ 9908382 w 12071803"/>
                  <a:gd name="connsiteY181" fmla="*/ 7320371 h 13511369"/>
                  <a:gd name="connsiteX182" fmla="*/ 9986964 w 12071803"/>
                  <a:gd name="connsiteY182" fmla="*/ 7287033 h 13511369"/>
                  <a:gd name="connsiteX183" fmla="*/ 9998869 w 12071803"/>
                  <a:gd name="connsiteY183" fmla="*/ 7348944 h 13511369"/>
                  <a:gd name="connsiteX184" fmla="*/ 10113170 w 12071803"/>
                  <a:gd name="connsiteY184" fmla="*/ 7210833 h 13511369"/>
                  <a:gd name="connsiteX185" fmla="*/ 10148889 w 12071803"/>
                  <a:gd name="connsiteY185" fmla="*/ 7356089 h 13511369"/>
                  <a:gd name="connsiteX186" fmla="*/ 10244139 w 12071803"/>
                  <a:gd name="connsiteY186" fmla="*/ 7239408 h 13511369"/>
                  <a:gd name="connsiteX187" fmla="*/ 10270332 w 12071803"/>
                  <a:gd name="connsiteY187" fmla="*/ 7401332 h 13511369"/>
                  <a:gd name="connsiteX188" fmla="*/ 10344150 w 12071803"/>
                  <a:gd name="connsiteY188" fmla="*/ 7477532 h 13511369"/>
                  <a:gd name="connsiteX189" fmla="*/ 10134600 w 12071803"/>
                  <a:gd name="connsiteY189" fmla="*/ 7591832 h 13511369"/>
                  <a:gd name="connsiteX190" fmla="*/ 10287001 w 12071803"/>
                  <a:gd name="connsiteY190" fmla="*/ 7741852 h 13511369"/>
                  <a:gd name="connsiteX191" fmla="*/ 10317957 w 12071803"/>
                  <a:gd name="connsiteY191" fmla="*/ 7644221 h 13511369"/>
                  <a:gd name="connsiteX192" fmla="*/ 10389393 w 12071803"/>
                  <a:gd name="connsiteY192" fmla="*/ 7732326 h 13511369"/>
                  <a:gd name="connsiteX193" fmla="*/ 10510839 w 12071803"/>
                  <a:gd name="connsiteY193" fmla="*/ 7691846 h 13511369"/>
                  <a:gd name="connsiteX194" fmla="*/ 10515600 w 12071803"/>
                  <a:gd name="connsiteY194" fmla="*/ 7777570 h 13511369"/>
                  <a:gd name="connsiteX195" fmla="*/ 10513219 w 12071803"/>
                  <a:gd name="connsiteY195" fmla="*/ 7875200 h 13511369"/>
                  <a:gd name="connsiteX196" fmla="*/ 10622756 w 12071803"/>
                  <a:gd name="connsiteY196" fmla="*/ 7837101 h 13511369"/>
                  <a:gd name="connsiteX197" fmla="*/ 10663239 w 12071803"/>
                  <a:gd name="connsiteY197" fmla="*/ 8075227 h 13511369"/>
                  <a:gd name="connsiteX198" fmla="*/ 10801350 w 12071803"/>
                  <a:gd name="connsiteY198" fmla="*/ 8106182 h 13511369"/>
                  <a:gd name="connsiteX199" fmla="*/ 10815638 w 12071803"/>
                  <a:gd name="connsiteY199" fmla="*/ 7815670 h 13511369"/>
                  <a:gd name="connsiteX200" fmla="*/ 10906126 w 12071803"/>
                  <a:gd name="connsiteY200" fmla="*/ 7791858 h 13511369"/>
                  <a:gd name="connsiteX201" fmla="*/ 10975182 w 12071803"/>
                  <a:gd name="connsiteY201" fmla="*/ 7620407 h 13511369"/>
                  <a:gd name="connsiteX202" fmla="*/ 10937082 w 12071803"/>
                  <a:gd name="connsiteY202" fmla="*/ 7491821 h 13511369"/>
                  <a:gd name="connsiteX203" fmla="*/ 10841832 w 12071803"/>
                  <a:gd name="connsiteY203" fmla="*/ 7479913 h 13511369"/>
                  <a:gd name="connsiteX204" fmla="*/ 10889456 w 12071803"/>
                  <a:gd name="connsiteY204" fmla="*/ 7360851 h 13511369"/>
                  <a:gd name="connsiteX205" fmla="*/ 10784682 w 12071803"/>
                  <a:gd name="connsiteY205" fmla="*/ 7289414 h 13511369"/>
                  <a:gd name="connsiteX206" fmla="*/ 10744200 w 12071803"/>
                  <a:gd name="connsiteY206" fmla="*/ 7058432 h 13511369"/>
                  <a:gd name="connsiteX207" fmla="*/ 10426700 w 12071803"/>
                  <a:gd name="connsiteY207" fmla="*/ 7020332 h 13511369"/>
                  <a:gd name="connsiteX208" fmla="*/ 10496551 w 12071803"/>
                  <a:gd name="connsiteY208" fmla="*/ 6915558 h 13511369"/>
                  <a:gd name="connsiteX209" fmla="*/ 10620376 w 12071803"/>
                  <a:gd name="connsiteY209" fmla="*/ 6896508 h 13511369"/>
                  <a:gd name="connsiteX210" fmla="*/ 10629900 w 12071803"/>
                  <a:gd name="connsiteY210" fmla="*/ 6810782 h 13511369"/>
                  <a:gd name="connsiteX211" fmla="*/ 10842625 w 12071803"/>
                  <a:gd name="connsiteY211" fmla="*/ 6899682 h 13511369"/>
                  <a:gd name="connsiteX212" fmla="*/ 10858500 w 12071803"/>
                  <a:gd name="connsiteY212" fmla="*/ 6677432 h 13511369"/>
                  <a:gd name="connsiteX213" fmla="*/ 10648950 w 12071803"/>
                  <a:gd name="connsiteY213" fmla="*/ 6772682 h 13511369"/>
                  <a:gd name="connsiteX214" fmla="*/ 10572750 w 12071803"/>
                  <a:gd name="connsiteY214" fmla="*/ 6544082 h 13511369"/>
                  <a:gd name="connsiteX215" fmla="*/ 10344150 w 12071803"/>
                  <a:gd name="connsiteY215" fmla="*/ 6753632 h 13511369"/>
                  <a:gd name="connsiteX216" fmla="*/ 10356851 w 12071803"/>
                  <a:gd name="connsiteY216" fmla="*/ 6588533 h 13511369"/>
                  <a:gd name="connsiteX217" fmla="*/ 10369550 w 12071803"/>
                  <a:gd name="connsiteY217" fmla="*/ 6464707 h 13511369"/>
                  <a:gd name="connsiteX218" fmla="*/ 10314385 w 12071803"/>
                  <a:gd name="connsiteY218" fmla="*/ 6436675 h 13511369"/>
                  <a:gd name="connsiteX219" fmla="*/ 10261601 w 12071803"/>
                  <a:gd name="connsiteY219" fmla="*/ 6452008 h 13511369"/>
                  <a:gd name="connsiteX220" fmla="*/ 10140950 w 12071803"/>
                  <a:gd name="connsiteY220" fmla="*/ 6236107 h 13511369"/>
                  <a:gd name="connsiteX221" fmla="*/ 10306051 w 12071803"/>
                  <a:gd name="connsiteY221" fmla="*/ 6274208 h 13511369"/>
                  <a:gd name="connsiteX222" fmla="*/ 10547351 w 12071803"/>
                  <a:gd name="connsiteY222" fmla="*/ 6274208 h 13511369"/>
                  <a:gd name="connsiteX223" fmla="*/ 10677525 w 12071803"/>
                  <a:gd name="connsiteY223" fmla="*/ 6134507 h 13511369"/>
                  <a:gd name="connsiteX224" fmla="*/ 10575926 w 12071803"/>
                  <a:gd name="connsiteY224" fmla="*/ 6023383 h 13511369"/>
                  <a:gd name="connsiteX225" fmla="*/ 10363200 w 12071803"/>
                  <a:gd name="connsiteY225" fmla="*/ 5975757 h 13511369"/>
                  <a:gd name="connsiteX226" fmla="*/ 10544175 w 12071803"/>
                  <a:gd name="connsiteY226" fmla="*/ 5845582 h 13511369"/>
                  <a:gd name="connsiteX227" fmla="*/ 10490201 w 12071803"/>
                  <a:gd name="connsiteY227" fmla="*/ 5728108 h 13511369"/>
                  <a:gd name="connsiteX228" fmla="*/ 10544176 w 12071803"/>
                  <a:gd name="connsiteY228" fmla="*/ 5607458 h 13511369"/>
                  <a:gd name="connsiteX229" fmla="*/ 10506075 w 12071803"/>
                  <a:gd name="connsiteY229" fmla="*/ 5604282 h 13511369"/>
                  <a:gd name="connsiteX230" fmla="*/ 10471151 w 12071803"/>
                  <a:gd name="connsiteY230" fmla="*/ 5528083 h 13511369"/>
                  <a:gd name="connsiteX231" fmla="*/ 10312400 w 12071803"/>
                  <a:gd name="connsiteY231" fmla="*/ 5375682 h 13511369"/>
                  <a:gd name="connsiteX232" fmla="*/ 10582276 w 12071803"/>
                  <a:gd name="connsiteY232" fmla="*/ 5480458 h 13511369"/>
                  <a:gd name="connsiteX233" fmla="*/ 10725150 w 12071803"/>
                  <a:gd name="connsiteY233" fmla="*/ 5439182 h 13511369"/>
                  <a:gd name="connsiteX234" fmla="*/ 10699751 w 12071803"/>
                  <a:gd name="connsiteY234" fmla="*/ 5686833 h 13511369"/>
                  <a:gd name="connsiteX235" fmla="*/ 10877550 w 12071803"/>
                  <a:gd name="connsiteY235" fmla="*/ 5724932 h 13511369"/>
                  <a:gd name="connsiteX236" fmla="*/ 10934701 w 12071803"/>
                  <a:gd name="connsiteY236" fmla="*/ 5550308 h 13511369"/>
                  <a:gd name="connsiteX237" fmla="*/ 10975975 w 12071803"/>
                  <a:gd name="connsiteY237" fmla="*/ 5321707 h 13511369"/>
                  <a:gd name="connsiteX238" fmla="*/ 10896601 w 12071803"/>
                  <a:gd name="connsiteY238" fmla="*/ 5118508 h 13511369"/>
                  <a:gd name="connsiteX239" fmla="*/ 10839450 w 12071803"/>
                  <a:gd name="connsiteY239" fmla="*/ 5020082 h 13511369"/>
                  <a:gd name="connsiteX240" fmla="*/ 10760076 w 12071803"/>
                  <a:gd name="connsiteY240" fmla="*/ 5137558 h 13511369"/>
                  <a:gd name="connsiteX241" fmla="*/ 10690226 w 12071803"/>
                  <a:gd name="connsiteY241" fmla="*/ 5096283 h 13511369"/>
                  <a:gd name="connsiteX242" fmla="*/ 10658476 w 12071803"/>
                  <a:gd name="connsiteY242" fmla="*/ 5216933 h 13511369"/>
                  <a:gd name="connsiteX243" fmla="*/ 10556875 w 12071803"/>
                  <a:gd name="connsiteY243" fmla="*/ 5220107 h 13511369"/>
                  <a:gd name="connsiteX244" fmla="*/ 10477500 w 12071803"/>
                  <a:gd name="connsiteY244" fmla="*/ 5077232 h 13511369"/>
                  <a:gd name="connsiteX245" fmla="*/ 10439400 w 12071803"/>
                  <a:gd name="connsiteY245" fmla="*/ 4924832 h 13511369"/>
                  <a:gd name="connsiteX246" fmla="*/ 10223500 w 12071803"/>
                  <a:gd name="connsiteY246" fmla="*/ 4928007 h 13511369"/>
                  <a:gd name="connsiteX247" fmla="*/ 10248900 w 12071803"/>
                  <a:gd name="connsiteY247" fmla="*/ 5153432 h 13511369"/>
                  <a:gd name="connsiteX248" fmla="*/ 10210801 w 12071803"/>
                  <a:gd name="connsiteY248" fmla="*/ 4959758 h 13511369"/>
                  <a:gd name="connsiteX249" fmla="*/ 10166350 w 12071803"/>
                  <a:gd name="connsiteY249" fmla="*/ 4972457 h 13511369"/>
                  <a:gd name="connsiteX250" fmla="*/ 10096500 w 12071803"/>
                  <a:gd name="connsiteY250" fmla="*/ 4861332 h 13511369"/>
                  <a:gd name="connsiteX251" fmla="*/ 10001251 w 12071803"/>
                  <a:gd name="connsiteY251" fmla="*/ 4931183 h 13511369"/>
                  <a:gd name="connsiteX252" fmla="*/ 9845675 w 12071803"/>
                  <a:gd name="connsiteY252" fmla="*/ 5058182 h 13511369"/>
                  <a:gd name="connsiteX253" fmla="*/ 10210800 w 12071803"/>
                  <a:gd name="connsiteY253" fmla="*/ 4724807 h 13511369"/>
                  <a:gd name="connsiteX254" fmla="*/ 10355263 w 12071803"/>
                  <a:gd name="connsiteY254" fmla="*/ 4634321 h 13511369"/>
                  <a:gd name="connsiteX255" fmla="*/ 10572750 w 12071803"/>
                  <a:gd name="connsiteY255" fmla="*/ 4581932 h 13511369"/>
                  <a:gd name="connsiteX256" fmla="*/ 10610851 w 12071803"/>
                  <a:gd name="connsiteY256" fmla="*/ 4461283 h 13511369"/>
                  <a:gd name="connsiteX257" fmla="*/ 10782301 w 12071803"/>
                  <a:gd name="connsiteY257" fmla="*/ 4334283 h 13511369"/>
                  <a:gd name="connsiteX258" fmla="*/ 10814050 w 12071803"/>
                  <a:gd name="connsiteY258" fmla="*/ 4080282 h 13511369"/>
                  <a:gd name="connsiteX259" fmla="*/ 10582275 w 12071803"/>
                  <a:gd name="connsiteY259" fmla="*/ 3997732 h 13511369"/>
                  <a:gd name="connsiteX260" fmla="*/ 10264776 w 12071803"/>
                  <a:gd name="connsiteY260" fmla="*/ 3950108 h 13511369"/>
                  <a:gd name="connsiteX261" fmla="*/ 10134600 w 12071803"/>
                  <a:gd name="connsiteY261" fmla="*/ 4010432 h 13511369"/>
                  <a:gd name="connsiteX262" fmla="*/ 10160001 w 12071803"/>
                  <a:gd name="connsiteY262" fmla="*/ 3845333 h 13511369"/>
                  <a:gd name="connsiteX263" fmla="*/ 10109201 w 12071803"/>
                  <a:gd name="connsiteY263" fmla="*/ 3670708 h 13511369"/>
                  <a:gd name="connsiteX264" fmla="*/ 10223500 w 12071803"/>
                  <a:gd name="connsiteY264" fmla="*/ 3708807 h 13511369"/>
                  <a:gd name="connsiteX265" fmla="*/ 10344151 w 12071803"/>
                  <a:gd name="connsiteY265" fmla="*/ 3600858 h 13511369"/>
                  <a:gd name="connsiteX266" fmla="*/ 10534651 w 12071803"/>
                  <a:gd name="connsiteY266" fmla="*/ 3661183 h 13511369"/>
                  <a:gd name="connsiteX267" fmla="*/ 10547351 w 12071803"/>
                  <a:gd name="connsiteY267" fmla="*/ 3477033 h 13511369"/>
                  <a:gd name="connsiteX268" fmla="*/ 10687050 w 12071803"/>
                  <a:gd name="connsiteY268" fmla="*/ 3515132 h 13511369"/>
                  <a:gd name="connsiteX269" fmla="*/ 10801350 w 12071803"/>
                  <a:gd name="connsiteY269" fmla="*/ 3210332 h 13511369"/>
                  <a:gd name="connsiteX270" fmla="*/ 10902951 w 12071803"/>
                  <a:gd name="connsiteY270" fmla="*/ 3299233 h 13511369"/>
                  <a:gd name="connsiteX271" fmla="*/ 11042650 w 12071803"/>
                  <a:gd name="connsiteY271" fmla="*/ 3283357 h 13511369"/>
                  <a:gd name="connsiteX272" fmla="*/ 11077575 w 12071803"/>
                  <a:gd name="connsiteY272" fmla="*/ 3508782 h 13511369"/>
                  <a:gd name="connsiteX273" fmla="*/ 11153776 w 12071803"/>
                  <a:gd name="connsiteY273" fmla="*/ 3251608 h 13511369"/>
                  <a:gd name="connsiteX274" fmla="*/ 11077576 w 12071803"/>
                  <a:gd name="connsiteY274" fmla="*/ 3165883 h 13511369"/>
                  <a:gd name="connsiteX275" fmla="*/ 11163300 w 12071803"/>
                  <a:gd name="connsiteY275" fmla="*/ 2911882 h 13511369"/>
                  <a:gd name="connsiteX276" fmla="*/ 10982326 w 12071803"/>
                  <a:gd name="connsiteY276" fmla="*/ 2988083 h 13511369"/>
                  <a:gd name="connsiteX277" fmla="*/ 10953750 w 12071803"/>
                  <a:gd name="connsiteY277" fmla="*/ 2918232 h 13511369"/>
                  <a:gd name="connsiteX278" fmla="*/ 10763250 w 12071803"/>
                  <a:gd name="connsiteY278" fmla="*/ 2715032 h 13511369"/>
                  <a:gd name="connsiteX279" fmla="*/ 10731501 w 12071803"/>
                  <a:gd name="connsiteY279" fmla="*/ 2530883 h 13511369"/>
                  <a:gd name="connsiteX280" fmla="*/ 10699751 w 12071803"/>
                  <a:gd name="connsiteY280" fmla="*/ 2435633 h 13511369"/>
                  <a:gd name="connsiteX281" fmla="*/ 10801350 w 12071803"/>
                  <a:gd name="connsiteY281" fmla="*/ 2334032 h 13511369"/>
                  <a:gd name="connsiteX282" fmla="*/ 11061701 w 12071803"/>
                  <a:gd name="connsiteY282" fmla="*/ 2099083 h 13511369"/>
                  <a:gd name="connsiteX283" fmla="*/ 11182350 w 12071803"/>
                  <a:gd name="connsiteY283" fmla="*/ 2118132 h 13511369"/>
                  <a:gd name="connsiteX284" fmla="*/ 11252201 w 12071803"/>
                  <a:gd name="connsiteY284" fmla="*/ 2029233 h 13511369"/>
                  <a:gd name="connsiteX285" fmla="*/ 11487150 w 12071803"/>
                  <a:gd name="connsiteY285" fmla="*/ 1921282 h 13511369"/>
                  <a:gd name="connsiteX286" fmla="*/ 11341101 w 12071803"/>
                  <a:gd name="connsiteY286" fmla="*/ 1851433 h 13511369"/>
                  <a:gd name="connsiteX287" fmla="*/ 11258550 w 12071803"/>
                  <a:gd name="connsiteY287" fmla="*/ 1705382 h 13511369"/>
                  <a:gd name="connsiteX288" fmla="*/ 11360150 w 12071803"/>
                  <a:gd name="connsiteY288" fmla="*/ 1279932 h 13511369"/>
                  <a:gd name="connsiteX289" fmla="*/ 11239500 w 12071803"/>
                  <a:gd name="connsiteY289" fmla="*/ 1019582 h 13511369"/>
                  <a:gd name="connsiteX290" fmla="*/ 11525250 w 12071803"/>
                  <a:gd name="connsiteY290" fmla="*/ 1362482 h 13511369"/>
                  <a:gd name="connsiteX291" fmla="*/ 11690350 w 12071803"/>
                  <a:gd name="connsiteY291" fmla="*/ 1165632 h 13511369"/>
                  <a:gd name="connsiteX292" fmla="*/ 11874500 w 12071803"/>
                  <a:gd name="connsiteY292" fmla="*/ 1476782 h 13511369"/>
                  <a:gd name="connsiteX293" fmla="*/ 12071350 w 12071803"/>
                  <a:gd name="connsiteY293" fmla="*/ 1578383 h 13511369"/>
                  <a:gd name="connsiteX294" fmla="*/ 11906250 w 12071803"/>
                  <a:gd name="connsiteY294" fmla="*/ 1133883 h 13511369"/>
                  <a:gd name="connsiteX295" fmla="*/ 11893550 w 12071803"/>
                  <a:gd name="connsiteY295" fmla="*/ 917982 h 13511369"/>
                  <a:gd name="connsiteX296" fmla="*/ 11760200 w 12071803"/>
                  <a:gd name="connsiteY296" fmla="*/ 721132 h 13511369"/>
                  <a:gd name="connsiteX297" fmla="*/ 11734800 w 12071803"/>
                  <a:gd name="connsiteY297"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125266 w 12071803"/>
                  <a:gd name="connsiteY61" fmla="*/ 12034994 h 13511369"/>
                  <a:gd name="connsiteX62" fmla="*/ 2456260 w 12071803"/>
                  <a:gd name="connsiteY62" fmla="*/ 12008800 h 13511369"/>
                  <a:gd name="connsiteX63" fmla="*/ 2507456 w 12071803"/>
                  <a:gd name="connsiteY63" fmla="*/ 11899513 h 13511369"/>
                  <a:gd name="connsiteX64" fmla="*/ 2876550 w 12071803"/>
                  <a:gd name="connsiteY64" fmla="*/ 12030482 h 13511369"/>
                  <a:gd name="connsiteX65" fmla="*/ 2965847 w 12071803"/>
                  <a:gd name="connsiteY65" fmla="*/ 12018325 h 13511369"/>
                  <a:gd name="connsiteX66" fmla="*/ 3067050 w 12071803"/>
                  <a:gd name="connsiteY66" fmla="*/ 12182882 h 13511369"/>
                  <a:gd name="connsiteX67" fmla="*/ 3306366 w 12071803"/>
                  <a:gd name="connsiteY67" fmla="*/ 12127863 h 13511369"/>
                  <a:gd name="connsiteX68" fmla="*/ 3415903 w 12071803"/>
                  <a:gd name="connsiteY68" fmla="*/ 12196919 h 13511369"/>
                  <a:gd name="connsiteX69" fmla="*/ 3569494 w 12071803"/>
                  <a:gd name="connsiteY69" fmla="*/ 12266226 h 13511369"/>
                  <a:gd name="connsiteX70" fmla="*/ 3505200 w 12071803"/>
                  <a:gd name="connsiteY70" fmla="*/ 12387670 h 13511369"/>
                  <a:gd name="connsiteX71" fmla="*/ 3589735 w 12071803"/>
                  <a:gd name="connsiteY71" fmla="*/ 12592207 h 13511369"/>
                  <a:gd name="connsiteX72" fmla="*/ 3543300 w 12071803"/>
                  <a:gd name="connsiteY72" fmla="*/ 12773432 h 13511369"/>
                  <a:gd name="connsiteX73" fmla="*/ 3527822 w 12071803"/>
                  <a:gd name="connsiteY73" fmla="*/ 12987494 h 13511369"/>
                  <a:gd name="connsiteX74" fmla="*/ 3619500 w 12071803"/>
                  <a:gd name="connsiteY74" fmla="*/ 13211582 h 13511369"/>
                  <a:gd name="connsiteX75" fmla="*/ 3905250 w 12071803"/>
                  <a:gd name="connsiteY75" fmla="*/ 13440182 h 13511369"/>
                  <a:gd name="connsiteX76" fmla="*/ 4496991 w 12071803"/>
                  <a:gd name="connsiteY76" fmla="*/ 13511369 h 13511369"/>
                  <a:gd name="connsiteX77" fmla="*/ 4532709 w 12071803"/>
                  <a:gd name="connsiteY77" fmla="*/ 13442312 h 13511369"/>
                  <a:gd name="connsiteX78" fmla="*/ 4191000 w 12071803"/>
                  <a:gd name="connsiteY78" fmla="*/ 13154432 h 13511369"/>
                  <a:gd name="connsiteX79" fmla="*/ 4618435 w 12071803"/>
                  <a:gd name="connsiteY79" fmla="*/ 13268482 h 13511369"/>
                  <a:gd name="connsiteX80" fmla="*/ 4933950 w 12071803"/>
                  <a:gd name="connsiteY80" fmla="*/ 13268732 h 13511369"/>
                  <a:gd name="connsiteX81" fmla="*/ 5035153 w 12071803"/>
                  <a:gd name="connsiteY81" fmla="*/ 13058932 h 13511369"/>
                  <a:gd name="connsiteX82" fmla="*/ 4994672 w 12071803"/>
                  <a:gd name="connsiteY82" fmla="*/ 12985113 h 13511369"/>
                  <a:gd name="connsiteX83" fmla="*/ 4991100 w 12071803"/>
                  <a:gd name="connsiteY83" fmla="*/ 12678182 h 13511369"/>
                  <a:gd name="connsiteX84" fmla="*/ 5067300 w 12071803"/>
                  <a:gd name="connsiteY84" fmla="*/ 12563882 h 13511369"/>
                  <a:gd name="connsiteX85" fmla="*/ 5029200 w 12071803"/>
                  <a:gd name="connsiteY85" fmla="*/ 12225745 h 13511369"/>
                  <a:gd name="connsiteX86" fmla="*/ 5357813 w 12071803"/>
                  <a:gd name="connsiteY86" fmla="*/ 12097157 h 13511369"/>
                  <a:gd name="connsiteX87" fmla="*/ 5638800 w 12071803"/>
                  <a:gd name="connsiteY87" fmla="*/ 12180502 h 13511369"/>
                  <a:gd name="connsiteX88" fmla="*/ 5524500 w 12071803"/>
                  <a:gd name="connsiteY88" fmla="*/ 11249432 h 13511369"/>
                  <a:gd name="connsiteX89" fmla="*/ 5585223 w 12071803"/>
                  <a:gd name="connsiteY89" fmla="*/ 10722925 h 13511369"/>
                  <a:gd name="connsiteX90" fmla="*/ 5468540 w 12071803"/>
                  <a:gd name="connsiteY90" fmla="*/ 10663394 h 13511369"/>
                  <a:gd name="connsiteX91" fmla="*/ 5585222 w 12071803"/>
                  <a:gd name="connsiteY91" fmla="*/ 10701495 h 13511369"/>
                  <a:gd name="connsiteX92" fmla="*/ 5611416 w 12071803"/>
                  <a:gd name="connsiteY92" fmla="*/ 10160950 h 13511369"/>
                  <a:gd name="connsiteX93" fmla="*/ 5698331 w 12071803"/>
                  <a:gd name="connsiteY93" fmla="*/ 9775438 h 13511369"/>
                  <a:gd name="connsiteX94" fmla="*/ 5830491 w 12071803"/>
                  <a:gd name="connsiteY94" fmla="*/ 9408475 h 13511369"/>
                  <a:gd name="connsiteX95" fmla="*/ 5920978 w 12071803"/>
                  <a:gd name="connsiteY95" fmla="*/ 9196544 h 13511369"/>
                  <a:gd name="connsiteX96" fmla="*/ 5759053 w 12071803"/>
                  <a:gd name="connsiteY96" fmla="*/ 9329894 h 13511369"/>
                  <a:gd name="connsiteX97" fmla="*/ 5923360 w 12071803"/>
                  <a:gd name="connsiteY97" fmla="*/ 9137013 h 13511369"/>
                  <a:gd name="connsiteX98" fmla="*/ 5955507 w 12071803"/>
                  <a:gd name="connsiteY98" fmla="*/ 8956289 h 13511369"/>
                  <a:gd name="connsiteX99" fmla="*/ 5959078 w 12071803"/>
                  <a:gd name="connsiteY99" fmla="*/ 9087006 h 13511369"/>
                  <a:gd name="connsiteX100" fmla="*/ 6441280 w 12071803"/>
                  <a:gd name="connsiteY100" fmla="*/ 8201432 h 13511369"/>
                  <a:gd name="connsiteX101" fmla="*/ 6204347 w 12071803"/>
                  <a:gd name="connsiteY101" fmla="*/ 8101170 h 13511369"/>
                  <a:gd name="connsiteX102" fmla="*/ 6425803 w 12071803"/>
                  <a:gd name="connsiteY102" fmla="*/ 8110694 h 13511369"/>
                  <a:gd name="connsiteX103" fmla="*/ 6696076 w 12071803"/>
                  <a:gd name="connsiteY103" fmla="*/ 8074975 h 13511369"/>
                  <a:gd name="connsiteX104" fmla="*/ 6855620 w 12071803"/>
                  <a:gd name="connsiteY104" fmla="*/ 8032113 h 13511369"/>
                  <a:gd name="connsiteX105" fmla="*/ 6785372 w 12071803"/>
                  <a:gd name="connsiteY105" fmla="*/ 7972582 h 13511369"/>
                  <a:gd name="connsiteX106" fmla="*/ 6877052 w 12071803"/>
                  <a:gd name="connsiteY106" fmla="*/ 7846626 h 13511369"/>
                  <a:gd name="connsiteX107" fmla="*/ 6980634 w 12071803"/>
                  <a:gd name="connsiteY107" fmla="*/ 7867807 h 13511369"/>
                  <a:gd name="connsiteX108" fmla="*/ 7017545 w 12071803"/>
                  <a:gd name="connsiteY108" fmla="*/ 7793990 h 13511369"/>
                  <a:gd name="connsiteX109" fmla="*/ 6943726 w 12071803"/>
                  <a:gd name="connsiteY109" fmla="*/ 7693975 h 13511369"/>
                  <a:gd name="connsiteX110" fmla="*/ 6910389 w 12071803"/>
                  <a:gd name="connsiteY110" fmla="*/ 7596344 h 13511369"/>
                  <a:gd name="connsiteX111" fmla="*/ 6819900 w 12071803"/>
                  <a:gd name="connsiteY111" fmla="*/ 7591832 h 13511369"/>
                  <a:gd name="connsiteX112" fmla="*/ 6746082 w 12071803"/>
                  <a:gd name="connsiteY112" fmla="*/ 7674925 h 13511369"/>
                  <a:gd name="connsiteX113" fmla="*/ 6610350 w 12071803"/>
                  <a:gd name="connsiteY113" fmla="*/ 7687082 h 13511369"/>
                  <a:gd name="connsiteX114" fmla="*/ 6669882 w 12071803"/>
                  <a:gd name="connsiteY114" fmla="*/ 7617775 h 13511369"/>
                  <a:gd name="connsiteX115" fmla="*/ 6681789 w 12071803"/>
                  <a:gd name="connsiteY115" fmla="*/ 7529669 h 13511369"/>
                  <a:gd name="connsiteX116" fmla="*/ 6703219 w 12071803"/>
                  <a:gd name="connsiteY116" fmla="*/ 7467756 h 13511369"/>
                  <a:gd name="connsiteX117" fmla="*/ 6667500 w 12071803"/>
                  <a:gd name="connsiteY117" fmla="*/ 7401332 h 13511369"/>
                  <a:gd name="connsiteX118" fmla="*/ 6603207 w 12071803"/>
                  <a:gd name="connsiteY118" fmla="*/ 7432038 h 13511369"/>
                  <a:gd name="connsiteX119" fmla="*/ 6600825 w 12071803"/>
                  <a:gd name="connsiteY119" fmla="*/ 7351326 h 13511369"/>
                  <a:gd name="connsiteX120" fmla="*/ 6819901 w 12071803"/>
                  <a:gd name="connsiteY120" fmla="*/ 7243919 h 13511369"/>
                  <a:gd name="connsiteX121" fmla="*/ 6784182 w 12071803"/>
                  <a:gd name="connsiteY121" fmla="*/ 7089138 h 13511369"/>
                  <a:gd name="connsiteX122" fmla="*/ 6860382 w 12071803"/>
                  <a:gd name="connsiteY122" fmla="*/ 7072469 h 13511369"/>
                  <a:gd name="connsiteX123" fmla="*/ 6838950 w 12071803"/>
                  <a:gd name="connsiteY123" fmla="*/ 6982232 h 13511369"/>
                  <a:gd name="connsiteX124" fmla="*/ 6943726 w 12071803"/>
                  <a:gd name="connsiteY124" fmla="*/ 6984363 h 13511369"/>
                  <a:gd name="connsiteX125" fmla="*/ 6986589 w 12071803"/>
                  <a:gd name="connsiteY125" fmla="*/ 6903400 h 13511369"/>
                  <a:gd name="connsiteX126" fmla="*/ 7088982 w 12071803"/>
                  <a:gd name="connsiteY126" fmla="*/ 6936738 h 13511369"/>
                  <a:gd name="connsiteX127" fmla="*/ 7162801 w 12071803"/>
                  <a:gd name="connsiteY127" fmla="*/ 7039132 h 13511369"/>
                  <a:gd name="connsiteX128" fmla="*/ 7229476 w 12071803"/>
                  <a:gd name="connsiteY128" fmla="*/ 6979600 h 13511369"/>
                  <a:gd name="connsiteX129" fmla="*/ 7169945 w 12071803"/>
                  <a:gd name="connsiteY129" fmla="*/ 6843869 h 13511369"/>
                  <a:gd name="connsiteX130" fmla="*/ 7227094 w 12071803"/>
                  <a:gd name="connsiteY130" fmla="*/ 6896506 h 13511369"/>
                  <a:gd name="connsiteX131" fmla="*/ 7343776 w 12071803"/>
                  <a:gd name="connsiteY131" fmla="*/ 6934357 h 13511369"/>
                  <a:gd name="connsiteX132" fmla="*/ 7417595 w 12071803"/>
                  <a:gd name="connsiteY132" fmla="*/ 7006046 h 13511369"/>
                  <a:gd name="connsiteX133" fmla="*/ 7386639 w 12071803"/>
                  <a:gd name="connsiteY133" fmla="*/ 7144158 h 13511369"/>
                  <a:gd name="connsiteX134" fmla="*/ 7458076 w 12071803"/>
                  <a:gd name="connsiteY134" fmla="*/ 7108439 h 13511369"/>
                  <a:gd name="connsiteX135" fmla="*/ 7448550 w 12071803"/>
                  <a:gd name="connsiteY135" fmla="*/ 7077482 h 13511369"/>
                  <a:gd name="connsiteX136" fmla="*/ 7524751 w 12071803"/>
                  <a:gd name="connsiteY136" fmla="*/ 7163208 h 13511369"/>
                  <a:gd name="connsiteX137" fmla="*/ 7460457 w 12071803"/>
                  <a:gd name="connsiteY137" fmla="*/ 7244171 h 13511369"/>
                  <a:gd name="connsiteX138" fmla="*/ 7524750 w 12071803"/>
                  <a:gd name="connsiteY138" fmla="*/ 7325132 h 13511369"/>
                  <a:gd name="connsiteX139" fmla="*/ 7450932 w 12071803"/>
                  <a:gd name="connsiteY139" fmla="*/ 7344183 h 13511369"/>
                  <a:gd name="connsiteX140" fmla="*/ 7358064 w 12071803"/>
                  <a:gd name="connsiteY140" fmla="*/ 7296558 h 13511369"/>
                  <a:gd name="connsiteX141" fmla="*/ 7310439 w 12071803"/>
                  <a:gd name="connsiteY141" fmla="*/ 7406096 h 13511369"/>
                  <a:gd name="connsiteX142" fmla="*/ 7386639 w 12071803"/>
                  <a:gd name="connsiteY142" fmla="*/ 7425146 h 13511369"/>
                  <a:gd name="connsiteX143" fmla="*/ 7441407 w 12071803"/>
                  <a:gd name="connsiteY143" fmla="*/ 7484677 h 13511369"/>
                  <a:gd name="connsiteX144" fmla="*/ 7467601 w 12071803"/>
                  <a:gd name="connsiteY144" fmla="*/ 7515382 h 13511369"/>
                  <a:gd name="connsiteX145" fmla="*/ 7487841 w 12071803"/>
                  <a:gd name="connsiteY145" fmla="*/ 7467755 h 13511369"/>
                  <a:gd name="connsiteX146" fmla="*/ 7546182 w 12071803"/>
                  <a:gd name="connsiteY146" fmla="*/ 7529921 h 13511369"/>
                  <a:gd name="connsiteX147" fmla="*/ 7639051 w 12071803"/>
                  <a:gd name="connsiteY147" fmla="*/ 7615646 h 13511369"/>
                  <a:gd name="connsiteX148" fmla="*/ 7639051 w 12071803"/>
                  <a:gd name="connsiteY148" fmla="*/ 7510871 h 13511369"/>
                  <a:gd name="connsiteX149" fmla="*/ 7812881 w 12071803"/>
                  <a:gd name="connsiteY149" fmla="*/ 7606120 h 13511369"/>
                  <a:gd name="connsiteX150" fmla="*/ 7705726 w 12071803"/>
                  <a:gd name="connsiteY150" fmla="*/ 7370377 h 13511369"/>
                  <a:gd name="connsiteX151" fmla="*/ 7708107 w 12071803"/>
                  <a:gd name="connsiteY151" fmla="*/ 7234646 h 13511369"/>
                  <a:gd name="connsiteX152" fmla="*/ 7612857 w 12071803"/>
                  <a:gd name="connsiteY152" fmla="*/ 7206071 h 13511369"/>
                  <a:gd name="connsiteX153" fmla="*/ 7677150 w 12071803"/>
                  <a:gd name="connsiteY153" fmla="*/ 7039382 h 13511369"/>
                  <a:gd name="connsiteX154" fmla="*/ 8374857 w 12071803"/>
                  <a:gd name="connsiteY154" fmla="*/ 6653621 h 13511369"/>
                  <a:gd name="connsiteX155" fmla="*/ 8703470 w 12071803"/>
                  <a:gd name="connsiteY155" fmla="*/ 6591708 h 13511369"/>
                  <a:gd name="connsiteX156" fmla="*/ 8722520 w 12071803"/>
                  <a:gd name="connsiteY156" fmla="*/ 6696483 h 13511369"/>
                  <a:gd name="connsiteX157" fmla="*/ 8796339 w 12071803"/>
                  <a:gd name="connsiteY157" fmla="*/ 6701246 h 13511369"/>
                  <a:gd name="connsiteX158" fmla="*/ 8772525 w 12071803"/>
                  <a:gd name="connsiteY158" fmla="*/ 6548844 h 13511369"/>
                  <a:gd name="connsiteX159" fmla="*/ 9315450 w 12071803"/>
                  <a:gd name="connsiteY159" fmla="*/ 6544082 h 13511369"/>
                  <a:gd name="connsiteX160" fmla="*/ 9503569 w 12071803"/>
                  <a:gd name="connsiteY160" fmla="*/ 6494075 h 13511369"/>
                  <a:gd name="connsiteX161" fmla="*/ 9629775 w 12071803"/>
                  <a:gd name="connsiteY161" fmla="*/ 6298813 h 13511369"/>
                  <a:gd name="connsiteX162" fmla="*/ 9906000 w 12071803"/>
                  <a:gd name="connsiteY162" fmla="*/ 6334532 h 13511369"/>
                  <a:gd name="connsiteX163" fmla="*/ 9870282 w 12071803"/>
                  <a:gd name="connsiteY163" fmla="*/ 6420258 h 13511369"/>
                  <a:gd name="connsiteX164" fmla="*/ 9727407 w 12071803"/>
                  <a:gd name="connsiteY164" fmla="*/ 6434546 h 13511369"/>
                  <a:gd name="connsiteX165" fmla="*/ 9796462 w 12071803"/>
                  <a:gd name="connsiteY165" fmla="*/ 6489313 h 13511369"/>
                  <a:gd name="connsiteX166" fmla="*/ 9665495 w 12071803"/>
                  <a:gd name="connsiteY166" fmla="*/ 6517889 h 13511369"/>
                  <a:gd name="connsiteX167" fmla="*/ 9539289 w 12071803"/>
                  <a:gd name="connsiteY167" fmla="*/ 6508364 h 13511369"/>
                  <a:gd name="connsiteX168" fmla="*/ 9453563 w 12071803"/>
                  <a:gd name="connsiteY168" fmla="*/ 6544082 h 13511369"/>
                  <a:gd name="connsiteX169" fmla="*/ 9422607 w 12071803"/>
                  <a:gd name="connsiteY169" fmla="*/ 6848883 h 13511369"/>
                  <a:gd name="connsiteX170" fmla="*/ 9584532 w 12071803"/>
                  <a:gd name="connsiteY170" fmla="*/ 6882220 h 13511369"/>
                  <a:gd name="connsiteX171" fmla="*/ 9791700 w 12071803"/>
                  <a:gd name="connsiteY171" fmla="*/ 6696482 h 13511369"/>
                  <a:gd name="connsiteX172" fmla="*/ 9829801 w 12071803"/>
                  <a:gd name="connsiteY172" fmla="*/ 6794114 h 13511369"/>
                  <a:gd name="connsiteX173" fmla="*/ 9977439 w 12071803"/>
                  <a:gd name="connsiteY173" fmla="*/ 6717914 h 13511369"/>
                  <a:gd name="connsiteX174" fmla="*/ 9877426 w 12071803"/>
                  <a:gd name="connsiteY174" fmla="*/ 6956040 h 13511369"/>
                  <a:gd name="connsiteX175" fmla="*/ 10020301 w 12071803"/>
                  <a:gd name="connsiteY175" fmla="*/ 6898889 h 13511369"/>
                  <a:gd name="connsiteX176" fmla="*/ 9986964 w 12071803"/>
                  <a:gd name="connsiteY176" fmla="*/ 6986996 h 13511369"/>
                  <a:gd name="connsiteX177" fmla="*/ 10217945 w 12071803"/>
                  <a:gd name="connsiteY177" fmla="*/ 6984614 h 13511369"/>
                  <a:gd name="connsiteX178" fmla="*/ 10058400 w 12071803"/>
                  <a:gd name="connsiteY178" fmla="*/ 7039382 h 13511369"/>
                  <a:gd name="connsiteX179" fmla="*/ 9948864 w 12071803"/>
                  <a:gd name="connsiteY179" fmla="*/ 7096533 h 13511369"/>
                  <a:gd name="connsiteX180" fmla="*/ 9829801 w 12071803"/>
                  <a:gd name="connsiteY180" fmla="*/ 7210833 h 13511369"/>
                  <a:gd name="connsiteX181" fmla="*/ 9865519 w 12071803"/>
                  <a:gd name="connsiteY181" fmla="*/ 7270363 h 13511369"/>
                  <a:gd name="connsiteX182" fmla="*/ 9908382 w 12071803"/>
                  <a:gd name="connsiteY182" fmla="*/ 7320371 h 13511369"/>
                  <a:gd name="connsiteX183" fmla="*/ 9986964 w 12071803"/>
                  <a:gd name="connsiteY183" fmla="*/ 7287033 h 13511369"/>
                  <a:gd name="connsiteX184" fmla="*/ 9998869 w 12071803"/>
                  <a:gd name="connsiteY184" fmla="*/ 7348944 h 13511369"/>
                  <a:gd name="connsiteX185" fmla="*/ 10113170 w 12071803"/>
                  <a:gd name="connsiteY185" fmla="*/ 7210833 h 13511369"/>
                  <a:gd name="connsiteX186" fmla="*/ 10148889 w 12071803"/>
                  <a:gd name="connsiteY186" fmla="*/ 7356089 h 13511369"/>
                  <a:gd name="connsiteX187" fmla="*/ 10244139 w 12071803"/>
                  <a:gd name="connsiteY187" fmla="*/ 7239408 h 13511369"/>
                  <a:gd name="connsiteX188" fmla="*/ 10270332 w 12071803"/>
                  <a:gd name="connsiteY188" fmla="*/ 7401332 h 13511369"/>
                  <a:gd name="connsiteX189" fmla="*/ 10344150 w 12071803"/>
                  <a:gd name="connsiteY189" fmla="*/ 7477532 h 13511369"/>
                  <a:gd name="connsiteX190" fmla="*/ 10134600 w 12071803"/>
                  <a:gd name="connsiteY190" fmla="*/ 7591832 h 13511369"/>
                  <a:gd name="connsiteX191" fmla="*/ 10287001 w 12071803"/>
                  <a:gd name="connsiteY191" fmla="*/ 7741852 h 13511369"/>
                  <a:gd name="connsiteX192" fmla="*/ 10317957 w 12071803"/>
                  <a:gd name="connsiteY192" fmla="*/ 7644221 h 13511369"/>
                  <a:gd name="connsiteX193" fmla="*/ 10389393 w 12071803"/>
                  <a:gd name="connsiteY193" fmla="*/ 7732326 h 13511369"/>
                  <a:gd name="connsiteX194" fmla="*/ 10510839 w 12071803"/>
                  <a:gd name="connsiteY194" fmla="*/ 7691846 h 13511369"/>
                  <a:gd name="connsiteX195" fmla="*/ 10515600 w 12071803"/>
                  <a:gd name="connsiteY195" fmla="*/ 7777570 h 13511369"/>
                  <a:gd name="connsiteX196" fmla="*/ 10513219 w 12071803"/>
                  <a:gd name="connsiteY196" fmla="*/ 7875200 h 13511369"/>
                  <a:gd name="connsiteX197" fmla="*/ 10622756 w 12071803"/>
                  <a:gd name="connsiteY197" fmla="*/ 7837101 h 13511369"/>
                  <a:gd name="connsiteX198" fmla="*/ 10663239 w 12071803"/>
                  <a:gd name="connsiteY198" fmla="*/ 8075227 h 13511369"/>
                  <a:gd name="connsiteX199" fmla="*/ 10801350 w 12071803"/>
                  <a:gd name="connsiteY199" fmla="*/ 8106182 h 13511369"/>
                  <a:gd name="connsiteX200" fmla="*/ 10815638 w 12071803"/>
                  <a:gd name="connsiteY200" fmla="*/ 7815670 h 13511369"/>
                  <a:gd name="connsiteX201" fmla="*/ 10906126 w 12071803"/>
                  <a:gd name="connsiteY201" fmla="*/ 7791858 h 13511369"/>
                  <a:gd name="connsiteX202" fmla="*/ 10975182 w 12071803"/>
                  <a:gd name="connsiteY202" fmla="*/ 7620407 h 13511369"/>
                  <a:gd name="connsiteX203" fmla="*/ 10937082 w 12071803"/>
                  <a:gd name="connsiteY203" fmla="*/ 7491821 h 13511369"/>
                  <a:gd name="connsiteX204" fmla="*/ 10841832 w 12071803"/>
                  <a:gd name="connsiteY204" fmla="*/ 7479913 h 13511369"/>
                  <a:gd name="connsiteX205" fmla="*/ 10889456 w 12071803"/>
                  <a:gd name="connsiteY205" fmla="*/ 7360851 h 13511369"/>
                  <a:gd name="connsiteX206" fmla="*/ 10784682 w 12071803"/>
                  <a:gd name="connsiteY206" fmla="*/ 7289414 h 13511369"/>
                  <a:gd name="connsiteX207" fmla="*/ 10744200 w 12071803"/>
                  <a:gd name="connsiteY207" fmla="*/ 7058432 h 13511369"/>
                  <a:gd name="connsiteX208" fmla="*/ 10426700 w 12071803"/>
                  <a:gd name="connsiteY208" fmla="*/ 7020332 h 13511369"/>
                  <a:gd name="connsiteX209" fmla="*/ 10496551 w 12071803"/>
                  <a:gd name="connsiteY209" fmla="*/ 6915558 h 13511369"/>
                  <a:gd name="connsiteX210" fmla="*/ 10620376 w 12071803"/>
                  <a:gd name="connsiteY210" fmla="*/ 6896508 h 13511369"/>
                  <a:gd name="connsiteX211" fmla="*/ 10629900 w 12071803"/>
                  <a:gd name="connsiteY211" fmla="*/ 6810782 h 13511369"/>
                  <a:gd name="connsiteX212" fmla="*/ 10842625 w 12071803"/>
                  <a:gd name="connsiteY212" fmla="*/ 6899682 h 13511369"/>
                  <a:gd name="connsiteX213" fmla="*/ 10858500 w 12071803"/>
                  <a:gd name="connsiteY213" fmla="*/ 6677432 h 13511369"/>
                  <a:gd name="connsiteX214" fmla="*/ 10648950 w 12071803"/>
                  <a:gd name="connsiteY214" fmla="*/ 6772682 h 13511369"/>
                  <a:gd name="connsiteX215" fmla="*/ 10572750 w 12071803"/>
                  <a:gd name="connsiteY215" fmla="*/ 6544082 h 13511369"/>
                  <a:gd name="connsiteX216" fmla="*/ 10344150 w 12071803"/>
                  <a:gd name="connsiteY216" fmla="*/ 6753632 h 13511369"/>
                  <a:gd name="connsiteX217" fmla="*/ 10356851 w 12071803"/>
                  <a:gd name="connsiteY217" fmla="*/ 6588533 h 13511369"/>
                  <a:gd name="connsiteX218" fmla="*/ 10369550 w 12071803"/>
                  <a:gd name="connsiteY218" fmla="*/ 6464707 h 13511369"/>
                  <a:gd name="connsiteX219" fmla="*/ 10314385 w 12071803"/>
                  <a:gd name="connsiteY219" fmla="*/ 6436675 h 13511369"/>
                  <a:gd name="connsiteX220" fmla="*/ 10261601 w 12071803"/>
                  <a:gd name="connsiteY220" fmla="*/ 6452008 h 13511369"/>
                  <a:gd name="connsiteX221" fmla="*/ 10140950 w 12071803"/>
                  <a:gd name="connsiteY221" fmla="*/ 6236107 h 13511369"/>
                  <a:gd name="connsiteX222" fmla="*/ 10306051 w 12071803"/>
                  <a:gd name="connsiteY222" fmla="*/ 6274208 h 13511369"/>
                  <a:gd name="connsiteX223" fmla="*/ 10547351 w 12071803"/>
                  <a:gd name="connsiteY223" fmla="*/ 6274208 h 13511369"/>
                  <a:gd name="connsiteX224" fmla="*/ 10677525 w 12071803"/>
                  <a:gd name="connsiteY224" fmla="*/ 6134507 h 13511369"/>
                  <a:gd name="connsiteX225" fmla="*/ 10575926 w 12071803"/>
                  <a:gd name="connsiteY225" fmla="*/ 6023383 h 13511369"/>
                  <a:gd name="connsiteX226" fmla="*/ 10363200 w 12071803"/>
                  <a:gd name="connsiteY226" fmla="*/ 5975757 h 13511369"/>
                  <a:gd name="connsiteX227" fmla="*/ 10544175 w 12071803"/>
                  <a:gd name="connsiteY227" fmla="*/ 5845582 h 13511369"/>
                  <a:gd name="connsiteX228" fmla="*/ 10490201 w 12071803"/>
                  <a:gd name="connsiteY228" fmla="*/ 5728108 h 13511369"/>
                  <a:gd name="connsiteX229" fmla="*/ 10544176 w 12071803"/>
                  <a:gd name="connsiteY229" fmla="*/ 5607458 h 13511369"/>
                  <a:gd name="connsiteX230" fmla="*/ 10506075 w 12071803"/>
                  <a:gd name="connsiteY230" fmla="*/ 5604282 h 13511369"/>
                  <a:gd name="connsiteX231" fmla="*/ 10471151 w 12071803"/>
                  <a:gd name="connsiteY231" fmla="*/ 5528083 h 13511369"/>
                  <a:gd name="connsiteX232" fmla="*/ 10312400 w 12071803"/>
                  <a:gd name="connsiteY232" fmla="*/ 5375682 h 13511369"/>
                  <a:gd name="connsiteX233" fmla="*/ 10582276 w 12071803"/>
                  <a:gd name="connsiteY233" fmla="*/ 5480458 h 13511369"/>
                  <a:gd name="connsiteX234" fmla="*/ 10725150 w 12071803"/>
                  <a:gd name="connsiteY234" fmla="*/ 5439182 h 13511369"/>
                  <a:gd name="connsiteX235" fmla="*/ 10699751 w 12071803"/>
                  <a:gd name="connsiteY235" fmla="*/ 5686833 h 13511369"/>
                  <a:gd name="connsiteX236" fmla="*/ 10877550 w 12071803"/>
                  <a:gd name="connsiteY236" fmla="*/ 5724932 h 13511369"/>
                  <a:gd name="connsiteX237" fmla="*/ 10934701 w 12071803"/>
                  <a:gd name="connsiteY237" fmla="*/ 5550308 h 13511369"/>
                  <a:gd name="connsiteX238" fmla="*/ 10975975 w 12071803"/>
                  <a:gd name="connsiteY238" fmla="*/ 5321707 h 13511369"/>
                  <a:gd name="connsiteX239" fmla="*/ 10896601 w 12071803"/>
                  <a:gd name="connsiteY239" fmla="*/ 5118508 h 13511369"/>
                  <a:gd name="connsiteX240" fmla="*/ 10839450 w 12071803"/>
                  <a:gd name="connsiteY240" fmla="*/ 5020082 h 13511369"/>
                  <a:gd name="connsiteX241" fmla="*/ 10760076 w 12071803"/>
                  <a:gd name="connsiteY241" fmla="*/ 5137558 h 13511369"/>
                  <a:gd name="connsiteX242" fmla="*/ 10690226 w 12071803"/>
                  <a:gd name="connsiteY242" fmla="*/ 5096283 h 13511369"/>
                  <a:gd name="connsiteX243" fmla="*/ 10658476 w 12071803"/>
                  <a:gd name="connsiteY243" fmla="*/ 5216933 h 13511369"/>
                  <a:gd name="connsiteX244" fmla="*/ 10556875 w 12071803"/>
                  <a:gd name="connsiteY244" fmla="*/ 5220107 h 13511369"/>
                  <a:gd name="connsiteX245" fmla="*/ 10477500 w 12071803"/>
                  <a:gd name="connsiteY245" fmla="*/ 5077232 h 13511369"/>
                  <a:gd name="connsiteX246" fmla="*/ 10439400 w 12071803"/>
                  <a:gd name="connsiteY246" fmla="*/ 4924832 h 13511369"/>
                  <a:gd name="connsiteX247" fmla="*/ 10223500 w 12071803"/>
                  <a:gd name="connsiteY247" fmla="*/ 4928007 h 13511369"/>
                  <a:gd name="connsiteX248" fmla="*/ 10248900 w 12071803"/>
                  <a:gd name="connsiteY248" fmla="*/ 5153432 h 13511369"/>
                  <a:gd name="connsiteX249" fmla="*/ 10210801 w 12071803"/>
                  <a:gd name="connsiteY249" fmla="*/ 4959758 h 13511369"/>
                  <a:gd name="connsiteX250" fmla="*/ 10166350 w 12071803"/>
                  <a:gd name="connsiteY250" fmla="*/ 4972457 h 13511369"/>
                  <a:gd name="connsiteX251" fmla="*/ 10096500 w 12071803"/>
                  <a:gd name="connsiteY251" fmla="*/ 4861332 h 13511369"/>
                  <a:gd name="connsiteX252" fmla="*/ 10001251 w 12071803"/>
                  <a:gd name="connsiteY252" fmla="*/ 4931183 h 13511369"/>
                  <a:gd name="connsiteX253" fmla="*/ 9845675 w 12071803"/>
                  <a:gd name="connsiteY253" fmla="*/ 5058182 h 13511369"/>
                  <a:gd name="connsiteX254" fmla="*/ 10210800 w 12071803"/>
                  <a:gd name="connsiteY254" fmla="*/ 4724807 h 13511369"/>
                  <a:gd name="connsiteX255" fmla="*/ 10355263 w 12071803"/>
                  <a:gd name="connsiteY255" fmla="*/ 4634321 h 13511369"/>
                  <a:gd name="connsiteX256" fmla="*/ 10572750 w 12071803"/>
                  <a:gd name="connsiteY256" fmla="*/ 4581932 h 13511369"/>
                  <a:gd name="connsiteX257" fmla="*/ 10610851 w 12071803"/>
                  <a:gd name="connsiteY257" fmla="*/ 4461283 h 13511369"/>
                  <a:gd name="connsiteX258" fmla="*/ 10782301 w 12071803"/>
                  <a:gd name="connsiteY258" fmla="*/ 4334283 h 13511369"/>
                  <a:gd name="connsiteX259" fmla="*/ 10814050 w 12071803"/>
                  <a:gd name="connsiteY259" fmla="*/ 4080282 h 13511369"/>
                  <a:gd name="connsiteX260" fmla="*/ 10582275 w 12071803"/>
                  <a:gd name="connsiteY260" fmla="*/ 3997732 h 13511369"/>
                  <a:gd name="connsiteX261" fmla="*/ 10264776 w 12071803"/>
                  <a:gd name="connsiteY261" fmla="*/ 3950108 h 13511369"/>
                  <a:gd name="connsiteX262" fmla="*/ 10134600 w 12071803"/>
                  <a:gd name="connsiteY262" fmla="*/ 4010432 h 13511369"/>
                  <a:gd name="connsiteX263" fmla="*/ 10160001 w 12071803"/>
                  <a:gd name="connsiteY263" fmla="*/ 3845333 h 13511369"/>
                  <a:gd name="connsiteX264" fmla="*/ 10109201 w 12071803"/>
                  <a:gd name="connsiteY264" fmla="*/ 3670708 h 13511369"/>
                  <a:gd name="connsiteX265" fmla="*/ 10223500 w 12071803"/>
                  <a:gd name="connsiteY265" fmla="*/ 3708807 h 13511369"/>
                  <a:gd name="connsiteX266" fmla="*/ 10344151 w 12071803"/>
                  <a:gd name="connsiteY266" fmla="*/ 3600858 h 13511369"/>
                  <a:gd name="connsiteX267" fmla="*/ 10534651 w 12071803"/>
                  <a:gd name="connsiteY267" fmla="*/ 3661183 h 13511369"/>
                  <a:gd name="connsiteX268" fmla="*/ 10547351 w 12071803"/>
                  <a:gd name="connsiteY268" fmla="*/ 3477033 h 13511369"/>
                  <a:gd name="connsiteX269" fmla="*/ 10687050 w 12071803"/>
                  <a:gd name="connsiteY269" fmla="*/ 3515132 h 13511369"/>
                  <a:gd name="connsiteX270" fmla="*/ 10801350 w 12071803"/>
                  <a:gd name="connsiteY270" fmla="*/ 3210332 h 13511369"/>
                  <a:gd name="connsiteX271" fmla="*/ 10902951 w 12071803"/>
                  <a:gd name="connsiteY271" fmla="*/ 3299233 h 13511369"/>
                  <a:gd name="connsiteX272" fmla="*/ 11042650 w 12071803"/>
                  <a:gd name="connsiteY272" fmla="*/ 3283357 h 13511369"/>
                  <a:gd name="connsiteX273" fmla="*/ 11077575 w 12071803"/>
                  <a:gd name="connsiteY273" fmla="*/ 3508782 h 13511369"/>
                  <a:gd name="connsiteX274" fmla="*/ 11153776 w 12071803"/>
                  <a:gd name="connsiteY274" fmla="*/ 3251608 h 13511369"/>
                  <a:gd name="connsiteX275" fmla="*/ 11077576 w 12071803"/>
                  <a:gd name="connsiteY275" fmla="*/ 3165883 h 13511369"/>
                  <a:gd name="connsiteX276" fmla="*/ 11163300 w 12071803"/>
                  <a:gd name="connsiteY276" fmla="*/ 2911882 h 13511369"/>
                  <a:gd name="connsiteX277" fmla="*/ 10982326 w 12071803"/>
                  <a:gd name="connsiteY277" fmla="*/ 2988083 h 13511369"/>
                  <a:gd name="connsiteX278" fmla="*/ 10953750 w 12071803"/>
                  <a:gd name="connsiteY278" fmla="*/ 2918232 h 13511369"/>
                  <a:gd name="connsiteX279" fmla="*/ 10763250 w 12071803"/>
                  <a:gd name="connsiteY279" fmla="*/ 2715032 h 13511369"/>
                  <a:gd name="connsiteX280" fmla="*/ 10731501 w 12071803"/>
                  <a:gd name="connsiteY280" fmla="*/ 2530883 h 13511369"/>
                  <a:gd name="connsiteX281" fmla="*/ 10699751 w 12071803"/>
                  <a:gd name="connsiteY281" fmla="*/ 2435633 h 13511369"/>
                  <a:gd name="connsiteX282" fmla="*/ 10801350 w 12071803"/>
                  <a:gd name="connsiteY282" fmla="*/ 2334032 h 13511369"/>
                  <a:gd name="connsiteX283" fmla="*/ 11061701 w 12071803"/>
                  <a:gd name="connsiteY283" fmla="*/ 2099083 h 13511369"/>
                  <a:gd name="connsiteX284" fmla="*/ 11182350 w 12071803"/>
                  <a:gd name="connsiteY284" fmla="*/ 2118132 h 13511369"/>
                  <a:gd name="connsiteX285" fmla="*/ 11252201 w 12071803"/>
                  <a:gd name="connsiteY285" fmla="*/ 2029233 h 13511369"/>
                  <a:gd name="connsiteX286" fmla="*/ 11487150 w 12071803"/>
                  <a:gd name="connsiteY286" fmla="*/ 1921282 h 13511369"/>
                  <a:gd name="connsiteX287" fmla="*/ 11341101 w 12071803"/>
                  <a:gd name="connsiteY287" fmla="*/ 1851433 h 13511369"/>
                  <a:gd name="connsiteX288" fmla="*/ 11258550 w 12071803"/>
                  <a:gd name="connsiteY288" fmla="*/ 1705382 h 13511369"/>
                  <a:gd name="connsiteX289" fmla="*/ 11360150 w 12071803"/>
                  <a:gd name="connsiteY289" fmla="*/ 1279932 h 13511369"/>
                  <a:gd name="connsiteX290" fmla="*/ 11239500 w 12071803"/>
                  <a:gd name="connsiteY290" fmla="*/ 1019582 h 13511369"/>
                  <a:gd name="connsiteX291" fmla="*/ 11525250 w 12071803"/>
                  <a:gd name="connsiteY291" fmla="*/ 1362482 h 13511369"/>
                  <a:gd name="connsiteX292" fmla="*/ 11690350 w 12071803"/>
                  <a:gd name="connsiteY292" fmla="*/ 1165632 h 13511369"/>
                  <a:gd name="connsiteX293" fmla="*/ 11874500 w 12071803"/>
                  <a:gd name="connsiteY293" fmla="*/ 1476782 h 13511369"/>
                  <a:gd name="connsiteX294" fmla="*/ 12071350 w 12071803"/>
                  <a:gd name="connsiteY294" fmla="*/ 1578383 h 13511369"/>
                  <a:gd name="connsiteX295" fmla="*/ 11906250 w 12071803"/>
                  <a:gd name="connsiteY295" fmla="*/ 1133883 h 13511369"/>
                  <a:gd name="connsiteX296" fmla="*/ 11893550 w 12071803"/>
                  <a:gd name="connsiteY296" fmla="*/ 917982 h 13511369"/>
                  <a:gd name="connsiteX297" fmla="*/ 11760200 w 12071803"/>
                  <a:gd name="connsiteY297" fmla="*/ 721132 h 13511369"/>
                  <a:gd name="connsiteX298" fmla="*/ 11734800 w 12071803"/>
                  <a:gd name="connsiteY298"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81200 w 12071803"/>
                  <a:gd name="connsiteY59" fmla="*/ 12144782 h 13511369"/>
                  <a:gd name="connsiteX60" fmla="*/ 2049066 w 12071803"/>
                  <a:gd name="connsiteY60" fmla="*/ 12104050 h 13511369"/>
                  <a:gd name="connsiteX61" fmla="*/ 2125266 w 12071803"/>
                  <a:gd name="connsiteY61" fmla="*/ 12034994 h 13511369"/>
                  <a:gd name="connsiteX62" fmla="*/ 2225278 w 12071803"/>
                  <a:gd name="connsiteY62" fmla="*/ 12058807 h 13511369"/>
                  <a:gd name="connsiteX63" fmla="*/ 2456260 w 12071803"/>
                  <a:gd name="connsiteY63" fmla="*/ 12008800 h 13511369"/>
                  <a:gd name="connsiteX64" fmla="*/ 2507456 w 12071803"/>
                  <a:gd name="connsiteY64" fmla="*/ 11899513 h 13511369"/>
                  <a:gd name="connsiteX65" fmla="*/ 2876550 w 12071803"/>
                  <a:gd name="connsiteY65" fmla="*/ 12030482 h 13511369"/>
                  <a:gd name="connsiteX66" fmla="*/ 2965847 w 12071803"/>
                  <a:gd name="connsiteY66" fmla="*/ 12018325 h 13511369"/>
                  <a:gd name="connsiteX67" fmla="*/ 3067050 w 12071803"/>
                  <a:gd name="connsiteY67" fmla="*/ 12182882 h 13511369"/>
                  <a:gd name="connsiteX68" fmla="*/ 3306366 w 12071803"/>
                  <a:gd name="connsiteY68" fmla="*/ 12127863 h 13511369"/>
                  <a:gd name="connsiteX69" fmla="*/ 3415903 w 12071803"/>
                  <a:gd name="connsiteY69" fmla="*/ 12196919 h 13511369"/>
                  <a:gd name="connsiteX70" fmla="*/ 3569494 w 12071803"/>
                  <a:gd name="connsiteY70" fmla="*/ 12266226 h 13511369"/>
                  <a:gd name="connsiteX71" fmla="*/ 3505200 w 12071803"/>
                  <a:gd name="connsiteY71" fmla="*/ 12387670 h 13511369"/>
                  <a:gd name="connsiteX72" fmla="*/ 3589735 w 12071803"/>
                  <a:gd name="connsiteY72" fmla="*/ 12592207 h 13511369"/>
                  <a:gd name="connsiteX73" fmla="*/ 3543300 w 12071803"/>
                  <a:gd name="connsiteY73" fmla="*/ 12773432 h 13511369"/>
                  <a:gd name="connsiteX74" fmla="*/ 3527822 w 12071803"/>
                  <a:gd name="connsiteY74" fmla="*/ 12987494 h 13511369"/>
                  <a:gd name="connsiteX75" fmla="*/ 3619500 w 12071803"/>
                  <a:gd name="connsiteY75" fmla="*/ 13211582 h 13511369"/>
                  <a:gd name="connsiteX76" fmla="*/ 3905250 w 12071803"/>
                  <a:gd name="connsiteY76" fmla="*/ 13440182 h 13511369"/>
                  <a:gd name="connsiteX77" fmla="*/ 4496991 w 12071803"/>
                  <a:gd name="connsiteY77" fmla="*/ 13511369 h 13511369"/>
                  <a:gd name="connsiteX78" fmla="*/ 4532709 w 12071803"/>
                  <a:gd name="connsiteY78" fmla="*/ 13442312 h 13511369"/>
                  <a:gd name="connsiteX79" fmla="*/ 4191000 w 12071803"/>
                  <a:gd name="connsiteY79" fmla="*/ 13154432 h 13511369"/>
                  <a:gd name="connsiteX80" fmla="*/ 4618435 w 12071803"/>
                  <a:gd name="connsiteY80" fmla="*/ 13268482 h 13511369"/>
                  <a:gd name="connsiteX81" fmla="*/ 4933950 w 12071803"/>
                  <a:gd name="connsiteY81" fmla="*/ 13268732 h 13511369"/>
                  <a:gd name="connsiteX82" fmla="*/ 5035153 w 12071803"/>
                  <a:gd name="connsiteY82" fmla="*/ 13058932 h 13511369"/>
                  <a:gd name="connsiteX83" fmla="*/ 4994672 w 12071803"/>
                  <a:gd name="connsiteY83" fmla="*/ 12985113 h 13511369"/>
                  <a:gd name="connsiteX84" fmla="*/ 4991100 w 12071803"/>
                  <a:gd name="connsiteY84" fmla="*/ 12678182 h 13511369"/>
                  <a:gd name="connsiteX85" fmla="*/ 5067300 w 12071803"/>
                  <a:gd name="connsiteY85" fmla="*/ 12563882 h 13511369"/>
                  <a:gd name="connsiteX86" fmla="*/ 5029200 w 12071803"/>
                  <a:gd name="connsiteY86" fmla="*/ 12225745 h 13511369"/>
                  <a:gd name="connsiteX87" fmla="*/ 5357813 w 12071803"/>
                  <a:gd name="connsiteY87" fmla="*/ 12097157 h 13511369"/>
                  <a:gd name="connsiteX88" fmla="*/ 5638800 w 12071803"/>
                  <a:gd name="connsiteY88" fmla="*/ 12180502 h 13511369"/>
                  <a:gd name="connsiteX89" fmla="*/ 5524500 w 12071803"/>
                  <a:gd name="connsiteY89" fmla="*/ 11249432 h 13511369"/>
                  <a:gd name="connsiteX90" fmla="*/ 5585223 w 12071803"/>
                  <a:gd name="connsiteY90" fmla="*/ 10722925 h 13511369"/>
                  <a:gd name="connsiteX91" fmla="*/ 5468540 w 12071803"/>
                  <a:gd name="connsiteY91" fmla="*/ 10663394 h 13511369"/>
                  <a:gd name="connsiteX92" fmla="*/ 5585222 w 12071803"/>
                  <a:gd name="connsiteY92" fmla="*/ 10701495 h 13511369"/>
                  <a:gd name="connsiteX93" fmla="*/ 5611416 w 12071803"/>
                  <a:gd name="connsiteY93" fmla="*/ 10160950 h 13511369"/>
                  <a:gd name="connsiteX94" fmla="*/ 5698331 w 12071803"/>
                  <a:gd name="connsiteY94" fmla="*/ 9775438 h 13511369"/>
                  <a:gd name="connsiteX95" fmla="*/ 5830491 w 12071803"/>
                  <a:gd name="connsiteY95" fmla="*/ 9408475 h 13511369"/>
                  <a:gd name="connsiteX96" fmla="*/ 5920978 w 12071803"/>
                  <a:gd name="connsiteY96" fmla="*/ 9196544 h 13511369"/>
                  <a:gd name="connsiteX97" fmla="*/ 5759053 w 12071803"/>
                  <a:gd name="connsiteY97" fmla="*/ 9329894 h 13511369"/>
                  <a:gd name="connsiteX98" fmla="*/ 5923360 w 12071803"/>
                  <a:gd name="connsiteY98" fmla="*/ 9137013 h 13511369"/>
                  <a:gd name="connsiteX99" fmla="*/ 5955507 w 12071803"/>
                  <a:gd name="connsiteY99" fmla="*/ 8956289 h 13511369"/>
                  <a:gd name="connsiteX100" fmla="*/ 5959078 w 12071803"/>
                  <a:gd name="connsiteY100" fmla="*/ 9087006 h 13511369"/>
                  <a:gd name="connsiteX101" fmla="*/ 6441280 w 12071803"/>
                  <a:gd name="connsiteY101" fmla="*/ 8201432 h 13511369"/>
                  <a:gd name="connsiteX102" fmla="*/ 6204347 w 12071803"/>
                  <a:gd name="connsiteY102" fmla="*/ 8101170 h 13511369"/>
                  <a:gd name="connsiteX103" fmla="*/ 6425803 w 12071803"/>
                  <a:gd name="connsiteY103" fmla="*/ 8110694 h 13511369"/>
                  <a:gd name="connsiteX104" fmla="*/ 6696076 w 12071803"/>
                  <a:gd name="connsiteY104" fmla="*/ 8074975 h 13511369"/>
                  <a:gd name="connsiteX105" fmla="*/ 6855620 w 12071803"/>
                  <a:gd name="connsiteY105" fmla="*/ 8032113 h 13511369"/>
                  <a:gd name="connsiteX106" fmla="*/ 6785372 w 12071803"/>
                  <a:gd name="connsiteY106" fmla="*/ 7972582 h 13511369"/>
                  <a:gd name="connsiteX107" fmla="*/ 6877052 w 12071803"/>
                  <a:gd name="connsiteY107" fmla="*/ 7846626 h 13511369"/>
                  <a:gd name="connsiteX108" fmla="*/ 6980634 w 12071803"/>
                  <a:gd name="connsiteY108" fmla="*/ 7867807 h 13511369"/>
                  <a:gd name="connsiteX109" fmla="*/ 7017545 w 12071803"/>
                  <a:gd name="connsiteY109" fmla="*/ 7793990 h 13511369"/>
                  <a:gd name="connsiteX110" fmla="*/ 6943726 w 12071803"/>
                  <a:gd name="connsiteY110" fmla="*/ 7693975 h 13511369"/>
                  <a:gd name="connsiteX111" fmla="*/ 6910389 w 12071803"/>
                  <a:gd name="connsiteY111" fmla="*/ 7596344 h 13511369"/>
                  <a:gd name="connsiteX112" fmla="*/ 6819900 w 12071803"/>
                  <a:gd name="connsiteY112" fmla="*/ 7591832 h 13511369"/>
                  <a:gd name="connsiteX113" fmla="*/ 6746082 w 12071803"/>
                  <a:gd name="connsiteY113" fmla="*/ 7674925 h 13511369"/>
                  <a:gd name="connsiteX114" fmla="*/ 6610350 w 12071803"/>
                  <a:gd name="connsiteY114" fmla="*/ 7687082 h 13511369"/>
                  <a:gd name="connsiteX115" fmla="*/ 6669882 w 12071803"/>
                  <a:gd name="connsiteY115" fmla="*/ 7617775 h 13511369"/>
                  <a:gd name="connsiteX116" fmla="*/ 6681789 w 12071803"/>
                  <a:gd name="connsiteY116" fmla="*/ 7529669 h 13511369"/>
                  <a:gd name="connsiteX117" fmla="*/ 6703219 w 12071803"/>
                  <a:gd name="connsiteY117" fmla="*/ 7467756 h 13511369"/>
                  <a:gd name="connsiteX118" fmla="*/ 6667500 w 12071803"/>
                  <a:gd name="connsiteY118" fmla="*/ 7401332 h 13511369"/>
                  <a:gd name="connsiteX119" fmla="*/ 6603207 w 12071803"/>
                  <a:gd name="connsiteY119" fmla="*/ 7432038 h 13511369"/>
                  <a:gd name="connsiteX120" fmla="*/ 6600825 w 12071803"/>
                  <a:gd name="connsiteY120" fmla="*/ 7351326 h 13511369"/>
                  <a:gd name="connsiteX121" fmla="*/ 6819901 w 12071803"/>
                  <a:gd name="connsiteY121" fmla="*/ 7243919 h 13511369"/>
                  <a:gd name="connsiteX122" fmla="*/ 6784182 w 12071803"/>
                  <a:gd name="connsiteY122" fmla="*/ 7089138 h 13511369"/>
                  <a:gd name="connsiteX123" fmla="*/ 6860382 w 12071803"/>
                  <a:gd name="connsiteY123" fmla="*/ 7072469 h 13511369"/>
                  <a:gd name="connsiteX124" fmla="*/ 6838950 w 12071803"/>
                  <a:gd name="connsiteY124" fmla="*/ 6982232 h 13511369"/>
                  <a:gd name="connsiteX125" fmla="*/ 6943726 w 12071803"/>
                  <a:gd name="connsiteY125" fmla="*/ 6984363 h 13511369"/>
                  <a:gd name="connsiteX126" fmla="*/ 6986589 w 12071803"/>
                  <a:gd name="connsiteY126" fmla="*/ 6903400 h 13511369"/>
                  <a:gd name="connsiteX127" fmla="*/ 7088982 w 12071803"/>
                  <a:gd name="connsiteY127" fmla="*/ 6936738 h 13511369"/>
                  <a:gd name="connsiteX128" fmla="*/ 7162801 w 12071803"/>
                  <a:gd name="connsiteY128" fmla="*/ 7039132 h 13511369"/>
                  <a:gd name="connsiteX129" fmla="*/ 7229476 w 12071803"/>
                  <a:gd name="connsiteY129" fmla="*/ 6979600 h 13511369"/>
                  <a:gd name="connsiteX130" fmla="*/ 7169945 w 12071803"/>
                  <a:gd name="connsiteY130" fmla="*/ 6843869 h 13511369"/>
                  <a:gd name="connsiteX131" fmla="*/ 7227094 w 12071803"/>
                  <a:gd name="connsiteY131" fmla="*/ 6896506 h 13511369"/>
                  <a:gd name="connsiteX132" fmla="*/ 7343776 w 12071803"/>
                  <a:gd name="connsiteY132" fmla="*/ 6934357 h 13511369"/>
                  <a:gd name="connsiteX133" fmla="*/ 7417595 w 12071803"/>
                  <a:gd name="connsiteY133" fmla="*/ 7006046 h 13511369"/>
                  <a:gd name="connsiteX134" fmla="*/ 7386639 w 12071803"/>
                  <a:gd name="connsiteY134" fmla="*/ 7144158 h 13511369"/>
                  <a:gd name="connsiteX135" fmla="*/ 7458076 w 12071803"/>
                  <a:gd name="connsiteY135" fmla="*/ 7108439 h 13511369"/>
                  <a:gd name="connsiteX136" fmla="*/ 7448550 w 12071803"/>
                  <a:gd name="connsiteY136" fmla="*/ 7077482 h 13511369"/>
                  <a:gd name="connsiteX137" fmla="*/ 7524751 w 12071803"/>
                  <a:gd name="connsiteY137" fmla="*/ 7163208 h 13511369"/>
                  <a:gd name="connsiteX138" fmla="*/ 7460457 w 12071803"/>
                  <a:gd name="connsiteY138" fmla="*/ 7244171 h 13511369"/>
                  <a:gd name="connsiteX139" fmla="*/ 7524750 w 12071803"/>
                  <a:gd name="connsiteY139" fmla="*/ 7325132 h 13511369"/>
                  <a:gd name="connsiteX140" fmla="*/ 7450932 w 12071803"/>
                  <a:gd name="connsiteY140" fmla="*/ 7344183 h 13511369"/>
                  <a:gd name="connsiteX141" fmla="*/ 7358064 w 12071803"/>
                  <a:gd name="connsiteY141" fmla="*/ 7296558 h 13511369"/>
                  <a:gd name="connsiteX142" fmla="*/ 7310439 w 12071803"/>
                  <a:gd name="connsiteY142" fmla="*/ 7406096 h 13511369"/>
                  <a:gd name="connsiteX143" fmla="*/ 7386639 w 12071803"/>
                  <a:gd name="connsiteY143" fmla="*/ 7425146 h 13511369"/>
                  <a:gd name="connsiteX144" fmla="*/ 7441407 w 12071803"/>
                  <a:gd name="connsiteY144" fmla="*/ 7484677 h 13511369"/>
                  <a:gd name="connsiteX145" fmla="*/ 7467601 w 12071803"/>
                  <a:gd name="connsiteY145" fmla="*/ 7515382 h 13511369"/>
                  <a:gd name="connsiteX146" fmla="*/ 7487841 w 12071803"/>
                  <a:gd name="connsiteY146" fmla="*/ 7467755 h 13511369"/>
                  <a:gd name="connsiteX147" fmla="*/ 7546182 w 12071803"/>
                  <a:gd name="connsiteY147" fmla="*/ 7529921 h 13511369"/>
                  <a:gd name="connsiteX148" fmla="*/ 7639051 w 12071803"/>
                  <a:gd name="connsiteY148" fmla="*/ 7615646 h 13511369"/>
                  <a:gd name="connsiteX149" fmla="*/ 7639051 w 12071803"/>
                  <a:gd name="connsiteY149" fmla="*/ 7510871 h 13511369"/>
                  <a:gd name="connsiteX150" fmla="*/ 7812881 w 12071803"/>
                  <a:gd name="connsiteY150" fmla="*/ 7606120 h 13511369"/>
                  <a:gd name="connsiteX151" fmla="*/ 7705726 w 12071803"/>
                  <a:gd name="connsiteY151" fmla="*/ 7370377 h 13511369"/>
                  <a:gd name="connsiteX152" fmla="*/ 7708107 w 12071803"/>
                  <a:gd name="connsiteY152" fmla="*/ 7234646 h 13511369"/>
                  <a:gd name="connsiteX153" fmla="*/ 7612857 w 12071803"/>
                  <a:gd name="connsiteY153" fmla="*/ 7206071 h 13511369"/>
                  <a:gd name="connsiteX154" fmla="*/ 7677150 w 12071803"/>
                  <a:gd name="connsiteY154" fmla="*/ 7039382 h 13511369"/>
                  <a:gd name="connsiteX155" fmla="*/ 8374857 w 12071803"/>
                  <a:gd name="connsiteY155" fmla="*/ 6653621 h 13511369"/>
                  <a:gd name="connsiteX156" fmla="*/ 8703470 w 12071803"/>
                  <a:gd name="connsiteY156" fmla="*/ 6591708 h 13511369"/>
                  <a:gd name="connsiteX157" fmla="*/ 8722520 w 12071803"/>
                  <a:gd name="connsiteY157" fmla="*/ 6696483 h 13511369"/>
                  <a:gd name="connsiteX158" fmla="*/ 8796339 w 12071803"/>
                  <a:gd name="connsiteY158" fmla="*/ 6701246 h 13511369"/>
                  <a:gd name="connsiteX159" fmla="*/ 8772525 w 12071803"/>
                  <a:gd name="connsiteY159" fmla="*/ 6548844 h 13511369"/>
                  <a:gd name="connsiteX160" fmla="*/ 9315450 w 12071803"/>
                  <a:gd name="connsiteY160" fmla="*/ 6544082 h 13511369"/>
                  <a:gd name="connsiteX161" fmla="*/ 9503569 w 12071803"/>
                  <a:gd name="connsiteY161" fmla="*/ 6494075 h 13511369"/>
                  <a:gd name="connsiteX162" fmla="*/ 9629775 w 12071803"/>
                  <a:gd name="connsiteY162" fmla="*/ 6298813 h 13511369"/>
                  <a:gd name="connsiteX163" fmla="*/ 9906000 w 12071803"/>
                  <a:gd name="connsiteY163" fmla="*/ 6334532 h 13511369"/>
                  <a:gd name="connsiteX164" fmla="*/ 9870282 w 12071803"/>
                  <a:gd name="connsiteY164" fmla="*/ 6420258 h 13511369"/>
                  <a:gd name="connsiteX165" fmla="*/ 9727407 w 12071803"/>
                  <a:gd name="connsiteY165" fmla="*/ 6434546 h 13511369"/>
                  <a:gd name="connsiteX166" fmla="*/ 9796462 w 12071803"/>
                  <a:gd name="connsiteY166" fmla="*/ 6489313 h 13511369"/>
                  <a:gd name="connsiteX167" fmla="*/ 9665495 w 12071803"/>
                  <a:gd name="connsiteY167" fmla="*/ 6517889 h 13511369"/>
                  <a:gd name="connsiteX168" fmla="*/ 9539289 w 12071803"/>
                  <a:gd name="connsiteY168" fmla="*/ 6508364 h 13511369"/>
                  <a:gd name="connsiteX169" fmla="*/ 9453563 w 12071803"/>
                  <a:gd name="connsiteY169" fmla="*/ 6544082 h 13511369"/>
                  <a:gd name="connsiteX170" fmla="*/ 9422607 w 12071803"/>
                  <a:gd name="connsiteY170" fmla="*/ 6848883 h 13511369"/>
                  <a:gd name="connsiteX171" fmla="*/ 9584532 w 12071803"/>
                  <a:gd name="connsiteY171" fmla="*/ 6882220 h 13511369"/>
                  <a:gd name="connsiteX172" fmla="*/ 9791700 w 12071803"/>
                  <a:gd name="connsiteY172" fmla="*/ 6696482 h 13511369"/>
                  <a:gd name="connsiteX173" fmla="*/ 9829801 w 12071803"/>
                  <a:gd name="connsiteY173" fmla="*/ 6794114 h 13511369"/>
                  <a:gd name="connsiteX174" fmla="*/ 9977439 w 12071803"/>
                  <a:gd name="connsiteY174" fmla="*/ 6717914 h 13511369"/>
                  <a:gd name="connsiteX175" fmla="*/ 9877426 w 12071803"/>
                  <a:gd name="connsiteY175" fmla="*/ 6956040 h 13511369"/>
                  <a:gd name="connsiteX176" fmla="*/ 10020301 w 12071803"/>
                  <a:gd name="connsiteY176" fmla="*/ 6898889 h 13511369"/>
                  <a:gd name="connsiteX177" fmla="*/ 9986964 w 12071803"/>
                  <a:gd name="connsiteY177" fmla="*/ 6986996 h 13511369"/>
                  <a:gd name="connsiteX178" fmla="*/ 10217945 w 12071803"/>
                  <a:gd name="connsiteY178" fmla="*/ 6984614 h 13511369"/>
                  <a:gd name="connsiteX179" fmla="*/ 10058400 w 12071803"/>
                  <a:gd name="connsiteY179" fmla="*/ 7039382 h 13511369"/>
                  <a:gd name="connsiteX180" fmla="*/ 9948864 w 12071803"/>
                  <a:gd name="connsiteY180" fmla="*/ 7096533 h 13511369"/>
                  <a:gd name="connsiteX181" fmla="*/ 9829801 w 12071803"/>
                  <a:gd name="connsiteY181" fmla="*/ 7210833 h 13511369"/>
                  <a:gd name="connsiteX182" fmla="*/ 9865519 w 12071803"/>
                  <a:gd name="connsiteY182" fmla="*/ 7270363 h 13511369"/>
                  <a:gd name="connsiteX183" fmla="*/ 9908382 w 12071803"/>
                  <a:gd name="connsiteY183" fmla="*/ 7320371 h 13511369"/>
                  <a:gd name="connsiteX184" fmla="*/ 9986964 w 12071803"/>
                  <a:gd name="connsiteY184" fmla="*/ 7287033 h 13511369"/>
                  <a:gd name="connsiteX185" fmla="*/ 9998869 w 12071803"/>
                  <a:gd name="connsiteY185" fmla="*/ 7348944 h 13511369"/>
                  <a:gd name="connsiteX186" fmla="*/ 10113170 w 12071803"/>
                  <a:gd name="connsiteY186" fmla="*/ 7210833 h 13511369"/>
                  <a:gd name="connsiteX187" fmla="*/ 10148889 w 12071803"/>
                  <a:gd name="connsiteY187" fmla="*/ 7356089 h 13511369"/>
                  <a:gd name="connsiteX188" fmla="*/ 10244139 w 12071803"/>
                  <a:gd name="connsiteY188" fmla="*/ 7239408 h 13511369"/>
                  <a:gd name="connsiteX189" fmla="*/ 10270332 w 12071803"/>
                  <a:gd name="connsiteY189" fmla="*/ 7401332 h 13511369"/>
                  <a:gd name="connsiteX190" fmla="*/ 10344150 w 12071803"/>
                  <a:gd name="connsiteY190" fmla="*/ 7477532 h 13511369"/>
                  <a:gd name="connsiteX191" fmla="*/ 10134600 w 12071803"/>
                  <a:gd name="connsiteY191" fmla="*/ 7591832 h 13511369"/>
                  <a:gd name="connsiteX192" fmla="*/ 10287001 w 12071803"/>
                  <a:gd name="connsiteY192" fmla="*/ 7741852 h 13511369"/>
                  <a:gd name="connsiteX193" fmla="*/ 10317957 w 12071803"/>
                  <a:gd name="connsiteY193" fmla="*/ 7644221 h 13511369"/>
                  <a:gd name="connsiteX194" fmla="*/ 10389393 w 12071803"/>
                  <a:gd name="connsiteY194" fmla="*/ 7732326 h 13511369"/>
                  <a:gd name="connsiteX195" fmla="*/ 10510839 w 12071803"/>
                  <a:gd name="connsiteY195" fmla="*/ 7691846 h 13511369"/>
                  <a:gd name="connsiteX196" fmla="*/ 10515600 w 12071803"/>
                  <a:gd name="connsiteY196" fmla="*/ 7777570 h 13511369"/>
                  <a:gd name="connsiteX197" fmla="*/ 10513219 w 12071803"/>
                  <a:gd name="connsiteY197" fmla="*/ 7875200 h 13511369"/>
                  <a:gd name="connsiteX198" fmla="*/ 10622756 w 12071803"/>
                  <a:gd name="connsiteY198" fmla="*/ 7837101 h 13511369"/>
                  <a:gd name="connsiteX199" fmla="*/ 10663239 w 12071803"/>
                  <a:gd name="connsiteY199" fmla="*/ 8075227 h 13511369"/>
                  <a:gd name="connsiteX200" fmla="*/ 10801350 w 12071803"/>
                  <a:gd name="connsiteY200" fmla="*/ 8106182 h 13511369"/>
                  <a:gd name="connsiteX201" fmla="*/ 10815638 w 12071803"/>
                  <a:gd name="connsiteY201" fmla="*/ 7815670 h 13511369"/>
                  <a:gd name="connsiteX202" fmla="*/ 10906126 w 12071803"/>
                  <a:gd name="connsiteY202" fmla="*/ 7791858 h 13511369"/>
                  <a:gd name="connsiteX203" fmla="*/ 10975182 w 12071803"/>
                  <a:gd name="connsiteY203" fmla="*/ 7620407 h 13511369"/>
                  <a:gd name="connsiteX204" fmla="*/ 10937082 w 12071803"/>
                  <a:gd name="connsiteY204" fmla="*/ 7491821 h 13511369"/>
                  <a:gd name="connsiteX205" fmla="*/ 10841832 w 12071803"/>
                  <a:gd name="connsiteY205" fmla="*/ 7479913 h 13511369"/>
                  <a:gd name="connsiteX206" fmla="*/ 10889456 w 12071803"/>
                  <a:gd name="connsiteY206" fmla="*/ 7360851 h 13511369"/>
                  <a:gd name="connsiteX207" fmla="*/ 10784682 w 12071803"/>
                  <a:gd name="connsiteY207" fmla="*/ 7289414 h 13511369"/>
                  <a:gd name="connsiteX208" fmla="*/ 10744200 w 12071803"/>
                  <a:gd name="connsiteY208" fmla="*/ 7058432 h 13511369"/>
                  <a:gd name="connsiteX209" fmla="*/ 10426700 w 12071803"/>
                  <a:gd name="connsiteY209" fmla="*/ 7020332 h 13511369"/>
                  <a:gd name="connsiteX210" fmla="*/ 10496551 w 12071803"/>
                  <a:gd name="connsiteY210" fmla="*/ 6915558 h 13511369"/>
                  <a:gd name="connsiteX211" fmla="*/ 10620376 w 12071803"/>
                  <a:gd name="connsiteY211" fmla="*/ 6896508 h 13511369"/>
                  <a:gd name="connsiteX212" fmla="*/ 10629900 w 12071803"/>
                  <a:gd name="connsiteY212" fmla="*/ 6810782 h 13511369"/>
                  <a:gd name="connsiteX213" fmla="*/ 10842625 w 12071803"/>
                  <a:gd name="connsiteY213" fmla="*/ 6899682 h 13511369"/>
                  <a:gd name="connsiteX214" fmla="*/ 10858500 w 12071803"/>
                  <a:gd name="connsiteY214" fmla="*/ 6677432 h 13511369"/>
                  <a:gd name="connsiteX215" fmla="*/ 10648950 w 12071803"/>
                  <a:gd name="connsiteY215" fmla="*/ 6772682 h 13511369"/>
                  <a:gd name="connsiteX216" fmla="*/ 10572750 w 12071803"/>
                  <a:gd name="connsiteY216" fmla="*/ 6544082 h 13511369"/>
                  <a:gd name="connsiteX217" fmla="*/ 10344150 w 12071803"/>
                  <a:gd name="connsiteY217" fmla="*/ 6753632 h 13511369"/>
                  <a:gd name="connsiteX218" fmla="*/ 10356851 w 12071803"/>
                  <a:gd name="connsiteY218" fmla="*/ 6588533 h 13511369"/>
                  <a:gd name="connsiteX219" fmla="*/ 10369550 w 12071803"/>
                  <a:gd name="connsiteY219" fmla="*/ 6464707 h 13511369"/>
                  <a:gd name="connsiteX220" fmla="*/ 10314385 w 12071803"/>
                  <a:gd name="connsiteY220" fmla="*/ 6436675 h 13511369"/>
                  <a:gd name="connsiteX221" fmla="*/ 10261601 w 12071803"/>
                  <a:gd name="connsiteY221" fmla="*/ 6452008 h 13511369"/>
                  <a:gd name="connsiteX222" fmla="*/ 10140950 w 12071803"/>
                  <a:gd name="connsiteY222" fmla="*/ 6236107 h 13511369"/>
                  <a:gd name="connsiteX223" fmla="*/ 10306051 w 12071803"/>
                  <a:gd name="connsiteY223" fmla="*/ 6274208 h 13511369"/>
                  <a:gd name="connsiteX224" fmla="*/ 10547351 w 12071803"/>
                  <a:gd name="connsiteY224" fmla="*/ 6274208 h 13511369"/>
                  <a:gd name="connsiteX225" fmla="*/ 10677525 w 12071803"/>
                  <a:gd name="connsiteY225" fmla="*/ 6134507 h 13511369"/>
                  <a:gd name="connsiteX226" fmla="*/ 10575926 w 12071803"/>
                  <a:gd name="connsiteY226" fmla="*/ 6023383 h 13511369"/>
                  <a:gd name="connsiteX227" fmla="*/ 10363200 w 12071803"/>
                  <a:gd name="connsiteY227" fmla="*/ 5975757 h 13511369"/>
                  <a:gd name="connsiteX228" fmla="*/ 10544175 w 12071803"/>
                  <a:gd name="connsiteY228" fmla="*/ 5845582 h 13511369"/>
                  <a:gd name="connsiteX229" fmla="*/ 10490201 w 12071803"/>
                  <a:gd name="connsiteY229" fmla="*/ 5728108 h 13511369"/>
                  <a:gd name="connsiteX230" fmla="*/ 10544176 w 12071803"/>
                  <a:gd name="connsiteY230" fmla="*/ 5607458 h 13511369"/>
                  <a:gd name="connsiteX231" fmla="*/ 10506075 w 12071803"/>
                  <a:gd name="connsiteY231" fmla="*/ 5604282 h 13511369"/>
                  <a:gd name="connsiteX232" fmla="*/ 10471151 w 12071803"/>
                  <a:gd name="connsiteY232" fmla="*/ 5528083 h 13511369"/>
                  <a:gd name="connsiteX233" fmla="*/ 10312400 w 12071803"/>
                  <a:gd name="connsiteY233" fmla="*/ 5375682 h 13511369"/>
                  <a:gd name="connsiteX234" fmla="*/ 10582276 w 12071803"/>
                  <a:gd name="connsiteY234" fmla="*/ 5480458 h 13511369"/>
                  <a:gd name="connsiteX235" fmla="*/ 10725150 w 12071803"/>
                  <a:gd name="connsiteY235" fmla="*/ 5439182 h 13511369"/>
                  <a:gd name="connsiteX236" fmla="*/ 10699751 w 12071803"/>
                  <a:gd name="connsiteY236" fmla="*/ 5686833 h 13511369"/>
                  <a:gd name="connsiteX237" fmla="*/ 10877550 w 12071803"/>
                  <a:gd name="connsiteY237" fmla="*/ 5724932 h 13511369"/>
                  <a:gd name="connsiteX238" fmla="*/ 10934701 w 12071803"/>
                  <a:gd name="connsiteY238" fmla="*/ 5550308 h 13511369"/>
                  <a:gd name="connsiteX239" fmla="*/ 10975975 w 12071803"/>
                  <a:gd name="connsiteY239" fmla="*/ 5321707 h 13511369"/>
                  <a:gd name="connsiteX240" fmla="*/ 10896601 w 12071803"/>
                  <a:gd name="connsiteY240" fmla="*/ 5118508 h 13511369"/>
                  <a:gd name="connsiteX241" fmla="*/ 10839450 w 12071803"/>
                  <a:gd name="connsiteY241" fmla="*/ 5020082 h 13511369"/>
                  <a:gd name="connsiteX242" fmla="*/ 10760076 w 12071803"/>
                  <a:gd name="connsiteY242" fmla="*/ 5137558 h 13511369"/>
                  <a:gd name="connsiteX243" fmla="*/ 10690226 w 12071803"/>
                  <a:gd name="connsiteY243" fmla="*/ 5096283 h 13511369"/>
                  <a:gd name="connsiteX244" fmla="*/ 10658476 w 12071803"/>
                  <a:gd name="connsiteY244" fmla="*/ 5216933 h 13511369"/>
                  <a:gd name="connsiteX245" fmla="*/ 10556875 w 12071803"/>
                  <a:gd name="connsiteY245" fmla="*/ 5220107 h 13511369"/>
                  <a:gd name="connsiteX246" fmla="*/ 10477500 w 12071803"/>
                  <a:gd name="connsiteY246" fmla="*/ 5077232 h 13511369"/>
                  <a:gd name="connsiteX247" fmla="*/ 10439400 w 12071803"/>
                  <a:gd name="connsiteY247" fmla="*/ 4924832 h 13511369"/>
                  <a:gd name="connsiteX248" fmla="*/ 10223500 w 12071803"/>
                  <a:gd name="connsiteY248" fmla="*/ 4928007 h 13511369"/>
                  <a:gd name="connsiteX249" fmla="*/ 10248900 w 12071803"/>
                  <a:gd name="connsiteY249" fmla="*/ 5153432 h 13511369"/>
                  <a:gd name="connsiteX250" fmla="*/ 10210801 w 12071803"/>
                  <a:gd name="connsiteY250" fmla="*/ 4959758 h 13511369"/>
                  <a:gd name="connsiteX251" fmla="*/ 10166350 w 12071803"/>
                  <a:gd name="connsiteY251" fmla="*/ 4972457 h 13511369"/>
                  <a:gd name="connsiteX252" fmla="*/ 10096500 w 12071803"/>
                  <a:gd name="connsiteY252" fmla="*/ 4861332 h 13511369"/>
                  <a:gd name="connsiteX253" fmla="*/ 10001251 w 12071803"/>
                  <a:gd name="connsiteY253" fmla="*/ 4931183 h 13511369"/>
                  <a:gd name="connsiteX254" fmla="*/ 9845675 w 12071803"/>
                  <a:gd name="connsiteY254" fmla="*/ 5058182 h 13511369"/>
                  <a:gd name="connsiteX255" fmla="*/ 10210800 w 12071803"/>
                  <a:gd name="connsiteY255" fmla="*/ 4724807 h 13511369"/>
                  <a:gd name="connsiteX256" fmla="*/ 10355263 w 12071803"/>
                  <a:gd name="connsiteY256" fmla="*/ 4634321 h 13511369"/>
                  <a:gd name="connsiteX257" fmla="*/ 10572750 w 12071803"/>
                  <a:gd name="connsiteY257" fmla="*/ 4581932 h 13511369"/>
                  <a:gd name="connsiteX258" fmla="*/ 10610851 w 12071803"/>
                  <a:gd name="connsiteY258" fmla="*/ 4461283 h 13511369"/>
                  <a:gd name="connsiteX259" fmla="*/ 10782301 w 12071803"/>
                  <a:gd name="connsiteY259" fmla="*/ 4334283 h 13511369"/>
                  <a:gd name="connsiteX260" fmla="*/ 10814050 w 12071803"/>
                  <a:gd name="connsiteY260" fmla="*/ 4080282 h 13511369"/>
                  <a:gd name="connsiteX261" fmla="*/ 10582275 w 12071803"/>
                  <a:gd name="connsiteY261" fmla="*/ 3997732 h 13511369"/>
                  <a:gd name="connsiteX262" fmla="*/ 10264776 w 12071803"/>
                  <a:gd name="connsiteY262" fmla="*/ 3950108 h 13511369"/>
                  <a:gd name="connsiteX263" fmla="*/ 10134600 w 12071803"/>
                  <a:gd name="connsiteY263" fmla="*/ 4010432 h 13511369"/>
                  <a:gd name="connsiteX264" fmla="*/ 10160001 w 12071803"/>
                  <a:gd name="connsiteY264" fmla="*/ 3845333 h 13511369"/>
                  <a:gd name="connsiteX265" fmla="*/ 10109201 w 12071803"/>
                  <a:gd name="connsiteY265" fmla="*/ 3670708 h 13511369"/>
                  <a:gd name="connsiteX266" fmla="*/ 10223500 w 12071803"/>
                  <a:gd name="connsiteY266" fmla="*/ 3708807 h 13511369"/>
                  <a:gd name="connsiteX267" fmla="*/ 10344151 w 12071803"/>
                  <a:gd name="connsiteY267" fmla="*/ 3600858 h 13511369"/>
                  <a:gd name="connsiteX268" fmla="*/ 10534651 w 12071803"/>
                  <a:gd name="connsiteY268" fmla="*/ 3661183 h 13511369"/>
                  <a:gd name="connsiteX269" fmla="*/ 10547351 w 12071803"/>
                  <a:gd name="connsiteY269" fmla="*/ 3477033 h 13511369"/>
                  <a:gd name="connsiteX270" fmla="*/ 10687050 w 12071803"/>
                  <a:gd name="connsiteY270" fmla="*/ 3515132 h 13511369"/>
                  <a:gd name="connsiteX271" fmla="*/ 10801350 w 12071803"/>
                  <a:gd name="connsiteY271" fmla="*/ 3210332 h 13511369"/>
                  <a:gd name="connsiteX272" fmla="*/ 10902951 w 12071803"/>
                  <a:gd name="connsiteY272" fmla="*/ 3299233 h 13511369"/>
                  <a:gd name="connsiteX273" fmla="*/ 11042650 w 12071803"/>
                  <a:gd name="connsiteY273" fmla="*/ 3283357 h 13511369"/>
                  <a:gd name="connsiteX274" fmla="*/ 11077575 w 12071803"/>
                  <a:gd name="connsiteY274" fmla="*/ 3508782 h 13511369"/>
                  <a:gd name="connsiteX275" fmla="*/ 11153776 w 12071803"/>
                  <a:gd name="connsiteY275" fmla="*/ 3251608 h 13511369"/>
                  <a:gd name="connsiteX276" fmla="*/ 11077576 w 12071803"/>
                  <a:gd name="connsiteY276" fmla="*/ 3165883 h 13511369"/>
                  <a:gd name="connsiteX277" fmla="*/ 11163300 w 12071803"/>
                  <a:gd name="connsiteY277" fmla="*/ 2911882 h 13511369"/>
                  <a:gd name="connsiteX278" fmla="*/ 10982326 w 12071803"/>
                  <a:gd name="connsiteY278" fmla="*/ 2988083 h 13511369"/>
                  <a:gd name="connsiteX279" fmla="*/ 10953750 w 12071803"/>
                  <a:gd name="connsiteY279" fmla="*/ 2918232 h 13511369"/>
                  <a:gd name="connsiteX280" fmla="*/ 10763250 w 12071803"/>
                  <a:gd name="connsiteY280" fmla="*/ 2715032 h 13511369"/>
                  <a:gd name="connsiteX281" fmla="*/ 10731501 w 12071803"/>
                  <a:gd name="connsiteY281" fmla="*/ 2530883 h 13511369"/>
                  <a:gd name="connsiteX282" fmla="*/ 10699751 w 12071803"/>
                  <a:gd name="connsiteY282" fmla="*/ 2435633 h 13511369"/>
                  <a:gd name="connsiteX283" fmla="*/ 10801350 w 12071803"/>
                  <a:gd name="connsiteY283" fmla="*/ 2334032 h 13511369"/>
                  <a:gd name="connsiteX284" fmla="*/ 11061701 w 12071803"/>
                  <a:gd name="connsiteY284" fmla="*/ 2099083 h 13511369"/>
                  <a:gd name="connsiteX285" fmla="*/ 11182350 w 12071803"/>
                  <a:gd name="connsiteY285" fmla="*/ 2118132 h 13511369"/>
                  <a:gd name="connsiteX286" fmla="*/ 11252201 w 12071803"/>
                  <a:gd name="connsiteY286" fmla="*/ 2029233 h 13511369"/>
                  <a:gd name="connsiteX287" fmla="*/ 11487150 w 12071803"/>
                  <a:gd name="connsiteY287" fmla="*/ 1921282 h 13511369"/>
                  <a:gd name="connsiteX288" fmla="*/ 11341101 w 12071803"/>
                  <a:gd name="connsiteY288" fmla="*/ 1851433 h 13511369"/>
                  <a:gd name="connsiteX289" fmla="*/ 11258550 w 12071803"/>
                  <a:gd name="connsiteY289" fmla="*/ 1705382 h 13511369"/>
                  <a:gd name="connsiteX290" fmla="*/ 11360150 w 12071803"/>
                  <a:gd name="connsiteY290" fmla="*/ 1279932 h 13511369"/>
                  <a:gd name="connsiteX291" fmla="*/ 11239500 w 12071803"/>
                  <a:gd name="connsiteY291" fmla="*/ 1019582 h 13511369"/>
                  <a:gd name="connsiteX292" fmla="*/ 11525250 w 12071803"/>
                  <a:gd name="connsiteY292" fmla="*/ 1362482 h 13511369"/>
                  <a:gd name="connsiteX293" fmla="*/ 11690350 w 12071803"/>
                  <a:gd name="connsiteY293" fmla="*/ 1165632 h 13511369"/>
                  <a:gd name="connsiteX294" fmla="*/ 11874500 w 12071803"/>
                  <a:gd name="connsiteY294" fmla="*/ 1476782 h 13511369"/>
                  <a:gd name="connsiteX295" fmla="*/ 12071350 w 12071803"/>
                  <a:gd name="connsiteY295" fmla="*/ 1578383 h 13511369"/>
                  <a:gd name="connsiteX296" fmla="*/ 11906250 w 12071803"/>
                  <a:gd name="connsiteY296" fmla="*/ 1133883 h 13511369"/>
                  <a:gd name="connsiteX297" fmla="*/ 11893550 w 12071803"/>
                  <a:gd name="connsiteY297" fmla="*/ 917982 h 13511369"/>
                  <a:gd name="connsiteX298" fmla="*/ 11760200 w 12071803"/>
                  <a:gd name="connsiteY298" fmla="*/ 721132 h 13511369"/>
                  <a:gd name="connsiteX299" fmla="*/ 11734800 w 12071803"/>
                  <a:gd name="connsiteY29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976437 w 12071803"/>
                  <a:gd name="connsiteY59" fmla="*/ 12056676 h 13511369"/>
                  <a:gd name="connsiteX60" fmla="*/ 2049066 w 12071803"/>
                  <a:gd name="connsiteY60" fmla="*/ 12104050 h 13511369"/>
                  <a:gd name="connsiteX61" fmla="*/ 2125266 w 12071803"/>
                  <a:gd name="connsiteY61" fmla="*/ 12034994 h 13511369"/>
                  <a:gd name="connsiteX62" fmla="*/ 2225278 w 12071803"/>
                  <a:gd name="connsiteY62" fmla="*/ 12058807 h 13511369"/>
                  <a:gd name="connsiteX63" fmla="*/ 2456260 w 12071803"/>
                  <a:gd name="connsiteY63" fmla="*/ 12008800 h 13511369"/>
                  <a:gd name="connsiteX64" fmla="*/ 2507456 w 12071803"/>
                  <a:gd name="connsiteY64" fmla="*/ 11899513 h 13511369"/>
                  <a:gd name="connsiteX65" fmla="*/ 2876550 w 12071803"/>
                  <a:gd name="connsiteY65" fmla="*/ 12030482 h 13511369"/>
                  <a:gd name="connsiteX66" fmla="*/ 2965847 w 12071803"/>
                  <a:gd name="connsiteY66" fmla="*/ 12018325 h 13511369"/>
                  <a:gd name="connsiteX67" fmla="*/ 3067050 w 12071803"/>
                  <a:gd name="connsiteY67" fmla="*/ 12182882 h 13511369"/>
                  <a:gd name="connsiteX68" fmla="*/ 3306366 w 12071803"/>
                  <a:gd name="connsiteY68" fmla="*/ 12127863 h 13511369"/>
                  <a:gd name="connsiteX69" fmla="*/ 3415903 w 12071803"/>
                  <a:gd name="connsiteY69" fmla="*/ 12196919 h 13511369"/>
                  <a:gd name="connsiteX70" fmla="*/ 3569494 w 12071803"/>
                  <a:gd name="connsiteY70" fmla="*/ 12266226 h 13511369"/>
                  <a:gd name="connsiteX71" fmla="*/ 3505200 w 12071803"/>
                  <a:gd name="connsiteY71" fmla="*/ 12387670 h 13511369"/>
                  <a:gd name="connsiteX72" fmla="*/ 3589735 w 12071803"/>
                  <a:gd name="connsiteY72" fmla="*/ 12592207 h 13511369"/>
                  <a:gd name="connsiteX73" fmla="*/ 3543300 w 12071803"/>
                  <a:gd name="connsiteY73" fmla="*/ 12773432 h 13511369"/>
                  <a:gd name="connsiteX74" fmla="*/ 3527822 w 12071803"/>
                  <a:gd name="connsiteY74" fmla="*/ 12987494 h 13511369"/>
                  <a:gd name="connsiteX75" fmla="*/ 3619500 w 12071803"/>
                  <a:gd name="connsiteY75" fmla="*/ 13211582 h 13511369"/>
                  <a:gd name="connsiteX76" fmla="*/ 3905250 w 12071803"/>
                  <a:gd name="connsiteY76" fmla="*/ 13440182 h 13511369"/>
                  <a:gd name="connsiteX77" fmla="*/ 4496991 w 12071803"/>
                  <a:gd name="connsiteY77" fmla="*/ 13511369 h 13511369"/>
                  <a:gd name="connsiteX78" fmla="*/ 4532709 w 12071803"/>
                  <a:gd name="connsiteY78" fmla="*/ 13442312 h 13511369"/>
                  <a:gd name="connsiteX79" fmla="*/ 4191000 w 12071803"/>
                  <a:gd name="connsiteY79" fmla="*/ 13154432 h 13511369"/>
                  <a:gd name="connsiteX80" fmla="*/ 4618435 w 12071803"/>
                  <a:gd name="connsiteY80" fmla="*/ 13268482 h 13511369"/>
                  <a:gd name="connsiteX81" fmla="*/ 4933950 w 12071803"/>
                  <a:gd name="connsiteY81" fmla="*/ 13268732 h 13511369"/>
                  <a:gd name="connsiteX82" fmla="*/ 5035153 w 12071803"/>
                  <a:gd name="connsiteY82" fmla="*/ 13058932 h 13511369"/>
                  <a:gd name="connsiteX83" fmla="*/ 4994672 w 12071803"/>
                  <a:gd name="connsiteY83" fmla="*/ 12985113 h 13511369"/>
                  <a:gd name="connsiteX84" fmla="*/ 4991100 w 12071803"/>
                  <a:gd name="connsiteY84" fmla="*/ 12678182 h 13511369"/>
                  <a:gd name="connsiteX85" fmla="*/ 5067300 w 12071803"/>
                  <a:gd name="connsiteY85" fmla="*/ 12563882 h 13511369"/>
                  <a:gd name="connsiteX86" fmla="*/ 5029200 w 12071803"/>
                  <a:gd name="connsiteY86" fmla="*/ 12225745 h 13511369"/>
                  <a:gd name="connsiteX87" fmla="*/ 5357813 w 12071803"/>
                  <a:gd name="connsiteY87" fmla="*/ 12097157 h 13511369"/>
                  <a:gd name="connsiteX88" fmla="*/ 5638800 w 12071803"/>
                  <a:gd name="connsiteY88" fmla="*/ 12180502 h 13511369"/>
                  <a:gd name="connsiteX89" fmla="*/ 5524500 w 12071803"/>
                  <a:gd name="connsiteY89" fmla="*/ 11249432 h 13511369"/>
                  <a:gd name="connsiteX90" fmla="*/ 5585223 w 12071803"/>
                  <a:gd name="connsiteY90" fmla="*/ 10722925 h 13511369"/>
                  <a:gd name="connsiteX91" fmla="*/ 5468540 w 12071803"/>
                  <a:gd name="connsiteY91" fmla="*/ 10663394 h 13511369"/>
                  <a:gd name="connsiteX92" fmla="*/ 5585222 w 12071803"/>
                  <a:gd name="connsiteY92" fmla="*/ 10701495 h 13511369"/>
                  <a:gd name="connsiteX93" fmla="*/ 5611416 w 12071803"/>
                  <a:gd name="connsiteY93" fmla="*/ 10160950 h 13511369"/>
                  <a:gd name="connsiteX94" fmla="*/ 5698331 w 12071803"/>
                  <a:gd name="connsiteY94" fmla="*/ 9775438 h 13511369"/>
                  <a:gd name="connsiteX95" fmla="*/ 5830491 w 12071803"/>
                  <a:gd name="connsiteY95" fmla="*/ 9408475 h 13511369"/>
                  <a:gd name="connsiteX96" fmla="*/ 5920978 w 12071803"/>
                  <a:gd name="connsiteY96" fmla="*/ 9196544 h 13511369"/>
                  <a:gd name="connsiteX97" fmla="*/ 5759053 w 12071803"/>
                  <a:gd name="connsiteY97" fmla="*/ 9329894 h 13511369"/>
                  <a:gd name="connsiteX98" fmla="*/ 5923360 w 12071803"/>
                  <a:gd name="connsiteY98" fmla="*/ 9137013 h 13511369"/>
                  <a:gd name="connsiteX99" fmla="*/ 5955507 w 12071803"/>
                  <a:gd name="connsiteY99" fmla="*/ 8956289 h 13511369"/>
                  <a:gd name="connsiteX100" fmla="*/ 5959078 w 12071803"/>
                  <a:gd name="connsiteY100" fmla="*/ 9087006 h 13511369"/>
                  <a:gd name="connsiteX101" fmla="*/ 6441280 w 12071803"/>
                  <a:gd name="connsiteY101" fmla="*/ 8201432 h 13511369"/>
                  <a:gd name="connsiteX102" fmla="*/ 6204347 w 12071803"/>
                  <a:gd name="connsiteY102" fmla="*/ 8101170 h 13511369"/>
                  <a:gd name="connsiteX103" fmla="*/ 6425803 w 12071803"/>
                  <a:gd name="connsiteY103" fmla="*/ 8110694 h 13511369"/>
                  <a:gd name="connsiteX104" fmla="*/ 6696076 w 12071803"/>
                  <a:gd name="connsiteY104" fmla="*/ 8074975 h 13511369"/>
                  <a:gd name="connsiteX105" fmla="*/ 6855620 w 12071803"/>
                  <a:gd name="connsiteY105" fmla="*/ 8032113 h 13511369"/>
                  <a:gd name="connsiteX106" fmla="*/ 6785372 w 12071803"/>
                  <a:gd name="connsiteY106" fmla="*/ 7972582 h 13511369"/>
                  <a:gd name="connsiteX107" fmla="*/ 6877052 w 12071803"/>
                  <a:gd name="connsiteY107" fmla="*/ 7846626 h 13511369"/>
                  <a:gd name="connsiteX108" fmla="*/ 6980634 w 12071803"/>
                  <a:gd name="connsiteY108" fmla="*/ 7867807 h 13511369"/>
                  <a:gd name="connsiteX109" fmla="*/ 7017545 w 12071803"/>
                  <a:gd name="connsiteY109" fmla="*/ 7793990 h 13511369"/>
                  <a:gd name="connsiteX110" fmla="*/ 6943726 w 12071803"/>
                  <a:gd name="connsiteY110" fmla="*/ 7693975 h 13511369"/>
                  <a:gd name="connsiteX111" fmla="*/ 6910389 w 12071803"/>
                  <a:gd name="connsiteY111" fmla="*/ 7596344 h 13511369"/>
                  <a:gd name="connsiteX112" fmla="*/ 6819900 w 12071803"/>
                  <a:gd name="connsiteY112" fmla="*/ 7591832 h 13511369"/>
                  <a:gd name="connsiteX113" fmla="*/ 6746082 w 12071803"/>
                  <a:gd name="connsiteY113" fmla="*/ 7674925 h 13511369"/>
                  <a:gd name="connsiteX114" fmla="*/ 6610350 w 12071803"/>
                  <a:gd name="connsiteY114" fmla="*/ 7687082 h 13511369"/>
                  <a:gd name="connsiteX115" fmla="*/ 6669882 w 12071803"/>
                  <a:gd name="connsiteY115" fmla="*/ 7617775 h 13511369"/>
                  <a:gd name="connsiteX116" fmla="*/ 6681789 w 12071803"/>
                  <a:gd name="connsiteY116" fmla="*/ 7529669 h 13511369"/>
                  <a:gd name="connsiteX117" fmla="*/ 6703219 w 12071803"/>
                  <a:gd name="connsiteY117" fmla="*/ 7467756 h 13511369"/>
                  <a:gd name="connsiteX118" fmla="*/ 6667500 w 12071803"/>
                  <a:gd name="connsiteY118" fmla="*/ 7401332 h 13511369"/>
                  <a:gd name="connsiteX119" fmla="*/ 6603207 w 12071803"/>
                  <a:gd name="connsiteY119" fmla="*/ 7432038 h 13511369"/>
                  <a:gd name="connsiteX120" fmla="*/ 6600825 w 12071803"/>
                  <a:gd name="connsiteY120" fmla="*/ 7351326 h 13511369"/>
                  <a:gd name="connsiteX121" fmla="*/ 6819901 w 12071803"/>
                  <a:gd name="connsiteY121" fmla="*/ 7243919 h 13511369"/>
                  <a:gd name="connsiteX122" fmla="*/ 6784182 w 12071803"/>
                  <a:gd name="connsiteY122" fmla="*/ 7089138 h 13511369"/>
                  <a:gd name="connsiteX123" fmla="*/ 6860382 w 12071803"/>
                  <a:gd name="connsiteY123" fmla="*/ 7072469 h 13511369"/>
                  <a:gd name="connsiteX124" fmla="*/ 6838950 w 12071803"/>
                  <a:gd name="connsiteY124" fmla="*/ 6982232 h 13511369"/>
                  <a:gd name="connsiteX125" fmla="*/ 6943726 w 12071803"/>
                  <a:gd name="connsiteY125" fmla="*/ 6984363 h 13511369"/>
                  <a:gd name="connsiteX126" fmla="*/ 6986589 w 12071803"/>
                  <a:gd name="connsiteY126" fmla="*/ 6903400 h 13511369"/>
                  <a:gd name="connsiteX127" fmla="*/ 7088982 w 12071803"/>
                  <a:gd name="connsiteY127" fmla="*/ 6936738 h 13511369"/>
                  <a:gd name="connsiteX128" fmla="*/ 7162801 w 12071803"/>
                  <a:gd name="connsiteY128" fmla="*/ 7039132 h 13511369"/>
                  <a:gd name="connsiteX129" fmla="*/ 7229476 w 12071803"/>
                  <a:gd name="connsiteY129" fmla="*/ 6979600 h 13511369"/>
                  <a:gd name="connsiteX130" fmla="*/ 7169945 w 12071803"/>
                  <a:gd name="connsiteY130" fmla="*/ 6843869 h 13511369"/>
                  <a:gd name="connsiteX131" fmla="*/ 7227094 w 12071803"/>
                  <a:gd name="connsiteY131" fmla="*/ 6896506 h 13511369"/>
                  <a:gd name="connsiteX132" fmla="*/ 7343776 w 12071803"/>
                  <a:gd name="connsiteY132" fmla="*/ 6934357 h 13511369"/>
                  <a:gd name="connsiteX133" fmla="*/ 7417595 w 12071803"/>
                  <a:gd name="connsiteY133" fmla="*/ 7006046 h 13511369"/>
                  <a:gd name="connsiteX134" fmla="*/ 7386639 w 12071803"/>
                  <a:gd name="connsiteY134" fmla="*/ 7144158 h 13511369"/>
                  <a:gd name="connsiteX135" fmla="*/ 7458076 w 12071803"/>
                  <a:gd name="connsiteY135" fmla="*/ 7108439 h 13511369"/>
                  <a:gd name="connsiteX136" fmla="*/ 7448550 w 12071803"/>
                  <a:gd name="connsiteY136" fmla="*/ 7077482 h 13511369"/>
                  <a:gd name="connsiteX137" fmla="*/ 7524751 w 12071803"/>
                  <a:gd name="connsiteY137" fmla="*/ 7163208 h 13511369"/>
                  <a:gd name="connsiteX138" fmla="*/ 7460457 w 12071803"/>
                  <a:gd name="connsiteY138" fmla="*/ 7244171 h 13511369"/>
                  <a:gd name="connsiteX139" fmla="*/ 7524750 w 12071803"/>
                  <a:gd name="connsiteY139" fmla="*/ 7325132 h 13511369"/>
                  <a:gd name="connsiteX140" fmla="*/ 7450932 w 12071803"/>
                  <a:gd name="connsiteY140" fmla="*/ 7344183 h 13511369"/>
                  <a:gd name="connsiteX141" fmla="*/ 7358064 w 12071803"/>
                  <a:gd name="connsiteY141" fmla="*/ 7296558 h 13511369"/>
                  <a:gd name="connsiteX142" fmla="*/ 7310439 w 12071803"/>
                  <a:gd name="connsiteY142" fmla="*/ 7406096 h 13511369"/>
                  <a:gd name="connsiteX143" fmla="*/ 7386639 w 12071803"/>
                  <a:gd name="connsiteY143" fmla="*/ 7425146 h 13511369"/>
                  <a:gd name="connsiteX144" fmla="*/ 7441407 w 12071803"/>
                  <a:gd name="connsiteY144" fmla="*/ 7484677 h 13511369"/>
                  <a:gd name="connsiteX145" fmla="*/ 7467601 w 12071803"/>
                  <a:gd name="connsiteY145" fmla="*/ 7515382 h 13511369"/>
                  <a:gd name="connsiteX146" fmla="*/ 7487841 w 12071803"/>
                  <a:gd name="connsiteY146" fmla="*/ 7467755 h 13511369"/>
                  <a:gd name="connsiteX147" fmla="*/ 7546182 w 12071803"/>
                  <a:gd name="connsiteY147" fmla="*/ 7529921 h 13511369"/>
                  <a:gd name="connsiteX148" fmla="*/ 7639051 w 12071803"/>
                  <a:gd name="connsiteY148" fmla="*/ 7615646 h 13511369"/>
                  <a:gd name="connsiteX149" fmla="*/ 7639051 w 12071803"/>
                  <a:gd name="connsiteY149" fmla="*/ 7510871 h 13511369"/>
                  <a:gd name="connsiteX150" fmla="*/ 7812881 w 12071803"/>
                  <a:gd name="connsiteY150" fmla="*/ 7606120 h 13511369"/>
                  <a:gd name="connsiteX151" fmla="*/ 7705726 w 12071803"/>
                  <a:gd name="connsiteY151" fmla="*/ 7370377 h 13511369"/>
                  <a:gd name="connsiteX152" fmla="*/ 7708107 w 12071803"/>
                  <a:gd name="connsiteY152" fmla="*/ 7234646 h 13511369"/>
                  <a:gd name="connsiteX153" fmla="*/ 7612857 w 12071803"/>
                  <a:gd name="connsiteY153" fmla="*/ 7206071 h 13511369"/>
                  <a:gd name="connsiteX154" fmla="*/ 7677150 w 12071803"/>
                  <a:gd name="connsiteY154" fmla="*/ 7039382 h 13511369"/>
                  <a:gd name="connsiteX155" fmla="*/ 8374857 w 12071803"/>
                  <a:gd name="connsiteY155" fmla="*/ 6653621 h 13511369"/>
                  <a:gd name="connsiteX156" fmla="*/ 8703470 w 12071803"/>
                  <a:gd name="connsiteY156" fmla="*/ 6591708 h 13511369"/>
                  <a:gd name="connsiteX157" fmla="*/ 8722520 w 12071803"/>
                  <a:gd name="connsiteY157" fmla="*/ 6696483 h 13511369"/>
                  <a:gd name="connsiteX158" fmla="*/ 8796339 w 12071803"/>
                  <a:gd name="connsiteY158" fmla="*/ 6701246 h 13511369"/>
                  <a:gd name="connsiteX159" fmla="*/ 8772525 w 12071803"/>
                  <a:gd name="connsiteY159" fmla="*/ 6548844 h 13511369"/>
                  <a:gd name="connsiteX160" fmla="*/ 9315450 w 12071803"/>
                  <a:gd name="connsiteY160" fmla="*/ 6544082 h 13511369"/>
                  <a:gd name="connsiteX161" fmla="*/ 9503569 w 12071803"/>
                  <a:gd name="connsiteY161" fmla="*/ 6494075 h 13511369"/>
                  <a:gd name="connsiteX162" fmla="*/ 9629775 w 12071803"/>
                  <a:gd name="connsiteY162" fmla="*/ 6298813 h 13511369"/>
                  <a:gd name="connsiteX163" fmla="*/ 9906000 w 12071803"/>
                  <a:gd name="connsiteY163" fmla="*/ 6334532 h 13511369"/>
                  <a:gd name="connsiteX164" fmla="*/ 9870282 w 12071803"/>
                  <a:gd name="connsiteY164" fmla="*/ 6420258 h 13511369"/>
                  <a:gd name="connsiteX165" fmla="*/ 9727407 w 12071803"/>
                  <a:gd name="connsiteY165" fmla="*/ 6434546 h 13511369"/>
                  <a:gd name="connsiteX166" fmla="*/ 9796462 w 12071803"/>
                  <a:gd name="connsiteY166" fmla="*/ 6489313 h 13511369"/>
                  <a:gd name="connsiteX167" fmla="*/ 9665495 w 12071803"/>
                  <a:gd name="connsiteY167" fmla="*/ 6517889 h 13511369"/>
                  <a:gd name="connsiteX168" fmla="*/ 9539289 w 12071803"/>
                  <a:gd name="connsiteY168" fmla="*/ 6508364 h 13511369"/>
                  <a:gd name="connsiteX169" fmla="*/ 9453563 w 12071803"/>
                  <a:gd name="connsiteY169" fmla="*/ 6544082 h 13511369"/>
                  <a:gd name="connsiteX170" fmla="*/ 9422607 w 12071803"/>
                  <a:gd name="connsiteY170" fmla="*/ 6848883 h 13511369"/>
                  <a:gd name="connsiteX171" fmla="*/ 9584532 w 12071803"/>
                  <a:gd name="connsiteY171" fmla="*/ 6882220 h 13511369"/>
                  <a:gd name="connsiteX172" fmla="*/ 9791700 w 12071803"/>
                  <a:gd name="connsiteY172" fmla="*/ 6696482 h 13511369"/>
                  <a:gd name="connsiteX173" fmla="*/ 9829801 w 12071803"/>
                  <a:gd name="connsiteY173" fmla="*/ 6794114 h 13511369"/>
                  <a:gd name="connsiteX174" fmla="*/ 9977439 w 12071803"/>
                  <a:gd name="connsiteY174" fmla="*/ 6717914 h 13511369"/>
                  <a:gd name="connsiteX175" fmla="*/ 9877426 w 12071803"/>
                  <a:gd name="connsiteY175" fmla="*/ 6956040 h 13511369"/>
                  <a:gd name="connsiteX176" fmla="*/ 10020301 w 12071803"/>
                  <a:gd name="connsiteY176" fmla="*/ 6898889 h 13511369"/>
                  <a:gd name="connsiteX177" fmla="*/ 9986964 w 12071803"/>
                  <a:gd name="connsiteY177" fmla="*/ 6986996 h 13511369"/>
                  <a:gd name="connsiteX178" fmla="*/ 10217945 w 12071803"/>
                  <a:gd name="connsiteY178" fmla="*/ 6984614 h 13511369"/>
                  <a:gd name="connsiteX179" fmla="*/ 10058400 w 12071803"/>
                  <a:gd name="connsiteY179" fmla="*/ 7039382 h 13511369"/>
                  <a:gd name="connsiteX180" fmla="*/ 9948864 w 12071803"/>
                  <a:gd name="connsiteY180" fmla="*/ 7096533 h 13511369"/>
                  <a:gd name="connsiteX181" fmla="*/ 9829801 w 12071803"/>
                  <a:gd name="connsiteY181" fmla="*/ 7210833 h 13511369"/>
                  <a:gd name="connsiteX182" fmla="*/ 9865519 w 12071803"/>
                  <a:gd name="connsiteY182" fmla="*/ 7270363 h 13511369"/>
                  <a:gd name="connsiteX183" fmla="*/ 9908382 w 12071803"/>
                  <a:gd name="connsiteY183" fmla="*/ 7320371 h 13511369"/>
                  <a:gd name="connsiteX184" fmla="*/ 9986964 w 12071803"/>
                  <a:gd name="connsiteY184" fmla="*/ 7287033 h 13511369"/>
                  <a:gd name="connsiteX185" fmla="*/ 9998869 w 12071803"/>
                  <a:gd name="connsiteY185" fmla="*/ 7348944 h 13511369"/>
                  <a:gd name="connsiteX186" fmla="*/ 10113170 w 12071803"/>
                  <a:gd name="connsiteY186" fmla="*/ 7210833 h 13511369"/>
                  <a:gd name="connsiteX187" fmla="*/ 10148889 w 12071803"/>
                  <a:gd name="connsiteY187" fmla="*/ 7356089 h 13511369"/>
                  <a:gd name="connsiteX188" fmla="*/ 10244139 w 12071803"/>
                  <a:gd name="connsiteY188" fmla="*/ 7239408 h 13511369"/>
                  <a:gd name="connsiteX189" fmla="*/ 10270332 w 12071803"/>
                  <a:gd name="connsiteY189" fmla="*/ 7401332 h 13511369"/>
                  <a:gd name="connsiteX190" fmla="*/ 10344150 w 12071803"/>
                  <a:gd name="connsiteY190" fmla="*/ 7477532 h 13511369"/>
                  <a:gd name="connsiteX191" fmla="*/ 10134600 w 12071803"/>
                  <a:gd name="connsiteY191" fmla="*/ 7591832 h 13511369"/>
                  <a:gd name="connsiteX192" fmla="*/ 10287001 w 12071803"/>
                  <a:gd name="connsiteY192" fmla="*/ 7741852 h 13511369"/>
                  <a:gd name="connsiteX193" fmla="*/ 10317957 w 12071803"/>
                  <a:gd name="connsiteY193" fmla="*/ 7644221 h 13511369"/>
                  <a:gd name="connsiteX194" fmla="*/ 10389393 w 12071803"/>
                  <a:gd name="connsiteY194" fmla="*/ 7732326 h 13511369"/>
                  <a:gd name="connsiteX195" fmla="*/ 10510839 w 12071803"/>
                  <a:gd name="connsiteY195" fmla="*/ 7691846 h 13511369"/>
                  <a:gd name="connsiteX196" fmla="*/ 10515600 w 12071803"/>
                  <a:gd name="connsiteY196" fmla="*/ 7777570 h 13511369"/>
                  <a:gd name="connsiteX197" fmla="*/ 10513219 w 12071803"/>
                  <a:gd name="connsiteY197" fmla="*/ 7875200 h 13511369"/>
                  <a:gd name="connsiteX198" fmla="*/ 10622756 w 12071803"/>
                  <a:gd name="connsiteY198" fmla="*/ 7837101 h 13511369"/>
                  <a:gd name="connsiteX199" fmla="*/ 10663239 w 12071803"/>
                  <a:gd name="connsiteY199" fmla="*/ 8075227 h 13511369"/>
                  <a:gd name="connsiteX200" fmla="*/ 10801350 w 12071803"/>
                  <a:gd name="connsiteY200" fmla="*/ 8106182 h 13511369"/>
                  <a:gd name="connsiteX201" fmla="*/ 10815638 w 12071803"/>
                  <a:gd name="connsiteY201" fmla="*/ 7815670 h 13511369"/>
                  <a:gd name="connsiteX202" fmla="*/ 10906126 w 12071803"/>
                  <a:gd name="connsiteY202" fmla="*/ 7791858 h 13511369"/>
                  <a:gd name="connsiteX203" fmla="*/ 10975182 w 12071803"/>
                  <a:gd name="connsiteY203" fmla="*/ 7620407 h 13511369"/>
                  <a:gd name="connsiteX204" fmla="*/ 10937082 w 12071803"/>
                  <a:gd name="connsiteY204" fmla="*/ 7491821 h 13511369"/>
                  <a:gd name="connsiteX205" fmla="*/ 10841832 w 12071803"/>
                  <a:gd name="connsiteY205" fmla="*/ 7479913 h 13511369"/>
                  <a:gd name="connsiteX206" fmla="*/ 10889456 w 12071803"/>
                  <a:gd name="connsiteY206" fmla="*/ 7360851 h 13511369"/>
                  <a:gd name="connsiteX207" fmla="*/ 10784682 w 12071803"/>
                  <a:gd name="connsiteY207" fmla="*/ 7289414 h 13511369"/>
                  <a:gd name="connsiteX208" fmla="*/ 10744200 w 12071803"/>
                  <a:gd name="connsiteY208" fmla="*/ 7058432 h 13511369"/>
                  <a:gd name="connsiteX209" fmla="*/ 10426700 w 12071803"/>
                  <a:gd name="connsiteY209" fmla="*/ 7020332 h 13511369"/>
                  <a:gd name="connsiteX210" fmla="*/ 10496551 w 12071803"/>
                  <a:gd name="connsiteY210" fmla="*/ 6915558 h 13511369"/>
                  <a:gd name="connsiteX211" fmla="*/ 10620376 w 12071803"/>
                  <a:gd name="connsiteY211" fmla="*/ 6896508 h 13511369"/>
                  <a:gd name="connsiteX212" fmla="*/ 10629900 w 12071803"/>
                  <a:gd name="connsiteY212" fmla="*/ 6810782 h 13511369"/>
                  <a:gd name="connsiteX213" fmla="*/ 10842625 w 12071803"/>
                  <a:gd name="connsiteY213" fmla="*/ 6899682 h 13511369"/>
                  <a:gd name="connsiteX214" fmla="*/ 10858500 w 12071803"/>
                  <a:gd name="connsiteY214" fmla="*/ 6677432 h 13511369"/>
                  <a:gd name="connsiteX215" fmla="*/ 10648950 w 12071803"/>
                  <a:gd name="connsiteY215" fmla="*/ 6772682 h 13511369"/>
                  <a:gd name="connsiteX216" fmla="*/ 10572750 w 12071803"/>
                  <a:gd name="connsiteY216" fmla="*/ 6544082 h 13511369"/>
                  <a:gd name="connsiteX217" fmla="*/ 10344150 w 12071803"/>
                  <a:gd name="connsiteY217" fmla="*/ 6753632 h 13511369"/>
                  <a:gd name="connsiteX218" fmla="*/ 10356851 w 12071803"/>
                  <a:gd name="connsiteY218" fmla="*/ 6588533 h 13511369"/>
                  <a:gd name="connsiteX219" fmla="*/ 10369550 w 12071803"/>
                  <a:gd name="connsiteY219" fmla="*/ 6464707 h 13511369"/>
                  <a:gd name="connsiteX220" fmla="*/ 10314385 w 12071803"/>
                  <a:gd name="connsiteY220" fmla="*/ 6436675 h 13511369"/>
                  <a:gd name="connsiteX221" fmla="*/ 10261601 w 12071803"/>
                  <a:gd name="connsiteY221" fmla="*/ 6452008 h 13511369"/>
                  <a:gd name="connsiteX222" fmla="*/ 10140950 w 12071803"/>
                  <a:gd name="connsiteY222" fmla="*/ 6236107 h 13511369"/>
                  <a:gd name="connsiteX223" fmla="*/ 10306051 w 12071803"/>
                  <a:gd name="connsiteY223" fmla="*/ 6274208 h 13511369"/>
                  <a:gd name="connsiteX224" fmla="*/ 10547351 w 12071803"/>
                  <a:gd name="connsiteY224" fmla="*/ 6274208 h 13511369"/>
                  <a:gd name="connsiteX225" fmla="*/ 10677525 w 12071803"/>
                  <a:gd name="connsiteY225" fmla="*/ 6134507 h 13511369"/>
                  <a:gd name="connsiteX226" fmla="*/ 10575926 w 12071803"/>
                  <a:gd name="connsiteY226" fmla="*/ 6023383 h 13511369"/>
                  <a:gd name="connsiteX227" fmla="*/ 10363200 w 12071803"/>
                  <a:gd name="connsiteY227" fmla="*/ 5975757 h 13511369"/>
                  <a:gd name="connsiteX228" fmla="*/ 10544175 w 12071803"/>
                  <a:gd name="connsiteY228" fmla="*/ 5845582 h 13511369"/>
                  <a:gd name="connsiteX229" fmla="*/ 10490201 w 12071803"/>
                  <a:gd name="connsiteY229" fmla="*/ 5728108 h 13511369"/>
                  <a:gd name="connsiteX230" fmla="*/ 10544176 w 12071803"/>
                  <a:gd name="connsiteY230" fmla="*/ 5607458 h 13511369"/>
                  <a:gd name="connsiteX231" fmla="*/ 10506075 w 12071803"/>
                  <a:gd name="connsiteY231" fmla="*/ 5604282 h 13511369"/>
                  <a:gd name="connsiteX232" fmla="*/ 10471151 w 12071803"/>
                  <a:gd name="connsiteY232" fmla="*/ 5528083 h 13511369"/>
                  <a:gd name="connsiteX233" fmla="*/ 10312400 w 12071803"/>
                  <a:gd name="connsiteY233" fmla="*/ 5375682 h 13511369"/>
                  <a:gd name="connsiteX234" fmla="*/ 10582276 w 12071803"/>
                  <a:gd name="connsiteY234" fmla="*/ 5480458 h 13511369"/>
                  <a:gd name="connsiteX235" fmla="*/ 10725150 w 12071803"/>
                  <a:gd name="connsiteY235" fmla="*/ 5439182 h 13511369"/>
                  <a:gd name="connsiteX236" fmla="*/ 10699751 w 12071803"/>
                  <a:gd name="connsiteY236" fmla="*/ 5686833 h 13511369"/>
                  <a:gd name="connsiteX237" fmla="*/ 10877550 w 12071803"/>
                  <a:gd name="connsiteY237" fmla="*/ 5724932 h 13511369"/>
                  <a:gd name="connsiteX238" fmla="*/ 10934701 w 12071803"/>
                  <a:gd name="connsiteY238" fmla="*/ 5550308 h 13511369"/>
                  <a:gd name="connsiteX239" fmla="*/ 10975975 w 12071803"/>
                  <a:gd name="connsiteY239" fmla="*/ 5321707 h 13511369"/>
                  <a:gd name="connsiteX240" fmla="*/ 10896601 w 12071803"/>
                  <a:gd name="connsiteY240" fmla="*/ 5118508 h 13511369"/>
                  <a:gd name="connsiteX241" fmla="*/ 10839450 w 12071803"/>
                  <a:gd name="connsiteY241" fmla="*/ 5020082 h 13511369"/>
                  <a:gd name="connsiteX242" fmla="*/ 10760076 w 12071803"/>
                  <a:gd name="connsiteY242" fmla="*/ 5137558 h 13511369"/>
                  <a:gd name="connsiteX243" fmla="*/ 10690226 w 12071803"/>
                  <a:gd name="connsiteY243" fmla="*/ 5096283 h 13511369"/>
                  <a:gd name="connsiteX244" fmla="*/ 10658476 w 12071803"/>
                  <a:gd name="connsiteY244" fmla="*/ 5216933 h 13511369"/>
                  <a:gd name="connsiteX245" fmla="*/ 10556875 w 12071803"/>
                  <a:gd name="connsiteY245" fmla="*/ 5220107 h 13511369"/>
                  <a:gd name="connsiteX246" fmla="*/ 10477500 w 12071803"/>
                  <a:gd name="connsiteY246" fmla="*/ 5077232 h 13511369"/>
                  <a:gd name="connsiteX247" fmla="*/ 10439400 w 12071803"/>
                  <a:gd name="connsiteY247" fmla="*/ 4924832 h 13511369"/>
                  <a:gd name="connsiteX248" fmla="*/ 10223500 w 12071803"/>
                  <a:gd name="connsiteY248" fmla="*/ 4928007 h 13511369"/>
                  <a:gd name="connsiteX249" fmla="*/ 10248900 w 12071803"/>
                  <a:gd name="connsiteY249" fmla="*/ 5153432 h 13511369"/>
                  <a:gd name="connsiteX250" fmla="*/ 10210801 w 12071803"/>
                  <a:gd name="connsiteY250" fmla="*/ 4959758 h 13511369"/>
                  <a:gd name="connsiteX251" fmla="*/ 10166350 w 12071803"/>
                  <a:gd name="connsiteY251" fmla="*/ 4972457 h 13511369"/>
                  <a:gd name="connsiteX252" fmla="*/ 10096500 w 12071803"/>
                  <a:gd name="connsiteY252" fmla="*/ 4861332 h 13511369"/>
                  <a:gd name="connsiteX253" fmla="*/ 10001251 w 12071803"/>
                  <a:gd name="connsiteY253" fmla="*/ 4931183 h 13511369"/>
                  <a:gd name="connsiteX254" fmla="*/ 9845675 w 12071803"/>
                  <a:gd name="connsiteY254" fmla="*/ 5058182 h 13511369"/>
                  <a:gd name="connsiteX255" fmla="*/ 10210800 w 12071803"/>
                  <a:gd name="connsiteY255" fmla="*/ 4724807 h 13511369"/>
                  <a:gd name="connsiteX256" fmla="*/ 10355263 w 12071803"/>
                  <a:gd name="connsiteY256" fmla="*/ 4634321 h 13511369"/>
                  <a:gd name="connsiteX257" fmla="*/ 10572750 w 12071803"/>
                  <a:gd name="connsiteY257" fmla="*/ 4581932 h 13511369"/>
                  <a:gd name="connsiteX258" fmla="*/ 10610851 w 12071803"/>
                  <a:gd name="connsiteY258" fmla="*/ 4461283 h 13511369"/>
                  <a:gd name="connsiteX259" fmla="*/ 10782301 w 12071803"/>
                  <a:gd name="connsiteY259" fmla="*/ 4334283 h 13511369"/>
                  <a:gd name="connsiteX260" fmla="*/ 10814050 w 12071803"/>
                  <a:gd name="connsiteY260" fmla="*/ 4080282 h 13511369"/>
                  <a:gd name="connsiteX261" fmla="*/ 10582275 w 12071803"/>
                  <a:gd name="connsiteY261" fmla="*/ 3997732 h 13511369"/>
                  <a:gd name="connsiteX262" fmla="*/ 10264776 w 12071803"/>
                  <a:gd name="connsiteY262" fmla="*/ 3950108 h 13511369"/>
                  <a:gd name="connsiteX263" fmla="*/ 10134600 w 12071803"/>
                  <a:gd name="connsiteY263" fmla="*/ 4010432 h 13511369"/>
                  <a:gd name="connsiteX264" fmla="*/ 10160001 w 12071803"/>
                  <a:gd name="connsiteY264" fmla="*/ 3845333 h 13511369"/>
                  <a:gd name="connsiteX265" fmla="*/ 10109201 w 12071803"/>
                  <a:gd name="connsiteY265" fmla="*/ 3670708 h 13511369"/>
                  <a:gd name="connsiteX266" fmla="*/ 10223500 w 12071803"/>
                  <a:gd name="connsiteY266" fmla="*/ 3708807 h 13511369"/>
                  <a:gd name="connsiteX267" fmla="*/ 10344151 w 12071803"/>
                  <a:gd name="connsiteY267" fmla="*/ 3600858 h 13511369"/>
                  <a:gd name="connsiteX268" fmla="*/ 10534651 w 12071803"/>
                  <a:gd name="connsiteY268" fmla="*/ 3661183 h 13511369"/>
                  <a:gd name="connsiteX269" fmla="*/ 10547351 w 12071803"/>
                  <a:gd name="connsiteY269" fmla="*/ 3477033 h 13511369"/>
                  <a:gd name="connsiteX270" fmla="*/ 10687050 w 12071803"/>
                  <a:gd name="connsiteY270" fmla="*/ 3515132 h 13511369"/>
                  <a:gd name="connsiteX271" fmla="*/ 10801350 w 12071803"/>
                  <a:gd name="connsiteY271" fmla="*/ 3210332 h 13511369"/>
                  <a:gd name="connsiteX272" fmla="*/ 10902951 w 12071803"/>
                  <a:gd name="connsiteY272" fmla="*/ 3299233 h 13511369"/>
                  <a:gd name="connsiteX273" fmla="*/ 11042650 w 12071803"/>
                  <a:gd name="connsiteY273" fmla="*/ 3283357 h 13511369"/>
                  <a:gd name="connsiteX274" fmla="*/ 11077575 w 12071803"/>
                  <a:gd name="connsiteY274" fmla="*/ 3508782 h 13511369"/>
                  <a:gd name="connsiteX275" fmla="*/ 11153776 w 12071803"/>
                  <a:gd name="connsiteY275" fmla="*/ 3251608 h 13511369"/>
                  <a:gd name="connsiteX276" fmla="*/ 11077576 w 12071803"/>
                  <a:gd name="connsiteY276" fmla="*/ 3165883 h 13511369"/>
                  <a:gd name="connsiteX277" fmla="*/ 11163300 w 12071803"/>
                  <a:gd name="connsiteY277" fmla="*/ 2911882 h 13511369"/>
                  <a:gd name="connsiteX278" fmla="*/ 10982326 w 12071803"/>
                  <a:gd name="connsiteY278" fmla="*/ 2988083 h 13511369"/>
                  <a:gd name="connsiteX279" fmla="*/ 10953750 w 12071803"/>
                  <a:gd name="connsiteY279" fmla="*/ 2918232 h 13511369"/>
                  <a:gd name="connsiteX280" fmla="*/ 10763250 w 12071803"/>
                  <a:gd name="connsiteY280" fmla="*/ 2715032 h 13511369"/>
                  <a:gd name="connsiteX281" fmla="*/ 10731501 w 12071803"/>
                  <a:gd name="connsiteY281" fmla="*/ 2530883 h 13511369"/>
                  <a:gd name="connsiteX282" fmla="*/ 10699751 w 12071803"/>
                  <a:gd name="connsiteY282" fmla="*/ 2435633 h 13511369"/>
                  <a:gd name="connsiteX283" fmla="*/ 10801350 w 12071803"/>
                  <a:gd name="connsiteY283" fmla="*/ 2334032 h 13511369"/>
                  <a:gd name="connsiteX284" fmla="*/ 11061701 w 12071803"/>
                  <a:gd name="connsiteY284" fmla="*/ 2099083 h 13511369"/>
                  <a:gd name="connsiteX285" fmla="*/ 11182350 w 12071803"/>
                  <a:gd name="connsiteY285" fmla="*/ 2118132 h 13511369"/>
                  <a:gd name="connsiteX286" fmla="*/ 11252201 w 12071803"/>
                  <a:gd name="connsiteY286" fmla="*/ 2029233 h 13511369"/>
                  <a:gd name="connsiteX287" fmla="*/ 11487150 w 12071803"/>
                  <a:gd name="connsiteY287" fmla="*/ 1921282 h 13511369"/>
                  <a:gd name="connsiteX288" fmla="*/ 11341101 w 12071803"/>
                  <a:gd name="connsiteY288" fmla="*/ 1851433 h 13511369"/>
                  <a:gd name="connsiteX289" fmla="*/ 11258550 w 12071803"/>
                  <a:gd name="connsiteY289" fmla="*/ 1705382 h 13511369"/>
                  <a:gd name="connsiteX290" fmla="*/ 11360150 w 12071803"/>
                  <a:gd name="connsiteY290" fmla="*/ 1279932 h 13511369"/>
                  <a:gd name="connsiteX291" fmla="*/ 11239500 w 12071803"/>
                  <a:gd name="connsiteY291" fmla="*/ 1019582 h 13511369"/>
                  <a:gd name="connsiteX292" fmla="*/ 11525250 w 12071803"/>
                  <a:gd name="connsiteY292" fmla="*/ 1362482 h 13511369"/>
                  <a:gd name="connsiteX293" fmla="*/ 11690350 w 12071803"/>
                  <a:gd name="connsiteY293" fmla="*/ 1165632 h 13511369"/>
                  <a:gd name="connsiteX294" fmla="*/ 11874500 w 12071803"/>
                  <a:gd name="connsiteY294" fmla="*/ 1476782 h 13511369"/>
                  <a:gd name="connsiteX295" fmla="*/ 12071350 w 12071803"/>
                  <a:gd name="connsiteY295" fmla="*/ 1578383 h 13511369"/>
                  <a:gd name="connsiteX296" fmla="*/ 11906250 w 12071803"/>
                  <a:gd name="connsiteY296" fmla="*/ 1133883 h 13511369"/>
                  <a:gd name="connsiteX297" fmla="*/ 11893550 w 12071803"/>
                  <a:gd name="connsiteY297" fmla="*/ 917982 h 13511369"/>
                  <a:gd name="connsiteX298" fmla="*/ 11760200 w 12071803"/>
                  <a:gd name="connsiteY298" fmla="*/ 721132 h 13511369"/>
                  <a:gd name="connsiteX299" fmla="*/ 11734800 w 12071803"/>
                  <a:gd name="connsiteY299"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76400 w 12071803"/>
                  <a:gd name="connsiteY58" fmla="*/ 11992382 h 13511369"/>
                  <a:gd name="connsiteX59" fmla="*/ 1853803 w 12071803"/>
                  <a:gd name="connsiteY59" fmla="*/ 12130244 h 13511369"/>
                  <a:gd name="connsiteX60" fmla="*/ 1976437 w 12071803"/>
                  <a:gd name="connsiteY60" fmla="*/ 12056676 h 13511369"/>
                  <a:gd name="connsiteX61" fmla="*/ 2049066 w 12071803"/>
                  <a:gd name="connsiteY61" fmla="*/ 12104050 h 13511369"/>
                  <a:gd name="connsiteX62" fmla="*/ 2125266 w 12071803"/>
                  <a:gd name="connsiteY62" fmla="*/ 12034994 h 13511369"/>
                  <a:gd name="connsiteX63" fmla="*/ 2225278 w 12071803"/>
                  <a:gd name="connsiteY63" fmla="*/ 12058807 h 13511369"/>
                  <a:gd name="connsiteX64" fmla="*/ 2456260 w 12071803"/>
                  <a:gd name="connsiteY64" fmla="*/ 12008800 h 13511369"/>
                  <a:gd name="connsiteX65" fmla="*/ 2507456 w 12071803"/>
                  <a:gd name="connsiteY65" fmla="*/ 11899513 h 13511369"/>
                  <a:gd name="connsiteX66" fmla="*/ 2876550 w 12071803"/>
                  <a:gd name="connsiteY66" fmla="*/ 12030482 h 13511369"/>
                  <a:gd name="connsiteX67" fmla="*/ 2965847 w 12071803"/>
                  <a:gd name="connsiteY67" fmla="*/ 12018325 h 13511369"/>
                  <a:gd name="connsiteX68" fmla="*/ 3067050 w 12071803"/>
                  <a:gd name="connsiteY68" fmla="*/ 12182882 h 13511369"/>
                  <a:gd name="connsiteX69" fmla="*/ 3306366 w 12071803"/>
                  <a:gd name="connsiteY69" fmla="*/ 12127863 h 13511369"/>
                  <a:gd name="connsiteX70" fmla="*/ 3415903 w 12071803"/>
                  <a:gd name="connsiteY70" fmla="*/ 12196919 h 13511369"/>
                  <a:gd name="connsiteX71" fmla="*/ 3569494 w 12071803"/>
                  <a:gd name="connsiteY71" fmla="*/ 12266226 h 13511369"/>
                  <a:gd name="connsiteX72" fmla="*/ 3505200 w 12071803"/>
                  <a:gd name="connsiteY72" fmla="*/ 12387670 h 13511369"/>
                  <a:gd name="connsiteX73" fmla="*/ 3589735 w 12071803"/>
                  <a:gd name="connsiteY73" fmla="*/ 12592207 h 13511369"/>
                  <a:gd name="connsiteX74" fmla="*/ 3543300 w 12071803"/>
                  <a:gd name="connsiteY74" fmla="*/ 12773432 h 13511369"/>
                  <a:gd name="connsiteX75" fmla="*/ 3527822 w 12071803"/>
                  <a:gd name="connsiteY75" fmla="*/ 12987494 h 13511369"/>
                  <a:gd name="connsiteX76" fmla="*/ 3619500 w 12071803"/>
                  <a:gd name="connsiteY76" fmla="*/ 13211582 h 13511369"/>
                  <a:gd name="connsiteX77" fmla="*/ 3905250 w 12071803"/>
                  <a:gd name="connsiteY77" fmla="*/ 13440182 h 13511369"/>
                  <a:gd name="connsiteX78" fmla="*/ 4496991 w 12071803"/>
                  <a:gd name="connsiteY78" fmla="*/ 13511369 h 13511369"/>
                  <a:gd name="connsiteX79" fmla="*/ 4532709 w 12071803"/>
                  <a:gd name="connsiteY79" fmla="*/ 13442312 h 13511369"/>
                  <a:gd name="connsiteX80" fmla="*/ 4191000 w 12071803"/>
                  <a:gd name="connsiteY80" fmla="*/ 13154432 h 13511369"/>
                  <a:gd name="connsiteX81" fmla="*/ 4618435 w 12071803"/>
                  <a:gd name="connsiteY81" fmla="*/ 13268482 h 13511369"/>
                  <a:gd name="connsiteX82" fmla="*/ 4933950 w 12071803"/>
                  <a:gd name="connsiteY82" fmla="*/ 13268732 h 13511369"/>
                  <a:gd name="connsiteX83" fmla="*/ 5035153 w 12071803"/>
                  <a:gd name="connsiteY83" fmla="*/ 13058932 h 13511369"/>
                  <a:gd name="connsiteX84" fmla="*/ 4994672 w 12071803"/>
                  <a:gd name="connsiteY84" fmla="*/ 12985113 h 13511369"/>
                  <a:gd name="connsiteX85" fmla="*/ 4991100 w 12071803"/>
                  <a:gd name="connsiteY85" fmla="*/ 12678182 h 13511369"/>
                  <a:gd name="connsiteX86" fmla="*/ 5067300 w 12071803"/>
                  <a:gd name="connsiteY86" fmla="*/ 12563882 h 13511369"/>
                  <a:gd name="connsiteX87" fmla="*/ 5029200 w 12071803"/>
                  <a:gd name="connsiteY87" fmla="*/ 12225745 h 13511369"/>
                  <a:gd name="connsiteX88" fmla="*/ 5357813 w 12071803"/>
                  <a:gd name="connsiteY88" fmla="*/ 12097157 h 13511369"/>
                  <a:gd name="connsiteX89" fmla="*/ 5638800 w 12071803"/>
                  <a:gd name="connsiteY89" fmla="*/ 12180502 h 13511369"/>
                  <a:gd name="connsiteX90" fmla="*/ 5524500 w 12071803"/>
                  <a:gd name="connsiteY90" fmla="*/ 11249432 h 13511369"/>
                  <a:gd name="connsiteX91" fmla="*/ 5585223 w 12071803"/>
                  <a:gd name="connsiteY91" fmla="*/ 10722925 h 13511369"/>
                  <a:gd name="connsiteX92" fmla="*/ 5468540 w 12071803"/>
                  <a:gd name="connsiteY92" fmla="*/ 10663394 h 13511369"/>
                  <a:gd name="connsiteX93" fmla="*/ 5585222 w 12071803"/>
                  <a:gd name="connsiteY93" fmla="*/ 10701495 h 13511369"/>
                  <a:gd name="connsiteX94" fmla="*/ 5611416 w 12071803"/>
                  <a:gd name="connsiteY94" fmla="*/ 10160950 h 13511369"/>
                  <a:gd name="connsiteX95" fmla="*/ 5698331 w 12071803"/>
                  <a:gd name="connsiteY95" fmla="*/ 9775438 h 13511369"/>
                  <a:gd name="connsiteX96" fmla="*/ 5830491 w 12071803"/>
                  <a:gd name="connsiteY96" fmla="*/ 9408475 h 13511369"/>
                  <a:gd name="connsiteX97" fmla="*/ 5920978 w 12071803"/>
                  <a:gd name="connsiteY97" fmla="*/ 9196544 h 13511369"/>
                  <a:gd name="connsiteX98" fmla="*/ 5759053 w 12071803"/>
                  <a:gd name="connsiteY98" fmla="*/ 9329894 h 13511369"/>
                  <a:gd name="connsiteX99" fmla="*/ 5923360 w 12071803"/>
                  <a:gd name="connsiteY99" fmla="*/ 9137013 h 13511369"/>
                  <a:gd name="connsiteX100" fmla="*/ 5955507 w 12071803"/>
                  <a:gd name="connsiteY100" fmla="*/ 8956289 h 13511369"/>
                  <a:gd name="connsiteX101" fmla="*/ 5959078 w 12071803"/>
                  <a:gd name="connsiteY101" fmla="*/ 9087006 h 13511369"/>
                  <a:gd name="connsiteX102" fmla="*/ 6441280 w 12071803"/>
                  <a:gd name="connsiteY102" fmla="*/ 8201432 h 13511369"/>
                  <a:gd name="connsiteX103" fmla="*/ 6204347 w 12071803"/>
                  <a:gd name="connsiteY103" fmla="*/ 8101170 h 13511369"/>
                  <a:gd name="connsiteX104" fmla="*/ 6425803 w 12071803"/>
                  <a:gd name="connsiteY104" fmla="*/ 8110694 h 13511369"/>
                  <a:gd name="connsiteX105" fmla="*/ 6696076 w 12071803"/>
                  <a:gd name="connsiteY105" fmla="*/ 8074975 h 13511369"/>
                  <a:gd name="connsiteX106" fmla="*/ 6855620 w 12071803"/>
                  <a:gd name="connsiteY106" fmla="*/ 8032113 h 13511369"/>
                  <a:gd name="connsiteX107" fmla="*/ 6785372 w 12071803"/>
                  <a:gd name="connsiteY107" fmla="*/ 7972582 h 13511369"/>
                  <a:gd name="connsiteX108" fmla="*/ 6877052 w 12071803"/>
                  <a:gd name="connsiteY108" fmla="*/ 7846626 h 13511369"/>
                  <a:gd name="connsiteX109" fmla="*/ 6980634 w 12071803"/>
                  <a:gd name="connsiteY109" fmla="*/ 7867807 h 13511369"/>
                  <a:gd name="connsiteX110" fmla="*/ 7017545 w 12071803"/>
                  <a:gd name="connsiteY110" fmla="*/ 7793990 h 13511369"/>
                  <a:gd name="connsiteX111" fmla="*/ 6943726 w 12071803"/>
                  <a:gd name="connsiteY111" fmla="*/ 7693975 h 13511369"/>
                  <a:gd name="connsiteX112" fmla="*/ 6910389 w 12071803"/>
                  <a:gd name="connsiteY112" fmla="*/ 7596344 h 13511369"/>
                  <a:gd name="connsiteX113" fmla="*/ 6819900 w 12071803"/>
                  <a:gd name="connsiteY113" fmla="*/ 7591832 h 13511369"/>
                  <a:gd name="connsiteX114" fmla="*/ 6746082 w 12071803"/>
                  <a:gd name="connsiteY114" fmla="*/ 7674925 h 13511369"/>
                  <a:gd name="connsiteX115" fmla="*/ 6610350 w 12071803"/>
                  <a:gd name="connsiteY115" fmla="*/ 7687082 h 13511369"/>
                  <a:gd name="connsiteX116" fmla="*/ 6669882 w 12071803"/>
                  <a:gd name="connsiteY116" fmla="*/ 7617775 h 13511369"/>
                  <a:gd name="connsiteX117" fmla="*/ 6681789 w 12071803"/>
                  <a:gd name="connsiteY117" fmla="*/ 7529669 h 13511369"/>
                  <a:gd name="connsiteX118" fmla="*/ 6703219 w 12071803"/>
                  <a:gd name="connsiteY118" fmla="*/ 7467756 h 13511369"/>
                  <a:gd name="connsiteX119" fmla="*/ 6667500 w 12071803"/>
                  <a:gd name="connsiteY119" fmla="*/ 7401332 h 13511369"/>
                  <a:gd name="connsiteX120" fmla="*/ 6603207 w 12071803"/>
                  <a:gd name="connsiteY120" fmla="*/ 7432038 h 13511369"/>
                  <a:gd name="connsiteX121" fmla="*/ 6600825 w 12071803"/>
                  <a:gd name="connsiteY121" fmla="*/ 7351326 h 13511369"/>
                  <a:gd name="connsiteX122" fmla="*/ 6819901 w 12071803"/>
                  <a:gd name="connsiteY122" fmla="*/ 7243919 h 13511369"/>
                  <a:gd name="connsiteX123" fmla="*/ 6784182 w 12071803"/>
                  <a:gd name="connsiteY123" fmla="*/ 7089138 h 13511369"/>
                  <a:gd name="connsiteX124" fmla="*/ 6860382 w 12071803"/>
                  <a:gd name="connsiteY124" fmla="*/ 7072469 h 13511369"/>
                  <a:gd name="connsiteX125" fmla="*/ 6838950 w 12071803"/>
                  <a:gd name="connsiteY125" fmla="*/ 6982232 h 13511369"/>
                  <a:gd name="connsiteX126" fmla="*/ 6943726 w 12071803"/>
                  <a:gd name="connsiteY126" fmla="*/ 6984363 h 13511369"/>
                  <a:gd name="connsiteX127" fmla="*/ 6986589 w 12071803"/>
                  <a:gd name="connsiteY127" fmla="*/ 6903400 h 13511369"/>
                  <a:gd name="connsiteX128" fmla="*/ 7088982 w 12071803"/>
                  <a:gd name="connsiteY128" fmla="*/ 6936738 h 13511369"/>
                  <a:gd name="connsiteX129" fmla="*/ 7162801 w 12071803"/>
                  <a:gd name="connsiteY129" fmla="*/ 7039132 h 13511369"/>
                  <a:gd name="connsiteX130" fmla="*/ 7229476 w 12071803"/>
                  <a:gd name="connsiteY130" fmla="*/ 6979600 h 13511369"/>
                  <a:gd name="connsiteX131" fmla="*/ 7169945 w 12071803"/>
                  <a:gd name="connsiteY131" fmla="*/ 6843869 h 13511369"/>
                  <a:gd name="connsiteX132" fmla="*/ 7227094 w 12071803"/>
                  <a:gd name="connsiteY132" fmla="*/ 6896506 h 13511369"/>
                  <a:gd name="connsiteX133" fmla="*/ 7343776 w 12071803"/>
                  <a:gd name="connsiteY133" fmla="*/ 6934357 h 13511369"/>
                  <a:gd name="connsiteX134" fmla="*/ 7417595 w 12071803"/>
                  <a:gd name="connsiteY134" fmla="*/ 7006046 h 13511369"/>
                  <a:gd name="connsiteX135" fmla="*/ 7386639 w 12071803"/>
                  <a:gd name="connsiteY135" fmla="*/ 7144158 h 13511369"/>
                  <a:gd name="connsiteX136" fmla="*/ 7458076 w 12071803"/>
                  <a:gd name="connsiteY136" fmla="*/ 7108439 h 13511369"/>
                  <a:gd name="connsiteX137" fmla="*/ 7448550 w 12071803"/>
                  <a:gd name="connsiteY137" fmla="*/ 7077482 h 13511369"/>
                  <a:gd name="connsiteX138" fmla="*/ 7524751 w 12071803"/>
                  <a:gd name="connsiteY138" fmla="*/ 7163208 h 13511369"/>
                  <a:gd name="connsiteX139" fmla="*/ 7460457 w 12071803"/>
                  <a:gd name="connsiteY139" fmla="*/ 7244171 h 13511369"/>
                  <a:gd name="connsiteX140" fmla="*/ 7524750 w 12071803"/>
                  <a:gd name="connsiteY140" fmla="*/ 7325132 h 13511369"/>
                  <a:gd name="connsiteX141" fmla="*/ 7450932 w 12071803"/>
                  <a:gd name="connsiteY141" fmla="*/ 7344183 h 13511369"/>
                  <a:gd name="connsiteX142" fmla="*/ 7358064 w 12071803"/>
                  <a:gd name="connsiteY142" fmla="*/ 7296558 h 13511369"/>
                  <a:gd name="connsiteX143" fmla="*/ 7310439 w 12071803"/>
                  <a:gd name="connsiteY143" fmla="*/ 7406096 h 13511369"/>
                  <a:gd name="connsiteX144" fmla="*/ 7386639 w 12071803"/>
                  <a:gd name="connsiteY144" fmla="*/ 7425146 h 13511369"/>
                  <a:gd name="connsiteX145" fmla="*/ 7441407 w 12071803"/>
                  <a:gd name="connsiteY145" fmla="*/ 7484677 h 13511369"/>
                  <a:gd name="connsiteX146" fmla="*/ 7467601 w 12071803"/>
                  <a:gd name="connsiteY146" fmla="*/ 7515382 h 13511369"/>
                  <a:gd name="connsiteX147" fmla="*/ 7487841 w 12071803"/>
                  <a:gd name="connsiteY147" fmla="*/ 7467755 h 13511369"/>
                  <a:gd name="connsiteX148" fmla="*/ 7546182 w 12071803"/>
                  <a:gd name="connsiteY148" fmla="*/ 7529921 h 13511369"/>
                  <a:gd name="connsiteX149" fmla="*/ 7639051 w 12071803"/>
                  <a:gd name="connsiteY149" fmla="*/ 7615646 h 13511369"/>
                  <a:gd name="connsiteX150" fmla="*/ 7639051 w 12071803"/>
                  <a:gd name="connsiteY150" fmla="*/ 7510871 h 13511369"/>
                  <a:gd name="connsiteX151" fmla="*/ 7812881 w 12071803"/>
                  <a:gd name="connsiteY151" fmla="*/ 7606120 h 13511369"/>
                  <a:gd name="connsiteX152" fmla="*/ 7705726 w 12071803"/>
                  <a:gd name="connsiteY152" fmla="*/ 7370377 h 13511369"/>
                  <a:gd name="connsiteX153" fmla="*/ 7708107 w 12071803"/>
                  <a:gd name="connsiteY153" fmla="*/ 7234646 h 13511369"/>
                  <a:gd name="connsiteX154" fmla="*/ 7612857 w 12071803"/>
                  <a:gd name="connsiteY154" fmla="*/ 7206071 h 13511369"/>
                  <a:gd name="connsiteX155" fmla="*/ 7677150 w 12071803"/>
                  <a:gd name="connsiteY155" fmla="*/ 7039382 h 13511369"/>
                  <a:gd name="connsiteX156" fmla="*/ 8374857 w 12071803"/>
                  <a:gd name="connsiteY156" fmla="*/ 6653621 h 13511369"/>
                  <a:gd name="connsiteX157" fmla="*/ 8703470 w 12071803"/>
                  <a:gd name="connsiteY157" fmla="*/ 6591708 h 13511369"/>
                  <a:gd name="connsiteX158" fmla="*/ 8722520 w 12071803"/>
                  <a:gd name="connsiteY158" fmla="*/ 6696483 h 13511369"/>
                  <a:gd name="connsiteX159" fmla="*/ 8796339 w 12071803"/>
                  <a:gd name="connsiteY159" fmla="*/ 6701246 h 13511369"/>
                  <a:gd name="connsiteX160" fmla="*/ 8772525 w 12071803"/>
                  <a:gd name="connsiteY160" fmla="*/ 6548844 h 13511369"/>
                  <a:gd name="connsiteX161" fmla="*/ 9315450 w 12071803"/>
                  <a:gd name="connsiteY161" fmla="*/ 6544082 h 13511369"/>
                  <a:gd name="connsiteX162" fmla="*/ 9503569 w 12071803"/>
                  <a:gd name="connsiteY162" fmla="*/ 6494075 h 13511369"/>
                  <a:gd name="connsiteX163" fmla="*/ 9629775 w 12071803"/>
                  <a:gd name="connsiteY163" fmla="*/ 6298813 h 13511369"/>
                  <a:gd name="connsiteX164" fmla="*/ 9906000 w 12071803"/>
                  <a:gd name="connsiteY164" fmla="*/ 6334532 h 13511369"/>
                  <a:gd name="connsiteX165" fmla="*/ 9870282 w 12071803"/>
                  <a:gd name="connsiteY165" fmla="*/ 6420258 h 13511369"/>
                  <a:gd name="connsiteX166" fmla="*/ 9727407 w 12071803"/>
                  <a:gd name="connsiteY166" fmla="*/ 6434546 h 13511369"/>
                  <a:gd name="connsiteX167" fmla="*/ 9796462 w 12071803"/>
                  <a:gd name="connsiteY167" fmla="*/ 6489313 h 13511369"/>
                  <a:gd name="connsiteX168" fmla="*/ 9665495 w 12071803"/>
                  <a:gd name="connsiteY168" fmla="*/ 6517889 h 13511369"/>
                  <a:gd name="connsiteX169" fmla="*/ 9539289 w 12071803"/>
                  <a:gd name="connsiteY169" fmla="*/ 6508364 h 13511369"/>
                  <a:gd name="connsiteX170" fmla="*/ 9453563 w 12071803"/>
                  <a:gd name="connsiteY170" fmla="*/ 6544082 h 13511369"/>
                  <a:gd name="connsiteX171" fmla="*/ 9422607 w 12071803"/>
                  <a:gd name="connsiteY171" fmla="*/ 6848883 h 13511369"/>
                  <a:gd name="connsiteX172" fmla="*/ 9584532 w 12071803"/>
                  <a:gd name="connsiteY172" fmla="*/ 6882220 h 13511369"/>
                  <a:gd name="connsiteX173" fmla="*/ 9791700 w 12071803"/>
                  <a:gd name="connsiteY173" fmla="*/ 6696482 h 13511369"/>
                  <a:gd name="connsiteX174" fmla="*/ 9829801 w 12071803"/>
                  <a:gd name="connsiteY174" fmla="*/ 6794114 h 13511369"/>
                  <a:gd name="connsiteX175" fmla="*/ 9977439 w 12071803"/>
                  <a:gd name="connsiteY175" fmla="*/ 6717914 h 13511369"/>
                  <a:gd name="connsiteX176" fmla="*/ 9877426 w 12071803"/>
                  <a:gd name="connsiteY176" fmla="*/ 6956040 h 13511369"/>
                  <a:gd name="connsiteX177" fmla="*/ 10020301 w 12071803"/>
                  <a:gd name="connsiteY177" fmla="*/ 6898889 h 13511369"/>
                  <a:gd name="connsiteX178" fmla="*/ 9986964 w 12071803"/>
                  <a:gd name="connsiteY178" fmla="*/ 6986996 h 13511369"/>
                  <a:gd name="connsiteX179" fmla="*/ 10217945 w 12071803"/>
                  <a:gd name="connsiteY179" fmla="*/ 6984614 h 13511369"/>
                  <a:gd name="connsiteX180" fmla="*/ 10058400 w 12071803"/>
                  <a:gd name="connsiteY180" fmla="*/ 7039382 h 13511369"/>
                  <a:gd name="connsiteX181" fmla="*/ 9948864 w 12071803"/>
                  <a:gd name="connsiteY181" fmla="*/ 7096533 h 13511369"/>
                  <a:gd name="connsiteX182" fmla="*/ 9829801 w 12071803"/>
                  <a:gd name="connsiteY182" fmla="*/ 7210833 h 13511369"/>
                  <a:gd name="connsiteX183" fmla="*/ 9865519 w 12071803"/>
                  <a:gd name="connsiteY183" fmla="*/ 7270363 h 13511369"/>
                  <a:gd name="connsiteX184" fmla="*/ 9908382 w 12071803"/>
                  <a:gd name="connsiteY184" fmla="*/ 7320371 h 13511369"/>
                  <a:gd name="connsiteX185" fmla="*/ 9986964 w 12071803"/>
                  <a:gd name="connsiteY185" fmla="*/ 7287033 h 13511369"/>
                  <a:gd name="connsiteX186" fmla="*/ 9998869 w 12071803"/>
                  <a:gd name="connsiteY186" fmla="*/ 7348944 h 13511369"/>
                  <a:gd name="connsiteX187" fmla="*/ 10113170 w 12071803"/>
                  <a:gd name="connsiteY187" fmla="*/ 7210833 h 13511369"/>
                  <a:gd name="connsiteX188" fmla="*/ 10148889 w 12071803"/>
                  <a:gd name="connsiteY188" fmla="*/ 7356089 h 13511369"/>
                  <a:gd name="connsiteX189" fmla="*/ 10244139 w 12071803"/>
                  <a:gd name="connsiteY189" fmla="*/ 7239408 h 13511369"/>
                  <a:gd name="connsiteX190" fmla="*/ 10270332 w 12071803"/>
                  <a:gd name="connsiteY190" fmla="*/ 7401332 h 13511369"/>
                  <a:gd name="connsiteX191" fmla="*/ 10344150 w 12071803"/>
                  <a:gd name="connsiteY191" fmla="*/ 7477532 h 13511369"/>
                  <a:gd name="connsiteX192" fmla="*/ 10134600 w 12071803"/>
                  <a:gd name="connsiteY192" fmla="*/ 7591832 h 13511369"/>
                  <a:gd name="connsiteX193" fmla="*/ 10287001 w 12071803"/>
                  <a:gd name="connsiteY193" fmla="*/ 7741852 h 13511369"/>
                  <a:gd name="connsiteX194" fmla="*/ 10317957 w 12071803"/>
                  <a:gd name="connsiteY194" fmla="*/ 7644221 h 13511369"/>
                  <a:gd name="connsiteX195" fmla="*/ 10389393 w 12071803"/>
                  <a:gd name="connsiteY195" fmla="*/ 7732326 h 13511369"/>
                  <a:gd name="connsiteX196" fmla="*/ 10510839 w 12071803"/>
                  <a:gd name="connsiteY196" fmla="*/ 7691846 h 13511369"/>
                  <a:gd name="connsiteX197" fmla="*/ 10515600 w 12071803"/>
                  <a:gd name="connsiteY197" fmla="*/ 7777570 h 13511369"/>
                  <a:gd name="connsiteX198" fmla="*/ 10513219 w 12071803"/>
                  <a:gd name="connsiteY198" fmla="*/ 7875200 h 13511369"/>
                  <a:gd name="connsiteX199" fmla="*/ 10622756 w 12071803"/>
                  <a:gd name="connsiteY199" fmla="*/ 7837101 h 13511369"/>
                  <a:gd name="connsiteX200" fmla="*/ 10663239 w 12071803"/>
                  <a:gd name="connsiteY200" fmla="*/ 8075227 h 13511369"/>
                  <a:gd name="connsiteX201" fmla="*/ 10801350 w 12071803"/>
                  <a:gd name="connsiteY201" fmla="*/ 8106182 h 13511369"/>
                  <a:gd name="connsiteX202" fmla="*/ 10815638 w 12071803"/>
                  <a:gd name="connsiteY202" fmla="*/ 7815670 h 13511369"/>
                  <a:gd name="connsiteX203" fmla="*/ 10906126 w 12071803"/>
                  <a:gd name="connsiteY203" fmla="*/ 7791858 h 13511369"/>
                  <a:gd name="connsiteX204" fmla="*/ 10975182 w 12071803"/>
                  <a:gd name="connsiteY204" fmla="*/ 7620407 h 13511369"/>
                  <a:gd name="connsiteX205" fmla="*/ 10937082 w 12071803"/>
                  <a:gd name="connsiteY205" fmla="*/ 7491821 h 13511369"/>
                  <a:gd name="connsiteX206" fmla="*/ 10841832 w 12071803"/>
                  <a:gd name="connsiteY206" fmla="*/ 7479913 h 13511369"/>
                  <a:gd name="connsiteX207" fmla="*/ 10889456 w 12071803"/>
                  <a:gd name="connsiteY207" fmla="*/ 7360851 h 13511369"/>
                  <a:gd name="connsiteX208" fmla="*/ 10784682 w 12071803"/>
                  <a:gd name="connsiteY208" fmla="*/ 7289414 h 13511369"/>
                  <a:gd name="connsiteX209" fmla="*/ 10744200 w 12071803"/>
                  <a:gd name="connsiteY209" fmla="*/ 7058432 h 13511369"/>
                  <a:gd name="connsiteX210" fmla="*/ 10426700 w 12071803"/>
                  <a:gd name="connsiteY210" fmla="*/ 7020332 h 13511369"/>
                  <a:gd name="connsiteX211" fmla="*/ 10496551 w 12071803"/>
                  <a:gd name="connsiteY211" fmla="*/ 6915558 h 13511369"/>
                  <a:gd name="connsiteX212" fmla="*/ 10620376 w 12071803"/>
                  <a:gd name="connsiteY212" fmla="*/ 6896508 h 13511369"/>
                  <a:gd name="connsiteX213" fmla="*/ 10629900 w 12071803"/>
                  <a:gd name="connsiteY213" fmla="*/ 6810782 h 13511369"/>
                  <a:gd name="connsiteX214" fmla="*/ 10842625 w 12071803"/>
                  <a:gd name="connsiteY214" fmla="*/ 6899682 h 13511369"/>
                  <a:gd name="connsiteX215" fmla="*/ 10858500 w 12071803"/>
                  <a:gd name="connsiteY215" fmla="*/ 6677432 h 13511369"/>
                  <a:gd name="connsiteX216" fmla="*/ 10648950 w 12071803"/>
                  <a:gd name="connsiteY216" fmla="*/ 6772682 h 13511369"/>
                  <a:gd name="connsiteX217" fmla="*/ 10572750 w 12071803"/>
                  <a:gd name="connsiteY217" fmla="*/ 6544082 h 13511369"/>
                  <a:gd name="connsiteX218" fmla="*/ 10344150 w 12071803"/>
                  <a:gd name="connsiteY218" fmla="*/ 6753632 h 13511369"/>
                  <a:gd name="connsiteX219" fmla="*/ 10356851 w 12071803"/>
                  <a:gd name="connsiteY219" fmla="*/ 6588533 h 13511369"/>
                  <a:gd name="connsiteX220" fmla="*/ 10369550 w 12071803"/>
                  <a:gd name="connsiteY220" fmla="*/ 6464707 h 13511369"/>
                  <a:gd name="connsiteX221" fmla="*/ 10314385 w 12071803"/>
                  <a:gd name="connsiteY221" fmla="*/ 6436675 h 13511369"/>
                  <a:gd name="connsiteX222" fmla="*/ 10261601 w 12071803"/>
                  <a:gd name="connsiteY222" fmla="*/ 6452008 h 13511369"/>
                  <a:gd name="connsiteX223" fmla="*/ 10140950 w 12071803"/>
                  <a:gd name="connsiteY223" fmla="*/ 6236107 h 13511369"/>
                  <a:gd name="connsiteX224" fmla="*/ 10306051 w 12071803"/>
                  <a:gd name="connsiteY224" fmla="*/ 6274208 h 13511369"/>
                  <a:gd name="connsiteX225" fmla="*/ 10547351 w 12071803"/>
                  <a:gd name="connsiteY225" fmla="*/ 6274208 h 13511369"/>
                  <a:gd name="connsiteX226" fmla="*/ 10677525 w 12071803"/>
                  <a:gd name="connsiteY226" fmla="*/ 6134507 h 13511369"/>
                  <a:gd name="connsiteX227" fmla="*/ 10575926 w 12071803"/>
                  <a:gd name="connsiteY227" fmla="*/ 6023383 h 13511369"/>
                  <a:gd name="connsiteX228" fmla="*/ 10363200 w 12071803"/>
                  <a:gd name="connsiteY228" fmla="*/ 5975757 h 13511369"/>
                  <a:gd name="connsiteX229" fmla="*/ 10544175 w 12071803"/>
                  <a:gd name="connsiteY229" fmla="*/ 5845582 h 13511369"/>
                  <a:gd name="connsiteX230" fmla="*/ 10490201 w 12071803"/>
                  <a:gd name="connsiteY230" fmla="*/ 5728108 h 13511369"/>
                  <a:gd name="connsiteX231" fmla="*/ 10544176 w 12071803"/>
                  <a:gd name="connsiteY231" fmla="*/ 5607458 h 13511369"/>
                  <a:gd name="connsiteX232" fmla="*/ 10506075 w 12071803"/>
                  <a:gd name="connsiteY232" fmla="*/ 5604282 h 13511369"/>
                  <a:gd name="connsiteX233" fmla="*/ 10471151 w 12071803"/>
                  <a:gd name="connsiteY233" fmla="*/ 5528083 h 13511369"/>
                  <a:gd name="connsiteX234" fmla="*/ 10312400 w 12071803"/>
                  <a:gd name="connsiteY234" fmla="*/ 5375682 h 13511369"/>
                  <a:gd name="connsiteX235" fmla="*/ 10582276 w 12071803"/>
                  <a:gd name="connsiteY235" fmla="*/ 5480458 h 13511369"/>
                  <a:gd name="connsiteX236" fmla="*/ 10725150 w 12071803"/>
                  <a:gd name="connsiteY236" fmla="*/ 5439182 h 13511369"/>
                  <a:gd name="connsiteX237" fmla="*/ 10699751 w 12071803"/>
                  <a:gd name="connsiteY237" fmla="*/ 5686833 h 13511369"/>
                  <a:gd name="connsiteX238" fmla="*/ 10877550 w 12071803"/>
                  <a:gd name="connsiteY238" fmla="*/ 5724932 h 13511369"/>
                  <a:gd name="connsiteX239" fmla="*/ 10934701 w 12071803"/>
                  <a:gd name="connsiteY239" fmla="*/ 5550308 h 13511369"/>
                  <a:gd name="connsiteX240" fmla="*/ 10975975 w 12071803"/>
                  <a:gd name="connsiteY240" fmla="*/ 5321707 h 13511369"/>
                  <a:gd name="connsiteX241" fmla="*/ 10896601 w 12071803"/>
                  <a:gd name="connsiteY241" fmla="*/ 5118508 h 13511369"/>
                  <a:gd name="connsiteX242" fmla="*/ 10839450 w 12071803"/>
                  <a:gd name="connsiteY242" fmla="*/ 5020082 h 13511369"/>
                  <a:gd name="connsiteX243" fmla="*/ 10760076 w 12071803"/>
                  <a:gd name="connsiteY243" fmla="*/ 5137558 h 13511369"/>
                  <a:gd name="connsiteX244" fmla="*/ 10690226 w 12071803"/>
                  <a:gd name="connsiteY244" fmla="*/ 5096283 h 13511369"/>
                  <a:gd name="connsiteX245" fmla="*/ 10658476 w 12071803"/>
                  <a:gd name="connsiteY245" fmla="*/ 5216933 h 13511369"/>
                  <a:gd name="connsiteX246" fmla="*/ 10556875 w 12071803"/>
                  <a:gd name="connsiteY246" fmla="*/ 5220107 h 13511369"/>
                  <a:gd name="connsiteX247" fmla="*/ 10477500 w 12071803"/>
                  <a:gd name="connsiteY247" fmla="*/ 5077232 h 13511369"/>
                  <a:gd name="connsiteX248" fmla="*/ 10439400 w 12071803"/>
                  <a:gd name="connsiteY248" fmla="*/ 4924832 h 13511369"/>
                  <a:gd name="connsiteX249" fmla="*/ 10223500 w 12071803"/>
                  <a:gd name="connsiteY249" fmla="*/ 4928007 h 13511369"/>
                  <a:gd name="connsiteX250" fmla="*/ 10248900 w 12071803"/>
                  <a:gd name="connsiteY250" fmla="*/ 5153432 h 13511369"/>
                  <a:gd name="connsiteX251" fmla="*/ 10210801 w 12071803"/>
                  <a:gd name="connsiteY251" fmla="*/ 4959758 h 13511369"/>
                  <a:gd name="connsiteX252" fmla="*/ 10166350 w 12071803"/>
                  <a:gd name="connsiteY252" fmla="*/ 4972457 h 13511369"/>
                  <a:gd name="connsiteX253" fmla="*/ 10096500 w 12071803"/>
                  <a:gd name="connsiteY253" fmla="*/ 4861332 h 13511369"/>
                  <a:gd name="connsiteX254" fmla="*/ 10001251 w 12071803"/>
                  <a:gd name="connsiteY254" fmla="*/ 4931183 h 13511369"/>
                  <a:gd name="connsiteX255" fmla="*/ 9845675 w 12071803"/>
                  <a:gd name="connsiteY255" fmla="*/ 5058182 h 13511369"/>
                  <a:gd name="connsiteX256" fmla="*/ 10210800 w 12071803"/>
                  <a:gd name="connsiteY256" fmla="*/ 4724807 h 13511369"/>
                  <a:gd name="connsiteX257" fmla="*/ 10355263 w 12071803"/>
                  <a:gd name="connsiteY257" fmla="*/ 4634321 h 13511369"/>
                  <a:gd name="connsiteX258" fmla="*/ 10572750 w 12071803"/>
                  <a:gd name="connsiteY258" fmla="*/ 4581932 h 13511369"/>
                  <a:gd name="connsiteX259" fmla="*/ 10610851 w 12071803"/>
                  <a:gd name="connsiteY259" fmla="*/ 4461283 h 13511369"/>
                  <a:gd name="connsiteX260" fmla="*/ 10782301 w 12071803"/>
                  <a:gd name="connsiteY260" fmla="*/ 4334283 h 13511369"/>
                  <a:gd name="connsiteX261" fmla="*/ 10814050 w 12071803"/>
                  <a:gd name="connsiteY261" fmla="*/ 4080282 h 13511369"/>
                  <a:gd name="connsiteX262" fmla="*/ 10582275 w 12071803"/>
                  <a:gd name="connsiteY262" fmla="*/ 3997732 h 13511369"/>
                  <a:gd name="connsiteX263" fmla="*/ 10264776 w 12071803"/>
                  <a:gd name="connsiteY263" fmla="*/ 3950108 h 13511369"/>
                  <a:gd name="connsiteX264" fmla="*/ 10134600 w 12071803"/>
                  <a:gd name="connsiteY264" fmla="*/ 4010432 h 13511369"/>
                  <a:gd name="connsiteX265" fmla="*/ 10160001 w 12071803"/>
                  <a:gd name="connsiteY265" fmla="*/ 3845333 h 13511369"/>
                  <a:gd name="connsiteX266" fmla="*/ 10109201 w 12071803"/>
                  <a:gd name="connsiteY266" fmla="*/ 3670708 h 13511369"/>
                  <a:gd name="connsiteX267" fmla="*/ 10223500 w 12071803"/>
                  <a:gd name="connsiteY267" fmla="*/ 3708807 h 13511369"/>
                  <a:gd name="connsiteX268" fmla="*/ 10344151 w 12071803"/>
                  <a:gd name="connsiteY268" fmla="*/ 3600858 h 13511369"/>
                  <a:gd name="connsiteX269" fmla="*/ 10534651 w 12071803"/>
                  <a:gd name="connsiteY269" fmla="*/ 3661183 h 13511369"/>
                  <a:gd name="connsiteX270" fmla="*/ 10547351 w 12071803"/>
                  <a:gd name="connsiteY270" fmla="*/ 3477033 h 13511369"/>
                  <a:gd name="connsiteX271" fmla="*/ 10687050 w 12071803"/>
                  <a:gd name="connsiteY271" fmla="*/ 3515132 h 13511369"/>
                  <a:gd name="connsiteX272" fmla="*/ 10801350 w 12071803"/>
                  <a:gd name="connsiteY272" fmla="*/ 3210332 h 13511369"/>
                  <a:gd name="connsiteX273" fmla="*/ 10902951 w 12071803"/>
                  <a:gd name="connsiteY273" fmla="*/ 3299233 h 13511369"/>
                  <a:gd name="connsiteX274" fmla="*/ 11042650 w 12071803"/>
                  <a:gd name="connsiteY274" fmla="*/ 3283357 h 13511369"/>
                  <a:gd name="connsiteX275" fmla="*/ 11077575 w 12071803"/>
                  <a:gd name="connsiteY275" fmla="*/ 3508782 h 13511369"/>
                  <a:gd name="connsiteX276" fmla="*/ 11153776 w 12071803"/>
                  <a:gd name="connsiteY276" fmla="*/ 3251608 h 13511369"/>
                  <a:gd name="connsiteX277" fmla="*/ 11077576 w 12071803"/>
                  <a:gd name="connsiteY277" fmla="*/ 3165883 h 13511369"/>
                  <a:gd name="connsiteX278" fmla="*/ 11163300 w 12071803"/>
                  <a:gd name="connsiteY278" fmla="*/ 2911882 h 13511369"/>
                  <a:gd name="connsiteX279" fmla="*/ 10982326 w 12071803"/>
                  <a:gd name="connsiteY279" fmla="*/ 2988083 h 13511369"/>
                  <a:gd name="connsiteX280" fmla="*/ 10953750 w 12071803"/>
                  <a:gd name="connsiteY280" fmla="*/ 2918232 h 13511369"/>
                  <a:gd name="connsiteX281" fmla="*/ 10763250 w 12071803"/>
                  <a:gd name="connsiteY281" fmla="*/ 2715032 h 13511369"/>
                  <a:gd name="connsiteX282" fmla="*/ 10731501 w 12071803"/>
                  <a:gd name="connsiteY282" fmla="*/ 2530883 h 13511369"/>
                  <a:gd name="connsiteX283" fmla="*/ 10699751 w 12071803"/>
                  <a:gd name="connsiteY283" fmla="*/ 2435633 h 13511369"/>
                  <a:gd name="connsiteX284" fmla="*/ 10801350 w 12071803"/>
                  <a:gd name="connsiteY284" fmla="*/ 2334032 h 13511369"/>
                  <a:gd name="connsiteX285" fmla="*/ 11061701 w 12071803"/>
                  <a:gd name="connsiteY285" fmla="*/ 2099083 h 13511369"/>
                  <a:gd name="connsiteX286" fmla="*/ 11182350 w 12071803"/>
                  <a:gd name="connsiteY286" fmla="*/ 2118132 h 13511369"/>
                  <a:gd name="connsiteX287" fmla="*/ 11252201 w 12071803"/>
                  <a:gd name="connsiteY287" fmla="*/ 2029233 h 13511369"/>
                  <a:gd name="connsiteX288" fmla="*/ 11487150 w 12071803"/>
                  <a:gd name="connsiteY288" fmla="*/ 1921282 h 13511369"/>
                  <a:gd name="connsiteX289" fmla="*/ 11341101 w 12071803"/>
                  <a:gd name="connsiteY289" fmla="*/ 1851433 h 13511369"/>
                  <a:gd name="connsiteX290" fmla="*/ 11258550 w 12071803"/>
                  <a:gd name="connsiteY290" fmla="*/ 1705382 h 13511369"/>
                  <a:gd name="connsiteX291" fmla="*/ 11360150 w 12071803"/>
                  <a:gd name="connsiteY291" fmla="*/ 1279932 h 13511369"/>
                  <a:gd name="connsiteX292" fmla="*/ 11239500 w 12071803"/>
                  <a:gd name="connsiteY292" fmla="*/ 1019582 h 13511369"/>
                  <a:gd name="connsiteX293" fmla="*/ 11525250 w 12071803"/>
                  <a:gd name="connsiteY293" fmla="*/ 1362482 h 13511369"/>
                  <a:gd name="connsiteX294" fmla="*/ 11690350 w 12071803"/>
                  <a:gd name="connsiteY294" fmla="*/ 1165632 h 13511369"/>
                  <a:gd name="connsiteX295" fmla="*/ 11874500 w 12071803"/>
                  <a:gd name="connsiteY295" fmla="*/ 1476782 h 13511369"/>
                  <a:gd name="connsiteX296" fmla="*/ 12071350 w 12071803"/>
                  <a:gd name="connsiteY296" fmla="*/ 1578383 h 13511369"/>
                  <a:gd name="connsiteX297" fmla="*/ 11906250 w 12071803"/>
                  <a:gd name="connsiteY297" fmla="*/ 1133883 h 13511369"/>
                  <a:gd name="connsiteX298" fmla="*/ 11893550 w 12071803"/>
                  <a:gd name="connsiteY298" fmla="*/ 917982 h 13511369"/>
                  <a:gd name="connsiteX299" fmla="*/ 11760200 w 12071803"/>
                  <a:gd name="connsiteY299" fmla="*/ 721132 h 13511369"/>
                  <a:gd name="connsiteX300" fmla="*/ 11734800 w 12071803"/>
                  <a:gd name="connsiteY300"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714500 w 12071803"/>
                  <a:gd name="connsiteY57" fmla="*/ 11592332 h 13511369"/>
                  <a:gd name="connsiteX58" fmla="*/ 1641872 w 12071803"/>
                  <a:gd name="connsiteY58" fmla="*/ 11737338 h 13511369"/>
                  <a:gd name="connsiteX59" fmla="*/ 1676400 w 12071803"/>
                  <a:gd name="connsiteY59" fmla="*/ 11992382 h 13511369"/>
                  <a:gd name="connsiteX60" fmla="*/ 1853803 w 12071803"/>
                  <a:gd name="connsiteY60" fmla="*/ 12130244 h 13511369"/>
                  <a:gd name="connsiteX61" fmla="*/ 1976437 w 12071803"/>
                  <a:gd name="connsiteY61" fmla="*/ 12056676 h 13511369"/>
                  <a:gd name="connsiteX62" fmla="*/ 2049066 w 12071803"/>
                  <a:gd name="connsiteY62" fmla="*/ 12104050 h 13511369"/>
                  <a:gd name="connsiteX63" fmla="*/ 2125266 w 12071803"/>
                  <a:gd name="connsiteY63" fmla="*/ 12034994 h 13511369"/>
                  <a:gd name="connsiteX64" fmla="*/ 2225278 w 12071803"/>
                  <a:gd name="connsiteY64" fmla="*/ 12058807 h 13511369"/>
                  <a:gd name="connsiteX65" fmla="*/ 2456260 w 12071803"/>
                  <a:gd name="connsiteY65" fmla="*/ 12008800 h 13511369"/>
                  <a:gd name="connsiteX66" fmla="*/ 2507456 w 12071803"/>
                  <a:gd name="connsiteY66" fmla="*/ 11899513 h 13511369"/>
                  <a:gd name="connsiteX67" fmla="*/ 2876550 w 12071803"/>
                  <a:gd name="connsiteY67" fmla="*/ 12030482 h 13511369"/>
                  <a:gd name="connsiteX68" fmla="*/ 2965847 w 12071803"/>
                  <a:gd name="connsiteY68" fmla="*/ 12018325 h 13511369"/>
                  <a:gd name="connsiteX69" fmla="*/ 3067050 w 12071803"/>
                  <a:gd name="connsiteY69" fmla="*/ 12182882 h 13511369"/>
                  <a:gd name="connsiteX70" fmla="*/ 3306366 w 12071803"/>
                  <a:gd name="connsiteY70" fmla="*/ 12127863 h 13511369"/>
                  <a:gd name="connsiteX71" fmla="*/ 3415903 w 12071803"/>
                  <a:gd name="connsiteY71" fmla="*/ 12196919 h 13511369"/>
                  <a:gd name="connsiteX72" fmla="*/ 3569494 w 12071803"/>
                  <a:gd name="connsiteY72" fmla="*/ 12266226 h 13511369"/>
                  <a:gd name="connsiteX73" fmla="*/ 3505200 w 12071803"/>
                  <a:gd name="connsiteY73" fmla="*/ 12387670 h 13511369"/>
                  <a:gd name="connsiteX74" fmla="*/ 3589735 w 12071803"/>
                  <a:gd name="connsiteY74" fmla="*/ 12592207 h 13511369"/>
                  <a:gd name="connsiteX75" fmla="*/ 3543300 w 12071803"/>
                  <a:gd name="connsiteY75" fmla="*/ 12773432 h 13511369"/>
                  <a:gd name="connsiteX76" fmla="*/ 3527822 w 12071803"/>
                  <a:gd name="connsiteY76" fmla="*/ 12987494 h 13511369"/>
                  <a:gd name="connsiteX77" fmla="*/ 3619500 w 12071803"/>
                  <a:gd name="connsiteY77" fmla="*/ 13211582 h 13511369"/>
                  <a:gd name="connsiteX78" fmla="*/ 3905250 w 12071803"/>
                  <a:gd name="connsiteY78" fmla="*/ 13440182 h 13511369"/>
                  <a:gd name="connsiteX79" fmla="*/ 4496991 w 12071803"/>
                  <a:gd name="connsiteY79" fmla="*/ 13511369 h 13511369"/>
                  <a:gd name="connsiteX80" fmla="*/ 4532709 w 12071803"/>
                  <a:gd name="connsiteY80" fmla="*/ 13442312 h 13511369"/>
                  <a:gd name="connsiteX81" fmla="*/ 4191000 w 12071803"/>
                  <a:gd name="connsiteY81" fmla="*/ 13154432 h 13511369"/>
                  <a:gd name="connsiteX82" fmla="*/ 4618435 w 12071803"/>
                  <a:gd name="connsiteY82" fmla="*/ 13268482 h 13511369"/>
                  <a:gd name="connsiteX83" fmla="*/ 4933950 w 12071803"/>
                  <a:gd name="connsiteY83" fmla="*/ 13268732 h 13511369"/>
                  <a:gd name="connsiteX84" fmla="*/ 5035153 w 12071803"/>
                  <a:gd name="connsiteY84" fmla="*/ 13058932 h 13511369"/>
                  <a:gd name="connsiteX85" fmla="*/ 4994672 w 12071803"/>
                  <a:gd name="connsiteY85" fmla="*/ 12985113 h 13511369"/>
                  <a:gd name="connsiteX86" fmla="*/ 4991100 w 12071803"/>
                  <a:gd name="connsiteY86" fmla="*/ 12678182 h 13511369"/>
                  <a:gd name="connsiteX87" fmla="*/ 5067300 w 12071803"/>
                  <a:gd name="connsiteY87" fmla="*/ 12563882 h 13511369"/>
                  <a:gd name="connsiteX88" fmla="*/ 5029200 w 12071803"/>
                  <a:gd name="connsiteY88" fmla="*/ 12225745 h 13511369"/>
                  <a:gd name="connsiteX89" fmla="*/ 5357813 w 12071803"/>
                  <a:gd name="connsiteY89" fmla="*/ 12097157 h 13511369"/>
                  <a:gd name="connsiteX90" fmla="*/ 5638800 w 12071803"/>
                  <a:gd name="connsiteY90" fmla="*/ 12180502 h 13511369"/>
                  <a:gd name="connsiteX91" fmla="*/ 5524500 w 12071803"/>
                  <a:gd name="connsiteY91" fmla="*/ 11249432 h 13511369"/>
                  <a:gd name="connsiteX92" fmla="*/ 5585223 w 12071803"/>
                  <a:gd name="connsiteY92" fmla="*/ 10722925 h 13511369"/>
                  <a:gd name="connsiteX93" fmla="*/ 5468540 w 12071803"/>
                  <a:gd name="connsiteY93" fmla="*/ 10663394 h 13511369"/>
                  <a:gd name="connsiteX94" fmla="*/ 5585222 w 12071803"/>
                  <a:gd name="connsiteY94" fmla="*/ 10701495 h 13511369"/>
                  <a:gd name="connsiteX95" fmla="*/ 5611416 w 12071803"/>
                  <a:gd name="connsiteY95" fmla="*/ 10160950 h 13511369"/>
                  <a:gd name="connsiteX96" fmla="*/ 5698331 w 12071803"/>
                  <a:gd name="connsiteY96" fmla="*/ 9775438 h 13511369"/>
                  <a:gd name="connsiteX97" fmla="*/ 5830491 w 12071803"/>
                  <a:gd name="connsiteY97" fmla="*/ 9408475 h 13511369"/>
                  <a:gd name="connsiteX98" fmla="*/ 5920978 w 12071803"/>
                  <a:gd name="connsiteY98" fmla="*/ 9196544 h 13511369"/>
                  <a:gd name="connsiteX99" fmla="*/ 5759053 w 12071803"/>
                  <a:gd name="connsiteY99" fmla="*/ 9329894 h 13511369"/>
                  <a:gd name="connsiteX100" fmla="*/ 5923360 w 12071803"/>
                  <a:gd name="connsiteY100" fmla="*/ 9137013 h 13511369"/>
                  <a:gd name="connsiteX101" fmla="*/ 5955507 w 12071803"/>
                  <a:gd name="connsiteY101" fmla="*/ 8956289 h 13511369"/>
                  <a:gd name="connsiteX102" fmla="*/ 5959078 w 12071803"/>
                  <a:gd name="connsiteY102" fmla="*/ 9087006 h 13511369"/>
                  <a:gd name="connsiteX103" fmla="*/ 6441280 w 12071803"/>
                  <a:gd name="connsiteY103" fmla="*/ 8201432 h 13511369"/>
                  <a:gd name="connsiteX104" fmla="*/ 6204347 w 12071803"/>
                  <a:gd name="connsiteY104" fmla="*/ 8101170 h 13511369"/>
                  <a:gd name="connsiteX105" fmla="*/ 6425803 w 12071803"/>
                  <a:gd name="connsiteY105" fmla="*/ 8110694 h 13511369"/>
                  <a:gd name="connsiteX106" fmla="*/ 6696076 w 12071803"/>
                  <a:gd name="connsiteY106" fmla="*/ 8074975 h 13511369"/>
                  <a:gd name="connsiteX107" fmla="*/ 6855620 w 12071803"/>
                  <a:gd name="connsiteY107" fmla="*/ 8032113 h 13511369"/>
                  <a:gd name="connsiteX108" fmla="*/ 6785372 w 12071803"/>
                  <a:gd name="connsiteY108" fmla="*/ 7972582 h 13511369"/>
                  <a:gd name="connsiteX109" fmla="*/ 6877052 w 12071803"/>
                  <a:gd name="connsiteY109" fmla="*/ 7846626 h 13511369"/>
                  <a:gd name="connsiteX110" fmla="*/ 6980634 w 12071803"/>
                  <a:gd name="connsiteY110" fmla="*/ 7867807 h 13511369"/>
                  <a:gd name="connsiteX111" fmla="*/ 7017545 w 12071803"/>
                  <a:gd name="connsiteY111" fmla="*/ 7793990 h 13511369"/>
                  <a:gd name="connsiteX112" fmla="*/ 6943726 w 12071803"/>
                  <a:gd name="connsiteY112" fmla="*/ 7693975 h 13511369"/>
                  <a:gd name="connsiteX113" fmla="*/ 6910389 w 12071803"/>
                  <a:gd name="connsiteY113" fmla="*/ 7596344 h 13511369"/>
                  <a:gd name="connsiteX114" fmla="*/ 6819900 w 12071803"/>
                  <a:gd name="connsiteY114" fmla="*/ 7591832 h 13511369"/>
                  <a:gd name="connsiteX115" fmla="*/ 6746082 w 12071803"/>
                  <a:gd name="connsiteY115" fmla="*/ 7674925 h 13511369"/>
                  <a:gd name="connsiteX116" fmla="*/ 6610350 w 12071803"/>
                  <a:gd name="connsiteY116" fmla="*/ 7687082 h 13511369"/>
                  <a:gd name="connsiteX117" fmla="*/ 6669882 w 12071803"/>
                  <a:gd name="connsiteY117" fmla="*/ 7617775 h 13511369"/>
                  <a:gd name="connsiteX118" fmla="*/ 6681789 w 12071803"/>
                  <a:gd name="connsiteY118" fmla="*/ 7529669 h 13511369"/>
                  <a:gd name="connsiteX119" fmla="*/ 6703219 w 12071803"/>
                  <a:gd name="connsiteY119" fmla="*/ 7467756 h 13511369"/>
                  <a:gd name="connsiteX120" fmla="*/ 6667500 w 12071803"/>
                  <a:gd name="connsiteY120" fmla="*/ 7401332 h 13511369"/>
                  <a:gd name="connsiteX121" fmla="*/ 6603207 w 12071803"/>
                  <a:gd name="connsiteY121" fmla="*/ 7432038 h 13511369"/>
                  <a:gd name="connsiteX122" fmla="*/ 6600825 w 12071803"/>
                  <a:gd name="connsiteY122" fmla="*/ 7351326 h 13511369"/>
                  <a:gd name="connsiteX123" fmla="*/ 6819901 w 12071803"/>
                  <a:gd name="connsiteY123" fmla="*/ 7243919 h 13511369"/>
                  <a:gd name="connsiteX124" fmla="*/ 6784182 w 12071803"/>
                  <a:gd name="connsiteY124" fmla="*/ 7089138 h 13511369"/>
                  <a:gd name="connsiteX125" fmla="*/ 6860382 w 12071803"/>
                  <a:gd name="connsiteY125" fmla="*/ 7072469 h 13511369"/>
                  <a:gd name="connsiteX126" fmla="*/ 6838950 w 12071803"/>
                  <a:gd name="connsiteY126" fmla="*/ 6982232 h 13511369"/>
                  <a:gd name="connsiteX127" fmla="*/ 6943726 w 12071803"/>
                  <a:gd name="connsiteY127" fmla="*/ 6984363 h 13511369"/>
                  <a:gd name="connsiteX128" fmla="*/ 6986589 w 12071803"/>
                  <a:gd name="connsiteY128" fmla="*/ 6903400 h 13511369"/>
                  <a:gd name="connsiteX129" fmla="*/ 7088982 w 12071803"/>
                  <a:gd name="connsiteY129" fmla="*/ 6936738 h 13511369"/>
                  <a:gd name="connsiteX130" fmla="*/ 7162801 w 12071803"/>
                  <a:gd name="connsiteY130" fmla="*/ 7039132 h 13511369"/>
                  <a:gd name="connsiteX131" fmla="*/ 7229476 w 12071803"/>
                  <a:gd name="connsiteY131" fmla="*/ 6979600 h 13511369"/>
                  <a:gd name="connsiteX132" fmla="*/ 7169945 w 12071803"/>
                  <a:gd name="connsiteY132" fmla="*/ 6843869 h 13511369"/>
                  <a:gd name="connsiteX133" fmla="*/ 7227094 w 12071803"/>
                  <a:gd name="connsiteY133" fmla="*/ 6896506 h 13511369"/>
                  <a:gd name="connsiteX134" fmla="*/ 7343776 w 12071803"/>
                  <a:gd name="connsiteY134" fmla="*/ 6934357 h 13511369"/>
                  <a:gd name="connsiteX135" fmla="*/ 7417595 w 12071803"/>
                  <a:gd name="connsiteY135" fmla="*/ 7006046 h 13511369"/>
                  <a:gd name="connsiteX136" fmla="*/ 7386639 w 12071803"/>
                  <a:gd name="connsiteY136" fmla="*/ 7144158 h 13511369"/>
                  <a:gd name="connsiteX137" fmla="*/ 7458076 w 12071803"/>
                  <a:gd name="connsiteY137" fmla="*/ 7108439 h 13511369"/>
                  <a:gd name="connsiteX138" fmla="*/ 7448550 w 12071803"/>
                  <a:gd name="connsiteY138" fmla="*/ 7077482 h 13511369"/>
                  <a:gd name="connsiteX139" fmla="*/ 7524751 w 12071803"/>
                  <a:gd name="connsiteY139" fmla="*/ 7163208 h 13511369"/>
                  <a:gd name="connsiteX140" fmla="*/ 7460457 w 12071803"/>
                  <a:gd name="connsiteY140" fmla="*/ 7244171 h 13511369"/>
                  <a:gd name="connsiteX141" fmla="*/ 7524750 w 12071803"/>
                  <a:gd name="connsiteY141" fmla="*/ 7325132 h 13511369"/>
                  <a:gd name="connsiteX142" fmla="*/ 7450932 w 12071803"/>
                  <a:gd name="connsiteY142" fmla="*/ 7344183 h 13511369"/>
                  <a:gd name="connsiteX143" fmla="*/ 7358064 w 12071803"/>
                  <a:gd name="connsiteY143" fmla="*/ 7296558 h 13511369"/>
                  <a:gd name="connsiteX144" fmla="*/ 7310439 w 12071803"/>
                  <a:gd name="connsiteY144" fmla="*/ 7406096 h 13511369"/>
                  <a:gd name="connsiteX145" fmla="*/ 7386639 w 12071803"/>
                  <a:gd name="connsiteY145" fmla="*/ 7425146 h 13511369"/>
                  <a:gd name="connsiteX146" fmla="*/ 7441407 w 12071803"/>
                  <a:gd name="connsiteY146" fmla="*/ 7484677 h 13511369"/>
                  <a:gd name="connsiteX147" fmla="*/ 7467601 w 12071803"/>
                  <a:gd name="connsiteY147" fmla="*/ 7515382 h 13511369"/>
                  <a:gd name="connsiteX148" fmla="*/ 7487841 w 12071803"/>
                  <a:gd name="connsiteY148" fmla="*/ 7467755 h 13511369"/>
                  <a:gd name="connsiteX149" fmla="*/ 7546182 w 12071803"/>
                  <a:gd name="connsiteY149" fmla="*/ 7529921 h 13511369"/>
                  <a:gd name="connsiteX150" fmla="*/ 7639051 w 12071803"/>
                  <a:gd name="connsiteY150" fmla="*/ 7615646 h 13511369"/>
                  <a:gd name="connsiteX151" fmla="*/ 7639051 w 12071803"/>
                  <a:gd name="connsiteY151" fmla="*/ 7510871 h 13511369"/>
                  <a:gd name="connsiteX152" fmla="*/ 7812881 w 12071803"/>
                  <a:gd name="connsiteY152" fmla="*/ 7606120 h 13511369"/>
                  <a:gd name="connsiteX153" fmla="*/ 7705726 w 12071803"/>
                  <a:gd name="connsiteY153" fmla="*/ 7370377 h 13511369"/>
                  <a:gd name="connsiteX154" fmla="*/ 7708107 w 12071803"/>
                  <a:gd name="connsiteY154" fmla="*/ 7234646 h 13511369"/>
                  <a:gd name="connsiteX155" fmla="*/ 7612857 w 12071803"/>
                  <a:gd name="connsiteY155" fmla="*/ 7206071 h 13511369"/>
                  <a:gd name="connsiteX156" fmla="*/ 7677150 w 12071803"/>
                  <a:gd name="connsiteY156" fmla="*/ 7039382 h 13511369"/>
                  <a:gd name="connsiteX157" fmla="*/ 8374857 w 12071803"/>
                  <a:gd name="connsiteY157" fmla="*/ 6653621 h 13511369"/>
                  <a:gd name="connsiteX158" fmla="*/ 8703470 w 12071803"/>
                  <a:gd name="connsiteY158" fmla="*/ 6591708 h 13511369"/>
                  <a:gd name="connsiteX159" fmla="*/ 8722520 w 12071803"/>
                  <a:gd name="connsiteY159" fmla="*/ 6696483 h 13511369"/>
                  <a:gd name="connsiteX160" fmla="*/ 8796339 w 12071803"/>
                  <a:gd name="connsiteY160" fmla="*/ 6701246 h 13511369"/>
                  <a:gd name="connsiteX161" fmla="*/ 8772525 w 12071803"/>
                  <a:gd name="connsiteY161" fmla="*/ 6548844 h 13511369"/>
                  <a:gd name="connsiteX162" fmla="*/ 9315450 w 12071803"/>
                  <a:gd name="connsiteY162" fmla="*/ 6544082 h 13511369"/>
                  <a:gd name="connsiteX163" fmla="*/ 9503569 w 12071803"/>
                  <a:gd name="connsiteY163" fmla="*/ 6494075 h 13511369"/>
                  <a:gd name="connsiteX164" fmla="*/ 9629775 w 12071803"/>
                  <a:gd name="connsiteY164" fmla="*/ 6298813 h 13511369"/>
                  <a:gd name="connsiteX165" fmla="*/ 9906000 w 12071803"/>
                  <a:gd name="connsiteY165" fmla="*/ 6334532 h 13511369"/>
                  <a:gd name="connsiteX166" fmla="*/ 9870282 w 12071803"/>
                  <a:gd name="connsiteY166" fmla="*/ 6420258 h 13511369"/>
                  <a:gd name="connsiteX167" fmla="*/ 9727407 w 12071803"/>
                  <a:gd name="connsiteY167" fmla="*/ 6434546 h 13511369"/>
                  <a:gd name="connsiteX168" fmla="*/ 9796462 w 12071803"/>
                  <a:gd name="connsiteY168" fmla="*/ 6489313 h 13511369"/>
                  <a:gd name="connsiteX169" fmla="*/ 9665495 w 12071803"/>
                  <a:gd name="connsiteY169" fmla="*/ 6517889 h 13511369"/>
                  <a:gd name="connsiteX170" fmla="*/ 9539289 w 12071803"/>
                  <a:gd name="connsiteY170" fmla="*/ 6508364 h 13511369"/>
                  <a:gd name="connsiteX171" fmla="*/ 9453563 w 12071803"/>
                  <a:gd name="connsiteY171" fmla="*/ 6544082 h 13511369"/>
                  <a:gd name="connsiteX172" fmla="*/ 9422607 w 12071803"/>
                  <a:gd name="connsiteY172" fmla="*/ 6848883 h 13511369"/>
                  <a:gd name="connsiteX173" fmla="*/ 9584532 w 12071803"/>
                  <a:gd name="connsiteY173" fmla="*/ 6882220 h 13511369"/>
                  <a:gd name="connsiteX174" fmla="*/ 9791700 w 12071803"/>
                  <a:gd name="connsiteY174" fmla="*/ 6696482 h 13511369"/>
                  <a:gd name="connsiteX175" fmla="*/ 9829801 w 12071803"/>
                  <a:gd name="connsiteY175" fmla="*/ 6794114 h 13511369"/>
                  <a:gd name="connsiteX176" fmla="*/ 9977439 w 12071803"/>
                  <a:gd name="connsiteY176" fmla="*/ 6717914 h 13511369"/>
                  <a:gd name="connsiteX177" fmla="*/ 9877426 w 12071803"/>
                  <a:gd name="connsiteY177" fmla="*/ 6956040 h 13511369"/>
                  <a:gd name="connsiteX178" fmla="*/ 10020301 w 12071803"/>
                  <a:gd name="connsiteY178" fmla="*/ 6898889 h 13511369"/>
                  <a:gd name="connsiteX179" fmla="*/ 9986964 w 12071803"/>
                  <a:gd name="connsiteY179" fmla="*/ 6986996 h 13511369"/>
                  <a:gd name="connsiteX180" fmla="*/ 10217945 w 12071803"/>
                  <a:gd name="connsiteY180" fmla="*/ 6984614 h 13511369"/>
                  <a:gd name="connsiteX181" fmla="*/ 10058400 w 12071803"/>
                  <a:gd name="connsiteY181" fmla="*/ 7039382 h 13511369"/>
                  <a:gd name="connsiteX182" fmla="*/ 9948864 w 12071803"/>
                  <a:gd name="connsiteY182" fmla="*/ 7096533 h 13511369"/>
                  <a:gd name="connsiteX183" fmla="*/ 9829801 w 12071803"/>
                  <a:gd name="connsiteY183" fmla="*/ 7210833 h 13511369"/>
                  <a:gd name="connsiteX184" fmla="*/ 9865519 w 12071803"/>
                  <a:gd name="connsiteY184" fmla="*/ 7270363 h 13511369"/>
                  <a:gd name="connsiteX185" fmla="*/ 9908382 w 12071803"/>
                  <a:gd name="connsiteY185" fmla="*/ 7320371 h 13511369"/>
                  <a:gd name="connsiteX186" fmla="*/ 9986964 w 12071803"/>
                  <a:gd name="connsiteY186" fmla="*/ 7287033 h 13511369"/>
                  <a:gd name="connsiteX187" fmla="*/ 9998869 w 12071803"/>
                  <a:gd name="connsiteY187" fmla="*/ 7348944 h 13511369"/>
                  <a:gd name="connsiteX188" fmla="*/ 10113170 w 12071803"/>
                  <a:gd name="connsiteY188" fmla="*/ 7210833 h 13511369"/>
                  <a:gd name="connsiteX189" fmla="*/ 10148889 w 12071803"/>
                  <a:gd name="connsiteY189" fmla="*/ 7356089 h 13511369"/>
                  <a:gd name="connsiteX190" fmla="*/ 10244139 w 12071803"/>
                  <a:gd name="connsiteY190" fmla="*/ 7239408 h 13511369"/>
                  <a:gd name="connsiteX191" fmla="*/ 10270332 w 12071803"/>
                  <a:gd name="connsiteY191" fmla="*/ 7401332 h 13511369"/>
                  <a:gd name="connsiteX192" fmla="*/ 10344150 w 12071803"/>
                  <a:gd name="connsiteY192" fmla="*/ 7477532 h 13511369"/>
                  <a:gd name="connsiteX193" fmla="*/ 10134600 w 12071803"/>
                  <a:gd name="connsiteY193" fmla="*/ 7591832 h 13511369"/>
                  <a:gd name="connsiteX194" fmla="*/ 10287001 w 12071803"/>
                  <a:gd name="connsiteY194" fmla="*/ 7741852 h 13511369"/>
                  <a:gd name="connsiteX195" fmla="*/ 10317957 w 12071803"/>
                  <a:gd name="connsiteY195" fmla="*/ 7644221 h 13511369"/>
                  <a:gd name="connsiteX196" fmla="*/ 10389393 w 12071803"/>
                  <a:gd name="connsiteY196" fmla="*/ 7732326 h 13511369"/>
                  <a:gd name="connsiteX197" fmla="*/ 10510839 w 12071803"/>
                  <a:gd name="connsiteY197" fmla="*/ 7691846 h 13511369"/>
                  <a:gd name="connsiteX198" fmla="*/ 10515600 w 12071803"/>
                  <a:gd name="connsiteY198" fmla="*/ 7777570 h 13511369"/>
                  <a:gd name="connsiteX199" fmla="*/ 10513219 w 12071803"/>
                  <a:gd name="connsiteY199" fmla="*/ 7875200 h 13511369"/>
                  <a:gd name="connsiteX200" fmla="*/ 10622756 w 12071803"/>
                  <a:gd name="connsiteY200" fmla="*/ 7837101 h 13511369"/>
                  <a:gd name="connsiteX201" fmla="*/ 10663239 w 12071803"/>
                  <a:gd name="connsiteY201" fmla="*/ 8075227 h 13511369"/>
                  <a:gd name="connsiteX202" fmla="*/ 10801350 w 12071803"/>
                  <a:gd name="connsiteY202" fmla="*/ 8106182 h 13511369"/>
                  <a:gd name="connsiteX203" fmla="*/ 10815638 w 12071803"/>
                  <a:gd name="connsiteY203" fmla="*/ 7815670 h 13511369"/>
                  <a:gd name="connsiteX204" fmla="*/ 10906126 w 12071803"/>
                  <a:gd name="connsiteY204" fmla="*/ 7791858 h 13511369"/>
                  <a:gd name="connsiteX205" fmla="*/ 10975182 w 12071803"/>
                  <a:gd name="connsiteY205" fmla="*/ 7620407 h 13511369"/>
                  <a:gd name="connsiteX206" fmla="*/ 10937082 w 12071803"/>
                  <a:gd name="connsiteY206" fmla="*/ 7491821 h 13511369"/>
                  <a:gd name="connsiteX207" fmla="*/ 10841832 w 12071803"/>
                  <a:gd name="connsiteY207" fmla="*/ 7479913 h 13511369"/>
                  <a:gd name="connsiteX208" fmla="*/ 10889456 w 12071803"/>
                  <a:gd name="connsiteY208" fmla="*/ 7360851 h 13511369"/>
                  <a:gd name="connsiteX209" fmla="*/ 10784682 w 12071803"/>
                  <a:gd name="connsiteY209" fmla="*/ 7289414 h 13511369"/>
                  <a:gd name="connsiteX210" fmla="*/ 10744200 w 12071803"/>
                  <a:gd name="connsiteY210" fmla="*/ 7058432 h 13511369"/>
                  <a:gd name="connsiteX211" fmla="*/ 10426700 w 12071803"/>
                  <a:gd name="connsiteY211" fmla="*/ 7020332 h 13511369"/>
                  <a:gd name="connsiteX212" fmla="*/ 10496551 w 12071803"/>
                  <a:gd name="connsiteY212" fmla="*/ 6915558 h 13511369"/>
                  <a:gd name="connsiteX213" fmla="*/ 10620376 w 12071803"/>
                  <a:gd name="connsiteY213" fmla="*/ 6896508 h 13511369"/>
                  <a:gd name="connsiteX214" fmla="*/ 10629900 w 12071803"/>
                  <a:gd name="connsiteY214" fmla="*/ 6810782 h 13511369"/>
                  <a:gd name="connsiteX215" fmla="*/ 10842625 w 12071803"/>
                  <a:gd name="connsiteY215" fmla="*/ 6899682 h 13511369"/>
                  <a:gd name="connsiteX216" fmla="*/ 10858500 w 12071803"/>
                  <a:gd name="connsiteY216" fmla="*/ 6677432 h 13511369"/>
                  <a:gd name="connsiteX217" fmla="*/ 10648950 w 12071803"/>
                  <a:gd name="connsiteY217" fmla="*/ 6772682 h 13511369"/>
                  <a:gd name="connsiteX218" fmla="*/ 10572750 w 12071803"/>
                  <a:gd name="connsiteY218" fmla="*/ 6544082 h 13511369"/>
                  <a:gd name="connsiteX219" fmla="*/ 10344150 w 12071803"/>
                  <a:gd name="connsiteY219" fmla="*/ 6753632 h 13511369"/>
                  <a:gd name="connsiteX220" fmla="*/ 10356851 w 12071803"/>
                  <a:gd name="connsiteY220" fmla="*/ 6588533 h 13511369"/>
                  <a:gd name="connsiteX221" fmla="*/ 10369550 w 12071803"/>
                  <a:gd name="connsiteY221" fmla="*/ 6464707 h 13511369"/>
                  <a:gd name="connsiteX222" fmla="*/ 10314385 w 12071803"/>
                  <a:gd name="connsiteY222" fmla="*/ 6436675 h 13511369"/>
                  <a:gd name="connsiteX223" fmla="*/ 10261601 w 12071803"/>
                  <a:gd name="connsiteY223" fmla="*/ 6452008 h 13511369"/>
                  <a:gd name="connsiteX224" fmla="*/ 10140950 w 12071803"/>
                  <a:gd name="connsiteY224" fmla="*/ 6236107 h 13511369"/>
                  <a:gd name="connsiteX225" fmla="*/ 10306051 w 12071803"/>
                  <a:gd name="connsiteY225" fmla="*/ 6274208 h 13511369"/>
                  <a:gd name="connsiteX226" fmla="*/ 10547351 w 12071803"/>
                  <a:gd name="connsiteY226" fmla="*/ 6274208 h 13511369"/>
                  <a:gd name="connsiteX227" fmla="*/ 10677525 w 12071803"/>
                  <a:gd name="connsiteY227" fmla="*/ 6134507 h 13511369"/>
                  <a:gd name="connsiteX228" fmla="*/ 10575926 w 12071803"/>
                  <a:gd name="connsiteY228" fmla="*/ 6023383 h 13511369"/>
                  <a:gd name="connsiteX229" fmla="*/ 10363200 w 12071803"/>
                  <a:gd name="connsiteY229" fmla="*/ 5975757 h 13511369"/>
                  <a:gd name="connsiteX230" fmla="*/ 10544175 w 12071803"/>
                  <a:gd name="connsiteY230" fmla="*/ 5845582 h 13511369"/>
                  <a:gd name="connsiteX231" fmla="*/ 10490201 w 12071803"/>
                  <a:gd name="connsiteY231" fmla="*/ 5728108 h 13511369"/>
                  <a:gd name="connsiteX232" fmla="*/ 10544176 w 12071803"/>
                  <a:gd name="connsiteY232" fmla="*/ 5607458 h 13511369"/>
                  <a:gd name="connsiteX233" fmla="*/ 10506075 w 12071803"/>
                  <a:gd name="connsiteY233" fmla="*/ 5604282 h 13511369"/>
                  <a:gd name="connsiteX234" fmla="*/ 10471151 w 12071803"/>
                  <a:gd name="connsiteY234" fmla="*/ 5528083 h 13511369"/>
                  <a:gd name="connsiteX235" fmla="*/ 10312400 w 12071803"/>
                  <a:gd name="connsiteY235" fmla="*/ 5375682 h 13511369"/>
                  <a:gd name="connsiteX236" fmla="*/ 10582276 w 12071803"/>
                  <a:gd name="connsiteY236" fmla="*/ 5480458 h 13511369"/>
                  <a:gd name="connsiteX237" fmla="*/ 10725150 w 12071803"/>
                  <a:gd name="connsiteY237" fmla="*/ 5439182 h 13511369"/>
                  <a:gd name="connsiteX238" fmla="*/ 10699751 w 12071803"/>
                  <a:gd name="connsiteY238" fmla="*/ 5686833 h 13511369"/>
                  <a:gd name="connsiteX239" fmla="*/ 10877550 w 12071803"/>
                  <a:gd name="connsiteY239" fmla="*/ 5724932 h 13511369"/>
                  <a:gd name="connsiteX240" fmla="*/ 10934701 w 12071803"/>
                  <a:gd name="connsiteY240" fmla="*/ 5550308 h 13511369"/>
                  <a:gd name="connsiteX241" fmla="*/ 10975975 w 12071803"/>
                  <a:gd name="connsiteY241" fmla="*/ 5321707 h 13511369"/>
                  <a:gd name="connsiteX242" fmla="*/ 10896601 w 12071803"/>
                  <a:gd name="connsiteY242" fmla="*/ 5118508 h 13511369"/>
                  <a:gd name="connsiteX243" fmla="*/ 10839450 w 12071803"/>
                  <a:gd name="connsiteY243" fmla="*/ 5020082 h 13511369"/>
                  <a:gd name="connsiteX244" fmla="*/ 10760076 w 12071803"/>
                  <a:gd name="connsiteY244" fmla="*/ 5137558 h 13511369"/>
                  <a:gd name="connsiteX245" fmla="*/ 10690226 w 12071803"/>
                  <a:gd name="connsiteY245" fmla="*/ 5096283 h 13511369"/>
                  <a:gd name="connsiteX246" fmla="*/ 10658476 w 12071803"/>
                  <a:gd name="connsiteY246" fmla="*/ 5216933 h 13511369"/>
                  <a:gd name="connsiteX247" fmla="*/ 10556875 w 12071803"/>
                  <a:gd name="connsiteY247" fmla="*/ 5220107 h 13511369"/>
                  <a:gd name="connsiteX248" fmla="*/ 10477500 w 12071803"/>
                  <a:gd name="connsiteY248" fmla="*/ 5077232 h 13511369"/>
                  <a:gd name="connsiteX249" fmla="*/ 10439400 w 12071803"/>
                  <a:gd name="connsiteY249" fmla="*/ 4924832 h 13511369"/>
                  <a:gd name="connsiteX250" fmla="*/ 10223500 w 12071803"/>
                  <a:gd name="connsiteY250" fmla="*/ 4928007 h 13511369"/>
                  <a:gd name="connsiteX251" fmla="*/ 10248900 w 12071803"/>
                  <a:gd name="connsiteY251" fmla="*/ 5153432 h 13511369"/>
                  <a:gd name="connsiteX252" fmla="*/ 10210801 w 12071803"/>
                  <a:gd name="connsiteY252" fmla="*/ 4959758 h 13511369"/>
                  <a:gd name="connsiteX253" fmla="*/ 10166350 w 12071803"/>
                  <a:gd name="connsiteY253" fmla="*/ 4972457 h 13511369"/>
                  <a:gd name="connsiteX254" fmla="*/ 10096500 w 12071803"/>
                  <a:gd name="connsiteY254" fmla="*/ 4861332 h 13511369"/>
                  <a:gd name="connsiteX255" fmla="*/ 10001251 w 12071803"/>
                  <a:gd name="connsiteY255" fmla="*/ 4931183 h 13511369"/>
                  <a:gd name="connsiteX256" fmla="*/ 9845675 w 12071803"/>
                  <a:gd name="connsiteY256" fmla="*/ 5058182 h 13511369"/>
                  <a:gd name="connsiteX257" fmla="*/ 10210800 w 12071803"/>
                  <a:gd name="connsiteY257" fmla="*/ 4724807 h 13511369"/>
                  <a:gd name="connsiteX258" fmla="*/ 10355263 w 12071803"/>
                  <a:gd name="connsiteY258" fmla="*/ 4634321 h 13511369"/>
                  <a:gd name="connsiteX259" fmla="*/ 10572750 w 12071803"/>
                  <a:gd name="connsiteY259" fmla="*/ 4581932 h 13511369"/>
                  <a:gd name="connsiteX260" fmla="*/ 10610851 w 12071803"/>
                  <a:gd name="connsiteY260" fmla="*/ 4461283 h 13511369"/>
                  <a:gd name="connsiteX261" fmla="*/ 10782301 w 12071803"/>
                  <a:gd name="connsiteY261" fmla="*/ 4334283 h 13511369"/>
                  <a:gd name="connsiteX262" fmla="*/ 10814050 w 12071803"/>
                  <a:gd name="connsiteY262" fmla="*/ 4080282 h 13511369"/>
                  <a:gd name="connsiteX263" fmla="*/ 10582275 w 12071803"/>
                  <a:gd name="connsiteY263" fmla="*/ 3997732 h 13511369"/>
                  <a:gd name="connsiteX264" fmla="*/ 10264776 w 12071803"/>
                  <a:gd name="connsiteY264" fmla="*/ 3950108 h 13511369"/>
                  <a:gd name="connsiteX265" fmla="*/ 10134600 w 12071803"/>
                  <a:gd name="connsiteY265" fmla="*/ 4010432 h 13511369"/>
                  <a:gd name="connsiteX266" fmla="*/ 10160001 w 12071803"/>
                  <a:gd name="connsiteY266" fmla="*/ 3845333 h 13511369"/>
                  <a:gd name="connsiteX267" fmla="*/ 10109201 w 12071803"/>
                  <a:gd name="connsiteY267" fmla="*/ 3670708 h 13511369"/>
                  <a:gd name="connsiteX268" fmla="*/ 10223500 w 12071803"/>
                  <a:gd name="connsiteY268" fmla="*/ 3708807 h 13511369"/>
                  <a:gd name="connsiteX269" fmla="*/ 10344151 w 12071803"/>
                  <a:gd name="connsiteY269" fmla="*/ 3600858 h 13511369"/>
                  <a:gd name="connsiteX270" fmla="*/ 10534651 w 12071803"/>
                  <a:gd name="connsiteY270" fmla="*/ 3661183 h 13511369"/>
                  <a:gd name="connsiteX271" fmla="*/ 10547351 w 12071803"/>
                  <a:gd name="connsiteY271" fmla="*/ 3477033 h 13511369"/>
                  <a:gd name="connsiteX272" fmla="*/ 10687050 w 12071803"/>
                  <a:gd name="connsiteY272" fmla="*/ 3515132 h 13511369"/>
                  <a:gd name="connsiteX273" fmla="*/ 10801350 w 12071803"/>
                  <a:gd name="connsiteY273" fmla="*/ 3210332 h 13511369"/>
                  <a:gd name="connsiteX274" fmla="*/ 10902951 w 12071803"/>
                  <a:gd name="connsiteY274" fmla="*/ 3299233 h 13511369"/>
                  <a:gd name="connsiteX275" fmla="*/ 11042650 w 12071803"/>
                  <a:gd name="connsiteY275" fmla="*/ 3283357 h 13511369"/>
                  <a:gd name="connsiteX276" fmla="*/ 11077575 w 12071803"/>
                  <a:gd name="connsiteY276" fmla="*/ 3508782 h 13511369"/>
                  <a:gd name="connsiteX277" fmla="*/ 11153776 w 12071803"/>
                  <a:gd name="connsiteY277" fmla="*/ 3251608 h 13511369"/>
                  <a:gd name="connsiteX278" fmla="*/ 11077576 w 12071803"/>
                  <a:gd name="connsiteY278" fmla="*/ 3165883 h 13511369"/>
                  <a:gd name="connsiteX279" fmla="*/ 11163300 w 12071803"/>
                  <a:gd name="connsiteY279" fmla="*/ 2911882 h 13511369"/>
                  <a:gd name="connsiteX280" fmla="*/ 10982326 w 12071803"/>
                  <a:gd name="connsiteY280" fmla="*/ 2988083 h 13511369"/>
                  <a:gd name="connsiteX281" fmla="*/ 10953750 w 12071803"/>
                  <a:gd name="connsiteY281" fmla="*/ 2918232 h 13511369"/>
                  <a:gd name="connsiteX282" fmla="*/ 10763250 w 12071803"/>
                  <a:gd name="connsiteY282" fmla="*/ 2715032 h 13511369"/>
                  <a:gd name="connsiteX283" fmla="*/ 10731501 w 12071803"/>
                  <a:gd name="connsiteY283" fmla="*/ 2530883 h 13511369"/>
                  <a:gd name="connsiteX284" fmla="*/ 10699751 w 12071803"/>
                  <a:gd name="connsiteY284" fmla="*/ 2435633 h 13511369"/>
                  <a:gd name="connsiteX285" fmla="*/ 10801350 w 12071803"/>
                  <a:gd name="connsiteY285" fmla="*/ 2334032 h 13511369"/>
                  <a:gd name="connsiteX286" fmla="*/ 11061701 w 12071803"/>
                  <a:gd name="connsiteY286" fmla="*/ 2099083 h 13511369"/>
                  <a:gd name="connsiteX287" fmla="*/ 11182350 w 12071803"/>
                  <a:gd name="connsiteY287" fmla="*/ 2118132 h 13511369"/>
                  <a:gd name="connsiteX288" fmla="*/ 11252201 w 12071803"/>
                  <a:gd name="connsiteY288" fmla="*/ 2029233 h 13511369"/>
                  <a:gd name="connsiteX289" fmla="*/ 11487150 w 12071803"/>
                  <a:gd name="connsiteY289" fmla="*/ 1921282 h 13511369"/>
                  <a:gd name="connsiteX290" fmla="*/ 11341101 w 12071803"/>
                  <a:gd name="connsiteY290" fmla="*/ 1851433 h 13511369"/>
                  <a:gd name="connsiteX291" fmla="*/ 11258550 w 12071803"/>
                  <a:gd name="connsiteY291" fmla="*/ 1705382 h 13511369"/>
                  <a:gd name="connsiteX292" fmla="*/ 11360150 w 12071803"/>
                  <a:gd name="connsiteY292" fmla="*/ 1279932 h 13511369"/>
                  <a:gd name="connsiteX293" fmla="*/ 11239500 w 12071803"/>
                  <a:gd name="connsiteY293" fmla="*/ 1019582 h 13511369"/>
                  <a:gd name="connsiteX294" fmla="*/ 11525250 w 12071803"/>
                  <a:gd name="connsiteY294" fmla="*/ 1362482 h 13511369"/>
                  <a:gd name="connsiteX295" fmla="*/ 11690350 w 12071803"/>
                  <a:gd name="connsiteY295" fmla="*/ 1165632 h 13511369"/>
                  <a:gd name="connsiteX296" fmla="*/ 11874500 w 12071803"/>
                  <a:gd name="connsiteY296" fmla="*/ 1476782 h 13511369"/>
                  <a:gd name="connsiteX297" fmla="*/ 12071350 w 12071803"/>
                  <a:gd name="connsiteY297" fmla="*/ 1578383 h 13511369"/>
                  <a:gd name="connsiteX298" fmla="*/ 11906250 w 12071803"/>
                  <a:gd name="connsiteY298" fmla="*/ 1133883 h 13511369"/>
                  <a:gd name="connsiteX299" fmla="*/ 11893550 w 12071803"/>
                  <a:gd name="connsiteY299" fmla="*/ 917982 h 13511369"/>
                  <a:gd name="connsiteX300" fmla="*/ 11760200 w 12071803"/>
                  <a:gd name="connsiteY300" fmla="*/ 721132 h 13511369"/>
                  <a:gd name="connsiteX301" fmla="*/ 11734800 w 12071803"/>
                  <a:gd name="connsiteY301"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634728 w 12071803"/>
                  <a:gd name="connsiteY57" fmla="*/ 11580175 h 13511369"/>
                  <a:gd name="connsiteX58" fmla="*/ 1714500 w 12071803"/>
                  <a:gd name="connsiteY58" fmla="*/ 11592332 h 13511369"/>
                  <a:gd name="connsiteX59" fmla="*/ 1641872 w 12071803"/>
                  <a:gd name="connsiteY59" fmla="*/ 11737338 h 13511369"/>
                  <a:gd name="connsiteX60" fmla="*/ 1676400 w 12071803"/>
                  <a:gd name="connsiteY60" fmla="*/ 11992382 h 13511369"/>
                  <a:gd name="connsiteX61" fmla="*/ 1853803 w 12071803"/>
                  <a:gd name="connsiteY61" fmla="*/ 12130244 h 13511369"/>
                  <a:gd name="connsiteX62" fmla="*/ 1976437 w 12071803"/>
                  <a:gd name="connsiteY62" fmla="*/ 12056676 h 13511369"/>
                  <a:gd name="connsiteX63" fmla="*/ 2049066 w 12071803"/>
                  <a:gd name="connsiteY63" fmla="*/ 12104050 h 13511369"/>
                  <a:gd name="connsiteX64" fmla="*/ 2125266 w 12071803"/>
                  <a:gd name="connsiteY64" fmla="*/ 12034994 h 13511369"/>
                  <a:gd name="connsiteX65" fmla="*/ 2225278 w 12071803"/>
                  <a:gd name="connsiteY65" fmla="*/ 12058807 h 13511369"/>
                  <a:gd name="connsiteX66" fmla="*/ 2456260 w 12071803"/>
                  <a:gd name="connsiteY66" fmla="*/ 12008800 h 13511369"/>
                  <a:gd name="connsiteX67" fmla="*/ 2507456 w 12071803"/>
                  <a:gd name="connsiteY67" fmla="*/ 11899513 h 13511369"/>
                  <a:gd name="connsiteX68" fmla="*/ 2876550 w 12071803"/>
                  <a:gd name="connsiteY68" fmla="*/ 12030482 h 13511369"/>
                  <a:gd name="connsiteX69" fmla="*/ 2965847 w 12071803"/>
                  <a:gd name="connsiteY69" fmla="*/ 12018325 h 13511369"/>
                  <a:gd name="connsiteX70" fmla="*/ 3067050 w 12071803"/>
                  <a:gd name="connsiteY70" fmla="*/ 12182882 h 13511369"/>
                  <a:gd name="connsiteX71" fmla="*/ 3306366 w 12071803"/>
                  <a:gd name="connsiteY71" fmla="*/ 12127863 h 13511369"/>
                  <a:gd name="connsiteX72" fmla="*/ 3415903 w 12071803"/>
                  <a:gd name="connsiteY72" fmla="*/ 12196919 h 13511369"/>
                  <a:gd name="connsiteX73" fmla="*/ 3569494 w 12071803"/>
                  <a:gd name="connsiteY73" fmla="*/ 12266226 h 13511369"/>
                  <a:gd name="connsiteX74" fmla="*/ 3505200 w 12071803"/>
                  <a:gd name="connsiteY74" fmla="*/ 12387670 h 13511369"/>
                  <a:gd name="connsiteX75" fmla="*/ 3589735 w 12071803"/>
                  <a:gd name="connsiteY75" fmla="*/ 12592207 h 13511369"/>
                  <a:gd name="connsiteX76" fmla="*/ 3543300 w 12071803"/>
                  <a:gd name="connsiteY76" fmla="*/ 12773432 h 13511369"/>
                  <a:gd name="connsiteX77" fmla="*/ 3527822 w 12071803"/>
                  <a:gd name="connsiteY77" fmla="*/ 12987494 h 13511369"/>
                  <a:gd name="connsiteX78" fmla="*/ 3619500 w 12071803"/>
                  <a:gd name="connsiteY78" fmla="*/ 13211582 h 13511369"/>
                  <a:gd name="connsiteX79" fmla="*/ 3905250 w 12071803"/>
                  <a:gd name="connsiteY79" fmla="*/ 13440182 h 13511369"/>
                  <a:gd name="connsiteX80" fmla="*/ 4496991 w 12071803"/>
                  <a:gd name="connsiteY80" fmla="*/ 13511369 h 13511369"/>
                  <a:gd name="connsiteX81" fmla="*/ 4532709 w 12071803"/>
                  <a:gd name="connsiteY81" fmla="*/ 13442312 h 13511369"/>
                  <a:gd name="connsiteX82" fmla="*/ 4191000 w 12071803"/>
                  <a:gd name="connsiteY82" fmla="*/ 13154432 h 13511369"/>
                  <a:gd name="connsiteX83" fmla="*/ 4618435 w 12071803"/>
                  <a:gd name="connsiteY83" fmla="*/ 13268482 h 13511369"/>
                  <a:gd name="connsiteX84" fmla="*/ 4933950 w 12071803"/>
                  <a:gd name="connsiteY84" fmla="*/ 13268732 h 13511369"/>
                  <a:gd name="connsiteX85" fmla="*/ 5035153 w 12071803"/>
                  <a:gd name="connsiteY85" fmla="*/ 13058932 h 13511369"/>
                  <a:gd name="connsiteX86" fmla="*/ 4994672 w 12071803"/>
                  <a:gd name="connsiteY86" fmla="*/ 12985113 h 13511369"/>
                  <a:gd name="connsiteX87" fmla="*/ 4991100 w 12071803"/>
                  <a:gd name="connsiteY87" fmla="*/ 12678182 h 13511369"/>
                  <a:gd name="connsiteX88" fmla="*/ 5067300 w 12071803"/>
                  <a:gd name="connsiteY88" fmla="*/ 12563882 h 13511369"/>
                  <a:gd name="connsiteX89" fmla="*/ 5029200 w 12071803"/>
                  <a:gd name="connsiteY89" fmla="*/ 12225745 h 13511369"/>
                  <a:gd name="connsiteX90" fmla="*/ 5357813 w 12071803"/>
                  <a:gd name="connsiteY90" fmla="*/ 12097157 h 13511369"/>
                  <a:gd name="connsiteX91" fmla="*/ 5638800 w 12071803"/>
                  <a:gd name="connsiteY91" fmla="*/ 12180502 h 13511369"/>
                  <a:gd name="connsiteX92" fmla="*/ 5524500 w 12071803"/>
                  <a:gd name="connsiteY92" fmla="*/ 11249432 h 13511369"/>
                  <a:gd name="connsiteX93" fmla="*/ 5585223 w 12071803"/>
                  <a:gd name="connsiteY93" fmla="*/ 10722925 h 13511369"/>
                  <a:gd name="connsiteX94" fmla="*/ 5468540 w 12071803"/>
                  <a:gd name="connsiteY94" fmla="*/ 10663394 h 13511369"/>
                  <a:gd name="connsiteX95" fmla="*/ 5585222 w 12071803"/>
                  <a:gd name="connsiteY95" fmla="*/ 10701495 h 13511369"/>
                  <a:gd name="connsiteX96" fmla="*/ 5611416 w 12071803"/>
                  <a:gd name="connsiteY96" fmla="*/ 10160950 h 13511369"/>
                  <a:gd name="connsiteX97" fmla="*/ 5698331 w 12071803"/>
                  <a:gd name="connsiteY97" fmla="*/ 9775438 h 13511369"/>
                  <a:gd name="connsiteX98" fmla="*/ 5830491 w 12071803"/>
                  <a:gd name="connsiteY98" fmla="*/ 9408475 h 13511369"/>
                  <a:gd name="connsiteX99" fmla="*/ 5920978 w 12071803"/>
                  <a:gd name="connsiteY99" fmla="*/ 9196544 h 13511369"/>
                  <a:gd name="connsiteX100" fmla="*/ 5759053 w 12071803"/>
                  <a:gd name="connsiteY100" fmla="*/ 9329894 h 13511369"/>
                  <a:gd name="connsiteX101" fmla="*/ 5923360 w 12071803"/>
                  <a:gd name="connsiteY101" fmla="*/ 9137013 h 13511369"/>
                  <a:gd name="connsiteX102" fmla="*/ 5955507 w 12071803"/>
                  <a:gd name="connsiteY102" fmla="*/ 8956289 h 13511369"/>
                  <a:gd name="connsiteX103" fmla="*/ 5959078 w 12071803"/>
                  <a:gd name="connsiteY103" fmla="*/ 9087006 h 13511369"/>
                  <a:gd name="connsiteX104" fmla="*/ 6441280 w 12071803"/>
                  <a:gd name="connsiteY104" fmla="*/ 8201432 h 13511369"/>
                  <a:gd name="connsiteX105" fmla="*/ 6204347 w 12071803"/>
                  <a:gd name="connsiteY105" fmla="*/ 8101170 h 13511369"/>
                  <a:gd name="connsiteX106" fmla="*/ 6425803 w 12071803"/>
                  <a:gd name="connsiteY106" fmla="*/ 8110694 h 13511369"/>
                  <a:gd name="connsiteX107" fmla="*/ 6696076 w 12071803"/>
                  <a:gd name="connsiteY107" fmla="*/ 8074975 h 13511369"/>
                  <a:gd name="connsiteX108" fmla="*/ 6855620 w 12071803"/>
                  <a:gd name="connsiteY108" fmla="*/ 8032113 h 13511369"/>
                  <a:gd name="connsiteX109" fmla="*/ 6785372 w 12071803"/>
                  <a:gd name="connsiteY109" fmla="*/ 7972582 h 13511369"/>
                  <a:gd name="connsiteX110" fmla="*/ 6877052 w 12071803"/>
                  <a:gd name="connsiteY110" fmla="*/ 7846626 h 13511369"/>
                  <a:gd name="connsiteX111" fmla="*/ 6980634 w 12071803"/>
                  <a:gd name="connsiteY111" fmla="*/ 7867807 h 13511369"/>
                  <a:gd name="connsiteX112" fmla="*/ 7017545 w 12071803"/>
                  <a:gd name="connsiteY112" fmla="*/ 7793990 h 13511369"/>
                  <a:gd name="connsiteX113" fmla="*/ 6943726 w 12071803"/>
                  <a:gd name="connsiteY113" fmla="*/ 7693975 h 13511369"/>
                  <a:gd name="connsiteX114" fmla="*/ 6910389 w 12071803"/>
                  <a:gd name="connsiteY114" fmla="*/ 7596344 h 13511369"/>
                  <a:gd name="connsiteX115" fmla="*/ 6819900 w 12071803"/>
                  <a:gd name="connsiteY115" fmla="*/ 7591832 h 13511369"/>
                  <a:gd name="connsiteX116" fmla="*/ 6746082 w 12071803"/>
                  <a:gd name="connsiteY116" fmla="*/ 7674925 h 13511369"/>
                  <a:gd name="connsiteX117" fmla="*/ 6610350 w 12071803"/>
                  <a:gd name="connsiteY117" fmla="*/ 7687082 h 13511369"/>
                  <a:gd name="connsiteX118" fmla="*/ 6669882 w 12071803"/>
                  <a:gd name="connsiteY118" fmla="*/ 7617775 h 13511369"/>
                  <a:gd name="connsiteX119" fmla="*/ 6681789 w 12071803"/>
                  <a:gd name="connsiteY119" fmla="*/ 7529669 h 13511369"/>
                  <a:gd name="connsiteX120" fmla="*/ 6703219 w 12071803"/>
                  <a:gd name="connsiteY120" fmla="*/ 7467756 h 13511369"/>
                  <a:gd name="connsiteX121" fmla="*/ 6667500 w 12071803"/>
                  <a:gd name="connsiteY121" fmla="*/ 7401332 h 13511369"/>
                  <a:gd name="connsiteX122" fmla="*/ 6603207 w 12071803"/>
                  <a:gd name="connsiteY122" fmla="*/ 7432038 h 13511369"/>
                  <a:gd name="connsiteX123" fmla="*/ 6600825 w 12071803"/>
                  <a:gd name="connsiteY123" fmla="*/ 7351326 h 13511369"/>
                  <a:gd name="connsiteX124" fmla="*/ 6819901 w 12071803"/>
                  <a:gd name="connsiteY124" fmla="*/ 7243919 h 13511369"/>
                  <a:gd name="connsiteX125" fmla="*/ 6784182 w 12071803"/>
                  <a:gd name="connsiteY125" fmla="*/ 7089138 h 13511369"/>
                  <a:gd name="connsiteX126" fmla="*/ 6860382 w 12071803"/>
                  <a:gd name="connsiteY126" fmla="*/ 7072469 h 13511369"/>
                  <a:gd name="connsiteX127" fmla="*/ 6838950 w 12071803"/>
                  <a:gd name="connsiteY127" fmla="*/ 6982232 h 13511369"/>
                  <a:gd name="connsiteX128" fmla="*/ 6943726 w 12071803"/>
                  <a:gd name="connsiteY128" fmla="*/ 6984363 h 13511369"/>
                  <a:gd name="connsiteX129" fmla="*/ 6986589 w 12071803"/>
                  <a:gd name="connsiteY129" fmla="*/ 6903400 h 13511369"/>
                  <a:gd name="connsiteX130" fmla="*/ 7088982 w 12071803"/>
                  <a:gd name="connsiteY130" fmla="*/ 6936738 h 13511369"/>
                  <a:gd name="connsiteX131" fmla="*/ 7162801 w 12071803"/>
                  <a:gd name="connsiteY131" fmla="*/ 7039132 h 13511369"/>
                  <a:gd name="connsiteX132" fmla="*/ 7229476 w 12071803"/>
                  <a:gd name="connsiteY132" fmla="*/ 6979600 h 13511369"/>
                  <a:gd name="connsiteX133" fmla="*/ 7169945 w 12071803"/>
                  <a:gd name="connsiteY133" fmla="*/ 6843869 h 13511369"/>
                  <a:gd name="connsiteX134" fmla="*/ 7227094 w 12071803"/>
                  <a:gd name="connsiteY134" fmla="*/ 6896506 h 13511369"/>
                  <a:gd name="connsiteX135" fmla="*/ 7343776 w 12071803"/>
                  <a:gd name="connsiteY135" fmla="*/ 6934357 h 13511369"/>
                  <a:gd name="connsiteX136" fmla="*/ 7417595 w 12071803"/>
                  <a:gd name="connsiteY136" fmla="*/ 7006046 h 13511369"/>
                  <a:gd name="connsiteX137" fmla="*/ 7386639 w 12071803"/>
                  <a:gd name="connsiteY137" fmla="*/ 7144158 h 13511369"/>
                  <a:gd name="connsiteX138" fmla="*/ 7458076 w 12071803"/>
                  <a:gd name="connsiteY138" fmla="*/ 7108439 h 13511369"/>
                  <a:gd name="connsiteX139" fmla="*/ 7448550 w 12071803"/>
                  <a:gd name="connsiteY139" fmla="*/ 7077482 h 13511369"/>
                  <a:gd name="connsiteX140" fmla="*/ 7524751 w 12071803"/>
                  <a:gd name="connsiteY140" fmla="*/ 7163208 h 13511369"/>
                  <a:gd name="connsiteX141" fmla="*/ 7460457 w 12071803"/>
                  <a:gd name="connsiteY141" fmla="*/ 7244171 h 13511369"/>
                  <a:gd name="connsiteX142" fmla="*/ 7524750 w 12071803"/>
                  <a:gd name="connsiteY142" fmla="*/ 7325132 h 13511369"/>
                  <a:gd name="connsiteX143" fmla="*/ 7450932 w 12071803"/>
                  <a:gd name="connsiteY143" fmla="*/ 7344183 h 13511369"/>
                  <a:gd name="connsiteX144" fmla="*/ 7358064 w 12071803"/>
                  <a:gd name="connsiteY144" fmla="*/ 7296558 h 13511369"/>
                  <a:gd name="connsiteX145" fmla="*/ 7310439 w 12071803"/>
                  <a:gd name="connsiteY145" fmla="*/ 7406096 h 13511369"/>
                  <a:gd name="connsiteX146" fmla="*/ 7386639 w 12071803"/>
                  <a:gd name="connsiteY146" fmla="*/ 7425146 h 13511369"/>
                  <a:gd name="connsiteX147" fmla="*/ 7441407 w 12071803"/>
                  <a:gd name="connsiteY147" fmla="*/ 7484677 h 13511369"/>
                  <a:gd name="connsiteX148" fmla="*/ 7467601 w 12071803"/>
                  <a:gd name="connsiteY148" fmla="*/ 7515382 h 13511369"/>
                  <a:gd name="connsiteX149" fmla="*/ 7487841 w 12071803"/>
                  <a:gd name="connsiteY149" fmla="*/ 7467755 h 13511369"/>
                  <a:gd name="connsiteX150" fmla="*/ 7546182 w 12071803"/>
                  <a:gd name="connsiteY150" fmla="*/ 7529921 h 13511369"/>
                  <a:gd name="connsiteX151" fmla="*/ 7639051 w 12071803"/>
                  <a:gd name="connsiteY151" fmla="*/ 7615646 h 13511369"/>
                  <a:gd name="connsiteX152" fmla="*/ 7639051 w 12071803"/>
                  <a:gd name="connsiteY152" fmla="*/ 7510871 h 13511369"/>
                  <a:gd name="connsiteX153" fmla="*/ 7812881 w 12071803"/>
                  <a:gd name="connsiteY153" fmla="*/ 7606120 h 13511369"/>
                  <a:gd name="connsiteX154" fmla="*/ 7705726 w 12071803"/>
                  <a:gd name="connsiteY154" fmla="*/ 7370377 h 13511369"/>
                  <a:gd name="connsiteX155" fmla="*/ 7708107 w 12071803"/>
                  <a:gd name="connsiteY155" fmla="*/ 7234646 h 13511369"/>
                  <a:gd name="connsiteX156" fmla="*/ 7612857 w 12071803"/>
                  <a:gd name="connsiteY156" fmla="*/ 7206071 h 13511369"/>
                  <a:gd name="connsiteX157" fmla="*/ 7677150 w 12071803"/>
                  <a:gd name="connsiteY157" fmla="*/ 7039382 h 13511369"/>
                  <a:gd name="connsiteX158" fmla="*/ 8374857 w 12071803"/>
                  <a:gd name="connsiteY158" fmla="*/ 6653621 h 13511369"/>
                  <a:gd name="connsiteX159" fmla="*/ 8703470 w 12071803"/>
                  <a:gd name="connsiteY159" fmla="*/ 6591708 h 13511369"/>
                  <a:gd name="connsiteX160" fmla="*/ 8722520 w 12071803"/>
                  <a:gd name="connsiteY160" fmla="*/ 6696483 h 13511369"/>
                  <a:gd name="connsiteX161" fmla="*/ 8796339 w 12071803"/>
                  <a:gd name="connsiteY161" fmla="*/ 6701246 h 13511369"/>
                  <a:gd name="connsiteX162" fmla="*/ 8772525 w 12071803"/>
                  <a:gd name="connsiteY162" fmla="*/ 6548844 h 13511369"/>
                  <a:gd name="connsiteX163" fmla="*/ 9315450 w 12071803"/>
                  <a:gd name="connsiteY163" fmla="*/ 6544082 h 13511369"/>
                  <a:gd name="connsiteX164" fmla="*/ 9503569 w 12071803"/>
                  <a:gd name="connsiteY164" fmla="*/ 6494075 h 13511369"/>
                  <a:gd name="connsiteX165" fmla="*/ 9629775 w 12071803"/>
                  <a:gd name="connsiteY165" fmla="*/ 6298813 h 13511369"/>
                  <a:gd name="connsiteX166" fmla="*/ 9906000 w 12071803"/>
                  <a:gd name="connsiteY166" fmla="*/ 6334532 h 13511369"/>
                  <a:gd name="connsiteX167" fmla="*/ 9870282 w 12071803"/>
                  <a:gd name="connsiteY167" fmla="*/ 6420258 h 13511369"/>
                  <a:gd name="connsiteX168" fmla="*/ 9727407 w 12071803"/>
                  <a:gd name="connsiteY168" fmla="*/ 6434546 h 13511369"/>
                  <a:gd name="connsiteX169" fmla="*/ 9796462 w 12071803"/>
                  <a:gd name="connsiteY169" fmla="*/ 6489313 h 13511369"/>
                  <a:gd name="connsiteX170" fmla="*/ 9665495 w 12071803"/>
                  <a:gd name="connsiteY170" fmla="*/ 6517889 h 13511369"/>
                  <a:gd name="connsiteX171" fmla="*/ 9539289 w 12071803"/>
                  <a:gd name="connsiteY171" fmla="*/ 6508364 h 13511369"/>
                  <a:gd name="connsiteX172" fmla="*/ 9453563 w 12071803"/>
                  <a:gd name="connsiteY172" fmla="*/ 6544082 h 13511369"/>
                  <a:gd name="connsiteX173" fmla="*/ 9422607 w 12071803"/>
                  <a:gd name="connsiteY173" fmla="*/ 6848883 h 13511369"/>
                  <a:gd name="connsiteX174" fmla="*/ 9584532 w 12071803"/>
                  <a:gd name="connsiteY174" fmla="*/ 6882220 h 13511369"/>
                  <a:gd name="connsiteX175" fmla="*/ 9791700 w 12071803"/>
                  <a:gd name="connsiteY175" fmla="*/ 6696482 h 13511369"/>
                  <a:gd name="connsiteX176" fmla="*/ 9829801 w 12071803"/>
                  <a:gd name="connsiteY176" fmla="*/ 6794114 h 13511369"/>
                  <a:gd name="connsiteX177" fmla="*/ 9977439 w 12071803"/>
                  <a:gd name="connsiteY177" fmla="*/ 6717914 h 13511369"/>
                  <a:gd name="connsiteX178" fmla="*/ 9877426 w 12071803"/>
                  <a:gd name="connsiteY178" fmla="*/ 6956040 h 13511369"/>
                  <a:gd name="connsiteX179" fmla="*/ 10020301 w 12071803"/>
                  <a:gd name="connsiteY179" fmla="*/ 6898889 h 13511369"/>
                  <a:gd name="connsiteX180" fmla="*/ 9986964 w 12071803"/>
                  <a:gd name="connsiteY180" fmla="*/ 6986996 h 13511369"/>
                  <a:gd name="connsiteX181" fmla="*/ 10217945 w 12071803"/>
                  <a:gd name="connsiteY181" fmla="*/ 6984614 h 13511369"/>
                  <a:gd name="connsiteX182" fmla="*/ 10058400 w 12071803"/>
                  <a:gd name="connsiteY182" fmla="*/ 7039382 h 13511369"/>
                  <a:gd name="connsiteX183" fmla="*/ 9948864 w 12071803"/>
                  <a:gd name="connsiteY183" fmla="*/ 7096533 h 13511369"/>
                  <a:gd name="connsiteX184" fmla="*/ 9829801 w 12071803"/>
                  <a:gd name="connsiteY184" fmla="*/ 7210833 h 13511369"/>
                  <a:gd name="connsiteX185" fmla="*/ 9865519 w 12071803"/>
                  <a:gd name="connsiteY185" fmla="*/ 7270363 h 13511369"/>
                  <a:gd name="connsiteX186" fmla="*/ 9908382 w 12071803"/>
                  <a:gd name="connsiteY186" fmla="*/ 7320371 h 13511369"/>
                  <a:gd name="connsiteX187" fmla="*/ 9986964 w 12071803"/>
                  <a:gd name="connsiteY187" fmla="*/ 7287033 h 13511369"/>
                  <a:gd name="connsiteX188" fmla="*/ 9998869 w 12071803"/>
                  <a:gd name="connsiteY188" fmla="*/ 7348944 h 13511369"/>
                  <a:gd name="connsiteX189" fmla="*/ 10113170 w 12071803"/>
                  <a:gd name="connsiteY189" fmla="*/ 7210833 h 13511369"/>
                  <a:gd name="connsiteX190" fmla="*/ 10148889 w 12071803"/>
                  <a:gd name="connsiteY190" fmla="*/ 7356089 h 13511369"/>
                  <a:gd name="connsiteX191" fmla="*/ 10244139 w 12071803"/>
                  <a:gd name="connsiteY191" fmla="*/ 7239408 h 13511369"/>
                  <a:gd name="connsiteX192" fmla="*/ 10270332 w 12071803"/>
                  <a:gd name="connsiteY192" fmla="*/ 7401332 h 13511369"/>
                  <a:gd name="connsiteX193" fmla="*/ 10344150 w 12071803"/>
                  <a:gd name="connsiteY193" fmla="*/ 7477532 h 13511369"/>
                  <a:gd name="connsiteX194" fmla="*/ 10134600 w 12071803"/>
                  <a:gd name="connsiteY194" fmla="*/ 7591832 h 13511369"/>
                  <a:gd name="connsiteX195" fmla="*/ 10287001 w 12071803"/>
                  <a:gd name="connsiteY195" fmla="*/ 7741852 h 13511369"/>
                  <a:gd name="connsiteX196" fmla="*/ 10317957 w 12071803"/>
                  <a:gd name="connsiteY196" fmla="*/ 7644221 h 13511369"/>
                  <a:gd name="connsiteX197" fmla="*/ 10389393 w 12071803"/>
                  <a:gd name="connsiteY197" fmla="*/ 7732326 h 13511369"/>
                  <a:gd name="connsiteX198" fmla="*/ 10510839 w 12071803"/>
                  <a:gd name="connsiteY198" fmla="*/ 7691846 h 13511369"/>
                  <a:gd name="connsiteX199" fmla="*/ 10515600 w 12071803"/>
                  <a:gd name="connsiteY199" fmla="*/ 7777570 h 13511369"/>
                  <a:gd name="connsiteX200" fmla="*/ 10513219 w 12071803"/>
                  <a:gd name="connsiteY200" fmla="*/ 7875200 h 13511369"/>
                  <a:gd name="connsiteX201" fmla="*/ 10622756 w 12071803"/>
                  <a:gd name="connsiteY201" fmla="*/ 7837101 h 13511369"/>
                  <a:gd name="connsiteX202" fmla="*/ 10663239 w 12071803"/>
                  <a:gd name="connsiteY202" fmla="*/ 8075227 h 13511369"/>
                  <a:gd name="connsiteX203" fmla="*/ 10801350 w 12071803"/>
                  <a:gd name="connsiteY203" fmla="*/ 8106182 h 13511369"/>
                  <a:gd name="connsiteX204" fmla="*/ 10815638 w 12071803"/>
                  <a:gd name="connsiteY204" fmla="*/ 7815670 h 13511369"/>
                  <a:gd name="connsiteX205" fmla="*/ 10906126 w 12071803"/>
                  <a:gd name="connsiteY205" fmla="*/ 7791858 h 13511369"/>
                  <a:gd name="connsiteX206" fmla="*/ 10975182 w 12071803"/>
                  <a:gd name="connsiteY206" fmla="*/ 7620407 h 13511369"/>
                  <a:gd name="connsiteX207" fmla="*/ 10937082 w 12071803"/>
                  <a:gd name="connsiteY207" fmla="*/ 7491821 h 13511369"/>
                  <a:gd name="connsiteX208" fmla="*/ 10841832 w 12071803"/>
                  <a:gd name="connsiteY208" fmla="*/ 7479913 h 13511369"/>
                  <a:gd name="connsiteX209" fmla="*/ 10889456 w 12071803"/>
                  <a:gd name="connsiteY209" fmla="*/ 7360851 h 13511369"/>
                  <a:gd name="connsiteX210" fmla="*/ 10784682 w 12071803"/>
                  <a:gd name="connsiteY210" fmla="*/ 7289414 h 13511369"/>
                  <a:gd name="connsiteX211" fmla="*/ 10744200 w 12071803"/>
                  <a:gd name="connsiteY211" fmla="*/ 7058432 h 13511369"/>
                  <a:gd name="connsiteX212" fmla="*/ 10426700 w 12071803"/>
                  <a:gd name="connsiteY212" fmla="*/ 7020332 h 13511369"/>
                  <a:gd name="connsiteX213" fmla="*/ 10496551 w 12071803"/>
                  <a:gd name="connsiteY213" fmla="*/ 6915558 h 13511369"/>
                  <a:gd name="connsiteX214" fmla="*/ 10620376 w 12071803"/>
                  <a:gd name="connsiteY214" fmla="*/ 6896508 h 13511369"/>
                  <a:gd name="connsiteX215" fmla="*/ 10629900 w 12071803"/>
                  <a:gd name="connsiteY215" fmla="*/ 6810782 h 13511369"/>
                  <a:gd name="connsiteX216" fmla="*/ 10842625 w 12071803"/>
                  <a:gd name="connsiteY216" fmla="*/ 6899682 h 13511369"/>
                  <a:gd name="connsiteX217" fmla="*/ 10858500 w 12071803"/>
                  <a:gd name="connsiteY217" fmla="*/ 6677432 h 13511369"/>
                  <a:gd name="connsiteX218" fmla="*/ 10648950 w 12071803"/>
                  <a:gd name="connsiteY218" fmla="*/ 6772682 h 13511369"/>
                  <a:gd name="connsiteX219" fmla="*/ 10572750 w 12071803"/>
                  <a:gd name="connsiteY219" fmla="*/ 6544082 h 13511369"/>
                  <a:gd name="connsiteX220" fmla="*/ 10344150 w 12071803"/>
                  <a:gd name="connsiteY220" fmla="*/ 6753632 h 13511369"/>
                  <a:gd name="connsiteX221" fmla="*/ 10356851 w 12071803"/>
                  <a:gd name="connsiteY221" fmla="*/ 6588533 h 13511369"/>
                  <a:gd name="connsiteX222" fmla="*/ 10369550 w 12071803"/>
                  <a:gd name="connsiteY222" fmla="*/ 6464707 h 13511369"/>
                  <a:gd name="connsiteX223" fmla="*/ 10314385 w 12071803"/>
                  <a:gd name="connsiteY223" fmla="*/ 6436675 h 13511369"/>
                  <a:gd name="connsiteX224" fmla="*/ 10261601 w 12071803"/>
                  <a:gd name="connsiteY224" fmla="*/ 6452008 h 13511369"/>
                  <a:gd name="connsiteX225" fmla="*/ 10140950 w 12071803"/>
                  <a:gd name="connsiteY225" fmla="*/ 6236107 h 13511369"/>
                  <a:gd name="connsiteX226" fmla="*/ 10306051 w 12071803"/>
                  <a:gd name="connsiteY226" fmla="*/ 6274208 h 13511369"/>
                  <a:gd name="connsiteX227" fmla="*/ 10547351 w 12071803"/>
                  <a:gd name="connsiteY227" fmla="*/ 6274208 h 13511369"/>
                  <a:gd name="connsiteX228" fmla="*/ 10677525 w 12071803"/>
                  <a:gd name="connsiteY228" fmla="*/ 6134507 h 13511369"/>
                  <a:gd name="connsiteX229" fmla="*/ 10575926 w 12071803"/>
                  <a:gd name="connsiteY229" fmla="*/ 6023383 h 13511369"/>
                  <a:gd name="connsiteX230" fmla="*/ 10363200 w 12071803"/>
                  <a:gd name="connsiteY230" fmla="*/ 5975757 h 13511369"/>
                  <a:gd name="connsiteX231" fmla="*/ 10544175 w 12071803"/>
                  <a:gd name="connsiteY231" fmla="*/ 5845582 h 13511369"/>
                  <a:gd name="connsiteX232" fmla="*/ 10490201 w 12071803"/>
                  <a:gd name="connsiteY232" fmla="*/ 5728108 h 13511369"/>
                  <a:gd name="connsiteX233" fmla="*/ 10544176 w 12071803"/>
                  <a:gd name="connsiteY233" fmla="*/ 5607458 h 13511369"/>
                  <a:gd name="connsiteX234" fmla="*/ 10506075 w 12071803"/>
                  <a:gd name="connsiteY234" fmla="*/ 5604282 h 13511369"/>
                  <a:gd name="connsiteX235" fmla="*/ 10471151 w 12071803"/>
                  <a:gd name="connsiteY235" fmla="*/ 5528083 h 13511369"/>
                  <a:gd name="connsiteX236" fmla="*/ 10312400 w 12071803"/>
                  <a:gd name="connsiteY236" fmla="*/ 5375682 h 13511369"/>
                  <a:gd name="connsiteX237" fmla="*/ 10582276 w 12071803"/>
                  <a:gd name="connsiteY237" fmla="*/ 5480458 h 13511369"/>
                  <a:gd name="connsiteX238" fmla="*/ 10725150 w 12071803"/>
                  <a:gd name="connsiteY238" fmla="*/ 5439182 h 13511369"/>
                  <a:gd name="connsiteX239" fmla="*/ 10699751 w 12071803"/>
                  <a:gd name="connsiteY239" fmla="*/ 5686833 h 13511369"/>
                  <a:gd name="connsiteX240" fmla="*/ 10877550 w 12071803"/>
                  <a:gd name="connsiteY240" fmla="*/ 5724932 h 13511369"/>
                  <a:gd name="connsiteX241" fmla="*/ 10934701 w 12071803"/>
                  <a:gd name="connsiteY241" fmla="*/ 5550308 h 13511369"/>
                  <a:gd name="connsiteX242" fmla="*/ 10975975 w 12071803"/>
                  <a:gd name="connsiteY242" fmla="*/ 5321707 h 13511369"/>
                  <a:gd name="connsiteX243" fmla="*/ 10896601 w 12071803"/>
                  <a:gd name="connsiteY243" fmla="*/ 5118508 h 13511369"/>
                  <a:gd name="connsiteX244" fmla="*/ 10839450 w 12071803"/>
                  <a:gd name="connsiteY244" fmla="*/ 5020082 h 13511369"/>
                  <a:gd name="connsiteX245" fmla="*/ 10760076 w 12071803"/>
                  <a:gd name="connsiteY245" fmla="*/ 5137558 h 13511369"/>
                  <a:gd name="connsiteX246" fmla="*/ 10690226 w 12071803"/>
                  <a:gd name="connsiteY246" fmla="*/ 5096283 h 13511369"/>
                  <a:gd name="connsiteX247" fmla="*/ 10658476 w 12071803"/>
                  <a:gd name="connsiteY247" fmla="*/ 5216933 h 13511369"/>
                  <a:gd name="connsiteX248" fmla="*/ 10556875 w 12071803"/>
                  <a:gd name="connsiteY248" fmla="*/ 5220107 h 13511369"/>
                  <a:gd name="connsiteX249" fmla="*/ 10477500 w 12071803"/>
                  <a:gd name="connsiteY249" fmla="*/ 5077232 h 13511369"/>
                  <a:gd name="connsiteX250" fmla="*/ 10439400 w 12071803"/>
                  <a:gd name="connsiteY250" fmla="*/ 4924832 h 13511369"/>
                  <a:gd name="connsiteX251" fmla="*/ 10223500 w 12071803"/>
                  <a:gd name="connsiteY251" fmla="*/ 4928007 h 13511369"/>
                  <a:gd name="connsiteX252" fmla="*/ 10248900 w 12071803"/>
                  <a:gd name="connsiteY252" fmla="*/ 5153432 h 13511369"/>
                  <a:gd name="connsiteX253" fmla="*/ 10210801 w 12071803"/>
                  <a:gd name="connsiteY253" fmla="*/ 4959758 h 13511369"/>
                  <a:gd name="connsiteX254" fmla="*/ 10166350 w 12071803"/>
                  <a:gd name="connsiteY254" fmla="*/ 4972457 h 13511369"/>
                  <a:gd name="connsiteX255" fmla="*/ 10096500 w 12071803"/>
                  <a:gd name="connsiteY255" fmla="*/ 4861332 h 13511369"/>
                  <a:gd name="connsiteX256" fmla="*/ 10001251 w 12071803"/>
                  <a:gd name="connsiteY256" fmla="*/ 4931183 h 13511369"/>
                  <a:gd name="connsiteX257" fmla="*/ 9845675 w 12071803"/>
                  <a:gd name="connsiteY257" fmla="*/ 5058182 h 13511369"/>
                  <a:gd name="connsiteX258" fmla="*/ 10210800 w 12071803"/>
                  <a:gd name="connsiteY258" fmla="*/ 4724807 h 13511369"/>
                  <a:gd name="connsiteX259" fmla="*/ 10355263 w 12071803"/>
                  <a:gd name="connsiteY259" fmla="*/ 4634321 h 13511369"/>
                  <a:gd name="connsiteX260" fmla="*/ 10572750 w 12071803"/>
                  <a:gd name="connsiteY260" fmla="*/ 4581932 h 13511369"/>
                  <a:gd name="connsiteX261" fmla="*/ 10610851 w 12071803"/>
                  <a:gd name="connsiteY261" fmla="*/ 4461283 h 13511369"/>
                  <a:gd name="connsiteX262" fmla="*/ 10782301 w 12071803"/>
                  <a:gd name="connsiteY262" fmla="*/ 4334283 h 13511369"/>
                  <a:gd name="connsiteX263" fmla="*/ 10814050 w 12071803"/>
                  <a:gd name="connsiteY263" fmla="*/ 4080282 h 13511369"/>
                  <a:gd name="connsiteX264" fmla="*/ 10582275 w 12071803"/>
                  <a:gd name="connsiteY264" fmla="*/ 3997732 h 13511369"/>
                  <a:gd name="connsiteX265" fmla="*/ 10264776 w 12071803"/>
                  <a:gd name="connsiteY265" fmla="*/ 3950108 h 13511369"/>
                  <a:gd name="connsiteX266" fmla="*/ 10134600 w 12071803"/>
                  <a:gd name="connsiteY266" fmla="*/ 4010432 h 13511369"/>
                  <a:gd name="connsiteX267" fmla="*/ 10160001 w 12071803"/>
                  <a:gd name="connsiteY267" fmla="*/ 3845333 h 13511369"/>
                  <a:gd name="connsiteX268" fmla="*/ 10109201 w 12071803"/>
                  <a:gd name="connsiteY268" fmla="*/ 3670708 h 13511369"/>
                  <a:gd name="connsiteX269" fmla="*/ 10223500 w 12071803"/>
                  <a:gd name="connsiteY269" fmla="*/ 3708807 h 13511369"/>
                  <a:gd name="connsiteX270" fmla="*/ 10344151 w 12071803"/>
                  <a:gd name="connsiteY270" fmla="*/ 3600858 h 13511369"/>
                  <a:gd name="connsiteX271" fmla="*/ 10534651 w 12071803"/>
                  <a:gd name="connsiteY271" fmla="*/ 3661183 h 13511369"/>
                  <a:gd name="connsiteX272" fmla="*/ 10547351 w 12071803"/>
                  <a:gd name="connsiteY272" fmla="*/ 3477033 h 13511369"/>
                  <a:gd name="connsiteX273" fmla="*/ 10687050 w 12071803"/>
                  <a:gd name="connsiteY273" fmla="*/ 3515132 h 13511369"/>
                  <a:gd name="connsiteX274" fmla="*/ 10801350 w 12071803"/>
                  <a:gd name="connsiteY274" fmla="*/ 3210332 h 13511369"/>
                  <a:gd name="connsiteX275" fmla="*/ 10902951 w 12071803"/>
                  <a:gd name="connsiteY275" fmla="*/ 3299233 h 13511369"/>
                  <a:gd name="connsiteX276" fmla="*/ 11042650 w 12071803"/>
                  <a:gd name="connsiteY276" fmla="*/ 3283357 h 13511369"/>
                  <a:gd name="connsiteX277" fmla="*/ 11077575 w 12071803"/>
                  <a:gd name="connsiteY277" fmla="*/ 3508782 h 13511369"/>
                  <a:gd name="connsiteX278" fmla="*/ 11153776 w 12071803"/>
                  <a:gd name="connsiteY278" fmla="*/ 3251608 h 13511369"/>
                  <a:gd name="connsiteX279" fmla="*/ 11077576 w 12071803"/>
                  <a:gd name="connsiteY279" fmla="*/ 3165883 h 13511369"/>
                  <a:gd name="connsiteX280" fmla="*/ 11163300 w 12071803"/>
                  <a:gd name="connsiteY280" fmla="*/ 2911882 h 13511369"/>
                  <a:gd name="connsiteX281" fmla="*/ 10982326 w 12071803"/>
                  <a:gd name="connsiteY281" fmla="*/ 2988083 h 13511369"/>
                  <a:gd name="connsiteX282" fmla="*/ 10953750 w 12071803"/>
                  <a:gd name="connsiteY282" fmla="*/ 2918232 h 13511369"/>
                  <a:gd name="connsiteX283" fmla="*/ 10763250 w 12071803"/>
                  <a:gd name="connsiteY283" fmla="*/ 2715032 h 13511369"/>
                  <a:gd name="connsiteX284" fmla="*/ 10731501 w 12071803"/>
                  <a:gd name="connsiteY284" fmla="*/ 2530883 h 13511369"/>
                  <a:gd name="connsiteX285" fmla="*/ 10699751 w 12071803"/>
                  <a:gd name="connsiteY285" fmla="*/ 2435633 h 13511369"/>
                  <a:gd name="connsiteX286" fmla="*/ 10801350 w 12071803"/>
                  <a:gd name="connsiteY286" fmla="*/ 2334032 h 13511369"/>
                  <a:gd name="connsiteX287" fmla="*/ 11061701 w 12071803"/>
                  <a:gd name="connsiteY287" fmla="*/ 2099083 h 13511369"/>
                  <a:gd name="connsiteX288" fmla="*/ 11182350 w 12071803"/>
                  <a:gd name="connsiteY288" fmla="*/ 2118132 h 13511369"/>
                  <a:gd name="connsiteX289" fmla="*/ 11252201 w 12071803"/>
                  <a:gd name="connsiteY289" fmla="*/ 2029233 h 13511369"/>
                  <a:gd name="connsiteX290" fmla="*/ 11487150 w 12071803"/>
                  <a:gd name="connsiteY290" fmla="*/ 1921282 h 13511369"/>
                  <a:gd name="connsiteX291" fmla="*/ 11341101 w 12071803"/>
                  <a:gd name="connsiteY291" fmla="*/ 1851433 h 13511369"/>
                  <a:gd name="connsiteX292" fmla="*/ 11258550 w 12071803"/>
                  <a:gd name="connsiteY292" fmla="*/ 1705382 h 13511369"/>
                  <a:gd name="connsiteX293" fmla="*/ 11360150 w 12071803"/>
                  <a:gd name="connsiteY293" fmla="*/ 1279932 h 13511369"/>
                  <a:gd name="connsiteX294" fmla="*/ 11239500 w 12071803"/>
                  <a:gd name="connsiteY294" fmla="*/ 1019582 h 13511369"/>
                  <a:gd name="connsiteX295" fmla="*/ 11525250 w 12071803"/>
                  <a:gd name="connsiteY295" fmla="*/ 1362482 h 13511369"/>
                  <a:gd name="connsiteX296" fmla="*/ 11690350 w 12071803"/>
                  <a:gd name="connsiteY296" fmla="*/ 1165632 h 13511369"/>
                  <a:gd name="connsiteX297" fmla="*/ 11874500 w 12071803"/>
                  <a:gd name="connsiteY297" fmla="*/ 1476782 h 13511369"/>
                  <a:gd name="connsiteX298" fmla="*/ 12071350 w 12071803"/>
                  <a:gd name="connsiteY298" fmla="*/ 1578383 h 13511369"/>
                  <a:gd name="connsiteX299" fmla="*/ 11906250 w 12071803"/>
                  <a:gd name="connsiteY299" fmla="*/ 1133883 h 13511369"/>
                  <a:gd name="connsiteX300" fmla="*/ 11893550 w 12071803"/>
                  <a:gd name="connsiteY300" fmla="*/ 917982 h 13511369"/>
                  <a:gd name="connsiteX301" fmla="*/ 11760200 w 12071803"/>
                  <a:gd name="connsiteY301" fmla="*/ 721132 h 13511369"/>
                  <a:gd name="connsiteX302" fmla="*/ 11734800 w 12071803"/>
                  <a:gd name="connsiteY302"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448991 w 12071803"/>
                  <a:gd name="connsiteY57" fmla="*/ 11508738 h 13511369"/>
                  <a:gd name="connsiteX58" fmla="*/ 1634728 w 12071803"/>
                  <a:gd name="connsiteY58" fmla="*/ 11580175 h 13511369"/>
                  <a:gd name="connsiteX59" fmla="*/ 1714500 w 12071803"/>
                  <a:gd name="connsiteY59" fmla="*/ 11592332 h 13511369"/>
                  <a:gd name="connsiteX60" fmla="*/ 1641872 w 12071803"/>
                  <a:gd name="connsiteY60" fmla="*/ 11737338 h 13511369"/>
                  <a:gd name="connsiteX61" fmla="*/ 1676400 w 12071803"/>
                  <a:gd name="connsiteY61" fmla="*/ 11992382 h 13511369"/>
                  <a:gd name="connsiteX62" fmla="*/ 1853803 w 12071803"/>
                  <a:gd name="connsiteY62" fmla="*/ 12130244 h 13511369"/>
                  <a:gd name="connsiteX63" fmla="*/ 1976437 w 12071803"/>
                  <a:gd name="connsiteY63" fmla="*/ 12056676 h 13511369"/>
                  <a:gd name="connsiteX64" fmla="*/ 2049066 w 12071803"/>
                  <a:gd name="connsiteY64" fmla="*/ 12104050 h 13511369"/>
                  <a:gd name="connsiteX65" fmla="*/ 2125266 w 12071803"/>
                  <a:gd name="connsiteY65" fmla="*/ 12034994 h 13511369"/>
                  <a:gd name="connsiteX66" fmla="*/ 2225278 w 12071803"/>
                  <a:gd name="connsiteY66" fmla="*/ 12058807 h 13511369"/>
                  <a:gd name="connsiteX67" fmla="*/ 2456260 w 12071803"/>
                  <a:gd name="connsiteY67" fmla="*/ 12008800 h 13511369"/>
                  <a:gd name="connsiteX68" fmla="*/ 2507456 w 12071803"/>
                  <a:gd name="connsiteY68" fmla="*/ 11899513 h 13511369"/>
                  <a:gd name="connsiteX69" fmla="*/ 2876550 w 12071803"/>
                  <a:gd name="connsiteY69" fmla="*/ 12030482 h 13511369"/>
                  <a:gd name="connsiteX70" fmla="*/ 2965847 w 12071803"/>
                  <a:gd name="connsiteY70" fmla="*/ 12018325 h 13511369"/>
                  <a:gd name="connsiteX71" fmla="*/ 3067050 w 12071803"/>
                  <a:gd name="connsiteY71" fmla="*/ 12182882 h 13511369"/>
                  <a:gd name="connsiteX72" fmla="*/ 3306366 w 12071803"/>
                  <a:gd name="connsiteY72" fmla="*/ 12127863 h 13511369"/>
                  <a:gd name="connsiteX73" fmla="*/ 3415903 w 12071803"/>
                  <a:gd name="connsiteY73" fmla="*/ 12196919 h 13511369"/>
                  <a:gd name="connsiteX74" fmla="*/ 3569494 w 12071803"/>
                  <a:gd name="connsiteY74" fmla="*/ 12266226 h 13511369"/>
                  <a:gd name="connsiteX75" fmla="*/ 3505200 w 12071803"/>
                  <a:gd name="connsiteY75" fmla="*/ 12387670 h 13511369"/>
                  <a:gd name="connsiteX76" fmla="*/ 3589735 w 12071803"/>
                  <a:gd name="connsiteY76" fmla="*/ 12592207 h 13511369"/>
                  <a:gd name="connsiteX77" fmla="*/ 3543300 w 12071803"/>
                  <a:gd name="connsiteY77" fmla="*/ 12773432 h 13511369"/>
                  <a:gd name="connsiteX78" fmla="*/ 3527822 w 12071803"/>
                  <a:gd name="connsiteY78" fmla="*/ 12987494 h 13511369"/>
                  <a:gd name="connsiteX79" fmla="*/ 3619500 w 12071803"/>
                  <a:gd name="connsiteY79" fmla="*/ 13211582 h 13511369"/>
                  <a:gd name="connsiteX80" fmla="*/ 3905250 w 12071803"/>
                  <a:gd name="connsiteY80" fmla="*/ 13440182 h 13511369"/>
                  <a:gd name="connsiteX81" fmla="*/ 4496991 w 12071803"/>
                  <a:gd name="connsiteY81" fmla="*/ 13511369 h 13511369"/>
                  <a:gd name="connsiteX82" fmla="*/ 4532709 w 12071803"/>
                  <a:gd name="connsiteY82" fmla="*/ 13442312 h 13511369"/>
                  <a:gd name="connsiteX83" fmla="*/ 4191000 w 12071803"/>
                  <a:gd name="connsiteY83" fmla="*/ 13154432 h 13511369"/>
                  <a:gd name="connsiteX84" fmla="*/ 4618435 w 12071803"/>
                  <a:gd name="connsiteY84" fmla="*/ 13268482 h 13511369"/>
                  <a:gd name="connsiteX85" fmla="*/ 4933950 w 12071803"/>
                  <a:gd name="connsiteY85" fmla="*/ 13268732 h 13511369"/>
                  <a:gd name="connsiteX86" fmla="*/ 5035153 w 12071803"/>
                  <a:gd name="connsiteY86" fmla="*/ 13058932 h 13511369"/>
                  <a:gd name="connsiteX87" fmla="*/ 4994672 w 12071803"/>
                  <a:gd name="connsiteY87" fmla="*/ 12985113 h 13511369"/>
                  <a:gd name="connsiteX88" fmla="*/ 4991100 w 12071803"/>
                  <a:gd name="connsiteY88" fmla="*/ 12678182 h 13511369"/>
                  <a:gd name="connsiteX89" fmla="*/ 5067300 w 12071803"/>
                  <a:gd name="connsiteY89" fmla="*/ 12563882 h 13511369"/>
                  <a:gd name="connsiteX90" fmla="*/ 5029200 w 12071803"/>
                  <a:gd name="connsiteY90" fmla="*/ 12225745 h 13511369"/>
                  <a:gd name="connsiteX91" fmla="*/ 5357813 w 12071803"/>
                  <a:gd name="connsiteY91" fmla="*/ 12097157 h 13511369"/>
                  <a:gd name="connsiteX92" fmla="*/ 5638800 w 12071803"/>
                  <a:gd name="connsiteY92" fmla="*/ 12180502 h 13511369"/>
                  <a:gd name="connsiteX93" fmla="*/ 5524500 w 12071803"/>
                  <a:gd name="connsiteY93" fmla="*/ 11249432 h 13511369"/>
                  <a:gd name="connsiteX94" fmla="*/ 5585223 w 12071803"/>
                  <a:gd name="connsiteY94" fmla="*/ 10722925 h 13511369"/>
                  <a:gd name="connsiteX95" fmla="*/ 5468540 w 12071803"/>
                  <a:gd name="connsiteY95" fmla="*/ 10663394 h 13511369"/>
                  <a:gd name="connsiteX96" fmla="*/ 5585222 w 12071803"/>
                  <a:gd name="connsiteY96" fmla="*/ 10701495 h 13511369"/>
                  <a:gd name="connsiteX97" fmla="*/ 5611416 w 12071803"/>
                  <a:gd name="connsiteY97" fmla="*/ 10160950 h 13511369"/>
                  <a:gd name="connsiteX98" fmla="*/ 5698331 w 12071803"/>
                  <a:gd name="connsiteY98" fmla="*/ 9775438 h 13511369"/>
                  <a:gd name="connsiteX99" fmla="*/ 5830491 w 12071803"/>
                  <a:gd name="connsiteY99" fmla="*/ 9408475 h 13511369"/>
                  <a:gd name="connsiteX100" fmla="*/ 5920978 w 12071803"/>
                  <a:gd name="connsiteY100" fmla="*/ 9196544 h 13511369"/>
                  <a:gd name="connsiteX101" fmla="*/ 5759053 w 12071803"/>
                  <a:gd name="connsiteY101" fmla="*/ 9329894 h 13511369"/>
                  <a:gd name="connsiteX102" fmla="*/ 5923360 w 12071803"/>
                  <a:gd name="connsiteY102" fmla="*/ 9137013 h 13511369"/>
                  <a:gd name="connsiteX103" fmla="*/ 5955507 w 12071803"/>
                  <a:gd name="connsiteY103" fmla="*/ 8956289 h 13511369"/>
                  <a:gd name="connsiteX104" fmla="*/ 5959078 w 12071803"/>
                  <a:gd name="connsiteY104" fmla="*/ 9087006 h 13511369"/>
                  <a:gd name="connsiteX105" fmla="*/ 6441280 w 12071803"/>
                  <a:gd name="connsiteY105" fmla="*/ 8201432 h 13511369"/>
                  <a:gd name="connsiteX106" fmla="*/ 6204347 w 12071803"/>
                  <a:gd name="connsiteY106" fmla="*/ 8101170 h 13511369"/>
                  <a:gd name="connsiteX107" fmla="*/ 6425803 w 12071803"/>
                  <a:gd name="connsiteY107" fmla="*/ 8110694 h 13511369"/>
                  <a:gd name="connsiteX108" fmla="*/ 6696076 w 12071803"/>
                  <a:gd name="connsiteY108" fmla="*/ 8074975 h 13511369"/>
                  <a:gd name="connsiteX109" fmla="*/ 6855620 w 12071803"/>
                  <a:gd name="connsiteY109" fmla="*/ 8032113 h 13511369"/>
                  <a:gd name="connsiteX110" fmla="*/ 6785372 w 12071803"/>
                  <a:gd name="connsiteY110" fmla="*/ 7972582 h 13511369"/>
                  <a:gd name="connsiteX111" fmla="*/ 6877052 w 12071803"/>
                  <a:gd name="connsiteY111" fmla="*/ 7846626 h 13511369"/>
                  <a:gd name="connsiteX112" fmla="*/ 6980634 w 12071803"/>
                  <a:gd name="connsiteY112" fmla="*/ 7867807 h 13511369"/>
                  <a:gd name="connsiteX113" fmla="*/ 7017545 w 12071803"/>
                  <a:gd name="connsiteY113" fmla="*/ 7793990 h 13511369"/>
                  <a:gd name="connsiteX114" fmla="*/ 6943726 w 12071803"/>
                  <a:gd name="connsiteY114" fmla="*/ 7693975 h 13511369"/>
                  <a:gd name="connsiteX115" fmla="*/ 6910389 w 12071803"/>
                  <a:gd name="connsiteY115" fmla="*/ 7596344 h 13511369"/>
                  <a:gd name="connsiteX116" fmla="*/ 6819900 w 12071803"/>
                  <a:gd name="connsiteY116" fmla="*/ 7591832 h 13511369"/>
                  <a:gd name="connsiteX117" fmla="*/ 6746082 w 12071803"/>
                  <a:gd name="connsiteY117" fmla="*/ 7674925 h 13511369"/>
                  <a:gd name="connsiteX118" fmla="*/ 6610350 w 12071803"/>
                  <a:gd name="connsiteY118" fmla="*/ 7687082 h 13511369"/>
                  <a:gd name="connsiteX119" fmla="*/ 6669882 w 12071803"/>
                  <a:gd name="connsiteY119" fmla="*/ 7617775 h 13511369"/>
                  <a:gd name="connsiteX120" fmla="*/ 6681789 w 12071803"/>
                  <a:gd name="connsiteY120" fmla="*/ 7529669 h 13511369"/>
                  <a:gd name="connsiteX121" fmla="*/ 6703219 w 12071803"/>
                  <a:gd name="connsiteY121" fmla="*/ 7467756 h 13511369"/>
                  <a:gd name="connsiteX122" fmla="*/ 6667500 w 12071803"/>
                  <a:gd name="connsiteY122" fmla="*/ 7401332 h 13511369"/>
                  <a:gd name="connsiteX123" fmla="*/ 6603207 w 12071803"/>
                  <a:gd name="connsiteY123" fmla="*/ 7432038 h 13511369"/>
                  <a:gd name="connsiteX124" fmla="*/ 6600825 w 12071803"/>
                  <a:gd name="connsiteY124" fmla="*/ 7351326 h 13511369"/>
                  <a:gd name="connsiteX125" fmla="*/ 6819901 w 12071803"/>
                  <a:gd name="connsiteY125" fmla="*/ 7243919 h 13511369"/>
                  <a:gd name="connsiteX126" fmla="*/ 6784182 w 12071803"/>
                  <a:gd name="connsiteY126" fmla="*/ 7089138 h 13511369"/>
                  <a:gd name="connsiteX127" fmla="*/ 6860382 w 12071803"/>
                  <a:gd name="connsiteY127" fmla="*/ 7072469 h 13511369"/>
                  <a:gd name="connsiteX128" fmla="*/ 6838950 w 12071803"/>
                  <a:gd name="connsiteY128" fmla="*/ 6982232 h 13511369"/>
                  <a:gd name="connsiteX129" fmla="*/ 6943726 w 12071803"/>
                  <a:gd name="connsiteY129" fmla="*/ 6984363 h 13511369"/>
                  <a:gd name="connsiteX130" fmla="*/ 6986589 w 12071803"/>
                  <a:gd name="connsiteY130" fmla="*/ 6903400 h 13511369"/>
                  <a:gd name="connsiteX131" fmla="*/ 7088982 w 12071803"/>
                  <a:gd name="connsiteY131" fmla="*/ 6936738 h 13511369"/>
                  <a:gd name="connsiteX132" fmla="*/ 7162801 w 12071803"/>
                  <a:gd name="connsiteY132" fmla="*/ 7039132 h 13511369"/>
                  <a:gd name="connsiteX133" fmla="*/ 7229476 w 12071803"/>
                  <a:gd name="connsiteY133" fmla="*/ 6979600 h 13511369"/>
                  <a:gd name="connsiteX134" fmla="*/ 7169945 w 12071803"/>
                  <a:gd name="connsiteY134" fmla="*/ 6843869 h 13511369"/>
                  <a:gd name="connsiteX135" fmla="*/ 7227094 w 12071803"/>
                  <a:gd name="connsiteY135" fmla="*/ 6896506 h 13511369"/>
                  <a:gd name="connsiteX136" fmla="*/ 7343776 w 12071803"/>
                  <a:gd name="connsiteY136" fmla="*/ 6934357 h 13511369"/>
                  <a:gd name="connsiteX137" fmla="*/ 7417595 w 12071803"/>
                  <a:gd name="connsiteY137" fmla="*/ 7006046 h 13511369"/>
                  <a:gd name="connsiteX138" fmla="*/ 7386639 w 12071803"/>
                  <a:gd name="connsiteY138" fmla="*/ 7144158 h 13511369"/>
                  <a:gd name="connsiteX139" fmla="*/ 7458076 w 12071803"/>
                  <a:gd name="connsiteY139" fmla="*/ 7108439 h 13511369"/>
                  <a:gd name="connsiteX140" fmla="*/ 7448550 w 12071803"/>
                  <a:gd name="connsiteY140" fmla="*/ 7077482 h 13511369"/>
                  <a:gd name="connsiteX141" fmla="*/ 7524751 w 12071803"/>
                  <a:gd name="connsiteY141" fmla="*/ 7163208 h 13511369"/>
                  <a:gd name="connsiteX142" fmla="*/ 7460457 w 12071803"/>
                  <a:gd name="connsiteY142" fmla="*/ 7244171 h 13511369"/>
                  <a:gd name="connsiteX143" fmla="*/ 7524750 w 12071803"/>
                  <a:gd name="connsiteY143" fmla="*/ 7325132 h 13511369"/>
                  <a:gd name="connsiteX144" fmla="*/ 7450932 w 12071803"/>
                  <a:gd name="connsiteY144" fmla="*/ 7344183 h 13511369"/>
                  <a:gd name="connsiteX145" fmla="*/ 7358064 w 12071803"/>
                  <a:gd name="connsiteY145" fmla="*/ 7296558 h 13511369"/>
                  <a:gd name="connsiteX146" fmla="*/ 7310439 w 12071803"/>
                  <a:gd name="connsiteY146" fmla="*/ 7406096 h 13511369"/>
                  <a:gd name="connsiteX147" fmla="*/ 7386639 w 12071803"/>
                  <a:gd name="connsiteY147" fmla="*/ 7425146 h 13511369"/>
                  <a:gd name="connsiteX148" fmla="*/ 7441407 w 12071803"/>
                  <a:gd name="connsiteY148" fmla="*/ 7484677 h 13511369"/>
                  <a:gd name="connsiteX149" fmla="*/ 7467601 w 12071803"/>
                  <a:gd name="connsiteY149" fmla="*/ 7515382 h 13511369"/>
                  <a:gd name="connsiteX150" fmla="*/ 7487841 w 12071803"/>
                  <a:gd name="connsiteY150" fmla="*/ 7467755 h 13511369"/>
                  <a:gd name="connsiteX151" fmla="*/ 7546182 w 12071803"/>
                  <a:gd name="connsiteY151" fmla="*/ 7529921 h 13511369"/>
                  <a:gd name="connsiteX152" fmla="*/ 7639051 w 12071803"/>
                  <a:gd name="connsiteY152" fmla="*/ 7615646 h 13511369"/>
                  <a:gd name="connsiteX153" fmla="*/ 7639051 w 12071803"/>
                  <a:gd name="connsiteY153" fmla="*/ 7510871 h 13511369"/>
                  <a:gd name="connsiteX154" fmla="*/ 7812881 w 12071803"/>
                  <a:gd name="connsiteY154" fmla="*/ 7606120 h 13511369"/>
                  <a:gd name="connsiteX155" fmla="*/ 7705726 w 12071803"/>
                  <a:gd name="connsiteY155" fmla="*/ 7370377 h 13511369"/>
                  <a:gd name="connsiteX156" fmla="*/ 7708107 w 12071803"/>
                  <a:gd name="connsiteY156" fmla="*/ 7234646 h 13511369"/>
                  <a:gd name="connsiteX157" fmla="*/ 7612857 w 12071803"/>
                  <a:gd name="connsiteY157" fmla="*/ 7206071 h 13511369"/>
                  <a:gd name="connsiteX158" fmla="*/ 7677150 w 12071803"/>
                  <a:gd name="connsiteY158" fmla="*/ 7039382 h 13511369"/>
                  <a:gd name="connsiteX159" fmla="*/ 8374857 w 12071803"/>
                  <a:gd name="connsiteY159" fmla="*/ 6653621 h 13511369"/>
                  <a:gd name="connsiteX160" fmla="*/ 8703470 w 12071803"/>
                  <a:gd name="connsiteY160" fmla="*/ 6591708 h 13511369"/>
                  <a:gd name="connsiteX161" fmla="*/ 8722520 w 12071803"/>
                  <a:gd name="connsiteY161" fmla="*/ 6696483 h 13511369"/>
                  <a:gd name="connsiteX162" fmla="*/ 8796339 w 12071803"/>
                  <a:gd name="connsiteY162" fmla="*/ 6701246 h 13511369"/>
                  <a:gd name="connsiteX163" fmla="*/ 8772525 w 12071803"/>
                  <a:gd name="connsiteY163" fmla="*/ 6548844 h 13511369"/>
                  <a:gd name="connsiteX164" fmla="*/ 9315450 w 12071803"/>
                  <a:gd name="connsiteY164" fmla="*/ 6544082 h 13511369"/>
                  <a:gd name="connsiteX165" fmla="*/ 9503569 w 12071803"/>
                  <a:gd name="connsiteY165" fmla="*/ 6494075 h 13511369"/>
                  <a:gd name="connsiteX166" fmla="*/ 9629775 w 12071803"/>
                  <a:gd name="connsiteY166" fmla="*/ 6298813 h 13511369"/>
                  <a:gd name="connsiteX167" fmla="*/ 9906000 w 12071803"/>
                  <a:gd name="connsiteY167" fmla="*/ 6334532 h 13511369"/>
                  <a:gd name="connsiteX168" fmla="*/ 9870282 w 12071803"/>
                  <a:gd name="connsiteY168" fmla="*/ 6420258 h 13511369"/>
                  <a:gd name="connsiteX169" fmla="*/ 9727407 w 12071803"/>
                  <a:gd name="connsiteY169" fmla="*/ 6434546 h 13511369"/>
                  <a:gd name="connsiteX170" fmla="*/ 9796462 w 12071803"/>
                  <a:gd name="connsiteY170" fmla="*/ 6489313 h 13511369"/>
                  <a:gd name="connsiteX171" fmla="*/ 9665495 w 12071803"/>
                  <a:gd name="connsiteY171" fmla="*/ 6517889 h 13511369"/>
                  <a:gd name="connsiteX172" fmla="*/ 9539289 w 12071803"/>
                  <a:gd name="connsiteY172" fmla="*/ 6508364 h 13511369"/>
                  <a:gd name="connsiteX173" fmla="*/ 9453563 w 12071803"/>
                  <a:gd name="connsiteY173" fmla="*/ 6544082 h 13511369"/>
                  <a:gd name="connsiteX174" fmla="*/ 9422607 w 12071803"/>
                  <a:gd name="connsiteY174" fmla="*/ 6848883 h 13511369"/>
                  <a:gd name="connsiteX175" fmla="*/ 9584532 w 12071803"/>
                  <a:gd name="connsiteY175" fmla="*/ 6882220 h 13511369"/>
                  <a:gd name="connsiteX176" fmla="*/ 9791700 w 12071803"/>
                  <a:gd name="connsiteY176" fmla="*/ 6696482 h 13511369"/>
                  <a:gd name="connsiteX177" fmla="*/ 9829801 w 12071803"/>
                  <a:gd name="connsiteY177" fmla="*/ 6794114 h 13511369"/>
                  <a:gd name="connsiteX178" fmla="*/ 9977439 w 12071803"/>
                  <a:gd name="connsiteY178" fmla="*/ 6717914 h 13511369"/>
                  <a:gd name="connsiteX179" fmla="*/ 9877426 w 12071803"/>
                  <a:gd name="connsiteY179" fmla="*/ 6956040 h 13511369"/>
                  <a:gd name="connsiteX180" fmla="*/ 10020301 w 12071803"/>
                  <a:gd name="connsiteY180" fmla="*/ 6898889 h 13511369"/>
                  <a:gd name="connsiteX181" fmla="*/ 9986964 w 12071803"/>
                  <a:gd name="connsiteY181" fmla="*/ 6986996 h 13511369"/>
                  <a:gd name="connsiteX182" fmla="*/ 10217945 w 12071803"/>
                  <a:gd name="connsiteY182" fmla="*/ 6984614 h 13511369"/>
                  <a:gd name="connsiteX183" fmla="*/ 10058400 w 12071803"/>
                  <a:gd name="connsiteY183" fmla="*/ 7039382 h 13511369"/>
                  <a:gd name="connsiteX184" fmla="*/ 9948864 w 12071803"/>
                  <a:gd name="connsiteY184" fmla="*/ 7096533 h 13511369"/>
                  <a:gd name="connsiteX185" fmla="*/ 9829801 w 12071803"/>
                  <a:gd name="connsiteY185" fmla="*/ 7210833 h 13511369"/>
                  <a:gd name="connsiteX186" fmla="*/ 9865519 w 12071803"/>
                  <a:gd name="connsiteY186" fmla="*/ 7270363 h 13511369"/>
                  <a:gd name="connsiteX187" fmla="*/ 9908382 w 12071803"/>
                  <a:gd name="connsiteY187" fmla="*/ 7320371 h 13511369"/>
                  <a:gd name="connsiteX188" fmla="*/ 9986964 w 12071803"/>
                  <a:gd name="connsiteY188" fmla="*/ 7287033 h 13511369"/>
                  <a:gd name="connsiteX189" fmla="*/ 9998869 w 12071803"/>
                  <a:gd name="connsiteY189" fmla="*/ 7348944 h 13511369"/>
                  <a:gd name="connsiteX190" fmla="*/ 10113170 w 12071803"/>
                  <a:gd name="connsiteY190" fmla="*/ 7210833 h 13511369"/>
                  <a:gd name="connsiteX191" fmla="*/ 10148889 w 12071803"/>
                  <a:gd name="connsiteY191" fmla="*/ 7356089 h 13511369"/>
                  <a:gd name="connsiteX192" fmla="*/ 10244139 w 12071803"/>
                  <a:gd name="connsiteY192" fmla="*/ 7239408 h 13511369"/>
                  <a:gd name="connsiteX193" fmla="*/ 10270332 w 12071803"/>
                  <a:gd name="connsiteY193" fmla="*/ 7401332 h 13511369"/>
                  <a:gd name="connsiteX194" fmla="*/ 10344150 w 12071803"/>
                  <a:gd name="connsiteY194" fmla="*/ 7477532 h 13511369"/>
                  <a:gd name="connsiteX195" fmla="*/ 10134600 w 12071803"/>
                  <a:gd name="connsiteY195" fmla="*/ 7591832 h 13511369"/>
                  <a:gd name="connsiteX196" fmla="*/ 10287001 w 12071803"/>
                  <a:gd name="connsiteY196" fmla="*/ 7741852 h 13511369"/>
                  <a:gd name="connsiteX197" fmla="*/ 10317957 w 12071803"/>
                  <a:gd name="connsiteY197" fmla="*/ 7644221 h 13511369"/>
                  <a:gd name="connsiteX198" fmla="*/ 10389393 w 12071803"/>
                  <a:gd name="connsiteY198" fmla="*/ 7732326 h 13511369"/>
                  <a:gd name="connsiteX199" fmla="*/ 10510839 w 12071803"/>
                  <a:gd name="connsiteY199" fmla="*/ 7691846 h 13511369"/>
                  <a:gd name="connsiteX200" fmla="*/ 10515600 w 12071803"/>
                  <a:gd name="connsiteY200" fmla="*/ 7777570 h 13511369"/>
                  <a:gd name="connsiteX201" fmla="*/ 10513219 w 12071803"/>
                  <a:gd name="connsiteY201" fmla="*/ 7875200 h 13511369"/>
                  <a:gd name="connsiteX202" fmla="*/ 10622756 w 12071803"/>
                  <a:gd name="connsiteY202" fmla="*/ 7837101 h 13511369"/>
                  <a:gd name="connsiteX203" fmla="*/ 10663239 w 12071803"/>
                  <a:gd name="connsiteY203" fmla="*/ 8075227 h 13511369"/>
                  <a:gd name="connsiteX204" fmla="*/ 10801350 w 12071803"/>
                  <a:gd name="connsiteY204" fmla="*/ 8106182 h 13511369"/>
                  <a:gd name="connsiteX205" fmla="*/ 10815638 w 12071803"/>
                  <a:gd name="connsiteY205" fmla="*/ 7815670 h 13511369"/>
                  <a:gd name="connsiteX206" fmla="*/ 10906126 w 12071803"/>
                  <a:gd name="connsiteY206" fmla="*/ 7791858 h 13511369"/>
                  <a:gd name="connsiteX207" fmla="*/ 10975182 w 12071803"/>
                  <a:gd name="connsiteY207" fmla="*/ 7620407 h 13511369"/>
                  <a:gd name="connsiteX208" fmla="*/ 10937082 w 12071803"/>
                  <a:gd name="connsiteY208" fmla="*/ 7491821 h 13511369"/>
                  <a:gd name="connsiteX209" fmla="*/ 10841832 w 12071803"/>
                  <a:gd name="connsiteY209" fmla="*/ 7479913 h 13511369"/>
                  <a:gd name="connsiteX210" fmla="*/ 10889456 w 12071803"/>
                  <a:gd name="connsiteY210" fmla="*/ 7360851 h 13511369"/>
                  <a:gd name="connsiteX211" fmla="*/ 10784682 w 12071803"/>
                  <a:gd name="connsiteY211" fmla="*/ 7289414 h 13511369"/>
                  <a:gd name="connsiteX212" fmla="*/ 10744200 w 12071803"/>
                  <a:gd name="connsiteY212" fmla="*/ 7058432 h 13511369"/>
                  <a:gd name="connsiteX213" fmla="*/ 10426700 w 12071803"/>
                  <a:gd name="connsiteY213" fmla="*/ 7020332 h 13511369"/>
                  <a:gd name="connsiteX214" fmla="*/ 10496551 w 12071803"/>
                  <a:gd name="connsiteY214" fmla="*/ 6915558 h 13511369"/>
                  <a:gd name="connsiteX215" fmla="*/ 10620376 w 12071803"/>
                  <a:gd name="connsiteY215" fmla="*/ 6896508 h 13511369"/>
                  <a:gd name="connsiteX216" fmla="*/ 10629900 w 12071803"/>
                  <a:gd name="connsiteY216" fmla="*/ 6810782 h 13511369"/>
                  <a:gd name="connsiteX217" fmla="*/ 10842625 w 12071803"/>
                  <a:gd name="connsiteY217" fmla="*/ 6899682 h 13511369"/>
                  <a:gd name="connsiteX218" fmla="*/ 10858500 w 12071803"/>
                  <a:gd name="connsiteY218" fmla="*/ 6677432 h 13511369"/>
                  <a:gd name="connsiteX219" fmla="*/ 10648950 w 12071803"/>
                  <a:gd name="connsiteY219" fmla="*/ 6772682 h 13511369"/>
                  <a:gd name="connsiteX220" fmla="*/ 10572750 w 12071803"/>
                  <a:gd name="connsiteY220" fmla="*/ 6544082 h 13511369"/>
                  <a:gd name="connsiteX221" fmla="*/ 10344150 w 12071803"/>
                  <a:gd name="connsiteY221" fmla="*/ 6753632 h 13511369"/>
                  <a:gd name="connsiteX222" fmla="*/ 10356851 w 12071803"/>
                  <a:gd name="connsiteY222" fmla="*/ 6588533 h 13511369"/>
                  <a:gd name="connsiteX223" fmla="*/ 10369550 w 12071803"/>
                  <a:gd name="connsiteY223" fmla="*/ 6464707 h 13511369"/>
                  <a:gd name="connsiteX224" fmla="*/ 10314385 w 12071803"/>
                  <a:gd name="connsiteY224" fmla="*/ 6436675 h 13511369"/>
                  <a:gd name="connsiteX225" fmla="*/ 10261601 w 12071803"/>
                  <a:gd name="connsiteY225" fmla="*/ 6452008 h 13511369"/>
                  <a:gd name="connsiteX226" fmla="*/ 10140950 w 12071803"/>
                  <a:gd name="connsiteY226" fmla="*/ 6236107 h 13511369"/>
                  <a:gd name="connsiteX227" fmla="*/ 10306051 w 12071803"/>
                  <a:gd name="connsiteY227" fmla="*/ 6274208 h 13511369"/>
                  <a:gd name="connsiteX228" fmla="*/ 10547351 w 12071803"/>
                  <a:gd name="connsiteY228" fmla="*/ 6274208 h 13511369"/>
                  <a:gd name="connsiteX229" fmla="*/ 10677525 w 12071803"/>
                  <a:gd name="connsiteY229" fmla="*/ 6134507 h 13511369"/>
                  <a:gd name="connsiteX230" fmla="*/ 10575926 w 12071803"/>
                  <a:gd name="connsiteY230" fmla="*/ 6023383 h 13511369"/>
                  <a:gd name="connsiteX231" fmla="*/ 10363200 w 12071803"/>
                  <a:gd name="connsiteY231" fmla="*/ 5975757 h 13511369"/>
                  <a:gd name="connsiteX232" fmla="*/ 10544175 w 12071803"/>
                  <a:gd name="connsiteY232" fmla="*/ 5845582 h 13511369"/>
                  <a:gd name="connsiteX233" fmla="*/ 10490201 w 12071803"/>
                  <a:gd name="connsiteY233" fmla="*/ 5728108 h 13511369"/>
                  <a:gd name="connsiteX234" fmla="*/ 10544176 w 12071803"/>
                  <a:gd name="connsiteY234" fmla="*/ 5607458 h 13511369"/>
                  <a:gd name="connsiteX235" fmla="*/ 10506075 w 12071803"/>
                  <a:gd name="connsiteY235" fmla="*/ 5604282 h 13511369"/>
                  <a:gd name="connsiteX236" fmla="*/ 10471151 w 12071803"/>
                  <a:gd name="connsiteY236" fmla="*/ 5528083 h 13511369"/>
                  <a:gd name="connsiteX237" fmla="*/ 10312400 w 12071803"/>
                  <a:gd name="connsiteY237" fmla="*/ 5375682 h 13511369"/>
                  <a:gd name="connsiteX238" fmla="*/ 10582276 w 12071803"/>
                  <a:gd name="connsiteY238" fmla="*/ 5480458 h 13511369"/>
                  <a:gd name="connsiteX239" fmla="*/ 10725150 w 12071803"/>
                  <a:gd name="connsiteY239" fmla="*/ 5439182 h 13511369"/>
                  <a:gd name="connsiteX240" fmla="*/ 10699751 w 12071803"/>
                  <a:gd name="connsiteY240" fmla="*/ 5686833 h 13511369"/>
                  <a:gd name="connsiteX241" fmla="*/ 10877550 w 12071803"/>
                  <a:gd name="connsiteY241" fmla="*/ 5724932 h 13511369"/>
                  <a:gd name="connsiteX242" fmla="*/ 10934701 w 12071803"/>
                  <a:gd name="connsiteY242" fmla="*/ 5550308 h 13511369"/>
                  <a:gd name="connsiteX243" fmla="*/ 10975975 w 12071803"/>
                  <a:gd name="connsiteY243" fmla="*/ 5321707 h 13511369"/>
                  <a:gd name="connsiteX244" fmla="*/ 10896601 w 12071803"/>
                  <a:gd name="connsiteY244" fmla="*/ 5118508 h 13511369"/>
                  <a:gd name="connsiteX245" fmla="*/ 10839450 w 12071803"/>
                  <a:gd name="connsiteY245" fmla="*/ 5020082 h 13511369"/>
                  <a:gd name="connsiteX246" fmla="*/ 10760076 w 12071803"/>
                  <a:gd name="connsiteY246" fmla="*/ 5137558 h 13511369"/>
                  <a:gd name="connsiteX247" fmla="*/ 10690226 w 12071803"/>
                  <a:gd name="connsiteY247" fmla="*/ 5096283 h 13511369"/>
                  <a:gd name="connsiteX248" fmla="*/ 10658476 w 12071803"/>
                  <a:gd name="connsiteY248" fmla="*/ 5216933 h 13511369"/>
                  <a:gd name="connsiteX249" fmla="*/ 10556875 w 12071803"/>
                  <a:gd name="connsiteY249" fmla="*/ 5220107 h 13511369"/>
                  <a:gd name="connsiteX250" fmla="*/ 10477500 w 12071803"/>
                  <a:gd name="connsiteY250" fmla="*/ 5077232 h 13511369"/>
                  <a:gd name="connsiteX251" fmla="*/ 10439400 w 12071803"/>
                  <a:gd name="connsiteY251" fmla="*/ 4924832 h 13511369"/>
                  <a:gd name="connsiteX252" fmla="*/ 10223500 w 12071803"/>
                  <a:gd name="connsiteY252" fmla="*/ 4928007 h 13511369"/>
                  <a:gd name="connsiteX253" fmla="*/ 10248900 w 12071803"/>
                  <a:gd name="connsiteY253" fmla="*/ 5153432 h 13511369"/>
                  <a:gd name="connsiteX254" fmla="*/ 10210801 w 12071803"/>
                  <a:gd name="connsiteY254" fmla="*/ 4959758 h 13511369"/>
                  <a:gd name="connsiteX255" fmla="*/ 10166350 w 12071803"/>
                  <a:gd name="connsiteY255" fmla="*/ 4972457 h 13511369"/>
                  <a:gd name="connsiteX256" fmla="*/ 10096500 w 12071803"/>
                  <a:gd name="connsiteY256" fmla="*/ 4861332 h 13511369"/>
                  <a:gd name="connsiteX257" fmla="*/ 10001251 w 12071803"/>
                  <a:gd name="connsiteY257" fmla="*/ 4931183 h 13511369"/>
                  <a:gd name="connsiteX258" fmla="*/ 9845675 w 12071803"/>
                  <a:gd name="connsiteY258" fmla="*/ 5058182 h 13511369"/>
                  <a:gd name="connsiteX259" fmla="*/ 10210800 w 12071803"/>
                  <a:gd name="connsiteY259" fmla="*/ 4724807 h 13511369"/>
                  <a:gd name="connsiteX260" fmla="*/ 10355263 w 12071803"/>
                  <a:gd name="connsiteY260" fmla="*/ 4634321 h 13511369"/>
                  <a:gd name="connsiteX261" fmla="*/ 10572750 w 12071803"/>
                  <a:gd name="connsiteY261" fmla="*/ 4581932 h 13511369"/>
                  <a:gd name="connsiteX262" fmla="*/ 10610851 w 12071803"/>
                  <a:gd name="connsiteY262" fmla="*/ 4461283 h 13511369"/>
                  <a:gd name="connsiteX263" fmla="*/ 10782301 w 12071803"/>
                  <a:gd name="connsiteY263" fmla="*/ 4334283 h 13511369"/>
                  <a:gd name="connsiteX264" fmla="*/ 10814050 w 12071803"/>
                  <a:gd name="connsiteY264" fmla="*/ 4080282 h 13511369"/>
                  <a:gd name="connsiteX265" fmla="*/ 10582275 w 12071803"/>
                  <a:gd name="connsiteY265" fmla="*/ 3997732 h 13511369"/>
                  <a:gd name="connsiteX266" fmla="*/ 10264776 w 12071803"/>
                  <a:gd name="connsiteY266" fmla="*/ 3950108 h 13511369"/>
                  <a:gd name="connsiteX267" fmla="*/ 10134600 w 12071803"/>
                  <a:gd name="connsiteY267" fmla="*/ 4010432 h 13511369"/>
                  <a:gd name="connsiteX268" fmla="*/ 10160001 w 12071803"/>
                  <a:gd name="connsiteY268" fmla="*/ 3845333 h 13511369"/>
                  <a:gd name="connsiteX269" fmla="*/ 10109201 w 12071803"/>
                  <a:gd name="connsiteY269" fmla="*/ 3670708 h 13511369"/>
                  <a:gd name="connsiteX270" fmla="*/ 10223500 w 12071803"/>
                  <a:gd name="connsiteY270" fmla="*/ 3708807 h 13511369"/>
                  <a:gd name="connsiteX271" fmla="*/ 10344151 w 12071803"/>
                  <a:gd name="connsiteY271" fmla="*/ 3600858 h 13511369"/>
                  <a:gd name="connsiteX272" fmla="*/ 10534651 w 12071803"/>
                  <a:gd name="connsiteY272" fmla="*/ 3661183 h 13511369"/>
                  <a:gd name="connsiteX273" fmla="*/ 10547351 w 12071803"/>
                  <a:gd name="connsiteY273" fmla="*/ 3477033 h 13511369"/>
                  <a:gd name="connsiteX274" fmla="*/ 10687050 w 12071803"/>
                  <a:gd name="connsiteY274" fmla="*/ 3515132 h 13511369"/>
                  <a:gd name="connsiteX275" fmla="*/ 10801350 w 12071803"/>
                  <a:gd name="connsiteY275" fmla="*/ 3210332 h 13511369"/>
                  <a:gd name="connsiteX276" fmla="*/ 10902951 w 12071803"/>
                  <a:gd name="connsiteY276" fmla="*/ 3299233 h 13511369"/>
                  <a:gd name="connsiteX277" fmla="*/ 11042650 w 12071803"/>
                  <a:gd name="connsiteY277" fmla="*/ 3283357 h 13511369"/>
                  <a:gd name="connsiteX278" fmla="*/ 11077575 w 12071803"/>
                  <a:gd name="connsiteY278" fmla="*/ 3508782 h 13511369"/>
                  <a:gd name="connsiteX279" fmla="*/ 11153776 w 12071803"/>
                  <a:gd name="connsiteY279" fmla="*/ 3251608 h 13511369"/>
                  <a:gd name="connsiteX280" fmla="*/ 11077576 w 12071803"/>
                  <a:gd name="connsiteY280" fmla="*/ 3165883 h 13511369"/>
                  <a:gd name="connsiteX281" fmla="*/ 11163300 w 12071803"/>
                  <a:gd name="connsiteY281" fmla="*/ 2911882 h 13511369"/>
                  <a:gd name="connsiteX282" fmla="*/ 10982326 w 12071803"/>
                  <a:gd name="connsiteY282" fmla="*/ 2988083 h 13511369"/>
                  <a:gd name="connsiteX283" fmla="*/ 10953750 w 12071803"/>
                  <a:gd name="connsiteY283" fmla="*/ 2918232 h 13511369"/>
                  <a:gd name="connsiteX284" fmla="*/ 10763250 w 12071803"/>
                  <a:gd name="connsiteY284" fmla="*/ 2715032 h 13511369"/>
                  <a:gd name="connsiteX285" fmla="*/ 10731501 w 12071803"/>
                  <a:gd name="connsiteY285" fmla="*/ 2530883 h 13511369"/>
                  <a:gd name="connsiteX286" fmla="*/ 10699751 w 12071803"/>
                  <a:gd name="connsiteY286" fmla="*/ 2435633 h 13511369"/>
                  <a:gd name="connsiteX287" fmla="*/ 10801350 w 12071803"/>
                  <a:gd name="connsiteY287" fmla="*/ 2334032 h 13511369"/>
                  <a:gd name="connsiteX288" fmla="*/ 11061701 w 12071803"/>
                  <a:gd name="connsiteY288" fmla="*/ 2099083 h 13511369"/>
                  <a:gd name="connsiteX289" fmla="*/ 11182350 w 12071803"/>
                  <a:gd name="connsiteY289" fmla="*/ 2118132 h 13511369"/>
                  <a:gd name="connsiteX290" fmla="*/ 11252201 w 12071803"/>
                  <a:gd name="connsiteY290" fmla="*/ 2029233 h 13511369"/>
                  <a:gd name="connsiteX291" fmla="*/ 11487150 w 12071803"/>
                  <a:gd name="connsiteY291" fmla="*/ 1921282 h 13511369"/>
                  <a:gd name="connsiteX292" fmla="*/ 11341101 w 12071803"/>
                  <a:gd name="connsiteY292" fmla="*/ 1851433 h 13511369"/>
                  <a:gd name="connsiteX293" fmla="*/ 11258550 w 12071803"/>
                  <a:gd name="connsiteY293" fmla="*/ 1705382 h 13511369"/>
                  <a:gd name="connsiteX294" fmla="*/ 11360150 w 12071803"/>
                  <a:gd name="connsiteY294" fmla="*/ 1279932 h 13511369"/>
                  <a:gd name="connsiteX295" fmla="*/ 11239500 w 12071803"/>
                  <a:gd name="connsiteY295" fmla="*/ 1019582 h 13511369"/>
                  <a:gd name="connsiteX296" fmla="*/ 11525250 w 12071803"/>
                  <a:gd name="connsiteY296" fmla="*/ 1362482 h 13511369"/>
                  <a:gd name="connsiteX297" fmla="*/ 11690350 w 12071803"/>
                  <a:gd name="connsiteY297" fmla="*/ 1165632 h 13511369"/>
                  <a:gd name="connsiteX298" fmla="*/ 11874500 w 12071803"/>
                  <a:gd name="connsiteY298" fmla="*/ 1476782 h 13511369"/>
                  <a:gd name="connsiteX299" fmla="*/ 12071350 w 12071803"/>
                  <a:gd name="connsiteY299" fmla="*/ 1578383 h 13511369"/>
                  <a:gd name="connsiteX300" fmla="*/ 11906250 w 12071803"/>
                  <a:gd name="connsiteY300" fmla="*/ 1133883 h 13511369"/>
                  <a:gd name="connsiteX301" fmla="*/ 11893550 w 12071803"/>
                  <a:gd name="connsiteY301" fmla="*/ 917982 h 13511369"/>
                  <a:gd name="connsiteX302" fmla="*/ 11760200 w 12071803"/>
                  <a:gd name="connsiteY302" fmla="*/ 721132 h 13511369"/>
                  <a:gd name="connsiteX303" fmla="*/ 11734800 w 12071803"/>
                  <a:gd name="connsiteY303"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448991 w 12071803"/>
                  <a:gd name="connsiteY57" fmla="*/ 11508738 h 13511369"/>
                  <a:gd name="connsiteX58" fmla="*/ 1534716 w 12071803"/>
                  <a:gd name="connsiteY58" fmla="*/ 11573032 h 13511369"/>
                  <a:gd name="connsiteX59" fmla="*/ 1634728 w 12071803"/>
                  <a:gd name="connsiteY59" fmla="*/ 11580175 h 13511369"/>
                  <a:gd name="connsiteX60" fmla="*/ 1714500 w 12071803"/>
                  <a:gd name="connsiteY60" fmla="*/ 11592332 h 13511369"/>
                  <a:gd name="connsiteX61" fmla="*/ 1641872 w 12071803"/>
                  <a:gd name="connsiteY61" fmla="*/ 11737338 h 13511369"/>
                  <a:gd name="connsiteX62" fmla="*/ 1676400 w 12071803"/>
                  <a:gd name="connsiteY62" fmla="*/ 11992382 h 13511369"/>
                  <a:gd name="connsiteX63" fmla="*/ 1853803 w 12071803"/>
                  <a:gd name="connsiteY63" fmla="*/ 12130244 h 13511369"/>
                  <a:gd name="connsiteX64" fmla="*/ 1976437 w 12071803"/>
                  <a:gd name="connsiteY64" fmla="*/ 12056676 h 13511369"/>
                  <a:gd name="connsiteX65" fmla="*/ 2049066 w 12071803"/>
                  <a:gd name="connsiteY65" fmla="*/ 12104050 h 13511369"/>
                  <a:gd name="connsiteX66" fmla="*/ 2125266 w 12071803"/>
                  <a:gd name="connsiteY66" fmla="*/ 12034994 h 13511369"/>
                  <a:gd name="connsiteX67" fmla="*/ 2225278 w 12071803"/>
                  <a:gd name="connsiteY67" fmla="*/ 12058807 h 13511369"/>
                  <a:gd name="connsiteX68" fmla="*/ 2456260 w 12071803"/>
                  <a:gd name="connsiteY68" fmla="*/ 12008800 h 13511369"/>
                  <a:gd name="connsiteX69" fmla="*/ 2507456 w 12071803"/>
                  <a:gd name="connsiteY69" fmla="*/ 11899513 h 13511369"/>
                  <a:gd name="connsiteX70" fmla="*/ 2876550 w 12071803"/>
                  <a:gd name="connsiteY70" fmla="*/ 12030482 h 13511369"/>
                  <a:gd name="connsiteX71" fmla="*/ 2965847 w 12071803"/>
                  <a:gd name="connsiteY71" fmla="*/ 12018325 h 13511369"/>
                  <a:gd name="connsiteX72" fmla="*/ 3067050 w 12071803"/>
                  <a:gd name="connsiteY72" fmla="*/ 12182882 h 13511369"/>
                  <a:gd name="connsiteX73" fmla="*/ 3306366 w 12071803"/>
                  <a:gd name="connsiteY73" fmla="*/ 12127863 h 13511369"/>
                  <a:gd name="connsiteX74" fmla="*/ 3415903 w 12071803"/>
                  <a:gd name="connsiteY74" fmla="*/ 12196919 h 13511369"/>
                  <a:gd name="connsiteX75" fmla="*/ 3569494 w 12071803"/>
                  <a:gd name="connsiteY75" fmla="*/ 12266226 h 13511369"/>
                  <a:gd name="connsiteX76" fmla="*/ 3505200 w 12071803"/>
                  <a:gd name="connsiteY76" fmla="*/ 12387670 h 13511369"/>
                  <a:gd name="connsiteX77" fmla="*/ 3589735 w 12071803"/>
                  <a:gd name="connsiteY77" fmla="*/ 12592207 h 13511369"/>
                  <a:gd name="connsiteX78" fmla="*/ 3543300 w 12071803"/>
                  <a:gd name="connsiteY78" fmla="*/ 12773432 h 13511369"/>
                  <a:gd name="connsiteX79" fmla="*/ 3527822 w 12071803"/>
                  <a:gd name="connsiteY79" fmla="*/ 12987494 h 13511369"/>
                  <a:gd name="connsiteX80" fmla="*/ 3619500 w 12071803"/>
                  <a:gd name="connsiteY80" fmla="*/ 13211582 h 13511369"/>
                  <a:gd name="connsiteX81" fmla="*/ 3905250 w 12071803"/>
                  <a:gd name="connsiteY81" fmla="*/ 13440182 h 13511369"/>
                  <a:gd name="connsiteX82" fmla="*/ 4496991 w 12071803"/>
                  <a:gd name="connsiteY82" fmla="*/ 13511369 h 13511369"/>
                  <a:gd name="connsiteX83" fmla="*/ 4532709 w 12071803"/>
                  <a:gd name="connsiteY83" fmla="*/ 13442312 h 13511369"/>
                  <a:gd name="connsiteX84" fmla="*/ 4191000 w 12071803"/>
                  <a:gd name="connsiteY84" fmla="*/ 13154432 h 13511369"/>
                  <a:gd name="connsiteX85" fmla="*/ 4618435 w 12071803"/>
                  <a:gd name="connsiteY85" fmla="*/ 13268482 h 13511369"/>
                  <a:gd name="connsiteX86" fmla="*/ 4933950 w 12071803"/>
                  <a:gd name="connsiteY86" fmla="*/ 13268732 h 13511369"/>
                  <a:gd name="connsiteX87" fmla="*/ 5035153 w 12071803"/>
                  <a:gd name="connsiteY87" fmla="*/ 13058932 h 13511369"/>
                  <a:gd name="connsiteX88" fmla="*/ 4994672 w 12071803"/>
                  <a:gd name="connsiteY88" fmla="*/ 12985113 h 13511369"/>
                  <a:gd name="connsiteX89" fmla="*/ 4991100 w 12071803"/>
                  <a:gd name="connsiteY89" fmla="*/ 12678182 h 13511369"/>
                  <a:gd name="connsiteX90" fmla="*/ 5067300 w 12071803"/>
                  <a:gd name="connsiteY90" fmla="*/ 12563882 h 13511369"/>
                  <a:gd name="connsiteX91" fmla="*/ 5029200 w 12071803"/>
                  <a:gd name="connsiteY91" fmla="*/ 12225745 h 13511369"/>
                  <a:gd name="connsiteX92" fmla="*/ 5357813 w 12071803"/>
                  <a:gd name="connsiteY92" fmla="*/ 12097157 h 13511369"/>
                  <a:gd name="connsiteX93" fmla="*/ 5638800 w 12071803"/>
                  <a:gd name="connsiteY93" fmla="*/ 12180502 h 13511369"/>
                  <a:gd name="connsiteX94" fmla="*/ 5524500 w 12071803"/>
                  <a:gd name="connsiteY94" fmla="*/ 11249432 h 13511369"/>
                  <a:gd name="connsiteX95" fmla="*/ 5585223 w 12071803"/>
                  <a:gd name="connsiteY95" fmla="*/ 10722925 h 13511369"/>
                  <a:gd name="connsiteX96" fmla="*/ 5468540 w 12071803"/>
                  <a:gd name="connsiteY96" fmla="*/ 10663394 h 13511369"/>
                  <a:gd name="connsiteX97" fmla="*/ 5585222 w 12071803"/>
                  <a:gd name="connsiteY97" fmla="*/ 10701495 h 13511369"/>
                  <a:gd name="connsiteX98" fmla="*/ 5611416 w 12071803"/>
                  <a:gd name="connsiteY98" fmla="*/ 10160950 h 13511369"/>
                  <a:gd name="connsiteX99" fmla="*/ 5698331 w 12071803"/>
                  <a:gd name="connsiteY99" fmla="*/ 9775438 h 13511369"/>
                  <a:gd name="connsiteX100" fmla="*/ 5830491 w 12071803"/>
                  <a:gd name="connsiteY100" fmla="*/ 9408475 h 13511369"/>
                  <a:gd name="connsiteX101" fmla="*/ 5920978 w 12071803"/>
                  <a:gd name="connsiteY101" fmla="*/ 9196544 h 13511369"/>
                  <a:gd name="connsiteX102" fmla="*/ 5759053 w 12071803"/>
                  <a:gd name="connsiteY102" fmla="*/ 9329894 h 13511369"/>
                  <a:gd name="connsiteX103" fmla="*/ 5923360 w 12071803"/>
                  <a:gd name="connsiteY103" fmla="*/ 9137013 h 13511369"/>
                  <a:gd name="connsiteX104" fmla="*/ 5955507 w 12071803"/>
                  <a:gd name="connsiteY104" fmla="*/ 8956289 h 13511369"/>
                  <a:gd name="connsiteX105" fmla="*/ 5959078 w 12071803"/>
                  <a:gd name="connsiteY105" fmla="*/ 9087006 h 13511369"/>
                  <a:gd name="connsiteX106" fmla="*/ 6441280 w 12071803"/>
                  <a:gd name="connsiteY106" fmla="*/ 8201432 h 13511369"/>
                  <a:gd name="connsiteX107" fmla="*/ 6204347 w 12071803"/>
                  <a:gd name="connsiteY107" fmla="*/ 8101170 h 13511369"/>
                  <a:gd name="connsiteX108" fmla="*/ 6425803 w 12071803"/>
                  <a:gd name="connsiteY108" fmla="*/ 8110694 h 13511369"/>
                  <a:gd name="connsiteX109" fmla="*/ 6696076 w 12071803"/>
                  <a:gd name="connsiteY109" fmla="*/ 8074975 h 13511369"/>
                  <a:gd name="connsiteX110" fmla="*/ 6855620 w 12071803"/>
                  <a:gd name="connsiteY110" fmla="*/ 8032113 h 13511369"/>
                  <a:gd name="connsiteX111" fmla="*/ 6785372 w 12071803"/>
                  <a:gd name="connsiteY111" fmla="*/ 7972582 h 13511369"/>
                  <a:gd name="connsiteX112" fmla="*/ 6877052 w 12071803"/>
                  <a:gd name="connsiteY112" fmla="*/ 7846626 h 13511369"/>
                  <a:gd name="connsiteX113" fmla="*/ 6980634 w 12071803"/>
                  <a:gd name="connsiteY113" fmla="*/ 7867807 h 13511369"/>
                  <a:gd name="connsiteX114" fmla="*/ 7017545 w 12071803"/>
                  <a:gd name="connsiteY114" fmla="*/ 7793990 h 13511369"/>
                  <a:gd name="connsiteX115" fmla="*/ 6943726 w 12071803"/>
                  <a:gd name="connsiteY115" fmla="*/ 7693975 h 13511369"/>
                  <a:gd name="connsiteX116" fmla="*/ 6910389 w 12071803"/>
                  <a:gd name="connsiteY116" fmla="*/ 7596344 h 13511369"/>
                  <a:gd name="connsiteX117" fmla="*/ 6819900 w 12071803"/>
                  <a:gd name="connsiteY117" fmla="*/ 7591832 h 13511369"/>
                  <a:gd name="connsiteX118" fmla="*/ 6746082 w 12071803"/>
                  <a:gd name="connsiteY118" fmla="*/ 7674925 h 13511369"/>
                  <a:gd name="connsiteX119" fmla="*/ 6610350 w 12071803"/>
                  <a:gd name="connsiteY119" fmla="*/ 7687082 h 13511369"/>
                  <a:gd name="connsiteX120" fmla="*/ 6669882 w 12071803"/>
                  <a:gd name="connsiteY120" fmla="*/ 7617775 h 13511369"/>
                  <a:gd name="connsiteX121" fmla="*/ 6681789 w 12071803"/>
                  <a:gd name="connsiteY121" fmla="*/ 7529669 h 13511369"/>
                  <a:gd name="connsiteX122" fmla="*/ 6703219 w 12071803"/>
                  <a:gd name="connsiteY122" fmla="*/ 7467756 h 13511369"/>
                  <a:gd name="connsiteX123" fmla="*/ 6667500 w 12071803"/>
                  <a:gd name="connsiteY123" fmla="*/ 7401332 h 13511369"/>
                  <a:gd name="connsiteX124" fmla="*/ 6603207 w 12071803"/>
                  <a:gd name="connsiteY124" fmla="*/ 7432038 h 13511369"/>
                  <a:gd name="connsiteX125" fmla="*/ 6600825 w 12071803"/>
                  <a:gd name="connsiteY125" fmla="*/ 7351326 h 13511369"/>
                  <a:gd name="connsiteX126" fmla="*/ 6819901 w 12071803"/>
                  <a:gd name="connsiteY126" fmla="*/ 7243919 h 13511369"/>
                  <a:gd name="connsiteX127" fmla="*/ 6784182 w 12071803"/>
                  <a:gd name="connsiteY127" fmla="*/ 7089138 h 13511369"/>
                  <a:gd name="connsiteX128" fmla="*/ 6860382 w 12071803"/>
                  <a:gd name="connsiteY128" fmla="*/ 7072469 h 13511369"/>
                  <a:gd name="connsiteX129" fmla="*/ 6838950 w 12071803"/>
                  <a:gd name="connsiteY129" fmla="*/ 6982232 h 13511369"/>
                  <a:gd name="connsiteX130" fmla="*/ 6943726 w 12071803"/>
                  <a:gd name="connsiteY130" fmla="*/ 6984363 h 13511369"/>
                  <a:gd name="connsiteX131" fmla="*/ 6986589 w 12071803"/>
                  <a:gd name="connsiteY131" fmla="*/ 6903400 h 13511369"/>
                  <a:gd name="connsiteX132" fmla="*/ 7088982 w 12071803"/>
                  <a:gd name="connsiteY132" fmla="*/ 6936738 h 13511369"/>
                  <a:gd name="connsiteX133" fmla="*/ 7162801 w 12071803"/>
                  <a:gd name="connsiteY133" fmla="*/ 7039132 h 13511369"/>
                  <a:gd name="connsiteX134" fmla="*/ 7229476 w 12071803"/>
                  <a:gd name="connsiteY134" fmla="*/ 6979600 h 13511369"/>
                  <a:gd name="connsiteX135" fmla="*/ 7169945 w 12071803"/>
                  <a:gd name="connsiteY135" fmla="*/ 6843869 h 13511369"/>
                  <a:gd name="connsiteX136" fmla="*/ 7227094 w 12071803"/>
                  <a:gd name="connsiteY136" fmla="*/ 6896506 h 13511369"/>
                  <a:gd name="connsiteX137" fmla="*/ 7343776 w 12071803"/>
                  <a:gd name="connsiteY137" fmla="*/ 6934357 h 13511369"/>
                  <a:gd name="connsiteX138" fmla="*/ 7417595 w 12071803"/>
                  <a:gd name="connsiteY138" fmla="*/ 7006046 h 13511369"/>
                  <a:gd name="connsiteX139" fmla="*/ 7386639 w 12071803"/>
                  <a:gd name="connsiteY139" fmla="*/ 7144158 h 13511369"/>
                  <a:gd name="connsiteX140" fmla="*/ 7458076 w 12071803"/>
                  <a:gd name="connsiteY140" fmla="*/ 7108439 h 13511369"/>
                  <a:gd name="connsiteX141" fmla="*/ 7448550 w 12071803"/>
                  <a:gd name="connsiteY141" fmla="*/ 7077482 h 13511369"/>
                  <a:gd name="connsiteX142" fmla="*/ 7524751 w 12071803"/>
                  <a:gd name="connsiteY142" fmla="*/ 7163208 h 13511369"/>
                  <a:gd name="connsiteX143" fmla="*/ 7460457 w 12071803"/>
                  <a:gd name="connsiteY143" fmla="*/ 7244171 h 13511369"/>
                  <a:gd name="connsiteX144" fmla="*/ 7524750 w 12071803"/>
                  <a:gd name="connsiteY144" fmla="*/ 7325132 h 13511369"/>
                  <a:gd name="connsiteX145" fmla="*/ 7450932 w 12071803"/>
                  <a:gd name="connsiteY145" fmla="*/ 7344183 h 13511369"/>
                  <a:gd name="connsiteX146" fmla="*/ 7358064 w 12071803"/>
                  <a:gd name="connsiteY146" fmla="*/ 7296558 h 13511369"/>
                  <a:gd name="connsiteX147" fmla="*/ 7310439 w 12071803"/>
                  <a:gd name="connsiteY147" fmla="*/ 7406096 h 13511369"/>
                  <a:gd name="connsiteX148" fmla="*/ 7386639 w 12071803"/>
                  <a:gd name="connsiteY148" fmla="*/ 7425146 h 13511369"/>
                  <a:gd name="connsiteX149" fmla="*/ 7441407 w 12071803"/>
                  <a:gd name="connsiteY149" fmla="*/ 7484677 h 13511369"/>
                  <a:gd name="connsiteX150" fmla="*/ 7467601 w 12071803"/>
                  <a:gd name="connsiteY150" fmla="*/ 7515382 h 13511369"/>
                  <a:gd name="connsiteX151" fmla="*/ 7487841 w 12071803"/>
                  <a:gd name="connsiteY151" fmla="*/ 7467755 h 13511369"/>
                  <a:gd name="connsiteX152" fmla="*/ 7546182 w 12071803"/>
                  <a:gd name="connsiteY152" fmla="*/ 7529921 h 13511369"/>
                  <a:gd name="connsiteX153" fmla="*/ 7639051 w 12071803"/>
                  <a:gd name="connsiteY153" fmla="*/ 7615646 h 13511369"/>
                  <a:gd name="connsiteX154" fmla="*/ 7639051 w 12071803"/>
                  <a:gd name="connsiteY154" fmla="*/ 7510871 h 13511369"/>
                  <a:gd name="connsiteX155" fmla="*/ 7812881 w 12071803"/>
                  <a:gd name="connsiteY155" fmla="*/ 7606120 h 13511369"/>
                  <a:gd name="connsiteX156" fmla="*/ 7705726 w 12071803"/>
                  <a:gd name="connsiteY156" fmla="*/ 7370377 h 13511369"/>
                  <a:gd name="connsiteX157" fmla="*/ 7708107 w 12071803"/>
                  <a:gd name="connsiteY157" fmla="*/ 7234646 h 13511369"/>
                  <a:gd name="connsiteX158" fmla="*/ 7612857 w 12071803"/>
                  <a:gd name="connsiteY158" fmla="*/ 7206071 h 13511369"/>
                  <a:gd name="connsiteX159" fmla="*/ 7677150 w 12071803"/>
                  <a:gd name="connsiteY159" fmla="*/ 7039382 h 13511369"/>
                  <a:gd name="connsiteX160" fmla="*/ 8374857 w 12071803"/>
                  <a:gd name="connsiteY160" fmla="*/ 6653621 h 13511369"/>
                  <a:gd name="connsiteX161" fmla="*/ 8703470 w 12071803"/>
                  <a:gd name="connsiteY161" fmla="*/ 6591708 h 13511369"/>
                  <a:gd name="connsiteX162" fmla="*/ 8722520 w 12071803"/>
                  <a:gd name="connsiteY162" fmla="*/ 6696483 h 13511369"/>
                  <a:gd name="connsiteX163" fmla="*/ 8796339 w 12071803"/>
                  <a:gd name="connsiteY163" fmla="*/ 6701246 h 13511369"/>
                  <a:gd name="connsiteX164" fmla="*/ 8772525 w 12071803"/>
                  <a:gd name="connsiteY164" fmla="*/ 6548844 h 13511369"/>
                  <a:gd name="connsiteX165" fmla="*/ 9315450 w 12071803"/>
                  <a:gd name="connsiteY165" fmla="*/ 6544082 h 13511369"/>
                  <a:gd name="connsiteX166" fmla="*/ 9503569 w 12071803"/>
                  <a:gd name="connsiteY166" fmla="*/ 6494075 h 13511369"/>
                  <a:gd name="connsiteX167" fmla="*/ 9629775 w 12071803"/>
                  <a:gd name="connsiteY167" fmla="*/ 6298813 h 13511369"/>
                  <a:gd name="connsiteX168" fmla="*/ 9906000 w 12071803"/>
                  <a:gd name="connsiteY168" fmla="*/ 6334532 h 13511369"/>
                  <a:gd name="connsiteX169" fmla="*/ 9870282 w 12071803"/>
                  <a:gd name="connsiteY169" fmla="*/ 6420258 h 13511369"/>
                  <a:gd name="connsiteX170" fmla="*/ 9727407 w 12071803"/>
                  <a:gd name="connsiteY170" fmla="*/ 6434546 h 13511369"/>
                  <a:gd name="connsiteX171" fmla="*/ 9796462 w 12071803"/>
                  <a:gd name="connsiteY171" fmla="*/ 6489313 h 13511369"/>
                  <a:gd name="connsiteX172" fmla="*/ 9665495 w 12071803"/>
                  <a:gd name="connsiteY172" fmla="*/ 6517889 h 13511369"/>
                  <a:gd name="connsiteX173" fmla="*/ 9539289 w 12071803"/>
                  <a:gd name="connsiteY173" fmla="*/ 6508364 h 13511369"/>
                  <a:gd name="connsiteX174" fmla="*/ 9453563 w 12071803"/>
                  <a:gd name="connsiteY174" fmla="*/ 6544082 h 13511369"/>
                  <a:gd name="connsiteX175" fmla="*/ 9422607 w 12071803"/>
                  <a:gd name="connsiteY175" fmla="*/ 6848883 h 13511369"/>
                  <a:gd name="connsiteX176" fmla="*/ 9584532 w 12071803"/>
                  <a:gd name="connsiteY176" fmla="*/ 6882220 h 13511369"/>
                  <a:gd name="connsiteX177" fmla="*/ 9791700 w 12071803"/>
                  <a:gd name="connsiteY177" fmla="*/ 6696482 h 13511369"/>
                  <a:gd name="connsiteX178" fmla="*/ 9829801 w 12071803"/>
                  <a:gd name="connsiteY178" fmla="*/ 6794114 h 13511369"/>
                  <a:gd name="connsiteX179" fmla="*/ 9977439 w 12071803"/>
                  <a:gd name="connsiteY179" fmla="*/ 6717914 h 13511369"/>
                  <a:gd name="connsiteX180" fmla="*/ 9877426 w 12071803"/>
                  <a:gd name="connsiteY180" fmla="*/ 6956040 h 13511369"/>
                  <a:gd name="connsiteX181" fmla="*/ 10020301 w 12071803"/>
                  <a:gd name="connsiteY181" fmla="*/ 6898889 h 13511369"/>
                  <a:gd name="connsiteX182" fmla="*/ 9986964 w 12071803"/>
                  <a:gd name="connsiteY182" fmla="*/ 6986996 h 13511369"/>
                  <a:gd name="connsiteX183" fmla="*/ 10217945 w 12071803"/>
                  <a:gd name="connsiteY183" fmla="*/ 6984614 h 13511369"/>
                  <a:gd name="connsiteX184" fmla="*/ 10058400 w 12071803"/>
                  <a:gd name="connsiteY184" fmla="*/ 7039382 h 13511369"/>
                  <a:gd name="connsiteX185" fmla="*/ 9948864 w 12071803"/>
                  <a:gd name="connsiteY185" fmla="*/ 7096533 h 13511369"/>
                  <a:gd name="connsiteX186" fmla="*/ 9829801 w 12071803"/>
                  <a:gd name="connsiteY186" fmla="*/ 7210833 h 13511369"/>
                  <a:gd name="connsiteX187" fmla="*/ 9865519 w 12071803"/>
                  <a:gd name="connsiteY187" fmla="*/ 7270363 h 13511369"/>
                  <a:gd name="connsiteX188" fmla="*/ 9908382 w 12071803"/>
                  <a:gd name="connsiteY188" fmla="*/ 7320371 h 13511369"/>
                  <a:gd name="connsiteX189" fmla="*/ 9986964 w 12071803"/>
                  <a:gd name="connsiteY189" fmla="*/ 7287033 h 13511369"/>
                  <a:gd name="connsiteX190" fmla="*/ 9998869 w 12071803"/>
                  <a:gd name="connsiteY190" fmla="*/ 7348944 h 13511369"/>
                  <a:gd name="connsiteX191" fmla="*/ 10113170 w 12071803"/>
                  <a:gd name="connsiteY191" fmla="*/ 7210833 h 13511369"/>
                  <a:gd name="connsiteX192" fmla="*/ 10148889 w 12071803"/>
                  <a:gd name="connsiteY192" fmla="*/ 7356089 h 13511369"/>
                  <a:gd name="connsiteX193" fmla="*/ 10244139 w 12071803"/>
                  <a:gd name="connsiteY193" fmla="*/ 7239408 h 13511369"/>
                  <a:gd name="connsiteX194" fmla="*/ 10270332 w 12071803"/>
                  <a:gd name="connsiteY194" fmla="*/ 7401332 h 13511369"/>
                  <a:gd name="connsiteX195" fmla="*/ 10344150 w 12071803"/>
                  <a:gd name="connsiteY195" fmla="*/ 7477532 h 13511369"/>
                  <a:gd name="connsiteX196" fmla="*/ 10134600 w 12071803"/>
                  <a:gd name="connsiteY196" fmla="*/ 7591832 h 13511369"/>
                  <a:gd name="connsiteX197" fmla="*/ 10287001 w 12071803"/>
                  <a:gd name="connsiteY197" fmla="*/ 7741852 h 13511369"/>
                  <a:gd name="connsiteX198" fmla="*/ 10317957 w 12071803"/>
                  <a:gd name="connsiteY198" fmla="*/ 7644221 h 13511369"/>
                  <a:gd name="connsiteX199" fmla="*/ 10389393 w 12071803"/>
                  <a:gd name="connsiteY199" fmla="*/ 7732326 h 13511369"/>
                  <a:gd name="connsiteX200" fmla="*/ 10510839 w 12071803"/>
                  <a:gd name="connsiteY200" fmla="*/ 7691846 h 13511369"/>
                  <a:gd name="connsiteX201" fmla="*/ 10515600 w 12071803"/>
                  <a:gd name="connsiteY201" fmla="*/ 7777570 h 13511369"/>
                  <a:gd name="connsiteX202" fmla="*/ 10513219 w 12071803"/>
                  <a:gd name="connsiteY202" fmla="*/ 7875200 h 13511369"/>
                  <a:gd name="connsiteX203" fmla="*/ 10622756 w 12071803"/>
                  <a:gd name="connsiteY203" fmla="*/ 7837101 h 13511369"/>
                  <a:gd name="connsiteX204" fmla="*/ 10663239 w 12071803"/>
                  <a:gd name="connsiteY204" fmla="*/ 8075227 h 13511369"/>
                  <a:gd name="connsiteX205" fmla="*/ 10801350 w 12071803"/>
                  <a:gd name="connsiteY205" fmla="*/ 8106182 h 13511369"/>
                  <a:gd name="connsiteX206" fmla="*/ 10815638 w 12071803"/>
                  <a:gd name="connsiteY206" fmla="*/ 7815670 h 13511369"/>
                  <a:gd name="connsiteX207" fmla="*/ 10906126 w 12071803"/>
                  <a:gd name="connsiteY207" fmla="*/ 7791858 h 13511369"/>
                  <a:gd name="connsiteX208" fmla="*/ 10975182 w 12071803"/>
                  <a:gd name="connsiteY208" fmla="*/ 7620407 h 13511369"/>
                  <a:gd name="connsiteX209" fmla="*/ 10937082 w 12071803"/>
                  <a:gd name="connsiteY209" fmla="*/ 7491821 h 13511369"/>
                  <a:gd name="connsiteX210" fmla="*/ 10841832 w 12071803"/>
                  <a:gd name="connsiteY210" fmla="*/ 7479913 h 13511369"/>
                  <a:gd name="connsiteX211" fmla="*/ 10889456 w 12071803"/>
                  <a:gd name="connsiteY211" fmla="*/ 7360851 h 13511369"/>
                  <a:gd name="connsiteX212" fmla="*/ 10784682 w 12071803"/>
                  <a:gd name="connsiteY212" fmla="*/ 7289414 h 13511369"/>
                  <a:gd name="connsiteX213" fmla="*/ 10744200 w 12071803"/>
                  <a:gd name="connsiteY213" fmla="*/ 7058432 h 13511369"/>
                  <a:gd name="connsiteX214" fmla="*/ 10426700 w 12071803"/>
                  <a:gd name="connsiteY214" fmla="*/ 7020332 h 13511369"/>
                  <a:gd name="connsiteX215" fmla="*/ 10496551 w 12071803"/>
                  <a:gd name="connsiteY215" fmla="*/ 6915558 h 13511369"/>
                  <a:gd name="connsiteX216" fmla="*/ 10620376 w 12071803"/>
                  <a:gd name="connsiteY216" fmla="*/ 6896508 h 13511369"/>
                  <a:gd name="connsiteX217" fmla="*/ 10629900 w 12071803"/>
                  <a:gd name="connsiteY217" fmla="*/ 6810782 h 13511369"/>
                  <a:gd name="connsiteX218" fmla="*/ 10842625 w 12071803"/>
                  <a:gd name="connsiteY218" fmla="*/ 6899682 h 13511369"/>
                  <a:gd name="connsiteX219" fmla="*/ 10858500 w 12071803"/>
                  <a:gd name="connsiteY219" fmla="*/ 6677432 h 13511369"/>
                  <a:gd name="connsiteX220" fmla="*/ 10648950 w 12071803"/>
                  <a:gd name="connsiteY220" fmla="*/ 6772682 h 13511369"/>
                  <a:gd name="connsiteX221" fmla="*/ 10572750 w 12071803"/>
                  <a:gd name="connsiteY221" fmla="*/ 6544082 h 13511369"/>
                  <a:gd name="connsiteX222" fmla="*/ 10344150 w 12071803"/>
                  <a:gd name="connsiteY222" fmla="*/ 6753632 h 13511369"/>
                  <a:gd name="connsiteX223" fmla="*/ 10356851 w 12071803"/>
                  <a:gd name="connsiteY223" fmla="*/ 6588533 h 13511369"/>
                  <a:gd name="connsiteX224" fmla="*/ 10369550 w 12071803"/>
                  <a:gd name="connsiteY224" fmla="*/ 6464707 h 13511369"/>
                  <a:gd name="connsiteX225" fmla="*/ 10314385 w 12071803"/>
                  <a:gd name="connsiteY225" fmla="*/ 6436675 h 13511369"/>
                  <a:gd name="connsiteX226" fmla="*/ 10261601 w 12071803"/>
                  <a:gd name="connsiteY226" fmla="*/ 6452008 h 13511369"/>
                  <a:gd name="connsiteX227" fmla="*/ 10140950 w 12071803"/>
                  <a:gd name="connsiteY227" fmla="*/ 6236107 h 13511369"/>
                  <a:gd name="connsiteX228" fmla="*/ 10306051 w 12071803"/>
                  <a:gd name="connsiteY228" fmla="*/ 6274208 h 13511369"/>
                  <a:gd name="connsiteX229" fmla="*/ 10547351 w 12071803"/>
                  <a:gd name="connsiteY229" fmla="*/ 6274208 h 13511369"/>
                  <a:gd name="connsiteX230" fmla="*/ 10677525 w 12071803"/>
                  <a:gd name="connsiteY230" fmla="*/ 6134507 h 13511369"/>
                  <a:gd name="connsiteX231" fmla="*/ 10575926 w 12071803"/>
                  <a:gd name="connsiteY231" fmla="*/ 6023383 h 13511369"/>
                  <a:gd name="connsiteX232" fmla="*/ 10363200 w 12071803"/>
                  <a:gd name="connsiteY232" fmla="*/ 5975757 h 13511369"/>
                  <a:gd name="connsiteX233" fmla="*/ 10544175 w 12071803"/>
                  <a:gd name="connsiteY233" fmla="*/ 5845582 h 13511369"/>
                  <a:gd name="connsiteX234" fmla="*/ 10490201 w 12071803"/>
                  <a:gd name="connsiteY234" fmla="*/ 5728108 h 13511369"/>
                  <a:gd name="connsiteX235" fmla="*/ 10544176 w 12071803"/>
                  <a:gd name="connsiteY235" fmla="*/ 5607458 h 13511369"/>
                  <a:gd name="connsiteX236" fmla="*/ 10506075 w 12071803"/>
                  <a:gd name="connsiteY236" fmla="*/ 5604282 h 13511369"/>
                  <a:gd name="connsiteX237" fmla="*/ 10471151 w 12071803"/>
                  <a:gd name="connsiteY237" fmla="*/ 5528083 h 13511369"/>
                  <a:gd name="connsiteX238" fmla="*/ 10312400 w 12071803"/>
                  <a:gd name="connsiteY238" fmla="*/ 5375682 h 13511369"/>
                  <a:gd name="connsiteX239" fmla="*/ 10582276 w 12071803"/>
                  <a:gd name="connsiteY239" fmla="*/ 5480458 h 13511369"/>
                  <a:gd name="connsiteX240" fmla="*/ 10725150 w 12071803"/>
                  <a:gd name="connsiteY240" fmla="*/ 5439182 h 13511369"/>
                  <a:gd name="connsiteX241" fmla="*/ 10699751 w 12071803"/>
                  <a:gd name="connsiteY241" fmla="*/ 5686833 h 13511369"/>
                  <a:gd name="connsiteX242" fmla="*/ 10877550 w 12071803"/>
                  <a:gd name="connsiteY242" fmla="*/ 5724932 h 13511369"/>
                  <a:gd name="connsiteX243" fmla="*/ 10934701 w 12071803"/>
                  <a:gd name="connsiteY243" fmla="*/ 5550308 h 13511369"/>
                  <a:gd name="connsiteX244" fmla="*/ 10975975 w 12071803"/>
                  <a:gd name="connsiteY244" fmla="*/ 5321707 h 13511369"/>
                  <a:gd name="connsiteX245" fmla="*/ 10896601 w 12071803"/>
                  <a:gd name="connsiteY245" fmla="*/ 5118508 h 13511369"/>
                  <a:gd name="connsiteX246" fmla="*/ 10839450 w 12071803"/>
                  <a:gd name="connsiteY246" fmla="*/ 5020082 h 13511369"/>
                  <a:gd name="connsiteX247" fmla="*/ 10760076 w 12071803"/>
                  <a:gd name="connsiteY247" fmla="*/ 5137558 h 13511369"/>
                  <a:gd name="connsiteX248" fmla="*/ 10690226 w 12071803"/>
                  <a:gd name="connsiteY248" fmla="*/ 5096283 h 13511369"/>
                  <a:gd name="connsiteX249" fmla="*/ 10658476 w 12071803"/>
                  <a:gd name="connsiteY249" fmla="*/ 5216933 h 13511369"/>
                  <a:gd name="connsiteX250" fmla="*/ 10556875 w 12071803"/>
                  <a:gd name="connsiteY250" fmla="*/ 5220107 h 13511369"/>
                  <a:gd name="connsiteX251" fmla="*/ 10477500 w 12071803"/>
                  <a:gd name="connsiteY251" fmla="*/ 5077232 h 13511369"/>
                  <a:gd name="connsiteX252" fmla="*/ 10439400 w 12071803"/>
                  <a:gd name="connsiteY252" fmla="*/ 4924832 h 13511369"/>
                  <a:gd name="connsiteX253" fmla="*/ 10223500 w 12071803"/>
                  <a:gd name="connsiteY253" fmla="*/ 4928007 h 13511369"/>
                  <a:gd name="connsiteX254" fmla="*/ 10248900 w 12071803"/>
                  <a:gd name="connsiteY254" fmla="*/ 5153432 h 13511369"/>
                  <a:gd name="connsiteX255" fmla="*/ 10210801 w 12071803"/>
                  <a:gd name="connsiteY255" fmla="*/ 4959758 h 13511369"/>
                  <a:gd name="connsiteX256" fmla="*/ 10166350 w 12071803"/>
                  <a:gd name="connsiteY256" fmla="*/ 4972457 h 13511369"/>
                  <a:gd name="connsiteX257" fmla="*/ 10096500 w 12071803"/>
                  <a:gd name="connsiteY257" fmla="*/ 4861332 h 13511369"/>
                  <a:gd name="connsiteX258" fmla="*/ 10001251 w 12071803"/>
                  <a:gd name="connsiteY258" fmla="*/ 4931183 h 13511369"/>
                  <a:gd name="connsiteX259" fmla="*/ 9845675 w 12071803"/>
                  <a:gd name="connsiteY259" fmla="*/ 5058182 h 13511369"/>
                  <a:gd name="connsiteX260" fmla="*/ 10210800 w 12071803"/>
                  <a:gd name="connsiteY260" fmla="*/ 4724807 h 13511369"/>
                  <a:gd name="connsiteX261" fmla="*/ 10355263 w 12071803"/>
                  <a:gd name="connsiteY261" fmla="*/ 4634321 h 13511369"/>
                  <a:gd name="connsiteX262" fmla="*/ 10572750 w 12071803"/>
                  <a:gd name="connsiteY262" fmla="*/ 4581932 h 13511369"/>
                  <a:gd name="connsiteX263" fmla="*/ 10610851 w 12071803"/>
                  <a:gd name="connsiteY263" fmla="*/ 4461283 h 13511369"/>
                  <a:gd name="connsiteX264" fmla="*/ 10782301 w 12071803"/>
                  <a:gd name="connsiteY264" fmla="*/ 4334283 h 13511369"/>
                  <a:gd name="connsiteX265" fmla="*/ 10814050 w 12071803"/>
                  <a:gd name="connsiteY265" fmla="*/ 4080282 h 13511369"/>
                  <a:gd name="connsiteX266" fmla="*/ 10582275 w 12071803"/>
                  <a:gd name="connsiteY266" fmla="*/ 3997732 h 13511369"/>
                  <a:gd name="connsiteX267" fmla="*/ 10264776 w 12071803"/>
                  <a:gd name="connsiteY267" fmla="*/ 3950108 h 13511369"/>
                  <a:gd name="connsiteX268" fmla="*/ 10134600 w 12071803"/>
                  <a:gd name="connsiteY268" fmla="*/ 4010432 h 13511369"/>
                  <a:gd name="connsiteX269" fmla="*/ 10160001 w 12071803"/>
                  <a:gd name="connsiteY269" fmla="*/ 3845333 h 13511369"/>
                  <a:gd name="connsiteX270" fmla="*/ 10109201 w 12071803"/>
                  <a:gd name="connsiteY270" fmla="*/ 3670708 h 13511369"/>
                  <a:gd name="connsiteX271" fmla="*/ 10223500 w 12071803"/>
                  <a:gd name="connsiteY271" fmla="*/ 3708807 h 13511369"/>
                  <a:gd name="connsiteX272" fmla="*/ 10344151 w 12071803"/>
                  <a:gd name="connsiteY272" fmla="*/ 3600858 h 13511369"/>
                  <a:gd name="connsiteX273" fmla="*/ 10534651 w 12071803"/>
                  <a:gd name="connsiteY273" fmla="*/ 3661183 h 13511369"/>
                  <a:gd name="connsiteX274" fmla="*/ 10547351 w 12071803"/>
                  <a:gd name="connsiteY274" fmla="*/ 3477033 h 13511369"/>
                  <a:gd name="connsiteX275" fmla="*/ 10687050 w 12071803"/>
                  <a:gd name="connsiteY275" fmla="*/ 3515132 h 13511369"/>
                  <a:gd name="connsiteX276" fmla="*/ 10801350 w 12071803"/>
                  <a:gd name="connsiteY276" fmla="*/ 3210332 h 13511369"/>
                  <a:gd name="connsiteX277" fmla="*/ 10902951 w 12071803"/>
                  <a:gd name="connsiteY277" fmla="*/ 3299233 h 13511369"/>
                  <a:gd name="connsiteX278" fmla="*/ 11042650 w 12071803"/>
                  <a:gd name="connsiteY278" fmla="*/ 3283357 h 13511369"/>
                  <a:gd name="connsiteX279" fmla="*/ 11077575 w 12071803"/>
                  <a:gd name="connsiteY279" fmla="*/ 3508782 h 13511369"/>
                  <a:gd name="connsiteX280" fmla="*/ 11153776 w 12071803"/>
                  <a:gd name="connsiteY280" fmla="*/ 3251608 h 13511369"/>
                  <a:gd name="connsiteX281" fmla="*/ 11077576 w 12071803"/>
                  <a:gd name="connsiteY281" fmla="*/ 3165883 h 13511369"/>
                  <a:gd name="connsiteX282" fmla="*/ 11163300 w 12071803"/>
                  <a:gd name="connsiteY282" fmla="*/ 2911882 h 13511369"/>
                  <a:gd name="connsiteX283" fmla="*/ 10982326 w 12071803"/>
                  <a:gd name="connsiteY283" fmla="*/ 2988083 h 13511369"/>
                  <a:gd name="connsiteX284" fmla="*/ 10953750 w 12071803"/>
                  <a:gd name="connsiteY284" fmla="*/ 2918232 h 13511369"/>
                  <a:gd name="connsiteX285" fmla="*/ 10763250 w 12071803"/>
                  <a:gd name="connsiteY285" fmla="*/ 2715032 h 13511369"/>
                  <a:gd name="connsiteX286" fmla="*/ 10731501 w 12071803"/>
                  <a:gd name="connsiteY286" fmla="*/ 2530883 h 13511369"/>
                  <a:gd name="connsiteX287" fmla="*/ 10699751 w 12071803"/>
                  <a:gd name="connsiteY287" fmla="*/ 2435633 h 13511369"/>
                  <a:gd name="connsiteX288" fmla="*/ 10801350 w 12071803"/>
                  <a:gd name="connsiteY288" fmla="*/ 2334032 h 13511369"/>
                  <a:gd name="connsiteX289" fmla="*/ 11061701 w 12071803"/>
                  <a:gd name="connsiteY289" fmla="*/ 2099083 h 13511369"/>
                  <a:gd name="connsiteX290" fmla="*/ 11182350 w 12071803"/>
                  <a:gd name="connsiteY290" fmla="*/ 2118132 h 13511369"/>
                  <a:gd name="connsiteX291" fmla="*/ 11252201 w 12071803"/>
                  <a:gd name="connsiteY291" fmla="*/ 2029233 h 13511369"/>
                  <a:gd name="connsiteX292" fmla="*/ 11487150 w 12071803"/>
                  <a:gd name="connsiteY292" fmla="*/ 1921282 h 13511369"/>
                  <a:gd name="connsiteX293" fmla="*/ 11341101 w 12071803"/>
                  <a:gd name="connsiteY293" fmla="*/ 1851433 h 13511369"/>
                  <a:gd name="connsiteX294" fmla="*/ 11258550 w 12071803"/>
                  <a:gd name="connsiteY294" fmla="*/ 1705382 h 13511369"/>
                  <a:gd name="connsiteX295" fmla="*/ 11360150 w 12071803"/>
                  <a:gd name="connsiteY295" fmla="*/ 1279932 h 13511369"/>
                  <a:gd name="connsiteX296" fmla="*/ 11239500 w 12071803"/>
                  <a:gd name="connsiteY296" fmla="*/ 1019582 h 13511369"/>
                  <a:gd name="connsiteX297" fmla="*/ 11525250 w 12071803"/>
                  <a:gd name="connsiteY297" fmla="*/ 1362482 h 13511369"/>
                  <a:gd name="connsiteX298" fmla="*/ 11690350 w 12071803"/>
                  <a:gd name="connsiteY298" fmla="*/ 1165632 h 13511369"/>
                  <a:gd name="connsiteX299" fmla="*/ 11874500 w 12071803"/>
                  <a:gd name="connsiteY299" fmla="*/ 1476782 h 13511369"/>
                  <a:gd name="connsiteX300" fmla="*/ 12071350 w 12071803"/>
                  <a:gd name="connsiteY300" fmla="*/ 1578383 h 13511369"/>
                  <a:gd name="connsiteX301" fmla="*/ 11906250 w 12071803"/>
                  <a:gd name="connsiteY301" fmla="*/ 1133883 h 13511369"/>
                  <a:gd name="connsiteX302" fmla="*/ 11893550 w 12071803"/>
                  <a:gd name="connsiteY302" fmla="*/ 917982 h 13511369"/>
                  <a:gd name="connsiteX303" fmla="*/ 11760200 w 12071803"/>
                  <a:gd name="connsiteY303" fmla="*/ 721132 h 13511369"/>
                  <a:gd name="connsiteX304" fmla="*/ 11734800 w 12071803"/>
                  <a:gd name="connsiteY304"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276350 w 12071803"/>
                  <a:gd name="connsiteY56" fmla="*/ 11363732 h 13511369"/>
                  <a:gd name="connsiteX57" fmla="*/ 1277541 w 12071803"/>
                  <a:gd name="connsiteY57" fmla="*/ 11496832 h 13511369"/>
                  <a:gd name="connsiteX58" fmla="*/ 1448991 w 12071803"/>
                  <a:gd name="connsiteY58" fmla="*/ 11508738 h 13511369"/>
                  <a:gd name="connsiteX59" fmla="*/ 1534716 w 12071803"/>
                  <a:gd name="connsiteY59" fmla="*/ 11573032 h 13511369"/>
                  <a:gd name="connsiteX60" fmla="*/ 1634728 w 12071803"/>
                  <a:gd name="connsiteY60" fmla="*/ 11580175 h 13511369"/>
                  <a:gd name="connsiteX61" fmla="*/ 1714500 w 12071803"/>
                  <a:gd name="connsiteY61" fmla="*/ 11592332 h 13511369"/>
                  <a:gd name="connsiteX62" fmla="*/ 1641872 w 12071803"/>
                  <a:gd name="connsiteY62" fmla="*/ 11737338 h 13511369"/>
                  <a:gd name="connsiteX63" fmla="*/ 1676400 w 12071803"/>
                  <a:gd name="connsiteY63" fmla="*/ 11992382 h 13511369"/>
                  <a:gd name="connsiteX64" fmla="*/ 1853803 w 12071803"/>
                  <a:gd name="connsiteY64" fmla="*/ 12130244 h 13511369"/>
                  <a:gd name="connsiteX65" fmla="*/ 1976437 w 12071803"/>
                  <a:gd name="connsiteY65" fmla="*/ 12056676 h 13511369"/>
                  <a:gd name="connsiteX66" fmla="*/ 2049066 w 12071803"/>
                  <a:gd name="connsiteY66" fmla="*/ 12104050 h 13511369"/>
                  <a:gd name="connsiteX67" fmla="*/ 2125266 w 12071803"/>
                  <a:gd name="connsiteY67" fmla="*/ 12034994 h 13511369"/>
                  <a:gd name="connsiteX68" fmla="*/ 2225278 w 12071803"/>
                  <a:gd name="connsiteY68" fmla="*/ 12058807 h 13511369"/>
                  <a:gd name="connsiteX69" fmla="*/ 2456260 w 12071803"/>
                  <a:gd name="connsiteY69" fmla="*/ 12008800 h 13511369"/>
                  <a:gd name="connsiteX70" fmla="*/ 2507456 w 12071803"/>
                  <a:gd name="connsiteY70" fmla="*/ 11899513 h 13511369"/>
                  <a:gd name="connsiteX71" fmla="*/ 2876550 w 12071803"/>
                  <a:gd name="connsiteY71" fmla="*/ 12030482 h 13511369"/>
                  <a:gd name="connsiteX72" fmla="*/ 2965847 w 12071803"/>
                  <a:gd name="connsiteY72" fmla="*/ 12018325 h 13511369"/>
                  <a:gd name="connsiteX73" fmla="*/ 3067050 w 12071803"/>
                  <a:gd name="connsiteY73" fmla="*/ 12182882 h 13511369"/>
                  <a:gd name="connsiteX74" fmla="*/ 3306366 w 12071803"/>
                  <a:gd name="connsiteY74" fmla="*/ 12127863 h 13511369"/>
                  <a:gd name="connsiteX75" fmla="*/ 3415903 w 12071803"/>
                  <a:gd name="connsiteY75" fmla="*/ 12196919 h 13511369"/>
                  <a:gd name="connsiteX76" fmla="*/ 3569494 w 12071803"/>
                  <a:gd name="connsiteY76" fmla="*/ 12266226 h 13511369"/>
                  <a:gd name="connsiteX77" fmla="*/ 3505200 w 12071803"/>
                  <a:gd name="connsiteY77" fmla="*/ 12387670 h 13511369"/>
                  <a:gd name="connsiteX78" fmla="*/ 3589735 w 12071803"/>
                  <a:gd name="connsiteY78" fmla="*/ 12592207 h 13511369"/>
                  <a:gd name="connsiteX79" fmla="*/ 3543300 w 12071803"/>
                  <a:gd name="connsiteY79" fmla="*/ 12773432 h 13511369"/>
                  <a:gd name="connsiteX80" fmla="*/ 3527822 w 12071803"/>
                  <a:gd name="connsiteY80" fmla="*/ 12987494 h 13511369"/>
                  <a:gd name="connsiteX81" fmla="*/ 3619500 w 12071803"/>
                  <a:gd name="connsiteY81" fmla="*/ 13211582 h 13511369"/>
                  <a:gd name="connsiteX82" fmla="*/ 3905250 w 12071803"/>
                  <a:gd name="connsiteY82" fmla="*/ 13440182 h 13511369"/>
                  <a:gd name="connsiteX83" fmla="*/ 4496991 w 12071803"/>
                  <a:gd name="connsiteY83" fmla="*/ 13511369 h 13511369"/>
                  <a:gd name="connsiteX84" fmla="*/ 4532709 w 12071803"/>
                  <a:gd name="connsiteY84" fmla="*/ 13442312 h 13511369"/>
                  <a:gd name="connsiteX85" fmla="*/ 4191000 w 12071803"/>
                  <a:gd name="connsiteY85" fmla="*/ 13154432 h 13511369"/>
                  <a:gd name="connsiteX86" fmla="*/ 4618435 w 12071803"/>
                  <a:gd name="connsiteY86" fmla="*/ 13268482 h 13511369"/>
                  <a:gd name="connsiteX87" fmla="*/ 4933950 w 12071803"/>
                  <a:gd name="connsiteY87" fmla="*/ 13268732 h 13511369"/>
                  <a:gd name="connsiteX88" fmla="*/ 5035153 w 12071803"/>
                  <a:gd name="connsiteY88" fmla="*/ 13058932 h 13511369"/>
                  <a:gd name="connsiteX89" fmla="*/ 4994672 w 12071803"/>
                  <a:gd name="connsiteY89" fmla="*/ 12985113 h 13511369"/>
                  <a:gd name="connsiteX90" fmla="*/ 4991100 w 12071803"/>
                  <a:gd name="connsiteY90" fmla="*/ 12678182 h 13511369"/>
                  <a:gd name="connsiteX91" fmla="*/ 5067300 w 12071803"/>
                  <a:gd name="connsiteY91" fmla="*/ 12563882 h 13511369"/>
                  <a:gd name="connsiteX92" fmla="*/ 5029200 w 12071803"/>
                  <a:gd name="connsiteY92" fmla="*/ 12225745 h 13511369"/>
                  <a:gd name="connsiteX93" fmla="*/ 5357813 w 12071803"/>
                  <a:gd name="connsiteY93" fmla="*/ 12097157 h 13511369"/>
                  <a:gd name="connsiteX94" fmla="*/ 5638800 w 12071803"/>
                  <a:gd name="connsiteY94" fmla="*/ 12180502 h 13511369"/>
                  <a:gd name="connsiteX95" fmla="*/ 5524500 w 12071803"/>
                  <a:gd name="connsiteY95" fmla="*/ 11249432 h 13511369"/>
                  <a:gd name="connsiteX96" fmla="*/ 5585223 w 12071803"/>
                  <a:gd name="connsiteY96" fmla="*/ 10722925 h 13511369"/>
                  <a:gd name="connsiteX97" fmla="*/ 5468540 w 12071803"/>
                  <a:gd name="connsiteY97" fmla="*/ 10663394 h 13511369"/>
                  <a:gd name="connsiteX98" fmla="*/ 5585222 w 12071803"/>
                  <a:gd name="connsiteY98" fmla="*/ 10701495 h 13511369"/>
                  <a:gd name="connsiteX99" fmla="*/ 5611416 w 12071803"/>
                  <a:gd name="connsiteY99" fmla="*/ 10160950 h 13511369"/>
                  <a:gd name="connsiteX100" fmla="*/ 5698331 w 12071803"/>
                  <a:gd name="connsiteY100" fmla="*/ 9775438 h 13511369"/>
                  <a:gd name="connsiteX101" fmla="*/ 5830491 w 12071803"/>
                  <a:gd name="connsiteY101" fmla="*/ 9408475 h 13511369"/>
                  <a:gd name="connsiteX102" fmla="*/ 5920978 w 12071803"/>
                  <a:gd name="connsiteY102" fmla="*/ 9196544 h 13511369"/>
                  <a:gd name="connsiteX103" fmla="*/ 5759053 w 12071803"/>
                  <a:gd name="connsiteY103" fmla="*/ 9329894 h 13511369"/>
                  <a:gd name="connsiteX104" fmla="*/ 5923360 w 12071803"/>
                  <a:gd name="connsiteY104" fmla="*/ 9137013 h 13511369"/>
                  <a:gd name="connsiteX105" fmla="*/ 5955507 w 12071803"/>
                  <a:gd name="connsiteY105" fmla="*/ 8956289 h 13511369"/>
                  <a:gd name="connsiteX106" fmla="*/ 5959078 w 12071803"/>
                  <a:gd name="connsiteY106" fmla="*/ 9087006 h 13511369"/>
                  <a:gd name="connsiteX107" fmla="*/ 6441280 w 12071803"/>
                  <a:gd name="connsiteY107" fmla="*/ 8201432 h 13511369"/>
                  <a:gd name="connsiteX108" fmla="*/ 6204347 w 12071803"/>
                  <a:gd name="connsiteY108" fmla="*/ 8101170 h 13511369"/>
                  <a:gd name="connsiteX109" fmla="*/ 6425803 w 12071803"/>
                  <a:gd name="connsiteY109" fmla="*/ 8110694 h 13511369"/>
                  <a:gd name="connsiteX110" fmla="*/ 6696076 w 12071803"/>
                  <a:gd name="connsiteY110" fmla="*/ 8074975 h 13511369"/>
                  <a:gd name="connsiteX111" fmla="*/ 6855620 w 12071803"/>
                  <a:gd name="connsiteY111" fmla="*/ 8032113 h 13511369"/>
                  <a:gd name="connsiteX112" fmla="*/ 6785372 w 12071803"/>
                  <a:gd name="connsiteY112" fmla="*/ 7972582 h 13511369"/>
                  <a:gd name="connsiteX113" fmla="*/ 6877052 w 12071803"/>
                  <a:gd name="connsiteY113" fmla="*/ 7846626 h 13511369"/>
                  <a:gd name="connsiteX114" fmla="*/ 6980634 w 12071803"/>
                  <a:gd name="connsiteY114" fmla="*/ 7867807 h 13511369"/>
                  <a:gd name="connsiteX115" fmla="*/ 7017545 w 12071803"/>
                  <a:gd name="connsiteY115" fmla="*/ 7793990 h 13511369"/>
                  <a:gd name="connsiteX116" fmla="*/ 6943726 w 12071803"/>
                  <a:gd name="connsiteY116" fmla="*/ 7693975 h 13511369"/>
                  <a:gd name="connsiteX117" fmla="*/ 6910389 w 12071803"/>
                  <a:gd name="connsiteY117" fmla="*/ 7596344 h 13511369"/>
                  <a:gd name="connsiteX118" fmla="*/ 6819900 w 12071803"/>
                  <a:gd name="connsiteY118" fmla="*/ 7591832 h 13511369"/>
                  <a:gd name="connsiteX119" fmla="*/ 6746082 w 12071803"/>
                  <a:gd name="connsiteY119" fmla="*/ 7674925 h 13511369"/>
                  <a:gd name="connsiteX120" fmla="*/ 6610350 w 12071803"/>
                  <a:gd name="connsiteY120" fmla="*/ 7687082 h 13511369"/>
                  <a:gd name="connsiteX121" fmla="*/ 6669882 w 12071803"/>
                  <a:gd name="connsiteY121" fmla="*/ 7617775 h 13511369"/>
                  <a:gd name="connsiteX122" fmla="*/ 6681789 w 12071803"/>
                  <a:gd name="connsiteY122" fmla="*/ 7529669 h 13511369"/>
                  <a:gd name="connsiteX123" fmla="*/ 6703219 w 12071803"/>
                  <a:gd name="connsiteY123" fmla="*/ 7467756 h 13511369"/>
                  <a:gd name="connsiteX124" fmla="*/ 6667500 w 12071803"/>
                  <a:gd name="connsiteY124" fmla="*/ 7401332 h 13511369"/>
                  <a:gd name="connsiteX125" fmla="*/ 6603207 w 12071803"/>
                  <a:gd name="connsiteY125" fmla="*/ 7432038 h 13511369"/>
                  <a:gd name="connsiteX126" fmla="*/ 6600825 w 12071803"/>
                  <a:gd name="connsiteY126" fmla="*/ 7351326 h 13511369"/>
                  <a:gd name="connsiteX127" fmla="*/ 6819901 w 12071803"/>
                  <a:gd name="connsiteY127" fmla="*/ 7243919 h 13511369"/>
                  <a:gd name="connsiteX128" fmla="*/ 6784182 w 12071803"/>
                  <a:gd name="connsiteY128" fmla="*/ 7089138 h 13511369"/>
                  <a:gd name="connsiteX129" fmla="*/ 6860382 w 12071803"/>
                  <a:gd name="connsiteY129" fmla="*/ 7072469 h 13511369"/>
                  <a:gd name="connsiteX130" fmla="*/ 6838950 w 12071803"/>
                  <a:gd name="connsiteY130" fmla="*/ 6982232 h 13511369"/>
                  <a:gd name="connsiteX131" fmla="*/ 6943726 w 12071803"/>
                  <a:gd name="connsiteY131" fmla="*/ 6984363 h 13511369"/>
                  <a:gd name="connsiteX132" fmla="*/ 6986589 w 12071803"/>
                  <a:gd name="connsiteY132" fmla="*/ 6903400 h 13511369"/>
                  <a:gd name="connsiteX133" fmla="*/ 7088982 w 12071803"/>
                  <a:gd name="connsiteY133" fmla="*/ 6936738 h 13511369"/>
                  <a:gd name="connsiteX134" fmla="*/ 7162801 w 12071803"/>
                  <a:gd name="connsiteY134" fmla="*/ 7039132 h 13511369"/>
                  <a:gd name="connsiteX135" fmla="*/ 7229476 w 12071803"/>
                  <a:gd name="connsiteY135" fmla="*/ 6979600 h 13511369"/>
                  <a:gd name="connsiteX136" fmla="*/ 7169945 w 12071803"/>
                  <a:gd name="connsiteY136" fmla="*/ 6843869 h 13511369"/>
                  <a:gd name="connsiteX137" fmla="*/ 7227094 w 12071803"/>
                  <a:gd name="connsiteY137" fmla="*/ 6896506 h 13511369"/>
                  <a:gd name="connsiteX138" fmla="*/ 7343776 w 12071803"/>
                  <a:gd name="connsiteY138" fmla="*/ 6934357 h 13511369"/>
                  <a:gd name="connsiteX139" fmla="*/ 7417595 w 12071803"/>
                  <a:gd name="connsiteY139" fmla="*/ 7006046 h 13511369"/>
                  <a:gd name="connsiteX140" fmla="*/ 7386639 w 12071803"/>
                  <a:gd name="connsiteY140" fmla="*/ 7144158 h 13511369"/>
                  <a:gd name="connsiteX141" fmla="*/ 7458076 w 12071803"/>
                  <a:gd name="connsiteY141" fmla="*/ 7108439 h 13511369"/>
                  <a:gd name="connsiteX142" fmla="*/ 7448550 w 12071803"/>
                  <a:gd name="connsiteY142" fmla="*/ 7077482 h 13511369"/>
                  <a:gd name="connsiteX143" fmla="*/ 7524751 w 12071803"/>
                  <a:gd name="connsiteY143" fmla="*/ 7163208 h 13511369"/>
                  <a:gd name="connsiteX144" fmla="*/ 7460457 w 12071803"/>
                  <a:gd name="connsiteY144" fmla="*/ 7244171 h 13511369"/>
                  <a:gd name="connsiteX145" fmla="*/ 7524750 w 12071803"/>
                  <a:gd name="connsiteY145" fmla="*/ 7325132 h 13511369"/>
                  <a:gd name="connsiteX146" fmla="*/ 7450932 w 12071803"/>
                  <a:gd name="connsiteY146" fmla="*/ 7344183 h 13511369"/>
                  <a:gd name="connsiteX147" fmla="*/ 7358064 w 12071803"/>
                  <a:gd name="connsiteY147" fmla="*/ 7296558 h 13511369"/>
                  <a:gd name="connsiteX148" fmla="*/ 7310439 w 12071803"/>
                  <a:gd name="connsiteY148" fmla="*/ 7406096 h 13511369"/>
                  <a:gd name="connsiteX149" fmla="*/ 7386639 w 12071803"/>
                  <a:gd name="connsiteY149" fmla="*/ 7425146 h 13511369"/>
                  <a:gd name="connsiteX150" fmla="*/ 7441407 w 12071803"/>
                  <a:gd name="connsiteY150" fmla="*/ 7484677 h 13511369"/>
                  <a:gd name="connsiteX151" fmla="*/ 7467601 w 12071803"/>
                  <a:gd name="connsiteY151" fmla="*/ 7515382 h 13511369"/>
                  <a:gd name="connsiteX152" fmla="*/ 7487841 w 12071803"/>
                  <a:gd name="connsiteY152" fmla="*/ 7467755 h 13511369"/>
                  <a:gd name="connsiteX153" fmla="*/ 7546182 w 12071803"/>
                  <a:gd name="connsiteY153" fmla="*/ 7529921 h 13511369"/>
                  <a:gd name="connsiteX154" fmla="*/ 7639051 w 12071803"/>
                  <a:gd name="connsiteY154" fmla="*/ 7615646 h 13511369"/>
                  <a:gd name="connsiteX155" fmla="*/ 7639051 w 12071803"/>
                  <a:gd name="connsiteY155" fmla="*/ 7510871 h 13511369"/>
                  <a:gd name="connsiteX156" fmla="*/ 7812881 w 12071803"/>
                  <a:gd name="connsiteY156" fmla="*/ 7606120 h 13511369"/>
                  <a:gd name="connsiteX157" fmla="*/ 7705726 w 12071803"/>
                  <a:gd name="connsiteY157" fmla="*/ 7370377 h 13511369"/>
                  <a:gd name="connsiteX158" fmla="*/ 7708107 w 12071803"/>
                  <a:gd name="connsiteY158" fmla="*/ 7234646 h 13511369"/>
                  <a:gd name="connsiteX159" fmla="*/ 7612857 w 12071803"/>
                  <a:gd name="connsiteY159" fmla="*/ 7206071 h 13511369"/>
                  <a:gd name="connsiteX160" fmla="*/ 7677150 w 12071803"/>
                  <a:gd name="connsiteY160" fmla="*/ 7039382 h 13511369"/>
                  <a:gd name="connsiteX161" fmla="*/ 8374857 w 12071803"/>
                  <a:gd name="connsiteY161" fmla="*/ 6653621 h 13511369"/>
                  <a:gd name="connsiteX162" fmla="*/ 8703470 w 12071803"/>
                  <a:gd name="connsiteY162" fmla="*/ 6591708 h 13511369"/>
                  <a:gd name="connsiteX163" fmla="*/ 8722520 w 12071803"/>
                  <a:gd name="connsiteY163" fmla="*/ 6696483 h 13511369"/>
                  <a:gd name="connsiteX164" fmla="*/ 8796339 w 12071803"/>
                  <a:gd name="connsiteY164" fmla="*/ 6701246 h 13511369"/>
                  <a:gd name="connsiteX165" fmla="*/ 8772525 w 12071803"/>
                  <a:gd name="connsiteY165" fmla="*/ 6548844 h 13511369"/>
                  <a:gd name="connsiteX166" fmla="*/ 9315450 w 12071803"/>
                  <a:gd name="connsiteY166" fmla="*/ 6544082 h 13511369"/>
                  <a:gd name="connsiteX167" fmla="*/ 9503569 w 12071803"/>
                  <a:gd name="connsiteY167" fmla="*/ 6494075 h 13511369"/>
                  <a:gd name="connsiteX168" fmla="*/ 9629775 w 12071803"/>
                  <a:gd name="connsiteY168" fmla="*/ 6298813 h 13511369"/>
                  <a:gd name="connsiteX169" fmla="*/ 9906000 w 12071803"/>
                  <a:gd name="connsiteY169" fmla="*/ 6334532 h 13511369"/>
                  <a:gd name="connsiteX170" fmla="*/ 9870282 w 12071803"/>
                  <a:gd name="connsiteY170" fmla="*/ 6420258 h 13511369"/>
                  <a:gd name="connsiteX171" fmla="*/ 9727407 w 12071803"/>
                  <a:gd name="connsiteY171" fmla="*/ 6434546 h 13511369"/>
                  <a:gd name="connsiteX172" fmla="*/ 9796462 w 12071803"/>
                  <a:gd name="connsiteY172" fmla="*/ 6489313 h 13511369"/>
                  <a:gd name="connsiteX173" fmla="*/ 9665495 w 12071803"/>
                  <a:gd name="connsiteY173" fmla="*/ 6517889 h 13511369"/>
                  <a:gd name="connsiteX174" fmla="*/ 9539289 w 12071803"/>
                  <a:gd name="connsiteY174" fmla="*/ 6508364 h 13511369"/>
                  <a:gd name="connsiteX175" fmla="*/ 9453563 w 12071803"/>
                  <a:gd name="connsiteY175" fmla="*/ 6544082 h 13511369"/>
                  <a:gd name="connsiteX176" fmla="*/ 9422607 w 12071803"/>
                  <a:gd name="connsiteY176" fmla="*/ 6848883 h 13511369"/>
                  <a:gd name="connsiteX177" fmla="*/ 9584532 w 12071803"/>
                  <a:gd name="connsiteY177" fmla="*/ 6882220 h 13511369"/>
                  <a:gd name="connsiteX178" fmla="*/ 9791700 w 12071803"/>
                  <a:gd name="connsiteY178" fmla="*/ 6696482 h 13511369"/>
                  <a:gd name="connsiteX179" fmla="*/ 9829801 w 12071803"/>
                  <a:gd name="connsiteY179" fmla="*/ 6794114 h 13511369"/>
                  <a:gd name="connsiteX180" fmla="*/ 9977439 w 12071803"/>
                  <a:gd name="connsiteY180" fmla="*/ 6717914 h 13511369"/>
                  <a:gd name="connsiteX181" fmla="*/ 9877426 w 12071803"/>
                  <a:gd name="connsiteY181" fmla="*/ 6956040 h 13511369"/>
                  <a:gd name="connsiteX182" fmla="*/ 10020301 w 12071803"/>
                  <a:gd name="connsiteY182" fmla="*/ 6898889 h 13511369"/>
                  <a:gd name="connsiteX183" fmla="*/ 9986964 w 12071803"/>
                  <a:gd name="connsiteY183" fmla="*/ 6986996 h 13511369"/>
                  <a:gd name="connsiteX184" fmla="*/ 10217945 w 12071803"/>
                  <a:gd name="connsiteY184" fmla="*/ 6984614 h 13511369"/>
                  <a:gd name="connsiteX185" fmla="*/ 10058400 w 12071803"/>
                  <a:gd name="connsiteY185" fmla="*/ 7039382 h 13511369"/>
                  <a:gd name="connsiteX186" fmla="*/ 9948864 w 12071803"/>
                  <a:gd name="connsiteY186" fmla="*/ 7096533 h 13511369"/>
                  <a:gd name="connsiteX187" fmla="*/ 9829801 w 12071803"/>
                  <a:gd name="connsiteY187" fmla="*/ 7210833 h 13511369"/>
                  <a:gd name="connsiteX188" fmla="*/ 9865519 w 12071803"/>
                  <a:gd name="connsiteY188" fmla="*/ 7270363 h 13511369"/>
                  <a:gd name="connsiteX189" fmla="*/ 9908382 w 12071803"/>
                  <a:gd name="connsiteY189" fmla="*/ 7320371 h 13511369"/>
                  <a:gd name="connsiteX190" fmla="*/ 9986964 w 12071803"/>
                  <a:gd name="connsiteY190" fmla="*/ 7287033 h 13511369"/>
                  <a:gd name="connsiteX191" fmla="*/ 9998869 w 12071803"/>
                  <a:gd name="connsiteY191" fmla="*/ 7348944 h 13511369"/>
                  <a:gd name="connsiteX192" fmla="*/ 10113170 w 12071803"/>
                  <a:gd name="connsiteY192" fmla="*/ 7210833 h 13511369"/>
                  <a:gd name="connsiteX193" fmla="*/ 10148889 w 12071803"/>
                  <a:gd name="connsiteY193" fmla="*/ 7356089 h 13511369"/>
                  <a:gd name="connsiteX194" fmla="*/ 10244139 w 12071803"/>
                  <a:gd name="connsiteY194" fmla="*/ 7239408 h 13511369"/>
                  <a:gd name="connsiteX195" fmla="*/ 10270332 w 12071803"/>
                  <a:gd name="connsiteY195" fmla="*/ 7401332 h 13511369"/>
                  <a:gd name="connsiteX196" fmla="*/ 10344150 w 12071803"/>
                  <a:gd name="connsiteY196" fmla="*/ 7477532 h 13511369"/>
                  <a:gd name="connsiteX197" fmla="*/ 10134600 w 12071803"/>
                  <a:gd name="connsiteY197" fmla="*/ 7591832 h 13511369"/>
                  <a:gd name="connsiteX198" fmla="*/ 10287001 w 12071803"/>
                  <a:gd name="connsiteY198" fmla="*/ 7741852 h 13511369"/>
                  <a:gd name="connsiteX199" fmla="*/ 10317957 w 12071803"/>
                  <a:gd name="connsiteY199" fmla="*/ 7644221 h 13511369"/>
                  <a:gd name="connsiteX200" fmla="*/ 10389393 w 12071803"/>
                  <a:gd name="connsiteY200" fmla="*/ 7732326 h 13511369"/>
                  <a:gd name="connsiteX201" fmla="*/ 10510839 w 12071803"/>
                  <a:gd name="connsiteY201" fmla="*/ 7691846 h 13511369"/>
                  <a:gd name="connsiteX202" fmla="*/ 10515600 w 12071803"/>
                  <a:gd name="connsiteY202" fmla="*/ 7777570 h 13511369"/>
                  <a:gd name="connsiteX203" fmla="*/ 10513219 w 12071803"/>
                  <a:gd name="connsiteY203" fmla="*/ 7875200 h 13511369"/>
                  <a:gd name="connsiteX204" fmla="*/ 10622756 w 12071803"/>
                  <a:gd name="connsiteY204" fmla="*/ 7837101 h 13511369"/>
                  <a:gd name="connsiteX205" fmla="*/ 10663239 w 12071803"/>
                  <a:gd name="connsiteY205" fmla="*/ 8075227 h 13511369"/>
                  <a:gd name="connsiteX206" fmla="*/ 10801350 w 12071803"/>
                  <a:gd name="connsiteY206" fmla="*/ 8106182 h 13511369"/>
                  <a:gd name="connsiteX207" fmla="*/ 10815638 w 12071803"/>
                  <a:gd name="connsiteY207" fmla="*/ 7815670 h 13511369"/>
                  <a:gd name="connsiteX208" fmla="*/ 10906126 w 12071803"/>
                  <a:gd name="connsiteY208" fmla="*/ 7791858 h 13511369"/>
                  <a:gd name="connsiteX209" fmla="*/ 10975182 w 12071803"/>
                  <a:gd name="connsiteY209" fmla="*/ 7620407 h 13511369"/>
                  <a:gd name="connsiteX210" fmla="*/ 10937082 w 12071803"/>
                  <a:gd name="connsiteY210" fmla="*/ 7491821 h 13511369"/>
                  <a:gd name="connsiteX211" fmla="*/ 10841832 w 12071803"/>
                  <a:gd name="connsiteY211" fmla="*/ 7479913 h 13511369"/>
                  <a:gd name="connsiteX212" fmla="*/ 10889456 w 12071803"/>
                  <a:gd name="connsiteY212" fmla="*/ 7360851 h 13511369"/>
                  <a:gd name="connsiteX213" fmla="*/ 10784682 w 12071803"/>
                  <a:gd name="connsiteY213" fmla="*/ 7289414 h 13511369"/>
                  <a:gd name="connsiteX214" fmla="*/ 10744200 w 12071803"/>
                  <a:gd name="connsiteY214" fmla="*/ 7058432 h 13511369"/>
                  <a:gd name="connsiteX215" fmla="*/ 10426700 w 12071803"/>
                  <a:gd name="connsiteY215" fmla="*/ 7020332 h 13511369"/>
                  <a:gd name="connsiteX216" fmla="*/ 10496551 w 12071803"/>
                  <a:gd name="connsiteY216" fmla="*/ 6915558 h 13511369"/>
                  <a:gd name="connsiteX217" fmla="*/ 10620376 w 12071803"/>
                  <a:gd name="connsiteY217" fmla="*/ 6896508 h 13511369"/>
                  <a:gd name="connsiteX218" fmla="*/ 10629900 w 12071803"/>
                  <a:gd name="connsiteY218" fmla="*/ 6810782 h 13511369"/>
                  <a:gd name="connsiteX219" fmla="*/ 10842625 w 12071803"/>
                  <a:gd name="connsiteY219" fmla="*/ 6899682 h 13511369"/>
                  <a:gd name="connsiteX220" fmla="*/ 10858500 w 12071803"/>
                  <a:gd name="connsiteY220" fmla="*/ 6677432 h 13511369"/>
                  <a:gd name="connsiteX221" fmla="*/ 10648950 w 12071803"/>
                  <a:gd name="connsiteY221" fmla="*/ 6772682 h 13511369"/>
                  <a:gd name="connsiteX222" fmla="*/ 10572750 w 12071803"/>
                  <a:gd name="connsiteY222" fmla="*/ 6544082 h 13511369"/>
                  <a:gd name="connsiteX223" fmla="*/ 10344150 w 12071803"/>
                  <a:gd name="connsiteY223" fmla="*/ 6753632 h 13511369"/>
                  <a:gd name="connsiteX224" fmla="*/ 10356851 w 12071803"/>
                  <a:gd name="connsiteY224" fmla="*/ 6588533 h 13511369"/>
                  <a:gd name="connsiteX225" fmla="*/ 10369550 w 12071803"/>
                  <a:gd name="connsiteY225" fmla="*/ 6464707 h 13511369"/>
                  <a:gd name="connsiteX226" fmla="*/ 10314385 w 12071803"/>
                  <a:gd name="connsiteY226" fmla="*/ 6436675 h 13511369"/>
                  <a:gd name="connsiteX227" fmla="*/ 10261601 w 12071803"/>
                  <a:gd name="connsiteY227" fmla="*/ 6452008 h 13511369"/>
                  <a:gd name="connsiteX228" fmla="*/ 10140950 w 12071803"/>
                  <a:gd name="connsiteY228" fmla="*/ 6236107 h 13511369"/>
                  <a:gd name="connsiteX229" fmla="*/ 10306051 w 12071803"/>
                  <a:gd name="connsiteY229" fmla="*/ 6274208 h 13511369"/>
                  <a:gd name="connsiteX230" fmla="*/ 10547351 w 12071803"/>
                  <a:gd name="connsiteY230" fmla="*/ 6274208 h 13511369"/>
                  <a:gd name="connsiteX231" fmla="*/ 10677525 w 12071803"/>
                  <a:gd name="connsiteY231" fmla="*/ 6134507 h 13511369"/>
                  <a:gd name="connsiteX232" fmla="*/ 10575926 w 12071803"/>
                  <a:gd name="connsiteY232" fmla="*/ 6023383 h 13511369"/>
                  <a:gd name="connsiteX233" fmla="*/ 10363200 w 12071803"/>
                  <a:gd name="connsiteY233" fmla="*/ 5975757 h 13511369"/>
                  <a:gd name="connsiteX234" fmla="*/ 10544175 w 12071803"/>
                  <a:gd name="connsiteY234" fmla="*/ 5845582 h 13511369"/>
                  <a:gd name="connsiteX235" fmla="*/ 10490201 w 12071803"/>
                  <a:gd name="connsiteY235" fmla="*/ 5728108 h 13511369"/>
                  <a:gd name="connsiteX236" fmla="*/ 10544176 w 12071803"/>
                  <a:gd name="connsiteY236" fmla="*/ 5607458 h 13511369"/>
                  <a:gd name="connsiteX237" fmla="*/ 10506075 w 12071803"/>
                  <a:gd name="connsiteY237" fmla="*/ 5604282 h 13511369"/>
                  <a:gd name="connsiteX238" fmla="*/ 10471151 w 12071803"/>
                  <a:gd name="connsiteY238" fmla="*/ 5528083 h 13511369"/>
                  <a:gd name="connsiteX239" fmla="*/ 10312400 w 12071803"/>
                  <a:gd name="connsiteY239" fmla="*/ 5375682 h 13511369"/>
                  <a:gd name="connsiteX240" fmla="*/ 10582276 w 12071803"/>
                  <a:gd name="connsiteY240" fmla="*/ 5480458 h 13511369"/>
                  <a:gd name="connsiteX241" fmla="*/ 10725150 w 12071803"/>
                  <a:gd name="connsiteY241" fmla="*/ 5439182 h 13511369"/>
                  <a:gd name="connsiteX242" fmla="*/ 10699751 w 12071803"/>
                  <a:gd name="connsiteY242" fmla="*/ 5686833 h 13511369"/>
                  <a:gd name="connsiteX243" fmla="*/ 10877550 w 12071803"/>
                  <a:gd name="connsiteY243" fmla="*/ 5724932 h 13511369"/>
                  <a:gd name="connsiteX244" fmla="*/ 10934701 w 12071803"/>
                  <a:gd name="connsiteY244" fmla="*/ 5550308 h 13511369"/>
                  <a:gd name="connsiteX245" fmla="*/ 10975975 w 12071803"/>
                  <a:gd name="connsiteY245" fmla="*/ 5321707 h 13511369"/>
                  <a:gd name="connsiteX246" fmla="*/ 10896601 w 12071803"/>
                  <a:gd name="connsiteY246" fmla="*/ 5118508 h 13511369"/>
                  <a:gd name="connsiteX247" fmla="*/ 10839450 w 12071803"/>
                  <a:gd name="connsiteY247" fmla="*/ 5020082 h 13511369"/>
                  <a:gd name="connsiteX248" fmla="*/ 10760076 w 12071803"/>
                  <a:gd name="connsiteY248" fmla="*/ 5137558 h 13511369"/>
                  <a:gd name="connsiteX249" fmla="*/ 10690226 w 12071803"/>
                  <a:gd name="connsiteY249" fmla="*/ 5096283 h 13511369"/>
                  <a:gd name="connsiteX250" fmla="*/ 10658476 w 12071803"/>
                  <a:gd name="connsiteY250" fmla="*/ 5216933 h 13511369"/>
                  <a:gd name="connsiteX251" fmla="*/ 10556875 w 12071803"/>
                  <a:gd name="connsiteY251" fmla="*/ 5220107 h 13511369"/>
                  <a:gd name="connsiteX252" fmla="*/ 10477500 w 12071803"/>
                  <a:gd name="connsiteY252" fmla="*/ 5077232 h 13511369"/>
                  <a:gd name="connsiteX253" fmla="*/ 10439400 w 12071803"/>
                  <a:gd name="connsiteY253" fmla="*/ 4924832 h 13511369"/>
                  <a:gd name="connsiteX254" fmla="*/ 10223500 w 12071803"/>
                  <a:gd name="connsiteY254" fmla="*/ 4928007 h 13511369"/>
                  <a:gd name="connsiteX255" fmla="*/ 10248900 w 12071803"/>
                  <a:gd name="connsiteY255" fmla="*/ 5153432 h 13511369"/>
                  <a:gd name="connsiteX256" fmla="*/ 10210801 w 12071803"/>
                  <a:gd name="connsiteY256" fmla="*/ 4959758 h 13511369"/>
                  <a:gd name="connsiteX257" fmla="*/ 10166350 w 12071803"/>
                  <a:gd name="connsiteY257" fmla="*/ 4972457 h 13511369"/>
                  <a:gd name="connsiteX258" fmla="*/ 10096500 w 12071803"/>
                  <a:gd name="connsiteY258" fmla="*/ 4861332 h 13511369"/>
                  <a:gd name="connsiteX259" fmla="*/ 10001251 w 12071803"/>
                  <a:gd name="connsiteY259" fmla="*/ 4931183 h 13511369"/>
                  <a:gd name="connsiteX260" fmla="*/ 9845675 w 12071803"/>
                  <a:gd name="connsiteY260" fmla="*/ 5058182 h 13511369"/>
                  <a:gd name="connsiteX261" fmla="*/ 10210800 w 12071803"/>
                  <a:gd name="connsiteY261" fmla="*/ 4724807 h 13511369"/>
                  <a:gd name="connsiteX262" fmla="*/ 10355263 w 12071803"/>
                  <a:gd name="connsiteY262" fmla="*/ 4634321 h 13511369"/>
                  <a:gd name="connsiteX263" fmla="*/ 10572750 w 12071803"/>
                  <a:gd name="connsiteY263" fmla="*/ 4581932 h 13511369"/>
                  <a:gd name="connsiteX264" fmla="*/ 10610851 w 12071803"/>
                  <a:gd name="connsiteY264" fmla="*/ 4461283 h 13511369"/>
                  <a:gd name="connsiteX265" fmla="*/ 10782301 w 12071803"/>
                  <a:gd name="connsiteY265" fmla="*/ 4334283 h 13511369"/>
                  <a:gd name="connsiteX266" fmla="*/ 10814050 w 12071803"/>
                  <a:gd name="connsiteY266" fmla="*/ 4080282 h 13511369"/>
                  <a:gd name="connsiteX267" fmla="*/ 10582275 w 12071803"/>
                  <a:gd name="connsiteY267" fmla="*/ 3997732 h 13511369"/>
                  <a:gd name="connsiteX268" fmla="*/ 10264776 w 12071803"/>
                  <a:gd name="connsiteY268" fmla="*/ 3950108 h 13511369"/>
                  <a:gd name="connsiteX269" fmla="*/ 10134600 w 12071803"/>
                  <a:gd name="connsiteY269" fmla="*/ 4010432 h 13511369"/>
                  <a:gd name="connsiteX270" fmla="*/ 10160001 w 12071803"/>
                  <a:gd name="connsiteY270" fmla="*/ 3845333 h 13511369"/>
                  <a:gd name="connsiteX271" fmla="*/ 10109201 w 12071803"/>
                  <a:gd name="connsiteY271" fmla="*/ 3670708 h 13511369"/>
                  <a:gd name="connsiteX272" fmla="*/ 10223500 w 12071803"/>
                  <a:gd name="connsiteY272" fmla="*/ 3708807 h 13511369"/>
                  <a:gd name="connsiteX273" fmla="*/ 10344151 w 12071803"/>
                  <a:gd name="connsiteY273" fmla="*/ 3600858 h 13511369"/>
                  <a:gd name="connsiteX274" fmla="*/ 10534651 w 12071803"/>
                  <a:gd name="connsiteY274" fmla="*/ 3661183 h 13511369"/>
                  <a:gd name="connsiteX275" fmla="*/ 10547351 w 12071803"/>
                  <a:gd name="connsiteY275" fmla="*/ 3477033 h 13511369"/>
                  <a:gd name="connsiteX276" fmla="*/ 10687050 w 12071803"/>
                  <a:gd name="connsiteY276" fmla="*/ 3515132 h 13511369"/>
                  <a:gd name="connsiteX277" fmla="*/ 10801350 w 12071803"/>
                  <a:gd name="connsiteY277" fmla="*/ 3210332 h 13511369"/>
                  <a:gd name="connsiteX278" fmla="*/ 10902951 w 12071803"/>
                  <a:gd name="connsiteY278" fmla="*/ 3299233 h 13511369"/>
                  <a:gd name="connsiteX279" fmla="*/ 11042650 w 12071803"/>
                  <a:gd name="connsiteY279" fmla="*/ 3283357 h 13511369"/>
                  <a:gd name="connsiteX280" fmla="*/ 11077575 w 12071803"/>
                  <a:gd name="connsiteY280" fmla="*/ 3508782 h 13511369"/>
                  <a:gd name="connsiteX281" fmla="*/ 11153776 w 12071803"/>
                  <a:gd name="connsiteY281" fmla="*/ 3251608 h 13511369"/>
                  <a:gd name="connsiteX282" fmla="*/ 11077576 w 12071803"/>
                  <a:gd name="connsiteY282" fmla="*/ 3165883 h 13511369"/>
                  <a:gd name="connsiteX283" fmla="*/ 11163300 w 12071803"/>
                  <a:gd name="connsiteY283" fmla="*/ 2911882 h 13511369"/>
                  <a:gd name="connsiteX284" fmla="*/ 10982326 w 12071803"/>
                  <a:gd name="connsiteY284" fmla="*/ 2988083 h 13511369"/>
                  <a:gd name="connsiteX285" fmla="*/ 10953750 w 12071803"/>
                  <a:gd name="connsiteY285" fmla="*/ 2918232 h 13511369"/>
                  <a:gd name="connsiteX286" fmla="*/ 10763250 w 12071803"/>
                  <a:gd name="connsiteY286" fmla="*/ 2715032 h 13511369"/>
                  <a:gd name="connsiteX287" fmla="*/ 10731501 w 12071803"/>
                  <a:gd name="connsiteY287" fmla="*/ 2530883 h 13511369"/>
                  <a:gd name="connsiteX288" fmla="*/ 10699751 w 12071803"/>
                  <a:gd name="connsiteY288" fmla="*/ 2435633 h 13511369"/>
                  <a:gd name="connsiteX289" fmla="*/ 10801350 w 12071803"/>
                  <a:gd name="connsiteY289" fmla="*/ 2334032 h 13511369"/>
                  <a:gd name="connsiteX290" fmla="*/ 11061701 w 12071803"/>
                  <a:gd name="connsiteY290" fmla="*/ 2099083 h 13511369"/>
                  <a:gd name="connsiteX291" fmla="*/ 11182350 w 12071803"/>
                  <a:gd name="connsiteY291" fmla="*/ 2118132 h 13511369"/>
                  <a:gd name="connsiteX292" fmla="*/ 11252201 w 12071803"/>
                  <a:gd name="connsiteY292" fmla="*/ 2029233 h 13511369"/>
                  <a:gd name="connsiteX293" fmla="*/ 11487150 w 12071803"/>
                  <a:gd name="connsiteY293" fmla="*/ 1921282 h 13511369"/>
                  <a:gd name="connsiteX294" fmla="*/ 11341101 w 12071803"/>
                  <a:gd name="connsiteY294" fmla="*/ 1851433 h 13511369"/>
                  <a:gd name="connsiteX295" fmla="*/ 11258550 w 12071803"/>
                  <a:gd name="connsiteY295" fmla="*/ 1705382 h 13511369"/>
                  <a:gd name="connsiteX296" fmla="*/ 11360150 w 12071803"/>
                  <a:gd name="connsiteY296" fmla="*/ 1279932 h 13511369"/>
                  <a:gd name="connsiteX297" fmla="*/ 11239500 w 12071803"/>
                  <a:gd name="connsiteY297" fmla="*/ 1019582 h 13511369"/>
                  <a:gd name="connsiteX298" fmla="*/ 11525250 w 12071803"/>
                  <a:gd name="connsiteY298" fmla="*/ 1362482 h 13511369"/>
                  <a:gd name="connsiteX299" fmla="*/ 11690350 w 12071803"/>
                  <a:gd name="connsiteY299" fmla="*/ 1165632 h 13511369"/>
                  <a:gd name="connsiteX300" fmla="*/ 11874500 w 12071803"/>
                  <a:gd name="connsiteY300" fmla="*/ 1476782 h 13511369"/>
                  <a:gd name="connsiteX301" fmla="*/ 12071350 w 12071803"/>
                  <a:gd name="connsiteY301" fmla="*/ 1578383 h 13511369"/>
                  <a:gd name="connsiteX302" fmla="*/ 11906250 w 12071803"/>
                  <a:gd name="connsiteY302" fmla="*/ 1133883 h 13511369"/>
                  <a:gd name="connsiteX303" fmla="*/ 11893550 w 12071803"/>
                  <a:gd name="connsiteY303" fmla="*/ 917982 h 13511369"/>
                  <a:gd name="connsiteX304" fmla="*/ 11760200 w 12071803"/>
                  <a:gd name="connsiteY304" fmla="*/ 721132 h 13511369"/>
                  <a:gd name="connsiteX305" fmla="*/ 11734800 w 12071803"/>
                  <a:gd name="connsiteY30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138237 w 12071803"/>
                  <a:gd name="connsiteY56" fmla="*/ 11470889 h 13511369"/>
                  <a:gd name="connsiteX57" fmla="*/ 1277541 w 12071803"/>
                  <a:gd name="connsiteY57" fmla="*/ 11496832 h 13511369"/>
                  <a:gd name="connsiteX58" fmla="*/ 1448991 w 12071803"/>
                  <a:gd name="connsiteY58" fmla="*/ 11508738 h 13511369"/>
                  <a:gd name="connsiteX59" fmla="*/ 1534716 w 12071803"/>
                  <a:gd name="connsiteY59" fmla="*/ 11573032 h 13511369"/>
                  <a:gd name="connsiteX60" fmla="*/ 1634728 w 12071803"/>
                  <a:gd name="connsiteY60" fmla="*/ 11580175 h 13511369"/>
                  <a:gd name="connsiteX61" fmla="*/ 1714500 w 12071803"/>
                  <a:gd name="connsiteY61" fmla="*/ 11592332 h 13511369"/>
                  <a:gd name="connsiteX62" fmla="*/ 1641872 w 12071803"/>
                  <a:gd name="connsiteY62" fmla="*/ 11737338 h 13511369"/>
                  <a:gd name="connsiteX63" fmla="*/ 1676400 w 12071803"/>
                  <a:gd name="connsiteY63" fmla="*/ 11992382 h 13511369"/>
                  <a:gd name="connsiteX64" fmla="*/ 1853803 w 12071803"/>
                  <a:gd name="connsiteY64" fmla="*/ 12130244 h 13511369"/>
                  <a:gd name="connsiteX65" fmla="*/ 1976437 w 12071803"/>
                  <a:gd name="connsiteY65" fmla="*/ 12056676 h 13511369"/>
                  <a:gd name="connsiteX66" fmla="*/ 2049066 w 12071803"/>
                  <a:gd name="connsiteY66" fmla="*/ 12104050 h 13511369"/>
                  <a:gd name="connsiteX67" fmla="*/ 2125266 w 12071803"/>
                  <a:gd name="connsiteY67" fmla="*/ 12034994 h 13511369"/>
                  <a:gd name="connsiteX68" fmla="*/ 2225278 w 12071803"/>
                  <a:gd name="connsiteY68" fmla="*/ 12058807 h 13511369"/>
                  <a:gd name="connsiteX69" fmla="*/ 2456260 w 12071803"/>
                  <a:gd name="connsiteY69" fmla="*/ 12008800 h 13511369"/>
                  <a:gd name="connsiteX70" fmla="*/ 2507456 w 12071803"/>
                  <a:gd name="connsiteY70" fmla="*/ 11899513 h 13511369"/>
                  <a:gd name="connsiteX71" fmla="*/ 2876550 w 12071803"/>
                  <a:gd name="connsiteY71" fmla="*/ 12030482 h 13511369"/>
                  <a:gd name="connsiteX72" fmla="*/ 2965847 w 12071803"/>
                  <a:gd name="connsiteY72" fmla="*/ 12018325 h 13511369"/>
                  <a:gd name="connsiteX73" fmla="*/ 3067050 w 12071803"/>
                  <a:gd name="connsiteY73" fmla="*/ 12182882 h 13511369"/>
                  <a:gd name="connsiteX74" fmla="*/ 3306366 w 12071803"/>
                  <a:gd name="connsiteY74" fmla="*/ 12127863 h 13511369"/>
                  <a:gd name="connsiteX75" fmla="*/ 3415903 w 12071803"/>
                  <a:gd name="connsiteY75" fmla="*/ 12196919 h 13511369"/>
                  <a:gd name="connsiteX76" fmla="*/ 3569494 w 12071803"/>
                  <a:gd name="connsiteY76" fmla="*/ 12266226 h 13511369"/>
                  <a:gd name="connsiteX77" fmla="*/ 3505200 w 12071803"/>
                  <a:gd name="connsiteY77" fmla="*/ 12387670 h 13511369"/>
                  <a:gd name="connsiteX78" fmla="*/ 3589735 w 12071803"/>
                  <a:gd name="connsiteY78" fmla="*/ 12592207 h 13511369"/>
                  <a:gd name="connsiteX79" fmla="*/ 3543300 w 12071803"/>
                  <a:gd name="connsiteY79" fmla="*/ 12773432 h 13511369"/>
                  <a:gd name="connsiteX80" fmla="*/ 3527822 w 12071803"/>
                  <a:gd name="connsiteY80" fmla="*/ 12987494 h 13511369"/>
                  <a:gd name="connsiteX81" fmla="*/ 3619500 w 12071803"/>
                  <a:gd name="connsiteY81" fmla="*/ 13211582 h 13511369"/>
                  <a:gd name="connsiteX82" fmla="*/ 3905250 w 12071803"/>
                  <a:gd name="connsiteY82" fmla="*/ 13440182 h 13511369"/>
                  <a:gd name="connsiteX83" fmla="*/ 4496991 w 12071803"/>
                  <a:gd name="connsiteY83" fmla="*/ 13511369 h 13511369"/>
                  <a:gd name="connsiteX84" fmla="*/ 4532709 w 12071803"/>
                  <a:gd name="connsiteY84" fmla="*/ 13442312 h 13511369"/>
                  <a:gd name="connsiteX85" fmla="*/ 4191000 w 12071803"/>
                  <a:gd name="connsiteY85" fmla="*/ 13154432 h 13511369"/>
                  <a:gd name="connsiteX86" fmla="*/ 4618435 w 12071803"/>
                  <a:gd name="connsiteY86" fmla="*/ 13268482 h 13511369"/>
                  <a:gd name="connsiteX87" fmla="*/ 4933950 w 12071803"/>
                  <a:gd name="connsiteY87" fmla="*/ 13268732 h 13511369"/>
                  <a:gd name="connsiteX88" fmla="*/ 5035153 w 12071803"/>
                  <a:gd name="connsiteY88" fmla="*/ 13058932 h 13511369"/>
                  <a:gd name="connsiteX89" fmla="*/ 4994672 w 12071803"/>
                  <a:gd name="connsiteY89" fmla="*/ 12985113 h 13511369"/>
                  <a:gd name="connsiteX90" fmla="*/ 4991100 w 12071803"/>
                  <a:gd name="connsiteY90" fmla="*/ 12678182 h 13511369"/>
                  <a:gd name="connsiteX91" fmla="*/ 5067300 w 12071803"/>
                  <a:gd name="connsiteY91" fmla="*/ 12563882 h 13511369"/>
                  <a:gd name="connsiteX92" fmla="*/ 5029200 w 12071803"/>
                  <a:gd name="connsiteY92" fmla="*/ 12225745 h 13511369"/>
                  <a:gd name="connsiteX93" fmla="*/ 5357813 w 12071803"/>
                  <a:gd name="connsiteY93" fmla="*/ 12097157 h 13511369"/>
                  <a:gd name="connsiteX94" fmla="*/ 5638800 w 12071803"/>
                  <a:gd name="connsiteY94" fmla="*/ 12180502 h 13511369"/>
                  <a:gd name="connsiteX95" fmla="*/ 5524500 w 12071803"/>
                  <a:gd name="connsiteY95" fmla="*/ 11249432 h 13511369"/>
                  <a:gd name="connsiteX96" fmla="*/ 5585223 w 12071803"/>
                  <a:gd name="connsiteY96" fmla="*/ 10722925 h 13511369"/>
                  <a:gd name="connsiteX97" fmla="*/ 5468540 w 12071803"/>
                  <a:gd name="connsiteY97" fmla="*/ 10663394 h 13511369"/>
                  <a:gd name="connsiteX98" fmla="*/ 5585222 w 12071803"/>
                  <a:gd name="connsiteY98" fmla="*/ 10701495 h 13511369"/>
                  <a:gd name="connsiteX99" fmla="*/ 5611416 w 12071803"/>
                  <a:gd name="connsiteY99" fmla="*/ 10160950 h 13511369"/>
                  <a:gd name="connsiteX100" fmla="*/ 5698331 w 12071803"/>
                  <a:gd name="connsiteY100" fmla="*/ 9775438 h 13511369"/>
                  <a:gd name="connsiteX101" fmla="*/ 5830491 w 12071803"/>
                  <a:gd name="connsiteY101" fmla="*/ 9408475 h 13511369"/>
                  <a:gd name="connsiteX102" fmla="*/ 5920978 w 12071803"/>
                  <a:gd name="connsiteY102" fmla="*/ 9196544 h 13511369"/>
                  <a:gd name="connsiteX103" fmla="*/ 5759053 w 12071803"/>
                  <a:gd name="connsiteY103" fmla="*/ 9329894 h 13511369"/>
                  <a:gd name="connsiteX104" fmla="*/ 5923360 w 12071803"/>
                  <a:gd name="connsiteY104" fmla="*/ 9137013 h 13511369"/>
                  <a:gd name="connsiteX105" fmla="*/ 5955507 w 12071803"/>
                  <a:gd name="connsiteY105" fmla="*/ 8956289 h 13511369"/>
                  <a:gd name="connsiteX106" fmla="*/ 5959078 w 12071803"/>
                  <a:gd name="connsiteY106" fmla="*/ 9087006 h 13511369"/>
                  <a:gd name="connsiteX107" fmla="*/ 6441280 w 12071803"/>
                  <a:gd name="connsiteY107" fmla="*/ 8201432 h 13511369"/>
                  <a:gd name="connsiteX108" fmla="*/ 6204347 w 12071803"/>
                  <a:gd name="connsiteY108" fmla="*/ 8101170 h 13511369"/>
                  <a:gd name="connsiteX109" fmla="*/ 6425803 w 12071803"/>
                  <a:gd name="connsiteY109" fmla="*/ 8110694 h 13511369"/>
                  <a:gd name="connsiteX110" fmla="*/ 6696076 w 12071803"/>
                  <a:gd name="connsiteY110" fmla="*/ 8074975 h 13511369"/>
                  <a:gd name="connsiteX111" fmla="*/ 6855620 w 12071803"/>
                  <a:gd name="connsiteY111" fmla="*/ 8032113 h 13511369"/>
                  <a:gd name="connsiteX112" fmla="*/ 6785372 w 12071803"/>
                  <a:gd name="connsiteY112" fmla="*/ 7972582 h 13511369"/>
                  <a:gd name="connsiteX113" fmla="*/ 6877052 w 12071803"/>
                  <a:gd name="connsiteY113" fmla="*/ 7846626 h 13511369"/>
                  <a:gd name="connsiteX114" fmla="*/ 6980634 w 12071803"/>
                  <a:gd name="connsiteY114" fmla="*/ 7867807 h 13511369"/>
                  <a:gd name="connsiteX115" fmla="*/ 7017545 w 12071803"/>
                  <a:gd name="connsiteY115" fmla="*/ 7793990 h 13511369"/>
                  <a:gd name="connsiteX116" fmla="*/ 6943726 w 12071803"/>
                  <a:gd name="connsiteY116" fmla="*/ 7693975 h 13511369"/>
                  <a:gd name="connsiteX117" fmla="*/ 6910389 w 12071803"/>
                  <a:gd name="connsiteY117" fmla="*/ 7596344 h 13511369"/>
                  <a:gd name="connsiteX118" fmla="*/ 6819900 w 12071803"/>
                  <a:gd name="connsiteY118" fmla="*/ 7591832 h 13511369"/>
                  <a:gd name="connsiteX119" fmla="*/ 6746082 w 12071803"/>
                  <a:gd name="connsiteY119" fmla="*/ 7674925 h 13511369"/>
                  <a:gd name="connsiteX120" fmla="*/ 6610350 w 12071803"/>
                  <a:gd name="connsiteY120" fmla="*/ 7687082 h 13511369"/>
                  <a:gd name="connsiteX121" fmla="*/ 6669882 w 12071803"/>
                  <a:gd name="connsiteY121" fmla="*/ 7617775 h 13511369"/>
                  <a:gd name="connsiteX122" fmla="*/ 6681789 w 12071803"/>
                  <a:gd name="connsiteY122" fmla="*/ 7529669 h 13511369"/>
                  <a:gd name="connsiteX123" fmla="*/ 6703219 w 12071803"/>
                  <a:gd name="connsiteY123" fmla="*/ 7467756 h 13511369"/>
                  <a:gd name="connsiteX124" fmla="*/ 6667500 w 12071803"/>
                  <a:gd name="connsiteY124" fmla="*/ 7401332 h 13511369"/>
                  <a:gd name="connsiteX125" fmla="*/ 6603207 w 12071803"/>
                  <a:gd name="connsiteY125" fmla="*/ 7432038 h 13511369"/>
                  <a:gd name="connsiteX126" fmla="*/ 6600825 w 12071803"/>
                  <a:gd name="connsiteY126" fmla="*/ 7351326 h 13511369"/>
                  <a:gd name="connsiteX127" fmla="*/ 6819901 w 12071803"/>
                  <a:gd name="connsiteY127" fmla="*/ 7243919 h 13511369"/>
                  <a:gd name="connsiteX128" fmla="*/ 6784182 w 12071803"/>
                  <a:gd name="connsiteY128" fmla="*/ 7089138 h 13511369"/>
                  <a:gd name="connsiteX129" fmla="*/ 6860382 w 12071803"/>
                  <a:gd name="connsiteY129" fmla="*/ 7072469 h 13511369"/>
                  <a:gd name="connsiteX130" fmla="*/ 6838950 w 12071803"/>
                  <a:gd name="connsiteY130" fmla="*/ 6982232 h 13511369"/>
                  <a:gd name="connsiteX131" fmla="*/ 6943726 w 12071803"/>
                  <a:gd name="connsiteY131" fmla="*/ 6984363 h 13511369"/>
                  <a:gd name="connsiteX132" fmla="*/ 6986589 w 12071803"/>
                  <a:gd name="connsiteY132" fmla="*/ 6903400 h 13511369"/>
                  <a:gd name="connsiteX133" fmla="*/ 7088982 w 12071803"/>
                  <a:gd name="connsiteY133" fmla="*/ 6936738 h 13511369"/>
                  <a:gd name="connsiteX134" fmla="*/ 7162801 w 12071803"/>
                  <a:gd name="connsiteY134" fmla="*/ 7039132 h 13511369"/>
                  <a:gd name="connsiteX135" fmla="*/ 7229476 w 12071803"/>
                  <a:gd name="connsiteY135" fmla="*/ 6979600 h 13511369"/>
                  <a:gd name="connsiteX136" fmla="*/ 7169945 w 12071803"/>
                  <a:gd name="connsiteY136" fmla="*/ 6843869 h 13511369"/>
                  <a:gd name="connsiteX137" fmla="*/ 7227094 w 12071803"/>
                  <a:gd name="connsiteY137" fmla="*/ 6896506 h 13511369"/>
                  <a:gd name="connsiteX138" fmla="*/ 7343776 w 12071803"/>
                  <a:gd name="connsiteY138" fmla="*/ 6934357 h 13511369"/>
                  <a:gd name="connsiteX139" fmla="*/ 7417595 w 12071803"/>
                  <a:gd name="connsiteY139" fmla="*/ 7006046 h 13511369"/>
                  <a:gd name="connsiteX140" fmla="*/ 7386639 w 12071803"/>
                  <a:gd name="connsiteY140" fmla="*/ 7144158 h 13511369"/>
                  <a:gd name="connsiteX141" fmla="*/ 7458076 w 12071803"/>
                  <a:gd name="connsiteY141" fmla="*/ 7108439 h 13511369"/>
                  <a:gd name="connsiteX142" fmla="*/ 7448550 w 12071803"/>
                  <a:gd name="connsiteY142" fmla="*/ 7077482 h 13511369"/>
                  <a:gd name="connsiteX143" fmla="*/ 7524751 w 12071803"/>
                  <a:gd name="connsiteY143" fmla="*/ 7163208 h 13511369"/>
                  <a:gd name="connsiteX144" fmla="*/ 7460457 w 12071803"/>
                  <a:gd name="connsiteY144" fmla="*/ 7244171 h 13511369"/>
                  <a:gd name="connsiteX145" fmla="*/ 7524750 w 12071803"/>
                  <a:gd name="connsiteY145" fmla="*/ 7325132 h 13511369"/>
                  <a:gd name="connsiteX146" fmla="*/ 7450932 w 12071803"/>
                  <a:gd name="connsiteY146" fmla="*/ 7344183 h 13511369"/>
                  <a:gd name="connsiteX147" fmla="*/ 7358064 w 12071803"/>
                  <a:gd name="connsiteY147" fmla="*/ 7296558 h 13511369"/>
                  <a:gd name="connsiteX148" fmla="*/ 7310439 w 12071803"/>
                  <a:gd name="connsiteY148" fmla="*/ 7406096 h 13511369"/>
                  <a:gd name="connsiteX149" fmla="*/ 7386639 w 12071803"/>
                  <a:gd name="connsiteY149" fmla="*/ 7425146 h 13511369"/>
                  <a:gd name="connsiteX150" fmla="*/ 7441407 w 12071803"/>
                  <a:gd name="connsiteY150" fmla="*/ 7484677 h 13511369"/>
                  <a:gd name="connsiteX151" fmla="*/ 7467601 w 12071803"/>
                  <a:gd name="connsiteY151" fmla="*/ 7515382 h 13511369"/>
                  <a:gd name="connsiteX152" fmla="*/ 7487841 w 12071803"/>
                  <a:gd name="connsiteY152" fmla="*/ 7467755 h 13511369"/>
                  <a:gd name="connsiteX153" fmla="*/ 7546182 w 12071803"/>
                  <a:gd name="connsiteY153" fmla="*/ 7529921 h 13511369"/>
                  <a:gd name="connsiteX154" fmla="*/ 7639051 w 12071803"/>
                  <a:gd name="connsiteY154" fmla="*/ 7615646 h 13511369"/>
                  <a:gd name="connsiteX155" fmla="*/ 7639051 w 12071803"/>
                  <a:gd name="connsiteY155" fmla="*/ 7510871 h 13511369"/>
                  <a:gd name="connsiteX156" fmla="*/ 7812881 w 12071803"/>
                  <a:gd name="connsiteY156" fmla="*/ 7606120 h 13511369"/>
                  <a:gd name="connsiteX157" fmla="*/ 7705726 w 12071803"/>
                  <a:gd name="connsiteY157" fmla="*/ 7370377 h 13511369"/>
                  <a:gd name="connsiteX158" fmla="*/ 7708107 w 12071803"/>
                  <a:gd name="connsiteY158" fmla="*/ 7234646 h 13511369"/>
                  <a:gd name="connsiteX159" fmla="*/ 7612857 w 12071803"/>
                  <a:gd name="connsiteY159" fmla="*/ 7206071 h 13511369"/>
                  <a:gd name="connsiteX160" fmla="*/ 7677150 w 12071803"/>
                  <a:gd name="connsiteY160" fmla="*/ 7039382 h 13511369"/>
                  <a:gd name="connsiteX161" fmla="*/ 8374857 w 12071803"/>
                  <a:gd name="connsiteY161" fmla="*/ 6653621 h 13511369"/>
                  <a:gd name="connsiteX162" fmla="*/ 8703470 w 12071803"/>
                  <a:gd name="connsiteY162" fmla="*/ 6591708 h 13511369"/>
                  <a:gd name="connsiteX163" fmla="*/ 8722520 w 12071803"/>
                  <a:gd name="connsiteY163" fmla="*/ 6696483 h 13511369"/>
                  <a:gd name="connsiteX164" fmla="*/ 8796339 w 12071803"/>
                  <a:gd name="connsiteY164" fmla="*/ 6701246 h 13511369"/>
                  <a:gd name="connsiteX165" fmla="*/ 8772525 w 12071803"/>
                  <a:gd name="connsiteY165" fmla="*/ 6548844 h 13511369"/>
                  <a:gd name="connsiteX166" fmla="*/ 9315450 w 12071803"/>
                  <a:gd name="connsiteY166" fmla="*/ 6544082 h 13511369"/>
                  <a:gd name="connsiteX167" fmla="*/ 9503569 w 12071803"/>
                  <a:gd name="connsiteY167" fmla="*/ 6494075 h 13511369"/>
                  <a:gd name="connsiteX168" fmla="*/ 9629775 w 12071803"/>
                  <a:gd name="connsiteY168" fmla="*/ 6298813 h 13511369"/>
                  <a:gd name="connsiteX169" fmla="*/ 9906000 w 12071803"/>
                  <a:gd name="connsiteY169" fmla="*/ 6334532 h 13511369"/>
                  <a:gd name="connsiteX170" fmla="*/ 9870282 w 12071803"/>
                  <a:gd name="connsiteY170" fmla="*/ 6420258 h 13511369"/>
                  <a:gd name="connsiteX171" fmla="*/ 9727407 w 12071803"/>
                  <a:gd name="connsiteY171" fmla="*/ 6434546 h 13511369"/>
                  <a:gd name="connsiteX172" fmla="*/ 9796462 w 12071803"/>
                  <a:gd name="connsiteY172" fmla="*/ 6489313 h 13511369"/>
                  <a:gd name="connsiteX173" fmla="*/ 9665495 w 12071803"/>
                  <a:gd name="connsiteY173" fmla="*/ 6517889 h 13511369"/>
                  <a:gd name="connsiteX174" fmla="*/ 9539289 w 12071803"/>
                  <a:gd name="connsiteY174" fmla="*/ 6508364 h 13511369"/>
                  <a:gd name="connsiteX175" fmla="*/ 9453563 w 12071803"/>
                  <a:gd name="connsiteY175" fmla="*/ 6544082 h 13511369"/>
                  <a:gd name="connsiteX176" fmla="*/ 9422607 w 12071803"/>
                  <a:gd name="connsiteY176" fmla="*/ 6848883 h 13511369"/>
                  <a:gd name="connsiteX177" fmla="*/ 9584532 w 12071803"/>
                  <a:gd name="connsiteY177" fmla="*/ 6882220 h 13511369"/>
                  <a:gd name="connsiteX178" fmla="*/ 9791700 w 12071803"/>
                  <a:gd name="connsiteY178" fmla="*/ 6696482 h 13511369"/>
                  <a:gd name="connsiteX179" fmla="*/ 9829801 w 12071803"/>
                  <a:gd name="connsiteY179" fmla="*/ 6794114 h 13511369"/>
                  <a:gd name="connsiteX180" fmla="*/ 9977439 w 12071803"/>
                  <a:gd name="connsiteY180" fmla="*/ 6717914 h 13511369"/>
                  <a:gd name="connsiteX181" fmla="*/ 9877426 w 12071803"/>
                  <a:gd name="connsiteY181" fmla="*/ 6956040 h 13511369"/>
                  <a:gd name="connsiteX182" fmla="*/ 10020301 w 12071803"/>
                  <a:gd name="connsiteY182" fmla="*/ 6898889 h 13511369"/>
                  <a:gd name="connsiteX183" fmla="*/ 9986964 w 12071803"/>
                  <a:gd name="connsiteY183" fmla="*/ 6986996 h 13511369"/>
                  <a:gd name="connsiteX184" fmla="*/ 10217945 w 12071803"/>
                  <a:gd name="connsiteY184" fmla="*/ 6984614 h 13511369"/>
                  <a:gd name="connsiteX185" fmla="*/ 10058400 w 12071803"/>
                  <a:gd name="connsiteY185" fmla="*/ 7039382 h 13511369"/>
                  <a:gd name="connsiteX186" fmla="*/ 9948864 w 12071803"/>
                  <a:gd name="connsiteY186" fmla="*/ 7096533 h 13511369"/>
                  <a:gd name="connsiteX187" fmla="*/ 9829801 w 12071803"/>
                  <a:gd name="connsiteY187" fmla="*/ 7210833 h 13511369"/>
                  <a:gd name="connsiteX188" fmla="*/ 9865519 w 12071803"/>
                  <a:gd name="connsiteY188" fmla="*/ 7270363 h 13511369"/>
                  <a:gd name="connsiteX189" fmla="*/ 9908382 w 12071803"/>
                  <a:gd name="connsiteY189" fmla="*/ 7320371 h 13511369"/>
                  <a:gd name="connsiteX190" fmla="*/ 9986964 w 12071803"/>
                  <a:gd name="connsiteY190" fmla="*/ 7287033 h 13511369"/>
                  <a:gd name="connsiteX191" fmla="*/ 9998869 w 12071803"/>
                  <a:gd name="connsiteY191" fmla="*/ 7348944 h 13511369"/>
                  <a:gd name="connsiteX192" fmla="*/ 10113170 w 12071803"/>
                  <a:gd name="connsiteY192" fmla="*/ 7210833 h 13511369"/>
                  <a:gd name="connsiteX193" fmla="*/ 10148889 w 12071803"/>
                  <a:gd name="connsiteY193" fmla="*/ 7356089 h 13511369"/>
                  <a:gd name="connsiteX194" fmla="*/ 10244139 w 12071803"/>
                  <a:gd name="connsiteY194" fmla="*/ 7239408 h 13511369"/>
                  <a:gd name="connsiteX195" fmla="*/ 10270332 w 12071803"/>
                  <a:gd name="connsiteY195" fmla="*/ 7401332 h 13511369"/>
                  <a:gd name="connsiteX196" fmla="*/ 10344150 w 12071803"/>
                  <a:gd name="connsiteY196" fmla="*/ 7477532 h 13511369"/>
                  <a:gd name="connsiteX197" fmla="*/ 10134600 w 12071803"/>
                  <a:gd name="connsiteY197" fmla="*/ 7591832 h 13511369"/>
                  <a:gd name="connsiteX198" fmla="*/ 10287001 w 12071803"/>
                  <a:gd name="connsiteY198" fmla="*/ 7741852 h 13511369"/>
                  <a:gd name="connsiteX199" fmla="*/ 10317957 w 12071803"/>
                  <a:gd name="connsiteY199" fmla="*/ 7644221 h 13511369"/>
                  <a:gd name="connsiteX200" fmla="*/ 10389393 w 12071803"/>
                  <a:gd name="connsiteY200" fmla="*/ 7732326 h 13511369"/>
                  <a:gd name="connsiteX201" fmla="*/ 10510839 w 12071803"/>
                  <a:gd name="connsiteY201" fmla="*/ 7691846 h 13511369"/>
                  <a:gd name="connsiteX202" fmla="*/ 10515600 w 12071803"/>
                  <a:gd name="connsiteY202" fmla="*/ 7777570 h 13511369"/>
                  <a:gd name="connsiteX203" fmla="*/ 10513219 w 12071803"/>
                  <a:gd name="connsiteY203" fmla="*/ 7875200 h 13511369"/>
                  <a:gd name="connsiteX204" fmla="*/ 10622756 w 12071803"/>
                  <a:gd name="connsiteY204" fmla="*/ 7837101 h 13511369"/>
                  <a:gd name="connsiteX205" fmla="*/ 10663239 w 12071803"/>
                  <a:gd name="connsiteY205" fmla="*/ 8075227 h 13511369"/>
                  <a:gd name="connsiteX206" fmla="*/ 10801350 w 12071803"/>
                  <a:gd name="connsiteY206" fmla="*/ 8106182 h 13511369"/>
                  <a:gd name="connsiteX207" fmla="*/ 10815638 w 12071803"/>
                  <a:gd name="connsiteY207" fmla="*/ 7815670 h 13511369"/>
                  <a:gd name="connsiteX208" fmla="*/ 10906126 w 12071803"/>
                  <a:gd name="connsiteY208" fmla="*/ 7791858 h 13511369"/>
                  <a:gd name="connsiteX209" fmla="*/ 10975182 w 12071803"/>
                  <a:gd name="connsiteY209" fmla="*/ 7620407 h 13511369"/>
                  <a:gd name="connsiteX210" fmla="*/ 10937082 w 12071803"/>
                  <a:gd name="connsiteY210" fmla="*/ 7491821 h 13511369"/>
                  <a:gd name="connsiteX211" fmla="*/ 10841832 w 12071803"/>
                  <a:gd name="connsiteY211" fmla="*/ 7479913 h 13511369"/>
                  <a:gd name="connsiteX212" fmla="*/ 10889456 w 12071803"/>
                  <a:gd name="connsiteY212" fmla="*/ 7360851 h 13511369"/>
                  <a:gd name="connsiteX213" fmla="*/ 10784682 w 12071803"/>
                  <a:gd name="connsiteY213" fmla="*/ 7289414 h 13511369"/>
                  <a:gd name="connsiteX214" fmla="*/ 10744200 w 12071803"/>
                  <a:gd name="connsiteY214" fmla="*/ 7058432 h 13511369"/>
                  <a:gd name="connsiteX215" fmla="*/ 10426700 w 12071803"/>
                  <a:gd name="connsiteY215" fmla="*/ 7020332 h 13511369"/>
                  <a:gd name="connsiteX216" fmla="*/ 10496551 w 12071803"/>
                  <a:gd name="connsiteY216" fmla="*/ 6915558 h 13511369"/>
                  <a:gd name="connsiteX217" fmla="*/ 10620376 w 12071803"/>
                  <a:gd name="connsiteY217" fmla="*/ 6896508 h 13511369"/>
                  <a:gd name="connsiteX218" fmla="*/ 10629900 w 12071803"/>
                  <a:gd name="connsiteY218" fmla="*/ 6810782 h 13511369"/>
                  <a:gd name="connsiteX219" fmla="*/ 10842625 w 12071803"/>
                  <a:gd name="connsiteY219" fmla="*/ 6899682 h 13511369"/>
                  <a:gd name="connsiteX220" fmla="*/ 10858500 w 12071803"/>
                  <a:gd name="connsiteY220" fmla="*/ 6677432 h 13511369"/>
                  <a:gd name="connsiteX221" fmla="*/ 10648950 w 12071803"/>
                  <a:gd name="connsiteY221" fmla="*/ 6772682 h 13511369"/>
                  <a:gd name="connsiteX222" fmla="*/ 10572750 w 12071803"/>
                  <a:gd name="connsiteY222" fmla="*/ 6544082 h 13511369"/>
                  <a:gd name="connsiteX223" fmla="*/ 10344150 w 12071803"/>
                  <a:gd name="connsiteY223" fmla="*/ 6753632 h 13511369"/>
                  <a:gd name="connsiteX224" fmla="*/ 10356851 w 12071803"/>
                  <a:gd name="connsiteY224" fmla="*/ 6588533 h 13511369"/>
                  <a:gd name="connsiteX225" fmla="*/ 10369550 w 12071803"/>
                  <a:gd name="connsiteY225" fmla="*/ 6464707 h 13511369"/>
                  <a:gd name="connsiteX226" fmla="*/ 10314385 w 12071803"/>
                  <a:gd name="connsiteY226" fmla="*/ 6436675 h 13511369"/>
                  <a:gd name="connsiteX227" fmla="*/ 10261601 w 12071803"/>
                  <a:gd name="connsiteY227" fmla="*/ 6452008 h 13511369"/>
                  <a:gd name="connsiteX228" fmla="*/ 10140950 w 12071803"/>
                  <a:gd name="connsiteY228" fmla="*/ 6236107 h 13511369"/>
                  <a:gd name="connsiteX229" fmla="*/ 10306051 w 12071803"/>
                  <a:gd name="connsiteY229" fmla="*/ 6274208 h 13511369"/>
                  <a:gd name="connsiteX230" fmla="*/ 10547351 w 12071803"/>
                  <a:gd name="connsiteY230" fmla="*/ 6274208 h 13511369"/>
                  <a:gd name="connsiteX231" fmla="*/ 10677525 w 12071803"/>
                  <a:gd name="connsiteY231" fmla="*/ 6134507 h 13511369"/>
                  <a:gd name="connsiteX232" fmla="*/ 10575926 w 12071803"/>
                  <a:gd name="connsiteY232" fmla="*/ 6023383 h 13511369"/>
                  <a:gd name="connsiteX233" fmla="*/ 10363200 w 12071803"/>
                  <a:gd name="connsiteY233" fmla="*/ 5975757 h 13511369"/>
                  <a:gd name="connsiteX234" fmla="*/ 10544175 w 12071803"/>
                  <a:gd name="connsiteY234" fmla="*/ 5845582 h 13511369"/>
                  <a:gd name="connsiteX235" fmla="*/ 10490201 w 12071803"/>
                  <a:gd name="connsiteY235" fmla="*/ 5728108 h 13511369"/>
                  <a:gd name="connsiteX236" fmla="*/ 10544176 w 12071803"/>
                  <a:gd name="connsiteY236" fmla="*/ 5607458 h 13511369"/>
                  <a:gd name="connsiteX237" fmla="*/ 10506075 w 12071803"/>
                  <a:gd name="connsiteY237" fmla="*/ 5604282 h 13511369"/>
                  <a:gd name="connsiteX238" fmla="*/ 10471151 w 12071803"/>
                  <a:gd name="connsiteY238" fmla="*/ 5528083 h 13511369"/>
                  <a:gd name="connsiteX239" fmla="*/ 10312400 w 12071803"/>
                  <a:gd name="connsiteY239" fmla="*/ 5375682 h 13511369"/>
                  <a:gd name="connsiteX240" fmla="*/ 10582276 w 12071803"/>
                  <a:gd name="connsiteY240" fmla="*/ 5480458 h 13511369"/>
                  <a:gd name="connsiteX241" fmla="*/ 10725150 w 12071803"/>
                  <a:gd name="connsiteY241" fmla="*/ 5439182 h 13511369"/>
                  <a:gd name="connsiteX242" fmla="*/ 10699751 w 12071803"/>
                  <a:gd name="connsiteY242" fmla="*/ 5686833 h 13511369"/>
                  <a:gd name="connsiteX243" fmla="*/ 10877550 w 12071803"/>
                  <a:gd name="connsiteY243" fmla="*/ 5724932 h 13511369"/>
                  <a:gd name="connsiteX244" fmla="*/ 10934701 w 12071803"/>
                  <a:gd name="connsiteY244" fmla="*/ 5550308 h 13511369"/>
                  <a:gd name="connsiteX245" fmla="*/ 10975975 w 12071803"/>
                  <a:gd name="connsiteY245" fmla="*/ 5321707 h 13511369"/>
                  <a:gd name="connsiteX246" fmla="*/ 10896601 w 12071803"/>
                  <a:gd name="connsiteY246" fmla="*/ 5118508 h 13511369"/>
                  <a:gd name="connsiteX247" fmla="*/ 10839450 w 12071803"/>
                  <a:gd name="connsiteY247" fmla="*/ 5020082 h 13511369"/>
                  <a:gd name="connsiteX248" fmla="*/ 10760076 w 12071803"/>
                  <a:gd name="connsiteY248" fmla="*/ 5137558 h 13511369"/>
                  <a:gd name="connsiteX249" fmla="*/ 10690226 w 12071803"/>
                  <a:gd name="connsiteY249" fmla="*/ 5096283 h 13511369"/>
                  <a:gd name="connsiteX250" fmla="*/ 10658476 w 12071803"/>
                  <a:gd name="connsiteY250" fmla="*/ 5216933 h 13511369"/>
                  <a:gd name="connsiteX251" fmla="*/ 10556875 w 12071803"/>
                  <a:gd name="connsiteY251" fmla="*/ 5220107 h 13511369"/>
                  <a:gd name="connsiteX252" fmla="*/ 10477500 w 12071803"/>
                  <a:gd name="connsiteY252" fmla="*/ 5077232 h 13511369"/>
                  <a:gd name="connsiteX253" fmla="*/ 10439400 w 12071803"/>
                  <a:gd name="connsiteY253" fmla="*/ 4924832 h 13511369"/>
                  <a:gd name="connsiteX254" fmla="*/ 10223500 w 12071803"/>
                  <a:gd name="connsiteY254" fmla="*/ 4928007 h 13511369"/>
                  <a:gd name="connsiteX255" fmla="*/ 10248900 w 12071803"/>
                  <a:gd name="connsiteY255" fmla="*/ 5153432 h 13511369"/>
                  <a:gd name="connsiteX256" fmla="*/ 10210801 w 12071803"/>
                  <a:gd name="connsiteY256" fmla="*/ 4959758 h 13511369"/>
                  <a:gd name="connsiteX257" fmla="*/ 10166350 w 12071803"/>
                  <a:gd name="connsiteY257" fmla="*/ 4972457 h 13511369"/>
                  <a:gd name="connsiteX258" fmla="*/ 10096500 w 12071803"/>
                  <a:gd name="connsiteY258" fmla="*/ 4861332 h 13511369"/>
                  <a:gd name="connsiteX259" fmla="*/ 10001251 w 12071803"/>
                  <a:gd name="connsiteY259" fmla="*/ 4931183 h 13511369"/>
                  <a:gd name="connsiteX260" fmla="*/ 9845675 w 12071803"/>
                  <a:gd name="connsiteY260" fmla="*/ 5058182 h 13511369"/>
                  <a:gd name="connsiteX261" fmla="*/ 10210800 w 12071803"/>
                  <a:gd name="connsiteY261" fmla="*/ 4724807 h 13511369"/>
                  <a:gd name="connsiteX262" fmla="*/ 10355263 w 12071803"/>
                  <a:gd name="connsiteY262" fmla="*/ 4634321 h 13511369"/>
                  <a:gd name="connsiteX263" fmla="*/ 10572750 w 12071803"/>
                  <a:gd name="connsiteY263" fmla="*/ 4581932 h 13511369"/>
                  <a:gd name="connsiteX264" fmla="*/ 10610851 w 12071803"/>
                  <a:gd name="connsiteY264" fmla="*/ 4461283 h 13511369"/>
                  <a:gd name="connsiteX265" fmla="*/ 10782301 w 12071803"/>
                  <a:gd name="connsiteY265" fmla="*/ 4334283 h 13511369"/>
                  <a:gd name="connsiteX266" fmla="*/ 10814050 w 12071803"/>
                  <a:gd name="connsiteY266" fmla="*/ 4080282 h 13511369"/>
                  <a:gd name="connsiteX267" fmla="*/ 10582275 w 12071803"/>
                  <a:gd name="connsiteY267" fmla="*/ 3997732 h 13511369"/>
                  <a:gd name="connsiteX268" fmla="*/ 10264776 w 12071803"/>
                  <a:gd name="connsiteY268" fmla="*/ 3950108 h 13511369"/>
                  <a:gd name="connsiteX269" fmla="*/ 10134600 w 12071803"/>
                  <a:gd name="connsiteY269" fmla="*/ 4010432 h 13511369"/>
                  <a:gd name="connsiteX270" fmla="*/ 10160001 w 12071803"/>
                  <a:gd name="connsiteY270" fmla="*/ 3845333 h 13511369"/>
                  <a:gd name="connsiteX271" fmla="*/ 10109201 w 12071803"/>
                  <a:gd name="connsiteY271" fmla="*/ 3670708 h 13511369"/>
                  <a:gd name="connsiteX272" fmla="*/ 10223500 w 12071803"/>
                  <a:gd name="connsiteY272" fmla="*/ 3708807 h 13511369"/>
                  <a:gd name="connsiteX273" fmla="*/ 10344151 w 12071803"/>
                  <a:gd name="connsiteY273" fmla="*/ 3600858 h 13511369"/>
                  <a:gd name="connsiteX274" fmla="*/ 10534651 w 12071803"/>
                  <a:gd name="connsiteY274" fmla="*/ 3661183 h 13511369"/>
                  <a:gd name="connsiteX275" fmla="*/ 10547351 w 12071803"/>
                  <a:gd name="connsiteY275" fmla="*/ 3477033 h 13511369"/>
                  <a:gd name="connsiteX276" fmla="*/ 10687050 w 12071803"/>
                  <a:gd name="connsiteY276" fmla="*/ 3515132 h 13511369"/>
                  <a:gd name="connsiteX277" fmla="*/ 10801350 w 12071803"/>
                  <a:gd name="connsiteY277" fmla="*/ 3210332 h 13511369"/>
                  <a:gd name="connsiteX278" fmla="*/ 10902951 w 12071803"/>
                  <a:gd name="connsiteY278" fmla="*/ 3299233 h 13511369"/>
                  <a:gd name="connsiteX279" fmla="*/ 11042650 w 12071803"/>
                  <a:gd name="connsiteY279" fmla="*/ 3283357 h 13511369"/>
                  <a:gd name="connsiteX280" fmla="*/ 11077575 w 12071803"/>
                  <a:gd name="connsiteY280" fmla="*/ 3508782 h 13511369"/>
                  <a:gd name="connsiteX281" fmla="*/ 11153776 w 12071803"/>
                  <a:gd name="connsiteY281" fmla="*/ 3251608 h 13511369"/>
                  <a:gd name="connsiteX282" fmla="*/ 11077576 w 12071803"/>
                  <a:gd name="connsiteY282" fmla="*/ 3165883 h 13511369"/>
                  <a:gd name="connsiteX283" fmla="*/ 11163300 w 12071803"/>
                  <a:gd name="connsiteY283" fmla="*/ 2911882 h 13511369"/>
                  <a:gd name="connsiteX284" fmla="*/ 10982326 w 12071803"/>
                  <a:gd name="connsiteY284" fmla="*/ 2988083 h 13511369"/>
                  <a:gd name="connsiteX285" fmla="*/ 10953750 w 12071803"/>
                  <a:gd name="connsiteY285" fmla="*/ 2918232 h 13511369"/>
                  <a:gd name="connsiteX286" fmla="*/ 10763250 w 12071803"/>
                  <a:gd name="connsiteY286" fmla="*/ 2715032 h 13511369"/>
                  <a:gd name="connsiteX287" fmla="*/ 10731501 w 12071803"/>
                  <a:gd name="connsiteY287" fmla="*/ 2530883 h 13511369"/>
                  <a:gd name="connsiteX288" fmla="*/ 10699751 w 12071803"/>
                  <a:gd name="connsiteY288" fmla="*/ 2435633 h 13511369"/>
                  <a:gd name="connsiteX289" fmla="*/ 10801350 w 12071803"/>
                  <a:gd name="connsiteY289" fmla="*/ 2334032 h 13511369"/>
                  <a:gd name="connsiteX290" fmla="*/ 11061701 w 12071803"/>
                  <a:gd name="connsiteY290" fmla="*/ 2099083 h 13511369"/>
                  <a:gd name="connsiteX291" fmla="*/ 11182350 w 12071803"/>
                  <a:gd name="connsiteY291" fmla="*/ 2118132 h 13511369"/>
                  <a:gd name="connsiteX292" fmla="*/ 11252201 w 12071803"/>
                  <a:gd name="connsiteY292" fmla="*/ 2029233 h 13511369"/>
                  <a:gd name="connsiteX293" fmla="*/ 11487150 w 12071803"/>
                  <a:gd name="connsiteY293" fmla="*/ 1921282 h 13511369"/>
                  <a:gd name="connsiteX294" fmla="*/ 11341101 w 12071803"/>
                  <a:gd name="connsiteY294" fmla="*/ 1851433 h 13511369"/>
                  <a:gd name="connsiteX295" fmla="*/ 11258550 w 12071803"/>
                  <a:gd name="connsiteY295" fmla="*/ 1705382 h 13511369"/>
                  <a:gd name="connsiteX296" fmla="*/ 11360150 w 12071803"/>
                  <a:gd name="connsiteY296" fmla="*/ 1279932 h 13511369"/>
                  <a:gd name="connsiteX297" fmla="*/ 11239500 w 12071803"/>
                  <a:gd name="connsiteY297" fmla="*/ 1019582 h 13511369"/>
                  <a:gd name="connsiteX298" fmla="*/ 11525250 w 12071803"/>
                  <a:gd name="connsiteY298" fmla="*/ 1362482 h 13511369"/>
                  <a:gd name="connsiteX299" fmla="*/ 11690350 w 12071803"/>
                  <a:gd name="connsiteY299" fmla="*/ 1165632 h 13511369"/>
                  <a:gd name="connsiteX300" fmla="*/ 11874500 w 12071803"/>
                  <a:gd name="connsiteY300" fmla="*/ 1476782 h 13511369"/>
                  <a:gd name="connsiteX301" fmla="*/ 12071350 w 12071803"/>
                  <a:gd name="connsiteY301" fmla="*/ 1578383 h 13511369"/>
                  <a:gd name="connsiteX302" fmla="*/ 11906250 w 12071803"/>
                  <a:gd name="connsiteY302" fmla="*/ 1133883 h 13511369"/>
                  <a:gd name="connsiteX303" fmla="*/ 11893550 w 12071803"/>
                  <a:gd name="connsiteY303" fmla="*/ 917982 h 13511369"/>
                  <a:gd name="connsiteX304" fmla="*/ 11760200 w 12071803"/>
                  <a:gd name="connsiteY304" fmla="*/ 721132 h 13511369"/>
                  <a:gd name="connsiteX305" fmla="*/ 11734800 w 12071803"/>
                  <a:gd name="connsiteY305"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895350 w 12071803"/>
                  <a:gd name="connsiteY55" fmla="*/ 11535182 h 13511369"/>
                  <a:gd name="connsiteX56" fmla="*/ 1060847 w 12071803"/>
                  <a:gd name="connsiteY56" fmla="*/ 11413488 h 13511369"/>
                  <a:gd name="connsiteX57" fmla="*/ 1138237 w 12071803"/>
                  <a:gd name="connsiteY57" fmla="*/ 11470889 h 13511369"/>
                  <a:gd name="connsiteX58" fmla="*/ 1277541 w 12071803"/>
                  <a:gd name="connsiteY58" fmla="*/ 11496832 h 13511369"/>
                  <a:gd name="connsiteX59" fmla="*/ 1448991 w 12071803"/>
                  <a:gd name="connsiteY59" fmla="*/ 11508738 h 13511369"/>
                  <a:gd name="connsiteX60" fmla="*/ 1534716 w 12071803"/>
                  <a:gd name="connsiteY60" fmla="*/ 11573032 h 13511369"/>
                  <a:gd name="connsiteX61" fmla="*/ 1634728 w 12071803"/>
                  <a:gd name="connsiteY61" fmla="*/ 11580175 h 13511369"/>
                  <a:gd name="connsiteX62" fmla="*/ 1714500 w 12071803"/>
                  <a:gd name="connsiteY62" fmla="*/ 11592332 h 13511369"/>
                  <a:gd name="connsiteX63" fmla="*/ 1641872 w 12071803"/>
                  <a:gd name="connsiteY63" fmla="*/ 11737338 h 13511369"/>
                  <a:gd name="connsiteX64" fmla="*/ 1676400 w 12071803"/>
                  <a:gd name="connsiteY64" fmla="*/ 11992382 h 13511369"/>
                  <a:gd name="connsiteX65" fmla="*/ 1853803 w 12071803"/>
                  <a:gd name="connsiteY65" fmla="*/ 12130244 h 13511369"/>
                  <a:gd name="connsiteX66" fmla="*/ 1976437 w 12071803"/>
                  <a:gd name="connsiteY66" fmla="*/ 12056676 h 13511369"/>
                  <a:gd name="connsiteX67" fmla="*/ 2049066 w 12071803"/>
                  <a:gd name="connsiteY67" fmla="*/ 12104050 h 13511369"/>
                  <a:gd name="connsiteX68" fmla="*/ 2125266 w 12071803"/>
                  <a:gd name="connsiteY68" fmla="*/ 12034994 h 13511369"/>
                  <a:gd name="connsiteX69" fmla="*/ 2225278 w 12071803"/>
                  <a:gd name="connsiteY69" fmla="*/ 12058807 h 13511369"/>
                  <a:gd name="connsiteX70" fmla="*/ 2456260 w 12071803"/>
                  <a:gd name="connsiteY70" fmla="*/ 12008800 h 13511369"/>
                  <a:gd name="connsiteX71" fmla="*/ 2507456 w 12071803"/>
                  <a:gd name="connsiteY71" fmla="*/ 11899513 h 13511369"/>
                  <a:gd name="connsiteX72" fmla="*/ 2876550 w 12071803"/>
                  <a:gd name="connsiteY72" fmla="*/ 12030482 h 13511369"/>
                  <a:gd name="connsiteX73" fmla="*/ 2965847 w 12071803"/>
                  <a:gd name="connsiteY73" fmla="*/ 12018325 h 13511369"/>
                  <a:gd name="connsiteX74" fmla="*/ 3067050 w 12071803"/>
                  <a:gd name="connsiteY74" fmla="*/ 12182882 h 13511369"/>
                  <a:gd name="connsiteX75" fmla="*/ 3306366 w 12071803"/>
                  <a:gd name="connsiteY75" fmla="*/ 12127863 h 13511369"/>
                  <a:gd name="connsiteX76" fmla="*/ 3415903 w 12071803"/>
                  <a:gd name="connsiteY76" fmla="*/ 12196919 h 13511369"/>
                  <a:gd name="connsiteX77" fmla="*/ 3569494 w 12071803"/>
                  <a:gd name="connsiteY77" fmla="*/ 12266226 h 13511369"/>
                  <a:gd name="connsiteX78" fmla="*/ 3505200 w 12071803"/>
                  <a:gd name="connsiteY78" fmla="*/ 12387670 h 13511369"/>
                  <a:gd name="connsiteX79" fmla="*/ 3589735 w 12071803"/>
                  <a:gd name="connsiteY79" fmla="*/ 12592207 h 13511369"/>
                  <a:gd name="connsiteX80" fmla="*/ 3543300 w 12071803"/>
                  <a:gd name="connsiteY80" fmla="*/ 12773432 h 13511369"/>
                  <a:gd name="connsiteX81" fmla="*/ 3527822 w 12071803"/>
                  <a:gd name="connsiteY81" fmla="*/ 12987494 h 13511369"/>
                  <a:gd name="connsiteX82" fmla="*/ 3619500 w 12071803"/>
                  <a:gd name="connsiteY82" fmla="*/ 13211582 h 13511369"/>
                  <a:gd name="connsiteX83" fmla="*/ 3905250 w 12071803"/>
                  <a:gd name="connsiteY83" fmla="*/ 13440182 h 13511369"/>
                  <a:gd name="connsiteX84" fmla="*/ 4496991 w 12071803"/>
                  <a:gd name="connsiteY84" fmla="*/ 13511369 h 13511369"/>
                  <a:gd name="connsiteX85" fmla="*/ 4532709 w 12071803"/>
                  <a:gd name="connsiteY85" fmla="*/ 13442312 h 13511369"/>
                  <a:gd name="connsiteX86" fmla="*/ 4191000 w 12071803"/>
                  <a:gd name="connsiteY86" fmla="*/ 13154432 h 13511369"/>
                  <a:gd name="connsiteX87" fmla="*/ 4618435 w 12071803"/>
                  <a:gd name="connsiteY87" fmla="*/ 13268482 h 13511369"/>
                  <a:gd name="connsiteX88" fmla="*/ 4933950 w 12071803"/>
                  <a:gd name="connsiteY88" fmla="*/ 13268732 h 13511369"/>
                  <a:gd name="connsiteX89" fmla="*/ 5035153 w 12071803"/>
                  <a:gd name="connsiteY89" fmla="*/ 13058932 h 13511369"/>
                  <a:gd name="connsiteX90" fmla="*/ 4994672 w 12071803"/>
                  <a:gd name="connsiteY90" fmla="*/ 12985113 h 13511369"/>
                  <a:gd name="connsiteX91" fmla="*/ 4991100 w 12071803"/>
                  <a:gd name="connsiteY91" fmla="*/ 12678182 h 13511369"/>
                  <a:gd name="connsiteX92" fmla="*/ 5067300 w 12071803"/>
                  <a:gd name="connsiteY92" fmla="*/ 12563882 h 13511369"/>
                  <a:gd name="connsiteX93" fmla="*/ 5029200 w 12071803"/>
                  <a:gd name="connsiteY93" fmla="*/ 12225745 h 13511369"/>
                  <a:gd name="connsiteX94" fmla="*/ 5357813 w 12071803"/>
                  <a:gd name="connsiteY94" fmla="*/ 12097157 h 13511369"/>
                  <a:gd name="connsiteX95" fmla="*/ 5638800 w 12071803"/>
                  <a:gd name="connsiteY95" fmla="*/ 12180502 h 13511369"/>
                  <a:gd name="connsiteX96" fmla="*/ 5524500 w 12071803"/>
                  <a:gd name="connsiteY96" fmla="*/ 11249432 h 13511369"/>
                  <a:gd name="connsiteX97" fmla="*/ 5585223 w 12071803"/>
                  <a:gd name="connsiteY97" fmla="*/ 10722925 h 13511369"/>
                  <a:gd name="connsiteX98" fmla="*/ 5468540 w 12071803"/>
                  <a:gd name="connsiteY98" fmla="*/ 10663394 h 13511369"/>
                  <a:gd name="connsiteX99" fmla="*/ 5585222 w 12071803"/>
                  <a:gd name="connsiteY99" fmla="*/ 10701495 h 13511369"/>
                  <a:gd name="connsiteX100" fmla="*/ 5611416 w 12071803"/>
                  <a:gd name="connsiteY100" fmla="*/ 10160950 h 13511369"/>
                  <a:gd name="connsiteX101" fmla="*/ 5698331 w 12071803"/>
                  <a:gd name="connsiteY101" fmla="*/ 9775438 h 13511369"/>
                  <a:gd name="connsiteX102" fmla="*/ 5830491 w 12071803"/>
                  <a:gd name="connsiteY102" fmla="*/ 9408475 h 13511369"/>
                  <a:gd name="connsiteX103" fmla="*/ 5920978 w 12071803"/>
                  <a:gd name="connsiteY103" fmla="*/ 9196544 h 13511369"/>
                  <a:gd name="connsiteX104" fmla="*/ 5759053 w 12071803"/>
                  <a:gd name="connsiteY104" fmla="*/ 9329894 h 13511369"/>
                  <a:gd name="connsiteX105" fmla="*/ 5923360 w 12071803"/>
                  <a:gd name="connsiteY105" fmla="*/ 9137013 h 13511369"/>
                  <a:gd name="connsiteX106" fmla="*/ 5955507 w 12071803"/>
                  <a:gd name="connsiteY106" fmla="*/ 8956289 h 13511369"/>
                  <a:gd name="connsiteX107" fmla="*/ 5959078 w 12071803"/>
                  <a:gd name="connsiteY107" fmla="*/ 9087006 h 13511369"/>
                  <a:gd name="connsiteX108" fmla="*/ 6441280 w 12071803"/>
                  <a:gd name="connsiteY108" fmla="*/ 8201432 h 13511369"/>
                  <a:gd name="connsiteX109" fmla="*/ 6204347 w 12071803"/>
                  <a:gd name="connsiteY109" fmla="*/ 8101170 h 13511369"/>
                  <a:gd name="connsiteX110" fmla="*/ 6425803 w 12071803"/>
                  <a:gd name="connsiteY110" fmla="*/ 8110694 h 13511369"/>
                  <a:gd name="connsiteX111" fmla="*/ 6696076 w 12071803"/>
                  <a:gd name="connsiteY111" fmla="*/ 8074975 h 13511369"/>
                  <a:gd name="connsiteX112" fmla="*/ 6855620 w 12071803"/>
                  <a:gd name="connsiteY112" fmla="*/ 8032113 h 13511369"/>
                  <a:gd name="connsiteX113" fmla="*/ 6785372 w 12071803"/>
                  <a:gd name="connsiteY113" fmla="*/ 7972582 h 13511369"/>
                  <a:gd name="connsiteX114" fmla="*/ 6877052 w 12071803"/>
                  <a:gd name="connsiteY114" fmla="*/ 7846626 h 13511369"/>
                  <a:gd name="connsiteX115" fmla="*/ 6980634 w 12071803"/>
                  <a:gd name="connsiteY115" fmla="*/ 7867807 h 13511369"/>
                  <a:gd name="connsiteX116" fmla="*/ 7017545 w 12071803"/>
                  <a:gd name="connsiteY116" fmla="*/ 7793990 h 13511369"/>
                  <a:gd name="connsiteX117" fmla="*/ 6943726 w 12071803"/>
                  <a:gd name="connsiteY117" fmla="*/ 7693975 h 13511369"/>
                  <a:gd name="connsiteX118" fmla="*/ 6910389 w 12071803"/>
                  <a:gd name="connsiteY118" fmla="*/ 7596344 h 13511369"/>
                  <a:gd name="connsiteX119" fmla="*/ 6819900 w 12071803"/>
                  <a:gd name="connsiteY119" fmla="*/ 7591832 h 13511369"/>
                  <a:gd name="connsiteX120" fmla="*/ 6746082 w 12071803"/>
                  <a:gd name="connsiteY120" fmla="*/ 7674925 h 13511369"/>
                  <a:gd name="connsiteX121" fmla="*/ 6610350 w 12071803"/>
                  <a:gd name="connsiteY121" fmla="*/ 7687082 h 13511369"/>
                  <a:gd name="connsiteX122" fmla="*/ 6669882 w 12071803"/>
                  <a:gd name="connsiteY122" fmla="*/ 7617775 h 13511369"/>
                  <a:gd name="connsiteX123" fmla="*/ 6681789 w 12071803"/>
                  <a:gd name="connsiteY123" fmla="*/ 7529669 h 13511369"/>
                  <a:gd name="connsiteX124" fmla="*/ 6703219 w 12071803"/>
                  <a:gd name="connsiteY124" fmla="*/ 7467756 h 13511369"/>
                  <a:gd name="connsiteX125" fmla="*/ 6667500 w 12071803"/>
                  <a:gd name="connsiteY125" fmla="*/ 7401332 h 13511369"/>
                  <a:gd name="connsiteX126" fmla="*/ 6603207 w 12071803"/>
                  <a:gd name="connsiteY126" fmla="*/ 7432038 h 13511369"/>
                  <a:gd name="connsiteX127" fmla="*/ 6600825 w 12071803"/>
                  <a:gd name="connsiteY127" fmla="*/ 7351326 h 13511369"/>
                  <a:gd name="connsiteX128" fmla="*/ 6819901 w 12071803"/>
                  <a:gd name="connsiteY128" fmla="*/ 7243919 h 13511369"/>
                  <a:gd name="connsiteX129" fmla="*/ 6784182 w 12071803"/>
                  <a:gd name="connsiteY129" fmla="*/ 7089138 h 13511369"/>
                  <a:gd name="connsiteX130" fmla="*/ 6860382 w 12071803"/>
                  <a:gd name="connsiteY130" fmla="*/ 7072469 h 13511369"/>
                  <a:gd name="connsiteX131" fmla="*/ 6838950 w 12071803"/>
                  <a:gd name="connsiteY131" fmla="*/ 6982232 h 13511369"/>
                  <a:gd name="connsiteX132" fmla="*/ 6943726 w 12071803"/>
                  <a:gd name="connsiteY132" fmla="*/ 6984363 h 13511369"/>
                  <a:gd name="connsiteX133" fmla="*/ 6986589 w 12071803"/>
                  <a:gd name="connsiteY133" fmla="*/ 6903400 h 13511369"/>
                  <a:gd name="connsiteX134" fmla="*/ 7088982 w 12071803"/>
                  <a:gd name="connsiteY134" fmla="*/ 6936738 h 13511369"/>
                  <a:gd name="connsiteX135" fmla="*/ 7162801 w 12071803"/>
                  <a:gd name="connsiteY135" fmla="*/ 7039132 h 13511369"/>
                  <a:gd name="connsiteX136" fmla="*/ 7229476 w 12071803"/>
                  <a:gd name="connsiteY136" fmla="*/ 6979600 h 13511369"/>
                  <a:gd name="connsiteX137" fmla="*/ 7169945 w 12071803"/>
                  <a:gd name="connsiteY137" fmla="*/ 6843869 h 13511369"/>
                  <a:gd name="connsiteX138" fmla="*/ 7227094 w 12071803"/>
                  <a:gd name="connsiteY138" fmla="*/ 6896506 h 13511369"/>
                  <a:gd name="connsiteX139" fmla="*/ 7343776 w 12071803"/>
                  <a:gd name="connsiteY139" fmla="*/ 6934357 h 13511369"/>
                  <a:gd name="connsiteX140" fmla="*/ 7417595 w 12071803"/>
                  <a:gd name="connsiteY140" fmla="*/ 7006046 h 13511369"/>
                  <a:gd name="connsiteX141" fmla="*/ 7386639 w 12071803"/>
                  <a:gd name="connsiteY141" fmla="*/ 7144158 h 13511369"/>
                  <a:gd name="connsiteX142" fmla="*/ 7458076 w 12071803"/>
                  <a:gd name="connsiteY142" fmla="*/ 7108439 h 13511369"/>
                  <a:gd name="connsiteX143" fmla="*/ 7448550 w 12071803"/>
                  <a:gd name="connsiteY143" fmla="*/ 7077482 h 13511369"/>
                  <a:gd name="connsiteX144" fmla="*/ 7524751 w 12071803"/>
                  <a:gd name="connsiteY144" fmla="*/ 7163208 h 13511369"/>
                  <a:gd name="connsiteX145" fmla="*/ 7460457 w 12071803"/>
                  <a:gd name="connsiteY145" fmla="*/ 7244171 h 13511369"/>
                  <a:gd name="connsiteX146" fmla="*/ 7524750 w 12071803"/>
                  <a:gd name="connsiteY146" fmla="*/ 7325132 h 13511369"/>
                  <a:gd name="connsiteX147" fmla="*/ 7450932 w 12071803"/>
                  <a:gd name="connsiteY147" fmla="*/ 7344183 h 13511369"/>
                  <a:gd name="connsiteX148" fmla="*/ 7358064 w 12071803"/>
                  <a:gd name="connsiteY148" fmla="*/ 7296558 h 13511369"/>
                  <a:gd name="connsiteX149" fmla="*/ 7310439 w 12071803"/>
                  <a:gd name="connsiteY149" fmla="*/ 7406096 h 13511369"/>
                  <a:gd name="connsiteX150" fmla="*/ 7386639 w 12071803"/>
                  <a:gd name="connsiteY150" fmla="*/ 7425146 h 13511369"/>
                  <a:gd name="connsiteX151" fmla="*/ 7441407 w 12071803"/>
                  <a:gd name="connsiteY151" fmla="*/ 7484677 h 13511369"/>
                  <a:gd name="connsiteX152" fmla="*/ 7467601 w 12071803"/>
                  <a:gd name="connsiteY152" fmla="*/ 7515382 h 13511369"/>
                  <a:gd name="connsiteX153" fmla="*/ 7487841 w 12071803"/>
                  <a:gd name="connsiteY153" fmla="*/ 7467755 h 13511369"/>
                  <a:gd name="connsiteX154" fmla="*/ 7546182 w 12071803"/>
                  <a:gd name="connsiteY154" fmla="*/ 7529921 h 13511369"/>
                  <a:gd name="connsiteX155" fmla="*/ 7639051 w 12071803"/>
                  <a:gd name="connsiteY155" fmla="*/ 7615646 h 13511369"/>
                  <a:gd name="connsiteX156" fmla="*/ 7639051 w 12071803"/>
                  <a:gd name="connsiteY156" fmla="*/ 7510871 h 13511369"/>
                  <a:gd name="connsiteX157" fmla="*/ 7812881 w 12071803"/>
                  <a:gd name="connsiteY157" fmla="*/ 7606120 h 13511369"/>
                  <a:gd name="connsiteX158" fmla="*/ 7705726 w 12071803"/>
                  <a:gd name="connsiteY158" fmla="*/ 7370377 h 13511369"/>
                  <a:gd name="connsiteX159" fmla="*/ 7708107 w 12071803"/>
                  <a:gd name="connsiteY159" fmla="*/ 7234646 h 13511369"/>
                  <a:gd name="connsiteX160" fmla="*/ 7612857 w 12071803"/>
                  <a:gd name="connsiteY160" fmla="*/ 7206071 h 13511369"/>
                  <a:gd name="connsiteX161" fmla="*/ 7677150 w 12071803"/>
                  <a:gd name="connsiteY161" fmla="*/ 7039382 h 13511369"/>
                  <a:gd name="connsiteX162" fmla="*/ 8374857 w 12071803"/>
                  <a:gd name="connsiteY162" fmla="*/ 6653621 h 13511369"/>
                  <a:gd name="connsiteX163" fmla="*/ 8703470 w 12071803"/>
                  <a:gd name="connsiteY163" fmla="*/ 6591708 h 13511369"/>
                  <a:gd name="connsiteX164" fmla="*/ 8722520 w 12071803"/>
                  <a:gd name="connsiteY164" fmla="*/ 6696483 h 13511369"/>
                  <a:gd name="connsiteX165" fmla="*/ 8796339 w 12071803"/>
                  <a:gd name="connsiteY165" fmla="*/ 6701246 h 13511369"/>
                  <a:gd name="connsiteX166" fmla="*/ 8772525 w 12071803"/>
                  <a:gd name="connsiteY166" fmla="*/ 6548844 h 13511369"/>
                  <a:gd name="connsiteX167" fmla="*/ 9315450 w 12071803"/>
                  <a:gd name="connsiteY167" fmla="*/ 6544082 h 13511369"/>
                  <a:gd name="connsiteX168" fmla="*/ 9503569 w 12071803"/>
                  <a:gd name="connsiteY168" fmla="*/ 6494075 h 13511369"/>
                  <a:gd name="connsiteX169" fmla="*/ 9629775 w 12071803"/>
                  <a:gd name="connsiteY169" fmla="*/ 6298813 h 13511369"/>
                  <a:gd name="connsiteX170" fmla="*/ 9906000 w 12071803"/>
                  <a:gd name="connsiteY170" fmla="*/ 6334532 h 13511369"/>
                  <a:gd name="connsiteX171" fmla="*/ 9870282 w 12071803"/>
                  <a:gd name="connsiteY171" fmla="*/ 6420258 h 13511369"/>
                  <a:gd name="connsiteX172" fmla="*/ 9727407 w 12071803"/>
                  <a:gd name="connsiteY172" fmla="*/ 6434546 h 13511369"/>
                  <a:gd name="connsiteX173" fmla="*/ 9796462 w 12071803"/>
                  <a:gd name="connsiteY173" fmla="*/ 6489313 h 13511369"/>
                  <a:gd name="connsiteX174" fmla="*/ 9665495 w 12071803"/>
                  <a:gd name="connsiteY174" fmla="*/ 6517889 h 13511369"/>
                  <a:gd name="connsiteX175" fmla="*/ 9539289 w 12071803"/>
                  <a:gd name="connsiteY175" fmla="*/ 6508364 h 13511369"/>
                  <a:gd name="connsiteX176" fmla="*/ 9453563 w 12071803"/>
                  <a:gd name="connsiteY176" fmla="*/ 6544082 h 13511369"/>
                  <a:gd name="connsiteX177" fmla="*/ 9422607 w 12071803"/>
                  <a:gd name="connsiteY177" fmla="*/ 6848883 h 13511369"/>
                  <a:gd name="connsiteX178" fmla="*/ 9584532 w 12071803"/>
                  <a:gd name="connsiteY178" fmla="*/ 6882220 h 13511369"/>
                  <a:gd name="connsiteX179" fmla="*/ 9791700 w 12071803"/>
                  <a:gd name="connsiteY179" fmla="*/ 6696482 h 13511369"/>
                  <a:gd name="connsiteX180" fmla="*/ 9829801 w 12071803"/>
                  <a:gd name="connsiteY180" fmla="*/ 6794114 h 13511369"/>
                  <a:gd name="connsiteX181" fmla="*/ 9977439 w 12071803"/>
                  <a:gd name="connsiteY181" fmla="*/ 6717914 h 13511369"/>
                  <a:gd name="connsiteX182" fmla="*/ 9877426 w 12071803"/>
                  <a:gd name="connsiteY182" fmla="*/ 6956040 h 13511369"/>
                  <a:gd name="connsiteX183" fmla="*/ 10020301 w 12071803"/>
                  <a:gd name="connsiteY183" fmla="*/ 6898889 h 13511369"/>
                  <a:gd name="connsiteX184" fmla="*/ 9986964 w 12071803"/>
                  <a:gd name="connsiteY184" fmla="*/ 6986996 h 13511369"/>
                  <a:gd name="connsiteX185" fmla="*/ 10217945 w 12071803"/>
                  <a:gd name="connsiteY185" fmla="*/ 6984614 h 13511369"/>
                  <a:gd name="connsiteX186" fmla="*/ 10058400 w 12071803"/>
                  <a:gd name="connsiteY186" fmla="*/ 7039382 h 13511369"/>
                  <a:gd name="connsiteX187" fmla="*/ 9948864 w 12071803"/>
                  <a:gd name="connsiteY187" fmla="*/ 7096533 h 13511369"/>
                  <a:gd name="connsiteX188" fmla="*/ 9829801 w 12071803"/>
                  <a:gd name="connsiteY188" fmla="*/ 7210833 h 13511369"/>
                  <a:gd name="connsiteX189" fmla="*/ 9865519 w 12071803"/>
                  <a:gd name="connsiteY189" fmla="*/ 7270363 h 13511369"/>
                  <a:gd name="connsiteX190" fmla="*/ 9908382 w 12071803"/>
                  <a:gd name="connsiteY190" fmla="*/ 7320371 h 13511369"/>
                  <a:gd name="connsiteX191" fmla="*/ 9986964 w 12071803"/>
                  <a:gd name="connsiteY191" fmla="*/ 7287033 h 13511369"/>
                  <a:gd name="connsiteX192" fmla="*/ 9998869 w 12071803"/>
                  <a:gd name="connsiteY192" fmla="*/ 7348944 h 13511369"/>
                  <a:gd name="connsiteX193" fmla="*/ 10113170 w 12071803"/>
                  <a:gd name="connsiteY193" fmla="*/ 7210833 h 13511369"/>
                  <a:gd name="connsiteX194" fmla="*/ 10148889 w 12071803"/>
                  <a:gd name="connsiteY194" fmla="*/ 7356089 h 13511369"/>
                  <a:gd name="connsiteX195" fmla="*/ 10244139 w 12071803"/>
                  <a:gd name="connsiteY195" fmla="*/ 7239408 h 13511369"/>
                  <a:gd name="connsiteX196" fmla="*/ 10270332 w 12071803"/>
                  <a:gd name="connsiteY196" fmla="*/ 7401332 h 13511369"/>
                  <a:gd name="connsiteX197" fmla="*/ 10344150 w 12071803"/>
                  <a:gd name="connsiteY197" fmla="*/ 7477532 h 13511369"/>
                  <a:gd name="connsiteX198" fmla="*/ 10134600 w 12071803"/>
                  <a:gd name="connsiteY198" fmla="*/ 7591832 h 13511369"/>
                  <a:gd name="connsiteX199" fmla="*/ 10287001 w 12071803"/>
                  <a:gd name="connsiteY199" fmla="*/ 7741852 h 13511369"/>
                  <a:gd name="connsiteX200" fmla="*/ 10317957 w 12071803"/>
                  <a:gd name="connsiteY200" fmla="*/ 7644221 h 13511369"/>
                  <a:gd name="connsiteX201" fmla="*/ 10389393 w 12071803"/>
                  <a:gd name="connsiteY201" fmla="*/ 7732326 h 13511369"/>
                  <a:gd name="connsiteX202" fmla="*/ 10510839 w 12071803"/>
                  <a:gd name="connsiteY202" fmla="*/ 7691846 h 13511369"/>
                  <a:gd name="connsiteX203" fmla="*/ 10515600 w 12071803"/>
                  <a:gd name="connsiteY203" fmla="*/ 7777570 h 13511369"/>
                  <a:gd name="connsiteX204" fmla="*/ 10513219 w 12071803"/>
                  <a:gd name="connsiteY204" fmla="*/ 7875200 h 13511369"/>
                  <a:gd name="connsiteX205" fmla="*/ 10622756 w 12071803"/>
                  <a:gd name="connsiteY205" fmla="*/ 7837101 h 13511369"/>
                  <a:gd name="connsiteX206" fmla="*/ 10663239 w 12071803"/>
                  <a:gd name="connsiteY206" fmla="*/ 8075227 h 13511369"/>
                  <a:gd name="connsiteX207" fmla="*/ 10801350 w 12071803"/>
                  <a:gd name="connsiteY207" fmla="*/ 8106182 h 13511369"/>
                  <a:gd name="connsiteX208" fmla="*/ 10815638 w 12071803"/>
                  <a:gd name="connsiteY208" fmla="*/ 7815670 h 13511369"/>
                  <a:gd name="connsiteX209" fmla="*/ 10906126 w 12071803"/>
                  <a:gd name="connsiteY209" fmla="*/ 7791858 h 13511369"/>
                  <a:gd name="connsiteX210" fmla="*/ 10975182 w 12071803"/>
                  <a:gd name="connsiteY210" fmla="*/ 7620407 h 13511369"/>
                  <a:gd name="connsiteX211" fmla="*/ 10937082 w 12071803"/>
                  <a:gd name="connsiteY211" fmla="*/ 7491821 h 13511369"/>
                  <a:gd name="connsiteX212" fmla="*/ 10841832 w 12071803"/>
                  <a:gd name="connsiteY212" fmla="*/ 7479913 h 13511369"/>
                  <a:gd name="connsiteX213" fmla="*/ 10889456 w 12071803"/>
                  <a:gd name="connsiteY213" fmla="*/ 7360851 h 13511369"/>
                  <a:gd name="connsiteX214" fmla="*/ 10784682 w 12071803"/>
                  <a:gd name="connsiteY214" fmla="*/ 7289414 h 13511369"/>
                  <a:gd name="connsiteX215" fmla="*/ 10744200 w 12071803"/>
                  <a:gd name="connsiteY215" fmla="*/ 7058432 h 13511369"/>
                  <a:gd name="connsiteX216" fmla="*/ 10426700 w 12071803"/>
                  <a:gd name="connsiteY216" fmla="*/ 7020332 h 13511369"/>
                  <a:gd name="connsiteX217" fmla="*/ 10496551 w 12071803"/>
                  <a:gd name="connsiteY217" fmla="*/ 6915558 h 13511369"/>
                  <a:gd name="connsiteX218" fmla="*/ 10620376 w 12071803"/>
                  <a:gd name="connsiteY218" fmla="*/ 6896508 h 13511369"/>
                  <a:gd name="connsiteX219" fmla="*/ 10629900 w 12071803"/>
                  <a:gd name="connsiteY219" fmla="*/ 6810782 h 13511369"/>
                  <a:gd name="connsiteX220" fmla="*/ 10842625 w 12071803"/>
                  <a:gd name="connsiteY220" fmla="*/ 6899682 h 13511369"/>
                  <a:gd name="connsiteX221" fmla="*/ 10858500 w 12071803"/>
                  <a:gd name="connsiteY221" fmla="*/ 6677432 h 13511369"/>
                  <a:gd name="connsiteX222" fmla="*/ 10648950 w 12071803"/>
                  <a:gd name="connsiteY222" fmla="*/ 6772682 h 13511369"/>
                  <a:gd name="connsiteX223" fmla="*/ 10572750 w 12071803"/>
                  <a:gd name="connsiteY223" fmla="*/ 6544082 h 13511369"/>
                  <a:gd name="connsiteX224" fmla="*/ 10344150 w 12071803"/>
                  <a:gd name="connsiteY224" fmla="*/ 6753632 h 13511369"/>
                  <a:gd name="connsiteX225" fmla="*/ 10356851 w 12071803"/>
                  <a:gd name="connsiteY225" fmla="*/ 6588533 h 13511369"/>
                  <a:gd name="connsiteX226" fmla="*/ 10369550 w 12071803"/>
                  <a:gd name="connsiteY226" fmla="*/ 6464707 h 13511369"/>
                  <a:gd name="connsiteX227" fmla="*/ 10314385 w 12071803"/>
                  <a:gd name="connsiteY227" fmla="*/ 6436675 h 13511369"/>
                  <a:gd name="connsiteX228" fmla="*/ 10261601 w 12071803"/>
                  <a:gd name="connsiteY228" fmla="*/ 6452008 h 13511369"/>
                  <a:gd name="connsiteX229" fmla="*/ 10140950 w 12071803"/>
                  <a:gd name="connsiteY229" fmla="*/ 6236107 h 13511369"/>
                  <a:gd name="connsiteX230" fmla="*/ 10306051 w 12071803"/>
                  <a:gd name="connsiteY230" fmla="*/ 6274208 h 13511369"/>
                  <a:gd name="connsiteX231" fmla="*/ 10547351 w 12071803"/>
                  <a:gd name="connsiteY231" fmla="*/ 6274208 h 13511369"/>
                  <a:gd name="connsiteX232" fmla="*/ 10677525 w 12071803"/>
                  <a:gd name="connsiteY232" fmla="*/ 6134507 h 13511369"/>
                  <a:gd name="connsiteX233" fmla="*/ 10575926 w 12071803"/>
                  <a:gd name="connsiteY233" fmla="*/ 6023383 h 13511369"/>
                  <a:gd name="connsiteX234" fmla="*/ 10363200 w 12071803"/>
                  <a:gd name="connsiteY234" fmla="*/ 5975757 h 13511369"/>
                  <a:gd name="connsiteX235" fmla="*/ 10544175 w 12071803"/>
                  <a:gd name="connsiteY235" fmla="*/ 5845582 h 13511369"/>
                  <a:gd name="connsiteX236" fmla="*/ 10490201 w 12071803"/>
                  <a:gd name="connsiteY236" fmla="*/ 5728108 h 13511369"/>
                  <a:gd name="connsiteX237" fmla="*/ 10544176 w 12071803"/>
                  <a:gd name="connsiteY237" fmla="*/ 5607458 h 13511369"/>
                  <a:gd name="connsiteX238" fmla="*/ 10506075 w 12071803"/>
                  <a:gd name="connsiteY238" fmla="*/ 5604282 h 13511369"/>
                  <a:gd name="connsiteX239" fmla="*/ 10471151 w 12071803"/>
                  <a:gd name="connsiteY239" fmla="*/ 5528083 h 13511369"/>
                  <a:gd name="connsiteX240" fmla="*/ 10312400 w 12071803"/>
                  <a:gd name="connsiteY240" fmla="*/ 5375682 h 13511369"/>
                  <a:gd name="connsiteX241" fmla="*/ 10582276 w 12071803"/>
                  <a:gd name="connsiteY241" fmla="*/ 5480458 h 13511369"/>
                  <a:gd name="connsiteX242" fmla="*/ 10725150 w 12071803"/>
                  <a:gd name="connsiteY242" fmla="*/ 5439182 h 13511369"/>
                  <a:gd name="connsiteX243" fmla="*/ 10699751 w 12071803"/>
                  <a:gd name="connsiteY243" fmla="*/ 5686833 h 13511369"/>
                  <a:gd name="connsiteX244" fmla="*/ 10877550 w 12071803"/>
                  <a:gd name="connsiteY244" fmla="*/ 5724932 h 13511369"/>
                  <a:gd name="connsiteX245" fmla="*/ 10934701 w 12071803"/>
                  <a:gd name="connsiteY245" fmla="*/ 5550308 h 13511369"/>
                  <a:gd name="connsiteX246" fmla="*/ 10975975 w 12071803"/>
                  <a:gd name="connsiteY246" fmla="*/ 5321707 h 13511369"/>
                  <a:gd name="connsiteX247" fmla="*/ 10896601 w 12071803"/>
                  <a:gd name="connsiteY247" fmla="*/ 5118508 h 13511369"/>
                  <a:gd name="connsiteX248" fmla="*/ 10839450 w 12071803"/>
                  <a:gd name="connsiteY248" fmla="*/ 5020082 h 13511369"/>
                  <a:gd name="connsiteX249" fmla="*/ 10760076 w 12071803"/>
                  <a:gd name="connsiteY249" fmla="*/ 5137558 h 13511369"/>
                  <a:gd name="connsiteX250" fmla="*/ 10690226 w 12071803"/>
                  <a:gd name="connsiteY250" fmla="*/ 5096283 h 13511369"/>
                  <a:gd name="connsiteX251" fmla="*/ 10658476 w 12071803"/>
                  <a:gd name="connsiteY251" fmla="*/ 5216933 h 13511369"/>
                  <a:gd name="connsiteX252" fmla="*/ 10556875 w 12071803"/>
                  <a:gd name="connsiteY252" fmla="*/ 5220107 h 13511369"/>
                  <a:gd name="connsiteX253" fmla="*/ 10477500 w 12071803"/>
                  <a:gd name="connsiteY253" fmla="*/ 5077232 h 13511369"/>
                  <a:gd name="connsiteX254" fmla="*/ 10439400 w 12071803"/>
                  <a:gd name="connsiteY254" fmla="*/ 4924832 h 13511369"/>
                  <a:gd name="connsiteX255" fmla="*/ 10223500 w 12071803"/>
                  <a:gd name="connsiteY255" fmla="*/ 4928007 h 13511369"/>
                  <a:gd name="connsiteX256" fmla="*/ 10248900 w 12071803"/>
                  <a:gd name="connsiteY256" fmla="*/ 5153432 h 13511369"/>
                  <a:gd name="connsiteX257" fmla="*/ 10210801 w 12071803"/>
                  <a:gd name="connsiteY257" fmla="*/ 4959758 h 13511369"/>
                  <a:gd name="connsiteX258" fmla="*/ 10166350 w 12071803"/>
                  <a:gd name="connsiteY258" fmla="*/ 4972457 h 13511369"/>
                  <a:gd name="connsiteX259" fmla="*/ 10096500 w 12071803"/>
                  <a:gd name="connsiteY259" fmla="*/ 4861332 h 13511369"/>
                  <a:gd name="connsiteX260" fmla="*/ 10001251 w 12071803"/>
                  <a:gd name="connsiteY260" fmla="*/ 4931183 h 13511369"/>
                  <a:gd name="connsiteX261" fmla="*/ 9845675 w 12071803"/>
                  <a:gd name="connsiteY261" fmla="*/ 5058182 h 13511369"/>
                  <a:gd name="connsiteX262" fmla="*/ 10210800 w 12071803"/>
                  <a:gd name="connsiteY262" fmla="*/ 4724807 h 13511369"/>
                  <a:gd name="connsiteX263" fmla="*/ 10355263 w 12071803"/>
                  <a:gd name="connsiteY263" fmla="*/ 4634321 h 13511369"/>
                  <a:gd name="connsiteX264" fmla="*/ 10572750 w 12071803"/>
                  <a:gd name="connsiteY264" fmla="*/ 4581932 h 13511369"/>
                  <a:gd name="connsiteX265" fmla="*/ 10610851 w 12071803"/>
                  <a:gd name="connsiteY265" fmla="*/ 4461283 h 13511369"/>
                  <a:gd name="connsiteX266" fmla="*/ 10782301 w 12071803"/>
                  <a:gd name="connsiteY266" fmla="*/ 4334283 h 13511369"/>
                  <a:gd name="connsiteX267" fmla="*/ 10814050 w 12071803"/>
                  <a:gd name="connsiteY267" fmla="*/ 4080282 h 13511369"/>
                  <a:gd name="connsiteX268" fmla="*/ 10582275 w 12071803"/>
                  <a:gd name="connsiteY268" fmla="*/ 3997732 h 13511369"/>
                  <a:gd name="connsiteX269" fmla="*/ 10264776 w 12071803"/>
                  <a:gd name="connsiteY269" fmla="*/ 3950108 h 13511369"/>
                  <a:gd name="connsiteX270" fmla="*/ 10134600 w 12071803"/>
                  <a:gd name="connsiteY270" fmla="*/ 4010432 h 13511369"/>
                  <a:gd name="connsiteX271" fmla="*/ 10160001 w 12071803"/>
                  <a:gd name="connsiteY271" fmla="*/ 3845333 h 13511369"/>
                  <a:gd name="connsiteX272" fmla="*/ 10109201 w 12071803"/>
                  <a:gd name="connsiteY272" fmla="*/ 3670708 h 13511369"/>
                  <a:gd name="connsiteX273" fmla="*/ 10223500 w 12071803"/>
                  <a:gd name="connsiteY273" fmla="*/ 3708807 h 13511369"/>
                  <a:gd name="connsiteX274" fmla="*/ 10344151 w 12071803"/>
                  <a:gd name="connsiteY274" fmla="*/ 3600858 h 13511369"/>
                  <a:gd name="connsiteX275" fmla="*/ 10534651 w 12071803"/>
                  <a:gd name="connsiteY275" fmla="*/ 3661183 h 13511369"/>
                  <a:gd name="connsiteX276" fmla="*/ 10547351 w 12071803"/>
                  <a:gd name="connsiteY276" fmla="*/ 3477033 h 13511369"/>
                  <a:gd name="connsiteX277" fmla="*/ 10687050 w 12071803"/>
                  <a:gd name="connsiteY277" fmla="*/ 3515132 h 13511369"/>
                  <a:gd name="connsiteX278" fmla="*/ 10801350 w 12071803"/>
                  <a:gd name="connsiteY278" fmla="*/ 3210332 h 13511369"/>
                  <a:gd name="connsiteX279" fmla="*/ 10902951 w 12071803"/>
                  <a:gd name="connsiteY279" fmla="*/ 3299233 h 13511369"/>
                  <a:gd name="connsiteX280" fmla="*/ 11042650 w 12071803"/>
                  <a:gd name="connsiteY280" fmla="*/ 3283357 h 13511369"/>
                  <a:gd name="connsiteX281" fmla="*/ 11077575 w 12071803"/>
                  <a:gd name="connsiteY281" fmla="*/ 3508782 h 13511369"/>
                  <a:gd name="connsiteX282" fmla="*/ 11153776 w 12071803"/>
                  <a:gd name="connsiteY282" fmla="*/ 3251608 h 13511369"/>
                  <a:gd name="connsiteX283" fmla="*/ 11077576 w 12071803"/>
                  <a:gd name="connsiteY283" fmla="*/ 3165883 h 13511369"/>
                  <a:gd name="connsiteX284" fmla="*/ 11163300 w 12071803"/>
                  <a:gd name="connsiteY284" fmla="*/ 2911882 h 13511369"/>
                  <a:gd name="connsiteX285" fmla="*/ 10982326 w 12071803"/>
                  <a:gd name="connsiteY285" fmla="*/ 2988083 h 13511369"/>
                  <a:gd name="connsiteX286" fmla="*/ 10953750 w 12071803"/>
                  <a:gd name="connsiteY286" fmla="*/ 2918232 h 13511369"/>
                  <a:gd name="connsiteX287" fmla="*/ 10763250 w 12071803"/>
                  <a:gd name="connsiteY287" fmla="*/ 2715032 h 13511369"/>
                  <a:gd name="connsiteX288" fmla="*/ 10731501 w 12071803"/>
                  <a:gd name="connsiteY288" fmla="*/ 2530883 h 13511369"/>
                  <a:gd name="connsiteX289" fmla="*/ 10699751 w 12071803"/>
                  <a:gd name="connsiteY289" fmla="*/ 2435633 h 13511369"/>
                  <a:gd name="connsiteX290" fmla="*/ 10801350 w 12071803"/>
                  <a:gd name="connsiteY290" fmla="*/ 2334032 h 13511369"/>
                  <a:gd name="connsiteX291" fmla="*/ 11061701 w 12071803"/>
                  <a:gd name="connsiteY291" fmla="*/ 2099083 h 13511369"/>
                  <a:gd name="connsiteX292" fmla="*/ 11182350 w 12071803"/>
                  <a:gd name="connsiteY292" fmla="*/ 2118132 h 13511369"/>
                  <a:gd name="connsiteX293" fmla="*/ 11252201 w 12071803"/>
                  <a:gd name="connsiteY293" fmla="*/ 2029233 h 13511369"/>
                  <a:gd name="connsiteX294" fmla="*/ 11487150 w 12071803"/>
                  <a:gd name="connsiteY294" fmla="*/ 1921282 h 13511369"/>
                  <a:gd name="connsiteX295" fmla="*/ 11341101 w 12071803"/>
                  <a:gd name="connsiteY295" fmla="*/ 1851433 h 13511369"/>
                  <a:gd name="connsiteX296" fmla="*/ 11258550 w 12071803"/>
                  <a:gd name="connsiteY296" fmla="*/ 1705382 h 13511369"/>
                  <a:gd name="connsiteX297" fmla="*/ 11360150 w 12071803"/>
                  <a:gd name="connsiteY297" fmla="*/ 1279932 h 13511369"/>
                  <a:gd name="connsiteX298" fmla="*/ 11239500 w 12071803"/>
                  <a:gd name="connsiteY298" fmla="*/ 1019582 h 13511369"/>
                  <a:gd name="connsiteX299" fmla="*/ 11525250 w 12071803"/>
                  <a:gd name="connsiteY299" fmla="*/ 1362482 h 13511369"/>
                  <a:gd name="connsiteX300" fmla="*/ 11690350 w 12071803"/>
                  <a:gd name="connsiteY300" fmla="*/ 1165632 h 13511369"/>
                  <a:gd name="connsiteX301" fmla="*/ 11874500 w 12071803"/>
                  <a:gd name="connsiteY301" fmla="*/ 1476782 h 13511369"/>
                  <a:gd name="connsiteX302" fmla="*/ 12071350 w 12071803"/>
                  <a:gd name="connsiteY302" fmla="*/ 1578383 h 13511369"/>
                  <a:gd name="connsiteX303" fmla="*/ 11906250 w 12071803"/>
                  <a:gd name="connsiteY303" fmla="*/ 1133883 h 13511369"/>
                  <a:gd name="connsiteX304" fmla="*/ 11893550 w 12071803"/>
                  <a:gd name="connsiteY304" fmla="*/ 917982 h 13511369"/>
                  <a:gd name="connsiteX305" fmla="*/ 11760200 w 12071803"/>
                  <a:gd name="connsiteY305" fmla="*/ 721132 h 13511369"/>
                  <a:gd name="connsiteX306" fmla="*/ 11734800 w 12071803"/>
                  <a:gd name="connsiteY306"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720328 w 12071803"/>
                  <a:gd name="connsiteY55" fmla="*/ 11489688 h 13511369"/>
                  <a:gd name="connsiteX56" fmla="*/ 895350 w 12071803"/>
                  <a:gd name="connsiteY56" fmla="*/ 11535182 h 13511369"/>
                  <a:gd name="connsiteX57" fmla="*/ 1060847 w 12071803"/>
                  <a:gd name="connsiteY57" fmla="*/ 11413488 h 13511369"/>
                  <a:gd name="connsiteX58" fmla="*/ 1138237 w 12071803"/>
                  <a:gd name="connsiteY58" fmla="*/ 11470889 h 13511369"/>
                  <a:gd name="connsiteX59" fmla="*/ 1277541 w 12071803"/>
                  <a:gd name="connsiteY59" fmla="*/ 11496832 h 13511369"/>
                  <a:gd name="connsiteX60" fmla="*/ 1448991 w 12071803"/>
                  <a:gd name="connsiteY60" fmla="*/ 11508738 h 13511369"/>
                  <a:gd name="connsiteX61" fmla="*/ 1534716 w 12071803"/>
                  <a:gd name="connsiteY61" fmla="*/ 11573032 h 13511369"/>
                  <a:gd name="connsiteX62" fmla="*/ 1634728 w 12071803"/>
                  <a:gd name="connsiteY62" fmla="*/ 11580175 h 13511369"/>
                  <a:gd name="connsiteX63" fmla="*/ 1714500 w 12071803"/>
                  <a:gd name="connsiteY63" fmla="*/ 11592332 h 13511369"/>
                  <a:gd name="connsiteX64" fmla="*/ 1641872 w 12071803"/>
                  <a:gd name="connsiteY64" fmla="*/ 11737338 h 13511369"/>
                  <a:gd name="connsiteX65" fmla="*/ 1676400 w 12071803"/>
                  <a:gd name="connsiteY65" fmla="*/ 11992382 h 13511369"/>
                  <a:gd name="connsiteX66" fmla="*/ 1853803 w 12071803"/>
                  <a:gd name="connsiteY66" fmla="*/ 12130244 h 13511369"/>
                  <a:gd name="connsiteX67" fmla="*/ 1976437 w 12071803"/>
                  <a:gd name="connsiteY67" fmla="*/ 12056676 h 13511369"/>
                  <a:gd name="connsiteX68" fmla="*/ 2049066 w 12071803"/>
                  <a:gd name="connsiteY68" fmla="*/ 12104050 h 13511369"/>
                  <a:gd name="connsiteX69" fmla="*/ 2125266 w 12071803"/>
                  <a:gd name="connsiteY69" fmla="*/ 12034994 h 13511369"/>
                  <a:gd name="connsiteX70" fmla="*/ 2225278 w 12071803"/>
                  <a:gd name="connsiteY70" fmla="*/ 12058807 h 13511369"/>
                  <a:gd name="connsiteX71" fmla="*/ 2456260 w 12071803"/>
                  <a:gd name="connsiteY71" fmla="*/ 12008800 h 13511369"/>
                  <a:gd name="connsiteX72" fmla="*/ 2507456 w 12071803"/>
                  <a:gd name="connsiteY72" fmla="*/ 11899513 h 13511369"/>
                  <a:gd name="connsiteX73" fmla="*/ 2876550 w 12071803"/>
                  <a:gd name="connsiteY73" fmla="*/ 12030482 h 13511369"/>
                  <a:gd name="connsiteX74" fmla="*/ 2965847 w 12071803"/>
                  <a:gd name="connsiteY74" fmla="*/ 12018325 h 13511369"/>
                  <a:gd name="connsiteX75" fmla="*/ 3067050 w 12071803"/>
                  <a:gd name="connsiteY75" fmla="*/ 12182882 h 13511369"/>
                  <a:gd name="connsiteX76" fmla="*/ 3306366 w 12071803"/>
                  <a:gd name="connsiteY76" fmla="*/ 12127863 h 13511369"/>
                  <a:gd name="connsiteX77" fmla="*/ 3415903 w 12071803"/>
                  <a:gd name="connsiteY77" fmla="*/ 12196919 h 13511369"/>
                  <a:gd name="connsiteX78" fmla="*/ 3569494 w 12071803"/>
                  <a:gd name="connsiteY78" fmla="*/ 12266226 h 13511369"/>
                  <a:gd name="connsiteX79" fmla="*/ 3505200 w 12071803"/>
                  <a:gd name="connsiteY79" fmla="*/ 12387670 h 13511369"/>
                  <a:gd name="connsiteX80" fmla="*/ 3589735 w 12071803"/>
                  <a:gd name="connsiteY80" fmla="*/ 12592207 h 13511369"/>
                  <a:gd name="connsiteX81" fmla="*/ 3543300 w 12071803"/>
                  <a:gd name="connsiteY81" fmla="*/ 12773432 h 13511369"/>
                  <a:gd name="connsiteX82" fmla="*/ 3527822 w 12071803"/>
                  <a:gd name="connsiteY82" fmla="*/ 12987494 h 13511369"/>
                  <a:gd name="connsiteX83" fmla="*/ 3619500 w 12071803"/>
                  <a:gd name="connsiteY83" fmla="*/ 13211582 h 13511369"/>
                  <a:gd name="connsiteX84" fmla="*/ 3905250 w 12071803"/>
                  <a:gd name="connsiteY84" fmla="*/ 13440182 h 13511369"/>
                  <a:gd name="connsiteX85" fmla="*/ 4496991 w 12071803"/>
                  <a:gd name="connsiteY85" fmla="*/ 13511369 h 13511369"/>
                  <a:gd name="connsiteX86" fmla="*/ 4532709 w 12071803"/>
                  <a:gd name="connsiteY86" fmla="*/ 13442312 h 13511369"/>
                  <a:gd name="connsiteX87" fmla="*/ 4191000 w 12071803"/>
                  <a:gd name="connsiteY87" fmla="*/ 13154432 h 13511369"/>
                  <a:gd name="connsiteX88" fmla="*/ 4618435 w 12071803"/>
                  <a:gd name="connsiteY88" fmla="*/ 13268482 h 13511369"/>
                  <a:gd name="connsiteX89" fmla="*/ 4933950 w 12071803"/>
                  <a:gd name="connsiteY89" fmla="*/ 13268732 h 13511369"/>
                  <a:gd name="connsiteX90" fmla="*/ 5035153 w 12071803"/>
                  <a:gd name="connsiteY90" fmla="*/ 13058932 h 13511369"/>
                  <a:gd name="connsiteX91" fmla="*/ 4994672 w 12071803"/>
                  <a:gd name="connsiteY91" fmla="*/ 12985113 h 13511369"/>
                  <a:gd name="connsiteX92" fmla="*/ 4991100 w 12071803"/>
                  <a:gd name="connsiteY92" fmla="*/ 12678182 h 13511369"/>
                  <a:gd name="connsiteX93" fmla="*/ 5067300 w 12071803"/>
                  <a:gd name="connsiteY93" fmla="*/ 12563882 h 13511369"/>
                  <a:gd name="connsiteX94" fmla="*/ 5029200 w 12071803"/>
                  <a:gd name="connsiteY94" fmla="*/ 12225745 h 13511369"/>
                  <a:gd name="connsiteX95" fmla="*/ 5357813 w 12071803"/>
                  <a:gd name="connsiteY95" fmla="*/ 12097157 h 13511369"/>
                  <a:gd name="connsiteX96" fmla="*/ 5638800 w 12071803"/>
                  <a:gd name="connsiteY96" fmla="*/ 12180502 h 13511369"/>
                  <a:gd name="connsiteX97" fmla="*/ 5524500 w 12071803"/>
                  <a:gd name="connsiteY97" fmla="*/ 11249432 h 13511369"/>
                  <a:gd name="connsiteX98" fmla="*/ 5585223 w 12071803"/>
                  <a:gd name="connsiteY98" fmla="*/ 10722925 h 13511369"/>
                  <a:gd name="connsiteX99" fmla="*/ 5468540 w 12071803"/>
                  <a:gd name="connsiteY99" fmla="*/ 10663394 h 13511369"/>
                  <a:gd name="connsiteX100" fmla="*/ 5585222 w 12071803"/>
                  <a:gd name="connsiteY100" fmla="*/ 10701495 h 13511369"/>
                  <a:gd name="connsiteX101" fmla="*/ 5611416 w 12071803"/>
                  <a:gd name="connsiteY101" fmla="*/ 10160950 h 13511369"/>
                  <a:gd name="connsiteX102" fmla="*/ 5698331 w 12071803"/>
                  <a:gd name="connsiteY102" fmla="*/ 9775438 h 13511369"/>
                  <a:gd name="connsiteX103" fmla="*/ 5830491 w 12071803"/>
                  <a:gd name="connsiteY103" fmla="*/ 9408475 h 13511369"/>
                  <a:gd name="connsiteX104" fmla="*/ 5920978 w 12071803"/>
                  <a:gd name="connsiteY104" fmla="*/ 9196544 h 13511369"/>
                  <a:gd name="connsiteX105" fmla="*/ 5759053 w 12071803"/>
                  <a:gd name="connsiteY105" fmla="*/ 9329894 h 13511369"/>
                  <a:gd name="connsiteX106" fmla="*/ 5923360 w 12071803"/>
                  <a:gd name="connsiteY106" fmla="*/ 9137013 h 13511369"/>
                  <a:gd name="connsiteX107" fmla="*/ 5955507 w 12071803"/>
                  <a:gd name="connsiteY107" fmla="*/ 8956289 h 13511369"/>
                  <a:gd name="connsiteX108" fmla="*/ 5959078 w 12071803"/>
                  <a:gd name="connsiteY108" fmla="*/ 9087006 h 13511369"/>
                  <a:gd name="connsiteX109" fmla="*/ 6441280 w 12071803"/>
                  <a:gd name="connsiteY109" fmla="*/ 8201432 h 13511369"/>
                  <a:gd name="connsiteX110" fmla="*/ 6204347 w 12071803"/>
                  <a:gd name="connsiteY110" fmla="*/ 8101170 h 13511369"/>
                  <a:gd name="connsiteX111" fmla="*/ 6425803 w 12071803"/>
                  <a:gd name="connsiteY111" fmla="*/ 8110694 h 13511369"/>
                  <a:gd name="connsiteX112" fmla="*/ 6696076 w 12071803"/>
                  <a:gd name="connsiteY112" fmla="*/ 8074975 h 13511369"/>
                  <a:gd name="connsiteX113" fmla="*/ 6855620 w 12071803"/>
                  <a:gd name="connsiteY113" fmla="*/ 8032113 h 13511369"/>
                  <a:gd name="connsiteX114" fmla="*/ 6785372 w 12071803"/>
                  <a:gd name="connsiteY114" fmla="*/ 7972582 h 13511369"/>
                  <a:gd name="connsiteX115" fmla="*/ 6877052 w 12071803"/>
                  <a:gd name="connsiteY115" fmla="*/ 7846626 h 13511369"/>
                  <a:gd name="connsiteX116" fmla="*/ 6980634 w 12071803"/>
                  <a:gd name="connsiteY116" fmla="*/ 7867807 h 13511369"/>
                  <a:gd name="connsiteX117" fmla="*/ 7017545 w 12071803"/>
                  <a:gd name="connsiteY117" fmla="*/ 7793990 h 13511369"/>
                  <a:gd name="connsiteX118" fmla="*/ 6943726 w 12071803"/>
                  <a:gd name="connsiteY118" fmla="*/ 7693975 h 13511369"/>
                  <a:gd name="connsiteX119" fmla="*/ 6910389 w 12071803"/>
                  <a:gd name="connsiteY119" fmla="*/ 7596344 h 13511369"/>
                  <a:gd name="connsiteX120" fmla="*/ 6819900 w 12071803"/>
                  <a:gd name="connsiteY120" fmla="*/ 7591832 h 13511369"/>
                  <a:gd name="connsiteX121" fmla="*/ 6746082 w 12071803"/>
                  <a:gd name="connsiteY121" fmla="*/ 7674925 h 13511369"/>
                  <a:gd name="connsiteX122" fmla="*/ 6610350 w 12071803"/>
                  <a:gd name="connsiteY122" fmla="*/ 7687082 h 13511369"/>
                  <a:gd name="connsiteX123" fmla="*/ 6669882 w 12071803"/>
                  <a:gd name="connsiteY123" fmla="*/ 7617775 h 13511369"/>
                  <a:gd name="connsiteX124" fmla="*/ 6681789 w 12071803"/>
                  <a:gd name="connsiteY124" fmla="*/ 7529669 h 13511369"/>
                  <a:gd name="connsiteX125" fmla="*/ 6703219 w 12071803"/>
                  <a:gd name="connsiteY125" fmla="*/ 7467756 h 13511369"/>
                  <a:gd name="connsiteX126" fmla="*/ 6667500 w 12071803"/>
                  <a:gd name="connsiteY126" fmla="*/ 7401332 h 13511369"/>
                  <a:gd name="connsiteX127" fmla="*/ 6603207 w 12071803"/>
                  <a:gd name="connsiteY127" fmla="*/ 7432038 h 13511369"/>
                  <a:gd name="connsiteX128" fmla="*/ 6600825 w 12071803"/>
                  <a:gd name="connsiteY128" fmla="*/ 7351326 h 13511369"/>
                  <a:gd name="connsiteX129" fmla="*/ 6819901 w 12071803"/>
                  <a:gd name="connsiteY129" fmla="*/ 7243919 h 13511369"/>
                  <a:gd name="connsiteX130" fmla="*/ 6784182 w 12071803"/>
                  <a:gd name="connsiteY130" fmla="*/ 7089138 h 13511369"/>
                  <a:gd name="connsiteX131" fmla="*/ 6860382 w 12071803"/>
                  <a:gd name="connsiteY131" fmla="*/ 7072469 h 13511369"/>
                  <a:gd name="connsiteX132" fmla="*/ 6838950 w 12071803"/>
                  <a:gd name="connsiteY132" fmla="*/ 6982232 h 13511369"/>
                  <a:gd name="connsiteX133" fmla="*/ 6943726 w 12071803"/>
                  <a:gd name="connsiteY133" fmla="*/ 6984363 h 13511369"/>
                  <a:gd name="connsiteX134" fmla="*/ 6986589 w 12071803"/>
                  <a:gd name="connsiteY134" fmla="*/ 6903400 h 13511369"/>
                  <a:gd name="connsiteX135" fmla="*/ 7088982 w 12071803"/>
                  <a:gd name="connsiteY135" fmla="*/ 6936738 h 13511369"/>
                  <a:gd name="connsiteX136" fmla="*/ 7162801 w 12071803"/>
                  <a:gd name="connsiteY136" fmla="*/ 7039132 h 13511369"/>
                  <a:gd name="connsiteX137" fmla="*/ 7229476 w 12071803"/>
                  <a:gd name="connsiteY137" fmla="*/ 6979600 h 13511369"/>
                  <a:gd name="connsiteX138" fmla="*/ 7169945 w 12071803"/>
                  <a:gd name="connsiteY138" fmla="*/ 6843869 h 13511369"/>
                  <a:gd name="connsiteX139" fmla="*/ 7227094 w 12071803"/>
                  <a:gd name="connsiteY139" fmla="*/ 6896506 h 13511369"/>
                  <a:gd name="connsiteX140" fmla="*/ 7343776 w 12071803"/>
                  <a:gd name="connsiteY140" fmla="*/ 6934357 h 13511369"/>
                  <a:gd name="connsiteX141" fmla="*/ 7417595 w 12071803"/>
                  <a:gd name="connsiteY141" fmla="*/ 7006046 h 13511369"/>
                  <a:gd name="connsiteX142" fmla="*/ 7386639 w 12071803"/>
                  <a:gd name="connsiteY142" fmla="*/ 7144158 h 13511369"/>
                  <a:gd name="connsiteX143" fmla="*/ 7458076 w 12071803"/>
                  <a:gd name="connsiteY143" fmla="*/ 7108439 h 13511369"/>
                  <a:gd name="connsiteX144" fmla="*/ 7448550 w 12071803"/>
                  <a:gd name="connsiteY144" fmla="*/ 7077482 h 13511369"/>
                  <a:gd name="connsiteX145" fmla="*/ 7524751 w 12071803"/>
                  <a:gd name="connsiteY145" fmla="*/ 7163208 h 13511369"/>
                  <a:gd name="connsiteX146" fmla="*/ 7460457 w 12071803"/>
                  <a:gd name="connsiteY146" fmla="*/ 7244171 h 13511369"/>
                  <a:gd name="connsiteX147" fmla="*/ 7524750 w 12071803"/>
                  <a:gd name="connsiteY147" fmla="*/ 7325132 h 13511369"/>
                  <a:gd name="connsiteX148" fmla="*/ 7450932 w 12071803"/>
                  <a:gd name="connsiteY148" fmla="*/ 7344183 h 13511369"/>
                  <a:gd name="connsiteX149" fmla="*/ 7358064 w 12071803"/>
                  <a:gd name="connsiteY149" fmla="*/ 7296558 h 13511369"/>
                  <a:gd name="connsiteX150" fmla="*/ 7310439 w 12071803"/>
                  <a:gd name="connsiteY150" fmla="*/ 7406096 h 13511369"/>
                  <a:gd name="connsiteX151" fmla="*/ 7386639 w 12071803"/>
                  <a:gd name="connsiteY151" fmla="*/ 7425146 h 13511369"/>
                  <a:gd name="connsiteX152" fmla="*/ 7441407 w 12071803"/>
                  <a:gd name="connsiteY152" fmla="*/ 7484677 h 13511369"/>
                  <a:gd name="connsiteX153" fmla="*/ 7467601 w 12071803"/>
                  <a:gd name="connsiteY153" fmla="*/ 7515382 h 13511369"/>
                  <a:gd name="connsiteX154" fmla="*/ 7487841 w 12071803"/>
                  <a:gd name="connsiteY154" fmla="*/ 7467755 h 13511369"/>
                  <a:gd name="connsiteX155" fmla="*/ 7546182 w 12071803"/>
                  <a:gd name="connsiteY155" fmla="*/ 7529921 h 13511369"/>
                  <a:gd name="connsiteX156" fmla="*/ 7639051 w 12071803"/>
                  <a:gd name="connsiteY156" fmla="*/ 7615646 h 13511369"/>
                  <a:gd name="connsiteX157" fmla="*/ 7639051 w 12071803"/>
                  <a:gd name="connsiteY157" fmla="*/ 7510871 h 13511369"/>
                  <a:gd name="connsiteX158" fmla="*/ 7812881 w 12071803"/>
                  <a:gd name="connsiteY158" fmla="*/ 7606120 h 13511369"/>
                  <a:gd name="connsiteX159" fmla="*/ 7705726 w 12071803"/>
                  <a:gd name="connsiteY159" fmla="*/ 7370377 h 13511369"/>
                  <a:gd name="connsiteX160" fmla="*/ 7708107 w 12071803"/>
                  <a:gd name="connsiteY160" fmla="*/ 7234646 h 13511369"/>
                  <a:gd name="connsiteX161" fmla="*/ 7612857 w 12071803"/>
                  <a:gd name="connsiteY161" fmla="*/ 7206071 h 13511369"/>
                  <a:gd name="connsiteX162" fmla="*/ 7677150 w 12071803"/>
                  <a:gd name="connsiteY162" fmla="*/ 7039382 h 13511369"/>
                  <a:gd name="connsiteX163" fmla="*/ 8374857 w 12071803"/>
                  <a:gd name="connsiteY163" fmla="*/ 6653621 h 13511369"/>
                  <a:gd name="connsiteX164" fmla="*/ 8703470 w 12071803"/>
                  <a:gd name="connsiteY164" fmla="*/ 6591708 h 13511369"/>
                  <a:gd name="connsiteX165" fmla="*/ 8722520 w 12071803"/>
                  <a:gd name="connsiteY165" fmla="*/ 6696483 h 13511369"/>
                  <a:gd name="connsiteX166" fmla="*/ 8796339 w 12071803"/>
                  <a:gd name="connsiteY166" fmla="*/ 6701246 h 13511369"/>
                  <a:gd name="connsiteX167" fmla="*/ 8772525 w 12071803"/>
                  <a:gd name="connsiteY167" fmla="*/ 6548844 h 13511369"/>
                  <a:gd name="connsiteX168" fmla="*/ 9315450 w 12071803"/>
                  <a:gd name="connsiteY168" fmla="*/ 6544082 h 13511369"/>
                  <a:gd name="connsiteX169" fmla="*/ 9503569 w 12071803"/>
                  <a:gd name="connsiteY169" fmla="*/ 6494075 h 13511369"/>
                  <a:gd name="connsiteX170" fmla="*/ 9629775 w 12071803"/>
                  <a:gd name="connsiteY170" fmla="*/ 6298813 h 13511369"/>
                  <a:gd name="connsiteX171" fmla="*/ 9906000 w 12071803"/>
                  <a:gd name="connsiteY171" fmla="*/ 6334532 h 13511369"/>
                  <a:gd name="connsiteX172" fmla="*/ 9870282 w 12071803"/>
                  <a:gd name="connsiteY172" fmla="*/ 6420258 h 13511369"/>
                  <a:gd name="connsiteX173" fmla="*/ 9727407 w 12071803"/>
                  <a:gd name="connsiteY173" fmla="*/ 6434546 h 13511369"/>
                  <a:gd name="connsiteX174" fmla="*/ 9796462 w 12071803"/>
                  <a:gd name="connsiteY174" fmla="*/ 6489313 h 13511369"/>
                  <a:gd name="connsiteX175" fmla="*/ 9665495 w 12071803"/>
                  <a:gd name="connsiteY175" fmla="*/ 6517889 h 13511369"/>
                  <a:gd name="connsiteX176" fmla="*/ 9539289 w 12071803"/>
                  <a:gd name="connsiteY176" fmla="*/ 6508364 h 13511369"/>
                  <a:gd name="connsiteX177" fmla="*/ 9453563 w 12071803"/>
                  <a:gd name="connsiteY177" fmla="*/ 6544082 h 13511369"/>
                  <a:gd name="connsiteX178" fmla="*/ 9422607 w 12071803"/>
                  <a:gd name="connsiteY178" fmla="*/ 6848883 h 13511369"/>
                  <a:gd name="connsiteX179" fmla="*/ 9584532 w 12071803"/>
                  <a:gd name="connsiteY179" fmla="*/ 6882220 h 13511369"/>
                  <a:gd name="connsiteX180" fmla="*/ 9791700 w 12071803"/>
                  <a:gd name="connsiteY180" fmla="*/ 6696482 h 13511369"/>
                  <a:gd name="connsiteX181" fmla="*/ 9829801 w 12071803"/>
                  <a:gd name="connsiteY181" fmla="*/ 6794114 h 13511369"/>
                  <a:gd name="connsiteX182" fmla="*/ 9977439 w 12071803"/>
                  <a:gd name="connsiteY182" fmla="*/ 6717914 h 13511369"/>
                  <a:gd name="connsiteX183" fmla="*/ 9877426 w 12071803"/>
                  <a:gd name="connsiteY183" fmla="*/ 6956040 h 13511369"/>
                  <a:gd name="connsiteX184" fmla="*/ 10020301 w 12071803"/>
                  <a:gd name="connsiteY184" fmla="*/ 6898889 h 13511369"/>
                  <a:gd name="connsiteX185" fmla="*/ 9986964 w 12071803"/>
                  <a:gd name="connsiteY185" fmla="*/ 6986996 h 13511369"/>
                  <a:gd name="connsiteX186" fmla="*/ 10217945 w 12071803"/>
                  <a:gd name="connsiteY186" fmla="*/ 6984614 h 13511369"/>
                  <a:gd name="connsiteX187" fmla="*/ 10058400 w 12071803"/>
                  <a:gd name="connsiteY187" fmla="*/ 7039382 h 13511369"/>
                  <a:gd name="connsiteX188" fmla="*/ 9948864 w 12071803"/>
                  <a:gd name="connsiteY188" fmla="*/ 7096533 h 13511369"/>
                  <a:gd name="connsiteX189" fmla="*/ 9829801 w 12071803"/>
                  <a:gd name="connsiteY189" fmla="*/ 7210833 h 13511369"/>
                  <a:gd name="connsiteX190" fmla="*/ 9865519 w 12071803"/>
                  <a:gd name="connsiteY190" fmla="*/ 7270363 h 13511369"/>
                  <a:gd name="connsiteX191" fmla="*/ 9908382 w 12071803"/>
                  <a:gd name="connsiteY191" fmla="*/ 7320371 h 13511369"/>
                  <a:gd name="connsiteX192" fmla="*/ 9986964 w 12071803"/>
                  <a:gd name="connsiteY192" fmla="*/ 7287033 h 13511369"/>
                  <a:gd name="connsiteX193" fmla="*/ 9998869 w 12071803"/>
                  <a:gd name="connsiteY193" fmla="*/ 7348944 h 13511369"/>
                  <a:gd name="connsiteX194" fmla="*/ 10113170 w 12071803"/>
                  <a:gd name="connsiteY194" fmla="*/ 7210833 h 13511369"/>
                  <a:gd name="connsiteX195" fmla="*/ 10148889 w 12071803"/>
                  <a:gd name="connsiteY195" fmla="*/ 7356089 h 13511369"/>
                  <a:gd name="connsiteX196" fmla="*/ 10244139 w 12071803"/>
                  <a:gd name="connsiteY196" fmla="*/ 7239408 h 13511369"/>
                  <a:gd name="connsiteX197" fmla="*/ 10270332 w 12071803"/>
                  <a:gd name="connsiteY197" fmla="*/ 7401332 h 13511369"/>
                  <a:gd name="connsiteX198" fmla="*/ 10344150 w 12071803"/>
                  <a:gd name="connsiteY198" fmla="*/ 7477532 h 13511369"/>
                  <a:gd name="connsiteX199" fmla="*/ 10134600 w 12071803"/>
                  <a:gd name="connsiteY199" fmla="*/ 7591832 h 13511369"/>
                  <a:gd name="connsiteX200" fmla="*/ 10287001 w 12071803"/>
                  <a:gd name="connsiteY200" fmla="*/ 7741852 h 13511369"/>
                  <a:gd name="connsiteX201" fmla="*/ 10317957 w 12071803"/>
                  <a:gd name="connsiteY201" fmla="*/ 7644221 h 13511369"/>
                  <a:gd name="connsiteX202" fmla="*/ 10389393 w 12071803"/>
                  <a:gd name="connsiteY202" fmla="*/ 7732326 h 13511369"/>
                  <a:gd name="connsiteX203" fmla="*/ 10510839 w 12071803"/>
                  <a:gd name="connsiteY203" fmla="*/ 7691846 h 13511369"/>
                  <a:gd name="connsiteX204" fmla="*/ 10515600 w 12071803"/>
                  <a:gd name="connsiteY204" fmla="*/ 7777570 h 13511369"/>
                  <a:gd name="connsiteX205" fmla="*/ 10513219 w 12071803"/>
                  <a:gd name="connsiteY205" fmla="*/ 7875200 h 13511369"/>
                  <a:gd name="connsiteX206" fmla="*/ 10622756 w 12071803"/>
                  <a:gd name="connsiteY206" fmla="*/ 7837101 h 13511369"/>
                  <a:gd name="connsiteX207" fmla="*/ 10663239 w 12071803"/>
                  <a:gd name="connsiteY207" fmla="*/ 8075227 h 13511369"/>
                  <a:gd name="connsiteX208" fmla="*/ 10801350 w 12071803"/>
                  <a:gd name="connsiteY208" fmla="*/ 8106182 h 13511369"/>
                  <a:gd name="connsiteX209" fmla="*/ 10815638 w 12071803"/>
                  <a:gd name="connsiteY209" fmla="*/ 7815670 h 13511369"/>
                  <a:gd name="connsiteX210" fmla="*/ 10906126 w 12071803"/>
                  <a:gd name="connsiteY210" fmla="*/ 7791858 h 13511369"/>
                  <a:gd name="connsiteX211" fmla="*/ 10975182 w 12071803"/>
                  <a:gd name="connsiteY211" fmla="*/ 7620407 h 13511369"/>
                  <a:gd name="connsiteX212" fmla="*/ 10937082 w 12071803"/>
                  <a:gd name="connsiteY212" fmla="*/ 7491821 h 13511369"/>
                  <a:gd name="connsiteX213" fmla="*/ 10841832 w 12071803"/>
                  <a:gd name="connsiteY213" fmla="*/ 7479913 h 13511369"/>
                  <a:gd name="connsiteX214" fmla="*/ 10889456 w 12071803"/>
                  <a:gd name="connsiteY214" fmla="*/ 7360851 h 13511369"/>
                  <a:gd name="connsiteX215" fmla="*/ 10784682 w 12071803"/>
                  <a:gd name="connsiteY215" fmla="*/ 7289414 h 13511369"/>
                  <a:gd name="connsiteX216" fmla="*/ 10744200 w 12071803"/>
                  <a:gd name="connsiteY216" fmla="*/ 7058432 h 13511369"/>
                  <a:gd name="connsiteX217" fmla="*/ 10426700 w 12071803"/>
                  <a:gd name="connsiteY217" fmla="*/ 7020332 h 13511369"/>
                  <a:gd name="connsiteX218" fmla="*/ 10496551 w 12071803"/>
                  <a:gd name="connsiteY218" fmla="*/ 6915558 h 13511369"/>
                  <a:gd name="connsiteX219" fmla="*/ 10620376 w 12071803"/>
                  <a:gd name="connsiteY219" fmla="*/ 6896508 h 13511369"/>
                  <a:gd name="connsiteX220" fmla="*/ 10629900 w 12071803"/>
                  <a:gd name="connsiteY220" fmla="*/ 6810782 h 13511369"/>
                  <a:gd name="connsiteX221" fmla="*/ 10842625 w 12071803"/>
                  <a:gd name="connsiteY221" fmla="*/ 6899682 h 13511369"/>
                  <a:gd name="connsiteX222" fmla="*/ 10858500 w 12071803"/>
                  <a:gd name="connsiteY222" fmla="*/ 6677432 h 13511369"/>
                  <a:gd name="connsiteX223" fmla="*/ 10648950 w 12071803"/>
                  <a:gd name="connsiteY223" fmla="*/ 6772682 h 13511369"/>
                  <a:gd name="connsiteX224" fmla="*/ 10572750 w 12071803"/>
                  <a:gd name="connsiteY224" fmla="*/ 6544082 h 13511369"/>
                  <a:gd name="connsiteX225" fmla="*/ 10344150 w 12071803"/>
                  <a:gd name="connsiteY225" fmla="*/ 6753632 h 13511369"/>
                  <a:gd name="connsiteX226" fmla="*/ 10356851 w 12071803"/>
                  <a:gd name="connsiteY226" fmla="*/ 6588533 h 13511369"/>
                  <a:gd name="connsiteX227" fmla="*/ 10369550 w 12071803"/>
                  <a:gd name="connsiteY227" fmla="*/ 6464707 h 13511369"/>
                  <a:gd name="connsiteX228" fmla="*/ 10314385 w 12071803"/>
                  <a:gd name="connsiteY228" fmla="*/ 6436675 h 13511369"/>
                  <a:gd name="connsiteX229" fmla="*/ 10261601 w 12071803"/>
                  <a:gd name="connsiteY229" fmla="*/ 6452008 h 13511369"/>
                  <a:gd name="connsiteX230" fmla="*/ 10140950 w 12071803"/>
                  <a:gd name="connsiteY230" fmla="*/ 6236107 h 13511369"/>
                  <a:gd name="connsiteX231" fmla="*/ 10306051 w 12071803"/>
                  <a:gd name="connsiteY231" fmla="*/ 6274208 h 13511369"/>
                  <a:gd name="connsiteX232" fmla="*/ 10547351 w 12071803"/>
                  <a:gd name="connsiteY232" fmla="*/ 6274208 h 13511369"/>
                  <a:gd name="connsiteX233" fmla="*/ 10677525 w 12071803"/>
                  <a:gd name="connsiteY233" fmla="*/ 6134507 h 13511369"/>
                  <a:gd name="connsiteX234" fmla="*/ 10575926 w 12071803"/>
                  <a:gd name="connsiteY234" fmla="*/ 6023383 h 13511369"/>
                  <a:gd name="connsiteX235" fmla="*/ 10363200 w 12071803"/>
                  <a:gd name="connsiteY235" fmla="*/ 5975757 h 13511369"/>
                  <a:gd name="connsiteX236" fmla="*/ 10544175 w 12071803"/>
                  <a:gd name="connsiteY236" fmla="*/ 5845582 h 13511369"/>
                  <a:gd name="connsiteX237" fmla="*/ 10490201 w 12071803"/>
                  <a:gd name="connsiteY237" fmla="*/ 5728108 h 13511369"/>
                  <a:gd name="connsiteX238" fmla="*/ 10544176 w 12071803"/>
                  <a:gd name="connsiteY238" fmla="*/ 5607458 h 13511369"/>
                  <a:gd name="connsiteX239" fmla="*/ 10506075 w 12071803"/>
                  <a:gd name="connsiteY239" fmla="*/ 5604282 h 13511369"/>
                  <a:gd name="connsiteX240" fmla="*/ 10471151 w 12071803"/>
                  <a:gd name="connsiteY240" fmla="*/ 5528083 h 13511369"/>
                  <a:gd name="connsiteX241" fmla="*/ 10312400 w 12071803"/>
                  <a:gd name="connsiteY241" fmla="*/ 5375682 h 13511369"/>
                  <a:gd name="connsiteX242" fmla="*/ 10582276 w 12071803"/>
                  <a:gd name="connsiteY242" fmla="*/ 5480458 h 13511369"/>
                  <a:gd name="connsiteX243" fmla="*/ 10725150 w 12071803"/>
                  <a:gd name="connsiteY243" fmla="*/ 5439182 h 13511369"/>
                  <a:gd name="connsiteX244" fmla="*/ 10699751 w 12071803"/>
                  <a:gd name="connsiteY244" fmla="*/ 5686833 h 13511369"/>
                  <a:gd name="connsiteX245" fmla="*/ 10877550 w 12071803"/>
                  <a:gd name="connsiteY245" fmla="*/ 5724932 h 13511369"/>
                  <a:gd name="connsiteX246" fmla="*/ 10934701 w 12071803"/>
                  <a:gd name="connsiteY246" fmla="*/ 5550308 h 13511369"/>
                  <a:gd name="connsiteX247" fmla="*/ 10975975 w 12071803"/>
                  <a:gd name="connsiteY247" fmla="*/ 5321707 h 13511369"/>
                  <a:gd name="connsiteX248" fmla="*/ 10896601 w 12071803"/>
                  <a:gd name="connsiteY248" fmla="*/ 5118508 h 13511369"/>
                  <a:gd name="connsiteX249" fmla="*/ 10839450 w 12071803"/>
                  <a:gd name="connsiteY249" fmla="*/ 5020082 h 13511369"/>
                  <a:gd name="connsiteX250" fmla="*/ 10760076 w 12071803"/>
                  <a:gd name="connsiteY250" fmla="*/ 5137558 h 13511369"/>
                  <a:gd name="connsiteX251" fmla="*/ 10690226 w 12071803"/>
                  <a:gd name="connsiteY251" fmla="*/ 5096283 h 13511369"/>
                  <a:gd name="connsiteX252" fmla="*/ 10658476 w 12071803"/>
                  <a:gd name="connsiteY252" fmla="*/ 5216933 h 13511369"/>
                  <a:gd name="connsiteX253" fmla="*/ 10556875 w 12071803"/>
                  <a:gd name="connsiteY253" fmla="*/ 5220107 h 13511369"/>
                  <a:gd name="connsiteX254" fmla="*/ 10477500 w 12071803"/>
                  <a:gd name="connsiteY254" fmla="*/ 5077232 h 13511369"/>
                  <a:gd name="connsiteX255" fmla="*/ 10439400 w 12071803"/>
                  <a:gd name="connsiteY255" fmla="*/ 4924832 h 13511369"/>
                  <a:gd name="connsiteX256" fmla="*/ 10223500 w 12071803"/>
                  <a:gd name="connsiteY256" fmla="*/ 4928007 h 13511369"/>
                  <a:gd name="connsiteX257" fmla="*/ 10248900 w 12071803"/>
                  <a:gd name="connsiteY257" fmla="*/ 5153432 h 13511369"/>
                  <a:gd name="connsiteX258" fmla="*/ 10210801 w 12071803"/>
                  <a:gd name="connsiteY258" fmla="*/ 4959758 h 13511369"/>
                  <a:gd name="connsiteX259" fmla="*/ 10166350 w 12071803"/>
                  <a:gd name="connsiteY259" fmla="*/ 4972457 h 13511369"/>
                  <a:gd name="connsiteX260" fmla="*/ 10096500 w 12071803"/>
                  <a:gd name="connsiteY260" fmla="*/ 4861332 h 13511369"/>
                  <a:gd name="connsiteX261" fmla="*/ 10001251 w 12071803"/>
                  <a:gd name="connsiteY261" fmla="*/ 4931183 h 13511369"/>
                  <a:gd name="connsiteX262" fmla="*/ 9845675 w 12071803"/>
                  <a:gd name="connsiteY262" fmla="*/ 5058182 h 13511369"/>
                  <a:gd name="connsiteX263" fmla="*/ 10210800 w 12071803"/>
                  <a:gd name="connsiteY263" fmla="*/ 4724807 h 13511369"/>
                  <a:gd name="connsiteX264" fmla="*/ 10355263 w 12071803"/>
                  <a:gd name="connsiteY264" fmla="*/ 4634321 h 13511369"/>
                  <a:gd name="connsiteX265" fmla="*/ 10572750 w 12071803"/>
                  <a:gd name="connsiteY265" fmla="*/ 4581932 h 13511369"/>
                  <a:gd name="connsiteX266" fmla="*/ 10610851 w 12071803"/>
                  <a:gd name="connsiteY266" fmla="*/ 4461283 h 13511369"/>
                  <a:gd name="connsiteX267" fmla="*/ 10782301 w 12071803"/>
                  <a:gd name="connsiteY267" fmla="*/ 4334283 h 13511369"/>
                  <a:gd name="connsiteX268" fmla="*/ 10814050 w 12071803"/>
                  <a:gd name="connsiteY268" fmla="*/ 4080282 h 13511369"/>
                  <a:gd name="connsiteX269" fmla="*/ 10582275 w 12071803"/>
                  <a:gd name="connsiteY269" fmla="*/ 3997732 h 13511369"/>
                  <a:gd name="connsiteX270" fmla="*/ 10264776 w 12071803"/>
                  <a:gd name="connsiteY270" fmla="*/ 3950108 h 13511369"/>
                  <a:gd name="connsiteX271" fmla="*/ 10134600 w 12071803"/>
                  <a:gd name="connsiteY271" fmla="*/ 4010432 h 13511369"/>
                  <a:gd name="connsiteX272" fmla="*/ 10160001 w 12071803"/>
                  <a:gd name="connsiteY272" fmla="*/ 3845333 h 13511369"/>
                  <a:gd name="connsiteX273" fmla="*/ 10109201 w 12071803"/>
                  <a:gd name="connsiteY273" fmla="*/ 3670708 h 13511369"/>
                  <a:gd name="connsiteX274" fmla="*/ 10223500 w 12071803"/>
                  <a:gd name="connsiteY274" fmla="*/ 3708807 h 13511369"/>
                  <a:gd name="connsiteX275" fmla="*/ 10344151 w 12071803"/>
                  <a:gd name="connsiteY275" fmla="*/ 3600858 h 13511369"/>
                  <a:gd name="connsiteX276" fmla="*/ 10534651 w 12071803"/>
                  <a:gd name="connsiteY276" fmla="*/ 3661183 h 13511369"/>
                  <a:gd name="connsiteX277" fmla="*/ 10547351 w 12071803"/>
                  <a:gd name="connsiteY277" fmla="*/ 3477033 h 13511369"/>
                  <a:gd name="connsiteX278" fmla="*/ 10687050 w 12071803"/>
                  <a:gd name="connsiteY278" fmla="*/ 3515132 h 13511369"/>
                  <a:gd name="connsiteX279" fmla="*/ 10801350 w 12071803"/>
                  <a:gd name="connsiteY279" fmla="*/ 3210332 h 13511369"/>
                  <a:gd name="connsiteX280" fmla="*/ 10902951 w 12071803"/>
                  <a:gd name="connsiteY280" fmla="*/ 3299233 h 13511369"/>
                  <a:gd name="connsiteX281" fmla="*/ 11042650 w 12071803"/>
                  <a:gd name="connsiteY281" fmla="*/ 3283357 h 13511369"/>
                  <a:gd name="connsiteX282" fmla="*/ 11077575 w 12071803"/>
                  <a:gd name="connsiteY282" fmla="*/ 3508782 h 13511369"/>
                  <a:gd name="connsiteX283" fmla="*/ 11153776 w 12071803"/>
                  <a:gd name="connsiteY283" fmla="*/ 3251608 h 13511369"/>
                  <a:gd name="connsiteX284" fmla="*/ 11077576 w 12071803"/>
                  <a:gd name="connsiteY284" fmla="*/ 3165883 h 13511369"/>
                  <a:gd name="connsiteX285" fmla="*/ 11163300 w 12071803"/>
                  <a:gd name="connsiteY285" fmla="*/ 2911882 h 13511369"/>
                  <a:gd name="connsiteX286" fmla="*/ 10982326 w 12071803"/>
                  <a:gd name="connsiteY286" fmla="*/ 2988083 h 13511369"/>
                  <a:gd name="connsiteX287" fmla="*/ 10953750 w 12071803"/>
                  <a:gd name="connsiteY287" fmla="*/ 2918232 h 13511369"/>
                  <a:gd name="connsiteX288" fmla="*/ 10763250 w 12071803"/>
                  <a:gd name="connsiteY288" fmla="*/ 2715032 h 13511369"/>
                  <a:gd name="connsiteX289" fmla="*/ 10731501 w 12071803"/>
                  <a:gd name="connsiteY289" fmla="*/ 2530883 h 13511369"/>
                  <a:gd name="connsiteX290" fmla="*/ 10699751 w 12071803"/>
                  <a:gd name="connsiteY290" fmla="*/ 2435633 h 13511369"/>
                  <a:gd name="connsiteX291" fmla="*/ 10801350 w 12071803"/>
                  <a:gd name="connsiteY291" fmla="*/ 2334032 h 13511369"/>
                  <a:gd name="connsiteX292" fmla="*/ 11061701 w 12071803"/>
                  <a:gd name="connsiteY292" fmla="*/ 2099083 h 13511369"/>
                  <a:gd name="connsiteX293" fmla="*/ 11182350 w 12071803"/>
                  <a:gd name="connsiteY293" fmla="*/ 2118132 h 13511369"/>
                  <a:gd name="connsiteX294" fmla="*/ 11252201 w 12071803"/>
                  <a:gd name="connsiteY294" fmla="*/ 2029233 h 13511369"/>
                  <a:gd name="connsiteX295" fmla="*/ 11487150 w 12071803"/>
                  <a:gd name="connsiteY295" fmla="*/ 1921282 h 13511369"/>
                  <a:gd name="connsiteX296" fmla="*/ 11341101 w 12071803"/>
                  <a:gd name="connsiteY296" fmla="*/ 1851433 h 13511369"/>
                  <a:gd name="connsiteX297" fmla="*/ 11258550 w 12071803"/>
                  <a:gd name="connsiteY297" fmla="*/ 1705382 h 13511369"/>
                  <a:gd name="connsiteX298" fmla="*/ 11360150 w 12071803"/>
                  <a:gd name="connsiteY298" fmla="*/ 1279932 h 13511369"/>
                  <a:gd name="connsiteX299" fmla="*/ 11239500 w 12071803"/>
                  <a:gd name="connsiteY299" fmla="*/ 1019582 h 13511369"/>
                  <a:gd name="connsiteX300" fmla="*/ 11525250 w 12071803"/>
                  <a:gd name="connsiteY300" fmla="*/ 1362482 h 13511369"/>
                  <a:gd name="connsiteX301" fmla="*/ 11690350 w 12071803"/>
                  <a:gd name="connsiteY301" fmla="*/ 1165632 h 13511369"/>
                  <a:gd name="connsiteX302" fmla="*/ 11874500 w 12071803"/>
                  <a:gd name="connsiteY302" fmla="*/ 1476782 h 13511369"/>
                  <a:gd name="connsiteX303" fmla="*/ 12071350 w 12071803"/>
                  <a:gd name="connsiteY303" fmla="*/ 1578383 h 13511369"/>
                  <a:gd name="connsiteX304" fmla="*/ 11906250 w 12071803"/>
                  <a:gd name="connsiteY304" fmla="*/ 1133883 h 13511369"/>
                  <a:gd name="connsiteX305" fmla="*/ 11893550 w 12071803"/>
                  <a:gd name="connsiteY305" fmla="*/ 917982 h 13511369"/>
                  <a:gd name="connsiteX306" fmla="*/ 11760200 w 12071803"/>
                  <a:gd name="connsiteY306" fmla="*/ 721132 h 13511369"/>
                  <a:gd name="connsiteX307" fmla="*/ 11734800 w 12071803"/>
                  <a:gd name="connsiteY307"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438150 w 12071803"/>
                  <a:gd name="connsiteY54" fmla="*/ 11497082 h 13511369"/>
                  <a:gd name="connsiteX55" fmla="*/ 606028 w 12071803"/>
                  <a:gd name="connsiteY55" fmla="*/ 11544457 h 13511369"/>
                  <a:gd name="connsiteX56" fmla="*/ 720328 w 12071803"/>
                  <a:gd name="connsiteY56" fmla="*/ 11489688 h 13511369"/>
                  <a:gd name="connsiteX57" fmla="*/ 895350 w 12071803"/>
                  <a:gd name="connsiteY57" fmla="*/ 11535182 h 13511369"/>
                  <a:gd name="connsiteX58" fmla="*/ 1060847 w 12071803"/>
                  <a:gd name="connsiteY58" fmla="*/ 11413488 h 13511369"/>
                  <a:gd name="connsiteX59" fmla="*/ 1138237 w 12071803"/>
                  <a:gd name="connsiteY59" fmla="*/ 11470889 h 13511369"/>
                  <a:gd name="connsiteX60" fmla="*/ 1277541 w 12071803"/>
                  <a:gd name="connsiteY60" fmla="*/ 11496832 h 13511369"/>
                  <a:gd name="connsiteX61" fmla="*/ 1448991 w 12071803"/>
                  <a:gd name="connsiteY61" fmla="*/ 11508738 h 13511369"/>
                  <a:gd name="connsiteX62" fmla="*/ 1534716 w 12071803"/>
                  <a:gd name="connsiteY62" fmla="*/ 11573032 h 13511369"/>
                  <a:gd name="connsiteX63" fmla="*/ 1634728 w 12071803"/>
                  <a:gd name="connsiteY63" fmla="*/ 11580175 h 13511369"/>
                  <a:gd name="connsiteX64" fmla="*/ 1714500 w 12071803"/>
                  <a:gd name="connsiteY64" fmla="*/ 11592332 h 13511369"/>
                  <a:gd name="connsiteX65" fmla="*/ 1641872 w 12071803"/>
                  <a:gd name="connsiteY65" fmla="*/ 11737338 h 13511369"/>
                  <a:gd name="connsiteX66" fmla="*/ 1676400 w 12071803"/>
                  <a:gd name="connsiteY66" fmla="*/ 11992382 h 13511369"/>
                  <a:gd name="connsiteX67" fmla="*/ 1853803 w 12071803"/>
                  <a:gd name="connsiteY67" fmla="*/ 12130244 h 13511369"/>
                  <a:gd name="connsiteX68" fmla="*/ 1976437 w 12071803"/>
                  <a:gd name="connsiteY68" fmla="*/ 12056676 h 13511369"/>
                  <a:gd name="connsiteX69" fmla="*/ 2049066 w 12071803"/>
                  <a:gd name="connsiteY69" fmla="*/ 12104050 h 13511369"/>
                  <a:gd name="connsiteX70" fmla="*/ 2125266 w 12071803"/>
                  <a:gd name="connsiteY70" fmla="*/ 12034994 h 13511369"/>
                  <a:gd name="connsiteX71" fmla="*/ 2225278 w 12071803"/>
                  <a:gd name="connsiteY71" fmla="*/ 12058807 h 13511369"/>
                  <a:gd name="connsiteX72" fmla="*/ 2456260 w 12071803"/>
                  <a:gd name="connsiteY72" fmla="*/ 12008800 h 13511369"/>
                  <a:gd name="connsiteX73" fmla="*/ 2507456 w 12071803"/>
                  <a:gd name="connsiteY73" fmla="*/ 11899513 h 13511369"/>
                  <a:gd name="connsiteX74" fmla="*/ 2876550 w 12071803"/>
                  <a:gd name="connsiteY74" fmla="*/ 12030482 h 13511369"/>
                  <a:gd name="connsiteX75" fmla="*/ 2965847 w 12071803"/>
                  <a:gd name="connsiteY75" fmla="*/ 12018325 h 13511369"/>
                  <a:gd name="connsiteX76" fmla="*/ 3067050 w 12071803"/>
                  <a:gd name="connsiteY76" fmla="*/ 12182882 h 13511369"/>
                  <a:gd name="connsiteX77" fmla="*/ 3306366 w 12071803"/>
                  <a:gd name="connsiteY77" fmla="*/ 12127863 h 13511369"/>
                  <a:gd name="connsiteX78" fmla="*/ 3415903 w 12071803"/>
                  <a:gd name="connsiteY78" fmla="*/ 12196919 h 13511369"/>
                  <a:gd name="connsiteX79" fmla="*/ 3569494 w 12071803"/>
                  <a:gd name="connsiteY79" fmla="*/ 12266226 h 13511369"/>
                  <a:gd name="connsiteX80" fmla="*/ 3505200 w 12071803"/>
                  <a:gd name="connsiteY80" fmla="*/ 12387670 h 13511369"/>
                  <a:gd name="connsiteX81" fmla="*/ 3589735 w 12071803"/>
                  <a:gd name="connsiteY81" fmla="*/ 12592207 h 13511369"/>
                  <a:gd name="connsiteX82" fmla="*/ 3543300 w 12071803"/>
                  <a:gd name="connsiteY82" fmla="*/ 12773432 h 13511369"/>
                  <a:gd name="connsiteX83" fmla="*/ 3527822 w 12071803"/>
                  <a:gd name="connsiteY83" fmla="*/ 12987494 h 13511369"/>
                  <a:gd name="connsiteX84" fmla="*/ 3619500 w 12071803"/>
                  <a:gd name="connsiteY84" fmla="*/ 13211582 h 13511369"/>
                  <a:gd name="connsiteX85" fmla="*/ 3905250 w 12071803"/>
                  <a:gd name="connsiteY85" fmla="*/ 13440182 h 13511369"/>
                  <a:gd name="connsiteX86" fmla="*/ 4496991 w 12071803"/>
                  <a:gd name="connsiteY86" fmla="*/ 13511369 h 13511369"/>
                  <a:gd name="connsiteX87" fmla="*/ 4532709 w 12071803"/>
                  <a:gd name="connsiteY87" fmla="*/ 13442312 h 13511369"/>
                  <a:gd name="connsiteX88" fmla="*/ 4191000 w 12071803"/>
                  <a:gd name="connsiteY88" fmla="*/ 13154432 h 13511369"/>
                  <a:gd name="connsiteX89" fmla="*/ 4618435 w 12071803"/>
                  <a:gd name="connsiteY89" fmla="*/ 13268482 h 13511369"/>
                  <a:gd name="connsiteX90" fmla="*/ 4933950 w 12071803"/>
                  <a:gd name="connsiteY90" fmla="*/ 13268732 h 13511369"/>
                  <a:gd name="connsiteX91" fmla="*/ 5035153 w 12071803"/>
                  <a:gd name="connsiteY91" fmla="*/ 13058932 h 13511369"/>
                  <a:gd name="connsiteX92" fmla="*/ 4994672 w 12071803"/>
                  <a:gd name="connsiteY92" fmla="*/ 12985113 h 13511369"/>
                  <a:gd name="connsiteX93" fmla="*/ 4991100 w 12071803"/>
                  <a:gd name="connsiteY93" fmla="*/ 12678182 h 13511369"/>
                  <a:gd name="connsiteX94" fmla="*/ 5067300 w 12071803"/>
                  <a:gd name="connsiteY94" fmla="*/ 12563882 h 13511369"/>
                  <a:gd name="connsiteX95" fmla="*/ 5029200 w 12071803"/>
                  <a:gd name="connsiteY95" fmla="*/ 12225745 h 13511369"/>
                  <a:gd name="connsiteX96" fmla="*/ 5357813 w 12071803"/>
                  <a:gd name="connsiteY96" fmla="*/ 12097157 h 13511369"/>
                  <a:gd name="connsiteX97" fmla="*/ 5638800 w 12071803"/>
                  <a:gd name="connsiteY97" fmla="*/ 12180502 h 13511369"/>
                  <a:gd name="connsiteX98" fmla="*/ 5524500 w 12071803"/>
                  <a:gd name="connsiteY98" fmla="*/ 11249432 h 13511369"/>
                  <a:gd name="connsiteX99" fmla="*/ 5585223 w 12071803"/>
                  <a:gd name="connsiteY99" fmla="*/ 10722925 h 13511369"/>
                  <a:gd name="connsiteX100" fmla="*/ 5468540 w 12071803"/>
                  <a:gd name="connsiteY100" fmla="*/ 10663394 h 13511369"/>
                  <a:gd name="connsiteX101" fmla="*/ 5585222 w 12071803"/>
                  <a:gd name="connsiteY101" fmla="*/ 10701495 h 13511369"/>
                  <a:gd name="connsiteX102" fmla="*/ 5611416 w 12071803"/>
                  <a:gd name="connsiteY102" fmla="*/ 10160950 h 13511369"/>
                  <a:gd name="connsiteX103" fmla="*/ 5698331 w 12071803"/>
                  <a:gd name="connsiteY103" fmla="*/ 9775438 h 13511369"/>
                  <a:gd name="connsiteX104" fmla="*/ 5830491 w 12071803"/>
                  <a:gd name="connsiteY104" fmla="*/ 9408475 h 13511369"/>
                  <a:gd name="connsiteX105" fmla="*/ 5920978 w 12071803"/>
                  <a:gd name="connsiteY105" fmla="*/ 9196544 h 13511369"/>
                  <a:gd name="connsiteX106" fmla="*/ 5759053 w 12071803"/>
                  <a:gd name="connsiteY106" fmla="*/ 9329894 h 13511369"/>
                  <a:gd name="connsiteX107" fmla="*/ 5923360 w 12071803"/>
                  <a:gd name="connsiteY107" fmla="*/ 9137013 h 13511369"/>
                  <a:gd name="connsiteX108" fmla="*/ 5955507 w 12071803"/>
                  <a:gd name="connsiteY108" fmla="*/ 8956289 h 13511369"/>
                  <a:gd name="connsiteX109" fmla="*/ 5959078 w 12071803"/>
                  <a:gd name="connsiteY109" fmla="*/ 9087006 h 13511369"/>
                  <a:gd name="connsiteX110" fmla="*/ 6441280 w 12071803"/>
                  <a:gd name="connsiteY110" fmla="*/ 8201432 h 13511369"/>
                  <a:gd name="connsiteX111" fmla="*/ 6204347 w 12071803"/>
                  <a:gd name="connsiteY111" fmla="*/ 8101170 h 13511369"/>
                  <a:gd name="connsiteX112" fmla="*/ 6425803 w 12071803"/>
                  <a:gd name="connsiteY112" fmla="*/ 8110694 h 13511369"/>
                  <a:gd name="connsiteX113" fmla="*/ 6696076 w 12071803"/>
                  <a:gd name="connsiteY113" fmla="*/ 8074975 h 13511369"/>
                  <a:gd name="connsiteX114" fmla="*/ 6855620 w 12071803"/>
                  <a:gd name="connsiteY114" fmla="*/ 8032113 h 13511369"/>
                  <a:gd name="connsiteX115" fmla="*/ 6785372 w 12071803"/>
                  <a:gd name="connsiteY115" fmla="*/ 7972582 h 13511369"/>
                  <a:gd name="connsiteX116" fmla="*/ 6877052 w 12071803"/>
                  <a:gd name="connsiteY116" fmla="*/ 7846626 h 13511369"/>
                  <a:gd name="connsiteX117" fmla="*/ 6980634 w 12071803"/>
                  <a:gd name="connsiteY117" fmla="*/ 7867807 h 13511369"/>
                  <a:gd name="connsiteX118" fmla="*/ 7017545 w 12071803"/>
                  <a:gd name="connsiteY118" fmla="*/ 7793990 h 13511369"/>
                  <a:gd name="connsiteX119" fmla="*/ 6943726 w 12071803"/>
                  <a:gd name="connsiteY119" fmla="*/ 7693975 h 13511369"/>
                  <a:gd name="connsiteX120" fmla="*/ 6910389 w 12071803"/>
                  <a:gd name="connsiteY120" fmla="*/ 7596344 h 13511369"/>
                  <a:gd name="connsiteX121" fmla="*/ 6819900 w 12071803"/>
                  <a:gd name="connsiteY121" fmla="*/ 7591832 h 13511369"/>
                  <a:gd name="connsiteX122" fmla="*/ 6746082 w 12071803"/>
                  <a:gd name="connsiteY122" fmla="*/ 7674925 h 13511369"/>
                  <a:gd name="connsiteX123" fmla="*/ 6610350 w 12071803"/>
                  <a:gd name="connsiteY123" fmla="*/ 7687082 h 13511369"/>
                  <a:gd name="connsiteX124" fmla="*/ 6669882 w 12071803"/>
                  <a:gd name="connsiteY124" fmla="*/ 7617775 h 13511369"/>
                  <a:gd name="connsiteX125" fmla="*/ 6681789 w 12071803"/>
                  <a:gd name="connsiteY125" fmla="*/ 7529669 h 13511369"/>
                  <a:gd name="connsiteX126" fmla="*/ 6703219 w 12071803"/>
                  <a:gd name="connsiteY126" fmla="*/ 7467756 h 13511369"/>
                  <a:gd name="connsiteX127" fmla="*/ 6667500 w 12071803"/>
                  <a:gd name="connsiteY127" fmla="*/ 7401332 h 13511369"/>
                  <a:gd name="connsiteX128" fmla="*/ 6603207 w 12071803"/>
                  <a:gd name="connsiteY128" fmla="*/ 7432038 h 13511369"/>
                  <a:gd name="connsiteX129" fmla="*/ 6600825 w 12071803"/>
                  <a:gd name="connsiteY129" fmla="*/ 7351326 h 13511369"/>
                  <a:gd name="connsiteX130" fmla="*/ 6819901 w 12071803"/>
                  <a:gd name="connsiteY130" fmla="*/ 7243919 h 13511369"/>
                  <a:gd name="connsiteX131" fmla="*/ 6784182 w 12071803"/>
                  <a:gd name="connsiteY131" fmla="*/ 7089138 h 13511369"/>
                  <a:gd name="connsiteX132" fmla="*/ 6860382 w 12071803"/>
                  <a:gd name="connsiteY132" fmla="*/ 7072469 h 13511369"/>
                  <a:gd name="connsiteX133" fmla="*/ 6838950 w 12071803"/>
                  <a:gd name="connsiteY133" fmla="*/ 6982232 h 13511369"/>
                  <a:gd name="connsiteX134" fmla="*/ 6943726 w 12071803"/>
                  <a:gd name="connsiteY134" fmla="*/ 6984363 h 13511369"/>
                  <a:gd name="connsiteX135" fmla="*/ 6986589 w 12071803"/>
                  <a:gd name="connsiteY135" fmla="*/ 6903400 h 13511369"/>
                  <a:gd name="connsiteX136" fmla="*/ 7088982 w 12071803"/>
                  <a:gd name="connsiteY136" fmla="*/ 6936738 h 13511369"/>
                  <a:gd name="connsiteX137" fmla="*/ 7162801 w 12071803"/>
                  <a:gd name="connsiteY137" fmla="*/ 7039132 h 13511369"/>
                  <a:gd name="connsiteX138" fmla="*/ 7229476 w 12071803"/>
                  <a:gd name="connsiteY138" fmla="*/ 6979600 h 13511369"/>
                  <a:gd name="connsiteX139" fmla="*/ 7169945 w 12071803"/>
                  <a:gd name="connsiteY139" fmla="*/ 6843869 h 13511369"/>
                  <a:gd name="connsiteX140" fmla="*/ 7227094 w 12071803"/>
                  <a:gd name="connsiteY140" fmla="*/ 6896506 h 13511369"/>
                  <a:gd name="connsiteX141" fmla="*/ 7343776 w 12071803"/>
                  <a:gd name="connsiteY141" fmla="*/ 6934357 h 13511369"/>
                  <a:gd name="connsiteX142" fmla="*/ 7417595 w 12071803"/>
                  <a:gd name="connsiteY142" fmla="*/ 7006046 h 13511369"/>
                  <a:gd name="connsiteX143" fmla="*/ 7386639 w 12071803"/>
                  <a:gd name="connsiteY143" fmla="*/ 7144158 h 13511369"/>
                  <a:gd name="connsiteX144" fmla="*/ 7458076 w 12071803"/>
                  <a:gd name="connsiteY144" fmla="*/ 7108439 h 13511369"/>
                  <a:gd name="connsiteX145" fmla="*/ 7448550 w 12071803"/>
                  <a:gd name="connsiteY145" fmla="*/ 7077482 h 13511369"/>
                  <a:gd name="connsiteX146" fmla="*/ 7524751 w 12071803"/>
                  <a:gd name="connsiteY146" fmla="*/ 7163208 h 13511369"/>
                  <a:gd name="connsiteX147" fmla="*/ 7460457 w 12071803"/>
                  <a:gd name="connsiteY147" fmla="*/ 7244171 h 13511369"/>
                  <a:gd name="connsiteX148" fmla="*/ 7524750 w 12071803"/>
                  <a:gd name="connsiteY148" fmla="*/ 7325132 h 13511369"/>
                  <a:gd name="connsiteX149" fmla="*/ 7450932 w 12071803"/>
                  <a:gd name="connsiteY149" fmla="*/ 7344183 h 13511369"/>
                  <a:gd name="connsiteX150" fmla="*/ 7358064 w 12071803"/>
                  <a:gd name="connsiteY150" fmla="*/ 7296558 h 13511369"/>
                  <a:gd name="connsiteX151" fmla="*/ 7310439 w 12071803"/>
                  <a:gd name="connsiteY151" fmla="*/ 7406096 h 13511369"/>
                  <a:gd name="connsiteX152" fmla="*/ 7386639 w 12071803"/>
                  <a:gd name="connsiteY152" fmla="*/ 7425146 h 13511369"/>
                  <a:gd name="connsiteX153" fmla="*/ 7441407 w 12071803"/>
                  <a:gd name="connsiteY153" fmla="*/ 7484677 h 13511369"/>
                  <a:gd name="connsiteX154" fmla="*/ 7467601 w 12071803"/>
                  <a:gd name="connsiteY154" fmla="*/ 7515382 h 13511369"/>
                  <a:gd name="connsiteX155" fmla="*/ 7487841 w 12071803"/>
                  <a:gd name="connsiteY155" fmla="*/ 7467755 h 13511369"/>
                  <a:gd name="connsiteX156" fmla="*/ 7546182 w 12071803"/>
                  <a:gd name="connsiteY156" fmla="*/ 7529921 h 13511369"/>
                  <a:gd name="connsiteX157" fmla="*/ 7639051 w 12071803"/>
                  <a:gd name="connsiteY157" fmla="*/ 7615646 h 13511369"/>
                  <a:gd name="connsiteX158" fmla="*/ 7639051 w 12071803"/>
                  <a:gd name="connsiteY158" fmla="*/ 7510871 h 13511369"/>
                  <a:gd name="connsiteX159" fmla="*/ 7812881 w 12071803"/>
                  <a:gd name="connsiteY159" fmla="*/ 7606120 h 13511369"/>
                  <a:gd name="connsiteX160" fmla="*/ 7705726 w 12071803"/>
                  <a:gd name="connsiteY160" fmla="*/ 7370377 h 13511369"/>
                  <a:gd name="connsiteX161" fmla="*/ 7708107 w 12071803"/>
                  <a:gd name="connsiteY161" fmla="*/ 7234646 h 13511369"/>
                  <a:gd name="connsiteX162" fmla="*/ 7612857 w 12071803"/>
                  <a:gd name="connsiteY162" fmla="*/ 7206071 h 13511369"/>
                  <a:gd name="connsiteX163" fmla="*/ 7677150 w 12071803"/>
                  <a:gd name="connsiteY163" fmla="*/ 7039382 h 13511369"/>
                  <a:gd name="connsiteX164" fmla="*/ 8374857 w 12071803"/>
                  <a:gd name="connsiteY164" fmla="*/ 6653621 h 13511369"/>
                  <a:gd name="connsiteX165" fmla="*/ 8703470 w 12071803"/>
                  <a:gd name="connsiteY165" fmla="*/ 6591708 h 13511369"/>
                  <a:gd name="connsiteX166" fmla="*/ 8722520 w 12071803"/>
                  <a:gd name="connsiteY166" fmla="*/ 6696483 h 13511369"/>
                  <a:gd name="connsiteX167" fmla="*/ 8796339 w 12071803"/>
                  <a:gd name="connsiteY167" fmla="*/ 6701246 h 13511369"/>
                  <a:gd name="connsiteX168" fmla="*/ 8772525 w 12071803"/>
                  <a:gd name="connsiteY168" fmla="*/ 6548844 h 13511369"/>
                  <a:gd name="connsiteX169" fmla="*/ 9315450 w 12071803"/>
                  <a:gd name="connsiteY169" fmla="*/ 6544082 h 13511369"/>
                  <a:gd name="connsiteX170" fmla="*/ 9503569 w 12071803"/>
                  <a:gd name="connsiteY170" fmla="*/ 6494075 h 13511369"/>
                  <a:gd name="connsiteX171" fmla="*/ 9629775 w 12071803"/>
                  <a:gd name="connsiteY171" fmla="*/ 6298813 h 13511369"/>
                  <a:gd name="connsiteX172" fmla="*/ 9906000 w 12071803"/>
                  <a:gd name="connsiteY172" fmla="*/ 6334532 h 13511369"/>
                  <a:gd name="connsiteX173" fmla="*/ 9870282 w 12071803"/>
                  <a:gd name="connsiteY173" fmla="*/ 6420258 h 13511369"/>
                  <a:gd name="connsiteX174" fmla="*/ 9727407 w 12071803"/>
                  <a:gd name="connsiteY174" fmla="*/ 6434546 h 13511369"/>
                  <a:gd name="connsiteX175" fmla="*/ 9796462 w 12071803"/>
                  <a:gd name="connsiteY175" fmla="*/ 6489313 h 13511369"/>
                  <a:gd name="connsiteX176" fmla="*/ 9665495 w 12071803"/>
                  <a:gd name="connsiteY176" fmla="*/ 6517889 h 13511369"/>
                  <a:gd name="connsiteX177" fmla="*/ 9539289 w 12071803"/>
                  <a:gd name="connsiteY177" fmla="*/ 6508364 h 13511369"/>
                  <a:gd name="connsiteX178" fmla="*/ 9453563 w 12071803"/>
                  <a:gd name="connsiteY178" fmla="*/ 6544082 h 13511369"/>
                  <a:gd name="connsiteX179" fmla="*/ 9422607 w 12071803"/>
                  <a:gd name="connsiteY179" fmla="*/ 6848883 h 13511369"/>
                  <a:gd name="connsiteX180" fmla="*/ 9584532 w 12071803"/>
                  <a:gd name="connsiteY180" fmla="*/ 6882220 h 13511369"/>
                  <a:gd name="connsiteX181" fmla="*/ 9791700 w 12071803"/>
                  <a:gd name="connsiteY181" fmla="*/ 6696482 h 13511369"/>
                  <a:gd name="connsiteX182" fmla="*/ 9829801 w 12071803"/>
                  <a:gd name="connsiteY182" fmla="*/ 6794114 h 13511369"/>
                  <a:gd name="connsiteX183" fmla="*/ 9977439 w 12071803"/>
                  <a:gd name="connsiteY183" fmla="*/ 6717914 h 13511369"/>
                  <a:gd name="connsiteX184" fmla="*/ 9877426 w 12071803"/>
                  <a:gd name="connsiteY184" fmla="*/ 6956040 h 13511369"/>
                  <a:gd name="connsiteX185" fmla="*/ 10020301 w 12071803"/>
                  <a:gd name="connsiteY185" fmla="*/ 6898889 h 13511369"/>
                  <a:gd name="connsiteX186" fmla="*/ 9986964 w 12071803"/>
                  <a:gd name="connsiteY186" fmla="*/ 6986996 h 13511369"/>
                  <a:gd name="connsiteX187" fmla="*/ 10217945 w 12071803"/>
                  <a:gd name="connsiteY187" fmla="*/ 6984614 h 13511369"/>
                  <a:gd name="connsiteX188" fmla="*/ 10058400 w 12071803"/>
                  <a:gd name="connsiteY188" fmla="*/ 7039382 h 13511369"/>
                  <a:gd name="connsiteX189" fmla="*/ 9948864 w 12071803"/>
                  <a:gd name="connsiteY189" fmla="*/ 7096533 h 13511369"/>
                  <a:gd name="connsiteX190" fmla="*/ 9829801 w 12071803"/>
                  <a:gd name="connsiteY190" fmla="*/ 7210833 h 13511369"/>
                  <a:gd name="connsiteX191" fmla="*/ 9865519 w 12071803"/>
                  <a:gd name="connsiteY191" fmla="*/ 7270363 h 13511369"/>
                  <a:gd name="connsiteX192" fmla="*/ 9908382 w 12071803"/>
                  <a:gd name="connsiteY192" fmla="*/ 7320371 h 13511369"/>
                  <a:gd name="connsiteX193" fmla="*/ 9986964 w 12071803"/>
                  <a:gd name="connsiteY193" fmla="*/ 7287033 h 13511369"/>
                  <a:gd name="connsiteX194" fmla="*/ 9998869 w 12071803"/>
                  <a:gd name="connsiteY194" fmla="*/ 7348944 h 13511369"/>
                  <a:gd name="connsiteX195" fmla="*/ 10113170 w 12071803"/>
                  <a:gd name="connsiteY195" fmla="*/ 7210833 h 13511369"/>
                  <a:gd name="connsiteX196" fmla="*/ 10148889 w 12071803"/>
                  <a:gd name="connsiteY196" fmla="*/ 7356089 h 13511369"/>
                  <a:gd name="connsiteX197" fmla="*/ 10244139 w 12071803"/>
                  <a:gd name="connsiteY197" fmla="*/ 7239408 h 13511369"/>
                  <a:gd name="connsiteX198" fmla="*/ 10270332 w 12071803"/>
                  <a:gd name="connsiteY198" fmla="*/ 7401332 h 13511369"/>
                  <a:gd name="connsiteX199" fmla="*/ 10344150 w 12071803"/>
                  <a:gd name="connsiteY199" fmla="*/ 7477532 h 13511369"/>
                  <a:gd name="connsiteX200" fmla="*/ 10134600 w 12071803"/>
                  <a:gd name="connsiteY200" fmla="*/ 7591832 h 13511369"/>
                  <a:gd name="connsiteX201" fmla="*/ 10287001 w 12071803"/>
                  <a:gd name="connsiteY201" fmla="*/ 7741852 h 13511369"/>
                  <a:gd name="connsiteX202" fmla="*/ 10317957 w 12071803"/>
                  <a:gd name="connsiteY202" fmla="*/ 7644221 h 13511369"/>
                  <a:gd name="connsiteX203" fmla="*/ 10389393 w 12071803"/>
                  <a:gd name="connsiteY203" fmla="*/ 7732326 h 13511369"/>
                  <a:gd name="connsiteX204" fmla="*/ 10510839 w 12071803"/>
                  <a:gd name="connsiteY204" fmla="*/ 7691846 h 13511369"/>
                  <a:gd name="connsiteX205" fmla="*/ 10515600 w 12071803"/>
                  <a:gd name="connsiteY205" fmla="*/ 7777570 h 13511369"/>
                  <a:gd name="connsiteX206" fmla="*/ 10513219 w 12071803"/>
                  <a:gd name="connsiteY206" fmla="*/ 7875200 h 13511369"/>
                  <a:gd name="connsiteX207" fmla="*/ 10622756 w 12071803"/>
                  <a:gd name="connsiteY207" fmla="*/ 7837101 h 13511369"/>
                  <a:gd name="connsiteX208" fmla="*/ 10663239 w 12071803"/>
                  <a:gd name="connsiteY208" fmla="*/ 8075227 h 13511369"/>
                  <a:gd name="connsiteX209" fmla="*/ 10801350 w 12071803"/>
                  <a:gd name="connsiteY209" fmla="*/ 8106182 h 13511369"/>
                  <a:gd name="connsiteX210" fmla="*/ 10815638 w 12071803"/>
                  <a:gd name="connsiteY210" fmla="*/ 7815670 h 13511369"/>
                  <a:gd name="connsiteX211" fmla="*/ 10906126 w 12071803"/>
                  <a:gd name="connsiteY211" fmla="*/ 7791858 h 13511369"/>
                  <a:gd name="connsiteX212" fmla="*/ 10975182 w 12071803"/>
                  <a:gd name="connsiteY212" fmla="*/ 7620407 h 13511369"/>
                  <a:gd name="connsiteX213" fmla="*/ 10937082 w 12071803"/>
                  <a:gd name="connsiteY213" fmla="*/ 7491821 h 13511369"/>
                  <a:gd name="connsiteX214" fmla="*/ 10841832 w 12071803"/>
                  <a:gd name="connsiteY214" fmla="*/ 7479913 h 13511369"/>
                  <a:gd name="connsiteX215" fmla="*/ 10889456 w 12071803"/>
                  <a:gd name="connsiteY215" fmla="*/ 7360851 h 13511369"/>
                  <a:gd name="connsiteX216" fmla="*/ 10784682 w 12071803"/>
                  <a:gd name="connsiteY216" fmla="*/ 7289414 h 13511369"/>
                  <a:gd name="connsiteX217" fmla="*/ 10744200 w 12071803"/>
                  <a:gd name="connsiteY217" fmla="*/ 7058432 h 13511369"/>
                  <a:gd name="connsiteX218" fmla="*/ 10426700 w 12071803"/>
                  <a:gd name="connsiteY218" fmla="*/ 7020332 h 13511369"/>
                  <a:gd name="connsiteX219" fmla="*/ 10496551 w 12071803"/>
                  <a:gd name="connsiteY219" fmla="*/ 6915558 h 13511369"/>
                  <a:gd name="connsiteX220" fmla="*/ 10620376 w 12071803"/>
                  <a:gd name="connsiteY220" fmla="*/ 6896508 h 13511369"/>
                  <a:gd name="connsiteX221" fmla="*/ 10629900 w 12071803"/>
                  <a:gd name="connsiteY221" fmla="*/ 6810782 h 13511369"/>
                  <a:gd name="connsiteX222" fmla="*/ 10842625 w 12071803"/>
                  <a:gd name="connsiteY222" fmla="*/ 6899682 h 13511369"/>
                  <a:gd name="connsiteX223" fmla="*/ 10858500 w 12071803"/>
                  <a:gd name="connsiteY223" fmla="*/ 6677432 h 13511369"/>
                  <a:gd name="connsiteX224" fmla="*/ 10648950 w 12071803"/>
                  <a:gd name="connsiteY224" fmla="*/ 6772682 h 13511369"/>
                  <a:gd name="connsiteX225" fmla="*/ 10572750 w 12071803"/>
                  <a:gd name="connsiteY225" fmla="*/ 6544082 h 13511369"/>
                  <a:gd name="connsiteX226" fmla="*/ 10344150 w 12071803"/>
                  <a:gd name="connsiteY226" fmla="*/ 6753632 h 13511369"/>
                  <a:gd name="connsiteX227" fmla="*/ 10356851 w 12071803"/>
                  <a:gd name="connsiteY227" fmla="*/ 6588533 h 13511369"/>
                  <a:gd name="connsiteX228" fmla="*/ 10369550 w 12071803"/>
                  <a:gd name="connsiteY228" fmla="*/ 6464707 h 13511369"/>
                  <a:gd name="connsiteX229" fmla="*/ 10314385 w 12071803"/>
                  <a:gd name="connsiteY229" fmla="*/ 6436675 h 13511369"/>
                  <a:gd name="connsiteX230" fmla="*/ 10261601 w 12071803"/>
                  <a:gd name="connsiteY230" fmla="*/ 6452008 h 13511369"/>
                  <a:gd name="connsiteX231" fmla="*/ 10140950 w 12071803"/>
                  <a:gd name="connsiteY231" fmla="*/ 6236107 h 13511369"/>
                  <a:gd name="connsiteX232" fmla="*/ 10306051 w 12071803"/>
                  <a:gd name="connsiteY232" fmla="*/ 6274208 h 13511369"/>
                  <a:gd name="connsiteX233" fmla="*/ 10547351 w 12071803"/>
                  <a:gd name="connsiteY233" fmla="*/ 6274208 h 13511369"/>
                  <a:gd name="connsiteX234" fmla="*/ 10677525 w 12071803"/>
                  <a:gd name="connsiteY234" fmla="*/ 6134507 h 13511369"/>
                  <a:gd name="connsiteX235" fmla="*/ 10575926 w 12071803"/>
                  <a:gd name="connsiteY235" fmla="*/ 6023383 h 13511369"/>
                  <a:gd name="connsiteX236" fmla="*/ 10363200 w 12071803"/>
                  <a:gd name="connsiteY236" fmla="*/ 5975757 h 13511369"/>
                  <a:gd name="connsiteX237" fmla="*/ 10544175 w 12071803"/>
                  <a:gd name="connsiteY237" fmla="*/ 5845582 h 13511369"/>
                  <a:gd name="connsiteX238" fmla="*/ 10490201 w 12071803"/>
                  <a:gd name="connsiteY238" fmla="*/ 5728108 h 13511369"/>
                  <a:gd name="connsiteX239" fmla="*/ 10544176 w 12071803"/>
                  <a:gd name="connsiteY239" fmla="*/ 5607458 h 13511369"/>
                  <a:gd name="connsiteX240" fmla="*/ 10506075 w 12071803"/>
                  <a:gd name="connsiteY240" fmla="*/ 5604282 h 13511369"/>
                  <a:gd name="connsiteX241" fmla="*/ 10471151 w 12071803"/>
                  <a:gd name="connsiteY241" fmla="*/ 5528083 h 13511369"/>
                  <a:gd name="connsiteX242" fmla="*/ 10312400 w 12071803"/>
                  <a:gd name="connsiteY242" fmla="*/ 5375682 h 13511369"/>
                  <a:gd name="connsiteX243" fmla="*/ 10582276 w 12071803"/>
                  <a:gd name="connsiteY243" fmla="*/ 5480458 h 13511369"/>
                  <a:gd name="connsiteX244" fmla="*/ 10725150 w 12071803"/>
                  <a:gd name="connsiteY244" fmla="*/ 5439182 h 13511369"/>
                  <a:gd name="connsiteX245" fmla="*/ 10699751 w 12071803"/>
                  <a:gd name="connsiteY245" fmla="*/ 5686833 h 13511369"/>
                  <a:gd name="connsiteX246" fmla="*/ 10877550 w 12071803"/>
                  <a:gd name="connsiteY246" fmla="*/ 5724932 h 13511369"/>
                  <a:gd name="connsiteX247" fmla="*/ 10934701 w 12071803"/>
                  <a:gd name="connsiteY247" fmla="*/ 5550308 h 13511369"/>
                  <a:gd name="connsiteX248" fmla="*/ 10975975 w 12071803"/>
                  <a:gd name="connsiteY248" fmla="*/ 5321707 h 13511369"/>
                  <a:gd name="connsiteX249" fmla="*/ 10896601 w 12071803"/>
                  <a:gd name="connsiteY249" fmla="*/ 5118508 h 13511369"/>
                  <a:gd name="connsiteX250" fmla="*/ 10839450 w 12071803"/>
                  <a:gd name="connsiteY250" fmla="*/ 5020082 h 13511369"/>
                  <a:gd name="connsiteX251" fmla="*/ 10760076 w 12071803"/>
                  <a:gd name="connsiteY251" fmla="*/ 5137558 h 13511369"/>
                  <a:gd name="connsiteX252" fmla="*/ 10690226 w 12071803"/>
                  <a:gd name="connsiteY252" fmla="*/ 5096283 h 13511369"/>
                  <a:gd name="connsiteX253" fmla="*/ 10658476 w 12071803"/>
                  <a:gd name="connsiteY253" fmla="*/ 5216933 h 13511369"/>
                  <a:gd name="connsiteX254" fmla="*/ 10556875 w 12071803"/>
                  <a:gd name="connsiteY254" fmla="*/ 5220107 h 13511369"/>
                  <a:gd name="connsiteX255" fmla="*/ 10477500 w 12071803"/>
                  <a:gd name="connsiteY255" fmla="*/ 5077232 h 13511369"/>
                  <a:gd name="connsiteX256" fmla="*/ 10439400 w 12071803"/>
                  <a:gd name="connsiteY256" fmla="*/ 4924832 h 13511369"/>
                  <a:gd name="connsiteX257" fmla="*/ 10223500 w 12071803"/>
                  <a:gd name="connsiteY257" fmla="*/ 4928007 h 13511369"/>
                  <a:gd name="connsiteX258" fmla="*/ 10248900 w 12071803"/>
                  <a:gd name="connsiteY258" fmla="*/ 5153432 h 13511369"/>
                  <a:gd name="connsiteX259" fmla="*/ 10210801 w 12071803"/>
                  <a:gd name="connsiteY259" fmla="*/ 4959758 h 13511369"/>
                  <a:gd name="connsiteX260" fmla="*/ 10166350 w 12071803"/>
                  <a:gd name="connsiteY260" fmla="*/ 4972457 h 13511369"/>
                  <a:gd name="connsiteX261" fmla="*/ 10096500 w 12071803"/>
                  <a:gd name="connsiteY261" fmla="*/ 4861332 h 13511369"/>
                  <a:gd name="connsiteX262" fmla="*/ 10001251 w 12071803"/>
                  <a:gd name="connsiteY262" fmla="*/ 4931183 h 13511369"/>
                  <a:gd name="connsiteX263" fmla="*/ 9845675 w 12071803"/>
                  <a:gd name="connsiteY263" fmla="*/ 5058182 h 13511369"/>
                  <a:gd name="connsiteX264" fmla="*/ 10210800 w 12071803"/>
                  <a:gd name="connsiteY264" fmla="*/ 4724807 h 13511369"/>
                  <a:gd name="connsiteX265" fmla="*/ 10355263 w 12071803"/>
                  <a:gd name="connsiteY265" fmla="*/ 4634321 h 13511369"/>
                  <a:gd name="connsiteX266" fmla="*/ 10572750 w 12071803"/>
                  <a:gd name="connsiteY266" fmla="*/ 4581932 h 13511369"/>
                  <a:gd name="connsiteX267" fmla="*/ 10610851 w 12071803"/>
                  <a:gd name="connsiteY267" fmla="*/ 4461283 h 13511369"/>
                  <a:gd name="connsiteX268" fmla="*/ 10782301 w 12071803"/>
                  <a:gd name="connsiteY268" fmla="*/ 4334283 h 13511369"/>
                  <a:gd name="connsiteX269" fmla="*/ 10814050 w 12071803"/>
                  <a:gd name="connsiteY269" fmla="*/ 4080282 h 13511369"/>
                  <a:gd name="connsiteX270" fmla="*/ 10582275 w 12071803"/>
                  <a:gd name="connsiteY270" fmla="*/ 3997732 h 13511369"/>
                  <a:gd name="connsiteX271" fmla="*/ 10264776 w 12071803"/>
                  <a:gd name="connsiteY271" fmla="*/ 3950108 h 13511369"/>
                  <a:gd name="connsiteX272" fmla="*/ 10134600 w 12071803"/>
                  <a:gd name="connsiteY272" fmla="*/ 4010432 h 13511369"/>
                  <a:gd name="connsiteX273" fmla="*/ 10160001 w 12071803"/>
                  <a:gd name="connsiteY273" fmla="*/ 3845333 h 13511369"/>
                  <a:gd name="connsiteX274" fmla="*/ 10109201 w 12071803"/>
                  <a:gd name="connsiteY274" fmla="*/ 3670708 h 13511369"/>
                  <a:gd name="connsiteX275" fmla="*/ 10223500 w 12071803"/>
                  <a:gd name="connsiteY275" fmla="*/ 3708807 h 13511369"/>
                  <a:gd name="connsiteX276" fmla="*/ 10344151 w 12071803"/>
                  <a:gd name="connsiteY276" fmla="*/ 3600858 h 13511369"/>
                  <a:gd name="connsiteX277" fmla="*/ 10534651 w 12071803"/>
                  <a:gd name="connsiteY277" fmla="*/ 3661183 h 13511369"/>
                  <a:gd name="connsiteX278" fmla="*/ 10547351 w 12071803"/>
                  <a:gd name="connsiteY278" fmla="*/ 3477033 h 13511369"/>
                  <a:gd name="connsiteX279" fmla="*/ 10687050 w 12071803"/>
                  <a:gd name="connsiteY279" fmla="*/ 3515132 h 13511369"/>
                  <a:gd name="connsiteX280" fmla="*/ 10801350 w 12071803"/>
                  <a:gd name="connsiteY280" fmla="*/ 3210332 h 13511369"/>
                  <a:gd name="connsiteX281" fmla="*/ 10902951 w 12071803"/>
                  <a:gd name="connsiteY281" fmla="*/ 3299233 h 13511369"/>
                  <a:gd name="connsiteX282" fmla="*/ 11042650 w 12071803"/>
                  <a:gd name="connsiteY282" fmla="*/ 3283357 h 13511369"/>
                  <a:gd name="connsiteX283" fmla="*/ 11077575 w 12071803"/>
                  <a:gd name="connsiteY283" fmla="*/ 3508782 h 13511369"/>
                  <a:gd name="connsiteX284" fmla="*/ 11153776 w 12071803"/>
                  <a:gd name="connsiteY284" fmla="*/ 3251608 h 13511369"/>
                  <a:gd name="connsiteX285" fmla="*/ 11077576 w 12071803"/>
                  <a:gd name="connsiteY285" fmla="*/ 3165883 h 13511369"/>
                  <a:gd name="connsiteX286" fmla="*/ 11163300 w 12071803"/>
                  <a:gd name="connsiteY286" fmla="*/ 2911882 h 13511369"/>
                  <a:gd name="connsiteX287" fmla="*/ 10982326 w 12071803"/>
                  <a:gd name="connsiteY287" fmla="*/ 2988083 h 13511369"/>
                  <a:gd name="connsiteX288" fmla="*/ 10953750 w 12071803"/>
                  <a:gd name="connsiteY288" fmla="*/ 2918232 h 13511369"/>
                  <a:gd name="connsiteX289" fmla="*/ 10763250 w 12071803"/>
                  <a:gd name="connsiteY289" fmla="*/ 2715032 h 13511369"/>
                  <a:gd name="connsiteX290" fmla="*/ 10731501 w 12071803"/>
                  <a:gd name="connsiteY290" fmla="*/ 2530883 h 13511369"/>
                  <a:gd name="connsiteX291" fmla="*/ 10699751 w 12071803"/>
                  <a:gd name="connsiteY291" fmla="*/ 2435633 h 13511369"/>
                  <a:gd name="connsiteX292" fmla="*/ 10801350 w 12071803"/>
                  <a:gd name="connsiteY292" fmla="*/ 2334032 h 13511369"/>
                  <a:gd name="connsiteX293" fmla="*/ 11061701 w 12071803"/>
                  <a:gd name="connsiteY293" fmla="*/ 2099083 h 13511369"/>
                  <a:gd name="connsiteX294" fmla="*/ 11182350 w 12071803"/>
                  <a:gd name="connsiteY294" fmla="*/ 2118132 h 13511369"/>
                  <a:gd name="connsiteX295" fmla="*/ 11252201 w 12071803"/>
                  <a:gd name="connsiteY295" fmla="*/ 2029233 h 13511369"/>
                  <a:gd name="connsiteX296" fmla="*/ 11487150 w 12071803"/>
                  <a:gd name="connsiteY296" fmla="*/ 1921282 h 13511369"/>
                  <a:gd name="connsiteX297" fmla="*/ 11341101 w 12071803"/>
                  <a:gd name="connsiteY297" fmla="*/ 1851433 h 13511369"/>
                  <a:gd name="connsiteX298" fmla="*/ 11258550 w 12071803"/>
                  <a:gd name="connsiteY298" fmla="*/ 1705382 h 13511369"/>
                  <a:gd name="connsiteX299" fmla="*/ 11360150 w 12071803"/>
                  <a:gd name="connsiteY299" fmla="*/ 1279932 h 13511369"/>
                  <a:gd name="connsiteX300" fmla="*/ 11239500 w 12071803"/>
                  <a:gd name="connsiteY300" fmla="*/ 1019582 h 13511369"/>
                  <a:gd name="connsiteX301" fmla="*/ 11525250 w 12071803"/>
                  <a:gd name="connsiteY301" fmla="*/ 1362482 h 13511369"/>
                  <a:gd name="connsiteX302" fmla="*/ 11690350 w 12071803"/>
                  <a:gd name="connsiteY302" fmla="*/ 1165632 h 13511369"/>
                  <a:gd name="connsiteX303" fmla="*/ 11874500 w 12071803"/>
                  <a:gd name="connsiteY303" fmla="*/ 1476782 h 13511369"/>
                  <a:gd name="connsiteX304" fmla="*/ 12071350 w 12071803"/>
                  <a:gd name="connsiteY304" fmla="*/ 1578383 h 13511369"/>
                  <a:gd name="connsiteX305" fmla="*/ 11906250 w 12071803"/>
                  <a:gd name="connsiteY305" fmla="*/ 1133883 h 13511369"/>
                  <a:gd name="connsiteX306" fmla="*/ 11893550 w 12071803"/>
                  <a:gd name="connsiteY306" fmla="*/ 917982 h 13511369"/>
                  <a:gd name="connsiteX307" fmla="*/ 11760200 w 12071803"/>
                  <a:gd name="connsiteY307" fmla="*/ 721132 h 13511369"/>
                  <a:gd name="connsiteX308" fmla="*/ 11734800 w 12071803"/>
                  <a:gd name="connsiteY308" fmla="*/ 448082 h 13511369"/>
                  <a:gd name="connsiteX0" fmla="*/ 11734800 w 12071803"/>
                  <a:gd name="connsiteY0" fmla="*/ 448082 h 13511369"/>
                  <a:gd name="connsiteX1" fmla="*/ 11277600 w 12071803"/>
                  <a:gd name="connsiteY1" fmla="*/ 168683 h 13511369"/>
                  <a:gd name="connsiteX2" fmla="*/ 11163300 w 12071803"/>
                  <a:gd name="connsiteY2" fmla="*/ 67082 h 13511369"/>
                  <a:gd name="connsiteX3" fmla="*/ 10756900 w 12071803"/>
                  <a:gd name="connsiteY3" fmla="*/ 86132 h 13511369"/>
                  <a:gd name="connsiteX4" fmla="*/ 10490200 w 12071803"/>
                  <a:gd name="connsiteY4" fmla="*/ 41682 h 13511369"/>
                  <a:gd name="connsiteX5" fmla="*/ 10458450 w 12071803"/>
                  <a:gd name="connsiteY5" fmla="*/ 1095782 h 13511369"/>
                  <a:gd name="connsiteX6" fmla="*/ 10153650 w 12071803"/>
                  <a:gd name="connsiteY6" fmla="*/ 1552982 h 13511369"/>
                  <a:gd name="connsiteX7" fmla="*/ 9906000 w 12071803"/>
                  <a:gd name="connsiteY7" fmla="*/ 2486432 h 13511369"/>
                  <a:gd name="connsiteX8" fmla="*/ 9105900 w 12071803"/>
                  <a:gd name="connsiteY8" fmla="*/ 2105432 h 13511369"/>
                  <a:gd name="connsiteX9" fmla="*/ 8401050 w 12071803"/>
                  <a:gd name="connsiteY9" fmla="*/ 2848382 h 13511369"/>
                  <a:gd name="connsiteX10" fmla="*/ 7639050 w 12071803"/>
                  <a:gd name="connsiteY10" fmla="*/ 2429282 h 13511369"/>
                  <a:gd name="connsiteX11" fmla="*/ 7353300 w 12071803"/>
                  <a:gd name="connsiteY11" fmla="*/ 1953032 h 13511369"/>
                  <a:gd name="connsiteX12" fmla="*/ 7600950 w 12071803"/>
                  <a:gd name="connsiteY12" fmla="*/ 1552982 h 13511369"/>
                  <a:gd name="connsiteX13" fmla="*/ 7258050 w 12071803"/>
                  <a:gd name="connsiteY13" fmla="*/ 1305332 h 13511369"/>
                  <a:gd name="connsiteX14" fmla="*/ 6248400 w 12071803"/>
                  <a:gd name="connsiteY14" fmla="*/ 1362482 h 13511369"/>
                  <a:gd name="connsiteX15" fmla="*/ 5791200 w 12071803"/>
                  <a:gd name="connsiteY15" fmla="*/ 1000532 h 13511369"/>
                  <a:gd name="connsiteX16" fmla="*/ 4819650 w 12071803"/>
                  <a:gd name="connsiteY16" fmla="*/ 543332 h 13511369"/>
                  <a:gd name="connsiteX17" fmla="*/ 4400550 w 12071803"/>
                  <a:gd name="connsiteY17" fmla="*/ 524282 h 13511369"/>
                  <a:gd name="connsiteX18" fmla="*/ 3733800 w 12071803"/>
                  <a:gd name="connsiteY18" fmla="*/ 943382 h 13511369"/>
                  <a:gd name="connsiteX19" fmla="*/ 3257550 w 12071803"/>
                  <a:gd name="connsiteY19" fmla="*/ 1400582 h 13511369"/>
                  <a:gd name="connsiteX20" fmla="*/ 2781300 w 12071803"/>
                  <a:gd name="connsiteY20" fmla="*/ 1229132 h 13511369"/>
                  <a:gd name="connsiteX21" fmla="*/ 2571750 w 12071803"/>
                  <a:gd name="connsiteY21" fmla="*/ 1400582 h 13511369"/>
                  <a:gd name="connsiteX22" fmla="*/ 2324100 w 12071803"/>
                  <a:gd name="connsiteY22" fmla="*/ 1248182 h 13511369"/>
                  <a:gd name="connsiteX23" fmla="*/ 2362200 w 12071803"/>
                  <a:gd name="connsiteY23" fmla="*/ 1629182 h 13511369"/>
                  <a:gd name="connsiteX24" fmla="*/ 2743200 w 12071803"/>
                  <a:gd name="connsiteY24" fmla="*/ 1876832 h 13511369"/>
                  <a:gd name="connsiteX25" fmla="*/ 2762250 w 12071803"/>
                  <a:gd name="connsiteY25" fmla="*/ 2448332 h 13511369"/>
                  <a:gd name="connsiteX26" fmla="*/ 3028950 w 12071803"/>
                  <a:gd name="connsiteY26" fmla="*/ 2619782 h 13511369"/>
                  <a:gd name="connsiteX27" fmla="*/ 3143250 w 12071803"/>
                  <a:gd name="connsiteY27" fmla="*/ 2543582 h 13511369"/>
                  <a:gd name="connsiteX28" fmla="*/ 3143250 w 12071803"/>
                  <a:gd name="connsiteY28" fmla="*/ 2924582 h 13511369"/>
                  <a:gd name="connsiteX29" fmla="*/ 2857500 w 12071803"/>
                  <a:gd name="connsiteY29" fmla="*/ 3248432 h 13511369"/>
                  <a:gd name="connsiteX30" fmla="*/ 3048000 w 12071803"/>
                  <a:gd name="connsiteY30" fmla="*/ 3457982 h 13511369"/>
                  <a:gd name="connsiteX31" fmla="*/ 2762250 w 12071803"/>
                  <a:gd name="connsiteY31" fmla="*/ 4067582 h 13511369"/>
                  <a:gd name="connsiteX32" fmla="*/ 2343150 w 12071803"/>
                  <a:gd name="connsiteY32" fmla="*/ 3991382 h 13511369"/>
                  <a:gd name="connsiteX33" fmla="*/ 2305050 w 12071803"/>
                  <a:gd name="connsiteY33" fmla="*/ 4353332 h 13511369"/>
                  <a:gd name="connsiteX34" fmla="*/ 2533650 w 12071803"/>
                  <a:gd name="connsiteY34" fmla="*/ 4848632 h 13511369"/>
                  <a:gd name="connsiteX35" fmla="*/ 2381250 w 12071803"/>
                  <a:gd name="connsiteY35" fmla="*/ 5286782 h 13511369"/>
                  <a:gd name="connsiteX36" fmla="*/ 2495550 w 12071803"/>
                  <a:gd name="connsiteY36" fmla="*/ 5534432 h 13511369"/>
                  <a:gd name="connsiteX37" fmla="*/ 2876550 w 12071803"/>
                  <a:gd name="connsiteY37" fmla="*/ 5972582 h 13511369"/>
                  <a:gd name="connsiteX38" fmla="*/ 2819400 w 12071803"/>
                  <a:gd name="connsiteY38" fmla="*/ 6239282 h 13511369"/>
                  <a:gd name="connsiteX39" fmla="*/ 2609850 w 12071803"/>
                  <a:gd name="connsiteY39" fmla="*/ 6448832 h 13511369"/>
                  <a:gd name="connsiteX40" fmla="*/ 2514600 w 12071803"/>
                  <a:gd name="connsiteY40" fmla="*/ 6696482 h 13511369"/>
                  <a:gd name="connsiteX41" fmla="*/ 2438400 w 12071803"/>
                  <a:gd name="connsiteY41" fmla="*/ 7020332 h 13511369"/>
                  <a:gd name="connsiteX42" fmla="*/ 2095500 w 12071803"/>
                  <a:gd name="connsiteY42" fmla="*/ 7458482 h 13511369"/>
                  <a:gd name="connsiteX43" fmla="*/ 1905000 w 12071803"/>
                  <a:gd name="connsiteY43" fmla="*/ 7801382 h 13511369"/>
                  <a:gd name="connsiteX44" fmla="*/ 1733550 w 12071803"/>
                  <a:gd name="connsiteY44" fmla="*/ 8258582 h 13511369"/>
                  <a:gd name="connsiteX45" fmla="*/ 1771650 w 12071803"/>
                  <a:gd name="connsiteY45" fmla="*/ 8963432 h 13511369"/>
                  <a:gd name="connsiteX46" fmla="*/ 1619250 w 12071803"/>
                  <a:gd name="connsiteY46" fmla="*/ 9477782 h 13511369"/>
                  <a:gd name="connsiteX47" fmla="*/ 1295400 w 12071803"/>
                  <a:gd name="connsiteY47" fmla="*/ 9839732 h 13511369"/>
                  <a:gd name="connsiteX48" fmla="*/ 1162050 w 12071803"/>
                  <a:gd name="connsiteY48" fmla="*/ 10315982 h 13511369"/>
                  <a:gd name="connsiteX49" fmla="*/ 800100 w 12071803"/>
                  <a:gd name="connsiteY49" fmla="*/ 10468382 h 13511369"/>
                  <a:gd name="connsiteX50" fmla="*/ 381000 w 12071803"/>
                  <a:gd name="connsiteY50" fmla="*/ 10563632 h 13511369"/>
                  <a:gd name="connsiteX51" fmla="*/ 0 w 12071803"/>
                  <a:gd name="connsiteY51" fmla="*/ 10430282 h 13511369"/>
                  <a:gd name="connsiteX52" fmla="*/ 57150 w 12071803"/>
                  <a:gd name="connsiteY52" fmla="*/ 10963682 h 13511369"/>
                  <a:gd name="connsiteX53" fmla="*/ 0 w 12071803"/>
                  <a:gd name="connsiteY53" fmla="*/ 11420882 h 13511369"/>
                  <a:gd name="connsiteX54" fmla="*/ 141685 w 12071803"/>
                  <a:gd name="connsiteY54" fmla="*/ 11470638 h 13511369"/>
                  <a:gd name="connsiteX55" fmla="*/ 438150 w 12071803"/>
                  <a:gd name="connsiteY55" fmla="*/ 11497082 h 13511369"/>
                  <a:gd name="connsiteX56" fmla="*/ 606028 w 12071803"/>
                  <a:gd name="connsiteY56" fmla="*/ 11544457 h 13511369"/>
                  <a:gd name="connsiteX57" fmla="*/ 720328 w 12071803"/>
                  <a:gd name="connsiteY57" fmla="*/ 11489688 h 13511369"/>
                  <a:gd name="connsiteX58" fmla="*/ 895350 w 12071803"/>
                  <a:gd name="connsiteY58" fmla="*/ 11535182 h 13511369"/>
                  <a:gd name="connsiteX59" fmla="*/ 1060847 w 12071803"/>
                  <a:gd name="connsiteY59" fmla="*/ 11413488 h 13511369"/>
                  <a:gd name="connsiteX60" fmla="*/ 1138237 w 12071803"/>
                  <a:gd name="connsiteY60" fmla="*/ 11470889 h 13511369"/>
                  <a:gd name="connsiteX61" fmla="*/ 1277541 w 12071803"/>
                  <a:gd name="connsiteY61" fmla="*/ 11496832 h 13511369"/>
                  <a:gd name="connsiteX62" fmla="*/ 1448991 w 12071803"/>
                  <a:gd name="connsiteY62" fmla="*/ 11508738 h 13511369"/>
                  <a:gd name="connsiteX63" fmla="*/ 1534716 w 12071803"/>
                  <a:gd name="connsiteY63" fmla="*/ 11573032 h 13511369"/>
                  <a:gd name="connsiteX64" fmla="*/ 1634728 w 12071803"/>
                  <a:gd name="connsiteY64" fmla="*/ 11580175 h 13511369"/>
                  <a:gd name="connsiteX65" fmla="*/ 1714500 w 12071803"/>
                  <a:gd name="connsiteY65" fmla="*/ 11592332 h 13511369"/>
                  <a:gd name="connsiteX66" fmla="*/ 1641872 w 12071803"/>
                  <a:gd name="connsiteY66" fmla="*/ 11737338 h 13511369"/>
                  <a:gd name="connsiteX67" fmla="*/ 1676400 w 12071803"/>
                  <a:gd name="connsiteY67" fmla="*/ 11992382 h 13511369"/>
                  <a:gd name="connsiteX68" fmla="*/ 1853803 w 12071803"/>
                  <a:gd name="connsiteY68" fmla="*/ 12130244 h 13511369"/>
                  <a:gd name="connsiteX69" fmla="*/ 1976437 w 12071803"/>
                  <a:gd name="connsiteY69" fmla="*/ 12056676 h 13511369"/>
                  <a:gd name="connsiteX70" fmla="*/ 2049066 w 12071803"/>
                  <a:gd name="connsiteY70" fmla="*/ 12104050 h 13511369"/>
                  <a:gd name="connsiteX71" fmla="*/ 2125266 w 12071803"/>
                  <a:gd name="connsiteY71" fmla="*/ 12034994 h 13511369"/>
                  <a:gd name="connsiteX72" fmla="*/ 2225278 w 12071803"/>
                  <a:gd name="connsiteY72" fmla="*/ 12058807 h 13511369"/>
                  <a:gd name="connsiteX73" fmla="*/ 2456260 w 12071803"/>
                  <a:gd name="connsiteY73" fmla="*/ 12008800 h 13511369"/>
                  <a:gd name="connsiteX74" fmla="*/ 2507456 w 12071803"/>
                  <a:gd name="connsiteY74" fmla="*/ 11899513 h 13511369"/>
                  <a:gd name="connsiteX75" fmla="*/ 2876550 w 12071803"/>
                  <a:gd name="connsiteY75" fmla="*/ 12030482 h 13511369"/>
                  <a:gd name="connsiteX76" fmla="*/ 2965847 w 12071803"/>
                  <a:gd name="connsiteY76" fmla="*/ 12018325 h 13511369"/>
                  <a:gd name="connsiteX77" fmla="*/ 3067050 w 12071803"/>
                  <a:gd name="connsiteY77" fmla="*/ 12182882 h 13511369"/>
                  <a:gd name="connsiteX78" fmla="*/ 3306366 w 12071803"/>
                  <a:gd name="connsiteY78" fmla="*/ 12127863 h 13511369"/>
                  <a:gd name="connsiteX79" fmla="*/ 3415903 w 12071803"/>
                  <a:gd name="connsiteY79" fmla="*/ 12196919 h 13511369"/>
                  <a:gd name="connsiteX80" fmla="*/ 3569494 w 12071803"/>
                  <a:gd name="connsiteY80" fmla="*/ 12266226 h 13511369"/>
                  <a:gd name="connsiteX81" fmla="*/ 3505200 w 12071803"/>
                  <a:gd name="connsiteY81" fmla="*/ 12387670 h 13511369"/>
                  <a:gd name="connsiteX82" fmla="*/ 3589735 w 12071803"/>
                  <a:gd name="connsiteY82" fmla="*/ 12592207 h 13511369"/>
                  <a:gd name="connsiteX83" fmla="*/ 3543300 w 12071803"/>
                  <a:gd name="connsiteY83" fmla="*/ 12773432 h 13511369"/>
                  <a:gd name="connsiteX84" fmla="*/ 3527822 w 12071803"/>
                  <a:gd name="connsiteY84" fmla="*/ 12987494 h 13511369"/>
                  <a:gd name="connsiteX85" fmla="*/ 3619500 w 12071803"/>
                  <a:gd name="connsiteY85" fmla="*/ 13211582 h 13511369"/>
                  <a:gd name="connsiteX86" fmla="*/ 3905250 w 12071803"/>
                  <a:gd name="connsiteY86" fmla="*/ 13440182 h 13511369"/>
                  <a:gd name="connsiteX87" fmla="*/ 4496991 w 12071803"/>
                  <a:gd name="connsiteY87" fmla="*/ 13511369 h 13511369"/>
                  <a:gd name="connsiteX88" fmla="*/ 4532709 w 12071803"/>
                  <a:gd name="connsiteY88" fmla="*/ 13442312 h 13511369"/>
                  <a:gd name="connsiteX89" fmla="*/ 4191000 w 12071803"/>
                  <a:gd name="connsiteY89" fmla="*/ 13154432 h 13511369"/>
                  <a:gd name="connsiteX90" fmla="*/ 4618435 w 12071803"/>
                  <a:gd name="connsiteY90" fmla="*/ 13268482 h 13511369"/>
                  <a:gd name="connsiteX91" fmla="*/ 4933950 w 12071803"/>
                  <a:gd name="connsiteY91" fmla="*/ 13268732 h 13511369"/>
                  <a:gd name="connsiteX92" fmla="*/ 5035153 w 12071803"/>
                  <a:gd name="connsiteY92" fmla="*/ 13058932 h 13511369"/>
                  <a:gd name="connsiteX93" fmla="*/ 4994672 w 12071803"/>
                  <a:gd name="connsiteY93" fmla="*/ 12985113 h 13511369"/>
                  <a:gd name="connsiteX94" fmla="*/ 4991100 w 12071803"/>
                  <a:gd name="connsiteY94" fmla="*/ 12678182 h 13511369"/>
                  <a:gd name="connsiteX95" fmla="*/ 5067300 w 12071803"/>
                  <a:gd name="connsiteY95" fmla="*/ 12563882 h 13511369"/>
                  <a:gd name="connsiteX96" fmla="*/ 5029200 w 12071803"/>
                  <a:gd name="connsiteY96" fmla="*/ 12225745 h 13511369"/>
                  <a:gd name="connsiteX97" fmla="*/ 5357813 w 12071803"/>
                  <a:gd name="connsiteY97" fmla="*/ 12097157 h 13511369"/>
                  <a:gd name="connsiteX98" fmla="*/ 5638800 w 12071803"/>
                  <a:gd name="connsiteY98" fmla="*/ 12180502 h 13511369"/>
                  <a:gd name="connsiteX99" fmla="*/ 5524500 w 12071803"/>
                  <a:gd name="connsiteY99" fmla="*/ 11249432 h 13511369"/>
                  <a:gd name="connsiteX100" fmla="*/ 5585223 w 12071803"/>
                  <a:gd name="connsiteY100" fmla="*/ 10722925 h 13511369"/>
                  <a:gd name="connsiteX101" fmla="*/ 5468540 w 12071803"/>
                  <a:gd name="connsiteY101" fmla="*/ 10663394 h 13511369"/>
                  <a:gd name="connsiteX102" fmla="*/ 5585222 w 12071803"/>
                  <a:gd name="connsiteY102" fmla="*/ 10701495 h 13511369"/>
                  <a:gd name="connsiteX103" fmla="*/ 5611416 w 12071803"/>
                  <a:gd name="connsiteY103" fmla="*/ 10160950 h 13511369"/>
                  <a:gd name="connsiteX104" fmla="*/ 5698331 w 12071803"/>
                  <a:gd name="connsiteY104" fmla="*/ 9775438 h 13511369"/>
                  <a:gd name="connsiteX105" fmla="*/ 5830491 w 12071803"/>
                  <a:gd name="connsiteY105" fmla="*/ 9408475 h 13511369"/>
                  <a:gd name="connsiteX106" fmla="*/ 5920978 w 12071803"/>
                  <a:gd name="connsiteY106" fmla="*/ 9196544 h 13511369"/>
                  <a:gd name="connsiteX107" fmla="*/ 5759053 w 12071803"/>
                  <a:gd name="connsiteY107" fmla="*/ 9329894 h 13511369"/>
                  <a:gd name="connsiteX108" fmla="*/ 5923360 w 12071803"/>
                  <a:gd name="connsiteY108" fmla="*/ 9137013 h 13511369"/>
                  <a:gd name="connsiteX109" fmla="*/ 5955507 w 12071803"/>
                  <a:gd name="connsiteY109" fmla="*/ 8956289 h 13511369"/>
                  <a:gd name="connsiteX110" fmla="*/ 5959078 w 12071803"/>
                  <a:gd name="connsiteY110" fmla="*/ 9087006 h 13511369"/>
                  <a:gd name="connsiteX111" fmla="*/ 6441280 w 12071803"/>
                  <a:gd name="connsiteY111" fmla="*/ 8201432 h 13511369"/>
                  <a:gd name="connsiteX112" fmla="*/ 6204347 w 12071803"/>
                  <a:gd name="connsiteY112" fmla="*/ 8101170 h 13511369"/>
                  <a:gd name="connsiteX113" fmla="*/ 6425803 w 12071803"/>
                  <a:gd name="connsiteY113" fmla="*/ 8110694 h 13511369"/>
                  <a:gd name="connsiteX114" fmla="*/ 6696076 w 12071803"/>
                  <a:gd name="connsiteY114" fmla="*/ 8074975 h 13511369"/>
                  <a:gd name="connsiteX115" fmla="*/ 6855620 w 12071803"/>
                  <a:gd name="connsiteY115" fmla="*/ 8032113 h 13511369"/>
                  <a:gd name="connsiteX116" fmla="*/ 6785372 w 12071803"/>
                  <a:gd name="connsiteY116" fmla="*/ 7972582 h 13511369"/>
                  <a:gd name="connsiteX117" fmla="*/ 6877052 w 12071803"/>
                  <a:gd name="connsiteY117" fmla="*/ 7846626 h 13511369"/>
                  <a:gd name="connsiteX118" fmla="*/ 6980634 w 12071803"/>
                  <a:gd name="connsiteY118" fmla="*/ 7867807 h 13511369"/>
                  <a:gd name="connsiteX119" fmla="*/ 7017545 w 12071803"/>
                  <a:gd name="connsiteY119" fmla="*/ 7793990 h 13511369"/>
                  <a:gd name="connsiteX120" fmla="*/ 6943726 w 12071803"/>
                  <a:gd name="connsiteY120" fmla="*/ 7693975 h 13511369"/>
                  <a:gd name="connsiteX121" fmla="*/ 6910389 w 12071803"/>
                  <a:gd name="connsiteY121" fmla="*/ 7596344 h 13511369"/>
                  <a:gd name="connsiteX122" fmla="*/ 6819900 w 12071803"/>
                  <a:gd name="connsiteY122" fmla="*/ 7591832 h 13511369"/>
                  <a:gd name="connsiteX123" fmla="*/ 6746082 w 12071803"/>
                  <a:gd name="connsiteY123" fmla="*/ 7674925 h 13511369"/>
                  <a:gd name="connsiteX124" fmla="*/ 6610350 w 12071803"/>
                  <a:gd name="connsiteY124" fmla="*/ 7687082 h 13511369"/>
                  <a:gd name="connsiteX125" fmla="*/ 6669882 w 12071803"/>
                  <a:gd name="connsiteY125" fmla="*/ 7617775 h 13511369"/>
                  <a:gd name="connsiteX126" fmla="*/ 6681789 w 12071803"/>
                  <a:gd name="connsiteY126" fmla="*/ 7529669 h 13511369"/>
                  <a:gd name="connsiteX127" fmla="*/ 6703219 w 12071803"/>
                  <a:gd name="connsiteY127" fmla="*/ 7467756 h 13511369"/>
                  <a:gd name="connsiteX128" fmla="*/ 6667500 w 12071803"/>
                  <a:gd name="connsiteY128" fmla="*/ 7401332 h 13511369"/>
                  <a:gd name="connsiteX129" fmla="*/ 6603207 w 12071803"/>
                  <a:gd name="connsiteY129" fmla="*/ 7432038 h 13511369"/>
                  <a:gd name="connsiteX130" fmla="*/ 6600825 w 12071803"/>
                  <a:gd name="connsiteY130" fmla="*/ 7351326 h 13511369"/>
                  <a:gd name="connsiteX131" fmla="*/ 6819901 w 12071803"/>
                  <a:gd name="connsiteY131" fmla="*/ 7243919 h 13511369"/>
                  <a:gd name="connsiteX132" fmla="*/ 6784182 w 12071803"/>
                  <a:gd name="connsiteY132" fmla="*/ 7089138 h 13511369"/>
                  <a:gd name="connsiteX133" fmla="*/ 6860382 w 12071803"/>
                  <a:gd name="connsiteY133" fmla="*/ 7072469 h 13511369"/>
                  <a:gd name="connsiteX134" fmla="*/ 6838950 w 12071803"/>
                  <a:gd name="connsiteY134" fmla="*/ 6982232 h 13511369"/>
                  <a:gd name="connsiteX135" fmla="*/ 6943726 w 12071803"/>
                  <a:gd name="connsiteY135" fmla="*/ 6984363 h 13511369"/>
                  <a:gd name="connsiteX136" fmla="*/ 6986589 w 12071803"/>
                  <a:gd name="connsiteY136" fmla="*/ 6903400 h 13511369"/>
                  <a:gd name="connsiteX137" fmla="*/ 7088982 w 12071803"/>
                  <a:gd name="connsiteY137" fmla="*/ 6936738 h 13511369"/>
                  <a:gd name="connsiteX138" fmla="*/ 7162801 w 12071803"/>
                  <a:gd name="connsiteY138" fmla="*/ 7039132 h 13511369"/>
                  <a:gd name="connsiteX139" fmla="*/ 7229476 w 12071803"/>
                  <a:gd name="connsiteY139" fmla="*/ 6979600 h 13511369"/>
                  <a:gd name="connsiteX140" fmla="*/ 7169945 w 12071803"/>
                  <a:gd name="connsiteY140" fmla="*/ 6843869 h 13511369"/>
                  <a:gd name="connsiteX141" fmla="*/ 7227094 w 12071803"/>
                  <a:gd name="connsiteY141" fmla="*/ 6896506 h 13511369"/>
                  <a:gd name="connsiteX142" fmla="*/ 7343776 w 12071803"/>
                  <a:gd name="connsiteY142" fmla="*/ 6934357 h 13511369"/>
                  <a:gd name="connsiteX143" fmla="*/ 7417595 w 12071803"/>
                  <a:gd name="connsiteY143" fmla="*/ 7006046 h 13511369"/>
                  <a:gd name="connsiteX144" fmla="*/ 7386639 w 12071803"/>
                  <a:gd name="connsiteY144" fmla="*/ 7144158 h 13511369"/>
                  <a:gd name="connsiteX145" fmla="*/ 7458076 w 12071803"/>
                  <a:gd name="connsiteY145" fmla="*/ 7108439 h 13511369"/>
                  <a:gd name="connsiteX146" fmla="*/ 7448550 w 12071803"/>
                  <a:gd name="connsiteY146" fmla="*/ 7077482 h 13511369"/>
                  <a:gd name="connsiteX147" fmla="*/ 7524751 w 12071803"/>
                  <a:gd name="connsiteY147" fmla="*/ 7163208 h 13511369"/>
                  <a:gd name="connsiteX148" fmla="*/ 7460457 w 12071803"/>
                  <a:gd name="connsiteY148" fmla="*/ 7244171 h 13511369"/>
                  <a:gd name="connsiteX149" fmla="*/ 7524750 w 12071803"/>
                  <a:gd name="connsiteY149" fmla="*/ 7325132 h 13511369"/>
                  <a:gd name="connsiteX150" fmla="*/ 7450932 w 12071803"/>
                  <a:gd name="connsiteY150" fmla="*/ 7344183 h 13511369"/>
                  <a:gd name="connsiteX151" fmla="*/ 7358064 w 12071803"/>
                  <a:gd name="connsiteY151" fmla="*/ 7296558 h 13511369"/>
                  <a:gd name="connsiteX152" fmla="*/ 7310439 w 12071803"/>
                  <a:gd name="connsiteY152" fmla="*/ 7406096 h 13511369"/>
                  <a:gd name="connsiteX153" fmla="*/ 7386639 w 12071803"/>
                  <a:gd name="connsiteY153" fmla="*/ 7425146 h 13511369"/>
                  <a:gd name="connsiteX154" fmla="*/ 7441407 w 12071803"/>
                  <a:gd name="connsiteY154" fmla="*/ 7484677 h 13511369"/>
                  <a:gd name="connsiteX155" fmla="*/ 7467601 w 12071803"/>
                  <a:gd name="connsiteY155" fmla="*/ 7515382 h 13511369"/>
                  <a:gd name="connsiteX156" fmla="*/ 7487841 w 12071803"/>
                  <a:gd name="connsiteY156" fmla="*/ 7467755 h 13511369"/>
                  <a:gd name="connsiteX157" fmla="*/ 7546182 w 12071803"/>
                  <a:gd name="connsiteY157" fmla="*/ 7529921 h 13511369"/>
                  <a:gd name="connsiteX158" fmla="*/ 7639051 w 12071803"/>
                  <a:gd name="connsiteY158" fmla="*/ 7615646 h 13511369"/>
                  <a:gd name="connsiteX159" fmla="*/ 7639051 w 12071803"/>
                  <a:gd name="connsiteY159" fmla="*/ 7510871 h 13511369"/>
                  <a:gd name="connsiteX160" fmla="*/ 7812881 w 12071803"/>
                  <a:gd name="connsiteY160" fmla="*/ 7606120 h 13511369"/>
                  <a:gd name="connsiteX161" fmla="*/ 7705726 w 12071803"/>
                  <a:gd name="connsiteY161" fmla="*/ 7370377 h 13511369"/>
                  <a:gd name="connsiteX162" fmla="*/ 7708107 w 12071803"/>
                  <a:gd name="connsiteY162" fmla="*/ 7234646 h 13511369"/>
                  <a:gd name="connsiteX163" fmla="*/ 7612857 w 12071803"/>
                  <a:gd name="connsiteY163" fmla="*/ 7206071 h 13511369"/>
                  <a:gd name="connsiteX164" fmla="*/ 7677150 w 12071803"/>
                  <a:gd name="connsiteY164" fmla="*/ 7039382 h 13511369"/>
                  <a:gd name="connsiteX165" fmla="*/ 8374857 w 12071803"/>
                  <a:gd name="connsiteY165" fmla="*/ 6653621 h 13511369"/>
                  <a:gd name="connsiteX166" fmla="*/ 8703470 w 12071803"/>
                  <a:gd name="connsiteY166" fmla="*/ 6591708 h 13511369"/>
                  <a:gd name="connsiteX167" fmla="*/ 8722520 w 12071803"/>
                  <a:gd name="connsiteY167" fmla="*/ 6696483 h 13511369"/>
                  <a:gd name="connsiteX168" fmla="*/ 8796339 w 12071803"/>
                  <a:gd name="connsiteY168" fmla="*/ 6701246 h 13511369"/>
                  <a:gd name="connsiteX169" fmla="*/ 8772525 w 12071803"/>
                  <a:gd name="connsiteY169" fmla="*/ 6548844 h 13511369"/>
                  <a:gd name="connsiteX170" fmla="*/ 9315450 w 12071803"/>
                  <a:gd name="connsiteY170" fmla="*/ 6544082 h 13511369"/>
                  <a:gd name="connsiteX171" fmla="*/ 9503569 w 12071803"/>
                  <a:gd name="connsiteY171" fmla="*/ 6494075 h 13511369"/>
                  <a:gd name="connsiteX172" fmla="*/ 9629775 w 12071803"/>
                  <a:gd name="connsiteY172" fmla="*/ 6298813 h 13511369"/>
                  <a:gd name="connsiteX173" fmla="*/ 9906000 w 12071803"/>
                  <a:gd name="connsiteY173" fmla="*/ 6334532 h 13511369"/>
                  <a:gd name="connsiteX174" fmla="*/ 9870282 w 12071803"/>
                  <a:gd name="connsiteY174" fmla="*/ 6420258 h 13511369"/>
                  <a:gd name="connsiteX175" fmla="*/ 9727407 w 12071803"/>
                  <a:gd name="connsiteY175" fmla="*/ 6434546 h 13511369"/>
                  <a:gd name="connsiteX176" fmla="*/ 9796462 w 12071803"/>
                  <a:gd name="connsiteY176" fmla="*/ 6489313 h 13511369"/>
                  <a:gd name="connsiteX177" fmla="*/ 9665495 w 12071803"/>
                  <a:gd name="connsiteY177" fmla="*/ 6517889 h 13511369"/>
                  <a:gd name="connsiteX178" fmla="*/ 9539289 w 12071803"/>
                  <a:gd name="connsiteY178" fmla="*/ 6508364 h 13511369"/>
                  <a:gd name="connsiteX179" fmla="*/ 9453563 w 12071803"/>
                  <a:gd name="connsiteY179" fmla="*/ 6544082 h 13511369"/>
                  <a:gd name="connsiteX180" fmla="*/ 9422607 w 12071803"/>
                  <a:gd name="connsiteY180" fmla="*/ 6848883 h 13511369"/>
                  <a:gd name="connsiteX181" fmla="*/ 9584532 w 12071803"/>
                  <a:gd name="connsiteY181" fmla="*/ 6882220 h 13511369"/>
                  <a:gd name="connsiteX182" fmla="*/ 9791700 w 12071803"/>
                  <a:gd name="connsiteY182" fmla="*/ 6696482 h 13511369"/>
                  <a:gd name="connsiteX183" fmla="*/ 9829801 w 12071803"/>
                  <a:gd name="connsiteY183" fmla="*/ 6794114 h 13511369"/>
                  <a:gd name="connsiteX184" fmla="*/ 9977439 w 12071803"/>
                  <a:gd name="connsiteY184" fmla="*/ 6717914 h 13511369"/>
                  <a:gd name="connsiteX185" fmla="*/ 9877426 w 12071803"/>
                  <a:gd name="connsiteY185" fmla="*/ 6956040 h 13511369"/>
                  <a:gd name="connsiteX186" fmla="*/ 10020301 w 12071803"/>
                  <a:gd name="connsiteY186" fmla="*/ 6898889 h 13511369"/>
                  <a:gd name="connsiteX187" fmla="*/ 9986964 w 12071803"/>
                  <a:gd name="connsiteY187" fmla="*/ 6986996 h 13511369"/>
                  <a:gd name="connsiteX188" fmla="*/ 10217945 w 12071803"/>
                  <a:gd name="connsiteY188" fmla="*/ 6984614 h 13511369"/>
                  <a:gd name="connsiteX189" fmla="*/ 10058400 w 12071803"/>
                  <a:gd name="connsiteY189" fmla="*/ 7039382 h 13511369"/>
                  <a:gd name="connsiteX190" fmla="*/ 9948864 w 12071803"/>
                  <a:gd name="connsiteY190" fmla="*/ 7096533 h 13511369"/>
                  <a:gd name="connsiteX191" fmla="*/ 9829801 w 12071803"/>
                  <a:gd name="connsiteY191" fmla="*/ 7210833 h 13511369"/>
                  <a:gd name="connsiteX192" fmla="*/ 9865519 w 12071803"/>
                  <a:gd name="connsiteY192" fmla="*/ 7270363 h 13511369"/>
                  <a:gd name="connsiteX193" fmla="*/ 9908382 w 12071803"/>
                  <a:gd name="connsiteY193" fmla="*/ 7320371 h 13511369"/>
                  <a:gd name="connsiteX194" fmla="*/ 9986964 w 12071803"/>
                  <a:gd name="connsiteY194" fmla="*/ 7287033 h 13511369"/>
                  <a:gd name="connsiteX195" fmla="*/ 9998869 w 12071803"/>
                  <a:gd name="connsiteY195" fmla="*/ 7348944 h 13511369"/>
                  <a:gd name="connsiteX196" fmla="*/ 10113170 w 12071803"/>
                  <a:gd name="connsiteY196" fmla="*/ 7210833 h 13511369"/>
                  <a:gd name="connsiteX197" fmla="*/ 10148889 w 12071803"/>
                  <a:gd name="connsiteY197" fmla="*/ 7356089 h 13511369"/>
                  <a:gd name="connsiteX198" fmla="*/ 10244139 w 12071803"/>
                  <a:gd name="connsiteY198" fmla="*/ 7239408 h 13511369"/>
                  <a:gd name="connsiteX199" fmla="*/ 10270332 w 12071803"/>
                  <a:gd name="connsiteY199" fmla="*/ 7401332 h 13511369"/>
                  <a:gd name="connsiteX200" fmla="*/ 10344150 w 12071803"/>
                  <a:gd name="connsiteY200" fmla="*/ 7477532 h 13511369"/>
                  <a:gd name="connsiteX201" fmla="*/ 10134600 w 12071803"/>
                  <a:gd name="connsiteY201" fmla="*/ 7591832 h 13511369"/>
                  <a:gd name="connsiteX202" fmla="*/ 10287001 w 12071803"/>
                  <a:gd name="connsiteY202" fmla="*/ 7741852 h 13511369"/>
                  <a:gd name="connsiteX203" fmla="*/ 10317957 w 12071803"/>
                  <a:gd name="connsiteY203" fmla="*/ 7644221 h 13511369"/>
                  <a:gd name="connsiteX204" fmla="*/ 10389393 w 12071803"/>
                  <a:gd name="connsiteY204" fmla="*/ 7732326 h 13511369"/>
                  <a:gd name="connsiteX205" fmla="*/ 10510839 w 12071803"/>
                  <a:gd name="connsiteY205" fmla="*/ 7691846 h 13511369"/>
                  <a:gd name="connsiteX206" fmla="*/ 10515600 w 12071803"/>
                  <a:gd name="connsiteY206" fmla="*/ 7777570 h 13511369"/>
                  <a:gd name="connsiteX207" fmla="*/ 10513219 w 12071803"/>
                  <a:gd name="connsiteY207" fmla="*/ 7875200 h 13511369"/>
                  <a:gd name="connsiteX208" fmla="*/ 10622756 w 12071803"/>
                  <a:gd name="connsiteY208" fmla="*/ 7837101 h 13511369"/>
                  <a:gd name="connsiteX209" fmla="*/ 10663239 w 12071803"/>
                  <a:gd name="connsiteY209" fmla="*/ 8075227 h 13511369"/>
                  <a:gd name="connsiteX210" fmla="*/ 10801350 w 12071803"/>
                  <a:gd name="connsiteY210" fmla="*/ 8106182 h 13511369"/>
                  <a:gd name="connsiteX211" fmla="*/ 10815638 w 12071803"/>
                  <a:gd name="connsiteY211" fmla="*/ 7815670 h 13511369"/>
                  <a:gd name="connsiteX212" fmla="*/ 10906126 w 12071803"/>
                  <a:gd name="connsiteY212" fmla="*/ 7791858 h 13511369"/>
                  <a:gd name="connsiteX213" fmla="*/ 10975182 w 12071803"/>
                  <a:gd name="connsiteY213" fmla="*/ 7620407 h 13511369"/>
                  <a:gd name="connsiteX214" fmla="*/ 10937082 w 12071803"/>
                  <a:gd name="connsiteY214" fmla="*/ 7491821 h 13511369"/>
                  <a:gd name="connsiteX215" fmla="*/ 10841832 w 12071803"/>
                  <a:gd name="connsiteY215" fmla="*/ 7479913 h 13511369"/>
                  <a:gd name="connsiteX216" fmla="*/ 10889456 w 12071803"/>
                  <a:gd name="connsiteY216" fmla="*/ 7360851 h 13511369"/>
                  <a:gd name="connsiteX217" fmla="*/ 10784682 w 12071803"/>
                  <a:gd name="connsiteY217" fmla="*/ 7289414 h 13511369"/>
                  <a:gd name="connsiteX218" fmla="*/ 10744200 w 12071803"/>
                  <a:gd name="connsiteY218" fmla="*/ 7058432 h 13511369"/>
                  <a:gd name="connsiteX219" fmla="*/ 10426700 w 12071803"/>
                  <a:gd name="connsiteY219" fmla="*/ 7020332 h 13511369"/>
                  <a:gd name="connsiteX220" fmla="*/ 10496551 w 12071803"/>
                  <a:gd name="connsiteY220" fmla="*/ 6915558 h 13511369"/>
                  <a:gd name="connsiteX221" fmla="*/ 10620376 w 12071803"/>
                  <a:gd name="connsiteY221" fmla="*/ 6896508 h 13511369"/>
                  <a:gd name="connsiteX222" fmla="*/ 10629900 w 12071803"/>
                  <a:gd name="connsiteY222" fmla="*/ 6810782 h 13511369"/>
                  <a:gd name="connsiteX223" fmla="*/ 10842625 w 12071803"/>
                  <a:gd name="connsiteY223" fmla="*/ 6899682 h 13511369"/>
                  <a:gd name="connsiteX224" fmla="*/ 10858500 w 12071803"/>
                  <a:gd name="connsiteY224" fmla="*/ 6677432 h 13511369"/>
                  <a:gd name="connsiteX225" fmla="*/ 10648950 w 12071803"/>
                  <a:gd name="connsiteY225" fmla="*/ 6772682 h 13511369"/>
                  <a:gd name="connsiteX226" fmla="*/ 10572750 w 12071803"/>
                  <a:gd name="connsiteY226" fmla="*/ 6544082 h 13511369"/>
                  <a:gd name="connsiteX227" fmla="*/ 10344150 w 12071803"/>
                  <a:gd name="connsiteY227" fmla="*/ 6753632 h 13511369"/>
                  <a:gd name="connsiteX228" fmla="*/ 10356851 w 12071803"/>
                  <a:gd name="connsiteY228" fmla="*/ 6588533 h 13511369"/>
                  <a:gd name="connsiteX229" fmla="*/ 10369550 w 12071803"/>
                  <a:gd name="connsiteY229" fmla="*/ 6464707 h 13511369"/>
                  <a:gd name="connsiteX230" fmla="*/ 10314385 w 12071803"/>
                  <a:gd name="connsiteY230" fmla="*/ 6436675 h 13511369"/>
                  <a:gd name="connsiteX231" fmla="*/ 10261601 w 12071803"/>
                  <a:gd name="connsiteY231" fmla="*/ 6452008 h 13511369"/>
                  <a:gd name="connsiteX232" fmla="*/ 10140950 w 12071803"/>
                  <a:gd name="connsiteY232" fmla="*/ 6236107 h 13511369"/>
                  <a:gd name="connsiteX233" fmla="*/ 10306051 w 12071803"/>
                  <a:gd name="connsiteY233" fmla="*/ 6274208 h 13511369"/>
                  <a:gd name="connsiteX234" fmla="*/ 10547351 w 12071803"/>
                  <a:gd name="connsiteY234" fmla="*/ 6274208 h 13511369"/>
                  <a:gd name="connsiteX235" fmla="*/ 10677525 w 12071803"/>
                  <a:gd name="connsiteY235" fmla="*/ 6134507 h 13511369"/>
                  <a:gd name="connsiteX236" fmla="*/ 10575926 w 12071803"/>
                  <a:gd name="connsiteY236" fmla="*/ 6023383 h 13511369"/>
                  <a:gd name="connsiteX237" fmla="*/ 10363200 w 12071803"/>
                  <a:gd name="connsiteY237" fmla="*/ 5975757 h 13511369"/>
                  <a:gd name="connsiteX238" fmla="*/ 10544175 w 12071803"/>
                  <a:gd name="connsiteY238" fmla="*/ 5845582 h 13511369"/>
                  <a:gd name="connsiteX239" fmla="*/ 10490201 w 12071803"/>
                  <a:gd name="connsiteY239" fmla="*/ 5728108 h 13511369"/>
                  <a:gd name="connsiteX240" fmla="*/ 10544176 w 12071803"/>
                  <a:gd name="connsiteY240" fmla="*/ 5607458 h 13511369"/>
                  <a:gd name="connsiteX241" fmla="*/ 10506075 w 12071803"/>
                  <a:gd name="connsiteY241" fmla="*/ 5604282 h 13511369"/>
                  <a:gd name="connsiteX242" fmla="*/ 10471151 w 12071803"/>
                  <a:gd name="connsiteY242" fmla="*/ 5528083 h 13511369"/>
                  <a:gd name="connsiteX243" fmla="*/ 10312400 w 12071803"/>
                  <a:gd name="connsiteY243" fmla="*/ 5375682 h 13511369"/>
                  <a:gd name="connsiteX244" fmla="*/ 10582276 w 12071803"/>
                  <a:gd name="connsiteY244" fmla="*/ 5480458 h 13511369"/>
                  <a:gd name="connsiteX245" fmla="*/ 10725150 w 12071803"/>
                  <a:gd name="connsiteY245" fmla="*/ 5439182 h 13511369"/>
                  <a:gd name="connsiteX246" fmla="*/ 10699751 w 12071803"/>
                  <a:gd name="connsiteY246" fmla="*/ 5686833 h 13511369"/>
                  <a:gd name="connsiteX247" fmla="*/ 10877550 w 12071803"/>
                  <a:gd name="connsiteY247" fmla="*/ 5724932 h 13511369"/>
                  <a:gd name="connsiteX248" fmla="*/ 10934701 w 12071803"/>
                  <a:gd name="connsiteY248" fmla="*/ 5550308 h 13511369"/>
                  <a:gd name="connsiteX249" fmla="*/ 10975975 w 12071803"/>
                  <a:gd name="connsiteY249" fmla="*/ 5321707 h 13511369"/>
                  <a:gd name="connsiteX250" fmla="*/ 10896601 w 12071803"/>
                  <a:gd name="connsiteY250" fmla="*/ 5118508 h 13511369"/>
                  <a:gd name="connsiteX251" fmla="*/ 10839450 w 12071803"/>
                  <a:gd name="connsiteY251" fmla="*/ 5020082 h 13511369"/>
                  <a:gd name="connsiteX252" fmla="*/ 10760076 w 12071803"/>
                  <a:gd name="connsiteY252" fmla="*/ 5137558 h 13511369"/>
                  <a:gd name="connsiteX253" fmla="*/ 10690226 w 12071803"/>
                  <a:gd name="connsiteY253" fmla="*/ 5096283 h 13511369"/>
                  <a:gd name="connsiteX254" fmla="*/ 10658476 w 12071803"/>
                  <a:gd name="connsiteY254" fmla="*/ 5216933 h 13511369"/>
                  <a:gd name="connsiteX255" fmla="*/ 10556875 w 12071803"/>
                  <a:gd name="connsiteY255" fmla="*/ 5220107 h 13511369"/>
                  <a:gd name="connsiteX256" fmla="*/ 10477500 w 12071803"/>
                  <a:gd name="connsiteY256" fmla="*/ 5077232 h 13511369"/>
                  <a:gd name="connsiteX257" fmla="*/ 10439400 w 12071803"/>
                  <a:gd name="connsiteY257" fmla="*/ 4924832 h 13511369"/>
                  <a:gd name="connsiteX258" fmla="*/ 10223500 w 12071803"/>
                  <a:gd name="connsiteY258" fmla="*/ 4928007 h 13511369"/>
                  <a:gd name="connsiteX259" fmla="*/ 10248900 w 12071803"/>
                  <a:gd name="connsiteY259" fmla="*/ 5153432 h 13511369"/>
                  <a:gd name="connsiteX260" fmla="*/ 10210801 w 12071803"/>
                  <a:gd name="connsiteY260" fmla="*/ 4959758 h 13511369"/>
                  <a:gd name="connsiteX261" fmla="*/ 10166350 w 12071803"/>
                  <a:gd name="connsiteY261" fmla="*/ 4972457 h 13511369"/>
                  <a:gd name="connsiteX262" fmla="*/ 10096500 w 12071803"/>
                  <a:gd name="connsiteY262" fmla="*/ 4861332 h 13511369"/>
                  <a:gd name="connsiteX263" fmla="*/ 10001251 w 12071803"/>
                  <a:gd name="connsiteY263" fmla="*/ 4931183 h 13511369"/>
                  <a:gd name="connsiteX264" fmla="*/ 9845675 w 12071803"/>
                  <a:gd name="connsiteY264" fmla="*/ 5058182 h 13511369"/>
                  <a:gd name="connsiteX265" fmla="*/ 10210800 w 12071803"/>
                  <a:gd name="connsiteY265" fmla="*/ 4724807 h 13511369"/>
                  <a:gd name="connsiteX266" fmla="*/ 10355263 w 12071803"/>
                  <a:gd name="connsiteY266" fmla="*/ 4634321 h 13511369"/>
                  <a:gd name="connsiteX267" fmla="*/ 10572750 w 12071803"/>
                  <a:gd name="connsiteY267" fmla="*/ 4581932 h 13511369"/>
                  <a:gd name="connsiteX268" fmla="*/ 10610851 w 12071803"/>
                  <a:gd name="connsiteY268" fmla="*/ 4461283 h 13511369"/>
                  <a:gd name="connsiteX269" fmla="*/ 10782301 w 12071803"/>
                  <a:gd name="connsiteY269" fmla="*/ 4334283 h 13511369"/>
                  <a:gd name="connsiteX270" fmla="*/ 10814050 w 12071803"/>
                  <a:gd name="connsiteY270" fmla="*/ 4080282 h 13511369"/>
                  <a:gd name="connsiteX271" fmla="*/ 10582275 w 12071803"/>
                  <a:gd name="connsiteY271" fmla="*/ 3997732 h 13511369"/>
                  <a:gd name="connsiteX272" fmla="*/ 10264776 w 12071803"/>
                  <a:gd name="connsiteY272" fmla="*/ 3950108 h 13511369"/>
                  <a:gd name="connsiteX273" fmla="*/ 10134600 w 12071803"/>
                  <a:gd name="connsiteY273" fmla="*/ 4010432 h 13511369"/>
                  <a:gd name="connsiteX274" fmla="*/ 10160001 w 12071803"/>
                  <a:gd name="connsiteY274" fmla="*/ 3845333 h 13511369"/>
                  <a:gd name="connsiteX275" fmla="*/ 10109201 w 12071803"/>
                  <a:gd name="connsiteY275" fmla="*/ 3670708 h 13511369"/>
                  <a:gd name="connsiteX276" fmla="*/ 10223500 w 12071803"/>
                  <a:gd name="connsiteY276" fmla="*/ 3708807 h 13511369"/>
                  <a:gd name="connsiteX277" fmla="*/ 10344151 w 12071803"/>
                  <a:gd name="connsiteY277" fmla="*/ 3600858 h 13511369"/>
                  <a:gd name="connsiteX278" fmla="*/ 10534651 w 12071803"/>
                  <a:gd name="connsiteY278" fmla="*/ 3661183 h 13511369"/>
                  <a:gd name="connsiteX279" fmla="*/ 10547351 w 12071803"/>
                  <a:gd name="connsiteY279" fmla="*/ 3477033 h 13511369"/>
                  <a:gd name="connsiteX280" fmla="*/ 10687050 w 12071803"/>
                  <a:gd name="connsiteY280" fmla="*/ 3515132 h 13511369"/>
                  <a:gd name="connsiteX281" fmla="*/ 10801350 w 12071803"/>
                  <a:gd name="connsiteY281" fmla="*/ 3210332 h 13511369"/>
                  <a:gd name="connsiteX282" fmla="*/ 10902951 w 12071803"/>
                  <a:gd name="connsiteY282" fmla="*/ 3299233 h 13511369"/>
                  <a:gd name="connsiteX283" fmla="*/ 11042650 w 12071803"/>
                  <a:gd name="connsiteY283" fmla="*/ 3283357 h 13511369"/>
                  <a:gd name="connsiteX284" fmla="*/ 11077575 w 12071803"/>
                  <a:gd name="connsiteY284" fmla="*/ 3508782 h 13511369"/>
                  <a:gd name="connsiteX285" fmla="*/ 11153776 w 12071803"/>
                  <a:gd name="connsiteY285" fmla="*/ 3251608 h 13511369"/>
                  <a:gd name="connsiteX286" fmla="*/ 11077576 w 12071803"/>
                  <a:gd name="connsiteY286" fmla="*/ 3165883 h 13511369"/>
                  <a:gd name="connsiteX287" fmla="*/ 11163300 w 12071803"/>
                  <a:gd name="connsiteY287" fmla="*/ 2911882 h 13511369"/>
                  <a:gd name="connsiteX288" fmla="*/ 10982326 w 12071803"/>
                  <a:gd name="connsiteY288" fmla="*/ 2988083 h 13511369"/>
                  <a:gd name="connsiteX289" fmla="*/ 10953750 w 12071803"/>
                  <a:gd name="connsiteY289" fmla="*/ 2918232 h 13511369"/>
                  <a:gd name="connsiteX290" fmla="*/ 10763250 w 12071803"/>
                  <a:gd name="connsiteY290" fmla="*/ 2715032 h 13511369"/>
                  <a:gd name="connsiteX291" fmla="*/ 10731501 w 12071803"/>
                  <a:gd name="connsiteY291" fmla="*/ 2530883 h 13511369"/>
                  <a:gd name="connsiteX292" fmla="*/ 10699751 w 12071803"/>
                  <a:gd name="connsiteY292" fmla="*/ 2435633 h 13511369"/>
                  <a:gd name="connsiteX293" fmla="*/ 10801350 w 12071803"/>
                  <a:gd name="connsiteY293" fmla="*/ 2334032 h 13511369"/>
                  <a:gd name="connsiteX294" fmla="*/ 11061701 w 12071803"/>
                  <a:gd name="connsiteY294" fmla="*/ 2099083 h 13511369"/>
                  <a:gd name="connsiteX295" fmla="*/ 11182350 w 12071803"/>
                  <a:gd name="connsiteY295" fmla="*/ 2118132 h 13511369"/>
                  <a:gd name="connsiteX296" fmla="*/ 11252201 w 12071803"/>
                  <a:gd name="connsiteY296" fmla="*/ 2029233 h 13511369"/>
                  <a:gd name="connsiteX297" fmla="*/ 11487150 w 12071803"/>
                  <a:gd name="connsiteY297" fmla="*/ 1921282 h 13511369"/>
                  <a:gd name="connsiteX298" fmla="*/ 11341101 w 12071803"/>
                  <a:gd name="connsiteY298" fmla="*/ 1851433 h 13511369"/>
                  <a:gd name="connsiteX299" fmla="*/ 11258550 w 12071803"/>
                  <a:gd name="connsiteY299" fmla="*/ 1705382 h 13511369"/>
                  <a:gd name="connsiteX300" fmla="*/ 11360150 w 12071803"/>
                  <a:gd name="connsiteY300" fmla="*/ 1279932 h 13511369"/>
                  <a:gd name="connsiteX301" fmla="*/ 11239500 w 12071803"/>
                  <a:gd name="connsiteY301" fmla="*/ 1019582 h 13511369"/>
                  <a:gd name="connsiteX302" fmla="*/ 11525250 w 12071803"/>
                  <a:gd name="connsiteY302" fmla="*/ 1362482 h 13511369"/>
                  <a:gd name="connsiteX303" fmla="*/ 11690350 w 12071803"/>
                  <a:gd name="connsiteY303" fmla="*/ 1165632 h 13511369"/>
                  <a:gd name="connsiteX304" fmla="*/ 11874500 w 12071803"/>
                  <a:gd name="connsiteY304" fmla="*/ 1476782 h 13511369"/>
                  <a:gd name="connsiteX305" fmla="*/ 12071350 w 12071803"/>
                  <a:gd name="connsiteY305" fmla="*/ 1578383 h 13511369"/>
                  <a:gd name="connsiteX306" fmla="*/ 11906250 w 12071803"/>
                  <a:gd name="connsiteY306" fmla="*/ 1133883 h 13511369"/>
                  <a:gd name="connsiteX307" fmla="*/ 11893550 w 12071803"/>
                  <a:gd name="connsiteY307" fmla="*/ 917982 h 13511369"/>
                  <a:gd name="connsiteX308" fmla="*/ 11760200 w 12071803"/>
                  <a:gd name="connsiteY308" fmla="*/ 721132 h 13511369"/>
                  <a:gd name="connsiteX309" fmla="*/ 11734800 w 12071803"/>
                  <a:gd name="connsiteY309"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65484 w 12080137"/>
                  <a:gd name="connsiteY52" fmla="*/ 10963682 h 13511369"/>
                  <a:gd name="connsiteX53" fmla="*/ 0 w 12080137"/>
                  <a:gd name="connsiteY53" fmla="*/ 11234894 h 13511369"/>
                  <a:gd name="connsiteX54" fmla="*/ 8334 w 12080137"/>
                  <a:gd name="connsiteY54" fmla="*/ 11420882 h 13511369"/>
                  <a:gd name="connsiteX55" fmla="*/ 150019 w 12080137"/>
                  <a:gd name="connsiteY55" fmla="*/ 11470638 h 13511369"/>
                  <a:gd name="connsiteX56" fmla="*/ 446484 w 12080137"/>
                  <a:gd name="connsiteY56" fmla="*/ 11497082 h 13511369"/>
                  <a:gd name="connsiteX57" fmla="*/ 614362 w 12080137"/>
                  <a:gd name="connsiteY57" fmla="*/ 11544457 h 13511369"/>
                  <a:gd name="connsiteX58" fmla="*/ 728662 w 12080137"/>
                  <a:gd name="connsiteY58" fmla="*/ 11489688 h 13511369"/>
                  <a:gd name="connsiteX59" fmla="*/ 903684 w 12080137"/>
                  <a:gd name="connsiteY59" fmla="*/ 11535182 h 13511369"/>
                  <a:gd name="connsiteX60" fmla="*/ 1069181 w 12080137"/>
                  <a:gd name="connsiteY60" fmla="*/ 11413488 h 13511369"/>
                  <a:gd name="connsiteX61" fmla="*/ 1146571 w 12080137"/>
                  <a:gd name="connsiteY61" fmla="*/ 11470889 h 13511369"/>
                  <a:gd name="connsiteX62" fmla="*/ 1285875 w 12080137"/>
                  <a:gd name="connsiteY62" fmla="*/ 11496832 h 13511369"/>
                  <a:gd name="connsiteX63" fmla="*/ 1457325 w 12080137"/>
                  <a:gd name="connsiteY63" fmla="*/ 11508738 h 13511369"/>
                  <a:gd name="connsiteX64" fmla="*/ 1543050 w 12080137"/>
                  <a:gd name="connsiteY64" fmla="*/ 11573032 h 13511369"/>
                  <a:gd name="connsiteX65" fmla="*/ 1643062 w 12080137"/>
                  <a:gd name="connsiteY65" fmla="*/ 11580175 h 13511369"/>
                  <a:gd name="connsiteX66" fmla="*/ 1722834 w 12080137"/>
                  <a:gd name="connsiteY66" fmla="*/ 11592332 h 13511369"/>
                  <a:gd name="connsiteX67" fmla="*/ 1650206 w 12080137"/>
                  <a:gd name="connsiteY67" fmla="*/ 11737338 h 13511369"/>
                  <a:gd name="connsiteX68" fmla="*/ 1684734 w 12080137"/>
                  <a:gd name="connsiteY68" fmla="*/ 11992382 h 13511369"/>
                  <a:gd name="connsiteX69" fmla="*/ 1862137 w 12080137"/>
                  <a:gd name="connsiteY69" fmla="*/ 12130244 h 13511369"/>
                  <a:gd name="connsiteX70" fmla="*/ 1984771 w 12080137"/>
                  <a:gd name="connsiteY70" fmla="*/ 12056676 h 13511369"/>
                  <a:gd name="connsiteX71" fmla="*/ 2057400 w 12080137"/>
                  <a:gd name="connsiteY71" fmla="*/ 12104050 h 13511369"/>
                  <a:gd name="connsiteX72" fmla="*/ 2133600 w 12080137"/>
                  <a:gd name="connsiteY72" fmla="*/ 12034994 h 13511369"/>
                  <a:gd name="connsiteX73" fmla="*/ 2233612 w 12080137"/>
                  <a:gd name="connsiteY73" fmla="*/ 12058807 h 13511369"/>
                  <a:gd name="connsiteX74" fmla="*/ 2464594 w 12080137"/>
                  <a:gd name="connsiteY74" fmla="*/ 12008800 h 13511369"/>
                  <a:gd name="connsiteX75" fmla="*/ 2515790 w 12080137"/>
                  <a:gd name="connsiteY75" fmla="*/ 11899513 h 13511369"/>
                  <a:gd name="connsiteX76" fmla="*/ 2884884 w 12080137"/>
                  <a:gd name="connsiteY76" fmla="*/ 12030482 h 13511369"/>
                  <a:gd name="connsiteX77" fmla="*/ 2974181 w 12080137"/>
                  <a:gd name="connsiteY77" fmla="*/ 12018325 h 13511369"/>
                  <a:gd name="connsiteX78" fmla="*/ 3075384 w 12080137"/>
                  <a:gd name="connsiteY78" fmla="*/ 12182882 h 13511369"/>
                  <a:gd name="connsiteX79" fmla="*/ 3314700 w 12080137"/>
                  <a:gd name="connsiteY79" fmla="*/ 12127863 h 13511369"/>
                  <a:gd name="connsiteX80" fmla="*/ 3424237 w 12080137"/>
                  <a:gd name="connsiteY80" fmla="*/ 12196919 h 13511369"/>
                  <a:gd name="connsiteX81" fmla="*/ 3577828 w 12080137"/>
                  <a:gd name="connsiteY81" fmla="*/ 12266226 h 13511369"/>
                  <a:gd name="connsiteX82" fmla="*/ 3513534 w 12080137"/>
                  <a:gd name="connsiteY82" fmla="*/ 12387670 h 13511369"/>
                  <a:gd name="connsiteX83" fmla="*/ 3598069 w 12080137"/>
                  <a:gd name="connsiteY83" fmla="*/ 12592207 h 13511369"/>
                  <a:gd name="connsiteX84" fmla="*/ 3551634 w 12080137"/>
                  <a:gd name="connsiteY84" fmla="*/ 12773432 h 13511369"/>
                  <a:gd name="connsiteX85" fmla="*/ 3536156 w 12080137"/>
                  <a:gd name="connsiteY85" fmla="*/ 12987494 h 13511369"/>
                  <a:gd name="connsiteX86" fmla="*/ 3627834 w 12080137"/>
                  <a:gd name="connsiteY86" fmla="*/ 13211582 h 13511369"/>
                  <a:gd name="connsiteX87" fmla="*/ 3913584 w 12080137"/>
                  <a:gd name="connsiteY87" fmla="*/ 13440182 h 13511369"/>
                  <a:gd name="connsiteX88" fmla="*/ 4505325 w 12080137"/>
                  <a:gd name="connsiteY88" fmla="*/ 13511369 h 13511369"/>
                  <a:gd name="connsiteX89" fmla="*/ 4541043 w 12080137"/>
                  <a:gd name="connsiteY89" fmla="*/ 13442312 h 13511369"/>
                  <a:gd name="connsiteX90" fmla="*/ 4199334 w 12080137"/>
                  <a:gd name="connsiteY90" fmla="*/ 13154432 h 13511369"/>
                  <a:gd name="connsiteX91" fmla="*/ 4626769 w 12080137"/>
                  <a:gd name="connsiteY91" fmla="*/ 13268482 h 13511369"/>
                  <a:gd name="connsiteX92" fmla="*/ 4942284 w 12080137"/>
                  <a:gd name="connsiteY92" fmla="*/ 13268732 h 13511369"/>
                  <a:gd name="connsiteX93" fmla="*/ 5043487 w 12080137"/>
                  <a:gd name="connsiteY93" fmla="*/ 13058932 h 13511369"/>
                  <a:gd name="connsiteX94" fmla="*/ 5003006 w 12080137"/>
                  <a:gd name="connsiteY94" fmla="*/ 12985113 h 13511369"/>
                  <a:gd name="connsiteX95" fmla="*/ 4999434 w 12080137"/>
                  <a:gd name="connsiteY95" fmla="*/ 12678182 h 13511369"/>
                  <a:gd name="connsiteX96" fmla="*/ 5075634 w 12080137"/>
                  <a:gd name="connsiteY96" fmla="*/ 12563882 h 13511369"/>
                  <a:gd name="connsiteX97" fmla="*/ 5037534 w 12080137"/>
                  <a:gd name="connsiteY97" fmla="*/ 12225745 h 13511369"/>
                  <a:gd name="connsiteX98" fmla="*/ 5366147 w 12080137"/>
                  <a:gd name="connsiteY98" fmla="*/ 12097157 h 13511369"/>
                  <a:gd name="connsiteX99" fmla="*/ 5647134 w 12080137"/>
                  <a:gd name="connsiteY99" fmla="*/ 12180502 h 13511369"/>
                  <a:gd name="connsiteX100" fmla="*/ 5532834 w 12080137"/>
                  <a:gd name="connsiteY100" fmla="*/ 11249432 h 13511369"/>
                  <a:gd name="connsiteX101" fmla="*/ 5593557 w 12080137"/>
                  <a:gd name="connsiteY101" fmla="*/ 10722925 h 13511369"/>
                  <a:gd name="connsiteX102" fmla="*/ 5476874 w 12080137"/>
                  <a:gd name="connsiteY102" fmla="*/ 10663394 h 13511369"/>
                  <a:gd name="connsiteX103" fmla="*/ 5593556 w 12080137"/>
                  <a:gd name="connsiteY103" fmla="*/ 10701495 h 13511369"/>
                  <a:gd name="connsiteX104" fmla="*/ 5619750 w 12080137"/>
                  <a:gd name="connsiteY104" fmla="*/ 10160950 h 13511369"/>
                  <a:gd name="connsiteX105" fmla="*/ 5706665 w 12080137"/>
                  <a:gd name="connsiteY105" fmla="*/ 9775438 h 13511369"/>
                  <a:gd name="connsiteX106" fmla="*/ 5838825 w 12080137"/>
                  <a:gd name="connsiteY106" fmla="*/ 9408475 h 13511369"/>
                  <a:gd name="connsiteX107" fmla="*/ 5929312 w 12080137"/>
                  <a:gd name="connsiteY107" fmla="*/ 9196544 h 13511369"/>
                  <a:gd name="connsiteX108" fmla="*/ 5767387 w 12080137"/>
                  <a:gd name="connsiteY108" fmla="*/ 9329894 h 13511369"/>
                  <a:gd name="connsiteX109" fmla="*/ 5931694 w 12080137"/>
                  <a:gd name="connsiteY109" fmla="*/ 9137013 h 13511369"/>
                  <a:gd name="connsiteX110" fmla="*/ 5963841 w 12080137"/>
                  <a:gd name="connsiteY110" fmla="*/ 8956289 h 13511369"/>
                  <a:gd name="connsiteX111" fmla="*/ 5967412 w 12080137"/>
                  <a:gd name="connsiteY111" fmla="*/ 9087006 h 13511369"/>
                  <a:gd name="connsiteX112" fmla="*/ 6449614 w 12080137"/>
                  <a:gd name="connsiteY112" fmla="*/ 8201432 h 13511369"/>
                  <a:gd name="connsiteX113" fmla="*/ 6212681 w 12080137"/>
                  <a:gd name="connsiteY113" fmla="*/ 8101170 h 13511369"/>
                  <a:gd name="connsiteX114" fmla="*/ 6434137 w 12080137"/>
                  <a:gd name="connsiteY114" fmla="*/ 8110694 h 13511369"/>
                  <a:gd name="connsiteX115" fmla="*/ 6704410 w 12080137"/>
                  <a:gd name="connsiteY115" fmla="*/ 8074975 h 13511369"/>
                  <a:gd name="connsiteX116" fmla="*/ 6863954 w 12080137"/>
                  <a:gd name="connsiteY116" fmla="*/ 8032113 h 13511369"/>
                  <a:gd name="connsiteX117" fmla="*/ 6793706 w 12080137"/>
                  <a:gd name="connsiteY117" fmla="*/ 7972582 h 13511369"/>
                  <a:gd name="connsiteX118" fmla="*/ 6885386 w 12080137"/>
                  <a:gd name="connsiteY118" fmla="*/ 7846626 h 13511369"/>
                  <a:gd name="connsiteX119" fmla="*/ 6988968 w 12080137"/>
                  <a:gd name="connsiteY119" fmla="*/ 7867807 h 13511369"/>
                  <a:gd name="connsiteX120" fmla="*/ 7025879 w 12080137"/>
                  <a:gd name="connsiteY120" fmla="*/ 7793990 h 13511369"/>
                  <a:gd name="connsiteX121" fmla="*/ 6952060 w 12080137"/>
                  <a:gd name="connsiteY121" fmla="*/ 7693975 h 13511369"/>
                  <a:gd name="connsiteX122" fmla="*/ 6918723 w 12080137"/>
                  <a:gd name="connsiteY122" fmla="*/ 7596344 h 13511369"/>
                  <a:gd name="connsiteX123" fmla="*/ 6828234 w 12080137"/>
                  <a:gd name="connsiteY123" fmla="*/ 7591832 h 13511369"/>
                  <a:gd name="connsiteX124" fmla="*/ 6754416 w 12080137"/>
                  <a:gd name="connsiteY124" fmla="*/ 7674925 h 13511369"/>
                  <a:gd name="connsiteX125" fmla="*/ 6618684 w 12080137"/>
                  <a:gd name="connsiteY125" fmla="*/ 7687082 h 13511369"/>
                  <a:gd name="connsiteX126" fmla="*/ 6678216 w 12080137"/>
                  <a:gd name="connsiteY126" fmla="*/ 7617775 h 13511369"/>
                  <a:gd name="connsiteX127" fmla="*/ 6690123 w 12080137"/>
                  <a:gd name="connsiteY127" fmla="*/ 7529669 h 13511369"/>
                  <a:gd name="connsiteX128" fmla="*/ 6711553 w 12080137"/>
                  <a:gd name="connsiteY128" fmla="*/ 7467756 h 13511369"/>
                  <a:gd name="connsiteX129" fmla="*/ 6675834 w 12080137"/>
                  <a:gd name="connsiteY129" fmla="*/ 7401332 h 13511369"/>
                  <a:gd name="connsiteX130" fmla="*/ 6611541 w 12080137"/>
                  <a:gd name="connsiteY130" fmla="*/ 7432038 h 13511369"/>
                  <a:gd name="connsiteX131" fmla="*/ 6609159 w 12080137"/>
                  <a:gd name="connsiteY131" fmla="*/ 7351326 h 13511369"/>
                  <a:gd name="connsiteX132" fmla="*/ 6828235 w 12080137"/>
                  <a:gd name="connsiteY132" fmla="*/ 7243919 h 13511369"/>
                  <a:gd name="connsiteX133" fmla="*/ 6792516 w 12080137"/>
                  <a:gd name="connsiteY133" fmla="*/ 7089138 h 13511369"/>
                  <a:gd name="connsiteX134" fmla="*/ 6868716 w 12080137"/>
                  <a:gd name="connsiteY134" fmla="*/ 7072469 h 13511369"/>
                  <a:gd name="connsiteX135" fmla="*/ 6847284 w 12080137"/>
                  <a:gd name="connsiteY135" fmla="*/ 6982232 h 13511369"/>
                  <a:gd name="connsiteX136" fmla="*/ 6952060 w 12080137"/>
                  <a:gd name="connsiteY136" fmla="*/ 6984363 h 13511369"/>
                  <a:gd name="connsiteX137" fmla="*/ 6994923 w 12080137"/>
                  <a:gd name="connsiteY137" fmla="*/ 6903400 h 13511369"/>
                  <a:gd name="connsiteX138" fmla="*/ 7097316 w 12080137"/>
                  <a:gd name="connsiteY138" fmla="*/ 6936738 h 13511369"/>
                  <a:gd name="connsiteX139" fmla="*/ 7171135 w 12080137"/>
                  <a:gd name="connsiteY139" fmla="*/ 7039132 h 13511369"/>
                  <a:gd name="connsiteX140" fmla="*/ 7237810 w 12080137"/>
                  <a:gd name="connsiteY140" fmla="*/ 6979600 h 13511369"/>
                  <a:gd name="connsiteX141" fmla="*/ 7178279 w 12080137"/>
                  <a:gd name="connsiteY141" fmla="*/ 6843869 h 13511369"/>
                  <a:gd name="connsiteX142" fmla="*/ 7235428 w 12080137"/>
                  <a:gd name="connsiteY142" fmla="*/ 6896506 h 13511369"/>
                  <a:gd name="connsiteX143" fmla="*/ 7352110 w 12080137"/>
                  <a:gd name="connsiteY143" fmla="*/ 6934357 h 13511369"/>
                  <a:gd name="connsiteX144" fmla="*/ 7425929 w 12080137"/>
                  <a:gd name="connsiteY144" fmla="*/ 7006046 h 13511369"/>
                  <a:gd name="connsiteX145" fmla="*/ 7394973 w 12080137"/>
                  <a:gd name="connsiteY145" fmla="*/ 7144158 h 13511369"/>
                  <a:gd name="connsiteX146" fmla="*/ 7466410 w 12080137"/>
                  <a:gd name="connsiteY146" fmla="*/ 7108439 h 13511369"/>
                  <a:gd name="connsiteX147" fmla="*/ 7456884 w 12080137"/>
                  <a:gd name="connsiteY147" fmla="*/ 7077482 h 13511369"/>
                  <a:gd name="connsiteX148" fmla="*/ 7533085 w 12080137"/>
                  <a:gd name="connsiteY148" fmla="*/ 7163208 h 13511369"/>
                  <a:gd name="connsiteX149" fmla="*/ 7468791 w 12080137"/>
                  <a:gd name="connsiteY149" fmla="*/ 7244171 h 13511369"/>
                  <a:gd name="connsiteX150" fmla="*/ 7533084 w 12080137"/>
                  <a:gd name="connsiteY150" fmla="*/ 7325132 h 13511369"/>
                  <a:gd name="connsiteX151" fmla="*/ 7459266 w 12080137"/>
                  <a:gd name="connsiteY151" fmla="*/ 7344183 h 13511369"/>
                  <a:gd name="connsiteX152" fmla="*/ 7366398 w 12080137"/>
                  <a:gd name="connsiteY152" fmla="*/ 7296558 h 13511369"/>
                  <a:gd name="connsiteX153" fmla="*/ 7318773 w 12080137"/>
                  <a:gd name="connsiteY153" fmla="*/ 7406096 h 13511369"/>
                  <a:gd name="connsiteX154" fmla="*/ 7394973 w 12080137"/>
                  <a:gd name="connsiteY154" fmla="*/ 7425146 h 13511369"/>
                  <a:gd name="connsiteX155" fmla="*/ 7449741 w 12080137"/>
                  <a:gd name="connsiteY155" fmla="*/ 7484677 h 13511369"/>
                  <a:gd name="connsiteX156" fmla="*/ 7475935 w 12080137"/>
                  <a:gd name="connsiteY156" fmla="*/ 7515382 h 13511369"/>
                  <a:gd name="connsiteX157" fmla="*/ 7496175 w 12080137"/>
                  <a:gd name="connsiteY157" fmla="*/ 7467755 h 13511369"/>
                  <a:gd name="connsiteX158" fmla="*/ 7554516 w 12080137"/>
                  <a:gd name="connsiteY158" fmla="*/ 7529921 h 13511369"/>
                  <a:gd name="connsiteX159" fmla="*/ 7647385 w 12080137"/>
                  <a:gd name="connsiteY159" fmla="*/ 7615646 h 13511369"/>
                  <a:gd name="connsiteX160" fmla="*/ 7647385 w 12080137"/>
                  <a:gd name="connsiteY160" fmla="*/ 7510871 h 13511369"/>
                  <a:gd name="connsiteX161" fmla="*/ 7821215 w 12080137"/>
                  <a:gd name="connsiteY161" fmla="*/ 7606120 h 13511369"/>
                  <a:gd name="connsiteX162" fmla="*/ 7714060 w 12080137"/>
                  <a:gd name="connsiteY162" fmla="*/ 7370377 h 13511369"/>
                  <a:gd name="connsiteX163" fmla="*/ 7716441 w 12080137"/>
                  <a:gd name="connsiteY163" fmla="*/ 7234646 h 13511369"/>
                  <a:gd name="connsiteX164" fmla="*/ 7621191 w 12080137"/>
                  <a:gd name="connsiteY164" fmla="*/ 7206071 h 13511369"/>
                  <a:gd name="connsiteX165" fmla="*/ 7685484 w 12080137"/>
                  <a:gd name="connsiteY165" fmla="*/ 7039382 h 13511369"/>
                  <a:gd name="connsiteX166" fmla="*/ 8383191 w 12080137"/>
                  <a:gd name="connsiteY166" fmla="*/ 6653621 h 13511369"/>
                  <a:gd name="connsiteX167" fmla="*/ 8711804 w 12080137"/>
                  <a:gd name="connsiteY167" fmla="*/ 6591708 h 13511369"/>
                  <a:gd name="connsiteX168" fmla="*/ 8730854 w 12080137"/>
                  <a:gd name="connsiteY168" fmla="*/ 6696483 h 13511369"/>
                  <a:gd name="connsiteX169" fmla="*/ 8804673 w 12080137"/>
                  <a:gd name="connsiteY169" fmla="*/ 6701246 h 13511369"/>
                  <a:gd name="connsiteX170" fmla="*/ 8780859 w 12080137"/>
                  <a:gd name="connsiteY170" fmla="*/ 6548844 h 13511369"/>
                  <a:gd name="connsiteX171" fmla="*/ 9323784 w 12080137"/>
                  <a:gd name="connsiteY171" fmla="*/ 6544082 h 13511369"/>
                  <a:gd name="connsiteX172" fmla="*/ 9511903 w 12080137"/>
                  <a:gd name="connsiteY172" fmla="*/ 6494075 h 13511369"/>
                  <a:gd name="connsiteX173" fmla="*/ 9638109 w 12080137"/>
                  <a:gd name="connsiteY173" fmla="*/ 6298813 h 13511369"/>
                  <a:gd name="connsiteX174" fmla="*/ 9914334 w 12080137"/>
                  <a:gd name="connsiteY174" fmla="*/ 6334532 h 13511369"/>
                  <a:gd name="connsiteX175" fmla="*/ 9878616 w 12080137"/>
                  <a:gd name="connsiteY175" fmla="*/ 6420258 h 13511369"/>
                  <a:gd name="connsiteX176" fmla="*/ 9735741 w 12080137"/>
                  <a:gd name="connsiteY176" fmla="*/ 6434546 h 13511369"/>
                  <a:gd name="connsiteX177" fmla="*/ 9804796 w 12080137"/>
                  <a:gd name="connsiteY177" fmla="*/ 6489313 h 13511369"/>
                  <a:gd name="connsiteX178" fmla="*/ 9673829 w 12080137"/>
                  <a:gd name="connsiteY178" fmla="*/ 6517889 h 13511369"/>
                  <a:gd name="connsiteX179" fmla="*/ 9547623 w 12080137"/>
                  <a:gd name="connsiteY179" fmla="*/ 6508364 h 13511369"/>
                  <a:gd name="connsiteX180" fmla="*/ 9461897 w 12080137"/>
                  <a:gd name="connsiteY180" fmla="*/ 6544082 h 13511369"/>
                  <a:gd name="connsiteX181" fmla="*/ 9430941 w 12080137"/>
                  <a:gd name="connsiteY181" fmla="*/ 6848883 h 13511369"/>
                  <a:gd name="connsiteX182" fmla="*/ 9592866 w 12080137"/>
                  <a:gd name="connsiteY182" fmla="*/ 6882220 h 13511369"/>
                  <a:gd name="connsiteX183" fmla="*/ 9800034 w 12080137"/>
                  <a:gd name="connsiteY183" fmla="*/ 6696482 h 13511369"/>
                  <a:gd name="connsiteX184" fmla="*/ 9838135 w 12080137"/>
                  <a:gd name="connsiteY184" fmla="*/ 6794114 h 13511369"/>
                  <a:gd name="connsiteX185" fmla="*/ 9985773 w 12080137"/>
                  <a:gd name="connsiteY185" fmla="*/ 6717914 h 13511369"/>
                  <a:gd name="connsiteX186" fmla="*/ 9885760 w 12080137"/>
                  <a:gd name="connsiteY186" fmla="*/ 6956040 h 13511369"/>
                  <a:gd name="connsiteX187" fmla="*/ 10028635 w 12080137"/>
                  <a:gd name="connsiteY187" fmla="*/ 6898889 h 13511369"/>
                  <a:gd name="connsiteX188" fmla="*/ 9995298 w 12080137"/>
                  <a:gd name="connsiteY188" fmla="*/ 6986996 h 13511369"/>
                  <a:gd name="connsiteX189" fmla="*/ 10226279 w 12080137"/>
                  <a:gd name="connsiteY189" fmla="*/ 6984614 h 13511369"/>
                  <a:gd name="connsiteX190" fmla="*/ 10066734 w 12080137"/>
                  <a:gd name="connsiteY190" fmla="*/ 7039382 h 13511369"/>
                  <a:gd name="connsiteX191" fmla="*/ 9957198 w 12080137"/>
                  <a:gd name="connsiteY191" fmla="*/ 7096533 h 13511369"/>
                  <a:gd name="connsiteX192" fmla="*/ 9838135 w 12080137"/>
                  <a:gd name="connsiteY192" fmla="*/ 7210833 h 13511369"/>
                  <a:gd name="connsiteX193" fmla="*/ 9873853 w 12080137"/>
                  <a:gd name="connsiteY193" fmla="*/ 7270363 h 13511369"/>
                  <a:gd name="connsiteX194" fmla="*/ 9916716 w 12080137"/>
                  <a:gd name="connsiteY194" fmla="*/ 7320371 h 13511369"/>
                  <a:gd name="connsiteX195" fmla="*/ 9995298 w 12080137"/>
                  <a:gd name="connsiteY195" fmla="*/ 7287033 h 13511369"/>
                  <a:gd name="connsiteX196" fmla="*/ 10007203 w 12080137"/>
                  <a:gd name="connsiteY196" fmla="*/ 7348944 h 13511369"/>
                  <a:gd name="connsiteX197" fmla="*/ 10121504 w 12080137"/>
                  <a:gd name="connsiteY197" fmla="*/ 7210833 h 13511369"/>
                  <a:gd name="connsiteX198" fmla="*/ 10157223 w 12080137"/>
                  <a:gd name="connsiteY198" fmla="*/ 7356089 h 13511369"/>
                  <a:gd name="connsiteX199" fmla="*/ 10252473 w 12080137"/>
                  <a:gd name="connsiteY199" fmla="*/ 7239408 h 13511369"/>
                  <a:gd name="connsiteX200" fmla="*/ 10278666 w 12080137"/>
                  <a:gd name="connsiteY200" fmla="*/ 7401332 h 13511369"/>
                  <a:gd name="connsiteX201" fmla="*/ 10352484 w 12080137"/>
                  <a:gd name="connsiteY201" fmla="*/ 7477532 h 13511369"/>
                  <a:gd name="connsiteX202" fmla="*/ 10142934 w 12080137"/>
                  <a:gd name="connsiteY202" fmla="*/ 7591832 h 13511369"/>
                  <a:gd name="connsiteX203" fmla="*/ 10295335 w 12080137"/>
                  <a:gd name="connsiteY203" fmla="*/ 7741852 h 13511369"/>
                  <a:gd name="connsiteX204" fmla="*/ 10326291 w 12080137"/>
                  <a:gd name="connsiteY204" fmla="*/ 7644221 h 13511369"/>
                  <a:gd name="connsiteX205" fmla="*/ 10397727 w 12080137"/>
                  <a:gd name="connsiteY205" fmla="*/ 7732326 h 13511369"/>
                  <a:gd name="connsiteX206" fmla="*/ 10519173 w 12080137"/>
                  <a:gd name="connsiteY206" fmla="*/ 7691846 h 13511369"/>
                  <a:gd name="connsiteX207" fmla="*/ 10523934 w 12080137"/>
                  <a:gd name="connsiteY207" fmla="*/ 7777570 h 13511369"/>
                  <a:gd name="connsiteX208" fmla="*/ 10521553 w 12080137"/>
                  <a:gd name="connsiteY208" fmla="*/ 7875200 h 13511369"/>
                  <a:gd name="connsiteX209" fmla="*/ 10631090 w 12080137"/>
                  <a:gd name="connsiteY209" fmla="*/ 7837101 h 13511369"/>
                  <a:gd name="connsiteX210" fmla="*/ 10671573 w 12080137"/>
                  <a:gd name="connsiteY210" fmla="*/ 8075227 h 13511369"/>
                  <a:gd name="connsiteX211" fmla="*/ 10809684 w 12080137"/>
                  <a:gd name="connsiteY211" fmla="*/ 8106182 h 13511369"/>
                  <a:gd name="connsiteX212" fmla="*/ 10823972 w 12080137"/>
                  <a:gd name="connsiteY212" fmla="*/ 7815670 h 13511369"/>
                  <a:gd name="connsiteX213" fmla="*/ 10914460 w 12080137"/>
                  <a:gd name="connsiteY213" fmla="*/ 7791858 h 13511369"/>
                  <a:gd name="connsiteX214" fmla="*/ 10983516 w 12080137"/>
                  <a:gd name="connsiteY214" fmla="*/ 7620407 h 13511369"/>
                  <a:gd name="connsiteX215" fmla="*/ 10945416 w 12080137"/>
                  <a:gd name="connsiteY215" fmla="*/ 7491821 h 13511369"/>
                  <a:gd name="connsiteX216" fmla="*/ 10850166 w 12080137"/>
                  <a:gd name="connsiteY216" fmla="*/ 7479913 h 13511369"/>
                  <a:gd name="connsiteX217" fmla="*/ 10897790 w 12080137"/>
                  <a:gd name="connsiteY217" fmla="*/ 7360851 h 13511369"/>
                  <a:gd name="connsiteX218" fmla="*/ 10793016 w 12080137"/>
                  <a:gd name="connsiteY218" fmla="*/ 7289414 h 13511369"/>
                  <a:gd name="connsiteX219" fmla="*/ 10752534 w 12080137"/>
                  <a:gd name="connsiteY219" fmla="*/ 7058432 h 13511369"/>
                  <a:gd name="connsiteX220" fmla="*/ 10435034 w 12080137"/>
                  <a:gd name="connsiteY220" fmla="*/ 7020332 h 13511369"/>
                  <a:gd name="connsiteX221" fmla="*/ 10504885 w 12080137"/>
                  <a:gd name="connsiteY221" fmla="*/ 6915558 h 13511369"/>
                  <a:gd name="connsiteX222" fmla="*/ 10628710 w 12080137"/>
                  <a:gd name="connsiteY222" fmla="*/ 6896508 h 13511369"/>
                  <a:gd name="connsiteX223" fmla="*/ 10638234 w 12080137"/>
                  <a:gd name="connsiteY223" fmla="*/ 6810782 h 13511369"/>
                  <a:gd name="connsiteX224" fmla="*/ 10850959 w 12080137"/>
                  <a:gd name="connsiteY224" fmla="*/ 6899682 h 13511369"/>
                  <a:gd name="connsiteX225" fmla="*/ 10866834 w 12080137"/>
                  <a:gd name="connsiteY225" fmla="*/ 6677432 h 13511369"/>
                  <a:gd name="connsiteX226" fmla="*/ 10657284 w 12080137"/>
                  <a:gd name="connsiteY226" fmla="*/ 6772682 h 13511369"/>
                  <a:gd name="connsiteX227" fmla="*/ 10581084 w 12080137"/>
                  <a:gd name="connsiteY227" fmla="*/ 6544082 h 13511369"/>
                  <a:gd name="connsiteX228" fmla="*/ 10352484 w 12080137"/>
                  <a:gd name="connsiteY228" fmla="*/ 6753632 h 13511369"/>
                  <a:gd name="connsiteX229" fmla="*/ 10365185 w 12080137"/>
                  <a:gd name="connsiteY229" fmla="*/ 6588533 h 13511369"/>
                  <a:gd name="connsiteX230" fmla="*/ 10377884 w 12080137"/>
                  <a:gd name="connsiteY230" fmla="*/ 6464707 h 13511369"/>
                  <a:gd name="connsiteX231" fmla="*/ 10322719 w 12080137"/>
                  <a:gd name="connsiteY231" fmla="*/ 6436675 h 13511369"/>
                  <a:gd name="connsiteX232" fmla="*/ 10269935 w 12080137"/>
                  <a:gd name="connsiteY232" fmla="*/ 6452008 h 13511369"/>
                  <a:gd name="connsiteX233" fmla="*/ 10149284 w 12080137"/>
                  <a:gd name="connsiteY233" fmla="*/ 6236107 h 13511369"/>
                  <a:gd name="connsiteX234" fmla="*/ 10314385 w 12080137"/>
                  <a:gd name="connsiteY234" fmla="*/ 6274208 h 13511369"/>
                  <a:gd name="connsiteX235" fmla="*/ 10555685 w 12080137"/>
                  <a:gd name="connsiteY235" fmla="*/ 6274208 h 13511369"/>
                  <a:gd name="connsiteX236" fmla="*/ 10685859 w 12080137"/>
                  <a:gd name="connsiteY236" fmla="*/ 6134507 h 13511369"/>
                  <a:gd name="connsiteX237" fmla="*/ 10584260 w 12080137"/>
                  <a:gd name="connsiteY237" fmla="*/ 6023383 h 13511369"/>
                  <a:gd name="connsiteX238" fmla="*/ 10371534 w 12080137"/>
                  <a:gd name="connsiteY238" fmla="*/ 5975757 h 13511369"/>
                  <a:gd name="connsiteX239" fmla="*/ 10552509 w 12080137"/>
                  <a:gd name="connsiteY239" fmla="*/ 5845582 h 13511369"/>
                  <a:gd name="connsiteX240" fmla="*/ 10498535 w 12080137"/>
                  <a:gd name="connsiteY240" fmla="*/ 5728108 h 13511369"/>
                  <a:gd name="connsiteX241" fmla="*/ 10552510 w 12080137"/>
                  <a:gd name="connsiteY241" fmla="*/ 5607458 h 13511369"/>
                  <a:gd name="connsiteX242" fmla="*/ 10514409 w 12080137"/>
                  <a:gd name="connsiteY242" fmla="*/ 5604282 h 13511369"/>
                  <a:gd name="connsiteX243" fmla="*/ 10479485 w 12080137"/>
                  <a:gd name="connsiteY243" fmla="*/ 5528083 h 13511369"/>
                  <a:gd name="connsiteX244" fmla="*/ 10320734 w 12080137"/>
                  <a:gd name="connsiteY244" fmla="*/ 5375682 h 13511369"/>
                  <a:gd name="connsiteX245" fmla="*/ 10590610 w 12080137"/>
                  <a:gd name="connsiteY245" fmla="*/ 5480458 h 13511369"/>
                  <a:gd name="connsiteX246" fmla="*/ 10733484 w 12080137"/>
                  <a:gd name="connsiteY246" fmla="*/ 5439182 h 13511369"/>
                  <a:gd name="connsiteX247" fmla="*/ 10708085 w 12080137"/>
                  <a:gd name="connsiteY247" fmla="*/ 5686833 h 13511369"/>
                  <a:gd name="connsiteX248" fmla="*/ 10885884 w 12080137"/>
                  <a:gd name="connsiteY248" fmla="*/ 5724932 h 13511369"/>
                  <a:gd name="connsiteX249" fmla="*/ 10943035 w 12080137"/>
                  <a:gd name="connsiteY249" fmla="*/ 5550308 h 13511369"/>
                  <a:gd name="connsiteX250" fmla="*/ 10984309 w 12080137"/>
                  <a:gd name="connsiteY250" fmla="*/ 5321707 h 13511369"/>
                  <a:gd name="connsiteX251" fmla="*/ 10904935 w 12080137"/>
                  <a:gd name="connsiteY251" fmla="*/ 5118508 h 13511369"/>
                  <a:gd name="connsiteX252" fmla="*/ 10847784 w 12080137"/>
                  <a:gd name="connsiteY252" fmla="*/ 5020082 h 13511369"/>
                  <a:gd name="connsiteX253" fmla="*/ 10768410 w 12080137"/>
                  <a:gd name="connsiteY253" fmla="*/ 5137558 h 13511369"/>
                  <a:gd name="connsiteX254" fmla="*/ 10698560 w 12080137"/>
                  <a:gd name="connsiteY254" fmla="*/ 5096283 h 13511369"/>
                  <a:gd name="connsiteX255" fmla="*/ 10666810 w 12080137"/>
                  <a:gd name="connsiteY255" fmla="*/ 5216933 h 13511369"/>
                  <a:gd name="connsiteX256" fmla="*/ 10565209 w 12080137"/>
                  <a:gd name="connsiteY256" fmla="*/ 5220107 h 13511369"/>
                  <a:gd name="connsiteX257" fmla="*/ 10485834 w 12080137"/>
                  <a:gd name="connsiteY257" fmla="*/ 5077232 h 13511369"/>
                  <a:gd name="connsiteX258" fmla="*/ 10447734 w 12080137"/>
                  <a:gd name="connsiteY258" fmla="*/ 4924832 h 13511369"/>
                  <a:gd name="connsiteX259" fmla="*/ 10231834 w 12080137"/>
                  <a:gd name="connsiteY259" fmla="*/ 4928007 h 13511369"/>
                  <a:gd name="connsiteX260" fmla="*/ 10257234 w 12080137"/>
                  <a:gd name="connsiteY260" fmla="*/ 5153432 h 13511369"/>
                  <a:gd name="connsiteX261" fmla="*/ 10219135 w 12080137"/>
                  <a:gd name="connsiteY261" fmla="*/ 4959758 h 13511369"/>
                  <a:gd name="connsiteX262" fmla="*/ 10174684 w 12080137"/>
                  <a:gd name="connsiteY262" fmla="*/ 4972457 h 13511369"/>
                  <a:gd name="connsiteX263" fmla="*/ 10104834 w 12080137"/>
                  <a:gd name="connsiteY263" fmla="*/ 4861332 h 13511369"/>
                  <a:gd name="connsiteX264" fmla="*/ 10009585 w 12080137"/>
                  <a:gd name="connsiteY264" fmla="*/ 4931183 h 13511369"/>
                  <a:gd name="connsiteX265" fmla="*/ 9854009 w 12080137"/>
                  <a:gd name="connsiteY265" fmla="*/ 5058182 h 13511369"/>
                  <a:gd name="connsiteX266" fmla="*/ 10219134 w 12080137"/>
                  <a:gd name="connsiteY266" fmla="*/ 4724807 h 13511369"/>
                  <a:gd name="connsiteX267" fmla="*/ 10363597 w 12080137"/>
                  <a:gd name="connsiteY267" fmla="*/ 4634321 h 13511369"/>
                  <a:gd name="connsiteX268" fmla="*/ 10581084 w 12080137"/>
                  <a:gd name="connsiteY268" fmla="*/ 4581932 h 13511369"/>
                  <a:gd name="connsiteX269" fmla="*/ 10619185 w 12080137"/>
                  <a:gd name="connsiteY269" fmla="*/ 4461283 h 13511369"/>
                  <a:gd name="connsiteX270" fmla="*/ 10790635 w 12080137"/>
                  <a:gd name="connsiteY270" fmla="*/ 4334283 h 13511369"/>
                  <a:gd name="connsiteX271" fmla="*/ 10822384 w 12080137"/>
                  <a:gd name="connsiteY271" fmla="*/ 4080282 h 13511369"/>
                  <a:gd name="connsiteX272" fmla="*/ 10590609 w 12080137"/>
                  <a:gd name="connsiteY272" fmla="*/ 3997732 h 13511369"/>
                  <a:gd name="connsiteX273" fmla="*/ 10273110 w 12080137"/>
                  <a:gd name="connsiteY273" fmla="*/ 3950108 h 13511369"/>
                  <a:gd name="connsiteX274" fmla="*/ 10142934 w 12080137"/>
                  <a:gd name="connsiteY274" fmla="*/ 4010432 h 13511369"/>
                  <a:gd name="connsiteX275" fmla="*/ 10168335 w 12080137"/>
                  <a:gd name="connsiteY275" fmla="*/ 3845333 h 13511369"/>
                  <a:gd name="connsiteX276" fmla="*/ 10117535 w 12080137"/>
                  <a:gd name="connsiteY276" fmla="*/ 3670708 h 13511369"/>
                  <a:gd name="connsiteX277" fmla="*/ 10231834 w 12080137"/>
                  <a:gd name="connsiteY277" fmla="*/ 3708807 h 13511369"/>
                  <a:gd name="connsiteX278" fmla="*/ 10352485 w 12080137"/>
                  <a:gd name="connsiteY278" fmla="*/ 3600858 h 13511369"/>
                  <a:gd name="connsiteX279" fmla="*/ 10542985 w 12080137"/>
                  <a:gd name="connsiteY279" fmla="*/ 3661183 h 13511369"/>
                  <a:gd name="connsiteX280" fmla="*/ 10555685 w 12080137"/>
                  <a:gd name="connsiteY280" fmla="*/ 3477033 h 13511369"/>
                  <a:gd name="connsiteX281" fmla="*/ 10695384 w 12080137"/>
                  <a:gd name="connsiteY281" fmla="*/ 3515132 h 13511369"/>
                  <a:gd name="connsiteX282" fmla="*/ 10809684 w 12080137"/>
                  <a:gd name="connsiteY282" fmla="*/ 3210332 h 13511369"/>
                  <a:gd name="connsiteX283" fmla="*/ 10911285 w 12080137"/>
                  <a:gd name="connsiteY283" fmla="*/ 3299233 h 13511369"/>
                  <a:gd name="connsiteX284" fmla="*/ 11050984 w 12080137"/>
                  <a:gd name="connsiteY284" fmla="*/ 3283357 h 13511369"/>
                  <a:gd name="connsiteX285" fmla="*/ 11085909 w 12080137"/>
                  <a:gd name="connsiteY285" fmla="*/ 3508782 h 13511369"/>
                  <a:gd name="connsiteX286" fmla="*/ 11162110 w 12080137"/>
                  <a:gd name="connsiteY286" fmla="*/ 3251608 h 13511369"/>
                  <a:gd name="connsiteX287" fmla="*/ 11085910 w 12080137"/>
                  <a:gd name="connsiteY287" fmla="*/ 3165883 h 13511369"/>
                  <a:gd name="connsiteX288" fmla="*/ 11171634 w 12080137"/>
                  <a:gd name="connsiteY288" fmla="*/ 2911882 h 13511369"/>
                  <a:gd name="connsiteX289" fmla="*/ 10990660 w 12080137"/>
                  <a:gd name="connsiteY289" fmla="*/ 2988083 h 13511369"/>
                  <a:gd name="connsiteX290" fmla="*/ 10962084 w 12080137"/>
                  <a:gd name="connsiteY290" fmla="*/ 2918232 h 13511369"/>
                  <a:gd name="connsiteX291" fmla="*/ 10771584 w 12080137"/>
                  <a:gd name="connsiteY291" fmla="*/ 2715032 h 13511369"/>
                  <a:gd name="connsiteX292" fmla="*/ 10739835 w 12080137"/>
                  <a:gd name="connsiteY292" fmla="*/ 2530883 h 13511369"/>
                  <a:gd name="connsiteX293" fmla="*/ 10708085 w 12080137"/>
                  <a:gd name="connsiteY293" fmla="*/ 2435633 h 13511369"/>
                  <a:gd name="connsiteX294" fmla="*/ 10809684 w 12080137"/>
                  <a:gd name="connsiteY294" fmla="*/ 2334032 h 13511369"/>
                  <a:gd name="connsiteX295" fmla="*/ 11070035 w 12080137"/>
                  <a:gd name="connsiteY295" fmla="*/ 2099083 h 13511369"/>
                  <a:gd name="connsiteX296" fmla="*/ 11190684 w 12080137"/>
                  <a:gd name="connsiteY296" fmla="*/ 2118132 h 13511369"/>
                  <a:gd name="connsiteX297" fmla="*/ 11260535 w 12080137"/>
                  <a:gd name="connsiteY297" fmla="*/ 2029233 h 13511369"/>
                  <a:gd name="connsiteX298" fmla="*/ 11495484 w 12080137"/>
                  <a:gd name="connsiteY298" fmla="*/ 1921282 h 13511369"/>
                  <a:gd name="connsiteX299" fmla="*/ 11349435 w 12080137"/>
                  <a:gd name="connsiteY299" fmla="*/ 1851433 h 13511369"/>
                  <a:gd name="connsiteX300" fmla="*/ 11266884 w 12080137"/>
                  <a:gd name="connsiteY300" fmla="*/ 1705382 h 13511369"/>
                  <a:gd name="connsiteX301" fmla="*/ 11368484 w 12080137"/>
                  <a:gd name="connsiteY301" fmla="*/ 1279932 h 13511369"/>
                  <a:gd name="connsiteX302" fmla="*/ 11247834 w 12080137"/>
                  <a:gd name="connsiteY302" fmla="*/ 1019582 h 13511369"/>
                  <a:gd name="connsiteX303" fmla="*/ 11533584 w 12080137"/>
                  <a:gd name="connsiteY303" fmla="*/ 1362482 h 13511369"/>
                  <a:gd name="connsiteX304" fmla="*/ 11698684 w 12080137"/>
                  <a:gd name="connsiteY304" fmla="*/ 1165632 h 13511369"/>
                  <a:gd name="connsiteX305" fmla="*/ 11882834 w 12080137"/>
                  <a:gd name="connsiteY305" fmla="*/ 1476782 h 13511369"/>
                  <a:gd name="connsiteX306" fmla="*/ 12079684 w 12080137"/>
                  <a:gd name="connsiteY306" fmla="*/ 1578383 h 13511369"/>
                  <a:gd name="connsiteX307" fmla="*/ 11914584 w 12080137"/>
                  <a:gd name="connsiteY307" fmla="*/ 1133883 h 13511369"/>
                  <a:gd name="connsiteX308" fmla="*/ 11901884 w 12080137"/>
                  <a:gd name="connsiteY308" fmla="*/ 917982 h 13511369"/>
                  <a:gd name="connsiteX309" fmla="*/ 11768534 w 12080137"/>
                  <a:gd name="connsiteY309" fmla="*/ 721132 h 13511369"/>
                  <a:gd name="connsiteX310" fmla="*/ 11743134 w 12080137"/>
                  <a:gd name="connsiteY310"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103584 w 12080137"/>
                  <a:gd name="connsiteY52" fmla="*/ 11056551 h 13511369"/>
                  <a:gd name="connsiteX53" fmla="*/ 0 w 12080137"/>
                  <a:gd name="connsiteY53" fmla="*/ 11234894 h 13511369"/>
                  <a:gd name="connsiteX54" fmla="*/ 8334 w 12080137"/>
                  <a:gd name="connsiteY54" fmla="*/ 11420882 h 13511369"/>
                  <a:gd name="connsiteX55" fmla="*/ 150019 w 12080137"/>
                  <a:gd name="connsiteY55" fmla="*/ 11470638 h 13511369"/>
                  <a:gd name="connsiteX56" fmla="*/ 446484 w 12080137"/>
                  <a:gd name="connsiteY56" fmla="*/ 11497082 h 13511369"/>
                  <a:gd name="connsiteX57" fmla="*/ 614362 w 12080137"/>
                  <a:gd name="connsiteY57" fmla="*/ 11544457 h 13511369"/>
                  <a:gd name="connsiteX58" fmla="*/ 728662 w 12080137"/>
                  <a:gd name="connsiteY58" fmla="*/ 11489688 h 13511369"/>
                  <a:gd name="connsiteX59" fmla="*/ 903684 w 12080137"/>
                  <a:gd name="connsiteY59" fmla="*/ 11535182 h 13511369"/>
                  <a:gd name="connsiteX60" fmla="*/ 1069181 w 12080137"/>
                  <a:gd name="connsiteY60" fmla="*/ 11413488 h 13511369"/>
                  <a:gd name="connsiteX61" fmla="*/ 1146571 w 12080137"/>
                  <a:gd name="connsiteY61" fmla="*/ 11470889 h 13511369"/>
                  <a:gd name="connsiteX62" fmla="*/ 1285875 w 12080137"/>
                  <a:gd name="connsiteY62" fmla="*/ 11496832 h 13511369"/>
                  <a:gd name="connsiteX63" fmla="*/ 1457325 w 12080137"/>
                  <a:gd name="connsiteY63" fmla="*/ 11508738 h 13511369"/>
                  <a:gd name="connsiteX64" fmla="*/ 1543050 w 12080137"/>
                  <a:gd name="connsiteY64" fmla="*/ 11573032 h 13511369"/>
                  <a:gd name="connsiteX65" fmla="*/ 1643062 w 12080137"/>
                  <a:gd name="connsiteY65" fmla="*/ 11580175 h 13511369"/>
                  <a:gd name="connsiteX66" fmla="*/ 1722834 w 12080137"/>
                  <a:gd name="connsiteY66" fmla="*/ 11592332 h 13511369"/>
                  <a:gd name="connsiteX67" fmla="*/ 1650206 w 12080137"/>
                  <a:gd name="connsiteY67" fmla="*/ 11737338 h 13511369"/>
                  <a:gd name="connsiteX68" fmla="*/ 1684734 w 12080137"/>
                  <a:gd name="connsiteY68" fmla="*/ 11992382 h 13511369"/>
                  <a:gd name="connsiteX69" fmla="*/ 1862137 w 12080137"/>
                  <a:gd name="connsiteY69" fmla="*/ 12130244 h 13511369"/>
                  <a:gd name="connsiteX70" fmla="*/ 1984771 w 12080137"/>
                  <a:gd name="connsiteY70" fmla="*/ 12056676 h 13511369"/>
                  <a:gd name="connsiteX71" fmla="*/ 2057400 w 12080137"/>
                  <a:gd name="connsiteY71" fmla="*/ 12104050 h 13511369"/>
                  <a:gd name="connsiteX72" fmla="*/ 2133600 w 12080137"/>
                  <a:gd name="connsiteY72" fmla="*/ 12034994 h 13511369"/>
                  <a:gd name="connsiteX73" fmla="*/ 2233612 w 12080137"/>
                  <a:gd name="connsiteY73" fmla="*/ 12058807 h 13511369"/>
                  <a:gd name="connsiteX74" fmla="*/ 2464594 w 12080137"/>
                  <a:gd name="connsiteY74" fmla="*/ 12008800 h 13511369"/>
                  <a:gd name="connsiteX75" fmla="*/ 2515790 w 12080137"/>
                  <a:gd name="connsiteY75" fmla="*/ 11899513 h 13511369"/>
                  <a:gd name="connsiteX76" fmla="*/ 2884884 w 12080137"/>
                  <a:gd name="connsiteY76" fmla="*/ 12030482 h 13511369"/>
                  <a:gd name="connsiteX77" fmla="*/ 2974181 w 12080137"/>
                  <a:gd name="connsiteY77" fmla="*/ 12018325 h 13511369"/>
                  <a:gd name="connsiteX78" fmla="*/ 3075384 w 12080137"/>
                  <a:gd name="connsiteY78" fmla="*/ 12182882 h 13511369"/>
                  <a:gd name="connsiteX79" fmla="*/ 3314700 w 12080137"/>
                  <a:gd name="connsiteY79" fmla="*/ 12127863 h 13511369"/>
                  <a:gd name="connsiteX80" fmla="*/ 3424237 w 12080137"/>
                  <a:gd name="connsiteY80" fmla="*/ 12196919 h 13511369"/>
                  <a:gd name="connsiteX81" fmla="*/ 3577828 w 12080137"/>
                  <a:gd name="connsiteY81" fmla="*/ 12266226 h 13511369"/>
                  <a:gd name="connsiteX82" fmla="*/ 3513534 w 12080137"/>
                  <a:gd name="connsiteY82" fmla="*/ 12387670 h 13511369"/>
                  <a:gd name="connsiteX83" fmla="*/ 3598069 w 12080137"/>
                  <a:gd name="connsiteY83" fmla="*/ 12592207 h 13511369"/>
                  <a:gd name="connsiteX84" fmla="*/ 3551634 w 12080137"/>
                  <a:gd name="connsiteY84" fmla="*/ 12773432 h 13511369"/>
                  <a:gd name="connsiteX85" fmla="*/ 3536156 w 12080137"/>
                  <a:gd name="connsiteY85" fmla="*/ 12987494 h 13511369"/>
                  <a:gd name="connsiteX86" fmla="*/ 3627834 w 12080137"/>
                  <a:gd name="connsiteY86" fmla="*/ 13211582 h 13511369"/>
                  <a:gd name="connsiteX87" fmla="*/ 3913584 w 12080137"/>
                  <a:gd name="connsiteY87" fmla="*/ 13440182 h 13511369"/>
                  <a:gd name="connsiteX88" fmla="*/ 4505325 w 12080137"/>
                  <a:gd name="connsiteY88" fmla="*/ 13511369 h 13511369"/>
                  <a:gd name="connsiteX89" fmla="*/ 4541043 w 12080137"/>
                  <a:gd name="connsiteY89" fmla="*/ 13442312 h 13511369"/>
                  <a:gd name="connsiteX90" fmla="*/ 4199334 w 12080137"/>
                  <a:gd name="connsiteY90" fmla="*/ 13154432 h 13511369"/>
                  <a:gd name="connsiteX91" fmla="*/ 4626769 w 12080137"/>
                  <a:gd name="connsiteY91" fmla="*/ 13268482 h 13511369"/>
                  <a:gd name="connsiteX92" fmla="*/ 4942284 w 12080137"/>
                  <a:gd name="connsiteY92" fmla="*/ 13268732 h 13511369"/>
                  <a:gd name="connsiteX93" fmla="*/ 5043487 w 12080137"/>
                  <a:gd name="connsiteY93" fmla="*/ 13058932 h 13511369"/>
                  <a:gd name="connsiteX94" fmla="*/ 5003006 w 12080137"/>
                  <a:gd name="connsiteY94" fmla="*/ 12985113 h 13511369"/>
                  <a:gd name="connsiteX95" fmla="*/ 4999434 w 12080137"/>
                  <a:gd name="connsiteY95" fmla="*/ 12678182 h 13511369"/>
                  <a:gd name="connsiteX96" fmla="*/ 5075634 w 12080137"/>
                  <a:gd name="connsiteY96" fmla="*/ 12563882 h 13511369"/>
                  <a:gd name="connsiteX97" fmla="*/ 5037534 w 12080137"/>
                  <a:gd name="connsiteY97" fmla="*/ 12225745 h 13511369"/>
                  <a:gd name="connsiteX98" fmla="*/ 5366147 w 12080137"/>
                  <a:gd name="connsiteY98" fmla="*/ 12097157 h 13511369"/>
                  <a:gd name="connsiteX99" fmla="*/ 5647134 w 12080137"/>
                  <a:gd name="connsiteY99" fmla="*/ 12180502 h 13511369"/>
                  <a:gd name="connsiteX100" fmla="*/ 5532834 w 12080137"/>
                  <a:gd name="connsiteY100" fmla="*/ 11249432 h 13511369"/>
                  <a:gd name="connsiteX101" fmla="*/ 5593557 w 12080137"/>
                  <a:gd name="connsiteY101" fmla="*/ 10722925 h 13511369"/>
                  <a:gd name="connsiteX102" fmla="*/ 5476874 w 12080137"/>
                  <a:gd name="connsiteY102" fmla="*/ 10663394 h 13511369"/>
                  <a:gd name="connsiteX103" fmla="*/ 5593556 w 12080137"/>
                  <a:gd name="connsiteY103" fmla="*/ 10701495 h 13511369"/>
                  <a:gd name="connsiteX104" fmla="*/ 5619750 w 12080137"/>
                  <a:gd name="connsiteY104" fmla="*/ 10160950 h 13511369"/>
                  <a:gd name="connsiteX105" fmla="*/ 5706665 w 12080137"/>
                  <a:gd name="connsiteY105" fmla="*/ 9775438 h 13511369"/>
                  <a:gd name="connsiteX106" fmla="*/ 5838825 w 12080137"/>
                  <a:gd name="connsiteY106" fmla="*/ 9408475 h 13511369"/>
                  <a:gd name="connsiteX107" fmla="*/ 5929312 w 12080137"/>
                  <a:gd name="connsiteY107" fmla="*/ 9196544 h 13511369"/>
                  <a:gd name="connsiteX108" fmla="*/ 5767387 w 12080137"/>
                  <a:gd name="connsiteY108" fmla="*/ 9329894 h 13511369"/>
                  <a:gd name="connsiteX109" fmla="*/ 5931694 w 12080137"/>
                  <a:gd name="connsiteY109" fmla="*/ 9137013 h 13511369"/>
                  <a:gd name="connsiteX110" fmla="*/ 5963841 w 12080137"/>
                  <a:gd name="connsiteY110" fmla="*/ 8956289 h 13511369"/>
                  <a:gd name="connsiteX111" fmla="*/ 5967412 w 12080137"/>
                  <a:gd name="connsiteY111" fmla="*/ 9087006 h 13511369"/>
                  <a:gd name="connsiteX112" fmla="*/ 6449614 w 12080137"/>
                  <a:gd name="connsiteY112" fmla="*/ 8201432 h 13511369"/>
                  <a:gd name="connsiteX113" fmla="*/ 6212681 w 12080137"/>
                  <a:gd name="connsiteY113" fmla="*/ 8101170 h 13511369"/>
                  <a:gd name="connsiteX114" fmla="*/ 6434137 w 12080137"/>
                  <a:gd name="connsiteY114" fmla="*/ 8110694 h 13511369"/>
                  <a:gd name="connsiteX115" fmla="*/ 6704410 w 12080137"/>
                  <a:gd name="connsiteY115" fmla="*/ 8074975 h 13511369"/>
                  <a:gd name="connsiteX116" fmla="*/ 6863954 w 12080137"/>
                  <a:gd name="connsiteY116" fmla="*/ 8032113 h 13511369"/>
                  <a:gd name="connsiteX117" fmla="*/ 6793706 w 12080137"/>
                  <a:gd name="connsiteY117" fmla="*/ 7972582 h 13511369"/>
                  <a:gd name="connsiteX118" fmla="*/ 6885386 w 12080137"/>
                  <a:gd name="connsiteY118" fmla="*/ 7846626 h 13511369"/>
                  <a:gd name="connsiteX119" fmla="*/ 6988968 w 12080137"/>
                  <a:gd name="connsiteY119" fmla="*/ 7867807 h 13511369"/>
                  <a:gd name="connsiteX120" fmla="*/ 7025879 w 12080137"/>
                  <a:gd name="connsiteY120" fmla="*/ 7793990 h 13511369"/>
                  <a:gd name="connsiteX121" fmla="*/ 6952060 w 12080137"/>
                  <a:gd name="connsiteY121" fmla="*/ 7693975 h 13511369"/>
                  <a:gd name="connsiteX122" fmla="*/ 6918723 w 12080137"/>
                  <a:gd name="connsiteY122" fmla="*/ 7596344 h 13511369"/>
                  <a:gd name="connsiteX123" fmla="*/ 6828234 w 12080137"/>
                  <a:gd name="connsiteY123" fmla="*/ 7591832 h 13511369"/>
                  <a:gd name="connsiteX124" fmla="*/ 6754416 w 12080137"/>
                  <a:gd name="connsiteY124" fmla="*/ 7674925 h 13511369"/>
                  <a:gd name="connsiteX125" fmla="*/ 6618684 w 12080137"/>
                  <a:gd name="connsiteY125" fmla="*/ 7687082 h 13511369"/>
                  <a:gd name="connsiteX126" fmla="*/ 6678216 w 12080137"/>
                  <a:gd name="connsiteY126" fmla="*/ 7617775 h 13511369"/>
                  <a:gd name="connsiteX127" fmla="*/ 6690123 w 12080137"/>
                  <a:gd name="connsiteY127" fmla="*/ 7529669 h 13511369"/>
                  <a:gd name="connsiteX128" fmla="*/ 6711553 w 12080137"/>
                  <a:gd name="connsiteY128" fmla="*/ 7467756 h 13511369"/>
                  <a:gd name="connsiteX129" fmla="*/ 6675834 w 12080137"/>
                  <a:gd name="connsiteY129" fmla="*/ 7401332 h 13511369"/>
                  <a:gd name="connsiteX130" fmla="*/ 6611541 w 12080137"/>
                  <a:gd name="connsiteY130" fmla="*/ 7432038 h 13511369"/>
                  <a:gd name="connsiteX131" fmla="*/ 6609159 w 12080137"/>
                  <a:gd name="connsiteY131" fmla="*/ 7351326 h 13511369"/>
                  <a:gd name="connsiteX132" fmla="*/ 6828235 w 12080137"/>
                  <a:gd name="connsiteY132" fmla="*/ 7243919 h 13511369"/>
                  <a:gd name="connsiteX133" fmla="*/ 6792516 w 12080137"/>
                  <a:gd name="connsiteY133" fmla="*/ 7089138 h 13511369"/>
                  <a:gd name="connsiteX134" fmla="*/ 6868716 w 12080137"/>
                  <a:gd name="connsiteY134" fmla="*/ 7072469 h 13511369"/>
                  <a:gd name="connsiteX135" fmla="*/ 6847284 w 12080137"/>
                  <a:gd name="connsiteY135" fmla="*/ 6982232 h 13511369"/>
                  <a:gd name="connsiteX136" fmla="*/ 6952060 w 12080137"/>
                  <a:gd name="connsiteY136" fmla="*/ 6984363 h 13511369"/>
                  <a:gd name="connsiteX137" fmla="*/ 6994923 w 12080137"/>
                  <a:gd name="connsiteY137" fmla="*/ 6903400 h 13511369"/>
                  <a:gd name="connsiteX138" fmla="*/ 7097316 w 12080137"/>
                  <a:gd name="connsiteY138" fmla="*/ 6936738 h 13511369"/>
                  <a:gd name="connsiteX139" fmla="*/ 7171135 w 12080137"/>
                  <a:gd name="connsiteY139" fmla="*/ 7039132 h 13511369"/>
                  <a:gd name="connsiteX140" fmla="*/ 7237810 w 12080137"/>
                  <a:gd name="connsiteY140" fmla="*/ 6979600 h 13511369"/>
                  <a:gd name="connsiteX141" fmla="*/ 7178279 w 12080137"/>
                  <a:gd name="connsiteY141" fmla="*/ 6843869 h 13511369"/>
                  <a:gd name="connsiteX142" fmla="*/ 7235428 w 12080137"/>
                  <a:gd name="connsiteY142" fmla="*/ 6896506 h 13511369"/>
                  <a:gd name="connsiteX143" fmla="*/ 7352110 w 12080137"/>
                  <a:gd name="connsiteY143" fmla="*/ 6934357 h 13511369"/>
                  <a:gd name="connsiteX144" fmla="*/ 7425929 w 12080137"/>
                  <a:gd name="connsiteY144" fmla="*/ 7006046 h 13511369"/>
                  <a:gd name="connsiteX145" fmla="*/ 7394973 w 12080137"/>
                  <a:gd name="connsiteY145" fmla="*/ 7144158 h 13511369"/>
                  <a:gd name="connsiteX146" fmla="*/ 7466410 w 12080137"/>
                  <a:gd name="connsiteY146" fmla="*/ 7108439 h 13511369"/>
                  <a:gd name="connsiteX147" fmla="*/ 7456884 w 12080137"/>
                  <a:gd name="connsiteY147" fmla="*/ 7077482 h 13511369"/>
                  <a:gd name="connsiteX148" fmla="*/ 7533085 w 12080137"/>
                  <a:gd name="connsiteY148" fmla="*/ 7163208 h 13511369"/>
                  <a:gd name="connsiteX149" fmla="*/ 7468791 w 12080137"/>
                  <a:gd name="connsiteY149" fmla="*/ 7244171 h 13511369"/>
                  <a:gd name="connsiteX150" fmla="*/ 7533084 w 12080137"/>
                  <a:gd name="connsiteY150" fmla="*/ 7325132 h 13511369"/>
                  <a:gd name="connsiteX151" fmla="*/ 7459266 w 12080137"/>
                  <a:gd name="connsiteY151" fmla="*/ 7344183 h 13511369"/>
                  <a:gd name="connsiteX152" fmla="*/ 7366398 w 12080137"/>
                  <a:gd name="connsiteY152" fmla="*/ 7296558 h 13511369"/>
                  <a:gd name="connsiteX153" fmla="*/ 7318773 w 12080137"/>
                  <a:gd name="connsiteY153" fmla="*/ 7406096 h 13511369"/>
                  <a:gd name="connsiteX154" fmla="*/ 7394973 w 12080137"/>
                  <a:gd name="connsiteY154" fmla="*/ 7425146 h 13511369"/>
                  <a:gd name="connsiteX155" fmla="*/ 7449741 w 12080137"/>
                  <a:gd name="connsiteY155" fmla="*/ 7484677 h 13511369"/>
                  <a:gd name="connsiteX156" fmla="*/ 7475935 w 12080137"/>
                  <a:gd name="connsiteY156" fmla="*/ 7515382 h 13511369"/>
                  <a:gd name="connsiteX157" fmla="*/ 7496175 w 12080137"/>
                  <a:gd name="connsiteY157" fmla="*/ 7467755 h 13511369"/>
                  <a:gd name="connsiteX158" fmla="*/ 7554516 w 12080137"/>
                  <a:gd name="connsiteY158" fmla="*/ 7529921 h 13511369"/>
                  <a:gd name="connsiteX159" fmla="*/ 7647385 w 12080137"/>
                  <a:gd name="connsiteY159" fmla="*/ 7615646 h 13511369"/>
                  <a:gd name="connsiteX160" fmla="*/ 7647385 w 12080137"/>
                  <a:gd name="connsiteY160" fmla="*/ 7510871 h 13511369"/>
                  <a:gd name="connsiteX161" fmla="*/ 7821215 w 12080137"/>
                  <a:gd name="connsiteY161" fmla="*/ 7606120 h 13511369"/>
                  <a:gd name="connsiteX162" fmla="*/ 7714060 w 12080137"/>
                  <a:gd name="connsiteY162" fmla="*/ 7370377 h 13511369"/>
                  <a:gd name="connsiteX163" fmla="*/ 7716441 w 12080137"/>
                  <a:gd name="connsiteY163" fmla="*/ 7234646 h 13511369"/>
                  <a:gd name="connsiteX164" fmla="*/ 7621191 w 12080137"/>
                  <a:gd name="connsiteY164" fmla="*/ 7206071 h 13511369"/>
                  <a:gd name="connsiteX165" fmla="*/ 7685484 w 12080137"/>
                  <a:gd name="connsiteY165" fmla="*/ 7039382 h 13511369"/>
                  <a:gd name="connsiteX166" fmla="*/ 8383191 w 12080137"/>
                  <a:gd name="connsiteY166" fmla="*/ 6653621 h 13511369"/>
                  <a:gd name="connsiteX167" fmla="*/ 8711804 w 12080137"/>
                  <a:gd name="connsiteY167" fmla="*/ 6591708 h 13511369"/>
                  <a:gd name="connsiteX168" fmla="*/ 8730854 w 12080137"/>
                  <a:gd name="connsiteY168" fmla="*/ 6696483 h 13511369"/>
                  <a:gd name="connsiteX169" fmla="*/ 8804673 w 12080137"/>
                  <a:gd name="connsiteY169" fmla="*/ 6701246 h 13511369"/>
                  <a:gd name="connsiteX170" fmla="*/ 8780859 w 12080137"/>
                  <a:gd name="connsiteY170" fmla="*/ 6548844 h 13511369"/>
                  <a:gd name="connsiteX171" fmla="*/ 9323784 w 12080137"/>
                  <a:gd name="connsiteY171" fmla="*/ 6544082 h 13511369"/>
                  <a:gd name="connsiteX172" fmla="*/ 9511903 w 12080137"/>
                  <a:gd name="connsiteY172" fmla="*/ 6494075 h 13511369"/>
                  <a:gd name="connsiteX173" fmla="*/ 9638109 w 12080137"/>
                  <a:gd name="connsiteY173" fmla="*/ 6298813 h 13511369"/>
                  <a:gd name="connsiteX174" fmla="*/ 9914334 w 12080137"/>
                  <a:gd name="connsiteY174" fmla="*/ 6334532 h 13511369"/>
                  <a:gd name="connsiteX175" fmla="*/ 9878616 w 12080137"/>
                  <a:gd name="connsiteY175" fmla="*/ 6420258 h 13511369"/>
                  <a:gd name="connsiteX176" fmla="*/ 9735741 w 12080137"/>
                  <a:gd name="connsiteY176" fmla="*/ 6434546 h 13511369"/>
                  <a:gd name="connsiteX177" fmla="*/ 9804796 w 12080137"/>
                  <a:gd name="connsiteY177" fmla="*/ 6489313 h 13511369"/>
                  <a:gd name="connsiteX178" fmla="*/ 9673829 w 12080137"/>
                  <a:gd name="connsiteY178" fmla="*/ 6517889 h 13511369"/>
                  <a:gd name="connsiteX179" fmla="*/ 9547623 w 12080137"/>
                  <a:gd name="connsiteY179" fmla="*/ 6508364 h 13511369"/>
                  <a:gd name="connsiteX180" fmla="*/ 9461897 w 12080137"/>
                  <a:gd name="connsiteY180" fmla="*/ 6544082 h 13511369"/>
                  <a:gd name="connsiteX181" fmla="*/ 9430941 w 12080137"/>
                  <a:gd name="connsiteY181" fmla="*/ 6848883 h 13511369"/>
                  <a:gd name="connsiteX182" fmla="*/ 9592866 w 12080137"/>
                  <a:gd name="connsiteY182" fmla="*/ 6882220 h 13511369"/>
                  <a:gd name="connsiteX183" fmla="*/ 9800034 w 12080137"/>
                  <a:gd name="connsiteY183" fmla="*/ 6696482 h 13511369"/>
                  <a:gd name="connsiteX184" fmla="*/ 9838135 w 12080137"/>
                  <a:gd name="connsiteY184" fmla="*/ 6794114 h 13511369"/>
                  <a:gd name="connsiteX185" fmla="*/ 9985773 w 12080137"/>
                  <a:gd name="connsiteY185" fmla="*/ 6717914 h 13511369"/>
                  <a:gd name="connsiteX186" fmla="*/ 9885760 w 12080137"/>
                  <a:gd name="connsiteY186" fmla="*/ 6956040 h 13511369"/>
                  <a:gd name="connsiteX187" fmla="*/ 10028635 w 12080137"/>
                  <a:gd name="connsiteY187" fmla="*/ 6898889 h 13511369"/>
                  <a:gd name="connsiteX188" fmla="*/ 9995298 w 12080137"/>
                  <a:gd name="connsiteY188" fmla="*/ 6986996 h 13511369"/>
                  <a:gd name="connsiteX189" fmla="*/ 10226279 w 12080137"/>
                  <a:gd name="connsiteY189" fmla="*/ 6984614 h 13511369"/>
                  <a:gd name="connsiteX190" fmla="*/ 10066734 w 12080137"/>
                  <a:gd name="connsiteY190" fmla="*/ 7039382 h 13511369"/>
                  <a:gd name="connsiteX191" fmla="*/ 9957198 w 12080137"/>
                  <a:gd name="connsiteY191" fmla="*/ 7096533 h 13511369"/>
                  <a:gd name="connsiteX192" fmla="*/ 9838135 w 12080137"/>
                  <a:gd name="connsiteY192" fmla="*/ 7210833 h 13511369"/>
                  <a:gd name="connsiteX193" fmla="*/ 9873853 w 12080137"/>
                  <a:gd name="connsiteY193" fmla="*/ 7270363 h 13511369"/>
                  <a:gd name="connsiteX194" fmla="*/ 9916716 w 12080137"/>
                  <a:gd name="connsiteY194" fmla="*/ 7320371 h 13511369"/>
                  <a:gd name="connsiteX195" fmla="*/ 9995298 w 12080137"/>
                  <a:gd name="connsiteY195" fmla="*/ 7287033 h 13511369"/>
                  <a:gd name="connsiteX196" fmla="*/ 10007203 w 12080137"/>
                  <a:gd name="connsiteY196" fmla="*/ 7348944 h 13511369"/>
                  <a:gd name="connsiteX197" fmla="*/ 10121504 w 12080137"/>
                  <a:gd name="connsiteY197" fmla="*/ 7210833 h 13511369"/>
                  <a:gd name="connsiteX198" fmla="*/ 10157223 w 12080137"/>
                  <a:gd name="connsiteY198" fmla="*/ 7356089 h 13511369"/>
                  <a:gd name="connsiteX199" fmla="*/ 10252473 w 12080137"/>
                  <a:gd name="connsiteY199" fmla="*/ 7239408 h 13511369"/>
                  <a:gd name="connsiteX200" fmla="*/ 10278666 w 12080137"/>
                  <a:gd name="connsiteY200" fmla="*/ 7401332 h 13511369"/>
                  <a:gd name="connsiteX201" fmla="*/ 10352484 w 12080137"/>
                  <a:gd name="connsiteY201" fmla="*/ 7477532 h 13511369"/>
                  <a:gd name="connsiteX202" fmla="*/ 10142934 w 12080137"/>
                  <a:gd name="connsiteY202" fmla="*/ 7591832 h 13511369"/>
                  <a:gd name="connsiteX203" fmla="*/ 10295335 w 12080137"/>
                  <a:gd name="connsiteY203" fmla="*/ 7741852 h 13511369"/>
                  <a:gd name="connsiteX204" fmla="*/ 10326291 w 12080137"/>
                  <a:gd name="connsiteY204" fmla="*/ 7644221 h 13511369"/>
                  <a:gd name="connsiteX205" fmla="*/ 10397727 w 12080137"/>
                  <a:gd name="connsiteY205" fmla="*/ 7732326 h 13511369"/>
                  <a:gd name="connsiteX206" fmla="*/ 10519173 w 12080137"/>
                  <a:gd name="connsiteY206" fmla="*/ 7691846 h 13511369"/>
                  <a:gd name="connsiteX207" fmla="*/ 10523934 w 12080137"/>
                  <a:gd name="connsiteY207" fmla="*/ 7777570 h 13511369"/>
                  <a:gd name="connsiteX208" fmla="*/ 10521553 w 12080137"/>
                  <a:gd name="connsiteY208" fmla="*/ 7875200 h 13511369"/>
                  <a:gd name="connsiteX209" fmla="*/ 10631090 w 12080137"/>
                  <a:gd name="connsiteY209" fmla="*/ 7837101 h 13511369"/>
                  <a:gd name="connsiteX210" fmla="*/ 10671573 w 12080137"/>
                  <a:gd name="connsiteY210" fmla="*/ 8075227 h 13511369"/>
                  <a:gd name="connsiteX211" fmla="*/ 10809684 w 12080137"/>
                  <a:gd name="connsiteY211" fmla="*/ 8106182 h 13511369"/>
                  <a:gd name="connsiteX212" fmla="*/ 10823972 w 12080137"/>
                  <a:gd name="connsiteY212" fmla="*/ 7815670 h 13511369"/>
                  <a:gd name="connsiteX213" fmla="*/ 10914460 w 12080137"/>
                  <a:gd name="connsiteY213" fmla="*/ 7791858 h 13511369"/>
                  <a:gd name="connsiteX214" fmla="*/ 10983516 w 12080137"/>
                  <a:gd name="connsiteY214" fmla="*/ 7620407 h 13511369"/>
                  <a:gd name="connsiteX215" fmla="*/ 10945416 w 12080137"/>
                  <a:gd name="connsiteY215" fmla="*/ 7491821 h 13511369"/>
                  <a:gd name="connsiteX216" fmla="*/ 10850166 w 12080137"/>
                  <a:gd name="connsiteY216" fmla="*/ 7479913 h 13511369"/>
                  <a:gd name="connsiteX217" fmla="*/ 10897790 w 12080137"/>
                  <a:gd name="connsiteY217" fmla="*/ 7360851 h 13511369"/>
                  <a:gd name="connsiteX218" fmla="*/ 10793016 w 12080137"/>
                  <a:gd name="connsiteY218" fmla="*/ 7289414 h 13511369"/>
                  <a:gd name="connsiteX219" fmla="*/ 10752534 w 12080137"/>
                  <a:gd name="connsiteY219" fmla="*/ 7058432 h 13511369"/>
                  <a:gd name="connsiteX220" fmla="*/ 10435034 w 12080137"/>
                  <a:gd name="connsiteY220" fmla="*/ 7020332 h 13511369"/>
                  <a:gd name="connsiteX221" fmla="*/ 10504885 w 12080137"/>
                  <a:gd name="connsiteY221" fmla="*/ 6915558 h 13511369"/>
                  <a:gd name="connsiteX222" fmla="*/ 10628710 w 12080137"/>
                  <a:gd name="connsiteY222" fmla="*/ 6896508 h 13511369"/>
                  <a:gd name="connsiteX223" fmla="*/ 10638234 w 12080137"/>
                  <a:gd name="connsiteY223" fmla="*/ 6810782 h 13511369"/>
                  <a:gd name="connsiteX224" fmla="*/ 10850959 w 12080137"/>
                  <a:gd name="connsiteY224" fmla="*/ 6899682 h 13511369"/>
                  <a:gd name="connsiteX225" fmla="*/ 10866834 w 12080137"/>
                  <a:gd name="connsiteY225" fmla="*/ 6677432 h 13511369"/>
                  <a:gd name="connsiteX226" fmla="*/ 10657284 w 12080137"/>
                  <a:gd name="connsiteY226" fmla="*/ 6772682 h 13511369"/>
                  <a:gd name="connsiteX227" fmla="*/ 10581084 w 12080137"/>
                  <a:gd name="connsiteY227" fmla="*/ 6544082 h 13511369"/>
                  <a:gd name="connsiteX228" fmla="*/ 10352484 w 12080137"/>
                  <a:gd name="connsiteY228" fmla="*/ 6753632 h 13511369"/>
                  <a:gd name="connsiteX229" fmla="*/ 10365185 w 12080137"/>
                  <a:gd name="connsiteY229" fmla="*/ 6588533 h 13511369"/>
                  <a:gd name="connsiteX230" fmla="*/ 10377884 w 12080137"/>
                  <a:gd name="connsiteY230" fmla="*/ 6464707 h 13511369"/>
                  <a:gd name="connsiteX231" fmla="*/ 10322719 w 12080137"/>
                  <a:gd name="connsiteY231" fmla="*/ 6436675 h 13511369"/>
                  <a:gd name="connsiteX232" fmla="*/ 10269935 w 12080137"/>
                  <a:gd name="connsiteY232" fmla="*/ 6452008 h 13511369"/>
                  <a:gd name="connsiteX233" fmla="*/ 10149284 w 12080137"/>
                  <a:gd name="connsiteY233" fmla="*/ 6236107 h 13511369"/>
                  <a:gd name="connsiteX234" fmla="*/ 10314385 w 12080137"/>
                  <a:gd name="connsiteY234" fmla="*/ 6274208 h 13511369"/>
                  <a:gd name="connsiteX235" fmla="*/ 10555685 w 12080137"/>
                  <a:gd name="connsiteY235" fmla="*/ 6274208 h 13511369"/>
                  <a:gd name="connsiteX236" fmla="*/ 10685859 w 12080137"/>
                  <a:gd name="connsiteY236" fmla="*/ 6134507 h 13511369"/>
                  <a:gd name="connsiteX237" fmla="*/ 10584260 w 12080137"/>
                  <a:gd name="connsiteY237" fmla="*/ 6023383 h 13511369"/>
                  <a:gd name="connsiteX238" fmla="*/ 10371534 w 12080137"/>
                  <a:gd name="connsiteY238" fmla="*/ 5975757 h 13511369"/>
                  <a:gd name="connsiteX239" fmla="*/ 10552509 w 12080137"/>
                  <a:gd name="connsiteY239" fmla="*/ 5845582 h 13511369"/>
                  <a:gd name="connsiteX240" fmla="*/ 10498535 w 12080137"/>
                  <a:gd name="connsiteY240" fmla="*/ 5728108 h 13511369"/>
                  <a:gd name="connsiteX241" fmla="*/ 10552510 w 12080137"/>
                  <a:gd name="connsiteY241" fmla="*/ 5607458 h 13511369"/>
                  <a:gd name="connsiteX242" fmla="*/ 10514409 w 12080137"/>
                  <a:gd name="connsiteY242" fmla="*/ 5604282 h 13511369"/>
                  <a:gd name="connsiteX243" fmla="*/ 10479485 w 12080137"/>
                  <a:gd name="connsiteY243" fmla="*/ 5528083 h 13511369"/>
                  <a:gd name="connsiteX244" fmla="*/ 10320734 w 12080137"/>
                  <a:gd name="connsiteY244" fmla="*/ 5375682 h 13511369"/>
                  <a:gd name="connsiteX245" fmla="*/ 10590610 w 12080137"/>
                  <a:gd name="connsiteY245" fmla="*/ 5480458 h 13511369"/>
                  <a:gd name="connsiteX246" fmla="*/ 10733484 w 12080137"/>
                  <a:gd name="connsiteY246" fmla="*/ 5439182 h 13511369"/>
                  <a:gd name="connsiteX247" fmla="*/ 10708085 w 12080137"/>
                  <a:gd name="connsiteY247" fmla="*/ 5686833 h 13511369"/>
                  <a:gd name="connsiteX248" fmla="*/ 10885884 w 12080137"/>
                  <a:gd name="connsiteY248" fmla="*/ 5724932 h 13511369"/>
                  <a:gd name="connsiteX249" fmla="*/ 10943035 w 12080137"/>
                  <a:gd name="connsiteY249" fmla="*/ 5550308 h 13511369"/>
                  <a:gd name="connsiteX250" fmla="*/ 10984309 w 12080137"/>
                  <a:gd name="connsiteY250" fmla="*/ 5321707 h 13511369"/>
                  <a:gd name="connsiteX251" fmla="*/ 10904935 w 12080137"/>
                  <a:gd name="connsiteY251" fmla="*/ 5118508 h 13511369"/>
                  <a:gd name="connsiteX252" fmla="*/ 10847784 w 12080137"/>
                  <a:gd name="connsiteY252" fmla="*/ 5020082 h 13511369"/>
                  <a:gd name="connsiteX253" fmla="*/ 10768410 w 12080137"/>
                  <a:gd name="connsiteY253" fmla="*/ 5137558 h 13511369"/>
                  <a:gd name="connsiteX254" fmla="*/ 10698560 w 12080137"/>
                  <a:gd name="connsiteY254" fmla="*/ 5096283 h 13511369"/>
                  <a:gd name="connsiteX255" fmla="*/ 10666810 w 12080137"/>
                  <a:gd name="connsiteY255" fmla="*/ 5216933 h 13511369"/>
                  <a:gd name="connsiteX256" fmla="*/ 10565209 w 12080137"/>
                  <a:gd name="connsiteY256" fmla="*/ 5220107 h 13511369"/>
                  <a:gd name="connsiteX257" fmla="*/ 10485834 w 12080137"/>
                  <a:gd name="connsiteY257" fmla="*/ 5077232 h 13511369"/>
                  <a:gd name="connsiteX258" fmla="*/ 10447734 w 12080137"/>
                  <a:gd name="connsiteY258" fmla="*/ 4924832 h 13511369"/>
                  <a:gd name="connsiteX259" fmla="*/ 10231834 w 12080137"/>
                  <a:gd name="connsiteY259" fmla="*/ 4928007 h 13511369"/>
                  <a:gd name="connsiteX260" fmla="*/ 10257234 w 12080137"/>
                  <a:gd name="connsiteY260" fmla="*/ 5153432 h 13511369"/>
                  <a:gd name="connsiteX261" fmla="*/ 10219135 w 12080137"/>
                  <a:gd name="connsiteY261" fmla="*/ 4959758 h 13511369"/>
                  <a:gd name="connsiteX262" fmla="*/ 10174684 w 12080137"/>
                  <a:gd name="connsiteY262" fmla="*/ 4972457 h 13511369"/>
                  <a:gd name="connsiteX263" fmla="*/ 10104834 w 12080137"/>
                  <a:gd name="connsiteY263" fmla="*/ 4861332 h 13511369"/>
                  <a:gd name="connsiteX264" fmla="*/ 10009585 w 12080137"/>
                  <a:gd name="connsiteY264" fmla="*/ 4931183 h 13511369"/>
                  <a:gd name="connsiteX265" fmla="*/ 9854009 w 12080137"/>
                  <a:gd name="connsiteY265" fmla="*/ 5058182 h 13511369"/>
                  <a:gd name="connsiteX266" fmla="*/ 10219134 w 12080137"/>
                  <a:gd name="connsiteY266" fmla="*/ 4724807 h 13511369"/>
                  <a:gd name="connsiteX267" fmla="*/ 10363597 w 12080137"/>
                  <a:gd name="connsiteY267" fmla="*/ 4634321 h 13511369"/>
                  <a:gd name="connsiteX268" fmla="*/ 10581084 w 12080137"/>
                  <a:gd name="connsiteY268" fmla="*/ 4581932 h 13511369"/>
                  <a:gd name="connsiteX269" fmla="*/ 10619185 w 12080137"/>
                  <a:gd name="connsiteY269" fmla="*/ 4461283 h 13511369"/>
                  <a:gd name="connsiteX270" fmla="*/ 10790635 w 12080137"/>
                  <a:gd name="connsiteY270" fmla="*/ 4334283 h 13511369"/>
                  <a:gd name="connsiteX271" fmla="*/ 10822384 w 12080137"/>
                  <a:gd name="connsiteY271" fmla="*/ 4080282 h 13511369"/>
                  <a:gd name="connsiteX272" fmla="*/ 10590609 w 12080137"/>
                  <a:gd name="connsiteY272" fmla="*/ 3997732 h 13511369"/>
                  <a:gd name="connsiteX273" fmla="*/ 10273110 w 12080137"/>
                  <a:gd name="connsiteY273" fmla="*/ 3950108 h 13511369"/>
                  <a:gd name="connsiteX274" fmla="*/ 10142934 w 12080137"/>
                  <a:gd name="connsiteY274" fmla="*/ 4010432 h 13511369"/>
                  <a:gd name="connsiteX275" fmla="*/ 10168335 w 12080137"/>
                  <a:gd name="connsiteY275" fmla="*/ 3845333 h 13511369"/>
                  <a:gd name="connsiteX276" fmla="*/ 10117535 w 12080137"/>
                  <a:gd name="connsiteY276" fmla="*/ 3670708 h 13511369"/>
                  <a:gd name="connsiteX277" fmla="*/ 10231834 w 12080137"/>
                  <a:gd name="connsiteY277" fmla="*/ 3708807 h 13511369"/>
                  <a:gd name="connsiteX278" fmla="*/ 10352485 w 12080137"/>
                  <a:gd name="connsiteY278" fmla="*/ 3600858 h 13511369"/>
                  <a:gd name="connsiteX279" fmla="*/ 10542985 w 12080137"/>
                  <a:gd name="connsiteY279" fmla="*/ 3661183 h 13511369"/>
                  <a:gd name="connsiteX280" fmla="*/ 10555685 w 12080137"/>
                  <a:gd name="connsiteY280" fmla="*/ 3477033 h 13511369"/>
                  <a:gd name="connsiteX281" fmla="*/ 10695384 w 12080137"/>
                  <a:gd name="connsiteY281" fmla="*/ 3515132 h 13511369"/>
                  <a:gd name="connsiteX282" fmla="*/ 10809684 w 12080137"/>
                  <a:gd name="connsiteY282" fmla="*/ 3210332 h 13511369"/>
                  <a:gd name="connsiteX283" fmla="*/ 10911285 w 12080137"/>
                  <a:gd name="connsiteY283" fmla="*/ 3299233 h 13511369"/>
                  <a:gd name="connsiteX284" fmla="*/ 11050984 w 12080137"/>
                  <a:gd name="connsiteY284" fmla="*/ 3283357 h 13511369"/>
                  <a:gd name="connsiteX285" fmla="*/ 11085909 w 12080137"/>
                  <a:gd name="connsiteY285" fmla="*/ 3508782 h 13511369"/>
                  <a:gd name="connsiteX286" fmla="*/ 11162110 w 12080137"/>
                  <a:gd name="connsiteY286" fmla="*/ 3251608 h 13511369"/>
                  <a:gd name="connsiteX287" fmla="*/ 11085910 w 12080137"/>
                  <a:gd name="connsiteY287" fmla="*/ 3165883 h 13511369"/>
                  <a:gd name="connsiteX288" fmla="*/ 11171634 w 12080137"/>
                  <a:gd name="connsiteY288" fmla="*/ 2911882 h 13511369"/>
                  <a:gd name="connsiteX289" fmla="*/ 10990660 w 12080137"/>
                  <a:gd name="connsiteY289" fmla="*/ 2988083 h 13511369"/>
                  <a:gd name="connsiteX290" fmla="*/ 10962084 w 12080137"/>
                  <a:gd name="connsiteY290" fmla="*/ 2918232 h 13511369"/>
                  <a:gd name="connsiteX291" fmla="*/ 10771584 w 12080137"/>
                  <a:gd name="connsiteY291" fmla="*/ 2715032 h 13511369"/>
                  <a:gd name="connsiteX292" fmla="*/ 10739835 w 12080137"/>
                  <a:gd name="connsiteY292" fmla="*/ 2530883 h 13511369"/>
                  <a:gd name="connsiteX293" fmla="*/ 10708085 w 12080137"/>
                  <a:gd name="connsiteY293" fmla="*/ 2435633 h 13511369"/>
                  <a:gd name="connsiteX294" fmla="*/ 10809684 w 12080137"/>
                  <a:gd name="connsiteY294" fmla="*/ 2334032 h 13511369"/>
                  <a:gd name="connsiteX295" fmla="*/ 11070035 w 12080137"/>
                  <a:gd name="connsiteY295" fmla="*/ 2099083 h 13511369"/>
                  <a:gd name="connsiteX296" fmla="*/ 11190684 w 12080137"/>
                  <a:gd name="connsiteY296" fmla="*/ 2118132 h 13511369"/>
                  <a:gd name="connsiteX297" fmla="*/ 11260535 w 12080137"/>
                  <a:gd name="connsiteY297" fmla="*/ 2029233 h 13511369"/>
                  <a:gd name="connsiteX298" fmla="*/ 11495484 w 12080137"/>
                  <a:gd name="connsiteY298" fmla="*/ 1921282 h 13511369"/>
                  <a:gd name="connsiteX299" fmla="*/ 11349435 w 12080137"/>
                  <a:gd name="connsiteY299" fmla="*/ 1851433 h 13511369"/>
                  <a:gd name="connsiteX300" fmla="*/ 11266884 w 12080137"/>
                  <a:gd name="connsiteY300" fmla="*/ 1705382 h 13511369"/>
                  <a:gd name="connsiteX301" fmla="*/ 11368484 w 12080137"/>
                  <a:gd name="connsiteY301" fmla="*/ 1279932 h 13511369"/>
                  <a:gd name="connsiteX302" fmla="*/ 11247834 w 12080137"/>
                  <a:gd name="connsiteY302" fmla="*/ 1019582 h 13511369"/>
                  <a:gd name="connsiteX303" fmla="*/ 11533584 w 12080137"/>
                  <a:gd name="connsiteY303" fmla="*/ 1362482 h 13511369"/>
                  <a:gd name="connsiteX304" fmla="*/ 11698684 w 12080137"/>
                  <a:gd name="connsiteY304" fmla="*/ 1165632 h 13511369"/>
                  <a:gd name="connsiteX305" fmla="*/ 11882834 w 12080137"/>
                  <a:gd name="connsiteY305" fmla="*/ 1476782 h 13511369"/>
                  <a:gd name="connsiteX306" fmla="*/ 12079684 w 12080137"/>
                  <a:gd name="connsiteY306" fmla="*/ 1578383 h 13511369"/>
                  <a:gd name="connsiteX307" fmla="*/ 11914584 w 12080137"/>
                  <a:gd name="connsiteY307" fmla="*/ 1133883 h 13511369"/>
                  <a:gd name="connsiteX308" fmla="*/ 11901884 w 12080137"/>
                  <a:gd name="connsiteY308" fmla="*/ 917982 h 13511369"/>
                  <a:gd name="connsiteX309" fmla="*/ 11768534 w 12080137"/>
                  <a:gd name="connsiteY309" fmla="*/ 721132 h 13511369"/>
                  <a:gd name="connsiteX310" fmla="*/ 11743134 w 12080137"/>
                  <a:gd name="connsiteY310" fmla="*/ 448082 h 13511369"/>
                  <a:gd name="connsiteX0" fmla="*/ 11744855 w 12081858"/>
                  <a:gd name="connsiteY0" fmla="*/ 448082 h 13511369"/>
                  <a:gd name="connsiteX1" fmla="*/ 11287655 w 12081858"/>
                  <a:gd name="connsiteY1" fmla="*/ 168683 h 13511369"/>
                  <a:gd name="connsiteX2" fmla="*/ 11173355 w 12081858"/>
                  <a:gd name="connsiteY2" fmla="*/ 67082 h 13511369"/>
                  <a:gd name="connsiteX3" fmla="*/ 10766955 w 12081858"/>
                  <a:gd name="connsiteY3" fmla="*/ 86132 h 13511369"/>
                  <a:gd name="connsiteX4" fmla="*/ 10500255 w 12081858"/>
                  <a:gd name="connsiteY4" fmla="*/ 41682 h 13511369"/>
                  <a:gd name="connsiteX5" fmla="*/ 10468505 w 12081858"/>
                  <a:gd name="connsiteY5" fmla="*/ 1095782 h 13511369"/>
                  <a:gd name="connsiteX6" fmla="*/ 10163705 w 12081858"/>
                  <a:gd name="connsiteY6" fmla="*/ 1552982 h 13511369"/>
                  <a:gd name="connsiteX7" fmla="*/ 9916055 w 12081858"/>
                  <a:gd name="connsiteY7" fmla="*/ 2486432 h 13511369"/>
                  <a:gd name="connsiteX8" fmla="*/ 9115955 w 12081858"/>
                  <a:gd name="connsiteY8" fmla="*/ 2105432 h 13511369"/>
                  <a:gd name="connsiteX9" fmla="*/ 8411105 w 12081858"/>
                  <a:gd name="connsiteY9" fmla="*/ 2848382 h 13511369"/>
                  <a:gd name="connsiteX10" fmla="*/ 7649105 w 12081858"/>
                  <a:gd name="connsiteY10" fmla="*/ 2429282 h 13511369"/>
                  <a:gd name="connsiteX11" fmla="*/ 7363355 w 12081858"/>
                  <a:gd name="connsiteY11" fmla="*/ 1953032 h 13511369"/>
                  <a:gd name="connsiteX12" fmla="*/ 7611005 w 12081858"/>
                  <a:gd name="connsiteY12" fmla="*/ 1552982 h 13511369"/>
                  <a:gd name="connsiteX13" fmla="*/ 7268105 w 12081858"/>
                  <a:gd name="connsiteY13" fmla="*/ 1305332 h 13511369"/>
                  <a:gd name="connsiteX14" fmla="*/ 6258455 w 12081858"/>
                  <a:gd name="connsiteY14" fmla="*/ 1362482 h 13511369"/>
                  <a:gd name="connsiteX15" fmla="*/ 5801255 w 12081858"/>
                  <a:gd name="connsiteY15" fmla="*/ 1000532 h 13511369"/>
                  <a:gd name="connsiteX16" fmla="*/ 4829705 w 12081858"/>
                  <a:gd name="connsiteY16" fmla="*/ 543332 h 13511369"/>
                  <a:gd name="connsiteX17" fmla="*/ 4410605 w 12081858"/>
                  <a:gd name="connsiteY17" fmla="*/ 524282 h 13511369"/>
                  <a:gd name="connsiteX18" fmla="*/ 3743855 w 12081858"/>
                  <a:gd name="connsiteY18" fmla="*/ 943382 h 13511369"/>
                  <a:gd name="connsiteX19" fmla="*/ 3267605 w 12081858"/>
                  <a:gd name="connsiteY19" fmla="*/ 1400582 h 13511369"/>
                  <a:gd name="connsiteX20" fmla="*/ 2791355 w 12081858"/>
                  <a:gd name="connsiteY20" fmla="*/ 1229132 h 13511369"/>
                  <a:gd name="connsiteX21" fmla="*/ 2581805 w 12081858"/>
                  <a:gd name="connsiteY21" fmla="*/ 1400582 h 13511369"/>
                  <a:gd name="connsiteX22" fmla="*/ 2334155 w 12081858"/>
                  <a:gd name="connsiteY22" fmla="*/ 1248182 h 13511369"/>
                  <a:gd name="connsiteX23" fmla="*/ 2372255 w 12081858"/>
                  <a:gd name="connsiteY23" fmla="*/ 1629182 h 13511369"/>
                  <a:gd name="connsiteX24" fmla="*/ 2753255 w 12081858"/>
                  <a:gd name="connsiteY24" fmla="*/ 1876832 h 13511369"/>
                  <a:gd name="connsiteX25" fmla="*/ 2772305 w 12081858"/>
                  <a:gd name="connsiteY25" fmla="*/ 2448332 h 13511369"/>
                  <a:gd name="connsiteX26" fmla="*/ 3039005 w 12081858"/>
                  <a:gd name="connsiteY26" fmla="*/ 2619782 h 13511369"/>
                  <a:gd name="connsiteX27" fmla="*/ 3153305 w 12081858"/>
                  <a:gd name="connsiteY27" fmla="*/ 2543582 h 13511369"/>
                  <a:gd name="connsiteX28" fmla="*/ 3153305 w 12081858"/>
                  <a:gd name="connsiteY28" fmla="*/ 2924582 h 13511369"/>
                  <a:gd name="connsiteX29" fmla="*/ 2867555 w 12081858"/>
                  <a:gd name="connsiteY29" fmla="*/ 3248432 h 13511369"/>
                  <a:gd name="connsiteX30" fmla="*/ 3058055 w 12081858"/>
                  <a:gd name="connsiteY30" fmla="*/ 3457982 h 13511369"/>
                  <a:gd name="connsiteX31" fmla="*/ 2772305 w 12081858"/>
                  <a:gd name="connsiteY31" fmla="*/ 4067582 h 13511369"/>
                  <a:gd name="connsiteX32" fmla="*/ 2353205 w 12081858"/>
                  <a:gd name="connsiteY32" fmla="*/ 3991382 h 13511369"/>
                  <a:gd name="connsiteX33" fmla="*/ 2315105 w 12081858"/>
                  <a:gd name="connsiteY33" fmla="*/ 4353332 h 13511369"/>
                  <a:gd name="connsiteX34" fmla="*/ 2543705 w 12081858"/>
                  <a:gd name="connsiteY34" fmla="*/ 4848632 h 13511369"/>
                  <a:gd name="connsiteX35" fmla="*/ 2391305 w 12081858"/>
                  <a:gd name="connsiteY35" fmla="*/ 5286782 h 13511369"/>
                  <a:gd name="connsiteX36" fmla="*/ 2505605 w 12081858"/>
                  <a:gd name="connsiteY36" fmla="*/ 5534432 h 13511369"/>
                  <a:gd name="connsiteX37" fmla="*/ 2886605 w 12081858"/>
                  <a:gd name="connsiteY37" fmla="*/ 5972582 h 13511369"/>
                  <a:gd name="connsiteX38" fmla="*/ 2829455 w 12081858"/>
                  <a:gd name="connsiteY38" fmla="*/ 6239282 h 13511369"/>
                  <a:gd name="connsiteX39" fmla="*/ 2619905 w 12081858"/>
                  <a:gd name="connsiteY39" fmla="*/ 6448832 h 13511369"/>
                  <a:gd name="connsiteX40" fmla="*/ 2524655 w 12081858"/>
                  <a:gd name="connsiteY40" fmla="*/ 6696482 h 13511369"/>
                  <a:gd name="connsiteX41" fmla="*/ 2448455 w 12081858"/>
                  <a:gd name="connsiteY41" fmla="*/ 7020332 h 13511369"/>
                  <a:gd name="connsiteX42" fmla="*/ 2105555 w 12081858"/>
                  <a:gd name="connsiteY42" fmla="*/ 7458482 h 13511369"/>
                  <a:gd name="connsiteX43" fmla="*/ 1915055 w 12081858"/>
                  <a:gd name="connsiteY43" fmla="*/ 7801382 h 13511369"/>
                  <a:gd name="connsiteX44" fmla="*/ 1743605 w 12081858"/>
                  <a:gd name="connsiteY44" fmla="*/ 8258582 h 13511369"/>
                  <a:gd name="connsiteX45" fmla="*/ 1781705 w 12081858"/>
                  <a:gd name="connsiteY45" fmla="*/ 8963432 h 13511369"/>
                  <a:gd name="connsiteX46" fmla="*/ 1629305 w 12081858"/>
                  <a:gd name="connsiteY46" fmla="*/ 9477782 h 13511369"/>
                  <a:gd name="connsiteX47" fmla="*/ 1305455 w 12081858"/>
                  <a:gd name="connsiteY47" fmla="*/ 9839732 h 13511369"/>
                  <a:gd name="connsiteX48" fmla="*/ 1172105 w 12081858"/>
                  <a:gd name="connsiteY48" fmla="*/ 10315982 h 13511369"/>
                  <a:gd name="connsiteX49" fmla="*/ 810155 w 12081858"/>
                  <a:gd name="connsiteY49" fmla="*/ 10468382 h 13511369"/>
                  <a:gd name="connsiteX50" fmla="*/ 391055 w 12081858"/>
                  <a:gd name="connsiteY50" fmla="*/ 10563632 h 13511369"/>
                  <a:gd name="connsiteX51" fmla="*/ 10055 w 12081858"/>
                  <a:gd name="connsiteY51" fmla="*/ 10430282 h 13511369"/>
                  <a:gd name="connsiteX52" fmla="*/ 4102 w 12081858"/>
                  <a:gd name="connsiteY52" fmla="*/ 10787219 h 13511369"/>
                  <a:gd name="connsiteX53" fmla="*/ 105305 w 12081858"/>
                  <a:gd name="connsiteY53" fmla="*/ 11056551 h 13511369"/>
                  <a:gd name="connsiteX54" fmla="*/ 1721 w 12081858"/>
                  <a:gd name="connsiteY54" fmla="*/ 11234894 h 13511369"/>
                  <a:gd name="connsiteX55" fmla="*/ 10055 w 12081858"/>
                  <a:gd name="connsiteY55" fmla="*/ 11420882 h 13511369"/>
                  <a:gd name="connsiteX56" fmla="*/ 151740 w 12081858"/>
                  <a:gd name="connsiteY56" fmla="*/ 11470638 h 13511369"/>
                  <a:gd name="connsiteX57" fmla="*/ 448205 w 12081858"/>
                  <a:gd name="connsiteY57" fmla="*/ 11497082 h 13511369"/>
                  <a:gd name="connsiteX58" fmla="*/ 616083 w 12081858"/>
                  <a:gd name="connsiteY58" fmla="*/ 11544457 h 13511369"/>
                  <a:gd name="connsiteX59" fmla="*/ 730383 w 12081858"/>
                  <a:gd name="connsiteY59" fmla="*/ 11489688 h 13511369"/>
                  <a:gd name="connsiteX60" fmla="*/ 905405 w 12081858"/>
                  <a:gd name="connsiteY60" fmla="*/ 11535182 h 13511369"/>
                  <a:gd name="connsiteX61" fmla="*/ 1070902 w 12081858"/>
                  <a:gd name="connsiteY61" fmla="*/ 11413488 h 13511369"/>
                  <a:gd name="connsiteX62" fmla="*/ 1148292 w 12081858"/>
                  <a:gd name="connsiteY62" fmla="*/ 11470889 h 13511369"/>
                  <a:gd name="connsiteX63" fmla="*/ 1287596 w 12081858"/>
                  <a:gd name="connsiteY63" fmla="*/ 11496832 h 13511369"/>
                  <a:gd name="connsiteX64" fmla="*/ 1459046 w 12081858"/>
                  <a:gd name="connsiteY64" fmla="*/ 11508738 h 13511369"/>
                  <a:gd name="connsiteX65" fmla="*/ 1544771 w 12081858"/>
                  <a:gd name="connsiteY65" fmla="*/ 11573032 h 13511369"/>
                  <a:gd name="connsiteX66" fmla="*/ 1644783 w 12081858"/>
                  <a:gd name="connsiteY66" fmla="*/ 11580175 h 13511369"/>
                  <a:gd name="connsiteX67" fmla="*/ 1724555 w 12081858"/>
                  <a:gd name="connsiteY67" fmla="*/ 11592332 h 13511369"/>
                  <a:gd name="connsiteX68" fmla="*/ 1651927 w 12081858"/>
                  <a:gd name="connsiteY68" fmla="*/ 11737338 h 13511369"/>
                  <a:gd name="connsiteX69" fmla="*/ 1686455 w 12081858"/>
                  <a:gd name="connsiteY69" fmla="*/ 11992382 h 13511369"/>
                  <a:gd name="connsiteX70" fmla="*/ 1863858 w 12081858"/>
                  <a:gd name="connsiteY70" fmla="*/ 12130244 h 13511369"/>
                  <a:gd name="connsiteX71" fmla="*/ 1986492 w 12081858"/>
                  <a:gd name="connsiteY71" fmla="*/ 12056676 h 13511369"/>
                  <a:gd name="connsiteX72" fmla="*/ 2059121 w 12081858"/>
                  <a:gd name="connsiteY72" fmla="*/ 12104050 h 13511369"/>
                  <a:gd name="connsiteX73" fmla="*/ 2135321 w 12081858"/>
                  <a:gd name="connsiteY73" fmla="*/ 12034994 h 13511369"/>
                  <a:gd name="connsiteX74" fmla="*/ 2235333 w 12081858"/>
                  <a:gd name="connsiteY74" fmla="*/ 12058807 h 13511369"/>
                  <a:gd name="connsiteX75" fmla="*/ 2466315 w 12081858"/>
                  <a:gd name="connsiteY75" fmla="*/ 12008800 h 13511369"/>
                  <a:gd name="connsiteX76" fmla="*/ 2517511 w 12081858"/>
                  <a:gd name="connsiteY76" fmla="*/ 11899513 h 13511369"/>
                  <a:gd name="connsiteX77" fmla="*/ 2886605 w 12081858"/>
                  <a:gd name="connsiteY77" fmla="*/ 12030482 h 13511369"/>
                  <a:gd name="connsiteX78" fmla="*/ 2975902 w 12081858"/>
                  <a:gd name="connsiteY78" fmla="*/ 12018325 h 13511369"/>
                  <a:gd name="connsiteX79" fmla="*/ 3077105 w 12081858"/>
                  <a:gd name="connsiteY79" fmla="*/ 12182882 h 13511369"/>
                  <a:gd name="connsiteX80" fmla="*/ 3316421 w 12081858"/>
                  <a:gd name="connsiteY80" fmla="*/ 12127863 h 13511369"/>
                  <a:gd name="connsiteX81" fmla="*/ 3425958 w 12081858"/>
                  <a:gd name="connsiteY81" fmla="*/ 12196919 h 13511369"/>
                  <a:gd name="connsiteX82" fmla="*/ 3579549 w 12081858"/>
                  <a:gd name="connsiteY82" fmla="*/ 12266226 h 13511369"/>
                  <a:gd name="connsiteX83" fmla="*/ 3515255 w 12081858"/>
                  <a:gd name="connsiteY83" fmla="*/ 12387670 h 13511369"/>
                  <a:gd name="connsiteX84" fmla="*/ 3599790 w 12081858"/>
                  <a:gd name="connsiteY84" fmla="*/ 12592207 h 13511369"/>
                  <a:gd name="connsiteX85" fmla="*/ 3553355 w 12081858"/>
                  <a:gd name="connsiteY85" fmla="*/ 12773432 h 13511369"/>
                  <a:gd name="connsiteX86" fmla="*/ 3537877 w 12081858"/>
                  <a:gd name="connsiteY86" fmla="*/ 12987494 h 13511369"/>
                  <a:gd name="connsiteX87" fmla="*/ 3629555 w 12081858"/>
                  <a:gd name="connsiteY87" fmla="*/ 13211582 h 13511369"/>
                  <a:gd name="connsiteX88" fmla="*/ 3915305 w 12081858"/>
                  <a:gd name="connsiteY88" fmla="*/ 13440182 h 13511369"/>
                  <a:gd name="connsiteX89" fmla="*/ 4507046 w 12081858"/>
                  <a:gd name="connsiteY89" fmla="*/ 13511369 h 13511369"/>
                  <a:gd name="connsiteX90" fmla="*/ 4542764 w 12081858"/>
                  <a:gd name="connsiteY90" fmla="*/ 13442312 h 13511369"/>
                  <a:gd name="connsiteX91" fmla="*/ 4201055 w 12081858"/>
                  <a:gd name="connsiteY91" fmla="*/ 13154432 h 13511369"/>
                  <a:gd name="connsiteX92" fmla="*/ 4628490 w 12081858"/>
                  <a:gd name="connsiteY92" fmla="*/ 13268482 h 13511369"/>
                  <a:gd name="connsiteX93" fmla="*/ 4944005 w 12081858"/>
                  <a:gd name="connsiteY93" fmla="*/ 13268732 h 13511369"/>
                  <a:gd name="connsiteX94" fmla="*/ 5045208 w 12081858"/>
                  <a:gd name="connsiteY94" fmla="*/ 13058932 h 13511369"/>
                  <a:gd name="connsiteX95" fmla="*/ 5004727 w 12081858"/>
                  <a:gd name="connsiteY95" fmla="*/ 12985113 h 13511369"/>
                  <a:gd name="connsiteX96" fmla="*/ 5001155 w 12081858"/>
                  <a:gd name="connsiteY96" fmla="*/ 12678182 h 13511369"/>
                  <a:gd name="connsiteX97" fmla="*/ 5077355 w 12081858"/>
                  <a:gd name="connsiteY97" fmla="*/ 12563882 h 13511369"/>
                  <a:gd name="connsiteX98" fmla="*/ 5039255 w 12081858"/>
                  <a:gd name="connsiteY98" fmla="*/ 12225745 h 13511369"/>
                  <a:gd name="connsiteX99" fmla="*/ 5367868 w 12081858"/>
                  <a:gd name="connsiteY99" fmla="*/ 12097157 h 13511369"/>
                  <a:gd name="connsiteX100" fmla="*/ 5648855 w 12081858"/>
                  <a:gd name="connsiteY100" fmla="*/ 12180502 h 13511369"/>
                  <a:gd name="connsiteX101" fmla="*/ 5534555 w 12081858"/>
                  <a:gd name="connsiteY101" fmla="*/ 11249432 h 13511369"/>
                  <a:gd name="connsiteX102" fmla="*/ 5595278 w 12081858"/>
                  <a:gd name="connsiteY102" fmla="*/ 10722925 h 13511369"/>
                  <a:gd name="connsiteX103" fmla="*/ 5478595 w 12081858"/>
                  <a:gd name="connsiteY103" fmla="*/ 10663394 h 13511369"/>
                  <a:gd name="connsiteX104" fmla="*/ 5595277 w 12081858"/>
                  <a:gd name="connsiteY104" fmla="*/ 10701495 h 13511369"/>
                  <a:gd name="connsiteX105" fmla="*/ 5621471 w 12081858"/>
                  <a:gd name="connsiteY105" fmla="*/ 10160950 h 13511369"/>
                  <a:gd name="connsiteX106" fmla="*/ 5708386 w 12081858"/>
                  <a:gd name="connsiteY106" fmla="*/ 9775438 h 13511369"/>
                  <a:gd name="connsiteX107" fmla="*/ 5840546 w 12081858"/>
                  <a:gd name="connsiteY107" fmla="*/ 9408475 h 13511369"/>
                  <a:gd name="connsiteX108" fmla="*/ 5931033 w 12081858"/>
                  <a:gd name="connsiteY108" fmla="*/ 9196544 h 13511369"/>
                  <a:gd name="connsiteX109" fmla="*/ 5769108 w 12081858"/>
                  <a:gd name="connsiteY109" fmla="*/ 9329894 h 13511369"/>
                  <a:gd name="connsiteX110" fmla="*/ 5933415 w 12081858"/>
                  <a:gd name="connsiteY110" fmla="*/ 9137013 h 13511369"/>
                  <a:gd name="connsiteX111" fmla="*/ 5965562 w 12081858"/>
                  <a:gd name="connsiteY111" fmla="*/ 8956289 h 13511369"/>
                  <a:gd name="connsiteX112" fmla="*/ 5969133 w 12081858"/>
                  <a:gd name="connsiteY112" fmla="*/ 9087006 h 13511369"/>
                  <a:gd name="connsiteX113" fmla="*/ 6451335 w 12081858"/>
                  <a:gd name="connsiteY113" fmla="*/ 8201432 h 13511369"/>
                  <a:gd name="connsiteX114" fmla="*/ 6214402 w 12081858"/>
                  <a:gd name="connsiteY114" fmla="*/ 8101170 h 13511369"/>
                  <a:gd name="connsiteX115" fmla="*/ 6435858 w 12081858"/>
                  <a:gd name="connsiteY115" fmla="*/ 8110694 h 13511369"/>
                  <a:gd name="connsiteX116" fmla="*/ 6706131 w 12081858"/>
                  <a:gd name="connsiteY116" fmla="*/ 8074975 h 13511369"/>
                  <a:gd name="connsiteX117" fmla="*/ 6865675 w 12081858"/>
                  <a:gd name="connsiteY117" fmla="*/ 8032113 h 13511369"/>
                  <a:gd name="connsiteX118" fmla="*/ 6795427 w 12081858"/>
                  <a:gd name="connsiteY118" fmla="*/ 7972582 h 13511369"/>
                  <a:gd name="connsiteX119" fmla="*/ 6887107 w 12081858"/>
                  <a:gd name="connsiteY119" fmla="*/ 7846626 h 13511369"/>
                  <a:gd name="connsiteX120" fmla="*/ 6990689 w 12081858"/>
                  <a:gd name="connsiteY120" fmla="*/ 7867807 h 13511369"/>
                  <a:gd name="connsiteX121" fmla="*/ 7027600 w 12081858"/>
                  <a:gd name="connsiteY121" fmla="*/ 7793990 h 13511369"/>
                  <a:gd name="connsiteX122" fmla="*/ 6953781 w 12081858"/>
                  <a:gd name="connsiteY122" fmla="*/ 7693975 h 13511369"/>
                  <a:gd name="connsiteX123" fmla="*/ 6920444 w 12081858"/>
                  <a:gd name="connsiteY123" fmla="*/ 7596344 h 13511369"/>
                  <a:gd name="connsiteX124" fmla="*/ 6829955 w 12081858"/>
                  <a:gd name="connsiteY124" fmla="*/ 7591832 h 13511369"/>
                  <a:gd name="connsiteX125" fmla="*/ 6756137 w 12081858"/>
                  <a:gd name="connsiteY125" fmla="*/ 7674925 h 13511369"/>
                  <a:gd name="connsiteX126" fmla="*/ 6620405 w 12081858"/>
                  <a:gd name="connsiteY126" fmla="*/ 7687082 h 13511369"/>
                  <a:gd name="connsiteX127" fmla="*/ 6679937 w 12081858"/>
                  <a:gd name="connsiteY127" fmla="*/ 7617775 h 13511369"/>
                  <a:gd name="connsiteX128" fmla="*/ 6691844 w 12081858"/>
                  <a:gd name="connsiteY128" fmla="*/ 7529669 h 13511369"/>
                  <a:gd name="connsiteX129" fmla="*/ 6713274 w 12081858"/>
                  <a:gd name="connsiteY129" fmla="*/ 7467756 h 13511369"/>
                  <a:gd name="connsiteX130" fmla="*/ 6677555 w 12081858"/>
                  <a:gd name="connsiteY130" fmla="*/ 7401332 h 13511369"/>
                  <a:gd name="connsiteX131" fmla="*/ 6613262 w 12081858"/>
                  <a:gd name="connsiteY131" fmla="*/ 7432038 h 13511369"/>
                  <a:gd name="connsiteX132" fmla="*/ 6610880 w 12081858"/>
                  <a:gd name="connsiteY132" fmla="*/ 7351326 h 13511369"/>
                  <a:gd name="connsiteX133" fmla="*/ 6829956 w 12081858"/>
                  <a:gd name="connsiteY133" fmla="*/ 7243919 h 13511369"/>
                  <a:gd name="connsiteX134" fmla="*/ 6794237 w 12081858"/>
                  <a:gd name="connsiteY134" fmla="*/ 7089138 h 13511369"/>
                  <a:gd name="connsiteX135" fmla="*/ 6870437 w 12081858"/>
                  <a:gd name="connsiteY135" fmla="*/ 7072469 h 13511369"/>
                  <a:gd name="connsiteX136" fmla="*/ 6849005 w 12081858"/>
                  <a:gd name="connsiteY136" fmla="*/ 6982232 h 13511369"/>
                  <a:gd name="connsiteX137" fmla="*/ 6953781 w 12081858"/>
                  <a:gd name="connsiteY137" fmla="*/ 6984363 h 13511369"/>
                  <a:gd name="connsiteX138" fmla="*/ 6996644 w 12081858"/>
                  <a:gd name="connsiteY138" fmla="*/ 6903400 h 13511369"/>
                  <a:gd name="connsiteX139" fmla="*/ 7099037 w 12081858"/>
                  <a:gd name="connsiteY139" fmla="*/ 6936738 h 13511369"/>
                  <a:gd name="connsiteX140" fmla="*/ 7172856 w 12081858"/>
                  <a:gd name="connsiteY140" fmla="*/ 7039132 h 13511369"/>
                  <a:gd name="connsiteX141" fmla="*/ 7239531 w 12081858"/>
                  <a:gd name="connsiteY141" fmla="*/ 6979600 h 13511369"/>
                  <a:gd name="connsiteX142" fmla="*/ 7180000 w 12081858"/>
                  <a:gd name="connsiteY142" fmla="*/ 6843869 h 13511369"/>
                  <a:gd name="connsiteX143" fmla="*/ 7237149 w 12081858"/>
                  <a:gd name="connsiteY143" fmla="*/ 6896506 h 13511369"/>
                  <a:gd name="connsiteX144" fmla="*/ 7353831 w 12081858"/>
                  <a:gd name="connsiteY144" fmla="*/ 6934357 h 13511369"/>
                  <a:gd name="connsiteX145" fmla="*/ 7427650 w 12081858"/>
                  <a:gd name="connsiteY145" fmla="*/ 7006046 h 13511369"/>
                  <a:gd name="connsiteX146" fmla="*/ 7396694 w 12081858"/>
                  <a:gd name="connsiteY146" fmla="*/ 7144158 h 13511369"/>
                  <a:gd name="connsiteX147" fmla="*/ 7468131 w 12081858"/>
                  <a:gd name="connsiteY147" fmla="*/ 7108439 h 13511369"/>
                  <a:gd name="connsiteX148" fmla="*/ 7458605 w 12081858"/>
                  <a:gd name="connsiteY148" fmla="*/ 7077482 h 13511369"/>
                  <a:gd name="connsiteX149" fmla="*/ 7534806 w 12081858"/>
                  <a:gd name="connsiteY149" fmla="*/ 7163208 h 13511369"/>
                  <a:gd name="connsiteX150" fmla="*/ 7470512 w 12081858"/>
                  <a:gd name="connsiteY150" fmla="*/ 7244171 h 13511369"/>
                  <a:gd name="connsiteX151" fmla="*/ 7534805 w 12081858"/>
                  <a:gd name="connsiteY151" fmla="*/ 7325132 h 13511369"/>
                  <a:gd name="connsiteX152" fmla="*/ 7460987 w 12081858"/>
                  <a:gd name="connsiteY152" fmla="*/ 7344183 h 13511369"/>
                  <a:gd name="connsiteX153" fmla="*/ 7368119 w 12081858"/>
                  <a:gd name="connsiteY153" fmla="*/ 7296558 h 13511369"/>
                  <a:gd name="connsiteX154" fmla="*/ 7320494 w 12081858"/>
                  <a:gd name="connsiteY154" fmla="*/ 7406096 h 13511369"/>
                  <a:gd name="connsiteX155" fmla="*/ 7396694 w 12081858"/>
                  <a:gd name="connsiteY155" fmla="*/ 7425146 h 13511369"/>
                  <a:gd name="connsiteX156" fmla="*/ 7451462 w 12081858"/>
                  <a:gd name="connsiteY156" fmla="*/ 7484677 h 13511369"/>
                  <a:gd name="connsiteX157" fmla="*/ 7477656 w 12081858"/>
                  <a:gd name="connsiteY157" fmla="*/ 7515382 h 13511369"/>
                  <a:gd name="connsiteX158" fmla="*/ 7497896 w 12081858"/>
                  <a:gd name="connsiteY158" fmla="*/ 7467755 h 13511369"/>
                  <a:gd name="connsiteX159" fmla="*/ 7556237 w 12081858"/>
                  <a:gd name="connsiteY159" fmla="*/ 7529921 h 13511369"/>
                  <a:gd name="connsiteX160" fmla="*/ 7649106 w 12081858"/>
                  <a:gd name="connsiteY160" fmla="*/ 7615646 h 13511369"/>
                  <a:gd name="connsiteX161" fmla="*/ 7649106 w 12081858"/>
                  <a:gd name="connsiteY161" fmla="*/ 7510871 h 13511369"/>
                  <a:gd name="connsiteX162" fmla="*/ 7822936 w 12081858"/>
                  <a:gd name="connsiteY162" fmla="*/ 7606120 h 13511369"/>
                  <a:gd name="connsiteX163" fmla="*/ 7715781 w 12081858"/>
                  <a:gd name="connsiteY163" fmla="*/ 7370377 h 13511369"/>
                  <a:gd name="connsiteX164" fmla="*/ 7718162 w 12081858"/>
                  <a:gd name="connsiteY164" fmla="*/ 7234646 h 13511369"/>
                  <a:gd name="connsiteX165" fmla="*/ 7622912 w 12081858"/>
                  <a:gd name="connsiteY165" fmla="*/ 7206071 h 13511369"/>
                  <a:gd name="connsiteX166" fmla="*/ 7687205 w 12081858"/>
                  <a:gd name="connsiteY166" fmla="*/ 7039382 h 13511369"/>
                  <a:gd name="connsiteX167" fmla="*/ 8384912 w 12081858"/>
                  <a:gd name="connsiteY167" fmla="*/ 6653621 h 13511369"/>
                  <a:gd name="connsiteX168" fmla="*/ 8713525 w 12081858"/>
                  <a:gd name="connsiteY168" fmla="*/ 6591708 h 13511369"/>
                  <a:gd name="connsiteX169" fmla="*/ 8732575 w 12081858"/>
                  <a:gd name="connsiteY169" fmla="*/ 6696483 h 13511369"/>
                  <a:gd name="connsiteX170" fmla="*/ 8806394 w 12081858"/>
                  <a:gd name="connsiteY170" fmla="*/ 6701246 h 13511369"/>
                  <a:gd name="connsiteX171" fmla="*/ 8782580 w 12081858"/>
                  <a:gd name="connsiteY171" fmla="*/ 6548844 h 13511369"/>
                  <a:gd name="connsiteX172" fmla="*/ 9325505 w 12081858"/>
                  <a:gd name="connsiteY172" fmla="*/ 6544082 h 13511369"/>
                  <a:gd name="connsiteX173" fmla="*/ 9513624 w 12081858"/>
                  <a:gd name="connsiteY173" fmla="*/ 6494075 h 13511369"/>
                  <a:gd name="connsiteX174" fmla="*/ 9639830 w 12081858"/>
                  <a:gd name="connsiteY174" fmla="*/ 6298813 h 13511369"/>
                  <a:gd name="connsiteX175" fmla="*/ 9916055 w 12081858"/>
                  <a:gd name="connsiteY175" fmla="*/ 6334532 h 13511369"/>
                  <a:gd name="connsiteX176" fmla="*/ 9880337 w 12081858"/>
                  <a:gd name="connsiteY176" fmla="*/ 6420258 h 13511369"/>
                  <a:gd name="connsiteX177" fmla="*/ 9737462 w 12081858"/>
                  <a:gd name="connsiteY177" fmla="*/ 6434546 h 13511369"/>
                  <a:gd name="connsiteX178" fmla="*/ 9806517 w 12081858"/>
                  <a:gd name="connsiteY178" fmla="*/ 6489313 h 13511369"/>
                  <a:gd name="connsiteX179" fmla="*/ 9675550 w 12081858"/>
                  <a:gd name="connsiteY179" fmla="*/ 6517889 h 13511369"/>
                  <a:gd name="connsiteX180" fmla="*/ 9549344 w 12081858"/>
                  <a:gd name="connsiteY180" fmla="*/ 6508364 h 13511369"/>
                  <a:gd name="connsiteX181" fmla="*/ 9463618 w 12081858"/>
                  <a:gd name="connsiteY181" fmla="*/ 6544082 h 13511369"/>
                  <a:gd name="connsiteX182" fmla="*/ 9432662 w 12081858"/>
                  <a:gd name="connsiteY182" fmla="*/ 6848883 h 13511369"/>
                  <a:gd name="connsiteX183" fmla="*/ 9594587 w 12081858"/>
                  <a:gd name="connsiteY183" fmla="*/ 6882220 h 13511369"/>
                  <a:gd name="connsiteX184" fmla="*/ 9801755 w 12081858"/>
                  <a:gd name="connsiteY184" fmla="*/ 6696482 h 13511369"/>
                  <a:gd name="connsiteX185" fmla="*/ 9839856 w 12081858"/>
                  <a:gd name="connsiteY185" fmla="*/ 6794114 h 13511369"/>
                  <a:gd name="connsiteX186" fmla="*/ 9987494 w 12081858"/>
                  <a:gd name="connsiteY186" fmla="*/ 6717914 h 13511369"/>
                  <a:gd name="connsiteX187" fmla="*/ 9887481 w 12081858"/>
                  <a:gd name="connsiteY187" fmla="*/ 6956040 h 13511369"/>
                  <a:gd name="connsiteX188" fmla="*/ 10030356 w 12081858"/>
                  <a:gd name="connsiteY188" fmla="*/ 6898889 h 13511369"/>
                  <a:gd name="connsiteX189" fmla="*/ 9997019 w 12081858"/>
                  <a:gd name="connsiteY189" fmla="*/ 6986996 h 13511369"/>
                  <a:gd name="connsiteX190" fmla="*/ 10228000 w 12081858"/>
                  <a:gd name="connsiteY190" fmla="*/ 6984614 h 13511369"/>
                  <a:gd name="connsiteX191" fmla="*/ 10068455 w 12081858"/>
                  <a:gd name="connsiteY191" fmla="*/ 7039382 h 13511369"/>
                  <a:gd name="connsiteX192" fmla="*/ 9958919 w 12081858"/>
                  <a:gd name="connsiteY192" fmla="*/ 7096533 h 13511369"/>
                  <a:gd name="connsiteX193" fmla="*/ 9839856 w 12081858"/>
                  <a:gd name="connsiteY193" fmla="*/ 7210833 h 13511369"/>
                  <a:gd name="connsiteX194" fmla="*/ 9875574 w 12081858"/>
                  <a:gd name="connsiteY194" fmla="*/ 7270363 h 13511369"/>
                  <a:gd name="connsiteX195" fmla="*/ 9918437 w 12081858"/>
                  <a:gd name="connsiteY195" fmla="*/ 7320371 h 13511369"/>
                  <a:gd name="connsiteX196" fmla="*/ 9997019 w 12081858"/>
                  <a:gd name="connsiteY196" fmla="*/ 7287033 h 13511369"/>
                  <a:gd name="connsiteX197" fmla="*/ 10008924 w 12081858"/>
                  <a:gd name="connsiteY197" fmla="*/ 7348944 h 13511369"/>
                  <a:gd name="connsiteX198" fmla="*/ 10123225 w 12081858"/>
                  <a:gd name="connsiteY198" fmla="*/ 7210833 h 13511369"/>
                  <a:gd name="connsiteX199" fmla="*/ 10158944 w 12081858"/>
                  <a:gd name="connsiteY199" fmla="*/ 7356089 h 13511369"/>
                  <a:gd name="connsiteX200" fmla="*/ 10254194 w 12081858"/>
                  <a:gd name="connsiteY200" fmla="*/ 7239408 h 13511369"/>
                  <a:gd name="connsiteX201" fmla="*/ 10280387 w 12081858"/>
                  <a:gd name="connsiteY201" fmla="*/ 7401332 h 13511369"/>
                  <a:gd name="connsiteX202" fmla="*/ 10354205 w 12081858"/>
                  <a:gd name="connsiteY202" fmla="*/ 7477532 h 13511369"/>
                  <a:gd name="connsiteX203" fmla="*/ 10144655 w 12081858"/>
                  <a:gd name="connsiteY203" fmla="*/ 7591832 h 13511369"/>
                  <a:gd name="connsiteX204" fmla="*/ 10297056 w 12081858"/>
                  <a:gd name="connsiteY204" fmla="*/ 7741852 h 13511369"/>
                  <a:gd name="connsiteX205" fmla="*/ 10328012 w 12081858"/>
                  <a:gd name="connsiteY205" fmla="*/ 7644221 h 13511369"/>
                  <a:gd name="connsiteX206" fmla="*/ 10399448 w 12081858"/>
                  <a:gd name="connsiteY206" fmla="*/ 7732326 h 13511369"/>
                  <a:gd name="connsiteX207" fmla="*/ 10520894 w 12081858"/>
                  <a:gd name="connsiteY207" fmla="*/ 7691846 h 13511369"/>
                  <a:gd name="connsiteX208" fmla="*/ 10525655 w 12081858"/>
                  <a:gd name="connsiteY208" fmla="*/ 7777570 h 13511369"/>
                  <a:gd name="connsiteX209" fmla="*/ 10523274 w 12081858"/>
                  <a:gd name="connsiteY209" fmla="*/ 7875200 h 13511369"/>
                  <a:gd name="connsiteX210" fmla="*/ 10632811 w 12081858"/>
                  <a:gd name="connsiteY210" fmla="*/ 7837101 h 13511369"/>
                  <a:gd name="connsiteX211" fmla="*/ 10673294 w 12081858"/>
                  <a:gd name="connsiteY211" fmla="*/ 8075227 h 13511369"/>
                  <a:gd name="connsiteX212" fmla="*/ 10811405 w 12081858"/>
                  <a:gd name="connsiteY212" fmla="*/ 8106182 h 13511369"/>
                  <a:gd name="connsiteX213" fmla="*/ 10825693 w 12081858"/>
                  <a:gd name="connsiteY213" fmla="*/ 7815670 h 13511369"/>
                  <a:gd name="connsiteX214" fmla="*/ 10916181 w 12081858"/>
                  <a:gd name="connsiteY214" fmla="*/ 7791858 h 13511369"/>
                  <a:gd name="connsiteX215" fmla="*/ 10985237 w 12081858"/>
                  <a:gd name="connsiteY215" fmla="*/ 7620407 h 13511369"/>
                  <a:gd name="connsiteX216" fmla="*/ 10947137 w 12081858"/>
                  <a:gd name="connsiteY216" fmla="*/ 7491821 h 13511369"/>
                  <a:gd name="connsiteX217" fmla="*/ 10851887 w 12081858"/>
                  <a:gd name="connsiteY217" fmla="*/ 7479913 h 13511369"/>
                  <a:gd name="connsiteX218" fmla="*/ 10899511 w 12081858"/>
                  <a:gd name="connsiteY218" fmla="*/ 7360851 h 13511369"/>
                  <a:gd name="connsiteX219" fmla="*/ 10794737 w 12081858"/>
                  <a:gd name="connsiteY219" fmla="*/ 7289414 h 13511369"/>
                  <a:gd name="connsiteX220" fmla="*/ 10754255 w 12081858"/>
                  <a:gd name="connsiteY220" fmla="*/ 7058432 h 13511369"/>
                  <a:gd name="connsiteX221" fmla="*/ 10436755 w 12081858"/>
                  <a:gd name="connsiteY221" fmla="*/ 7020332 h 13511369"/>
                  <a:gd name="connsiteX222" fmla="*/ 10506606 w 12081858"/>
                  <a:gd name="connsiteY222" fmla="*/ 6915558 h 13511369"/>
                  <a:gd name="connsiteX223" fmla="*/ 10630431 w 12081858"/>
                  <a:gd name="connsiteY223" fmla="*/ 6896508 h 13511369"/>
                  <a:gd name="connsiteX224" fmla="*/ 10639955 w 12081858"/>
                  <a:gd name="connsiteY224" fmla="*/ 6810782 h 13511369"/>
                  <a:gd name="connsiteX225" fmla="*/ 10852680 w 12081858"/>
                  <a:gd name="connsiteY225" fmla="*/ 6899682 h 13511369"/>
                  <a:gd name="connsiteX226" fmla="*/ 10868555 w 12081858"/>
                  <a:gd name="connsiteY226" fmla="*/ 6677432 h 13511369"/>
                  <a:gd name="connsiteX227" fmla="*/ 10659005 w 12081858"/>
                  <a:gd name="connsiteY227" fmla="*/ 6772682 h 13511369"/>
                  <a:gd name="connsiteX228" fmla="*/ 10582805 w 12081858"/>
                  <a:gd name="connsiteY228" fmla="*/ 6544082 h 13511369"/>
                  <a:gd name="connsiteX229" fmla="*/ 10354205 w 12081858"/>
                  <a:gd name="connsiteY229" fmla="*/ 6753632 h 13511369"/>
                  <a:gd name="connsiteX230" fmla="*/ 10366906 w 12081858"/>
                  <a:gd name="connsiteY230" fmla="*/ 6588533 h 13511369"/>
                  <a:gd name="connsiteX231" fmla="*/ 10379605 w 12081858"/>
                  <a:gd name="connsiteY231" fmla="*/ 6464707 h 13511369"/>
                  <a:gd name="connsiteX232" fmla="*/ 10324440 w 12081858"/>
                  <a:gd name="connsiteY232" fmla="*/ 6436675 h 13511369"/>
                  <a:gd name="connsiteX233" fmla="*/ 10271656 w 12081858"/>
                  <a:gd name="connsiteY233" fmla="*/ 6452008 h 13511369"/>
                  <a:gd name="connsiteX234" fmla="*/ 10151005 w 12081858"/>
                  <a:gd name="connsiteY234" fmla="*/ 6236107 h 13511369"/>
                  <a:gd name="connsiteX235" fmla="*/ 10316106 w 12081858"/>
                  <a:gd name="connsiteY235" fmla="*/ 6274208 h 13511369"/>
                  <a:gd name="connsiteX236" fmla="*/ 10557406 w 12081858"/>
                  <a:gd name="connsiteY236" fmla="*/ 6274208 h 13511369"/>
                  <a:gd name="connsiteX237" fmla="*/ 10687580 w 12081858"/>
                  <a:gd name="connsiteY237" fmla="*/ 6134507 h 13511369"/>
                  <a:gd name="connsiteX238" fmla="*/ 10585981 w 12081858"/>
                  <a:gd name="connsiteY238" fmla="*/ 6023383 h 13511369"/>
                  <a:gd name="connsiteX239" fmla="*/ 10373255 w 12081858"/>
                  <a:gd name="connsiteY239" fmla="*/ 5975757 h 13511369"/>
                  <a:gd name="connsiteX240" fmla="*/ 10554230 w 12081858"/>
                  <a:gd name="connsiteY240" fmla="*/ 5845582 h 13511369"/>
                  <a:gd name="connsiteX241" fmla="*/ 10500256 w 12081858"/>
                  <a:gd name="connsiteY241" fmla="*/ 5728108 h 13511369"/>
                  <a:gd name="connsiteX242" fmla="*/ 10554231 w 12081858"/>
                  <a:gd name="connsiteY242" fmla="*/ 5607458 h 13511369"/>
                  <a:gd name="connsiteX243" fmla="*/ 10516130 w 12081858"/>
                  <a:gd name="connsiteY243" fmla="*/ 5604282 h 13511369"/>
                  <a:gd name="connsiteX244" fmla="*/ 10481206 w 12081858"/>
                  <a:gd name="connsiteY244" fmla="*/ 5528083 h 13511369"/>
                  <a:gd name="connsiteX245" fmla="*/ 10322455 w 12081858"/>
                  <a:gd name="connsiteY245" fmla="*/ 5375682 h 13511369"/>
                  <a:gd name="connsiteX246" fmla="*/ 10592331 w 12081858"/>
                  <a:gd name="connsiteY246" fmla="*/ 5480458 h 13511369"/>
                  <a:gd name="connsiteX247" fmla="*/ 10735205 w 12081858"/>
                  <a:gd name="connsiteY247" fmla="*/ 5439182 h 13511369"/>
                  <a:gd name="connsiteX248" fmla="*/ 10709806 w 12081858"/>
                  <a:gd name="connsiteY248" fmla="*/ 5686833 h 13511369"/>
                  <a:gd name="connsiteX249" fmla="*/ 10887605 w 12081858"/>
                  <a:gd name="connsiteY249" fmla="*/ 5724932 h 13511369"/>
                  <a:gd name="connsiteX250" fmla="*/ 10944756 w 12081858"/>
                  <a:gd name="connsiteY250" fmla="*/ 5550308 h 13511369"/>
                  <a:gd name="connsiteX251" fmla="*/ 10986030 w 12081858"/>
                  <a:gd name="connsiteY251" fmla="*/ 5321707 h 13511369"/>
                  <a:gd name="connsiteX252" fmla="*/ 10906656 w 12081858"/>
                  <a:gd name="connsiteY252" fmla="*/ 5118508 h 13511369"/>
                  <a:gd name="connsiteX253" fmla="*/ 10849505 w 12081858"/>
                  <a:gd name="connsiteY253" fmla="*/ 5020082 h 13511369"/>
                  <a:gd name="connsiteX254" fmla="*/ 10770131 w 12081858"/>
                  <a:gd name="connsiteY254" fmla="*/ 5137558 h 13511369"/>
                  <a:gd name="connsiteX255" fmla="*/ 10700281 w 12081858"/>
                  <a:gd name="connsiteY255" fmla="*/ 5096283 h 13511369"/>
                  <a:gd name="connsiteX256" fmla="*/ 10668531 w 12081858"/>
                  <a:gd name="connsiteY256" fmla="*/ 5216933 h 13511369"/>
                  <a:gd name="connsiteX257" fmla="*/ 10566930 w 12081858"/>
                  <a:gd name="connsiteY257" fmla="*/ 5220107 h 13511369"/>
                  <a:gd name="connsiteX258" fmla="*/ 10487555 w 12081858"/>
                  <a:gd name="connsiteY258" fmla="*/ 5077232 h 13511369"/>
                  <a:gd name="connsiteX259" fmla="*/ 10449455 w 12081858"/>
                  <a:gd name="connsiteY259" fmla="*/ 4924832 h 13511369"/>
                  <a:gd name="connsiteX260" fmla="*/ 10233555 w 12081858"/>
                  <a:gd name="connsiteY260" fmla="*/ 4928007 h 13511369"/>
                  <a:gd name="connsiteX261" fmla="*/ 10258955 w 12081858"/>
                  <a:gd name="connsiteY261" fmla="*/ 5153432 h 13511369"/>
                  <a:gd name="connsiteX262" fmla="*/ 10220856 w 12081858"/>
                  <a:gd name="connsiteY262" fmla="*/ 4959758 h 13511369"/>
                  <a:gd name="connsiteX263" fmla="*/ 10176405 w 12081858"/>
                  <a:gd name="connsiteY263" fmla="*/ 4972457 h 13511369"/>
                  <a:gd name="connsiteX264" fmla="*/ 10106555 w 12081858"/>
                  <a:gd name="connsiteY264" fmla="*/ 4861332 h 13511369"/>
                  <a:gd name="connsiteX265" fmla="*/ 10011306 w 12081858"/>
                  <a:gd name="connsiteY265" fmla="*/ 4931183 h 13511369"/>
                  <a:gd name="connsiteX266" fmla="*/ 9855730 w 12081858"/>
                  <a:gd name="connsiteY266" fmla="*/ 5058182 h 13511369"/>
                  <a:gd name="connsiteX267" fmla="*/ 10220855 w 12081858"/>
                  <a:gd name="connsiteY267" fmla="*/ 4724807 h 13511369"/>
                  <a:gd name="connsiteX268" fmla="*/ 10365318 w 12081858"/>
                  <a:gd name="connsiteY268" fmla="*/ 4634321 h 13511369"/>
                  <a:gd name="connsiteX269" fmla="*/ 10582805 w 12081858"/>
                  <a:gd name="connsiteY269" fmla="*/ 4581932 h 13511369"/>
                  <a:gd name="connsiteX270" fmla="*/ 10620906 w 12081858"/>
                  <a:gd name="connsiteY270" fmla="*/ 4461283 h 13511369"/>
                  <a:gd name="connsiteX271" fmla="*/ 10792356 w 12081858"/>
                  <a:gd name="connsiteY271" fmla="*/ 4334283 h 13511369"/>
                  <a:gd name="connsiteX272" fmla="*/ 10824105 w 12081858"/>
                  <a:gd name="connsiteY272" fmla="*/ 4080282 h 13511369"/>
                  <a:gd name="connsiteX273" fmla="*/ 10592330 w 12081858"/>
                  <a:gd name="connsiteY273" fmla="*/ 3997732 h 13511369"/>
                  <a:gd name="connsiteX274" fmla="*/ 10274831 w 12081858"/>
                  <a:gd name="connsiteY274" fmla="*/ 3950108 h 13511369"/>
                  <a:gd name="connsiteX275" fmla="*/ 10144655 w 12081858"/>
                  <a:gd name="connsiteY275" fmla="*/ 4010432 h 13511369"/>
                  <a:gd name="connsiteX276" fmla="*/ 10170056 w 12081858"/>
                  <a:gd name="connsiteY276" fmla="*/ 3845333 h 13511369"/>
                  <a:gd name="connsiteX277" fmla="*/ 10119256 w 12081858"/>
                  <a:gd name="connsiteY277" fmla="*/ 3670708 h 13511369"/>
                  <a:gd name="connsiteX278" fmla="*/ 10233555 w 12081858"/>
                  <a:gd name="connsiteY278" fmla="*/ 3708807 h 13511369"/>
                  <a:gd name="connsiteX279" fmla="*/ 10354206 w 12081858"/>
                  <a:gd name="connsiteY279" fmla="*/ 3600858 h 13511369"/>
                  <a:gd name="connsiteX280" fmla="*/ 10544706 w 12081858"/>
                  <a:gd name="connsiteY280" fmla="*/ 3661183 h 13511369"/>
                  <a:gd name="connsiteX281" fmla="*/ 10557406 w 12081858"/>
                  <a:gd name="connsiteY281" fmla="*/ 3477033 h 13511369"/>
                  <a:gd name="connsiteX282" fmla="*/ 10697105 w 12081858"/>
                  <a:gd name="connsiteY282" fmla="*/ 3515132 h 13511369"/>
                  <a:gd name="connsiteX283" fmla="*/ 10811405 w 12081858"/>
                  <a:gd name="connsiteY283" fmla="*/ 3210332 h 13511369"/>
                  <a:gd name="connsiteX284" fmla="*/ 10913006 w 12081858"/>
                  <a:gd name="connsiteY284" fmla="*/ 3299233 h 13511369"/>
                  <a:gd name="connsiteX285" fmla="*/ 11052705 w 12081858"/>
                  <a:gd name="connsiteY285" fmla="*/ 3283357 h 13511369"/>
                  <a:gd name="connsiteX286" fmla="*/ 11087630 w 12081858"/>
                  <a:gd name="connsiteY286" fmla="*/ 3508782 h 13511369"/>
                  <a:gd name="connsiteX287" fmla="*/ 11163831 w 12081858"/>
                  <a:gd name="connsiteY287" fmla="*/ 3251608 h 13511369"/>
                  <a:gd name="connsiteX288" fmla="*/ 11087631 w 12081858"/>
                  <a:gd name="connsiteY288" fmla="*/ 3165883 h 13511369"/>
                  <a:gd name="connsiteX289" fmla="*/ 11173355 w 12081858"/>
                  <a:gd name="connsiteY289" fmla="*/ 2911882 h 13511369"/>
                  <a:gd name="connsiteX290" fmla="*/ 10992381 w 12081858"/>
                  <a:gd name="connsiteY290" fmla="*/ 2988083 h 13511369"/>
                  <a:gd name="connsiteX291" fmla="*/ 10963805 w 12081858"/>
                  <a:gd name="connsiteY291" fmla="*/ 2918232 h 13511369"/>
                  <a:gd name="connsiteX292" fmla="*/ 10773305 w 12081858"/>
                  <a:gd name="connsiteY292" fmla="*/ 2715032 h 13511369"/>
                  <a:gd name="connsiteX293" fmla="*/ 10741556 w 12081858"/>
                  <a:gd name="connsiteY293" fmla="*/ 2530883 h 13511369"/>
                  <a:gd name="connsiteX294" fmla="*/ 10709806 w 12081858"/>
                  <a:gd name="connsiteY294" fmla="*/ 2435633 h 13511369"/>
                  <a:gd name="connsiteX295" fmla="*/ 10811405 w 12081858"/>
                  <a:gd name="connsiteY295" fmla="*/ 2334032 h 13511369"/>
                  <a:gd name="connsiteX296" fmla="*/ 11071756 w 12081858"/>
                  <a:gd name="connsiteY296" fmla="*/ 2099083 h 13511369"/>
                  <a:gd name="connsiteX297" fmla="*/ 11192405 w 12081858"/>
                  <a:gd name="connsiteY297" fmla="*/ 2118132 h 13511369"/>
                  <a:gd name="connsiteX298" fmla="*/ 11262256 w 12081858"/>
                  <a:gd name="connsiteY298" fmla="*/ 2029233 h 13511369"/>
                  <a:gd name="connsiteX299" fmla="*/ 11497205 w 12081858"/>
                  <a:gd name="connsiteY299" fmla="*/ 1921282 h 13511369"/>
                  <a:gd name="connsiteX300" fmla="*/ 11351156 w 12081858"/>
                  <a:gd name="connsiteY300" fmla="*/ 1851433 h 13511369"/>
                  <a:gd name="connsiteX301" fmla="*/ 11268605 w 12081858"/>
                  <a:gd name="connsiteY301" fmla="*/ 1705382 h 13511369"/>
                  <a:gd name="connsiteX302" fmla="*/ 11370205 w 12081858"/>
                  <a:gd name="connsiteY302" fmla="*/ 1279932 h 13511369"/>
                  <a:gd name="connsiteX303" fmla="*/ 11249555 w 12081858"/>
                  <a:gd name="connsiteY303" fmla="*/ 1019582 h 13511369"/>
                  <a:gd name="connsiteX304" fmla="*/ 11535305 w 12081858"/>
                  <a:gd name="connsiteY304" fmla="*/ 1362482 h 13511369"/>
                  <a:gd name="connsiteX305" fmla="*/ 11700405 w 12081858"/>
                  <a:gd name="connsiteY305" fmla="*/ 1165632 h 13511369"/>
                  <a:gd name="connsiteX306" fmla="*/ 11884555 w 12081858"/>
                  <a:gd name="connsiteY306" fmla="*/ 1476782 h 13511369"/>
                  <a:gd name="connsiteX307" fmla="*/ 12081405 w 12081858"/>
                  <a:gd name="connsiteY307" fmla="*/ 1578383 h 13511369"/>
                  <a:gd name="connsiteX308" fmla="*/ 11916305 w 12081858"/>
                  <a:gd name="connsiteY308" fmla="*/ 1133883 h 13511369"/>
                  <a:gd name="connsiteX309" fmla="*/ 11903605 w 12081858"/>
                  <a:gd name="connsiteY309" fmla="*/ 917982 h 13511369"/>
                  <a:gd name="connsiteX310" fmla="*/ 11770255 w 12081858"/>
                  <a:gd name="connsiteY310" fmla="*/ 721132 h 13511369"/>
                  <a:gd name="connsiteX311" fmla="*/ 11744855 w 12081858"/>
                  <a:gd name="connsiteY311" fmla="*/ 448082 h 13511369"/>
                  <a:gd name="connsiteX0" fmla="*/ 11743134 w 12080137"/>
                  <a:gd name="connsiteY0" fmla="*/ 448082 h 13511369"/>
                  <a:gd name="connsiteX1" fmla="*/ 11285934 w 12080137"/>
                  <a:gd name="connsiteY1" fmla="*/ 168683 h 13511369"/>
                  <a:gd name="connsiteX2" fmla="*/ 11171634 w 12080137"/>
                  <a:gd name="connsiteY2" fmla="*/ 67082 h 13511369"/>
                  <a:gd name="connsiteX3" fmla="*/ 10765234 w 12080137"/>
                  <a:gd name="connsiteY3" fmla="*/ 86132 h 13511369"/>
                  <a:gd name="connsiteX4" fmla="*/ 10498534 w 12080137"/>
                  <a:gd name="connsiteY4" fmla="*/ 41682 h 13511369"/>
                  <a:gd name="connsiteX5" fmla="*/ 10466784 w 12080137"/>
                  <a:gd name="connsiteY5" fmla="*/ 1095782 h 13511369"/>
                  <a:gd name="connsiteX6" fmla="*/ 10161984 w 12080137"/>
                  <a:gd name="connsiteY6" fmla="*/ 1552982 h 13511369"/>
                  <a:gd name="connsiteX7" fmla="*/ 9914334 w 12080137"/>
                  <a:gd name="connsiteY7" fmla="*/ 2486432 h 13511369"/>
                  <a:gd name="connsiteX8" fmla="*/ 9114234 w 12080137"/>
                  <a:gd name="connsiteY8" fmla="*/ 2105432 h 13511369"/>
                  <a:gd name="connsiteX9" fmla="*/ 8409384 w 12080137"/>
                  <a:gd name="connsiteY9" fmla="*/ 2848382 h 13511369"/>
                  <a:gd name="connsiteX10" fmla="*/ 7647384 w 12080137"/>
                  <a:gd name="connsiteY10" fmla="*/ 2429282 h 13511369"/>
                  <a:gd name="connsiteX11" fmla="*/ 7361634 w 12080137"/>
                  <a:gd name="connsiteY11" fmla="*/ 1953032 h 13511369"/>
                  <a:gd name="connsiteX12" fmla="*/ 7609284 w 12080137"/>
                  <a:gd name="connsiteY12" fmla="*/ 1552982 h 13511369"/>
                  <a:gd name="connsiteX13" fmla="*/ 7266384 w 12080137"/>
                  <a:gd name="connsiteY13" fmla="*/ 1305332 h 13511369"/>
                  <a:gd name="connsiteX14" fmla="*/ 6256734 w 12080137"/>
                  <a:gd name="connsiteY14" fmla="*/ 1362482 h 13511369"/>
                  <a:gd name="connsiteX15" fmla="*/ 5799534 w 12080137"/>
                  <a:gd name="connsiteY15" fmla="*/ 1000532 h 13511369"/>
                  <a:gd name="connsiteX16" fmla="*/ 4827984 w 12080137"/>
                  <a:gd name="connsiteY16" fmla="*/ 543332 h 13511369"/>
                  <a:gd name="connsiteX17" fmla="*/ 4408884 w 12080137"/>
                  <a:gd name="connsiteY17" fmla="*/ 524282 h 13511369"/>
                  <a:gd name="connsiteX18" fmla="*/ 3742134 w 12080137"/>
                  <a:gd name="connsiteY18" fmla="*/ 943382 h 13511369"/>
                  <a:gd name="connsiteX19" fmla="*/ 3265884 w 12080137"/>
                  <a:gd name="connsiteY19" fmla="*/ 1400582 h 13511369"/>
                  <a:gd name="connsiteX20" fmla="*/ 2789634 w 12080137"/>
                  <a:gd name="connsiteY20" fmla="*/ 1229132 h 13511369"/>
                  <a:gd name="connsiteX21" fmla="*/ 2580084 w 12080137"/>
                  <a:gd name="connsiteY21" fmla="*/ 1400582 h 13511369"/>
                  <a:gd name="connsiteX22" fmla="*/ 2332434 w 12080137"/>
                  <a:gd name="connsiteY22" fmla="*/ 1248182 h 13511369"/>
                  <a:gd name="connsiteX23" fmla="*/ 2370534 w 12080137"/>
                  <a:gd name="connsiteY23" fmla="*/ 1629182 h 13511369"/>
                  <a:gd name="connsiteX24" fmla="*/ 2751534 w 12080137"/>
                  <a:gd name="connsiteY24" fmla="*/ 1876832 h 13511369"/>
                  <a:gd name="connsiteX25" fmla="*/ 2770584 w 12080137"/>
                  <a:gd name="connsiteY25" fmla="*/ 2448332 h 13511369"/>
                  <a:gd name="connsiteX26" fmla="*/ 3037284 w 12080137"/>
                  <a:gd name="connsiteY26" fmla="*/ 2619782 h 13511369"/>
                  <a:gd name="connsiteX27" fmla="*/ 3151584 w 12080137"/>
                  <a:gd name="connsiteY27" fmla="*/ 2543582 h 13511369"/>
                  <a:gd name="connsiteX28" fmla="*/ 3151584 w 12080137"/>
                  <a:gd name="connsiteY28" fmla="*/ 2924582 h 13511369"/>
                  <a:gd name="connsiteX29" fmla="*/ 2865834 w 12080137"/>
                  <a:gd name="connsiteY29" fmla="*/ 3248432 h 13511369"/>
                  <a:gd name="connsiteX30" fmla="*/ 3056334 w 12080137"/>
                  <a:gd name="connsiteY30" fmla="*/ 3457982 h 13511369"/>
                  <a:gd name="connsiteX31" fmla="*/ 2770584 w 12080137"/>
                  <a:gd name="connsiteY31" fmla="*/ 4067582 h 13511369"/>
                  <a:gd name="connsiteX32" fmla="*/ 2351484 w 12080137"/>
                  <a:gd name="connsiteY32" fmla="*/ 3991382 h 13511369"/>
                  <a:gd name="connsiteX33" fmla="*/ 2313384 w 12080137"/>
                  <a:gd name="connsiteY33" fmla="*/ 4353332 h 13511369"/>
                  <a:gd name="connsiteX34" fmla="*/ 2541984 w 12080137"/>
                  <a:gd name="connsiteY34" fmla="*/ 4848632 h 13511369"/>
                  <a:gd name="connsiteX35" fmla="*/ 2389584 w 12080137"/>
                  <a:gd name="connsiteY35" fmla="*/ 5286782 h 13511369"/>
                  <a:gd name="connsiteX36" fmla="*/ 2503884 w 12080137"/>
                  <a:gd name="connsiteY36" fmla="*/ 5534432 h 13511369"/>
                  <a:gd name="connsiteX37" fmla="*/ 2884884 w 12080137"/>
                  <a:gd name="connsiteY37" fmla="*/ 5972582 h 13511369"/>
                  <a:gd name="connsiteX38" fmla="*/ 2827734 w 12080137"/>
                  <a:gd name="connsiteY38" fmla="*/ 6239282 h 13511369"/>
                  <a:gd name="connsiteX39" fmla="*/ 2618184 w 12080137"/>
                  <a:gd name="connsiteY39" fmla="*/ 6448832 h 13511369"/>
                  <a:gd name="connsiteX40" fmla="*/ 2522934 w 12080137"/>
                  <a:gd name="connsiteY40" fmla="*/ 6696482 h 13511369"/>
                  <a:gd name="connsiteX41" fmla="*/ 2446734 w 12080137"/>
                  <a:gd name="connsiteY41" fmla="*/ 7020332 h 13511369"/>
                  <a:gd name="connsiteX42" fmla="*/ 2103834 w 12080137"/>
                  <a:gd name="connsiteY42" fmla="*/ 7458482 h 13511369"/>
                  <a:gd name="connsiteX43" fmla="*/ 1913334 w 12080137"/>
                  <a:gd name="connsiteY43" fmla="*/ 7801382 h 13511369"/>
                  <a:gd name="connsiteX44" fmla="*/ 1741884 w 12080137"/>
                  <a:gd name="connsiteY44" fmla="*/ 8258582 h 13511369"/>
                  <a:gd name="connsiteX45" fmla="*/ 1779984 w 12080137"/>
                  <a:gd name="connsiteY45" fmla="*/ 8963432 h 13511369"/>
                  <a:gd name="connsiteX46" fmla="*/ 1627584 w 12080137"/>
                  <a:gd name="connsiteY46" fmla="*/ 9477782 h 13511369"/>
                  <a:gd name="connsiteX47" fmla="*/ 1303734 w 12080137"/>
                  <a:gd name="connsiteY47" fmla="*/ 9839732 h 13511369"/>
                  <a:gd name="connsiteX48" fmla="*/ 1170384 w 12080137"/>
                  <a:gd name="connsiteY48" fmla="*/ 10315982 h 13511369"/>
                  <a:gd name="connsiteX49" fmla="*/ 808434 w 12080137"/>
                  <a:gd name="connsiteY49" fmla="*/ 10468382 h 13511369"/>
                  <a:gd name="connsiteX50" fmla="*/ 389334 w 12080137"/>
                  <a:gd name="connsiteY50" fmla="*/ 10563632 h 13511369"/>
                  <a:gd name="connsiteX51" fmla="*/ 8334 w 12080137"/>
                  <a:gd name="connsiteY51" fmla="*/ 10430282 h 13511369"/>
                  <a:gd name="connsiteX52" fmla="*/ 2381 w 12080137"/>
                  <a:gd name="connsiteY52" fmla="*/ 10787219 h 13511369"/>
                  <a:gd name="connsiteX53" fmla="*/ 103584 w 12080137"/>
                  <a:gd name="connsiteY53" fmla="*/ 11056551 h 13511369"/>
                  <a:gd name="connsiteX54" fmla="*/ 0 w 12080137"/>
                  <a:gd name="connsiteY54" fmla="*/ 11234894 h 13511369"/>
                  <a:gd name="connsiteX55" fmla="*/ 8334 w 12080137"/>
                  <a:gd name="connsiteY55" fmla="*/ 11420882 h 13511369"/>
                  <a:gd name="connsiteX56" fmla="*/ 150019 w 12080137"/>
                  <a:gd name="connsiteY56" fmla="*/ 11470638 h 13511369"/>
                  <a:gd name="connsiteX57" fmla="*/ 446484 w 12080137"/>
                  <a:gd name="connsiteY57" fmla="*/ 11497082 h 13511369"/>
                  <a:gd name="connsiteX58" fmla="*/ 614362 w 12080137"/>
                  <a:gd name="connsiteY58" fmla="*/ 11544457 h 13511369"/>
                  <a:gd name="connsiteX59" fmla="*/ 728662 w 12080137"/>
                  <a:gd name="connsiteY59" fmla="*/ 11489688 h 13511369"/>
                  <a:gd name="connsiteX60" fmla="*/ 903684 w 12080137"/>
                  <a:gd name="connsiteY60" fmla="*/ 11535182 h 13511369"/>
                  <a:gd name="connsiteX61" fmla="*/ 1069181 w 12080137"/>
                  <a:gd name="connsiteY61" fmla="*/ 11413488 h 13511369"/>
                  <a:gd name="connsiteX62" fmla="*/ 1146571 w 12080137"/>
                  <a:gd name="connsiteY62" fmla="*/ 11470889 h 13511369"/>
                  <a:gd name="connsiteX63" fmla="*/ 1285875 w 12080137"/>
                  <a:gd name="connsiteY63" fmla="*/ 11496832 h 13511369"/>
                  <a:gd name="connsiteX64" fmla="*/ 1457325 w 12080137"/>
                  <a:gd name="connsiteY64" fmla="*/ 11508738 h 13511369"/>
                  <a:gd name="connsiteX65" fmla="*/ 1543050 w 12080137"/>
                  <a:gd name="connsiteY65" fmla="*/ 11573032 h 13511369"/>
                  <a:gd name="connsiteX66" fmla="*/ 1643062 w 12080137"/>
                  <a:gd name="connsiteY66" fmla="*/ 11580175 h 13511369"/>
                  <a:gd name="connsiteX67" fmla="*/ 1722834 w 12080137"/>
                  <a:gd name="connsiteY67" fmla="*/ 11592332 h 13511369"/>
                  <a:gd name="connsiteX68" fmla="*/ 1650206 w 12080137"/>
                  <a:gd name="connsiteY68" fmla="*/ 11737338 h 13511369"/>
                  <a:gd name="connsiteX69" fmla="*/ 1684734 w 12080137"/>
                  <a:gd name="connsiteY69" fmla="*/ 11992382 h 13511369"/>
                  <a:gd name="connsiteX70" fmla="*/ 1862137 w 12080137"/>
                  <a:gd name="connsiteY70" fmla="*/ 12130244 h 13511369"/>
                  <a:gd name="connsiteX71" fmla="*/ 1984771 w 12080137"/>
                  <a:gd name="connsiteY71" fmla="*/ 12056676 h 13511369"/>
                  <a:gd name="connsiteX72" fmla="*/ 2057400 w 12080137"/>
                  <a:gd name="connsiteY72" fmla="*/ 12104050 h 13511369"/>
                  <a:gd name="connsiteX73" fmla="*/ 2133600 w 12080137"/>
                  <a:gd name="connsiteY73" fmla="*/ 12034994 h 13511369"/>
                  <a:gd name="connsiteX74" fmla="*/ 2233612 w 12080137"/>
                  <a:gd name="connsiteY74" fmla="*/ 12058807 h 13511369"/>
                  <a:gd name="connsiteX75" fmla="*/ 2464594 w 12080137"/>
                  <a:gd name="connsiteY75" fmla="*/ 12008800 h 13511369"/>
                  <a:gd name="connsiteX76" fmla="*/ 2515790 w 12080137"/>
                  <a:gd name="connsiteY76" fmla="*/ 11899513 h 13511369"/>
                  <a:gd name="connsiteX77" fmla="*/ 2884884 w 12080137"/>
                  <a:gd name="connsiteY77" fmla="*/ 12030482 h 13511369"/>
                  <a:gd name="connsiteX78" fmla="*/ 2974181 w 12080137"/>
                  <a:gd name="connsiteY78" fmla="*/ 12018325 h 13511369"/>
                  <a:gd name="connsiteX79" fmla="*/ 3075384 w 12080137"/>
                  <a:gd name="connsiteY79" fmla="*/ 12182882 h 13511369"/>
                  <a:gd name="connsiteX80" fmla="*/ 3314700 w 12080137"/>
                  <a:gd name="connsiteY80" fmla="*/ 12127863 h 13511369"/>
                  <a:gd name="connsiteX81" fmla="*/ 3424237 w 12080137"/>
                  <a:gd name="connsiteY81" fmla="*/ 12196919 h 13511369"/>
                  <a:gd name="connsiteX82" fmla="*/ 3577828 w 12080137"/>
                  <a:gd name="connsiteY82" fmla="*/ 12266226 h 13511369"/>
                  <a:gd name="connsiteX83" fmla="*/ 3513534 w 12080137"/>
                  <a:gd name="connsiteY83" fmla="*/ 12387670 h 13511369"/>
                  <a:gd name="connsiteX84" fmla="*/ 3598069 w 12080137"/>
                  <a:gd name="connsiteY84" fmla="*/ 12592207 h 13511369"/>
                  <a:gd name="connsiteX85" fmla="*/ 3551634 w 12080137"/>
                  <a:gd name="connsiteY85" fmla="*/ 12773432 h 13511369"/>
                  <a:gd name="connsiteX86" fmla="*/ 3536156 w 12080137"/>
                  <a:gd name="connsiteY86" fmla="*/ 12987494 h 13511369"/>
                  <a:gd name="connsiteX87" fmla="*/ 3627834 w 12080137"/>
                  <a:gd name="connsiteY87" fmla="*/ 13211582 h 13511369"/>
                  <a:gd name="connsiteX88" fmla="*/ 3913584 w 12080137"/>
                  <a:gd name="connsiteY88" fmla="*/ 13440182 h 13511369"/>
                  <a:gd name="connsiteX89" fmla="*/ 4505325 w 12080137"/>
                  <a:gd name="connsiteY89" fmla="*/ 13511369 h 13511369"/>
                  <a:gd name="connsiteX90" fmla="*/ 4541043 w 12080137"/>
                  <a:gd name="connsiteY90" fmla="*/ 13442312 h 13511369"/>
                  <a:gd name="connsiteX91" fmla="*/ 4199334 w 12080137"/>
                  <a:gd name="connsiteY91" fmla="*/ 13154432 h 13511369"/>
                  <a:gd name="connsiteX92" fmla="*/ 4626769 w 12080137"/>
                  <a:gd name="connsiteY92" fmla="*/ 13268482 h 13511369"/>
                  <a:gd name="connsiteX93" fmla="*/ 4942284 w 12080137"/>
                  <a:gd name="connsiteY93" fmla="*/ 13268732 h 13511369"/>
                  <a:gd name="connsiteX94" fmla="*/ 5043487 w 12080137"/>
                  <a:gd name="connsiteY94" fmla="*/ 13058932 h 13511369"/>
                  <a:gd name="connsiteX95" fmla="*/ 5003006 w 12080137"/>
                  <a:gd name="connsiteY95" fmla="*/ 12985113 h 13511369"/>
                  <a:gd name="connsiteX96" fmla="*/ 4999434 w 12080137"/>
                  <a:gd name="connsiteY96" fmla="*/ 12678182 h 13511369"/>
                  <a:gd name="connsiteX97" fmla="*/ 5075634 w 12080137"/>
                  <a:gd name="connsiteY97" fmla="*/ 12563882 h 13511369"/>
                  <a:gd name="connsiteX98" fmla="*/ 5037534 w 12080137"/>
                  <a:gd name="connsiteY98" fmla="*/ 12225745 h 13511369"/>
                  <a:gd name="connsiteX99" fmla="*/ 5366147 w 12080137"/>
                  <a:gd name="connsiteY99" fmla="*/ 12097157 h 13511369"/>
                  <a:gd name="connsiteX100" fmla="*/ 5647134 w 12080137"/>
                  <a:gd name="connsiteY100" fmla="*/ 12180502 h 13511369"/>
                  <a:gd name="connsiteX101" fmla="*/ 5532834 w 12080137"/>
                  <a:gd name="connsiteY101" fmla="*/ 11249432 h 13511369"/>
                  <a:gd name="connsiteX102" fmla="*/ 5593557 w 12080137"/>
                  <a:gd name="connsiteY102" fmla="*/ 10722925 h 13511369"/>
                  <a:gd name="connsiteX103" fmla="*/ 5476874 w 12080137"/>
                  <a:gd name="connsiteY103" fmla="*/ 10663394 h 13511369"/>
                  <a:gd name="connsiteX104" fmla="*/ 5593556 w 12080137"/>
                  <a:gd name="connsiteY104" fmla="*/ 10701495 h 13511369"/>
                  <a:gd name="connsiteX105" fmla="*/ 5619750 w 12080137"/>
                  <a:gd name="connsiteY105" fmla="*/ 10160950 h 13511369"/>
                  <a:gd name="connsiteX106" fmla="*/ 5706665 w 12080137"/>
                  <a:gd name="connsiteY106" fmla="*/ 9775438 h 13511369"/>
                  <a:gd name="connsiteX107" fmla="*/ 5838825 w 12080137"/>
                  <a:gd name="connsiteY107" fmla="*/ 9408475 h 13511369"/>
                  <a:gd name="connsiteX108" fmla="*/ 5929312 w 12080137"/>
                  <a:gd name="connsiteY108" fmla="*/ 9196544 h 13511369"/>
                  <a:gd name="connsiteX109" fmla="*/ 5767387 w 12080137"/>
                  <a:gd name="connsiteY109" fmla="*/ 9329894 h 13511369"/>
                  <a:gd name="connsiteX110" fmla="*/ 5931694 w 12080137"/>
                  <a:gd name="connsiteY110" fmla="*/ 9137013 h 13511369"/>
                  <a:gd name="connsiteX111" fmla="*/ 5963841 w 12080137"/>
                  <a:gd name="connsiteY111" fmla="*/ 8956289 h 13511369"/>
                  <a:gd name="connsiteX112" fmla="*/ 5967412 w 12080137"/>
                  <a:gd name="connsiteY112" fmla="*/ 9087006 h 13511369"/>
                  <a:gd name="connsiteX113" fmla="*/ 6449614 w 12080137"/>
                  <a:gd name="connsiteY113" fmla="*/ 8201432 h 13511369"/>
                  <a:gd name="connsiteX114" fmla="*/ 6212681 w 12080137"/>
                  <a:gd name="connsiteY114" fmla="*/ 8101170 h 13511369"/>
                  <a:gd name="connsiteX115" fmla="*/ 6434137 w 12080137"/>
                  <a:gd name="connsiteY115" fmla="*/ 8110694 h 13511369"/>
                  <a:gd name="connsiteX116" fmla="*/ 6704410 w 12080137"/>
                  <a:gd name="connsiteY116" fmla="*/ 8074975 h 13511369"/>
                  <a:gd name="connsiteX117" fmla="*/ 6863954 w 12080137"/>
                  <a:gd name="connsiteY117" fmla="*/ 8032113 h 13511369"/>
                  <a:gd name="connsiteX118" fmla="*/ 6793706 w 12080137"/>
                  <a:gd name="connsiteY118" fmla="*/ 7972582 h 13511369"/>
                  <a:gd name="connsiteX119" fmla="*/ 6885386 w 12080137"/>
                  <a:gd name="connsiteY119" fmla="*/ 7846626 h 13511369"/>
                  <a:gd name="connsiteX120" fmla="*/ 6988968 w 12080137"/>
                  <a:gd name="connsiteY120" fmla="*/ 7867807 h 13511369"/>
                  <a:gd name="connsiteX121" fmla="*/ 7025879 w 12080137"/>
                  <a:gd name="connsiteY121" fmla="*/ 7793990 h 13511369"/>
                  <a:gd name="connsiteX122" fmla="*/ 6952060 w 12080137"/>
                  <a:gd name="connsiteY122" fmla="*/ 7693975 h 13511369"/>
                  <a:gd name="connsiteX123" fmla="*/ 6918723 w 12080137"/>
                  <a:gd name="connsiteY123" fmla="*/ 7596344 h 13511369"/>
                  <a:gd name="connsiteX124" fmla="*/ 6828234 w 12080137"/>
                  <a:gd name="connsiteY124" fmla="*/ 7591832 h 13511369"/>
                  <a:gd name="connsiteX125" fmla="*/ 6754416 w 12080137"/>
                  <a:gd name="connsiteY125" fmla="*/ 7674925 h 13511369"/>
                  <a:gd name="connsiteX126" fmla="*/ 6618684 w 12080137"/>
                  <a:gd name="connsiteY126" fmla="*/ 7687082 h 13511369"/>
                  <a:gd name="connsiteX127" fmla="*/ 6678216 w 12080137"/>
                  <a:gd name="connsiteY127" fmla="*/ 7617775 h 13511369"/>
                  <a:gd name="connsiteX128" fmla="*/ 6690123 w 12080137"/>
                  <a:gd name="connsiteY128" fmla="*/ 7529669 h 13511369"/>
                  <a:gd name="connsiteX129" fmla="*/ 6711553 w 12080137"/>
                  <a:gd name="connsiteY129" fmla="*/ 7467756 h 13511369"/>
                  <a:gd name="connsiteX130" fmla="*/ 6675834 w 12080137"/>
                  <a:gd name="connsiteY130" fmla="*/ 7401332 h 13511369"/>
                  <a:gd name="connsiteX131" fmla="*/ 6611541 w 12080137"/>
                  <a:gd name="connsiteY131" fmla="*/ 7432038 h 13511369"/>
                  <a:gd name="connsiteX132" fmla="*/ 6609159 w 12080137"/>
                  <a:gd name="connsiteY132" fmla="*/ 7351326 h 13511369"/>
                  <a:gd name="connsiteX133" fmla="*/ 6828235 w 12080137"/>
                  <a:gd name="connsiteY133" fmla="*/ 7243919 h 13511369"/>
                  <a:gd name="connsiteX134" fmla="*/ 6792516 w 12080137"/>
                  <a:gd name="connsiteY134" fmla="*/ 7089138 h 13511369"/>
                  <a:gd name="connsiteX135" fmla="*/ 6868716 w 12080137"/>
                  <a:gd name="connsiteY135" fmla="*/ 7072469 h 13511369"/>
                  <a:gd name="connsiteX136" fmla="*/ 6847284 w 12080137"/>
                  <a:gd name="connsiteY136" fmla="*/ 6982232 h 13511369"/>
                  <a:gd name="connsiteX137" fmla="*/ 6952060 w 12080137"/>
                  <a:gd name="connsiteY137" fmla="*/ 6984363 h 13511369"/>
                  <a:gd name="connsiteX138" fmla="*/ 6994923 w 12080137"/>
                  <a:gd name="connsiteY138" fmla="*/ 6903400 h 13511369"/>
                  <a:gd name="connsiteX139" fmla="*/ 7097316 w 12080137"/>
                  <a:gd name="connsiteY139" fmla="*/ 6936738 h 13511369"/>
                  <a:gd name="connsiteX140" fmla="*/ 7171135 w 12080137"/>
                  <a:gd name="connsiteY140" fmla="*/ 7039132 h 13511369"/>
                  <a:gd name="connsiteX141" fmla="*/ 7237810 w 12080137"/>
                  <a:gd name="connsiteY141" fmla="*/ 6979600 h 13511369"/>
                  <a:gd name="connsiteX142" fmla="*/ 7178279 w 12080137"/>
                  <a:gd name="connsiteY142" fmla="*/ 6843869 h 13511369"/>
                  <a:gd name="connsiteX143" fmla="*/ 7235428 w 12080137"/>
                  <a:gd name="connsiteY143" fmla="*/ 6896506 h 13511369"/>
                  <a:gd name="connsiteX144" fmla="*/ 7352110 w 12080137"/>
                  <a:gd name="connsiteY144" fmla="*/ 6934357 h 13511369"/>
                  <a:gd name="connsiteX145" fmla="*/ 7425929 w 12080137"/>
                  <a:gd name="connsiteY145" fmla="*/ 7006046 h 13511369"/>
                  <a:gd name="connsiteX146" fmla="*/ 7394973 w 12080137"/>
                  <a:gd name="connsiteY146" fmla="*/ 7144158 h 13511369"/>
                  <a:gd name="connsiteX147" fmla="*/ 7466410 w 12080137"/>
                  <a:gd name="connsiteY147" fmla="*/ 7108439 h 13511369"/>
                  <a:gd name="connsiteX148" fmla="*/ 7456884 w 12080137"/>
                  <a:gd name="connsiteY148" fmla="*/ 7077482 h 13511369"/>
                  <a:gd name="connsiteX149" fmla="*/ 7533085 w 12080137"/>
                  <a:gd name="connsiteY149" fmla="*/ 7163208 h 13511369"/>
                  <a:gd name="connsiteX150" fmla="*/ 7468791 w 12080137"/>
                  <a:gd name="connsiteY150" fmla="*/ 7244171 h 13511369"/>
                  <a:gd name="connsiteX151" fmla="*/ 7533084 w 12080137"/>
                  <a:gd name="connsiteY151" fmla="*/ 7325132 h 13511369"/>
                  <a:gd name="connsiteX152" fmla="*/ 7459266 w 12080137"/>
                  <a:gd name="connsiteY152" fmla="*/ 7344183 h 13511369"/>
                  <a:gd name="connsiteX153" fmla="*/ 7366398 w 12080137"/>
                  <a:gd name="connsiteY153" fmla="*/ 7296558 h 13511369"/>
                  <a:gd name="connsiteX154" fmla="*/ 7318773 w 12080137"/>
                  <a:gd name="connsiteY154" fmla="*/ 7406096 h 13511369"/>
                  <a:gd name="connsiteX155" fmla="*/ 7394973 w 12080137"/>
                  <a:gd name="connsiteY155" fmla="*/ 7425146 h 13511369"/>
                  <a:gd name="connsiteX156" fmla="*/ 7449741 w 12080137"/>
                  <a:gd name="connsiteY156" fmla="*/ 7484677 h 13511369"/>
                  <a:gd name="connsiteX157" fmla="*/ 7475935 w 12080137"/>
                  <a:gd name="connsiteY157" fmla="*/ 7515382 h 13511369"/>
                  <a:gd name="connsiteX158" fmla="*/ 7496175 w 12080137"/>
                  <a:gd name="connsiteY158" fmla="*/ 7467755 h 13511369"/>
                  <a:gd name="connsiteX159" fmla="*/ 7554516 w 12080137"/>
                  <a:gd name="connsiteY159" fmla="*/ 7529921 h 13511369"/>
                  <a:gd name="connsiteX160" fmla="*/ 7647385 w 12080137"/>
                  <a:gd name="connsiteY160" fmla="*/ 7615646 h 13511369"/>
                  <a:gd name="connsiteX161" fmla="*/ 7647385 w 12080137"/>
                  <a:gd name="connsiteY161" fmla="*/ 7510871 h 13511369"/>
                  <a:gd name="connsiteX162" fmla="*/ 7821215 w 12080137"/>
                  <a:gd name="connsiteY162" fmla="*/ 7606120 h 13511369"/>
                  <a:gd name="connsiteX163" fmla="*/ 7714060 w 12080137"/>
                  <a:gd name="connsiteY163" fmla="*/ 7370377 h 13511369"/>
                  <a:gd name="connsiteX164" fmla="*/ 7716441 w 12080137"/>
                  <a:gd name="connsiteY164" fmla="*/ 7234646 h 13511369"/>
                  <a:gd name="connsiteX165" fmla="*/ 7621191 w 12080137"/>
                  <a:gd name="connsiteY165" fmla="*/ 7206071 h 13511369"/>
                  <a:gd name="connsiteX166" fmla="*/ 7685484 w 12080137"/>
                  <a:gd name="connsiteY166" fmla="*/ 7039382 h 13511369"/>
                  <a:gd name="connsiteX167" fmla="*/ 8383191 w 12080137"/>
                  <a:gd name="connsiteY167" fmla="*/ 6653621 h 13511369"/>
                  <a:gd name="connsiteX168" fmla="*/ 8711804 w 12080137"/>
                  <a:gd name="connsiteY168" fmla="*/ 6591708 h 13511369"/>
                  <a:gd name="connsiteX169" fmla="*/ 8730854 w 12080137"/>
                  <a:gd name="connsiteY169" fmla="*/ 6696483 h 13511369"/>
                  <a:gd name="connsiteX170" fmla="*/ 8804673 w 12080137"/>
                  <a:gd name="connsiteY170" fmla="*/ 6701246 h 13511369"/>
                  <a:gd name="connsiteX171" fmla="*/ 8780859 w 12080137"/>
                  <a:gd name="connsiteY171" fmla="*/ 6548844 h 13511369"/>
                  <a:gd name="connsiteX172" fmla="*/ 9323784 w 12080137"/>
                  <a:gd name="connsiteY172" fmla="*/ 6544082 h 13511369"/>
                  <a:gd name="connsiteX173" fmla="*/ 9511903 w 12080137"/>
                  <a:gd name="connsiteY173" fmla="*/ 6494075 h 13511369"/>
                  <a:gd name="connsiteX174" fmla="*/ 9638109 w 12080137"/>
                  <a:gd name="connsiteY174" fmla="*/ 6298813 h 13511369"/>
                  <a:gd name="connsiteX175" fmla="*/ 9914334 w 12080137"/>
                  <a:gd name="connsiteY175" fmla="*/ 6334532 h 13511369"/>
                  <a:gd name="connsiteX176" fmla="*/ 9878616 w 12080137"/>
                  <a:gd name="connsiteY176" fmla="*/ 6420258 h 13511369"/>
                  <a:gd name="connsiteX177" fmla="*/ 9735741 w 12080137"/>
                  <a:gd name="connsiteY177" fmla="*/ 6434546 h 13511369"/>
                  <a:gd name="connsiteX178" fmla="*/ 9804796 w 12080137"/>
                  <a:gd name="connsiteY178" fmla="*/ 6489313 h 13511369"/>
                  <a:gd name="connsiteX179" fmla="*/ 9673829 w 12080137"/>
                  <a:gd name="connsiteY179" fmla="*/ 6517889 h 13511369"/>
                  <a:gd name="connsiteX180" fmla="*/ 9547623 w 12080137"/>
                  <a:gd name="connsiteY180" fmla="*/ 6508364 h 13511369"/>
                  <a:gd name="connsiteX181" fmla="*/ 9461897 w 12080137"/>
                  <a:gd name="connsiteY181" fmla="*/ 6544082 h 13511369"/>
                  <a:gd name="connsiteX182" fmla="*/ 9430941 w 12080137"/>
                  <a:gd name="connsiteY182" fmla="*/ 6848883 h 13511369"/>
                  <a:gd name="connsiteX183" fmla="*/ 9592866 w 12080137"/>
                  <a:gd name="connsiteY183" fmla="*/ 6882220 h 13511369"/>
                  <a:gd name="connsiteX184" fmla="*/ 9800034 w 12080137"/>
                  <a:gd name="connsiteY184" fmla="*/ 6696482 h 13511369"/>
                  <a:gd name="connsiteX185" fmla="*/ 9838135 w 12080137"/>
                  <a:gd name="connsiteY185" fmla="*/ 6794114 h 13511369"/>
                  <a:gd name="connsiteX186" fmla="*/ 9985773 w 12080137"/>
                  <a:gd name="connsiteY186" fmla="*/ 6717914 h 13511369"/>
                  <a:gd name="connsiteX187" fmla="*/ 9885760 w 12080137"/>
                  <a:gd name="connsiteY187" fmla="*/ 6956040 h 13511369"/>
                  <a:gd name="connsiteX188" fmla="*/ 10028635 w 12080137"/>
                  <a:gd name="connsiteY188" fmla="*/ 6898889 h 13511369"/>
                  <a:gd name="connsiteX189" fmla="*/ 9995298 w 12080137"/>
                  <a:gd name="connsiteY189" fmla="*/ 6986996 h 13511369"/>
                  <a:gd name="connsiteX190" fmla="*/ 10226279 w 12080137"/>
                  <a:gd name="connsiteY190" fmla="*/ 6984614 h 13511369"/>
                  <a:gd name="connsiteX191" fmla="*/ 10066734 w 12080137"/>
                  <a:gd name="connsiteY191" fmla="*/ 7039382 h 13511369"/>
                  <a:gd name="connsiteX192" fmla="*/ 9957198 w 12080137"/>
                  <a:gd name="connsiteY192" fmla="*/ 7096533 h 13511369"/>
                  <a:gd name="connsiteX193" fmla="*/ 9838135 w 12080137"/>
                  <a:gd name="connsiteY193" fmla="*/ 7210833 h 13511369"/>
                  <a:gd name="connsiteX194" fmla="*/ 9873853 w 12080137"/>
                  <a:gd name="connsiteY194" fmla="*/ 7270363 h 13511369"/>
                  <a:gd name="connsiteX195" fmla="*/ 9916716 w 12080137"/>
                  <a:gd name="connsiteY195" fmla="*/ 7320371 h 13511369"/>
                  <a:gd name="connsiteX196" fmla="*/ 9995298 w 12080137"/>
                  <a:gd name="connsiteY196" fmla="*/ 7287033 h 13511369"/>
                  <a:gd name="connsiteX197" fmla="*/ 10007203 w 12080137"/>
                  <a:gd name="connsiteY197" fmla="*/ 7348944 h 13511369"/>
                  <a:gd name="connsiteX198" fmla="*/ 10121504 w 12080137"/>
                  <a:gd name="connsiteY198" fmla="*/ 7210833 h 13511369"/>
                  <a:gd name="connsiteX199" fmla="*/ 10157223 w 12080137"/>
                  <a:gd name="connsiteY199" fmla="*/ 7356089 h 13511369"/>
                  <a:gd name="connsiteX200" fmla="*/ 10252473 w 12080137"/>
                  <a:gd name="connsiteY200" fmla="*/ 7239408 h 13511369"/>
                  <a:gd name="connsiteX201" fmla="*/ 10278666 w 12080137"/>
                  <a:gd name="connsiteY201" fmla="*/ 7401332 h 13511369"/>
                  <a:gd name="connsiteX202" fmla="*/ 10352484 w 12080137"/>
                  <a:gd name="connsiteY202" fmla="*/ 7477532 h 13511369"/>
                  <a:gd name="connsiteX203" fmla="*/ 10142934 w 12080137"/>
                  <a:gd name="connsiteY203" fmla="*/ 7591832 h 13511369"/>
                  <a:gd name="connsiteX204" fmla="*/ 10295335 w 12080137"/>
                  <a:gd name="connsiteY204" fmla="*/ 7741852 h 13511369"/>
                  <a:gd name="connsiteX205" fmla="*/ 10326291 w 12080137"/>
                  <a:gd name="connsiteY205" fmla="*/ 7644221 h 13511369"/>
                  <a:gd name="connsiteX206" fmla="*/ 10397727 w 12080137"/>
                  <a:gd name="connsiteY206" fmla="*/ 7732326 h 13511369"/>
                  <a:gd name="connsiteX207" fmla="*/ 10519173 w 12080137"/>
                  <a:gd name="connsiteY207" fmla="*/ 7691846 h 13511369"/>
                  <a:gd name="connsiteX208" fmla="*/ 10523934 w 12080137"/>
                  <a:gd name="connsiteY208" fmla="*/ 7777570 h 13511369"/>
                  <a:gd name="connsiteX209" fmla="*/ 10521553 w 12080137"/>
                  <a:gd name="connsiteY209" fmla="*/ 7875200 h 13511369"/>
                  <a:gd name="connsiteX210" fmla="*/ 10631090 w 12080137"/>
                  <a:gd name="connsiteY210" fmla="*/ 7837101 h 13511369"/>
                  <a:gd name="connsiteX211" fmla="*/ 10671573 w 12080137"/>
                  <a:gd name="connsiteY211" fmla="*/ 8075227 h 13511369"/>
                  <a:gd name="connsiteX212" fmla="*/ 10809684 w 12080137"/>
                  <a:gd name="connsiteY212" fmla="*/ 8106182 h 13511369"/>
                  <a:gd name="connsiteX213" fmla="*/ 10823972 w 12080137"/>
                  <a:gd name="connsiteY213" fmla="*/ 7815670 h 13511369"/>
                  <a:gd name="connsiteX214" fmla="*/ 10914460 w 12080137"/>
                  <a:gd name="connsiteY214" fmla="*/ 7791858 h 13511369"/>
                  <a:gd name="connsiteX215" fmla="*/ 10983516 w 12080137"/>
                  <a:gd name="connsiteY215" fmla="*/ 7620407 h 13511369"/>
                  <a:gd name="connsiteX216" fmla="*/ 10945416 w 12080137"/>
                  <a:gd name="connsiteY216" fmla="*/ 7491821 h 13511369"/>
                  <a:gd name="connsiteX217" fmla="*/ 10850166 w 12080137"/>
                  <a:gd name="connsiteY217" fmla="*/ 7479913 h 13511369"/>
                  <a:gd name="connsiteX218" fmla="*/ 10897790 w 12080137"/>
                  <a:gd name="connsiteY218" fmla="*/ 7360851 h 13511369"/>
                  <a:gd name="connsiteX219" fmla="*/ 10793016 w 12080137"/>
                  <a:gd name="connsiteY219" fmla="*/ 7289414 h 13511369"/>
                  <a:gd name="connsiteX220" fmla="*/ 10752534 w 12080137"/>
                  <a:gd name="connsiteY220" fmla="*/ 7058432 h 13511369"/>
                  <a:gd name="connsiteX221" fmla="*/ 10435034 w 12080137"/>
                  <a:gd name="connsiteY221" fmla="*/ 7020332 h 13511369"/>
                  <a:gd name="connsiteX222" fmla="*/ 10504885 w 12080137"/>
                  <a:gd name="connsiteY222" fmla="*/ 6915558 h 13511369"/>
                  <a:gd name="connsiteX223" fmla="*/ 10628710 w 12080137"/>
                  <a:gd name="connsiteY223" fmla="*/ 6896508 h 13511369"/>
                  <a:gd name="connsiteX224" fmla="*/ 10638234 w 12080137"/>
                  <a:gd name="connsiteY224" fmla="*/ 6810782 h 13511369"/>
                  <a:gd name="connsiteX225" fmla="*/ 10850959 w 12080137"/>
                  <a:gd name="connsiteY225" fmla="*/ 6899682 h 13511369"/>
                  <a:gd name="connsiteX226" fmla="*/ 10866834 w 12080137"/>
                  <a:gd name="connsiteY226" fmla="*/ 6677432 h 13511369"/>
                  <a:gd name="connsiteX227" fmla="*/ 10657284 w 12080137"/>
                  <a:gd name="connsiteY227" fmla="*/ 6772682 h 13511369"/>
                  <a:gd name="connsiteX228" fmla="*/ 10581084 w 12080137"/>
                  <a:gd name="connsiteY228" fmla="*/ 6544082 h 13511369"/>
                  <a:gd name="connsiteX229" fmla="*/ 10352484 w 12080137"/>
                  <a:gd name="connsiteY229" fmla="*/ 6753632 h 13511369"/>
                  <a:gd name="connsiteX230" fmla="*/ 10365185 w 12080137"/>
                  <a:gd name="connsiteY230" fmla="*/ 6588533 h 13511369"/>
                  <a:gd name="connsiteX231" fmla="*/ 10377884 w 12080137"/>
                  <a:gd name="connsiteY231" fmla="*/ 6464707 h 13511369"/>
                  <a:gd name="connsiteX232" fmla="*/ 10322719 w 12080137"/>
                  <a:gd name="connsiteY232" fmla="*/ 6436675 h 13511369"/>
                  <a:gd name="connsiteX233" fmla="*/ 10269935 w 12080137"/>
                  <a:gd name="connsiteY233" fmla="*/ 6452008 h 13511369"/>
                  <a:gd name="connsiteX234" fmla="*/ 10149284 w 12080137"/>
                  <a:gd name="connsiteY234" fmla="*/ 6236107 h 13511369"/>
                  <a:gd name="connsiteX235" fmla="*/ 10314385 w 12080137"/>
                  <a:gd name="connsiteY235" fmla="*/ 6274208 h 13511369"/>
                  <a:gd name="connsiteX236" fmla="*/ 10555685 w 12080137"/>
                  <a:gd name="connsiteY236" fmla="*/ 6274208 h 13511369"/>
                  <a:gd name="connsiteX237" fmla="*/ 10685859 w 12080137"/>
                  <a:gd name="connsiteY237" fmla="*/ 6134507 h 13511369"/>
                  <a:gd name="connsiteX238" fmla="*/ 10584260 w 12080137"/>
                  <a:gd name="connsiteY238" fmla="*/ 6023383 h 13511369"/>
                  <a:gd name="connsiteX239" fmla="*/ 10371534 w 12080137"/>
                  <a:gd name="connsiteY239" fmla="*/ 5975757 h 13511369"/>
                  <a:gd name="connsiteX240" fmla="*/ 10552509 w 12080137"/>
                  <a:gd name="connsiteY240" fmla="*/ 5845582 h 13511369"/>
                  <a:gd name="connsiteX241" fmla="*/ 10498535 w 12080137"/>
                  <a:gd name="connsiteY241" fmla="*/ 5728108 h 13511369"/>
                  <a:gd name="connsiteX242" fmla="*/ 10552510 w 12080137"/>
                  <a:gd name="connsiteY242" fmla="*/ 5607458 h 13511369"/>
                  <a:gd name="connsiteX243" fmla="*/ 10514409 w 12080137"/>
                  <a:gd name="connsiteY243" fmla="*/ 5604282 h 13511369"/>
                  <a:gd name="connsiteX244" fmla="*/ 10479485 w 12080137"/>
                  <a:gd name="connsiteY244" fmla="*/ 5528083 h 13511369"/>
                  <a:gd name="connsiteX245" fmla="*/ 10320734 w 12080137"/>
                  <a:gd name="connsiteY245" fmla="*/ 5375682 h 13511369"/>
                  <a:gd name="connsiteX246" fmla="*/ 10590610 w 12080137"/>
                  <a:gd name="connsiteY246" fmla="*/ 5480458 h 13511369"/>
                  <a:gd name="connsiteX247" fmla="*/ 10733484 w 12080137"/>
                  <a:gd name="connsiteY247" fmla="*/ 5439182 h 13511369"/>
                  <a:gd name="connsiteX248" fmla="*/ 10708085 w 12080137"/>
                  <a:gd name="connsiteY248" fmla="*/ 5686833 h 13511369"/>
                  <a:gd name="connsiteX249" fmla="*/ 10885884 w 12080137"/>
                  <a:gd name="connsiteY249" fmla="*/ 5724932 h 13511369"/>
                  <a:gd name="connsiteX250" fmla="*/ 10943035 w 12080137"/>
                  <a:gd name="connsiteY250" fmla="*/ 5550308 h 13511369"/>
                  <a:gd name="connsiteX251" fmla="*/ 10984309 w 12080137"/>
                  <a:gd name="connsiteY251" fmla="*/ 5321707 h 13511369"/>
                  <a:gd name="connsiteX252" fmla="*/ 10904935 w 12080137"/>
                  <a:gd name="connsiteY252" fmla="*/ 5118508 h 13511369"/>
                  <a:gd name="connsiteX253" fmla="*/ 10847784 w 12080137"/>
                  <a:gd name="connsiteY253" fmla="*/ 5020082 h 13511369"/>
                  <a:gd name="connsiteX254" fmla="*/ 10768410 w 12080137"/>
                  <a:gd name="connsiteY254" fmla="*/ 5137558 h 13511369"/>
                  <a:gd name="connsiteX255" fmla="*/ 10698560 w 12080137"/>
                  <a:gd name="connsiteY255" fmla="*/ 5096283 h 13511369"/>
                  <a:gd name="connsiteX256" fmla="*/ 10666810 w 12080137"/>
                  <a:gd name="connsiteY256" fmla="*/ 5216933 h 13511369"/>
                  <a:gd name="connsiteX257" fmla="*/ 10565209 w 12080137"/>
                  <a:gd name="connsiteY257" fmla="*/ 5220107 h 13511369"/>
                  <a:gd name="connsiteX258" fmla="*/ 10485834 w 12080137"/>
                  <a:gd name="connsiteY258" fmla="*/ 5077232 h 13511369"/>
                  <a:gd name="connsiteX259" fmla="*/ 10447734 w 12080137"/>
                  <a:gd name="connsiteY259" fmla="*/ 4924832 h 13511369"/>
                  <a:gd name="connsiteX260" fmla="*/ 10231834 w 12080137"/>
                  <a:gd name="connsiteY260" fmla="*/ 4928007 h 13511369"/>
                  <a:gd name="connsiteX261" fmla="*/ 10257234 w 12080137"/>
                  <a:gd name="connsiteY261" fmla="*/ 5153432 h 13511369"/>
                  <a:gd name="connsiteX262" fmla="*/ 10219135 w 12080137"/>
                  <a:gd name="connsiteY262" fmla="*/ 4959758 h 13511369"/>
                  <a:gd name="connsiteX263" fmla="*/ 10174684 w 12080137"/>
                  <a:gd name="connsiteY263" fmla="*/ 4972457 h 13511369"/>
                  <a:gd name="connsiteX264" fmla="*/ 10104834 w 12080137"/>
                  <a:gd name="connsiteY264" fmla="*/ 4861332 h 13511369"/>
                  <a:gd name="connsiteX265" fmla="*/ 10009585 w 12080137"/>
                  <a:gd name="connsiteY265" fmla="*/ 4931183 h 13511369"/>
                  <a:gd name="connsiteX266" fmla="*/ 9854009 w 12080137"/>
                  <a:gd name="connsiteY266" fmla="*/ 5058182 h 13511369"/>
                  <a:gd name="connsiteX267" fmla="*/ 10219134 w 12080137"/>
                  <a:gd name="connsiteY267" fmla="*/ 4724807 h 13511369"/>
                  <a:gd name="connsiteX268" fmla="*/ 10363597 w 12080137"/>
                  <a:gd name="connsiteY268" fmla="*/ 4634321 h 13511369"/>
                  <a:gd name="connsiteX269" fmla="*/ 10581084 w 12080137"/>
                  <a:gd name="connsiteY269" fmla="*/ 4581932 h 13511369"/>
                  <a:gd name="connsiteX270" fmla="*/ 10619185 w 12080137"/>
                  <a:gd name="connsiteY270" fmla="*/ 4461283 h 13511369"/>
                  <a:gd name="connsiteX271" fmla="*/ 10790635 w 12080137"/>
                  <a:gd name="connsiteY271" fmla="*/ 4334283 h 13511369"/>
                  <a:gd name="connsiteX272" fmla="*/ 10822384 w 12080137"/>
                  <a:gd name="connsiteY272" fmla="*/ 4080282 h 13511369"/>
                  <a:gd name="connsiteX273" fmla="*/ 10590609 w 12080137"/>
                  <a:gd name="connsiteY273" fmla="*/ 3997732 h 13511369"/>
                  <a:gd name="connsiteX274" fmla="*/ 10273110 w 12080137"/>
                  <a:gd name="connsiteY274" fmla="*/ 3950108 h 13511369"/>
                  <a:gd name="connsiteX275" fmla="*/ 10142934 w 12080137"/>
                  <a:gd name="connsiteY275" fmla="*/ 4010432 h 13511369"/>
                  <a:gd name="connsiteX276" fmla="*/ 10168335 w 12080137"/>
                  <a:gd name="connsiteY276" fmla="*/ 3845333 h 13511369"/>
                  <a:gd name="connsiteX277" fmla="*/ 10117535 w 12080137"/>
                  <a:gd name="connsiteY277" fmla="*/ 3670708 h 13511369"/>
                  <a:gd name="connsiteX278" fmla="*/ 10231834 w 12080137"/>
                  <a:gd name="connsiteY278" fmla="*/ 3708807 h 13511369"/>
                  <a:gd name="connsiteX279" fmla="*/ 10352485 w 12080137"/>
                  <a:gd name="connsiteY279" fmla="*/ 3600858 h 13511369"/>
                  <a:gd name="connsiteX280" fmla="*/ 10542985 w 12080137"/>
                  <a:gd name="connsiteY280" fmla="*/ 3661183 h 13511369"/>
                  <a:gd name="connsiteX281" fmla="*/ 10555685 w 12080137"/>
                  <a:gd name="connsiteY281" fmla="*/ 3477033 h 13511369"/>
                  <a:gd name="connsiteX282" fmla="*/ 10695384 w 12080137"/>
                  <a:gd name="connsiteY282" fmla="*/ 3515132 h 13511369"/>
                  <a:gd name="connsiteX283" fmla="*/ 10809684 w 12080137"/>
                  <a:gd name="connsiteY283" fmla="*/ 3210332 h 13511369"/>
                  <a:gd name="connsiteX284" fmla="*/ 10911285 w 12080137"/>
                  <a:gd name="connsiteY284" fmla="*/ 3299233 h 13511369"/>
                  <a:gd name="connsiteX285" fmla="*/ 11050984 w 12080137"/>
                  <a:gd name="connsiteY285" fmla="*/ 3283357 h 13511369"/>
                  <a:gd name="connsiteX286" fmla="*/ 11085909 w 12080137"/>
                  <a:gd name="connsiteY286" fmla="*/ 3508782 h 13511369"/>
                  <a:gd name="connsiteX287" fmla="*/ 11162110 w 12080137"/>
                  <a:gd name="connsiteY287" fmla="*/ 3251608 h 13511369"/>
                  <a:gd name="connsiteX288" fmla="*/ 11085910 w 12080137"/>
                  <a:gd name="connsiteY288" fmla="*/ 3165883 h 13511369"/>
                  <a:gd name="connsiteX289" fmla="*/ 11171634 w 12080137"/>
                  <a:gd name="connsiteY289" fmla="*/ 2911882 h 13511369"/>
                  <a:gd name="connsiteX290" fmla="*/ 10990660 w 12080137"/>
                  <a:gd name="connsiteY290" fmla="*/ 2988083 h 13511369"/>
                  <a:gd name="connsiteX291" fmla="*/ 10962084 w 12080137"/>
                  <a:gd name="connsiteY291" fmla="*/ 2918232 h 13511369"/>
                  <a:gd name="connsiteX292" fmla="*/ 10771584 w 12080137"/>
                  <a:gd name="connsiteY292" fmla="*/ 2715032 h 13511369"/>
                  <a:gd name="connsiteX293" fmla="*/ 10739835 w 12080137"/>
                  <a:gd name="connsiteY293" fmla="*/ 2530883 h 13511369"/>
                  <a:gd name="connsiteX294" fmla="*/ 10708085 w 12080137"/>
                  <a:gd name="connsiteY294" fmla="*/ 2435633 h 13511369"/>
                  <a:gd name="connsiteX295" fmla="*/ 10809684 w 12080137"/>
                  <a:gd name="connsiteY295" fmla="*/ 2334032 h 13511369"/>
                  <a:gd name="connsiteX296" fmla="*/ 11070035 w 12080137"/>
                  <a:gd name="connsiteY296" fmla="*/ 2099083 h 13511369"/>
                  <a:gd name="connsiteX297" fmla="*/ 11190684 w 12080137"/>
                  <a:gd name="connsiteY297" fmla="*/ 2118132 h 13511369"/>
                  <a:gd name="connsiteX298" fmla="*/ 11260535 w 12080137"/>
                  <a:gd name="connsiteY298" fmla="*/ 2029233 h 13511369"/>
                  <a:gd name="connsiteX299" fmla="*/ 11495484 w 12080137"/>
                  <a:gd name="connsiteY299" fmla="*/ 1921282 h 13511369"/>
                  <a:gd name="connsiteX300" fmla="*/ 11349435 w 12080137"/>
                  <a:gd name="connsiteY300" fmla="*/ 1851433 h 13511369"/>
                  <a:gd name="connsiteX301" fmla="*/ 11266884 w 12080137"/>
                  <a:gd name="connsiteY301" fmla="*/ 1705382 h 13511369"/>
                  <a:gd name="connsiteX302" fmla="*/ 11368484 w 12080137"/>
                  <a:gd name="connsiteY302" fmla="*/ 1279932 h 13511369"/>
                  <a:gd name="connsiteX303" fmla="*/ 11247834 w 12080137"/>
                  <a:gd name="connsiteY303" fmla="*/ 1019582 h 13511369"/>
                  <a:gd name="connsiteX304" fmla="*/ 11533584 w 12080137"/>
                  <a:gd name="connsiteY304" fmla="*/ 1362482 h 13511369"/>
                  <a:gd name="connsiteX305" fmla="*/ 11698684 w 12080137"/>
                  <a:gd name="connsiteY305" fmla="*/ 1165632 h 13511369"/>
                  <a:gd name="connsiteX306" fmla="*/ 11882834 w 12080137"/>
                  <a:gd name="connsiteY306" fmla="*/ 1476782 h 13511369"/>
                  <a:gd name="connsiteX307" fmla="*/ 12079684 w 12080137"/>
                  <a:gd name="connsiteY307" fmla="*/ 1578383 h 13511369"/>
                  <a:gd name="connsiteX308" fmla="*/ 11914584 w 12080137"/>
                  <a:gd name="connsiteY308" fmla="*/ 1133883 h 13511369"/>
                  <a:gd name="connsiteX309" fmla="*/ 11901884 w 12080137"/>
                  <a:gd name="connsiteY309" fmla="*/ 917982 h 13511369"/>
                  <a:gd name="connsiteX310" fmla="*/ 11768534 w 12080137"/>
                  <a:gd name="connsiteY310" fmla="*/ 721132 h 13511369"/>
                  <a:gd name="connsiteX311" fmla="*/ 11743134 w 12080137"/>
                  <a:gd name="connsiteY31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398287 w 12089090"/>
                  <a:gd name="connsiteY50" fmla="*/ 10563632 h 13511369"/>
                  <a:gd name="connsiteX51" fmla="*/ 17287 w 12089090"/>
                  <a:gd name="connsiteY51" fmla="*/ 10430282 h 13511369"/>
                  <a:gd name="connsiteX52" fmla="*/ 78009 w 12089090"/>
                  <a:gd name="connsiteY52" fmla="*/ 10608625 h 13511369"/>
                  <a:gd name="connsiteX53" fmla="*/ 11334 w 12089090"/>
                  <a:gd name="connsiteY53" fmla="*/ 10787219 h 13511369"/>
                  <a:gd name="connsiteX54" fmla="*/ 112537 w 12089090"/>
                  <a:gd name="connsiteY54" fmla="*/ 11056551 h 13511369"/>
                  <a:gd name="connsiteX55" fmla="*/ 8953 w 12089090"/>
                  <a:gd name="connsiteY55" fmla="*/ 11234894 h 13511369"/>
                  <a:gd name="connsiteX56" fmla="*/ 17287 w 12089090"/>
                  <a:gd name="connsiteY56" fmla="*/ 11420882 h 13511369"/>
                  <a:gd name="connsiteX57" fmla="*/ 158972 w 12089090"/>
                  <a:gd name="connsiteY57" fmla="*/ 11470638 h 13511369"/>
                  <a:gd name="connsiteX58" fmla="*/ 455437 w 12089090"/>
                  <a:gd name="connsiteY58" fmla="*/ 11497082 h 13511369"/>
                  <a:gd name="connsiteX59" fmla="*/ 623315 w 12089090"/>
                  <a:gd name="connsiteY59" fmla="*/ 11544457 h 13511369"/>
                  <a:gd name="connsiteX60" fmla="*/ 737615 w 12089090"/>
                  <a:gd name="connsiteY60" fmla="*/ 11489688 h 13511369"/>
                  <a:gd name="connsiteX61" fmla="*/ 912637 w 12089090"/>
                  <a:gd name="connsiteY61" fmla="*/ 11535182 h 13511369"/>
                  <a:gd name="connsiteX62" fmla="*/ 1078134 w 12089090"/>
                  <a:gd name="connsiteY62" fmla="*/ 11413488 h 13511369"/>
                  <a:gd name="connsiteX63" fmla="*/ 1155524 w 12089090"/>
                  <a:gd name="connsiteY63" fmla="*/ 11470889 h 13511369"/>
                  <a:gd name="connsiteX64" fmla="*/ 1294828 w 12089090"/>
                  <a:gd name="connsiteY64" fmla="*/ 11496832 h 13511369"/>
                  <a:gd name="connsiteX65" fmla="*/ 1466278 w 12089090"/>
                  <a:gd name="connsiteY65" fmla="*/ 11508738 h 13511369"/>
                  <a:gd name="connsiteX66" fmla="*/ 1552003 w 12089090"/>
                  <a:gd name="connsiteY66" fmla="*/ 11573032 h 13511369"/>
                  <a:gd name="connsiteX67" fmla="*/ 1652015 w 12089090"/>
                  <a:gd name="connsiteY67" fmla="*/ 11580175 h 13511369"/>
                  <a:gd name="connsiteX68" fmla="*/ 1731787 w 12089090"/>
                  <a:gd name="connsiteY68" fmla="*/ 11592332 h 13511369"/>
                  <a:gd name="connsiteX69" fmla="*/ 1659159 w 12089090"/>
                  <a:gd name="connsiteY69" fmla="*/ 11737338 h 13511369"/>
                  <a:gd name="connsiteX70" fmla="*/ 1693687 w 12089090"/>
                  <a:gd name="connsiteY70" fmla="*/ 11992382 h 13511369"/>
                  <a:gd name="connsiteX71" fmla="*/ 1871090 w 12089090"/>
                  <a:gd name="connsiteY71" fmla="*/ 12130244 h 13511369"/>
                  <a:gd name="connsiteX72" fmla="*/ 1993724 w 12089090"/>
                  <a:gd name="connsiteY72" fmla="*/ 12056676 h 13511369"/>
                  <a:gd name="connsiteX73" fmla="*/ 2066353 w 12089090"/>
                  <a:gd name="connsiteY73" fmla="*/ 12104050 h 13511369"/>
                  <a:gd name="connsiteX74" fmla="*/ 2142553 w 12089090"/>
                  <a:gd name="connsiteY74" fmla="*/ 12034994 h 13511369"/>
                  <a:gd name="connsiteX75" fmla="*/ 2242565 w 12089090"/>
                  <a:gd name="connsiteY75" fmla="*/ 12058807 h 13511369"/>
                  <a:gd name="connsiteX76" fmla="*/ 2473547 w 12089090"/>
                  <a:gd name="connsiteY76" fmla="*/ 12008800 h 13511369"/>
                  <a:gd name="connsiteX77" fmla="*/ 2524743 w 12089090"/>
                  <a:gd name="connsiteY77" fmla="*/ 11899513 h 13511369"/>
                  <a:gd name="connsiteX78" fmla="*/ 2893837 w 12089090"/>
                  <a:gd name="connsiteY78" fmla="*/ 12030482 h 13511369"/>
                  <a:gd name="connsiteX79" fmla="*/ 2983134 w 12089090"/>
                  <a:gd name="connsiteY79" fmla="*/ 12018325 h 13511369"/>
                  <a:gd name="connsiteX80" fmla="*/ 3084337 w 12089090"/>
                  <a:gd name="connsiteY80" fmla="*/ 12182882 h 13511369"/>
                  <a:gd name="connsiteX81" fmla="*/ 3323653 w 12089090"/>
                  <a:gd name="connsiteY81" fmla="*/ 12127863 h 13511369"/>
                  <a:gd name="connsiteX82" fmla="*/ 3433190 w 12089090"/>
                  <a:gd name="connsiteY82" fmla="*/ 12196919 h 13511369"/>
                  <a:gd name="connsiteX83" fmla="*/ 3586781 w 12089090"/>
                  <a:gd name="connsiteY83" fmla="*/ 12266226 h 13511369"/>
                  <a:gd name="connsiteX84" fmla="*/ 3522487 w 12089090"/>
                  <a:gd name="connsiteY84" fmla="*/ 12387670 h 13511369"/>
                  <a:gd name="connsiteX85" fmla="*/ 3607022 w 12089090"/>
                  <a:gd name="connsiteY85" fmla="*/ 12592207 h 13511369"/>
                  <a:gd name="connsiteX86" fmla="*/ 3560587 w 12089090"/>
                  <a:gd name="connsiteY86" fmla="*/ 12773432 h 13511369"/>
                  <a:gd name="connsiteX87" fmla="*/ 3545109 w 12089090"/>
                  <a:gd name="connsiteY87" fmla="*/ 12987494 h 13511369"/>
                  <a:gd name="connsiteX88" fmla="*/ 3636787 w 12089090"/>
                  <a:gd name="connsiteY88" fmla="*/ 13211582 h 13511369"/>
                  <a:gd name="connsiteX89" fmla="*/ 3922537 w 12089090"/>
                  <a:gd name="connsiteY89" fmla="*/ 13440182 h 13511369"/>
                  <a:gd name="connsiteX90" fmla="*/ 4514278 w 12089090"/>
                  <a:gd name="connsiteY90" fmla="*/ 13511369 h 13511369"/>
                  <a:gd name="connsiteX91" fmla="*/ 4549996 w 12089090"/>
                  <a:gd name="connsiteY91" fmla="*/ 13442312 h 13511369"/>
                  <a:gd name="connsiteX92" fmla="*/ 4208287 w 12089090"/>
                  <a:gd name="connsiteY92" fmla="*/ 13154432 h 13511369"/>
                  <a:gd name="connsiteX93" fmla="*/ 4635722 w 12089090"/>
                  <a:gd name="connsiteY93" fmla="*/ 13268482 h 13511369"/>
                  <a:gd name="connsiteX94" fmla="*/ 4951237 w 12089090"/>
                  <a:gd name="connsiteY94" fmla="*/ 13268732 h 13511369"/>
                  <a:gd name="connsiteX95" fmla="*/ 5052440 w 12089090"/>
                  <a:gd name="connsiteY95" fmla="*/ 13058932 h 13511369"/>
                  <a:gd name="connsiteX96" fmla="*/ 5011959 w 12089090"/>
                  <a:gd name="connsiteY96" fmla="*/ 12985113 h 13511369"/>
                  <a:gd name="connsiteX97" fmla="*/ 5008387 w 12089090"/>
                  <a:gd name="connsiteY97" fmla="*/ 12678182 h 13511369"/>
                  <a:gd name="connsiteX98" fmla="*/ 5084587 w 12089090"/>
                  <a:gd name="connsiteY98" fmla="*/ 12563882 h 13511369"/>
                  <a:gd name="connsiteX99" fmla="*/ 5046487 w 12089090"/>
                  <a:gd name="connsiteY99" fmla="*/ 12225745 h 13511369"/>
                  <a:gd name="connsiteX100" fmla="*/ 5375100 w 12089090"/>
                  <a:gd name="connsiteY100" fmla="*/ 12097157 h 13511369"/>
                  <a:gd name="connsiteX101" fmla="*/ 5656087 w 12089090"/>
                  <a:gd name="connsiteY101" fmla="*/ 12180502 h 13511369"/>
                  <a:gd name="connsiteX102" fmla="*/ 5541787 w 12089090"/>
                  <a:gd name="connsiteY102" fmla="*/ 11249432 h 13511369"/>
                  <a:gd name="connsiteX103" fmla="*/ 5602510 w 12089090"/>
                  <a:gd name="connsiteY103" fmla="*/ 10722925 h 13511369"/>
                  <a:gd name="connsiteX104" fmla="*/ 5485827 w 12089090"/>
                  <a:gd name="connsiteY104" fmla="*/ 10663394 h 13511369"/>
                  <a:gd name="connsiteX105" fmla="*/ 5602509 w 12089090"/>
                  <a:gd name="connsiteY105" fmla="*/ 10701495 h 13511369"/>
                  <a:gd name="connsiteX106" fmla="*/ 5628703 w 12089090"/>
                  <a:gd name="connsiteY106" fmla="*/ 10160950 h 13511369"/>
                  <a:gd name="connsiteX107" fmla="*/ 5715618 w 12089090"/>
                  <a:gd name="connsiteY107" fmla="*/ 9775438 h 13511369"/>
                  <a:gd name="connsiteX108" fmla="*/ 5847778 w 12089090"/>
                  <a:gd name="connsiteY108" fmla="*/ 9408475 h 13511369"/>
                  <a:gd name="connsiteX109" fmla="*/ 5938265 w 12089090"/>
                  <a:gd name="connsiteY109" fmla="*/ 9196544 h 13511369"/>
                  <a:gd name="connsiteX110" fmla="*/ 5776340 w 12089090"/>
                  <a:gd name="connsiteY110" fmla="*/ 9329894 h 13511369"/>
                  <a:gd name="connsiteX111" fmla="*/ 5940647 w 12089090"/>
                  <a:gd name="connsiteY111" fmla="*/ 9137013 h 13511369"/>
                  <a:gd name="connsiteX112" fmla="*/ 5972794 w 12089090"/>
                  <a:gd name="connsiteY112" fmla="*/ 8956289 h 13511369"/>
                  <a:gd name="connsiteX113" fmla="*/ 5976365 w 12089090"/>
                  <a:gd name="connsiteY113" fmla="*/ 9087006 h 13511369"/>
                  <a:gd name="connsiteX114" fmla="*/ 6458567 w 12089090"/>
                  <a:gd name="connsiteY114" fmla="*/ 8201432 h 13511369"/>
                  <a:gd name="connsiteX115" fmla="*/ 6221634 w 12089090"/>
                  <a:gd name="connsiteY115" fmla="*/ 8101170 h 13511369"/>
                  <a:gd name="connsiteX116" fmla="*/ 6443090 w 12089090"/>
                  <a:gd name="connsiteY116" fmla="*/ 8110694 h 13511369"/>
                  <a:gd name="connsiteX117" fmla="*/ 6713363 w 12089090"/>
                  <a:gd name="connsiteY117" fmla="*/ 8074975 h 13511369"/>
                  <a:gd name="connsiteX118" fmla="*/ 6872907 w 12089090"/>
                  <a:gd name="connsiteY118" fmla="*/ 8032113 h 13511369"/>
                  <a:gd name="connsiteX119" fmla="*/ 6802659 w 12089090"/>
                  <a:gd name="connsiteY119" fmla="*/ 7972582 h 13511369"/>
                  <a:gd name="connsiteX120" fmla="*/ 6894339 w 12089090"/>
                  <a:gd name="connsiteY120" fmla="*/ 7846626 h 13511369"/>
                  <a:gd name="connsiteX121" fmla="*/ 6997921 w 12089090"/>
                  <a:gd name="connsiteY121" fmla="*/ 7867807 h 13511369"/>
                  <a:gd name="connsiteX122" fmla="*/ 7034832 w 12089090"/>
                  <a:gd name="connsiteY122" fmla="*/ 7793990 h 13511369"/>
                  <a:gd name="connsiteX123" fmla="*/ 6961013 w 12089090"/>
                  <a:gd name="connsiteY123" fmla="*/ 7693975 h 13511369"/>
                  <a:gd name="connsiteX124" fmla="*/ 6927676 w 12089090"/>
                  <a:gd name="connsiteY124" fmla="*/ 7596344 h 13511369"/>
                  <a:gd name="connsiteX125" fmla="*/ 6837187 w 12089090"/>
                  <a:gd name="connsiteY125" fmla="*/ 7591832 h 13511369"/>
                  <a:gd name="connsiteX126" fmla="*/ 6763369 w 12089090"/>
                  <a:gd name="connsiteY126" fmla="*/ 7674925 h 13511369"/>
                  <a:gd name="connsiteX127" fmla="*/ 6627637 w 12089090"/>
                  <a:gd name="connsiteY127" fmla="*/ 7687082 h 13511369"/>
                  <a:gd name="connsiteX128" fmla="*/ 6687169 w 12089090"/>
                  <a:gd name="connsiteY128" fmla="*/ 7617775 h 13511369"/>
                  <a:gd name="connsiteX129" fmla="*/ 6699076 w 12089090"/>
                  <a:gd name="connsiteY129" fmla="*/ 7529669 h 13511369"/>
                  <a:gd name="connsiteX130" fmla="*/ 6720506 w 12089090"/>
                  <a:gd name="connsiteY130" fmla="*/ 7467756 h 13511369"/>
                  <a:gd name="connsiteX131" fmla="*/ 6684787 w 12089090"/>
                  <a:gd name="connsiteY131" fmla="*/ 7401332 h 13511369"/>
                  <a:gd name="connsiteX132" fmla="*/ 6620494 w 12089090"/>
                  <a:gd name="connsiteY132" fmla="*/ 7432038 h 13511369"/>
                  <a:gd name="connsiteX133" fmla="*/ 6618112 w 12089090"/>
                  <a:gd name="connsiteY133" fmla="*/ 7351326 h 13511369"/>
                  <a:gd name="connsiteX134" fmla="*/ 6837188 w 12089090"/>
                  <a:gd name="connsiteY134" fmla="*/ 7243919 h 13511369"/>
                  <a:gd name="connsiteX135" fmla="*/ 6801469 w 12089090"/>
                  <a:gd name="connsiteY135" fmla="*/ 7089138 h 13511369"/>
                  <a:gd name="connsiteX136" fmla="*/ 6877669 w 12089090"/>
                  <a:gd name="connsiteY136" fmla="*/ 7072469 h 13511369"/>
                  <a:gd name="connsiteX137" fmla="*/ 6856237 w 12089090"/>
                  <a:gd name="connsiteY137" fmla="*/ 6982232 h 13511369"/>
                  <a:gd name="connsiteX138" fmla="*/ 6961013 w 12089090"/>
                  <a:gd name="connsiteY138" fmla="*/ 6984363 h 13511369"/>
                  <a:gd name="connsiteX139" fmla="*/ 7003876 w 12089090"/>
                  <a:gd name="connsiteY139" fmla="*/ 6903400 h 13511369"/>
                  <a:gd name="connsiteX140" fmla="*/ 7106269 w 12089090"/>
                  <a:gd name="connsiteY140" fmla="*/ 6936738 h 13511369"/>
                  <a:gd name="connsiteX141" fmla="*/ 7180088 w 12089090"/>
                  <a:gd name="connsiteY141" fmla="*/ 7039132 h 13511369"/>
                  <a:gd name="connsiteX142" fmla="*/ 7246763 w 12089090"/>
                  <a:gd name="connsiteY142" fmla="*/ 6979600 h 13511369"/>
                  <a:gd name="connsiteX143" fmla="*/ 7187232 w 12089090"/>
                  <a:gd name="connsiteY143" fmla="*/ 6843869 h 13511369"/>
                  <a:gd name="connsiteX144" fmla="*/ 7244381 w 12089090"/>
                  <a:gd name="connsiteY144" fmla="*/ 6896506 h 13511369"/>
                  <a:gd name="connsiteX145" fmla="*/ 7361063 w 12089090"/>
                  <a:gd name="connsiteY145" fmla="*/ 6934357 h 13511369"/>
                  <a:gd name="connsiteX146" fmla="*/ 7434882 w 12089090"/>
                  <a:gd name="connsiteY146" fmla="*/ 7006046 h 13511369"/>
                  <a:gd name="connsiteX147" fmla="*/ 7403926 w 12089090"/>
                  <a:gd name="connsiteY147" fmla="*/ 7144158 h 13511369"/>
                  <a:gd name="connsiteX148" fmla="*/ 7475363 w 12089090"/>
                  <a:gd name="connsiteY148" fmla="*/ 7108439 h 13511369"/>
                  <a:gd name="connsiteX149" fmla="*/ 7465837 w 12089090"/>
                  <a:gd name="connsiteY149" fmla="*/ 7077482 h 13511369"/>
                  <a:gd name="connsiteX150" fmla="*/ 7542038 w 12089090"/>
                  <a:gd name="connsiteY150" fmla="*/ 7163208 h 13511369"/>
                  <a:gd name="connsiteX151" fmla="*/ 7477744 w 12089090"/>
                  <a:gd name="connsiteY151" fmla="*/ 7244171 h 13511369"/>
                  <a:gd name="connsiteX152" fmla="*/ 7542037 w 12089090"/>
                  <a:gd name="connsiteY152" fmla="*/ 7325132 h 13511369"/>
                  <a:gd name="connsiteX153" fmla="*/ 7468219 w 12089090"/>
                  <a:gd name="connsiteY153" fmla="*/ 7344183 h 13511369"/>
                  <a:gd name="connsiteX154" fmla="*/ 7375351 w 12089090"/>
                  <a:gd name="connsiteY154" fmla="*/ 7296558 h 13511369"/>
                  <a:gd name="connsiteX155" fmla="*/ 7327726 w 12089090"/>
                  <a:gd name="connsiteY155" fmla="*/ 7406096 h 13511369"/>
                  <a:gd name="connsiteX156" fmla="*/ 7403926 w 12089090"/>
                  <a:gd name="connsiteY156" fmla="*/ 7425146 h 13511369"/>
                  <a:gd name="connsiteX157" fmla="*/ 7458694 w 12089090"/>
                  <a:gd name="connsiteY157" fmla="*/ 7484677 h 13511369"/>
                  <a:gd name="connsiteX158" fmla="*/ 7484888 w 12089090"/>
                  <a:gd name="connsiteY158" fmla="*/ 7515382 h 13511369"/>
                  <a:gd name="connsiteX159" fmla="*/ 7505128 w 12089090"/>
                  <a:gd name="connsiteY159" fmla="*/ 7467755 h 13511369"/>
                  <a:gd name="connsiteX160" fmla="*/ 7563469 w 12089090"/>
                  <a:gd name="connsiteY160" fmla="*/ 7529921 h 13511369"/>
                  <a:gd name="connsiteX161" fmla="*/ 7656338 w 12089090"/>
                  <a:gd name="connsiteY161" fmla="*/ 7615646 h 13511369"/>
                  <a:gd name="connsiteX162" fmla="*/ 7656338 w 12089090"/>
                  <a:gd name="connsiteY162" fmla="*/ 7510871 h 13511369"/>
                  <a:gd name="connsiteX163" fmla="*/ 7830168 w 12089090"/>
                  <a:gd name="connsiteY163" fmla="*/ 7606120 h 13511369"/>
                  <a:gd name="connsiteX164" fmla="*/ 7723013 w 12089090"/>
                  <a:gd name="connsiteY164" fmla="*/ 7370377 h 13511369"/>
                  <a:gd name="connsiteX165" fmla="*/ 7725394 w 12089090"/>
                  <a:gd name="connsiteY165" fmla="*/ 7234646 h 13511369"/>
                  <a:gd name="connsiteX166" fmla="*/ 7630144 w 12089090"/>
                  <a:gd name="connsiteY166" fmla="*/ 7206071 h 13511369"/>
                  <a:gd name="connsiteX167" fmla="*/ 7694437 w 12089090"/>
                  <a:gd name="connsiteY167" fmla="*/ 7039382 h 13511369"/>
                  <a:gd name="connsiteX168" fmla="*/ 8392144 w 12089090"/>
                  <a:gd name="connsiteY168" fmla="*/ 6653621 h 13511369"/>
                  <a:gd name="connsiteX169" fmla="*/ 8720757 w 12089090"/>
                  <a:gd name="connsiteY169" fmla="*/ 6591708 h 13511369"/>
                  <a:gd name="connsiteX170" fmla="*/ 8739807 w 12089090"/>
                  <a:gd name="connsiteY170" fmla="*/ 6696483 h 13511369"/>
                  <a:gd name="connsiteX171" fmla="*/ 8813626 w 12089090"/>
                  <a:gd name="connsiteY171" fmla="*/ 6701246 h 13511369"/>
                  <a:gd name="connsiteX172" fmla="*/ 8789812 w 12089090"/>
                  <a:gd name="connsiteY172" fmla="*/ 6548844 h 13511369"/>
                  <a:gd name="connsiteX173" fmla="*/ 9332737 w 12089090"/>
                  <a:gd name="connsiteY173" fmla="*/ 6544082 h 13511369"/>
                  <a:gd name="connsiteX174" fmla="*/ 9520856 w 12089090"/>
                  <a:gd name="connsiteY174" fmla="*/ 6494075 h 13511369"/>
                  <a:gd name="connsiteX175" fmla="*/ 9647062 w 12089090"/>
                  <a:gd name="connsiteY175" fmla="*/ 6298813 h 13511369"/>
                  <a:gd name="connsiteX176" fmla="*/ 9923287 w 12089090"/>
                  <a:gd name="connsiteY176" fmla="*/ 6334532 h 13511369"/>
                  <a:gd name="connsiteX177" fmla="*/ 9887569 w 12089090"/>
                  <a:gd name="connsiteY177" fmla="*/ 6420258 h 13511369"/>
                  <a:gd name="connsiteX178" fmla="*/ 9744694 w 12089090"/>
                  <a:gd name="connsiteY178" fmla="*/ 6434546 h 13511369"/>
                  <a:gd name="connsiteX179" fmla="*/ 9813749 w 12089090"/>
                  <a:gd name="connsiteY179" fmla="*/ 6489313 h 13511369"/>
                  <a:gd name="connsiteX180" fmla="*/ 9682782 w 12089090"/>
                  <a:gd name="connsiteY180" fmla="*/ 6517889 h 13511369"/>
                  <a:gd name="connsiteX181" fmla="*/ 9556576 w 12089090"/>
                  <a:gd name="connsiteY181" fmla="*/ 6508364 h 13511369"/>
                  <a:gd name="connsiteX182" fmla="*/ 9470850 w 12089090"/>
                  <a:gd name="connsiteY182" fmla="*/ 6544082 h 13511369"/>
                  <a:gd name="connsiteX183" fmla="*/ 9439894 w 12089090"/>
                  <a:gd name="connsiteY183" fmla="*/ 6848883 h 13511369"/>
                  <a:gd name="connsiteX184" fmla="*/ 9601819 w 12089090"/>
                  <a:gd name="connsiteY184" fmla="*/ 6882220 h 13511369"/>
                  <a:gd name="connsiteX185" fmla="*/ 9808987 w 12089090"/>
                  <a:gd name="connsiteY185" fmla="*/ 6696482 h 13511369"/>
                  <a:gd name="connsiteX186" fmla="*/ 9847088 w 12089090"/>
                  <a:gd name="connsiteY186" fmla="*/ 6794114 h 13511369"/>
                  <a:gd name="connsiteX187" fmla="*/ 9994726 w 12089090"/>
                  <a:gd name="connsiteY187" fmla="*/ 6717914 h 13511369"/>
                  <a:gd name="connsiteX188" fmla="*/ 9894713 w 12089090"/>
                  <a:gd name="connsiteY188" fmla="*/ 6956040 h 13511369"/>
                  <a:gd name="connsiteX189" fmla="*/ 10037588 w 12089090"/>
                  <a:gd name="connsiteY189" fmla="*/ 6898889 h 13511369"/>
                  <a:gd name="connsiteX190" fmla="*/ 10004251 w 12089090"/>
                  <a:gd name="connsiteY190" fmla="*/ 6986996 h 13511369"/>
                  <a:gd name="connsiteX191" fmla="*/ 10235232 w 12089090"/>
                  <a:gd name="connsiteY191" fmla="*/ 6984614 h 13511369"/>
                  <a:gd name="connsiteX192" fmla="*/ 10075687 w 12089090"/>
                  <a:gd name="connsiteY192" fmla="*/ 7039382 h 13511369"/>
                  <a:gd name="connsiteX193" fmla="*/ 9966151 w 12089090"/>
                  <a:gd name="connsiteY193" fmla="*/ 7096533 h 13511369"/>
                  <a:gd name="connsiteX194" fmla="*/ 9847088 w 12089090"/>
                  <a:gd name="connsiteY194" fmla="*/ 7210833 h 13511369"/>
                  <a:gd name="connsiteX195" fmla="*/ 9882806 w 12089090"/>
                  <a:gd name="connsiteY195" fmla="*/ 7270363 h 13511369"/>
                  <a:gd name="connsiteX196" fmla="*/ 9925669 w 12089090"/>
                  <a:gd name="connsiteY196" fmla="*/ 7320371 h 13511369"/>
                  <a:gd name="connsiteX197" fmla="*/ 10004251 w 12089090"/>
                  <a:gd name="connsiteY197" fmla="*/ 7287033 h 13511369"/>
                  <a:gd name="connsiteX198" fmla="*/ 10016156 w 12089090"/>
                  <a:gd name="connsiteY198" fmla="*/ 7348944 h 13511369"/>
                  <a:gd name="connsiteX199" fmla="*/ 10130457 w 12089090"/>
                  <a:gd name="connsiteY199" fmla="*/ 7210833 h 13511369"/>
                  <a:gd name="connsiteX200" fmla="*/ 10166176 w 12089090"/>
                  <a:gd name="connsiteY200" fmla="*/ 7356089 h 13511369"/>
                  <a:gd name="connsiteX201" fmla="*/ 10261426 w 12089090"/>
                  <a:gd name="connsiteY201" fmla="*/ 7239408 h 13511369"/>
                  <a:gd name="connsiteX202" fmla="*/ 10287619 w 12089090"/>
                  <a:gd name="connsiteY202" fmla="*/ 7401332 h 13511369"/>
                  <a:gd name="connsiteX203" fmla="*/ 10361437 w 12089090"/>
                  <a:gd name="connsiteY203" fmla="*/ 7477532 h 13511369"/>
                  <a:gd name="connsiteX204" fmla="*/ 10151887 w 12089090"/>
                  <a:gd name="connsiteY204" fmla="*/ 7591832 h 13511369"/>
                  <a:gd name="connsiteX205" fmla="*/ 10304288 w 12089090"/>
                  <a:gd name="connsiteY205" fmla="*/ 7741852 h 13511369"/>
                  <a:gd name="connsiteX206" fmla="*/ 10335244 w 12089090"/>
                  <a:gd name="connsiteY206" fmla="*/ 7644221 h 13511369"/>
                  <a:gd name="connsiteX207" fmla="*/ 10406680 w 12089090"/>
                  <a:gd name="connsiteY207" fmla="*/ 7732326 h 13511369"/>
                  <a:gd name="connsiteX208" fmla="*/ 10528126 w 12089090"/>
                  <a:gd name="connsiteY208" fmla="*/ 7691846 h 13511369"/>
                  <a:gd name="connsiteX209" fmla="*/ 10532887 w 12089090"/>
                  <a:gd name="connsiteY209" fmla="*/ 7777570 h 13511369"/>
                  <a:gd name="connsiteX210" fmla="*/ 10530506 w 12089090"/>
                  <a:gd name="connsiteY210" fmla="*/ 7875200 h 13511369"/>
                  <a:gd name="connsiteX211" fmla="*/ 10640043 w 12089090"/>
                  <a:gd name="connsiteY211" fmla="*/ 7837101 h 13511369"/>
                  <a:gd name="connsiteX212" fmla="*/ 10680526 w 12089090"/>
                  <a:gd name="connsiteY212" fmla="*/ 8075227 h 13511369"/>
                  <a:gd name="connsiteX213" fmla="*/ 10818637 w 12089090"/>
                  <a:gd name="connsiteY213" fmla="*/ 8106182 h 13511369"/>
                  <a:gd name="connsiteX214" fmla="*/ 10832925 w 12089090"/>
                  <a:gd name="connsiteY214" fmla="*/ 7815670 h 13511369"/>
                  <a:gd name="connsiteX215" fmla="*/ 10923413 w 12089090"/>
                  <a:gd name="connsiteY215" fmla="*/ 7791858 h 13511369"/>
                  <a:gd name="connsiteX216" fmla="*/ 10992469 w 12089090"/>
                  <a:gd name="connsiteY216" fmla="*/ 7620407 h 13511369"/>
                  <a:gd name="connsiteX217" fmla="*/ 10954369 w 12089090"/>
                  <a:gd name="connsiteY217" fmla="*/ 7491821 h 13511369"/>
                  <a:gd name="connsiteX218" fmla="*/ 10859119 w 12089090"/>
                  <a:gd name="connsiteY218" fmla="*/ 7479913 h 13511369"/>
                  <a:gd name="connsiteX219" fmla="*/ 10906743 w 12089090"/>
                  <a:gd name="connsiteY219" fmla="*/ 7360851 h 13511369"/>
                  <a:gd name="connsiteX220" fmla="*/ 10801969 w 12089090"/>
                  <a:gd name="connsiteY220" fmla="*/ 7289414 h 13511369"/>
                  <a:gd name="connsiteX221" fmla="*/ 10761487 w 12089090"/>
                  <a:gd name="connsiteY221" fmla="*/ 7058432 h 13511369"/>
                  <a:gd name="connsiteX222" fmla="*/ 10443987 w 12089090"/>
                  <a:gd name="connsiteY222" fmla="*/ 7020332 h 13511369"/>
                  <a:gd name="connsiteX223" fmla="*/ 10513838 w 12089090"/>
                  <a:gd name="connsiteY223" fmla="*/ 6915558 h 13511369"/>
                  <a:gd name="connsiteX224" fmla="*/ 10637663 w 12089090"/>
                  <a:gd name="connsiteY224" fmla="*/ 6896508 h 13511369"/>
                  <a:gd name="connsiteX225" fmla="*/ 10647187 w 12089090"/>
                  <a:gd name="connsiteY225" fmla="*/ 6810782 h 13511369"/>
                  <a:gd name="connsiteX226" fmla="*/ 10859912 w 12089090"/>
                  <a:gd name="connsiteY226" fmla="*/ 6899682 h 13511369"/>
                  <a:gd name="connsiteX227" fmla="*/ 10875787 w 12089090"/>
                  <a:gd name="connsiteY227" fmla="*/ 6677432 h 13511369"/>
                  <a:gd name="connsiteX228" fmla="*/ 10666237 w 12089090"/>
                  <a:gd name="connsiteY228" fmla="*/ 6772682 h 13511369"/>
                  <a:gd name="connsiteX229" fmla="*/ 10590037 w 12089090"/>
                  <a:gd name="connsiteY229" fmla="*/ 6544082 h 13511369"/>
                  <a:gd name="connsiteX230" fmla="*/ 10361437 w 12089090"/>
                  <a:gd name="connsiteY230" fmla="*/ 6753632 h 13511369"/>
                  <a:gd name="connsiteX231" fmla="*/ 10374138 w 12089090"/>
                  <a:gd name="connsiteY231" fmla="*/ 6588533 h 13511369"/>
                  <a:gd name="connsiteX232" fmla="*/ 10386837 w 12089090"/>
                  <a:gd name="connsiteY232" fmla="*/ 6464707 h 13511369"/>
                  <a:gd name="connsiteX233" fmla="*/ 10331672 w 12089090"/>
                  <a:gd name="connsiteY233" fmla="*/ 6436675 h 13511369"/>
                  <a:gd name="connsiteX234" fmla="*/ 10278888 w 12089090"/>
                  <a:gd name="connsiteY234" fmla="*/ 6452008 h 13511369"/>
                  <a:gd name="connsiteX235" fmla="*/ 10158237 w 12089090"/>
                  <a:gd name="connsiteY235" fmla="*/ 6236107 h 13511369"/>
                  <a:gd name="connsiteX236" fmla="*/ 10323338 w 12089090"/>
                  <a:gd name="connsiteY236" fmla="*/ 6274208 h 13511369"/>
                  <a:gd name="connsiteX237" fmla="*/ 10564638 w 12089090"/>
                  <a:gd name="connsiteY237" fmla="*/ 6274208 h 13511369"/>
                  <a:gd name="connsiteX238" fmla="*/ 10694812 w 12089090"/>
                  <a:gd name="connsiteY238" fmla="*/ 6134507 h 13511369"/>
                  <a:gd name="connsiteX239" fmla="*/ 10593213 w 12089090"/>
                  <a:gd name="connsiteY239" fmla="*/ 6023383 h 13511369"/>
                  <a:gd name="connsiteX240" fmla="*/ 10380487 w 12089090"/>
                  <a:gd name="connsiteY240" fmla="*/ 5975757 h 13511369"/>
                  <a:gd name="connsiteX241" fmla="*/ 10561462 w 12089090"/>
                  <a:gd name="connsiteY241" fmla="*/ 5845582 h 13511369"/>
                  <a:gd name="connsiteX242" fmla="*/ 10507488 w 12089090"/>
                  <a:gd name="connsiteY242" fmla="*/ 5728108 h 13511369"/>
                  <a:gd name="connsiteX243" fmla="*/ 10561463 w 12089090"/>
                  <a:gd name="connsiteY243" fmla="*/ 5607458 h 13511369"/>
                  <a:gd name="connsiteX244" fmla="*/ 10523362 w 12089090"/>
                  <a:gd name="connsiteY244" fmla="*/ 5604282 h 13511369"/>
                  <a:gd name="connsiteX245" fmla="*/ 10488438 w 12089090"/>
                  <a:gd name="connsiteY245" fmla="*/ 5528083 h 13511369"/>
                  <a:gd name="connsiteX246" fmla="*/ 10329687 w 12089090"/>
                  <a:gd name="connsiteY246" fmla="*/ 5375682 h 13511369"/>
                  <a:gd name="connsiteX247" fmla="*/ 10599563 w 12089090"/>
                  <a:gd name="connsiteY247" fmla="*/ 5480458 h 13511369"/>
                  <a:gd name="connsiteX248" fmla="*/ 10742437 w 12089090"/>
                  <a:gd name="connsiteY248" fmla="*/ 5439182 h 13511369"/>
                  <a:gd name="connsiteX249" fmla="*/ 10717038 w 12089090"/>
                  <a:gd name="connsiteY249" fmla="*/ 5686833 h 13511369"/>
                  <a:gd name="connsiteX250" fmla="*/ 10894837 w 12089090"/>
                  <a:gd name="connsiteY250" fmla="*/ 5724932 h 13511369"/>
                  <a:gd name="connsiteX251" fmla="*/ 10951988 w 12089090"/>
                  <a:gd name="connsiteY251" fmla="*/ 5550308 h 13511369"/>
                  <a:gd name="connsiteX252" fmla="*/ 10993262 w 12089090"/>
                  <a:gd name="connsiteY252" fmla="*/ 5321707 h 13511369"/>
                  <a:gd name="connsiteX253" fmla="*/ 10913888 w 12089090"/>
                  <a:gd name="connsiteY253" fmla="*/ 5118508 h 13511369"/>
                  <a:gd name="connsiteX254" fmla="*/ 10856737 w 12089090"/>
                  <a:gd name="connsiteY254" fmla="*/ 5020082 h 13511369"/>
                  <a:gd name="connsiteX255" fmla="*/ 10777363 w 12089090"/>
                  <a:gd name="connsiteY255" fmla="*/ 5137558 h 13511369"/>
                  <a:gd name="connsiteX256" fmla="*/ 10707513 w 12089090"/>
                  <a:gd name="connsiteY256" fmla="*/ 5096283 h 13511369"/>
                  <a:gd name="connsiteX257" fmla="*/ 10675763 w 12089090"/>
                  <a:gd name="connsiteY257" fmla="*/ 5216933 h 13511369"/>
                  <a:gd name="connsiteX258" fmla="*/ 10574162 w 12089090"/>
                  <a:gd name="connsiteY258" fmla="*/ 5220107 h 13511369"/>
                  <a:gd name="connsiteX259" fmla="*/ 10494787 w 12089090"/>
                  <a:gd name="connsiteY259" fmla="*/ 5077232 h 13511369"/>
                  <a:gd name="connsiteX260" fmla="*/ 10456687 w 12089090"/>
                  <a:gd name="connsiteY260" fmla="*/ 4924832 h 13511369"/>
                  <a:gd name="connsiteX261" fmla="*/ 10240787 w 12089090"/>
                  <a:gd name="connsiteY261" fmla="*/ 4928007 h 13511369"/>
                  <a:gd name="connsiteX262" fmla="*/ 10266187 w 12089090"/>
                  <a:gd name="connsiteY262" fmla="*/ 5153432 h 13511369"/>
                  <a:gd name="connsiteX263" fmla="*/ 10228088 w 12089090"/>
                  <a:gd name="connsiteY263" fmla="*/ 4959758 h 13511369"/>
                  <a:gd name="connsiteX264" fmla="*/ 10183637 w 12089090"/>
                  <a:gd name="connsiteY264" fmla="*/ 4972457 h 13511369"/>
                  <a:gd name="connsiteX265" fmla="*/ 10113787 w 12089090"/>
                  <a:gd name="connsiteY265" fmla="*/ 4861332 h 13511369"/>
                  <a:gd name="connsiteX266" fmla="*/ 10018538 w 12089090"/>
                  <a:gd name="connsiteY266" fmla="*/ 4931183 h 13511369"/>
                  <a:gd name="connsiteX267" fmla="*/ 9862962 w 12089090"/>
                  <a:gd name="connsiteY267" fmla="*/ 5058182 h 13511369"/>
                  <a:gd name="connsiteX268" fmla="*/ 10228087 w 12089090"/>
                  <a:gd name="connsiteY268" fmla="*/ 4724807 h 13511369"/>
                  <a:gd name="connsiteX269" fmla="*/ 10372550 w 12089090"/>
                  <a:gd name="connsiteY269" fmla="*/ 4634321 h 13511369"/>
                  <a:gd name="connsiteX270" fmla="*/ 10590037 w 12089090"/>
                  <a:gd name="connsiteY270" fmla="*/ 4581932 h 13511369"/>
                  <a:gd name="connsiteX271" fmla="*/ 10628138 w 12089090"/>
                  <a:gd name="connsiteY271" fmla="*/ 4461283 h 13511369"/>
                  <a:gd name="connsiteX272" fmla="*/ 10799588 w 12089090"/>
                  <a:gd name="connsiteY272" fmla="*/ 4334283 h 13511369"/>
                  <a:gd name="connsiteX273" fmla="*/ 10831337 w 12089090"/>
                  <a:gd name="connsiteY273" fmla="*/ 4080282 h 13511369"/>
                  <a:gd name="connsiteX274" fmla="*/ 10599562 w 12089090"/>
                  <a:gd name="connsiteY274" fmla="*/ 3997732 h 13511369"/>
                  <a:gd name="connsiteX275" fmla="*/ 10282063 w 12089090"/>
                  <a:gd name="connsiteY275" fmla="*/ 3950108 h 13511369"/>
                  <a:gd name="connsiteX276" fmla="*/ 10151887 w 12089090"/>
                  <a:gd name="connsiteY276" fmla="*/ 4010432 h 13511369"/>
                  <a:gd name="connsiteX277" fmla="*/ 10177288 w 12089090"/>
                  <a:gd name="connsiteY277" fmla="*/ 3845333 h 13511369"/>
                  <a:gd name="connsiteX278" fmla="*/ 10126488 w 12089090"/>
                  <a:gd name="connsiteY278" fmla="*/ 3670708 h 13511369"/>
                  <a:gd name="connsiteX279" fmla="*/ 10240787 w 12089090"/>
                  <a:gd name="connsiteY279" fmla="*/ 3708807 h 13511369"/>
                  <a:gd name="connsiteX280" fmla="*/ 10361438 w 12089090"/>
                  <a:gd name="connsiteY280" fmla="*/ 3600858 h 13511369"/>
                  <a:gd name="connsiteX281" fmla="*/ 10551938 w 12089090"/>
                  <a:gd name="connsiteY281" fmla="*/ 3661183 h 13511369"/>
                  <a:gd name="connsiteX282" fmla="*/ 10564638 w 12089090"/>
                  <a:gd name="connsiteY282" fmla="*/ 3477033 h 13511369"/>
                  <a:gd name="connsiteX283" fmla="*/ 10704337 w 12089090"/>
                  <a:gd name="connsiteY283" fmla="*/ 3515132 h 13511369"/>
                  <a:gd name="connsiteX284" fmla="*/ 10818637 w 12089090"/>
                  <a:gd name="connsiteY284" fmla="*/ 3210332 h 13511369"/>
                  <a:gd name="connsiteX285" fmla="*/ 10920238 w 12089090"/>
                  <a:gd name="connsiteY285" fmla="*/ 3299233 h 13511369"/>
                  <a:gd name="connsiteX286" fmla="*/ 11059937 w 12089090"/>
                  <a:gd name="connsiteY286" fmla="*/ 3283357 h 13511369"/>
                  <a:gd name="connsiteX287" fmla="*/ 11094862 w 12089090"/>
                  <a:gd name="connsiteY287" fmla="*/ 3508782 h 13511369"/>
                  <a:gd name="connsiteX288" fmla="*/ 11171063 w 12089090"/>
                  <a:gd name="connsiteY288" fmla="*/ 3251608 h 13511369"/>
                  <a:gd name="connsiteX289" fmla="*/ 11094863 w 12089090"/>
                  <a:gd name="connsiteY289" fmla="*/ 3165883 h 13511369"/>
                  <a:gd name="connsiteX290" fmla="*/ 11180587 w 12089090"/>
                  <a:gd name="connsiteY290" fmla="*/ 2911882 h 13511369"/>
                  <a:gd name="connsiteX291" fmla="*/ 10999613 w 12089090"/>
                  <a:gd name="connsiteY291" fmla="*/ 2988083 h 13511369"/>
                  <a:gd name="connsiteX292" fmla="*/ 10971037 w 12089090"/>
                  <a:gd name="connsiteY292" fmla="*/ 2918232 h 13511369"/>
                  <a:gd name="connsiteX293" fmla="*/ 10780537 w 12089090"/>
                  <a:gd name="connsiteY293" fmla="*/ 2715032 h 13511369"/>
                  <a:gd name="connsiteX294" fmla="*/ 10748788 w 12089090"/>
                  <a:gd name="connsiteY294" fmla="*/ 2530883 h 13511369"/>
                  <a:gd name="connsiteX295" fmla="*/ 10717038 w 12089090"/>
                  <a:gd name="connsiteY295" fmla="*/ 2435633 h 13511369"/>
                  <a:gd name="connsiteX296" fmla="*/ 10818637 w 12089090"/>
                  <a:gd name="connsiteY296" fmla="*/ 2334032 h 13511369"/>
                  <a:gd name="connsiteX297" fmla="*/ 11078988 w 12089090"/>
                  <a:gd name="connsiteY297" fmla="*/ 2099083 h 13511369"/>
                  <a:gd name="connsiteX298" fmla="*/ 11199637 w 12089090"/>
                  <a:gd name="connsiteY298" fmla="*/ 2118132 h 13511369"/>
                  <a:gd name="connsiteX299" fmla="*/ 11269488 w 12089090"/>
                  <a:gd name="connsiteY299" fmla="*/ 2029233 h 13511369"/>
                  <a:gd name="connsiteX300" fmla="*/ 11504437 w 12089090"/>
                  <a:gd name="connsiteY300" fmla="*/ 1921282 h 13511369"/>
                  <a:gd name="connsiteX301" fmla="*/ 11358388 w 12089090"/>
                  <a:gd name="connsiteY301" fmla="*/ 1851433 h 13511369"/>
                  <a:gd name="connsiteX302" fmla="*/ 11275837 w 12089090"/>
                  <a:gd name="connsiteY302" fmla="*/ 1705382 h 13511369"/>
                  <a:gd name="connsiteX303" fmla="*/ 11377437 w 12089090"/>
                  <a:gd name="connsiteY303" fmla="*/ 1279932 h 13511369"/>
                  <a:gd name="connsiteX304" fmla="*/ 11256787 w 12089090"/>
                  <a:gd name="connsiteY304" fmla="*/ 1019582 h 13511369"/>
                  <a:gd name="connsiteX305" fmla="*/ 11542537 w 12089090"/>
                  <a:gd name="connsiteY305" fmla="*/ 1362482 h 13511369"/>
                  <a:gd name="connsiteX306" fmla="*/ 11707637 w 12089090"/>
                  <a:gd name="connsiteY306" fmla="*/ 1165632 h 13511369"/>
                  <a:gd name="connsiteX307" fmla="*/ 11891787 w 12089090"/>
                  <a:gd name="connsiteY307" fmla="*/ 1476782 h 13511369"/>
                  <a:gd name="connsiteX308" fmla="*/ 12088637 w 12089090"/>
                  <a:gd name="connsiteY308" fmla="*/ 1578383 h 13511369"/>
                  <a:gd name="connsiteX309" fmla="*/ 11923537 w 12089090"/>
                  <a:gd name="connsiteY309" fmla="*/ 1133883 h 13511369"/>
                  <a:gd name="connsiteX310" fmla="*/ 11910837 w 12089090"/>
                  <a:gd name="connsiteY310" fmla="*/ 917982 h 13511369"/>
                  <a:gd name="connsiteX311" fmla="*/ 11777487 w 12089090"/>
                  <a:gd name="connsiteY311" fmla="*/ 721132 h 13511369"/>
                  <a:gd name="connsiteX312" fmla="*/ 11752087 w 12089090"/>
                  <a:gd name="connsiteY3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238743 w 12089090"/>
                  <a:gd name="connsiteY50" fmla="*/ 10535057 h 13511369"/>
                  <a:gd name="connsiteX51" fmla="*/ 17287 w 12089090"/>
                  <a:gd name="connsiteY51" fmla="*/ 10430282 h 13511369"/>
                  <a:gd name="connsiteX52" fmla="*/ 78009 w 12089090"/>
                  <a:gd name="connsiteY52" fmla="*/ 10608625 h 13511369"/>
                  <a:gd name="connsiteX53" fmla="*/ 11334 w 12089090"/>
                  <a:gd name="connsiteY53" fmla="*/ 10787219 h 13511369"/>
                  <a:gd name="connsiteX54" fmla="*/ 112537 w 12089090"/>
                  <a:gd name="connsiteY54" fmla="*/ 11056551 h 13511369"/>
                  <a:gd name="connsiteX55" fmla="*/ 8953 w 12089090"/>
                  <a:gd name="connsiteY55" fmla="*/ 11234894 h 13511369"/>
                  <a:gd name="connsiteX56" fmla="*/ 17287 w 12089090"/>
                  <a:gd name="connsiteY56" fmla="*/ 11420882 h 13511369"/>
                  <a:gd name="connsiteX57" fmla="*/ 158972 w 12089090"/>
                  <a:gd name="connsiteY57" fmla="*/ 11470638 h 13511369"/>
                  <a:gd name="connsiteX58" fmla="*/ 455437 w 12089090"/>
                  <a:gd name="connsiteY58" fmla="*/ 11497082 h 13511369"/>
                  <a:gd name="connsiteX59" fmla="*/ 623315 w 12089090"/>
                  <a:gd name="connsiteY59" fmla="*/ 11544457 h 13511369"/>
                  <a:gd name="connsiteX60" fmla="*/ 737615 w 12089090"/>
                  <a:gd name="connsiteY60" fmla="*/ 11489688 h 13511369"/>
                  <a:gd name="connsiteX61" fmla="*/ 912637 w 12089090"/>
                  <a:gd name="connsiteY61" fmla="*/ 11535182 h 13511369"/>
                  <a:gd name="connsiteX62" fmla="*/ 1078134 w 12089090"/>
                  <a:gd name="connsiteY62" fmla="*/ 11413488 h 13511369"/>
                  <a:gd name="connsiteX63" fmla="*/ 1155524 w 12089090"/>
                  <a:gd name="connsiteY63" fmla="*/ 11470889 h 13511369"/>
                  <a:gd name="connsiteX64" fmla="*/ 1294828 w 12089090"/>
                  <a:gd name="connsiteY64" fmla="*/ 11496832 h 13511369"/>
                  <a:gd name="connsiteX65" fmla="*/ 1466278 w 12089090"/>
                  <a:gd name="connsiteY65" fmla="*/ 11508738 h 13511369"/>
                  <a:gd name="connsiteX66" fmla="*/ 1552003 w 12089090"/>
                  <a:gd name="connsiteY66" fmla="*/ 11573032 h 13511369"/>
                  <a:gd name="connsiteX67" fmla="*/ 1652015 w 12089090"/>
                  <a:gd name="connsiteY67" fmla="*/ 11580175 h 13511369"/>
                  <a:gd name="connsiteX68" fmla="*/ 1731787 w 12089090"/>
                  <a:gd name="connsiteY68" fmla="*/ 11592332 h 13511369"/>
                  <a:gd name="connsiteX69" fmla="*/ 1659159 w 12089090"/>
                  <a:gd name="connsiteY69" fmla="*/ 11737338 h 13511369"/>
                  <a:gd name="connsiteX70" fmla="*/ 1693687 w 12089090"/>
                  <a:gd name="connsiteY70" fmla="*/ 11992382 h 13511369"/>
                  <a:gd name="connsiteX71" fmla="*/ 1871090 w 12089090"/>
                  <a:gd name="connsiteY71" fmla="*/ 12130244 h 13511369"/>
                  <a:gd name="connsiteX72" fmla="*/ 1993724 w 12089090"/>
                  <a:gd name="connsiteY72" fmla="*/ 12056676 h 13511369"/>
                  <a:gd name="connsiteX73" fmla="*/ 2066353 w 12089090"/>
                  <a:gd name="connsiteY73" fmla="*/ 12104050 h 13511369"/>
                  <a:gd name="connsiteX74" fmla="*/ 2142553 w 12089090"/>
                  <a:gd name="connsiteY74" fmla="*/ 12034994 h 13511369"/>
                  <a:gd name="connsiteX75" fmla="*/ 2242565 w 12089090"/>
                  <a:gd name="connsiteY75" fmla="*/ 12058807 h 13511369"/>
                  <a:gd name="connsiteX76" fmla="*/ 2473547 w 12089090"/>
                  <a:gd name="connsiteY76" fmla="*/ 12008800 h 13511369"/>
                  <a:gd name="connsiteX77" fmla="*/ 2524743 w 12089090"/>
                  <a:gd name="connsiteY77" fmla="*/ 11899513 h 13511369"/>
                  <a:gd name="connsiteX78" fmla="*/ 2893837 w 12089090"/>
                  <a:gd name="connsiteY78" fmla="*/ 12030482 h 13511369"/>
                  <a:gd name="connsiteX79" fmla="*/ 2983134 w 12089090"/>
                  <a:gd name="connsiteY79" fmla="*/ 12018325 h 13511369"/>
                  <a:gd name="connsiteX80" fmla="*/ 3084337 w 12089090"/>
                  <a:gd name="connsiteY80" fmla="*/ 12182882 h 13511369"/>
                  <a:gd name="connsiteX81" fmla="*/ 3323653 w 12089090"/>
                  <a:gd name="connsiteY81" fmla="*/ 12127863 h 13511369"/>
                  <a:gd name="connsiteX82" fmla="*/ 3433190 w 12089090"/>
                  <a:gd name="connsiteY82" fmla="*/ 12196919 h 13511369"/>
                  <a:gd name="connsiteX83" fmla="*/ 3586781 w 12089090"/>
                  <a:gd name="connsiteY83" fmla="*/ 12266226 h 13511369"/>
                  <a:gd name="connsiteX84" fmla="*/ 3522487 w 12089090"/>
                  <a:gd name="connsiteY84" fmla="*/ 12387670 h 13511369"/>
                  <a:gd name="connsiteX85" fmla="*/ 3607022 w 12089090"/>
                  <a:gd name="connsiteY85" fmla="*/ 12592207 h 13511369"/>
                  <a:gd name="connsiteX86" fmla="*/ 3560587 w 12089090"/>
                  <a:gd name="connsiteY86" fmla="*/ 12773432 h 13511369"/>
                  <a:gd name="connsiteX87" fmla="*/ 3545109 w 12089090"/>
                  <a:gd name="connsiteY87" fmla="*/ 12987494 h 13511369"/>
                  <a:gd name="connsiteX88" fmla="*/ 3636787 w 12089090"/>
                  <a:gd name="connsiteY88" fmla="*/ 13211582 h 13511369"/>
                  <a:gd name="connsiteX89" fmla="*/ 3922537 w 12089090"/>
                  <a:gd name="connsiteY89" fmla="*/ 13440182 h 13511369"/>
                  <a:gd name="connsiteX90" fmla="*/ 4514278 w 12089090"/>
                  <a:gd name="connsiteY90" fmla="*/ 13511369 h 13511369"/>
                  <a:gd name="connsiteX91" fmla="*/ 4549996 w 12089090"/>
                  <a:gd name="connsiteY91" fmla="*/ 13442312 h 13511369"/>
                  <a:gd name="connsiteX92" fmla="*/ 4208287 w 12089090"/>
                  <a:gd name="connsiteY92" fmla="*/ 13154432 h 13511369"/>
                  <a:gd name="connsiteX93" fmla="*/ 4635722 w 12089090"/>
                  <a:gd name="connsiteY93" fmla="*/ 13268482 h 13511369"/>
                  <a:gd name="connsiteX94" fmla="*/ 4951237 w 12089090"/>
                  <a:gd name="connsiteY94" fmla="*/ 13268732 h 13511369"/>
                  <a:gd name="connsiteX95" fmla="*/ 5052440 w 12089090"/>
                  <a:gd name="connsiteY95" fmla="*/ 13058932 h 13511369"/>
                  <a:gd name="connsiteX96" fmla="*/ 5011959 w 12089090"/>
                  <a:gd name="connsiteY96" fmla="*/ 12985113 h 13511369"/>
                  <a:gd name="connsiteX97" fmla="*/ 5008387 w 12089090"/>
                  <a:gd name="connsiteY97" fmla="*/ 12678182 h 13511369"/>
                  <a:gd name="connsiteX98" fmla="*/ 5084587 w 12089090"/>
                  <a:gd name="connsiteY98" fmla="*/ 12563882 h 13511369"/>
                  <a:gd name="connsiteX99" fmla="*/ 5046487 w 12089090"/>
                  <a:gd name="connsiteY99" fmla="*/ 12225745 h 13511369"/>
                  <a:gd name="connsiteX100" fmla="*/ 5375100 w 12089090"/>
                  <a:gd name="connsiteY100" fmla="*/ 12097157 h 13511369"/>
                  <a:gd name="connsiteX101" fmla="*/ 5656087 w 12089090"/>
                  <a:gd name="connsiteY101" fmla="*/ 12180502 h 13511369"/>
                  <a:gd name="connsiteX102" fmla="*/ 5541787 w 12089090"/>
                  <a:gd name="connsiteY102" fmla="*/ 11249432 h 13511369"/>
                  <a:gd name="connsiteX103" fmla="*/ 5602510 w 12089090"/>
                  <a:gd name="connsiteY103" fmla="*/ 10722925 h 13511369"/>
                  <a:gd name="connsiteX104" fmla="*/ 5485827 w 12089090"/>
                  <a:gd name="connsiteY104" fmla="*/ 10663394 h 13511369"/>
                  <a:gd name="connsiteX105" fmla="*/ 5602509 w 12089090"/>
                  <a:gd name="connsiteY105" fmla="*/ 10701495 h 13511369"/>
                  <a:gd name="connsiteX106" fmla="*/ 5628703 w 12089090"/>
                  <a:gd name="connsiteY106" fmla="*/ 10160950 h 13511369"/>
                  <a:gd name="connsiteX107" fmla="*/ 5715618 w 12089090"/>
                  <a:gd name="connsiteY107" fmla="*/ 9775438 h 13511369"/>
                  <a:gd name="connsiteX108" fmla="*/ 5847778 w 12089090"/>
                  <a:gd name="connsiteY108" fmla="*/ 9408475 h 13511369"/>
                  <a:gd name="connsiteX109" fmla="*/ 5938265 w 12089090"/>
                  <a:gd name="connsiteY109" fmla="*/ 9196544 h 13511369"/>
                  <a:gd name="connsiteX110" fmla="*/ 5776340 w 12089090"/>
                  <a:gd name="connsiteY110" fmla="*/ 9329894 h 13511369"/>
                  <a:gd name="connsiteX111" fmla="*/ 5940647 w 12089090"/>
                  <a:gd name="connsiteY111" fmla="*/ 9137013 h 13511369"/>
                  <a:gd name="connsiteX112" fmla="*/ 5972794 w 12089090"/>
                  <a:gd name="connsiteY112" fmla="*/ 8956289 h 13511369"/>
                  <a:gd name="connsiteX113" fmla="*/ 5976365 w 12089090"/>
                  <a:gd name="connsiteY113" fmla="*/ 9087006 h 13511369"/>
                  <a:gd name="connsiteX114" fmla="*/ 6458567 w 12089090"/>
                  <a:gd name="connsiteY114" fmla="*/ 8201432 h 13511369"/>
                  <a:gd name="connsiteX115" fmla="*/ 6221634 w 12089090"/>
                  <a:gd name="connsiteY115" fmla="*/ 8101170 h 13511369"/>
                  <a:gd name="connsiteX116" fmla="*/ 6443090 w 12089090"/>
                  <a:gd name="connsiteY116" fmla="*/ 8110694 h 13511369"/>
                  <a:gd name="connsiteX117" fmla="*/ 6713363 w 12089090"/>
                  <a:gd name="connsiteY117" fmla="*/ 8074975 h 13511369"/>
                  <a:gd name="connsiteX118" fmla="*/ 6872907 w 12089090"/>
                  <a:gd name="connsiteY118" fmla="*/ 8032113 h 13511369"/>
                  <a:gd name="connsiteX119" fmla="*/ 6802659 w 12089090"/>
                  <a:gd name="connsiteY119" fmla="*/ 7972582 h 13511369"/>
                  <a:gd name="connsiteX120" fmla="*/ 6894339 w 12089090"/>
                  <a:gd name="connsiteY120" fmla="*/ 7846626 h 13511369"/>
                  <a:gd name="connsiteX121" fmla="*/ 6997921 w 12089090"/>
                  <a:gd name="connsiteY121" fmla="*/ 7867807 h 13511369"/>
                  <a:gd name="connsiteX122" fmla="*/ 7034832 w 12089090"/>
                  <a:gd name="connsiteY122" fmla="*/ 7793990 h 13511369"/>
                  <a:gd name="connsiteX123" fmla="*/ 6961013 w 12089090"/>
                  <a:gd name="connsiteY123" fmla="*/ 7693975 h 13511369"/>
                  <a:gd name="connsiteX124" fmla="*/ 6927676 w 12089090"/>
                  <a:gd name="connsiteY124" fmla="*/ 7596344 h 13511369"/>
                  <a:gd name="connsiteX125" fmla="*/ 6837187 w 12089090"/>
                  <a:gd name="connsiteY125" fmla="*/ 7591832 h 13511369"/>
                  <a:gd name="connsiteX126" fmla="*/ 6763369 w 12089090"/>
                  <a:gd name="connsiteY126" fmla="*/ 7674925 h 13511369"/>
                  <a:gd name="connsiteX127" fmla="*/ 6627637 w 12089090"/>
                  <a:gd name="connsiteY127" fmla="*/ 7687082 h 13511369"/>
                  <a:gd name="connsiteX128" fmla="*/ 6687169 w 12089090"/>
                  <a:gd name="connsiteY128" fmla="*/ 7617775 h 13511369"/>
                  <a:gd name="connsiteX129" fmla="*/ 6699076 w 12089090"/>
                  <a:gd name="connsiteY129" fmla="*/ 7529669 h 13511369"/>
                  <a:gd name="connsiteX130" fmla="*/ 6720506 w 12089090"/>
                  <a:gd name="connsiteY130" fmla="*/ 7467756 h 13511369"/>
                  <a:gd name="connsiteX131" fmla="*/ 6684787 w 12089090"/>
                  <a:gd name="connsiteY131" fmla="*/ 7401332 h 13511369"/>
                  <a:gd name="connsiteX132" fmla="*/ 6620494 w 12089090"/>
                  <a:gd name="connsiteY132" fmla="*/ 7432038 h 13511369"/>
                  <a:gd name="connsiteX133" fmla="*/ 6618112 w 12089090"/>
                  <a:gd name="connsiteY133" fmla="*/ 7351326 h 13511369"/>
                  <a:gd name="connsiteX134" fmla="*/ 6837188 w 12089090"/>
                  <a:gd name="connsiteY134" fmla="*/ 7243919 h 13511369"/>
                  <a:gd name="connsiteX135" fmla="*/ 6801469 w 12089090"/>
                  <a:gd name="connsiteY135" fmla="*/ 7089138 h 13511369"/>
                  <a:gd name="connsiteX136" fmla="*/ 6877669 w 12089090"/>
                  <a:gd name="connsiteY136" fmla="*/ 7072469 h 13511369"/>
                  <a:gd name="connsiteX137" fmla="*/ 6856237 w 12089090"/>
                  <a:gd name="connsiteY137" fmla="*/ 6982232 h 13511369"/>
                  <a:gd name="connsiteX138" fmla="*/ 6961013 w 12089090"/>
                  <a:gd name="connsiteY138" fmla="*/ 6984363 h 13511369"/>
                  <a:gd name="connsiteX139" fmla="*/ 7003876 w 12089090"/>
                  <a:gd name="connsiteY139" fmla="*/ 6903400 h 13511369"/>
                  <a:gd name="connsiteX140" fmla="*/ 7106269 w 12089090"/>
                  <a:gd name="connsiteY140" fmla="*/ 6936738 h 13511369"/>
                  <a:gd name="connsiteX141" fmla="*/ 7180088 w 12089090"/>
                  <a:gd name="connsiteY141" fmla="*/ 7039132 h 13511369"/>
                  <a:gd name="connsiteX142" fmla="*/ 7246763 w 12089090"/>
                  <a:gd name="connsiteY142" fmla="*/ 6979600 h 13511369"/>
                  <a:gd name="connsiteX143" fmla="*/ 7187232 w 12089090"/>
                  <a:gd name="connsiteY143" fmla="*/ 6843869 h 13511369"/>
                  <a:gd name="connsiteX144" fmla="*/ 7244381 w 12089090"/>
                  <a:gd name="connsiteY144" fmla="*/ 6896506 h 13511369"/>
                  <a:gd name="connsiteX145" fmla="*/ 7361063 w 12089090"/>
                  <a:gd name="connsiteY145" fmla="*/ 6934357 h 13511369"/>
                  <a:gd name="connsiteX146" fmla="*/ 7434882 w 12089090"/>
                  <a:gd name="connsiteY146" fmla="*/ 7006046 h 13511369"/>
                  <a:gd name="connsiteX147" fmla="*/ 7403926 w 12089090"/>
                  <a:gd name="connsiteY147" fmla="*/ 7144158 h 13511369"/>
                  <a:gd name="connsiteX148" fmla="*/ 7475363 w 12089090"/>
                  <a:gd name="connsiteY148" fmla="*/ 7108439 h 13511369"/>
                  <a:gd name="connsiteX149" fmla="*/ 7465837 w 12089090"/>
                  <a:gd name="connsiteY149" fmla="*/ 7077482 h 13511369"/>
                  <a:gd name="connsiteX150" fmla="*/ 7542038 w 12089090"/>
                  <a:gd name="connsiteY150" fmla="*/ 7163208 h 13511369"/>
                  <a:gd name="connsiteX151" fmla="*/ 7477744 w 12089090"/>
                  <a:gd name="connsiteY151" fmla="*/ 7244171 h 13511369"/>
                  <a:gd name="connsiteX152" fmla="*/ 7542037 w 12089090"/>
                  <a:gd name="connsiteY152" fmla="*/ 7325132 h 13511369"/>
                  <a:gd name="connsiteX153" fmla="*/ 7468219 w 12089090"/>
                  <a:gd name="connsiteY153" fmla="*/ 7344183 h 13511369"/>
                  <a:gd name="connsiteX154" fmla="*/ 7375351 w 12089090"/>
                  <a:gd name="connsiteY154" fmla="*/ 7296558 h 13511369"/>
                  <a:gd name="connsiteX155" fmla="*/ 7327726 w 12089090"/>
                  <a:gd name="connsiteY155" fmla="*/ 7406096 h 13511369"/>
                  <a:gd name="connsiteX156" fmla="*/ 7403926 w 12089090"/>
                  <a:gd name="connsiteY156" fmla="*/ 7425146 h 13511369"/>
                  <a:gd name="connsiteX157" fmla="*/ 7458694 w 12089090"/>
                  <a:gd name="connsiteY157" fmla="*/ 7484677 h 13511369"/>
                  <a:gd name="connsiteX158" fmla="*/ 7484888 w 12089090"/>
                  <a:gd name="connsiteY158" fmla="*/ 7515382 h 13511369"/>
                  <a:gd name="connsiteX159" fmla="*/ 7505128 w 12089090"/>
                  <a:gd name="connsiteY159" fmla="*/ 7467755 h 13511369"/>
                  <a:gd name="connsiteX160" fmla="*/ 7563469 w 12089090"/>
                  <a:gd name="connsiteY160" fmla="*/ 7529921 h 13511369"/>
                  <a:gd name="connsiteX161" fmla="*/ 7656338 w 12089090"/>
                  <a:gd name="connsiteY161" fmla="*/ 7615646 h 13511369"/>
                  <a:gd name="connsiteX162" fmla="*/ 7656338 w 12089090"/>
                  <a:gd name="connsiteY162" fmla="*/ 7510871 h 13511369"/>
                  <a:gd name="connsiteX163" fmla="*/ 7830168 w 12089090"/>
                  <a:gd name="connsiteY163" fmla="*/ 7606120 h 13511369"/>
                  <a:gd name="connsiteX164" fmla="*/ 7723013 w 12089090"/>
                  <a:gd name="connsiteY164" fmla="*/ 7370377 h 13511369"/>
                  <a:gd name="connsiteX165" fmla="*/ 7725394 w 12089090"/>
                  <a:gd name="connsiteY165" fmla="*/ 7234646 h 13511369"/>
                  <a:gd name="connsiteX166" fmla="*/ 7630144 w 12089090"/>
                  <a:gd name="connsiteY166" fmla="*/ 7206071 h 13511369"/>
                  <a:gd name="connsiteX167" fmla="*/ 7694437 w 12089090"/>
                  <a:gd name="connsiteY167" fmla="*/ 7039382 h 13511369"/>
                  <a:gd name="connsiteX168" fmla="*/ 8392144 w 12089090"/>
                  <a:gd name="connsiteY168" fmla="*/ 6653621 h 13511369"/>
                  <a:gd name="connsiteX169" fmla="*/ 8720757 w 12089090"/>
                  <a:gd name="connsiteY169" fmla="*/ 6591708 h 13511369"/>
                  <a:gd name="connsiteX170" fmla="*/ 8739807 w 12089090"/>
                  <a:gd name="connsiteY170" fmla="*/ 6696483 h 13511369"/>
                  <a:gd name="connsiteX171" fmla="*/ 8813626 w 12089090"/>
                  <a:gd name="connsiteY171" fmla="*/ 6701246 h 13511369"/>
                  <a:gd name="connsiteX172" fmla="*/ 8789812 w 12089090"/>
                  <a:gd name="connsiteY172" fmla="*/ 6548844 h 13511369"/>
                  <a:gd name="connsiteX173" fmla="*/ 9332737 w 12089090"/>
                  <a:gd name="connsiteY173" fmla="*/ 6544082 h 13511369"/>
                  <a:gd name="connsiteX174" fmla="*/ 9520856 w 12089090"/>
                  <a:gd name="connsiteY174" fmla="*/ 6494075 h 13511369"/>
                  <a:gd name="connsiteX175" fmla="*/ 9647062 w 12089090"/>
                  <a:gd name="connsiteY175" fmla="*/ 6298813 h 13511369"/>
                  <a:gd name="connsiteX176" fmla="*/ 9923287 w 12089090"/>
                  <a:gd name="connsiteY176" fmla="*/ 6334532 h 13511369"/>
                  <a:gd name="connsiteX177" fmla="*/ 9887569 w 12089090"/>
                  <a:gd name="connsiteY177" fmla="*/ 6420258 h 13511369"/>
                  <a:gd name="connsiteX178" fmla="*/ 9744694 w 12089090"/>
                  <a:gd name="connsiteY178" fmla="*/ 6434546 h 13511369"/>
                  <a:gd name="connsiteX179" fmla="*/ 9813749 w 12089090"/>
                  <a:gd name="connsiteY179" fmla="*/ 6489313 h 13511369"/>
                  <a:gd name="connsiteX180" fmla="*/ 9682782 w 12089090"/>
                  <a:gd name="connsiteY180" fmla="*/ 6517889 h 13511369"/>
                  <a:gd name="connsiteX181" fmla="*/ 9556576 w 12089090"/>
                  <a:gd name="connsiteY181" fmla="*/ 6508364 h 13511369"/>
                  <a:gd name="connsiteX182" fmla="*/ 9470850 w 12089090"/>
                  <a:gd name="connsiteY182" fmla="*/ 6544082 h 13511369"/>
                  <a:gd name="connsiteX183" fmla="*/ 9439894 w 12089090"/>
                  <a:gd name="connsiteY183" fmla="*/ 6848883 h 13511369"/>
                  <a:gd name="connsiteX184" fmla="*/ 9601819 w 12089090"/>
                  <a:gd name="connsiteY184" fmla="*/ 6882220 h 13511369"/>
                  <a:gd name="connsiteX185" fmla="*/ 9808987 w 12089090"/>
                  <a:gd name="connsiteY185" fmla="*/ 6696482 h 13511369"/>
                  <a:gd name="connsiteX186" fmla="*/ 9847088 w 12089090"/>
                  <a:gd name="connsiteY186" fmla="*/ 6794114 h 13511369"/>
                  <a:gd name="connsiteX187" fmla="*/ 9994726 w 12089090"/>
                  <a:gd name="connsiteY187" fmla="*/ 6717914 h 13511369"/>
                  <a:gd name="connsiteX188" fmla="*/ 9894713 w 12089090"/>
                  <a:gd name="connsiteY188" fmla="*/ 6956040 h 13511369"/>
                  <a:gd name="connsiteX189" fmla="*/ 10037588 w 12089090"/>
                  <a:gd name="connsiteY189" fmla="*/ 6898889 h 13511369"/>
                  <a:gd name="connsiteX190" fmla="*/ 10004251 w 12089090"/>
                  <a:gd name="connsiteY190" fmla="*/ 6986996 h 13511369"/>
                  <a:gd name="connsiteX191" fmla="*/ 10235232 w 12089090"/>
                  <a:gd name="connsiteY191" fmla="*/ 6984614 h 13511369"/>
                  <a:gd name="connsiteX192" fmla="*/ 10075687 w 12089090"/>
                  <a:gd name="connsiteY192" fmla="*/ 7039382 h 13511369"/>
                  <a:gd name="connsiteX193" fmla="*/ 9966151 w 12089090"/>
                  <a:gd name="connsiteY193" fmla="*/ 7096533 h 13511369"/>
                  <a:gd name="connsiteX194" fmla="*/ 9847088 w 12089090"/>
                  <a:gd name="connsiteY194" fmla="*/ 7210833 h 13511369"/>
                  <a:gd name="connsiteX195" fmla="*/ 9882806 w 12089090"/>
                  <a:gd name="connsiteY195" fmla="*/ 7270363 h 13511369"/>
                  <a:gd name="connsiteX196" fmla="*/ 9925669 w 12089090"/>
                  <a:gd name="connsiteY196" fmla="*/ 7320371 h 13511369"/>
                  <a:gd name="connsiteX197" fmla="*/ 10004251 w 12089090"/>
                  <a:gd name="connsiteY197" fmla="*/ 7287033 h 13511369"/>
                  <a:gd name="connsiteX198" fmla="*/ 10016156 w 12089090"/>
                  <a:gd name="connsiteY198" fmla="*/ 7348944 h 13511369"/>
                  <a:gd name="connsiteX199" fmla="*/ 10130457 w 12089090"/>
                  <a:gd name="connsiteY199" fmla="*/ 7210833 h 13511369"/>
                  <a:gd name="connsiteX200" fmla="*/ 10166176 w 12089090"/>
                  <a:gd name="connsiteY200" fmla="*/ 7356089 h 13511369"/>
                  <a:gd name="connsiteX201" fmla="*/ 10261426 w 12089090"/>
                  <a:gd name="connsiteY201" fmla="*/ 7239408 h 13511369"/>
                  <a:gd name="connsiteX202" fmla="*/ 10287619 w 12089090"/>
                  <a:gd name="connsiteY202" fmla="*/ 7401332 h 13511369"/>
                  <a:gd name="connsiteX203" fmla="*/ 10361437 w 12089090"/>
                  <a:gd name="connsiteY203" fmla="*/ 7477532 h 13511369"/>
                  <a:gd name="connsiteX204" fmla="*/ 10151887 w 12089090"/>
                  <a:gd name="connsiteY204" fmla="*/ 7591832 h 13511369"/>
                  <a:gd name="connsiteX205" fmla="*/ 10304288 w 12089090"/>
                  <a:gd name="connsiteY205" fmla="*/ 7741852 h 13511369"/>
                  <a:gd name="connsiteX206" fmla="*/ 10335244 w 12089090"/>
                  <a:gd name="connsiteY206" fmla="*/ 7644221 h 13511369"/>
                  <a:gd name="connsiteX207" fmla="*/ 10406680 w 12089090"/>
                  <a:gd name="connsiteY207" fmla="*/ 7732326 h 13511369"/>
                  <a:gd name="connsiteX208" fmla="*/ 10528126 w 12089090"/>
                  <a:gd name="connsiteY208" fmla="*/ 7691846 h 13511369"/>
                  <a:gd name="connsiteX209" fmla="*/ 10532887 w 12089090"/>
                  <a:gd name="connsiteY209" fmla="*/ 7777570 h 13511369"/>
                  <a:gd name="connsiteX210" fmla="*/ 10530506 w 12089090"/>
                  <a:gd name="connsiteY210" fmla="*/ 7875200 h 13511369"/>
                  <a:gd name="connsiteX211" fmla="*/ 10640043 w 12089090"/>
                  <a:gd name="connsiteY211" fmla="*/ 7837101 h 13511369"/>
                  <a:gd name="connsiteX212" fmla="*/ 10680526 w 12089090"/>
                  <a:gd name="connsiteY212" fmla="*/ 8075227 h 13511369"/>
                  <a:gd name="connsiteX213" fmla="*/ 10818637 w 12089090"/>
                  <a:gd name="connsiteY213" fmla="*/ 8106182 h 13511369"/>
                  <a:gd name="connsiteX214" fmla="*/ 10832925 w 12089090"/>
                  <a:gd name="connsiteY214" fmla="*/ 7815670 h 13511369"/>
                  <a:gd name="connsiteX215" fmla="*/ 10923413 w 12089090"/>
                  <a:gd name="connsiteY215" fmla="*/ 7791858 h 13511369"/>
                  <a:gd name="connsiteX216" fmla="*/ 10992469 w 12089090"/>
                  <a:gd name="connsiteY216" fmla="*/ 7620407 h 13511369"/>
                  <a:gd name="connsiteX217" fmla="*/ 10954369 w 12089090"/>
                  <a:gd name="connsiteY217" fmla="*/ 7491821 h 13511369"/>
                  <a:gd name="connsiteX218" fmla="*/ 10859119 w 12089090"/>
                  <a:gd name="connsiteY218" fmla="*/ 7479913 h 13511369"/>
                  <a:gd name="connsiteX219" fmla="*/ 10906743 w 12089090"/>
                  <a:gd name="connsiteY219" fmla="*/ 7360851 h 13511369"/>
                  <a:gd name="connsiteX220" fmla="*/ 10801969 w 12089090"/>
                  <a:gd name="connsiteY220" fmla="*/ 7289414 h 13511369"/>
                  <a:gd name="connsiteX221" fmla="*/ 10761487 w 12089090"/>
                  <a:gd name="connsiteY221" fmla="*/ 7058432 h 13511369"/>
                  <a:gd name="connsiteX222" fmla="*/ 10443987 w 12089090"/>
                  <a:gd name="connsiteY222" fmla="*/ 7020332 h 13511369"/>
                  <a:gd name="connsiteX223" fmla="*/ 10513838 w 12089090"/>
                  <a:gd name="connsiteY223" fmla="*/ 6915558 h 13511369"/>
                  <a:gd name="connsiteX224" fmla="*/ 10637663 w 12089090"/>
                  <a:gd name="connsiteY224" fmla="*/ 6896508 h 13511369"/>
                  <a:gd name="connsiteX225" fmla="*/ 10647187 w 12089090"/>
                  <a:gd name="connsiteY225" fmla="*/ 6810782 h 13511369"/>
                  <a:gd name="connsiteX226" fmla="*/ 10859912 w 12089090"/>
                  <a:gd name="connsiteY226" fmla="*/ 6899682 h 13511369"/>
                  <a:gd name="connsiteX227" fmla="*/ 10875787 w 12089090"/>
                  <a:gd name="connsiteY227" fmla="*/ 6677432 h 13511369"/>
                  <a:gd name="connsiteX228" fmla="*/ 10666237 w 12089090"/>
                  <a:gd name="connsiteY228" fmla="*/ 6772682 h 13511369"/>
                  <a:gd name="connsiteX229" fmla="*/ 10590037 w 12089090"/>
                  <a:gd name="connsiteY229" fmla="*/ 6544082 h 13511369"/>
                  <a:gd name="connsiteX230" fmla="*/ 10361437 w 12089090"/>
                  <a:gd name="connsiteY230" fmla="*/ 6753632 h 13511369"/>
                  <a:gd name="connsiteX231" fmla="*/ 10374138 w 12089090"/>
                  <a:gd name="connsiteY231" fmla="*/ 6588533 h 13511369"/>
                  <a:gd name="connsiteX232" fmla="*/ 10386837 w 12089090"/>
                  <a:gd name="connsiteY232" fmla="*/ 6464707 h 13511369"/>
                  <a:gd name="connsiteX233" fmla="*/ 10331672 w 12089090"/>
                  <a:gd name="connsiteY233" fmla="*/ 6436675 h 13511369"/>
                  <a:gd name="connsiteX234" fmla="*/ 10278888 w 12089090"/>
                  <a:gd name="connsiteY234" fmla="*/ 6452008 h 13511369"/>
                  <a:gd name="connsiteX235" fmla="*/ 10158237 w 12089090"/>
                  <a:gd name="connsiteY235" fmla="*/ 6236107 h 13511369"/>
                  <a:gd name="connsiteX236" fmla="*/ 10323338 w 12089090"/>
                  <a:gd name="connsiteY236" fmla="*/ 6274208 h 13511369"/>
                  <a:gd name="connsiteX237" fmla="*/ 10564638 w 12089090"/>
                  <a:gd name="connsiteY237" fmla="*/ 6274208 h 13511369"/>
                  <a:gd name="connsiteX238" fmla="*/ 10694812 w 12089090"/>
                  <a:gd name="connsiteY238" fmla="*/ 6134507 h 13511369"/>
                  <a:gd name="connsiteX239" fmla="*/ 10593213 w 12089090"/>
                  <a:gd name="connsiteY239" fmla="*/ 6023383 h 13511369"/>
                  <a:gd name="connsiteX240" fmla="*/ 10380487 w 12089090"/>
                  <a:gd name="connsiteY240" fmla="*/ 5975757 h 13511369"/>
                  <a:gd name="connsiteX241" fmla="*/ 10561462 w 12089090"/>
                  <a:gd name="connsiteY241" fmla="*/ 5845582 h 13511369"/>
                  <a:gd name="connsiteX242" fmla="*/ 10507488 w 12089090"/>
                  <a:gd name="connsiteY242" fmla="*/ 5728108 h 13511369"/>
                  <a:gd name="connsiteX243" fmla="*/ 10561463 w 12089090"/>
                  <a:gd name="connsiteY243" fmla="*/ 5607458 h 13511369"/>
                  <a:gd name="connsiteX244" fmla="*/ 10523362 w 12089090"/>
                  <a:gd name="connsiteY244" fmla="*/ 5604282 h 13511369"/>
                  <a:gd name="connsiteX245" fmla="*/ 10488438 w 12089090"/>
                  <a:gd name="connsiteY245" fmla="*/ 5528083 h 13511369"/>
                  <a:gd name="connsiteX246" fmla="*/ 10329687 w 12089090"/>
                  <a:gd name="connsiteY246" fmla="*/ 5375682 h 13511369"/>
                  <a:gd name="connsiteX247" fmla="*/ 10599563 w 12089090"/>
                  <a:gd name="connsiteY247" fmla="*/ 5480458 h 13511369"/>
                  <a:gd name="connsiteX248" fmla="*/ 10742437 w 12089090"/>
                  <a:gd name="connsiteY248" fmla="*/ 5439182 h 13511369"/>
                  <a:gd name="connsiteX249" fmla="*/ 10717038 w 12089090"/>
                  <a:gd name="connsiteY249" fmla="*/ 5686833 h 13511369"/>
                  <a:gd name="connsiteX250" fmla="*/ 10894837 w 12089090"/>
                  <a:gd name="connsiteY250" fmla="*/ 5724932 h 13511369"/>
                  <a:gd name="connsiteX251" fmla="*/ 10951988 w 12089090"/>
                  <a:gd name="connsiteY251" fmla="*/ 5550308 h 13511369"/>
                  <a:gd name="connsiteX252" fmla="*/ 10993262 w 12089090"/>
                  <a:gd name="connsiteY252" fmla="*/ 5321707 h 13511369"/>
                  <a:gd name="connsiteX253" fmla="*/ 10913888 w 12089090"/>
                  <a:gd name="connsiteY253" fmla="*/ 5118508 h 13511369"/>
                  <a:gd name="connsiteX254" fmla="*/ 10856737 w 12089090"/>
                  <a:gd name="connsiteY254" fmla="*/ 5020082 h 13511369"/>
                  <a:gd name="connsiteX255" fmla="*/ 10777363 w 12089090"/>
                  <a:gd name="connsiteY255" fmla="*/ 5137558 h 13511369"/>
                  <a:gd name="connsiteX256" fmla="*/ 10707513 w 12089090"/>
                  <a:gd name="connsiteY256" fmla="*/ 5096283 h 13511369"/>
                  <a:gd name="connsiteX257" fmla="*/ 10675763 w 12089090"/>
                  <a:gd name="connsiteY257" fmla="*/ 5216933 h 13511369"/>
                  <a:gd name="connsiteX258" fmla="*/ 10574162 w 12089090"/>
                  <a:gd name="connsiteY258" fmla="*/ 5220107 h 13511369"/>
                  <a:gd name="connsiteX259" fmla="*/ 10494787 w 12089090"/>
                  <a:gd name="connsiteY259" fmla="*/ 5077232 h 13511369"/>
                  <a:gd name="connsiteX260" fmla="*/ 10456687 w 12089090"/>
                  <a:gd name="connsiteY260" fmla="*/ 4924832 h 13511369"/>
                  <a:gd name="connsiteX261" fmla="*/ 10240787 w 12089090"/>
                  <a:gd name="connsiteY261" fmla="*/ 4928007 h 13511369"/>
                  <a:gd name="connsiteX262" fmla="*/ 10266187 w 12089090"/>
                  <a:gd name="connsiteY262" fmla="*/ 5153432 h 13511369"/>
                  <a:gd name="connsiteX263" fmla="*/ 10228088 w 12089090"/>
                  <a:gd name="connsiteY263" fmla="*/ 4959758 h 13511369"/>
                  <a:gd name="connsiteX264" fmla="*/ 10183637 w 12089090"/>
                  <a:gd name="connsiteY264" fmla="*/ 4972457 h 13511369"/>
                  <a:gd name="connsiteX265" fmla="*/ 10113787 w 12089090"/>
                  <a:gd name="connsiteY265" fmla="*/ 4861332 h 13511369"/>
                  <a:gd name="connsiteX266" fmla="*/ 10018538 w 12089090"/>
                  <a:gd name="connsiteY266" fmla="*/ 4931183 h 13511369"/>
                  <a:gd name="connsiteX267" fmla="*/ 9862962 w 12089090"/>
                  <a:gd name="connsiteY267" fmla="*/ 5058182 h 13511369"/>
                  <a:gd name="connsiteX268" fmla="*/ 10228087 w 12089090"/>
                  <a:gd name="connsiteY268" fmla="*/ 4724807 h 13511369"/>
                  <a:gd name="connsiteX269" fmla="*/ 10372550 w 12089090"/>
                  <a:gd name="connsiteY269" fmla="*/ 4634321 h 13511369"/>
                  <a:gd name="connsiteX270" fmla="*/ 10590037 w 12089090"/>
                  <a:gd name="connsiteY270" fmla="*/ 4581932 h 13511369"/>
                  <a:gd name="connsiteX271" fmla="*/ 10628138 w 12089090"/>
                  <a:gd name="connsiteY271" fmla="*/ 4461283 h 13511369"/>
                  <a:gd name="connsiteX272" fmla="*/ 10799588 w 12089090"/>
                  <a:gd name="connsiteY272" fmla="*/ 4334283 h 13511369"/>
                  <a:gd name="connsiteX273" fmla="*/ 10831337 w 12089090"/>
                  <a:gd name="connsiteY273" fmla="*/ 4080282 h 13511369"/>
                  <a:gd name="connsiteX274" fmla="*/ 10599562 w 12089090"/>
                  <a:gd name="connsiteY274" fmla="*/ 3997732 h 13511369"/>
                  <a:gd name="connsiteX275" fmla="*/ 10282063 w 12089090"/>
                  <a:gd name="connsiteY275" fmla="*/ 3950108 h 13511369"/>
                  <a:gd name="connsiteX276" fmla="*/ 10151887 w 12089090"/>
                  <a:gd name="connsiteY276" fmla="*/ 4010432 h 13511369"/>
                  <a:gd name="connsiteX277" fmla="*/ 10177288 w 12089090"/>
                  <a:gd name="connsiteY277" fmla="*/ 3845333 h 13511369"/>
                  <a:gd name="connsiteX278" fmla="*/ 10126488 w 12089090"/>
                  <a:gd name="connsiteY278" fmla="*/ 3670708 h 13511369"/>
                  <a:gd name="connsiteX279" fmla="*/ 10240787 w 12089090"/>
                  <a:gd name="connsiteY279" fmla="*/ 3708807 h 13511369"/>
                  <a:gd name="connsiteX280" fmla="*/ 10361438 w 12089090"/>
                  <a:gd name="connsiteY280" fmla="*/ 3600858 h 13511369"/>
                  <a:gd name="connsiteX281" fmla="*/ 10551938 w 12089090"/>
                  <a:gd name="connsiteY281" fmla="*/ 3661183 h 13511369"/>
                  <a:gd name="connsiteX282" fmla="*/ 10564638 w 12089090"/>
                  <a:gd name="connsiteY282" fmla="*/ 3477033 h 13511369"/>
                  <a:gd name="connsiteX283" fmla="*/ 10704337 w 12089090"/>
                  <a:gd name="connsiteY283" fmla="*/ 3515132 h 13511369"/>
                  <a:gd name="connsiteX284" fmla="*/ 10818637 w 12089090"/>
                  <a:gd name="connsiteY284" fmla="*/ 3210332 h 13511369"/>
                  <a:gd name="connsiteX285" fmla="*/ 10920238 w 12089090"/>
                  <a:gd name="connsiteY285" fmla="*/ 3299233 h 13511369"/>
                  <a:gd name="connsiteX286" fmla="*/ 11059937 w 12089090"/>
                  <a:gd name="connsiteY286" fmla="*/ 3283357 h 13511369"/>
                  <a:gd name="connsiteX287" fmla="*/ 11094862 w 12089090"/>
                  <a:gd name="connsiteY287" fmla="*/ 3508782 h 13511369"/>
                  <a:gd name="connsiteX288" fmla="*/ 11171063 w 12089090"/>
                  <a:gd name="connsiteY288" fmla="*/ 3251608 h 13511369"/>
                  <a:gd name="connsiteX289" fmla="*/ 11094863 w 12089090"/>
                  <a:gd name="connsiteY289" fmla="*/ 3165883 h 13511369"/>
                  <a:gd name="connsiteX290" fmla="*/ 11180587 w 12089090"/>
                  <a:gd name="connsiteY290" fmla="*/ 2911882 h 13511369"/>
                  <a:gd name="connsiteX291" fmla="*/ 10999613 w 12089090"/>
                  <a:gd name="connsiteY291" fmla="*/ 2988083 h 13511369"/>
                  <a:gd name="connsiteX292" fmla="*/ 10971037 w 12089090"/>
                  <a:gd name="connsiteY292" fmla="*/ 2918232 h 13511369"/>
                  <a:gd name="connsiteX293" fmla="*/ 10780537 w 12089090"/>
                  <a:gd name="connsiteY293" fmla="*/ 2715032 h 13511369"/>
                  <a:gd name="connsiteX294" fmla="*/ 10748788 w 12089090"/>
                  <a:gd name="connsiteY294" fmla="*/ 2530883 h 13511369"/>
                  <a:gd name="connsiteX295" fmla="*/ 10717038 w 12089090"/>
                  <a:gd name="connsiteY295" fmla="*/ 2435633 h 13511369"/>
                  <a:gd name="connsiteX296" fmla="*/ 10818637 w 12089090"/>
                  <a:gd name="connsiteY296" fmla="*/ 2334032 h 13511369"/>
                  <a:gd name="connsiteX297" fmla="*/ 11078988 w 12089090"/>
                  <a:gd name="connsiteY297" fmla="*/ 2099083 h 13511369"/>
                  <a:gd name="connsiteX298" fmla="*/ 11199637 w 12089090"/>
                  <a:gd name="connsiteY298" fmla="*/ 2118132 h 13511369"/>
                  <a:gd name="connsiteX299" fmla="*/ 11269488 w 12089090"/>
                  <a:gd name="connsiteY299" fmla="*/ 2029233 h 13511369"/>
                  <a:gd name="connsiteX300" fmla="*/ 11504437 w 12089090"/>
                  <a:gd name="connsiteY300" fmla="*/ 1921282 h 13511369"/>
                  <a:gd name="connsiteX301" fmla="*/ 11358388 w 12089090"/>
                  <a:gd name="connsiteY301" fmla="*/ 1851433 h 13511369"/>
                  <a:gd name="connsiteX302" fmla="*/ 11275837 w 12089090"/>
                  <a:gd name="connsiteY302" fmla="*/ 1705382 h 13511369"/>
                  <a:gd name="connsiteX303" fmla="*/ 11377437 w 12089090"/>
                  <a:gd name="connsiteY303" fmla="*/ 1279932 h 13511369"/>
                  <a:gd name="connsiteX304" fmla="*/ 11256787 w 12089090"/>
                  <a:gd name="connsiteY304" fmla="*/ 1019582 h 13511369"/>
                  <a:gd name="connsiteX305" fmla="*/ 11542537 w 12089090"/>
                  <a:gd name="connsiteY305" fmla="*/ 1362482 h 13511369"/>
                  <a:gd name="connsiteX306" fmla="*/ 11707637 w 12089090"/>
                  <a:gd name="connsiteY306" fmla="*/ 1165632 h 13511369"/>
                  <a:gd name="connsiteX307" fmla="*/ 11891787 w 12089090"/>
                  <a:gd name="connsiteY307" fmla="*/ 1476782 h 13511369"/>
                  <a:gd name="connsiteX308" fmla="*/ 12088637 w 12089090"/>
                  <a:gd name="connsiteY308" fmla="*/ 1578383 h 13511369"/>
                  <a:gd name="connsiteX309" fmla="*/ 11923537 w 12089090"/>
                  <a:gd name="connsiteY309" fmla="*/ 1133883 h 13511369"/>
                  <a:gd name="connsiteX310" fmla="*/ 11910837 w 12089090"/>
                  <a:gd name="connsiteY310" fmla="*/ 917982 h 13511369"/>
                  <a:gd name="connsiteX311" fmla="*/ 11777487 w 12089090"/>
                  <a:gd name="connsiteY311" fmla="*/ 721132 h 13511369"/>
                  <a:gd name="connsiteX312" fmla="*/ 11752087 w 12089090"/>
                  <a:gd name="connsiteY3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238743 w 12089090"/>
                  <a:gd name="connsiteY51" fmla="*/ 10535057 h 13511369"/>
                  <a:gd name="connsiteX52" fmla="*/ 17287 w 12089090"/>
                  <a:gd name="connsiteY52" fmla="*/ 10430282 h 13511369"/>
                  <a:gd name="connsiteX53" fmla="*/ 78009 w 12089090"/>
                  <a:gd name="connsiteY53" fmla="*/ 10608625 h 13511369"/>
                  <a:gd name="connsiteX54" fmla="*/ 11334 w 12089090"/>
                  <a:gd name="connsiteY54" fmla="*/ 10787219 h 13511369"/>
                  <a:gd name="connsiteX55" fmla="*/ 112537 w 12089090"/>
                  <a:gd name="connsiteY55" fmla="*/ 11056551 h 13511369"/>
                  <a:gd name="connsiteX56" fmla="*/ 8953 w 12089090"/>
                  <a:gd name="connsiteY56" fmla="*/ 11234894 h 13511369"/>
                  <a:gd name="connsiteX57" fmla="*/ 17287 w 12089090"/>
                  <a:gd name="connsiteY57" fmla="*/ 11420882 h 13511369"/>
                  <a:gd name="connsiteX58" fmla="*/ 158972 w 12089090"/>
                  <a:gd name="connsiteY58" fmla="*/ 11470638 h 13511369"/>
                  <a:gd name="connsiteX59" fmla="*/ 455437 w 12089090"/>
                  <a:gd name="connsiteY59" fmla="*/ 11497082 h 13511369"/>
                  <a:gd name="connsiteX60" fmla="*/ 623315 w 12089090"/>
                  <a:gd name="connsiteY60" fmla="*/ 11544457 h 13511369"/>
                  <a:gd name="connsiteX61" fmla="*/ 737615 w 12089090"/>
                  <a:gd name="connsiteY61" fmla="*/ 11489688 h 13511369"/>
                  <a:gd name="connsiteX62" fmla="*/ 912637 w 12089090"/>
                  <a:gd name="connsiteY62" fmla="*/ 11535182 h 13511369"/>
                  <a:gd name="connsiteX63" fmla="*/ 1078134 w 12089090"/>
                  <a:gd name="connsiteY63" fmla="*/ 11413488 h 13511369"/>
                  <a:gd name="connsiteX64" fmla="*/ 1155524 w 12089090"/>
                  <a:gd name="connsiteY64" fmla="*/ 11470889 h 13511369"/>
                  <a:gd name="connsiteX65" fmla="*/ 1294828 w 12089090"/>
                  <a:gd name="connsiteY65" fmla="*/ 11496832 h 13511369"/>
                  <a:gd name="connsiteX66" fmla="*/ 1466278 w 12089090"/>
                  <a:gd name="connsiteY66" fmla="*/ 11508738 h 13511369"/>
                  <a:gd name="connsiteX67" fmla="*/ 1552003 w 12089090"/>
                  <a:gd name="connsiteY67" fmla="*/ 11573032 h 13511369"/>
                  <a:gd name="connsiteX68" fmla="*/ 1652015 w 12089090"/>
                  <a:gd name="connsiteY68" fmla="*/ 11580175 h 13511369"/>
                  <a:gd name="connsiteX69" fmla="*/ 1731787 w 12089090"/>
                  <a:gd name="connsiteY69" fmla="*/ 11592332 h 13511369"/>
                  <a:gd name="connsiteX70" fmla="*/ 1659159 w 12089090"/>
                  <a:gd name="connsiteY70" fmla="*/ 11737338 h 13511369"/>
                  <a:gd name="connsiteX71" fmla="*/ 1693687 w 12089090"/>
                  <a:gd name="connsiteY71" fmla="*/ 11992382 h 13511369"/>
                  <a:gd name="connsiteX72" fmla="*/ 1871090 w 12089090"/>
                  <a:gd name="connsiteY72" fmla="*/ 12130244 h 13511369"/>
                  <a:gd name="connsiteX73" fmla="*/ 1993724 w 12089090"/>
                  <a:gd name="connsiteY73" fmla="*/ 12056676 h 13511369"/>
                  <a:gd name="connsiteX74" fmla="*/ 2066353 w 12089090"/>
                  <a:gd name="connsiteY74" fmla="*/ 12104050 h 13511369"/>
                  <a:gd name="connsiteX75" fmla="*/ 2142553 w 12089090"/>
                  <a:gd name="connsiteY75" fmla="*/ 12034994 h 13511369"/>
                  <a:gd name="connsiteX76" fmla="*/ 2242565 w 12089090"/>
                  <a:gd name="connsiteY76" fmla="*/ 12058807 h 13511369"/>
                  <a:gd name="connsiteX77" fmla="*/ 2473547 w 12089090"/>
                  <a:gd name="connsiteY77" fmla="*/ 12008800 h 13511369"/>
                  <a:gd name="connsiteX78" fmla="*/ 2524743 w 12089090"/>
                  <a:gd name="connsiteY78" fmla="*/ 11899513 h 13511369"/>
                  <a:gd name="connsiteX79" fmla="*/ 2893837 w 12089090"/>
                  <a:gd name="connsiteY79" fmla="*/ 12030482 h 13511369"/>
                  <a:gd name="connsiteX80" fmla="*/ 2983134 w 12089090"/>
                  <a:gd name="connsiteY80" fmla="*/ 12018325 h 13511369"/>
                  <a:gd name="connsiteX81" fmla="*/ 3084337 w 12089090"/>
                  <a:gd name="connsiteY81" fmla="*/ 12182882 h 13511369"/>
                  <a:gd name="connsiteX82" fmla="*/ 3323653 w 12089090"/>
                  <a:gd name="connsiteY82" fmla="*/ 12127863 h 13511369"/>
                  <a:gd name="connsiteX83" fmla="*/ 3433190 w 12089090"/>
                  <a:gd name="connsiteY83" fmla="*/ 12196919 h 13511369"/>
                  <a:gd name="connsiteX84" fmla="*/ 3586781 w 12089090"/>
                  <a:gd name="connsiteY84" fmla="*/ 12266226 h 13511369"/>
                  <a:gd name="connsiteX85" fmla="*/ 3522487 w 12089090"/>
                  <a:gd name="connsiteY85" fmla="*/ 12387670 h 13511369"/>
                  <a:gd name="connsiteX86" fmla="*/ 3607022 w 12089090"/>
                  <a:gd name="connsiteY86" fmla="*/ 12592207 h 13511369"/>
                  <a:gd name="connsiteX87" fmla="*/ 3560587 w 12089090"/>
                  <a:gd name="connsiteY87" fmla="*/ 12773432 h 13511369"/>
                  <a:gd name="connsiteX88" fmla="*/ 3545109 w 12089090"/>
                  <a:gd name="connsiteY88" fmla="*/ 12987494 h 13511369"/>
                  <a:gd name="connsiteX89" fmla="*/ 3636787 w 12089090"/>
                  <a:gd name="connsiteY89" fmla="*/ 13211582 h 13511369"/>
                  <a:gd name="connsiteX90" fmla="*/ 3922537 w 12089090"/>
                  <a:gd name="connsiteY90" fmla="*/ 13440182 h 13511369"/>
                  <a:gd name="connsiteX91" fmla="*/ 4514278 w 12089090"/>
                  <a:gd name="connsiteY91" fmla="*/ 13511369 h 13511369"/>
                  <a:gd name="connsiteX92" fmla="*/ 4549996 w 12089090"/>
                  <a:gd name="connsiteY92" fmla="*/ 13442312 h 13511369"/>
                  <a:gd name="connsiteX93" fmla="*/ 4208287 w 12089090"/>
                  <a:gd name="connsiteY93" fmla="*/ 13154432 h 13511369"/>
                  <a:gd name="connsiteX94" fmla="*/ 4635722 w 12089090"/>
                  <a:gd name="connsiteY94" fmla="*/ 13268482 h 13511369"/>
                  <a:gd name="connsiteX95" fmla="*/ 4951237 w 12089090"/>
                  <a:gd name="connsiteY95" fmla="*/ 13268732 h 13511369"/>
                  <a:gd name="connsiteX96" fmla="*/ 5052440 w 12089090"/>
                  <a:gd name="connsiteY96" fmla="*/ 13058932 h 13511369"/>
                  <a:gd name="connsiteX97" fmla="*/ 5011959 w 12089090"/>
                  <a:gd name="connsiteY97" fmla="*/ 12985113 h 13511369"/>
                  <a:gd name="connsiteX98" fmla="*/ 5008387 w 12089090"/>
                  <a:gd name="connsiteY98" fmla="*/ 12678182 h 13511369"/>
                  <a:gd name="connsiteX99" fmla="*/ 5084587 w 12089090"/>
                  <a:gd name="connsiteY99" fmla="*/ 12563882 h 13511369"/>
                  <a:gd name="connsiteX100" fmla="*/ 5046487 w 12089090"/>
                  <a:gd name="connsiteY100" fmla="*/ 12225745 h 13511369"/>
                  <a:gd name="connsiteX101" fmla="*/ 5375100 w 12089090"/>
                  <a:gd name="connsiteY101" fmla="*/ 12097157 h 13511369"/>
                  <a:gd name="connsiteX102" fmla="*/ 5656087 w 12089090"/>
                  <a:gd name="connsiteY102" fmla="*/ 12180502 h 13511369"/>
                  <a:gd name="connsiteX103" fmla="*/ 5541787 w 12089090"/>
                  <a:gd name="connsiteY103" fmla="*/ 11249432 h 13511369"/>
                  <a:gd name="connsiteX104" fmla="*/ 5602510 w 12089090"/>
                  <a:gd name="connsiteY104" fmla="*/ 10722925 h 13511369"/>
                  <a:gd name="connsiteX105" fmla="*/ 5485827 w 12089090"/>
                  <a:gd name="connsiteY105" fmla="*/ 10663394 h 13511369"/>
                  <a:gd name="connsiteX106" fmla="*/ 5602509 w 12089090"/>
                  <a:gd name="connsiteY106" fmla="*/ 10701495 h 13511369"/>
                  <a:gd name="connsiteX107" fmla="*/ 5628703 w 12089090"/>
                  <a:gd name="connsiteY107" fmla="*/ 10160950 h 13511369"/>
                  <a:gd name="connsiteX108" fmla="*/ 5715618 w 12089090"/>
                  <a:gd name="connsiteY108" fmla="*/ 9775438 h 13511369"/>
                  <a:gd name="connsiteX109" fmla="*/ 5847778 w 12089090"/>
                  <a:gd name="connsiteY109" fmla="*/ 9408475 h 13511369"/>
                  <a:gd name="connsiteX110" fmla="*/ 5938265 w 12089090"/>
                  <a:gd name="connsiteY110" fmla="*/ 9196544 h 13511369"/>
                  <a:gd name="connsiteX111" fmla="*/ 5776340 w 12089090"/>
                  <a:gd name="connsiteY111" fmla="*/ 9329894 h 13511369"/>
                  <a:gd name="connsiteX112" fmla="*/ 5940647 w 12089090"/>
                  <a:gd name="connsiteY112" fmla="*/ 9137013 h 13511369"/>
                  <a:gd name="connsiteX113" fmla="*/ 5972794 w 12089090"/>
                  <a:gd name="connsiteY113" fmla="*/ 8956289 h 13511369"/>
                  <a:gd name="connsiteX114" fmla="*/ 5976365 w 12089090"/>
                  <a:gd name="connsiteY114" fmla="*/ 9087006 h 13511369"/>
                  <a:gd name="connsiteX115" fmla="*/ 6458567 w 12089090"/>
                  <a:gd name="connsiteY115" fmla="*/ 8201432 h 13511369"/>
                  <a:gd name="connsiteX116" fmla="*/ 6221634 w 12089090"/>
                  <a:gd name="connsiteY116" fmla="*/ 8101170 h 13511369"/>
                  <a:gd name="connsiteX117" fmla="*/ 6443090 w 12089090"/>
                  <a:gd name="connsiteY117" fmla="*/ 8110694 h 13511369"/>
                  <a:gd name="connsiteX118" fmla="*/ 6713363 w 12089090"/>
                  <a:gd name="connsiteY118" fmla="*/ 8074975 h 13511369"/>
                  <a:gd name="connsiteX119" fmla="*/ 6872907 w 12089090"/>
                  <a:gd name="connsiteY119" fmla="*/ 8032113 h 13511369"/>
                  <a:gd name="connsiteX120" fmla="*/ 6802659 w 12089090"/>
                  <a:gd name="connsiteY120" fmla="*/ 7972582 h 13511369"/>
                  <a:gd name="connsiteX121" fmla="*/ 6894339 w 12089090"/>
                  <a:gd name="connsiteY121" fmla="*/ 7846626 h 13511369"/>
                  <a:gd name="connsiteX122" fmla="*/ 6997921 w 12089090"/>
                  <a:gd name="connsiteY122" fmla="*/ 7867807 h 13511369"/>
                  <a:gd name="connsiteX123" fmla="*/ 7034832 w 12089090"/>
                  <a:gd name="connsiteY123" fmla="*/ 7793990 h 13511369"/>
                  <a:gd name="connsiteX124" fmla="*/ 6961013 w 12089090"/>
                  <a:gd name="connsiteY124" fmla="*/ 7693975 h 13511369"/>
                  <a:gd name="connsiteX125" fmla="*/ 6927676 w 12089090"/>
                  <a:gd name="connsiteY125" fmla="*/ 7596344 h 13511369"/>
                  <a:gd name="connsiteX126" fmla="*/ 6837187 w 12089090"/>
                  <a:gd name="connsiteY126" fmla="*/ 7591832 h 13511369"/>
                  <a:gd name="connsiteX127" fmla="*/ 6763369 w 12089090"/>
                  <a:gd name="connsiteY127" fmla="*/ 7674925 h 13511369"/>
                  <a:gd name="connsiteX128" fmla="*/ 6627637 w 12089090"/>
                  <a:gd name="connsiteY128" fmla="*/ 7687082 h 13511369"/>
                  <a:gd name="connsiteX129" fmla="*/ 6687169 w 12089090"/>
                  <a:gd name="connsiteY129" fmla="*/ 7617775 h 13511369"/>
                  <a:gd name="connsiteX130" fmla="*/ 6699076 w 12089090"/>
                  <a:gd name="connsiteY130" fmla="*/ 7529669 h 13511369"/>
                  <a:gd name="connsiteX131" fmla="*/ 6720506 w 12089090"/>
                  <a:gd name="connsiteY131" fmla="*/ 7467756 h 13511369"/>
                  <a:gd name="connsiteX132" fmla="*/ 6684787 w 12089090"/>
                  <a:gd name="connsiteY132" fmla="*/ 7401332 h 13511369"/>
                  <a:gd name="connsiteX133" fmla="*/ 6620494 w 12089090"/>
                  <a:gd name="connsiteY133" fmla="*/ 7432038 h 13511369"/>
                  <a:gd name="connsiteX134" fmla="*/ 6618112 w 12089090"/>
                  <a:gd name="connsiteY134" fmla="*/ 7351326 h 13511369"/>
                  <a:gd name="connsiteX135" fmla="*/ 6837188 w 12089090"/>
                  <a:gd name="connsiteY135" fmla="*/ 7243919 h 13511369"/>
                  <a:gd name="connsiteX136" fmla="*/ 6801469 w 12089090"/>
                  <a:gd name="connsiteY136" fmla="*/ 7089138 h 13511369"/>
                  <a:gd name="connsiteX137" fmla="*/ 6877669 w 12089090"/>
                  <a:gd name="connsiteY137" fmla="*/ 7072469 h 13511369"/>
                  <a:gd name="connsiteX138" fmla="*/ 6856237 w 12089090"/>
                  <a:gd name="connsiteY138" fmla="*/ 6982232 h 13511369"/>
                  <a:gd name="connsiteX139" fmla="*/ 6961013 w 12089090"/>
                  <a:gd name="connsiteY139" fmla="*/ 6984363 h 13511369"/>
                  <a:gd name="connsiteX140" fmla="*/ 7003876 w 12089090"/>
                  <a:gd name="connsiteY140" fmla="*/ 6903400 h 13511369"/>
                  <a:gd name="connsiteX141" fmla="*/ 7106269 w 12089090"/>
                  <a:gd name="connsiteY141" fmla="*/ 6936738 h 13511369"/>
                  <a:gd name="connsiteX142" fmla="*/ 7180088 w 12089090"/>
                  <a:gd name="connsiteY142" fmla="*/ 7039132 h 13511369"/>
                  <a:gd name="connsiteX143" fmla="*/ 7246763 w 12089090"/>
                  <a:gd name="connsiteY143" fmla="*/ 6979600 h 13511369"/>
                  <a:gd name="connsiteX144" fmla="*/ 7187232 w 12089090"/>
                  <a:gd name="connsiteY144" fmla="*/ 6843869 h 13511369"/>
                  <a:gd name="connsiteX145" fmla="*/ 7244381 w 12089090"/>
                  <a:gd name="connsiteY145" fmla="*/ 6896506 h 13511369"/>
                  <a:gd name="connsiteX146" fmla="*/ 7361063 w 12089090"/>
                  <a:gd name="connsiteY146" fmla="*/ 6934357 h 13511369"/>
                  <a:gd name="connsiteX147" fmla="*/ 7434882 w 12089090"/>
                  <a:gd name="connsiteY147" fmla="*/ 7006046 h 13511369"/>
                  <a:gd name="connsiteX148" fmla="*/ 7403926 w 12089090"/>
                  <a:gd name="connsiteY148" fmla="*/ 7144158 h 13511369"/>
                  <a:gd name="connsiteX149" fmla="*/ 7475363 w 12089090"/>
                  <a:gd name="connsiteY149" fmla="*/ 7108439 h 13511369"/>
                  <a:gd name="connsiteX150" fmla="*/ 7465837 w 12089090"/>
                  <a:gd name="connsiteY150" fmla="*/ 7077482 h 13511369"/>
                  <a:gd name="connsiteX151" fmla="*/ 7542038 w 12089090"/>
                  <a:gd name="connsiteY151" fmla="*/ 7163208 h 13511369"/>
                  <a:gd name="connsiteX152" fmla="*/ 7477744 w 12089090"/>
                  <a:gd name="connsiteY152" fmla="*/ 7244171 h 13511369"/>
                  <a:gd name="connsiteX153" fmla="*/ 7542037 w 12089090"/>
                  <a:gd name="connsiteY153" fmla="*/ 7325132 h 13511369"/>
                  <a:gd name="connsiteX154" fmla="*/ 7468219 w 12089090"/>
                  <a:gd name="connsiteY154" fmla="*/ 7344183 h 13511369"/>
                  <a:gd name="connsiteX155" fmla="*/ 7375351 w 12089090"/>
                  <a:gd name="connsiteY155" fmla="*/ 7296558 h 13511369"/>
                  <a:gd name="connsiteX156" fmla="*/ 7327726 w 12089090"/>
                  <a:gd name="connsiteY156" fmla="*/ 7406096 h 13511369"/>
                  <a:gd name="connsiteX157" fmla="*/ 7403926 w 12089090"/>
                  <a:gd name="connsiteY157" fmla="*/ 7425146 h 13511369"/>
                  <a:gd name="connsiteX158" fmla="*/ 7458694 w 12089090"/>
                  <a:gd name="connsiteY158" fmla="*/ 7484677 h 13511369"/>
                  <a:gd name="connsiteX159" fmla="*/ 7484888 w 12089090"/>
                  <a:gd name="connsiteY159" fmla="*/ 7515382 h 13511369"/>
                  <a:gd name="connsiteX160" fmla="*/ 7505128 w 12089090"/>
                  <a:gd name="connsiteY160" fmla="*/ 7467755 h 13511369"/>
                  <a:gd name="connsiteX161" fmla="*/ 7563469 w 12089090"/>
                  <a:gd name="connsiteY161" fmla="*/ 7529921 h 13511369"/>
                  <a:gd name="connsiteX162" fmla="*/ 7656338 w 12089090"/>
                  <a:gd name="connsiteY162" fmla="*/ 7615646 h 13511369"/>
                  <a:gd name="connsiteX163" fmla="*/ 7656338 w 12089090"/>
                  <a:gd name="connsiteY163" fmla="*/ 7510871 h 13511369"/>
                  <a:gd name="connsiteX164" fmla="*/ 7830168 w 12089090"/>
                  <a:gd name="connsiteY164" fmla="*/ 7606120 h 13511369"/>
                  <a:gd name="connsiteX165" fmla="*/ 7723013 w 12089090"/>
                  <a:gd name="connsiteY165" fmla="*/ 7370377 h 13511369"/>
                  <a:gd name="connsiteX166" fmla="*/ 7725394 w 12089090"/>
                  <a:gd name="connsiteY166" fmla="*/ 7234646 h 13511369"/>
                  <a:gd name="connsiteX167" fmla="*/ 7630144 w 12089090"/>
                  <a:gd name="connsiteY167" fmla="*/ 7206071 h 13511369"/>
                  <a:gd name="connsiteX168" fmla="*/ 7694437 w 12089090"/>
                  <a:gd name="connsiteY168" fmla="*/ 7039382 h 13511369"/>
                  <a:gd name="connsiteX169" fmla="*/ 8392144 w 12089090"/>
                  <a:gd name="connsiteY169" fmla="*/ 6653621 h 13511369"/>
                  <a:gd name="connsiteX170" fmla="*/ 8720757 w 12089090"/>
                  <a:gd name="connsiteY170" fmla="*/ 6591708 h 13511369"/>
                  <a:gd name="connsiteX171" fmla="*/ 8739807 w 12089090"/>
                  <a:gd name="connsiteY171" fmla="*/ 6696483 h 13511369"/>
                  <a:gd name="connsiteX172" fmla="*/ 8813626 w 12089090"/>
                  <a:gd name="connsiteY172" fmla="*/ 6701246 h 13511369"/>
                  <a:gd name="connsiteX173" fmla="*/ 8789812 w 12089090"/>
                  <a:gd name="connsiteY173" fmla="*/ 6548844 h 13511369"/>
                  <a:gd name="connsiteX174" fmla="*/ 9332737 w 12089090"/>
                  <a:gd name="connsiteY174" fmla="*/ 6544082 h 13511369"/>
                  <a:gd name="connsiteX175" fmla="*/ 9520856 w 12089090"/>
                  <a:gd name="connsiteY175" fmla="*/ 6494075 h 13511369"/>
                  <a:gd name="connsiteX176" fmla="*/ 9647062 w 12089090"/>
                  <a:gd name="connsiteY176" fmla="*/ 6298813 h 13511369"/>
                  <a:gd name="connsiteX177" fmla="*/ 9923287 w 12089090"/>
                  <a:gd name="connsiteY177" fmla="*/ 6334532 h 13511369"/>
                  <a:gd name="connsiteX178" fmla="*/ 9887569 w 12089090"/>
                  <a:gd name="connsiteY178" fmla="*/ 6420258 h 13511369"/>
                  <a:gd name="connsiteX179" fmla="*/ 9744694 w 12089090"/>
                  <a:gd name="connsiteY179" fmla="*/ 6434546 h 13511369"/>
                  <a:gd name="connsiteX180" fmla="*/ 9813749 w 12089090"/>
                  <a:gd name="connsiteY180" fmla="*/ 6489313 h 13511369"/>
                  <a:gd name="connsiteX181" fmla="*/ 9682782 w 12089090"/>
                  <a:gd name="connsiteY181" fmla="*/ 6517889 h 13511369"/>
                  <a:gd name="connsiteX182" fmla="*/ 9556576 w 12089090"/>
                  <a:gd name="connsiteY182" fmla="*/ 6508364 h 13511369"/>
                  <a:gd name="connsiteX183" fmla="*/ 9470850 w 12089090"/>
                  <a:gd name="connsiteY183" fmla="*/ 6544082 h 13511369"/>
                  <a:gd name="connsiteX184" fmla="*/ 9439894 w 12089090"/>
                  <a:gd name="connsiteY184" fmla="*/ 6848883 h 13511369"/>
                  <a:gd name="connsiteX185" fmla="*/ 9601819 w 12089090"/>
                  <a:gd name="connsiteY185" fmla="*/ 6882220 h 13511369"/>
                  <a:gd name="connsiteX186" fmla="*/ 9808987 w 12089090"/>
                  <a:gd name="connsiteY186" fmla="*/ 6696482 h 13511369"/>
                  <a:gd name="connsiteX187" fmla="*/ 9847088 w 12089090"/>
                  <a:gd name="connsiteY187" fmla="*/ 6794114 h 13511369"/>
                  <a:gd name="connsiteX188" fmla="*/ 9994726 w 12089090"/>
                  <a:gd name="connsiteY188" fmla="*/ 6717914 h 13511369"/>
                  <a:gd name="connsiteX189" fmla="*/ 9894713 w 12089090"/>
                  <a:gd name="connsiteY189" fmla="*/ 6956040 h 13511369"/>
                  <a:gd name="connsiteX190" fmla="*/ 10037588 w 12089090"/>
                  <a:gd name="connsiteY190" fmla="*/ 6898889 h 13511369"/>
                  <a:gd name="connsiteX191" fmla="*/ 10004251 w 12089090"/>
                  <a:gd name="connsiteY191" fmla="*/ 6986996 h 13511369"/>
                  <a:gd name="connsiteX192" fmla="*/ 10235232 w 12089090"/>
                  <a:gd name="connsiteY192" fmla="*/ 6984614 h 13511369"/>
                  <a:gd name="connsiteX193" fmla="*/ 10075687 w 12089090"/>
                  <a:gd name="connsiteY193" fmla="*/ 7039382 h 13511369"/>
                  <a:gd name="connsiteX194" fmla="*/ 9966151 w 12089090"/>
                  <a:gd name="connsiteY194" fmla="*/ 7096533 h 13511369"/>
                  <a:gd name="connsiteX195" fmla="*/ 9847088 w 12089090"/>
                  <a:gd name="connsiteY195" fmla="*/ 7210833 h 13511369"/>
                  <a:gd name="connsiteX196" fmla="*/ 9882806 w 12089090"/>
                  <a:gd name="connsiteY196" fmla="*/ 7270363 h 13511369"/>
                  <a:gd name="connsiteX197" fmla="*/ 9925669 w 12089090"/>
                  <a:gd name="connsiteY197" fmla="*/ 7320371 h 13511369"/>
                  <a:gd name="connsiteX198" fmla="*/ 10004251 w 12089090"/>
                  <a:gd name="connsiteY198" fmla="*/ 7287033 h 13511369"/>
                  <a:gd name="connsiteX199" fmla="*/ 10016156 w 12089090"/>
                  <a:gd name="connsiteY199" fmla="*/ 7348944 h 13511369"/>
                  <a:gd name="connsiteX200" fmla="*/ 10130457 w 12089090"/>
                  <a:gd name="connsiteY200" fmla="*/ 7210833 h 13511369"/>
                  <a:gd name="connsiteX201" fmla="*/ 10166176 w 12089090"/>
                  <a:gd name="connsiteY201" fmla="*/ 7356089 h 13511369"/>
                  <a:gd name="connsiteX202" fmla="*/ 10261426 w 12089090"/>
                  <a:gd name="connsiteY202" fmla="*/ 7239408 h 13511369"/>
                  <a:gd name="connsiteX203" fmla="*/ 10287619 w 12089090"/>
                  <a:gd name="connsiteY203" fmla="*/ 7401332 h 13511369"/>
                  <a:gd name="connsiteX204" fmla="*/ 10361437 w 12089090"/>
                  <a:gd name="connsiteY204" fmla="*/ 7477532 h 13511369"/>
                  <a:gd name="connsiteX205" fmla="*/ 10151887 w 12089090"/>
                  <a:gd name="connsiteY205" fmla="*/ 7591832 h 13511369"/>
                  <a:gd name="connsiteX206" fmla="*/ 10304288 w 12089090"/>
                  <a:gd name="connsiteY206" fmla="*/ 7741852 h 13511369"/>
                  <a:gd name="connsiteX207" fmla="*/ 10335244 w 12089090"/>
                  <a:gd name="connsiteY207" fmla="*/ 7644221 h 13511369"/>
                  <a:gd name="connsiteX208" fmla="*/ 10406680 w 12089090"/>
                  <a:gd name="connsiteY208" fmla="*/ 7732326 h 13511369"/>
                  <a:gd name="connsiteX209" fmla="*/ 10528126 w 12089090"/>
                  <a:gd name="connsiteY209" fmla="*/ 7691846 h 13511369"/>
                  <a:gd name="connsiteX210" fmla="*/ 10532887 w 12089090"/>
                  <a:gd name="connsiteY210" fmla="*/ 7777570 h 13511369"/>
                  <a:gd name="connsiteX211" fmla="*/ 10530506 w 12089090"/>
                  <a:gd name="connsiteY211" fmla="*/ 7875200 h 13511369"/>
                  <a:gd name="connsiteX212" fmla="*/ 10640043 w 12089090"/>
                  <a:gd name="connsiteY212" fmla="*/ 7837101 h 13511369"/>
                  <a:gd name="connsiteX213" fmla="*/ 10680526 w 12089090"/>
                  <a:gd name="connsiteY213" fmla="*/ 8075227 h 13511369"/>
                  <a:gd name="connsiteX214" fmla="*/ 10818637 w 12089090"/>
                  <a:gd name="connsiteY214" fmla="*/ 8106182 h 13511369"/>
                  <a:gd name="connsiteX215" fmla="*/ 10832925 w 12089090"/>
                  <a:gd name="connsiteY215" fmla="*/ 7815670 h 13511369"/>
                  <a:gd name="connsiteX216" fmla="*/ 10923413 w 12089090"/>
                  <a:gd name="connsiteY216" fmla="*/ 7791858 h 13511369"/>
                  <a:gd name="connsiteX217" fmla="*/ 10992469 w 12089090"/>
                  <a:gd name="connsiteY217" fmla="*/ 7620407 h 13511369"/>
                  <a:gd name="connsiteX218" fmla="*/ 10954369 w 12089090"/>
                  <a:gd name="connsiteY218" fmla="*/ 7491821 h 13511369"/>
                  <a:gd name="connsiteX219" fmla="*/ 10859119 w 12089090"/>
                  <a:gd name="connsiteY219" fmla="*/ 7479913 h 13511369"/>
                  <a:gd name="connsiteX220" fmla="*/ 10906743 w 12089090"/>
                  <a:gd name="connsiteY220" fmla="*/ 7360851 h 13511369"/>
                  <a:gd name="connsiteX221" fmla="*/ 10801969 w 12089090"/>
                  <a:gd name="connsiteY221" fmla="*/ 7289414 h 13511369"/>
                  <a:gd name="connsiteX222" fmla="*/ 10761487 w 12089090"/>
                  <a:gd name="connsiteY222" fmla="*/ 7058432 h 13511369"/>
                  <a:gd name="connsiteX223" fmla="*/ 10443987 w 12089090"/>
                  <a:gd name="connsiteY223" fmla="*/ 7020332 h 13511369"/>
                  <a:gd name="connsiteX224" fmla="*/ 10513838 w 12089090"/>
                  <a:gd name="connsiteY224" fmla="*/ 6915558 h 13511369"/>
                  <a:gd name="connsiteX225" fmla="*/ 10637663 w 12089090"/>
                  <a:gd name="connsiteY225" fmla="*/ 6896508 h 13511369"/>
                  <a:gd name="connsiteX226" fmla="*/ 10647187 w 12089090"/>
                  <a:gd name="connsiteY226" fmla="*/ 6810782 h 13511369"/>
                  <a:gd name="connsiteX227" fmla="*/ 10859912 w 12089090"/>
                  <a:gd name="connsiteY227" fmla="*/ 6899682 h 13511369"/>
                  <a:gd name="connsiteX228" fmla="*/ 10875787 w 12089090"/>
                  <a:gd name="connsiteY228" fmla="*/ 6677432 h 13511369"/>
                  <a:gd name="connsiteX229" fmla="*/ 10666237 w 12089090"/>
                  <a:gd name="connsiteY229" fmla="*/ 6772682 h 13511369"/>
                  <a:gd name="connsiteX230" fmla="*/ 10590037 w 12089090"/>
                  <a:gd name="connsiteY230" fmla="*/ 6544082 h 13511369"/>
                  <a:gd name="connsiteX231" fmla="*/ 10361437 w 12089090"/>
                  <a:gd name="connsiteY231" fmla="*/ 6753632 h 13511369"/>
                  <a:gd name="connsiteX232" fmla="*/ 10374138 w 12089090"/>
                  <a:gd name="connsiteY232" fmla="*/ 6588533 h 13511369"/>
                  <a:gd name="connsiteX233" fmla="*/ 10386837 w 12089090"/>
                  <a:gd name="connsiteY233" fmla="*/ 6464707 h 13511369"/>
                  <a:gd name="connsiteX234" fmla="*/ 10331672 w 12089090"/>
                  <a:gd name="connsiteY234" fmla="*/ 6436675 h 13511369"/>
                  <a:gd name="connsiteX235" fmla="*/ 10278888 w 12089090"/>
                  <a:gd name="connsiteY235" fmla="*/ 6452008 h 13511369"/>
                  <a:gd name="connsiteX236" fmla="*/ 10158237 w 12089090"/>
                  <a:gd name="connsiteY236" fmla="*/ 6236107 h 13511369"/>
                  <a:gd name="connsiteX237" fmla="*/ 10323338 w 12089090"/>
                  <a:gd name="connsiteY237" fmla="*/ 6274208 h 13511369"/>
                  <a:gd name="connsiteX238" fmla="*/ 10564638 w 12089090"/>
                  <a:gd name="connsiteY238" fmla="*/ 6274208 h 13511369"/>
                  <a:gd name="connsiteX239" fmla="*/ 10694812 w 12089090"/>
                  <a:gd name="connsiteY239" fmla="*/ 6134507 h 13511369"/>
                  <a:gd name="connsiteX240" fmla="*/ 10593213 w 12089090"/>
                  <a:gd name="connsiteY240" fmla="*/ 6023383 h 13511369"/>
                  <a:gd name="connsiteX241" fmla="*/ 10380487 w 12089090"/>
                  <a:gd name="connsiteY241" fmla="*/ 5975757 h 13511369"/>
                  <a:gd name="connsiteX242" fmla="*/ 10561462 w 12089090"/>
                  <a:gd name="connsiteY242" fmla="*/ 5845582 h 13511369"/>
                  <a:gd name="connsiteX243" fmla="*/ 10507488 w 12089090"/>
                  <a:gd name="connsiteY243" fmla="*/ 5728108 h 13511369"/>
                  <a:gd name="connsiteX244" fmla="*/ 10561463 w 12089090"/>
                  <a:gd name="connsiteY244" fmla="*/ 5607458 h 13511369"/>
                  <a:gd name="connsiteX245" fmla="*/ 10523362 w 12089090"/>
                  <a:gd name="connsiteY245" fmla="*/ 5604282 h 13511369"/>
                  <a:gd name="connsiteX246" fmla="*/ 10488438 w 12089090"/>
                  <a:gd name="connsiteY246" fmla="*/ 5528083 h 13511369"/>
                  <a:gd name="connsiteX247" fmla="*/ 10329687 w 12089090"/>
                  <a:gd name="connsiteY247" fmla="*/ 5375682 h 13511369"/>
                  <a:gd name="connsiteX248" fmla="*/ 10599563 w 12089090"/>
                  <a:gd name="connsiteY248" fmla="*/ 5480458 h 13511369"/>
                  <a:gd name="connsiteX249" fmla="*/ 10742437 w 12089090"/>
                  <a:gd name="connsiteY249" fmla="*/ 5439182 h 13511369"/>
                  <a:gd name="connsiteX250" fmla="*/ 10717038 w 12089090"/>
                  <a:gd name="connsiteY250" fmla="*/ 5686833 h 13511369"/>
                  <a:gd name="connsiteX251" fmla="*/ 10894837 w 12089090"/>
                  <a:gd name="connsiteY251" fmla="*/ 5724932 h 13511369"/>
                  <a:gd name="connsiteX252" fmla="*/ 10951988 w 12089090"/>
                  <a:gd name="connsiteY252" fmla="*/ 5550308 h 13511369"/>
                  <a:gd name="connsiteX253" fmla="*/ 10993262 w 12089090"/>
                  <a:gd name="connsiteY253" fmla="*/ 5321707 h 13511369"/>
                  <a:gd name="connsiteX254" fmla="*/ 10913888 w 12089090"/>
                  <a:gd name="connsiteY254" fmla="*/ 5118508 h 13511369"/>
                  <a:gd name="connsiteX255" fmla="*/ 10856737 w 12089090"/>
                  <a:gd name="connsiteY255" fmla="*/ 5020082 h 13511369"/>
                  <a:gd name="connsiteX256" fmla="*/ 10777363 w 12089090"/>
                  <a:gd name="connsiteY256" fmla="*/ 5137558 h 13511369"/>
                  <a:gd name="connsiteX257" fmla="*/ 10707513 w 12089090"/>
                  <a:gd name="connsiteY257" fmla="*/ 5096283 h 13511369"/>
                  <a:gd name="connsiteX258" fmla="*/ 10675763 w 12089090"/>
                  <a:gd name="connsiteY258" fmla="*/ 5216933 h 13511369"/>
                  <a:gd name="connsiteX259" fmla="*/ 10574162 w 12089090"/>
                  <a:gd name="connsiteY259" fmla="*/ 5220107 h 13511369"/>
                  <a:gd name="connsiteX260" fmla="*/ 10494787 w 12089090"/>
                  <a:gd name="connsiteY260" fmla="*/ 5077232 h 13511369"/>
                  <a:gd name="connsiteX261" fmla="*/ 10456687 w 12089090"/>
                  <a:gd name="connsiteY261" fmla="*/ 4924832 h 13511369"/>
                  <a:gd name="connsiteX262" fmla="*/ 10240787 w 12089090"/>
                  <a:gd name="connsiteY262" fmla="*/ 4928007 h 13511369"/>
                  <a:gd name="connsiteX263" fmla="*/ 10266187 w 12089090"/>
                  <a:gd name="connsiteY263" fmla="*/ 5153432 h 13511369"/>
                  <a:gd name="connsiteX264" fmla="*/ 10228088 w 12089090"/>
                  <a:gd name="connsiteY264" fmla="*/ 4959758 h 13511369"/>
                  <a:gd name="connsiteX265" fmla="*/ 10183637 w 12089090"/>
                  <a:gd name="connsiteY265" fmla="*/ 4972457 h 13511369"/>
                  <a:gd name="connsiteX266" fmla="*/ 10113787 w 12089090"/>
                  <a:gd name="connsiteY266" fmla="*/ 4861332 h 13511369"/>
                  <a:gd name="connsiteX267" fmla="*/ 10018538 w 12089090"/>
                  <a:gd name="connsiteY267" fmla="*/ 4931183 h 13511369"/>
                  <a:gd name="connsiteX268" fmla="*/ 9862962 w 12089090"/>
                  <a:gd name="connsiteY268" fmla="*/ 5058182 h 13511369"/>
                  <a:gd name="connsiteX269" fmla="*/ 10228087 w 12089090"/>
                  <a:gd name="connsiteY269" fmla="*/ 4724807 h 13511369"/>
                  <a:gd name="connsiteX270" fmla="*/ 10372550 w 12089090"/>
                  <a:gd name="connsiteY270" fmla="*/ 4634321 h 13511369"/>
                  <a:gd name="connsiteX271" fmla="*/ 10590037 w 12089090"/>
                  <a:gd name="connsiteY271" fmla="*/ 4581932 h 13511369"/>
                  <a:gd name="connsiteX272" fmla="*/ 10628138 w 12089090"/>
                  <a:gd name="connsiteY272" fmla="*/ 4461283 h 13511369"/>
                  <a:gd name="connsiteX273" fmla="*/ 10799588 w 12089090"/>
                  <a:gd name="connsiteY273" fmla="*/ 4334283 h 13511369"/>
                  <a:gd name="connsiteX274" fmla="*/ 10831337 w 12089090"/>
                  <a:gd name="connsiteY274" fmla="*/ 4080282 h 13511369"/>
                  <a:gd name="connsiteX275" fmla="*/ 10599562 w 12089090"/>
                  <a:gd name="connsiteY275" fmla="*/ 3997732 h 13511369"/>
                  <a:gd name="connsiteX276" fmla="*/ 10282063 w 12089090"/>
                  <a:gd name="connsiteY276" fmla="*/ 3950108 h 13511369"/>
                  <a:gd name="connsiteX277" fmla="*/ 10151887 w 12089090"/>
                  <a:gd name="connsiteY277" fmla="*/ 4010432 h 13511369"/>
                  <a:gd name="connsiteX278" fmla="*/ 10177288 w 12089090"/>
                  <a:gd name="connsiteY278" fmla="*/ 3845333 h 13511369"/>
                  <a:gd name="connsiteX279" fmla="*/ 10126488 w 12089090"/>
                  <a:gd name="connsiteY279" fmla="*/ 3670708 h 13511369"/>
                  <a:gd name="connsiteX280" fmla="*/ 10240787 w 12089090"/>
                  <a:gd name="connsiteY280" fmla="*/ 3708807 h 13511369"/>
                  <a:gd name="connsiteX281" fmla="*/ 10361438 w 12089090"/>
                  <a:gd name="connsiteY281" fmla="*/ 3600858 h 13511369"/>
                  <a:gd name="connsiteX282" fmla="*/ 10551938 w 12089090"/>
                  <a:gd name="connsiteY282" fmla="*/ 3661183 h 13511369"/>
                  <a:gd name="connsiteX283" fmla="*/ 10564638 w 12089090"/>
                  <a:gd name="connsiteY283" fmla="*/ 3477033 h 13511369"/>
                  <a:gd name="connsiteX284" fmla="*/ 10704337 w 12089090"/>
                  <a:gd name="connsiteY284" fmla="*/ 3515132 h 13511369"/>
                  <a:gd name="connsiteX285" fmla="*/ 10818637 w 12089090"/>
                  <a:gd name="connsiteY285" fmla="*/ 3210332 h 13511369"/>
                  <a:gd name="connsiteX286" fmla="*/ 10920238 w 12089090"/>
                  <a:gd name="connsiteY286" fmla="*/ 3299233 h 13511369"/>
                  <a:gd name="connsiteX287" fmla="*/ 11059937 w 12089090"/>
                  <a:gd name="connsiteY287" fmla="*/ 3283357 h 13511369"/>
                  <a:gd name="connsiteX288" fmla="*/ 11094862 w 12089090"/>
                  <a:gd name="connsiteY288" fmla="*/ 3508782 h 13511369"/>
                  <a:gd name="connsiteX289" fmla="*/ 11171063 w 12089090"/>
                  <a:gd name="connsiteY289" fmla="*/ 3251608 h 13511369"/>
                  <a:gd name="connsiteX290" fmla="*/ 11094863 w 12089090"/>
                  <a:gd name="connsiteY290" fmla="*/ 3165883 h 13511369"/>
                  <a:gd name="connsiteX291" fmla="*/ 11180587 w 12089090"/>
                  <a:gd name="connsiteY291" fmla="*/ 2911882 h 13511369"/>
                  <a:gd name="connsiteX292" fmla="*/ 10999613 w 12089090"/>
                  <a:gd name="connsiteY292" fmla="*/ 2988083 h 13511369"/>
                  <a:gd name="connsiteX293" fmla="*/ 10971037 w 12089090"/>
                  <a:gd name="connsiteY293" fmla="*/ 2918232 h 13511369"/>
                  <a:gd name="connsiteX294" fmla="*/ 10780537 w 12089090"/>
                  <a:gd name="connsiteY294" fmla="*/ 2715032 h 13511369"/>
                  <a:gd name="connsiteX295" fmla="*/ 10748788 w 12089090"/>
                  <a:gd name="connsiteY295" fmla="*/ 2530883 h 13511369"/>
                  <a:gd name="connsiteX296" fmla="*/ 10717038 w 12089090"/>
                  <a:gd name="connsiteY296" fmla="*/ 2435633 h 13511369"/>
                  <a:gd name="connsiteX297" fmla="*/ 10818637 w 12089090"/>
                  <a:gd name="connsiteY297" fmla="*/ 2334032 h 13511369"/>
                  <a:gd name="connsiteX298" fmla="*/ 11078988 w 12089090"/>
                  <a:gd name="connsiteY298" fmla="*/ 2099083 h 13511369"/>
                  <a:gd name="connsiteX299" fmla="*/ 11199637 w 12089090"/>
                  <a:gd name="connsiteY299" fmla="*/ 2118132 h 13511369"/>
                  <a:gd name="connsiteX300" fmla="*/ 11269488 w 12089090"/>
                  <a:gd name="connsiteY300" fmla="*/ 2029233 h 13511369"/>
                  <a:gd name="connsiteX301" fmla="*/ 11504437 w 12089090"/>
                  <a:gd name="connsiteY301" fmla="*/ 1921282 h 13511369"/>
                  <a:gd name="connsiteX302" fmla="*/ 11358388 w 12089090"/>
                  <a:gd name="connsiteY302" fmla="*/ 1851433 h 13511369"/>
                  <a:gd name="connsiteX303" fmla="*/ 11275837 w 12089090"/>
                  <a:gd name="connsiteY303" fmla="*/ 1705382 h 13511369"/>
                  <a:gd name="connsiteX304" fmla="*/ 11377437 w 12089090"/>
                  <a:gd name="connsiteY304" fmla="*/ 1279932 h 13511369"/>
                  <a:gd name="connsiteX305" fmla="*/ 11256787 w 12089090"/>
                  <a:gd name="connsiteY305" fmla="*/ 1019582 h 13511369"/>
                  <a:gd name="connsiteX306" fmla="*/ 11542537 w 12089090"/>
                  <a:gd name="connsiteY306" fmla="*/ 1362482 h 13511369"/>
                  <a:gd name="connsiteX307" fmla="*/ 11707637 w 12089090"/>
                  <a:gd name="connsiteY307" fmla="*/ 1165632 h 13511369"/>
                  <a:gd name="connsiteX308" fmla="*/ 11891787 w 12089090"/>
                  <a:gd name="connsiteY308" fmla="*/ 1476782 h 13511369"/>
                  <a:gd name="connsiteX309" fmla="*/ 12088637 w 12089090"/>
                  <a:gd name="connsiteY309" fmla="*/ 1578383 h 13511369"/>
                  <a:gd name="connsiteX310" fmla="*/ 11923537 w 12089090"/>
                  <a:gd name="connsiteY310" fmla="*/ 1133883 h 13511369"/>
                  <a:gd name="connsiteX311" fmla="*/ 11910837 w 12089090"/>
                  <a:gd name="connsiteY311" fmla="*/ 917982 h 13511369"/>
                  <a:gd name="connsiteX312" fmla="*/ 11777487 w 12089090"/>
                  <a:gd name="connsiteY312" fmla="*/ 721132 h 13511369"/>
                  <a:gd name="connsiteX313" fmla="*/ 11752087 w 12089090"/>
                  <a:gd name="connsiteY31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399478 w 12089090"/>
                  <a:gd name="connsiteY51" fmla="*/ 10510994 h 13511369"/>
                  <a:gd name="connsiteX52" fmla="*/ 238743 w 12089090"/>
                  <a:gd name="connsiteY52" fmla="*/ 10535057 h 13511369"/>
                  <a:gd name="connsiteX53" fmla="*/ 17287 w 12089090"/>
                  <a:gd name="connsiteY53" fmla="*/ 10430282 h 13511369"/>
                  <a:gd name="connsiteX54" fmla="*/ 78009 w 12089090"/>
                  <a:gd name="connsiteY54" fmla="*/ 10608625 h 13511369"/>
                  <a:gd name="connsiteX55" fmla="*/ 11334 w 12089090"/>
                  <a:gd name="connsiteY55" fmla="*/ 10787219 h 13511369"/>
                  <a:gd name="connsiteX56" fmla="*/ 112537 w 12089090"/>
                  <a:gd name="connsiteY56" fmla="*/ 11056551 h 13511369"/>
                  <a:gd name="connsiteX57" fmla="*/ 8953 w 12089090"/>
                  <a:gd name="connsiteY57" fmla="*/ 11234894 h 13511369"/>
                  <a:gd name="connsiteX58" fmla="*/ 17287 w 12089090"/>
                  <a:gd name="connsiteY58" fmla="*/ 11420882 h 13511369"/>
                  <a:gd name="connsiteX59" fmla="*/ 158972 w 12089090"/>
                  <a:gd name="connsiteY59" fmla="*/ 11470638 h 13511369"/>
                  <a:gd name="connsiteX60" fmla="*/ 455437 w 12089090"/>
                  <a:gd name="connsiteY60" fmla="*/ 11497082 h 13511369"/>
                  <a:gd name="connsiteX61" fmla="*/ 623315 w 12089090"/>
                  <a:gd name="connsiteY61" fmla="*/ 11544457 h 13511369"/>
                  <a:gd name="connsiteX62" fmla="*/ 737615 w 12089090"/>
                  <a:gd name="connsiteY62" fmla="*/ 11489688 h 13511369"/>
                  <a:gd name="connsiteX63" fmla="*/ 912637 w 12089090"/>
                  <a:gd name="connsiteY63" fmla="*/ 11535182 h 13511369"/>
                  <a:gd name="connsiteX64" fmla="*/ 1078134 w 12089090"/>
                  <a:gd name="connsiteY64" fmla="*/ 11413488 h 13511369"/>
                  <a:gd name="connsiteX65" fmla="*/ 1155524 w 12089090"/>
                  <a:gd name="connsiteY65" fmla="*/ 11470889 h 13511369"/>
                  <a:gd name="connsiteX66" fmla="*/ 1294828 w 12089090"/>
                  <a:gd name="connsiteY66" fmla="*/ 11496832 h 13511369"/>
                  <a:gd name="connsiteX67" fmla="*/ 1466278 w 12089090"/>
                  <a:gd name="connsiteY67" fmla="*/ 11508738 h 13511369"/>
                  <a:gd name="connsiteX68" fmla="*/ 1552003 w 12089090"/>
                  <a:gd name="connsiteY68" fmla="*/ 11573032 h 13511369"/>
                  <a:gd name="connsiteX69" fmla="*/ 1652015 w 12089090"/>
                  <a:gd name="connsiteY69" fmla="*/ 11580175 h 13511369"/>
                  <a:gd name="connsiteX70" fmla="*/ 1731787 w 12089090"/>
                  <a:gd name="connsiteY70" fmla="*/ 11592332 h 13511369"/>
                  <a:gd name="connsiteX71" fmla="*/ 1659159 w 12089090"/>
                  <a:gd name="connsiteY71" fmla="*/ 11737338 h 13511369"/>
                  <a:gd name="connsiteX72" fmla="*/ 1693687 w 12089090"/>
                  <a:gd name="connsiteY72" fmla="*/ 11992382 h 13511369"/>
                  <a:gd name="connsiteX73" fmla="*/ 1871090 w 12089090"/>
                  <a:gd name="connsiteY73" fmla="*/ 12130244 h 13511369"/>
                  <a:gd name="connsiteX74" fmla="*/ 1993724 w 12089090"/>
                  <a:gd name="connsiteY74" fmla="*/ 12056676 h 13511369"/>
                  <a:gd name="connsiteX75" fmla="*/ 2066353 w 12089090"/>
                  <a:gd name="connsiteY75" fmla="*/ 12104050 h 13511369"/>
                  <a:gd name="connsiteX76" fmla="*/ 2142553 w 12089090"/>
                  <a:gd name="connsiteY76" fmla="*/ 12034994 h 13511369"/>
                  <a:gd name="connsiteX77" fmla="*/ 2242565 w 12089090"/>
                  <a:gd name="connsiteY77" fmla="*/ 12058807 h 13511369"/>
                  <a:gd name="connsiteX78" fmla="*/ 2473547 w 12089090"/>
                  <a:gd name="connsiteY78" fmla="*/ 12008800 h 13511369"/>
                  <a:gd name="connsiteX79" fmla="*/ 2524743 w 12089090"/>
                  <a:gd name="connsiteY79" fmla="*/ 11899513 h 13511369"/>
                  <a:gd name="connsiteX80" fmla="*/ 2893837 w 12089090"/>
                  <a:gd name="connsiteY80" fmla="*/ 12030482 h 13511369"/>
                  <a:gd name="connsiteX81" fmla="*/ 2983134 w 12089090"/>
                  <a:gd name="connsiteY81" fmla="*/ 12018325 h 13511369"/>
                  <a:gd name="connsiteX82" fmla="*/ 3084337 w 12089090"/>
                  <a:gd name="connsiteY82" fmla="*/ 12182882 h 13511369"/>
                  <a:gd name="connsiteX83" fmla="*/ 3323653 w 12089090"/>
                  <a:gd name="connsiteY83" fmla="*/ 12127863 h 13511369"/>
                  <a:gd name="connsiteX84" fmla="*/ 3433190 w 12089090"/>
                  <a:gd name="connsiteY84" fmla="*/ 12196919 h 13511369"/>
                  <a:gd name="connsiteX85" fmla="*/ 3586781 w 12089090"/>
                  <a:gd name="connsiteY85" fmla="*/ 12266226 h 13511369"/>
                  <a:gd name="connsiteX86" fmla="*/ 3522487 w 12089090"/>
                  <a:gd name="connsiteY86" fmla="*/ 12387670 h 13511369"/>
                  <a:gd name="connsiteX87" fmla="*/ 3607022 w 12089090"/>
                  <a:gd name="connsiteY87" fmla="*/ 12592207 h 13511369"/>
                  <a:gd name="connsiteX88" fmla="*/ 3560587 w 12089090"/>
                  <a:gd name="connsiteY88" fmla="*/ 12773432 h 13511369"/>
                  <a:gd name="connsiteX89" fmla="*/ 3545109 w 12089090"/>
                  <a:gd name="connsiteY89" fmla="*/ 12987494 h 13511369"/>
                  <a:gd name="connsiteX90" fmla="*/ 3636787 w 12089090"/>
                  <a:gd name="connsiteY90" fmla="*/ 13211582 h 13511369"/>
                  <a:gd name="connsiteX91" fmla="*/ 3922537 w 12089090"/>
                  <a:gd name="connsiteY91" fmla="*/ 13440182 h 13511369"/>
                  <a:gd name="connsiteX92" fmla="*/ 4514278 w 12089090"/>
                  <a:gd name="connsiteY92" fmla="*/ 13511369 h 13511369"/>
                  <a:gd name="connsiteX93" fmla="*/ 4549996 w 12089090"/>
                  <a:gd name="connsiteY93" fmla="*/ 13442312 h 13511369"/>
                  <a:gd name="connsiteX94" fmla="*/ 4208287 w 12089090"/>
                  <a:gd name="connsiteY94" fmla="*/ 13154432 h 13511369"/>
                  <a:gd name="connsiteX95" fmla="*/ 4635722 w 12089090"/>
                  <a:gd name="connsiteY95" fmla="*/ 13268482 h 13511369"/>
                  <a:gd name="connsiteX96" fmla="*/ 4951237 w 12089090"/>
                  <a:gd name="connsiteY96" fmla="*/ 13268732 h 13511369"/>
                  <a:gd name="connsiteX97" fmla="*/ 5052440 w 12089090"/>
                  <a:gd name="connsiteY97" fmla="*/ 13058932 h 13511369"/>
                  <a:gd name="connsiteX98" fmla="*/ 5011959 w 12089090"/>
                  <a:gd name="connsiteY98" fmla="*/ 12985113 h 13511369"/>
                  <a:gd name="connsiteX99" fmla="*/ 5008387 w 12089090"/>
                  <a:gd name="connsiteY99" fmla="*/ 12678182 h 13511369"/>
                  <a:gd name="connsiteX100" fmla="*/ 5084587 w 12089090"/>
                  <a:gd name="connsiteY100" fmla="*/ 12563882 h 13511369"/>
                  <a:gd name="connsiteX101" fmla="*/ 5046487 w 12089090"/>
                  <a:gd name="connsiteY101" fmla="*/ 12225745 h 13511369"/>
                  <a:gd name="connsiteX102" fmla="*/ 5375100 w 12089090"/>
                  <a:gd name="connsiteY102" fmla="*/ 12097157 h 13511369"/>
                  <a:gd name="connsiteX103" fmla="*/ 5656087 w 12089090"/>
                  <a:gd name="connsiteY103" fmla="*/ 12180502 h 13511369"/>
                  <a:gd name="connsiteX104" fmla="*/ 5541787 w 12089090"/>
                  <a:gd name="connsiteY104" fmla="*/ 11249432 h 13511369"/>
                  <a:gd name="connsiteX105" fmla="*/ 5602510 w 12089090"/>
                  <a:gd name="connsiteY105" fmla="*/ 10722925 h 13511369"/>
                  <a:gd name="connsiteX106" fmla="*/ 5485827 w 12089090"/>
                  <a:gd name="connsiteY106" fmla="*/ 10663394 h 13511369"/>
                  <a:gd name="connsiteX107" fmla="*/ 5602509 w 12089090"/>
                  <a:gd name="connsiteY107" fmla="*/ 10701495 h 13511369"/>
                  <a:gd name="connsiteX108" fmla="*/ 5628703 w 12089090"/>
                  <a:gd name="connsiteY108" fmla="*/ 10160950 h 13511369"/>
                  <a:gd name="connsiteX109" fmla="*/ 5715618 w 12089090"/>
                  <a:gd name="connsiteY109" fmla="*/ 9775438 h 13511369"/>
                  <a:gd name="connsiteX110" fmla="*/ 5847778 w 12089090"/>
                  <a:gd name="connsiteY110" fmla="*/ 9408475 h 13511369"/>
                  <a:gd name="connsiteX111" fmla="*/ 5938265 w 12089090"/>
                  <a:gd name="connsiteY111" fmla="*/ 9196544 h 13511369"/>
                  <a:gd name="connsiteX112" fmla="*/ 5776340 w 12089090"/>
                  <a:gd name="connsiteY112" fmla="*/ 9329894 h 13511369"/>
                  <a:gd name="connsiteX113" fmla="*/ 5940647 w 12089090"/>
                  <a:gd name="connsiteY113" fmla="*/ 9137013 h 13511369"/>
                  <a:gd name="connsiteX114" fmla="*/ 5972794 w 12089090"/>
                  <a:gd name="connsiteY114" fmla="*/ 8956289 h 13511369"/>
                  <a:gd name="connsiteX115" fmla="*/ 5976365 w 12089090"/>
                  <a:gd name="connsiteY115" fmla="*/ 9087006 h 13511369"/>
                  <a:gd name="connsiteX116" fmla="*/ 6458567 w 12089090"/>
                  <a:gd name="connsiteY116" fmla="*/ 8201432 h 13511369"/>
                  <a:gd name="connsiteX117" fmla="*/ 6221634 w 12089090"/>
                  <a:gd name="connsiteY117" fmla="*/ 8101170 h 13511369"/>
                  <a:gd name="connsiteX118" fmla="*/ 6443090 w 12089090"/>
                  <a:gd name="connsiteY118" fmla="*/ 8110694 h 13511369"/>
                  <a:gd name="connsiteX119" fmla="*/ 6713363 w 12089090"/>
                  <a:gd name="connsiteY119" fmla="*/ 8074975 h 13511369"/>
                  <a:gd name="connsiteX120" fmla="*/ 6872907 w 12089090"/>
                  <a:gd name="connsiteY120" fmla="*/ 8032113 h 13511369"/>
                  <a:gd name="connsiteX121" fmla="*/ 6802659 w 12089090"/>
                  <a:gd name="connsiteY121" fmla="*/ 7972582 h 13511369"/>
                  <a:gd name="connsiteX122" fmla="*/ 6894339 w 12089090"/>
                  <a:gd name="connsiteY122" fmla="*/ 7846626 h 13511369"/>
                  <a:gd name="connsiteX123" fmla="*/ 6997921 w 12089090"/>
                  <a:gd name="connsiteY123" fmla="*/ 7867807 h 13511369"/>
                  <a:gd name="connsiteX124" fmla="*/ 7034832 w 12089090"/>
                  <a:gd name="connsiteY124" fmla="*/ 7793990 h 13511369"/>
                  <a:gd name="connsiteX125" fmla="*/ 6961013 w 12089090"/>
                  <a:gd name="connsiteY125" fmla="*/ 7693975 h 13511369"/>
                  <a:gd name="connsiteX126" fmla="*/ 6927676 w 12089090"/>
                  <a:gd name="connsiteY126" fmla="*/ 7596344 h 13511369"/>
                  <a:gd name="connsiteX127" fmla="*/ 6837187 w 12089090"/>
                  <a:gd name="connsiteY127" fmla="*/ 7591832 h 13511369"/>
                  <a:gd name="connsiteX128" fmla="*/ 6763369 w 12089090"/>
                  <a:gd name="connsiteY128" fmla="*/ 7674925 h 13511369"/>
                  <a:gd name="connsiteX129" fmla="*/ 6627637 w 12089090"/>
                  <a:gd name="connsiteY129" fmla="*/ 7687082 h 13511369"/>
                  <a:gd name="connsiteX130" fmla="*/ 6687169 w 12089090"/>
                  <a:gd name="connsiteY130" fmla="*/ 7617775 h 13511369"/>
                  <a:gd name="connsiteX131" fmla="*/ 6699076 w 12089090"/>
                  <a:gd name="connsiteY131" fmla="*/ 7529669 h 13511369"/>
                  <a:gd name="connsiteX132" fmla="*/ 6720506 w 12089090"/>
                  <a:gd name="connsiteY132" fmla="*/ 7467756 h 13511369"/>
                  <a:gd name="connsiteX133" fmla="*/ 6684787 w 12089090"/>
                  <a:gd name="connsiteY133" fmla="*/ 7401332 h 13511369"/>
                  <a:gd name="connsiteX134" fmla="*/ 6620494 w 12089090"/>
                  <a:gd name="connsiteY134" fmla="*/ 7432038 h 13511369"/>
                  <a:gd name="connsiteX135" fmla="*/ 6618112 w 12089090"/>
                  <a:gd name="connsiteY135" fmla="*/ 7351326 h 13511369"/>
                  <a:gd name="connsiteX136" fmla="*/ 6837188 w 12089090"/>
                  <a:gd name="connsiteY136" fmla="*/ 7243919 h 13511369"/>
                  <a:gd name="connsiteX137" fmla="*/ 6801469 w 12089090"/>
                  <a:gd name="connsiteY137" fmla="*/ 7089138 h 13511369"/>
                  <a:gd name="connsiteX138" fmla="*/ 6877669 w 12089090"/>
                  <a:gd name="connsiteY138" fmla="*/ 7072469 h 13511369"/>
                  <a:gd name="connsiteX139" fmla="*/ 6856237 w 12089090"/>
                  <a:gd name="connsiteY139" fmla="*/ 6982232 h 13511369"/>
                  <a:gd name="connsiteX140" fmla="*/ 6961013 w 12089090"/>
                  <a:gd name="connsiteY140" fmla="*/ 6984363 h 13511369"/>
                  <a:gd name="connsiteX141" fmla="*/ 7003876 w 12089090"/>
                  <a:gd name="connsiteY141" fmla="*/ 6903400 h 13511369"/>
                  <a:gd name="connsiteX142" fmla="*/ 7106269 w 12089090"/>
                  <a:gd name="connsiteY142" fmla="*/ 6936738 h 13511369"/>
                  <a:gd name="connsiteX143" fmla="*/ 7180088 w 12089090"/>
                  <a:gd name="connsiteY143" fmla="*/ 7039132 h 13511369"/>
                  <a:gd name="connsiteX144" fmla="*/ 7246763 w 12089090"/>
                  <a:gd name="connsiteY144" fmla="*/ 6979600 h 13511369"/>
                  <a:gd name="connsiteX145" fmla="*/ 7187232 w 12089090"/>
                  <a:gd name="connsiteY145" fmla="*/ 6843869 h 13511369"/>
                  <a:gd name="connsiteX146" fmla="*/ 7244381 w 12089090"/>
                  <a:gd name="connsiteY146" fmla="*/ 6896506 h 13511369"/>
                  <a:gd name="connsiteX147" fmla="*/ 7361063 w 12089090"/>
                  <a:gd name="connsiteY147" fmla="*/ 6934357 h 13511369"/>
                  <a:gd name="connsiteX148" fmla="*/ 7434882 w 12089090"/>
                  <a:gd name="connsiteY148" fmla="*/ 7006046 h 13511369"/>
                  <a:gd name="connsiteX149" fmla="*/ 7403926 w 12089090"/>
                  <a:gd name="connsiteY149" fmla="*/ 7144158 h 13511369"/>
                  <a:gd name="connsiteX150" fmla="*/ 7475363 w 12089090"/>
                  <a:gd name="connsiteY150" fmla="*/ 7108439 h 13511369"/>
                  <a:gd name="connsiteX151" fmla="*/ 7465837 w 12089090"/>
                  <a:gd name="connsiteY151" fmla="*/ 7077482 h 13511369"/>
                  <a:gd name="connsiteX152" fmla="*/ 7542038 w 12089090"/>
                  <a:gd name="connsiteY152" fmla="*/ 7163208 h 13511369"/>
                  <a:gd name="connsiteX153" fmla="*/ 7477744 w 12089090"/>
                  <a:gd name="connsiteY153" fmla="*/ 7244171 h 13511369"/>
                  <a:gd name="connsiteX154" fmla="*/ 7542037 w 12089090"/>
                  <a:gd name="connsiteY154" fmla="*/ 7325132 h 13511369"/>
                  <a:gd name="connsiteX155" fmla="*/ 7468219 w 12089090"/>
                  <a:gd name="connsiteY155" fmla="*/ 7344183 h 13511369"/>
                  <a:gd name="connsiteX156" fmla="*/ 7375351 w 12089090"/>
                  <a:gd name="connsiteY156" fmla="*/ 7296558 h 13511369"/>
                  <a:gd name="connsiteX157" fmla="*/ 7327726 w 12089090"/>
                  <a:gd name="connsiteY157" fmla="*/ 7406096 h 13511369"/>
                  <a:gd name="connsiteX158" fmla="*/ 7403926 w 12089090"/>
                  <a:gd name="connsiteY158" fmla="*/ 7425146 h 13511369"/>
                  <a:gd name="connsiteX159" fmla="*/ 7458694 w 12089090"/>
                  <a:gd name="connsiteY159" fmla="*/ 7484677 h 13511369"/>
                  <a:gd name="connsiteX160" fmla="*/ 7484888 w 12089090"/>
                  <a:gd name="connsiteY160" fmla="*/ 7515382 h 13511369"/>
                  <a:gd name="connsiteX161" fmla="*/ 7505128 w 12089090"/>
                  <a:gd name="connsiteY161" fmla="*/ 7467755 h 13511369"/>
                  <a:gd name="connsiteX162" fmla="*/ 7563469 w 12089090"/>
                  <a:gd name="connsiteY162" fmla="*/ 7529921 h 13511369"/>
                  <a:gd name="connsiteX163" fmla="*/ 7656338 w 12089090"/>
                  <a:gd name="connsiteY163" fmla="*/ 7615646 h 13511369"/>
                  <a:gd name="connsiteX164" fmla="*/ 7656338 w 12089090"/>
                  <a:gd name="connsiteY164" fmla="*/ 7510871 h 13511369"/>
                  <a:gd name="connsiteX165" fmla="*/ 7830168 w 12089090"/>
                  <a:gd name="connsiteY165" fmla="*/ 7606120 h 13511369"/>
                  <a:gd name="connsiteX166" fmla="*/ 7723013 w 12089090"/>
                  <a:gd name="connsiteY166" fmla="*/ 7370377 h 13511369"/>
                  <a:gd name="connsiteX167" fmla="*/ 7725394 w 12089090"/>
                  <a:gd name="connsiteY167" fmla="*/ 7234646 h 13511369"/>
                  <a:gd name="connsiteX168" fmla="*/ 7630144 w 12089090"/>
                  <a:gd name="connsiteY168" fmla="*/ 7206071 h 13511369"/>
                  <a:gd name="connsiteX169" fmla="*/ 7694437 w 12089090"/>
                  <a:gd name="connsiteY169" fmla="*/ 7039382 h 13511369"/>
                  <a:gd name="connsiteX170" fmla="*/ 8392144 w 12089090"/>
                  <a:gd name="connsiteY170" fmla="*/ 6653621 h 13511369"/>
                  <a:gd name="connsiteX171" fmla="*/ 8720757 w 12089090"/>
                  <a:gd name="connsiteY171" fmla="*/ 6591708 h 13511369"/>
                  <a:gd name="connsiteX172" fmla="*/ 8739807 w 12089090"/>
                  <a:gd name="connsiteY172" fmla="*/ 6696483 h 13511369"/>
                  <a:gd name="connsiteX173" fmla="*/ 8813626 w 12089090"/>
                  <a:gd name="connsiteY173" fmla="*/ 6701246 h 13511369"/>
                  <a:gd name="connsiteX174" fmla="*/ 8789812 w 12089090"/>
                  <a:gd name="connsiteY174" fmla="*/ 6548844 h 13511369"/>
                  <a:gd name="connsiteX175" fmla="*/ 9332737 w 12089090"/>
                  <a:gd name="connsiteY175" fmla="*/ 6544082 h 13511369"/>
                  <a:gd name="connsiteX176" fmla="*/ 9520856 w 12089090"/>
                  <a:gd name="connsiteY176" fmla="*/ 6494075 h 13511369"/>
                  <a:gd name="connsiteX177" fmla="*/ 9647062 w 12089090"/>
                  <a:gd name="connsiteY177" fmla="*/ 6298813 h 13511369"/>
                  <a:gd name="connsiteX178" fmla="*/ 9923287 w 12089090"/>
                  <a:gd name="connsiteY178" fmla="*/ 6334532 h 13511369"/>
                  <a:gd name="connsiteX179" fmla="*/ 9887569 w 12089090"/>
                  <a:gd name="connsiteY179" fmla="*/ 6420258 h 13511369"/>
                  <a:gd name="connsiteX180" fmla="*/ 9744694 w 12089090"/>
                  <a:gd name="connsiteY180" fmla="*/ 6434546 h 13511369"/>
                  <a:gd name="connsiteX181" fmla="*/ 9813749 w 12089090"/>
                  <a:gd name="connsiteY181" fmla="*/ 6489313 h 13511369"/>
                  <a:gd name="connsiteX182" fmla="*/ 9682782 w 12089090"/>
                  <a:gd name="connsiteY182" fmla="*/ 6517889 h 13511369"/>
                  <a:gd name="connsiteX183" fmla="*/ 9556576 w 12089090"/>
                  <a:gd name="connsiteY183" fmla="*/ 6508364 h 13511369"/>
                  <a:gd name="connsiteX184" fmla="*/ 9470850 w 12089090"/>
                  <a:gd name="connsiteY184" fmla="*/ 6544082 h 13511369"/>
                  <a:gd name="connsiteX185" fmla="*/ 9439894 w 12089090"/>
                  <a:gd name="connsiteY185" fmla="*/ 6848883 h 13511369"/>
                  <a:gd name="connsiteX186" fmla="*/ 9601819 w 12089090"/>
                  <a:gd name="connsiteY186" fmla="*/ 6882220 h 13511369"/>
                  <a:gd name="connsiteX187" fmla="*/ 9808987 w 12089090"/>
                  <a:gd name="connsiteY187" fmla="*/ 6696482 h 13511369"/>
                  <a:gd name="connsiteX188" fmla="*/ 9847088 w 12089090"/>
                  <a:gd name="connsiteY188" fmla="*/ 6794114 h 13511369"/>
                  <a:gd name="connsiteX189" fmla="*/ 9994726 w 12089090"/>
                  <a:gd name="connsiteY189" fmla="*/ 6717914 h 13511369"/>
                  <a:gd name="connsiteX190" fmla="*/ 9894713 w 12089090"/>
                  <a:gd name="connsiteY190" fmla="*/ 6956040 h 13511369"/>
                  <a:gd name="connsiteX191" fmla="*/ 10037588 w 12089090"/>
                  <a:gd name="connsiteY191" fmla="*/ 6898889 h 13511369"/>
                  <a:gd name="connsiteX192" fmla="*/ 10004251 w 12089090"/>
                  <a:gd name="connsiteY192" fmla="*/ 6986996 h 13511369"/>
                  <a:gd name="connsiteX193" fmla="*/ 10235232 w 12089090"/>
                  <a:gd name="connsiteY193" fmla="*/ 6984614 h 13511369"/>
                  <a:gd name="connsiteX194" fmla="*/ 10075687 w 12089090"/>
                  <a:gd name="connsiteY194" fmla="*/ 7039382 h 13511369"/>
                  <a:gd name="connsiteX195" fmla="*/ 9966151 w 12089090"/>
                  <a:gd name="connsiteY195" fmla="*/ 7096533 h 13511369"/>
                  <a:gd name="connsiteX196" fmla="*/ 9847088 w 12089090"/>
                  <a:gd name="connsiteY196" fmla="*/ 7210833 h 13511369"/>
                  <a:gd name="connsiteX197" fmla="*/ 9882806 w 12089090"/>
                  <a:gd name="connsiteY197" fmla="*/ 7270363 h 13511369"/>
                  <a:gd name="connsiteX198" fmla="*/ 9925669 w 12089090"/>
                  <a:gd name="connsiteY198" fmla="*/ 7320371 h 13511369"/>
                  <a:gd name="connsiteX199" fmla="*/ 10004251 w 12089090"/>
                  <a:gd name="connsiteY199" fmla="*/ 7287033 h 13511369"/>
                  <a:gd name="connsiteX200" fmla="*/ 10016156 w 12089090"/>
                  <a:gd name="connsiteY200" fmla="*/ 7348944 h 13511369"/>
                  <a:gd name="connsiteX201" fmla="*/ 10130457 w 12089090"/>
                  <a:gd name="connsiteY201" fmla="*/ 7210833 h 13511369"/>
                  <a:gd name="connsiteX202" fmla="*/ 10166176 w 12089090"/>
                  <a:gd name="connsiteY202" fmla="*/ 7356089 h 13511369"/>
                  <a:gd name="connsiteX203" fmla="*/ 10261426 w 12089090"/>
                  <a:gd name="connsiteY203" fmla="*/ 7239408 h 13511369"/>
                  <a:gd name="connsiteX204" fmla="*/ 10287619 w 12089090"/>
                  <a:gd name="connsiteY204" fmla="*/ 7401332 h 13511369"/>
                  <a:gd name="connsiteX205" fmla="*/ 10361437 w 12089090"/>
                  <a:gd name="connsiteY205" fmla="*/ 7477532 h 13511369"/>
                  <a:gd name="connsiteX206" fmla="*/ 10151887 w 12089090"/>
                  <a:gd name="connsiteY206" fmla="*/ 7591832 h 13511369"/>
                  <a:gd name="connsiteX207" fmla="*/ 10304288 w 12089090"/>
                  <a:gd name="connsiteY207" fmla="*/ 7741852 h 13511369"/>
                  <a:gd name="connsiteX208" fmla="*/ 10335244 w 12089090"/>
                  <a:gd name="connsiteY208" fmla="*/ 7644221 h 13511369"/>
                  <a:gd name="connsiteX209" fmla="*/ 10406680 w 12089090"/>
                  <a:gd name="connsiteY209" fmla="*/ 7732326 h 13511369"/>
                  <a:gd name="connsiteX210" fmla="*/ 10528126 w 12089090"/>
                  <a:gd name="connsiteY210" fmla="*/ 7691846 h 13511369"/>
                  <a:gd name="connsiteX211" fmla="*/ 10532887 w 12089090"/>
                  <a:gd name="connsiteY211" fmla="*/ 7777570 h 13511369"/>
                  <a:gd name="connsiteX212" fmla="*/ 10530506 w 12089090"/>
                  <a:gd name="connsiteY212" fmla="*/ 7875200 h 13511369"/>
                  <a:gd name="connsiteX213" fmla="*/ 10640043 w 12089090"/>
                  <a:gd name="connsiteY213" fmla="*/ 7837101 h 13511369"/>
                  <a:gd name="connsiteX214" fmla="*/ 10680526 w 12089090"/>
                  <a:gd name="connsiteY214" fmla="*/ 8075227 h 13511369"/>
                  <a:gd name="connsiteX215" fmla="*/ 10818637 w 12089090"/>
                  <a:gd name="connsiteY215" fmla="*/ 8106182 h 13511369"/>
                  <a:gd name="connsiteX216" fmla="*/ 10832925 w 12089090"/>
                  <a:gd name="connsiteY216" fmla="*/ 7815670 h 13511369"/>
                  <a:gd name="connsiteX217" fmla="*/ 10923413 w 12089090"/>
                  <a:gd name="connsiteY217" fmla="*/ 7791858 h 13511369"/>
                  <a:gd name="connsiteX218" fmla="*/ 10992469 w 12089090"/>
                  <a:gd name="connsiteY218" fmla="*/ 7620407 h 13511369"/>
                  <a:gd name="connsiteX219" fmla="*/ 10954369 w 12089090"/>
                  <a:gd name="connsiteY219" fmla="*/ 7491821 h 13511369"/>
                  <a:gd name="connsiteX220" fmla="*/ 10859119 w 12089090"/>
                  <a:gd name="connsiteY220" fmla="*/ 7479913 h 13511369"/>
                  <a:gd name="connsiteX221" fmla="*/ 10906743 w 12089090"/>
                  <a:gd name="connsiteY221" fmla="*/ 7360851 h 13511369"/>
                  <a:gd name="connsiteX222" fmla="*/ 10801969 w 12089090"/>
                  <a:gd name="connsiteY222" fmla="*/ 7289414 h 13511369"/>
                  <a:gd name="connsiteX223" fmla="*/ 10761487 w 12089090"/>
                  <a:gd name="connsiteY223" fmla="*/ 7058432 h 13511369"/>
                  <a:gd name="connsiteX224" fmla="*/ 10443987 w 12089090"/>
                  <a:gd name="connsiteY224" fmla="*/ 7020332 h 13511369"/>
                  <a:gd name="connsiteX225" fmla="*/ 10513838 w 12089090"/>
                  <a:gd name="connsiteY225" fmla="*/ 6915558 h 13511369"/>
                  <a:gd name="connsiteX226" fmla="*/ 10637663 w 12089090"/>
                  <a:gd name="connsiteY226" fmla="*/ 6896508 h 13511369"/>
                  <a:gd name="connsiteX227" fmla="*/ 10647187 w 12089090"/>
                  <a:gd name="connsiteY227" fmla="*/ 6810782 h 13511369"/>
                  <a:gd name="connsiteX228" fmla="*/ 10859912 w 12089090"/>
                  <a:gd name="connsiteY228" fmla="*/ 6899682 h 13511369"/>
                  <a:gd name="connsiteX229" fmla="*/ 10875787 w 12089090"/>
                  <a:gd name="connsiteY229" fmla="*/ 6677432 h 13511369"/>
                  <a:gd name="connsiteX230" fmla="*/ 10666237 w 12089090"/>
                  <a:gd name="connsiteY230" fmla="*/ 6772682 h 13511369"/>
                  <a:gd name="connsiteX231" fmla="*/ 10590037 w 12089090"/>
                  <a:gd name="connsiteY231" fmla="*/ 6544082 h 13511369"/>
                  <a:gd name="connsiteX232" fmla="*/ 10361437 w 12089090"/>
                  <a:gd name="connsiteY232" fmla="*/ 6753632 h 13511369"/>
                  <a:gd name="connsiteX233" fmla="*/ 10374138 w 12089090"/>
                  <a:gd name="connsiteY233" fmla="*/ 6588533 h 13511369"/>
                  <a:gd name="connsiteX234" fmla="*/ 10386837 w 12089090"/>
                  <a:gd name="connsiteY234" fmla="*/ 6464707 h 13511369"/>
                  <a:gd name="connsiteX235" fmla="*/ 10331672 w 12089090"/>
                  <a:gd name="connsiteY235" fmla="*/ 6436675 h 13511369"/>
                  <a:gd name="connsiteX236" fmla="*/ 10278888 w 12089090"/>
                  <a:gd name="connsiteY236" fmla="*/ 6452008 h 13511369"/>
                  <a:gd name="connsiteX237" fmla="*/ 10158237 w 12089090"/>
                  <a:gd name="connsiteY237" fmla="*/ 6236107 h 13511369"/>
                  <a:gd name="connsiteX238" fmla="*/ 10323338 w 12089090"/>
                  <a:gd name="connsiteY238" fmla="*/ 6274208 h 13511369"/>
                  <a:gd name="connsiteX239" fmla="*/ 10564638 w 12089090"/>
                  <a:gd name="connsiteY239" fmla="*/ 6274208 h 13511369"/>
                  <a:gd name="connsiteX240" fmla="*/ 10694812 w 12089090"/>
                  <a:gd name="connsiteY240" fmla="*/ 6134507 h 13511369"/>
                  <a:gd name="connsiteX241" fmla="*/ 10593213 w 12089090"/>
                  <a:gd name="connsiteY241" fmla="*/ 6023383 h 13511369"/>
                  <a:gd name="connsiteX242" fmla="*/ 10380487 w 12089090"/>
                  <a:gd name="connsiteY242" fmla="*/ 5975757 h 13511369"/>
                  <a:gd name="connsiteX243" fmla="*/ 10561462 w 12089090"/>
                  <a:gd name="connsiteY243" fmla="*/ 5845582 h 13511369"/>
                  <a:gd name="connsiteX244" fmla="*/ 10507488 w 12089090"/>
                  <a:gd name="connsiteY244" fmla="*/ 5728108 h 13511369"/>
                  <a:gd name="connsiteX245" fmla="*/ 10561463 w 12089090"/>
                  <a:gd name="connsiteY245" fmla="*/ 5607458 h 13511369"/>
                  <a:gd name="connsiteX246" fmla="*/ 10523362 w 12089090"/>
                  <a:gd name="connsiteY246" fmla="*/ 5604282 h 13511369"/>
                  <a:gd name="connsiteX247" fmla="*/ 10488438 w 12089090"/>
                  <a:gd name="connsiteY247" fmla="*/ 5528083 h 13511369"/>
                  <a:gd name="connsiteX248" fmla="*/ 10329687 w 12089090"/>
                  <a:gd name="connsiteY248" fmla="*/ 5375682 h 13511369"/>
                  <a:gd name="connsiteX249" fmla="*/ 10599563 w 12089090"/>
                  <a:gd name="connsiteY249" fmla="*/ 5480458 h 13511369"/>
                  <a:gd name="connsiteX250" fmla="*/ 10742437 w 12089090"/>
                  <a:gd name="connsiteY250" fmla="*/ 5439182 h 13511369"/>
                  <a:gd name="connsiteX251" fmla="*/ 10717038 w 12089090"/>
                  <a:gd name="connsiteY251" fmla="*/ 5686833 h 13511369"/>
                  <a:gd name="connsiteX252" fmla="*/ 10894837 w 12089090"/>
                  <a:gd name="connsiteY252" fmla="*/ 5724932 h 13511369"/>
                  <a:gd name="connsiteX253" fmla="*/ 10951988 w 12089090"/>
                  <a:gd name="connsiteY253" fmla="*/ 5550308 h 13511369"/>
                  <a:gd name="connsiteX254" fmla="*/ 10993262 w 12089090"/>
                  <a:gd name="connsiteY254" fmla="*/ 5321707 h 13511369"/>
                  <a:gd name="connsiteX255" fmla="*/ 10913888 w 12089090"/>
                  <a:gd name="connsiteY255" fmla="*/ 5118508 h 13511369"/>
                  <a:gd name="connsiteX256" fmla="*/ 10856737 w 12089090"/>
                  <a:gd name="connsiteY256" fmla="*/ 5020082 h 13511369"/>
                  <a:gd name="connsiteX257" fmla="*/ 10777363 w 12089090"/>
                  <a:gd name="connsiteY257" fmla="*/ 5137558 h 13511369"/>
                  <a:gd name="connsiteX258" fmla="*/ 10707513 w 12089090"/>
                  <a:gd name="connsiteY258" fmla="*/ 5096283 h 13511369"/>
                  <a:gd name="connsiteX259" fmla="*/ 10675763 w 12089090"/>
                  <a:gd name="connsiteY259" fmla="*/ 5216933 h 13511369"/>
                  <a:gd name="connsiteX260" fmla="*/ 10574162 w 12089090"/>
                  <a:gd name="connsiteY260" fmla="*/ 5220107 h 13511369"/>
                  <a:gd name="connsiteX261" fmla="*/ 10494787 w 12089090"/>
                  <a:gd name="connsiteY261" fmla="*/ 5077232 h 13511369"/>
                  <a:gd name="connsiteX262" fmla="*/ 10456687 w 12089090"/>
                  <a:gd name="connsiteY262" fmla="*/ 4924832 h 13511369"/>
                  <a:gd name="connsiteX263" fmla="*/ 10240787 w 12089090"/>
                  <a:gd name="connsiteY263" fmla="*/ 4928007 h 13511369"/>
                  <a:gd name="connsiteX264" fmla="*/ 10266187 w 12089090"/>
                  <a:gd name="connsiteY264" fmla="*/ 5153432 h 13511369"/>
                  <a:gd name="connsiteX265" fmla="*/ 10228088 w 12089090"/>
                  <a:gd name="connsiteY265" fmla="*/ 4959758 h 13511369"/>
                  <a:gd name="connsiteX266" fmla="*/ 10183637 w 12089090"/>
                  <a:gd name="connsiteY266" fmla="*/ 4972457 h 13511369"/>
                  <a:gd name="connsiteX267" fmla="*/ 10113787 w 12089090"/>
                  <a:gd name="connsiteY267" fmla="*/ 4861332 h 13511369"/>
                  <a:gd name="connsiteX268" fmla="*/ 10018538 w 12089090"/>
                  <a:gd name="connsiteY268" fmla="*/ 4931183 h 13511369"/>
                  <a:gd name="connsiteX269" fmla="*/ 9862962 w 12089090"/>
                  <a:gd name="connsiteY269" fmla="*/ 5058182 h 13511369"/>
                  <a:gd name="connsiteX270" fmla="*/ 10228087 w 12089090"/>
                  <a:gd name="connsiteY270" fmla="*/ 4724807 h 13511369"/>
                  <a:gd name="connsiteX271" fmla="*/ 10372550 w 12089090"/>
                  <a:gd name="connsiteY271" fmla="*/ 4634321 h 13511369"/>
                  <a:gd name="connsiteX272" fmla="*/ 10590037 w 12089090"/>
                  <a:gd name="connsiteY272" fmla="*/ 4581932 h 13511369"/>
                  <a:gd name="connsiteX273" fmla="*/ 10628138 w 12089090"/>
                  <a:gd name="connsiteY273" fmla="*/ 4461283 h 13511369"/>
                  <a:gd name="connsiteX274" fmla="*/ 10799588 w 12089090"/>
                  <a:gd name="connsiteY274" fmla="*/ 4334283 h 13511369"/>
                  <a:gd name="connsiteX275" fmla="*/ 10831337 w 12089090"/>
                  <a:gd name="connsiteY275" fmla="*/ 4080282 h 13511369"/>
                  <a:gd name="connsiteX276" fmla="*/ 10599562 w 12089090"/>
                  <a:gd name="connsiteY276" fmla="*/ 3997732 h 13511369"/>
                  <a:gd name="connsiteX277" fmla="*/ 10282063 w 12089090"/>
                  <a:gd name="connsiteY277" fmla="*/ 3950108 h 13511369"/>
                  <a:gd name="connsiteX278" fmla="*/ 10151887 w 12089090"/>
                  <a:gd name="connsiteY278" fmla="*/ 4010432 h 13511369"/>
                  <a:gd name="connsiteX279" fmla="*/ 10177288 w 12089090"/>
                  <a:gd name="connsiteY279" fmla="*/ 3845333 h 13511369"/>
                  <a:gd name="connsiteX280" fmla="*/ 10126488 w 12089090"/>
                  <a:gd name="connsiteY280" fmla="*/ 3670708 h 13511369"/>
                  <a:gd name="connsiteX281" fmla="*/ 10240787 w 12089090"/>
                  <a:gd name="connsiteY281" fmla="*/ 3708807 h 13511369"/>
                  <a:gd name="connsiteX282" fmla="*/ 10361438 w 12089090"/>
                  <a:gd name="connsiteY282" fmla="*/ 3600858 h 13511369"/>
                  <a:gd name="connsiteX283" fmla="*/ 10551938 w 12089090"/>
                  <a:gd name="connsiteY283" fmla="*/ 3661183 h 13511369"/>
                  <a:gd name="connsiteX284" fmla="*/ 10564638 w 12089090"/>
                  <a:gd name="connsiteY284" fmla="*/ 3477033 h 13511369"/>
                  <a:gd name="connsiteX285" fmla="*/ 10704337 w 12089090"/>
                  <a:gd name="connsiteY285" fmla="*/ 3515132 h 13511369"/>
                  <a:gd name="connsiteX286" fmla="*/ 10818637 w 12089090"/>
                  <a:gd name="connsiteY286" fmla="*/ 3210332 h 13511369"/>
                  <a:gd name="connsiteX287" fmla="*/ 10920238 w 12089090"/>
                  <a:gd name="connsiteY287" fmla="*/ 3299233 h 13511369"/>
                  <a:gd name="connsiteX288" fmla="*/ 11059937 w 12089090"/>
                  <a:gd name="connsiteY288" fmla="*/ 3283357 h 13511369"/>
                  <a:gd name="connsiteX289" fmla="*/ 11094862 w 12089090"/>
                  <a:gd name="connsiteY289" fmla="*/ 3508782 h 13511369"/>
                  <a:gd name="connsiteX290" fmla="*/ 11171063 w 12089090"/>
                  <a:gd name="connsiteY290" fmla="*/ 3251608 h 13511369"/>
                  <a:gd name="connsiteX291" fmla="*/ 11094863 w 12089090"/>
                  <a:gd name="connsiteY291" fmla="*/ 3165883 h 13511369"/>
                  <a:gd name="connsiteX292" fmla="*/ 11180587 w 12089090"/>
                  <a:gd name="connsiteY292" fmla="*/ 2911882 h 13511369"/>
                  <a:gd name="connsiteX293" fmla="*/ 10999613 w 12089090"/>
                  <a:gd name="connsiteY293" fmla="*/ 2988083 h 13511369"/>
                  <a:gd name="connsiteX294" fmla="*/ 10971037 w 12089090"/>
                  <a:gd name="connsiteY294" fmla="*/ 2918232 h 13511369"/>
                  <a:gd name="connsiteX295" fmla="*/ 10780537 w 12089090"/>
                  <a:gd name="connsiteY295" fmla="*/ 2715032 h 13511369"/>
                  <a:gd name="connsiteX296" fmla="*/ 10748788 w 12089090"/>
                  <a:gd name="connsiteY296" fmla="*/ 2530883 h 13511369"/>
                  <a:gd name="connsiteX297" fmla="*/ 10717038 w 12089090"/>
                  <a:gd name="connsiteY297" fmla="*/ 2435633 h 13511369"/>
                  <a:gd name="connsiteX298" fmla="*/ 10818637 w 12089090"/>
                  <a:gd name="connsiteY298" fmla="*/ 2334032 h 13511369"/>
                  <a:gd name="connsiteX299" fmla="*/ 11078988 w 12089090"/>
                  <a:gd name="connsiteY299" fmla="*/ 2099083 h 13511369"/>
                  <a:gd name="connsiteX300" fmla="*/ 11199637 w 12089090"/>
                  <a:gd name="connsiteY300" fmla="*/ 2118132 h 13511369"/>
                  <a:gd name="connsiteX301" fmla="*/ 11269488 w 12089090"/>
                  <a:gd name="connsiteY301" fmla="*/ 2029233 h 13511369"/>
                  <a:gd name="connsiteX302" fmla="*/ 11504437 w 12089090"/>
                  <a:gd name="connsiteY302" fmla="*/ 1921282 h 13511369"/>
                  <a:gd name="connsiteX303" fmla="*/ 11358388 w 12089090"/>
                  <a:gd name="connsiteY303" fmla="*/ 1851433 h 13511369"/>
                  <a:gd name="connsiteX304" fmla="*/ 11275837 w 12089090"/>
                  <a:gd name="connsiteY304" fmla="*/ 1705382 h 13511369"/>
                  <a:gd name="connsiteX305" fmla="*/ 11377437 w 12089090"/>
                  <a:gd name="connsiteY305" fmla="*/ 1279932 h 13511369"/>
                  <a:gd name="connsiteX306" fmla="*/ 11256787 w 12089090"/>
                  <a:gd name="connsiteY306" fmla="*/ 1019582 h 13511369"/>
                  <a:gd name="connsiteX307" fmla="*/ 11542537 w 12089090"/>
                  <a:gd name="connsiteY307" fmla="*/ 1362482 h 13511369"/>
                  <a:gd name="connsiteX308" fmla="*/ 11707637 w 12089090"/>
                  <a:gd name="connsiteY308" fmla="*/ 1165632 h 13511369"/>
                  <a:gd name="connsiteX309" fmla="*/ 11891787 w 12089090"/>
                  <a:gd name="connsiteY309" fmla="*/ 1476782 h 13511369"/>
                  <a:gd name="connsiteX310" fmla="*/ 12088637 w 12089090"/>
                  <a:gd name="connsiteY310" fmla="*/ 1578383 h 13511369"/>
                  <a:gd name="connsiteX311" fmla="*/ 11923537 w 12089090"/>
                  <a:gd name="connsiteY311" fmla="*/ 1133883 h 13511369"/>
                  <a:gd name="connsiteX312" fmla="*/ 11910837 w 12089090"/>
                  <a:gd name="connsiteY312" fmla="*/ 917982 h 13511369"/>
                  <a:gd name="connsiteX313" fmla="*/ 11777487 w 12089090"/>
                  <a:gd name="connsiteY313" fmla="*/ 721132 h 13511369"/>
                  <a:gd name="connsiteX314" fmla="*/ 11752087 w 12089090"/>
                  <a:gd name="connsiteY3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399478 w 12089090"/>
                  <a:gd name="connsiteY51" fmla="*/ 10510994 h 13511369"/>
                  <a:gd name="connsiteX52" fmla="*/ 301847 w 12089090"/>
                  <a:gd name="connsiteY52" fmla="*/ 10482419 h 13511369"/>
                  <a:gd name="connsiteX53" fmla="*/ 238743 w 12089090"/>
                  <a:gd name="connsiteY53" fmla="*/ 10535057 h 13511369"/>
                  <a:gd name="connsiteX54" fmla="*/ 17287 w 12089090"/>
                  <a:gd name="connsiteY54" fmla="*/ 10430282 h 13511369"/>
                  <a:gd name="connsiteX55" fmla="*/ 78009 w 12089090"/>
                  <a:gd name="connsiteY55" fmla="*/ 10608625 h 13511369"/>
                  <a:gd name="connsiteX56" fmla="*/ 11334 w 12089090"/>
                  <a:gd name="connsiteY56" fmla="*/ 10787219 h 13511369"/>
                  <a:gd name="connsiteX57" fmla="*/ 112537 w 12089090"/>
                  <a:gd name="connsiteY57" fmla="*/ 11056551 h 13511369"/>
                  <a:gd name="connsiteX58" fmla="*/ 8953 w 12089090"/>
                  <a:gd name="connsiteY58" fmla="*/ 11234894 h 13511369"/>
                  <a:gd name="connsiteX59" fmla="*/ 17287 w 12089090"/>
                  <a:gd name="connsiteY59" fmla="*/ 11420882 h 13511369"/>
                  <a:gd name="connsiteX60" fmla="*/ 158972 w 12089090"/>
                  <a:gd name="connsiteY60" fmla="*/ 11470638 h 13511369"/>
                  <a:gd name="connsiteX61" fmla="*/ 455437 w 12089090"/>
                  <a:gd name="connsiteY61" fmla="*/ 11497082 h 13511369"/>
                  <a:gd name="connsiteX62" fmla="*/ 623315 w 12089090"/>
                  <a:gd name="connsiteY62" fmla="*/ 11544457 h 13511369"/>
                  <a:gd name="connsiteX63" fmla="*/ 737615 w 12089090"/>
                  <a:gd name="connsiteY63" fmla="*/ 11489688 h 13511369"/>
                  <a:gd name="connsiteX64" fmla="*/ 912637 w 12089090"/>
                  <a:gd name="connsiteY64" fmla="*/ 11535182 h 13511369"/>
                  <a:gd name="connsiteX65" fmla="*/ 1078134 w 12089090"/>
                  <a:gd name="connsiteY65" fmla="*/ 11413488 h 13511369"/>
                  <a:gd name="connsiteX66" fmla="*/ 1155524 w 12089090"/>
                  <a:gd name="connsiteY66" fmla="*/ 11470889 h 13511369"/>
                  <a:gd name="connsiteX67" fmla="*/ 1294828 w 12089090"/>
                  <a:gd name="connsiteY67" fmla="*/ 11496832 h 13511369"/>
                  <a:gd name="connsiteX68" fmla="*/ 1466278 w 12089090"/>
                  <a:gd name="connsiteY68" fmla="*/ 11508738 h 13511369"/>
                  <a:gd name="connsiteX69" fmla="*/ 1552003 w 12089090"/>
                  <a:gd name="connsiteY69" fmla="*/ 11573032 h 13511369"/>
                  <a:gd name="connsiteX70" fmla="*/ 1652015 w 12089090"/>
                  <a:gd name="connsiteY70" fmla="*/ 11580175 h 13511369"/>
                  <a:gd name="connsiteX71" fmla="*/ 1731787 w 12089090"/>
                  <a:gd name="connsiteY71" fmla="*/ 11592332 h 13511369"/>
                  <a:gd name="connsiteX72" fmla="*/ 1659159 w 12089090"/>
                  <a:gd name="connsiteY72" fmla="*/ 11737338 h 13511369"/>
                  <a:gd name="connsiteX73" fmla="*/ 1693687 w 12089090"/>
                  <a:gd name="connsiteY73" fmla="*/ 11992382 h 13511369"/>
                  <a:gd name="connsiteX74" fmla="*/ 1871090 w 12089090"/>
                  <a:gd name="connsiteY74" fmla="*/ 12130244 h 13511369"/>
                  <a:gd name="connsiteX75" fmla="*/ 1993724 w 12089090"/>
                  <a:gd name="connsiteY75" fmla="*/ 12056676 h 13511369"/>
                  <a:gd name="connsiteX76" fmla="*/ 2066353 w 12089090"/>
                  <a:gd name="connsiteY76" fmla="*/ 12104050 h 13511369"/>
                  <a:gd name="connsiteX77" fmla="*/ 2142553 w 12089090"/>
                  <a:gd name="connsiteY77" fmla="*/ 12034994 h 13511369"/>
                  <a:gd name="connsiteX78" fmla="*/ 2242565 w 12089090"/>
                  <a:gd name="connsiteY78" fmla="*/ 12058807 h 13511369"/>
                  <a:gd name="connsiteX79" fmla="*/ 2473547 w 12089090"/>
                  <a:gd name="connsiteY79" fmla="*/ 12008800 h 13511369"/>
                  <a:gd name="connsiteX80" fmla="*/ 2524743 w 12089090"/>
                  <a:gd name="connsiteY80" fmla="*/ 11899513 h 13511369"/>
                  <a:gd name="connsiteX81" fmla="*/ 2893837 w 12089090"/>
                  <a:gd name="connsiteY81" fmla="*/ 12030482 h 13511369"/>
                  <a:gd name="connsiteX82" fmla="*/ 2983134 w 12089090"/>
                  <a:gd name="connsiteY82" fmla="*/ 12018325 h 13511369"/>
                  <a:gd name="connsiteX83" fmla="*/ 3084337 w 12089090"/>
                  <a:gd name="connsiteY83" fmla="*/ 12182882 h 13511369"/>
                  <a:gd name="connsiteX84" fmla="*/ 3323653 w 12089090"/>
                  <a:gd name="connsiteY84" fmla="*/ 12127863 h 13511369"/>
                  <a:gd name="connsiteX85" fmla="*/ 3433190 w 12089090"/>
                  <a:gd name="connsiteY85" fmla="*/ 12196919 h 13511369"/>
                  <a:gd name="connsiteX86" fmla="*/ 3586781 w 12089090"/>
                  <a:gd name="connsiteY86" fmla="*/ 12266226 h 13511369"/>
                  <a:gd name="connsiteX87" fmla="*/ 3522487 w 12089090"/>
                  <a:gd name="connsiteY87" fmla="*/ 12387670 h 13511369"/>
                  <a:gd name="connsiteX88" fmla="*/ 3607022 w 12089090"/>
                  <a:gd name="connsiteY88" fmla="*/ 12592207 h 13511369"/>
                  <a:gd name="connsiteX89" fmla="*/ 3560587 w 12089090"/>
                  <a:gd name="connsiteY89" fmla="*/ 12773432 h 13511369"/>
                  <a:gd name="connsiteX90" fmla="*/ 3545109 w 12089090"/>
                  <a:gd name="connsiteY90" fmla="*/ 12987494 h 13511369"/>
                  <a:gd name="connsiteX91" fmla="*/ 3636787 w 12089090"/>
                  <a:gd name="connsiteY91" fmla="*/ 13211582 h 13511369"/>
                  <a:gd name="connsiteX92" fmla="*/ 3922537 w 12089090"/>
                  <a:gd name="connsiteY92" fmla="*/ 13440182 h 13511369"/>
                  <a:gd name="connsiteX93" fmla="*/ 4514278 w 12089090"/>
                  <a:gd name="connsiteY93" fmla="*/ 13511369 h 13511369"/>
                  <a:gd name="connsiteX94" fmla="*/ 4549996 w 12089090"/>
                  <a:gd name="connsiteY94" fmla="*/ 13442312 h 13511369"/>
                  <a:gd name="connsiteX95" fmla="*/ 4208287 w 12089090"/>
                  <a:gd name="connsiteY95" fmla="*/ 13154432 h 13511369"/>
                  <a:gd name="connsiteX96" fmla="*/ 4635722 w 12089090"/>
                  <a:gd name="connsiteY96" fmla="*/ 13268482 h 13511369"/>
                  <a:gd name="connsiteX97" fmla="*/ 4951237 w 12089090"/>
                  <a:gd name="connsiteY97" fmla="*/ 13268732 h 13511369"/>
                  <a:gd name="connsiteX98" fmla="*/ 5052440 w 12089090"/>
                  <a:gd name="connsiteY98" fmla="*/ 13058932 h 13511369"/>
                  <a:gd name="connsiteX99" fmla="*/ 5011959 w 12089090"/>
                  <a:gd name="connsiteY99" fmla="*/ 12985113 h 13511369"/>
                  <a:gd name="connsiteX100" fmla="*/ 5008387 w 12089090"/>
                  <a:gd name="connsiteY100" fmla="*/ 12678182 h 13511369"/>
                  <a:gd name="connsiteX101" fmla="*/ 5084587 w 12089090"/>
                  <a:gd name="connsiteY101" fmla="*/ 12563882 h 13511369"/>
                  <a:gd name="connsiteX102" fmla="*/ 5046487 w 12089090"/>
                  <a:gd name="connsiteY102" fmla="*/ 12225745 h 13511369"/>
                  <a:gd name="connsiteX103" fmla="*/ 5375100 w 12089090"/>
                  <a:gd name="connsiteY103" fmla="*/ 12097157 h 13511369"/>
                  <a:gd name="connsiteX104" fmla="*/ 5656087 w 12089090"/>
                  <a:gd name="connsiteY104" fmla="*/ 12180502 h 13511369"/>
                  <a:gd name="connsiteX105" fmla="*/ 5541787 w 12089090"/>
                  <a:gd name="connsiteY105" fmla="*/ 11249432 h 13511369"/>
                  <a:gd name="connsiteX106" fmla="*/ 5602510 w 12089090"/>
                  <a:gd name="connsiteY106" fmla="*/ 10722925 h 13511369"/>
                  <a:gd name="connsiteX107" fmla="*/ 5485827 w 12089090"/>
                  <a:gd name="connsiteY107" fmla="*/ 10663394 h 13511369"/>
                  <a:gd name="connsiteX108" fmla="*/ 5602509 w 12089090"/>
                  <a:gd name="connsiteY108" fmla="*/ 10701495 h 13511369"/>
                  <a:gd name="connsiteX109" fmla="*/ 5628703 w 12089090"/>
                  <a:gd name="connsiteY109" fmla="*/ 10160950 h 13511369"/>
                  <a:gd name="connsiteX110" fmla="*/ 5715618 w 12089090"/>
                  <a:gd name="connsiteY110" fmla="*/ 9775438 h 13511369"/>
                  <a:gd name="connsiteX111" fmla="*/ 5847778 w 12089090"/>
                  <a:gd name="connsiteY111" fmla="*/ 9408475 h 13511369"/>
                  <a:gd name="connsiteX112" fmla="*/ 5938265 w 12089090"/>
                  <a:gd name="connsiteY112" fmla="*/ 9196544 h 13511369"/>
                  <a:gd name="connsiteX113" fmla="*/ 5776340 w 12089090"/>
                  <a:gd name="connsiteY113" fmla="*/ 9329894 h 13511369"/>
                  <a:gd name="connsiteX114" fmla="*/ 5940647 w 12089090"/>
                  <a:gd name="connsiteY114" fmla="*/ 9137013 h 13511369"/>
                  <a:gd name="connsiteX115" fmla="*/ 5972794 w 12089090"/>
                  <a:gd name="connsiteY115" fmla="*/ 8956289 h 13511369"/>
                  <a:gd name="connsiteX116" fmla="*/ 5976365 w 12089090"/>
                  <a:gd name="connsiteY116" fmla="*/ 9087006 h 13511369"/>
                  <a:gd name="connsiteX117" fmla="*/ 6458567 w 12089090"/>
                  <a:gd name="connsiteY117" fmla="*/ 8201432 h 13511369"/>
                  <a:gd name="connsiteX118" fmla="*/ 6221634 w 12089090"/>
                  <a:gd name="connsiteY118" fmla="*/ 8101170 h 13511369"/>
                  <a:gd name="connsiteX119" fmla="*/ 6443090 w 12089090"/>
                  <a:gd name="connsiteY119" fmla="*/ 8110694 h 13511369"/>
                  <a:gd name="connsiteX120" fmla="*/ 6713363 w 12089090"/>
                  <a:gd name="connsiteY120" fmla="*/ 8074975 h 13511369"/>
                  <a:gd name="connsiteX121" fmla="*/ 6872907 w 12089090"/>
                  <a:gd name="connsiteY121" fmla="*/ 8032113 h 13511369"/>
                  <a:gd name="connsiteX122" fmla="*/ 6802659 w 12089090"/>
                  <a:gd name="connsiteY122" fmla="*/ 7972582 h 13511369"/>
                  <a:gd name="connsiteX123" fmla="*/ 6894339 w 12089090"/>
                  <a:gd name="connsiteY123" fmla="*/ 7846626 h 13511369"/>
                  <a:gd name="connsiteX124" fmla="*/ 6997921 w 12089090"/>
                  <a:gd name="connsiteY124" fmla="*/ 7867807 h 13511369"/>
                  <a:gd name="connsiteX125" fmla="*/ 7034832 w 12089090"/>
                  <a:gd name="connsiteY125" fmla="*/ 7793990 h 13511369"/>
                  <a:gd name="connsiteX126" fmla="*/ 6961013 w 12089090"/>
                  <a:gd name="connsiteY126" fmla="*/ 7693975 h 13511369"/>
                  <a:gd name="connsiteX127" fmla="*/ 6927676 w 12089090"/>
                  <a:gd name="connsiteY127" fmla="*/ 7596344 h 13511369"/>
                  <a:gd name="connsiteX128" fmla="*/ 6837187 w 12089090"/>
                  <a:gd name="connsiteY128" fmla="*/ 7591832 h 13511369"/>
                  <a:gd name="connsiteX129" fmla="*/ 6763369 w 12089090"/>
                  <a:gd name="connsiteY129" fmla="*/ 7674925 h 13511369"/>
                  <a:gd name="connsiteX130" fmla="*/ 6627637 w 12089090"/>
                  <a:gd name="connsiteY130" fmla="*/ 7687082 h 13511369"/>
                  <a:gd name="connsiteX131" fmla="*/ 6687169 w 12089090"/>
                  <a:gd name="connsiteY131" fmla="*/ 7617775 h 13511369"/>
                  <a:gd name="connsiteX132" fmla="*/ 6699076 w 12089090"/>
                  <a:gd name="connsiteY132" fmla="*/ 7529669 h 13511369"/>
                  <a:gd name="connsiteX133" fmla="*/ 6720506 w 12089090"/>
                  <a:gd name="connsiteY133" fmla="*/ 7467756 h 13511369"/>
                  <a:gd name="connsiteX134" fmla="*/ 6684787 w 12089090"/>
                  <a:gd name="connsiteY134" fmla="*/ 7401332 h 13511369"/>
                  <a:gd name="connsiteX135" fmla="*/ 6620494 w 12089090"/>
                  <a:gd name="connsiteY135" fmla="*/ 7432038 h 13511369"/>
                  <a:gd name="connsiteX136" fmla="*/ 6618112 w 12089090"/>
                  <a:gd name="connsiteY136" fmla="*/ 7351326 h 13511369"/>
                  <a:gd name="connsiteX137" fmla="*/ 6837188 w 12089090"/>
                  <a:gd name="connsiteY137" fmla="*/ 7243919 h 13511369"/>
                  <a:gd name="connsiteX138" fmla="*/ 6801469 w 12089090"/>
                  <a:gd name="connsiteY138" fmla="*/ 7089138 h 13511369"/>
                  <a:gd name="connsiteX139" fmla="*/ 6877669 w 12089090"/>
                  <a:gd name="connsiteY139" fmla="*/ 7072469 h 13511369"/>
                  <a:gd name="connsiteX140" fmla="*/ 6856237 w 12089090"/>
                  <a:gd name="connsiteY140" fmla="*/ 6982232 h 13511369"/>
                  <a:gd name="connsiteX141" fmla="*/ 6961013 w 12089090"/>
                  <a:gd name="connsiteY141" fmla="*/ 6984363 h 13511369"/>
                  <a:gd name="connsiteX142" fmla="*/ 7003876 w 12089090"/>
                  <a:gd name="connsiteY142" fmla="*/ 6903400 h 13511369"/>
                  <a:gd name="connsiteX143" fmla="*/ 7106269 w 12089090"/>
                  <a:gd name="connsiteY143" fmla="*/ 6936738 h 13511369"/>
                  <a:gd name="connsiteX144" fmla="*/ 7180088 w 12089090"/>
                  <a:gd name="connsiteY144" fmla="*/ 7039132 h 13511369"/>
                  <a:gd name="connsiteX145" fmla="*/ 7246763 w 12089090"/>
                  <a:gd name="connsiteY145" fmla="*/ 6979600 h 13511369"/>
                  <a:gd name="connsiteX146" fmla="*/ 7187232 w 12089090"/>
                  <a:gd name="connsiteY146" fmla="*/ 6843869 h 13511369"/>
                  <a:gd name="connsiteX147" fmla="*/ 7244381 w 12089090"/>
                  <a:gd name="connsiteY147" fmla="*/ 6896506 h 13511369"/>
                  <a:gd name="connsiteX148" fmla="*/ 7361063 w 12089090"/>
                  <a:gd name="connsiteY148" fmla="*/ 6934357 h 13511369"/>
                  <a:gd name="connsiteX149" fmla="*/ 7434882 w 12089090"/>
                  <a:gd name="connsiteY149" fmla="*/ 7006046 h 13511369"/>
                  <a:gd name="connsiteX150" fmla="*/ 7403926 w 12089090"/>
                  <a:gd name="connsiteY150" fmla="*/ 7144158 h 13511369"/>
                  <a:gd name="connsiteX151" fmla="*/ 7475363 w 12089090"/>
                  <a:gd name="connsiteY151" fmla="*/ 7108439 h 13511369"/>
                  <a:gd name="connsiteX152" fmla="*/ 7465837 w 12089090"/>
                  <a:gd name="connsiteY152" fmla="*/ 7077482 h 13511369"/>
                  <a:gd name="connsiteX153" fmla="*/ 7542038 w 12089090"/>
                  <a:gd name="connsiteY153" fmla="*/ 7163208 h 13511369"/>
                  <a:gd name="connsiteX154" fmla="*/ 7477744 w 12089090"/>
                  <a:gd name="connsiteY154" fmla="*/ 7244171 h 13511369"/>
                  <a:gd name="connsiteX155" fmla="*/ 7542037 w 12089090"/>
                  <a:gd name="connsiteY155" fmla="*/ 7325132 h 13511369"/>
                  <a:gd name="connsiteX156" fmla="*/ 7468219 w 12089090"/>
                  <a:gd name="connsiteY156" fmla="*/ 7344183 h 13511369"/>
                  <a:gd name="connsiteX157" fmla="*/ 7375351 w 12089090"/>
                  <a:gd name="connsiteY157" fmla="*/ 7296558 h 13511369"/>
                  <a:gd name="connsiteX158" fmla="*/ 7327726 w 12089090"/>
                  <a:gd name="connsiteY158" fmla="*/ 7406096 h 13511369"/>
                  <a:gd name="connsiteX159" fmla="*/ 7403926 w 12089090"/>
                  <a:gd name="connsiteY159" fmla="*/ 7425146 h 13511369"/>
                  <a:gd name="connsiteX160" fmla="*/ 7458694 w 12089090"/>
                  <a:gd name="connsiteY160" fmla="*/ 7484677 h 13511369"/>
                  <a:gd name="connsiteX161" fmla="*/ 7484888 w 12089090"/>
                  <a:gd name="connsiteY161" fmla="*/ 7515382 h 13511369"/>
                  <a:gd name="connsiteX162" fmla="*/ 7505128 w 12089090"/>
                  <a:gd name="connsiteY162" fmla="*/ 7467755 h 13511369"/>
                  <a:gd name="connsiteX163" fmla="*/ 7563469 w 12089090"/>
                  <a:gd name="connsiteY163" fmla="*/ 7529921 h 13511369"/>
                  <a:gd name="connsiteX164" fmla="*/ 7656338 w 12089090"/>
                  <a:gd name="connsiteY164" fmla="*/ 7615646 h 13511369"/>
                  <a:gd name="connsiteX165" fmla="*/ 7656338 w 12089090"/>
                  <a:gd name="connsiteY165" fmla="*/ 7510871 h 13511369"/>
                  <a:gd name="connsiteX166" fmla="*/ 7830168 w 12089090"/>
                  <a:gd name="connsiteY166" fmla="*/ 7606120 h 13511369"/>
                  <a:gd name="connsiteX167" fmla="*/ 7723013 w 12089090"/>
                  <a:gd name="connsiteY167" fmla="*/ 7370377 h 13511369"/>
                  <a:gd name="connsiteX168" fmla="*/ 7725394 w 12089090"/>
                  <a:gd name="connsiteY168" fmla="*/ 7234646 h 13511369"/>
                  <a:gd name="connsiteX169" fmla="*/ 7630144 w 12089090"/>
                  <a:gd name="connsiteY169" fmla="*/ 7206071 h 13511369"/>
                  <a:gd name="connsiteX170" fmla="*/ 7694437 w 12089090"/>
                  <a:gd name="connsiteY170" fmla="*/ 7039382 h 13511369"/>
                  <a:gd name="connsiteX171" fmla="*/ 8392144 w 12089090"/>
                  <a:gd name="connsiteY171" fmla="*/ 6653621 h 13511369"/>
                  <a:gd name="connsiteX172" fmla="*/ 8720757 w 12089090"/>
                  <a:gd name="connsiteY172" fmla="*/ 6591708 h 13511369"/>
                  <a:gd name="connsiteX173" fmla="*/ 8739807 w 12089090"/>
                  <a:gd name="connsiteY173" fmla="*/ 6696483 h 13511369"/>
                  <a:gd name="connsiteX174" fmla="*/ 8813626 w 12089090"/>
                  <a:gd name="connsiteY174" fmla="*/ 6701246 h 13511369"/>
                  <a:gd name="connsiteX175" fmla="*/ 8789812 w 12089090"/>
                  <a:gd name="connsiteY175" fmla="*/ 6548844 h 13511369"/>
                  <a:gd name="connsiteX176" fmla="*/ 9332737 w 12089090"/>
                  <a:gd name="connsiteY176" fmla="*/ 6544082 h 13511369"/>
                  <a:gd name="connsiteX177" fmla="*/ 9520856 w 12089090"/>
                  <a:gd name="connsiteY177" fmla="*/ 6494075 h 13511369"/>
                  <a:gd name="connsiteX178" fmla="*/ 9647062 w 12089090"/>
                  <a:gd name="connsiteY178" fmla="*/ 6298813 h 13511369"/>
                  <a:gd name="connsiteX179" fmla="*/ 9923287 w 12089090"/>
                  <a:gd name="connsiteY179" fmla="*/ 6334532 h 13511369"/>
                  <a:gd name="connsiteX180" fmla="*/ 9887569 w 12089090"/>
                  <a:gd name="connsiteY180" fmla="*/ 6420258 h 13511369"/>
                  <a:gd name="connsiteX181" fmla="*/ 9744694 w 12089090"/>
                  <a:gd name="connsiteY181" fmla="*/ 6434546 h 13511369"/>
                  <a:gd name="connsiteX182" fmla="*/ 9813749 w 12089090"/>
                  <a:gd name="connsiteY182" fmla="*/ 6489313 h 13511369"/>
                  <a:gd name="connsiteX183" fmla="*/ 9682782 w 12089090"/>
                  <a:gd name="connsiteY183" fmla="*/ 6517889 h 13511369"/>
                  <a:gd name="connsiteX184" fmla="*/ 9556576 w 12089090"/>
                  <a:gd name="connsiteY184" fmla="*/ 6508364 h 13511369"/>
                  <a:gd name="connsiteX185" fmla="*/ 9470850 w 12089090"/>
                  <a:gd name="connsiteY185" fmla="*/ 6544082 h 13511369"/>
                  <a:gd name="connsiteX186" fmla="*/ 9439894 w 12089090"/>
                  <a:gd name="connsiteY186" fmla="*/ 6848883 h 13511369"/>
                  <a:gd name="connsiteX187" fmla="*/ 9601819 w 12089090"/>
                  <a:gd name="connsiteY187" fmla="*/ 6882220 h 13511369"/>
                  <a:gd name="connsiteX188" fmla="*/ 9808987 w 12089090"/>
                  <a:gd name="connsiteY188" fmla="*/ 6696482 h 13511369"/>
                  <a:gd name="connsiteX189" fmla="*/ 9847088 w 12089090"/>
                  <a:gd name="connsiteY189" fmla="*/ 6794114 h 13511369"/>
                  <a:gd name="connsiteX190" fmla="*/ 9994726 w 12089090"/>
                  <a:gd name="connsiteY190" fmla="*/ 6717914 h 13511369"/>
                  <a:gd name="connsiteX191" fmla="*/ 9894713 w 12089090"/>
                  <a:gd name="connsiteY191" fmla="*/ 6956040 h 13511369"/>
                  <a:gd name="connsiteX192" fmla="*/ 10037588 w 12089090"/>
                  <a:gd name="connsiteY192" fmla="*/ 6898889 h 13511369"/>
                  <a:gd name="connsiteX193" fmla="*/ 10004251 w 12089090"/>
                  <a:gd name="connsiteY193" fmla="*/ 6986996 h 13511369"/>
                  <a:gd name="connsiteX194" fmla="*/ 10235232 w 12089090"/>
                  <a:gd name="connsiteY194" fmla="*/ 6984614 h 13511369"/>
                  <a:gd name="connsiteX195" fmla="*/ 10075687 w 12089090"/>
                  <a:gd name="connsiteY195" fmla="*/ 7039382 h 13511369"/>
                  <a:gd name="connsiteX196" fmla="*/ 9966151 w 12089090"/>
                  <a:gd name="connsiteY196" fmla="*/ 7096533 h 13511369"/>
                  <a:gd name="connsiteX197" fmla="*/ 9847088 w 12089090"/>
                  <a:gd name="connsiteY197" fmla="*/ 7210833 h 13511369"/>
                  <a:gd name="connsiteX198" fmla="*/ 9882806 w 12089090"/>
                  <a:gd name="connsiteY198" fmla="*/ 7270363 h 13511369"/>
                  <a:gd name="connsiteX199" fmla="*/ 9925669 w 12089090"/>
                  <a:gd name="connsiteY199" fmla="*/ 7320371 h 13511369"/>
                  <a:gd name="connsiteX200" fmla="*/ 10004251 w 12089090"/>
                  <a:gd name="connsiteY200" fmla="*/ 7287033 h 13511369"/>
                  <a:gd name="connsiteX201" fmla="*/ 10016156 w 12089090"/>
                  <a:gd name="connsiteY201" fmla="*/ 7348944 h 13511369"/>
                  <a:gd name="connsiteX202" fmla="*/ 10130457 w 12089090"/>
                  <a:gd name="connsiteY202" fmla="*/ 7210833 h 13511369"/>
                  <a:gd name="connsiteX203" fmla="*/ 10166176 w 12089090"/>
                  <a:gd name="connsiteY203" fmla="*/ 7356089 h 13511369"/>
                  <a:gd name="connsiteX204" fmla="*/ 10261426 w 12089090"/>
                  <a:gd name="connsiteY204" fmla="*/ 7239408 h 13511369"/>
                  <a:gd name="connsiteX205" fmla="*/ 10287619 w 12089090"/>
                  <a:gd name="connsiteY205" fmla="*/ 7401332 h 13511369"/>
                  <a:gd name="connsiteX206" fmla="*/ 10361437 w 12089090"/>
                  <a:gd name="connsiteY206" fmla="*/ 7477532 h 13511369"/>
                  <a:gd name="connsiteX207" fmla="*/ 10151887 w 12089090"/>
                  <a:gd name="connsiteY207" fmla="*/ 7591832 h 13511369"/>
                  <a:gd name="connsiteX208" fmla="*/ 10304288 w 12089090"/>
                  <a:gd name="connsiteY208" fmla="*/ 7741852 h 13511369"/>
                  <a:gd name="connsiteX209" fmla="*/ 10335244 w 12089090"/>
                  <a:gd name="connsiteY209" fmla="*/ 7644221 h 13511369"/>
                  <a:gd name="connsiteX210" fmla="*/ 10406680 w 12089090"/>
                  <a:gd name="connsiteY210" fmla="*/ 7732326 h 13511369"/>
                  <a:gd name="connsiteX211" fmla="*/ 10528126 w 12089090"/>
                  <a:gd name="connsiteY211" fmla="*/ 7691846 h 13511369"/>
                  <a:gd name="connsiteX212" fmla="*/ 10532887 w 12089090"/>
                  <a:gd name="connsiteY212" fmla="*/ 7777570 h 13511369"/>
                  <a:gd name="connsiteX213" fmla="*/ 10530506 w 12089090"/>
                  <a:gd name="connsiteY213" fmla="*/ 7875200 h 13511369"/>
                  <a:gd name="connsiteX214" fmla="*/ 10640043 w 12089090"/>
                  <a:gd name="connsiteY214" fmla="*/ 7837101 h 13511369"/>
                  <a:gd name="connsiteX215" fmla="*/ 10680526 w 12089090"/>
                  <a:gd name="connsiteY215" fmla="*/ 8075227 h 13511369"/>
                  <a:gd name="connsiteX216" fmla="*/ 10818637 w 12089090"/>
                  <a:gd name="connsiteY216" fmla="*/ 8106182 h 13511369"/>
                  <a:gd name="connsiteX217" fmla="*/ 10832925 w 12089090"/>
                  <a:gd name="connsiteY217" fmla="*/ 7815670 h 13511369"/>
                  <a:gd name="connsiteX218" fmla="*/ 10923413 w 12089090"/>
                  <a:gd name="connsiteY218" fmla="*/ 7791858 h 13511369"/>
                  <a:gd name="connsiteX219" fmla="*/ 10992469 w 12089090"/>
                  <a:gd name="connsiteY219" fmla="*/ 7620407 h 13511369"/>
                  <a:gd name="connsiteX220" fmla="*/ 10954369 w 12089090"/>
                  <a:gd name="connsiteY220" fmla="*/ 7491821 h 13511369"/>
                  <a:gd name="connsiteX221" fmla="*/ 10859119 w 12089090"/>
                  <a:gd name="connsiteY221" fmla="*/ 7479913 h 13511369"/>
                  <a:gd name="connsiteX222" fmla="*/ 10906743 w 12089090"/>
                  <a:gd name="connsiteY222" fmla="*/ 7360851 h 13511369"/>
                  <a:gd name="connsiteX223" fmla="*/ 10801969 w 12089090"/>
                  <a:gd name="connsiteY223" fmla="*/ 7289414 h 13511369"/>
                  <a:gd name="connsiteX224" fmla="*/ 10761487 w 12089090"/>
                  <a:gd name="connsiteY224" fmla="*/ 7058432 h 13511369"/>
                  <a:gd name="connsiteX225" fmla="*/ 10443987 w 12089090"/>
                  <a:gd name="connsiteY225" fmla="*/ 7020332 h 13511369"/>
                  <a:gd name="connsiteX226" fmla="*/ 10513838 w 12089090"/>
                  <a:gd name="connsiteY226" fmla="*/ 6915558 h 13511369"/>
                  <a:gd name="connsiteX227" fmla="*/ 10637663 w 12089090"/>
                  <a:gd name="connsiteY227" fmla="*/ 6896508 h 13511369"/>
                  <a:gd name="connsiteX228" fmla="*/ 10647187 w 12089090"/>
                  <a:gd name="connsiteY228" fmla="*/ 6810782 h 13511369"/>
                  <a:gd name="connsiteX229" fmla="*/ 10859912 w 12089090"/>
                  <a:gd name="connsiteY229" fmla="*/ 6899682 h 13511369"/>
                  <a:gd name="connsiteX230" fmla="*/ 10875787 w 12089090"/>
                  <a:gd name="connsiteY230" fmla="*/ 6677432 h 13511369"/>
                  <a:gd name="connsiteX231" fmla="*/ 10666237 w 12089090"/>
                  <a:gd name="connsiteY231" fmla="*/ 6772682 h 13511369"/>
                  <a:gd name="connsiteX232" fmla="*/ 10590037 w 12089090"/>
                  <a:gd name="connsiteY232" fmla="*/ 6544082 h 13511369"/>
                  <a:gd name="connsiteX233" fmla="*/ 10361437 w 12089090"/>
                  <a:gd name="connsiteY233" fmla="*/ 6753632 h 13511369"/>
                  <a:gd name="connsiteX234" fmla="*/ 10374138 w 12089090"/>
                  <a:gd name="connsiteY234" fmla="*/ 6588533 h 13511369"/>
                  <a:gd name="connsiteX235" fmla="*/ 10386837 w 12089090"/>
                  <a:gd name="connsiteY235" fmla="*/ 6464707 h 13511369"/>
                  <a:gd name="connsiteX236" fmla="*/ 10331672 w 12089090"/>
                  <a:gd name="connsiteY236" fmla="*/ 6436675 h 13511369"/>
                  <a:gd name="connsiteX237" fmla="*/ 10278888 w 12089090"/>
                  <a:gd name="connsiteY237" fmla="*/ 6452008 h 13511369"/>
                  <a:gd name="connsiteX238" fmla="*/ 10158237 w 12089090"/>
                  <a:gd name="connsiteY238" fmla="*/ 6236107 h 13511369"/>
                  <a:gd name="connsiteX239" fmla="*/ 10323338 w 12089090"/>
                  <a:gd name="connsiteY239" fmla="*/ 6274208 h 13511369"/>
                  <a:gd name="connsiteX240" fmla="*/ 10564638 w 12089090"/>
                  <a:gd name="connsiteY240" fmla="*/ 6274208 h 13511369"/>
                  <a:gd name="connsiteX241" fmla="*/ 10694812 w 12089090"/>
                  <a:gd name="connsiteY241" fmla="*/ 6134507 h 13511369"/>
                  <a:gd name="connsiteX242" fmla="*/ 10593213 w 12089090"/>
                  <a:gd name="connsiteY242" fmla="*/ 6023383 h 13511369"/>
                  <a:gd name="connsiteX243" fmla="*/ 10380487 w 12089090"/>
                  <a:gd name="connsiteY243" fmla="*/ 5975757 h 13511369"/>
                  <a:gd name="connsiteX244" fmla="*/ 10561462 w 12089090"/>
                  <a:gd name="connsiteY244" fmla="*/ 5845582 h 13511369"/>
                  <a:gd name="connsiteX245" fmla="*/ 10507488 w 12089090"/>
                  <a:gd name="connsiteY245" fmla="*/ 5728108 h 13511369"/>
                  <a:gd name="connsiteX246" fmla="*/ 10561463 w 12089090"/>
                  <a:gd name="connsiteY246" fmla="*/ 5607458 h 13511369"/>
                  <a:gd name="connsiteX247" fmla="*/ 10523362 w 12089090"/>
                  <a:gd name="connsiteY247" fmla="*/ 5604282 h 13511369"/>
                  <a:gd name="connsiteX248" fmla="*/ 10488438 w 12089090"/>
                  <a:gd name="connsiteY248" fmla="*/ 5528083 h 13511369"/>
                  <a:gd name="connsiteX249" fmla="*/ 10329687 w 12089090"/>
                  <a:gd name="connsiteY249" fmla="*/ 5375682 h 13511369"/>
                  <a:gd name="connsiteX250" fmla="*/ 10599563 w 12089090"/>
                  <a:gd name="connsiteY250" fmla="*/ 5480458 h 13511369"/>
                  <a:gd name="connsiteX251" fmla="*/ 10742437 w 12089090"/>
                  <a:gd name="connsiteY251" fmla="*/ 5439182 h 13511369"/>
                  <a:gd name="connsiteX252" fmla="*/ 10717038 w 12089090"/>
                  <a:gd name="connsiteY252" fmla="*/ 5686833 h 13511369"/>
                  <a:gd name="connsiteX253" fmla="*/ 10894837 w 12089090"/>
                  <a:gd name="connsiteY253" fmla="*/ 5724932 h 13511369"/>
                  <a:gd name="connsiteX254" fmla="*/ 10951988 w 12089090"/>
                  <a:gd name="connsiteY254" fmla="*/ 5550308 h 13511369"/>
                  <a:gd name="connsiteX255" fmla="*/ 10993262 w 12089090"/>
                  <a:gd name="connsiteY255" fmla="*/ 5321707 h 13511369"/>
                  <a:gd name="connsiteX256" fmla="*/ 10913888 w 12089090"/>
                  <a:gd name="connsiteY256" fmla="*/ 5118508 h 13511369"/>
                  <a:gd name="connsiteX257" fmla="*/ 10856737 w 12089090"/>
                  <a:gd name="connsiteY257" fmla="*/ 5020082 h 13511369"/>
                  <a:gd name="connsiteX258" fmla="*/ 10777363 w 12089090"/>
                  <a:gd name="connsiteY258" fmla="*/ 5137558 h 13511369"/>
                  <a:gd name="connsiteX259" fmla="*/ 10707513 w 12089090"/>
                  <a:gd name="connsiteY259" fmla="*/ 5096283 h 13511369"/>
                  <a:gd name="connsiteX260" fmla="*/ 10675763 w 12089090"/>
                  <a:gd name="connsiteY260" fmla="*/ 5216933 h 13511369"/>
                  <a:gd name="connsiteX261" fmla="*/ 10574162 w 12089090"/>
                  <a:gd name="connsiteY261" fmla="*/ 5220107 h 13511369"/>
                  <a:gd name="connsiteX262" fmla="*/ 10494787 w 12089090"/>
                  <a:gd name="connsiteY262" fmla="*/ 5077232 h 13511369"/>
                  <a:gd name="connsiteX263" fmla="*/ 10456687 w 12089090"/>
                  <a:gd name="connsiteY263" fmla="*/ 4924832 h 13511369"/>
                  <a:gd name="connsiteX264" fmla="*/ 10240787 w 12089090"/>
                  <a:gd name="connsiteY264" fmla="*/ 4928007 h 13511369"/>
                  <a:gd name="connsiteX265" fmla="*/ 10266187 w 12089090"/>
                  <a:gd name="connsiteY265" fmla="*/ 5153432 h 13511369"/>
                  <a:gd name="connsiteX266" fmla="*/ 10228088 w 12089090"/>
                  <a:gd name="connsiteY266" fmla="*/ 4959758 h 13511369"/>
                  <a:gd name="connsiteX267" fmla="*/ 10183637 w 12089090"/>
                  <a:gd name="connsiteY267" fmla="*/ 4972457 h 13511369"/>
                  <a:gd name="connsiteX268" fmla="*/ 10113787 w 12089090"/>
                  <a:gd name="connsiteY268" fmla="*/ 4861332 h 13511369"/>
                  <a:gd name="connsiteX269" fmla="*/ 10018538 w 12089090"/>
                  <a:gd name="connsiteY269" fmla="*/ 4931183 h 13511369"/>
                  <a:gd name="connsiteX270" fmla="*/ 9862962 w 12089090"/>
                  <a:gd name="connsiteY270" fmla="*/ 5058182 h 13511369"/>
                  <a:gd name="connsiteX271" fmla="*/ 10228087 w 12089090"/>
                  <a:gd name="connsiteY271" fmla="*/ 4724807 h 13511369"/>
                  <a:gd name="connsiteX272" fmla="*/ 10372550 w 12089090"/>
                  <a:gd name="connsiteY272" fmla="*/ 4634321 h 13511369"/>
                  <a:gd name="connsiteX273" fmla="*/ 10590037 w 12089090"/>
                  <a:gd name="connsiteY273" fmla="*/ 4581932 h 13511369"/>
                  <a:gd name="connsiteX274" fmla="*/ 10628138 w 12089090"/>
                  <a:gd name="connsiteY274" fmla="*/ 4461283 h 13511369"/>
                  <a:gd name="connsiteX275" fmla="*/ 10799588 w 12089090"/>
                  <a:gd name="connsiteY275" fmla="*/ 4334283 h 13511369"/>
                  <a:gd name="connsiteX276" fmla="*/ 10831337 w 12089090"/>
                  <a:gd name="connsiteY276" fmla="*/ 4080282 h 13511369"/>
                  <a:gd name="connsiteX277" fmla="*/ 10599562 w 12089090"/>
                  <a:gd name="connsiteY277" fmla="*/ 3997732 h 13511369"/>
                  <a:gd name="connsiteX278" fmla="*/ 10282063 w 12089090"/>
                  <a:gd name="connsiteY278" fmla="*/ 3950108 h 13511369"/>
                  <a:gd name="connsiteX279" fmla="*/ 10151887 w 12089090"/>
                  <a:gd name="connsiteY279" fmla="*/ 4010432 h 13511369"/>
                  <a:gd name="connsiteX280" fmla="*/ 10177288 w 12089090"/>
                  <a:gd name="connsiteY280" fmla="*/ 3845333 h 13511369"/>
                  <a:gd name="connsiteX281" fmla="*/ 10126488 w 12089090"/>
                  <a:gd name="connsiteY281" fmla="*/ 3670708 h 13511369"/>
                  <a:gd name="connsiteX282" fmla="*/ 10240787 w 12089090"/>
                  <a:gd name="connsiteY282" fmla="*/ 3708807 h 13511369"/>
                  <a:gd name="connsiteX283" fmla="*/ 10361438 w 12089090"/>
                  <a:gd name="connsiteY283" fmla="*/ 3600858 h 13511369"/>
                  <a:gd name="connsiteX284" fmla="*/ 10551938 w 12089090"/>
                  <a:gd name="connsiteY284" fmla="*/ 3661183 h 13511369"/>
                  <a:gd name="connsiteX285" fmla="*/ 10564638 w 12089090"/>
                  <a:gd name="connsiteY285" fmla="*/ 3477033 h 13511369"/>
                  <a:gd name="connsiteX286" fmla="*/ 10704337 w 12089090"/>
                  <a:gd name="connsiteY286" fmla="*/ 3515132 h 13511369"/>
                  <a:gd name="connsiteX287" fmla="*/ 10818637 w 12089090"/>
                  <a:gd name="connsiteY287" fmla="*/ 3210332 h 13511369"/>
                  <a:gd name="connsiteX288" fmla="*/ 10920238 w 12089090"/>
                  <a:gd name="connsiteY288" fmla="*/ 3299233 h 13511369"/>
                  <a:gd name="connsiteX289" fmla="*/ 11059937 w 12089090"/>
                  <a:gd name="connsiteY289" fmla="*/ 3283357 h 13511369"/>
                  <a:gd name="connsiteX290" fmla="*/ 11094862 w 12089090"/>
                  <a:gd name="connsiteY290" fmla="*/ 3508782 h 13511369"/>
                  <a:gd name="connsiteX291" fmla="*/ 11171063 w 12089090"/>
                  <a:gd name="connsiteY291" fmla="*/ 3251608 h 13511369"/>
                  <a:gd name="connsiteX292" fmla="*/ 11094863 w 12089090"/>
                  <a:gd name="connsiteY292" fmla="*/ 3165883 h 13511369"/>
                  <a:gd name="connsiteX293" fmla="*/ 11180587 w 12089090"/>
                  <a:gd name="connsiteY293" fmla="*/ 2911882 h 13511369"/>
                  <a:gd name="connsiteX294" fmla="*/ 10999613 w 12089090"/>
                  <a:gd name="connsiteY294" fmla="*/ 2988083 h 13511369"/>
                  <a:gd name="connsiteX295" fmla="*/ 10971037 w 12089090"/>
                  <a:gd name="connsiteY295" fmla="*/ 2918232 h 13511369"/>
                  <a:gd name="connsiteX296" fmla="*/ 10780537 w 12089090"/>
                  <a:gd name="connsiteY296" fmla="*/ 2715032 h 13511369"/>
                  <a:gd name="connsiteX297" fmla="*/ 10748788 w 12089090"/>
                  <a:gd name="connsiteY297" fmla="*/ 2530883 h 13511369"/>
                  <a:gd name="connsiteX298" fmla="*/ 10717038 w 12089090"/>
                  <a:gd name="connsiteY298" fmla="*/ 2435633 h 13511369"/>
                  <a:gd name="connsiteX299" fmla="*/ 10818637 w 12089090"/>
                  <a:gd name="connsiteY299" fmla="*/ 2334032 h 13511369"/>
                  <a:gd name="connsiteX300" fmla="*/ 11078988 w 12089090"/>
                  <a:gd name="connsiteY300" fmla="*/ 2099083 h 13511369"/>
                  <a:gd name="connsiteX301" fmla="*/ 11199637 w 12089090"/>
                  <a:gd name="connsiteY301" fmla="*/ 2118132 h 13511369"/>
                  <a:gd name="connsiteX302" fmla="*/ 11269488 w 12089090"/>
                  <a:gd name="connsiteY302" fmla="*/ 2029233 h 13511369"/>
                  <a:gd name="connsiteX303" fmla="*/ 11504437 w 12089090"/>
                  <a:gd name="connsiteY303" fmla="*/ 1921282 h 13511369"/>
                  <a:gd name="connsiteX304" fmla="*/ 11358388 w 12089090"/>
                  <a:gd name="connsiteY304" fmla="*/ 1851433 h 13511369"/>
                  <a:gd name="connsiteX305" fmla="*/ 11275837 w 12089090"/>
                  <a:gd name="connsiteY305" fmla="*/ 1705382 h 13511369"/>
                  <a:gd name="connsiteX306" fmla="*/ 11377437 w 12089090"/>
                  <a:gd name="connsiteY306" fmla="*/ 1279932 h 13511369"/>
                  <a:gd name="connsiteX307" fmla="*/ 11256787 w 12089090"/>
                  <a:gd name="connsiteY307" fmla="*/ 1019582 h 13511369"/>
                  <a:gd name="connsiteX308" fmla="*/ 11542537 w 12089090"/>
                  <a:gd name="connsiteY308" fmla="*/ 1362482 h 13511369"/>
                  <a:gd name="connsiteX309" fmla="*/ 11707637 w 12089090"/>
                  <a:gd name="connsiteY309" fmla="*/ 1165632 h 13511369"/>
                  <a:gd name="connsiteX310" fmla="*/ 11891787 w 12089090"/>
                  <a:gd name="connsiteY310" fmla="*/ 1476782 h 13511369"/>
                  <a:gd name="connsiteX311" fmla="*/ 12088637 w 12089090"/>
                  <a:gd name="connsiteY311" fmla="*/ 1578383 h 13511369"/>
                  <a:gd name="connsiteX312" fmla="*/ 11923537 w 12089090"/>
                  <a:gd name="connsiteY312" fmla="*/ 1133883 h 13511369"/>
                  <a:gd name="connsiteX313" fmla="*/ 11910837 w 12089090"/>
                  <a:gd name="connsiteY313" fmla="*/ 917982 h 13511369"/>
                  <a:gd name="connsiteX314" fmla="*/ 11777487 w 12089090"/>
                  <a:gd name="connsiteY314" fmla="*/ 721132 h 13511369"/>
                  <a:gd name="connsiteX315" fmla="*/ 11752087 w 12089090"/>
                  <a:gd name="connsiteY31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585215 w 12089090"/>
                  <a:gd name="connsiteY50" fmla="*/ 10544332 h 13511369"/>
                  <a:gd name="connsiteX51" fmla="*/ 497109 w 12089090"/>
                  <a:gd name="connsiteY51" fmla="*/ 10503850 h 13511369"/>
                  <a:gd name="connsiteX52" fmla="*/ 399478 w 12089090"/>
                  <a:gd name="connsiteY52" fmla="*/ 10510994 h 13511369"/>
                  <a:gd name="connsiteX53" fmla="*/ 301847 w 12089090"/>
                  <a:gd name="connsiteY53" fmla="*/ 10482419 h 13511369"/>
                  <a:gd name="connsiteX54" fmla="*/ 238743 w 12089090"/>
                  <a:gd name="connsiteY54" fmla="*/ 10535057 h 13511369"/>
                  <a:gd name="connsiteX55" fmla="*/ 17287 w 12089090"/>
                  <a:gd name="connsiteY55" fmla="*/ 10430282 h 13511369"/>
                  <a:gd name="connsiteX56" fmla="*/ 78009 w 12089090"/>
                  <a:gd name="connsiteY56" fmla="*/ 10608625 h 13511369"/>
                  <a:gd name="connsiteX57" fmla="*/ 11334 w 12089090"/>
                  <a:gd name="connsiteY57" fmla="*/ 10787219 h 13511369"/>
                  <a:gd name="connsiteX58" fmla="*/ 112537 w 12089090"/>
                  <a:gd name="connsiteY58" fmla="*/ 11056551 h 13511369"/>
                  <a:gd name="connsiteX59" fmla="*/ 8953 w 12089090"/>
                  <a:gd name="connsiteY59" fmla="*/ 11234894 h 13511369"/>
                  <a:gd name="connsiteX60" fmla="*/ 17287 w 12089090"/>
                  <a:gd name="connsiteY60" fmla="*/ 11420882 h 13511369"/>
                  <a:gd name="connsiteX61" fmla="*/ 158972 w 12089090"/>
                  <a:gd name="connsiteY61" fmla="*/ 11470638 h 13511369"/>
                  <a:gd name="connsiteX62" fmla="*/ 455437 w 12089090"/>
                  <a:gd name="connsiteY62" fmla="*/ 11497082 h 13511369"/>
                  <a:gd name="connsiteX63" fmla="*/ 623315 w 12089090"/>
                  <a:gd name="connsiteY63" fmla="*/ 11544457 h 13511369"/>
                  <a:gd name="connsiteX64" fmla="*/ 737615 w 12089090"/>
                  <a:gd name="connsiteY64" fmla="*/ 11489688 h 13511369"/>
                  <a:gd name="connsiteX65" fmla="*/ 912637 w 12089090"/>
                  <a:gd name="connsiteY65" fmla="*/ 11535182 h 13511369"/>
                  <a:gd name="connsiteX66" fmla="*/ 1078134 w 12089090"/>
                  <a:gd name="connsiteY66" fmla="*/ 11413488 h 13511369"/>
                  <a:gd name="connsiteX67" fmla="*/ 1155524 w 12089090"/>
                  <a:gd name="connsiteY67" fmla="*/ 11470889 h 13511369"/>
                  <a:gd name="connsiteX68" fmla="*/ 1294828 w 12089090"/>
                  <a:gd name="connsiteY68" fmla="*/ 11496832 h 13511369"/>
                  <a:gd name="connsiteX69" fmla="*/ 1466278 w 12089090"/>
                  <a:gd name="connsiteY69" fmla="*/ 11508738 h 13511369"/>
                  <a:gd name="connsiteX70" fmla="*/ 1552003 w 12089090"/>
                  <a:gd name="connsiteY70" fmla="*/ 11573032 h 13511369"/>
                  <a:gd name="connsiteX71" fmla="*/ 1652015 w 12089090"/>
                  <a:gd name="connsiteY71" fmla="*/ 11580175 h 13511369"/>
                  <a:gd name="connsiteX72" fmla="*/ 1731787 w 12089090"/>
                  <a:gd name="connsiteY72" fmla="*/ 11592332 h 13511369"/>
                  <a:gd name="connsiteX73" fmla="*/ 1659159 w 12089090"/>
                  <a:gd name="connsiteY73" fmla="*/ 11737338 h 13511369"/>
                  <a:gd name="connsiteX74" fmla="*/ 1693687 w 12089090"/>
                  <a:gd name="connsiteY74" fmla="*/ 11992382 h 13511369"/>
                  <a:gd name="connsiteX75" fmla="*/ 1871090 w 12089090"/>
                  <a:gd name="connsiteY75" fmla="*/ 12130244 h 13511369"/>
                  <a:gd name="connsiteX76" fmla="*/ 1993724 w 12089090"/>
                  <a:gd name="connsiteY76" fmla="*/ 12056676 h 13511369"/>
                  <a:gd name="connsiteX77" fmla="*/ 2066353 w 12089090"/>
                  <a:gd name="connsiteY77" fmla="*/ 12104050 h 13511369"/>
                  <a:gd name="connsiteX78" fmla="*/ 2142553 w 12089090"/>
                  <a:gd name="connsiteY78" fmla="*/ 12034994 h 13511369"/>
                  <a:gd name="connsiteX79" fmla="*/ 2242565 w 12089090"/>
                  <a:gd name="connsiteY79" fmla="*/ 12058807 h 13511369"/>
                  <a:gd name="connsiteX80" fmla="*/ 2473547 w 12089090"/>
                  <a:gd name="connsiteY80" fmla="*/ 12008800 h 13511369"/>
                  <a:gd name="connsiteX81" fmla="*/ 2524743 w 12089090"/>
                  <a:gd name="connsiteY81" fmla="*/ 11899513 h 13511369"/>
                  <a:gd name="connsiteX82" fmla="*/ 2893837 w 12089090"/>
                  <a:gd name="connsiteY82" fmla="*/ 12030482 h 13511369"/>
                  <a:gd name="connsiteX83" fmla="*/ 2983134 w 12089090"/>
                  <a:gd name="connsiteY83" fmla="*/ 12018325 h 13511369"/>
                  <a:gd name="connsiteX84" fmla="*/ 3084337 w 12089090"/>
                  <a:gd name="connsiteY84" fmla="*/ 12182882 h 13511369"/>
                  <a:gd name="connsiteX85" fmla="*/ 3323653 w 12089090"/>
                  <a:gd name="connsiteY85" fmla="*/ 12127863 h 13511369"/>
                  <a:gd name="connsiteX86" fmla="*/ 3433190 w 12089090"/>
                  <a:gd name="connsiteY86" fmla="*/ 12196919 h 13511369"/>
                  <a:gd name="connsiteX87" fmla="*/ 3586781 w 12089090"/>
                  <a:gd name="connsiteY87" fmla="*/ 12266226 h 13511369"/>
                  <a:gd name="connsiteX88" fmla="*/ 3522487 w 12089090"/>
                  <a:gd name="connsiteY88" fmla="*/ 12387670 h 13511369"/>
                  <a:gd name="connsiteX89" fmla="*/ 3607022 w 12089090"/>
                  <a:gd name="connsiteY89" fmla="*/ 12592207 h 13511369"/>
                  <a:gd name="connsiteX90" fmla="*/ 3560587 w 12089090"/>
                  <a:gd name="connsiteY90" fmla="*/ 12773432 h 13511369"/>
                  <a:gd name="connsiteX91" fmla="*/ 3545109 w 12089090"/>
                  <a:gd name="connsiteY91" fmla="*/ 12987494 h 13511369"/>
                  <a:gd name="connsiteX92" fmla="*/ 3636787 w 12089090"/>
                  <a:gd name="connsiteY92" fmla="*/ 13211582 h 13511369"/>
                  <a:gd name="connsiteX93" fmla="*/ 3922537 w 12089090"/>
                  <a:gd name="connsiteY93" fmla="*/ 13440182 h 13511369"/>
                  <a:gd name="connsiteX94" fmla="*/ 4514278 w 12089090"/>
                  <a:gd name="connsiteY94" fmla="*/ 13511369 h 13511369"/>
                  <a:gd name="connsiteX95" fmla="*/ 4549996 w 12089090"/>
                  <a:gd name="connsiteY95" fmla="*/ 13442312 h 13511369"/>
                  <a:gd name="connsiteX96" fmla="*/ 4208287 w 12089090"/>
                  <a:gd name="connsiteY96" fmla="*/ 13154432 h 13511369"/>
                  <a:gd name="connsiteX97" fmla="*/ 4635722 w 12089090"/>
                  <a:gd name="connsiteY97" fmla="*/ 13268482 h 13511369"/>
                  <a:gd name="connsiteX98" fmla="*/ 4951237 w 12089090"/>
                  <a:gd name="connsiteY98" fmla="*/ 13268732 h 13511369"/>
                  <a:gd name="connsiteX99" fmla="*/ 5052440 w 12089090"/>
                  <a:gd name="connsiteY99" fmla="*/ 13058932 h 13511369"/>
                  <a:gd name="connsiteX100" fmla="*/ 5011959 w 12089090"/>
                  <a:gd name="connsiteY100" fmla="*/ 12985113 h 13511369"/>
                  <a:gd name="connsiteX101" fmla="*/ 5008387 w 12089090"/>
                  <a:gd name="connsiteY101" fmla="*/ 12678182 h 13511369"/>
                  <a:gd name="connsiteX102" fmla="*/ 5084587 w 12089090"/>
                  <a:gd name="connsiteY102" fmla="*/ 12563882 h 13511369"/>
                  <a:gd name="connsiteX103" fmla="*/ 5046487 w 12089090"/>
                  <a:gd name="connsiteY103" fmla="*/ 12225745 h 13511369"/>
                  <a:gd name="connsiteX104" fmla="*/ 5375100 w 12089090"/>
                  <a:gd name="connsiteY104" fmla="*/ 12097157 h 13511369"/>
                  <a:gd name="connsiteX105" fmla="*/ 5656087 w 12089090"/>
                  <a:gd name="connsiteY105" fmla="*/ 12180502 h 13511369"/>
                  <a:gd name="connsiteX106" fmla="*/ 5541787 w 12089090"/>
                  <a:gd name="connsiteY106" fmla="*/ 11249432 h 13511369"/>
                  <a:gd name="connsiteX107" fmla="*/ 5602510 w 12089090"/>
                  <a:gd name="connsiteY107" fmla="*/ 10722925 h 13511369"/>
                  <a:gd name="connsiteX108" fmla="*/ 5485827 w 12089090"/>
                  <a:gd name="connsiteY108" fmla="*/ 10663394 h 13511369"/>
                  <a:gd name="connsiteX109" fmla="*/ 5602509 w 12089090"/>
                  <a:gd name="connsiteY109" fmla="*/ 10701495 h 13511369"/>
                  <a:gd name="connsiteX110" fmla="*/ 5628703 w 12089090"/>
                  <a:gd name="connsiteY110" fmla="*/ 10160950 h 13511369"/>
                  <a:gd name="connsiteX111" fmla="*/ 5715618 w 12089090"/>
                  <a:gd name="connsiteY111" fmla="*/ 9775438 h 13511369"/>
                  <a:gd name="connsiteX112" fmla="*/ 5847778 w 12089090"/>
                  <a:gd name="connsiteY112" fmla="*/ 9408475 h 13511369"/>
                  <a:gd name="connsiteX113" fmla="*/ 5938265 w 12089090"/>
                  <a:gd name="connsiteY113" fmla="*/ 9196544 h 13511369"/>
                  <a:gd name="connsiteX114" fmla="*/ 5776340 w 12089090"/>
                  <a:gd name="connsiteY114" fmla="*/ 9329894 h 13511369"/>
                  <a:gd name="connsiteX115" fmla="*/ 5940647 w 12089090"/>
                  <a:gd name="connsiteY115" fmla="*/ 9137013 h 13511369"/>
                  <a:gd name="connsiteX116" fmla="*/ 5972794 w 12089090"/>
                  <a:gd name="connsiteY116" fmla="*/ 8956289 h 13511369"/>
                  <a:gd name="connsiteX117" fmla="*/ 5976365 w 12089090"/>
                  <a:gd name="connsiteY117" fmla="*/ 9087006 h 13511369"/>
                  <a:gd name="connsiteX118" fmla="*/ 6458567 w 12089090"/>
                  <a:gd name="connsiteY118" fmla="*/ 8201432 h 13511369"/>
                  <a:gd name="connsiteX119" fmla="*/ 6221634 w 12089090"/>
                  <a:gd name="connsiteY119" fmla="*/ 8101170 h 13511369"/>
                  <a:gd name="connsiteX120" fmla="*/ 6443090 w 12089090"/>
                  <a:gd name="connsiteY120" fmla="*/ 8110694 h 13511369"/>
                  <a:gd name="connsiteX121" fmla="*/ 6713363 w 12089090"/>
                  <a:gd name="connsiteY121" fmla="*/ 8074975 h 13511369"/>
                  <a:gd name="connsiteX122" fmla="*/ 6872907 w 12089090"/>
                  <a:gd name="connsiteY122" fmla="*/ 8032113 h 13511369"/>
                  <a:gd name="connsiteX123" fmla="*/ 6802659 w 12089090"/>
                  <a:gd name="connsiteY123" fmla="*/ 7972582 h 13511369"/>
                  <a:gd name="connsiteX124" fmla="*/ 6894339 w 12089090"/>
                  <a:gd name="connsiteY124" fmla="*/ 7846626 h 13511369"/>
                  <a:gd name="connsiteX125" fmla="*/ 6997921 w 12089090"/>
                  <a:gd name="connsiteY125" fmla="*/ 7867807 h 13511369"/>
                  <a:gd name="connsiteX126" fmla="*/ 7034832 w 12089090"/>
                  <a:gd name="connsiteY126" fmla="*/ 7793990 h 13511369"/>
                  <a:gd name="connsiteX127" fmla="*/ 6961013 w 12089090"/>
                  <a:gd name="connsiteY127" fmla="*/ 7693975 h 13511369"/>
                  <a:gd name="connsiteX128" fmla="*/ 6927676 w 12089090"/>
                  <a:gd name="connsiteY128" fmla="*/ 7596344 h 13511369"/>
                  <a:gd name="connsiteX129" fmla="*/ 6837187 w 12089090"/>
                  <a:gd name="connsiteY129" fmla="*/ 7591832 h 13511369"/>
                  <a:gd name="connsiteX130" fmla="*/ 6763369 w 12089090"/>
                  <a:gd name="connsiteY130" fmla="*/ 7674925 h 13511369"/>
                  <a:gd name="connsiteX131" fmla="*/ 6627637 w 12089090"/>
                  <a:gd name="connsiteY131" fmla="*/ 7687082 h 13511369"/>
                  <a:gd name="connsiteX132" fmla="*/ 6687169 w 12089090"/>
                  <a:gd name="connsiteY132" fmla="*/ 7617775 h 13511369"/>
                  <a:gd name="connsiteX133" fmla="*/ 6699076 w 12089090"/>
                  <a:gd name="connsiteY133" fmla="*/ 7529669 h 13511369"/>
                  <a:gd name="connsiteX134" fmla="*/ 6720506 w 12089090"/>
                  <a:gd name="connsiteY134" fmla="*/ 7467756 h 13511369"/>
                  <a:gd name="connsiteX135" fmla="*/ 6684787 w 12089090"/>
                  <a:gd name="connsiteY135" fmla="*/ 7401332 h 13511369"/>
                  <a:gd name="connsiteX136" fmla="*/ 6620494 w 12089090"/>
                  <a:gd name="connsiteY136" fmla="*/ 7432038 h 13511369"/>
                  <a:gd name="connsiteX137" fmla="*/ 6618112 w 12089090"/>
                  <a:gd name="connsiteY137" fmla="*/ 7351326 h 13511369"/>
                  <a:gd name="connsiteX138" fmla="*/ 6837188 w 12089090"/>
                  <a:gd name="connsiteY138" fmla="*/ 7243919 h 13511369"/>
                  <a:gd name="connsiteX139" fmla="*/ 6801469 w 12089090"/>
                  <a:gd name="connsiteY139" fmla="*/ 7089138 h 13511369"/>
                  <a:gd name="connsiteX140" fmla="*/ 6877669 w 12089090"/>
                  <a:gd name="connsiteY140" fmla="*/ 7072469 h 13511369"/>
                  <a:gd name="connsiteX141" fmla="*/ 6856237 w 12089090"/>
                  <a:gd name="connsiteY141" fmla="*/ 6982232 h 13511369"/>
                  <a:gd name="connsiteX142" fmla="*/ 6961013 w 12089090"/>
                  <a:gd name="connsiteY142" fmla="*/ 6984363 h 13511369"/>
                  <a:gd name="connsiteX143" fmla="*/ 7003876 w 12089090"/>
                  <a:gd name="connsiteY143" fmla="*/ 6903400 h 13511369"/>
                  <a:gd name="connsiteX144" fmla="*/ 7106269 w 12089090"/>
                  <a:gd name="connsiteY144" fmla="*/ 6936738 h 13511369"/>
                  <a:gd name="connsiteX145" fmla="*/ 7180088 w 12089090"/>
                  <a:gd name="connsiteY145" fmla="*/ 7039132 h 13511369"/>
                  <a:gd name="connsiteX146" fmla="*/ 7246763 w 12089090"/>
                  <a:gd name="connsiteY146" fmla="*/ 6979600 h 13511369"/>
                  <a:gd name="connsiteX147" fmla="*/ 7187232 w 12089090"/>
                  <a:gd name="connsiteY147" fmla="*/ 6843869 h 13511369"/>
                  <a:gd name="connsiteX148" fmla="*/ 7244381 w 12089090"/>
                  <a:gd name="connsiteY148" fmla="*/ 6896506 h 13511369"/>
                  <a:gd name="connsiteX149" fmla="*/ 7361063 w 12089090"/>
                  <a:gd name="connsiteY149" fmla="*/ 6934357 h 13511369"/>
                  <a:gd name="connsiteX150" fmla="*/ 7434882 w 12089090"/>
                  <a:gd name="connsiteY150" fmla="*/ 7006046 h 13511369"/>
                  <a:gd name="connsiteX151" fmla="*/ 7403926 w 12089090"/>
                  <a:gd name="connsiteY151" fmla="*/ 7144158 h 13511369"/>
                  <a:gd name="connsiteX152" fmla="*/ 7475363 w 12089090"/>
                  <a:gd name="connsiteY152" fmla="*/ 7108439 h 13511369"/>
                  <a:gd name="connsiteX153" fmla="*/ 7465837 w 12089090"/>
                  <a:gd name="connsiteY153" fmla="*/ 7077482 h 13511369"/>
                  <a:gd name="connsiteX154" fmla="*/ 7542038 w 12089090"/>
                  <a:gd name="connsiteY154" fmla="*/ 7163208 h 13511369"/>
                  <a:gd name="connsiteX155" fmla="*/ 7477744 w 12089090"/>
                  <a:gd name="connsiteY155" fmla="*/ 7244171 h 13511369"/>
                  <a:gd name="connsiteX156" fmla="*/ 7542037 w 12089090"/>
                  <a:gd name="connsiteY156" fmla="*/ 7325132 h 13511369"/>
                  <a:gd name="connsiteX157" fmla="*/ 7468219 w 12089090"/>
                  <a:gd name="connsiteY157" fmla="*/ 7344183 h 13511369"/>
                  <a:gd name="connsiteX158" fmla="*/ 7375351 w 12089090"/>
                  <a:gd name="connsiteY158" fmla="*/ 7296558 h 13511369"/>
                  <a:gd name="connsiteX159" fmla="*/ 7327726 w 12089090"/>
                  <a:gd name="connsiteY159" fmla="*/ 7406096 h 13511369"/>
                  <a:gd name="connsiteX160" fmla="*/ 7403926 w 12089090"/>
                  <a:gd name="connsiteY160" fmla="*/ 7425146 h 13511369"/>
                  <a:gd name="connsiteX161" fmla="*/ 7458694 w 12089090"/>
                  <a:gd name="connsiteY161" fmla="*/ 7484677 h 13511369"/>
                  <a:gd name="connsiteX162" fmla="*/ 7484888 w 12089090"/>
                  <a:gd name="connsiteY162" fmla="*/ 7515382 h 13511369"/>
                  <a:gd name="connsiteX163" fmla="*/ 7505128 w 12089090"/>
                  <a:gd name="connsiteY163" fmla="*/ 7467755 h 13511369"/>
                  <a:gd name="connsiteX164" fmla="*/ 7563469 w 12089090"/>
                  <a:gd name="connsiteY164" fmla="*/ 7529921 h 13511369"/>
                  <a:gd name="connsiteX165" fmla="*/ 7656338 w 12089090"/>
                  <a:gd name="connsiteY165" fmla="*/ 7615646 h 13511369"/>
                  <a:gd name="connsiteX166" fmla="*/ 7656338 w 12089090"/>
                  <a:gd name="connsiteY166" fmla="*/ 7510871 h 13511369"/>
                  <a:gd name="connsiteX167" fmla="*/ 7830168 w 12089090"/>
                  <a:gd name="connsiteY167" fmla="*/ 7606120 h 13511369"/>
                  <a:gd name="connsiteX168" fmla="*/ 7723013 w 12089090"/>
                  <a:gd name="connsiteY168" fmla="*/ 7370377 h 13511369"/>
                  <a:gd name="connsiteX169" fmla="*/ 7725394 w 12089090"/>
                  <a:gd name="connsiteY169" fmla="*/ 7234646 h 13511369"/>
                  <a:gd name="connsiteX170" fmla="*/ 7630144 w 12089090"/>
                  <a:gd name="connsiteY170" fmla="*/ 7206071 h 13511369"/>
                  <a:gd name="connsiteX171" fmla="*/ 7694437 w 12089090"/>
                  <a:gd name="connsiteY171" fmla="*/ 7039382 h 13511369"/>
                  <a:gd name="connsiteX172" fmla="*/ 8392144 w 12089090"/>
                  <a:gd name="connsiteY172" fmla="*/ 6653621 h 13511369"/>
                  <a:gd name="connsiteX173" fmla="*/ 8720757 w 12089090"/>
                  <a:gd name="connsiteY173" fmla="*/ 6591708 h 13511369"/>
                  <a:gd name="connsiteX174" fmla="*/ 8739807 w 12089090"/>
                  <a:gd name="connsiteY174" fmla="*/ 6696483 h 13511369"/>
                  <a:gd name="connsiteX175" fmla="*/ 8813626 w 12089090"/>
                  <a:gd name="connsiteY175" fmla="*/ 6701246 h 13511369"/>
                  <a:gd name="connsiteX176" fmla="*/ 8789812 w 12089090"/>
                  <a:gd name="connsiteY176" fmla="*/ 6548844 h 13511369"/>
                  <a:gd name="connsiteX177" fmla="*/ 9332737 w 12089090"/>
                  <a:gd name="connsiteY177" fmla="*/ 6544082 h 13511369"/>
                  <a:gd name="connsiteX178" fmla="*/ 9520856 w 12089090"/>
                  <a:gd name="connsiteY178" fmla="*/ 6494075 h 13511369"/>
                  <a:gd name="connsiteX179" fmla="*/ 9647062 w 12089090"/>
                  <a:gd name="connsiteY179" fmla="*/ 6298813 h 13511369"/>
                  <a:gd name="connsiteX180" fmla="*/ 9923287 w 12089090"/>
                  <a:gd name="connsiteY180" fmla="*/ 6334532 h 13511369"/>
                  <a:gd name="connsiteX181" fmla="*/ 9887569 w 12089090"/>
                  <a:gd name="connsiteY181" fmla="*/ 6420258 h 13511369"/>
                  <a:gd name="connsiteX182" fmla="*/ 9744694 w 12089090"/>
                  <a:gd name="connsiteY182" fmla="*/ 6434546 h 13511369"/>
                  <a:gd name="connsiteX183" fmla="*/ 9813749 w 12089090"/>
                  <a:gd name="connsiteY183" fmla="*/ 6489313 h 13511369"/>
                  <a:gd name="connsiteX184" fmla="*/ 9682782 w 12089090"/>
                  <a:gd name="connsiteY184" fmla="*/ 6517889 h 13511369"/>
                  <a:gd name="connsiteX185" fmla="*/ 9556576 w 12089090"/>
                  <a:gd name="connsiteY185" fmla="*/ 6508364 h 13511369"/>
                  <a:gd name="connsiteX186" fmla="*/ 9470850 w 12089090"/>
                  <a:gd name="connsiteY186" fmla="*/ 6544082 h 13511369"/>
                  <a:gd name="connsiteX187" fmla="*/ 9439894 w 12089090"/>
                  <a:gd name="connsiteY187" fmla="*/ 6848883 h 13511369"/>
                  <a:gd name="connsiteX188" fmla="*/ 9601819 w 12089090"/>
                  <a:gd name="connsiteY188" fmla="*/ 6882220 h 13511369"/>
                  <a:gd name="connsiteX189" fmla="*/ 9808987 w 12089090"/>
                  <a:gd name="connsiteY189" fmla="*/ 6696482 h 13511369"/>
                  <a:gd name="connsiteX190" fmla="*/ 9847088 w 12089090"/>
                  <a:gd name="connsiteY190" fmla="*/ 6794114 h 13511369"/>
                  <a:gd name="connsiteX191" fmla="*/ 9994726 w 12089090"/>
                  <a:gd name="connsiteY191" fmla="*/ 6717914 h 13511369"/>
                  <a:gd name="connsiteX192" fmla="*/ 9894713 w 12089090"/>
                  <a:gd name="connsiteY192" fmla="*/ 6956040 h 13511369"/>
                  <a:gd name="connsiteX193" fmla="*/ 10037588 w 12089090"/>
                  <a:gd name="connsiteY193" fmla="*/ 6898889 h 13511369"/>
                  <a:gd name="connsiteX194" fmla="*/ 10004251 w 12089090"/>
                  <a:gd name="connsiteY194" fmla="*/ 6986996 h 13511369"/>
                  <a:gd name="connsiteX195" fmla="*/ 10235232 w 12089090"/>
                  <a:gd name="connsiteY195" fmla="*/ 6984614 h 13511369"/>
                  <a:gd name="connsiteX196" fmla="*/ 10075687 w 12089090"/>
                  <a:gd name="connsiteY196" fmla="*/ 7039382 h 13511369"/>
                  <a:gd name="connsiteX197" fmla="*/ 9966151 w 12089090"/>
                  <a:gd name="connsiteY197" fmla="*/ 7096533 h 13511369"/>
                  <a:gd name="connsiteX198" fmla="*/ 9847088 w 12089090"/>
                  <a:gd name="connsiteY198" fmla="*/ 7210833 h 13511369"/>
                  <a:gd name="connsiteX199" fmla="*/ 9882806 w 12089090"/>
                  <a:gd name="connsiteY199" fmla="*/ 7270363 h 13511369"/>
                  <a:gd name="connsiteX200" fmla="*/ 9925669 w 12089090"/>
                  <a:gd name="connsiteY200" fmla="*/ 7320371 h 13511369"/>
                  <a:gd name="connsiteX201" fmla="*/ 10004251 w 12089090"/>
                  <a:gd name="connsiteY201" fmla="*/ 7287033 h 13511369"/>
                  <a:gd name="connsiteX202" fmla="*/ 10016156 w 12089090"/>
                  <a:gd name="connsiteY202" fmla="*/ 7348944 h 13511369"/>
                  <a:gd name="connsiteX203" fmla="*/ 10130457 w 12089090"/>
                  <a:gd name="connsiteY203" fmla="*/ 7210833 h 13511369"/>
                  <a:gd name="connsiteX204" fmla="*/ 10166176 w 12089090"/>
                  <a:gd name="connsiteY204" fmla="*/ 7356089 h 13511369"/>
                  <a:gd name="connsiteX205" fmla="*/ 10261426 w 12089090"/>
                  <a:gd name="connsiteY205" fmla="*/ 7239408 h 13511369"/>
                  <a:gd name="connsiteX206" fmla="*/ 10287619 w 12089090"/>
                  <a:gd name="connsiteY206" fmla="*/ 7401332 h 13511369"/>
                  <a:gd name="connsiteX207" fmla="*/ 10361437 w 12089090"/>
                  <a:gd name="connsiteY207" fmla="*/ 7477532 h 13511369"/>
                  <a:gd name="connsiteX208" fmla="*/ 10151887 w 12089090"/>
                  <a:gd name="connsiteY208" fmla="*/ 7591832 h 13511369"/>
                  <a:gd name="connsiteX209" fmla="*/ 10304288 w 12089090"/>
                  <a:gd name="connsiteY209" fmla="*/ 7741852 h 13511369"/>
                  <a:gd name="connsiteX210" fmla="*/ 10335244 w 12089090"/>
                  <a:gd name="connsiteY210" fmla="*/ 7644221 h 13511369"/>
                  <a:gd name="connsiteX211" fmla="*/ 10406680 w 12089090"/>
                  <a:gd name="connsiteY211" fmla="*/ 7732326 h 13511369"/>
                  <a:gd name="connsiteX212" fmla="*/ 10528126 w 12089090"/>
                  <a:gd name="connsiteY212" fmla="*/ 7691846 h 13511369"/>
                  <a:gd name="connsiteX213" fmla="*/ 10532887 w 12089090"/>
                  <a:gd name="connsiteY213" fmla="*/ 7777570 h 13511369"/>
                  <a:gd name="connsiteX214" fmla="*/ 10530506 w 12089090"/>
                  <a:gd name="connsiteY214" fmla="*/ 7875200 h 13511369"/>
                  <a:gd name="connsiteX215" fmla="*/ 10640043 w 12089090"/>
                  <a:gd name="connsiteY215" fmla="*/ 7837101 h 13511369"/>
                  <a:gd name="connsiteX216" fmla="*/ 10680526 w 12089090"/>
                  <a:gd name="connsiteY216" fmla="*/ 8075227 h 13511369"/>
                  <a:gd name="connsiteX217" fmla="*/ 10818637 w 12089090"/>
                  <a:gd name="connsiteY217" fmla="*/ 8106182 h 13511369"/>
                  <a:gd name="connsiteX218" fmla="*/ 10832925 w 12089090"/>
                  <a:gd name="connsiteY218" fmla="*/ 7815670 h 13511369"/>
                  <a:gd name="connsiteX219" fmla="*/ 10923413 w 12089090"/>
                  <a:gd name="connsiteY219" fmla="*/ 7791858 h 13511369"/>
                  <a:gd name="connsiteX220" fmla="*/ 10992469 w 12089090"/>
                  <a:gd name="connsiteY220" fmla="*/ 7620407 h 13511369"/>
                  <a:gd name="connsiteX221" fmla="*/ 10954369 w 12089090"/>
                  <a:gd name="connsiteY221" fmla="*/ 7491821 h 13511369"/>
                  <a:gd name="connsiteX222" fmla="*/ 10859119 w 12089090"/>
                  <a:gd name="connsiteY222" fmla="*/ 7479913 h 13511369"/>
                  <a:gd name="connsiteX223" fmla="*/ 10906743 w 12089090"/>
                  <a:gd name="connsiteY223" fmla="*/ 7360851 h 13511369"/>
                  <a:gd name="connsiteX224" fmla="*/ 10801969 w 12089090"/>
                  <a:gd name="connsiteY224" fmla="*/ 7289414 h 13511369"/>
                  <a:gd name="connsiteX225" fmla="*/ 10761487 w 12089090"/>
                  <a:gd name="connsiteY225" fmla="*/ 7058432 h 13511369"/>
                  <a:gd name="connsiteX226" fmla="*/ 10443987 w 12089090"/>
                  <a:gd name="connsiteY226" fmla="*/ 7020332 h 13511369"/>
                  <a:gd name="connsiteX227" fmla="*/ 10513838 w 12089090"/>
                  <a:gd name="connsiteY227" fmla="*/ 6915558 h 13511369"/>
                  <a:gd name="connsiteX228" fmla="*/ 10637663 w 12089090"/>
                  <a:gd name="connsiteY228" fmla="*/ 6896508 h 13511369"/>
                  <a:gd name="connsiteX229" fmla="*/ 10647187 w 12089090"/>
                  <a:gd name="connsiteY229" fmla="*/ 6810782 h 13511369"/>
                  <a:gd name="connsiteX230" fmla="*/ 10859912 w 12089090"/>
                  <a:gd name="connsiteY230" fmla="*/ 6899682 h 13511369"/>
                  <a:gd name="connsiteX231" fmla="*/ 10875787 w 12089090"/>
                  <a:gd name="connsiteY231" fmla="*/ 6677432 h 13511369"/>
                  <a:gd name="connsiteX232" fmla="*/ 10666237 w 12089090"/>
                  <a:gd name="connsiteY232" fmla="*/ 6772682 h 13511369"/>
                  <a:gd name="connsiteX233" fmla="*/ 10590037 w 12089090"/>
                  <a:gd name="connsiteY233" fmla="*/ 6544082 h 13511369"/>
                  <a:gd name="connsiteX234" fmla="*/ 10361437 w 12089090"/>
                  <a:gd name="connsiteY234" fmla="*/ 6753632 h 13511369"/>
                  <a:gd name="connsiteX235" fmla="*/ 10374138 w 12089090"/>
                  <a:gd name="connsiteY235" fmla="*/ 6588533 h 13511369"/>
                  <a:gd name="connsiteX236" fmla="*/ 10386837 w 12089090"/>
                  <a:gd name="connsiteY236" fmla="*/ 6464707 h 13511369"/>
                  <a:gd name="connsiteX237" fmla="*/ 10331672 w 12089090"/>
                  <a:gd name="connsiteY237" fmla="*/ 6436675 h 13511369"/>
                  <a:gd name="connsiteX238" fmla="*/ 10278888 w 12089090"/>
                  <a:gd name="connsiteY238" fmla="*/ 6452008 h 13511369"/>
                  <a:gd name="connsiteX239" fmla="*/ 10158237 w 12089090"/>
                  <a:gd name="connsiteY239" fmla="*/ 6236107 h 13511369"/>
                  <a:gd name="connsiteX240" fmla="*/ 10323338 w 12089090"/>
                  <a:gd name="connsiteY240" fmla="*/ 6274208 h 13511369"/>
                  <a:gd name="connsiteX241" fmla="*/ 10564638 w 12089090"/>
                  <a:gd name="connsiteY241" fmla="*/ 6274208 h 13511369"/>
                  <a:gd name="connsiteX242" fmla="*/ 10694812 w 12089090"/>
                  <a:gd name="connsiteY242" fmla="*/ 6134507 h 13511369"/>
                  <a:gd name="connsiteX243" fmla="*/ 10593213 w 12089090"/>
                  <a:gd name="connsiteY243" fmla="*/ 6023383 h 13511369"/>
                  <a:gd name="connsiteX244" fmla="*/ 10380487 w 12089090"/>
                  <a:gd name="connsiteY244" fmla="*/ 5975757 h 13511369"/>
                  <a:gd name="connsiteX245" fmla="*/ 10561462 w 12089090"/>
                  <a:gd name="connsiteY245" fmla="*/ 5845582 h 13511369"/>
                  <a:gd name="connsiteX246" fmla="*/ 10507488 w 12089090"/>
                  <a:gd name="connsiteY246" fmla="*/ 5728108 h 13511369"/>
                  <a:gd name="connsiteX247" fmla="*/ 10561463 w 12089090"/>
                  <a:gd name="connsiteY247" fmla="*/ 5607458 h 13511369"/>
                  <a:gd name="connsiteX248" fmla="*/ 10523362 w 12089090"/>
                  <a:gd name="connsiteY248" fmla="*/ 5604282 h 13511369"/>
                  <a:gd name="connsiteX249" fmla="*/ 10488438 w 12089090"/>
                  <a:gd name="connsiteY249" fmla="*/ 5528083 h 13511369"/>
                  <a:gd name="connsiteX250" fmla="*/ 10329687 w 12089090"/>
                  <a:gd name="connsiteY250" fmla="*/ 5375682 h 13511369"/>
                  <a:gd name="connsiteX251" fmla="*/ 10599563 w 12089090"/>
                  <a:gd name="connsiteY251" fmla="*/ 5480458 h 13511369"/>
                  <a:gd name="connsiteX252" fmla="*/ 10742437 w 12089090"/>
                  <a:gd name="connsiteY252" fmla="*/ 5439182 h 13511369"/>
                  <a:gd name="connsiteX253" fmla="*/ 10717038 w 12089090"/>
                  <a:gd name="connsiteY253" fmla="*/ 5686833 h 13511369"/>
                  <a:gd name="connsiteX254" fmla="*/ 10894837 w 12089090"/>
                  <a:gd name="connsiteY254" fmla="*/ 5724932 h 13511369"/>
                  <a:gd name="connsiteX255" fmla="*/ 10951988 w 12089090"/>
                  <a:gd name="connsiteY255" fmla="*/ 5550308 h 13511369"/>
                  <a:gd name="connsiteX256" fmla="*/ 10993262 w 12089090"/>
                  <a:gd name="connsiteY256" fmla="*/ 5321707 h 13511369"/>
                  <a:gd name="connsiteX257" fmla="*/ 10913888 w 12089090"/>
                  <a:gd name="connsiteY257" fmla="*/ 5118508 h 13511369"/>
                  <a:gd name="connsiteX258" fmla="*/ 10856737 w 12089090"/>
                  <a:gd name="connsiteY258" fmla="*/ 5020082 h 13511369"/>
                  <a:gd name="connsiteX259" fmla="*/ 10777363 w 12089090"/>
                  <a:gd name="connsiteY259" fmla="*/ 5137558 h 13511369"/>
                  <a:gd name="connsiteX260" fmla="*/ 10707513 w 12089090"/>
                  <a:gd name="connsiteY260" fmla="*/ 5096283 h 13511369"/>
                  <a:gd name="connsiteX261" fmla="*/ 10675763 w 12089090"/>
                  <a:gd name="connsiteY261" fmla="*/ 5216933 h 13511369"/>
                  <a:gd name="connsiteX262" fmla="*/ 10574162 w 12089090"/>
                  <a:gd name="connsiteY262" fmla="*/ 5220107 h 13511369"/>
                  <a:gd name="connsiteX263" fmla="*/ 10494787 w 12089090"/>
                  <a:gd name="connsiteY263" fmla="*/ 5077232 h 13511369"/>
                  <a:gd name="connsiteX264" fmla="*/ 10456687 w 12089090"/>
                  <a:gd name="connsiteY264" fmla="*/ 4924832 h 13511369"/>
                  <a:gd name="connsiteX265" fmla="*/ 10240787 w 12089090"/>
                  <a:gd name="connsiteY265" fmla="*/ 4928007 h 13511369"/>
                  <a:gd name="connsiteX266" fmla="*/ 10266187 w 12089090"/>
                  <a:gd name="connsiteY266" fmla="*/ 5153432 h 13511369"/>
                  <a:gd name="connsiteX267" fmla="*/ 10228088 w 12089090"/>
                  <a:gd name="connsiteY267" fmla="*/ 4959758 h 13511369"/>
                  <a:gd name="connsiteX268" fmla="*/ 10183637 w 12089090"/>
                  <a:gd name="connsiteY268" fmla="*/ 4972457 h 13511369"/>
                  <a:gd name="connsiteX269" fmla="*/ 10113787 w 12089090"/>
                  <a:gd name="connsiteY269" fmla="*/ 4861332 h 13511369"/>
                  <a:gd name="connsiteX270" fmla="*/ 10018538 w 12089090"/>
                  <a:gd name="connsiteY270" fmla="*/ 4931183 h 13511369"/>
                  <a:gd name="connsiteX271" fmla="*/ 9862962 w 12089090"/>
                  <a:gd name="connsiteY271" fmla="*/ 5058182 h 13511369"/>
                  <a:gd name="connsiteX272" fmla="*/ 10228087 w 12089090"/>
                  <a:gd name="connsiteY272" fmla="*/ 4724807 h 13511369"/>
                  <a:gd name="connsiteX273" fmla="*/ 10372550 w 12089090"/>
                  <a:gd name="connsiteY273" fmla="*/ 4634321 h 13511369"/>
                  <a:gd name="connsiteX274" fmla="*/ 10590037 w 12089090"/>
                  <a:gd name="connsiteY274" fmla="*/ 4581932 h 13511369"/>
                  <a:gd name="connsiteX275" fmla="*/ 10628138 w 12089090"/>
                  <a:gd name="connsiteY275" fmla="*/ 4461283 h 13511369"/>
                  <a:gd name="connsiteX276" fmla="*/ 10799588 w 12089090"/>
                  <a:gd name="connsiteY276" fmla="*/ 4334283 h 13511369"/>
                  <a:gd name="connsiteX277" fmla="*/ 10831337 w 12089090"/>
                  <a:gd name="connsiteY277" fmla="*/ 4080282 h 13511369"/>
                  <a:gd name="connsiteX278" fmla="*/ 10599562 w 12089090"/>
                  <a:gd name="connsiteY278" fmla="*/ 3997732 h 13511369"/>
                  <a:gd name="connsiteX279" fmla="*/ 10282063 w 12089090"/>
                  <a:gd name="connsiteY279" fmla="*/ 3950108 h 13511369"/>
                  <a:gd name="connsiteX280" fmla="*/ 10151887 w 12089090"/>
                  <a:gd name="connsiteY280" fmla="*/ 4010432 h 13511369"/>
                  <a:gd name="connsiteX281" fmla="*/ 10177288 w 12089090"/>
                  <a:gd name="connsiteY281" fmla="*/ 3845333 h 13511369"/>
                  <a:gd name="connsiteX282" fmla="*/ 10126488 w 12089090"/>
                  <a:gd name="connsiteY282" fmla="*/ 3670708 h 13511369"/>
                  <a:gd name="connsiteX283" fmla="*/ 10240787 w 12089090"/>
                  <a:gd name="connsiteY283" fmla="*/ 3708807 h 13511369"/>
                  <a:gd name="connsiteX284" fmla="*/ 10361438 w 12089090"/>
                  <a:gd name="connsiteY284" fmla="*/ 3600858 h 13511369"/>
                  <a:gd name="connsiteX285" fmla="*/ 10551938 w 12089090"/>
                  <a:gd name="connsiteY285" fmla="*/ 3661183 h 13511369"/>
                  <a:gd name="connsiteX286" fmla="*/ 10564638 w 12089090"/>
                  <a:gd name="connsiteY286" fmla="*/ 3477033 h 13511369"/>
                  <a:gd name="connsiteX287" fmla="*/ 10704337 w 12089090"/>
                  <a:gd name="connsiteY287" fmla="*/ 3515132 h 13511369"/>
                  <a:gd name="connsiteX288" fmla="*/ 10818637 w 12089090"/>
                  <a:gd name="connsiteY288" fmla="*/ 3210332 h 13511369"/>
                  <a:gd name="connsiteX289" fmla="*/ 10920238 w 12089090"/>
                  <a:gd name="connsiteY289" fmla="*/ 3299233 h 13511369"/>
                  <a:gd name="connsiteX290" fmla="*/ 11059937 w 12089090"/>
                  <a:gd name="connsiteY290" fmla="*/ 3283357 h 13511369"/>
                  <a:gd name="connsiteX291" fmla="*/ 11094862 w 12089090"/>
                  <a:gd name="connsiteY291" fmla="*/ 3508782 h 13511369"/>
                  <a:gd name="connsiteX292" fmla="*/ 11171063 w 12089090"/>
                  <a:gd name="connsiteY292" fmla="*/ 3251608 h 13511369"/>
                  <a:gd name="connsiteX293" fmla="*/ 11094863 w 12089090"/>
                  <a:gd name="connsiteY293" fmla="*/ 3165883 h 13511369"/>
                  <a:gd name="connsiteX294" fmla="*/ 11180587 w 12089090"/>
                  <a:gd name="connsiteY294" fmla="*/ 2911882 h 13511369"/>
                  <a:gd name="connsiteX295" fmla="*/ 10999613 w 12089090"/>
                  <a:gd name="connsiteY295" fmla="*/ 2988083 h 13511369"/>
                  <a:gd name="connsiteX296" fmla="*/ 10971037 w 12089090"/>
                  <a:gd name="connsiteY296" fmla="*/ 2918232 h 13511369"/>
                  <a:gd name="connsiteX297" fmla="*/ 10780537 w 12089090"/>
                  <a:gd name="connsiteY297" fmla="*/ 2715032 h 13511369"/>
                  <a:gd name="connsiteX298" fmla="*/ 10748788 w 12089090"/>
                  <a:gd name="connsiteY298" fmla="*/ 2530883 h 13511369"/>
                  <a:gd name="connsiteX299" fmla="*/ 10717038 w 12089090"/>
                  <a:gd name="connsiteY299" fmla="*/ 2435633 h 13511369"/>
                  <a:gd name="connsiteX300" fmla="*/ 10818637 w 12089090"/>
                  <a:gd name="connsiteY300" fmla="*/ 2334032 h 13511369"/>
                  <a:gd name="connsiteX301" fmla="*/ 11078988 w 12089090"/>
                  <a:gd name="connsiteY301" fmla="*/ 2099083 h 13511369"/>
                  <a:gd name="connsiteX302" fmla="*/ 11199637 w 12089090"/>
                  <a:gd name="connsiteY302" fmla="*/ 2118132 h 13511369"/>
                  <a:gd name="connsiteX303" fmla="*/ 11269488 w 12089090"/>
                  <a:gd name="connsiteY303" fmla="*/ 2029233 h 13511369"/>
                  <a:gd name="connsiteX304" fmla="*/ 11504437 w 12089090"/>
                  <a:gd name="connsiteY304" fmla="*/ 1921282 h 13511369"/>
                  <a:gd name="connsiteX305" fmla="*/ 11358388 w 12089090"/>
                  <a:gd name="connsiteY305" fmla="*/ 1851433 h 13511369"/>
                  <a:gd name="connsiteX306" fmla="*/ 11275837 w 12089090"/>
                  <a:gd name="connsiteY306" fmla="*/ 1705382 h 13511369"/>
                  <a:gd name="connsiteX307" fmla="*/ 11377437 w 12089090"/>
                  <a:gd name="connsiteY307" fmla="*/ 1279932 h 13511369"/>
                  <a:gd name="connsiteX308" fmla="*/ 11256787 w 12089090"/>
                  <a:gd name="connsiteY308" fmla="*/ 1019582 h 13511369"/>
                  <a:gd name="connsiteX309" fmla="*/ 11542537 w 12089090"/>
                  <a:gd name="connsiteY309" fmla="*/ 1362482 h 13511369"/>
                  <a:gd name="connsiteX310" fmla="*/ 11707637 w 12089090"/>
                  <a:gd name="connsiteY310" fmla="*/ 1165632 h 13511369"/>
                  <a:gd name="connsiteX311" fmla="*/ 11891787 w 12089090"/>
                  <a:gd name="connsiteY311" fmla="*/ 1476782 h 13511369"/>
                  <a:gd name="connsiteX312" fmla="*/ 12088637 w 12089090"/>
                  <a:gd name="connsiteY312" fmla="*/ 1578383 h 13511369"/>
                  <a:gd name="connsiteX313" fmla="*/ 11923537 w 12089090"/>
                  <a:gd name="connsiteY313" fmla="*/ 1133883 h 13511369"/>
                  <a:gd name="connsiteX314" fmla="*/ 11910837 w 12089090"/>
                  <a:gd name="connsiteY314" fmla="*/ 917982 h 13511369"/>
                  <a:gd name="connsiteX315" fmla="*/ 11777487 w 12089090"/>
                  <a:gd name="connsiteY315" fmla="*/ 721132 h 13511369"/>
                  <a:gd name="connsiteX316" fmla="*/ 11752087 w 12089090"/>
                  <a:gd name="connsiteY31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817387 w 12089090"/>
                  <a:gd name="connsiteY49" fmla="*/ 10468382 h 13511369"/>
                  <a:gd name="connsiteX50" fmla="*/ 678084 w 12089090"/>
                  <a:gd name="connsiteY50" fmla="*/ 10480038 h 13511369"/>
                  <a:gd name="connsiteX51" fmla="*/ 585215 w 12089090"/>
                  <a:gd name="connsiteY51" fmla="*/ 10544332 h 13511369"/>
                  <a:gd name="connsiteX52" fmla="*/ 497109 w 12089090"/>
                  <a:gd name="connsiteY52" fmla="*/ 10503850 h 13511369"/>
                  <a:gd name="connsiteX53" fmla="*/ 399478 w 12089090"/>
                  <a:gd name="connsiteY53" fmla="*/ 10510994 h 13511369"/>
                  <a:gd name="connsiteX54" fmla="*/ 301847 w 12089090"/>
                  <a:gd name="connsiteY54" fmla="*/ 10482419 h 13511369"/>
                  <a:gd name="connsiteX55" fmla="*/ 238743 w 12089090"/>
                  <a:gd name="connsiteY55" fmla="*/ 10535057 h 13511369"/>
                  <a:gd name="connsiteX56" fmla="*/ 17287 w 12089090"/>
                  <a:gd name="connsiteY56" fmla="*/ 10430282 h 13511369"/>
                  <a:gd name="connsiteX57" fmla="*/ 78009 w 12089090"/>
                  <a:gd name="connsiteY57" fmla="*/ 10608625 h 13511369"/>
                  <a:gd name="connsiteX58" fmla="*/ 11334 w 12089090"/>
                  <a:gd name="connsiteY58" fmla="*/ 10787219 h 13511369"/>
                  <a:gd name="connsiteX59" fmla="*/ 112537 w 12089090"/>
                  <a:gd name="connsiteY59" fmla="*/ 11056551 h 13511369"/>
                  <a:gd name="connsiteX60" fmla="*/ 8953 w 12089090"/>
                  <a:gd name="connsiteY60" fmla="*/ 11234894 h 13511369"/>
                  <a:gd name="connsiteX61" fmla="*/ 17287 w 12089090"/>
                  <a:gd name="connsiteY61" fmla="*/ 11420882 h 13511369"/>
                  <a:gd name="connsiteX62" fmla="*/ 158972 w 12089090"/>
                  <a:gd name="connsiteY62" fmla="*/ 11470638 h 13511369"/>
                  <a:gd name="connsiteX63" fmla="*/ 455437 w 12089090"/>
                  <a:gd name="connsiteY63" fmla="*/ 11497082 h 13511369"/>
                  <a:gd name="connsiteX64" fmla="*/ 623315 w 12089090"/>
                  <a:gd name="connsiteY64" fmla="*/ 11544457 h 13511369"/>
                  <a:gd name="connsiteX65" fmla="*/ 737615 w 12089090"/>
                  <a:gd name="connsiteY65" fmla="*/ 11489688 h 13511369"/>
                  <a:gd name="connsiteX66" fmla="*/ 912637 w 12089090"/>
                  <a:gd name="connsiteY66" fmla="*/ 11535182 h 13511369"/>
                  <a:gd name="connsiteX67" fmla="*/ 1078134 w 12089090"/>
                  <a:gd name="connsiteY67" fmla="*/ 11413488 h 13511369"/>
                  <a:gd name="connsiteX68" fmla="*/ 1155524 w 12089090"/>
                  <a:gd name="connsiteY68" fmla="*/ 11470889 h 13511369"/>
                  <a:gd name="connsiteX69" fmla="*/ 1294828 w 12089090"/>
                  <a:gd name="connsiteY69" fmla="*/ 11496832 h 13511369"/>
                  <a:gd name="connsiteX70" fmla="*/ 1466278 w 12089090"/>
                  <a:gd name="connsiteY70" fmla="*/ 11508738 h 13511369"/>
                  <a:gd name="connsiteX71" fmla="*/ 1552003 w 12089090"/>
                  <a:gd name="connsiteY71" fmla="*/ 11573032 h 13511369"/>
                  <a:gd name="connsiteX72" fmla="*/ 1652015 w 12089090"/>
                  <a:gd name="connsiteY72" fmla="*/ 11580175 h 13511369"/>
                  <a:gd name="connsiteX73" fmla="*/ 1731787 w 12089090"/>
                  <a:gd name="connsiteY73" fmla="*/ 11592332 h 13511369"/>
                  <a:gd name="connsiteX74" fmla="*/ 1659159 w 12089090"/>
                  <a:gd name="connsiteY74" fmla="*/ 11737338 h 13511369"/>
                  <a:gd name="connsiteX75" fmla="*/ 1693687 w 12089090"/>
                  <a:gd name="connsiteY75" fmla="*/ 11992382 h 13511369"/>
                  <a:gd name="connsiteX76" fmla="*/ 1871090 w 12089090"/>
                  <a:gd name="connsiteY76" fmla="*/ 12130244 h 13511369"/>
                  <a:gd name="connsiteX77" fmla="*/ 1993724 w 12089090"/>
                  <a:gd name="connsiteY77" fmla="*/ 12056676 h 13511369"/>
                  <a:gd name="connsiteX78" fmla="*/ 2066353 w 12089090"/>
                  <a:gd name="connsiteY78" fmla="*/ 12104050 h 13511369"/>
                  <a:gd name="connsiteX79" fmla="*/ 2142553 w 12089090"/>
                  <a:gd name="connsiteY79" fmla="*/ 12034994 h 13511369"/>
                  <a:gd name="connsiteX80" fmla="*/ 2242565 w 12089090"/>
                  <a:gd name="connsiteY80" fmla="*/ 12058807 h 13511369"/>
                  <a:gd name="connsiteX81" fmla="*/ 2473547 w 12089090"/>
                  <a:gd name="connsiteY81" fmla="*/ 12008800 h 13511369"/>
                  <a:gd name="connsiteX82" fmla="*/ 2524743 w 12089090"/>
                  <a:gd name="connsiteY82" fmla="*/ 11899513 h 13511369"/>
                  <a:gd name="connsiteX83" fmla="*/ 2893837 w 12089090"/>
                  <a:gd name="connsiteY83" fmla="*/ 12030482 h 13511369"/>
                  <a:gd name="connsiteX84" fmla="*/ 2983134 w 12089090"/>
                  <a:gd name="connsiteY84" fmla="*/ 12018325 h 13511369"/>
                  <a:gd name="connsiteX85" fmla="*/ 3084337 w 12089090"/>
                  <a:gd name="connsiteY85" fmla="*/ 12182882 h 13511369"/>
                  <a:gd name="connsiteX86" fmla="*/ 3323653 w 12089090"/>
                  <a:gd name="connsiteY86" fmla="*/ 12127863 h 13511369"/>
                  <a:gd name="connsiteX87" fmla="*/ 3433190 w 12089090"/>
                  <a:gd name="connsiteY87" fmla="*/ 12196919 h 13511369"/>
                  <a:gd name="connsiteX88" fmla="*/ 3586781 w 12089090"/>
                  <a:gd name="connsiteY88" fmla="*/ 12266226 h 13511369"/>
                  <a:gd name="connsiteX89" fmla="*/ 3522487 w 12089090"/>
                  <a:gd name="connsiteY89" fmla="*/ 12387670 h 13511369"/>
                  <a:gd name="connsiteX90" fmla="*/ 3607022 w 12089090"/>
                  <a:gd name="connsiteY90" fmla="*/ 12592207 h 13511369"/>
                  <a:gd name="connsiteX91" fmla="*/ 3560587 w 12089090"/>
                  <a:gd name="connsiteY91" fmla="*/ 12773432 h 13511369"/>
                  <a:gd name="connsiteX92" fmla="*/ 3545109 w 12089090"/>
                  <a:gd name="connsiteY92" fmla="*/ 12987494 h 13511369"/>
                  <a:gd name="connsiteX93" fmla="*/ 3636787 w 12089090"/>
                  <a:gd name="connsiteY93" fmla="*/ 13211582 h 13511369"/>
                  <a:gd name="connsiteX94" fmla="*/ 3922537 w 12089090"/>
                  <a:gd name="connsiteY94" fmla="*/ 13440182 h 13511369"/>
                  <a:gd name="connsiteX95" fmla="*/ 4514278 w 12089090"/>
                  <a:gd name="connsiteY95" fmla="*/ 13511369 h 13511369"/>
                  <a:gd name="connsiteX96" fmla="*/ 4549996 w 12089090"/>
                  <a:gd name="connsiteY96" fmla="*/ 13442312 h 13511369"/>
                  <a:gd name="connsiteX97" fmla="*/ 4208287 w 12089090"/>
                  <a:gd name="connsiteY97" fmla="*/ 13154432 h 13511369"/>
                  <a:gd name="connsiteX98" fmla="*/ 4635722 w 12089090"/>
                  <a:gd name="connsiteY98" fmla="*/ 13268482 h 13511369"/>
                  <a:gd name="connsiteX99" fmla="*/ 4951237 w 12089090"/>
                  <a:gd name="connsiteY99" fmla="*/ 13268732 h 13511369"/>
                  <a:gd name="connsiteX100" fmla="*/ 5052440 w 12089090"/>
                  <a:gd name="connsiteY100" fmla="*/ 13058932 h 13511369"/>
                  <a:gd name="connsiteX101" fmla="*/ 5011959 w 12089090"/>
                  <a:gd name="connsiteY101" fmla="*/ 12985113 h 13511369"/>
                  <a:gd name="connsiteX102" fmla="*/ 5008387 w 12089090"/>
                  <a:gd name="connsiteY102" fmla="*/ 12678182 h 13511369"/>
                  <a:gd name="connsiteX103" fmla="*/ 5084587 w 12089090"/>
                  <a:gd name="connsiteY103" fmla="*/ 12563882 h 13511369"/>
                  <a:gd name="connsiteX104" fmla="*/ 5046487 w 12089090"/>
                  <a:gd name="connsiteY104" fmla="*/ 12225745 h 13511369"/>
                  <a:gd name="connsiteX105" fmla="*/ 5375100 w 12089090"/>
                  <a:gd name="connsiteY105" fmla="*/ 12097157 h 13511369"/>
                  <a:gd name="connsiteX106" fmla="*/ 5656087 w 12089090"/>
                  <a:gd name="connsiteY106" fmla="*/ 12180502 h 13511369"/>
                  <a:gd name="connsiteX107" fmla="*/ 5541787 w 12089090"/>
                  <a:gd name="connsiteY107" fmla="*/ 11249432 h 13511369"/>
                  <a:gd name="connsiteX108" fmla="*/ 5602510 w 12089090"/>
                  <a:gd name="connsiteY108" fmla="*/ 10722925 h 13511369"/>
                  <a:gd name="connsiteX109" fmla="*/ 5485827 w 12089090"/>
                  <a:gd name="connsiteY109" fmla="*/ 10663394 h 13511369"/>
                  <a:gd name="connsiteX110" fmla="*/ 5602509 w 12089090"/>
                  <a:gd name="connsiteY110" fmla="*/ 10701495 h 13511369"/>
                  <a:gd name="connsiteX111" fmla="*/ 5628703 w 12089090"/>
                  <a:gd name="connsiteY111" fmla="*/ 10160950 h 13511369"/>
                  <a:gd name="connsiteX112" fmla="*/ 5715618 w 12089090"/>
                  <a:gd name="connsiteY112" fmla="*/ 9775438 h 13511369"/>
                  <a:gd name="connsiteX113" fmla="*/ 5847778 w 12089090"/>
                  <a:gd name="connsiteY113" fmla="*/ 9408475 h 13511369"/>
                  <a:gd name="connsiteX114" fmla="*/ 5938265 w 12089090"/>
                  <a:gd name="connsiteY114" fmla="*/ 9196544 h 13511369"/>
                  <a:gd name="connsiteX115" fmla="*/ 5776340 w 12089090"/>
                  <a:gd name="connsiteY115" fmla="*/ 9329894 h 13511369"/>
                  <a:gd name="connsiteX116" fmla="*/ 5940647 w 12089090"/>
                  <a:gd name="connsiteY116" fmla="*/ 9137013 h 13511369"/>
                  <a:gd name="connsiteX117" fmla="*/ 5972794 w 12089090"/>
                  <a:gd name="connsiteY117" fmla="*/ 8956289 h 13511369"/>
                  <a:gd name="connsiteX118" fmla="*/ 5976365 w 12089090"/>
                  <a:gd name="connsiteY118" fmla="*/ 9087006 h 13511369"/>
                  <a:gd name="connsiteX119" fmla="*/ 6458567 w 12089090"/>
                  <a:gd name="connsiteY119" fmla="*/ 8201432 h 13511369"/>
                  <a:gd name="connsiteX120" fmla="*/ 6221634 w 12089090"/>
                  <a:gd name="connsiteY120" fmla="*/ 8101170 h 13511369"/>
                  <a:gd name="connsiteX121" fmla="*/ 6443090 w 12089090"/>
                  <a:gd name="connsiteY121" fmla="*/ 8110694 h 13511369"/>
                  <a:gd name="connsiteX122" fmla="*/ 6713363 w 12089090"/>
                  <a:gd name="connsiteY122" fmla="*/ 8074975 h 13511369"/>
                  <a:gd name="connsiteX123" fmla="*/ 6872907 w 12089090"/>
                  <a:gd name="connsiteY123" fmla="*/ 8032113 h 13511369"/>
                  <a:gd name="connsiteX124" fmla="*/ 6802659 w 12089090"/>
                  <a:gd name="connsiteY124" fmla="*/ 7972582 h 13511369"/>
                  <a:gd name="connsiteX125" fmla="*/ 6894339 w 12089090"/>
                  <a:gd name="connsiteY125" fmla="*/ 7846626 h 13511369"/>
                  <a:gd name="connsiteX126" fmla="*/ 6997921 w 12089090"/>
                  <a:gd name="connsiteY126" fmla="*/ 7867807 h 13511369"/>
                  <a:gd name="connsiteX127" fmla="*/ 7034832 w 12089090"/>
                  <a:gd name="connsiteY127" fmla="*/ 7793990 h 13511369"/>
                  <a:gd name="connsiteX128" fmla="*/ 6961013 w 12089090"/>
                  <a:gd name="connsiteY128" fmla="*/ 7693975 h 13511369"/>
                  <a:gd name="connsiteX129" fmla="*/ 6927676 w 12089090"/>
                  <a:gd name="connsiteY129" fmla="*/ 7596344 h 13511369"/>
                  <a:gd name="connsiteX130" fmla="*/ 6837187 w 12089090"/>
                  <a:gd name="connsiteY130" fmla="*/ 7591832 h 13511369"/>
                  <a:gd name="connsiteX131" fmla="*/ 6763369 w 12089090"/>
                  <a:gd name="connsiteY131" fmla="*/ 7674925 h 13511369"/>
                  <a:gd name="connsiteX132" fmla="*/ 6627637 w 12089090"/>
                  <a:gd name="connsiteY132" fmla="*/ 7687082 h 13511369"/>
                  <a:gd name="connsiteX133" fmla="*/ 6687169 w 12089090"/>
                  <a:gd name="connsiteY133" fmla="*/ 7617775 h 13511369"/>
                  <a:gd name="connsiteX134" fmla="*/ 6699076 w 12089090"/>
                  <a:gd name="connsiteY134" fmla="*/ 7529669 h 13511369"/>
                  <a:gd name="connsiteX135" fmla="*/ 6720506 w 12089090"/>
                  <a:gd name="connsiteY135" fmla="*/ 7467756 h 13511369"/>
                  <a:gd name="connsiteX136" fmla="*/ 6684787 w 12089090"/>
                  <a:gd name="connsiteY136" fmla="*/ 7401332 h 13511369"/>
                  <a:gd name="connsiteX137" fmla="*/ 6620494 w 12089090"/>
                  <a:gd name="connsiteY137" fmla="*/ 7432038 h 13511369"/>
                  <a:gd name="connsiteX138" fmla="*/ 6618112 w 12089090"/>
                  <a:gd name="connsiteY138" fmla="*/ 7351326 h 13511369"/>
                  <a:gd name="connsiteX139" fmla="*/ 6837188 w 12089090"/>
                  <a:gd name="connsiteY139" fmla="*/ 7243919 h 13511369"/>
                  <a:gd name="connsiteX140" fmla="*/ 6801469 w 12089090"/>
                  <a:gd name="connsiteY140" fmla="*/ 7089138 h 13511369"/>
                  <a:gd name="connsiteX141" fmla="*/ 6877669 w 12089090"/>
                  <a:gd name="connsiteY141" fmla="*/ 7072469 h 13511369"/>
                  <a:gd name="connsiteX142" fmla="*/ 6856237 w 12089090"/>
                  <a:gd name="connsiteY142" fmla="*/ 6982232 h 13511369"/>
                  <a:gd name="connsiteX143" fmla="*/ 6961013 w 12089090"/>
                  <a:gd name="connsiteY143" fmla="*/ 6984363 h 13511369"/>
                  <a:gd name="connsiteX144" fmla="*/ 7003876 w 12089090"/>
                  <a:gd name="connsiteY144" fmla="*/ 6903400 h 13511369"/>
                  <a:gd name="connsiteX145" fmla="*/ 7106269 w 12089090"/>
                  <a:gd name="connsiteY145" fmla="*/ 6936738 h 13511369"/>
                  <a:gd name="connsiteX146" fmla="*/ 7180088 w 12089090"/>
                  <a:gd name="connsiteY146" fmla="*/ 7039132 h 13511369"/>
                  <a:gd name="connsiteX147" fmla="*/ 7246763 w 12089090"/>
                  <a:gd name="connsiteY147" fmla="*/ 6979600 h 13511369"/>
                  <a:gd name="connsiteX148" fmla="*/ 7187232 w 12089090"/>
                  <a:gd name="connsiteY148" fmla="*/ 6843869 h 13511369"/>
                  <a:gd name="connsiteX149" fmla="*/ 7244381 w 12089090"/>
                  <a:gd name="connsiteY149" fmla="*/ 6896506 h 13511369"/>
                  <a:gd name="connsiteX150" fmla="*/ 7361063 w 12089090"/>
                  <a:gd name="connsiteY150" fmla="*/ 6934357 h 13511369"/>
                  <a:gd name="connsiteX151" fmla="*/ 7434882 w 12089090"/>
                  <a:gd name="connsiteY151" fmla="*/ 7006046 h 13511369"/>
                  <a:gd name="connsiteX152" fmla="*/ 7403926 w 12089090"/>
                  <a:gd name="connsiteY152" fmla="*/ 7144158 h 13511369"/>
                  <a:gd name="connsiteX153" fmla="*/ 7475363 w 12089090"/>
                  <a:gd name="connsiteY153" fmla="*/ 7108439 h 13511369"/>
                  <a:gd name="connsiteX154" fmla="*/ 7465837 w 12089090"/>
                  <a:gd name="connsiteY154" fmla="*/ 7077482 h 13511369"/>
                  <a:gd name="connsiteX155" fmla="*/ 7542038 w 12089090"/>
                  <a:gd name="connsiteY155" fmla="*/ 7163208 h 13511369"/>
                  <a:gd name="connsiteX156" fmla="*/ 7477744 w 12089090"/>
                  <a:gd name="connsiteY156" fmla="*/ 7244171 h 13511369"/>
                  <a:gd name="connsiteX157" fmla="*/ 7542037 w 12089090"/>
                  <a:gd name="connsiteY157" fmla="*/ 7325132 h 13511369"/>
                  <a:gd name="connsiteX158" fmla="*/ 7468219 w 12089090"/>
                  <a:gd name="connsiteY158" fmla="*/ 7344183 h 13511369"/>
                  <a:gd name="connsiteX159" fmla="*/ 7375351 w 12089090"/>
                  <a:gd name="connsiteY159" fmla="*/ 7296558 h 13511369"/>
                  <a:gd name="connsiteX160" fmla="*/ 7327726 w 12089090"/>
                  <a:gd name="connsiteY160" fmla="*/ 7406096 h 13511369"/>
                  <a:gd name="connsiteX161" fmla="*/ 7403926 w 12089090"/>
                  <a:gd name="connsiteY161" fmla="*/ 7425146 h 13511369"/>
                  <a:gd name="connsiteX162" fmla="*/ 7458694 w 12089090"/>
                  <a:gd name="connsiteY162" fmla="*/ 7484677 h 13511369"/>
                  <a:gd name="connsiteX163" fmla="*/ 7484888 w 12089090"/>
                  <a:gd name="connsiteY163" fmla="*/ 7515382 h 13511369"/>
                  <a:gd name="connsiteX164" fmla="*/ 7505128 w 12089090"/>
                  <a:gd name="connsiteY164" fmla="*/ 7467755 h 13511369"/>
                  <a:gd name="connsiteX165" fmla="*/ 7563469 w 12089090"/>
                  <a:gd name="connsiteY165" fmla="*/ 7529921 h 13511369"/>
                  <a:gd name="connsiteX166" fmla="*/ 7656338 w 12089090"/>
                  <a:gd name="connsiteY166" fmla="*/ 7615646 h 13511369"/>
                  <a:gd name="connsiteX167" fmla="*/ 7656338 w 12089090"/>
                  <a:gd name="connsiteY167" fmla="*/ 7510871 h 13511369"/>
                  <a:gd name="connsiteX168" fmla="*/ 7830168 w 12089090"/>
                  <a:gd name="connsiteY168" fmla="*/ 7606120 h 13511369"/>
                  <a:gd name="connsiteX169" fmla="*/ 7723013 w 12089090"/>
                  <a:gd name="connsiteY169" fmla="*/ 7370377 h 13511369"/>
                  <a:gd name="connsiteX170" fmla="*/ 7725394 w 12089090"/>
                  <a:gd name="connsiteY170" fmla="*/ 7234646 h 13511369"/>
                  <a:gd name="connsiteX171" fmla="*/ 7630144 w 12089090"/>
                  <a:gd name="connsiteY171" fmla="*/ 7206071 h 13511369"/>
                  <a:gd name="connsiteX172" fmla="*/ 7694437 w 12089090"/>
                  <a:gd name="connsiteY172" fmla="*/ 7039382 h 13511369"/>
                  <a:gd name="connsiteX173" fmla="*/ 8392144 w 12089090"/>
                  <a:gd name="connsiteY173" fmla="*/ 6653621 h 13511369"/>
                  <a:gd name="connsiteX174" fmla="*/ 8720757 w 12089090"/>
                  <a:gd name="connsiteY174" fmla="*/ 6591708 h 13511369"/>
                  <a:gd name="connsiteX175" fmla="*/ 8739807 w 12089090"/>
                  <a:gd name="connsiteY175" fmla="*/ 6696483 h 13511369"/>
                  <a:gd name="connsiteX176" fmla="*/ 8813626 w 12089090"/>
                  <a:gd name="connsiteY176" fmla="*/ 6701246 h 13511369"/>
                  <a:gd name="connsiteX177" fmla="*/ 8789812 w 12089090"/>
                  <a:gd name="connsiteY177" fmla="*/ 6548844 h 13511369"/>
                  <a:gd name="connsiteX178" fmla="*/ 9332737 w 12089090"/>
                  <a:gd name="connsiteY178" fmla="*/ 6544082 h 13511369"/>
                  <a:gd name="connsiteX179" fmla="*/ 9520856 w 12089090"/>
                  <a:gd name="connsiteY179" fmla="*/ 6494075 h 13511369"/>
                  <a:gd name="connsiteX180" fmla="*/ 9647062 w 12089090"/>
                  <a:gd name="connsiteY180" fmla="*/ 6298813 h 13511369"/>
                  <a:gd name="connsiteX181" fmla="*/ 9923287 w 12089090"/>
                  <a:gd name="connsiteY181" fmla="*/ 6334532 h 13511369"/>
                  <a:gd name="connsiteX182" fmla="*/ 9887569 w 12089090"/>
                  <a:gd name="connsiteY182" fmla="*/ 6420258 h 13511369"/>
                  <a:gd name="connsiteX183" fmla="*/ 9744694 w 12089090"/>
                  <a:gd name="connsiteY183" fmla="*/ 6434546 h 13511369"/>
                  <a:gd name="connsiteX184" fmla="*/ 9813749 w 12089090"/>
                  <a:gd name="connsiteY184" fmla="*/ 6489313 h 13511369"/>
                  <a:gd name="connsiteX185" fmla="*/ 9682782 w 12089090"/>
                  <a:gd name="connsiteY185" fmla="*/ 6517889 h 13511369"/>
                  <a:gd name="connsiteX186" fmla="*/ 9556576 w 12089090"/>
                  <a:gd name="connsiteY186" fmla="*/ 6508364 h 13511369"/>
                  <a:gd name="connsiteX187" fmla="*/ 9470850 w 12089090"/>
                  <a:gd name="connsiteY187" fmla="*/ 6544082 h 13511369"/>
                  <a:gd name="connsiteX188" fmla="*/ 9439894 w 12089090"/>
                  <a:gd name="connsiteY188" fmla="*/ 6848883 h 13511369"/>
                  <a:gd name="connsiteX189" fmla="*/ 9601819 w 12089090"/>
                  <a:gd name="connsiteY189" fmla="*/ 6882220 h 13511369"/>
                  <a:gd name="connsiteX190" fmla="*/ 9808987 w 12089090"/>
                  <a:gd name="connsiteY190" fmla="*/ 6696482 h 13511369"/>
                  <a:gd name="connsiteX191" fmla="*/ 9847088 w 12089090"/>
                  <a:gd name="connsiteY191" fmla="*/ 6794114 h 13511369"/>
                  <a:gd name="connsiteX192" fmla="*/ 9994726 w 12089090"/>
                  <a:gd name="connsiteY192" fmla="*/ 6717914 h 13511369"/>
                  <a:gd name="connsiteX193" fmla="*/ 9894713 w 12089090"/>
                  <a:gd name="connsiteY193" fmla="*/ 6956040 h 13511369"/>
                  <a:gd name="connsiteX194" fmla="*/ 10037588 w 12089090"/>
                  <a:gd name="connsiteY194" fmla="*/ 6898889 h 13511369"/>
                  <a:gd name="connsiteX195" fmla="*/ 10004251 w 12089090"/>
                  <a:gd name="connsiteY195" fmla="*/ 6986996 h 13511369"/>
                  <a:gd name="connsiteX196" fmla="*/ 10235232 w 12089090"/>
                  <a:gd name="connsiteY196" fmla="*/ 6984614 h 13511369"/>
                  <a:gd name="connsiteX197" fmla="*/ 10075687 w 12089090"/>
                  <a:gd name="connsiteY197" fmla="*/ 7039382 h 13511369"/>
                  <a:gd name="connsiteX198" fmla="*/ 9966151 w 12089090"/>
                  <a:gd name="connsiteY198" fmla="*/ 7096533 h 13511369"/>
                  <a:gd name="connsiteX199" fmla="*/ 9847088 w 12089090"/>
                  <a:gd name="connsiteY199" fmla="*/ 7210833 h 13511369"/>
                  <a:gd name="connsiteX200" fmla="*/ 9882806 w 12089090"/>
                  <a:gd name="connsiteY200" fmla="*/ 7270363 h 13511369"/>
                  <a:gd name="connsiteX201" fmla="*/ 9925669 w 12089090"/>
                  <a:gd name="connsiteY201" fmla="*/ 7320371 h 13511369"/>
                  <a:gd name="connsiteX202" fmla="*/ 10004251 w 12089090"/>
                  <a:gd name="connsiteY202" fmla="*/ 7287033 h 13511369"/>
                  <a:gd name="connsiteX203" fmla="*/ 10016156 w 12089090"/>
                  <a:gd name="connsiteY203" fmla="*/ 7348944 h 13511369"/>
                  <a:gd name="connsiteX204" fmla="*/ 10130457 w 12089090"/>
                  <a:gd name="connsiteY204" fmla="*/ 7210833 h 13511369"/>
                  <a:gd name="connsiteX205" fmla="*/ 10166176 w 12089090"/>
                  <a:gd name="connsiteY205" fmla="*/ 7356089 h 13511369"/>
                  <a:gd name="connsiteX206" fmla="*/ 10261426 w 12089090"/>
                  <a:gd name="connsiteY206" fmla="*/ 7239408 h 13511369"/>
                  <a:gd name="connsiteX207" fmla="*/ 10287619 w 12089090"/>
                  <a:gd name="connsiteY207" fmla="*/ 7401332 h 13511369"/>
                  <a:gd name="connsiteX208" fmla="*/ 10361437 w 12089090"/>
                  <a:gd name="connsiteY208" fmla="*/ 7477532 h 13511369"/>
                  <a:gd name="connsiteX209" fmla="*/ 10151887 w 12089090"/>
                  <a:gd name="connsiteY209" fmla="*/ 7591832 h 13511369"/>
                  <a:gd name="connsiteX210" fmla="*/ 10304288 w 12089090"/>
                  <a:gd name="connsiteY210" fmla="*/ 7741852 h 13511369"/>
                  <a:gd name="connsiteX211" fmla="*/ 10335244 w 12089090"/>
                  <a:gd name="connsiteY211" fmla="*/ 7644221 h 13511369"/>
                  <a:gd name="connsiteX212" fmla="*/ 10406680 w 12089090"/>
                  <a:gd name="connsiteY212" fmla="*/ 7732326 h 13511369"/>
                  <a:gd name="connsiteX213" fmla="*/ 10528126 w 12089090"/>
                  <a:gd name="connsiteY213" fmla="*/ 7691846 h 13511369"/>
                  <a:gd name="connsiteX214" fmla="*/ 10532887 w 12089090"/>
                  <a:gd name="connsiteY214" fmla="*/ 7777570 h 13511369"/>
                  <a:gd name="connsiteX215" fmla="*/ 10530506 w 12089090"/>
                  <a:gd name="connsiteY215" fmla="*/ 7875200 h 13511369"/>
                  <a:gd name="connsiteX216" fmla="*/ 10640043 w 12089090"/>
                  <a:gd name="connsiteY216" fmla="*/ 7837101 h 13511369"/>
                  <a:gd name="connsiteX217" fmla="*/ 10680526 w 12089090"/>
                  <a:gd name="connsiteY217" fmla="*/ 8075227 h 13511369"/>
                  <a:gd name="connsiteX218" fmla="*/ 10818637 w 12089090"/>
                  <a:gd name="connsiteY218" fmla="*/ 8106182 h 13511369"/>
                  <a:gd name="connsiteX219" fmla="*/ 10832925 w 12089090"/>
                  <a:gd name="connsiteY219" fmla="*/ 7815670 h 13511369"/>
                  <a:gd name="connsiteX220" fmla="*/ 10923413 w 12089090"/>
                  <a:gd name="connsiteY220" fmla="*/ 7791858 h 13511369"/>
                  <a:gd name="connsiteX221" fmla="*/ 10992469 w 12089090"/>
                  <a:gd name="connsiteY221" fmla="*/ 7620407 h 13511369"/>
                  <a:gd name="connsiteX222" fmla="*/ 10954369 w 12089090"/>
                  <a:gd name="connsiteY222" fmla="*/ 7491821 h 13511369"/>
                  <a:gd name="connsiteX223" fmla="*/ 10859119 w 12089090"/>
                  <a:gd name="connsiteY223" fmla="*/ 7479913 h 13511369"/>
                  <a:gd name="connsiteX224" fmla="*/ 10906743 w 12089090"/>
                  <a:gd name="connsiteY224" fmla="*/ 7360851 h 13511369"/>
                  <a:gd name="connsiteX225" fmla="*/ 10801969 w 12089090"/>
                  <a:gd name="connsiteY225" fmla="*/ 7289414 h 13511369"/>
                  <a:gd name="connsiteX226" fmla="*/ 10761487 w 12089090"/>
                  <a:gd name="connsiteY226" fmla="*/ 7058432 h 13511369"/>
                  <a:gd name="connsiteX227" fmla="*/ 10443987 w 12089090"/>
                  <a:gd name="connsiteY227" fmla="*/ 7020332 h 13511369"/>
                  <a:gd name="connsiteX228" fmla="*/ 10513838 w 12089090"/>
                  <a:gd name="connsiteY228" fmla="*/ 6915558 h 13511369"/>
                  <a:gd name="connsiteX229" fmla="*/ 10637663 w 12089090"/>
                  <a:gd name="connsiteY229" fmla="*/ 6896508 h 13511369"/>
                  <a:gd name="connsiteX230" fmla="*/ 10647187 w 12089090"/>
                  <a:gd name="connsiteY230" fmla="*/ 6810782 h 13511369"/>
                  <a:gd name="connsiteX231" fmla="*/ 10859912 w 12089090"/>
                  <a:gd name="connsiteY231" fmla="*/ 6899682 h 13511369"/>
                  <a:gd name="connsiteX232" fmla="*/ 10875787 w 12089090"/>
                  <a:gd name="connsiteY232" fmla="*/ 6677432 h 13511369"/>
                  <a:gd name="connsiteX233" fmla="*/ 10666237 w 12089090"/>
                  <a:gd name="connsiteY233" fmla="*/ 6772682 h 13511369"/>
                  <a:gd name="connsiteX234" fmla="*/ 10590037 w 12089090"/>
                  <a:gd name="connsiteY234" fmla="*/ 6544082 h 13511369"/>
                  <a:gd name="connsiteX235" fmla="*/ 10361437 w 12089090"/>
                  <a:gd name="connsiteY235" fmla="*/ 6753632 h 13511369"/>
                  <a:gd name="connsiteX236" fmla="*/ 10374138 w 12089090"/>
                  <a:gd name="connsiteY236" fmla="*/ 6588533 h 13511369"/>
                  <a:gd name="connsiteX237" fmla="*/ 10386837 w 12089090"/>
                  <a:gd name="connsiteY237" fmla="*/ 6464707 h 13511369"/>
                  <a:gd name="connsiteX238" fmla="*/ 10331672 w 12089090"/>
                  <a:gd name="connsiteY238" fmla="*/ 6436675 h 13511369"/>
                  <a:gd name="connsiteX239" fmla="*/ 10278888 w 12089090"/>
                  <a:gd name="connsiteY239" fmla="*/ 6452008 h 13511369"/>
                  <a:gd name="connsiteX240" fmla="*/ 10158237 w 12089090"/>
                  <a:gd name="connsiteY240" fmla="*/ 6236107 h 13511369"/>
                  <a:gd name="connsiteX241" fmla="*/ 10323338 w 12089090"/>
                  <a:gd name="connsiteY241" fmla="*/ 6274208 h 13511369"/>
                  <a:gd name="connsiteX242" fmla="*/ 10564638 w 12089090"/>
                  <a:gd name="connsiteY242" fmla="*/ 6274208 h 13511369"/>
                  <a:gd name="connsiteX243" fmla="*/ 10694812 w 12089090"/>
                  <a:gd name="connsiteY243" fmla="*/ 6134507 h 13511369"/>
                  <a:gd name="connsiteX244" fmla="*/ 10593213 w 12089090"/>
                  <a:gd name="connsiteY244" fmla="*/ 6023383 h 13511369"/>
                  <a:gd name="connsiteX245" fmla="*/ 10380487 w 12089090"/>
                  <a:gd name="connsiteY245" fmla="*/ 5975757 h 13511369"/>
                  <a:gd name="connsiteX246" fmla="*/ 10561462 w 12089090"/>
                  <a:gd name="connsiteY246" fmla="*/ 5845582 h 13511369"/>
                  <a:gd name="connsiteX247" fmla="*/ 10507488 w 12089090"/>
                  <a:gd name="connsiteY247" fmla="*/ 5728108 h 13511369"/>
                  <a:gd name="connsiteX248" fmla="*/ 10561463 w 12089090"/>
                  <a:gd name="connsiteY248" fmla="*/ 5607458 h 13511369"/>
                  <a:gd name="connsiteX249" fmla="*/ 10523362 w 12089090"/>
                  <a:gd name="connsiteY249" fmla="*/ 5604282 h 13511369"/>
                  <a:gd name="connsiteX250" fmla="*/ 10488438 w 12089090"/>
                  <a:gd name="connsiteY250" fmla="*/ 5528083 h 13511369"/>
                  <a:gd name="connsiteX251" fmla="*/ 10329687 w 12089090"/>
                  <a:gd name="connsiteY251" fmla="*/ 5375682 h 13511369"/>
                  <a:gd name="connsiteX252" fmla="*/ 10599563 w 12089090"/>
                  <a:gd name="connsiteY252" fmla="*/ 5480458 h 13511369"/>
                  <a:gd name="connsiteX253" fmla="*/ 10742437 w 12089090"/>
                  <a:gd name="connsiteY253" fmla="*/ 5439182 h 13511369"/>
                  <a:gd name="connsiteX254" fmla="*/ 10717038 w 12089090"/>
                  <a:gd name="connsiteY254" fmla="*/ 5686833 h 13511369"/>
                  <a:gd name="connsiteX255" fmla="*/ 10894837 w 12089090"/>
                  <a:gd name="connsiteY255" fmla="*/ 5724932 h 13511369"/>
                  <a:gd name="connsiteX256" fmla="*/ 10951988 w 12089090"/>
                  <a:gd name="connsiteY256" fmla="*/ 5550308 h 13511369"/>
                  <a:gd name="connsiteX257" fmla="*/ 10993262 w 12089090"/>
                  <a:gd name="connsiteY257" fmla="*/ 5321707 h 13511369"/>
                  <a:gd name="connsiteX258" fmla="*/ 10913888 w 12089090"/>
                  <a:gd name="connsiteY258" fmla="*/ 5118508 h 13511369"/>
                  <a:gd name="connsiteX259" fmla="*/ 10856737 w 12089090"/>
                  <a:gd name="connsiteY259" fmla="*/ 5020082 h 13511369"/>
                  <a:gd name="connsiteX260" fmla="*/ 10777363 w 12089090"/>
                  <a:gd name="connsiteY260" fmla="*/ 5137558 h 13511369"/>
                  <a:gd name="connsiteX261" fmla="*/ 10707513 w 12089090"/>
                  <a:gd name="connsiteY261" fmla="*/ 5096283 h 13511369"/>
                  <a:gd name="connsiteX262" fmla="*/ 10675763 w 12089090"/>
                  <a:gd name="connsiteY262" fmla="*/ 5216933 h 13511369"/>
                  <a:gd name="connsiteX263" fmla="*/ 10574162 w 12089090"/>
                  <a:gd name="connsiteY263" fmla="*/ 5220107 h 13511369"/>
                  <a:gd name="connsiteX264" fmla="*/ 10494787 w 12089090"/>
                  <a:gd name="connsiteY264" fmla="*/ 5077232 h 13511369"/>
                  <a:gd name="connsiteX265" fmla="*/ 10456687 w 12089090"/>
                  <a:gd name="connsiteY265" fmla="*/ 4924832 h 13511369"/>
                  <a:gd name="connsiteX266" fmla="*/ 10240787 w 12089090"/>
                  <a:gd name="connsiteY266" fmla="*/ 4928007 h 13511369"/>
                  <a:gd name="connsiteX267" fmla="*/ 10266187 w 12089090"/>
                  <a:gd name="connsiteY267" fmla="*/ 5153432 h 13511369"/>
                  <a:gd name="connsiteX268" fmla="*/ 10228088 w 12089090"/>
                  <a:gd name="connsiteY268" fmla="*/ 4959758 h 13511369"/>
                  <a:gd name="connsiteX269" fmla="*/ 10183637 w 12089090"/>
                  <a:gd name="connsiteY269" fmla="*/ 4972457 h 13511369"/>
                  <a:gd name="connsiteX270" fmla="*/ 10113787 w 12089090"/>
                  <a:gd name="connsiteY270" fmla="*/ 4861332 h 13511369"/>
                  <a:gd name="connsiteX271" fmla="*/ 10018538 w 12089090"/>
                  <a:gd name="connsiteY271" fmla="*/ 4931183 h 13511369"/>
                  <a:gd name="connsiteX272" fmla="*/ 9862962 w 12089090"/>
                  <a:gd name="connsiteY272" fmla="*/ 5058182 h 13511369"/>
                  <a:gd name="connsiteX273" fmla="*/ 10228087 w 12089090"/>
                  <a:gd name="connsiteY273" fmla="*/ 4724807 h 13511369"/>
                  <a:gd name="connsiteX274" fmla="*/ 10372550 w 12089090"/>
                  <a:gd name="connsiteY274" fmla="*/ 4634321 h 13511369"/>
                  <a:gd name="connsiteX275" fmla="*/ 10590037 w 12089090"/>
                  <a:gd name="connsiteY275" fmla="*/ 4581932 h 13511369"/>
                  <a:gd name="connsiteX276" fmla="*/ 10628138 w 12089090"/>
                  <a:gd name="connsiteY276" fmla="*/ 4461283 h 13511369"/>
                  <a:gd name="connsiteX277" fmla="*/ 10799588 w 12089090"/>
                  <a:gd name="connsiteY277" fmla="*/ 4334283 h 13511369"/>
                  <a:gd name="connsiteX278" fmla="*/ 10831337 w 12089090"/>
                  <a:gd name="connsiteY278" fmla="*/ 4080282 h 13511369"/>
                  <a:gd name="connsiteX279" fmla="*/ 10599562 w 12089090"/>
                  <a:gd name="connsiteY279" fmla="*/ 3997732 h 13511369"/>
                  <a:gd name="connsiteX280" fmla="*/ 10282063 w 12089090"/>
                  <a:gd name="connsiteY280" fmla="*/ 3950108 h 13511369"/>
                  <a:gd name="connsiteX281" fmla="*/ 10151887 w 12089090"/>
                  <a:gd name="connsiteY281" fmla="*/ 4010432 h 13511369"/>
                  <a:gd name="connsiteX282" fmla="*/ 10177288 w 12089090"/>
                  <a:gd name="connsiteY282" fmla="*/ 3845333 h 13511369"/>
                  <a:gd name="connsiteX283" fmla="*/ 10126488 w 12089090"/>
                  <a:gd name="connsiteY283" fmla="*/ 3670708 h 13511369"/>
                  <a:gd name="connsiteX284" fmla="*/ 10240787 w 12089090"/>
                  <a:gd name="connsiteY284" fmla="*/ 3708807 h 13511369"/>
                  <a:gd name="connsiteX285" fmla="*/ 10361438 w 12089090"/>
                  <a:gd name="connsiteY285" fmla="*/ 3600858 h 13511369"/>
                  <a:gd name="connsiteX286" fmla="*/ 10551938 w 12089090"/>
                  <a:gd name="connsiteY286" fmla="*/ 3661183 h 13511369"/>
                  <a:gd name="connsiteX287" fmla="*/ 10564638 w 12089090"/>
                  <a:gd name="connsiteY287" fmla="*/ 3477033 h 13511369"/>
                  <a:gd name="connsiteX288" fmla="*/ 10704337 w 12089090"/>
                  <a:gd name="connsiteY288" fmla="*/ 3515132 h 13511369"/>
                  <a:gd name="connsiteX289" fmla="*/ 10818637 w 12089090"/>
                  <a:gd name="connsiteY289" fmla="*/ 3210332 h 13511369"/>
                  <a:gd name="connsiteX290" fmla="*/ 10920238 w 12089090"/>
                  <a:gd name="connsiteY290" fmla="*/ 3299233 h 13511369"/>
                  <a:gd name="connsiteX291" fmla="*/ 11059937 w 12089090"/>
                  <a:gd name="connsiteY291" fmla="*/ 3283357 h 13511369"/>
                  <a:gd name="connsiteX292" fmla="*/ 11094862 w 12089090"/>
                  <a:gd name="connsiteY292" fmla="*/ 3508782 h 13511369"/>
                  <a:gd name="connsiteX293" fmla="*/ 11171063 w 12089090"/>
                  <a:gd name="connsiteY293" fmla="*/ 3251608 h 13511369"/>
                  <a:gd name="connsiteX294" fmla="*/ 11094863 w 12089090"/>
                  <a:gd name="connsiteY294" fmla="*/ 3165883 h 13511369"/>
                  <a:gd name="connsiteX295" fmla="*/ 11180587 w 12089090"/>
                  <a:gd name="connsiteY295" fmla="*/ 2911882 h 13511369"/>
                  <a:gd name="connsiteX296" fmla="*/ 10999613 w 12089090"/>
                  <a:gd name="connsiteY296" fmla="*/ 2988083 h 13511369"/>
                  <a:gd name="connsiteX297" fmla="*/ 10971037 w 12089090"/>
                  <a:gd name="connsiteY297" fmla="*/ 2918232 h 13511369"/>
                  <a:gd name="connsiteX298" fmla="*/ 10780537 w 12089090"/>
                  <a:gd name="connsiteY298" fmla="*/ 2715032 h 13511369"/>
                  <a:gd name="connsiteX299" fmla="*/ 10748788 w 12089090"/>
                  <a:gd name="connsiteY299" fmla="*/ 2530883 h 13511369"/>
                  <a:gd name="connsiteX300" fmla="*/ 10717038 w 12089090"/>
                  <a:gd name="connsiteY300" fmla="*/ 2435633 h 13511369"/>
                  <a:gd name="connsiteX301" fmla="*/ 10818637 w 12089090"/>
                  <a:gd name="connsiteY301" fmla="*/ 2334032 h 13511369"/>
                  <a:gd name="connsiteX302" fmla="*/ 11078988 w 12089090"/>
                  <a:gd name="connsiteY302" fmla="*/ 2099083 h 13511369"/>
                  <a:gd name="connsiteX303" fmla="*/ 11199637 w 12089090"/>
                  <a:gd name="connsiteY303" fmla="*/ 2118132 h 13511369"/>
                  <a:gd name="connsiteX304" fmla="*/ 11269488 w 12089090"/>
                  <a:gd name="connsiteY304" fmla="*/ 2029233 h 13511369"/>
                  <a:gd name="connsiteX305" fmla="*/ 11504437 w 12089090"/>
                  <a:gd name="connsiteY305" fmla="*/ 1921282 h 13511369"/>
                  <a:gd name="connsiteX306" fmla="*/ 11358388 w 12089090"/>
                  <a:gd name="connsiteY306" fmla="*/ 1851433 h 13511369"/>
                  <a:gd name="connsiteX307" fmla="*/ 11275837 w 12089090"/>
                  <a:gd name="connsiteY307" fmla="*/ 1705382 h 13511369"/>
                  <a:gd name="connsiteX308" fmla="*/ 11377437 w 12089090"/>
                  <a:gd name="connsiteY308" fmla="*/ 1279932 h 13511369"/>
                  <a:gd name="connsiteX309" fmla="*/ 11256787 w 12089090"/>
                  <a:gd name="connsiteY309" fmla="*/ 1019582 h 13511369"/>
                  <a:gd name="connsiteX310" fmla="*/ 11542537 w 12089090"/>
                  <a:gd name="connsiteY310" fmla="*/ 1362482 h 13511369"/>
                  <a:gd name="connsiteX311" fmla="*/ 11707637 w 12089090"/>
                  <a:gd name="connsiteY311" fmla="*/ 1165632 h 13511369"/>
                  <a:gd name="connsiteX312" fmla="*/ 11891787 w 12089090"/>
                  <a:gd name="connsiteY312" fmla="*/ 1476782 h 13511369"/>
                  <a:gd name="connsiteX313" fmla="*/ 12088637 w 12089090"/>
                  <a:gd name="connsiteY313" fmla="*/ 1578383 h 13511369"/>
                  <a:gd name="connsiteX314" fmla="*/ 11923537 w 12089090"/>
                  <a:gd name="connsiteY314" fmla="*/ 1133883 h 13511369"/>
                  <a:gd name="connsiteX315" fmla="*/ 11910837 w 12089090"/>
                  <a:gd name="connsiteY315" fmla="*/ 917982 h 13511369"/>
                  <a:gd name="connsiteX316" fmla="*/ 11777487 w 12089090"/>
                  <a:gd name="connsiteY316" fmla="*/ 721132 h 13511369"/>
                  <a:gd name="connsiteX317" fmla="*/ 11752087 w 12089090"/>
                  <a:gd name="connsiteY31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12687 w 12089090"/>
                  <a:gd name="connsiteY47" fmla="*/ 9839732 h 13511369"/>
                  <a:gd name="connsiteX48" fmla="*/ 1179337 w 12089090"/>
                  <a:gd name="connsiteY48" fmla="*/ 10315982 h 13511369"/>
                  <a:gd name="connsiteX49" fmla="*/ 932878 w 12089090"/>
                  <a:gd name="connsiteY49" fmla="*/ 10353832 h 13511369"/>
                  <a:gd name="connsiteX50" fmla="*/ 817387 w 12089090"/>
                  <a:gd name="connsiteY50" fmla="*/ 10468382 h 13511369"/>
                  <a:gd name="connsiteX51" fmla="*/ 678084 w 12089090"/>
                  <a:gd name="connsiteY51" fmla="*/ 10480038 h 13511369"/>
                  <a:gd name="connsiteX52" fmla="*/ 585215 w 12089090"/>
                  <a:gd name="connsiteY52" fmla="*/ 10544332 h 13511369"/>
                  <a:gd name="connsiteX53" fmla="*/ 497109 w 12089090"/>
                  <a:gd name="connsiteY53" fmla="*/ 10503850 h 13511369"/>
                  <a:gd name="connsiteX54" fmla="*/ 399478 w 12089090"/>
                  <a:gd name="connsiteY54" fmla="*/ 10510994 h 13511369"/>
                  <a:gd name="connsiteX55" fmla="*/ 301847 w 12089090"/>
                  <a:gd name="connsiteY55" fmla="*/ 10482419 h 13511369"/>
                  <a:gd name="connsiteX56" fmla="*/ 238743 w 12089090"/>
                  <a:gd name="connsiteY56" fmla="*/ 10535057 h 13511369"/>
                  <a:gd name="connsiteX57" fmla="*/ 17287 w 12089090"/>
                  <a:gd name="connsiteY57" fmla="*/ 10430282 h 13511369"/>
                  <a:gd name="connsiteX58" fmla="*/ 78009 w 12089090"/>
                  <a:gd name="connsiteY58" fmla="*/ 10608625 h 13511369"/>
                  <a:gd name="connsiteX59" fmla="*/ 11334 w 12089090"/>
                  <a:gd name="connsiteY59" fmla="*/ 10787219 h 13511369"/>
                  <a:gd name="connsiteX60" fmla="*/ 112537 w 12089090"/>
                  <a:gd name="connsiteY60" fmla="*/ 11056551 h 13511369"/>
                  <a:gd name="connsiteX61" fmla="*/ 8953 w 12089090"/>
                  <a:gd name="connsiteY61" fmla="*/ 11234894 h 13511369"/>
                  <a:gd name="connsiteX62" fmla="*/ 17287 w 12089090"/>
                  <a:gd name="connsiteY62" fmla="*/ 11420882 h 13511369"/>
                  <a:gd name="connsiteX63" fmla="*/ 158972 w 12089090"/>
                  <a:gd name="connsiteY63" fmla="*/ 11470638 h 13511369"/>
                  <a:gd name="connsiteX64" fmla="*/ 455437 w 12089090"/>
                  <a:gd name="connsiteY64" fmla="*/ 11497082 h 13511369"/>
                  <a:gd name="connsiteX65" fmla="*/ 623315 w 12089090"/>
                  <a:gd name="connsiteY65" fmla="*/ 11544457 h 13511369"/>
                  <a:gd name="connsiteX66" fmla="*/ 737615 w 12089090"/>
                  <a:gd name="connsiteY66" fmla="*/ 11489688 h 13511369"/>
                  <a:gd name="connsiteX67" fmla="*/ 912637 w 12089090"/>
                  <a:gd name="connsiteY67" fmla="*/ 11535182 h 13511369"/>
                  <a:gd name="connsiteX68" fmla="*/ 1078134 w 12089090"/>
                  <a:gd name="connsiteY68" fmla="*/ 11413488 h 13511369"/>
                  <a:gd name="connsiteX69" fmla="*/ 1155524 w 12089090"/>
                  <a:gd name="connsiteY69" fmla="*/ 11470889 h 13511369"/>
                  <a:gd name="connsiteX70" fmla="*/ 1294828 w 12089090"/>
                  <a:gd name="connsiteY70" fmla="*/ 11496832 h 13511369"/>
                  <a:gd name="connsiteX71" fmla="*/ 1466278 w 12089090"/>
                  <a:gd name="connsiteY71" fmla="*/ 11508738 h 13511369"/>
                  <a:gd name="connsiteX72" fmla="*/ 1552003 w 12089090"/>
                  <a:gd name="connsiteY72" fmla="*/ 11573032 h 13511369"/>
                  <a:gd name="connsiteX73" fmla="*/ 1652015 w 12089090"/>
                  <a:gd name="connsiteY73" fmla="*/ 11580175 h 13511369"/>
                  <a:gd name="connsiteX74" fmla="*/ 1731787 w 12089090"/>
                  <a:gd name="connsiteY74" fmla="*/ 11592332 h 13511369"/>
                  <a:gd name="connsiteX75" fmla="*/ 1659159 w 12089090"/>
                  <a:gd name="connsiteY75" fmla="*/ 11737338 h 13511369"/>
                  <a:gd name="connsiteX76" fmla="*/ 1693687 w 12089090"/>
                  <a:gd name="connsiteY76" fmla="*/ 11992382 h 13511369"/>
                  <a:gd name="connsiteX77" fmla="*/ 1871090 w 12089090"/>
                  <a:gd name="connsiteY77" fmla="*/ 12130244 h 13511369"/>
                  <a:gd name="connsiteX78" fmla="*/ 1993724 w 12089090"/>
                  <a:gd name="connsiteY78" fmla="*/ 12056676 h 13511369"/>
                  <a:gd name="connsiteX79" fmla="*/ 2066353 w 12089090"/>
                  <a:gd name="connsiteY79" fmla="*/ 12104050 h 13511369"/>
                  <a:gd name="connsiteX80" fmla="*/ 2142553 w 12089090"/>
                  <a:gd name="connsiteY80" fmla="*/ 12034994 h 13511369"/>
                  <a:gd name="connsiteX81" fmla="*/ 2242565 w 12089090"/>
                  <a:gd name="connsiteY81" fmla="*/ 12058807 h 13511369"/>
                  <a:gd name="connsiteX82" fmla="*/ 2473547 w 12089090"/>
                  <a:gd name="connsiteY82" fmla="*/ 12008800 h 13511369"/>
                  <a:gd name="connsiteX83" fmla="*/ 2524743 w 12089090"/>
                  <a:gd name="connsiteY83" fmla="*/ 11899513 h 13511369"/>
                  <a:gd name="connsiteX84" fmla="*/ 2893837 w 12089090"/>
                  <a:gd name="connsiteY84" fmla="*/ 12030482 h 13511369"/>
                  <a:gd name="connsiteX85" fmla="*/ 2983134 w 12089090"/>
                  <a:gd name="connsiteY85" fmla="*/ 12018325 h 13511369"/>
                  <a:gd name="connsiteX86" fmla="*/ 3084337 w 12089090"/>
                  <a:gd name="connsiteY86" fmla="*/ 12182882 h 13511369"/>
                  <a:gd name="connsiteX87" fmla="*/ 3323653 w 12089090"/>
                  <a:gd name="connsiteY87" fmla="*/ 12127863 h 13511369"/>
                  <a:gd name="connsiteX88" fmla="*/ 3433190 w 12089090"/>
                  <a:gd name="connsiteY88" fmla="*/ 12196919 h 13511369"/>
                  <a:gd name="connsiteX89" fmla="*/ 3586781 w 12089090"/>
                  <a:gd name="connsiteY89" fmla="*/ 12266226 h 13511369"/>
                  <a:gd name="connsiteX90" fmla="*/ 3522487 w 12089090"/>
                  <a:gd name="connsiteY90" fmla="*/ 12387670 h 13511369"/>
                  <a:gd name="connsiteX91" fmla="*/ 3607022 w 12089090"/>
                  <a:gd name="connsiteY91" fmla="*/ 12592207 h 13511369"/>
                  <a:gd name="connsiteX92" fmla="*/ 3560587 w 12089090"/>
                  <a:gd name="connsiteY92" fmla="*/ 12773432 h 13511369"/>
                  <a:gd name="connsiteX93" fmla="*/ 3545109 w 12089090"/>
                  <a:gd name="connsiteY93" fmla="*/ 12987494 h 13511369"/>
                  <a:gd name="connsiteX94" fmla="*/ 3636787 w 12089090"/>
                  <a:gd name="connsiteY94" fmla="*/ 13211582 h 13511369"/>
                  <a:gd name="connsiteX95" fmla="*/ 3922537 w 12089090"/>
                  <a:gd name="connsiteY95" fmla="*/ 13440182 h 13511369"/>
                  <a:gd name="connsiteX96" fmla="*/ 4514278 w 12089090"/>
                  <a:gd name="connsiteY96" fmla="*/ 13511369 h 13511369"/>
                  <a:gd name="connsiteX97" fmla="*/ 4549996 w 12089090"/>
                  <a:gd name="connsiteY97" fmla="*/ 13442312 h 13511369"/>
                  <a:gd name="connsiteX98" fmla="*/ 4208287 w 12089090"/>
                  <a:gd name="connsiteY98" fmla="*/ 13154432 h 13511369"/>
                  <a:gd name="connsiteX99" fmla="*/ 4635722 w 12089090"/>
                  <a:gd name="connsiteY99" fmla="*/ 13268482 h 13511369"/>
                  <a:gd name="connsiteX100" fmla="*/ 4951237 w 12089090"/>
                  <a:gd name="connsiteY100" fmla="*/ 13268732 h 13511369"/>
                  <a:gd name="connsiteX101" fmla="*/ 5052440 w 12089090"/>
                  <a:gd name="connsiteY101" fmla="*/ 13058932 h 13511369"/>
                  <a:gd name="connsiteX102" fmla="*/ 5011959 w 12089090"/>
                  <a:gd name="connsiteY102" fmla="*/ 12985113 h 13511369"/>
                  <a:gd name="connsiteX103" fmla="*/ 5008387 w 12089090"/>
                  <a:gd name="connsiteY103" fmla="*/ 12678182 h 13511369"/>
                  <a:gd name="connsiteX104" fmla="*/ 5084587 w 12089090"/>
                  <a:gd name="connsiteY104" fmla="*/ 12563882 h 13511369"/>
                  <a:gd name="connsiteX105" fmla="*/ 5046487 w 12089090"/>
                  <a:gd name="connsiteY105" fmla="*/ 12225745 h 13511369"/>
                  <a:gd name="connsiteX106" fmla="*/ 5375100 w 12089090"/>
                  <a:gd name="connsiteY106" fmla="*/ 12097157 h 13511369"/>
                  <a:gd name="connsiteX107" fmla="*/ 5656087 w 12089090"/>
                  <a:gd name="connsiteY107" fmla="*/ 12180502 h 13511369"/>
                  <a:gd name="connsiteX108" fmla="*/ 5541787 w 12089090"/>
                  <a:gd name="connsiteY108" fmla="*/ 11249432 h 13511369"/>
                  <a:gd name="connsiteX109" fmla="*/ 5602510 w 12089090"/>
                  <a:gd name="connsiteY109" fmla="*/ 10722925 h 13511369"/>
                  <a:gd name="connsiteX110" fmla="*/ 5485827 w 12089090"/>
                  <a:gd name="connsiteY110" fmla="*/ 10663394 h 13511369"/>
                  <a:gd name="connsiteX111" fmla="*/ 5602509 w 12089090"/>
                  <a:gd name="connsiteY111" fmla="*/ 10701495 h 13511369"/>
                  <a:gd name="connsiteX112" fmla="*/ 5628703 w 12089090"/>
                  <a:gd name="connsiteY112" fmla="*/ 10160950 h 13511369"/>
                  <a:gd name="connsiteX113" fmla="*/ 5715618 w 12089090"/>
                  <a:gd name="connsiteY113" fmla="*/ 9775438 h 13511369"/>
                  <a:gd name="connsiteX114" fmla="*/ 5847778 w 12089090"/>
                  <a:gd name="connsiteY114" fmla="*/ 9408475 h 13511369"/>
                  <a:gd name="connsiteX115" fmla="*/ 5938265 w 12089090"/>
                  <a:gd name="connsiteY115" fmla="*/ 9196544 h 13511369"/>
                  <a:gd name="connsiteX116" fmla="*/ 5776340 w 12089090"/>
                  <a:gd name="connsiteY116" fmla="*/ 9329894 h 13511369"/>
                  <a:gd name="connsiteX117" fmla="*/ 5940647 w 12089090"/>
                  <a:gd name="connsiteY117" fmla="*/ 9137013 h 13511369"/>
                  <a:gd name="connsiteX118" fmla="*/ 5972794 w 12089090"/>
                  <a:gd name="connsiteY118" fmla="*/ 8956289 h 13511369"/>
                  <a:gd name="connsiteX119" fmla="*/ 5976365 w 12089090"/>
                  <a:gd name="connsiteY119" fmla="*/ 9087006 h 13511369"/>
                  <a:gd name="connsiteX120" fmla="*/ 6458567 w 12089090"/>
                  <a:gd name="connsiteY120" fmla="*/ 8201432 h 13511369"/>
                  <a:gd name="connsiteX121" fmla="*/ 6221634 w 12089090"/>
                  <a:gd name="connsiteY121" fmla="*/ 8101170 h 13511369"/>
                  <a:gd name="connsiteX122" fmla="*/ 6443090 w 12089090"/>
                  <a:gd name="connsiteY122" fmla="*/ 8110694 h 13511369"/>
                  <a:gd name="connsiteX123" fmla="*/ 6713363 w 12089090"/>
                  <a:gd name="connsiteY123" fmla="*/ 8074975 h 13511369"/>
                  <a:gd name="connsiteX124" fmla="*/ 6872907 w 12089090"/>
                  <a:gd name="connsiteY124" fmla="*/ 8032113 h 13511369"/>
                  <a:gd name="connsiteX125" fmla="*/ 6802659 w 12089090"/>
                  <a:gd name="connsiteY125" fmla="*/ 7972582 h 13511369"/>
                  <a:gd name="connsiteX126" fmla="*/ 6894339 w 12089090"/>
                  <a:gd name="connsiteY126" fmla="*/ 7846626 h 13511369"/>
                  <a:gd name="connsiteX127" fmla="*/ 6997921 w 12089090"/>
                  <a:gd name="connsiteY127" fmla="*/ 7867807 h 13511369"/>
                  <a:gd name="connsiteX128" fmla="*/ 7034832 w 12089090"/>
                  <a:gd name="connsiteY128" fmla="*/ 7793990 h 13511369"/>
                  <a:gd name="connsiteX129" fmla="*/ 6961013 w 12089090"/>
                  <a:gd name="connsiteY129" fmla="*/ 7693975 h 13511369"/>
                  <a:gd name="connsiteX130" fmla="*/ 6927676 w 12089090"/>
                  <a:gd name="connsiteY130" fmla="*/ 7596344 h 13511369"/>
                  <a:gd name="connsiteX131" fmla="*/ 6837187 w 12089090"/>
                  <a:gd name="connsiteY131" fmla="*/ 7591832 h 13511369"/>
                  <a:gd name="connsiteX132" fmla="*/ 6763369 w 12089090"/>
                  <a:gd name="connsiteY132" fmla="*/ 7674925 h 13511369"/>
                  <a:gd name="connsiteX133" fmla="*/ 6627637 w 12089090"/>
                  <a:gd name="connsiteY133" fmla="*/ 7687082 h 13511369"/>
                  <a:gd name="connsiteX134" fmla="*/ 6687169 w 12089090"/>
                  <a:gd name="connsiteY134" fmla="*/ 7617775 h 13511369"/>
                  <a:gd name="connsiteX135" fmla="*/ 6699076 w 12089090"/>
                  <a:gd name="connsiteY135" fmla="*/ 7529669 h 13511369"/>
                  <a:gd name="connsiteX136" fmla="*/ 6720506 w 12089090"/>
                  <a:gd name="connsiteY136" fmla="*/ 7467756 h 13511369"/>
                  <a:gd name="connsiteX137" fmla="*/ 6684787 w 12089090"/>
                  <a:gd name="connsiteY137" fmla="*/ 7401332 h 13511369"/>
                  <a:gd name="connsiteX138" fmla="*/ 6620494 w 12089090"/>
                  <a:gd name="connsiteY138" fmla="*/ 7432038 h 13511369"/>
                  <a:gd name="connsiteX139" fmla="*/ 6618112 w 12089090"/>
                  <a:gd name="connsiteY139" fmla="*/ 7351326 h 13511369"/>
                  <a:gd name="connsiteX140" fmla="*/ 6837188 w 12089090"/>
                  <a:gd name="connsiteY140" fmla="*/ 7243919 h 13511369"/>
                  <a:gd name="connsiteX141" fmla="*/ 6801469 w 12089090"/>
                  <a:gd name="connsiteY141" fmla="*/ 7089138 h 13511369"/>
                  <a:gd name="connsiteX142" fmla="*/ 6877669 w 12089090"/>
                  <a:gd name="connsiteY142" fmla="*/ 7072469 h 13511369"/>
                  <a:gd name="connsiteX143" fmla="*/ 6856237 w 12089090"/>
                  <a:gd name="connsiteY143" fmla="*/ 6982232 h 13511369"/>
                  <a:gd name="connsiteX144" fmla="*/ 6961013 w 12089090"/>
                  <a:gd name="connsiteY144" fmla="*/ 6984363 h 13511369"/>
                  <a:gd name="connsiteX145" fmla="*/ 7003876 w 12089090"/>
                  <a:gd name="connsiteY145" fmla="*/ 6903400 h 13511369"/>
                  <a:gd name="connsiteX146" fmla="*/ 7106269 w 12089090"/>
                  <a:gd name="connsiteY146" fmla="*/ 6936738 h 13511369"/>
                  <a:gd name="connsiteX147" fmla="*/ 7180088 w 12089090"/>
                  <a:gd name="connsiteY147" fmla="*/ 7039132 h 13511369"/>
                  <a:gd name="connsiteX148" fmla="*/ 7246763 w 12089090"/>
                  <a:gd name="connsiteY148" fmla="*/ 6979600 h 13511369"/>
                  <a:gd name="connsiteX149" fmla="*/ 7187232 w 12089090"/>
                  <a:gd name="connsiteY149" fmla="*/ 6843869 h 13511369"/>
                  <a:gd name="connsiteX150" fmla="*/ 7244381 w 12089090"/>
                  <a:gd name="connsiteY150" fmla="*/ 6896506 h 13511369"/>
                  <a:gd name="connsiteX151" fmla="*/ 7361063 w 12089090"/>
                  <a:gd name="connsiteY151" fmla="*/ 6934357 h 13511369"/>
                  <a:gd name="connsiteX152" fmla="*/ 7434882 w 12089090"/>
                  <a:gd name="connsiteY152" fmla="*/ 7006046 h 13511369"/>
                  <a:gd name="connsiteX153" fmla="*/ 7403926 w 12089090"/>
                  <a:gd name="connsiteY153" fmla="*/ 7144158 h 13511369"/>
                  <a:gd name="connsiteX154" fmla="*/ 7475363 w 12089090"/>
                  <a:gd name="connsiteY154" fmla="*/ 7108439 h 13511369"/>
                  <a:gd name="connsiteX155" fmla="*/ 7465837 w 12089090"/>
                  <a:gd name="connsiteY155" fmla="*/ 7077482 h 13511369"/>
                  <a:gd name="connsiteX156" fmla="*/ 7542038 w 12089090"/>
                  <a:gd name="connsiteY156" fmla="*/ 7163208 h 13511369"/>
                  <a:gd name="connsiteX157" fmla="*/ 7477744 w 12089090"/>
                  <a:gd name="connsiteY157" fmla="*/ 7244171 h 13511369"/>
                  <a:gd name="connsiteX158" fmla="*/ 7542037 w 12089090"/>
                  <a:gd name="connsiteY158" fmla="*/ 7325132 h 13511369"/>
                  <a:gd name="connsiteX159" fmla="*/ 7468219 w 12089090"/>
                  <a:gd name="connsiteY159" fmla="*/ 7344183 h 13511369"/>
                  <a:gd name="connsiteX160" fmla="*/ 7375351 w 12089090"/>
                  <a:gd name="connsiteY160" fmla="*/ 7296558 h 13511369"/>
                  <a:gd name="connsiteX161" fmla="*/ 7327726 w 12089090"/>
                  <a:gd name="connsiteY161" fmla="*/ 7406096 h 13511369"/>
                  <a:gd name="connsiteX162" fmla="*/ 7403926 w 12089090"/>
                  <a:gd name="connsiteY162" fmla="*/ 7425146 h 13511369"/>
                  <a:gd name="connsiteX163" fmla="*/ 7458694 w 12089090"/>
                  <a:gd name="connsiteY163" fmla="*/ 7484677 h 13511369"/>
                  <a:gd name="connsiteX164" fmla="*/ 7484888 w 12089090"/>
                  <a:gd name="connsiteY164" fmla="*/ 7515382 h 13511369"/>
                  <a:gd name="connsiteX165" fmla="*/ 7505128 w 12089090"/>
                  <a:gd name="connsiteY165" fmla="*/ 7467755 h 13511369"/>
                  <a:gd name="connsiteX166" fmla="*/ 7563469 w 12089090"/>
                  <a:gd name="connsiteY166" fmla="*/ 7529921 h 13511369"/>
                  <a:gd name="connsiteX167" fmla="*/ 7656338 w 12089090"/>
                  <a:gd name="connsiteY167" fmla="*/ 7615646 h 13511369"/>
                  <a:gd name="connsiteX168" fmla="*/ 7656338 w 12089090"/>
                  <a:gd name="connsiteY168" fmla="*/ 7510871 h 13511369"/>
                  <a:gd name="connsiteX169" fmla="*/ 7830168 w 12089090"/>
                  <a:gd name="connsiteY169" fmla="*/ 7606120 h 13511369"/>
                  <a:gd name="connsiteX170" fmla="*/ 7723013 w 12089090"/>
                  <a:gd name="connsiteY170" fmla="*/ 7370377 h 13511369"/>
                  <a:gd name="connsiteX171" fmla="*/ 7725394 w 12089090"/>
                  <a:gd name="connsiteY171" fmla="*/ 7234646 h 13511369"/>
                  <a:gd name="connsiteX172" fmla="*/ 7630144 w 12089090"/>
                  <a:gd name="connsiteY172" fmla="*/ 7206071 h 13511369"/>
                  <a:gd name="connsiteX173" fmla="*/ 7694437 w 12089090"/>
                  <a:gd name="connsiteY173" fmla="*/ 7039382 h 13511369"/>
                  <a:gd name="connsiteX174" fmla="*/ 8392144 w 12089090"/>
                  <a:gd name="connsiteY174" fmla="*/ 6653621 h 13511369"/>
                  <a:gd name="connsiteX175" fmla="*/ 8720757 w 12089090"/>
                  <a:gd name="connsiteY175" fmla="*/ 6591708 h 13511369"/>
                  <a:gd name="connsiteX176" fmla="*/ 8739807 w 12089090"/>
                  <a:gd name="connsiteY176" fmla="*/ 6696483 h 13511369"/>
                  <a:gd name="connsiteX177" fmla="*/ 8813626 w 12089090"/>
                  <a:gd name="connsiteY177" fmla="*/ 6701246 h 13511369"/>
                  <a:gd name="connsiteX178" fmla="*/ 8789812 w 12089090"/>
                  <a:gd name="connsiteY178" fmla="*/ 6548844 h 13511369"/>
                  <a:gd name="connsiteX179" fmla="*/ 9332737 w 12089090"/>
                  <a:gd name="connsiteY179" fmla="*/ 6544082 h 13511369"/>
                  <a:gd name="connsiteX180" fmla="*/ 9520856 w 12089090"/>
                  <a:gd name="connsiteY180" fmla="*/ 6494075 h 13511369"/>
                  <a:gd name="connsiteX181" fmla="*/ 9647062 w 12089090"/>
                  <a:gd name="connsiteY181" fmla="*/ 6298813 h 13511369"/>
                  <a:gd name="connsiteX182" fmla="*/ 9923287 w 12089090"/>
                  <a:gd name="connsiteY182" fmla="*/ 6334532 h 13511369"/>
                  <a:gd name="connsiteX183" fmla="*/ 9887569 w 12089090"/>
                  <a:gd name="connsiteY183" fmla="*/ 6420258 h 13511369"/>
                  <a:gd name="connsiteX184" fmla="*/ 9744694 w 12089090"/>
                  <a:gd name="connsiteY184" fmla="*/ 6434546 h 13511369"/>
                  <a:gd name="connsiteX185" fmla="*/ 9813749 w 12089090"/>
                  <a:gd name="connsiteY185" fmla="*/ 6489313 h 13511369"/>
                  <a:gd name="connsiteX186" fmla="*/ 9682782 w 12089090"/>
                  <a:gd name="connsiteY186" fmla="*/ 6517889 h 13511369"/>
                  <a:gd name="connsiteX187" fmla="*/ 9556576 w 12089090"/>
                  <a:gd name="connsiteY187" fmla="*/ 6508364 h 13511369"/>
                  <a:gd name="connsiteX188" fmla="*/ 9470850 w 12089090"/>
                  <a:gd name="connsiteY188" fmla="*/ 6544082 h 13511369"/>
                  <a:gd name="connsiteX189" fmla="*/ 9439894 w 12089090"/>
                  <a:gd name="connsiteY189" fmla="*/ 6848883 h 13511369"/>
                  <a:gd name="connsiteX190" fmla="*/ 9601819 w 12089090"/>
                  <a:gd name="connsiteY190" fmla="*/ 6882220 h 13511369"/>
                  <a:gd name="connsiteX191" fmla="*/ 9808987 w 12089090"/>
                  <a:gd name="connsiteY191" fmla="*/ 6696482 h 13511369"/>
                  <a:gd name="connsiteX192" fmla="*/ 9847088 w 12089090"/>
                  <a:gd name="connsiteY192" fmla="*/ 6794114 h 13511369"/>
                  <a:gd name="connsiteX193" fmla="*/ 9994726 w 12089090"/>
                  <a:gd name="connsiteY193" fmla="*/ 6717914 h 13511369"/>
                  <a:gd name="connsiteX194" fmla="*/ 9894713 w 12089090"/>
                  <a:gd name="connsiteY194" fmla="*/ 6956040 h 13511369"/>
                  <a:gd name="connsiteX195" fmla="*/ 10037588 w 12089090"/>
                  <a:gd name="connsiteY195" fmla="*/ 6898889 h 13511369"/>
                  <a:gd name="connsiteX196" fmla="*/ 10004251 w 12089090"/>
                  <a:gd name="connsiteY196" fmla="*/ 6986996 h 13511369"/>
                  <a:gd name="connsiteX197" fmla="*/ 10235232 w 12089090"/>
                  <a:gd name="connsiteY197" fmla="*/ 6984614 h 13511369"/>
                  <a:gd name="connsiteX198" fmla="*/ 10075687 w 12089090"/>
                  <a:gd name="connsiteY198" fmla="*/ 7039382 h 13511369"/>
                  <a:gd name="connsiteX199" fmla="*/ 9966151 w 12089090"/>
                  <a:gd name="connsiteY199" fmla="*/ 7096533 h 13511369"/>
                  <a:gd name="connsiteX200" fmla="*/ 9847088 w 12089090"/>
                  <a:gd name="connsiteY200" fmla="*/ 7210833 h 13511369"/>
                  <a:gd name="connsiteX201" fmla="*/ 9882806 w 12089090"/>
                  <a:gd name="connsiteY201" fmla="*/ 7270363 h 13511369"/>
                  <a:gd name="connsiteX202" fmla="*/ 9925669 w 12089090"/>
                  <a:gd name="connsiteY202" fmla="*/ 7320371 h 13511369"/>
                  <a:gd name="connsiteX203" fmla="*/ 10004251 w 12089090"/>
                  <a:gd name="connsiteY203" fmla="*/ 7287033 h 13511369"/>
                  <a:gd name="connsiteX204" fmla="*/ 10016156 w 12089090"/>
                  <a:gd name="connsiteY204" fmla="*/ 7348944 h 13511369"/>
                  <a:gd name="connsiteX205" fmla="*/ 10130457 w 12089090"/>
                  <a:gd name="connsiteY205" fmla="*/ 7210833 h 13511369"/>
                  <a:gd name="connsiteX206" fmla="*/ 10166176 w 12089090"/>
                  <a:gd name="connsiteY206" fmla="*/ 7356089 h 13511369"/>
                  <a:gd name="connsiteX207" fmla="*/ 10261426 w 12089090"/>
                  <a:gd name="connsiteY207" fmla="*/ 7239408 h 13511369"/>
                  <a:gd name="connsiteX208" fmla="*/ 10287619 w 12089090"/>
                  <a:gd name="connsiteY208" fmla="*/ 7401332 h 13511369"/>
                  <a:gd name="connsiteX209" fmla="*/ 10361437 w 12089090"/>
                  <a:gd name="connsiteY209" fmla="*/ 7477532 h 13511369"/>
                  <a:gd name="connsiteX210" fmla="*/ 10151887 w 12089090"/>
                  <a:gd name="connsiteY210" fmla="*/ 7591832 h 13511369"/>
                  <a:gd name="connsiteX211" fmla="*/ 10304288 w 12089090"/>
                  <a:gd name="connsiteY211" fmla="*/ 7741852 h 13511369"/>
                  <a:gd name="connsiteX212" fmla="*/ 10335244 w 12089090"/>
                  <a:gd name="connsiteY212" fmla="*/ 7644221 h 13511369"/>
                  <a:gd name="connsiteX213" fmla="*/ 10406680 w 12089090"/>
                  <a:gd name="connsiteY213" fmla="*/ 7732326 h 13511369"/>
                  <a:gd name="connsiteX214" fmla="*/ 10528126 w 12089090"/>
                  <a:gd name="connsiteY214" fmla="*/ 7691846 h 13511369"/>
                  <a:gd name="connsiteX215" fmla="*/ 10532887 w 12089090"/>
                  <a:gd name="connsiteY215" fmla="*/ 7777570 h 13511369"/>
                  <a:gd name="connsiteX216" fmla="*/ 10530506 w 12089090"/>
                  <a:gd name="connsiteY216" fmla="*/ 7875200 h 13511369"/>
                  <a:gd name="connsiteX217" fmla="*/ 10640043 w 12089090"/>
                  <a:gd name="connsiteY217" fmla="*/ 7837101 h 13511369"/>
                  <a:gd name="connsiteX218" fmla="*/ 10680526 w 12089090"/>
                  <a:gd name="connsiteY218" fmla="*/ 8075227 h 13511369"/>
                  <a:gd name="connsiteX219" fmla="*/ 10818637 w 12089090"/>
                  <a:gd name="connsiteY219" fmla="*/ 8106182 h 13511369"/>
                  <a:gd name="connsiteX220" fmla="*/ 10832925 w 12089090"/>
                  <a:gd name="connsiteY220" fmla="*/ 7815670 h 13511369"/>
                  <a:gd name="connsiteX221" fmla="*/ 10923413 w 12089090"/>
                  <a:gd name="connsiteY221" fmla="*/ 7791858 h 13511369"/>
                  <a:gd name="connsiteX222" fmla="*/ 10992469 w 12089090"/>
                  <a:gd name="connsiteY222" fmla="*/ 7620407 h 13511369"/>
                  <a:gd name="connsiteX223" fmla="*/ 10954369 w 12089090"/>
                  <a:gd name="connsiteY223" fmla="*/ 7491821 h 13511369"/>
                  <a:gd name="connsiteX224" fmla="*/ 10859119 w 12089090"/>
                  <a:gd name="connsiteY224" fmla="*/ 7479913 h 13511369"/>
                  <a:gd name="connsiteX225" fmla="*/ 10906743 w 12089090"/>
                  <a:gd name="connsiteY225" fmla="*/ 7360851 h 13511369"/>
                  <a:gd name="connsiteX226" fmla="*/ 10801969 w 12089090"/>
                  <a:gd name="connsiteY226" fmla="*/ 7289414 h 13511369"/>
                  <a:gd name="connsiteX227" fmla="*/ 10761487 w 12089090"/>
                  <a:gd name="connsiteY227" fmla="*/ 7058432 h 13511369"/>
                  <a:gd name="connsiteX228" fmla="*/ 10443987 w 12089090"/>
                  <a:gd name="connsiteY228" fmla="*/ 7020332 h 13511369"/>
                  <a:gd name="connsiteX229" fmla="*/ 10513838 w 12089090"/>
                  <a:gd name="connsiteY229" fmla="*/ 6915558 h 13511369"/>
                  <a:gd name="connsiteX230" fmla="*/ 10637663 w 12089090"/>
                  <a:gd name="connsiteY230" fmla="*/ 6896508 h 13511369"/>
                  <a:gd name="connsiteX231" fmla="*/ 10647187 w 12089090"/>
                  <a:gd name="connsiteY231" fmla="*/ 6810782 h 13511369"/>
                  <a:gd name="connsiteX232" fmla="*/ 10859912 w 12089090"/>
                  <a:gd name="connsiteY232" fmla="*/ 6899682 h 13511369"/>
                  <a:gd name="connsiteX233" fmla="*/ 10875787 w 12089090"/>
                  <a:gd name="connsiteY233" fmla="*/ 6677432 h 13511369"/>
                  <a:gd name="connsiteX234" fmla="*/ 10666237 w 12089090"/>
                  <a:gd name="connsiteY234" fmla="*/ 6772682 h 13511369"/>
                  <a:gd name="connsiteX235" fmla="*/ 10590037 w 12089090"/>
                  <a:gd name="connsiteY235" fmla="*/ 6544082 h 13511369"/>
                  <a:gd name="connsiteX236" fmla="*/ 10361437 w 12089090"/>
                  <a:gd name="connsiteY236" fmla="*/ 6753632 h 13511369"/>
                  <a:gd name="connsiteX237" fmla="*/ 10374138 w 12089090"/>
                  <a:gd name="connsiteY237" fmla="*/ 6588533 h 13511369"/>
                  <a:gd name="connsiteX238" fmla="*/ 10386837 w 12089090"/>
                  <a:gd name="connsiteY238" fmla="*/ 6464707 h 13511369"/>
                  <a:gd name="connsiteX239" fmla="*/ 10331672 w 12089090"/>
                  <a:gd name="connsiteY239" fmla="*/ 6436675 h 13511369"/>
                  <a:gd name="connsiteX240" fmla="*/ 10278888 w 12089090"/>
                  <a:gd name="connsiteY240" fmla="*/ 6452008 h 13511369"/>
                  <a:gd name="connsiteX241" fmla="*/ 10158237 w 12089090"/>
                  <a:gd name="connsiteY241" fmla="*/ 6236107 h 13511369"/>
                  <a:gd name="connsiteX242" fmla="*/ 10323338 w 12089090"/>
                  <a:gd name="connsiteY242" fmla="*/ 6274208 h 13511369"/>
                  <a:gd name="connsiteX243" fmla="*/ 10564638 w 12089090"/>
                  <a:gd name="connsiteY243" fmla="*/ 6274208 h 13511369"/>
                  <a:gd name="connsiteX244" fmla="*/ 10694812 w 12089090"/>
                  <a:gd name="connsiteY244" fmla="*/ 6134507 h 13511369"/>
                  <a:gd name="connsiteX245" fmla="*/ 10593213 w 12089090"/>
                  <a:gd name="connsiteY245" fmla="*/ 6023383 h 13511369"/>
                  <a:gd name="connsiteX246" fmla="*/ 10380487 w 12089090"/>
                  <a:gd name="connsiteY246" fmla="*/ 5975757 h 13511369"/>
                  <a:gd name="connsiteX247" fmla="*/ 10561462 w 12089090"/>
                  <a:gd name="connsiteY247" fmla="*/ 5845582 h 13511369"/>
                  <a:gd name="connsiteX248" fmla="*/ 10507488 w 12089090"/>
                  <a:gd name="connsiteY248" fmla="*/ 5728108 h 13511369"/>
                  <a:gd name="connsiteX249" fmla="*/ 10561463 w 12089090"/>
                  <a:gd name="connsiteY249" fmla="*/ 5607458 h 13511369"/>
                  <a:gd name="connsiteX250" fmla="*/ 10523362 w 12089090"/>
                  <a:gd name="connsiteY250" fmla="*/ 5604282 h 13511369"/>
                  <a:gd name="connsiteX251" fmla="*/ 10488438 w 12089090"/>
                  <a:gd name="connsiteY251" fmla="*/ 5528083 h 13511369"/>
                  <a:gd name="connsiteX252" fmla="*/ 10329687 w 12089090"/>
                  <a:gd name="connsiteY252" fmla="*/ 5375682 h 13511369"/>
                  <a:gd name="connsiteX253" fmla="*/ 10599563 w 12089090"/>
                  <a:gd name="connsiteY253" fmla="*/ 5480458 h 13511369"/>
                  <a:gd name="connsiteX254" fmla="*/ 10742437 w 12089090"/>
                  <a:gd name="connsiteY254" fmla="*/ 5439182 h 13511369"/>
                  <a:gd name="connsiteX255" fmla="*/ 10717038 w 12089090"/>
                  <a:gd name="connsiteY255" fmla="*/ 5686833 h 13511369"/>
                  <a:gd name="connsiteX256" fmla="*/ 10894837 w 12089090"/>
                  <a:gd name="connsiteY256" fmla="*/ 5724932 h 13511369"/>
                  <a:gd name="connsiteX257" fmla="*/ 10951988 w 12089090"/>
                  <a:gd name="connsiteY257" fmla="*/ 5550308 h 13511369"/>
                  <a:gd name="connsiteX258" fmla="*/ 10993262 w 12089090"/>
                  <a:gd name="connsiteY258" fmla="*/ 5321707 h 13511369"/>
                  <a:gd name="connsiteX259" fmla="*/ 10913888 w 12089090"/>
                  <a:gd name="connsiteY259" fmla="*/ 5118508 h 13511369"/>
                  <a:gd name="connsiteX260" fmla="*/ 10856737 w 12089090"/>
                  <a:gd name="connsiteY260" fmla="*/ 5020082 h 13511369"/>
                  <a:gd name="connsiteX261" fmla="*/ 10777363 w 12089090"/>
                  <a:gd name="connsiteY261" fmla="*/ 5137558 h 13511369"/>
                  <a:gd name="connsiteX262" fmla="*/ 10707513 w 12089090"/>
                  <a:gd name="connsiteY262" fmla="*/ 5096283 h 13511369"/>
                  <a:gd name="connsiteX263" fmla="*/ 10675763 w 12089090"/>
                  <a:gd name="connsiteY263" fmla="*/ 5216933 h 13511369"/>
                  <a:gd name="connsiteX264" fmla="*/ 10574162 w 12089090"/>
                  <a:gd name="connsiteY264" fmla="*/ 5220107 h 13511369"/>
                  <a:gd name="connsiteX265" fmla="*/ 10494787 w 12089090"/>
                  <a:gd name="connsiteY265" fmla="*/ 5077232 h 13511369"/>
                  <a:gd name="connsiteX266" fmla="*/ 10456687 w 12089090"/>
                  <a:gd name="connsiteY266" fmla="*/ 4924832 h 13511369"/>
                  <a:gd name="connsiteX267" fmla="*/ 10240787 w 12089090"/>
                  <a:gd name="connsiteY267" fmla="*/ 4928007 h 13511369"/>
                  <a:gd name="connsiteX268" fmla="*/ 10266187 w 12089090"/>
                  <a:gd name="connsiteY268" fmla="*/ 5153432 h 13511369"/>
                  <a:gd name="connsiteX269" fmla="*/ 10228088 w 12089090"/>
                  <a:gd name="connsiteY269" fmla="*/ 4959758 h 13511369"/>
                  <a:gd name="connsiteX270" fmla="*/ 10183637 w 12089090"/>
                  <a:gd name="connsiteY270" fmla="*/ 4972457 h 13511369"/>
                  <a:gd name="connsiteX271" fmla="*/ 10113787 w 12089090"/>
                  <a:gd name="connsiteY271" fmla="*/ 4861332 h 13511369"/>
                  <a:gd name="connsiteX272" fmla="*/ 10018538 w 12089090"/>
                  <a:gd name="connsiteY272" fmla="*/ 4931183 h 13511369"/>
                  <a:gd name="connsiteX273" fmla="*/ 9862962 w 12089090"/>
                  <a:gd name="connsiteY273" fmla="*/ 5058182 h 13511369"/>
                  <a:gd name="connsiteX274" fmla="*/ 10228087 w 12089090"/>
                  <a:gd name="connsiteY274" fmla="*/ 4724807 h 13511369"/>
                  <a:gd name="connsiteX275" fmla="*/ 10372550 w 12089090"/>
                  <a:gd name="connsiteY275" fmla="*/ 4634321 h 13511369"/>
                  <a:gd name="connsiteX276" fmla="*/ 10590037 w 12089090"/>
                  <a:gd name="connsiteY276" fmla="*/ 4581932 h 13511369"/>
                  <a:gd name="connsiteX277" fmla="*/ 10628138 w 12089090"/>
                  <a:gd name="connsiteY277" fmla="*/ 4461283 h 13511369"/>
                  <a:gd name="connsiteX278" fmla="*/ 10799588 w 12089090"/>
                  <a:gd name="connsiteY278" fmla="*/ 4334283 h 13511369"/>
                  <a:gd name="connsiteX279" fmla="*/ 10831337 w 12089090"/>
                  <a:gd name="connsiteY279" fmla="*/ 4080282 h 13511369"/>
                  <a:gd name="connsiteX280" fmla="*/ 10599562 w 12089090"/>
                  <a:gd name="connsiteY280" fmla="*/ 3997732 h 13511369"/>
                  <a:gd name="connsiteX281" fmla="*/ 10282063 w 12089090"/>
                  <a:gd name="connsiteY281" fmla="*/ 3950108 h 13511369"/>
                  <a:gd name="connsiteX282" fmla="*/ 10151887 w 12089090"/>
                  <a:gd name="connsiteY282" fmla="*/ 4010432 h 13511369"/>
                  <a:gd name="connsiteX283" fmla="*/ 10177288 w 12089090"/>
                  <a:gd name="connsiteY283" fmla="*/ 3845333 h 13511369"/>
                  <a:gd name="connsiteX284" fmla="*/ 10126488 w 12089090"/>
                  <a:gd name="connsiteY284" fmla="*/ 3670708 h 13511369"/>
                  <a:gd name="connsiteX285" fmla="*/ 10240787 w 12089090"/>
                  <a:gd name="connsiteY285" fmla="*/ 3708807 h 13511369"/>
                  <a:gd name="connsiteX286" fmla="*/ 10361438 w 12089090"/>
                  <a:gd name="connsiteY286" fmla="*/ 3600858 h 13511369"/>
                  <a:gd name="connsiteX287" fmla="*/ 10551938 w 12089090"/>
                  <a:gd name="connsiteY287" fmla="*/ 3661183 h 13511369"/>
                  <a:gd name="connsiteX288" fmla="*/ 10564638 w 12089090"/>
                  <a:gd name="connsiteY288" fmla="*/ 3477033 h 13511369"/>
                  <a:gd name="connsiteX289" fmla="*/ 10704337 w 12089090"/>
                  <a:gd name="connsiteY289" fmla="*/ 3515132 h 13511369"/>
                  <a:gd name="connsiteX290" fmla="*/ 10818637 w 12089090"/>
                  <a:gd name="connsiteY290" fmla="*/ 3210332 h 13511369"/>
                  <a:gd name="connsiteX291" fmla="*/ 10920238 w 12089090"/>
                  <a:gd name="connsiteY291" fmla="*/ 3299233 h 13511369"/>
                  <a:gd name="connsiteX292" fmla="*/ 11059937 w 12089090"/>
                  <a:gd name="connsiteY292" fmla="*/ 3283357 h 13511369"/>
                  <a:gd name="connsiteX293" fmla="*/ 11094862 w 12089090"/>
                  <a:gd name="connsiteY293" fmla="*/ 3508782 h 13511369"/>
                  <a:gd name="connsiteX294" fmla="*/ 11171063 w 12089090"/>
                  <a:gd name="connsiteY294" fmla="*/ 3251608 h 13511369"/>
                  <a:gd name="connsiteX295" fmla="*/ 11094863 w 12089090"/>
                  <a:gd name="connsiteY295" fmla="*/ 3165883 h 13511369"/>
                  <a:gd name="connsiteX296" fmla="*/ 11180587 w 12089090"/>
                  <a:gd name="connsiteY296" fmla="*/ 2911882 h 13511369"/>
                  <a:gd name="connsiteX297" fmla="*/ 10999613 w 12089090"/>
                  <a:gd name="connsiteY297" fmla="*/ 2988083 h 13511369"/>
                  <a:gd name="connsiteX298" fmla="*/ 10971037 w 12089090"/>
                  <a:gd name="connsiteY298" fmla="*/ 2918232 h 13511369"/>
                  <a:gd name="connsiteX299" fmla="*/ 10780537 w 12089090"/>
                  <a:gd name="connsiteY299" fmla="*/ 2715032 h 13511369"/>
                  <a:gd name="connsiteX300" fmla="*/ 10748788 w 12089090"/>
                  <a:gd name="connsiteY300" fmla="*/ 2530883 h 13511369"/>
                  <a:gd name="connsiteX301" fmla="*/ 10717038 w 12089090"/>
                  <a:gd name="connsiteY301" fmla="*/ 2435633 h 13511369"/>
                  <a:gd name="connsiteX302" fmla="*/ 10818637 w 12089090"/>
                  <a:gd name="connsiteY302" fmla="*/ 2334032 h 13511369"/>
                  <a:gd name="connsiteX303" fmla="*/ 11078988 w 12089090"/>
                  <a:gd name="connsiteY303" fmla="*/ 2099083 h 13511369"/>
                  <a:gd name="connsiteX304" fmla="*/ 11199637 w 12089090"/>
                  <a:gd name="connsiteY304" fmla="*/ 2118132 h 13511369"/>
                  <a:gd name="connsiteX305" fmla="*/ 11269488 w 12089090"/>
                  <a:gd name="connsiteY305" fmla="*/ 2029233 h 13511369"/>
                  <a:gd name="connsiteX306" fmla="*/ 11504437 w 12089090"/>
                  <a:gd name="connsiteY306" fmla="*/ 1921282 h 13511369"/>
                  <a:gd name="connsiteX307" fmla="*/ 11358388 w 12089090"/>
                  <a:gd name="connsiteY307" fmla="*/ 1851433 h 13511369"/>
                  <a:gd name="connsiteX308" fmla="*/ 11275837 w 12089090"/>
                  <a:gd name="connsiteY308" fmla="*/ 1705382 h 13511369"/>
                  <a:gd name="connsiteX309" fmla="*/ 11377437 w 12089090"/>
                  <a:gd name="connsiteY309" fmla="*/ 1279932 h 13511369"/>
                  <a:gd name="connsiteX310" fmla="*/ 11256787 w 12089090"/>
                  <a:gd name="connsiteY310" fmla="*/ 1019582 h 13511369"/>
                  <a:gd name="connsiteX311" fmla="*/ 11542537 w 12089090"/>
                  <a:gd name="connsiteY311" fmla="*/ 1362482 h 13511369"/>
                  <a:gd name="connsiteX312" fmla="*/ 11707637 w 12089090"/>
                  <a:gd name="connsiteY312" fmla="*/ 1165632 h 13511369"/>
                  <a:gd name="connsiteX313" fmla="*/ 11891787 w 12089090"/>
                  <a:gd name="connsiteY313" fmla="*/ 1476782 h 13511369"/>
                  <a:gd name="connsiteX314" fmla="*/ 12088637 w 12089090"/>
                  <a:gd name="connsiteY314" fmla="*/ 1578383 h 13511369"/>
                  <a:gd name="connsiteX315" fmla="*/ 11923537 w 12089090"/>
                  <a:gd name="connsiteY315" fmla="*/ 1133883 h 13511369"/>
                  <a:gd name="connsiteX316" fmla="*/ 11910837 w 12089090"/>
                  <a:gd name="connsiteY316" fmla="*/ 917982 h 13511369"/>
                  <a:gd name="connsiteX317" fmla="*/ 11777487 w 12089090"/>
                  <a:gd name="connsiteY317" fmla="*/ 721132 h 13511369"/>
                  <a:gd name="connsiteX318" fmla="*/ 11752087 w 12089090"/>
                  <a:gd name="connsiteY31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321022 w 12089090"/>
                  <a:gd name="connsiteY47" fmla="*/ 9748994 h 13511369"/>
                  <a:gd name="connsiteX48" fmla="*/ 1312687 w 12089090"/>
                  <a:gd name="connsiteY48" fmla="*/ 9839732 h 13511369"/>
                  <a:gd name="connsiteX49" fmla="*/ 1179337 w 12089090"/>
                  <a:gd name="connsiteY49" fmla="*/ 10315982 h 13511369"/>
                  <a:gd name="connsiteX50" fmla="*/ 932878 w 12089090"/>
                  <a:gd name="connsiteY50" fmla="*/ 10353832 h 13511369"/>
                  <a:gd name="connsiteX51" fmla="*/ 817387 w 12089090"/>
                  <a:gd name="connsiteY51" fmla="*/ 10468382 h 13511369"/>
                  <a:gd name="connsiteX52" fmla="*/ 678084 w 12089090"/>
                  <a:gd name="connsiteY52" fmla="*/ 10480038 h 13511369"/>
                  <a:gd name="connsiteX53" fmla="*/ 585215 w 12089090"/>
                  <a:gd name="connsiteY53" fmla="*/ 10544332 h 13511369"/>
                  <a:gd name="connsiteX54" fmla="*/ 497109 w 12089090"/>
                  <a:gd name="connsiteY54" fmla="*/ 10503850 h 13511369"/>
                  <a:gd name="connsiteX55" fmla="*/ 399478 w 12089090"/>
                  <a:gd name="connsiteY55" fmla="*/ 10510994 h 13511369"/>
                  <a:gd name="connsiteX56" fmla="*/ 301847 w 12089090"/>
                  <a:gd name="connsiteY56" fmla="*/ 10482419 h 13511369"/>
                  <a:gd name="connsiteX57" fmla="*/ 238743 w 12089090"/>
                  <a:gd name="connsiteY57" fmla="*/ 10535057 h 13511369"/>
                  <a:gd name="connsiteX58" fmla="*/ 17287 w 12089090"/>
                  <a:gd name="connsiteY58" fmla="*/ 10430282 h 13511369"/>
                  <a:gd name="connsiteX59" fmla="*/ 78009 w 12089090"/>
                  <a:gd name="connsiteY59" fmla="*/ 10608625 h 13511369"/>
                  <a:gd name="connsiteX60" fmla="*/ 11334 w 12089090"/>
                  <a:gd name="connsiteY60" fmla="*/ 10787219 h 13511369"/>
                  <a:gd name="connsiteX61" fmla="*/ 112537 w 12089090"/>
                  <a:gd name="connsiteY61" fmla="*/ 11056551 h 13511369"/>
                  <a:gd name="connsiteX62" fmla="*/ 8953 w 12089090"/>
                  <a:gd name="connsiteY62" fmla="*/ 11234894 h 13511369"/>
                  <a:gd name="connsiteX63" fmla="*/ 17287 w 12089090"/>
                  <a:gd name="connsiteY63" fmla="*/ 11420882 h 13511369"/>
                  <a:gd name="connsiteX64" fmla="*/ 158972 w 12089090"/>
                  <a:gd name="connsiteY64" fmla="*/ 11470638 h 13511369"/>
                  <a:gd name="connsiteX65" fmla="*/ 455437 w 12089090"/>
                  <a:gd name="connsiteY65" fmla="*/ 11497082 h 13511369"/>
                  <a:gd name="connsiteX66" fmla="*/ 623315 w 12089090"/>
                  <a:gd name="connsiteY66" fmla="*/ 11544457 h 13511369"/>
                  <a:gd name="connsiteX67" fmla="*/ 737615 w 12089090"/>
                  <a:gd name="connsiteY67" fmla="*/ 11489688 h 13511369"/>
                  <a:gd name="connsiteX68" fmla="*/ 912637 w 12089090"/>
                  <a:gd name="connsiteY68" fmla="*/ 11535182 h 13511369"/>
                  <a:gd name="connsiteX69" fmla="*/ 1078134 w 12089090"/>
                  <a:gd name="connsiteY69" fmla="*/ 11413488 h 13511369"/>
                  <a:gd name="connsiteX70" fmla="*/ 1155524 w 12089090"/>
                  <a:gd name="connsiteY70" fmla="*/ 11470889 h 13511369"/>
                  <a:gd name="connsiteX71" fmla="*/ 1294828 w 12089090"/>
                  <a:gd name="connsiteY71" fmla="*/ 11496832 h 13511369"/>
                  <a:gd name="connsiteX72" fmla="*/ 1466278 w 12089090"/>
                  <a:gd name="connsiteY72" fmla="*/ 11508738 h 13511369"/>
                  <a:gd name="connsiteX73" fmla="*/ 1552003 w 12089090"/>
                  <a:gd name="connsiteY73" fmla="*/ 11573032 h 13511369"/>
                  <a:gd name="connsiteX74" fmla="*/ 1652015 w 12089090"/>
                  <a:gd name="connsiteY74" fmla="*/ 11580175 h 13511369"/>
                  <a:gd name="connsiteX75" fmla="*/ 1731787 w 12089090"/>
                  <a:gd name="connsiteY75" fmla="*/ 11592332 h 13511369"/>
                  <a:gd name="connsiteX76" fmla="*/ 1659159 w 12089090"/>
                  <a:gd name="connsiteY76" fmla="*/ 11737338 h 13511369"/>
                  <a:gd name="connsiteX77" fmla="*/ 1693687 w 12089090"/>
                  <a:gd name="connsiteY77" fmla="*/ 11992382 h 13511369"/>
                  <a:gd name="connsiteX78" fmla="*/ 1871090 w 12089090"/>
                  <a:gd name="connsiteY78" fmla="*/ 12130244 h 13511369"/>
                  <a:gd name="connsiteX79" fmla="*/ 1993724 w 12089090"/>
                  <a:gd name="connsiteY79" fmla="*/ 12056676 h 13511369"/>
                  <a:gd name="connsiteX80" fmla="*/ 2066353 w 12089090"/>
                  <a:gd name="connsiteY80" fmla="*/ 12104050 h 13511369"/>
                  <a:gd name="connsiteX81" fmla="*/ 2142553 w 12089090"/>
                  <a:gd name="connsiteY81" fmla="*/ 12034994 h 13511369"/>
                  <a:gd name="connsiteX82" fmla="*/ 2242565 w 12089090"/>
                  <a:gd name="connsiteY82" fmla="*/ 12058807 h 13511369"/>
                  <a:gd name="connsiteX83" fmla="*/ 2473547 w 12089090"/>
                  <a:gd name="connsiteY83" fmla="*/ 12008800 h 13511369"/>
                  <a:gd name="connsiteX84" fmla="*/ 2524743 w 12089090"/>
                  <a:gd name="connsiteY84" fmla="*/ 11899513 h 13511369"/>
                  <a:gd name="connsiteX85" fmla="*/ 2893837 w 12089090"/>
                  <a:gd name="connsiteY85" fmla="*/ 12030482 h 13511369"/>
                  <a:gd name="connsiteX86" fmla="*/ 2983134 w 12089090"/>
                  <a:gd name="connsiteY86" fmla="*/ 12018325 h 13511369"/>
                  <a:gd name="connsiteX87" fmla="*/ 3084337 w 12089090"/>
                  <a:gd name="connsiteY87" fmla="*/ 12182882 h 13511369"/>
                  <a:gd name="connsiteX88" fmla="*/ 3323653 w 12089090"/>
                  <a:gd name="connsiteY88" fmla="*/ 12127863 h 13511369"/>
                  <a:gd name="connsiteX89" fmla="*/ 3433190 w 12089090"/>
                  <a:gd name="connsiteY89" fmla="*/ 12196919 h 13511369"/>
                  <a:gd name="connsiteX90" fmla="*/ 3586781 w 12089090"/>
                  <a:gd name="connsiteY90" fmla="*/ 12266226 h 13511369"/>
                  <a:gd name="connsiteX91" fmla="*/ 3522487 w 12089090"/>
                  <a:gd name="connsiteY91" fmla="*/ 12387670 h 13511369"/>
                  <a:gd name="connsiteX92" fmla="*/ 3607022 w 12089090"/>
                  <a:gd name="connsiteY92" fmla="*/ 12592207 h 13511369"/>
                  <a:gd name="connsiteX93" fmla="*/ 3560587 w 12089090"/>
                  <a:gd name="connsiteY93" fmla="*/ 12773432 h 13511369"/>
                  <a:gd name="connsiteX94" fmla="*/ 3545109 w 12089090"/>
                  <a:gd name="connsiteY94" fmla="*/ 12987494 h 13511369"/>
                  <a:gd name="connsiteX95" fmla="*/ 3636787 w 12089090"/>
                  <a:gd name="connsiteY95" fmla="*/ 13211582 h 13511369"/>
                  <a:gd name="connsiteX96" fmla="*/ 3922537 w 12089090"/>
                  <a:gd name="connsiteY96" fmla="*/ 13440182 h 13511369"/>
                  <a:gd name="connsiteX97" fmla="*/ 4514278 w 12089090"/>
                  <a:gd name="connsiteY97" fmla="*/ 13511369 h 13511369"/>
                  <a:gd name="connsiteX98" fmla="*/ 4549996 w 12089090"/>
                  <a:gd name="connsiteY98" fmla="*/ 13442312 h 13511369"/>
                  <a:gd name="connsiteX99" fmla="*/ 4208287 w 12089090"/>
                  <a:gd name="connsiteY99" fmla="*/ 13154432 h 13511369"/>
                  <a:gd name="connsiteX100" fmla="*/ 4635722 w 12089090"/>
                  <a:gd name="connsiteY100" fmla="*/ 13268482 h 13511369"/>
                  <a:gd name="connsiteX101" fmla="*/ 4951237 w 12089090"/>
                  <a:gd name="connsiteY101" fmla="*/ 13268732 h 13511369"/>
                  <a:gd name="connsiteX102" fmla="*/ 5052440 w 12089090"/>
                  <a:gd name="connsiteY102" fmla="*/ 13058932 h 13511369"/>
                  <a:gd name="connsiteX103" fmla="*/ 5011959 w 12089090"/>
                  <a:gd name="connsiteY103" fmla="*/ 12985113 h 13511369"/>
                  <a:gd name="connsiteX104" fmla="*/ 5008387 w 12089090"/>
                  <a:gd name="connsiteY104" fmla="*/ 12678182 h 13511369"/>
                  <a:gd name="connsiteX105" fmla="*/ 5084587 w 12089090"/>
                  <a:gd name="connsiteY105" fmla="*/ 12563882 h 13511369"/>
                  <a:gd name="connsiteX106" fmla="*/ 5046487 w 12089090"/>
                  <a:gd name="connsiteY106" fmla="*/ 12225745 h 13511369"/>
                  <a:gd name="connsiteX107" fmla="*/ 5375100 w 12089090"/>
                  <a:gd name="connsiteY107" fmla="*/ 12097157 h 13511369"/>
                  <a:gd name="connsiteX108" fmla="*/ 5656087 w 12089090"/>
                  <a:gd name="connsiteY108" fmla="*/ 12180502 h 13511369"/>
                  <a:gd name="connsiteX109" fmla="*/ 5541787 w 12089090"/>
                  <a:gd name="connsiteY109" fmla="*/ 11249432 h 13511369"/>
                  <a:gd name="connsiteX110" fmla="*/ 5602510 w 12089090"/>
                  <a:gd name="connsiteY110" fmla="*/ 10722925 h 13511369"/>
                  <a:gd name="connsiteX111" fmla="*/ 5485827 w 12089090"/>
                  <a:gd name="connsiteY111" fmla="*/ 10663394 h 13511369"/>
                  <a:gd name="connsiteX112" fmla="*/ 5602509 w 12089090"/>
                  <a:gd name="connsiteY112" fmla="*/ 10701495 h 13511369"/>
                  <a:gd name="connsiteX113" fmla="*/ 5628703 w 12089090"/>
                  <a:gd name="connsiteY113" fmla="*/ 10160950 h 13511369"/>
                  <a:gd name="connsiteX114" fmla="*/ 5715618 w 12089090"/>
                  <a:gd name="connsiteY114" fmla="*/ 9775438 h 13511369"/>
                  <a:gd name="connsiteX115" fmla="*/ 5847778 w 12089090"/>
                  <a:gd name="connsiteY115" fmla="*/ 9408475 h 13511369"/>
                  <a:gd name="connsiteX116" fmla="*/ 5938265 w 12089090"/>
                  <a:gd name="connsiteY116" fmla="*/ 9196544 h 13511369"/>
                  <a:gd name="connsiteX117" fmla="*/ 5776340 w 12089090"/>
                  <a:gd name="connsiteY117" fmla="*/ 9329894 h 13511369"/>
                  <a:gd name="connsiteX118" fmla="*/ 5940647 w 12089090"/>
                  <a:gd name="connsiteY118" fmla="*/ 9137013 h 13511369"/>
                  <a:gd name="connsiteX119" fmla="*/ 5972794 w 12089090"/>
                  <a:gd name="connsiteY119" fmla="*/ 8956289 h 13511369"/>
                  <a:gd name="connsiteX120" fmla="*/ 5976365 w 12089090"/>
                  <a:gd name="connsiteY120" fmla="*/ 9087006 h 13511369"/>
                  <a:gd name="connsiteX121" fmla="*/ 6458567 w 12089090"/>
                  <a:gd name="connsiteY121" fmla="*/ 8201432 h 13511369"/>
                  <a:gd name="connsiteX122" fmla="*/ 6221634 w 12089090"/>
                  <a:gd name="connsiteY122" fmla="*/ 8101170 h 13511369"/>
                  <a:gd name="connsiteX123" fmla="*/ 6443090 w 12089090"/>
                  <a:gd name="connsiteY123" fmla="*/ 8110694 h 13511369"/>
                  <a:gd name="connsiteX124" fmla="*/ 6713363 w 12089090"/>
                  <a:gd name="connsiteY124" fmla="*/ 8074975 h 13511369"/>
                  <a:gd name="connsiteX125" fmla="*/ 6872907 w 12089090"/>
                  <a:gd name="connsiteY125" fmla="*/ 8032113 h 13511369"/>
                  <a:gd name="connsiteX126" fmla="*/ 6802659 w 12089090"/>
                  <a:gd name="connsiteY126" fmla="*/ 7972582 h 13511369"/>
                  <a:gd name="connsiteX127" fmla="*/ 6894339 w 12089090"/>
                  <a:gd name="connsiteY127" fmla="*/ 7846626 h 13511369"/>
                  <a:gd name="connsiteX128" fmla="*/ 6997921 w 12089090"/>
                  <a:gd name="connsiteY128" fmla="*/ 7867807 h 13511369"/>
                  <a:gd name="connsiteX129" fmla="*/ 7034832 w 12089090"/>
                  <a:gd name="connsiteY129" fmla="*/ 7793990 h 13511369"/>
                  <a:gd name="connsiteX130" fmla="*/ 6961013 w 12089090"/>
                  <a:gd name="connsiteY130" fmla="*/ 7693975 h 13511369"/>
                  <a:gd name="connsiteX131" fmla="*/ 6927676 w 12089090"/>
                  <a:gd name="connsiteY131" fmla="*/ 7596344 h 13511369"/>
                  <a:gd name="connsiteX132" fmla="*/ 6837187 w 12089090"/>
                  <a:gd name="connsiteY132" fmla="*/ 7591832 h 13511369"/>
                  <a:gd name="connsiteX133" fmla="*/ 6763369 w 12089090"/>
                  <a:gd name="connsiteY133" fmla="*/ 7674925 h 13511369"/>
                  <a:gd name="connsiteX134" fmla="*/ 6627637 w 12089090"/>
                  <a:gd name="connsiteY134" fmla="*/ 7687082 h 13511369"/>
                  <a:gd name="connsiteX135" fmla="*/ 6687169 w 12089090"/>
                  <a:gd name="connsiteY135" fmla="*/ 7617775 h 13511369"/>
                  <a:gd name="connsiteX136" fmla="*/ 6699076 w 12089090"/>
                  <a:gd name="connsiteY136" fmla="*/ 7529669 h 13511369"/>
                  <a:gd name="connsiteX137" fmla="*/ 6720506 w 12089090"/>
                  <a:gd name="connsiteY137" fmla="*/ 7467756 h 13511369"/>
                  <a:gd name="connsiteX138" fmla="*/ 6684787 w 12089090"/>
                  <a:gd name="connsiteY138" fmla="*/ 7401332 h 13511369"/>
                  <a:gd name="connsiteX139" fmla="*/ 6620494 w 12089090"/>
                  <a:gd name="connsiteY139" fmla="*/ 7432038 h 13511369"/>
                  <a:gd name="connsiteX140" fmla="*/ 6618112 w 12089090"/>
                  <a:gd name="connsiteY140" fmla="*/ 7351326 h 13511369"/>
                  <a:gd name="connsiteX141" fmla="*/ 6837188 w 12089090"/>
                  <a:gd name="connsiteY141" fmla="*/ 7243919 h 13511369"/>
                  <a:gd name="connsiteX142" fmla="*/ 6801469 w 12089090"/>
                  <a:gd name="connsiteY142" fmla="*/ 7089138 h 13511369"/>
                  <a:gd name="connsiteX143" fmla="*/ 6877669 w 12089090"/>
                  <a:gd name="connsiteY143" fmla="*/ 7072469 h 13511369"/>
                  <a:gd name="connsiteX144" fmla="*/ 6856237 w 12089090"/>
                  <a:gd name="connsiteY144" fmla="*/ 6982232 h 13511369"/>
                  <a:gd name="connsiteX145" fmla="*/ 6961013 w 12089090"/>
                  <a:gd name="connsiteY145" fmla="*/ 6984363 h 13511369"/>
                  <a:gd name="connsiteX146" fmla="*/ 7003876 w 12089090"/>
                  <a:gd name="connsiteY146" fmla="*/ 6903400 h 13511369"/>
                  <a:gd name="connsiteX147" fmla="*/ 7106269 w 12089090"/>
                  <a:gd name="connsiteY147" fmla="*/ 6936738 h 13511369"/>
                  <a:gd name="connsiteX148" fmla="*/ 7180088 w 12089090"/>
                  <a:gd name="connsiteY148" fmla="*/ 7039132 h 13511369"/>
                  <a:gd name="connsiteX149" fmla="*/ 7246763 w 12089090"/>
                  <a:gd name="connsiteY149" fmla="*/ 6979600 h 13511369"/>
                  <a:gd name="connsiteX150" fmla="*/ 7187232 w 12089090"/>
                  <a:gd name="connsiteY150" fmla="*/ 6843869 h 13511369"/>
                  <a:gd name="connsiteX151" fmla="*/ 7244381 w 12089090"/>
                  <a:gd name="connsiteY151" fmla="*/ 6896506 h 13511369"/>
                  <a:gd name="connsiteX152" fmla="*/ 7361063 w 12089090"/>
                  <a:gd name="connsiteY152" fmla="*/ 6934357 h 13511369"/>
                  <a:gd name="connsiteX153" fmla="*/ 7434882 w 12089090"/>
                  <a:gd name="connsiteY153" fmla="*/ 7006046 h 13511369"/>
                  <a:gd name="connsiteX154" fmla="*/ 7403926 w 12089090"/>
                  <a:gd name="connsiteY154" fmla="*/ 7144158 h 13511369"/>
                  <a:gd name="connsiteX155" fmla="*/ 7475363 w 12089090"/>
                  <a:gd name="connsiteY155" fmla="*/ 7108439 h 13511369"/>
                  <a:gd name="connsiteX156" fmla="*/ 7465837 w 12089090"/>
                  <a:gd name="connsiteY156" fmla="*/ 7077482 h 13511369"/>
                  <a:gd name="connsiteX157" fmla="*/ 7542038 w 12089090"/>
                  <a:gd name="connsiteY157" fmla="*/ 7163208 h 13511369"/>
                  <a:gd name="connsiteX158" fmla="*/ 7477744 w 12089090"/>
                  <a:gd name="connsiteY158" fmla="*/ 7244171 h 13511369"/>
                  <a:gd name="connsiteX159" fmla="*/ 7542037 w 12089090"/>
                  <a:gd name="connsiteY159" fmla="*/ 7325132 h 13511369"/>
                  <a:gd name="connsiteX160" fmla="*/ 7468219 w 12089090"/>
                  <a:gd name="connsiteY160" fmla="*/ 7344183 h 13511369"/>
                  <a:gd name="connsiteX161" fmla="*/ 7375351 w 12089090"/>
                  <a:gd name="connsiteY161" fmla="*/ 7296558 h 13511369"/>
                  <a:gd name="connsiteX162" fmla="*/ 7327726 w 12089090"/>
                  <a:gd name="connsiteY162" fmla="*/ 7406096 h 13511369"/>
                  <a:gd name="connsiteX163" fmla="*/ 7403926 w 12089090"/>
                  <a:gd name="connsiteY163" fmla="*/ 7425146 h 13511369"/>
                  <a:gd name="connsiteX164" fmla="*/ 7458694 w 12089090"/>
                  <a:gd name="connsiteY164" fmla="*/ 7484677 h 13511369"/>
                  <a:gd name="connsiteX165" fmla="*/ 7484888 w 12089090"/>
                  <a:gd name="connsiteY165" fmla="*/ 7515382 h 13511369"/>
                  <a:gd name="connsiteX166" fmla="*/ 7505128 w 12089090"/>
                  <a:gd name="connsiteY166" fmla="*/ 7467755 h 13511369"/>
                  <a:gd name="connsiteX167" fmla="*/ 7563469 w 12089090"/>
                  <a:gd name="connsiteY167" fmla="*/ 7529921 h 13511369"/>
                  <a:gd name="connsiteX168" fmla="*/ 7656338 w 12089090"/>
                  <a:gd name="connsiteY168" fmla="*/ 7615646 h 13511369"/>
                  <a:gd name="connsiteX169" fmla="*/ 7656338 w 12089090"/>
                  <a:gd name="connsiteY169" fmla="*/ 7510871 h 13511369"/>
                  <a:gd name="connsiteX170" fmla="*/ 7830168 w 12089090"/>
                  <a:gd name="connsiteY170" fmla="*/ 7606120 h 13511369"/>
                  <a:gd name="connsiteX171" fmla="*/ 7723013 w 12089090"/>
                  <a:gd name="connsiteY171" fmla="*/ 7370377 h 13511369"/>
                  <a:gd name="connsiteX172" fmla="*/ 7725394 w 12089090"/>
                  <a:gd name="connsiteY172" fmla="*/ 7234646 h 13511369"/>
                  <a:gd name="connsiteX173" fmla="*/ 7630144 w 12089090"/>
                  <a:gd name="connsiteY173" fmla="*/ 7206071 h 13511369"/>
                  <a:gd name="connsiteX174" fmla="*/ 7694437 w 12089090"/>
                  <a:gd name="connsiteY174" fmla="*/ 7039382 h 13511369"/>
                  <a:gd name="connsiteX175" fmla="*/ 8392144 w 12089090"/>
                  <a:gd name="connsiteY175" fmla="*/ 6653621 h 13511369"/>
                  <a:gd name="connsiteX176" fmla="*/ 8720757 w 12089090"/>
                  <a:gd name="connsiteY176" fmla="*/ 6591708 h 13511369"/>
                  <a:gd name="connsiteX177" fmla="*/ 8739807 w 12089090"/>
                  <a:gd name="connsiteY177" fmla="*/ 6696483 h 13511369"/>
                  <a:gd name="connsiteX178" fmla="*/ 8813626 w 12089090"/>
                  <a:gd name="connsiteY178" fmla="*/ 6701246 h 13511369"/>
                  <a:gd name="connsiteX179" fmla="*/ 8789812 w 12089090"/>
                  <a:gd name="connsiteY179" fmla="*/ 6548844 h 13511369"/>
                  <a:gd name="connsiteX180" fmla="*/ 9332737 w 12089090"/>
                  <a:gd name="connsiteY180" fmla="*/ 6544082 h 13511369"/>
                  <a:gd name="connsiteX181" fmla="*/ 9520856 w 12089090"/>
                  <a:gd name="connsiteY181" fmla="*/ 6494075 h 13511369"/>
                  <a:gd name="connsiteX182" fmla="*/ 9647062 w 12089090"/>
                  <a:gd name="connsiteY182" fmla="*/ 6298813 h 13511369"/>
                  <a:gd name="connsiteX183" fmla="*/ 9923287 w 12089090"/>
                  <a:gd name="connsiteY183" fmla="*/ 6334532 h 13511369"/>
                  <a:gd name="connsiteX184" fmla="*/ 9887569 w 12089090"/>
                  <a:gd name="connsiteY184" fmla="*/ 6420258 h 13511369"/>
                  <a:gd name="connsiteX185" fmla="*/ 9744694 w 12089090"/>
                  <a:gd name="connsiteY185" fmla="*/ 6434546 h 13511369"/>
                  <a:gd name="connsiteX186" fmla="*/ 9813749 w 12089090"/>
                  <a:gd name="connsiteY186" fmla="*/ 6489313 h 13511369"/>
                  <a:gd name="connsiteX187" fmla="*/ 9682782 w 12089090"/>
                  <a:gd name="connsiteY187" fmla="*/ 6517889 h 13511369"/>
                  <a:gd name="connsiteX188" fmla="*/ 9556576 w 12089090"/>
                  <a:gd name="connsiteY188" fmla="*/ 6508364 h 13511369"/>
                  <a:gd name="connsiteX189" fmla="*/ 9470850 w 12089090"/>
                  <a:gd name="connsiteY189" fmla="*/ 6544082 h 13511369"/>
                  <a:gd name="connsiteX190" fmla="*/ 9439894 w 12089090"/>
                  <a:gd name="connsiteY190" fmla="*/ 6848883 h 13511369"/>
                  <a:gd name="connsiteX191" fmla="*/ 9601819 w 12089090"/>
                  <a:gd name="connsiteY191" fmla="*/ 6882220 h 13511369"/>
                  <a:gd name="connsiteX192" fmla="*/ 9808987 w 12089090"/>
                  <a:gd name="connsiteY192" fmla="*/ 6696482 h 13511369"/>
                  <a:gd name="connsiteX193" fmla="*/ 9847088 w 12089090"/>
                  <a:gd name="connsiteY193" fmla="*/ 6794114 h 13511369"/>
                  <a:gd name="connsiteX194" fmla="*/ 9994726 w 12089090"/>
                  <a:gd name="connsiteY194" fmla="*/ 6717914 h 13511369"/>
                  <a:gd name="connsiteX195" fmla="*/ 9894713 w 12089090"/>
                  <a:gd name="connsiteY195" fmla="*/ 6956040 h 13511369"/>
                  <a:gd name="connsiteX196" fmla="*/ 10037588 w 12089090"/>
                  <a:gd name="connsiteY196" fmla="*/ 6898889 h 13511369"/>
                  <a:gd name="connsiteX197" fmla="*/ 10004251 w 12089090"/>
                  <a:gd name="connsiteY197" fmla="*/ 6986996 h 13511369"/>
                  <a:gd name="connsiteX198" fmla="*/ 10235232 w 12089090"/>
                  <a:gd name="connsiteY198" fmla="*/ 6984614 h 13511369"/>
                  <a:gd name="connsiteX199" fmla="*/ 10075687 w 12089090"/>
                  <a:gd name="connsiteY199" fmla="*/ 7039382 h 13511369"/>
                  <a:gd name="connsiteX200" fmla="*/ 9966151 w 12089090"/>
                  <a:gd name="connsiteY200" fmla="*/ 7096533 h 13511369"/>
                  <a:gd name="connsiteX201" fmla="*/ 9847088 w 12089090"/>
                  <a:gd name="connsiteY201" fmla="*/ 7210833 h 13511369"/>
                  <a:gd name="connsiteX202" fmla="*/ 9882806 w 12089090"/>
                  <a:gd name="connsiteY202" fmla="*/ 7270363 h 13511369"/>
                  <a:gd name="connsiteX203" fmla="*/ 9925669 w 12089090"/>
                  <a:gd name="connsiteY203" fmla="*/ 7320371 h 13511369"/>
                  <a:gd name="connsiteX204" fmla="*/ 10004251 w 12089090"/>
                  <a:gd name="connsiteY204" fmla="*/ 7287033 h 13511369"/>
                  <a:gd name="connsiteX205" fmla="*/ 10016156 w 12089090"/>
                  <a:gd name="connsiteY205" fmla="*/ 7348944 h 13511369"/>
                  <a:gd name="connsiteX206" fmla="*/ 10130457 w 12089090"/>
                  <a:gd name="connsiteY206" fmla="*/ 7210833 h 13511369"/>
                  <a:gd name="connsiteX207" fmla="*/ 10166176 w 12089090"/>
                  <a:gd name="connsiteY207" fmla="*/ 7356089 h 13511369"/>
                  <a:gd name="connsiteX208" fmla="*/ 10261426 w 12089090"/>
                  <a:gd name="connsiteY208" fmla="*/ 7239408 h 13511369"/>
                  <a:gd name="connsiteX209" fmla="*/ 10287619 w 12089090"/>
                  <a:gd name="connsiteY209" fmla="*/ 7401332 h 13511369"/>
                  <a:gd name="connsiteX210" fmla="*/ 10361437 w 12089090"/>
                  <a:gd name="connsiteY210" fmla="*/ 7477532 h 13511369"/>
                  <a:gd name="connsiteX211" fmla="*/ 10151887 w 12089090"/>
                  <a:gd name="connsiteY211" fmla="*/ 7591832 h 13511369"/>
                  <a:gd name="connsiteX212" fmla="*/ 10304288 w 12089090"/>
                  <a:gd name="connsiteY212" fmla="*/ 7741852 h 13511369"/>
                  <a:gd name="connsiteX213" fmla="*/ 10335244 w 12089090"/>
                  <a:gd name="connsiteY213" fmla="*/ 7644221 h 13511369"/>
                  <a:gd name="connsiteX214" fmla="*/ 10406680 w 12089090"/>
                  <a:gd name="connsiteY214" fmla="*/ 7732326 h 13511369"/>
                  <a:gd name="connsiteX215" fmla="*/ 10528126 w 12089090"/>
                  <a:gd name="connsiteY215" fmla="*/ 7691846 h 13511369"/>
                  <a:gd name="connsiteX216" fmla="*/ 10532887 w 12089090"/>
                  <a:gd name="connsiteY216" fmla="*/ 7777570 h 13511369"/>
                  <a:gd name="connsiteX217" fmla="*/ 10530506 w 12089090"/>
                  <a:gd name="connsiteY217" fmla="*/ 7875200 h 13511369"/>
                  <a:gd name="connsiteX218" fmla="*/ 10640043 w 12089090"/>
                  <a:gd name="connsiteY218" fmla="*/ 7837101 h 13511369"/>
                  <a:gd name="connsiteX219" fmla="*/ 10680526 w 12089090"/>
                  <a:gd name="connsiteY219" fmla="*/ 8075227 h 13511369"/>
                  <a:gd name="connsiteX220" fmla="*/ 10818637 w 12089090"/>
                  <a:gd name="connsiteY220" fmla="*/ 8106182 h 13511369"/>
                  <a:gd name="connsiteX221" fmla="*/ 10832925 w 12089090"/>
                  <a:gd name="connsiteY221" fmla="*/ 7815670 h 13511369"/>
                  <a:gd name="connsiteX222" fmla="*/ 10923413 w 12089090"/>
                  <a:gd name="connsiteY222" fmla="*/ 7791858 h 13511369"/>
                  <a:gd name="connsiteX223" fmla="*/ 10992469 w 12089090"/>
                  <a:gd name="connsiteY223" fmla="*/ 7620407 h 13511369"/>
                  <a:gd name="connsiteX224" fmla="*/ 10954369 w 12089090"/>
                  <a:gd name="connsiteY224" fmla="*/ 7491821 h 13511369"/>
                  <a:gd name="connsiteX225" fmla="*/ 10859119 w 12089090"/>
                  <a:gd name="connsiteY225" fmla="*/ 7479913 h 13511369"/>
                  <a:gd name="connsiteX226" fmla="*/ 10906743 w 12089090"/>
                  <a:gd name="connsiteY226" fmla="*/ 7360851 h 13511369"/>
                  <a:gd name="connsiteX227" fmla="*/ 10801969 w 12089090"/>
                  <a:gd name="connsiteY227" fmla="*/ 7289414 h 13511369"/>
                  <a:gd name="connsiteX228" fmla="*/ 10761487 w 12089090"/>
                  <a:gd name="connsiteY228" fmla="*/ 7058432 h 13511369"/>
                  <a:gd name="connsiteX229" fmla="*/ 10443987 w 12089090"/>
                  <a:gd name="connsiteY229" fmla="*/ 7020332 h 13511369"/>
                  <a:gd name="connsiteX230" fmla="*/ 10513838 w 12089090"/>
                  <a:gd name="connsiteY230" fmla="*/ 6915558 h 13511369"/>
                  <a:gd name="connsiteX231" fmla="*/ 10637663 w 12089090"/>
                  <a:gd name="connsiteY231" fmla="*/ 6896508 h 13511369"/>
                  <a:gd name="connsiteX232" fmla="*/ 10647187 w 12089090"/>
                  <a:gd name="connsiteY232" fmla="*/ 6810782 h 13511369"/>
                  <a:gd name="connsiteX233" fmla="*/ 10859912 w 12089090"/>
                  <a:gd name="connsiteY233" fmla="*/ 6899682 h 13511369"/>
                  <a:gd name="connsiteX234" fmla="*/ 10875787 w 12089090"/>
                  <a:gd name="connsiteY234" fmla="*/ 6677432 h 13511369"/>
                  <a:gd name="connsiteX235" fmla="*/ 10666237 w 12089090"/>
                  <a:gd name="connsiteY235" fmla="*/ 6772682 h 13511369"/>
                  <a:gd name="connsiteX236" fmla="*/ 10590037 w 12089090"/>
                  <a:gd name="connsiteY236" fmla="*/ 6544082 h 13511369"/>
                  <a:gd name="connsiteX237" fmla="*/ 10361437 w 12089090"/>
                  <a:gd name="connsiteY237" fmla="*/ 6753632 h 13511369"/>
                  <a:gd name="connsiteX238" fmla="*/ 10374138 w 12089090"/>
                  <a:gd name="connsiteY238" fmla="*/ 6588533 h 13511369"/>
                  <a:gd name="connsiteX239" fmla="*/ 10386837 w 12089090"/>
                  <a:gd name="connsiteY239" fmla="*/ 6464707 h 13511369"/>
                  <a:gd name="connsiteX240" fmla="*/ 10331672 w 12089090"/>
                  <a:gd name="connsiteY240" fmla="*/ 6436675 h 13511369"/>
                  <a:gd name="connsiteX241" fmla="*/ 10278888 w 12089090"/>
                  <a:gd name="connsiteY241" fmla="*/ 6452008 h 13511369"/>
                  <a:gd name="connsiteX242" fmla="*/ 10158237 w 12089090"/>
                  <a:gd name="connsiteY242" fmla="*/ 6236107 h 13511369"/>
                  <a:gd name="connsiteX243" fmla="*/ 10323338 w 12089090"/>
                  <a:gd name="connsiteY243" fmla="*/ 6274208 h 13511369"/>
                  <a:gd name="connsiteX244" fmla="*/ 10564638 w 12089090"/>
                  <a:gd name="connsiteY244" fmla="*/ 6274208 h 13511369"/>
                  <a:gd name="connsiteX245" fmla="*/ 10694812 w 12089090"/>
                  <a:gd name="connsiteY245" fmla="*/ 6134507 h 13511369"/>
                  <a:gd name="connsiteX246" fmla="*/ 10593213 w 12089090"/>
                  <a:gd name="connsiteY246" fmla="*/ 6023383 h 13511369"/>
                  <a:gd name="connsiteX247" fmla="*/ 10380487 w 12089090"/>
                  <a:gd name="connsiteY247" fmla="*/ 5975757 h 13511369"/>
                  <a:gd name="connsiteX248" fmla="*/ 10561462 w 12089090"/>
                  <a:gd name="connsiteY248" fmla="*/ 5845582 h 13511369"/>
                  <a:gd name="connsiteX249" fmla="*/ 10507488 w 12089090"/>
                  <a:gd name="connsiteY249" fmla="*/ 5728108 h 13511369"/>
                  <a:gd name="connsiteX250" fmla="*/ 10561463 w 12089090"/>
                  <a:gd name="connsiteY250" fmla="*/ 5607458 h 13511369"/>
                  <a:gd name="connsiteX251" fmla="*/ 10523362 w 12089090"/>
                  <a:gd name="connsiteY251" fmla="*/ 5604282 h 13511369"/>
                  <a:gd name="connsiteX252" fmla="*/ 10488438 w 12089090"/>
                  <a:gd name="connsiteY252" fmla="*/ 5528083 h 13511369"/>
                  <a:gd name="connsiteX253" fmla="*/ 10329687 w 12089090"/>
                  <a:gd name="connsiteY253" fmla="*/ 5375682 h 13511369"/>
                  <a:gd name="connsiteX254" fmla="*/ 10599563 w 12089090"/>
                  <a:gd name="connsiteY254" fmla="*/ 5480458 h 13511369"/>
                  <a:gd name="connsiteX255" fmla="*/ 10742437 w 12089090"/>
                  <a:gd name="connsiteY255" fmla="*/ 5439182 h 13511369"/>
                  <a:gd name="connsiteX256" fmla="*/ 10717038 w 12089090"/>
                  <a:gd name="connsiteY256" fmla="*/ 5686833 h 13511369"/>
                  <a:gd name="connsiteX257" fmla="*/ 10894837 w 12089090"/>
                  <a:gd name="connsiteY257" fmla="*/ 5724932 h 13511369"/>
                  <a:gd name="connsiteX258" fmla="*/ 10951988 w 12089090"/>
                  <a:gd name="connsiteY258" fmla="*/ 5550308 h 13511369"/>
                  <a:gd name="connsiteX259" fmla="*/ 10993262 w 12089090"/>
                  <a:gd name="connsiteY259" fmla="*/ 5321707 h 13511369"/>
                  <a:gd name="connsiteX260" fmla="*/ 10913888 w 12089090"/>
                  <a:gd name="connsiteY260" fmla="*/ 5118508 h 13511369"/>
                  <a:gd name="connsiteX261" fmla="*/ 10856737 w 12089090"/>
                  <a:gd name="connsiteY261" fmla="*/ 5020082 h 13511369"/>
                  <a:gd name="connsiteX262" fmla="*/ 10777363 w 12089090"/>
                  <a:gd name="connsiteY262" fmla="*/ 5137558 h 13511369"/>
                  <a:gd name="connsiteX263" fmla="*/ 10707513 w 12089090"/>
                  <a:gd name="connsiteY263" fmla="*/ 5096283 h 13511369"/>
                  <a:gd name="connsiteX264" fmla="*/ 10675763 w 12089090"/>
                  <a:gd name="connsiteY264" fmla="*/ 5216933 h 13511369"/>
                  <a:gd name="connsiteX265" fmla="*/ 10574162 w 12089090"/>
                  <a:gd name="connsiteY265" fmla="*/ 5220107 h 13511369"/>
                  <a:gd name="connsiteX266" fmla="*/ 10494787 w 12089090"/>
                  <a:gd name="connsiteY266" fmla="*/ 5077232 h 13511369"/>
                  <a:gd name="connsiteX267" fmla="*/ 10456687 w 12089090"/>
                  <a:gd name="connsiteY267" fmla="*/ 4924832 h 13511369"/>
                  <a:gd name="connsiteX268" fmla="*/ 10240787 w 12089090"/>
                  <a:gd name="connsiteY268" fmla="*/ 4928007 h 13511369"/>
                  <a:gd name="connsiteX269" fmla="*/ 10266187 w 12089090"/>
                  <a:gd name="connsiteY269" fmla="*/ 5153432 h 13511369"/>
                  <a:gd name="connsiteX270" fmla="*/ 10228088 w 12089090"/>
                  <a:gd name="connsiteY270" fmla="*/ 4959758 h 13511369"/>
                  <a:gd name="connsiteX271" fmla="*/ 10183637 w 12089090"/>
                  <a:gd name="connsiteY271" fmla="*/ 4972457 h 13511369"/>
                  <a:gd name="connsiteX272" fmla="*/ 10113787 w 12089090"/>
                  <a:gd name="connsiteY272" fmla="*/ 4861332 h 13511369"/>
                  <a:gd name="connsiteX273" fmla="*/ 10018538 w 12089090"/>
                  <a:gd name="connsiteY273" fmla="*/ 4931183 h 13511369"/>
                  <a:gd name="connsiteX274" fmla="*/ 9862962 w 12089090"/>
                  <a:gd name="connsiteY274" fmla="*/ 5058182 h 13511369"/>
                  <a:gd name="connsiteX275" fmla="*/ 10228087 w 12089090"/>
                  <a:gd name="connsiteY275" fmla="*/ 4724807 h 13511369"/>
                  <a:gd name="connsiteX276" fmla="*/ 10372550 w 12089090"/>
                  <a:gd name="connsiteY276" fmla="*/ 4634321 h 13511369"/>
                  <a:gd name="connsiteX277" fmla="*/ 10590037 w 12089090"/>
                  <a:gd name="connsiteY277" fmla="*/ 4581932 h 13511369"/>
                  <a:gd name="connsiteX278" fmla="*/ 10628138 w 12089090"/>
                  <a:gd name="connsiteY278" fmla="*/ 4461283 h 13511369"/>
                  <a:gd name="connsiteX279" fmla="*/ 10799588 w 12089090"/>
                  <a:gd name="connsiteY279" fmla="*/ 4334283 h 13511369"/>
                  <a:gd name="connsiteX280" fmla="*/ 10831337 w 12089090"/>
                  <a:gd name="connsiteY280" fmla="*/ 4080282 h 13511369"/>
                  <a:gd name="connsiteX281" fmla="*/ 10599562 w 12089090"/>
                  <a:gd name="connsiteY281" fmla="*/ 3997732 h 13511369"/>
                  <a:gd name="connsiteX282" fmla="*/ 10282063 w 12089090"/>
                  <a:gd name="connsiteY282" fmla="*/ 3950108 h 13511369"/>
                  <a:gd name="connsiteX283" fmla="*/ 10151887 w 12089090"/>
                  <a:gd name="connsiteY283" fmla="*/ 4010432 h 13511369"/>
                  <a:gd name="connsiteX284" fmla="*/ 10177288 w 12089090"/>
                  <a:gd name="connsiteY284" fmla="*/ 3845333 h 13511369"/>
                  <a:gd name="connsiteX285" fmla="*/ 10126488 w 12089090"/>
                  <a:gd name="connsiteY285" fmla="*/ 3670708 h 13511369"/>
                  <a:gd name="connsiteX286" fmla="*/ 10240787 w 12089090"/>
                  <a:gd name="connsiteY286" fmla="*/ 3708807 h 13511369"/>
                  <a:gd name="connsiteX287" fmla="*/ 10361438 w 12089090"/>
                  <a:gd name="connsiteY287" fmla="*/ 3600858 h 13511369"/>
                  <a:gd name="connsiteX288" fmla="*/ 10551938 w 12089090"/>
                  <a:gd name="connsiteY288" fmla="*/ 3661183 h 13511369"/>
                  <a:gd name="connsiteX289" fmla="*/ 10564638 w 12089090"/>
                  <a:gd name="connsiteY289" fmla="*/ 3477033 h 13511369"/>
                  <a:gd name="connsiteX290" fmla="*/ 10704337 w 12089090"/>
                  <a:gd name="connsiteY290" fmla="*/ 3515132 h 13511369"/>
                  <a:gd name="connsiteX291" fmla="*/ 10818637 w 12089090"/>
                  <a:gd name="connsiteY291" fmla="*/ 3210332 h 13511369"/>
                  <a:gd name="connsiteX292" fmla="*/ 10920238 w 12089090"/>
                  <a:gd name="connsiteY292" fmla="*/ 3299233 h 13511369"/>
                  <a:gd name="connsiteX293" fmla="*/ 11059937 w 12089090"/>
                  <a:gd name="connsiteY293" fmla="*/ 3283357 h 13511369"/>
                  <a:gd name="connsiteX294" fmla="*/ 11094862 w 12089090"/>
                  <a:gd name="connsiteY294" fmla="*/ 3508782 h 13511369"/>
                  <a:gd name="connsiteX295" fmla="*/ 11171063 w 12089090"/>
                  <a:gd name="connsiteY295" fmla="*/ 3251608 h 13511369"/>
                  <a:gd name="connsiteX296" fmla="*/ 11094863 w 12089090"/>
                  <a:gd name="connsiteY296" fmla="*/ 3165883 h 13511369"/>
                  <a:gd name="connsiteX297" fmla="*/ 11180587 w 12089090"/>
                  <a:gd name="connsiteY297" fmla="*/ 2911882 h 13511369"/>
                  <a:gd name="connsiteX298" fmla="*/ 10999613 w 12089090"/>
                  <a:gd name="connsiteY298" fmla="*/ 2988083 h 13511369"/>
                  <a:gd name="connsiteX299" fmla="*/ 10971037 w 12089090"/>
                  <a:gd name="connsiteY299" fmla="*/ 2918232 h 13511369"/>
                  <a:gd name="connsiteX300" fmla="*/ 10780537 w 12089090"/>
                  <a:gd name="connsiteY300" fmla="*/ 2715032 h 13511369"/>
                  <a:gd name="connsiteX301" fmla="*/ 10748788 w 12089090"/>
                  <a:gd name="connsiteY301" fmla="*/ 2530883 h 13511369"/>
                  <a:gd name="connsiteX302" fmla="*/ 10717038 w 12089090"/>
                  <a:gd name="connsiteY302" fmla="*/ 2435633 h 13511369"/>
                  <a:gd name="connsiteX303" fmla="*/ 10818637 w 12089090"/>
                  <a:gd name="connsiteY303" fmla="*/ 2334032 h 13511369"/>
                  <a:gd name="connsiteX304" fmla="*/ 11078988 w 12089090"/>
                  <a:gd name="connsiteY304" fmla="*/ 2099083 h 13511369"/>
                  <a:gd name="connsiteX305" fmla="*/ 11199637 w 12089090"/>
                  <a:gd name="connsiteY305" fmla="*/ 2118132 h 13511369"/>
                  <a:gd name="connsiteX306" fmla="*/ 11269488 w 12089090"/>
                  <a:gd name="connsiteY306" fmla="*/ 2029233 h 13511369"/>
                  <a:gd name="connsiteX307" fmla="*/ 11504437 w 12089090"/>
                  <a:gd name="connsiteY307" fmla="*/ 1921282 h 13511369"/>
                  <a:gd name="connsiteX308" fmla="*/ 11358388 w 12089090"/>
                  <a:gd name="connsiteY308" fmla="*/ 1851433 h 13511369"/>
                  <a:gd name="connsiteX309" fmla="*/ 11275837 w 12089090"/>
                  <a:gd name="connsiteY309" fmla="*/ 1705382 h 13511369"/>
                  <a:gd name="connsiteX310" fmla="*/ 11377437 w 12089090"/>
                  <a:gd name="connsiteY310" fmla="*/ 1279932 h 13511369"/>
                  <a:gd name="connsiteX311" fmla="*/ 11256787 w 12089090"/>
                  <a:gd name="connsiteY311" fmla="*/ 1019582 h 13511369"/>
                  <a:gd name="connsiteX312" fmla="*/ 11542537 w 12089090"/>
                  <a:gd name="connsiteY312" fmla="*/ 1362482 h 13511369"/>
                  <a:gd name="connsiteX313" fmla="*/ 11707637 w 12089090"/>
                  <a:gd name="connsiteY313" fmla="*/ 1165632 h 13511369"/>
                  <a:gd name="connsiteX314" fmla="*/ 11891787 w 12089090"/>
                  <a:gd name="connsiteY314" fmla="*/ 1476782 h 13511369"/>
                  <a:gd name="connsiteX315" fmla="*/ 12088637 w 12089090"/>
                  <a:gd name="connsiteY315" fmla="*/ 1578383 h 13511369"/>
                  <a:gd name="connsiteX316" fmla="*/ 11923537 w 12089090"/>
                  <a:gd name="connsiteY316" fmla="*/ 1133883 h 13511369"/>
                  <a:gd name="connsiteX317" fmla="*/ 11910837 w 12089090"/>
                  <a:gd name="connsiteY317" fmla="*/ 917982 h 13511369"/>
                  <a:gd name="connsiteX318" fmla="*/ 11777487 w 12089090"/>
                  <a:gd name="connsiteY318" fmla="*/ 721132 h 13511369"/>
                  <a:gd name="connsiteX319" fmla="*/ 11752087 w 12089090"/>
                  <a:gd name="connsiteY31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179337 w 12089090"/>
                  <a:gd name="connsiteY50" fmla="*/ 10315982 h 13511369"/>
                  <a:gd name="connsiteX51" fmla="*/ 932878 w 12089090"/>
                  <a:gd name="connsiteY51" fmla="*/ 10353832 h 13511369"/>
                  <a:gd name="connsiteX52" fmla="*/ 817387 w 12089090"/>
                  <a:gd name="connsiteY52" fmla="*/ 10468382 h 13511369"/>
                  <a:gd name="connsiteX53" fmla="*/ 678084 w 12089090"/>
                  <a:gd name="connsiteY53" fmla="*/ 10480038 h 13511369"/>
                  <a:gd name="connsiteX54" fmla="*/ 585215 w 12089090"/>
                  <a:gd name="connsiteY54" fmla="*/ 10544332 h 13511369"/>
                  <a:gd name="connsiteX55" fmla="*/ 497109 w 12089090"/>
                  <a:gd name="connsiteY55" fmla="*/ 10503850 h 13511369"/>
                  <a:gd name="connsiteX56" fmla="*/ 399478 w 12089090"/>
                  <a:gd name="connsiteY56" fmla="*/ 10510994 h 13511369"/>
                  <a:gd name="connsiteX57" fmla="*/ 301847 w 12089090"/>
                  <a:gd name="connsiteY57" fmla="*/ 10482419 h 13511369"/>
                  <a:gd name="connsiteX58" fmla="*/ 238743 w 12089090"/>
                  <a:gd name="connsiteY58" fmla="*/ 10535057 h 13511369"/>
                  <a:gd name="connsiteX59" fmla="*/ 17287 w 12089090"/>
                  <a:gd name="connsiteY59" fmla="*/ 10430282 h 13511369"/>
                  <a:gd name="connsiteX60" fmla="*/ 78009 w 12089090"/>
                  <a:gd name="connsiteY60" fmla="*/ 10608625 h 13511369"/>
                  <a:gd name="connsiteX61" fmla="*/ 11334 w 12089090"/>
                  <a:gd name="connsiteY61" fmla="*/ 10787219 h 13511369"/>
                  <a:gd name="connsiteX62" fmla="*/ 112537 w 12089090"/>
                  <a:gd name="connsiteY62" fmla="*/ 11056551 h 13511369"/>
                  <a:gd name="connsiteX63" fmla="*/ 8953 w 12089090"/>
                  <a:gd name="connsiteY63" fmla="*/ 11234894 h 13511369"/>
                  <a:gd name="connsiteX64" fmla="*/ 17287 w 12089090"/>
                  <a:gd name="connsiteY64" fmla="*/ 11420882 h 13511369"/>
                  <a:gd name="connsiteX65" fmla="*/ 158972 w 12089090"/>
                  <a:gd name="connsiteY65" fmla="*/ 11470638 h 13511369"/>
                  <a:gd name="connsiteX66" fmla="*/ 455437 w 12089090"/>
                  <a:gd name="connsiteY66" fmla="*/ 11497082 h 13511369"/>
                  <a:gd name="connsiteX67" fmla="*/ 623315 w 12089090"/>
                  <a:gd name="connsiteY67" fmla="*/ 11544457 h 13511369"/>
                  <a:gd name="connsiteX68" fmla="*/ 737615 w 12089090"/>
                  <a:gd name="connsiteY68" fmla="*/ 11489688 h 13511369"/>
                  <a:gd name="connsiteX69" fmla="*/ 912637 w 12089090"/>
                  <a:gd name="connsiteY69" fmla="*/ 11535182 h 13511369"/>
                  <a:gd name="connsiteX70" fmla="*/ 1078134 w 12089090"/>
                  <a:gd name="connsiteY70" fmla="*/ 11413488 h 13511369"/>
                  <a:gd name="connsiteX71" fmla="*/ 1155524 w 12089090"/>
                  <a:gd name="connsiteY71" fmla="*/ 11470889 h 13511369"/>
                  <a:gd name="connsiteX72" fmla="*/ 1294828 w 12089090"/>
                  <a:gd name="connsiteY72" fmla="*/ 11496832 h 13511369"/>
                  <a:gd name="connsiteX73" fmla="*/ 1466278 w 12089090"/>
                  <a:gd name="connsiteY73" fmla="*/ 11508738 h 13511369"/>
                  <a:gd name="connsiteX74" fmla="*/ 1552003 w 12089090"/>
                  <a:gd name="connsiteY74" fmla="*/ 11573032 h 13511369"/>
                  <a:gd name="connsiteX75" fmla="*/ 1652015 w 12089090"/>
                  <a:gd name="connsiteY75" fmla="*/ 11580175 h 13511369"/>
                  <a:gd name="connsiteX76" fmla="*/ 1731787 w 12089090"/>
                  <a:gd name="connsiteY76" fmla="*/ 11592332 h 13511369"/>
                  <a:gd name="connsiteX77" fmla="*/ 1659159 w 12089090"/>
                  <a:gd name="connsiteY77" fmla="*/ 11737338 h 13511369"/>
                  <a:gd name="connsiteX78" fmla="*/ 1693687 w 12089090"/>
                  <a:gd name="connsiteY78" fmla="*/ 11992382 h 13511369"/>
                  <a:gd name="connsiteX79" fmla="*/ 1871090 w 12089090"/>
                  <a:gd name="connsiteY79" fmla="*/ 12130244 h 13511369"/>
                  <a:gd name="connsiteX80" fmla="*/ 1993724 w 12089090"/>
                  <a:gd name="connsiteY80" fmla="*/ 12056676 h 13511369"/>
                  <a:gd name="connsiteX81" fmla="*/ 2066353 w 12089090"/>
                  <a:gd name="connsiteY81" fmla="*/ 12104050 h 13511369"/>
                  <a:gd name="connsiteX82" fmla="*/ 2142553 w 12089090"/>
                  <a:gd name="connsiteY82" fmla="*/ 12034994 h 13511369"/>
                  <a:gd name="connsiteX83" fmla="*/ 2242565 w 12089090"/>
                  <a:gd name="connsiteY83" fmla="*/ 12058807 h 13511369"/>
                  <a:gd name="connsiteX84" fmla="*/ 2473547 w 12089090"/>
                  <a:gd name="connsiteY84" fmla="*/ 12008800 h 13511369"/>
                  <a:gd name="connsiteX85" fmla="*/ 2524743 w 12089090"/>
                  <a:gd name="connsiteY85" fmla="*/ 11899513 h 13511369"/>
                  <a:gd name="connsiteX86" fmla="*/ 2893837 w 12089090"/>
                  <a:gd name="connsiteY86" fmla="*/ 12030482 h 13511369"/>
                  <a:gd name="connsiteX87" fmla="*/ 2983134 w 12089090"/>
                  <a:gd name="connsiteY87" fmla="*/ 12018325 h 13511369"/>
                  <a:gd name="connsiteX88" fmla="*/ 3084337 w 12089090"/>
                  <a:gd name="connsiteY88" fmla="*/ 12182882 h 13511369"/>
                  <a:gd name="connsiteX89" fmla="*/ 3323653 w 12089090"/>
                  <a:gd name="connsiteY89" fmla="*/ 12127863 h 13511369"/>
                  <a:gd name="connsiteX90" fmla="*/ 3433190 w 12089090"/>
                  <a:gd name="connsiteY90" fmla="*/ 12196919 h 13511369"/>
                  <a:gd name="connsiteX91" fmla="*/ 3586781 w 12089090"/>
                  <a:gd name="connsiteY91" fmla="*/ 12266226 h 13511369"/>
                  <a:gd name="connsiteX92" fmla="*/ 3522487 w 12089090"/>
                  <a:gd name="connsiteY92" fmla="*/ 12387670 h 13511369"/>
                  <a:gd name="connsiteX93" fmla="*/ 3607022 w 12089090"/>
                  <a:gd name="connsiteY93" fmla="*/ 12592207 h 13511369"/>
                  <a:gd name="connsiteX94" fmla="*/ 3560587 w 12089090"/>
                  <a:gd name="connsiteY94" fmla="*/ 12773432 h 13511369"/>
                  <a:gd name="connsiteX95" fmla="*/ 3545109 w 12089090"/>
                  <a:gd name="connsiteY95" fmla="*/ 12987494 h 13511369"/>
                  <a:gd name="connsiteX96" fmla="*/ 3636787 w 12089090"/>
                  <a:gd name="connsiteY96" fmla="*/ 13211582 h 13511369"/>
                  <a:gd name="connsiteX97" fmla="*/ 3922537 w 12089090"/>
                  <a:gd name="connsiteY97" fmla="*/ 13440182 h 13511369"/>
                  <a:gd name="connsiteX98" fmla="*/ 4514278 w 12089090"/>
                  <a:gd name="connsiteY98" fmla="*/ 13511369 h 13511369"/>
                  <a:gd name="connsiteX99" fmla="*/ 4549996 w 12089090"/>
                  <a:gd name="connsiteY99" fmla="*/ 13442312 h 13511369"/>
                  <a:gd name="connsiteX100" fmla="*/ 4208287 w 12089090"/>
                  <a:gd name="connsiteY100" fmla="*/ 13154432 h 13511369"/>
                  <a:gd name="connsiteX101" fmla="*/ 4635722 w 12089090"/>
                  <a:gd name="connsiteY101" fmla="*/ 13268482 h 13511369"/>
                  <a:gd name="connsiteX102" fmla="*/ 4951237 w 12089090"/>
                  <a:gd name="connsiteY102" fmla="*/ 13268732 h 13511369"/>
                  <a:gd name="connsiteX103" fmla="*/ 5052440 w 12089090"/>
                  <a:gd name="connsiteY103" fmla="*/ 13058932 h 13511369"/>
                  <a:gd name="connsiteX104" fmla="*/ 5011959 w 12089090"/>
                  <a:gd name="connsiteY104" fmla="*/ 12985113 h 13511369"/>
                  <a:gd name="connsiteX105" fmla="*/ 5008387 w 12089090"/>
                  <a:gd name="connsiteY105" fmla="*/ 12678182 h 13511369"/>
                  <a:gd name="connsiteX106" fmla="*/ 5084587 w 12089090"/>
                  <a:gd name="connsiteY106" fmla="*/ 12563882 h 13511369"/>
                  <a:gd name="connsiteX107" fmla="*/ 5046487 w 12089090"/>
                  <a:gd name="connsiteY107" fmla="*/ 12225745 h 13511369"/>
                  <a:gd name="connsiteX108" fmla="*/ 5375100 w 12089090"/>
                  <a:gd name="connsiteY108" fmla="*/ 12097157 h 13511369"/>
                  <a:gd name="connsiteX109" fmla="*/ 5656087 w 12089090"/>
                  <a:gd name="connsiteY109" fmla="*/ 12180502 h 13511369"/>
                  <a:gd name="connsiteX110" fmla="*/ 5541787 w 12089090"/>
                  <a:gd name="connsiteY110" fmla="*/ 11249432 h 13511369"/>
                  <a:gd name="connsiteX111" fmla="*/ 5602510 w 12089090"/>
                  <a:gd name="connsiteY111" fmla="*/ 10722925 h 13511369"/>
                  <a:gd name="connsiteX112" fmla="*/ 5485827 w 12089090"/>
                  <a:gd name="connsiteY112" fmla="*/ 10663394 h 13511369"/>
                  <a:gd name="connsiteX113" fmla="*/ 5602509 w 12089090"/>
                  <a:gd name="connsiteY113" fmla="*/ 10701495 h 13511369"/>
                  <a:gd name="connsiteX114" fmla="*/ 5628703 w 12089090"/>
                  <a:gd name="connsiteY114" fmla="*/ 10160950 h 13511369"/>
                  <a:gd name="connsiteX115" fmla="*/ 5715618 w 12089090"/>
                  <a:gd name="connsiteY115" fmla="*/ 9775438 h 13511369"/>
                  <a:gd name="connsiteX116" fmla="*/ 5847778 w 12089090"/>
                  <a:gd name="connsiteY116" fmla="*/ 9408475 h 13511369"/>
                  <a:gd name="connsiteX117" fmla="*/ 5938265 w 12089090"/>
                  <a:gd name="connsiteY117" fmla="*/ 9196544 h 13511369"/>
                  <a:gd name="connsiteX118" fmla="*/ 5776340 w 12089090"/>
                  <a:gd name="connsiteY118" fmla="*/ 9329894 h 13511369"/>
                  <a:gd name="connsiteX119" fmla="*/ 5940647 w 12089090"/>
                  <a:gd name="connsiteY119" fmla="*/ 9137013 h 13511369"/>
                  <a:gd name="connsiteX120" fmla="*/ 5972794 w 12089090"/>
                  <a:gd name="connsiteY120" fmla="*/ 8956289 h 13511369"/>
                  <a:gd name="connsiteX121" fmla="*/ 5976365 w 12089090"/>
                  <a:gd name="connsiteY121" fmla="*/ 9087006 h 13511369"/>
                  <a:gd name="connsiteX122" fmla="*/ 6458567 w 12089090"/>
                  <a:gd name="connsiteY122" fmla="*/ 8201432 h 13511369"/>
                  <a:gd name="connsiteX123" fmla="*/ 6221634 w 12089090"/>
                  <a:gd name="connsiteY123" fmla="*/ 8101170 h 13511369"/>
                  <a:gd name="connsiteX124" fmla="*/ 6443090 w 12089090"/>
                  <a:gd name="connsiteY124" fmla="*/ 8110694 h 13511369"/>
                  <a:gd name="connsiteX125" fmla="*/ 6713363 w 12089090"/>
                  <a:gd name="connsiteY125" fmla="*/ 8074975 h 13511369"/>
                  <a:gd name="connsiteX126" fmla="*/ 6872907 w 12089090"/>
                  <a:gd name="connsiteY126" fmla="*/ 8032113 h 13511369"/>
                  <a:gd name="connsiteX127" fmla="*/ 6802659 w 12089090"/>
                  <a:gd name="connsiteY127" fmla="*/ 7972582 h 13511369"/>
                  <a:gd name="connsiteX128" fmla="*/ 6894339 w 12089090"/>
                  <a:gd name="connsiteY128" fmla="*/ 7846626 h 13511369"/>
                  <a:gd name="connsiteX129" fmla="*/ 6997921 w 12089090"/>
                  <a:gd name="connsiteY129" fmla="*/ 7867807 h 13511369"/>
                  <a:gd name="connsiteX130" fmla="*/ 7034832 w 12089090"/>
                  <a:gd name="connsiteY130" fmla="*/ 7793990 h 13511369"/>
                  <a:gd name="connsiteX131" fmla="*/ 6961013 w 12089090"/>
                  <a:gd name="connsiteY131" fmla="*/ 7693975 h 13511369"/>
                  <a:gd name="connsiteX132" fmla="*/ 6927676 w 12089090"/>
                  <a:gd name="connsiteY132" fmla="*/ 7596344 h 13511369"/>
                  <a:gd name="connsiteX133" fmla="*/ 6837187 w 12089090"/>
                  <a:gd name="connsiteY133" fmla="*/ 7591832 h 13511369"/>
                  <a:gd name="connsiteX134" fmla="*/ 6763369 w 12089090"/>
                  <a:gd name="connsiteY134" fmla="*/ 7674925 h 13511369"/>
                  <a:gd name="connsiteX135" fmla="*/ 6627637 w 12089090"/>
                  <a:gd name="connsiteY135" fmla="*/ 7687082 h 13511369"/>
                  <a:gd name="connsiteX136" fmla="*/ 6687169 w 12089090"/>
                  <a:gd name="connsiteY136" fmla="*/ 7617775 h 13511369"/>
                  <a:gd name="connsiteX137" fmla="*/ 6699076 w 12089090"/>
                  <a:gd name="connsiteY137" fmla="*/ 7529669 h 13511369"/>
                  <a:gd name="connsiteX138" fmla="*/ 6720506 w 12089090"/>
                  <a:gd name="connsiteY138" fmla="*/ 7467756 h 13511369"/>
                  <a:gd name="connsiteX139" fmla="*/ 6684787 w 12089090"/>
                  <a:gd name="connsiteY139" fmla="*/ 7401332 h 13511369"/>
                  <a:gd name="connsiteX140" fmla="*/ 6620494 w 12089090"/>
                  <a:gd name="connsiteY140" fmla="*/ 7432038 h 13511369"/>
                  <a:gd name="connsiteX141" fmla="*/ 6618112 w 12089090"/>
                  <a:gd name="connsiteY141" fmla="*/ 7351326 h 13511369"/>
                  <a:gd name="connsiteX142" fmla="*/ 6837188 w 12089090"/>
                  <a:gd name="connsiteY142" fmla="*/ 7243919 h 13511369"/>
                  <a:gd name="connsiteX143" fmla="*/ 6801469 w 12089090"/>
                  <a:gd name="connsiteY143" fmla="*/ 7089138 h 13511369"/>
                  <a:gd name="connsiteX144" fmla="*/ 6877669 w 12089090"/>
                  <a:gd name="connsiteY144" fmla="*/ 7072469 h 13511369"/>
                  <a:gd name="connsiteX145" fmla="*/ 6856237 w 12089090"/>
                  <a:gd name="connsiteY145" fmla="*/ 6982232 h 13511369"/>
                  <a:gd name="connsiteX146" fmla="*/ 6961013 w 12089090"/>
                  <a:gd name="connsiteY146" fmla="*/ 6984363 h 13511369"/>
                  <a:gd name="connsiteX147" fmla="*/ 7003876 w 12089090"/>
                  <a:gd name="connsiteY147" fmla="*/ 6903400 h 13511369"/>
                  <a:gd name="connsiteX148" fmla="*/ 7106269 w 12089090"/>
                  <a:gd name="connsiteY148" fmla="*/ 6936738 h 13511369"/>
                  <a:gd name="connsiteX149" fmla="*/ 7180088 w 12089090"/>
                  <a:gd name="connsiteY149" fmla="*/ 7039132 h 13511369"/>
                  <a:gd name="connsiteX150" fmla="*/ 7246763 w 12089090"/>
                  <a:gd name="connsiteY150" fmla="*/ 6979600 h 13511369"/>
                  <a:gd name="connsiteX151" fmla="*/ 7187232 w 12089090"/>
                  <a:gd name="connsiteY151" fmla="*/ 6843869 h 13511369"/>
                  <a:gd name="connsiteX152" fmla="*/ 7244381 w 12089090"/>
                  <a:gd name="connsiteY152" fmla="*/ 6896506 h 13511369"/>
                  <a:gd name="connsiteX153" fmla="*/ 7361063 w 12089090"/>
                  <a:gd name="connsiteY153" fmla="*/ 6934357 h 13511369"/>
                  <a:gd name="connsiteX154" fmla="*/ 7434882 w 12089090"/>
                  <a:gd name="connsiteY154" fmla="*/ 7006046 h 13511369"/>
                  <a:gd name="connsiteX155" fmla="*/ 7403926 w 12089090"/>
                  <a:gd name="connsiteY155" fmla="*/ 7144158 h 13511369"/>
                  <a:gd name="connsiteX156" fmla="*/ 7475363 w 12089090"/>
                  <a:gd name="connsiteY156" fmla="*/ 7108439 h 13511369"/>
                  <a:gd name="connsiteX157" fmla="*/ 7465837 w 12089090"/>
                  <a:gd name="connsiteY157" fmla="*/ 7077482 h 13511369"/>
                  <a:gd name="connsiteX158" fmla="*/ 7542038 w 12089090"/>
                  <a:gd name="connsiteY158" fmla="*/ 7163208 h 13511369"/>
                  <a:gd name="connsiteX159" fmla="*/ 7477744 w 12089090"/>
                  <a:gd name="connsiteY159" fmla="*/ 7244171 h 13511369"/>
                  <a:gd name="connsiteX160" fmla="*/ 7542037 w 12089090"/>
                  <a:gd name="connsiteY160" fmla="*/ 7325132 h 13511369"/>
                  <a:gd name="connsiteX161" fmla="*/ 7468219 w 12089090"/>
                  <a:gd name="connsiteY161" fmla="*/ 7344183 h 13511369"/>
                  <a:gd name="connsiteX162" fmla="*/ 7375351 w 12089090"/>
                  <a:gd name="connsiteY162" fmla="*/ 7296558 h 13511369"/>
                  <a:gd name="connsiteX163" fmla="*/ 7327726 w 12089090"/>
                  <a:gd name="connsiteY163" fmla="*/ 7406096 h 13511369"/>
                  <a:gd name="connsiteX164" fmla="*/ 7403926 w 12089090"/>
                  <a:gd name="connsiteY164" fmla="*/ 7425146 h 13511369"/>
                  <a:gd name="connsiteX165" fmla="*/ 7458694 w 12089090"/>
                  <a:gd name="connsiteY165" fmla="*/ 7484677 h 13511369"/>
                  <a:gd name="connsiteX166" fmla="*/ 7484888 w 12089090"/>
                  <a:gd name="connsiteY166" fmla="*/ 7515382 h 13511369"/>
                  <a:gd name="connsiteX167" fmla="*/ 7505128 w 12089090"/>
                  <a:gd name="connsiteY167" fmla="*/ 7467755 h 13511369"/>
                  <a:gd name="connsiteX168" fmla="*/ 7563469 w 12089090"/>
                  <a:gd name="connsiteY168" fmla="*/ 7529921 h 13511369"/>
                  <a:gd name="connsiteX169" fmla="*/ 7656338 w 12089090"/>
                  <a:gd name="connsiteY169" fmla="*/ 7615646 h 13511369"/>
                  <a:gd name="connsiteX170" fmla="*/ 7656338 w 12089090"/>
                  <a:gd name="connsiteY170" fmla="*/ 7510871 h 13511369"/>
                  <a:gd name="connsiteX171" fmla="*/ 7830168 w 12089090"/>
                  <a:gd name="connsiteY171" fmla="*/ 7606120 h 13511369"/>
                  <a:gd name="connsiteX172" fmla="*/ 7723013 w 12089090"/>
                  <a:gd name="connsiteY172" fmla="*/ 7370377 h 13511369"/>
                  <a:gd name="connsiteX173" fmla="*/ 7725394 w 12089090"/>
                  <a:gd name="connsiteY173" fmla="*/ 7234646 h 13511369"/>
                  <a:gd name="connsiteX174" fmla="*/ 7630144 w 12089090"/>
                  <a:gd name="connsiteY174" fmla="*/ 7206071 h 13511369"/>
                  <a:gd name="connsiteX175" fmla="*/ 7694437 w 12089090"/>
                  <a:gd name="connsiteY175" fmla="*/ 7039382 h 13511369"/>
                  <a:gd name="connsiteX176" fmla="*/ 8392144 w 12089090"/>
                  <a:gd name="connsiteY176" fmla="*/ 6653621 h 13511369"/>
                  <a:gd name="connsiteX177" fmla="*/ 8720757 w 12089090"/>
                  <a:gd name="connsiteY177" fmla="*/ 6591708 h 13511369"/>
                  <a:gd name="connsiteX178" fmla="*/ 8739807 w 12089090"/>
                  <a:gd name="connsiteY178" fmla="*/ 6696483 h 13511369"/>
                  <a:gd name="connsiteX179" fmla="*/ 8813626 w 12089090"/>
                  <a:gd name="connsiteY179" fmla="*/ 6701246 h 13511369"/>
                  <a:gd name="connsiteX180" fmla="*/ 8789812 w 12089090"/>
                  <a:gd name="connsiteY180" fmla="*/ 6548844 h 13511369"/>
                  <a:gd name="connsiteX181" fmla="*/ 9332737 w 12089090"/>
                  <a:gd name="connsiteY181" fmla="*/ 6544082 h 13511369"/>
                  <a:gd name="connsiteX182" fmla="*/ 9520856 w 12089090"/>
                  <a:gd name="connsiteY182" fmla="*/ 6494075 h 13511369"/>
                  <a:gd name="connsiteX183" fmla="*/ 9647062 w 12089090"/>
                  <a:gd name="connsiteY183" fmla="*/ 6298813 h 13511369"/>
                  <a:gd name="connsiteX184" fmla="*/ 9923287 w 12089090"/>
                  <a:gd name="connsiteY184" fmla="*/ 6334532 h 13511369"/>
                  <a:gd name="connsiteX185" fmla="*/ 9887569 w 12089090"/>
                  <a:gd name="connsiteY185" fmla="*/ 6420258 h 13511369"/>
                  <a:gd name="connsiteX186" fmla="*/ 9744694 w 12089090"/>
                  <a:gd name="connsiteY186" fmla="*/ 6434546 h 13511369"/>
                  <a:gd name="connsiteX187" fmla="*/ 9813749 w 12089090"/>
                  <a:gd name="connsiteY187" fmla="*/ 6489313 h 13511369"/>
                  <a:gd name="connsiteX188" fmla="*/ 9682782 w 12089090"/>
                  <a:gd name="connsiteY188" fmla="*/ 6517889 h 13511369"/>
                  <a:gd name="connsiteX189" fmla="*/ 9556576 w 12089090"/>
                  <a:gd name="connsiteY189" fmla="*/ 6508364 h 13511369"/>
                  <a:gd name="connsiteX190" fmla="*/ 9470850 w 12089090"/>
                  <a:gd name="connsiteY190" fmla="*/ 6544082 h 13511369"/>
                  <a:gd name="connsiteX191" fmla="*/ 9439894 w 12089090"/>
                  <a:gd name="connsiteY191" fmla="*/ 6848883 h 13511369"/>
                  <a:gd name="connsiteX192" fmla="*/ 9601819 w 12089090"/>
                  <a:gd name="connsiteY192" fmla="*/ 6882220 h 13511369"/>
                  <a:gd name="connsiteX193" fmla="*/ 9808987 w 12089090"/>
                  <a:gd name="connsiteY193" fmla="*/ 6696482 h 13511369"/>
                  <a:gd name="connsiteX194" fmla="*/ 9847088 w 12089090"/>
                  <a:gd name="connsiteY194" fmla="*/ 6794114 h 13511369"/>
                  <a:gd name="connsiteX195" fmla="*/ 9994726 w 12089090"/>
                  <a:gd name="connsiteY195" fmla="*/ 6717914 h 13511369"/>
                  <a:gd name="connsiteX196" fmla="*/ 9894713 w 12089090"/>
                  <a:gd name="connsiteY196" fmla="*/ 6956040 h 13511369"/>
                  <a:gd name="connsiteX197" fmla="*/ 10037588 w 12089090"/>
                  <a:gd name="connsiteY197" fmla="*/ 6898889 h 13511369"/>
                  <a:gd name="connsiteX198" fmla="*/ 10004251 w 12089090"/>
                  <a:gd name="connsiteY198" fmla="*/ 6986996 h 13511369"/>
                  <a:gd name="connsiteX199" fmla="*/ 10235232 w 12089090"/>
                  <a:gd name="connsiteY199" fmla="*/ 6984614 h 13511369"/>
                  <a:gd name="connsiteX200" fmla="*/ 10075687 w 12089090"/>
                  <a:gd name="connsiteY200" fmla="*/ 7039382 h 13511369"/>
                  <a:gd name="connsiteX201" fmla="*/ 9966151 w 12089090"/>
                  <a:gd name="connsiteY201" fmla="*/ 7096533 h 13511369"/>
                  <a:gd name="connsiteX202" fmla="*/ 9847088 w 12089090"/>
                  <a:gd name="connsiteY202" fmla="*/ 7210833 h 13511369"/>
                  <a:gd name="connsiteX203" fmla="*/ 9882806 w 12089090"/>
                  <a:gd name="connsiteY203" fmla="*/ 7270363 h 13511369"/>
                  <a:gd name="connsiteX204" fmla="*/ 9925669 w 12089090"/>
                  <a:gd name="connsiteY204" fmla="*/ 7320371 h 13511369"/>
                  <a:gd name="connsiteX205" fmla="*/ 10004251 w 12089090"/>
                  <a:gd name="connsiteY205" fmla="*/ 7287033 h 13511369"/>
                  <a:gd name="connsiteX206" fmla="*/ 10016156 w 12089090"/>
                  <a:gd name="connsiteY206" fmla="*/ 7348944 h 13511369"/>
                  <a:gd name="connsiteX207" fmla="*/ 10130457 w 12089090"/>
                  <a:gd name="connsiteY207" fmla="*/ 7210833 h 13511369"/>
                  <a:gd name="connsiteX208" fmla="*/ 10166176 w 12089090"/>
                  <a:gd name="connsiteY208" fmla="*/ 7356089 h 13511369"/>
                  <a:gd name="connsiteX209" fmla="*/ 10261426 w 12089090"/>
                  <a:gd name="connsiteY209" fmla="*/ 7239408 h 13511369"/>
                  <a:gd name="connsiteX210" fmla="*/ 10287619 w 12089090"/>
                  <a:gd name="connsiteY210" fmla="*/ 7401332 h 13511369"/>
                  <a:gd name="connsiteX211" fmla="*/ 10361437 w 12089090"/>
                  <a:gd name="connsiteY211" fmla="*/ 7477532 h 13511369"/>
                  <a:gd name="connsiteX212" fmla="*/ 10151887 w 12089090"/>
                  <a:gd name="connsiteY212" fmla="*/ 7591832 h 13511369"/>
                  <a:gd name="connsiteX213" fmla="*/ 10304288 w 12089090"/>
                  <a:gd name="connsiteY213" fmla="*/ 7741852 h 13511369"/>
                  <a:gd name="connsiteX214" fmla="*/ 10335244 w 12089090"/>
                  <a:gd name="connsiteY214" fmla="*/ 7644221 h 13511369"/>
                  <a:gd name="connsiteX215" fmla="*/ 10406680 w 12089090"/>
                  <a:gd name="connsiteY215" fmla="*/ 7732326 h 13511369"/>
                  <a:gd name="connsiteX216" fmla="*/ 10528126 w 12089090"/>
                  <a:gd name="connsiteY216" fmla="*/ 7691846 h 13511369"/>
                  <a:gd name="connsiteX217" fmla="*/ 10532887 w 12089090"/>
                  <a:gd name="connsiteY217" fmla="*/ 7777570 h 13511369"/>
                  <a:gd name="connsiteX218" fmla="*/ 10530506 w 12089090"/>
                  <a:gd name="connsiteY218" fmla="*/ 7875200 h 13511369"/>
                  <a:gd name="connsiteX219" fmla="*/ 10640043 w 12089090"/>
                  <a:gd name="connsiteY219" fmla="*/ 7837101 h 13511369"/>
                  <a:gd name="connsiteX220" fmla="*/ 10680526 w 12089090"/>
                  <a:gd name="connsiteY220" fmla="*/ 8075227 h 13511369"/>
                  <a:gd name="connsiteX221" fmla="*/ 10818637 w 12089090"/>
                  <a:gd name="connsiteY221" fmla="*/ 8106182 h 13511369"/>
                  <a:gd name="connsiteX222" fmla="*/ 10832925 w 12089090"/>
                  <a:gd name="connsiteY222" fmla="*/ 7815670 h 13511369"/>
                  <a:gd name="connsiteX223" fmla="*/ 10923413 w 12089090"/>
                  <a:gd name="connsiteY223" fmla="*/ 7791858 h 13511369"/>
                  <a:gd name="connsiteX224" fmla="*/ 10992469 w 12089090"/>
                  <a:gd name="connsiteY224" fmla="*/ 7620407 h 13511369"/>
                  <a:gd name="connsiteX225" fmla="*/ 10954369 w 12089090"/>
                  <a:gd name="connsiteY225" fmla="*/ 7491821 h 13511369"/>
                  <a:gd name="connsiteX226" fmla="*/ 10859119 w 12089090"/>
                  <a:gd name="connsiteY226" fmla="*/ 7479913 h 13511369"/>
                  <a:gd name="connsiteX227" fmla="*/ 10906743 w 12089090"/>
                  <a:gd name="connsiteY227" fmla="*/ 7360851 h 13511369"/>
                  <a:gd name="connsiteX228" fmla="*/ 10801969 w 12089090"/>
                  <a:gd name="connsiteY228" fmla="*/ 7289414 h 13511369"/>
                  <a:gd name="connsiteX229" fmla="*/ 10761487 w 12089090"/>
                  <a:gd name="connsiteY229" fmla="*/ 7058432 h 13511369"/>
                  <a:gd name="connsiteX230" fmla="*/ 10443987 w 12089090"/>
                  <a:gd name="connsiteY230" fmla="*/ 7020332 h 13511369"/>
                  <a:gd name="connsiteX231" fmla="*/ 10513838 w 12089090"/>
                  <a:gd name="connsiteY231" fmla="*/ 6915558 h 13511369"/>
                  <a:gd name="connsiteX232" fmla="*/ 10637663 w 12089090"/>
                  <a:gd name="connsiteY232" fmla="*/ 6896508 h 13511369"/>
                  <a:gd name="connsiteX233" fmla="*/ 10647187 w 12089090"/>
                  <a:gd name="connsiteY233" fmla="*/ 6810782 h 13511369"/>
                  <a:gd name="connsiteX234" fmla="*/ 10859912 w 12089090"/>
                  <a:gd name="connsiteY234" fmla="*/ 6899682 h 13511369"/>
                  <a:gd name="connsiteX235" fmla="*/ 10875787 w 12089090"/>
                  <a:gd name="connsiteY235" fmla="*/ 6677432 h 13511369"/>
                  <a:gd name="connsiteX236" fmla="*/ 10666237 w 12089090"/>
                  <a:gd name="connsiteY236" fmla="*/ 6772682 h 13511369"/>
                  <a:gd name="connsiteX237" fmla="*/ 10590037 w 12089090"/>
                  <a:gd name="connsiteY237" fmla="*/ 6544082 h 13511369"/>
                  <a:gd name="connsiteX238" fmla="*/ 10361437 w 12089090"/>
                  <a:gd name="connsiteY238" fmla="*/ 6753632 h 13511369"/>
                  <a:gd name="connsiteX239" fmla="*/ 10374138 w 12089090"/>
                  <a:gd name="connsiteY239" fmla="*/ 6588533 h 13511369"/>
                  <a:gd name="connsiteX240" fmla="*/ 10386837 w 12089090"/>
                  <a:gd name="connsiteY240" fmla="*/ 6464707 h 13511369"/>
                  <a:gd name="connsiteX241" fmla="*/ 10331672 w 12089090"/>
                  <a:gd name="connsiteY241" fmla="*/ 6436675 h 13511369"/>
                  <a:gd name="connsiteX242" fmla="*/ 10278888 w 12089090"/>
                  <a:gd name="connsiteY242" fmla="*/ 6452008 h 13511369"/>
                  <a:gd name="connsiteX243" fmla="*/ 10158237 w 12089090"/>
                  <a:gd name="connsiteY243" fmla="*/ 6236107 h 13511369"/>
                  <a:gd name="connsiteX244" fmla="*/ 10323338 w 12089090"/>
                  <a:gd name="connsiteY244" fmla="*/ 6274208 h 13511369"/>
                  <a:gd name="connsiteX245" fmla="*/ 10564638 w 12089090"/>
                  <a:gd name="connsiteY245" fmla="*/ 6274208 h 13511369"/>
                  <a:gd name="connsiteX246" fmla="*/ 10694812 w 12089090"/>
                  <a:gd name="connsiteY246" fmla="*/ 6134507 h 13511369"/>
                  <a:gd name="connsiteX247" fmla="*/ 10593213 w 12089090"/>
                  <a:gd name="connsiteY247" fmla="*/ 6023383 h 13511369"/>
                  <a:gd name="connsiteX248" fmla="*/ 10380487 w 12089090"/>
                  <a:gd name="connsiteY248" fmla="*/ 5975757 h 13511369"/>
                  <a:gd name="connsiteX249" fmla="*/ 10561462 w 12089090"/>
                  <a:gd name="connsiteY249" fmla="*/ 5845582 h 13511369"/>
                  <a:gd name="connsiteX250" fmla="*/ 10507488 w 12089090"/>
                  <a:gd name="connsiteY250" fmla="*/ 5728108 h 13511369"/>
                  <a:gd name="connsiteX251" fmla="*/ 10561463 w 12089090"/>
                  <a:gd name="connsiteY251" fmla="*/ 5607458 h 13511369"/>
                  <a:gd name="connsiteX252" fmla="*/ 10523362 w 12089090"/>
                  <a:gd name="connsiteY252" fmla="*/ 5604282 h 13511369"/>
                  <a:gd name="connsiteX253" fmla="*/ 10488438 w 12089090"/>
                  <a:gd name="connsiteY253" fmla="*/ 5528083 h 13511369"/>
                  <a:gd name="connsiteX254" fmla="*/ 10329687 w 12089090"/>
                  <a:gd name="connsiteY254" fmla="*/ 5375682 h 13511369"/>
                  <a:gd name="connsiteX255" fmla="*/ 10599563 w 12089090"/>
                  <a:gd name="connsiteY255" fmla="*/ 5480458 h 13511369"/>
                  <a:gd name="connsiteX256" fmla="*/ 10742437 w 12089090"/>
                  <a:gd name="connsiteY256" fmla="*/ 5439182 h 13511369"/>
                  <a:gd name="connsiteX257" fmla="*/ 10717038 w 12089090"/>
                  <a:gd name="connsiteY257" fmla="*/ 5686833 h 13511369"/>
                  <a:gd name="connsiteX258" fmla="*/ 10894837 w 12089090"/>
                  <a:gd name="connsiteY258" fmla="*/ 5724932 h 13511369"/>
                  <a:gd name="connsiteX259" fmla="*/ 10951988 w 12089090"/>
                  <a:gd name="connsiteY259" fmla="*/ 5550308 h 13511369"/>
                  <a:gd name="connsiteX260" fmla="*/ 10993262 w 12089090"/>
                  <a:gd name="connsiteY260" fmla="*/ 5321707 h 13511369"/>
                  <a:gd name="connsiteX261" fmla="*/ 10913888 w 12089090"/>
                  <a:gd name="connsiteY261" fmla="*/ 5118508 h 13511369"/>
                  <a:gd name="connsiteX262" fmla="*/ 10856737 w 12089090"/>
                  <a:gd name="connsiteY262" fmla="*/ 5020082 h 13511369"/>
                  <a:gd name="connsiteX263" fmla="*/ 10777363 w 12089090"/>
                  <a:gd name="connsiteY263" fmla="*/ 5137558 h 13511369"/>
                  <a:gd name="connsiteX264" fmla="*/ 10707513 w 12089090"/>
                  <a:gd name="connsiteY264" fmla="*/ 5096283 h 13511369"/>
                  <a:gd name="connsiteX265" fmla="*/ 10675763 w 12089090"/>
                  <a:gd name="connsiteY265" fmla="*/ 5216933 h 13511369"/>
                  <a:gd name="connsiteX266" fmla="*/ 10574162 w 12089090"/>
                  <a:gd name="connsiteY266" fmla="*/ 5220107 h 13511369"/>
                  <a:gd name="connsiteX267" fmla="*/ 10494787 w 12089090"/>
                  <a:gd name="connsiteY267" fmla="*/ 5077232 h 13511369"/>
                  <a:gd name="connsiteX268" fmla="*/ 10456687 w 12089090"/>
                  <a:gd name="connsiteY268" fmla="*/ 4924832 h 13511369"/>
                  <a:gd name="connsiteX269" fmla="*/ 10240787 w 12089090"/>
                  <a:gd name="connsiteY269" fmla="*/ 4928007 h 13511369"/>
                  <a:gd name="connsiteX270" fmla="*/ 10266187 w 12089090"/>
                  <a:gd name="connsiteY270" fmla="*/ 5153432 h 13511369"/>
                  <a:gd name="connsiteX271" fmla="*/ 10228088 w 12089090"/>
                  <a:gd name="connsiteY271" fmla="*/ 4959758 h 13511369"/>
                  <a:gd name="connsiteX272" fmla="*/ 10183637 w 12089090"/>
                  <a:gd name="connsiteY272" fmla="*/ 4972457 h 13511369"/>
                  <a:gd name="connsiteX273" fmla="*/ 10113787 w 12089090"/>
                  <a:gd name="connsiteY273" fmla="*/ 4861332 h 13511369"/>
                  <a:gd name="connsiteX274" fmla="*/ 10018538 w 12089090"/>
                  <a:gd name="connsiteY274" fmla="*/ 4931183 h 13511369"/>
                  <a:gd name="connsiteX275" fmla="*/ 9862962 w 12089090"/>
                  <a:gd name="connsiteY275" fmla="*/ 5058182 h 13511369"/>
                  <a:gd name="connsiteX276" fmla="*/ 10228087 w 12089090"/>
                  <a:gd name="connsiteY276" fmla="*/ 4724807 h 13511369"/>
                  <a:gd name="connsiteX277" fmla="*/ 10372550 w 12089090"/>
                  <a:gd name="connsiteY277" fmla="*/ 4634321 h 13511369"/>
                  <a:gd name="connsiteX278" fmla="*/ 10590037 w 12089090"/>
                  <a:gd name="connsiteY278" fmla="*/ 4581932 h 13511369"/>
                  <a:gd name="connsiteX279" fmla="*/ 10628138 w 12089090"/>
                  <a:gd name="connsiteY279" fmla="*/ 4461283 h 13511369"/>
                  <a:gd name="connsiteX280" fmla="*/ 10799588 w 12089090"/>
                  <a:gd name="connsiteY280" fmla="*/ 4334283 h 13511369"/>
                  <a:gd name="connsiteX281" fmla="*/ 10831337 w 12089090"/>
                  <a:gd name="connsiteY281" fmla="*/ 4080282 h 13511369"/>
                  <a:gd name="connsiteX282" fmla="*/ 10599562 w 12089090"/>
                  <a:gd name="connsiteY282" fmla="*/ 3997732 h 13511369"/>
                  <a:gd name="connsiteX283" fmla="*/ 10282063 w 12089090"/>
                  <a:gd name="connsiteY283" fmla="*/ 3950108 h 13511369"/>
                  <a:gd name="connsiteX284" fmla="*/ 10151887 w 12089090"/>
                  <a:gd name="connsiteY284" fmla="*/ 4010432 h 13511369"/>
                  <a:gd name="connsiteX285" fmla="*/ 10177288 w 12089090"/>
                  <a:gd name="connsiteY285" fmla="*/ 3845333 h 13511369"/>
                  <a:gd name="connsiteX286" fmla="*/ 10126488 w 12089090"/>
                  <a:gd name="connsiteY286" fmla="*/ 3670708 h 13511369"/>
                  <a:gd name="connsiteX287" fmla="*/ 10240787 w 12089090"/>
                  <a:gd name="connsiteY287" fmla="*/ 3708807 h 13511369"/>
                  <a:gd name="connsiteX288" fmla="*/ 10361438 w 12089090"/>
                  <a:gd name="connsiteY288" fmla="*/ 3600858 h 13511369"/>
                  <a:gd name="connsiteX289" fmla="*/ 10551938 w 12089090"/>
                  <a:gd name="connsiteY289" fmla="*/ 3661183 h 13511369"/>
                  <a:gd name="connsiteX290" fmla="*/ 10564638 w 12089090"/>
                  <a:gd name="connsiteY290" fmla="*/ 3477033 h 13511369"/>
                  <a:gd name="connsiteX291" fmla="*/ 10704337 w 12089090"/>
                  <a:gd name="connsiteY291" fmla="*/ 3515132 h 13511369"/>
                  <a:gd name="connsiteX292" fmla="*/ 10818637 w 12089090"/>
                  <a:gd name="connsiteY292" fmla="*/ 3210332 h 13511369"/>
                  <a:gd name="connsiteX293" fmla="*/ 10920238 w 12089090"/>
                  <a:gd name="connsiteY293" fmla="*/ 3299233 h 13511369"/>
                  <a:gd name="connsiteX294" fmla="*/ 11059937 w 12089090"/>
                  <a:gd name="connsiteY294" fmla="*/ 3283357 h 13511369"/>
                  <a:gd name="connsiteX295" fmla="*/ 11094862 w 12089090"/>
                  <a:gd name="connsiteY295" fmla="*/ 3508782 h 13511369"/>
                  <a:gd name="connsiteX296" fmla="*/ 11171063 w 12089090"/>
                  <a:gd name="connsiteY296" fmla="*/ 3251608 h 13511369"/>
                  <a:gd name="connsiteX297" fmla="*/ 11094863 w 12089090"/>
                  <a:gd name="connsiteY297" fmla="*/ 3165883 h 13511369"/>
                  <a:gd name="connsiteX298" fmla="*/ 11180587 w 12089090"/>
                  <a:gd name="connsiteY298" fmla="*/ 2911882 h 13511369"/>
                  <a:gd name="connsiteX299" fmla="*/ 10999613 w 12089090"/>
                  <a:gd name="connsiteY299" fmla="*/ 2988083 h 13511369"/>
                  <a:gd name="connsiteX300" fmla="*/ 10971037 w 12089090"/>
                  <a:gd name="connsiteY300" fmla="*/ 2918232 h 13511369"/>
                  <a:gd name="connsiteX301" fmla="*/ 10780537 w 12089090"/>
                  <a:gd name="connsiteY301" fmla="*/ 2715032 h 13511369"/>
                  <a:gd name="connsiteX302" fmla="*/ 10748788 w 12089090"/>
                  <a:gd name="connsiteY302" fmla="*/ 2530883 h 13511369"/>
                  <a:gd name="connsiteX303" fmla="*/ 10717038 w 12089090"/>
                  <a:gd name="connsiteY303" fmla="*/ 2435633 h 13511369"/>
                  <a:gd name="connsiteX304" fmla="*/ 10818637 w 12089090"/>
                  <a:gd name="connsiteY304" fmla="*/ 2334032 h 13511369"/>
                  <a:gd name="connsiteX305" fmla="*/ 11078988 w 12089090"/>
                  <a:gd name="connsiteY305" fmla="*/ 2099083 h 13511369"/>
                  <a:gd name="connsiteX306" fmla="*/ 11199637 w 12089090"/>
                  <a:gd name="connsiteY306" fmla="*/ 2118132 h 13511369"/>
                  <a:gd name="connsiteX307" fmla="*/ 11269488 w 12089090"/>
                  <a:gd name="connsiteY307" fmla="*/ 2029233 h 13511369"/>
                  <a:gd name="connsiteX308" fmla="*/ 11504437 w 12089090"/>
                  <a:gd name="connsiteY308" fmla="*/ 1921282 h 13511369"/>
                  <a:gd name="connsiteX309" fmla="*/ 11358388 w 12089090"/>
                  <a:gd name="connsiteY309" fmla="*/ 1851433 h 13511369"/>
                  <a:gd name="connsiteX310" fmla="*/ 11275837 w 12089090"/>
                  <a:gd name="connsiteY310" fmla="*/ 1705382 h 13511369"/>
                  <a:gd name="connsiteX311" fmla="*/ 11377437 w 12089090"/>
                  <a:gd name="connsiteY311" fmla="*/ 1279932 h 13511369"/>
                  <a:gd name="connsiteX312" fmla="*/ 11256787 w 12089090"/>
                  <a:gd name="connsiteY312" fmla="*/ 1019582 h 13511369"/>
                  <a:gd name="connsiteX313" fmla="*/ 11542537 w 12089090"/>
                  <a:gd name="connsiteY313" fmla="*/ 1362482 h 13511369"/>
                  <a:gd name="connsiteX314" fmla="*/ 11707637 w 12089090"/>
                  <a:gd name="connsiteY314" fmla="*/ 1165632 h 13511369"/>
                  <a:gd name="connsiteX315" fmla="*/ 11891787 w 12089090"/>
                  <a:gd name="connsiteY315" fmla="*/ 1476782 h 13511369"/>
                  <a:gd name="connsiteX316" fmla="*/ 12088637 w 12089090"/>
                  <a:gd name="connsiteY316" fmla="*/ 1578383 h 13511369"/>
                  <a:gd name="connsiteX317" fmla="*/ 11923537 w 12089090"/>
                  <a:gd name="connsiteY317" fmla="*/ 1133883 h 13511369"/>
                  <a:gd name="connsiteX318" fmla="*/ 11910837 w 12089090"/>
                  <a:gd name="connsiteY318" fmla="*/ 917982 h 13511369"/>
                  <a:gd name="connsiteX319" fmla="*/ 11777487 w 12089090"/>
                  <a:gd name="connsiteY319" fmla="*/ 721132 h 13511369"/>
                  <a:gd name="connsiteX320" fmla="*/ 11752087 w 12089090"/>
                  <a:gd name="connsiteY32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237678 w 12089090"/>
                  <a:gd name="connsiteY50" fmla="*/ 9970450 h 13511369"/>
                  <a:gd name="connsiteX51" fmla="*/ 1179337 w 12089090"/>
                  <a:gd name="connsiteY51" fmla="*/ 10315982 h 13511369"/>
                  <a:gd name="connsiteX52" fmla="*/ 932878 w 12089090"/>
                  <a:gd name="connsiteY52" fmla="*/ 10353832 h 13511369"/>
                  <a:gd name="connsiteX53" fmla="*/ 817387 w 12089090"/>
                  <a:gd name="connsiteY53" fmla="*/ 10468382 h 13511369"/>
                  <a:gd name="connsiteX54" fmla="*/ 678084 w 12089090"/>
                  <a:gd name="connsiteY54" fmla="*/ 10480038 h 13511369"/>
                  <a:gd name="connsiteX55" fmla="*/ 585215 w 12089090"/>
                  <a:gd name="connsiteY55" fmla="*/ 10544332 h 13511369"/>
                  <a:gd name="connsiteX56" fmla="*/ 497109 w 12089090"/>
                  <a:gd name="connsiteY56" fmla="*/ 10503850 h 13511369"/>
                  <a:gd name="connsiteX57" fmla="*/ 399478 w 12089090"/>
                  <a:gd name="connsiteY57" fmla="*/ 10510994 h 13511369"/>
                  <a:gd name="connsiteX58" fmla="*/ 301847 w 12089090"/>
                  <a:gd name="connsiteY58" fmla="*/ 10482419 h 13511369"/>
                  <a:gd name="connsiteX59" fmla="*/ 238743 w 12089090"/>
                  <a:gd name="connsiteY59" fmla="*/ 10535057 h 13511369"/>
                  <a:gd name="connsiteX60" fmla="*/ 17287 w 12089090"/>
                  <a:gd name="connsiteY60" fmla="*/ 10430282 h 13511369"/>
                  <a:gd name="connsiteX61" fmla="*/ 78009 w 12089090"/>
                  <a:gd name="connsiteY61" fmla="*/ 10608625 h 13511369"/>
                  <a:gd name="connsiteX62" fmla="*/ 11334 w 12089090"/>
                  <a:gd name="connsiteY62" fmla="*/ 10787219 h 13511369"/>
                  <a:gd name="connsiteX63" fmla="*/ 112537 w 12089090"/>
                  <a:gd name="connsiteY63" fmla="*/ 11056551 h 13511369"/>
                  <a:gd name="connsiteX64" fmla="*/ 8953 w 12089090"/>
                  <a:gd name="connsiteY64" fmla="*/ 11234894 h 13511369"/>
                  <a:gd name="connsiteX65" fmla="*/ 17287 w 12089090"/>
                  <a:gd name="connsiteY65" fmla="*/ 11420882 h 13511369"/>
                  <a:gd name="connsiteX66" fmla="*/ 158972 w 12089090"/>
                  <a:gd name="connsiteY66" fmla="*/ 11470638 h 13511369"/>
                  <a:gd name="connsiteX67" fmla="*/ 455437 w 12089090"/>
                  <a:gd name="connsiteY67" fmla="*/ 11497082 h 13511369"/>
                  <a:gd name="connsiteX68" fmla="*/ 623315 w 12089090"/>
                  <a:gd name="connsiteY68" fmla="*/ 11544457 h 13511369"/>
                  <a:gd name="connsiteX69" fmla="*/ 737615 w 12089090"/>
                  <a:gd name="connsiteY69" fmla="*/ 11489688 h 13511369"/>
                  <a:gd name="connsiteX70" fmla="*/ 912637 w 12089090"/>
                  <a:gd name="connsiteY70" fmla="*/ 11535182 h 13511369"/>
                  <a:gd name="connsiteX71" fmla="*/ 1078134 w 12089090"/>
                  <a:gd name="connsiteY71" fmla="*/ 11413488 h 13511369"/>
                  <a:gd name="connsiteX72" fmla="*/ 1155524 w 12089090"/>
                  <a:gd name="connsiteY72" fmla="*/ 11470889 h 13511369"/>
                  <a:gd name="connsiteX73" fmla="*/ 1294828 w 12089090"/>
                  <a:gd name="connsiteY73" fmla="*/ 11496832 h 13511369"/>
                  <a:gd name="connsiteX74" fmla="*/ 1466278 w 12089090"/>
                  <a:gd name="connsiteY74" fmla="*/ 11508738 h 13511369"/>
                  <a:gd name="connsiteX75" fmla="*/ 1552003 w 12089090"/>
                  <a:gd name="connsiteY75" fmla="*/ 11573032 h 13511369"/>
                  <a:gd name="connsiteX76" fmla="*/ 1652015 w 12089090"/>
                  <a:gd name="connsiteY76" fmla="*/ 11580175 h 13511369"/>
                  <a:gd name="connsiteX77" fmla="*/ 1731787 w 12089090"/>
                  <a:gd name="connsiteY77" fmla="*/ 11592332 h 13511369"/>
                  <a:gd name="connsiteX78" fmla="*/ 1659159 w 12089090"/>
                  <a:gd name="connsiteY78" fmla="*/ 11737338 h 13511369"/>
                  <a:gd name="connsiteX79" fmla="*/ 1693687 w 12089090"/>
                  <a:gd name="connsiteY79" fmla="*/ 11992382 h 13511369"/>
                  <a:gd name="connsiteX80" fmla="*/ 1871090 w 12089090"/>
                  <a:gd name="connsiteY80" fmla="*/ 12130244 h 13511369"/>
                  <a:gd name="connsiteX81" fmla="*/ 1993724 w 12089090"/>
                  <a:gd name="connsiteY81" fmla="*/ 12056676 h 13511369"/>
                  <a:gd name="connsiteX82" fmla="*/ 2066353 w 12089090"/>
                  <a:gd name="connsiteY82" fmla="*/ 12104050 h 13511369"/>
                  <a:gd name="connsiteX83" fmla="*/ 2142553 w 12089090"/>
                  <a:gd name="connsiteY83" fmla="*/ 12034994 h 13511369"/>
                  <a:gd name="connsiteX84" fmla="*/ 2242565 w 12089090"/>
                  <a:gd name="connsiteY84" fmla="*/ 12058807 h 13511369"/>
                  <a:gd name="connsiteX85" fmla="*/ 2473547 w 12089090"/>
                  <a:gd name="connsiteY85" fmla="*/ 12008800 h 13511369"/>
                  <a:gd name="connsiteX86" fmla="*/ 2524743 w 12089090"/>
                  <a:gd name="connsiteY86" fmla="*/ 11899513 h 13511369"/>
                  <a:gd name="connsiteX87" fmla="*/ 2893837 w 12089090"/>
                  <a:gd name="connsiteY87" fmla="*/ 12030482 h 13511369"/>
                  <a:gd name="connsiteX88" fmla="*/ 2983134 w 12089090"/>
                  <a:gd name="connsiteY88" fmla="*/ 12018325 h 13511369"/>
                  <a:gd name="connsiteX89" fmla="*/ 3084337 w 12089090"/>
                  <a:gd name="connsiteY89" fmla="*/ 12182882 h 13511369"/>
                  <a:gd name="connsiteX90" fmla="*/ 3323653 w 12089090"/>
                  <a:gd name="connsiteY90" fmla="*/ 12127863 h 13511369"/>
                  <a:gd name="connsiteX91" fmla="*/ 3433190 w 12089090"/>
                  <a:gd name="connsiteY91" fmla="*/ 12196919 h 13511369"/>
                  <a:gd name="connsiteX92" fmla="*/ 3586781 w 12089090"/>
                  <a:gd name="connsiteY92" fmla="*/ 12266226 h 13511369"/>
                  <a:gd name="connsiteX93" fmla="*/ 3522487 w 12089090"/>
                  <a:gd name="connsiteY93" fmla="*/ 12387670 h 13511369"/>
                  <a:gd name="connsiteX94" fmla="*/ 3607022 w 12089090"/>
                  <a:gd name="connsiteY94" fmla="*/ 12592207 h 13511369"/>
                  <a:gd name="connsiteX95" fmla="*/ 3560587 w 12089090"/>
                  <a:gd name="connsiteY95" fmla="*/ 12773432 h 13511369"/>
                  <a:gd name="connsiteX96" fmla="*/ 3545109 w 12089090"/>
                  <a:gd name="connsiteY96" fmla="*/ 12987494 h 13511369"/>
                  <a:gd name="connsiteX97" fmla="*/ 3636787 w 12089090"/>
                  <a:gd name="connsiteY97" fmla="*/ 13211582 h 13511369"/>
                  <a:gd name="connsiteX98" fmla="*/ 3922537 w 12089090"/>
                  <a:gd name="connsiteY98" fmla="*/ 13440182 h 13511369"/>
                  <a:gd name="connsiteX99" fmla="*/ 4514278 w 12089090"/>
                  <a:gd name="connsiteY99" fmla="*/ 13511369 h 13511369"/>
                  <a:gd name="connsiteX100" fmla="*/ 4549996 w 12089090"/>
                  <a:gd name="connsiteY100" fmla="*/ 13442312 h 13511369"/>
                  <a:gd name="connsiteX101" fmla="*/ 4208287 w 12089090"/>
                  <a:gd name="connsiteY101" fmla="*/ 13154432 h 13511369"/>
                  <a:gd name="connsiteX102" fmla="*/ 4635722 w 12089090"/>
                  <a:gd name="connsiteY102" fmla="*/ 13268482 h 13511369"/>
                  <a:gd name="connsiteX103" fmla="*/ 4951237 w 12089090"/>
                  <a:gd name="connsiteY103" fmla="*/ 13268732 h 13511369"/>
                  <a:gd name="connsiteX104" fmla="*/ 5052440 w 12089090"/>
                  <a:gd name="connsiteY104" fmla="*/ 13058932 h 13511369"/>
                  <a:gd name="connsiteX105" fmla="*/ 5011959 w 12089090"/>
                  <a:gd name="connsiteY105" fmla="*/ 12985113 h 13511369"/>
                  <a:gd name="connsiteX106" fmla="*/ 5008387 w 12089090"/>
                  <a:gd name="connsiteY106" fmla="*/ 12678182 h 13511369"/>
                  <a:gd name="connsiteX107" fmla="*/ 5084587 w 12089090"/>
                  <a:gd name="connsiteY107" fmla="*/ 12563882 h 13511369"/>
                  <a:gd name="connsiteX108" fmla="*/ 5046487 w 12089090"/>
                  <a:gd name="connsiteY108" fmla="*/ 12225745 h 13511369"/>
                  <a:gd name="connsiteX109" fmla="*/ 5375100 w 12089090"/>
                  <a:gd name="connsiteY109" fmla="*/ 12097157 h 13511369"/>
                  <a:gd name="connsiteX110" fmla="*/ 5656087 w 12089090"/>
                  <a:gd name="connsiteY110" fmla="*/ 12180502 h 13511369"/>
                  <a:gd name="connsiteX111" fmla="*/ 5541787 w 12089090"/>
                  <a:gd name="connsiteY111" fmla="*/ 11249432 h 13511369"/>
                  <a:gd name="connsiteX112" fmla="*/ 5602510 w 12089090"/>
                  <a:gd name="connsiteY112" fmla="*/ 10722925 h 13511369"/>
                  <a:gd name="connsiteX113" fmla="*/ 5485827 w 12089090"/>
                  <a:gd name="connsiteY113" fmla="*/ 10663394 h 13511369"/>
                  <a:gd name="connsiteX114" fmla="*/ 5602509 w 12089090"/>
                  <a:gd name="connsiteY114" fmla="*/ 10701495 h 13511369"/>
                  <a:gd name="connsiteX115" fmla="*/ 5628703 w 12089090"/>
                  <a:gd name="connsiteY115" fmla="*/ 10160950 h 13511369"/>
                  <a:gd name="connsiteX116" fmla="*/ 5715618 w 12089090"/>
                  <a:gd name="connsiteY116" fmla="*/ 9775438 h 13511369"/>
                  <a:gd name="connsiteX117" fmla="*/ 5847778 w 12089090"/>
                  <a:gd name="connsiteY117" fmla="*/ 9408475 h 13511369"/>
                  <a:gd name="connsiteX118" fmla="*/ 5938265 w 12089090"/>
                  <a:gd name="connsiteY118" fmla="*/ 9196544 h 13511369"/>
                  <a:gd name="connsiteX119" fmla="*/ 5776340 w 12089090"/>
                  <a:gd name="connsiteY119" fmla="*/ 9329894 h 13511369"/>
                  <a:gd name="connsiteX120" fmla="*/ 5940647 w 12089090"/>
                  <a:gd name="connsiteY120" fmla="*/ 9137013 h 13511369"/>
                  <a:gd name="connsiteX121" fmla="*/ 5972794 w 12089090"/>
                  <a:gd name="connsiteY121" fmla="*/ 8956289 h 13511369"/>
                  <a:gd name="connsiteX122" fmla="*/ 5976365 w 12089090"/>
                  <a:gd name="connsiteY122" fmla="*/ 9087006 h 13511369"/>
                  <a:gd name="connsiteX123" fmla="*/ 6458567 w 12089090"/>
                  <a:gd name="connsiteY123" fmla="*/ 8201432 h 13511369"/>
                  <a:gd name="connsiteX124" fmla="*/ 6221634 w 12089090"/>
                  <a:gd name="connsiteY124" fmla="*/ 8101170 h 13511369"/>
                  <a:gd name="connsiteX125" fmla="*/ 6443090 w 12089090"/>
                  <a:gd name="connsiteY125" fmla="*/ 8110694 h 13511369"/>
                  <a:gd name="connsiteX126" fmla="*/ 6713363 w 12089090"/>
                  <a:gd name="connsiteY126" fmla="*/ 8074975 h 13511369"/>
                  <a:gd name="connsiteX127" fmla="*/ 6872907 w 12089090"/>
                  <a:gd name="connsiteY127" fmla="*/ 8032113 h 13511369"/>
                  <a:gd name="connsiteX128" fmla="*/ 6802659 w 12089090"/>
                  <a:gd name="connsiteY128" fmla="*/ 7972582 h 13511369"/>
                  <a:gd name="connsiteX129" fmla="*/ 6894339 w 12089090"/>
                  <a:gd name="connsiteY129" fmla="*/ 7846626 h 13511369"/>
                  <a:gd name="connsiteX130" fmla="*/ 6997921 w 12089090"/>
                  <a:gd name="connsiteY130" fmla="*/ 7867807 h 13511369"/>
                  <a:gd name="connsiteX131" fmla="*/ 7034832 w 12089090"/>
                  <a:gd name="connsiteY131" fmla="*/ 7793990 h 13511369"/>
                  <a:gd name="connsiteX132" fmla="*/ 6961013 w 12089090"/>
                  <a:gd name="connsiteY132" fmla="*/ 7693975 h 13511369"/>
                  <a:gd name="connsiteX133" fmla="*/ 6927676 w 12089090"/>
                  <a:gd name="connsiteY133" fmla="*/ 7596344 h 13511369"/>
                  <a:gd name="connsiteX134" fmla="*/ 6837187 w 12089090"/>
                  <a:gd name="connsiteY134" fmla="*/ 7591832 h 13511369"/>
                  <a:gd name="connsiteX135" fmla="*/ 6763369 w 12089090"/>
                  <a:gd name="connsiteY135" fmla="*/ 7674925 h 13511369"/>
                  <a:gd name="connsiteX136" fmla="*/ 6627637 w 12089090"/>
                  <a:gd name="connsiteY136" fmla="*/ 7687082 h 13511369"/>
                  <a:gd name="connsiteX137" fmla="*/ 6687169 w 12089090"/>
                  <a:gd name="connsiteY137" fmla="*/ 7617775 h 13511369"/>
                  <a:gd name="connsiteX138" fmla="*/ 6699076 w 12089090"/>
                  <a:gd name="connsiteY138" fmla="*/ 7529669 h 13511369"/>
                  <a:gd name="connsiteX139" fmla="*/ 6720506 w 12089090"/>
                  <a:gd name="connsiteY139" fmla="*/ 7467756 h 13511369"/>
                  <a:gd name="connsiteX140" fmla="*/ 6684787 w 12089090"/>
                  <a:gd name="connsiteY140" fmla="*/ 7401332 h 13511369"/>
                  <a:gd name="connsiteX141" fmla="*/ 6620494 w 12089090"/>
                  <a:gd name="connsiteY141" fmla="*/ 7432038 h 13511369"/>
                  <a:gd name="connsiteX142" fmla="*/ 6618112 w 12089090"/>
                  <a:gd name="connsiteY142" fmla="*/ 7351326 h 13511369"/>
                  <a:gd name="connsiteX143" fmla="*/ 6837188 w 12089090"/>
                  <a:gd name="connsiteY143" fmla="*/ 7243919 h 13511369"/>
                  <a:gd name="connsiteX144" fmla="*/ 6801469 w 12089090"/>
                  <a:gd name="connsiteY144" fmla="*/ 7089138 h 13511369"/>
                  <a:gd name="connsiteX145" fmla="*/ 6877669 w 12089090"/>
                  <a:gd name="connsiteY145" fmla="*/ 7072469 h 13511369"/>
                  <a:gd name="connsiteX146" fmla="*/ 6856237 w 12089090"/>
                  <a:gd name="connsiteY146" fmla="*/ 6982232 h 13511369"/>
                  <a:gd name="connsiteX147" fmla="*/ 6961013 w 12089090"/>
                  <a:gd name="connsiteY147" fmla="*/ 6984363 h 13511369"/>
                  <a:gd name="connsiteX148" fmla="*/ 7003876 w 12089090"/>
                  <a:gd name="connsiteY148" fmla="*/ 6903400 h 13511369"/>
                  <a:gd name="connsiteX149" fmla="*/ 7106269 w 12089090"/>
                  <a:gd name="connsiteY149" fmla="*/ 6936738 h 13511369"/>
                  <a:gd name="connsiteX150" fmla="*/ 7180088 w 12089090"/>
                  <a:gd name="connsiteY150" fmla="*/ 7039132 h 13511369"/>
                  <a:gd name="connsiteX151" fmla="*/ 7246763 w 12089090"/>
                  <a:gd name="connsiteY151" fmla="*/ 6979600 h 13511369"/>
                  <a:gd name="connsiteX152" fmla="*/ 7187232 w 12089090"/>
                  <a:gd name="connsiteY152" fmla="*/ 6843869 h 13511369"/>
                  <a:gd name="connsiteX153" fmla="*/ 7244381 w 12089090"/>
                  <a:gd name="connsiteY153" fmla="*/ 6896506 h 13511369"/>
                  <a:gd name="connsiteX154" fmla="*/ 7361063 w 12089090"/>
                  <a:gd name="connsiteY154" fmla="*/ 6934357 h 13511369"/>
                  <a:gd name="connsiteX155" fmla="*/ 7434882 w 12089090"/>
                  <a:gd name="connsiteY155" fmla="*/ 7006046 h 13511369"/>
                  <a:gd name="connsiteX156" fmla="*/ 7403926 w 12089090"/>
                  <a:gd name="connsiteY156" fmla="*/ 7144158 h 13511369"/>
                  <a:gd name="connsiteX157" fmla="*/ 7475363 w 12089090"/>
                  <a:gd name="connsiteY157" fmla="*/ 7108439 h 13511369"/>
                  <a:gd name="connsiteX158" fmla="*/ 7465837 w 12089090"/>
                  <a:gd name="connsiteY158" fmla="*/ 7077482 h 13511369"/>
                  <a:gd name="connsiteX159" fmla="*/ 7542038 w 12089090"/>
                  <a:gd name="connsiteY159" fmla="*/ 7163208 h 13511369"/>
                  <a:gd name="connsiteX160" fmla="*/ 7477744 w 12089090"/>
                  <a:gd name="connsiteY160" fmla="*/ 7244171 h 13511369"/>
                  <a:gd name="connsiteX161" fmla="*/ 7542037 w 12089090"/>
                  <a:gd name="connsiteY161" fmla="*/ 7325132 h 13511369"/>
                  <a:gd name="connsiteX162" fmla="*/ 7468219 w 12089090"/>
                  <a:gd name="connsiteY162" fmla="*/ 7344183 h 13511369"/>
                  <a:gd name="connsiteX163" fmla="*/ 7375351 w 12089090"/>
                  <a:gd name="connsiteY163" fmla="*/ 7296558 h 13511369"/>
                  <a:gd name="connsiteX164" fmla="*/ 7327726 w 12089090"/>
                  <a:gd name="connsiteY164" fmla="*/ 7406096 h 13511369"/>
                  <a:gd name="connsiteX165" fmla="*/ 7403926 w 12089090"/>
                  <a:gd name="connsiteY165" fmla="*/ 7425146 h 13511369"/>
                  <a:gd name="connsiteX166" fmla="*/ 7458694 w 12089090"/>
                  <a:gd name="connsiteY166" fmla="*/ 7484677 h 13511369"/>
                  <a:gd name="connsiteX167" fmla="*/ 7484888 w 12089090"/>
                  <a:gd name="connsiteY167" fmla="*/ 7515382 h 13511369"/>
                  <a:gd name="connsiteX168" fmla="*/ 7505128 w 12089090"/>
                  <a:gd name="connsiteY168" fmla="*/ 7467755 h 13511369"/>
                  <a:gd name="connsiteX169" fmla="*/ 7563469 w 12089090"/>
                  <a:gd name="connsiteY169" fmla="*/ 7529921 h 13511369"/>
                  <a:gd name="connsiteX170" fmla="*/ 7656338 w 12089090"/>
                  <a:gd name="connsiteY170" fmla="*/ 7615646 h 13511369"/>
                  <a:gd name="connsiteX171" fmla="*/ 7656338 w 12089090"/>
                  <a:gd name="connsiteY171" fmla="*/ 7510871 h 13511369"/>
                  <a:gd name="connsiteX172" fmla="*/ 7830168 w 12089090"/>
                  <a:gd name="connsiteY172" fmla="*/ 7606120 h 13511369"/>
                  <a:gd name="connsiteX173" fmla="*/ 7723013 w 12089090"/>
                  <a:gd name="connsiteY173" fmla="*/ 7370377 h 13511369"/>
                  <a:gd name="connsiteX174" fmla="*/ 7725394 w 12089090"/>
                  <a:gd name="connsiteY174" fmla="*/ 7234646 h 13511369"/>
                  <a:gd name="connsiteX175" fmla="*/ 7630144 w 12089090"/>
                  <a:gd name="connsiteY175" fmla="*/ 7206071 h 13511369"/>
                  <a:gd name="connsiteX176" fmla="*/ 7694437 w 12089090"/>
                  <a:gd name="connsiteY176" fmla="*/ 7039382 h 13511369"/>
                  <a:gd name="connsiteX177" fmla="*/ 8392144 w 12089090"/>
                  <a:gd name="connsiteY177" fmla="*/ 6653621 h 13511369"/>
                  <a:gd name="connsiteX178" fmla="*/ 8720757 w 12089090"/>
                  <a:gd name="connsiteY178" fmla="*/ 6591708 h 13511369"/>
                  <a:gd name="connsiteX179" fmla="*/ 8739807 w 12089090"/>
                  <a:gd name="connsiteY179" fmla="*/ 6696483 h 13511369"/>
                  <a:gd name="connsiteX180" fmla="*/ 8813626 w 12089090"/>
                  <a:gd name="connsiteY180" fmla="*/ 6701246 h 13511369"/>
                  <a:gd name="connsiteX181" fmla="*/ 8789812 w 12089090"/>
                  <a:gd name="connsiteY181" fmla="*/ 6548844 h 13511369"/>
                  <a:gd name="connsiteX182" fmla="*/ 9332737 w 12089090"/>
                  <a:gd name="connsiteY182" fmla="*/ 6544082 h 13511369"/>
                  <a:gd name="connsiteX183" fmla="*/ 9520856 w 12089090"/>
                  <a:gd name="connsiteY183" fmla="*/ 6494075 h 13511369"/>
                  <a:gd name="connsiteX184" fmla="*/ 9647062 w 12089090"/>
                  <a:gd name="connsiteY184" fmla="*/ 6298813 h 13511369"/>
                  <a:gd name="connsiteX185" fmla="*/ 9923287 w 12089090"/>
                  <a:gd name="connsiteY185" fmla="*/ 6334532 h 13511369"/>
                  <a:gd name="connsiteX186" fmla="*/ 9887569 w 12089090"/>
                  <a:gd name="connsiteY186" fmla="*/ 6420258 h 13511369"/>
                  <a:gd name="connsiteX187" fmla="*/ 9744694 w 12089090"/>
                  <a:gd name="connsiteY187" fmla="*/ 6434546 h 13511369"/>
                  <a:gd name="connsiteX188" fmla="*/ 9813749 w 12089090"/>
                  <a:gd name="connsiteY188" fmla="*/ 6489313 h 13511369"/>
                  <a:gd name="connsiteX189" fmla="*/ 9682782 w 12089090"/>
                  <a:gd name="connsiteY189" fmla="*/ 6517889 h 13511369"/>
                  <a:gd name="connsiteX190" fmla="*/ 9556576 w 12089090"/>
                  <a:gd name="connsiteY190" fmla="*/ 6508364 h 13511369"/>
                  <a:gd name="connsiteX191" fmla="*/ 9470850 w 12089090"/>
                  <a:gd name="connsiteY191" fmla="*/ 6544082 h 13511369"/>
                  <a:gd name="connsiteX192" fmla="*/ 9439894 w 12089090"/>
                  <a:gd name="connsiteY192" fmla="*/ 6848883 h 13511369"/>
                  <a:gd name="connsiteX193" fmla="*/ 9601819 w 12089090"/>
                  <a:gd name="connsiteY193" fmla="*/ 6882220 h 13511369"/>
                  <a:gd name="connsiteX194" fmla="*/ 9808987 w 12089090"/>
                  <a:gd name="connsiteY194" fmla="*/ 6696482 h 13511369"/>
                  <a:gd name="connsiteX195" fmla="*/ 9847088 w 12089090"/>
                  <a:gd name="connsiteY195" fmla="*/ 6794114 h 13511369"/>
                  <a:gd name="connsiteX196" fmla="*/ 9994726 w 12089090"/>
                  <a:gd name="connsiteY196" fmla="*/ 6717914 h 13511369"/>
                  <a:gd name="connsiteX197" fmla="*/ 9894713 w 12089090"/>
                  <a:gd name="connsiteY197" fmla="*/ 6956040 h 13511369"/>
                  <a:gd name="connsiteX198" fmla="*/ 10037588 w 12089090"/>
                  <a:gd name="connsiteY198" fmla="*/ 6898889 h 13511369"/>
                  <a:gd name="connsiteX199" fmla="*/ 10004251 w 12089090"/>
                  <a:gd name="connsiteY199" fmla="*/ 6986996 h 13511369"/>
                  <a:gd name="connsiteX200" fmla="*/ 10235232 w 12089090"/>
                  <a:gd name="connsiteY200" fmla="*/ 6984614 h 13511369"/>
                  <a:gd name="connsiteX201" fmla="*/ 10075687 w 12089090"/>
                  <a:gd name="connsiteY201" fmla="*/ 7039382 h 13511369"/>
                  <a:gd name="connsiteX202" fmla="*/ 9966151 w 12089090"/>
                  <a:gd name="connsiteY202" fmla="*/ 7096533 h 13511369"/>
                  <a:gd name="connsiteX203" fmla="*/ 9847088 w 12089090"/>
                  <a:gd name="connsiteY203" fmla="*/ 7210833 h 13511369"/>
                  <a:gd name="connsiteX204" fmla="*/ 9882806 w 12089090"/>
                  <a:gd name="connsiteY204" fmla="*/ 7270363 h 13511369"/>
                  <a:gd name="connsiteX205" fmla="*/ 9925669 w 12089090"/>
                  <a:gd name="connsiteY205" fmla="*/ 7320371 h 13511369"/>
                  <a:gd name="connsiteX206" fmla="*/ 10004251 w 12089090"/>
                  <a:gd name="connsiteY206" fmla="*/ 7287033 h 13511369"/>
                  <a:gd name="connsiteX207" fmla="*/ 10016156 w 12089090"/>
                  <a:gd name="connsiteY207" fmla="*/ 7348944 h 13511369"/>
                  <a:gd name="connsiteX208" fmla="*/ 10130457 w 12089090"/>
                  <a:gd name="connsiteY208" fmla="*/ 7210833 h 13511369"/>
                  <a:gd name="connsiteX209" fmla="*/ 10166176 w 12089090"/>
                  <a:gd name="connsiteY209" fmla="*/ 7356089 h 13511369"/>
                  <a:gd name="connsiteX210" fmla="*/ 10261426 w 12089090"/>
                  <a:gd name="connsiteY210" fmla="*/ 7239408 h 13511369"/>
                  <a:gd name="connsiteX211" fmla="*/ 10287619 w 12089090"/>
                  <a:gd name="connsiteY211" fmla="*/ 7401332 h 13511369"/>
                  <a:gd name="connsiteX212" fmla="*/ 10361437 w 12089090"/>
                  <a:gd name="connsiteY212" fmla="*/ 7477532 h 13511369"/>
                  <a:gd name="connsiteX213" fmla="*/ 10151887 w 12089090"/>
                  <a:gd name="connsiteY213" fmla="*/ 7591832 h 13511369"/>
                  <a:gd name="connsiteX214" fmla="*/ 10304288 w 12089090"/>
                  <a:gd name="connsiteY214" fmla="*/ 7741852 h 13511369"/>
                  <a:gd name="connsiteX215" fmla="*/ 10335244 w 12089090"/>
                  <a:gd name="connsiteY215" fmla="*/ 7644221 h 13511369"/>
                  <a:gd name="connsiteX216" fmla="*/ 10406680 w 12089090"/>
                  <a:gd name="connsiteY216" fmla="*/ 7732326 h 13511369"/>
                  <a:gd name="connsiteX217" fmla="*/ 10528126 w 12089090"/>
                  <a:gd name="connsiteY217" fmla="*/ 7691846 h 13511369"/>
                  <a:gd name="connsiteX218" fmla="*/ 10532887 w 12089090"/>
                  <a:gd name="connsiteY218" fmla="*/ 7777570 h 13511369"/>
                  <a:gd name="connsiteX219" fmla="*/ 10530506 w 12089090"/>
                  <a:gd name="connsiteY219" fmla="*/ 7875200 h 13511369"/>
                  <a:gd name="connsiteX220" fmla="*/ 10640043 w 12089090"/>
                  <a:gd name="connsiteY220" fmla="*/ 7837101 h 13511369"/>
                  <a:gd name="connsiteX221" fmla="*/ 10680526 w 12089090"/>
                  <a:gd name="connsiteY221" fmla="*/ 8075227 h 13511369"/>
                  <a:gd name="connsiteX222" fmla="*/ 10818637 w 12089090"/>
                  <a:gd name="connsiteY222" fmla="*/ 8106182 h 13511369"/>
                  <a:gd name="connsiteX223" fmla="*/ 10832925 w 12089090"/>
                  <a:gd name="connsiteY223" fmla="*/ 7815670 h 13511369"/>
                  <a:gd name="connsiteX224" fmla="*/ 10923413 w 12089090"/>
                  <a:gd name="connsiteY224" fmla="*/ 7791858 h 13511369"/>
                  <a:gd name="connsiteX225" fmla="*/ 10992469 w 12089090"/>
                  <a:gd name="connsiteY225" fmla="*/ 7620407 h 13511369"/>
                  <a:gd name="connsiteX226" fmla="*/ 10954369 w 12089090"/>
                  <a:gd name="connsiteY226" fmla="*/ 7491821 h 13511369"/>
                  <a:gd name="connsiteX227" fmla="*/ 10859119 w 12089090"/>
                  <a:gd name="connsiteY227" fmla="*/ 7479913 h 13511369"/>
                  <a:gd name="connsiteX228" fmla="*/ 10906743 w 12089090"/>
                  <a:gd name="connsiteY228" fmla="*/ 7360851 h 13511369"/>
                  <a:gd name="connsiteX229" fmla="*/ 10801969 w 12089090"/>
                  <a:gd name="connsiteY229" fmla="*/ 7289414 h 13511369"/>
                  <a:gd name="connsiteX230" fmla="*/ 10761487 w 12089090"/>
                  <a:gd name="connsiteY230" fmla="*/ 7058432 h 13511369"/>
                  <a:gd name="connsiteX231" fmla="*/ 10443987 w 12089090"/>
                  <a:gd name="connsiteY231" fmla="*/ 7020332 h 13511369"/>
                  <a:gd name="connsiteX232" fmla="*/ 10513838 w 12089090"/>
                  <a:gd name="connsiteY232" fmla="*/ 6915558 h 13511369"/>
                  <a:gd name="connsiteX233" fmla="*/ 10637663 w 12089090"/>
                  <a:gd name="connsiteY233" fmla="*/ 6896508 h 13511369"/>
                  <a:gd name="connsiteX234" fmla="*/ 10647187 w 12089090"/>
                  <a:gd name="connsiteY234" fmla="*/ 6810782 h 13511369"/>
                  <a:gd name="connsiteX235" fmla="*/ 10859912 w 12089090"/>
                  <a:gd name="connsiteY235" fmla="*/ 6899682 h 13511369"/>
                  <a:gd name="connsiteX236" fmla="*/ 10875787 w 12089090"/>
                  <a:gd name="connsiteY236" fmla="*/ 6677432 h 13511369"/>
                  <a:gd name="connsiteX237" fmla="*/ 10666237 w 12089090"/>
                  <a:gd name="connsiteY237" fmla="*/ 6772682 h 13511369"/>
                  <a:gd name="connsiteX238" fmla="*/ 10590037 w 12089090"/>
                  <a:gd name="connsiteY238" fmla="*/ 6544082 h 13511369"/>
                  <a:gd name="connsiteX239" fmla="*/ 10361437 w 12089090"/>
                  <a:gd name="connsiteY239" fmla="*/ 6753632 h 13511369"/>
                  <a:gd name="connsiteX240" fmla="*/ 10374138 w 12089090"/>
                  <a:gd name="connsiteY240" fmla="*/ 6588533 h 13511369"/>
                  <a:gd name="connsiteX241" fmla="*/ 10386837 w 12089090"/>
                  <a:gd name="connsiteY241" fmla="*/ 6464707 h 13511369"/>
                  <a:gd name="connsiteX242" fmla="*/ 10331672 w 12089090"/>
                  <a:gd name="connsiteY242" fmla="*/ 6436675 h 13511369"/>
                  <a:gd name="connsiteX243" fmla="*/ 10278888 w 12089090"/>
                  <a:gd name="connsiteY243" fmla="*/ 6452008 h 13511369"/>
                  <a:gd name="connsiteX244" fmla="*/ 10158237 w 12089090"/>
                  <a:gd name="connsiteY244" fmla="*/ 6236107 h 13511369"/>
                  <a:gd name="connsiteX245" fmla="*/ 10323338 w 12089090"/>
                  <a:gd name="connsiteY245" fmla="*/ 6274208 h 13511369"/>
                  <a:gd name="connsiteX246" fmla="*/ 10564638 w 12089090"/>
                  <a:gd name="connsiteY246" fmla="*/ 6274208 h 13511369"/>
                  <a:gd name="connsiteX247" fmla="*/ 10694812 w 12089090"/>
                  <a:gd name="connsiteY247" fmla="*/ 6134507 h 13511369"/>
                  <a:gd name="connsiteX248" fmla="*/ 10593213 w 12089090"/>
                  <a:gd name="connsiteY248" fmla="*/ 6023383 h 13511369"/>
                  <a:gd name="connsiteX249" fmla="*/ 10380487 w 12089090"/>
                  <a:gd name="connsiteY249" fmla="*/ 5975757 h 13511369"/>
                  <a:gd name="connsiteX250" fmla="*/ 10561462 w 12089090"/>
                  <a:gd name="connsiteY250" fmla="*/ 5845582 h 13511369"/>
                  <a:gd name="connsiteX251" fmla="*/ 10507488 w 12089090"/>
                  <a:gd name="connsiteY251" fmla="*/ 5728108 h 13511369"/>
                  <a:gd name="connsiteX252" fmla="*/ 10561463 w 12089090"/>
                  <a:gd name="connsiteY252" fmla="*/ 5607458 h 13511369"/>
                  <a:gd name="connsiteX253" fmla="*/ 10523362 w 12089090"/>
                  <a:gd name="connsiteY253" fmla="*/ 5604282 h 13511369"/>
                  <a:gd name="connsiteX254" fmla="*/ 10488438 w 12089090"/>
                  <a:gd name="connsiteY254" fmla="*/ 5528083 h 13511369"/>
                  <a:gd name="connsiteX255" fmla="*/ 10329687 w 12089090"/>
                  <a:gd name="connsiteY255" fmla="*/ 5375682 h 13511369"/>
                  <a:gd name="connsiteX256" fmla="*/ 10599563 w 12089090"/>
                  <a:gd name="connsiteY256" fmla="*/ 5480458 h 13511369"/>
                  <a:gd name="connsiteX257" fmla="*/ 10742437 w 12089090"/>
                  <a:gd name="connsiteY257" fmla="*/ 5439182 h 13511369"/>
                  <a:gd name="connsiteX258" fmla="*/ 10717038 w 12089090"/>
                  <a:gd name="connsiteY258" fmla="*/ 5686833 h 13511369"/>
                  <a:gd name="connsiteX259" fmla="*/ 10894837 w 12089090"/>
                  <a:gd name="connsiteY259" fmla="*/ 5724932 h 13511369"/>
                  <a:gd name="connsiteX260" fmla="*/ 10951988 w 12089090"/>
                  <a:gd name="connsiteY260" fmla="*/ 5550308 h 13511369"/>
                  <a:gd name="connsiteX261" fmla="*/ 10993262 w 12089090"/>
                  <a:gd name="connsiteY261" fmla="*/ 5321707 h 13511369"/>
                  <a:gd name="connsiteX262" fmla="*/ 10913888 w 12089090"/>
                  <a:gd name="connsiteY262" fmla="*/ 5118508 h 13511369"/>
                  <a:gd name="connsiteX263" fmla="*/ 10856737 w 12089090"/>
                  <a:gd name="connsiteY263" fmla="*/ 5020082 h 13511369"/>
                  <a:gd name="connsiteX264" fmla="*/ 10777363 w 12089090"/>
                  <a:gd name="connsiteY264" fmla="*/ 5137558 h 13511369"/>
                  <a:gd name="connsiteX265" fmla="*/ 10707513 w 12089090"/>
                  <a:gd name="connsiteY265" fmla="*/ 5096283 h 13511369"/>
                  <a:gd name="connsiteX266" fmla="*/ 10675763 w 12089090"/>
                  <a:gd name="connsiteY266" fmla="*/ 5216933 h 13511369"/>
                  <a:gd name="connsiteX267" fmla="*/ 10574162 w 12089090"/>
                  <a:gd name="connsiteY267" fmla="*/ 5220107 h 13511369"/>
                  <a:gd name="connsiteX268" fmla="*/ 10494787 w 12089090"/>
                  <a:gd name="connsiteY268" fmla="*/ 5077232 h 13511369"/>
                  <a:gd name="connsiteX269" fmla="*/ 10456687 w 12089090"/>
                  <a:gd name="connsiteY269" fmla="*/ 4924832 h 13511369"/>
                  <a:gd name="connsiteX270" fmla="*/ 10240787 w 12089090"/>
                  <a:gd name="connsiteY270" fmla="*/ 4928007 h 13511369"/>
                  <a:gd name="connsiteX271" fmla="*/ 10266187 w 12089090"/>
                  <a:gd name="connsiteY271" fmla="*/ 5153432 h 13511369"/>
                  <a:gd name="connsiteX272" fmla="*/ 10228088 w 12089090"/>
                  <a:gd name="connsiteY272" fmla="*/ 4959758 h 13511369"/>
                  <a:gd name="connsiteX273" fmla="*/ 10183637 w 12089090"/>
                  <a:gd name="connsiteY273" fmla="*/ 4972457 h 13511369"/>
                  <a:gd name="connsiteX274" fmla="*/ 10113787 w 12089090"/>
                  <a:gd name="connsiteY274" fmla="*/ 4861332 h 13511369"/>
                  <a:gd name="connsiteX275" fmla="*/ 10018538 w 12089090"/>
                  <a:gd name="connsiteY275" fmla="*/ 4931183 h 13511369"/>
                  <a:gd name="connsiteX276" fmla="*/ 9862962 w 12089090"/>
                  <a:gd name="connsiteY276" fmla="*/ 5058182 h 13511369"/>
                  <a:gd name="connsiteX277" fmla="*/ 10228087 w 12089090"/>
                  <a:gd name="connsiteY277" fmla="*/ 4724807 h 13511369"/>
                  <a:gd name="connsiteX278" fmla="*/ 10372550 w 12089090"/>
                  <a:gd name="connsiteY278" fmla="*/ 4634321 h 13511369"/>
                  <a:gd name="connsiteX279" fmla="*/ 10590037 w 12089090"/>
                  <a:gd name="connsiteY279" fmla="*/ 4581932 h 13511369"/>
                  <a:gd name="connsiteX280" fmla="*/ 10628138 w 12089090"/>
                  <a:gd name="connsiteY280" fmla="*/ 4461283 h 13511369"/>
                  <a:gd name="connsiteX281" fmla="*/ 10799588 w 12089090"/>
                  <a:gd name="connsiteY281" fmla="*/ 4334283 h 13511369"/>
                  <a:gd name="connsiteX282" fmla="*/ 10831337 w 12089090"/>
                  <a:gd name="connsiteY282" fmla="*/ 4080282 h 13511369"/>
                  <a:gd name="connsiteX283" fmla="*/ 10599562 w 12089090"/>
                  <a:gd name="connsiteY283" fmla="*/ 3997732 h 13511369"/>
                  <a:gd name="connsiteX284" fmla="*/ 10282063 w 12089090"/>
                  <a:gd name="connsiteY284" fmla="*/ 3950108 h 13511369"/>
                  <a:gd name="connsiteX285" fmla="*/ 10151887 w 12089090"/>
                  <a:gd name="connsiteY285" fmla="*/ 4010432 h 13511369"/>
                  <a:gd name="connsiteX286" fmla="*/ 10177288 w 12089090"/>
                  <a:gd name="connsiteY286" fmla="*/ 3845333 h 13511369"/>
                  <a:gd name="connsiteX287" fmla="*/ 10126488 w 12089090"/>
                  <a:gd name="connsiteY287" fmla="*/ 3670708 h 13511369"/>
                  <a:gd name="connsiteX288" fmla="*/ 10240787 w 12089090"/>
                  <a:gd name="connsiteY288" fmla="*/ 3708807 h 13511369"/>
                  <a:gd name="connsiteX289" fmla="*/ 10361438 w 12089090"/>
                  <a:gd name="connsiteY289" fmla="*/ 3600858 h 13511369"/>
                  <a:gd name="connsiteX290" fmla="*/ 10551938 w 12089090"/>
                  <a:gd name="connsiteY290" fmla="*/ 3661183 h 13511369"/>
                  <a:gd name="connsiteX291" fmla="*/ 10564638 w 12089090"/>
                  <a:gd name="connsiteY291" fmla="*/ 3477033 h 13511369"/>
                  <a:gd name="connsiteX292" fmla="*/ 10704337 w 12089090"/>
                  <a:gd name="connsiteY292" fmla="*/ 3515132 h 13511369"/>
                  <a:gd name="connsiteX293" fmla="*/ 10818637 w 12089090"/>
                  <a:gd name="connsiteY293" fmla="*/ 3210332 h 13511369"/>
                  <a:gd name="connsiteX294" fmla="*/ 10920238 w 12089090"/>
                  <a:gd name="connsiteY294" fmla="*/ 3299233 h 13511369"/>
                  <a:gd name="connsiteX295" fmla="*/ 11059937 w 12089090"/>
                  <a:gd name="connsiteY295" fmla="*/ 3283357 h 13511369"/>
                  <a:gd name="connsiteX296" fmla="*/ 11094862 w 12089090"/>
                  <a:gd name="connsiteY296" fmla="*/ 3508782 h 13511369"/>
                  <a:gd name="connsiteX297" fmla="*/ 11171063 w 12089090"/>
                  <a:gd name="connsiteY297" fmla="*/ 3251608 h 13511369"/>
                  <a:gd name="connsiteX298" fmla="*/ 11094863 w 12089090"/>
                  <a:gd name="connsiteY298" fmla="*/ 3165883 h 13511369"/>
                  <a:gd name="connsiteX299" fmla="*/ 11180587 w 12089090"/>
                  <a:gd name="connsiteY299" fmla="*/ 2911882 h 13511369"/>
                  <a:gd name="connsiteX300" fmla="*/ 10999613 w 12089090"/>
                  <a:gd name="connsiteY300" fmla="*/ 2988083 h 13511369"/>
                  <a:gd name="connsiteX301" fmla="*/ 10971037 w 12089090"/>
                  <a:gd name="connsiteY301" fmla="*/ 2918232 h 13511369"/>
                  <a:gd name="connsiteX302" fmla="*/ 10780537 w 12089090"/>
                  <a:gd name="connsiteY302" fmla="*/ 2715032 h 13511369"/>
                  <a:gd name="connsiteX303" fmla="*/ 10748788 w 12089090"/>
                  <a:gd name="connsiteY303" fmla="*/ 2530883 h 13511369"/>
                  <a:gd name="connsiteX304" fmla="*/ 10717038 w 12089090"/>
                  <a:gd name="connsiteY304" fmla="*/ 2435633 h 13511369"/>
                  <a:gd name="connsiteX305" fmla="*/ 10818637 w 12089090"/>
                  <a:gd name="connsiteY305" fmla="*/ 2334032 h 13511369"/>
                  <a:gd name="connsiteX306" fmla="*/ 11078988 w 12089090"/>
                  <a:gd name="connsiteY306" fmla="*/ 2099083 h 13511369"/>
                  <a:gd name="connsiteX307" fmla="*/ 11199637 w 12089090"/>
                  <a:gd name="connsiteY307" fmla="*/ 2118132 h 13511369"/>
                  <a:gd name="connsiteX308" fmla="*/ 11269488 w 12089090"/>
                  <a:gd name="connsiteY308" fmla="*/ 2029233 h 13511369"/>
                  <a:gd name="connsiteX309" fmla="*/ 11504437 w 12089090"/>
                  <a:gd name="connsiteY309" fmla="*/ 1921282 h 13511369"/>
                  <a:gd name="connsiteX310" fmla="*/ 11358388 w 12089090"/>
                  <a:gd name="connsiteY310" fmla="*/ 1851433 h 13511369"/>
                  <a:gd name="connsiteX311" fmla="*/ 11275837 w 12089090"/>
                  <a:gd name="connsiteY311" fmla="*/ 1705382 h 13511369"/>
                  <a:gd name="connsiteX312" fmla="*/ 11377437 w 12089090"/>
                  <a:gd name="connsiteY312" fmla="*/ 1279932 h 13511369"/>
                  <a:gd name="connsiteX313" fmla="*/ 11256787 w 12089090"/>
                  <a:gd name="connsiteY313" fmla="*/ 1019582 h 13511369"/>
                  <a:gd name="connsiteX314" fmla="*/ 11542537 w 12089090"/>
                  <a:gd name="connsiteY314" fmla="*/ 1362482 h 13511369"/>
                  <a:gd name="connsiteX315" fmla="*/ 11707637 w 12089090"/>
                  <a:gd name="connsiteY315" fmla="*/ 1165632 h 13511369"/>
                  <a:gd name="connsiteX316" fmla="*/ 11891787 w 12089090"/>
                  <a:gd name="connsiteY316" fmla="*/ 1476782 h 13511369"/>
                  <a:gd name="connsiteX317" fmla="*/ 12088637 w 12089090"/>
                  <a:gd name="connsiteY317" fmla="*/ 1578383 h 13511369"/>
                  <a:gd name="connsiteX318" fmla="*/ 11923537 w 12089090"/>
                  <a:gd name="connsiteY318" fmla="*/ 1133883 h 13511369"/>
                  <a:gd name="connsiteX319" fmla="*/ 11910837 w 12089090"/>
                  <a:gd name="connsiteY319" fmla="*/ 917982 h 13511369"/>
                  <a:gd name="connsiteX320" fmla="*/ 11777487 w 12089090"/>
                  <a:gd name="connsiteY320" fmla="*/ 721132 h 13511369"/>
                  <a:gd name="connsiteX321" fmla="*/ 11752087 w 12089090"/>
                  <a:gd name="connsiteY3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463897 w 12089090"/>
                  <a:gd name="connsiteY47" fmla="*/ 9682319 h 13511369"/>
                  <a:gd name="connsiteX48" fmla="*/ 1321022 w 12089090"/>
                  <a:gd name="connsiteY48" fmla="*/ 9748994 h 13511369"/>
                  <a:gd name="connsiteX49" fmla="*/ 1312687 w 12089090"/>
                  <a:gd name="connsiteY49" fmla="*/ 9839732 h 13511369"/>
                  <a:gd name="connsiteX50" fmla="*/ 1237678 w 12089090"/>
                  <a:gd name="connsiteY50" fmla="*/ 9970450 h 13511369"/>
                  <a:gd name="connsiteX51" fmla="*/ 1254347 w 12089090"/>
                  <a:gd name="connsiteY51" fmla="*/ 10151425 h 13511369"/>
                  <a:gd name="connsiteX52" fmla="*/ 1179337 w 12089090"/>
                  <a:gd name="connsiteY52" fmla="*/ 10315982 h 13511369"/>
                  <a:gd name="connsiteX53" fmla="*/ 932878 w 12089090"/>
                  <a:gd name="connsiteY53" fmla="*/ 10353832 h 13511369"/>
                  <a:gd name="connsiteX54" fmla="*/ 817387 w 12089090"/>
                  <a:gd name="connsiteY54" fmla="*/ 10468382 h 13511369"/>
                  <a:gd name="connsiteX55" fmla="*/ 678084 w 12089090"/>
                  <a:gd name="connsiteY55" fmla="*/ 10480038 h 13511369"/>
                  <a:gd name="connsiteX56" fmla="*/ 585215 w 12089090"/>
                  <a:gd name="connsiteY56" fmla="*/ 10544332 h 13511369"/>
                  <a:gd name="connsiteX57" fmla="*/ 497109 w 12089090"/>
                  <a:gd name="connsiteY57" fmla="*/ 10503850 h 13511369"/>
                  <a:gd name="connsiteX58" fmla="*/ 399478 w 12089090"/>
                  <a:gd name="connsiteY58" fmla="*/ 10510994 h 13511369"/>
                  <a:gd name="connsiteX59" fmla="*/ 301847 w 12089090"/>
                  <a:gd name="connsiteY59" fmla="*/ 10482419 h 13511369"/>
                  <a:gd name="connsiteX60" fmla="*/ 238743 w 12089090"/>
                  <a:gd name="connsiteY60" fmla="*/ 10535057 h 13511369"/>
                  <a:gd name="connsiteX61" fmla="*/ 17287 w 12089090"/>
                  <a:gd name="connsiteY61" fmla="*/ 10430282 h 13511369"/>
                  <a:gd name="connsiteX62" fmla="*/ 78009 w 12089090"/>
                  <a:gd name="connsiteY62" fmla="*/ 10608625 h 13511369"/>
                  <a:gd name="connsiteX63" fmla="*/ 11334 w 12089090"/>
                  <a:gd name="connsiteY63" fmla="*/ 10787219 h 13511369"/>
                  <a:gd name="connsiteX64" fmla="*/ 112537 w 12089090"/>
                  <a:gd name="connsiteY64" fmla="*/ 11056551 h 13511369"/>
                  <a:gd name="connsiteX65" fmla="*/ 8953 w 12089090"/>
                  <a:gd name="connsiteY65" fmla="*/ 11234894 h 13511369"/>
                  <a:gd name="connsiteX66" fmla="*/ 17287 w 12089090"/>
                  <a:gd name="connsiteY66" fmla="*/ 11420882 h 13511369"/>
                  <a:gd name="connsiteX67" fmla="*/ 158972 w 12089090"/>
                  <a:gd name="connsiteY67" fmla="*/ 11470638 h 13511369"/>
                  <a:gd name="connsiteX68" fmla="*/ 455437 w 12089090"/>
                  <a:gd name="connsiteY68" fmla="*/ 11497082 h 13511369"/>
                  <a:gd name="connsiteX69" fmla="*/ 623315 w 12089090"/>
                  <a:gd name="connsiteY69" fmla="*/ 11544457 h 13511369"/>
                  <a:gd name="connsiteX70" fmla="*/ 737615 w 12089090"/>
                  <a:gd name="connsiteY70" fmla="*/ 11489688 h 13511369"/>
                  <a:gd name="connsiteX71" fmla="*/ 912637 w 12089090"/>
                  <a:gd name="connsiteY71" fmla="*/ 11535182 h 13511369"/>
                  <a:gd name="connsiteX72" fmla="*/ 1078134 w 12089090"/>
                  <a:gd name="connsiteY72" fmla="*/ 11413488 h 13511369"/>
                  <a:gd name="connsiteX73" fmla="*/ 1155524 w 12089090"/>
                  <a:gd name="connsiteY73" fmla="*/ 11470889 h 13511369"/>
                  <a:gd name="connsiteX74" fmla="*/ 1294828 w 12089090"/>
                  <a:gd name="connsiteY74" fmla="*/ 11496832 h 13511369"/>
                  <a:gd name="connsiteX75" fmla="*/ 1466278 w 12089090"/>
                  <a:gd name="connsiteY75" fmla="*/ 11508738 h 13511369"/>
                  <a:gd name="connsiteX76" fmla="*/ 1552003 w 12089090"/>
                  <a:gd name="connsiteY76" fmla="*/ 11573032 h 13511369"/>
                  <a:gd name="connsiteX77" fmla="*/ 1652015 w 12089090"/>
                  <a:gd name="connsiteY77" fmla="*/ 11580175 h 13511369"/>
                  <a:gd name="connsiteX78" fmla="*/ 1731787 w 12089090"/>
                  <a:gd name="connsiteY78" fmla="*/ 11592332 h 13511369"/>
                  <a:gd name="connsiteX79" fmla="*/ 1659159 w 12089090"/>
                  <a:gd name="connsiteY79" fmla="*/ 11737338 h 13511369"/>
                  <a:gd name="connsiteX80" fmla="*/ 1693687 w 12089090"/>
                  <a:gd name="connsiteY80" fmla="*/ 11992382 h 13511369"/>
                  <a:gd name="connsiteX81" fmla="*/ 1871090 w 12089090"/>
                  <a:gd name="connsiteY81" fmla="*/ 12130244 h 13511369"/>
                  <a:gd name="connsiteX82" fmla="*/ 1993724 w 12089090"/>
                  <a:gd name="connsiteY82" fmla="*/ 12056676 h 13511369"/>
                  <a:gd name="connsiteX83" fmla="*/ 2066353 w 12089090"/>
                  <a:gd name="connsiteY83" fmla="*/ 12104050 h 13511369"/>
                  <a:gd name="connsiteX84" fmla="*/ 2142553 w 12089090"/>
                  <a:gd name="connsiteY84" fmla="*/ 12034994 h 13511369"/>
                  <a:gd name="connsiteX85" fmla="*/ 2242565 w 12089090"/>
                  <a:gd name="connsiteY85" fmla="*/ 12058807 h 13511369"/>
                  <a:gd name="connsiteX86" fmla="*/ 2473547 w 12089090"/>
                  <a:gd name="connsiteY86" fmla="*/ 12008800 h 13511369"/>
                  <a:gd name="connsiteX87" fmla="*/ 2524743 w 12089090"/>
                  <a:gd name="connsiteY87" fmla="*/ 11899513 h 13511369"/>
                  <a:gd name="connsiteX88" fmla="*/ 2893837 w 12089090"/>
                  <a:gd name="connsiteY88" fmla="*/ 12030482 h 13511369"/>
                  <a:gd name="connsiteX89" fmla="*/ 2983134 w 12089090"/>
                  <a:gd name="connsiteY89" fmla="*/ 12018325 h 13511369"/>
                  <a:gd name="connsiteX90" fmla="*/ 3084337 w 12089090"/>
                  <a:gd name="connsiteY90" fmla="*/ 12182882 h 13511369"/>
                  <a:gd name="connsiteX91" fmla="*/ 3323653 w 12089090"/>
                  <a:gd name="connsiteY91" fmla="*/ 12127863 h 13511369"/>
                  <a:gd name="connsiteX92" fmla="*/ 3433190 w 12089090"/>
                  <a:gd name="connsiteY92" fmla="*/ 12196919 h 13511369"/>
                  <a:gd name="connsiteX93" fmla="*/ 3586781 w 12089090"/>
                  <a:gd name="connsiteY93" fmla="*/ 12266226 h 13511369"/>
                  <a:gd name="connsiteX94" fmla="*/ 3522487 w 12089090"/>
                  <a:gd name="connsiteY94" fmla="*/ 12387670 h 13511369"/>
                  <a:gd name="connsiteX95" fmla="*/ 3607022 w 12089090"/>
                  <a:gd name="connsiteY95" fmla="*/ 12592207 h 13511369"/>
                  <a:gd name="connsiteX96" fmla="*/ 3560587 w 12089090"/>
                  <a:gd name="connsiteY96" fmla="*/ 12773432 h 13511369"/>
                  <a:gd name="connsiteX97" fmla="*/ 3545109 w 12089090"/>
                  <a:gd name="connsiteY97" fmla="*/ 12987494 h 13511369"/>
                  <a:gd name="connsiteX98" fmla="*/ 3636787 w 12089090"/>
                  <a:gd name="connsiteY98" fmla="*/ 13211582 h 13511369"/>
                  <a:gd name="connsiteX99" fmla="*/ 3922537 w 12089090"/>
                  <a:gd name="connsiteY99" fmla="*/ 13440182 h 13511369"/>
                  <a:gd name="connsiteX100" fmla="*/ 4514278 w 12089090"/>
                  <a:gd name="connsiteY100" fmla="*/ 13511369 h 13511369"/>
                  <a:gd name="connsiteX101" fmla="*/ 4549996 w 12089090"/>
                  <a:gd name="connsiteY101" fmla="*/ 13442312 h 13511369"/>
                  <a:gd name="connsiteX102" fmla="*/ 4208287 w 12089090"/>
                  <a:gd name="connsiteY102" fmla="*/ 13154432 h 13511369"/>
                  <a:gd name="connsiteX103" fmla="*/ 4635722 w 12089090"/>
                  <a:gd name="connsiteY103" fmla="*/ 13268482 h 13511369"/>
                  <a:gd name="connsiteX104" fmla="*/ 4951237 w 12089090"/>
                  <a:gd name="connsiteY104" fmla="*/ 13268732 h 13511369"/>
                  <a:gd name="connsiteX105" fmla="*/ 5052440 w 12089090"/>
                  <a:gd name="connsiteY105" fmla="*/ 13058932 h 13511369"/>
                  <a:gd name="connsiteX106" fmla="*/ 5011959 w 12089090"/>
                  <a:gd name="connsiteY106" fmla="*/ 12985113 h 13511369"/>
                  <a:gd name="connsiteX107" fmla="*/ 5008387 w 12089090"/>
                  <a:gd name="connsiteY107" fmla="*/ 12678182 h 13511369"/>
                  <a:gd name="connsiteX108" fmla="*/ 5084587 w 12089090"/>
                  <a:gd name="connsiteY108" fmla="*/ 12563882 h 13511369"/>
                  <a:gd name="connsiteX109" fmla="*/ 5046487 w 12089090"/>
                  <a:gd name="connsiteY109" fmla="*/ 12225745 h 13511369"/>
                  <a:gd name="connsiteX110" fmla="*/ 5375100 w 12089090"/>
                  <a:gd name="connsiteY110" fmla="*/ 12097157 h 13511369"/>
                  <a:gd name="connsiteX111" fmla="*/ 5656087 w 12089090"/>
                  <a:gd name="connsiteY111" fmla="*/ 12180502 h 13511369"/>
                  <a:gd name="connsiteX112" fmla="*/ 5541787 w 12089090"/>
                  <a:gd name="connsiteY112" fmla="*/ 11249432 h 13511369"/>
                  <a:gd name="connsiteX113" fmla="*/ 5602510 w 12089090"/>
                  <a:gd name="connsiteY113" fmla="*/ 10722925 h 13511369"/>
                  <a:gd name="connsiteX114" fmla="*/ 5485827 w 12089090"/>
                  <a:gd name="connsiteY114" fmla="*/ 10663394 h 13511369"/>
                  <a:gd name="connsiteX115" fmla="*/ 5602509 w 12089090"/>
                  <a:gd name="connsiteY115" fmla="*/ 10701495 h 13511369"/>
                  <a:gd name="connsiteX116" fmla="*/ 5628703 w 12089090"/>
                  <a:gd name="connsiteY116" fmla="*/ 10160950 h 13511369"/>
                  <a:gd name="connsiteX117" fmla="*/ 5715618 w 12089090"/>
                  <a:gd name="connsiteY117" fmla="*/ 9775438 h 13511369"/>
                  <a:gd name="connsiteX118" fmla="*/ 5847778 w 12089090"/>
                  <a:gd name="connsiteY118" fmla="*/ 9408475 h 13511369"/>
                  <a:gd name="connsiteX119" fmla="*/ 5938265 w 12089090"/>
                  <a:gd name="connsiteY119" fmla="*/ 9196544 h 13511369"/>
                  <a:gd name="connsiteX120" fmla="*/ 5776340 w 12089090"/>
                  <a:gd name="connsiteY120" fmla="*/ 9329894 h 13511369"/>
                  <a:gd name="connsiteX121" fmla="*/ 5940647 w 12089090"/>
                  <a:gd name="connsiteY121" fmla="*/ 9137013 h 13511369"/>
                  <a:gd name="connsiteX122" fmla="*/ 5972794 w 12089090"/>
                  <a:gd name="connsiteY122" fmla="*/ 8956289 h 13511369"/>
                  <a:gd name="connsiteX123" fmla="*/ 5976365 w 12089090"/>
                  <a:gd name="connsiteY123" fmla="*/ 9087006 h 13511369"/>
                  <a:gd name="connsiteX124" fmla="*/ 6458567 w 12089090"/>
                  <a:gd name="connsiteY124" fmla="*/ 8201432 h 13511369"/>
                  <a:gd name="connsiteX125" fmla="*/ 6221634 w 12089090"/>
                  <a:gd name="connsiteY125" fmla="*/ 8101170 h 13511369"/>
                  <a:gd name="connsiteX126" fmla="*/ 6443090 w 12089090"/>
                  <a:gd name="connsiteY126" fmla="*/ 8110694 h 13511369"/>
                  <a:gd name="connsiteX127" fmla="*/ 6713363 w 12089090"/>
                  <a:gd name="connsiteY127" fmla="*/ 8074975 h 13511369"/>
                  <a:gd name="connsiteX128" fmla="*/ 6872907 w 12089090"/>
                  <a:gd name="connsiteY128" fmla="*/ 8032113 h 13511369"/>
                  <a:gd name="connsiteX129" fmla="*/ 6802659 w 12089090"/>
                  <a:gd name="connsiteY129" fmla="*/ 7972582 h 13511369"/>
                  <a:gd name="connsiteX130" fmla="*/ 6894339 w 12089090"/>
                  <a:gd name="connsiteY130" fmla="*/ 7846626 h 13511369"/>
                  <a:gd name="connsiteX131" fmla="*/ 6997921 w 12089090"/>
                  <a:gd name="connsiteY131" fmla="*/ 7867807 h 13511369"/>
                  <a:gd name="connsiteX132" fmla="*/ 7034832 w 12089090"/>
                  <a:gd name="connsiteY132" fmla="*/ 7793990 h 13511369"/>
                  <a:gd name="connsiteX133" fmla="*/ 6961013 w 12089090"/>
                  <a:gd name="connsiteY133" fmla="*/ 7693975 h 13511369"/>
                  <a:gd name="connsiteX134" fmla="*/ 6927676 w 12089090"/>
                  <a:gd name="connsiteY134" fmla="*/ 7596344 h 13511369"/>
                  <a:gd name="connsiteX135" fmla="*/ 6837187 w 12089090"/>
                  <a:gd name="connsiteY135" fmla="*/ 7591832 h 13511369"/>
                  <a:gd name="connsiteX136" fmla="*/ 6763369 w 12089090"/>
                  <a:gd name="connsiteY136" fmla="*/ 7674925 h 13511369"/>
                  <a:gd name="connsiteX137" fmla="*/ 6627637 w 12089090"/>
                  <a:gd name="connsiteY137" fmla="*/ 7687082 h 13511369"/>
                  <a:gd name="connsiteX138" fmla="*/ 6687169 w 12089090"/>
                  <a:gd name="connsiteY138" fmla="*/ 7617775 h 13511369"/>
                  <a:gd name="connsiteX139" fmla="*/ 6699076 w 12089090"/>
                  <a:gd name="connsiteY139" fmla="*/ 7529669 h 13511369"/>
                  <a:gd name="connsiteX140" fmla="*/ 6720506 w 12089090"/>
                  <a:gd name="connsiteY140" fmla="*/ 7467756 h 13511369"/>
                  <a:gd name="connsiteX141" fmla="*/ 6684787 w 12089090"/>
                  <a:gd name="connsiteY141" fmla="*/ 7401332 h 13511369"/>
                  <a:gd name="connsiteX142" fmla="*/ 6620494 w 12089090"/>
                  <a:gd name="connsiteY142" fmla="*/ 7432038 h 13511369"/>
                  <a:gd name="connsiteX143" fmla="*/ 6618112 w 12089090"/>
                  <a:gd name="connsiteY143" fmla="*/ 7351326 h 13511369"/>
                  <a:gd name="connsiteX144" fmla="*/ 6837188 w 12089090"/>
                  <a:gd name="connsiteY144" fmla="*/ 7243919 h 13511369"/>
                  <a:gd name="connsiteX145" fmla="*/ 6801469 w 12089090"/>
                  <a:gd name="connsiteY145" fmla="*/ 7089138 h 13511369"/>
                  <a:gd name="connsiteX146" fmla="*/ 6877669 w 12089090"/>
                  <a:gd name="connsiteY146" fmla="*/ 7072469 h 13511369"/>
                  <a:gd name="connsiteX147" fmla="*/ 6856237 w 12089090"/>
                  <a:gd name="connsiteY147" fmla="*/ 6982232 h 13511369"/>
                  <a:gd name="connsiteX148" fmla="*/ 6961013 w 12089090"/>
                  <a:gd name="connsiteY148" fmla="*/ 6984363 h 13511369"/>
                  <a:gd name="connsiteX149" fmla="*/ 7003876 w 12089090"/>
                  <a:gd name="connsiteY149" fmla="*/ 6903400 h 13511369"/>
                  <a:gd name="connsiteX150" fmla="*/ 7106269 w 12089090"/>
                  <a:gd name="connsiteY150" fmla="*/ 6936738 h 13511369"/>
                  <a:gd name="connsiteX151" fmla="*/ 7180088 w 12089090"/>
                  <a:gd name="connsiteY151" fmla="*/ 7039132 h 13511369"/>
                  <a:gd name="connsiteX152" fmla="*/ 7246763 w 12089090"/>
                  <a:gd name="connsiteY152" fmla="*/ 6979600 h 13511369"/>
                  <a:gd name="connsiteX153" fmla="*/ 7187232 w 12089090"/>
                  <a:gd name="connsiteY153" fmla="*/ 6843869 h 13511369"/>
                  <a:gd name="connsiteX154" fmla="*/ 7244381 w 12089090"/>
                  <a:gd name="connsiteY154" fmla="*/ 6896506 h 13511369"/>
                  <a:gd name="connsiteX155" fmla="*/ 7361063 w 12089090"/>
                  <a:gd name="connsiteY155" fmla="*/ 6934357 h 13511369"/>
                  <a:gd name="connsiteX156" fmla="*/ 7434882 w 12089090"/>
                  <a:gd name="connsiteY156" fmla="*/ 7006046 h 13511369"/>
                  <a:gd name="connsiteX157" fmla="*/ 7403926 w 12089090"/>
                  <a:gd name="connsiteY157" fmla="*/ 7144158 h 13511369"/>
                  <a:gd name="connsiteX158" fmla="*/ 7475363 w 12089090"/>
                  <a:gd name="connsiteY158" fmla="*/ 7108439 h 13511369"/>
                  <a:gd name="connsiteX159" fmla="*/ 7465837 w 12089090"/>
                  <a:gd name="connsiteY159" fmla="*/ 7077482 h 13511369"/>
                  <a:gd name="connsiteX160" fmla="*/ 7542038 w 12089090"/>
                  <a:gd name="connsiteY160" fmla="*/ 7163208 h 13511369"/>
                  <a:gd name="connsiteX161" fmla="*/ 7477744 w 12089090"/>
                  <a:gd name="connsiteY161" fmla="*/ 7244171 h 13511369"/>
                  <a:gd name="connsiteX162" fmla="*/ 7542037 w 12089090"/>
                  <a:gd name="connsiteY162" fmla="*/ 7325132 h 13511369"/>
                  <a:gd name="connsiteX163" fmla="*/ 7468219 w 12089090"/>
                  <a:gd name="connsiteY163" fmla="*/ 7344183 h 13511369"/>
                  <a:gd name="connsiteX164" fmla="*/ 7375351 w 12089090"/>
                  <a:gd name="connsiteY164" fmla="*/ 7296558 h 13511369"/>
                  <a:gd name="connsiteX165" fmla="*/ 7327726 w 12089090"/>
                  <a:gd name="connsiteY165" fmla="*/ 7406096 h 13511369"/>
                  <a:gd name="connsiteX166" fmla="*/ 7403926 w 12089090"/>
                  <a:gd name="connsiteY166" fmla="*/ 7425146 h 13511369"/>
                  <a:gd name="connsiteX167" fmla="*/ 7458694 w 12089090"/>
                  <a:gd name="connsiteY167" fmla="*/ 7484677 h 13511369"/>
                  <a:gd name="connsiteX168" fmla="*/ 7484888 w 12089090"/>
                  <a:gd name="connsiteY168" fmla="*/ 7515382 h 13511369"/>
                  <a:gd name="connsiteX169" fmla="*/ 7505128 w 12089090"/>
                  <a:gd name="connsiteY169" fmla="*/ 7467755 h 13511369"/>
                  <a:gd name="connsiteX170" fmla="*/ 7563469 w 12089090"/>
                  <a:gd name="connsiteY170" fmla="*/ 7529921 h 13511369"/>
                  <a:gd name="connsiteX171" fmla="*/ 7656338 w 12089090"/>
                  <a:gd name="connsiteY171" fmla="*/ 7615646 h 13511369"/>
                  <a:gd name="connsiteX172" fmla="*/ 7656338 w 12089090"/>
                  <a:gd name="connsiteY172" fmla="*/ 7510871 h 13511369"/>
                  <a:gd name="connsiteX173" fmla="*/ 7830168 w 12089090"/>
                  <a:gd name="connsiteY173" fmla="*/ 7606120 h 13511369"/>
                  <a:gd name="connsiteX174" fmla="*/ 7723013 w 12089090"/>
                  <a:gd name="connsiteY174" fmla="*/ 7370377 h 13511369"/>
                  <a:gd name="connsiteX175" fmla="*/ 7725394 w 12089090"/>
                  <a:gd name="connsiteY175" fmla="*/ 7234646 h 13511369"/>
                  <a:gd name="connsiteX176" fmla="*/ 7630144 w 12089090"/>
                  <a:gd name="connsiteY176" fmla="*/ 7206071 h 13511369"/>
                  <a:gd name="connsiteX177" fmla="*/ 7694437 w 12089090"/>
                  <a:gd name="connsiteY177" fmla="*/ 7039382 h 13511369"/>
                  <a:gd name="connsiteX178" fmla="*/ 8392144 w 12089090"/>
                  <a:gd name="connsiteY178" fmla="*/ 6653621 h 13511369"/>
                  <a:gd name="connsiteX179" fmla="*/ 8720757 w 12089090"/>
                  <a:gd name="connsiteY179" fmla="*/ 6591708 h 13511369"/>
                  <a:gd name="connsiteX180" fmla="*/ 8739807 w 12089090"/>
                  <a:gd name="connsiteY180" fmla="*/ 6696483 h 13511369"/>
                  <a:gd name="connsiteX181" fmla="*/ 8813626 w 12089090"/>
                  <a:gd name="connsiteY181" fmla="*/ 6701246 h 13511369"/>
                  <a:gd name="connsiteX182" fmla="*/ 8789812 w 12089090"/>
                  <a:gd name="connsiteY182" fmla="*/ 6548844 h 13511369"/>
                  <a:gd name="connsiteX183" fmla="*/ 9332737 w 12089090"/>
                  <a:gd name="connsiteY183" fmla="*/ 6544082 h 13511369"/>
                  <a:gd name="connsiteX184" fmla="*/ 9520856 w 12089090"/>
                  <a:gd name="connsiteY184" fmla="*/ 6494075 h 13511369"/>
                  <a:gd name="connsiteX185" fmla="*/ 9647062 w 12089090"/>
                  <a:gd name="connsiteY185" fmla="*/ 6298813 h 13511369"/>
                  <a:gd name="connsiteX186" fmla="*/ 9923287 w 12089090"/>
                  <a:gd name="connsiteY186" fmla="*/ 6334532 h 13511369"/>
                  <a:gd name="connsiteX187" fmla="*/ 9887569 w 12089090"/>
                  <a:gd name="connsiteY187" fmla="*/ 6420258 h 13511369"/>
                  <a:gd name="connsiteX188" fmla="*/ 9744694 w 12089090"/>
                  <a:gd name="connsiteY188" fmla="*/ 6434546 h 13511369"/>
                  <a:gd name="connsiteX189" fmla="*/ 9813749 w 12089090"/>
                  <a:gd name="connsiteY189" fmla="*/ 6489313 h 13511369"/>
                  <a:gd name="connsiteX190" fmla="*/ 9682782 w 12089090"/>
                  <a:gd name="connsiteY190" fmla="*/ 6517889 h 13511369"/>
                  <a:gd name="connsiteX191" fmla="*/ 9556576 w 12089090"/>
                  <a:gd name="connsiteY191" fmla="*/ 6508364 h 13511369"/>
                  <a:gd name="connsiteX192" fmla="*/ 9470850 w 12089090"/>
                  <a:gd name="connsiteY192" fmla="*/ 6544082 h 13511369"/>
                  <a:gd name="connsiteX193" fmla="*/ 9439894 w 12089090"/>
                  <a:gd name="connsiteY193" fmla="*/ 6848883 h 13511369"/>
                  <a:gd name="connsiteX194" fmla="*/ 9601819 w 12089090"/>
                  <a:gd name="connsiteY194" fmla="*/ 6882220 h 13511369"/>
                  <a:gd name="connsiteX195" fmla="*/ 9808987 w 12089090"/>
                  <a:gd name="connsiteY195" fmla="*/ 6696482 h 13511369"/>
                  <a:gd name="connsiteX196" fmla="*/ 9847088 w 12089090"/>
                  <a:gd name="connsiteY196" fmla="*/ 6794114 h 13511369"/>
                  <a:gd name="connsiteX197" fmla="*/ 9994726 w 12089090"/>
                  <a:gd name="connsiteY197" fmla="*/ 6717914 h 13511369"/>
                  <a:gd name="connsiteX198" fmla="*/ 9894713 w 12089090"/>
                  <a:gd name="connsiteY198" fmla="*/ 6956040 h 13511369"/>
                  <a:gd name="connsiteX199" fmla="*/ 10037588 w 12089090"/>
                  <a:gd name="connsiteY199" fmla="*/ 6898889 h 13511369"/>
                  <a:gd name="connsiteX200" fmla="*/ 10004251 w 12089090"/>
                  <a:gd name="connsiteY200" fmla="*/ 6986996 h 13511369"/>
                  <a:gd name="connsiteX201" fmla="*/ 10235232 w 12089090"/>
                  <a:gd name="connsiteY201" fmla="*/ 6984614 h 13511369"/>
                  <a:gd name="connsiteX202" fmla="*/ 10075687 w 12089090"/>
                  <a:gd name="connsiteY202" fmla="*/ 7039382 h 13511369"/>
                  <a:gd name="connsiteX203" fmla="*/ 9966151 w 12089090"/>
                  <a:gd name="connsiteY203" fmla="*/ 7096533 h 13511369"/>
                  <a:gd name="connsiteX204" fmla="*/ 9847088 w 12089090"/>
                  <a:gd name="connsiteY204" fmla="*/ 7210833 h 13511369"/>
                  <a:gd name="connsiteX205" fmla="*/ 9882806 w 12089090"/>
                  <a:gd name="connsiteY205" fmla="*/ 7270363 h 13511369"/>
                  <a:gd name="connsiteX206" fmla="*/ 9925669 w 12089090"/>
                  <a:gd name="connsiteY206" fmla="*/ 7320371 h 13511369"/>
                  <a:gd name="connsiteX207" fmla="*/ 10004251 w 12089090"/>
                  <a:gd name="connsiteY207" fmla="*/ 7287033 h 13511369"/>
                  <a:gd name="connsiteX208" fmla="*/ 10016156 w 12089090"/>
                  <a:gd name="connsiteY208" fmla="*/ 7348944 h 13511369"/>
                  <a:gd name="connsiteX209" fmla="*/ 10130457 w 12089090"/>
                  <a:gd name="connsiteY209" fmla="*/ 7210833 h 13511369"/>
                  <a:gd name="connsiteX210" fmla="*/ 10166176 w 12089090"/>
                  <a:gd name="connsiteY210" fmla="*/ 7356089 h 13511369"/>
                  <a:gd name="connsiteX211" fmla="*/ 10261426 w 12089090"/>
                  <a:gd name="connsiteY211" fmla="*/ 7239408 h 13511369"/>
                  <a:gd name="connsiteX212" fmla="*/ 10287619 w 12089090"/>
                  <a:gd name="connsiteY212" fmla="*/ 7401332 h 13511369"/>
                  <a:gd name="connsiteX213" fmla="*/ 10361437 w 12089090"/>
                  <a:gd name="connsiteY213" fmla="*/ 7477532 h 13511369"/>
                  <a:gd name="connsiteX214" fmla="*/ 10151887 w 12089090"/>
                  <a:gd name="connsiteY214" fmla="*/ 7591832 h 13511369"/>
                  <a:gd name="connsiteX215" fmla="*/ 10304288 w 12089090"/>
                  <a:gd name="connsiteY215" fmla="*/ 7741852 h 13511369"/>
                  <a:gd name="connsiteX216" fmla="*/ 10335244 w 12089090"/>
                  <a:gd name="connsiteY216" fmla="*/ 7644221 h 13511369"/>
                  <a:gd name="connsiteX217" fmla="*/ 10406680 w 12089090"/>
                  <a:gd name="connsiteY217" fmla="*/ 7732326 h 13511369"/>
                  <a:gd name="connsiteX218" fmla="*/ 10528126 w 12089090"/>
                  <a:gd name="connsiteY218" fmla="*/ 7691846 h 13511369"/>
                  <a:gd name="connsiteX219" fmla="*/ 10532887 w 12089090"/>
                  <a:gd name="connsiteY219" fmla="*/ 7777570 h 13511369"/>
                  <a:gd name="connsiteX220" fmla="*/ 10530506 w 12089090"/>
                  <a:gd name="connsiteY220" fmla="*/ 7875200 h 13511369"/>
                  <a:gd name="connsiteX221" fmla="*/ 10640043 w 12089090"/>
                  <a:gd name="connsiteY221" fmla="*/ 7837101 h 13511369"/>
                  <a:gd name="connsiteX222" fmla="*/ 10680526 w 12089090"/>
                  <a:gd name="connsiteY222" fmla="*/ 8075227 h 13511369"/>
                  <a:gd name="connsiteX223" fmla="*/ 10818637 w 12089090"/>
                  <a:gd name="connsiteY223" fmla="*/ 8106182 h 13511369"/>
                  <a:gd name="connsiteX224" fmla="*/ 10832925 w 12089090"/>
                  <a:gd name="connsiteY224" fmla="*/ 7815670 h 13511369"/>
                  <a:gd name="connsiteX225" fmla="*/ 10923413 w 12089090"/>
                  <a:gd name="connsiteY225" fmla="*/ 7791858 h 13511369"/>
                  <a:gd name="connsiteX226" fmla="*/ 10992469 w 12089090"/>
                  <a:gd name="connsiteY226" fmla="*/ 7620407 h 13511369"/>
                  <a:gd name="connsiteX227" fmla="*/ 10954369 w 12089090"/>
                  <a:gd name="connsiteY227" fmla="*/ 7491821 h 13511369"/>
                  <a:gd name="connsiteX228" fmla="*/ 10859119 w 12089090"/>
                  <a:gd name="connsiteY228" fmla="*/ 7479913 h 13511369"/>
                  <a:gd name="connsiteX229" fmla="*/ 10906743 w 12089090"/>
                  <a:gd name="connsiteY229" fmla="*/ 7360851 h 13511369"/>
                  <a:gd name="connsiteX230" fmla="*/ 10801969 w 12089090"/>
                  <a:gd name="connsiteY230" fmla="*/ 7289414 h 13511369"/>
                  <a:gd name="connsiteX231" fmla="*/ 10761487 w 12089090"/>
                  <a:gd name="connsiteY231" fmla="*/ 7058432 h 13511369"/>
                  <a:gd name="connsiteX232" fmla="*/ 10443987 w 12089090"/>
                  <a:gd name="connsiteY232" fmla="*/ 7020332 h 13511369"/>
                  <a:gd name="connsiteX233" fmla="*/ 10513838 w 12089090"/>
                  <a:gd name="connsiteY233" fmla="*/ 6915558 h 13511369"/>
                  <a:gd name="connsiteX234" fmla="*/ 10637663 w 12089090"/>
                  <a:gd name="connsiteY234" fmla="*/ 6896508 h 13511369"/>
                  <a:gd name="connsiteX235" fmla="*/ 10647187 w 12089090"/>
                  <a:gd name="connsiteY235" fmla="*/ 6810782 h 13511369"/>
                  <a:gd name="connsiteX236" fmla="*/ 10859912 w 12089090"/>
                  <a:gd name="connsiteY236" fmla="*/ 6899682 h 13511369"/>
                  <a:gd name="connsiteX237" fmla="*/ 10875787 w 12089090"/>
                  <a:gd name="connsiteY237" fmla="*/ 6677432 h 13511369"/>
                  <a:gd name="connsiteX238" fmla="*/ 10666237 w 12089090"/>
                  <a:gd name="connsiteY238" fmla="*/ 6772682 h 13511369"/>
                  <a:gd name="connsiteX239" fmla="*/ 10590037 w 12089090"/>
                  <a:gd name="connsiteY239" fmla="*/ 6544082 h 13511369"/>
                  <a:gd name="connsiteX240" fmla="*/ 10361437 w 12089090"/>
                  <a:gd name="connsiteY240" fmla="*/ 6753632 h 13511369"/>
                  <a:gd name="connsiteX241" fmla="*/ 10374138 w 12089090"/>
                  <a:gd name="connsiteY241" fmla="*/ 6588533 h 13511369"/>
                  <a:gd name="connsiteX242" fmla="*/ 10386837 w 12089090"/>
                  <a:gd name="connsiteY242" fmla="*/ 6464707 h 13511369"/>
                  <a:gd name="connsiteX243" fmla="*/ 10331672 w 12089090"/>
                  <a:gd name="connsiteY243" fmla="*/ 6436675 h 13511369"/>
                  <a:gd name="connsiteX244" fmla="*/ 10278888 w 12089090"/>
                  <a:gd name="connsiteY244" fmla="*/ 6452008 h 13511369"/>
                  <a:gd name="connsiteX245" fmla="*/ 10158237 w 12089090"/>
                  <a:gd name="connsiteY245" fmla="*/ 6236107 h 13511369"/>
                  <a:gd name="connsiteX246" fmla="*/ 10323338 w 12089090"/>
                  <a:gd name="connsiteY246" fmla="*/ 6274208 h 13511369"/>
                  <a:gd name="connsiteX247" fmla="*/ 10564638 w 12089090"/>
                  <a:gd name="connsiteY247" fmla="*/ 6274208 h 13511369"/>
                  <a:gd name="connsiteX248" fmla="*/ 10694812 w 12089090"/>
                  <a:gd name="connsiteY248" fmla="*/ 6134507 h 13511369"/>
                  <a:gd name="connsiteX249" fmla="*/ 10593213 w 12089090"/>
                  <a:gd name="connsiteY249" fmla="*/ 6023383 h 13511369"/>
                  <a:gd name="connsiteX250" fmla="*/ 10380487 w 12089090"/>
                  <a:gd name="connsiteY250" fmla="*/ 5975757 h 13511369"/>
                  <a:gd name="connsiteX251" fmla="*/ 10561462 w 12089090"/>
                  <a:gd name="connsiteY251" fmla="*/ 5845582 h 13511369"/>
                  <a:gd name="connsiteX252" fmla="*/ 10507488 w 12089090"/>
                  <a:gd name="connsiteY252" fmla="*/ 5728108 h 13511369"/>
                  <a:gd name="connsiteX253" fmla="*/ 10561463 w 12089090"/>
                  <a:gd name="connsiteY253" fmla="*/ 5607458 h 13511369"/>
                  <a:gd name="connsiteX254" fmla="*/ 10523362 w 12089090"/>
                  <a:gd name="connsiteY254" fmla="*/ 5604282 h 13511369"/>
                  <a:gd name="connsiteX255" fmla="*/ 10488438 w 12089090"/>
                  <a:gd name="connsiteY255" fmla="*/ 5528083 h 13511369"/>
                  <a:gd name="connsiteX256" fmla="*/ 10329687 w 12089090"/>
                  <a:gd name="connsiteY256" fmla="*/ 5375682 h 13511369"/>
                  <a:gd name="connsiteX257" fmla="*/ 10599563 w 12089090"/>
                  <a:gd name="connsiteY257" fmla="*/ 5480458 h 13511369"/>
                  <a:gd name="connsiteX258" fmla="*/ 10742437 w 12089090"/>
                  <a:gd name="connsiteY258" fmla="*/ 5439182 h 13511369"/>
                  <a:gd name="connsiteX259" fmla="*/ 10717038 w 12089090"/>
                  <a:gd name="connsiteY259" fmla="*/ 5686833 h 13511369"/>
                  <a:gd name="connsiteX260" fmla="*/ 10894837 w 12089090"/>
                  <a:gd name="connsiteY260" fmla="*/ 5724932 h 13511369"/>
                  <a:gd name="connsiteX261" fmla="*/ 10951988 w 12089090"/>
                  <a:gd name="connsiteY261" fmla="*/ 5550308 h 13511369"/>
                  <a:gd name="connsiteX262" fmla="*/ 10993262 w 12089090"/>
                  <a:gd name="connsiteY262" fmla="*/ 5321707 h 13511369"/>
                  <a:gd name="connsiteX263" fmla="*/ 10913888 w 12089090"/>
                  <a:gd name="connsiteY263" fmla="*/ 5118508 h 13511369"/>
                  <a:gd name="connsiteX264" fmla="*/ 10856737 w 12089090"/>
                  <a:gd name="connsiteY264" fmla="*/ 5020082 h 13511369"/>
                  <a:gd name="connsiteX265" fmla="*/ 10777363 w 12089090"/>
                  <a:gd name="connsiteY265" fmla="*/ 5137558 h 13511369"/>
                  <a:gd name="connsiteX266" fmla="*/ 10707513 w 12089090"/>
                  <a:gd name="connsiteY266" fmla="*/ 5096283 h 13511369"/>
                  <a:gd name="connsiteX267" fmla="*/ 10675763 w 12089090"/>
                  <a:gd name="connsiteY267" fmla="*/ 5216933 h 13511369"/>
                  <a:gd name="connsiteX268" fmla="*/ 10574162 w 12089090"/>
                  <a:gd name="connsiteY268" fmla="*/ 5220107 h 13511369"/>
                  <a:gd name="connsiteX269" fmla="*/ 10494787 w 12089090"/>
                  <a:gd name="connsiteY269" fmla="*/ 5077232 h 13511369"/>
                  <a:gd name="connsiteX270" fmla="*/ 10456687 w 12089090"/>
                  <a:gd name="connsiteY270" fmla="*/ 4924832 h 13511369"/>
                  <a:gd name="connsiteX271" fmla="*/ 10240787 w 12089090"/>
                  <a:gd name="connsiteY271" fmla="*/ 4928007 h 13511369"/>
                  <a:gd name="connsiteX272" fmla="*/ 10266187 w 12089090"/>
                  <a:gd name="connsiteY272" fmla="*/ 5153432 h 13511369"/>
                  <a:gd name="connsiteX273" fmla="*/ 10228088 w 12089090"/>
                  <a:gd name="connsiteY273" fmla="*/ 4959758 h 13511369"/>
                  <a:gd name="connsiteX274" fmla="*/ 10183637 w 12089090"/>
                  <a:gd name="connsiteY274" fmla="*/ 4972457 h 13511369"/>
                  <a:gd name="connsiteX275" fmla="*/ 10113787 w 12089090"/>
                  <a:gd name="connsiteY275" fmla="*/ 4861332 h 13511369"/>
                  <a:gd name="connsiteX276" fmla="*/ 10018538 w 12089090"/>
                  <a:gd name="connsiteY276" fmla="*/ 4931183 h 13511369"/>
                  <a:gd name="connsiteX277" fmla="*/ 9862962 w 12089090"/>
                  <a:gd name="connsiteY277" fmla="*/ 5058182 h 13511369"/>
                  <a:gd name="connsiteX278" fmla="*/ 10228087 w 12089090"/>
                  <a:gd name="connsiteY278" fmla="*/ 4724807 h 13511369"/>
                  <a:gd name="connsiteX279" fmla="*/ 10372550 w 12089090"/>
                  <a:gd name="connsiteY279" fmla="*/ 4634321 h 13511369"/>
                  <a:gd name="connsiteX280" fmla="*/ 10590037 w 12089090"/>
                  <a:gd name="connsiteY280" fmla="*/ 4581932 h 13511369"/>
                  <a:gd name="connsiteX281" fmla="*/ 10628138 w 12089090"/>
                  <a:gd name="connsiteY281" fmla="*/ 4461283 h 13511369"/>
                  <a:gd name="connsiteX282" fmla="*/ 10799588 w 12089090"/>
                  <a:gd name="connsiteY282" fmla="*/ 4334283 h 13511369"/>
                  <a:gd name="connsiteX283" fmla="*/ 10831337 w 12089090"/>
                  <a:gd name="connsiteY283" fmla="*/ 4080282 h 13511369"/>
                  <a:gd name="connsiteX284" fmla="*/ 10599562 w 12089090"/>
                  <a:gd name="connsiteY284" fmla="*/ 3997732 h 13511369"/>
                  <a:gd name="connsiteX285" fmla="*/ 10282063 w 12089090"/>
                  <a:gd name="connsiteY285" fmla="*/ 3950108 h 13511369"/>
                  <a:gd name="connsiteX286" fmla="*/ 10151887 w 12089090"/>
                  <a:gd name="connsiteY286" fmla="*/ 4010432 h 13511369"/>
                  <a:gd name="connsiteX287" fmla="*/ 10177288 w 12089090"/>
                  <a:gd name="connsiteY287" fmla="*/ 3845333 h 13511369"/>
                  <a:gd name="connsiteX288" fmla="*/ 10126488 w 12089090"/>
                  <a:gd name="connsiteY288" fmla="*/ 3670708 h 13511369"/>
                  <a:gd name="connsiteX289" fmla="*/ 10240787 w 12089090"/>
                  <a:gd name="connsiteY289" fmla="*/ 3708807 h 13511369"/>
                  <a:gd name="connsiteX290" fmla="*/ 10361438 w 12089090"/>
                  <a:gd name="connsiteY290" fmla="*/ 3600858 h 13511369"/>
                  <a:gd name="connsiteX291" fmla="*/ 10551938 w 12089090"/>
                  <a:gd name="connsiteY291" fmla="*/ 3661183 h 13511369"/>
                  <a:gd name="connsiteX292" fmla="*/ 10564638 w 12089090"/>
                  <a:gd name="connsiteY292" fmla="*/ 3477033 h 13511369"/>
                  <a:gd name="connsiteX293" fmla="*/ 10704337 w 12089090"/>
                  <a:gd name="connsiteY293" fmla="*/ 3515132 h 13511369"/>
                  <a:gd name="connsiteX294" fmla="*/ 10818637 w 12089090"/>
                  <a:gd name="connsiteY294" fmla="*/ 3210332 h 13511369"/>
                  <a:gd name="connsiteX295" fmla="*/ 10920238 w 12089090"/>
                  <a:gd name="connsiteY295" fmla="*/ 3299233 h 13511369"/>
                  <a:gd name="connsiteX296" fmla="*/ 11059937 w 12089090"/>
                  <a:gd name="connsiteY296" fmla="*/ 3283357 h 13511369"/>
                  <a:gd name="connsiteX297" fmla="*/ 11094862 w 12089090"/>
                  <a:gd name="connsiteY297" fmla="*/ 3508782 h 13511369"/>
                  <a:gd name="connsiteX298" fmla="*/ 11171063 w 12089090"/>
                  <a:gd name="connsiteY298" fmla="*/ 3251608 h 13511369"/>
                  <a:gd name="connsiteX299" fmla="*/ 11094863 w 12089090"/>
                  <a:gd name="connsiteY299" fmla="*/ 3165883 h 13511369"/>
                  <a:gd name="connsiteX300" fmla="*/ 11180587 w 12089090"/>
                  <a:gd name="connsiteY300" fmla="*/ 2911882 h 13511369"/>
                  <a:gd name="connsiteX301" fmla="*/ 10999613 w 12089090"/>
                  <a:gd name="connsiteY301" fmla="*/ 2988083 h 13511369"/>
                  <a:gd name="connsiteX302" fmla="*/ 10971037 w 12089090"/>
                  <a:gd name="connsiteY302" fmla="*/ 2918232 h 13511369"/>
                  <a:gd name="connsiteX303" fmla="*/ 10780537 w 12089090"/>
                  <a:gd name="connsiteY303" fmla="*/ 2715032 h 13511369"/>
                  <a:gd name="connsiteX304" fmla="*/ 10748788 w 12089090"/>
                  <a:gd name="connsiteY304" fmla="*/ 2530883 h 13511369"/>
                  <a:gd name="connsiteX305" fmla="*/ 10717038 w 12089090"/>
                  <a:gd name="connsiteY305" fmla="*/ 2435633 h 13511369"/>
                  <a:gd name="connsiteX306" fmla="*/ 10818637 w 12089090"/>
                  <a:gd name="connsiteY306" fmla="*/ 2334032 h 13511369"/>
                  <a:gd name="connsiteX307" fmla="*/ 11078988 w 12089090"/>
                  <a:gd name="connsiteY307" fmla="*/ 2099083 h 13511369"/>
                  <a:gd name="connsiteX308" fmla="*/ 11199637 w 12089090"/>
                  <a:gd name="connsiteY308" fmla="*/ 2118132 h 13511369"/>
                  <a:gd name="connsiteX309" fmla="*/ 11269488 w 12089090"/>
                  <a:gd name="connsiteY309" fmla="*/ 2029233 h 13511369"/>
                  <a:gd name="connsiteX310" fmla="*/ 11504437 w 12089090"/>
                  <a:gd name="connsiteY310" fmla="*/ 1921282 h 13511369"/>
                  <a:gd name="connsiteX311" fmla="*/ 11358388 w 12089090"/>
                  <a:gd name="connsiteY311" fmla="*/ 1851433 h 13511369"/>
                  <a:gd name="connsiteX312" fmla="*/ 11275837 w 12089090"/>
                  <a:gd name="connsiteY312" fmla="*/ 1705382 h 13511369"/>
                  <a:gd name="connsiteX313" fmla="*/ 11377437 w 12089090"/>
                  <a:gd name="connsiteY313" fmla="*/ 1279932 h 13511369"/>
                  <a:gd name="connsiteX314" fmla="*/ 11256787 w 12089090"/>
                  <a:gd name="connsiteY314" fmla="*/ 1019582 h 13511369"/>
                  <a:gd name="connsiteX315" fmla="*/ 11542537 w 12089090"/>
                  <a:gd name="connsiteY315" fmla="*/ 1362482 h 13511369"/>
                  <a:gd name="connsiteX316" fmla="*/ 11707637 w 12089090"/>
                  <a:gd name="connsiteY316" fmla="*/ 1165632 h 13511369"/>
                  <a:gd name="connsiteX317" fmla="*/ 11891787 w 12089090"/>
                  <a:gd name="connsiteY317" fmla="*/ 1476782 h 13511369"/>
                  <a:gd name="connsiteX318" fmla="*/ 12088637 w 12089090"/>
                  <a:gd name="connsiteY318" fmla="*/ 1578383 h 13511369"/>
                  <a:gd name="connsiteX319" fmla="*/ 11923537 w 12089090"/>
                  <a:gd name="connsiteY319" fmla="*/ 1133883 h 13511369"/>
                  <a:gd name="connsiteX320" fmla="*/ 11910837 w 12089090"/>
                  <a:gd name="connsiteY320" fmla="*/ 917982 h 13511369"/>
                  <a:gd name="connsiteX321" fmla="*/ 11777487 w 12089090"/>
                  <a:gd name="connsiteY321" fmla="*/ 721132 h 13511369"/>
                  <a:gd name="connsiteX322" fmla="*/ 11752087 w 12089090"/>
                  <a:gd name="connsiteY32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36537 w 12089090"/>
                  <a:gd name="connsiteY46" fmla="*/ 9477782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57969 w 12089090"/>
                  <a:gd name="connsiteY46" fmla="*/ 9413488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88937 w 12089090"/>
                  <a:gd name="connsiteY45" fmla="*/ 8963432 h 13511369"/>
                  <a:gd name="connsiteX46" fmla="*/ 1657969 w 12089090"/>
                  <a:gd name="connsiteY46" fmla="*/ 9413488 h 13511369"/>
                  <a:gd name="connsiteX47" fmla="*/ 1506759 w 12089090"/>
                  <a:gd name="connsiteY47" fmla="*/ 9498963 h 13511369"/>
                  <a:gd name="connsiteX48" fmla="*/ 1463897 w 12089090"/>
                  <a:gd name="connsiteY48" fmla="*/ 9682319 h 13511369"/>
                  <a:gd name="connsiteX49" fmla="*/ 1321022 w 12089090"/>
                  <a:gd name="connsiteY49" fmla="*/ 9748994 h 13511369"/>
                  <a:gd name="connsiteX50" fmla="*/ 1312687 w 12089090"/>
                  <a:gd name="connsiteY50" fmla="*/ 9839732 h 13511369"/>
                  <a:gd name="connsiteX51" fmla="*/ 1237678 w 12089090"/>
                  <a:gd name="connsiteY51" fmla="*/ 9970450 h 13511369"/>
                  <a:gd name="connsiteX52" fmla="*/ 1254347 w 12089090"/>
                  <a:gd name="connsiteY52" fmla="*/ 10151425 h 13511369"/>
                  <a:gd name="connsiteX53" fmla="*/ 1179337 w 12089090"/>
                  <a:gd name="connsiteY53" fmla="*/ 10315982 h 13511369"/>
                  <a:gd name="connsiteX54" fmla="*/ 932878 w 12089090"/>
                  <a:gd name="connsiteY54" fmla="*/ 10353832 h 13511369"/>
                  <a:gd name="connsiteX55" fmla="*/ 817387 w 12089090"/>
                  <a:gd name="connsiteY55" fmla="*/ 10468382 h 13511369"/>
                  <a:gd name="connsiteX56" fmla="*/ 678084 w 12089090"/>
                  <a:gd name="connsiteY56" fmla="*/ 10480038 h 13511369"/>
                  <a:gd name="connsiteX57" fmla="*/ 585215 w 12089090"/>
                  <a:gd name="connsiteY57" fmla="*/ 10544332 h 13511369"/>
                  <a:gd name="connsiteX58" fmla="*/ 497109 w 12089090"/>
                  <a:gd name="connsiteY58" fmla="*/ 10503850 h 13511369"/>
                  <a:gd name="connsiteX59" fmla="*/ 399478 w 12089090"/>
                  <a:gd name="connsiteY59" fmla="*/ 10510994 h 13511369"/>
                  <a:gd name="connsiteX60" fmla="*/ 301847 w 12089090"/>
                  <a:gd name="connsiteY60" fmla="*/ 10482419 h 13511369"/>
                  <a:gd name="connsiteX61" fmla="*/ 238743 w 12089090"/>
                  <a:gd name="connsiteY61" fmla="*/ 10535057 h 13511369"/>
                  <a:gd name="connsiteX62" fmla="*/ 17287 w 12089090"/>
                  <a:gd name="connsiteY62" fmla="*/ 10430282 h 13511369"/>
                  <a:gd name="connsiteX63" fmla="*/ 78009 w 12089090"/>
                  <a:gd name="connsiteY63" fmla="*/ 10608625 h 13511369"/>
                  <a:gd name="connsiteX64" fmla="*/ 11334 w 12089090"/>
                  <a:gd name="connsiteY64" fmla="*/ 10787219 h 13511369"/>
                  <a:gd name="connsiteX65" fmla="*/ 112537 w 12089090"/>
                  <a:gd name="connsiteY65" fmla="*/ 11056551 h 13511369"/>
                  <a:gd name="connsiteX66" fmla="*/ 8953 w 12089090"/>
                  <a:gd name="connsiteY66" fmla="*/ 11234894 h 13511369"/>
                  <a:gd name="connsiteX67" fmla="*/ 17287 w 12089090"/>
                  <a:gd name="connsiteY67" fmla="*/ 11420882 h 13511369"/>
                  <a:gd name="connsiteX68" fmla="*/ 158972 w 12089090"/>
                  <a:gd name="connsiteY68" fmla="*/ 11470638 h 13511369"/>
                  <a:gd name="connsiteX69" fmla="*/ 455437 w 12089090"/>
                  <a:gd name="connsiteY69" fmla="*/ 11497082 h 13511369"/>
                  <a:gd name="connsiteX70" fmla="*/ 623315 w 12089090"/>
                  <a:gd name="connsiteY70" fmla="*/ 11544457 h 13511369"/>
                  <a:gd name="connsiteX71" fmla="*/ 737615 w 12089090"/>
                  <a:gd name="connsiteY71" fmla="*/ 11489688 h 13511369"/>
                  <a:gd name="connsiteX72" fmla="*/ 912637 w 12089090"/>
                  <a:gd name="connsiteY72" fmla="*/ 11535182 h 13511369"/>
                  <a:gd name="connsiteX73" fmla="*/ 1078134 w 12089090"/>
                  <a:gd name="connsiteY73" fmla="*/ 11413488 h 13511369"/>
                  <a:gd name="connsiteX74" fmla="*/ 1155524 w 12089090"/>
                  <a:gd name="connsiteY74" fmla="*/ 11470889 h 13511369"/>
                  <a:gd name="connsiteX75" fmla="*/ 1294828 w 12089090"/>
                  <a:gd name="connsiteY75" fmla="*/ 11496832 h 13511369"/>
                  <a:gd name="connsiteX76" fmla="*/ 1466278 w 12089090"/>
                  <a:gd name="connsiteY76" fmla="*/ 11508738 h 13511369"/>
                  <a:gd name="connsiteX77" fmla="*/ 1552003 w 12089090"/>
                  <a:gd name="connsiteY77" fmla="*/ 11573032 h 13511369"/>
                  <a:gd name="connsiteX78" fmla="*/ 1652015 w 12089090"/>
                  <a:gd name="connsiteY78" fmla="*/ 11580175 h 13511369"/>
                  <a:gd name="connsiteX79" fmla="*/ 1731787 w 12089090"/>
                  <a:gd name="connsiteY79" fmla="*/ 11592332 h 13511369"/>
                  <a:gd name="connsiteX80" fmla="*/ 1659159 w 12089090"/>
                  <a:gd name="connsiteY80" fmla="*/ 11737338 h 13511369"/>
                  <a:gd name="connsiteX81" fmla="*/ 1693687 w 12089090"/>
                  <a:gd name="connsiteY81" fmla="*/ 11992382 h 13511369"/>
                  <a:gd name="connsiteX82" fmla="*/ 1871090 w 12089090"/>
                  <a:gd name="connsiteY82" fmla="*/ 12130244 h 13511369"/>
                  <a:gd name="connsiteX83" fmla="*/ 1993724 w 12089090"/>
                  <a:gd name="connsiteY83" fmla="*/ 12056676 h 13511369"/>
                  <a:gd name="connsiteX84" fmla="*/ 2066353 w 12089090"/>
                  <a:gd name="connsiteY84" fmla="*/ 12104050 h 13511369"/>
                  <a:gd name="connsiteX85" fmla="*/ 2142553 w 12089090"/>
                  <a:gd name="connsiteY85" fmla="*/ 12034994 h 13511369"/>
                  <a:gd name="connsiteX86" fmla="*/ 2242565 w 12089090"/>
                  <a:gd name="connsiteY86" fmla="*/ 12058807 h 13511369"/>
                  <a:gd name="connsiteX87" fmla="*/ 2473547 w 12089090"/>
                  <a:gd name="connsiteY87" fmla="*/ 12008800 h 13511369"/>
                  <a:gd name="connsiteX88" fmla="*/ 2524743 w 12089090"/>
                  <a:gd name="connsiteY88" fmla="*/ 11899513 h 13511369"/>
                  <a:gd name="connsiteX89" fmla="*/ 2893837 w 12089090"/>
                  <a:gd name="connsiteY89" fmla="*/ 12030482 h 13511369"/>
                  <a:gd name="connsiteX90" fmla="*/ 2983134 w 12089090"/>
                  <a:gd name="connsiteY90" fmla="*/ 12018325 h 13511369"/>
                  <a:gd name="connsiteX91" fmla="*/ 3084337 w 12089090"/>
                  <a:gd name="connsiteY91" fmla="*/ 12182882 h 13511369"/>
                  <a:gd name="connsiteX92" fmla="*/ 3323653 w 12089090"/>
                  <a:gd name="connsiteY92" fmla="*/ 12127863 h 13511369"/>
                  <a:gd name="connsiteX93" fmla="*/ 3433190 w 12089090"/>
                  <a:gd name="connsiteY93" fmla="*/ 12196919 h 13511369"/>
                  <a:gd name="connsiteX94" fmla="*/ 3586781 w 12089090"/>
                  <a:gd name="connsiteY94" fmla="*/ 12266226 h 13511369"/>
                  <a:gd name="connsiteX95" fmla="*/ 3522487 w 12089090"/>
                  <a:gd name="connsiteY95" fmla="*/ 12387670 h 13511369"/>
                  <a:gd name="connsiteX96" fmla="*/ 3607022 w 12089090"/>
                  <a:gd name="connsiteY96" fmla="*/ 12592207 h 13511369"/>
                  <a:gd name="connsiteX97" fmla="*/ 3560587 w 12089090"/>
                  <a:gd name="connsiteY97" fmla="*/ 12773432 h 13511369"/>
                  <a:gd name="connsiteX98" fmla="*/ 3545109 w 12089090"/>
                  <a:gd name="connsiteY98" fmla="*/ 12987494 h 13511369"/>
                  <a:gd name="connsiteX99" fmla="*/ 3636787 w 12089090"/>
                  <a:gd name="connsiteY99" fmla="*/ 13211582 h 13511369"/>
                  <a:gd name="connsiteX100" fmla="*/ 3922537 w 12089090"/>
                  <a:gd name="connsiteY100" fmla="*/ 13440182 h 13511369"/>
                  <a:gd name="connsiteX101" fmla="*/ 4514278 w 12089090"/>
                  <a:gd name="connsiteY101" fmla="*/ 13511369 h 13511369"/>
                  <a:gd name="connsiteX102" fmla="*/ 4549996 w 12089090"/>
                  <a:gd name="connsiteY102" fmla="*/ 13442312 h 13511369"/>
                  <a:gd name="connsiteX103" fmla="*/ 4208287 w 12089090"/>
                  <a:gd name="connsiteY103" fmla="*/ 13154432 h 13511369"/>
                  <a:gd name="connsiteX104" fmla="*/ 4635722 w 12089090"/>
                  <a:gd name="connsiteY104" fmla="*/ 13268482 h 13511369"/>
                  <a:gd name="connsiteX105" fmla="*/ 4951237 w 12089090"/>
                  <a:gd name="connsiteY105" fmla="*/ 13268732 h 13511369"/>
                  <a:gd name="connsiteX106" fmla="*/ 5052440 w 12089090"/>
                  <a:gd name="connsiteY106" fmla="*/ 13058932 h 13511369"/>
                  <a:gd name="connsiteX107" fmla="*/ 5011959 w 12089090"/>
                  <a:gd name="connsiteY107" fmla="*/ 12985113 h 13511369"/>
                  <a:gd name="connsiteX108" fmla="*/ 5008387 w 12089090"/>
                  <a:gd name="connsiteY108" fmla="*/ 12678182 h 13511369"/>
                  <a:gd name="connsiteX109" fmla="*/ 5084587 w 12089090"/>
                  <a:gd name="connsiteY109" fmla="*/ 12563882 h 13511369"/>
                  <a:gd name="connsiteX110" fmla="*/ 5046487 w 12089090"/>
                  <a:gd name="connsiteY110" fmla="*/ 12225745 h 13511369"/>
                  <a:gd name="connsiteX111" fmla="*/ 5375100 w 12089090"/>
                  <a:gd name="connsiteY111" fmla="*/ 12097157 h 13511369"/>
                  <a:gd name="connsiteX112" fmla="*/ 5656087 w 12089090"/>
                  <a:gd name="connsiteY112" fmla="*/ 12180502 h 13511369"/>
                  <a:gd name="connsiteX113" fmla="*/ 5541787 w 12089090"/>
                  <a:gd name="connsiteY113" fmla="*/ 11249432 h 13511369"/>
                  <a:gd name="connsiteX114" fmla="*/ 5602510 w 12089090"/>
                  <a:gd name="connsiteY114" fmla="*/ 10722925 h 13511369"/>
                  <a:gd name="connsiteX115" fmla="*/ 5485827 w 12089090"/>
                  <a:gd name="connsiteY115" fmla="*/ 10663394 h 13511369"/>
                  <a:gd name="connsiteX116" fmla="*/ 5602509 w 12089090"/>
                  <a:gd name="connsiteY116" fmla="*/ 10701495 h 13511369"/>
                  <a:gd name="connsiteX117" fmla="*/ 5628703 w 12089090"/>
                  <a:gd name="connsiteY117" fmla="*/ 10160950 h 13511369"/>
                  <a:gd name="connsiteX118" fmla="*/ 5715618 w 12089090"/>
                  <a:gd name="connsiteY118" fmla="*/ 9775438 h 13511369"/>
                  <a:gd name="connsiteX119" fmla="*/ 5847778 w 12089090"/>
                  <a:gd name="connsiteY119" fmla="*/ 9408475 h 13511369"/>
                  <a:gd name="connsiteX120" fmla="*/ 5938265 w 12089090"/>
                  <a:gd name="connsiteY120" fmla="*/ 9196544 h 13511369"/>
                  <a:gd name="connsiteX121" fmla="*/ 5776340 w 12089090"/>
                  <a:gd name="connsiteY121" fmla="*/ 9329894 h 13511369"/>
                  <a:gd name="connsiteX122" fmla="*/ 5940647 w 12089090"/>
                  <a:gd name="connsiteY122" fmla="*/ 9137013 h 13511369"/>
                  <a:gd name="connsiteX123" fmla="*/ 5972794 w 12089090"/>
                  <a:gd name="connsiteY123" fmla="*/ 8956289 h 13511369"/>
                  <a:gd name="connsiteX124" fmla="*/ 5976365 w 12089090"/>
                  <a:gd name="connsiteY124" fmla="*/ 9087006 h 13511369"/>
                  <a:gd name="connsiteX125" fmla="*/ 6458567 w 12089090"/>
                  <a:gd name="connsiteY125" fmla="*/ 8201432 h 13511369"/>
                  <a:gd name="connsiteX126" fmla="*/ 6221634 w 12089090"/>
                  <a:gd name="connsiteY126" fmla="*/ 8101170 h 13511369"/>
                  <a:gd name="connsiteX127" fmla="*/ 6443090 w 12089090"/>
                  <a:gd name="connsiteY127" fmla="*/ 8110694 h 13511369"/>
                  <a:gd name="connsiteX128" fmla="*/ 6713363 w 12089090"/>
                  <a:gd name="connsiteY128" fmla="*/ 8074975 h 13511369"/>
                  <a:gd name="connsiteX129" fmla="*/ 6872907 w 12089090"/>
                  <a:gd name="connsiteY129" fmla="*/ 8032113 h 13511369"/>
                  <a:gd name="connsiteX130" fmla="*/ 6802659 w 12089090"/>
                  <a:gd name="connsiteY130" fmla="*/ 7972582 h 13511369"/>
                  <a:gd name="connsiteX131" fmla="*/ 6894339 w 12089090"/>
                  <a:gd name="connsiteY131" fmla="*/ 7846626 h 13511369"/>
                  <a:gd name="connsiteX132" fmla="*/ 6997921 w 12089090"/>
                  <a:gd name="connsiteY132" fmla="*/ 7867807 h 13511369"/>
                  <a:gd name="connsiteX133" fmla="*/ 7034832 w 12089090"/>
                  <a:gd name="connsiteY133" fmla="*/ 7793990 h 13511369"/>
                  <a:gd name="connsiteX134" fmla="*/ 6961013 w 12089090"/>
                  <a:gd name="connsiteY134" fmla="*/ 7693975 h 13511369"/>
                  <a:gd name="connsiteX135" fmla="*/ 6927676 w 12089090"/>
                  <a:gd name="connsiteY135" fmla="*/ 7596344 h 13511369"/>
                  <a:gd name="connsiteX136" fmla="*/ 6837187 w 12089090"/>
                  <a:gd name="connsiteY136" fmla="*/ 7591832 h 13511369"/>
                  <a:gd name="connsiteX137" fmla="*/ 6763369 w 12089090"/>
                  <a:gd name="connsiteY137" fmla="*/ 7674925 h 13511369"/>
                  <a:gd name="connsiteX138" fmla="*/ 6627637 w 12089090"/>
                  <a:gd name="connsiteY138" fmla="*/ 7687082 h 13511369"/>
                  <a:gd name="connsiteX139" fmla="*/ 6687169 w 12089090"/>
                  <a:gd name="connsiteY139" fmla="*/ 7617775 h 13511369"/>
                  <a:gd name="connsiteX140" fmla="*/ 6699076 w 12089090"/>
                  <a:gd name="connsiteY140" fmla="*/ 7529669 h 13511369"/>
                  <a:gd name="connsiteX141" fmla="*/ 6720506 w 12089090"/>
                  <a:gd name="connsiteY141" fmla="*/ 7467756 h 13511369"/>
                  <a:gd name="connsiteX142" fmla="*/ 6684787 w 12089090"/>
                  <a:gd name="connsiteY142" fmla="*/ 7401332 h 13511369"/>
                  <a:gd name="connsiteX143" fmla="*/ 6620494 w 12089090"/>
                  <a:gd name="connsiteY143" fmla="*/ 7432038 h 13511369"/>
                  <a:gd name="connsiteX144" fmla="*/ 6618112 w 12089090"/>
                  <a:gd name="connsiteY144" fmla="*/ 7351326 h 13511369"/>
                  <a:gd name="connsiteX145" fmla="*/ 6837188 w 12089090"/>
                  <a:gd name="connsiteY145" fmla="*/ 7243919 h 13511369"/>
                  <a:gd name="connsiteX146" fmla="*/ 6801469 w 12089090"/>
                  <a:gd name="connsiteY146" fmla="*/ 7089138 h 13511369"/>
                  <a:gd name="connsiteX147" fmla="*/ 6877669 w 12089090"/>
                  <a:gd name="connsiteY147" fmla="*/ 7072469 h 13511369"/>
                  <a:gd name="connsiteX148" fmla="*/ 6856237 w 12089090"/>
                  <a:gd name="connsiteY148" fmla="*/ 6982232 h 13511369"/>
                  <a:gd name="connsiteX149" fmla="*/ 6961013 w 12089090"/>
                  <a:gd name="connsiteY149" fmla="*/ 6984363 h 13511369"/>
                  <a:gd name="connsiteX150" fmla="*/ 7003876 w 12089090"/>
                  <a:gd name="connsiteY150" fmla="*/ 6903400 h 13511369"/>
                  <a:gd name="connsiteX151" fmla="*/ 7106269 w 12089090"/>
                  <a:gd name="connsiteY151" fmla="*/ 6936738 h 13511369"/>
                  <a:gd name="connsiteX152" fmla="*/ 7180088 w 12089090"/>
                  <a:gd name="connsiteY152" fmla="*/ 7039132 h 13511369"/>
                  <a:gd name="connsiteX153" fmla="*/ 7246763 w 12089090"/>
                  <a:gd name="connsiteY153" fmla="*/ 6979600 h 13511369"/>
                  <a:gd name="connsiteX154" fmla="*/ 7187232 w 12089090"/>
                  <a:gd name="connsiteY154" fmla="*/ 6843869 h 13511369"/>
                  <a:gd name="connsiteX155" fmla="*/ 7244381 w 12089090"/>
                  <a:gd name="connsiteY155" fmla="*/ 6896506 h 13511369"/>
                  <a:gd name="connsiteX156" fmla="*/ 7361063 w 12089090"/>
                  <a:gd name="connsiteY156" fmla="*/ 6934357 h 13511369"/>
                  <a:gd name="connsiteX157" fmla="*/ 7434882 w 12089090"/>
                  <a:gd name="connsiteY157" fmla="*/ 7006046 h 13511369"/>
                  <a:gd name="connsiteX158" fmla="*/ 7403926 w 12089090"/>
                  <a:gd name="connsiteY158" fmla="*/ 7144158 h 13511369"/>
                  <a:gd name="connsiteX159" fmla="*/ 7475363 w 12089090"/>
                  <a:gd name="connsiteY159" fmla="*/ 7108439 h 13511369"/>
                  <a:gd name="connsiteX160" fmla="*/ 7465837 w 12089090"/>
                  <a:gd name="connsiteY160" fmla="*/ 7077482 h 13511369"/>
                  <a:gd name="connsiteX161" fmla="*/ 7542038 w 12089090"/>
                  <a:gd name="connsiteY161" fmla="*/ 7163208 h 13511369"/>
                  <a:gd name="connsiteX162" fmla="*/ 7477744 w 12089090"/>
                  <a:gd name="connsiteY162" fmla="*/ 7244171 h 13511369"/>
                  <a:gd name="connsiteX163" fmla="*/ 7542037 w 12089090"/>
                  <a:gd name="connsiteY163" fmla="*/ 7325132 h 13511369"/>
                  <a:gd name="connsiteX164" fmla="*/ 7468219 w 12089090"/>
                  <a:gd name="connsiteY164" fmla="*/ 7344183 h 13511369"/>
                  <a:gd name="connsiteX165" fmla="*/ 7375351 w 12089090"/>
                  <a:gd name="connsiteY165" fmla="*/ 7296558 h 13511369"/>
                  <a:gd name="connsiteX166" fmla="*/ 7327726 w 12089090"/>
                  <a:gd name="connsiteY166" fmla="*/ 7406096 h 13511369"/>
                  <a:gd name="connsiteX167" fmla="*/ 7403926 w 12089090"/>
                  <a:gd name="connsiteY167" fmla="*/ 7425146 h 13511369"/>
                  <a:gd name="connsiteX168" fmla="*/ 7458694 w 12089090"/>
                  <a:gd name="connsiteY168" fmla="*/ 7484677 h 13511369"/>
                  <a:gd name="connsiteX169" fmla="*/ 7484888 w 12089090"/>
                  <a:gd name="connsiteY169" fmla="*/ 7515382 h 13511369"/>
                  <a:gd name="connsiteX170" fmla="*/ 7505128 w 12089090"/>
                  <a:gd name="connsiteY170" fmla="*/ 7467755 h 13511369"/>
                  <a:gd name="connsiteX171" fmla="*/ 7563469 w 12089090"/>
                  <a:gd name="connsiteY171" fmla="*/ 7529921 h 13511369"/>
                  <a:gd name="connsiteX172" fmla="*/ 7656338 w 12089090"/>
                  <a:gd name="connsiteY172" fmla="*/ 7615646 h 13511369"/>
                  <a:gd name="connsiteX173" fmla="*/ 7656338 w 12089090"/>
                  <a:gd name="connsiteY173" fmla="*/ 7510871 h 13511369"/>
                  <a:gd name="connsiteX174" fmla="*/ 7830168 w 12089090"/>
                  <a:gd name="connsiteY174" fmla="*/ 7606120 h 13511369"/>
                  <a:gd name="connsiteX175" fmla="*/ 7723013 w 12089090"/>
                  <a:gd name="connsiteY175" fmla="*/ 7370377 h 13511369"/>
                  <a:gd name="connsiteX176" fmla="*/ 7725394 w 12089090"/>
                  <a:gd name="connsiteY176" fmla="*/ 7234646 h 13511369"/>
                  <a:gd name="connsiteX177" fmla="*/ 7630144 w 12089090"/>
                  <a:gd name="connsiteY177" fmla="*/ 7206071 h 13511369"/>
                  <a:gd name="connsiteX178" fmla="*/ 7694437 w 12089090"/>
                  <a:gd name="connsiteY178" fmla="*/ 7039382 h 13511369"/>
                  <a:gd name="connsiteX179" fmla="*/ 8392144 w 12089090"/>
                  <a:gd name="connsiteY179" fmla="*/ 6653621 h 13511369"/>
                  <a:gd name="connsiteX180" fmla="*/ 8720757 w 12089090"/>
                  <a:gd name="connsiteY180" fmla="*/ 6591708 h 13511369"/>
                  <a:gd name="connsiteX181" fmla="*/ 8739807 w 12089090"/>
                  <a:gd name="connsiteY181" fmla="*/ 6696483 h 13511369"/>
                  <a:gd name="connsiteX182" fmla="*/ 8813626 w 12089090"/>
                  <a:gd name="connsiteY182" fmla="*/ 6701246 h 13511369"/>
                  <a:gd name="connsiteX183" fmla="*/ 8789812 w 12089090"/>
                  <a:gd name="connsiteY183" fmla="*/ 6548844 h 13511369"/>
                  <a:gd name="connsiteX184" fmla="*/ 9332737 w 12089090"/>
                  <a:gd name="connsiteY184" fmla="*/ 6544082 h 13511369"/>
                  <a:gd name="connsiteX185" fmla="*/ 9520856 w 12089090"/>
                  <a:gd name="connsiteY185" fmla="*/ 6494075 h 13511369"/>
                  <a:gd name="connsiteX186" fmla="*/ 9647062 w 12089090"/>
                  <a:gd name="connsiteY186" fmla="*/ 6298813 h 13511369"/>
                  <a:gd name="connsiteX187" fmla="*/ 9923287 w 12089090"/>
                  <a:gd name="connsiteY187" fmla="*/ 6334532 h 13511369"/>
                  <a:gd name="connsiteX188" fmla="*/ 9887569 w 12089090"/>
                  <a:gd name="connsiteY188" fmla="*/ 6420258 h 13511369"/>
                  <a:gd name="connsiteX189" fmla="*/ 9744694 w 12089090"/>
                  <a:gd name="connsiteY189" fmla="*/ 6434546 h 13511369"/>
                  <a:gd name="connsiteX190" fmla="*/ 9813749 w 12089090"/>
                  <a:gd name="connsiteY190" fmla="*/ 6489313 h 13511369"/>
                  <a:gd name="connsiteX191" fmla="*/ 9682782 w 12089090"/>
                  <a:gd name="connsiteY191" fmla="*/ 6517889 h 13511369"/>
                  <a:gd name="connsiteX192" fmla="*/ 9556576 w 12089090"/>
                  <a:gd name="connsiteY192" fmla="*/ 6508364 h 13511369"/>
                  <a:gd name="connsiteX193" fmla="*/ 9470850 w 12089090"/>
                  <a:gd name="connsiteY193" fmla="*/ 6544082 h 13511369"/>
                  <a:gd name="connsiteX194" fmla="*/ 9439894 w 12089090"/>
                  <a:gd name="connsiteY194" fmla="*/ 6848883 h 13511369"/>
                  <a:gd name="connsiteX195" fmla="*/ 9601819 w 12089090"/>
                  <a:gd name="connsiteY195" fmla="*/ 6882220 h 13511369"/>
                  <a:gd name="connsiteX196" fmla="*/ 9808987 w 12089090"/>
                  <a:gd name="connsiteY196" fmla="*/ 6696482 h 13511369"/>
                  <a:gd name="connsiteX197" fmla="*/ 9847088 w 12089090"/>
                  <a:gd name="connsiteY197" fmla="*/ 6794114 h 13511369"/>
                  <a:gd name="connsiteX198" fmla="*/ 9994726 w 12089090"/>
                  <a:gd name="connsiteY198" fmla="*/ 6717914 h 13511369"/>
                  <a:gd name="connsiteX199" fmla="*/ 9894713 w 12089090"/>
                  <a:gd name="connsiteY199" fmla="*/ 6956040 h 13511369"/>
                  <a:gd name="connsiteX200" fmla="*/ 10037588 w 12089090"/>
                  <a:gd name="connsiteY200" fmla="*/ 6898889 h 13511369"/>
                  <a:gd name="connsiteX201" fmla="*/ 10004251 w 12089090"/>
                  <a:gd name="connsiteY201" fmla="*/ 6986996 h 13511369"/>
                  <a:gd name="connsiteX202" fmla="*/ 10235232 w 12089090"/>
                  <a:gd name="connsiteY202" fmla="*/ 6984614 h 13511369"/>
                  <a:gd name="connsiteX203" fmla="*/ 10075687 w 12089090"/>
                  <a:gd name="connsiteY203" fmla="*/ 7039382 h 13511369"/>
                  <a:gd name="connsiteX204" fmla="*/ 9966151 w 12089090"/>
                  <a:gd name="connsiteY204" fmla="*/ 7096533 h 13511369"/>
                  <a:gd name="connsiteX205" fmla="*/ 9847088 w 12089090"/>
                  <a:gd name="connsiteY205" fmla="*/ 7210833 h 13511369"/>
                  <a:gd name="connsiteX206" fmla="*/ 9882806 w 12089090"/>
                  <a:gd name="connsiteY206" fmla="*/ 7270363 h 13511369"/>
                  <a:gd name="connsiteX207" fmla="*/ 9925669 w 12089090"/>
                  <a:gd name="connsiteY207" fmla="*/ 7320371 h 13511369"/>
                  <a:gd name="connsiteX208" fmla="*/ 10004251 w 12089090"/>
                  <a:gd name="connsiteY208" fmla="*/ 7287033 h 13511369"/>
                  <a:gd name="connsiteX209" fmla="*/ 10016156 w 12089090"/>
                  <a:gd name="connsiteY209" fmla="*/ 7348944 h 13511369"/>
                  <a:gd name="connsiteX210" fmla="*/ 10130457 w 12089090"/>
                  <a:gd name="connsiteY210" fmla="*/ 7210833 h 13511369"/>
                  <a:gd name="connsiteX211" fmla="*/ 10166176 w 12089090"/>
                  <a:gd name="connsiteY211" fmla="*/ 7356089 h 13511369"/>
                  <a:gd name="connsiteX212" fmla="*/ 10261426 w 12089090"/>
                  <a:gd name="connsiteY212" fmla="*/ 7239408 h 13511369"/>
                  <a:gd name="connsiteX213" fmla="*/ 10287619 w 12089090"/>
                  <a:gd name="connsiteY213" fmla="*/ 7401332 h 13511369"/>
                  <a:gd name="connsiteX214" fmla="*/ 10361437 w 12089090"/>
                  <a:gd name="connsiteY214" fmla="*/ 7477532 h 13511369"/>
                  <a:gd name="connsiteX215" fmla="*/ 10151887 w 12089090"/>
                  <a:gd name="connsiteY215" fmla="*/ 7591832 h 13511369"/>
                  <a:gd name="connsiteX216" fmla="*/ 10304288 w 12089090"/>
                  <a:gd name="connsiteY216" fmla="*/ 7741852 h 13511369"/>
                  <a:gd name="connsiteX217" fmla="*/ 10335244 w 12089090"/>
                  <a:gd name="connsiteY217" fmla="*/ 7644221 h 13511369"/>
                  <a:gd name="connsiteX218" fmla="*/ 10406680 w 12089090"/>
                  <a:gd name="connsiteY218" fmla="*/ 7732326 h 13511369"/>
                  <a:gd name="connsiteX219" fmla="*/ 10528126 w 12089090"/>
                  <a:gd name="connsiteY219" fmla="*/ 7691846 h 13511369"/>
                  <a:gd name="connsiteX220" fmla="*/ 10532887 w 12089090"/>
                  <a:gd name="connsiteY220" fmla="*/ 7777570 h 13511369"/>
                  <a:gd name="connsiteX221" fmla="*/ 10530506 w 12089090"/>
                  <a:gd name="connsiteY221" fmla="*/ 7875200 h 13511369"/>
                  <a:gd name="connsiteX222" fmla="*/ 10640043 w 12089090"/>
                  <a:gd name="connsiteY222" fmla="*/ 7837101 h 13511369"/>
                  <a:gd name="connsiteX223" fmla="*/ 10680526 w 12089090"/>
                  <a:gd name="connsiteY223" fmla="*/ 8075227 h 13511369"/>
                  <a:gd name="connsiteX224" fmla="*/ 10818637 w 12089090"/>
                  <a:gd name="connsiteY224" fmla="*/ 8106182 h 13511369"/>
                  <a:gd name="connsiteX225" fmla="*/ 10832925 w 12089090"/>
                  <a:gd name="connsiteY225" fmla="*/ 7815670 h 13511369"/>
                  <a:gd name="connsiteX226" fmla="*/ 10923413 w 12089090"/>
                  <a:gd name="connsiteY226" fmla="*/ 7791858 h 13511369"/>
                  <a:gd name="connsiteX227" fmla="*/ 10992469 w 12089090"/>
                  <a:gd name="connsiteY227" fmla="*/ 7620407 h 13511369"/>
                  <a:gd name="connsiteX228" fmla="*/ 10954369 w 12089090"/>
                  <a:gd name="connsiteY228" fmla="*/ 7491821 h 13511369"/>
                  <a:gd name="connsiteX229" fmla="*/ 10859119 w 12089090"/>
                  <a:gd name="connsiteY229" fmla="*/ 7479913 h 13511369"/>
                  <a:gd name="connsiteX230" fmla="*/ 10906743 w 12089090"/>
                  <a:gd name="connsiteY230" fmla="*/ 7360851 h 13511369"/>
                  <a:gd name="connsiteX231" fmla="*/ 10801969 w 12089090"/>
                  <a:gd name="connsiteY231" fmla="*/ 7289414 h 13511369"/>
                  <a:gd name="connsiteX232" fmla="*/ 10761487 w 12089090"/>
                  <a:gd name="connsiteY232" fmla="*/ 7058432 h 13511369"/>
                  <a:gd name="connsiteX233" fmla="*/ 10443987 w 12089090"/>
                  <a:gd name="connsiteY233" fmla="*/ 7020332 h 13511369"/>
                  <a:gd name="connsiteX234" fmla="*/ 10513838 w 12089090"/>
                  <a:gd name="connsiteY234" fmla="*/ 6915558 h 13511369"/>
                  <a:gd name="connsiteX235" fmla="*/ 10637663 w 12089090"/>
                  <a:gd name="connsiteY235" fmla="*/ 6896508 h 13511369"/>
                  <a:gd name="connsiteX236" fmla="*/ 10647187 w 12089090"/>
                  <a:gd name="connsiteY236" fmla="*/ 6810782 h 13511369"/>
                  <a:gd name="connsiteX237" fmla="*/ 10859912 w 12089090"/>
                  <a:gd name="connsiteY237" fmla="*/ 6899682 h 13511369"/>
                  <a:gd name="connsiteX238" fmla="*/ 10875787 w 12089090"/>
                  <a:gd name="connsiteY238" fmla="*/ 6677432 h 13511369"/>
                  <a:gd name="connsiteX239" fmla="*/ 10666237 w 12089090"/>
                  <a:gd name="connsiteY239" fmla="*/ 6772682 h 13511369"/>
                  <a:gd name="connsiteX240" fmla="*/ 10590037 w 12089090"/>
                  <a:gd name="connsiteY240" fmla="*/ 6544082 h 13511369"/>
                  <a:gd name="connsiteX241" fmla="*/ 10361437 w 12089090"/>
                  <a:gd name="connsiteY241" fmla="*/ 6753632 h 13511369"/>
                  <a:gd name="connsiteX242" fmla="*/ 10374138 w 12089090"/>
                  <a:gd name="connsiteY242" fmla="*/ 6588533 h 13511369"/>
                  <a:gd name="connsiteX243" fmla="*/ 10386837 w 12089090"/>
                  <a:gd name="connsiteY243" fmla="*/ 6464707 h 13511369"/>
                  <a:gd name="connsiteX244" fmla="*/ 10331672 w 12089090"/>
                  <a:gd name="connsiteY244" fmla="*/ 6436675 h 13511369"/>
                  <a:gd name="connsiteX245" fmla="*/ 10278888 w 12089090"/>
                  <a:gd name="connsiteY245" fmla="*/ 6452008 h 13511369"/>
                  <a:gd name="connsiteX246" fmla="*/ 10158237 w 12089090"/>
                  <a:gd name="connsiteY246" fmla="*/ 6236107 h 13511369"/>
                  <a:gd name="connsiteX247" fmla="*/ 10323338 w 12089090"/>
                  <a:gd name="connsiteY247" fmla="*/ 6274208 h 13511369"/>
                  <a:gd name="connsiteX248" fmla="*/ 10564638 w 12089090"/>
                  <a:gd name="connsiteY248" fmla="*/ 6274208 h 13511369"/>
                  <a:gd name="connsiteX249" fmla="*/ 10694812 w 12089090"/>
                  <a:gd name="connsiteY249" fmla="*/ 6134507 h 13511369"/>
                  <a:gd name="connsiteX250" fmla="*/ 10593213 w 12089090"/>
                  <a:gd name="connsiteY250" fmla="*/ 6023383 h 13511369"/>
                  <a:gd name="connsiteX251" fmla="*/ 10380487 w 12089090"/>
                  <a:gd name="connsiteY251" fmla="*/ 5975757 h 13511369"/>
                  <a:gd name="connsiteX252" fmla="*/ 10561462 w 12089090"/>
                  <a:gd name="connsiteY252" fmla="*/ 5845582 h 13511369"/>
                  <a:gd name="connsiteX253" fmla="*/ 10507488 w 12089090"/>
                  <a:gd name="connsiteY253" fmla="*/ 5728108 h 13511369"/>
                  <a:gd name="connsiteX254" fmla="*/ 10561463 w 12089090"/>
                  <a:gd name="connsiteY254" fmla="*/ 5607458 h 13511369"/>
                  <a:gd name="connsiteX255" fmla="*/ 10523362 w 12089090"/>
                  <a:gd name="connsiteY255" fmla="*/ 5604282 h 13511369"/>
                  <a:gd name="connsiteX256" fmla="*/ 10488438 w 12089090"/>
                  <a:gd name="connsiteY256" fmla="*/ 5528083 h 13511369"/>
                  <a:gd name="connsiteX257" fmla="*/ 10329687 w 12089090"/>
                  <a:gd name="connsiteY257" fmla="*/ 5375682 h 13511369"/>
                  <a:gd name="connsiteX258" fmla="*/ 10599563 w 12089090"/>
                  <a:gd name="connsiteY258" fmla="*/ 5480458 h 13511369"/>
                  <a:gd name="connsiteX259" fmla="*/ 10742437 w 12089090"/>
                  <a:gd name="connsiteY259" fmla="*/ 5439182 h 13511369"/>
                  <a:gd name="connsiteX260" fmla="*/ 10717038 w 12089090"/>
                  <a:gd name="connsiteY260" fmla="*/ 5686833 h 13511369"/>
                  <a:gd name="connsiteX261" fmla="*/ 10894837 w 12089090"/>
                  <a:gd name="connsiteY261" fmla="*/ 5724932 h 13511369"/>
                  <a:gd name="connsiteX262" fmla="*/ 10951988 w 12089090"/>
                  <a:gd name="connsiteY262" fmla="*/ 5550308 h 13511369"/>
                  <a:gd name="connsiteX263" fmla="*/ 10993262 w 12089090"/>
                  <a:gd name="connsiteY263" fmla="*/ 5321707 h 13511369"/>
                  <a:gd name="connsiteX264" fmla="*/ 10913888 w 12089090"/>
                  <a:gd name="connsiteY264" fmla="*/ 5118508 h 13511369"/>
                  <a:gd name="connsiteX265" fmla="*/ 10856737 w 12089090"/>
                  <a:gd name="connsiteY265" fmla="*/ 5020082 h 13511369"/>
                  <a:gd name="connsiteX266" fmla="*/ 10777363 w 12089090"/>
                  <a:gd name="connsiteY266" fmla="*/ 5137558 h 13511369"/>
                  <a:gd name="connsiteX267" fmla="*/ 10707513 w 12089090"/>
                  <a:gd name="connsiteY267" fmla="*/ 5096283 h 13511369"/>
                  <a:gd name="connsiteX268" fmla="*/ 10675763 w 12089090"/>
                  <a:gd name="connsiteY268" fmla="*/ 5216933 h 13511369"/>
                  <a:gd name="connsiteX269" fmla="*/ 10574162 w 12089090"/>
                  <a:gd name="connsiteY269" fmla="*/ 5220107 h 13511369"/>
                  <a:gd name="connsiteX270" fmla="*/ 10494787 w 12089090"/>
                  <a:gd name="connsiteY270" fmla="*/ 5077232 h 13511369"/>
                  <a:gd name="connsiteX271" fmla="*/ 10456687 w 12089090"/>
                  <a:gd name="connsiteY271" fmla="*/ 4924832 h 13511369"/>
                  <a:gd name="connsiteX272" fmla="*/ 10240787 w 12089090"/>
                  <a:gd name="connsiteY272" fmla="*/ 4928007 h 13511369"/>
                  <a:gd name="connsiteX273" fmla="*/ 10266187 w 12089090"/>
                  <a:gd name="connsiteY273" fmla="*/ 5153432 h 13511369"/>
                  <a:gd name="connsiteX274" fmla="*/ 10228088 w 12089090"/>
                  <a:gd name="connsiteY274" fmla="*/ 4959758 h 13511369"/>
                  <a:gd name="connsiteX275" fmla="*/ 10183637 w 12089090"/>
                  <a:gd name="connsiteY275" fmla="*/ 4972457 h 13511369"/>
                  <a:gd name="connsiteX276" fmla="*/ 10113787 w 12089090"/>
                  <a:gd name="connsiteY276" fmla="*/ 4861332 h 13511369"/>
                  <a:gd name="connsiteX277" fmla="*/ 10018538 w 12089090"/>
                  <a:gd name="connsiteY277" fmla="*/ 4931183 h 13511369"/>
                  <a:gd name="connsiteX278" fmla="*/ 9862962 w 12089090"/>
                  <a:gd name="connsiteY278" fmla="*/ 5058182 h 13511369"/>
                  <a:gd name="connsiteX279" fmla="*/ 10228087 w 12089090"/>
                  <a:gd name="connsiteY279" fmla="*/ 4724807 h 13511369"/>
                  <a:gd name="connsiteX280" fmla="*/ 10372550 w 12089090"/>
                  <a:gd name="connsiteY280" fmla="*/ 4634321 h 13511369"/>
                  <a:gd name="connsiteX281" fmla="*/ 10590037 w 12089090"/>
                  <a:gd name="connsiteY281" fmla="*/ 4581932 h 13511369"/>
                  <a:gd name="connsiteX282" fmla="*/ 10628138 w 12089090"/>
                  <a:gd name="connsiteY282" fmla="*/ 4461283 h 13511369"/>
                  <a:gd name="connsiteX283" fmla="*/ 10799588 w 12089090"/>
                  <a:gd name="connsiteY283" fmla="*/ 4334283 h 13511369"/>
                  <a:gd name="connsiteX284" fmla="*/ 10831337 w 12089090"/>
                  <a:gd name="connsiteY284" fmla="*/ 4080282 h 13511369"/>
                  <a:gd name="connsiteX285" fmla="*/ 10599562 w 12089090"/>
                  <a:gd name="connsiteY285" fmla="*/ 3997732 h 13511369"/>
                  <a:gd name="connsiteX286" fmla="*/ 10282063 w 12089090"/>
                  <a:gd name="connsiteY286" fmla="*/ 3950108 h 13511369"/>
                  <a:gd name="connsiteX287" fmla="*/ 10151887 w 12089090"/>
                  <a:gd name="connsiteY287" fmla="*/ 4010432 h 13511369"/>
                  <a:gd name="connsiteX288" fmla="*/ 10177288 w 12089090"/>
                  <a:gd name="connsiteY288" fmla="*/ 3845333 h 13511369"/>
                  <a:gd name="connsiteX289" fmla="*/ 10126488 w 12089090"/>
                  <a:gd name="connsiteY289" fmla="*/ 3670708 h 13511369"/>
                  <a:gd name="connsiteX290" fmla="*/ 10240787 w 12089090"/>
                  <a:gd name="connsiteY290" fmla="*/ 3708807 h 13511369"/>
                  <a:gd name="connsiteX291" fmla="*/ 10361438 w 12089090"/>
                  <a:gd name="connsiteY291" fmla="*/ 3600858 h 13511369"/>
                  <a:gd name="connsiteX292" fmla="*/ 10551938 w 12089090"/>
                  <a:gd name="connsiteY292" fmla="*/ 3661183 h 13511369"/>
                  <a:gd name="connsiteX293" fmla="*/ 10564638 w 12089090"/>
                  <a:gd name="connsiteY293" fmla="*/ 3477033 h 13511369"/>
                  <a:gd name="connsiteX294" fmla="*/ 10704337 w 12089090"/>
                  <a:gd name="connsiteY294" fmla="*/ 3515132 h 13511369"/>
                  <a:gd name="connsiteX295" fmla="*/ 10818637 w 12089090"/>
                  <a:gd name="connsiteY295" fmla="*/ 3210332 h 13511369"/>
                  <a:gd name="connsiteX296" fmla="*/ 10920238 w 12089090"/>
                  <a:gd name="connsiteY296" fmla="*/ 3299233 h 13511369"/>
                  <a:gd name="connsiteX297" fmla="*/ 11059937 w 12089090"/>
                  <a:gd name="connsiteY297" fmla="*/ 3283357 h 13511369"/>
                  <a:gd name="connsiteX298" fmla="*/ 11094862 w 12089090"/>
                  <a:gd name="connsiteY298" fmla="*/ 3508782 h 13511369"/>
                  <a:gd name="connsiteX299" fmla="*/ 11171063 w 12089090"/>
                  <a:gd name="connsiteY299" fmla="*/ 3251608 h 13511369"/>
                  <a:gd name="connsiteX300" fmla="*/ 11094863 w 12089090"/>
                  <a:gd name="connsiteY300" fmla="*/ 3165883 h 13511369"/>
                  <a:gd name="connsiteX301" fmla="*/ 11180587 w 12089090"/>
                  <a:gd name="connsiteY301" fmla="*/ 2911882 h 13511369"/>
                  <a:gd name="connsiteX302" fmla="*/ 10999613 w 12089090"/>
                  <a:gd name="connsiteY302" fmla="*/ 2988083 h 13511369"/>
                  <a:gd name="connsiteX303" fmla="*/ 10971037 w 12089090"/>
                  <a:gd name="connsiteY303" fmla="*/ 2918232 h 13511369"/>
                  <a:gd name="connsiteX304" fmla="*/ 10780537 w 12089090"/>
                  <a:gd name="connsiteY304" fmla="*/ 2715032 h 13511369"/>
                  <a:gd name="connsiteX305" fmla="*/ 10748788 w 12089090"/>
                  <a:gd name="connsiteY305" fmla="*/ 2530883 h 13511369"/>
                  <a:gd name="connsiteX306" fmla="*/ 10717038 w 12089090"/>
                  <a:gd name="connsiteY306" fmla="*/ 2435633 h 13511369"/>
                  <a:gd name="connsiteX307" fmla="*/ 10818637 w 12089090"/>
                  <a:gd name="connsiteY307" fmla="*/ 2334032 h 13511369"/>
                  <a:gd name="connsiteX308" fmla="*/ 11078988 w 12089090"/>
                  <a:gd name="connsiteY308" fmla="*/ 2099083 h 13511369"/>
                  <a:gd name="connsiteX309" fmla="*/ 11199637 w 12089090"/>
                  <a:gd name="connsiteY309" fmla="*/ 2118132 h 13511369"/>
                  <a:gd name="connsiteX310" fmla="*/ 11269488 w 12089090"/>
                  <a:gd name="connsiteY310" fmla="*/ 2029233 h 13511369"/>
                  <a:gd name="connsiteX311" fmla="*/ 11504437 w 12089090"/>
                  <a:gd name="connsiteY311" fmla="*/ 1921282 h 13511369"/>
                  <a:gd name="connsiteX312" fmla="*/ 11358388 w 12089090"/>
                  <a:gd name="connsiteY312" fmla="*/ 1851433 h 13511369"/>
                  <a:gd name="connsiteX313" fmla="*/ 11275837 w 12089090"/>
                  <a:gd name="connsiteY313" fmla="*/ 1705382 h 13511369"/>
                  <a:gd name="connsiteX314" fmla="*/ 11377437 w 12089090"/>
                  <a:gd name="connsiteY314" fmla="*/ 1279932 h 13511369"/>
                  <a:gd name="connsiteX315" fmla="*/ 11256787 w 12089090"/>
                  <a:gd name="connsiteY315" fmla="*/ 1019582 h 13511369"/>
                  <a:gd name="connsiteX316" fmla="*/ 11542537 w 12089090"/>
                  <a:gd name="connsiteY316" fmla="*/ 1362482 h 13511369"/>
                  <a:gd name="connsiteX317" fmla="*/ 11707637 w 12089090"/>
                  <a:gd name="connsiteY317" fmla="*/ 1165632 h 13511369"/>
                  <a:gd name="connsiteX318" fmla="*/ 11891787 w 12089090"/>
                  <a:gd name="connsiteY318" fmla="*/ 1476782 h 13511369"/>
                  <a:gd name="connsiteX319" fmla="*/ 12088637 w 12089090"/>
                  <a:gd name="connsiteY319" fmla="*/ 1578383 h 13511369"/>
                  <a:gd name="connsiteX320" fmla="*/ 11923537 w 12089090"/>
                  <a:gd name="connsiteY320" fmla="*/ 1133883 h 13511369"/>
                  <a:gd name="connsiteX321" fmla="*/ 11910837 w 12089090"/>
                  <a:gd name="connsiteY321" fmla="*/ 917982 h 13511369"/>
                  <a:gd name="connsiteX322" fmla="*/ 11777487 w 12089090"/>
                  <a:gd name="connsiteY322" fmla="*/ 721132 h 13511369"/>
                  <a:gd name="connsiteX323" fmla="*/ 11752087 w 12089090"/>
                  <a:gd name="connsiteY3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706784 w 12089090"/>
                  <a:gd name="connsiteY45" fmla="*/ 8772682 h 13511369"/>
                  <a:gd name="connsiteX46" fmla="*/ 1788937 w 12089090"/>
                  <a:gd name="connsiteY46" fmla="*/ 8963432 h 13511369"/>
                  <a:gd name="connsiteX47" fmla="*/ 1657969 w 12089090"/>
                  <a:gd name="connsiteY47" fmla="*/ 9413488 h 13511369"/>
                  <a:gd name="connsiteX48" fmla="*/ 1506759 w 12089090"/>
                  <a:gd name="connsiteY48" fmla="*/ 9498963 h 13511369"/>
                  <a:gd name="connsiteX49" fmla="*/ 1463897 w 12089090"/>
                  <a:gd name="connsiteY49" fmla="*/ 9682319 h 13511369"/>
                  <a:gd name="connsiteX50" fmla="*/ 1321022 w 12089090"/>
                  <a:gd name="connsiteY50" fmla="*/ 9748994 h 13511369"/>
                  <a:gd name="connsiteX51" fmla="*/ 1312687 w 12089090"/>
                  <a:gd name="connsiteY51" fmla="*/ 9839732 h 13511369"/>
                  <a:gd name="connsiteX52" fmla="*/ 1237678 w 12089090"/>
                  <a:gd name="connsiteY52" fmla="*/ 9970450 h 13511369"/>
                  <a:gd name="connsiteX53" fmla="*/ 1254347 w 12089090"/>
                  <a:gd name="connsiteY53" fmla="*/ 10151425 h 13511369"/>
                  <a:gd name="connsiteX54" fmla="*/ 1179337 w 12089090"/>
                  <a:gd name="connsiteY54" fmla="*/ 10315982 h 13511369"/>
                  <a:gd name="connsiteX55" fmla="*/ 932878 w 12089090"/>
                  <a:gd name="connsiteY55" fmla="*/ 10353832 h 13511369"/>
                  <a:gd name="connsiteX56" fmla="*/ 817387 w 12089090"/>
                  <a:gd name="connsiteY56" fmla="*/ 10468382 h 13511369"/>
                  <a:gd name="connsiteX57" fmla="*/ 678084 w 12089090"/>
                  <a:gd name="connsiteY57" fmla="*/ 10480038 h 13511369"/>
                  <a:gd name="connsiteX58" fmla="*/ 585215 w 12089090"/>
                  <a:gd name="connsiteY58" fmla="*/ 10544332 h 13511369"/>
                  <a:gd name="connsiteX59" fmla="*/ 497109 w 12089090"/>
                  <a:gd name="connsiteY59" fmla="*/ 10503850 h 13511369"/>
                  <a:gd name="connsiteX60" fmla="*/ 399478 w 12089090"/>
                  <a:gd name="connsiteY60" fmla="*/ 10510994 h 13511369"/>
                  <a:gd name="connsiteX61" fmla="*/ 301847 w 12089090"/>
                  <a:gd name="connsiteY61" fmla="*/ 10482419 h 13511369"/>
                  <a:gd name="connsiteX62" fmla="*/ 238743 w 12089090"/>
                  <a:gd name="connsiteY62" fmla="*/ 10535057 h 13511369"/>
                  <a:gd name="connsiteX63" fmla="*/ 17287 w 12089090"/>
                  <a:gd name="connsiteY63" fmla="*/ 10430282 h 13511369"/>
                  <a:gd name="connsiteX64" fmla="*/ 78009 w 12089090"/>
                  <a:gd name="connsiteY64" fmla="*/ 10608625 h 13511369"/>
                  <a:gd name="connsiteX65" fmla="*/ 11334 w 12089090"/>
                  <a:gd name="connsiteY65" fmla="*/ 10787219 h 13511369"/>
                  <a:gd name="connsiteX66" fmla="*/ 112537 w 12089090"/>
                  <a:gd name="connsiteY66" fmla="*/ 11056551 h 13511369"/>
                  <a:gd name="connsiteX67" fmla="*/ 8953 w 12089090"/>
                  <a:gd name="connsiteY67" fmla="*/ 11234894 h 13511369"/>
                  <a:gd name="connsiteX68" fmla="*/ 17287 w 12089090"/>
                  <a:gd name="connsiteY68" fmla="*/ 11420882 h 13511369"/>
                  <a:gd name="connsiteX69" fmla="*/ 158972 w 12089090"/>
                  <a:gd name="connsiteY69" fmla="*/ 11470638 h 13511369"/>
                  <a:gd name="connsiteX70" fmla="*/ 455437 w 12089090"/>
                  <a:gd name="connsiteY70" fmla="*/ 11497082 h 13511369"/>
                  <a:gd name="connsiteX71" fmla="*/ 623315 w 12089090"/>
                  <a:gd name="connsiteY71" fmla="*/ 11544457 h 13511369"/>
                  <a:gd name="connsiteX72" fmla="*/ 737615 w 12089090"/>
                  <a:gd name="connsiteY72" fmla="*/ 11489688 h 13511369"/>
                  <a:gd name="connsiteX73" fmla="*/ 912637 w 12089090"/>
                  <a:gd name="connsiteY73" fmla="*/ 11535182 h 13511369"/>
                  <a:gd name="connsiteX74" fmla="*/ 1078134 w 12089090"/>
                  <a:gd name="connsiteY74" fmla="*/ 11413488 h 13511369"/>
                  <a:gd name="connsiteX75" fmla="*/ 1155524 w 12089090"/>
                  <a:gd name="connsiteY75" fmla="*/ 11470889 h 13511369"/>
                  <a:gd name="connsiteX76" fmla="*/ 1294828 w 12089090"/>
                  <a:gd name="connsiteY76" fmla="*/ 11496832 h 13511369"/>
                  <a:gd name="connsiteX77" fmla="*/ 1466278 w 12089090"/>
                  <a:gd name="connsiteY77" fmla="*/ 11508738 h 13511369"/>
                  <a:gd name="connsiteX78" fmla="*/ 1552003 w 12089090"/>
                  <a:gd name="connsiteY78" fmla="*/ 11573032 h 13511369"/>
                  <a:gd name="connsiteX79" fmla="*/ 1652015 w 12089090"/>
                  <a:gd name="connsiteY79" fmla="*/ 11580175 h 13511369"/>
                  <a:gd name="connsiteX80" fmla="*/ 1731787 w 12089090"/>
                  <a:gd name="connsiteY80" fmla="*/ 11592332 h 13511369"/>
                  <a:gd name="connsiteX81" fmla="*/ 1659159 w 12089090"/>
                  <a:gd name="connsiteY81" fmla="*/ 11737338 h 13511369"/>
                  <a:gd name="connsiteX82" fmla="*/ 1693687 w 12089090"/>
                  <a:gd name="connsiteY82" fmla="*/ 11992382 h 13511369"/>
                  <a:gd name="connsiteX83" fmla="*/ 1871090 w 12089090"/>
                  <a:gd name="connsiteY83" fmla="*/ 12130244 h 13511369"/>
                  <a:gd name="connsiteX84" fmla="*/ 1993724 w 12089090"/>
                  <a:gd name="connsiteY84" fmla="*/ 12056676 h 13511369"/>
                  <a:gd name="connsiteX85" fmla="*/ 2066353 w 12089090"/>
                  <a:gd name="connsiteY85" fmla="*/ 12104050 h 13511369"/>
                  <a:gd name="connsiteX86" fmla="*/ 2142553 w 12089090"/>
                  <a:gd name="connsiteY86" fmla="*/ 12034994 h 13511369"/>
                  <a:gd name="connsiteX87" fmla="*/ 2242565 w 12089090"/>
                  <a:gd name="connsiteY87" fmla="*/ 12058807 h 13511369"/>
                  <a:gd name="connsiteX88" fmla="*/ 2473547 w 12089090"/>
                  <a:gd name="connsiteY88" fmla="*/ 12008800 h 13511369"/>
                  <a:gd name="connsiteX89" fmla="*/ 2524743 w 12089090"/>
                  <a:gd name="connsiteY89" fmla="*/ 11899513 h 13511369"/>
                  <a:gd name="connsiteX90" fmla="*/ 2893837 w 12089090"/>
                  <a:gd name="connsiteY90" fmla="*/ 12030482 h 13511369"/>
                  <a:gd name="connsiteX91" fmla="*/ 2983134 w 12089090"/>
                  <a:gd name="connsiteY91" fmla="*/ 12018325 h 13511369"/>
                  <a:gd name="connsiteX92" fmla="*/ 3084337 w 12089090"/>
                  <a:gd name="connsiteY92" fmla="*/ 12182882 h 13511369"/>
                  <a:gd name="connsiteX93" fmla="*/ 3323653 w 12089090"/>
                  <a:gd name="connsiteY93" fmla="*/ 12127863 h 13511369"/>
                  <a:gd name="connsiteX94" fmla="*/ 3433190 w 12089090"/>
                  <a:gd name="connsiteY94" fmla="*/ 12196919 h 13511369"/>
                  <a:gd name="connsiteX95" fmla="*/ 3586781 w 12089090"/>
                  <a:gd name="connsiteY95" fmla="*/ 12266226 h 13511369"/>
                  <a:gd name="connsiteX96" fmla="*/ 3522487 w 12089090"/>
                  <a:gd name="connsiteY96" fmla="*/ 12387670 h 13511369"/>
                  <a:gd name="connsiteX97" fmla="*/ 3607022 w 12089090"/>
                  <a:gd name="connsiteY97" fmla="*/ 12592207 h 13511369"/>
                  <a:gd name="connsiteX98" fmla="*/ 3560587 w 12089090"/>
                  <a:gd name="connsiteY98" fmla="*/ 12773432 h 13511369"/>
                  <a:gd name="connsiteX99" fmla="*/ 3545109 w 12089090"/>
                  <a:gd name="connsiteY99" fmla="*/ 12987494 h 13511369"/>
                  <a:gd name="connsiteX100" fmla="*/ 3636787 w 12089090"/>
                  <a:gd name="connsiteY100" fmla="*/ 13211582 h 13511369"/>
                  <a:gd name="connsiteX101" fmla="*/ 3922537 w 12089090"/>
                  <a:gd name="connsiteY101" fmla="*/ 13440182 h 13511369"/>
                  <a:gd name="connsiteX102" fmla="*/ 4514278 w 12089090"/>
                  <a:gd name="connsiteY102" fmla="*/ 13511369 h 13511369"/>
                  <a:gd name="connsiteX103" fmla="*/ 4549996 w 12089090"/>
                  <a:gd name="connsiteY103" fmla="*/ 13442312 h 13511369"/>
                  <a:gd name="connsiteX104" fmla="*/ 4208287 w 12089090"/>
                  <a:gd name="connsiteY104" fmla="*/ 13154432 h 13511369"/>
                  <a:gd name="connsiteX105" fmla="*/ 4635722 w 12089090"/>
                  <a:gd name="connsiteY105" fmla="*/ 13268482 h 13511369"/>
                  <a:gd name="connsiteX106" fmla="*/ 4951237 w 12089090"/>
                  <a:gd name="connsiteY106" fmla="*/ 13268732 h 13511369"/>
                  <a:gd name="connsiteX107" fmla="*/ 5052440 w 12089090"/>
                  <a:gd name="connsiteY107" fmla="*/ 13058932 h 13511369"/>
                  <a:gd name="connsiteX108" fmla="*/ 5011959 w 12089090"/>
                  <a:gd name="connsiteY108" fmla="*/ 12985113 h 13511369"/>
                  <a:gd name="connsiteX109" fmla="*/ 5008387 w 12089090"/>
                  <a:gd name="connsiteY109" fmla="*/ 12678182 h 13511369"/>
                  <a:gd name="connsiteX110" fmla="*/ 5084587 w 12089090"/>
                  <a:gd name="connsiteY110" fmla="*/ 12563882 h 13511369"/>
                  <a:gd name="connsiteX111" fmla="*/ 5046487 w 12089090"/>
                  <a:gd name="connsiteY111" fmla="*/ 12225745 h 13511369"/>
                  <a:gd name="connsiteX112" fmla="*/ 5375100 w 12089090"/>
                  <a:gd name="connsiteY112" fmla="*/ 12097157 h 13511369"/>
                  <a:gd name="connsiteX113" fmla="*/ 5656087 w 12089090"/>
                  <a:gd name="connsiteY113" fmla="*/ 12180502 h 13511369"/>
                  <a:gd name="connsiteX114" fmla="*/ 5541787 w 12089090"/>
                  <a:gd name="connsiteY114" fmla="*/ 11249432 h 13511369"/>
                  <a:gd name="connsiteX115" fmla="*/ 5602510 w 12089090"/>
                  <a:gd name="connsiteY115" fmla="*/ 10722925 h 13511369"/>
                  <a:gd name="connsiteX116" fmla="*/ 5485827 w 12089090"/>
                  <a:gd name="connsiteY116" fmla="*/ 10663394 h 13511369"/>
                  <a:gd name="connsiteX117" fmla="*/ 5602509 w 12089090"/>
                  <a:gd name="connsiteY117" fmla="*/ 10701495 h 13511369"/>
                  <a:gd name="connsiteX118" fmla="*/ 5628703 w 12089090"/>
                  <a:gd name="connsiteY118" fmla="*/ 10160950 h 13511369"/>
                  <a:gd name="connsiteX119" fmla="*/ 5715618 w 12089090"/>
                  <a:gd name="connsiteY119" fmla="*/ 9775438 h 13511369"/>
                  <a:gd name="connsiteX120" fmla="*/ 5847778 w 12089090"/>
                  <a:gd name="connsiteY120" fmla="*/ 9408475 h 13511369"/>
                  <a:gd name="connsiteX121" fmla="*/ 5938265 w 12089090"/>
                  <a:gd name="connsiteY121" fmla="*/ 9196544 h 13511369"/>
                  <a:gd name="connsiteX122" fmla="*/ 5776340 w 12089090"/>
                  <a:gd name="connsiteY122" fmla="*/ 9329894 h 13511369"/>
                  <a:gd name="connsiteX123" fmla="*/ 5940647 w 12089090"/>
                  <a:gd name="connsiteY123" fmla="*/ 9137013 h 13511369"/>
                  <a:gd name="connsiteX124" fmla="*/ 5972794 w 12089090"/>
                  <a:gd name="connsiteY124" fmla="*/ 8956289 h 13511369"/>
                  <a:gd name="connsiteX125" fmla="*/ 5976365 w 12089090"/>
                  <a:gd name="connsiteY125" fmla="*/ 9087006 h 13511369"/>
                  <a:gd name="connsiteX126" fmla="*/ 6458567 w 12089090"/>
                  <a:gd name="connsiteY126" fmla="*/ 8201432 h 13511369"/>
                  <a:gd name="connsiteX127" fmla="*/ 6221634 w 12089090"/>
                  <a:gd name="connsiteY127" fmla="*/ 8101170 h 13511369"/>
                  <a:gd name="connsiteX128" fmla="*/ 6443090 w 12089090"/>
                  <a:gd name="connsiteY128" fmla="*/ 8110694 h 13511369"/>
                  <a:gd name="connsiteX129" fmla="*/ 6713363 w 12089090"/>
                  <a:gd name="connsiteY129" fmla="*/ 8074975 h 13511369"/>
                  <a:gd name="connsiteX130" fmla="*/ 6872907 w 12089090"/>
                  <a:gd name="connsiteY130" fmla="*/ 8032113 h 13511369"/>
                  <a:gd name="connsiteX131" fmla="*/ 6802659 w 12089090"/>
                  <a:gd name="connsiteY131" fmla="*/ 7972582 h 13511369"/>
                  <a:gd name="connsiteX132" fmla="*/ 6894339 w 12089090"/>
                  <a:gd name="connsiteY132" fmla="*/ 7846626 h 13511369"/>
                  <a:gd name="connsiteX133" fmla="*/ 6997921 w 12089090"/>
                  <a:gd name="connsiteY133" fmla="*/ 7867807 h 13511369"/>
                  <a:gd name="connsiteX134" fmla="*/ 7034832 w 12089090"/>
                  <a:gd name="connsiteY134" fmla="*/ 7793990 h 13511369"/>
                  <a:gd name="connsiteX135" fmla="*/ 6961013 w 12089090"/>
                  <a:gd name="connsiteY135" fmla="*/ 7693975 h 13511369"/>
                  <a:gd name="connsiteX136" fmla="*/ 6927676 w 12089090"/>
                  <a:gd name="connsiteY136" fmla="*/ 7596344 h 13511369"/>
                  <a:gd name="connsiteX137" fmla="*/ 6837187 w 12089090"/>
                  <a:gd name="connsiteY137" fmla="*/ 7591832 h 13511369"/>
                  <a:gd name="connsiteX138" fmla="*/ 6763369 w 12089090"/>
                  <a:gd name="connsiteY138" fmla="*/ 7674925 h 13511369"/>
                  <a:gd name="connsiteX139" fmla="*/ 6627637 w 12089090"/>
                  <a:gd name="connsiteY139" fmla="*/ 7687082 h 13511369"/>
                  <a:gd name="connsiteX140" fmla="*/ 6687169 w 12089090"/>
                  <a:gd name="connsiteY140" fmla="*/ 7617775 h 13511369"/>
                  <a:gd name="connsiteX141" fmla="*/ 6699076 w 12089090"/>
                  <a:gd name="connsiteY141" fmla="*/ 7529669 h 13511369"/>
                  <a:gd name="connsiteX142" fmla="*/ 6720506 w 12089090"/>
                  <a:gd name="connsiteY142" fmla="*/ 7467756 h 13511369"/>
                  <a:gd name="connsiteX143" fmla="*/ 6684787 w 12089090"/>
                  <a:gd name="connsiteY143" fmla="*/ 7401332 h 13511369"/>
                  <a:gd name="connsiteX144" fmla="*/ 6620494 w 12089090"/>
                  <a:gd name="connsiteY144" fmla="*/ 7432038 h 13511369"/>
                  <a:gd name="connsiteX145" fmla="*/ 6618112 w 12089090"/>
                  <a:gd name="connsiteY145" fmla="*/ 7351326 h 13511369"/>
                  <a:gd name="connsiteX146" fmla="*/ 6837188 w 12089090"/>
                  <a:gd name="connsiteY146" fmla="*/ 7243919 h 13511369"/>
                  <a:gd name="connsiteX147" fmla="*/ 6801469 w 12089090"/>
                  <a:gd name="connsiteY147" fmla="*/ 7089138 h 13511369"/>
                  <a:gd name="connsiteX148" fmla="*/ 6877669 w 12089090"/>
                  <a:gd name="connsiteY148" fmla="*/ 7072469 h 13511369"/>
                  <a:gd name="connsiteX149" fmla="*/ 6856237 w 12089090"/>
                  <a:gd name="connsiteY149" fmla="*/ 6982232 h 13511369"/>
                  <a:gd name="connsiteX150" fmla="*/ 6961013 w 12089090"/>
                  <a:gd name="connsiteY150" fmla="*/ 6984363 h 13511369"/>
                  <a:gd name="connsiteX151" fmla="*/ 7003876 w 12089090"/>
                  <a:gd name="connsiteY151" fmla="*/ 6903400 h 13511369"/>
                  <a:gd name="connsiteX152" fmla="*/ 7106269 w 12089090"/>
                  <a:gd name="connsiteY152" fmla="*/ 6936738 h 13511369"/>
                  <a:gd name="connsiteX153" fmla="*/ 7180088 w 12089090"/>
                  <a:gd name="connsiteY153" fmla="*/ 7039132 h 13511369"/>
                  <a:gd name="connsiteX154" fmla="*/ 7246763 w 12089090"/>
                  <a:gd name="connsiteY154" fmla="*/ 6979600 h 13511369"/>
                  <a:gd name="connsiteX155" fmla="*/ 7187232 w 12089090"/>
                  <a:gd name="connsiteY155" fmla="*/ 6843869 h 13511369"/>
                  <a:gd name="connsiteX156" fmla="*/ 7244381 w 12089090"/>
                  <a:gd name="connsiteY156" fmla="*/ 6896506 h 13511369"/>
                  <a:gd name="connsiteX157" fmla="*/ 7361063 w 12089090"/>
                  <a:gd name="connsiteY157" fmla="*/ 6934357 h 13511369"/>
                  <a:gd name="connsiteX158" fmla="*/ 7434882 w 12089090"/>
                  <a:gd name="connsiteY158" fmla="*/ 7006046 h 13511369"/>
                  <a:gd name="connsiteX159" fmla="*/ 7403926 w 12089090"/>
                  <a:gd name="connsiteY159" fmla="*/ 7144158 h 13511369"/>
                  <a:gd name="connsiteX160" fmla="*/ 7475363 w 12089090"/>
                  <a:gd name="connsiteY160" fmla="*/ 7108439 h 13511369"/>
                  <a:gd name="connsiteX161" fmla="*/ 7465837 w 12089090"/>
                  <a:gd name="connsiteY161" fmla="*/ 7077482 h 13511369"/>
                  <a:gd name="connsiteX162" fmla="*/ 7542038 w 12089090"/>
                  <a:gd name="connsiteY162" fmla="*/ 7163208 h 13511369"/>
                  <a:gd name="connsiteX163" fmla="*/ 7477744 w 12089090"/>
                  <a:gd name="connsiteY163" fmla="*/ 7244171 h 13511369"/>
                  <a:gd name="connsiteX164" fmla="*/ 7542037 w 12089090"/>
                  <a:gd name="connsiteY164" fmla="*/ 7325132 h 13511369"/>
                  <a:gd name="connsiteX165" fmla="*/ 7468219 w 12089090"/>
                  <a:gd name="connsiteY165" fmla="*/ 7344183 h 13511369"/>
                  <a:gd name="connsiteX166" fmla="*/ 7375351 w 12089090"/>
                  <a:gd name="connsiteY166" fmla="*/ 7296558 h 13511369"/>
                  <a:gd name="connsiteX167" fmla="*/ 7327726 w 12089090"/>
                  <a:gd name="connsiteY167" fmla="*/ 7406096 h 13511369"/>
                  <a:gd name="connsiteX168" fmla="*/ 7403926 w 12089090"/>
                  <a:gd name="connsiteY168" fmla="*/ 7425146 h 13511369"/>
                  <a:gd name="connsiteX169" fmla="*/ 7458694 w 12089090"/>
                  <a:gd name="connsiteY169" fmla="*/ 7484677 h 13511369"/>
                  <a:gd name="connsiteX170" fmla="*/ 7484888 w 12089090"/>
                  <a:gd name="connsiteY170" fmla="*/ 7515382 h 13511369"/>
                  <a:gd name="connsiteX171" fmla="*/ 7505128 w 12089090"/>
                  <a:gd name="connsiteY171" fmla="*/ 7467755 h 13511369"/>
                  <a:gd name="connsiteX172" fmla="*/ 7563469 w 12089090"/>
                  <a:gd name="connsiteY172" fmla="*/ 7529921 h 13511369"/>
                  <a:gd name="connsiteX173" fmla="*/ 7656338 w 12089090"/>
                  <a:gd name="connsiteY173" fmla="*/ 7615646 h 13511369"/>
                  <a:gd name="connsiteX174" fmla="*/ 7656338 w 12089090"/>
                  <a:gd name="connsiteY174" fmla="*/ 7510871 h 13511369"/>
                  <a:gd name="connsiteX175" fmla="*/ 7830168 w 12089090"/>
                  <a:gd name="connsiteY175" fmla="*/ 7606120 h 13511369"/>
                  <a:gd name="connsiteX176" fmla="*/ 7723013 w 12089090"/>
                  <a:gd name="connsiteY176" fmla="*/ 7370377 h 13511369"/>
                  <a:gd name="connsiteX177" fmla="*/ 7725394 w 12089090"/>
                  <a:gd name="connsiteY177" fmla="*/ 7234646 h 13511369"/>
                  <a:gd name="connsiteX178" fmla="*/ 7630144 w 12089090"/>
                  <a:gd name="connsiteY178" fmla="*/ 7206071 h 13511369"/>
                  <a:gd name="connsiteX179" fmla="*/ 7694437 w 12089090"/>
                  <a:gd name="connsiteY179" fmla="*/ 7039382 h 13511369"/>
                  <a:gd name="connsiteX180" fmla="*/ 8392144 w 12089090"/>
                  <a:gd name="connsiteY180" fmla="*/ 6653621 h 13511369"/>
                  <a:gd name="connsiteX181" fmla="*/ 8720757 w 12089090"/>
                  <a:gd name="connsiteY181" fmla="*/ 6591708 h 13511369"/>
                  <a:gd name="connsiteX182" fmla="*/ 8739807 w 12089090"/>
                  <a:gd name="connsiteY182" fmla="*/ 6696483 h 13511369"/>
                  <a:gd name="connsiteX183" fmla="*/ 8813626 w 12089090"/>
                  <a:gd name="connsiteY183" fmla="*/ 6701246 h 13511369"/>
                  <a:gd name="connsiteX184" fmla="*/ 8789812 w 12089090"/>
                  <a:gd name="connsiteY184" fmla="*/ 6548844 h 13511369"/>
                  <a:gd name="connsiteX185" fmla="*/ 9332737 w 12089090"/>
                  <a:gd name="connsiteY185" fmla="*/ 6544082 h 13511369"/>
                  <a:gd name="connsiteX186" fmla="*/ 9520856 w 12089090"/>
                  <a:gd name="connsiteY186" fmla="*/ 6494075 h 13511369"/>
                  <a:gd name="connsiteX187" fmla="*/ 9647062 w 12089090"/>
                  <a:gd name="connsiteY187" fmla="*/ 6298813 h 13511369"/>
                  <a:gd name="connsiteX188" fmla="*/ 9923287 w 12089090"/>
                  <a:gd name="connsiteY188" fmla="*/ 6334532 h 13511369"/>
                  <a:gd name="connsiteX189" fmla="*/ 9887569 w 12089090"/>
                  <a:gd name="connsiteY189" fmla="*/ 6420258 h 13511369"/>
                  <a:gd name="connsiteX190" fmla="*/ 9744694 w 12089090"/>
                  <a:gd name="connsiteY190" fmla="*/ 6434546 h 13511369"/>
                  <a:gd name="connsiteX191" fmla="*/ 9813749 w 12089090"/>
                  <a:gd name="connsiteY191" fmla="*/ 6489313 h 13511369"/>
                  <a:gd name="connsiteX192" fmla="*/ 9682782 w 12089090"/>
                  <a:gd name="connsiteY192" fmla="*/ 6517889 h 13511369"/>
                  <a:gd name="connsiteX193" fmla="*/ 9556576 w 12089090"/>
                  <a:gd name="connsiteY193" fmla="*/ 6508364 h 13511369"/>
                  <a:gd name="connsiteX194" fmla="*/ 9470850 w 12089090"/>
                  <a:gd name="connsiteY194" fmla="*/ 6544082 h 13511369"/>
                  <a:gd name="connsiteX195" fmla="*/ 9439894 w 12089090"/>
                  <a:gd name="connsiteY195" fmla="*/ 6848883 h 13511369"/>
                  <a:gd name="connsiteX196" fmla="*/ 9601819 w 12089090"/>
                  <a:gd name="connsiteY196" fmla="*/ 6882220 h 13511369"/>
                  <a:gd name="connsiteX197" fmla="*/ 9808987 w 12089090"/>
                  <a:gd name="connsiteY197" fmla="*/ 6696482 h 13511369"/>
                  <a:gd name="connsiteX198" fmla="*/ 9847088 w 12089090"/>
                  <a:gd name="connsiteY198" fmla="*/ 6794114 h 13511369"/>
                  <a:gd name="connsiteX199" fmla="*/ 9994726 w 12089090"/>
                  <a:gd name="connsiteY199" fmla="*/ 6717914 h 13511369"/>
                  <a:gd name="connsiteX200" fmla="*/ 9894713 w 12089090"/>
                  <a:gd name="connsiteY200" fmla="*/ 6956040 h 13511369"/>
                  <a:gd name="connsiteX201" fmla="*/ 10037588 w 12089090"/>
                  <a:gd name="connsiteY201" fmla="*/ 6898889 h 13511369"/>
                  <a:gd name="connsiteX202" fmla="*/ 10004251 w 12089090"/>
                  <a:gd name="connsiteY202" fmla="*/ 6986996 h 13511369"/>
                  <a:gd name="connsiteX203" fmla="*/ 10235232 w 12089090"/>
                  <a:gd name="connsiteY203" fmla="*/ 6984614 h 13511369"/>
                  <a:gd name="connsiteX204" fmla="*/ 10075687 w 12089090"/>
                  <a:gd name="connsiteY204" fmla="*/ 7039382 h 13511369"/>
                  <a:gd name="connsiteX205" fmla="*/ 9966151 w 12089090"/>
                  <a:gd name="connsiteY205" fmla="*/ 7096533 h 13511369"/>
                  <a:gd name="connsiteX206" fmla="*/ 9847088 w 12089090"/>
                  <a:gd name="connsiteY206" fmla="*/ 7210833 h 13511369"/>
                  <a:gd name="connsiteX207" fmla="*/ 9882806 w 12089090"/>
                  <a:gd name="connsiteY207" fmla="*/ 7270363 h 13511369"/>
                  <a:gd name="connsiteX208" fmla="*/ 9925669 w 12089090"/>
                  <a:gd name="connsiteY208" fmla="*/ 7320371 h 13511369"/>
                  <a:gd name="connsiteX209" fmla="*/ 10004251 w 12089090"/>
                  <a:gd name="connsiteY209" fmla="*/ 7287033 h 13511369"/>
                  <a:gd name="connsiteX210" fmla="*/ 10016156 w 12089090"/>
                  <a:gd name="connsiteY210" fmla="*/ 7348944 h 13511369"/>
                  <a:gd name="connsiteX211" fmla="*/ 10130457 w 12089090"/>
                  <a:gd name="connsiteY211" fmla="*/ 7210833 h 13511369"/>
                  <a:gd name="connsiteX212" fmla="*/ 10166176 w 12089090"/>
                  <a:gd name="connsiteY212" fmla="*/ 7356089 h 13511369"/>
                  <a:gd name="connsiteX213" fmla="*/ 10261426 w 12089090"/>
                  <a:gd name="connsiteY213" fmla="*/ 7239408 h 13511369"/>
                  <a:gd name="connsiteX214" fmla="*/ 10287619 w 12089090"/>
                  <a:gd name="connsiteY214" fmla="*/ 7401332 h 13511369"/>
                  <a:gd name="connsiteX215" fmla="*/ 10361437 w 12089090"/>
                  <a:gd name="connsiteY215" fmla="*/ 7477532 h 13511369"/>
                  <a:gd name="connsiteX216" fmla="*/ 10151887 w 12089090"/>
                  <a:gd name="connsiteY216" fmla="*/ 7591832 h 13511369"/>
                  <a:gd name="connsiteX217" fmla="*/ 10304288 w 12089090"/>
                  <a:gd name="connsiteY217" fmla="*/ 7741852 h 13511369"/>
                  <a:gd name="connsiteX218" fmla="*/ 10335244 w 12089090"/>
                  <a:gd name="connsiteY218" fmla="*/ 7644221 h 13511369"/>
                  <a:gd name="connsiteX219" fmla="*/ 10406680 w 12089090"/>
                  <a:gd name="connsiteY219" fmla="*/ 7732326 h 13511369"/>
                  <a:gd name="connsiteX220" fmla="*/ 10528126 w 12089090"/>
                  <a:gd name="connsiteY220" fmla="*/ 7691846 h 13511369"/>
                  <a:gd name="connsiteX221" fmla="*/ 10532887 w 12089090"/>
                  <a:gd name="connsiteY221" fmla="*/ 7777570 h 13511369"/>
                  <a:gd name="connsiteX222" fmla="*/ 10530506 w 12089090"/>
                  <a:gd name="connsiteY222" fmla="*/ 7875200 h 13511369"/>
                  <a:gd name="connsiteX223" fmla="*/ 10640043 w 12089090"/>
                  <a:gd name="connsiteY223" fmla="*/ 7837101 h 13511369"/>
                  <a:gd name="connsiteX224" fmla="*/ 10680526 w 12089090"/>
                  <a:gd name="connsiteY224" fmla="*/ 8075227 h 13511369"/>
                  <a:gd name="connsiteX225" fmla="*/ 10818637 w 12089090"/>
                  <a:gd name="connsiteY225" fmla="*/ 8106182 h 13511369"/>
                  <a:gd name="connsiteX226" fmla="*/ 10832925 w 12089090"/>
                  <a:gd name="connsiteY226" fmla="*/ 7815670 h 13511369"/>
                  <a:gd name="connsiteX227" fmla="*/ 10923413 w 12089090"/>
                  <a:gd name="connsiteY227" fmla="*/ 7791858 h 13511369"/>
                  <a:gd name="connsiteX228" fmla="*/ 10992469 w 12089090"/>
                  <a:gd name="connsiteY228" fmla="*/ 7620407 h 13511369"/>
                  <a:gd name="connsiteX229" fmla="*/ 10954369 w 12089090"/>
                  <a:gd name="connsiteY229" fmla="*/ 7491821 h 13511369"/>
                  <a:gd name="connsiteX230" fmla="*/ 10859119 w 12089090"/>
                  <a:gd name="connsiteY230" fmla="*/ 7479913 h 13511369"/>
                  <a:gd name="connsiteX231" fmla="*/ 10906743 w 12089090"/>
                  <a:gd name="connsiteY231" fmla="*/ 7360851 h 13511369"/>
                  <a:gd name="connsiteX232" fmla="*/ 10801969 w 12089090"/>
                  <a:gd name="connsiteY232" fmla="*/ 7289414 h 13511369"/>
                  <a:gd name="connsiteX233" fmla="*/ 10761487 w 12089090"/>
                  <a:gd name="connsiteY233" fmla="*/ 7058432 h 13511369"/>
                  <a:gd name="connsiteX234" fmla="*/ 10443987 w 12089090"/>
                  <a:gd name="connsiteY234" fmla="*/ 7020332 h 13511369"/>
                  <a:gd name="connsiteX235" fmla="*/ 10513838 w 12089090"/>
                  <a:gd name="connsiteY235" fmla="*/ 6915558 h 13511369"/>
                  <a:gd name="connsiteX236" fmla="*/ 10637663 w 12089090"/>
                  <a:gd name="connsiteY236" fmla="*/ 6896508 h 13511369"/>
                  <a:gd name="connsiteX237" fmla="*/ 10647187 w 12089090"/>
                  <a:gd name="connsiteY237" fmla="*/ 6810782 h 13511369"/>
                  <a:gd name="connsiteX238" fmla="*/ 10859912 w 12089090"/>
                  <a:gd name="connsiteY238" fmla="*/ 6899682 h 13511369"/>
                  <a:gd name="connsiteX239" fmla="*/ 10875787 w 12089090"/>
                  <a:gd name="connsiteY239" fmla="*/ 6677432 h 13511369"/>
                  <a:gd name="connsiteX240" fmla="*/ 10666237 w 12089090"/>
                  <a:gd name="connsiteY240" fmla="*/ 6772682 h 13511369"/>
                  <a:gd name="connsiteX241" fmla="*/ 10590037 w 12089090"/>
                  <a:gd name="connsiteY241" fmla="*/ 6544082 h 13511369"/>
                  <a:gd name="connsiteX242" fmla="*/ 10361437 w 12089090"/>
                  <a:gd name="connsiteY242" fmla="*/ 6753632 h 13511369"/>
                  <a:gd name="connsiteX243" fmla="*/ 10374138 w 12089090"/>
                  <a:gd name="connsiteY243" fmla="*/ 6588533 h 13511369"/>
                  <a:gd name="connsiteX244" fmla="*/ 10386837 w 12089090"/>
                  <a:gd name="connsiteY244" fmla="*/ 6464707 h 13511369"/>
                  <a:gd name="connsiteX245" fmla="*/ 10331672 w 12089090"/>
                  <a:gd name="connsiteY245" fmla="*/ 6436675 h 13511369"/>
                  <a:gd name="connsiteX246" fmla="*/ 10278888 w 12089090"/>
                  <a:gd name="connsiteY246" fmla="*/ 6452008 h 13511369"/>
                  <a:gd name="connsiteX247" fmla="*/ 10158237 w 12089090"/>
                  <a:gd name="connsiteY247" fmla="*/ 6236107 h 13511369"/>
                  <a:gd name="connsiteX248" fmla="*/ 10323338 w 12089090"/>
                  <a:gd name="connsiteY248" fmla="*/ 6274208 h 13511369"/>
                  <a:gd name="connsiteX249" fmla="*/ 10564638 w 12089090"/>
                  <a:gd name="connsiteY249" fmla="*/ 6274208 h 13511369"/>
                  <a:gd name="connsiteX250" fmla="*/ 10694812 w 12089090"/>
                  <a:gd name="connsiteY250" fmla="*/ 6134507 h 13511369"/>
                  <a:gd name="connsiteX251" fmla="*/ 10593213 w 12089090"/>
                  <a:gd name="connsiteY251" fmla="*/ 6023383 h 13511369"/>
                  <a:gd name="connsiteX252" fmla="*/ 10380487 w 12089090"/>
                  <a:gd name="connsiteY252" fmla="*/ 5975757 h 13511369"/>
                  <a:gd name="connsiteX253" fmla="*/ 10561462 w 12089090"/>
                  <a:gd name="connsiteY253" fmla="*/ 5845582 h 13511369"/>
                  <a:gd name="connsiteX254" fmla="*/ 10507488 w 12089090"/>
                  <a:gd name="connsiteY254" fmla="*/ 5728108 h 13511369"/>
                  <a:gd name="connsiteX255" fmla="*/ 10561463 w 12089090"/>
                  <a:gd name="connsiteY255" fmla="*/ 5607458 h 13511369"/>
                  <a:gd name="connsiteX256" fmla="*/ 10523362 w 12089090"/>
                  <a:gd name="connsiteY256" fmla="*/ 5604282 h 13511369"/>
                  <a:gd name="connsiteX257" fmla="*/ 10488438 w 12089090"/>
                  <a:gd name="connsiteY257" fmla="*/ 5528083 h 13511369"/>
                  <a:gd name="connsiteX258" fmla="*/ 10329687 w 12089090"/>
                  <a:gd name="connsiteY258" fmla="*/ 5375682 h 13511369"/>
                  <a:gd name="connsiteX259" fmla="*/ 10599563 w 12089090"/>
                  <a:gd name="connsiteY259" fmla="*/ 5480458 h 13511369"/>
                  <a:gd name="connsiteX260" fmla="*/ 10742437 w 12089090"/>
                  <a:gd name="connsiteY260" fmla="*/ 5439182 h 13511369"/>
                  <a:gd name="connsiteX261" fmla="*/ 10717038 w 12089090"/>
                  <a:gd name="connsiteY261" fmla="*/ 5686833 h 13511369"/>
                  <a:gd name="connsiteX262" fmla="*/ 10894837 w 12089090"/>
                  <a:gd name="connsiteY262" fmla="*/ 5724932 h 13511369"/>
                  <a:gd name="connsiteX263" fmla="*/ 10951988 w 12089090"/>
                  <a:gd name="connsiteY263" fmla="*/ 5550308 h 13511369"/>
                  <a:gd name="connsiteX264" fmla="*/ 10993262 w 12089090"/>
                  <a:gd name="connsiteY264" fmla="*/ 5321707 h 13511369"/>
                  <a:gd name="connsiteX265" fmla="*/ 10913888 w 12089090"/>
                  <a:gd name="connsiteY265" fmla="*/ 5118508 h 13511369"/>
                  <a:gd name="connsiteX266" fmla="*/ 10856737 w 12089090"/>
                  <a:gd name="connsiteY266" fmla="*/ 5020082 h 13511369"/>
                  <a:gd name="connsiteX267" fmla="*/ 10777363 w 12089090"/>
                  <a:gd name="connsiteY267" fmla="*/ 5137558 h 13511369"/>
                  <a:gd name="connsiteX268" fmla="*/ 10707513 w 12089090"/>
                  <a:gd name="connsiteY268" fmla="*/ 5096283 h 13511369"/>
                  <a:gd name="connsiteX269" fmla="*/ 10675763 w 12089090"/>
                  <a:gd name="connsiteY269" fmla="*/ 5216933 h 13511369"/>
                  <a:gd name="connsiteX270" fmla="*/ 10574162 w 12089090"/>
                  <a:gd name="connsiteY270" fmla="*/ 5220107 h 13511369"/>
                  <a:gd name="connsiteX271" fmla="*/ 10494787 w 12089090"/>
                  <a:gd name="connsiteY271" fmla="*/ 5077232 h 13511369"/>
                  <a:gd name="connsiteX272" fmla="*/ 10456687 w 12089090"/>
                  <a:gd name="connsiteY272" fmla="*/ 4924832 h 13511369"/>
                  <a:gd name="connsiteX273" fmla="*/ 10240787 w 12089090"/>
                  <a:gd name="connsiteY273" fmla="*/ 4928007 h 13511369"/>
                  <a:gd name="connsiteX274" fmla="*/ 10266187 w 12089090"/>
                  <a:gd name="connsiteY274" fmla="*/ 5153432 h 13511369"/>
                  <a:gd name="connsiteX275" fmla="*/ 10228088 w 12089090"/>
                  <a:gd name="connsiteY275" fmla="*/ 4959758 h 13511369"/>
                  <a:gd name="connsiteX276" fmla="*/ 10183637 w 12089090"/>
                  <a:gd name="connsiteY276" fmla="*/ 4972457 h 13511369"/>
                  <a:gd name="connsiteX277" fmla="*/ 10113787 w 12089090"/>
                  <a:gd name="connsiteY277" fmla="*/ 4861332 h 13511369"/>
                  <a:gd name="connsiteX278" fmla="*/ 10018538 w 12089090"/>
                  <a:gd name="connsiteY278" fmla="*/ 4931183 h 13511369"/>
                  <a:gd name="connsiteX279" fmla="*/ 9862962 w 12089090"/>
                  <a:gd name="connsiteY279" fmla="*/ 5058182 h 13511369"/>
                  <a:gd name="connsiteX280" fmla="*/ 10228087 w 12089090"/>
                  <a:gd name="connsiteY280" fmla="*/ 4724807 h 13511369"/>
                  <a:gd name="connsiteX281" fmla="*/ 10372550 w 12089090"/>
                  <a:gd name="connsiteY281" fmla="*/ 4634321 h 13511369"/>
                  <a:gd name="connsiteX282" fmla="*/ 10590037 w 12089090"/>
                  <a:gd name="connsiteY282" fmla="*/ 4581932 h 13511369"/>
                  <a:gd name="connsiteX283" fmla="*/ 10628138 w 12089090"/>
                  <a:gd name="connsiteY283" fmla="*/ 4461283 h 13511369"/>
                  <a:gd name="connsiteX284" fmla="*/ 10799588 w 12089090"/>
                  <a:gd name="connsiteY284" fmla="*/ 4334283 h 13511369"/>
                  <a:gd name="connsiteX285" fmla="*/ 10831337 w 12089090"/>
                  <a:gd name="connsiteY285" fmla="*/ 4080282 h 13511369"/>
                  <a:gd name="connsiteX286" fmla="*/ 10599562 w 12089090"/>
                  <a:gd name="connsiteY286" fmla="*/ 3997732 h 13511369"/>
                  <a:gd name="connsiteX287" fmla="*/ 10282063 w 12089090"/>
                  <a:gd name="connsiteY287" fmla="*/ 3950108 h 13511369"/>
                  <a:gd name="connsiteX288" fmla="*/ 10151887 w 12089090"/>
                  <a:gd name="connsiteY288" fmla="*/ 4010432 h 13511369"/>
                  <a:gd name="connsiteX289" fmla="*/ 10177288 w 12089090"/>
                  <a:gd name="connsiteY289" fmla="*/ 3845333 h 13511369"/>
                  <a:gd name="connsiteX290" fmla="*/ 10126488 w 12089090"/>
                  <a:gd name="connsiteY290" fmla="*/ 3670708 h 13511369"/>
                  <a:gd name="connsiteX291" fmla="*/ 10240787 w 12089090"/>
                  <a:gd name="connsiteY291" fmla="*/ 3708807 h 13511369"/>
                  <a:gd name="connsiteX292" fmla="*/ 10361438 w 12089090"/>
                  <a:gd name="connsiteY292" fmla="*/ 3600858 h 13511369"/>
                  <a:gd name="connsiteX293" fmla="*/ 10551938 w 12089090"/>
                  <a:gd name="connsiteY293" fmla="*/ 3661183 h 13511369"/>
                  <a:gd name="connsiteX294" fmla="*/ 10564638 w 12089090"/>
                  <a:gd name="connsiteY294" fmla="*/ 3477033 h 13511369"/>
                  <a:gd name="connsiteX295" fmla="*/ 10704337 w 12089090"/>
                  <a:gd name="connsiteY295" fmla="*/ 3515132 h 13511369"/>
                  <a:gd name="connsiteX296" fmla="*/ 10818637 w 12089090"/>
                  <a:gd name="connsiteY296" fmla="*/ 3210332 h 13511369"/>
                  <a:gd name="connsiteX297" fmla="*/ 10920238 w 12089090"/>
                  <a:gd name="connsiteY297" fmla="*/ 3299233 h 13511369"/>
                  <a:gd name="connsiteX298" fmla="*/ 11059937 w 12089090"/>
                  <a:gd name="connsiteY298" fmla="*/ 3283357 h 13511369"/>
                  <a:gd name="connsiteX299" fmla="*/ 11094862 w 12089090"/>
                  <a:gd name="connsiteY299" fmla="*/ 3508782 h 13511369"/>
                  <a:gd name="connsiteX300" fmla="*/ 11171063 w 12089090"/>
                  <a:gd name="connsiteY300" fmla="*/ 3251608 h 13511369"/>
                  <a:gd name="connsiteX301" fmla="*/ 11094863 w 12089090"/>
                  <a:gd name="connsiteY301" fmla="*/ 3165883 h 13511369"/>
                  <a:gd name="connsiteX302" fmla="*/ 11180587 w 12089090"/>
                  <a:gd name="connsiteY302" fmla="*/ 2911882 h 13511369"/>
                  <a:gd name="connsiteX303" fmla="*/ 10999613 w 12089090"/>
                  <a:gd name="connsiteY303" fmla="*/ 2988083 h 13511369"/>
                  <a:gd name="connsiteX304" fmla="*/ 10971037 w 12089090"/>
                  <a:gd name="connsiteY304" fmla="*/ 2918232 h 13511369"/>
                  <a:gd name="connsiteX305" fmla="*/ 10780537 w 12089090"/>
                  <a:gd name="connsiteY305" fmla="*/ 2715032 h 13511369"/>
                  <a:gd name="connsiteX306" fmla="*/ 10748788 w 12089090"/>
                  <a:gd name="connsiteY306" fmla="*/ 2530883 h 13511369"/>
                  <a:gd name="connsiteX307" fmla="*/ 10717038 w 12089090"/>
                  <a:gd name="connsiteY307" fmla="*/ 2435633 h 13511369"/>
                  <a:gd name="connsiteX308" fmla="*/ 10818637 w 12089090"/>
                  <a:gd name="connsiteY308" fmla="*/ 2334032 h 13511369"/>
                  <a:gd name="connsiteX309" fmla="*/ 11078988 w 12089090"/>
                  <a:gd name="connsiteY309" fmla="*/ 2099083 h 13511369"/>
                  <a:gd name="connsiteX310" fmla="*/ 11199637 w 12089090"/>
                  <a:gd name="connsiteY310" fmla="*/ 2118132 h 13511369"/>
                  <a:gd name="connsiteX311" fmla="*/ 11269488 w 12089090"/>
                  <a:gd name="connsiteY311" fmla="*/ 2029233 h 13511369"/>
                  <a:gd name="connsiteX312" fmla="*/ 11504437 w 12089090"/>
                  <a:gd name="connsiteY312" fmla="*/ 1921282 h 13511369"/>
                  <a:gd name="connsiteX313" fmla="*/ 11358388 w 12089090"/>
                  <a:gd name="connsiteY313" fmla="*/ 1851433 h 13511369"/>
                  <a:gd name="connsiteX314" fmla="*/ 11275837 w 12089090"/>
                  <a:gd name="connsiteY314" fmla="*/ 1705382 h 13511369"/>
                  <a:gd name="connsiteX315" fmla="*/ 11377437 w 12089090"/>
                  <a:gd name="connsiteY315" fmla="*/ 1279932 h 13511369"/>
                  <a:gd name="connsiteX316" fmla="*/ 11256787 w 12089090"/>
                  <a:gd name="connsiteY316" fmla="*/ 1019582 h 13511369"/>
                  <a:gd name="connsiteX317" fmla="*/ 11542537 w 12089090"/>
                  <a:gd name="connsiteY317" fmla="*/ 1362482 h 13511369"/>
                  <a:gd name="connsiteX318" fmla="*/ 11707637 w 12089090"/>
                  <a:gd name="connsiteY318" fmla="*/ 1165632 h 13511369"/>
                  <a:gd name="connsiteX319" fmla="*/ 11891787 w 12089090"/>
                  <a:gd name="connsiteY319" fmla="*/ 1476782 h 13511369"/>
                  <a:gd name="connsiteX320" fmla="*/ 12088637 w 12089090"/>
                  <a:gd name="connsiteY320" fmla="*/ 1578383 h 13511369"/>
                  <a:gd name="connsiteX321" fmla="*/ 11923537 w 12089090"/>
                  <a:gd name="connsiteY321" fmla="*/ 1133883 h 13511369"/>
                  <a:gd name="connsiteX322" fmla="*/ 11910837 w 12089090"/>
                  <a:gd name="connsiteY322" fmla="*/ 917982 h 13511369"/>
                  <a:gd name="connsiteX323" fmla="*/ 11777487 w 12089090"/>
                  <a:gd name="connsiteY323" fmla="*/ 721132 h 13511369"/>
                  <a:gd name="connsiteX324" fmla="*/ 11752087 w 12089090"/>
                  <a:gd name="connsiteY32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671065 w 12089090"/>
                  <a:gd name="connsiteY45" fmla="*/ 8510744 h 13511369"/>
                  <a:gd name="connsiteX46" fmla="*/ 1706784 w 12089090"/>
                  <a:gd name="connsiteY46" fmla="*/ 8772682 h 13511369"/>
                  <a:gd name="connsiteX47" fmla="*/ 1788937 w 12089090"/>
                  <a:gd name="connsiteY47" fmla="*/ 8963432 h 13511369"/>
                  <a:gd name="connsiteX48" fmla="*/ 1657969 w 12089090"/>
                  <a:gd name="connsiteY48" fmla="*/ 9413488 h 13511369"/>
                  <a:gd name="connsiteX49" fmla="*/ 1506759 w 12089090"/>
                  <a:gd name="connsiteY49" fmla="*/ 9498963 h 13511369"/>
                  <a:gd name="connsiteX50" fmla="*/ 1463897 w 12089090"/>
                  <a:gd name="connsiteY50" fmla="*/ 9682319 h 13511369"/>
                  <a:gd name="connsiteX51" fmla="*/ 1321022 w 12089090"/>
                  <a:gd name="connsiteY51" fmla="*/ 9748994 h 13511369"/>
                  <a:gd name="connsiteX52" fmla="*/ 1312687 w 12089090"/>
                  <a:gd name="connsiteY52" fmla="*/ 9839732 h 13511369"/>
                  <a:gd name="connsiteX53" fmla="*/ 1237678 w 12089090"/>
                  <a:gd name="connsiteY53" fmla="*/ 9970450 h 13511369"/>
                  <a:gd name="connsiteX54" fmla="*/ 1254347 w 12089090"/>
                  <a:gd name="connsiteY54" fmla="*/ 10151425 h 13511369"/>
                  <a:gd name="connsiteX55" fmla="*/ 1179337 w 12089090"/>
                  <a:gd name="connsiteY55" fmla="*/ 10315982 h 13511369"/>
                  <a:gd name="connsiteX56" fmla="*/ 932878 w 12089090"/>
                  <a:gd name="connsiteY56" fmla="*/ 10353832 h 13511369"/>
                  <a:gd name="connsiteX57" fmla="*/ 817387 w 12089090"/>
                  <a:gd name="connsiteY57" fmla="*/ 10468382 h 13511369"/>
                  <a:gd name="connsiteX58" fmla="*/ 678084 w 12089090"/>
                  <a:gd name="connsiteY58" fmla="*/ 10480038 h 13511369"/>
                  <a:gd name="connsiteX59" fmla="*/ 585215 w 12089090"/>
                  <a:gd name="connsiteY59" fmla="*/ 10544332 h 13511369"/>
                  <a:gd name="connsiteX60" fmla="*/ 497109 w 12089090"/>
                  <a:gd name="connsiteY60" fmla="*/ 10503850 h 13511369"/>
                  <a:gd name="connsiteX61" fmla="*/ 399478 w 12089090"/>
                  <a:gd name="connsiteY61" fmla="*/ 10510994 h 13511369"/>
                  <a:gd name="connsiteX62" fmla="*/ 301847 w 12089090"/>
                  <a:gd name="connsiteY62" fmla="*/ 10482419 h 13511369"/>
                  <a:gd name="connsiteX63" fmla="*/ 238743 w 12089090"/>
                  <a:gd name="connsiteY63" fmla="*/ 10535057 h 13511369"/>
                  <a:gd name="connsiteX64" fmla="*/ 17287 w 12089090"/>
                  <a:gd name="connsiteY64" fmla="*/ 10430282 h 13511369"/>
                  <a:gd name="connsiteX65" fmla="*/ 78009 w 12089090"/>
                  <a:gd name="connsiteY65" fmla="*/ 10608625 h 13511369"/>
                  <a:gd name="connsiteX66" fmla="*/ 11334 w 12089090"/>
                  <a:gd name="connsiteY66" fmla="*/ 10787219 h 13511369"/>
                  <a:gd name="connsiteX67" fmla="*/ 112537 w 12089090"/>
                  <a:gd name="connsiteY67" fmla="*/ 11056551 h 13511369"/>
                  <a:gd name="connsiteX68" fmla="*/ 8953 w 12089090"/>
                  <a:gd name="connsiteY68" fmla="*/ 11234894 h 13511369"/>
                  <a:gd name="connsiteX69" fmla="*/ 17287 w 12089090"/>
                  <a:gd name="connsiteY69" fmla="*/ 11420882 h 13511369"/>
                  <a:gd name="connsiteX70" fmla="*/ 158972 w 12089090"/>
                  <a:gd name="connsiteY70" fmla="*/ 11470638 h 13511369"/>
                  <a:gd name="connsiteX71" fmla="*/ 455437 w 12089090"/>
                  <a:gd name="connsiteY71" fmla="*/ 11497082 h 13511369"/>
                  <a:gd name="connsiteX72" fmla="*/ 623315 w 12089090"/>
                  <a:gd name="connsiteY72" fmla="*/ 11544457 h 13511369"/>
                  <a:gd name="connsiteX73" fmla="*/ 737615 w 12089090"/>
                  <a:gd name="connsiteY73" fmla="*/ 11489688 h 13511369"/>
                  <a:gd name="connsiteX74" fmla="*/ 912637 w 12089090"/>
                  <a:gd name="connsiteY74" fmla="*/ 11535182 h 13511369"/>
                  <a:gd name="connsiteX75" fmla="*/ 1078134 w 12089090"/>
                  <a:gd name="connsiteY75" fmla="*/ 11413488 h 13511369"/>
                  <a:gd name="connsiteX76" fmla="*/ 1155524 w 12089090"/>
                  <a:gd name="connsiteY76" fmla="*/ 11470889 h 13511369"/>
                  <a:gd name="connsiteX77" fmla="*/ 1294828 w 12089090"/>
                  <a:gd name="connsiteY77" fmla="*/ 11496832 h 13511369"/>
                  <a:gd name="connsiteX78" fmla="*/ 1466278 w 12089090"/>
                  <a:gd name="connsiteY78" fmla="*/ 11508738 h 13511369"/>
                  <a:gd name="connsiteX79" fmla="*/ 1552003 w 12089090"/>
                  <a:gd name="connsiteY79" fmla="*/ 11573032 h 13511369"/>
                  <a:gd name="connsiteX80" fmla="*/ 1652015 w 12089090"/>
                  <a:gd name="connsiteY80" fmla="*/ 11580175 h 13511369"/>
                  <a:gd name="connsiteX81" fmla="*/ 1731787 w 12089090"/>
                  <a:gd name="connsiteY81" fmla="*/ 11592332 h 13511369"/>
                  <a:gd name="connsiteX82" fmla="*/ 1659159 w 12089090"/>
                  <a:gd name="connsiteY82" fmla="*/ 11737338 h 13511369"/>
                  <a:gd name="connsiteX83" fmla="*/ 1693687 w 12089090"/>
                  <a:gd name="connsiteY83" fmla="*/ 11992382 h 13511369"/>
                  <a:gd name="connsiteX84" fmla="*/ 1871090 w 12089090"/>
                  <a:gd name="connsiteY84" fmla="*/ 12130244 h 13511369"/>
                  <a:gd name="connsiteX85" fmla="*/ 1993724 w 12089090"/>
                  <a:gd name="connsiteY85" fmla="*/ 12056676 h 13511369"/>
                  <a:gd name="connsiteX86" fmla="*/ 2066353 w 12089090"/>
                  <a:gd name="connsiteY86" fmla="*/ 12104050 h 13511369"/>
                  <a:gd name="connsiteX87" fmla="*/ 2142553 w 12089090"/>
                  <a:gd name="connsiteY87" fmla="*/ 12034994 h 13511369"/>
                  <a:gd name="connsiteX88" fmla="*/ 2242565 w 12089090"/>
                  <a:gd name="connsiteY88" fmla="*/ 12058807 h 13511369"/>
                  <a:gd name="connsiteX89" fmla="*/ 2473547 w 12089090"/>
                  <a:gd name="connsiteY89" fmla="*/ 12008800 h 13511369"/>
                  <a:gd name="connsiteX90" fmla="*/ 2524743 w 12089090"/>
                  <a:gd name="connsiteY90" fmla="*/ 11899513 h 13511369"/>
                  <a:gd name="connsiteX91" fmla="*/ 2893837 w 12089090"/>
                  <a:gd name="connsiteY91" fmla="*/ 12030482 h 13511369"/>
                  <a:gd name="connsiteX92" fmla="*/ 2983134 w 12089090"/>
                  <a:gd name="connsiteY92" fmla="*/ 12018325 h 13511369"/>
                  <a:gd name="connsiteX93" fmla="*/ 3084337 w 12089090"/>
                  <a:gd name="connsiteY93" fmla="*/ 12182882 h 13511369"/>
                  <a:gd name="connsiteX94" fmla="*/ 3323653 w 12089090"/>
                  <a:gd name="connsiteY94" fmla="*/ 12127863 h 13511369"/>
                  <a:gd name="connsiteX95" fmla="*/ 3433190 w 12089090"/>
                  <a:gd name="connsiteY95" fmla="*/ 12196919 h 13511369"/>
                  <a:gd name="connsiteX96" fmla="*/ 3586781 w 12089090"/>
                  <a:gd name="connsiteY96" fmla="*/ 12266226 h 13511369"/>
                  <a:gd name="connsiteX97" fmla="*/ 3522487 w 12089090"/>
                  <a:gd name="connsiteY97" fmla="*/ 12387670 h 13511369"/>
                  <a:gd name="connsiteX98" fmla="*/ 3607022 w 12089090"/>
                  <a:gd name="connsiteY98" fmla="*/ 12592207 h 13511369"/>
                  <a:gd name="connsiteX99" fmla="*/ 3560587 w 12089090"/>
                  <a:gd name="connsiteY99" fmla="*/ 12773432 h 13511369"/>
                  <a:gd name="connsiteX100" fmla="*/ 3545109 w 12089090"/>
                  <a:gd name="connsiteY100" fmla="*/ 12987494 h 13511369"/>
                  <a:gd name="connsiteX101" fmla="*/ 3636787 w 12089090"/>
                  <a:gd name="connsiteY101" fmla="*/ 13211582 h 13511369"/>
                  <a:gd name="connsiteX102" fmla="*/ 3922537 w 12089090"/>
                  <a:gd name="connsiteY102" fmla="*/ 13440182 h 13511369"/>
                  <a:gd name="connsiteX103" fmla="*/ 4514278 w 12089090"/>
                  <a:gd name="connsiteY103" fmla="*/ 13511369 h 13511369"/>
                  <a:gd name="connsiteX104" fmla="*/ 4549996 w 12089090"/>
                  <a:gd name="connsiteY104" fmla="*/ 13442312 h 13511369"/>
                  <a:gd name="connsiteX105" fmla="*/ 4208287 w 12089090"/>
                  <a:gd name="connsiteY105" fmla="*/ 13154432 h 13511369"/>
                  <a:gd name="connsiteX106" fmla="*/ 4635722 w 12089090"/>
                  <a:gd name="connsiteY106" fmla="*/ 13268482 h 13511369"/>
                  <a:gd name="connsiteX107" fmla="*/ 4951237 w 12089090"/>
                  <a:gd name="connsiteY107" fmla="*/ 13268732 h 13511369"/>
                  <a:gd name="connsiteX108" fmla="*/ 5052440 w 12089090"/>
                  <a:gd name="connsiteY108" fmla="*/ 13058932 h 13511369"/>
                  <a:gd name="connsiteX109" fmla="*/ 5011959 w 12089090"/>
                  <a:gd name="connsiteY109" fmla="*/ 12985113 h 13511369"/>
                  <a:gd name="connsiteX110" fmla="*/ 5008387 w 12089090"/>
                  <a:gd name="connsiteY110" fmla="*/ 12678182 h 13511369"/>
                  <a:gd name="connsiteX111" fmla="*/ 5084587 w 12089090"/>
                  <a:gd name="connsiteY111" fmla="*/ 12563882 h 13511369"/>
                  <a:gd name="connsiteX112" fmla="*/ 5046487 w 12089090"/>
                  <a:gd name="connsiteY112" fmla="*/ 12225745 h 13511369"/>
                  <a:gd name="connsiteX113" fmla="*/ 5375100 w 12089090"/>
                  <a:gd name="connsiteY113" fmla="*/ 12097157 h 13511369"/>
                  <a:gd name="connsiteX114" fmla="*/ 5656087 w 12089090"/>
                  <a:gd name="connsiteY114" fmla="*/ 12180502 h 13511369"/>
                  <a:gd name="connsiteX115" fmla="*/ 5541787 w 12089090"/>
                  <a:gd name="connsiteY115" fmla="*/ 11249432 h 13511369"/>
                  <a:gd name="connsiteX116" fmla="*/ 5602510 w 12089090"/>
                  <a:gd name="connsiteY116" fmla="*/ 10722925 h 13511369"/>
                  <a:gd name="connsiteX117" fmla="*/ 5485827 w 12089090"/>
                  <a:gd name="connsiteY117" fmla="*/ 10663394 h 13511369"/>
                  <a:gd name="connsiteX118" fmla="*/ 5602509 w 12089090"/>
                  <a:gd name="connsiteY118" fmla="*/ 10701495 h 13511369"/>
                  <a:gd name="connsiteX119" fmla="*/ 5628703 w 12089090"/>
                  <a:gd name="connsiteY119" fmla="*/ 10160950 h 13511369"/>
                  <a:gd name="connsiteX120" fmla="*/ 5715618 w 12089090"/>
                  <a:gd name="connsiteY120" fmla="*/ 9775438 h 13511369"/>
                  <a:gd name="connsiteX121" fmla="*/ 5847778 w 12089090"/>
                  <a:gd name="connsiteY121" fmla="*/ 9408475 h 13511369"/>
                  <a:gd name="connsiteX122" fmla="*/ 5938265 w 12089090"/>
                  <a:gd name="connsiteY122" fmla="*/ 9196544 h 13511369"/>
                  <a:gd name="connsiteX123" fmla="*/ 5776340 w 12089090"/>
                  <a:gd name="connsiteY123" fmla="*/ 9329894 h 13511369"/>
                  <a:gd name="connsiteX124" fmla="*/ 5940647 w 12089090"/>
                  <a:gd name="connsiteY124" fmla="*/ 9137013 h 13511369"/>
                  <a:gd name="connsiteX125" fmla="*/ 5972794 w 12089090"/>
                  <a:gd name="connsiteY125" fmla="*/ 8956289 h 13511369"/>
                  <a:gd name="connsiteX126" fmla="*/ 5976365 w 12089090"/>
                  <a:gd name="connsiteY126" fmla="*/ 9087006 h 13511369"/>
                  <a:gd name="connsiteX127" fmla="*/ 6458567 w 12089090"/>
                  <a:gd name="connsiteY127" fmla="*/ 8201432 h 13511369"/>
                  <a:gd name="connsiteX128" fmla="*/ 6221634 w 12089090"/>
                  <a:gd name="connsiteY128" fmla="*/ 8101170 h 13511369"/>
                  <a:gd name="connsiteX129" fmla="*/ 6443090 w 12089090"/>
                  <a:gd name="connsiteY129" fmla="*/ 8110694 h 13511369"/>
                  <a:gd name="connsiteX130" fmla="*/ 6713363 w 12089090"/>
                  <a:gd name="connsiteY130" fmla="*/ 8074975 h 13511369"/>
                  <a:gd name="connsiteX131" fmla="*/ 6872907 w 12089090"/>
                  <a:gd name="connsiteY131" fmla="*/ 8032113 h 13511369"/>
                  <a:gd name="connsiteX132" fmla="*/ 6802659 w 12089090"/>
                  <a:gd name="connsiteY132" fmla="*/ 7972582 h 13511369"/>
                  <a:gd name="connsiteX133" fmla="*/ 6894339 w 12089090"/>
                  <a:gd name="connsiteY133" fmla="*/ 7846626 h 13511369"/>
                  <a:gd name="connsiteX134" fmla="*/ 6997921 w 12089090"/>
                  <a:gd name="connsiteY134" fmla="*/ 7867807 h 13511369"/>
                  <a:gd name="connsiteX135" fmla="*/ 7034832 w 12089090"/>
                  <a:gd name="connsiteY135" fmla="*/ 7793990 h 13511369"/>
                  <a:gd name="connsiteX136" fmla="*/ 6961013 w 12089090"/>
                  <a:gd name="connsiteY136" fmla="*/ 7693975 h 13511369"/>
                  <a:gd name="connsiteX137" fmla="*/ 6927676 w 12089090"/>
                  <a:gd name="connsiteY137" fmla="*/ 7596344 h 13511369"/>
                  <a:gd name="connsiteX138" fmla="*/ 6837187 w 12089090"/>
                  <a:gd name="connsiteY138" fmla="*/ 7591832 h 13511369"/>
                  <a:gd name="connsiteX139" fmla="*/ 6763369 w 12089090"/>
                  <a:gd name="connsiteY139" fmla="*/ 7674925 h 13511369"/>
                  <a:gd name="connsiteX140" fmla="*/ 6627637 w 12089090"/>
                  <a:gd name="connsiteY140" fmla="*/ 7687082 h 13511369"/>
                  <a:gd name="connsiteX141" fmla="*/ 6687169 w 12089090"/>
                  <a:gd name="connsiteY141" fmla="*/ 7617775 h 13511369"/>
                  <a:gd name="connsiteX142" fmla="*/ 6699076 w 12089090"/>
                  <a:gd name="connsiteY142" fmla="*/ 7529669 h 13511369"/>
                  <a:gd name="connsiteX143" fmla="*/ 6720506 w 12089090"/>
                  <a:gd name="connsiteY143" fmla="*/ 7467756 h 13511369"/>
                  <a:gd name="connsiteX144" fmla="*/ 6684787 w 12089090"/>
                  <a:gd name="connsiteY144" fmla="*/ 7401332 h 13511369"/>
                  <a:gd name="connsiteX145" fmla="*/ 6620494 w 12089090"/>
                  <a:gd name="connsiteY145" fmla="*/ 7432038 h 13511369"/>
                  <a:gd name="connsiteX146" fmla="*/ 6618112 w 12089090"/>
                  <a:gd name="connsiteY146" fmla="*/ 7351326 h 13511369"/>
                  <a:gd name="connsiteX147" fmla="*/ 6837188 w 12089090"/>
                  <a:gd name="connsiteY147" fmla="*/ 7243919 h 13511369"/>
                  <a:gd name="connsiteX148" fmla="*/ 6801469 w 12089090"/>
                  <a:gd name="connsiteY148" fmla="*/ 7089138 h 13511369"/>
                  <a:gd name="connsiteX149" fmla="*/ 6877669 w 12089090"/>
                  <a:gd name="connsiteY149" fmla="*/ 7072469 h 13511369"/>
                  <a:gd name="connsiteX150" fmla="*/ 6856237 w 12089090"/>
                  <a:gd name="connsiteY150" fmla="*/ 6982232 h 13511369"/>
                  <a:gd name="connsiteX151" fmla="*/ 6961013 w 12089090"/>
                  <a:gd name="connsiteY151" fmla="*/ 6984363 h 13511369"/>
                  <a:gd name="connsiteX152" fmla="*/ 7003876 w 12089090"/>
                  <a:gd name="connsiteY152" fmla="*/ 6903400 h 13511369"/>
                  <a:gd name="connsiteX153" fmla="*/ 7106269 w 12089090"/>
                  <a:gd name="connsiteY153" fmla="*/ 6936738 h 13511369"/>
                  <a:gd name="connsiteX154" fmla="*/ 7180088 w 12089090"/>
                  <a:gd name="connsiteY154" fmla="*/ 7039132 h 13511369"/>
                  <a:gd name="connsiteX155" fmla="*/ 7246763 w 12089090"/>
                  <a:gd name="connsiteY155" fmla="*/ 6979600 h 13511369"/>
                  <a:gd name="connsiteX156" fmla="*/ 7187232 w 12089090"/>
                  <a:gd name="connsiteY156" fmla="*/ 6843869 h 13511369"/>
                  <a:gd name="connsiteX157" fmla="*/ 7244381 w 12089090"/>
                  <a:gd name="connsiteY157" fmla="*/ 6896506 h 13511369"/>
                  <a:gd name="connsiteX158" fmla="*/ 7361063 w 12089090"/>
                  <a:gd name="connsiteY158" fmla="*/ 6934357 h 13511369"/>
                  <a:gd name="connsiteX159" fmla="*/ 7434882 w 12089090"/>
                  <a:gd name="connsiteY159" fmla="*/ 7006046 h 13511369"/>
                  <a:gd name="connsiteX160" fmla="*/ 7403926 w 12089090"/>
                  <a:gd name="connsiteY160" fmla="*/ 7144158 h 13511369"/>
                  <a:gd name="connsiteX161" fmla="*/ 7475363 w 12089090"/>
                  <a:gd name="connsiteY161" fmla="*/ 7108439 h 13511369"/>
                  <a:gd name="connsiteX162" fmla="*/ 7465837 w 12089090"/>
                  <a:gd name="connsiteY162" fmla="*/ 7077482 h 13511369"/>
                  <a:gd name="connsiteX163" fmla="*/ 7542038 w 12089090"/>
                  <a:gd name="connsiteY163" fmla="*/ 7163208 h 13511369"/>
                  <a:gd name="connsiteX164" fmla="*/ 7477744 w 12089090"/>
                  <a:gd name="connsiteY164" fmla="*/ 7244171 h 13511369"/>
                  <a:gd name="connsiteX165" fmla="*/ 7542037 w 12089090"/>
                  <a:gd name="connsiteY165" fmla="*/ 7325132 h 13511369"/>
                  <a:gd name="connsiteX166" fmla="*/ 7468219 w 12089090"/>
                  <a:gd name="connsiteY166" fmla="*/ 7344183 h 13511369"/>
                  <a:gd name="connsiteX167" fmla="*/ 7375351 w 12089090"/>
                  <a:gd name="connsiteY167" fmla="*/ 7296558 h 13511369"/>
                  <a:gd name="connsiteX168" fmla="*/ 7327726 w 12089090"/>
                  <a:gd name="connsiteY168" fmla="*/ 7406096 h 13511369"/>
                  <a:gd name="connsiteX169" fmla="*/ 7403926 w 12089090"/>
                  <a:gd name="connsiteY169" fmla="*/ 7425146 h 13511369"/>
                  <a:gd name="connsiteX170" fmla="*/ 7458694 w 12089090"/>
                  <a:gd name="connsiteY170" fmla="*/ 7484677 h 13511369"/>
                  <a:gd name="connsiteX171" fmla="*/ 7484888 w 12089090"/>
                  <a:gd name="connsiteY171" fmla="*/ 7515382 h 13511369"/>
                  <a:gd name="connsiteX172" fmla="*/ 7505128 w 12089090"/>
                  <a:gd name="connsiteY172" fmla="*/ 7467755 h 13511369"/>
                  <a:gd name="connsiteX173" fmla="*/ 7563469 w 12089090"/>
                  <a:gd name="connsiteY173" fmla="*/ 7529921 h 13511369"/>
                  <a:gd name="connsiteX174" fmla="*/ 7656338 w 12089090"/>
                  <a:gd name="connsiteY174" fmla="*/ 7615646 h 13511369"/>
                  <a:gd name="connsiteX175" fmla="*/ 7656338 w 12089090"/>
                  <a:gd name="connsiteY175" fmla="*/ 7510871 h 13511369"/>
                  <a:gd name="connsiteX176" fmla="*/ 7830168 w 12089090"/>
                  <a:gd name="connsiteY176" fmla="*/ 7606120 h 13511369"/>
                  <a:gd name="connsiteX177" fmla="*/ 7723013 w 12089090"/>
                  <a:gd name="connsiteY177" fmla="*/ 7370377 h 13511369"/>
                  <a:gd name="connsiteX178" fmla="*/ 7725394 w 12089090"/>
                  <a:gd name="connsiteY178" fmla="*/ 7234646 h 13511369"/>
                  <a:gd name="connsiteX179" fmla="*/ 7630144 w 12089090"/>
                  <a:gd name="connsiteY179" fmla="*/ 7206071 h 13511369"/>
                  <a:gd name="connsiteX180" fmla="*/ 7694437 w 12089090"/>
                  <a:gd name="connsiteY180" fmla="*/ 7039382 h 13511369"/>
                  <a:gd name="connsiteX181" fmla="*/ 8392144 w 12089090"/>
                  <a:gd name="connsiteY181" fmla="*/ 6653621 h 13511369"/>
                  <a:gd name="connsiteX182" fmla="*/ 8720757 w 12089090"/>
                  <a:gd name="connsiteY182" fmla="*/ 6591708 h 13511369"/>
                  <a:gd name="connsiteX183" fmla="*/ 8739807 w 12089090"/>
                  <a:gd name="connsiteY183" fmla="*/ 6696483 h 13511369"/>
                  <a:gd name="connsiteX184" fmla="*/ 8813626 w 12089090"/>
                  <a:gd name="connsiteY184" fmla="*/ 6701246 h 13511369"/>
                  <a:gd name="connsiteX185" fmla="*/ 8789812 w 12089090"/>
                  <a:gd name="connsiteY185" fmla="*/ 6548844 h 13511369"/>
                  <a:gd name="connsiteX186" fmla="*/ 9332737 w 12089090"/>
                  <a:gd name="connsiteY186" fmla="*/ 6544082 h 13511369"/>
                  <a:gd name="connsiteX187" fmla="*/ 9520856 w 12089090"/>
                  <a:gd name="connsiteY187" fmla="*/ 6494075 h 13511369"/>
                  <a:gd name="connsiteX188" fmla="*/ 9647062 w 12089090"/>
                  <a:gd name="connsiteY188" fmla="*/ 6298813 h 13511369"/>
                  <a:gd name="connsiteX189" fmla="*/ 9923287 w 12089090"/>
                  <a:gd name="connsiteY189" fmla="*/ 6334532 h 13511369"/>
                  <a:gd name="connsiteX190" fmla="*/ 9887569 w 12089090"/>
                  <a:gd name="connsiteY190" fmla="*/ 6420258 h 13511369"/>
                  <a:gd name="connsiteX191" fmla="*/ 9744694 w 12089090"/>
                  <a:gd name="connsiteY191" fmla="*/ 6434546 h 13511369"/>
                  <a:gd name="connsiteX192" fmla="*/ 9813749 w 12089090"/>
                  <a:gd name="connsiteY192" fmla="*/ 6489313 h 13511369"/>
                  <a:gd name="connsiteX193" fmla="*/ 9682782 w 12089090"/>
                  <a:gd name="connsiteY193" fmla="*/ 6517889 h 13511369"/>
                  <a:gd name="connsiteX194" fmla="*/ 9556576 w 12089090"/>
                  <a:gd name="connsiteY194" fmla="*/ 6508364 h 13511369"/>
                  <a:gd name="connsiteX195" fmla="*/ 9470850 w 12089090"/>
                  <a:gd name="connsiteY195" fmla="*/ 6544082 h 13511369"/>
                  <a:gd name="connsiteX196" fmla="*/ 9439894 w 12089090"/>
                  <a:gd name="connsiteY196" fmla="*/ 6848883 h 13511369"/>
                  <a:gd name="connsiteX197" fmla="*/ 9601819 w 12089090"/>
                  <a:gd name="connsiteY197" fmla="*/ 6882220 h 13511369"/>
                  <a:gd name="connsiteX198" fmla="*/ 9808987 w 12089090"/>
                  <a:gd name="connsiteY198" fmla="*/ 6696482 h 13511369"/>
                  <a:gd name="connsiteX199" fmla="*/ 9847088 w 12089090"/>
                  <a:gd name="connsiteY199" fmla="*/ 6794114 h 13511369"/>
                  <a:gd name="connsiteX200" fmla="*/ 9994726 w 12089090"/>
                  <a:gd name="connsiteY200" fmla="*/ 6717914 h 13511369"/>
                  <a:gd name="connsiteX201" fmla="*/ 9894713 w 12089090"/>
                  <a:gd name="connsiteY201" fmla="*/ 6956040 h 13511369"/>
                  <a:gd name="connsiteX202" fmla="*/ 10037588 w 12089090"/>
                  <a:gd name="connsiteY202" fmla="*/ 6898889 h 13511369"/>
                  <a:gd name="connsiteX203" fmla="*/ 10004251 w 12089090"/>
                  <a:gd name="connsiteY203" fmla="*/ 6986996 h 13511369"/>
                  <a:gd name="connsiteX204" fmla="*/ 10235232 w 12089090"/>
                  <a:gd name="connsiteY204" fmla="*/ 6984614 h 13511369"/>
                  <a:gd name="connsiteX205" fmla="*/ 10075687 w 12089090"/>
                  <a:gd name="connsiteY205" fmla="*/ 7039382 h 13511369"/>
                  <a:gd name="connsiteX206" fmla="*/ 9966151 w 12089090"/>
                  <a:gd name="connsiteY206" fmla="*/ 7096533 h 13511369"/>
                  <a:gd name="connsiteX207" fmla="*/ 9847088 w 12089090"/>
                  <a:gd name="connsiteY207" fmla="*/ 7210833 h 13511369"/>
                  <a:gd name="connsiteX208" fmla="*/ 9882806 w 12089090"/>
                  <a:gd name="connsiteY208" fmla="*/ 7270363 h 13511369"/>
                  <a:gd name="connsiteX209" fmla="*/ 9925669 w 12089090"/>
                  <a:gd name="connsiteY209" fmla="*/ 7320371 h 13511369"/>
                  <a:gd name="connsiteX210" fmla="*/ 10004251 w 12089090"/>
                  <a:gd name="connsiteY210" fmla="*/ 7287033 h 13511369"/>
                  <a:gd name="connsiteX211" fmla="*/ 10016156 w 12089090"/>
                  <a:gd name="connsiteY211" fmla="*/ 7348944 h 13511369"/>
                  <a:gd name="connsiteX212" fmla="*/ 10130457 w 12089090"/>
                  <a:gd name="connsiteY212" fmla="*/ 7210833 h 13511369"/>
                  <a:gd name="connsiteX213" fmla="*/ 10166176 w 12089090"/>
                  <a:gd name="connsiteY213" fmla="*/ 7356089 h 13511369"/>
                  <a:gd name="connsiteX214" fmla="*/ 10261426 w 12089090"/>
                  <a:gd name="connsiteY214" fmla="*/ 7239408 h 13511369"/>
                  <a:gd name="connsiteX215" fmla="*/ 10287619 w 12089090"/>
                  <a:gd name="connsiteY215" fmla="*/ 7401332 h 13511369"/>
                  <a:gd name="connsiteX216" fmla="*/ 10361437 w 12089090"/>
                  <a:gd name="connsiteY216" fmla="*/ 7477532 h 13511369"/>
                  <a:gd name="connsiteX217" fmla="*/ 10151887 w 12089090"/>
                  <a:gd name="connsiteY217" fmla="*/ 7591832 h 13511369"/>
                  <a:gd name="connsiteX218" fmla="*/ 10304288 w 12089090"/>
                  <a:gd name="connsiteY218" fmla="*/ 7741852 h 13511369"/>
                  <a:gd name="connsiteX219" fmla="*/ 10335244 w 12089090"/>
                  <a:gd name="connsiteY219" fmla="*/ 7644221 h 13511369"/>
                  <a:gd name="connsiteX220" fmla="*/ 10406680 w 12089090"/>
                  <a:gd name="connsiteY220" fmla="*/ 7732326 h 13511369"/>
                  <a:gd name="connsiteX221" fmla="*/ 10528126 w 12089090"/>
                  <a:gd name="connsiteY221" fmla="*/ 7691846 h 13511369"/>
                  <a:gd name="connsiteX222" fmla="*/ 10532887 w 12089090"/>
                  <a:gd name="connsiteY222" fmla="*/ 7777570 h 13511369"/>
                  <a:gd name="connsiteX223" fmla="*/ 10530506 w 12089090"/>
                  <a:gd name="connsiteY223" fmla="*/ 7875200 h 13511369"/>
                  <a:gd name="connsiteX224" fmla="*/ 10640043 w 12089090"/>
                  <a:gd name="connsiteY224" fmla="*/ 7837101 h 13511369"/>
                  <a:gd name="connsiteX225" fmla="*/ 10680526 w 12089090"/>
                  <a:gd name="connsiteY225" fmla="*/ 8075227 h 13511369"/>
                  <a:gd name="connsiteX226" fmla="*/ 10818637 w 12089090"/>
                  <a:gd name="connsiteY226" fmla="*/ 8106182 h 13511369"/>
                  <a:gd name="connsiteX227" fmla="*/ 10832925 w 12089090"/>
                  <a:gd name="connsiteY227" fmla="*/ 7815670 h 13511369"/>
                  <a:gd name="connsiteX228" fmla="*/ 10923413 w 12089090"/>
                  <a:gd name="connsiteY228" fmla="*/ 7791858 h 13511369"/>
                  <a:gd name="connsiteX229" fmla="*/ 10992469 w 12089090"/>
                  <a:gd name="connsiteY229" fmla="*/ 7620407 h 13511369"/>
                  <a:gd name="connsiteX230" fmla="*/ 10954369 w 12089090"/>
                  <a:gd name="connsiteY230" fmla="*/ 7491821 h 13511369"/>
                  <a:gd name="connsiteX231" fmla="*/ 10859119 w 12089090"/>
                  <a:gd name="connsiteY231" fmla="*/ 7479913 h 13511369"/>
                  <a:gd name="connsiteX232" fmla="*/ 10906743 w 12089090"/>
                  <a:gd name="connsiteY232" fmla="*/ 7360851 h 13511369"/>
                  <a:gd name="connsiteX233" fmla="*/ 10801969 w 12089090"/>
                  <a:gd name="connsiteY233" fmla="*/ 7289414 h 13511369"/>
                  <a:gd name="connsiteX234" fmla="*/ 10761487 w 12089090"/>
                  <a:gd name="connsiteY234" fmla="*/ 7058432 h 13511369"/>
                  <a:gd name="connsiteX235" fmla="*/ 10443987 w 12089090"/>
                  <a:gd name="connsiteY235" fmla="*/ 7020332 h 13511369"/>
                  <a:gd name="connsiteX236" fmla="*/ 10513838 w 12089090"/>
                  <a:gd name="connsiteY236" fmla="*/ 6915558 h 13511369"/>
                  <a:gd name="connsiteX237" fmla="*/ 10637663 w 12089090"/>
                  <a:gd name="connsiteY237" fmla="*/ 6896508 h 13511369"/>
                  <a:gd name="connsiteX238" fmla="*/ 10647187 w 12089090"/>
                  <a:gd name="connsiteY238" fmla="*/ 6810782 h 13511369"/>
                  <a:gd name="connsiteX239" fmla="*/ 10859912 w 12089090"/>
                  <a:gd name="connsiteY239" fmla="*/ 6899682 h 13511369"/>
                  <a:gd name="connsiteX240" fmla="*/ 10875787 w 12089090"/>
                  <a:gd name="connsiteY240" fmla="*/ 6677432 h 13511369"/>
                  <a:gd name="connsiteX241" fmla="*/ 10666237 w 12089090"/>
                  <a:gd name="connsiteY241" fmla="*/ 6772682 h 13511369"/>
                  <a:gd name="connsiteX242" fmla="*/ 10590037 w 12089090"/>
                  <a:gd name="connsiteY242" fmla="*/ 6544082 h 13511369"/>
                  <a:gd name="connsiteX243" fmla="*/ 10361437 w 12089090"/>
                  <a:gd name="connsiteY243" fmla="*/ 6753632 h 13511369"/>
                  <a:gd name="connsiteX244" fmla="*/ 10374138 w 12089090"/>
                  <a:gd name="connsiteY244" fmla="*/ 6588533 h 13511369"/>
                  <a:gd name="connsiteX245" fmla="*/ 10386837 w 12089090"/>
                  <a:gd name="connsiteY245" fmla="*/ 6464707 h 13511369"/>
                  <a:gd name="connsiteX246" fmla="*/ 10331672 w 12089090"/>
                  <a:gd name="connsiteY246" fmla="*/ 6436675 h 13511369"/>
                  <a:gd name="connsiteX247" fmla="*/ 10278888 w 12089090"/>
                  <a:gd name="connsiteY247" fmla="*/ 6452008 h 13511369"/>
                  <a:gd name="connsiteX248" fmla="*/ 10158237 w 12089090"/>
                  <a:gd name="connsiteY248" fmla="*/ 6236107 h 13511369"/>
                  <a:gd name="connsiteX249" fmla="*/ 10323338 w 12089090"/>
                  <a:gd name="connsiteY249" fmla="*/ 6274208 h 13511369"/>
                  <a:gd name="connsiteX250" fmla="*/ 10564638 w 12089090"/>
                  <a:gd name="connsiteY250" fmla="*/ 6274208 h 13511369"/>
                  <a:gd name="connsiteX251" fmla="*/ 10694812 w 12089090"/>
                  <a:gd name="connsiteY251" fmla="*/ 6134507 h 13511369"/>
                  <a:gd name="connsiteX252" fmla="*/ 10593213 w 12089090"/>
                  <a:gd name="connsiteY252" fmla="*/ 6023383 h 13511369"/>
                  <a:gd name="connsiteX253" fmla="*/ 10380487 w 12089090"/>
                  <a:gd name="connsiteY253" fmla="*/ 5975757 h 13511369"/>
                  <a:gd name="connsiteX254" fmla="*/ 10561462 w 12089090"/>
                  <a:gd name="connsiteY254" fmla="*/ 5845582 h 13511369"/>
                  <a:gd name="connsiteX255" fmla="*/ 10507488 w 12089090"/>
                  <a:gd name="connsiteY255" fmla="*/ 5728108 h 13511369"/>
                  <a:gd name="connsiteX256" fmla="*/ 10561463 w 12089090"/>
                  <a:gd name="connsiteY256" fmla="*/ 5607458 h 13511369"/>
                  <a:gd name="connsiteX257" fmla="*/ 10523362 w 12089090"/>
                  <a:gd name="connsiteY257" fmla="*/ 5604282 h 13511369"/>
                  <a:gd name="connsiteX258" fmla="*/ 10488438 w 12089090"/>
                  <a:gd name="connsiteY258" fmla="*/ 5528083 h 13511369"/>
                  <a:gd name="connsiteX259" fmla="*/ 10329687 w 12089090"/>
                  <a:gd name="connsiteY259" fmla="*/ 5375682 h 13511369"/>
                  <a:gd name="connsiteX260" fmla="*/ 10599563 w 12089090"/>
                  <a:gd name="connsiteY260" fmla="*/ 5480458 h 13511369"/>
                  <a:gd name="connsiteX261" fmla="*/ 10742437 w 12089090"/>
                  <a:gd name="connsiteY261" fmla="*/ 5439182 h 13511369"/>
                  <a:gd name="connsiteX262" fmla="*/ 10717038 w 12089090"/>
                  <a:gd name="connsiteY262" fmla="*/ 5686833 h 13511369"/>
                  <a:gd name="connsiteX263" fmla="*/ 10894837 w 12089090"/>
                  <a:gd name="connsiteY263" fmla="*/ 5724932 h 13511369"/>
                  <a:gd name="connsiteX264" fmla="*/ 10951988 w 12089090"/>
                  <a:gd name="connsiteY264" fmla="*/ 5550308 h 13511369"/>
                  <a:gd name="connsiteX265" fmla="*/ 10993262 w 12089090"/>
                  <a:gd name="connsiteY265" fmla="*/ 5321707 h 13511369"/>
                  <a:gd name="connsiteX266" fmla="*/ 10913888 w 12089090"/>
                  <a:gd name="connsiteY266" fmla="*/ 5118508 h 13511369"/>
                  <a:gd name="connsiteX267" fmla="*/ 10856737 w 12089090"/>
                  <a:gd name="connsiteY267" fmla="*/ 5020082 h 13511369"/>
                  <a:gd name="connsiteX268" fmla="*/ 10777363 w 12089090"/>
                  <a:gd name="connsiteY268" fmla="*/ 5137558 h 13511369"/>
                  <a:gd name="connsiteX269" fmla="*/ 10707513 w 12089090"/>
                  <a:gd name="connsiteY269" fmla="*/ 5096283 h 13511369"/>
                  <a:gd name="connsiteX270" fmla="*/ 10675763 w 12089090"/>
                  <a:gd name="connsiteY270" fmla="*/ 5216933 h 13511369"/>
                  <a:gd name="connsiteX271" fmla="*/ 10574162 w 12089090"/>
                  <a:gd name="connsiteY271" fmla="*/ 5220107 h 13511369"/>
                  <a:gd name="connsiteX272" fmla="*/ 10494787 w 12089090"/>
                  <a:gd name="connsiteY272" fmla="*/ 5077232 h 13511369"/>
                  <a:gd name="connsiteX273" fmla="*/ 10456687 w 12089090"/>
                  <a:gd name="connsiteY273" fmla="*/ 4924832 h 13511369"/>
                  <a:gd name="connsiteX274" fmla="*/ 10240787 w 12089090"/>
                  <a:gd name="connsiteY274" fmla="*/ 4928007 h 13511369"/>
                  <a:gd name="connsiteX275" fmla="*/ 10266187 w 12089090"/>
                  <a:gd name="connsiteY275" fmla="*/ 5153432 h 13511369"/>
                  <a:gd name="connsiteX276" fmla="*/ 10228088 w 12089090"/>
                  <a:gd name="connsiteY276" fmla="*/ 4959758 h 13511369"/>
                  <a:gd name="connsiteX277" fmla="*/ 10183637 w 12089090"/>
                  <a:gd name="connsiteY277" fmla="*/ 4972457 h 13511369"/>
                  <a:gd name="connsiteX278" fmla="*/ 10113787 w 12089090"/>
                  <a:gd name="connsiteY278" fmla="*/ 4861332 h 13511369"/>
                  <a:gd name="connsiteX279" fmla="*/ 10018538 w 12089090"/>
                  <a:gd name="connsiteY279" fmla="*/ 4931183 h 13511369"/>
                  <a:gd name="connsiteX280" fmla="*/ 9862962 w 12089090"/>
                  <a:gd name="connsiteY280" fmla="*/ 5058182 h 13511369"/>
                  <a:gd name="connsiteX281" fmla="*/ 10228087 w 12089090"/>
                  <a:gd name="connsiteY281" fmla="*/ 4724807 h 13511369"/>
                  <a:gd name="connsiteX282" fmla="*/ 10372550 w 12089090"/>
                  <a:gd name="connsiteY282" fmla="*/ 4634321 h 13511369"/>
                  <a:gd name="connsiteX283" fmla="*/ 10590037 w 12089090"/>
                  <a:gd name="connsiteY283" fmla="*/ 4581932 h 13511369"/>
                  <a:gd name="connsiteX284" fmla="*/ 10628138 w 12089090"/>
                  <a:gd name="connsiteY284" fmla="*/ 4461283 h 13511369"/>
                  <a:gd name="connsiteX285" fmla="*/ 10799588 w 12089090"/>
                  <a:gd name="connsiteY285" fmla="*/ 4334283 h 13511369"/>
                  <a:gd name="connsiteX286" fmla="*/ 10831337 w 12089090"/>
                  <a:gd name="connsiteY286" fmla="*/ 4080282 h 13511369"/>
                  <a:gd name="connsiteX287" fmla="*/ 10599562 w 12089090"/>
                  <a:gd name="connsiteY287" fmla="*/ 3997732 h 13511369"/>
                  <a:gd name="connsiteX288" fmla="*/ 10282063 w 12089090"/>
                  <a:gd name="connsiteY288" fmla="*/ 3950108 h 13511369"/>
                  <a:gd name="connsiteX289" fmla="*/ 10151887 w 12089090"/>
                  <a:gd name="connsiteY289" fmla="*/ 4010432 h 13511369"/>
                  <a:gd name="connsiteX290" fmla="*/ 10177288 w 12089090"/>
                  <a:gd name="connsiteY290" fmla="*/ 3845333 h 13511369"/>
                  <a:gd name="connsiteX291" fmla="*/ 10126488 w 12089090"/>
                  <a:gd name="connsiteY291" fmla="*/ 3670708 h 13511369"/>
                  <a:gd name="connsiteX292" fmla="*/ 10240787 w 12089090"/>
                  <a:gd name="connsiteY292" fmla="*/ 3708807 h 13511369"/>
                  <a:gd name="connsiteX293" fmla="*/ 10361438 w 12089090"/>
                  <a:gd name="connsiteY293" fmla="*/ 3600858 h 13511369"/>
                  <a:gd name="connsiteX294" fmla="*/ 10551938 w 12089090"/>
                  <a:gd name="connsiteY294" fmla="*/ 3661183 h 13511369"/>
                  <a:gd name="connsiteX295" fmla="*/ 10564638 w 12089090"/>
                  <a:gd name="connsiteY295" fmla="*/ 3477033 h 13511369"/>
                  <a:gd name="connsiteX296" fmla="*/ 10704337 w 12089090"/>
                  <a:gd name="connsiteY296" fmla="*/ 3515132 h 13511369"/>
                  <a:gd name="connsiteX297" fmla="*/ 10818637 w 12089090"/>
                  <a:gd name="connsiteY297" fmla="*/ 3210332 h 13511369"/>
                  <a:gd name="connsiteX298" fmla="*/ 10920238 w 12089090"/>
                  <a:gd name="connsiteY298" fmla="*/ 3299233 h 13511369"/>
                  <a:gd name="connsiteX299" fmla="*/ 11059937 w 12089090"/>
                  <a:gd name="connsiteY299" fmla="*/ 3283357 h 13511369"/>
                  <a:gd name="connsiteX300" fmla="*/ 11094862 w 12089090"/>
                  <a:gd name="connsiteY300" fmla="*/ 3508782 h 13511369"/>
                  <a:gd name="connsiteX301" fmla="*/ 11171063 w 12089090"/>
                  <a:gd name="connsiteY301" fmla="*/ 3251608 h 13511369"/>
                  <a:gd name="connsiteX302" fmla="*/ 11094863 w 12089090"/>
                  <a:gd name="connsiteY302" fmla="*/ 3165883 h 13511369"/>
                  <a:gd name="connsiteX303" fmla="*/ 11180587 w 12089090"/>
                  <a:gd name="connsiteY303" fmla="*/ 2911882 h 13511369"/>
                  <a:gd name="connsiteX304" fmla="*/ 10999613 w 12089090"/>
                  <a:gd name="connsiteY304" fmla="*/ 2988083 h 13511369"/>
                  <a:gd name="connsiteX305" fmla="*/ 10971037 w 12089090"/>
                  <a:gd name="connsiteY305" fmla="*/ 2918232 h 13511369"/>
                  <a:gd name="connsiteX306" fmla="*/ 10780537 w 12089090"/>
                  <a:gd name="connsiteY306" fmla="*/ 2715032 h 13511369"/>
                  <a:gd name="connsiteX307" fmla="*/ 10748788 w 12089090"/>
                  <a:gd name="connsiteY307" fmla="*/ 2530883 h 13511369"/>
                  <a:gd name="connsiteX308" fmla="*/ 10717038 w 12089090"/>
                  <a:gd name="connsiteY308" fmla="*/ 2435633 h 13511369"/>
                  <a:gd name="connsiteX309" fmla="*/ 10818637 w 12089090"/>
                  <a:gd name="connsiteY309" fmla="*/ 2334032 h 13511369"/>
                  <a:gd name="connsiteX310" fmla="*/ 11078988 w 12089090"/>
                  <a:gd name="connsiteY310" fmla="*/ 2099083 h 13511369"/>
                  <a:gd name="connsiteX311" fmla="*/ 11199637 w 12089090"/>
                  <a:gd name="connsiteY311" fmla="*/ 2118132 h 13511369"/>
                  <a:gd name="connsiteX312" fmla="*/ 11269488 w 12089090"/>
                  <a:gd name="connsiteY312" fmla="*/ 2029233 h 13511369"/>
                  <a:gd name="connsiteX313" fmla="*/ 11504437 w 12089090"/>
                  <a:gd name="connsiteY313" fmla="*/ 1921282 h 13511369"/>
                  <a:gd name="connsiteX314" fmla="*/ 11358388 w 12089090"/>
                  <a:gd name="connsiteY314" fmla="*/ 1851433 h 13511369"/>
                  <a:gd name="connsiteX315" fmla="*/ 11275837 w 12089090"/>
                  <a:gd name="connsiteY315" fmla="*/ 1705382 h 13511369"/>
                  <a:gd name="connsiteX316" fmla="*/ 11377437 w 12089090"/>
                  <a:gd name="connsiteY316" fmla="*/ 1279932 h 13511369"/>
                  <a:gd name="connsiteX317" fmla="*/ 11256787 w 12089090"/>
                  <a:gd name="connsiteY317" fmla="*/ 1019582 h 13511369"/>
                  <a:gd name="connsiteX318" fmla="*/ 11542537 w 12089090"/>
                  <a:gd name="connsiteY318" fmla="*/ 1362482 h 13511369"/>
                  <a:gd name="connsiteX319" fmla="*/ 11707637 w 12089090"/>
                  <a:gd name="connsiteY319" fmla="*/ 1165632 h 13511369"/>
                  <a:gd name="connsiteX320" fmla="*/ 11891787 w 12089090"/>
                  <a:gd name="connsiteY320" fmla="*/ 1476782 h 13511369"/>
                  <a:gd name="connsiteX321" fmla="*/ 12088637 w 12089090"/>
                  <a:gd name="connsiteY321" fmla="*/ 1578383 h 13511369"/>
                  <a:gd name="connsiteX322" fmla="*/ 11923537 w 12089090"/>
                  <a:gd name="connsiteY322" fmla="*/ 1133883 h 13511369"/>
                  <a:gd name="connsiteX323" fmla="*/ 11910837 w 12089090"/>
                  <a:gd name="connsiteY323" fmla="*/ 917982 h 13511369"/>
                  <a:gd name="connsiteX324" fmla="*/ 11777487 w 12089090"/>
                  <a:gd name="connsiteY324" fmla="*/ 721132 h 13511369"/>
                  <a:gd name="connsiteX325" fmla="*/ 11752087 w 12089090"/>
                  <a:gd name="connsiteY32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50837 w 12089090"/>
                  <a:gd name="connsiteY44" fmla="*/ 8258582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03212 w 12089090"/>
                  <a:gd name="connsiteY44" fmla="*/ 8291919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03212 w 12089090"/>
                  <a:gd name="connsiteY44" fmla="*/ 8291919 h 13511369"/>
                  <a:gd name="connsiteX45" fmla="*/ 1671065 w 12089090"/>
                  <a:gd name="connsiteY45" fmla="*/ 8510744 h 13511369"/>
                  <a:gd name="connsiteX46" fmla="*/ 1716309 w 12089090"/>
                  <a:gd name="connsiteY46" fmla="*/ 8653619 h 13511369"/>
                  <a:gd name="connsiteX47" fmla="*/ 1706784 w 12089090"/>
                  <a:gd name="connsiteY47" fmla="*/ 8772682 h 13511369"/>
                  <a:gd name="connsiteX48" fmla="*/ 1788937 w 12089090"/>
                  <a:gd name="connsiteY48" fmla="*/ 8963432 h 13511369"/>
                  <a:gd name="connsiteX49" fmla="*/ 1657969 w 12089090"/>
                  <a:gd name="connsiteY49" fmla="*/ 9413488 h 13511369"/>
                  <a:gd name="connsiteX50" fmla="*/ 1506759 w 12089090"/>
                  <a:gd name="connsiteY50" fmla="*/ 9498963 h 13511369"/>
                  <a:gd name="connsiteX51" fmla="*/ 1463897 w 12089090"/>
                  <a:gd name="connsiteY51" fmla="*/ 9682319 h 13511369"/>
                  <a:gd name="connsiteX52" fmla="*/ 1321022 w 12089090"/>
                  <a:gd name="connsiteY52" fmla="*/ 9748994 h 13511369"/>
                  <a:gd name="connsiteX53" fmla="*/ 1312687 w 12089090"/>
                  <a:gd name="connsiteY53" fmla="*/ 9839732 h 13511369"/>
                  <a:gd name="connsiteX54" fmla="*/ 1237678 w 12089090"/>
                  <a:gd name="connsiteY54" fmla="*/ 9970450 h 13511369"/>
                  <a:gd name="connsiteX55" fmla="*/ 1254347 w 12089090"/>
                  <a:gd name="connsiteY55" fmla="*/ 10151425 h 13511369"/>
                  <a:gd name="connsiteX56" fmla="*/ 1179337 w 12089090"/>
                  <a:gd name="connsiteY56" fmla="*/ 10315982 h 13511369"/>
                  <a:gd name="connsiteX57" fmla="*/ 932878 w 12089090"/>
                  <a:gd name="connsiteY57" fmla="*/ 10353832 h 13511369"/>
                  <a:gd name="connsiteX58" fmla="*/ 817387 w 12089090"/>
                  <a:gd name="connsiteY58" fmla="*/ 10468382 h 13511369"/>
                  <a:gd name="connsiteX59" fmla="*/ 678084 w 12089090"/>
                  <a:gd name="connsiteY59" fmla="*/ 10480038 h 13511369"/>
                  <a:gd name="connsiteX60" fmla="*/ 585215 w 12089090"/>
                  <a:gd name="connsiteY60" fmla="*/ 10544332 h 13511369"/>
                  <a:gd name="connsiteX61" fmla="*/ 497109 w 12089090"/>
                  <a:gd name="connsiteY61" fmla="*/ 10503850 h 13511369"/>
                  <a:gd name="connsiteX62" fmla="*/ 399478 w 12089090"/>
                  <a:gd name="connsiteY62" fmla="*/ 10510994 h 13511369"/>
                  <a:gd name="connsiteX63" fmla="*/ 301847 w 12089090"/>
                  <a:gd name="connsiteY63" fmla="*/ 10482419 h 13511369"/>
                  <a:gd name="connsiteX64" fmla="*/ 238743 w 12089090"/>
                  <a:gd name="connsiteY64" fmla="*/ 10535057 h 13511369"/>
                  <a:gd name="connsiteX65" fmla="*/ 17287 w 12089090"/>
                  <a:gd name="connsiteY65" fmla="*/ 10430282 h 13511369"/>
                  <a:gd name="connsiteX66" fmla="*/ 78009 w 12089090"/>
                  <a:gd name="connsiteY66" fmla="*/ 10608625 h 13511369"/>
                  <a:gd name="connsiteX67" fmla="*/ 11334 w 12089090"/>
                  <a:gd name="connsiteY67" fmla="*/ 10787219 h 13511369"/>
                  <a:gd name="connsiteX68" fmla="*/ 112537 w 12089090"/>
                  <a:gd name="connsiteY68" fmla="*/ 11056551 h 13511369"/>
                  <a:gd name="connsiteX69" fmla="*/ 8953 w 12089090"/>
                  <a:gd name="connsiteY69" fmla="*/ 11234894 h 13511369"/>
                  <a:gd name="connsiteX70" fmla="*/ 17287 w 12089090"/>
                  <a:gd name="connsiteY70" fmla="*/ 11420882 h 13511369"/>
                  <a:gd name="connsiteX71" fmla="*/ 158972 w 12089090"/>
                  <a:gd name="connsiteY71" fmla="*/ 11470638 h 13511369"/>
                  <a:gd name="connsiteX72" fmla="*/ 455437 w 12089090"/>
                  <a:gd name="connsiteY72" fmla="*/ 11497082 h 13511369"/>
                  <a:gd name="connsiteX73" fmla="*/ 623315 w 12089090"/>
                  <a:gd name="connsiteY73" fmla="*/ 11544457 h 13511369"/>
                  <a:gd name="connsiteX74" fmla="*/ 737615 w 12089090"/>
                  <a:gd name="connsiteY74" fmla="*/ 11489688 h 13511369"/>
                  <a:gd name="connsiteX75" fmla="*/ 912637 w 12089090"/>
                  <a:gd name="connsiteY75" fmla="*/ 11535182 h 13511369"/>
                  <a:gd name="connsiteX76" fmla="*/ 1078134 w 12089090"/>
                  <a:gd name="connsiteY76" fmla="*/ 11413488 h 13511369"/>
                  <a:gd name="connsiteX77" fmla="*/ 1155524 w 12089090"/>
                  <a:gd name="connsiteY77" fmla="*/ 11470889 h 13511369"/>
                  <a:gd name="connsiteX78" fmla="*/ 1294828 w 12089090"/>
                  <a:gd name="connsiteY78" fmla="*/ 11496832 h 13511369"/>
                  <a:gd name="connsiteX79" fmla="*/ 1466278 w 12089090"/>
                  <a:gd name="connsiteY79" fmla="*/ 11508738 h 13511369"/>
                  <a:gd name="connsiteX80" fmla="*/ 1552003 w 12089090"/>
                  <a:gd name="connsiteY80" fmla="*/ 11573032 h 13511369"/>
                  <a:gd name="connsiteX81" fmla="*/ 1652015 w 12089090"/>
                  <a:gd name="connsiteY81" fmla="*/ 11580175 h 13511369"/>
                  <a:gd name="connsiteX82" fmla="*/ 1731787 w 12089090"/>
                  <a:gd name="connsiteY82" fmla="*/ 11592332 h 13511369"/>
                  <a:gd name="connsiteX83" fmla="*/ 1659159 w 12089090"/>
                  <a:gd name="connsiteY83" fmla="*/ 11737338 h 13511369"/>
                  <a:gd name="connsiteX84" fmla="*/ 1693687 w 12089090"/>
                  <a:gd name="connsiteY84" fmla="*/ 11992382 h 13511369"/>
                  <a:gd name="connsiteX85" fmla="*/ 1871090 w 12089090"/>
                  <a:gd name="connsiteY85" fmla="*/ 12130244 h 13511369"/>
                  <a:gd name="connsiteX86" fmla="*/ 1993724 w 12089090"/>
                  <a:gd name="connsiteY86" fmla="*/ 12056676 h 13511369"/>
                  <a:gd name="connsiteX87" fmla="*/ 2066353 w 12089090"/>
                  <a:gd name="connsiteY87" fmla="*/ 12104050 h 13511369"/>
                  <a:gd name="connsiteX88" fmla="*/ 2142553 w 12089090"/>
                  <a:gd name="connsiteY88" fmla="*/ 12034994 h 13511369"/>
                  <a:gd name="connsiteX89" fmla="*/ 2242565 w 12089090"/>
                  <a:gd name="connsiteY89" fmla="*/ 12058807 h 13511369"/>
                  <a:gd name="connsiteX90" fmla="*/ 2473547 w 12089090"/>
                  <a:gd name="connsiteY90" fmla="*/ 12008800 h 13511369"/>
                  <a:gd name="connsiteX91" fmla="*/ 2524743 w 12089090"/>
                  <a:gd name="connsiteY91" fmla="*/ 11899513 h 13511369"/>
                  <a:gd name="connsiteX92" fmla="*/ 2893837 w 12089090"/>
                  <a:gd name="connsiteY92" fmla="*/ 12030482 h 13511369"/>
                  <a:gd name="connsiteX93" fmla="*/ 2983134 w 12089090"/>
                  <a:gd name="connsiteY93" fmla="*/ 12018325 h 13511369"/>
                  <a:gd name="connsiteX94" fmla="*/ 3084337 w 12089090"/>
                  <a:gd name="connsiteY94" fmla="*/ 12182882 h 13511369"/>
                  <a:gd name="connsiteX95" fmla="*/ 3323653 w 12089090"/>
                  <a:gd name="connsiteY95" fmla="*/ 12127863 h 13511369"/>
                  <a:gd name="connsiteX96" fmla="*/ 3433190 w 12089090"/>
                  <a:gd name="connsiteY96" fmla="*/ 12196919 h 13511369"/>
                  <a:gd name="connsiteX97" fmla="*/ 3586781 w 12089090"/>
                  <a:gd name="connsiteY97" fmla="*/ 12266226 h 13511369"/>
                  <a:gd name="connsiteX98" fmla="*/ 3522487 w 12089090"/>
                  <a:gd name="connsiteY98" fmla="*/ 12387670 h 13511369"/>
                  <a:gd name="connsiteX99" fmla="*/ 3607022 w 12089090"/>
                  <a:gd name="connsiteY99" fmla="*/ 12592207 h 13511369"/>
                  <a:gd name="connsiteX100" fmla="*/ 3560587 w 12089090"/>
                  <a:gd name="connsiteY100" fmla="*/ 12773432 h 13511369"/>
                  <a:gd name="connsiteX101" fmla="*/ 3545109 w 12089090"/>
                  <a:gd name="connsiteY101" fmla="*/ 12987494 h 13511369"/>
                  <a:gd name="connsiteX102" fmla="*/ 3636787 w 12089090"/>
                  <a:gd name="connsiteY102" fmla="*/ 13211582 h 13511369"/>
                  <a:gd name="connsiteX103" fmla="*/ 3922537 w 12089090"/>
                  <a:gd name="connsiteY103" fmla="*/ 13440182 h 13511369"/>
                  <a:gd name="connsiteX104" fmla="*/ 4514278 w 12089090"/>
                  <a:gd name="connsiteY104" fmla="*/ 13511369 h 13511369"/>
                  <a:gd name="connsiteX105" fmla="*/ 4549996 w 12089090"/>
                  <a:gd name="connsiteY105" fmla="*/ 13442312 h 13511369"/>
                  <a:gd name="connsiteX106" fmla="*/ 4208287 w 12089090"/>
                  <a:gd name="connsiteY106" fmla="*/ 13154432 h 13511369"/>
                  <a:gd name="connsiteX107" fmla="*/ 4635722 w 12089090"/>
                  <a:gd name="connsiteY107" fmla="*/ 13268482 h 13511369"/>
                  <a:gd name="connsiteX108" fmla="*/ 4951237 w 12089090"/>
                  <a:gd name="connsiteY108" fmla="*/ 13268732 h 13511369"/>
                  <a:gd name="connsiteX109" fmla="*/ 5052440 w 12089090"/>
                  <a:gd name="connsiteY109" fmla="*/ 13058932 h 13511369"/>
                  <a:gd name="connsiteX110" fmla="*/ 5011959 w 12089090"/>
                  <a:gd name="connsiteY110" fmla="*/ 12985113 h 13511369"/>
                  <a:gd name="connsiteX111" fmla="*/ 5008387 w 12089090"/>
                  <a:gd name="connsiteY111" fmla="*/ 12678182 h 13511369"/>
                  <a:gd name="connsiteX112" fmla="*/ 5084587 w 12089090"/>
                  <a:gd name="connsiteY112" fmla="*/ 12563882 h 13511369"/>
                  <a:gd name="connsiteX113" fmla="*/ 5046487 w 12089090"/>
                  <a:gd name="connsiteY113" fmla="*/ 12225745 h 13511369"/>
                  <a:gd name="connsiteX114" fmla="*/ 5375100 w 12089090"/>
                  <a:gd name="connsiteY114" fmla="*/ 12097157 h 13511369"/>
                  <a:gd name="connsiteX115" fmla="*/ 5656087 w 12089090"/>
                  <a:gd name="connsiteY115" fmla="*/ 12180502 h 13511369"/>
                  <a:gd name="connsiteX116" fmla="*/ 5541787 w 12089090"/>
                  <a:gd name="connsiteY116" fmla="*/ 11249432 h 13511369"/>
                  <a:gd name="connsiteX117" fmla="*/ 5602510 w 12089090"/>
                  <a:gd name="connsiteY117" fmla="*/ 10722925 h 13511369"/>
                  <a:gd name="connsiteX118" fmla="*/ 5485827 w 12089090"/>
                  <a:gd name="connsiteY118" fmla="*/ 10663394 h 13511369"/>
                  <a:gd name="connsiteX119" fmla="*/ 5602509 w 12089090"/>
                  <a:gd name="connsiteY119" fmla="*/ 10701495 h 13511369"/>
                  <a:gd name="connsiteX120" fmla="*/ 5628703 w 12089090"/>
                  <a:gd name="connsiteY120" fmla="*/ 10160950 h 13511369"/>
                  <a:gd name="connsiteX121" fmla="*/ 5715618 w 12089090"/>
                  <a:gd name="connsiteY121" fmla="*/ 9775438 h 13511369"/>
                  <a:gd name="connsiteX122" fmla="*/ 5847778 w 12089090"/>
                  <a:gd name="connsiteY122" fmla="*/ 9408475 h 13511369"/>
                  <a:gd name="connsiteX123" fmla="*/ 5938265 w 12089090"/>
                  <a:gd name="connsiteY123" fmla="*/ 9196544 h 13511369"/>
                  <a:gd name="connsiteX124" fmla="*/ 5776340 w 12089090"/>
                  <a:gd name="connsiteY124" fmla="*/ 9329894 h 13511369"/>
                  <a:gd name="connsiteX125" fmla="*/ 5940647 w 12089090"/>
                  <a:gd name="connsiteY125" fmla="*/ 9137013 h 13511369"/>
                  <a:gd name="connsiteX126" fmla="*/ 5972794 w 12089090"/>
                  <a:gd name="connsiteY126" fmla="*/ 8956289 h 13511369"/>
                  <a:gd name="connsiteX127" fmla="*/ 5976365 w 12089090"/>
                  <a:gd name="connsiteY127" fmla="*/ 9087006 h 13511369"/>
                  <a:gd name="connsiteX128" fmla="*/ 6458567 w 12089090"/>
                  <a:gd name="connsiteY128" fmla="*/ 8201432 h 13511369"/>
                  <a:gd name="connsiteX129" fmla="*/ 6221634 w 12089090"/>
                  <a:gd name="connsiteY129" fmla="*/ 8101170 h 13511369"/>
                  <a:gd name="connsiteX130" fmla="*/ 6443090 w 12089090"/>
                  <a:gd name="connsiteY130" fmla="*/ 8110694 h 13511369"/>
                  <a:gd name="connsiteX131" fmla="*/ 6713363 w 12089090"/>
                  <a:gd name="connsiteY131" fmla="*/ 8074975 h 13511369"/>
                  <a:gd name="connsiteX132" fmla="*/ 6872907 w 12089090"/>
                  <a:gd name="connsiteY132" fmla="*/ 8032113 h 13511369"/>
                  <a:gd name="connsiteX133" fmla="*/ 6802659 w 12089090"/>
                  <a:gd name="connsiteY133" fmla="*/ 7972582 h 13511369"/>
                  <a:gd name="connsiteX134" fmla="*/ 6894339 w 12089090"/>
                  <a:gd name="connsiteY134" fmla="*/ 7846626 h 13511369"/>
                  <a:gd name="connsiteX135" fmla="*/ 6997921 w 12089090"/>
                  <a:gd name="connsiteY135" fmla="*/ 7867807 h 13511369"/>
                  <a:gd name="connsiteX136" fmla="*/ 7034832 w 12089090"/>
                  <a:gd name="connsiteY136" fmla="*/ 7793990 h 13511369"/>
                  <a:gd name="connsiteX137" fmla="*/ 6961013 w 12089090"/>
                  <a:gd name="connsiteY137" fmla="*/ 7693975 h 13511369"/>
                  <a:gd name="connsiteX138" fmla="*/ 6927676 w 12089090"/>
                  <a:gd name="connsiteY138" fmla="*/ 7596344 h 13511369"/>
                  <a:gd name="connsiteX139" fmla="*/ 6837187 w 12089090"/>
                  <a:gd name="connsiteY139" fmla="*/ 7591832 h 13511369"/>
                  <a:gd name="connsiteX140" fmla="*/ 6763369 w 12089090"/>
                  <a:gd name="connsiteY140" fmla="*/ 7674925 h 13511369"/>
                  <a:gd name="connsiteX141" fmla="*/ 6627637 w 12089090"/>
                  <a:gd name="connsiteY141" fmla="*/ 7687082 h 13511369"/>
                  <a:gd name="connsiteX142" fmla="*/ 6687169 w 12089090"/>
                  <a:gd name="connsiteY142" fmla="*/ 7617775 h 13511369"/>
                  <a:gd name="connsiteX143" fmla="*/ 6699076 w 12089090"/>
                  <a:gd name="connsiteY143" fmla="*/ 7529669 h 13511369"/>
                  <a:gd name="connsiteX144" fmla="*/ 6720506 w 12089090"/>
                  <a:gd name="connsiteY144" fmla="*/ 7467756 h 13511369"/>
                  <a:gd name="connsiteX145" fmla="*/ 6684787 w 12089090"/>
                  <a:gd name="connsiteY145" fmla="*/ 7401332 h 13511369"/>
                  <a:gd name="connsiteX146" fmla="*/ 6620494 w 12089090"/>
                  <a:gd name="connsiteY146" fmla="*/ 7432038 h 13511369"/>
                  <a:gd name="connsiteX147" fmla="*/ 6618112 w 12089090"/>
                  <a:gd name="connsiteY147" fmla="*/ 7351326 h 13511369"/>
                  <a:gd name="connsiteX148" fmla="*/ 6837188 w 12089090"/>
                  <a:gd name="connsiteY148" fmla="*/ 7243919 h 13511369"/>
                  <a:gd name="connsiteX149" fmla="*/ 6801469 w 12089090"/>
                  <a:gd name="connsiteY149" fmla="*/ 7089138 h 13511369"/>
                  <a:gd name="connsiteX150" fmla="*/ 6877669 w 12089090"/>
                  <a:gd name="connsiteY150" fmla="*/ 7072469 h 13511369"/>
                  <a:gd name="connsiteX151" fmla="*/ 6856237 w 12089090"/>
                  <a:gd name="connsiteY151" fmla="*/ 6982232 h 13511369"/>
                  <a:gd name="connsiteX152" fmla="*/ 6961013 w 12089090"/>
                  <a:gd name="connsiteY152" fmla="*/ 6984363 h 13511369"/>
                  <a:gd name="connsiteX153" fmla="*/ 7003876 w 12089090"/>
                  <a:gd name="connsiteY153" fmla="*/ 6903400 h 13511369"/>
                  <a:gd name="connsiteX154" fmla="*/ 7106269 w 12089090"/>
                  <a:gd name="connsiteY154" fmla="*/ 6936738 h 13511369"/>
                  <a:gd name="connsiteX155" fmla="*/ 7180088 w 12089090"/>
                  <a:gd name="connsiteY155" fmla="*/ 7039132 h 13511369"/>
                  <a:gd name="connsiteX156" fmla="*/ 7246763 w 12089090"/>
                  <a:gd name="connsiteY156" fmla="*/ 6979600 h 13511369"/>
                  <a:gd name="connsiteX157" fmla="*/ 7187232 w 12089090"/>
                  <a:gd name="connsiteY157" fmla="*/ 6843869 h 13511369"/>
                  <a:gd name="connsiteX158" fmla="*/ 7244381 w 12089090"/>
                  <a:gd name="connsiteY158" fmla="*/ 6896506 h 13511369"/>
                  <a:gd name="connsiteX159" fmla="*/ 7361063 w 12089090"/>
                  <a:gd name="connsiteY159" fmla="*/ 6934357 h 13511369"/>
                  <a:gd name="connsiteX160" fmla="*/ 7434882 w 12089090"/>
                  <a:gd name="connsiteY160" fmla="*/ 7006046 h 13511369"/>
                  <a:gd name="connsiteX161" fmla="*/ 7403926 w 12089090"/>
                  <a:gd name="connsiteY161" fmla="*/ 7144158 h 13511369"/>
                  <a:gd name="connsiteX162" fmla="*/ 7475363 w 12089090"/>
                  <a:gd name="connsiteY162" fmla="*/ 7108439 h 13511369"/>
                  <a:gd name="connsiteX163" fmla="*/ 7465837 w 12089090"/>
                  <a:gd name="connsiteY163" fmla="*/ 7077482 h 13511369"/>
                  <a:gd name="connsiteX164" fmla="*/ 7542038 w 12089090"/>
                  <a:gd name="connsiteY164" fmla="*/ 7163208 h 13511369"/>
                  <a:gd name="connsiteX165" fmla="*/ 7477744 w 12089090"/>
                  <a:gd name="connsiteY165" fmla="*/ 7244171 h 13511369"/>
                  <a:gd name="connsiteX166" fmla="*/ 7542037 w 12089090"/>
                  <a:gd name="connsiteY166" fmla="*/ 7325132 h 13511369"/>
                  <a:gd name="connsiteX167" fmla="*/ 7468219 w 12089090"/>
                  <a:gd name="connsiteY167" fmla="*/ 7344183 h 13511369"/>
                  <a:gd name="connsiteX168" fmla="*/ 7375351 w 12089090"/>
                  <a:gd name="connsiteY168" fmla="*/ 7296558 h 13511369"/>
                  <a:gd name="connsiteX169" fmla="*/ 7327726 w 12089090"/>
                  <a:gd name="connsiteY169" fmla="*/ 7406096 h 13511369"/>
                  <a:gd name="connsiteX170" fmla="*/ 7403926 w 12089090"/>
                  <a:gd name="connsiteY170" fmla="*/ 7425146 h 13511369"/>
                  <a:gd name="connsiteX171" fmla="*/ 7458694 w 12089090"/>
                  <a:gd name="connsiteY171" fmla="*/ 7484677 h 13511369"/>
                  <a:gd name="connsiteX172" fmla="*/ 7484888 w 12089090"/>
                  <a:gd name="connsiteY172" fmla="*/ 7515382 h 13511369"/>
                  <a:gd name="connsiteX173" fmla="*/ 7505128 w 12089090"/>
                  <a:gd name="connsiteY173" fmla="*/ 7467755 h 13511369"/>
                  <a:gd name="connsiteX174" fmla="*/ 7563469 w 12089090"/>
                  <a:gd name="connsiteY174" fmla="*/ 7529921 h 13511369"/>
                  <a:gd name="connsiteX175" fmla="*/ 7656338 w 12089090"/>
                  <a:gd name="connsiteY175" fmla="*/ 7615646 h 13511369"/>
                  <a:gd name="connsiteX176" fmla="*/ 7656338 w 12089090"/>
                  <a:gd name="connsiteY176" fmla="*/ 7510871 h 13511369"/>
                  <a:gd name="connsiteX177" fmla="*/ 7830168 w 12089090"/>
                  <a:gd name="connsiteY177" fmla="*/ 7606120 h 13511369"/>
                  <a:gd name="connsiteX178" fmla="*/ 7723013 w 12089090"/>
                  <a:gd name="connsiteY178" fmla="*/ 7370377 h 13511369"/>
                  <a:gd name="connsiteX179" fmla="*/ 7725394 w 12089090"/>
                  <a:gd name="connsiteY179" fmla="*/ 7234646 h 13511369"/>
                  <a:gd name="connsiteX180" fmla="*/ 7630144 w 12089090"/>
                  <a:gd name="connsiteY180" fmla="*/ 7206071 h 13511369"/>
                  <a:gd name="connsiteX181" fmla="*/ 7694437 w 12089090"/>
                  <a:gd name="connsiteY181" fmla="*/ 7039382 h 13511369"/>
                  <a:gd name="connsiteX182" fmla="*/ 8392144 w 12089090"/>
                  <a:gd name="connsiteY182" fmla="*/ 6653621 h 13511369"/>
                  <a:gd name="connsiteX183" fmla="*/ 8720757 w 12089090"/>
                  <a:gd name="connsiteY183" fmla="*/ 6591708 h 13511369"/>
                  <a:gd name="connsiteX184" fmla="*/ 8739807 w 12089090"/>
                  <a:gd name="connsiteY184" fmla="*/ 6696483 h 13511369"/>
                  <a:gd name="connsiteX185" fmla="*/ 8813626 w 12089090"/>
                  <a:gd name="connsiteY185" fmla="*/ 6701246 h 13511369"/>
                  <a:gd name="connsiteX186" fmla="*/ 8789812 w 12089090"/>
                  <a:gd name="connsiteY186" fmla="*/ 6548844 h 13511369"/>
                  <a:gd name="connsiteX187" fmla="*/ 9332737 w 12089090"/>
                  <a:gd name="connsiteY187" fmla="*/ 6544082 h 13511369"/>
                  <a:gd name="connsiteX188" fmla="*/ 9520856 w 12089090"/>
                  <a:gd name="connsiteY188" fmla="*/ 6494075 h 13511369"/>
                  <a:gd name="connsiteX189" fmla="*/ 9647062 w 12089090"/>
                  <a:gd name="connsiteY189" fmla="*/ 6298813 h 13511369"/>
                  <a:gd name="connsiteX190" fmla="*/ 9923287 w 12089090"/>
                  <a:gd name="connsiteY190" fmla="*/ 6334532 h 13511369"/>
                  <a:gd name="connsiteX191" fmla="*/ 9887569 w 12089090"/>
                  <a:gd name="connsiteY191" fmla="*/ 6420258 h 13511369"/>
                  <a:gd name="connsiteX192" fmla="*/ 9744694 w 12089090"/>
                  <a:gd name="connsiteY192" fmla="*/ 6434546 h 13511369"/>
                  <a:gd name="connsiteX193" fmla="*/ 9813749 w 12089090"/>
                  <a:gd name="connsiteY193" fmla="*/ 6489313 h 13511369"/>
                  <a:gd name="connsiteX194" fmla="*/ 9682782 w 12089090"/>
                  <a:gd name="connsiteY194" fmla="*/ 6517889 h 13511369"/>
                  <a:gd name="connsiteX195" fmla="*/ 9556576 w 12089090"/>
                  <a:gd name="connsiteY195" fmla="*/ 6508364 h 13511369"/>
                  <a:gd name="connsiteX196" fmla="*/ 9470850 w 12089090"/>
                  <a:gd name="connsiteY196" fmla="*/ 6544082 h 13511369"/>
                  <a:gd name="connsiteX197" fmla="*/ 9439894 w 12089090"/>
                  <a:gd name="connsiteY197" fmla="*/ 6848883 h 13511369"/>
                  <a:gd name="connsiteX198" fmla="*/ 9601819 w 12089090"/>
                  <a:gd name="connsiteY198" fmla="*/ 6882220 h 13511369"/>
                  <a:gd name="connsiteX199" fmla="*/ 9808987 w 12089090"/>
                  <a:gd name="connsiteY199" fmla="*/ 6696482 h 13511369"/>
                  <a:gd name="connsiteX200" fmla="*/ 9847088 w 12089090"/>
                  <a:gd name="connsiteY200" fmla="*/ 6794114 h 13511369"/>
                  <a:gd name="connsiteX201" fmla="*/ 9994726 w 12089090"/>
                  <a:gd name="connsiteY201" fmla="*/ 6717914 h 13511369"/>
                  <a:gd name="connsiteX202" fmla="*/ 9894713 w 12089090"/>
                  <a:gd name="connsiteY202" fmla="*/ 6956040 h 13511369"/>
                  <a:gd name="connsiteX203" fmla="*/ 10037588 w 12089090"/>
                  <a:gd name="connsiteY203" fmla="*/ 6898889 h 13511369"/>
                  <a:gd name="connsiteX204" fmla="*/ 10004251 w 12089090"/>
                  <a:gd name="connsiteY204" fmla="*/ 6986996 h 13511369"/>
                  <a:gd name="connsiteX205" fmla="*/ 10235232 w 12089090"/>
                  <a:gd name="connsiteY205" fmla="*/ 6984614 h 13511369"/>
                  <a:gd name="connsiteX206" fmla="*/ 10075687 w 12089090"/>
                  <a:gd name="connsiteY206" fmla="*/ 7039382 h 13511369"/>
                  <a:gd name="connsiteX207" fmla="*/ 9966151 w 12089090"/>
                  <a:gd name="connsiteY207" fmla="*/ 7096533 h 13511369"/>
                  <a:gd name="connsiteX208" fmla="*/ 9847088 w 12089090"/>
                  <a:gd name="connsiteY208" fmla="*/ 7210833 h 13511369"/>
                  <a:gd name="connsiteX209" fmla="*/ 9882806 w 12089090"/>
                  <a:gd name="connsiteY209" fmla="*/ 7270363 h 13511369"/>
                  <a:gd name="connsiteX210" fmla="*/ 9925669 w 12089090"/>
                  <a:gd name="connsiteY210" fmla="*/ 7320371 h 13511369"/>
                  <a:gd name="connsiteX211" fmla="*/ 10004251 w 12089090"/>
                  <a:gd name="connsiteY211" fmla="*/ 7287033 h 13511369"/>
                  <a:gd name="connsiteX212" fmla="*/ 10016156 w 12089090"/>
                  <a:gd name="connsiteY212" fmla="*/ 7348944 h 13511369"/>
                  <a:gd name="connsiteX213" fmla="*/ 10130457 w 12089090"/>
                  <a:gd name="connsiteY213" fmla="*/ 7210833 h 13511369"/>
                  <a:gd name="connsiteX214" fmla="*/ 10166176 w 12089090"/>
                  <a:gd name="connsiteY214" fmla="*/ 7356089 h 13511369"/>
                  <a:gd name="connsiteX215" fmla="*/ 10261426 w 12089090"/>
                  <a:gd name="connsiteY215" fmla="*/ 7239408 h 13511369"/>
                  <a:gd name="connsiteX216" fmla="*/ 10287619 w 12089090"/>
                  <a:gd name="connsiteY216" fmla="*/ 7401332 h 13511369"/>
                  <a:gd name="connsiteX217" fmla="*/ 10361437 w 12089090"/>
                  <a:gd name="connsiteY217" fmla="*/ 7477532 h 13511369"/>
                  <a:gd name="connsiteX218" fmla="*/ 10151887 w 12089090"/>
                  <a:gd name="connsiteY218" fmla="*/ 7591832 h 13511369"/>
                  <a:gd name="connsiteX219" fmla="*/ 10304288 w 12089090"/>
                  <a:gd name="connsiteY219" fmla="*/ 7741852 h 13511369"/>
                  <a:gd name="connsiteX220" fmla="*/ 10335244 w 12089090"/>
                  <a:gd name="connsiteY220" fmla="*/ 7644221 h 13511369"/>
                  <a:gd name="connsiteX221" fmla="*/ 10406680 w 12089090"/>
                  <a:gd name="connsiteY221" fmla="*/ 7732326 h 13511369"/>
                  <a:gd name="connsiteX222" fmla="*/ 10528126 w 12089090"/>
                  <a:gd name="connsiteY222" fmla="*/ 7691846 h 13511369"/>
                  <a:gd name="connsiteX223" fmla="*/ 10532887 w 12089090"/>
                  <a:gd name="connsiteY223" fmla="*/ 7777570 h 13511369"/>
                  <a:gd name="connsiteX224" fmla="*/ 10530506 w 12089090"/>
                  <a:gd name="connsiteY224" fmla="*/ 7875200 h 13511369"/>
                  <a:gd name="connsiteX225" fmla="*/ 10640043 w 12089090"/>
                  <a:gd name="connsiteY225" fmla="*/ 7837101 h 13511369"/>
                  <a:gd name="connsiteX226" fmla="*/ 10680526 w 12089090"/>
                  <a:gd name="connsiteY226" fmla="*/ 8075227 h 13511369"/>
                  <a:gd name="connsiteX227" fmla="*/ 10818637 w 12089090"/>
                  <a:gd name="connsiteY227" fmla="*/ 8106182 h 13511369"/>
                  <a:gd name="connsiteX228" fmla="*/ 10832925 w 12089090"/>
                  <a:gd name="connsiteY228" fmla="*/ 7815670 h 13511369"/>
                  <a:gd name="connsiteX229" fmla="*/ 10923413 w 12089090"/>
                  <a:gd name="connsiteY229" fmla="*/ 7791858 h 13511369"/>
                  <a:gd name="connsiteX230" fmla="*/ 10992469 w 12089090"/>
                  <a:gd name="connsiteY230" fmla="*/ 7620407 h 13511369"/>
                  <a:gd name="connsiteX231" fmla="*/ 10954369 w 12089090"/>
                  <a:gd name="connsiteY231" fmla="*/ 7491821 h 13511369"/>
                  <a:gd name="connsiteX232" fmla="*/ 10859119 w 12089090"/>
                  <a:gd name="connsiteY232" fmla="*/ 7479913 h 13511369"/>
                  <a:gd name="connsiteX233" fmla="*/ 10906743 w 12089090"/>
                  <a:gd name="connsiteY233" fmla="*/ 7360851 h 13511369"/>
                  <a:gd name="connsiteX234" fmla="*/ 10801969 w 12089090"/>
                  <a:gd name="connsiteY234" fmla="*/ 7289414 h 13511369"/>
                  <a:gd name="connsiteX235" fmla="*/ 10761487 w 12089090"/>
                  <a:gd name="connsiteY235" fmla="*/ 7058432 h 13511369"/>
                  <a:gd name="connsiteX236" fmla="*/ 10443987 w 12089090"/>
                  <a:gd name="connsiteY236" fmla="*/ 7020332 h 13511369"/>
                  <a:gd name="connsiteX237" fmla="*/ 10513838 w 12089090"/>
                  <a:gd name="connsiteY237" fmla="*/ 6915558 h 13511369"/>
                  <a:gd name="connsiteX238" fmla="*/ 10637663 w 12089090"/>
                  <a:gd name="connsiteY238" fmla="*/ 6896508 h 13511369"/>
                  <a:gd name="connsiteX239" fmla="*/ 10647187 w 12089090"/>
                  <a:gd name="connsiteY239" fmla="*/ 6810782 h 13511369"/>
                  <a:gd name="connsiteX240" fmla="*/ 10859912 w 12089090"/>
                  <a:gd name="connsiteY240" fmla="*/ 6899682 h 13511369"/>
                  <a:gd name="connsiteX241" fmla="*/ 10875787 w 12089090"/>
                  <a:gd name="connsiteY241" fmla="*/ 6677432 h 13511369"/>
                  <a:gd name="connsiteX242" fmla="*/ 10666237 w 12089090"/>
                  <a:gd name="connsiteY242" fmla="*/ 6772682 h 13511369"/>
                  <a:gd name="connsiteX243" fmla="*/ 10590037 w 12089090"/>
                  <a:gd name="connsiteY243" fmla="*/ 6544082 h 13511369"/>
                  <a:gd name="connsiteX244" fmla="*/ 10361437 w 12089090"/>
                  <a:gd name="connsiteY244" fmla="*/ 6753632 h 13511369"/>
                  <a:gd name="connsiteX245" fmla="*/ 10374138 w 12089090"/>
                  <a:gd name="connsiteY245" fmla="*/ 6588533 h 13511369"/>
                  <a:gd name="connsiteX246" fmla="*/ 10386837 w 12089090"/>
                  <a:gd name="connsiteY246" fmla="*/ 6464707 h 13511369"/>
                  <a:gd name="connsiteX247" fmla="*/ 10331672 w 12089090"/>
                  <a:gd name="connsiteY247" fmla="*/ 6436675 h 13511369"/>
                  <a:gd name="connsiteX248" fmla="*/ 10278888 w 12089090"/>
                  <a:gd name="connsiteY248" fmla="*/ 6452008 h 13511369"/>
                  <a:gd name="connsiteX249" fmla="*/ 10158237 w 12089090"/>
                  <a:gd name="connsiteY249" fmla="*/ 6236107 h 13511369"/>
                  <a:gd name="connsiteX250" fmla="*/ 10323338 w 12089090"/>
                  <a:gd name="connsiteY250" fmla="*/ 6274208 h 13511369"/>
                  <a:gd name="connsiteX251" fmla="*/ 10564638 w 12089090"/>
                  <a:gd name="connsiteY251" fmla="*/ 6274208 h 13511369"/>
                  <a:gd name="connsiteX252" fmla="*/ 10694812 w 12089090"/>
                  <a:gd name="connsiteY252" fmla="*/ 6134507 h 13511369"/>
                  <a:gd name="connsiteX253" fmla="*/ 10593213 w 12089090"/>
                  <a:gd name="connsiteY253" fmla="*/ 6023383 h 13511369"/>
                  <a:gd name="connsiteX254" fmla="*/ 10380487 w 12089090"/>
                  <a:gd name="connsiteY254" fmla="*/ 5975757 h 13511369"/>
                  <a:gd name="connsiteX255" fmla="*/ 10561462 w 12089090"/>
                  <a:gd name="connsiteY255" fmla="*/ 5845582 h 13511369"/>
                  <a:gd name="connsiteX256" fmla="*/ 10507488 w 12089090"/>
                  <a:gd name="connsiteY256" fmla="*/ 5728108 h 13511369"/>
                  <a:gd name="connsiteX257" fmla="*/ 10561463 w 12089090"/>
                  <a:gd name="connsiteY257" fmla="*/ 5607458 h 13511369"/>
                  <a:gd name="connsiteX258" fmla="*/ 10523362 w 12089090"/>
                  <a:gd name="connsiteY258" fmla="*/ 5604282 h 13511369"/>
                  <a:gd name="connsiteX259" fmla="*/ 10488438 w 12089090"/>
                  <a:gd name="connsiteY259" fmla="*/ 5528083 h 13511369"/>
                  <a:gd name="connsiteX260" fmla="*/ 10329687 w 12089090"/>
                  <a:gd name="connsiteY260" fmla="*/ 5375682 h 13511369"/>
                  <a:gd name="connsiteX261" fmla="*/ 10599563 w 12089090"/>
                  <a:gd name="connsiteY261" fmla="*/ 5480458 h 13511369"/>
                  <a:gd name="connsiteX262" fmla="*/ 10742437 w 12089090"/>
                  <a:gd name="connsiteY262" fmla="*/ 5439182 h 13511369"/>
                  <a:gd name="connsiteX263" fmla="*/ 10717038 w 12089090"/>
                  <a:gd name="connsiteY263" fmla="*/ 5686833 h 13511369"/>
                  <a:gd name="connsiteX264" fmla="*/ 10894837 w 12089090"/>
                  <a:gd name="connsiteY264" fmla="*/ 5724932 h 13511369"/>
                  <a:gd name="connsiteX265" fmla="*/ 10951988 w 12089090"/>
                  <a:gd name="connsiteY265" fmla="*/ 5550308 h 13511369"/>
                  <a:gd name="connsiteX266" fmla="*/ 10993262 w 12089090"/>
                  <a:gd name="connsiteY266" fmla="*/ 5321707 h 13511369"/>
                  <a:gd name="connsiteX267" fmla="*/ 10913888 w 12089090"/>
                  <a:gd name="connsiteY267" fmla="*/ 5118508 h 13511369"/>
                  <a:gd name="connsiteX268" fmla="*/ 10856737 w 12089090"/>
                  <a:gd name="connsiteY268" fmla="*/ 5020082 h 13511369"/>
                  <a:gd name="connsiteX269" fmla="*/ 10777363 w 12089090"/>
                  <a:gd name="connsiteY269" fmla="*/ 5137558 h 13511369"/>
                  <a:gd name="connsiteX270" fmla="*/ 10707513 w 12089090"/>
                  <a:gd name="connsiteY270" fmla="*/ 5096283 h 13511369"/>
                  <a:gd name="connsiteX271" fmla="*/ 10675763 w 12089090"/>
                  <a:gd name="connsiteY271" fmla="*/ 5216933 h 13511369"/>
                  <a:gd name="connsiteX272" fmla="*/ 10574162 w 12089090"/>
                  <a:gd name="connsiteY272" fmla="*/ 5220107 h 13511369"/>
                  <a:gd name="connsiteX273" fmla="*/ 10494787 w 12089090"/>
                  <a:gd name="connsiteY273" fmla="*/ 5077232 h 13511369"/>
                  <a:gd name="connsiteX274" fmla="*/ 10456687 w 12089090"/>
                  <a:gd name="connsiteY274" fmla="*/ 4924832 h 13511369"/>
                  <a:gd name="connsiteX275" fmla="*/ 10240787 w 12089090"/>
                  <a:gd name="connsiteY275" fmla="*/ 4928007 h 13511369"/>
                  <a:gd name="connsiteX276" fmla="*/ 10266187 w 12089090"/>
                  <a:gd name="connsiteY276" fmla="*/ 5153432 h 13511369"/>
                  <a:gd name="connsiteX277" fmla="*/ 10228088 w 12089090"/>
                  <a:gd name="connsiteY277" fmla="*/ 4959758 h 13511369"/>
                  <a:gd name="connsiteX278" fmla="*/ 10183637 w 12089090"/>
                  <a:gd name="connsiteY278" fmla="*/ 4972457 h 13511369"/>
                  <a:gd name="connsiteX279" fmla="*/ 10113787 w 12089090"/>
                  <a:gd name="connsiteY279" fmla="*/ 4861332 h 13511369"/>
                  <a:gd name="connsiteX280" fmla="*/ 10018538 w 12089090"/>
                  <a:gd name="connsiteY280" fmla="*/ 4931183 h 13511369"/>
                  <a:gd name="connsiteX281" fmla="*/ 9862962 w 12089090"/>
                  <a:gd name="connsiteY281" fmla="*/ 5058182 h 13511369"/>
                  <a:gd name="connsiteX282" fmla="*/ 10228087 w 12089090"/>
                  <a:gd name="connsiteY282" fmla="*/ 4724807 h 13511369"/>
                  <a:gd name="connsiteX283" fmla="*/ 10372550 w 12089090"/>
                  <a:gd name="connsiteY283" fmla="*/ 4634321 h 13511369"/>
                  <a:gd name="connsiteX284" fmla="*/ 10590037 w 12089090"/>
                  <a:gd name="connsiteY284" fmla="*/ 4581932 h 13511369"/>
                  <a:gd name="connsiteX285" fmla="*/ 10628138 w 12089090"/>
                  <a:gd name="connsiteY285" fmla="*/ 4461283 h 13511369"/>
                  <a:gd name="connsiteX286" fmla="*/ 10799588 w 12089090"/>
                  <a:gd name="connsiteY286" fmla="*/ 4334283 h 13511369"/>
                  <a:gd name="connsiteX287" fmla="*/ 10831337 w 12089090"/>
                  <a:gd name="connsiteY287" fmla="*/ 4080282 h 13511369"/>
                  <a:gd name="connsiteX288" fmla="*/ 10599562 w 12089090"/>
                  <a:gd name="connsiteY288" fmla="*/ 3997732 h 13511369"/>
                  <a:gd name="connsiteX289" fmla="*/ 10282063 w 12089090"/>
                  <a:gd name="connsiteY289" fmla="*/ 3950108 h 13511369"/>
                  <a:gd name="connsiteX290" fmla="*/ 10151887 w 12089090"/>
                  <a:gd name="connsiteY290" fmla="*/ 4010432 h 13511369"/>
                  <a:gd name="connsiteX291" fmla="*/ 10177288 w 12089090"/>
                  <a:gd name="connsiteY291" fmla="*/ 3845333 h 13511369"/>
                  <a:gd name="connsiteX292" fmla="*/ 10126488 w 12089090"/>
                  <a:gd name="connsiteY292" fmla="*/ 3670708 h 13511369"/>
                  <a:gd name="connsiteX293" fmla="*/ 10240787 w 12089090"/>
                  <a:gd name="connsiteY293" fmla="*/ 3708807 h 13511369"/>
                  <a:gd name="connsiteX294" fmla="*/ 10361438 w 12089090"/>
                  <a:gd name="connsiteY294" fmla="*/ 3600858 h 13511369"/>
                  <a:gd name="connsiteX295" fmla="*/ 10551938 w 12089090"/>
                  <a:gd name="connsiteY295" fmla="*/ 3661183 h 13511369"/>
                  <a:gd name="connsiteX296" fmla="*/ 10564638 w 12089090"/>
                  <a:gd name="connsiteY296" fmla="*/ 3477033 h 13511369"/>
                  <a:gd name="connsiteX297" fmla="*/ 10704337 w 12089090"/>
                  <a:gd name="connsiteY297" fmla="*/ 3515132 h 13511369"/>
                  <a:gd name="connsiteX298" fmla="*/ 10818637 w 12089090"/>
                  <a:gd name="connsiteY298" fmla="*/ 3210332 h 13511369"/>
                  <a:gd name="connsiteX299" fmla="*/ 10920238 w 12089090"/>
                  <a:gd name="connsiteY299" fmla="*/ 3299233 h 13511369"/>
                  <a:gd name="connsiteX300" fmla="*/ 11059937 w 12089090"/>
                  <a:gd name="connsiteY300" fmla="*/ 3283357 h 13511369"/>
                  <a:gd name="connsiteX301" fmla="*/ 11094862 w 12089090"/>
                  <a:gd name="connsiteY301" fmla="*/ 3508782 h 13511369"/>
                  <a:gd name="connsiteX302" fmla="*/ 11171063 w 12089090"/>
                  <a:gd name="connsiteY302" fmla="*/ 3251608 h 13511369"/>
                  <a:gd name="connsiteX303" fmla="*/ 11094863 w 12089090"/>
                  <a:gd name="connsiteY303" fmla="*/ 3165883 h 13511369"/>
                  <a:gd name="connsiteX304" fmla="*/ 11180587 w 12089090"/>
                  <a:gd name="connsiteY304" fmla="*/ 2911882 h 13511369"/>
                  <a:gd name="connsiteX305" fmla="*/ 10999613 w 12089090"/>
                  <a:gd name="connsiteY305" fmla="*/ 2988083 h 13511369"/>
                  <a:gd name="connsiteX306" fmla="*/ 10971037 w 12089090"/>
                  <a:gd name="connsiteY306" fmla="*/ 2918232 h 13511369"/>
                  <a:gd name="connsiteX307" fmla="*/ 10780537 w 12089090"/>
                  <a:gd name="connsiteY307" fmla="*/ 2715032 h 13511369"/>
                  <a:gd name="connsiteX308" fmla="*/ 10748788 w 12089090"/>
                  <a:gd name="connsiteY308" fmla="*/ 2530883 h 13511369"/>
                  <a:gd name="connsiteX309" fmla="*/ 10717038 w 12089090"/>
                  <a:gd name="connsiteY309" fmla="*/ 2435633 h 13511369"/>
                  <a:gd name="connsiteX310" fmla="*/ 10818637 w 12089090"/>
                  <a:gd name="connsiteY310" fmla="*/ 2334032 h 13511369"/>
                  <a:gd name="connsiteX311" fmla="*/ 11078988 w 12089090"/>
                  <a:gd name="connsiteY311" fmla="*/ 2099083 h 13511369"/>
                  <a:gd name="connsiteX312" fmla="*/ 11199637 w 12089090"/>
                  <a:gd name="connsiteY312" fmla="*/ 2118132 h 13511369"/>
                  <a:gd name="connsiteX313" fmla="*/ 11269488 w 12089090"/>
                  <a:gd name="connsiteY313" fmla="*/ 2029233 h 13511369"/>
                  <a:gd name="connsiteX314" fmla="*/ 11504437 w 12089090"/>
                  <a:gd name="connsiteY314" fmla="*/ 1921282 h 13511369"/>
                  <a:gd name="connsiteX315" fmla="*/ 11358388 w 12089090"/>
                  <a:gd name="connsiteY315" fmla="*/ 1851433 h 13511369"/>
                  <a:gd name="connsiteX316" fmla="*/ 11275837 w 12089090"/>
                  <a:gd name="connsiteY316" fmla="*/ 1705382 h 13511369"/>
                  <a:gd name="connsiteX317" fmla="*/ 11377437 w 12089090"/>
                  <a:gd name="connsiteY317" fmla="*/ 1279932 h 13511369"/>
                  <a:gd name="connsiteX318" fmla="*/ 11256787 w 12089090"/>
                  <a:gd name="connsiteY318" fmla="*/ 1019582 h 13511369"/>
                  <a:gd name="connsiteX319" fmla="*/ 11542537 w 12089090"/>
                  <a:gd name="connsiteY319" fmla="*/ 1362482 h 13511369"/>
                  <a:gd name="connsiteX320" fmla="*/ 11707637 w 12089090"/>
                  <a:gd name="connsiteY320" fmla="*/ 1165632 h 13511369"/>
                  <a:gd name="connsiteX321" fmla="*/ 11891787 w 12089090"/>
                  <a:gd name="connsiteY321" fmla="*/ 1476782 h 13511369"/>
                  <a:gd name="connsiteX322" fmla="*/ 12088637 w 12089090"/>
                  <a:gd name="connsiteY322" fmla="*/ 1578383 h 13511369"/>
                  <a:gd name="connsiteX323" fmla="*/ 11923537 w 12089090"/>
                  <a:gd name="connsiteY323" fmla="*/ 1133883 h 13511369"/>
                  <a:gd name="connsiteX324" fmla="*/ 11910837 w 12089090"/>
                  <a:gd name="connsiteY324" fmla="*/ 917982 h 13511369"/>
                  <a:gd name="connsiteX325" fmla="*/ 11777487 w 12089090"/>
                  <a:gd name="connsiteY325" fmla="*/ 721132 h 13511369"/>
                  <a:gd name="connsiteX326" fmla="*/ 11752087 w 12089090"/>
                  <a:gd name="connsiteY32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721072 w 12089090"/>
                  <a:gd name="connsiteY44" fmla="*/ 8148794 h 13511369"/>
                  <a:gd name="connsiteX45" fmla="*/ 1703212 w 12089090"/>
                  <a:gd name="connsiteY45" fmla="*/ 8291919 h 13511369"/>
                  <a:gd name="connsiteX46" fmla="*/ 1671065 w 12089090"/>
                  <a:gd name="connsiteY46" fmla="*/ 8510744 h 13511369"/>
                  <a:gd name="connsiteX47" fmla="*/ 1716309 w 12089090"/>
                  <a:gd name="connsiteY47" fmla="*/ 8653619 h 13511369"/>
                  <a:gd name="connsiteX48" fmla="*/ 1706784 w 12089090"/>
                  <a:gd name="connsiteY48" fmla="*/ 8772682 h 13511369"/>
                  <a:gd name="connsiteX49" fmla="*/ 1788937 w 12089090"/>
                  <a:gd name="connsiteY49" fmla="*/ 8963432 h 13511369"/>
                  <a:gd name="connsiteX50" fmla="*/ 1657969 w 12089090"/>
                  <a:gd name="connsiteY50" fmla="*/ 9413488 h 13511369"/>
                  <a:gd name="connsiteX51" fmla="*/ 1506759 w 12089090"/>
                  <a:gd name="connsiteY51" fmla="*/ 9498963 h 13511369"/>
                  <a:gd name="connsiteX52" fmla="*/ 1463897 w 12089090"/>
                  <a:gd name="connsiteY52" fmla="*/ 9682319 h 13511369"/>
                  <a:gd name="connsiteX53" fmla="*/ 1321022 w 12089090"/>
                  <a:gd name="connsiteY53" fmla="*/ 9748994 h 13511369"/>
                  <a:gd name="connsiteX54" fmla="*/ 1312687 w 12089090"/>
                  <a:gd name="connsiteY54" fmla="*/ 9839732 h 13511369"/>
                  <a:gd name="connsiteX55" fmla="*/ 1237678 w 12089090"/>
                  <a:gd name="connsiteY55" fmla="*/ 9970450 h 13511369"/>
                  <a:gd name="connsiteX56" fmla="*/ 1254347 w 12089090"/>
                  <a:gd name="connsiteY56" fmla="*/ 10151425 h 13511369"/>
                  <a:gd name="connsiteX57" fmla="*/ 1179337 w 12089090"/>
                  <a:gd name="connsiteY57" fmla="*/ 10315982 h 13511369"/>
                  <a:gd name="connsiteX58" fmla="*/ 932878 w 12089090"/>
                  <a:gd name="connsiteY58" fmla="*/ 10353832 h 13511369"/>
                  <a:gd name="connsiteX59" fmla="*/ 817387 w 12089090"/>
                  <a:gd name="connsiteY59" fmla="*/ 10468382 h 13511369"/>
                  <a:gd name="connsiteX60" fmla="*/ 678084 w 12089090"/>
                  <a:gd name="connsiteY60" fmla="*/ 10480038 h 13511369"/>
                  <a:gd name="connsiteX61" fmla="*/ 585215 w 12089090"/>
                  <a:gd name="connsiteY61" fmla="*/ 10544332 h 13511369"/>
                  <a:gd name="connsiteX62" fmla="*/ 497109 w 12089090"/>
                  <a:gd name="connsiteY62" fmla="*/ 10503850 h 13511369"/>
                  <a:gd name="connsiteX63" fmla="*/ 399478 w 12089090"/>
                  <a:gd name="connsiteY63" fmla="*/ 10510994 h 13511369"/>
                  <a:gd name="connsiteX64" fmla="*/ 301847 w 12089090"/>
                  <a:gd name="connsiteY64" fmla="*/ 10482419 h 13511369"/>
                  <a:gd name="connsiteX65" fmla="*/ 238743 w 12089090"/>
                  <a:gd name="connsiteY65" fmla="*/ 10535057 h 13511369"/>
                  <a:gd name="connsiteX66" fmla="*/ 17287 w 12089090"/>
                  <a:gd name="connsiteY66" fmla="*/ 10430282 h 13511369"/>
                  <a:gd name="connsiteX67" fmla="*/ 78009 w 12089090"/>
                  <a:gd name="connsiteY67" fmla="*/ 10608625 h 13511369"/>
                  <a:gd name="connsiteX68" fmla="*/ 11334 w 12089090"/>
                  <a:gd name="connsiteY68" fmla="*/ 10787219 h 13511369"/>
                  <a:gd name="connsiteX69" fmla="*/ 112537 w 12089090"/>
                  <a:gd name="connsiteY69" fmla="*/ 11056551 h 13511369"/>
                  <a:gd name="connsiteX70" fmla="*/ 8953 w 12089090"/>
                  <a:gd name="connsiteY70" fmla="*/ 11234894 h 13511369"/>
                  <a:gd name="connsiteX71" fmla="*/ 17287 w 12089090"/>
                  <a:gd name="connsiteY71" fmla="*/ 11420882 h 13511369"/>
                  <a:gd name="connsiteX72" fmla="*/ 158972 w 12089090"/>
                  <a:gd name="connsiteY72" fmla="*/ 11470638 h 13511369"/>
                  <a:gd name="connsiteX73" fmla="*/ 455437 w 12089090"/>
                  <a:gd name="connsiteY73" fmla="*/ 11497082 h 13511369"/>
                  <a:gd name="connsiteX74" fmla="*/ 623315 w 12089090"/>
                  <a:gd name="connsiteY74" fmla="*/ 11544457 h 13511369"/>
                  <a:gd name="connsiteX75" fmla="*/ 737615 w 12089090"/>
                  <a:gd name="connsiteY75" fmla="*/ 11489688 h 13511369"/>
                  <a:gd name="connsiteX76" fmla="*/ 912637 w 12089090"/>
                  <a:gd name="connsiteY76" fmla="*/ 11535182 h 13511369"/>
                  <a:gd name="connsiteX77" fmla="*/ 1078134 w 12089090"/>
                  <a:gd name="connsiteY77" fmla="*/ 11413488 h 13511369"/>
                  <a:gd name="connsiteX78" fmla="*/ 1155524 w 12089090"/>
                  <a:gd name="connsiteY78" fmla="*/ 11470889 h 13511369"/>
                  <a:gd name="connsiteX79" fmla="*/ 1294828 w 12089090"/>
                  <a:gd name="connsiteY79" fmla="*/ 11496832 h 13511369"/>
                  <a:gd name="connsiteX80" fmla="*/ 1466278 w 12089090"/>
                  <a:gd name="connsiteY80" fmla="*/ 11508738 h 13511369"/>
                  <a:gd name="connsiteX81" fmla="*/ 1552003 w 12089090"/>
                  <a:gd name="connsiteY81" fmla="*/ 11573032 h 13511369"/>
                  <a:gd name="connsiteX82" fmla="*/ 1652015 w 12089090"/>
                  <a:gd name="connsiteY82" fmla="*/ 11580175 h 13511369"/>
                  <a:gd name="connsiteX83" fmla="*/ 1731787 w 12089090"/>
                  <a:gd name="connsiteY83" fmla="*/ 11592332 h 13511369"/>
                  <a:gd name="connsiteX84" fmla="*/ 1659159 w 12089090"/>
                  <a:gd name="connsiteY84" fmla="*/ 11737338 h 13511369"/>
                  <a:gd name="connsiteX85" fmla="*/ 1693687 w 12089090"/>
                  <a:gd name="connsiteY85" fmla="*/ 11992382 h 13511369"/>
                  <a:gd name="connsiteX86" fmla="*/ 1871090 w 12089090"/>
                  <a:gd name="connsiteY86" fmla="*/ 12130244 h 13511369"/>
                  <a:gd name="connsiteX87" fmla="*/ 1993724 w 12089090"/>
                  <a:gd name="connsiteY87" fmla="*/ 12056676 h 13511369"/>
                  <a:gd name="connsiteX88" fmla="*/ 2066353 w 12089090"/>
                  <a:gd name="connsiteY88" fmla="*/ 12104050 h 13511369"/>
                  <a:gd name="connsiteX89" fmla="*/ 2142553 w 12089090"/>
                  <a:gd name="connsiteY89" fmla="*/ 12034994 h 13511369"/>
                  <a:gd name="connsiteX90" fmla="*/ 2242565 w 12089090"/>
                  <a:gd name="connsiteY90" fmla="*/ 12058807 h 13511369"/>
                  <a:gd name="connsiteX91" fmla="*/ 2473547 w 12089090"/>
                  <a:gd name="connsiteY91" fmla="*/ 12008800 h 13511369"/>
                  <a:gd name="connsiteX92" fmla="*/ 2524743 w 12089090"/>
                  <a:gd name="connsiteY92" fmla="*/ 11899513 h 13511369"/>
                  <a:gd name="connsiteX93" fmla="*/ 2893837 w 12089090"/>
                  <a:gd name="connsiteY93" fmla="*/ 12030482 h 13511369"/>
                  <a:gd name="connsiteX94" fmla="*/ 2983134 w 12089090"/>
                  <a:gd name="connsiteY94" fmla="*/ 12018325 h 13511369"/>
                  <a:gd name="connsiteX95" fmla="*/ 3084337 w 12089090"/>
                  <a:gd name="connsiteY95" fmla="*/ 12182882 h 13511369"/>
                  <a:gd name="connsiteX96" fmla="*/ 3323653 w 12089090"/>
                  <a:gd name="connsiteY96" fmla="*/ 12127863 h 13511369"/>
                  <a:gd name="connsiteX97" fmla="*/ 3433190 w 12089090"/>
                  <a:gd name="connsiteY97" fmla="*/ 12196919 h 13511369"/>
                  <a:gd name="connsiteX98" fmla="*/ 3586781 w 12089090"/>
                  <a:gd name="connsiteY98" fmla="*/ 12266226 h 13511369"/>
                  <a:gd name="connsiteX99" fmla="*/ 3522487 w 12089090"/>
                  <a:gd name="connsiteY99" fmla="*/ 12387670 h 13511369"/>
                  <a:gd name="connsiteX100" fmla="*/ 3607022 w 12089090"/>
                  <a:gd name="connsiteY100" fmla="*/ 12592207 h 13511369"/>
                  <a:gd name="connsiteX101" fmla="*/ 3560587 w 12089090"/>
                  <a:gd name="connsiteY101" fmla="*/ 12773432 h 13511369"/>
                  <a:gd name="connsiteX102" fmla="*/ 3545109 w 12089090"/>
                  <a:gd name="connsiteY102" fmla="*/ 12987494 h 13511369"/>
                  <a:gd name="connsiteX103" fmla="*/ 3636787 w 12089090"/>
                  <a:gd name="connsiteY103" fmla="*/ 13211582 h 13511369"/>
                  <a:gd name="connsiteX104" fmla="*/ 3922537 w 12089090"/>
                  <a:gd name="connsiteY104" fmla="*/ 13440182 h 13511369"/>
                  <a:gd name="connsiteX105" fmla="*/ 4514278 w 12089090"/>
                  <a:gd name="connsiteY105" fmla="*/ 13511369 h 13511369"/>
                  <a:gd name="connsiteX106" fmla="*/ 4549996 w 12089090"/>
                  <a:gd name="connsiteY106" fmla="*/ 13442312 h 13511369"/>
                  <a:gd name="connsiteX107" fmla="*/ 4208287 w 12089090"/>
                  <a:gd name="connsiteY107" fmla="*/ 13154432 h 13511369"/>
                  <a:gd name="connsiteX108" fmla="*/ 4635722 w 12089090"/>
                  <a:gd name="connsiteY108" fmla="*/ 13268482 h 13511369"/>
                  <a:gd name="connsiteX109" fmla="*/ 4951237 w 12089090"/>
                  <a:gd name="connsiteY109" fmla="*/ 13268732 h 13511369"/>
                  <a:gd name="connsiteX110" fmla="*/ 5052440 w 12089090"/>
                  <a:gd name="connsiteY110" fmla="*/ 13058932 h 13511369"/>
                  <a:gd name="connsiteX111" fmla="*/ 5011959 w 12089090"/>
                  <a:gd name="connsiteY111" fmla="*/ 12985113 h 13511369"/>
                  <a:gd name="connsiteX112" fmla="*/ 5008387 w 12089090"/>
                  <a:gd name="connsiteY112" fmla="*/ 12678182 h 13511369"/>
                  <a:gd name="connsiteX113" fmla="*/ 5084587 w 12089090"/>
                  <a:gd name="connsiteY113" fmla="*/ 12563882 h 13511369"/>
                  <a:gd name="connsiteX114" fmla="*/ 5046487 w 12089090"/>
                  <a:gd name="connsiteY114" fmla="*/ 12225745 h 13511369"/>
                  <a:gd name="connsiteX115" fmla="*/ 5375100 w 12089090"/>
                  <a:gd name="connsiteY115" fmla="*/ 12097157 h 13511369"/>
                  <a:gd name="connsiteX116" fmla="*/ 5656087 w 12089090"/>
                  <a:gd name="connsiteY116" fmla="*/ 12180502 h 13511369"/>
                  <a:gd name="connsiteX117" fmla="*/ 5541787 w 12089090"/>
                  <a:gd name="connsiteY117" fmla="*/ 11249432 h 13511369"/>
                  <a:gd name="connsiteX118" fmla="*/ 5602510 w 12089090"/>
                  <a:gd name="connsiteY118" fmla="*/ 10722925 h 13511369"/>
                  <a:gd name="connsiteX119" fmla="*/ 5485827 w 12089090"/>
                  <a:gd name="connsiteY119" fmla="*/ 10663394 h 13511369"/>
                  <a:gd name="connsiteX120" fmla="*/ 5602509 w 12089090"/>
                  <a:gd name="connsiteY120" fmla="*/ 10701495 h 13511369"/>
                  <a:gd name="connsiteX121" fmla="*/ 5628703 w 12089090"/>
                  <a:gd name="connsiteY121" fmla="*/ 10160950 h 13511369"/>
                  <a:gd name="connsiteX122" fmla="*/ 5715618 w 12089090"/>
                  <a:gd name="connsiteY122" fmla="*/ 9775438 h 13511369"/>
                  <a:gd name="connsiteX123" fmla="*/ 5847778 w 12089090"/>
                  <a:gd name="connsiteY123" fmla="*/ 9408475 h 13511369"/>
                  <a:gd name="connsiteX124" fmla="*/ 5938265 w 12089090"/>
                  <a:gd name="connsiteY124" fmla="*/ 9196544 h 13511369"/>
                  <a:gd name="connsiteX125" fmla="*/ 5776340 w 12089090"/>
                  <a:gd name="connsiteY125" fmla="*/ 9329894 h 13511369"/>
                  <a:gd name="connsiteX126" fmla="*/ 5940647 w 12089090"/>
                  <a:gd name="connsiteY126" fmla="*/ 9137013 h 13511369"/>
                  <a:gd name="connsiteX127" fmla="*/ 5972794 w 12089090"/>
                  <a:gd name="connsiteY127" fmla="*/ 8956289 h 13511369"/>
                  <a:gd name="connsiteX128" fmla="*/ 5976365 w 12089090"/>
                  <a:gd name="connsiteY128" fmla="*/ 9087006 h 13511369"/>
                  <a:gd name="connsiteX129" fmla="*/ 6458567 w 12089090"/>
                  <a:gd name="connsiteY129" fmla="*/ 8201432 h 13511369"/>
                  <a:gd name="connsiteX130" fmla="*/ 6221634 w 12089090"/>
                  <a:gd name="connsiteY130" fmla="*/ 8101170 h 13511369"/>
                  <a:gd name="connsiteX131" fmla="*/ 6443090 w 12089090"/>
                  <a:gd name="connsiteY131" fmla="*/ 8110694 h 13511369"/>
                  <a:gd name="connsiteX132" fmla="*/ 6713363 w 12089090"/>
                  <a:gd name="connsiteY132" fmla="*/ 8074975 h 13511369"/>
                  <a:gd name="connsiteX133" fmla="*/ 6872907 w 12089090"/>
                  <a:gd name="connsiteY133" fmla="*/ 8032113 h 13511369"/>
                  <a:gd name="connsiteX134" fmla="*/ 6802659 w 12089090"/>
                  <a:gd name="connsiteY134" fmla="*/ 7972582 h 13511369"/>
                  <a:gd name="connsiteX135" fmla="*/ 6894339 w 12089090"/>
                  <a:gd name="connsiteY135" fmla="*/ 7846626 h 13511369"/>
                  <a:gd name="connsiteX136" fmla="*/ 6997921 w 12089090"/>
                  <a:gd name="connsiteY136" fmla="*/ 7867807 h 13511369"/>
                  <a:gd name="connsiteX137" fmla="*/ 7034832 w 12089090"/>
                  <a:gd name="connsiteY137" fmla="*/ 7793990 h 13511369"/>
                  <a:gd name="connsiteX138" fmla="*/ 6961013 w 12089090"/>
                  <a:gd name="connsiteY138" fmla="*/ 7693975 h 13511369"/>
                  <a:gd name="connsiteX139" fmla="*/ 6927676 w 12089090"/>
                  <a:gd name="connsiteY139" fmla="*/ 7596344 h 13511369"/>
                  <a:gd name="connsiteX140" fmla="*/ 6837187 w 12089090"/>
                  <a:gd name="connsiteY140" fmla="*/ 7591832 h 13511369"/>
                  <a:gd name="connsiteX141" fmla="*/ 6763369 w 12089090"/>
                  <a:gd name="connsiteY141" fmla="*/ 7674925 h 13511369"/>
                  <a:gd name="connsiteX142" fmla="*/ 6627637 w 12089090"/>
                  <a:gd name="connsiteY142" fmla="*/ 7687082 h 13511369"/>
                  <a:gd name="connsiteX143" fmla="*/ 6687169 w 12089090"/>
                  <a:gd name="connsiteY143" fmla="*/ 7617775 h 13511369"/>
                  <a:gd name="connsiteX144" fmla="*/ 6699076 w 12089090"/>
                  <a:gd name="connsiteY144" fmla="*/ 7529669 h 13511369"/>
                  <a:gd name="connsiteX145" fmla="*/ 6720506 w 12089090"/>
                  <a:gd name="connsiteY145" fmla="*/ 7467756 h 13511369"/>
                  <a:gd name="connsiteX146" fmla="*/ 6684787 w 12089090"/>
                  <a:gd name="connsiteY146" fmla="*/ 7401332 h 13511369"/>
                  <a:gd name="connsiteX147" fmla="*/ 6620494 w 12089090"/>
                  <a:gd name="connsiteY147" fmla="*/ 7432038 h 13511369"/>
                  <a:gd name="connsiteX148" fmla="*/ 6618112 w 12089090"/>
                  <a:gd name="connsiteY148" fmla="*/ 7351326 h 13511369"/>
                  <a:gd name="connsiteX149" fmla="*/ 6837188 w 12089090"/>
                  <a:gd name="connsiteY149" fmla="*/ 7243919 h 13511369"/>
                  <a:gd name="connsiteX150" fmla="*/ 6801469 w 12089090"/>
                  <a:gd name="connsiteY150" fmla="*/ 7089138 h 13511369"/>
                  <a:gd name="connsiteX151" fmla="*/ 6877669 w 12089090"/>
                  <a:gd name="connsiteY151" fmla="*/ 7072469 h 13511369"/>
                  <a:gd name="connsiteX152" fmla="*/ 6856237 w 12089090"/>
                  <a:gd name="connsiteY152" fmla="*/ 6982232 h 13511369"/>
                  <a:gd name="connsiteX153" fmla="*/ 6961013 w 12089090"/>
                  <a:gd name="connsiteY153" fmla="*/ 6984363 h 13511369"/>
                  <a:gd name="connsiteX154" fmla="*/ 7003876 w 12089090"/>
                  <a:gd name="connsiteY154" fmla="*/ 6903400 h 13511369"/>
                  <a:gd name="connsiteX155" fmla="*/ 7106269 w 12089090"/>
                  <a:gd name="connsiteY155" fmla="*/ 6936738 h 13511369"/>
                  <a:gd name="connsiteX156" fmla="*/ 7180088 w 12089090"/>
                  <a:gd name="connsiteY156" fmla="*/ 7039132 h 13511369"/>
                  <a:gd name="connsiteX157" fmla="*/ 7246763 w 12089090"/>
                  <a:gd name="connsiteY157" fmla="*/ 6979600 h 13511369"/>
                  <a:gd name="connsiteX158" fmla="*/ 7187232 w 12089090"/>
                  <a:gd name="connsiteY158" fmla="*/ 6843869 h 13511369"/>
                  <a:gd name="connsiteX159" fmla="*/ 7244381 w 12089090"/>
                  <a:gd name="connsiteY159" fmla="*/ 6896506 h 13511369"/>
                  <a:gd name="connsiteX160" fmla="*/ 7361063 w 12089090"/>
                  <a:gd name="connsiteY160" fmla="*/ 6934357 h 13511369"/>
                  <a:gd name="connsiteX161" fmla="*/ 7434882 w 12089090"/>
                  <a:gd name="connsiteY161" fmla="*/ 7006046 h 13511369"/>
                  <a:gd name="connsiteX162" fmla="*/ 7403926 w 12089090"/>
                  <a:gd name="connsiteY162" fmla="*/ 7144158 h 13511369"/>
                  <a:gd name="connsiteX163" fmla="*/ 7475363 w 12089090"/>
                  <a:gd name="connsiteY163" fmla="*/ 7108439 h 13511369"/>
                  <a:gd name="connsiteX164" fmla="*/ 7465837 w 12089090"/>
                  <a:gd name="connsiteY164" fmla="*/ 7077482 h 13511369"/>
                  <a:gd name="connsiteX165" fmla="*/ 7542038 w 12089090"/>
                  <a:gd name="connsiteY165" fmla="*/ 7163208 h 13511369"/>
                  <a:gd name="connsiteX166" fmla="*/ 7477744 w 12089090"/>
                  <a:gd name="connsiteY166" fmla="*/ 7244171 h 13511369"/>
                  <a:gd name="connsiteX167" fmla="*/ 7542037 w 12089090"/>
                  <a:gd name="connsiteY167" fmla="*/ 7325132 h 13511369"/>
                  <a:gd name="connsiteX168" fmla="*/ 7468219 w 12089090"/>
                  <a:gd name="connsiteY168" fmla="*/ 7344183 h 13511369"/>
                  <a:gd name="connsiteX169" fmla="*/ 7375351 w 12089090"/>
                  <a:gd name="connsiteY169" fmla="*/ 7296558 h 13511369"/>
                  <a:gd name="connsiteX170" fmla="*/ 7327726 w 12089090"/>
                  <a:gd name="connsiteY170" fmla="*/ 7406096 h 13511369"/>
                  <a:gd name="connsiteX171" fmla="*/ 7403926 w 12089090"/>
                  <a:gd name="connsiteY171" fmla="*/ 7425146 h 13511369"/>
                  <a:gd name="connsiteX172" fmla="*/ 7458694 w 12089090"/>
                  <a:gd name="connsiteY172" fmla="*/ 7484677 h 13511369"/>
                  <a:gd name="connsiteX173" fmla="*/ 7484888 w 12089090"/>
                  <a:gd name="connsiteY173" fmla="*/ 7515382 h 13511369"/>
                  <a:gd name="connsiteX174" fmla="*/ 7505128 w 12089090"/>
                  <a:gd name="connsiteY174" fmla="*/ 7467755 h 13511369"/>
                  <a:gd name="connsiteX175" fmla="*/ 7563469 w 12089090"/>
                  <a:gd name="connsiteY175" fmla="*/ 7529921 h 13511369"/>
                  <a:gd name="connsiteX176" fmla="*/ 7656338 w 12089090"/>
                  <a:gd name="connsiteY176" fmla="*/ 7615646 h 13511369"/>
                  <a:gd name="connsiteX177" fmla="*/ 7656338 w 12089090"/>
                  <a:gd name="connsiteY177" fmla="*/ 7510871 h 13511369"/>
                  <a:gd name="connsiteX178" fmla="*/ 7830168 w 12089090"/>
                  <a:gd name="connsiteY178" fmla="*/ 7606120 h 13511369"/>
                  <a:gd name="connsiteX179" fmla="*/ 7723013 w 12089090"/>
                  <a:gd name="connsiteY179" fmla="*/ 7370377 h 13511369"/>
                  <a:gd name="connsiteX180" fmla="*/ 7725394 w 12089090"/>
                  <a:gd name="connsiteY180" fmla="*/ 7234646 h 13511369"/>
                  <a:gd name="connsiteX181" fmla="*/ 7630144 w 12089090"/>
                  <a:gd name="connsiteY181" fmla="*/ 7206071 h 13511369"/>
                  <a:gd name="connsiteX182" fmla="*/ 7694437 w 12089090"/>
                  <a:gd name="connsiteY182" fmla="*/ 7039382 h 13511369"/>
                  <a:gd name="connsiteX183" fmla="*/ 8392144 w 12089090"/>
                  <a:gd name="connsiteY183" fmla="*/ 6653621 h 13511369"/>
                  <a:gd name="connsiteX184" fmla="*/ 8720757 w 12089090"/>
                  <a:gd name="connsiteY184" fmla="*/ 6591708 h 13511369"/>
                  <a:gd name="connsiteX185" fmla="*/ 8739807 w 12089090"/>
                  <a:gd name="connsiteY185" fmla="*/ 6696483 h 13511369"/>
                  <a:gd name="connsiteX186" fmla="*/ 8813626 w 12089090"/>
                  <a:gd name="connsiteY186" fmla="*/ 6701246 h 13511369"/>
                  <a:gd name="connsiteX187" fmla="*/ 8789812 w 12089090"/>
                  <a:gd name="connsiteY187" fmla="*/ 6548844 h 13511369"/>
                  <a:gd name="connsiteX188" fmla="*/ 9332737 w 12089090"/>
                  <a:gd name="connsiteY188" fmla="*/ 6544082 h 13511369"/>
                  <a:gd name="connsiteX189" fmla="*/ 9520856 w 12089090"/>
                  <a:gd name="connsiteY189" fmla="*/ 6494075 h 13511369"/>
                  <a:gd name="connsiteX190" fmla="*/ 9647062 w 12089090"/>
                  <a:gd name="connsiteY190" fmla="*/ 6298813 h 13511369"/>
                  <a:gd name="connsiteX191" fmla="*/ 9923287 w 12089090"/>
                  <a:gd name="connsiteY191" fmla="*/ 6334532 h 13511369"/>
                  <a:gd name="connsiteX192" fmla="*/ 9887569 w 12089090"/>
                  <a:gd name="connsiteY192" fmla="*/ 6420258 h 13511369"/>
                  <a:gd name="connsiteX193" fmla="*/ 9744694 w 12089090"/>
                  <a:gd name="connsiteY193" fmla="*/ 6434546 h 13511369"/>
                  <a:gd name="connsiteX194" fmla="*/ 9813749 w 12089090"/>
                  <a:gd name="connsiteY194" fmla="*/ 6489313 h 13511369"/>
                  <a:gd name="connsiteX195" fmla="*/ 9682782 w 12089090"/>
                  <a:gd name="connsiteY195" fmla="*/ 6517889 h 13511369"/>
                  <a:gd name="connsiteX196" fmla="*/ 9556576 w 12089090"/>
                  <a:gd name="connsiteY196" fmla="*/ 6508364 h 13511369"/>
                  <a:gd name="connsiteX197" fmla="*/ 9470850 w 12089090"/>
                  <a:gd name="connsiteY197" fmla="*/ 6544082 h 13511369"/>
                  <a:gd name="connsiteX198" fmla="*/ 9439894 w 12089090"/>
                  <a:gd name="connsiteY198" fmla="*/ 6848883 h 13511369"/>
                  <a:gd name="connsiteX199" fmla="*/ 9601819 w 12089090"/>
                  <a:gd name="connsiteY199" fmla="*/ 6882220 h 13511369"/>
                  <a:gd name="connsiteX200" fmla="*/ 9808987 w 12089090"/>
                  <a:gd name="connsiteY200" fmla="*/ 6696482 h 13511369"/>
                  <a:gd name="connsiteX201" fmla="*/ 9847088 w 12089090"/>
                  <a:gd name="connsiteY201" fmla="*/ 6794114 h 13511369"/>
                  <a:gd name="connsiteX202" fmla="*/ 9994726 w 12089090"/>
                  <a:gd name="connsiteY202" fmla="*/ 6717914 h 13511369"/>
                  <a:gd name="connsiteX203" fmla="*/ 9894713 w 12089090"/>
                  <a:gd name="connsiteY203" fmla="*/ 6956040 h 13511369"/>
                  <a:gd name="connsiteX204" fmla="*/ 10037588 w 12089090"/>
                  <a:gd name="connsiteY204" fmla="*/ 6898889 h 13511369"/>
                  <a:gd name="connsiteX205" fmla="*/ 10004251 w 12089090"/>
                  <a:gd name="connsiteY205" fmla="*/ 6986996 h 13511369"/>
                  <a:gd name="connsiteX206" fmla="*/ 10235232 w 12089090"/>
                  <a:gd name="connsiteY206" fmla="*/ 6984614 h 13511369"/>
                  <a:gd name="connsiteX207" fmla="*/ 10075687 w 12089090"/>
                  <a:gd name="connsiteY207" fmla="*/ 7039382 h 13511369"/>
                  <a:gd name="connsiteX208" fmla="*/ 9966151 w 12089090"/>
                  <a:gd name="connsiteY208" fmla="*/ 7096533 h 13511369"/>
                  <a:gd name="connsiteX209" fmla="*/ 9847088 w 12089090"/>
                  <a:gd name="connsiteY209" fmla="*/ 7210833 h 13511369"/>
                  <a:gd name="connsiteX210" fmla="*/ 9882806 w 12089090"/>
                  <a:gd name="connsiteY210" fmla="*/ 7270363 h 13511369"/>
                  <a:gd name="connsiteX211" fmla="*/ 9925669 w 12089090"/>
                  <a:gd name="connsiteY211" fmla="*/ 7320371 h 13511369"/>
                  <a:gd name="connsiteX212" fmla="*/ 10004251 w 12089090"/>
                  <a:gd name="connsiteY212" fmla="*/ 7287033 h 13511369"/>
                  <a:gd name="connsiteX213" fmla="*/ 10016156 w 12089090"/>
                  <a:gd name="connsiteY213" fmla="*/ 7348944 h 13511369"/>
                  <a:gd name="connsiteX214" fmla="*/ 10130457 w 12089090"/>
                  <a:gd name="connsiteY214" fmla="*/ 7210833 h 13511369"/>
                  <a:gd name="connsiteX215" fmla="*/ 10166176 w 12089090"/>
                  <a:gd name="connsiteY215" fmla="*/ 7356089 h 13511369"/>
                  <a:gd name="connsiteX216" fmla="*/ 10261426 w 12089090"/>
                  <a:gd name="connsiteY216" fmla="*/ 7239408 h 13511369"/>
                  <a:gd name="connsiteX217" fmla="*/ 10287619 w 12089090"/>
                  <a:gd name="connsiteY217" fmla="*/ 7401332 h 13511369"/>
                  <a:gd name="connsiteX218" fmla="*/ 10361437 w 12089090"/>
                  <a:gd name="connsiteY218" fmla="*/ 7477532 h 13511369"/>
                  <a:gd name="connsiteX219" fmla="*/ 10151887 w 12089090"/>
                  <a:gd name="connsiteY219" fmla="*/ 7591832 h 13511369"/>
                  <a:gd name="connsiteX220" fmla="*/ 10304288 w 12089090"/>
                  <a:gd name="connsiteY220" fmla="*/ 7741852 h 13511369"/>
                  <a:gd name="connsiteX221" fmla="*/ 10335244 w 12089090"/>
                  <a:gd name="connsiteY221" fmla="*/ 7644221 h 13511369"/>
                  <a:gd name="connsiteX222" fmla="*/ 10406680 w 12089090"/>
                  <a:gd name="connsiteY222" fmla="*/ 7732326 h 13511369"/>
                  <a:gd name="connsiteX223" fmla="*/ 10528126 w 12089090"/>
                  <a:gd name="connsiteY223" fmla="*/ 7691846 h 13511369"/>
                  <a:gd name="connsiteX224" fmla="*/ 10532887 w 12089090"/>
                  <a:gd name="connsiteY224" fmla="*/ 7777570 h 13511369"/>
                  <a:gd name="connsiteX225" fmla="*/ 10530506 w 12089090"/>
                  <a:gd name="connsiteY225" fmla="*/ 7875200 h 13511369"/>
                  <a:gd name="connsiteX226" fmla="*/ 10640043 w 12089090"/>
                  <a:gd name="connsiteY226" fmla="*/ 7837101 h 13511369"/>
                  <a:gd name="connsiteX227" fmla="*/ 10680526 w 12089090"/>
                  <a:gd name="connsiteY227" fmla="*/ 8075227 h 13511369"/>
                  <a:gd name="connsiteX228" fmla="*/ 10818637 w 12089090"/>
                  <a:gd name="connsiteY228" fmla="*/ 8106182 h 13511369"/>
                  <a:gd name="connsiteX229" fmla="*/ 10832925 w 12089090"/>
                  <a:gd name="connsiteY229" fmla="*/ 7815670 h 13511369"/>
                  <a:gd name="connsiteX230" fmla="*/ 10923413 w 12089090"/>
                  <a:gd name="connsiteY230" fmla="*/ 7791858 h 13511369"/>
                  <a:gd name="connsiteX231" fmla="*/ 10992469 w 12089090"/>
                  <a:gd name="connsiteY231" fmla="*/ 7620407 h 13511369"/>
                  <a:gd name="connsiteX232" fmla="*/ 10954369 w 12089090"/>
                  <a:gd name="connsiteY232" fmla="*/ 7491821 h 13511369"/>
                  <a:gd name="connsiteX233" fmla="*/ 10859119 w 12089090"/>
                  <a:gd name="connsiteY233" fmla="*/ 7479913 h 13511369"/>
                  <a:gd name="connsiteX234" fmla="*/ 10906743 w 12089090"/>
                  <a:gd name="connsiteY234" fmla="*/ 7360851 h 13511369"/>
                  <a:gd name="connsiteX235" fmla="*/ 10801969 w 12089090"/>
                  <a:gd name="connsiteY235" fmla="*/ 7289414 h 13511369"/>
                  <a:gd name="connsiteX236" fmla="*/ 10761487 w 12089090"/>
                  <a:gd name="connsiteY236" fmla="*/ 7058432 h 13511369"/>
                  <a:gd name="connsiteX237" fmla="*/ 10443987 w 12089090"/>
                  <a:gd name="connsiteY237" fmla="*/ 7020332 h 13511369"/>
                  <a:gd name="connsiteX238" fmla="*/ 10513838 w 12089090"/>
                  <a:gd name="connsiteY238" fmla="*/ 6915558 h 13511369"/>
                  <a:gd name="connsiteX239" fmla="*/ 10637663 w 12089090"/>
                  <a:gd name="connsiteY239" fmla="*/ 6896508 h 13511369"/>
                  <a:gd name="connsiteX240" fmla="*/ 10647187 w 12089090"/>
                  <a:gd name="connsiteY240" fmla="*/ 6810782 h 13511369"/>
                  <a:gd name="connsiteX241" fmla="*/ 10859912 w 12089090"/>
                  <a:gd name="connsiteY241" fmla="*/ 6899682 h 13511369"/>
                  <a:gd name="connsiteX242" fmla="*/ 10875787 w 12089090"/>
                  <a:gd name="connsiteY242" fmla="*/ 6677432 h 13511369"/>
                  <a:gd name="connsiteX243" fmla="*/ 10666237 w 12089090"/>
                  <a:gd name="connsiteY243" fmla="*/ 6772682 h 13511369"/>
                  <a:gd name="connsiteX244" fmla="*/ 10590037 w 12089090"/>
                  <a:gd name="connsiteY244" fmla="*/ 6544082 h 13511369"/>
                  <a:gd name="connsiteX245" fmla="*/ 10361437 w 12089090"/>
                  <a:gd name="connsiteY245" fmla="*/ 6753632 h 13511369"/>
                  <a:gd name="connsiteX246" fmla="*/ 10374138 w 12089090"/>
                  <a:gd name="connsiteY246" fmla="*/ 6588533 h 13511369"/>
                  <a:gd name="connsiteX247" fmla="*/ 10386837 w 12089090"/>
                  <a:gd name="connsiteY247" fmla="*/ 6464707 h 13511369"/>
                  <a:gd name="connsiteX248" fmla="*/ 10331672 w 12089090"/>
                  <a:gd name="connsiteY248" fmla="*/ 6436675 h 13511369"/>
                  <a:gd name="connsiteX249" fmla="*/ 10278888 w 12089090"/>
                  <a:gd name="connsiteY249" fmla="*/ 6452008 h 13511369"/>
                  <a:gd name="connsiteX250" fmla="*/ 10158237 w 12089090"/>
                  <a:gd name="connsiteY250" fmla="*/ 6236107 h 13511369"/>
                  <a:gd name="connsiteX251" fmla="*/ 10323338 w 12089090"/>
                  <a:gd name="connsiteY251" fmla="*/ 6274208 h 13511369"/>
                  <a:gd name="connsiteX252" fmla="*/ 10564638 w 12089090"/>
                  <a:gd name="connsiteY252" fmla="*/ 6274208 h 13511369"/>
                  <a:gd name="connsiteX253" fmla="*/ 10694812 w 12089090"/>
                  <a:gd name="connsiteY253" fmla="*/ 6134507 h 13511369"/>
                  <a:gd name="connsiteX254" fmla="*/ 10593213 w 12089090"/>
                  <a:gd name="connsiteY254" fmla="*/ 6023383 h 13511369"/>
                  <a:gd name="connsiteX255" fmla="*/ 10380487 w 12089090"/>
                  <a:gd name="connsiteY255" fmla="*/ 5975757 h 13511369"/>
                  <a:gd name="connsiteX256" fmla="*/ 10561462 w 12089090"/>
                  <a:gd name="connsiteY256" fmla="*/ 5845582 h 13511369"/>
                  <a:gd name="connsiteX257" fmla="*/ 10507488 w 12089090"/>
                  <a:gd name="connsiteY257" fmla="*/ 5728108 h 13511369"/>
                  <a:gd name="connsiteX258" fmla="*/ 10561463 w 12089090"/>
                  <a:gd name="connsiteY258" fmla="*/ 5607458 h 13511369"/>
                  <a:gd name="connsiteX259" fmla="*/ 10523362 w 12089090"/>
                  <a:gd name="connsiteY259" fmla="*/ 5604282 h 13511369"/>
                  <a:gd name="connsiteX260" fmla="*/ 10488438 w 12089090"/>
                  <a:gd name="connsiteY260" fmla="*/ 5528083 h 13511369"/>
                  <a:gd name="connsiteX261" fmla="*/ 10329687 w 12089090"/>
                  <a:gd name="connsiteY261" fmla="*/ 5375682 h 13511369"/>
                  <a:gd name="connsiteX262" fmla="*/ 10599563 w 12089090"/>
                  <a:gd name="connsiteY262" fmla="*/ 5480458 h 13511369"/>
                  <a:gd name="connsiteX263" fmla="*/ 10742437 w 12089090"/>
                  <a:gd name="connsiteY263" fmla="*/ 5439182 h 13511369"/>
                  <a:gd name="connsiteX264" fmla="*/ 10717038 w 12089090"/>
                  <a:gd name="connsiteY264" fmla="*/ 5686833 h 13511369"/>
                  <a:gd name="connsiteX265" fmla="*/ 10894837 w 12089090"/>
                  <a:gd name="connsiteY265" fmla="*/ 5724932 h 13511369"/>
                  <a:gd name="connsiteX266" fmla="*/ 10951988 w 12089090"/>
                  <a:gd name="connsiteY266" fmla="*/ 5550308 h 13511369"/>
                  <a:gd name="connsiteX267" fmla="*/ 10993262 w 12089090"/>
                  <a:gd name="connsiteY267" fmla="*/ 5321707 h 13511369"/>
                  <a:gd name="connsiteX268" fmla="*/ 10913888 w 12089090"/>
                  <a:gd name="connsiteY268" fmla="*/ 5118508 h 13511369"/>
                  <a:gd name="connsiteX269" fmla="*/ 10856737 w 12089090"/>
                  <a:gd name="connsiteY269" fmla="*/ 5020082 h 13511369"/>
                  <a:gd name="connsiteX270" fmla="*/ 10777363 w 12089090"/>
                  <a:gd name="connsiteY270" fmla="*/ 5137558 h 13511369"/>
                  <a:gd name="connsiteX271" fmla="*/ 10707513 w 12089090"/>
                  <a:gd name="connsiteY271" fmla="*/ 5096283 h 13511369"/>
                  <a:gd name="connsiteX272" fmla="*/ 10675763 w 12089090"/>
                  <a:gd name="connsiteY272" fmla="*/ 5216933 h 13511369"/>
                  <a:gd name="connsiteX273" fmla="*/ 10574162 w 12089090"/>
                  <a:gd name="connsiteY273" fmla="*/ 5220107 h 13511369"/>
                  <a:gd name="connsiteX274" fmla="*/ 10494787 w 12089090"/>
                  <a:gd name="connsiteY274" fmla="*/ 5077232 h 13511369"/>
                  <a:gd name="connsiteX275" fmla="*/ 10456687 w 12089090"/>
                  <a:gd name="connsiteY275" fmla="*/ 4924832 h 13511369"/>
                  <a:gd name="connsiteX276" fmla="*/ 10240787 w 12089090"/>
                  <a:gd name="connsiteY276" fmla="*/ 4928007 h 13511369"/>
                  <a:gd name="connsiteX277" fmla="*/ 10266187 w 12089090"/>
                  <a:gd name="connsiteY277" fmla="*/ 5153432 h 13511369"/>
                  <a:gd name="connsiteX278" fmla="*/ 10228088 w 12089090"/>
                  <a:gd name="connsiteY278" fmla="*/ 4959758 h 13511369"/>
                  <a:gd name="connsiteX279" fmla="*/ 10183637 w 12089090"/>
                  <a:gd name="connsiteY279" fmla="*/ 4972457 h 13511369"/>
                  <a:gd name="connsiteX280" fmla="*/ 10113787 w 12089090"/>
                  <a:gd name="connsiteY280" fmla="*/ 4861332 h 13511369"/>
                  <a:gd name="connsiteX281" fmla="*/ 10018538 w 12089090"/>
                  <a:gd name="connsiteY281" fmla="*/ 4931183 h 13511369"/>
                  <a:gd name="connsiteX282" fmla="*/ 9862962 w 12089090"/>
                  <a:gd name="connsiteY282" fmla="*/ 5058182 h 13511369"/>
                  <a:gd name="connsiteX283" fmla="*/ 10228087 w 12089090"/>
                  <a:gd name="connsiteY283" fmla="*/ 4724807 h 13511369"/>
                  <a:gd name="connsiteX284" fmla="*/ 10372550 w 12089090"/>
                  <a:gd name="connsiteY284" fmla="*/ 4634321 h 13511369"/>
                  <a:gd name="connsiteX285" fmla="*/ 10590037 w 12089090"/>
                  <a:gd name="connsiteY285" fmla="*/ 4581932 h 13511369"/>
                  <a:gd name="connsiteX286" fmla="*/ 10628138 w 12089090"/>
                  <a:gd name="connsiteY286" fmla="*/ 4461283 h 13511369"/>
                  <a:gd name="connsiteX287" fmla="*/ 10799588 w 12089090"/>
                  <a:gd name="connsiteY287" fmla="*/ 4334283 h 13511369"/>
                  <a:gd name="connsiteX288" fmla="*/ 10831337 w 12089090"/>
                  <a:gd name="connsiteY288" fmla="*/ 4080282 h 13511369"/>
                  <a:gd name="connsiteX289" fmla="*/ 10599562 w 12089090"/>
                  <a:gd name="connsiteY289" fmla="*/ 3997732 h 13511369"/>
                  <a:gd name="connsiteX290" fmla="*/ 10282063 w 12089090"/>
                  <a:gd name="connsiteY290" fmla="*/ 3950108 h 13511369"/>
                  <a:gd name="connsiteX291" fmla="*/ 10151887 w 12089090"/>
                  <a:gd name="connsiteY291" fmla="*/ 4010432 h 13511369"/>
                  <a:gd name="connsiteX292" fmla="*/ 10177288 w 12089090"/>
                  <a:gd name="connsiteY292" fmla="*/ 3845333 h 13511369"/>
                  <a:gd name="connsiteX293" fmla="*/ 10126488 w 12089090"/>
                  <a:gd name="connsiteY293" fmla="*/ 3670708 h 13511369"/>
                  <a:gd name="connsiteX294" fmla="*/ 10240787 w 12089090"/>
                  <a:gd name="connsiteY294" fmla="*/ 3708807 h 13511369"/>
                  <a:gd name="connsiteX295" fmla="*/ 10361438 w 12089090"/>
                  <a:gd name="connsiteY295" fmla="*/ 3600858 h 13511369"/>
                  <a:gd name="connsiteX296" fmla="*/ 10551938 w 12089090"/>
                  <a:gd name="connsiteY296" fmla="*/ 3661183 h 13511369"/>
                  <a:gd name="connsiteX297" fmla="*/ 10564638 w 12089090"/>
                  <a:gd name="connsiteY297" fmla="*/ 3477033 h 13511369"/>
                  <a:gd name="connsiteX298" fmla="*/ 10704337 w 12089090"/>
                  <a:gd name="connsiteY298" fmla="*/ 3515132 h 13511369"/>
                  <a:gd name="connsiteX299" fmla="*/ 10818637 w 12089090"/>
                  <a:gd name="connsiteY299" fmla="*/ 3210332 h 13511369"/>
                  <a:gd name="connsiteX300" fmla="*/ 10920238 w 12089090"/>
                  <a:gd name="connsiteY300" fmla="*/ 3299233 h 13511369"/>
                  <a:gd name="connsiteX301" fmla="*/ 11059937 w 12089090"/>
                  <a:gd name="connsiteY301" fmla="*/ 3283357 h 13511369"/>
                  <a:gd name="connsiteX302" fmla="*/ 11094862 w 12089090"/>
                  <a:gd name="connsiteY302" fmla="*/ 3508782 h 13511369"/>
                  <a:gd name="connsiteX303" fmla="*/ 11171063 w 12089090"/>
                  <a:gd name="connsiteY303" fmla="*/ 3251608 h 13511369"/>
                  <a:gd name="connsiteX304" fmla="*/ 11094863 w 12089090"/>
                  <a:gd name="connsiteY304" fmla="*/ 3165883 h 13511369"/>
                  <a:gd name="connsiteX305" fmla="*/ 11180587 w 12089090"/>
                  <a:gd name="connsiteY305" fmla="*/ 2911882 h 13511369"/>
                  <a:gd name="connsiteX306" fmla="*/ 10999613 w 12089090"/>
                  <a:gd name="connsiteY306" fmla="*/ 2988083 h 13511369"/>
                  <a:gd name="connsiteX307" fmla="*/ 10971037 w 12089090"/>
                  <a:gd name="connsiteY307" fmla="*/ 2918232 h 13511369"/>
                  <a:gd name="connsiteX308" fmla="*/ 10780537 w 12089090"/>
                  <a:gd name="connsiteY308" fmla="*/ 2715032 h 13511369"/>
                  <a:gd name="connsiteX309" fmla="*/ 10748788 w 12089090"/>
                  <a:gd name="connsiteY309" fmla="*/ 2530883 h 13511369"/>
                  <a:gd name="connsiteX310" fmla="*/ 10717038 w 12089090"/>
                  <a:gd name="connsiteY310" fmla="*/ 2435633 h 13511369"/>
                  <a:gd name="connsiteX311" fmla="*/ 10818637 w 12089090"/>
                  <a:gd name="connsiteY311" fmla="*/ 2334032 h 13511369"/>
                  <a:gd name="connsiteX312" fmla="*/ 11078988 w 12089090"/>
                  <a:gd name="connsiteY312" fmla="*/ 2099083 h 13511369"/>
                  <a:gd name="connsiteX313" fmla="*/ 11199637 w 12089090"/>
                  <a:gd name="connsiteY313" fmla="*/ 2118132 h 13511369"/>
                  <a:gd name="connsiteX314" fmla="*/ 11269488 w 12089090"/>
                  <a:gd name="connsiteY314" fmla="*/ 2029233 h 13511369"/>
                  <a:gd name="connsiteX315" fmla="*/ 11504437 w 12089090"/>
                  <a:gd name="connsiteY315" fmla="*/ 1921282 h 13511369"/>
                  <a:gd name="connsiteX316" fmla="*/ 11358388 w 12089090"/>
                  <a:gd name="connsiteY316" fmla="*/ 1851433 h 13511369"/>
                  <a:gd name="connsiteX317" fmla="*/ 11275837 w 12089090"/>
                  <a:gd name="connsiteY317" fmla="*/ 1705382 h 13511369"/>
                  <a:gd name="connsiteX318" fmla="*/ 11377437 w 12089090"/>
                  <a:gd name="connsiteY318" fmla="*/ 1279932 h 13511369"/>
                  <a:gd name="connsiteX319" fmla="*/ 11256787 w 12089090"/>
                  <a:gd name="connsiteY319" fmla="*/ 1019582 h 13511369"/>
                  <a:gd name="connsiteX320" fmla="*/ 11542537 w 12089090"/>
                  <a:gd name="connsiteY320" fmla="*/ 1362482 h 13511369"/>
                  <a:gd name="connsiteX321" fmla="*/ 11707637 w 12089090"/>
                  <a:gd name="connsiteY321" fmla="*/ 1165632 h 13511369"/>
                  <a:gd name="connsiteX322" fmla="*/ 11891787 w 12089090"/>
                  <a:gd name="connsiteY322" fmla="*/ 1476782 h 13511369"/>
                  <a:gd name="connsiteX323" fmla="*/ 12088637 w 12089090"/>
                  <a:gd name="connsiteY323" fmla="*/ 1578383 h 13511369"/>
                  <a:gd name="connsiteX324" fmla="*/ 11923537 w 12089090"/>
                  <a:gd name="connsiteY324" fmla="*/ 1133883 h 13511369"/>
                  <a:gd name="connsiteX325" fmla="*/ 11910837 w 12089090"/>
                  <a:gd name="connsiteY325" fmla="*/ 917982 h 13511369"/>
                  <a:gd name="connsiteX326" fmla="*/ 11777487 w 12089090"/>
                  <a:gd name="connsiteY326" fmla="*/ 721132 h 13511369"/>
                  <a:gd name="connsiteX327" fmla="*/ 11752087 w 12089090"/>
                  <a:gd name="connsiteY32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922287 w 12089090"/>
                  <a:gd name="connsiteY43" fmla="*/ 7801382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12787 w 12089090"/>
                  <a:gd name="connsiteY42" fmla="*/ 7458482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867519 w 12089090"/>
                  <a:gd name="connsiteY43" fmla="*/ 7841863 h 13511369"/>
                  <a:gd name="connsiteX44" fmla="*/ 1842515 w 12089090"/>
                  <a:gd name="connsiteY44" fmla="*/ 8084500 h 13511369"/>
                  <a:gd name="connsiteX45" fmla="*/ 1721072 w 12089090"/>
                  <a:gd name="connsiteY45" fmla="*/ 8148794 h 13511369"/>
                  <a:gd name="connsiteX46" fmla="*/ 1703212 w 12089090"/>
                  <a:gd name="connsiteY46" fmla="*/ 8291919 h 13511369"/>
                  <a:gd name="connsiteX47" fmla="*/ 1671065 w 12089090"/>
                  <a:gd name="connsiteY47" fmla="*/ 8510744 h 13511369"/>
                  <a:gd name="connsiteX48" fmla="*/ 1716309 w 12089090"/>
                  <a:gd name="connsiteY48" fmla="*/ 8653619 h 13511369"/>
                  <a:gd name="connsiteX49" fmla="*/ 1706784 w 12089090"/>
                  <a:gd name="connsiteY49" fmla="*/ 8772682 h 13511369"/>
                  <a:gd name="connsiteX50" fmla="*/ 1788937 w 12089090"/>
                  <a:gd name="connsiteY50" fmla="*/ 8963432 h 13511369"/>
                  <a:gd name="connsiteX51" fmla="*/ 1657969 w 12089090"/>
                  <a:gd name="connsiteY51" fmla="*/ 9413488 h 13511369"/>
                  <a:gd name="connsiteX52" fmla="*/ 1506759 w 12089090"/>
                  <a:gd name="connsiteY52" fmla="*/ 9498963 h 13511369"/>
                  <a:gd name="connsiteX53" fmla="*/ 1463897 w 12089090"/>
                  <a:gd name="connsiteY53" fmla="*/ 9682319 h 13511369"/>
                  <a:gd name="connsiteX54" fmla="*/ 1321022 w 12089090"/>
                  <a:gd name="connsiteY54" fmla="*/ 9748994 h 13511369"/>
                  <a:gd name="connsiteX55" fmla="*/ 1312687 w 12089090"/>
                  <a:gd name="connsiteY55" fmla="*/ 9839732 h 13511369"/>
                  <a:gd name="connsiteX56" fmla="*/ 1237678 w 12089090"/>
                  <a:gd name="connsiteY56" fmla="*/ 9970450 h 13511369"/>
                  <a:gd name="connsiteX57" fmla="*/ 1254347 w 12089090"/>
                  <a:gd name="connsiteY57" fmla="*/ 10151425 h 13511369"/>
                  <a:gd name="connsiteX58" fmla="*/ 1179337 w 12089090"/>
                  <a:gd name="connsiteY58" fmla="*/ 10315982 h 13511369"/>
                  <a:gd name="connsiteX59" fmla="*/ 932878 w 12089090"/>
                  <a:gd name="connsiteY59" fmla="*/ 10353832 h 13511369"/>
                  <a:gd name="connsiteX60" fmla="*/ 817387 w 12089090"/>
                  <a:gd name="connsiteY60" fmla="*/ 10468382 h 13511369"/>
                  <a:gd name="connsiteX61" fmla="*/ 678084 w 12089090"/>
                  <a:gd name="connsiteY61" fmla="*/ 10480038 h 13511369"/>
                  <a:gd name="connsiteX62" fmla="*/ 585215 w 12089090"/>
                  <a:gd name="connsiteY62" fmla="*/ 10544332 h 13511369"/>
                  <a:gd name="connsiteX63" fmla="*/ 497109 w 12089090"/>
                  <a:gd name="connsiteY63" fmla="*/ 10503850 h 13511369"/>
                  <a:gd name="connsiteX64" fmla="*/ 399478 w 12089090"/>
                  <a:gd name="connsiteY64" fmla="*/ 10510994 h 13511369"/>
                  <a:gd name="connsiteX65" fmla="*/ 301847 w 12089090"/>
                  <a:gd name="connsiteY65" fmla="*/ 10482419 h 13511369"/>
                  <a:gd name="connsiteX66" fmla="*/ 238743 w 12089090"/>
                  <a:gd name="connsiteY66" fmla="*/ 10535057 h 13511369"/>
                  <a:gd name="connsiteX67" fmla="*/ 17287 w 12089090"/>
                  <a:gd name="connsiteY67" fmla="*/ 10430282 h 13511369"/>
                  <a:gd name="connsiteX68" fmla="*/ 78009 w 12089090"/>
                  <a:gd name="connsiteY68" fmla="*/ 10608625 h 13511369"/>
                  <a:gd name="connsiteX69" fmla="*/ 11334 w 12089090"/>
                  <a:gd name="connsiteY69" fmla="*/ 10787219 h 13511369"/>
                  <a:gd name="connsiteX70" fmla="*/ 112537 w 12089090"/>
                  <a:gd name="connsiteY70" fmla="*/ 11056551 h 13511369"/>
                  <a:gd name="connsiteX71" fmla="*/ 8953 w 12089090"/>
                  <a:gd name="connsiteY71" fmla="*/ 11234894 h 13511369"/>
                  <a:gd name="connsiteX72" fmla="*/ 17287 w 12089090"/>
                  <a:gd name="connsiteY72" fmla="*/ 11420882 h 13511369"/>
                  <a:gd name="connsiteX73" fmla="*/ 158972 w 12089090"/>
                  <a:gd name="connsiteY73" fmla="*/ 11470638 h 13511369"/>
                  <a:gd name="connsiteX74" fmla="*/ 455437 w 12089090"/>
                  <a:gd name="connsiteY74" fmla="*/ 11497082 h 13511369"/>
                  <a:gd name="connsiteX75" fmla="*/ 623315 w 12089090"/>
                  <a:gd name="connsiteY75" fmla="*/ 11544457 h 13511369"/>
                  <a:gd name="connsiteX76" fmla="*/ 737615 w 12089090"/>
                  <a:gd name="connsiteY76" fmla="*/ 11489688 h 13511369"/>
                  <a:gd name="connsiteX77" fmla="*/ 912637 w 12089090"/>
                  <a:gd name="connsiteY77" fmla="*/ 11535182 h 13511369"/>
                  <a:gd name="connsiteX78" fmla="*/ 1078134 w 12089090"/>
                  <a:gd name="connsiteY78" fmla="*/ 11413488 h 13511369"/>
                  <a:gd name="connsiteX79" fmla="*/ 1155524 w 12089090"/>
                  <a:gd name="connsiteY79" fmla="*/ 11470889 h 13511369"/>
                  <a:gd name="connsiteX80" fmla="*/ 1294828 w 12089090"/>
                  <a:gd name="connsiteY80" fmla="*/ 11496832 h 13511369"/>
                  <a:gd name="connsiteX81" fmla="*/ 1466278 w 12089090"/>
                  <a:gd name="connsiteY81" fmla="*/ 11508738 h 13511369"/>
                  <a:gd name="connsiteX82" fmla="*/ 1552003 w 12089090"/>
                  <a:gd name="connsiteY82" fmla="*/ 11573032 h 13511369"/>
                  <a:gd name="connsiteX83" fmla="*/ 1652015 w 12089090"/>
                  <a:gd name="connsiteY83" fmla="*/ 11580175 h 13511369"/>
                  <a:gd name="connsiteX84" fmla="*/ 1731787 w 12089090"/>
                  <a:gd name="connsiteY84" fmla="*/ 11592332 h 13511369"/>
                  <a:gd name="connsiteX85" fmla="*/ 1659159 w 12089090"/>
                  <a:gd name="connsiteY85" fmla="*/ 11737338 h 13511369"/>
                  <a:gd name="connsiteX86" fmla="*/ 1693687 w 12089090"/>
                  <a:gd name="connsiteY86" fmla="*/ 11992382 h 13511369"/>
                  <a:gd name="connsiteX87" fmla="*/ 1871090 w 12089090"/>
                  <a:gd name="connsiteY87" fmla="*/ 12130244 h 13511369"/>
                  <a:gd name="connsiteX88" fmla="*/ 1993724 w 12089090"/>
                  <a:gd name="connsiteY88" fmla="*/ 12056676 h 13511369"/>
                  <a:gd name="connsiteX89" fmla="*/ 2066353 w 12089090"/>
                  <a:gd name="connsiteY89" fmla="*/ 12104050 h 13511369"/>
                  <a:gd name="connsiteX90" fmla="*/ 2142553 w 12089090"/>
                  <a:gd name="connsiteY90" fmla="*/ 12034994 h 13511369"/>
                  <a:gd name="connsiteX91" fmla="*/ 2242565 w 12089090"/>
                  <a:gd name="connsiteY91" fmla="*/ 12058807 h 13511369"/>
                  <a:gd name="connsiteX92" fmla="*/ 2473547 w 12089090"/>
                  <a:gd name="connsiteY92" fmla="*/ 12008800 h 13511369"/>
                  <a:gd name="connsiteX93" fmla="*/ 2524743 w 12089090"/>
                  <a:gd name="connsiteY93" fmla="*/ 11899513 h 13511369"/>
                  <a:gd name="connsiteX94" fmla="*/ 2893837 w 12089090"/>
                  <a:gd name="connsiteY94" fmla="*/ 12030482 h 13511369"/>
                  <a:gd name="connsiteX95" fmla="*/ 2983134 w 12089090"/>
                  <a:gd name="connsiteY95" fmla="*/ 12018325 h 13511369"/>
                  <a:gd name="connsiteX96" fmla="*/ 3084337 w 12089090"/>
                  <a:gd name="connsiteY96" fmla="*/ 12182882 h 13511369"/>
                  <a:gd name="connsiteX97" fmla="*/ 3323653 w 12089090"/>
                  <a:gd name="connsiteY97" fmla="*/ 12127863 h 13511369"/>
                  <a:gd name="connsiteX98" fmla="*/ 3433190 w 12089090"/>
                  <a:gd name="connsiteY98" fmla="*/ 12196919 h 13511369"/>
                  <a:gd name="connsiteX99" fmla="*/ 3586781 w 12089090"/>
                  <a:gd name="connsiteY99" fmla="*/ 12266226 h 13511369"/>
                  <a:gd name="connsiteX100" fmla="*/ 3522487 w 12089090"/>
                  <a:gd name="connsiteY100" fmla="*/ 12387670 h 13511369"/>
                  <a:gd name="connsiteX101" fmla="*/ 3607022 w 12089090"/>
                  <a:gd name="connsiteY101" fmla="*/ 12592207 h 13511369"/>
                  <a:gd name="connsiteX102" fmla="*/ 3560587 w 12089090"/>
                  <a:gd name="connsiteY102" fmla="*/ 12773432 h 13511369"/>
                  <a:gd name="connsiteX103" fmla="*/ 3545109 w 12089090"/>
                  <a:gd name="connsiteY103" fmla="*/ 12987494 h 13511369"/>
                  <a:gd name="connsiteX104" fmla="*/ 3636787 w 12089090"/>
                  <a:gd name="connsiteY104" fmla="*/ 13211582 h 13511369"/>
                  <a:gd name="connsiteX105" fmla="*/ 3922537 w 12089090"/>
                  <a:gd name="connsiteY105" fmla="*/ 13440182 h 13511369"/>
                  <a:gd name="connsiteX106" fmla="*/ 4514278 w 12089090"/>
                  <a:gd name="connsiteY106" fmla="*/ 13511369 h 13511369"/>
                  <a:gd name="connsiteX107" fmla="*/ 4549996 w 12089090"/>
                  <a:gd name="connsiteY107" fmla="*/ 13442312 h 13511369"/>
                  <a:gd name="connsiteX108" fmla="*/ 4208287 w 12089090"/>
                  <a:gd name="connsiteY108" fmla="*/ 13154432 h 13511369"/>
                  <a:gd name="connsiteX109" fmla="*/ 4635722 w 12089090"/>
                  <a:gd name="connsiteY109" fmla="*/ 13268482 h 13511369"/>
                  <a:gd name="connsiteX110" fmla="*/ 4951237 w 12089090"/>
                  <a:gd name="connsiteY110" fmla="*/ 13268732 h 13511369"/>
                  <a:gd name="connsiteX111" fmla="*/ 5052440 w 12089090"/>
                  <a:gd name="connsiteY111" fmla="*/ 13058932 h 13511369"/>
                  <a:gd name="connsiteX112" fmla="*/ 5011959 w 12089090"/>
                  <a:gd name="connsiteY112" fmla="*/ 12985113 h 13511369"/>
                  <a:gd name="connsiteX113" fmla="*/ 5008387 w 12089090"/>
                  <a:gd name="connsiteY113" fmla="*/ 12678182 h 13511369"/>
                  <a:gd name="connsiteX114" fmla="*/ 5084587 w 12089090"/>
                  <a:gd name="connsiteY114" fmla="*/ 12563882 h 13511369"/>
                  <a:gd name="connsiteX115" fmla="*/ 5046487 w 12089090"/>
                  <a:gd name="connsiteY115" fmla="*/ 12225745 h 13511369"/>
                  <a:gd name="connsiteX116" fmla="*/ 5375100 w 12089090"/>
                  <a:gd name="connsiteY116" fmla="*/ 12097157 h 13511369"/>
                  <a:gd name="connsiteX117" fmla="*/ 5656087 w 12089090"/>
                  <a:gd name="connsiteY117" fmla="*/ 12180502 h 13511369"/>
                  <a:gd name="connsiteX118" fmla="*/ 5541787 w 12089090"/>
                  <a:gd name="connsiteY118" fmla="*/ 11249432 h 13511369"/>
                  <a:gd name="connsiteX119" fmla="*/ 5602510 w 12089090"/>
                  <a:gd name="connsiteY119" fmla="*/ 10722925 h 13511369"/>
                  <a:gd name="connsiteX120" fmla="*/ 5485827 w 12089090"/>
                  <a:gd name="connsiteY120" fmla="*/ 10663394 h 13511369"/>
                  <a:gd name="connsiteX121" fmla="*/ 5602509 w 12089090"/>
                  <a:gd name="connsiteY121" fmla="*/ 10701495 h 13511369"/>
                  <a:gd name="connsiteX122" fmla="*/ 5628703 w 12089090"/>
                  <a:gd name="connsiteY122" fmla="*/ 10160950 h 13511369"/>
                  <a:gd name="connsiteX123" fmla="*/ 5715618 w 12089090"/>
                  <a:gd name="connsiteY123" fmla="*/ 9775438 h 13511369"/>
                  <a:gd name="connsiteX124" fmla="*/ 5847778 w 12089090"/>
                  <a:gd name="connsiteY124" fmla="*/ 9408475 h 13511369"/>
                  <a:gd name="connsiteX125" fmla="*/ 5938265 w 12089090"/>
                  <a:gd name="connsiteY125" fmla="*/ 9196544 h 13511369"/>
                  <a:gd name="connsiteX126" fmla="*/ 5776340 w 12089090"/>
                  <a:gd name="connsiteY126" fmla="*/ 9329894 h 13511369"/>
                  <a:gd name="connsiteX127" fmla="*/ 5940647 w 12089090"/>
                  <a:gd name="connsiteY127" fmla="*/ 9137013 h 13511369"/>
                  <a:gd name="connsiteX128" fmla="*/ 5972794 w 12089090"/>
                  <a:gd name="connsiteY128" fmla="*/ 8956289 h 13511369"/>
                  <a:gd name="connsiteX129" fmla="*/ 5976365 w 12089090"/>
                  <a:gd name="connsiteY129" fmla="*/ 9087006 h 13511369"/>
                  <a:gd name="connsiteX130" fmla="*/ 6458567 w 12089090"/>
                  <a:gd name="connsiteY130" fmla="*/ 8201432 h 13511369"/>
                  <a:gd name="connsiteX131" fmla="*/ 6221634 w 12089090"/>
                  <a:gd name="connsiteY131" fmla="*/ 8101170 h 13511369"/>
                  <a:gd name="connsiteX132" fmla="*/ 6443090 w 12089090"/>
                  <a:gd name="connsiteY132" fmla="*/ 8110694 h 13511369"/>
                  <a:gd name="connsiteX133" fmla="*/ 6713363 w 12089090"/>
                  <a:gd name="connsiteY133" fmla="*/ 8074975 h 13511369"/>
                  <a:gd name="connsiteX134" fmla="*/ 6872907 w 12089090"/>
                  <a:gd name="connsiteY134" fmla="*/ 8032113 h 13511369"/>
                  <a:gd name="connsiteX135" fmla="*/ 6802659 w 12089090"/>
                  <a:gd name="connsiteY135" fmla="*/ 7972582 h 13511369"/>
                  <a:gd name="connsiteX136" fmla="*/ 6894339 w 12089090"/>
                  <a:gd name="connsiteY136" fmla="*/ 7846626 h 13511369"/>
                  <a:gd name="connsiteX137" fmla="*/ 6997921 w 12089090"/>
                  <a:gd name="connsiteY137" fmla="*/ 7867807 h 13511369"/>
                  <a:gd name="connsiteX138" fmla="*/ 7034832 w 12089090"/>
                  <a:gd name="connsiteY138" fmla="*/ 7793990 h 13511369"/>
                  <a:gd name="connsiteX139" fmla="*/ 6961013 w 12089090"/>
                  <a:gd name="connsiteY139" fmla="*/ 7693975 h 13511369"/>
                  <a:gd name="connsiteX140" fmla="*/ 6927676 w 12089090"/>
                  <a:gd name="connsiteY140" fmla="*/ 7596344 h 13511369"/>
                  <a:gd name="connsiteX141" fmla="*/ 6837187 w 12089090"/>
                  <a:gd name="connsiteY141" fmla="*/ 7591832 h 13511369"/>
                  <a:gd name="connsiteX142" fmla="*/ 6763369 w 12089090"/>
                  <a:gd name="connsiteY142" fmla="*/ 7674925 h 13511369"/>
                  <a:gd name="connsiteX143" fmla="*/ 6627637 w 12089090"/>
                  <a:gd name="connsiteY143" fmla="*/ 7687082 h 13511369"/>
                  <a:gd name="connsiteX144" fmla="*/ 6687169 w 12089090"/>
                  <a:gd name="connsiteY144" fmla="*/ 7617775 h 13511369"/>
                  <a:gd name="connsiteX145" fmla="*/ 6699076 w 12089090"/>
                  <a:gd name="connsiteY145" fmla="*/ 7529669 h 13511369"/>
                  <a:gd name="connsiteX146" fmla="*/ 6720506 w 12089090"/>
                  <a:gd name="connsiteY146" fmla="*/ 7467756 h 13511369"/>
                  <a:gd name="connsiteX147" fmla="*/ 6684787 w 12089090"/>
                  <a:gd name="connsiteY147" fmla="*/ 7401332 h 13511369"/>
                  <a:gd name="connsiteX148" fmla="*/ 6620494 w 12089090"/>
                  <a:gd name="connsiteY148" fmla="*/ 7432038 h 13511369"/>
                  <a:gd name="connsiteX149" fmla="*/ 6618112 w 12089090"/>
                  <a:gd name="connsiteY149" fmla="*/ 7351326 h 13511369"/>
                  <a:gd name="connsiteX150" fmla="*/ 6837188 w 12089090"/>
                  <a:gd name="connsiteY150" fmla="*/ 7243919 h 13511369"/>
                  <a:gd name="connsiteX151" fmla="*/ 6801469 w 12089090"/>
                  <a:gd name="connsiteY151" fmla="*/ 7089138 h 13511369"/>
                  <a:gd name="connsiteX152" fmla="*/ 6877669 w 12089090"/>
                  <a:gd name="connsiteY152" fmla="*/ 7072469 h 13511369"/>
                  <a:gd name="connsiteX153" fmla="*/ 6856237 w 12089090"/>
                  <a:gd name="connsiteY153" fmla="*/ 6982232 h 13511369"/>
                  <a:gd name="connsiteX154" fmla="*/ 6961013 w 12089090"/>
                  <a:gd name="connsiteY154" fmla="*/ 6984363 h 13511369"/>
                  <a:gd name="connsiteX155" fmla="*/ 7003876 w 12089090"/>
                  <a:gd name="connsiteY155" fmla="*/ 6903400 h 13511369"/>
                  <a:gd name="connsiteX156" fmla="*/ 7106269 w 12089090"/>
                  <a:gd name="connsiteY156" fmla="*/ 6936738 h 13511369"/>
                  <a:gd name="connsiteX157" fmla="*/ 7180088 w 12089090"/>
                  <a:gd name="connsiteY157" fmla="*/ 7039132 h 13511369"/>
                  <a:gd name="connsiteX158" fmla="*/ 7246763 w 12089090"/>
                  <a:gd name="connsiteY158" fmla="*/ 6979600 h 13511369"/>
                  <a:gd name="connsiteX159" fmla="*/ 7187232 w 12089090"/>
                  <a:gd name="connsiteY159" fmla="*/ 6843869 h 13511369"/>
                  <a:gd name="connsiteX160" fmla="*/ 7244381 w 12089090"/>
                  <a:gd name="connsiteY160" fmla="*/ 6896506 h 13511369"/>
                  <a:gd name="connsiteX161" fmla="*/ 7361063 w 12089090"/>
                  <a:gd name="connsiteY161" fmla="*/ 6934357 h 13511369"/>
                  <a:gd name="connsiteX162" fmla="*/ 7434882 w 12089090"/>
                  <a:gd name="connsiteY162" fmla="*/ 7006046 h 13511369"/>
                  <a:gd name="connsiteX163" fmla="*/ 7403926 w 12089090"/>
                  <a:gd name="connsiteY163" fmla="*/ 7144158 h 13511369"/>
                  <a:gd name="connsiteX164" fmla="*/ 7475363 w 12089090"/>
                  <a:gd name="connsiteY164" fmla="*/ 7108439 h 13511369"/>
                  <a:gd name="connsiteX165" fmla="*/ 7465837 w 12089090"/>
                  <a:gd name="connsiteY165" fmla="*/ 7077482 h 13511369"/>
                  <a:gd name="connsiteX166" fmla="*/ 7542038 w 12089090"/>
                  <a:gd name="connsiteY166" fmla="*/ 7163208 h 13511369"/>
                  <a:gd name="connsiteX167" fmla="*/ 7477744 w 12089090"/>
                  <a:gd name="connsiteY167" fmla="*/ 7244171 h 13511369"/>
                  <a:gd name="connsiteX168" fmla="*/ 7542037 w 12089090"/>
                  <a:gd name="connsiteY168" fmla="*/ 7325132 h 13511369"/>
                  <a:gd name="connsiteX169" fmla="*/ 7468219 w 12089090"/>
                  <a:gd name="connsiteY169" fmla="*/ 7344183 h 13511369"/>
                  <a:gd name="connsiteX170" fmla="*/ 7375351 w 12089090"/>
                  <a:gd name="connsiteY170" fmla="*/ 7296558 h 13511369"/>
                  <a:gd name="connsiteX171" fmla="*/ 7327726 w 12089090"/>
                  <a:gd name="connsiteY171" fmla="*/ 7406096 h 13511369"/>
                  <a:gd name="connsiteX172" fmla="*/ 7403926 w 12089090"/>
                  <a:gd name="connsiteY172" fmla="*/ 7425146 h 13511369"/>
                  <a:gd name="connsiteX173" fmla="*/ 7458694 w 12089090"/>
                  <a:gd name="connsiteY173" fmla="*/ 7484677 h 13511369"/>
                  <a:gd name="connsiteX174" fmla="*/ 7484888 w 12089090"/>
                  <a:gd name="connsiteY174" fmla="*/ 7515382 h 13511369"/>
                  <a:gd name="connsiteX175" fmla="*/ 7505128 w 12089090"/>
                  <a:gd name="connsiteY175" fmla="*/ 7467755 h 13511369"/>
                  <a:gd name="connsiteX176" fmla="*/ 7563469 w 12089090"/>
                  <a:gd name="connsiteY176" fmla="*/ 7529921 h 13511369"/>
                  <a:gd name="connsiteX177" fmla="*/ 7656338 w 12089090"/>
                  <a:gd name="connsiteY177" fmla="*/ 7615646 h 13511369"/>
                  <a:gd name="connsiteX178" fmla="*/ 7656338 w 12089090"/>
                  <a:gd name="connsiteY178" fmla="*/ 7510871 h 13511369"/>
                  <a:gd name="connsiteX179" fmla="*/ 7830168 w 12089090"/>
                  <a:gd name="connsiteY179" fmla="*/ 7606120 h 13511369"/>
                  <a:gd name="connsiteX180" fmla="*/ 7723013 w 12089090"/>
                  <a:gd name="connsiteY180" fmla="*/ 7370377 h 13511369"/>
                  <a:gd name="connsiteX181" fmla="*/ 7725394 w 12089090"/>
                  <a:gd name="connsiteY181" fmla="*/ 7234646 h 13511369"/>
                  <a:gd name="connsiteX182" fmla="*/ 7630144 w 12089090"/>
                  <a:gd name="connsiteY182" fmla="*/ 7206071 h 13511369"/>
                  <a:gd name="connsiteX183" fmla="*/ 7694437 w 12089090"/>
                  <a:gd name="connsiteY183" fmla="*/ 7039382 h 13511369"/>
                  <a:gd name="connsiteX184" fmla="*/ 8392144 w 12089090"/>
                  <a:gd name="connsiteY184" fmla="*/ 6653621 h 13511369"/>
                  <a:gd name="connsiteX185" fmla="*/ 8720757 w 12089090"/>
                  <a:gd name="connsiteY185" fmla="*/ 6591708 h 13511369"/>
                  <a:gd name="connsiteX186" fmla="*/ 8739807 w 12089090"/>
                  <a:gd name="connsiteY186" fmla="*/ 6696483 h 13511369"/>
                  <a:gd name="connsiteX187" fmla="*/ 8813626 w 12089090"/>
                  <a:gd name="connsiteY187" fmla="*/ 6701246 h 13511369"/>
                  <a:gd name="connsiteX188" fmla="*/ 8789812 w 12089090"/>
                  <a:gd name="connsiteY188" fmla="*/ 6548844 h 13511369"/>
                  <a:gd name="connsiteX189" fmla="*/ 9332737 w 12089090"/>
                  <a:gd name="connsiteY189" fmla="*/ 6544082 h 13511369"/>
                  <a:gd name="connsiteX190" fmla="*/ 9520856 w 12089090"/>
                  <a:gd name="connsiteY190" fmla="*/ 6494075 h 13511369"/>
                  <a:gd name="connsiteX191" fmla="*/ 9647062 w 12089090"/>
                  <a:gd name="connsiteY191" fmla="*/ 6298813 h 13511369"/>
                  <a:gd name="connsiteX192" fmla="*/ 9923287 w 12089090"/>
                  <a:gd name="connsiteY192" fmla="*/ 6334532 h 13511369"/>
                  <a:gd name="connsiteX193" fmla="*/ 9887569 w 12089090"/>
                  <a:gd name="connsiteY193" fmla="*/ 6420258 h 13511369"/>
                  <a:gd name="connsiteX194" fmla="*/ 9744694 w 12089090"/>
                  <a:gd name="connsiteY194" fmla="*/ 6434546 h 13511369"/>
                  <a:gd name="connsiteX195" fmla="*/ 9813749 w 12089090"/>
                  <a:gd name="connsiteY195" fmla="*/ 6489313 h 13511369"/>
                  <a:gd name="connsiteX196" fmla="*/ 9682782 w 12089090"/>
                  <a:gd name="connsiteY196" fmla="*/ 6517889 h 13511369"/>
                  <a:gd name="connsiteX197" fmla="*/ 9556576 w 12089090"/>
                  <a:gd name="connsiteY197" fmla="*/ 6508364 h 13511369"/>
                  <a:gd name="connsiteX198" fmla="*/ 9470850 w 12089090"/>
                  <a:gd name="connsiteY198" fmla="*/ 6544082 h 13511369"/>
                  <a:gd name="connsiteX199" fmla="*/ 9439894 w 12089090"/>
                  <a:gd name="connsiteY199" fmla="*/ 6848883 h 13511369"/>
                  <a:gd name="connsiteX200" fmla="*/ 9601819 w 12089090"/>
                  <a:gd name="connsiteY200" fmla="*/ 6882220 h 13511369"/>
                  <a:gd name="connsiteX201" fmla="*/ 9808987 w 12089090"/>
                  <a:gd name="connsiteY201" fmla="*/ 6696482 h 13511369"/>
                  <a:gd name="connsiteX202" fmla="*/ 9847088 w 12089090"/>
                  <a:gd name="connsiteY202" fmla="*/ 6794114 h 13511369"/>
                  <a:gd name="connsiteX203" fmla="*/ 9994726 w 12089090"/>
                  <a:gd name="connsiteY203" fmla="*/ 6717914 h 13511369"/>
                  <a:gd name="connsiteX204" fmla="*/ 9894713 w 12089090"/>
                  <a:gd name="connsiteY204" fmla="*/ 6956040 h 13511369"/>
                  <a:gd name="connsiteX205" fmla="*/ 10037588 w 12089090"/>
                  <a:gd name="connsiteY205" fmla="*/ 6898889 h 13511369"/>
                  <a:gd name="connsiteX206" fmla="*/ 10004251 w 12089090"/>
                  <a:gd name="connsiteY206" fmla="*/ 6986996 h 13511369"/>
                  <a:gd name="connsiteX207" fmla="*/ 10235232 w 12089090"/>
                  <a:gd name="connsiteY207" fmla="*/ 6984614 h 13511369"/>
                  <a:gd name="connsiteX208" fmla="*/ 10075687 w 12089090"/>
                  <a:gd name="connsiteY208" fmla="*/ 7039382 h 13511369"/>
                  <a:gd name="connsiteX209" fmla="*/ 9966151 w 12089090"/>
                  <a:gd name="connsiteY209" fmla="*/ 7096533 h 13511369"/>
                  <a:gd name="connsiteX210" fmla="*/ 9847088 w 12089090"/>
                  <a:gd name="connsiteY210" fmla="*/ 7210833 h 13511369"/>
                  <a:gd name="connsiteX211" fmla="*/ 9882806 w 12089090"/>
                  <a:gd name="connsiteY211" fmla="*/ 7270363 h 13511369"/>
                  <a:gd name="connsiteX212" fmla="*/ 9925669 w 12089090"/>
                  <a:gd name="connsiteY212" fmla="*/ 7320371 h 13511369"/>
                  <a:gd name="connsiteX213" fmla="*/ 10004251 w 12089090"/>
                  <a:gd name="connsiteY213" fmla="*/ 7287033 h 13511369"/>
                  <a:gd name="connsiteX214" fmla="*/ 10016156 w 12089090"/>
                  <a:gd name="connsiteY214" fmla="*/ 7348944 h 13511369"/>
                  <a:gd name="connsiteX215" fmla="*/ 10130457 w 12089090"/>
                  <a:gd name="connsiteY215" fmla="*/ 7210833 h 13511369"/>
                  <a:gd name="connsiteX216" fmla="*/ 10166176 w 12089090"/>
                  <a:gd name="connsiteY216" fmla="*/ 7356089 h 13511369"/>
                  <a:gd name="connsiteX217" fmla="*/ 10261426 w 12089090"/>
                  <a:gd name="connsiteY217" fmla="*/ 7239408 h 13511369"/>
                  <a:gd name="connsiteX218" fmla="*/ 10287619 w 12089090"/>
                  <a:gd name="connsiteY218" fmla="*/ 7401332 h 13511369"/>
                  <a:gd name="connsiteX219" fmla="*/ 10361437 w 12089090"/>
                  <a:gd name="connsiteY219" fmla="*/ 7477532 h 13511369"/>
                  <a:gd name="connsiteX220" fmla="*/ 10151887 w 12089090"/>
                  <a:gd name="connsiteY220" fmla="*/ 7591832 h 13511369"/>
                  <a:gd name="connsiteX221" fmla="*/ 10304288 w 12089090"/>
                  <a:gd name="connsiteY221" fmla="*/ 7741852 h 13511369"/>
                  <a:gd name="connsiteX222" fmla="*/ 10335244 w 12089090"/>
                  <a:gd name="connsiteY222" fmla="*/ 7644221 h 13511369"/>
                  <a:gd name="connsiteX223" fmla="*/ 10406680 w 12089090"/>
                  <a:gd name="connsiteY223" fmla="*/ 7732326 h 13511369"/>
                  <a:gd name="connsiteX224" fmla="*/ 10528126 w 12089090"/>
                  <a:gd name="connsiteY224" fmla="*/ 7691846 h 13511369"/>
                  <a:gd name="connsiteX225" fmla="*/ 10532887 w 12089090"/>
                  <a:gd name="connsiteY225" fmla="*/ 7777570 h 13511369"/>
                  <a:gd name="connsiteX226" fmla="*/ 10530506 w 12089090"/>
                  <a:gd name="connsiteY226" fmla="*/ 7875200 h 13511369"/>
                  <a:gd name="connsiteX227" fmla="*/ 10640043 w 12089090"/>
                  <a:gd name="connsiteY227" fmla="*/ 7837101 h 13511369"/>
                  <a:gd name="connsiteX228" fmla="*/ 10680526 w 12089090"/>
                  <a:gd name="connsiteY228" fmla="*/ 8075227 h 13511369"/>
                  <a:gd name="connsiteX229" fmla="*/ 10818637 w 12089090"/>
                  <a:gd name="connsiteY229" fmla="*/ 8106182 h 13511369"/>
                  <a:gd name="connsiteX230" fmla="*/ 10832925 w 12089090"/>
                  <a:gd name="connsiteY230" fmla="*/ 7815670 h 13511369"/>
                  <a:gd name="connsiteX231" fmla="*/ 10923413 w 12089090"/>
                  <a:gd name="connsiteY231" fmla="*/ 7791858 h 13511369"/>
                  <a:gd name="connsiteX232" fmla="*/ 10992469 w 12089090"/>
                  <a:gd name="connsiteY232" fmla="*/ 7620407 h 13511369"/>
                  <a:gd name="connsiteX233" fmla="*/ 10954369 w 12089090"/>
                  <a:gd name="connsiteY233" fmla="*/ 7491821 h 13511369"/>
                  <a:gd name="connsiteX234" fmla="*/ 10859119 w 12089090"/>
                  <a:gd name="connsiteY234" fmla="*/ 7479913 h 13511369"/>
                  <a:gd name="connsiteX235" fmla="*/ 10906743 w 12089090"/>
                  <a:gd name="connsiteY235" fmla="*/ 7360851 h 13511369"/>
                  <a:gd name="connsiteX236" fmla="*/ 10801969 w 12089090"/>
                  <a:gd name="connsiteY236" fmla="*/ 7289414 h 13511369"/>
                  <a:gd name="connsiteX237" fmla="*/ 10761487 w 12089090"/>
                  <a:gd name="connsiteY237" fmla="*/ 7058432 h 13511369"/>
                  <a:gd name="connsiteX238" fmla="*/ 10443987 w 12089090"/>
                  <a:gd name="connsiteY238" fmla="*/ 7020332 h 13511369"/>
                  <a:gd name="connsiteX239" fmla="*/ 10513838 w 12089090"/>
                  <a:gd name="connsiteY239" fmla="*/ 6915558 h 13511369"/>
                  <a:gd name="connsiteX240" fmla="*/ 10637663 w 12089090"/>
                  <a:gd name="connsiteY240" fmla="*/ 6896508 h 13511369"/>
                  <a:gd name="connsiteX241" fmla="*/ 10647187 w 12089090"/>
                  <a:gd name="connsiteY241" fmla="*/ 6810782 h 13511369"/>
                  <a:gd name="connsiteX242" fmla="*/ 10859912 w 12089090"/>
                  <a:gd name="connsiteY242" fmla="*/ 6899682 h 13511369"/>
                  <a:gd name="connsiteX243" fmla="*/ 10875787 w 12089090"/>
                  <a:gd name="connsiteY243" fmla="*/ 6677432 h 13511369"/>
                  <a:gd name="connsiteX244" fmla="*/ 10666237 w 12089090"/>
                  <a:gd name="connsiteY244" fmla="*/ 6772682 h 13511369"/>
                  <a:gd name="connsiteX245" fmla="*/ 10590037 w 12089090"/>
                  <a:gd name="connsiteY245" fmla="*/ 6544082 h 13511369"/>
                  <a:gd name="connsiteX246" fmla="*/ 10361437 w 12089090"/>
                  <a:gd name="connsiteY246" fmla="*/ 6753632 h 13511369"/>
                  <a:gd name="connsiteX247" fmla="*/ 10374138 w 12089090"/>
                  <a:gd name="connsiteY247" fmla="*/ 6588533 h 13511369"/>
                  <a:gd name="connsiteX248" fmla="*/ 10386837 w 12089090"/>
                  <a:gd name="connsiteY248" fmla="*/ 6464707 h 13511369"/>
                  <a:gd name="connsiteX249" fmla="*/ 10331672 w 12089090"/>
                  <a:gd name="connsiteY249" fmla="*/ 6436675 h 13511369"/>
                  <a:gd name="connsiteX250" fmla="*/ 10278888 w 12089090"/>
                  <a:gd name="connsiteY250" fmla="*/ 6452008 h 13511369"/>
                  <a:gd name="connsiteX251" fmla="*/ 10158237 w 12089090"/>
                  <a:gd name="connsiteY251" fmla="*/ 6236107 h 13511369"/>
                  <a:gd name="connsiteX252" fmla="*/ 10323338 w 12089090"/>
                  <a:gd name="connsiteY252" fmla="*/ 6274208 h 13511369"/>
                  <a:gd name="connsiteX253" fmla="*/ 10564638 w 12089090"/>
                  <a:gd name="connsiteY253" fmla="*/ 6274208 h 13511369"/>
                  <a:gd name="connsiteX254" fmla="*/ 10694812 w 12089090"/>
                  <a:gd name="connsiteY254" fmla="*/ 6134507 h 13511369"/>
                  <a:gd name="connsiteX255" fmla="*/ 10593213 w 12089090"/>
                  <a:gd name="connsiteY255" fmla="*/ 6023383 h 13511369"/>
                  <a:gd name="connsiteX256" fmla="*/ 10380487 w 12089090"/>
                  <a:gd name="connsiteY256" fmla="*/ 5975757 h 13511369"/>
                  <a:gd name="connsiteX257" fmla="*/ 10561462 w 12089090"/>
                  <a:gd name="connsiteY257" fmla="*/ 5845582 h 13511369"/>
                  <a:gd name="connsiteX258" fmla="*/ 10507488 w 12089090"/>
                  <a:gd name="connsiteY258" fmla="*/ 5728108 h 13511369"/>
                  <a:gd name="connsiteX259" fmla="*/ 10561463 w 12089090"/>
                  <a:gd name="connsiteY259" fmla="*/ 5607458 h 13511369"/>
                  <a:gd name="connsiteX260" fmla="*/ 10523362 w 12089090"/>
                  <a:gd name="connsiteY260" fmla="*/ 5604282 h 13511369"/>
                  <a:gd name="connsiteX261" fmla="*/ 10488438 w 12089090"/>
                  <a:gd name="connsiteY261" fmla="*/ 5528083 h 13511369"/>
                  <a:gd name="connsiteX262" fmla="*/ 10329687 w 12089090"/>
                  <a:gd name="connsiteY262" fmla="*/ 5375682 h 13511369"/>
                  <a:gd name="connsiteX263" fmla="*/ 10599563 w 12089090"/>
                  <a:gd name="connsiteY263" fmla="*/ 5480458 h 13511369"/>
                  <a:gd name="connsiteX264" fmla="*/ 10742437 w 12089090"/>
                  <a:gd name="connsiteY264" fmla="*/ 5439182 h 13511369"/>
                  <a:gd name="connsiteX265" fmla="*/ 10717038 w 12089090"/>
                  <a:gd name="connsiteY265" fmla="*/ 5686833 h 13511369"/>
                  <a:gd name="connsiteX266" fmla="*/ 10894837 w 12089090"/>
                  <a:gd name="connsiteY266" fmla="*/ 5724932 h 13511369"/>
                  <a:gd name="connsiteX267" fmla="*/ 10951988 w 12089090"/>
                  <a:gd name="connsiteY267" fmla="*/ 5550308 h 13511369"/>
                  <a:gd name="connsiteX268" fmla="*/ 10993262 w 12089090"/>
                  <a:gd name="connsiteY268" fmla="*/ 5321707 h 13511369"/>
                  <a:gd name="connsiteX269" fmla="*/ 10913888 w 12089090"/>
                  <a:gd name="connsiteY269" fmla="*/ 5118508 h 13511369"/>
                  <a:gd name="connsiteX270" fmla="*/ 10856737 w 12089090"/>
                  <a:gd name="connsiteY270" fmla="*/ 5020082 h 13511369"/>
                  <a:gd name="connsiteX271" fmla="*/ 10777363 w 12089090"/>
                  <a:gd name="connsiteY271" fmla="*/ 5137558 h 13511369"/>
                  <a:gd name="connsiteX272" fmla="*/ 10707513 w 12089090"/>
                  <a:gd name="connsiteY272" fmla="*/ 5096283 h 13511369"/>
                  <a:gd name="connsiteX273" fmla="*/ 10675763 w 12089090"/>
                  <a:gd name="connsiteY273" fmla="*/ 5216933 h 13511369"/>
                  <a:gd name="connsiteX274" fmla="*/ 10574162 w 12089090"/>
                  <a:gd name="connsiteY274" fmla="*/ 5220107 h 13511369"/>
                  <a:gd name="connsiteX275" fmla="*/ 10494787 w 12089090"/>
                  <a:gd name="connsiteY275" fmla="*/ 5077232 h 13511369"/>
                  <a:gd name="connsiteX276" fmla="*/ 10456687 w 12089090"/>
                  <a:gd name="connsiteY276" fmla="*/ 4924832 h 13511369"/>
                  <a:gd name="connsiteX277" fmla="*/ 10240787 w 12089090"/>
                  <a:gd name="connsiteY277" fmla="*/ 4928007 h 13511369"/>
                  <a:gd name="connsiteX278" fmla="*/ 10266187 w 12089090"/>
                  <a:gd name="connsiteY278" fmla="*/ 5153432 h 13511369"/>
                  <a:gd name="connsiteX279" fmla="*/ 10228088 w 12089090"/>
                  <a:gd name="connsiteY279" fmla="*/ 4959758 h 13511369"/>
                  <a:gd name="connsiteX280" fmla="*/ 10183637 w 12089090"/>
                  <a:gd name="connsiteY280" fmla="*/ 4972457 h 13511369"/>
                  <a:gd name="connsiteX281" fmla="*/ 10113787 w 12089090"/>
                  <a:gd name="connsiteY281" fmla="*/ 4861332 h 13511369"/>
                  <a:gd name="connsiteX282" fmla="*/ 10018538 w 12089090"/>
                  <a:gd name="connsiteY282" fmla="*/ 4931183 h 13511369"/>
                  <a:gd name="connsiteX283" fmla="*/ 9862962 w 12089090"/>
                  <a:gd name="connsiteY283" fmla="*/ 5058182 h 13511369"/>
                  <a:gd name="connsiteX284" fmla="*/ 10228087 w 12089090"/>
                  <a:gd name="connsiteY284" fmla="*/ 4724807 h 13511369"/>
                  <a:gd name="connsiteX285" fmla="*/ 10372550 w 12089090"/>
                  <a:gd name="connsiteY285" fmla="*/ 4634321 h 13511369"/>
                  <a:gd name="connsiteX286" fmla="*/ 10590037 w 12089090"/>
                  <a:gd name="connsiteY286" fmla="*/ 4581932 h 13511369"/>
                  <a:gd name="connsiteX287" fmla="*/ 10628138 w 12089090"/>
                  <a:gd name="connsiteY287" fmla="*/ 4461283 h 13511369"/>
                  <a:gd name="connsiteX288" fmla="*/ 10799588 w 12089090"/>
                  <a:gd name="connsiteY288" fmla="*/ 4334283 h 13511369"/>
                  <a:gd name="connsiteX289" fmla="*/ 10831337 w 12089090"/>
                  <a:gd name="connsiteY289" fmla="*/ 4080282 h 13511369"/>
                  <a:gd name="connsiteX290" fmla="*/ 10599562 w 12089090"/>
                  <a:gd name="connsiteY290" fmla="*/ 3997732 h 13511369"/>
                  <a:gd name="connsiteX291" fmla="*/ 10282063 w 12089090"/>
                  <a:gd name="connsiteY291" fmla="*/ 3950108 h 13511369"/>
                  <a:gd name="connsiteX292" fmla="*/ 10151887 w 12089090"/>
                  <a:gd name="connsiteY292" fmla="*/ 4010432 h 13511369"/>
                  <a:gd name="connsiteX293" fmla="*/ 10177288 w 12089090"/>
                  <a:gd name="connsiteY293" fmla="*/ 3845333 h 13511369"/>
                  <a:gd name="connsiteX294" fmla="*/ 10126488 w 12089090"/>
                  <a:gd name="connsiteY294" fmla="*/ 3670708 h 13511369"/>
                  <a:gd name="connsiteX295" fmla="*/ 10240787 w 12089090"/>
                  <a:gd name="connsiteY295" fmla="*/ 3708807 h 13511369"/>
                  <a:gd name="connsiteX296" fmla="*/ 10361438 w 12089090"/>
                  <a:gd name="connsiteY296" fmla="*/ 3600858 h 13511369"/>
                  <a:gd name="connsiteX297" fmla="*/ 10551938 w 12089090"/>
                  <a:gd name="connsiteY297" fmla="*/ 3661183 h 13511369"/>
                  <a:gd name="connsiteX298" fmla="*/ 10564638 w 12089090"/>
                  <a:gd name="connsiteY298" fmla="*/ 3477033 h 13511369"/>
                  <a:gd name="connsiteX299" fmla="*/ 10704337 w 12089090"/>
                  <a:gd name="connsiteY299" fmla="*/ 3515132 h 13511369"/>
                  <a:gd name="connsiteX300" fmla="*/ 10818637 w 12089090"/>
                  <a:gd name="connsiteY300" fmla="*/ 3210332 h 13511369"/>
                  <a:gd name="connsiteX301" fmla="*/ 10920238 w 12089090"/>
                  <a:gd name="connsiteY301" fmla="*/ 3299233 h 13511369"/>
                  <a:gd name="connsiteX302" fmla="*/ 11059937 w 12089090"/>
                  <a:gd name="connsiteY302" fmla="*/ 3283357 h 13511369"/>
                  <a:gd name="connsiteX303" fmla="*/ 11094862 w 12089090"/>
                  <a:gd name="connsiteY303" fmla="*/ 3508782 h 13511369"/>
                  <a:gd name="connsiteX304" fmla="*/ 11171063 w 12089090"/>
                  <a:gd name="connsiteY304" fmla="*/ 3251608 h 13511369"/>
                  <a:gd name="connsiteX305" fmla="*/ 11094863 w 12089090"/>
                  <a:gd name="connsiteY305" fmla="*/ 3165883 h 13511369"/>
                  <a:gd name="connsiteX306" fmla="*/ 11180587 w 12089090"/>
                  <a:gd name="connsiteY306" fmla="*/ 2911882 h 13511369"/>
                  <a:gd name="connsiteX307" fmla="*/ 10999613 w 12089090"/>
                  <a:gd name="connsiteY307" fmla="*/ 2988083 h 13511369"/>
                  <a:gd name="connsiteX308" fmla="*/ 10971037 w 12089090"/>
                  <a:gd name="connsiteY308" fmla="*/ 2918232 h 13511369"/>
                  <a:gd name="connsiteX309" fmla="*/ 10780537 w 12089090"/>
                  <a:gd name="connsiteY309" fmla="*/ 2715032 h 13511369"/>
                  <a:gd name="connsiteX310" fmla="*/ 10748788 w 12089090"/>
                  <a:gd name="connsiteY310" fmla="*/ 2530883 h 13511369"/>
                  <a:gd name="connsiteX311" fmla="*/ 10717038 w 12089090"/>
                  <a:gd name="connsiteY311" fmla="*/ 2435633 h 13511369"/>
                  <a:gd name="connsiteX312" fmla="*/ 10818637 w 12089090"/>
                  <a:gd name="connsiteY312" fmla="*/ 2334032 h 13511369"/>
                  <a:gd name="connsiteX313" fmla="*/ 11078988 w 12089090"/>
                  <a:gd name="connsiteY313" fmla="*/ 2099083 h 13511369"/>
                  <a:gd name="connsiteX314" fmla="*/ 11199637 w 12089090"/>
                  <a:gd name="connsiteY314" fmla="*/ 2118132 h 13511369"/>
                  <a:gd name="connsiteX315" fmla="*/ 11269488 w 12089090"/>
                  <a:gd name="connsiteY315" fmla="*/ 2029233 h 13511369"/>
                  <a:gd name="connsiteX316" fmla="*/ 11504437 w 12089090"/>
                  <a:gd name="connsiteY316" fmla="*/ 1921282 h 13511369"/>
                  <a:gd name="connsiteX317" fmla="*/ 11358388 w 12089090"/>
                  <a:gd name="connsiteY317" fmla="*/ 1851433 h 13511369"/>
                  <a:gd name="connsiteX318" fmla="*/ 11275837 w 12089090"/>
                  <a:gd name="connsiteY318" fmla="*/ 1705382 h 13511369"/>
                  <a:gd name="connsiteX319" fmla="*/ 11377437 w 12089090"/>
                  <a:gd name="connsiteY319" fmla="*/ 1279932 h 13511369"/>
                  <a:gd name="connsiteX320" fmla="*/ 11256787 w 12089090"/>
                  <a:gd name="connsiteY320" fmla="*/ 1019582 h 13511369"/>
                  <a:gd name="connsiteX321" fmla="*/ 11542537 w 12089090"/>
                  <a:gd name="connsiteY321" fmla="*/ 1362482 h 13511369"/>
                  <a:gd name="connsiteX322" fmla="*/ 11707637 w 12089090"/>
                  <a:gd name="connsiteY322" fmla="*/ 1165632 h 13511369"/>
                  <a:gd name="connsiteX323" fmla="*/ 11891787 w 12089090"/>
                  <a:gd name="connsiteY323" fmla="*/ 1476782 h 13511369"/>
                  <a:gd name="connsiteX324" fmla="*/ 12088637 w 12089090"/>
                  <a:gd name="connsiteY324" fmla="*/ 1578383 h 13511369"/>
                  <a:gd name="connsiteX325" fmla="*/ 11923537 w 12089090"/>
                  <a:gd name="connsiteY325" fmla="*/ 1133883 h 13511369"/>
                  <a:gd name="connsiteX326" fmla="*/ 11910837 w 12089090"/>
                  <a:gd name="connsiteY326" fmla="*/ 917982 h 13511369"/>
                  <a:gd name="connsiteX327" fmla="*/ 11777487 w 12089090"/>
                  <a:gd name="connsiteY327" fmla="*/ 721132 h 13511369"/>
                  <a:gd name="connsiteX328" fmla="*/ 11752087 w 12089090"/>
                  <a:gd name="connsiteY32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43743 w 12089090"/>
                  <a:gd name="connsiteY42" fmla="*/ 7627551 h 13511369"/>
                  <a:gd name="connsiteX43" fmla="*/ 1973484 w 12089090"/>
                  <a:gd name="connsiteY43" fmla="*/ 7703500 h 13511369"/>
                  <a:gd name="connsiteX44" fmla="*/ 1867519 w 12089090"/>
                  <a:gd name="connsiteY44" fmla="*/ 7841863 h 13511369"/>
                  <a:gd name="connsiteX45" fmla="*/ 1842515 w 12089090"/>
                  <a:gd name="connsiteY45" fmla="*/ 8084500 h 13511369"/>
                  <a:gd name="connsiteX46" fmla="*/ 1721072 w 12089090"/>
                  <a:gd name="connsiteY46" fmla="*/ 8148794 h 13511369"/>
                  <a:gd name="connsiteX47" fmla="*/ 1703212 w 12089090"/>
                  <a:gd name="connsiteY47" fmla="*/ 8291919 h 13511369"/>
                  <a:gd name="connsiteX48" fmla="*/ 1671065 w 12089090"/>
                  <a:gd name="connsiteY48" fmla="*/ 8510744 h 13511369"/>
                  <a:gd name="connsiteX49" fmla="*/ 1716309 w 12089090"/>
                  <a:gd name="connsiteY49" fmla="*/ 8653619 h 13511369"/>
                  <a:gd name="connsiteX50" fmla="*/ 1706784 w 12089090"/>
                  <a:gd name="connsiteY50" fmla="*/ 8772682 h 13511369"/>
                  <a:gd name="connsiteX51" fmla="*/ 1788937 w 12089090"/>
                  <a:gd name="connsiteY51" fmla="*/ 8963432 h 13511369"/>
                  <a:gd name="connsiteX52" fmla="*/ 1657969 w 12089090"/>
                  <a:gd name="connsiteY52" fmla="*/ 9413488 h 13511369"/>
                  <a:gd name="connsiteX53" fmla="*/ 1506759 w 12089090"/>
                  <a:gd name="connsiteY53" fmla="*/ 9498963 h 13511369"/>
                  <a:gd name="connsiteX54" fmla="*/ 1463897 w 12089090"/>
                  <a:gd name="connsiteY54" fmla="*/ 9682319 h 13511369"/>
                  <a:gd name="connsiteX55" fmla="*/ 1321022 w 12089090"/>
                  <a:gd name="connsiteY55" fmla="*/ 9748994 h 13511369"/>
                  <a:gd name="connsiteX56" fmla="*/ 1312687 w 12089090"/>
                  <a:gd name="connsiteY56" fmla="*/ 9839732 h 13511369"/>
                  <a:gd name="connsiteX57" fmla="*/ 1237678 w 12089090"/>
                  <a:gd name="connsiteY57" fmla="*/ 9970450 h 13511369"/>
                  <a:gd name="connsiteX58" fmla="*/ 1254347 w 12089090"/>
                  <a:gd name="connsiteY58" fmla="*/ 10151425 h 13511369"/>
                  <a:gd name="connsiteX59" fmla="*/ 1179337 w 12089090"/>
                  <a:gd name="connsiteY59" fmla="*/ 10315982 h 13511369"/>
                  <a:gd name="connsiteX60" fmla="*/ 932878 w 12089090"/>
                  <a:gd name="connsiteY60" fmla="*/ 10353832 h 13511369"/>
                  <a:gd name="connsiteX61" fmla="*/ 817387 w 12089090"/>
                  <a:gd name="connsiteY61" fmla="*/ 10468382 h 13511369"/>
                  <a:gd name="connsiteX62" fmla="*/ 678084 w 12089090"/>
                  <a:gd name="connsiteY62" fmla="*/ 10480038 h 13511369"/>
                  <a:gd name="connsiteX63" fmla="*/ 585215 w 12089090"/>
                  <a:gd name="connsiteY63" fmla="*/ 10544332 h 13511369"/>
                  <a:gd name="connsiteX64" fmla="*/ 497109 w 12089090"/>
                  <a:gd name="connsiteY64" fmla="*/ 10503850 h 13511369"/>
                  <a:gd name="connsiteX65" fmla="*/ 399478 w 12089090"/>
                  <a:gd name="connsiteY65" fmla="*/ 10510994 h 13511369"/>
                  <a:gd name="connsiteX66" fmla="*/ 301847 w 12089090"/>
                  <a:gd name="connsiteY66" fmla="*/ 10482419 h 13511369"/>
                  <a:gd name="connsiteX67" fmla="*/ 238743 w 12089090"/>
                  <a:gd name="connsiteY67" fmla="*/ 10535057 h 13511369"/>
                  <a:gd name="connsiteX68" fmla="*/ 17287 w 12089090"/>
                  <a:gd name="connsiteY68" fmla="*/ 10430282 h 13511369"/>
                  <a:gd name="connsiteX69" fmla="*/ 78009 w 12089090"/>
                  <a:gd name="connsiteY69" fmla="*/ 10608625 h 13511369"/>
                  <a:gd name="connsiteX70" fmla="*/ 11334 w 12089090"/>
                  <a:gd name="connsiteY70" fmla="*/ 10787219 h 13511369"/>
                  <a:gd name="connsiteX71" fmla="*/ 112537 w 12089090"/>
                  <a:gd name="connsiteY71" fmla="*/ 11056551 h 13511369"/>
                  <a:gd name="connsiteX72" fmla="*/ 8953 w 12089090"/>
                  <a:gd name="connsiteY72" fmla="*/ 11234894 h 13511369"/>
                  <a:gd name="connsiteX73" fmla="*/ 17287 w 12089090"/>
                  <a:gd name="connsiteY73" fmla="*/ 11420882 h 13511369"/>
                  <a:gd name="connsiteX74" fmla="*/ 158972 w 12089090"/>
                  <a:gd name="connsiteY74" fmla="*/ 11470638 h 13511369"/>
                  <a:gd name="connsiteX75" fmla="*/ 455437 w 12089090"/>
                  <a:gd name="connsiteY75" fmla="*/ 11497082 h 13511369"/>
                  <a:gd name="connsiteX76" fmla="*/ 623315 w 12089090"/>
                  <a:gd name="connsiteY76" fmla="*/ 11544457 h 13511369"/>
                  <a:gd name="connsiteX77" fmla="*/ 737615 w 12089090"/>
                  <a:gd name="connsiteY77" fmla="*/ 11489688 h 13511369"/>
                  <a:gd name="connsiteX78" fmla="*/ 912637 w 12089090"/>
                  <a:gd name="connsiteY78" fmla="*/ 11535182 h 13511369"/>
                  <a:gd name="connsiteX79" fmla="*/ 1078134 w 12089090"/>
                  <a:gd name="connsiteY79" fmla="*/ 11413488 h 13511369"/>
                  <a:gd name="connsiteX80" fmla="*/ 1155524 w 12089090"/>
                  <a:gd name="connsiteY80" fmla="*/ 11470889 h 13511369"/>
                  <a:gd name="connsiteX81" fmla="*/ 1294828 w 12089090"/>
                  <a:gd name="connsiteY81" fmla="*/ 11496832 h 13511369"/>
                  <a:gd name="connsiteX82" fmla="*/ 1466278 w 12089090"/>
                  <a:gd name="connsiteY82" fmla="*/ 11508738 h 13511369"/>
                  <a:gd name="connsiteX83" fmla="*/ 1552003 w 12089090"/>
                  <a:gd name="connsiteY83" fmla="*/ 11573032 h 13511369"/>
                  <a:gd name="connsiteX84" fmla="*/ 1652015 w 12089090"/>
                  <a:gd name="connsiteY84" fmla="*/ 11580175 h 13511369"/>
                  <a:gd name="connsiteX85" fmla="*/ 1731787 w 12089090"/>
                  <a:gd name="connsiteY85" fmla="*/ 11592332 h 13511369"/>
                  <a:gd name="connsiteX86" fmla="*/ 1659159 w 12089090"/>
                  <a:gd name="connsiteY86" fmla="*/ 11737338 h 13511369"/>
                  <a:gd name="connsiteX87" fmla="*/ 1693687 w 12089090"/>
                  <a:gd name="connsiteY87" fmla="*/ 11992382 h 13511369"/>
                  <a:gd name="connsiteX88" fmla="*/ 1871090 w 12089090"/>
                  <a:gd name="connsiteY88" fmla="*/ 12130244 h 13511369"/>
                  <a:gd name="connsiteX89" fmla="*/ 1993724 w 12089090"/>
                  <a:gd name="connsiteY89" fmla="*/ 12056676 h 13511369"/>
                  <a:gd name="connsiteX90" fmla="*/ 2066353 w 12089090"/>
                  <a:gd name="connsiteY90" fmla="*/ 12104050 h 13511369"/>
                  <a:gd name="connsiteX91" fmla="*/ 2142553 w 12089090"/>
                  <a:gd name="connsiteY91" fmla="*/ 12034994 h 13511369"/>
                  <a:gd name="connsiteX92" fmla="*/ 2242565 w 12089090"/>
                  <a:gd name="connsiteY92" fmla="*/ 12058807 h 13511369"/>
                  <a:gd name="connsiteX93" fmla="*/ 2473547 w 12089090"/>
                  <a:gd name="connsiteY93" fmla="*/ 12008800 h 13511369"/>
                  <a:gd name="connsiteX94" fmla="*/ 2524743 w 12089090"/>
                  <a:gd name="connsiteY94" fmla="*/ 11899513 h 13511369"/>
                  <a:gd name="connsiteX95" fmla="*/ 2893837 w 12089090"/>
                  <a:gd name="connsiteY95" fmla="*/ 12030482 h 13511369"/>
                  <a:gd name="connsiteX96" fmla="*/ 2983134 w 12089090"/>
                  <a:gd name="connsiteY96" fmla="*/ 12018325 h 13511369"/>
                  <a:gd name="connsiteX97" fmla="*/ 3084337 w 12089090"/>
                  <a:gd name="connsiteY97" fmla="*/ 12182882 h 13511369"/>
                  <a:gd name="connsiteX98" fmla="*/ 3323653 w 12089090"/>
                  <a:gd name="connsiteY98" fmla="*/ 12127863 h 13511369"/>
                  <a:gd name="connsiteX99" fmla="*/ 3433190 w 12089090"/>
                  <a:gd name="connsiteY99" fmla="*/ 12196919 h 13511369"/>
                  <a:gd name="connsiteX100" fmla="*/ 3586781 w 12089090"/>
                  <a:gd name="connsiteY100" fmla="*/ 12266226 h 13511369"/>
                  <a:gd name="connsiteX101" fmla="*/ 3522487 w 12089090"/>
                  <a:gd name="connsiteY101" fmla="*/ 12387670 h 13511369"/>
                  <a:gd name="connsiteX102" fmla="*/ 3607022 w 12089090"/>
                  <a:gd name="connsiteY102" fmla="*/ 12592207 h 13511369"/>
                  <a:gd name="connsiteX103" fmla="*/ 3560587 w 12089090"/>
                  <a:gd name="connsiteY103" fmla="*/ 12773432 h 13511369"/>
                  <a:gd name="connsiteX104" fmla="*/ 3545109 w 12089090"/>
                  <a:gd name="connsiteY104" fmla="*/ 12987494 h 13511369"/>
                  <a:gd name="connsiteX105" fmla="*/ 3636787 w 12089090"/>
                  <a:gd name="connsiteY105" fmla="*/ 13211582 h 13511369"/>
                  <a:gd name="connsiteX106" fmla="*/ 3922537 w 12089090"/>
                  <a:gd name="connsiteY106" fmla="*/ 13440182 h 13511369"/>
                  <a:gd name="connsiteX107" fmla="*/ 4514278 w 12089090"/>
                  <a:gd name="connsiteY107" fmla="*/ 13511369 h 13511369"/>
                  <a:gd name="connsiteX108" fmla="*/ 4549996 w 12089090"/>
                  <a:gd name="connsiteY108" fmla="*/ 13442312 h 13511369"/>
                  <a:gd name="connsiteX109" fmla="*/ 4208287 w 12089090"/>
                  <a:gd name="connsiteY109" fmla="*/ 13154432 h 13511369"/>
                  <a:gd name="connsiteX110" fmla="*/ 4635722 w 12089090"/>
                  <a:gd name="connsiteY110" fmla="*/ 13268482 h 13511369"/>
                  <a:gd name="connsiteX111" fmla="*/ 4951237 w 12089090"/>
                  <a:gd name="connsiteY111" fmla="*/ 13268732 h 13511369"/>
                  <a:gd name="connsiteX112" fmla="*/ 5052440 w 12089090"/>
                  <a:gd name="connsiteY112" fmla="*/ 13058932 h 13511369"/>
                  <a:gd name="connsiteX113" fmla="*/ 5011959 w 12089090"/>
                  <a:gd name="connsiteY113" fmla="*/ 12985113 h 13511369"/>
                  <a:gd name="connsiteX114" fmla="*/ 5008387 w 12089090"/>
                  <a:gd name="connsiteY114" fmla="*/ 12678182 h 13511369"/>
                  <a:gd name="connsiteX115" fmla="*/ 5084587 w 12089090"/>
                  <a:gd name="connsiteY115" fmla="*/ 12563882 h 13511369"/>
                  <a:gd name="connsiteX116" fmla="*/ 5046487 w 12089090"/>
                  <a:gd name="connsiteY116" fmla="*/ 12225745 h 13511369"/>
                  <a:gd name="connsiteX117" fmla="*/ 5375100 w 12089090"/>
                  <a:gd name="connsiteY117" fmla="*/ 12097157 h 13511369"/>
                  <a:gd name="connsiteX118" fmla="*/ 5656087 w 12089090"/>
                  <a:gd name="connsiteY118" fmla="*/ 12180502 h 13511369"/>
                  <a:gd name="connsiteX119" fmla="*/ 5541787 w 12089090"/>
                  <a:gd name="connsiteY119" fmla="*/ 11249432 h 13511369"/>
                  <a:gd name="connsiteX120" fmla="*/ 5602510 w 12089090"/>
                  <a:gd name="connsiteY120" fmla="*/ 10722925 h 13511369"/>
                  <a:gd name="connsiteX121" fmla="*/ 5485827 w 12089090"/>
                  <a:gd name="connsiteY121" fmla="*/ 10663394 h 13511369"/>
                  <a:gd name="connsiteX122" fmla="*/ 5602509 w 12089090"/>
                  <a:gd name="connsiteY122" fmla="*/ 10701495 h 13511369"/>
                  <a:gd name="connsiteX123" fmla="*/ 5628703 w 12089090"/>
                  <a:gd name="connsiteY123" fmla="*/ 10160950 h 13511369"/>
                  <a:gd name="connsiteX124" fmla="*/ 5715618 w 12089090"/>
                  <a:gd name="connsiteY124" fmla="*/ 9775438 h 13511369"/>
                  <a:gd name="connsiteX125" fmla="*/ 5847778 w 12089090"/>
                  <a:gd name="connsiteY125" fmla="*/ 9408475 h 13511369"/>
                  <a:gd name="connsiteX126" fmla="*/ 5938265 w 12089090"/>
                  <a:gd name="connsiteY126" fmla="*/ 9196544 h 13511369"/>
                  <a:gd name="connsiteX127" fmla="*/ 5776340 w 12089090"/>
                  <a:gd name="connsiteY127" fmla="*/ 9329894 h 13511369"/>
                  <a:gd name="connsiteX128" fmla="*/ 5940647 w 12089090"/>
                  <a:gd name="connsiteY128" fmla="*/ 9137013 h 13511369"/>
                  <a:gd name="connsiteX129" fmla="*/ 5972794 w 12089090"/>
                  <a:gd name="connsiteY129" fmla="*/ 8956289 h 13511369"/>
                  <a:gd name="connsiteX130" fmla="*/ 5976365 w 12089090"/>
                  <a:gd name="connsiteY130" fmla="*/ 9087006 h 13511369"/>
                  <a:gd name="connsiteX131" fmla="*/ 6458567 w 12089090"/>
                  <a:gd name="connsiteY131" fmla="*/ 8201432 h 13511369"/>
                  <a:gd name="connsiteX132" fmla="*/ 6221634 w 12089090"/>
                  <a:gd name="connsiteY132" fmla="*/ 8101170 h 13511369"/>
                  <a:gd name="connsiteX133" fmla="*/ 6443090 w 12089090"/>
                  <a:gd name="connsiteY133" fmla="*/ 8110694 h 13511369"/>
                  <a:gd name="connsiteX134" fmla="*/ 6713363 w 12089090"/>
                  <a:gd name="connsiteY134" fmla="*/ 8074975 h 13511369"/>
                  <a:gd name="connsiteX135" fmla="*/ 6872907 w 12089090"/>
                  <a:gd name="connsiteY135" fmla="*/ 8032113 h 13511369"/>
                  <a:gd name="connsiteX136" fmla="*/ 6802659 w 12089090"/>
                  <a:gd name="connsiteY136" fmla="*/ 7972582 h 13511369"/>
                  <a:gd name="connsiteX137" fmla="*/ 6894339 w 12089090"/>
                  <a:gd name="connsiteY137" fmla="*/ 7846626 h 13511369"/>
                  <a:gd name="connsiteX138" fmla="*/ 6997921 w 12089090"/>
                  <a:gd name="connsiteY138" fmla="*/ 7867807 h 13511369"/>
                  <a:gd name="connsiteX139" fmla="*/ 7034832 w 12089090"/>
                  <a:gd name="connsiteY139" fmla="*/ 7793990 h 13511369"/>
                  <a:gd name="connsiteX140" fmla="*/ 6961013 w 12089090"/>
                  <a:gd name="connsiteY140" fmla="*/ 7693975 h 13511369"/>
                  <a:gd name="connsiteX141" fmla="*/ 6927676 w 12089090"/>
                  <a:gd name="connsiteY141" fmla="*/ 7596344 h 13511369"/>
                  <a:gd name="connsiteX142" fmla="*/ 6837187 w 12089090"/>
                  <a:gd name="connsiteY142" fmla="*/ 7591832 h 13511369"/>
                  <a:gd name="connsiteX143" fmla="*/ 6763369 w 12089090"/>
                  <a:gd name="connsiteY143" fmla="*/ 7674925 h 13511369"/>
                  <a:gd name="connsiteX144" fmla="*/ 6627637 w 12089090"/>
                  <a:gd name="connsiteY144" fmla="*/ 7687082 h 13511369"/>
                  <a:gd name="connsiteX145" fmla="*/ 6687169 w 12089090"/>
                  <a:gd name="connsiteY145" fmla="*/ 7617775 h 13511369"/>
                  <a:gd name="connsiteX146" fmla="*/ 6699076 w 12089090"/>
                  <a:gd name="connsiteY146" fmla="*/ 7529669 h 13511369"/>
                  <a:gd name="connsiteX147" fmla="*/ 6720506 w 12089090"/>
                  <a:gd name="connsiteY147" fmla="*/ 7467756 h 13511369"/>
                  <a:gd name="connsiteX148" fmla="*/ 6684787 w 12089090"/>
                  <a:gd name="connsiteY148" fmla="*/ 7401332 h 13511369"/>
                  <a:gd name="connsiteX149" fmla="*/ 6620494 w 12089090"/>
                  <a:gd name="connsiteY149" fmla="*/ 7432038 h 13511369"/>
                  <a:gd name="connsiteX150" fmla="*/ 6618112 w 12089090"/>
                  <a:gd name="connsiteY150" fmla="*/ 7351326 h 13511369"/>
                  <a:gd name="connsiteX151" fmla="*/ 6837188 w 12089090"/>
                  <a:gd name="connsiteY151" fmla="*/ 7243919 h 13511369"/>
                  <a:gd name="connsiteX152" fmla="*/ 6801469 w 12089090"/>
                  <a:gd name="connsiteY152" fmla="*/ 7089138 h 13511369"/>
                  <a:gd name="connsiteX153" fmla="*/ 6877669 w 12089090"/>
                  <a:gd name="connsiteY153" fmla="*/ 7072469 h 13511369"/>
                  <a:gd name="connsiteX154" fmla="*/ 6856237 w 12089090"/>
                  <a:gd name="connsiteY154" fmla="*/ 6982232 h 13511369"/>
                  <a:gd name="connsiteX155" fmla="*/ 6961013 w 12089090"/>
                  <a:gd name="connsiteY155" fmla="*/ 6984363 h 13511369"/>
                  <a:gd name="connsiteX156" fmla="*/ 7003876 w 12089090"/>
                  <a:gd name="connsiteY156" fmla="*/ 6903400 h 13511369"/>
                  <a:gd name="connsiteX157" fmla="*/ 7106269 w 12089090"/>
                  <a:gd name="connsiteY157" fmla="*/ 6936738 h 13511369"/>
                  <a:gd name="connsiteX158" fmla="*/ 7180088 w 12089090"/>
                  <a:gd name="connsiteY158" fmla="*/ 7039132 h 13511369"/>
                  <a:gd name="connsiteX159" fmla="*/ 7246763 w 12089090"/>
                  <a:gd name="connsiteY159" fmla="*/ 6979600 h 13511369"/>
                  <a:gd name="connsiteX160" fmla="*/ 7187232 w 12089090"/>
                  <a:gd name="connsiteY160" fmla="*/ 6843869 h 13511369"/>
                  <a:gd name="connsiteX161" fmla="*/ 7244381 w 12089090"/>
                  <a:gd name="connsiteY161" fmla="*/ 6896506 h 13511369"/>
                  <a:gd name="connsiteX162" fmla="*/ 7361063 w 12089090"/>
                  <a:gd name="connsiteY162" fmla="*/ 6934357 h 13511369"/>
                  <a:gd name="connsiteX163" fmla="*/ 7434882 w 12089090"/>
                  <a:gd name="connsiteY163" fmla="*/ 7006046 h 13511369"/>
                  <a:gd name="connsiteX164" fmla="*/ 7403926 w 12089090"/>
                  <a:gd name="connsiteY164" fmla="*/ 7144158 h 13511369"/>
                  <a:gd name="connsiteX165" fmla="*/ 7475363 w 12089090"/>
                  <a:gd name="connsiteY165" fmla="*/ 7108439 h 13511369"/>
                  <a:gd name="connsiteX166" fmla="*/ 7465837 w 12089090"/>
                  <a:gd name="connsiteY166" fmla="*/ 7077482 h 13511369"/>
                  <a:gd name="connsiteX167" fmla="*/ 7542038 w 12089090"/>
                  <a:gd name="connsiteY167" fmla="*/ 7163208 h 13511369"/>
                  <a:gd name="connsiteX168" fmla="*/ 7477744 w 12089090"/>
                  <a:gd name="connsiteY168" fmla="*/ 7244171 h 13511369"/>
                  <a:gd name="connsiteX169" fmla="*/ 7542037 w 12089090"/>
                  <a:gd name="connsiteY169" fmla="*/ 7325132 h 13511369"/>
                  <a:gd name="connsiteX170" fmla="*/ 7468219 w 12089090"/>
                  <a:gd name="connsiteY170" fmla="*/ 7344183 h 13511369"/>
                  <a:gd name="connsiteX171" fmla="*/ 7375351 w 12089090"/>
                  <a:gd name="connsiteY171" fmla="*/ 7296558 h 13511369"/>
                  <a:gd name="connsiteX172" fmla="*/ 7327726 w 12089090"/>
                  <a:gd name="connsiteY172" fmla="*/ 7406096 h 13511369"/>
                  <a:gd name="connsiteX173" fmla="*/ 7403926 w 12089090"/>
                  <a:gd name="connsiteY173" fmla="*/ 7425146 h 13511369"/>
                  <a:gd name="connsiteX174" fmla="*/ 7458694 w 12089090"/>
                  <a:gd name="connsiteY174" fmla="*/ 7484677 h 13511369"/>
                  <a:gd name="connsiteX175" fmla="*/ 7484888 w 12089090"/>
                  <a:gd name="connsiteY175" fmla="*/ 7515382 h 13511369"/>
                  <a:gd name="connsiteX176" fmla="*/ 7505128 w 12089090"/>
                  <a:gd name="connsiteY176" fmla="*/ 7467755 h 13511369"/>
                  <a:gd name="connsiteX177" fmla="*/ 7563469 w 12089090"/>
                  <a:gd name="connsiteY177" fmla="*/ 7529921 h 13511369"/>
                  <a:gd name="connsiteX178" fmla="*/ 7656338 w 12089090"/>
                  <a:gd name="connsiteY178" fmla="*/ 7615646 h 13511369"/>
                  <a:gd name="connsiteX179" fmla="*/ 7656338 w 12089090"/>
                  <a:gd name="connsiteY179" fmla="*/ 7510871 h 13511369"/>
                  <a:gd name="connsiteX180" fmla="*/ 7830168 w 12089090"/>
                  <a:gd name="connsiteY180" fmla="*/ 7606120 h 13511369"/>
                  <a:gd name="connsiteX181" fmla="*/ 7723013 w 12089090"/>
                  <a:gd name="connsiteY181" fmla="*/ 7370377 h 13511369"/>
                  <a:gd name="connsiteX182" fmla="*/ 7725394 w 12089090"/>
                  <a:gd name="connsiteY182" fmla="*/ 7234646 h 13511369"/>
                  <a:gd name="connsiteX183" fmla="*/ 7630144 w 12089090"/>
                  <a:gd name="connsiteY183" fmla="*/ 7206071 h 13511369"/>
                  <a:gd name="connsiteX184" fmla="*/ 7694437 w 12089090"/>
                  <a:gd name="connsiteY184" fmla="*/ 7039382 h 13511369"/>
                  <a:gd name="connsiteX185" fmla="*/ 8392144 w 12089090"/>
                  <a:gd name="connsiteY185" fmla="*/ 6653621 h 13511369"/>
                  <a:gd name="connsiteX186" fmla="*/ 8720757 w 12089090"/>
                  <a:gd name="connsiteY186" fmla="*/ 6591708 h 13511369"/>
                  <a:gd name="connsiteX187" fmla="*/ 8739807 w 12089090"/>
                  <a:gd name="connsiteY187" fmla="*/ 6696483 h 13511369"/>
                  <a:gd name="connsiteX188" fmla="*/ 8813626 w 12089090"/>
                  <a:gd name="connsiteY188" fmla="*/ 6701246 h 13511369"/>
                  <a:gd name="connsiteX189" fmla="*/ 8789812 w 12089090"/>
                  <a:gd name="connsiteY189" fmla="*/ 6548844 h 13511369"/>
                  <a:gd name="connsiteX190" fmla="*/ 9332737 w 12089090"/>
                  <a:gd name="connsiteY190" fmla="*/ 6544082 h 13511369"/>
                  <a:gd name="connsiteX191" fmla="*/ 9520856 w 12089090"/>
                  <a:gd name="connsiteY191" fmla="*/ 6494075 h 13511369"/>
                  <a:gd name="connsiteX192" fmla="*/ 9647062 w 12089090"/>
                  <a:gd name="connsiteY192" fmla="*/ 6298813 h 13511369"/>
                  <a:gd name="connsiteX193" fmla="*/ 9923287 w 12089090"/>
                  <a:gd name="connsiteY193" fmla="*/ 6334532 h 13511369"/>
                  <a:gd name="connsiteX194" fmla="*/ 9887569 w 12089090"/>
                  <a:gd name="connsiteY194" fmla="*/ 6420258 h 13511369"/>
                  <a:gd name="connsiteX195" fmla="*/ 9744694 w 12089090"/>
                  <a:gd name="connsiteY195" fmla="*/ 6434546 h 13511369"/>
                  <a:gd name="connsiteX196" fmla="*/ 9813749 w 12089090"/>
                  <a:gd name="connsiteY196" fmla="*/ 6489313 h 13511369"/>
                  <a:gd name="connsiteX197" fmla="*/ 9682782 w 12089090"/>
                  <a:gd name="connsiteY197" fmla="*/ 6517889 h 13511369"/>
                  <a:gd name="connsiteX198" fmla="*/ 9556576 w 12089090"/>
                  <a:gd name="connsiteY198" fmla="*/ 6508364 h 13511369"/>
                  <a:gd name="connsiteX199" fmla="*/ 9470850 w 12089090"/>
                  <a:gd name="connsiteY199" fmla="*/ 6544082 h 13511369"/>
                  <a:gd name="connsiteX200" fmla="*/ 9439894 w 12089090"/>
                  <a:gd name="connsiteY200" fmla="*/ 6848883 h 13511369"/>
                  <a:gd name="connsiteX201" fmla="*/ 9601819 w 12089090"/>
                  <a:gd name="connsiteY201" fmla="*/ 6882220 h 13511369"/>
                  <a:gd name="connsiteX202" fmla="*/ 9808987 w 12089090"/>
                  <a:gd name="connsiteY202" fmla="*/ 6696482 h 13511369"/>
                  <a:gd name="connsiteX203" fmla="*/ 9847088 w 12089090"/>
                  <a:gd name="connsiteY203" fmla="*/ 6794114 h 13511369"/>
                  <a:gd name="connsiteX204" fmla="*/ 9994726 w 12089090"/>
                  <a:gd name="connsiteY204" fmla="*/ 6717914 h 13511369"/>
                  <a:gd name="connsiteX205" fmla="*/ 9894713 w 12089090"/>
                  <a:gd name="connsiteY205" fmla="*/ 6956040 h 13511369"/>
                  <a:gd name="connsiteX206" fmla="*/ 10037588 w 12089090"/>
                  <a:gd name="connsiteY206" fmla="*/ 6898889 h 13511369"/>
                  <a:gd name="connsiteX207" fmla="*/ 10004251 w 12089090"/>
                  <a:gd name="connsiteY207" fmla="*/ 6986996 h 13511369"/>
                  <a:gd name="connsiteX208" fmla="*/ 10235232 w 12089090"/>
                  <a:gd name="connsiteY208" fmla="*/ 6984614 h 13511369"/>
                  <a:gd name="connsiteX209" fmla="*/ 10075687 w 12089090"/>
                  <a:gd name="connsiteY209" fmla="*/ 7039382 h 13511369"/>
                  <a:gd name="connsiteX210" fmla="*/ 9966151 w 12089090"/>
                  <a:gd name="connsiteY210" fmla="*/ 7096533 h 13511369"/>
                  <a:gd name="connsiteX211" fmla="*/ 9847088 w 12089090"/>
                  <a:gd name="connsiteY211" fmla="*/ 7210833 h 13511369"/>
                  <a:gd name="connsiteX212" fmla="*/ 9882806 w 12089090"/>
                  <a:gd name="connsiteY212" fmla="*/ 7270363 h 13511369"/>
                  <a:gd name="connsiteX213" fmla="*/ 9925669 w 12089090"/>
                  <a:gd name="connsiteY213" fmla="*/ 7320371 h 13511369"/>
                  <a:gd name="connsiteX214" fmla="*/ 10004251 w 12089090"/>
                  <a:gd name="connsiteY214" fmla="*/ 7287033 h 13511369"/>
                  <a:gd name="connsiteX215" fmla="*/ 10016156 w 12089090"/>
                  <a:gd name="connsiteY215" fmla="*/ 7348944 h 13511369"/>
                  <a:gd name="connsiteX216" fmla="*/ 10130457 w 12089090"/>
                  <a:gd name="connsiteY216" fmla="*/ 7210833 h 13511369"/>
                  <a:gd name="connsiteX217" fmla="*/ 10166176 w 12089090"/>
                  <a:gd name="connsiteY217" fmla="*/ 7356089 h 13511369"/>
                  <a:gd name="connsiteX218" fmla="*/ 10261426 w 12089090"/>
                  <a:gd name="connsiteY218" fmla="*/ 7239408 h 13511369"/>
                  <a:gd name="connsiteX219" fmla="*/ 10287619 w 12089090"/>
                  <a:gd name="connsiteY219" fmla="*/ 7401332 h 13511369"/>
                  <a:gd name="connsiteX220" fmla="*/ 10361437 w 12089090"/>
                  <a:gd name="connsiteY220" fmla="*/ 7477532 h 13511369"/>
                  <a:gd name="connsiteX221" fmla="*/ 10151887 w 12089090"/>
                  <a:gd name="connsiteY221" fmla="*/ 7591832 h 13511369"/>
                  <a:gd name="connsiteX222" fmla="*/ 10304288 w 12089090"/>
                  <a:gd name="connsiteY222" fmla="*/ 7741852 h 13511369"/>
                  <a:gd name="connsiteX223" fmla="*/ 10335244 w 12089090"/>
                  <a:gd name="connsiteY223" fmla="*/ 7644221 h 13511369"/>
                  <a:gd name="connsiteX224" fmla="*/ 10406680 w 12089090"/>
                  <a:gd name="connsiteY224" fmla="*/ 7732326 h 13511369"/>
                  <a:gd name="connsiteX225" fmla="*/ 10528126 w 12089090"/>
                  <a:gd name="connsiteY225" fmla="*/ 7691846 h 13511369"/>
                  <a:gd name="connsiteX226" fmla="*/ 10532887 w 12089090"/>
                  <a:gd name="connsiteY226" fmla="*/ 7777570 h 13511369"/>
                  <a:gd name="connsiteX227" fmla="*/ 10530506 w 12089090"/>
                  <a:gd name="connsiteY227" fmla="*/ 7875200 h 13511369"/>
                  <a:gd name="connsiteX228" fmla="*/ 10640043 w 12089090"/>
                  <a:gd name="connsiteY228" fmla="*/ 7837101 h 13511369"/>
                  <a:gd name="connsiteX229" fmla="*/ 10680526 w 12089090"/>
                  <a:gd name="connsiteY229" fmla="*/ 8075227 h 13511369"/>
                  <a:gd name="connsiteX230" fmla="*/ 10818637 w 12089090"/>
                  <a:gd name="connsiteY230" fmla="*/ 8106182 h 13511369"/>
                  <a:gd name="connsiteX231" fmla="*/ 10832925 w 12089090"/>
                  <a:gd name="connsiteY231" fmla="*/ 7815670 h 13511369"/>
                  <a:gd name="connsiteX232" fmla="*/ 10923413 w 12089090"/>
                  <a:gd name="connsiteY232" fmla="*/ 7791858 h 13511369"/>
                  <a:gd name="connsiteX233" fmla="*/ 10992469 w 12089090"/>
                  <a:gd name="connsiteY233" fmla="*/ 7620407 h 13511369"/>
                  <a:gd name="connsiteX234" fmla="*/ 10954369 w 12089090"/>
                  <a:gd name="connsiteY234" fmla="*/ 7491821 h 13511369"/>
                  <a:gd name="connsiteX235" fmla="*/ 10859119 w 12089090"/>
                  <a:gd name="connsiteY235" fmla="*/ 7479913 h 13511369"/>
                  <a:gd name="connsiteX236" fmla="*/ 10906743 w 12089090"/>
                  <a:gd name="connsiteY236" fmla="*/ 7360851 h 13511369"/>
                  <a:gd name="connsiteX237" fmla="*/ 10801969 w 12089090"/>
                  <a:gd name="connsiteY237" fmla="*/ 7289414 h 13511369"/>
                  <a:gd name="connsiteX238" fmla="*/ 10761487 w 12089090"/>
                  <a:gd name="connsiteY238" fmla="*/ 7058432 h 13511369"/>
                  <a:gd name="connsiteX239" fmla="*/ 10443987 w 12089090"/>
                  <a:gd name="connsiteY239" fmla="*/ 7020332 h 13511369"/>
                  <a:gd name="connsiteX240" fmla="*/ 10513838 w 12089090"/>
                  <a:gd name="connsiteY240" fmla="*/ 6915558 h 13511369"/>
                  <a:gd name="connsiteX241" fmla="*/ 10637663 w 12089090"/>
                  <a:gd name="connsiteY241" fmla="*/ 6896508 h 13511369"/>
                  <a:gd name="connsiteX242" fmla="*/ 10647187 w 12089090"/>
                  <a:gd name="connsiteY242" fmla="*/ 6810782 h 13511369"/>
                  <a:gd name="connsiteX243" fmla="*/ 10859912 w 12089090"/>
                  <a:gd name="connsiteY243" fmla="*/ 6899682 h 13511369"/>
                  <a:gd name="connsiteX244" fmla="*/ 10875787 w 12089090"/>
                  <a:gd name="connsiteY244" fmla="*/ 6677432 h 13511369"/>
                  <a:gd name="connsiteX245" fmla="*/ 10666237 w 12089090"/>
                  <a:gd name="connsiteY245" fmla="*/ 6772682 h 13511369"/>
                  <a:gd name="connsiteX246" fmla="*/ 10590037 w 12089090"/>
                  <a:gd name="connsiteY246" fmla="*/ 6544082 h 13511369"/>
                  <a:gd name="connsiteX247" fmla="*/ 10361437 w 12089090"/>
                  <a:gd name="connsiteY247" fmla="*/ 6753632 h 13511369"/>
                  <a:gd name="connsiteX248" fmla="*/ 10374138 w 12089090"/>
                  <a:gd name="connsiteY248" fmla="*/ 6588533 h 13511369"/>
                  <a:gd name="connsiteX249" fmla="*/ 10386837 w 12089090"/>
                  <a:gd name="connsiteY249" fmla="*/ 6464707 h 13511369"/>
                  <a:gd name="connsiteX250" fmla="*/ 10331672 w 12089090"/>
                  <a:gd name="connsiteY250" fmla="*/ 6436675 h 13511369"/>
                  <a:gd name="connsiteX251" fmla="*/ 10278888 w 12089090"/>
                  <a:gd name="connsiteY251" fmla="*/ 6452008 h 13511369"/>
                  <a:gd name="connsiteX252" fmla="*/ 10158237 w 12089090"/>
                  <a:gd name="connsiteY252" fmla="*/ 6236107 h 13511369"/>
                  <a:gd name="connsiteX253" fmla="*/ 10323338 w 12089090"/>
                  <a:gd name="connsiteY253" fmla="*/ 6274208 h 13511369"/>
                  <a:gd name="connsiteX254" fmla="*/ 10564638 w 12089090"/>
                  <a:gd name="connsiteY254" fmla="*/ 6274208 h 13511369"/>
                  <a:gd name="connsiteX255" fmla="*/ 10694812 w 12089090"/>
                  <a:gd name="connsiteY255" fmla="*/ 6134507 h 13511369"/>
                  <a:gd name="connsiteX256" fmla="*/ 10593213 w 12089090"/>
                  <a:gd name="connsiteY256" fmla="*/ 6023383 h 13511369"/>
                  <a:gd name="connsiteX257" fmla="*/ 10380487 w 12089090"/>
                  <a:gd name="connsiteY257" fmla="*/ 5975757 h 13511369"/>
                  <a:gd name="connsiteX258" fmla="*/ 10561462 w 12089090"/>
                  <a:gd name="connsiteY258" fmla="*/ 5845582 h 13511369"/>
                  <a:gd name="connsiteX259" fmla="*/ 10507488 w 12089090"/>
                  <a:gd name="connsiteY259" fmla="*/ 5728108 h 13511369"/>
                  <a:gd name="connsiteX260" fmla="*/ 10561463 w 12089090"/>
                  <a:gd name="connsiteY260" fmla="*/ 5607458 h 13511369"/>
                  <a:gd name="connsiteX261" fmla="*/ 10523362 w 12089090"/>
                  <a:gd name="connsiteY261" fmla="*/ 5604282 h 13511369"/>
                  <a:gd name="connsiteX262" fmla="*/ 10488438 w 12089090"/>
                  <a:gd name="connsiteY262" fmla="*/ 5528083 h 13511369"/>
                  <a:gd name="connsiteX263" fmla="*/ 10329687 w 12089090"/>
                  <a:gd name="connsiteY263" fmla="*/ 5375682 h 13511369"/>
                  <a:gd name="connsiteX264" fmla="*/ 10599563 w 12089090"/>
                  <a:gd name="connsiteY264" fmla="*/ 5480458 h 13511369"/>
                  <a:gd name="connsiteX265" fmla="*/ 10742437 w 12089090"/>
                  <a:gd name="connsiteY265" fmla="*/ 5439182 h 13511369"/>
                  <a:gd name="connsiteX266" fmla="*/ 10717038 w 12089090"/>
                  <a:gd name="connsiteY266" fmla="*/ 5686833 h 13511369"/>
                  <a:gd name="connsiteX267" fmla="*/ 10894837 w 12089090"/>
                  <a:gd name="connsiteY267" fmla="*/ 5724932 h 13511369"/>
                  <a:gd name="connsiteX268" fmla="*/ 10951988 w 12089090"/>
                  <a:gd name="connsiteY268" fmla="*/ 5550308 h 13511369"/>
                  <a:gd name="connsiteX269" fmla="*/ 10993262 w 12089090"/>
                  <a:gd name="connsiteY269" fmla="*/ 5321707 h 13511369"/>
                  <a:gd name="connsiteX270" fmla="*/ 10913888 w 12089090"/>
                  <a:gd name="connsiteY270" fmla="*/ 5118508 h 13511369"/>
                  <a:gd name="connsiteX271" fmla="*/ 10856737 w 12089090"/>
                  <a:gd name="connsiteY271" fmla="*/ 5020082 h 13511369"/>
                  <a:gd name="connsiteX272" fmla="*/ 10777363 w 12089090"/>
                  <a:gd name="connsiteY272" fmla="*/ 5137558 h 13511369"/>
                  <a:gd name="connsiteX273" fmla="*/ 10707513 w 12089090"/>
                  <a:gd name="connsiteY273" fmla="*/ 5096283 h 13511369"/>
                  <a:gd name="connsiteX274" fmla="*/ 10675763 w 12089090"/>
                  <a:gd name="connsiteY274" fmla="*/ 5216933 h 13511369"/>
                  <a:gd name="connsiteX275" fmla="*/ 10574162 w 12089090"/>
                  <a:gd name="connsiteY275" fmla="*/ 5220107 h 13511369"/>
                  <a:gd name="connsiteX276" fmla="*/ 10494787 w 12089090"/>
                  <a:gd name="connsiteY276" fmla="*/ 5077232 h 13511369"/>
                  <a:gd name="connsiteX277" fmla="*/ 10456687 w 12089090"/>
                  <a:gd name="connsiteY277" fmla="*/ 4924832 h 13511369"/>
                  <a:gd name="connsiteX278" fmla="*/ 10240787 w 12089090"/>
                  <a:gd name="connsiteY278" fmla="*/ 4928007 h 13511369"/>
                  <a:gd name="connsiteX279" fmla="*/ 10266187 w 12089090"/>
                  <a:gd name="connsiteY279" fmla="*/ 5153432 h 13511369"/>
                  <a:gd name="connsiteX280" fmla="*/ 10228088 w 12089090"/>
                  <a:gd name="connsiteY280" fmla="*/ 4959758 h 13511369"/>
                  <a:gd name="connsiteX281" fmla="*/ 10183637 w 12089090"/>
                  <a:gd name="connsiteY281" fmla="*/ 4972457 h 13511369"/>
                  <a:gd name="connsiteX282" fmla="*/ 10113787 w 12089090"/>
                  <a:gd name="connsiteY282" fmla="*/ 4861332 h 13511369"/>
                  <a:gd name="connsiteX283" fmla="*/ 10018538 w 12089090"/>
                  <a:gd name="connsiteY283" fmla="*/ 4931183 h 13511369"/>
                  <a:gd name="connsiteX284" fmla="*/ 9862962 w 12089090"/>
                  <a:gd name="connsiteY284" fmla="*/ 5058182 h 13511369"/>
                  <a:gd name="connsiteX285" fmla="*/ 10228087 w 12089090"/>
                  <a:gd name="connsiteY285" fmla="*/ 4724807 h 13511369"/>
                  <a:gd name="connsiteX286" fmla="*/ 10372550 w 12089090"/>
                  <a:gd name="connsiteY286" fmla="*/ 4634321 h 13511369"/>
                  <a:gd name="connsiteX287" fmla="*/ 10590037 w 12089090"/>
                  <a:gd name="connsiteY287" fmla="*/ 4581932 h 13511369"/>
                  <a:gd name="connsiteX288" fmla="*/ 10628138 w 12089090"/>
                  <a:gd name="connsiteY288" fmla="*/ 4461283 h 13511369"/>
                  <a:gd name="connsiteX289" fmla="*/ 10799588 w 12089090"/>
                  <a:gd name="connsiteY289" fmla="*/ 4334283 h 13511369"/>
                  <a:gd name="connsiteX290" fmla="*/ 10831337 w 12089090"/>
                  <a:gd name="connsiteY290" fmla="*/ 4080282 h 13511369"/>
                  <a:gd name="connsiteX291" fmla="*/ 10599562 w 12089090"/>
                  <a:gd name="connsiteY291" fmla="*/ 3997732 h 13511369"/>
                  <a:gd name="connsiteX292" fmla="*/ 10282063 w 12089090"/>
                  <a:gd name="connsiteY292" fmla="*/ 3950108 h 13511369"/>
                  <a:gd name="connsiteX293" fmla="*/ 10151887 w 12089090"/>
                  <a:gd name="connsiteY293" fmla="*/ 4010432 h 13511369"/>
                  <a:gd name="connsiteX294" fmla="*/ 10177288 w 12089090"/>
                  <a:gd name="connsiteY294" fmla="*/ 3845333 h 13511369"/>
                  <a:gd name="connsiteX295" fmla="*/ 10126488 w 12089090"/>
                  <a:gd name="connsiteY295" fmla="*/ 3670708 h 13511369"/>
                  <a:gd name="connsiteX296" fmla="*/ 10240787 w 12089090"/>
                  <a:gd name="connsiteY296" fmla="*/ 3708807 h 13511369"/>
                  <a:gd name="connsiteX297" fmla="*/ 10361438 w 12089090"/>
                  <a:gd name="connsiteY297" fmla="*/ 3600858 h 13511369"/>
                  <a:gd name="connsiteX298" fmla="*/ 10551938 w 12089090"/>
                  <a:gd name="connsiteY298" fmla="*/ 3661183 h 13511369"/>
                  <a:gd name="connsiteX299" fmla="*/ 10564638 w 12089090"/>
                  <a:gd name="connsiteY299" fmla="*/ 3477033 h 13511369"/>
                  <a:gd name="connsiteX300" fmla="*/ 10704337 w 12089090"/>
                  <a:gd name="connsiteY300" fmla="*/ 3515132 h 13511369"/>
                  <a:gd name="connsiteX301" fmla="*/ 10818637 w 12089090"/>
                  <a:gd name="connsiteY301" fmla="*/ 3210332 h 13511369"/>
                  <a:gd name="connsiteX302" fmla="*/ 10920238 w 12089090"/>
                  <a:gd name="connsiteY302" fmla="*/ 3299233 h 13511369"/>
                  <a:gd name="connsiteX303" fmla="*/ 11059937 w 12089090"/>
                  <a:gd name="connsiteY303" fmla="*/ 3283357 h 13511369"/>
                  <a:gd name="connsiteX304" fmla="*/ 11094862 w 12089090"/>
                  <a:gd name="connsiteY304" fmla="*/ 3508782 h 13511369"/>
                  <a:gd name="connsiteX305" fmla="*/ 11171063 w 12089090"/>
                  <a:gd name="connsiteY305" fmla="*/ 3251608 h 13511369"/>
                  <a:gd name="connsiteX306" fmla="*/ 11094863 w 12089090"/>
                  <a:gd name="connsiteY306" fmla="*/ 3165883 h 13511369"/>
                  <a:gd name="connsiteX307" fmla="*/ 11180587 w 12089090"/>
                  <a:gd name="connsiteY307" fmla="*/ 2911882 h 13511369"/>
                  <a:gd name="connsiteX308" fmla="*/ 10999613 w 12089090"/>
                  <a:gd name="connsiteY308" fmla="*/ 2988083 h 13511369"/>
                  <a:gd name="connsiteX309" fmla="*/ 10971037 w 12089090"/>
                  <a:gd name="connsiteY309" fmla="*/ 2918232 h 13511369"/>
                  <a:gd name="connsiteX310" fmla="*/ 10780537 w 12089090"/>
                  <a:gd name="connsiteY310" fmla="*/ 2715032 h 13511369"/>
                  <a:gd name="connsiteX311" fmla="*/ 10748788 w 12089090"/>
                  <a:gd name="connsiteY311" fmla="*/ 2530883 h 13511369"/>
                  <a:gd name="connsiteX312" fmla="*/ 10717038 w 12089090"/>
                  <a:gd name="connsiteY312" fmla="*/ 2435633 h 13511369"/>
                  <a:gd name="connsiteX313" fmla="*/ 10818637 w 12089090"/>
                  <a:gd name="connsiteY313" fmla="*/ 2334032 h 13511369"/>
                  <a:gd name="connsiteX314" fmla="*/ 11078988 w 12089090"/>
                  <a:gd name="connsiteY314" fmla="*/ 2099083 h 13511369"/>
                  <a:gd name="connsiteX315" fmla="*/ 11199637 w 12089090"/>
                  <a:gd name="connsiteY315" fmla="*/ 2118132 h 13511369"/>
                  <a:gd name="connsiteX316" fmla="*/ 11269488 w 12089090"/>
                  <a:gd name="connsiteY316" fmla="*/ 2029233 h 13511369"/>
                  <a:gd name="connsiteX317" fmla="*/ 11504437 w 12089090"/>
                  <a:gd name="connsiteY317" fmla="*/ 1921282 h 13511369"/>
                  <a:gd name="connsiteX318" fmla="*/ 11358388 w 12089090"/>
                  <a:gd name="connsiteY318" fmla="*/ 1851433 h 13511369"/>
                  <a:gd name="connsiteX319" fmla="*/ 11275837 w 12089090"/>
                  <a:gd name="connsiteY319" fmla="*/ 1705382 h 13511369"/>
                  <a:gd name="connsiteX320" fmla="*/ 11377437 w 12089090"/>
                  <a:gd name="connsiteY320" fmla="*/ 1279932 h 13511369"/>
                  <a:gd name="connsiteX321" fmla="*/ 11256787 w 12089090"/>
                  <a:gd name="connsiteY321" fmla="*/ 1019582 h 13511369"/>
                  <a:gd name="connsiteX322" fmla="*/ 11542537 w 12089090"/>
                  <a:gd name="connsiteY322" fmla="*/ 1362482 h 13511369"/>
                  <a:gd name="connsiteX323" fmla="*/ 11707637 w 12089090"/>
                  <a:gd name="connsiteY323" fmla="*/ 1165632 h 13511369"/>
                  <a:gd name="connsiteX324" fmla="*/ 11891787 w 12089090"/>
                  <a:gd name="connsiteY324" fmla="*/ 1476782 h 13511369"/>
                  <a:gd name="connsiteX325" fmla="*/ 12088637 w 12089090"/>
                  <a:gd name="connsiteY325" fmla="*/ 1578383 h 13511369"/>
                  <a:gd name="connsiteX326" fmla="*/ 11923537 w 12089090"/>
                  <a:gd name="connsiteY326" fmla="*/ 1133883 h 13511369"/>
                  <a:gd name="connsiteX327" fmla="*/ 11910837 w 12089090"/>
                  <a:gd name="connsiteY327" fmla="*/ 917982 h 13511369"/>
                  <a:gd name="connsiteX328" fmla="*/ 11777487 w 12089090"/>
                  <a:gd name="connsiteY328" fmla="*/ 721132 h 13511369"/>
                  <a:gd name="connsiteX329" fmla="*/ 11752087 w 12089090"/>
                  <a:gd name="connsiteY32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23503 w 12089090"/>
                  <a:gd name="connsiteY42" fmla="*/ 7248682 h 13511369"/>
                  <a:gd name="connsiteX43" fmla="*/ 2143743 w 12089090"/>
                  <a:gd name="connsiteY43" fmla="*/ 7627551 h 13511369"/>
                  <a:gd name="connsiteX44" fmla="*/ 1973484 w 12089090"/>
                  <a:gd name="connsiteY44" fmla="*/ 7703500 h 13511369"/>
                  <a:gd name="connsiteX45" fmla="*/ 1867519 w 12089090"/>
                  <a:gd name="connsiteY45" fmla="*/ 7841863 h 13511369"/>
                  <a:gd name="connsiteX46" fmla="*/ 1842515 w 12089090"/>
                  <a:gd name="connsiteY46" fmla="*/ 8084500 h 13511369"/>
                  <a:gd name="connsiteX47" fmla="*/ 1721072 w 12089090"/>
                  <a:gd name="connsiteY47" fmla="*/ 8148794 h 13511369"/>
                  <a:gd name="connsiteX48" fmla="*/ 1703212 w 12089090"/>
                  <a:gd name="connsiteY48" fmla="*/ 8291919 h 13511369"/>
                  <a:gd name="connsiteX49" fmla="*/ 1671065 w 12089090"/>
                  <a:gd name="connsiteY49" fmla="*/ 8510744 h 13511369"/>
                  <a:gd name="connsiteX50" fmla="*/ 1716309 w 12089090"/>
                  <a:gd name="connsiteY50" fmla="*/ 8653619 h 13511369"/>
                  <a:gd name="connsiteX51" fmla="*/ 1706784 w 12089090"/>
                  <a:gd name="connsiteY51" fmla="*/ 8772682 h 13511369"/>
                  <a:gd name="connsiteX52" fmla="*/ 1788937 w 12089090"/>
                  <a:gd name="connsiteY52" fmla="*/ 8963432 h 13511369"/>
                  <a:gd name="connsiteX53" fmla="*/ 1657969 w 12089090"/>
                  <a:gd name="connsiteY53" fmla="*/ 9413488 h 13511369"/>
                  <a:gd name="connsiteX54" fmla="*/ 1506759 w 12089090"/>
                  <a:gd name="connsiteY54" fmla="*/ 9498963 h 13511369"/>
                  <a:gd name="connsiteX55" fmla="*/ 1463897 w 12089090"/>
                  <a:gd name="connsiteY55" fmla="*/ 9682319 h 13511369"/>
                  <a:gd name="connsiteX56" fmla="*/ 1321022 w 12089090"/>
                  <a:gd name="connsiteY56" fmla="*/ 9748994 h 13511369"/>
                  <a:gd name="connsiteX57" fmla="*/ 1312687 w 12089090"/>
                  <a:gd name="connsiteY57" fmla="*/ 9839732 h 13511369"/>
                  <a:gd name="connsiteX58" fmla="*/ 1237678 w 12089090"/>
                  <a:gd name="connsiteY58" fmla="*/ 9970450 h 13511369"/>
                  <a:gd name="connsiteX59" fmla="*/ 1254347 w 12089090"/>
                  <a:gd name="connsiteY59" fmla="*/ 10151425 h 13511369"/>
                  <a:gd name="connsiteX60" fmla="*/ 1179337 w 12089090"/>
                  <a:gd name="connsiteY60" fmla="*/ 10315982 h 13511369"/>
                  <a:gd name="connsiteX61" fmla="*/ 932878 w 12089090"/>
                  <a:gd name="connsiteY61" fmla="*/ 10353832 h 13511369"/>
                  <a:gd name="connsiteX62" fmla="*/ 817387 w 12089090"/>
                  <a:gd name="connsiteY62" fmla="*/ 10468382 h 13511369"/>
                  <a:gd name="connsiteX63" fmla="*/ 678084 w 12089090"/>
                  <a:gd name="connsiteY63" fmla="*/ 10480038 h 13511369"/>
                  <a:gd name="connsiteX64" fmla="*/ 585215 w 12089090"/>
                  <a:gd name="connsiteY64" fmla="*/ 10544332 h 13511369"/>
                  <a:gd name="connsiteX65" fmla="*/ 497109 w 12089090"/>
                  <a:gd name="connsiteY65" fmla="*/ 10503850 h 13511369"/>
                  <a:gd name="connsiteX66" fmla="*/ 399478 w 12089090"/>
                  <a:gd name="connsiteY66" fmla="*/ 10510994 h 13511369"/>
                  <a:gd name="connsiteX67" fmla="*/ 301847 w 12089090"/>
                  <a:gd name="connsiteY67" fmla="*/ 10482419 h 13511369"/>
                  <a:gd name="connsiteX68" fmla="*/ 238743 w 12089090"/>
                  <a:gd name="connsiteY68" fmla="*/ 10535057 h 13511369"/>
                  <a:gd name="connsiteX69" fmla="*/ 17287 w 12089090"/>
                  <a:gd name="connsiteY69" fmla="*/ 10430282 h 13511369"/>
                  <a:gd name="connsiteX70" fmla="*/ 78009 w 12089090"/>
                  <a:gd name="connsiteY70" fmla="*/ 10608625 h 13511369"/>
                  <a:gd name="connsiteX71" fmla="*/ 11334 w 12089090"/>
                  <a:gd name="connsiteY71" fmla="*/ 10787219 h 13511369"/>
                  <a:gd name="connsiteX72" fmla="*/ 112537 w 12089090"/>
                  <a:gd name="connsiteY72" fmla="*/ 11056551 h 13511369"/>
                  <a:gd name="connsiteX73" fmla="*/ 8953 w 12089090"/>
                  <a:gd name="connsiteY73" fmla="*/ 11234894 h 13511369"/>
                  <a:gd name="connsiteX74" fmla="*/ 17287 w 12089090"/>
                  <a:gd name="connsiteY74" fmla="*/ 11420882 h 13511369"/>
                  <a:gd name="connsiteX75" fmla="*/ 158972 w 12089090"/>
                  <a:gd name="connsiteY75" fmla="*/ 11470638 h 13511369"/>
                  <a:gd name="connsiteX76" fmla="*/ 455437 w 12089090"/>
                  <a:gd name="connsiteY76" fmla="*/ 11497082 h 13511369"/>
                  <a:gd name="connsiteX77" fmla="*/ 623315 w 12089090"/>
                  <a:gd name="connsiteY77" fmla="*/ 11544457 h 13511369"/>
                  <a:gd name="connsiteX78" fmla="*/ 737615 w 12089090"/>
                  <a:gd name="connsiteY78" fmla="*/ 11489688 h 13511369"/>
                  <a:gd name="connsiteX79" fmla="*/ 912637 w 12089090"/>
                  <a:gd name="connsiteY79" fmla="*/ 11535182 h 13511369"/>
                  <a:gd name="connsiteX80" fmla="*/ 1078134 w 12089090"/>
                  <a:gd name="connsiteY80" fmla="*/ 11413488 h 13511369"/>
                  <a:gd name="connsiteX81" fmla="*/ 1155524 w 12089090"/>
                  <a:gd name="connsiteY81" fmla="*/ 11470889 h 13511369"/>
                  <a:gd name="connsiteX82" fmla="*/ 1294828 w 12089090"/>
                  <a:gd name="connsiteY82" fmla="*/ 11496832 h 13511369"/>
                  <a:gd name="connsiteX83" fmla="*/ 1466278 w 12089090"/>
                  <a:gd name="connsiteY83" fmla="*/ 11508738 h 13511369"/>
                  <a:gd name="connsiteX84" fmla="*/ 1552003 w 12089090"/>
                  <a:gd name="connsiteY84" fmla="*/ 11573032 h 13511369"/>
                  <a:gd name="connsiteX85" fmla="*/ 1652015 w 12089090"/>
                  <a:gd name="connsiteY85" fmla="*/ 11580175 h 13511369"/>
                  <a:gd name="connsiteX86" fmla="*/ 1731787 w 12089090"/>
                  <a:gd name="connsiteY86" fmla="*/ 11592332 h 13511369"/>
                  <a:gd name="connsiteX87" fmla="*/ 1659159 w 12089090"/>
                  <a:gd name="connsiteY87" fmla="*/ 11737338 h 13511369"/>
                  <a:gd name="connsiteX88" fmla="*/ 1693687 w 12089090"/>
                  <a:gd name="connsiteY88" fmla="*/ 11992382 h 13511369"/>
                  <a:gd name="connsiteX89" fmla="*/ 1871090 w 12089090"/>
                  <a:gd name="connsiteY89" fmla="*/ 12130244 h 13511369"/>
                  <a:gd name="connsiteX90" fmla="*/ 1993724 w 12089090"/>
                  <a:gd name="connsiteY90" fmla="*/ 12056676 h 13511369"/>
                  <a:gd name="connsiteX91" fmla="*/ 2066353 w 12089090"/>
                  <a:gd name="connsiteY91" fmla="*/ 12104050 h 13511369"/>
                  <a:gd name="connsiteX92" fmla="*/ 2142553 w 12089090"/>
                  <a:gd name="connsiteY92" fmla="*/ 12034994 h 13511369"/>
                  <a:gd name="connsiteX93" fmla="*/ 2242565 w 12089090"/>
                  <a:gd name="connsiteY93" fmla="*/ 12058807 h 13511369"/>
                  <a:gd name="connsiteX94" fmla="*/ 2473547 w 12089090"/>
                  <a:gd name="connsiteY94" fmla="*/ 12008800 h 13511369"/>
                  <a:gd name="connsiteX95" fmla="*/ 2524743 w 12089090"/>
                  <a:gd name="connsiteY95" fmla="*/ 11899513 h 13511369"/>
                  <a:gd name="connsiteX96" fmla="*/ 2893837 w 12089090"/>
                  <a:gd name="connsiteY96" fmla="*/ 12030482 h 13511369"/>
                  <a:gd name="connsiteX97" fmla="*/ 2983134 w 12089090"/>
                  <a:gd name="connsiteY97" fmla="*/ 12018325 h 13511369"/>
                  <a:gd name="connsiteX98" fmla="*/ 3084337 w 12089090"/>
                  <a:gd name="connsiteY98" fmla="*/ 12182882 h 13511369"/>
                  <a:gd name="connsiteX99" fmla="*/ 3323653 w 12089090"/>
                  <a:gd name="connsiteY99" fmla="*/ 12127863 h 13511369"/>
                  <a:gd name="connsiteX100" fmla="*/ 3433190 w 12089090"/>
                  <a:gd name="connsiteY100" fmla="*/ 12196919 h 13511369"/>
                  <a:gd name="connsiteX101" fmla="*/ 3586781 w 12089090"/>
                  <a:gd name="connsiteY101" fmla="*/ 12266226 h 13511369"/>
                  <a:gd name="connsiteX102" fmla="*/ 3522487 w 12089090"/>
                  <a:gd name="connsiteY102" fmla="*/ 12387670 h 13511369"/>
                  <a:gd name="connsiteX103" fmla="*/ 3607022 w 12089090"/>
                  <a:gd name="connsiteY103" fmla="*/ 12592207 h 13511369"/>
                  <a:gd name="connsiteX104" fmla="*/ 3560587 w 12089090"/>
                  <a:gd name="connsiteY104" fmla="*/ 12773432 h 13511369"/>
                  <a:gd name="connsiteX105" fmla="*/ 3545109 w 12089090"/>
                  <a:gd name="connsiteY105" fmla="*/ 12987494 h 13511369"/>
                  <a:gd name="connsiteX106" fmla="*/ 3636787 w 12089090"/>
                  <a:gd name="connsiteY106" fmla="*/ 13211582 h 13511369"/>
                  <a:gd name="connsiteX107" fmla="*/ 3922537 w 12089090"/>
                  <a:gd name="connsiteY107" fmla="*/ 13440182 h 13511369"/>
                  <a:gd name="connsiteX108" fmla="*/ 4514278 w 12089090"/>
                  <a:gd name="connsiteY108" fmla="*/ 13511369 h 13511369"/>
                  <a:gd name="connsiteX109" fmla="*/ 4549996 w 12089090"/>
                  <a:gd name="connsiteY109" fmla="*/ 13442312 h 13511369"/>
                  <a:gd name="connsiteX110" fmla="*/ 4208287 w 12089090"/>
                  <a:gd name="connsiteY110" fmla="*/ 13154432 h 13511369"/>
                  <a:gd name="connsiteX111" fmla="*/ 4635722 w 12089090"/>
                  <a:gd name="connsiteY111" fmla="*/ 13268482 h 13511369"/>
                  <a:gd name="connsiteX112" fmla="*/ 4951237 w 12089090"/>
                  <a:gd name="connsiteY112" fmla="*/ 13268732 h 13511369"/>
                  <a:gd name="connsiteX113" fmla="*/ 5052440 w 12089090"/>
                  <a:gd name="connsiteY113" fmla="*/ 13058932 h 13511369"/>
                  <a:gd name="connsiteX114" fmla="*/ 5011959 w 12089090"/>
                  <a:gd name="connsiteY114" fmla="*/ 12985113 h 13511369"/>
                  <a:gd name="connsiteX115" fmla="*/ 5008387 w 12089090"/>
                  <a:gd name="connsiteY115" fmla="*/ 12678182 h 13511369"/>
                  <a:gd name="connsiteX116" fmla="*/ 5084587 w 12089090"/>
                  <a:gd name="connsiteY116" fmla="*/ 12563882 h 13511369"/>
                  <a:gd name="connsiteX117" fmla="*/ 5046487 w 12089090"/>
                  <a:gd name="connsiteY117" fmla="*/ 12225745 h 13511369"/>
                  <a:gd name="connsiteX118" fmla="*/ 5375100 w 12089090"/>
                  <a:gd name="connsiteY118" fmla="*/ 12097157 h 13511369"/>
                  <a:gd name="connsiteX119" fmla="*/ 5656087 w 12089090"/>
                  <a:gd name="connsiteY119" fmla="*/ 12180502 h 13511369"/>
                  <a:gd name="connsiteX120" fmla="*/ 5541787 w 12089090"/>
                  <a:gd name="connsiteY120" fmla="*/ 11249432 h 13511369"/>
                  <a:gd name="connsiteX121" fmla="*/ 5602510 w 12089090"/>
                  <a:gd name="connsiteY121" fmla="*/ 10722925 h 13511369"/>
                  <a:gd name="connsiteX122" fmla="*/ 5485827 w 12089090"/>
                  <a:gd name="connsiteY122" fmla="*/ 10663394 h 13511369"/>
                  <a:gd name="connsiteX123" fmla="*/ 5602509 w 12089090"/>
                  <a:gd name="connsiteY123" fmla="*/ 10701495 h 13511369"/>
                  <a:gd name="connsiteX124" fmla="*/ 5628703 w 12089090"/>
                  <a:gd name="connsiteY124" fmla="*/ 10160950 h 13511369"/>
                  <a:gd name="connsiteX125" fmla="*/ 5715618 w 12089090"/>
                  <a:gd name="connsiteY125" fmla="*/ 9775438 h 13511369"/>
                  <a:gd name="connsiteX126" fmla="*/ 5847778 w 12089090"/>
                  <a:gd name="connsiteY126" fmla="*/ 9408475 h 13511369"/>
                  <a:gd name="connsiteX127" fmla="*/ 5938265 w 12089090"/>
                  <a:gd name="connsiteY127" fmla="*/ 9196544 h 13511369"/>
                  <a:gd name="connsiteX128" fmla="*/ 5776340 w 12089090"/>
                  <a:gd name="connsiteY128" fmla="*/ 9329894 h 13511369"/>
                  <a:gd name="connsiteX129" fmla="*/ 5940647 w 12089090"/>
                  <a:gd name="connsiteY129" fmla="*/ 9137013 h 13511369"/>
                  <a:gd name="connsiteX130" fmla="*/ 5972794 w 12089090"/>
                  <a:gd name="connsiteY130" fmla="*/ 8956289 h 13511369"/>
                  <a:gd name="connsiteX131" fmla="*/ 5976365 w 12089090"/>
                  <a:gd name="connsiteY131" fmla="*/ 9087006 h 13511369"/>
                  <a:gd name="connsiteX132" fmla="*/ 6458567 w 12089090"/>
                  <a:gd name="connsiteY132" fmla="*/ 8201432 h 13511369"/>
                  <a:gd name="connsiteX133" fmla="*/ 6221634 w 12089090"/>
                  <a:gd name="connsiteY133" fmla="*/ 8101170 h 13511369"/>
                  <a:gd name="connsiteX134" fmla="*/ 6443090 w 12089090"/>
                  <a:gd name="connsiteY134" fmla="*/ 8110694 h 13511369"/>
                  <a:gd name="connsiteX135" fmla="*/ 6713363 w 12089090"/>
                  <a:gd name="connsiteY135" fmla="*/ 8074975 h 13511369"/>
                  <a:gd name="connsiteX136" fmla="*/ 6872907 w 12089090"/>
                  <a:gd name="connsiteY136" fmla="*/ 8032113 h 13511369"/>
                  <a:gd name="connsiteX137" fmla="*/ 6802659 w 12089090"/>
                  <a:gd name="connsiteY137" fmla="*/ 7972582 h 13511369"/>
                  <a:gd name="connsiteX138" fmla="*/ 6894339 w 12089090"/>
                  <a:gd name="connsiteY138" fmla="*/ 7846626 h 13511369"/>
                  <a:gd name="connsiteX139" fmla="*/ 6997921 w 12089090"/>
                  <a:gd name="connsiteY139" fmla="*/ 7867807 h 13511369"/>
                  <a:gd name="connsiteX140" fmla="*/ 7034832 w 12089090"/>
                  <a:gd name="connsiteY140" fmla="*/ 7793990 h 13511369"/>
                  <a:gd name="connsiteX141" fmla="*/ 6961013 w 12089090"/>
                  <a:gd name="connsiteY141" fmla="*/ 7693975 h 13511369"/>
                  <a:gd name="connsiteX142" fmla="*/ 6927676 w 12089090"/>
                  <a:gd name="connsiteY142" fmla="*/ 7596344 h 13511369"/>
                  <a:gd name="connsiteX143" fmla="*/ 6837187 w 12089090"/>
                  <a:gd name="connsiteY143" fmla="*/ 7591832 h 13511369"/>
                  <a:gd name="connsiteX144" fmla="*/ 6763369 w 12089090"/>
                  <a:gd name="connsiteY144" fmla="*/ 7674925 h 13511369"/>
                  <a:gd name="connsiteX145" fmla="*/ 6627637 w 12089090"/>
                  <a:gd name="connsiteY145" fmla="*/ 7687082 h 13511369"/>
                  <a:gd name="connsiteX146" fmla="*/ 6687169 w 12089090"/>
                  <a:gd name="connsiteY146" fmla="*/ 7617775 h 13511369"/>
                  <a:gd name="connsiteX147" fmla="*/ 6699076 w 12089090"/>
                  <a:gd name="connsiteY147" fmla="*/ 7529669 h 13511369"/>
                  <a:gd name="connsiteX148" fmla="*/ 6720506 w 12089090"/>
                  <a:gd name="connsiteY148" fmla="*/ 7467756 h 13511369"/>
                  <a:gd name="connsiteX149" fmla="*/ 6684787 w 12089090"/>
                  <a:gd name="connsiteY149" fmla="*/ 7401332 h 13511369"/>
                  <a:gd name="connsiteX150" fmla="*/ 6620494 w 12089090"/>
                  <a:gd name="connsiteY150" fmla="*/ 7432038 h 13511369"/>
                  <a:gd name="connsiteX151" fmla="*/ 6618112 w 12089090"/>
                  <a:gd name="connsiteY151" fmla="*/ 7351326 h 13511369"/>
                  <a:gd name="connsiteX152" fmla="*/ 6837188 w 12089090"/>
                  <a:gd name="connsiteY152" fmla="*/ 7243919 h 13511369"/>
                  <a:gd name="connsiteX153" fmla="*/ 6801469 w 12089090"/>
                  <a:gd name="connsiteY153" fmla="*/ 7089138 h 13511369"/>
                  <a:gd name="connsiteX154" fmla="*/ 6877669 w 12089090"/>
                  <a:gd name="connsiteY154" fmla="*/ 7072469 h 13511369"/>
                  <a:gd name="connsiteX155" fmla="*/ 6856237 w 12089090"/>
                  <a:gd name="connsiteY155" fmla="*/ 6982232 h 13511369"/>
                  <a:gd name="connsiteX156" fmla="*/ 6961013 w 12089090"/>
                  <a:gd name="connsiteY156" fmla="*/ 6984363 h 13511369"/>
                  <a:gd name="connsiteX157" fmla="*/ 7003876 w 12089090"/>
                  <a:gd name="connsiteY157" fmla="*/ 6903400 h 13511369"/>
                  <a:gd name="connsiteX158" fmla="*/ 7106269 w 12089090"/>
                  <a:gd name="connsiteY158" fmla="*/ 6936738 h 13511369"/>
                  <a:gd name="connsiteX159" fmla="*/ 7180088 w 12089090"/>
                  <a:gd name="connsiteY159" fmla="*/ 7039132 h 13511369"/>
                  <a:gd name="connsiteX160" fmla="*/ 7246763 w 12089090"/>
                  <a:gd name="connsiteY160" fmla="*/ 6979600 h 13511369"/>
                  <a:gd name="connsiteX161" fmla="*/ 7187232 w 12089090"/>
                  <a:gd name="connsiteY161" fmla="*/ 6843869 h 13511369"/>
                  <a:gd name="connsiteX162" fmla="*/ 7244381 w 12089090"/>
                  <a:gd name="connsiteY162" fmla="*/ 6896506 h 13511369"/>
                  <a:gd name="connsiteX163" fmla="*/ 7361063 w 12089090"/>
                  <a:gd name="connsiteY163" fmla="*/ 6934357 h 13511369"/>
                  <a:gd name="connsiteX164" fmla="*/ 7434882 w 12089090"/>
                  <a:gd name="connsiteY164" fmla="*/ 7006046 h 13511369"/>
                  <a:gd name="connsiteX165" fmla="*/ 7403926 w 12089090"/>
                  <a:gd name="connsiteY165" fmla="*/ 7144158 h 13511369"/>
                  <a:gd name="connsiteX166" fmla="*/ 7475363 w 12089090"/>
                  <a:gd name="connsiteY166" fmla="*/ 7108439 h 13511369"/>
                  <a:gd name="connsiteX167" fmla="*/ 7465837 w 12089090"/>
                  <a:gd name="connsiteY167" fmla="*/ 7077482 h 13511369"/>
                  <a:gd name="connsiteX168" fmla="*/ 7542038 w 12089090"/>
                  <a:gd name="connsiteY168" fmla="*/ 7163208 h 13511369"/>
                  <a:gd name="connsiteX169" fmla="*/ 7477744 w 12089090"/>
                  <a:gd name="connsiteY169" fmla="*/ 7244171 h 13511369"/>
                  <a:gd name="connsiteX170" fmla="*/ 7542037 w 12089090"/>
                  <a:gd name="connsiteY170" fmla="*/ 7325132 h 13511369"/>
                  <a:gd name="connsiteX171" fmla="*/ 7468219 w 12089090"/>
                  <a:gd name="connsiteY171" fmla="*/ 7344183 h 13511369"/>
                  <a:gd name="connsiteX172" fmla="*/ 7375351 w 12089090"/>
                  <a:gd name="connsiteY172" fmla="*/ 7296558 h 13511369"/>
                  <a:gd name="connsiteX173" fmla="*/ 7327726 w 12089090"/>
                  <a:gd name="connsiteY173" fmla="*/ 7406096 h 13511369"/>
                  <a:gd name="connsiteX174" fmla="*/ 7403926 w 12089090"/>
                  <a:gd name="connsiteY174" fmla="*/ 7425146 h 13511369"/>
                  <a:gd name="connsiteX175" fmla="*/ 7458694 w 12089090"/>
                  <a:gd name="connsiteY175" fmla="*/ 7484677 h 13511369"/>
                  <a:gd name="connsiteX176" fmla="*/ 7484888 w 12089090"/>
                  <a:gd name="connsiteY176" fmla="*/ 7515382 h 13511369"/>
                  <a:gd name="connsiteX177" fmla="*/ 7505128 w 12089090"/>
                  <a:gd name="connsiteY177" fmla="*/ 7467755 h 13511369"/>
                  <a:gd name="connsiteX178" fmla="*/ 7563469 w 12089090"/>
                  <a:gd name="connsiteY178" fmla="*/ 7529921 h 13511369"/>
                  <a:gd name="connsiteX179" fmla="*/ 7656338 w 12089090"/>
                  <a:gd name="connsiteY179" fmla="*/ 7615646 h 13511369"/>
                  <a:gd name="connsiteX180" fmla="*/ 7656338 w 12089090"/>
                  <a:gd name="connsiteY180" fmla="*/ 7510871 h 13511369"/>
                  <a:gd name="connsiteX181" fmla="*/ 7830168 w 12089090"/>
                  <a:gd name="connsiteY181" fmla="*/ 7606120 h 13511369"/>
                  <a:gd name="connsiteX182" fmla="*/ 7723013 w 12089090"/>
                  <a:gd name="connsiteY182" fmla="*/ 7370377 h 13511369"/>
                  <a:gd name="connsiteX183" fmla="*/ 7725394 w 12089090"/>
                  <a:gd name="connsiteY183" fmla="*/ 7234646 h 13511369"/>
                  <a:gd name="connsiteX184" fmla="*/ 7630144 w 12089090"/>
                  <a:gd name="connsiteY184" fmla="*/ 7206071 h 13511369"/>
                  <a:gd name="connsiteX185" fmla="*/ 7694437 w 12089090"/>
                  <a:gd name="connsiteY185" fmla="*/ 7039382 h 13511369"/>
                  <a:gd name="connsiteX186" fmla="*/ 8392144 w 12089090"/>
                  <a:gd name="connsiteY186" fmla="*/ 6653621 h 13511369"/>
                  <a:gd name="connsiteX187" fmla="*/ 8720757 w 12089090"/>
                  <a:gd name="connsiteY187" fmla="*/ 6591708 h 13511369"/>
                  <a:gd name="connsiteX188" fmla="*/ 8739807 w 12089090"/>
                  <a:gd name="connsiteY188" fmla="*/ 6696483 h 13511369"/>
                  <a:gd name="connsiteX189" fmla="*/ 8813626 w 12089090"/>
                  <a:gd name="connsiteY189" fmla="*/ 6701246 h 13511369"/>
                  <a:gd name="connsiteX190" fmla="*/ 8789812 w 12089090"/>
                  <a:gd name="connsiteY190" fmla="*/ 6548844 h 13511369"/>
                  <a:gd name="connsiteX191" fmla="*/ 9332737 w 12089090"/>
                  <a:gd name="connsiteY191" fmla="*/ 6544082 h 13511369"/>
                  <a:gd name="connsiteX192" fmla="*/ 9520856 w 12089090"/>
                  <a:gd name="connsiteY192" fmla="*/ 6494075 h 13511369"/>
                  <a:gd name="connsiteX193" fmla="*/ 9647062 w 12089090"/>
                  <a:gd name="connsiteY193" fmla="*/ 6298813 h 13511369"/>
                  <a:gd name="connsiteX194" fmla="*/ 9923287 w 12089090"/>
                  <a:gd name="connsiteY194" fmla="*/ 6334532 h 13511369"/>
                  <a:gd name="connsiteX195" fmla="*/ 9887569 w 12089090"/>
                  <a:gd name="connsiteY195" fmla="*/ 6420258 h 13511369"/>
                  <a:gd name="connsiteX196" fmla="*/ 9744694 w 12089090"/>
                  <a:gd name="connsiteY196" fmla="*/ 6434546 h 13511369"/>
                  <a:gd name="connsiteX197" fmla="*/ 9813749 w 12089090"/>
                  <a:gd name="connsiteY197" fmla="*/ 6489313 h 13511369"/>
                  <a:gd name="connsiteX198" fmla="*/ 9682782 w 12089090"/>
                  <a:gd name="connsiteY198" fmla="*/ 6517889 h 13511369"/>
                  <a:gd name="connsiteX199" fmla="*/ 9556576 w 12089090"/>
                  <a:gd name="connsiteY199" fmla="*/ 6508364 h 13511369"/>
                  <a:gd name="connsiteX200" fmla="*/ 9470850 w 12089090"/>
                  <a:gd name="connsiteY200" fmla="*/ 6544082 h 13511369"/>
                  <a:gd name="connsiteX201" fmla="*/ 9439894 w 12089090"/>
                  <a:gd name="connsiteY201" fmla="*/ 6848883 h 13511369"/>
                  <a:gd name="connsiteX202" fmla="*/ 9601819 w 12089090"/>
                  <a:gd name="connsiteY202" fmla="*/ 6882220 h 13511369"/>
                  <a:gd name="connsiteX203" fmla="*/ 9808987 w 12089090"/>
                  <a:gd name="connsiteY203" fmla="*/ 6696482 h 13511369"/>
                  <a:gd name="connsiteX204" fmla="*/ 9847088 w 12089090"/>
                  <a:gd name="connsiteY204" fmla="*/ 6794114 h 13511369"/>
                  <a:gd name="connsiteX205" fmla="*/ 9994726 w 12089090"/>
                  <a:gd name="connsiteY205" fmla="*/ 6717914 h 13511369"/>
                  <a:gd name="connsiteX206" fmla="*/ 9894713 w 12089090"/>
                  <a:gd name="connsiteY206" fmla="*/ 6956040 h 13511369"/>
                  <a:gd name="connsiteX207" fmla="*/ 10037588 w 12089090"/>
                  <a:gd name="connsiteY207" fmla="*/ 6898889 h 13511369"/>
                  <a:gd name="connsiteX208" fmla="*/ 10004251 w 12089090"/>
                  <a:gd name="connsiteY208" fmla="*/ 6986996 h 13511369"/>
                  <a:gd name="connsiteX209" fmla="*/ 10235232 w 12089090"/>
                  <a:gd name="connsiteY209" fmla="*/ 6984614 h 13511369"/>
                  <a:gd name="connsiteX210" fmla="*/ 10075687 w 12089090"/>
                  <a:gd name="connsiteY210" fmla="*/ 7039382 h 13511369"/>
                  <a:gd name="connsiteX211" fmla="*/ 9966151 w 12089090"/>
                  <a:gd name="connsiteY211" fmla="*/ 7096533 h 13511369"/>
                  <a:gd name="connsiteX212" fmla="*/ 9847088 w 12089090"/>
                  <a:gd name="connsiteY212" fmla="*/ 7210833 h 13511369"/>
                  <a:gd name="connsiteX213" fmla="*/ 9882806 w 12089090"/>
                  <a:gd name="connsiteY213" fmla="*/ 7270363 h 13511369"/>
                  <a:gd name="connsiteX214" fmla="*/ 9925669 w 12089090"/>
                  <a:gd name="connsiteY214" fmla="*/ 7320371 h 13511369"/>
                  <a:gd name="connsiteX215" fmla="*/ 10004251 w 12089090"/>
                  <a:gd name="connsiteY215" fmla="*/ 7287033 h 13511369"/>
                  <a:gd name="connsiteX216" fmla="*/ 10016156 w 12089090"/>
                  <a:gd name="connsiteY216" fmla="*/ 7348944 h 13511369"/>
                  <a:gd name="connsiteX217" fmla="*/ 10130457 w 12089090"/>
                  <a:gd name="connsiteY217" fmla="*/ 7210833 h 13511369"/>
                  <a:gd name="connsiteX218" fmla="*/ 10166176 w 12089090"/>
                  <a:gd name="connsiteY218" fmla="*/ 7356089 h 13511369"/>
                  <a:gd name="connsiteX219" fmla="*/ 10261426 w 12089090"/>
                  <a:gd name="connsiteY219" fmla="*/ 7239408 h 13511369"/>
                  <a:gd name="connsiteX220" fmla="*/ 10287619 w 12089090"/>
                  <a:gd name="connsiteY220" fmla="*/ 7401332 h 13511369"/>
                  <a:gd name="connsiteX221" fmla="*/ 10361437 w 12089090"/>
                  <a:gd name="connsiteY221" fmla="*/ 7477532 h 13511369"/>
                  <a:gd name="connsiteX222" fmla="*/ 10151887 w 12089090"/>
                  <a:gd name="connsiteY222" fmla="*/ 7591832 h 13511369"/>
                  <a:gd name="connsiteX223" fmla="*/ 10304288 w 12089090"/>
                  <a:gd name="connsiteY223" fmla="*/ 7741852 h 13511369"/>
                  <a:gd name="connsiteX224" fmla="*/ 10335244 w 12089090"/>
                  <a:gd name="connsiteY224" fmla="*/ 7644221 h 13511369"/>
                  <a:gd name="connsiteX225" fmla="*/ 10406680 w 12089090"/>
                  <a:gd name="connsiteY225" fmla="*/ 7732326 h 13511369"/>
                  <a:gd name="connsiteX226" fmla="*/ 10528126 w 12089090"/>
                  <a:gd name="connsiteY226" fmla="*/ 7691846 h 13511369"/>
                  <a:gd name="connsiteX227" fmla="*/ 10532887 w 12089090"/>
                  <a:gd name="connsiteY227" fmla="*/ 7777570 h 13511369"/>
                  <a:gd name="connsiteX228" fmla="*/ 10530506 w 12089090"/>
                  <a:gd name="connsiteY228" fmla="*/ 7875200 h 13511369"/>
                  <a:gd name="connsiteX229" fmla="*/ 10640043 w 12089090"/>
                  <a:gd name="connsiteY229" fmla="*/ 7837101 h 13511369"/>
                  <a:gd name="connsiteX230" fmla="*/ 10680526 w 12089090"/>
                  <a:gd name="connsiteY230" fmla="*/ 8075227 h 13511369"/>
                  <a:gd name="connsiteX231" fmla="*/ 10818637 w 12089090"/>
                  <a:gd name="connsiteY231" fmla="*/ 8106182 h 13511369"/>
                  <a:gd name="connsiteX232" fmla="*/ 10832925 w 12089090"/>
                  <a:gd name="connsiteY232" fmla="*/ 7815670 h 13511369"/>
                  <a:gd name="connsiteX233" fmla="*/ 10923413 w 12089090"/>
                  <a:gd name="connsiteY233" fmla="*/ 7791858 h 13511369"/>
                  <a:gd name="connsiteX234" fmla="*/ 10992469 w 12089090"/>
                  <a:gd name="connsiteY234" fmla="*/ 7620407 h 13511369"/>
                  <a:gd name="connsiteX235" fmla="*/ 10954369 w 12089090"/>
                  <a:gd name="connsiteY235" fmla="*/ 7491821 h 13511369"/>
                  <a:gd name="connsiteX236" fmla="*/ 10859119 w 12089090"/>
                  <a:gd name="connsiteY236" fmla="*/ 7479913 h 13511369"/>
                  <a:gd name="connsiteX237" fmla="*/ 10906743 w 12089090"/>
                  <a:gd name="connsiteY237" fmla="*/ 7360851 h 13511369"/>
                  <a:gd name="connsiteX238" fmla="*/ 10801969 w 12089090"/>
                  <a:gd name="connsiteY238" fmla="*/ 7289414 h 13511369"/>
                  <a:gd name="connsiteX239" fmla="*/ 10761487 w 12089090"/>
                  <a:gd name="connsiteY239" fmla="*/ 7058432 h 13511369"/>
                  <a:gd name="connsiteX240" fmla="*/ 10443987 w 12089090"/>
                  <a:gd name="connsiteY240" fmla="*/ 7020332 h 13511369"/>
                  <a:gd name="connsiteX241" fmla="*/ 10513838 w 12089090"/>
                  <a:gd name="connsiteY241" fmla="*/ 6915558 h 13511369"/>
                  <a:gd name="connsiteX242" fmla="*/ 10637663 w 12089090"/>
                  <a:gd name="connsiteY242" fmla="*/ 6896508 h 13511369"/>
                  <a:gd name="connsiteX243" fmla="*/ 10647187 w 12089090"/>
                  <a:gd name="connsiteY243" fmla="*/ 6810782 h 13511369"/>
                  <a:gd name="connsiteX244" fmla="*/ 10859912 w 12089090"/>
                  <a:gd name="connsiteY244" fmla="*/ 6899682 h 13511369"/>
                  <a:gd name="connsiteX245" fmla="*/ 10875787 w 12089090"/>
                  <a:gd name="connsiteY245" fmla="*/ 6677432 h 13511369"/>
                  <a:gd name="connsiteX246" fmla="*/ 10666237 w 12089090"/>
                  <a:gd name="connsiteY246" fmla="*/ 6772682 h 13511369"/>
                  <a:gd name="connsiteX247" fmla="*/ 10590037 w 12089090"/>
                  <a:gd name="connsiteY247" fmla="*/ 6544082 h 13511369"/>
                  <a:gd name="connsiteX248" fmla="*/ 10361437 w 12089090"/>
                  <a:gd name="connsiteY248" fmla="*/ 6753632 h 13511369"/>
                  <a:gd name="connsiteX249" fmla="*/ 10374138 w 12089090"/>
                  <a:gd name="connsiteY249" fmla="*/ 6588533 h 13511369"/>
                  <a:gd name="connsiteX250" fmla="*/ 10386837 w 12089090"/>
                  <a:gd name="connsiteY250" fmla="*/ 6464707 h 13511369"/>
                  <a:gd name="connsiteX251" fmla="*/ 10331672 w 12089090"/>
                  <a:gd name="connsiteY251" fmla="*/ 6436675 h 13511369"/>
                  <a:gd name="connsiteX252" fmla="*/ 10278888 w 12089090"/>
                  <a:gd name="connsiteY252" fmla="*/ 6452008 h 13511369"/>
                  <a:gd name="connsiteX253" fmla="*/ 10158237 w 12089090"/>
                  <a:gd name="connsiteY253" fmla="*/ 6236107 h 13511369"/>
                  <a:gd name="connsiteX254" fmla="*/ 10323338 w 12089090"/>
                  <a:gd name="connsiteY254" fmla="*/ 6274208 h 13511369"/>
                  <a:gd name="connsiteX255" fmla="*/ 10564638 w 12089090"/>
                  <a:gd name="connsiteY255" fmla="*/ 6274208 h 13511369"/>
                  <a:gd name="connsiteX256" fmla="*/ 10694812 w 12089090"/>
                  <a:gd name="connsiteY256" fmla="*/ 6134507 h 13511369"/>
                  <a:gd name="connsiteX257" fmla="*/ 10593213 w 12089090"/>
                  <a:gd name="connsiteY257" fmla="*/ 6023383 h 13511369"/>
                  <a:gd name="connsiteX258" fmla="*/ 10380487 w 12089090"/>
                  <a:gd name="connsiteY258" fmla="*/ 5975757 h 13511369"/>
                  <a:gd name="connsiteX259" fmla="*/ 10561462 w 12089090"/>
                  <a:gd name="connsiteY259" fmla="*/ 5845582 h 13511369"/>
                  <a:gd name="connsiteX260" fmla="*/ 10507488 w 12089090"/>
                  <a:gd name="connsiteY260" fmla="*/ 5728108 h 13511369"/>
                  <a:gd name="connsiteX261" fmla="*/ 10561463 w 12089090"/>
                  <a:gd name="connsiteY261" fmla="*/ 5607458 h 13511369"/>
                  <a:gd name="connsiteX262" fmla="*/ 10523362 w 12089090"/>
                  <a:gd name="connsiteY262" fmla="*/ 5604282 h 13511369"/>
                  <a:gd name="connsiteX263" fmla="*/ 10488438 w 12089090"/>
                  <a:gd name="connsiteY263" fmla="*/ 5528083 h 13511369"/>
                  <a:gd name="connsiteX264" fmla="*/ 10329687 w 12089090"/>
                  <a:gd name="connsiteY264" fmla="*/ 5375682 h 13511369"/>
                  <a:gd name="connsiteX265" fmla="*/ 10599563 w 12089090"/>
                  <a:gd name="connsiteY265" fmla="*/ 5480458 h 13511369"/>
                  <a:gd name="connsiteX266" fmla="*/ 10742437 w 12089090"/>
                  <a:gd name="connsiteY266" fmla="*/ 5439182 h 13511369"/>
                  <a:gd name="connsiteX267" fmla="*/ 10717038 w 12089090"/>
                  <a:gd name="connsiteY267" fmla="*/ 5686833 h 13511369"/>
                  <a:gd name="connsiteX268" fmla="*/ 10894837 w 12089090"/>
                  <a:gd name="connsiteY268" fmla="*/ 5724932 h 13511369"/>
                  <a:gd name="connsiteX269" fmla="*/ 10951988 w 12089090"/>
                  <a:gd name="connsiteY269" fmla="*/ 5550308 h 13511369"/>
                  <a:gd name="connsiteX270" fmla="*/ 10993262 w 12089090"/>
                  <a:gd name="connsiteY270" fmla="*/ 5321707 h 13511369"/>
                  <a:gd name="connsiteX271" fmla="*/ 10913888 w 12089090"/>
                  <a:gd name="connsiteY271" fmla="*/ 5118508 h 13511369"/>
                  <a:gd name="connsiteX272" fmla="*/ 10856737 w 12089090"/>
                  <a:gd name="connsiteY272" fmla="*/ 5020082 h 13511369"/>
                  <a:gd name="connsiteX273" fmla="*/ 10777363 w 12089090"/>
                  <a:gd name="connsiteY273" fmla="*/ 5137558 h 13511369"/>
                  <a:gd name="connsiteX274" fmla="*/ 10707513 w 12089090"/>
                  <a:gd name="connsiteY274" fmla="*/ 5096283 h 13511369"/>
                  <a:gd name="connsiteX275" fmla="*/ 10675763 w 12089090"/>
                  <a:gd name="connsiteY275" fmla="*/ 5216933 h 13511369"/>
                  <a:gd name="connsiteX276" fmla="*/ 10574162 w 12089090"/>
                  <a:gd name="connsiteY276" fmla="*/ 5220107 h 13511369"/>
                  <a:gd name="connsiteX277" fmla="*/ 10494787 w 12089090"/>
                  <a:gd name="connsiteY277" fmla="*/ 5077232 h 13511369"/>
                  <a:gd name="connsiteX278" fmla="*/ 10456687 w 12089090"/>
                  <a:gd name="connsiteY278" fmla="*/ 4924832 h 13511369"/>
                  <a:gd name="connsiteX279" fmla="*/ 10240787 w 12089090"/>
                  <a:gd name="connsiteY279" fmla="*/ 4928007 h 13511369"/>
                  <a:gd name="connsiteX280" fmla="*/ 10266187 w 12089090"/>
                  <a:gd name="connsiteY280" fmla="*/ 5153432 h 13511369"/>
                  <a:gd name="connsiteX281" fmla="*/ 10228088 w 12089090"/>
                  <a:gd name="connsiteY281" fmla="*/ 4959758 h 13511369"/>
                  <a:gd name="connsiteX282" fmla="*/ 10183637 w 12089090"/>
                  <a:gd name="connsiteY282" fmla="*/ 4972457 h 13511369"/>
                  <a:gd name="connsiteX283" fmla="*/ 10113787 w 12089090"/>
                  <a:gd name="connsiteY283" fmla="*/ 4861332 h 13511369"/>
                  <a:gd name="connsiteX284" fmla="*/ 10018538 w 12089090"/>
                  <a:gd name="connsiteY284" fmla="*/ 4931183 h 13511369"/>
                  <a:gd name="connsiteX285" fmla="*/ 9862962 w 12089090"/>
                  <a:gd name="connsiteY285" fmla="*/ 5058182 h 13511369"/>
                  <a:gd name="connsiteX286" fmla="*/ 10228087 w 12089090"/>
                  <a:gd name="connsiteY286" fmla="*/ 4724807 h 13511369"/>
                  <a:gd name="connsiteX287" fmla="*/ 10372550 w 12089090"/>
                  <a:gd name="connsiteY287" fmla="*/ 4634321 h 13511369"/>
                  <a:gd name="connsiteX288" fmla="*/ 10590037 w 12089090"/>
                  <a:gd name="connsiteY288" fmla="*/ 4581932 h 13511369"/>
                  <a:gd name="connsiteX289" fmla="*/ 10628138 w 12089090"/>
                  <a:gd name="connsiteY289" fmla="*/ 4461283 h 13511369"/>
                  <a:gd name="connsiteX290" fmla="*/ 10799588 w 12089090"/>
                  <a:gd name="connsiteY290" fmla="*/ 4334283 h 13511369"/>
                  <a:gd name="connsiteX291" fmla="*/ 10831337 w 12089090"/>
                  <a:gd name="connsiteY291" fmla="*/ 4080282 h 13511369"/>
                  <a:gd name="connsiteX292" fmla="*/ 10599562 w 12089090"/>
                  <a:gd name="connsiteY292" fmla="*/ 3997732 h 13511369"/>
                  <a:gd name="connsiteX293" fmla="*/ 10282063 w 12089090"/>
                  <a:gd name="connsiteY293" fmla="*/ 3950108 h 13511369"/>
                  <a:gd name="connsiteX294" fmla="*/ 10151887 w 12089090"/>
                  <a:gd name="connsiteY294" fmla="*/ 4010432 h 13511369"/>
                  <a:gd name="connsiteX295" fmla="*/ 10177288 w 12089090"/>
                  <a:gd name="connsiteY295" fmla="*/ 3845333 h 13511369"/>
                  <a:gd name="connsiteX296" fmla="*/ 10126488 w 12089090"/>
                  <a:gd name="connsiteY296" fmla="*/ 3670708 h 13511369"/>
                  <a:gd name="connsiteX297" fmla="*/ 10240787 w 12089090"/>
                  <a:gd name="connsiteY297" fmla="*/ 3708807 h 13511369"/>
                  <a:gd name="connsiteX298" fmla="*/ 10361438 w 12089090"/>
                  <a:gd name="connsiteY298" fmla="*/ 3600858 h 13511369"/>
                  <a:gd name="connsiteX299" fmla="*/ 10551938 w 12089090"/>
                  <a:gd name="connsiteY299" fmla="*/ 3661183 h 13511369"/>
                  <a:gd name="connsiteX300" fmla="*/ 10564638 w 12089090"/>
                  <a:gd name="connsiteY300" fmla="*/ 3477033 h 13511369"/>
                  <a:gd name="connsiteX301" fmla="*/ 10704337 w 12089090"/>
                  <a:gd name="connsiteY301" fmla="*/ 3515132 h 13511369"/>
                  <a:gd name="connsiteX302" fmla="*/ 10818637 w 12089090"/>
                  <a:gd name="connsiteY302" fmla="*/ 3210332 h 13511369"/>
                  <a:gd name="connsiteX303" fmla="*/ 10920238 w 12089090"/>
                  <a:gd name="connsiteY303" fmla="*/ 3299233 h 13511369"/>
                  <a:gd name="connsiteX304" fmla="*/ 11059937 w 12089090"/>
                  <a:gd name="connsiteY304" fmla="*/ 3283357 h 13511369"/>
                  <a:gd name="connsiteX305" fmla="*/ 11094862 w 12089090"/>
                  <a:gd name="connsiteY305" fmla="*/ 3508782 h 13511369"/>
                  <a:gd name="connsiteX306" fmla="*/ 11171063 w 12089090"/>
                  <a:gd name="connsiteY306" fmla="*/ 3251608 h 13511369"/>
                  <a:gd name="connsiteX307" fmla="*/ 11094863 w 12089090"/>
                  <a:gd name="connsiteY307" fmla="*/ 3165883 h 13511369"/>
                  <a:gd name="connsiteX308" fmla="*/ 11180587 w 12089090"/>
                  <a:gd name="connsiteY308" fmla="*/ 2911882 h 13511369"/>
                  <a:gd name="connsiteX309" fmla="*/ 10999613 w 12089090"/>
                  <a:gd name="connsiteY309" fmla="*/ 2988083 h 13511369"/>
                  <a:gd name="connsiteX310" fmla="*/ 10971037 w 12089090"/>
                  <a:gd name="connsiteY310" fmla="*/ 2918232 h 13511369"/>
                  <a:gd name="connsiteX311" fmla="*/ 10780537 w 12089090"/>
                  <a:gd name="connsiteY311" fmla="*/ 2715032 h 13511369"/>
                  <a:gd name="connsiteX312" fmla="*/ 10748788 w 12089090"/>
                  <a:gd name="connsiteY312" fmla="*/ 2530883 h 13511369"/>
                  <a:gd name="connsiteX313" fmla="*/ 10717038 w 12089090"/>
                  <a:gd name="connsiteY313" fmla="*/ 2435633 h 13511369"/>
                  <a:gd name="connsiteX314" fmla="*/ 10818637 w 12089090"/>
                  <a:gd name="connsiteY314" fmla="*/ 2334032 h 13511369"/>
                  <a:gd name="connsiteX315" fmla="*/ 11078988 w 12089090"/>
                  <a:gd name="connsiteY315" fmla="*/ 2099083 h 13511369"/>
                  <a:gd name="connsiteX316" fmla="*/ 11199637 w 12089090"/>
                  <a:gd name="connsiteY316" fmla="*/ 2118132 h 13511369"/>
                  <a:gd name="connsiteX317" fmla="*/ 11269488 w 12089090"/>
                  <a:gd name="connsiteY317" fmla="*/ 2029233 h 13511369"/>
                  <a:gd name="connsiteX318" fmla="*/ 11504437 w 12089090"/>
                  <a:gd name="connsiteY318" fmla="*/ 1921282 h 13511369"/>
                  <a:gd name="connsiteX319" fmla="*/ 11358388 w 12089090"/>
                  <a:gd name="connsiteY319" fmla="*/ 1851433 h 13511369"/>
                  <a:gd name="connsiteX320" fmla="*/ 11275837 w 12089090"/>
                  <a:gd name="connsiteY320" fmla="*/ 1705382 h 13511369"/>
                  <a:gd name="connsiteX321" fmla="*/ 11377437 w 12089090"/>
                  <a:gd name="connsiteY321" fmla="*/ 1279932 h 13511369"/>
                  <a:gd name="connsiteX322" fmla="*/ 11256787 w 12089090"/>
                  <a:gd name="connsiteY322" fmla="*/ 1019582 h 13511369"/>
                  <a:gd name="connsiteX323" fmla="*/ 11542537 w 12089090"/>
                  <a:gd name="connsiteY323" fmla="*/ 1362482 h 13511369"/>
                  <a:gd name="connsiteX324" fmla="*/ 11707637 w 12089090"/>
                  <a:gd name="connsiteY324" fmla="*/ 1165632 h 13511369"/>
                  <a:gd name="connsiteX325" fmla="*/ 11891787 w 12089090"/>
                  <a:gd name="connsiteY325" fmla="*/ 1476782 h 13511369"/>
                  <a:gd name="connsiteX326" fmla="*/ 12088637 w 12089090"/>
                  <a:gd name="connsiteY326" fmla="*/ 1578383 h 13511369"/>
                  <a:gd name="connsiteX327" fmla="*/ 11923537 w 12089090"/>
                  <a:gd name="connsiteY327" fmla="*/ 1133883 h 13511369"/>
                  <a:gd name="connsiteX328" fmla="*/ 11910837 w 12089090"/>
                  <a:gd name="connsiteY328" fmla="*/ 917982 h 13511369"/>
                  <a:gd name="connsiteX329" fmla="*/ 11777487 w 12089090"/>
                  <a:gd name="connsiteY329" fmla="*/ 721132 h 13511369"/>
                  <a:gd name="connsiteX330" fmla="*/ 11752087 w 12089090"/>
                  <a:gd name="connsiteY33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455687 w 12089090"/>
                  <a:gd name="connsiteY41" fmla="*/ 7020332 h 13511369"/>
                  <a:gd name="connsiteX42" fmla="*/ 2123503 w 12089090"/>
                  <a:gd name="connsiteY42" fmla="*/ 7248682 h 13511369"/>
                  <a:gd name="connsiteX43" fmla="*/ 2171128 w 12089090"/>
                  <a:gd name="connsiteY43" fmla="*/ 7551100 h 13511369"/>
                  <a:gd name="connsiteX44" fmla="*/ 2143743 w 12089090"/>
                  <a:gd name="connsiteY44" fmla="*/ 7627551 h 13511369"/>
                  <a:gd name="connsiteX45" fmla="*/ 1973484 w 12089090"/>
                  <a:gd name="connsiteY45" fmla="*/ 7703500 h 13511369"/>
                  <a:gd name="connsiteX46" fmla="*/ 1867519 w 12089090"/>
                  <a:gd name="connsiteY46" fmla="*/ 7841863 h 13511369"/>
                  <a:gd name="connsiteX47" fmla="*/ 1842515 w 12089090"/>
                  <a:gd name="connsiteY47" fmla="*/ 8084500 h 13511369"/>
                  <a:gd name="connsiteX48" fmla="*/ 1721072 w 12089090"/>
                  <a:gd name="connsiteY48" fmla="*/ 8148794 h 13511369"/>
                  <a:gd name="connsiteX49" fmla="*/ 1703212 w 12089090"/>
                  <a:gd name="connsiteY49" fmla="*/ 8291919 h 13511369"/>
                  <a:gd name="connsiteX50" fmla="*/ 1671065 w 12089090"/>
                  <a:gd name="connsiteY50" fmla="*/ 8510744 h 13511369"/>
                  <a:gd name="connsiteX51" fmla="*/ 1716309 w 12089090"/>
                  <a:gd name="connsiteY51" fmla="*/ 8653619 h 13511369"/>
                  <a:gd name="connsiteX52" fmla="*/ 1706784 w 12089090"/>
                  <a:gd name="connsiteY52" fmla="*/ 8772682 h 13511369"/>
                  <a:gd name="connsiteX53" fmla="*/ 1788937 w 12089090"/>
                  <a:gd name="connsiteY53" fmla="*/ 8963432 h 13511369"/>
                  <a:gd name="connsiteX54" fmla="*/ 1657969 w 12089090"/>
                  <a:gd name="connsiteY54" fmla="*/ 9413488 h 13511369"/>
                  <a:gd name="connsiteX55" fmla="*/ 1506759 w 12089090"/>
                  <a:gd name="connsiteY55" fmla="*/ 9498963 h 13511369"/>
                  <a:gd name="connsiteX56" fmla="*/ 1463897 w 12089090"/>
                  <a:gd name="connsiteY56" fmla="*/ 9682319 h 13511369"/>
                  <a:gd name="connsiteX57" fmla="*/ 1321022 w 12089090"/>
                  <a:gd name="connsiteY57" fmla="*/ 9748994 h 13511369"/>
                  <a:gd name="connsiteX58" fmla="*/ 1312687 w 12089090"/>
                  <a:gd name="connsiteY58" fmla="*/ 9839732 h 13511369"/>
                  <a:gd name="connsiteX59" fmla="*/ 1237678 w 12089090"/>
                  <a:gd name="connsiteY59" fmla="*/ 9970450 h 13511369"/>
                  <a:gd name="connsiteX60" fmla="*/ 1254347 w 12089090"/>
                  <a:gd name="connsiteY60" fmla="*/ 10151425 h 13511369"/>
                  <a:gd name="connsiteX61" fmla="*/ 1179337 w 12089090"/>
                  <a:gd name="connsiteY61" fmla="*/ 10315982 h 13511369"/>
                  <a:gd name="connsiteX62" fmla="*/ 932878 w 12089090"/>
                  <a:gd name="connsiteY62" fmla="*/ 10353832 h 13511369"/>
                  <a:gd name="connsiteX63" fmla="*/ 817387 w 12089090"/>
                  <a:gd name="connsiteY63" fmla="*/ 10468382 h 13511369"/>
                  <a:gd name="connsiteX64" fmla="*/ 678084 w 12089090"/>
                  <a:gd name="connsiteY64" fmla="*/ 10480038 h 13511369"/>
                  <a:gd name="connsiteX65" fmla="*/ 585215 w 12089090"/>
                  <a:gd name="connsiteY65" fmla="*/ 10544332 h 13511369"/>
                  <a:gd name="connsiteX66" fmla="*/ 497109 w 12089090"/>
                  <a:gd name="connsiteY66" fmla="*/ 10503850 h 13511369"/>
                  <a:gd name="connsiteX67" fmla="*/ 399478 w 12089090"/>
                  <a:gd name="connsiteY67" fmla="*/ 10510994 h 13511369"/>
                  <a:gd name="connsiteX68" fmla="*/ 301847 w 12089090"/>
                  <a:gd name="connsiteY68" fmla="*/ 10482419 h 13511369"/>
                  <a:gd name="connsiteX69" fmla="*/ 238743 w 12089090"/>
                  <a:gd name="connsiteY69" fmla="*/ 10535057 h 13511369"/>
                  <a:gd name="connsiteX70" fmla="*/ 17287 w 12089090"/>
                  <a:gd name="connsiteY70" fmla="*/ 10430282 h 13511369"/>
                  <a:gd name="connsiteX71" fmla="*/ 78009 w 12089090"/>
                  <a:gd name="connsiteY71" fmla="*/ 10608625 h 13511369"/>
                  <a:gd name="connsiteX72" fmla="*/ 11334 w 12089090"/>
                  <a:gd name="connsiteY72" fmla="*/ 10787219 h 13511369"/>
                  <a:gd name="connsiteX73" fmla="*/ 112537 w 12089090"/>
                  <a:gd name="connsiteY73" fmla="*/ 11056551 h 13511369"/>
                  <a:gd name="connsiteX74" fmla="*/ 8953 w 12089090"/>
                  <a:gd name="connsiteY74" fmla="*/ 11234894 h 13511369"/>
                  <a:gd name="connsiteX75" fmla="*/ 17287 w 12089090"/>
                  <a:gd name="connsiteY75" fmla="*/ 11420882 h 13511369"/>
                  <a:gd name="connsiteX76" fmla="*/ 158972 w 12089090"/>
                  <a:gd name="connsiteY76" fmla="*/ 11470638 h 13511369"/>
                  <a:gd name="connsiteX77" fmla="*/ 455437 w 12089090"/>
                  <a:gd name="connsiteY77" fmla="*/ 11497082 h 13511369"/>
                  <a:gd name="connsiteX78" fmla="*/ 623315 w 12089090"/>
                  <a:gd name="connsiteY78" fmla="*/ 11544457 h 13511369"/>
                  <a:gd name="connsiteX79" fmla="*/ 737615 w 12089090"/>
                  <a:gd name="connsiteY79" fmla="*/ 11489688 h 13511369"/>
                  <a:gd name="connsiteX80" fmla="*/ 912637 w 12089090"/>
                  <a:gd name="connsiteY80" fmla="*/ 11535182 h 13511369"/>
                  <a:gd name="connsiteX81" fmla="*/ 1078134 w 12089090"/>
                  <a:gd name="connsiteY81" fmla="*/ 11413488 h 13511369"/>
                  <a:gd name="connsiteX82" fmla="*/ 1155524 w 12089090"/>
                  <a:gd name="connsiteY82" fmla="*/ 11470889 h 13511369"/>
                  <a:gd name="connsiteX83" fmla="*/ 1294828 w 12089090"/>
                  <a:gd name="connsiteY83" fmla="*/ 11496832 h 13511369"/>
                  <a:gd name="connsiteX84" fmla="*/ 1466278 w 12089090"/>
                  <a:gd name="connsiteY84" fmla="*/ 11508738 h 13511369"/>
                  <a:gd name="connsiteX85" fmla="*/ 1552003 w 12089090"/>
                  <a:gd name="connsiteY85" fmla="*/ 11573032 h 13511369"/>
                  <a:gd name="connsiteX86" fmla="*/ 1652015 w 12089090"/>
                  <a:gd name="connsiteY86" fmla="*/ 11580175 h 13511369"/>
                  <a:gd name="connsiteX87" fmla="*/ 1731787 w 12089090"/>
                  <a:gd name="connsiteY87" fmla="*/ 11592332 h 13511369"/>
                  <a:gd name="connsiteX88" fmla="*/ 1659159 w 12089090"/>
                  <a:gd name="connsiteY88" fmla="*/ 11737338 h 13511369"/>
                  <a:gd name="connsiteX89" fmla="*/ 1693687 w 12089090"/>
                  <a:gd name="connsiteY89" fmla="*/ 11992382 h 13511369"/>
                  <a:gd name="connsiteX90" fmla="*/ 1871090 w 12089090"/>
                  <a:gd name="connsiteY90" fmla="*/ 12130244 h 13511369"/>
                  <a:gd name="connsiteX91" fmla="*/ 1993724 w 12089090"/>
                  <a:gd name="connsiteY91" fmla="*/ 12056676 h 13511369"/>
                  <a:gd name="connsiteX92" fmla="*/ 2066353 w 12089090"/>
                  <a:gd name="connsiteY92" fmla="*/ 12104050 h 13511369"/>
                  <a:gd name="connsiteX93" fmla="*/ 2142553 w 12089090"/>
                  <a:gd name="connsiteY93" fmla="*/ 12034994 h 13511369"/>
                  <a:gd name="connsiteX94" fmla="*/ 2242565 w 12089090"/>
                  <a:gd name="connsiteY94" fmla="*/ 12058807 h 13511369"/>
                  <a:gd name="connsiteX95" fmla="*/ 2473547 w 12089090"/>
                  <a:gd name="connsiteY95" fmla="*/ 12008800 h 13511369"/>
                  <a:gd name="connsiteX96" fmla="*/ 2524743 w 12089090"/>
                  <a:gd name="connsiteY96" fmla="*/ 11899513 h 13511369"/>
                  <a:gd name="connsiteX97" fmla="*/ 2893837 w 12089090"/>
                  <a:gd name="connsiteY97" fmla="*/ 12030482 h 13511369"/>
                  <a:gd name="connsiteX98" fmla="*/ 2983134 w 12089090"/>
                  <a:gd name="connsiteY98" fmla="*/ 12018325 h 13511369"/>
                  <a:gd name="connsiteX99" fmla="*/ 3084337 w 12089090"/>
                  <a:gd name="connsiteY99" fmla="*/ 12182882 h 13511369"/>
                  <a:gd name="connsiteX100" fmla="*/ 3323653 w 12089090"/>
                  <a:gd name="connsiteY100" fmla="*/ 12127863 h 13511369"/>
                  <a:gd name="connsiteX101" fmla="*/ 3433190 w 12089090"/>
                  <a:gd name="connsiteY101" fmla="*/ 12196919 h 13511369"/>
                  <a:gd name="connsiteX102" fmla="*/ 3586781 w 12089090"/>
                  <a:gd name="connsiteY102" fmla="*/ 12266226 h 13511369"/>
                  <a:gd name="connsiteX103" fmla="*/ 3522487 w 12089090"/>
                  <a:gd name="connsiteY103" fmla="*/ 12387670 h 13511369"/>
                  <a:gd name="connsiteX104" fmla="*/ 3607022 w 12089090"/>
                  <a:gd name="connsiteY104" fmla="*/ 12592207 h 13511369"/>
                  <a:gd name="connsiteX105" fmla="*/ 3560587 w 12089090"/>
                  <a:gd name="connsiteY105" fmla="*/ 12773432 h 13511369"/>
                  <a:gd name="connsiteX106" fmla="*/ 3545109 w 12089090"/>
                  <a:gd name="connsiteY106" fmla="*/ 12987494 h 13511369"/>
                  <a:gd name="connsiteX107" fmla="*/ 3636787 w 12089090"/>
                  <a:gd name="connsiteY107" fmla="*/ 13211582 h 13511369"/>
                  <a:gd name="connsiteX108" fmla="*/ 3922537 w 12089090"/>
                  <a:gd name="connsiteY108" fmla="*/ 13440182 h 13511369"/>
                  <a:gd name="connsiteX109" fmla="*/ 4514278 w 12089090"/>
                  <a:gd name="connsiteY109" fmla="*/ 13511369 h 13511369"/>
                  <a:gd name="connsiteX110" fmla="*/ 4549996 w 12089090"/>
                  <a:gd name="connsiteY110" fmla="*/ 13442312 h 13511369"/>
                  <a:gd name="connsiteX111" fmla="*/ 4208287 w 12089090"/>
                  <a:gd name="connsiteY111" fmla="*/ 13154432 h 13511369"/>
                  <a:gd name="connsiteX112" fmla="*/ 4635722 w 12089090"/>
                  <a:gd name="connsiteY112" fmla="*/ 13268482 h 13511369"/>
                  <a:gd name="connsiteX113" fmla="*/ 4951237 w 12089090"/>
                  <a:gd name="connsiteY113" fmla="*/ 13268732 h 13511369"/>
                  <a:gd name="connsiteX114" fmla="*/ 5052440 w 12089090"/>
                  <a:gd name="connsiteY114" fmla="*/ 13058932 h 13511369"/>
                  <a:gd name="connsiteX115" fmla="*/ 5011959 w 12089090"/>
                  <a:gd name="connsiteY115" fmla="*/ 12985113 h 13511369"/>
                  <a:gd name="connsiteX116" fmla="*/ 5008387 w 12089090"/>
                  <a:gd name="connsiteY116" fmla="*/ 12678182 h 13511369"/>
                  <a:gd name="connsiteX117" fmla="*/ 5084587 w 12089090"/>
                  <a:gd name="connsiteY117" fmla="*/ 12563882 h 13511369"/>
                  <a:gd name="connsiteX118" fmla="*/ 5046487 w 12089090"/>
                  <a:gd name="connsiteY118" fmla="*/ 12225745 h 13511369"/>
                  <a:gd name="connsiteX119" fmla="*/ 5375100 w 12089090"/>
                  <a:gd name="connsiteY119" fmla="*/ 12097157 h 13511369"/>
                  <a:gd name="connsiteX120" fmla="*/ 5656087 w 12089090"/>
                  <a:gd name="connsiteY120" fmla="*/ 12180502 h 13511369"/>
                  <a:gd name="connsiteX121" fmla="*/ 5541787 w 12089090"/>
                  <a:gd name="connsiteY121" fmla="*/ 11249432 h 13511369"/>
                  <a:gd name="connsiteX122" fmla="*/ 5602510 w 12089090"/>
                  <a:gd name="connsiteY122" fmla="*/ 10722925 h 13511369"/>
                  <a:gd name="connsiteX123" fmla="*/ 5485827 w 12089090"/>
                  <a:gd name="connsiteY123" fmla="*/ 10663394 h 13511369"/>
                  <a:gd name="connsiteX124" fmla="*/ 5602509 w 12089090"/>
                  <a:gd name="connsiteY124" fmla="*/ 10701495 h 13511369"/>
                  <a:gd name="connsiteX125" fmla="*/ 5628703 w 12089090"/>
                  <a:gd name="connsiteY125" fmla="*/ 10160950 h 13511369"/>
                  <a:gd name="connsiteX126" fmla="*/ 5715618 w 12089090"/>
                  <a:gd name="connsiteY126" fmla="*/ 9775438 h 13511369"/>
                  <a:gd name="connsiteX127" fmla="*/ 5847778 w 12089090"/>
                  <a:gd name="connsiteY127" fmla="*/ 9408475 h 13511369"/>
                  <a:gd name="connsiteX128" fmla="*/ 5938265 w 12089090"/>
                  <a:gd name="connsiteY128" fmla="*/ 9196544 h 13511369"/>
                  <a:gd name="connsiteX129" fmla="*/ 5776340 w 12089090"/>
                  <a:gd name="connsiteY129" fmla="*/ 9329894 h 13511369"/>
                  <a:gd name="connsiteX130" fmla="*/ 5940647 w 12089090"/>
                  <a:gd name="connsiteY130" fmla="*/ 9137013 h 13511369"/>
                  <a:gd name="connsiteX131" fmla="*/ 5972794 w 12089090"/>
                  <a:gd name="connsiteY131" fmla="*/ 8956289 h 13511369"/>
                  <a:gd name="connsiteX132" fmla="*/ 5976365 w 12089090"/>
                  <a:gd name="connsiteY132" fmla="*/ 9087006 h 13511369"/>
                  <a:gd name="connsiteX133" fmla="*/ 6458567 w 12089090"/>
                  <a:gd name="connsiteY133" fmla="*/ 8201432 h 13511369"/>
                  <a:gd name="connsiteX134" fmla="*/ 6221634 w 12089090"/>
                  <a:gd name="connsiteY134" fmla="*/ 8101170 h 13511369"/>
                  <a:gd name="connsiteX135" fmla="*/ 6443090 w 12089090"/>
                  <a:gd name="connsiteY135" fmla="*/ 8110694 h 13511369"/>
                  <a:gd name="connsiteX136" fmla="*/ 6713363 w 12089090"/>
                  <a:gd name="connsiteY136" fmla="*/ 8074975 h 13511369"/>
                  <a:gd name="connsiteX137" fmla="*/ 6872907 w 12089090"/>
                  <a:gd name="connsiteY137" fmla="*/ 8032113 h 13511369"/>
                  <a:gd name="connsiteX138" fmla="*/ 6802659 w 12089090"/>
                  <a:gd name="connsiteY138" fmla="*/ 7972582 h 13511369"/>
                  <a:gd name="connsiteX139" fmla="*/ 6894339 w 12089090"/>
                  <a:gd name="connsiteY139" fmla="*/ 7846626 h 13511369"/>
                  <a:gd name="connsiteX140" fmla="*/ 6997921 w 12089090"/>
                  <a:gd name="connsiteY140" fmla="*/ 7867807 h 13511369"/>
                  <a:gd name="connsiteX141" fmla="*/ 7034832 w 12089090"/>
                  <a:gd name="connsiteY141" fmla="*/ 7793990 h 13511369"/>
                  <a:gd name="connsiteX142" fmla="*/ 6961013 w 12089090"/>
                  <a:gd name="connsiteY142" fmla="*/ 7693975 h 13511369"/>
                  <a:gd name="connsiteX143" fmla="*/ 6927676 w 12089090"/>
                  <a:gd name="connsiteY143" fmla="*/ 7596344 h 13511369"/>
                  <a:gd name="connsiteX144" fmla="*/ 6837187 w 12089090"/>
                  <a:gd name="connsiteY144" fmla="*/ 7591832 h 13511369"/>
                  <a:gd name="connsiteX145" fmla="*/ 6763369 w 12089090"/>
                  <a:gd name="connsiteY145" fmla="*/ 7674925 h 13511369"/>
                  <a:gd name="connsiteX146" fmla="*/ 6627637 w 12089090"/>
                  <a:gd name="connsiteY146" fmla="*/ 7687082 h 13511369"/>
                  <a:gd name="connsiteX147" fmla="*/ 6687169 w 12089090"/>
                  <a:gd name="connsiteY147" fmla="*/ 7617775 h 13511369"/>
                  <a:gd name="connsiteX148" fmla="*/ 6699076 w 12089090"/>
                  <a:gd name="connsiteY148" fmla="*/ 7529669 h 13511369"/>
                  <a:gd name="connsiteX149" fmla="*/ 6720506 w 12089090"/>
                  <a:gd name="connsiteY149" fmla="*/ 7467756 h 13511369"/>
                  <a:gd name="connsiteX150" fmla="*/ 6684787 w 12089090"/>
                  <a:gd name="connsiteY150" fmla="*/ 7401332 h 13511369"/>
                  <a:gd name="connsiteX151" fmla="*/ 6620494 w 12089090"/>
                  <a:gd name="connsiteY151" fmla="*/ 7432038 h 13511369"/>
                  <a:gd name="connsiteX152" fmla="*/ 6618112 w 12089090"/>
                  <a:gd name="connsiteY152" fmla="*/ 7351326 h 13511369"/>
                  <a:gd name="connsiteX153" fmla="*/ 6837188 w 12089090"/>
                  <a:gd name="connsiteY153" fmla="*/ 7243919 h 13511369"/>
                  <a:gd name="connsiteX154" fmla="*/ 6801469 w 12089090"/>
                  <a:gd name="connsiteY154" fmla="*/ 7089138 h 13511369"/>
                  <a:gd name="connsiteX155" fmla="*/ 6877669 w 12089090"/>
                  <a:gd name="connsiteY155" fmla="*/ 7072469 h 13511369"/>
                  <a:gd name="connsiteX156" fmla="*/ 6856237 w 12089090"/>
                  <a:gd name="connsiteY156" fmla="*/ 6982232 h 13511369"/>
                  <a:gd name="connsiteX157" fmla="*/ 6961013 w 12089090"/>
                  <a:gd name="connsiteY157" fmla="*/ 6984363 h 13511369"/>
                  <a:gd name="connsiteX158" fmla="*/ 7003876 w 12089090"/>
                  <a:gd name="connsiteY158" fmla="*/ 6903400 h 13511369"/>
                  <a:gd name="connsiteX159" fmla="*/ 7106269 w 12089090"/>
                  <a:gd name="connsiteY159" fmla="*/ 6936738 h 13511369"/>
                  <a:gd name="connsiteX160" fmla="*/ 7180088 w 12089090"/>
                  <a:gd name="connsiteY160" fmla="*/ 7039132 h 13511369"/>
                  <a:gd name="connsiteX161" fmla="*/ 7246763 w 12089090"/>
                  <a:gd name="connsiteY161" fmla="*/ 6979600 h 13511369"/>
                  <a:gd name="connsiteX162" fmla="*/ 7187232 w 12089090"/>
                  <a:gd name="connsiteY162" fmla="*/ 6843869 h 13511369"/>
                  <a:gd name="connsiteX163" fmla="*/ 7244381 w 12089090"/>
                  <a:gd name="connsiteY163" fmla="*/ 6896506 h 13511369"/>
                  <a:gd name="connsiteX164" fmla="*/ 7361063 w 12089090"/>
                  <a:gd name="connsiteY164" fmla="*/ 6934357 h 13511369"/>
                  <a:gd name="connsiteX165" fmla="*/ 7434882 w 12089090"/>
                  <a:gd name="connsiteY165" fmla="*/ 7006046 h 13511369"/>
                  <a:gd name="connsiteX166" fmla="*/ 7403926 w 12089090"/>
                  <a:gd name="connsiteY166" fmla="*/ 7144158 h 13511369"/>
                  <a:gd name="connsiteX167" fmla="*/ 7475363 w 12089090"/>
                  <a:gd name="connsiteY167" fmla="*/ 7108439 h 13511369"/>
                  <a:gd name="connsiteX168" fmla="*/ 7465837 w 12089090"/>
                  <a:gd name="connsiteY168" fmla="*/ 7077482 h 13511369"/>
                  <a:gd name="connsiteX169" fmla="*/ 7542038 w 12089090"/>
                  <a:gd name="connsiteY169" fmla="*/ 7163208 h 13511369"/>
                  <a:gd name="connsiteX170" fmla="*/ 7477744 w 12089090"/>
                  <a:gd name="connsiteY170" fmla="*/ 7244171 h 13511369"/>
                  <a:gd name="connsiteX171" fmla="*/ 7542037 w 12089090"/>
                  <a:gd name="connsiteY171" fmla="*/ 7325132 h 13511369"/>
                  <a:gd name="connsiteX172" fmla="*/ 7468219 w 12089090"/>
                  <a:gd name="connsiteY172" fmla="*/ 7344183 h 13511369"/>
                  <a:gd name="connsiteX173" fmla="*/ 7375351 w 12089090"/>
                  <a:gd name="connsiteY173" fmla="*/ 7296558 h 13511369"/>
                  <a:gd name="connsiteX174" fmla="*/ 7327726 w 12089090"/>
                  <a:gd name="connsiteY174" fmla="*/ 7406096 h 13511369"/>
                  <a:gd name="connsiteX175" fmla="*/ 7403926 w 12089090"/>
                  <a:gd name="connsiteY175" fmla="*/ 7425146 h 13511369"/>
                  <a:gd name="connsiteX176" fmla="*/ 7458694 w 12089090"/>
                  <a:gd name="connsiteY176" fmla="*/ 7484677 h 13511369"/>
                  <a:gd name="connsiteX177" fmla="*/ 7484888 w 12089090"/>
                  <a:gd name="connsiteY177" fmla="*/ 7515382 h 13511369"/>
                  <a:gd name="connsiteX178" fmla="*/ 7505128 w 12089090"/>
                  <a:gd name="connsiteY178" fmla="*/ 7467755 h 13511369"/>
                  <a:gd name="connsiteX179" fmla="*/ 7563469 w 12089090"/>
                  <a:gd name="connsiteY179" fmla="*/ 7529921 h 13511369"/>
                  <a:gd name="connsiteX180" fmla="*/ 7656338 w 12089090"/>
                  <a:gd name="connsiteY180" fmla="*/ 7615646 h 13511369"/>
                  <a:gd name="connsiteX181" fmla="*/ 7656338 w 12089090"/>
                  <a:gd name="connsiteY181" fmla="*/ 7510871 h 13511369"/>
                  <a:gd name="connsiteX182" fmla="*/ 7830168 w 12089090"/>
                  <a:gd name="connsiteY182" fmla="*/ 7606120 h 13511369"/>
                  <a:gd name="connsiteX183" fmla="*/ 7723013 w 12089090"/>
                  <a:gd name="connsiteY183" fmla="*/ 7370377 h 13511369"/>
                  <a:gd name="connsiteX184" fmla="*/ 7725394 w 12089090"/>
                  <a:gd name="connsiteY184" fmla="*/ 7234646 h 13511369"/>
                  <a:gd name="connsiteX185" fmla="*/ 7630144 w 12089090"/>
                  <a:gd name="connsiteY185" fmla="*/ 7206071 h 13511369"/>
                  <a:gd name="connsiteX186" fmla="*/ 7694437 w 12089090"/>
                  <a:gd name="connsiteY186" fmla="*/ 7039382 h 13511369"/>
                  <a:gd name="connsiteX187" fmla="*/ 8392144 w 12089090"/>
                  <a:gd name="connsiteY187" fmla="*/ 6653621 h 13511369"/>
                  <a:gd name="connsiteX188" fmla="*/ 8720757 w 12089090"/>
                  <a:gd name="connsiteY188" fmla="*/ 6591708 h 13511369"/>
                  <a:gd name="connsiteX189" fmla="*/ 8739807 w 12089090"/>
                  <a:gd name="connsiteY189" fmla="*/ 6696483 h 13511369"/>
                  <a:gd name="connsiteX190" fmla="*/ 8813626 w 12089090"/>
                  <a:gd name="connsiteY190" fmla="*/ 6701246 h 13511369"/>
                  <a:gd name="connsiteX191" fmla="*/ 8789812 w 12089090"/>
                  <a:gd name="connsiteY191" fmla="*/ 6548844 h 13511369"/>
                  <a:gd name="connsiteX192" fmla="*/ 9332737 w 12089090"/>
                  <a:gd name="connsiteY192" fmla="*/ 6544082 h 13511369"/>
                  <a:gd name="connsiteX193" fmla="*/ 9520856 w 12089090"/>
                  <a:gd name="connsiteY193" fmla="*/ 6494075 h 13511369"/>
                  <a:gd name="connsiteX194" fmla="*/ 9647062 w 12089090"/>
                  <a:gd name="connsiteY194" fmla="*/ 6298813 h 13511369"/>
                  <a:gd name="connsiteX195" fmla="*/ 9923287 w 12089090"/>
                  <a:gd name="connsiteY195" fmla="*/ 6334532 h 13511369"/>
                  <a:gd name="connsiteX196" fmla="*/ 9887569 w 12089090"/>
                  <a:gd name="connsiteY196" fmla="*/ 6420258 h 13511369"/>
                  <a:gd name="connsiteX197" fmla="*/ 9744694 w 12089090"/>
                  <a:gd name="connsiteY197" fmla="*/ 6434546 h 13511369"/>
                  <a:gd name="connsiteX198" fmla="*/ 9813749 w 12089090"/>
                  <a:gd name="connsiteY198" fmla="*/ 6489313 h 13511369"/>
                  <a:gd name="connsiteX199" fmla="*/ 9682782 w 12089090"/>
                  <a:gd name="connsiteY199" fmla="*/ 6517889 h 13511369"/>
                  <a:gd name="connsiteX200" fmla="*/ 9556576 w 12089090"/>
                  <a:gd name="connsiteY200" fmla="*/ 6508364 h 13511369"/>
                  <a:gd name="connsiteX201" fmla="*/ 9470850 w 12089090"/>
                  <a:gd name="connsiteY201" fmla="*/ 6544082 h 13511369"/>
                  <a:gd name="connsiteX202" fmla="*/ 9439894 w 12089090"/>
                  <a:gd name="connsiteY202" fmla="*/ 6848883 h 13511369"/>
                  <a:gd name="connsiteX203" fmla="*/ 9601819 w 12089090"/>
                  <a:gd name="connsiteY203" fmla="*/ 6882220 h 13511369"/>
                  <a:gd name="connsiteX204" fmla="*/ 9808987 w 12089090"/>
                  <a:gd name="connsiteY204" fmla="*/ 6696482 h 13511369"/>
                  <a:gd name="connsiteX205" fmla="*/ 9847088 w 12089090"/>
                  <a:gd name="connsiteY205" fmla="*/ 6794114 h 13511369"/>
                  <a:gd name="connsiteX206" fmla="*/ 9994726 w 12089090"/>
                  <a:gd name="connsiteY206" fmla="*/ 6717914 h 13511369"/>
                  <a:gd name="connsiteX207" fmla="*/ 9894713 w 12089090"/>
                  <a:gd name="connsiteY207" fmla="*/ 6956040 h 13511369"/>
                  <a:gd name="connsiteX208" fmla="*/ 10037588 w 12089090"/>
                  <a:gd name="connsiteY208" fmla="*/ 6898889 h 13511369"/>
                  <a:gd name="connsiteX209" fmla="*/ 10004251 w 12089090"/>
                  <a:gd name="connsiteY209" fmla="*/ 6986996 h 13511369"/>
                  <a:gd name="connsiteX210" fmla="*/ 10235232 w 12089090"/>
                  <a:gd name="connsiteY210" fmla="*/ 6984614 h 13511369"/>
                  <a:gd name="connsiteX211" fmla="*/ 10075687 w 12089090"/>
                  <a:gd name="connsiteY211" fmla="*/ 7039382 h 13511369"/>
                  <a:gd name="connsiteX212" fmla="*/ 9966151 w 12089090"/>
                  <a:gd name="connsiteY212" fmla="*/ 7096533 h 13511369"/>
                  <a:gd name="connsiteX213" fmla="*/ 9847088 w 12089090"/>
                  <a:gd name="connsiteY213" fmla="*/ 7210833 h 13511369"/>
                  <a:gd name="connsiteX214" fmla="*/ 9882806 w 12089090"/>
                  <a:gd name="connsiteY214" fmla="*/ 7270363 h 13511369"/>
                  <a:gd name="connsiteX215" fmla="*/ 9925669 w 12089090"/>
                  <a:gd name="connsiteY215" fmla="*/ 7320371 h 13511369"/>
                  <a:gd name="connsiteX216" fmla="*/ 10004251 w 12089090"/>
                  <a:gd name="connsiteY216" fmla="*/ 7287033 h 13511369"/>
                  <a:gd name="connsiteX217" fmla="*/ 10016156 w 12089090"/>
                  <a:gd name="connsiteY217" fmla="*/ 7348944 h 13511369"/>
                  <a:gd name="connsiteX218" fmla="*/ 10130457 w 12089090"/>
                  <a:gd name="connsiteY218" fmla="*/ 7210833 h 13511369"/>
                  <a:gd name="connsiteX219" fmla="*/ 10166176 w 12089090"/>
                  <a:gd name="connsiteY219" fmla="*/ 7356089 h 13511369"/>
                  <a:gd name="connsiteX220" fmla="*/ 10261426 w 12089090"/>
                  <a:gd name="connsiteY220" fmla="*/ 7239408 h 13511369"/>
                  <a:gd name="connsiteX221" fmla="*/ 10287619 w 12089090"/>
                  <a:gd name="connsiteY221" fmla="*/ 7401332 h 13511369"/>
                  <a:gd name="connsiteX222" fmla="*/ 10361437 w 12089090"/>
                  <a:gd name="connsiteY222" fmla="*/ 7477532 h 13511369"/>
                  <a:gd name="connsiteX223" fmla="*/ 10151887 w 12089090"/>
                  <a:gd name="connsiteY223" fmla="*/ 7591832 h 13511369"/>
                  <a:gd name="connsiteX224" fmla="*/ 10304288 w 12089090"/>
                  <a:gd name="connsiteY224" fmla="*/ 7741852 h 13511369"/>
                  <a:gd name="connsiteX225" fmla="*/ 10335244 w 12089090"/>
                  <a:gd name="connsiteY225" fmla="*/ 7644221 h 13511369"/>
                  <a:gd name="connsiteX226" fmla="*/ 10406680 w 12089090"/>
                  <a:gd name="connsiteY226" fmla="*/ 7732326 h 13511369"/>
                  <a:gd name="connsiteX227" fmla="*/ 10528126 w 12089090"/>
                  <a:gd name="connsiteY227" fmla="*/ 7691846 h 13511369"/>
                  <a:gd name="connsiteX228" fmla="*/ 10532887 w 12089090"/>
                  <a:gd name="connsiteY228" fmla="*/ 7777570 h 13511369"/>
                  <a:gd name="connsiteX229" fmla="*/ 10530506 w 12089090"/>
                  <a:gd name="connsiteY229" fmla="*/ 7875200 h 13511369"/>
                  <a:gd name="connsiteX230" fmla="*/ 10640043 w 12089090"/>
                  <a:gd name="connsiteY230" fmla="*/ 7837101 h 13511369"/>
                  <a:gd name="connsiteX231" fmla="*/ 10680526 w 12089090"/>
                  <a:gd name="connsiteY231" fmla="*/ 8075227 h 13511369"/>
                  <a:gd name="connsiteX232" fmla="*/ 10818637 w 12089090"/>
                  <a:gd name="connsiteY232" fmla="*/ 8106182 h 13511369"/>
                  <a:gd name="connsiteX233" fmla="*/ 10832925 w 12089090"/>
                  <a:gd name="connsiteY233" fmla="*/ 7815670 h 13511369"/>
                  <a:gd name="connsiteX234" fmla="*/ 10923413 w 12089090"/>
                  <a:gd name="connsiteY234" fmla="*/ 7791858 h 13511369"/>
                  <a:gd name="connsiteX235" fmla="*/ 10992469 w 12089090"/>
                  <a:gd name="connsiteY235" fmla="*/ 7620407 h 13511369"/>
                  <a:gd name="connsiteX236" fmla="*/ 10954369 w 12089090"/>
                  <a:gd name="connsiteY236" fmla="*/ 7491821 h 13511369"/>
                  <a:gd name="connsiteX237" fmla="*/ 10859119 w 12089090"/>
                  <a:gd name="connsiteY237" fmla="*/ 7479913 h 13511369"/>
                  <a:gd name="connsiteX238" fmla="*/ 10906743 w 12089090"/>
                  <a:gd name="connsiteY238" fmla="*/ 7360851 h 13511369"/>
                  <a:gd name="connsiteX239" fmla="*/ 10801969 w 12089090"/>
                  <a:gd name="connsiteY239" fmla="*/ 7289414 h 13511369"/>
                  <a:gd name="connsiteX240" fmla="*/ 10761487 w 12089090"/>
                  <a:gd name="connsiteY240" fmla="*/ 7058432 h 13511369"/>
                  <a:gd name="connsiteX241" fmla="*/ 10443987 w 12089090"/>
                  <a:gd name="connsiteY241" fmla="*/ 7020332 h 13511369"/>
                  <a:gd name="connsiteX242" fmla="*/ 10513838 w 12089090"/>
                  <a:gd name="connsiteY242" fmla="*/ 6915558 h 13511369"/>
                  <a:gd name="connsiteX243" fmla="*/ 10637663 w 12089090"/>
                  <a:gd name="connsiteY243" fmla="*/ 6896508 h 13511369"/>
                  <a:gd name="connsiteX244" fmla="*/ 10647187 w 12089090"/>
                  <a:gd name="connsiteY244" fmla="*/ 6810782 h 13511369"/>
                  <a:gd name="connsiteX245" fmla="*/ 10859912 w 12089090"/>
                  <a:gd name="connsiteY245" fmla="*/ 6899682 h 13511369"/>
                  <a:gd name="connsiteX246" fmla="*/ 10875787 w 12089090"/>
                  <a:gd name="connsiteY246" fmla="*/ 6677432 h 13511369"/>
                  <a:gd name="connsiteX247" fmla="*/ 10666237 w 12089090"/>
                  <a:gd name="connsiteY247" fmla="*/ 6772682 h 13511369"/>
                  <a:gd name="connsiteX248" fmla="*/ 10590037 w 12089090"/>
                  <a:gd name="connsiteY248" fmla="*/ 6544082 h 13511369"/>
                  <a:gd name="connsiteX249" fmla="*/ 10361437 w 12089090"/>
                  <a:gd name="connsiteY249" fmla="*/ 6753632 h 13511369"/>
                  <a:gd name="connsiteX250" fmla="*/ 10374138 w 12089090"/>
                  <a:gd name="connsiteY250" fmla="*/ 6588533 h 13511369"/>
                  <a:gd name="connsiteX251" fmla="*/ 10386837 w 12089090"/>
                  <a:gd name="connsiteY251" fmla="*/ 6464707 h 13511369"/>
                  <a:gd name="connsiteX252" fmla="*/ 10331672 w 12089090"/>
                  <a:gd name="connsiteY252" fmla="*/ 6436675 h 13511369"/>
                  <a:gd name="connsiteX253" fmla="*/ 10278888 w 12089090"/>
                  <a:gd name="connsiteY253" fmla="*/ 6452008 h 13511369"/>
                  <a:gd name="connsiteX254" fmla="*/ 10158237 w 12089090"/>
                  <a:gd name="connsiteY254" fmla="*/ 6236107 h 13511369"/>
                  <a:gd name="connsiteX255" fmla="*/ 10323338 w 12089090"/>
                  <a:gd name="connsiteY255" fmla="*/ 6274208 h 13511369"/>
                  <a:gd name="connsiteX256" fmla="*/ 10564638 w 12089090"/>
                  <a:gd name="connsiteY256" fmla="*/ 6274208 h 13511369"/>
                  <a:gd name="connsiteX257" fmla="*/ 10694812 w 12089090"/>
                  <a:gd name="connsiteY257" fmla="*/ 6134507 h 13511369"/>
                  <a:gd name="connsiteX258" fmla="*/ 10593213 w 12089090"/>
                  <a:gd name="connsiteY258" fmla="*/ 6023383 h 13511369"/>
                  <a:gd name="connsiteX259" fmla="*/ 10380487 w 12089090"/>
                  <a:gd name="connsiteY259" fmla="*/ 5975757 h 13511369"/>
                  <a:gd name="connsiteX260" fmla="*/ 10561462 w 12089090"/>
                  <a:gd name="connsiteY260" fmla="*/ 5845582 h 13511369"/>
                  <a:gd name="connsiteX261" fmla="*/ 10507488 w 12089090"/>
                  <a:gd name="connsiteY261" fmla="*/ 5728108 h 13511369"/>
                  <a:gd name="connsiteX262" fmla="*/ 10561463 w 12089090"/>
                  <a:gd name="connsiteY262" fmla="*/ 5607458 h 13511369"/>
                  <a:gd name="connsiteX263" fmla="*/ 10523362 w 12089090"/>
                  <a:gd name="connsiteY263" fmla="*/ 5604282 h 13511369"/>
                  <a:gd name="connsiteX264" fmla="*/ 10488438 w 12089090"/>
                  <a:gd name="connsiteY264" fmla="*/ 5528083 h 13511369"/>
                  <a:gd name="connsiteX265" fmla="*/ 10329687 w 12089090"/>
                  <a:gd name="connsiteY265" fmla="*/ 5375682 h 13511369"/>
                  <a:gd name="connsiteX266" fmla="*/ 10599563 w 12089090"/>
                  <a:gd name="connsiteY266" fmla="*/ 5480458 h 13511369"/>
                  <a:gd name="connsiteX267" fmla="*/ 10742437 w 12089090"/>
                  <a:gd name="connsiteY267" fmla="*/ 5439182 h 13511369"/>
                  <a:gd name="connsiteX268" fmla="*/ 10717038 w 12089090"/>
                  <a:gd name="connsiteY268" fmla="*/ 5686833 h 13511369"/>
                  <a:gd name="connsiteX269" fmla="*/ 10894837 w 12089090"/>
                  <a:gd name="connsiteY269" fmla="*/ 5724932 h 13511369"/>
                  <a:gd name="connsiteX270" fmla="*/ 10951988 w 12089090"/>
                  <a:gd name="connsiteY270" fmla="*/ 5550308 h 13511369"/>
                  <a:gd name="connsiteX271" fmla="*/ 10993262 w 12089090"/>
                  <a:gd name="connsiteY271" fmla="*/ 5321707 h 13511369"/>
                  <a:gd name="connsiteX272" fmla="*/ 10913888 w 12089090"/>
                  <a:gd name="connsiteY272" fmla="*/ 5118508 h 13511369"/>
                  <a:gd name="connsiteX273" fmla="*/ 10856737 w 12089090"/>
                  <a:gd name="connsiteY273" fmla="*/ 5020082 h 13511369"/>
                  <a:gd name="connsiteX274" fmla="*/ 10777363 w 12089090"/>
                  <a:gd name="connsiteY274" fmla="*/ 5137558 h 13511369"/>
                  <a:gd name="connsiteX275" fmla="*/ 10707513 w 12089090"/>
                  <a:gd name="connsiteY275" fmla="*/ 5096283 h 13511369"/>
                  <a:gd name="connsiteX276" fmla="*/ 10675763 w 12089090"/>
                  <a:gd name="connsiteY276" fmla="*/ 5216933 h 13511369"/>
                  <a:gd name="connsiteX277" fmla="*/ 10574162 w 12089090"/>
                  <a:gd name="connsiteY277" fmla="*/ 5220107 h 13511369"/>
                  <a:gd name="connsiteX278" fmla="*/ 10494787 w 12089090"/>
                  <a:gd name="connsiteY278" fmla="*/ 5077232 h 13511369"/>
                  <a:gd name="connsiteX279" fmla="*/ 10456687 w 12089090"/>
                  <a:gd name="connsiteY279" fmla="*/ 4924832 h 13511369"/>
                  <a:gd name="connsiteX280" fmla="*/ 10240787 w 12089090"/>
                  <a:gd name="connsiteY280" fmla="*/ 4928007 h 13511369"/>
                  <a:gd name="connsiteX281" fmla="*/ 10266187 w 12089090"/>
                  <a:gd name="connsiteY281" fmla="*/ 5153432 h 13511369"/>
                  <a:gd name="connsiteX282" fmla="*/ 10228088 w 12089090"/>
                  <a:gd name="connsiteY282" fmla="*/ 4959758 h 13511369"/>
                  <a:gd name="connsiteX283" fmla="*/ 10183637 w 12089090"/>
                  <a:gd name="connsiteY283" fmla="*/ 4972457 h 13511369"/>
                  <a:gd name="connsiteX284" fmla="*/ 10113787 w 12089090"/>
                  <a:gd name="connsiteY284" fmla="*/ 4861332 h 13511369"/>
                  <a:gd name="connsiteX285" fmla="*/ 10018538 w 12089090"/>
                  <a:gd name="connsiteY285" fmla="*/ 4931183 h 13511369"/>
                  <a:gd name="connsiteX286" fmla="*/ 9862962 w 12089090"/>
                  <a:gd name="connsiteY286" fmla="*/ 5058182 h 13511369"/>
                  <a:gd name="connsiteX287" fmla="*/ 10228087 w 12089090"/>
                  <a:gd name="connsiteY287" fmla="*/ 4724807 h 13511369"/>
                  <a:gd name="connsiteX288" fmla="*/ 10372550 w 12089090"/>
                  <a:gd name="connsiteY288" fmla="*/ 4634321 h 13511369"/>
                  <a:gd name="connsiteX289" fmla="*/ 10590037 w 12089090"/>
                  <a:gd name="connsiteY289" fmla="*/ 4581932 h 13511369"/>
                  <a:gd name="connsiteX290" fmla="*/ 10628138 w 12089090"/>
                  <a:gd name="connsiteY290" fmla="*/ 4461283 h 13511369"/>
                  <a:gd name="connsiteX291" fmla="*/ 10799588 w 12089090"/>
                  <a:gd name="connsiteY291" fmla="*/ 4334283 h 13511369"/>
                  <a:gd name="connsiteX292" fmla="*/ 10831337 w 12089090"/>
                  <a:gd name="connsiteY292" fmla="*/ 4080282 h 13511369"/>
                  <a:gd name="connsiteX293" fmla="*/ 10599562 w 12089090"/>
                  <a:gd name="connsiteY293" fmla="*/ 3997732 h 13511369"/>
                  <a:gd name="connsiteX294" fmla="*/ 10282063 w 12089090"/>
                  <a:gd name="connsiteY294" fmla="*/ 3950108 h 13511369"/>
                  <a:gd name="connsiteX295" fmla="*/ 10151887 w 12089090"/>
                  <a:gd name="connsiteY295" fmla="*/ 4010432 h 13511369"/>
                  <a:gd name="connsiteX296" fmla="*/ 10177288 w 12089090"/>
                  <a:gd name="connsiteY296" fmla="*/ 3845333 h 13511369"/>
                  <a:gd name="connsiteX297" fmla="*/ 10126488 w 12089090"/>
                  <a:gd name="connsiteY297" fmla="*/ 3670708 h 13511369"/>
                  <a:gd name="connsiteX298" fmla="*/ 10240787 w 12089090"/>
                  <a:gd name="connsiteY298" fmla="*/ 3708807 h 13511369"/>
                  <a:gd name="connsiteX299" fmla="*/ 10361438 w 12089090"/>
                  <a:gd name="connsiteY299" fmla="*/ 3600858 h 13511369"/>
                  <a:gd name="connsiteX300" fmla="*/ 10551938 w 12089090"/>
                  <a:gd name="connsiteY300" fmla="*/ 3661183 h 13511369"/>
                  <a:gd name="connsiteX301" fmla="*/ 10564638 w 12089090"/>
                  <a:gd name="connsiteY301" fmla="*/ 3477033 h 13511369"/>
                  <a:gd name="connsiteX302" fmla="*/ 10704337 w 12089090"/>
                  <a:gd name="connsiteY302" fmla="*/ 3515132 h 13511369"/>
                  <a:gd name="connsiteX303" fmla="*/ 10818637 w 12089090"/>
                  <a:gd name="connsiteY303" fmla="*/ 3210332 h 13511369"/>
                  <a:gd name="connsiteX304" fmla="*/ 10920238 w 12089090"/>
                  <a:gd name="connsiteY304" fmla="*/ 3299233 h 13511369"/>
                  <a:gd name="connsiteX305" fmla="*/ 11059937 w 12089090"/>
                  <a:gd name="connsiteY305" fmla="*/ 3283357 h 13511369"/>
                  <a:gd name="connsiteX306" fmla="*/ 11094862 w 12089090"/>
                  <a:gd name="connsiteY306" fmla="*/ 3508782 h 13511369"/>
                  <a:gd name="connsiteX307" fmla="*/ 11171063 w 12089090"/>
                  <a:gd name="connsiteY307" fmla="*/ 3251608 h 13511369"/>
                  <a:gd name="connsiteX308" fmla="*/ 11094863 w 12089090"/>
                  <a:gd name="connsiteY308" fmla="*/ 3165883 h 13511369"/>
                  <a:gd name="connsiteX309" fmla="*/ 11180587 w 12089090"/>
                  <a:gd name="connsiteY309" fmla="*/ 2911882 h 13511369"/>
                  <a:gd name="connsiteX310" fmla="*/ 10999613 w 12089090"/>
                  <a:gd name="connsiteY310" fmla="*/ 2988083 h 13511369"/>
                  <a:gd name="connsiteX311" fmla="*/ 10971037 w 12089090"/>
                  <a:gd name="connsiteY311" fmla="*/ 2918232 h 13511369"/>
                  <a:gd name="connsiteX312" fmla="*/ 10780537 w 12089090"/>
                  <a:gd name="connsiteY312" fmla="*/ 2715032 h 13511369"/>
                  <a:gd name="connsiteX313" fmla="*/ 10748788 w 12089090"/>
                  <a:gd name="connsiteY313" fmla="*/ 2530883 h 13511369"/>
                  <a:gd name="connsiteX314" fmla="*/ 10717038 w 12089090"/>
                  <a:gd name="connsiteY314" fmla="*/ 2435633 h 13511369"/>
                  <a:gd name="connsiteX315" fmla="*/ 10818637 w 12089090"/>
                  <a:gd name="connsiteY315" fmla="*/ 2334032 h 13511369"/>
                  <a:gd name="connsiteX316" fmla="*/ 11078988 w 12089090"/>
                  <a:gd name="connsiteY316" fmla="*/ 2099083 h 13511369"/>
                  <a:gd name="connsiteX317" fmla="*/ 11199637 w 12089090"/>
                  <a:gd name="connsiteY317" fmla="*/ 2118132 h 13511369"/>
                  <a:gd name="connsiteX318" fmla="*/ 11269488 w 12089090"/>
                  <a:gd name="connsiteY318" fmla="*/ 2029233 h 13511369"/>
                  <a:gd name="connsiteX319" fmla="*/ 11504437 w 12089090"/>
                  <a:gd name="connsiteY319" fmla="*/ 1921282 h 13511369"/>
                  <a:gd name="connsiteX320" fmla="*/ 11358388 w 12089090"/>
                  <a:gd name="connsiteY320" fmla="*/ 1851433 h 13511369"/>
                  <a:gd name="connsiteX321" fmla="*/ 11275837 w 12089090"/>
                  <a:gd name="connsiteY321" fmla="*/ 1705382 h 13511369"/>
                  <a:gd name="connsiteX322" fmla="*/ 11377437 w 12089090"/>
                  <a:gd name="connsiteY322" fmla="*/ 1279932 h 13511369"/>
                  <a:gd name="connsiteX323" fmla="*/ 11256787 w 12089090"/>
                  <a:gd name="connsiteY323" fmla="*/ 1019582 h 13511369"/>
                  <a:gd name="connsiteX324" fmla="*/ 11542537 w 12089090"/>
                  <a:gd name="connsiteY324" fmla="*/ 1362482 h 13511369"/>
                  <a:gd name="connsiteX325" fmla="*/ 11707637 w 12089090"/>
                  <a:gd name="connsiteY325" fmla="*/ 1165632 h 13511369"/>
                  <a:gd name="connsiteX326" fmla="*/ 11891787 w 12089090"/>
                  <a:gd name="connsiteY326" fmla="*/ 1476782 h 13511369"/>
                  <a:gd name="connsiteX327" fmla="*/ 12088637 w 12089090"/>
                  <a:gd name="connsiteY327" fmla="*/ 1578383 h 13511369"/>
                  <a:gd name="connsiteX328" fmla="*/ 11923537 w 12089090"/>
                  <a:gd name="connsiteY328" fmla="*/ 1133883 h 13511369"/>
                  <a:gd name="connsiteX329" fmla="*/ 11910837 w 12089090"/>
                  <a:gd name="connsiteY329" fmla="*/ 917982 h 13511369"/>
                  <a:gd name="connsiteX330" fmla="*/ 11777487 w 12089090"/>
                  <a:gd name="connsiteY330" fmla="*/ 721132 h 13511369"/>
                  <a:gd name="connsiteX331" fmla="*/ 11752087 w 12089090"/>
                  <a:gd name="connsiteY33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365199 w 12089090"/>
                  <a:gd name="connsiteY41" fmla="*/ 7022714 h 13511369"/>
                  <a:gd name="connsiteX42" fmla="*/ 2123503 w 12089090"/>
                  <a:gd name="connsiteY42" fmla="*/ 7248682 h 13511369"/>
                  <a:gd name="connsiteX43" fmla="*/ 2171128 w 12089090"/>
                  <a:gd name="connsiteY43" fmla="*/ 7551100 h 13511369"/>
                  <a:gd name="connsiteX44" fmla="*/ 2143743 w 12089090"/>
                  <a:gd name="connsiteY44" fmla="*/ 7627551 h 13511369"/>
                  <a:gd name="connsiteX45" fmla="*/ 1973484 w 12089090"/>
                  <a:gd name="connsiteY45" fmla="*/ 7703500 h 13511369"/>
                  <a:gd name="connsiteX46" fmla="*/ 1867519 w 12089090"/>
                  <a:gd name="connsiteY46" fmla="*/ 7841863 h 13511369"/>
                  <a:gd name="connsiteX47" fmla="*/ 1842515 w 12089090"/>
                  <a:gd name="connsiteY47" fmla="*/ 8084500 h 13511369"/>
                  <a:gd name="connsiteX48" fmla="*/ 1721072 w 12089090"/>
                  <a:gd name="connsiteY48" fmla="*/ 8148794 h 13511369"/>
                  <a:gd name="connsiteX49" fmla="*/ 1703212 w 12089090"/>
                  <a:gd name="connsiteY49" fmla="*/ 8291919 h 13511369"/>
                  <a:gd name="connsiteX50" fmla="*/ 1671065 w 12089090"/>
                  <a:gd name="connsiteY50" fmla="*/ 8510744 h 13511369"/>
                  <a:gd name="connsiteX51" fmla="*/ 1716309 w 12089090"/>
                  <a:gd name="connsiteY51" fmla="*/ 8653619 h 13511369"/>
                  <a:gd name="connsiteX52" fmla="*/ 1706784 w 12089090"/>
                  <a:gd name="connsiteY52" fmla="*/ 8772682 h 13511369"/>
                  <a:gd name="connsiteX53" fmla="*/ 1788937 w 12089090"/>
                  <a:gd name="connsiteY53" fmla="*/ 8963432 h 13511369"/>
                  <a:gd name="connsiteX54" fmla="*/ 1657969 w 12089090"/>
                  <a:gd name="connsiteY54" fmla="*/ 9413488 h 13511369"/>
                  <a:gd name="connsiteX55" fmla="*/ 1506759 w 12089090"/>
                  <a:gd name="connsiteY55" fmla="*/ 9498963 h 13511369"/>
                  <a:gd name="connsiteX56" fmla="*/ 1463897 w 12089090"/>
                  <a:gd name="connsiteY56" fmla="*/ 9682319 h 13511369"/>
                  <a:gd name="connsiteX57" fmla="*/ 1321022 w 12089090"/>
                  <a:gd name="connsiteY57" fmla="*/ 9748994 h 13511369"/>
                  <a:gd name="connsiteX58" fmla="*/ 1312687 w 12089090"/>
                  <a:gd name="connsiteY58" fmla="*/ 9839732 h 13511369"/>
                  <a:gd name="connsiteX59" fmla="*/ 1237678 w 12089090"/>
                  <a:gd name="connsiteY59" fmla="*/ 9970450 h 13511369"/>
                  <a:gd name="connsiteX60" fmla="*/ 1254347 w 12089090"/>
                  <a:gd name="connsiteY60" fmla="*/ 10151425 h 13511369"/>
                  <a:gd name="connsiteX61" fmla="*/ 1179337 w 12089090"/>
                  <a:gd name="connsiteY61" fmla="*/ 10315982 h 13511369"/>
                  <a:gd name="connsiteX62" fmla="*/ 932878 w 12089090"/>
                  <a:gd name="connsiteY62" fmla="*/ 10353832 h 13511369"/>
                  <a:gd name="connsiteX63" fmla="*/ 817387 w 12089090"/>
                  <a:gd name="connsiteY63" fmla="*/ 10468382 h 13511369"/>
                  <a:gd name="connsiteX64" fmla="*/ 678084 w 12089090"/>
                  <a:gd name="connsiteY64" fmla="*/ 10480038 h 13511369"/>
                  <a:gd name="connsiteX65" fmla="*/ 585215 w 12089090"/>
                  <a:gd name="connsiteY65" fmla="*/ 10544332 h 13511369"/>
                  <a:gd name="connsiteX66" fmla="*/ 497109 w 12089090"/>
                  <a:gd name="connsiteY66" fmla="*/ 10503850 h 13511369"/>
                  <a:gd name="connsiteX67" fmla="*/ 399478 w 12089090"/>
                  <a:gd name="connsiteY67" fmla="*/ 10510994 h 13511369"/>
                  <a:gd name="connsiteX68" fmla="*/ 301847 w 12089090"/>
                  <a:gd name="connsiteY68" fmla="*/ 10482419 h 13511369"/>
                  <a:gd name="connsiteX69" fmla="*/ 238743 w 12089090"/>
                  <a:gd name="connsiteY69" fmla="*/ 10535057 h 13511369"/>
                  <a:gd name="connsiteX70" fmla="*/ 17287 w 12089090"/>
                  <a:gd name="connsiteY70" fmla="*/ 10430282 h 13511369"/>
                  <a:gd name="connsiteX71" fmla="*/ 78009 w 12089090"/>
                  <a:gd name="connsiteY71" fmla="*/ 10608625 h 13511369"/>
                  <a:gd name="connsiteX72" fmla="*/ 11334 w 12089090"/>
                  <a:gd name="connsiteY72" fmla="*/ 10787219 h 13511369"/>
                  <a:gd name="connsiteX73" fmla="*/ 112537 w 12089090"/>
                  <a:gd name="connsiteY73" fmla="*/ 11056551 h 13511369"/>
                  <a:gd name="connsiteX74" fmla="*/ 8953 w 12089090"/>
                  <a:gd name="connsiteY74" fmla="*/ 11234894 h 13511369"/>
                  <a:gd name="connsiteX75" fmla="*/ 17287 w 12089090"/>
                  <a:gd name="connsiteY75" fmla="*/ 11420882 h 13511369"/>
                  <a:gd name="connsiteX76" fmla="*/ 158972 w 12089090"/>
                  <a:gd name="connsiteY76" fmla="*/ 11470638 h 13511369"/>
                  <a:gd name="connsiteX77" fmla="*/ 455437 w 12089090"/>
                  <a:gd name="connsiteY77" fmla="*/ 11497082 h 13511369"/>
                  <a:gd name="connsiteX78" fmla="*/ 623315 w 12089090"/>
                  <a:gd name="connsiteY78" fmla="*/ 11544457 h 13511369"/>
                  <a:gd name="connsiteX79" fmla="*/ 737615 w 12089090"/>
                  <a:gd name="connsiteY79" fmla="*/ 11489688 h 13511369"/>
                  <a:gd name="connsiteX80" fmla="*/ 912637 w 12089090"/>
                  <a:gd name="connsiteY80" fmla="*/ 11535182 h 13511369"/>
                  <a:gd name="connsiteX81" fmla="*/ 1078134 w 12089090"/>
                  <a:gd name="connsiteY81" fmla="*/ 11413488 h 13511369"/>
                  <a:gd name="connsiteX82" fmla="*/ 1155524 w 12089090"/>
                  <a:gd name="connsiteY82" fmla="*/ 11470889 h 13511369"/>
                  <a:gd name="connsiteX83" fmla="*/ 1294828 w 12089090"/>
                  <a:gd name="connsiteY83" fmla="*/ 11496832 h 13511369"/>
                  <a:gd name="connsiteX84" fmla="*/ 1466278 w 12089090"/>
                  <a:gd name="connsiteY84" fmla="*/ 11508738 h 13511369"/>
                  <a:gd name="connsiteX85" fmla="*/ 1552003 w 12089090"/>
                  <a:gd name="connsiteY85" fmla="*/ 11573032 h 13511369"/>
                  <a:gd name="connsiteX86" fmla="*/ 1652015 w 12089090"/>
                  <a:gd name="connsiteY86" fmla="*/ 11580175 h 13511369"/>
                  <a:gd name="connsiteX87" fmla="*/ 1731787 w 12089090"/>
                  <a:gd name="connsiteY87" fmla="*/ 11592332 h 13511369"/>
                  <a:gd name="connsiteX88" fmla="*/ 1659159 w 12089090"/>
                  <a:gd name="connsiteY88" fmla="*/ 11737338 h 13511369"/>
                  <a:gd name="connsiteX89" fmla="*/ 1693687 w 12089090"/>
                  <a:gd name="connsiteY89" fmla="*/ 11992382 h 13511369"/>
                  <a:gd name="connsiteX90" fmla="*/ 1871090 w 12089090"/>
                  <a:gd name="connsiteY90" fmla="*/ 12130244 h 13511369"/>
                  <a:gd name="connsiteX91" fmla="*/ 1993724 w 12089090"/>
                  <a:gd name="connsiteY91" fmla="*/ 12056676 h 13511369"/>
                  <a:gd name="connsiteX92" fmla="*/ 2066353 w 12089090"/>
                  <a:gd name="connsiteY92" fmla="*/ 12104050 h 13511369"/>
                  <a:gd name="connsiteX93" fmla="*/ 2142553 w 12089090"/>
                  <a:gd name="connsiteY93" fmla="*/ 12034994 h 13511369"/>
                  <a:gd name="connsiteX94" fmla="*/ 2242565 w 12089090"/>
                  <a:gd name="connsiteY94" fmla="*/ 12058807 h 13511369"/>
                  <a:gd name="connsiteX95" fmla="*/ 2473547 w 12089090"/>
                  <a:gd name="connsiteY95" fmla="*/ 12008800 h 13511369"/>
                  <a:gd name="connsiteX96" fmla="*/ 2524743 w 12089090"/>
                  <a:gd name="connsiteY96" fmla="*/ 11899513 h 13511369"/>
                  <a:gd name="connsiteX97" fmla="*/ 2893837 w 12089090"/>
                  <a:gd name="connsiteY97" fmla="*/ 12030482 h 13511369"/>
                  <a:gd name="connsiteX98" fmla="*/ 2983134 w 12089090"/>
                  <a:gd name="connsiteY98" fmla="*/ 12018325 h 13511369"/>
                  <a:gd name="connsiteX99" fmla="*/ 3084337 w 12089090"/>
                  <a:gd name="connsiteY99" fmla="*/ 12182882 h 13511369"/>
                  <a:gd name="connsiteX100" fmla="*/ 3323653 w 12089090"/>
                  <a:gd name="connsiteY100" fmla="*/ 12127863 h 13511369"/>
                  <a:gd name="connsiteX101" fmla="*/ 3433190 w 12089090"/>
                  <a:gd name="connsiteY101" fmla="*/ 12196919 h 13511369"/>
                  <a:gd name="connsiteX102" fmla="*/ 3586781 w 12089090"/>
                  <a:gd name="connsiteY102" fmla="*/ 12266226 h 13511369"/>
                  <a:gd name="connsiteX103" fmla="*/ 3522487 w 12089090"/>
                  <a:gd name="connsiteY103" fmla="*/ 12387670 h 13511369"/>
                  <a:gd name="connsiteX104" fmla="*/ 3607022 w 12089090"/>
                  <a:gd name="connsiteY104" fmla="*/ 12592207 h 13511369"/>
                  <a:gd name="connsiteX105" fmla="*/ 3560587 w 12089090"/>
                  <a:gd name="connsiteY105" fmla="*/ 12773432 h 13511369"/>
                  <a:gd name="connsiteX106" fmla="*/ 3545109 w 12089090"/>
                  <a:gd name="connsiteY106" fmla="*/ 12987494 h 13511369"/>
                  <a:gd name="connsiteX107" fmla="*/ 3636787 w 12089090"/>
                  <a:gd name="connsiteY107" fmla="*/ 13211582 h 13511369"/>
                  <a:gd name="connsiteX108" fmla="*/ 3922537 w 12089090"/>
                  <a:gd name="connsiteY108" fmla="*/ 13440182 h 13511369"/>
                  <a:gd name="connsiteX109" fmla="*/ 4514278 w 12089090"/>
                  <a:gd name="connsiteY109" fmla="*/ 13511369 h 13511369"/>
                  <a:gd name="connsiteX110" fmla="*/ 4549996 w 12089090"/>
                  <a:gd name="connsiteY110" fmla="*/ 13442312 h 13511369"/>
                  <a:gd name="connsiteX111" fmla="*/ 4208287 w 12089090"/>
                  <a:gd name="connsiteY111" fmla="*/ 13154432 h 13511369"/>
                  <a:gd name="connsiteX112" fmla="*/ 4635722 w 12089090"/>
                  <a:gd name="connsiteY112" fmla="*/ 13268482 h 13511369"/>
                  <a:gd name="connsiteX113" fmla="*/ 4951237 w 12089090"/>
                  <a:gd name="connsiteY113" fmla="*/ 13268732 h 13511369"/>
                  <a:gd name="connsiteX114" fmla="*/ 5052440 w 12089090"/>
                  <a:gd name="connsiteY114" fmla="*/ 13058932 h 13511369"/>
                  <a:gd name="connsiteX115" fmla="*/ 5011959 w 12089090"/>
                  <a:gd name="connsiteY115" fmla="*/ 12985113 h 13511369"/>
                  <a:gd name="connsiteX116" fmla="*/ 5008387 w 12089090"/>
                  <a:gd name="connsiteY116" fmla="*/ 12678182 h 13511369"/>
                  <a:gd name="connsiteX117" fmla="*/ 5084587 w 12089090"/>
                  <a:gd name="connsiteY117" fmla="*/ 12563882 h 13511369"/>
                  <a:gd name="connsiteX118" fmla="*/ 5046487 w 12089090"/>
                  <a:gd name="connsiteY118" fmla="*/ 12225745 h 13511369"/>
                  <a:gd name="connsiteX119" fmla="*/ 5375100 w 12089090"/>
                  <a:gd name="connsiteY119" fmla="*/ 12097157 h 13511369"/>
                  <a:gd name="connsiteX120" fmla="*/ 5656087 w 12089090"/>
                  <a:gd name="connsiteY120" fmla="*/ 12180502 h 13511369"/>
                  <a:gd name="connsiteX121" fmla="*/ 5541787 w 12089090"/>
                  <a:gd name="connsiteY121" fmla="*/ 11249432 h 13511369"/>
                  <a:gd name="connsiteX122" fmla="*/ 5602510 w 12089090"/>
                  <a:gd name="connsiteY122" fmla="*/ 10722925 h 13511369"/>
                  <a:gd name="connsiteX123" fmla="*/ 5485827 w 12089090"/>
                  <a:gd name="connsiteY123" fmla="*/ 10663394 h 13511369"/>
                  <a:gd name="connsiteX124" fmla="*/ 5602509 w 12089090"/>
                  <a:gd name="connsiteY124" fmla="*/ 10701495 h 13511369"/>
                  <a:gd name="connsiteX125" fmla="*/ 5628703 w 12089090"/>
                  <a:gd name="connsiteY125" fmla="*/ 10160950 h 13511369"/>
                  <a:gd name="connsiteX126" fmla="*/ 5715618 w 12089090"/>
                  <a:gd name="connsiteY126" fmla="*/ 9775438 h 13511369"/>
                  <a:gd name="connsiteX127" fmla="*/ 5847778 w 12089090"/>
                  <a:gd name="connsiteY127" fmla="*/ 9408475 h 13511369"/>
                  <a:gd name="connsiteX128" fmla="*/ 5938265 w 12089090"/>
                  <a:gd name="connsiteY128" fmla="*/ 9196544 h 13511369"/>
                  <a:gd name="connsiteX129" fmla="*/ 5776340 w 12089090"/>
                  <a:gd name="connsiteY129" fmla="*/ 9329894 h 13511369"/>
                  <a:gd name="connsiteX130" fmla="*/ 5940647 w 12089090"/>
                  <a:gd name="connsiteY130" fmla="*/ 9137013 h 13511369"/>
                  <a:gd name="connsiteX131" fmla="*/ 5972794 w 12089090"/>
                  <a:gd name="connsiteY131" fmla="*/ 8956289 h 13511369"/>
                  <a:gd name="connsiteX132" fmla="*/ 5976365 w 12089090"/>
                  <a:gd name="connsiteY132" fmla="*/ 9087006 h 13511369"/>
                  <a:gd name="connsiteX133" fmla="*/ 6458567 w 12089090"/>
                  <a:gd name="connsiteY133" fmla="*/ 8201432 h 13511369"/>
                  <a:gd name="connsiteX134" fmla="*/ 6221634 w 12089090"/>
                  <a:gd name="connsiteY134" fmla="*/ 8101170 h 13511369"/>
                  <a:gd name="connsiteX135" fmla="*/ 6443090 w 12089090"/>
                  <a:gd name="connsiteY135" fmla="*/ 8110694 h 13511369"/>
                  <a:gd name="connsiteX136" fmla="*/ 6713363 w 12089090"/>
                  <a:gd name="connsiteY136" fmla="*/ 8074975 h 13511369"/>
                  <a:gd name="connsiteX137" fmla="*/ 6872907 w 12089090"/>
                  <a:gd name="connsiteY137" fmla="*/ 8032113 h 13511369"/>
                  <a:gd name="connsiteX138" fmla="*/ 6802659 w 12089090"/>
                  <a:gd name="connsiteY138" fmla="*/ 7972582 h 13511369"/>
                  <a:gd name="connsiteX139" fmla="*/ 6894339 w 12089090"/>
                  <a:gd name="connsiteY139" fmla="*/ 7846626 h 13511369"/>
                  <a:gd name="connsiteX140" fmla="*/ 6997921 w 12089090"/>
                  <a:gd name="connsiteY140" fmla="*/ 7867807 h 13511369"/>
                  <a:gd name="connsiteX141" fmla="*/ 7034832 w 12089090"/>
                  <a:gd name="connsiteY141" fmla="*/ 7793990 h 13511369"/>
                  <a:gd name="connsiteX142" fmla="*/ 6961013 w 12089090"/>
                  <a:gd name="connsiteY142" fmla="*/ 7693975 h 13511369"/>
                  <a:gd name="connsiteX143" fmla="*/ 6927676 w 12089090"/>
                  <a:gd name="connsiteY143" fmla="*/ 7596344 h 13511369"/>
                  <a:gd name="connsiteX144" fmla="*/ 6837187 w 12089090"/>
                  <a:gd name="connsiteY144" fmla="*/ 7591832 h 13511369"/>
                  <a:gd name="connsiteX145" fmla="*/ 6763369 w 12089090"/>
                  <a:gd name="connsiteY145" fmla="*/ 7674925 h 13511369"/>
                  <a:gd name="connsiteX146" fmla="*/ 6627637 w 12089090"/>
                  <a:gd name="connsiteY146" fmla="*/ 7687082 h 13511369"/>
                  <a:gd name="connsiteX147" fmla="*/ 6687169 w 12089090"/>
                  <a:gd name="connsiteY147" fmla="*/ 7617775 h 13511369"/>
                  <a:gd name="connsiteX148" fmla="*/ 6699076 w 12089090"/>
                  <a:gd name="connsiteY148" fmla="*/ 7529669 h 13511369"/>
                  <a:gd name="connsiteX149" fmla="*/ 6720506 w 12089090"/>
                  <a:gd name="connsiteY149" fmla="*/ 7467756 h 13511369"/>
                  <a:gd name="connsiteX150" fmla="*/ 6684787 w 12089090"/>
                  <a:gd name="connsiteY150" fmla="*/ 7401332 h 13511369"/>
                  <a:gd name="connsiteX151" fmla="*/ 6620494 w 12089090"/>
                  <a:gd name="connsiteY151" fmla="*/ 7432038 h 13511369"/>
                  <a:gd name="connsiteX152" fmla="*/ 6618112 w 12089090"/>
                  <a:gd name="connsiteY152" fmla="*/ 7351326 h 13511369"/>
                  <a:gd name="connsiteX153" fmla="*/ 6837188 w 12089090"/>
                  <a:gd name="connsiteY153" fmla="*/ 7243919 h 13511369"/>
                  <a:gd name="connsiteX154" fmla="*/ 6801469 w 12089090"/>
                  <a:gd name="connsiteY154" fmla="*/ 7089138 h 13511369"/>
                  <a:gd name="connsiteX155" fmla="*/ 6877669 w 12089090"/>
                  <a:gd name="connsiteY155" fmla="*/ 7072469 h 13511369"/>
                  <a:gd name="connsiteX156" fmla="*/ 6856237 w 12089090"/>
                  <a:gd name="connsiteY156" fmla="*/ 6982232 h 13511369"/>
                  <a:gd name="connsiteX157" fmla="*/ 6961013 w 12089090"/>
                  <a:gd name="connsiteY157" fmla="*/ 6984363 h 13511369"/>
                  <a:gd name="connsiteX158" fmla="*/ 7003876 w 12089090"/>
                  <a:gd name="connsiteY158" fmla="*/ 6903400 h 13511369"/>
                  <a:gd name="connsiteX159" fmla="*/ 7106269 w 12089090"/>
                  <a:gd name="connsiteY159" fmla="*/ 6936738 h 13511369"/>
                  <a:gd name="connsiteX160" fmla="*/ 7180088 w 12089090"/>
                  <a:gd name="connsiteY160" fmla="*/ 7039132 h 13511369"/>
                  <a:gd name="connsiteX161" fmla="*/ 7246763 w 12089090"/>
                  <a:gd name="connsiteY161" fmla="*/ 6979600 h 13511369"/>
                  <a:gd name="connsiteX162" fmla="*/ 7187232 w 12089090"/>
                  <a:gd name="connsiteY162" fmla="*/ 6843869 h 13511369"/>
                  <a:gd name="connsiteX163" fmla="*/ 7244381 w 12089090"/>
                  <a:gd name="connsiteY163" fmla="*/ 6896506 h 13511369"/>
                  <a:gd name="connsiteX164" fmla="*/ 7361063 w 12089090"/>
                  <a:gd name="connsiteY164" fmla="*/ 6934357 h 13511369"/>
                  <a:gd name="connsiteX165" fmla="*/ 7434882 w 12089090"/>
                  <a:gd name="connsiteY165" fmla="*/ 7006046 h 13511369"/>
                  <a:gd name="connsiteX166" fmla="*/ 7403926 w 12089090"/>
                  <a:gd name="connsiteY166" fmla="*/ 7144158 h 13511369"/>
                  <a:gd name="connsiteX167" fmla="*/ 7475363 w 12089090"/>
                  <a:gd name="connsiteY167" fmla="*/ 7108439 h 13511369"/>
                  <a:gd name="connsiteX168" fmla="*/ 7465837 w 12089090"/>
                  <a:gd name="connsiteY168" fmla="*/ 7077482 h 13511369"/>
                  <a:gd name="connsiteX169" fmla="*/ 7542038 w 12089090"/>
                  <a:gd name="connsiteY169" fmla="*/ 7163208 h 13511369"/>
                  <a:gd name="connsiteX170" fmla="*/ 7477744 w 12089090"/>
                  <a:gd name="connsiteY170" fmla="*/ 7244171 h 13511369"/>
                  <a:gd name="connsiteX171" fmla="*/ 7542037 w 12089090"/>
                  <a:gd name="connsiteY171" fmla="*/ 7325132 h 13511369"/>
                  <a:gd name="connsiteX172" fmla="*/ 7468219 w 12089090"/>
                  <a:gd name="connsiteY172" fmla="*/ 7344183 h 13511369"/>
                  <a:gd name="connsiteX173" fmla="*/ 7375351 w 12089090"/>
                  <a:gd name="connsiteY173" fmla="*/ 7296558 h 13511369"/>
                  <a:gd name="connsiteX174" fmla="*/ 7327726 w 12089090"/>
                  <a:gd name="connsiteY174" fmla="*/ 7406096 h 13511369"/>
                  <a:gd name="connsiteX175" fmla="*/ 7403926 w 12089090"/>
                  <a:gd name="connsiteY175" fmla="*/ 7425146 h 13511369"/>
                  <a:gd name="connsiteX176" fmla="*/ 7458694 w 12089090"/>
                  <a:gd name="connsiteY176" fmla="*/ 7484677 h 13511369"/>
                  <a:gd name="connsiteX177" fmla="*/ 7484888 w 12089090"/>
                  <a:gd name="connsiteY177" fmla="*/ 7515382 h 13511369"/>
                  <a:gd name="connsiteX178" fmla="*/ 7505128 w 12089090"/>
                  <a:gd name="connsiteY178" fmla="*/ 7467755 h 13511369"/>
                  <a:gd name="connsiteX179" fmla="*/ 7563469 w 12089090"/>
                  <a:gd name="connsiteY179" fmla="*/ 7529921 h 13511369"/>
                  <a:gd name="connsiteX180" fmla="*/ 7656338 w 12089090"/>
                  <a:gd name="connsiteY180" fmla="*/ 7615646 h 13511369"/>
                  <a:gd name="connsiteX181" fmla="*/ 7656338 w 12089090"/>
                  <a:gd name="connsiteY181" fmla="*/ 7510871 h 13511369"/>
                  <a:gd name="connsiteX182" fmla="*/ 7830168 w 12089090"/>
                  <a:gd name="connsiteY182" fmla="*/ 7606120 h 13511369"/>
                  <a:gd name="connsiteX183" fmla="*/ 7723013 w 12089090"/>
                  <a:gd name="connsiteY183" fmla="*/ 7370377 h 13511369"/>
                  <a:gd name="connsiteX184" fmla="*/ 7725394 w 12089090"/>
                  <a:gd name="connsiteY184" fmla="*/ 7234646 h 13511369"/>
                  <a:gd name="connsiteX185" fmla="*/ 7630144 w 12089090"/>
                  <a:gd name="connsiteY185" fmla="*/ 7206071 h 13511369"/>
                  <a:gd name="connsiteX186" fmla="*/ 7694437 w 12089090"/>
                  <a:gd name="connsiteY186" fmla="*/ 7039382 h 13511369"/>
                  <a:gd name="connsiteX187" fmla="*/ 8392144 w 12089090"/>
                  <a:gd name="connsiteY187" fmla="*/ 6653621 h 13511369"/>
                  <a:gd name="connsiteX188" fmla="*/ 8720757 w 12089090"/>
                  <a:gd name="connsiteY188" fmla="*/ 6591708 h 13511369"/>
                  <a:gd name="connsiteX189" fmla="*/ 8739807 w 12089090"/>
                  <a:gd name="connsiteY189" fmla="*/ 6696483 h 13511369"/>
                  <a:gd name="connsiteX190" fmla="*/ 8813626 w 12089090"/>
                  <a:gd name="connsiteY190" fmla="*/ 6701246 h 13511369"/>
                  <a:gd name="connsiteX191" fmla="*/ 8789812 w 12089090"/>
                  <a:gd name="connsiteY191" fmla="*/ 6548844 h 13511369"/>
                  <a:gd name="connsiteX192" fmla="*/ 9332737 w 12089090"/>
                  <a:gd name="connsiteY192" fmla="*/ 6544082 h 13511369"/>
                  <a:gd name="connsiteX193" fmla="*/ 9520856 w 12089090"/>
                  <a:gd name="connsiteY193" fmla="*/ 6494075 h 13511369"/>
                  <a:gd name="connsiteX194" fmla="*/ 9647062 w 12089090"/>
                  <a:gd name="connsiteY194" fmla="*/ 6298813 h 13511369"/>
                  <a:gd name="connsiteX195" fmla="*/ 9923287 w 12089090"/>
                  <a:gd name="connsiteY195" fmla="*/ 6334532 h 13511369"/>
                  <a:gd name="connsiteX196" fmla="*/ 9887569 w 12089090"/>
                  <a:gd name="connsiteY196" fmla="*/ 6420258 h 13511369"/>
                  <a:gd name="connsiteX197" fmla="*/ 9744694 w 12089090"/>
                  <a:gd name="connsiteY197" fmla="*/ 6434546 h 13511369"/>
                  <a:gd name="connsiteX198" fmla="*/ 9813749 w 12089090"/>
                  <a:gd name="connsiteY198" fmla="*/ 6489313 h 13511369"/>
                  <a:gd name="connsiteX199" fmla="*/ 9682782 w 12089090"/>
                  <a:gd name="connsiteY199" fmla="*/ 6517889 h 13511369"/>
                  <a:gd name="connsiteX200" fmla="*/ 9556576 w 12089090"/>
                  <a:gd name="connsiteY200" fmla="*/ 6508364 h 13511369"/>
                  <a:gd name="connsiteX201" fmla="*/ 9470850 w 12089090"/>
                  <a:gd name="connsiteY201" fmla="*/ 6544082 h 13511369"/>
                  <a:gd name="connsiteX202" fmla="*/ 9439894 w 12089090"/>
                  <a:gd name="connsiteY202" fmla="*/ 6848883 h 13511369"/>
                  <a:gd name="connsiteX203" fmla="*/ 9601819 w 12089090"/>
                  <a:gd name="connsiteY203" fmla="*/ 6882220 h 13511369"/>
                  <a:gd name="connsiteX204" fmla="*/ 9808987 w 12089090"/>
                  <a:gd name="connsiteY204" fmla="*/ 6696482 h 13511369"/>
                  <a:gd name="connsiteX205" fmla="*/ 9847088 w 12089090"/>
                  <a:gd name="connsiteY205" fmla="*/ 6794114 h 13511369"/>
                  <a:gd name="connsiteX206" fmla="*/ 9994726 w 12089090"/>
                  <a:gd name="connsiteY206" fmla="*/ 6717914 h 13511369"/>
                  <a:gd name="connsiteX207" fmla="*/ 9894713 w 12089090"/>
                  <a:gd name="connsiteY207" fmla="*/ 6956040 h 13511369"/>
                  <a:gd name="connsiteX208" fmla="*/ 10037588 w 12089090"/>
                  <a:gd name="connsiteY208" fmla="*/ 6898889 h 13511369"/>
                  <a:gd name="connsiteX209" fmla="*/ 10004251 w 12089090"/>
                  <a:gd name="connsiteY209" fmla="*/ 6986996 h 13511369"/>
                  <a:gd name="connsiteX210" fmla="*/ 10235232 w 12089090"/>
                  <a:gd name="connsiteY210" fmla="*/ 6984614 h 13511369"/>
                  <a:gd name="connsiteX211" fmla="*/ 10075687 w 12089090"/>
                  <a:gd name="connsiteY211" fmla="*/ 7039382 h 13511369"/>
                  <a:gd name="connsiteX212" fmla="*/ 9966151 w 12089090"/>
                  <a:gd name="connsiteY212" fmla="*/ 7096533 h 13511369"/>
                  <a:gd name="connsiteX213" fmla="*/ 9847088 w 12089090"/>
                  <a:gd name="connsiteY213" fmla="*/ 7210833 h 13511369"/>
                  <a:gd name="connsiteX214" fmla="*/ 9882806 w 12089090"/>
                  <a:gd name="connsiteY214" fmla="*/ 7270363 h 13511369"/>
                  <a:gd name="connsiteX215" fmla="*/ 9925669 w 12089090"/>
                  <a:gd name="connsiteY215" fmla="*/ 7320371 h 13511369"/>
                  <a:gd name="connsiteX216" fmla="*/ 10004251 w 12089090"/>
                  <a:gd name="connsiteY216" fmla="*/ 7287033 h 13511369"/>
                  <a:gd name="connsiteX217" fmla="*/ 10016156 w 12089090"/>
                  <a:gd name="connsiteY217" fmla="*/ 7348944 h 13511369"/>
                  <a:gd name="connsiteX218" fmla="*/ 10130457 w 12089090"/>
                  <a:gd name="connsiteY218" fmla="*/ 7210833 h 13511369"/>
                  <a:gd name="connsiteX219" fmla="*/ 10166176 w 12089090"/>
                  <a:gd name="connsiteY219" fmla="*/ 7356089 h 13511369"/>
                  <a:gd name="connsiteX220" fmla="*/ 10261426 w 12089090"/>
                  <a:gd name="connsiteY220" fmla="*/ 7239408 h 13511369"/>
                  <a:gd name="connsiteX221" fmla="*/ 10287619 w 12089090"/>
                  <a:gd name="connsiteY221" fmla="*/ 7401332 h 13511369"/>
                  <a:gd name="connsiteX222" fmla="*/ 10361437 w 12089090"/>
                  <a:gd name="connsiteY222" fmla="*/ 7477532 h 13511369"/>
                  <a:gd name="connsiteX223" fmla="*/ 10151887 w 12089090"/>
                  <a:gd name="connsiteY223" fmla="*/ 7591832 h 13511369"/>
                  <a:gd name="connsiteX224" fmla="*/ 10304288 w 12089090"/>
                  <a:gd name="connsiteY224" fmla="*/ 7741852 h 13511369"/>
                  <a:gd name="connsiteX225" fmla="*/ 10335244 w 12089090"/>
                  <a:gd name="connsiteY225" fmla="*/ 7644221 h 13511369"/>
                  <a:gd name="connsiteX226" fmla="*/ 10406680 w 12089090"/>
                  <a:gd name="connsiteY226" fmla="*/ 7732326 h 13511369"/>
                  <a:gd name="connsiteX227" fmla="*/ 10528126 w 12089090"/>
                  <a:gd name="connsiteY227" fmla="*/ 7691846 h 13511369"/>
                  <a:gd name="connsiteX228" fmla="*/ 10532887 w 12089090"/>
                  <a:gd name="connsiteY228" fmla="*/ 7777570 h 13511369"/>
                  <a:gd name="connsiteX229" fmla="*/ 10530506 w 12089090"/>
                  <a:gd name="connsiteY229" fmla="*/ 7875200 h 13511369"/>
                  <a:gd name="connsiteX230" fmla="*/ 10640043 w 12089090"/>
                  <a:gd name="connsiteY230" fmla="*/ 7837101 h 13511369"/>
                  <a:gd name="connsiteX231" fmla="*/ 10680526 w 12089090"/>
                  <a:gd name="connsiteY231" fmla="*/ 8075227 h 13511369"/>
                  <a:gd name="connsiteX232" fmla="*/ 10818637 w 12089090"/>
                  <a:gd name="connsiteY232" fmla="*/ 8106182 h 13511369"/>
                  <a:gd name="connsiteX233" fmla="*/ 10832925 w 12089090"/>
                  <a:gd name="connsiteY233" fmla="*/ 7815670 h 13511369"/>
                  <a:gd name="connsiteX234" fmla="*/ 10923413 w 12089090"/>
                  <a:gd name="connsiteY234" fmla="*/ 7791858 h 13511369"/>
                  <a:gd name="connsiteX235" fmla="*/ 10992469 w 12089090"/>
                  <a:gd name="connsiteY235" fmla="*/ 7620407 h 13511369"/>
                  <a:gd name="connsiteX236" fmla="*/ 10954369 w 12089090"/>
                  <a:gd name="connsiteY236" fmla="*/ 7491821 h 13511369"/>
                  <a:gd name="connsiteX237" fmla="*/ 10859119 w 12089090"/>
                  <a:gd name="connsiteY237" fmla="*/ 7479913 h 13511369"/>
                  <a:gd name="connsiteX238" fmla="*/ 10906743 w 12089090"/>
                  <a:gd name="connsiteY238" fmla="*/ 7360851 h 13511369"/>
                  <a:gd name="connsiteX239" fmla="*/ 10801969 w 12089090"/>
                  <a:gd name="connsiteY239" fmla="*/ 7289414 h 13511369"/>
                  <a:gd name="connsiteX240" fmla="*/ 10761487 w 12089090"/>
                  <a:gd name="connsiteY240" fmla="*/ 7058432 h 13511369"/>
                  <a:gd name="connsiteX241" fmla="*/ 10443987 w 12089090"/>
                  <a:gd name="connsiteY241" fmla="*/ 7020332 h 13511369"/>
                  <a:gd name="connsiteX242" fmla="*/ 10513838 w 12089090"/>
                  <a:gd name="connsiteY242" fmla="*/ 6915558 h 13511369"/>
                  <a:gd name="connsiteX243" fmla="*/ 10637663 w 12089090"/>
                  <a:gd name="connsiteY243" fmla="*/ 6896508 h 13511369"/>
                  <a:gd name="connsiteX244" fmla="*/ 10647187 w 12089090"/>
                  <a:gd name="connsiteY244" fmla="*/ 6810782 h 13511369"/>
                  <a:gd name="connsiteX245" fmla="*/ 10859912 w 12089090"/>
                  <a:gd name="connsiteY245" fmla="*/ 6899682 h 13511369"/>
                  <a:gd name="connsiteX246" fmla="*/ 10875787 w 12089090"/>
                  <a:gd name="connsiteY246" fmla="*/ 6677432 h 13511369"/>
                  <a:gd name="connsiteX247" fmla="*/ 10666237 w 12089090"/>
                  <a:gd name="connsiteY247" fmla="*/ 6772682 h 13511369"/>
                  <a:gd name="connsiteX248" fmla="*/ 10590037 w 12089090"/>
                  <a:gd name="connsiteY248" fmla="*/ 6544082 h 13511369"/>
                  <a:gd name="connsiteX249" fmla="*/ 10361437 w 12089090"/>
                  <a:gd name="connsiteY249" fmla="*/ 6753632 h 13511369"/>
                  <a:gd name="connsiteX250" fmla="*/ 10374138 w 12089090"/>
                  <a:gd name="connsiteY250" fmla="*/ 6588533 h 13511369"/>
                  <a:gd name="connsiteX251" fmla="*/ 10386837 w 12089090"/>
                  <a:gd name="connsiteY251" fmla="*/ 6464707 h 13511369"/>
                  <a:gd name="connsiteX252" fmla="*/ 10331672 w 12089090"/>
                  <a:gd name="connsiteY252" fmla="*/ 6436675 h 13511369"/>
                  <a:gd name="connsiteX253" fmla="*/ 10278888 w 12089090"/>
                  <a:gd name="connsiteY253" fmla="*/ 6452008 h 13511369"/>
                  <a:gd name="connsiteX254" fmla="*/ 10158237 w 12089090"/>
                  <a:gd name="connsiteY254" fmla="*/ 6236107 h 13511369"/>
                  <a:gd name="connsiteX255" fmla="*/ 10323338 w 12089090"/>
                  <a:gd name="connsiteY255" fmla="*/ 6274208 h 13511369"/>
                  <a:gd name="connsiteX256" fmla="*/ 10564638 w 12089090"/>
                  <a:gd name="connsiteY256" fmla="*/ 6274208 h 13511369"/>
                  <a:gd name="connsiteX257" fmla="*/ 10694812 w 12089090"/>
                  <a:gd name="connsiteY257" fmla="*/ 6134507 h 13511369"/>
                  <a:gd name="connsiteX258" fmla="*/ 10593213 w 12089090"/>
                  <a:gd name="connsiteY258" fmla="*/ 6023383 h 13511369"/>
                  <a:gd name="connsiteX259" fmla="*/ 10380487 w 12089090"/>
                  <a:gd name="connsiteY259" fmla="*/ 5975757 h 13511369"/>
                  <a:gd name="connsiteX260" fmla="*/ 10561462 w 12089090"/>
                  <a:gd name="connsiteY260" fmla="*/ 5845582 h 13511369"/>
                  <a:gd name="connsiteX261" fmla="*/ 10507488 w 12089090"/>
                  <a:gd name="connsiteY261" fmla="*/ 5728108 h 13511369"/>
                  <a:gd name="connsiteX262" fmla="*/ 10561463 w 12089090"/>
                  <a:gd name="connsiteY262" fmla="*/ 5607458 h 13511369"/>
                  <a:gd name="connsiteX263" fmla="*/ 10523362 w 12089090"/>
                  <a:gd name="connsiteY263" fmla="*/ 5604282 h 13511369"/>
                  <a:gd name="connsiteX264" fmla="*/ 10488438 w 12089090"/>
                  <a:gd name="connsiteY264" fmla="*/ 5528083 h 13511369"/>
                  <a:gd name="connsiteX265" fmla="*/ 10329687 w 12089090"/>
                  <a:gd name="connsiteY265" fmla="*/ 5375682 h 13511369"/>
                  <a:gd name="connsiteX266" fmla="*/ 10599563 w 12089090"/>
                  <a:gd name="connsiteY266" fmla="*/ 5480458 h 13511369"/>
                  <a:gd name="connsiteX267" fmla="*/ 10742437 w 12089090"/>
                  <a:gd name="connsiteY267" fmla="*/ 5439182 h 13511369"/>
                  <a:gd name="connsiteX268" fmla="*/ 10717038 w 12089090"/>
                  <a:gd name="connsiteY268" fmla="*/ 5686833 h 13511369"/>
                  <a:gd name="connsiteX269" fmla="*/ 10894837 w 12089090"/>
                  <a:gd name="connsiteY269" fmla="*/ 5724932 h 13511369"/>
                  <a:gd name="connsiteX270" fmla="*/ 10951988 w 12089090"/>
                  <a:gd name="connsiteY270" fmla="*/ 5550308 h 13511369"/>
                  <a:gd name="connsiteX271" fmla="*/ 10993262 w 12089090"/>
                  <a:gd name="connsiteY271" fmla="*/ 5321707 h 13511369"/>
                  <a:gd name="connsiteX272" fmla="*/ 10913888 w 12089090"/>
                  <a:gd name="connsiteY272" fmla="*/ 5118508 h 13511369"/>
                  <a:gd name="connsiteX273" fmla="*/ 10856737 w 12089090"/>
                  <a:gd name="connsiteY273" fmla="*/ 5020082 h 13511369"/>
                  <a:gd name="connsiteX274" fmla="*/ 10777363 w 12089090"/>
                  <a:gd name="connsiteY274" fmla="*/ 5137558 h 13511369"/>
                  <a:gd name="connsiteX275" fmla="*/ 10707513 w 12089090"/>
                  <a:gd name="connsiteY275" fmla="*/ 5096283 h 13511369"/>
                  <a:gd name="connsiteX276" fmla="*/ 10675763 w 12089090"/>
                  <a:gd name="connsiteY276" fmla="*/ 5216933 h 13511369"/>
                  <a:gd name="connsiteX277" fmla="*/ 10574162 w 12089090"/>
                  <a:gd name="connsiteY277" fmla="*/ 5220107 h 13511369"/>
                  <a:gd name="connsiteX278" fmla="*/ 10494787 w 12089090"/>
                  <a:gd name="connsiteY278" fmla="*/ 5077232 h 13511369"/>
                  <a:gd name="connsiteX279" fmla="*/ 10456687 w 12089090"/>
                  <a:gd name="connsiteY279" fmla="*/ 4924832 h 13511369"/>
                  <a:gd name="connsiteX280" fmla="*/ 10240787 w 12089090"/>
                  <a:gd name="connsiteY280" fmla="*/ 4928007 h 13511369"/>
                  <a:gd name="connsiteX281" fmla="*/ 10266187 w 12089090"/>
                  <a:gd name="connsiteY281" fmla="*/ 5153432 h 13511369"/>
                  <a:gd name="connsiteX282" fmla="*/ 10228088 w 12089090"/>
                  <a:gd name="connsiteY282" fmla="*/ 4959758 h 13511369"/>
                  <a:gd name="connsiteX283" fmla="*/ 10183637 w 12089090"/>
                  <a:gd name="connsiteY283" fmla="*/ 4972457 h 13511369"/>
                  <a:gd name="connsiteX284" fmla="*/ 10113787 w 12089090"/>
                  <a:gd name="connsiteY284" fmla="*/ 4861332 h 13511369"/>
                  <a:gd name="connsiteX285" fmla="*/ 10018538 w 12089090"/>
                  <a:gd name="connsiteY285" fmla="*/ 4931183 h 13511369"/>
                  <a:gd name="connsiteX286" fmla="*/ 9862962 w 12089090"/>
                  <a:gd name="connsiteY286" fmla="*/ 5058182 h 13511369"/>
                  <a:gd name="connsiteX287" fmla="*/ 10228087 w 12089090"/>
                  <a:gd name="connsiteY287" fmla="*/ 4724807 h 13511369"/>
                  <a:gd name="connsiteX288" fmla="*/ 10372550 w 12089090"/>
                  <a:gd name="connsiteY288" fmla="*/ 4634321 h 13511369"/>
                  <a:gd name="connsiteX289" fmla="*/ 10590037 w 12089090"/>
                  <a:gd name="connsiteY289" fmla="*/ 4581932 h 13511369"/>
                  <a:gd name="connsiteX290" fmla="*/ 10628138 w 12089090"/>
                  <a:gd name="connsiteY290" fmla="*/ 4461283 h 13511369"/>
                  <a:gd name="connsiteX291" fmla="*/ 10799588 w 12089090"/>
                  <a:gd name="connsiteY291" fmla="*/ 4334283 h 13511369"/>
                  <a:gd name="connsiteX292" fmla="*/ 10831337 w 12089090"/>
                  <a:gd name="connsiteY292" fmla="*/ 4080282 h 13511369"/>
                  <a:gd name="connsiteX293" fmla="*/ 10599562 w 12089090"/>
                  <a:gd name="connsiteY293" fmla="*/ 3997732 h 13511369"/>
                  <a:gd name="connsiteX294" fmla="*/ 10282063 w 12089090"/>
                  <a:gd name="connsiteY294" fmla="*/ 3950108 h 13511369"/>
                  <a:gd name="connsiteX295" fmla="*/ 10151887 w 12089090"/>
                  <a:gd name="connsiteY295" fmla="*/ 4010432 h 13511369"/>
                  <a:gd name="connsiteX296" fmla="*/ 10177288 w 12089090"/>
                  <a:gd name="connsiteY296" fmla="*/ 3845333 h 13511369"/>
                  <a:gd name="connsiteX297" fmla="*/ 10126488 w 12089090"/>
                  <a:gd name="connsiteY297" fmla="*/ 3670708 h 13511369"/>
                  <a:gd name="connsiteX298" fmla="*/ 10240787 w 12089090"/>
                  <a:gd name="connsiteY298" fmla="*/ 3708807 h 13511369"/>
                  <a:gd name="connsiteX299" fmla="*/ 10361438 w 12089090"/>
                  <a:gd name="connsiteY299" fmla="*/ 3600858 h 13511369"/>
                  <a:gd name="connsiteX300" fmla="*/ 10551938 w 12089090"/>
                  <a:gd name="connsiteY300" fmla="*/ 3661183 h 13511369"/>
                  <a:gd name="connsiteX301" fmla="*/ 10564638 w 12089090"/>
                  <a:gd name="connsiteY301" fmla="*/ 3477033 h 13511369"/>
                  <a:gd name="connsiteX302" fmla="*/ 10704337 w 12089090"/>
                  <a:gd name="connsiteY302" fmla="*/ 3515132 h 13511369"/>
                  <a:gd name="connsiteX303" fmla="*/ 10818637 w 12089090"/>
                  <a:gd name="connsiteY303" fmla="*/ 3210332 h 13511369"/>
                  <a:gd name="connsiteX304" fmla="*/ 10920238 w 12089090"/>
                  <a:gd name="connsiteY304" fmla="*/ 3299233 h 13511369"/>
                  <a:gd name="connsiteX305" fmla="*/ 11059937 w 12089090"/>
                  <a:gd name="connsiteY305" fmla="*/ 3283357 h 13511369"/>
                  <a:gd name="connsiteX306" fmla="*/ 11094862 w 12089090"/>
                  <a:gd name="connsiteY306" fmla="*/ 3508782 h 13511369"/>
                  <a:gd name="connsiteX307" fmla="*/ 11171063 w 12089090"/>
                  <a:gd name="connsiteY307" fmla="*/ 3251608 h 13511369"/>
                  <a:gd name="connsiteX308" fmla="*/ 11094863 w 12089090"/>
                  <a:gd name="connsiteY308" fmla="*/ 3165883 h 13511369"/>
                  <a:gd name="connsiteX309" fmla="*/ 11180587 w 12089090"/>
                  <a:gd name="connsiteY309" fmla="*/ 2911882 h 13511369"/>
                  <a:gd name="connsiteX310" fmla="*/ 10999613 w 12089090"/>
                  <a:gd name="connsiteY310" fmla="*/ 2988083 h 13511369"/>
                  <a:gd name="connsiteX311" fmla="*/ 10971037 w 12089090"/>
                  <a:gd name="connsiteY311" fmla="*/ 2918232 h 13511369"/>
                  <a:gd name="connsiteX312" fmla="*/ 10780537 w 12089090"/>
                  <a:gd name="connsiteY312" fmla="*/ 2715032 h 13511369"/>
                  <a:gd name="connsiteX313" fmla="*/ 10748788 w 12089090"/>
                  <a:gd name="connsiteY313" fmla="*/ 2530883 h 13511369"/>
                  <a:gd name="connsiteX314" fmla="*/ 10717038 w 12089090"/>
                  <a:gd name="connsiteY314" fmla="*/ 2435633 h 13511369"/>
                  <a:gd name="connsiteX315" fmla="*/ 10818637 w 12089090"/>
                  <a:gd name="connsiteY315" fmla="*/ 2334032 h 13511369"/>
                  <a:gd name="connsiteX316" fmla="*/ 11078988 w 12089090"/>
                  <a:gd name="connsiteY316" fmla="*/ 2099083 h 13511369"/>
                  <a:gd name="connsiteX317" fmla="*/ 11199637 w 12089090"/>
                  <a:gd name="connsiteY317" fmla="*/ 2118132 h 13511369"/>
                  <a:gd name="connsiteX318" fmla="*/ 11269488 w 12089090"/>
                  <a:gd name="connsiteY318" fmla="*/ 2029233 h 13511369"/>
                  <a:gd name="connsiteX319" fmla="*/ 11504437 w 12089090"/>
                  <a:gd name="connsiteY319" fmla="*/ 1921282 h 13511369"/>
                  <a:gd name="connsiteX320" fmla="*/ 11358388 w 12089090"/>
                  <a:gd name="connsiteY320" fmla="*/ 1851433 h 13511369"/>
                  <a:gd name="connsiteX321" fmla="*/ 11275837 w 12089090"/>
                  <a:gd name="connsiteY321" fmla="*/ 1705382 h 13511369"/>
                  <a:gd name="connsiteX322" fmla="*/ 11377437 w 12089090"/>
                  <a:gd name="connsiteY322" fmla="*/ 1279932 h 13511369"/>
                  <a:gd name="connsiteX323" fmla="*/ 11256787 w 12089090"/>
                  <a:gd name="connsiteY323" fmla="*/ 1019582 h 13511369"/>
                  <a:gd name="connsiteX324" fmla="*/ 11542537 w 12089090"/>
                  <a:gd name="connsiteY324" fmla="*/ 1362482 h 13511369"/>
                  <a:gd name="connsiteX325" fmla="*/ 11707637 w 12089090"/>
                  <a:gd name="connsiteY325" fmla="*/ 1165632 h 13511369"/>
                  <a:gd name="connsiteX326" fmla="*/ 11891787 w 12089090"/>
                  <a:gd name="connsiteY326" fmla="*/ 1476782 h 13511369"/>
                  <a:gd name="connsiteX327" fmla="*/ 12088637 w 12089090"/>
                  <a:gd name="connsiteY327" fmla="*/ 1578383 h 13511369"/>
                  <a:gd name="connsiteX328" fmla="*/ 11923537 w 12089090"/>
                  <a:gd name="connsiteY328" fmla="*/ 1133883 h 13511369"/>
                  <a:gd name="connsiteX329" fmla="*/ 11910837 w 12089090"/>
                  <a:gd name="connsiteY329" fmla="*/ 917982 h 13511369"/>
                  <a:gd name="connsiteX330" fmla="*/ 11777487 w 12089090"/>
                  <a:gd name="connsiteY330" fmla="*/ 721132 h 13511369"/>
                  <a:gd name="connsiteX331" fmla="*/ 11752087 w 12089090"/>
                  <a:gd name="connsiteY33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35459 w 12089090"/>
                  <a:gd name="connsiteY41" fmla="*/ 6872444 h 13511369"/>
                  <a:gd name="connsiteX42" fmla="*/ 2365199 w 12089090"/>
                  <a:gd name="connsiteY42" fmla="*/ 7022714 h 13511369"/>
                  <a:gd name="connsiteX43" fmla="*/ 2123503 w 12089090"/>
                  <a:gd name="connsiteY43" fmla="*/ 7248682 h 13511369"/>
                  <a:gd name="connsiteX44" fmla="*/ 2171128 w 12089090"/>
                  <a:gd name="connsiteY44" fmla="*/ 7551100 h 13511369"/>
                  <a:gd name="connsiteX45" fmla="*/ 2143743 w 12089090"/>
                  <a:gd name="connsiteY45" fmla="*/ 7627551 h 13511369"/>
                  <a:gd name="connsiteX46" fmla="*/ 1973484 w 12089090"/>
                  <a:gd name="connsiteY46" fmla="*/ 7703500 h 13511369"/>
                  <a:gd name="connsiteX47" fmla="*/ 1867519 w 12089090"/>
                  <a:gd name="connsiteY47" fmla="*/ 7841863 h 13511369"/>
                  <a:gd name="connsiteX48" fmla="*/ 1842515 w 12089090"/>
                  <a:gd name="connsiteY48" fmla="*/ 8084500 h 13511369"/>
                  <a:gd name="connsiteX49" fmla="*/ 1721072 w 12089090"/>
                  <a:gd name="connsiteY49" fmla="*/ 8148794 h 13511369"/>
                  <a:gd name="connsiteX50" fmla="*/ 1703212 w 12089090"/>
                  <a:gd name="connsiteY50" fmla="*/ 8291919 h 13511369"/>
                  <a:gd name="connsiteX51" fmla="*/ 1671065 w 12089090"/>
                  <a:gd name="connsiteY51" fmla="*/ 8510744 h 13511369"/>
                  <a:gd name="connsiteX52" fmla="*/ 1716309 w 12089090"/>
                  <a:gd name="connsiteY52" fmla="*/ 8653619 h 13511369"/>
                  <a:gd name="connsiteX53" fmla="*/ 1706784 w 12089090"/>
                  <a:gd name="connsiteY53" fmla="*/ 8772682 h 13511369"/>
                  <a:gd name="connsiteX54" fmla="*/ 1788937 w 12089090"/>
                  <a:gd name="connsiteY54" fmla="*/ 8963432 h 13511369"/>
                  <a:gd name="connsiteX55" fmla="*/ 1657969 w 12089090"/>
                  <a:gd name="connsiteY55" fmla="*/ 9413488 h 13511369"/>
                  <a:gd name="connsiteX56" fmla="*/ 1506759 w 12089090"/>
                  <a:gd name="connsiteY56" fmla="*/ 9498963 h 13511369"/>
                  <a:gd name="connsiteX57" fmla="*/ 1463897 w 12089090"/>
                  <a:gd name="connsiteY57" fmla="*/ 9682319 h 13511369"/>
                  <a:gd name="connsiteX58" fmla="*/ 1321022 w 12089090"/>
                  <a:gd name="connsiteY58" fmla="*/ 9748994 h 13511369"/>
                  <a:gd name="connsiteX59" fmla="*/ 1312687 w 12089090"/>
                  <a:gd name="connsiteY59" fmla="*/ 9839732 h 13511369"/>
                  <a:gd name="connsiteX60" fmla="*/ 1237678 w 12089090"/>
                  <a:gd name="connsiteY60" fmla="*/ 9970450 h 13511369"/>
                  <a:gd name="connsiteX61" fmla="*/ 1254347 w 12089090"/>
                  <a:gd name="connsiteY61" fmla="*/ 10151425 h 13511369"/>
                  <a:gd name="connsiteX62" fmla="*/ 1179337 w 12089090"/>
                  <a:gd name="connsiteY62" fmla="*/ 10315982 h 13511369"/>
                  <a:gd name="connsiteX63" fmla="*/ 932878 w 12089090"/>
                  <a:gd name="connsiteY63" fmla="*/ 10353832 h 13511369"/>
                  <a:gd name="connsiteX64" fmla="*/ 817387 w 12089090"/>
                  <a:gd name="connsiteY64" fmla="*/ 10468382 h 13511369"/>
                  <a:gd name="connsiteX65" fmla="*/ 678084 w 12089090"/>
                  <a:gd name="connsiteY65" fmla="*/ 10480038 h 13511369"/>
                  <a:gd name="connsiteX66" fmla="*/ 585215 w 12089090"/>
                  <a:gd name="connsiteY66" fmla="*/ 10544332 h 13511369"/>
                  <a:gd name="connsiteX67" fmla="*/ 497109 w 12089090"/>
                  <a:gd name="connsiteY67" fmla="*/ 10503850 h 13511369"/>
                  <a:gd name="connsiteX68" fmla="*/ 399478 w 12089090"/>
                  <a:gd name="connsiteY68" fmla="*/ 10510994 h 13511369"/>
                  <a:gd name="connsiteX69" fmla="*/ 301847 w 12089090"/>
                  <a:gd name="connsiteY69" fmla="*/ 10482419 h 13511369"/>
                  <a:gd name="connsiteX70" fmla="*/ 238743 w 12089090"/>
                  <a:gd name="connsiteY70" fmla="*/ 10535057 h 13511369"/>
                  <a:gd name="connsiteX71" fmla="*/ 17287 w 12089090"/>
                  <a:gd name="connsiteY71" fmla="*/ 10430282 h 13511369"/>
                  <a:gd name="connsiteX72" fmla="*/ 78009 w 12089090"/>
                  <a:gd name="connsiteY72" fmla="*/ 10608625 h 13511369"/>
                  <a:gd name="connsiteX73" fmla="*/ 11334 w 12089090"/>
                  <a:gd name="connsiteY73" fmla="*/ 10787219 h 13511369"/>
                  <a:gd name="connsiteX74" fmla="*/ 112537 w 12089090"/>
                  <a:gd name="connsiteY74" fmla="*/ 11056551 h 13511369"/>
                  <a:gd name="connsiteX75" fmla="*/ 8953 w 12089090"/>
                  <a:gd name="connsiteY75" fmla="*/ 11234894 h 13511369"/>
                  <a:gd name="connsiteX76" fmla="*/ 17287 w 12089090"/>
                  <a:gd name="connsiteY76" fmla="*/ 11420882 h 13511369"/>
                  <a:gd name="connsiteX77" fmla="*/ 158972 w 12089090"/>
                  <a:gd name="connsiteY77" fmla="*/ 11470638 h 13511369"/>
                  <a:gd name="connsiteX78" fmla="*/ 455437 w 12089090"/>
                  <a:gd name="connsiteY78" fmla="*/ 11497082 h 13511369"/>
                  <a:gd name="connsiteX79" fmla="*/ 623315 w 12089090"/>
                  <a:gd name="connsiteY79" fmla="*/ 11544457 h 13511369"/>
                  <a:gd name="connsiteX80" fmla="*/ 737615 w 12089090"/>
                  <a:gd name="connsiteY80" fmla="*/ 11489688 h 13511369"/>
                  <a:gd name="connsiteX81" fmla="*/ 912637 w 12089090"/>
                  <a:gd name="connsiteY81" fmla="*/ 11535182 h 13511369"/>
                  <a:gd name="connsiteX82" fmla="*/ 1078134 w 12089090"/>
                  <a:gd name="connsiteY82" fmla="*/ 11413488 h 13511369"/>
                  <a:gd name="connsiteX83" fmla="*/ 1155524 w 12089090"/>
                  <a:gd name="connsiteY83" fmla="*/ 11470889 h 13511369"/>
                  <a:gd name="connsiteX84" fmla="*/ 1294828 w 12089090"/>
                  <a:gd name="connsiteY84" fmla="*/ 11496832 h 13511369"/>
                  <a:gd name="connsiteX85" fmla="*/ 1466278 w 12089090"/>
                  <a:gd name="connsiteY85" fmla="*/ 11508738 h 13511369"/>
                  <a:gd name="connsiteX86" fmla="*/ 1552003 w 12089090"/>
                  <a:gd name="connsiteY86" fmla="*/ 11573032 h 13511369"/>
                  <a:gd name="connsiteX87" fmla="*/ 1652015 w 12089090"/>
                  <a:gd name="connsiteY87" fmla="*/ 11580175 h 13511369"/>
                  <a:gd name="connsiteX88" fmla="*/ 1731787 w 12089090"/>
                  <a:gd name="connsiteY88" fmla="*/ 11592332 h 13511369"/>
                  <a:gd name="connsiteX89" fmla="*/ 1659159 w 12089090"/>
                  <a:gd name="connsiteY89" fmla="*/ 11737338 h 13511369"/>
                  <a:gd name="connsiteX90" fmla="*/ 1693687 w 12089090"/>
                  <a:gd name="connsiteY90" fmla="*/ 11992382 h 13511369"/>
                  <a:gd name="connsiteX91" fmla="*/ 1871090 w 12089090"/>
                  <a:gd name="connsiteY91" fmla="*/ 12130244 h 13511369"/>
                  <a:gd name="connsiteX92" fmla="*/ 1993724 w 12089090"/>
                  <a:gd name="connsiteY92" fmla="*/ 12056676 h 13511369"/>
                  <a:gd name="connsiteX93" fmla="*/ 2066353 w 12089090"/>
                  <a:gd name="connsiteY93" fmla="*/ 12104050 h 13511369"/>
                  <a:gd name="connsiteX94" fmla="*/ 2142553 w 12089090"/>
                  <a:gd name="connsiteY94" fmla="*/ 12034994 h 13511369"/>
                  <a:gd name="connsiteX95" fmla="*/ 2242565 w 12089090"/>
                  <a:gd name="connsiteY95" fmla="*/ 12058807 h 13511369"/>
                  <a:gd name="connsiteX96" fmla="*/ 2473547 w 12089090"/>
                  <a:gd name="connsiteY96" fmla="*/ 12008800 h 13511369"/>
                  <a:gd name="connsiteX97" fmla="*/ 2524743 w 12089090"/>
                  <a:gd name="connsiteY97" fmla="*/ 11899513 h 13511369"/>
                  <a:gd name="connsiteX98" fmla="*/ 2893837 w 12089090"/>
                  <a:gd name="connsiteY98" fmla="*/ 12030482 h 13511369"/>
                  <a:gd name="connsiteX99" fmla="*/ 2983134 w 12089090"/>
                  <a:gd name="connsiteY99" fmla="*/ 12018325 h 13511369"/>
                  <a:gd name="connsiteX100" fmla="*/ 3084337 w 12089090"/>
                  <a:gd name="connsiteY100" fmla="*/ 12182882 h 13511369"/>
                  <a:gd name="connsiteX101" fmla="*/ 3323653 w 12089090"/>
                  <a:gd name="connsiteY101" fmla="*/ 12127863 h 13511369"/>
                  <a:gd name="connsiteX102" fmla="*/ 3433190 w 12089090"/>
                  <a:gd name="connsiteY102" fmla="*/ 12196919 h 13511369"/>
                  <a:gd name="connsiteX103" fmla="*/ 3586781 w 12089090"/>
                  <a:gd name="connsiteY103" fmla="*/ 12266226 h 13511369"/>
                  <a:gd name="connsiteX104" fmla="*/ 3522487 w 12089090"/>
                  <a:gd name="connsiteY104" fmla="*/ 12387670 h 13511369"/>
                  <a:gd name="connsiteX105" fmla="*/ 3607022 w 12089090"/>
                  <a:gd name="connsiteY105" fmla="*/ 12592207 h 13511369"/>
                  <a:gd name="connsiteX106" fmla="*/ 3560587 w 12089090"/>
                  <a:gd name="connsiteY106" fmla="*/ 12773432 h 13511369"/>
                  <a:gd name="connsiteX107" fmla="*/ 3545109 w 12089090"/>
                  <a:gd name="connsiteY107" fmla="*/ 12987494 h 13511369"/>
                  <a:gd name="connsiteX108" fmla="*/ 3636787 w 12089090"/>
                  <a:gd name="connsiteY108" fmla="*/ 13211582 h 13511369"/>
                  <a:gd name="connsiteX109" fmla="*/ 3922537 w 12089090"/>
                  <a:gd name="connsiteY109" fmla="*/ 13440182 h 13511369"/>
                  <a:gd name="connsiteX110" fmla="*/ 4514278 w 12089090"/>
                  <a:gd name="connsiteY110" fmla="*/ 13511369 h 13511369"/>
                  <a:gd name="connsiteX111" fmla="*/ 4549996 w 12089090"/>
                  <a:gd name="connsiteY111" fmla="*/ 13442312 h 13511369"/>
                  <a:gd name="connsiteX112" fmla="*/ 4208287 w 12089090"/>
                  <a:gd name="connsiteY112" fmla="*/ 13154432 h 13511369"/>
                  <a:gd name="connsiteX113" fmla="*/ 4635722 w 12089090"/>
                  <a:gd name="connsiteY113" fmla="*/ 13268482 h 13511369"/>
                  <a:gd name="connsiteX114" fmla="*/ 4951237 w 12089090"/>
                  <a:gd name="connsiteY114" fmla="*/ 13268732 h 13511369"/>
                  <a:gd name="connsiteX115" fmla="*/ 5052440 w 12089090"/>
                  <a:gd name="connsiteY115" fmla="*/ 13058932 h 13511369"/>
                  <a:gd name="connsiteX116" fmla="*/ 5011959 w 12089090"/>
                  <a:gd name="connsiteY116" fmla="*/ 12985113 h 13511369"/>
                  <a:gd name="connsiteX117" fmla="*/ 5008387 w 12089090"/>
                  <a:gd name="connsiteY117" fmla="*/ 12678182 h 13511369"/>
                  <a:gd name="connsiteX118" fmla="*/ 5084587 w 12089090"/>
                  <a:gd name="connsiteY118" fmla="*/ 12563882 h 13511369"/>
                  <a:gd name="connsiteX119" fmla="*/ 5046487 w 12089090"/>
                  <a:gd name="connsiteY119" fmla="*/ 12225745 h 13511369"/>
                  <a:gd name="connsiteX120" fmla="*/ 5375100 w 12089090"/>
                  <a:gd name="connsiteY120" fmla="*/ 12097157 h 13511369"/>
                  <a:gd name="connsiteX121" fmla="*/ 5656087 w 12089090"/>
                  <a:gd name="connsiteY121" fmla="*/ 12180502 h 13511369"/>
                  <a:gd name="connsiteX122" fmla="*/ 5541787 w 12089090"/>
                  <a:gd name="connsiteY122" fmla="*/ 11249432 h 13511369"/>
                  <a:gd name="connsiteX123" fmla="*/ 5602510 w 12089090"/>
                  <a:gd name="connsiteY123" fmla="*/ 10722925 h 13511369"/>
                  <a:gd name="connsiteX124" fmla="*/ 5485827 w 12089090"/>
                  <a:gd name="connsiteY124" fmla="*/ 10663394 h 13511369"/>
                  <a:gd name="connsiteX125" fmla="*/ 5602509 w 12089090"/>
                  <a:gd name="connsiteY125" fmla="*/ 10701495 h 13511369"/>
                  <a:gd name="connsiteX126" fmla="*/ 5628703 w 12089090"/>
                  <a:gd name="connsiteY126" fmla="*/ 10160950 h 13511369"/>
                  <a:gd name="connsiteX127" fmla="*/ 5715618 w 12089090"/>
                  <a:gd name="connsiteY127" fmla="*/ 9775438 h 13511369"/>
                  <a:gd name="connsiteX128" fmla="*/ 5847778 w 12089090"/>
                  <a:gd name="connsiteY128" fmla="*/ 9408475 h 13511369"/>
                  <a:gd name="connsiteX129" fmla="*/ 5938265 w 12089090"/>
                  <a:gd name="connsiteY129" fmla="*/ 9196544 h 13511369"/>
                  <a:gd name="connsiteX130" fmla="*/ 5776340 w 12089090"/>
                  <a:gd name="connsiteY130" fmla="*/ 9329894 h 13511369"/>
                  <a:gd name="connsiteX131" fmla="*/ 5940647 w 12089090"/>
                  <a:gd name="connsiteY131" fmla="*/ 9137013 h 13511369"/>
                  <a:gd name="connsiteX132" fmla="*/ 5972794 w 12089090"/>
                  <a:gd name="connsiteY132" fmla="*/ 8956289 h 13511369"/>
                  <a:gd name="connsiteX133" fmla="*/ 5976365 w 12089090"/>
                  <a:gd name="connsiteY133" fmla="*/ 9087006 h 13511369"/>
                  <a:gd name="connsiteX134" fmla="*/ 6458567 w 12089090"/>
                  <a:gd name="connsiteY134" fmla="*/ 8201432 h 13511369"/>
                  <a:gd name="connsiteX135" fmla="*/ 6221634 w 12089090"/>
                  <a:gd name="connsiteY135" fmla="*/ 8101170 h 13511369"/>
                  <a:gd name="connsiteX136" fmla="*/ 6443090 w 12089090"/>
                  <a:gd name="connsiteY136" fmla="*/ 8110694 h 13511369"/>
                  <a:gd name="connsiteX137" fmla="*/ 6713363 w 12089090"/>
                  <a:gd name="connsiteY137" fmla="*/ 8074975 h 13511369"/>
                  <a:gd name="connsiteX138" fmla="*/ 6872907 w 12089090"/>
                  <a:gd name="connsiteY138" fmla="*/ 8032113 h 13511369"/>
                  <a:gd name="connsiteX139" fmla="*/ 6802659 w 12089090"/>
                  <a:gd name="connsiteY139" fmla="*/ 7972582 h 13511369"/>
                  <a:gd name="connsiteX140" fmla="*/ 6894339 w 12089090"/>
                  <a:gd name="connsiteY140" fmla="*/ 7846626 h 13511369"/>
                  <a:gd name="connsiteX141" fmla="*/ 6997921 w 12089090"/>
                  <a:gd name="connsiteY141" fmla="*/ 7867807 h 13511369"/>
                  <a:gd name="connsiteX142" fmla="*/ 7034832 w 12089090"/>
                  <a:gd name="connsiteY142" fmla="*/ 7793990 h 13511369"/>
                  <a:gd name="connsiteX143" fmla="*/ 6961013 w 12089090"/>
                  <a:gd name="connsiteY143" fmla="*/ 7693975 h 13511369"/>
                  <a:gd name="connsiteX144" fmla="*/ 6927676 w 12089090"/>
                  <a:gd name="connsiteY144" fmla="*/ 7596344 h 13511369"/>
                  <a:gd name="connsiteX145" fmla="*/ 6837187 w 12089090"/>
                  <a:gd name="connsiteY145" fmla="*/ 7591832 h 13511369"/>
                  <a:gd name="connsiteX146" fmla="*/ 6763369 w 12089090"/>
                  <a:gd name="connsiteY146" fmla="*/ 7674925 h 13511369"/>
                  <a:gd name="connsiteX147" fmla="*/ 6627637 w 12089090"/>
                  <a:gd name="connsiteY147" fmla="*/ 7687082 h 13511369"/>
                  <a:gd name="connsiteX148" fmla="*/ 6687169 w 12089090"/>
                  <a:gd name="connsiteY148" fmla="*/ 7617775 h 13511369"/>
                  <a:gd name="connsiteX149" fmla="*/ 6699076 w 12089090"/>
                  <a:gd name="connsiteY149" fmla="*/ 7529669 h 13511369"/>
                  <a:gd name="connsiteX150" fmla="*/ 6720506 w 12089090"/>
                  <a:gd name="connsiteY150" fmla="*/ 7467756 h 13511369"/>
                  <a:gd name="connsiteX151" fmla="*/ 6684787 w 12089090"/>
                  <a:gd name="connsiteY151" fmla="*/ 7401332 h 13511369"/>
                  <a:gd name="connsiteX152" fmla="*/ 6620494 w 12089090"/>
                  <a:gd name="connsiteY152" fmla="*/ 7432038 h 13511369"/>
                  <a:gd name="connsiteX153" fmla="*/ 6618112 w 12089090"/>
                  <a:gd name="connsiteY153" fmla="*/ 7351326 h 13511369"/>
                  <a:gd name="connsiteX154" fmla="*/ 6837188 w 12089090"/>
                  <a:gd name="connsiteY154" fmla="*/ 7243919 h 13511369"/>
                  <a:gd name="connsiteX155" fmla="*/ 6801469 w 12089090"/>
                  <a:gd name="connsiteY155" fmla="*/ 7089138 h 13511369"/>
                  <a:gd name="connsiteX156" fmla="*/ 6877669 w 12089090"/>
                  <a:gd name="connsiteY156" fmla="*/ 7072469 h 13511369"/>
                  <a:gd name="connsiteX157" fmla="*/ 6856237 w 12089090"/>
                  <a:gd name="connsiteY157" fmla="*/ 6982232 h 13511369"/>
                  <a:gd name="connsiteX158" fmla="*/ 6961013 w 12089090"/>
                  <a:gd name="connsiteY158" fmla="*/ 6984363 h 13511369"/>
                  <a:gd name="connsiteX159" fmla="*/ 7003876 w 12089090"/>
                  <a:gd name="connsiteY159" fmla="*/ 6903400 h 13511369"/>
                  <a:gd name="connsiteX160" fmla="*/ 7106269 w 12089090"/>
                  <a:gd name="connsiteY160" fmla="*/ 6936738 h 13511369"/>
                  <a:gd name="connsiteX161" fmla="*/ 7180088 w 12089090"/>
                  <a:gd name="connsiteY161" fmla="*/ 7039132 h 13511369"/>
                  <a:gd name="connsiteX162" fmla="*/ 7246763 w 12089090"/>
                  <a:gd name="connsiteY162" fmla="*/ 6979600 h 13511369"/>
                  <a:gd name="connsiteX163" fmla="*/ 7187232 w 12089090"/>
                  <a:gd name="connsiteY163" fmla="*/ 6843869 h 13511369"/>
                  <a:gd name="connsiteX164" fmla="*/ 7244381 w 12089090"/>
                  <a:gd name="connsiteY164" fmla="*/ 6896506 h 13511369"/>
                  <a:gd name="connsiteX165" fmla="*/ 7361063 w 12089090"/>
                  <a:gd name="connsiteY165" fmla="*/ 6934357 h 13511369"/>
                  <a:gd name="connsiteX166" fmla="*/ 7434882 w 12089090"/>
                  <a:gd name="connsiteY166" fmla="*/ 7006046 h 13511369"/>
                  <a:gd name="connsiteX167" fmla="*/ 7403926 w 12089090"/>
                  <a:gd name="connsiteY167" fmla="*/ 7144158 h 13511369"/>
                  <a:gd name="connsiteX168" fmla="*/ 7475363 w 12089090"/>
                  <a:gd name="connsiteY168" fmla="*/ 7108439 h 13511369"/>
                  <a:gd name="connsiteX169" fmla="*/ 7465837 w 12089090"/>
                  <a:gd name="connsiteY169" fmla="*/ 7077482 h 13511369"/>
                  <a:gd name="connsiteX170" fmla="*/ 7542038 w 12089090"/>
                  <a:gd name="connsiteY170" fmla="*/ 7163208 h 13511369"/>
                  <a:gd name="connsiteX171" fmla="*/ 7477744 w 12089090"/>
                  <a:gd name="connsiteY171" fmla="*/ 7244171 h 13511369"/>
                  <a:gd name="connsiteX172" fmla="*/ 7542037 w 12089090"/>
                  <a:gd name="connsiteY172" fmla="*/ 7325132 h 13511369"/>
                  <a:gd name="connsiteX173" fmla="*/ 7468219 w 12089090"/>
                  <a:gd name="connsiteY173" fmla="*/ 7344183 h 13511369"/>
                  <a:gd name="connsiteX174" fmla="*/ 7375351 w 12089090"/>
                  <a:gd name="connsiteY174" fmla="*/ 7296558 h 13511369"/>
                  <a:gd name="connsiteX175" fmla="*/ 7327726 w 12089090"/>
                  <a:gd name="connsiteY175" fmla="*/ 7406096 h 13511369"/>
                  <a:gd name="connsiteX176" fmla="*/ 7403926 w 12089090"/>
                  <a:gd name="connsiteY176" fmla="*/ 7425146 h 13511369"/>
                  <a:gd name="connsiteX177" fmla="*/ 7458694 w 12089090"/>
                  <a:gd name="connsiteY177" fmla="*/ 7484677 h 13511369"/>
                  <a:gd name="connsiteX178" fmla="*/ 7484888 w 12089090"/>
                  <a:gd name="connsiteY178" fmla="*/ 7515382 h 13511369"/>
                  <a:gd name="connsiteX179" fmla="*/ 7505128 w 12089090"/>
                  <a:gd name="connsiteY179" fmla="*/ 7467755 h 13511369"/>
                  <a:gd name="connsiteX180" fmla="*/ 7563469 w 12089090"/>
                  <a:gd name="connsiteY180" fmla="*/ 7529921 h 13511369"/>
                  <a:gd name="connsiteX181" fmla="*/ 7656338 w 12089090"/>
                  <a:gd name="connsiteY181" fmla="*/ 7615646 h 13511369"/>
                  <a:gd name="connsiteX182" fmla="*/ 7656338 w 12089090"/>
                  <a:gd name="connsiteY182" fmla="*/ 7510871 h 13511369"/>
                  <a:gd name="connsiteX183" fmla="*/ 7830168 w 12089090"/>
                  <a:gd name="connsiteY183" fmla="*/ 7606120 h 13511369"/>
                  <a:gd name="connsiteX184" fmla="*/ 7723013 w 12089090"/>
                  <a:gd name="connsiteY184" fmla="*/ 7370377 h 13511369"/>
                  <a:gd name="connsiteX185" fmla="*/ 7725394 w 12089090"/>
                  <a:gd name="connsiteY185" fmla="*/ 7234646 h 13511369"/>
                  <a:gd name="connsiteX186" fmla="*/ 7630144 w 12089090"/>
                  <a:gd name="connsiteY186" fmla="*/ 7206071 h 13511369"/>
                  <a:gd name="connsiteX187" fmla="*/ 7694437 w 12089090"/>
                  <a:gd name="connsiteY187" fmla="*/ 7039382 h 13511369"/>
                  <a:gd name="connsiteX188" fmla="*/ 8392144 w 12089090"/>
                  <a:gd name="connsiteY188" fmla="*/ 6653621 h 13511369"/>
                  <a:gd name="connsiteX189" fmla="*/ 8720757 w 12089090"/>
                  <a:gd name="connsiteY189" fmla="*/ 6591708 h 13511369"/>
                  <a:gd name="connsiteX190" fmla="*/ 8739807 w 12089090"/>
                  <a:gd name="connsiteY190" fmla="*/ 6696483 h 13511369"/>
                  <a:gd name="connsiteX191" fmla="*/ 8813626 w 12089090"/>
                  <a:gd name="connsiteY191" fmla="*/ 6701246 h 13511369"/>
                  <a:gd name="connsiteX192" fmla="*/ 8789812 w 12089090"/>
                  <a:gd name="connsiteY192" fmla="*/ 6548844 h 13511369"/>
                  <a:gd name="connsiteX193" fmla="*/ 9332737 w 12089090"/>
                  <a:gd name="connsiteY193" fmla="*/ 6544082 h 13511369"/>
                  <a:gd name="connsiteX194" fmla="*/ 9520856 w 12089090"/>
                  <a:gd name="connsiteY194" fmla="*/ 6494075 h 13511369"/>
                  <a:gd name="connsiteX195" fmla="*/ 9647062 w 12089090"/>
                  <a:gd name="connsiteY195" fmla="*/ 6298813 h 13511369"/>
                  <a:gd name="connsiteX196" fmla="*/ 9923287 w 12089090"/>
                  <a:gd name="connsiteY196" fmla="*/ 6334532 h 13511369"/>
                  <a:gd name="connsiteX197" fmla="*/ 9887569 w 12089090"/>
                  <a:gd name="connsiteY197" fmla="*/ 6420258 h 13511369"/>
                  <a:gd name="connsiteX198" fmla="*/ 9744694 w 12089090"/>
                  <a:gd name="connsiteY198" fmla="*/ 6434546 h 13511369"/>
                  <a:gd name="connsiteX199" fmla="*/ 9813749 w 12089090"/>
                  <a:gd name="connsiteY199" fmla="*/ 6489313 h 13511369"/>
                  <a:gd name="connsiteX200" fmla="*/ 9682782 w 12089090"/>
                  <a:gd name="connsiteY200" fmla="*/ 6517889 h 13511369"/>
                  <a:gd name="connsiteX201" fmla="*/ 9556576 w 12089090"/>
                  <a:gd name="connsiteY201" fmla="*/ 6508364 h 13511369"/>
                  <a:gd name="connsiteX202" fmla="*/ 9470850 w 12089090"/>
                  <a:gd name="connsiteY202" fmla="*/ 6544082 h 13511369"/>
                  <a:gd name="connsiteX203" fmla="*/ 9439894 w 12089090"/>
                  <a:gd name="connsiteY203" fmla="*/ 6848883 h 13511369"/>
                  <a:gd name="connsiteX204" fmla="*/ 9601819 w 12089090"/>
                  <a:gd name="connsiteY204" fmla="*/ 6882220 h 13511369"/>
                  <a:gd name="connsiteX205" fmla="*/ 9808987 w 12089090"/>
                  <a:gd name="connsiteY205" fmla="*/ 6696482 h 13511369"/>
                  <a:gd name="connsiteX206" fmla="*/ 9847088 w 12089090"/>
                  <a:gd name="connsiteY206" fmla="*/ 6794114 h 13511369"/>
                  <a:gd name="connsiteX207" fmla="*/ 9994726 w 12089090"/>
                  <a:gd name="connsiteY207" fmla="*/ 6717914 h 13511369"/>
                  <a:gd name="connsiteX208" fmla="*/ 9894713 w 12089090"/>
                  <a:gd name="connsiteY208" fmla="*/ 6956040 h 13511369"/>
                  <a:gd name="connsiteX209" fmla="*/ 10037588 w 12089090"/>
                  <a:gd name="connsiteY209" fmla="*/ 6898889 h 13511369"/>
                  <a:gd name="connsiteX210" fmla="*/ 10004251 w 12089090"/>
                  <a:gd name="connsiteY210" fmla="*/ 6986996 h 13511369"/>
                  <a:gd name="connsiteX211" fmla="*/ 10235232 w 12089090"/>
                  <a:gd name="connsiteY211" fmla="*/ 6984614 h 13511369"/>
                  <a:gd name="connsiteX212" fmla="*/ 10075687 w 12089090"/>
                  <a:gd name="connsiteY212" fmla="*/ 7039382 h 13511369"/>
                  <a:gd name="connsiteX213" fmla="*/ 9966151 w 12089090"/>
                  <a:gd name="connsiteY213" fmla="*/ 7096533 h 13511369"/>
                  <a:gd name="connsiteX214" fmla="*/ 9847088 w 12089090"/>
                  <a:gd name="connsiteY214" fmla="*/ 7210833 h 13511369"/>
                  <a:gd name="connsiteX215" fmla="*/ 9882806 w 12089090"/>
                  <a:gd name="connsiteY215" fmla="*/ 7270363 h 13511369"/>
                  <a:gd name="connsiteX216" fmla="*/ 9925669 w 12089090"/>
                  <a:gd name="connsiteY216" fmla="*/ 7320371 h 13511369"/>
                  <a:gd name="connsiteX217" fmla="*/ 10004251 w 12089090"/>
                  <a:gd name="connsiteY217" fmla="*/ 7287033 h 13511369"/>
                  <a:gd name="connsiteX218" fmla="*/ 10016156 w 12089090"/>
                  <a:gd name="connsiteY218" fmla="*/ 7348944 h 13511369"/>
                  <a:gd name="connsiteX219" fmla="*/ 10130457 w 12089090"/>
                  <a:gd name="connsiteY219" fmla="*/ 7210833 h 13511369"/>
                  <a:gd name="connsiteX220" fmla="*/ 10166176 w 12089090"/>
                  <a:gd name="connsiteY220" fmla="*/ 7356089 h 13511369"/>
                  <a:gd name="connsiteX221" fmla="*/ 10261426 w 12089090"/>
                  <a:gd name="connsiteY221" fmla="*/ 7239408 h 13511369"/>
                  <a:gd name="connsiteX222" fmla="*/ 10287619 w 12089090"/>
                  <a:gd name="connsiteY222" fmla="*/ 7401332 h 13511369"/>
                  <a:gd name="connsiteX223" fmla="*/ 10361437 w 12089090"/>
                  <a:gd name="connsiteY223" fmla="*/ 7477532 h 13511369"/>
                  <a:gd name="connsiteX224" fmla="*/ 10151887 w 12089090"/>
                  <a:gd name="connsiteY224" fmla="*/ 7591832 h 13511369"/>
                  <a:gd name="connsiteX225" fmla="*/ 10304288 w 12089090"/>
                  <a:gd name="connsiteY225" fmla="*/ 7741852 h 13511369"/>
                  <a:gd name="connsiteX226" fmla="*/ 10335244 w 12089090"/>
                  <a:gd name="connsiteY226" fmla="*/ 7644221 h 13511369"/>
                  <a:gd name="connsiteX227" fmla="*/ 10406680 w 12089090"/>
                  <a:gd name="connsiteY227" fmla="*/ 7732326 h 13511369"/>
                  <a:gd name="connsiteX228" fmla="*/ 10528126 w 12089090"/>
                  <a:gd name="connsiteY228" fmla="*/ 7691846 h 13511369"/>
                  <a:gd name="connsiteX229" fmla="*/ 10532887 w 12089090"/>
                  <a:gd name="connsiteY229" fmla="*/ 7777570 h 13511369"/>
                  <a:gd name="connsiteX230" fmla="*/ 10530506 w 12089090"/>
                  <a:gd name="connsiteY230" fmla="*/ 7875200 h 13511369"/>
                  <a:gd name="connsiteX231" fmla="*/ 10640043 w 12089090"/>
                  <a:gd name="connsiteY231" fmla="*/ 7837101 h 13511369"/>
                  <a:gd name="connsiteX232" fmla="*/ 10680526 w 12089090"/>
                  <a:gd name="connsiteY232" fmla="*/ 8075227 h 13511369"/>
                  <a:gd name="connsiteX233" fmla="*/ 10818637 w 12089090"/>
                  <a:gd name="connsiteY233" fmla="*/ 8106182 h 13511369"/>
                  <a:gd name="connsiteX234" fmla="*/ 10832925 w 12089090"/>
                  <a:gd name="connsiteY234" fmla="*/ 7815670 h 13511369"/>
                  <a:gd name="connsiteX235" fmla="*/ 10923413 w 12089090"/>
                  <a:gd name="connsiteY235" fmla="*/ 7791858 h 13511369"/>
                  <a:gd name="connsiteX236" fmla="*/ 10992469 w 12089090"/>
                  <a:gd name="connsiteY236" fmla="*/ 7620407 h 13511369"/>
                  <a:gd name="connsiteX237" fmla="*/ 10954369 w 12089090"/>
                  <a:gd name="connsiteY237" fmla="*/ 7491821 h 13511369"/>
                  <a:gd name="connsiteX238" fmla="*/ 10859119 w 12089090"/>
                  <a:gd name="connsiteY238" fmla="*/ 7479913 h 13511369"/>
                  <a:gd name="connsiteX239" fmla="*/ 10906743 w 12089090"/>
                  <a:gd name="connsiteY239" fmla="*/ 7360851 h 13511369"/>
                  <a:gd name="connsiteX240" fmla="*/ 10801969 w 12089090"/>
                  <a:gd name="connsiteY240" fmla="*/ 7289414 h 13511369"/>
                  <a:gd name="connsiteX241" fmla="*/ 10761487 w 12089090"/>
                  <a:gd name="connsiteY241" fmla="*/ 7058432 h 13511369"/>
                  <a:gd name="connsiteX242" fmla="*/ 10443987 w 12089090"/>
                  <a:gd name="connsiteY242" fmla="*/ 7020332 h 13511369"/>
                  <a:gd name="connsiteX243" fmla="*/ 10513838 w 12089090"/>
                  <a:gd name="connsiteY243" fmla="*/ 6915558 h 13511369"/>
                  <a:gd name="connsiteX244" fmla="*/ 10637663 w 12089090"/>
                  <a:gd name="connsiteY244" fmla="*/ 6896508 h 13511369"/>
                  <a:gd name="connsiteX245" fmla="*/ 10647187 w 12089090"/>
                  <a:gd name="connsiteY245" fmla="*/ 6810782 h 13511369"/>
                  <a:gd name="connsiteX246" fmla="*/ 10859912 w 12089090"/>
                  <a:gd name="connsiteY246" fmla="*/ 6899682 h 13511369"/>
                  <a:gd name="connsiteX247" fmla="*/ 10875787 w 12089090"/>
                  <a:gd name="connsiteY247" fmla="*/ 6677432 h 13511369"/>
                  <a:gd name="connsiteX248" fmla="*/ 10666237 w 12089090"/>
                  <a:gd name="connsiteY248" fmla="*/ 6772682 h 13511369"/>
                  <a:gd name="connsiteX249" fmla="*/ 10590037 w 12089090"/>
                  <a:gd name="connsiteY249" fmla="*/ 6544082 h 13511369"/>
                  <a:gd name="connsiteX250" fmla="*/ 10361437 w 12089090"/>
                  <a:gd name="connsiteY250" fmla="*/ 6753632 h 13511369"/>
                  <a:gd name="connsiteX251" fmla="*/ 10374138 w 12089090"/>
                  <a:gd name="connsiteY251" fmla="*/ 6588533 h 13511369"/>
                  <a:gd name="connsiteX252" fmla="*/ 10386837 w 12089090"/>
                  <a:gd name="connsiteY252" fmla="*/ 6464707 h 13511369"/>
                  <a:gd name="connsiteX253" fmla="*/ 10331672 w 12089090"/>
                  <a:gd name="connsiteY253" fmla="*/ 6436675 h 13511369"/>
                  <a:gd name="connsiteX254" fmla="*/ 10278888 w 12089090"/>
                  <a:gd name="connsiteY254" fmla="*/ 6452008 h 13511369"/>
                  <a:gd name="connsiteX255" fmla="*/ 10158237 w 12089090"/>
                  <a:gd name="connsiteY255" fmla="*/ 6236107 h 13511369"/>
                  <a:gd name="connsiteX256" fmla="*/ 10323338 w 12089090"/>
                  <a:gd name="connsiteY256" fmla="*/ 6274208 h 13511369"/>
                  <a:gd name="connsiteX257" fmla="*/ 10564638 w 12089090"/>
                  <a:gd name="connsiteY257" fmla="*/ 6274208 h 13511369"/>
                  <a:gd name="connsiteX258" fmla="*/ 10694812 w 12089090"/>
                  <a:gd name="connsiteY258" fmla="*/ 6134507 h 13511369"/>
                  <a:gd name="connsiteX259" fmla="*/ 10593213 w 12089090"/>
                  <a:gd name="connsiteY259" fmla="*/ 6023383 h 13511369"/>
                  <a:gd name="connsiteX260" fmla="*/ 10380487 w 12089090"/>
                  <a:gd name="connsiteY260" fmla="*/ 5975757 h 13511369"/>
                  <a:gd name="connsiteX261" fmla="*/ 10561462 w 12089090"/>
                  <a:gd name="connsiteY261" fmla="*/ 5845582 h 13511369"/>
                  <a:gd name="connsiteX262" fmla="*/ 10507488 w 12089090"/>
                  <a:gd name="connsiteY262" fmla="*/ 5728108 h 13511369"/>
                  <a:gd name="connsiteX263" fmla="*/ 10561463 w 12089090"/>
                  <a:gd name="connsiteY263" fmla="*/ 5607458 h 13511369"/>
                  <a:gd name="connsiteX264" fmla="*/ 10523362 w 12089090"/>
                  <a:gd name="connsiteY264" fmla="*/ 5604282 h 13511369"/>
                  <a:gd name="connsiteX265" fmla="*/ 10488438 w 12089090"/>
                  <a:gd name="connsiteY265" fmla="*/ 5528083 h 13511369"/>
                  <a:gd name="connsiteX266" fmla="*/ 10329687 w 12089090"/>
                  <a:gd name="connsiteY266" fmla="*/ 5375682 h 13511369"/>
                  <a:gd name="connsiteX267" fmla="*/ 10599563 w 12089090"/>
                  <a:gd name="connsiteY267" fmla="*/ 5480458 h 13511369"/>
                  <a:gd name="connsiteX268" fmla="*/ 10742437 w 12089090"/>
                  <a:gd name="connsiteY268" fmla="*/ 5439182 h 13511369"/>
                  <a:gd name="connsiteX269" fmla="*/ 10717038 w 12089090"/>
                  <a:gd name="connsiteY269" fmla="*/ 5686833 h 13511369"/>
                  <a:gd name="connsiteX270" fmla="*/ 10894837 w 12089090"/>
                  <a:gd name="connsiteY270" fmla="*/ 5724932 h 13511369"/>
                  <a:gd name="connsiteX271" fmla="*/ 10951988 w 12089090"/>
                  <a:gd name="connsiteY271" fmla="*/ 5550308 h 13511369"/>
                  <a:gd name="connsiteX272" fmla="*/ 10993262 w 12089090"/>
                  <a:gd name="connsiteY272" fmla="*/ 5321707 h 13511369"/>
                  <a:gd name="connsiteX273" fmla="*/ 10913888 w 12089090"/>
                  <a:gd name="connsiteY273" fmla="*/ 5118508 h 13511369"/>
                  <a:gd name="connsiteX274" fmla="*/ 10856737 w 12089090"/>
                  <a:gd name="connsiteY274" fmla="*/ 5020082 h 13511369"/>
                  <a:gd name="connsiteX275" fmla="*/ 10777363 w 12089090"/>
                  <a:gd name="connsiteY275" fmla="*/ 5137558 h 13511369"/>
                  <a:gd name="connsiteX276" fmla="*/ 10707513 w 12089090"/>
                  <a:gd name="connsiteY276" fmla="*/ 5096283 h 13511369"/>
                  <a:gd name="connsiteX277" fmla="*/ 10675763 w 12089090"/>
                  <a:gd name="connsiteY277" fmla="*/ 5216933 h 13511369"/>
                  <a:gd name="connsiteX278" fmla="*/ 10574162 w 12089090"/>
                  <a:gd name="connsiteY278" fmla="*/ 5220107 h 13511369"/>
                  <a:gd name="connsiteX279" fmla="*/ 10494787 w 12089090"/>
                  <a:gd name="connsiteY279" fmla="*/ 5077232 h 13511369"/>
                  <a:gd name="connsiteX280" fmla="*/ 10456687 w 12089090"/>
                  <a:gd name="connsiteY280" fmla="*/ 4924832 h 13511369"/>
                  <a:gd name="connsiteX281" fmla="*/ 10240787 w 12089090"/>
                  <a:gd name="connsiteY281" fmla="*/ 4928007 h 13511369"/>
                  <a:gd name="connsiteX282" fmla="*/ 10266187 w 12089090"/>
                  <a:gd name="connsiteY282" fmla="*/ 5153432 h 13511369"/>
                  <a:gd name="connsiteX283" fmla="*/ 10228088 w 12089090"/>
                  <a:gd name="connsiteY283" fmla="*/ 4959758 h 13511369"/>
                  <a:gd name="connsiteX284" fmla="*/ 10183637 w 12089090"/>
                  <a:gd name="connsiteY284" fmla="*/ 4972457 h 13511369"/>
                  <a:gd name="connsiteX285" fmla="*/ 10113787 w 12089090"/>
                  <a:gd name="connsiteY285" fmla="*/ 4861332 h 13511369"/>
                  <a:gd name="connsiteX286" fmla="*/ 10018538 w 12089090"/>
                  <a:gd name="connsiteY286" fmla="*/ 4931183 h 13511369"/>
                  <a:gd name="connsiteX287" fmla="*/ 9862962 w 12089090"/>
                  <a:gd name="connsiteY287" fmla="*/ 5058182 h 13511369"/>
                  <a:gd name="connsiteX288" fmla="*/ 10228087 w 12089090"/>
                  <a:gd name="connsiteY288" fmla="*/ 4724807 h 13511369"/>
                  <a:gd name="connsiteX289" fmla="*/ 10372550 w 12089090"/>
                  <a:gd name="connsiteY289" fmla="*/ 4634321 h 13511369"/>
                  <a:gd name="connsiteX290" fmla="*/ 10590037 w 12089090"/>
                  <a:gd name="connsiteY290" fmla="*/ 4581932 h 13511369"/>
                  <a:gd name="connsiteX291" fmla="*/ 10628138 w 12089090"/>
                  <a:gd name="connsiteY291" fmla="*/ 4461283 h 13511369"/>
                  <a:gd name="connsiteX292" fmla="*/ 10799588 w 12089090"/>
                  <a:gd name="connsiteY292" fmla="*/ 4334283 h 13511369"/>
                  <a:gd name="connsiteX293" fmla="*/ 10831337 w 12089090"/>
                  <a:gd name="connsiteY293" fmla="*/ 4080282 h 13511369"/>
                  <a:gd name="connsiteX294" fmla="*/ 10599562 w 12089090"/>
                  <a:gd name="connsiteY294" fmla="*/ 3997732 h 13511369"/>
                  <a:gd name="connsiteX295" fmla="*/ 10282063 w 12089090"/>
                  <a:gd name="connsiteY295" fmla="*/ 3950108 h 13511369"/>
                  <a:gd name="connsiteX296" fmla="*/ 10151887 w 12089090"/>
                  <a:gd name="connsiteY296" fmla="*/ 4010432 h 13511369"/>
                  <a:gd name="connsiteX297" fmla="*/ 10177288 w 12089090"/>
                  <a:gd name="connsiteY297" fmla="*/ 3845333 h 13511369"/>
                  <a:gd name="connsiteX298" fmla="*/ 10126488 w 12089090"/>
                  <a:gd name="connsiteY298" fmla="*/ 3670708 h 13511369"/>
                  <a:gd name="connsiteX299" fmla="*/ 10240787 w 12089090"/>
                  <a:gd name="connsiteY299" fmla="*/ 3708807 h 13511369"/>
                  <a:gd name="connsiteX300" fmla="*/ 10361438 w 12089090"/>
                  <a:gd name="connsiteY300" fmla="*/ 3600858 h 13511369"/>
                  <a:gd name="connsiteX301" fmla="*/ 10551938 w 12089090"/>
                  <a:gd name="connsiteY301" fmla="*/ 3661183 h 13511369"/>
                  <a:gd name="connsiteX302" fmla="*/ 10564638 w 12089090"/>
                  <a:gd name="connsiteY302" fmla="*/ 3477033 h 13511369"/>
                  <a:gd name="connsiteX303" fmla="*/ 10704337 w 12089090"/>
                  <a:gd name="connsiteY303" fmla="*/ 3515132 h 13511369"/>
                  <a:gd name="connsiteX304" fmla="*/ 10818637 w 12089090"/>
                  <a:gd name="connsiteY304" fmla="*/ 3210332 h 13511369"/>
                  <a:gd name="connsiteX305" fmla="*/ 10920238 w 12089090"/>
                  <a:gd name="connsiteY305" fmla="*/ 3299233 h 13511369"/>
                  <a:gd name="connsiteX306" fmla="*/ 11059937 w 12089090"/>
                  <a:gd name="connsiteY306" fmla="*/ 3283357 h 13511369"/>
                  <a:gd name="connsiteX307" fmla="*/ 11094862 w 12089090"/>
                  <a:gd name="connsiteY307" fmla="*/ 3508782 h 13511369"/>
                  <a:gd name="connsiteX308" fmla="*/ 11171063 w 12089090"/>
                  <a:gd name="connsiteY308" fmla="*/ 3251608 h 13511369"/>
                  <a:gd name="connsiteX309" fmla="*/ 11094863 w 12089090"/>
                  <a:gd name="connsiteY309" fmla="*/ 3165883 h 13511369"/>
                  <a:gd name="connsiteX310" fmla="*/ 11180587 w 12089090"/>
                  <a:gd name="connsiteY310" fmla="*/ 2911882 h 13511369"/>
                  <a:gd name="connsiteX311" fmla="*/ 10999613 w 12089090"/>
                  <a:gd name="connsiteY311" fmla="*/ 2988083 h 13511369"/>
                  <a:gd name="connsiteX312" fmla="*/ 10971037 w 12089090"/>
                  <a:gd name="connsiteY312" fmla="*/ 2918232 h 13511369"/>
                  <a:gd name="connsiteX313" fmla="*/ 10780537 w 12089090"/>
                  <a:gd name="connsiteY313" fmla="*/ 2715032 h 13511369"/>
                  <a:gd name="connsiteX314" fmla="*/ 10748788 w 12089090"/>
                  <a:gd name="connsiteY314" fmla="*/ 2530883 h 13511369"/>
                  <a:gd name="connsiteX315" fmla="*/ 10717038 w 12089090"/>
                  <a:gd name="connsiteY315" fmla="*/ 2435633 h 13511369"/>
                  <a:gd name="connsiteX316" fmla="*/ 10818637 w 12089090"/>
                  <a:gd name="connsiteY316" fmla="*/ 2334032 h 13511369"/>
                  <a:gd name="connsiteX317" fmla="*/ 11078988 w 12089090"/>
                  <a:gd name="connsiteY317" fmla="*/ 2099083 h 13511369"/>
                  <a:gd name="connsiteX318" fmla="*/ 11199637 w 12089090"/>
                  <a:gd name="connsiteY318" fmla="*/ 2118132 h 13511369"/>
                  <a:gd name="connsiteX319" fmla="*/ 11269488 w 12089090"/>
                  <a:gd name="connsiteY319" fmla="*/ 2029233 h 13511369"/>
                  <a:gd name="connsiteX320" fmla="*/ 11504437 w 12089090"/>
                  <a:gd name="connsiteY320" fmla="*/ 1921282 h 13511369"/>
                  <a:gd name="connsiteX321" fmla="*/ 11358388 w 12089090"/>
                  <a:gd name="connsiteY321" fmla="*/ 1851433 h 13511369"/>
                  <a:gd name="connsiteX322" fmla="*/ 11275837 w 12089090"/>
                  <a:gd name="connsiteY322" fmla="*/ 1705382 h 13511369"/>
                  <a:gd name="connsiteX323" fmla="*/ 11377437 w 12089090"/>
                  <a:gd name="connsiteY323" fmla="*/ 1279932 h 13511369"/>
                  <a:gd name="connsiteX324" fmla="*/ 11256787 w 12089090"/>
                  <a:gd name="connsiteY324" fmla="*/ 1019582 h 13511369"/>
                  <a:gd name="connsiteX325" fmla="*/ 11542537 w 12089090"/>
                  <a:gd name="connsiteY325" fmla="*/ 1362482 h 13511369"/>
                  <a:gd name="connsiteX326" fmla="*/ 11707637 w 12089090"/>
                  <a:gd name="connsiteY326" fmla="*/ 1165632 h 13511369"/>
                  <a:gd name="connsiteX327" fmla="*/ 11891787 w 12089090"/>
                  <a:gd name="connsiteY327" fmla="*/ 1476782 h 13511369"/>
                  <a:gd name="connsiteX328" fmla="*/ 12088637 w 12089090"/>
                  <a:gd name="connsiteY328" fmla="*/ 1578383 h 13511369"/>
                  <a:gd name="connsiteX329" fmla="*/ 11923537 w 12089090"/>
                  <a:gd name="connsiteY329" fmla="*/ 1133883 h 13511369"/>
                  <a:gd name="connsiteX330" fmla="*/ 11910837 w 12089090"/>
                  <a:gd name="connsiteY330" fmla="*/ 917982 h 13511369"/>
                  <a:gd name="connsiteX331" fmla="*/ 11777487 w 12089090"/>
                  <a:gd name="connsiteY331" fmla="*/ 721132 h 13511369"/>
                  <a:gd name="connsiteX332" fmla="*/ 11752087 w 12089090"/>
                  <a:gd name="connsiteY33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35459 w 12089090"/>
                  <a:gd name="connsiteY41" fmla="*/ 6872444 h 13511369"/>
                  <a:gd name="connsiteX42" fmla="*/ 2478309 w 12089090"/>
                  <a:gd name="connsiteY42" fmla="*/ 6981982 h 13511369"/>
                  <a:gd name="connsiteX43" fmla="*/ 2365199 w 12089090"/>
                  <a:gd name="connsiteY43" fmla="*/ 7022714 h 13511369"/>
                  <a:gd name="connsiteX44" fmla="*/ 2123503 w 12089090"/>
                  <a:gd name="connsiteY44" fmla="*/ 7248682 h 13511369"/>
                  <a:gd name="connsiteX45" fmla="*/ 2171128 w 12089090"/>
                  <a:gd name="connsiteY45" fmla="*/ 7551100 h 13511369"/>
                  <a:gd name="connsiteX46" fmla="*/ 2143743 w 12089090"/>
                  <a:gd name="connsiteY46" fmla="*/ 7627551 h 13511369"/>
                  <a:gd name="connsiteX47" fmla="*/ 1973484 w 12089090"/>
                  <a:gd name="connsiteY47" fmla="*/ 7703500 h 13511369"/>
                  <a:gd name="connsiteX48" fmla="*/ 1867519 w 12089090"/>
                  <a:gd name="connsiteY48" fmla="*/ 7841863 h 13511369"/>
                  <a:gd name="connsiteX49" fmla="*/ 1842515 w 12089090"/>
                  <a:gd name="connsiteY49" fmla="*/ 8084500 h 13511369"/>
                  <a:gd name="connsiteX50" fmla="*/ 1721072 w 12089090"/>
                  <a:gd name="connsiteY50" fmla="*/ 8148794 h 13511369"/>
                  <a:gd name="connsiteX51" fmla="*/ 1703212 w 12089090"/>
                  <a:gd name="connsiteY51" fmla="*/ 8291919 h 13511369"/>
                  <a:gd name="connsiteX52" fmla="*/ 1671065 w 12089090"/>
                  <a:gd name="connsiteY52" fmla="*/ 8510744 h 13511369"/>
                  <a:gd name="connsiteX53" fmla="*/ 1716309 w 12089090"/>
                  <a:gd name="connsiteY53" fmla="*/ 8653619 h 13511369"/>
                  <a:gd name="connsiteX54" fmla="*/ 1706784 w 12089090"/>
                  <a:gd name="connsiteY54" fmla="*/ 8772682 h 13511369"/>
                  <a:gd name="connsiteX55" fmla="*/ 1788937 w 12089090"/>
                  <a:gd name="connsiteY55" fmla="*/ 8963432 h 13511369"/>
                  <a:gd name="connsiteX56" fmla="*/ 1657969 w 12089090"/>
                  <a:gd name="connsiteY56" fmla="*/ 9413488 h 13511369"/>
                  <a:gd name="connsiteX57" fmla="*/ 1506759 w 12089090"/>
                  <a:gd name="connsiteY57" fmla="*/ 9498963 h 13511369"/>
                  <a:gd name="connsiteX58" fmla="*/ 1463897 w 12089090"/>
                  <a:gd name="connsiteY58" fmla="*/ 9682319 h 13511369"/>
                  <a:gd name="connsiteX59" fmla="*/ 1321022 w 12089090"/>
                  <a:gd name="connsiteY59" fmla="*/ 9748994 h 13511369"/>
                  <a:gd name="connsiteX60" fmla="*/ 1312687 w 12089090"/>
                  <a:gd name="connsiteY60" fmla="*/ 9839732 h 13511369"/>
                  <a:gd name="connsiteX61" fmla="*/ 1237678 w 12089090"/>
                  <a:gd name="connsiteY61" fmla="*/ 9970450 h 13511369"/>
                  <a:gd name="connsiteX62" fmla="*/ 1254347 w 12089090"/>
                  <a:gd name="connsiteY62" fmla="*/ 10151425 h 13511369"/>
                  <a:gd name="connsiteX63" fmla="*/ 1179337 w 12089090"/>
                  <a:gd name="connsiteY63" fmla="*/ 10315982 h 13511369"/>
                  <a:gd name="connsiteX64" fmla="*/ 932878 w 12089090"/>
                  <a:gd name="connsiteY64" fmla="*/ 10353832 h 13511369"/>
                  <a:gd name="connsiteX65" fmla="*/ 817387 w 12089090"/>
                  <a:gd name="connsiteY65" fmla="*/ 10468382 h 13511369"/>
                  <a:gd name="connsiteX66" fmla="*/ 678084 w 12089090"/>
                  <a:gd name="connsiteY66" fmla="*/ 10480038 h 13511369"/>
                  <a:gd name="connsiteX67" fmla="*/ 585215 w 12089090"/>
                  <a:gd name="connsiteY67" fmla="*/ 10544332 h 13511369"/>
                  <a:gd name="connsiteX68" fmla="*/ 497109 w 12089090"/>
                  <a:gd name="connsiteY68" fmla="*/ 10503850 h 13511369"/>
                  <a:gd name="connsiteX69" fmla="*/ 399478 w 12089090"/>
                  <a:gd name="connsiteY69" fmla="*/ 10510994 h 13511369"/>
                  <a:gd name="connsiteX70" fmla="*/ 301847 w 12089090"/>
                  <a:gd name="connsiteY70" fmla="*/ 10482419 h 13511369"/>
                  <a:gd name="connsiteX71" fmla="*/ 238743 w 12089090"/>
                  <a:gd name="connsiteY71" fmla="*/ 10535057 h 13511369"/>
                  <a:gd name="connsiteX72" fmla="*/ 17287 w 12089090"/>
                  <a:gd name="connsiteY72" fmla="*/ 10430282 h 13511369"/>
                  <a:gd name="connsiteX73" fmla="*/ 78009 w 12089090"/>
                  <a:gd name="connsiteY73" fmla="*/ 10608625 h 13511369"/>
                  <a:gd name="connsiteX74" fmla="*/ 11334 w 12089090"/>
                  <a:gd name="connsiteY74" fmla="*/ 10787219 h 13511369"/>
                  <a:gd name="connsiteX75" fmla="*/ 112537 w 12089090"/>
                  <a:gd name="connsiteY75" fmla="*/ 11056551 h 13511369"/>
                  <a:gd name="connsiteX76" fmla="*/ 8953 w 12089090"/>
                  <a:gd name="connsiteY76" fmla="*/ 11234894 h 13511369"/>
                  <a:gd name="connsiteX77" fmla="*/ 17287 w 12089090"/>
                  <a:gd name="connsiteY77" fmla="*/ 11420882 h 13511369"/>
                  <a:gd name="connsiteX78" fmla="*/ 158972 w 12089090"/>
                  <a:gd name="connsiteY78" fmla="*/ 11470638 h 13511369"/>
                  <a:gd name="connsiteX79" fmla="*/ 455437 w 12089090"/>
                  <a:gd name="connsiteY79" fmla="*/ 11497082 h 13511369"/>
                  <a:gd name="connsiteX80" fmla="*/ 623315 w 12089090"/>
                  <a:gd name="connsiteY80" fmla="*/ 11544457 h 13511369"/>
                  <a:gd name="connsiteX81" fmla="*/ 737615 w 12089090"/>
                  <a:gd name="connsiteY81" fmla="*/ 11489688 h 13511369"/>
                  <a:gd name="connsiteX82" fmla="*/ 912637 w 12089090"/>
                  <a:gd name="connsiteY82" fmla="*/ 11535182 h 13511369"/>
                  <a:gd name="connsiteX83" fmla="*/ 1078134 w 12089090"/>
                  <a:gd name="connsiteY83" fmla="*/ 11413488 h 13511369"/>
                  <a:gd name="connsiteX84" fmla="*/ 1155524 w 12089090"/>
                  <a:gd name="connsiteY84" fmla="*/ 11470889 h 13511369"/>
                  <a:gd name="connsiteX85" fmla="*/ 1294828 w 12089090"/>
                  <a:gd name="connsiteY85" fmla="*/ 11496832 h 13511369"/>
                  <a:gd name="connsiteX86" fmla="*/ 1466278 w 12089090"/>
                  <a:gd name="connsiteY86" fmla="*/ 11508738 h 13511369"/>
                  <a:gd name="connsiteX87" fmla="*/ 1552003 w 12089090"/>
                  <a:gd name="connsiteY87" fmla="*/ 11573032 h 13511369"/>
                  <a:gd name="connsiteX88" fmla="*/ 1652015 w 12089090"/>
                  <a:gd name="connsiteY88" fmla="*/ 11580175 h 13511369"/>
                  <a:gd name="connsiteX89" fmla="*/ 1731787 w 12089090"/>
                  <a:gd name="connsiteY89" fmla="*/ 11592332 h 13511369"/>
                  <a:gd name="connsiteX90" fmla="*/ 1659159 w 12089090"/>
                  <a:gd name="connsiteY90" fmla="*/ 11737338 h 13511369"/>
                  <a:gd name="connsiteX91" fmla="*/ 1693687 w 12089090"/>
                  <a:gd name="connsiteY91" fmla="*/ 11992382 h 13511369"/>
                  <a:gd name="connsiteX92" fmla="*/ 1871090 w 12089090"/>
                  <a:gd name="connsiteY92" fmla="*/ 12130244 h 13511369"/>
                  <a:gd name="connsiteX93" fmla="*/ 1993724 w 12089090"/>
                  <a:gd name="connsiteY93" fmla="*/ 12056676 h 13511369"/>
                  <a:gd name="connsiteX94" fmla="*/ 2066353 w 12089090"/>
                  <a:gd name="connsiteY94" fmla="*/ 12104050 h 13511369"/>
                  <a:gd name="connsiteX95" fmla="*/ 2142553 w 12089090"/>
                  <a:gd name="connsiteY95" fmla="*/ 12034994 h 13511369"/>
                  <a:gd name="connsiteX96" fmla="*/ 2242565 w 12089090"/>
                  <a:gd name="connsiteY96" fmla="*/ 12058807 h 13511369"/>
                  <a:gd name="connsiteX97" fmla="*/ 2473547 w 12089090"/>
                  <a:gd name="connsiteY97" fmla="*/ 12008800 h 13511369"/>
                  <a:gd name="connsiteX98" fmla="*/ 2524743 w 12089090"/>
                  <a:gd name="connsiteY98" fmla="*/ 11899513 h 13511369"/>
                  <a:gd name="connsiteX99" fmla="*/ 2893837 w 12089090"/>
                  <a:gd name="connsiteY99" fmla="*/ 12030482 h 13511369"/>
                  <a:gd name="connsiteX100" fmla="*/ 2983134 w 12089090"/>
                  <a:gd name="connsiteY100" fmla="*/ 12018325 h 13511369"/>
                  <a:gd name="connsiteX101" fmla="*/ 3084337 w 12089090"/>
                  <a:gd name="connsiteY101" fmla="*/ 12182882 h 13511369"/>
                  <a:gd name="connsiteX102" fmla="*/ 3323653 w 12089090"/>
                  <a:gd name="connsiteY102" fmla="*/ 12127863 h 13511369"/>
                  <a:gd name="connsiteX103" fmla="*/ 3433190 w 12089090"/>
                  <a:gd name="connsiteY103" fmla="*/ 12196919 h 13511369"/>
                  <a:gd name="connsiteX104" fmla="*/ 3586781 w 12089090"/>
                  <a:gd name="connsiteY104" fmla="*/ 12266226 h 13511369"/>
                  <a:gd name="connsiteX105" fmla="*/ 3522487 w 12089090"/>
                  <a:gd name="connsiteY105" fmla="*/ 12387670 h 13511369"/>
                  <a:gd name="connsiteX106" fmla="*/ 3607022 w 12089090"/>
                  <a:gd name="connsiteY106" fmla="*/ 12592207 h 13511369"/>
                  <a:gd name="connsiteX107" fmla="*/ 3560587 w 12089090"/>
                  <a:gd name="connsiteY107" fmla="*/ 12773432 h 13511369"/>
                  <a:gd name="connsiteX108" fmla="*/ 3545109 w 12089090"/>
                  <a:gd name="connsiteY108" fmla="*/ 12987494 h 13511369"/>
                  <a:gd name="connsiteX109" fmla="*/ 3636787 w 12089090"/>
                  <a:gd name="connsiteY109" fmla="*/ 13211582 h 13511369"/>
                  <a:gd name="connsiteX110" fmla="*/ 3922537 w 12089090"/>
                  <a:gd name="connsiteY110" fmla="*/ 13440182 h 13511369"/>
                  <a:gd name="connsiteX111" fmla="*/ 4514278 w 12089090"/>
                  <a:gd name="connsiteY111" fmla="*/ 13511369 h 13511369"/>
                  <a:gd name="connsiteX112" fmla="*/ 4549996 w 12089090"/>
                  <a:gd name="connsiteY112" fmla="*/ 13442312 h 13511369"/>
                  <a:gd name="connsiteX113" fmla="*/ 4208287 w 12089090"/>
                  <a:gd name="connsiteY113" fmla="*/ 13154432 h 13511369"/>
                  <a:gd name="connsiteX114" fmla="*/ 4635722 w 12089090"/>
                  <a:gd name="connsiteY114" fmla="*/ 13268482 h 13511369"/>
                  <a:gd name="connsiteX115" fmla="*/ 4951237 w 12089090"/>
                  <a:gd name="connsiteY115" fmla="*/ 13268732 h 13511369"/>
                  <a:gd name="connsiteX116" fmla="*/ 5052440 w 12089090"/>
                  <a:gd name="connsiteY116" fmla="*/ 13058932 h 13511369"/>
                  <a:gd name="connsiteX117" fmla="*/ 5011959 w 12089090"/>
                  <a:gd name="connsiteY117" fmla="*/ 12985113 h 13511369"/>
                  <a:gd name="connsiteX118" fmla="*/ 5008387 w 12089090"/>
                  <a:gd name="connsiteY118" fmla="*/ 12678182 h 13511369"/>
                  <a:gd name="connsiteX119" fmla="*/ 5084587 w 12089090"/>
                  <a:gd name="connsiteY119" fmla="*/ 12563882 h 13511369"/>
                  <a:gd name="connsiteX120" fmla="*/ 5046487 w 12089090"/>
                  <a:gd name="connsiteY120" fmla="*/ 12225745 h 13511369"/>
                  <a:gd name="connsiteX121" fmla="*/ 5375100 w 12089090"/>
                  <a:gd name="connsiteY121" fmla="*/ 12097157 h 13511369"/>
                  <a:gd name="connsiteX122" fmla="*/ 5656087 w 12089090"/>
                  <a:gd name="connsiteY122" fmla="*/ 12180502 h 13511369"/>
                  <a:gd name="connsiteX123" fmla="*/ 5541787 w 12089090"/>
                  <a:gd name="connsiteY123" fmla="*/ 11249432 h 13511369"/>
                  <a:gd name="connsiteX124" fmla="*/ 5602510 w 12089090"/>
                  <a:gd name="connsiteY124" fmla="*/ 10722925 h 13511369"/>
                  <a:gd name="connsiteX125" fmla="*/ 5485827 w 12089090"/>
                  <a:gd name="connsiteY125" fmla="*/ 10663394 h 13511369"/>
                  <a:gd name="connsiteX126" fmla="*/ 5602509 w 12089090"/>
                  <a:gd name="connsiteY126" fmla="*/ 10701495 h 13511369"/>
                  <a:gd name="connsiteX127" fmla="*/ 5628703 w 12089090"/>
                  <a:gd name="connsiteY127" fmla="*/ 10160950 h 13511369"/>
                  <a:gd name="connsiteX128" fmla="*/ 5715618 w 12089090"/>
                  <a:gd name="connsiteY128" fmla="*/ 9775438 h 13511369"/>
                  <a:gd name="connsiteX129" fmla="*/ 5847778 w 12089090"/>
                  <a:gd name="connsiteY129" fmla="*/ 9408475 h 13511369"/>
                  <a:gd name="connsiteX130" fmla="*/ 5938265 w 12089090"/>
                  <a:gd name="connsiteY130" fmla="*/ 9196544 h 13511369"/>
                  <a:gd name="connsiteX131" fmla="*/ 5776340 w 12089090"/>
                  <a:gd name="connsiteY131" fmla="*/ 9329894 h 13511369"/>
                  <a:gd name="connsiteX132" fmla="*/ 5940647 w 12089090"/>
                  <a:gd name="connsiteY132" fmla="*/ 9137013 h 13511369"/>
                  <a:gd name="connsiteX133" fmla="*/ 5972794 w 12089090"/>
                  <a:gd name="connsiteY133" fmla="*/ 8956289 h 13511369"/>
                  <a:gd name="connsiteX134" fmla="*/ 5976365 w 12089090"/>
                  <a:gd name="connsiteY134" fmla="*/ 9087006 h 13511369"/>
                  <a:gd name="connsiteX135" fmla="*/ 6458567 w 12089090"/>
                  <a:gd name="connsiteY135" fmla="*/ 8201432 h 13511369"/>
                  <a:gd name="connsiteX136" fmla="*/ 6221634 w 12089090"/>
                  <a:gd name="connsiteY136" fmla="*/ 8101170 h 13511369"/>
                  <a:gd name="connsiteX137" fmla="*/ 6443090 w 12089090"/>
                  <a:gd name="connsiteY137" fmla="*/ 8110694 h 13511369"/>
                  <a:gd name="connsiteX138" fmla="*/ 6713363 w 12089090"/>
                  <a:gd name="connsiteY138" fmla="*/ 8074975 h 13511369"/>
                  <a:gd name="connsiteX139" fmla="*/ 6872907 w 12089090"/>
                  <a:gd name="connsiteY139" fmla="*/ 8032113 h 13511369"/>
                  <a:gd name="connsiteX140" fmla="*/ 6802659 w 12089090"/>
                  <a:gd name="connsiteY140" fmla="*/ 7972582 h 13511369"/>
                  <a:gd name="connsiteX141" fmla="*/ 6894339 w 12089090"/>
                  <a:gd name="connsiteY141" fmla="*/ 7846626 h 13511369"/>
                  <a:gd name="connsiteX142" fmla="*/ 6997921 w 12089090"/>
                  <a:gd name="connsiteY142" fmla="*/ 7867807 h 13511369"/>
                  <a:gd name="connsiteX143" fmla="*/ 7034832 w 12089090"/>
                  <a:gd name="connsiteY143" fmla="*/ 7793990 h 13511369"/>
                  <a:gd name="connsiteX144" fmla="*/ 6961013 w 12089090"/>
                  <a:gd name="connsiteY144" fmla="*/ 7693975 h 13511369"/>
                  <a:gd name="connsiteX145" fmla="*/ 6927676 w 12089090"/>
                  <a:gd name="connsiteY145" fmla="*/ 7596344 h 13511369"/>
                  <a:gd name="connsiteX146" fmla="*/ 6837187 w 12089090"/>
                  <a:gd name="connsiteY146" fmla="*/ 7591832 h 13511369"/>
                  <a:gd name="connsiteX147" fmla="*/ 6763369 w 12089090"/>
                  <a:gd name="connsiteY147" fmla="*/ 7674925 h 13511369"/>
                  <a:gd name="connsiteX148" fmla="*/ 6627637 w 12089090"/>
                  <a:gd name="connsiteY148" fmla="*/ 7687082 h 13511369"/>
                  <a:gd name="connsiteX149" fmla="*/ 6687169 w 12089090"/>
                  <a:gd name="connsiteY149" fmla="*/ 7617775 h 13511369"/>
                  <a:gd name="connsiteX150" fmla="*/ 6699076 w 12089090"/>
                  <a:gd name="connsiteY150" fmla="*/ 7529669 h 13511369"/>
                  <a:gd name="connsiteX151" fmla="*/ 6720506 w 12089090"/>
                  <a:gd name="connsiteY151" fmla="*/ 7467756 h 13511369"/>
                  <a:gd name="connsiteX152" fmla="*/ 6684787 w 12089090"/>
                  <a:gd name="connsiteY152" fmla="*/ 7401332 h 13511369"/>
                  <a:gd name="connsiteX153" fmla="*/ 6620494 w 12089090"/>
                  <a:gd name="connsiteY153" fmla="*/ 7432038 h 13511369"/>
                  <a:gd name="connsiteX154" fmla="*/ 6618112 w 12089090"/>
                  <a:gd name="connsiteY154" fmla="*/ 7351326 h 13511369"/>
                  <a:gd name="connsiteX155" fmla="*/ 6837188 w 12089090"/>
                  <a:gd name="connsiteY155" fmla="*/ 7243919 h 13511369"/>
                  <a:gd name="connsiteX156" fmla="*/ 6801469 w 12089090"/>
                  <a:gd name="connsiteY156" fmla="*/ 7089138 h 13511369"/>
                  <a:gd name="connsiteX157" fmla="*/ 6877669 w 12089090"/>
                  <a:gd name="connsiteY157" fmla="*/ 7072469 h 13511369"/>
                  <a:gd name="connsiteX158" fmla="*/ 6856237 w 12089090"/>
                  <a:gd name="connsiteY158" fmla="*/ 6982232 h 13511369"/>
                  <a:gd name="connsiteX159" fmla="*/ 6961013 w 12089090"/>
                  <a:gd name="connsiteY159" fmla="*/ 6984363 h 13511369"/>
                  <a:gd name="connsiteX160" fmla="*/ 7003876 w 12089090"/>
                  <a:gd name="connsiteY160" fmla="*/ 6903400 h 13511369"/>
                  <a:gd name="connsiteX161" fmla="*/ 7106269 w 12089090"/>
                  <a:gd name="connsiteY161" fmla="*/ 6936738 h 13511369"/>
                  <a:gd name="connsiteX162" fmla="*/ 7180088 w 12089090"/>
                  <a:gd name="connsiteY162" fmla="*/ 7039132 h 13511369"/>
                  <a:gd name="connsiteX163" fmla="*/ 7246763 w 12089090"/>
                  <a:gd name="connsiteY163" fmla="*/ 6979600 h 13511369"/>
                  <a:gd name="connsiteX164" fmla="*/ 7187232 w 12089090"/>
                  <a:gd name="connsiteY164" fmla="*/ 6843869 h 13511369"/>
                  <a:gd name="connsiteX165" fmla="*/ 7244381 w 12089090"/>
                  <a:gd name="connsiteY165" fmla="*/ 6896506 h 13511369"/>
                  <a:gd name="connsiteX166" fmla="*/ 7361063 w 12089090"/>
                  <a:gd name="connsiteY166" fmla="*/ 6934357 h 13511369"/>
                  <a:gd name="connsiteX167" fmla="*/ 7434882 w 12089090"/>
                  <a:gd name="connsiteY167" fmla="*/ 7006046 h 13511369"/>
                  <a:gd name="connsiteX168" fmla="*/ 7403926 w 12089090"/>
                  <a:gd name="connsiteY168" fmla="*/ 7144158 h 13511369"/>
                  <a:gd name="connsiteX169" fmla="*/ 7475363 w 12089090"/>
                  <a:gd name="connsiteY169" fmla="*/ 7108439 h 13511369"/>
                  <a:gd name="connsiteX170" fmla="*/ 7465837 w 12089090"/>
                  <a:gd name="connsiteY170" fmla="*/ 7077482 h 13511369"/>
                  <a:gd name="connsiteX171" fmla="*/ 7542038 w 12089090"/>
                  <a:gd name="connsiteY171" fmla="*/ 7163208 h 13511369"/>
                  <a:gd name="connsiteX172" fmla="*/ 7477744 w 12089090"/>
                  <a:gd name="connsiteY172" fmla="*/ 7244171 h 13511369"/>
                  <a:gd name="connsiteX173" fmla="*/ 7542037 w 12089090"/>
                  <a:gd name="connsiteY173" fmla="*/ 7325132 h 13511369"/>
                  <a:gd name="connsiteX174" fmla="*/ 7468219 w 12089090"/>
                  <a:gd name="connsiteY174" fmla="*/ 7344183 h 13511369"/>
                  <a:gd name="connsiteX175" fmla="*/ 7375351 w 12089090"/>
                  <a:gd name="connsiteY175" fmla="*/ 7296558 h 13511369"/>
                  <a:gd name="connsiteX176" fmla="*/ 7327726 w 12089090"/>
                  <a:gd name="connsiteY176" fmla="*/ 7406096 h 13511369"/>
                  <a:gd name="connsiteX177" fmla="*/ 7403926 w 12089090"/>
                  <a:gd name="connsiteY177" fmla="*/ 7425146 h 13511369"/>
                  <a:gd name="connsiteX178" fmla="*/ 7458694 w 12089090"/>
                  <a:gd name="connsiteY178" fmla="*/ 7484677 h 13511369"/>
                  <a:gd name="connsiteX179" fmla="*/ 7484888 w 12089090"/>
                  <a:gd name="connsiteY179" fmla="*/ 7515382 h 13511369"/>
                  <a:gd name="connsiteX180" fmla="*/ 7505128 w 12089090"/>
                  <a:gd name="connsiteY180" fmla="*/ 7467755 h 13511369"/>
                  <a:gd name="connsiteX181" fmla="*/ 7563469 w 12089090"/>
                  <a:gd name="connsiteY181" fmla="*/ 7529921 h 13511369"/>
                  <a:gd name="connsiteX182" fmla="*/ 7656338 w 12089090"/>
                  <a:gd name="connsiteY182" fmla="*/ 7615646 h 13511369"/>
                  <a:gd name="connsiteX183" fmla="*/ 7656338 w 12089090"/>
                  <a:gd name="connsiteY183" fmla="*/ 7510871 h 13511369"/>
                  <a:gd name="connsiteX184" fmla="*/ 7830168 w 12089090"/>
                  <a:gd name="connsiteY184" fmla="*/ 7606120 h 13511369"/>
                  <a:gd name="connsiteX185" fmla="*/ 7723013 w 12089090"/>
                  <a:gd name="connsiteY185" fmla="*/ 7370377 h 13511369"/>
                  <a:gd name="connsiteX186" fmla="*/ 7725394 w 12089090"/>
                  <a:gd name="connsiteY186" fmla="*/ 7234646 h 13511369"/>
                  <a:gd name="connsiteX187" fmla="*/ 7630144 w 12089090"/>
                  <a:gd name="connsiteY187" fmla="*/ 7206071 h 13511369"/>
                  <a:gd name="connsiteX188" fmla="*/ 7694437 w 12089090"/>
                  <a:gd name="connsiteY188" fmla="*/ 7039382 h 13511369"/>
                  <a:gd name="connsiteX189" fmla="*/ 8392144 w 12089090"/>
                  <a:gd name="connsiteY189" fmla="*/ 6653621 h 13511369"/>
                  <a:gd name="connsiteX190" fmla="*/ 8720757 w 12089090"/>
                  <a:gd name="connsiteY190" fmla="*/ 6591708 h 13511369"/>
                  <a:gd name="connsiteX191" fmla="*/ 8739807 w 12089090"/>
                  <a:gd name="connsiteY191" fmla="*/ 6696483 h 13511369"/>
                  <a:gd name="connsiteX192" fmla="*/ 8813626 w 12089090"/>
                  <a:gd name="connsiteY192" fmla="*/ 6701246 h 13511369"/>
                  <a:gd name="connsiteX193" fmla="*/ 8789812 w 12089090"/>
                  <a:gd name="connsiteY193" fmla="*/ 6548844 h 13511369"/>
                  <a:gd name="connsiteX194" fmla="*/ 9332737 w 12089090"/>
                  <a:gd name="connsiteY194" fmla="*/ 6544082 h 13511369"/>
                  <a:gd name="connsiteX195" fmla="*/ 9520856 w 12089090"/>
                  <a:gd name="connsiteY195" fmla="*/ 6494075 h 13511369"/>
                  <a:gd name="connsiteX196" fmla="*/ 9647062 w 12089090"/>
                  <a:gd name="connsiteY196" fmla="*/ 6298813 h 13511369"/>
                  <a:gd name="connsiteX197" fmla="*/ 9923287 w 12089090"/>
                  <a:gd name="connsiteY197" fmla="*/ 6334532 h 13511369"/>
                  <a:gd name="connsiteX198" fmla="*/ 9887569 w 12089090"/>
                  <a:gd name="connsiteY198" fmla="*/ 6420258 h 13511369"/>
                  <a:gd name="connsiteX199" fmla="*/ 9744694 w 12089090"/>
                  <a:gd name="connsiteY199" fmla="*/ 6434546 h 13511369"/>
                  <a:gd name="connsiteX200" fmla="*/ 9813749 w 12089090"/>
                  <a:gd name="connsiteY200" fmla="*/ 6489313 h 13511369"/>
                  <a:gd name="connsiteX201" fmla="*/ 9682782 w 12089090"/>
                  <a:gd name="connsiteY201" fmla="*/ 6517889 h 13511369"/>
                  <a:gd name="connsiteX202" fmla="*/ 9556576 w 12089090"/>
                  <a:gd name="connsiteY202" fmla="*/ 6508364 h 13511369"/>
                  <a:gd name="connsiteX203" fmla="*/ 9470850 w 12089090"/>
                  <a:gd name="connsiteY203" fmla="*/ 6544082 h 13511369"/>
                  <a:gd name="connsiteX204" fmla="*/ 9439894 w 12089090"/>
                  <a:gd name="connsiteY204" fmla="*/ 6848883 h 13511369"/>
                  <a:gd name="connsiteX205" fmla="*/ 9601819 w 12089090"/>
                  <a:gd name="connsiteY205" fmla="*/ 6882220 h 13511369"/>
                  <a:gd name="connsiteX206" fmla="*/ 9808987 w 12089090"/>
                  <a:gd name="connsiteY206" fmla="*/ 6696482 h 13511369"/>
                  <a:gd name="connsiteX207" fmla="*/ 9847088 w 12089090"/>
                  <a:gd name="connsiteY207" fmla="*/ 6794114 h 13511369"/>
                  <a:gd name="connsiteX208" fmla="*/ 9994726 w 12089090"/>
                  <a:gd name="connsiteY208" fmla="*/ 6717914 h 13511369"/>
                  <a:gd name="connsiteX209" fmla="*/ 9894713 w 12089090"/>
                  <a:gd name="connsiteY209" fmla="*/ 6956040 h 13511369"/>
                  <a:gd name="connsiteX210" fmla="*/ 10037588 w 12089090"/>
                  <a:gd name="connsiteY210" fmla="*/ 6898889 h 13511369"/>
                  <a:gd name="connsiteX211" fmla="*/ 10004251 w 12089090"/>
                  <a:gd name="connsiteY211" fmla="*/ 6986996 h 13511369"/>
                  <a:gd name="connsiteX212" fmla="*/ 10235232 w 12089090"/>
                  <a:gd name="connsiteY212" fmla="*/ 6984614 h 13511369"/>
                  <a:gd name="connsiteX213" fmla="*/ 10075687 w 12089090"/>
                  <a:gd name="connsiteY213" fmla="*/ 7039382 h 13511369"/>
                  <a:gd name="connsiteX214" fmla="*/ 9966151 w 12089090"/>
                  <a:gd name="connsiteY214" fmla="*/ 7096533 h 13511369"/>
                  <a:gd name="connsiteX215" fmla="*/ 9847088 w 12089090"/>
                  <a:gd name="connsiteY215" fmla="*/ 7210833 h 13511369"/>
                  <a:gd name="connsiteX216" fmla="*/ 9882806 w 12089090"/>
                  <a:gd name="connsiteY216" fmla="*/ 7270363 h 13511369"/>
                  <a:gd name="connsiteX217" fmla="*/ 9925669 w 12089090"/>
                  <a:gd name="connsiteY217" fmla="*/ 7320371 h 13511369"/>
                  <a:gd name="connsiteX218" fmla="*/ 10004251 w 12089090"/>
                  <a:gd name="connsiteY218" fmla="*/ 7287033 h 13511369"/>
                  <a:gd name="connsiteX219" fmla="*/ 10016156 w 12089090"/>
                  <a:gd name="connsiteY219" fmla="*/ 7348944 h 13511369"/>
                  <a:gd name="connsiteX220" fmla="*/ 10130457 w 12089090"/>
                  <a:gd name="connsiteY220" fmla="*/ 7210833 h 13511369"/>
                  <a:gd name="connsiteX221" fmla="*/ 10166176 w 12089090"/>
                  <a:gd name="connsiteY221" fmla="*/ 7356089 h 13511369"/>
                  <a:gd name="connsiteX222" fmla="*/ 10261426 w 12089090"/>
                  <a:gd name="connsiteY222" fmla="*/ 7239408 h 13511369"/>
                  <a:gd name="connsiteX223" fmla="*/ 10287619 w 12089090"/>
                  <a:gd name="connsiteY223" fmla="*/ 7401332 h 13511369"/>
                  <a:gd name="connsiteX224" fmla="*/ 10361437 w 12089090"/>
                  <a:gd name="connsiteY224" fmla="*/ 7477532 h 13511369"/>
                  <a:gd name="connsiteX225" fmla="*/ 10151887 w 12089090"/>
                  <a:gd name="connsiteY225" fmla="*/ 7591832 h 13511369"/>
                  <a:gd name="connsiteX226" fmla="*/ 10304288 w 12089090"/>
                  <a:gd name="connsiteY226" fmla="*/ 7741852 h 13511369"/>
                  <a:gd name="connsiteX227" fmla="*/ 10335244 w 12089090"/>
                  <a:gd name="connsiteY227" fmla="*/ 7644221 h 13511369"/>
                  <a:gd name="connsiteX228" fmla="*/ 10406680 w 12089090"/>
                  <a:gd name="connsiteY228" fmla="*/ 7732326 h 13511369"/>
                  <a:gd name="connsiteX229" fmla="*/ 10528126 w 12089090"/>
                  <a:gd name="connsiteY229" fmla="*/ 7691846 h 13511369"/>
                  <a:gd name="connsiteX230" fmla="*/ 10532887 w 12089090"/>
                  <a:gd name="connsiteY230" fmla="*/ 7777570 h 13511369"/>
                  <a:gd name="connsiteX231" fmla="*/ 10530506 w 12089090"/>
                  <a:gd name="connsiteY231" fmla="*/ 7875200 h 13511369"/>
                  <a:gd name="connsiteX232" fmla="*/ 10640043 w 12089090"/>
                  <a:gd name="connsiteY232" fmla="*/ 7837101 h 13511369"/>
                  <a:gd name="connsiteX233" fmla="*/ 10680526 w 12089090"/>
                  <a:gd name="connsiteY233" fmla="*/ 8075227 h 13511369"/>
                  <a:gd name="connsiteX234" fmla="*/ 10818637 w 12089090"/>
                  <a:gd name="connsiteY234" fmla="*/ 8106182 h 13511369"/>
                  <a:gd name="connsiteX235" fmla="*/ 10832925 w 12089090"/>
                  <a:gd name="connsiteY235" fmla="*/ 7815670 h 13511369"/>
                  <a:gd name="connsiteX236" fmla="*/ 10923413 w 12089090"/>
                  <a:gd name="connsiteY236" fmla="*/ 7791858 h 13511369"/>
                  <a:gd name="connsiteX237" fmla="*/ 10992469 w 12089090"/>
                  <a:gd name="connsiteY237" fmla="*/ 7620407 h 13511369"/>
                  <a:gd name="connsiteX238" fmla="*/ 10954369 w 12089090"/>
                  <a:gd name="connsiteY238" fmla="*/ 7491821 h 13511369"/>
                  <a:gd name="connsiteX239" fmla="*/ 10859119 w 12089090"/>
                  <a:gd name="connsiteY239" fmla="*/ 7479913 h 13511369"/>
                  <a:gd name="connsiteX240" fmla="*/ 10906743 w 12089090"/>
                  <a:gd name="connsiteY240" fmla="*/ 7360851 h 13511369"/>
                  <a:gd name="connsiteX241" fmla="*/ 10801969 w 12089090"/>
                  <a:gd name="connsiteY241" fmla="*/ 7289414 h 13511369"/>
                  <a:gd name="connsiteX242" fmla="*/ 10761487 w 12089090"/>
                  <a:gd name="connsiteY242" fmla="*/ 7058432 h 13511369"/>
                  <a:gd name="connsiteX243" fmla="*/ 10443987 w 12089090"/>
                  <a:gd name="connsiteY243" fmla="*/ 7020332 h 13511369"/>
                  <a:gd name="connsiteX244" fmla="*/ 10513838 w 12089090"/>
                  <a:gd name="connsiteY244" fmla="*/ 6915558 h 13511369"/>
                  <a:gd name="connsiteX245" fmla="*/ 10637663 w 12089090"/>
                  <a:gd name="connsiteY245" fmla="*/ 6896508 h 13511369"/>
                  <a:gd name="connsiteX246" fmla="*/ 10647187 w 12089090"/>
                  <a:gd name="connsiteY246" fmla="*/ 6810782 h 13511369"/>
                  <a:gd name="connsiteX247" fmla="*/ 10859912 w 12089090"/>
                  <a:gd name="connsiteY247" fmla="*/ 6899682 h 13511369"/>
                  <a:gd name="connsiteX248" fmla="*/ 10875787 w 12089090"/>
                  <a:gd name="connsiteY248" fmla="*/ 6677432 h 13511369"/>
                  <a:gd name="connsiteX249" fmla="*/ 10666237 w 12089090"/>
                  <a:gd name="connsiteY249" fmla="*/ 6772682 h 13511369"/>
                  <a:gd name="connsiteX250" fmla="*/ 10590037 w 12089090"/>
                  <a:gd name="connsiteY250" fmla="*/ 6544082 h 13511369"/>
                  <a:gd name="connsiteX251" fmla="*/ 10361437 w 12089090"/>
                  <a:gd name="connsiteY251" fmla="*/ 6753632 h 13511369"/>
                  <a:gd name="connsiteX252" fmla="*/ 10374138 w 12089090"/>
                  <a:gd name="connsiteY252" fmla="*/ 6588533 h 13511369"/>
                  <a:gd name="connsiteX253" fmla="*/ 10386837 w 12089090"/>
                  <a:gd name="connsiteY253" fmla="*/ 6464707 h 13511369"/>
                  <a:gd name="connsiteX254" fmla="*/ 10331672 w 12089090"/>
                  <a:gd name="connsiteY254" fmla="*/ 6436675 h 13511369"/>
                  <a:gd name="connsiteX255" fmla="*/ 10278888 w 12089090"/>
                  <a:gd name="connsiteY255" fmla="*/ 6452008 h 13511369"/>
                  <a:gd name="connsiteX256" fmla="*/ 10158237 w 12089090"/>
                  <a:gd name="connsiteY256" fmla="*/ 6236107 h 13511369"/>
                  <a:gd name="connsiteX257" fmla="*/ 10323338 w 12089090"/>
                  <a:gd name="connsiteY257" fmla="*/ 6274208 h 13511369"/>
                  <a:gd name="connsiteX258" fmla="*/ 10564638 w 12089090"/>
                  <a:gd name="connsiteY258" fmla="*/ 6274208 h 13511369"/>
                  <a:gd name="connsiteX259" fmla="*/ 10694812 w 12089090"/>
                  <a:gd name="connsiteY259" fmla="*/ 6134507 h 13511369"/>
                  <a:gd name="connsiteX260" fmla="*/ 10593213 w 12089090"/>
                  <a:gd name="connsiteY260" fmla="*/ 6023383 h 13511369"/>
                  <a:gd name="connsiteX261" fmla="*/ 10380487 w 12089090"/>
                  <a:gd name="connsiteY261" fmla="*/ 5975757 h 13511369"/>
                  <a:gd name="connsiteX262" fmla="*/ 10561462 w 12089090"/>
                  <a:gd name="connsiteY262" fmla="*/ 5845582 h 13511369"/>
                  <a:gd name="connsiteX263" fmla="*/ 10507488 w 12089090"/>
                  <a:gd name="connsiteY263" fmla="*/ 5728108 h 13511369"/>
                  <a:gd name="connsiteX264" fmla="*/ 10561463 w 12089090"/>
                  <a:gd name="connsiteY264" fmla="*/ 5607458 h 13511369"/>
                  <a:gd name="connsiteX265" fmla="*/ 10523362 w 12089090"/>
                  <a:gd name="connsiteY265" fmla="*/ 5604282 h 13511369"/>
                  <a:gd name="connsiteX266" fmla="*/ 10488438 w 12089090"/>
                  <a:gd name="connsiteY266" fmla="*/ 5528083 h 13511369"/>
                  <a:gd name="connsiteX267" fmla="*/ 10329687 w 12089090"/>
                  <a:gd name="connsiteY267" fmla="*/ 5375682 h 13511369"/>
                  <a:gd name="connsiteX268" fmla="*/ 10599563 w 12089090"/>
                  <a:gd name="connsiteY268" fmla="*/ 5480458 h 13511369"/>
                  <a:gd name="connsiteX269" fmla="*/ 10742437 w 12089090"/>
                  <a:gd name="connsiteY269" fmla="*/ 5439182 h 13511369"/>
                  <a:gd name="connsiteX270" fmla="*/ 10717038 w 12089090"/>
                  <a:gd name="connsiteY270" fmla="*/ 5686833 h 13511369"/>
                  <a:gd name="connsiteX271" fmla="*/ 10894837 w 12089090"/>
                  <a:gd name="connsiteY271" fmla="*/ 5724932 h 13511369"/>
                  <a:gd name="connsiteX272" fmla="*/ 10951988 w 12089090"/>
                  <a:gd name="connsiteY272" fmla="*/ 5550308 h 13511369"/>
                  <a:gd name="connsiteX273" fmla="*/ 10993262 w 12089090"/>
                  <a:gd name="connsiteY273" fmla="*/ 5321707 h 13511369"/>
                  <a:gd name="connsiteX274" fmla="*/ 10913888 w 12089090"/>
                  <a:gd name="connsiteY274" fmla="*/ 5118508 h 13511369"/>
                  <a:gd name="connsiteX275" fmla="*/ 10856737 w 12089090"/>
                  <a:gd name="connsiteY275" fmla="*/ 5020082 h 13511369"/>
                  <a:gd name="connsiteX276" fmla="*/ 10777363 w 12089090"/>
                  <a:gd name="connsiteY276" fmla="*/ 5137558 h 13511369"/>
                  <a:gd name="connsiteX277" fmla="*/ 10707513 w 12089090"/>
                  <a:gd name="connsiteY277" fmla="*/ 5096283 h 13511369"/>
                  <a:gd name="connsiteX278" fmla="*/ 10675763 w 12089090"/>
                  <a:gd name="connsiteY278" fmla="*/ 5216933 h 13511369"/>
                  <a:gd name="connsiteX279" fmla="*/ 10574162 w 12089090"/>
                  <a:gd name="connsiteY279" fmla="*/ 5220107 h 13511369"/>
                  <a:gd name="connsiteX280" fmla="*/ 10494787 w 12089090"/>
                  <a:gd name="connsiteY280" fmla="*/ 5077232 h 13511369"/>
                  <a:gd name="connsiteX281" fmla="*/ 10456687 w 12089090"/>
                  <a:gd name="connsiteY281" fmla="*/ 4924832 h 13511369"/>
                  <a:gd name="connsiteX282" fmla="*/ 10240787 w 12089090"/>
                  <a:gd name="connsiteY282" fmla="*/ 4928007 h 13511369"/>
                  <a:gd name="connsiteX283" fmla="*/ 10266187 w 12089090"/>
                  <a:gd name="connsiteY283" fmla="*/ 5153432 h 13511369"/>
                  <a:gd name="connsiteX284" fmla="*/ 10228088 w 12089090"/>
                  <a:gd name="connsiteY284" fmla="*/ 4959758 h 13511369"/>
                  <a:gd name="connsiteX285" fmla="*/ 10183637 w 12089090"/>
                  <a:gd name="connsiteY285" fmla="*/ 4972457 h 13511369"/>
                  <a:gd name="connsiteX286" fmla="*/ 10113787 w 12089090"/>
                  <a:gd name="connsiteY286" fmla="*/ 4861332 h 13511369"/>
                  <a:gd name="connsiteX287" fmla="*/ 10018538 w 12089090"/>
                  <a:gd name="connsiteY287" fmla="*/ 4931183 h 13511369"/>
                  <a:gd name="connsiteX288" fmla="*/ 9862962 w 12089090"/>
                  <a:gd name="connsiteY288" fmla="*/ 5058182 h 13511369"/>
                  <a:gd name="connsiteX289" fmla="*/ 10228087 w 12089090"/>
                  <a:gd name="connsiteY289" fmla="*/ 4724807 h 13511369"/>
                  <a:gd name="connsiteX290" fmla="*/ 10372550 w 12089090"/>
                  <a:gd name="connsiteY290" fmla="*/ 4634321 h 13511369"/>
                  <a:gd name="connsiteX291" fmla="*/ 10590037 w 12089090"/>
                  <a:gd name="connsiteY291" fmla="*/ 4581932 h 13511369"/>
                  <a:gd name="connsiteX292" fmla="*/ 10628138 w 12089090"/>
                  <a:gd name="connsiteY292" fmla="*/ 4461283 h 13511369"/>
                  <a:gd name="connsiteX293" fmla="*/ 10799588 w 12089090"/>
                  <a:gd name="connsiteY293" fmla="*/ 4334283 h 13511369"/>
                  <a:gd name="connsiteX294" fmla="*/ 10831337 w 12089090"/>
                  <a:gd name="connsiteY294" fmla="*/ 4080282 h 13511369"/>
                  <a:gd name="connsiteX295" fmla="*/ 10599562 w 12089090"/>
                  <a:gd name="connsiteY295" fmla="*/ 3997732 h 13511369"/>
                  <a:gd name="connsiteX296" fmla="*/ 10282063 w 12089090"/>
                  <a:gd name="connsiteY296" fmla="*/ 3950108 h 13511369"/>
                  <a:gd name="connsiteX297" fmla="*/ 10151887 w 12089090"/>
                  <a:gd name="connsiteY297" fmla="*/ 4010432 h 13511369"/>
                  <a:gd name="connsiteX298" fmla="*/ 10177288 w 12089090"/>
                  <a:gd name="connsiteY298" fmla="*/ 3845333 h 13511369"/>
                  <a:gd name="connsiteX299" fmla="*/ 10126488 w 12089090"/>
                  <a:gd name="connsiteY299" fmla="*/ 3670708 h 13511369"/>
                  <a:gd name="connsiteX300" fmla="*/ 10240787 w 12089090"/>
                  <a:gd name="connsiteY300" fmla="*/ 3708807 h 13511369"/>
                  <a:gd name="connsiteX301" fmla="*/ 10361438 w 12089090"/>
                  <a:gd name="connsiteY301" fmla="*/ 3600858 h 13511369"/>
                  <a:gd name="connsiteX302" fmla="*/ 10551938 w 12089090"/>
                  <a:gd name="connsiteY302" fmla="*/ 3661183 h 13511369"/>
                  <a:gd name="connsiteX303" fmla="*/ 10564638 w 12089090"/>
                  <a:gd name="connsiteY303" fmla="*/ 3477033 h 13511369"/>
                  <a:gd name="connsiteX304" fmla="*/ 10704337 w 12089090"/>
                  <a:gd name="connsiteY304" fmla="*/ 3515132 h 13511369"/>
                  <a:gd name="connsiteX305" fmla="*/ 10818637 w 12089090"/>
                  <a:gd name="connsiteY305" fmla="*/ 3210332 h 13511369"/>
                  <a:gd name="connsiteX306" fmla="*/ 10920238 w 12089090"/>
                  <a:gd name="connsiteY306" fmla="*/ 3299233 h 13511369"/>
                  <a:gd name="connsiteX307" fmla="*/ 11059937 w 12089090"/>
                  <a:gd name="connsiteY307" fmla="*/ 3283357 h 13511369"/>
                  <a:gd name="connsiteX308" fmla="*/ 11094862 w 12089090"/>
                  <a:gd name="connsiteY308" fmla="*/ 3508782 h 13511369"/>
                  <a:gd name="connsiteX309" fmla="*/ 11171063 w 12089090"/>
                  <a:gd name="connsiteY309" fmla="*/ 3251608 h 13511369"/>
                  <a:gd name="connsiteX310" fmla="*/ 11094863 w 12089090"/>
                  <a:gd name="connsiteY310" fmla="*/ 3165883 h 13511369"/>
                  <a:gd name="connsiteX311" fmla="*/ 11180587 w 12089090"/>
                  <a:gd name="connsiteY311" fmla="*/ 2911882 h 13511369"/>
                  <a:gd name="connsiteX312" fmla="*/ 10999613 w 12089090"/>
                  <a:gd name="connsiteY312" fmla="*/ 2988083 h 13511369"/>
                  <a:gd name="connsiteX313" fmla="*/ 10971037 w 12089090"/>
                  <a:gd name="connsiteY313" fmla="*/ 2918232 h 13511369"/>
                  <a:gd name="connsiteX314" fmla="*/ 10780537 w 12089090"/>
                  <a:gd name="connsiteY314" fmla="*/ 2715032 h 13511369"/>
                  <a:gd name="connsiteX315" fmla="*/ 10748788 w 12089090"/>
                  <a:gd name="connsiteY315" fmla="*/ 2530883 h 13511369"/>
                  <a:gd name="connsiteX316" fmla="*/ 10717038 w 12089090"/>
                  <a:gd name="connsiteY316" fmla="*/ 2435633 h 13511369"/>
                  <a:gd name="connsiteX317" fmla="*/ 10818637 w 12089090"/>
                  <a:gd name="connsiteY317" fmla="*/ 2334032 h 13511369"/>
                  <a:gd name="connsiteX318" fmla="*/ 11078988 w 12089090"/>
                  <a:gd name="connsiteY318" fmla="*/ 2099083 h 13511369"/>
                  <a:gd name="connsiteX319" fmla="*/ 11199637 w 12089090"/>
                  <a:gd name="connsiteY319" fmla="*/ 2118132 h 13511369"/>
                  <a:gd name="connsiteX320" fmla="*/ 11269488 w 12089090"/>
                  <a:gd name="connsiteY320" fmla="*/ 2029233 h 13511369"/>
                  <a:gd name="connsiteX321" fmla="*/ 11504437 w 12089090"/>
                  <a:gd name="connsiteY321" fmla="*/ 1921282 h 13511369"/>
                  <a:gd name="connsiteX322" fmla="*/ 11358388 w 12089090"/>
                  <a:gd name="connsiteY322" fmla="*/ 1851433 h 13511369"/>
                  <a:gd name="connsiteX323" fmla="*/ 11275837 w 12089090"/>
                  <a:gd name="connsiteY323" fmla="*/ 1705382 h 13511369"/>
                  <a:gd name="connsiteX324" fmla="*/ 11377437 w 12089090"/>
                  <a:gd name="connsiteY324" fmla="*/ 1279932 h 13511369"/>
                  <a:gd name="connsiteX325" fmla="*/ 11256787 w 12089090"/>
                  <a:gd name="connsiteY325" fmla="*/ 1019582 h 13511369"/>
                  <a:gd name="connsiteX326" fmla="*/ 11542537 w 12089090"/>
                  <a:gd name="connsiteY326" fmla="*/ 1362482 h 13511369"/>
                  <a:gd name="connsiteX327" fmla="*/ 11707637 w 12089090"/>
                  <a:gd name="connsiteY327" fmla="*/ 1165632 h 13511369"/>
                  <a:gd name="connsiteX328" fmla="*/ 11891787 w 12089090"/>
                  <a:gd name="connsiteY328" fmla="*/ 1476782 h 13511369"/>
                  <a:gd name="connsiteX329" fmla="*/ 12088637 w 12089090"/>
                  <a:gd name="connsiteY329" fmla="*/ 1578383 h 13511369"/>
                  <a:gd name="connsiteX330" fmla="*/ 11923537 w 12089090"/>
                  <a:gd name="connsiteY330" fmla="*/ 1133883 h 13511369"/>
                  <a:gd name="connsiteX331" fmla="*/ 11910837 w 12089090"/>
                  <a:gd name="connsiteY331" fmla="*/ 917982 h 13511369"/>
                  <a:gd name="connsiteX332" fmla="*/ 11777487 w 12089090"/>
                  <a:gd name="connsiteY332" fmla="*/ 721132 h 13511369"/>
                  <a:gd name="connsiteX333" fmla="*/ 11752087 w 12089090"/>
                  <a:gd name="connsiteY33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27137 w 12089090"/>
                  <a:gd name="connsiteY39" fmla="*/ 6448832 h 13511369"/>
                  <a:gd name="connsiteX40" fmla="*/ 2531887 w 12089090"/>
                  <a:gd name="connsiteY40" fmla="*/ 6696482 h 13511369"/>
                  <a:gd name="connsiteX41" fmla="*/ 2585465 w 12089090"/>
                  <a:gd name="connsiteY41" fmla="*/ 6812913 h 13511369"/>
                  <a:gd name="connsiteX42" fmla="*/ 2535459 w 12089090"/>
                  <a:gd name="connsiteY42" fmla="*/ 6872444 h 13511369"/>
                  <a:gd name="connsiteX43" fmla="*/ 2478309 w 12089090"/>
                  <a:gd name="connsiteY43" fmla="*/ 6981982 h 13511369"/>
                  <a:gd name="connsiteX44" fmla="*/ 2365199 w 12089090"/>
                  <a:gd name="connsiteY44" fmla="*/ 7022714 h 13511369"/>
                  <a:gd name="connsiteX45" fmla="*/ 2123503 w 12089090"/>
                  <a:gd name="connsiteY45" fmla="*/ 7248682 h 13511369"/>
                  <a:gd name="connsiteX46" fmla="*/ 2171128 w 12089090"/>
                  <a:gd name="connsiteY46" fmla="*/ 7551100 h 13511369"/>
                  <a:gd name="connsiteX47" fmla="*/ 2143743 w 12089090"/>
                  <a:gd name="connsiteY47" fmla="*/ 7627551 h 13511369"/>
                  <a:gd name="connsiteX48" fmla="*/ 1973484 w 12089090"/>
                  <a:gd name="connsiteY48" fmla="*/ 7703500 h 13511369"/>
                  <a:gd name="connsiteX49" fmla="*/ 1867519 w 12089090"/>
                  <a:gd name="connsiteY49" fmla="*/ 7841863 h 13511369"/>
                  <a:gd name="connsiteX50" fmla="*/ 1842515 w 12089090"/>
                  <a:gd name="connsiteY50" fmla="*/ 8084500 h 13511369"/>
                  <a:gd name="connsiteX51" fmla="*/ 1721072 w 12089090"/>
                  <a:gd name="connsiteY51" fmla="*/ 8148794 h 13511369"/>
                  <a:gd name="connsiteX52" fmla="*/ 1703212 w 12089090"/>
                  <a:gd name="connsiteY52" fmla="*/ 8291919 h 13511369"/>
                  <a:gd name="connsiteX53" fmla="*/ 1671065 w 12089090"/>
                  <a:gd name="connsiteY53" fmla="*/ 8510744 h 13511369"/>
                  <a:gd name="connsiteX54" fmla="*/ 1716309 w 12089090"/>
                  <a:gd name="connsiteY54" fmla="*/ 8653619 h 13511369"/>
                  <a:gd name="connsiteX55" fmla="*/ 1706784 w 12089090"/>
                  <a:gd name="connsiteY55" fmla="*/ 8772682 h 13511369"/>
                  <a:gd name="connsiteX56" fmla="*/ 1788937 w 12089090"/>
                  <a:gd name="connsiteY56" fmla="*/ 8963432 h 13511369"/>
                  <a:gd name="connsiteX57" fmla="*/ 1657969 w 12089090"/>
                  <a:gd name="connsiteY57" fmla="*/ 9413488 h 13511369"/>
                  <a:gd name="connsiteX58" fmla="*/ 1506759 w 12089090"/>
                  <a:gd name="connsiteY58" fmla="*/ 9498963 h 13511369"/>
                  <a:gd name="connsiteX59" fmla="*/ 1463897 w 12089090"/>
                  <a:gd name="connsiteY59" fmla="*/ 9682319 h 13511369"/>
                  <a:gd name="connsiteX60" fmla="*/ 1321022 w 12089090"/>
                  <a:gd name="connsiteY60" fmla="*/ 9748994 h 13511369"/>
                  <a:gd name="connsiteX61" fmla="*/ 1312687 w 12089090"/>
                  <a:gd name="connsiteY61" fmla="*/ 9839732 h 13511369"/>
                  <a:gd name="connsiteX62" fmla="*/ 1237678 w 12089090"/>
                  <a:gd name="connsiteY62" fmla="*/ 9970450 h 13511369"/>
                  <a:gd name="connsiteX63" fmla="*/ 1254347 w 12089090"/>
                  <a:gd name="connsiteY63" fmla="*/ 10151425 h 13511369"/>
                  <a:gd name="connsiteX64" fmla="*/ 1179337 w 12089090"/>
                  <a:gd name="connsiteY64" fmla="*/ 10315982 h 13511369"/>
                  <a:gd name="connsiteX65" fmla="*/ 932878 w 12089090"/>
                  <a:gd name="connsiteY65" fmla="*/ 10353832 h 13511369"/>
                  <a:gd name="connsiteX66" fmla="*/ 817387 w 12089090"/>
                  <a:gd name="connsiteY66" fmla="*/ 10468382 h 13511369"/>
                  <a:gd name="connsiteX67" fmla="*/ 678084 w 12089090"/>
                  <a:gd name="connsiteY67" fmla="*/ 10480038 h 13511369"/>
                  <a:gd name="connsiteX68" fmla="*/ 585215 w 12089090"/>
                  <a:gd name="connsiteY68" fmla="*/ 10544332 h 13511369"/>
                  <a:gd name="connsiteX69" fmla="*/ 497109 w 12089090"/>
                  <a:gd name="connsiteY69" fmla="*/ 10503850 h 13511369"/>
                  <a:gd name="connsiteX70" fmla="*/ 399478 w 12089090"/>
                  <a:gd name="connsiteY70" fmla="*/ 10510994 h 13511369"/>
                  <a:gd name="connsiteX71" fmla="*/ 301847 w 12089090"/>
                  <a:gd name="connsiteY71" fmla="*/ 10482419 h 13511369"/>
                  <a:gd name="connsiteX72" fmla="*/ 238743 w 12089090"/>
                  <a:gd name="connsiteY72" fmla="*/ 10535057 h 13511369"/>
                  <a:gd name="connsiteX73" fmla="*/ 17287 w 12089090"/>
                  <a:gd name="connsiteY73" fmla="*/ 10430282 h 13511369"/>
                  <a:gd name="connsiteX74" fmla="*/ 78009 w 12089090"/>
                  <a:gd name="connsiteY74" fmla="*/ 10608625 h 13511369"/>
                  <a:gd name="connsiteX75" fmla="*/ 11334 w 12089090"/>
                  <a:gd name="connsiteY75" fmla="*/ 10787219 h 13511369"/>
                  <a:gd name="connsiteX76" fmla="*/ 112537 w 12089090"/>
                  <a:gd name="connsiteY76" fmla="*/ 11056551 h 13511369"/>
                  <a:gd name="connsiteX77" fmla="*/ 8953 w 12089090"/>
                  <a:gd name="connsiteY77" fmla="*/ 11234894 h 13511369"/>
                  <a:gd name="connsiteX78" fmla="*/ 17287 w 12089090"/>
                  <a:gd name="connsiteY78" fmla="*/ 11420882 h 13511369"/>
                  <a:gd name="connsiteX79" fmla="*/ 158972 w 12089090"/>
                  <a:gd name="connsiteY79" fmla="*/ 11470638 h 13511369"/>
                  <a:gd name="connsiteX80" fmla="*/ 455437 w 12089090"/>
                  <a:gd name="connsiteY80" fmla="*/ 11497082 h 13511369"/>
                  <a:gd name="connsiteX81" fmla="*/ 623315 w 12089090"/>
                  <a:gd name="connsiteY81" fmla="*/ 11544457 h 13511369"/>
                  <a:gd name="connsiteX82" fmla="*/ 737615 w 12089090"/>
                  <a:gd name="connsiteY82" fmla="*/ 11489688 h 13511369"/>
                  <a:gd name="connsiteX83" fmla="*/ 912637 w 12089090"/>
                  <a:gd name="connsiteY83" fmla="*/ 11535182 h 13511369"/>
                  <a:gd name="connsiteX84" fmla="*/ 1078134 w 12089090"/>
                  <a:gd name="connsiteY84" fmla="*/ 11413488 h 13511369"/>
                  <a:gd name="connsiteX85" fmla="*/ 1155524 w 12089090"/>
                  <a:gd name="connsiteY85" fmla="*/ 11470889 h 13511369"/>
                  <a:gd name="connsiteX86" fmla="*/ 1294828 w 12089090"/>
                  <a:gd name="connsiteY86" fmla="*/ 11496832 h 13511369"/>
                  <a:gd name="connsiteX87" fmla="*/ 1466278 w 12089090"/>
                  <a:gd name="connsiteY87" fmla="*/ 11508738 h 13511369"/>
                  <a:gd name="connsiteX88" fmla="*/ 1552003 w 12089090"/>
                  <a:gd name="connsiteY88" fmla="*/ 11573032 h 13511369"/>
                  <a:gd name="connsiteX89" fmla="*/ 1652015 w 12089090"/>
                  <a:gd name="connsiteY89" fmla="*/ 11580175 h 13511369"/>
                  <a:gd name="connsiteX90" fmla="*/ 1731787 w 12089090"/>
                  <a:gd name="connsiteY90" fmla="*/ 11592332 h 13511369"/>
                  <a:gd name="connsiteX91" fmla="*/ 1659159 w 12089090"/>
                  <a:gd name="connsiteY91" fmla="*/ 11737338 h 13511369"/>
                  <a:gd name="connsiteX92" fmla="*/ 1693687 w 12089090"/>
                  <a:gd name="connsiteY92" fmla="*/ 11992382 h 13511369"/>
                  <a:gd name="connsiteX93" fmla="*/ 1871090 w 12089090"/>
                  <a:gd name="connsiteY93" fmla="*/ 12130244 h 13511369"/>
                  <a:gd name="connsiteX94" fmla="*/ 1993724 w 12089090"/>
                  <a:gd name="connsiteY94" fmla="*/ 12056676 h 13511369"/>
                  <a:gd name="connsiteX95" fmla="*/ 2066353 w 12089090"/>
                  <a:gd name="connsiteY95" fmla="*/ 12104050 h 13511369"/>
                  <a:gd name="connsiteX96" fmla="*/ 2142553 w 12089090"/>
                  <a:gd name="connsiteY96" fmla="*/ 12034994 h 13511369"/>
                  <a:gd name="connsiteX97" fmla="*/ 2242565 w 12089090"/>
                  <a:gd name="connsiteY97" fmla="*/ 12058807 h 13511369"/>
                  <a:gd name="connsiteX98" fmla="*/ 2473547 w 12089090"/>
                  <a:gd name="connsiteY98" fmla="*/ 12008800 h 13511369"/>
                  <a:gd name="connsiteX99" fmla="*/ 2524743 w 12089090"/>
                  <a:gd name="connsiteY99" fmla="*/ 11899513 h 13511369"/>
                  <a:gd name="connsiteX100" fmla="*/ 2893837 w 12089090"/>
                  <a:gd name="connsiteY100" fmla="*/ 12030482 h 13511369"/>
                  <a:gd name="connsiteX101" fmla="*/ 2983134 w 12089090"/>
                  <a:gd name="connsiteY101" fmla="*/ 12018325 h 13511369"/>
                  <a:gd name="connsiteX102" fmla="*/ 3084337 w 12089090"/>
                  <a:gd name="connsiteY102" fmla="*/ 12182882 h 13511369"/>
                  <a:gd name="connsiteX103" fmla="*/ 3323653 w 12089090"/>
                  <a:gd name="connsiteY103" fmla="*/ 12127863 h 13511369"/>
                  <a:gd name="connsiteX104" fmla="*/ 3433190 w 12089090"/>
                  <a:gd name="connsiteY104" fmla="*/ 12196919 h 13511369"/>
                  <a:gd name="connsiteX105" fmla="*/ 3586781 w 12089090"/>
                  <a:gd name="connsiteY105" fmla="*/ 12266226 h 13511369"/>
                  <a:gd name="connsiteX106" fmla="*/ 3522487 w 12089090"/>
                  <a:gd name="connsiteY106" fmla="*/ 12387670 h 13511369"/>
                  <a:gd name="connsiteX107" fmla="*/ 3607022 w 12089090"/>
                  <a:gd name="connsiteY107" fmla="*/ 12592207 h 13511369"/>
                  <a:gd name="connsiteX108" fmla="*/ 3560587 w 12089090"/>
                  <a:gd name="connsiteY108" fmla="*/ 12773432 h 13511369"/>
                  <a:gd name="connsiteX109" fmla="*/ 3545109 w 12089090"/>
                  <a:gd name="connsiteY109" fmla="*/ 12987494 h 13511369"/>
                  <a:gd name="connsiteX110" fmla="*/ 3636787 w 12089090"/>
                  <a:gd name="connsiteY110" fmla="*/ 13211582 h 13511369"/>
                  <a:gd name="connsiteX111" fmla="*/ 3922537 w 12089090"/>
                  <a:gd name="connsiteY111" fmla="*/ 13440182 h 13511369"/>
                  <a:gd name="connsiteX112" fmla="*/ 4514278 w 12089090"/>
                  <a:gd name="connsiteY112" fmla="*/ 13511369 h 13511369"/>
                  <a:gd name="connsiteX113" fmla="*/ 4549996 w 12089090"/>
                  <a:gd name="connsiteY113" fmla="*/ 13442312 h 13511369"/>
                  <a:gd name="connsiteX114" fmla="*/ 4208287 w 12089090"/>
                  <a:gd name="connsiteY114" fmla="*/ 13154432 h 13511369"/>
                  <a:gd name="connsiteX115" fmla="*/ 4635722 w 12089090"/>
                  <a:gd name="connsiteY115" fmla="*/ 13268482 h 13511369"/>
                  <a:gd name="connsiteX116" fmla="*/ 4951237 w 12089090"/>
                  <a:gd name="connsiteY116" fmla="*/ 13268732 h 13511369"/>
                  <a:gd name="connsiteX117" fmla="*/ 5052440 w 12089090"/>
                  <a:gd name="connsiteY117" fmla="*/ 13058932 h 13511369"/>
                  <a:gd name="connsiteX118" fmla="*/ 5011959 w 12089090"/>
                  <a:gd name="connsiteY118" fmla="*/ 12985113 h 13511369"/>
                  <a:gd name="connsiteX119" fmla="*/ 5008387 w 12089090"/>
                  <a:gd name="connsiteY119" fmla="*/ 12678182 h 13511369"/>
                  <a:gd name="connsiteX120" fmla="*/ 5084587 w 12089090"/>
                  <a:gd name="connsiteY120" fmla="*/ 12563882 h 13511369"/>
                  <a:gd name="connsiteX121" fmla="*/ 5046487 w 12089090"/>
                  <a:gd name="connsiteY121" fmla="*/ 12225745 h 13511369"/>
                  <a:gd name="connsiteX122" fmla="*/ 5375100 w 12089090"/>
                  <a:gd name="connsiteY122" fmla="*/ 12097157 h 13511369"/>
                  <a:gd name="connsiteX123" fmla="*/ 5656087 w 12089090"/>
                  <a:gd name="connsiteY123" fmla="*/ 12180502 h 13511369"/>
                  <a:gd name="connsiteX124" fmla="*/ 5541787 w 12089090"/>
                  <a:gd name="connsiteY124" fmla="*/ 11249432 h 13511369"/>
                  <a:gd name="connsiteX125" fmla="*/ 5602510 w 12089090"/>
                  <a:gd name="connsiteY125" fmla="*/ 10722925 h 13511369"/>
                  <a:gd name="connsiteX126" fmla="*/ 5485827 w 12089090"/>
                  <a:gd name="connsiteY126" fmla="*/ 10663394 h 13511369"/>
                  <a:gd name="connsiteX127" fmla="*/ 5602509 w 12089090"/>
                  <a:gd name="connsiteY127" fmla="*/ 10701495 h 13511369"/>
                  <a:gd name="connsiteX128" fmla="*/ 5628703 w 12089090"/>
                  <a:gd name="connsiteY128" fmla="*/ 10160950 h 13511369"/>
                  <a:gd name="connsiteX129" fmla="*/ 5715618 w 12089090"/>
                  <a:gd name="connsiteY129" fmla="*/ 9775438 h 13511369"/>
                  <a:gd name="connsiteX130" fmla="*/ 5847778 w 12089090"/>
                  <a:gd name="connsiteY130" fmla="*/ 9408475 h 13511369"/>
                  <a:gd name="connsiteX131" fmla="*/ 5938265 w 12089090"/>
                  <a:gd name="connsiteY131" fmla="*/ 9196544 h 13511369"/>
                  <a:gd name="connsiteX132" fmla="*/ 5776340 w 12089090"/>
                  <a:gd name="connsiteY132" fmla="*/ 9329894 h 13511369"/>
                  <a:gd name="connsiteX133" fmla="*/ 5940647 w 12089090"/>
                  <a:gd name="connsiteY133" fmla="*/ 9137013 h 13511369"/>
                  <a:gd name="connsiteX134" fmla="*/ 5972794 w 12089090"/>
                  <a:gd name="connsiteY134" fmla="*/ 8956289 h 13511369"/>
                  <a:gd name="connsiteX135" fmla="*/ 5976365 w 12089090"/>
                  <a:gd name="connsiteY135" fmla="*/ 9087006 h 13511369"/>
                  <a:gd name="connsiteX136" fmla="*/ 6458567 w 12089090"/>
                  <a:gd name="connsiteY136" fmla="*/ 8201432 h 13511369"/>
                  <a:gd name="connsiteX137" fmla="*/ 6221634 w 12089090"/>
                  <a:gd name="connsiteY137" fmla="*/ 8101170 h 13511369"/>
                  <a:gd name="connsiteX138" fmla="*/ 6443090 w 12089090"/>
                  <a:gd name="connsiteY138" fmla="*/ 8110694 h 13511369"/>
                  <a:gd name="connsiteX139" fmla="*/ 6713363 w 12089090"/>
                  <a:gd name="connsiteY139" fmla="*/ 8074975 h 13511369"/>
                  <a:gd name="connsiteX140" fmla="*/ 6872907 w 12089090"/>
                  <a:gd name="connsiteY140" fmla="*/ 8032113 h 13511369"/>
                  <a:gd name="connsiteX141" fmla="*/ 6802659 w 12089090"/>
                  <a:gd name="connsiteY141" fmla="*/ 7972582 h 13511369"/>
                  <a:gd name="connsiteX142" fmla="*/ 6894339 w 12089090"/>
                  <a:gd name="connsiteY142" fmla="*/ 7846626 h 13511369"/>
                  <a:gd name="connsiteX143" fmla="*/ 6997921 w 12089090"/>
                  <a:gd name="connsiteY143" fmla="*/ 7867807 h 13511369"/>
                  <a:gd name="connsiteX144" fmla="*/ 7034832 w 12089090"/>
                  <a:gd name="connsiteY144" fmla="*/ 7793990 h 13511369"/>
                  <a:gd name="connsiteX145" fmla="*/ 6961013 w 12089090"/>
                  <a:gd name="connsiteY145" fmla="*/ 7693975 h 13511369"/>
                  <a:gd name="connsiteX146" fmla="*/ 6927676 w 12089090"/>
                  <a:gd name="connsiteY146" fmla="*/ 7596344 h 13511369"/>
                  <a:gd name="connsiteX147" fmla="*/ 6837187 w 12089090"/>
                  <a:gd name="connsiteY147" fmla="*/ 7591832 h 13511369"/>
                  <a:gd name="connsiteX148" fmla="*/ 6763369 w 12089090"/>
                  <a:gd name="connsiteY148" fmla="*/ 7674925 h 13511369"/>
                  <a:gd name="connsiteX149" fmla="*/ 6627637 w 12089090"/>
                  <a:gd name="connsiteY149" fmla="*/ 7687082 h 13511369"/>
                  <a:gd name="connsiteX150" fmla="*/ 6687169 w 12089090"/>
                  <a:gd name="connsiteY150" fmla="*/ 7617775 h 13511369"/>
                  <a:gd name="connsiteX151" fmla="*/ 6699076 w 12089090"/>
                  <a:gd name="connsiteY151" fmla="*/ 7529669 h 13511369"/>
                  <a:gd name="connsiteX152" fmla="*/ 6720506 w 12089090"/>
                  <a:gd name="connsiteY152" fmla="*/ 7467756 h 13511369"/>
                  <a:gd name="connsiteX153" fmla="*/ 6684787 w 12089090"/>
                  <a:gd name="connsiteY153" fmla="*/ 7401332 h 13511369"/>
                  <a:gd name="connsiteX154" fmla="*/ 6620494 w 12089090"/>
                  <a:gd name="connsiteY154" fmla="*/ 7432038 h 13511369"/>
                  <a:gd name="connsiteX155" fmla="*/ 6618112 w 12089090"/>
                  <a:gd name="connsiteY155" fmla="*/ 7351326 h 13511369"/>
                  <a:gd name="connsiteX156" fmla="*/ 6837188 w 12089090"/>
                  <a:gd name="connsiteY156" fmla="*/ 7243919 h 13511369"/>
                  <a:gd name="connsiteX157" fmla="*/ 6801469 w 12089090"/>
                  <a:gd name="connsiteY157" fmla="*/ 7089138 h 13511369"/>
                  <a:gd name="connsiteX158" fmla="*/ 6877669 w 12089090"/>
                  <a:gd name="connsiteY158" fmla="*/ 7072469 h 13511369"/>
                  <a:gd name="connsiteX159" fmla="*/ 6856237 w 12089090"/>
                  <a:gd name="connsiteY159" fmla="*/ 6982232 h 13511369"/>
                  <a:gd name="connsiteX160" fmla="*/ 6961013 w 12089090"/>
                  <a:gd name="connsiteY160" fmla="*/ 6984363 h 13511369"/>
                  <a:gd name="connsiteX161" fmla="*/ 7003876 w 12089090"/>
                  <a:gd name="connsiteY161" fmla="*/ 6903400 h 13511369"/>
                  <a:gd name="connsiteX162" fmla="*/ 7106269 w 12089090"/>
                  <a:gd name="connsiteY162" fmla="*/ 6936738 h 13511369"/>
                  <a:gd name="connsiteX163" fmla="*/ 7180088 w 12089090"/>
                  <a:gd name="connsiteY163" fmla="*/ 7039132 h 13511369"/>
                  <a:gd name="connsiteX164" fmla="*/ 7246763 w 12089090"/>
                  <a:gd name="connsiteY164" fmla="*/ 6979600 h 13511369"/>
                  <a:gd name="connsiteX165" fmla="*/ 7187232 w 12089090"/>
                  <a:gd name="connsiteY165" fmla="*/ 6843869 h 13511369"/>
                  <a:gd name="connsiteX166" fmla="*/ 7244381 w 12089090"/>
                  <a:gd name="connsiteY166" fmla="*/ 6896506 h 13511369"/>
                  <a:gd name="connsiteX167" fmla="*/ 7361063 w 12089090"/>
                  <a:gd name="connsiteY167" fmla="*/ 6934357 h 13511369"/>
                  <a:gd name="connsiteX168" fmla="*/ 7434882 w 12089090"/>
                  <a:gd name="connsiteY168" fmla="*/ 7006046 h 13511369"/>
                  <a:gd name="connsiteX169" fmla="*/ 7403926 w 12089090"/>
                  <a:gd name="connsiteY169" fmla="*/ 7144158 h 13511369"/>
                  <a:gd name="connsiteX170" fmla="*/ 7475363 w 12089090"/>
                  <a:gd name="connsiteY170" fmla="*/ 7108439 h 13511369"/>
                  <a:gd name="connsiteX171" fmla="*/ 7465837 w 12089090"/>
                  <a:gd name="connsiteY171" fmla="*/ 7077482 h 13511369"/>
                  <a:gd name="connsiteX172" fmla="*/ 7542038 w 12089090"/>
                  <a:gd name="connsiteY172" fmla="*/ 7163208 h 13511369"/>
                  <a:gd name="connsiteX173" fmla="*/ 7477744 w 12089090"/>
                  <a:gd name="connsiteY173" fmla="*/ 7244171 h 13511369"/>
                  <a:gd name="connsiteX174" fmla="*/ 7542037 w 12089090"/>
                  <a:gd name="connsiteY174" fmla="*/ 7325132 h 13511369"/>
                  <a:gd name="connsiteX175" fmla="*/ 7468219 w 12089090"/>
                  <a:gd name="connsiteY175" fmla="*/ 7344183 h 13511369"/>
                  <a:gd name="connsiteX176" fmla="*/ 7375351 w 12089090"/>
                  <a:gd name="connsiteY176" fmla="*/ 7296558 h 13511369"/>
                  <a:gd name="connsiteX177" fmla="*/ 7327726 w 12089090"/>
                  <a:gd name="connsiteY177" fmla="*/ 7406096 h 13511369"/>
                  <a:gd name="connsiteX178" fmla="*/ 7403926 w 12089090"/>
                  <a:gd name="connsiteY178" fmla="*/ 7425146 h 13511369"/>
                  <a:gd name="connsiteX179" fmla="*/ 7458694 w 12089090"/>
                  <a:gd name="connsiteY179" fmla="*/ 7484677 h 13511369"/>
                  <a:gd name="connsiteX180" fmla="*/ 7484888 w 12089090"/>
                  <a:gd name="connsiteY180" fmla="*/ 7515382 h 13511369"/>
                  <a:gd name="connsiteX181" fmla="*/ 7505128 w 12089090"/>
                  <a:gd name="connsiteY181" fmla="*/ 7467755 h 13511369"/>
                  <a:gd name="connsiteX182" fmla="*/ 7563469 w 12089090"/>
                  <a:gd name="connsiteY182" fmla="*/ 7529921 h 13511369"/>
                  <a:gd name="connsiteX183" fmla="*/ 7656338 w 12089090"/>
                  <a:gd name="connsiteY183" fmla="*/ 7615646 h 13511369"/>
                  <a:gd name="connsiteX184" fmla="*/ 7656338 w 12089090"/>
                  <a:gd name="connsiteY184" fmla="*/ 7510871 h 13511369"/>
                  <a:gd name="connsiteX185" fmla="*/ 7830168 w 12089090"/>
                  <a:gd name="connsiteY185" fmla="*/ 7606120 h 13511369"/>
                  <a:gd name="connsiteX186" fmla="*/ 7723013 w 12089090"/>
                  <a:gd name="connsiteY186" fmla="*/ 7370377 h 13511369"/>
                  <a:gd name="connsiteX187" fmla="*/ 7725394 w 12089090"/>
                  <a:gd name="connsiteY187" fmla="*/ 7234646 h 13511369"/>
                  <a:gd name="connsiteX188" fmla="*/ 7630144 w 12089090"/>
                  <a:gd name="connsiteY188" fmla="*/ 7206071 h 13511369"/>
                  <a:gd name="connsiteX189" fmla="*/ 7694437 w 12089090"/>
                  <a:gd name="connsiteY189" fmla="*/ 7039382 h 13511369"/>
                  <a:gd name="connsiteX190" fmla="*/ 8392144 w 12089090"/>
                  <a:gd name="connsiteY190" fmla="*/ 6653621 h 13511369"/>
                  <a:gd name="connsiteX191" fmla="*/ 8720757 w 12089090"/>
                  <a:gd name="connsiteY191" fmla="*/ 6591708 h 13511369"/>
                  <a:gd name="connsiteX192" fmla="*/ 8739807 w 12089090"/>
                  <a:gd name="connsiteY192" fmla="*/ 6696483 h 13511369"/>
                  <a:gd name="connsiteX193" fmla="*/ 8813626 w 12089090"/>
                  <a:gd name="connsiteY193" fmla="*/ 6701246 h 13511369"/>
                  <a:gd name="connsiteX194" fmla="*/ 8789812 w 12089090"/>
                  <a:gd name="connsiteY194" fmla="*/ 6548844 h 13511369"/>
                  <a:gd name="connsiteX195" fmla="*/ 9332737 w 12089090"/>
                  <a:gd name="connsiteY195" fmla="*/ 6544082 h 13511369"/>
                  <a:gd name="connsiteX196" fmla="*/ 9520856 w 12089090"/>
                  <a:gd name="connsiteY196" fmla="*/ 6494075 h 13511369"/>
                  <a:gd name="connsiteX197" fmla="*/ 9647062 w 12089090"/>
                  <a:gd name="connsiteY197" fmla="*/ 6298813 h 13511369"/>
                  <a:gd name="connsiteX198" fmla="*/ 9923287 w 12089090"/>
                  <a:gd name="connsiteY198" fmla="*/ 6334532 h 13511369"/>
                  <a:gd name="connsiteX199" fmla="*/ 9887569 w 12089090"/>
                  <a:gd name="connsiteY199" fmla="*/ 6420258 h 13511369"/>
                  <a:gd name="connsiteX200" fmla="*/ 9744694 w 12089090"/>
                  <a:gd name="connsiteY200" fmla="*/ 6434546 h 13511369"/>
                  <a:gd name="connsiteX201" fmla="*/ 9813749 w 12089090"/>
                  <a:gd name="connsiteY201" fmla="*/ 6489313 h 13511369"/>
                  <a:gd name="connsiteX202" fmla="*/ 9682782 w 12089090"/>
                  <a:gd name="connsiteY202" fmla="*/ 6517889 h 13511369"/>
                  <a:gd name="connsiteX203" fmla="*/ 9556576 w 12089090"/>
                  <a:gd name="connsiteY203" fmla="*/ 6508364 h 13511369"/>
                  <a:gd name="connsiteX204" fmla="*/ 9470850 w 12089090"/>
                  <a:gd name="connsiteY204" fmla="*/ 6544082 h 13511369"/>
                  <a:gd name="connsiteX205" fmla="*/ 9439894 w 12089090"/>
                  <a:gd name="connsiteY205" fmla="*/ 6848883 h 13511369"/>
                  <a:gd name="connsiteX206" fmla="*/ 9601819 w 12089090"/>
                  <a:gd name="connsiteY206" fmla="*/ 6882220 h 13511369"/>
                  <a:gd name="connsiteX207" fmla="*/ 9808987 w 12089090"/>
                  <a:gd name="connsiteY207" fmla="*/ 6696482 h 13511369"/>
                  <a:gd name="connsiteX208" fmla="*/ 9847088 w 12089090"/>
                  <a:gd name="connsiteY208" fmla="*/ 6794114 h 13511369"/>
                  <a:gd name="connsiteX209" fmla="*/ 9994726 w 12089090"/>
                  <a:gd name="connsiteY209" fmla="*/ 6717914 h 13511369"/>
                  <a:gd name="connsiteX210" fmla="*/ 9894713 w 12089090"/>
                  <a:gd name="connsiteY210" fmla="*/ 6956040 h 13511369"/>
                  <a:gd name="connsiteX211" fmla="*/ 10037588 w 12089090"/>
                  <a:gd name="connsiteY211" fmla="*/ 6898889 h 13511369"/>
                  <a:gd name="connsiteX212" fmla="*/ 10004251 w 12089090"/>
                  <a:gd name="connsiteY212" fmla="*/ 6986996 h 13511369"/>
                  <a:gd name="connsiteX213" fmla="*/ 10235232 w 12089090"/>
                  <a:gd name="connsiteY213" fmla="*/ 6984614 h 13511369"/>
                  <a:gd name="connsiteX214" fmla="*/ 10075687 w 12089090"/>
                  <a:gd name="connsiteY214" fmla="*/ 7039382 h 13511369"/>
                  <a:gd name="connsiteX215" fmla="*/ 9966151 w 12089090"/>
                  <a:gd name="connsiteY215" fmla="*/ 7096533 h 13511369"/>
                  <a:gd name="connsiteX216" fmla="*/ 9847088 w 12089090"/>
                  <a:gd name="connsiteY216" fmla="*/ 7210833 h 13511369"/>
                  <a:gd name="connsiteX217" fmla="*/ 9882806 w 12089090"/>
                  <a:gd name="connsiteY217" fmla="*/ 7270363 h 13511369"/>
                  <a:gd name="connsiteX218" fmla="*/ 9925669 w 12089090"/>
                  <a:gd name="connsiteY218" fmla="*/ 7320371 h 13511369"/>
                  <a:gd name="connsiteX219" fmla="*/ 10004251 w 12089090"/>
                  <a:gd name="connsiteY219" fmla="*/ 7287033 h 13511369"/>
                  <a:gd name="connsiteX220" fmla="*/ 10016156 w 12089090"/>
                  <a:gd name="connsiteY220" fmla="*/ 7348944 h 13511369"/>
                  <a:gd name="connsiteX221" fmla="*/ 10130457 w 12089090"/>
                  <a:gd name="connsiteY221" fmla="*/ 7210833 h 13511369"/>
                  <a:gd name="connsiteX222" fmla="*/ 10166176 w 12089090"/>
                  <a:gd name="connsiteY222" fmla="*/ 7356089 h 13511369"/>
                  <a:gd name="connsiteX223" fmla="*/ 10261426 w 12089090"/>
                  <a:gd name="connsiteY223" fmla="*/ 7239408 h 13511369"/>
                  <a:gd name="connsiteX224" fmla="*/ 10287619 w 12089090"/>
                  <a:gd name="connsiteY224" fmla="*/ 7401332 h 13511369"/>
                  <a:gd name="connsiteX225" fmla="*/ 10361437 w 12089090"/>
                  <a:gd name="connsiteY225" fmla="*/ 7477532 h 13511369"/>
                  <a:gd name="connsiteX226" fmla="*/ 10151887 w 12089090"/>
                  <a:gd name="connsiteY226" fmla="*/ 7591832 h 13511369"/>
                  <a:gd name="connsiteX227" fmla="*/ 10304288 w 12089090"/>
                  <a:gd name="connsiteY227" fmla="*/ 7741852 h 13511369"/>
                  <a:gd name="connsiteX228" fmla="*/ 10335244 w 12089090"/>
                  <a:gd name="connsiteY228" fmla="*/ 7644221 h 13511369"/>
                  <a:gd name="connsiteX229" fmla="*/ 10406680 w 12089090"/>
                  <a:gd name="connsiteY229" fmla="*/ 7732326 h 13511369"/>
                  <a:gd name="connsiteX230" fmla="*/ 10528126 w 12089090"/>
                  <a:gd name="connsiteY230" fmla="*/ 7691846 h 13511369"/>
                  <a:gd name="connsiteX231" fmla="*/ 10532887 w 12089090"/>
                  <a:gd name="connsiteY231" fmla="*/ 7777570 h 13511369"/>
                  <a:gd name="connsiteX232" fmla="*/ 10530506 w 12089090"/>
                  <a:gd name="connsiteY232" fmla="*/ 7875200 h 13511369"/>
                  <a:gd name="connsiteX233" fmla="*/ 10640043 w 12089090"/>
                  <a:gd name="connsiteY233" fmla="*/ 7837101 h 13511369"/>
                  <a:gd name="connsiteX234" fmla="*/ 10680526 w 12089090"/>
                  <a:gd name="connsiteY234" fmla="*/ 8075227 h 13511369"/>
                  <a:gd name="connsiteX235" fmla="*/ 10818637 w 12089090"/>
                  <a:gd name="connsiteY235" fmla="*/ 8106182 h 13511369"/>
                  <a:gd name="connsiteX236" fmla="*/ 10832925 w 12089090"/>
                  <a:gd name="connsiteY236" fmla="*/ 7815670 h 13511369"/>
                  <a:gd name="connsiteX237" fmla="*/ 10923413 w 12089090"/>
                  <a:gd name="connsiteY237" fmla="*/ 7791858 h 13511369"/>
                  <a:gd name="connsiteX238" fmla="*/ 10992469 w 12089090"/>
                  <a:gd name="connsiteY238" fmla="*/ 7620407 h 13511369"/>
                  <a:gd name="connsiteX239" fmla="*/ 10954369 w 12089090"/>
                  <a:gd name="connsiteY239" fmla="*/ 7491821 h 13511369"/>
                  <a:gd name="connsiteX240" fmla="*/ 10859119 w 12089090"/>
                  <a:gd name="connsiteY240" fmla="*/ 7479913 h 13511369"/>
                  <a:gd name="connsiteX241" fmla="*/ 10906743 w 12089090"/>
                  <a:gd name="connsiteY241" fmla="*/ 7360851 h 13511369"/>
                  <a:gd name="connsiteX242" fmla="*/ 10801969 w 12089090"/>
                  <a:gd name="connsiteY242" fmla="*/ 7289414 h 13511369"/>
                  <a:gd name="connsiteX243" fmla="*/ 10761487 w 12089090"/>
                  <a:gd name="connsiteY243" fmla="*/ 7058432 h 13511369"/>
                  <a:gd name="connsiteX244" fmla="*/ 10443987 w 12089090"/>
                  <a:gd name="connsiteY244" fmla="*/ 7020332 h 13511369"/>
                  <a:gd name="connsiteX245" fmla="*/ 10513838 w 12089090"/>
                  <a:gd name="connsiteY245" fmla="*/ 6915558 h 13511369"/>
                  <a:gd name="connsiteX246" fmla="*/ 10637663 w 12089090"/>
                  <a:gd name="connsiteY246" fmla="*/ 6896508 h 13511369"/>
                  <a:gd name="connsiteX247" fmla="*/ 10647187 w 12089090"/>
                  <a:gd name="connsiteY247" fmla="*/ 6810782 h 13511369"/>
                  <a:gd name="connsiteX248" fmla="*/ 10859912 w 12089090"/>
                  <a:gd name="connsiteY248" fmla="*/ 6899682 h 13511369"/>
                  <a:gd name="connsiteX249" fmla="*/ 10875787 w 12089090"/>
                  <a:gd name="connsiteY249" fmla="*/ 6677432 h 13511369"/>
                  <a:gd name="connsiteX250" fmla="*/ 10666237 w 12089090"/>
                  <a:gd name="connsiteY250" fmla="*/ 6772682 h 13511369"/>
                  <a:gd name="connsiteX251" fmla="*/ 10590037 w 12089090"/>
                  <a:gd name="connsiteY251" fmla="*/ 6544082 h 13511369"/>
                  <a:gd name="connsiteX252" fmla="*/ 10361437 w 12089090"/>
                  <a:gd name="connsiteY252" fmla="*/ 6753632 h 13511369"/>
                  <a:gd name="connsiteX253" fmla="*/ 10374138 w 12089090"/>
                  <a:gd name="connsiteY253" fmla="*/ 6588533 h 13511369"/>
                  <a:gd name="connsiteX254" fmla="*/ 10386837 w 12089090"/>
                  <a:gd name="connsiteY254" fmla="*/ 6464707 h 13511369"/>
                  <a:gd name="connsiteX255" fmla="*/ 10331672 w 12089090"/>
                  <a:gd name="connsiteY255" fmla="*/ 6436675 h 13511369"/>
                  <a:gd name="connsiteX256" fmla="*/ 10278888 w 12089090"/>
                  <a:gd name="connsiteY256" fmla="*/ 6452008 h 13511369"/>
                  <a:gd name="connsiteX257" fmla="*/ 10158237 w 12089090"/>
                  <a:gd name="connsiteY257" fmla="*/ 6236107 h 13511369"/>
                  <a:gd name="connsiteX258" fmla="*/ 10323338 w 12089090"/>
                  <a:gd name="connsiteY258" fmla="*/ 6274208 h 13511369"/>
                  <a:gd name="connsiteX259" fmla="*/ 10564638 w 12089090"/>
                  <a:gd name="connsiteY259" fmla="*/ 6274208 h 13511369"/>
                  <a:gd name="connsiteX260" fmla="*/ 10694812 w 12089090"/>
                  <a:gd name="connsiteY260" fmla="*/ 6134507 h 13511369"/>
                  <a:gd name="connsiteX261" fmla="*/ 10593213 w 12089090"/>
                  <a:gd name="connsiteY261" fmla="*/ 6023383 h 13511369"/>
                  <a:gd name="connsiteX262" fmla="*/ 10380487 w 12089090"/>
                  <a:gd name="connsiteY262" fmla="*/ 5975757 h 13511369"/>
                  <a:gd name="connsiteX263" fmla="*/ 10561462 w 12089090"/>
                  <a:gd name="connsiteY263" fmla="*/ 5845582 h 13511369"/>
                  <a:gd name="connsiteX264" fmla="*/ 10507488 w 12089090"/>
                  <a:gd name="connsiteY264" fmla="*/ 5728108 h 13511369"/>
                  <a:gd name="connsiteX265" fmla="*/ 10561463 w 12089090"/>
                  <a:gd name="connsiteY265" fmla="*/ 5607458 h 13511369"/>
                  <a:gd name="connsiteX266" fmla="*/ 10523362 w 12089090"/>
                  <a:gd name="connsiteY266" fmla="*/ 5604282 h 13511369"/>
                  <a:gd name="connsiteX267" fmla="*/ 10488438 w 12089090"/>
                  <a:gd name="connsiteY267" fmla="*/ 5528083 h 13511369"/>
                  <a:gd name="connsiteX268" fmla="*/ 10329687 w 12089090"/>
                  <a:gd name="connsiteY268" fmla="*/ 5375682 h 13511369"/>
                  <a:gd name="connsiteX269" fmla="*/ 10599563 w 12089090"/>
                  <a:gd name="connsiteY269" fmla="*/ 5480458 h 13511369"/>
                  <a:gd name="connsiteX270" fmla="*/ 10742437 w 12089090"/>
                  <a:gd name="connsiteY270" fmla="*/ 5439182 h 13511369"/>
                  <a:gd name="connsiteX271" fmla="*/ 10717038 w 12089090"/>
                  <a:gd name="connsiteY271" fmla="*/ 5686833 h 13511369"/>
                  <a:gd name="connsiteX272" fmla="*/ 10894837 w 12089090"/>
                  <a:gd name="connsiteY272" fmla="*/ 5724932 h 13511369"/>
                  <a:gd name="connsiteX273" fmla="*/ 10951988 w 12089090"/>
                  <a:gd name="connsiteY273" fmla="*/ 5550308 h 13511369"/>
                  <a:gd name="connsiteX274" fmla="*/ 10993262 w 12089090"/>
                  <a:gd name="connsiteY274" fmla="*/ 5321707 h 13511369"/>
                  <a:gd name="connsiteX275" fmla="*/ 10913888 w 12089090"/>
                  <a:gd name="connsiteY275" fmla="*/ 5118508 h 13511369"/>
                  <a:gd name="connsiteX276" fmla="*/ 10856737 w 12089090"/>
                  <a:gd name="connsiteY276" fmla="*/ 5020082 h 13511369"/>
                  <a:gd name="connsiteX277" fmla="*/ 10777363 w 12089090"/>
                  <a:gd name="connsiteY277" fmla="*/ 5137558 h 13511369"/>
                  <a:gd name="connsiteX278" fmla="*/ 10707513 w 12089090"/>
                  <a:gd name="connsiteY278" fmla="*/ 5096283 h 13511369"/>
                  <a:gd name="connsiteX279" fmla="*/ 10675763 w 12089090"/>
                  <a:gd name="connsiteY279" fmla="*/ 5216933 h 13511369"/>
                  <a:gd name="connsiteX280" fmla="*/ 10574162 w 12089090"/>
                  <a:gd name="connsiteY280" fmla="*/ 5220107 h 13511369"/>
                  <a:gd name="connsiteX281" fmla="*/ 10494787 w 12089090"/>
                  <a:gd name="connsiteY281" fmla="*/ 5077232 h 13511369"/>
                  <a:gd name="connsiteX282" fmla="*/ 10456687 w 12089090"/>
                  <a:gd name="connsiteY282" fmla="*/ 4924832 h 13511369"/>
                  <a:gd name="connsiteX283" fmla="*/ 10240787 w 12089090"/>
                  <a:gd name="connsiteY283" fmla="*/ 4928007 h 13511369"/>
                  <a:gd name="connsiteX284" fmla="*/ 10266187 w 12089090"/>
                  <a:gd name="connsiteY284" fmla="*/ 5153432 h 13511369"/>
                  <a:gd name="connsiteX285" fmla="*/ 10228088 w 12089090"/>
                  <a:gd name="connsiteY285" fmla="*/ 4959758 h 13511369"/>
                  <a:gd name="connsiteX286" fmla="*/ 10183637 w 12089090"/>
                  <a:gd name="connsiteY286" fmla="*/ 4972457 h 13511369"/>
                  <a:gd name="connsiteX287" fmla="*/ 10113787 w 12089090"/>
                  <a:gd name="connsiteY287" fmla="*/ 4861332 h 13511369"/>
                  <a:gd name="connsiteX288" fmla="*/ 10018538 w 12089090"/>
                  <a:gd name="connsiteY288" fmla="*/ 4931183 h 13511369"/>
                  <a:gd name="connsiteX289" fmla="*/ 9862962 w 12089090"/>
                  <a:gd name="connsiteY289" fmla="*/ 5058182 h 13511369"/>
                  <a:gd name="connsiteX290" fmla="*/ 10228087 w 12089090"/>
                  <a:gd name="connsiteY290" fmla="*/ 4724807 h 13511369"/>
                  <a:gd name="connsiteX291" fmla="*/ 10372550 w 12089090"/>
                  <a:gd name="connsiteY291" fmla="*/ 4634321 h 13511369"/>
                  <a:gd name="connsiteX292" fmla="*/ 10590037 w 12089090"/>
                  <a:gd name="connsiteY292" fmla="*/ 4581932 h 13511369"/>
                  <a:gd name="connsiteX293" fmla="*/ 10628138 w 12089090"/>
                  <a:gd name="connsiteY293" fmla="*/ 4461283 h 13511369"/>
                  <a:gd name="connsiteX294" fmla="*/ 10799588 w 12089090"/>
                  <a:gd name="connsiteY294" fmla="*/ 4334283 h 13511369"/>
                  <a:gd name="connsiteX295" fmla="*/ 10831337 w 12089090"/>
                  <a:gd name="connsiteY295" fmla="*/ 4080282 h 13511369"/>
                  <a:gd name="connsiteX296" fmla="*/ 10599562 w 12089090"/>
                  <a:gd name="connsiteY296" fmla="*/ 3997732 h 13511369"/>
                  <a:gd name="connsiteX297" fmla="*/ 10282063 w 12089090"/>
                  <a:gd name="connsiteY297" fmla="*/ 3950108 h 13511369"/>
                  <a:gd name="connsiteX298" fmla="*/ 10151887 w 12089090"/>
                  <a:gd name="connsiteY298" fmla="*/ 4010432 h 13511369"/>
                  <a:gd name="connsiteX299" fmla="*/ 10177288 w 12089090"/>
                  <a:gd name="connsiteY299" fmla="*/ 3845333 h 13511369"/>
                  <a:gd name="connsiteX300" fmla="*/ 10126488 w 12089090"/>
                  <a:gd name="connsiteY300" fmla="*/ 3670708 h 13511369"/>
                  <a:gd name="connsiteX301" fmla="*/ 10240787 w 12089090"/>
                  <a:gd name="connsiteY301" fmla="*/ 3708807 h 13511369"/>
                  <a:gd name="connsiteX302" fmla="*/ 10361438 w 12089090"/>
                  <a:gd name="connsiteY302" fmla="*/ 3600858 h 13511369"/>
                  <a:gd name="connsiteX303" fmla="*/ 10551938 w 12089090"/>
                  <a:gd name="connsiteY303" fmla="*/ 3661183 h 13511369"/>
                  <a:gd name="connsiteX304" fmla="*/ 10564638 w 12089090"/>
                  <a:gd name="connsiteY304" fmla="*/ 3477033 h 13511369"/>
                  <a:gd name="connsiteX305" fmla="*/ 10704337 w 12089090"/>
                  <a:gd name="connsiteY305" fmla="*/ 3515132 h 13511369"/>
                  <a:gd name="connsiteX306" fmla="*/ 10818637 w 12089090"/>
                  <a:gd name="connsiteY306" fmla="*/ 3210332 h 13511369"/>
                  <a:gd name="connsiteX307" fmla="*/ 10920238 w 12089090"/>
                  <a:gd name="connsiteY307" fmla="*/ 3299233 h 13511369"/>
                  <a:gd name="connsiteX308" fmla="*/ 11059937 w 12089090"/>
                  <a:gd name="connsiteY308" fmla="*/ 3283357 h 13511369"/>
                  <a:gd name="connsiteX309" fmla="*/ 11094862 w 12089090"/>
                  <a:gd name="connsiteY309" fmla="*/ 3508782 h 13511369"/>
                  <a:gd name="connsiteX310" fmla="*/ 11171063 w 12089090"/>
                  <a:gd name="connsiteY310" fmla="*/ 3251608 h 13511369"/>
                  <a:gd name="connsiteX311" fmla="*/ 11094863 w 12089090"/>
                  <a:gd name="connsiteY311" fmla="*/ 3165883 h 13511369"/>
                  <a:gd name="connsiteX312" fmla="*/ 11180587 w 12089090"/>
                  <a:gd name="connsiteY312" fmla="*/ 2911882 h 13511369"/>
                  <a:gd name="connsiteX313" fmla="*/ 10999613 w 12089090"/>
                  <a:gd name="connsiteY313" fmla="*/ 2988083 h 13511369"/>
                  <a:gd name="connsiteX314" fmla="*/ 10971037 w 12089090"/>
                  <a:gd name="connsiteY314" fmla="*/ 2918232 h 13511369"/>
                  <a:gd name="connsiteX315" fmla="*/ 10780537 w 12089090"/>
                  <a:gd name="connsiteY315" fmla="*/ 2715032 h 13511369"/>
                  <a:gd name="connsiteX316" fmla="*/ 10748788 w 12089090"/>
                  <a:gd name="connsiteY316" fmla="*/ 2530883 h 13511369"/>
                  <a:gd name="connsiteX317" fmla="*/ 10717038 w 12089090"/>
                  <a:gd name="connsiteY317" fmla="*/ 2435633 h 13511369"/>
                  <a:gd name="connsiteX318" fmla="*/ 10818637 w 12089090"/>
                  <a:gd name="connsiteY318" fmla="*/ 2334032 h 13511369"/>
                  <a:gd name="connsiteX319" fmla="*/ 11078988 w 12089090"/>
                  <a:gd name="connsiteY319" fmla="*/ 2099083 h 13511369"/>
                  <a:gd name="connsiteX320" fmla="*/ 11199637 w 12089090"/>
                  <a:gd name="connsiteY320" fmla="*/ 2118132 h 13511369"/>
                  <a:gd name="connsiteX321" fmla="*/ 11269488 w 12089090"/>
                  <a:gd name="connsiteY321" fmla="*/ 2029233 h 13511369"/>
                  <a:gd name="connsiteX322" fmla="*/ 11504437 w 12089090"/>
                  <a:gd name="connsiteY322" fmla="*/ 1921282 h 13511369"/>
                  <a:gd name="connsiteX323" fmla="*/ 11358388 w 12089090"/>
                  <a:gd name="connsiteY323" fmla="*/ 1851433 h 13511369"/>
                  <a:gd name="connsiteX324" fmla="*/ 11275837 w 12089090"/>
                  <a:gd name="connsiteY324" fmla="*/ 1705382 h 13511369"/>
                  <a:gd name="connsiteX325" fmla="*/ 11377437 w 12089090"/>
                  <a:gd name="connsiteY325" fmla="*/ 1279932 h 13511369"/>
                  <a:gd name="connsiteX326" fmla="*/ 11256787 w 12089090"/>
                  <a:gd name="connsiteY326" fmla="*/ 1019582 h 13511369"/>
                  <a:gd name="connsiteX327" fmla="*/ 11542537 w 12089090"/>
                  <a:gd name="connsiteY327" fmla="*/ 1362482 h 13511369"/>
                  <a:gd name="connsiteX328" fmla="*/ 11707637 w 12089090"/>
                  <a:gd name="connsiteY328" fmla="*/ 1165632 h 13511369"/>
                  <a:gd name="connsiteX329" fmla="*/ 11891787 w 12089090"/>
                  <a:gd name="connsiteY329" fmla="*/ 1476782 h 13511369"/>
                  <a:gd name="connsiteX330" fmla="*/ 12088637 w 12089090"/>
                  <a:gd name="connsiteY330" fmla="*/ 1578383 h 13511369"/>
                  <a:gd name="connsiteX331" fmla="*/ 11923537 w 12089090"/>
                  <a:gd name="connsiteY331" fmla="*/ 1133883 h 13511369"/>
                  <a:gd name="connsiteX332" fmla="*/ 11910837 w 12089090"/>
                  <a:gd name="connsiteY332" fmla="*/ 917982 h 13511369"/>
                  <a:gd name="connsiteX333" fmla="*/ 11777487 w 12089090"/>
                  <a:gd name="connsiteY333" fmla="*/ 721132 h 13511369"/>
                  <a:gd name="connsiteX334" fmla="*/ 11752087 w 12089090"/>
                  <a:gd name="connsiteY33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93837 w 12089090"/>
                  <a:gd name="connsiteY37" fmla="*/ 5972582 h 13511369"/>
                  <a:gd name="connsiteX38" fmla="*/ 2836687 w 12089090"/>
                  <a:gd name="connsiteY38" fmla="*/ 6239282 h 13511369"/>
                  <a:gd name="connsiteX39" fmla="*/ 2611659 w 12089090"/>
                  <a:gd name="connsiteY39" fmla="*/ 6322375 h 13511369"/>
                  <a:gd name="connsiteX40" fmla="*/ 2627137 w 12089090"/>
                  <a:gd name="connsiteY40" fmla="*/ 6448832 h 13511369"/>
                  <a:gd name="connsiteX41" fmla="*/ 2531887 w 12089090"/>
                  <a:gd name="connsiteY41" fmla="*/ 6696482 h 13511369"/>
                  <a:gd name="connsiteX42" fmla="*/ 2585465 w 12089090"/>
                  <a:gd name="connsiteY42" fmla="*/ 6812913 h 13511369"/>
                  <a:gd name="connsiteX43" fmla="*/ 2535459 w 12089090"/>
                  <a:gd name="connsiteY43" fmla="*/ 6872444 h 13511369"/>
                  <a:gd name="connsiteX44" fmla="*/ 2478309 w 12089090"/>
                  <a:gd name="connsiteY44" fmla="*/ 6981982 h 13511369"/>
                  <a:gd name="connsiteX45" fmla="*/ 2365199 w 12089090"/>
                  <a:gd name="connsiteY45" fmla="*/ 7022714 h 13511369"/>
                  <a:gd name="connsiteX46" fmla="*/ 2123503 w 12089090"/>
                  <a:gd name="connsiteY46" fmla="*/ 7248682 h 13511369"/>
                  <a:gd name="connsiteX47" fmla="*/ 2171128 w 12089090"/>
                  <a:gd name="connsiteY47" fmla="*/ 7551100 h 13511369"/>
                  <a:gd name="connsiteX48" fmla="*/ 2143743 w 12089090"/>
                  <a:gd name="connsiteY48" fmla="*/ 7627551 h 13511369"/>
                  <a:gd name="connsiteX49" fmla="*/ 1973484 w 12089090"/>
                  <a:gd name="connsiteY49" fmla="*/ 7703500 h 13511369"/>
                  <a:gd name="connsiteX50" fmla="*/ 1867519 w 12089090"/>
                  <a:gd name="connsiteY50" fmla="*/ 7841863 h 13511369"/>
                  <a:gd name="connsiteX51" fmla="*/ 1842515 w 12089090"/>
                  <a:gd name="connsiteY51" fmla="*/ 8084500 h 13511369"/>
                  <a:gd name="connsiteX52" fmla="*/ 1721072 w 12089090"/>
                  <a:gd name="connsiteY52" fmla="*/ 8148794 h 13511369"/>
                  <a:gd name="connsiteX53" fmla="*/ 1703212 w 12089090"/>
                  <a:gd name="connsiteY53" fmla="*/ 8291919 h 13511369"/>
                  <a:gd name="connsiteX54" fmla="*/ 1671065 w 12089090"/>
                  <a:gd name="connsiteY54" fmla="*/ 8510744 h 13511369"/>
                  <a:gd name="connsiteX55" fmla="*/ 1716309 w 12089090"/>
                  <a:gd name="connsiteY55" fmla="*/ 8653619 h 13511369"/>
                  <a:gd name="connsiteX56" fmla="*/ 1706784 w 12089090"/>
                  <a:gd name="connsiteY56" fmla="*/ 8772682 h 13511369"/>
                  <a:gd name="connsiteX57" fmla="*/ 1788937 w 12089090"/>
                  <a:gd name="connsiteY57" fmla="*/ 8963432 h 13511369"/>
                  <a:gd name="connsiteX58" fmla="*/ 1657969 w 12089090"/>
                  <a:gd name="connsiteY58" fmla="*/ 9413488 h 13511369"/>
                  <a:gd name="connsiteX59" fmla="*/ 1506759 w 12089090"/>
                  <a:gd name="connsiteY59" fmla="*/ 9498963 h 13511369"/>
                  <a:gd name="connsiteX60" fmla="*/ 1463897 w 12089090"/>
                  <a:gd name="connsiteY60" fmla="*/ 9682319 h 13511369"/>
                  <a:gd name="connsiteX61" fmla="*/ 1321022 w 12089090"/>
                  <a:gd name="connsiteY61" fmla="*/ 9748994 h 13511369"/>
                  <a:gd name="connsiteX62" fmla="*/ 1312687 w 12089090"/>
                  <a:gd name="connsiteY62" fmla="*/ 9839732 h 13511369"/>
                  <a:gd name="connsiteX63" fmla="*/ 1237678 w 12089090"/>
                  <a:gd name="connsiteY63" fmla="*/ 9970450 h 13511369"/>
                  <a:gd name="connsiteX64" fmla="*/ 1254347 w 12089090"/>
                  <a:gd name="connsiteY64" fmla="*/ 10151425 h 13511369"/>
                  <a:gd name="connsiteX65" fmla="*/ 1179337 w 12089090"/>
                  <a:gd name="connsiteY65" fmla="*/ 10315982 h 13511369"/>
                  <a:gd name="connsiteX66" fmla="*/ 932878 w 12089090"/>
                  <a:gd name="connsiteY66" fmla="*/ 10353832 h 13511369"/>
                  <a:gd name="connsiteX67" fmla="*/ 817387 w 12089090"/>
                  <a:gd name="connsiteY67" fmla="*/ 10468382 h 13511369"/>
                  <a:gd name="connsiteX68" fmla="*/ 678084 w 12089090"/>
                  <a:gd name="connsiteY68" fmla="*/ 10480038 h 13511369"/>
                  <a:gd name="connsiteX69" fmla="*/ 585215 w 12089090"/>
                  <a:gd name="connsiteY69" fmla="*/ 10544332 h 13511369"/>
                  <a:gd name="connsiteX70" fmla="*/ 497109 w 12089090"/>
                  <a:gd name="connsiteY70" fmla="*/ 10503850 h 13511369"/>
                  <a:gd name="connsiteX71" fmla="*/ 399478 w 12089090"/>
                  <a:gd name="connsiteY71" fmla="*/ 10510994 h 13511369"/>
                  <a:gd name="connsiteX72" fmla="*/ 301847 w 12089090"/>
                  <a:gd name="connsiteY72" fmla="*/ 10482419 h 13511369"/>
                  <a:gd name="connsiteX73" fmla="*/ 238743 w 12089090"/>
                  <a:gd name="connsiteY73" fmla="*/ 10535057 h 13511369"/>
                  <a:gd name="connsiteX74" fmla="*/ 17287 w 12089090"/>
                  <a:gd name="connsiteY74" fmla="*/ 10430282 h 13511369"/>
                  <a:gd name="connsiteX75" fmla="*/ 78009 w 12089090"/>
                  <a:gd name="connsiteY75" fmla="*/ 10608625 h 13511369"/>
                  <a:gd name="connsiteX76" fmla="*/ 11334 w 12089090"/>
                  <a:gd name="connsiteY76" fmla="*/ 10787219 h 13511369"/>
                  <a:gd name="connsiteX77" fmla="*/ 112537 w 12089090"/>
                  <a:gd name="connsiteY77" fmla="*/ 11056551 h 13511369"/>
                  <a:gd name="connsiteX78" fmla="*/ 8953 w 12089090"/>
                  <a:gd name="connsiteY78" fmla="*/ 11234894 h 13511369"/>
                  <a:gd name="connsiteX79" fmla="*/ 17287 w 12089090"/>
                  <a:gd name="connsiteY79" fmla="*/ 11420882 h 13511369"/>
                  <a:gd name="connsiteX80" fmla="*/ 158972 w 12089090"/>
                  <a:gd name="connsiteY80" fmla="*/ 11470638 h 13511369"/>
                  <a:gd name="connsiteX81" fmla="*/ 455437 w 12089090"/>
                  <a:gd name="connsiteY81" fmla="*/ 11497082 h 13511369"/>
                  <a:gd name="connsiteX82" fmla="*/ 623315 w 12089090"/>
                  <a:gd name="connsiteY82" fmla="*/ 11544457 h 13511369"/>
                  <a:gd name="connsiteX83" fmla="*/ 737615 w 12089090"/>
                  <a:gd name="connsiteY83" fmla="*/ 11489688 h 13511369"/>
                  <a:gd name="connsiteX84" fmla="*/ 912637 w 12089090"/>
                  <a:gd name="connsiteY84" fmla="*/ 11535182 h 13511369"/>
                  <a:gd name="connsiteX85" fmla="*/ 1078134 w 12089090"/>
                  <a:gd name="connsiteY85" fmla="*/ 11413488 h 13511369"/>
                  <a:gd name="connsiteX86" fmla="*/ 1155524 w 12089090"/>
                  <a:gd name="connsiteY86" fmla="*/ 11470889 h 13511369"/>
                  <a:gd name="connsiteX87" fmla="*/ 1294828 w 12089090"/>
                  <a:gd name="connsiteY87" fmla="*/ 11496832 h 13511369"/>
                  <a:gd name="connsiteX88" fmla="*/ 1466278 w 12089090"/>
                  <a:gd name="connsiteY88" fmla="*/ 11508738 h 13511369"/>
                  <a:gd name="connsiteX89" fmla="*/ 1552003 w 12089090"/>
                  <a:gd name="connsiteY89" fmla="*/ 11573032 h 13511369"/>
                  <a:gd name="connsiteX90" fmla="*/ 1652015 w 12089090"/>
                  <a:gd name="connsiteY90" fmla="*/ 11580175 h 13511369"/>
                  <a:gd name="connsiteX91" fmla="*/ 1731787 w 12089090"/>
                  <a:gd name="connsiteY91" fmla="*/ 11592332 h 13511369"/>
                  <a:gd name="connsiteX92" fmla="*/ 1659159 w 12089090"/>
                  <a:gd name="connsiteY92" fmla="*/ 11737338 h 13511369"/>
                  <a:gd name="connsiteX93" fmla="*/ 1693687 w 12089090"/>
                  <a:gd name="connsiteY93" fmla="*/ 11992382 h 13511369"/>
                  <a:gd name="connsiteX94" fmla="*/ 1871090 w 12089090"/>
                  <a:gd name="connsiteY94" fmla="*/ 12130244 h 13511369"/>
                  <a:gd name="connsiteX95" fmla="*/ 1993724 w 12089090"/>
                  <a:gd name="connsiteY95" fmla="*/ 12056676 h 13511369"/>
                  <a:gd name="connsiteX96" fmla="*/ 2066353 w 12089090"/>
                  <a:gd name="connsiteY96" fmla="*/ 12104050 h 13511369"/>
                  <a:gd name="connsiteX97" fmla="*/ 2142553 w 12089090"/>
                  <a:gd name="connsiteY97" fmla="*/ 12034994 h 13511369"/>
                  <a:gd name="connsiteX98" fmla="*/ 2242565 w 12089090"/>
                  <a:gd name="connsiteY98" fmla="*/ 12058807 h 13511369"/>
                  <a:gd name="connsiteX99" fmla="*/ 2473547 w 12089090"/>
                  <a:gd name="connsiteY99" fmla="*/ 12008800 h 13511369"/>
                  <a:gd name="connsiteX100" fmla="*/ 2524743 w 12089090"/>
                  <a:gd name="connsiteY100" fmla="*/ 11899513 h 13511369"/>
                  <a:gd name="connsiteX101" fmla="*/ 2893837 w 12089090"/>
                  <a:gd name="connsiteY101" fmla="*/ 12030482 h 13511369"/>
                  <a:gd name="connsiteX102" fmla="*/ 2983134 w 12089090"/>
                  <a:gd name="connsiteY102" fmla="*/ 12018325 h 13511369"/>
                  <a:gd name="connsiteX103" fmla="*/ 3084337 w 12089090"/>
                  <a:gd name="connsiteY103" fmla="*/ 12182882 h 13511369"/>
                  <a:gd name="connsiteX104" fmla="*/ 3323653 w 12089090"/>
                  <a:gd name="connsiteY104" fmla="*/ 12127863 h 13511369"/>
                  <a:gd name="connsiteX105" fmla="*/ 3433190 w 12089090"/>
                  <a:gd name="connsiteY105" fmla="*/ 12196919 h 13511369"/>
                  <a:gd name="connsiteX106" fmla="*/ 3586781 w 12089090"/>
                  <a:gd name="connsiteY106" fmla="*/ 12266226 h 13511369"/>
                  <a:gd name="connsiteX107" fmla="*/ 3522487 w 12089090"/>
                  <a:gd name="connsiteY107" fmla="*/ 12387670 h 13511369"/>
                  <a:gd name="connsiteX108" fmla="*/ 3607022 w 12089090"/>
                  <a:gd name="connsiteY108" fmla="*/ 12592207 h 13511369"/>
                  <a:gd name="connsiteX109" fmla="*/ 3560587 w 12089090"/>
                  <a:gd name="connsiteY109" fmla="*/ 12773432 h 13511369"/>
                  <a:gd name="connsiteX110" fmla="*/ 3545109 w 12089090"/>
                  <a:gd name="connsiteY110" fmla="*/ 12987494 h 13511369"/>
                  <a:gd name="connsiteX111" fmla="*/ 3636787 w 12089090"/>
                  <a:gd name="connsiteY111" fmla="*/ 13211582 h 13511369"/>
                  <a:gd name="connsiteX112" fmla="*/ 3922537 w 12089090"/>
                  <a:gd name="connsiteY112" fmla="*/ 13440182 h 13511369"/>
                  <a:gd name="connsiteX113" fmla="*/ 4514278 w 12089090"/>
                  <a:gd name="connsiteY113" fmla="*/ 13511369 h 13511369"/>
                  <a:gd name="connsiteX114" fmla="*/ 4549996 w 12089090"/>
                  <a:gd name="connsiteY114" fmla="*/ 13442312 h 13511369"/>
                  <a:gd name="connsiteX115" fmla="*/ 4208287 w 12089090"/>
                  <a:gd name="connsiteY115" fmla="*/ 13154432 h 13511369"/>
                  <a:gd name="connsiteX116" fmla="*/ 4635722 w 12089090"/>
                  <a:gd name="connsiteY116" fmla="*/ 13268482 h 13511369"/>
                  <a:gd name="connsiteX117" fmla="*/ 4951237 w 12089090"/>
                  <a:gd name="connsiteY117" fmla="*/ 13268732 h 13511369"/>
                  <a:gd name="connsiteX118" fmla="*/ 5052440 w 12089090"/>
                  <a:gd name="connsiteY118" fmla="*/ 13058932 h 13511369"/>
                  <a:gd name="connsiteX119" fmla="*/ 5011959 w 12089090"/>
                  <a:gd name="connsiteY119" fmla="*/ 12985113 h 13511369"/>
                  <a:gd name="connsiteX120" fmla="*/ 5008387 w 12089090"/>
                  <a:gd name="connsiteY120" fmla="*/ 12678182 h 13511369"/>
                  <a:gd name="connsiteX121" fmla="*/ 5084587 w 12089090"/>
                  <a:gd name="connsiteY121" fmla="*/ 12563882 h 13511369"/>
                  <a:gd name="connsiteX122" fmla="*/ 5046487 w 12089090"/>
                  <a:gd name="connsiteY122" fmla="*/ 12225745 h 13511369"/>
                  <a:gd name="connsiteX123" fmla="*/ 5375100 w 12089090"/>
                  <a:gd name="connsiteY123" fmla="*/ 12097157 h 13511369"/>
                  <a:gd name="connsiteX124" fmla="*/ 5656087 w 12089090"/>
                  <a:gd name="connsiteY124" fmla="*/ 12180502 h 13511369"/>
                  <a:gd name="connsiteX125" fmla="*/ 5541787 w 12089090"/>
                  <a:gd name="connsiteY125" fmla="*/ 11249432 h 13511369"/>
                  <a:gd name="connsiteX126" fmla="*/ 5602510 w 12089090"/>
                  <a:gd name="connsiteY126" fmla="*/ 10722925 h 13511369"/>
                  <a:gd name="connsiteX127" fmla="*/ 5485827 w 12089090"/>
                  <a:gd name="connsiteY127" fmla="*/ 10663394 h 13511369"/>
                  <a:gd name="connsiteX128" fmla="*/ 5602509 w 12089090"/>
                  <a:gd name="connsiteY128" fmla="*/ 10701495 h 13511369"/>
                  <a:gd name="connsiteX129" fmla="*/ 5628703 w 12089090"/>
                  <a:gd name="connsiteY129" fmla="*/ 10160950 h 13511369"/>
                  <a:gd name="connsiteX130" fmla="*/ 5715618 w 12089090"/>
                  <a:gd name="connsiteY130" fmla="*/ 9775438 h 13511369"/>
                  <a:gd name="connsiteX131" fmla="*/ 5847778 w 12089090"/>
                  <a:gd name="connsiteY131" fmla="*/ 9408475 h 13511369"/>
                  <a:gd name="connsiteX132" fmla="*/ 5938265 w 12089090"/>
                  <a:gd name="connsiteY132" fmla="*/ 9196544 h 13511369"/>
                  <a:gd name="connsiteX133" fmla="*/ 5776340 w 12089090"/>
                  <a:gd name="connsiteY133" fmla="*/ 9329894 h 13511369"/>
                  <a:gd name="connsiteX134" fmla="*/ 5940647 w 12089090"/>
                  <a:gd name="connsiteY134" fmla="*/ 9137013 h 13511369"/>
                  <a:gd name="connsiteX135" fmla="*/ 5972794 w 12089090"/>
                  <a:gd name="connsiteY135" fmla="*/ 8956289 h 13511369"/>
                  <a:gd name="connsiteX136" fmla="*/ 5976365 w 12089090"/>
                  <a:gd name="connsiteY136" fmla="*/ 9087006 h 13511369"/>
                  <a:gd name="connsiteX137" fmla="*/ 6458567 w 12089090"/>
                  <a:gd name="connsiteY137" fmla="*/ 8201432 h 13511369"/>
                  <a:gd name="connsiteX138" fmla="*/ 6221634 w 12089090"/>
                  <a:gd name="connsiteY138" fmla="*/ 8101170 h 13511369"/>
                  <a:gd name="connsiteX139" fmla="*/ 6443090 w 12089090"/>
                  <a:gd name="connsiteY139" fmla="*/ 8110694 h 13511369"/>
                  <a:gd name="connsiteX140" fmla="*/ 6713363 w 12089090"/>
                  <a:gd name="connsiteY140" fmla="*/ 8074975 h 13511369"/>
                  <a:gd name="connsiteX141" fmla="*/ 6872907 w 12089090"/>
                  <a:gd name="connsiteY141" fmla="*/ 8032113 h 13511369"/>
                  <a:gd name="connsiteX142" fmla="*/ 6802659 w 12089090"/>
                  <a:gd name="connsiteY142" fmla="*/ 7972582 h 13511369"/>
                  <a:gd name="connsiteX143" fmla="*/ 6894339 w 12089090"/>
                  <a:gd name="connsiteY143" fmla="*/ 7846626 h 13511369"/>
                  <a:gd name="connsiteX144" fmla="*/ 6997921 w 12089090"/>
                  <a:gd name="connsiteY144" fmla="*/ 7867807 h 13511369"/>
                  <a:gd name="connsiteX145" fmla="*/ 7034832 w 12089090"/>
                  <a:gd name="connsiteY145" fmla="*/ 7793990 h 13511369"/>
                  <a:gd name="connsiteX146" fmla="*/ 6961013 w 12089090"/>
                  <a:gd name="connsiteY146" fmla="*/ 7693975 h 13511369"/>
                  <a:gd name="connsiteX147" fmla="*/ 6927676 w 12089090"/>
                  <a:gd name="connsiteY147" fmla="*/ 7596344 h 13511369"/>
                  <a:gd name="connsiteX148" fmla="*/ 6837187 w 12089090"/>
                  <a:gd name="connsiteY148" fmla="*/ 7591832 h 13511369"/>
                  <a:gd name="connsiteX149" fmla="*/ 6763369 w 12089090"/>
                  <a:gd name="connsiteY149" fmla="*/ 7674925 h 13511369"/>
                  <a:gd name="connsiteX150" fmla="*/ 6627637 w 12089090"/>
                  <a:gd name="connsiteY150" fmla="*/ 7687082 h 13511369"/>
                  <a:gd name="connsiteX151" fmla="*/ 6687169 w 12089090"/>
                  <a:gd name="connsiteY151" fmla="*/ 7617775 h 13511369"/>
                  <a:gd name="connsiteX152" fmla="*/ 6699076 w 12089090"/>
                  <a:gd name="connsiteY152" fmla="*/ 7529669 h 13511369"/>
                  <a:gd name="connsiteX153" fmla="*/ 6720506 w 12089090"/>
                  <a:gd name="connsiteY153" fmla="*/ 7467756 h 13511369"/>
                  <a:gd name="connsiteX154" fmla="*/ 6684787 w 12089090"/>
                  <a:gd name="connsiteY154" fmla="*/ 7401332 h 13511369"/>
                  <a:gd name="connsiteX155" fmla="*/ 6620494 w 12089090"/>
                  <a:gd name="connsiteY155" fmla="*/ 7432038 h 13511369"/>
                  <a:gd name="connsiteX156" fmla="*/ 6618112 w 12089090"/>
                  <a:gd name="connsiteY156" fmla="*/ 7351326 h 13511369"/>
                  <a:gd name="connsiteX157" fmla="*/ 6837188 w 12089090"/>
                  <a:gd name="connsiteY157" fmla="*/ 7243919 h 13511369"/>
                  <a:gd name="connsiteX158" fmla="*/ 6801469 w 12089090"/>
                  <a:gd name="connsiteY158" fmla="*/ 7089138 h 13511369"/>
                  <a:gd name="connsiteX159" fmla="*/ 6877669 w 12089090"/>
                  <a:gd name="connsiteY159" fmla="*/ 7072469 h 13511369"/>
                  <a:gd name="connsiteX160" fmla="*/ 6856237 w 12089090"/>
                  <a:gd name="connsiteY160" fmla="*/ 6982232 h 13511369"/>
                  <a:gd name="connsiteX161" fmla="*/ 6961013 w 12089090"/>
                  <a:gd name="connsiteY161" fmla="*/ 6984363 h 13511369"/>
                  <a:gd name="connsiteX162" fmla="*/ 7003876 w 12089090"/>
                  <a:gd name="connsiteY162" fmla="*/ 6903400 h 13511369"/>
                  <a:gd name="connsiteX163" fmla="*/ 7106269 w 12089090"/>
                  <a:gd name="connsiteY163" fmla="*/ 6936738 h 13511369"/>
                  <a:gd name="connsiteX164" fmla="*/ 7180088 w 12089090"/>
                  <a:gd name="connsiteY164" fmla="*/ 7039132 h 13511369"/>
                  <a:gd name="connsiteX165" fmla="*/ 7246763 w 12089090"/>
                  <a:gd name="connsiteY165" fmla="*/ 6979600 h 13511369"/>
                  <a:gd name="connsiteX166" fmla="*/ 7187232 w 12089090"/>
                  <a:gd name="connsiteY166" fmla="*/ 6843869 h 13511369"/>
                  <a:gd name="connsiteX167" fmla="*/ 7244381 w 12089090"/>
                  <a:gd name="connsiteY167" fmla="*/ 6896506 h 13511369"/>
                  <a:gd name="connsiteX168" fmla="*/ 7361063 w 12089090"/>
                  <a:gd name="connsiteY168" fmla="*/ 6934357 h 13511369"/>
                  <a:gd name="connsiteX169" fmla="*/ 7434882 w 12089090"/>
                  <a:gd name="connsiteY169" fmla="*/ 7006046 h 13511369"/>
                  <a:gd name="connsiteX170" fmla="*/ 7403926 w 12089090"/>
                  <a:gd name="connsiteY170" fmla="*/ 7144158 h 13511369"/>
                  <a:gd name="connsiteX171" fmla="*/ 7475363 w 12089090"/>
                  <a:gd name="connsiteY171" fmla="*/ 7108439 h 13511369"/>
                  <a:gd name="connsiteX172" fmla="*/ 7465837 w 12089090"/>
                  <a:gd name="connsiteY172" fmla="*/ 7077482 h 13511369"/>
                  <a:gd name="connsiteX173" fmla="*/ 7542038 w 12089090"/>
                  <a:gd name="connsiteY173" fmla="*/ 7163208 h 13511369"/>
                  <a:gd name="connsiteX174" fmla="*/ 7477744 w 12089090"/>
                  <a:gd name="connsiteY174" fmla="*/ 7244171 h 13511369"/>
                  <a:gd name="connsiteX175" fmla="*/ 7542037 w 12089090"/>
                  <a:gd name="connsiteY175" fmla="*/ 7325132 h 13511369"/>
                  <a:gd name="connsiteX176" fmla="*/ 7468219 w 12089090"/>
                  <a:gd name="connsiteY176" fmla="*/ 7344183 h 13511369"/>
                  <a:gd name="connsiteX177" fmla="*/ 7375351 w 12089090"/>
                  <a:gd name="connsiteY177" fmla="*/ 7296558 h 13511369"/>
                  <a:gd name="connsiteX178" fmla="*/ 7327726 w 12089090"/>
                  <a:gd name="connsiteY178" fmla="*/ 7406096 h 13511369"/>
                  <a:gd name="connsiteX179" fmla="*/ 7403926 w 12089090"/>
                  <a:gd name="connsiteY179" fmla="*/ 7425146 h 13511369"/>
                  <a:gd name="connsiteX180" fmla="*/ 7458694 w 12089090"/>
                  <a:gd name="connsiteY180" fmla="*/ 7484677 h 13511369"/>
                  <a:gd name="connsiteX181" fmla="*/ 7484888 w 12089090"/>
                  <a:gd name="connsiteY181" fmla="*/ 7515382 h 13511369"/>
                  <a:gd name="connsiteX182" fmla="*/ 7505128 w 12089090"/>
                  <a:gd name="connsiteY182" fmla="*/ 7467755 h 13511369"/>
                  <a:gd name="connsiteX183" fmla="*/ 7563469 w 12089090"/>
                  <a:gd name="connsiteY183" fmla="*/ 7529921 h 13511369"/>
                  <a:gd name="connsiteX184" fmla="*/ 7656338 w 12089090"/>
                  <a:gd name="connsiteY184" fmla="*/ 7615646 h 13511369"/>
                  <a:gd name="connsiteX185" fmla="*/ 7656338 w 12089090"/>
                  <a:gd name="connsiteY185" fmla="*/ 7510871 h 13511369"/>
                  <a:gd name="connsiteX186" fmla="*/ 7830168 w 12089090"/>
                  <a:gd name="connsiteY186" fmla="*/ 7606120 h 13511369"/>
                  <a:gd name="connsiteX187" fmla="*/ 7723013 w 12089090"/>
                  <a:gd name="connsiteY187" fmla="*/ 7370377 h 13511369"/>
                  <a:gd name="connsiteX188" fmla="*/ 7725394 w 12089090"/>
                  <a:gd name="connsiteY188" fmla="*/ 7234646 h 13511369"/>
                  <a:gd name="connsiteX189" fmla="*/ 7630144 w 12089090"/>
                  <a:gd name="connsiteY189" fmla="*/ 7206071 h 13511369"/>
                  <a:gd name="connsiteX190" fmla="*/ 7694437 w 12089090"/>
                  <a:gd name="connsiteY190" fmla="*/ 7039382 h 13511369"/>
                  <a:gd name="connsiteX191" fmla="*/ 8392144 w 12089090"/>
                  <a:gd name="connsiteY191" fmla="*/ 6653621 h 13511369"/>
                  <a:gd name="connsiteX192" fmla="*/ 8720757 w 12089090"/>
                  <a:gd name="connsiteY192" fmla="*/ 6591708 h 13511369"/>
                  <a:gd name="connsiteX193" fmla="*/ 8739807 w 12089090"/>
                  <a:gd name="connsiteY193" fmla="*/ 6696483 h 13511369"/>
                  <a:gd name="connsiteX194" fmla="*/ 8813626 w 12089090"/>
                  <a:gd name="connsiteY194" fmla="*/ 6701246 h 13511369"/>
                  <a:gd name="connsiteX195" fmla="*/ 8789812 w 12089090"/>
                  <a:gd name="connsiteY195" fmla="*/ 6548844 h 13511369"/>
                  <a:gd name="connsiteX196" fmla="*/ 9332737 w 12089090"/>
                  <a:gd name="connsiteY196" fmla="*/ 6544082 h 13511369"/>
                  <a:gd name="connsiteX197" fmla="*/ 9520856 w 12089090"/>
                  <a:gd name="connsiteY197" fmla="*/ 6494075 h 13511369"/>
                  <a:gd name="connsiteX198" fmla="*/ 9647062 w 12089090"/>
                  <a:gd name="connsiteY198" fmla="*/ 6298813 h 13511369"/>
                  <a:gd name="connsiteX199" fmla="*/ 9923287 w 12089090"/>
                  <a:gd name="connsiteY199" fmla="*/ 6334532 h 13511369"/>
                  <a:gd name="connsiteX200" fmla="*/ 9887569 w 12089090"/>
                  <a:gd name="connsiteY200" fmla="*/ 6420258 h 13511369"/>
                  <a:gd name="connsiteX201" fmla="*/ 9744694 w 12089090"/>
                  <a:gd name="connsiteY201" fmla="*/ 6434546 h 13511369"/>
                  <a:gd name="connsiteX202" fmla="*/ 9813749 w 12089090"/>
                  <a:gd name="connsiteY202" fmla="*/ 6489313 h 13511369"/>
                  <a:gd name="connsiteX203" fmla="*/ 9682782 w 12089090"/>
                  <a:gd name="connsiteY203" fmla="*/ 6517889 h 13511369"/>
                  <a:gd name="connsiteX204" fmla="*/ 9556576 w 12089090"/>
                  <a:gd name="connsiteY204" fmla="*/ 6508364 h 13511369"/>
                  <a:gd name="connsiteX205" fmla="*/ 9470850 w 12089090"/>
                  <a:gd name="connsiteY205" fmla="*/ 6544082 h 13511369"/>
                  <a:gd name="connsiteX206" fmla="*/ 9439894 w 12089090"/>
                  <a:gd name="connsiteY206" fmla="*/ 6848883 h 13511369"/>
                  <a:gd name="connsiteX207" fmla="*/ 9601819 w 12089090"/>
                  <a:gd name="connsiteY207" fmla="*/ 6882220 h 13511369"/>
                  <a:gd name="connsiteX208" fmla="*/ 9808987 w 12089090"/>
                  <a:gd name="connsiteY208" fmla="*/ 6696482 h 13511369"/>
                  <a:gd name="connsiteX209" fmla="*/ 9847088 w 12089090"/>
                  <a:gd name="connsiteY209" fmla="*/ 6794114 h 13511369"/>
                  <a:gd name="connsiteX210" fmla="*/ 9994726 w 12089090"/>
                  <a:gd name="connsiteY210" fmla="*/ 6717914 h 13511369"/>
                  <a:gd name="connsiteX211" fmla="*/ 9894713 w 12089090"/>
                  <a:gd name="connsiteY211" fmla="*/ 6956040 h 13511369"/>
                  <a:gd name="connsiteX212" fmla="*/ 10037588 w 12089090"/>
                  <a:gd name="connsiteY212" fmla="*/ 6898889 h 13511369"/>
                  <a:gd name="connsiteX213" fmla="*/ 10004251 w 12089090"/>
                  <a:gd name="connsiteY213" fmla="*/ 6986996 h 13511369"/>
                  <a:gd name="connsiteX214" fmla="*/ 10235232 w 12089090"/>
                  <a:gd name="connsiteY214" fmla="*/ 6984614 h 13511369"/>
                  <a:gd name="connsiteX215" fmla="*/ 10075687 w 12089090"/>
                  <a:gd name="connsiteY215" fmla="*/ 7039382 h 13511369"/>
                  <a:gd name="connsiteX216" fmla="*/ 9966151 w 12089090"/>
                  <a:gd name="connsiteY216" fmla="*/ 7096533 h 13511369"/>
                  <a:gd name="connsiteX217" fmla="*/ 9847088 w 12089090"/>
                  <a:gd name="connsiteY217" fmla="*/ 7210833 h 13511369"/>
                  <a:gd name="connsiteX218" fmla="*/ 9882806 w 12089090"/>
                  <a:gd name="connsiteY218" fmla="*/ 7270363 h 13511369"/>
                  <a:gd name="connsiteX219" fmla="*/ 9925669 w 12089090"/>
                  <a:gd name="connsiteY219" fmla="*/ 7320371 h 13511369"/>
                  <a:gd name="connsiteX220" fmla="*/ 10004251 w 12089090"/>
                  <a:gd name="connsiteY220" fmla="*/ 7287033 h 13511369"/>
                  <a:gd name="connsiteX221" fmla="*/ 10016156 w 12089090"/>
                  <a:gd name="connsiteY221" fmla="*/ 7348944 h 13511369"/>
                  <a:gd name="connsiteX222" fmla="*/ 10130457 w 12089090"/>
                  <a:gd name="connsiteY222" fmla="*/ 7210833 h 13511369"/>
                  <a:gd name="connsiteX223" fmla="*/ 10166176 w 12089090"/>
                  <a:gd name="connsiteY223" fmla="*/ 7356089 h 13511369"/>
                  <a:gd name="connsiteX224" fmla="*/ 10261426 w 12089090"/>
                  <a:gd name="connsiteY224" fmla="*/ 7239408 h 13511369"/>
                  <a:gd name="connsiteX225" fmla="*/ 10287619 w 12089090"/>
                  <a:gd name="connsiteY225" fmla="*/ 7401332 h 13511369"/>
                  <a:gd name="connsiteX226" fmla="*/ 10361437 w 12089090"/>
                  <a:gd name="connsiteY226" fmla="*/ 7477532 h 13511369"/>
                  <a:gd name="connsiteX227" fmla="*/ 10151887 w 12089090"/>
                  <a:gd name="connsiteY227" fmla="*/ 7591832 h 13511369"/>
                  <a:gd name="connsiteX228" fmla="*/ 10304288 w 12089090"/>
                  <a:gd name="connsiteY228" fmla="*/ 7741852 h 13511369"/>
                  <a:gd name="connsiteX229" fmla="*/ 10335244 w 12089090"/>
                  <a:gd name="connsiteY229" fmla="*/ 7644221 h 13511369"/>
                  <a:gd name="connsiteX230" fmla="*/ 10406680 w 12089090"/>
                  <a:gd name="connsiteY230" fmla="*/ 7732326 h 13511369"/>
                  <a:gd name="connsiteX231" fmla="*/ 10528126 w 12089090"/>
                  <a:gd name="connsiteY231" fmla="*/ 7691846 h 13511369"/>
                  <a:gd name="connsiteX232" fmla="*/ 10532887 w 12089090"/>
                  <a:gd name="connsiteY232" fmla="*/ 7777570 h 13511369"/>
                  <a:gd name="connsiteX233" fmla="*/ 10530506 w 12089090"/>
                  <a:gd name="connsiteY233" fmla="*/ 7875200 h 13511369"/>
                  <a:gd name="connsiteX234" fmla="*/ 10640043 w 12089090"/>
                  <a:gd name="connsiteY234" fmla="*/ 7837101 h 13511369"/>
                  <a:gd name="connsiteX235" fmla="*/ 10680526 w 12089090"/>
                  <a:gd name="connsiteY235" fmla="*/ 8075227 h 13511369"/>
                  <a:gd name="connsiteX236" fmla="*/ 10818637 w 12089090"/>
                  <a:gd name="connsiteY236" fmla="*/ 8106182 h 13511369"/>
                  <a:gd name="connsiteX237" fmla="*/ 10832925 w 12089090"/>
                  <a:gd name="connsiteY237" fmla="*/ 7815670 h 13511369"/>
                  <a:gd name="connsiteX238" fmla="*/ 10923413 w 12089090"/>
                  <a:gd name="connsiteY238" fmla="*/ 7791858 h 13511369"/>
                  <a:gd name="connsiteX239" fmla="*/ 10992469 w 12089090"/>
                  <a:gd name="connsiteY239" fmla="*/ 7620407 h 13511369"/>
                  <a:gd name="connsiteX240" fmla="*/ 10954369 w 12089090"/>
                  <a:gd name="connsiteY240" fmla="*/ 7491821 h 13511369"/>
                  <a:gd name="connsiteX241" fmla="*/ 10859119 w 12089090"/>
                  <a:gd name="connsiteY241" fmla="*/ 7479913 h 13511369"/>
                  <a:gd name="connsiteX242" fmla="*/ 10906743 w 12089090"/>
                  <a:gd name="connsiteY242" fmla="*/ 7360851 h 13511369"/>
                  <a:gd name="connsiteX243" fmla="*/ 10801969 w 12089090"/>
                  <a:gd name="connsiteY243" fmla="*/ 7289414 h 13511369"/>
                  <a:gd name="connsiteX244" fmla="*/ 10761487 w 12089090"/>
                  <a:gd name="connsiteY244" fmla="*/ 7058432 h 13511369"/>
                  <a:gd name="connsiteX245" fmla="*/ 10443987 w 12089090"/>
                  <a:gd name="connsiteY245" fmla="*/ 7020332 h 13511369"/>
                  <a:gd name="connsiteX246" fmla="*/ 10513838 w 12089090"/>
                  <a:gd name="connsiteY246" fmla="*/ 6915558 h 13511369"/>
                  <a:gd name="connsiteX247" fmla="*/ 10637663 w 12089090"/>
                  <a:gd name="connsiteY247" fmla="*/ 6896508 h 13511369"/>
                  <a:gd name="connsiteX248" fmla="*/ 10647187 w 12089090"/>
                  <a:gd name="connsiteY248" fmla="*/ 6810782 h 13511369"/>
                  <a:gd name="connsiteX249" fmla="*/ 10859912 w 12089090"/>
                  <a:gd name="connsiteY249" fmla="*/ 6899682 h 13511369"/>
                  <a:gd name="connsiteX250" fmla="*/ 10875787 w 12089090"/>
                  <a:gd name="connsiteY250" fmla="*/ 6677432 h 13511369"/>
                  <a:gd name="connsiteX251" fmla="*/ 10666237 w 12089090"/>
                  <a:gd name="connsiteY251" fmla="*/ 6772682 h 13511369"/>
                  <a:gd name="connsiteX252" fmla="*/ 10590037 w 12089090"/>
                  <a:gd name="connsiteY252" fmla="*/ 6544082 h 13511369"/>
                  <a:gd name="connsiteX253" fmla="*/ 10361437 w 12089090"/>
                  <a:gd name="connsiteY253" fmla="*/ 6753632 h 13511369"/>
                  <a:gd name="connsiteX254" fmla="*/ 10374138 w 12089090"/>
                  <a:gd name="connsiteY254" fmla="*/ 6588533 h 13511369"/>
                  <a:gd name="connsiteX255" fmla="*/ 10386837 w 12089090"/>
                  <a:gd name="connsiteY255" fmla="*/ 6464707 h 13511369"/>
                  <a:gd name="connsiteX256" fmla="*/ 10331672 w 12089090"/>
                  <a:gd name="connsiteY256" fmla="*/ 6436675 h 13511369"/>
                  <a:gd name="connsiteX257" fmla="*/ 10278888 w 12089090"/>
                  <a:gd name="connsiteY257" fmla="*/ 6452008 h 13511369"/>
                  <a:gd name="connsiteX258" fmla="*/ 10158237 w 12089090"/>
                  <a:gd name="connsiteY258" fmla="*/ 6236107 h 13511369"/>
                  <a:gd name="connsiteX259" fmla="*/ 10323338 w 12089090"/>
                  <a:gd name="connsiteY259" fmla="*/ 6274208 h 13511369"/>
                  <a:gd name="connsiteX260" fmla="*/ 10564638 w 12089090"/>
                  <a:gd name="connsiteY260" fmla="*/ 6274208 h 13511369"/>
                  <a:gd name="connsiteX261" fmla="*/ 10694812 w 12089090"/>
                  <a:gd name="connsiteY261" fmla="*/ 6134507 h 13511369"/>
                  <a:gd name="connsiteX262" fmla="*/ 10593213 w 12089090"/>
                  <a:gd name="connsiteY262" fmla="*/ 6023383 h 13511369"/>
                  <a:gd name="connsiteX263" fmla="*/ 10380487 w 12089090"/>
                  <a:gd name="connsiteY263" fmla="*/ 5975757 h 13511369"/>
                  <a:gd name="connsiteX264" fmla="*/ 10561462 w 12089090"/>
                  <a:gd name="connsiteY264" fmla="*/ 5845582 h 13511369"/>
                  <a:gd name="connsiteX265" fmla="*/ 10507488 w 12089090"/>
                  <a:gd name="connsiteY265" fmla="*/ 5728108 h 13511369"/>
                  <a:gd name="connsiteX266" fmla="*/ 10561463 w 12089090"/>
                  <a:gd name="connsiteY266" fmla="*/ 5607458 h 13511369"/>
                  <a:gd name="connsiteX267" fmla="*/ 10523362 w 12089090"/>
                  <a:gd name="connsiteY267" fmla="*/ 5604282 h 13511369"/>
                  <a:gd name="connsiteX268" fmla="*/ 10488438 w 12089090"/>
                  <a:gd name="connsiteY268" fmla="*/ 5528083 h 13511369"/>
                  <a:gd name="connsiteX269" fmla="*/ 10329687 w 12089090"/>
                  <a:gd name="connsiteY269" fmla="*/ 5375682 h 13511369"/>
                  <a:gd name="connsiteX270" fmla="*/ 10599563 w 12089090"/>
                  <a:gd name="connsiteY270" fmla="*/ 5480458 h 13511369"/>
                  <a:gd name="connsiteX271" fmla="*/ 10742437 w 12089090"/>
                  <a:gd name="connsiteY271" fmla="*/ 5439182 h 13511369"/>
                  <a:gd name="connsiteX272" fmla="*/ 10717038 w 12089090"/>
                  <a:gd name="connsiteY272" fmla="*/ 5686833 h 13511369"/>
                  <a:gd name="connsiteX273" fmla="*/ 10894837 w 12089090"/>
                  <a:gd name="connsiteY273" fmla="*/ 5724932 h 13511369"/>
                  <a:gd name="connsiteX274" fmla="*/ 10951988 w 12089090"/>
                  <a:gd name="connsiteY274" fmla="*/ 5550308 h 13511369"/>
                  <a:gd name="connsiteX275" fmla="*/ 10993262 w 12089090"/>
                  <a:gd name="connsiteY275" fmla="*/ 5321707 h 13511369"/>
                  <a:gd name="connsiteX276" fmla="*/ 10913888 w 12089090"/>
                  <a:gd name="connsiteY276" fmla="*/ 5118508 h 13511369"/>
                  <a:gd name="connsiteX277" fmla="*/ 10856737 w 12089090"/>
                  <a:gd name="connsiteY277" fmla="*/ 5020082 h 13511369"/>
                  <a:gd name="connsiteX278" fmla="*/ 10777363 w 12089090"/>
                  <a:gd name="connsiteY278" fmla="*/ 5137558 h 13511369"/>
                  <a:gd name="connsiteX279" fmla="*/ 10707513 w 12089090"/>
                  <a:gd name="connsiteY279" fmla="*/ 5096283 h 13511369"/>
                  <a:gd name="connsiteX280" fmla="*/ 10675763 w 12089090"/>
                  <a:gd name="connsiteY280" fmla="*/ 5216933 h 13511369"/>
                  <a:gd name="connsiteX281" fmla="*/ 10574162 w 12089090"/>
                  <a:gd name="connsiteY281" fmla="*/ 5220107 h 13511369"/>
                  <a:gd name="connsiteX282" fmla="*/ 10494787 w 12089090"/>
                  <a:gd name="connsiteY282" fmla="*/ 5077232 h 13511369"/>
                  <a:gd name="connsiteX283" fmla="*/ 10456687 w 12089090"/>
                  <a:gd name="connsiteY283" fmla="*/ 4924832 h 13511369"/>
                  <a:gd name="connsiteX284" fmla="*/ 10240787 w 12089090"/>
                  <a:gd name="connsiteY284" fmla="*/ 4928007 h 13511369"/>
                  <a:gd name="connsiteX285" fmla="*/ 10266187 w 12089090"/>
                  <a:gd name="connsiteY285" fmla="*/ 5153432 h 13511369"/>
                  <a:gd name="connsiteX286" fmla="*/ 10228088 w 12089090"/>
                  <a:gd name="connsiteY286" fmla="*/ 4959758 h 13511369"/>
                  <a:gd name="connsiteX287" fmla="*/ 10183637 w 12089090"/>
                  <a:gd name="connsiteY287" fmla="*/ 4972457 h 13511369"/>
                  <a:gd name="connsiteX288" fmla="*/ 10113787 w 12089090"/>
                  <a:gd name="connsiteY288" fmla="*/ 4861332 h 13511369"/>
                  <a:gd name="connsiteX289" fmla="*/ 10018538 w 12089090"/>
                  <a:gd name="connsiteY289" fmla="*/ 4931183 h 13511369"/>
                  <a:gd name="connsiteX290" fmla="*/ 9862962 w 12089090"/>
                  <a:gd name="connsiteY290" fmla="*/ 5058182 h 13511369"/>
                  <a:gd name="connsiteX291" fmla="*/ 10228087 w 12089090"/>
                  <a:gd name="connsiteY291" fmla="*/ 4724807 h 13511369"/>
                  <a:gd name="connsiteX292" fmla="*/ 10372550 w 12089090"/>
                  <a:gd name="connsiteY292" fmla="*/ 4634321 h 13511369"/>
                  <a:gd name="connsiteX293" fmla="*/ 10590037 w 12089090"/>
                  <a:gd name="connsiteY293" fmla="*/ 4581932 h 13511369"/>
                  <a:gd name="connsiteX294" fmla="*/ 10628138 w 12089090"/>
                  <a:gd name="connsiteY294" fmla="*/ 4461283 h 13511369"/>
                  <a:gd name="connsiteX295" fmla="*/ 10799588 w 12089090"/>
                  <a:gd name="connsiteY295" fmla="*/ 4334283 h 13511369"/>
                  <a:gd name="connsiteX296" fmla="*/ 10831337 w 12089090"/>
                  <a:gd name="connsiteY296" fmla="*/ 4080282 h 13511369"/>
                  <a:gd name="connsiteX297" fmla="*/ 10599562 w 12089090"/>
                  <a:gd name="connsiteY297" fmla="*/ 3997732 h 13511369"/>
                  <a:gd name="connsiteX298" fmla="*/ 10282063 w 12089090"/>
                  <a:gd name="connsiteY298" fmla="*/ 3950108 h 13511369"/>
                  <a:gd name="connsiteX299" fmla="*/ 10151887 w 12089090"/>
                  <a:gd name="connsiteY299" fmla="*/ 4010432 h 13511369"/>
                  <a:gd name="connsiteX300" fmla="*/ 10177288 w 12089090"/>
                  <a:gd name="connsiteY300" fmla="*/ 3845333 h 13511369"/>
                  <a:gd name="connsiteX301" fmla="*/ 10126488 w 12089090"/>
                  <a:gd name="connsiteY301" fmla="*/ 3670708 h 13511369"/>
                  <a:gd name="connsiteX302" fmla="*/ 10240787 w 12089090"/>
                  <a:gd name="connsiteY302" fmla="*/ 3708807 h 13511369"/>
                  <a:gd name="connsiteX303" fmla="*/ 10361438 w 12089090"/>
                  <a:gd name="connsiteY303" fmla="*/ 3600858 h 13511369"/>
                  <a:gd name="connsiteX304" fmla="*/ 10551938 w 12089090"/>
                  <a:gd name="connsiteY304" fmla="*/ 3661183 h 13511369"/>
                  <a:gd name="connsiteX305" fmla="*/ 10564638 w 12089090"/>
                  <a:gd name="connsiteY305" fmla="*/ 3477033 h 13511369"/>
                  <a:gd name="connsiteX306" fmla="*/ 10704337 w 12089090"/>
                  <a:gd name="connsiteY306" fmla="*/ 3515132 h 13511369"/>
                  <a:gd name="connsiteX307" fmla="*/ 10818637 w 12089090"/>
                  <a:gd name="connsiteY307" fmla="*/ 3210332 h 13511369"/>
                  <a:gd name="connsiteX308" fmla="*/ 10920238 w 12089090"/>
                  <a:gd name="connsiteY308" fmla="*/ 3299233 h 13511369"/>
                  <a:gd name="connsiteX309" fmla="*/ 11059937 w 12089090"/>
                  <a:gd name="connsiteY309" fmla="*/ 3283357 h 13511369"/>
                  <a:gd name="connsiteX310" fmla="*/ 11094862 w 12089090"/>
                  <a:gd name="connsiteY310" fmla="*/ 3508782 h 13511369"/>
                  <a:gd name="connsiteX311" fmla="*/ 11171063 w 12089090"/>
                  <a:gd name="connsiteY311" fmla="*/ 3251608 h 13511369"/>
                  <a:gd name="connsiteX312" fmla="*/ 11094863 w 12089090"/>
                  <a:gd name="connsiteY312" fmla="*/ 3165883 h 13511369"/>
                  <a:gd name="connsiteX313" fmla="*/ 11180587 w 12089090"/>
                  <a:gd name="connsiteY313" fmla="*/ 2911882 h 13511369"/>
                  <a:gd name="connsiteX314" fmla="*/ 10999613 w 12089090"/>
                  <a:gd name="connsiteY314" fmla="*/ 2988083 h 13511369"/>
                  <a:gd name="connsiteX315" fmla="*/ 10971037 w 12089090"/>
                  <a:gd name="connsiteY315" fmla="*/ 2918232 h 13511369"/>
                  <a:gd name="connsiteX316" fmla="*/ 10780537 w 12089090"/>
                  <a:gd name="connsiteY316" fmla="*/ 2715032 h 13511369"/>
                  <a:gd name="connsiteX317" fmla="*/ 10748788 w 12089090"/>
                  <a:gd name="connsiteY317" fmla="*/ 2530883 h 13511369"/>
                  <a:gd name="connsiteX318" fmla="*/ 10717038 w 12089090"/>
                  <a:gd name="connsiteY318" fmla="*/ 2435633 h 13511369"/>
                  <a:gd name="connsiteX319" fmla="*/ 10818637 w 12089090"/>
                  <a:gd name="connsiteY319" fmla="*/ 2334032 h 13511369"/>
                  <a:gd name="connsiteX320" fmla="*/ 11078988 w 12089090"/>
                  <a:gd name="connsiteY320" fmla="*/ 2099083 h 13511369"/>
                  <a:gd name="connsiteX321" fmla="*/ 11199637 w 12089090"/>
                  <a:gd name="connsiteY321" fmla="*/ 2118132 h 13511369"/>
                  <a:gd name="connsiteX322" fmla="*/ 11269488 w 12089090"/>
                  <a:gd name="connsiteY322" fmla="*/ 2029233 h 13511369"/>
                  <a:gd name="connsiteX323" fmla="*/ 11504437 w 12089090"/>
                  <a:gd name="connsiteY323" fmla="*/ 1921282 h 13511369"/>
                  <a:gd name="connsiteX324" fmla="*/ 11358388 w 12089090"/>
                  <a:gd name="connsiteY324" fmla="*/ 1851433 h 13511369"/>
                  <a:gd name="connsiteX325" fmla="*/ 11275837 w 12089090"/>
                  <a:gd name="connsiteY325" fmla="*/ 1705382 h 13511369"/>
                  <a:gd name="connsiteX326" fmla="*/ 11377437 w 12089090"/>
                  <a:gd name="connsiteY326" fmla="*/ 1279932 h 13511369"/>
                  <a:gd name="connsiteX327" fmla="*/ 11256787 w 12089090"/>
                  <a:gd name="connsiteY327" fmla="*/ 1019582 h 13511369"/>
                  <a:gd name="connsiteX328" fmla="*/ 11542537 w 12089090"/>
                  <a:gd name="connsiteY328" fmla="*/ 1362482 h 13511369"/>
                  <a:gd name="connsiteX329" fmla="*/ 11707637 w 12089090"/>
                  <a:gd name="connsiteY329" fmla="*/ 1165632 h 13511369"/>
                  <a:gd name="connsiteX330" fmla="*/ 11891787 w 12089090"/>
                  <a:gd name="connsiteY330" fmla="*/ 1476782 h 13511369"/>
                  <a:gd name="connsiteX331" fmla="*/ 12088637 w 12089090"/>
                  <a:gd name="connsiteY331" fmla="*/ 1578383 h 13511369"/>
                  <a:gd name="connsiteX332" fmla="*/ 11923537 w 12089090"/>
                  <a:gd name="connsiteY332" fmla="*/ 1133883 h 13511369"/>
                  <a:gd name="connsiteX333" fmla="*/ 11910837 w 12089090"/>
                  <a:gd name="connsiteY333" fmla="*/ 917982 h 13511369"/>
                  <a:gd name="connsiteX334" fmla="*/ 11777487 w 12089090"/>
                  <a:gd name="connsiteY334" fmla="*/ 721132 h 13511369"/>
                  <a:gd name="connsiteX335" fmla="*/ 11752087 w 12089090"/>
                  <a:gd name="connsiteY33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46212 w 12089090"/>
                  <a:gd name="connsiteY37" fmla="*/ 6036875 h 13511369"/>
                  <a:gd name="connsiteX38" fmla="*/ 2836687 w 12089090"/>
                  <a:gd name="connsiteY38" fmla="*/ 6239282 h 13511369"/>
                  <a:gd name="connsiteX39" fmla="*/ 2611659 w 12089090"/>
                  <a:gd name="connsiteY39" fmla="*/ 6322375 h 13511369"/>
                  <a:gd name="connsiteX40" fmla="*/ 2627137 w 12089090"/>
                  <a:gd name="connsiteY40" fmla="*/ 6448832 h 13511369"/>
                  <a:gd name="connsiteX41" fmla="*/ 2531887 w 12089090"/>
                  <a:gd name="connsiteY41" fmla="*/ 6696482 h 13511369"/>
                  <a:gd name="connsiteX42" fmla="*/ 2585465 w 12089090"/>
                  <a:gd name="connsiteY42" fmla="*/ 6812913 h 13511369"/>
                  <a:gd name="connsiteX43" fmla="*/ 2535459 w 12089090"/>
                  <a:gd name="connsiteY43" fmla="*/ 6872444 h 13511369"/>
                  <a:gd name="connsiteX44" fmla="*/ 2478309 w 12089090"/>
                  <a:gd name="connsiteY44" fmla="*/ 6981982 h 13511369"/>
                  <a:gd name="connsiteX45" fmla="*/ 2365199 w 12089090"/>
                  <a:gd name="connsiteY45" fmla="*/ 7022714 h 13511369"/>
                  <a:gd name="connsiteX46" fmla="*/ 2123503 w 12089090"/>
                  <a:gd name="connsiteY46" fmla="*/ 7248682 h 13511369"/>
                  <a:gd name="connsiteX47" fmla="*/ 2171128 w 12089090"/>
                  <a:gd name="connsiteY47" fmla="*/ 7551100 h 13511369"/>
                  <a:gd name="connsiteX48" fmla="*/ 2143743 w 12089090"/>
                  <a:gd name="connsiteY48" fmla="*/ 7627551 h 13511369"/>
                  <a:gd name="connsiteX49" fmla="*/ 1973484 w 12089090"/>
                  <a:gd name="connsiteY49" fmla="*/ 7703500 h 13511369"/>
                  <a:gd name="connsiteX50" fmla="*/ 1867519 w 12089090"/>
                  <a:gd name="connsiteY50" fmla="*/ 7841863 h 13511369"/>
                  <a:gd name="connsiteX51" fmla="*/ 1842515 w 12089090"/>
                  <a:gd name="connsiteY51" fmla="*/ 8084500 h 13511369"/>
                  <a:gd name="connsiteX52" fmla="*/ 1721072 w 12089090"/>
                  <a:gd name="connsiteY52" fmla="*/ 8148794 h 13511369"/>
                  <a:gd name="connsiteX53" fmla="*/ 1703212 w 12089090"/>
                  <a:gd name="connsiteY53" fmla="*/ 8291919 h 13511369"/>
                  <a:gd name="connsiteX54" fmla="*/ 1671065 w 12089090"/>
                  <a:gd name="connsiteY54" fmla="*/ 8510744 h 13511369"/>
                  <a:gd name="connsiteX55" fmla="*/ 1716309 w 12089090"/>
                  <a:gd name="connsiteY55" fmla="*/ 8653619 h 13511369"/>
                  <a:gd name="connsiteX56" fmla="*/ 1706784 w 12089090"/>
                  <a:gd name="connsiteY56" fmla="*/ 8772682 h 13511369"/>
                  <a:gd name="connsiteX57" fmla="*/ 1788937 w 12089090"/>
                  <a:gd name="connsiteY57" fmla="*/ 8963432 h 13511369"/>
                  <a:gd name="connsiteX58" fmla="*/ 1657969 w 12089090"/>
                  <a:gd name="connsiteY58" fmla="*/ 9413488 h 13511369"/>
                  <a:gd name="connsiteX59" fmla="*/ 1506759 w 12089090"/>
                  <a:gd name="connsiteY59" fmla="*/ 9498963 h 13511369"/>
                  <a:gd name="connsiteX60" fmla="*/ 1463897 w 12089090"/>
                  <a:gd name="connsiteY60" fmla="*/ 9682319 h 13511369"/>
                  <a:gd name="connsiteX61" fmla="*/ 1321022 w 12089090"/>
                  <a:gd name="connsiteY61" fmla="*/ 9748994 h 13511369"/>
                  <a:gd name="connsiteX62" fmla="*/ 1312687 w 12089090"/>
                  <a:gd name="connsiteY62" fmla="*/ 9839732 h 13511369"/>
                  <a:gd name="connsiteX63" fmla="*/ 1237678 w 12089090"/>
                  <a:gd name="connsiteY63" fmla="*/ 9970450 h 13511369"/>
                  <a:gd name="connsiteX64" fmla="*/ 1254347 w 12089090"/>
                  <a:gd name="connsiteY64" fmla="*/ 10151425 h 13511369"/>
                  <a:gd name="connsiteX65" fmla="*/ 1179337 w 12089090"/>
                  <a:gd name="connsiteY65" fmla="*/ 10315982 h 13511369"/>
                  <a:gd name="connsiteX66" fmla="*/ 932878 w 12089090"/>
                  <a:gd name="connsiteY66" fmla="*/ 10353832 h 13511369"/>
                  <a:gd name="connsiteX67" fmla="*/ 817387 w 12089090"/>
                  <a:gd name="connsiteY67" fmla="*/ 10468382 h 13511369"/>
                  <a:gd name="connsiteX68" fmla="*/ 678084 w 12089090"/>
                  <a:gd name="connsiteY68" fmla="*/ 10480038 h 13511369"/>
                  <a:gd name="connsiteX69" fmla="*/ 585215 w 12089090"/>
                  <a:gd name="connsiteY69" fmla="*/ 10544332 h 13511369"/>
                  <a:gd name="connsiteX70" fmla="*/ 497109 w 12089090"/>
                  <a:gd name="connsiteY70" fmla="*/ 10503850 h 13511369"/>
                  <a:gd name="connsiteX71" fmla="*/ 399478 w 12089090"/>
                  <a:gd name="connsiteY71" fmla="*/ 10510994 h 13511369"/>
                  <a:gd name="connsiteX72" fmla="*/ 301847 w 12089090"/>
                  <a:gd name="connsiteY72" fmla="*/ 10482419 h 13511369"/>
                  <a:gd name="connsiteX73" fmla="*/ 238743 w 12089090"/>
                  <a:gd name="connsiteY73" fmla="*/ 10535057 h 13511369"/>
                  <a:gd name="connsiteX74" fmla="*/ 17287 w 12089090"/>
                  <a:gd name="connsiteY74" fmla="*/ 10430282 h 13511369"/>
                  <a:gd name="connsiteX75" fmla="*/ 78009 w 12089090"/>
                  <a:gd name="connsiteY75" fmla="*/ 10608625 h 13511369"/>
                  <a:gd name="connsiteX76" fmla="*/ 11334 w 12089090"/>
                  <a:gd name="connsiteY76" fmla="*/ 10787219 h 13511369"/>
                  <a:gd name="connsiteX77" fmla="*/ 112537 w 12089090"/>
                  <a:gd name="connsiteY77" fmla="*/ 11056551 h 13511369"/>
                  <a:gd name="connsiteX78" fmla="*/ 8953 w 12089090"/>
                  <a:gd name="connsiteY78" fmla="*/ 11234894 h 13511369"/>
                  <a:gd name="connsiteX79" fmla="*/ 17287 w 12089090"/>
                  <a:gd name="connsiteY79" fmla="*/ 11420882 h 13511369"/>
                  <a:gd name="connsiteX80" fmla="*/ 158972 w 12089090"/>
                  <a:gd name="connsiteY80" fmla="*/ 11470638 h 13511369"/>
                  <a:gd name="connsiteX81" fmla="*/ 455437 w 12089090"/>
                  <a:gd name="connsiteY81" fmla="*/ 11497082 h 13511369"/>
                  <a:gd name="connsiteX82" fmla="*/ 623315 w 12089090"/>
                  <a:gd name="connsiteY82" fmla="*/ 11544457 h 13511369"/>
                  <a:gd name="connsiteX83" fmla="*/ 737615 w 12089090"/>
                  <a:gd name="connsiteY83" fmla="*/ 11489688 h 13511369"/>
                  <a:gd name="connsiteX84" fmla="*/ 912637 w 12089090"/>
                  <a:gd name="connsiteY84" fmla="*/ 11535182 h 13511369"/>
                  <a:gd name="connsiteX85" fmla="*/ 1078134 w 12089090"/>
                  <a:gd name="connsiteY85" fmla="*/ 11413488 h 13511369"/>
                  <a:gd name="connsiteX86" fmla="*/ 1155524 w 12089090"/>
                  <a:gd name="connsiteY86" fmla="*/ 11470889 h 13511369"/>
                  <a:gd name="connsiteX87" fmla="*/ 1294828 w 12089090"/>
                  <a:gd name="connsiteY87" fmla="*/ 11496832 h 13511369"/>
                  <a:gd name="connsiteX88" fmla="*/ 1466278 w 12089090"/>
                  <a:gd name="connsiteY88" fmla="*/ 11508738 h 13511369"/>
                  <a:gd name="connsiteX89" fmla="*/ 1552003 w 12089090"/>
                  <a:gd name="connsiteY89" fmla="*/ 11573032 h 13511369"/>
                  <a:gd name="connsiteX90" fmla="*/ 1652015 w 12089090"/>
                  <a:gd name="connsiteY90" fmla="*/ 11580175 h 13511369"/>
                  <a:gd name="connsiteX91" fmla="*/ 1731787 w 12089090"/>
                  <a:gd name="connsiteY91" fmla="*/ 11592332 h 13511369"/>
                  <a:gd name="connsiteX92" fmla="*/ 1659159 w 12089090"/>
                  <a:gd name="connsiteY92" fmla="*/ 11737338 h 13511369"/>
                  <a:gd name="connsiteX93" fmla="*/ 1693687 w 12089090"/>
                  <a:gd name="connsiteY93" fmla="*/ 11992382 h 13511369"/>
                  <a:gd name="connsiteX94" fmla="*/ 1871090 w 12089090"/>
                  <a:gd name="connsiteY94" fmla="*/ 12130244 h 13511369"/>
                  <a:gd name="connsiteX95" fmla="*/ 1993724 w 12089090"/>
                  <a:gd name="connsiteY95" fmla="*/ 12056676 h 13511369"/>
                  <a:gd name="connsiteX96" fmla="*/ 2066353 w 12089090"/>
                  <a:gd name="connsiteY96" fmla="*/ 12104050 h 13511369"/>
                  <a:gd name="connsiteX97" fmla="*/ 2142553 w 12089090"/>
                  <a:gd name="connsiteY97" fmla="*/ 12034994 h 13511369"/>
                  <a:gd name="connsiteX98" fmla="*/ 2242565 w 12089090"/>
                  <a:gd name="connsiteY98" fmla="*/ 12058807 h 13511369"/>
                  <a:gd name="connsiteX99" fmla="*/ 2473547 w 12089090"/>
                  <a:gd name="connsiteY99" fmla="*/ 12008800 h 13511369"/>
                  <a:gd name="connsiteX100" fmla="*/ 2524743 w 12089090"/>
                  <a:gd name="connsiteY100" fmla="*/ 11899513 h 13511369"/>
                  <a:gd name="connsiteX101" fmla="*/ 2893837 w 12089090"/>
                  <a:gd name="connsiteY101" fmla="*/ 12030482 h 13511369"/>
                  <a:gd name="connsiteX102" fmla="*/ 2983134 w 12089090"/>
                  <a:gd name="connsiteY102" fmla="*/ 12018325 h 13511369"/>
                  <a:gd name="connsiteX103" fmla="*/ 3084337 w 12089090"/>
                  <a:gd name="connsiteY103" fmla="*/ 12182882 h 13511369"/>
                  <a:gd name="connsiteX104" fmla="*/ 3323653 w 12089090"/>
                  <a:gd name="connsiteY104" fmla="*/ 12127863 h 13511369"/>
                  <a:gd name="connsiteX105" fmla="*/ 3433190 w 12089090"/>
                  <a:gd name="connsiteY105" fmla="*/ 12196919 h 13511369"/>
                  <a:gd name="connsiteX106" fmla="*/ 3586781 w 12089090"/>
                  <a:gd name="connsiteY106" fmla="*/ 12266226 h 13511369"/>
                  <a:gd name="connsiteX107" fmla="*/ 3522487 w 12089090"/>
                  <a:gd name="connsiteY107" fmla="*/ 12387670 h 13511369"/>
                  <a:gd name="connsiteX108" fmla="*/ 3607022 w 12089090"/>
                  <a:gd name="connsiteY108" fmla="*/ 12592207 h 13511369"/>
                  <a:gd name="connsiteX109" fmla="*/ 3560587 w 12089090"/>
                  <a:gd name="connsiteY109" fmla="*/ 12773432 h 13511369"/>
                  <a:gd name="connsiteX110" fmla="*/ 3545109 w 12089090"/>
                  <a:gd name="connsiteY110" fmla="*/ 12987494 h 13511369"/>
                  <a:gd name="connsiteX111" fmla="*/ 3636787 w 12089090"/>
                  <a:gd name="connsiteY111" fmla="*/ 13211582 h 13511369"/>
                  <a:gd name="connsiteX112" fmla="*/ 3922537 w 12089090"/>
                  <a:gd name="connsiteY112" fmla="*/ 13440182 h 13511369"/>
                  <a:gd name="connsiteX113" fmla="*/ 4514278 w 12089090"/>
                  <a:gd name="connsiteY113" fmla="*/ 13511369 h 13511369"/>
                  <a:gd name="connsiteX114" fmla="*/ 4549996 w 12089090"/>
                  <a:gd name="connsiteY114" fmla="*/ 13442312 h 13511369"/>
                  <a:gd name="connsiteX115" fmla="*/ 4208287 w 12089090"/>
                  <a:gd name="connsiteY115" fmla="*/ 13154432 h 13511369"/>
                  <a:gd name="connsiteX116" fmla="*/ 4635722 w 12089090"/>
                  <a:gd name="connsiteY116" fmla="*/ 13268482 h 13511369"/>
                  <a:gd name="connsiteX117" fmla="*/ 4951237 w 12089090"/>
                  <a:gd name="connsiteY117" fmla="*/ 13268732 h 13511369"/>
                  <a:gd name="connsiteX118" fmla="*/ 5052440 w 12089090"/>
                  <a:gd name="connsiteY118" fmla="*/ 13058932 h 13511369"/>
                  <a:gd name="connsiteX119" fmla="*/ 5011959 w 12089090"/>
                  <a:gd name="connsiteY119" fmla="*/ 12985113 h 13511369"/>
                  <a:gd name="connsiteX120" fmla="*/ 5008387 w 12089090"/>
                  <a:gd name="connsiteY120" fmla="*/ 12678182 h 13511369"/>
                  <a:gd name="connsiteX121" fmla="*/ 5084587 w 12089090"/>
                  <a:gd name="connsiteY121" fmla="*/ 12563882 h 13511369"/>
                  <a:gd name="connsiteX122" fmla="*/ 5046487 w 12089090"/>
                  <a:gd name="connsiteY122" fmla="*/ 12225745 h 13511369"/>
                  <a:gd name="connsiteX123" fmla="*/ 5375100 w 12089090"/>
                  <a:gd name="connsiteY123" fmla="*/ 12097157 h 13511369"/>
                  <a:gd name="connsiteX124" fmla="*/ 5656087 w 12089090"/>
                  <a:gd name="connsiteY124" fmla="*/ 12180502 h 13511369"/>
                  <a:gd name="connsiteX125" fmla="*/ 5541787 w 12089090"/>
                  <a:gd name="connsiteY125" fmla="*/ 11249432 h 13511369"/>
                  <a:gd name="connsiteX126" fmla="*/ 5602510 w 12089090"/>
                  <a:gd name="connsiteY126" fmla="*/ 10722925 h 13511369"/>
                  <a:gd name="connsiteX127" fmla="*/ 5485827 w 12089090"/>
                  <a:gd name="connsiteY127" fmla="*/ 10663394 h 13511369"/>
                  <a:gd name="connsiteX128" fmla="*/ 5602509 w 12089090"/>
                  <a:gd name="connsiteY128" fmla="*/ 10701495 h 13511369"/>
                  <a:gd name="connsiteX129" fmla="*/ 5628703 w 12089090"/>
                  <a:gd name="connsiteY129" fmla="*/ 10160950 h 13511369"/>
                  <a:gd name="connsiteX130" fmla="*/ 5715618 w 12089090"/>
                  <a:gd name="connsiteY130" fmla="*/ 9775438 h 13511369"/>
                  <a:gd name="connsiteX131" fmla="*/ 5847778 w 12089090"/>
                  <a:gd name="connsiteY131" fmla="*/ 9408475 h 13511369"/>
                  <a:gd name="connsiteX132" fmla="*/ 5938265 w 12089090"/>
                  <a:gd name="connsiteY132" fmla="*/ 9196544 h 13511369"/>
                  <a:gd name="connsiteX133" fmla="*/ 5776340 w 12089090"/>
                  <a:gd name="connsiteY133" fmla="*/ 9329894 h 13511369"/>
                  <a:gd name="connsiteX134" fmla="*/ 5940647 w 12089090"/>
                  <a:gd name="connsiteY134" fmla="*/ 9137013 h 13511369"/>
                  <a:gd name="connsiteX135" fmla="*/ 5972794 w 12089090"/>
                  <a:gd name="connsiteY135" fmla="*/ 8956289 h 13511369"/>
                  <a:gd name="connsiteX136" fmla="*/ 5976365 w 12089090"/>
                  <a:gd name="connsiteY136" fmla="*/ 9087006 h 13511369"/>
                  <a:gd name="connsiteX137" fmla="*/ 6458567 w 12089090"/>
                  <a:gd name="connsiteY137" fmla="*/ 8201432 h 13511369"/>
                  <a:gd name="connsiteX138" fmla="*/ 6221634 w 12089090"/>
                  <a:gd name="connsiteY138" fmla="*/ 8101170 h 13511369"/>
                  <a:gd name="connsiteX139" fmla="*/ 6443090 w 12089090"/>
                  <a:gd name="connsiteY139" fmla="*/ 8110694 h 13511369"/>
                  <a:gd name="connsiteX140" fmla="*/ 6713363 w 12089090"/>
                  <a:gd name="connsiteY140" fmla="*/ 8074975 h 13511369"/>
                  <a:gd name="connsiteX141" fmla="*/ 6872907 w 12089090"/>
                  <a:gd name="connsiteY141" fmla="*/ 8032113 h 13511369"/>
                  <a:gd name="connsiteX142" fmla="*/ 6802659 w 12089090"/>
                  <a:gd name="connsiteY142" fmla="*/ 7972582 h 13511369"/>
                  <a:gd name="connsiteX143" fmla="*/ 6894339 w 12089090"/>
                  <a:gd name="connsiteY143" fmla="*/ 7846626 h 13511369"/>
                  <a:gd name="connsiteX144" fmla="*/ 6997921 w 12089090"/>
                  <a:gd name="connsiteY144" fmla="*/ 7867807 h 13511369"/>
                  <a:gd name="connsiteX145" fmla="*/ 7034832 w 12089090"/>
                  <a:gd name="connsiteY145" fmla="*/ 7793990 h 13511369"/>
                  <a:gd name="connsiteX146" fmla="*/ 6961013 w 12089090"/>
                  <a:gd name="connsiteY146" fmla="*/ 7693975 h 13511369"/>
                  <a:gd name="connsiteX147" fmla="*/ 6927676 w 12089090"/>
                  <a:gd name="connsiteY147" fmla="*/ 7596344 h 13511369"/>
                  <a:gd name="connsiteX148" fmla="*/ 6837187 w 12089090"/>
                  <a:gd name="connsiteY148" fmla="*/ 7591832 h 13511369"/>
                  <a:gd name="connsiteX149" fmla="*/ 6763369 w 12089090"/>
                  <a:gd name="connsiteY149" fmla="*/ 7674925 h 13511369"/>
                  <a:gd name="connsiteX150" fmla="*/ 6627637 w 12089090"/>
                  <a:gd name="connsiteY150" fmla="*/ 7687082 h 13511369"/>
                  <a:gd name="connsiteX151" fmla="*/ 6687169 w 12089090"/>
                  <a:gd name="connsiteY151" fmla="*/ 7617775 h 13511369"/>
                  <a:gd name="connsiteX152" fmla="*/ 6699076 w 12089090"/>
                  <a:gd name="connsiteY152" fmla="*/ 7529669 h 13511369"/>
                  <a:gd name="connsiteX153" fmla="*/ 6720506 w 12089090"/>
                  <a:gd name="connsiteY153" fmla="*/ 7467756 h 13511369"/>
                  <a:gd name="connsiteX154" fmla="*/ 6684787 w 12089090"/>
                  <a:gd name="connsiteY154" fmla="*/ 7401332 h 13511369"/>
                  <a:gd name="connsiteX155" fmla="*/ 6620494 w 12089090"/>
                  <a:gd name="connsiteY155" fmla="*/ 7432038 h 13511369"/>
                  <a:gd name="connsiteX156" fmla="*/ 6618112 w 12089090"/>
                  <a:gd name="connsiteY156" fmla="*/ 7351326 h 13511369"/>
                  <a:gd name="connsiteX157" fmla="*/ 6837188 w 12089090"/>
                  <a:gd name="connsiteY157" fmla="*/ 7243919 h 13511369"/>
                  <a:gd name="connsiteX158" fmla="*/ 6801469 w 12089090"/>
                  <a:gd name="connsiteY158" fmla="*/ 7089138 h 13511369"/>
                  <a:gd name="connsiteX159" fmla="*/ 6877669 w 12089090"/>
                  <a:gd name="connsiteY159" fmla="*/ 7072469 h 13511369"/>
                  <a:gd name="connsiteX160" fmla="*/ 6856237 w 12089090"/>
                  <a:gd name="connsiteY160" fmla="*/ 6982232 h 13511369"/>
                  <a:gd name="connsiteX161" fmla="*/ 6961013 w 12089090"/>
                  <a:gd name="connsiteY161" fmla="*/ 6984363 h 13511369"/>
                  <a:gd name="connsiteX162" fmla="*/ 7003876 w 12089090"/>
                  <a:gd name="connsiteY162" fmla="*/ 6903400 h 13511369"/>
                  <a:gd name="connsiteX163" fmla="*/ 7106269 w 12089090"/>
                  <a:gd name="connsiteY163" fmla="*/ 6936738 h 13511369"/>
                  <a:gd name="connsiteX164" fmla="*/ 7180088 w 12089090"/>
                  <a:gd name="connsiteY164" fmla="*/ 7039132 h 13511369"/>
                  <a:gd name="connsiteX165" fmla="*/ 7246763 w 12089090"/>
                  <a:gd name="connsiteY165" fmla="*/ 6979600 h 13511369"/>
                  <a:gd name="connsiteX166" fmla="*/ 7187232 w 12089090"/>
                  <a:gd name="connsiteY166" fmla="*/ 6843869 h 13511369"/>
                  <a:gd name="connsiteX167" fmla="*/ 7244381 w 12089090"/>
                  <a:gd name="connsiteY167" fmla="*/ 6896506 h 13511369"/>
                  <a:gd name="connsiteX168" fmla="*/ 7361063 w 12089090"/>
                  <a:gd name="connsiteY168" fmla="*/ 6934357 h 13511369"/>
                  <a:gd name="connsiteX169" fmla="*/ 7434882 w 12089090"/>
                  <a:gd name="connsiteY169" fmla="*/ 7006046 h 13511369"/>
                  <a:gd name="connsiteX170" fmla="*/ 7403926 w 12089090"/>
                  <a:gd name="connsiteY170" fmla="*/ 7144158 h 13511369"/>
                  <a:gd name="connsiteX171" fmla="*/ 7475363 w 12089090"/>
                  <a:gd name="connsiteY171" fmla="*/ 7108439 h 13511369"/>
                  <a:gd name="connsiteX172" fmla="*/ 7465837 w 12089090"/>
                  <a:gd name="connsiteY172" fmla="*/ 7077482 h 13511369"/>
                  <a:gd name="connsiteX173" fmla="*/ 7542038 w 12089090"/>
                  <a:gd name="connsiteY173" fmla="*/ 7163208 h 13511369"/>
                  <a:gd name="connsiteX174" fmla="*/ 7477744 w 12089090"/>
                  <a:gd name="connsiteY174" fmla="*/ 7244171 h 13511369"/>
                  <a:gd name="connsiteX175" fmla="*/ 7542037 w 12089090"/>
                  <a:gd name="connsiteY175" fmla="*/ 7325132 h 13511369"/>
                  <a:gd name="connsiteX176" fmla="*/ 7468219 w 12089090"/>
                  <a:gd name="connsiteY176" fmla="*/ 7344183 h 13511369"/>
                  <a:gd name="connsiteX177" fmla="*/ 7375351 w 12089090"/>
                  <a:gd name="connsiteY177" fmla="*/ 7296558 h 13511369"/>
                  <a:gd name="connsiteX178" fmla="*/ 7327726 w 12089090"/>
                  <a:gd name="connsiteY178" fmla="*/ 7406096 h 13511369"/>
                  <a:gd name="connsiteX179" fmla="*/ 7403926 w 12089090"/>
                  <a:gd name="connsiteY179" fmla="*/ 7425146 h 13511369"/>
                  <a:gd name="connsiteX180" fmla="*/ 7458694 w 12089090"/>
                  <a:gd name="connsiteY180" fmla="*/ 7484677 h 13511369"/>
                  <a:gd name="connsiteX181" fmla="*/ 7484888 w 12089090"/>
                  <a:gd name="connsiteY181" fmla="*/ 7515382 h 13511369"/>
                  <a:gd name="connsiteX182" fmla="*/ 7505128 w 12089090"/>
                  <a:gd name="connsiteY182" fmla="*/ 7467755 h 13511369"/>
                  <a:gd name="connsiteX183" fmla="*/ 7563469 w 12089090"/>
                  <a:gd name="connsiteY183" fmla="*/ 7529921 h 13511369"/>
                  <a:gd name="connsiteX184" fmla="*/ 7656338 w 12089090"/>
                  <a:gd name="connsiteY184" fmla="*/ 7615646 h 13511369"/>
                  <a:gd name="connsiteX185" fmla="*/ 7656338 w 12089090"/>
                  <a:gd name="connsiteY185" fmla="*/ 7510871 h 13511369"/>
                  <a:gd name="connsiteX186" fmla="*/ 7830168 w 12089090"/>
                  <a:gd name="connsiteY186" fmla="*/ 7606120 h 13511369"/>
                  <a:gd name="connsiteX187" fmla="*/ 7723013 w 12089090"/>
                  <a:gd name="connsiteY187" fmla="*/ 7370377 h 13511369"/>
                  <a:gd name="connsiteX188" fmla="*/ 7725394 w 12089090"/>
                  <a:gd name="connsiteY188" fmla="*/ 7234646 h 13511369"/>
                  <a:gd name="connsiteX189" fmla="*/ 7630144 w 12089090"/>
                  <a:gd name="connsiteY189" fmla="*/ 7206071 h 13511369"/>
                  <a:gd name="connsiteX190" fmla="*/ 7694437 w 12089090"/>
                  <a:gd name="connsiteY190" fmla="*/ 7039382 h 13511369"/>
                  <a:gd name="connsiteX191" fmla="*/ 8392144 w 12089090"/>
                  <a:gd name="connsiteY191" fmla="*/ 6653621 h 13511369"/>
                  <a:gd name="connsiteX192" fmla="*/ 8720757 w 12089090"/>
                  <a:gd name="connsiteY192" fmla="*/ 6591708 h 13511369"/>
                  <a:gd name="connsiteX193" fmla="*/ 8739807 w 12089090"/>
                  <a:gd name="connsiteY193" fmla="*/ 6696483 h 13511369"/>
                  <a:gd name="connsiteX194" fmla="*/ 8813626 w 12089090"/>
                  <a:gd name="connsiteY194" fmla="*/ 6701246 h 13511369"/>
                  <a:gd name="connsiteX195" fmla="*/ 8789812 w 12089090"/>
                  <a:gd name="connsiteY195" fmla="*/ 6548844 h 13511369"/>
                  <a:gd name="connsiteX196" fmla="*/ 9332737 w 12089090"/>
                  <a:gd name="connsiteY196" fmla="*/ 6544082 h 13511369"/>
                  <a:gd name="connsiteX197" fmla="*/ 9520856 w 12089090"/>
                  <a:gd name="connsiteY197" fmla="*/ 6494075 h 13511369"/>
                  <a:gd name="connsiteX198" fmla="*/ 9647062 w 12089090"/>
                  <a:gd name="connsiteY198" fmla="*/ 6298813 h 13511369"/>
                  <a:gd name="connsiteX199" fmla="*/ 9923287 w 12089090"/>
                  <a:gd name="connsiteY199" fmla="*/ 6334532 h 13511369"/>
                  <a:gd name="connsiteX200" fmla="*/ 9887569 w 12089090"/>
                  <a:gd name="connsiteY200" fmla="*/ 6420258 h 13511369"/>
                  <a:gd name="connsiteX201" fmla="*/ 9744694 w 12089090"/>
                  <a:gd name="connsiteY201" fmla="*/ 6434546 h 13511369"/>
                  <a:gd name="connsiteX202" fmla="*/ 9813749 w 12089090"/>
                  <a:gd name="connsiteY202" fmla="*/ 6489313 h 13511369"/>
                  <a:gd name="connsiteX203" fmla="*/ 9682782 w 12089090"/>
                  <a:gd name="connsiteY203" fmla="*/ 6517889 h 13511369"/>
                  <a:gd name="connsiteX204" fmla="*/ 9556576 w 12089090"/>
                  <a:gd name="connsiteY204" fmla="*/ 6508364 h 13511369"/>
                  <a:gd name="connsiteX205" fmla="*/ 9470850 w 12089090"/>
                  <a:gd name="connsiteY205" fmla="*/ 6544082 h 13511369"/>
                  <a:gd name="connsiteX206" fmla="*/ 9439894 w 12089090"/>
                  <a:gd name="connsiteY206" fmla="*/ 6848883 h 13511369"/>
                  <a:gd name="connsiteX207" fmla="*/ 9601819 w 12089090"/>
                  <a:gd name="connsiteY207" fmla="*/ 6882220 h 13511369"/>
                  <a:gd name="connsiteX208" fmla="*/ 9808987 w 12089090"/>
                  <a:gd name="connsiteY208" fmla="*/ 6696482 h 13511369"/>
                  <a:gd name="connsiteX209" fmla="*/ 9847088 w 12089090"/>
                  <a:gd name="connsiteY209" fmla="*/ 6794114 h 13511369"/>
                  <a:gd name="connsiteX210" fmla="*/ 9994726 w 12089090"/>
                  <a:gd name="connsiteY210" fmla="*/ 6717914 h 13511369"/>
                  <a:gd name="connsiteX211" fmla="*/ 9894713 w 12089090"/>
                  <a:gd name="connsiteY211" fmla="*/ 6956040 h 13511369"/>
                  <a:gd name="connsiteX212" fmla="*/ 10037588 w 12089090"/>
                  <a:gd name="connsiteY212" fmla="*/ 6898889 h 13511369"/>
                  <a:gd name="connsiteX213" fmla="*/ 10004251 w 12089090"/>
                  <a:gd name="connsiteY213" fmla="*/ 6986996 h 13511369"/>
                  <a:gd name="connsiteX214" fmla="*/ 10235232 w 12089090"/>
                  <a:gd name="connsiteY214" fmla="*/ 6984614 h 13511369"/>
                  <a:gd name="connsiteX215" fmla="*/ 10075687 w 12089090"/>
                  <a:gd name="connsiteY215" fmla="*/ 7039382 h 13511369"/>
                  <a:gd name="connsiteX216" fmla="*/ 9966151 w 12089090"/>
                  <a:gd name="connsiteY216" fmla="*/ 7096533 h 13511369"/>
                  <a:gd name="connsiteX217" fmla="*/ 9847088 w 12089090"/>
                  <a:gd name="connsiteY217" fmla="*/ 7210833 h 13511369"/>
                  <a:gd name="connsiteX218" fmla="*/ 9882806 w 12089090"/>
                  <a:gd name="connsiteY218" fmla="*/ 7270363 h 13511369"/>
                  <a:gd name="connsiteX219" fmla="*/ 9925669 w 12089090"/>
                  <a:gd name="connsiteY219" fmla="*/ 7320371 h 13511369"/>
                  <a:gd name="connsiteX220" fmla="*/ 10004251 w 12089090"/>
                  <a:gd name="connsiteY220" fmla="*/ 7287033 h 13511369"/>
                  <a:gd name="connsiteX221" fmla="*/ 10016156 w 12089090"/>
                  <a:gd name="connsiteY221" fmla="*/ 7348944 h 13511369"/>
                  <a:gd name="connsiteX222" fmla="*/ 10130457 w 12089090"/>
                  <a:gd name="connsiteY222" fmla="*/ 7210833 h 13511369"/>
                  <a:gd name="connsiteX223" fmla="*/ 10166176 w 12089090"/>
                  <a:gd name="connsiteY223" fmla="*/ 7356089 h 13511369"/>
                  <a:gd name="connsiteX224" fmla="*/ 10261426 w 12089090"/>
                  <a:gd name="connsiteY224" fmla="*/ 7239408 h 13511369"/>
                  <a:gd name="connsiteX225" fmla="*/ 10287619 w 12089090"/>
                  <a:gd name="connsiteY225" fmla="*/ 7401332 h 13511369"/>
                  <a:gd name="connsiteX226" fmla="*/ 10361437 w 12089090"/>
                  <a:gd name="connsiteY226" fmla="*/ 7477532 h 13511369"/>
                  <a:gd name="connsiteX227" fmla="*/ 10151887 w 12089090"/>
                  <a:gd name="connsiteY227" fmla="*/ 7591832 h 13511369"/>
                  <a:gd name="connsiteX228" fmla="*/ 10304288 w 12089090"/>
                  <a:gd name="connsiteY228" fmla="*/ 7741852 h 13511369"/>
                  <a:gd name="connsiteX229" fmla="*/ 10335244 w 12089090"/>
                  <a:gd name="connsiteY229" fmla="*/ 7644221 h 13511369"/>
                  <a:gd name="connsiteX230" fmla="*/ 10406680 w 12089090"/>
                  <a:gd name="connsiteY230" fmla="*/ 7732326 h 13511369"/>
                  <a:gd name="connsiteX231" fmla="*/ 10528126 w 12089090"/>
                  <a:gd name="connsiteY231" fmla="*/ 7691846 h 13511369"/>
                  <a:gd name="connsiteX232" fmla="*/ 10532887 w 12089090"/>
                  <a:gd name="connsiteY232" fmla="*/ 7777570 h 13511369"/>
                  <a:gd name="connsiteX233" fmla="*/ 10530506 w 12089090"/>
                  <a:gd name="connsiteY233" fmla="*/ 7875200 h 13511369"/>
                  <a:gd name="connsiteX234" fmla="*/ 10640043 w 12089090"/>
                  <a:gd name="connsiteY234" fmla="*/ 7837101 h 13511369"/>
                  <a:gd name="connsiteX235" fmla="*/ 10680526 w 12089090"/>
                  <a:gd name="connsiteY235" fmla="*/ 8075227 h 13511369"/>
                  <a:gd name="connsiteX236" fmla="*/ 10818637 w 12089090"/>
                  <a:gd name="connsiteY236" fmla="*/ 8106182 h 13511369"/>
                  <a:gd name="connsiteX237" fmla="*/ 10832925 w 12089090"/>
                  <a:gd name="connsiteY237" fmla="*/ 7815670 h 13511369"/>
                  <a:gd name="connsiteX238" fmla="*/ 10923413 w 12089090"/>
                  <a:gd name="connsiteY238" fmla="*/ 7791858 h 13511369"/>
                  <a:gd name="connsiteX239" fmla="*/ 10992469 w 12089090"/>
                  <a:gd name="connsiteY239" fmla="*/ 7620407 h 13511369"/>
                  <a:gd name="connsiteX240" fmla="*/ 10954369 w 12089090"/>
                  <a:gd name="connsiteY240" fmla="*/ 7491821 h 13511369"/>
                  <a:gd name="connsiteX241" fmla="*/ 10859119 w 12089090"/>
                  <a:gd name="connsiteY241" fmla="*/ 7479913 h 13511369"/>
                  <a:gd name="connsiteX242" fmla="*/ 10906743 w 12089090"/>
                  <a:gd name="connsiteY242" fmla="*/ 7360851 h 13511369"/>
                  <a:gd name="connsiteX243" fmla="*/ 10801969 w 12089090"/>
                  <a:gd name="connsiteY243" fmla="*/ 7289414 h 13511369"/>
                  <a:gd name="connsiteX244" fmla="*/ 10761487 w 12089090"/>
                  <a:gd name="connsiteY244" fmla="*/ 7058432 h 13511369"/>
                  <a:gd name="connsiteX245" fmla="*/ 10443987 w 12089090"/>
                  <a:gd name="connsiteY245" fmla="*/ 7020332 h 13511369"/>
                  <a:gd name="connsiteX246" fmla="*/ 10513838 w 12089090"/>
                  <a:gd name="connsiteY246" fmla="*/ 6915558 h 13511369"/>
                  <a:gd name="connsiteX247" fmla="*/ 10637663 w 12089090"/>
                  <a:gd name="connsiteY247" fmla="*/ 6896508 h 13511369"/>
                  <a:gd name="connsiteX248" fmla="*/ 10647187 w 12089090"/>
                  <a:gd name="connsiteY248" fmla="*/ 6810782 h 13511369"/>
                  <a:gd name="connsiteX249" fmla="*/ 10859912 w 12089090"/>
                  <a:gd name="connsiteY249" fmla="*/ 6899682 h 13511369"/>
                  <a:gd name="connsiteX250" fmla="*/ 10875787 w 12089090"/>
                  <a:gd name="connsiteY250" fmla="*/ 6677432 h 13511369"/>
                  <a:gd name="connsiteX251" fmla="*/ 10666237 w 12089090"/>
                  <a:gd name="connsiteY251" fmla="*/ 6772682 h 13511369"/>
                  <a:gd name="connsiteX252" fmla="*/ 10590037 w 12089090"/>
                  <a:gd name="connsiteY252" fmla="*/ 6544082 h 13511369"/>
                  <a:gd name="connsiteX253" fmla="*/ 10361437 w 12089090"/>
                  <a:gd name="connsiteY253" fmla="*/ 6753632 h 13511369"/>
                  <a:gd name="connsiteX254" fmla="*/ 10374138 w 12089090"/>
                  <a:gd name="connsiteY254" fmla="*/ 6588533 h 13511369"/>
                  <a:gd name="connsiteX255" fmla="*/ 10386837 w 12089090"/>
                  <a:gd name="connsiteY255" fmla="*/ 6464707 h 13511369"/>
                  <a:gd name="connsiteX256" fmla="*/ 10331672 w 12089090"/>
                  <a:gd name="connsiteY256" fmla="*/ 6436675 h 13511369"/>
                  <a:gd name="connsiteX257" fmla="*/ 10278888 w 12089090"/>
                  <a:gd name="connsiteY257" fmla="*/ 6452008 h 13511369"/>
                  <a:gd name="connsiteX258" fmla="*/ 10158237 w 12089090"/>
                  <a:gd name="connsiteY258" fmla="*/ 6236107 h 13511369"/>
                  <a:gd name="connsiteX259" fmla="*/ 10323338 w 12089090"/>
                  <a:gd name="connsiteY259" fmla="*/ 6274208 h 13511369"/>
                  <a:gd name="connsiteX260" fmla="*/ 10564638 w 12089090"/>
                  <a:gd name="connsiteY260" fmla="*/ 6274208 h 13511369"/>
                  <a:gd name="connsiteX261" fmla="*/ 10694812 w 12089090"/>
                  <a:gd name="connsiteY261" fmla="*/ 6134507 h 13511369"/>
                  <a:gd name="connsiteX262" fmla="*/ 10593213 w 12089090"/>
                  <a:gd name="connsiteY262" fmla="*/ 6023383 h 13511369"/>
                  <a:gd name="connsiteX263" fmla="*/ 10380487 w 12089090"/>
                  <a:gd name="connsiteY263" fmla="*/ 5975757 h 13511369"/>
                  <a:gd name="connsiteX264" fmla="*/ 10561462 w 12089090"/>
                  <a:gd name="connsiteY264" fmla="*/ 5845582 h 13511369"/>
                  <a:gd name="connsiteX265" fmla="*/ 10507488 w 12089090"/>
                  <a:gd name="connsiteY265" fmla="*/ 5728108 h 13511369"/>
                  <a:gd name="connsiteX266" fmla="*/ 10561463 w 12089090"/>
                  <a:gd name="connsiteY266" fmla="*/ 5607458 h 13511369"/>
                  <a:gd name="connsiteX267" fmla="*/ 10523362 w 12089090"/>
                  <a:gd name="connsiteY267" fmla="*/ 5604282 h 13511369"/>
                  <a:gd name="connsiteX268" fmla="*/ 10488438 w 12089090"/>
                  <a:gd name="connsiteY268" fmla="*/ 5528083 h 13511369"/>
                  <a:gd name="connsiteX269" fmla="*/ 10329687 w 12089090"/>
                  <a:gd name="connsiteY269" fmla="*/ 5375682 h 13511369"/>
                  <a:gd name="connsiteX270" fmla="*/ 10599563 w 12089090"/>
                  <a:gd name="connsiteY270" fmla="*/ 5480458 h 13511369"/>
                  <a:gd name="connsiteX271" fmla="*/ 10742437 w 12089090"/>
                  <a:gd name="connsiteY271" fmla="*/ 5439182 h 13511369"/>
                  <a:gd name="connsiteX272" fmla="*/ 10717038 w 12089090"/>
                  <a:gd name="connsiteY272" fmla="*/ 5686833 h 13511369"/>
                  <a:gd name="connsiteX273" fmla="*/ 10894837 w 12089090"/>
                  <a:gd name="connsiteY273" fmla="*/ 5724932 h 13511369"/>
                  <a:gd name="connsiteX274" fmla="*/ 10951988 w 12089090"/>
                  <a:gd name="connsiteY274" fmla="*/ 5550308 h 13511369"/>
                  <a:gd name="connsiteX275" fmla="*/ 10993262 w 12089090"/>
                  <a:gd name="connsiteY275" fmla="*/ 5321707 h 13511369"/>
                  <a:gd name="connsiteX276" fmla="*/ 10913888 w 12089090"/>
                  <a:gd name="connsiteY276" fmla="*/ 5118508 h 13511369"/>
                  <a:gd name="connsiteX277" fmla="*/ 10856737 w 12089090"/>
                  <a:gd name="connsiteY277" fmla="*/ 5020082 h 13511369"/>
                  <a:gd name="connsiteX278" fmla="*/ 10777363 w 12089090"/>
                  <a:gd name="connsiteY278" fmla="*/ 5137558 h 13511369"/>
                  <a:gd name="connsiteX279" fmla="*/ 10707513 w 12089090"/>
                  <a:gd name="connsiteY279" fmla="*/ 5096283 h 13511369"/>
                  <a:gd name="connsiteX280" fmla="*/ 10675763 w 12089090"/>
                  <a:gd name="connsiteY280" fmla="*/ 5216933 h 13511369"/>
                  <a:gd name="connsiteX281" fmla="*/ 10574162 w 12089090"/>
                  <a:gd name="connsiteY281" fmla="*/ 5220107 h 13511369"/>
                  <a:gd name="connsiteX282" fmla="*/ 10494787 w 12089090"/>
                  <a:gd name="connsiteY282" fmla="*/ 5077232 h 13511369"/>
                  <a:gd name="connsiteX283" fmla="*/ 10456687 w 12089090"/>
                  <a:gd name="connsiteY283" fmla="*/ 4924832 h 13511369"/>
                  <a:gd name="connsiteX284" fmla="*/ 10240787 w 12089090"/>
                  <a:gd name="connsiteY284" fmla="*/ 4928007 h 13511369"/>
                  <a:gd name="connsiteX285" fmla="*/ 10266187 w 12089090"/>
                  <a:gd name="connsiteY285" fmla="*/ 5153432 h 13511369"/>
                  <a:gd name="connsiteX286" fmla="*/ 10228088 w 12089090"/>
                  <a:gd name="connsiteY286" fmla="*/ 4959758 h 13511369"/>
                  <a:gd name="connsiteX287" fmla="*/ 10183637 w 12089090"/>
                  <a:gd name="connsiteY287" fmla="*/ 4972457 h 13511369"/>
                  <a:gd name="connsiteX288" fmla="*/ 10113787 w 12089090"/>
                  <a:gd name="connsiteY288" fmla="*/ 4861332 h 13511369"/>
                  <a:gd name="connsiteX289" fmla="*/ 10018538 w 12089090"/>
                  <a:gd name="connsiteY289" fmla="*/ 4931183 h 13511369"/>
                  <a:gd name="connsiteX290" fmla="*/ 9862962 w 12089090"/>
                  <a:gd name="connsiteY290" fmla="*/ 5058182 h 13511369"/>
                  <a:gd name="connsiteX291" fmla="*/ 10228087 w 12089090"/>
                  <a:gd name="connsiteY291" fmla="*/ 4724807 h 13511369"/>
                  <a:gd name="connsiteX292" fmla="*/ 10372550 w 12089090"/>
                  <a:gd name="connsiteY292" fmla="*/ 4634321 h 13511369"/>
                  <a:gd name="connsiteX293" fmla="*/ 10590037 w 12089090"/>
                  <a:gd name="connsiteY293" fmla="*/ 4581932 h 13511369"/>
                  <a:gd name="connsiteX294" fmla="*/ 10628138 w 12089090"/>
                  <a:gd name="connsiteY294" fmla="*/ 4461283 h 13511369"/>
                  <a:gd name="connsiteX295" fmla="*/ 10799588 w 12089090"/>
                  <a:gd name="connsiteY295" fmla="*/ 4334283 h 13511369"/>
                  <a:gd name="connsiteX296" fmla="*/ 10831337 w 12089090"/>
                  <a:gd name="connsiteY296" fmla="*/ 4080282 h 13511369"/>
                  <a:gd name="connsiteX297" fmla="*/ 10599562 w 12089090"/>
                  <a:gd name="connsiteY297" fmla="*/ 3997732 h 13511369"/>
                  <a:gd name="connsiteX298" fmla="*/ 10282063 w 12089090"/>
                  <a:gd name="connsiteY298" fmla="*/ 3950108 h 13511369"/>
                  <a:gd name="connsiteX299" fmla="*/ 10151887 w 12089090"/>
                  <a:gd name="connsiteY299" fmla="*/ 4010432 h 13511369"/>
                  <a:gd name="connsiteX300" fmla="*/ 10177288 w 12089090"/>
                  <a:gd name="connsiteY300" fmla="*/ 3845333 h 13511369"/>
                  <a:gd name="connsiteX301" fmla="*/ 10126488 w 12089090"/>
                  <a:gd name="connsiteY301" fmla="*/ 3670708 h 13511369"/>
                  <a:gd name="connsiteX302" fmla="*/ 10240787 w 12089090"/>
                  <a:gd name="connsiteY302" fmla="*/ 3708807 h 13511369"/>
                  <a:gd name="connsiteX303" fmla="*/ 10361438 w 12089090"/>
                  <a:gd name="connsiteY303" fmla="*/ 3600858 h 13511369"/>
                  <a:gd name="connsiteX304" fmla="*/ 10551938 w 12089090"/>
                  <a:gd name="connsiteY304" fmla="*/ 3661183 h 13511369"/>
                  <a:gd name="connsiteX305" fmla="*/ 10564638 w 12089090"/>
                  <a:gd name="connsiteY305" fmla="*/ 3477033 h 13511369"/>
                  <a:gd name="connsiteX306" fmla="*/ 10704337 w 12089090"/>
                  <a:gd name="connsiteY306" fmla="*/ 3515132 h 13511369"/>
                  <a:gd name="connsiteX307" fmla="*/ 10818637 w 12089090"/>
                  <a:gd name="connsiteY307" fmla="*/ 3210332 h 13511369"/>
                  <a:gd name="connsiteX308" fmla="*/ 10920238 w 12089090"/>
                  <a:gd name="connsiteY308" fmla="*/ 3299233 h 13511369"/>
                  <a:gd name="connsiteX309" fmla="*/ 11059937 w 12089090"/>
                  <a:gd name="connsiteY309" fmla="*/ 3283357 h 13511369"/>
                  <a:gd name="connsiteX310" fmla="*/ 11094862 w 12089090"/>
                  <a:gd name="connsiteY310" fmla="*/ 3508782 h 13511369"/>
                  <a:gd name="connsiteX311" fmla="*/ 11171063 w 12089090"/>
                  <a:gd name="connsiteY311" fmla="*/ 3251608 h 13511369"/>
                  <a:gd name="connsiteX312" fmla="*/ 11094863 w 12089090"/>
                  <a:gd name="connsiteY312" fmla="*/ 3165883 h 13511369"/>
                  <a:gd name="connsiteX313" fmla="*/ 11180587 w 12089090"/>
                  <a:gd name="connsiteY313" fmla="*/ 2911882 h 13511369"/>
                  <a:gd name="connsiteX314" fmla="*/ 10999613 w 12089090"/>
                  <a:gd name="connsiteY314" fmla="*/ 2988083 h 13511369"/>
                  <a:gd name="connsiteX315" fmla="*/ 10971037 w 12089090"/>
                  <a:gd name="connsiteY315" fmla="*/ 2918232 h 13511369"/>
                  <a:gd name="connsiteX316" fmla="*/ 10780537 w 12089090"/>
                  <a:gd name="connsiteY316" fmla="*/ 2715032 h 13511369"/>
                  <a:gd name="connsiteX317" fmla="*/ 10748788 w 12089090"/>
                  <a:gd name="connsiteY317" fmla="*/ 2530883 h 13511369"/>
                  <a:gd name="connsiteX318" fmla="*/ 10717038 w 12089090"/>
                  <a:gd name="connsiteY318" fmla="*/ 2435633 h 13511369"/>
                  <a:gd name="connsiteX319" fmla="*/ 10818637 w 12089090"/>
                  <a:gd name="connsiteY319" fmla="*/ 2334032 h 13511369"/>
                  <a:gd name="connsiteX320" fmla="*/ 11078988 w 12089090"/>
                  <a:gd name="connsiteY320" fmla="*/ 2099083 h 13511369"/>
                  <a:gd name="connsiteX321" fmla="*/ 11199637 w 12089090"/>
                  <a:gd name="connsiteY321" fmla="*/ 2118132 h 13511369"/>
                  <a:gd name="connsiteX322" fmla="*/ 11269488 w 12089090"/>
                  <a:gd name="connsiteY322" fmla="*/ 2029233 h 13511369"/>
                  <a:gd name="connsiteX323" fmla="*/ 11504437 w 12089090"/>
                  <a:gd name="connsiteY323" fmla="*/ 1921282 h 13511369"/>
                  <a:gd name="connsiteX324" fmla="*/ 11358388 w 12089090"/>
                  <a:gd name="connsiteY324" fmla="*/ 1851433 h 13511369"/>
                  <a:gd name="connsiteX325" fmla="*/ 11275837 w 12089090"/>
                  <a:gd name="connsiteY325" fmla="*/ 1705382 h 13511369"/>
                  <a:gd name="connsiteX326" fmla="*/ 11377437 w 12089090"/>
                  <a:gd name="connsiteY326" fmla="*/ 1279932 h 13511369"/>
                  <a:gd name="connsiteX327" fmla="*/ 11256787 w 12089090"/>
                  <a:gd name="connsiteY327" fmla="*/ 1019582 h 13511369"/>
                  <a:gd name="connsiteX328" fmla="*/ 11542537 w 12089090"/>
                  <a:gd name="connsiteY328" fmla="*/ 1362482 h 13511369"/>
                  <a:gd name="connsiteX329" fmla="*/ 11707637 w 12089090"/>
                  <a:gd name="connsiteY329" fmla="*/ 1165632 h 13511369"/>
                  <a:gd name="connsiteX330" fmla="*/ 11891787 w 12089090"/>
                  <a:gd name="connsiteY330" fmla="*/ 1476782 h 13511369"/>
                  <a:gd name="connsiteX331" fmla="*/ 12088637 w 12089090"/>
                  <a:gd name="connsiteY331" fmla="*/ 1578383 h 13511369"/>
                  <a:gd name="connsiteX332" fmla="*/ 11923537 w 12089090"/>
                  <a:gd name="connsiteY332" fmla="*/ 1133883 h 13511369"/>
                  <a:gd name="connsiteX333" fmla="*/ 11910837 w 12089090"/>
                  <a:gd name="connsiteY333" fmla="*/ 917982 h 13511369"/>
                  <a:gd name="connsiteX334" fmla="*/ 11777487 w 12089090"/>
                  <a:gd name="connsiteY334" fmla="*/ 721132 h 13511369"/>
                  <a:gd name="connsiteX335" fmla="*/ 11752087 w 12089090"/>
                  <a:gd name="connsiteY33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814065 w 12089090"/>
                  <a:gd name="connsiteY37" fmla="*/ 5819932 h 13511369"/>
                  <a:gd name="connsiteX38" fmla="*/ 2846212 w 12089090"/>
                  <a:gd name="connsiteY38" fmla="*/ 6036875 h 13511369"/>
                  <a:gd name="connsiteX39" fmla="*/ 2836687 w 12089090"/>
                  <a:gd name="connsiteY39" fmla="*/ 6239282 h 13511369"/>
                  <a:gd name="connsiteX40" fmla="*/ 2611659 w 12089090"/>
                  <a:gd name="connsiteY40" fmla="*/ 6322375 h 13511369"/>
                  <a:gd name="connsiteX41" fmla="*/ 2627137 w 12089090"/>
                  <a:gd name="connsiteY41" fmla="*/ 6448832 h 13511369"/>
                  <a:gd name="connsiteX42" fmla="*/ 2531887 w 12089090"/>
                  <a:gd name="connsiteY42" fmla="*/ 6696482 h 13511369"/>
                  <a:gd name="connsiteX43" fmla="*/ 2585465 w 12089090"/>
                  <a:gd name="connsiteY43" fmla="*/ 6812913 h 13511369"/>
                  <a:gd name="connsiteX44" fmla="*/ 2535459 w 12089090"/>
                  <a:gd name="connsiteY44" fmla="*/ 6872444 h 13511369"/>
                  <a:gd name="connsiteX45" fmla="*/ 2478309 w 12089090"/>
                  <a:gd name="connsiteY45" fmla="*/ 6981982 h 13511369"/>
                  <a:gd name="connsiteX46" fmla="*/ 2365199 w 12089090"/>
                  <a:gd name="connsiteY46" fmla="*/ 7022714 h 13511369"/>
                  <a:gd name="connsiteX47" fmla="*/ 2123503 w 12089090"/>
                  <a:gd name="connsiteY47" fmla="*/ 7248682 h 13511369"/>
                  <a:gd name="connsiteX48" fmla="*/ 2171128 w 12089090"/>
                  <a:gd name="connsiteY48" fmla="*/ 7551100 h 13511369"/>
                  <a:gd name="connsiteX49" fmla="*/ 2143743 w 12089090"/>
                  <a:gd name="connsiteY49" fmla="*/ 7627551 h 13511369"/>
                  <a:gd name="connsiteX50" fmla="*/ 1973484 w 12089090"/>
                  <a:gd name="connsiteY50" fmla="*/ 7703500 h 13511369"/>
                  <a:gd name="connsiteX51" fmla="*/ 1867519 w 12089090"/>
                  <a:gd name="connsiteY51" fmla="*/ 7841863 h 13511369"/>
                  <a:gd name="connsiteX52" fmla="*/ 1842515 w 12089090"/>
                  <a:gd name="connsiteY52" fmla="*/ 8084500 h 13511369"/>
                  <a:gd name="connsiteX53" fmla="*/ 1721072 w 12089090"/>
                  <a:gd name="connsiteY53" fmla="*/ 8148794 h 13511369"/>
                  <a:gd name="connsiteX54" fmla="*/ 1703212 w 12089090"/>
                  <a:gd name="connsiteY54" fmla="*/ 8291919 h 13511369"/>
                  <a:gd name="connsiteX55" fmla="*/ 1671065 w 12089090"/>
                  <a:gd name="connsiteY55" fmla="*/ 8510744 h 13511369"/>
                  <a:gd name="connsiteX56" fmla="*/ 1716309 w 12089090"/>
                  <a:gd name="connsiteY56" fmla="*/ 8653619 h 13511369"/>
                  <a:gd name="connsiteX57" fmla="*/ 1706784 w 12089090"/>
                  <a:gd name="connsiteY57" fmla="*/ 8772682 h 13511369"/>
                  <a:gd name="connsiteX58" fmla="*/ 1788937 w 12089090"/>
                  <a:gd name="connsiteY58" fmla="*/ 8963432 h 13511369"/>
                  <a:gd name="connsiteX59" fmla="*/ 1657969 w 12089090"/>
                  <a:gd name="connsiteY59" fmla="*/ 9413488 h 13511369"/>
                  <a:gd name="connsiteX60" fmla="*/ 1506759 w 12089090"/>
                  <a:gd name="connsiteY60" fmla="*/ 9498963 h 13511369"/>
                  <a:gd name="connsiteX61" fmla="*/ 1463897 w 12089090"/>
                  <a:gd name="connsiteY61" fmla="*/ 9682319 h 13511369"/>
                  <a:gd name="connsiteX62" fmla="*/ 1321022 w 12089090"/>
                  <a:gd name="connsiteY62" fmla="*/ 9748994 h 13511369"/>
                  <a:gd name="connsiteX63" fmla="*/ 1312687 w 12089090"/>
                  <a:gd name="connsiteY63" fmla="*/ 9839732 h 13511369"/>
                  <a:gd name="connsiteX64" fmla="*/ 1237678 w 12089090"/>
                  <a:gd name="connsiteY64" fmla="*/ 9970450 h 13511369"/>
                  <a:gd name="connsiteX65" fmla="*/ 1254347 w 12089090"/>
                  <a:gd name="connsiteY65" fmla="*/ 10151425 h 13511369"/>
                  <a:gd name="connsiteX66" fmla="*/ 1179337 w 12089090"/>
                  <a:gd name="connsiteY66" fmla="*/ 10315982 h 13511369"/>
                  <a:gd name="connsiteX67" fmla="*/ 932878 w 12089090"/>
                  <a:gd name="connsiteY67" fmla="*/ 10353832 h 13511369"/>
                  <a:gd name="connsiteX68" fmla="*/ 817387 w 12089090"/>
                  <a:gd name="connsiteY68" fmla="*/ 10468382 h 13511369"/>
                  <a:gd name="connsiteX69" fmla="*/ 678084 w 12089090"/>
                  <a:gd name="connsiteY69" fmla="*/ 10480038 h 13511369"/>
                  <a:gd name="connsiteX70" fmla="*/ 585215 w 12089090"/>
                  <a:gd name="connsiteY70" fmla="*/ 10544332 h 13511369"/>
                  <a:gd name="connsiteX71" fmla="*/ 497109 w 12089090"/>
                  <a:gd name="connsiteY71" fmla="*/ 10503850 h 13511369"/>
                  <a:gd name="connsiteX72" fmla="*/ 399478 w 12089090"/>
                  <a:gd name="connsiteY72" fmla="*/ 10510994 h 13511369"/>
                  <a:gd name="connsiteX73" fmla="*/ 301847 w 12089090"/>
                  <a:gd name="connsiteY73" fmla="*/ 10482419 h 13511369"/>
                  <a:gd name="connsiteX74" fmla="*/ 238743 w 12089090"/>
                  <a:gd name="connsiteY74" fmla="*/ 10535057 h 13511369"/>
                  <a:gd name="connsiteX75" fmla="*/ 17287 w 12089090"/>
                  <a:gd name="connsiteY75" fmla="*/ 10430282 h 13511369"/>
                  <a:gd name="connsiteX76" fmla="*/ 78009 w 12089090"/>
                  <a:gd name="connsiteY76" fmla="*/ 10608625 h 13511369"/>
                  <a:gd name="connsiteX77" fmla="*/ 11334 w 12089090"/>
                  <a:gd name="connsiteY77" fmla="*/ 10787219 h 13511369"/>
                  <a:gd name="connsiteX78" fmla="*/ 112537 w 12089090"/>
                  <a:gd name="connsiteY78" fmla="*/ 11056551 h 13511369"/>
                  <a:gd name="connsiteX79" fmla="*/ 8953 w 12089090"/>
                  <a:gd name="connsiteY79" fmla="*/ 11234894 h 13511369"/>
                  <a:gd name="connsiteX80" fmla="*/ 17287 w 12089090"/>
                  <a:gd name="connsiteY80" fmla="*/ 11420882 h 13511369"/>
                  <a:gd name="connsiteX81" fmla="*/ 158972 w 12089090"/>
                  <a:gd name="connsiteY81" fmla="*/ 11470638 h 13511369"/>
                  <a:gd name="connsiteX82" fmla="*/ 455437 w 12089090"/>
                  <a:gd name="connsiteY82" fmla="*/ 11497082 h 13511369"/>
                  <a:gd name="connsiteX83" fmla="*/ 623315 w 12089090"/>
                  <a:gd name="connsiteY83" fmla="*/ 11544457 h 13511369"/>
                  <a:gd name="connsiteX84" fmla="*/ 737615 w 12089090"/>
                  <a:gd name="connsiteY84" fmla="*/ 11489688 h 13511369"/>
                  <a:gd name="connsiteX85" fmla="*/ 912637 w 12089090"/>
                  <a:gd name="connsiteY85" fmla="*/ 11535182 h 13511369"/>
                  <a:gd name="connsiteX86" fmla="*/ 1078134 w 12089090"/>
                  <a:gd name="connsiteY86" fmla="*/ 11413488 h 13511369"/>
                  <a:gd name="connsiteX87" fmla="*/ 1155524 w 12089090"/>
                  <a:gd name="connsiteY87" fmla="*/ 11470889 h 13511369"/>
                  <a:gd name="connsiteX88" fmla="*/ 1294828 w 12089090"/>
                  <a:gd name="connsiteY88" fmla="*/ 11496832 h 13511369"/>
                  <a:gd name="connsiteX89" fmla="*/ 1466278 w 12089090"/>
                  <a:gd name="connsiteY89" fmla="*/ 11508738 h 13511369"/>
                  <a:gd name="connsiteX90" fmla="*/ 1552003 w 12089090"/>
                  <a:gd name="connsiteY90" fmla="*/ 11573032 h 13511369"/>
                  <a:gd name="connsiteX91" fmla="*/ 1652015 w 12089090"/>
                  <a:gd name="connsiteY91" fmla="*/ 11580175 h 13511369"/>
                  <a:gd name="connsiteX92" fmla="*/ 1731787 w 12089090"/>
                  <a:gd name="connsiteY92" fmla="*/ 11592332 h 13511369"/>
                  <a:gd name="connsiteX93" fmla="*/ 1659159 w 12089090"/>
                  <a:gd name="connsiteY93" fmla="*/ 11737338 h 13511369"/>
                  <a:gd name="connsiteX94" fmla="*/ 1693687 w 12089090"/>
                  <a:gd name="connsiteY94" fmla="*/ 11992382 h 13511369"/>
                  <a:gd name="connsiteX95" fmla="*/ 1871090 w 12089090"/>
                  <a:gd name="connsiteY95" fmla="*/ 12130244 h 13511369"/>
                  <a:gd name="connsiteX96" fmla="*/ 1993724 w 12089090"/>
                  <a:gd name="connsiteY96" fmla="*/ 12056676 h 13511369"/>
                  <a:gd name="connsiteX97" fmla="*/ 2066353 w 12089090"/>
                  <a:gd name="connsiteY97" fmla="*/ 12104050 h 13511369"/>
                  <a:gd name="connsiteX98" fmla="*/ 2142553 w 12089090"/>
                  <a:gd name="connsiteY98" fmla="*/ 12034994 h 13511369"/>
                  <a:gd name="connsiteX99" fmla="*/ 2242565 w 12089090"/>
                  <a:gd name="connsiteY99" fmla="*/ 12058807 h 13511369"/>
                  <a:gd name="connsiteX100" fmla="*/ 2473547 w 12089090"/>
                  <a:gd name="connsiteY100" fmla="*/ 12008800 h 13511369"/>
                  <a:gd name="connsiteX101" fmla="*/ 2524743 w 12089090"/>
                  <a:gd name="connsiteY101" fmla="*/ 11899513 h 13511369"/>
                  <a:gd name="connsiteX102" fmla="*/ 2893837 w 12089090"/>
                  <a:gd name="connsiteY102" fmla="*/ 12030482 h 13511369"/>
                  <a:gd name="connsiteX103" fmla="*/ 2983134 w 12089090"/>
                  <a:gd name="connsiteY103" fmla="*/ 12018325 h 13511369"/>
                  <a:gd name="connsiteX104" fmla="*/ 3084337 w 12089090"/>
                  <a:gd name="connsiteY104" fmla="*/ 12182882 h 13511369"/>
                  <a:gd name="connsiteX105" fmla="*/ 3323653 w 12089090"/>
                  <a:gd name="connsiteY105" fmla="*/ 12127863 h 13511369"/>
                  <a:gd name="connsiteX106" fmla="*/ 3433190 w 12089090"/>
                  <a:gd name="connsiteY106" fmla="*/ 12196919 h 13511369"/>
                  <a:gd name="connsiteX107" fmla="*/ 3586781 w 12089090"/>
                  <a:gd name="connsiteY107" fmla="*/ 12266226 h 13511369"/>
                  <a:gd name="connsiteX108" fmla="*/ 3522487 w 12089090"/>
                  <a:gd name="connsiteY108" fmla="*/ 12387670 h 13511369"/>
                  <a:gd name="connsiteX109" fmla="*/ 3607022 w 12089090"/>
                  <a:gd name="connsiteY109" fmla="*/ 12592207 h 13511369"/>
                  <a:gd name="connsiteX110" fmla="*/ 3560587 w 12089090"/>
                  <a:gd name="connsiteY110" fmla="*/ 12773432 h 13511369"/>
                  <a:gd name="connsiteX111" fmla="*/ 3545109 w 12089090"/>
                  <a:gd name="connsiteY111" fmla="*/ 12987494 h 13511369"/>
                  <a:gd name="connsiteX112" fmla="*/ 3636787 w 12089090"/>
                  <a:gd name="connsiteY112" fmla="*/ 13211582 h 13511369"/>
                  <a:gd name="connsiteX113" fmla="*/ 3922537 w 12089090"/>
                  <a:gd name="connsiteY113" fmla="*/ 13440182 h 13511369"/>
                  <a:gd name="connsiteX114" fmla="*/ 4514278 w 12089090"/>
                  <a:gd name="connsiteY114" fmla="*/ 13511369 h 13511369"/>
                  <a:gd name="connsiteX115" fmla="*/ 4549996 w 12089090"/>
                  <a:gd name="connsiteY115" fmla="*/ 13442312 h 13511369"/>
                  <a:gd name="connsiteX116" fmla="*/ 4208287 w 12089090"/>
                  <a:gd name="connsiteY116" fmla="*/ 13154432 h 13511369"/>
                  <a:gd name="connsiteX117" fmla="*/ 4635722 w 12089090"/>
                  <a:gd name="connsiteY117" fmla="*/ 13268482 h 13511369"/>
                  <a:gd name="connsiteX118" fmla="*/ 4951237 w 12089090"/>
                  <a:gd name="connsiteY118" fmla="*/ 13268732 h 13511369"/>
                  <a:gd name="connsiteX119" fmla="*/ 5052440 w 12089090"/>
                  <a:gd name="connsiteY119" fmla="*/ 13058932 h 13511369"/>
                  <a:gd name="connsiteX120" fmla="*/ 5011959 w 12089090"/>
                  <a:gd name="connsiteY120" fmla="*/ 12985113 h 13511369"/>
                  <a:gd name="connsiteX121" fmla="*/ 5008387 w 12089090"/>
                  <a:gd name="connsiteY121" fmla="*/ 12678182 h 13511369"/>
                  <a:gd name="connsiteX122" fmla="*/ 5084587 w 12089090"/>
                  <a:gd name="connsiteY122" fmla="*/ 12563882 h 13511369"/>
                  <a:gd name="connsiteX123" fmla="*/ 5046487 w 12089090"/>
                  <a:gd name="connsiteY123" fmla="*/ 12225745 h 13511369"/>
                  <a:gd name="connsiteX124" fmla="*/ 5375100 w 12089090"/>
                  <a:gd name="connsiteY124" fmla="*/ 12097157 h 13511369"/>
                  <a:gd name="connsiteX125" fmla="*/ 5656087 w 12089090"/>
                  <a:gd name="connsiteY125" fmla="*/ 12180502 h 13511369"/>
                  <a:gd name="connsiteX126" fmla="*/ 5541787 w 12089090"/>
                  <a:gd name="connsiteY126" fmla="*/ 11249432 h 13511369"/>
                  <a:gd name="connsiteX127" fmla="*/ 5602510 w 12089090"/>
                  <a:gd name="connsiteY127" fmla="*/ 10722925 h 13511369"/>
                  <a:gd name="connsiteX128" fmla="*/ 5485827 w 12089090"/>
                  <a:gd name="connsiteY128" fmla="*/ 10663394 h 13511369"/>
                  <a:gd name="connsiteX129" fmla="*/ 5602509 w 12089090"/>
                  <a:gd name="connsiteY129" fmla="*/ 10701495 h 13511369"/>
                  <a:gd name="connsiteX130" fmla="*/ 5628703 w 12089090"/>
                  <a:gd name="connsiteY130" fmla="*/ 10160950 h 13511369"/>
                  <a:gd name="connsiteX131" fmla="*/ 5715618 w 12089090"/>
                  <a:gd name="connsiteY131" fmla="*/ 9775438 h 13511369"/>
                  <a:gd name="connsiteX132" fmla="*/ 5847778 w 12089090"/>
                  <a:gd name="connsiteY132" fmla="*/ 9408475 h 13511369"/>
                  <a:gd name="connsiteX133" fmla="*/ 5938265 w 12089090"/>
                  <a:gd name="connsiteY133" fmla="*/ 9196544 h 13511369"/>
                  <a:gd name="connsiteX134" fmla="*/ 5776340 w 12089090"/>
                  <a:gd name="connsiteY134" fmla="*/ 9329894 h 13511369"/>
                  <a:gd name="connsiteX135" fmla="*/ 5940647 w 12089090"/>
                  <a:gd name="connsiteY135" fmla="*/ 9137013 h 13511369"/>
                  <a:gd name="connsiteX136" fmla="*/ 5972794 w 12089090"/>
                  <a:gd name="connsiteY136" fmla="*/ 8956289 h 13511369"/>
                  <a:gd name="connsiteX137" fmla="*/ 5976365 w 12089090"/>
                  <a:gd name="connsiteY137" fmla="*/ 9087006 h 13511369"/>
                  <a:gd name="connsiteX138" fmla="*/ 6458567 w 12089090"/>
                  <a:gd name="connsiteY138" fmla="*/ 8201432 h 13511369"/>
                  <a:gd name="connsiteX139" fmla="*/ 6221634 w 12089090"/>
                  <a:gd name="connsiteY139" fmla="*/ 8101170 h 13511369"/>
                  <a:gd name="connsiteX140" fmla="*/ 6443090 w 12089090"/>
                  <a:gd name="connsiteY140" fmla="*/ 8110694 h 13511369"/>
                  <a:gd name="connsiteX141" fmla="*/ 6713363 w 12089090"/>
                  <a:gd name="connsiteY141" fmla="*/ 8074975 h 13511369"/>
                  <a:gd name="connsiteX142" fmla="*/ 6872907 w 12089090"/>
                  <a:gd name="connsiteY142" fmla="*/ 8032113 h 13511369"/>
                  <a:gd name="connsiteX143" fmla="*/ 6802659 w 12089090"/>
                  <a:gd name="connsiteY143" fmla="*/ 7972582 h 13511369"/>
                  <a:gd name="connsiteX144" fmla="*/ 6894339 w 12089090"/>
                  <a:gd name="connsiteY144" fmla="*/ 7846626 h 13511369"/>
                  <a:gd name="connsiteX145" fmla="*/ 6997921 w 12089090"/>
                  <a:gd name="connsiteY145" fmla="*/ 7867807 h 13511369"/>
                  <a:gd name="connsiteX146" fmla="*/ 7034832 w 12089090"/>
                  <a:gd name="connsiteY146" fmla="*/ 7793990 h 13511369"/>
                  <a:gd name="connsiteX147" fmla="*/ 6961013 w 12089090"/>
                  <a:gd name="connsiteY147" fmla="*/ 7693975 h 13511369"/>
                  <a:gd name="connsiteX148" fmla="*/ 6927676 w 12089090"/>
                  <a:gd name="connsiteY148" fmla="*/ 7596344 h 13511369"/>
                  <a:gd name="connsiteX149" fmla="*/ 6837187 w 12089090"/>
                  <a:gd name="connsiteY149" fmla="*/ 7591832 h 13511369"/>
                  <a:gd name="connsiteX150" fmla="*/ 6763369 w 12089090"/>
                  <a:gd name="connsiteY150" fmla="*/ 7674925 h 13511369"/>
                  <a:gd name="connsiteX151" fmla="*/ 6627637 w 12089090"/>
                  <a:gd name="connsiteY151" fmla="*/ 7687082 h 13511369"/>
                  <a:gd name="connsiteX152" fmla="*/ 6687169 w 12089090"/>
                  <a:gd name="connsiteY152" fmla="*/ 7617775 h 13511369"/>
                  <a:gd name="connsiteX153" fmla="*/ 6699076 w 12089090"/>
                  <a:gd name="connsiteY153" fmla="*/ 7529669 h 13511369"/>
                  <a:gd name="connsiteX154" fmla="*/ 6720506 w 12089090"/>
                  <a:gd name="connsiteY154" fmla="*/ 7467756 h 13511369"/>
                  <a:gd name="connsiteX155" fmla="*/ 6684787 w 12089090"/>
                  <a:gd name="connsiteY155" fmla="*/ 7401332 h 13511369"/>
                  <a:gd name="connsiteX156" fmla="*/ 6620494 w 12089090"/>
                  <a:gd name="connsiteY156" fmla="*/ 7432038 h 13511369"/>
                  <a:gd name="connsiteX157" fmla="*/ 6618112 w 12089090"/>
                  <a:gd name="connsiteY157" fmla="*/ 7351326 h 13511369"/>
                  <a:gd name="connsiteX158" fmla="*/ 6837188 w 12089090"/>
                  <a:gd name="connsiteY158" fmla="*/ 7243919 h 13511369"/>
                  <a:gd name="connsiteX159" fmla="*/ 6801469 w 12089090"/>
                  <a:gd name="connsiteY159" fmla="*/ 7089138 h 13511369"/>
                  <a:gd name="connsiteX160" fmla="*/ 6877669 w 12089090"/>
                  <a:gd name="connsiteY160" fmla="*/ 7072469 h 13511369"/>
                  <a:gd name="connsiteX161" fmla="*/ 6856237 w 12089090"/>
                  <a:gd name="connsiteY161" fmla="*/ 6982232 h 13511369"/>
                  <a:gd name="connsiteX162" fmla="*/ 6961013 w 12089090"/>
                  <a:gd name="connsiteY162" fmla="*/ 6984363 h 13511369"/>
                  <a:gd name="connsiteX163" fmla="*/ 7003876 w 12089090"/>
                  <a:gd name="connsiteY163" fmla="*/ 6903400 h 13511369"/>
                  <a:gd name="connsiteX164" fmla="*/ 7106269 w 12089090"/>
                  <a:gd name="connsiteY164" fmla="*/ 6936738 h 13511369"/>
                  <a:gd name="connsiteX165" fmla="*/ 7180088 w 12089090"/>
                  <a:gd name="connsiteY165" fmla="*/ 7039132 h 13511369"/>
                  <a:gd name="connsiteX166" fmla="*/ 7246763 w 12089090"/>
                  <a:gd name="connsiteY166" fmla="*/ 6979600 h 13511369"/>
                  <a:gd name="connsiteX167" fmla="*/ 7187232 w 12089090"/>
                  <a:gd name="connsiteY167" fmla="*/ 6843869 h 13511369"/>
                  <a:gd name="connsiteX168" fmla="*/ 7244381 w 12089090"/>
                  <a:gd name="connsiteY168" fmla="*/ 6896506 h 13511369"/>
                  <a:gd name="connsiteX169" fmla="*/ 7361063 w 12089090"/>
                  <a:gd name="connsiteY169" fmla="*/ 6934357 h 13511369"/>
                  <a:gd name="connsiteX170" fmla="*/ 7434882 w 12089090"/>
                  <a:gd name="connsiteY170" fmla="*/ 7006046 h 13511369"/>
                  <a:gd name="connsiteX171" fmla="*/ 7403926 w 12089090"/>
                  <a:gd name="connsiteY171" fmla="*/ 7144158 h 13511369"/>
                  <a:gd name="connsiteX172" fmla="*/ 7475363 w 12089090"/>
                  <a:gd name="connsiteY172" fmla="*/ 7108439 h 13511369"/>
                  <a:gd name="connsiteX173" fmla="*/ 7465837 w 12089090"/>
                  <a:gd name="connsiteY173" fmla="*/ 7077482 h 13511369"/>
                  <a:gd name="connsiteX174" fmla="*/ 7542038 w 12089090"/>
                  <a:gd name="connsiteY174" fmla="*/ 7163208 h 13511369"/>
                  <a:gd name="connsiteX175" fmla="*/ 7477744 w 12089090"/>
                  <a:gd name="connsiteY175" fmla="*/ 7244171 h 13511369"/>
                  <a:gd name="connsiteX176" fmla="*/ 7542037 w 12089090"/>
                  <a:gd name="connsiteY176" fmla="*/ 7325132 h 13511369"/>
                  <a:gd name="connsiteX177" fmla="*/ 7468219 w 12089090"/>
                  <a:gd name="connsiteY177" fmla="*/ 7344183 h 13511369"/>
                  <a:gd name="connsiteX178" fmla="*/ 7375351 w 12089090"/>
                  <a:gd name="connsiteY178" fmla="*/ 7296558 h 13511369"/>
                  <a:gd name="connsiteX179" fmla="*/ 7327726 w 12089090"/>
                  <a:gd name="connsiteY179" fmla="*/ 7406096 h 13511369"/>
                  <a:gd name="connsiteX180" fmla="*/ 7403926 w 12089090"/>
                  <a:gd name="connsiteY180" fmla="*/ 7425146 h 13511369"/>
                  <a:gd name="connsiteX181" fmla="*/ 7458694 w 12089090"/>
                  <a:gd name="connsiteY181" fmla="*/ 7484677 h 13511369"/>
                  <a:gd name="connsiteX182" fmla="*/ 7484888 w 12089090"/>
                  <a:gd name="connsiteY182" fmla="*/ 7515382 h 13511369"/>
                  <a:gd name="connsiteX183" fmla="*/ 7505128 w 12089090"/>
                  <a:gd name="connsiteY183" fmla="*/ 7467755 h 13511369"/>
                  <a:gd name="connsiteX184" fmla="*/ 7563469 w 12089090"/>
                  <a:gd name="connsiteY184" fmla="*/ 7529921 h 13511369"/>
                  <a:gd name="connsiteX185" fmla="*/ 7656338 w 12089090"/>
                  <a:gd name="connsiteY185" fmla="*/ 7615646 h 13511369"/>
                  <a:gd name="connsiteX186" fmla="*/ 7656338 w 12089090"/>
                  <a:gd name="connsiteY186" fmla="*/ 7510871 h 13511369"/>
                  <a:gd name="connsiteX187" fmla="*/ 7830168 w 12089090"/>
                  <a:gd name="connsiteY187" fmla="*/ 7606120 h 13511369"/>
                  <a:gd name="connsiteX188" fmla="*/ 7723013 w 12089090"/>
                  <a:gd name="connsiteY188" fmla="*/ 7370377 h 13511369"/>
                  <a:gd name="connsiteX189" fmla="*/ 7725394 w 12089090"/>
                  <a:gd name="connsiteY189" fmla="*/ 7234646 h 13511369"/>
                  <a:gd name="connsiteX190" fmla="*/ 7630144 w 12089090"/>
                  <a:gd name="connsiteY190" fmla="*/ 7206071 h 13511369"/>
                  <a:gd name="connsiteX191" fmla="*/ 7694437 w 12089090"/>
                  <a:gd name="connsiteY191" fmla="*/ 7039382 h 13511369"/>
                  <a:gd name="connsiteX192" fmla="*/ 8392144 w 12089090"/>
                  <a:gd name="connsiteY192" fmla="*/ 6653621 h 13511369"/>
                  <a:gd name="connsiteX193" fmla="*/ 8720757 w 12089090"/>
                  <a:gd name="connsiteY193" fmla="*/ 6591708 h 13511369"/>
                  <a:gd name="connsiteX194" fmla="*/ 8739807 w 12089090"/>
                  <a:gd name="connsiteY194" fmla="*/ 6696483 h 13511369"/>
                  <a:gd name="connsiteX195" fmla="*/ 8813626 w 12089090"/>
                  <a:gd name="connsiteY195" fmla="*/ 6701246 h 13511369"/>
                  <a:gd name="connsiteX196" fmla="*/ 8789812 w 12089090"/>
                  <a:gd name="connsiteY196" fmla="*/ 6548844 h 13511369"/>
                  <a:gd name="connsiteX197" fmla="*/ 9332737 w 12089090"/>
                  <a:gd name="connsiteY197" fmla="*/ 6544082 h 13511369"/>
                  <a:gd name="connsiteX198" fmla="*/ 9520856 w 12089090"/>
                  <a:gd name="connsiteY198" fmla="*/ 6494075 h 13511369"/>
                  <a:gd name="connsiteX199" fmla="*/ 9647062 w 12089090"/>
                  <a:gd name="connsiteY199" fmla="*/ 6298813 h 13511369"/>
                  <a:gd name="connsiteX200" fmla="*/ 9923287 w 12089090"/>
                  <a:gd name="connsiteY200" fmla="*/ 6334532 h 13511369"/>
                  <a:gd name="connsiteX201" fmla="*/ 9887569 w 12089090"/>
                  <a:gd name="connsiteY201" fmla="*/ 6420258 h 13511369"/>
                  <a:gd name="connsiteX202" fmla="*/ 9744694 w 12089090"/>
                  <a:gd name="connsiteY202" fmla="*/ 6434546 h 13511369"/>
                  <a:gd name="connsiteX203" fmla="*/ 9813749 w 12089090"/>
                  <a:gd name="connsiteY203" fmla="*/ 6489313 h 13511369"/>
                  <a:gd name="connsiteX204" fmla="*/ 9682782 w 12089090"/>
                  <a:gd name="connsiteY204" fmla="*/ 6517889 h 13511369"/>
                  <a:gd name="connsiteX205" fmla="*/ 9556576 w 12089090"/>
                  <a:gd name="connsiteY205" fmla="*/ 6508364 h 13511369"/>
                  <a:gd name="connsiteX206" fmla="*/ 9470850 w 12089090"/>
                  <a:gd name="connsiteY206" fmla="*/ 6544082 h 13511369"/>
                  <a:gd name="connsiteX207" fmla="*/ 9439894 w 12089090"/>
                  <a:gd name="connsiteY207" fmla="*/ 6848883 h 13511369"/>
                  <a:gd name="connsiteX208" fmla="*/ 9601819 w 12089090"/>
                  <a:gd name="connsiteY208" fmla="*/ 6882220 h 13511369"/>
                  <a:gd name="connsiteX209" fmla="*/ 9808987 w 12089090"/>
                  <a:gd name="connsiteY209" fmla="*/ 6696482 h 13511369"/>
                  <a:gd name="connsiteX210" fmla="*/ 9847088 w 12089090"/>
                  <a:gd name="connsiteY210" fmla="*/ 6794114 h 13511369"/>
                  <a:gd name="connsiteX211" fmla="*/ 9994726 w 12089090"/>
                  <a:gd name="connsiteY211" fmla="*/ 6717914 h 13511369"/>
                  <a:gd name="connsiteX212" fmla="*/ 9894713 w 12089090"/>
                  <a:gd name="connsiteY212" fmla="*/ 6956040 h 13511369"/>
                  <a:gd name="connsiteX213" fmla="*/ 10037588 w 12089090"/>
                  <a:gd name="connsiteY213" fmla="*/ 6898889 h 13511369"/>
                  <a:gd name="connsiteX214" fmla="*/ 10004251 w 12089090"/>
                  <a:gd name="connsiteY214" fmla="*/ 6986996 h 13511369"/>
                  <a:gd name="connsiteX215" fmla="*/ 10235232 w 12089090"/>
                  <a:gd name="connsiteY215" fmla="*/ 6984614 h 13511369"/>
                  <a:gd name="connsiteX216" fmla="*/ 10075687 w 12089090"/>
                  <a:gd name="connsiteY216" fmla="*/ 7039382 h 13511369"/>
                  <a:gd name="connsiteX217" fmla="*/ 9966151 w 12089090"/>
                  <a:gd name="connsiteY217" fmla="*/ 7096533 h 13511369"/>
                  <a:gd name="connsiteX218" fmla="*/ 9847088 w 12089090"/>
                  <a:gd name="connsiteY218" fmla="*/ 7210833 h 13511369"/>
                  <a:gd name="connsiteX219" fmla="*/ 9882806 w 12089090"/>
                  <a:gd name="connsiteY219" fmla="*/ 7270363 h 13511369"/>
                  <a:gd name="connsiteX220" fmla="*/ 9925669 w 12089090"/>
                  <a:gd name="connsiteY220" fmla="*/ 7320371 h 13511369"/>
                  <a:gd name="connsiteX221" fmla="*/ 10004251 w 12089090"/>
                  <a:gd name="connsiteY221" fmla="*/ 7287033 h 13511369"/>
                  <a:gd name="connsiteX222" fmla="*/ 10016156 w 12089090"/>
                  <a:gd name="connsiteY222" fmla="*/ 7348944 h 13511369"/>
                  <a:gd name="connsiteX223" fmla="*/ 10130457 w 12089090"/>
                  <a:gd name="connsiteY223" fmla="*/ 7210833 h 13511369"/>
                  <a:gd name="connsiteX224" fmla="*/ 10166176 w 12089090"/>
                  <a:gd name="connsiteY224" fmla="*/ 7356089 h 13511369"/>
                  <a:gd name="connsiteX225" fmla="*/ 10261426 w 12089090"/>
                  <a:gd name="connsiteY225" fmla="*/ 7239408 h 13511369"/>
                  <a:gd name="connsiteX226" fmla="*/ 10287619 w 12089090"/>
                  <a:gd name="connsiteY226" fmla="*/ 7401332 h 13511369"/>
                  <a:gd name="connsiteX227" fmla="*/ 10361437 w 12089090"/>
                  <a:gd name="connsiteY227" fmla="*/ 7477532 h 13511369"/>
                  <a:gd name="connsiteX228" fmla="*/ 10151887 w 12089090"/>
                  <a:gd name="connsiteY228" fmla="*/ 7591832 h 13511369"/>
                  <a:gd name="connsiteX229" fmla="*/ 10304288 w 12089090"/>
                  <a:gd name="connsiteY229" fmla="*/ 7741852 h 13511369"/>
                  <a:gd name="connsiteX230" fmla="*/ 10335244 w 12089090"/>
                  <a:gd name="connsiteY230" fmla="*/ 7644221 h 13511369"/>
                  <a:gd name="connsiteX231" fmla="*/ 10406680 w 12089090"/>
                  <a:gd name="connsiteY231" fmla="*/ 7732326 h 13511369"/>
                  <a:gd name="connsiteX232" fmla="*/ 10528126 w 12089090"/>
                  <a:gd name="connsiteY232" fmla="*/ 7691846 h 13511369"/>
                  <a:gd name="connsiteX233" fmla="*/ 10532887 w 12089090"/>
                  <a:gd name="connsiteY233" fmla="*/ 7777570 h 13511369"/>
                  <a:gd name="connsiteX234" fmla="*/ 10530506 w 12089090"/>
                  <a:gd name="connsiteY234" fmla="*/ 7875200 h 13511369"/>
                  <a:gd name="connsiteX235" fmla="*/ 10640043 w 12089090"/>
                  <a:gd name="connsiteY235" fmla="*/ 7837101 h 13511369"/>
                  <a:gd name="connsiteX236" fmla="*/ 10680526 w 12089090"/>
                  <a:gd name="connsiteY236" fmla="*/ 8075227 h 13511369"/>
                  <a:gd name="connsiteX237" fmla="*/ 10818637 w 12089090"/>
                  <a:gd name="connsiteY237" fmla="*/ 8106182 h 13511369"/>
                  <a:gd name="connsiteX238" fmla="*/ 10832925 w 12089090"/>
                  <a:gd name="connsiteY238" fmla="*/ 7815670 h 13511369"/>
                  <a:gd name="connsiteX239" fmla="*/ 10923413 w 12089090"/>
                  <a:gd name="connsiteY239" fmla="*/ 7791858 h 13511369"/>
                  <a:gd name="connsiteX240" fmla="*/ 10992469 w 12089090"/>
                  <a:gd name="connsiteY240" fmla="*/ 7620407 h 13511369"/>
                  <a:gd name="connsiteX241" fmla="*/ 10954369 w 12089090"/>
                  <a:gd name="connsiteY241" fmla="*/ 7491821 h 13511369"/>
                  <a:gd name="connsiteX242" fmla="*/ 10859119 w 12089090"/>
                  <a:gd name="connsiteY242" fmla="*/ 7479913 h 13511369"/>
                  <a:gd name="connsiteX243" fmla="*/ 10906743 w 12089090"/>
                  <a:gd name="connsiteY243" fmla="*/ 7360851 h 13511369"/>
                  <a:gd name="connsiteX244" fmla="*/ 10801969 w 12089090"/>
                  <a:gd name="connsiteY244" fmla="*/ 7289414 h 13511369"/>
                  <a:gd name="connsiteX245" fmla="*/ 10761487 w 12089090"/>
                  <a:gd name="connsiteY245" fmla="*/ 7058432 h 13511369"/>
                  <a:gd name="connsiteX246" fmla="*/ 10443987 w 12089090"/>
                  <a:gd name="connsiteY246" fmla="*/ 7020332 h 13511369"/>
                  <a:gd name="connsiteX247" fmla="*/ 10513838 w 12089090"/>
                  <a:gd name="connsiteY247" fmla="*/ 6915558 h 13511369"/>
                  <a:gd name="connsiteX248" fmla="*/ 10637663 w 12089090"/>
                  <a:gd name="connsiteY248" fmla="*/ 6896508 h 13511369"/>
                  <a:gd name="connsiteX249" fmla="*/ 10647187 w 12089090"/>
                  <a:gd name="connsiteY249" fmla="*/ 6810782 h 13511369"/>
                  <a:gd name="connsiteX250" fmla="*/ 10859912 w 12089090"/>
                  <a:gd name="connsiteY250" fmla="*/ 6899682 h 13511369"/>
                  <a:gd name="connsiteX251" fmla="*/ 10875787 w 12089090"/>
                  <a:gd name="connsiteY251" fmla="*/ 6677432 h 13511369"/>
                  <a:gd name="connsiteX252" fmla="*/ 10666237 w 12089090"/>
                  <a:gd name="connsiteY252" fmla="*/ 6772682 h 13511369"/>
                  <a:gd name="connsiteX253" fmla="*/ 10590037 w 12089090"/>
                  <a:gd name="connsiteY253" fmla="*/ 6544082 h 13511369"/>
                  <a:gd name="connsiteX254" fmla="*/ 10361437 w 12089090"/>
                  <a:gd name="connsiteY254" fmla="*/ 6753632 h 13511369"/>
                  <a:gd name="connsiteX255" fmla="*/ 10374138 w 12089090"/>
                  <a:gd name="connsiteY255" fmla="*/ 6588533 h 13511369"/>
                  <a:gd name="connsiteX256" fmla="*/ 10386837 w 12089090"/>
                  <a:gd name="connsiteY256" fmla="*/ 6464707 h 13511369"/>
                  <a:gd name="connsiteX257" fmla="*/ 10331672 w 12089090"/>
                  <a:gd name="connsiteY257" fmla="*/ 6436675 h 13511369"/>
                  <a:gd name="connsiteX258" fmla="*/ 10278888 w 12089090"/>
                  <a:gd name="connsiteY258" fmla="*/ 6452008 h 13511369"/>
                  <a:gd name="connsiteX259" fmla="*/ 10158237 w 12089090"/>
                  <a:gd name="connsiteY259" fmla="*/ 6236107 h 13511369"/>
                  <a:gd name="connsiteX260" fmla="*/ 10323338 w 12089090"/>
                  <a:gd name="connsiteY260" fmla="*/ 6274208 h 13511369"/>
                  <a:gd name="connsiteX261" fmla="*/ 10564638 w 12089090"/>
                  <a:gd name="connsiteY261" fmla="*/ 6274208 h 13511369"/>
                  <a:gd name="connsiteX262" fmla="*/ 10694812 w 12089090"/>
                  <a:gd name="connsiteY262" fmla="*/ 6134507 h 13511369"/>
                  <a:gd name="connsiteX263" fmla="*/ 10593213 w 12089090"/>
                  <a:gd name="connsiteY263" fmla="*/ 6023383 h 13511369"/>
                  <a:gd name="connsiteX264" fmla="*/ 10380487 w 12089090"/>
                  <a:gd name="connsiteY264" fmla="*/ 5975757 h 13511369"/>
                  <a:gd name="connsiteX265" fmla="*/ 10561462 w 12089090"/>
                  <a:gd name="connsiteY265" fmla="*/ 5845582 h 13511369"/>
                  <a:gd name="connsiteX266" fmla="*/ 10507488 w 12089090"/>
                  <a:gd name="connsiteY266" fmla="*/ 5728108 h 13511369"/>
                  <a:gd name="connsiteX267" fmla="*/ 10561463 w 12089090"/>
                  <a:gd name="connsiteY267" fmla="*/ 5607458 h 13511369"/>
                  <a:gd name="connsiteX268" fmla="*/ 10523362 w 12089090"/>
                  <a:gd name="connsiteY268" fmla="*/ 5604282 h 13511369"/>
                  <a:gd name="connsiteX269" fmla="*/ 10488438 w 12089090"/>
                  <a:gd name="connsiteY269" fmla="*/ 5528083 h 13511369"/>
                  <a:gd name="connsiteX270" fmla="*/ 10329687 w 12089090"/>
                  <a:gd name="connsiteY270" fmla="*/ 5375682 h 13511369"/>
                  <a:gd name="connsiteX271" fmla="*/ 10599563 w 12089090"/>
                  <a:gd name="connsiteY271" fmla="*/ 5480458 h 13511369"/>
                  <a:gd name="connsiteX272" fmla="*/ 10742437 w 12089090"/>
                  <a:gd name="connsiteY272" fmla="*/ 5439182 h 13511369"/>
                  <a:gd name="connsiteX273" fmla="*/ 10717038 w 12089090"/>
                  <a:gd name="connsiteY273" fmla="*/ 5686833 h 13511369"/>
                  <a:gd name="connsiteX274" fmla="*/ 10894837 w 12089090"/>
                  <a:gd name="connsiteY274" fmla="*/ 5724932 h 13511369"/>
                  <a:gd name="connsiteX275" fmla="*/ 10951988 w 12089090"/>
                  <a:gd name="connsiteY275" fmla="*/ 5550308 h 13511369"/>
                  <a:gd name="connsiteX276" fmla="*/ 10993262 w 12089090"/>
                  <a:gd name="connsiteY276" fmla="*/ 5321707 h 13511369"/>
                  <a:gd name="connsiteX277" fmla="*/ 10913888 w 12089090"/>
                  <a:gd name="connsiteY277" fmla="*/ 5118508 h 13511369"/>
                  <a:gd name="connsiteX278" fmla="*/ 10856737 w 12089090"/>
                  <a:gd name="connsiteY278" fmla="*/ 5020082 h 13511369"/>
                  <a:gd name="connsiteX279" fmla="*/ 10777363 w 12089090"/>
                  <a:gd name="connsiteY279" fmla="*/ 5137558 h 13511369"/>
                  <a:gd name="connsiteX280" fmla="*/ 10707513 w 12089090"/>
                  <a:gd name="connsiteY280" fmla="*/ 5096283 h 13511369"/>
                  <a:gd name="connsiteX281" fmla="*/ 10675763 w 12089090"/>
                  <a:gd name="connsiteY281" fmla="*/ 5216933 h 13511369"/>
                  <a:gd name="connsiteX282" fmla="*/ 10574162 w 12089090"/>
                  <a:gd name="connsiteY282" fmla="*/ 5220107 h 13511369"/>
                  <a:gd name="connsiteX283" fmla="*/ 10494787 w 12089090"/>
                  <a:gd name="connsiteY283" fmla="*/ 5077232 h 13511369"/>
                  <a:gd name="connsiteX284" fmla="*/ 10456687 w 12089090"/>
                  <a:gd name="connsiteY284" fmla="*/ 4924832 h 13511369"/>
                  <a:gd name="connsiteX285" fmla="*/ 10240787 w 12089090"/>
                  <a:gd name="connsiteY285" fmla="*/ 4928007 h 13511369"/>
                  <a:gd name="connsiteX286" fmla="*/ 10266187 w 12089090"/>
                  <a:gd name="connsiteY286" fmla="*/ 5153432 h 13511369"/>
                  <a:gd name="connsiteX287" fmla="*/ 10228088 w 12089090"/>
                  <a:gd name="connsiteY287" fmla="*/ 4959758 h 13511369"/>
                  <a:gd name="connsiteX288" fmla="*/ 10183637 w 12089090"/>
                  <a:gd name="connsiteY288" fmla="*/ 4972457 h 13511369"/>
                  <a:gd name="connsiteX289" fmla="*/ 10113787 w 12089090"/>
                  <a:gd name="connsiteY289" fmla="*/ 4861332 h 13511369"/>
                  <a:gd name="connsiteX290" fmla="*/ 10018538 w 12089090"/>
                  <a:gd name="connsiteY290" fmla="*/ 4931183 h 13511369"/>
                  <a:gd name="connsiteX291" fmla="*/ 9862962 w 12089090"/>
                  <a:gd name="connsiteY291" fmla="*/ 5058182 h 13511369"/>
                  <a:gd name="connsiteX292" fmla="*/ 10228087 w 12089090"/>
                  <a:gd name="connsiteY292" fmla="*/ 4724807 h 13511369"/>
                  <a:gd name="connsiteX293" fmla="*/ 10372550 w 12089090"/>
                  <a:gd name="connsiteY293" fmla="*/ 4634321 h 13511369"/>
                  <a:gd name="connsiteX294" fmla="*/ 10590037 w 12089090"/>
                  <a:gd name="connsiteY294" fmla="*/ 4581932 h 13511369"/>
                  <a:gd name="connsiteX295" fmla="*/ 10628138 w 12089090"/>
                  <a:gd name="connsiteY295" fmla="*/ 4461283 h 13511369"/>
                  <a:gd name="connsiteX296" fmla="*/ 10799588 w 12089090"/>
                  <a:gd name="connsiteY296" fmla="*/ 4334283 h 13511369"/>
                  <a:gd name="connsiteX297" fmla="*/ 10831337 w 12089090"/>
                  <a:gd name="connsiteY297" fmla="*/ 4080282 h 13511369"/>
                  <a:gd name="connsiteX298" fmla="*/ 10599562 w 12089090"/>
                  <a:gd name="connsiteY298" fmla="*/ 3997732 h 13511369"/>
                  <a:gd name="connsiteX299" fmla="*/ 10282063 w 12089090"/>
                  <a:gd name="connsiteY299" fmla="*/ 3950108 h 13511369"/>
                  <a:gd name="connsiteX300" fmla="*/ 10151887 w 12089090"/>
                  <a:gd name="connsiteY300" fmla="*/ 4010432 h 13511369"/>
                  <a:gd name="connsiteX301" fmla="*/ 10177288 w 12089090"/>
                  <a:gd name="connsiteY301" fmla="*/ 3845333 h 13511369"/>
                  <a:gd name="connsiteX302" fmla="*/ 10126488 w 12089090"/>
                  <a:gd name="connsiteY302" fmla="*/ 3670708 h 13511369"/>
                  <a:gd name="connsiteX303" fmla="*/ 10240787 w 12089090"/>
                  <a:gd name="connsiteY303" fmla="*/ 3708807 h 13511369"/>
                  <a:gd name="connsiteX304" fmla="*/ 10361438 w 12089090"/>
                  <a:gd name="connsiteY304" fmla="*/ 3600858 h 13511369"/>
                  <a:gd name="connsiteX305" fmla="*/ 10551938 w 12089090"/>
                  <a:gd name="connsiteY305" fmla="*/ 3661183 h 13511369"/>
                  <a:gd name="connsiteX306" fmla="*/ 10564638 w 12089090"/>
                  <a:gd name="connsiteY306" fmla="*/ 3477033 h 13511369"/>
                  <a:gd name="connsiteX307" fmla="*/ 10704337 w 12089090"/>
                  <a:gd name="connsiteY307" fmla="*/ 3515132 h 13511369"/>
                  <a:gd name="connsiteX308" fmla="*/ 10818637 w 12089090"/>
                  <a:gd name="connsiteY308" fmla="*/ 3210332 h 13511369"/>
                  <a:gd name="connsiteX309" fmla="*/ 10920238 w 12089090"/>
                  <a:gd name="connsiteY309" fmla="*/ 3299233 h 13511369"/>
                  <a:gd name="connsiteX310" fmla="*/ 11059937 w 12089090"/>
                  <a:gd name="connsiteY310" fmla="*/ 3283357 h 13511369"/>
                  <a:gd name="connsiteX311" fmla="*/ 11094862 w 12089090"/>
                  <a:gd name="connsiteY311" fmla="*/ 3508782 h 13511369"/>
                  <a:gd name="connsiteX312" fmla="*/ 11171063 w 12089090"/>
                  <a:gd name="connsiteY312" fmla="*/ 3251608 h 13511369"/>
                  <a:gd name="connsiteX313" fmla="*/ 11094863 w 12089090"/>
                  <a:gd name="connsiteY313" fmla="*/ 3165883 h 13511369"/>
                  <a:gd name="connsiteX314" fmla="*/ 11180587 w 12089090"/>
                  <a:gd name="connsiteY314" fmla="*/ 2911882 h 13511369"/>
                  <a:gd name="connsiteX315" fmla="*/ 10999613 w 12089090"/>
                  <a:gd name="connsiteY315" fmla="*/ 2988083 h 13511369"/>
                  <a:gd name="connsiteX316" fmla="*/ 10971037 w 12089090"/>
                  <a:gd name="connsiteY316" fmla="*/ 2918232 h 13511369"/>
                  <a:gd name="connsiteX317" fmla="*/ 10780537 w 12089090"/>
                  <a:gd name="connsiteY317" fmla="*/ 2715032 h 13511369"/>
                  <a:gd name="connsiteX318" fmla="*/ 10748788 w 12089090"/>
                  <a:gd name="connsiteY318" fmla="*/ 2530883 h 13511369"/>
                  <a:gd name="connsiteX319" fmla="*/ 10717038 w 12089090"/>
                  <a:gd name="connsiteY319" fmla="*/ 2435633 h 13511369"/>
                  <a:gd name="connsiteX320" fmla="*/ 10818637 w 12089090"/>
                  <a:gd name="connsiteY320" fmla="*/ 2334032 h 13511369"/>
                  <a:gd name="connsiteX321" fmla="*/ 11078988 w 12089090"/>
                  <a:gd name="connsiteY321" fmla="*/ 2099083 h 13511369"/>
                  <a:gd name="connsiteX322" fmla="*/ 11199637 w 12089090"/>
                  <a:gd name="connsiteY322" fmla="*/ 2118132 h 13511369"/>
                  <a:gd name="connsiteX323" fmla="*/ 11269488 w 12089090"/>
                  <a:gd name="connsiteY323" fmla="*/ 2029233 h 13511369"/>
                  <a:gd name="connsiteX324" fmla="*/ 11504437 w 12089090"/>
                  <a:gd name="connsiteY324" fmla="*/ 1921282 h 13511369"/>
                  <a:gd name="connsiteX325" fmla="*/ 11358388 w 12089090"/>
                  <a:gd name="connsiteY325" fmla="*/ 1851433 h 13511369"/>
                  <a:gd name="connsiteX326" fmla="*/ 11275837 w 12089090"/>
                  <a:gd name="connsiteY326" fmla="*/ 1705382 h 13511369"/>
                  <a:gd name="connsiteX327" fmla="*/ 11377437 w 12089090"/>
                  <a:gd name="connsiteY327" fmla="*/ 1279932 h 13511369"/>
                  <a:gd name="connsiteX328" fmla="*/ 11256787 w 12089090"/>
                  <a:gd name="connsiteY328" fmla="*/ 1019582 h 13511369"/>
                  <a:gd name="connsiteX329" fmla="*/ 11542537 w 12089090"/>
                  <a:gd name="connsiteY329" fmla="*/ 1362482 h 13511369"/>
                  <a:gd name="connsiteX330" fmla="*/ 11707637 w 12089090"/>
                  <a:gd name="connsiteY330" fmla="*/ 1165632 h 13511369"/>
                  <a:gd name="connsiteX331" fmla="*/ 11891787 w 12089090"/>
                  <a:gd name="connsiteY331" fmla="*/ 1476782 h 13511369"/>
                  <a:gd name="connsiteX332" fmla="*/ 12088637 w 12089090"/>
                  <a:gd name="connsiteY332" fmla="*/ 1578383 h 13511369"/>
                  <a:gd name="connsiteX333" fmla="*/ 11923537 w 12089090"/>
                  <a:gd name="connsiteY333" fmla="*/ 1133883 h 13511369"/>
                  <a:gd name="connsiteX334" fmla="*/ 11910837 w 12089090"/>
                  <a:gd name="connsiteY334" fmla="*/ 917982 h 13511369"/>
                  <a:gd name="connsiteX335" fmla="*/ 11777487 w 12089090"/>
                  <a:gd name="connsiteY335" fmla="*/ 721132 h 13511369"/>
                  <a:gd name="connsiteX336" fmla="*/ 11752087 w 12089090"/>
                  <a:gd name="connsiteY33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649759 w 12089090"/>
                  <a:gd name="connsiteY37" fmla="*/ 5741350 h 13511369"/>
                  <a:gd name="connsiteX38" fmla="*/ 2814065 w 12089090"/>
                  <a:gd name="connsiteY38" fmla="*/ 5819932 h 13511369"/>
                  <a:gd name="connsiteX39" fmla="*/ 2846212 w 12089090"/>
                  <a:gd name="connsiteY39" fmla="*/ 6036875 h 13511369"/>
                  <a:gd name="connsiteX40" fmla="*/ 2836687 w 12089090"/>
                  <a:gd name="connsiteY40" fmla="*/ 6239282 h 13511369"/>
                  <a:gd name="connsiteX41" fmla="*/ 2611659 w 12089090"/>
                  <a:gd name="connsiteY41" fmla="*/ 6322375 h 13511369"/>
                  <a:gd name="connsiteX42" fmla="*/ 2627137 w 12089090"/>
                  <a:gd name="connsiteY42" fmla="*/ 6448832 h 13511369"/>
                  <a:gd name="connsiteX43" fmla="*/ 2531887 w 12089090"/>
                  <a:gd name="connsiteY43" fmla="*/ 6696482 h 13511369"/>
                  <a:gd name="connsiteX44" fmla="*/ 2585465 w 12089090"/>
                  <a:gd name="connsiteY44" fmla="*/ 6812913 h 13511369"/>
                  <a:gd name="connsiteX45" fmla="*/ 2535459 w 12089090"/>
                  <a:gd name="connsiteY45" fmla="*/ 6872444 h 13511369"/>
                  <a:gd name="connsiteX46" fmla="*/ 2478309 w 12089090"/>
                  <a:gd name="connsiteY46" fmla="*/ 6981982 h 13511369"/>
                  <a:gd name="connsiteX47" fmla="*/ 2365199 w 12089090"/>
                  <a:gd name="connsiteY47" fmla="*/ 7022714 h 13511369"/>
                  <a:gd name="connsiteX48" fmla="*/ 2123503 w 12089090"/>
                  <a:gd name="connsiteY48" fmla="*/ 7248682 h 13511369"/>
                  <a:gd name="connsiteX49" fmla="*/ 2171128 w 12089090"/>
                  <a:gd name="connsiteY49" fmla="*/ 7551100 h 13511369"/>
                  <a:gd name="connsiteX50" fmla="*/ 2143743 w 12089090"/>
                  <a:gd name="connsiteY50" fmla="*/ 7627551 h 13511369"/>
                  <a:gd name="connsiteX51" fmla="*/ 1973484 w 12089090"/>
                  <a:gd name="connsiteY51" fmla="*/ 7703500 h 13511369"/>
                  <a:gd name="connsiteX52" fmla="*/ 1867519 w 12089090"/>
                  <a:gd name="connsiteY52" fmla="*/ 7841863 h 13511369"/>
                  <a:gd name="connsiteX53" fmla="*/ 1842515 w 12089090"/>
                  <a:gd name="connsiteY53" fmla="*/ 8084500 h 13511369"/>
                  <a:gd name="connsiteX54" fmla="*/ 1721072 w 12089090"/>
                  <a:gd name="connsiteY54" fmla="*/ 8148794 h 13511369"/>
                  <a:gd name="connsiteX55" fmla="*/ 1703212 w 12089090"/>
                  <a:gd name="connsiteY55" fmla="*/ 8291919 h 13511369"/>
                  <a:gd name="connsiteX56" fmla="*/ 1671065 w 12089090"/>
                  <a:gd name="connsiteY56" fmla="*/ 8510744 h 13511369"/>
                  <a:gd name="connsiteX57" fmla="*/ 1716309 w 12089090"/>
                  <a:gd name="connsiteY57" fmla="*/ 8653619 h 13511369"/>
                  <a:gd name="connsiteX58" fmla="*/ 1706784 w 12089090"/>
                  <a:gd name="connsiteY58" fmla="*/ 8772682 h 13511369"/>
                  <a:gd name="connsiteX59" fmla="*/ 1788937 w 12089090"/>
                  <a:gd name="connsiteY59" fmla="*/ 8963432 h 13511369"/>
                  <a:gd name="connsiteX60" fmla="*/ 1657969 w 12089090"/>
                  <a:gd name="connsiteY60" fmla="*/ 9413488 h 13511369"/>
                  <a:gd name="connsiteX61" fmla="*/ 1506759 w 12089090"/>
                  <a:gd name="connsiteY61" fmla="*/ 9498963 h 13511369"/>
                  <a:gd name="connsiteX62" fmla="*/ 1463897 w 12089090"/>
                  <a:gd name="connsiteY62" fmla="*/ 9682319 h 13511369"/>
                  <a:gd name="connsiteX63" fmla="*/ 1321022 w 12089090"/>
                  <a:gd name="connsiteY63" fmla="*/ 9748994 h 13511369"/>
                  <a:gd name="connsiteX64" fmla="*/ 1312687 w 12089090"/>
                  <a:gd name="connsiteY64" fmla="*/ 9839732 h 13511369"/>
                  <a:gd name="connsiteX65" fmla="*/ 1237678 w 12089090"/>
                  <a:gd name="connsiteY65" fmla="*/ 9970450 h 13511369"/>
                  <a:gd name="connsiteX66" fmla="*/ 1254347 w 12089090"/>
                  <a:gd name="connsiteY66" fmla="*/ 10151425 h 13511369"/>
                  <a:gd name="connsiteX67" fmla="*/ 1179337 w 12089090"/>
                  <a:gd name="connsiteY67" fmla="*/ 10315982 h 13511369"/>
                  <a:gd name="connsiteX68" fmla="*/ 932878 w 12089090"/>
                  <a:gd name="connsiteY68" fmla="*/ 10353832 h 13511369"/>
                  <a:gd name="connsiteX69" fmla="*/ 817387 w 12089090"/>
                  <a:gd name="connsiteY69" fmla="*/ 10468382 h 13511369"/>
                  <a:gd name="connsiteX70" fmla="*/ 678084 w 12089090"/>
                  <a:gd name="connsiteY70" fmla="*/ 10480038 h 13511369"/>
                  <a:gd name="connsiteX71" fmla="*/ 585215 w 12089090"/>
                  <a:gd name="connsiteY71" fmla="*/ 10544332 h 13511369"/>
                  <a:gd name="connsiteX72" fmla="*/ 497109 w 12089090"/>
                  <a:gd name="connsiteY72" fmla="*/ 10503850 h 13511369"/>
                  <a:gd name="connsiteX73" fmla="*/ 399478 w 12089090"/>
                  <a:gd name="connsiteY73" fmla="*/ 10510994 h 13511369"/>
                  <a:gd name="connsiteX74" fmla="*/ 301847 w 12089090"/>
                  <a:gd name="connsiteY74" fmla="*/ 10482419 h 13511369"/>
                  <a:gd name="connsiteX75" fmla="*/ 238743 w 12089090"/>
                  <a:gd name="connsiteY75" fmla="*/ 10535057 h 13511369"/>
                  <a:gd name="connsiteX76" fmla="*/ 17287 w 12089090"/>
                  <a:gd name="connsiteY76" fmla="*/ 10430282 h 13511369"/>
                  <a:gd name="connsiteX77" fmla="*/ 78009 w 12089090"/>
                  <a:gd name="connsiteY77" fmla="*/ 10608625 h 13511369"/>
                  <a:gd name="connsiteX78" fmla="*/ 11334 w 12089090"/>
                  <a:gd name="connsiteY78" fmla="*/ 10787219 h 13511369"/>
                  <a:gd name="connsiteX79" fmla="*/ 112537 w 12089090"/>
                  <a:gd name="connsiteY79" fmla="*/ 11056551 h 13511369"/>
                  <a:gd name="connsiteX80" fmla="*/ 8953 w 12089090"/>
                  <a:gd name="connsiteY80" fmla="*/ 11234894 h 13511369"/>
                  <a:gd name="connsiteX81" fmla="*/ 17287 w 12089090"/>
                  <a:gd name="connsiteY81" fmla="*/ 11420882 h 13511369"/>
                  <a:gd name="connsiteX82" fmla="*/ 158972 w 12089090"/>
                  <a:gd name="connsiteY82" fmla="*/ 11470638 h 13511369"/>
                  <a:gd name="connsiteX83" fmla="*/ 455437 w 12089090"/>
                  <a:gd name="connsiteY83" fmla="*/ 11497082 h 13511369"/>
                  <a:gd name="connsiteX84" fmla="*/ 623315 w 12089090"/>
                  <a:gd name="connsiteY84" fmla="*/ 11544457 h 13511369"/>
                  <a:gd name="connsiteX85" fmla="*/ 737615 w 12089090"/>
                  <a:gd name="connsiteY85" fmla="*/ 11489688 h 13511369"/>
                  <a:gd name="connsiteX86" fmla="*/ 912637 w 12089090"/>
                  <a:gd name="connsiteY86" fmla="*/ 11535182 h 13511369"/>
                  <a:gd name="connsiteX87" fmla="*/ 1078134 w 12089090"/>
                  <a:gd name="connsiteY87" fmla="*/ 11413488 h 13511369"/>
                  <a:gd name="connsiteX88" fmla="*/ 1155524 w 12089090"/>
                  <a:gd name="connsiteY88" fmla="*/ 11470889 h 13511369"/>
                  <a:gd name="connsiteX89" fmla="*/ 1294828 w 12089090"/>
                  <a:gd name="connsiteY89" fmla="*/ 11496832 h 13511369"/>
                  <a:gd name="connsiteX90" fmla="*/ 1466278 w 12089090"/>
                  <a:gd name="connsiteY90" fmla="*/ 11508738 h 13511369"/>
                  <a:gd name="connsiteX91" fmla="*/ 1552003 w 12089090"/>
                  <a:gd name="connsiteY91" fmla="*/ 11573032 h 13511369"/>
                  <a:gd name="connsiteX92" fmla="*/ 1652015 w 12089090"/>
                  <a:gd name="connsiteY92" fmla="*/ 11580175 h 13511369"/>
                  <a:gd name="connsiteX93" fmla="*/ 1731787 w 12089090"/>
                  <a:gd name="connsiteY93" fmla="*/ 11592332 h 13511369"/>
                  <a:gd name="connsiteX94" fmla="*/ 1659159 w 12089090"/>
                  <a:gd name="connsiteY94" fmla="*/ 11737338 h 13511369"/>
                  <a:gd name="connsiteX95" fmla="*/ 1693687 w 12089090"/>
                  <a:gd name="connsiteY95" fmla="*/ 11992382 h 13511369"/>
                  <a:gd name="connsiteX96" fmla="*/ 1871090 w 12089090"/>
                  <a:gd name="connsiteY96" fmla="*/ 12130244 h 13511369"/>
                  <a:gd name="connsiteX97" fmla="*/ 1993724 w 12089090"/>
                  <a:gd name="connsiteY97" fmla="*/ 12056676 h 13511369"/>
                  <a:gd name="connsiteX98" fmla="*/ 2066353 w 12089090"/>
                  <a:gd name="connsiteY98" fmla="*/ 12104050 h 13511369"/>
                  <a:gd name="connsiteX99" fmla="*/ 2142553 w 12089090"/>
                  <a:gd name="connsiteY99" fmla="*/ 12034994 h 13511369"/>
                  <a:gd name="connsiteX100" fmla="*/ 2242565 w 12089090"/>
                  <a:gd name="connsiteY100" fmla="*/ 12058807 h 13511369"/>
                  <a:gd name="connsiteX101" fmla="*/ 2473547 w 12089090"/>
                  <a:gd name="connsiteY101" fmla="*/ 12008800 h 13511369"/>
                  <a:gd name="connsiteX102" fmla="*/ 2524743 w 12089090"/>
                  <a:gd name="connsiteY102" fmla="*/ 11899513 h 13511369"/>
                  <a:gd name="connsiteX103" fmla="*/ 2893837 w 12089090"/>
                  <a:gd name="connsiteY103" fmla="*/ 12030482 h 13511369"/>
                  <a:gd name="connsiteX104" fmla="*/ 2983134 w 12089090"/>
                  <a:gd name="connsiteY104" fmla="*/ 12018325 h 13511369"/>
                  <a:gd name="connsiteX105" fmla="*/ 3084337 w 12089090"/>
                  <a:gd name="connsiteY105" fmla="*/ 12182882 h 13511369"/>
                  <a:gd name="connsiteX106" fmla="*/ 3323653 w 12089090"/>
                  <a:gd name="connsiteY106" fmla="*/ 12127863 h 13511369"/>
                  <a:gd name="connsiteX107" fmla="*/ 3433190 w 12089090"/>
                  <a:gd name="connsiteY107" fmla="*/ 12196919 h 13511369"/>
                  <a:gd name="connsiteX108" fmla="*/ 3586781 w 12089090"/>
                  <a:gd name="connsiteY108" fmla="*/ 12266226 h 13511369"/>
                  <a:gd name="connsiteX109" fmla="*/ 3522487 w 12089090"/>
                  <a:gd name="connsiteY109" fmla="*/ 12387670 h 13511369"/>
                  <a:gd name="connsiteX110" fmla="*/ 3607022 w 12089090"/>
                  <a:gd name="connsiteY110" fmla="*/ 12592207 h 13511369"/>
                  <a:gd name="connsiteX111" fmla="*/ 3560587 w 12089090"/>
                  <a:gd name="connsiteY111" fmla="*/ 12773432 h 13511369"/>
                  <a:gd name="connsiteX112" fmla="*/ 3545109 w 12089090"/>
                  <a:gd name="connsiteY112" fmla="*/ 12987494 h 13511369"/>
                  <a:gd name="connsiteX113" fmla="*/ 3636787 w 12089090"/>
                  <a:gd name="connsiteY113" fmla="*/ 13211582 h 13511369"/>
                  <a:gd name="connsiteX114" fmla="*/ 3922537 w 12089090"/>
                  <a:gd name="connsiteY114" fmla="*/ 13440182 h 13511369"/>
                  <a:gd name="connsiteX115" fmla="*/ 4514278 w 12089090"/>
                  <a:gd name="connsiteY115" fmla="*/ 13511369 h 13511369"/>
                  <a:gd name="connsiteX116" fmla="*/ 4549996 w 12089090"/>
                  <a:gd name="connsiteY116" fmla="*/ 13442312 h 13511369"/>
                  <a:gd name="connsiteX117" fmla="*/ 4208287 w 12089090"/>
                  <a:gd name="connsiteY117" fmla="*/ 13154432 h 13511369"/>
                  <a:gd name="connsiteX118" fmla="*/ 4635722 w 12089090"/>
                  <a:gd name="connsiteY118" fmla="*/ 13268482 h 13511369"/>
                  <a:gd name="connsiteX119" fmla="*/ 4951237 w 12089090"/>
                  <a:gd name="connsiteY119" fmla="*/ 13268732 h 13511369"/>
                  <a:gd name="connsiteX120" fmla="*/ 5052440 w 12089090"/>
                  <a:gd name="connsiteY120" fmla="*/ 13058932 h 13511369"/>
                  <a:gd name="connsiteX121" fmla="*/ 5011959 w 12089090"/>
                  <a:gd name="connsiteY121" fmla="*/ 12985113 h 13511369"/>
                  <a:gd name="connsiteX122" fmla="*/ 5008387 w 12089090"/>
                  <a:gd name="connsiteY122" fmla="*/ 12678182 h 13511369"/>
                  <a:gd name="connsiteX123" fmla="*/ 5084587 w 12089090"/>
                  <a:gd name="connsiteY123" fmla="*/ 12563882 h 13511369"/>
                  <a:gd name="connsiteX124" fmla="*/ 5046487 w 12089090"/>
                  <a:gd name="connsiteY124" fmla="*/ 12225745 h 13511369"/>
                  <a:gd name="connsiteX125" fmla="*/ 5375100 w 12089090"/>
                  <a:gd name="connsiteY125" fmla="*/ 12097157 h 13511369"/>
                  <a:gd name="connsiteX126" fmla="*/ 5656087 w 12089090"/>
                  <a:gd name="connsiteY126" fmla="*/ 12180502 h 13511369"/>
                  <a:gd name="connsiteX127" fmla="*/ 5541787 w 12089090"/>
                  <a:gd name="connsiteY127" fmla="*/ 11249432 h 13511369"/>
                  <a:gd name="connsiteX128" fmla="*/ 5602510 w 12089090"/>
                  <a:gd name="connsiteY128" fmla="*/ 10722925 h 13511369"/>
                  <a:gd name="connsiteX129" fmla="*/ 5485827 w 12089090"/>
                  <a:gd name="connsiteY129" fmla="*/ 10663394 h 13511369"/>
                  <a:gd name="connsiteX130" fmla="*/ 5602509 w 12089090"/>
                  <a:gd name="connsiteY130" fmla="*/ 10701495 h 13511369"/>
                  <a:gd name="connsiteX131" fmla="*/ 5628703 w 12089090"/>
                  <a:gd name="connsiteY131" fmla="*/ 10160950 h 13511369"/>
                  <a:gd name="connsiteX132" fmla="*/ 5715618 w 12089090"/>
                  <a:gd name="connsiteY132" fmla="*/ 9775438 h 13511369"/>
                  <a:gd name="connsiteX133" fmla="*/ 5847778 w 12089090"/>
                  <a:gd name="connsiteY133" fmla="*/ 9408475 h 13511369"/>
                  <a:gd name="connsiteX134" fmla="*/ 5938265 w 12089090"/>
                  <a:gd name="connsiteY134" fmla="*/ 9196544 h 13511369"/>
                  <a:gd name="connsiteX135" fmla="*/ 5776340 w 12089090"/>
                  <a:gd name="connsiteY135" fmla="*/ 9329894 h 13511369"/>
                  <a:gd name="connsiteX136" fmla="*/ 5940647 w 12089090"/>
                  <a:gd name="connsiteY136" fmla="*/ 9137013 h 13511369"/>
                  <a:gd name="connsiteX137" fmla="*/ 5972794 w 12089090"/>
                  <a:gd name="connsiteY137" fmla="*/ 8956289 h 13511369"/>
                  <a:gd name="connsiteX138" fmla="*/ 5976365 w 12089090"/>
                  <a:gd name="connsiteY138" fmla="*/ 9087006 h 13511369"/>
                  <a:gd name="connsiteX139" fmla="*/ 6458567 w 12089090"/>
                  <a:gd name="connsiteY139" fmla="*/ 8201432 h 13511369"/>
                  <a:gd name="connsiteX140" fmla="*/ 6221634 w 12089090"/>
                  <a:gd name="connsiteY140" fmla="*/ 8101170 h 13511369"/>
                  <a:gd name="connsiteX141" fmla="*/ 6443090 w 12089090"/>
                  <a:gd name="connsiteY141" fmla="*/ 8110694 h 13511369"/>
                  <a:gd name="connsiteX142" fmla="*/ 6713363 w 12089090"/>
                  <a:gd name="connsiteY142" fmla="*/ 8074975 h 13511369"/>
                  <a:gd name="connsiteX143" fmla="*/ 6872907 w 12089090"/>
                  <a:gd name="connsiteY143" fmla="*/ 8032113 h 13511369"/>
                  <a:gd name="connsiteX144" fmla="*/ 6802659 w 12089090"/>
                  <a:gd name="connsiteY144" fmla="*/ 7972582 h 13511369"/>
                  <a:gd name="connsiteX145" fmla="*/ 6894339 w 12089090"/>
                  <a:gd name="connsiteY145" fmla="*/ 7846626 h 13511369"/>
                  <a:gd name="connsiteX146" fmla="*/ 6997921 w 12089090"/>
                  <a:gd name="connsiteY146" fmla="*/ 7867807 h 13511369"/>
                  <a:gd name="connsiteX147" fmla="*/ 7034832 w 12089090"/>
                  <a:gd name="connsiteY147" fmla="*/ 7793990 h 13511369"/>
                  <a:gd name="connsiteX148" fmla="*/ 6961013 w 12089090"/>
                  <a:gd name="connsiteY148" fmla="*/ 7693975 h 13511369"/>
                  <a:gd name="connsiteX149" fmla="*/ 6927676 w 12089090"/>
                  <a:gd name="connsiteY149" fmla="*/ 7596344 h 13511369"/>
                  <a:gd name="connsiteX150" fmla="*/ 6837187 w 12089090"/>
                  <a:gd name="connsiteY150" fmla="*/ 7591832 h 13511369"/>
                  <a:gd name="connsiteX151" fmla="*/ 6763369 w 12089090"/>
                  <a:gd name="connsiteY151" fmla="*/ 7674925 h 13511369"/>
                  <a:gd name="connsiteX152" fmla="*/ 6627637 w 12089090"/>
                  <a:gd name="connsiteY152" fmla="*/ 7687082 h 13511369"/>
                  <a:gd name="connsiteX153" fmla="*/ 6687169 w 12089090"/>
                  <a:gd name="connsiteY153" fmla="*/ 7617775 h 13511369"/>
                  <a:gd name="connsiteX154" fmla="*/ 6699076 w 12089090"/>
                  <a:gd name="connsiteY154" fmla="*/ 7529669 h 13511369"/>
                  <a:gd name="connsiteX155" fmla="*/ 6720506 w 12089090"/>
                  <a:gd name="connsiteY155" fmla="*/ 7467756 h 13511369"/>
                  <a:gd name="connsiteX156" fmla="*/ 6684787 w 12089090"/>
                  <a:gd name="connsiteY156" fmla="*/ 7401332 h 13511369"/>
                  <a:gd name="connsiteX157" fmla="*/ 6620494 w 12089090"/>
                  <a:gd name="connsiteY157" fmla="*/ 7432038 h 13511369"/>
                  <a:gd name="connsiteX158" fmla="*/ 6618112 w 12089090"/>
                  <a:gd name="connsiteY158" fmla="*/ 7351326 h 13511369"/>
                  <a:gd name="connsiteX159" fmla="*/ 6837188 w 12089090"/>
                  <a:gd name="connsiteY159" fmla="*/ 7243919 h 13511369"/>
                  <a:gd name="connsiteX160" fmla="*/ 6801469 w 12089090"/>
                  <a:gd name="connsiteY160" fmla="*/ 7089138 h 13511369"/>
                  <a:gd name="connsiteX161" fmla="*/ 6877669 w 12089090"/>
                  <a:gd name="connsiteY161" fmla="*/ 7072469 h 13511369"/>
                  <a:gd name="connsiteX162" fmla="*/ 6856237 w 12089090"/>
                  <a:gd name="connsiteY162" fmla="*/ 6982232 h 13511369"/>
                  <a:gd name="connsiteX163" fmla="*/ 6961013 w 12089090"/>
                  <a:gd name="connsiteY163" fmla="*/ 6984363 h 13511369"/>
                  <a:gd name="connsiteX164" fmla="*/ 7003876 w 12089090"/>
                  <a:gd name="connsiteY164" fmla="*/ 6903400 h 13511369"/>
                  <a:gd name="connsiteX165" fmla="*/ 7106269 w 12089090"/>
                  <a:gd name="connsiteY165" fmla="*/ 6936738 h 13511369"/>
                  <a:gd name="connsiteX166" fmla="*/ 7180088 w 12089090"/>
                  <a:gd name="connsiteY166" fmla="*/ 7039132 h 13511369"/>
                  <a:gd name="connsiteX167" fmla="*/ 7246763 w 12089090"/>
                  <a:gd name="connsiteY167" fmla="*/ 6979600 h 13511369"/>
                  <a:gd name="connsiteX168" fmla="*/ 7187232 w 12089090"/>
                  <a:gd name="connsiteY168" fmla="*/ 6843869 h 13511369"/>
                  <a:gd name="connsiteX169" fmla="*/ 7244381 w 12089090"/>
                  <a:gd name="connsiteY169" fmla="*/ 6896506 h 13511369"/>
                  <a:gd name="connsiteX170" fmla="*/ 7361063 w 12089090"/>
                  <a:gd name="connsiteY170" fmla="*/ 6934357 h 13511369"/>
                  <a:gd name="connsiteX171" fmla="*/ 7434882 w 12089090"/>
                  <a:gd name="connsiteY171" fmla="*/ 7006046 h 13511369"/>
                  <a:gd name="connsiteX172" fmla="*/ 7403926 w 12089090"/>
                  <a:gd name="connsiteY172" fmla="*/ 7144158 h 13511369"/>
                  <a:gd name="connsiteX173" fmla="*/ 7475363 w 12089090"/>
                  <a:gd name="connsiteY173" fmla="*/ 7108439 h 13511369"/>
                  <a:gd name="connsiteX174" fmla="*/ 7465837 w 12089090"/>
                  <a:gd name="connsiteY174" fmla="*/ 7077482 h 13511369"/>
                  <a:gd name="connsiteX175" fmla="*/ 7542038 w 12089090"/>
                  <a:gd name="connsiteY175" fmla="*/ 7163208 h 13511369"/>
                  <a:gd name="connsiteX176" fmla="*/ 7477744 w 12089090"/>
                  <a:gd name="connsiteY176" fmla="*/ 7244171 h 13511369"/>
                  <a:gd name="connsiteX177" fmla="*/ 7542037 w 12089090"/>
                  <a:gd name="connsiteY177" fmla="*/ 7325132 h 13511369"/>
                  <a:gd name="connsiteX178" fmla="*/ 7468219 w 12089090"/>
                  <a:gd name="connsiteY178" fmla="*/ 7344183 h 13511369"/>
                  <a:gd name="connsiteX179" fmla="*/ 7375351 w 12089090"/>
                  <a:gd name="connsiteY179" fmla="*/ 7296558 h 13511369"/>
                  <a:gd name="connsiteX180" fmla="*/ 7327726 w 12089090"/>
                  <a:gd name="connsiteY180" fmla="*/ 7406096 h 13511369"/>
                  <a:gd name="connsiteX181" fmla="*/ 7403926 w 12089090"/>
                  <a:gd name="connsiteY181" fmla="*/ 7425146 h 13511369"/>
                  <a:gd name="connsiteX182" fmla="*/ 7458694 w 12089090"/>
                  <a:gd name="connsiteY182" fmla="*/ 7484677 h 13511369"/>
                  <a:gd name="connsiteX183" fmla="*/ 7484888 w 12089090"/>
                  <a:gd name="connsiteY183" fmla="*/ 7515382 h 13511369"/>
                  <a:gd name="connsiteX184" fmla="*/ 7505128 w 12089090"/>
                  <a:gd name="connsiteY184" fmla="*/ 7467755 h 13511369"/>
                  <a:gd name="connsiteX185" fmla="*/ 7563469 w 12089090"/>
                  <a:gd name="connsiteY185" fmla="*/ 7529921 h 13511369"/>
                  <a:gd name="connsiteX186" fmla="*/ 7656338 w 12089090"/>
                  <a:gd name="connsiteY186" fmla="*/ 7615646 h 13511369"/>
                  <a:gd name="connsiteX187" fmla="*/ 7656338 w 12089090"/>
                  <a:gd name="connsiteY187" fmla="*/ 7510871 h 13511369"/>
                  <a:gd name="connsiteX188" fmla="*/ 7830168 w 12089090"/>
                  <a:gd name="connsiteY188" fmla="*/ 7606120 h 13511369"/>
                  <a:gd name="connsiteX189" fmla="*/ 7723013 w 12089090"/>
                  <a:gd name="connsiteY189" fmla="*/ 7370377 h 13511369"/>
                  <a:gd name="connsiteX190" fmla="*/ 7725394 w 12089090"/>
                  <a:gd name="connsiteY190" fmla="*/ 7234646 h 13511369"/>
                  <a:gd name="connsiteX191" fmla="*/ 7630144 w 12089090"/>
                  <a:gd name="connsiteY191" fmla="*/ 7206071 h 13511369"/>
                  <a:gd name="connsiteX192" fmla="*/ 7694437 w 12089090"/>
                  <a:gd name="connsiteY192" fmla="*/ 7039382 h 13511369"/>
                  <a:gd name="connsiteX193" fmla="*/ 8392144 w 12089090"/>
                  <a:gd name="connsiteY193" fmla="*/ 6653621 h 13511369"/>
                  <a:gd name="connsiteX194" fmla="*/ 8720757 w 12089090"/>
                  <a:gd name="connsiteY194" fmla="*/ 6591708 h 13511369"/>
                  <a:gd name="connsiteX195" fmla="*/ 8739807 w 12089090"/>
                  <a:gd name="connsiteY195" fmla="*/ 6696483 h 13511369"/>
                  <a:gd name="connsiteX196" fmla="*/ 8813626 w 12089090"/>
                  <a:gd name="connsiteY196" fmla="*/ 6701246 h 13511369"/>
                  <a:gd name="connsiteX197" fmla="*/ 8789812 w 12089090"/>
                  <a:gd name="connsiteY197" fmla="*/ 6548844 h 13511369"/>
                  <a:gd name="connsiteX198" fmla="*/ 9332737 w 12089090"/>
                  <a:gd name="connsiteY198" fmla="*/ 6544082 h 13511369"/>
                  <a:gd name="connsiteX199" fmla="*/ 9520856 w 12089090"/>
                  <a:gd name="connsiteY199" fmla="*/ 6494075 h 13511369"/>
                  <a:gd name="connsiteX200" fmla="*/ 9647062 w 12089090"/>
                  <a:gd name="connsiteY200" fmla="*/ 6298813 h 13511369"/>
                  <a:gd name="connsiteX201" fmla="*/ 9923287 w 12089090"/>
                  <a:gd name="connsiteY201" fmla="*/ 6334532 h 13511369"/>
                  <a:gd name="connsiteX202" fmla="*/ 9887569 w 12089090"/>
                  <a:gd name="connsiteY202" fmla="*/ 6420258 h 13511369"/>
                  <a:gd name="connsiteX203" fmla="*/ 9744694 w 12089090"/>
                  <a:gd name="connsiteY203" fmla="*/ 6434546 h 13511369"/>
                  <a:gd name="connsiteX204" fmla="*/ 9813749 w 12089090"/>
                  <a:gd name="connsiteY204" fmla="*/ 6489313 h 13511369"/>
                  <a:gd name="connsiteX205" fmla="*/ 9682782 w 12089090"/>
                  <a:gd name="connsiteY205" fmla="*/ 6517889 h 13511369"/>
                  <a:gd name="connsiteX206" fmla="*/ 9556576 w 12089090"/>
                  <a:gd name="connsiteY206" fmla="*/ 6508364 h 13511369"/>
                  <a:gd name="connsiteX207" fmla="*/ 9470850 w 12089090"/>
                  <a:gd name="connsiteY207" fmla="*/ 6544082 h 13511369"/>
                  <a:gd name="connsiteX208" fmla="*/ 9439894 w 12089090"/>
                  <a:gd name="connsiteY208" fmla="*/ 6848883 h 13511369"/>
                  <a:gd name="connsiteX209" fmla="*/ 9601819 w 12089090"/>
                  <a:gd name="connsiteY209" fmla="*/ 6882220 h 13511369"/>
                  <a:gd name="connsiteX210" fmla="*/ 9808987 w 12089090"/>
                  <a:gd name="connsiteY210" fmla="*/ 6696482 h 13511369"/>
                  <a:gd name="connsiteX211" fmla="*/ 9847088 w 12089090"/>
                  <a:gd name="connsiteY211" fmla="*/ 6794114 h 13511369"/>
                  <a:gd name="connsiteX212" fmla="*/ 9994726 w 12089090"/>
                  <a:gd name="connsiteY212" fmla="*/ 6717914 h 13511369"/>
                  <a:gd name="connsiteX213" fmla="*/ 9894713 w 12089090"/>
                  <a:gd name="connsiteY213" fmla="*/ 6956040 h 13511369"/>
                  <a:gd name="connsiteX214" fmla="*/ 10037588 w 12089090"/>
                  <a:gd name="connsiteY214" fmla="*/ 6898889 h 13511369"/>
                  <a:gd name="connsiteX215" fmla="*/ 10004251 w 12089090"/>
                  <a:gd name="connsiteY215" fmla="*/ 6986996 h 13511369"/>
                  <a:gd name="connsiteX216" fmla="*/ 10235232 w 12089090"/>
                  <a:gd name="connsiteY216" fmla="*/ 6984614 h 13511369"/>
                  <a:gd name="connsiteX217" fmla="*/ 10075687 w 12089090"/>
                  <a:gd name="connsiteY217" fmla="*/ 7039382 h 13511369"/>
                  <a:gd name="connsiteX218" fmla="*/ 9966151 w 12089090"/>
                  <a:gd name="connsiteY218" fmla="*/ 7096533 h 13511369"/>
                  <a:gd name="connsiteX219" fmla="*/ 9847088 w 12089090"/>
                  <a:gd name="connsiteY219" fmla="*/ 7210833 h 13511369"/>
                  <a:gd name="connsiteX220" fmla="*/ 9882806 w 12089090"/>
                  <a:gd name="connsiteY220" fmla="*/ 7270363 h 13511369"/>
                  <a:gd name="connsiteX221" fmla="*/ 9925669 w 12089090"/>
                  <a:gd name="connsiteY221" fmla="*/ 7320371 h 13511369"/>
                  <a:gd name="connsiteX222" fmla="*/ 10004251 w 12089090"/>
                  <a:gd name="connsiteY222" fmla="*/ 7287033 h 13511369"/>
                  <a:gd name="connsiteX223" fmla="*/ 10016156 w 12089090"/>
                  <a:gd name="connsiteY223" fmla="*/ 7348944 h 13511369"/>
                  <a:gd name="connsiteX224" fmla="*/ 10130457 w 12089090"/>
                  <a:gd name="connsiteY224" fmla="*/ 7210833 h 13511369"/>
                  <a:gd name="connsiteX225" fmla="*/ 10166176 w 12089090"/>
                  <a:gd name="connsiteY225" fmla="*/ 7356089 h 13511369"/>
                  <a:gd name="connsiteX226" fmla="*/ 10261426 w 12089090"/>
                  <a:gd name="connsiteY226" fmla="*/ 7239408 h 13511369"/>
                  <a:gd name="connsiteX227" fmla="*/ 10287619 w 12089090"/>
                  <a:gd name="connsiteY227" fmla="*/ 7401332 h 13511369"/>
                  <a:gd name="connsiteX228" fmla="*/ 10361437 w 12089090"/>
                  <a:gd name="connsiteY228" fmla="*/ 7477532 h 13511369"/>
                  <a:gd name="connsiteX229" fmla="*/ 10151887 w 12089090"/>
                  <a:gd name="connsiteY229" fmla="*/ 7591832 h 13511369"/>
                  <a:gd name="connsiteX230" fmla="*/ 10304288 w 12089090"/>
                  <a:gd name="connsiteY230" fmla="*/ 7741852 h 13511369"/>
                  <a:gd name="connsiteX231" fmla="*/ 10335244 w 12089090"/>
                  <a:gd name="connsiteY231" fmla="*/ 7644221 h 13511369"/>
                  <a:gd name="connsiteX232" fmla="*/ 10406680 w 12089090"/>
                  <a:gd name="connsiteY232" fmla="*/ 7732326 h 13511369"/>
                  <a:gd name="connsiteX233" fmla="*/ 10528126 w 12089090"/>
                  <a:gd name="connsiteY233" fmla="*/ 7691846 h 13511369"/>
                  <a:gd name="connsiteX234" fmla="*/ 10532887 w 12089090"/>
                  <a:gd name="connsiteY234" fmla="*/ 7777570 h 13511369"/>
                  <a:gd name="connsiteX235" fmla="*/ 10530506 w 12089090"/>
                  <a:gd name="connsiteY235" fmla="*/ 7875200 h 13511369"/>
                  <a:gd name="connsiteX236" fmla="*/ 10640043 w 12089090"/>
                  <a:gd name="connsiteY236" fmla="*/ 7837101 h 13511369"/>
                  <a:gd name="connsiteX237" fmla="*/ 10680526 w 12089090"/>
                  <a:gd name="connsiteY237" fmla="*/ 8075227 h 13511369"/>
                  <a:gd name="connsiteX238" fmla="*/ 10818637 w 12089090"/>
                  <a:gd name="connsiteY238" fmla="*/ 8106182 h 13511369"/>
                  <a:gd name="connsiteX239" fmla="*/ 10832925 w 12089090"/>
                  <a:gd name="connsiteY239" fmla="*/ 7815670 h 13511369"/>
                  <a:gd name="connsiteX240" fmla="*/ 10923413 w 12089090"/>
                  <a:gd name="connsiteY240" fmla="*/ 7791858 h 13511369"/>
                  <a:gd name="connsiteX241" fmla="*/ 10992469 w 12089090"/>
                  <a:gd name="connsiteY241" fmla="*/ 7620407 h 13511369"/>
                  <a:gd name="connsiteX242" fmla="*/ 10954369 w 12089090"/>
                  <a:gd name="connsiteY242" fmla="*/ 7491821 h 13511369"/>
                  <a:gd name="connsiteX243" fmla="*/ 10859119 w 12089090"/>
                  <a:gd name="connsiteY243" fmla="*/ 7479913 h 13511369"/>
                  <a:gd name="connsiteX244" fmla="*/ 10906743 w 12089090"/>
                  <a:gd name="connsiteY244" fmla="*/ 7360851 h 13511369"/>
                  <a:gd name="connsiteX245" fmla="*/ 10801969 w 12089090"/>
                  <a:gd name="connsiteY245" fmla="*/ 7289414 h 13511369"/>
                  <a:gd name="connsiteX246" fmla="*/ 10761487 w 12089090"/>
                  <a:gd name="connsiteY246" fmla="*/ 7058432 h 13511369"/>
                  <a:gd name="connsiteX247" fmla="*/ 10443987 w 12089090"/>
                  <a:gd name="connsiteY247" fmla="*/ 7020332 h 13511369"/>
                  <a:gd name="connsiteX248" fmla="*/ 10513838 w 12089090"/>
                  <a:gd name="connsiteY248" fmla="*/ 6915558 h 13511369"/>
                  <a:gd name="connsiteX249" fmla="*/ 10637663 w 12089090"/>
                  <a:gd name="connsiteY249" fmla="*/ 6896508 h 13511369"/>
                  <a:gd name="connsiteX250" fmla="*/ 10647187 w 12089090"/>
                  <a:gd name="connsiteY250" fmla="*/ 6810782 h 13511369"/>
                  <a:gd name="connsiteX251" fmla="*/ 10859912 w 12089090"/>
                  <a:gd name="connsiteY251" fmla="*/ 6899682 h 13511369"/>
                  <a:gd name="connsiteX252" fmla="*/ 10875787 w 12089090"/>
                  <a:gd name="connsiteY252" fmla="*/ 6677432 h 13511369"/>
                  <a:gd name="connsiteX253" fmla="*/ 10666237 w 12089090"/>
                  <a:gd name="connsiteY253" fmla="*/ 6772682 h 13511369"/>
                  <a:gd name="connsiteX254" fmla="*/ 10590037 w 12089090"/>
                  <a:gd name="connsiteY254" fmla="*/ 6544082 h 13511369"/>
                  <a:gd name="connsiteX255" fmla="*/ 10361437 w 12089090"/>
                  <a:gd name="connsiteY255" fmla="*/ 6753632 h 13511369"/>
                  <a:gd name="connsiteX256" fmla="*/ 10374138 w 12089090"/>
                  <a:gd name="connsiteY256" fmla="*/ 6588533 h 13511369"/>
                  <a:gd name="connsiteX257" fmla="*/ 10386837 w 12089090"/>
                  <a:gd name="connsiteY257" fmla="*/ 6464707 h 13511369"/>
                  <a:gd name="connsiteX258" fmla="*/ 10331672 w 12089090"/>
                  <a:gd name="connsiteY258" fmla="*/ 6436675 h 13511369"/>
                  <a:gd name="connsiteX259" fmla="*/ 10278888 w 12089090"/>
                  <a:gd name="connsiteY259" fmla="*/ 6452008 h 13511369"/>
                  <a:gd name="connsiteX260" fmla="*/ 10158237 w 12089090"/>
                  <a:gd name="connsiteY260" fmla="*/ 6236107 h 13511369"/>
                  <a:gd name="connsiteX261" fmla="*/ 10323338 w 12089090"/>
                  <a:gd name="connsiteY261" fmla="*/ 6274208 h 13511369"/>
                  <a:gd name="connsiteX262" fmla="*/ 10564638 w 12089090"/>
                  <a:gd name="connsiteY262" fmla="*/ 6274208 h 13511369"/>
                  <a:gd name="connsiteX263" fmla="*/ 10694812 w 12089090"/>
                  <a:gd name="connsiteY263" fmla="*/ 6134507 h 13511369"/>
                  <a:gd name="connsiteX264" fmla="*/ 10593213 w 12089090"/>
                  <a:gd name="connsiteY264" fmla="*/ 6023383 h 13511369"/>
                  <a:gd name="connsiteX265" fmla="*/ 10380487 w 12089090"/>
                  <a:gd name="connsiteY265" fmla="*/ 5975757 h 13511369"/>
                  <a:gd name="connsiteX266" fmla="*/ 10561462 w 12089090"/>
                  <a:gd name="connsiteY266" fmla="*/ 5845582 h 13511369"/>
                  <a:gd name="connsiteX267" fmla="*/ 10507488 w 12089090"/>
                  <a:gd name="connsiteY267" fmla="*/ 5728108 h 13511369"/>
                  <a:gd name="connsiteX268" fmla="*/ 10561463 w 12089090"/>
                  <a:gd name="connsiteY268" fmla="*/ 5607458 h 13511369"/>
                  <a:gd name="connsiteX269" fmla="*/ 10523362 w 12089090"/>
                  <a:gd name="connsiteY269" fmla="*/ 5604282 h 13511369"/>
                  <a:gd name="connsiteX270" fmla="*/ 10488438 w 12089090"/>
                  <a:gd name="connsiteY270" fmla="*/ 5528083 h 13511369"/>
                  <a:gd name="connsiteX271" fmla="*/ 10329687 w 12089090"/>
                  <a:gd name="connsiteY271" fmla="*/ 5375682 h 13511369"/>
                  <a:gd name="connsiteX272" fmla="*/ 10599563 w 12089090"/>
                  <a:gd name="connsiteY272" fmla="*/ 5480458 h 13511369"/>
                  <a:gd name="connsiteX273" fmla="*/ 10742437 w 12089090"/>
                  <a:gd name="connsiteY273" fmla="*/ 5439182 h 13511369"/>
                  <a:gd name="connsiteX274" fmla="*/ 10717038 w 12089090"/>
                  <a:gd name="connsiteY274" fmla="*/ 5686833 h 13511369"/>
                  <a:gd name="connsiteX275" fmla="*/ 10894837 w 12089090"/>
                  <a:gd name="connsiteY275" fmla="*/ 5724932 h 13511369"/>
                  <a:gd name="connsiteX276" fmla="*/ 10951988 w 12089090"/>
                  <a:gd name="connsiteY276" fmla="*/ 5550308 h 13511369"/>
                  <a:gd name="connsiteX277" fmla="*/ 10993262 w 12089090"/>
                  <a:gd name="connsiteY277" fmla="*/ 5321707 h 13511369"/>
                  <a:gd name="connsiteX278" fmla="*/ 10913888 w 12089090"/>
                  <a:gd name="connsiteY278" fmla="*/ 5118508 h 13511369"/>
                  <a:gd name="connsiteX279" fmla="*/ 10856737 w 12089090"/>
                  <a:gd name="connsiteY279" fmla="*/ 5020082 h 13511369"/>
                  <a:gd name="connsiteX280" fmla="*/ 10777363 w 12089090"/>
                  <a:gd name="connsiteY280" fmla="*/ 5137558 h 13511369"/>
                  <a:gd name="connsiteX281" fmla="*/ 10707513 w 12089090"/>
                  <a:gd name="connsiteY281" fmla="*/ 5096283 h 13511369"/>
                  <a:gd name="connsiteX282" fmla="*/ 10675763 w 12089090"/>
                  <a:gd name="connsiteY282" fmla="*/ 5216933 h 13511369"/>
                  <a:gd name="connsiteX283" fmla="*/ 10574162 w 12089090"/>
                  <a:gd name="connsiteY283" fmla="*/ 5220107 h 13511369"/>
                  <a:gd name="connsiteX284" fmla="*/ 10494787 w 12089090"/>
                  <a:gd name="connsiteY284" fmla="*/ 5077232 h 13511369"/>
                  <a:gd name="connsiteX285" fmla="*/ 10456687 w 12089090"/>
                  <a:gd name="connsiteY285" fmla="*/ 4924832 h 13511369"/>
                  <a:gd name="connsiteX286" fmla="*/ 10240787 w 12089090"/>
                  <a:gd name="connsiteY286" fmla="*/ 4928007 h 13511369"/>
                  <a:gd name="connsiteX287" fmla="*/ 10266187 w 12089090"/>
                  <a:gd name="connsiteY287" fmla="*/ 5153432 h 13511369"/>
                  <a:gd name="connsiteX288" fmla="*/ 10228088 w 12089090"/>
                  <a:gd name="connsiteY288" fmla="*/ 4959758 h 13511369"/>
                  <a:gd name="connsiteX289" fmla="*/ 10183637 w 12089090"/>
                  <a:gd name="connsiteY289" fmla="*/ 4972457 h 13511369"/>
                  <a:gd name="connsiteX290" fmla="*/ 10113787 w 12089090"/>
                  <a:gd name="connsiteY290" fmla="*/ 4861332 h 13511369"/>
                  <a:gd name="connsiteX291" fmla="*/ 10018538 w 12089090"/>
                  <a:gd name="connsiteY291" fmla="*/ 4931183 h 13511369"/>
                  <a:gd name="connsiteX292" fmla="*/ 9862962 w 12089090"/>
                  <a:gd name="connsiteY292" fmla="*/ 5058182 h 13511369"/>
                  <a:gd name="connsiteX293" fmla="*/ 10228087 w 12089090"/>
                  <a:gd name="connsiteY293" fmla="*/ 4724807 h 13511369"/>
                  <a:gd name="connsiteX294" fmla="*/ 10372550 w 12089090"/>
                  <a:gd name="connsiteY294" fmla="*/ 4634321 h 13511369"/>
                  <a:gd name="connsiteX295" fmla="*/ 10590037 w 12089090"/>
                  <a:gd name="connsiteY295" fmla="*/ 4581932 h 13511369"/>
                  <a:gd name="connsiteX296" fmla="*/ 10628138 w 12089090"/>
                  <a:gd name="connsiteY296" fmla="*/ 4461283 h 13511369"/>
                  <a:gd name="connsiteX297" fmla="*/ 10799588 w 12089090"/>
                  <a:gd name="connsiteY297" fmla="*/ 4334283 h 13511369"/>
                  <a:gd name="connsiteX298" fmla="*/ 10831337 w 12089090"/>
                  <a:gd name="connsiteY298" fmla="*/ 4080282 h 13511369"/>
                  <a:gd name="connsiteX299" fmla="*/ 10599562 w 12089090"/>
                  <a:gd name="connsiteY299" fmla="*/ 3997732 h 13511369"/>
                  <a:gd name="connsiteX300" fmla="*/ 10282063 w 12089090"/>
                  <a:gd name="connsiteY300" fmla="*/ 3950108 h 13511369"/>
                  <a:gd name="connsiteX301" fmla="*/ 10151887 w 12089090"/>
                  <a:gd name="connsiteY301" fmla="*/ 4010432 h 13511369"/>
                  <a:gd name="connsiteX302" fmla="*/ 10177288 w 12089090"/>
                  <a:gd name="connsiteY302" fmla="*/ 3845333 h 13511369"/>
                  <a:gd name="connsiteX303" fmla="*/ 10126488 w 12089090"/>
                  <a:gd name="connsiteY303" fmla="*/ 3670708 h 13511369"/>
                  <a:gd name="connsiteX304" fmla="*/ 10240787 w 12089090"/>
                  <a:gd name="connsiteY304" fmla="*/ 3708807 h 13511369"/>
                  <a:gd name="connsiteX305" fmla="*/ 10361438 w 12089090"/>
                  <a:gd name="connsiteY305" fmla="*/ 3600858 h 13511369"/>
                  <a:gd name="connsiteX306" fmla="*/ 10551938 w 12089090"/>
                  <a:gd name="connsiteY306" fmla="*/ 3661183 h 13511369"/>
                  <a:gd name="connsiteX307" fmla="*/ 10564638 w 12089090"/>
                  <a:gd name="connsiteY307" fmla="*/ 3477033 h 13511369"/>
                  <a:gd name="connsiteX308" fmla="*/ 10704337 w 12089090"/>
                  <a:gd name="connsiteY308" fmla="*/ 3515132 h 13511369"/>
                  <a:gd name="connsiteX309" fmla="*/ 10818637 w 12089090"/>
                  <a:gd name="connsiteY309" fmla="*/ 3210332 h 13511369"/>
                  <a:gd name="connsiteX310" fmla="*/ 10920238 w 12089090"/>
                  <a:gd name="connsiteY310" fmla="*/ 3299233 h 13511369"/>
                  <a:gd name="connsiteX311" fmla="*/ 11059937 w 12089090"/>
                  <a:gd name="connsiteY311" fmla="*/ 3283357 h 13511369"/>
                  <a:gd name="connsiteX312" fmla="*/ 11094862 w 12089090"/>
                  <a:gd name="connsiteY312" fmla="*/ 3508782 h 13511369"/>
                  <a:gd name="connsiteX313" fmla="*/ 11171063 w 12089090"/>
                  <a:gd name="connsiteY313" fmla="*/ 3251608 h 13511369"/>
                  <a:gd name="connsiteX314" fmla="*/ 11094863 w 12089090"/>
                  <a:gd name="connsiteY314" fmla="*/ 3165883 h 13511369"/>
                  <a:gd name="connsiteX315" fmla="*/ 11180587 w 12089090"/>
                  <a:gd name="connsiteY315" fmla="*/ 2911882 h 13511369"/>
                  <a:gd name="connsiteX316" fmla="*/ 10999613 w 12089090"/>
                  <a:gd name="connsiteY316" fmla="*/ 2988083 h 13511369"/>
                  <a:gd name="connsiteX317" fmla="*/ 10971037 w 12089090"/>
                  <a:gd name="connsiteY317" fmla="*/ 2918232 h 13511369"/>
                  <a:gd name="connsiteX318" fmla="*/ 10780537 w 12089090"/>
                  <a:gd name="connsiteY318" fmla="*/ 2715032 h 13511369"/>
                  <a:gd name="connsiteX319" fmla="*/ 10748788 w 12089090"/>
                  <a:gd name="connsiteY319" fmla="*/ 2530883 h 13511369"/>
                  <a:gd name="connsiteX320" fmla="*/ 10717038 w 12089090"/>
                  <a:gd name="connsiteY320" fmla="*/ 2435633 h 13511369"/>
                  <a:gd name="connsiteX321" fmla="*/ 10818637 w 12089090"/>
                  <a:gd name="connsiteY321" fmla="*/ 2334032 h 13511369"/>
                  <a:gd name="connsiteX322" fmla="*/ 11078988 w 12089090"/>
                  <a:gd name="connsiteY322" fmla="*/ 2099083 h 13511369"/>
                  <a:gd name="connsiteX323" fmla="*/ 11199637 w 12089090"/>
                  <a:gd name="connsiteY323" fmla="*/ 2118132 h 13511369"/>
                  <a:gd name="connsiteX324" fmla="*/ 11269488 w 12089090"/>
                  <a:gd name="connsiteY324" fmla="*/ 2029233 h 13511369"/>
                  <a:gd name="connsiteX325" fmla="*/ 11504437 w 12089090"/>
                  <a:gd name="connsiteY325" fmla="*/ 1921282 h 13511369"/>
                  <a:gd name="connsiteX326" fmla="*/ 11358388 w 12089090"/>
                  <a:gd name="connsiteY326" fmla="*/ 1851433 h 13511369"/>
                  <a:gd name="connsiteX327" fmla="*/ 11275837 w 12089090"/>
                  <a:gd name="connsiteY327" fmla="*/ 1705382 h 13511369"/>
                  <a:gd name="connsiteX328" fmla="*/ 11377437 w 12089090"/>
                  <a:gd name="connsiteY328" fmla="*/ 1279932 h 13511369"/>
                  <a:gd name="connsiteX329" fmla="*/ 11256787 w 12089090"/>
                  <a:gd name="connsiteY329" fmla="*/ 1019582 h 13511369"/>
                  <a:gd name="connsiteX330" fmla="*/ 11542537 w 12089090"/>
                  <a:gd name="connsiteY330" fmla="*/ 1362482 h 13511369"/>
                  <a:gd name="connsiteX331" fmla="*/ 11707637 w 12089090"/>
                  <a:gd name="connsiteY331" fmla="*/ 1165632 h 13511369"/>
                  <a:gd name="connsiteX332" fmla="*/ 11891787 w 12089090"/>
                  <a:gd name="connsiteY332" fmla="*/ 1476782 h 13511369"/>
                  <a:gd name="connsiteX333" fmla="*/ 12088637 w 12089090"/>
                  <a:gd name="connsiteY333" fmla="*/ 1578383 h 13511369"/>
                  <a:gd name="connsiteX334" fmla="*/ 11923537 w 12089090"/>
                  <a:gd name="connsiteY334" fmla="*/ 1133883 h 13511369"/>
                  <a:gd name="connsiteX335" fmla="*/ 11910837 w 12089090"/>
                  <a:gd name="connsiteY335" fmla="*/ 917982 h 13511369"/>
                  <a:gd name="connsiteX336" fmla="*/ 11777487 w 12089090"/>
                  <a:gd name="connsiteY336" fmla="*/ 721132 h 13511369"/>
                  <a:gd name="connsiteX337" fmla="*/ 11752087 w 12089090"/>
                  <a:gd name="connsiteY33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12837 w 12089090"/>
                  <a:gd name="connsiteY36" fmla="*/ 5534432 h 13511369"/>
                  <a:gd name="connsiteX37" fmla="*/ 2516409 w 12089090"/>
                  <a:gd name="connsiteY37" fmla="*/ 5622288 h 13511369"/>
                  <a:gd name="connsiteX38" fmla="*/ 2649759 w 12089090"/>
                  <a:gd name="connsiteY38" fmla="*/ 5741350 h 13511369"/>
                  <a:gd name="connsiteX39" fmla="*/ 2814065 w 12089090"/>
                  <a:gd name="connsiteY39" fmla="*/ 5819932 h 13511369"/>
                  <a:gd name="connsiteX40" fmla="*/ 2846212 w 12089090"/>
                  <a:gd name="connsiteY40" fmla="*/ 6036875 h 13511369"/>
                  <a:gd name="connsiteX41" fmla="*/ 2836687 w 12089090"/>
                  <a:gd name="connsiteY41" fmla="*/ 6239282 h 13511369"/>
                  <a:gd name="connsiteX42" fmla="*/ 2611659 w 12089090"/>
                  <a:gd name="connsiteY42" fmla="*/ 6322375 h 13511369"/>
                  <a:gd name="connsiteX43" fmla="*/ 2627137 w 12089090"/>
                  <a:gd name="connsiteY43" fmla="*/ 6448832 h 13511369"/>
                  <a:gd name="connsiteX44" fmla="*/ 2531887 w 12089090"/>
                  <a:gd name="connsiteY44" fmla="*/ 6696482 h 13511369"/>
                  <a:gd name="connsiteX45" fmla="*/ 2585465 w 12089090"/>
                  <a:gd name="connsiteY45" fmla="*/ 6812913 h 13511369"/>
                  <a:gd name="connsiteX46" fmla="*/ 2535459 w 12089090"/>
                  <a:gd name="connsiteY46" fmla="*/ 6872444 h 13511369"/>
                  <a:gd name="connsiteX47" fmla="*/ 2478309 w 12089090"/>
                  <a:gd name="connsiteY47" fmla="*/ 6981982 h 13511369"/>
                  <a:gd name="connsiteX48" fmla="*/ 2365199 w 12089090"/>
                  <a:gd name="connsiteY48" fmla="*/ 7022714 h 13511369"/>
                  <a:gd name="connsiteX49" fmla="*/ 2123503 w 12089090"/>
                  <a:gd name="connsiteY49" fmla="*/ 7248682 h 13511369"/>
                  <a:gd name="connsiteX50" fmla="*/ 2171128 w 12089090"/>
                  <a:gd name="connsiteY50" fmla="*/ 7551100 h 13511369"/>
                  <a:gd name="connsiteX51" fmla="*/ 2143743 w 12089090"/>
                  <a:gd name="connsiteY51" fmla="*/ 7627551 h 13511369"/>
                  <a:gd name="connsiteX52" fmla="*/ 1973484 w 12089090"/>
                  <a:gd name="connsiteY52" fmla="*/ 7703500 h 13511369"/>
                  <a:gd name="connsiteX53" fmla="*/ 1867519 w 12089090"/>
                  <a:gd name="connsiteY53" fmla="*/ 7841863 h 13511369"/>
                  <a:gd name="connsiteX54" fmla="*/ 1842515 w 12089090"/>
                  <a:gd name="connsiteY54" fmla="*/ 8084500 h 13511369"/>
                  <a:gd name="connsiteX55" fmla="*/ 1721072 w 12089090"/>
                  <a:gd name="connsiteY55" fmla="*/ 8148794 h 13511369"/>
                  <a:gd name="connsiteX56" fmla="*/ 1703212 w 12089090"/>
                  <a:gd name="connsiteY56" fmla="*/ 8291919 h 13511369"/>
                  <a:gd name="connsiteX57" fmla="*/ 1671065 w 12089090"/>
                  <a:gd name="connsiteY57" fmla="*/ 8510744 h 13511369"/>
                  <a:gd name="connsiteX58" fmla="*/ 1716309 w 12089090"/>
                  <a:gd name="connsiteY58" fmla="*/ 8653619 h 13511369"/>
                  <a:gd name="connsiteX59" fmla="*/ 1706784 w 12089090"/>
                  <a:gd name="connsiteY59" fmla="*/ 8772682 h 13511369"/>
                  <a:gd name="connsiteX60" fmla="*/ 1788937 w 12089090"/>
                  <a:gd name="connsiteY60" fmla="*/ 8963432 h 13511369"/>
                  <a:gd name="connsiteX61" fmla="*/ 1657969 w 12089090"/>
                  <a:gd name="connsiteY61" fmla="*/ 9413488 h 13511369"/>
                  <a:gd name="connsiteX62" fmla="*/ 1506759 w 12089090"/>
                  <a:gd name="connsiteY62" fmla="*/ 9498963 h 13511369"/>
                  <a:gd name="connsiteX63" fmla="*/ 1463897 w 12089090"/>
                  <a:gd name="connsiteY63" fmla="*/ 9682319 h 13511369"/>
                  <a:gd name="connsiteX64" fmla="*/ 1321022 w 12089090"/>
                  <a:gd name="connsiteY64" fmla="*/ 9748994 h 13511369"/>
                  <a:gd name="connsiteX65" fmla="*/ 1312687 w 12089090"/>
                  <a:gd name="connsiteY65" fmla="*/ 9839732 h 13511369"/>
                  <a:gd name="connsiteX66" fmla="*/ 1237678 w 12089090"/>
                  <a:gd name="connsiteY66" fmla="*/ 9970450 h 13511369"/>
                  <a:gd name="connsiteX67" fmla="*/ 1254347 w 12089090"/>
                  <a:gd name="connsiteY67" fmla="*/ 10151425 h 13511369"/>
                  <a:gd name="connsiteX68" fmla="*/ 1179337 w 12089090"/>
                  <a:gd name="connsiteY68" fmla="*/ 10315982 h 13511369"/>
                  <a:gd name="connsiteX69" fmla="*/ 932878 w 12089090"/>
                  <a:gd name="connsiteY69" fmla="*/ 10353832 h 13511369"/>
                  <a:gd name="connsiteX70" fmla="*/ 817387 w 12089090"/>
                  <a:gd name="connsiteY70" fmla="*/ 10468382 h 13511369"/>
                  <a:gd name="connsiteX71" fmla="*/ 678084 w 12089090"/>
                  <a:gd name="connsiteY71" fmla="*/ 10480038 h 13511369"/>
                  <a:gd name="connsiteX72" fmla="*/ 585215 w 12089090"/>
                  <a:gd name="connsiteY72" fmla="*/ 10544332 h 13511369"/>
                  <a:gd name="connsiteX73" fmla="*/ 497109 w 12089090"/>
                  <a:gd name="connsiteY73" fmla="*/ 10503850 h 13511369"/>
                  <a:gd name="connsiteX74" fmla="*/ 399478 w 12089090"/>
                  <a:gd name="connsiteY74" fmla="*/ 10510994 h 13511369"/>
                  <a:gd name="connsiteX75" fmla="*/ 301847 w 12089090"/>
                  <a:gd name="connsiteY75" fmla="*/ 10482419 h 13511369"/>
                  <a:gd name="connsiteX76" fmla="*/ 238743 w 12089090"/>
                  <a:gd name="connsiteY76" fmla="*/ 10535057 h 13511369"/>
                  <a:gd name="connsiteX77" fmla="*/ 17287 w 12089090"/>
                  <a:gd name="connsiteY77" fmla="*/ 10430282 h 13511369"/>
                  <a:gd name="connsiteX78" fmla="*/ 78009 w 12089090"/>
                  <a:gd name="connsiteY78" fmla="*/ 10608625 h 13511369"/>
                  <a:gd name="connsiteX79" fmla="*/ 11334 w 12089090"/>
                  <a:gd name="connsiteY79" fmla="*/ 10787219 h 13511369"/>
                  <a:gd name="connsiteX80" fmla="*/ 112537 w 12089090"/>
                  <a:gd name="connsiteY80" fmla="*/ 11056551 h 13511369"/>
                  <a:gd name="connsiteX81" fmla="*/ 8953 w 12089090"/>
                  <a:gd name="connsiteY81" fmla="*/ 11234894 h 13511369"/>
                  <a:gd name="connsiteX82" fmla="*/ 17287 w 12089090"/>
                  <a:gd name="connsiteY82" fmla="*/ 11420882 h 13511369"/>
                  <a:gd name="connsiteX83" fmla="*/ 158972 w 12089090"/>
                  <a:gd name="connsiteY83" fmla="*/ 11470638 h 13511369"/>
                  <a:gd name="connsiteX84" fmla="*/ 455437 w 12089090"/>
                  <a:gd name="connsiteY84" fmla="*/ 11497082 h 13511369"/>
                  <a:gd name="connsiteX85" fmla="*/ 623315 w 12089090"/>
                  <a:gd name="connsiteY85" fmla="*/ 11544457 h 13511369"/>
                  <a:gd name="connsiteX86" fmla="*/ 737615 w 12089090"/>
                  <a:gd name="connsiteY86" fmla="*/ 11489688 h 13511369"/>
                  <a:gd name="connsiteX87" fmla="*/ 912637 w 12089090"/>
                  <a:gd name="connsiteY87" fmla="*/ 11535182 h 13511369"/>
                  <a:gd name="connsiteX88" fmla="*/ 1078134 w 12089090"/>
                  <a:gd name="connsiteY88" fmla="*/ 11413488 h 13511369"/>
                  <a:gd name="connsiteX89" fmla="*/ 1155524 w 12089090"/>
                  <a:gd name="connsiteY89" fmla="*/ 11470889 h 13511369"/>
                  <a:gd name="connsiteX90" fmla="*/ 1294828 w 12089090"/>
                  <a:gd name="connsiteY90" fmla="*/ 11496832 h 13511369"/>
                  <a:gd name="connsiteX91" fmla="*/ 1466278 w 12089090"/>
                  <a:gd name="connsiteY91" fmla="*/ 11508738 h 13511369"/>
                  <a:gd name="connsiteX92" fmla="*/ 1552003 w 12089090"/>
                  <a:gd name="connsiteY92" fmla="*/ 11573032 h 13511369"/>
                  <a:gd name="connsiteX93" fmla="*/ 1652015 w 12089090"/>
                  <a:gd name="connsiteY93" fmla="*/ 11580175 h 13511369"/>
                  <a:gd name="connsiteX94" fmla="*/ 1731787 w 12089090"/>
                  <a:gd name="connsiteY94" fmla="*/ 11592332 h 13511369"/>
                  <a:gd name="connsiteX95" fmla="*/ 1659159 w 12089090"/>
                  <a:gd name="connsiteY95" fmla="*/ 11737338 h 13511369"/>
                  <a:gd name="connsiteX96" fmla="*/ 1693687 w 12089090"/>
                  <a:gd name="connsiteY96" fmla="*/ 11992382 h 13511369"/>
                  <a:gd name="connsiteX97" fmla="*/ 1871090 w 12089090"/>
                  <a:gd name="connsiteY97" fmla="*/ 12130244 h 13511369"/>
                  <a:gd name="connsiteX98" fmla="*/ 1993724 w 12089090"/>
                  <a:gd name="connsiteY98" fmla="*/ 12056676 h 13511369"/>
                  <a:gd name="connsiteX99" fmla="*/ 2066353 w 12089090"/>
                  <a:gd name="connsiteY99" fmla="*/ 12104050 h 13511369"/>
                  <a:gd name="connsiteX100" fmla="*/ 2142553 w 12089090"/>
                  <a:gd name="connsiteY100" fmla="*/ 12034994 h 13511369"/>
                  <a:gd name="connsiteX101" fmla="*/ 2242565 w 12089090"/>
                  <a:gd name="connsiteY101" fmla="*/ 12058807 h 13511369"/>
                  <a:gd name="connsiteX102" fmla="*/ 2473547 w 12089090"/>
                  <a:gd name="connsiteY102" fmla="*/ 12008800 h 13511369"/>
                  <a:gd name="connsiteX103" fmla="*/ 2524743 w 12089090"/>
                  <a:gd name="connsiteY103" fmla="*/ 11899513 h 13511369"/>
                  <a:gd name="connsiteX104" fmla="*/ 2893837 w 12089090"/>
                  <a:gd name="connsiteY104" fmla="*/ 12030482 h 13511369"/>
                  <a:gd name="connsiteX105" fmla="*/ 2983134 w 12089090"/>
                  <a:gd name="connsiteY105" fmla="*/ 12018325 h 13511369"/>
                  <a:gd name="connsiteX106" fmla="*/ 3084337 w 12089090"/>
                  <a:gd name="connsiteY106" fmla="*/ 12182882 h 13511369"/>
                  <a:gd name="connsiteX107" fmla="*/ 3323653 w 12089090"/>
                  <a:gd name="connsiteY107" fmla="*/ 12127863 h 13511369"/>
                  <a:gd name="connsiteX108" fmla="*/ 3433190 w 12089090"/>
                  <a:gd name="connsiteY108" fmla="*/ 12196919 h 13511369"/>
                  <a:gd name="connsiteX109" fmla="*/ 3586781 w 12089090"/>
                  <a:gd name="connsiteY109" fmla="*/ 12266226 h 13511369"/>
                  <a:gd name="connsiteX110" fmla="*/ 3522487 w 12089090"/>
                  <a:gd name="connsiteY110" fmla="*/ 12387670 h 13511369"/>
                  <a:gd name="connsiteX111" fmla="*/ 3607022 w 12089090"/>
                  <a:gd name="connsiteY111" fmla="*/ 12592207 h 13511369"/>
                  <a:gd name="connsiteX112" fmla="*/ 3560587 w 12089090"/>
                  <a:gd name="connsiteY112" fmla="*/ 12773432 h 13511369"/>
                  <a:gd name="connsiteX113" fmla="*/ 3545109 w 12089090"/>
                  <a:gd name="connsiteY113" fmla="*/ 12987494 h 13511369"/>
                  <a:gd name="connsiteX114" fmla="*/ 3636787 w 12089090"/>
                  <a:gd name="connsiteY114" fmla="*/ 13211582 h 13511369"/>
                  <a:gd name="connsiteX115" fmla="*/ 3922537 w 12089090"/>
                  <a:gd name="connsiteY115" fmla="*/ 13440182 h 13511369"/>
                  <a:gd name="connsiteX116" fmla="*/ 4514278 w 12089090"/>
                  <a:gd name="connsiteY116" fmla="*/ 13511369 h 13511369"/>
                  <a:gd name="connsiteX117" fmla="*/ 4549996 w 12089090"/>
                  <a:gd name="connsiteY117" fmla="*/ 13442312 h 13511369"/>
                  <a:gd name="connsiteX118" fmla="*/ 4208287 w 12089090"/>
                  <a:gd name="connsiteY118" fmla="*/ 13154432 h 13511369"/>
                  <a:gd name="connsiteX119" fmla="*/ 4635722 w 12089090"/>
                  <a:gd name="connsiteY119" fmla="*/ 13268482 h 13511369"/>
                  <a:gd name="connsiteX120" fmla="*/ 4951237 w 12089090"/>
                  <a:gd name="connsiteY120" fmla="*/ 13268732 h 13511369"/>
                  <a:gd name="connsiteX121" fmla="*/ 5052440 w 12089090"/>
                  <a:gd name="connsiteY121" fmla="*/ 13058932 h 13511369"/>
                  <a:gd name="connsiteX122" fmla="*/ 5011959 w 12089090"/>
                  <a:gd name="connsiteY122" fmla="*/ 12985113 h 13511369"/>
                  <a:gd name="connsiteX123" fmla="*/ 5008387 w 12089090"/>
                  <a:gd name="connsiteY123" fmla="*/ 12678182 h 13511369"/>
                  <a:gd name="connsiteX124" fmla="*/ 5084587 w 12089090"/>
                  <a:gd name="connsiteY124" fmla="*/ 12563882 h 13511369"/>
                  <a:gd name="connsiteX125" fmla="*/ 5046487 w 12089090"/>
                  <a:gd name="connsiteY125" fmla="*/ 12225745 h 13511369"/>
                  <a:gd name="connsiteX126" fmla="*/ 5375100 w 12089090"/>
                  <a:gd name="connsiteY126" fmla="*/ 12097157 h 13511369"/>
                  <a:gd name="connsiteX127" fmla="*/ 5656087 w 12089090"/>
                  <a:gd name="connsiteY127" fmla="*/ 12180502 h 13511369"/>
                  <a:gd name="connsiteX128" fmla="*/ 5541787 w 12089090"/>
                  <a:gd name="connsiteY128" fmla="*/ 11249432 h 13511369"/>
                  <a:gd name="connsiteX129" fmla="*/ 5602510 w 12089090"/>
                  <a:gd name="connsiteY129" fmla="*/ 10722925 h 13511369"/>
                  <a:gd name="connsiteX130" fmla="*/ 5485827 w 12089090"/>
                  <a:gd name="connsiteY130" fmla="*/ 10663394 h 13511369"/>
                  <a:gd name="connsiteX131" fmla="*/ 5602509 w 12089090"/>
                  <a:gd name="connsiteY131" fmla="*/ 10701495 h 13511369"/>
                  <a:gd name="connsiteX132" fmla="*/ 5628703 w 12089090"/>
                  <a:gd name="connsiteY132" fmla="*/ 10160950 h 13511369"/>
                  <a:gd name="connsiteX133" fmla="*/ 5715618 w 12089090"/>
                  <a:gd name="connsiteY133" fmla="*/ 9775438 h 13511369"/>
                  <a:gd name="connsiteX134" fmla="*/ 5847778 w 12089090"/>
                  <a:gd name="connsiteY134" fmla="*/ 9408475 h 13511369"/>
                  <a:gd name="connsiteX135" fmla="*/ 5938265 w 12089090"/>
                  <a:gd name="connsiteY135" fmla="*/ 9196544 h 13511369"/>
                  <a:gd name="connsiteX136" fmla="*/ 5776340 w 12089090"/>
                  <a:gd name="connsiteY136" fmla="*/ 9329894 h 13511369"/>
                  <a:gd name="connsiteX137" fmla="*/ 5940647 w 12089090"/>
                  <a:gd name="connsiteY137" fmla="*/ 9137013 h 13511369"/>
                  <a:gd name="connsiteX138" fmla="*/ 5972794 w 12089090"/>
                  <a:gd name="connsiteY138" fmla="*/ 8956289 h 13511369"/>
                  <a:gd name="connsiteX139" fmla="*/ 5976365 w 12089090"/>
                  <a:gd name="connsiteY139" fmla="*/ 9087006 h 13511369"/>
                  <a:gd name="connsiteX140" fmla="*/ 6458567 w 12089090"/>
                  <a:gd name="connsiteY140" fmla="*/ 8201432 h 13511369"/>
                  <a:gd name="connsiteX141" fmla="*/ 6221634 w 12089090"/>
                  <a:gd name="connsiteY141" fmla="*/ 8101170 h 13511369"/>
                  <a:gd name="connsiteX142" fmla="*/ 6443090 w 12089090"/>
                  <a:gd name="connsiteY142" fmla="*/ 8110694 h 13511369"/>
                  <a:gd name="connsiteX143" fmla="*/ 6713363 w 12089090"/>
                  <a:gd name="connsiteY143" fmla="*/ 8074975 h 13511369"/>
                  <a:gd name="connsiteX144" fmla="*/ 6872907 w 12089090"/>
                  <a:gd name="connsiteY144" fmla="*/ 8032113 h 13511369"/>
                  <a:gd name="connsiteX145" fmla="*/ 6802659 w 12089090"/>
                  <a:gd name="connsiteY145" fmla="*/ 7972582 h 13511369"/>
                  <a:gd name="connsiteX146" fmla="*/ 6894339 w 12089090"/>
                  <a:gd name="connsiteY146" fmla="*/ 7846626 h 13511369"/>
                  <a:gd name="connsiteX147" fmla="*/ 6997921 w 12089090"/>
                  <a:gd name="connsiteY147" fmla="*/ 7867807 h 13511369"/>
                  <a:gd name="connsiteX148" fmla="*/ 7034832 w 12089090"/>
                  <a:gd name="connsiteY148" fmla="*/ 7793990 h 13511369"/>
                  <a:gd name="connsiteX149" fmla="*/ 6961013 w 12089090"/>
                  <a:gd name="connsiteY149" fmla="*/ 7693975 h 13511369"/>
                  <a:gd name="connsiteX150" fmla="*/ 6927676 w 12089090"/>
                  <a:gd name="connsiteY150" fmla="*/ 7596344 h 13511369"/>
                  <a:gd name="connsiteX151" fmla="*/ 6837187 w 12089090"/>
                  <a:gd name="connsiteY151" fmla="*/ 7591832 h 13511369"/>
                  <a:gd name="connsiteX152" fmla="*/ 6763369 w 12089090"/>
                  <a:gd name="connsiteY152" fmla="*/ 7674925 h 13511369"/>
                  <a:gd name="connsiteX153" fmla="*/ 6627637 w 12089090"/>
                  <a:gd name="connsiteY153" fmla="*/ 7687082 h 13511369"/>
                  <a:gd name="connsiteX154" fmla="*/ 6687169 w 12089090"/>
                  <a:gd name="connsiteY154" fmla="*/ 7617775 h 13511369"/>
                  <a:gd name="connsiteX155" fmla="*/ 6699076 w 12089090"/>
                  <a:gd name="connsiteY155" fmla="*/ 7529669 h 13511369"/>
                  <a:gd name="connsiteX156" fmla="*/ 6720506 w 12089090"/>
                  <a:gd name="connsiteY156" fmla="*/ 7467756 h 13511369"/>
                  <a:gd name="connsiteX157" fmla="*/ 6684787 w 12089090"/>
                  <a:gd name="connsiteY157" fmla="*/ 7401332 h 13511369"/>
                  <a:gd name="connsiteX158" fmla="*/ 6620494 w 12089090"/>
                  <a:gd name="connsiteY158" fmla="*/ 7432038 h 13511369"/>
                  <a:gd name="connsiteX159" fmla="*/ 6618112 w 12089090"/>
                  <a:gd name="connsiteY159" fmla="*/ 7351326 h 13511369"/>
                  <a:gd name="connsiteX160" fmla="*/ 6837188 w 12089090"/>
                  <a:gd name="connsiteY160" fmla="*/ 7243919 h 13511369"/>
                  <a:gd name="connsiteX161" fmla="*/ 6801469 w 12089090"/>
                  <a:gd name="connsiteY161" fmla="*/ 7089138 h 13511369"/>
                  <a:gd name="connsiteX162" fmla="*/ 6877669 w 12089090"/>
                  <a:gd name="connsiteY162" fmla="*/ 7072469 h 13511369"/>
                  <a:gd name="connsiteX163" fmla="*/ 6856237 w 12089090"/>
                  <a:gd name="connsiteY163" fmla="*/ 6982232 h 13511369"/>
                  <a:gd name="connsiteX164" fmla="*/ 6961013 w 12089090"/>
                  <a:gd name="connsiteY164" fmla="*/ 6984363 h 13511369"/>
                  <a:gd name="connsiteX165" fmla="*/ 7003876 w 12089090"/>
                  <a:gd name="connsiteY165" fmla="*/ 6903400 h 13511369"/>
                  <a:gd name="connsiteX166" fmla="*/ 7106269 w 12089090"/>
                  <a:gd name="connsiteY166" fmla="*/ 6936738 h 13511369"/>
                  <a:gd name="connsiteX167" fmla="*/ 7180088 w 12089090"/>
                  <a:gd name="connsiteY167" fmla="*/ 7039132 h 13511369"/>
                  <a:gd name="connsiteX168" fmla="*/ 7246763 w 12089090"/>
                  <a:gd name="connsiteY168" fmla="*/ 6979600 h 13511369"/>
                  <a:gd name="connsiteX169" fmla="*/ 7187232 w 12089090"/>
                  <a:gd name="connsiteY169" fmla="*/ 6843869 h 13511369"/>
                  <a:gd name="connsiteX170" fmla="*/ 7244381 w 12089090"/>
                  <a:gd name="connsiteY170" fmla="*/ 6896506 h 13511369"/>
                  <a:gd name="connsiteX171" fmla="*/ 7361063 w 12089090"/>
                  <a:gd name="connsiteY171" fmla="*/ 6934357 h 13511369"/>
                  <a:gd name="connsiteX172" fmla="*/ 7434882 w 12089090"/>
                  <a:gd name="connsiteY172" fmla="*/ 7006046 h 13511369"/>
                  <a:gd name="connsiteX173" fmla="*/ 7403926 w 12089090"/>
                  <a:gd name="connsiteY173" fmla="*/ 7144158 h 13511369"/>
                  <a:gd name="connsiteX174" fmla="*/ 7475363 w 12089090"/>
                  <a:gd name="connsiteY174" fmla="*/ 7108439 h 13511369"/>
                  <a:gd name="connsiteX175" fmla="*/ 7465837 w 12089090"/>
                  <a:gd name="connsiteY175" fmla="*/ 7077482 h 13511369"/>
                  <a:gd name="connsiteX176" fmla="*/ 7542038 w 12089090"/>
                  <a:gd name="connsiteY176" fmla="*/ 7163208 h 13511369"/>
                  <a:gd name="connsiteX177" fmla="*/ 7477744 w 12089090"/>
                  <a:gd name="connsiteY177" fmla="*/ 7244171 h 13511369"/>
                  <a:gd name="connsiteX178" fmla="*/ 7542037 w 12089090"/>
                  <a:gd name="connsiteY178" fmla="*/ 7325132 h 13511369"/>
                  <a:gd name="connsiteX179" fmla="*/ 7468219 w 12089090"/>
                  <a:gd name="connsiteY179" fmla="*/ 7344183 h 13511369"/>
                  <a:gd name="connsiteX180" fmla="*/ 7375351 w 12089090"/>
                  <a:gd name="connsiteY180" fmla="*/ 7296558 h 13511369"/>
                  <a:gd name="connsiteX181" fmla="*/ 7327726 w 12089090"/>
                  <a:gd name="connsiteY181" fmla="*/ 7406096 h 13511369"/>
                  <a:gd name="connsiteX182" fmla="*/ 7403926 w 12089090"/>
                  <a:gd name="connsiteY182" fmla="*/ 7425146 h 13511369"/>
                  <a:gd name="connsiteX183" fmla="*/ 7458694 w 12089090"/>
                  <a:gd name="connsiteY183" fmla="*/ 7484677 h 13511369"/>
                  <a:gd name="connsiteX184" fmla="*/ 7484888 w 12089090"/>
                  <a:gd name="connsiteY184" fmla="*/ 7515382 h 13511369"/>
                  <a:gd name="connsiteX185" fmla="*/ 7505128 w 12089090"/>
                  <a:gd name="connsiteY185" fmla="*/ 7467755 h 13511369"/>
                  <a:gd name="connsiteX186" fmla="*/ 7563469 w 12089090"/>
                  <a:gd name="connsiteY186" fmla="*/ 7529921 h 13511369"/>
                  <a:gd name="connsiteX187" fmla="*/ 7656338 w 12089090"/>
                  <a:gd name="connsiteY187" fmla="*/ 7615646 h 13511369"/>
                  <a:gd name="connsiteX188" fmla="*/ 7656338 w 12089090"/>
                  <a:gd name="connsiteY188" fmla="*/ 7510871 h 13511369"/>
                  <a:gd name="connsiteX189" fmla="*/ 7830168 w 12089090"/>
                  <a:gd name="connsiteY189" fmla="*/ 7606120 h 13511369"/>
                  <a:gd name="connsiteX190" fmla="*/ 7723013 w 12089090"/>
                  <a:gd name="connsiteY190" fmla="*/ 7370377 h 13511369"/>
                  <a:gd name="connsiteX191" fmla="*/ 7725394 w 12089090"/>
                  <a:gd name="connsiteY191" fmla="*/ 7234646 h 13511369"/>
                  <a:gd name="connsiteX192" fmla="*/ 7630144 w 12089090"/>
                  <a:gd name="connsiteY192" fmla="*/ 7206071 h 13511369"/>
                  <a:gd name="connsiteX193" fmla="*/ 7694437 w 12089090"/>
                  <a:gd name="connsiteY193" fmla="*/ 7039382 h 13511369"/>
                  <a:gd name="connsiteX194" fmla="*/ 8392144 w 12089090"/>
                  <a:gd name="connsiteY194" fmla="*/ 6653621 h 13511369"/>
                  <a:gd name="connsiteX195" fmla="*/ 8720757 w 12089090"/>
                  <a:gd name="connsiteY195" fmla="*/ 6591708 h 13511369"/>
                  <a:gd name="connsiteX196" fmla="*/ 8739807 w 12089090"/>
                  <a:gd name="connsiteY196" fmla="*/ 6696483 h 13511369"/>
                  <a:gd name="connsiteX197" fmla="*/ 8813626 w 12089090"/>
                  <a:gd name="connsiteY197" fmla="*/ 6701246 h 13511369"/>
                  <a:gd name="connsiteX198" fmla="*/ 8789812 w 12089090"/>
                  <a:gd name="connsiteY198" fmla="*/ 6548844 h 13511369"/>
                  <a:gd name="connsiteX199" fmla="*/ 9332737 w 12089090"/>
                  <a:gd name="connsiteY199" fmla="*/ 6544082 h 13511369"/>
                  <a:gd name="connsiteX200" fmla="*/ 9520856 w 12089090"/>
                  <a:gd name="connsiteY200" fmla="*/ 6494075 h 13511369"/>
                  <a:gd name="connsiteX201" fmla="*/ 9647062 w 12089090"/>
                  <a:gd name="connsiteY201" fmla="*/ 6298813 h 13511369"/>
                  <a:gd name="connsiteX202" fmla="*/ 9923287 w 12089090"/>
                  <a:gd name="connsiteY202" fmla="*/ 6334532 h 13511369"/>
                  <a:gd name="connsiteX203" fmla="*/ 9887569 w 12089090"/>
                  <a:gd name="connsiteY203" fmla="*/ 6420258 h 13511369"/>
                  <a:gd name="connsiteX204" fmla="*/ 9744694 w 12089090"/>
                  <a:gd name="connsiteY204" fmla="*/ 6434546 h 13511369"/>
                  <a:gd name="connsiteX205" fmla="*/ 9813749 w 12089090"/>
                  <a:gd name="connsiteY205" fmla="*/ 6489313 h 13511369"/>
                  <a:gd name="connsiteX206" fmla="*/ 9682782 w 12089090"/>
                  <a:gd name="connsiteY206" fmla="*/ 6517889 h 13511369"/>
                  <a:gd name="connsiteX207" fmla="*/ 9556576 w 12089090"/>
                  <a:gd name="connsiteY207" fmla="*/ 6508364 h 13511369"/>
                  <a:gd name="connsiteX208" fmla="*/ 9470850 w 12089090"/>
                  <a:gd name="connsiteY208" fmla="*/ 6544082 h 13511369"/>
                  <a:gd name="connsiteX209" fmla="*/ 9439894 w 12089090"/>
                  <a:gd name="connsiteY209" fmla="*/ 6848883 h 13511369"/>
                  <a:gd name="connsiteX210" fmla="*/ 9601819 w 12089090"/>
                  <a:gd name="connsiteY210" fmla="*/ 6882220 h 13511369"/>
                  <a:gd name="connsiteX211" fmla="*/ 9808987 w 12089090"/>
                  <a:gd name="connsiteY211" fmla="*/ 6696482 h 13511369"/>
                  <a:gd name="connsiteX212" fmla="*/ 9847088 w 12089090"/>
                  <a:gd name="connsiteY212" fmla="*/ 6794114 h 13511369"/>
                  <a:gd name="connsiteX213" fmla="*/ 9994726 w 12089090"/>
                  <a:gd name="connsiteY213" fmla="*/ 6717914 h 13511369"/>
                  <a:gd name="connsiteX214" fmla="*/ 9894713 w 12089090"/>
                  <a:gd name="connsiteY214" fmla="*/ 6956040 h 13511369"/>
                  <a:gd name="connsiteX215" fmla="*/ 10037588 w 12089090"/>
                  <a:gd name="connsiteY215" fmla="*/ 6898889 h 13511369"/>
                  <a:gd name="connsiteX216" fmla="*/ 10004251 w 12089090"/>
                  <a:gd name="connsiteY216" fmla="*/ 6986996 h 13511369"/>
                  <a:gd name="connsiteX217" fmla="*/ 10235232 w 12089090"/>
                  <a:gd name="connsiteY217" fmla="*/ 6984614 h 13511369"/>
                  <a:gd name="connsiteX218" fmla="*/ 10075687 w 12089090"/>
                  <a:gd name="connsiteY218" fmla="*/ 7039382 h 13511369"/>
                  <a:gd name="connsiteX219" fmla="*/ 9966151 w 12089090"/>
                  <a:gd name="connsiteY219" fmla="*/ 7096533 h 13511369"/>
                  <a:gd name="connsiteX220" fmla="*/ 9847088 w 12089090"/>
                  <a:gd name="connsiteY220" fmla="*/ 7210833 h 13511369"/>
                  <a:gd name="connsiteX221" fmla="*/ 9882806 w 12089090"/>
                  <a:gd name="connsiteY221" fmla="*/ 7270363 h 13511369"/>
                  <a:gd name="connsiteX222" fmla="*/ 9925669 w 12089090"/>
                  <a:gd name="connsiteY222" fmla="*/ 7320371 h 13511369"/>
                  <a:gd name="connsiteX223" fmla="*/ 10004251 w 12089090"/>
                  <a:gd name="connsiteY223" fmla="*/ 7287033 h 13511369"/>
                  <a:gd name="connsiteX224" fmla="*/ 10016156 w 12089090"/>
                  <a:gd name="connsiteY224" fmla="*/ 7348944 h 13511369"/>
                  <a:gd name="connsiteX225" fmla="*/ 10130457 w 12089090"/>
                  <a:gd name="connsiteY225" fmla="*/ 7210833 h 13511369"/>
                  <a:gd name="connsiteX226" fmla="*/ 10166176 w 12089090"/>
                  <a:gd name="connsiteY226" fmla="*/ 7356089 h 13511369"/>
                  <a:gd name="connsiteX227" fmla="*/ 10261426 w 12089090"/>
                  <a:gd name="connsiteY227" fmla="*/ 7239408 h 13511369"/>
                  <a:gd name="connsiteX228" fmla="*/ 10287619 w 12089090"/>
                  <a:gd name="connsiteY228" fmla="*/ 7401332 h 13511369"/>
                  <a:gd name="connsiteX229" fmla="*/ 10361437 w 12089090"/>
                  <a:gd name="connsiteY229" fmla="*/ 7477532 h 13511369"/>
                  <a:gd name="connsiteX230" fmla="*/ 10151887 w 12089090"/>
                  <a:gd name="connsiteY230" fmla="*/ 7591832 h 13511369"/>
                  <a:gd name="connsiteX231" fmla="*/ 10304288 w 12089090"/>
                  <a:gd name="connsiteY231" fmla="*/ 7741852 h 13511369"/>
                  <a:gd name="connsiteX232" fmla="*/ 10335244 w 12089090"/>
                  <a:gd name="connsiteY232" fmla="*/ 7644221 h 13511369"/>
                  <a:gd name="connsiteX233" fmla="*/ 10406680 w 12089090"/>
                  <a:gd name="connsiteY233" fmla="*/ 7732326 h 13511369"/>
                  <a:gd name="connsiteX234" fmla="*/ 10528126 w 12089090"/>
                  <a:gd name="connsiteY234" fmla="*/ 7691846 h 13511369"/>
                  <a:gd name="connsiteX235" fmla="*/ 10532887 w 12089090"/>
                  <a:gd name="connsiteY235" fmla="*/ 7777570 h 13511369"/>
                  <a:gd name="connsiteX236" fmla="*/ 10530506 w 12089090"/>
                  <a:gd name="connsiteY236" fmla="*/ 7875200 h 13511369"/>
                  <a:gd name="connsiteX237" fmla="*/ 10640043 w 12089090"/>
                  <a:gd name="connsiteY237" fmla="*/ 7837101 h 13511369"/>
                  <a:gd name="connsiteX238" fmla="*/ 10680526 w 12089090"/>
                  <a:gd name="connsiteY238" fmla="*/ 8075227 h 13511369"/>
                  <a:gd name="connsiteX239" fmla="*/ 10818637 w 12089090"/>
                  <a:gd name="connsiteY239" fmla="*/ 8106182 h 13511369"/>
                  <a:gd name="connsiteX240" fmla="*/ 10832925 w 12089090"/>
                  <a:gd name="connsiteY240" fmla="*/ 7815670 h 13511369"/>
                  <a:gd name="connsiteX241" fmla="*/ 10923413 w 12089090"/>
                  <a:gd name="connsiteY241" fmla="*/ 7791858 h 13511369"/>
                  <a:gd name="connsiteX242" fmla="*/ 10992469 w 12089090"/>
                  <a:gd name="connsiteY242" fmla="*/ 7620407 h 13511369"/>
                  <a:gd name="connsiteX243" fmla="*/ 10954369 w 12089090"/>
                  <a:gd name="connsiteY243" fmla="*/ 7491821 h 13511369"/>
                  <a:gd name="connsiteX244" fmla="*/ 10859119 w 12089090"/>
                  <a:gd name="connsiteY244" fmla="*/ 7479913 h 13511369"/>
                  <a:gd name="connsiteX245" fmla="*/ 10906743 w 12089090"/>
                  <a:gd name="connsiteY245" fmla="*/ 7360851 h 13511369"/>
                  <a:gd name="connsiteX246" fmla="*/ 10801969 w 12089090"/>
                  <a:gd name="connsiteY246" fmla="*/ 7289414 h 13511369"/>
                  <a:gd name="connsiteX247" fmla="*/ 10761487 w 12089090"/>
                  <a:gd name="connsiteY247" fmla="*/ 7058432 h 13511369"/>
                  <a:gd name="connsiteX248" fmla="*/ 10443987 w 12089090"/>
                  <a:gd name="connsiteY248" fmla="*/ 7020332 h 13511369"/>
                  <a:gd name="connsiteX249" fmla="*/ 10513838 w 12089090"/>
                  <a:gd name="connsiteY249" fmla="*/ 6915558 h 13511369"/>
                  <a:gd name="connsiteX250" fmla="*/ 10637663 w 12089090"/>
                  <a:gd name="connsiteY250" fmla="*/ 6896508 h 13511369"/>
                  <a:gd name="connsiteX251" fmla="*/ 10647187 w 12089090"/>
                  <a:gd name="connsiteY251" fmla="*/ 6810782 h 13511369"/>
                  <a:gd name="connsiteX252" fmla="*/ 10859912 w 12089090"/>
                  <a:gd name="connsiteY252" fmla="*/ 6899682 h 13511369"/>
                  <a:gd name="connsiteX253" fmla="*/ 10875787 w 12089090"/>
                  <a:gd name="connsiteY253" fmla="*/ 6677432 h 13511369"/>
                  <a:gd name="connsiteX254" fmla="*/ 10666237 w 12089090"/>
                  <a:gd name="connsiteY254" fmla="*/ 6772682 h 13511369"/>
                  <a:gd name="connsiteX255" fmla="*/ 10590037 w 12089090"/>
                  <a:gd name="connsiteY255" fmla="*/ 6544082 h 13511369"/>
                  <a:gd name="connsiteX256" fmla="*/ 10361437 w 12089090"/>
                  <a:gd name="connsiteY256" fmla="*/ 6753632 h 13511369"/>
                  <a:gd name="connsiteX257" fmla="*/ 10374138 w 12089090"/>
                  <a:gd name="connsiteY257" fmla="*/ 6588533 h 13511369"/>
                  <a:gd name="connsiteX258" fmla="*/ 10386837 w 12089090"/>
                  <a:gd name="connsiteY258" fmla="*/ 6464707 h 13511369"/>
                  <a:gd name="connsiteX259" fmla="*/ 10331672 w 12089090"/>
                  <a:gd name="connsiteY259" fmla="*/ 6436675 h 13511369"/>
                  <a:gd name="connsiteX260" fmla="*/ 10278888 w 12089090"/>
                  <a:gd name="connsiteY260" fmla="*/ 6452008 h 13511369"/>
                  <a:gd name="connsiteX261" fmla="*/ 10158237 w 12089090"/>
                  <a:gd name="connsiteY261" fmla="*/ 6236107 h 13511369"/>
                  <a:gd name="connsiteX262" fmla="*/ 10323338 w 12089090"/>
                  <a:gd name="connsiteY262" fmla="*/ 6274208 h 13511369"/>
                  <a:gd name="connsiteX263" fmla="*/ 10564638 w 12089090"/>
                  <a:gd name="connsiteY263" fmla="*/ 6274208 h 13511369"/>
                  <a:gd name="connsiteX264" fmla="*/ 10694812 w 12089090"/>
                  <a:gd name="connsiteY264" fmla="*/ 6134507 h 13511369"/>
                  <a:gd name="connsiteX265" fmla="*/ 10593213 w 12089090"/>
                  <a:gd name="connsiteY265" fmla="*/ 6023383 h 13511369"/>
                  <a:gd name="connsiteX266" fmla="*/ 10380487 w 12089090"/>
                  <a:gd name="connsiteY266" fmla="*/ 5975757 h 13511369"/>
                  <a:gd name="connsiteX267" fmla="*/ 10561462 w 12089090"/>
                  <a:gd name="connsiteY267" fmla="*/ 5845582 h 13511369"/>
                  <a:gd name="connsiteX268" fmla="*/ 10507488 w 12089090"/>
                  <a:gd name="connsiteY268" fmla="*/ 5728108 h 13511369"/>
                  <a:gd name="connsiteX269" fmla="*/ 10561463 w 12089090"/>
                  <a:gd name="connsiteY269" fmla="*/ 5607458 h 13511369"/>
                  <a:gd name="connsiteX270" fmla="*/ 10523362 w 12089090"/>
                  <a:gd name="connsiteY270" fmla="*/ 5604282 h 13511369"/>
                  <a:gd name="connsiteX271" fmla="*/ 10488438 w 12089090"/>
                  <a:gd name="connsiteY271" fmla="*/ 5528083 h 13511369"/>
                  <a:gd name="connsiteX272" fmla="*/ 10329687 w 12089090"/>
                  <a:gd name="connsiteY272" fmla="*/ 5375682 h 13511369"/>
                  <a:gd name="connsiteX273" fmla="*/ 10599563 w 12089090"/>
                  <a:gd name="connsiteY273" fmla="*/ 5480458 h 13511369"/>
                  <a:gd name="connsiteX274" fmla="*/ 10742437 w 12089090"/>
                  <a:gd name="connsiteY274" fmla="*/ 5439182 h 13511369"/>
                  <a:gd name="connsiteX275" fmla="*/ 10717038 w 12089090"/>
                  <a:gd name="connsiteY275" fmla="*/ 5686833 h 13511369"/>
                  <a:gd name="connsiteX276" fmla="*/ 10894837 w 12089090"/>
                  <a:gd name="connsiteY276" fmla="*/ 5724932 h 13511369"/>
                  <a:gd name="connsiteX277" fmla="*/ 10951988 w 12089090"/>
                  <a:gd name="connsiteY277" fmla="*/ 5550308 h 13511369"/>
                  <a:gd name="connsiteX278" fmla="*/ 10993262 w 12089090"/>
                  <a:gd name="connsiteY278" fmla="*/ 5321707 h 13511369"/>
                  <a:gd name="connsiteX279" fmla="*/ 10913888 w 12089090"/>
                  <a:gd name="connsiteY279" fmla="*/ 5118508 h 13511369"/>
                  <a:gd name="connsiteX280" fmla="*/ 10856737 w 12089090"/>
                  <a:gd name="connsiteY280" fmla="*/ 5020082 h 13511369"/>
                  <a:gd name="connsiteX281" fmla="*/ 10777363 w 12089090"/>
                  <a:gd name="connsiteY281" fmla="*/ 5137558 h 13511369"/>
                  <a:gd name="connsiteX282" fmla="*/ 10707513 w 12089090"/>
                  <a:gd name="connsiteY282" fmla="*/ 5096283 h 13511369"/>
                  <a:gd name="connsiteX283" fmla="*/ 10675763 w 12089090"/>
                  <a:gd name="connsiteY283" fmla="*/ 5216933 h 13511369"/>
                  <a:gd name="connsiteX284" fmla="*/ 10574162 w 12089090"/>
                  <a:gd name="connsiteY284" fmla="*/ 5220107 h 13511369"/>
                  <a:gd name="connsiteX285" fmla="*/ 10494787 w 12089090"/>
                  <a:gd name="connsiteY285" fmla="*/ 5077232 h 13511369"/>
                  <a:gd name="connsiteX286" fmla="*/ 10456687 w 12089090"/>
                  <a:gd name="connsiteY286" fmla="*/ 4924832 h 13511369"/>
                  <a:gd name="connsiteX287" fmla="*/ 10240787 w 12089090"/>
                  <a:gd name="connsiteY287" fmla="*/ 4928007 h 13511369"/>
                  <a:gd name="connsiteX288" fmla="*/ 10266187 w 12089090"/>
                  <a:gd name="connsiteY288" fmla="*/ 5153432 h 13511369"/>
                  <a:gd name="connsiteX289" fmla="*/ 10228088 w 12089090"/>
                  <a:gd name="connsiteY289" fmla="*/ 4959758 h 13511369"/>
                  <a:gd name="connsiteX290" fmla="*/ 10183637 w 12089090"/>
                  <a:gd name="connsiteY290" fmla="*/ 4972457 h 13511369"/>
                  <a:gd name="connsiteX291" fmla="*/ 10113787 w 12089090"/>
                  <a:gd name="connsiteY291" fmla="*/ 4861332 h 13511369"/>
                  <a:gd name="connsiteX292" fmla="*/ 10018538 w 12089090"/>
                  <a:gd name="connsiteY292" fmla="*/ 4931183 h 13511369"/>
                  <a:gd name="connsiteX293" fmla="*/ 9862962 w 12089090"/>
                  <a:gd name="connsiteY293" fmla="*/ 5058182 h 13511369"/>
                  <a:gd name="connsiteX294" fmla="*/ 10228087 w 12089090"/>
                  <a:gd name="connsiteY294" fmla="*/ 4724807 h 13511369"/>
                  <a:gd name="connsiteX295" fmla="*/ 10372550 w 12089090"/>
                  <a:gd name="connsiteY295" fmla="*/ 4634321 h 13511369"/>
                  <a:gd name="connsiteX296" fmla="*/ 10590037 w 12089090"/>
                  <a:gd name="connsiteY296" fmla="*/ 4581932 h 13511369"/>
                  <a:gd name="connsiteX297" fmla="*/ 10628138 w 12089090"/>
                  <a:gd name="connsiteY297" fmla="*/ 4461283 h 13511369"/>
                  <a:gd name="connsiteX298" fmla="*/ 10799588 w 12089090"/>
                  <a:gd name="connsiteY298" fmla="*/ 4334283 h 13511369"/>
                  <a:gd name="connsiteX299" fmla="*/ 10831337 w 12089090"/>
                  <a:gd name="connsiteY299" fmla="*/ 4080282 h 13511369"/>
                  <a:gd name="connsiteX300" fmla="*/ 10599562 w 12089090"/>
                  <a:gd name="connsiteY300" fmla="*/ 3997732 h 13511369"/>
                  <a:gd name="connsiteX301" fmla="*/ 10282063 w 12089090"/>
                  <a:gd name="connsiteY301" fmla="*/ 3950108 h 13511369"/>
                  <a:gd name="connsiteX302" fmla="*/ 10151887 w 12089090"/>
                  <a:gd name="connsiteY302" fmla="*/ 4010432 h 13511369"/>
                  <a:gd name="connsiteX303" fmla="*/ 10177288 w 12089090"/>
                  <a:gd name="connsiteY303" fmla="*/ 3845333 h 13511369"/>
                  <a:gd name="connsiteX304" fmla="*/ 10126488 w 12089090"/>
                  <a:gd name="connsiteY304" fmla="*/ 3670708 h 13511369"/>
                  <a:gd name="connsiteX305" fmla="*/ 10240787 w 12089090"/>
                  <a:gd name="connsiteY305" fmla="*/ 3708807 h 13511369"/>
                  <a:gd name="connsiteX306" fmla="*/ 10361438 w 12089090"/>
                  <a:gd name="connsiteY306" fmla="*/ 3600858 h 13511369"/>
                  <a:gd name="connsiteX307" fmla="*/ 10551938 w 12089090"/>
                  <a:gd name="connsiteY307" fmla="*/ 3661183 h 13511369"/>
                  <a:gd name="connsiteX308" fmla="*/ 10564638 w 12089090"/>
                  <a:gd name="connsiteY308" fmla="*/ 3477033 h 13511369"/>
                  <a:gd name="connsiteX309" fmla="*/ 10704337 w 12089090"/>
                  <a:gd name="connsiteY309" fmla="*/ 3515132 h 13511369"/>
                  <a:gd name="connsiteX310" fmla="*/ 10818637 w 12089090"/>
                  <a:gd name="connsiteY310" fmla="*/ 3210332 h 13511369"/>
                  <a:gd name="connsiteX311" fmla="*/ 10920238 w 12089090"/>
                  <a:gd name="connsiteY311" fmla="*/ 3299233 h 13511369"/>
                  <a:gd name="connsiteX312" fmla="*/ 11059937 w 12089090"/>
                  <a:gd name="connsiteY312" fmla="*/ 3283357 h 13511369"/>
                  <a:gd name="connsiteX313" fmla="*/ 11094862 w 12089090"/>
                  <a:gd name="connsiteY313" fmla="*/ 3508782 h 13511369"/>
                  <a:gd name="connsiteX314" fmla="*/ 11171063 w 12089090"/>
                  <a:gd name="connsiteY314" fmla="*/ 3251608 h 13511369"/>
                  <a:gd name="connsiteX315" fmla="*/ 11094863 w 12089090"/>
                  <a:gd name="connsiteY315" fmla="*/ 3165883 h 13511369"/>
                  <a:gd name="connsiteX316" fmla="*/ 11180587 w 12089090"/>
                  <a:gd name="connsiteY316" fmla="*/ 2911882 h 13511369"/>
                  <a:gd name="connsiteX317" fmla="*/ 10999613 w 12089090"/>
                  <a:gd name="connsiteY317" fmla="*/ 2988083 h 13511369"/>
                  <a:gd name="connsiteX318" fmla="*/ 10971037 w 12089090"/>
                  <a:gd name="connsiteY318" fmla="*/ 2918232 h 13511369"/>
                  <a:gd name="connsiteX319" fmla="*/ 10780537 w 12089090"/>
                  <a:gd name="connsiteY319" fmla="*/ 2715032 h 13511369"/>
                  <a:gd name="connsiteX320" fmla="*/ 10748788 w 12089090"/>
                  <a:gd name="connsiteY320" fmla="*/ 2530883 h 13511369"/>
                  <a:gd name="connsiteX321" fmla="*/ 10717038 w 12089090"/>
                  <a:gd name="connsiteY321" fmla="*/ 2435633 h 13511369"/>
                  <a:gd name="connsiteX322" fmla="*/ 10818637 w 12089090"/>
                  <a:gd name="connsiteY322" fmla="*/ 2334032 h 13511369"/>
                  <a:gd name="connsiteX323" fmla="*/ 11078988 w 12089090"/>
                  <a:gd name="connsiteY323" fmla="*/ 2099083 h 13511369"/>
                  <a:gd name="connsiteX324" fmla="*/ 11199637 w 12089090"/>
                  <a:gd name="connsiteY324" fmla="*/ 2118132 h 13511369"/>
                  <a:gd name="connsiteX325" fmla="*/ 11269488 w 12089090"/>
                  <a:gd name="connsiteY325" fmla="*/ 2029233 h 13511369"/>
                  <a:gd name="connsiteX326" fmla="*/ 11504437 w 12089090"/>
                  <a:gd name="connsiteY326" fmla="*/ 1921282 h 13511369"/>
                  <a:gd name="connsiteX327" fmla="*/ 11358388 w 12089090"/>
                  <a:gd name="connsiteY327" fmla="*/ 1851433 h 13511369"/>
                  <a:gd name="connsiteX328" fmla="*/ 11275837 w 12089090"/>
                  <a:gd name="connsiteY328" fmla="*/ 1705382 h 13511369"/>
                  <a:gd name="connsiteX329" fmla="*/ 11377437 w 12089090"/>
                  <a:gd name="connsiteY329" fmla="*/ 1279932 h 13511369"/>
                  <a:gd name="connsiteX330" fmla="*/ 11256787 w 12089090"/>
                  <a:gd name="connsiteY330" fmla="*/ 1019582 h 13511369"/>
                  <a:gd name="connsiteX331" fmla="*/ 11542537 w 12089090"/>
                  <a:gd name="connsiteY331" fmla="*/ 1362482 h 13511369"/>
                  <a:gd name="connsiteX332" fmla="*/ 11707637 w 12089090"/>
                  <a:gd name="connsiteY332" fmla="*/ 1165632 h 13511369"/>
                  <a:gd name="connsiteX333" fmla="*/ 11891787 w 12089090"/>
                  <a:gd name="connsiteY333" fmla="*/ 1476782 h 13511369"/>
                  <a:gd name="connsiteX334" fmla="*/ 12088637 w 12089090"/>
                  <a:gd name="connsiteY334" fmla="*/ 1578383 h 13511369"/>
                  <a:gd name="connsiteX335" fmla="*/ 11923537 w 12089090"/>
                  <a:gd name="connsiteY335" fmla="*/ 1133883 h 13511369"/>
                  <a:gd name="connsiteX336" fmla="*/ 11910837 w 12089090"/>
                  <a:gd name="connsiteY336" fmla="*/ 917982 h 13511369"/>
                  <a:gd name="connsiteX337" fmla="*/ 11777487 w 12089090"/>
                  <a:gd name="connsiteY337" fmla="*/ 721132 h 13511369"/>
                  <a:gd name="connsiteX338" fmla="*/ 11752087 w 12089090"/>
                  <a:gd name="connsiteY33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98537 w 12089090"/>
                  <a:gd name="connsiteY35" fmla="*/ 5286782 h 13511369"/>
                  <a:gd name="connsiteX36" fmla="*/ 2506884 w 12089090"/>
                  <a:gd name="connsiteY36" fmla="*/ 5384163 h 13511369"/>
                  <a:gd name="connsiteX37" fmla="*/ 2512837 w 12089090"/>
                  <a:gd name="connsiteY37" fmla="*/ 5534432 h 13511369"/>
                  <a:gd name="connsiteX38" fmla="*/ 2516409 w 12089090"/>
                  <a:gd name="connsiteY38" fmla="*/ 5622288 h 13511369"/>
                  <a:gd name="connsiteX39" fmla="*/ 2649759 w 12089090"/>
                  <a:gd name="connsiteY39" fmla="*/ 5741350 h 13511369"/>
                  <a:gd name="connsiteX40" fmla="*/ 2814065 w 12089090"/>
                  <a:gd name="connsiteY40" fmla="*/ 5819932 h 13511369"/>
                  <a:gd name="connsiteX41" fmla="*/ 2846212 w 12089090"/>
                  <a:gd name="connsiteY41" fmla="*/ 6036875 h 13511369"/>
                  <a:gd name="connsiteX42" fmla="*/ 2836687 w 12089090"/>
                  <a:gd name="connsiteY42" fmla="*/ 6239282 h 13511369"/>
                  <a:gd name="connsiteX43" fmla="*/ 2611659 w 12089090"/>
                  <a:gd name="connsiteY43" fmla="*/ 6322375 h 13511369"/>
                  <a:gd name="connsiteX44" fmla="*/ 2627137 w 12089090"/>
                  <a:gd name="connsiteY44" fmla="*/ 6448832 h 13511369"/>
                  <a:gd name="connsiteX45" fmla="*/ 2531887 w 12089090"/>
                  <a:gd name="connsiteY45" fmla="*/ 6696482 h 13511369"/>
                  <a:gd name="connsiteX46" fmla="*/ 2585465 w 12089090"/>
                  <a:gd name="connsiteY46" fmla="*/ 6812913 h 13511369"/>
                  <a:gd name="connsiteX47" fmla="*/ 2535459 w 12089090"/>
                  <a:gd name="connsiteY47" fmla="*/ 6872444 h 13511369"/>
                  <a:gd name="connsiteX48" fmla="*/ 2478309 w 12089090"/>
                  <a:gd name="connsiteY48" fmla="*/ 6981982 h 13511369"/>
                  <a:gd name="connsiteX49" fmla="*/ 2365199 w 12089090"/>
                  <a:gd name="connsiteY49" fmla="*/ 7022714 h 13511369"/>
                  <a:gd name="connsiteX50" fmla="*/ 2123503 w 12089090"/>
                  <a:gd name="connsiteY50" fmla="*/ 7248682 h 13511369"/>
                  <a:gd name="connsiteX51" fmla="*/ 2171128 w 12089090"/>
                  <a:gd name="connsiteY51" fmla="*/ 7551100 h 13511369"/>
                  <a:gd name="connsiteX52" fmla="*/ 2143743 w 12089090"/>
                  <a:gd name="connsiteY52" fmla="*/ 7627551 h 13511369"/>
                  <a:gd name="connsiteX53" fmla="*/ 1973484 w 12089090"/>
                  <a:gd name="connsiteY53" fmla="*/ 7703500 h 13511369"/>
                  <a:gd name="connsiteX54" fmla="*/ 1867519 w 12089090"/>
                  <a:gd name="connsiteY54" fmla="*/ 7841863 h 13511369"/>
                  <a:gd name="connsiteX55" fmla="*/ 1842515 w 12089090"/>
                  <a:gd name="connsiteY55" fmla="*/ 8084500 h 13511369"/>
                  <a:gd name="connsiteX56" fmla="*/ 1721072 w 12089090"/>
                  <a:gd name="connsiteY56" fmla="*/ 8148794 h 13511369"/>
                  <a:gd name="connsiteX57" fmla="*/ 1703212 w 12089090"/>
                  <a:gd name="connsiteY57" fmla="*/ 8291919 h 13511369"/>
                  <a:gd name="connsiteX58" fmla="*/ 1671065 w 12089090"/>
                  <a:gd name="connsiteY58" fmla="*/ 8510744 h 13511369"/>
                  <a:gd name="connsiteX59" fmla="*/ 1716309 w 12089090"/>
                  <a:gd name="connsiteY59" fmla="*/ 8653619 h 13511369"/>
                  <a:gd name="connsiteX60" fmla="*/ 1706784 w 12089090"/>
                  <a:gd name="connsiteY60" fmla="*/ 8772682 h 13511369"/>
                  <a:gd name="connsiteX61" fmla="*/ 1788937 w 12089090"/>
                  <a:gd name="connsiteY61" fmla="*/ 8963432 h 13511369"/>
                  <a:gd name="connsiteX62" fmla="*/ 1657969 w 12089090"/>
                  <a:gd name="connsiteY62" fmla="*/ 9413488 h 13511369"/>
                  <a:gd name="connsiteX63" fmla="*/ 1506759 w 12089090"/>
                  <a:gd name="connsiteY63" fmla="*/ 9498963 h 13511369"/>
                  <a:gd name="connsiteX64" fmla="*/ 1463897 w 12089090"/>
                  <a:gd name="connsiteY64" fmla="*/ 9682319 h 13511369"/>
                  <a:gd name="connsiteX65" fmla="*/ 1321022 w 12089090"/>
                  <a:gd name="connsiteY65" fmla="*/ 9748994 h 13511369"/>
                  <a:gd name="connsiteX66" fmla="*/ 1312687 w 12089090"/>
                  <a:gd name="connsiteY66" fmla="*/ 9839732 h 13511369"/>
                  <a:gd name="connsiteX67" fmla="*/ 1237678 w 12089090"/>
                  <a:gd name="connsiteY67" fmla="*/ 9970450 h 13511369"/>
                  <a:gd name="connsiteX68" fmla="*/ 1254347 w 12089090"/>
                  <a:gd name="connsiteY68" fmla="*/ 10151425 h 13511369"/>
                  <a:gd name="connsiteX69" fmla="*/ 1179337 w 12089090"/>
                  <a:gd name="connsiteY69" fmla="*/ 10315982 h 13511369"/>
                  <a:gd name="connsiteX70" fmla="*/ 932878 w 12089090"/>
                  <a:gd name="connsiteY70" fmla="*/ 10353832 h 13511369"/>
                  <a:gd name="connsiteX71" fmla="*/ 817387 w 12089090"/>
                  <a:gd name="connsiteY71" fmla="*/ 10468382 h 13511369"/>
                  <a:gd name="connsiteX72" fmla="*/ 678084 w 12089090"/>
                  <a:gd name="connsiteY72" fmla="*/ 10480038 h 13511369"/>
                  <a:gd name="connsiteX73" fmla="*/ 585215 w 12089090"/>
                  <a:gd name="connsiteY73" fmla="*/ 10544332 h 13511369"/>
                  <a:gd name="connsiteX74" fmla="*/ 497109 w 12089090"/>
                  <a:gd name="connsiteY74" fmla="*/ 10503850 h 13511369"/>
                  <a:gd name="connsiteX75" fmla="*/ 399478 w 12089090"/>
                  <a:gd name="connsiteY75" fmla="*/ 10510994 h 13511369"/>
                  <a:gd name="connsiteX76" fmla="*/ 301847 w 12089090"/>
                  <a:gd name="connsiteY76" fmla="*/ 10482419 h 13511369"/>
                  <a:gd name="connsiteX77" fmla="*/ 238743 w 12089090"/>
                  <a:gd name="connsiteY77" fmla="*/ 10535057 h 13511369"/>
                  <a:gd name="connsiteX78" fmla="*/ 17287 w 12089090"/>
                  <a:gd name="connsiteY78" fmla="*/ 10430282 h 13511369"/>
                  <a:gd name="connsiteX79" fmla="*/ 78009 w 12089090"/>
                  <a:gd name="connsiteY79" fmla="*/ 10608625 h 13511369"/>
                  <a:gd name="connsiteX80" fmla="*/ 11334 w 12089090"/>
                  <a:gd name="connsiteY80" fmla="*/ 10787219 h 13511369"/>
                  <a:gd name="connsiteX81" fmla="*/ 112537 w 12089090"/>
                  <a:gd name="connsiteY81" fmla="*/ 11056551 h 13511369"/>
                  <a:gd name="connsiteX82" fmla="*/ 8953 w 12089090"/>
                  <a:gd name="connsiteY82" fmla="*/ 11234894 h 13511369"/>
                  <a:gd name="connsiteX83" fmla="*/ 17287 w 12089090"/>
                  <a:gd name="connsiteY83" fmla="*/ 11420882 h 13511369"/>
                  <a:gd name="connsiteX84" fmla="*/ 158972 w 12089090"/>
                  <a:gd name="connsiteY84" fmla="*/ 11470638 h 13511369"/>
                  <a:gd name="connsiteX85" fmla="*/ 455437 w 12089090"/>
                  <a:gd name="connsiteY85" fmla="*/ 11497082 h 13511369"/>
                  <a:gd name="connsiteX86" fmla="*/ 623315 w 12089090"/>
                  <a:gd name="connsiteY86" fmla="*/ 11544457 h 13511369"/>
                  <a:gd name="connsiteX87" fmla="*/ 737615 w 12089090"/>
                  <a:gd name="connsiteY87" fmla="*/ 11489688 h 13511369"/>
                  <a:gd name="connsiteX88" fmla="*/ 912637 w 12089090"/>
                  <a:gd name="connsiteY88" fmla="*/ 11535182 h 13511369"/>
                  <a:gd name="connsiteX89" fmla="*/ 1078134 w 12089090"/>
                  <a:gd name="connsiteY89" fmla="*/ 11413488 h 13511369"/>
                  <a:gd name="connsiteX90" fmla="*/ 1155524 w 12089090"/>
                  <a:gd name="connsiteY90" fmla="*/ 11470889 h 13511369"/>
                  <a:gd name="connsiteX91" fmla="*/ 1294828 w 12089090"/>
                  <a:gd name="connsiteY91" fmla="*/ 11496832 h 13511369"/>
                  <a:gd name="connsiteX92" fmla="*/ 1466278 w 12089090"/>
                  <a:gd name="connsiteY92" fmla="*/ 11508738 h 13511369"/>
                  <a:gd name="connsiteX93" fmla="*/ 1552003 w 12089090"/>
                  <a:gd name="connsiteY93" fmla="*/ 11573032 h 13511369"/>
                  <a:gd name="connsiteX94" fmla="*/ 1652015 w 12089090"/>
                  <a:gd name="connsiteY94" fmla="*/ 11580175 h 13511369"/>
                  <a:gd name="connsiteX95" fmla="*/ 1731787 w 12089090"/>
                  <a:gd name="connsiteY95" fmla="*/ 11592332 h 13511369"/>
                  <a:gd name="connsiteX96" fmla="*/ 1659159 w 12089090"/>
                  <a:gd name="connsiteY96" fmla="*/ 11737338 h 13511369"/>
                  <a:gd name="connsiteX97" fmla="*/ 1693687 w 12089090"/>
                  <a:gd name="connsiteY97" fmla="*/ 11992382 h 13511369"/>
                  <a:gd name="connsiteX98" fmla="*/ 1871090 w 12089090"/>
                  <a:gd name="connsiteY98" fmla="*/ 12130244 h 13511369"/>
                  <a:gd name="connsiteX99" fmla="*/ 1993724 w 12089090"/>
                  <a:gd name="connsiteY99" fmla="*/ 12056676 h 13511369"/>
                  <a:gd name="connsiteX100" fmla="*/ 2066353 w 12089090"/>
                  <a:gd name="connsiteY100" fmla="*/ 12104050 h 13511369"/>
                  <a:gd name="connsiteX101" fmla="*/ 2142553 w 12089090"/>
                  <a:gd name="connsiteY101" fmla="*/ 12034994 h 13511369"/>
                  <a:gd name="connsiteX102" fmla="*/ 2242565 w 12089090"/>
                  <a:gd name="connsiteY102" fmla="*/ 12058807 h 13511369"/>
                  <a:gd name="connsiteX103" fmla="*/ 2473547 w 12089090"/>
                  <a:gd name="connsiteY103" fmla="*/ 12008800 h 13511369"/>
                  <a:gd name="connsiteX104" fmla="*/ 2524743 w 12089090"/>
                  <a:gd name="connsiteY104" fmla="*/ 11899513 h 13511369"/>
                  <a:gd name="connsiteX105" fmla="*/ 2893837 w 12089090"/>
                  <a:gd name="connsiteY105" fmla="*/ 12030482 h 13511369"/>
                  <a:gd name="connsiteX106" fmla="*/ 2983134 w 12089090"/>
                  <a:gd name="connsiteY106" fmla="*/ 12018325 h 13511369"/>
                  <a:gd name="connsiteX107" fmla="*/ 3084337 w 12089090"/>
                  <a:gd name="connsiteY107" fmla="*/ 12182882 h 13511369"/>
                  <a:gd name="connsiteX108" fmla="*/ 3323653 w 12089090"/>
                  <a:gd name="connsiteY108" fmla="*/ 12127863 h 13511369"/>
                  <a:gd name="connsiteX109" fmla="*/ 3433190 w 12089090"/>
                  <a:gd name="connsiteY109" fmla="*/ 12196919 h 13511369"/>
                  <a:gd name="connsiteX110" fmla="*/ 3586781 w 12089090"/>
                  <a:gd name="connsiteY110" fmla="*/ 12266226 h 13511369"/>
                  <a:gd name="connsiteX111" fmla="*/ 3522487 w 12089090"/>
                  <a:gd name="connsiteY111" fmla="*/ 12387670 h 13511369"/>
                  <a:gd name="connsiteX112" fmla="*/ 3607022 w 12089090"/>
                  <a:gd name="connsiteY112" fmla="*/ 12592207 h 13511369"/>
                  <a:gd name="connsiteX113" fmla="*/ 3560587 w 12089090"/>
                  <a:gd name="connsiteY113" fmla="*/ 12773432 h 13511369"/>
                  <a:gd name="connsiteX114" fmla="*/ 3545109 w 12089090"/>
                  <a:gd name="connsiteY114" fmla="*/ 12987494 h 13511369"/>
                  <a:gd name="connsiteX115" fmla="*/ 3636787 w 12089090"/>
                  <a:gd name="connsiteY115" fmla="*/ 13211582 h 13511369"/>
                  <a:gd name="connsiteX116" fmla="*/ 3922537 w 12089090"/>
                  <a:gd name="connsiteY116" fmla="*/ 13440182 h 13511369"/>
                  <a:gd name="connsiteX117" fmla="*/ 4514278 w 12089090"/>
                  <a:gd name="connsiteY117" fmla="*/ 13511369 h 13511369"/>
                  <a:gd name="connsiteX118" fmla="*/ 4549996 w 12089090"/>
                  <a:gd name="connsiteY118" fmla="*/ 13442312 h 13511369"/>
                  <a:gd name="connsiteX119" fmla="*/ 4208287 w 12089090"/>
                  <a:gd name="connsiteY119" fmla="*/ 13154432 h 13511369"/>
                  <a:gd name="connsiteX120" fmla="*/ 4635722 w 12089090"/>
                  <a:gd name="connsiteY120" fmla="*/ 13268482 h 13511369"/>
                  <a:gd name="connsiteX121" fmla="*/ 4951237 w 12089090"/>
                  <a:gd name="connsiteY121" fmla="*/ 13268732 h 13511369"/>
                  <a:gd name="connsiteX122" fmla="*/ 5052440 w 12089090"/>
                  <a:gd name="connsiteY122" fmla="*/ 13058932 h 13511369"/>
                  <a:gd name="connsiteX123" fmla="*/ 5011959 w 12089090"/>
                  <a:gd name="connsiteY123" fmla="*/ 12985113 h 13511369"/>
                  <a:gd name="connsiteX124" fmla="*/ 5008387 w 12089090"/>
                  <a:gd name="connsiteY124" fmla="*/ 12678182 h 13511369"/>
                  <a:gd name="connsiteX125" fmla="*/ 5084587 w 12089090"/>
                  <a:gd name="connsiteY125" fmla="*/ 12563882 h 13511369"/>
                  <a:gd name="connsiteX126" fmla="*/ 5046487 w 12089090"/>
                  <a:gd name="connsiteY126" fmla="*/ 12225745 h 13511369"/>
                  <a:gd name="connsiteX127" fmla="*/ 5375100 w 12089090"/>
                  <a:gd name="connsiteY127" fmla="*/ 12097157 h 13511369"/>
                  <a:gd name="connsiteX128" fmla="*/ 5656087 w 12089090"/>
                  <a:gd name="connsiteY128" fmla="*/ 12180502 h 13511369"/>
                  <a:gd name="connsiteX129" fmla="*/ 5541787 w 12089090"/>
                  <a:gd name="connsiteY129" fmla="*/ 11249432 h 13511369"/>
                  <a:gd name="connsiteX130" fmla="*/ 5602510 w 12089090"/>
                  <a:gd name="connsiteY130" fmla="*/ 10722925 h 13511369"/>
                  <a:gd name="connsiteX131" fmla="*/ 5485827 w 12089090"/>
                  <a:gd name="connsiteY131" fmla="*/ 10663394 h 13511369"/>
                  <a:gd name="connsiteX132" fmla="*/ 5602509 w 12089090"/>
                  <a:gd name="connsiteY132" fmla="*/ 10701495 h 13511369"/>
                  <a:gd name="connsiteX133" fmla="*/ 5628703 w 12089090"/>
                  <a:gd name="connsiteY133" fmla="*/ 10160950 h 13511369"/>
                  <a:gd name="connsiteX134" fmla="*/ 5715618 w 12089090"/>
                  <a:gd name="connsiteY134" fmla="*/ 9775438 h 13511369"/>
                  <a:gd name="connsiteX135" fmla="*/ 5847778 w 12089090"/>
                  <a:gd name="connsiteY135" fmla="*/ 9408475 h 13511369"/>
                  <a:gd name="connsiteX136" fmla="*/ 5938265 w 12089090"/>
                  <a:gd name="connsiteY136" fmla="*/ 9196544 h 13511369"/>
                  <a:gd name="connsiteX137" fmla="*/ 5776340 w 12089090"/>
                  <a:gd name="connsiteY137" fmla="*/ 9329894 h 13511369"/>
                  <a:gd name="connsiteX138" fmla="*/ 5940647 w 12089090"/>
                  <a:gd name="connsiteY138" fmla="*/ 9137013 h 13511369"/>
                  <a:gd name="connsiteX139" fmla="*/ 5972794 w 12089090"/>
                  <a:gd name="connsiteY139" fmla="*/ 8956289 h 13511369"/>
                  <a:gd name="connsiteX140" fmla="*/ 5976365 w 12089090"/>
                  <a:gd name="connsiteY140" fmla="*/ 9087006 h 13511369"/>
                  <a:gd name="connsiteX141" fmla="*/ 6458567 w 12089090"/>
                  <a:gd name="connsiteY141" fmla="*/ 8201432 h 13511369"/>
                  <a:gd name="connsiteX142" fmla="*/ 6221634 w 12089090"/>
                  <a:gd name="connsiteY142" fmla="*/ 8101170 h 13511369"/>
                  <a:gd name="connsiteX143" fmla="*/ 6443090 w 12089090"/>
                  <a:gd name="connsiteY143" fmla="*/ 8110694 h 13511369"/>
                  <a:gd name="connsiteX144" fmla="*/ 6713363 w 12089090"/>
                  <a:gd name="connsiteY144" fmla="*/ 8074975 h 13511369"/>
                  <a:gd name="connsiteX145" fmla="*/ 6872907 w 12089090"/>
                  <a:gd name="connsiteY145" fmla="*/ 8032113 h 13511369"/>
                  <a:gd name="connsiteX146" fmla="*/ 6802659 w 12089090"/>
                  <a:gd name="connsiteY146" fmla="*/ 7972582 h 13511369"/>
                  <a:gd name="connsiteX147" fmla="*/ 6894339 w 12089090"/>
                  <a:gd name="connsiteY147" fmla="*/ 7846626 h 13511369"/>
                  <a:gd name="connsiteX148" fmla="*/ 6997921 w 12089090"/>
                  <a:gd name="connsiteY148" fmla="*/ 7867807 h 13511369"/>
                  <a:gd name="connsiteX149" fmla="*/ 7034832 w 12089090"/>
                  <a:gd name="connsiteY149" fmla="*/ 7793990 h 13511369"/>
                  <a:gd name="connsiteX150" fmla="*/ 6961013 w 12089090"/>
                  <a:gd name="connsiteY150" fmla="*/ 7693975 h 13511369"/>
                  <a:gd name="connsiteX151" fmla="*/ 6927676 w 12089090"/>
                  <a:gd name="connsiteY151" fmla="*/ 7596344 h 13511369"/>
                  <a:gd name="connsiteX152" fmla="*/ 6837187 w 12089090"/>
                  <a:gd name="connsiteY152" fmla="*/ 7591832 h 13511369"/>
                  <a:gd name="connsiteX153" fmla="*/ 6763369 w 12089090"/>
                  <a:gd name="connsiteY153" fmla="*/ 7674925 h 13511369"/>
                  <a:gd name="connsiteX154" fmla="*/ 6627637 w 12089090"/>
                  <a:gd name="connsiteY154" fmla="*/ 7687082 h 13511369"/>
                  <a:gd name="connsiteX155" fmla="*/ 6687169 w 12089090"/>
                  <a:gd name="connsiteY155" fmla="*/ 7617775 h 13511369"/>
                  <a:gd name="connsiteX156" fmla="*/ 6699076 w 12089090"/>
                  <a:gd name="connsiteY156" fmla="*/ 7529669 h 13511369"/>
                  <a:gd name="connsiteX157" fmla="*/ 6720506 w 12089090"/>
                  <a:gd name="connsiteY157" fmla="*/ 7467756 h 13511369"/>
                  <a:gd name="connsiteX158" fmla="*/ 6684787 w 12089090"/>
                  <a:gd name="connsiteY158" fmla="*/ 7401332 h 13511369"/>
                  <a:gd name="connsiteX159" fmla="*/ 6620494 w 12089090"/>
                  <a:gd name="connsiteY159" fmla="*/ 7432038 h 13511369"/>
                  <a:gd name="connsiteX160" fmla="*/ 6618112 w 12089090"/>
                  <a:gd name="connsiteY160" fmla="*/ 7351326 h 13511369"/>
                  <a:gd name="connsiteX161" fmla="*/ 6837188 w 12089090"/>
                  <a:gd name="connsiteY161" fmla="*/ 7243919 h 13511369"/>
                  <a:gd name="connsiteX162" fmla="*/ 6801469 w 12089090"/>
                  <a:gd name="connsiteY162" fmla="*/ 7089138 h 13511369"/>
                  <a:gd name="connsiteX163" fmla="*/ 6877669 w 12089090"/>
                  <a:gd name="connsiteY163" fmla="*/ 7072469 h 13511369"/>
                  <a:gd name="connsiteX164" fmla="*/ 6856237 w 12089090"/>
                  <a:gd name="connsiteY164" fmla="*/ 6982232 h 13511369"/>
                  <a:gd name="connsiteX165" fmla="*/ 6961013 w 12089090"/>
                  <a:gd name="connsiteY165" fmla="*/ 6984363 h 13511369"/>
                  <a:gd name="connsiteX166" fmla="*/ 7003876 w 12089090"/>
                  <a:gd name="connsiteY166" fmla="*/ 6903400 h 13511369"/>
                  <a:gd name="connsiteX167" fmla="*/ 7106269 w 12089090"/>
                  <a:gd name="connsiteY167" fmla="*/ 6936738 h 13511369"/>
                  <a:gd name="connsiteX168" fmla="*/ 7180088 w 12089090"/>
                  <a:gd name="connsiteY168" fmla="*/ 7039132 h 13511369"/>
                  <a:gd name="connsiteX169" fmla="*/ 7246763 w 12089090"/>
                  <a:gd name="connsiteY169" fmla="*/ 6979600 h 13511369"/>
                  <a:gd name="connsiteX170" fmla="*/ 7187232 w 12089090"/>
                  <a:gd name="connsiteY170" fmla="*/ 6843869 h 13511369"/>
                  <a:gd name="connsiteX171" fmla="*/ 7244381 w 12089090"/>
                  <a:gd name="connsiteY171" fmla="*/ 6896506 h 13511369"/>
                  <a:gd name="connsiteX172" fmla="*/ 7361063 w 12089090"/>
                  <a:gd name="connsiteY172" fmla="*/ 6934357 h 13511369"/>
                  <a:gd name="connsiteX173" fmla="*/ 7434882 w 12089090"/>
                  <a:gd name="connsiteY173" fmla="*/ 7006046 h 13511369"/>
                  <a:gd name="connsiteX174" fmla="*/ 7403926 w 12089090"/>
                  <a:gd name="connsiteY174" fmla="*/ 7144158 h 13511369"/>
                  <a:gd name="connsiteX175" fmla="*/ 7475363 w 12089090"/>
                  <a:gd name="connsiteY175" fmla="*/ 7108439 h 13511369"/>
                  <a:gd name="connsiteX176" fmla="*/ 7465837 w 12089090"/>
                  <a:gd name="connsiteY176" fmla="*/ 7077482 h 13511369"/>
                  <a:gd name="connsiteX177" fmla="*/ 7542038 w 12089090"/>
                  <a:gd name="connsiteY177" fmla="*/ 7163208 h 13511369"/>
                  <a:gd name="connsiteX178" fmla="*/ 7477744 w 12089090"/>
                  <a:gd name="connsiteY178" fmla="*/ 7244171 h 13511369"/>
                  <a:gd name="connsiteX179" fmla="*/ 7542037 w 12089090"/>
                  <a:gd name="connsiteY179" fmla="*/ 7325132 h 13511369"/>
                  <a:gd name="connsiteX180" fmla="*/ 7468219 w 12089090"/>
                  <a:gd name="connsiteY180" fmla="*/ 7344183 h 13511369"/>
                  <a:gd name="connsiteX181" fmla="*/ 7375351 w 12089090"/>
                  <a:gd name="connsiteY181" fmla="*/ 7296558 h 13511369"/>
                  <a:gd name="connsiteX182" fmla="*/ 7327726 w 12089090"/>
                  <a:gd name="connsiteY182" fmla="*/ 7406096 h 13511369"/>
                  <a:gd name="connsiteX183" fmla="*/ 7403926 w 12089090"/>
                  <a:gd name="connsiteY183" fmla="*/ 7425146 h 13511369"/>
                  <a:gd name="connsiteX184" fmla="*/ 7458694 w 12089090"/>
                  <a:gd name="connsiteY184" fmla="*/ 7484677 h 13511369"/>
                  <a:gd name="connsiteX185" fmla="*/ 7484888 w 12089090"/>
                  <a:gd name="connsiteY185" fmla="*/ 7515382 h 13511369"/>
                  <a:gd name="connsiteX186" fmla="*/ 7505128 w 12089090"/>
                  <a:gd name="connsiteY186" fmla="*/ 7467755 h 13511369"/>
                  <a:gd name="connsiteX187" fmla="*/ 7563469 w 12089090"/>
                  <a:gd name="connsiteY187" fmla="*/ 7529921 h 13511369"/>
                  <a:gd name="connsiteX188" fmla="*/ 7656338 w 12089090"/>
                  <a:gd name="connsiteY188" fmla="*/ 7615646 h 13511369"/>
                  <a:gd name="connsiteX189" fmla="*/ 7656338 w 12089090"/>
                  <a:gd name="connsiteY189" fmla="*/ 7510871 h 13511369"/>
                  <a:gd name="connsiteX190" fmla="*/ 7830168 w 12089090"/>
                  <a:gd name="connsiteY190" fmla="*/ 7606120 h 13511369"/>
                  <a:gd name="connsiteX191" fmla="*/ 7723013 w 12089090"/>
                  <a:gd name="connsiteY191" fmla="*/ 7370377 h 13511369"/>
                  <a:gd name="connsiteX192" fmla="*/ 7725394 w 12089090"/>
                  <a:gd name="connsiteY192" fmla="*/ 7234646 h 13511369"/>
                  <a:gd name="connsiteX193" fmla="*/ 7630144 w 12089090"/>
                  <a:gd name="connsiteY193" fmla="*/ 7206071 h 13511369"/>
                  <a:gd name="connsiteX194" fmla="*/ 7694437 w 12089090"/>
                  <a:gd name="connsiteY194" fmla="*/ 7039382 h 13511369"/>
                  <a:gd name="connsiteX195" fmla="*/ 8392144 w 12089090"/>
                  <a:gd name="connsiteY195" fmla="*/ 6653621 h 13511369"/>
                  <a:gd name="connsiteX196" fmla="*/ 8720757 w 12089090"/>
                  <a:gd name="connsiteY196" fmla="*/ 6591708 h 13511369"/>
                  <a:gd name="connsiteX197" fmla="*/ 8739807 w 12089090"/>
                  <a:gd name="connsiteY197" fmla="*/ 6696483 h 13511369"/>
                  <a:gd name="connsiteX198" fmla="*/ 8813626 w 12089090"/>
                  <a:gd name="connsiteY198" fmla="*/ 6701246 h 13511369"/>
                  <a:gd name="connsiteX199" fmla="*/ 8789812 w 12089090"/>
                  <a:gd name="connsiteY199" fmla="*/ 6548844 h 13511369"/>
                  <a:gd name="connsiteX200" fmla="*/ 9332737 w 12089090"/>
                  <a:gd name="connsiteY200" fmla="*/ 6544082 h 13511369"/>
                  <a:gd name="connsiteX201" fmla="*/ 9520856 w 12089090"/>
                  <a:gd name="connsiteY201" fmla="*/ 6494075 h 13511369"/>
                  <a:gd name="connsiteX202" fmla="*/ 9647062 w 12089090"/>
                  <a:gd name="connsiteY202" fmla="*/ 6298813 h 13511369"/>
                  <a:gd name="connsiteX203" fmla="*/ 9923287 w 12089090"/>
                  <a:gd name="connsiteY203" fmla="*/ 6334532 h 13511369"/>
                  <a:gd name="connsiteX204" fmla="*/ 9887569 w 12089090"/>
                  <a:gd name="connsiteY204" fmla="*/ 6420258 h 13511369"/>
                  <a:gd name="connsiteX205" fmla="*/ 9744694 w 12089090"/>
                  <a:gd name="connsiteY205" fmla="*/ 6434546 h 13511369"/>
                  <a:gd name="connsiteX206" fmla="*/ 9813749 w 12089090"/>
                  <a:gd name="connsiteY206" fmla="*/ 6489313 h 13511369"/>
                  <a:gd name="connsiteX207" fmla="*/ 9682782 w 12089090"/>
                  <a:gd name="connsiteY207" fmla="*/ 6517889 h 13511369"/>
                  <a:gd name="connsiteX208" fmla="*/ 9556576 w 12089090"/>
                  <a:gd name="connsiteY208" fmla="*/ 6508364 h 13511369"/>
                  <a:gd name="connsiteX209" fmla="*/ 9470850 w 12089090"/>
                  <a:gd name="connsiteY209" fmla="*/ 6544082 h 13511369"/>
                  <a:gd name="connsiteX210" fmla="*/ 9439894 w 12089090"/>
                  <a:gd name="connsiteY210" fmla="*/ 6848883 h 13511369"/>
                  <a:gd name="connsiteX211" fmla="*/ 9601819 w 12089090"/>
                  <a:gd name="connsiteY211" fmla="*/ 6882220 h 13511369"/>
                  <a:gd name="connsiteX212" fmla="*/ 9808987 w 12089090"/>
                  <a:gd name="connsiteY212" fmla="*/ 6696482 h 13511369"/>
                  <a:gd name="connsiteX213" fmla="*/ 9847088 w 12089090"/>
                  <a:gd name="connsiteY213" fmla="*/ 6794114 h 13511369"/>
                  <a:gd name="connsiteX214" fmla="*/ 9994726 w 12089090"/>
                  <a:gd name="connsiteY214" fmla="*/ 6717914 h 13511369"/>
                  <a:gd name="connsiteX215" fmla="*/ 9894713 w 12089090"/>
                  <a:gd name="connsiteY215" fmla="*/ 6956040 h 13511369"/>
                  <a:gd name="connsiteX216" fmla="*/ 10037588 w 12089090"/>
                  <a:gd name="connsiteY216" fmla="*/ 6898889 h 13511369"/>
                  <a:gd name="connsiteX217" fmla="*/ 10004251 w 12089090"/>
                  <a:gd name="connsiteY217" fmla="*/ 6986996 h 13511369"/>
                  <a:gd name="connsiteX218" fmla="*/ 10235232 w 12089090"/>
                  <a:gd name="connsiteY218" fmla="*/ 6984614 h 13511369"/>
                  <a:gd name="connsiteX219" fmla="*/ 10075687 w 12089090"/>
                  <a:gd name="connsiteY219" fmla="*/ 7039382 h 13511369"/>
                  <a:gd name="connsiteX220" fmla="*/ 9966151 w 12089090"/>
                  <a:gd name="connsiteY220" fmla="*/ 7096533 h 13511369"/>
                  <a:gd name="connsiteX221" fmla="*/ 9847088 w 12089090"/>
                  <a:gd name="connsiteY221" fmla="*/ 7210833 h 13511369"/>
                  <a:gd name="connsiteX222" fmla="*/ 9882806 w 12089090"/>
                  <a:gd name="connsiteY222" fmla="*/ 7270363 h 13511369"/>
                  <a:gd name="connsiteX223" fmla="*/ 9925669 w 12089090"/>
                  <a:gd name="connsiteY223" fmla="*/ 7320371 h 13511369"/>
                  <a:gd name="connsiteX224" fmla="*/ 10004251 w 12089090"/>
                  <a:gd name="connsiteY224" fmla="*/ 7287033 h 13511369"/>
                  <a:gd name="connsiteX225" fmla="*/ 10016156 w 12089090"/>
                  <a:gd name="connsiteY225" fmla="*/ 7348944 h 13511369"/>
                  <a:gd name="connsiteX226" fmla="*/ 10130457 w 12089090"/>
                  <a:gd name="connsiteY226" fmla="*/ 7210833 h 13511369"/>
                  <a:gd name="connsiteX227" fmla="*/ 10166176 w 12089090"/>
                  <a:gd name="connsiteY227" fmla="*/ 7356089 h 13511369"/>
                  <a:gd name="connsiteX228" fmla="*/ 10261426 w 12089090"/>
                  <a:gd name="connsiteY228" fmla="*/ 7239408 h 13511369"/>
                  <a:gd name="connsiteX229" fmla="*/ 10287619 w 12089090"/>
                  <a:gd name="connsiteY229" fmla="*/ 7401332 h 13511369"/>
                  <a:gd name="connsiteX230" fmla="*/ 10361437 w 12089090"/>
                  <a:gd name="connsiteY230" fmla="*/ 7477532 h 13511369"/>
                  <a:gd name="connsiteX231" fmla="*/ 10151887 w 12089090"/>
                  <a:gd name="connsiteY231" fmla="*/ 7591832 h 13511369"/>
                  <a:gd name="connsiteX232" fmla="*/ 10304288 w 12089090"/>
                  <a:gd name="connsiteY232" fmla="*/ 7741852 h 13511369"/>
                  <a:gd name="connsiteX233" fmla="*/ 10335244 w 12089090"/>
                  <a:gd name="connsiteY233" fmla="*/ 7644221 h 13511369"/>
                  <a:gd name="connsiteX234" fmla="*/ 10406680 w 12089090"/>
                  <a:gd name="connsiteY234" fmla="*/ 7732326 h 13511369"/>
                  <a:gd name="connsiteX235" fmla="*/ 10528126 w 12089090"/>
                  <a:gd name="connsiteY235" fmla="*/ 7691846 h 13511369"/>
                  <a:gd name="connsiteX236" fmla="*/ 10532887 w 12089090"/>
                  <a:gd name="connsiteY236" fmla="*/ 7777570 h 13511369"/>
                  <a:gd name="connsiteX237" fmla="*/ 10530506 w 12089090"/>
                  <a:gd name="connsiteY237" fmla="*/ 7875200 h 13511369"/>
                  <a:gd name="connsiteX238" fmla="*/ 10640043 w 12089090"/>
                  <a:gd name="connsiteY238" fmla="*/ 7837101 h 13511369"/>
                  <a:gd name="connsiteX239" fmla="*/ 10680526 w 12089090"/>
                  <a:gd name="connsiteY239" fmla="*/ 8075227 h 13511369"/>
                  <a:gd name="connsiteX240" fmla="*/ 10818637 w 12089090"/>
                  <a:gd name="connsiteY240" fmla="*/ 8106182 h 13511369"/>
                  <a:gd name="connsiteX241" fmla="*/ 10832925 w 12089090"/>
                  <a:gd name="connsiteY241" fmla="*/ 7815670 h 13511369"/>
                  <a:gd name="connsiteX242" fmla="*/ 10923413 w 12089090"/>
                  <a:gd name="connsiteY242" fmla="*/ 7791858 h 13511369"/>
                  <a:gd name="connsiteX243" fmla="*/ 10992469 w 12089090"/>
                  <a:gd name="connsiteY243" fmla="*/ 7620407 h 13511369"/>
                  <a:gd name="connsiteX244" fmla="*/ 10954369 w 12089090"/>
                  <a:gd name="connsiteY244" fmla="*/ 7491821 h 13511369"/>
                  <a:gd name="connsiteX245" fmla="*/ 10859119 w 12089090"/>
                  <a:gd name="connsiteY245" fmla="*/ 7479913 h 13511369"/>
                  <a:gd name="connsiteX246" fmla="*/ 10906743 w 12089090"/>
                  <a:gd name="connsiteY246" fmla="*/ 7360851 h 13511369"/>
                  <a:gd name="connsiteX247" fmla="*/ 10801969 w 12089090"/>
                  <a:gd name="connsiteY247" fmla="*/ 7289414 h 13511369"/>
                  <a:gd name="connsiteX248" fmla="*/ 10761487 w 12089090"/>
                  <a:gd name="connsiteY248" fmla="*/ 7058432 h 13511369"/>
                  <a:gd name="connsiteX249" fmla="*/ 10443987 w 12089090"/>
                  <a:gd name="connsiteY249" fmla="*/ 7020332 h 13511369"/>
                  <a:gd name="connsiteX250" fmla="*/ 10513838 w 12089090"/>
                  <a:gd name="connsiteY250" fmla="*/ 6915558 h 13511369"/>
                  <a:gd name="connsiteX251" fmla="*/ 10637663 w 12089090"/>
                  <a:gd name="connsiteY251" fmla="*/ 6896508 h 13511369"/>
                  <a:gd name="connsiteX252" fmla="*/ 10647187 w 12089090"/>
                  <a:gd name="connsiteY252" fmla="*/ 6810782 h 13511369"/>
                  <a:gd name="connsiteX253" fmla="*/ 10859912 w 12089090"/>
                  <a:gd name="connsiteY253" fmla="*/ 6899682 h 13511369"/>
                  <a:gd name="connsiteX254" fmla="*/ 10875787 w 12089090"/>
                  <a:gd name="connsiteY254" fmla="*/ 6677432 h 13511369"/>
                  <a:gd name="connsiteX255" fmla="*/ 10666237 w 12089090"/>
                  <a:gd name="connsiteY255" fmla="*/ 6772682 h 13511369"/>
                  <a:gd name="connsiteX256" fmla="*/ 10590037 w 12089090"/>
                  <a:gd name="connsiteY256" fmla="*/ 6544082 h 13511369"/>
                  <a:gd name="connsiteX257" fmla="*/ 10361437 w 12089090"/>
                  <a:gd name="connsiteY257" fmla="*/ 6753632 h 13511369"/>
                  <a:gd name="connsiteX258" fmla="*/ 10374138 w 12089090"/>
                  <a:gd name="connsiteY258" fmla="*/ 6588533 h 13511369"/>
                  <a:gd name="connsiteX259" fmla="*/ 10386837 w 12089090"/>
                  <a:gd name="connsiteY259" fmla="*/ 6464707 h 13511369"/>
                  <a:gd name="connsiteX260" fmla="*/ 10331672 w 12089090"/>
                  <a:gd name="connsiteY260" fmla="*/ 6436675 h 13511369"/>
                  <a:gd name="connsiteX261" fmla="*/ 10278888 w 12089090"/>
                  <a:gd name="connsiteY261" fmla="*/ 6452008 h 13511369"/>
                  <a:gd name="connsiteX262" fmla="*/ 10158237 w 12089090"/>
                  <a:gd name="connsiteY262" fmla="*/ 6236107 h 13511369"/>
                  <a:gd name="connsiteX263" fmla="*/ 10323338 w 12089090"/>
                  <a:gd name="connsiteY263" fmla="*/ 6274208 h 13511369"/>
                  <a:gd name="connsiteX264" fmla="*/ 10564638 w 12089090"/>
                  <a:gd name="connsiteY264" fmla="*/ 6274208 h 13511369"/>
                  <a:gd name="connsiteX265" fmla="*/ 10694812 w 12089090"/>
                  <a:gd name="connsiteY265" fmla="*/ 6134507 h 13511369"/>
                  <a:gd name="connsiteX266" fmla="*/ 10593213 w 12089090"/>
                  <a:gd name="connsiteY266" fmla="*/ 6023383 h 13511369"/>
                  <a:gd name="connsiteX267" fmla="*/ 10380487 w 12089090"/>
                  <a:gd name="connsiteY267" fmla="*/ 5975757 h 13511369"/>
                  <a:gd name="connsiteX268" fmla="*/ 10561462 w 12089090"/>
                  <a:gd name="connsiteY268" fmla="*/ 5845582 h 13511369"/>
                  <a:gd name="connsiteX269" fmla="*/ 10507488 w 12089090"/>
                  <a:gd name="connsiteY269" fmla="*/ 5728108 h 13511369"/>
                  <a:gd name="connsiteX270" fmla="*/ 10561463 w 12089090"/>
                  <a:gd name="connsiteY270" fmla="*/ 5607458 h 13511369"/>
                  <a:gd name="connsiteX271" fmla="*/ 10523362 w 12089090"/>
                  <a:gd name="connsiteY271" fmla="*/ 5604282 h 13511369"/>
                  <a:gd name="connsiteX272" fmla="*/ 10488438 w 12089090"/>
                  <a:gd name="connsiteY272" fmla="*/ 5528083 h 13511369"/>
                  <a:gd name="connsiteX273" fmla="*/ 10329687 w 12089090"/>
                  <a:gd name="connsiteY273" fmla="*/ 5375682 h 13511369"/>
                  <a:gd name="connsiteX274" fmla="*/ 10599563 w 12089090"/>
                  <a:gd name="connsiteY274" fmla="*/ 5480458 h 13511369"/>
                  <a:gd name="connsiteX275" fmla="*/ 10742437 w 12089090"/>
                  <a:gd name="connsiteY275" fmla="*/ 5439182 h 13511369"/>
                  <a:gd name="connsiteX276" fmla="*/ 10717038 w 12089090"/>
                  <a:gd name="connsiteY276" fmla="*/ 5686833 h 13511369"/>
                  <a:gd name="connsiteX277" fmla="*/ 10894837 w 12089090"/>
                  <a:gd name="connsiteY277" fmla="*/ 5724932 h 13511369"/>
                  <a:gd name="connsiteX278" fmla="*/ 10951988 w 12089090"/>
                  <a:gd name="connsiteY278" fmla="*/ 5550308 h 13511369"/>
                  <a:gd name="connsiteX279" fmla="*/ 10993262 w 12089090"/>
                  <a:gd name="connsiteY279" fmla="*/ 5321707 h 13511369"/>
                  <a:gd name="connsiteX280" fmla="*/ 10913888 w 12089090"/>
                  <a:gd name="connsiteY280" fmla="*/ 5118508 h 13511369"/>
                  <a:gd name="connsiteX281" fmla="*/ 10856737 w 12089090"/>
                  <a:gd name="connsiteY281" fmla="*/ 5020082 h 13511369"/>
                  <a:gd name="connsiteX282" fmla="*/ 10777363 w 12089090"/>
                  <a:gd name="connsiteY282" fmla="*/ 5137558 h 13511369"/>
                  <a:gd name="connsiteX283" fmla="*/ 10707513 w 12089090"/>
                  <a:gd name="connsiteY283" fmla="*/ 5096283 h 13511369"/>
                  <a:gd name="connsiteX284" fmla="*/ 10675763 w 12089090"/>
                  <a:gd name="connsiteY284" fmla="*/ 5216933 h 13511369"/>
                  <a:gd name="connsiteX285" fmla="*/ 10574162 w 12089090"/>
                  <a:gd name="connsiteY285" fmla="*/ 5220107 h 13511369"/>
                  <a:gd name="connsiteX286" fmla="*/ 10494787 w 12089090"/>
                  <a:gd name="connsiteY286" fmla="*/ 5077232 h 13511369"/>
                  <a:gd name="connsiteX287" fmla="*/ 10456687 w 12089090"/>
                  <a:gd name="connsiteY287" fmla="*/ 4924832 h 13511369"/>
                  <a:gd name="connsiteX288" fmla="*/ 10240787 w 12089090"/>
                  <a:gd name="connsiteY288" fmla="*/ 4928007 h 13511369"/>
                  <a:gd name="connsiteX289" fmla="*/ 10266187 w 12089090"/>
                  <a:gd name="connsiteY289" fmla="*/ 5153432 h 13511369"/>
                  <a:gd name="connsiteX290" fmla="*/ 10228088 w 12089090"/>
                  <a:gd name="connsiteY290" fmla="*/ 4959758 h 13511369"/>
                  <a:gd name="connsiteX291" fmla="*/ 10183637 w 12089090"/>
                  <a:gd name="connsiteY291" fmla="*/ 4972457 h 13511369"/>
                  <a:gd name="connsiteX292" fmla="*/ 10113787 w 12089090"/>
                  <a:gd name="connsiteY292" fmla="*/ 4861332 h 13511369"/>
                  <a:gd name="connsiteX293" fmla="*/ 10018538 w 12089090"/>
                  <a:gd name="connsiteY293" fmla="*/ 4931183 h 13511369"/>
                  <a:gd name="connsiteX294" fmla="*/ 9862962 w 12089090"/>
                  <a:gd name="connsiteY294" fmla="*/ 5058182 h 13511369"/>
                  <a:gd name="connsiteX295" fmla="*/ 10228087 w 12089090"/>
                  <a:gd name="connsiteY295" fmla="*/ 4724807 h 13511369"/>
                  <a:gd name="connsiteX296" fmla="*/ 10372550 w 12089090"/>
                  <a:gd name="connsiteY296" fmla="*/ 4634321 h 13511369"/>
                  <a:gd name="connsiteX297" fmla="*/ 10590037 w 12089090"/>
                  <a:gd name="connsiteY297" fmla="*/ 4581932 h 13511369"/>
                  <a:gd name="connsiteX298" fmla="*/ 10628138 w 12089090"/>
                  <a:gd name="connsiteY298" fmla="*/ 4461283 h 13511369"/>
                  <a:gd name="connsiteX299" fmla="*/ 10799588 w 12089090"/>
                  <a:gd name="connsiteY299" fmla="*/ 4334283 h 13511369"/>
                  <a:gd name="connsiteX300" fmla="*/ 10831337 w 12089090"/>
                  <a:gd name="connsiteY300" fmla="*/ 4080282 h 13511369"/>
                  <a:gd name="connsiteX301" fmla="*/ 10599562 w 12089090"/>
                  <a:gd name="connsiteY301" fmla="*/ 3997732 h 13511369"/>
                  <a:gd name="connsiteX302" fmla="*/ 10282063 w 12089090"/>
                  <a:gd name="connsiteY302" fmla="*/ 3950108 h 13511369"/>
                  <a:gd name="connsiteX303" fmla="*/ 10151887 w 12089090"/>
                  <a:gd name="connsiteY303" fmla="*/ 4010432 h 13511369"/>
                  <a:gd name="connsiteX304" fmla="*/ 10177288 w 12089090"/>
                  <a:gd name="connsiteY304" fmla="*/ 3845333 h 13511369"/>
                  <a:gd name="connsiteX305" fmla="*/ 10126488 w 12089090"/>
                  <a:gd name="connsiteY305" fmla="*/ 3670708 h 13511369"/>
                  <a:gd name="connsiteX306" fmla="*/ 10240787 w 12089090"/>
                  <a:gd name="connsiteY306" fmla="*/ 3708807 h 13511369"/>
                  <a:gd name="connsiteX307" fmla="*/ 10361438 w 12089090"/>
                  <a:gd name="connsiteY307" fmla="*/ 3600858 h 13511369"/>
                  <a:gd name="connsiteX308" fmla="*/ 10551938 w 12089090"/>
                  <a:gd name="connsiteY308" fmla="*/ 3661183 h 13511369"/>
                  <a:gd name="connsiteX309" fmla="*/ 10564638 w 12089090"/>
                  <a:gd name="connsiteY309" fmla="*/ 3477033 h 13511369"/>
                  <a:gd name="connsiteX310" fmla="*/ 10704337 w 12089090"/>
                  <a:gd name="connsiteY310" fmla="*/ 3515132 h 13511369"/>
                  <a:gd name="connsiteX311" fmla="*/ 10818637 w 12089090"/>
                  <a:gd name="connsiteY311" fmla="*/ 3210332 h 13511369"/>
                  <a:gd name="connsiteX312" fmla="*/ 10920238 w 12089090"/>
                  <a:gd name="connsiteY312" fmla="*/ 3299233 h 13511369"/>
                  <a:gd name="connsiteX313" fmla="*/ 11059937 w 12089090"/>
                  <a:gd name="connsiteY313" fmla="*/ 3283357 h 13511369"/>
                  <a:gd name="connsiteX314" fmla="*/ 11094862 w 12089090"/>
                  <a:gd name="connsiteY314" fmla="*/ 3508782 h 13511369"/>
                  <a:gd name="connsiteX315" fmla="*/ 11171063 w 12089090"/>
                  <a:gd name="connsiteY315" fmla="*/ 3251608 h 13511369"/>
                  <a:gd name="connsiteX316" fmla="*/ 11094863 w 12089090"/>
                  <a:gd name="connsiteY316" fmla="*/ 3165883 h 13511369"/>
                  <a:gd name="connsiteX317" fmla="*/ 11180587 w 12089090"/>
                  <a:gd name="connsiteY317" fmla="*/ 2911882 h 13511369"/>
                  <a:gd name="connsiteX318" fmla="*/ 10999613 w 12089090"/>
                  <a:gd name="connsiteY318" fmla="*/ 2988083 h 13511369"/>
                  <a:gd name="connsiteX319" fmla="*/ 10971037 w 12089090"/>
                  <a:gd name="connsiteY319" fmla="*/ 2918232 h 13511369"/>
                  <a:gd name="connsiteX320" fmla="*/ 10780537 w 12089090"/>
                  <a:gd name="connsiteY320" fmla="*/ 2715032 h 13511369"/>
                  <a:gd name="connsiteX321" fmla="*/ 10748788 w 12089090"/>
                  <a:gd name="connsiteY321" fmla="*/ 2530883 h 13511369"/>
                  <a:gd name="connsiteX322" fmla="*/ 10717038 w 12089090"/>
                  <a:gd name="connsiteY322" fmla="*/ 2435633 h 13511369"/>
                  <a:gd name="connsiteX323" fmla="*/ 10818637 w 12089090"/>
                  <a:gd name="connsiteY323" fmla="*/ 2334032 h 13511369"/>
                  <a:gd name="connsiteX324" fmla="*/ 11078988 w 12089090"/>
                  <a:gd name="connsiteY324" fmla="*/ 2099083 h 13511369"/>
                  <a:gd name="connsiteX325" fmla="*/ 11199637 w 12089090"/>
                  <a:gd name="connsiteY325" fmla="*/ 2118132 h 13511369"/>
                  <a:gd name="connsiteX326" fmla="*/ 11269488 w 12089090"/>
                  <a:gd name="connsiteY326" fmla="*/ 2029233 h 13511369"/>
                  <a:gd name="connsiteX327" fmla="*/ 11504437 w 12089090"/>
                  <a:gd name="connsiteY327" fmla="*/ 1921282 h 13511369"/>
                  <a:gd name="connsiteX328" fmla="*/ 11358388 w 12089090"/>
                  <a:gd name="connsiteY328" fmla="*/ 1851433 h 13511369"/>
                  <a:gd name="connsiteX329" fmla="*/ 11275837 w 12089090"/>
                  <a:gd name="connsiteY329" fmla="*/ 1705382 h 13511369"/>
                  <a:gd name="connsiteX330" fmla="*/ 11377437 w 12089090"/>
                  <a:gd name="connsiteY330" fmla="*/ 1279932 h 13511369"/>
                  <a:gd name="connsiteX331" fmla="*/ 11256787 w 12089090"/>
                  <a:gd name="connsiteY331" fmla="*/ 1019582 h 13511369"/>
                  <a:gd name="connsiteX332" fmla="*/ 11542537 w 12089090"/>
                  <a:gd name="connsiteY332" fmla="*/ 1362482 h 13511369"/>
                  <a:gd name="connsiteX333" fmla="*/ 11707637 w 12089090"/>
                  <a:gd name="connsiteY333" fmla="*/ 1165632 h 13511369"/>
                  <a:gd name="connsiteX334" fmla="*/ 11891787 w 12089090"/>
                  <a:gd name="connsiteY334" fmla="*/ 1476782 h 13511369"/>
                  <a:gd name="connsiteX335" fmla="*/ 12088637 w 12089090"/>
                  <a:gd name="connsiteY335" fmla="*/ 1578383 h 13511369"/>
                  <a:gd name="connsiteX336" fmla="*/ 11923537 w 12089090"/>
                  <a:gd name="connsiteY336" fmla="*/ 1133883 h 13511369"/>
                  <a:gd name="connsiteX337" fmla="*/ 11910837 w 12089090"/>
                  <a:gd name="connsiteY337" fmla="*/ 917982 h 13511369"/>
                  <a:gd name="connsiteX338" fmla="*/ 11777487 w 12089090"/>
                  <a:gd name="connsiteY338" fmla="*/ 721132 h 13511369"/>
                  <a:gd name="connsiteX339" fmla="*/ 11752087 w 12089090"/>
                  <a:gd name="connsiteY33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387822 w 12089090"/>
                  <a:gd name="connsiteY35" fmla="*/ 5196044 h 13511369"/>
                  <a:gd name="connsiteX36" fmla="*/ 2398537 w 12089090"/>
                  <a:gd name="connsiteY36" fmla="*/ 5286782 h 13511369"/>
                  <a:gd name="connsiteX37" fmla="*/ 2506884 w 12089090"/>
                  <a:gd name="connsiteY37" fmla="*/ 5384163 h 13511369"/>
                  <a:gd name="connsiteX38" fmla="*/ 2512837 w 12089090"/>
                  <a:gd name="connsiteY38" fmla="*/ 5534432 h 13511369"/>
                  <a:gd name="connsiteX39" fmla="*/ 2516409 w 12089090"/>
                  <a:gd name="connsiteY39" fmla="*/ 5622288 h 13511369"/>
                  <a:gd name="connsiteX40" fmla="*/ 2649759 w 12089090"/>
                  <a:gd name="connsiteY40" fmla="*/ 5741350 h 13511369"/>
                  <a:gd name="connsiteX41" fmla="*/ 2814065 w 12089090"/>
                  <a:gd name="connsiteY41" fmla="*/ 5819932 h 13511369"/>
                  <a:gd name="connsiteX42" fmla="*/ 2846212 w 12089090"/>
                  <a:gd name="connsiteY42" fmla="*/ 6036875 h 13511369"/>
                  <a:gd name="connsiteX43" fmla="*/ 2836687 w 12089090"/>
                  <a:gd name="connsiteY43" fmla="*/ 6239282 h 13511369"/>
                  <a:gd name="connsiteX44" fmla="*/ 2611659 w 12089090"/>
                  <a:gd name="connsiteY44" fmla="*/ 6322375 h 13511369"/>
                  <a:gd name="connsiteX45" fmla="*/ 2627137 w 12089090"/>
                  <a:gd name="connsiteY45" fmla="*/ 6448832 h 13511369"/>
                  <a:gd name="connsiteX46" fmla="*/ 2531887 w 12089090"/>
                  <a:gd name="connsiteY46" fmla="*/ 6696482 h 13511369"/>
                  <a:gd name="connsiteX47" fmla="*/ 2585465 w 12089090"/>
                  <a:gd name="connsiteY47" fmla="*/ 6812913 h 13511369"/>
                  <a:gd name="connsiteX48" fmla="*/ 2535459 w 12089090"/>
                  <a:gd name="connsiteY48" fmla="*/ 6872444 h 13511369"/>
                  <a:gd name="connsiteX49" fmla="*/ 2478309 w 12089090"/>
                  <a:gd name="connsiteY49" fmla="*/ 6981982 h 13511369"/>
                  <a:gd name="connsiteX50" fmla="*/ 2365199 w 12089090"/>
                  <a:gd name="connsiteY50" fmla="*/ 7022714 h 13511369"/>
                  <a:gd name="connsiteX51" fmla="*/ 2123503 w 12089090"/>
                  <a:gd name="connsiteY51" fmla="*/ 7248682 h 13511369"/>
                  <a:gd name="connsiteX52" fmla="*/ 2171128 w 12089090"/>
                  <a:gd name="connsiteY52" fmla="*/ 7551100 h 13511369"/>
                  <a:gd name="connsiteX53" fmla="*/ 2143743 w 12089090"/>
                  <a:gd name="connsiteY53" fmla="*/ 7627551 h 13511369"/>
                  <a:gd name="connsiteX54" fmla="*/ 1973484 w 12089090"/>
                  <a:gd name="connsiteY54" fmla="*/ 7703500 h 13511369"/>
                  <a:gd name="connsiteX55" fmla="*/ 1867519 w 12089090"/>
                  <a:gd name="connsiteY55" fmla="*/ 7841863 h 13511369"/>
                  <a:gd name="connsiteX56" fmla="*/ 1842515 w 12089090"/>
                  <a:gd name="connsiteY56" fmla="*/ 8084500 h 13511369"/>
                  <a:gd name="connsiteX57" fmla="*/ 1721072 w 12089090"/>
                  <a:gd name="connsiteY57" fmla="*/ 8148794 h 13511369"/>
                  <a:gd name="connsiteX58" fmla="*/ 1703212 w 12089090"/>
                  <a:gd name="connsiteY58" fmla="*/ 8291919 h 13511369"/>
                  <a:gd name="connsiteX59" fmla="*/ 1671065 w 12089090"/>
                  <a:gd name="connsiteY59" fmla="*/ 8510744 h 13511369"/>
                  <a:gd name="connsiteX60" fmla="*/ 1716309 w 12089090"/>
                  <a:gd name="connsiteY60" fmla="*/ 8653619 h 13511369"/>
                  <a:gd name="connsiteX61" fmla="*/ 1706784 w 12089090"/>
                  <a:gd name="connsiteY61" fmla="*/ 8772682 h 13511369"/>
                  <a:gd name="connsiteX62" fmla="*/ 1788937 w 12089090"/>
                  <a:gd name="connsiteY62" fmla="*/ 8963432 h 13511369"/>
                  <a:gd name="connsiteX63" fmla="*/ 1657969 w 12089090"/>
                  <a:gd name="connsiteY63" fmla="*/ 9413488 h 13511369"/>
                  <a:gd name="connsiteX64" fmla="*/ 1506759 w 12089090"/>
                  <a:gd name="connsiteY64" fmla="*/ 9498963 h 13511369"/>
                  <a:gd name="connsiteX65" fmla="*/ 1463897 w 12089090"/>
                  <a:gd name="connsiteY65" fmla="*/ 9682319 h 13511369"/>
                  <a:gd name="connsiteX66" fmla="*/ 1321022 w 12089090"/>
                  <a:gd name="connsiteY66" fmla="*/ 9748994 h 13511369"/>
                  <a:gd name="connsiteX67" fmla="*/ 1312687 w 12089090"/>
                  <a:gd name="connsiteY67" fmla="*/ 9839732 h 13511369"/>
                  <a:gd name="connsiteX68" fmla="*/ 1237678 w 12089090"/>
                  <a:gd name="connsiteY68" fmla="*/ 9970450 h 13511369"/>
                  <a:gd name="connsiteX69" fmla="*/ 1254347 w 12089090"/>
                  <a:gd name="connsiteY69" fmla="*/ 10151425 h 13511369"/>
                  <a:gd name="connsiteX70" fmla="*/ 1179337 w 12089090"/>
                  <a:gd name="connsiteY70" fmla="*/ 10315982 h 13511369"/>
                  <a:gd name="connsiteX71" fmla="*/ 932878 w 12089090"/>
                  <a:gd name="connsiteY71" fmla="*/ 10353832 h 13511369"/>
                  <a:gd name="connsiteX72" fmla="*/ 817387 w 12089090"/>
                  <a:gd name="connsiteY72" fmla="*/ 10468382 h 13511369"/>
                  <a:gd name="connsiteX73" fmla="*/ 678084 w 12089090"/>
                  <a:gd name="connsiteY73" fmla="*/ 10480038 h 13511369"/>
                  <a:gd name="connsiteX74" fmla="*/ 585215 w 12089090"/>
                  <a:gd name="connsiteY74" fmla="*/ 10544332 h 13511369"/>
                  <a:gd name="connsiteX75" fmla="*/ 497109 w 12089090"/>
                  <a:gd name="connsiteY75" fmla="*/ 10503850 h 13511369"/>
                  <a:gd name="connsiteX76" fmla="*/ 399478 w 12089090"/>
                  <a:gd name="connsiteY76" fmla="*/ 10510994 h 13511369"/>
                  <a:gd name="connsiteX77" fmla="*/ 301847 w 12089090"/>
                  <a:gd name="connsiteY77" fmla="*/ 10482419 h 13511369"/>
                  <a:gd name="connsiteX78" fmla="*/ 238743 w 12089090"/>
                  <a:gd name="connsiteY78" fmla="*/ 10535057 h 13511369"/>
                  <a:gd name="connsiteX79" fmla="*/ 17287 w 12089090"/>
                  <a:gd name="connsiteY79" fmla="*/ 10430282 h 13511369"/>
                  <a:gd name="connsiteX80" fmla="*/ 78009 w 12089090"/>
                  <a:gd name="connsiteY80" fmla="*/ 10608625 h 13511369"/>
                  <a:gd name="connsiteX81" fmla="*/ 11334 w 12089090"/>
                  <a:gd name="connsiteY81" fmla="*/ 10787219 h 13511369"/>
                  <a:gd name="connsiteX82" fmla="*/ 112537 w 12089090"/>
                  <a:gd name="connsiteY82" fmla="*/ 11056551 h 13511369"/>
                  <a:gd name="connsiteX83" fmla="*/ 8953 w 12089090"/>
                  <a:gd name="connsiteY83" fmla="*/ 11234894 h 13511369"/>
                  <a:gd name="connsiteX84" fmla="*/ 17287 w 12089090"/>
                  <a:gd name="connsiteY84" fmla="*/ 11420882 h 13511369"/>
                  <a:gd name="connsiteX85" fmla="*/ 158972 w 12089090"/>
                  <a:gd name="connsiteY85" fmla="*/ 11470638 h 13511369"/>
                  <a:gd name="connsiteX86" fmla="*/ 455437 w 12089090"/>
                  <a:gd name="connsiteY86" fmla="*/ 11497082 h 13511369"/>
                  <a:gd name="connsiteX87" fmla="*/ 623315 w 12089090"/>
                  <a:gd name="connsiteY87" fmla="*/ 11544457 h 13511369"/>
                  <a:gd name="connsiteX88" fmla="*/ 737615 w 12089090"/>
                  <a:gd name="connsiteY88" fmla="*/ 11489688 h 13511369"/>
                  <a:gd name="connsiteX89" fmla="*/ 912637 w 12089090"/>
                  <a:gd name="connsiteY89" fmla="*/ 11535182 h 13511369"/>
                  <a:gd name="connsiteX90" fmla="*/ 1078134 w 12089090"/>
                  <a:gd name="connsiteY90" fmla="*/ 11413488 h 13511369"/>
                  <a:gd name="connsiteX91" fmla="*/ 1155524 w 12089090"/>
                  <a:gd name="connsiteY91" fmla="*/ 11470889 h 13511369"/>
                  <a:gd name="connsiteX92" fmla="*/ 1294828 w 12089090"/>
                  <a:gd name="connsiteY92" fmla="*/ 11496832 h 13511369"/>
                  <a:gd name="connsiteX93" fmla="*/ 1466278 w 12089090"/>
                  <a:gd name="connsiteY93" fmla="*/ 11508738 h 13511369"/>
                  <a:gd name="connsiteX94" fmla="*/ 1552003 w 12089090"/>
                  <a:gd name="connsiteY94" fmla="*/ 11573032 h 13511369"/>
                  <a:gd name="connsiteX95" fmla="*/ 1652015 w 12089090"/>
                  <a:gd name="connsiteY95" fmla="*/ 11580175 h 13511369"/>
                  <a:gd name="connsiteX96" fmla="*/ 1731787 w 12089090"/>
                  <a:gd name="connsiteY96" fmla="*/ 11592332 h 13511369"/>
                  <a:gd name="connsiteX97" fmla="*/ 1659159 w 12089090"/>
                  <a:gd name="connsiteY97" fmla="*/ 11737338 h 13511369"/>
                  <a:gd name="connsiteX98" fmla="*/ 1693687 w 12089090"/>
                  <a:gd name="connsiteY98" fmla="*/ 11992382 h 13511369"/>
                  <a:gd name="connsiteX99" fmla="*/ 1871090 w 12089090"/>
                  <a:gd name="connsiteY99" fmla="*/ 12130244 h 13511369"/>
                  <a:gd name="connsiteX100" fmla="*/ 1993724 w 12089090"/>
                  <a:gd name="connsiteY100" fmla="*/ 12056676 h 13511369"/>
                  <a:gd name="connsiteX101" fmla="*/ 2066353 w 12089090"/>
                  <a:gd name="connsiteY101" fmla="*/ 12104050 h 13511369"/>
                  <a:gd name="connsiteX102" fmla="*/ 2142553 w 12089090"/>
                  <a:gd name="connsiteY102" fmla="*/ 12034994 h 13511369"/>
                  <a:gd name="connsiteX103" fmla="*/ 2242565 w 12089090"/>
                  <a:gd name="connsiteY103" fmla="*/ 12058807 h 13511369"/>
                  <a:gd name="connsiteX104" fmla="*/ 2473547 w 12089090"/>
                  <a:gd name="connsiteY104" fmla="*/ 12008800 h 13511369"/>
                  <a:gd name="connsiteX105" fmla="*/ 2524743 w 12089090"/>
                  <a:gd name="connsiteY105" fmla="*/ 11899513 h 13511369"/>
                  <a:gd name="connsiteX106" fmla="*/ 2893837 w 12089090"/>
                  <a:gd name="connsiteY106" fmla="*/ 12030482 h 13511369"/>
                  <a:gd name="connsiteX107" fmla="*/ 2983134 w 12089090"/>
                  <a:gd name="connsiteY107" fmla="*/ 12018325 h 13511369"/>
                  <a:gd name="connsiteX108" fmla="*/ 3084337 w 12089090"/>
                  <a:gd name="connsiteY108" fmla="*/ 12182882 h 13511369"/>
                  <a:gd name="connsiteX109" fmla="*/ 3323653 w 12089090"/>
                  <a:gd name="connsiteY109" fmla="*/ 12127863 h 13511369"/>
                  <a:gd name="connsiteX110" fmla="*/ 3433190 w 12089090"/>
                  <a:gd name="connsiteY110" fmla="*/ 12196919 h 13511369"/>
                  <a:gd name="connsiteX111" fmla="*/ 3586781 w 12089090"/>
                  <a:gd name="connsiteY111" fmla="*/ 12266226 h 13511369"/>
                  <a:gd name="connsiteX112" fmla="*/ 3522487 w 12089090"/>
                  <a:gd name="connsiteY112" fmla="*/ 12387670 h 13511369"/>
                  <a:gd name="connsiteX113" fmla="*/ 3607022 w 12089090"/>
                  <a:gd name="connsiteY113" fmla="*/ 12592207 h 13511369"/>
                  <a:gd name="connsiteX114" fmla="*/ 3560587 w 12089090"/>
                  <a:gd name="connsiteY114" fmla="*/ 12773432 h 13511369"/>
                  <a:gd name="connsiteX115" fmla="*/ 3545109 w 12089090"/>
                  <a:gd name="connsiteY115" fmla="*/ 12987494 h 13511369"/>
                  <a:gd name="connsiteX116" fmla="*/ 3636787 w 12089090"/>
                  <a:gd name="connsiteY116" fmla="*/ 13211582 h 13511369"/>
                  <a:gd name="connsiteX117" fmla="*/ 3922537 w 12089090"/>
                  <a:gd name="connsiteY117" fmla="*/ 13440182 h 13511369"/>
                  <a:gd name="connsiteX118" fmla="*/ 4514278 w 12089090"/>
                  <a:gd name="connsiteY118" fmla="*/ 13511369 h 13511369"/>
                  <a:gd name="connsiteX119" fmla="*/ 4549996 w 12089090"/>
                  <a:gd name="connsiteY119" fmla="*/ 13442312 h 13511369"/>
                  <a:gd name="connsiteX120" fmla="*/ 4208287 w 12089090"/>
                  <a:gd name="connsiteY120" fmla="*/ 13154432 h 13511369"/>
                  <a:gd name="connsiteX121" fmla="*/ 4635722 w 12089090"/>
                  <a:gd name="connsiteY121" fmla="*/ 13268482 h 13511369"/>
                  <a:gd name="connsiteX122" fmla="*/ 4951237 w 12089090"/>
                  <a:gd name="connsiteY122" fmla="*/ 13268732 h 13511369"/>
                  <a:gd name="connsiteX123" fmla="*/ 5052440 w 12089090"/>
                  <a:gd name="connsiteY123" fmla="*/ 13058932 h 13511369"/>
                  <a:gd name="connsiteX124" fmla="*/ 5011959 w 12089090"/>
                  <a:gd name="connsiteY124" fmla="*/ 12985113 h 13511369"/>
                  <a:gd name="connsiteX125" fmla="*/ 5008387 w 12089090"/>
                  <a:gd name="connsiteY125" fmla="*/ 12678182 h 13511369"/>
                  <a:gd name="connsiteX126" fmla="*/ 5084587 w 12089090"/>
                  <a:gd name="connsiteY126" fmla="*/ 12563882 h 13511369"/>
                  <a:gd name="connsiteX127" fmla="*/ 5046487 w 12089090"/>
                  <a:gd name="connsiteY127" fmla="*/ 12225745 h 13511369"/>
                  <a:gd name="connsiteX128" fmla="*/ 5375100 w 12089090"/>
                  <a:gd name="connsiteY128" fmla="*/ 12097157 h 13511369"/>
                  <a:gd name="connsiteX129" fmla="*/ 5656087 w 12089090"/>
                  <a:gd name="connsiteY129" fmla="*/ 12180502 h 13511369"/>
                  <a:gd name="connsiteX130" fmla="*/ 5541787 w 12089090"/>
                  <a:gd name="connsiteY130" fmla="*/ 11249432 h 13511369"/>
                  <a:gd name="connsiteX131" fmla="*/ 5602510 w 12089090"/>
                  <a:gd name="connsiteY131" fmla="*/ 10722925 h 13511369"/>
                  <a:gd name="connsiteX132" fmla="*/ 5485827 w 12089090"/>
                  <a:gd name="connsiteY132" fmla="*/ 10663394 h 13511369"/>
                  <a:gd name="connsiteX133" fmla="*/ 5602509 w 12089090"/>
                  <a:gd name="connsiteY133" fmla="*/ 10701495 h 13511369"/>
                  <a:gd name="connsiteX134" fmla="*/ 5628703 w 12089090"/>
                  <a:gd name="connsiteY134" fmla="*/ 10160950 h 13511369"/>
                  <a:gd name="connsiteX135" fmla="*/ 5715618 w 12089090"/>
                  <a:gd name="connsiteY135" fmla="*/ 9775438 h 13511369"/>
                  <a:gd name="connsiteX136" fmla="*/ 5847778 w 12089090"/>
                  <a:gd name="connsiteY136" fmla="*/ 9408475 h 13511369"/>
                  <a:gd name="connsiteX137" fmla="*/ 5938265 w 12089090"/>
                  <a:gd name="connsiteY137" fmla="*/ 9196544 h 13511369"/>
                  <a:gd name="connsiteX138" fmla="*/ 5776340 w 12089090"/>
                  <a:gd name="connsiteY138" fmla="*/ 9329894 h 13511369"/>
                  <a:gd name="connsiteX139" fmla="*/ 5940647 w 12089090"/>
                  <a:gd name="connsiteY139" fmla="*/ 9137013 h 13511369"/>
                  <a:gd name="connsiteX140" fmla="*/ 5972794 w 12089090"/>
                  <a:gd name="connsiteY140" fmla="*/ 8956289 h 13511369"/>
                  <a:gd name="connsiteX141" fmla="*/ 5976365 w 12089090"/>
                  <a:gd name="connsiteY141" fmla="*/ 9087006 h 13511369"/>
                  <a:gd name="connsiteX142" fmla="*/ 6458567 w 12089090"/>
                  <a:gd name="connsiteY142" fmla="*/ 8201432 h 13511369"/>
                  <a:gd name="connsiteX143" fmla="*/ 6221634 w 12089090"/>
                  <a:gd name="connsiteY143" fmla="*/ 8101170 h 13511369"/>
                  <a:gd name="connsiteX144" fmla="*/ 6443090 w 12089090"/>
                  <a:gd name="connsiteY144" fmla="*/ 8110694 h 13511369"/>
                  <a:gd name="connsiteX145" fmla="*/ 6713363 w 12089090"/>
                  <a:gd name="connsiteY145" fmla="*/ 8074975 h 13511369"/>
                  <a:gd name="connsiteX146" fmla="*/ 6872907 w 12089090"/>
                  <a:gd name="connsiteY146" fmla="*/ 8032113 h 13511369"/>
                  <a:gd name="connsiteX147" fmla="*/ 6802659 w 12089090"/>
                  <a:gd name="connsiteY147" fmla="*/ 7972582 h 13511369"/>
                  <a:gd name="connsiteX148" fmla="*/ 6894339 w 12089090"/>
                  <a:gd name="connsiteY148" fmla="*/ 7846626 h 13511369"/>
                  <a:gd name="connsiteX149" fmla="*/ 6997921 w 12089090"/>
                  <a:gd name="connsiteY149" fmla="*/ 7867807 h 13511369"/>
                  <a:gd name="connsiteX150" fmla="*/ 7034832 w 12089090"/>
                  <a:gd name="connsiteY150" fmla="*/ 7793990 h 13511369"/>
                  <a:gd name="connsiteX151" fmla="*/ 6961013 w 12089090"/>
                  <a:gd name="connsiteY151" fmla="*/ 7693975 h 13511369"/>
                  <a:gd name="connsiteX152" fmla="*/ 6927676 w 12089090"/>
                  <a:gd name="connsiteY152" fmla="*/ 7596344 h 13511369"/>
                  <a:gd name="connsiteX153" fmla="*/ 6837187 w 12089090"/>
                  <a:gd name="connsiteY153" fmla="*/ 7591832 h 13511369"/>
                  <a:gd name="connsiteX154" fmla="*/ 6763369 w 12089090"/>
                  <a:gd name="connsiteY154" fmla="*/ 7674925 h 13511369"/>
                  <a:gd name="connsiteX155" fmla="*/ 6627637 w 12089090"/>
                  <a:gd name="connsiteY155" fmla="*/ 7687082 h 13511369"/>
                  <a:gd name="connsiteX156" fmla="*/ 6687169 w 12089090"/>
                  <a:gd name="connsiteY156" fmla="*/ 7617775 h 13511369"/>
                  <a:gd name="connsiteX157" fmla="*/ 6699076 w 12089090"/>
                  <a:gd name="connsiteY157" fmla="*/ 7529669 h 13511369"/>
                  <a:gd name="connsiteX158" fmla="*/ 6720506 w 12089090"/>
                  <a:gd name="connsiteY158" fmla="*/ 7467756 h 13511369"/>
                  <a:gd name="connsiteX159" fmla="*/ 6684787 w 12089090"/>
                  <a:gd name="connsiteY159" fmla="*/ 7401332 h 13511369"/>
                  <a:gd name="connsiteX160" fmla="*/ 6620494 w 12089090"/>
                  <a:gd name="connsiteY160" fmla="*/ 7432038 h 13511369"/>
                  <a:gd name="connsiteX161" fmla="*/ 6618112 w 12089090"/>
                  <a:gd name="connsiteY161" fmla="*/ 7351326 h 13511369"/>
                  <a:gd name="connsiteX162" fmla="*/ 6837188 w 12089090"/>
                  <a:gd name="connsiteY162" fmla="*/ 7243919 h 13511369"/>
                  <a:gd name="connsiteX163" fmla="*/ 6801469 w 12089090"/>
                  <a:gd name="connsiteY163" fmla="*/ 7089138 h 13511369"/>
                  <a:gd name="connsiteX164" fmla="*/ 6877669 w 12089090"/>
                  <a:gd name="connsiteY164" fmla="*/ 7072469 h 13511369"/>
                  <a:gd name="connsiteX165" fmla="*/ 6856237 w 12089090"/>
                  <a:gd name="connsiteY165" fmla="*/ 6982232 h 13511369"/>
                  <a:gd name="connsiteX166" fmla="*/ 6961013 w 12089090"/>
                  <a:gd name="connsiteY166" fmla="*/ 6984363 h 13511369"/>
                  <a:gd name="connsiteX167" fmla="*/ 7003876 w 12089090"/>
                  <a:gd name="connsiteY167" fmla="*/ 6903400 h 13511369"/>
                  <a:gd name="connsiteX168" fmla="*/ 7106269 w 12089090"/>
                  <a:gd name="connsiteY168" fmla="*/ 6936738 h 13511369"/>
                  <a:gd name="connsiteX169" fmla="*/ 7180088 w 12089090"/>
                  <a:gd name="connsiteY169" fmla="*/ 7039132 h 13511369"/>
                  <a:gd name="connsiteX170" fmla="*/ 7246763 w 12089090"/>
                  <a:gd name="connsiteY170" fmla="*/ 6979600 h 13511369"/>
                  <a:gd name="connsiteX171" fmla="*/ 7187232 w 12089090"/>
                  <a:gd name="connsiteY171" fmla="*/ 6843869 h 13511369"/>
                  <a:gd name="connsiteX172" fmla="*/ 7244381 w 12089090"/>
                  <a:gd name="connsiteY172" fmla="*/ 6896506 h 13511369"/>
                  <a:gd name="connsiteX173" fmla="*/ 7361063 w 12089090"/>
                  <a:gd name="connsiteY173" fmla="*/ 6934357 h 13511369"/>
                  <a:gd name="connsiteX174" fmla="*/ 7434882 w 12089090"/>
                  <a:gd name="connsiteY174" fmla="*/ 7006046 h 13511369"/>
                  <a:gd name="connsiteX175" fmla="*/ 7403926 w 12089090"/>
                  <a:gd name="connsiteY175" fmla="*/ 7144158 h 13511369"/>
                  <a:gd name="connsiteX176" fmla="*/ 7475363 w 12089090"/>
                  <a:gd name="connsiteY176" fmla="*/ 7108439 h 13511369"/>
                  <a:gd name="connsiteX177" fmla="*/ 7465837 w 12089090"/>
                  <a:gd name="connsiteY177" fmla="*/ 7077482 h 13511369"/>
                  <a:gd name="connsiteX178" fmla="*/ 7542038 w 12089090"/>
                  <a:gd name="connsiteY178" fmla="*/ 7163208 h 13511369"/>
                  <a:gd name="connsiteX179" fmla="*/ 7477744 w 12089090"/>
                  <a:gd name="connsiteY179" fmla="*/ 7244171 h 13511369"/>
                  <a:gd name="connsiteX180" fmla="*/ 7542037 w 12089090"/>
                  <a:gd name="connsiteY180" fmla="*/ 7325132 h 13511369"/>
                  <a:gd name="connsiteX181" fmla="*/ 7468219 w 12089090"/>
                  <a:gd name="connsiteY181" fmla="*/ 7344183 h 13511369"/>
                  <a:gd name="connsiteX182" fmla="*/ 7375351 w 12089090"/>
                  <a:gd name="connsiteY182" fmla="*/ 7296558 h 13511369"/>
                  <a:gd name="connsiteX183" fmla="*/ 7327726 w 12089090"/>
                  <a:gd name="connsiteY183" fmla="*/ 7406096 h 13511369"/>
                  <a:gd name="connsiteX184" fmla="*/ 7403926 w 12089090"/>
                  <a:gd name="connsiteY184" fmla="*/ 7425146 h 13511369"/>
                  <a:gd name="connsiteX185" fmla="*/ 7458694 w 12089090"/>
                  <a:gd name="connsiteY185" fmla="*/ 7484677 h 13511369"/>
                  <a:gd name="connsiteX186" fmla="*/ 7484888 w 12089090"/>
                  <a:gd name="connsiteY186" fmla="*/ 7515382 h 13511369"/>
                  <a:gd name="connsiteX187" fmla="*/ 7505128 w 12089090"/>
                  <a:gd name="connsiteY187" fmla="*/ 7467755 h 13511369"/>
                  <a:gd name="connsiteX188" fmla="*/ 7563469 w 12089090"/>
                  <a:gd name="connsiteY188" fmla="*/ 7529921 h 13511369"/>
                  <a:gd name="connsiteX189" fmla="*/ 7656338 w 12089090"/>
                  <a:gd name="connsiteY189" fmla="*/ 7615646 h 13511369"/>
                  <a:gd name="connsiteX190" fmla="*/ 7656338 w 12089090"/>
                  <a:gd name="connsiteY190" fmla="*/ 7510871 h 13511369"/>
                  <a:gd name="connsiteX191" fmla="*/ 7830168 w 12089090"/>
                  <a:gd name="connsiteY191" fmla="*/ 7606120 h 13511369"/>
                  <a:gd name="connsiteX192" fmla="*/ 7723013 w 12089090"/>
                  <a:gd name="connsiteY192" fmla="*/ 7370377 h 13511369"/>
                  <a:gd name="connsiteX193" fmla="*/ 7725394 w 12089090"/>
                  <a:gd name="connsiteY193" fmla="*/ 7234646 h 13511369"/>
                  <a:gd name="connsiteX194" fmla="*/ 7630144 w 12089090"/>
                  <a:gd name="connsiteY194" fmla="*/ 7206071 h 13511369"/>
                  <a:gd name="connsiteX195" fmla="*/ 7694437 w 12089090"/>
                  <a:gd name="connsiteY195" fmla="*/ 7039382 h 13511369"/>
                  <a:gd name="connsiteX196" fmla="*/ 8392144 w 12089090"/>
                  <a:gd name="connsiteY196" fmla="*/ 6653621 h 13511369"/>
                  <a:gd name="connsiteX197" fmla="*/ 8720757 w 12089090"/>
                  <a:gd name="connsiteY197" fmla="*/ 6591708 h 13511369"/>
                  <a:gd name="connsiteX198" fmla="*/ 8739807 w 12089090"/>
                  <a:gd name="connsiteY198" fmla="*/ 6696483 h 13511369"/>
                  <a:gd name="connsiteX199" fmla="*/ 8813626 w 12089090"/>
                  <a:gd name="connsiteY199" fmla="*/ 6701246 h 13511369"/>
                  <a:gd name="connsiteX200" fmla="*/ 8789812 w 12089090"/>
                  <a:gd name="connsiteY200" fmla="*/ 6548844 h 13511369"/>
                  <a:gd name="connsiteX201" fmla="*/ 9332737 w 12089090"/>
                  <a:gd name="connsiteY201" fmla="*/ 6544082 h 13511369"/>
                  <a:gd name="connsiteX202" fmla="*/ 9520856 w 12089090"/>
                  <a:gd name="connsiteY202" fmla="*/ 6494075 h 13511369"/>
                  <a:gd name="connsiteX203" fmla="*/ 9647062 w 12089090"/>
                  <a:gd name="connsiteY203" fmla="*/ 6298813 h 13511369"/>
                  <a:gd name="connsiteX204" fmla="*/ 9923287 w 12089090"/>
                  <a:gd name="connsiteY204" fmla="*/ 6334532 h 13511369"/>
                  <a:gd name="connsiteX205" fmla="*/ 9887569 w 12089090"/>
                  <a:gd name="connsiteY205" fmla="*/ 6420258 h 13511369"/>
                  <a:gd name="connsiteX206" fmla="*/ 9744694 w 12089090"/>
                  <a:gd name="connsiteY206" fmla="*/ 6434546 h 13511369"/>
                  <a:gd name="connsiteX207" fmla="*/ 9813749 w 12089090"/>
                  <a:gd name="connsiteY207" fmla="*/ 6489313 h 13511369"/>
                  <a:gd name="connsiteX208" fmla="*/ 9682782 w 12089090"/>
                  <a:gd name="connsiteY208" fmla="*/ 6517889 h 13511369"/>
                  <a:gd name="connsiteX209" fmla="*/ 9556576 w 12089090"/>
                  <a:gd name="connsiteY209" fmla="*/ 6508364 h 13511369"/>
                  <a:gd name="connsiteX210" fmla="*/ 9470850 w 12089090"/>
                  <a:gd name="connsiteY210" fmla="*/ 6544082 h 13511369"/>
                  <a:gd name="connsiteX211" fmla="*/ 9439894 w 12089090"/>
                  <a:gd name="connsiteY211" fmla="*/ 6848883 h 13511369"/>
                  <a:gd name="connsiteX212" fmla="*/ 9601819 w 12089090"/>
                  <a:gd name="connsiteY212" fmla="*/ 6882220 h 13511369"/>
                  <a:gd name="connsiteX213" fmla="*/ 9808987 w 12089090"/>
                  <a:gd name="connsiteY213" fmla="*/ 6696482 h 13511369"/>
                  <a:gd name="connsiteX214" fmla="*/ 9847088 w 12089090"/>
                  <a:gd name="connsiteY214" fmla="*/ 6794114 h 13511369"/>
                  <a:gd name="connsiteX215" fmla="*/ 9994726 w 12089090"/>
                  <a:gd name="connsiteY215" fmla="*/ 6717914 h 13511369"/>
                  <a:gd name="connsiteX216" fmla="*/ 9894713 w 12089090"/>
                  <a:gd name="connsiteY216" fmla="*/ 6956040 h 13511369"/>
                  <a:gd name="connsiteX217" fmla="*/ 10037588 w 12089090"/>
                  <a:gd name="connsiteY217" fmla="*/ 6898889 h 13511369"/>
                  <a:gd name="connsiteX218" fmla="*/ 10004251 w 12089090"/>
                  <a:gd name="connsiteY218" fmla="*/ 6986996 h 13511369"/>
                  <a:gd name="connsiteX219" fmla="*/ 10235232 w 12089090"/>
                  <a:gd name="connsiteY219" fmla="*/ 6984614 h 13511369"/>
                  <a:gd name="connsiteX220" fmla="*/ 10075687 w 12089090"/>
                  <a:gd name="connsiteY220" fmla="*/ 7039382 h 13511369"/>
                  <a:gd name="connsiteX221" fmla="*/ 9966151 w 12089090"/>
                  <a:gd name="connsiteY221" fmla="*/ 7096533 h 13511369"/>
                  <a:gd name="connsiteX222" fmla="*/ 9847088 w 12089090"/>
                  <a:gd name="connsiteY222" fmla="*/ 7210833 h 13511369"/>
                  <a:gd name="connsiteX223" fmla="*/ 9882806 w 12089090"/>
                  <a:gd name="connsiteY223" fmla="*/ 7270363 h 13511369"/>
                  <a:gd name="connsiteX224" fmla="*/ 9925669 w 12089090"/>
                  <a:gd name="connsiteY224" fmla="*/ 7320371 h 13511369"/>
                  <a:gd name="connsiteX225" fmla="*/ 10004251 w 12089090"/>
                  <a:gd name="connsiteY225" fmla="*/ 7287033 h 13511369"/>
                  <a:gd name="connsiteX226" fmla="*/ 10016156 w 12089090"/>
                  <a:gd name="connsiteY226" fmla="*/ 7348944 h 13511369"/>
                  <a:gd name="connsiteX227" fmla="*/ 10130457 w 12089090"/>
                  <a:gd name="connsiteY227" fmla="*/ 7210833 h 13511369"/>
                  <a:gd name="connsiteX228" fmla="*/ 10166176 w 12089090"/>
                  <a:gd name="connsiteY228" fmla="*/ 7356089 h 13511369"/>
                  <a:gd name="connsiteX229" fmla="*/ 10261426 w 12089090"/>
                  <a:gd name="connsiteY229" fmla="*/ 7239408 h 13511369"/>
                  <a:gd name="connsiteX230" fmla="*/ 10287619 w 12089090"/>
                  <a:gd name="connsiteY230" fmla="*/ 7401332 h 13511369"/>
                  <a:gd name="connsiteX231" fmla="*/ 10361437 w 12089090"/>
                  <a:gd name="connsiteY231" fmla="*/ 7477532 h 13511369"/>
                  <a:gd name="connsiteX232" fmla="*/ 10151887 w 12089090"/>
                  <a:gd name="connsiteY232" fmla="*/ 7591832 h 13511369"/>
                  <a:gd name="connsiteX233" fmla="*/ 10304288 w 12089090"/>
                  <a:gd name="connsiteY233" fmla="*/ 7741852 h 13511369"/>
                  <a:gd name="connsiteX234" fmla="*/ 10335244 w 12089090"/>
                  <a:gd name="connsiteY234" fmla="*/ 7644221 h 13511369"/>
                  <a:gd name="connsiteX235" fmla="*/ 10406680 w 12089090"/>
                  <a:gd name="connsiteY235" fmla="*/ 7732326 h 13511369"/>
                  <a:gd name="connsiteX236" fmla="*/ 10528126 w 12089090"/>
                  <a:gd name="connsiteY236" fmla="*/ 7691846 h 13511369"/>
                  <a:gd name="connsiteX237" fmla="*/ 10532887 w 12089090"/>
                  <a:gd name="connsiteY237" fmla="*/ 7777570 h 13511369"/>
                  <a:gd name="connsiteX238" fmla="*/ 10530506 w 12089090"/>
                  <a:gd name="connsiteY238" fmla="*/ 7875200 h 13511369"/>
                  <a:gd name="connsiteX239" fmla="*/ 10640043 w 12089090"/>
                  <a:gd name="connsiteY239" fmla="*/ 7837101 h 13511369"/>
                  <a:gd name="connsiteX240" fmla="*/ 10680526 w 12089090"/>
                  <a:gd name="connsiteY240" fmla="*/ 8075227 h 13511369"/>
                  <a:gd name="connsiteX241" fmla="*/ 10818637 w 12089090"/>
                  <a:gd name="connsiteY241" fmla="*/ 8106182 h 13511369"/>
                  <a:gd name="connsiteX242" fmla="*/ 10832925 w 12089090"/>
                  <a:gd name="connsiteY242" fmla="*/ 7815670 h 13511369"/>
                  <a:gd name="connsiteX243" fmla="*/ 10923413 w 12089090"/>
                  <a:gd name="connsiteY243" fmla="*/ 7791858 h 13511369"/>
                  <a:gd name="connsiteX244" fmla="*/ 10992469 w 12089090"/>
                  <a:gd name="connsiteY244" fmla="*/ 7620407 h 13511369"/>
                  <a:gd name="connsiteX245" fmla="*/ 10954369 w 12089090"/>
                  <a:gd name="connsiteY245" fmla="*/ 7491821 h 13511369"/>
                  <a:gd name="connsiteX246" fmla="*/ 10859119 w 12089090"/>
                  <a:gd name="connsiteY246" fmla="*/ 7479913 h 13511369"/>
                  <a:gd name="connsiteX247" fmla="*/ 10906743 w 12089090"/>
                  <a:gd name="connsiteY247" fmla="*/ 7360851 h 13511369"/>
                  <a:gd name="connsiteX248" fmla="*/ 10801969 w 12089090"/>
                  <a:gd name="connsiteY248" fmla="*/ 7289414 h 13511369"/>
                  <a:gd name="connsiteX249" fmla="*/ 10761487 w 12089090"/>
                  <a:gd name="connsiteY249" fmla="*/ 7058432 h 13511369"/>
                  <a:gd name="connsiteX250" fmla="*/ 10443987 w 12089090"/>
                  <a:gd name="connsiteY250" fmla="*/ 7020332 h 13511369"/>
                  <a:gd name="connsiteX251" fmla="*/ 10513838 w 12089090"/>
                  <a:gd name="connsiteY251" fmla="*/ 6915558 h 13511369"/>
                  <a:gd name="connsiteX252" fmla="*/ 10637663 w 12089090"/>
                  <a:gd name="connsiteY252" fmla="*/ 6896508 h 13511369"/>
                  <a:gd name="connsiteX253" fmla="*/ 10647187 w 12089090"/>
                  <a:gd name="connsiteY253" fmla="*/ 6810782 h 13511369"/>
                  <a:gd name="connsiteX254" fmla="*/ 10859912 w 12089090"/>
                  <a:gd name="connsiteY254" fmla="*/ 6899682 h 13511369"/>
                  <a:gd name="connsiteX255" fmla="*/ 10875787 w 12089090"/>
                  <a:gd name="connsiteY255" fmla="*/ 6677432 h 13511369"/>
                  <a:gd name="connsiteX256" fmla="*/ 10666237 w 12089090"/>
                  <a:gd name="connsiteY256" fmla="*/ 6772682 h 13511369"/>
                  <a:gd name="connsiteX257" fmla="*/ 10590037 w 12089090"/>
                  <a:gd name="connsiteY257" fmla="*/ 6544082 h 13511369"/>
                  <a:gd name="connsiteX258" fmla="*/ 10361437 w 12089090"/>
                  <a:gd name="connsiteY258" fmla="*/ 6753632 h 13511369"/>
                  <a:gd name="connsiteX259" fmla="*/ 10374138 w 12089090"/>
                  <a:gd name="connsiteY259" fmla="*/ 6588533 h 13511369"/>
                  <a:gd name="connsiteX260" fmla="*/ 10386837 w 12089090"/>
                  <a:gd name="connsiteY260" fmla="*/ 6464707 h 13511369"/>
                  <a:gd name="connsiteX261" fmla="*/ 10331672 w 12089090"/>
                  <a:gd name="connsiteY261" fmla="*/ 6436675 h 13511369"/>
                  <a:gd name="connsiteX262" fmla="*/ 10278888 w 12089090"/>
                  <a:gd name="connsiteY262" fmla="*/ 6452008 h 13511369"/>
                  <a:gd name="connsiteX263" fmla="*/ 10158237 w 12089090"/>
                  <a:gd name="connsiteY263" fmla="*/ 6236107 h 13511369"/>
                  <a:gd name="connsiteX264" fmla="*/ 10323338 w 12089090"/>
                  <a:gd name="connsiteY264" fmla="*/ 6274208 h 13511369"/>
                  <a:gd name="connsiteX265" fmla="*/ 10564638 w 12089090"/>
                  <a:gd name="connsiteY265" fmla="*/ 6274208 h 13511369"/>
                  <a:gd name="connsiteX266" fmla="*/ 10694812 w 12089090"/>
                  <a:gd name="connsiteY266" fmla="*/ 6134507 h 13511369"/>
                  <a:gd name="connsiteX267" fmla="*/ 10593213 w 12089090"/>
                  <a:gd name="connsiteY267" fmla="*/ 6023383 h 13511369"/>
                  <a:gd name="connsiteX268" fmla="*/ 10380487 w 12089090"/>
                  <a:gd name="connsiteY268" fmla="*/ 5975757 h 13511369"/>
                  <a:gd name="connsiteX269" fmla="*/ 10561462 w 12089090"/>
                  <a:gd name="connsiteY269" fmla="*/ 5845582 h 13511369"/>
                  <a:gd name="connsiteX270" fmla="*/ 10507488 w 12089090"/>
                  <a:gd name="connsiteY270" fmla="*/ 5728108 h 13511369"/>
                  <a:gd name="connsiteX271" fmla="*/ 10561463 w 12089090"/>
                  <a:gd name="connsiteY271" fmla="*/ 5607458 h 13511369"/>
                  <a:gd name="connsiteX272" fmla="*/ 10523362 w 12089090"/>
                  <a:gd name="connsiteY272" fmla="*/ 5604282 h 13511369"/>
                  <a:gd name="connsiteX273" fmla="*/ 10488438 w 12089090"/>
                  <a:gd name="connsiteY273" fmla="*/ 5528083 h 13511369"/>
                  <a:gd name="connsiteX274" fmla="*/ 10329687 w 12089090"/>
                  <a:gd name="connsiteY274" fmla="*/ 5375682 h 13511369"/>
                  <a:gd name="connsiteX275" fmla="*/ 10599563 w 12089090"/>
                  <a:gd name="connsiteY275" fmla="*/ 5480458 h 13511369"/>
                  <a:gd name="connsiteX276" fmla="*/ 10742437 w 12089090"/>
                  <a:gd name="connsiteY276" fmla="*/ 5439182 h 13511369"/>
                  <a:gd name="connsiteX277" fmla="*/ 10717038 w 12089090"/>
                  <a:gd name="connsiteY277" fmla="*/ 5686833 h 13511369"/>
                  <a:gd name="connsiteX278" fmla="*/ 10894837 w 12089090"/>
                  <a:gd name="connsiteY278" fmla="*/ 5724932 h 13511369"/>
                  <a:gd name="connsiteX279" fmla="*/ 10951988 w 12089090"/>
                  <a:gd name="connsiteY279" fmla="*/ 5550308 h 13511369"/>
                  <a:gd name="connsiteX280" fmla="*/ 10993262 w 12089090"/>
                  <a:gd name="connsiteY280" fmla="*/ 5321707 h 13511369"/>
                  <a:gd name="connsiteX281" fmla="*/ 10913888 w 12089090"/>
                  <a:gd name="connsiteY281" fmla="*/ 5118508 h 13511369"/>
                  <a:gd name="connsiteX282" fmla="*/ 10856737 w 12089090"/>
                  <a:gd name="connsiteY282" fmla="*/ 5020082 h 13511369"/>
                  <a:gd name="connsiteX283" fmla="*/ 10777363 w 12089090"/>
                  <a:gd name="connsiteY283" fmla="*/ 5137558 h 13511369"/>
                  <a:gd name="connsiteX284" fmla="*/ 10707513 w 12089090"/>
                  <a:gd name="connsiteY284" fmla="*/ 5096283 h 13511369"/>
                  <a:gd name="connsiteX285" fmla="*/ 10675763 w 12089090"/>
                  <a:gd name="connsiteY285" fmla="*/ 5216933 h 13511369"/>
                  <a:gd name="connsiteX286" fmla="*/ 10574162 w 12089090"/>
                  <a:gd name="connsiteY286" fmla="*/ 5220107 h 13511369"/>
                  <a:gd name="connsiteX287" fmla="*/ 10494787 w 12089090"/>
                  <a:gd name="connsiteY287" fmla="*/ 5077232 h 13511369"/>
                  <a:gd name="connsiteX288" fmla="*/ 10456687 w 12089090"/>
                  <a:gd name="connsiteY288" fmla="*/ 4924832 h 13511369"/>
                  <a:gd name="connsiteX289" fmla="*/ 10240787 w 12089090"/>
                  <a:gd name="connsiteY289" fmla="*/ 4928007 h 13511369"/>
                  <a:gd name="connsiteX290" fmla="*/ 10266187 w 12089090"/>
                  <a:gd name="connsiteY290" fmla="*/ 5153432 h 13511369"/>
                  <a:gd name="connsiteX291" fmla="*/ 10228088 w 12089090"/>
                  <a:gd name="connsiteY291" fmla="*/ 4959758 h 13511369"/>
                  <a:gd name="connsiteX292" fmla="*/ 10183637 w 12089090"/>
                  <a:gd name="connsiteY292" fmla="*/ 4972457 h 13511369"/>
                  <a:gd name="connsiteX293" fmla="*/ 10113787 w 12089090"/>
                  <a:gd name="connsiteY293" fmla="*/ 4861332 h 13511369"/>
                  <a:gd name="connsiteX294" fmla="*/ 10018538 w 12089090"/>
                  <a:gd name="connsiteY294" fmla="*/ 4931183 h 13511369"/>
                  <a:gd name="connsiteX295" fmla="*/ 9862962 w 12089090"/>
                  <a:gd name="connsiteY295" fmla="*/ 5058182 h 13511369"/>
                  <a:gd name="connsiteX296" fmla="*/ 10228087 w 12089090"/>
                  <a:gd name="connsiteY296" fmla="*/ 4724807 h 13511369"/>
                  <a:gd name="connsiteX297" fmla="*/ 10372550 w 12089090"/>
                  <a:gd name="connsiteY297" fmla="*/ 4634321 h 13511369"/>
                  <a:gd name="connsiteX298" fmla="*/ 10590037 w 12089090"/>
                  <a:gd name="connsiteY298" fmla="*/ 4581932 h 13511369"/>
                  <a:gd name="connsiteX299" fmla="*/ 10628138 w 12089090"/>
                  <a:gd name="connsiteY299" fmla="*/ 4461283 h 13511369"/>
                  <a:gd name="connsiteX300" fmla="*/ 10799588 w 12089090"/>
                  <a:gd name="connsiteY300" fmla="*/ 4334283 h 13511369"/>
                  <a:gd name="connsiteX301" fmla="*/ 10831337 w 12089090"/>
                  <a:gd name="connsiteY301" fmla="*/ 4080282 h 13511369"/>
                  <a:gd name="connsiteX302" fmla="*/ 10599562 w 12089090"/>
                  <a:gd name="connsiteY302" fmla="*/ 3997732 h 13511369"/>
                  <a:gd name="connsiteX303" fmla="*/ 10282063 w 12089090"/>
                  <a:gd name="connsiteY303" fmla="*/ 3950108 h 13511369"/>
                  <a:gd name="connsiteX304" fmla="*/ 10151887 w 12089090"/>
                  <a:gd name="connsiteY304" fmla="*/ 4010432 h 13511369"/>
                  <a:gd name="connsiteX305" fmla="*/ 10177288 w 12089090"/>
                  <a:gd name="connsiteY305" fmla="*/ 3845333 h 13511369"/>
                  <a:gd name="connsiteX306" fmla="*/ 10126488 w 12089090"/>
                  <a:gd name="connsiteY306" fmla="*/ 3670708 h 13511369"/>
                  <a:gd name="connsiteX307" fmla="*/ 10240787 w 12089090"/>
                  <a:gd name="connsiteY307" fmla="*/ 3708807 h 13511369"/>
                  <a:gd name="connsiteX308" fmla="*/ 10361438 w 12089090"/>
                  <a:gd name="connsiteY308" fmla="*/ 3600858 h 13511369"/>
                  <a:gd name="connsiteX309" fmla="*/ 10551938 w 12089090"/>
                  <a:gd name="connsiteY309" fmla="*/ 3661183 h 13511369"/>
                  <a:gd name="connsiteX310" fmla="*/ 10564638 w 12089090"/>
                  <a:gd name="connsiteY310" fmla="*/ 3477033 h 13511369"/>
                  <a:gd name="connsiteX311" fmla="*/ 10704337 w 12089090"/>
                  <a:gd name="connsiteY311" fmla="*/ 3515132 h 13511369"/>
                  <a:gd name="connsiteX312" fmla="*/ 10818637 w 12089090"/>
                  <a:gd name="connsiteY312" fmla="*/ 3210332 h 13511369"/>
                  <a:gd name="connsiteX313" fmla="*/ 10920238 w 12089090"/>
                  <a:gd name="connsiteY313" fmla="*/ 3299233 h 13511369"/>
                  <a:gd name="connsiteX314" fmla="*/ 11059937 w 12089090"/>
                  <a:gd name="connsiteY314" fmla="*/ 3283357 h 13511369"/>
                  <a:gd name="connsiteX315" fmla="*/ 11094862 w 12089090"/>
                  <a:gd name="connsiteY315" fmla="*/ 3508782 h 13511369"/>
                  <a:gd name="connsiteX316" fmla="*/ 11171063 w 12089090"/>
                  <a:gd name="connsiteY316" fmla="*/ 3251608 h 13511369"/>
                  <a:gd name="connsiteX317" fmla="*/ 11094863 w 12089090"/>
                  <a:gd name="connsiteY317" fmla="*/ 3165883 h 13511369"/>
                  <a:gd name="connsiteX318" fmla="*/ 11180587 w 12089090"/>
                  <a:gd name="connsiteY318" fmla="*/ 2911882 h 13511369"/>
                  <a:gd name="connsiteX319" fmla="*/ 10999613 w 12089090"/>
                  <a:gd name="connsiteY319" fmla="*/ 2988083 h 13511369"/>
                  <a:gd name="connsiteX320" fmla="*/ 10971037 w 12089090"/>
                  <a:gd name="connsiteY320" fmla="*/ 2918232 h 13511369"/>
                  <a:gd name="connsiteX321" fmla="*/ 10780537 w 12089090"/>
                  <a:gd name="connsiteY321" fmla="*/ 2715032 h 13511369"/>
                  <a:gd name="connsiteX322" fmla="*/ 10748788 w 12089090"/>
                  <a:gd name="connsiteY322" fmla="*/ 2530883 h 13511369"/>
                  <a:gd name="connsiteX323" fmla="*/ 10717038 w 12089090"/>
                  <a:gd name="connsiteY323" fmla="*/ 2435633 h 13511369"/>
                  <a:gd name="connsiteX324" fmla="*/ 10818637 w 12089090"/>
                  <a:gd name="connsiteY324" fmla="*/ 2334032 h 13511369"/>
                  <a:gd name="connsiteX325" fmla="*/ 11078988 w 12089090"/>
                  <a:gd name="connsiteY325" fmla="*/ 2099083 h 13511369"/>
                  <a:gd name="connsiteX326" fmla="*/ 11199637 w 12089090"/>
                  <a:gd name="connsiteY326" fmla="*/ 2118132 h 13511369"/>
                  <a:gd name="connsiteX327" fmla="*/ 11269488 w 12089090"/>
                  <a:gd name="connsiteY327" fmla="*/ 2029233 h 13511369"/>
                  <a:gd name="connsiteX328" fmla="*/ 11504437 w 12089090"/>
                  <a:gd name="connsiteY328" fmla="*/ 1921282 h 13511369"/>
                  <a:gd name="connsiteX329" fmla="*/ 11358388 w 12089090"/>
                  <a:gd name="connsiteY329" fmla="*/ 1851433 h 13511369"/>
                  <a:gd name="connsiteX330" fmla="*/ 11275837 w 12089090"/>
                  <a:gd name="connsiteY330" fmla="*/ 1705382 h 13511369"/>
                  <a:gd name="connsiteX331" fmla="*/ 11377437 w 12089090"/>
                  <a:gd name="connsiteY331" fmla="*/ 1279932 h 13511369"/>
                  <a:gd name="connsiteX332" fmla="*/ 11256787 w 12089090"/>
                  <a:gd name="connsiteY332" fmla="*/ 1019582 h 13511369"/>
                  <a:gd name="connsiteX333" fmla="*/ 11542537 w 12089090"/>
                  <a:gd name="connsiteY333" fmla="*/ 1362482 h 13511369"/>
                  <a:gd name="connsiteX334" fmla="*/ 11707637 w 12089090"/>
                  <a:gd name="connsiteY334" fmla="*/ 1165632 h 13511369"/>
                  <a:gd name="connsiteX335" fmla="*/ 11891787 w 12089090"/>
                  <a:gd name="connsiteY335" fmla="*/ 1476782 h 13511369"/>
                  <a:gd name="connsiteX336" fmla="*/ 12088637 w 12089090"/>
                  <a:gd name="connsiteY336" fmla="*/ 1578383 h 13511369"/>
                  <a:gd name="connsiteX337" fmla="*/ 11923537 w 12089090"/>
                  <a:gd name="connsiteY337" fmla="*/ 1133883 h 13511369"/>
                  <a:gd name="connsiteX338" fmla="*/ 11910837 w 12089090"/>
                  <a:gd name="connsiteY338" fmla="*/ 917982 h 13511369"/>
                  <a:gd name="connsiteX339" fmla="*/ 11777487 w 12089090"/>
                  <a:gd name="connsiteY339" fmla="*/ 721132 h 13511369"/>
                  <a:gd name="connsiteX340" fmla="*/ 11752087 w 12089090"/>
                  <a:gd name="connsiteY34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50937 w 12089090"/>
                  <a:gd name="connsiteY34" fmla="*/ 4848632 h 13511369"/>
                  <a:gd name="connsiteX35" fmla="*/ 2471165 w 12089090"/>
                  <a:gd name="connsiteY35" fmla="*/ 5122225 h 13511369"/>
                  <a:gd name="connsiteX36" fmla="*/ 2387822 w 12089090"/>
                  <a:gd name="connsiteY36" fmla="*/ 5196044 h 13511369"/>
                  <a:gd name="connsiteX37" fmla="*/ 2398537 w 12089090"/>
                  <a:gd name="connsiteY37" fmla="*/ 5286782 h 13511369"/>
                  <a:gd name="connsiteX38" fmla="*/ 2506884 w 12089090"/>
                  <a:gd name="connsiteY38" fmla="*/ 5384163 h 13511369"/>
                  <a:gd name="connsiteX39" fmla="*/ 2512837 w 12089090"/>
                  <a:gd name="connsiteY39" fmla="*/ 5534432 h 13511369"/>
                  <a:gd name="connsiteX40" fmla="*/ 2516409 w 12089090"/>
                  <a:gd name="connsiteY40" fmla="*/ 5622288 h 13511369"/>
                  <a:gd name="connsiteX41" fmla="*/ 2649759 w 12089090"/>
                  <a:gd name="connsiteY41" fmla="*/ 5741350 h 13511369"/>
                  <a:gd name="connsiteX42" fmla="*/ 2814065 w 12089090"/>
                  <a:gd name="connsiteY42" fmla="*/ 5819932 h 13511369"/>
                  <a:gd name="connsiteX43" fmla="*/ 2846212 w 12089090"/>
                  <a:gd name="connsiteY43" fmla="*/ 6036875 h 13511369"/>
                  <a:gd name="connsiteX44" fmla="*/ 2836687 w 12089090"/>
                  <a:gd name="connsiteY44" fmla="*/ 6239282 h 13511369"/>
                  <a:gd name="connsiteX45" fmla="*/ 2611659 w 12089090"/>
                  <a:gd name="connsiteY45" fmla="*/ 6322375 h 13511369"/>
                  <a:gd name="connsiteX46" fmla="*/ 2627137 w 12089090"/>
                  <a:gd name="connsiteY46" fmla="*/ 6448832 h 13511369"/>
                  <a:gd name="connsiteX47" fmla="*/ 2531887 w 12089090"/>
                  <a:gd name="connsiteY47" fmla="*/ 6696482 h 13511369"/>
                  <a:gd name="connsiteX48" fmla="*/ 2585465 w 12089090"/>
                  <a:gd name="connsiteY48" fmla="*/ 6812913 h 13511369"/>
                  <a:gd name="connsiteX49" fmla="*/ 2535459 w 12089090"/>
                  <a:gd name="connsiteY49" fmla="*/ 6872444 h 13511369"/>
                  <a:gd name="connsiteX50" fmla="*/ 2478309 w 12089090"/>
                  <a:gd name="connsiteY50" fmla="*/ 6981982 h 13511369"/>
                  <a:gd name="connsiteX51" fmla="*/ 2365199 w 12089090"/>
                  <a:gd name="connsiteY51" fmla="*/ 7022714 h 13511369"/>
                  <a:gd name="connsiteX52" fmla="*/ 2123503 w 12089090"/>
                  <a:gd name="connsiteY52" fmla="*/ 7248682 h 13511369"/>
                  <a:gd name="connsiteX53" fmla="*/ 2171128 w 12089090"/>
                  <a:gd name="connsiteY53" fmla="*/ 7551100 h 13511369"/>
                  <a:gd name="connsiteX54" fmla="*/ 2143743 w 12089090"/>
                  <a:gd name="connsiteY54" fmla="*/ 7627551 h 13511369"/>
                  <a:gd name="connsiteX55" fmla="*/ 1973484 w 12089090"/>
                  <a:gd name="connsiteY55" fmla="*/ 7703500 h 13511369"/>
                  <a:gd name="connsiteX56" fmla="*/ 1867519 w 12089090"/>
                  <a:gd name="connsiteY56" fmla="*/ 7841863 h 13511369"/>
                  <a:gd name="connsiteX57" fmla="*/ 1842515 w 12089090"/>
                  <a:gd name="connsiteY57" fmla="*/ 8084500 h 13511369"/>
                  <a:gd name="connsiteX58" fmla="*/ 1721072 w 12089090"/>
                  <a:gd name="connsiteY58" fmla="*/ 8148794 h 13511369"/>
                  <a:gd name="connsiteX59" fmla="*/ 1703212 w 12089090"/>
                  <a:gd name="connsiteY59" fmla="*/ 8291919 h 13511369"/>
                  <a:gd name="connsiteX60" fmla="*/ 1671065 w 12089090"/>
                  <a:gd name="connsiteY60" fmla="*/ 8510744 h 13511369"/>
                  <a:gd name="connsiteX61" fmla="*/ 1716309 w 12089090"/>
                  <a:gd name="connsiteY61" fmla="*/ 8653619 h 13511369"/>
                  <a:gd name="connsiteX62" fmla="*/ 1706784 w 12089090"/>
                  <a:gd name="connsiteY62" fmla="*/ 8772682 h 13511369"/>
                  <a:gd name="connsiteX63" fmla="*/ 1788937 w 12089090"/>
                  <a:gd name="connsiteY63" fmla="*/ 8963432 h 13511369"/>
                  <a:gd name="connsiteX64" fmla="*/ 1657969 w 12089090"/>
                  <a:gd name="connsiteY64" fmla="*/ 9413488 h 13511369"/>
                  <a:gd name="connsiteX65" fmla="*/ 1506759 w 12089090"/>
                  <a:gd name="connsiteY65" fmla="*/ 9498963 h 13511369"/>
                  <a:gd name="connsiteX66" fmla="*/ 1463897 w 12089090"/>
                  <a:gd name="connsiteY66" fmla="*/ 9682319 h 13511369"/>
                  <a:gd name="connsiteX67" fmla="*/ 1321022 w 12089090"/>
                  <a:gd name="connsiteY67" fmla="*/ 9748994 h 13511369"/>
                  <a:gd name="connsiteX68" fmla="*/ 1312687 w 12089090"/>
                  <a:gd name="connsiteY68" fmla="*/ 9839732 h 13511369"/>
                  <a:gd name="connsiteX69" fmla="*/ 1237678 w 12089090"/>
                  <a:gd name="connsiteY69" fmla="*/ 9970450 h 13511369"/>
                  <a:gd name="connsiteX70" fmla="*/ 1254347 w 12089090"/>
                  <a:gd name="connsiteY70" fmla="*/ 10151425 h 13511369"/>
                  <a:gd name="connsiteX71" fmla="*/ 1179337 w 12089090"/>
                  <a:gd name="connsiteY71" fmla="*/ 10315982 h 13511369"/>
                  <a:gd name="connsiteX72" fmla="*/ 932878 w 12089090"/>
                  <a:gd name="connsiteY72" fmla="*/ 10353832 h 13511369"/>
                  <a:gd name="connsiteX73" fmla="*/ 817387 w 12089090"/>
                  <a:gd name="connsiteY73" fmla="*/ 10468382 h 13511369"/>
                  <a:gd name="connsiteX74" fmla="*/ 678084 w 12089090"/>
                  <a:gd name="connsiteY74" fmla="*/ 10480038 h 13511369"/>
                  <a:gd name="connsiteX75" fmla="*/ 585215 w 12089090"/>
                  <a:gd name="connsiteY75" fmla="*/ 10544332 h 13511369"/>
                  <a:gd name="connsiteX76" fmla="*/ 497109 w 12089090"/>
                  <a:gd name="connsiteY76" fmla="*/ 10503850 h 13511369"/>
                  <a:gd name="connsiteX77" fmla="*/ 399478 w 12089090"/>
                  <a:gd name="connsiteY77" fmla="*/ 10510994 h 13511369"/>
                  <a:gd name="connsiteX78" fmla="*/ 301847 w 12089090"/>
                  <a:gd name="connsiteY78" fmla="*/ 10482419 h 13511369"/>
                  <a:gd name="connsiteX79" fmla="*/ 238743 w 12089090"/>
                  <a:gd name="connsiteY79" fmla="*/ 10535057 h 13511369"/>
                  <a:gd name="connsiteX80" fmla="*/ 17287 w 12089090"/>
                  <a:gd name="connsiteY80" fmla="*/ 10430282 h 13511369"/>
                  <a:gd name="connsiteX81" fmla="*/ 78009 w 12089090"/>
                  <a:gd name="connsiteY81" fmla="*/ 10608625 h 13511369"/>
                  <a:gd name="connsiteX82" fmla="*/ 11334 w 12089090"/>
                  <a:gd name="connsiteY82" fmla="*/ 10787219 h 13511369"/>
                  <a:gd name="connsiteX83" fmla="*/ 112537 w 12089090"/>
                  <a:gd name="connsiteY83" fmla="*/ 11056551 h 13511369"/>
                  <a:gd name="connsiteX84" fmla="*/ 8953 w 12089090"/>
                  <a:gd name="connsiteY84" fmla="*/ 11234894 h 13511369"/>
                  <a:gd name="connsiteX85" fmla="*/ 17287 w 12089090"/>
                  <a:gd name="connsiteY85" fmla="*/ 11420882 h 13511369"/>
                  <a:gd name="connsiteX86" fmla="*/ 158972 w 12089090"/>
                  <a:gd name="connsiteY86" fmla="*/ 11470638 h 13511369"/>
                  <a:gd name="connsiteX87" fmla="*/ 455437 w 12089090"/>
                  <a:gd name="connsiteY87" fmla="*/ 11497082 h 13511369"/>
                  <a:gd name="connsiteX88" fmla="*/ 623315 w 12089090"/>
                  <a:gd name="connsiteY88" fmla="*/ 11544457 h 13511369"/>
                  <a:gd name="connsiteX89" fmla="*/ 737615 w 12089090"/>
                  <a:gd name="connsiteY89" fmla="*/ 11489688 h 13511369"/>
                  <a:gd name="connsiteX90" fmla="*/ 912637 w 12089090"/>
                  <a:gd name="connsiteY90" fmla="*/ 11535182 h 13511369"/>
                  <a:gd name="connsiteX91" fmla="*/ 1078134 w 12089090"/>
                  <a:gd name="connsiteY91" fmla="*/ 11413488 h 13511369"/>
                  <a:gd name="connsiteX92" fmla="*/ 1155524 w 12089090"/>
                  <a:gd name="connsiteY92" fmla="*/ 11470889 h 13511369"/>
                  <a:gd name="connsiteX93" fmla="*/ 1294828 w 12089090"/>
                  <a:gd name="connsiteY93" fmla="*/ 11496832 h 13511369"/>
                  <a:gd name="connsiteX94" fmla="*/ 1466278 w 12089090"/>
                  <a:gd name="connsiteY94" fmla="*/ 11508738 h 13511369"/>
                  <a:gd name="connsiteX95" fmla="*/ 1552003 w 12089090"/>
                  <a:gd name="connsiteY95" fmla="*/ 11573032 h 13511369"/>
                  <a:gd name="connsiteX96" fmla="*/ 1652015 w 12089090"/>
                  <a:gd name="connsiteY96" fmla="*/ 11580175 h 13511369"/>
                  <a:gd name="connsiteX97" fmla="*/ 1731787 w 12089090"/>
                  <a:gd name="connsiteY97" fmla="*/ 11592332 h 13511369"/>
                  <a:gd name="connsiteX98" fmla="*/ 1659159 w 12089090"/>
                  <a:gd name="connsiteY98" fmla="*/ 11737338 h 13511369"/>
                  <a:gd name="connsiteX99" fmla="*/ 1693687 w 12089090"/>
                  <a:gd name="connsiteY99" fmla="*/ 11992382 h 13511369"/>
                  <a:gd name="connsiteX100" fmla="*/ 1871090 w 12089090"/>
                  <a:gd name="connsiteY100" fmla="*/ 12130244 h 13511369"/>
                  <a:gd name="connsiteX101" fmla="*/ 1993724 w 12089090"/>
                  <a:gd name="connsiteY101" fmla="*/ 12056676 h 13511369"/>
                  <a:gd name="connsiteX102" fmla="*/ 2066353 w 12089090"/>
                  <a:gd name="connsiteY102" fmla="*/ 12104050 h 13511369"/>
                  <a:gd name="connsiteX103" fmla="*/ 2142553 w 12089090"/>
                  <a:gd name="connsiteY103" fmla="*/ 12034994 h 13511369"/>
                  <a:gd name="connsiteX104" fmla="*/ 2242565 w 12089090"/>
                  <a:gd name="connsiteY104" fmla="*/ 12058807 h 13511369"/>
                  <a:gd name="connsiteX105" fmla="*/ 2473547 w 12089090"/>
                  <a:gd name="connsiteY105" fmla="*/ 12008800 h 13511369"/>
                  <a:gd name="connsiteX106" fmla="*/ 2524743 w 12089090"/>
                  <a:gd name="connsiteY106" fmla="*/ 11899513 h 13511369"/>
                  <a:gd name="connsiteX107" fmla="*/ 2893837 w 12089090"/>
                  <a:gd name="connsiteY107" fmla="*/ 12030482 h 13511369"/>
                  <a:gd name="connsiteX108" fmla="*/ 2983134 w 12089090"/>
                  <a:gd name="connsiteY108" fmla="*/ 12018325 h 13511369"/>
                  <a:gd name="connsiteX109" fmla="*/ 3084337 w 12089090"/>
                  <a:gd name="connsiteY109" fmla="*/ 12182882 h 13511369"/>
                  <a:gd name="connsiteX110" fmla="*/ 3323653 w 12089090"/>
                  <a:gd name="connsiteY110" fmla="*/ 12127863 h 13511369"/>
                  <a:gd name="connsiteX111" fmla="*/ 3433190 w 12089090"/>
                  <a:gd name="connsiteY111" fmla="*/ 12196919 h 13511369"/>
                  <a:gd name="connsiteX112" fmla="*/ 3586781 w 12089090"/>
                  <a:gd name="connsiteY112" fmla="*/ 12266226 h 13511369"/>
                  <a:gd name="connsiteX113" fmla="*/ 3522487 w 12089090"/>
                  <a:gd name="connsiteY113" fmla="*/ 12387670 h 13511369"/>
                  <a:gd name="connsiteX114" fmla="*/ 3607022 w 12089090"/>
                  <a:gd name="connsiteY114" fmla="*/ 12592207 h 13511369"/>
                  <a:gd name="connsiteX115" fmla="*/ 3560587 w 12089090"/>
                  <a:gd name="connsiteY115" fmla="*/ 12773432 h 13511369"/>
                  <a:gd name="connsiteX116" fmla="*/ 3545109 w 12089090"/>
                  <a:gd name="connsiteY116" fmla="*/ 12987494 h 13511369"/>
                  <a:gd name="connsiteX117" fmla="*/ 3636787 w 12089090"/>
                  <a:gd name="connsiteY117" fmla="*/ 13211582 h 13511369"/>
                  <a:gd name="connsiteX118" fmla="*/ 3922537 w 12089090"/>
                  <a:gd name="connsiteY118" fmla="*/ 13440182 h 13511369"/>
                  <a:gd name="connsiteX119" fmla="*/ 4514278 w 12089090"/>
                  <a:gd name="connsiteY119" fmla="*/ 13511369 h 13511369"/>
                  <a:gd name="connsiteX120" fmla="*/ 4549996 w 12089090"/>
                  <a:gd name="connsiteY120" fmla="*/ 13442312 h 13511369"/>
                  <a:gd name="connsiteX121" fmla="*/ 4208287 w 12089090"/>
                  <a:gd name="connsiteY121" fmla="*/ 13154432 h 13511369"/>
                  <a:gd name="connsiteX122" fmla="*/ 4635722 w 12089090"/>
                  <a:gd name="connsiteY122" fmla="*/ 13268482 h 13511369"/>
                  <a:gd name="connsiteX123" fmla="*/ 4951237 w 12089090"/>
                  <a:gd name="connsiteY123" fmla="*/ 13268732 h 13511369"/>
                  <a:gd name="connsiteX124" fmla="*/ 5052440 w 12089090"/>
                  <a:gd name="connsiteY124" fmla="*/ 13058932 h 13511369"/>
                  <a:gd name="connsiteX125" fmla="*/ 5011959 w 12089090"/>
                  <a:gd name="connsiteY125" fmla="*/ 12985113 h 13511369"/>
                  <a:gd name="connsiteX126" fmla="*/ 5008387 w 12089090"/>
                  <a:gd name="connsiteY126" fmla="*/ 12678182 h 13511369"/>
                  <a:gd name="connsiteX127" fmla="*/ 5084587 w 12089090"/>
                  <a:gd name="connsiteY127" fmla="*/ 12563882 h 13511369"/>
                  <a:gd name="connsiteX128" fmla="*/ 5046487 w 12089090"/>
                  <a:gd name="connsiteY128" fmla="*/ 12225745 h 13511369"/>
                  <a:gd name="connsiteX129" fmla="*/ 5375100 w 12089090"/>
                  <a:gd name="connsiteY129" fmla="*/ 12097157 h 13511369"/>
                  <a:gd name="connsiteX130" fmla="*/ 5656087 w 12089090"/>
                  <a:gd name="connsiteY130" fmla="*/ 12180502 h 13511369"/>
                  <a:gd name="connsiteX131" fmla="*/ 5541787 w 12089090"/>
                  <a:gd name="connsiteY131" fmla="*/ 11249432 h 13511369"/>
                  <a:gd name="connsiteX132" fmla="*/ 5602510 w 12089090"/>
                  <a:gd name="connsiteY132" fmla="*/ 10722925 h 13511369"/>
                  <a:gd name="connsiteX133" fmla="*/ 5485827 w 12089090"/>
                  <a:gd name="connsiteY133" fmla="*/ 10663394 h 13511369"/>
                  <a:gd name="connsiteX134" fmla="*/ 5602509 w 12089090"/>
                  <a:gd name="connsiteY134" fmla="*/ 10701495 h 13511369"/>
                  <a:gd name="connsiteX135" fmla="*/ 5628703 w 12089090"/>
                  <a:gd name="connsiteY135" fmla="*/ 10160950 h 13511369"/>
                  <a:gd name="connsiteX136" fmla="*/ 5715618 w 12089090"/>
                  <a:gd name="connsiteY136" fmla="*/ 9775438 h 13511369"/>
                  <a:gd name="connsiteX137" fmla="*/ 5847778 w 12089090"/>
                  <a:gd name="connsiteY137" fmla="*/ 9408475 h 13511369"/>
                  <a:gd name="connsiteX138" fmla="*/ 5938265 w 12089090"/>
                  <a:gd name="connsiteY138" fmla="*/ 9196544 h 13511369"/>
                  <a:gd name="connsiteX139" fmla="*/ 5776340 w 12089090"/>
                  <a:gd name="connsiteY139" fmla="*/ 9329894 h 13511369"/>
                  <a:gd name="connsiteX140" fmla="*/ 5940647 w 12089090"/>
                  <a:gd name="connsiteY140" fmla="*/ 9137013 h 13511369"/>
                  <a:gd name="connsiteX141" fmla="*/ 5972794 w 12089090"/>
                  <a:gd name="connsiteY141" fmla="*/ 8956289 h 13511369"/>
                  <a:gd name="connsiteX142" fmla="*/ 5976365 w 12089090"/>
                  <a:gd name="connsiteY142" fmla="*/ 9087006 h 13511369"/>
                  <a:gd name="connsiteX143" fmla="*/ 6458567 w 12089090"/>
                  <a:gd name="connsiteY143" fmla="*/ 8201432 h 13511369"/>
                  <a:gd name="connsiteX144" fmla="*/ 6221634 w 12089090"/>
                  <a:gd name="connsiteY144" fmla="*/ 8101170 h 13511369"/>
                  <a:gd name="connsiteX145" fmla="*/ 6443090 w 12089090"/>
                  <a:gd name="connsiteY145" fmla="*/ 8110694 h 13511369"/>
                  <a:gd name="connsiteX146" fmla="*/ 6713363 w 12089090"/>
                  <a:gd name="connsiteY146" fmla="*/ 8074975 h 13511369"/>
                  <a:gd name="connsiteX147" fmla="*/ 6872907 w 12089090"/>
                  <a:gd name="connsiteY147" fmla="*/ 8032113 h 13511369"/>
                  <a:gd name="connsiteX148" fmla="*/ 6802659 w 12089090"/>
                  <a:gd name="connsiteY148" fmla="*/ 7972582 h 13511369"/>
                  <a:gd name="connsiteX149" fmla="*/ 6894339 w 12089090"/>
                  <a:gd name="connsiteY149" fmla="*/ 7846626 h 13511369"/>
                  <a:gd name="connsiteX150" fmla="*/ 6997921 w 12089090"/>
                  <a:gd name="connsiteY150" fmla="*/ 7867807 h 13511369"/>
                  <a:gd name="connsiteX151" fmla="*/ 7034832 w 12089090"/>
                  <a:gd name="connsiteY151" fmla="*/ 7793990 h 13511369"/>
                  <a:gd name="connsiteX152" fmla="*/ 6961013 w 12089090"/>
                  <a:gd name="connsiteY152" fmla="*/ 7693975 h 13511369"/>
                  <a:gd name="connsiteX153" fmla="*/ 6927676 w 12089090"/>
                  <a:gd name="connsiteY153" fmla="*/ 7596344 h 13511369"/>
                  <a:gd name="connsiteX154" fmla="*/ 6837187 w 12089090"/>
                  <a:gd name="connsiteY154" fmla="*/ 7591832 h 13511369"/>
                  <a:gd name="connsiteX155" fmla="*/ 6763369 w 12089090"/>
                  <a:gd name="connsiteY155" fmla="*/ 7674925 h 13511369"/>
                  <a:gd name="connsiteX156" fmla="*/ 6627637 w 12089090"/>
                  <a:gd name="connsiteY156" fmla="*/ 7687082 h 13511369"/>
                  <a:gd name="connsiteX157" fmla="*/ 6687169 w 12089090"/>
                  <a:gd name="connsiteY157" fmla="*/ 7617775 h 13511369"/>
                  <a:gd name="connsiteX158" fmla="*/ 6699076 w 12089090"/>
                  <a:gd name="connsiteY158" fmla="*/ 7529669 h 13511369"/>
                  <a:gd name="connsiteX159" fmla="*/ 6720506 w 12089090"/>
                  <a:gd name="connsiteY159" fmla="*/ 7467756 h 13511369"/>
                  <a:gd name="connsiteX160" fmla="*/ 6684787 w 12089090"/>
                  <a:gd name="connsiteY160" fmla="*/ 7401332 h 13511369"/>
                  <a:gd name="connsiteX161" fmla="*/ 6620494 w 12089090"/>
                  <a:gd name="connsiteY161" fmla="*/ 7432038 h 13511369"/>
                  <a:gd name="connsiteX162" fmla="*/ 6618112 w 12089090"/>
                  <a:gd name="connsiteY162" fmla="*/ 7351326 h 13511369"/>
                  <a:gd name="connsiteX163" fmla="*/ 6837188 w 12089090"/>
                  <a:gd name="connsiteY163" fmla="*/ 7243919 h 13511369"/>
                  <a:gd name="connsiteX164" fmla="*/ 6801469 w 12089090"/>
                  <a:gd name="connsiteY164" fmla="*/ 7089138 h 13511369"/>
                  <a:gd name="connsiteX165" fmla="*/ 6877669 w 12089090"/>
                  <a:gd name="connsiteY165" fmla="*/ 7072469 h 13511369"/>
                  <a:gd name="connsiteX166" fmla="*/ 6856237 w 12089090"/>
                  <a:gd name="connsiteY166" fmla="*/ 6982232 h 13511369"/>
                  <a:gd name="connsiteX167" fmla="*/ 6961013 w 12089090"/>
                  <a:gd name="connsiteY167" fmla="*/ 6984363 h 13511369"/>
                  <a:gd name="connsiteX168" fmla="*/ 7003876 w 12089090"/>
                  <a:gd name="connsiteY168" fmla="*/ 6903400 h 13511369"/>
                  <a:gd name="connsiteX169" fmla="*/ 7106269 w 12089090"/>
                  <a:gd name="connsiteY169" fmla="*/ 6936738 h 13511369"/>
                  <a:gd name="connsiteX170" fmla="*/ 7180088 w 12089090"/>
                  <a:gd name="connsiteY170" fmla="*/ 7039132 h 13511369"/>
                  <a:gd name="connsiteX171" fmla="*/ 7246763 w 12089090"/>
                  <a:gd name="connsiteY171" fmla="*/ 6979600 h 13511369"/>
                  <a:gd name="connsiteX172" fmla="*/ 7187232 w 12089090"/>
                  <a:gd name="connsiteY172" fmla="*/ 6843869 h 13511369"/>
                  <a:gd name="connsiteX173" fmla="*/ 7244381 w 12089090"/>
                  <a:gd name="connsiteY173" fmla="*/ 6896506 h 13511369"/>
                  <a:gd name="connsiteX174" fmla="*/ 7361063 w 12089090"/>
                  <a:gd name="connsiteY174" fmla="*/ 6934357 h 13511369"/>
                  <a:gd name="connsiteX175" fmla="*/ 7434882 w 12089090"/>
                  <a:gd name="connsiteY175" fmla="*/ 7006046 h 13511369"/>
                  <a:gd name="connsiteX176" fmla="*/ 7403926 w 12089090"/>
                  <a:gd name="connsiteY176" fmla="*/ 7144158 h 13511369"/>
                  <a:gd name="connsiteX177" fmla="*/ 7475363 w 12089090"/>
                  <a:gd name="connsiteY177" fmla="*/ 7108439 h 13511369"/>
                  <a:gd name="connsiteX178" fmla="*/ 7465837 w 12089090"/>
                  <a:gd name="connsiteY178" fmla="*/ 7077482 h 13511369"/>
                  <a:gd name="connsiteX179" fmla="*/ 7542038 w 12089090"/>
                  <a:gd name="connsiteY179" fmla="*/ 7163208 h 13511369"/>
                  <a:gd name="connsiteX180" fmla="*/ 7477744 w 12089090"/>
                  <a:gd name="connsiteY180" fmla="*/ 7244171 h 13511369"/>
                  <a:gd name="connsiteX181" fmla="*/ 7542037 w 12089090"/>
                  <a:gd name="connsiteY181" fmla="*/ 7325132 h 13511369"/>
                  <a:gd name="connsiteX182" fmla="*/ 7468219 w 12089090"/>
                  <a:gd name="connsiteY182" fmla="*/ 7344183 h 13511369"/>
                  <a:gd name="connsiteX183" fmla="*/ 7375351 w 12089090"/>
                  <a:gd name="connsiteY183" fmla="*/ 7296558 h 13511369"/>
                  <a:gd name="connsiteX184" fmla="*/ 7327726 w 12089090"/>
                  <a:gd name="connsiteY184" fmla="*/ 7406096 h 13511369"/>
                  <a:gd name="connsiteX185" fmla="*/ 7403926 w 12089090"/>
                  <a:gd name="connsiteY185" fmla="*/ 7425146 h 13511369"/>
                  <a:gd name="connsiteX186" fmla="*/ 7458694 w 12089090"/>
                  <a:gd name="connsiteY186" fmla="*/ 7484677 h 13511369"/>
                  <a:gd name="connsiteX187" fmla="*/ 7484888 w 12089090"/>
                  <a:gd name="connsiteY187" fmla="*/ 7515382 h 13511369"/>
                  <a:gd name="connsiteX188" fmla="*/ 7505128 w 12089090"/>
                  <a:gd name="connsiteY188" fmla="*/ 7467755 h 13511369"/>
                  <a:gd name="connsiteX189" fmla="*/ 7563469 w 12089090"/>
                  <a:gd name="connsiteY189" fmla="*/ 7529921 h 13511369"/>
                  <a:gd name="connsiteX190" fmla="*/ 7656338 w 12089090"/>
                  <a:gd name="connsiteY190" fmla="*/ 7615646 h 13511369"/>
                  <a:gd name="connsiteX191" fmla="*/ 7656338 w 12089090"/>
                  <a:gd name="connsiteY191" fmla="*/ 7510871 h 13511369"/>
                  <a:gd name="connsiteX192" fmla="*/ 7830168 w 12089090"/>
                  <a:gd name="connsiteY192" fmla="*/ 7606120 h 13511369"/>
                  <a:gd name="connsiteX193" fmla="*/ 7723013 w 12089090"/>
                  <a:gd name="connsiteY193" fmla="*/ 7370377 h 13511369"/>
                  <a:gd name="connsiteX194" fmla="*/ 7725394 w 12089090"/>
                  <a:gd name="connsiteY194" fmla="*/ 7234646 h 13511369"/>
                  <a:gd name="connsiteX195" fmla="*/ 7630144 w 12089090"/>
                  <a:gd name="connsiteY195" fmla="*/ 7206071 h 13511369"/>
                  <a:gd name="connsiteX196" fmla="*/ 7694437 w 12089090"/>
                  <a:gd name="connsiteY196" fmla="*/ 7039382 h 13511369"/>
                  <a:gd name="connsiteX197" fmla="*/ 8392144 w 12089090"/>
                  <a:gd name="connsiteY197" fmla="*/ 6653621 h 13511369"/>
                  <a:gd name="connsiteX198" fmla="*/ 8720757 w 12089090"/>
                  <a:gd name="connsiteY198" fmla="*/ 6591708 h 13511369"/>
                  <a:gd name="connsiteX199" fmla="*/ 8739807 w 12089090"/>
                  <a:gd name="connsiteY199" fmla="*/ 6696483 h 13511369"/>
                  <a:gd name="connsiteX200" fmla="*/ 8813626 w 12089090"/>
                  <a:gd name="connsiteY200" fmla="*/ 6701246 h 13511369"/>
                  <a:gd name="connsiteX201" fmla="*/ 8789812 w 12089090"/>
                  <a:gd name="connsiteY201" fmla="*/ 6548844 h 13511369"/>
                  <a:gd name="connsiteX202" fmla="*/ 9332737 w 12089090"/>
                  <a:gd name="connsiteY202" fmla="*/ 6544082 h 13511369"/>
                  <a:gd name="connsiteX203" fmla="*/ 9520856 w 12089090"/>
                  <a:gd name="connsiteY203" fmla="*/ 6494075 h 13511369"/>
                  <a:gd name="connsiteX204" fmla="*/ 9647062 w 12089090"/>
                  <a:gd name="connsiteY204" fmla="*/ 6298813 h 13511369"/>
                  <a:gd name="connsiteX205" fmla="*/ 9923287 w 12089090"/>
                  <a:gd name="connsiteY205" fmla="*/ 6334532 h 13511369"/>
                  <a:gd name="connsiteX206" fmla="*/ 9887569 w 12089090"/>
                  <a:gd name="connsiteY206" fmla="*/ 6420258 h 13511369"/>
                  <a:gd name="connsiteX207" fmla="*/ 9744694 w 12089090"/>
                  <a:gd name="connsiteY207" fmla="*/ 6434546 h 13511369"/>
                  <a:gd name="connsiteX208" fmla="*/ 9813749 w 12089090"/>
                  <a:gd name="connsiteY208" fmla="*/ 6489313 h 13511369"/>
                  <a:gd name="connsiteX209" fmla="*/ 9682782 w 12089090"/>
                  <a:gd name="connsiteY209" fmla="*/ 6517889 h 13511369"/>
                  <a:gd name="connsiteX210" fmla="*/ 9556576 w 12089090"/>
                  <a:gd name="connsiteY210" fmla="*/ 6508364 h 13511369"/>
                  <a:gd name="connsiteX211" fmla="*/ 9470850 w 12089090"/>
                  <a:gd name="connsiteY211" fmla="*/ 6544082 h 13511369"/>
                  <a:gd name="connsiteX212" fmla="*/ 9439894 w 12089090"/>
                  <a:gd name="connsiteY212" fmla="*/ 6848883 h 13511369"/>
                  <a:gd name="connsiteX213" fmla="*/ 9601819 w 12089090"/>
                  <a:gd name="connsiteY213" fmla="*/ 6882220 h 13511369"/>
                  <a:gd name="connsiteX214" fmla="*/ 9808987 w 12089090"/>
                  <a:gd name="connsiteY214" fmla="*/ 6696482 h 13511369"/>
                  <a:gd name="connsiteX215" fmla="*/ 9847088 w 12089090"/>
                  <a:gd name="connsiteY215" fmla="*/ 6794114 h 13511369"/>
                  <a:gd name="connsiteX216" fmla="*/ 9994726 w 12089090"/>
                  <a:gd name="connsiteY216" fmla="*/ 6717914 h 13511369"/>
                  <a:gd name="connsiteX217" fmla="*/ 9894713 w 12089090"/>
                  <a:gd name="connsiteY217" fmla="*/ 6956040 h 13511369"/>
                  <a:gd name="connsiteX218" fmla="*/ 10037588 w 12089090"/>
                  <a:gd name="connsiteY218" fmla="*/ 6898889 h 13511369"/>
                  <a:gd name="connsiteX219" fmla="*/ 10004251 w 12089090"/>
                  <a:gd name="connsiteY219" fmla="*/ 6986996 h 13511369"/>
                  <a:gd name="connsiteX220" fmla="*/ 10235232 w 12089090"/>
                  <a:gd name="connsiteY220" fmla="*/ 6984614 h 13511369"/>
                  <a:gd name="connsiteX221" fmla="*/ 10075687 w 12089090"/>
                  <a:gd name="connsiteY221" fmla="*/ 7039382 h 13511369"/>
                  <a:gd name="connsiteX222" fmla="*/ 9966151 w 12089090"/>
                  <a:gd name="connsiteY222" fmla="*/ 7096533 h 13511369"/>
                  <a:gd name="connsiteX223" fmla="*/ 9847088 w 12089090"/>
                  <a:gd name="connsiteY223" fmla="*/ 7210833 h 13511369"/>
                  <a:gd name="connsiteX224" fmla="*/ 9882806 w 12089090"/>
                  <a:gd name="connsiteY224" fmla="*/ 7270363 h 13511369"/>
                  <a:gd name="connsiteX225" fmla="*/ 9925669 w 12089090"/>
                  <a:gd name="connsiteY225" fmla="*/ 7320371 h 13511369"/>
                  <a:gd name="connsiteX226" fmla="*/ 10004251 w 12089090"/>
                  <a:gd name="connsiteY226" fmla="*/ 7287033 h 13511369"/>
                  <a:gd name="connsiteX227" fmla="*/ 10016156 w 12089090"/>
                  <a:gd name="connsiteY227" fmla="*/ 7348944 h 13511369"/>
                  <a:gd name="connsiteX228" fmla="*/ 10130457 w 12089090"/>
                  <a:gd name="connsiteY228" fmla="*/ 7210833 h 13511369"/>
                  <a:gd name="connsiteX229" fmla="*/ 10166176 w 12089090"/>
                  <a:gd name="connsiteY229" fmla="*/ 7356089 h 13511369"/>
                  <a:gd name="connsiteX230" fmla="*/ 10261426 w 12089090"/>
                  <a:gd name="connsiteY230" fmla="*/ 7239408 h 13511369"/>
                  <a:gd name="connsiteX231" fmla="*/ 10287619 w 12089090"/>
                  <a:gd name="connsiteY231" fmla="*/ 7401332 h 13511369"/>
                  <a:gd name="connsiteX232" fmla="*/ 10361437 w 12089090"/>
                  <a:gd name="connsiteY232" fmla="*/ 7477532 h 13511369"/>
                  <a:gd name="connsiteX233" fmla="*/ 10151887 w 12089090"/>
                  <a:gd name="connsiteY233" fmla="*/ 7591832 h 13511369"/>
                  <a:gd name="connsiteX234" fmla="*/ 10304288 w 12089090"/>
                  <a:gd name="connsiteY234" fmla="*/ 7741852 h 13511369"/>
                  <a:gd name="connsiteX235" fmla="*/ 10335244 w 12089090"/>
                  <a:gd name="connsiteY235" fmla="*/ 7644221 h 13511369"/>
                  <a:gd name="connsiteX236" fmla="*/ 10406680 w 12089090"/>
                  <a:gd name="connsiteY236" fmla="*/ 7732326 h 13511369"/>
                  <a:gd name="connsiteX237" fmla="*/ 10528126 w 12089090"/>
                  <a:gd name="connsiteY237" fmla="*/ 7691846 h 13511369"/>
                  <a:gd name="connsiteX238" fmla="*/ 10532887 w 12089090"/>
                  <a:gd name="connsiteY238" fmla="*/ 7777570 h 13511369"/>
                  <a:gd name="connsiteX239" fmla="*/ 10530506 w 12089090"/>
                  <a:gd name="connsiteY239" fmla="*/ 7875200 h 13511369"/>
                  <a:gd name="connsiteX240" fmla="*/ 10640043 w 12089090"/>
                  <a:gd name="connsiteY240" fmla="*/ 7837101 h 13511369"/>
                  <a:gd name="connsiteX241" fmla="*/ 10680526 w 12089090"/>
                  <a:gd name="connsiteY241" fmla="*/ 8075227 h 13511369"/>
                  <a:gd name="connsiteX242" fmla="*/ 10818637 w 12089090"/>
                  <a:gd name="connsiteY242" fmla="*/ 8106182 h 13511369"/>
                  <a:gd name="connsiteX243" fmla="*/ 10832925 w 12089090"/>
                  <a:gd name="connsiteY243" fmla="*/ 7815670 h 13511369"/>
                  <a:gd name="connsiteX244" fmla="*/ 10923413 w 12089090"/>
                  <a:gd name="connsiteY244" fmla="*/ 7791858 h 13511369"/>
                  <a:gd name="connsiteX245" fmla="*/ 10992469 w 12089090"/>
                  <a:gd name="connsiteY245" fmla="*/ 7620407 h 13511369"/>
                  <a:gd name="connsiteX246" fmla="*/ 10954369 w 12089090"/>
                  <a:gd name="connsiteY246" fmla="*/ 7491821 h 13511369"/>
                  <a:gd name="connsiteX247" fmla="*/ 10859119 w 12089090"/>
                  <a:gd name="connsiteY247" fmla="*/ 7479913 h 13511369"/>
                  <a:gd name="connsiteX248" fmla="*/ 10906743 w 12089090"/>
                  <a:gd name="connsiteY248" fmla="*/ 7360851 h 13511369"/>
                  <a:gd name="connsiteX249" fmla="*/ 10801969 w 12089090"/>
                  <a:gd name="connsiteY249" fmla="*/ 7289414 h 13511369"/>
                  <a:gd name="connsiteX250" fmla="*/ 10761487 w 12089090"/>
                  <a:gd name="connsiteY250" fmla="*/ 7058432 h 13511369"/>
                  <a:gd name="connsiteX251" fmla="*/ 10443987 w 12089090"/>
                  <a:gd name="connsiteY251" fmla="*/ 7020332 h 13511369"/>
                  <a:gd name="connsiteX252" fmla="*/ 10513838 w 12089090"/>
                  <a:gd name="connsiteY252" fmla="*/ 6915558 h 13511369"/>
                  <a:gd name="connsiteX253" fmla="*/ 10637663 w 12089090"/>
                  <a:gd name="connsiteY253" fmla="*/ 6896508 h 13511369"/>
                  <a:gd name="connsiteX254" fmla="*/ 10647187 w 12089090"/>
                  <a:gd name="connsiteY254" fmla="*/ 6810782 h 13511369"/>
                  <a:gd name="connsiteX255" fmla="*/ 10859912 w 12089090"/>
                  <a:gd name="connsiteY255" fmla="*/ 6899682 h 13511369"/>
                  <a:gd name="connsiteX256" fmla="*/ 10875787 w 12089090"/>
                  <a:gd name="connsiteY256" fmla="*/ 6677432 h 13511369"/>
                  <a:gd name="connsiteX257" fmla="*/ 10666237 w 12089090"/>
                  <a:gd name="connsiteY257" fmla="*/ 6772682 h 13511369"/>
                  <a:gd name="connsiteX258" fmla="*/ 10590037 w 12089090"/>
                  <a:gd name="connsiteY258" fmla="*/ 6544082 h 13511369"/>
                  <a:gd name="connsiteX259" fmla="*/ 10361437 w 12089090"/>
                  <a:gd name="connsiteY259" fmla="*/ 6753632 h 13511369"/>
                  <a:gd name="connsiteX260" fmla="*/ 10374138 w 12089090"/>
                  <a:gd name="connsiteY260" fmla="*/ 6588533 h 13511369"/>
                  <a:gd name="connsiteX261" fmla="*/ 10386837 w 12089090"/>
                  <a:gd name="connsiteY261" fmla="*/ 6464707 h 13511369"/>
                  <a:gd name="connsiteX262" fmla="*/ 10331672 w 12089090"/>
                  <a:gd name="connsiteY262" fmla="*/ 6436675 h 13511369"/>
                  <a:gd name="connsiteX263" fmla="*/ 10278888 w 12089090"/>
                  <a:gd name="connsiteY263" fmla="*/ 6452008 h 13511369"/>
                  <a:gd name="connsiteX264" fmla="*/ 10158237 w 12089090"/>
                  <a:gd name="connsiteY264" fmla="*/ 6236107 h 13511369"/>
                  <a:gd name="connsiteX265" fmla="*/ 10323338 w 12089090"/>
                  <a:gd name="connsiteY265" fmla="*/ 6274208 h 13511369"/>
                  <a:gd name="connsiteX266" fmla="*/ 10564638 w 12089090"/>
                  <a:gd name="connsiteY266" fmla="*/ 6274208 h 13511369"/>
                  <a:gd name="connsiteX267" fmla="*/ 10694812 w 12089090"/>
                  <a:gd name="connsiteY267" fmla="*/ 6134507 h 13511369"/>
                  <a:gd name="connsiteX268" fmla="*/ 10593213 w 12089090"/>
                  <a:gd name="connsiteY268" fmla="*/ 6023383 h 13511369"/>
                  <a:gd name="connsiteX269" fmla="*/ 10380487 w 12089090"/>
                  <a:gd name="connsiteY269" fmla="*/ 5975757 h 13511369"/>
                  <a:gd name="connsiteX270" fmla="*/ 10561462 w 12089090"/>
                  <a:gd name="connsiteY270" fmla="*/ 5845582 h 13511369"/>
                  <a:gd name="connsiteX271" fmla="*/ 10507488 w 12089090"/>
                  <a:gd name="connsiteY271" fmla="*/ 5728108 h 13511369"/>
                  <a:gd name="connsiteX272" fmla="*/ 10561463 w 12089090"/>
                  <a:gd name="connsiteY272" fmla="*/ 5607458 h 13511369"/>
                  <a:gd name="connsiteX273" fmla="*/ 10523362 w 12089090"/>
                  <a:gd name="connsiteY273" fmla="*/ 5604282 h 13511369"/>
                  <a:gd name="connsiteX274" fmla="*/ 10488438 w 12089090"/>
                  <a:gd name="connsiteY274" fmla="*/ 5528083 h 13511369"/>
                  <a:gd name="connsiteX275" fmla="*/ 10329687 w 12089090"/>
                  <a:gd name="connsiteY275" fmla="*/ 5375682 h 13511369"/>
                  <a:gd name="connsiteX276" fmla="*/ 10599563 w 12089090"/>
                  <a:gd name="connsiteY276" fmla="*/ 5480458 h 13511369"/>
                  <a:gd name="connsiteX277" fmla="*/ 10742437 w 12089090"/>
                  <a:gd name="connsiteY277" fmla="*/ 5439182 h 13511369"/>
                  <a:gd name="connsiteX278" fmla="*/ 10717038 w 12089090"/>
                  <a:gd name="connsiteY278" fmla="*/ 5686833 h 13511369"/>
                  <a:gd name="connsiteX279" fmla="*/ 10894837 w 12089090"/>
                  <a:gd name="connsiteY279" fmla="*/ 5724932 h 13511369"/>
                  <a:gd name="connsiteX280" fmla="*/ 10951988 w 12089090"/>
                  <a:gd name="connsiteY280" fmla="*/ 5550308 h 13511369"/>
                  <a:gd name="connsiteX281" fmla="*/ 10993262 w 12089090"/>
                  <a:gd name="connsiteY281" fmla="*/ 5321707 h 13511369"/>
                  <a:gd name="connsiteX282" fmla="*/ 10913888 w 12089090"/>
                  <a:gd name="connsiteY282" fmla="*/ 5118508 h 13511369"/>
                  <a:gd name="connsiteX283" fmla="*/ 10856737 w 12089090"/>
                  <a:gd name="connsiteY283" fmla="*/ 5020082 h 13511369"/>
                  <a:gd name="connsiteX284" fmla="*/ 10777363 w 12089090"/>
                  <a:gd name="connsiteY284" fmla="*/ 5137558 h 13511369"/>
                  <a:gd name="connsiteX285" fmla="*/ 10707513 w 12089090"/>
                  <a:gd name="connsiteY285" fmla="*/ 5096283 h 13511369"/>
                  <a:gd name="connsiteX286" fmla="*/ 10675763 w 12089090"/>
                  <a:gd name="connsiteY286" fmla="*/ 5216933 h 13511369"/>
                  <a:gd name="connsiteX287" fmla="*/ 10574162 w 12089090"/>
                  <a:gd name="connsiteY287" fmla="*/ 5220107 h 13511369"/>
                  <a:gd name="connsiteX288" fmla="*/ 10494787 w 12089090"/>
                  <a:gd name="connsiteY288" fmla="*/ 5077232 h 13511369"/>
                  <a:gd name="connsiteX289" fmla="*/ 10456687 w 12089090"/>
                  <a:gd name="connsiteY289" fmla="*/ 4924832 h 13511369"/>
                  <a:gd name="connsiteX290" fmla="*/ 10240787 w 12089090"/>
                  <a:gd name="connsiteY290" fmla="*/ 4928007 h 13511369"/>
                  <a:gd name="connsiteX291" fmla="*/ 10266187 w 12089090"/>
                  <a:gd name="connsiteY291" fmla="*/ 5153432 h 13511369"/>
                  <a:gd name="connsiteX292" fmla="*/ 10228088 w 12089090"/>
                  <a:gd name="connsiteY292" fmla="*/ 4959758 h 13511369"/>
                  <a:gd name="connsiteX293" fmla="*/ 10183637 w 12089090"/>
                  <a:gd name="connsiteY293" fmla="*/ 4972457 h 13511369"/>
                  <a:gd name="connsiteX294" fmla="*/ 10113787 w 12089090"/>
                  <a:gd name="connsiteY294" fmla="*/ 4861332 h 13511369"/>
                  <a:gd name="connsiteX295" fmla="*/ 10018538 w 12089090"/>
                  <a:gd name="connsiteY295" fmla="*/ 4931183 h 13511369"/>
                  <a:gd name="connsiteX296" fmla="*/ 9862962 w 12089090"/>
                  <a:gd name="connsiteY296" fmla="*/ 5058182 h 13511369"/>
                  <a:gd name="connsiteX297" fmla="*/ 10228087 w 12089090"/>
                  <a:gd name="connsiteY297" fmla="*/ 4724807 h 13511369"/>
                  <a:gd name="connsiteX298" fmla="*/ 10372550 w 12089090"/>
                  <a:gd name="connsiteY298" fmla="*/ 4634321 h 13511369"/>
                  <a:gd name="connsiteX299" fmla="*/ 10590037 w 12089090"/>
                  <a:gd name="connsiteY299" fmla="*/ 4581932 h 13511369"/>
                  <a:gd name="connsiteX300" fmla="*/ 10628138 w 12089090"/>
                  <a:gd name="connsiteY300" fmla="*/ 4461283 h 13511369"/>
                  <a:gd name="connsiteX301" fmla="*/ 10799588 w 12089090"/>
                  <a:gd name="connsiteY301" fmla="*/ 4334283 h 13511369"/>
                  <a:gd name="connsiteX302" fmla="*/ 10831337 w 12089090"/>
                  <a:gd name="connsiteY302" fmla="*/ 4080282 h 13511369"/>
                  <a:gd name="connsiteX303" fmla="*/ 10599562 w 12089090"/>
                  <a:gd name="connsiteY303" fmla="*/ 3997732 h 13511369"/>
                  <a:gd name="connsiteX304" fmla="*/ 10282063 w 12089090"/>
                  <a:gd name="connsiteY304" fmla="*/ 3950108 h 13511369"/>
                  <a:gd name="connsiteX305" fmla="*/ 10151887 w 12089090"/>
                  <a:gd name="connsiteY305" fmla="*/ 4010432 h 13511369"/>
                  <a:gd name="connsiteX306" fmla="*/ 10177288 w 12089090"/>
                  <a:gd name="connsiteY306" fmla="*/ 3845333 h 13511369"/>
                  <a:gd name="connsiteX307" fmla="*/ 10126488 w 12089090"/>
                  <a:gd name="connsiteY307" fmla="*/ 3670708 h 13511369"/>
                  <a:gd name="connsiteX308" fmla="*/ 10240787 w 12089090"/>
                  <a:gd name="connsiteY308" fmla="*/ 3708807 h 13511369"/>
                  <a:gd name="connsiteX309" fmla="*/ 10361438 w 12089090"/>
                  <a:gd name="connsiteY309" fmla="*/ 3600858 h 13511369"/>
                  <a:gd name="connsiteX310" fmla="*/ 10551938 w 12089090"/>
                  <a:gd name="connsiteY310" fmla="*/ 3661183 h 13511369"/>
                  <a:gd name="connsiteX311" fmla="*/ 10564638 w 12089090"/>
                  <a:gd name="connsiteY311" fmla="*/ 3477033 h 13511369"/>
                  <a:gd name="connsiteX312" fmla="*/ 10704337 w 12089090"/>
                  <a:gd name="connsiteY312" fmla="*/ 3515132 h 13511369"/>
                  <a:gd name="connsiteX313" fmla="*/ 10818637 w 12089090"/>
                  <a:gd name="connsiteY313" fmla="*/ 3210332 h 13511369"/>
                  <a:gd name="connsiteX314" fmla="*/ 10920238 w 12089090"/>
                  <a:gd name="connsiteY314" fmla="*/ 3299233 h 13511369"/>
                  <a:gd name="connsiteX315" fmla="*/ 11059937 w 12089090"/>
                  <a:gd name="connsiteY315" fmla="*/ 3283357 h 13511369"/>
                  <a:gd name="connsiteX316" fmla="*/ 11094862 w 12089090"/>
                  <a:gd name="connsiteY316" fmla="*/ 3508782 h 13511369"/>
                  <a:gd name="connsiteX317" fmla="*/ 11171063 w 12089090"/>
                  <a:gd name="connsiteY317" fmla="*/ 3251608 h 13511369"/>
                  <a:gd name="connsiteX318" fmla="*/ 11094863 w 12089090"/>
                  <a:gd name="connsiteY318" fmla="*/ 3165883 h 13511369"/>
                  <a:gd name="connsiteX319" fmla="*/ 11180587 w 12089090"/>
                  <a:gd name="connsiteY319" fmla="*/ 2911882 h 13511369"/>
                  <a:gd name="connsiteX320" fmla="*/ 10999613 w 12089090"/>
                  <a:gd name="connsiteY320" fmla="*/ 2988083 h 13511369"/>
                  <a:gd name="connsiteX321" fmla="*/ 10971037 w 12089090"/>
                  <a:gd name="connsiteY321" fmla="*/ 2918232 h 13511369"/>
                  <a:gd name="connsiteX322" fmla="*/ 10780537 w 12089090"/>
                  <a:gd name="connsiteY322" fmla="*/ 2715032 h 13511369"/>
                  <a:gd name="connsiteX323" fmla="*/ 10748788 w 12089090"/>
                  <a:gd name="connsiteY323" fmla="*/ 2530883 h 13511369"/>
                  <a:gd name="connsiteX324" fmla="*/ 10717038 w 12089090"/>
                  <a:gd name="connsiteY324" fmla="*/ 2435633 h 13511369"/>
                  <a:gd name="connsiteX325" fmla="*/ 10818637 w 12089090"/>
                  <a:gd name="connsiteY325" fmla="*/ 2334032 h 13511369"/>
                  <a:gd name="connsiteX326" fmla="*/ 11078988 w 12089090"/>
                  <a:gd name="connsiteY326" fmla="*/ 2099083 h 13511369"/>
                  <a:gd name="connsiteX327" fmla="*/ 11199637 w 12089090"/>
                  <a:gd name="connsiteY327" fmla="*/ 2118132 h 13511369"/>
                  <a:gd name="connsiteX328" fmla="*/ 11269488 w 12089090"/>
                  <a:gd name="connsiteY328" fmla="*/ 2029233 h 13511369"/>
                  <a:gd name="connsiteX329" fmla="*/ 11504437 w 12089090"/>
                  <a:gd name="connsiteY329" fmla="*/ 1921282 h 13511369"/>
                  <a:gd name="connsiteX330" fmla="*/ 11358388 w 12089090"/>
                  <a:gd name="connsiteY330" fmla="*/ 1851433 h 13511369"/>
                  <a:gd name="connsiteX331" fmla="*/ 11275837 w 12089090"/>
                  <a:gd name="connsiteY331" fmla="*/ 1705382 h 13511369"/>
                  <a:gd name="connsiteX332" fmla="*/ 11377437 w 12089090"/>
                  <a:gd name="connsiteY332" fmla="*/ 1279932 h 13511369"/>
                  <a:gd name="connsiteX333" fmla="*/ 11256787 w 12089090"/>
                  <a:gd name="connsiteY333" fmla="*/ 1019582 h 13511369"/>
                  <a:gd name="connsiteX334" fmla="*/ 11542537 w 12089090"/>
                  <a:gd name="connsiteY334" fmla="*/ 1362482 h 13511369"/>
                  <a:gd name="connsiteX335" fmla="*/ 11707637 w 12089090"/>
                  <a:gd name="connsiteY335" fmla="*/ 1165632 h 13511369"/>
                  <a:gd name="connsiteX336" fmla="*/ 11891787 w 12089090"/>
                  <a:gd name="connsiteY336" fmla="*/ 1476782 h 13511369"/>
                  <a:gd name="connsiteX337" fmla="*/ 12088637 w 12089090"/>
                  <a:gd name="connsiteY337" fmla="*/ 1578383 h 13511369"/>
                  <a:gd name="connsiteX338" fmla="*/ 11923537 w 12089090"/>
                  <a:gd name="connsiteY338" fmla="*/ 1133883 h 13511369"/>
                  <a:gd name="connsiteX339" fmla="*/ 11910837 w 12089090"/>
                  <a:gd name="connsiteY339" fmla="*/ 917982 h 13511369"/>
                  <a:gd name="connsiteX340" fmla="*/ 11777487 w 12089090"/>
                  <a:gd name="connsiteY340" fmla="*/ 721132 h 13511369"/>
                  <a:gd name="connsiteX341" fmla="*/ 11752087 w 12089090"/>
                  <a:gd name="connsiteY34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489024 w 12089090"/>
                  <a:gd name="connsiteY34" fmla="*/ 4958170 h 13511369"/>
                  <a:gd name="connsiteX35" fmla="*/ 2471165 w 12089090"/>
                  <a:gd name="connsiteY35" fmla="*/ 5122225 h 13511369"/>
                  <a:gd name="connsiteX36" fmla="*/ 2387822 w 12089090"/>
                  <a:gd name="connsiteY36" fmla="*/ 5196044 h 13511369"/>
                  <a:gd name="connsiteX37" fmla="*/ 2398537 w 12089090"/>
                  <a:gd name="connsiteY37" fmla="*/ 5286782 h 13511369"/>
                  <a:gd name="connsiteX38" fmla="*/ 2506884 w 12089090"/>
                  <a:gd name="connsiteY38" fmla="*/ 5384163 h 13511369"/>
                  <a:gd name="connsiteX39" fmla="*/ 2512837 w 12089090"/>
                  <a:gd name="connsiteY39" fmla="*/ 5534432 h 13511369"/>
                  <a:gd name="connsiteX40" fmla="*/ 2516409 w 12089090"/>
                  <a:gd name="connsiteY40" fmla="*/ 5622288 h 13511369"/>
                  <a:gd name="connsiteX41" fmla="*/ 2649759 w 12089090"/>
                  <a:gd name="connsiteY41" fmla="*/ 5741350 h 13511369"/>
                  <a:gd name="connsiteX42" fmla="*/ 2814065 w 12089090"/>
                  <a:gd name="connsiteY42" fmla="*/ 5819932 h 13511369"/>
                  <a:gd name="connsiteX43" fmla="*/ 2846212 w 12089090"/>
                  <a:gd name="connsiteY43" fmla="*/ 6036875 h 13511369"/>
                  <a:gd name="connsiteX44" fmla="*/ 2836687 w 12089090"/>
                  <a:gd name="connsiteY44" fmla="*/ 6239282 h 13511369"/>
                  <a:gd name="connsiteX45" fmla="*/ 2611659 w 12089090"/>
                  <a:gd name="connsiteY45" fmla="*/ 6322375 h 13511369"/>
                  <a:gd name="connsiteX46" fmla="*/ 2627137 w 12089090"/>
                  <a:gd name="connsiteY46" fmla="*/ 6448832 h 13511369"/>
                  <a:gd name="connsiteX47" fmla="*/ 2531887 w 12089090"/>
                  <a:gd name="connsiteY47" fmla="*/ 6696482 h 13511369"/>
                  <a:gd name="connsiteX48" fmla="*/ 2585465 w 12089090"/>
                  <a:gd name="connsiteY48" fmla="*/ 6812913 h 13511369"/>
                  <a:gd name="connsiteX49" fmla="*/ 2535459 w 12089090"/>
                  <a:gd name="connsiteY49" fmla="*/ 6872444 h 13511369"/>
                  <a:gd name="connsiteX50" fmla="*/ 2478309 w 12089090"/>
                  <a:gd name="connsiteY50" fmla="*/ 6981982 h 13511369"/>
                  <a:gd name="connsiteX51" fmla="*/ 2365199 w 12089090"/>
                  <a:gd name="connsiteY51" fmla="*/ 7022714 h 13511369"/>
                  <a:gd name="connsiteX52" fmla="*/ 2123503 w 12089090"/>
                  <a:gd name="connsiteY52" fmla="*/ 7248682 h 13511369"/>
                  <a:gd name="connsiteX53" fmla="*/ 2171128 w 12089090"/>
                  <a:gd name="connsiteY53" fmla="*/ 7551100 h 13511369"/>
                  <a:gd name="connsiteX54" fmla="*/ 2143743 w 12089090"/>
                  <a:gd name="connsiteY54" fmla="*/ 7627551 h 13511369"/>
                  <a:gd name="connsiteX55" fmla="*/ 1973484 w 12089090"/>
                  <a:gd name="connsiteY55" fmla="*/ 7703500 h 13511369"/>
                  <a:gd name="connsiteX56" fmla="*/ 1867519 w 12089090"/>
                  <a:gd name="connsiteY56" fmla="*/ 7841863 h 13511369"/>
                  <a:gd name="connsiteX57" fmla="*/ 1842515 w 12089090"/>
                  <a:gd name="connsiteY57" fmla="*/ 8084500 h 13511369"/>
                  <a:gd name="connsiteX58" fmla="*/ 1721072 w 12089090"/>
                  <a:gd name="connsiteY58" fmla="*/ 8148794 h 13511369"/>
                  <a:gd name="connsiteX59" fmla="*/ 1703212 w 12089090"/>
                  <a:gd name="connsiteY59" fmla="*/ 8291919 h 13511369"/>
                  <a:gd name="connsiteX60" fmla="*/ 1671065 w 12089090"/>
                  <a:gd name="connsiteY60" fmla="*/ 8510744 h 13511369"/>
                  <a:gd name="connsiteX61" fmla="*/ 1716309 w 12089090"/>
                  <a:gd name="connsiteY61" fmla="*/ 8653619 h 13511369"/>
                  <a:gd name="connsiteX62" fmla="*/ 1706784 w 12089090"/>
                  <a:gd name="connsiteY62" fmla="*/ 8772682 h 13511369"/>
                  <a:gd name="connsiteX63" fmla="*/ 1788937 w 12089090"/>
                  <a:gd name="connsiteY63" fmla="*/ 8963432 h 13511369"/>
                  <a:gd name="connsiteX64" fmla="*/ 1657969 w 12089090"/>
                  <a:gd name="connsiteY64" fmla="*/ 9413488 h 13511369"/>
                  <a:gd name="connsiteX65" fmla="*/ 1506759 w 12089090"/>
                  <a:gd name="connsiteY65" fmla="*/ 9498963 h 13511369"/>
                  <a:gd name="connsiteX66" fmla="*/ 1463897 w 12089090"/>
                  <a:gd name="connsiteY66" fmla="*/ 9682319 h 13511369"/>
                  <a:gd name="connsiteX67" fmla="*/ 1321022 w 12089090"/>
                  <a:gd name="connsiteY67" fmla="*/ 9748994 h 13511369"/>
                  <a:gd name="connsiteX68" fmla="*/ 1312687 w 12089090"/>
                  <a:gd name="connsiteY68" fmla="*/ 9839732 h 13511369"/>
                  <a:gd name="connsiteX69" fmla="*/ 1237678 w 12089090"/>
                  <a:gd name="connsiteY69" fmla="*/ 9970450 h 13511369"/>
                  <a:gd name="connsiteX70" fmla="*/ 1254347 w 12089090"/>
                  <a:gd name="connsiteY70" fmla="*/ 10151425 h 13511369"/>
                  <a:gd name="connsiteX71" fmla="*/ 1179337 w 12089090"/>
                  <a:gd name="connsiteY71" fmla="*/ 10315982 h 13511369"/>
                  <a:gd name="connsiteX72" fmla="*/ 932878 w 12089090"/>
                  <a:gd name="connsiteY72" fmla="*/ 10353832 h 13511369"/>
                  <a:gd name="connsiteX73" fmla="*/ 817387 w 12089090"/>
                  <a:gd name="connsiteY73" fmla="*/ 10468382 h 13511369"/>
                  <a:gd name="connsiteX74" fmla="*/ 678084 w 12089090"/>
                  <a:gd name="connsiteY74" fmla="*/ 10480038 h 13511369"/>
                  <a:gd name="connsiteX75" fmla="*/ 585215 w 12089090"/>
                  <a:gd name="connsiteY75" fmla="*/ 10544332 h 13511369"/>
                  <a:gd name="connsiteX76" fmla="*/ 497109 w 12089090"/>
                  <a:gd name="connsiteY76" fmla="*/ 10503850 h 13511369"/>
                  <a:gd name="connsiteX77" fmla="*/ 399478 w 12089090"/>
                  <a:gd name="connsiteY77" fmla="*/ 10510994 h 13511369"/>
                  <a:gd name="connsiteX78" fmla="*/ 301847 w 12089090"/>
                  <a:gd name="connsiteY78" fmla="*/ 10482419 h 13511369"/>
                  <a:gd name="connsiteX79" fmla="*/ 238743 w 12089090"/>
                  <a:gd name="connsiteY79" fmla="*/ 10535057 h 13511369"/>
                  <a:gd name="connsiteX80" fmla="*/ 17287 w 12089090"/>
                  <a:gd name="connsiteY80" fmla="*/ 10430282 h 13511369"/>
                  <a:gd name="connsiteX81" fmla="*/ 78009 w 12089090"/>
                  <a:gd name="connsiteY81" fmla="*/ 10608625 h 13511369"/>
                  <a:gd name="connsiteX82" fmla="*/ 11334 w 12089090"/>
                  <a:gd name="connsiteY82" fmla="*/ 10787219 h 13511369"/>
                  <a:gd name="connsiteX83" fmla="*/ 112537 w 12089090"/>
                  <a:gd name="connsiteY83" fmla="*/ 11056551 h 13511369"/>
                  <a:gd name="connsiteX84" fmla="*/ 8953 w 12089090"/>
                  <a:gd name="connsiteY84" fmla="*/ 11234894 h 13511369"/>
                  <a:gd name="connsiteX85" fmla="*/ 17287 w 12089090"/>
                  <a:gd name="connsiteY85" fmla="*/ 11420882 h 13511369"/>
                  <a:gd name="connsiteX86" fmla="*/ 158972 w 12089090"/>
                  <a:gd name="connsiteY86" fmla="*/ 11470638 h 13511369"/>
                  <a:gd name="connsiteX87" fmla="*/ 455437 w 12089090"/>
                  <a:gd name="connsiteY87" fmla="*/ 11497082 h 13511369"/>
                  <a:gd name="connsiteX88" fmla="*/ 623315 w 12089090"/>
                  <a:gd name="connsiteY88" fmla="*/ 11544457 h 13511369"/>
                  <a:gd name="connsiteX89" fmla="*/ 737615 w 12089090"/>
                  <a:gd name="connsiteY89" fmla="*/ 11489688 h 13511369"/>
                  <a:gd name="connsiteX90" fmla="*/ 912637 w 12089090"/>
                  <a:gd name="connsiteY90" fmla="*/ 11535182 h 13511369"/>
                  <a:gd name="connsiteX91" fmla="*/ 1078134 w 12089090"/>
                  <a:gd name="connsiteY91" fmla="*/ 11413488 h 13511369"/>
                  <a:gd name="connsiteX92" fmla="*/ 1155524 w 12089090"/>
                  <a:gd name="connsiteY92" fmla="*/ 11470889 h 13511369"/>
                  <a:gd name="connsiteX93" fmla="*/ 1294828 w 12089090"/>
                  <a:gd name="connsiteY93" fmla="*/ 11496832 h 13511369"/>
                  <a:gd name="connsiteX94" fmla="*/ 1466278 w 12089090"/>
                  <a:gd name="connsiteY94" fmla="*/ 11508738 h 13511369"/>
                  <a:gd name="connsiteX95" fmla="*/ 1552003 w 12089090"/>
                  <a:gd name="connsiteY95" fmla="*/ 11573032 h 13511369"/>
                  <a:gd name="connsiteX96" fmla="*/ 1652015 w 12089090"/>
                  <a:gd name="connsiteY96" fmla="*/ 11580175 h 13511369"/>
                  <a:gd name="connsiteX97" fmla="*/ 1731787 w 12089090"/>
                  <a:gd name="connsiteY97" fmla="*/ 11592332 h 13511369"/>
                  <a:gd name="connsiteX98" fmla="*/ 1659159 w 12089090"/>
                  <a:gd name="connsiteY98" fmla="*/ 11737338 h 13511369"/>
                  <a:gd name="connsiteX99" fmla="*/ 1693687 w 12089090"/>
                  <a:gd name="connsiteY99" fmla="*/ 11992382 h 13511369"/>
                  <a:gd name="connsiteX100" fmla="*/ 1871090 w 12089090"/>
                  <a:gd name="connsiteY100" fmla="*/ 12130244 h 13511369"/>
                  <a:gd name="connsiteX101" fmla="*/ 1993724 w 12089090"/>
                  <a:gd name="connsiteY101" fmla="*/ 12056676 h 13511369"/>
                  <a:gd name="connsiteX102" fmla="*/ 2066353 w 12089090"/>
                  <a:gd name="connsiteY102" fmla="*/ 12104050 h 13511369"/>
                  <a:gd name="connsiteX103" fmla="*/ 2142553 w 12089090"/>
                  <a:gd name="connsiteY103" fmla="*/ 12034994 h 13511369"/>
                  <a:gd name="connsiteX104" fmla="*/ 2242565 w 12089090"/>
                  <a:gd name="connsiteY104" fmla="*/ 12058807 h 13511369"/>
                  <a:gd name="connsiteX105" fmla="*/ 2473547 w 12089090"/>
                  <a:gd name="connsiteY105" fmla="*/ 12008800 h 13511369"/>
                  <a:gd name="connsiteX106" fmla="*/ 2524743 w 12089090"/>
                  <a:gd name="connsiteY106" fmla="*/ 11899513 h 13511369"/>
                  <a:gd name="connsiteX107" fmla="*/ 2893837 w 12089090"/>
                  <a:gd name="connsiteY107" fmla="*/ 12030482 h 13511369"/>
                  <a:gd name="connsiteX108" fmla="*/ 2983134 w 12089090"/>
                  <a:gd name="connsiteY108" fmla="*/ 12018325 h 13511369"/>
                  <a:gd name="connsiteX109" fmla="*/ 3084337 w 12089090"/>
                  <a:gd name="connsiteY109" fmla="*/ 12182882 h 13511369"/>
                  <a:gd name="connsiteX110" fmla="*/ 3323653 w 12089090"/>
                  <a:gd name="connsiteY110" fmla="*/ 12127863 h 13511369"/>
                  <a:gd name="connsiteX111" fmla="*/ 3433190 w 12089090"/>
                  <a:gd name="connsiteY111" fmla="*/ 12196919 h 13511369"/>
                  <a:gd name="connsiteX112" fmla="*/ 3586781 w 12089090"/>
                  <a:gd name="connsiteY112" fmla="*/ 12266226 h 13511369"/>
                  <a:gd name="connsiteX113" fmla="*/ 3522487 w 12089090"/>
                  <a:gd name="connsiteY113" fmla="*/ 12387670 h 13511369"/>
                  <a:gd name="connsiteX114" fmla="*/ 3607022 w 12089090"/>
                  <a:gd name="connsiteY114" fmla="*/ 12592207 h 13511369"/>
                  <a:gd name="connsiteX115" fmla="*/ 3560587 w 12089090"/>
                  <a:gd name="connsiteY115" fmla="*/ 12773432 h 13511369"/>
                  <a:gd name="connsiteX116" fmla="*/ 3545109 w 12089090"/>
                  <a:gd name="connsiteY116" fmla="*/ 12987494 h 13511369"/>
                  <a:gd name="connsiteX117" fmla="*/ 3636787 w 12089090"/>
                  <a:gd name="connsiteY117" fmla="*/ 13211582 h 13511369"/>
                  <a:gd name="connsiteX118" fmla="*/ 3922537 w 12089090"/>
                  <a:gd name="connsiteY118" fmla="*/ 13440182 h 13511369"/>
                  <a:gd name="connsiteX119" fmla="*/ 4514278 w 12089090"/>
                  <a:gd name="connsiteY119" fmla="*/ 13511369 h 13511369"/>
                  <a:gd name="connsiteX120" fmla="*/ 4549996 w 12089090"/>
                  <a:gd name="connsiteY120" fmla="*/ 13442312 h 13511369"/>
                  <a:gd name="connsiteX121" fmla="*/ 4208287 w 12089090"/>
                  <a:gd name="connsiteY121" fmla="*/ 13154432 h 13511369"/>
                  <a:gd name="connsiteX122" fmla="*/ 4635722 w 12089090"/>
                  <a:gd name="connsiteY122" fmla="*/ 13268482 h 13511369"/>
                  <a:gd name="connsiteX123" fmla="*/ 4951237 w 12089090"/>
                  <a:gd name="connsiteY123" fmla="*/ 13268732 h 13511369"/>
                  <a:gd name="connsiteX124" fmla="*/ 5052440 w 12089090"/>
                  <a:gd name="connsiteY124" fmla="*/ 13058932 h 13511369"/>
                  <a:gd name="connsiteX125" fmla="*/ 5011959 w 12089090"/>
                  <a:gd name="connsiteY125" fmla="*/ 12985113 h 13511369"/>
                  <a:gd name="connsiteX126" fmla="*/ 5008387 w 12089090"/>
                  <a:gd name="connsiteY126" fmla="*/ 12678182 h 13511369"/>
                  <a:gd name="connsiteX127" fmla="*/ 5084587 w 12089090"/>
                  <a:gd name="connsiteY127" fmla="*/ 12563882 h 13511369"/>
                  <a:gd name="connsiteX128" fmla="*/ 5046487 w 12089090"/>
                  <a:gd name="connsiteY128" fmla="*/ 12225745 h 13511369"/>
                  <a:gd name="connsiteX129" fmla="*/ 5375100 w 12089090"/>
                  <a:gd name="connsiteY129" fmla="*/ 12097157 h 13511369"/>
                  <a:gd name="connsiteX130" fmla="*/ 5656087 w 12089090"/>
                  <a:gd name="connsiteY130" fmla="*/ 12180502 h 13511369"/>
                  <a:gd name="connsiteX131" fmla="*/ 5541787 w 12089090"/>
                  <a:gd name="connsiteY131" fmla="*/ 11249432 h 13511369"/>
                  <a:gd name="connsiteX132" fmla="*/ 5602510 w 12089090"/>
                  <a:gd name="connsiteY132" fmla="*/ 10722925 h 13511369"/>
                  <a:gd name="connsiteX133" fmla="*/ 5485827 w 12089090"/>
                  <a:gd name="connsiteY133" fmla="*/ 10663394 h 13511369"/>
                  <a:gd name="connsiteX134" fmla="*/ 5602509 w 12089090"/>
                  <a:gd name="connsiteY134" fmla="*/ 10701495 h 13511369"/>
                  <a:gd name="connsiteX135" fmla="*/ 5628703 w 12089090"/>
                  <a:gd name="connsiteY135" fmla="*/ 10160950 h 13511369"/>
                  <a:gd name="connsiteX136" fmla="*/ 5715618 w 12089090"/>
                  <a:gd name="connsiteY136" fmla="*/ 9775438 h 13511369"/>
                  <a:gd name="connsiteX137" fmla="*/ 5847778 w 12089090"/>
                  <a:gd name="connsiteY137" fmla="*/ 9408475 h 13511369"/>
                  <a:gd name="connsiteX138" fmla="*/ 5938265 w 12089090"/>
                  <a:gd name="connsiteY138" fmla="*/ 9196544 h 13511369"/>
                  <a:gd name="connsiteX139" fmla="*/ 5776340 w 12089090"/>
                  <a:gd name="connsiteY139" fmla="*/ 9329894 h 13511369"/>
                  <a:gd name="connsiteX140" fmla="*/ 5940647 w 12089090"/>
                  <a:gd name="connsiteY140" fmla="*/ 9137013 h 13511369"/>
                  <a:gd name="connsiteX141" fmla="*/ 5972794 w 12089090"/>
                  <a:gd name="connsiteY141" fmla="*/ 8956289 h 13511369"/>
                  <a:gd name="connsiteX142" fmla="*/ 5976365 w 12089090"/>
                  <a:gd name="connsiteY142" fmla="*/ 9087006 h 13511369"/>
                  <a:gd name="connsiteX143" fmla="*/ 6458567 w 12089090"/>
                  <a:gd name="connsiteY143" fmla="*/ 8201432 h 13511369"/>
                  <a:gd name="connsiteX144" fmla="*/ 6221634 w 12089090"/>
                  <a:gd name="connsiteY144" fmla="*/ 8101170 h 13511369"/>
                  <a:gd name="connsiteX145" fmla="*/ 6443090 w 12089090"/>
                  <a:gd name="connsiteY145" fmla="*/ 8110694 h 13511369"/>
                  <a:gd name="connsiteX146" fmla="*/ 6713363 w 12089090"/>
                  <a:gd name="connsiteY146" fmla="*/ 8074975 h 13511369"/>
                  <a:gd name="connsiteX147" fmla="*/ 6872907 w 12089090"/>
                  <a:gd name="connsiteY147" fmla="*/ 8032113 h 13511369"/>
                  <a:gd name="connsiteX148" fmla="*/ 6802659 w 12089090"/>
                  <a:gd name="connsiteY148" fmla="*/ 7972582 h 13511369"/>
                  <a:gd name="connsiteX149" fmla="*/ 6894339 w 12089090"/>
                  <a:gd name="connsiteY149" fmla="*/ 7846626 h 13511369"/>
                  <a:gd name="connsiteX150" fmla="*/ 6997921 w 12089090"/>
                  <a:gd name="connsiteY150" fmla="*/ 7867807 h 13511369"/>
                  <a:gd name="connsiteX151" fmla="*/ 7034832 w 12089090"/>
                  <a:gd name="connsiteY151" fmla="*/ 7793990 h 13511369"/>
                  <a:gd name="connsiteX152" fmla="*/ 6961013 w 12089090"/>
                  <a:gd name="connsiteY152" fmla="*/ 7693975 h 13511369"/>
                  <a:gd name="connsiteX153" fmla="*/ 6927676 w 12089090"/>
                  <a:gd name="connsiteY153" fmla="*/ 7596344 h 13511369"/>
                  <a:gd name="connsiteX154" fmla="*/ 6837187 w 12089090"/>
                  <a:gd name="connsiteY154" fmla="*/ 7591832 h 13511369"/>
                  <a:gd name="connsiteX155" fmla="*/ 6763369 w 12089090"/>
                  <a:gd name="connsiteY155" fmla="*/ 7674925 h 13511369"/>
                  <a:gd name="connsiteX156" fmla="*/ 6627637 w 12089090"/>
                  <a:gd name="connsiteY156" fmla="*/ 7687082 h 13511369"/>
                  <a:gd name="connsiteX157" fmla="*/ 6687169 w 12089090"/>
                  <a:gd name="connsiteY157" fmla="*/ 7617775 h 13511369"/>
                  <a:gd name="connsiteX158" fmla="*/ 6699076 w 12089090"/>
                  <a:gd name="connsiteY158" fmla="*/ 7529669 h 13511369"/>
                  <a:gd name="connsiteX159" fmla="*/ 6720506 w 12089090"/>
                  <a:gd name="connsiteY159" fmla="*/ 7467756 h 13511369"/>
                  <a:gd name="connsiteX160" fmla="*/ 6684787 w 12089090"/>
                  <a:gd name="connsiteY160" fmla="*/ 7401332 h 13511369"/>
                  <a:gd name="connsiteX161" fmla="*/ 6620494 w 12089090"/>
                  <a:gd name="connsiteY161" fmla="*/ 7432038 h 13511369"/>
                  <a:gd name="connsiteX162" fmla="*/ 6618112 w 12089090"/>
                  <a:gd name="connsiteY162" fmla="*/ 7351326 h 13511369"/>
                  <a:gd name="connsiteX163" fmla="*/ 6837188 w 12089090"/>
                  <a:gd name="connsiteY163" fmla="*/ 7243919 h 13511369"/>
                  <a:gd name="connsiteX164" fmla="*/ 6801469 w 12089090"/>
                  <a:gd name="connsiteY164" fmla="*/ 7089138 h 13511369"/>
                  <a:gd name="connsiteX165" fmla="*/ 6877669 w 12089090"/>
                  <a:gd name="connsiteY165" fmla="*/ 7072469 h 13511369"/>
                  <a:gd name="connsiteX166" fmla="*/ 6856237 w 12089090"/>
                  <a:gd name="connsiteY166" fmla="*/ 6982232 h 13511369"/>
                  <a:gd name="connsiteX167" fmla="*/ 6961013 w 12089090"/>
                  <a:gd name="connsiteY167" fmla="*/ 6984363 h 13511369"/>
                  <a:gd name="connsiteX168" fmla="*/ 7003876 w 12089090"/>
                  <a:gd name="connsiteY168" fmla="*/ 6903400 h 13511369"/>
                  <a:gd name="connsiteX169" fmla="*/ 7106269 w 12089090"/>
                  <a:gd name="connsiteY169" fmla="*/ 6936738 h 13511369"/>
                  <a:gd name="connsiteX170" fmla="*/ 7180088 w 12089090"/>
                  <a:gd name="connsiteY170" fmla="*/ 7039132 h 13511369"/>
                  <a:gd name="connsiteX171" fmla="*/ 7246763 w 12089090"/>
                  <a:gd name="connsiteY171" fmla="*/ 6979600 h 13511369"/>
                  <a:gd name="connsiteX172" fmla="*/ 7187232 w 12089090"/>
                  <a:gd name="connsiteY172" fmla="*/ 6843869 h 13511369"/>
                  <a:gd name="connsiteX173" fmla="*/ 7244381 w 12089090"/>
                  <a:gd name="connsiteY173" fmla="*/ 6896506 h 13511369"/>
                  <a:gd name="connsiteX174" fmla="*/ 7361063 w 12089090"/>
                  <a:gd name="connsiteY174" fmla="*/ 6934357 h 13511369"/>
                  <a:gd name="connsiteX175" fmla="*/ 7434882 w 12089090"/>
                  <a:gd name="connsiteY175" fmla="*/ 7006046 h 13511369"/>
                  <a:gd name="connsiteX176" fmla="*/ 7403926 w 12089090"/>
                  <a:gd name="connsiteY176" fmla="*/ 7144158 h 13511369"/>
                  <a:gd name="connsiteX177" fmla="*/ 7475363 w 12089090"/>
                  <a:gd name="connsiteY177" fmla="*/ 7108439 h 13511369"/>
                  <a:gd name="connsiteX178" fmla="*/ 7465837 w 12089090"/>
                  <a:gd name="connsiteY178" fmla="*/ 7077482 h 13511369"/>
                  <a:gd name="connsiteX179" fmla="*/ 7542038 w 12089090"/>
                  <a:gd name="connsiteY179" fmla="*/ 7163208 h 13511369"/>
                  <a:gd name="connsiteX180" fmla="*/ 7477744 w 12089090"/>
                  <a:gd name="connsiteY180" fmla="*/ 7244171 h 13511369"/>
                  <a:gd name="connsiteX181" fmla="*/ 7542037 w 12089090"/>
                  <a:gd name="connsiteY181" fmla="*/ 7325132 h 13511369"/>
                  <a:gd name="connsiteX182" fmla="*/ 7468219 w 12089090"/>
                  <a:gd name="connsiteY182" fmla="*/ 7344183 h 13511369"/>
                  <a:gd name="connsiteX183" fmla="*/ 7375351 w 12089090"/>
                  <a:gd name="connsiteY183" fmla="*/ 7296558 h 13511369"/>
                  <a:gd name="connsiteX184" fmla="*/ 7327726 w 12089090"/>
                  <a:gd name="connsiteY184" fmla="*/ 7406096 h 13511369"/>
                  <a:gd name="connsiteX185" fmla="*/ 7403926 w 12089090"/>
                  <a:gd name="connsiteY185" fmla="*/ 7425146 h 13511369"/>
                  <a:gd name="connsiteX186" fmla="*/ 7458694 w 12089090"/>
                  <a:gd name="connsiteY186" fmla="*/ 7484677 h 13511369"/>
                  <a:gd name="connsiteX187" fmla="*/ 7484888 w 12089090"/>
                  <a:gd name="connsiteY187" fmla="*/ 7515382 h 13511369"/>
                  <a:gd name="connsiteX188" fmla="*/ 7505128 w 12089090"/>
                  <a:gd name="connsiteY188" fmla="*/ 7467755 h 13511369"/>
                  <a:gd name="connsiteX189" fmla="*/ 7563469 w 12089090"/>
                  <a:gd name="connsiteY189" fmla="*/ 7529921 h 13511369"/>
                  <a:gd name="connsiteX190" fmla="*/ 7656338 w 12089090"/>
                  <a:gd name="connsiteY190" fmla="*/ 7615646 h 13511369"/>
                  <a:gd name="connsiteX191" fmla="*/ 7656338 w 12089090"/>
                  <a:gd name="connsiteY191" fmla="*/ 7510871 h 13511369"/>
                  <a:gd name="connsiteX192" fmla="*/ 7830168 w 12089090"/>
                  <a:gd name="connsiteY192" fmla="*/ 7606120 h 13511369"/>
                  <a:gd name="connsiteX193" fmla="*/ 7723013 w 12089090"/>
                  <a:gd name="connsiteY193" fmla="*/ 7370377 h 13511369"/>
                  <a:gd name="connsiteX194" fmla="*/ 7725394 w 12089090"/>
                  <a:gd name="connsiteY194" fmla="*/ 7234646 h 13511369"/>
                  <a:gd name="connsiteX195" fmla="*/ 7630144 w 12089090"/>
                  <a:gd name="connsiteY195" fmla="*/ 7206071 h 13511369"/>
                  <a:gd name="connsiteX196" fmla="*/ 7694437 w 12089090"/>
                  <a:gd name="connsiteY196" fmla="*/ 7039382 h 13511369"/>
                  <a:gd name="connsiteX197" fmla="*/ 8392144 w 12089090"/>
                  <a:gd name="connsiteY197" fmla="*/ 6653621 h 13511369"/>
                  <a:gd name="connsiteX198" fmla="*/ 8720757 w 12089090"/>
                  <a:gd name="connsiteY198" fmla="*/ 6591708 h 13511369"/>
                  <a:gd name="connsiteX199" fmla="*/ 8739807 w 12089090"/>
                  <a:gd name="connsiteY199" fmla="*/ 6696483 h 13511369"/>
                  <a:gd name="connsiteX200" fmla="*/ 8813626 w 12089090"/>
                  <a:gd name="connsiteY200" fmla="*/ 6701246 h 13511369"/>
                  <a:gd name="connsiteX201" fmla="*/ 8789812 w 12089090"/>
                  <a:gd name="connsiteY201" fmla="*/ 6548844 h 13511369"/>
                  <a:gd name="connsiteX202" fmla="*/ 9332737 w 12089090"/>
                  <a:gd name="connsiteY202" fmla="*/ 6544082 h 13511369"/>
                  <a:gd name="connsiteX203" fmla="*/ 9520856 w 12089090"/>
                  <a:gd name="connsiteY203" fmla="*/ 6494075 h 13511369"/>
                  <a:gd name="connsiteX204" fmla="*/ 9647062 w 12089090"/>
                  <a:gd name="connsiteY204" fmla="*/ 6298813 h 13511369"/>
                  <a:gd name="connsiteX205" fmla="*/ 9923287 w 12089090"/>
                  <a:gd name="connsiteY205" fmla="*/ 6334532 h 13511369"/>
                  <a:gd name="connsiteX206" fmla="*/ 9887569 w 12089090"/>
                  <a:gd name="connsiteY206" fmla="*/ 6420258 h 13511369"/>
                  <a:gd name="connsiteX207" fmla="*/ 9744694 w 12089090"/>
                  <a:gd name="connsiteY207" fmla="*/ 6434546 h 13511369"/>
                  <a:gd name="connsiteX208" fmla="*/ 9813749 w 12089090"/>
                  <a:gd name="connsiteY208" fmla="*/ 6489313 h 13511369"/>
                  <a:gd name="connsiteX209" fmla="*/ 9682782 w 12089090"/>
                  <a:gd name="connsiteY209" fmla="*/ 6517889 h 13511369"/>
                  <a:gd name="connsiteX210" fmla="*/ 9556576 w 12089090"/>
                  <a:gd name="connsiteY210" fmla="*/ 6508364 h 13511369"/>
                  <a:gd name="connsiteX211" fmla="*/ 9470850 w 12089090"/>
                  <a:gd name="connsiteY211" fmla="*/ 6544082 h 13511369"/>
                  <a:gd name="connsiteX212" fmla="*/ 9439894 w 12089090"/>
                  <a:gd name="connsiteY212" fmla="*/ 6848883 h 13511369"/>
                  <a:gd name="connsiteX213" fmla="*/ 9601819 w 12089090"/>
                  <a:gd name="connsiteY213" fmla="*/ 6882220 h 13511369"/>
                  <a:gd name="connsiteX214" fmla="*/ 9808987 w 12089090"/>
                  <a:gd name="connsiteY214" fmla="*/ 6696482 h 13511369"/>
                  <a:gd name="connsiteX215" fmla="*/ 9847088 w 12089090"/>
                  <a:gd name="connsiteY215" fmla="*/ 6794114 h 13511369"/>
                  <a:gd name="connsiteX216" fmla="*/ 9994726 w 12089090"/>
                  <a:gd name="connsiteY216" fmla="*/ 6717914 h 13511369"/>
                  <a:gd name="connsiteX217" fmla="*/ 9894713 w 12089090"/>
                  <a:gd name="connsiteY217" fmla="*/ 6956040 h 13511369"/>
                  <a:gd name="connsiteX218" fmla="*/ 10037588 w 12089090"/>
                  <a:gd name="connsiteY218" fmla="*/ 6898889 h 13511369"/>
                  <a:gd name="connsiteX219" fmla="*/ 10004251 w 12089090"/>
                  <a:gd name="connsiteY219" fmla="*/ 6986996 h 13511369"/>
                  <a:gd name="connsiteX220" fmla="*/ 10235232 w 12089090"/>
                  <a:gd name="connsiteY220" fmla="*/ 6984614 h 13511369"/>
                  <a:gd name="connsiteX221" fmla="*/ 10075687 w 12089090"/>
                  <a:gd name="connsiteY221" fmla="*/ 7039382 h 13511369"/>
                  <a:gd name="connsiteX222" fmla="*/ 9966151 w 12089090"/>
                  <a:gd name="connsiteY222" fmla="*/ 7096533 h 13511369"/>
                  <a:gd name="connsiteX223" fmla="*/ 9847088 w 12089090"/>
                  <a:gd name="connsiteY223" fmla="*/ 7210833 h 13511369"/>
                  <a:gd name="connsiteX224" fmla="*/ 9882806 w 12089090"/>
                  <a:gd name="connsiteY224" fmla="*/ 7270363 h 13511369"/>
                  <a:gd name="connsiteX225" fmla="*/ 9925669 w 12089090"/>
                  <a:gd name="connsiteY225" fmla="*/ 7320371 h 13511369"/>
                  <a:gd name="connsiteX226" fmla="*/ 10004251 w 12089090"/>
                  <a:gd name="connsiteY226" fmla="*/ 7287033 h 13511369"/>
                  <a:gd name="connsiteX227" fmla="*/ 10016156 w 12089090"/>
                  <a:gd name="connsiteY227" fmla="*/ 7348944 h 13511369"/>
                  <a:gd name="connsiteX228" fmla="*/ 10130457 w 12089090"/>
                  <a:gd name="connsiteY228" fmla="*/ 7210833 h 13511369"/>
                  <a:gd name="connsiteX229" fmla="*/ 10166176 w 12089090"/>
                  <a:gd name="connsiteY229" fmla="*/ 7356089 h 13511369"/>
                  <a:gd name="connsiteX230" fmla="*/ 10261426 w 12089090"/>
                  <a:gd name="connsiteY230" fmla="*/ 7239408 h 13511369"/>
                  <a:gd name="connsiteX231" fmla="*/ 10287619 w 12089090"/>
                  <a:gd name="connsiteY231" fmla="*/ 7401332 h 13511369"/>
                  <a:gd name="connsiteX232" fmla="*/ 10361437 w 12089090"/>
                  <a:gd name="connsiteY232" fmla="*/ 7477532 h 13511369"/>
                  <a:gd name="connsiteX233" fmla="*/ 10151887 w 12089090"/>
                  <a:gd name="connsiteY233" fmla="*/ 7591832 h 13511369"/>
                  <a:gd name="connsiteX234" fmla="*/ 10304288 w 12089090"/>
                  <a:gd name="connsiteY234" fmla="*/ 7741852 h 13511369"/>
                  <a:gd name="connsiteX235" fmla="*/ 10335244 w 12089090"/>
                  <a:gd name="connsiteY235" fmla="*/ 7644221 h 13511369"/>
                  <a:gd name="connsiteX236" fmla="*/ 10406680 w 12089090"/>
                  <a:gd name="connsiteY236" fmla="*/ 7732326 h 13511369"/>
                  <a:gd name="connsiteX237" fmla="*/ 10528126 w 12089090"/>
                  <a:gd name="connsiteY237" fmla="*/ 7691846 h 13511369"/>
                  <a:gd name="connsiteX238" fmla="*/ 10532887 w 12089090"/>
                  <a:gd name="connsiteY238" fmla="*/ 7777570 h 13511369"/>
                  <a:gd name="connsiteX239" fmla="*/ 10530506 w 12089090"/>
                  <a:gd name="connsiteY239" fmla="*/ 7875200 h 13511369"/>
                  <a:gd name="connsiteX240" fmla="*/ 10640043 w 12089090"/>
                  <a:gd name="connsiteY240" fmla="*/ 7837101 h 13511369"/>
                  <a:gd name="connsiteX241" fmla="*/ 10680526 w 12089090"/>
                  <a:gd name="connsiteY241" fmla="*/ 8075227 h 13511369"/>
                  <a:gd name="connsiteX242" fmla="*/ 10818637 w 12089090"/>
                  <a:gd name="connsiteY242" fmla="*/ 8106182 h 13511369"/>
                  <a:gd name="connsiteX243" fmla="*/ 10832925 w 12089090"/>
                  <a:gd name="connsiteY243" fmla="*/ 7815670 h 13511369"/>
                  <a:gd name="connsiteX244" fmla="*/ 10923413 w 12089090"/>
                  <a:gd name="connsiteY244" fmla="*/ 7791858 h 13511369"/>
                  <a:gd name="connsiteX245" fmla="*/ 10992469 w 12089090"/>
                  <a:gd name="connsiteY245" fmla="*/ 7620407 h 13511369"/>
                  <a:gd name="connsiteX246" fmla="*/ 10954369 w 12089090"/>
                  <a:gd name="connsiteY246" fmla="*/ 7491821 h 13511369"/>
                  <a:gd name="connsiteX247" fmla="*/ 10859119 w 12089090"/>
                  <a:gd name="connsiteY247" fmla="*/ 7479913 h 13511369"/>
                  <a:gd name="connsiteX248" fmla="*/ 10906743 w 12089090"/>
                  <a:gd name="connsiteY248" fmla="*/ 7360851 h 13511369"/>
                  <a:gd name="connsiteX249" fmla="*/ 10801969 w 12089090"/>
                  <a:gd name="connsiteY249" fmla="*/ 7289414 h 13511369"/>
                  <a:gd name="connsiteX250" fmla="*/ 10761487 w 12089090"/>
                  <a:gd name="connsiteY250" fmla="*/ 7058432 h 13511369"/>
                  <a:gd name="connsiteX251" fmla="*/ 10443987 w 12089090"/>
                  <a:gd name="connsiteY251" fmla="*/ 7020332 h 13511369"/>
                  <a:gd name="connsiteX252" fmla="*/ 10513838 w 12089090"/>
                  <a:gd name="connsiteY252" fmla="*/ 6915558 h 13511369"/>
                  <a:gd name="connsiteX253" fmla="*/ 10637663 w 12089090"/>
                  <a:gd name="connsiteY253" fmla="*/ 6896508 h 13511369"/>
                  <a:gd name="connsiteX254" fmla="*/ 10647187 w 12089090"/>
                  <a:gd name="connsiteY254" fmla="*/ 6810782 h 13511369"/>
                  <a:gd name="connsiteX255" fmla="*/ 10859912 w 12089090"/>
                  <a:gd name="connsiteY255" fmla="*/ 6899682 h 13511369"/>
                  <a:gd name="connsiteX256" fmla="*/ 10875787 w 12089090"/>
                  <a:gd name="connsiteY256" fmla="*/ 6677432 h 13511369"/>
                  <a:gd name="connsiteX257" fmla="*/ 10666237 w 12089090"/>
                  <a:gd name="connsiteY257" fmla="*/ 6772682 h 13511369"/>
                  <a:gd name="connsiteX258" fmla="*/ 10590037 w 12089090"/>
                  <a:gd name="connsiteY258" fmla="*/ 6544082 h 13511369"/>
                  <a:gd name="connsiteX259" fmla="*/ 10361437 w 12089090"/>
                  <a:gd name="connsiteY259" fmla="*/ 6753632 h 13511369"/>
                  <a:gd name="connsiteX260" fmla="*/ 10374138 w 12089090"/>
                  <a:gd name="connsiteY260" fmla="*/ 6588533 h 13511369"/>
                  <a:gd name="connsiteX261" fmla="*/ 10386837 w 12089090"/>
                  <a:gd name="connsiteY261" fmla="*/ 6464707 h 13511369"/>
                  <a:gd name="connsiteX262" fmla="*/ 10331672 w 12089090"/>
                  <a:gd name="connsiteY262" fmla="*/ 6436675 h 13511369"/>
                  <a:gd name="connsiteX263" fmla="*/ 10278888 w 12089090"/>
                  <a:gd name="connsiteY263" fmla="*/ 6452008 h 13511369"/>
                  <a:gd name="connsiteX264" fmla="*/ 10158237 w 12089090"/>
                  <a:gd name="connsiteY264" fmla="*/ 6236107 h 13511369"/>
                  <a:gd name="connsiteX265" fmla="*/ 10323338 w 12089090"/>
                  <a:gd name="connsiteY265" fmla="*/ 6274208 h 13511369"/>
                  <a:gd name="connsiteX266" fmla="*/ 10564638 w 12089090"/>
                  <a:gd name="connsiteY266" fmla="*/ 6274208 h 13511369"/>
                  <a:gd name="connsiteX267" fmla="*/ 10694812 w 12089090"/>
                  <a:gd name="connsiteY267" fmla="*/ 6134507 h 13511369"/>
                  <a:gd name="connsiteX268" fmla="*/ 10593213 w 12089090"/>
                  <a:gd name="connsiteY268" fmla="*/ 6023383 h 13511369"/>
                  <a:gd name="connsiteX269" fmla="*/ 10380487 w 12089090"/>
                  <a:gd name="connsiteY269" fmla="*/ 5975757 h 13511369"/>
                  <a:gd name="connsiteX270" fmla="*/ 10561462 w 12089090"/>
                  <a:gd name="connsiteY270" fmla="*/ 5845582 h 13511369"/>
                  <a:gd name="connsiteX271" fmla="*/ 10507488 w 12089090"/>
                  <a:gd name="connsiteY271" fmla="*/ 5728108 h 13511369"/>
                  <a:gd name="connsiteX272" fmla="*/ 10561463 w 12089090"/>
                  <a:gd name="connsiteY272" fmla="*/ 5607458 h 13511369"/>
                  <a:gd name="connsiteX273" fmla="*/ 10523362 w 12089090"/>
                  <a:gd name="connsiteY273" fmla="*/ 5604282 h 13511369"/>
                  <a:gd name="connsiteX274" fmla="*/ 10488438 w 12089090"/>
                  <a:gd name="connsiteY274" fmla="*/ 5528083 h 13511369"/>
                  <a:gd name="connsiteX275" fmla="*/ 10329687 w 12089090"/>
                  <a:gd name="connsiteY275" fmla="*/ 5375682 h 13511369"/>
                  <a:gd name="connsiteX276" fmla="*/ 10599563 w 12089090"/>
                  <a:gd name="connsiteY276" fmla="*/ 5480458 h 13511369"/>
                  <a:gd name="connsiteX277" fmla="*/ 10742437 w 12089090"/>
                  <a:gd name="connsiteY277" fmla="*/ 5439182 h 13511369"/>
                  <a:gd name="connsiteX278" fmla="*/ 10717038 w 12089090"/>
                  <a:gd name="connsiteY278" fmla="*/ 5686833 h 13511369"/>
                  <a:gd name="connsiteX279" fmla="*/ 10894837 w 12089090"/>
                  <a:gd name="connsiteY279" fmla="*/ 5724932 h 13511369"/>
                  <a:gd name="connsiteX280" fmla="*/ 10951988 w 12089090"/>
                  <a:gd name="connsiteY280" fmla="*/ 5550308 h 13511369"/>
                  <a:gd name="connsiteX281" fmla="*/ 10993262 w 12089090"/>
                  <a:gd name="connsiteY281" fmla="*/ 5321707 h 13511369"/>
                  <a:gd name="connsiteX282" fmla="*/ 10913888 w 12089090"/>
                  <a:gd name="connsiteY282" fmla="*/ 5118508 h 13511369"/>
                  <a:gd name="connsiteX283" fmla="*/ 10856737 w 12089090"/>
                  <a:gd name="connsiteY283" fmla="*/ 5020082 h 13511369"/>
                  <a:gd name="connsiteX284" fmla="*/ 10777363 w 12089090"/>
                  <a:gd name="connsiteY284" fmla="*/ 5137558 h 13511369"/>
                  <a:gd name="connsiteX285" fmla="*/ 10707513 w 12089090"/>
                  <a:gd name="connsiteY285" fmla="*/ 5096283 h 13511369"/>
                  <a:gd name="connsiteX286" fmla="*/ 10675763 w 12089090"/>
                  <a:gd name="connsiteY286" fmla="*/ 5216933 h 13511369"/>
                  <a:gd name="connsiteX287" fmla="*/ 10574162 w 12089090"/>
                  <a:gd name="connsiteY287" fmla="*/ 5220107 h 13511369"/>
                  <a:gd name="connsiteX288" fmla="*/ 10494787 w 12089090"/>
                  <a:gd name="connsiteY288" fmla="*/ 5077232 h 13511369"/>
                  <a:gd name="connsiteX289" fmla="*/ 10456687 w 12089090"/>
                  <a:gd name="connsiteY289" fmla="*/ 4924832 h 13511369"/>
                  <a:gd name="connsiteX290" fmla="*/ 10240787 w 12089090"/>
                  <a:gd name="connsiteY290" fmla="*/ 4928007 h 13511369"/>
                  <a:gd name="connsiteX291" fmla="*/ 10266187 w 12089090"/>
                  <a:gd name="connsiteY291" fmla="*/ 5153432 h 13511369"/>
                  <a:gd name="connsiteX292" fmla="*/ 10228088 w 12089090"/>
                  <a:gd name="connsiteY292" fmla="*/ 4959758 h 13511369"/>
                  <a:gd name="connsiteX293" fmla="*/ 10183637 w 12089090"/>
                  <a:gd name="connsiteY293" fmla="*/ 4972457 h 13511369"/>
                  <a:gd name="connsiteX294" fmla="*/ 10113787 w 12089090"/>
                  <a:gd name="connsiteY294" fmla="*/ 4861332 h 13511369"/>
                  <a:gd name="connsiteX295" fmla="*/ 10018538 w 12089090"/>
                  <a:gd name="connsiteY295" fmla="*/ 4931183 h 13511369"/>
                  <a:gd name="connsiteX296" fmla="*/ 9862962 w 12089090"/>
                  <a:gd name="connsiteY296" fmla="*/ 5058182 h 13511369"/>
                  <a:gd name="connsiteX297" fmla="*/ 10228087 w 12089090"/>
                  <a:gd name="connsiteY297" fmla="*/ 4724807 h 13511369"/>
                  <a:gd name="connsiteX298" fmla="*/ 10372550 w 12089090"/>
                  <a:gd name="connsiteY298" fmla="*/ 4634321 h 13511369"/>
                  <a:gd name="connsiteX299" fmla="*/ 10590037 w 12089090"/>
                  <a:gd name="connsiteY299" fmla="*/ 4581932 h 13511369"/>
                  <a:gd name="connsiteX300" fmla="*/ 10628138 w 12089090"/>
                  <a:gd name="connsiteY300" fmla="*/ 4461283 h 13511369"/>
                  <a:gd name="connsiteX301" fmla="*/ 10799588 w 12089090"/>
                  <a:gd name="connsiteY301" fmla="*/ 4334283 h 13511369"/>
                  <a:gd name="connsiteX302" fmla="*/ 10831337 w 12089090"/>
                  <a:gd name="connsiteY302" fmla="*/ 4080282 h 13511369"/>
                  <a:gd name="connsiteX303" fmla="*/ 10599562 w 12089090"/>
                  <a:gd name="connsiteY303" fmla="*/ 3997732 h 13511369"/>
                  <a:gd name="connsiteX304" fmla="*/ 10282063 w 12089090"/>
                  <a:gd name="connsiteY304" fmla="*/ 3950108 h 13511369"/>
                  <a:gd name="connsiteX305" fmla="*/ 10151887 w 12089090"/>
                  <a:gd name="connsiteY305" fmla="*/ 4010432 h 13511369"/>
                  <a:gd name="connsiteX306" fmla="*/ 10177288 w 12089090"/>
                  <a:gd name="connsiteY306" fmla="*/ 3845333 h 13511369"/>
                  <a:gd name="connsiteX307" fmla="*/ 10126488 w 12089090"/>
                  <a:gd name="connsiteY307" fmla="*/ 3670708 h 13511369"/>
                  <a:gd name="connsiteX308" fmla="*/ 10240787 w 12089090"/>
                  <a:gd name="connsiteY308" fmla="*/ 3708807 h 13511369"/>
                  <a:gd name="connsiteX309" fmla="*/ 10361438 w 12089090"/>
                  <a:gd name="connsiteY309" fmla="*/ 3600858 h 13511369"/>
                  <a:gd name="connsiteX310" fmla="*/ 10551938 w 12089090"/>
                  <a:gd name="connsiteY310" fmla="*/ 3661183 h 13511369"/>
                  <a:gd name="connsiteX311" fmla="*/ 10564638 w 12089090"/>
                  <a:gd name="connsiteY311" fmla="*/ 3477033 h 13511369"/>
                  <a:gd name="connsiteX312" fmla="*/ 10704337 w 12089090"/>
                  <a:gd name="connsiteY312" fmla="*/ 3515132 h 13511369"/>
                  <a:gd name="connsiteX313" fmla="*/ 10818637 w 12089090"/>
                  <a:gd name="connsiteY313" fmla="*/ 3210332 h 13511369"/>
                  <a:gd name="connsiteX314" fmla="*/ 10920238 w 12089090"/>
                  <a:gd name="connsiteY314" fmla="*/ 3299233 h 13511369"/>
                  <a:gd name="connsiteX315" fmla="*/ 11059937 w 12089090"/>
                  <a:gd name="connsiteY315" fmla="*/ 3283357 h 13511369"/>
                  <a:gd name="connsiteX316" fmla="*/ 11094862 w 12089090"/>
                  <a:gd name="connsiteY316" fmla="*/ 3508782 h 13511369"/>
                  <a:gd name="connsiteX317" fmla="*/ 11171063 w 12089090"/>
                  <a:gd name="connsiteY317" fmla="*/ 3251608 h 13511369"/>
                  <a:gd name="connsiteX318" fmla="*/ 11094863 w 12089090"/>
                  <a:gd name="connsiteY318" fmla="*/ 3165883 h 13511369"/>
                  <a:gd name="connsiteX319" fmla="*/ 11180587 w 12089090"/>
                  <a:gd name="connsiteY319" fmla="*/ 2911882 h 13511369"/>
                  <a:gd name="connsiteX320" fmla="*/ 10999613 w 12089090"/>
                  <a:gd name="connsiteY320" fmla="*/ 2988083 h 13511369"/>
                  <a:gd name="connsiteX321" fmla="*/ 10971037 w 12089090"/>
                  <a:gd name="connsiteY321" fmla="*/ 2918232 h 13511369"/>
                  <a:gd name="connsiteX322" fmla="*/ 10780537 w 12089090"/>
                  <a:gd name="connsiteY322" fmla="*/ 2715032 h 13511369"/>
                  <a:gd name="connsiteX323" fmla="*/ 10748788 w 12089090"/>
                  <a:gd name="connsiteY323" fmla="*/ 2530883 h 13511369"/>
                  <a:gd name="connsiteX324" fmla="*/ 10717038 w 12089090"/>
                  <a:gd name="connsiteY324" fmla="*/ 2435633 h 13511369"/>
                  <a:gd name="connsiteX325" fmla="*/ 10818637 w 12089090"/>
                  <a:gd name="connsiteY325" fmla="*/ 2334032 h 13511369"/>
                  <a:gd name="connsiteX326" fmla="*/ 11078988 w 12089090"/>
                  <a:gd name="connsiteY326" fmla="*/ 2099083 h 13511369"/>
                  <a:gd name="connsiteX327" fmla="*/ 11199637 w 12089090"/>
                  <a:gd name="connsiteY327" fmla="*/ 2118132 h 13511369"/>
                  <a:gd name="connsiteX328" fmla="*/ 11269488 w 12089090"/>
                  <a:gd name="connsiteY328" fmla="*/ 2029233 h 13511369"/>
                  <a:gd name="connsiteX329" fmla="*/ 11504437 w 12089090"/>
                  <a:gd name="connsiteY329" fmla="*/ 1921282 h 13511369"/>
                  <a:gd name="connsiteX330" fmla="*/ 11358388 w 12089090"/>
                  <a:gd name="connsiteY330" fmla="*/ 1851433 h 13511369"/>
                  <a:gd name="connsiteX331" fmla="*/ 11275837 w 12089090"/>
                  <a:gd name="connsiteY331" fmla="*/ 1705382 h 13511369"/>
                  <a:gd name="connsiteX332" fmla="*/ 11377437 w 12089090"/>
                  <a:gd name="connsiteY332" fmla="*/ 1279932 h 13511369"/>
                  <a:gd name="connsiteX333" fmla="*/ 11256787 w 12089090"/>
                  <a:gd name="connsiteY333" fmla="*/ 1019582 h 13511369"/>
                  <a:gd name="connsiteX334" fmla="*/ 11542537 w 12089090"/>
                  <a:gd name="connsiteY334" fmla="*/ 1362482 h 13511369"/>
                  <a:gd name="connsiteX335" fmla="*/ 11707637 w 12089090"/>
                  <a:gd name="connsiteY335" fmla="*/ 1165632 h 13511369"/>
                  <a:gd name="connsiteX336" fmla="*/ 11891787 w 12089090"/>
                  <a:gd name="connsiteY336" fmla="*/ 1476782 h 13511369"/>
                  <a:gd name="connsiteX337" fmla="*/ 12088637 w 12089090"/>
                  <a:gd name="connsiteY337" fmla="*/ 1578383 h 13511369"/>
                  <a:gd name="connsiteX338" fmla="*/ 11923537 w 12089090"/>
                  <a:gd name="connsiteY338" fmla="*/ 1133883 h 13511369"/>
                  <a:gd name="connsiteX339" fmla="*/ 11910837 w 12089090"/>
                  <a:gd name="connsiteY339" fmla="*/ 917982 h 13511369"/>
                  <a:gd name="connsiteX340" fmla="*/ 11777487 w 12089090"/>
                  <a:gd name="connsiteY340" fmla="*/ 721132 h 13511369"/>
                  <a:gd name="connsiteX341" fmla="*/ 11752087 w 12089090"/>
                  <a:gd name="connsiteY34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97372 w 12089090"/>
                  <a:gd name="connsiteY34" fmla="*/ 4879338 h 13511369"/>
                  <a:gd name="connsiteX35" fmla="*/ 2489024 w 12089090"/>
                  <a:gd name="connsiteY35" fmla="*/ 4958170 h 13511369"/>
                  <a:gd name="connsiteX36" fmla="*/ 2471165 w 12089090"/>
                  <a:gd name="connsiteY36" fmla="*/ 5122225 h 13511369"/>
                  <a:gd name="connsiteX37" fmla="*/ 2387822 w 12089090"/>
                  <a:gd name="connsiteY37" fmla="*/ 5196044 h 13511369"/>
                  <a:gd name="connsiteX38" fmla="*/ 2398537 w 12089090"/>
                  <a:gd name="connsiteY38" fmla="*/ 5286782 h 13511369"/>
                  <a:gd name="connsiteX39" fmla="*/ 2506884 w 12089090"/>
                  <a:gd name="connsiteY39" fmla="*/ 5384163 h 13511369"/>
                  <a:gd name="connsiteX40" fmla="*/ 2512837 w 12089090"/>
                  <a:gd name="connsiteY40" fmla="*/ 5534432 h 13511369"/>
                  <a:gd name="connsiteX41" fmla="*/ 2516409 w 12089090"/>
                  <a:gd name="connsiteY41" fmla="*/ 5622288 h 13511369"/>
                  <a:gd name="connsiteX42" fmla="*/ 2649759 w 12089090"/>
                  <a:gd name="connsiteY42" fmla="*/ 5741350 h 13511369"/>
                  <a:gd name="connsiteX43" fmla="*/ 2814065 w 12089090"/>
                  <a:gd name="connsiteY43" fmla="*/ 5819932 h 13511369"/>
                  <a:gd name="connsiteX44" fmla="*/ 2846212 w 12089090"/>
                  <a:gd name="connsiteY44" fmla="*/ 6036875 h 13511369"/>
                  <a:gd name="connsiteX45" fmla="*/ 2836687 w 12089090"/>
                  <a:gd name="connsiteY45" fmla="*/ 6239282 h 13511369"/>
                  <a:gd name="connsiteX46" fmla="*/ 2611659 w 12089090"/>
                  <a:gd name="connsiteY46" fmla="*/ 6322375 h 13511369"/>
                  <a:gd name="connsiteX47" fmla="*/ 2627137 w 12089090"/>
                  <a:gd name="connsiteY47" fmla="*/ 6448832 h 13511369"/>
                  <a:gd name="connsiteX48" fmla="*/ 2531887 w 12089090"/>
                  <a:gd name="connsiteY48" fmla="*/ 6696482 h 13511369"/>
                  <a:gd name="connsiteX49" fmla="*/ 2585465 w 12089090"/>
                  <a:gd name="connsiteY49" fmla="*/ 6812913 h 13511369"/>
                  <a:gd name="connsiteX50" fmla="*/ 2535459 w 12089090"/>
                  <a:gd name="connsiteY50" fmla="*/ 6872444 h 13511369"/>
                  <a:gd name="connsiteX51" fmla="*/ 2478309 w 12089090"/>
                  <a:gd name="connsiteY51" fmla="*/ 6981982 h 13511369"/>
                  <a:gd name="connsiteX52" fmla="*/ 2365199 w 12089090"/>
                  <a:gd name="connsiteY52" fmla="*/ 7022714 h 13511369"/>
                  <a:gd name="connsiteX53" fmla="*/ 2123503 w 12089090"/>
                  <a:gd name="connsiteY53" fmla="*/ 7248682 h 13511369"/>
                  <a:gd name="connsiteX54" fmla="*/ 2171128 w 12089090"/>
                  <a:gd name="connsiteY54" fmla="*/ 7551100 h 13511369"/>
                  <a:gd name="connsiteX55" fmla="*/ 2143743 w 12089090"/>
                  <a:gd name="connsiteY55" fmla="*/ 7627551 h 13511369"/>
                  <a:gd name="connsiteX56" fmla="*/ 1973484 w 12089090"/>
                  <a:gd name="connsiteY56" fmla="*/ 7703500 h 13511369"/>
                  <a:gd name="connsiteX57" fmla="*/ 1867519 w 12089090"/>
                  <a:gd name="connsiteY57" fmla="*/ 7841863 h 13511369"/>
                  <a:gd name="connsiteX58" fmla="*/ 1842515 w 12089090"/>
                  <a:gd name="connsiteY58" fmla="*/ 8084500 h 13511369"/>
                  <a:gd name="connsiteX59" fmla="*/ 1721072 w 12089090"/>
                  <a:gd name="connsiteY59" fmla="*/ 8148794 h 13511369"/>
                  <a:gd name="connsiteX60" fmla="*/ 1703212 w 12089090"/>
                  <a:gd name="connsiteY60" fmla="*/ 8291919 h 13511369"/>
                  <a:gd name="connsiteX61" fmla="*/ 1671065 w 12089090"/>
                  <a:gd name="connsiteY61" fmla="*/ 8510744 h 13511369"/>
                  <a:gd name="connsiteX62" fmla="*/ 1716309 w 12089090"/>
                  <a:gd name="connsiteY62" fmla="*/ 8653619 h 13511369"/>
                  <a:gd name="connsiteX63" fmla="*/ 1706784 w 12089090"/>
                  <a:gd name="connsiteY63" fmla="*/ 8772682 h 13511369"/>
                  <a:gd name="connsiteX64" fmla="*/ 1788937 w 12089090"/>
                  <a:gd name="connsiteY64" fmla="*/ 8963432 h 13511369"/>
                  <a:gd name="connsiteX65" fmla="*/ 1657969 w 12089090"/>
                  <a:gd name="connsiteY65" fmla="*/ 9413488 h 13511369"/>
                  <a:gd name="connsiteX66" fmla="*/ 1506759 w 12089090"/>
                  <a:gd name="connsiteY66" fmla="*/ 9498963 h 13511369"/>
                  <a:gd name="connsiteX67" fmla="*/ 1463897 w 12089090"/>
                  <a:gd name="connsiteY67" fmla="*/ 9682319 h 13511369"/>
                  <a:gd name="connsiteX68" fmla="*/ 1321022 w 12089090"/>
                  <a:gd name="connsiteY68" fmla="*/ 9748994 h 13511369"/>
                  <a:gd name="connsiteX69" fmla="*/ 1312687 w 12089090"/>
                  <a:gd name="connsiteY69" fmla="*/ 9839732 h 13511369"/>
                  <a:gd name="connsiteX70" fmla="*/ 1237678 w 12089090"/>
                  <a:gd name="connsiteY70" fmla="*/ 9970450 h 13511369"/>
                  <a:gd name="connsiteX71" fmla="*/ 1254347 w 12089090"/>
                  <a:gd name="connsiteY71" fmla="*/ 10151425 h 13511369"/>
                  <a:gd name="connsiteX72" fmla="*/ 1179337 w 12089090"/>
                  <a:gd name="connsiteY72" fmla="*/ 10315982 h 13511369"/>
                  <a:gd name="connsiteX73" fmla="*/ 932878 w 12089090"/>
                  <a:gd name="connsiteY73" fmla="*/ 10353832 h 13511369"/>
                  <a:gd name="connsiteX74" fmla="*/ 817387 w 12089090"/>
                  <a:gd name="connsiteY74" fmla="*/ 10468382 h 13511369"/>
                  <a:gd name="connsiteX75" fmla="*/ 678084 w 12089090"/>
                  <a:gd name="connsiteY75" fmla="*/ 10480038 h 13511369"/>
                  <a:gd name="connsiteX76" fmla="*/ 585215 w 12089090"/>
                  <a:gd name="connsiteY76" fmla="*/ 10544332 h 13511369"/>
                  <a:gd name="connsiteX77" fmla="*/ 497109 w 12089090"/>
                  <a:gd name="connsiteY77" fmla="*/ 10503850 h 13511369"/>
                  <a:gd name="connsiteX78" fmla="*/ 399478 w 12089090"/>
                  <a:gd name="connsiteY78" fmla="*/ 10510994 h 13511369"/>
                  <a:gd name="connsiteX79" fmla="*/ 301847 w 12089090"/>
                  <a:gd name="connsiteY79" fmla="*/ 10482419 h 13511369"/>
                  <a:gd name="connsiteX80" fmla="*/ 238743 w 12089090"/>
                  <a:gd name="connsiteY80" fmla="*/ 10535057 h 13511369"/>
                  <a:gd name="connsiteX81" fmla="*/ 17287 w 12089090"/>
                  <a:gd name="connsiteY81" fmla="*/ 10430282 h 13511369"/>
                  <a:gd name="connsiteX82" fmla="*/ 78009 w 12089090"/>
                  <a:gd name="connsiteY82" fmla="*/ 10608625 h 13511369"/>
                  <a:gd name="connsiteX83" fmla="*/ 11334 w 12089090"/>
                  <a:gd name="connsiteY83" fmla="*/ 10787219 h 13511369"/>
                  <a:gd name="connsiteX84" fmla="*/ 112537 w 12089090"/>
                  <a:gd name="connsiteY84" fmla="*/ 11056551 h 13511369"/>
                  <a:gd name="connsiteX85" fmla="*/ 8953 w 12089090"/>
                  <a:gd name="connsiteY85" fmla="*/ 11234894 h 13511369"/>
                  <a:gd name="connsiteX86" fmla="*/ 17287 w 12089090"/>
                  <a:gd name="connsiteY86" fmla="*/ 11420882 h 13511369"/>
                  <a:gd name="connsiteX87" fmla="*/ 158972 w 12089090"/>
                  <a:gd name="connsiteY87" fmla="*/ 11470638 h 13511369"/>
                  <a:gd name="connsiteX88" fmla="*/ 455437 w 12089090"/>
                  <a:gd name="connsiteY88" fmla="*/ 11497082 h 13511369"/>
                  <a:gd name="connsiteX89" fmla="*/ 623315 w 12089090"/>
                  <a:gd name="connsiteY89" fmla="*/ 11544457 h 13511369"/>
                  <a:gd name="connsiteX90" fmla="*/ 737615 w 12089090"/>
                  <a:gd name="connsiteY90" fmla="*/ 11489688 h 13511369"/>
                  <a:gd name="connsiteX91" fmla="*/ 912637 w 12089090"/>
                  <a:gd name="connsiteY91" fmla="*/ 11535182 h 13511369"/>
                  <a:gd name="connsiteX92" fmla="*/ 1078134 w 12089090"/>
                  <a:gd name="connsiteY92" fmla="*/ 11413488 h 13511369"/>
                  <a:gd name="connsiteX93" fmla="*/ 1155524 w 12089090"/>
                  <a:gd name="connsiteY93" fmla="*/ 11470889 h 13511369"/>
                  <a:gd name="connsiteX94" fmla="*/ 1294828 w 12089090"/>
                  <a:gd name="connsiteY94" fmla="*/ 11496832 h 13511369"/>
                  <a:gd name="connsiteX95" fmla="*/ 1466278 w 12089090"/>
                  <a:gd name="connsiteY95" fmla="*/ 11508738 h 13511369"/>
                  <a:gd name="connsiteX96" fmla="*/ 1552003 w 12089090"/>
                  <a:gd name="connsiteY96" fmla="*/ 11573032 h 13511369"/>
                  <a:gd name="connsiteX97" fmla="*/ 1652015 w 12089090"/>
                  <a:gd name="connsiteY97" fmla="*/ 11580175 h 13511369"/>
                  <a:gd name="connsiteX98" fmla="*/ 1731787 w 12089090"/>
                  <a:gd name="connsiteY98" fmla="*/ 11592332 h 13511369"/>
                  <a:gd name="connsiteX99" fmla="*/ 1659159 w 12089090"/>
                  <a:gd name="connsiteY99" fmla="*/ 11737338 h 13511369"/>
                  <a:gd name="connsiteX100" fmla="*/ 1693687 w 12089090"/>
                  <a:gd name="connsiteY100" fmla="*/ 11992382 h 13511369"/>
                  <a:gd name="connsiteX101" fmla="*/ 1871090 w 12089090"/>
                  <a:gd name="connsiteY101" fmla="*/ 12130244 h 13511369"/>
                  <a:gd name="connsiteX102" fmla="*/ 1993724 w 12089090"/>
                  <a:gd name="connsiteY102" fmla="*/ 12056676 h 13511369"/>
                  <a:gd name="connsiteX103" fmla="*/ 2066353 w 12089090"/>
                  <a:gd name="connsiteY103" fmla="*/ 12104050 h 13511369"/>
                  <a:gd name="connsiteX104" fmla="*/ 2142553 w 12089090"/>
                  <a:gd name="connsiteY104" fmla="*/ 12034994 h 13511369"/>
                  <a:gd name="connsiteX105" fmla="*/ 2242565 w 12089090"/>
                  <a:gd name="connsiteY105" fmla="*/ 12058807 h 13511369"/>
                  <a:gd name="connsiteX106" fmla="*/ 2473547 w 12089090"/>
                  <a:gd name="connsiteY106" fmla="*/ 12008800 h 13511369"/>
                  <a:gd name="connsiteX107" fmla="*/ 2524743 w 12089090"/>
                  <a:gd name="connsiteY107" fmla="*/ 11899513 h 13511369"/>
                  <a:gd name="connsiteX108" fmla="*/ 2893837 w 12089090"/>
                  <a:gd name="connsiteY108" fmla="*/ 12030482 h 13511369"/>
                  <a:gd name="connsiteX109" fmla="*/ 2983134 w 12089090"/>
                  <a:gd name="connsiteY109" fmla="*/ 12018325 h 13511369"/>
                  <a:gd name="connsiteX110" fmla="*/ 3084337 w 12089090"/>
                  <a:gd name="connsiteY110" fmla="*/ 12182882 h 13511369"/>
                  <a:gd name="connsiteX111" fmla="*/ 3323653 w 12089090"/>
                  <a:gd name="connsiteY111" fmla="*/ 12127863 h 13511369"/>
                  <a:gd name="connsiteX112" fmla="*/ 3433190 w 12089090"/>
                  <a:gd name="connsiteY112" fmla="*/ 12196919 h 13511369"/>
                  <a:gd name="connsiteX113" fmla="*/ 3586781 w 12089090"/>
                  <a:gd name="connsiteY113" fmla="*/ 12266226 h 13511369"/>
                  <a:gd name="connsiteX114" fmla="*/ 3522487 w 12089090"/>
                  <a:gd name="connsiteY114" fmla="*/ 12387670 h 13511369"/>
                  <a:gd name="connsiteX115" fmla="*/ 3607022 w 12089090"/>
                  <a:gd name="connsiteY115" fmla="*/ 12592207 h 13511369"/>
                  <a:gd name="connsiteX116" fmla="*/ 3560587 w 12089090"/>
                  <a:gd name="connsiteY116" fmla="*/ 12773432 h 13511369"/>
                  <a:gd name="connsiteX117" fmla="*/ 3545109 w 12089090"/>
                  <a:gd name="connsiteY117" fmla="*/ 12987494 h 13511369"/>
                  <a:gd name="connsiteX118" fmla="*/ 3636787 w 12089090"/>
                  <a:gd name="connsiteY118" fmla="*/ 13211582 h 13511369"/>
                  <a:gd name="connsiteX119" fmla="*/ 3922537 w 12089090"/>
                  <a:gd name="connsiteY119" fmla="*/ 13440182 h 13511369"/>
                  <a:gd name="connsiteX120" fmla="*/ 4514278 w 12089090"/>
                  <a:gd name="connsiteY120" fmla="*/ 13511369 h 13511369"/>
                  <a:gd name="connsiteX121" fmla="*/ 4549996 w 12089090"/>
                  <a:gd name="connsiteY121" fmla="*/ 13442312 h 13511369"/>
                  <a:gd name="connsiteX122" fmla="*/ 4208287 w 12089090"/>
                  <a:gd name="connsiteY122" fmla="*/ 13154432 h 13511369"/>
                  <a:gd name="connsiteX123" fmla="*/ 4635722 w 12089090"/>
                  <a:gd name="connsiteY123" fmla="*/ 13268482 h 13511369"/>
                  <a:gd name="connsiteX124" fmla="*/ 4951237 w 12089090"/>
                  <a:gd name="connsiteY124" fmla="*/ 13268732 h 13511369"/>
                  <a:gd name="connsiteX125" fmla="*/ 5052440 w 12089090"/>
                  <a:gd name="connsiteY125" fmla="*/ 13058932 h 13511369"/>
                  <a:gd name="connsiteX126" fmla="*/ 5011959 w 12089090"/>
                  <a:gd name="connsiteY126" fmla="*/ 12985113 h 13511369"/>
                  <a:gd name="connsiteX127" fmla="*/ 5008387 w 12089090"/>
                  <a:gd name="connsiteY127" fmla="*/ 12678182 h 13511369"/>
                  <a:gd name="connsiteX128" fmla="*/ 5084587 w 12089090"/>
                  <a:gd name="connsiteY128" fmla="*/ 12563882 h 13511369"/>
                  <a:gd name="connsiteX129" fmla="*/ 5046487 w 12089090"/>
                  <a:gd name="connsiteY129" fmla="*/ 12225745 h 13511369"/>
                  <a:gd name="connsiteX130" fmla="*/ 5375100 w 12089090"/>
                  <a:gd name="connsiteY130" fmla="*/ 12097157 h 13511369"/>
                  <a:gd name="connsiteX131" fmla="*/ 5656087 w 12089090"/>
                  <a:gd name="connsiteY131" fmla="*/ 12180502 h 13511369"/>
                  <a:gd name="connsiteX132" fmla="*/ 5541787 w 12089090"/>
                  <a:gd name="connsiteY132" fmla="*/ 11249432 h 13511369"/>
                  <a:gd name="connsiteX133" fmla="*/ 5602510 w 12089090"/>
                  <a:gd name="connsiteY133" fmla="*/ 10722925 h 13511369"/>
                  <a:gd name="connsiteX134" fmla="*/ 5485827 w 12089090"/>
                  <a:gd name="connsiteY134" fmla="*/ 10663394 h 13511369"/>
                  <a:gd name="connsiteX135" fmla="*/ 5602509 w 12089090"/>
                  <a:gd name="connsiteY135" fmla="*/ 10701495 h 13511369"/>
                  <a:gd name="connsiteX136" fmla="*/ 5628703 w 12089090"/>
                  <a:gd name="connsiteY136" fmla="*/ 10160950 h 13511369"/>
                  <a:gd name="connsiteX137" fmla="*/ 5715618 w 12089090"/>
                  <a:gd name="connsiteY137" fmla="*/ 9775438 h 13511369"/>
                  <a:gd name="connsiteX138" fmla="*/ 5847778 w 12089090"/>
                  <a:gd name="connsiteY138" fmla="*/ 9408475 h 13511369"/>
                  <a:gd name="connsiteX139" fmla="*/ 5938265 w 12089090"/>
                  <a:gd name="connsiteY139" fmla="*/ 9196544 h 13511369"/>
                  <a:gd name="connsiteX140" fmla="*/ 5776340 w 12089090"/>
                  <a:gd name="connsiteY140" fmla="*/ 9329894 h 13511369"/>
                  <a:gd name="connsiteX141" fmla="*/ 5940647 w 12089090"/>
                  <a:gd name="connsiteY141" fmla="*/ 9137013 h 13511369"/>
                  <a:gd name="connsiteX142" fmla="*/ 5972794 w 12089090"/>
                  <a:gd name="connsiteY142" fmla="*/ 8956289 h 13511369"/>
                  <a:gd name="connsiteX143" fmla="*/ 5976365 w 12089090"/>
                  <a:gd name="connsiteY143" fmla="*/ 9087006 h 13511369"/>
                  <a:gd name="connsiteX144" fmla="*/ 6458567 w 12089090"/>
                  <a:gd name="connsiteY144" fmla="*/ 8201432 h 13511369"/>
                  <a:gd name="connsiteX145" fmla="*/ 6221634 w 12089090"/>
                  <a:gd name="connsiteY145" fmla="*/ 8101170 h 13511369"/>
                  <a:gd name="connsiteX146" fmla="*/ 6443090 w 12089090"/>
                  <a:gd name="connsiteY146" fmla="*/ 8110694 h 13511369"/>
                  <a:gd name="connsiteX147" fmla="*/ 6713363 w 12089090"/>
                  <a:gd name="connsiteY147" fmla="*/ 8074975 h 13511369"/>
                  <a:gd name="connsiteX148" fmla="*/ 6872907 w 12089090"/>
                  <a:gd name="connsiteY148" fmla="*/ 8032113 h 13511369"/>
                  <a:gd name="connsiteX149" fmla="*/ 6802659 w 12089090"/>
                  <a:gd name="connsiteY149" fmla="*/ 7972582 h 13511369"/>
                  <a:gd name="connsiteX150" fmla="*/ 6894339 w 12089090"/>
                  <a:gd name="connsiteY150" fmla="*/ 7846626 h 13511369"/>
                  <a:gd name="connsiteX151" fmla="*/ 6997921 w 12089090"/>
                  <a:gd name="connsiteY151" fmla="*/ 7867807 h 13511369"/>
                  <a:gd name="connsiteX152" fmla="*/ 7034832 w 12089090"/>
                  <a:gd name="connsiteY152" fmla="*/ 7793990 h 13511369"/>
                  <a:gd name="connsiteX153" fmla="*/ 6961013 w 12089090"/>
                  <a:gd name="connsiteY153" fmla="*/ 7693975 h 13511369"/>
                  <a:gd name="connsiteX154" fmla="*/ 6927676 w 12089090"/>
                  <a:gd name="connsiteY154" fmla="*/ 7596344 h 13511369"/>
                  <a:gd name="connsiteX155" fmla="*/ 6837187 w 12089090"/>
                  <a:gd name="connsiteY155" fmla="*/ 7591832 h 13511369"/>
                  <a:gd name="connsiteX156" fmla="*/ 6763369 w 12089090"/>
                  <a:gd name="connsiteY156" fmla="*/ 7674925 h 13511369"/>
                  <a:gd name="connsiteX157" fmla="*/ 6627637 w 12089090"/>
                  <a:gd name="connsiteY157" fmla="*/ 7687082 h 13511369"/>
                  <a:gd name="connsiteX158" fmla="*/ 6687169 w 12089090"/>
                  <a:gd name="connsiteY158" fmla="*/ 7617775 h 13511369"/>
                  <a:gd name="connsiteX159" fmla="*/ 6699076 w 12089090"/>
                  <a:gd name="connsiteY159" fmla="*/ 7529669 h 13511369"/>
                  <a:gd name="connsiteX160" fmla="*/ 6720506 w 12089090"/>
                  <a:gd name="connsiteY160" fmla="*/ 7467756 h 13511369"/>
                  <a:gd name="connsiteX161" fmla="*/ 6684787 w 12089090"/>
                  <a:gd name="connsiteY161" fmla="*/ 7401332 h 13511369"/>
                  <a:gd name="connsiteX162" fmla="*/ 6620494 w 12089090"/>
                  <a:gd name="connsiteY162" fmla="*/ 7432038 h 13511369"/>
                  <a:gd name="connsiteX163" fmla="*/ 6618112 w 12089090"/>
                  <a:gd name="connsiteY163" fmla="*/ 7351326 h 13511369"/>
                  <a:gd name="connsiteX164" fmla="*/ 6837188 w 12089090"/>
                  <a:gd name="connsiteY164" fmla="*/ 7243919 h 13511369"/>
                  <a:gd name="connsiteX165" fmla="*/ 6801469 w 12089090"/>
                  <a:gd name="connsiteY165" fmla="*/ 7089138 h 13511369"/>
                  <a:gd name="connsiteX166" fmla="*/ 6877669 w 12089090"/>
                  <a:gd name="connsiteY166" fmla="*/ 7072469 h 13511369"/>
                  <a:gd name="connsiteX167" fmla="*/ 6856237 w 12089090"/>
                  <a:gd name="connsiteY167" fmla="*/ 6982232 h 13511369"/>
                  <a:gd name="connsiteX168" fmla="*/ 6961013 w 12089090"/>
                  <a:gd name="connsiteY168" fmla="*/ 6984363 h 13511369"/>
                  <a:gd name="connsiteX169" fmla="*/ 7003876 w 12089090"/>
                  <a:gd name="connsiteY169" fmla="*/ 6903400 h 13511369"/>
                  <a:gd name="connsiteX170" fmla="*/ 7106269 w 12089090"/>
                  <a:gd name="connsiteY170" fmla="*/ 6936738 h 13511369"/>
                  <a:gd name="connsiteX171" fmla="*/ 7180088 w 12089090"/>
                  <a:gd name="connsiteY171" fmla="*/ 7039132 h 13511369"/>
                  <a:gd name="connsiteX172" fmla="*/ 7246763 w 12089090"/>
                  <a:gd name="connsiteY172" fmla="*/ 6979600 h 13511369"/>
                  <a:gd name="connsiteX173" fmla="*/ 7187232 w 12089090"/>
                  <a:gd name="connsiteY173" fmla="*/ 6843869 h 13511369"/>
                  <a:gd name="connsiteX174" fmla="*/ 7244381 w 12089090"/>
                  <a:gd name="connsiteY174" fmla="*/ 6896506 h 13511369"/>
                  <a:gd name="connsiteX175" fmla="*/ 7361063 w 12089090"/>
                  <a:gd name="connsiteY175" fmla="*/ 6934357 h 13511369"/>
                  <a:gd name="connsiteX176" fmla="*/ 7434882 w 12089090"/>
                  <a:gd name="connsiteY176" fmla="*/ 7006046 h 13511369"/>
                  <a:gd name="connsiteX177" fmla="*/ 7403926 w 12089090"/>
                  <a:gd name="connsiteY177" fmla="*/ 7144158 h 13511369"/>
                  <a:gd name="connsiteX178" fmla="*/ 7475363 w 12089090"/>
                  <a:gd name="connsiteY178" fmla="*/ 7108439 h 13511369"/>
                  <a:gd name="connsiteX179" fmla="*/ 7465837 w 12089090"/>
                  <a:gd name="connsiteY179" fmla="*/ 7077482 h 13511369"/>
                  <a:gd name="connsiteX180" fmla="*/ 7542038 w 12089090"/>
                  <a:gd name="connsiteY180" fmla="*/ 7163208 h 13511369"/>
                  <a:gd name="connsiteX181" fmla="*/ 7477744 w 12089090"/>
                  <a:gd name="connsiteY181" fmla="*/ 7244171 h 13511369"/>
                  <a:gd name="connsiteX182" fmla="*/ 7542037 w 12089090"/>
                  <a:gd name="connsiteY182" fmla="*/ 7325132 h 13511369"/>
                  <a:gd name="connsiteX183" fmla="*/ 7468219 w 12089090"/>
                  <a:gd name="connsiteY183" fmla="*/ 7344183 h 13511369"/>
                  <a:gd name="connsiteX184" fmla="*/ 7375351 w 12089090"/>
                  <a:gd name="connsiteY184" fmla="*/ 7296558 h 13511369"/>
                  <a:gd name="connsiteX185" fmla="*/ 7327726 w 12089090"/>
                  <a:gd name="connsiteY185" fmla="*/ 7406096 h 13511369"/>
                  <a:gd name="connsiteX186" fmla="*/ 7403926 w 12089090"/>
                  <a:gd name="connsiteY186" fmla="*/ 7425146 h 13511369"/>
                  <a:gd name="connsiteX187" fmla="*/ 7458694 w 12089090"/>
                  <a:gd name="connsiteY187" fmla="*/ 7484677 h 13511369"/>
                  <a:gd name="connsiteX188" fmla="*/ 7484888 w 12089090"/>
                  <a:gd name="connsiteY188" fmla="*/ 7515382 h 13511369"/>
                  <a:gd name="connsiteX189" fmla="*/ 7505128 w 12089090"/>
                  <a:gd name="connsiteY189" fmla="*/ 7467755 h 13511369"/>
                  <a:gd name="connsiteX190" fmla="*/ 7563469 w 12089090"/>
                  <a:gd name="connsiteY190" fmla="*/ 7529921 h 13511369"/>
                  <a:gd name="connsiteX191" fmla="*/ 7656338 w 12089090"/>
                  <a:gd name="connsiteY191" fmla="*/ 7615646 h 13511369"/>
                  <a:gd name="connsiteX192" fmla="*/ 7656338 w 12089090"/>
                  <a:gd name="connsiteY192" fmla="*/ 7510871 h 13511369"/>
                  <a:gd name="connsiteX193" fmla="*/ 7830168 w 12089090"/>
                  <a:gd name="connsiteY193" fmla="*/ 7606120 h 13511369"/>
                  <a:gd name="connsiteX194" fmla="*/ 7723013 w 12089090"/>
                  <a:gd name="connsiteY194" fmla="*/ 7370377 h 13511369"/>
                  <a:gd name="connsiteX195" fmla="*/ 7725394 w 12089090"/>
                  <a:gd name="connsiteY195" fmla="*/ 7234646 h 13511369"/>
                  <a:gd name="connsiteX196" fmla="*/ 7630144 w 12089090"/>
                  <a:gd name="connsiteY196" fmla="*/ 7206071 h 13511369"/>
                  <a:gd name="connsiteX197" fmla="*/ 7694437 w 12089090"/>
                  <a:gd name="connsiteY197" fmla="*/ 7039382 h 13511369"/>
                  <a:gd name="connsiteX198" fmla="*/ 8392144 w 12089090"/>
                  <a:gd name="connsiteY198" fmla="*/ 6653621 h 13511369"/>
                  <a:gd name="connsiteX199" fmla="*/ 8720757 w 12089090"/>
                  <a:gd name="connsiteY199" fmla="*/ 6591708 h 13511369"/>
                  <a:gd name="connsiteX200" fmla="*/ 8739807 w 12089090"/>
                  <a:gd name="connsiteY200" fmla="*/ 6696483 h 13511369"/>
                  <a:gd name="connsiteX201" fmla="*/ 8813626 w 12089090"/>
                  <a:gd name="connsiteY201" fmla="*/ 6701246 h 13511369"/>
                  <a:gd name="connsiteX202" fmla="*/ 8789812 w 12089090"/>
                  <a:gd name="connsiteY202" fmla="*/ 6548844 h 13511369"/>
                  <a:gd name="connsiteX203" fmla="*/ 9332737 w 12089090"/>
                  <a:gd name="connsiteY203" fmla="*/ 6544082 h 13511369"/>
                  <a:gd name="connsiteX204" fmla="*/ 9520856 w 12089090"/>
                  <a:gd name="connsiteY204" fmla="*/ 6494075 h 13511369"/>
                  <a:gd name="connsiteX205" fmla="*/ 9647062 w 12089090"/>
                  <a:gd name="connsiteY205" fmla="*/ 6298813 h 13511369"/>
                  <a:gd name="connsiteX206" fmla="*/ 9923287 w 12089090"/>
                  <a:gd name="connsiteY206" fmla="*/ 6334532 h 13511369"/>
                  <a:gd name="connsiteX207" fmla="*/ 9887569 w 12089090"/>
                  <a:gd name="connsiteY207" fmla="*/ 6420258 h 13511369"/>
                  <a:gd name="connsiteX208" fmla="*/ 9744694 w 12089090"/>
                  <a:gd name="connsiteY208" fmla="*/ 6434546 h 13511369"/>
                  <a:gd name="connsiteX209" fmla="*/ 9813749 w 12089090"/>
                  <a:gd name="connsiteY209" fmla="*/ 6489313 h 13511369"/>
                  <a:gd name="connsiteX210" fmla="*/ 9682782 w 12089090"/>
                  <a:gd name="connsiteY210" fmla="*/ 6517889 h 13511369"/>
                  <a:gd name="connsiteX211" fmla="*/ 9556576 w 12089090"/>
                  <a:gd name="connsiteY211" fmla="*/ 6508364 h 13511369"/>
                  <a:gd name="connsiteX212" fmla="*/ 9470850 w 12089090"/>
                  <a:gd name="connsiteY212" fmla="*/ 6544082 h 13511369"/>
                  <a:gd name="connsiteX213" fmla="*/ 9439894 w 12089090"/>
                  <a:gd name="connsiteY213" fmla="*/ 6848883 h 13511369"/>
                  <a:gd name="connsiteX214" fmla="*/ 9601819 w 12089090"/>
                  <a:gd name="connsiteY214" fmla="*/ 6882220 h 13511369"/>
                  <a:gd name="connsiteX215" fmla="*/ 9808987 w 12089090"/>
                  <a:gd name="connsiteY215" fmla="*/ 6696482 h 13511369"/>
                  <a:gd name="connsiteX216" fmla="*/ 9847088 w 12089090"/>
                  <a:gd name="connsiteY216" fmla="*/ 6794114 h 13511369"/>
                  <a:gd name="connsiteX217" fmla="*/ 9994726 w 12089090"/>
                  <a:gd name="connsiteY217" fmla="*/ 6717914 h 13511369"/>
                  <a:gd name="connsiteX218" fmla="*/ 9894713 w 12089090"/>
                  <a:gd name="connsiteY218" fmla="*/ 6956040 h 13511369"/>
                  <a:gd name="connsiteX219" fmla="*/ 10037588 w 12089090"/>
                  <a:gd name="connsiteY219" fmla="*/ 6898889 h 13511369"/>
                  <a:gd name="connsiteX220" fmla="*/ 10004251 w 12089090"/>
                  <a:gd name="connsiteY220" fmla="*/ 6986996 h 13511369"/>
                  <a:gd name="connsiteX221" fmla="*/ 10235232 w 12089090"/>
                  <a:gd name="connsiteY221" fmla="*/ 6984614 h 13511369"/>
                  <a:gd name="connsiteX222" fmla="*/ 10075687 w 12089090"/>
                  <a:gd name="connsiteY222" fmla="*/ 7039382 h 13511369"/>
                  <a:gd name="connsiteX223" fmla="*/ 9966151 w 12089090"/>
                  <a:gd name="connsiteY223" fmla="*/ 7096533 h 13511369"/>
                  <a:gd name="connsiteX224" fmla="*/ 9847088 w 12089090"/>
                  <a:gd name="connsiteY224" fmla="*/ 7210833 h 13511369"/>
                  <a:gd name="connsiteX225" fmla="*/ 9882806 w 12089090"/>
                  <a:gd name="connsiteY225" fmla="*/ 7270363 h 13511369"/>
                  <a:gd name="connsiteX226" fmla="*/ 9925669 w 12089090"/>
                  <a:gd name="connsiteY226" fmla="*/ 7320371 h 13511369"/>
                  <a:gd name="connsiteX227" fmla="*/ 10004251 w 12089090"/>
                  <a:gd name="connsiteY227" fmla="*/ 7287033 h 13511369"/>
                  <a:gd name="connsiteX228" fmla="*/ 10016156 w 12089090"/>
                  <a:gd name="connsiteY228" fmla="*/ 7348944 h 13511369"/>
                  <a:gd name="connsiteX229" fmla="*/ 10130457 w 12089090"/>
                  <a:gd name="connsiteY229" fmla="*/ 7210833 h 13511369"/>
                  <a:gd name="connsiteX230" fmla="*/ 10166176 w 12089090"/>
                  <a:gd name="connsiteY230" fmla="*/ 7356089 h 13511369"/>
                  <a:gd name="connsiteX231" fmla="*/ 10261426 w 12089090"/>
                  <a:gd name="connsiteY231" fmla="*/ 7239408 h 13511369"/>
                  <a:gd name="connsiteX232" fmla="*/ 10287619 w 12089090"/>
                  <a:gd name="connsiteY232" fmla="*/ 7401332 h 13511369"/>
                  <a:gd name="connsiteX233" fmla="*/ 10361437 w 12089090"/>
                  <a:gd name="connsiteY233" fmla="*/ 7477532 h 13511369"/>
                  <a:gd name="connsiteX234" fmla="*/ 10151887 w 12089090"/>
                  <a:gd name="connsiteY234" fmla="*/ 7591832 h 13511369"/>
                  <a:gd name="connsiteX235" fmla="*/ 10304288 w 12089090"/>
                  <a:gd name="connsiteY235" fmla="*/ 7741852 h 13511369"/>
                  <a:gd name="connsiteX236" fmla="*/ 10335244 w 12089090"/>
                  <a:gd name="connsiteY236" fmla="*/ 7644221 h 13511369"/>
                  <a:gd name="connsiteX237" fmla="*/ 10406680 w 12089090"/>
                  <a:gd name="connsiteY237" fmla="*/ 7732326 h 13511369"/>
                  <a:gd name="connsiteX238" fmla="*/ 10528126 w 12089090"/>
                  <a:gd name="connsiteY238" fmla="*/ 7691846 h 13511369"/>
                  <a:gd name="connsiteX239" fmla="*/ 10532887 w 12089090"/>
                  <a:gd name="connsiteY239" fmla="*/ 7777570 h 13511369"/>
                  <a:gd name="connsiteX240" fmla="*/ 10530506 w 12089090"/>
                  <a:gd name="connsiteY240" fmla="*/ 7875200 h 13511369"/>
                  <a:gd name="connsiteX241" fmla="*/ 10640043 w 12089090"/>
                  <a:gd name="connsiteY241" fmla="*/ 7837101 h 13511369"/>
                  <a:gd name="connsiteX242" fmla="*/ 10680526 w 12089090"/>
                  <a:gd name="connsiteY242" fmla="*/ 8075227 h 13511369"/>
                  <a:gd name="connsiteX243" fmla="*/ 10818637 w 12089090"/>
                  <a:gd name="connsiteY243" fmla="*/ 8106182 h 13511369"/>
                  <a:gd name="connsiteX244" fmla="*/ 10832925 w 12089090"/>
                  <a:gd name="connsiteY244" fmla="*/ 7815670 h 13511369"/>
                  <a:gd name="connsiteX245" fmla="*/ 10923413 w 12089090"/>
                  <a:gd name="connsiteY245" fmla="*/ 7791858 h 13511369"/>
                  <a:gd name="connsiteX246" fmla="*/ 10992469 w 12089090"/>
                  <a:gd name="connsiteY246" fmla="*/ 7620407 h 13511369"/>
                  <a:gd name="connsiteX247" fmla="*/ 10954369 w 12089090"/>
                  <a:gd name="connsiteY247" fmla="*/ 7491821 h 13511369"/>
                  <a:gd name="connsiteX248" fmla="*/ 10859119 w 12089090"/>
                  <a:gd name="connsiteY248" fmla="*/ 7479913 h 13511369"/>
                  <a:gd name="connsiteX249" fmla="*/ 10906743 w 12089090"/>
                  <a:gd name="connsiteY249" fmla="*/ 7360851 h 13511369"/>
                  <a:gd name="connsiteX250" fmla="*/ 10801969 w 12089090"/>
                  <a:gd name="connsiteY250" fmla="*/ 7289414 h 13511369"/>
                  <a:gd name="connsiteX251" fmla="*/ 10761487 w 12089090"/>
                  <a:gd name="connsiteY251" fmla="*/ 7058432 h 13511369"/>
                  <a:gd name="connsiteX252" fmla="*/ 10443987 w 12089090"/>
                  <a:gd name="connsiteY252" fmla="*/ 7020332 h 13511369"/>
                  <a:gd name="connsiteX253" fmla="*/ 10513838 w 12089090"/>
                  <a:gd name="connsiteY253" fmla="*/ 6915558 h 13511369"/>
                  <a:gd name="connsiteX254" fmla="*/ 10637663 w 12089090"/>
                  <a:gd name="connsiteY254" fmla="*/ 6896508 h 13511369"/>
                  <a:gd name="connsiteX255" fmla="*/ 10647187 w 12089090"/>
                  <a:gd name="connsiteY255" fmla="*/ 6810782 h 13511369"/>
                  <a:gd name="connsiteX256" fmla="*/ 10859912 w 12089090"/>
                  <a:gd name="connsiteY256" fmla="*/ 6899682 h 13511369"/>
                  <a:gd name="connsiteX257" fmla="*/ 10875787 w 12089090"/>
                  <a:gd name="connsiteY257" fmla="*/ 6677432 h 13511369"/>
                  <a:gd name="connsiteX258" fmla="*/ 10666237 w 12089090"/>
                  <a:gd name="connsiteY258" fmla="*/ 6772682 h 13511369"/>
                  <a:gd name="connsiteX259" fmla="*/ 10590037 w 12089090"/>
                  <a:gd name="connsiteY259" fmla="*/ 6544082 h 13511369"/>
                  <a:gd name="connsiteX260" fmla="*/ 10361437 w 12089090"/>
                  <a:gd name="connsiteY260" fmla="*/ 6753632 h 13511369"/>
                  <a:gd name="connsiteX261" fmla="*/ 10374138 w 12089090"/>
                  <a:gd name="connsiteY261" fmla="*/ 6588533 h 13511369"/>
                  <a:gd name="connsiteX262" fmla="*/ 10386837 w 12089090"/>
                  <a:gd name="connsiteY262" fmla="*/ 6464707 h 13511369"/>
                  <a:gd name="connsiteX263" fmla="*/ 10331672 w 12089090"/>
                  <a:gd name="connsiteY263" fmla="*/ 6436675 h 13511369"/>
                  <a:gd name="connsiteX264" fmla="*/ 10278888 w 12089090"/>
                  <a:gd name="connsiteY264" fmla="*/ 6452008 h 13511369"/>
                  <a:gd name="connsiteX265" fmla="*/ 10158237 w 12089090"/>
                  <a:gd name="connsiteY265" fmla="*/ 6236107 h 13511369"/>
                  <a:gd name="connsiteX266" fmla="*/ 10323338 w 12089090"/>
                  <a:gd name="connsiteY266" fmla="*/ 6274208 h 13511369"/>
                  <a:gd name="connsiteX267" fmla="*/ 10564638 w 12089090"/>
                  <a:gd name="connsiteY267" fmla="*/ 6274208 h 13511369"/>
                  <a:gd name="connsiteX268" fmla="*/ 10694812 w 12089090"/>
                  <a:gd name="connsiteY268" fmla="*/ 6134507 h 13511369"/>
                  <a:gd name="connsiteX269" fmla="*/ 10593213 w 12089090"/>
                  <a:gd name="connsiteY269" fmla="*/ 6023383 h 13511369"/>
                  <a:gd name="connsiteX270" fmla="*/ 10380487 w 12089090"/>
                  <a:gd name="connsiteY270" fmla="*/ 5975757 h 13511369"/>
                  <a:gd name="connsiteX271" fmla="*/ 10561462 w 12089090"/>
                  <a:gd name="connsiteY271" fmla="*/ 5845582 h 13511369"/>
                  <a:gd name="connsiteX272" fmla="*/ 10507488 w 12089090"/>
                  <a:gd name="connsiteY272" fmla="*/ 5728108 h 13511369"/>
                  <a:gd name="connsiteX273" fmla="*/ 10561463 w 12089090"/>
                  <a:gd name="connsiteY273" fmla="*/ 5607458 h 13511369"/>
                  <a:gd name="connsiteX274" fmla="*/ 10523362 w 12089090"/>
                  <a:gd name="connsiteY274" fmla="*/ 5604282 h 13511369"/>
                  <a:gd name="connsiteX275" fmla="*/ 10488438 w 12089090"/>
                  <a:gd name="connsiteY275" fmla="*/ 5528083 h 13511369"/>
                  <a:gd name="connsiteX276" fmla="*/ 10329687 w 12089090"/>
                  <a:gd name="connsiteY276" fmla="*/ 5375682 h 13511369"/>
                  <a:gd name="connsiteX277" fmla="*/ 10599563 w 12089090"/>
                  <a:gd name="connsiteY277" fmla="*/ 5480458 h 13511369"/>
                  <a:gd name="connsiteX278" fmla="*/ 10742437 w 12089090"/>
                  <a:gd name="connsiteY278" fmla="*/ 5439182 h 13511369"/>
                  <a:gd name="connsiteX279" fmla="*/ 10717038 w 12089090"/>
                  <a:gd name="connsiteY279" fmla="*/ 5686833 h 13511369"/>
                  <a:gd name="connsiteX280" fmla="*/ 10894837 w 12089090"/>
                  <a:gd name="connsiteY280" fmla="*/ 5724932 h 13511369"/>
                  <a:gd name="connsiteX281" fmla="*/ 10951988 w 12089090"/>
                  <a:gd name="connsiteY281" fmla="*/ 5550308 h 13511369"/>
                  <a:gd name="connsiteX282" fmla="*/ 10993262 w 12089090"/>
                  <a:gd name="connsiteY282" fmla="*/ 5321707 h 13511369"/>
                  <a:gd name="connsiteX283" fmla="*/ 10913888 w 12089090"/>
                  <a:gd name="connsiteY283" fmla="*/ 5118508 h 13511369"/>
                  <a:gd name="connsiteX284" fmla="*/ 10856737 w 12089090"/>
                  <a:gd name="connsiteY284" fmla="*/ 5020082 h 13511369"/>
                  <a:gd name="connsiteX285" fmla="*/ 10777363 w 12089090"/>
                  <a:gd name="connsiteY285" fmla="*/ 5137558 h 13511369"/>
                  <a:gd name="connsiteX286" fmla="*/ 10707513 w 12089090"/>
                  <a:gd name="connsiteY286" fmla="*/ 5096283 h 13511369"/>
                  <a:gd name="connsiteX287" fmla="*/ 10675763 w 12089090"/>
                  <a:gd name="connsiteY287" fmla="*/ 5216933 h 13511369"/>
                  <a:gd name="connsiteX288" fmla="*/ 10574162 w 12089090"/>
                  <a:gd name="connsiteY288" fmla="*/ 5220107 h 13511369"/>
                  <a:gd name="connsiteX289" fmla="*/ 10494787 w 12089090"/>
                  <a:gd name="connsiteY289" fmla="*/ 5077232 h 13511369"/>
                  <a:gd name="connsiteX290" fmla="*/ 10456687 w 12089090"/>
                  <a:gd name="connsiteY290" fmla="*/ 4924832 h 13511369"/>
                  <a:gd name="connsiteX291" fmla="*/ 10240787 w 12089090"/>
                  <a:gd name="connsiteY291" fmla="*/ 4928007 h 13511369"/>
                  <a:gd name="connsiteX292" fmla="*/ 10266187 w 12089090"/>
                  <a:gd name="connsiteY292" fmla="*/ 5153432 h 13511369"/>
                  <a:gd name="connsiteX293" fmla="*/ 10228088 w 12089090"/>
                  <a:gd name="connsiteY293" fmla="*/ 4959758 h 13511369"/>
                  <a:gd name="connsiteX294" fmla="*/ 10183637 w 12089090"/>
                  <a:gd name="connsiteY294" fmla="*/ 4972457 h 13511369"/>
                  <a:gd name="connsiteX295" fmla="*/ 10113787 w 12089090"/>
                  <a:gd name="connsiteY295" fmla="*/ 4861332 h 13511369"/>
                  <a:gd name="connsiteX296" fmla="*/ 10018538 w 12089090"/>
                  <a:gd name="connsiteY296" fmla="*/ 4931183 h 13511369"/>
                  <a:gd name="connsiteX297" fmla="*/ 9862962 w 12089090"/>
                  <a:gd name="connsiteY297" fmla="*/ 5058182 h 13511369"/>
                  <a:gd name="connsiteX298" fmla="*/ 10228087 w 12089090"/>
                  <a:gd name="connsiteY298" fmla="*/ 4724807 h 13511369"/>
                  <a:gd name="connsiteX299" fmla="*/ 10372550 w 12089090"/>
                  <a:gd name="connsiteY299" fmla="*/ 4634321 h 13511369"/>
                  <a:gd name="connsiteX300" fmla="*/ 10590037 w 12089090"/>
                  <a:gd name="connsiteY300" fmla="*/ 4581932 h 13511369"/>
                  <a:gd name="connsiteX301" fmla="*/ 10628138 w 12089090"/>
                  <a:gd name="connsiteY301" fmla="*/ 4461283 h 13511369"/>
                  <a:gd name="connsiteX302" fmla="*/ 10799588 w 12089090"/>
                  <a:gd name="connsiteY302" fmla="*/ 4334283 h 13511369"/>
                  <a:gd name="connsiteX303" fmla="*/ 10831337 w 12089090"/>
                  <a:gd name="connsiteY303" fmla="*/ 4080282 h 13511369"/>
                  <a:gd name="connsiteX304" fmla="*/ 10599562 w 12089090"/>
                  <a:gd name="connsiteY304" fmla="*/ 3997732 h 13511369"/>
                  <a:gd name="connsiteX305" fmla="*/ 10282063 w 12089090"/>
                  <a:gd name="connsiteY305" fmla="*/ 3950108 h 13511369"/>
                  <a:gd name="connsiteX306" fmla="*/ 10151887 w 12089090"/>
                  <a:gd name="connsiteY306" fmla="*/ 4010432 h 13511369"/>
                  <a:gd name="connsiteX307" fmla="*/ 10177288 w 12089090"/>
                  <a:gd name="connsiteY307" fmla="*/ 3845333 h 13511369"/>
                  <a:gd name="connsiteX308" fmla="*/ 10126488 w 12089090"/>
                  <a:gd name="connsiteY308" fmla="*/ 3670708 h 13511369"/>
                  <a:gd name="connsiteX309" fmla="*/ 10240787 w 12089090"/>
                  <a:gd name="connsiteY309" fmla="*/ 3708807 h 13511369"/>
                  <a:gd name="connsiteX310" fmla="*/ 10361438 w 12089090"/>
                  <a:gd name="connsiteY310" fmla="*/ 3600858 h 13511369"/>
                  <a:gd name="connsiteX311" fmla="*/ 10551938 w 12089090"/>
                  <a:gd name="connsiteY311" fmla="*/ 3661183 h 13511369"/>
                  <a:gd name="connsiteX312" fmla="*/ 10564638 w 12089090"/>
                  <a:gd name="connsiteY312" fmla="*/ 3477033 h 13511369"/>
                  <a:gd name="connsiteX313" fmla="*/ 10704337 w 12089090"/>
                  <a:gd name="connsiteY313" fmla="*/ 3515132 h 13511369"/>
                  <a:gd name="connsiteX314" fmla="*/ 10818637 w 12089090"/>
                  <a:gd name="connsiteY314" fmla="*/ 3210332 h 13511369"/>
                  <a:gd name="connsiteX315" fmla="*/ 10920238 w 12089090"/>
                  <a:gd name="connsiteY315" fmla="*/ 3299233 h 13511369"/>
                  <a:gd name="connsiteX316" fmla="*/ 11059937 w 12089090"/>
                  <a:gd name="connsiteY316" fmla="*/ 3283357 h 13511369"/>
                  <a:gd name="connsiteX317" fmla="*/ 11094862 w 12089090"/>
                  <a:gd name="connsiteY317" fmla="*/ 3508782 h 13511369"/>
                  <a:gd name="connsiteX318" fmla="*/ 11171063 w 12089090"/>
                  <a:gd name="connsiteY318" fmla="*/ 3251608 h 13511369"/>
                  <a:gd name="connsiteX319" fmla="*/ 11094863 w 12089090"/>
                  <a:gd name="connsiteY319" fmla="*/ 3165883 h 13511369"/>
                  <a:gd name="connsiteX320" fmla="*/ 11180587 w 12089090"/>
                  <a:gd name="connsiteY320" fmla="*/ 2911882 h 13511369"/>
                  <a:gd name="connsiteX321" fmla="*/ 10999613 w 12089090"/>
                  <a:gd name="connsiteY321" fmla="*/ 2988083 h 13511369"/>
                  <a:gd name="connsiteX322" fmla="*/ 10971037 w 12089090"/>
                  <a:gd name="connsiteY322" fmla="*/ 2918232 h 13511369"/>
                  <a:gd name="connsiteX323" fmla="*/ 10780537 w 12089090"/>
                  <a:gd name="connsiteY323" fmla="*/ 2715032 h 13511369"/>
                  <a:gd name="connsiteX324" fmla="*/ 10748788 w 12089090"/>
                  <a:gd name="connsiteY324" fmla="*/ 2530883 h 13511369"/>
                  <a:gd name="connsiteX325" fmla="*/ 10717038 w 12089090"/>
                  <a:gd name="connsiteY325" fmla="*/ 2435633 h 13511369"/>
                  <a:gd name="connsiteX326" fmla="*/ 10818637 w 12089090"/>
                  <a:gd name="connsiteY326" fmla="*/ 2334032 h 13511369"/>
                  <a:gd name="connsiteX327" fmla="*/ 11078988 w 12089090"/>
                  <a:gd name="connsiteY327" fmla="*/ 2099083 h 13511369"/>
                  <a:gd name="connsiteX328" fmla="*/ 11199637 w 12089090"/>
                  <a:gd name="connsiteY328" fmla="*/ 2118132 h 13511369"/>
                  <a:gd name="connsiteX329" fmla="*/ 11269488 w 12089090"/>
                  <a:gd name="connsiteY329" fmla="*/ 2029233 h 13511369"/>
                  <a:gd name="connsiteX330" fmla="*/ 11504437 w 12089090"/>
                  <a:gd name="connsiteY330" fmla="*/ 1921282 h 13511369"/>
                  <a:gd name="connsiteX331" fmla="*/ 11358388 w 12089090"/>
                  <a:gd name="connsiteY331" fmla="*/ 1851433 h 13511369"/>
                  <a:gd name="connsiteX332" fmla="*/ 11275837 w 12089090"/>
                  <a:gd name="connsiteY332" fmla="*/ 1705382 h 13511369"/>
                  <a:gd name="connsiteX333" fmla="*/ 11377437 w 12089090"/>
                  <a:gd name="connsiteY333" fmla="*/ 1279932 h 13511369"/>
                  <a:gd name="connsiteX334" fmla="*/ 11256787 w 12089090"/>
                  <a:gd name="connsiteY334" fmla="*/ 1019582 h 13511369"/>
                  <a:gd name="connsiteX335" fmla="*/ 11542537 w 12089090"/>
                  <a:gd name="connsiteY335" fmla="*/ 1362482 h 13511369"/>
                  <a:gd name="connsiteX336" fmla="*/ 11707637 w 12089090"/>
                  <a:gd name="connsiteY336" fmla="*/ 1165632 h 13511369"/>
                  <a:gd name="connsiteX337" fmla="*/ 11891787 w 12089090"/>
                  <a:gd name="connsiteY337" fmla="*/ 1476782 h 13511369"/>
                  <a:gd name="connsiteX338" fmla="*/ 12088637 w 12089090"/>
                  <a:gd name="connsiteY338" fmla="*/ 1578383 h 13511369"/>
                  <a:gd name="connsiteX339" fmla="*/ 11923537 w 12089090"/>
                  <a:gd name="connsiteY339" fmla="*/ 1133883 h 13511369"/>
                  <a:gd name="connsiteX340" fmla="*/ 11910837 w 12089090"/>
                  <a:gd name="connsiteY340" fmla="*/ 917982 h 13511369"/>
                  <a:gd name="connsiteX341" fmla="*/ 11777487 w 12089090"/>
                  <a:gd name="connsiteY341" fmla="*/ 721132 h 13511369"/>
                  <a:gd name="connsiteX342" fmla="*/ 11752087 w 12089090"/>
                  <a:gd name="connsiteY34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22337 w 12089090"/>
                  <a:gd name="connsiteY33" fmla="*/ 4353332 h 13511369"/>
                  <a:gd name="connsiteX34" fmla="*/ 2533078 w 12089090"/>
                  <a:gd name="connsiteY34" fmla="*/ 4645975 h 13511369"/>
                  <a:gd name="connsiteX35" fmla="*/ 2597372 w 12089090"/>
                  <a:gd name="connsiteY35" fmla="*/ 4879338 h 13511369"/>
                  <a:gd name="connsiteX36" fmla="*/ 2489024 w 12089090"/>
                  <a:gd name="connsiteY36" fmla="*/ 4958170 h 13511369"/>
                  <a:gd name="connsiteX37" fmla="*/ 2471165 w 12089090"/>
                  <a:gd name="connsiteY37" fmla="*/ 5122225 h 13511369"/>
                  <a:gd name="connsiteX38" fmla="*/ 2387822 w 12089090"/>
                  <a:gd name="connsiteY38" fmla="*/ 5196044 h 13511369"/>
                  <a:gd name="connsiteX39" fmla="*/ 2398537 w 12089090"/>
                  <a:gd name="connsiteY39" fmla="*/ 5286782 h 13511369"/>
                  <a:gd name="connsiteX40" fmla="*/ 2506884 w 12089090"/>
                  <a:gd name="connsiteY40" fmla="*/ 5384163 h 13511369"/>
                  <a:gd name="connsiteX41" fmla="*/ 2512837 w 12089090"/>
                  <a:gd name="connsiteY41" fmla="*/ 5534432 h 13511369"/>
                  <a:gd name="connsiteX42" fmla="*/ 2516409 w 12089090"/>
                  <a:gd name="connsiteY42" fmla="*/ 5622288 h 13511369"/>
                  <a:gd name="connsiteX43" fmla="*/ 2649759 w 12089090"/>
                  <a:gd name="connsiteY43" fmla="*/ 5741350 h 13511369"/>
                  <a:gd name="connsiteX44" fmla="*/ 2814065 w 12089090"/>
                  <a:gd name="connsiteY44" fmla="*/ 5819932 h 13511369"/>
                  <a:gd name="connsiteX45" fmla="*/ 2846212 w 12089090"/>
                  <a:gd name="connsiteY45" fmla="*/ 6036875 h 13511369"/>
                  <a:gd name="connsiteX46" fmla="*/ 2836687 w 12089090"/>
                  <a:gd name="connsiteY46" fmla="*/ 6239282 h 13511369"/>
                  <a:gd name="connsiteX47" fmla="*/ 2611659 w 12089090"/>
                  <a:gd name="connsiteY47" fmla="*/ 6322375 h 13511369"/>
                  <a:gd name="connsiteX48" fmla="*/ 2627137 w 12089090"/>
                  <a:gd name="connsiteY48" fmla="*/ 6448832 h 13511369"/>
                  <a:gd name="connsiteX49" fmla="*/ 2531887 w 12089090"/>
                  <a:gd name="connsiteY49" fmla="*/ 6696482 h 13511369"/>
                  <a:gd name="connsiteX50" fmla="*/ 2585465 w 12089090"/>
                  <a:gd name="connsiteY50" fmla="*/ 6812913 h 13511369"/>
                  <a:gd name="connsiteX51" fmla="*/ 2535459 w 12089090"/>
                  <a:gd name="connsiteY51" fmla="*/ 6872444 h 13511369"/>
                  <a:gd name="connsiteX52" fmla="*/ 2478309 w 12089090"/>
                  <a:gd name="connsiteY52" fmla="*/ 6981982 h 13511369"/>
                  <a:gd name="connsiteX53" fmla="*/ 2365199 w 12089090"/>
                  <a:gd name="connsiteY53" fmla="*/ 7022714 h 13511369"/>
                  <a:gd name="connsiteX54" fmla="*/ 2123503 w 12089090"/>
                  <a:gd name="connsiteY54" fmla="*/ 7248682 h 13511369"/>
                  <a:gd name="connsiteX55" fmla="*/ 2171128 w 12089090"/>
                  <a:gd name="connsiteY55" fmla="*/ 7551100 h 13511369"/>
                  <a:gd name="connsiteX56" fmla="*/ 2143743 w 12089090"/>
                  <a:gd name="connsiteY56" fmla="*/ 7627551 h 13511369"/>
                  <a:gd name="connsiteX57" fmla="*/ 1973484 w 12089090"/>
                  <a:gd name="connsiteY57" fmla="*/ 7703500 h 13511369"/>
                  <a:gd name="connsiteX58" fmla="*/ 1867519 w 12089090"/>
                  <a:gd name="connsiteY58" fmla="*/ 7841863 h 13511369"/>
                  <a:gd name="connsiteX59" fmla="*/ 1842515 w 12089090"/>
                  <a:gd name="connsiteY59" fmla="*/ 8084500 h 13511369"/>
                  <a:gd name="connsiteX60" fmla="*/ 1721072 w 12089090"/>
                  <a:gd name="connsiteY60" fmla="*/ 8148794 h 13511369"/>
                  <a:gd name="connsiteX61" fmla="*/ 1703212 w 12089090"/>
                  <a:gd name="connsiteY61" fmla="*/ 8291919 h 13511369"/>
                  <a:gd name="connsiteX62" fmla="*/ 1671065 w 12089090"/>
                  <a:gd name="connsiteY62" fmla="*/ 8510744 h 13511369"/>
                  <a:gd name="connsiteX63" fmla="*/ 1716309 w 12089090"/>
                  <a:gd name="connsiteY63" fmla="*/ 8653619 h 13511369"/>
                  <a:gd name="connsiteX64" fmla="*/ 1706784 w 12089090"/>
                  <a:gd name="connsiteY64" fmla="*/ 8772682 h 13511369"/>
                  <a:gd name="connsiteX65" fmla="*/ 1788937 w 12089090"/>
                  <a:gd name="connsiteY65" fmla="*/ 8963432 h 13511369"/>
                  <a:gd name="connsiteX66" fmla="*/ 1657969 w 12089090"/>
                  <a:gd name="connsiteY66" fmla="*/ 9413488 h 13511369"/>
                  <a:gd name="connsiteX67" fmla="*/ 1506759 w 12089090"/>
                  <a:gd name="connsiteY67" fmla="*/ 9498963 h 13511369"/>
                  <a:gd name="connsiteX68" fmla="*/ 1463897 w 12089090"/>
                  <a:gd name="connsiteY68" fmla="*/ 9682319 h 13511369"/>
                  <a:gd name="connsiteX69" fmla="*/ 1321022 w 12089090"/>
                  <a:gd name="connsiteY69" fmla="*/ 9748994 h 13511369"/>
                  <a:gd name="connsiteX70" fmla="*/ 1312687 w 12089090"/>
                  <a:gd name="connsiteY70" fmla="*/ 9839732 h 13511369"/>
                  <a:gd name="connsiteX71" fmla="*/ 1237678 w 12089090"/>
                  <a:gd name="connsiteY71" fmla="*/ 9970450 h 13511369"/>
                  <a:gd name="connsiteX72" fmla="*/ 1254347 w 12089090"/>
                  <a:gd name="connsiteY72" fmla="*/ 10151425 h 13511369"/>
                  <a:gd name="connsiteX73" fmla="*/ 1179337 w 12089090"/>
                  <a:gd name="connsiteY73" fmla="*/ 10315982 h 13511369"/>
                  <a:gd name="connsiteX74" fmla="*/ 932878 w 12089090"/>
                  <a:gd name="connsiteY74" fmla="*/ 10353832 h 13511369"/>
                  <a:gd name="connsiteX75" fmla="*/ 817387 w 12089090"/>
                  <a:gd name="connsiteY75" fmla="*/ 10468382 h 13511369"/>
                  <a:gd name="connsiteX76" fmla="*/ 678084 w 12089090"/>
                  <a:gd name="connsiteY76" fmla="*/ 10480038 h 13511369"/>
                  <a:gd name="connsiteX77" fmla="*/ 585215 w 12089090"/>
                  <a:gd name="connsiteY77" fmla="*/ 10544332 h 13511369"/>
                  <a:gd name="connsiteX78" fmla="*/ 497109 w 12089090"/>
                  <a:gd name="connsiteY78" fmla="*/ 10503850 h 13511369"/>
                  <a:gd name="connsiteX79" fmla="*/ 399478 w 12089090"/>
                  <a:gd name="connsiteY79" fmla="*/ 10510994 h 13511369"/>
                  <a:gd name="connsiteX80" fmla="*/ 301847 w 12089090"/>
                  <a:gd name="connsiteY80" fmla="*/ 10482419 h 13511369"/>
                  <a:gd name="connsiteX81" fmla="*/ 238743 w 12089090"/>
                  <a:gd name="connsiteY81" fmla="*/ 10535057 h 13511369"/>
                  <a:gd name="connsiteX82" fmla="*/ 17287 w 12089090"/>
                  <a:gd name="connsiteY82" fmla="*/ 10430282 h 13511369"/>
                  <a:gd name="connsiteX83" fmla="*/ 78009 w 12089090"/>
                  <a:gd name="connsiteY83" fmla="*/ 10608625 h 13511369"/>
                  <a:gd name="connsiteX84" fmla="*/ 11334 w 12089090"/>
                  <a:gd name="connsiteY84" fmla="*/ 10787219 h 13511369"/>
                  <a:gd name="connsiteX85" fmla="*/ 112537 w 12089090"/>
                  <a:gd name="connsiteY85" fmla="*/ 11056551 h 13511369"/>
                  <a:gd name="connsiteX86" fmla="*/ 8953 w 12089090"/>
                  <a:gd name="connsiteY86" fmla="*/ 11234894 h 13511369"/>
                  <a:gd name="connsiteX87" fmla="*/ 17287 w 12089090"/>
                  <a:gd name="connsiteY87" fmla="*/ 11420882 h 13511369"/>
                  <a:gd name="connsiteX88" fmla="*/ 158972 w 12089090"/>
                  <a:gd name="connsiteY88" fmla="*/ 11470638 h 13511369"/>
                  <a:gd name="connsiteX89" fmla="*/ 455437 w 12089090"/>
                  <a:gd name="connsiteY89" fmla="*/ 11497082 h 13511369"/>
                  <a:gd name="connsiteX90" fmla="*/ 623315 w 12089090"/>
                  <a:gd name="connsiteY90" fmla="*/ 11544457 h 13511369"/>
                  <a:gd name="connsiteX91" fmla="*/ 737615 w 12089090"/>
                  <a:gd name="connsiteY91" fmla="*/ 11489688 h 13511369"/>
                  <a:gd name="connsiteX92" fmla="*/ 912637 w 12089090"/>
                  <a:gd name="connsiteY92" fmla="*/ 11535182 h 13511369"/>
                  <a:gd name="connsiteX93" fmla="*/ 1078134 w 12089090"/>
                  <a:gd name="connsiteY93" fmla="*/ 11413488 h 13511369"/>
                  <a:gd name="connsiteX94" fmla="*/ 1155524 w 12089090"/>
                  <a:gd name="connsiteY94" fmla="*/ 11470889 h 13511369"/>
                  <a:gd name="connsiteX95" fmla="*/ 1294828 w 12089090"/>
                  <a:gd name="connsiteY95" fmla="*/ 11496832 h 13511369"/>
                  <a:gd name="connsiteX96" fmla="*/ 1466278 w 12089090"/>
                  <a:gd name="connsiteY96" fmla="*/ 11508738 h 13511369"/>
                  <a:gd name="connsiteX97" fmla="*/ 1552003 w 12089090"/>
                  <a:gd name="connsiteY97" fmla="*/ 11573032 h 13511369"/>
                  <a:gd name="connsiteX98" fmla="*/ 1652015 w 12089090"/>
                  <a:gd name="connsiteY98" fmla="*/ 11580175 h 13511369"/>
                  <a:gd name="connsiteX99" fmla="*/ 1731787 w 12089090"/>
                  <a:gd name="connsiteY99" fmla="*/ 11592332 h 13511369"/>
                  <a:gd name="connsiteX100" fmla="*/ 1659159 w 12089090"/>
                  <a:gd name="connsiteY100" fmla="*/ 11737338 h 13511369"/>
                  <a:gd name="connsiteX101" fmla="*/ 1693687 w 12089090"/>
                  <a:gd name="connsiteY101" fmla="*/ 11992382 h 13511369"/>
                  <a:gd name="connsiteX102" fmla="*/ 1871090 w 12089090"/>
                  <a:gd name="connsiteY102" fmla="*/ 12130244 h 13511369"/>
                  <a:gd name="connsiteX103" fmla="*/ 1993724 w 12089090"/>
                  <a:gd name="connsiteY103" fmla="*/ 12056676 h 13511369"/>
                  <a:gd name="connsiteX104" fmla="*/ 2066353 w 12089090"/>
                  <a:gd name="connsiteY104" fmla="*/ 12104050 h 13511369"/>
                  <a:gd name="connsiteX105" fmla="*/ 2142553 w 12089090"/>
                  <a:gd name="connsiteY105" fmla="*/ 12034994 h 13511369"/>
                  <a:gd name="connsiteX106" fmla="*/ 2242565 w 12089090"/>
                  <a:gd name="connsiteY106" fmla="*/ 12058807 h 13511369"/>
                  <a:gd name="connsiteX107" fmla="*/ 2473547 w 12089090"/>
                  <a:gd name="connsiteY107" fmla="*/ 12008800 h 13511369"/>
                  <a:gd name="connsiteX108" fmla="*/ 2524743 w 12089090"/>
                  <a:gd name="connsiteY108" fmla="*/ 11899513 h 13511369"/>
                  <a:gd name="connsiteX109" fmla="*/ 2893837 w 12089090"/>
                  <a:gd name="connsiteY109" fmla="*/ 12030482 h 13511369"/>
                  <a:gd name="connsiteX110" fmla="*/ 2983134 w 12089090"/>
                  <a:gd name="connsiteY110" fmla="*/ 12018325 h 13511369"/>
                  <a:gd name="connsiteX111" fmla="*/ 3084337 w 12089090"/>
                  <a:gd name="connsiteY111" fmla="*/ 12182882 h 13511369"/>
                  <a:gd name="connsiteX112" fmla="*/ 3323653 w 12089090"/>
                  <a:gd name="connsiteY112" fmla="*/ 12127863 h 13511369"/>
                  <a:gd name="connsiteX113" fmla="*/ 3433190 w 12089090"/>
                  <a:gd name="connsiteY113" fmla="*/ 12196919 h 13511369"/>
                  <a:gd name="connsiteX114" fmla="*/ 3586781 w 12089090"/>
                  <a:gd name="connsiteY114" fmla="*/ 12266226 h 13511369"/>
                  <a:gd name="connsiteX115" fmla="*/ 3522487 w 12089090"/>
                  <a:gd name="connsiteY115" fmla="*/ 12387670 h 13511369"/>
                  <a:gd name="connsiteX116" fmla="*/ 3607022 w 12089090"/>
                  <a:gd name="connsiteY116" fmla="*/ 12592207 h 13511369"/>
                  <a:gd name="connsiteX117" fmla="*/ 3560587 w 12089090"/>
                  <a:gd name="connsiteY117" fmla="*/ 12773432 h 13511369"/>
                  <a:gd name="connsiteX118" fmla="*/ 3545109 w 12089090"/>
                  <a:gd name="connsiteY118" fmla="*/ 12987494 h 13511369"/>
                  <a:gd name="connsiteX119" fmla="*/ 3636787 w 12089090"/>
                  <a:gd name="connsiteY119" fmla="*/ 13211582 h 13511369"/>
                  <a:gd name="connsiteX120" fmla="*/ 3922537 w 12089090"/>
                  <a:gd name="connsiteY120" fmla="*/ 13440182 h 13511369"/>
                  <a:gd name="connsiteX121" fmla="*/ 4514278 w 12089090"/>
                  <a:gd name="connsiteY121" fmla="*/ 13511369 h 13511369"/>
                  <a:gd name="connsiteX122" fmla="*/ 4549996 w 12089090"/>
                  <a:gd name="connsiteY122" fmla="*/ 13442312 h 13511369"/>
                  <a:gd name="connsiteX123" fmla="*/ 4208287 w 12089090"/>
                  <a:gd name="connsiteY123" fmla="*/ 13154432 h 13511369"/>
                  <a:gd name="connsiteX124" fmla="*/ 4635722 w 12089090"/>
                  <a:gd name="connsiteY124" fmla="*/ 13268482 h 13511369"/>
                  <a:gd name="connsiteX125" fmla="*/ 4951237 w 12089090"/>
                  <a:gd name="connsiteY125" fmla="*/ 13268732 h 13511369"/>
                  <a:gd name="connsiteX126" fmla="*/ 5052440 w 12089090"/>
                  <a:gd name="connsiteY126" fmla="*/ 13058932 h 13511369"/>
                  <a:gd name="connsiteX127" fmla="*/ 5011959 w 12089090"/>
                  <a:gd name="connsiteY127" fmla="*/ 12985113 h 13511369"/>
                  <a:gd name="connsiteX128" fmla="*/ 5008387 w 12089090"/>
                  <a:gd name="connsiteY128" fmla="*/ 12678182 h 13511369"/>
                  <a:gd name="connsiteX129" fmla="*/ 5084587 w 12089090"/>
                  <a:gd name="connsiteY129" fmla="*/ 12563882 h 13511369"/>
                  <a:gd name="connsiteX130" fmla="*/ 5046487 w 12089090"/>
                  <a:gd name="connsiteY130" fmla="*/ 12225745 h 13511369"/>
                  <a:gd name="connsiteX131" fmla="*/ 5375100 w 12089090"/>
                  <a:gd name="connsiteY131" fmla="*/ 12097157 h 13511369"/>
                  <a:gd name="connsiteX132" fmla="*/ 5656087 w 12089090"/>
                  <a:gd name="connsiteY132" fmla="*/ 12180502 h 13511369"/>
                  <a:gd name="connsiteX133" fmla="*/ 5541787 w 12089090"/>
                  <a:gd name="connsiteY133" fmla="*/ 11249432 h 13511369"/>
                  <a:gd name="connsiteX134" fmla="*/ 5602510 w 12089090"/>
                  <a:gd name="connsiteY134" fmla="*/ 10722925 h 13511369"/>
                  <a:gd name="connsiteX135" fmla="*/ 5485827 w 12089090"/>
                  <a:gd name="connsiteY135" fmla="*/ 10663394 h 13511369"/>
                  <a:gd name="connsiteX136" fmla="*/ 5602509 w 12089090"/>
                  <a:gd name="connsiteY136" fmla="*/ 10701495 h 13511369"/>
                  <a:gd name="connsiteX137" fmla="*/ 5628703 w 12089090"/>
                  <a:gd name="connsiteY137" fmla="*/ 10160950 h 13511369"/>
                  <a:gd name="connsiteX138" fmla="*/ 5715618 w 12089090"/>
                  <a:gd name="connsiteY138" fmla="*/ 9775438 h 13511369"/>
                  <a:gd name="connsiteX139" fmla="*/ 5847778 w 12089090"/>
                  <a:gd name="connsiteY139" fmla="*/ 9408475 h 13511369"/>
                  <a:gd name="connsiteX140" fmla="*/ 5938265 w 12089090"/>
                  <a:gd name="connsiteY140" fmla="*/ 9196544 h 13511369"/>
                  <a:gd name="connsiteX141" fmla="*/ 5776340 w 12089090"/>
                  <a:gd name="connsiteY141" fmla="*/ 9329894 h 13511369"/>
                  <a:gd name="connsiteX142" fmla="*/ 5940647 w 12089090"/>
                  <a:gd name="connsiteY142" fmla="*/ 9137013 h 13511369"/>
                  <a:gd name="connsiteX143" fmla="*/ 5972794 w 12089090"/>
                  <a:gd name="connsiteY143" fmla="*/ 8956289 h 13511369"/>
                  <a:gd name="connsiteX144" fmla="*/ 5976365 w 12089090"/>
                  <a:gd name="connsiteY144" fmla="*/ 9087006 h 13511369"/>
                  <a:gd name="connsiteX145" fmla="*/ 6458567 w 12089090"/>
                  <a:gd name="connsiteY145" fmla="*/ 8201432 h 13511369"/>
                  <a:gd name="connsiteX146" fmla="*/ 6221634 w 12089090"/>
                  <a:gd name="connsiteY146" fmla="*/ 8101170 h 13511369"/>
                  <a:gd name="connsiteX147" fmla="*/ 6443090 w 12089090"/>
                  <a:gd name="connsiteY147" fmla="*/ 8110694 h 13511369"/>
                  <a:gd name="connsiteX148" fmla="*/ 6713363 w 12089090"/>
                  <a:gd name="connsiteY148" fmla="*/ 8074975 h 13511369"/>
                  <a:gd name="connsiteX149" fmla="*/ 6872907 w 12089090"/>
                  <a:gd name="connsiteY149" fmla="*/ 8032113 h 13511369"/>
                  <a:gd name="connsiteX150" fmla="*/ 6802659 w 12089090"/>
                  <a:gd name="connsiteY150" fmla="*/ 7972582 h 13511369"/>
                  <a:gd name="connsiteX151" fmla="*/ 6894339 w 12089090"/>
                  <a:gd name="connsiteY151" fmla="*/ 7846626 h 13511369"/>
                  <a:gd name="connsiteX152" fmla="*/ 6997921 w 12089090"/>
                  <a:gd name="connsiteY152" fmla="*/ 7867807 h 13511369"/>
                  <a:gd name="connsiteX153" fmla="*/ 7034832 w 12089090"/>
                  <a:gd name="connsiteY153" fmla="*/ 7793990 h 13511369"/>
                  <a:gd name="connsiteX154" fmla="*/ 6961013 w 12089090"/>
                  <a:gd name="connsiteY154" fmla="*/ 7693975 h 13511369"/>
                  <a:gd name="connsiteX155" fmla="*/ 6927676 w 12089090"/>
                  <a:gd name="connsiteY155" fmla="*/ 7596344 h 13511369"/>
                  <a:gd name="connsiteX156" fmla="*/ 6837187 w 12089090"/>
                  <a:gd name="connsiteY156" fmla="*/ 7591832 h 13511369"/>
                  <a:gd name="connsiteX157" fmla="*/ 6763369 w 12089090"/>
                  <a:gd name="connsiteY157" fmla="*/ 7674925 h 13511369"/>
                  <a:gd name="connsiteX158" fmla="*/ 6627637 w 12089090"/>
                  <a:gd name="connsiteY158" fmla="*/ 7687082 h 13511369"/>
                  <a:gd name="connsiteX159" fmla="*/ 6687169 w 12089090"/>
                  <a:gd name="connsiteY159" fmla="*/ 7617775 h 13511369"/>
                  <a:gd name="connsiteX160" fmla="*/ 6699076 w 12089090"/>
                  <a:gd name="connsiteY160" fmla="*/ 7529669 h 13511369"/>
                  <a:gd name="connsiteX161" fmla="*/ 6720506 w 12089090"/>
                  <a:gd name="connsiteY161" fmla="*/ 7467756 h 13511369"/>
                  <a:gd name="connsiteX162" fmla="*/ 6684787 w 12089090"/>
                  <a:gd name="connsiteY162" fmla="*/ 7401332 h 13511369"/>
                  <a:gd name="connsiteX163" fmla="*/ 6620494 w 12089090"/>
                  <a:gd name="connsiteY163" fmla="*/ 7432038 h 13511369"/>
                  <a:gd name="connsiteX164" fmla="*/ 6618112 w 12089090"/>
                  <a:gd name="connsiteY164" fmla="*/ 7351326 h 13511369"/>
                  <a:gd name="connsiteX165" fmla="*/ 6837188 w 12089090"/>
                  <a:gd name="connsiteY165" fmla="*/ 7243919 h 13511369"/>
                  <a:gd name="connsiteX166" fmla="*/ 6801469 w 12089090"/>
                  <a:gd name="connsiteY166" fmla="*/ 7089138 h 13511369"/>
                  <a:gd name="connsiteX167" fmla="*/ 6877669 w 12089090"/>
                  <a:gd name="connsiteY167" fmla="*/ 7072469 h 13511369"/>
                  <a:gd name="connsiteX168" fmla="*/ 6856237 w 12089090"/>
                  <a:gd name="connsiteY168" fmla="*/ 6982232 h 13511369"/>
                  <a:gd name="connsiteX169" fmla="*/ 6961013 w 12089090"/>
                  <a:gd name="connsiteY169" fmla="*/ 6984363 h 13511369"/>
                  <a:gd name="connsiteX170" fmla="*/ 7003876 w 12089090"/>
                  <a:gd name="connsiteY170" fmla="*/ 6903400 h 13511369"/>
                  <a:gd name="connsiteX171" fmla="*/ 7106269 w 12089090"/>
                  <a:gd name="connsiteY171" fmla="*/ 6936738 h 13511369"/>
                  <a:gd name="connsiteX172" fmla="*/ 7180088 w 12089090"/>
                  <a:gd name="connsiteY172" fmla="*/ 7039132 h 13511369"/>
                  <a:gd name="connsiteX173" fmla="*/ 7246763 w 12089090"/>
                  <a:gd name="connsiteY173" fmla="*/ 6979600 h 13511369"/>
                  <a:gd name="connsiteX174" fmla="*/ 7187232 w 12089090"/>
                  <a:gd name="connsiteY174" fmla="*/ 6843869 h 13511369"/>
                  <a:gd name="connsiteX175" fmla="*/ 7244381 w 12089090"/>
                  <a:gd name="connsiteY175" fmla="*/ 6896506 h 13511369"/>
                  <a:gd name="connsiteX176" fmla="*/ 7361063 w 12089090"/>
                  <a:gd name="connsiteY176" fmla="*/ 6934357 h 13511369"/>
                  <a:gd name="connsiteX177" fmla="*/ 7434882 w 12089090"/>
                  <a:gd name="connsiteY177" fmla="*/ 7006046 h 13511369"/>
                  <a:gd name="connsiteX178" fmla="*/ 7403926 w 12089090"/>
                  <a:gd name="connsiteY178" fmla="*/ 7144158 h 13511369"/>
                  <a:gd name="connsiteX179" fmla="*/ 7475363 w 12089090"/>
                  <a:gd name="connsiteY179" fmla="*/ 7108439 h 13511369"/>
                  <a:gd name="connsiteX180" fmla="*/ 7465837 w 12089090"/>
                  <a:gd name="connsiteY180" fmla="*/ 7077482 h 13511369"/>
                  <a:gd name="connsiteX181" fmla="*/ 7542038 w 12089090"/>
                  <a:gd name="connsiteY181" fmla="*/ 7163208 h 13511369"/>
                  <a:gd name="connsiteX182" fmla="*/ 7477744 w 12089090"/>
                  <a:gd name="connsiteY182" fmla="*/ 7244171 h 13511369"/>
                  <a:gd name="connsiteX183" fmla="*/ 7542037 w 12089090"/>
                  <a:gd name="connsiteY183" fmla="*/ 7325132 h 13511369"/>
                  <a:gd name="connsiteX184" fmla="*/ 7468219 w 12089090"/>
                  <a:gd name="connsiteY184" fmla="*/ 7344183 h 13511369"/>
                  <a:gd name="connsiteX185" fmla="*/ 7375351 w 12089090"/>
                  <a:gd name="connsiteY185" fmla="*/ 7296558 h 13511369"/>
                  <a:gd name="connsiteX186" fmla="*/ 7327726 w 12089090"/>
                  <a:gd name="connsiteY186" fmla="*/ 7406096 h 13511369"/>
                  <a:gd name="connsiteX187" fmla="*/ 7403926 w 12089090"/>
                  <a:gd name="connsiteY187" fmla="*/ 7425146 h 13511369"/>
                  <a:gd name="connsiteX188" fmla="*/ 7458694 w 12089090"/>
                  <a:gd name="connsiteY188" fmla="*/ 7484677 h 13511369"/>
                  <a:gd name="connsiteX189" fmla="*/ 7484888 w 12089090"/>
                  <a:gd name="connsiteY189" fmla="*/ 7515382 h 13511369"/>
                  <a:gd name="connsiteX190" fmla="*/ 7505128 w 12089090"/>
                  <a:gd name="connsiteY190" fmla="*/ 7467755 h 13511369"/>
                  <a:gd name="connsiteX191" fmla="*/ 7563469 w 12089090"/>
                  <a:gd name="connsiteY191" fmla="*/ 7529921 h 13511369"/>
                  <a:gd name="connsiteX192" fmla="*/ 7656338 w 12089090"/>
                  <a:gd name="connsiteY192" fmla="*/ 7615646 h 13511369"/>
                  <a:gd name="connsiteX193" fmla="*/ 7656338 w 12089090"/>
                  <a:gd name="connsiteY193" fmla="*/ 7510871 h 13511369"/>
                  <a:gd name="connsiteX194" fmla="*/ 7830168 w 12089090"/>
                  <a:gd name="connsiteY194" fmla="*/ 7606120 h 13511369"/>
                  <a:gd name="connsiteX195" fmla="*/ 7723013 w 12089090"/>
                  <a:gd name="connsiteY195" fmla="*/ 7370377 h 13511369"/>
                  <a:gd name="connsiteX196" fmla="*/ 7725394 w 12089090"/>
                  <a:gd name="connsiteY196" fmla="*/ 7234646 h 13511369"/>
                  <a:gd name="connsiteX197" fmla="*/ 7630144 w 12089090"/>
                  <a:gd name="connsiteY197" fmla="*/ 7206071 h 13511369"/>
                  <a:gd name="connsiteX198" fmla="*/ 7694437 w 12089090"/>
                  <a:gd name="connsiteY198" fmla="*/ 7039382 h 13511369"/>
                  <a:gd name="connsiteX199" fmla="*/ 8392144 w 12089090"/>
                  <a:gd name="connsiteY199" fmla="*/ 6653621 h 13511369"/>
                  <a:gd name="connsiteX200" fmla="*/ 8720757 w 12089090"/>
                  <a:gd name="connsiteY200" fmla="*/ 6591708 h 13511369"/>
                  <a:gd name="connsiteX201" fmla="*/ 8739807 w 12089090"/>
                  <a:gd name="connsiteY201" fmla="*/ 6696483 h 13511369"/>
                  <a:gd name="connsiteX202" fmla="*/ 8813626 w 12089090"/>
                  <a:gd name="connsiteY202" fmla="*/ 6701246 h 13511369"/>
                  <a:gd name="connsiteX203" fmla="*/ 8789812 w 12089090"/>
                  <a:gd name="connsiteY203" fmla="*/ 6548844 h 13511369"/>
                  <a:gd name="connsiteX204" fmla="*/ 9332737 w 12089090"/>
                  <a:gd name="connsiteY204" fmla="*/ 6544082 h 13511369"/>
                  <a:gd name="connsiteX205" fmla="*/ 9520856 w 12089090"/>
                  <a:gd name="connsiteY205" fmla="*/ 6494075 h 13511369"/>
                  <a:gd name="connsiteX206" fmla="*/ 9647062 w 12089090"/>
                  <a:gd name="connsiteY206" fmla="*/ 6298813 h 13511369"/>
                  <a:gd name="connsiteX207" fmla="*/ 9923287 w 12089090"/>
                  <a:gd name="connsiteY207" fmla="*/ 6334532 h 13511369"/>
                  <a:gd name="connsiteX208" fmla="*/ 9887569 w 12089090"/>
                  <a:gd name="connsiteY208" fmla="*/ 6420258 h 13511369"/>
                  <a:gd name="connsiteX209" fmla="*/ 9744694 w 12089090"/>
                  <a:gd name="connsiteY209" fmla="*/ 6434546 h 13511369"/>
                  <a:gd name="connsiteX210" fmla="*/ 9813749 w 12089090"/>
                  <a:gd name="connsiteY210" fmla="*/ 6489313 h 13511369"/>
                  <a:gd name="connsiteX211" fmla="*/ 9682782 w 12089090"/>
                  <a:gd name="connsiteY211" fmla="*/ 6517889 h 13511369"/>
                  <a:gd name="connsiteX212" fmla="*/ 9556576 w 12089090"/>
                  <a:gd name="connsiteY212" fmla="*/ 6508364 h 13511369"/>
                  <a:gd name="connsiteX213" fmla="*/ 9470850 w 12089090"/>
                  <a:gd name="connsiteY213" fmla="*/ 6544082 h 13511369"/>
                  <a:gd name="connsiteX214" fmla="*/ 9439894 w 12089090"/>
                  <a:gd name="connsiteY214" fmla="*/ 6848883 h 13511369"/>
                  <a:gd name="connsiteX215" fmla="*/ 9601819 w 12089090"/>
                  <a:gd name="connsiteY215" fmla="*/ 6882220 h 13511369"/>
                  <a:gd name="connsiteX216" fmla="*/ 9808987 w 12089090"/>
                  <a:gd name="connsiteY216" fmla="*/ 6696482 h 13511369"/>
                  <a:gd name="connsiteX217" fmla="*/ 9847088 w 12089090"/>
                  <a:gd name="connsiteY217" fmla="*/ 6794114 h 13511369"/>
                  <a:gd name="connsiteX218" fmla="*/ 9994726 w 12089090"/>
                  <a:gd name="connsiteY218" fmla="*/ 6717914 h 13511369"/>
                  <a:gd name="connsiteX219" fmla="*/ 9894713 w 12089090"/>
                  <a:gd name="connsiteY219" fmla="*/ 6956040 h 13511369"/>
                  <a:gd name="connsiteX220" fmla="*/ 10037588 w 12089090"/>
                  <a:gd name="connsiteY220" fmla="*/ 6898889 h 13511369"/>
                  <a:gd name="connsiteX221" fmla="*/ 10004251 w 12089090"/>
                  <a:gd name="connsiteY221" fmla="*/ 6986996 h 13511369"/>
                  <a:gd name="connsiteX222" fmla="*/ 10235232 w 12089090"/>
                  <a:gd name="connsiteY222" fmla="*/ 6984614 h 13511369"/>
                  <a:gd name="connsiteX223" fmla="*/ 10075687 w 12089090"/>
                  <a:gd name="connsiteY223" fmla="*/ 7039382 h 13511369"/>
                  <a:gd name="connsiteX224" fmla="*/ 9966151 w 12089090"/>
                  <a:gd name="connsiteY224" fmla="*/ 7096533 h 13511369"/>
                  <a:gd name="connsiteX225" fmla="*/ 9847088 w 12089090"/>
                  <a:gd name="connsiteY225" fmla="*/ 7210833 h 13511369"/>
                  <a:gd name="connsiteX226" fmla="*/ 9882806 w 12089090"/>
                  <a:gd name="connsiteY226" fmla="*/ 7270363 h 13511369"/>
                  <a:gd name="connsiteX227" fmla="*/ 9925669 w 12089090"/>
                  <a:gd name="connsiteY227" fmla="*/ 7320371 h 13511369"/>
                  <a:gd name="connsiteX228" fmla="*/ 10004251 w 12089090"/>
                  <a:gd name="connsiteY228" fmla="*/ 7287033 h 13511369"/>
                  <a:gd name="connsiteX229" fmla="*/ 10016156 w 12089090"/>
                  <a:gd name="connsiteY229" fmla="*/ 7348944 h 13511369"/>
                  <a:gd name="connsiteX230" fmla="*/ 10130457 w 12089090"/>
                  <a:gd name="connsiteY230" fmla="*/ 7210833 h 13511369"/>
                  <a:gd name="connsiteX231" fmla="*/ 10166176 w 12089090"/>
                  <a:gd name="connsiteY231" fmla="*/ 7356089 h 13511369"/>
                  <a:gd name="connsiteX232" fmla="*/ 10261426 w 12089090"/>
                  <a:gd name="connsiteY232" fmla="*/ 7239408 h 13511369"/>
                  <a:gd name="connsiteX233" fmla="*/ 10287619 w 12089090"/>
                  <a:gd name="connsiteY233" fmla="*/ 7401332 h 13511369"/>
                  <a:gd name="connsiteX234" fmla="*/ 10361437 w 12089090"/>
                  <a:gd name="connsiteY234" fmla="*/ 7477532 h 13511369"/>
                  <a:gd name="connsiteX235" fmla="*/ 10151887 w 12089090"/>
                  <a:gd name="connsiteY235" fmla="*/ 7591832 h 13511369"/>
                  <a:gd name="connsiteX236" fmla="*/ 10304288 w 12089090"/>
                  <a:gd name="connsiteY236" fmla="*/ 7741852 h 13511369"/>
                  <a:gd name="connsiteX237" fmla="*/ 10335244 w 12089090"/>
                  <a:gd name="connsiteY237" fmla="*/ 7644221 h 13511369"/>
                  <a:gd name="connsiteX238" fmla="*/ 10406680 w 12089090"/>
                  <a:gd name="connsiteY238" fmla="*/ 7732326 h 13511369"/>
                  <a:gd name="connsiteX239" fmla="*/ 10528126 w 12089090"/>
                  <a:gd name="connsiteY239" fmla="*/ 7691846 h 13511369"/>
                  <a:gd name="connsiteX240" fmla="*/ 10532887 w 12089090"/>
                  <a:gd name="connsiteY240" fmla="*/ 7777570 h 13511369"/>
                  <a:gd name="connsiteX241" fmla="*/ 10530506 w 12089090"/>
                  <a:gd name="connsiteY241" fmla="*/ 7875200 h 13511369"/>
                  <a:gd name="connsiteX242" fmla="*/ 10640043 w 12089090"/>
                  <a:gd name="connsiteY242" fmla="*/ 7837101 h 13511369"/>
                  <a:gd name="connsiteX243" fmla="*/ 10680526 w 12089090"/>
                  <a:gd name="connsiteY243" fmla="*/ 8075227 h 13511369"/>
                  <a:gd name="connsiteX244" fmla="*/ 10818637 w 12089090"/>
                  <a:gd name="connsiteY244" fmla="*/ 8106182 h 13511369"/>
                  <a:gd name="connsiteX245" fmla="*/ 10832925 w 12089090"/>
                  <a:gd name="connsiteY245" fmla="*/ 7815670 h 13511369"/>
                  <a:gd name="connsiteX246" fmla="*/ 10923413 w 12089090"/>
                  <a:gd name="connsiteY246" fmla="*/ 7791858 h 13511369"/>
                  <a:gd name="connsiteX247" fmla="*/ 10992469 w 12089090"/>
                  <a:gd name="connsiteY247" fmla="*/ 7620407 h 13511369"/>
                  <a:gd name="connsiteX248" fmla="*/ 10954369 w 12089090"/>
                  <a:gd name="connsiteY248" fmla="*/ 7491821 h 13511369"/>
                  <a:gd name="connsiteX249" fmla="*/ 10859119 w 12089090"/>
                  <a:gd name="connsiteY249" fmla="*/ 7479913 h 13511369"/>
                  <a:gd name="connsiteX250" fmla="*/ 10906743 w 12089090"/>
                  <a:gd name="connsiteY250" fmla="*/ 7360851 h 13511369"/>
                  <a:gd name="connsiteX251" fmla="*/ 10801969 w 12089090"/>
                  <a:gd name="connsiteY251" fmla="*/ 7289414 h 13511369"/>
                  <a:gd name="connsiteX252" fmla="*/ 10761487 w 12089090"/>
                  <a:gd name="connsiteY252" fmla="*/ 7058432 h 13511369"/>
                  <a:gd name="connsiteX253" fmla="*/ 10443987 w 12089090"/>
                  <a:gd name="connsiteY253" fmla="*/ 7020332 h 13511369"/>
                  <a:gd name="connsiteX254" fmla="*/ 10513838 w 12089090"/>
                  <a:gd name="connsiteY254" fmla="*/ 6915558 h 13511369"/>
                  <a:gd name="connsiteX255" fmla="*/ 10637663 w 12089090"/>
                  <a:gd name="connsiteY255" fmla="*/ 6896508 h 13511369"/>
                  <a:gd name="connsiteX256" fmla="*/ 10647187 w 12089090"/>
                  <a:gd name="connsiteY256" fmla="*/ 6810782 h 13511369"/>
                  <a:gd name="connsiteX257" fmla="*/ 10859912 w 12089090"/>
                  <a:gd name="connsiteY257" fmla="*/ 6899682 h 13511369"/>
                  <a:gd name="connsiteX258" fmla="*/ 10875787 w 12089090"/>
                  <a:gd name="connsiteY258" fmla="*/ 6677432 h 13511369"/>
                  <a:gd name="connsiteX259" fmla="*/ 10666237 w 12089090"/>
                  <a:gd name="connsiteY259" fmla="*/ 6772682 h 13511369"/>
                  <a:gd name="connsiteX260" fmla="*/ 10590037 w 12089090"/>
                  <a:gd name="connsiteY260" fmla="*/ 6544082 h 13511369"/>
                  <a:gd name="connsiteX261" fmla="*/ 10361437 w 12089090"/>
                  <a:gd name="connsiteY261" fmla="*/ 6753632 h 13511369"/>
                  <a:gd name="connsiteX262" fmla="*/ 10374138 w 12089090"/>
                  <a:gd name="connsiteY262" fmla="*/ 6588533 h 13511369"/>
                  <a:gd name="connsiteX263" fmla="*/ 10386837 w 12089090"/>
                  <a:gd name="connsiteY263" fmla="*/ 6464707 h 13511369"/>
                  <a:gd name="connsiteX264" fmla="*/ 10331672 w 12089090"/>
                  <a:gd name="connsiteY264" fmla="*/ 6436675 h 13511369"/>
                  <a:gd name="connsiteX265" fmla="*/ 10278888 w 12089090"/>
                  <a:gd name="connsiteY265" fmla="*/ 6452008 h 13511369"/>
                  <a:gd name="connsiteX266" fmla="*/ 10158237 w 12089090"/>
                  <a:gd name="connsiteY266" fmla="*/ 6236107 h 13511369"/>
                  <a:gd name="connsiteX267" fmla="*/ 10323338 w 12089090"/>
                  <a:gd name="connsiteY267" fmla="*/ 6274208 h 13511369"/>
                  <a:gd name="connsiteX268" fmla="*/ 10564638 w 12089090"/>
                  <a:gd name="connsiteY268" fmla="*/ 6274208 h 13511369"/>
                  <a:gd name="connsiteX269" fmla="*/ 10694812 w 12089090"/>
                  <a:gd name="connsiteY269" fmla="*/ 6134507 h 13511369"/>
                  <a:gd name="connsiteX270" fmla="*/ 10593213 w 12089090"/>
                  <a:gd name="connsiteY270" fmla="*/ 6023383 h 13511369"/>
                  <a:gd name="connsiteX271" fmla="*/ 10380487 w 12089090"/>
                  <a:gd name="connsiteY271" fmla="*/ 5975757 h 13511369"/>
                  <a:gd name="connsiteX272" fmla="*/ 10561462 w 12089090"/>
                  <a:gd name="connsiteY272" fmla="*/ 5845582 h 13511369"/>
                  <a:gd name="connsiteX273" fmla="*/ 10507488 w 12089090"/>
                  <a:gd name="connsiteY273" fmla="*/ 5728108 h 13511369"/>
                  <a:gd name="connsiteX274" fmla="*/ 10561463 w 12089090"/>
                  <a:gd name="connsiteY274" fmla="*/ 5607458 h 13511369"/>
                  <a:gd name="connsiteX275" fmla="*/ 10523362 w 12089090"/>
                  <a:gd name="connsiteY275" fmla="*/ 5604282 h 13511369"/>
                  <a:gd name="connsiteX276" fmla="*/ 10488438 w 12089090"/>
                  <a:gd name="connsiteY276" fmla="*/ 5528083 h 13511369"/>
                  <a:gd name="connsiteX277" fmla="*/ 10329687 w 12089090"/>
                  <a:gd name="connsiteY277" fmla="*/ 5375682 h 13511369"/>
                  <a:gd name="connsiteX278" fmla="*/ 10599563 w 12089090"/>
                  <a:gd name="connsiteY278" fmla="*/ 5480458 h 13511369"/>
                  <a:gd name="connsiteX279" fmla="*/ 10742437 w 12089090"/>
                  <a:gd name="connsiteY279" fmla="*/ 5439182 h 13511369"/>
                  <a:gd name="connsiteX280" fmla="*/ 10717038 w 12089090"/>
                  <a:gd name="connsiteY280" fmla="*/ 5686833 h 13511369"/>
                  <a:gd name="connsiteX281" fmla="*/ 10894837 w 12089090"/>
                  <a:gd name="connsiteY281" fmla="*/ 5724932 h 13511369"/>
                  <a:gd name="connsiteX282" fmla="*/ 10951988 w 12089090"/>
                  <a:gd name="connsiteY282" fmla="*/ 5550308 h 13511369"/>
                  <a:gd name="connsiteX283" fmla="*/ 10993262 w 12089090"/>
                  <a:gd name="connsiteY283" fmla="*/ 5321707 h 13511369"/>
                  <a:gd name="connsiteX284" fmla="*/ 10913888 w 12089090"/>
                  <a:gd name="connsiteY284" fmla="*/ 5118508 h 13511369"/>
                  <a:gd name="connsiteX285" fmla="*/ 10856737 w 12089090"/>
                  <a:gd name="connsiteY285" fmla="*/ 5020082 h 13511369"/>
                  <a:gd name="connsiteX286" fmla="*/ 10777363 w 12089090"/>
                  <a:gd name="connsiteY286" fmla="*/ 5137558 h 13511369"/>
                  <a:gd name="connsiteX287" fmla="*/ 10707513 w 12089090"/>
                  <a:gd name="connsiteY287" fmla="*/ 5096283 h 13511369"/>
                  <a:gd name="connsiteX288" fmla="*/ 10675763 w 12089090"/>
                  <a:gd name="connsiteY288" fmla="*/ 5216933 h 13511369"/>
                  <a:gd name="connsiteX289" fmla="*/ 10574162 w 12089090"/>
                  <a:gd name="connsiteY289" fmla="*/ 5220107 h 13511369"/>
                  <a:gd name="connsiteX290" fmla="*/ 10494787 w 12089090"/>
                  <a:gd name="connsiteY290" fmla="*/ 5077232 h 13511369"/>
                  <a:gd name="connsiteX291" fmla="*/ 10456687 w 12089090"/>
                  <a:gd name="connsiteY291" fmla="*/ 4924832 h 13511369"/>
                  <a:gd name="connsiteX292" fmla="*/ 10240787 w 12089090"/>
                  <a:gd name="connsiteY292" fmla="*/ 4928007 h 13511369"/>
                  <a:gd name="connsiteX293" fmla="*/ 10266187 w 12089090"/>
                  <a:gd name="connsiteY293" fmla="*/ 5153432 h 13511369"/>
                  <a:gd name="connsiteX294" fmla="*/ 10228088 w 12089090"/>
                  <a:gd name="connsiteY294" fmla="*/ 4959758 h 13511369"/>
                  <a:gd name="connsiteX295" fmla="*/ 10183637 w 12089090"/>
                  <a:gd name="connsiteY295" fmla="*/ 4972457 h 13511369"/>
                  <a:gd name="connsiteX296" fmla="*/ 10113787 w 12089090"/>
                  <a:gd name="connsiteY296" fmla="*/ 4861332 h 13511369"/>
                  <a:gd name="connsiteX297" fmla="*/ 10018538 w 12089090"/>
                  <a:gd name="connsiteY297" fmla="*/ 4931183 h 13511369"/>
                  <a:gd name="connsiteX298" fmla="*/ 9862962 w 12089090"/>
                  <a:gd name="connsiteY298" fmla="*/ 5058182 h 13511369"/>
                  <a:gd name="connsiteX299" fmla="*/ 10228087 w 12089090"/>
                  <a:gd name="connsiteY299" fmla="*/ 4724807 h 13511369"/>
                  <a:gd name="connsiteX300" fmla="*/ 10372550 w 12089090"/>
                  <a:gd name="connsiteY300" fmla="*/ 4634321 h 13511369"/>
                  <a:gd name="connsiteX301" fmla="*/ 10590037 w 12089090"/>
                  <a:gd name="connsiteY301" fmla="*/ 4581932 h 13511369"/>
                  <a:gd name="connsiteX302" fmla="*/ 10628138 w 12089090"/>
                  <a:gd name="connsiteY302" fmla="*/ 4461283 h 13511369"/>
                  <a:gd name="connsiteX303" fmla="*/ 10799588 w 12089090"/>
                  <a:gd name="connsiteY303" fmla="*/ 4334283 h 13511369"/>
                  <a:gd name="connsiteX304" fmla="*/ 10831337 w 12089090"/>
                  <a:gd name="connsiteY304" fmla="*/ 4080282 h 13511369"/>
                  <a:gd name="connsiteX305" fmla="*/ 10599562 w 12089090"/>
                  <a:gd name="connsiteY305" fmla="*/ 3997732 h 13511369"/>
                  <a:gd name="connsiteX306" fmla="*/ 10282063 w 12089090"/>
                  <a:gd name="connsiteY306" fmla="*/ 3950108 h 13511369"/>
                  <a:gd name="connsiteX307" fmla="*/ 10151887 w 12089090"/>
                  <a:gd name="connsiteY307" fmla="*/ 4010432 h 13511369"/>
                  <a:gd name="connsiteX308" fmla="*/ 10177288 w 12089090"/>
                  <a:gd name="connsiteY308" fmla="*/ 3845333 h 13511369"/>
                  <a:gd name="connsiteX309" fmla="*/ 10126488 w 12089090"/>
                  <a:gd name="connsiteY309" fmla="*/ 3670708 h 13511369"/>
                  <a:gd name="connsiteX310" fmla="*/ 10240787 w 12089090"/>
                  <a:gd name="connsiteY310" fmla="*/ 3708807 h 13511369"/>
                  <a:gd name="connsiteX311" fmla="*/ 10361438 w 12089090"/>
                  <a:gd name="connsiteY311" fmla="*/ 3600858 h 13511369"/>
                  <a:gd name="connsiteX312" fmla="*/ 10551938 w 12089090"/>
                  <a:gd name="connsiteY312" fmla="*/ 3661183 h 13511369"/>
                  <a:gd name="connsiteX313" fmla="*/ 10564638 w 12089090"/>
                  <a:gd name="connsiteY313" fmla="*/ 3477033 h 13511369"/>
                  <a:gd name="connsiteX314" fmla="*/ 10704337 w 12089090"/>
                  <a:gd name="connsiteY314" fmla="*/ 3515132 h 13511369"/>
                  <a:gd name="connsiteX315" fmla="*/ 10818637 w 12089090"/>
                  <a:gd name="connsiteY315" fmla="*/ 3210332 h 13511369"/>
                  <a:gd name="connsiteX316" fmla="*/ 10920238 w 12089090"/>
                  <a:gd name="connsiteY316" fmla="*/ 3299233 h 13511369"/>
                  <a:gd name="connsiteX317" fmla="*/ 11059937 w 12089090"/>
                  <a:gd name="connsiteY317" fmla="*/ 3283357 h 13511369"/>
                  <a:gd name="connsiteX318" fmla="*/ 11094862 w 12089090"/>
                  <a:gd name="connsiteY318" fmla="*/ 3508782 h 13511369"/>
                  <a:gd name="connsiteX319" fmla="*/ 11171063 w 12089090"/>
                  <a:gd name="connsiteY319" fmla="*/ 3251608 h 13511369"/>
                  <a:gd name="connsiteX320" fmla="*/ 11094863 w 12089090"/>
                  <a:gd name="connsiteY320" fmla="*/ 3165883 h 13511369"/>
                  <a:gd name="connsiteX321" fmla="*/ 11180587 w 12089090"/>
                  <a:gd name="connsiteY321" fmla="*/ 2911882 h 13511369"/>
                  <a:gd name="connsiteX322" fmla="*/ 10999613 w 12089090"/>
                  <a:gd name="connsiteY322" fmla="*/ 2988083 h 13511369"/>
                  <a:gd name="connsiteX323" fmla="*/ 10971037 w 12089090"/>
                  <a:gd name="connsiteY323" fmla="*/ 2918232 h 13511369"/>
                  <a:gd name="connsiteX324" fmla="*/ 10780537 w 12089090"/>
                  <a:gd name="connsiteY324" fmla="*/ 2715032 h 13511369"/>
                  <a:gd name="connsiteX325" fmla="*/ 10748788 w 12089090"/>
                  <a:gd name="connsiteY325" fmla="*/ 2530883 h 13511369"/>
                  <a:gd name="connsiteX326" fmla="*/ 10717038 w 12089090"/>
                  <a:gd name="connsiteY326" fmla="*/ 2435633 h 13511369"/>
                  <a:gd name="connsiteX327" fmla="*/ 10818637 w 12089090"/>
                  <a:gd name="connsiteY327" fmla="*/ 2334032 h 13511369"/>
                  <a:gd name="connsiteX328" fmla="*/ 11078988 w 12089090"/>
                  <a:gd name="connsiteY328" fmla="*/ 2099083 h 13511369"/>
                  <a:gd name="connsiteX329" fmla="*/ 11199637 w 12089090"/>
                  <a:gd name="connsiteY329" fmla="*/ 2118132 h 13511369"/>
                  <a:gd name="connsiteX330" fmla="*/ 11269488 w 12089090"/>
                  <a:gd name="connsiteY330" fmla="*/ 2029233 h 13511369"/>
                  <a:gd name="connsiteX331" fmla="*/ 11504437 w 12089090"/>
                  <a:gd name="connsiteY331" fmla="*/ 1921282 h 13511369"/>
                  <a:gd name="connsiteX332" fmla="*/ 11358388 w 12089090"/>
                  <a:gd name="connsiteY332" fmla="*/ 1851433 h 13511369"/>
                  <a:gd name="connsiteX333" fmla="*/ 11275837 w 12089090"/>
                  <a:gd name="connsiteY333" fmla="*/ 1705382 h 13511369"/>
                  <a:gd name="connsiteX334" fmla="*/ 11377437 w 12089090"/>
                  <a:gd name="connsiteY334" fmla="*/ 1279932 h 13511369"/>
                  <a:gd name="connsiteX335" fmla="*/ 11256787 w 12089090"/>
                  <a:gd name="connsiteY335" fmla="*/ 1019582 h 13511369"/>
                  <a:gd name="connsiteX336" fmla="*/ 11542537 w 12089090"/>
                  <a:gd name="connsiteY336" fmla="*/ 1362482 h 13511369"/>
                  <a:gd name="connsiteX337" fmla="*/ 11707637 w 12089090"/>
                  <a:gd name="connsiteY337" fmla="*/ 1165632 h 13511369"/>
                  <a:gd name="connsiteX338" fmla="*/ 11891787 w 12089090"/>
                  <a:gd name="connsiteY338" fmla="*/ 1476782 h 13511369"/>
                  <a:gd name="connsiteX339" fmla="*/ 12088637 w 12089090"/>
                  <a:gd name="connsiteY339" fmla="*/ 1578383 h 13511369"/>
                  <a:gd name="connsiteX340" fmla="*/ 11923537 w 12089090"/>
                  <a:gd name="connsiteY340" fmla="*/ 1133883 h 13511369"/>
                  <a:gd name="connsiteX341" fmla="*/ 11910837 w 12089090"/>
                  <a:gd name="connsiteY341" fmla="*/ 917982 h 13511369"/>
                  <a:gd name="connsiteX342" fmla="*/ 11777487 w 12089090"/>
                  <a:gd name="connsiteY342" fmla="*/ 721132 h 13511369"/>
                  <a:gd name="connsiteX343" fmla="*/ 11752087 w 12089090"/>
                  <a:gd name="connsiteY34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402109 w 12089090"/>
                  <a:gd name="connsiteY33" fmla="*/ 4295932 h 13511369"/>
                  <a:gd name="connsiteX34" fmla="*/ 2322337 w 12089090"/>
                  <a:gd name="connsiteY34" fmla="*/ 4353332 h 13511369"/>
                  <a:gd name="connsiteX35" fmla="*/ 2533078 w 12089090"/>
                  <a:gd name="connsiteY35" fmla="*/ 4645975 h 13511369"/>
                  <a:gd name="connsiteX36" fmla="*/ 2597372 w 12089090"/>
                  <a:gd name="connsiteY36" fmla="*/ 4879338 h 13511369"/>
                  <a:gd name="connsiteX37" fmla="*/ 2489024 w 12089090"/>
                  <a:gd name="connsiteY37" fmla="*/ 4958170 h 13511369"/>
                  <a:gd name="connsiteX38" fmla="*/ 2471165 w 12089090"/>
                  <a:gd name="connsiteY38" fmla="*/ 5122225 h 13511369"/>
                  <a:gd name="connsiteX39" fmla="*/ 2387822 w 12089090"/>
                  <a:gd name="connsiteY39" fmla="*/ 5196044 h 13511369"/>
                  <a:gd name="connsiteX40" fmla="*/ 2398537 w 12089090"/>
                  <a:gd name="connsiteY40" fmla="*/ 5286782 h 13511369"/>
                  <a:gd name="connsiteX41" fmla="*/ 2506884 w 12089090"/>
                  <a:gd name="connsiteY41" fmla="*/ 5384163 h 13511369"/>
                  <a:gd name="connsiteX42" fmla="*/ 2512837 w 12089090"/>
                  <a:gd name="connsiteY42" fmla="*/ 5534432 h 13511369"/>
                  <a:gd name="connsiteX43" fmla="*/ 2516409 w 12089090"/>
                  <a:gd name="connsiteY43" fmla="*/ 5622288 h 13511369"/>
                  <a:gd name="connsiteX44" fmla="*/ 2649759 w 12089090"/>
                  <a:gd name="connsiteY44" fmla="*/ 5741350 h 13511369"/>
                  <a:gd name="connsiteX45" fmla="*/ 2814065 w 12089090"/>
                  <a:gd name="connsiteY45" fmla="*/ 5819932 h 13511369"/>
                  <a:gd name="connsiteX46" fmla="*/ 2846212 w 12089090"/>
                  <a:gd name="connsiteY46" fmla="*/ 6036875 h 13511369"/>
                  <a:gd name="connsiteX47" fmla="*/ 2836687 w 12089090"/>
                  <a:gd name="connsiteY47" fmla="*/ 6239282 h 13511369"/>
                  <a:gd name="connsiteX48" fmla="*/ 2611659 w 12089090"/>
                  <a:gd name="connsiteY48" fmla="*/ 6322375 h 13511369"/>
                  <a:gd name="connsiteX49" fmla="*/ 2627137 w 12089090"/>
                  <a:gd name="connsiteY49" fmla="*/ 6448832 h 13511369"/>
                  <a:gd name="connsiteX50" fmla="*/ 2531887 w 12089090"/>
                  <a:gd name="connsiteY50" fmla="*/ 6696482 h 13511369"/>
                  <a:gd name="connsiteX51" fmla="*/ 2585465 w 12089090"/>
                  <a:gd name="connsiteY51" fmla="*/ 6812913 h 13511369"/>
                  <a:gd name="connsiteX52" fmla="*/ 2535459 w 12089090"/>
                  <a:gd name="connsiteY52" fmla="*/ 6872444 h 13511369"/>
                  <a:gd name="connsiteX53" fmla="*/ 2478309 w 12089090"/>
                  <a:gd name="connsiteY53" fmla="*/ 6981982 h 13511369"/>
                  <a:gd name="connsiteX54" fmla="*/ 2365199 w 12089090"/>
                  <a:gd name="connsiteY54" fmla="*/ 7022714 h 13511369"/>
                  <a:gd name="connsiteX55" fmla="*/ 2123503 w 12089090"/>
                  <a:gd name="connsiteY55" fmla="*/ 7248682 h 13511369"/>
                  <a:gd name="connsiteX56" fmla="*/ 2171128 w 12089090"/>
                  <a:gd name="connsiteY56" fmla="*/ 7551100 h 13511369"/>
                  <a:gd name="connsiteX57" fmla="*/ 2143743 w 12089090"/>
                  <a:gd name="connsiteY57" fmla="*/ 7627551 h 13511369"/>
                  <a:gd name="connsiteX58" fmla="*/ 1973484 w 12089090"/>
                  <a:gd name="connsiteY58" fmla="*/ 7703500 h 13511369"/>
                  <a:gd name="connsiteX59" fmla="*/ 1867519 w 12089090"/>
                  <a:gd name="connsiteY59" fmla="*/ 7841863 h 13511369"/>
                  <a:gd name="connsiteX60" fmla="*/ 1842515 w 12089090"/>
                  <a:gd name="connsiteY60" fmla="*/ 8084500 h 13511369"/>
                  <a:gd name="connsiteX61" fmla="*/ 1721072 w 12089090"/>
                  <a:gd name="connsiteY61" fmla="*/ 8148794 h 13511369"/>
                  <a:gd name="connsiteX62" fmla="*/ 1703212 w 12089090"/>
                  <a:gd name="connsiteY62" fmla="*/ 8291919 h 13511369"/>
                  <a:gd name="connsiteX63" fmla="*/ 1671065 w 12089090"/>
                  <a:gd name="connsiteY63" fmla="*/ 8510744 h 13511369"/>
                  <a:gd name="connsiteX64" fmla="*/ 1716309 w 12089090"/>
                  <a:gd name="connsiteY64" fmla="*/ 8653619 h 13511369"/>
                  <a:gd name="connsiteX65" fmla="*/ 1706784 w 12089090"/>
                  <a:gd name="connsiteY65" fmla="*/ 8772682 h 13511369"/>
                  <a:gd name="connsiteX66" fmla="*/ 1788937 w 12089090"/>
                  <a:gd name="connsiteY66" fmla="*/ 8963432 h 13511369"/>
                  <a:gd name="connsiteX67" fmla="*/ 1657969 w 12089090"/>
                  <a:gd name="connsiteY67" fmla="*/ 9413488 h 13511369"/>
                  <a:gd name="connsiteX68" fmla="*/ 1506759 w 12089090"/>
                  <a:gd name="connsiteY68" fmla="*/ 9498963 h 13511369"/>
                  <a:gd name="connsiteX69" fmla="*/ 1463897 w 12089090"/>
                  <a:gd name="connsiteY69" fmla="*/ 9682319 h 13511369"/>
                  <a:gd name="connsiteX70" fmla="*/ 1321022 w 12089090"/>
                  <a:gd name="connsiteY70" fmla="*/ 9748994 h 13511369"/>
                  <a:gd name="connsiteX71" fmla="*/ 1312687 w 12089090"/>
                  <a:gd name="connsiteY71" fmla="*/ 9839732 h 13511369"/>
                  <a:gd name="connsiteX72" fmla="*/ 1237678 w 12089090"/>
                  <a:gd name="connsiteY72" fmla="*/ 9970450 h 13511369"/>
                  <a:gd name="connsiteX73" fmla="*/ 1254347 w 12089090"/>
                  <a:gd name="connsiteY73" fmla="*/ 10151425 h 13511369"/>
                  <a:gd name="connsiteX74" fmla="*/ 1179337 w 12089090"/>
                  <a:gd name="connsiteY74" fmla="*/ 10315982 h 13511369"/>
                  <a:gd name="connsiteX75" fmla="*/ 932878 w 12089090"/>
                  <a:gd name="connsiteY75" fmla="*/ 10353832 h 13511369"/>
                  <a:gd name="connsiteX76" fmla="*/ 817387 w 12089090"/>
                  <a:gd name="connsiteY76" fmla="*/ 10468382 h 13511369"/>
                  <a:gd name="connsiteX77" fmla="*/ 678084 w 12089090"/>
                  <a:gd name="connsiteY77" fmla="*/ 10480038 h 13511369"/>
                  <a:gd name="connsiteX78" fmla="*/ 585215 w 12089090"/>
                  <a:gd name="connsiteY78" fmla="*/ 10544332 h 13511369"/>
                  <a:gd name="connsiteX79" fmla="*/ 497109 w 12089090"/>
                  <a:gd name="connsiteY79" fmla="*/ 10503850 h 13511369"/>
                  <a:gd name="connsiteX80" fmla="*/ 399478 w 12089090"/>
                  <a:gd name="connsiteY80" fmla="*/ 10510994 h 13511369"/>
                  <a:gd name="connsiteX81" fmla="*/ 301847 w 12089090"/>
                  <a:gd name="connsiteY81" fmla="*/ 10482419 h 13511369"/>
                  <a:gd name="connsiteX82" fmla="*/ 238743 w 12089090"/>
                  <a:gd name="connsiteY82" fmla="*/ 10535057 h 13511369"/>
                  <a:gd name="connsiteX83" fmla="*/ 17287 w 12089090"/>
                  <a:gd name="connsiteY83" fmla="*/ 10430282 h 13511369"/>
                  <a:gd name="connsiteX84" fmla="*/ 78009 w 12089090"/>
                  <a:gd name="connsiteY84" fmla="*/ 10608625 h 13511369"/>
                  <a:gd name="connsiteX85" fmla="*/ 11334 w 12089090"/>
                  <a:gd name="connsiteY85" fmla="*/ 10787219 h 13511369"/>
                  <a:gd name="connsiteX86" fmla="*/ 112537 w 12089090"/>
                  <a:gd name="connsiteY86" fmla="*/ 11056551 h 13511369"/>
                  <a:gd name="connsiteX87" fmla="*/ 8953 w 12089090"/>
                  <a:gd name="connsiteY87" fmla="*/ 11234894 h 13511369"/>
                  <a:gd name="connsiteX88" fmla="*/ 17287 w 12089090"/>
                  <a:gd name="connsiteY88" fmla="*/ 11420882 h 13511369"/>
                  <a:gd name="connsiteX89" fmla="*/ 158972 w 12089090"/>
                  <a:gd name="connsiteY89" fmla="*/ 11470638 h 13511369"/>
                  <a:gd name="connsiteX90" fmla="*/ 455437 w 12089090"/>
                  <a:gd name="connsiteY90" fmla="*/ 11497082 h 13511369"/>
                  <a:gd name="connsiteX91" fmla="*/ 623315 w 12089090"/>
                  <a:gd name="connsiteY91" fmla="*/ 11544457 h 13511369"/>
                  <a:gd name="connsiteX92" fmla="*/ 737615 w 12089090"/>
                  <a:gd name="connsiteY92" fmla="*/ 11489688 h 13511369"/>
                  <a:gd name="connsiteX93" fmla="*/ 912637 w 12089090"/>
                  <a:gd name="connsiteY93" fmla="*/ 11535182 h 13511369"/>
                  <a:gd name="connsiteX94" fmla="*/ 1078134 w 12089090"/>
                  <a:gd name="connsiteY94" fmla="*/ 11413488 h 13511369"/>
                  <a:gd name="connsiteX95" fmla="*/ 1155524 w 12089090"/>
                  <a:gd name="connsiteY95" fmla="*/ 11470889 h 13511369"/>
                  <a:gd name="connsiteX96" fmla="*/ 1294828 w 12089090"/>
                  <a:gd name="connsiteY96" fmla="*/ 11496832 h 13511369"/>
                  <a:gd name="connsiteX97" fmla="*/ 1466278 w 12089090"/>
                  <a:gd name="connsiteY97" fmla="*/ 11508738 h 13511369"/>
                  <a:gd name="connsiteX98" fmla="*/ 1552003 w 12089090"/>
                  <a:gd name="connsiteY98" fmla="*/ 11573032 h 13511369"/>
                  <a:gd name="connsiteX99" fmla="*/ 1652015 w 12089090"/>
                  <a:gd name="connsiteY99" fmla="*/ 11580175 h 13511369"/>
                  <a:gd name="connsiteX100" fmla="*/ 1731787 w 12089090"/>
                  <a:gd name="connsiteY100" fmla="*/ 11592332 h 13511369"/>
                  <a:gd name="connsiteX101" fmla="*/ 1659159 w 12089090"/>
                  <a:gd name="connsiteY101" fmla="*/ 11737338 h 13511369"/>
                  <a:gd name="connsiteX102" fmla="*/ 1693687 w 12089090"/>
                  <a:gd name="connsiteY102" fmla="*/ 11992382 h 13511369"/>
                  <a:gd name="connsiteX103" fmla="*/ 1871090 w 12089090"/>
                  <a:gd name="connsiteY103" fmla="*/ 12130244 h 13511369"/>
                  <a:gd name="connsiteX104" fmla="*/ 1993724 w 12089090"/>
                  <a:gd name="connsiteY104" fmla="*/ 12056676 h 13511369"/>
                  <a:gd name="connsiteX105" fmla="*/ 2066353 w 12089090"/>
                  <a:gd name="connsiteY105" fmla="*/ 12104050 h 13511369"/>
                  <a:gd name="connsiteX106" fmla="*/ 2142553 w 12089090"/>
                  <a:gd name="connsiteY106" fmla="*/ 12034994 h 13511369"/>
                  <a:gd name="connsiteX107" fmla="*/ 2242565 w 12089090"/>
                  <a:gd name="connsiteY107" fmla="*/ 12058807 h 13511369"/>
                  <a:gd name="connsiteX108" fmla="*/ 2473547 w 12089090"/>
                  <a:gd name="connsiteY108" fmla="*/ 12008800 h 13511369"/>
                  <a:gd name="connsiteX109" fmla="*/ 2524743 w 12089090"/>
                  <a:gd name="connsiteY109" fmla="*/ 11899513 h 13511369"/>
                  <a:gd name="connsiteX110" fmla="*/ 2893837 w 12089090"/>
                  <a:gd name="connsiteY110" fmla="*/ 12030482 h 13511369"/>
                  <a:gd name="connsiteX111" fmla="*/ 2983134 w 12089090"/>
                  <a:gd name="connsiteY111" fmla="*/ 12018325 h 13511369"/>
                  <a:gd name="connsiteX112" fmla="*/ 3084337 w 12089090"/>
                  <a:gd name="connsiteY112" fmla="*/ 12182882 h 13511369"/>
                  <a:gd name="connsiteX113" fmla="*/ 3323653 w 12089090"/>
                  <a:gd name="connsiteY113" fmla="*/ 12127863 h 13511369"/>
                  <a:gd name="connsiteX114" fmla="*/ 3433190 w 12089090"/>
                  <a:gd name="connsiteY114" fmla="*/ 12196919 h 13511369"/>
                  <a:gd name="connsiteX115" fmla="*/ 3586781 w 12089090"/>
                  <a:gd name="connsiteY115" fmla="*/ 12266226 h 13511369"/>
                  <a:gd name="connsiteX116" fmla="*/ 3522487 w 12089090"/>
                  <a:gd name="connsiteY116" fmla="*/ 12387670 h 13511369"/>
                  <a:gd name="connsiteX117" fmla="*/ 3607022 w 12089090"/>
                  <a:gd name="connsiteY117" fmla="*/ 12592207 h 13511369"/>
                  <a:gd name="connsiteX118" fmla="*/ 3560587 w 12089090"/>
                  <a:gd name="connsiteY118" fmla="*/ 12773432 h 13511369"/>
                  <a:gd name="connsiteX119" fmla="*/ 3545109 w 12089090"/>
                  <a:gd name="connsiteY119" fmla="*/ 12987494 h 13511369"/>
                  <a:gd name="connsiteX120" fmla="*/ 3636787 w 12089090"/>
                  <a:gd name="connsiteY120" fmla="*/ 13211582 h 13511369"/>
                  <a:gd name="connsiteX121" fmla="*/ 3922537 w 12089090"/>
                  <a:gd name="connsiteY121" fmla="*/ 13440182 h 13511369"/>
                  <a:gd name="connsiteX122" fmla="*/ 4514278 w 12089090"/>
                  <a:gd name="connsiteY122" fmla="*/ 13511369 h 13511369"/>
                  <a:gd name="connsiteX123" fmla="*/ 4549996 w 12089090"/>
                  <a:gd name="connsiteY123" fmla="*/ 13442312 h 13511369"/>
                  <a:gd name="connsiteX124" fmla="*/ 4208287 w 12089090"/>
                  <a:gd name="connsiteY124" fmla="*/ 13154432 h 13511369"/>
                  <a:gd name="connsiteX125" fmla="*/ 4635722 w 12089090"/>
                  <a:gd name="connsiteY125" fmla="*/ 13268482 h 13511369"/>
                  <a:gd name="connsiteX126" fmla="*/ 4951237 w 12089090"/>
                  <a:gd name="connsiteY126" fmla="*/ 13268732 h 13511369"/>
                  <a:gd name="connsiteX127" fmla="*/ 5052440 w 12089090"/>
                  <a:gd name="connsiteY127" fmla="*/ 13058932 h 13511369"/>
                  <a:gd name="connsiteX128" fmla="*/ 5011959 w 12089090"/>
                  <a:gd name="connsiteY128" fmla="*/ 12985113 h 13511369"/>
                  <a:gd name="connsiteX129" fmla="*/ 5008387 w 12089090"/>
                  <a:gd name="connsiteY129" fmla="*/ 12678182 h 13511369"/>
                  <a:gd name="connsiteX130" fmla="*/ 5084587 w 12089090"/>
                  <a:gd name="connsiteY130" fmla="*/ 12563882 h 13511369"/>
                  <a:gd name="connsiteX131" fmla="*/ 5046487 w 12089090"/>
                  <a:gd name="connsiteY131" fmla="*/ 12225745 h 13511369"/>
                  <a:gd name="connsiteX132" fmla="*/ 5375100 w 12089090"/>
                  <a:gd name="connsiteY132" fmla="*/ 12097157 h 13511369"/>
                  <a:gd name="connsiteX133" fmla="*/ 5656087 w 12089090"/>
                  <a:gd name="connsiteY133" fmla="*/ 12180502 h 13511369"/>
                  <a:gd name="connsiteX134" fmla="*/ 5541787 w 12089090"/>
                  <a:gd name="connsiteY134" fmla="*/ 11249432 h 13511369"/>
                  <a:gd name="connsiteX135" fmla="*/ 5602510 w 12089090"/>
                  <a:gd name="connsiteY135" fmla="*/ 10722925 h 13511369"/>
                  <a:gd name="connsiteX136" fmla="*/ 5485827 w 12089090"/>
                  <a:gd name="connsiteY136" fmla="*/ 10663394 h 13511369"/>
                  <a:gd name="connsiteX137" fmla="*/ 5602509 w 12089090"/>
                  <a:gd name="connsiteY137" fmla="*/ 10701495 h 13511369"/>
                  <a:gd name="connsiteX138" fmla="*/ 5628703 w 12089090"/>
                  <a:gd name="connsiteY138" fmla="*/ 10160950 h 13511369"/>
                  <a:gd name="connsiteX139" fmla="*/ 5715618 w 12089090"/>
                  <a:gd name="connsiteY139" fmla="*/ 9775438 h 13511369"/>
                  <a:gd name="connsiteX140" fmla="*/ 5847778 w 12089090"/>
                  <a:gd name="connsiteY140" fmla="*/ 9408475 h 13511369"/>
                  <a:gd name="connsiteX141" fmla="*/ 5938265 w 12089090"/>
                  <a:gd name="connsiteY141" fmla="*/ 9196544 h 13511369"/>
                  <a:gd name="connsiteX142" fmla="*/ 5776340 w 12089090"/>
                  <a:gd name="connsiteY142" fmla="*/ 9329894 h 13511369"/>
                  <a:gd name="connsiteX143" fmla="*/ 5940647 w 12089090"/>
                  <a:gd name="connsiteY143" fmla="*/ 9137013 h 13511369"/>
                  <a:gd name="connsiteX144" fmla="*/ 5972794 w 12089090"/>
                  <a:gd name="connsiteY144" fmla="*/ 8956289 h 13511369"/>
                  <a:gd name="connsiteX145" fmla="*/ 5976365 w 12089090"/>
                  <a:gd name="connsiteY145" fmla="*/ 9087006 h 13511369"/>
                  <a:gd name="connsiteX146" fmla="*/ 6458567 w 12089090"/>
                  <a:gd name="connsiteY146" fmla="*/ 8201432 h 13511369"/>
                  <a:gd name="connsiteX147" fmla="*/ 6221634 w 12089090"/>
                  <a:gd name="connsiteY147" fmla="*/ 8101170 h 13511369"/>
                  <a:gd name="connsiteX148" fmla="*/ 6443090 w 12089090"/>
                  <a:gd name="connsiteY148" fmla="*/ 8110694 h 13511369"/>
                  <a:gd name="connsiteX149" fmla="*/ 6713363 w 12089090"/>
                  <a:gd name="connsiteY149" fmla="*/ 8074975 h 13511369"/>
                  <a:gd name="connsiteX150" fmla="*/ 6872907 w 12089090"/>
                  <a:gd name="connsiteY150" fmla="*/ 8032113 h 13511369"/>
                  <a:gd name="connsiteX151" fmla="*/ 6802659 w 12089090"/>
                  <a:gd name="connsiteY151" fmla="*/ 7972582 h 13511369"/>
                  <a:gd name="connsiteX152" fmla="*/ 6894339 w 12089090"/>
                  <a:gd name="connsiteY152" fmla="*/ 7846626 h 13511369"/>
                  <a:gd name="connsiteX153" fmla="*/ 6997921 w 12089090"/>
                  <a:gd name="connsiteY153" fmla="*/ 7867807 h 13511369"/>
                  <a:gd name="connsiteX154" fmla="*/ 7034832 w 12089090"/>
                  <a:gd name="connsiteY154" fmla="*/ 7793990 h 13511369"/>
                  <a:gd name="connsiteX155" fmla="*/ 6961013 w 12089090"/>
                  <a:gd name="connsiteY155" fmla="*/ 7693975 h 13511369"/>
                  <a:gd name="connsiteX156" fmla="*/ 6927676 w 12089090"/>
                  <a:gd name="connsiteY156" fmla="*/ 7596344 h 13511369"/>
                  <a:gd name="connsiteX157" fmla="*/ 6837187 w 12089090"/>
                  <a:gd name="connsiteY157" fmla="*/ 7591832 h 13511369"/>
                  <a:gd name="connsiteX158" fmla="*/ 6763369 w 12089090"/>
                  <a:gd name="connsiteY158" fmla="*/ 7674925 h 13511369"/>
                  <a:gd name="connsiteX159" fmla="*/ 6627637 w 12089090"/>
                  <a:gd name="connsiteY159" fmla="*/ 7687082 h 13511369"/>
                  <a:gd name="connsiteX160" fmla="*/ 6687169 w 12089090"/>
                  <a:gd name="connsiteY160" fmla="*/ 7617775 h 13511369"/>
                  <a:gd name="connsiteX161" fmla="*/ 6699076 w 12089090"/>
                  <a:gd name="connsiteY161" fmla="*/ 7529669 h 13511369"/>
                  <a:gd name="connsiteX162" fmla="*/ 6720506 w 12089090"/>
                  <a:gd name="connsiteY162" fmla="*/ 7467756 h 13511369"/>
                  <a:gd name="connsiteX163" fmla="*/ 6684787 w 12089090"/>
                  <a:gd name="connsiteY163" fmla="*/ 7401332 h 13511369"/>
                  <a:gd name="connsiteX164" fmla="*/ 6620494 w 12089090"/>
                  <a:gd name="connsiteY164" fmla="*/ 7432038 h 13511369"/>
                  <a:gd name="connsiteX165" fmla="*/ 6618112 w 12089090"/>
                  <a:gd name="connsiteY165" fmla="*/ 7351326 h 13511369"/>
                  <a:gd name="connsiteX166" fmla="*/ 6837188 w 12089090"/>
                  <a:gd name="connsiteY166" fmla="*/ 7243919 h 13511369"/>
                  <a:gd name="connsiteX167" fmla="*/ 6801469 w 12089090"/>
                  <a:gd name="connsiteY167" fmla="*/ 7089138 h 13511369"/>
                  <a:gd name="connsiteX168" fmla="*/ 6877669 w 12089090"/>
                  <a:gd name="connsiteY168" fmla="*/ 7072469 h 13511369"/>
                  <a:gd name="connsiteX169" fmla="*/ 6856237 w 12089090"/>
                  <a:gd name="connsiteY169" fmla="*/ 6982232 h 13511369"/>
                  <a:gd name="connsiteX170" fmla="*/ 6961013 w 12089090"/>
                  <a:gd name="connsiteY170" fmla="*/ 6984363 h 13511369"/>
                  <a:gd name="connsiteX171" fmla="*/ 7003876 w 12089090"/>
                  <a:gd name="connsiteY171" fmla="*/ 6903400 h 13511369"/>
                  <a:gd name="connsiteX172" fmla="*/ 7106269 w 12089090"/>
                  <a:gd name="connsiteY172" fmla="*/ 6936738 h 13511369"/>
                  <a:gd name="connsiteX173" fmla="*/ 7180088 w 12089090"/>
                  <a:gd name="connsiteY173" fmla="*/ 7039132 h 13511369"/>
                  <a:gd name="connsiteX174" fmla="*/ 7246763 w 12089090"/>
                  <a:gd name="connsiteY174" fmla="*/ 6979600 h 13511369"/>
                  <a:gd name="connsiteX175" fmla="*/ 7187232 w 12089090"/>
                  <a:gd name="connsiteY175" fmla="*/ 6843869 h 13511369"/>
                  <a:gd name="connsiteX176" fmla="*/ 7244381 w 12089090"/>
                  <a:gd name="connsiteY176" fmla="*/ 6896506 h 13511369"/>
                  <a:gd name="connsiteX177" fmla="*/ 7361063 w 12089090"/>
                  <a:gd name="connsiteY177" fmla="*/ 6934357 h 13511369"/>
                  <a:gd name="connsiteX178" fmla="*/ 7434882 w 12089090"/>
                  <a:gd name="connsiteY178" fmla="*/ 7006046 h 13511369"/>
                  <a:gd name="connsiteX179" fmla="*/ 7403926 w 12089090"/>
                  <a:gd name="connsiteY179" fmla="*/ 7144158 h 13511369"/>
                  <a:gd name="connsiteX180" fmla="*/ 7475363 w 12089090"/>
                  <a:gd name="connsiteY180" fmla="*/ 7108439 h 13511369"/>
                  <a:gd name="connsiteX181" fmla="*/ 7465837 w 12089090"/>
                  <a:gd name="connsiteY181" fmla="*/ 7077482 h 13511369"/>
                  <a:gd name="connsiteX182" fmla="*/ 7542038 w 12089090"/>
                  <a:gd name="connsiteY182" fmla="*/ 7163208 h 13511369"/>
                  <a:gd name="connsiteX183" fmla="*/ 7477744 w 12089090"/>
                  <a:gd name="connsiteY183" fmla="*/ 7244171 h 13511369"/>
                  <a:gd name="connsiteX184" fmla="*/ 7542037 w 12089090"/>
                  <a:gd name="connsiteY184" fmla="*/ 7325132 h 13511369"/>
                  <a:gd name="connsiteX185" fmla="*/ 7468219 w 12089090"/>
                  <a:gd name="connsiteY185" fmla="*/ 7344183 h 13511369"/>
                  <a:gd name="connsiteX186" fmla="*/ 7375351 w 12089090"/>
                  <a:gd name="connsiteY186" fmla="*/ 7296558 h 13511369"/>
                  <a:gd name="connsiteX187" fmla="*/ 7327726 w 12089090"/>
                  <a:gd name="connsiteY187" fmla="*/ 7406096 h 13511369"/>
                  <a:gd name="connsiteX188" fmla="*/ 7403926 w 12089090"/>
                  <a:gd name="connsiteY188" fmla="*/ 7425146 h 13511369"/>
                  <a:gd name="connsiteX189" fmla="*/ 7458694 w 12089090"/>
                  <a:gd name="connsiteY189" fmla="*/ 7484677 h 13511369"/>
                  <a:gd name="connsiteX190" fmla="*/ 7484888 w 12089090"/>
                  <a:gd name="connsiteY190" fmla="*/ 7515382 h 13511369"/>
                  <a:gd name="connsiteX191" fmla="*/ 7505128 w 12089090"/>
                  <a:gd name="connsiteY191" fmla="*/ 7467755 h 13511369"/>
                  <a:gd name="connsiteX192" fmla="*/ 7563469 w 12089090"/>
                  <a:gd name="connsiteY192" fmla="*/ 7529921 h 13511369"/>
                  <a:gd name="connsiteX193" fmla="*/ 7656338 w 12089090"/>
                  <a:gd name="connsiteY193" fmla="*/ 7615646 h 13511369"/>
                  <a:gd name="connsiteX194" fmla="*/ 7656338 w 12089090"/>
                  <a:gd name="connsiteY194" fmla="*/ 7510871 h 13511369"/>
                  <a:gd name="connsiteX195" fmla="*/ 7830168 w 12089090"/>
                  <a:gd name="connsiteY195" fmla="*/ 7606120 h 13511369"/>
                  <a:gd name="connsiteX196" fmla="*/ 7723013 w 12089090"/>
                  <a:gd name="connsiteY196" fmla="*/ 7370377 h 13511369"/>
                  <a:gd name="connsiteX197" fmla="*/ 7725394 w 12089090"/>
                  <a:gd name="connsiteY197" fmla="*/ 7234646 h 13511369"/>
                  <a:gd name="connsiteX198" fmla="*/ 7630144 w 12089090"/>
                  <a:gd name="connsiteY198" fmla="*/ 7206071 h 13511369"/>
                  <a:gd name="connsiteX199" fmla="*/ 7694437 w 12089090"/>
                  <a:gd name="connsiteY199" fmla="*/ 7039382 h 13511369"/>
                  <a:gd name="connsiteX200" fmla="*/ 8392144 w 12089090"/>
                  <a:gd name="connsiteY200" fmla="*/ 6653621 h 13511369"/>
                  <a:gd name="connsiteX201" fmla="*/ 8720757 w 12089090"/>
                  <a:gd name="connsiteY201" fmla="*/ 6591708 h 13511369"/>
                  <a:gd name="connsiteX202" fmla="*/ 8739807 w 12089090"/>
                  <a:gd name="connsiteY202" fmla="*/ 6696483 h 13511369"/>
                  <a:gd name="connsiteX203" fmla="*/ 8813626 w 12089090"/>
                  <a:gd name="connsiteY203" fmla="*/ 6701246 h 13511369"/>
                  <a:gd name="connsiteX204" fmla="*/ 8789812 w 12089090"/>
                  <a:gd name="connsiteY204" fmla="*/ 6548844 h 13511369"/>
                  <a:gd name="connsiteX205" fmla="*/ 9332737 w 12089090"/>
                  <a:gd name="connsiteY205" fmla="*/ 6544082 h 13511369"/>
                  <a:gd name="connsiteX206" fmla="*/ 9520856 w 12089090"/>
                  <a:gd name="connsiteY206" fmla="*/ 6494075 h 13511369"/>
                  <a:gd name="connsiteX207" fmla="*/ 9647062 w 12089090"/>
                  <a:gd name="connsiteY207" fmla="*/ 6298813 h 13511369"/>
                  <a:gd name="connsiteX208" fmla="*/ 9923287 w 12089090"/>
                  <a:gd name="connsiteY208" fmla="*/ 6334532 h 13511369"/>
                  <a:gd name="connsiteX209" fmla="*/ 9887569 w 12089090"/>
                  <a:gd name="connsiteY209" fmla="*/ 6420258 h 13511369"/>
                  <a:gd name="connsiteX210" fmla="*/ 9744694 w 12089090"/>
                  <a:gd name="connsiteY210" fmla="*/ 6434546 h 13511369"/>
                  <a:gd name="connsiteX211" fmla="*/ 9813749 w 12089090"/>
                  <a:gd name="connsiteY211" fmla="*/ 6489313 h 13511369"/>
                  <a:gd name="connsiteX212" fmla="*/ 9682782 w 12089090"/>
                  <a:gd name="connsiteY212" fmla="*/ 6517889 h 13511369"/>
                  <a:gd name="connsiteX213" fmla="*/ 9556576 w 12089090"/>
                  <a:gd name="connsiteY213" fmla="*/ 6508364 h 13511369"/>
                  <a:gd name="connsiteX214" fmla="*/ 9470850 w 12089090"/>
                  <a:gd name="connsiteY214" fmla="*/ 6544082 h 13511369"/>
                  <a:gd name="connsiteX215" fmla="*/ 9439894 w 12089090"/>
                  <a:gd name="connsiteY215" fmla="*/ 6848883 h 13511369"/>
                  <a:gd name="connsiteX216" fmla="*/ 9601819 w 12089090"/>
                  <a:gd name="connsiteY216" fmla="*/ 6882220 h 13511369"/>
                  <a:gd name="connsiteX217" fmla="*/ 9808987 w 12089090"/>
                  <a:gd name="connsiteY217" fmla="*/ 6696482 h 13511369"/>
                  <a:gd name="connsiteX218" fmla="*/ 9847088 w 12089090"/>
                  <a:gd name="connsiteY218" fmla="*/ 6794114 h 13511369"/>
                  <a:gd name="connsiteX219" fmla="*/ 9994726 w 12089090"/>
                  <a:gd name="connsiteY219" fmla="*/ 6717914 h 13511369"/>
                  <a:gd name="connsiteX220" fmla="*/ 9894713 w 12089090"/>
                  <a:gd name="connsiteY220" fmla="*/ 6956040 h 13511369"/>
                  <a:gd name="connsiteX221" fmla="*/ 10037588 w 12089090"/>
                  <a:gd name="connsiteY221" fmla="*/ 6898889 h 13511369"/>
                  <a:gd name="connsiteX222" fmla="*/ 10004251 w 12089090"/>
                  <a:gd name="connsiteY222" fmla="*/ 6986996 h 13511369"/>
                  <a:gd name="connsiteX223" fmla="*/ 10235232 w 12089090"/>
                  <a:gd name="connsiteY223" fmla="*/ 6984614 h 13511369"/>
                  <a:gd name="connsiteX224" fmla="*/ 10075687 w 12089090"/>
                  <a:gd name="connsiteY224" fmla="*/ 7039382 h 13511369"/>
                  <a:gd name="connsiteX225" fmla="*/ 9966151 w 12089090"/>
                  <a:gd name="connsiteY225" fmla="*/ 7096533 h 13511369"/>
                  <a:gd name="connsiteX226" fmla="*/ 9847088 w 12089090"/>
                  <a:gd name="connsiteY226" fmla="*/ 7210833 h 13511369"/>
                  <a:gd name="connsiteX227" fmla="*/ 9882806 w 12089090"/>
                  <a:gd name="connsiteY227" fmla="*/ 7270363 h 13511369"/>
                  <a:gd name="connsiteX228" fmla="*/ 9925669 w 12089090"/>
                  <a:gd name="connsiteY228" fmla="*/ 7320371 h 13511369"/>
                  <a:gd name="connsiteX229" fmla="*/ 10004251 w 12089090"/>
                  <a:gd name="connsiteY229" fmla="*/ 7287033 h 13511369"/>
                  <a:gd name="connsiteX230" fmla="*/ 10016156 w 12089090"/>
                  <a:gd name="connsiteY230" fmla="*/ 7348944 h 13511369"/>
                  <a:gd name="connsiteX231" fmla="*/ 10130457 w 12089090"/>
                  <a:gd name="connsiteY231" fmla="*/ 7210833 h 13511369"/>
                  <a:gd name="connsiteX232" fmla="*/ 10166176 w 12089090"/>
                  <a:gd name="connsiteY232" fmla="*/ 7356089 h 13511369"/>
                  <a:gd name="connsiteX233" fmla="*/ 10261426 w 12089090"/>
                  <a:gd name="connsiteY233" fmla="*/ 7239408 h 13511369"/>
                  <a:gd name="connsiteX234" fmla="*/ 10287619 w 12089090"/>
                  <a:gd name="connsiteY234" fmla="*/ 7401332 h 13511369"/>
                  <a:gd name="connsiteX235" fmla="*/ 10361437 w 12089090"/>
                  <a:gd name="connsiteY235" fmla="*/ 7477532 h 13511369"/>
                  <a:gd name="connsiteX236" fmla="*/ 10151887 w 12089090"/>
                  <a:gd name="connsiteY236" fmla="*/ 7591832 h 13511369"/>
                  <a:gd name="connsiteX237" fmla="*/ 10304288 w 12089090"/>
                  <a:gd name="connsiteY237" fmla="*/ 7741852 h 13511369"/>
                  <a:gd name="connsiteX238" fmla="*/ 10335244 w 12089090"/>
                  <a:gd name="connsiteY238" fmla="*/ 7644221 h 13511369"/>
                  <a:gd name="connsiteX239" fmla="*/ 10406680 w 12089090"/>
                  <a:gd name="connsiteY239" fmla="*/ 7732326 h 13511369"/>
                  <a:gd name="connsiteX240" fmla="*/ 10528126 w 12089090"/>
                  <a:gd name="connsiteY240" fmla="*/ 7691846 h 13511369"/>
                  <a:gd name="connsiteX241" fmla="*/ 10532887 w 12089090"/>
                  <a:gd name="connsiteY241" fmla="*/ 7777570 h 13511369"/>
                  <a:gd name="connsiteX242" fmla="*/ 10530506 w 12089090"/>
                  <a:gd name="connsiteY242" fmla="*/ 7875200 h 13511369"/>
                  <a:gd name="connsiteX243" fmla="*/ 10640043 w 12089090"/>
                  <a:gd name="connsiteY243" fmla="*/ 7837101 h 13511369"/>
                  <a:gd name="connsiteX244" fmla="*/ 10680526 w 12089090"/>
                  <a:gd name="connsiteY244" fmla="*/ 8075227 h 13511369"/>
                  <a:gd name="connsiteX245" fmla="*/ 10818637 w 12089090"/>
                  <a:gd name="connsiteY245" fmla="*/ 8106182 h 13511369"/>
                  <a:gd name="connsiteX246" fmla="*/ 10832925 w 12089090"/>
                  <a:gd name="connsiteY246" fmla="*/ 7815670 h 13511369"/>
                  <a:gd name="connsiteX247" fmla="*/ 10923413 w 12089090"/>
                  <a:gd name="connsiteY247" fmla="*/ 7791858 h 13511369"/>
                  <a:gd name="connsiteX248" fmla="*/ 10992469 w 12089090"/>
                  <a:gd name="connsiteY248" fmla="*/ 7620407 h 13511369"/>
                  <a:gd name="connsiteX249" fmla="*/ 10954369 w 12089090"/>
                  <a:gd name="connsiteY249" fmla="*/ 7491821 h 13511369"/>
                  <a:gd name="connsiteX250" fmla="*/ 10859119 w 12089090"/>
                  <a:gd name="connsiteY250" fmla="*/ 7479913 h 13511369"/>
                  <a:gd name="connsiteX251" fmla="*/ 10906743 w 12089090"/>
                  <a:gd name="connsiteY251" fmla="*/ 7360851 h 13511369"/>
                  <a:gd name="connsiteX252" fmla="*/ 10801969 w 12089090"/>
                  <a:gd name="connsiteY252" fmla="*/ 7289414 h 13511369"/>
                  <a:gd name="connsiteX253" fmla="*/ 10761487 w 12089090"/>
                  <a:gd name="connsiteY253" fmla="*/ 7058432 h 13511369"/>
                  <a:gd name="connsiteX254" fmla="*/ 10443987 w 12089090"/>
                  <a:gd name="connsiteY254" fmla="*/ 7020332 h 13511369"/>
                  <a:gd name="connsiteX255" fmla="*/ 10513838 w 12089090"/>
                  <a:gd name="connsiteY255" fmla="*/ 6915558 h 13511369"/>
                  <a:gd name="connsiteX256" fmla="*/ 10637663 w 12089090"/>
                  <a:gd name="connsiteY256" fmla="*/ 6896508 h 13511369"/>
                  <a:gd name="connsiteX257" fmla="*/ 10647187 w 12089090"/>
                  <a:gd name="connsiteY257" fmla="*/ 6810782 h 13511369"/>
                  <a:gd name="connsiteX258" fmla="*/ 10859912 w 12089090"/>
                  <a:gd name="connsiteY258" fmla="*/ 6899682 h 13511369"/>
                  <a:gd name="connsiteX259" fmla="*/ 10875787 w 12089090"/>
                  <a:gd name="connsiteY259" fmla="*/ 6677432 h 13511369"/>
                  <a:gd name="connsiteX260" fmla="*/ 10666237 w 12089090"/>
                  <a:gd name="connsiteY260" fmla="*/ 6772682 h 13511369"/>
                  <a:gd name="connsiteX261" fmla="*/ 10590037 w 12089090"/>
                  <a:gd name="connsiteY261" fmla="*/ 6544082 h 13511369"/>
                  <a:gd name="connsiteX262" fmla="*/ 10361437 w 12089090"/>
                  <a:gd name="connsiteY262" fmla="*/ 6753632 h 13511369"/>
                  <a:gd name="connsiteX263" fmla="*/ 10374138 w 12089090"/>
                  <a:gd name="connsiteY263" fmla="*/ 6588533 h 13511369"/>
                  <a:gd name="connsiteX264" fmla="*/ 10386837 w 12089090"/>
                  <a:gd name="connsiteY264" fmla="*/ 6464707 h 13511369"/>
                  <a:gd name="connsiteX265" fmla="*/ 10331672 w 12089090"/>
                  <a:gd name="connsiteY265" fmla="*/ 6436675 h 13511369"/>
                  <a:gd name="connsiteX266" fmla="*/ 10278888 w 12089090"/>
                  <a:gd name="connsiteY266" fmla="*/ 6452008 h 13511369"/>
                  <a:gd name="connsiteX267" fmla="*/ 10158237 w 12089090"/>
                  <a:gd name="connsiteY267" fmla="*/ 6236107 h 13511369"/>
                  <a:gd name="connsiteX268" fmla="*/ 10323338 w 12089090"/>
                  <a:gd name="connsiteY268" fmla="*/ 6274208 h 13511369"/>
                  <a:gd name="connsiteX269" fmla="*/ 10564638 w 12089090"/>
                  <a:gd name="connsiteY269" fmla="*/ 6274208 h 13511369"/>
                  <a:gd name="connsiteX270" fmla="*/ 10694812 w 12089090"/>
                  <a:gd name="connsiteY270" fmla="*/ 6134507 h 13511369"/>
                  <a:gd name="connsiteX271" fmla="*/ 10593213 w 12089090"/>
                  <a:gd name="connsiteY271" fmla="*/ 6023383 h 13511369"/>
                  <a:gd name="connsiteX272" fmla="*/ 10380487 w 12089090"/>
                  <a:gd name="connsiteY272" fmla="*/ 5975757 h 13511369"/>
                  <a:gd name="connsiteX273" fmla="*/ 10561462 w 12089090"/>
                  <a:gd name="connsiteY273" fmla="*/ 5845582 h 13511369"/>
                  <a:gd name="connsiteX274" fmla="*/ 10507488 w 12089090"/>
                  <a:gd name="connsiteY274" fmla="*/ 5728108 h 13511369"/>
                  <a:gd name="connsiteX275" fmla="*/ 10561463 w 12089090"/>
                  <a:gd name="connsiteY275" fmla="*/ 5607458 h 13511369"/>
                  <a:gd name="connsiteX276" fmla="*/ 10523362 w 12089090"/>
                  <a:gd name="connsiteY276" fmla="*/ 5604282 h 13511369"/>
                  <a:gd name="connsiteX277" fmla="*/ 10488438 w 12089090"/>
                  <a:gd name="connsiteY277" fmla="*/ 5528083 h 13511369"/>
                  <a:gd name="connsiteX278" fmla="*/ 10329687 w 12089090"/>
                  <a:gd name="connsiteY278" fmla="*/ 5375682 h 13511369"/>
                  <a:gd name="connsiteX279" fmla="*/ 10599563 w 12089090"/>
                  <a:gd name="connsiteY279" fmla="*/ 5480458 h 13511369"/>
                  <a:gd name="connsiteX280" fmla="*/ 10742437 w 12089090"/>
                  <a:gd name="connsiteY280" fmla="*/ 5439182 h 13511369"/>
                  <a:gd name="connsiteX281" fmla="*/ 10717038 w 12089090"/>
                  <a:gd name="connsiteY281" fmla="*/ 5686833 h 13511369"/>
                  <a:gd name="connsiteX282" fmla="*/ 10894837 w 12089090"/>
                  <a:gd name="connsiteY282" fmla="*/ 5724932 h 13511369"/>
                  <a:gd name="connsiteX283" fmla="*/ 10951988 w 12089090"/>
                  <a:gd name="connsiteY283" fmla="*/ 5550308 h 13511369"/>
                  <a:gd name="connsiteX284" fmla="*/ 10993262 w 12089090"/>
                  <a:gd name="connsiteY284" fmla="*/ 5321707 h 13511369"/>
                  <a:gd name="connsiteX285" fmla="*/ 10913888 w 12089090"/>
                  <a:gd name="connsiteY285" fmla="*/ 5118508 h 13511369"/>
                  <a:gd name="connsiteX286" fmla="*/ 10856737 w 12089090"/>
                  <a:gd name="connsiteY286" fmla="*/ 5020082 h 13511369"/>
                  <a:gd name="connsiteX287" fmla="*/ 10777363 w 12089090"/>
                  <a:gd name="connsiteY287" fmla="*/ 5137558 h 13511369"/>
                  <a:gd name="connsiteX288" fmla="*/ 10707513 w 12089090"/>
                  <a:gd name="connsiteY288" fmla="*/ 5096283 h 13511369"/>
                  <a:gd name="connsiteX289" fmla="*/ 10675763 w 12089090"/>
                  <a:gd name="connsiteY289" fmla="*/ 5216933 h 13511369"/>
                  <a:gd name="connsiteX290" fmla="*/ 10574162 w 12089090"/>
                  <a:gd name="connsiteY290" fmla="*/ 5220107 h 13511369"/>
                  <a:gd name="connsiteX291" fmla="*/ 10494787 w 12089090"/>
                  <a:gd name="connsiteY291" fmla="*/ 5077232 h 13511369"/>
                  <a:gd name="connsiteX292" fmla="*/ 10456687 w 12089090"/>
                  <a:gd name="connsiteY292" fmla="*/ 4924832 h 13511369"/>
                  <a:gd name="connsiteX293" fmla="*/ 10240787 w 12089090"/>
                  <a:gd name="connsiteY293" fmla="*/ 4928007 h 13511369"/>
                  <a:gd name="connsiteX294" fmla="*/ 10266187 w 12089090"/>
                  <a:gd name="connsiteY294" fmla="*/ 5153432 h 13511369"/>
                  <a:gd name="connsiteX295" fmla="*/ 10228088 w 12089090"/>
                  <a:gd name="connsiteY295" fmla="*/ 4959758 h 13511369"/>
                  <a:gd name="connsiteX296" fmla="*/ 10183637 w 12089090"/>
                  <a:gd name="connsiteY296" fmla="*/ 4972457 h 13511369"/>
                  <a:gd name="connsiteX297" fmla="*/ 10113787 w 12089090"/>
                  <a:gd name="connsiteY297" fmla="*/ 4861332 h 13511369"/>
                  <a:gd name="connsiteX298" fmla="*/ 10018538 w 12089090"/>
                  <a:gd name="connsiteY298" fmla="*/ 4931183 h 13511369"/>
                  <a:gd name="connsiteX299" fmla="*/ 9862962 w 12089090"/>
                  <a:gd name="connsiteY299" fmla="*/ 5058182 h 13511369"/>
                  <a:gd name="connsiteX300" fmla="*/ 10228087 w 12089090"/>
                  <a:gd name="connsiteY300" fmla="*/ 4724807 h 13511369"/>
                  <a:gd name="connsiteX301" fmla="*/ 10372550 w 12089090"/>
                  <a:gd name="connsiteY301" fmla="*/ 4634321 h 13511369"/>
                  <a:gd name="connsiteX302" fmla="*/ 10590037 w 12089090"/>
                  <a:gd name="connsiteY302" fmla="*/ 4581932 h 13511369"/>
                  <a:gd name="connsiteX303" fmla="*/ 10628138 w 12089090"/>
                  <a:gd name="connsiteY303" fmla="*/ 4461283 h 13511369"/>
                  <a:gd name="connsiteX304" fmla="*/ 10799588 w 12089090"/>
                  <a:gd name="connsiteY304" fmla="*/ 4334283 h 13511369"/>
                  <a:gd name="connsiteX305" fmla="*/ 10831337 w 12089090"/>
                  <a:gd name="connsiteY305" fmla="*/ 4080282 h 13511369"/>
                  <a:gd name="connsiteX306" fmla="*/ 10599562 w 12089090"/>
                  <a:gd name="connsiteY306" fmla="*/ 3997732 h 13511369"/>
                  <a:gd name="connsiteX307" fmla="*/ 10282063 w 12089090"/>
                  <a:gd name="connsiteY307" fmla="*/ 3950108 h 13511369"/>
                  <a:gd name="connsiteX308" fmla="*/ 10151887 w 12089090"/>
                  <a:gd name="connsiteY308" fmla="*/ 4010432 h 13511369"/>
                  <a:gd name="connsiteX309" fmla="*/ 10177288 w 12089090"/>
                  <a:gd name="connsiteY309" fmla="*/ 3845333 h 13511369"/>
                  <a:gd name="connsiteX310" fmla="*/ 10126488 w 12089090"/>
                  <a:gd name="connsiteY310" fmla="*/ 3670708 h 13511369"/>
                  <a:gd name="connsiteX311" fmla="*/ 10240787 w 12089090"/>
                  <a:gd name="connsiteY311" fmla="*/ 3708807 h 13511369"/>
                  <a:gd name="connsiteX312" fmla="*/ 10361438 w 12089090"/>
                  <a:gd name="connsiteY312" fmla="*/ 3600858 h 13511369"/>
                  <a:gd name="connsiteX313" fmla="*/ 10551938 w 12089090"/>
                  <a:gd name="connsiteY313" fmla="*/ 3661183 h 13511369"/>
                  <a:gd name="connsiteX314" fmla="*/ 10564638 w 12089090"/>
                  <a:gd name="connsiteY314" fmla="*/ 3477033 h 13511369"/>
                  <a:gd name="connsiteX315" fmla="*/ 10704337 w 12089090"/>
                  <a:gd name="connsiteY315" fmla="*/ 3515132 h 13511369"/>
                  <a:gd name="connsiteX316" fmla="*/ 10818637 w 12089090"/>
                  <a:gd name="connsiteY316" fmla="*/ 3210332 h 13511369"/>
                  <a:gd name="connsiteX317" fmla="*/ 10920238 w 12089090"/>
                  <a:gd name="connsiteY317" fmla="*/ 3299233 h 13511369"/>
                  <a:gd name="connsiteX318" fmla="*/ 11059937 w 12089090"/>
                  <a:gd name="connsiteY318" fmla="*/ 3283357 h 13511369"/>
                  <a:gd name="connsiteX319" fmla="*/ 11094862 w 12089090"/>
                  <a:gd name="connsiteY319" fmla="*/ 3508782 h 13511369"/>
                  <a:gd name="connsiteX320" fmla="*/ 11171063 w 12089090"/>
                  <a:gd name="connsiteY320" fmla="*/ 3251608 h 13511369"/>
                  <a:gd name="connsiteX321" fmla="*/ 11094863 w 12089090"/>
                  <a:gd name="connsiteY321" fmla="*/ 3165883 h 13511369"/>
                  <a:gd name="connsiteX322" fmla="*/ 11180587 w 12089090"/>
                  <a:gd name="connsiteY322" fmla="*/ 2911882 h 13511369"/>
                  <a:gd name="connsiteX323" fmla="*/ 10999613 w 12089090"/>
                  <a:gd name="connsiteY323" fmla="*/ 2988083 h 13511369"/>
                  <a:gd name="connsiteX324" fmla="*/ 10971037 w 12089090"/>
                  <a:gd name="connsiteY324" fmla="*/ 2918232 h 13511369"/>
                  <a:gd name="connsiteX325" fmla="*/ 10780537 w 12089090"/>
                  <a:gd name="connsiteY325" fmla="*/ 2715032 h 13511369"/>
                  <a:gd name="connsiteX326" fmla="*/ 10748788 w 12089090"/>
                  <a:gd name="connsiteY326" fmla="*/ 2530883 h 13511369"/>
                  <a:gd name="connsiteX327" fmla="*/ 10717038 w 12089090"/>
                  <a:gd name="connsiteY327" fmla="*/ 2435633 h 13511369"/>
                  <a:gd name="connsiteX328" fmla="*/ 10818637 w 12089090"/>
                  <a:gd name="connsiteY328" fmla="*/ 2334032 h 13511369"/>
                  <a:gd name="connsiteX329" fmla="*/ 11078988 w 12089090"/>
                  <a:gd name="connsiteY329" fmla="*/ 2099083 h 13511369"/>
                  <a:gd name="connsiteX330" fmla="*/ 11199637 w 12089090"/>
                  <a:gd name="connsiteY330" fmla="*/ 2118132 h 13511369"/>
                  <a:gd name="connsiteX331" fmla="*/ 11269488 w 12089090"/>
                  <a:gd name="connsiteY331" fmla="*/ 2029233 h 13511369"/>
                  <a:gd name="connsiteX332" fmla="*/ 11504437 w 12089090"/>
                  <a:gd name="connsiteY332" fmla="*/ 1921282 h 13511369"/>
                  <a:gd name="connsiteX333" fmla="*/ 11358388 w 12089090"/>
                  <a:gd name="connsiteY333" fmla="*/ 1851433 h 13511369"/>
                  <a:gd name="connsiteX334" fmla="*/ 11275837 w 12089090"/>
                  <a:gd name="connsiteY334" fmla="*/ 1705382 h 13511369"/>
                  <a:gd name="connsiteX335" fmla="*/ 11377437 w 12089090"/>
                  <a:gd name="connsiteY335" fmla="*/ 1279932 h 13511369"/>
                  <a:gd name="connsiteX336" fmla="*/ 11256787 w 12089090"/>
                  <a:gd name="connsiteY336" fmla="*/ 1019582 h 13511369"/>
                  <a:gd name="connsiteX337" fmla="*/ 11542537 w 12089090"/>
                  <a:gd name="connsiteY337" fmla="*/ 1362482 h 13511369"/>
                  <a:gd name="connsiteX338" fmla="*/ 11707637 w 12089090"/>
                  <a:gd name="connsiteY338" fmla="*/ 1165632 h 13511369"/>
                  <a:gd name="connsiteX339" fmla="*/ 11891787 w 12089090"/>
                  <a:gd name="connsiteY339" fmla="*/ 1476782 h 13511369"/>
                  <a:gd name="connsiteX340" fmla="*/ 12088637 w 12089090"/>
                  <a:gd name="connsiteY340" fmla="*/ 1578383 h 13511369"/>
                  <a:gd name="connsiteX341" fmla="*/ 11923537 w 12089090"/>
                  <a:gd name="connsiteY341" fmla="*/ 1133883 h 13511369"/>
                  <a:gd name="connsiteX342" fmla="*/ 11910837 w 12089090"/>
                  <a:gd name="connsiteY342" fmla="*/ 917982 h 13511369"/>
                  <a:gd name="connsiteX343" fmla="*/ 11777487 w 12089090"/>
                  <a:gd name="connsiteY343" fmla="*/ 721132 h 13511369"/>
                  <a:gd name="connsiteX344" fmla="*/ 11752087 w 12089090"/>
                  <a:gd name="connsiteY34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360437 w 12089090"/>
                  <a:gd name="connsiteY32" fmla="*/ 3991382 h 13511369"/>
                  <a:gd name="connsiteX33" fmla="*/ 2302097 w 12089090"/>
                  <a:gd name="connsiteY33" fmla="*/ 4098288 h 13511369"/>
                  <a:gd name="connsiteX34" fmla="*/ 2402109 w 12089090"/>
                  <a:gd name="connsiteY34" fmla="*/ 4295932 h 13511369"/>
                  <a:gd name="connsiteX35" fmla="*/ 2322337 w 12089090"/>
                  <a:gd name="connsiteY35" fmla="*/ 4353332 h 13511369"/>
                  <a:gd name="connsiteX36" fmla="*/ 2533078 w 12089090"/>
                  <a:gd name="connsiteY36" fmla="*/ 4645975 h 13511369"/>
                  <a:gd name="connsiteX37" fmla="*/ 2597372 w 12089090"/>
                  <a:gd name="connsiteY37" fmla="*/ 4879338 h 13511369"/>
                  <a:gd name="connsiteX38" fmla="*/ 2489024 w 12089090"/>
                  <a:gd name="connsiteY38" fmla="*/ 4958170 h 13511369"/>
                  <a:gd name="connsiteX39" fmla="*/ 2471165 w 12089090"/>
                  <a:gd name="connsiteY39" fmla="*/ 5122225 h 13511369"/>
                  <a:gd name="connsiteX40" fmla="*/ 2387822 w 12089090"/>
                  <a:gd name="connsiteY40" fmla="*/ 5196044 h 13511369"/>
                  <a:gd name="connsiteX41" fmla="*/ 2398537 w 12089090"/>
                  <a:gd name="connsiteY41" fmla="*/ 5286782 h 13511369"/>
                  <a:gd name="connsiteX42" fmla="*/ 2506884 w 12089090"/>
                  <a:gd name="connsiteY42" fmla="*/ 5384163 h 13511369"/>
                  <a:gd name="connsiteX43" fmla="*/ 2512837 w 12089090"/>
                  <a:gd name="connsiteY43" fmla="*/ 5534432 h 13511369"/>
                  <a:gd name="connsiteX44" fmla="*/ 2516409 w 12089090"/>
                  <a:gd name="connsiteY44" fmla="*/ 5622288 h 13511369"/>
                  <a:gd name="connsiteX45" fmla="*/ 2649759 w 12089090"/>
                  <a:gd name="connsiteY45" fmla="*/ 5741350 h 13511369"/>
                  <a:gd name="connsiteX46" fmla="*/ 2814065 w 12089090"/>
                  <a:gd name="connsiteY46" fmla="*/ 5819932 h 13511369"/>
                  <a:gd name="connsiteX47" fmla="*/ 2846212 w 12089090"/>
                  <a:gd name="connsiteY47" fmla="*/ 6036875 h 13511369"/>
                  <a:gd name="connsiteX48" fmla="*/ 2836687 w 12089090"/>
                  <a:gd name="connsiteY48" fmla="*/ 6239282 h 13511369"/>
                  <a:gd name="connsiteX49" fmla="*/ 2611659 w 12089090"/>
                  <a:gd name="connsiteY49" fmla="*/ 6322375 h 13511369"/>
                  <a:gd name="connsiteX50" fmla="*/ 2627137 w 12089090"/>
                  <a:gd name="connsiteY50" fmla="*/ 6448832 h 13511369"/>
                  <a:gd name="connsiteX51" fmla="*/ 2531887 w 12089090"/>
                  <a:gd name="connsiteY51" fmla="*/ 6696482 h 13511369"/>
                  <a:gd name="connsiteX52" fmla="*/ 2585465 w 12089090"/>
                  <a:gd name="connsiteY52" fmla="*/ 6812913 h 13511369"/>
                  <a:gd name="connsiteX53" fmla="*/ 2535459 w 12089090"/>
                  <a:gd name="connsiteY53" fmla="*/ 6872444 h 13511369"/>
                  <a:gd name="connsiteX54" fmla="*/ 2478309 w 12089090"/>
                  <a:gd name="connsiteY54" fmla="*/ 6981982 h 13511369"/>
                  <a:gd name="connsiteX55" fmla="*/ 2365199 w 12089090"/>
                  <a:gd name="connsiteY55" fmla="*/ 7022714 h 13511369"/>
                  <a:gd name="connsiteX56" fmla="*/ 2123503 w 12089090"/>
                  <a:gd name="connsiteY56" fmla="*/ 7248682 h 13511369"/>
                  <a:gd name="connsiteX57" fmla="*/ 2171128 w 12089090"/>
                  <a:gd name="connsiteY57" fmla="*/ 7551100 h 13511369"/>
                  <a:gd name="connsiteX58" fmla="*/ 2143743 w 12089090"/>
                  <a:gd name="connsiteY58" fmla="*/ 7627551 h 13511369"/>
                  <a:gd name="connsiteX59" fmla="*/ 1973484 w 12089090"/>
                  <a:gd name="connsiteY59" fmla="*/ 7703500 h 13511369"/>
                  <a:gd name="connsiteX60" fmla="*/ 1867519 w 12089090"/>
                  <a:gd name="connsiteY60" fmla="*/ 7841863 h 13511369"/>
                  <a:gd name="connsiteX61" fmla="*/ 1842515 w 12089090"/>
                  <a:gd name="connsiteY61" fmla="*/ 8084500 h 13511369"/>
                  <a:gd name="connsiteX62" fmla="*/ 1721072 w 12089090"/>
                  <a:gd name="connsiteY62" fmla="*/ 8148794 h 13511369"/>
                  <a:gd name="connsiteX63" fmla="*/ 1703212 w 12089090"/>
                  <a:gd name="connsiteY63" fmla="*/ 8291919 h 13511369"/>
                  <a:gd name="connsiteX64" fmla="*/ 1671065 w 12089090"/>
                  <a:gd name="connsiteY64" fmla="*/ 8510744 h 13511369"/>
                  <a:gd name="connsiteX65" fmla="*/ 1716309 w 12089090"/>
                  <a:gd name="connsiteY65" fmla="*/ 8653619 h 13511369"/>
                  <a:gd name="connsiteX66" fmla="*/ 1706784 w 12089090"/>
                  <a:gd name="connsiteY66" fmla="*/ 8772682 h 13511369"/>
                  <a:gd name="connsiteX67" fmla="*/ 1788937 w 12089090"/>
                  <a:gd name="connsiteY67" fmla="*/ 8963432 h 13511369"/>
                  <a:gd name="connsiteX68" fmla="*/ 1657969 w 12089090"/>
                  <a:gd name="connsiteY68" fmla="*/ 9413488 h 13511369"/>
                  <a:gd name="connsiteX69" fmla="*/ 1506759 w 12089090"/>
                  <a:gd name="connsiteY69" fmla="*/ 9498963 h 13511369"/>
                  <a:gd name="connsiteX70" fmla="*/ 1463897 w 12089090"/>
                  <a:gd name="connsiteY70" fmla="*/ 9682319 h 13511369"/>
                  <a:gd name="connsiteX71" fmla="*/ 1321022 w 12089090"/>
                  <a:gd name="connsiteY71" fmla="*/ 9748994 h 13511369"/>
                  <a:gd name="connsiteX72" fmla="*/ 1312687 w 12089090"/>
                  <a:gd name="connsiteY72" fmla="*/ 9839732 h 13511369"/>
                  <a:gd name="connsiteX73" fmla="*/ 1237678 w 12089090"/>
                  <a:gd name="connsiteY73" fmla="*/ 9970450 h 13511369"/>
                  <a:gd name="connsiteX74" fmla="*/ 1254347 w 12089090"/>
                  <a:gd name="connsiteY74" fmla="*/ 10151425 h 13511369"/>
                  <a:gd name="connsiteX75" fmla="*/ 1179337 w 12089090"/>
                  <a:gd name="connsiteY75" fmla="*/ 10315982 h 13511369"/>
                  <a:gd name="connsiteX76" fmla="*/ 932878 w 12089090"/>
                  <a:gd name="connsiteY76" fmla="*/ 10353832 h 13511369"/>
                  <a:gd name="connsiteX77" fmla="*/ 817387 w 12089090"/>
                  <a:gd name="connsiteY77" fmla="*/ 10468382 h 13511369"/>
                  <a:gd name="connsiteX78" fmla="*/ 678084 w 12089090"/>
                  <a:gd name="connsiteY78" fmla="*/ 10480038 h 13511369"/>
                  <a:gd name="connsiteX79" fmla="*/ 585215 w 12089090"/>
                  <a:gd name="connsiteY79" fmla="*/ 10544332 h 13511369"/>
                  <a:gd name="connsiteX80" fmla="*/ 497109 w 12089090"/>
                  <a:gd name="connsiteY80" fmla="*/ 10503850 h 13511369"/>
                  <a:gd name="connsiteX81" fmla="*/ 399478 w 12089090"/>
                  <a:gd name="connsiteY81" fmla="*/ 10510994 h 13511369"/>
                  <a:gd name="connsiteX82" fmla="*/ 301847 w 12089090"/>
                  <a:gd name="connsiteY82" fmla="*/ 10482419 h 13511369"/>
                  <a:gd name="connsiteX83" fmla="*/ 238743 w 12089090"/>
                  <a:gd name="connsiteY83" fmla="*/ 10535057 h 13511369"/>
                  <a:gd name="connsiteX84" fmla="*/ 17287 w 12089090"/>
                  <a:gd name="connsiteY84" fmla="*/ 10430282 h 13511369"/>
                  <a:gd name="connsiteX85" fmla="*/ 78009 w 12089090"/>
                  <a:gd name="connsiteY85" fmla="*/ 10608625 h 13511369"/>
                  <a:gd name="connsiteX86" fmla="*/ 11334 w 12089090"/>
                  <a:gd name="connsiteY86" fmla="*/ 10787219 h 13511369"/>
                  <a:gd name="connsiteX87" fmla="*/ 112537 w 12089090"/>
                  <a:gd name="connsiteY87" fmla="*/ 11056551 h 13511369"/>
                  <a:gd name="connsiteX88" fmla="*/ 8953 w 12089090"/>
                  <a:gd name="connsiteY88" fmla="*/ 11234894 h 13511369"/>
                  <a:gd name="connsiteX89" fmla="*/ 17287 w 12089090"/>
                  <a:gd name="connsiteY89" fmla="*/ 11420882 h 13511369"/>
                  <a:gd name="connsiteX90" fmla="*/ 158972 w 12089090"/>
                  <a:gd name="connsiteY90" fmla="*/ 11470638 h 13511369"/>
                  <a:gd name="connsiteX91" fmla="*/ 455437 w 12089090"/>
                  <a:gd name="connsiteY91" fmla="*/ 11497082 h 13511369"/>
                  <a:gd name="connsiteX92" fmla="*/ 623315 w 12089090"/>
                  <a:gd name="connsiteY92" fmla="*/ 11544457 h 13511369"/>
                  <a:gd name="connsiteX93" fmla="*/ 737615 w 12089090"/>
                  <a:gd name="connsiteY93" fmla="*/ 11489688 h 13511369"/>
                  <a:gd name="connsiteX94" fmla="*/ 912637 w 12089090"/>
                  <a:gd name="connsiteY94" fmla="*/ 11535182 h 13511369"/>
                  <a:gd name="connsiteX95" fmla="*/ 1078134 w 12089090"/>
                  <a:gd name="connsiteY95" fmla="*/ 11413488 h 13511369"/>
                  <a:gd name="connsiteX96" fmla="*/ 1155524 w 12089090"/>
                  <a:gd name="connsiteY96" fmla="*/ 11470889 h 13511369"/>
                  <a:gd name="connsiteX97" fmla="*/ 1294828 w 12089090"/>
                  <a:gd name="connsiteY97" fmla="*/ 11496832 h 13511369"/>
                  <a:gd name="connsiteX98" fmla="*/ 1466278 w 12089090"/>
                  <a:gd name="connsiteY98" fmla="*/ 11508738 h 13511369"/>
                  <a:gd name="connsiteX99" fmla="*/ 1552003 w 12089090"/>
                  <a:gd name="connsiteY99" fmla="*/ 11573032 h 13511369"/>
                  <a:gd name="connsiteX100" fmla="*/ 1652015 w 12089090"/>
                  <a:gd name="connsiteY100" fmla="*/ 11580175 h 13511369"/>
                  <a:gd name="connsiteX101" fmla="*/ 1731787 w 12089090"/>
                  <a:gd name="connsiteY101" fmla="*/ 11592332 h 13511369"/>
                  <a:gd name="connsiteX102" fmla="*/ 1659159 w 12089090"/>
                  <a:gd name="connsiteY102" fmla="*/ 11737338 h 13511369"/>
                  <a:gd name="connsiteX103" fmla="*/ 1693687 w 12089090"/>
                  <a:gd name="connsiteY103" fmla="*/ 11992382 h 13511369"/>
                  <a:gd name="connsiteX104" fmla="*/ 1871090 w 12089090"/>
                  <a:gd name="connsiteY104" fmla="*/ 12130244 h 13511369"/>
                  <a:gd name="connsiteX105" fmla="*/ 1993724 w 12089090"/>
                  <a:gd name="connsiteY105" fmla="*/ 12056676 h 13511369"/>
                  <a:gd name="connsiteX106" fmla="*/ 2066353 w 12089090"/>
                  <a:gd name="connsiteY106" fmla="*/ 12104050 h 13511369"/>
                  <a:gd name="connsiteX107" fmla="*/ 2142553 w 12089090"/>
                  <a:gd name="connsiteY107" fmla="*/ 12034994 h 13511369"/>
                  <a:gd name="connsiteX108" fmla="*/ 2242565 w 12089090"/>
                  <a:gd name="connsiteY108" fmla="*/ 12058807 h 13511369"/>
                  <a:gd name="connsiteX109" fmla="*/ 2473547 w 12089090"/>
                  <a:gd name="connsiteY109" fmla="*/ 12008800 h 13511369"/>
                  <a:gd name="connsiteX110" fmla="*/ 2524743 w 12089090"/>
                  <a:gd name="connsiteY110" fmla="*/ 11899513 h 13511369"/>
                  <a:gd name="connsiteX111" fmla="*/ 2893837 w 12089090"/>
                  <a:gd name="connsiteY111" fmla="*/ 12030482 h 13511369"/>
                  <a:gd name="connsiteX112" fmla="*/ 2983134 w 12089090"/>
                  <a:gd name="connsiteY112" fmla="*/ 12018325 h 13511369"/>
                  <a:gd name="connsiteX113" fmla="*/ 3084337 w 12089090"/>
                  <a:gd name="connsiteY113" fmla="*/ 12182882 h 13511369"/>
                  <a:gd name="connsiteX114" fmla="*/ 3323653 w 12089090"/>
                  <a:gd name="connsiteY114" fmla="*/ 12127863 h 13511369"/>
                  <a:gd name="connsiteX115" fmla="*/ 3433190 w 12089090"/>
                  <a:gd name="connsiteY115" fmla="*/ 12196919 h 13511369"/>
                  <a:gd name="connsiteX116" fmla="*/ 3586781 w 12089090"/>
                  <a:gd name="connsiteY116" fmla="*/ 12266226 h 13511369"/>
                  <a:gd name="connsiteX117" fmla="*/ 3522487 w 12089090"/>
                  <a:gd name="connsiteY117" fmla="*/ 12387670 h 13511369"/>
                  <a:gd name="connsiteX118" fmla="*/ 3607022 w 12089090"/>
                  <a:gd name="connsiteY118" fmla="*/ 12592207 h 13511369"/>
                  <a:gd name="connsiteX119" fmla="*/ 3560587 w 12089090"/>
                  <a:gd name="connsiteY119" fmla="*/ 12773432 h 13511369"/>
                  <a:gd name="connsiteX120" fmla="*/ 3545109 w 12089090"/>
                  <a:gd name="connsiteY120" fmla="*/ 12987494 h 13511369"/>
                  <a:gd name="connsiteX121" fmla="*/ 3636787 w 12089090"/>
                  <a:gd name="connsiteY121" fmla="*/ 13211582 h 13511369"/>
                  <a:gd name="connsiteX122" fmla="*/ 3922537 w 12089090"/>
                  <a:gd name="connsiteY122" fmla="*/ 13440182 h 13511369"/>
                  <a:gd name="connsiteX123" fmla="*/ 4514278 w 12089090"/>
                  <a:gd name="connsiteY123" fmla="*/ 13511369 h 13511369"/>
                  <a:gd name="connsiteX124" fmla="*/ 4549996 w 12089090"/>
                  <a:gd name="connsiteY124" fmla="*/ 13442312 h 13511369"/>
                  <a:gd name="connsiteX125" fmla="*/ 4208287 w 12089090"/>
                  <a:gd name="connsiteY125" fmla="*/ 13154432 h 13511369"/>
                  <a:gd name="connsiteX126" fmla="*/ 4635722 w 12089090"/>
                  <a:gd name="connsiteY126" fmla="*/ 13268482 h 13511369"/>
                  <a:gd name="connsiteX127" fmla="*/ 4951237 w 12089090"/>
                  <a:gd name="connsiteY127" fmla="*/ 13268732 h 13511369"/>
                  <a:gd name="connsiteX128" fmla="*/ 5052440 w 12089090"/>
                  <a:gd name="connsiteY128" fmla="*/ 13058932 h 13511369"/>
                  <a:gd name="connsiteX129" fmla="*/ 5011959 w 12089090"/>
                  <a:gd name="connsiteY129" fmla="*/ 12985113 h 13511369"/>
                  <a:gd name="connsiteX130" fmla="*/ 5008387 w 12089090"/>
                  <a:gd name="connsiteY130" fmla="*/ 12678182 h 13511369"/>
                  <a:gd name="connsiteX131" fmla="*/ 5084587 w 12089090"/>
                  <a:gd name="connsiteY131" fmla="*/ 12563882 h 13511369"/>
                  <a:gd name="connsiteX132" fmla="*/ 5046487 w 12089090"/>
                  <a:gd name="connsiteY132" fmla="*/ 12225745 h 13511369"/>
                  <a:gd name="connsiteX133" fmla="*/ 5375100 w 12089090"/>
                  <a:gd name="connsiteY133" fmla="*/ 12097157 h 13511369"/>
                  <a:gd name="connsiteX134" fmla="*/ 5656087 w 12089090"/>
                  <a:gd name="connsiteY134" fmla="*/ 12180502 h 13511369"/>
                  <a:gd name="connsiteX135" fmla="*/ 5541787 w 12089090"/>
                  <a:gd name="connsiteY135" fmla="*/ 11249432 h 13511369"/>
                  <a:gd name="connsiteX136" fmla="*/ 5602510 w 12089090"/>
                  <a:gd name="connsiteY136" fmla="*/ 10722925 h 13511369"/>
                  <a:gd name="connsiteX137" fmla="*/ 5485827 w 12089090"/>
                  <a:gd name="connsiteY137" fmla="*/ 10663394 h 13511369"/>
                  <a:gd name="connsiteX138" fmla="*/ 5602509 w 12089090"/>
                  <a:gd name="connsiteY138" fmla="*/ 10701495 h 13511369"/>
                  <a:gd name="connsiteX139" fmla="*/ 5628703 w 12089090"/>
                  <a:gd name="connsiteY139" fmla="*/ 10160950 h 13511369"/>
                  <a:gd name="connsiteX140" fmla="*/ 5715618 w 12089090"/>
                  <a:gd name="connsiteY140" fmla="*/ 9775438 h 13511369"/>
                  <a:gd name="connsiteX141" fmla="*/ 5847778 w 12089090"/>
                  <a:gd name="connsiteY141" fmla="*/ 9408475 h 13511369"/>
                  <a:gd name="connsiteX142" fmla="*/ 5938265 w 12089090"/>
                  <a:gd name="connsiteY142" fmla="*/ 9196544 h 13511369"/>
                  <a:gd name="connsiteX143" fmla="*/ 5776340 w 12089090"/>
                  <a:gd name="connsiteY143" fmla="*/ 9329894 h 13511369"/>
                  <a:gd name="connsiteX144" fmla="*/ 5940647 w 12089090"/>
                  <a:gd name="connsiteY144" fmla="*/ 9137013 h 13511369"/>
                  <a:gd name="connsiteX145" fmla="*/ 5972794 w 12089090"/>
                  <a:gd name="connsiteY145" fmla="*/ 8956289 h 13511369"/>
                  <a:gd name="connsiteX146" fmla="*/ 5976365 w 12089090"/>
                  <a:gd name="connsiteY146" fmla="*/ 9087006 h 13511369"/>
                  <a:gd name="connsiteX147" fmla="*/ 6458567 w 12089090"/>
                  <a:gd name="connsiteY147" fmla="*/ 8201432 h 13511369"/>
                  <a:gd name="connsiteX148" fmla="*/ 6221634 w 12089090"/>
                  <a:gd name="connsiteY148" fmla="*/ 8101170 h 13511369"/>
                  <a:gd name="connsiteX149" fmla="*/ 6443090 w 12089090"/>
                  <a:gd name="connsiteY149" fmla="*/ 8110694 h 13511369"/>
                  <a:gd name="connsiteX150" fmla="*/ 6713363 w 12089090"/>
                  <a:gd name="connsiteY150" fmla="*/ 8074975 h 13511369"/>
                  <a:gd name="connsiteX151" fmla="*/ 6872907 w 12089090"/>
                  <a:gd name="connsiteY151" fmla="*/ 8032113 h 13511369"/>
                  <a:gd name="connsiteX152" fmla="*/ 6802659 w 12089090"/>
                  <a:gd name="connsiteY152" fmla="*/ 7972582 h 13511369"/>
                  <a:gd name="connsiteX153" fmla="*/ 6894339 w 12089090"/>
                  <a:gd name="connsiteY153" fmla="*/ 7846626 h 13511369"/>
                  <a:gd name="connsiteX154" fmla="*/ 6997921 w 12089090"/>
                  <a:gd name="connsiteY154" fmla="*/ 7867807 h 13511369"/>
                  <a:gd name="connsiteX155" fmla="*/ 7034832 w 12089090"/>
                  <a:gd name="connsiteY155" fmla="*/ 7793990 h 13511369"/>
                  <a:gd name="connsiteX156" fmla="*/ 6961013 w 12089090"/>
                  <a:gd name="connsiteY156" fmla="*/ 7693975 h 13511369"/>
                  <a:gd name="connsiteX157" fmla="*/ 6927676 w 12089090"/>
                  <a:gd name="connsiteY157" fmla="*/ 7596344 h 13511369"/>
                  <a:gd name="connsiteX158" fmla="*/ 6837187 w 12089090"/>
                  <a:gd name="connsiteY158" fmla="*/ 7591832 h 13511369"/>
                  <a:gd name="connsiteX159" fmla="*/ 6763369 w 12089090"/>
                  <a:gd name="connsiteY159" fmla="*/ 7674925 h 13511369"/>
                  <a:gd name="connsiteX160" fmla="*/ 6627637 w 12089090"/>
                  <a:gd name="connsiteY160" fmla="*/ 7687082 h 13511369"/>
                  <a:gd name="connsiteX161" fmla="*/ 6687169 w 12089090"/>
                  <a:gd name="connsiteY161" fmla="*/ 7617775 h 13511369"/>
                  <a:gd name="connsiteX162" fmla="*/ 6699076 w 12089090"/>
                  <a:gd name="connsiteY162" fmla="*/ 7529669 h 13511369"/>
                  <a:gd name="connsiteX163" fmla="*/ 6720506 w 12089090"/>
                  <a:gd name="connsiteY163" fmla="*/ 7467756 h 13511369"/>
                  <a:gd name="connsiteX164" fmla="*/ 6684787 w 12089090"/>
                  <a:gd name="connsiteY164" fmla="*/ 7401332 h 13511369"/>
                  <a:gd name="connsiteX165" fmla="*/ 6620494 w 12089090"/>
                  <a:gd name="connsiteY165" fmla="*/ 7432038 h 13511369"/>
                  <a:gd name="connsiteX166" fmla="*/ 6618112 w 12089090"/>
                  <a:gd name="connsiteY166" fmla="*/ 7351326 h 13511369"/>
                  <a:gd name="connsiteX167" fmla="*/ 6837188 w 12089090"/>
                  <a:gd name="connsiteY167" fmla="*/ 7243919 h 13511369"/>
                  <a:gd name="connsiteX168" fmla="*/ 6801469 w 12089090"/>
                  <a:gd name="connsiteY168" fmla="*/ 7089138 h 13511369"/>
                  <a:gd name="connsiteX169" fmla="*/ 6877669 w 12089090"/>
                  <a:gd name="connsiteY169" fmla="*/ 7072469 h 13511369"/>
                  <a:gd name="connsiteX170" fmla="*/ 6856237 w 12089090"/>
                  <a:gd name="connsiteY170" fmla="*/ 6982232 h 13511369"/>
                  <a:gd name="connsiteX171" fmla="*/ 6961013 w 12089090"/>
                  <a:gd name="connsiteY171" fmla="*/ 6984363 h 13511369"/>
                  <a:gd name="connsiteX172" fmla="*/ 7003876 w 12089090"/>
                  <a:gd name="connsiteY172" fmla="*/ 6903400 h 13511369"/>
                  <a:gd name="connsiteX173" fmla="*/ 7106269 w 12089090"/>
                  <a:gd name="connsiteY173" fmla="*/ 6936738 h 13511369"/>
                  <a:gd name="connsiteX174" fmla="*/ 7180088 w 12089090"/>
                  <a:gd name="connsiteY174" fmla="*/ 7039132 h 13511369"/>
                  <a:gd name="connsiteX175" fmla="*/ 7246763 w 12089090"/>
                  <a:gd name="connsiteY175" fmla="*/ 6979600 h 13511369"/>
                  <a:gd name="connsiteX176" fmla="*/ 7187232 w 12089090"/>
                  <a:gd name="connsiteY176" fmla="*/ 6843869 h 13511369"/>
                  <a:gd name="connsiteX177" fmla="*/ 7244381 w 12089090"/>
                  <a:gd name="connsiteY177" fmla="*/ 6896506 h 13511369"/>
                  <a:gd name="connsiteX178" fmla="*/ 7361063 w 12089090"/>
                  <a:gd name="connsiteY178" fmla="*/ 6934357 h 13511369"/>
                  <a:gd name="connsiteX179" fmla="*/ 7434882 w 12089090"/>
                  <a:gd name="connsiteY179" fmla="*/ 7006046 h 13511369"/>
                  <a:gd name="connsiteX180" fmla="*/ 7403926 w 12089090"/>
                  <a:gd name="connsiteY180" fmla="*/ 7144158 h 13511369"/>
                  <a:gd name="connsiteX181" fmla="*/ 7475363 w 12089090"/>
                  <a:gd name="connsiteY181" fmla="*/ 7108439 h 13511369"/>
                  <a:gd name="connsiteX182" fmla="*/ 7465837 w 12089090"/>
                  <a:gd name="connsiteY182" fmla="*/ 7077482 h 13511369"/>
                  <a:gd name="connsiteX183" fmla="*/ 7542038 w 12089090"/>
                  <a:gd name="connsiteY183" fmla="*/ 7163208 h 13511369"/>
                  <a:gd name="connsiteX184" fmla="*/ 7477744 w 12089090"/>
                  <a:gd name="connsiteY184" fmla="*/ 7244171 h 13511369"/>
                  <a:gd name="connsiteX185" fmla="*/ 7542037 w 12089090"/>
                  <a:gd name="connsiteY185" fmla="*/ 7325132 h 13511369"/>
                  <a:gd name="connsiteX186" fmla="*/ 7468219 w 12089090"/>
                  <a:gd name="connsiteY186" fmla="*/ 7344183 h 13511369"/>
                  <a:gd name="connsiteX187" fmla="*/ 7375351 w 12089090"/>
                  <a:gd name="connsiteY187" fmla="*/ 7296558 h 13511369"/>
                  <a:gd name="connsiteX188" fmla="*/ 7327726 w 12089090"/>
                  <a:gd name="connsiteY188" fmla="*/ 7406096 h 13511369"/>
                  <a:gd name="connsiteX189" fmla="*/ 7403926 w 12089090"/>
                  <a:gd name="connsiteY189" fmla="*/ 7425146 h 13511369"/>
                  <a:gd name="connsiteX190" fmla="*/ 7458694 w 12089090"/>
                  <a:gd name="connsiteY190" fmla="*/ 7484677 h 13511369"/>
                  <a:gd name="connsiteX191" fmla="*/ 7484888 w 12089090"/>
                  <a:gd name="connsiteY191" fmla="*/ 7515382 h 13511369"/>
                  <a:gd name="connsiteX192" fmla="*/ 7505128 w 12089090"/>
                  <a:gd name="connsiteY192" fmla="*/ 7467755 h 13511369"/>
                  <a:gd name="connsiteX193" fmla="*/ 7563469 w 12089090"/>
                  <a:gd name="connsiteY193" fmla="*/ 7529921 h 13511369"/>
                  <a:gd name="connsiteX194" fmla="*/ 7656338 w 12089090"/>
                  <a:gd name="connsiteY194" fmla="*/ 7615646 h 13511369"/>
                  <a:gd name="connsiteX195" fmla="*/ 7656338 w 12089090"/>
                  <a:gd name="connsiteY195" fmla="*/ 7510871 h 13511369"/>
                  <a:gd name="connsiteX196" fmla="*/ 7830168 w 12089090"/>
                  <a:gd name="connsiteY196" fmla="*/ 7606120 h 13511369"/>
                  <a:gd name="connsiteX197" fmla="*/ 7723013 w 12089090"/>
                  <a:gd name="connsiteY197" fmla="*/ 7370377 h 13511369"/>
                  <a:gd name="connsiteX198" fmla="*/ 7725394 w 12089090"/>
                  <a:gd name="connsiteY198" fmla="*/ 7234646 h 13511369"/>
                  <a:gd name="connsiteX199" fmla="*/ 7630144 w 12089090"/>
                  <a:gd name="connsiteY199" fmla="*/ 7206071 h 13511369"/>
                  <a:gd name="connsiteX200" fmla="*/ 7694437 w 12089090"/>
                  <a:gd name="connsiteY200" fmla="*/ 7039382 h 13511369"/>
                  <a:gd name="connsiteX201" fmla="*/ 8392144 w 12089090"/>
                  <a:gd name="connsiteY201" fmla="*/ 6653621 h 13511369"/>
                  <a:gd name="connsiteX202" fmla="*/ 8720757 w 12089090"/>
                  <a:gd name="connsiteY202" fmla="*/ 6591708 h 13511369"/>
                  <a:gd name="connsiteX203" fmla="*/ 8739807 w 12089090"/>
                  <a:gd name="connsiteY203" fmla="*/ 6696483 h 13511369"/>
                  <a:gd name="connsiteX204" fmla="*/ 8813626 w 12089090"/>
                  <a:gd name="connsiteY204" fmla="*/ 6701246 h 13511369"/>
                  <a:gd name="connsiteX205" fmla="*/ 8789812 w 12089090"/>
                  <a:gd name="connsiteY205" fmla="*/ 6548844 h 13511369"/>
                  <a:gd name="connsiteX206" fmla="*/ 9332737 w 12089090"/>
                  <a:gd name="connsiteY206" fmla="*/ 6544082 h 13511369"/>
                  <a:gd name="connsiteX207" fmla="*/ 9520856 w 12089090"/>
                  <a:gd name="connsiteY207" fmla="*/ 6494075 h 13511369"/>
                  <a:gd name="connsiteX208" fmla="*/ 9647062 w 12089090"/>
                  <a:gd name="connsiteY208" fmla="*/ 6298813 h 13511369"/>
                  <a:gd name="connsiteX209" fmla="*/ 9923287 w 12089090"/>
                  <a:gd name="connsiteY209" fmla="*/ 6334532 h 13511369"/>
                  <a:gd name="connsiteX210" fmla="*/ 9887569 w 12089090"/>
                  <a:gd name="connsiteY210" fmla="*/ 6420258 h 13511369"/>
                  <a:gd name="connsiteX211" fmla="*/ 9744694 w 12089090"/>
                  <a:gd name="connsiteY211" fmla="*/ 6434546 h 13511369"/>
                  <a:gd name="connsiteX212" fmla="*/ 9813749 w 12089090"/>
                  <a:gd name="connsiteY212" fmla="*/ 6489313 h 13511369"/>
                  <a:gd name="connsiteX213" fmla="*/ 9682782 w 12089090"/>
                  <a:gd name="connsiteY213" fmla="*/ 6517889 h 13511369"/>
                  <a:gd name="connsiteX214" fmla="*/ 9556576 w 12089090"/>
                  <a:gd name="connsiteY214" fmla="*/ 6508364 h 13511369"/>
                  <a:gd name="connsiteX215" fmla="*/ 9470850 w 12089090"/>
                  <a:gd name="connsiteY215" fmla="*/ 6544082 h 13511369"/>
                  <a:gd name="connsiteX216" fmla="*/ 9439894 w 12089090"/>
                  <a:gd name="connsiteY216" fmla="*/ 6848883 h 13511369"/>
                  <a:gd name="connsiteX217" fmla="*/ 9601819 w 12089090"/>
                  <a:gd name="connsiteY217" fmla="*/ 6882220 h 13511369"/>
                  <a:gd name="connsiteX218" fmla="*/ 9808987 w 12089090"/>
                  <a:gd name="connsiteY218" fmla="*/ 6696482 h 13511369"/>
                  <a:gd name="connsiteX219" fmla="*/ 9847088 w 12089090"/>
                  <a:gd name="connsiteY219" fmla="*/ 6794114 h 13511369"/>
                  <a:gd name="connsiteX220" fmla="*/ 9994726 w 12089090"/>
                  <a:gd name="connsiteY220" fmla="*/ 6717914 h 13511369"/>
                  <a:gd name="connsiteX221" fmla="*/ 9894713 w 12089090"/>
                  <a:gd name="connsiteY221" fmla="*/ 6956040 h 13511369"/>
                  <a:gd name="connsiteX222" fmla="*/ 10037588 w 12089090"/>
                  <a:gd name="connsiteY222" fmla="*/ 6898889 h 13511369"/>
                  <a:gd name="connsiteX223" fmla="*/ 10004251 w 12089090"/>
                  <a:gd name="connsiteY223" fmla="*/ 6986996 h 13511369"/>
                  <a:gd name="connsiteX224" fmla="*/ 10235232 w 12089090"/>
                  <a:gd name="connsiteY224" fmla="*/ 6984614 h 13511369"/>
                  <a:gd name="connsiteX225" fmla="*/ 10075687 w 12089090"/>
                  <a:gd name="connsiteY225" fmla="*/ 7039382 h 13511369"/>
                  <a:gd name="connsiteX226" fmla="*/ 9966151 w 12089090"/>
                  <a:gd name="connsiteY226" fmla="*/ 7096533 h 13511369"/>
                  <a:gd name="connsiteX227" fmla="*/ 9847088 w 12089090"/>
                  <a:gd name="connsiteY227" fmla="*/ 7210833 h 13511369"/>
                  <a:gd name="connsiteX228" fmla="*/ 9882806 w 12089090"/>
                  <a:gd name="connsiteY228" fmla="*/ 7270363 h 13511369"/>
                  <a:gd name="connsiteX229" fmla="*/ 9925669 w 12089090"/>
                  <a:gd name="connsiteY229" fmla="*/ 7320371 h 13511369"/>
                  <a:gd name="connsiteX230" fmla="*/ 10004251 w 12089090"/>
                  <a:gd name="connsiteY230" fmla="*/ 7287033 h 13511369"/>
                  <a:gd name="connsiteX231" fmla="*/ 10016156 w 12089090"/>
                  <a:gd name="connsiteY231" fmla="*/ 7348944 h 13511369"/>
                  <a:gd name="connsiteX232" fmla="*/ 10130457 w 12089090"/>
                  <a:gd name="connsiteY232" fmla="*/ 7210833 h 13511369"/>
                  <a:gd name="connsiteX233" fmla="*/ 10166176 w 12089090"/>
                  <a:gd name="connsiteY233" fmla="*/ 7356089 h 13511369"/>
                  <a:gd name="connsiteX234" fmla="*/ 10261426 w 12089090"/>
                  <a:gd name="connsiteY234" fmla="*/ 7239408 h 13511369"/>
                  <a:gd name="connsiteX235" fmla="*/ 10287619 w 12089090"/>
                  <a:gd name="connsiteY235" fmla="*/ 7401332 h 13511369"/>
                  <a:gd name="connsiteX236" fmla="*/ 10361437 w 12089090"/>
                  <a:gd name="connsiteY236" fmla="*/ 7477532 h 13511369"/>
                  <a:gd name="connsiteX237" fmla="*/ 10151887 w 12089090"/>
                  <a:gd name="connsiteY237" fmla="*/ 7591832 h 13511369"/>
                  <a:gd name="connsiteX238" fmla="*/ 10304288 w 12089090"/>
                  <a:gd name="connsiteY238" fmla="*/ 7741852 h 13511369"/>
                  <a:gd name="connsiteX239" fmla="*/ 10335244 w 12089090"/>
                  <a:gd name="connsiteY239" fmla="*/ 7644221 h 13511369"/>
                  <a:gd name="connsiteX240" fmla="*/ 10406680 w 12089090"/>
                  <a:gd name="connsiteY240" fmla="*/ 7732326 h 13511369"/>
                  <a:gd name="connsiteX241" fmla="*/ 10528126 w 12089090"/>
                  <a:gd name="connsiteY241" fmla="*/ 7691846 h 13511369"/>
                  <a:gd name="connsiteX242" fmla="*/ 10532887 w 12089090"/>
                  <a:gd name="connsiteY242" fmla="*/ 7777570 h 13511369"/>
                  <a:gd name="connsiteX243" fmla="*/ 10530506 w 12089090"/>
                  <a:gd name="connsiteY243" fmla="*/ 7875200 h 13511369"/>
                  <a:gd name="connsiteX244" fmla="*/ 10640043 w 12089090"/>
                  <a:gd name="connsiteY244" fmla="*/ 7837101 h 13511369"/>
                  <a:gd name="connsiteX245" fmla="*/ 10680526 w 12089090"/>
                  <a:gd name="connsiteY245" fmla="*/ 8075227 h 13511369"/>
                  <a:gd name="connsiteX246" fmla="*/ 10818637 w 12089090"/>
                  <a:gd name="connsiteY246" fmla="*/ 8106182 h 13511369"/>
                  <a:gd name="connsiteX247" fmla="*/ 10832925 w 12089090"/>
                  <a:gd name="connsiteY247" fmla="*/ 7815670 h 13511369"/>
                  <a:gd name="connsiteX248" fmla="*/ 10923413 w 12089090"/>
                  <a:gd name="connsiteY248" fmla="*/ 7791858 h 13511369"/>
                  <a:gd name="connsiteX249" fmla="*/ 10992469 w 12089090"/>
                  <a:gd name="connsiteY249" fmla="*/ 7620407 h 13511369"/>
                  <a:gd name="connsiteX250" fmla="*/ 10954369 w 12089090"/>
                  <a:gd name="connsiteY250" fmla="*/ 7491821 h 13511369"/>
                  <a:gd name="connsiteX251" fmla="*/ 10859119 w 12089090"/>
                  <a:gd name="connsiteY251" fmla="*/ 7479913 h 13511369"/>
                  <a:gd name="connsiteX252" fmla="*/ 10906743 w 12089090"/>
                  <a:gd name="connsiteY252" fmla="*/ 7360851 h 13511369"/>
                  <a:gd name="connsiteX253" fmla="*/ 10801969 w 12089090"/>
                  <a:gd name="connsiteY253" fmla="*/ 7289414 h 13511369"/>
                  <a:gd name="connsiteX254" fmla="*/ 10761487 w 12089090"/>
                  <a:gd name="connsiteY254" fmla="*/ 7058432 h 13511369"/>
                  <a:gd name="connsiteX255" fmla="*/ 10443987 w 12089090"/>
                  <a:gd name="connsiteY255" fmla="*/ 7020332 h 13511369"/>
                  <a:gd name="connsiteX256" fmla="*/ 10513838 w 12089090"/>
                  <a:gd name="connsiteY256" fmla="*/ 6915558 h 13511369"/>
                  <a:gd name="connsiteX257" fmla="*/ 10637663 w 12089090"/>
                  <a:gd name="connsiteY257" fmla="*/ 6896508 h 13511369"/>
                  <a:gd name="connsiteX258" fmla="*/ 10647187 w 12089090"/>
                  <a:gd name="connsiteY258" fmla="*/ 6810782 h 13511369"/>
                  <a:gd name="connsiteX259" fmla="*/ 10859912 w 12089090"/>
                  <a:gd name="connsiteY259" fmla="*/ 6899682 h 13511369"/>
                  <a:gd name="connsiteX260" fmla="*/ 10875787 w 12089090"/>
                  <a:gd name="connsiteY260" fmla="*/ 6677432 h 13511369"/>
                  <a:gd name="connsiteX261" fmla="*/ 10666237 w 12089090"/>
                  <a:gd name="connsiteY261" fmla="*/ 6772682 h 13511369"/>
                  <a:gd name="connsiteX262" fmla="*/ 10590037 w 12089090"/>
                  <a:gd name="connsiteY262" fmla="*/ 6544082 h 13511369"/>
                  <a:gd name="connsiteX263" fmla="*/ 10361437 w 12089090"/>
                  <a:gd name="connsiteY263" fmla="*/ 6753632 h 13511369"/>
                  <a:gd name="connsiteX264" fmla="*/ 10374138 w 12089090"/>
                  <a:gd name="connsiteY264" fmla="*/ 6588533 h 13511369"/>
                  <a:gd name="connsiteX265" fmla="*/ 10386837 w 12089090"/>
                  <a:gd name="connsiteY265" fmla="*/ 6464707 h 13511369"/>
                  <a:gd name="connsiteX266" fmla="*/ 10331672 w 12089090"/>
                  <a:gd name="connsiteY266" fmla="*/ 6436675 h 13511369"/>
                  <a:gd name="connsiteX267" fmla="*/ 10278888 w 12089090"/>
                  <a:gd name="connsiteY267" fmla="*/ 6452008 h 13511369"/>
                  <a:gd name="connsiteX268" fmla="*/ 10158237 w 12089090"/>
                  <a:gd name="connsiteY268" fmla="*/ 6236107 h 13511369"/>
                  <a:gd name="connsiteX269" fmla="*/ 10323338 w 12089090"/>
                  <a:gd name="connsiteY269" fmla="*/ 6274208 h 13511369"/>
                  <a:gd name="connsiteX270" fmla="*/ 10564638 w 12089090"/>
                  <a:gd name="connsiteY270" fmla="*/ 6274208 h 13511369"/>
                  <a:gd name="connsiteX271" fmla="*/ 10694812 w 12089090"/>
                  <a:gd name="connsiteY271" fmla="*/ 6134507 h 13511369"/>
                  <a:gd name="connsiteX272" fmla="*/ 10593213 w 12089090"/>
                  <a:gd name="connsiteY272" fmla="*/ 6023383 h 13511369"/>
                  <a:gd name="connsiteX273" fmla="*/ 10380487 w 12089090"/>
                  <a:gd name="connsiteY273" fmla="*/ 5975757 h 13511369"/>
                  <a:gd name="connsiteX274" fmla="*/ 10561462 w 12089090"/>
                  <a:gd name="connsiteY274" fmla="*/ 5845582 h 13511369"/>
                  <a:gd name="connsiteX275" fmla="*/ 10507488 w 12089090"/>
                  <a:gd name="connsiteY275" fmla="*/ 5728108 h 13511369"/>
                  <a:gd name="connsiteX276" fmla="*/ 10561463 w 12089090"/>
                  <a:gd name="connsiteY276" fmla="*/ 5607458 h 13511369"/>
                  <a:gd name="connsiteX277" fmla="*/ 10523362 w 12089090"/>
                  <a:gd name="connsiteY277" fmla="*/ 5604282 h 13511369"/>
                  <a:gd name="connsiteX278" fmla="*/ 10488438 w 12089090"/>
                  <a:gd name="connsiteY278" fmla="*/ 5528083 h 13511369"/>
                  <a:gd name="connsiteX279" fmla="*/ 10329687 w 12089090"/>
                  <a:gd name="connsiteY279" fmla="*/ 5375682 h 13511369"/>
                  <a:gd name="connsiteX280" fmla="*/ 10599563 w 12089090"/>
                  <a:gd name="connsiteY280" fmla="*/ 5480458 h 13511369"/>
                  <a:gd name="connsiteX281" fmla="*/ 10742437 w 12089090"/>
                  <a:gd name="connsiteY281" fmla="*/ 5439182 h 13511369"/>
                  <a:gd name="connsiteX282" fmla="*/ 10717038 w 12089090"/>
                  <a:gd name="connsiteY282" fmla="*/ 5686833 h 13511369"/>
                  <a:gd name="connsiteX283" fmla="*/ 10894837 w 12089090"/>
                  <a:gd name="connsiteY283" fmla="*/ 5724932 h 13511369"/>
                  <a:gd name="connsiteX284" fmla="*/ 10951988 w 12089090"/>
                  <a:gd name="connsiteY284" fmla="*/ 5550308 h 13511369"/>
                  <a:gd name="connsiteX285" fmla="*/ 10993262 w 12089090"/>
                  <a:gd name="connsiteY285" fmla="*/ 5321707 h 13511369"/>
                  <a:gd name="connsiteX286" fmla="*/ 10913888 w 12089090"/>
                  <a:gd name="connsiteY286" fmla="*/ 5118508 h 13511369"/>
                  <a:gd name="connsiteX287" fmla="*/ 10856737 w 12089090"/>
                  <a:gd name="connsiteY287" fmla="*/ 5020082 h 13511369"/>
                  <a:gd name="connsiteX288" fmla="*/ 10777363 w 12089090"/>
                  <a:gd name="connsiteY288" fmla="*/ 5137558 h 13511369"/>
                  <a:gd name="connsiteX289" fmla="*/ 10707513 w 12089090"/>
                  <a:gd name="connsiteY289" fmla="*/ 5096283 h 13511369"/>
                  <a:gd name="connsiteX290" fmla="*/ 10675763 w 12089090"/>
                  <a:gd name="connsiteY290" fmla="*/ 5216933 h 13511369"/>
                  <a:gd name="connsiteX291" fmla="*/ 10574162 w 12089090"/>
                  <a:gd name="connsiteY291" fmla="*/ 5220107 h 13511369"/>
                  <a:gd name="connsiteX292" fmla="*/ 10494787 w 12089090"/>
                  <a:gd name="connsiteY292" fmla="*/ 5077232 h 13511369"/>
                  <a:gd name="connsiteX293" fmla="*/ 10456687 w 12089090"/>
                  <a:gd name="connsiteY293" fmla="*/ 4924832 h 13511369"/>
                  <a:gd name="connsiteX294" fmla="*/ 10240787 w 12089090"/>
                  <a:gd name="connsiteY294" fmla="*/ 4928007 h 13511369"/>
                  <a:gd name="connsiteX295" fmla="*/ 10266187 w 12089090"/>
                  <a:gd name="connsiteY295" fmla="*/ 5153432 h 13511369"/>
                  <a:gd name="connsiteX296" fmla="*/ 10228088 w 12089090"/>
                  <a:gd name="connsiteY296" fmla="*/ 4959758 h 13511369"/>
                  <a:gd name="connsiteX297" fmla="*/ 10183637 w 12089090"/>
                  <a:gd name="connsiteY297" fmla="*/ 4972457 h 13511369"/>
                  <a:gd name="connsiteX298" fmla="*/ 10113787 w 12089090"/>
                  <a:gd name="connsiteY298" fmla="*/ 4861332 h 13511369"/>
                  <a:gd name="connsiteX299" fmla="*/ 10018538 w 12089090"/>
                  <a:gd name="connsiteY299" fmla="*/ 4931183 h 13511369"/>
                  <a:gd name="connsiteX300" fmla="*/ 9862962 w 12089090"/>
                  <a:gd name="connsiteY300" fmla="*/ 5058182 h 13511369"/>
                  <a:gd name="connsiteX301" fmla="*/ 10228087 w 12089090"/>
                  <a:gd name="connsiteY301" fmla="*/ 4724807 h 13511369"/>
                  <a:gd name="connsiteX302" fmla="*/ 10372550 w 12089090"/>
                  <a:gd name="connsiteY302" fmla="*/ 4634321 h 13511369"/>
                  <a:gd name="connsiteX303" fmla="*/ 10590037 w 12089090"/>
                  <a:gd name="connsiteY303" fmla="*/ 4581932 h 13511369"/>
                  <a:gd name="connsiteX304" fmla="*/ 10628138 w 12089090"/>
                  <a:gd name="connsiteY304" fmla="*/ 4461283 h 13511369"/>
                  <a:gd name="connsiteX305" fmla="*/ 10799588 w 12089090"/>
                  <a:gd name="connsiteY305" fmla="*/ 4334283 h 13511369"/>
                  <a:gd name="connsiteX306" fmla="*/ 10831337 w 12089090"/>
                  <a:gd name="connsiteY306" fmla="*/ 4080282 h 13511369"/>
                  <a:gd name="connsiteX307" fmla="*/ 10599562 w 12089090"/>
                  <a:gd name="connsiteY307" fmla="*/ 3997732 h 13511369"/>
                  <a:gd name="connsiteX308" fmla="*/ 10282063 w 12089090"/>
                  <a:gd name="connsiteY308" fmla="*/ 3950108 h 13511369"/>
                  <a:gd name="connsiteX309" fmla="*/ 10151887 w 12089090"/>
                  <a:gd name="connsiteY309" fmla="*/ 4010432 h 13511369"/>
                  <a:gd name="connsiteX310" fmla="*/ 10177288 w 12089090"/>
                  <a:gd name="connsiteY310" fmla="*/ 3845333 h 13511369"/>
                  <a:gd name="connsiteX311" fmla="*/ 10126488 w 12089090"/>
                  <a:gd name="connsiteY311" fmla="*/ 3670708 h 13511369"/>
                  <a:gd name="connsiteX312" fmla="*/ 10240787 w 12089090"/>
                  <a:gd name="connsiteY312" fmla="*/ 3708807 h 13511369"/>
                  <a:gd name="connsiteX313" fmla="*/ 10361438 w 12089090"/>
                  <a:gd name="connsiteY313" fmla="*/ 3600858 h 13511369"/>
                  <a:gd name="connsiteX314" fmla="*/ 10551938 w 12089090"/>
                  <a:gd name="connsiteY314" fmla="*/ 3661183 h 13511369"/>
                  <a:gd name="connsiteX315" fmla="*/ 10564638 w 12089090"/>
                  <a:gd name="connsiteY315" fmla="*/ 3477033 h 13511369"/>
                  <a:gd name="connsiteX316" fmla="*/ 10704337 w 12089090"/>
                  <a:gd name="connsiteY316" fmla="*/ 3515132 h 13511369"/>
                  <a:gd name="connsiteX317" fmla="*/ 10818637 w 12089090"/>
                  <a:gd name="connsiteY317" fmla="*/ 3210332 h 13511369"/>
                  <a:gd name="connsiteX318" fmla="*/ 10920238 w 12089090"/>
                  <a:gd name="connsiteY318" fmla="*/ 3299233 h 13511369"/>
                  <a:gd name="connsiteX319" fmla="*/ 11059937 w 12089090"/>
                  <a:gd name="connsiteY319" fmla="*/ 3283357 h 13511369"/>
                  <a:gd name="connsiteX320" fmla="*/ 11094862 w 12089090"/>
                  <a:gd name="connsiteY320" fmla="*/ 3508782 h 13511369"/>
                  <a:gd name="connsiteX321" fmla="*/ 11171063 w 12089090"/>
                  <a:gd name="connsiteY321" fmla="*/ 3251608 h 13511369"/>
                  <a:gd name="connsiteX322" fmla="*/ 11094863 w 12089090"/>
                  <a:gd name="connsiteY322" fmla="*/ 3165883 h 13511369"/>
                  <a:gd name="connsiteX323" fmla="*/ 11180587 w 12089090"/>
                  <a:gd name="connsiteY323" fmla="*/ 2911882 h 13511369"/>
                  <a:gd name="connsiteX324" fmla="*/ 10999613 w 12089090"/>
                  <a:gd name="connsiteY324" fmla="*/ 2988083 h 13511369"/>
                  <a:gd name="connsiteX325" fmla="*/ 10971037 w 12089090"/>
                  <a:gd name="connsiteY325" fmla="*/ 2918232 h 13511369"/>
                  <a:gd name="connsiteX326" fmla="*/ 10780537 w 12089090"/>
                  <a:gd name="connsiteY326" fmla="*/ 2715032 h 13511369"/>
                  <a:gd name="connsiteX327" fmla="*/ 10748788 w 12089090"/>
                  <a:gd name="connsiteY327" fmla="*/ 2530883 h 13511369"/>
                  <a:gd name="connsiteX328" fmla="*/ 10717038 w 12089090"/>
                  <a:gd name="connsiteY328" fmla="*/ 2435633 h 13511369"/>
                  <a:gd name="connsiteX329" fmla="*/ 10818637 w 12089090"/>
                  <a:gd name="connsiteY329" fmla="*/ 2334032 h 13511369"/>
                  <a:gd name="connsiteX330" fmla="*/ 11078988 w 12089090"/>
                  <a:gd name="connsiteY330" fmla="*/ 2099083 h 13511369"/>
                  <a:gd name="connsiteX331" fmla="*/ 11199637 w 12089090"/>
                  <a:gd name="connsiteY331" fmla="*/ 2118132 h 13511369"/>
                  <a:gd name="connsiteX332" fmla="*/ 11269488 w 12089090"/>
                  <a:gd name="connsiteY332" fmla="*/ 2029233 h 13511369"/>
                  <a:gd name="connsiteX333" fmla="*/ 11504437 w 12089090"/>
                  <a:gd name="connsiteY333" fmla="*/ 1921282 h 13511369"/>
                  <a:gd name="connsiteX334" fmla="*/ 11358388 w 12089090"/>
                  <a:gd name="connsiteY334" fmla="*/ 1851433 h 13511369"/>
                  <a:gd name="connsiteX335" fmla="*/ 11275837 w 12089090"/>
                  <a:gd name="connsiteY335" fmla="*/ 1705382 h 13511369"/>
                  <a:gd name="connsiteX336" fmla="*/ 11377437 w 12089090"/>
                  <a:gd name="connsiteY336" fmla="*/ 1279932 h 13511369"/>
                  <a:gd name="connsiteX337" fmla="*/ 11256787 w 12089090"/>
                  <a:gd name="connsiteY337" fmla="*/ 1019582 h 13511369"/>
                  <a:gd name="connsiteX338" fmla="*/ 11542537 w 12089090"/>
                  <a:gd name="connsiteY338" fmla="*/ 1362482 h 13511369"/>
                  <a:gd name="connsiteX339" fmla="*/ 11707637 w 12089090"/>
                  <a:gd name="connsiteY339" fmla="*/ 1165632 h 13511369"/>
                  <a:gd name="connsiteX340" fmla="*/ 11891787 w 12089090"/>
                  <a:gd name="connsiteY340" fmla="*/ 1476782 h 13511369"/>
                  <a:gd name="connsiteX341" fmla="*/ 12088637 w 12089090"/>
                  <a:gd name="connsiteY341" fmla="*/ 1578383 h 13511369"/>
                  <a:gd name="connsiteX342" fmla="*/ 11923537 w 12089090"/>
                  <a:gd name="connsiteY342" fmla="*/ 1133883 h 13511369"/>
                  <a:gd name="connsiteX343" fmla="*/ 11910837 w 12089090"/>
                  <a:gd name="connsiteY343" fmla="*/ 917982 h 13511369"/>
                  <a:gd name="connsiteX344" fmla="*/ 11777487 w 12089090"/>
                  <a:gd name="connsiteY344" fmla="*/ 721132 h 13511369"/>
                  <a:gd name="connsiteX345" fmla="*/ 11752087 w 12089090"/>
                  <a:gd name="connsiteY34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497359 w 12089090"/>
                  <a:gd name="connsiteY32" fmla="*/ 3964938 h 13511369"/>
                  <a:gd name="connsiteX33" fmla="*/ 2360437 w 12089090"/>
                  <a:gd name="connsiteY33" fmla="*/ 3991382 h 13511369"/>
                  <a:gd name="connsiteX34" fmla="*/ 2302097 w 12089090"/>
                  <a:gd name="connsiteY34" fmla="*/ 4098288 h 13511369"/>
                  <a:gd name="connsiteX35" fmla="*/ 2402109 w 12089090"/>
                  <a:gd name="connsiteY35" fmla="*/ 4295932 h 13511369"/>
                  <a:gd name="connsiteX36" fmla="*/ 2322337 w 12089090"/>
                  <a:gd name="connsiteY36" fmla="*/ 4353332 h 13511369"/>
                  <a:gd name="connsiteX37" fmla="*/ 2533078 w 12089090"/>
                  <a:gd name="connsiteY37" fmla="*/ 4645975 h 13511369"/>
                  <a:gd name="connsiteX38" fmla="*/ 2597372 w 12089090"/>
                  <a:gd name="connsiteY38" fmla="*/ 4879338 h 13511369"/>
                  <a:gd name="connsiteX39" fmla="*/ 2489024 w 12089090"/>
                  <a:gd name="connsiteY39" fmla="*/ 4958170 h 13511369"/>
                  <a:gd name="connsiteX40" fmla="*/ 2471165 w 12089090"/>
                  <a:gd name="connsiteY40" fmla="*/ 5122225 h 13511369"/>
                  <a:gd name="connsiteX41" fmla="*/ 2387822 w 12089090"/>
                  <a:gd name="connsiteY41" fmla="*/ 5196044 h 13511369"/>
                  <a:gd name="connsiteX42" fmla="*/ 2398537 w 12089090"/>
                  <a:gd name="connsiteY42" fmla="*/ 5286782 h 13511369"/>
                  <a:gd name="connsiteX43" fmla="*/ 2506884 w 12089090"/>
                  <a:gd name="connsiteY43" fmla="*/ 5384163 h 13511369"/>
                  <a:gd name="connsiteX44" fmla="*/ 2512837 w 12089090"/>
                  <a:gd name="connsiteY44" fmla="*/ 5534432 h 13511369"/>
                  <a:gd name="connsiteX45" fmla="*/ 2516409 w 12089090"/>
                  <a:gd name="connsiteY45" fmla="*/ 5622288 h 13511369"/>
                  <a:gd name="connsiteX46" fmla="*/ 2649759 w 12089090"/>
                  <a:gd name="connsiteY46" fmla="*/ 5741350 h 13511369"/>
                  <a:gd name="connsiteX47" fmla="*/ 2814065 w 12089090"/>
                  <a:gd name="connsiteY47" fmla="*/ 5819932 h 13511369"/>
                  <a:gd name="connsiteX48" fmla="*/ 2846212 w 12089090"/>
                  <a:gd name="connsiteY48" fmla="*/ 6036875 h 13511369"/>
                  <a:gd name="connsiteX49" fmla="*/ 2836687 w 12089090"/>
                  <a:gd name="connsiteY49" fmla="*/ 6239282 h 13511369"/>
                  <a:gd name="connsiteX50" fmla="*/ 2611659 w 12089090"/>
                  <a:gd name="connsiteY50" fmla="*/ 6322375 h 13511369"/>
                  <a:gd name="connsiteX51" fmla="*/ 2627137 w 12089090"/>
                  <a:gd name="connsiteY51" fmla="*/ 6448832 h 13511369"/>
                  <a:gd name="connsiteX52" fmla="*/ 2531887 w 12089090"/>
                  <a:gd name="connsiteY52" fmla="*/ 6696482 h 13511369"/>
                  <a:gd name="connsiteX53" fmla="*/ 2585465 w 12089090"/>
                  <a:gd name="connsiteY53" fmla="*/ 6812913 h 13511369"/>
                  <a:gd name="connsiteX54" fmla="*/ 2535459 w 12089090"/>
                  <a:gd name="connsiteY54" fmla="*/ 6872444 h 13511369"/>
                  <a:gd name="connsiteX55" fmla="*/ 2478309 w 12089090"/>
                  <a:gd name="connsiteY55" fmla="*/ 6981982 h 13511369"/>
                  <a:gd name="connsiteX56" fmla="*/ 2365199 w 12089090"/>
                  <a:gd name="connsiteY56" fmla="*/ 7022714 h 13511369"/>
                  <a:gd name="connsiteX57" fmla="*/ 2123503 w 12089090"/>
                  <a:gd name="connsiteY57" fmla="*/ 7248682 h 13511369"/>
                  <a:gd name="connsiteX58" fmla="*/ 2171128 w 12089090"/>
                  <a:gd name="connsiteY58" fmla="*/ 7551100 h 13511369"/>
                  <a:gd name="connsiteX59" fmla="*/ 2143743 w 12089090"/>
                  <a:gd name="connsiteY59" fmla="*/ 7627551 h 13511369"/>
                  <a:gd name="connsiteX60" fmla="*/ 1973484 w 12089090"/>
                  <a:gd name="connsiteY60" fmla="*/ 7703500 h 13511369"/>
                  <a:gd name="connsiteX61" fmla="*/ 1867519 w 12089090"/>
                  <a:gd name="connsiteY61" fmla="*/ 7841863 h 13511369"/>
                  <a:gd name="connsiteX62" fmla="*/ 1842515 w 12089090"/>
                  <a:gd name="connsiteY62" fmla="*/ 8084500 h 13511369"/>
                  <a:gd name="connsiteX63" fmla="*/ 1721072 w 12089090"/>
                  <a:gd name="connsiteY63" fmla="*/ 8148794 h 13511369"/>
                  <a:gd name="connsiteX64" fmla="*/ 1703212 w 12089090"/>
                  <a:gd name="connsiteY64" fmla="*/ 8291919 h 13511369"/>
                  <a:gd name="connsiteX65" fmla="*/ 1671065 w 12089090"/>
                  <a:gd name="connsiteY65" fmla="*/ 8510744 h 13511369"/>
                  <a:gd name="connsiteX66" fmla="*/ 1716309 w 12089090"/>
                  <a:gd name="connsiteY66" fmla="*/ 8653619 h 13511369"/>
                  <a:gd name="connsiteX67" fmla="*/ 1706784 w 12089090"/>
                  <a:gd name="connsiteY67" fmla="*/ 8772682 h 13511369"/>
                  <a:gd name="connsiteX68" fmla="*/ 1788937 w 12089090"/>
                  <a:gd name="connsiteY68" fmla="*/ 8963432 h 13511369"/>
                  <a:gd name="connsiteX69" fmla="*/ 1657969 w 12089090"/>
                  <a:gd name="connsiteY69" fmla="*/ 9413488 h 13511369"/>
                  <a:gd name="connsiteX70" fmla="*/ 1506759 w 12089090"/>
                  <a:gd name="connsiteY70" fmla="*/ 9498963 h 13511369"/>
                  <a:gd name="connsiteX71" fmla="*/ 1463897 w 12089090"/>
                  <a:gd name="connsiteY71" fmla="*/ 9682319 h 13511369"/>
                  <a:gd name="connsiteX72" fmla="*/ 1321022 w 12089090"/>
                  <a:gd name="connsiteY72" fmla="*/ 9748994 h 13511369"/>
                  <a:gd name="connsiteX73" fmla="*/ 1312687 w 12089090"/>
                  <a:gd name="connsiteY73" fmla="*/ 9839732 h 13511369"/>
                  <a:gd name="connsiteX74" fmla="*/ 1237678 w 12089090"/>
                  <a:gd name="connsiteY74" fmla="*/ 9970450 h 13511369"/>
                  <a:gd name="connsiteX75" fmla="*/ 1254347 w 12089090"/>
                  <a:gd name="connsiteY75" fmla="*/ 10151425 h 13511369"/>
                  <a:gd name="connsiteX76" fmla="*/ 1179337 w 12089090"/>
                  <a:gd name="connsiteY76" fmla="*/ 10315982 h 13511369"/>
                  <a:gd name="connsiteX77" fmla="*/ 932878 w 12089090"/>
                  <a:gd name="connsiteY77" fmla="*/ 10353832 h 13511369"/>
                  <a:gd name="connsiteX78" fmla="*/ 817387 w 12089090"/>
                  <a:gd name="connsiteY78" fmla="*/ 10468382 h 13511369"/>
                  <a:gd name="connsiteX79" fmla="*/ 678084 w 12089090"/>
                  <a:gd name="connsiteY79" fmla="*/ 10480038 h 13511369"/>
                  <a:gd name="connsiteX80" fmla="*/ 585215 w 12089090"/>
                  <a:gd name="connsiteY80" fmla="*/ 10544332 h 13511369"/>
                  <a:gd name="connsiteX81" fmla="*/ 497109 w 12089090"/>
                  <a:gd name="connsiteY81" fmla="*/ 10503850 h 13511369"/>
                  <a:gd name="connsiteX82" fmla="*/ 399478 w 12089090"/>
                  <a:gd name="connsiteY82" fmla="*/ 10510994 h 13511369"/>
                  <a:gd name="connsiteX83" fmla="*/ 301847 w 12089090"/>
                  <a:gd name="connsiteY83" fmla="*/ 10482419 h 13511369"/>
                  <a:gd name="connsiteX84" fmla="*/ 238743 w 12089090"/>
                  <a:gd name="connsiteY84" fmla="*/ 10535057 h 13511369"/>
                  <a:gd name="connsiteX85" fmla="*/ 17287 w 12089090"/>
                  <a:gd name="connsiteY85" fmla="*/ 10430282 h 13511369"/>
                  <a:gd name="connsiteX86" fmla="*/ 78009 w 12089090"/>
                  <a:gd name="connsiteY86" fmla="*/ 10608625 h 13511369"/>
                  <a:gd name="connsiteX87" fmla="*/ 11334 w 12089090"/>
                  <a:gd name="connsiteY87" fmla="*/ 10787219 h 13511369"/>
                  <a:gd name="connsiteX88" fmla="*/ 112537 w 12089090"/>
                  <a:gd name="connsiteY88" fmla="*/ 11056551 h 13511369"/>
                  <a:gd name="connsiteX89" fmla="*/ 8953 w 12089090"/>
                  <a:gd name="connsiteY89" fmla="*/ 11234894 h 13511369"/>
                  <a:gd name="connsiteX90" fmla="*/ 17287 w 12089090"/>
                  <a:gd name="connsiteY90" fmla="*/ 11420882 h 13511369"/>
                  <a:gd name="connsiteX91" fmla="*/ 158972 w 12089090"/>
                  <a:gd name="connsiteY91" fmla="*/ 11470638 h 13511369"/>
                  <a:gd name="connsiteX92" fmla="*/ 455437 w 12089090"/>
                  <a:gd name="connsiteY92" fmla="*/ 11497082 h 13511369"/>
                  <a:gd name="connsiteX93" fmla="*/ 623315 w 12089090"/>
                  <a:gd name="connsiteY93" fmla="*/ 11544457 h 13511369"/>
                  <a:gd name="connsiteX94" fmla="*/ 737615 w 12089090"/>
                  <a:gd name="connsiteY94" fmla="*/ 11489688 h 13511369"/>
                  <a:gd name="connsiteX95" fmla="*/ 912637 w 12089090"/>
                  <a:gd name="connsiteY95" fmla="*/ 11535182 h 13511369"/>
                  <a:gd name="connsiteX96" fmla="*/ 1078134 w 12089090"/>
                  <a:gd name="connsiteY96" fmla="*/ 11413488 h 13511369"/>
                  <a:gd name="connsiteX97" fmla="*/ 1155524 w 12089090"/>
                  <a:gd name="connsiteY97" fmla="*/ 11470889 h 13511369"/>
                  <a:gd name="connsiteX98" fmla="*/ 1294828 w 12089090"/>
                  <a:gd name="connsiteY98" fmla="*/ 11496832 h 13511369"/>
                  <a:gd name="connsiteX99" fmla="*/ 1466278 w 12089090"/>
                  <a:gd name="connsiteY99" fmla="*/ 11508738 h 13511369"/>
                  <a:gd name="connsiteX100" fmla="*/ 1552003 w 12089090"/>
                  <a:gd name="connsiteY100" fmla="*/ 11573032 h 13511369"/>
                  <a:gd name="connsiteX101" fmla="*/ 1652015 w 12089090"/>
                  <a:gd name="connsiteY101" fmla="*/ 11580175 h 13511369"/>
                  <a:gd name="connsiteX102" fmla="*/ 1731787 w 12089090"/>
                  <a:gd name="connsiteY102" fmla="*/ 11592332 h 13511369"/>
                  <a:gd name="connsiteX103" fmla="*/ 1659159 w 12089090"/>
                  <a:gd name="connsiteY103" fmla="*/ 11737338 h 13511369"/>
                  <a:gd name="connsiteX104" fmla="*/ 1693687 w 12089090"/>
                  <a:gd name="connsiteY104" fmla="*/ 11992382 h 13511369"/>
                  <a:gd name="connsiteX105" fmla="*/ 1871090 w 12089090"/>
                  <a:gd name="connsiteY105" fmla="*/ 12130244 h 13511369"/>
                  <a:gd name="connsiteX106" fmla="*/ 1993724 w 12089090"/>
                  <a:gd name="connsiteY106" fmla="*/ 12056676 h 13511369"/>
                  <a:gd name="connsiteX107" fmla="*/ 2066353 w 12089090"/>
                  <a:gd name="connsiteY107" fmla="*/ 12104050 h 13511369"/>
                  <a:gd name="connsiteX108" fmla="*/ 2142553 w 12089090"/>
                  <a:gd name="connsiteY108" fmla="*/ 12034994 h 13511369"/>
                  <a:gd name="connsiteX109" fmla="*/ 2242565 w 12089090"/>
                  <a:gd name="connsiteY109" fmla="*/ 12058807 h 13511369"/>
                  <a:gd name="connsiteX110" fmla="*/ 2473547 w 12089090"/>
                  <a:gd name="connsiteY110" fmla="*/ 12008800 h 13511369"/>
                  <a:gd name="connsiteX111" fmla="*/ 2524743 w 12089090"/>
                  <a:gd name="connsiteY111" fmla="*/ 11899513 h 13511369"/>
                  <a:gd name="connsiteX112" fmla="*/ 2893837 w 12089090"/>
                  <a:gd name="connsiteY112" fmla="*/ 12030482 h 13511369"/>
                  <a:gd name="connsiteX113" fmla="*/ 2983134 w 12089090"/>
                  <a:gd name="connsiteY113" fmla="*/ 12018325 h 13511369"/>
                  <a:gd name="connsiteX114" fmla="*/ 3084337 w 12089090"/>
                  <a:gd name="connsiteY114" fmla="*/ 12182882 h 13511369"/>
                  <a:gd name="connsiteX115" fmla="*/ 3323653 w 12089090"/>
                  <a:gd name="connsiteY115" fmla="*/ 12127863 h 13511369"/>
                  <a:gd name="connsiteX116" fmla="*/ 3433190 w 12089090"/>
                  <a:gd name="connsiteY116" fmla="*/ 12196919 h 13511369"/>
                  <a:gd name="connsiteX117" fmla="*/ 3586781 w 12089090"/>
                  <a:gd name="connsiteY117" fmla="*/ 12266226 h 13511369"/>
                  <a:gd name="connsiteX118" fmla="*/ 3522487 w 12089090"/>
                  <a:gd name="connsiteY118" fmla="*/ 12387670 h 13511369"/>
                  <a:gd name="connsiteX119" fmla="*/ 3607022 w 12089090"/>
                  <a:gd name="connsiteY119" fmla="*/ 12592207 h 13511369"/>
                  <a:gd name="connsiteX120" fmla="*/ 3560587 w 12089090"/>
                  <a:gd name="connsiteY120" fmla="*/ 12773432 h 13511369"/>
                  <a:gd name="connsiteX121" fmla="*/ 3545109 w 12089090"/>
                  <a:gd name="connsiteY121" fmla="*/ 12987494 h 13511369"/>
                  <a:gd name="connsiteX122" fmla="*/ 3636787 w 12089090"/>
                  <a:gd name="connsiteY122" fmla="*/ 13211582 h 13511369"/>
                  <a:gd name="connsiteX123" fmla="*/ 3922537 w 12089090"/>
                  <a:gd name="connsiteY123" fmla="*/ 13440182 h 13511369"/>
                  <a:gd name="connsiteX124" fmla="*/ 4514278 w 12089090"/>
                  <a:gd name="connsiteY124" fmla="*/ 13511369 h 13511369"/>
                  <a:gd name="connsiteX125" fmla="*/ 4549996 w 12089090"/>
                  <a:gd name="connsiteY125" fmla="*/ 13442312 h 13511369"/>
                  <a:gd name="connsiteX126" fmla="*/ 4208287 w 12089090"/>
                  <a:gd name="connsiteY126" fmla="*/ 13154432 h 13511369"/>
                  <a:gd name="connsiteX127" fmla="*/ 4635722 w 12089090"/>
                  <a:gd name="connsiteY127" fmla="*/ 13268482 h 13511369"/>
                  <a:gd name="connsiteX128" fmla="*/ 4951237 w 12089090"/>
                  <a:gd name="connsiteY128" fmla="*/ 13268732 h 13511369"/>
                  <a:gd name="connsiteX129" fmla="*/ 5052440 w 12089090"/>
                  <a:gd name="connsiteY129" fmla="*/ 13058932 h 13511369"/>
                  <a:gd name="connsiteX130" fmla="*/ 5011959 w 12089090"/>
                  <a:gd name="connsiteY130" fmla="*/ 12985113 h 13511369"/>
                  <a:gd name="connsiteX131" fmla="*/ 5008387 w 12089090"/>
                  <a:gd name="connsiteY131" fmla="*/ 12678182 h 13511369"/>
                  <a:gd name="connsiteX132" fmla="*/ 5084587 w 12089090"/>
                  <a:gd name="connsiteY132" fmla="*/ 12563882 h 13511369"/>
                  <a:gd name="connsiteX133" fmla="*/ 5046487 w 12089090"/>
                  <a:gd name="connsiteY133" fmla="*/ 12225745 h 13511369"/>
                  <a:gd name="connsiteX134" fmla="*/ 5375100 w 12089090"/>
                  <a:gd name="connsiteY134" fmla="*/ 12097157 h 13511369"/>
                  <a:gd name="connsiteX135" fmla="*/ 5656087 w 12089090"/>
                  <a:gd name="connsiteY135" fmla="*/ 12180502 h 13511369"/>
                  <a:gd name="connsiteX136" fmla="*/ 5541787 w 12089090"/>
                  <a:gd name="connsiteY136" fmla="*/ 11249432 h 13511369"/>
                  <a:gd name="connsiteX137" fmla="*/ 5602510 w 12089090"/>
                  <a:gd name="connsiteY137" fmla="*/ 10722925 h 13511369"/>
                  <a:gd name="connsiteX138" fmla="*/ 5485827 w 12089090"/>
                  <a:gd name="connsiteY138" fmla="*/ 10663394 h 13511369"/>
                  <a:gd name="connsiteX139" fmla="*/ 5602509 w 12089090"/>
                  <a:gd name="connsiteY139" fmla="*/ 10701495 h 13511369"/>
                  <a:gd name="connsiteX140" fmla="*/ 5628703 w 12089090"/>
                  <a:gd name="connsiteY140" fmla="*/ 10160950 h 13511369"/>
                  <a:gd name="connsiteX141" fmla="*/ 5715618 w 12089090"/>
                  <a:gd name="connsiteY141" fmla="*/ 9775438 h 13511369"/>
                  <a:gd name="connsiteX142" fmla="*/ 5847778 w 12089090"/>
                  <a:gd name="connsiteY142" fmla="*/ 9408475 h 13511369"/>
                  <a:gd name="connsiteX143" fmla="*/ 5938265 w 12089090"/>
                  <a:gd name="connsiteY143" fmla="*/ 9196544 h 13511369"/>
                  <a:gd name="connsiteX144" fmla="*/ 5776340 w 12089090"/>
                  <a:gd name="connsiteY144" fmla="*/ 9329894 h 13511369"/>
                  <a:gd name="connsiteX145" fmla="*/ 5940647 w 12089090"/>
                  <a:gd name="connsiteY145" fmla="*/ 9137013 h 13511369"/>
                  <a:gd name="connsiteX146" fmla="*/ 5972794 w 12089090"/>
                  <a:gd name="connsiteY146" fmla="*/ 8956289 h 13511369"/>
                  <a:gd name="connsiteX147" fmla="*/ 5976365 w 12089090"/>
                  <a:gd name="connsiteY147" fmla="*/ 9087006 h 13511369"/>
                  <a:gd name="connsiteX148" fmla="*/ 6458567 w 12089090"/>
                  <a:gd name="connsiteY148" fmla="*/ 8201432 h 13511369"/>
                  <a:gd name="connsiteX149" fmla="*/ 6221634 w 12089090"/>
                  <a:gd name="connsiteY149" fmla="*/ 8101170 h 13511369"/>
                  <a:gd name="connsiteX150" fmla="*/ 6443090 w 12089090"/>
                  <a:gd name="connsiteY150" fmla="*/ 8110694 h 13511369"/>
                  <a:gd name="connsiteX151" fmla="*/ 6713363 w 12089090"/>
                  <a:gd name="connsiteY151" fmla="*/ 8074975 h 13511369"/>
                  <a:gd name="connsiteX152" fmla="*/ 6872907 w 12089090"/>
                  <a:gd name="connsiteY152" fmla="*/ 8032113 h 13511369"/>
                  <a:gd name="connsiteX153" fmla="*/ 6802659 w 12089090"/>
                  <a:gd name="connsiteY153" fmla="*/ 7972582 h 13511369"/>
                  <a:gd name="connsiteX154" fmla="*/ 6894339 w 12089090"/>
                  <a:gd name="connsiteY154" fmla="*/ 7846626 h 13511369"/>
                  <a:gd name="connsiteX155" fmla="*/ 6997921 w 12089090"/>
                  <a:gd name="connsiteY155" fmla="*/ 7867807 h 13511369"/>
                  <a:gd name="connsiteX156" fmla="*/ 7034832 w 12089090"/>
                  <a:gd name="connsiteY156" fmla="*/ 7793990 h 13511369"/>
                  <a:gd name="connsiteX157" fmla="*/ 6961013 w 12089090"/>
                  <a:gd name="connsiteY157" fmla="*/ 7693975 h 13511369"/>
                  <a:gd name="connsiteX158" fmla="*/ 6927676 w 12089090"/>
                  <a:gd name="connsiteY158" fmla="*/ 7596344 h 13511369"/>
                  <a:gd name="connsiteX159" fmla="*/ 6837187 w 12089090"/>
                  <a:gd name="connsiteY159" fmla="*/ 7591832 h 13511369"/>
                  <a:gd name="connsiteX160" fmla="*/ 6763369 w 12089090"/>
                  <a:gd name="connsiteY160" fmla="*/ 7674925 h 13511369"/>
                  <a:gd name="connsiteX161" fmla="*/ 6627637 w 12089090"/>
                  <a:gd name="connsiteY161" fmla="*/ 7687082 h 13511369"/>
                  <a:gd name="connsiteX162" fmla="*/ 6687169 w 12089090"/>
                  <a:gd name="connsiteY162" fmla="*/ 7617775 h 13511369"/>
                  <a:gd name="connsiteX163" fmla="*/ 6699076 w 12089090"/>
                  <a:gd name="connsiteY163" fmla="*/ 7529669 h 13511369"/>
                  <a:gd name="connsiteX164" fmla="*/ 6720506 w 12089090"/>
                  <a:gd name="connsiteY164" fmla="*/ 7467756 h 13511369"/>
                  <a:gd name="connsiteX165" fmla="*/ 6684787 w 12089090"/>
                  <a:gd name="connsiteY165" fmla="*/ 7401332 h 13511369"/>
                  <a:gd name="connsiteX166" fmla="*/ 6620494 w 12089090"/>
                  <a:gd name="connsiteY166" fmla="*/ 7432038 h 13511369"/>
                  <a:gd name="connsiteX167" fmla="*/ 6618112 w 12089090"/>
                  <a:gd name="connsiteY167" fmla="*/ 7351326 h 13511369"/>
                  <a:gd name="connsiteX168" fmla="*/ 6837188 w 12089090"/>
                  <a:gd name="connsiteY168" fmla="*/ 7243919 h 13511369"/>
                  <a:gd name="connsiteX169" fmla="*/ 6801469 w 12089090"/>
                  <a:gd name="connsiteY169" fmla="*/ 7089138 h 13511369"/>
                  <a:gd name="connsiteX170" fmla="*/ 6877669 w 12089090"/>
                  <a:gd name="connsiteY170" fmla="*/ 7072469 h 13511369"/>
                  <a:gd name="connsiteX171" fmla="*/ 6856237 w 12089090"/>
                  <a:gd name="connsiteY171" fmla="*/ 6982232 h 13511369"/>
                  <a:gd name="connsiteX172" fmla="*/ 6961013 w 12089090"/>
                  <a:gd name="connsiteY172" fmla="*/ 6984363 h 13511369"/>
                  <a:gd name="connsiteX173" fmla="*/ 7003876 w 12089090"/>
                  <a:gd name="connsiteY173" fmla="*/ 6903400 h 13511369"/>
                  <a:gd name="connsiteX174" fmla="*/ 7106269 w 12089090"/>
                  <a:gd name="connsiteY174" fmla="*/ 6936738 h 13511369"/>
                  <a:gd name="connsiteX175" fmla="*/ 7180088 w 12089090"/>
                  <a:gd name="connsiteY175" fmla="*/ 7039132 h 13511369"/>
                  <a:gd name="connsiteX176" fmla="*/ 7246763 w 12089090"/>
                  <a:gd name="connsiteY176" fmla="*/ 6979600 h 13511369"/>
                  <a:gd name="connsiteX177" fmla="*/ 7187232 w 12089090"/>
                  <a:gd name="connsiteY177" fmla="*/ 6843869 h 13511369"/>
                  <a:gd name="connsiteX178" fmla="*/ 7244381 w 12089090"/>
                  <a:gd name="connsiteY178" fmla="*/ 6896506 h 13511369"/>
                  <a:gd name="connsiteX179" fmla="*/ 7361063 w 12089090"/>
                  <a:gd name="connsiteY179" fmla="*/ 6934357 h 13511369"/>
                  <a:gd name="connsiteX180" fmla="*/ 7434882 w 12089090"/>
                  <a:gd name="connsiteY180" fmla="*/ 7006046 h 13511369"/>
                  <a:gd name="connsiteX181" fmla="*/ 7403926 w 12089090"/>
                  <a:gd name="connsiteY181" fmla="*/ 7144158 h 13511369"/>
                  <a:gd name="connsiteX182" fmla="*/ 7475363 w 12089090"/>
                  <a:gd name="connsiteY182" fmla="*/ 7108439 h 13511369"/>
                  <a:gd name="connsiteX183" fmla="*/ 7465837 w 12089090"/>
                  <a:gd name="connsiteY183" fmla="*/ 7077482 h 13511369"/>
                  <a:gd name="connsiteX184" fmla="*/ 7542038 w 12089090"/>
                  <a:gd name="connsiteY184" fmla="*/ 7163208 h 13511369"/>
                  <a:gd name="connsiteX185" fmla="*/ 7477744 w 12089090"/>
                  <a:gd name="connsiteY185" fmla="*/ 7244171 h 13511369"/>
                  <a:gd name="connsiteX186" fmla="*/ 7542037 w 12089090"/>
                  <a:gd name="connsiteY186" fmla="*/ 7325132 h 13511369"/>
                  <a:gd name="connsiteX187" fmla="*/ 7468219 w 12089090"/>
                  <a:gd name="connsiteY187" fmla="*/ 7344183 h 13511369"/>
                  <a:gd name="connsiteX188" fmla="*/ 7375351 w 12089090"/>
                  <a:gd name="connsiteY188" fmla="*/ 7296558 h 13511369"/>
                  <a:gd name="connsiteX189" fmla="*/ 7327726 w 12089090"/>
                  <a:gd name="connsiteY189" fmla="*/ 7406096 h 13511369"/>
                  <a:gd name="connsiteX190" fmla="*/ 7403926 w 12089090"/>
                  <a:gd name="connsiteY190" fmla="*/ 7425146 h 13511369"/>
                  <a:gd name="connsiteX191" fmla="*/ 7458694 w 12089090"/>
                  <a:gd name="connsiteY191" fmla="*/ 7484677 h 13511369"/>
                  <a:gd name="connsiteX192" fmla="*/ 7484888 w 12089090"/>
                  <a:gd name="connsiteY192" fmla="*/ 7515382 h 13511369"/>
                  <a:gd name="connsiteX193" fmla="*/ 7505128 w 12089090"/>
                  <a:gd name="connsiteY193" fmla="*/ 7467755 h 13511369"/>
                  <a:gd name="connsiteX194" fmla="*/ 7563469 w 12089090"/>
                  <a:gd name="connsiteY194" fmla="*/ 7529921 h 13511369"/>
                  <a:gd name="connsiteX195" fmla="*/ 7656338 w 12089090"/>
                  <a:gd name="connsiteY195" fmla="*/ 7615646 h 13511369"/>
                  <a:gd name="connsiteX196" fmla="*/ 7656338 w 12089090"/>
                  <a:gd name="connsiteY196" fmla="*/ 7510871 h 13511369"/>
                  <a:gd name="connsiteX197" fmla="*/ 7830168 w 12089090"/>
                  <a:gd name="connsiteY197" fmla="*/ 7606120 h 13511369"/>
                  <a:gd name="connsiteX198" fmla="*/ 7723013 w 12089090"/>
                  <a:gd name="connsiteY198" fmla="*/ 7370377 h 13511369"/>
                  <a:gd name="connsiteX199" fmla="*/ 7725394 w 12089090"/>
                  <a:gd name="connsiteY199" fmla="*/ 7234646 h 13511369"/>
                  <a:gd name="connsiteX200" fmla="*/ 7630144 w 12089090"/>
                  <a:gd name="connsiteY200" fmla="*/ 7206071 h 13511369"/>
                  <a:gd name="connsiteX201" fmla="*/ 7694437 w 12089090"/>
                  <a:gd name="connsiteY201" fmla="*/ 7039382 h 13511369"/>
                  <a:gd name="connsiteX202" fmla="*/ 8392144 w 12089090"/>
                  <a:gd name="connsiteY202" fmla="*/ 6653621 h 13511369"/>
                  <a:gd name="connsiteX203" fmla="*/ 8720757 w 12089090"/>
                  <a:gd name="connsiteY203" fmla="*/ 6591708 h 13511369"/>
                  <a:gd name="connsiteX204" fmla="*/ 8739807 w 12089090"/>
                  <a:gd name="connsiteY204" fmla="*/ 6696483 h 13511369"/>
                  <a:gd name="connsiteX205" fmla="*/ 8813626 w 12089090"/>
                  <a:gd name="connsiteY205" fmla="*/ 6701246 h 13511369"/>
                  <a:gd name="connsiteX206" fmla="*/ 8789812 w 12089090"/>
                  <a:gd name="connsiteY206" fmla="*/ 6548844 h 13511369"/>
                  <a:gd name="connsiteX207" fmla="*/ 9332737 w 12089090"/>
                  <a:gd name="connsiteY207" fmla="*/ 6544082 h 13511369"/>
                  <a:gd name="connsiteX208" fmla="*/ 9520856 w 12089090"/>
                  <a:gd name="connsiteY208" fmla="*/ 6494075 h 13511369"/>
                  <a:gd name="connsiteX209" fmla="*/ 9647062 w 12089090"/>
                  <a:gd name="connsiteY209" fmla="*/ 6298813 h 13511369"/>
                  <a:gd name="connsiteX210" fmla="*/ 9923287 w 12089090"/>
                  <a:gd name="connsiteY210" fmla="*/ 6334532 h 13511369"/>
                  <a:gd name="connsiteX211" fmla="*/ 9887569 w 12089090"/>
                  <a:gd name="connsiteY211" fmla="*/ 6420258 h 13511369"/>
                  <a:gd name="connsiteX212" fmla="*/ 9744694 w 12089090"/>
                  <a:gd name="connsiteY212" fmla="*/ 6434546 h 13511369"/>
                  <a:gd name="connsiteX213" fmla="*/ 9813749 w 12089090"/>
                  <a:gd name="connsiteY213" fmla="*/ 6489313 h 13511369"/>
                  <a:gd name="connsiteX214" fmla="*/ 9682782 w 12089090"/>
                  <a:gd name="connsiteY214" fmla="*/ 6517889 h 13511369"/>
                  <a:gd name="connsiteX215" fmla="*/ 9556576 w 12089090"/>
                  <a:gd name="connsiteY215" fmla="*/ 6508364 h 13511369"/>
                  <a:gd name="connsiteX216" fmla="*/ 9470850 w 12089090"/>
                  <a:gd name="connsiteY216" fmla="*/ 6544082 h 13511369"/>
                  <a:gd name="connsiteX217" fmla="*/ 9439894 w 12089090"/>
                  <a:gd name="connsiteY217" fmla="*/ 6848883 h 13511369"/>
                  <a:gd name="connsiteX218" fmla="*/ 9601819 w 12089090"/>
                  <a:gd name="connsiteY218" fmla="*/ 6882220 h 13511369"/>
                  <a:gd name="connsiteX219" fmla="*/ 9808987 w 12089090"/>
                  <a:gd name="connsiteY219" fmla="*/ 6696482 h 13511369"/>
                  <a:gd name="connsiteX220" fmla="*/ 9847088 w 12089090"/>
                  <a:gd name="connsiteY220" fmla="*/ 6794114 h 13511369"/>
                  <a:gd name="connsiteX221" fmla="*/ 9994726 w 12089090"/>
                  <a:gd name="connsiteY221" fmla="*/ 6717914 h 13511369"/>
                  <a:gd name="connsiteX222" fmla="*/ 9894713 w 12089090"/>
                  <a:gd name="connsiteY222" fmla="*/ 6956040 h 13511369"/>
                  <a:gd name="connsiteX223" fmla="*/ 10037588 w 12089090"/>
                  <a:gd name="connsiteY223" fmla="*/ 6898889 h 13511369"/>
                  <a:gd name="connsiteX224" fmla="*/ 10004251 w 12089090"/>
                  <a:gd name="connsiteY224" fmla="*/ 6986996 h 13511369"/>
                  <a:gd name="connsiteX225" fmla="*/ 10235232 w 12089090"/>
                  <a:gd name="connsiteY225" fmla="*/ 6984614 h 13511369"/>
                  <a:gd name="connsiteX226" fmla="*/ 10075687 w 12089090"/>
                  <a:gd name="connsiteY226" fmla="*/ 7039382 h 13511369"/>
                  <a:gd name="connsiteX227" fmla="*/ 9966151 w 12089090"/>
                  <a:gd name="connsiteY227" fmla="*/ 7096533 h 13511369"/>
                  <a:gd name="connsiteX228" fmla="*/ 9847088 w 12089090"/>
                  <a:gd name="connsiteY228" fmla="*/ 7210833 h 13511369"/>
                  <a:gd name="connsiteX229" fmla="*/ 9882806 w 12089090"/>
                  <a:gd name="connsiteY229" fmla="*/ 7270363 h 13511369"/>
                  <a:gd name="connsiteX230" fmla="*/ 9925669 w 12089090"/>
                  <a:gd name="connsiteY230" fmla="*/ 7320371 h 13511369"/>
                  <a:gd name="connsiteX231" fmla="*/ 10004251 w 12089090"/>
                  <a:gd name="connsiteY231" fmla="*/ 7287033 h 13511369"/>
                  <a:gd name="connsiteX232" fmla="*/ 10016156 w 12089090"/>
                  <a:gd name="connsiteY232" fmla="*/ 7348944 h 13511369"/>
                  <a:gd name="connsiteX233" fmla="*/ 10130457 w 12089090"/>
                  <a:gd name="connsiteY233" fmla="*/ 7210833 h 13511369"/>
                  <a:gd name="connsiteX234" fmla="*/ 10166176 w 12089090"/>
                  <a:gd name="connsiteY234" fmla="*/ 7356089 h 13511369"/>
                  <a:gd name="connsiteX235" fmla="*/ 10261426 w 12089090"/>
                  <a:gd name="connsiteY235" fmla="*/ 7239408 h 13511369"/>
                  <a:gd name="connsiteX236" fmla="*/ 10287619 w 12089090"/>
                  <a:gd name="connsiteY236" fmla="*/ 7401332 h 13511369"/>
                  <a:gd name="connsiteX237" fmla="*/ 10361437 w 12089090"/>
                  <a:gd name="connsiteY237" fmla="*/ 7477532 h 13511369"/>
                  <a:gd name="connsiteX238" fmla="*/ 10151887 w 12089090"/>
                  <a:gd name="connsiteY238" fmla="*/ 7591832 h 13511369"/>
                  <a:gd name="connsiteX239" fmla="*/ 10304288 w 12089090"/>
                  <a:gd name="connsiteY239" fmla="*/ 7741852 h 13511369"/>
                  <a:gd name="connsiteX240" fmla="*/ 10335244 w 12089090"/>
                  <a:gd name="connsiteY240" fmla="*/ 7644221 h 13511369"/>
                  <a:gd name="connsiteX241" fmla="*/ 10406680 w 12089090"/>
                  <a:gd name="connsiteY241" fmla="*/ 7732326 h 13511369"/>
                  <a:gd name="connsiteX242" fmla="*/ 10528126 w 12089090"/>
                  <a:gd name="connsiteY242" fmla="*/ 7691846 h 13511369"/>
                  <a:gd name="connsiteX243" fmla="*/ 10532887 w 12089090"/>
                  <a:gd name="connsiteY243" fmla="*/ 7777570 h 13511369"/>
                  <a:gd name="connsiteX244" fmla="*/ 10530506 w 12089090"/>
                  <a:gd name="connsiteY244" fmla="*/ 7875200 h 13511369"/>
                  <a:gd name="connsiteX245" fmla="*/ 10640043 w 12089090"/>
                  <a:gd name="connsiteY245" fmla="*/ 7837101 h 13511369"/>
                  <a:gd name="connsiteX246" fmla="*/ 10680526 w 12089090"/>
                  <a:gd name="connsiteY246" fmla="*/ 8075227 h 13511369"/>
                  <a:gd name="connsiteX247" fmla="*/ 10818637 w 12089090"/>
                  <a:gd name="connsiteY247" fmla="*/ 8106182 h 13511369"/>
                  <a:gd name="connsiteX248" fmla="*/ 10832925 w 12089090"/>
                  <a:gd name="connsiteY248" fmla="*/ 7815670 h 13511369"/>
                  <a:gd name="connsiteX249" fmla="*/ 10923413 w 12089090"/>
                  <a:gd name="connsiteY249" fmla="*/ 7791858 h 13511369"/>
                  <a:gd name="connsiteX250" fmla="*/ 10992469 w 12089090"/>
                  <a:gd name="connsiteY250" fmla="*/ 7620407 h 13511369"/>
                  <a:gd name="connsiteX251" fmla="*/ 10954369 w 12089090"/>
                  <a:gd name="connsiteY251" fmla="*/ 7491821 h 13511369"/>
                  <a:gd name="connsiteX252" fmla="*/ 10859119 w 12089090"/>
                  <a:gd name="connsiteY252" fmla="*/ 7479913 h 13511369"/>
                  <a:gd name="connsiteX253" fmla="*/ 10906743 w 12089090"/>
                  <a:gd name="connsiteY253" fmla="*/ 7360851 h 13511369"/>
                  <a:gd name="connsiteX254" fmla="*/ 10801969 w 12089090"/>
                  <a:gd name="connsiteY254" fmla="*/ 7289414 h 13511369"/>
                  <a:gd name="connsiteX255" fmla="*/ 10761487 w 12089090"/>
                  <a:gd name="connsiteY255" fmla="*/ 7058432 h 13511369"/>
                  <a:gd name="connsiteX256" fmla="*/ 10443987 w 12089090"/>
                  <a:gd name="connsiteY256" fmla="*/ 7020332 h 13511369"/>
                  <a:gd name="connsiteX257" fmla="*/ 10513838 w 12089090"/>
                  <a:gd name="connsiteY257" fmla="*/ 6915558 h 13511369"/>
                  <a:gd name="connsiteX258" fmla="*/ 10637663 w 12089090"/>
                  <a:gd name="connsiteY258" fmla="*/ 6896508 h 13511369"/>
                  <a:gd name="connsiteX259" fmla="*/ 10647187 w 12089090"/>
                  <a:gd name="connsiteY259" fmla="*/ 6810782 h 13511369"/>
                  <a:gd name="connsiteX260" fmla="*/ 10859912 w 12089090"/>
                  <a:gd name="connsiteY260" fmla="*/ 6899682 h 13511369"/>
                  <a:gd name="connsiteX261" fmla="*/ 10875787 w 12089090"/>
                  <a:gd name="connsiteY261" fmla="*/ 6677432 h 13511369"/>
                  <a:gd name="connsiteX262" fmla="*/ 10666237 w 12089090"/>
                  <a:gd name="connsiteY262" fmla="*/ 6772682 h 13511369"/>
                  <a:gd name="connsiteX263" fmla="*/ 10590037 w 12089090"/>
                  <a:gd name="connsiteY263" fmla="*/ 6544082 h 13511369"/>
                  <a:gd name="connsiteX264" fmla="*/ 10361437 w 12089090"/>
                  <a:gd name="connsiteY264" fmla="*/ 6753632 h 13511369"/>
                  <a:gd name="connsiteX265" fmla="*/ 10374138 w 12089090"/>
                  <a:gd name="connsiteY265" fmla="*/ 6588533 h 13511369"/>
                  <a:gd name="connsiteX266" fmla="*/ 10386837 w 12089090"/>
                  <a:gd name="connsiteY266" fmla="*/ 6464707 h 13511369"/>
                  <a:gd name="connsiteX267" fmla="*/ 10331672 w 12089090"/>
                  <a:gd name="connsiteY267" fmla="*/ 6436675 h 13511369"/>
                  <a:gd name="connsiteX268" fmla="*/ 10278888 w 12089090"/>
                  <a:gd name="connsiteY268" fmla="*/ 6452008 h 13511369"/>
                  <a:gd name="connsiteX269" fmla="*/ 10158237 w 12089090"/>
                  <a:gd name="connsiteY269" fmla="*/ 6236107 h 13511369"/>
                  <a:gd name="connsiteX270" fmla="*/ 10323338 w 12089090"/>
                  <a:gd name="connsiteY270" fmla="*/ 6274208 h 13511369"/>
                  <a:gd name="connsiteX271" fmla="*/ 10564638 w 12089090"/>
                  <a:gd name="connsiteY271" fmla="*/ 6274208 h 13511369"/>
                  <a:gd name="connsiteX272" fmla="*/ 10694812 w 12089090"/>
                  <a:gd name="connsiteY272" fmla="*/ 6134507 h 13511369"/>
                  <a:gd name="connsiteX273" fmla="*/ 10593213 w 12089090"/>
                  <a:gd name="connsiteY273" fmla="*/ 6023383 h 13511369"/>
                  <a:gd name="connsiteX274" fmla="*/ 10380487 w 12089090"/>
                  <a:gd name="connsiteY274" fmla="*/ 5975757 h 13511369"/>
                  <a:gd name="connsiteX275" fmla="*/ 10561462 w 12089090"/>
                  <a:gd name="connsiteY275" fmla="*/ 5845582 h 13511369"/>
                  <a:gd name="connsiteX276" fmla="*/ 10507488 w 12089090"/>
                  <a:gd name="connsiteY276" fmla="*/ 5728108 h 13511369"/>
                  <a:gd name="connsiteX277" fmla="*/ 10561463 w 12089090"/>
                  <a:gd name="connsiteY277" fmla="*/ 5607458 h 13511369"/>
                  <a:gd name="connsiteX278" fmla="*/ 10523362 w 12089090"/>
                  <a:gd name="connsiteY278" fmla="*/ 5604282 h 13511369"/>
                  <a:gd name="connsiteX279" fmla="*/ 10488438 w 12089090"/>
                  <a:gd name="connsiteY279" fmla="*/ 5528083 h 13511369"/>
                  <a:gd name="connsiteX280" fmla="*/ 10329687 w 12089090"/>
                  <a:gd name="connsiteY280" fmla="*/ 5375682 h 13511369"/>
                  <a:gd name="connsiteX281" fmla="*/ 10599563 w 12089090"/>
                  <a:gd name="connsiteY281" fmla="*/ 5480458 h 13511369"/>
                  <a:gd name="connsiteX282" fmla="*/ 10742437 w 12089090"/>
                  <a:gd name="connsiteY282" fmla="*/ 5439182 h 13511369"/>
                  <a:gd name="connsiteX283" fmla="*/ 10717038 w 12089090"/>
                  <a:gd name="connsiteY283" fmla="*/ 5686833 h 13511369"/>
                  <a:gd name="connsiteX284" fmla="*/ 10894837 w 12089090"/>
                  <a:gd name="connsiteY284" fmla="*/ 5724932 h 13511369"/>
                  <a:gd name="connsiteX285" fmla="*/ 10951988 w 12089090"/>
                  <a:gd name="connsiteY285" fmla="*/ 5550308 h 13511369"/>
                  <a:gd name="connsiteX286" fmla="*/ 10993262 w 12089090"/>
                  <a:gd name="connsiteY286" fmla="*/ 5321707 h 13511369"/>
                  <a:gd name="connsiteX287" fmla="*/ 10913888 w 12089090"/>
                  <a:gd name="connsiteY287" fmla="*/ 5118508 h 13511369"/>
                  <a:gd name="connsiteX288" fmla="*/ 10856737 w 12089090"/>
                  <a:gd name="connsiteY288" fmla="*/ 5020082 h 13511369"/>
                  <a:gd name="connsiteX289" fmla="*/ 10777363 w 12089090"/>
                  <a:gd name="connsiteY289" fmla="*/ 5137558 h 13511369"/>
                  <a:gd name="connsiteX290" fmla="*/ 10707513 w 12089090"/>
                  <a:gd name="connsiteY290" fmla="*/ 5096283 h 13511369"/>
                  <a:gd name="connsiteX291" fmla="*/ 10675763 w 12089090"/>
                  <a:gd name="connsiteY291" fmla="*/ 5216933 h 13511369"/>
                  <a:gd name="connsiteX292" fmla="*/ 10574162 w 12089090"/>
                  <a:gd name="connsiteY292" fmla="*/ 5220107 h 13511369"/>
                  <a:gd name="connsiteX293" fmla="*/ 10494787 w 12089090"/>
                  <a:gd name="connsiteY293" fmla="*/ 5077232 h 13511369"/>
                  <a:gd name="connsiteX294" fmla="*/ 10456687 w 12089090"/>
                  <a:gd name="connsiteY294" fmla="*/ 4924832 h 13511369"/>
                  <a:gd name="connsiteX295" fmla="*/ 10240787 w 12089090"/>
                  <a:gd name="connsiteY295" fmla="*/ 4928007 h 13511369"/>
                  <a:gd name="connsiteX296" fmla="*/ 10266187 w 12089090"/>
                  <a:gd name="connsiteY296" fmla="*/ 5153432 h 13511369"/>
                  <a:gd name="connsiteX297" fmla="*/ 10228088 w 12089090"/>
                  <a:gd name="connsiteY297" fmla="*/ 4959758 h 13511369"/>
                  <a:gd name="connsiteX298" fmla="*/ 10183637 w 12089090"/>
                  <a:gd name="connsiteY298" fmla="*/ 4972457 h 13511369"/>
                  <a:gd name="connsiteX299" fmla="*/ 10113787 w 12089090"/>
                  <a:gd name="connsiteY299" fmla="*/ 4861332 h 13511369"/>
                  <a:gd name="connsiteX300" fmla="*/ 10018538 w 12089090"/>
                  <a:gd name="connsiteY300" fmla="*/ 4931183 h 13511369"/>
                  <a:gd name="connsiteX301" fmla="*/ 9862962 w 12089090"/>
                  <a:gd name="connsiteY301" fmla="*/ 5058182 h 13511369"/>
                  <a:gd name="connsiteX302" fmla="*/ 10228087 w 12089090"/>
                  <a:gd name="connsiteY302" fmla="*/ 4724807 h 13511369"/>
                  <a:gd name="connsiteX303" fmla="*/ 10372550 w 12089090"/>
                  <a:gd name="connsiteY303" fmla="*/ 4634321 h 13511369"/>
                  <a:gd name="connsiteX304" fmla="*/ 10590037 w 12089090"/>
                  <a:gd name="connsiteY304" fmla="*/ 4581932 h 13511369"/>
                  <a:gd name="connsiteX305" fmla="*/ 10628138 w 12089090"/>
                  <a:gd name="connsiteY305" fmla="*/ 4461283 h 13511369"/>
                  <a:gd name="connsiteX306" fmla="*/ 10799588 w 12089090"/>
                  <a:gd name="connsiteY306" fmla="*/ 4334283 h 13511369"/>
                  <a:gd name="connsiteX307" fmla="*/ 10831337 w 12089090"/>
                  <a:gd name="connsiteY307" fmla="*/ 4080282 h 13511369"/>
                  <a:gd name="connsiteX308" fmla="*/ 10599562 w 12089090"/>
                  <a:gd name="connsiteY308" fmla="*/ 3997732 h 13511369"/>
                  <a:gd name="connsiteX309" fmla="*/ 10282063 w 12089090"/>
                  <a:gd name="connsiteY309" fmla="*/ 3950108 h 13511369"/>
                  <a:gd name="connsiteX310" fmla="*/ 10151887 w 12089090"/>
                  <a:gd name="connsiteY310" fmla="*/ 4010432 h 13511369"/>
                  <a:gd name="connsiteX311" fmla="*/ 10177288 w 12089090"/>
                  <a:gd name="connsiteY311" fmla="*/ 3845333 h 13511369"/>
                  <a:gd name="connsiteX312" fmla="*/ 10126488 w 12089090"/>
                  <a:gd name="connsiteY312" fmla="*/ 3670708 h 13511369"/>
                  <a:gd name="connsiteX313" fmla="*/ 10240787 w 12089090"/>
                  <a:gd name="connsiteY313" fmla="*/ 3708807 h 13511369"/>
                  <a:gd name="connsiteX314" fmla="*/ 10361438 w 12089090"/>
                  <a:gd name="connsiteY314" fmla="*/ 3600858 h 13511369"/>
                  <a:gd name="connsiteX315" fmla="*/ 10551938 w 12089090"/>
                  <a:gd name="connsiteY315" fmla="*/ 3661183 h 13511369"/>
                  <a:gd name="connsiteX316" fmla="*/ 10564638 w 12089090"/>
                  <a:gd name="connsiteY316" fmla="*/ 3477033 h 13511369"/>
                  <a:gd name="connsiteX317" fmla="*/ 10704337 w 12089090"/>
                  <a:gd name="connsiteY317" fmla="*/ 3515132 h 13511369"/>
                  <a:gd name="connsiteX318" fmla="*/ 10818637 w 12089090"/>
                  <a:gd name="connsiteY318" fmla="*/ 3210332 h 13511369"/>
                  <a:gd name="connsiteX319" fmla="*/ 10920238 w 12089090"/>
                  <a:gd name="connsiteY319" fmla="*/ 3299233 h 13511369"/>
                  <a:gd name="connsiteX320" fmla="*/ 11059937 w 12089090"/>
                  <a:gd name="connsiteY320" fmla="*/ 3283357 h 13511369"/>
                  <a:gd name="connsiteX321" fmla="*/ 11094862 w 12089090"/>
                  <a:gd name="connsiteY321" fmla="*/ 3508782 h 13511369"/>
                  <a:gd name="connsiteX322" fmla="*/ 11171063 w 12089090"/>
                  <a:gd name="connsiteY322" fmla="*/ 3251608 h 13511369"/>
                  <a:gd name="connsiteX323" fmla="*/ 11094863 w 12089090"/>
                  <a:gd name="connsiteY323" fmla="*/ 3165883 h 13511369"/>
                  <a:gd name="connsiteX324" fmla="*/ 11180587 w 12089090"/>
                  <a:gd name="connsiteY324" fmla="*/ 2911882 h 13511369"/>
                  <a:gd name="connsiteX325" fmla="*/ 10999613 w 12089090"/>
                  <a:gd name="connsiteY325" fmla="*/ 2988083 h 13511369"/>
                  <a:gd name="connsiteX326" fmla="*/ 10971037 w 12089090"/>
                  <a:gd name="connsiteY326" fmla="*/ 2918232 h 13511369"/>
                  <a:gd name="connsiteX327" fmla="*/ 10780537 w 12089090"/>
                  <a:gd name="connsiteY327" fmla="*/ 2715032 h 13511369"/>
                  <a:gd name="connsiteX328" fmla="*/ 10748788 w 12089090"/>
                  <a:gd name="connsiteY328" fmla="*/ 2530883 h 13511369"/>
                  <a:gd name="connsiteX329" fmla="*/ 10717038 w 12089090"/>
                  <a:gd name="connsiteY329" fmla="*/ 2435633 h 13511369"/>
                  <a:gd name="connsiteX330" fmla="*/ 10818637 w 12089090"/>
                  <a:gd name="connsiteY330" fmla="*/ 2334032 h 13511369"/>
                  <a:gd name="connsiteX331" fmla="*/ 11078988 w 12089090"/>
                  <a:gd name="connsiteY331" fmla="*/ 2099083 h 13511369"/>
                  <a:gd name="connsiteX332" fmla="*/ 11199637 w 12089090"/>
                  <a:gd name="connsiteY332" fmla="*/ 2118132 h 13511369"/>
                  <a:gd name="connsiteX333" fmla="*/ 11269488 w 12089090"/>
                  <a:gd name="connsiteY333" fmla="*/ 2029233 h 13511369"/>
                  <a:gd name="connsiteX334" fmla="*/ 11504437 w 12089090"/>
                  <a:gd name="connsiteY334" fmla="*/ 1921282 h 13511369"/>
                  <a:gd name="connsiteX335" fmla="*/ 11358388 w 12089090"/>
                  <a:gd name="connsiteY335" fmla="*/ 1851433 h 13511369"/>
                  <a:gd name="connsiteX336" fmla="*/ 11275837 w 12089090"/>
                  <a:gd name="connsiteY336" fmla="*/ 1705382 h 13511369"/>
                  <a:gd name="connsiteX337" fmla="*/ 11377437 w 12089090"/>
                  <a:gd name="connsiteY337" fmla="*/ 1279932 h 13511369"/>
                  <a:gd name="connsiteX338" fmla="*/ 11256787 w 12089090"/>
                  <a:gd name="connsiteY338" fmla="*/ 1019582 h 13511369"/>
                  <a:gd name="connsiteX339" fmla="*/ 11542537 w 12089090"/>
                  <a:gd name="connsiteY339" fmla="*/ 1362482 h 13511369"/>
                  <a:gd name="connsiteX340" fmla="*/ 11707637 w 12089090"/>
                  <a:gd name="connsiteY340" fmla="*/ 1165632 h 13511369"/>
                  <a:gd name="connsiteX341" fmla="*/ 11891787 w 12089090"/>
                  <a:gd name="connsiteY341" fmla="*/ 1476782 h 13511369"/>
                  <a:gd name="connsiteX342" fmla="*/ 12088637 w 12089090"/>
                  <a:gd name="connsiteY342" fmla="*/ 1578383 h 13511369"/>
                  <a:gd name="connsiteX343" fmla="*/ 11923537 w 12089090"/>
                  <a:gd name="connsiteY343" fmla="*/ 1133883 h 13511369"/>
                  <a:gd name="connsiteX344" fmla="*/ 11910837 w 12089090"/>
                  <a:gd name="connsiteY344" fmla="*/ 917982 h 13511369"/>
                  <a:gd name="connsiteX345" fmla="*/ 11777487 w 12089090"/>
                  <a:gd name="connsiteY345" fmla="*/ 721132 h 13511369"/>
                  <a:gd name="connsiteX346" fmla="*/ 11752087 w 12089090"/>
                  <a:gd name="connsiteY34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630709 w 12089090"/>
                  <a:gd name="connsiteY32" fmla="*/ 4069713 h 13511369"/>
                  <a:gd name="connsiteX33" fmla="*/ 2497359 w 12089090"/>
                  <a:gd name="connsiteY33" fmla="*/ 3964938 h 13511369"/>
                  <a:gd name="connsiteX34" fmla="*/ 2360437 w 12089090"/>
                  <a:gd name="connsiteY34" fmla="*/ 3991382 h 13511369"/>
                  <a:gd name="connsiteX35" fmla="*/ 2302097 w 12089090"/>
                  <a:gd name="connsiteY35" fmla="*/ 4098288 h 13511369"/>
                  <a:gd name="connsiteX36" fmla="*/ 2402109 w 12089090"/>
                  <a:gd name="connsiteY36" fmla="*/ 4295932 h 13511369"/>
                  <a:gd name="connsiteX37" fmla="*/ 2322337 w 12089090"/>
                  <a:gd name="connsiteY37" fmla="*/ 4353332 h 13511369"/>
                  <a:gd name="connsiteX38" fmla="*/ 2533078 w 12089090"/>
                  <a:gd name="connsiteY38" fmla="*/ 4645975 h 13511369"/>
                  <a:gd name="connsiteX39" fmla="*/ 2597372 w 12089090"/>
                  <a:gd name="connsiteY39" fmla="*/ 4879338 h 13511369"/>
                  <a:gd name="connsiteX40" fmla="*/ 2489024 w 12089090"/>
                  <a:gd name="connsiteY40" fmla="*/ 4958170 h 13511369"/>
                  <a:gd name="connsiteX41" fmla="*/ 2471165 w 12089090"/>
                  <a:gd name="connsiteY41" fmla="*/ 5122225 h 13511369"/>
                  <a:gd name="connsiteX42" fmla="*/ 2387822 w 12089090"/>
                  <a:gd name="connsiteY42" fmla="*/ 5196044 h 13511369"/>
                  <a:gd name="connsiteX43" fmla="*/ 2398537 w 12089090"/>
                  <a:gd name="connsiteY43" fmla="*/ 5286782 h 13511369"/>
                  <a:gd name="connsiteX44" fmla="*/ 2506884 w 12089090"/>
                  <a:gd name="connsiteY44" fmla="*/ 5384163 h 13511369"/>
                  <a:gd name="connsiteX45" fmla="*/ 2512837 w 12089090"/>
                  <a:gd name="connsiteY45" fmla="*/ 5534432 h 13511369"/>
                  <a:gd name="connsiteX46" fmla="*/ 2516409 w 12089090"/>
                  <a:gd name="connsiteY46" fmla="*/ 5622288 h 13511369"/>
                  <a:gd name="connsiteX47" fmla="*/ 2649759 w 12089090"/>
                  <a:gd name="connsiteY47" fmla="*/ 5741350 h 13511369"/>
                  <a:gd name="connsiteX48" fmla="*/ 2814065 w 12089090"/>
                  <a:gd name="connsiteY48" fmla="*/ 5819932 h 13511369"/>
                  <a:gd name="connsiteX49" fmla="*/ 2846212 w 12089090"/>
                  <a:gd name="connsiteY49" fmla="*/ 6036875 h 13511369"/>
                  <a:gd name="connsiteX50" fmla="*/ 2836687 w 12089090"/>
                  <a:gd name="connsiteY50" fmla="*/ 6239282 h 13511369"/>
                  <a:gd name="connsiteX51" fmla="*/ 2611659 w 12089090"/>
                  <a:gd name="connsiteY51" fmla="*/ 6322375 h 13511369"/>
                  <a:gd name="connsiteX52" fmla="*/ 2627137 w 12089090"/>
                  <a:gd name="connsiteY52" fmla="*/ 6448832 h 13511369"/>
                  <a:gd name="connsiteX53" fmla="*/ 2531887 w 12089090"/>
                  <a:gd name="connsiteY53" fmla="*/ 6696482 h 13511369"/>
                  <a:gd name="connsiteX54" fmla="*/ 2585465 w 12089090"/>
                  <a:gd name="connsiteY54" fmla="*/ 6812913 h 13511369"/>
                  <a:gd name="connsiteX55" fmla="*/ 2535459 w 12089090"/>
                  <a:gd name="connsiteY55" fmla="*/ 6872444 h 13511369"/>
                  <a:gd name="connsiteX56" fmla="*/ 2478309 w 12089090"/>
                  <a:gd name="connsiteY56" fmla="*/ 6981982 h 13511369"/>
                  <a:gd name="connsiteX57" fmla="*/ 2365199 w 12089090"/>
                  <a:gd name="connsiteY57" fmla="*/ 7022714 h 13511369"/>
                  <a:gd name="connsiteX58" fmla="*/ 2123503 w 12089090"/>
                  <a:gd name="connsiteY58" fmla="*/ 7248682 h 13511369"/>
                  <a:gd name="connsiteX59" fmla="*/ 2171128 w 12089090"/>
                  <a:gd name="connsiteY59" fmla="*/ 7551100 h 13511369"/>
                  <a:gd name="connsiteX60" fmla="*/ 2143743 w 12089090"/>
                  <a:gd name="connsiteY60" fmla="*/ 7627551 h 13511369"/>
                  <a:gd name="connsiteX61" fmla="*/ 1973484 w 12089090"/>
                  <a:gd name="connsiteY61" fmla="*/ 7703500 h 13511369"/>
                  <a:gd name="connsiteX62" fmla="*/ 1867519 w 12089090"/>
                  <a:gd name="connsiteY62" fmla="*/ 7841863 h 13511369"/>
                  <a:gd name="connsiteX63" fmla="*/ 1842515 w 12089090"/>
                  <a:gd name="connsiteY63" fmla="*/ 8084500 h 13511369"/>
                  <a:gd name="connsiteX64" fmla="*/ 1721072 w 12089090"/>
                  <a:gd name="connsiteY64" fmla="*/ 8148794 h 13511369"/>
                  <a:gd name="connsiteX65" fmla="*/ 1703212 w 12089090"/>
                  <a:gd name="connsiteY65" fmla="*/ 8291919 h 13511369"/>
                  <a:gd name="connsiteX66" fmla="*/ 1671065 w 12089090"/>
                  <a:gd name="connsiteY66" fmla="*/ 8510744 h 13511369"/>
                  <a:gd name="connsiteX67" fmla="*/ 1716309 w 12089090"/>
                  <a:gd name="connsiteY67" fmla="*/ 8653619 h 13511369"/>
                  <a:gd name="connsiteX68" fmla="*/ 1706784 w 12089090"/>
                  <a:gd name="connsiteY68" fmla="*/ 8772682 h 13511369"/>
                  <a:gd name="connsiteX69" fmla="*/ 1788937 w 12089090"/>
                  <a:gd name="connsiteY69" fmla="*/ 8963432 h 13511369"/>
                  <a:gd name="connsiteX70" fmla="*/ 1657969 w 12089090"/>
                  <a:gd name="connsiteY70" fmla="*/ 9413488 h 13511369"/>
                  <a:gd name="connsiteX71" fmla="*/ 1506759 w 12089090"/>
                  <a:gd name="connsiteY71" fmla="*/ 9498963 h 13511369"/>
                  <a:gd name="connsiteX72" fmla="*/ 1463897 w 12089090"/>
                  <a:gd name="connsiteY72" fmla="*/ 9682319 h 13511369"/>
                  <a:gd name="connsiteX73" fmla="*/ 1321022 w 12089090"/>
                  <a:gd name="connsiteY73" fmla="*/ 9748994 h 13511369"/>
                  <a:gd name="connsiteX74" fmla="*/ 1312687 w 12089090"/>
                  <a:gd name="connsiteY74" fmla="*/ 9839732 h 13511369"/>
                  <a:gd name="connsiteX75" fmla="*/ 1237678 w 12089090"/>
                  <a:gd name="connsiteY75" fmla="*/ 9970450 h 13511369"/>
                  <a:gd name="connsiteX76" fmla="*/ 1254347 w 12089090"/>
                  <a:gd name="connsiteY76" fmla="*/ 10151425 h 13511369"/>
                  <a:gd name="connsiteX77" fmla="*/ 1179337 w 12089090"/>
                  <a:gd name="connsiteY77" fmla="*/ 10315982 h 13511369"/>
                  <a:gd name="connsiteX78" fmla="*/ 932878 w 12089090"/>
                  <a:gd name="connsiteY78" fmla="*/ 10353832 h 13511369"/>
                  <a:gd name="connsiteX79" fmla="*/ 817387 w 12089090"/>
                  <a:gd name="connsiteY79" fmla="*/ 10468382 h 13511369"/>
                  <a:gd name="connsiteX80" fmla="*/ 678084 w 12089090"/>
                  <a:gd name="connsiteY80" fmla="*/ 10480038 h 13511369"/>
                  <a:gd name="connsiteX81" fmla="*/ 585215 w 12089090"/>
                  <a:gd name="connsiteY81" fmla="*/ 10544332 h 13511369"/>
                  <a:gd name="connsiteX82" fmla="*/ 497109 w 12089090"/>
                  <a:gd name="connsiteY82" fmla="*/ 10503850 h 13511369"/>
                  <a:gd name="connsiteX83" fmla="*/ 399478 w 12089090"/>
                  <a:gd name="connsiteY83" fmla="*/ 10510994 h 13511369"/>
                  <a:gd name="connsiteX84" fmla="*/ 301847 w 12089090"/>
                  <a:gd name="connsiteY84" fmla="*/ 10482419 h 13511369"/>
                  <a:gd name="connsiteX85" fmla="*/ 238743 w 12089090"/>
                  <a:gd name="connsiteY85" fmla="*/ 10535057 h 13511369"/>
                  <a:gd name="connsiteX86" fmla="*/ 17287 w 12089090"/>
                  <a:gd name="connsiteY86" fmla="*/ 10430282 h 13511369"/>
                  <a:gd name="connsiteX87" fmla="*/ 78009 w 12089090"/>
                  <a:gd name="connsiteY87" fmla="*/ 10608625 h 13511369"/>
                  <a:gd name="connsiteX88" fmla="*/ 11334 w 12089090"/>
                  <a:gd name="connsiteY88" fmla="*/ 10787219 h 13511369"/>
                  <a:gd name="connsiteX89" fmla="*/ 112537 w 12089090"/>
                  <a:gd name="connsiteY89" fmla="*/ 11056551 h 13511369"/>
                  <a:gd name="connsiteX90" fmla="*/ 8953 w 12089090"/>
                  <a:gd name="connsiteY90" fmla="*/ 11234894 h 13511369"/>
                  <a:gd name="connsiteX91" fmla="*/ 17287 w 12089090"/>
                  <a:gd name="connsiteY91" fmla="*/ 11420882 h 13511369"/>
                  <a:gd name="connsiteX92" fmla="*/ 158972 w 12089090"/>
                  <a:gd name="connsiteY92" fmla="*/ 11470638 h 13511369"/>
                  <a:gd name="connsiteX93" fmla="*/ 455437 w 12089090"/>
                  <a:gd name="connsiteY93" fmla="*/ 11497082 h 13511369"/>
                  <a:gd name="connsiteX94" fmla="*/ 623315 w 12089090"/>
                  <a:gd name="connsiteY94" fmla="*/ 11544457 h 13511369"/>
                  <a:gd name="connsiteX95" fmla="*/ 737615 w 12089090"/>
                  <a:gd name="connsiteY95" fmla="*/ 11489688 h 13511369"/>
                  <a:gd name="connsiteX96" fmla="*/ 912637 w 12089090"/>
                  <a:gd name="connsiteY96" fmla="*/ 11535182 h 13511369"/>
                  <a:gd name="connsiteX97" fmla="*/ 1078134 w 12089090"/>
                  <a:gd name="connsiteY97" fmla="*/ 11413488 h 13511369"/>
                  <a:gd name="connsiteX98" fmla="*/ 1155524 w 12089090"/>
                  <a:gd name="connsiteY98" fmla="*/ 11470889 h 13511369"/>
                  <a:gd name="connsiteX99" fmla="*/ 1294828 w 12089090"/>
                  <a:gd name="connsiteY99" fmla="*/ 11496832 h 13511369"/>
                  <a:gd name="connsiteX100" fmla="*/ 1466278 w 12089090"/>
                  <a:gd name="connsiteY100" fmla="*/ 11508738 h 13511369"/>
                  <a:gd name="connsiteX101" fmla="*/ 1552003 w 12089090"/>
                  <a:gd name="connsiteY101" fmla="*/ 11573032 h 13511369"/>
                  <a:gd name="connsiteX102" fmla="*/ 1652015 w 12089090"/>
                  <a:gd name="connsiteY102" fmla="*/ 11580175 h 13511369"/>
                  <a:gd name="connsiteX103" fmla="*/ 1731787 w 12089090"/>
                  <a:gd name="connsiteY103" fmla="*/ 11592332 h 13511369"/>
                  <a:gd name="connsiteX104" fmla="*/ 1659159 w 12089090"/>
                  <a:gd name="connsiteY104" fmla="*/ 11737338 h 13511369"/>
                  <a:gd name="connsiteX105" fmla="*/ 1693687 w 12089090"/>
                  <a:gd name="connsiteY105" fmla="*/ 11992382 h 13511369"/>
                  <a:gd name="connsiteX106" fmla="*/ 1871090 w 12089090"/>
                  <a:gd name="connsiteY106" fmla="*/ 12130244 h 13511369"/>
                  <a:gd name="connsiteX107" fmla="*/ 1993724 w 12089090"/>
                  <a:gd name="connsiteY107" fmla="*/ 12056676 h 13511369"/>
                  <a:gd name="connsiteX108" fmla="*/ 2066353 w 12089090"/>
                  <a:gd name="connsiteY108" fmla="*/ 12104050 h 13511369"/>
                  <a:gd name="connsiteX109" fmla="*/ 2142553 w 12089090"/>
                  <a:gd name="connsiteY109" fmla="*/ 12034994 h 13511369"/>
                  <a:gd name="connsiteX110" fmla="*/ 2242565 w 12089090"/>
                  <a:gd name="connsiteY110" fmla="*/ 12058807 h 13511369"/>
                  <a:gd name="connsiteX111" fmla="*/ 2473547 w 12089090"/>
                  <a:gd name="connsiteY111" fmla="*/ 12008800 h 13511369"/>
                  <a:gd name="connsiteX112" fmla="*/ 2524743 w 12089090"/>
                  <a:gd name="connsiteY112" fmla="*/ 11899513 h 13511369"/>
                  <a:gd name="connsiteX113" fmla="*/ 2893837 w 12089090"/>
                  <a:gd name="connsiteY113" fmla="*/ 12030482 h 13511369"/>
                  <a:gd name="connsiteX114" fmla="*/ 2983134 w 12089090"/>
                  <a:gd name="connsiteY114" fmla="*/ 12018325 h 13511369"/>
                  <a:gd name="connsiteX115" fmla="*/ 3084337 w 12089090"/>
                  <a:gd name="connsiteY115" fmla="*/ 12182882 h 13511369"/>
                  <a:gd name="connsiteX116" fmla="*/ 3323653 w 12089090"/>
                  <a:gd name="connsiteY116" fmla="*/ 12127863 h 13511369"/>
                  <a:gd name="connsiteX117" fmla="*/ 3433190 w 12089090"/>
                  <a:gd name="connsiteY117" fmla="*/ 12196919 h 13511369"/>
                  <a:gd name="connsiteX118" fmla="*/ 3586781 w 12089090"/>
                  <a:gd name="connsiteY118" fmla="*/ 12266226 h 13511369"/>
                  <a:gd name="connsiteX119" fmla="*/ 3522487 w 12089090"/>
                  <a:gd name="connsiteY119" fmla="*/ 12387670 h 13511369"/>
                  <a:gd name="connsiteX120" fmla="*/ 3607022 w 12089090"/>
                  <a:gd name="connsiteY120" fmla="*/ 12592207 h 13511369"/>
                  <a:gd name="connsiteX121" fmla="*/ 3560587 w 12089090"/>
                  <a:gd name="connsiteY121" fmla="*/ 12773432 h 13511369"/>
                  <a:gd name="connsiteX122" fmla="*/ 3545109 w 12089090"/>
                  <a:gd name="connsiteY122" fmla="*/ 12987494 h 13511369"/>
                  <a:gd name="connsiteX123" fmla="*/ 3636787 w 12089090"/>
                  <a:gd name="connsiteY123" fmla="*/ 13211582 h 13511369"/>
                  <a:gd name="connsiteX124" fmla="*/ 3922537 w 12089090"/>
                  <a:gd name="connsiteY124" fmla="*/ 13440182 h 13511369"/>
                  <a:gd name="connsiteX125" fmla="*/ 4514278 w 12089090"/>
                  <a:gd name="connsiteY125" fmla="*/ 13511369 h 13511369"/>
                  <a:gd name="connsiteX126" fmla="*/ 4549996 w 12089090"/>
                  <a:gd name="connsiteY126" fmla="*/ 13442312 h 13511369"/>
                  <a:gd name="connsiteX127" fmla="*/ 4208287 w 12089090"/>
                  <a:gd name="connsiteY127" fmla="*/ 13154432 h 13511369"/>
                  <a:gd name="connsiteX128" fmla="*/ 4635722 w 12089090"/>
                  <a:gd name="connsiteY128" fmla="*/ 13268482 h 13511369"/>
                  <a:gd name="connsiteX129" fmla="*/ 4951237 w 12089090"/>
                  <a:gd name="connsiteY129" fmla="*/ 13268732 h 13511369"/>
                  <a:gd name="connsiteX130" fmla="*/ 5052440 w 12089090"/>
                  <a:gd name="connsiteY130" fmla="*/ 13058932 h 13511369"/>
                  <a:gd name="connsiteX131" fmla="*/ 5011959 w 12089090"/>
                  <a:gd name="connsiteY131" fmla="*/ 12985113 h 13511369"/>
                  <a:gd name="connsiteX132" fmla="*/ 5008387 w 12089090"/>
                  <a:gd name="connsiteY132" fmla="*/ 12678182 h 13511369"/>
                  <a:gd name="connsiteX133" fmla="*/ 5084587 w 12089090"/>
                  <a:gd name="connsiteY133" fmla="*/ 12563882 h 13511369"/>
                  <a:gd name="connsiteX134" fmla="*/ 5046487 w 12089090"/>
                  <a:gd name="connsiteY134" fmla="*/ 12225745 h 13511369"/>
                  <a:gd name="connsiteX135" fmla="*/ 5375100 w 12089090"/>
                  <a:gd name="connsiteY135" fmla="*/ 12097157 h 13511369"/>
                  <a:gd name="connsiteX136" fmla="*/ 5656087 w 12089090"/>
                  <a:gd name="connsiteY136" fmla="*/ 12180502 h 13511369"/>
                  <a:gd name="connsiteX137" fmla="*/ 5541787 w 12089090"/>
                  <a:gd name="connsiteY137" fmla="*/ 11249432 h 13511369"/>
                  <a:gd name="connsiteX138" fmla="*/ 5602510 w 12089090"/>
                  <a:gd name="connsiteY138" fmla="*/ 10722925 h 13511369"/>
                  <a:gd name="connsiteX139" fmla="*/ 5485827 w 12089090"/>
                  <a:gd name="connsiteY139" fmla="*/ 10663394 h 13511369"/>
                  <a:gd name="connsiteX140" fmla="*/ 5602509 w 12089090"/>
                  <a:gd name="connsiteY140" fmla="*/ 10701495 h 13511369"/>
                  <a:gd name="connsiteX141" fmla="*/ 5628703 w 12089090"/>
                  <a:gd name="connsiteY141" fmla="*/ 10160950 h 13511369"/>
                  <a:gd name="connsiteX142" fmla="*/ 5715618 w 12089090"/>
                  <a:gd name="connsiteY142" fmla="*/ 9775438 h 13511369"/>
                  <a:gd name="connsiteX143" fmla="*/ 5847778 w 12089090"/>
                  <a:gd name="connsiteY143" fmla="*/ 9408475 h 13511369"/>
                  <a:gd name="connsiteX144" fmla="*/ 5938265 w 12089090"/>
                  <a:gd name="connsiteY144" fmla="*/ 9196544 h 13511369"/>
                  <a:gd name="connsiteX145" fmla="*/ 5776340 w 12089090"/>
                  <a:gd name="connsiteY145" fmla="*/ 9329894 h 13511369"/>
                  <a:gd name="connsiteX146" fmla="*/ 5940647 w 12089090"/>
                  <a:gd name="connsiteY146" fmla="*/ 9137013 h 13511369"/>
                  <a:gd name="connsiteX147" fmla="*/ 5972794 w 12089090"/>
                  <a:gd name="connsiteY147" fmla="*/ 8956289 h 13511369"/>
                  <a:gd name="connsiteX148" fmla="*/ 5976365 w 12089090"/>
                  <a:gd name="connsiteY148" fmla="*/ 9087006 h 13511369"/>
                  <a:gd name="connsiteX149" fmla="*/ 6458567 w 12089090"/>
                  <a:gd name="connsiteY149" fmla="*/ 8201432 h 13511369"/>
                  <a:gd name="connsiteX150" fmla="*/ 6221634 w 12089090"/>
                  <a:gd name="connsiteY150" fmla="*/ 8101170 h 13511369"/>
                  <a:gd name="connsiteX151" fmla="*/ 6443090 w 12089090"/>
                  <a:gd name="connsiteY151" fmla="*/ 8110694 h 13511369"/>
                  <a:gd name="connsiteX152" fmla="*/ 6713363 w 12089090"/>
                  <a:gd name="connsiteY152" fmla="*/ 8074975 h 13511369"/>
                  <a:gd name="connsiteX153" fmla="*/ 6872907 w 12089090"/>
                  <a:gd name="connsiteY153" fmla="*/ 8032113 h 13511369"/>
                  <a:gd name="connsiteX154" fmla="*/ 6802659 w 12089090"/>
                  <a:gd name="connsiteY154" fmla="*/ 7972582 h 13511369"/>
                  <a:gd name="connsiteX155" fmla="*/ 6894339 w 12089090"/>
                  <a:gd name="connsiteY155" fmla="*/ 7846626 h 13511369"/>
                  <a:gd name="connsiteX156" fmla="*/ 6997921 w 12089090"/>
                  <a:gd name="connsiteY156" fmla="*/ 7867807 h 13511369"/>
                  <a:gd name="connsiteX157" fmla="*/ 7034832 w 12089090"/>
                  <a:gd name="connsiteY157" fmla="*/ 7793990 h 13511369"/>
                  <a:gd name="connsiteX158" fmla="*/ 6961013 w 12089090"/>
                  <a:gd name="connsiteY158" fmla="*/ 7693975 h 13511369"/>
                  <a:gd name="connsiteX159" fmla="*/ 6927676 w 12089090"/>
                  <a:gd name="connsiteY159" fmla="*/ 7596344 h 13511369"/>
                  <a:gd name="connsiteX160" fmla="*/ 6837187 w 12089090"/>
                  <a:gd name="connsiteY160" fmla="*/ 7591832 h 13511369"/>
                  <a:gd name="connsiteX161" fmla="*/ 6763369 w 12089090"/>
                  <a:gd name="connsiteY161" fmla="*/ 7674925 h 13511369"/>
                  <a:gd name="connsiteX162" fmla="*/ 6627637 w 12089090"/>
                  <a:gd name="connsiteY162" fmla="*/ 7687082 h 13511369"/>
                  <a:gd name="connsiteX163" fmla="*/ 6687169 w 12089090"/>
                  <a:gd name="connsiteY163" fmla="*/ 7617775 h 13511369"/>
                  <a:gd name="connsiteX164" fmla="*/ 6699076 w 12089090"/>
                  <a:gd name="connsiteY164" fmla="*/ 7529669 h 13511369"/>
                  <a:gd name="connsiteX165" fmla="*/ 6720506 w 12089090"/>
                  <a:gd name="connsiteY165" fmla="*/ 7467756 h 13511369"/>
                  <a:gd name="connsiteX166" fmla="*/ 6684787 w 12089090"/>
                  <a:gd name="connsiteY166" fmla="*/ 7401332 h 13511369"/>
                  <a:gd name="connsiteX167" fmla="*/ 6620494 w 12089090"/>
                  <a:gd name="connsiteY167" fmla="*/ 7432038 h 13511369"/>
                  <a:gd name="connsiteX168" fmla="*/ 6618112 w 12089090"/>
                  <a:gd name="connsiteY168" fmla="*/ 7351326 h 13511369"/>
                  <a:gd name="connsiteX169" fmla="*/ 6837188 w 12089090"/>
                  <a:gd name="connsiteY169" fmla="*/ 7243919 h 13511369"/>
                  <a:gd name="connsiteX170" fmla="*/ 6801469 w 12089090"/>
                  <a:gd name="connsiteY170" fmla="*/ 7089138 h 13511369"/>
                  <a:gd name="connsiteX171" fmla="*/ 6877669 w 12089090"/>
                  <a:gd name="connsiteY171" fmla="*/ 7072469 h 13511369"/>
                  <a:gd name="connsiteX172" fmla="*/ 6856237 w 12089090"/>
                  <a:gd name="connsiteY172" fmla="*/ 6982232 h 13511369"/>
                  <a:gd name="connsiteX173" fmla="*/ 6961013 w 12089090"/>
                  <a:gd name="connsiteY173" fmla="*/ 6984363 h 13511369"/>
                  <a:gd name="connsiteX174" fmla="*/ 7003876 w 12089090"/>
                  <a:gd name="connsiteY174" fmla="*/ 6903400 h 13511369"/>
                  <a:gd name="connsiteX175" fmla="*/ 7106269 w 12089090"/>
                  <a:gd name="connsiteY175" fmla="*/ 6936738 h 13511369"/>
                  <a:gd name="connsiteX176" fmla="*/ 7180088 w 12089090"/>
                  <a:gd name="connsiteY176" fmla="*/ 7039132 h 13511369"/>
                  <a:gd name="connsiteX177" fmla="*/ 7246763 w 12089090"/>
                  <a:gd name="connsiteY177" fmla="*/ 6979600 h 13511369"/>
                  <a:gd name="connsiteX178" fmla="*/ 7187232 w 12089090"/>
                  <a:gd name="connsiteY178" fmla="*/ 6843869 h 13511369"/>
                  <a:gd name="connsiteX179" fmla="*/ 7244381 w 12089090"/>
                  <a:gd name="connsiteY179" fmla="*/ 6896506 h 13511369"/>
                  <a:gd name="connsiteX180" fmla="*/ 7361063 w 12089090"/>
                  <a:gd name="connsiteY180" fmla="*/ 6934357 h 13511369"/>
                  <a:gd name="connsiteX181" fmla="*/ 7434882 w 12089090"/>
                  <a:gd name="connsiteY181" fmla="*/ 7006046 h 13511369"/>
                  <a:gd name="connsiteX182" fmla="*/ 7403926 w 12089090"/>
                  <a:gd name="connsiteY182" fmla="*/ 7144158 h 13511369"/>
                  <a:gd name="connsiteX183" fmla="*/ 7475363 w 12089090"/>
                  <a:gd name="connsiteY183" fmla="*/ 7108439 h 13511369"/>
                  <a:gd name="connsiteX184" fmla="*/ 7465837 w 12089090"/>
                  <a:gd name="connsiteY184" fmla="*/ 7077482 h 13511369"/>
                  <a:gd name="connsiteX185" fmla="*/ 7542038 w 12089090"/>
                  <a:gd name="connsiteY185" fmla="*/ 7163208 h 13511369"/>
                  <a:gd name="connsiteX186" fmla="*/ 7477744 w 12089090"/>
                  <a:gd name="connsiteY186" fmla="*/ 7244171 h 13511369"/>
                  <a:gd name="connsiteX187" fmla="*/ 7542037 w 12089090"/>
                  <a:gd name="connsiteY187" fmla="*/ 7325132 h 13511369"/>
                  <a:gd name="connsiteX188" fmla="*/ 7468219 w 12089090"/>
                  <a:gd name="connsiteY188" fmla="*/ 7344183 h 13511369"/>
                  <a:gd name="connsiteX189" fmla="*/ 7375351 w 12089090"/>
                  <a:gd name="connsiteY189" fmla="*/ 7296558 h 13511369"/>
                  <a:gd name="connsiteX190" fmla="*/ 7327726 w 12089090"/>
                  <a:gd name="connsiteY190" fmla="*/ 7406096 h 13511369"/>
                  <a:gd name="connsiteX191" fmla="*/ 7403926 w 12089090"/>
                  <a:gd name="connsiteY191" fmla="*/ 7425146 h 13511369"/>
                  <a:gd name="connsiteX192" fmla="*/ 7458694 w 12089090"/>
                  <a:gd name="connsiteY192" fmla="*/ 7484677 h 13511369"/>
                  <a:gd name="connsiteX193" fmla="*/ 7484888 w 12089090"/>
                  <a:gd name="connsiteY193" fmla="*/ 7515382 h 13511369"/>
                  <a:gd name="connsiteX194" fmla="*/ 7505128 w 12089090"/>
                  <a:gd name="connsiteY194" fmla="*/ 7467755 h 13511369"/>
                  <a:gd name="connsiteX195" fmla="*/ 7563469 w 12089090"/>
                  <a:gd name="connsiteY195" fmla="*/ 7529921 h 13511369"/>
                  <a:gd name="connsiteX196" fmla="*/ 7656338 w 12089090"/>
                  <a:gd name="connsiteY196" fmla="*/ 7615646 h 13511369"/>
                  <a:gd name="connsiteX197" fmla="*/ 7656338 w 12089090"/>
                  <a:gd name="connsiteY197" fmla="*/ 7510871 h 13511369"/>
                  <a:gd name="connsiteX198" fmla="*/ 7830168 w 12089090"/>
                  <a:gd name="connsiteY198" fmla="*/ 7606120 h 13511369"/>
                  <a:gd name="connsiteX199" fmla="*/ 7723013 w 12089090"/>
                  <a:gd name="connsiteY199" fmla="*/ 7370377 h 13511369"/>
                  <a:gd name="connsiteX200" fmla="*/ 7725394 w 12089090"/>
                  <a:gd name="connsiteY200" fmla="*/ 7234646 h 13511369"/>
                  <a:gd name="connsiteX201" fmla="*/ 7630144 w 12089090"/>
                  <a:gd name="connsiteY201" fmla="*/ 7206071 h 13511369"/>
                  <a:gd name="connsiteX202" fmla="*/ 7694437 w 12089090"/>
                  <a:gd name="connsiteY202" fmla="*/ 7039382 h 13511369"/>
                  <a:gd name="connsiteX203" fmla="*/ 8392144 w 12089090"/>
                  <a:gd name="connsiteY203" fmla="*/ 6653621 h 13511369"/>
                  <a:gd name="connsiteX204" fmla="*/ 8720757 w 12089090"/>
                  <a:gd name="connsiteY204" fmla="*/ 6591708 h 13511369"/>
                  <a:gd name="connsiteX205" fmla="*/ 8739807 w 12089090"/>
                  <a:gd name="connsiteY205" fmla="*/ 6696483 h 13511369"/>
                  <a:gd name="connsiteX206" fmla="*/ 8813626 w 12089090"/>
                  <a:gd name="connsiteY206" fmla="*/ 6701246 h 13511369"/>
                  <a:gd name="connsiteX207" fmla="*/ 8789812 w 12089090"/>
                  <a:gd name="connsiteY207" fmla="*/ 6548844 h 13511369"/>
                  <a:gd name="connsiteX208" fmla="*/ 9332737 w 12089090"/>
                  <a:gd name="connsiteY208" fmla="*/ 6544082 h 13511369"/>
                  <a:gd name="connsiteX209" fmla="*/ 9520856 w 12089090"/>
                  <a:gd name="connsiteY209" fmla="*/ 6494075 h 13511369"/>
                  <a:gd name="connsiteX210" fmla="*/ 9647062 w 12089090"/>
                  <a:gd name="connsiteY210" fmla="*/ 6298813 h 13511369"/>
                  <a:gd name="connsiteX211" fmla="*/ 9923287 w 12089090"/>
                  <a:gd name="connsiteY211" fmla="*/ 6334532 h 13511369"/>
                  <a:gd name="connsiteX212" fmla="*/ 9887569 w 12089090"/>
                  <a:gd name="connsiteY212" fmla="*/ 6420258 h 13511369"/>
                  <a:gd name="connsiteX213" fmla="*/ 9744694 w 12089090"/>
                  <a:gd name="connsiteY213" fmla="*/ 6434546 h 13511369"/>
                  <a:gd name="connsiteX214" fmla="*/ 9813749 w 12089090"/>
                  <a:gd name="connsiteY214" fmla="*/ 6489313 h 13511369"/>
                  <a:gd name="connsiteX215" fmla="*/ 9682782 w 12089090"/>
                  <a:gd name="connsiteY215" fmla="*/ 6517889 h 13511369"/>
                  <a:gd name="connsiteX216" fmla="*/ 9556576 w 12089090"/>
                  <a:gd name="connsiteY216" fmla="*/ 6508364 h 13511369"/>
                  <a:gd name="connsiteX217" fmla="*/ 9470850 w 12089090"/>
                  <a:gd name="connsiteY217" fmla="*/ 6544082 h 13511369"/>
                  <a:gd name="connsiteX218" fmla="*/ 9439894 w 12089090"/>
                  <a:gd name="connsiteY218" fmla="*/ 6848883 h 13511369"/>
                  <a:gd name="connsiteX219" fmla="*/ 9601819 w 12089090"/>
                  <a:gd name="connsiteY219" fmla="*/ 6882220 h 13511369"/>
                  <a:gd name="connsiteX220" fmla="*/ 9808987 w 12089090"/>
                  <a:gd name="connsiteY220" fmla="*/ 6696482 h 13511369"/>
                  <a:gd name="connsiteX221" fmla="*/ 9847088 w 12089090"/>
                  <a:gd name="connsiteY221" fmla="*/ 6794114 h 13511369"/>
                  <a:gd name="connsiteX222" fmla="*/ 9994726 w 12089090"/>
                  <a:gd name="connsiteY222" fmla="*/ 6717914 h 13511369"/>
                  <a:gd name="connsiteX223" fmla="*/ 9894713 w 12089090"/>
                  <a:gd name="connsiteY223" fmla="*/ 6956040 h 13511369"/>
                  <a:gd name="connsiteX224" fmla="*/ 10037588 w 12089090"/>
                  <a:gd name="connsiteY224" fmla="*/ 6898889 h 13511369"/>
                  <a:gd name="connsiteX225" fmla="*/ 10004251 w 12089090"/>
                  <a:gd name="connsiteY225" fmla="*/ 6986996 h 13511369"/>
                  <a:gd name="connsiteX226" fmla="*/ 10235232 w 12089090"/>
                  <a:gd name="connsiteY226" fmla="*/ 6984614 h 13511369"/>
                  <a:gd name="connsiteX227" fmla="*/ 10075687 w 12089090"/>
                  <a:gd name="connsiteY227" fmla="*/ 7039382 h 13511369"/>
                  <a:gd name="connsiteX228" fmla="*/ 9966151 w 12089090"/>
                  <a:gd name="connsiteY228" fmla="*/ 7096533 h 13511369"/>
                  <a:gd name="connsiteX229" fmla="*/ 9847088 w 12089090"/>
                  <a:gd name="connsiteY229" fmla="*/ 7210833 h 13511369"/>
                  <a:gd name="connsiteX230" fmla="*/ 9882806 w 12089090"/>
                  <a:gd name="connsiteY230" fmla="*/ 7270363 h 13511369"/>
                  <a:gd name="connsiteX231" fmla="*/ 9925669 w 12089090"/>
                  <a:gd name="connsiteY231" fmla="*/ 7320371 h 13511369"/>
                  <a:gd name="connsiteX232" fmla="*/ 10004251 w 12089090"/>
                  <a:gd name="connsiteY232" fmla="*/ 7287033 h 13511369"/>
                  <a:gd name="connsiteX233" fmla="*/ 10016156 w 12089090"/>
                  <a:gd name="connsiteY233" fmla="*/ 7348944 h 13511369"/>
                  <a:gd name="connsiteX234" fmla="*/ 10130457 w 12089090"/>
                  <a:gd name="connsiteY234" fmla="*/ 7210833 h 13511369"/>
                  <a:gd name="connsiteX235" fmla="*/ 10166176 w 12089090"/>
                  <a:gd name="connsiteY235" fmla="*/ 7356089 h 13511369"/>
                  <a:gd name="connsiteX236" fmla="*/ 10261426 w 12089090"/>
                  <a:gd name="connsiteY236" fmla="*/ 7239408 h 13511369"/>
                  <a:gd name="connsiteX237" fmla="*/ 10287619 w 12089090"/>
                  <a:gd name="connsiteY237" fmla="*/ 7401332 h 13511369"/>
                  <a:gd name="connsiteX238" fmla="*/ 10361437 w 12089090"/>
                  <a:gd name="connsiteY238" fmla="*/ 7477532 h 13511369"/>
                  <a:gd name="connsiteX239" fmla="*/ 10151887 w 12089090"/>
                  <a:gd name="connsiteY239" fmla="*/ 7591832 h 13511369"/>
                  <a:gd name="connsiteX240" fmla="*/ 10304288 w 12089090"/>
                  <a:gd name="connsiteY240" fmla="*/ 7741852 h 13511369"/>
                  <a:gd name="connsiteX241" fmla="*/ 10335244 w 12089090"/>
                  <a:gd name="connsiteY241" fmla="*/ 7644221 h 13511369"/>
                  <a:gd name="connsiteX242" fmla="*/ 10406680 w 12089090"/>
                  <a:gd name="connsiteY242" fmla="*/ 7732326 h 13511369"/>
                  <a:gd name="connsiteX243" fmla="*/ 10528126 w 12089090"/>
                  <a:gd name="connsiteY243" fmla="*/ 7691846 h 13511369"/>
                  <a:gd name="connsiteX244" fmla="*/ 10532887 w 12089090"/>
                  <a:gd name="connsiteY244" fmla="*/ 7777570 h 13511369"/>
                  <a:gd name="connsiteX245" fmla="*/ 10530506 w 12089090"/>
                  <a:gd name="connsiteY245" fmla="*/ 7875200 h 13511369"/>
                  <a:gd name="connsiteX246" fmla="*/ 10640043 w 12089090"/>
                  <a:gd name="connsiteY246" fmla="*/ 7837101 h 13511369"/>
                  <a:gd name="connsiteX247" fmla="*/ 10680526 w 12089090"/>
                  <a:gd name="connsiteY247" fmla="*/ 8075227 h 13511369"/>
                  <a:gd name="connsiteX248" fmla="*/ 10818637 w 12089090"/>
                  <a:gd name="connsiteY248" fmla="*/ 8106182 h 13511369"/>
                  <a:gd name="connsiteX249" fmla="*/ 10832925 w 12089090"/>
                  <a:gd name="connsiteY249" fmla="*/ 7815670 h 13511369"/>
                  <a:gd name="connsiteX250" fmla="*/ 10923413 w 12089090"/>
                  <a:gd name="connsiteY250" fmla="*/ 7791858 h 13511369"/>
                  <a:gd name="connsiteX251" fmla="*/ 10992469 w 12089090"/>
                  <a:gd name="connsiteY251" fmla="*/ 7620407 h 13511369"/>
                  <a:gd name="connsiteX252" fmla="*/ 10954369 w 12089090"/>
                  <a:gd name="connsiteY252" fmla="*/ 7491821 h 13511369"/>
                  <a:gd name="connsiteX253" fmla="*/ 10859119 w 12089090"/>
                  <a:gd name="connsiteY253" fmla="*/ 7479913 h 13511369"/>
                  <a:gd name="connsiteX254" fmla="*/ 10906743 w 12089090"/>
                  <a:gd name="connsiteY254" fmla="*/ 7360851 h 13511369"/>
                  <a:gd name="connsiteX255" fmla="*/ 10801969 w 12089090"/>
                  <a:gd name="connsiteY255" fmla="*/ 7289414 h 13511369"/>
                  <a:gd name="connsiteX256" fmla="*/ 10761487 w 12089090"/>
                  <a:gd name="connsiteY256" fmla="*/ 7058432 h 13511369"/>
                  <a:gd name="connsiteX257" fmla="*/ 10443987 w 12089090"/>
                  <a:gd name="connsiteY257" fmla="*/ 7020332 h 13511369"/>
                  <a:gd name="connsiteX258" fmla="*/ 10513838 w 12089090"/>
                  <a:gd name="connsiteY258" fmla="*/ 6915558 h 13511369"/>
                  <a:gd name="connsiteX259" fmla="*/ 10637663 w 12089090"/>
                  <a:gd name="connsiteY259" fmla="*/ 6896508 h 13511369"/>
                  <a:gd name="connsiteX260" fmla="*/ 10647187 w 12089090"/>
                  <a:gd name="connsiteY260" fmla="*/ 6810782 h 13511369"/>
                  <a:gd name="connsiteX261" fmla="*/ 10859912 w 12089090"/>
                  <a:gd name="connsiteY261" fmla="*/ 6899682 h 13511369"/>
                  <a:gd name="connsiteX262" fmla="*/ 10875787 w 12089090"/>
                  <a:gd name="connsiteY262" fmla="*/ 6677432 h 13511369"/>
                  <a:gd name="connsiteX263" fmla="*/ 10666237 w 12089090"/>
                  <a:gd name="connsiteY263" fmla="*/ 6772682 h 13511369"/>
                  <a:gd name="connsiteX264" fmla="*/ 10590037 w 12089090"/>
                  <a:gd name="connsiteY264" fmla="*/ 6544082 h 13511369"/>
                  <a:gd name="connsiteX265" fmla="*/ 10361437 w 12089090"/>
                  <a:gd name="connsiteY265" fmla="*/ 6753632 h 13511369"/>
                  <a:gd name="connsiteX266" fmla="*/ 10374138 w 12089090"/>
                  <a:gd name="connsiteY266" fmla="*/ 6588533 h 13511369"/>
                  <a:gd name="connsiteX267" fmla="*/ 10386837 w 12089090"/>
                  <a:gd name="connsiteY267" fmla="*/ 6464707 h 13511369"/>
                  <a:gd name="connsiteX268" fmla="*/ 10331672 w 12089090"/>
                  <a:gd name="connsiteY268" fmla="*/ 6436675 h 13511369"/>
                  <a:gd name="connsiteX269" fmla="*/ 10278888 w 12089090"/>
                  <a:gd name="connsiteY269" fmla="*/ 6452008 h 13511369"/>
                  <a:gd name="connsiteX270" fmla="*/ 10158237 w 12089090"/>
                  <a:gd name="connsiteY270" fmla="*/ 6236107 h 13511369"/>
                  <a:gd name="connsiteX271" fmla="*/ 10323338 w 12089090"/>
                  <a:gd name="connsiteY271" fmla="*/ 6274208 h 13511369"/>
                  <a:gd name="connsiteX272" fmla="*/ 10564638 w 12089090"/>
                  <a:gd name="connsiteY272" fmla="*/ 6274208 h 13511369"/>
                  <a:gd name="connsiteX273" fmla="*/ 10694812 w 12089090"/>
                  <a:gd name="connsiteY273" fmla="*/ 6134507 h 13511369"/>
                  <a:gd name="connsiteX274" fmla="*/ 10593213 w 12089090"/>
                  <a:gd name="connsiteY274" fmla="*/ 6023383 h 13511369"/>
                  <a:gd name="connsiteX275" fmla="*/ 10380487 w 12089090"/>
                  <a:gd name="connsiteY275" fmla="*/ 5975757 h 13511369"/>
                  <a:gd name="connsiteX276" fmla="*/ 10561462 w 12089090"/>
                  <a:gd name="connsiteY276" fmla="*/ 5845582 h 13511369"/>
                  <a:gd name="connsiteX277" fmla="*/ 10507488 w 12089090"/>
                  <a:gd name="connsiteY277" fmla="*/ 5728108 h 13511369"/>
                  <a:gd name="connsiteX278" fmla="*/ 10561463 w 12089090"/>
                  <a:gd name="connsiteY278" fmla="*/ 5607458 h 13511369"/>
                  <a:gd name="connsiteX279" fmla="*/ 10523362 w 12089090"/>
                  <a:gd name="connsiteY279" fmla="*/ 5604282 h 13511369"/>
                  <a:gd name="connsiteX280" fmla="*/ 10488438 w 12089090"/>
                  <a:gd name="connsiteY280" fmla="*/ 5528083 h 13511369"/>
                  <a:gd name="connsiteX281" fmla="*/ 10329687 w 12089090"/>
                  <a:gd name="connsiteY281" fmla="*/ 5375682 h 13511369"/>
                  <a:gd name="connsiteX282" fmla="*/ 10599563 w 12089090"/>
                  <a:gd name="connsiteY282" fmla="*/ 5480458 h 13511369"/>
                  <a:gd name="connsiteX283" fmla="*/ 10742437 w 12089090"/>
                  <a:gd name="connsiteY283" fmla="*/ 5439182 h 13511369"/>
                  <a:gd name="connsiteX284" fmla="*/ 10717038 w 12089090"/>
                  <a:gd name="connsiteY284" fmla="*/ 5686833 h 13511369"/>
                  <a:gd name="connsiteX285" fmla="*/ 10894837 w 12089090"/>
                  <a:gd name="connsiteY285" fmla="*/ 5724932 h 13511369"/>
                  <a:gd name="connsiteX286" fmla="*/ 10951988 w 12089090"/>
                  <a:gd name="connsiteY286" fmla="*/ 5550308 h 13511369"/>
                  <a:gd name="connsiteX287" fmla="*/ 10993262 w 12089090"/>
                  <a:gd name="connsiteY287" fmla="*/ 5321707 h 13511369"/>
                  <a:gd name="connsiteX288" fmla="*/ 10913888 w 12089090"/>
                  <a:gd name="connsiteY288" fmla="*/ 5118508 h 13511369"/>
                  <a:gd name="connsiteX289" fmla="*/ 10856737 w 12089090"/>
                  <a:gd name="connsiteY289" fmla="*/ 5020082 h 13511369"/>
                  <a:gd name="connsiteX290" fmla="*/ 10777363 w 12089090"/>
                  <a:gd name="connsiteY290" fmla="*/ 5137558 h 13511369"/>
                  <a:gd name="connsiteX291" fmla="*/ 10707513 w 12089090"/>
                  <a:gd name="connsiteY291" fmla="*/ 5096283 h 13511369"/>
                  <a:gd name="connsiteX292" fmla="*/ 10675763 w 12089090"/>
                  <a:gd name="connsiteY292" fmla="*/ 5216933 h 13511369"/>
                  <a:gd name="connsiteX293" fmla="*/ 10574162 w 12089090"/>
                  <a:gd name="connsiteY293" fmla="*/ 5220107 h 13511369"/>
                  <a:gd name="connsiteX294" fmla="*/ 10494787 w 12089090"/>
                  <a:gd name="connsiteY294" fmla="*/ 5077232 h 13511369"/>
                  <a:gd name="connsiteX295" fmla="*/ 10456687 w 12089090"/>
                  <a:gd name="connsiteY295" fmla="*/ 4924832 h 13511369"/>
                  <a:gd name="connsiteX296" fmla="*/ 10240787 w 12089090"/>
                  <a:gd name="connsiteY296" fmla="*/ 4928007 h 13511369"/>
                  <a:gd name="connsiteX297" fmla="*/ 10266187 w 12089090"/>
                  <a:gd name="connsiteY297" fmla="*/ 5153432 h 13511369"/>
                  <a:gd name="connsiteX298" fmla="*/ 10228088 w 12089090"/>
                  <a:gd name="connsiteY298" fmla="*/ 4959758 h 13511369"/>
                  <a:gd name="connsiteX299" fmla="*/ 10183637 w 12089090"/>
                  <a:gd name="connsiteY299" fmla="*/ 4972457 h 13511369"/>
                  <a:gd name="connsiteX300" fmla="*/ 10113787 w 12089090"/>
                  <a:gd name="connsiteY300" fmla="*/ 4861332 h 13511369"/>
                  <a:gd name="connsiteX301" fmla="*/ 10018538 w 12089090"/>
                  <a:gd name="connsiteY301" fmla="*/ 4931183 h 13511369"/>
                  <a:gd name="connsiteX302" fmla="*/ 9862962 w 12089090"/>
                  <a:gd name="connsiteY302" fmla="*/ 5058182 h 13511369"/>
                  <a:gd name="connsiteX303" fmla="*/ 10228087 w 12089090"/>
                  <a:gd name="connsiteY303" fmla="*/ 4724807 h 13511369"/>
                  <a:gd name="connsiteX304" fmla="*/ 10372550 w 12089090"/>
                  <a:gd name="connsiteY304" fmla="*/ 4634321 h 13511369"/>
                  <a:gd name="connsiteX305" fmla="*/ 10590037 w 12089090"/>
                  <a:gd name="connsiteY305" fmla="*/ 4581932 h 13511369"/>
                  <a:gd name="connsiteX306" fmla="*/ 10628138 w 12089090"/>
                  <a:gd name="connsiteY306" fmla="*/ 4461283 h 13511369"/>
                  <a:gd name="connsiteX307" fmla="*/ 10799588 w 12089090"/>
                  <a:gd name="connsiteY307" fmla="*/ 4334283 h 13511369"/>
                  <a:gd name="connsiteX308" fmla="*/ 10831337 w 12089090"/>
                  <a:gd name="connsiteY308" fmla="*/ 4080282 h 13511369"/>
                  <a:gd name="connsiteX309" fmla="*/ 10599562 w 12089090"/>
                  <a:gd name="connsiteY309" fmla="*/ 3997732 h 13511369"/>
                  <a:gd name="connsiteX310" fmla="*/ 10282063 w 12089090"/>
                  <a:gd name="connsiteY310" fmla="*/ 3950108 h 13511369"/>
                  <a:gd name="connsiteX311" fmla="*/ 10151887 w 12089090"/>
                  <a:gd name="connsiteY311" fmla="*/ 4010432 h 13511369"/>
                  <a:gd name="connsiteX312" fmla="*/ 10177288 w 12089090"/>
                  <a:gd name="connsiteY312" fmla="*/ 3845333 h 13511369"/>
                  <a:gd name="connsiteX313" fmla="*/ 10126488 w 12089090"/>
                  <a:gd name="connsiteY313" fmla="*/ 3670708 h 13511369"/>
                  <a:gd name="connsiteX314" fmla="*/ 10240787 w 12089090"/>
                  <a:gd name="connsiteY314" fmla="*/ 3708807 h 13511369"/>
                  <a:gd name="connsiteX315" fmla="*/ 10361438 w 12089090"/>
                  <a:gd name="connsiteY315" fmla="*/ 3600858 h 13511369"/>
                  <a:gd name="connsiteX316" fmla="*/ 10551938 w 12089090"/>
                  <a:gd name="connsiteY316" fmla="*/ 3661183 h 13511369"/>
                  <a:gd name="connsiteX317" fmla="*/ 10564638 w 12089090"/>
                  <a:gd name="connsiteY317" fmla="*/ 3477033 h 13511369"/>
                  <a:gd name="connsiteX318" fmla="*/ 10704337 w 12089090"/>
                  <a:gd name="connsiteY318" fmla="*/ 3515132 h 13511369"/>
                  <a:gd name="connsiteX319" fmla="*/ 10818637 w 12089090"/>
                  <a:gd name="connsiteY319" fmla="*/ 3210332 h 13511369"/>
                  <a:gd name="connsiteX320" fmla="*/ 10920238 w 12089090"/>
                  <a:gd name="connsiteY320" fmla="*/ 3299233 h 13511369"/>
                  <a:gd name="connsiteX321" fmla="*/ 11059937 w 12089090"/>
                  <a:gd name="connsiteY321" fmla="*/ 3283357 h 13511369"/>
                  <a:gd name="connsiteX322" fmla="*/ 11094862 w 12089090"/>
                  <a:gd name="connsiteY322" fmla="*/ 3508782 h 13511369"/>
                  <a:gd name="connsiteX323" fmla="*/ 11171063 w 12089090"/>
                  <a:gd name="connsiteY323" fmla="*/ 3251608 h 13511369"/>
                  <a:gd name="connsiteX324" fmla="*/ 11094863 w 12089090"/>
                  <a:gd name="connsiteY324" fmla="*/ 3165883 h 13511369"/>
                  <a:gd name="connsiteX325" fmla="*/ 11180587 w 12089090"/>
                  <a:gd name="connsiteY325" fmla="*/ 2911882 h 13511369"/>
                  <a:gd name="connsiteX326" fmla="*/ 10999613 w 12089090"/>
                  <a:gd name="connsiteY326" fmla="*/ 2988083 h 13511369"/>
                  <a:gd name="connsiteX327" fmla="*/ 10971037 w 12089090"/>
                  <a:gd name="connsiteY327" fmla="*/ 2918232 h 13511369"/>
                  <a:gd name="connsiteX328" fmla="*/ 10780537 w 12089090"/>
                  <a:gd name="connsiteY328" fmla="*/ 2715032 h 13511369"/>
                  <a:gd name="connsiteX329" fmla="*/ 10748788 w 12089090"/>
                  <a:gd name="connsiteY329" fmla="*/ 2530883 h 13511369"/>
                  <a:gd name="connsiteX330" fmla="*/ 10717038 w 12089090"/>
                  <a:gd name="connsiteY330" fmla="*/ 2435633 h 13511369"/>
                  <a:gd name="connsiteX331" fmla="*/ 10818637 w 12089090"/>
                  <a:gd name="connsiteY331" fmla="*/ 2334032 h 13511369"/>
                  <a:gd name="connsiteX332" fmla="*/ 11078988 w 12089090"/>
                  <a:gd name="connsiteY332" fmla="*/ 2099083 h 13511369"/>
                  <a:gd name="connsiteX333" fmla="*/ 11199637 w 12089090"/>
                  <a:gd name="connsiteY333" fmla="*/ 2118132 h 13511369"/>
                  <a:gd name="connsiteX334" fmla="*/ 11269488 w 12089090"/>
                  <a:gd name="connsiteY334" fmla="*/ 2029233 h 13511369"/>
                  <a:gd name="connsiteX335" fmla="*/ 11504437 w 12089090"/>
                  <a:gd name="connsiteY335" fmla="*/ 1921282 h 13511369"/>
                  <a:gd name="connsiteX336" fmla="*/ 11358388 w 12089090"/>
                  <a:gd name="connsiteY336" fmla="*/ 1851433 h 13511369"/>
                  <a:gd name="connsiteX337" fmla="*/ 11275837 w 12089090"/>
                  <a:gd name="connsiteY337" fmla="*/ 1705382 h 13511369"/>
                  <a:gd name="connsiteX338" fmla="*/ 11377437 w 12089090"/>
                  <a:gd name="connsiteY338" fmla="*/ 1279932 h 13511369"/>
                  <a:gd name="connsiteX339" fmla="*/ 11256787 w 12089090"/>
                  <a:gd name="connsiteY339" fmla="*/ 1019582 h 13511369"/>
                  <a:gd name="connsiteX340" fmla="*/ 11542537 w 12089090"/>
                  <a:gd name="connsiteY340" fmla="*/ 1362482 h 13511369"/>
                  <a:gd name="connsiteX341" fmla="*/ 11707637 w 12089090"/>
                  <a:gd name="connsiteY341" fmla="*/ 1165632 h 13511369"/>
                  <a:gd name="connsiteX342" fmla="*/ 11891787 w 12089090"/>
                  <a:gd name="connsiteY342" fmla="*/ 1476782 h 13511369"/>
                  <a:gd name="connsiteX343" fmla="*/ 12088637 w 12089090"/>
                  <a:gd name="connsiteY343" fmla="*/ 1578383 h 13511369"/>
                  <a:gd name="connsiteX344" fmla="*/ 11923537 w 12089090"/>
                  <a:gd name="connsiteY344" fmla="*/ 1133883 h 13511369"/>
                  <a:gd name="connsiteX345" fmla="*/ 11910837 w 12089090"/>
                  <a:gd name="connsiteY345" fmla="*/ 917982 h 13511369"/>
                  <a:gd name="connsiteX346" fmla="*/ 11777487 w 12089090"/>
                  <a:gd name="connsiteY346" fmla="*/ 721132 h 13511369"/>
                  <a:gd name="connsiteX347" fmla="*/ 11752087 w 12089090"/>
                  <a:gd name="connsiteY34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779537 w 12089090"/>
                  <a:gd name="connsiteY31" fmla="*/ 4067582 h 13511369"/>
                  <a:gd name="connsiteX32" fmla="*/ 2630709 w 12089090"/>
                  <a:gd name="connsiteY32" fmla="*/ 4069713 h 13511369"/>
                  <a:gd name="connsiteX33" fmla="*/ 2559272 w 12089090"/>
                  <a:gd name="connsiteY33" fmla="*/ 4041138 h 13511369"/>
                  <a:gd name="connsiteX34" fmla="*/ 2497359 w 12089090"/>
                  <a:gd name="connsiteY34" fmla="*/ 3964938 h 13511369"/>
                  <a:gd name="connsiteX35" fmla="*/ 2360437 w 12089090"/>
                  <a:gd name="connsiteY35" fmla="*/ 3991382 h 13511369"/>
                  <a:gd name="connsiteX36" fmla="*/ 2302097 w 12089090"/>
                  <a:gd name="connsiteY36" fmla="*/ 4098288 h 13511369"/>
                  <a:gd name="connsiteX37" fmla="*/ 2402109 w 12089090"/>
                  <a:gd name="connsiteY37" fmla="*/ 4295932 h 13511369"/>
                  <a:gd name="connsiteX38" fmla="*/ 2322337 w 12089090"/>
                  <a:gd name="connsiteY38" fmla="*/ 4353332 h 13511369"/>
                  <a:gd name="connsiteX39" fmla="*/ 2533078 w 12089090"/>
                  <a:gd name="connsiteY39" fmla="*/ 4645975 h 13511369"/>
                  <a:gd name="connsiteX40" fmla="*/ 2597372 w 12089090"/>
                  <a:gd name="connsiteY40" fmla="*/ 4879338 h 13511369"/>
                  <a:gd name="connsiteX41" fmla="*/ 2489024 w 12089090"/>
                  <a:gd name="connsiteY41" fmla="*/ 4958170 h 13511369"/>
                  <a:gd name="connsiteX42" fmla="*/ 2471165 w 12089090"/>
                  <a:gd name="connsiteY42" fmla="*/ 5122225 h 13511369"/>
                  <a:gd name="connsiteX43" fmla="*/ 2387822 w 12089090"/>
                  <a:gd name="connsiteY43" fmla="*/ 5196044 h 13511369"/>
                  <a:gd name="connsiteX44" fmla="*/ 2398537 w 12089090"/>
                  <a:gd name="connsiteY44" fmla="*/ 5286782 h 13511369"/>
                  <a:gd name="connsiteX45" fmla="*/ 2506884 w 12089090"/>
                  <a:gd name="connsiteY45" fmla="*/ 5384163 h 13511369"/>
                  <a:gd name="connsiteX46" fmla="*/ 2512837 w 12089090"/>
                  <a:gd name="connsiteY46" fmla="*/ 5534432 h 13511369"/>
                  <a:gd name="connsiteX47" fmla="*/ 2516409 w 12089090"/>
                  <a:gd name="connsiteY47" fmla="*/ 5622288 h 13511369"/>
                  <a:gd name="connsiteX48" fmla="*/ 2649759 w 12089090"/>
                  <a:gd name="connsiteY48" fmla="*/ 5741350 h 13511369"/>
                  <a:gd name="connsiteX49" fmla="*/ 2814065 w 12089090"/>
                  <a:gd name="connsiteY49" fmla="*/ 5819932 h 13511369"/>
                  <a:gd name="connsiteX50" fmla="*/ 2846212 w 12089090"/>
                  <a:gd name="connsiteY50" fmla="*/ 6036875 h 13511369"/>
                  <a:gd name="connsiteX51" fmla="*/ 2836687 w 12089090"/>
                  <a:gd name="connsiteY51" fmla="*/ 6239282 h 13511369"/>
                  <a:gd name="connsiteX52" fmla="*/ 2611659 w 12089090"/>
                  <a:gd name="connsiteY52" fmla="*/ 6322375 h 13511369"/>
                  <a:gd name="connsiteX53" fmla="*/ 2627137 w 12089090"/>
                  <a:gd name="connsiteY53" fmla="*/ 6448832 h 13511369"/>
                  <a:gd name="connsiteX54" fmla="*/ 2531887 w 12089090"/>
                  <a:gd name="connsiteY54" fmla="*/ 6696482 h 13511369"/>
                  <a:gd name="connsiteX55" fmla="*/ 2585465 w 12089090"/>
                  <a:gd name="connsiteY55" fmla="*/ 6812913 h 13511369"/>
                  <a:gd name="connsiteX56" fmla="*/ 2535459 w 12089090"/>
                  <a:gd name="connsiteY56" fmla="*/ 6872444 h 13511369"/>
                  <a:gd name="connsiteX57" fmla="*/ 2478309 w 12089090"/>
                  <a:gd name="connsiteY57" fmla="*/ 6981982 h 13511369"/>
                  <a:gd name="connsiteX58" fmla="*/ 2365199 w 12089090"/>
                  <a:gd name="connsiteY58" fmla="*/ 7022714 h 13511369"/>
                  <a:gd name="connsiteX59" fmla="*/ 2123503 w 12089090"/>
                  <a:gd name="connsiteY59" fmla="*/ 7248682 h 13511369"/>
                  <a:gd name="connsiteX60" fmla="*/ 2171128 w 12089090"/>
                  <a:gd name="connsiteY60" fmla="*/ 7551100 h 13511369"/>
                  <a:gd name="connsiteX61" fmla="*/ 2143743 w 12089090"/>
                  <a:gd name="connsiteY61" fmla="*/ 7627551 h 13511369"/>
                  <a:gd name="connsiteX62" fmla="*/ 1973484 w 12089090"/>
                  <a:gd name="connsiteY62" fmla="*/ 7703500 h 13511369"/>
                  <a:gd name="connsiteX63" fmla="*/ 1867519 w 12089090"/>
                  <a:gd name="connsiteY63" fmla="*/ 7841863 h 13511369"/>
                  <a:gd name="connsiteX64" fmla="*/ 1842515 w 12089090"/>
                  <a:gd name="connsiteY64" fmla="*/ 8084500 h 13511369"/>
                  <a:gd name="connsiteX65" fmla="*/ 1721072 w 12089090"/>
                  <a:gd name="connsiteY65" fmla="*/ 8148794 h 13511369"/>
                  <a:gd name="connsiteX66" fmla="*/ 1703212 w 12089090"/>
                  <a:gd name="connsiteY66" fmla="*/ 8291919 h 13511369"/>
                  <a:gd name="connsiteX67" fmla="*/ 1671065 w 12089090"/>
                  <a:gd name="connsiteY67" fmla="*/ 8510744 h 13511369"/>
                  <a:gd name="connsiteX68" fmla="*/ 1716309 w 12089090"/>
                  <a:gd name="connsiteY68" fmla="*/ 8653619 h 13511369"/>
                  <a:gd name="connsiteX69" fmla="*/ 1706784 w 12089090"/>
                  <a:gd name="connsiteY69" fmla="*/ 8772682 h 13511369"/>
                  <a:gd name="connsiteX70" fmla="*/ 1788937 w 12089090"/>
                  <a:gd name="connsiteY70" fmla="*/ 8963432 h 13511369"/>
                  <a:gd name="connsiteX71" fmla="*/ 1657969 w 12089090"/>
                  <a:gd name="connsiteY71" fmla="*/ 9413488 h 13511369"/>
                  <a:gd name="connsiteX72" fmla="*/ 1506759 w 12089090"/>
                  <a:gd name="connsiteY72" fmla="*/ 9498963 h 13511369"/>
                  <a:gd name="connsiteX73" fmla="*/ 1463897 w 12089090"/>
                  <a:gd name="connsiteY73" fmla="*/ 9682319 h 13511369"/>
                  <a:gd name="connsiteX74" fmla="*/ 1321022 w 12089090"/>
                  <a:gd name="connsiteY74" fmla="*/ 9748994 h 13511369"/>
                  <a:gd name="connsiteX75" fmla="*/ 1312687 w 12089090"/>
                  <a:gd name="connsiteY75" fmla="*/ 9839732 h 13511369"/>
                  <a:gd name="connsiteX76" fmla="*/ 1237678 w 12089090"/>
                  <a:gd name="connsiteY76" fmla="*/ 9970450 h 13511369"/>
                  <a:gd name="connsiteX77" fmla="*/ 1254347 w 12089090"/>
                  <a:gd name="connsiteY77" fmla="*/ 10151425 h 13511369"/>
                  <a:gd name="connsiteX78" fmla="*/ 1179337 w 12089090"/>
                  <a:gd name="connsiteY78" fmla="*/ 10315982 h 13511369"/>
                  <a:gd name="connsiteX79" fmla="*/ 932878 w 12089090"/>
                  <a:gd name="connsiteY79" fmla="*/ 10353832 h 13511369"/>
                  <a:gd name="connsiteX80" fmla="*/ 817387 w 12089090"/>
                  <a:gd name="connsiteY80" fmla="*/ 10468382 h 13511369"/>
                  <a:gd name="connsiteX81" fmla="*/ 678084 w 12089090"/>
                  <a:gd name="connsiteY81" fmla="*/ 10480038 h 13511369"/>
                  <a:gd name="connsiteX82" fmla="*/ 585215 w 12089090"/>
                  <a:gd name="connsiteY82" fmla="*/ 10544332 h 13511369"/>
                  <a:gd name="connsiteX83" fmla="*/ 497109 w 12089090"/>
                  <a:gd name="connsiteY83" fmla="*/ 10503850 h 13511369"/>
                  <a:gd name="connsiteX84" fmla="*/ 399478 w 12089090"/>
                  <a:gd name="connsiteY84" fmla="*/ 10510994 h 13511369"/>
                  <a:gd name="connsiteX85" fmla="*/ 301847 w 12089090"/>
                  <a:gd name="connsiteY85" fmla="*/ 10482419 h 13511369"/>
                  <a:gd name="connsiteX86" fmla="*/ 238743 w 12089090"/>
                  <a:gd name="connsiteY86" fmla="*/ 10535057 h 13511369"/>
                  <a:gd name="connsiteX87" fmla="*/ 17287 w 12089090"/>
                  <a:gd name="connsiteY87" fmla="*/ 10430282 h 13511369"/>
                  <a:gd name="connsiteX88" fmla="*/ 78009 w 12089090"/>
                  <a:gd name="connsiteY88" fmla="*/ 10608625 h 13511369"/>
                  <a:gd name="connsiteX89" fmla="*/ 11334 w 12089090"/>
                  <a:gd name="connsiteY89" fmla="*/ 10787219 h 13511369"/>
                  <a:gd name="connsiteX90" fmla="*/ 112537 w 12089090"/>
                  <a:gd name="connsiteY90" fmla="*/ 11056551 h 13511369"/>
                  <a:gd name="connsiteX91" fmla="*/ 8953 w 12089090"/>
                  <a:gd name="connsiteY91" fmla="*/ 11234894 h 13511369"/>
                  <a:gd name="connsiteX92" fmla="*/ 17287 w 12089090"/>
                  <a:gd name="connsiteY92" fmla="*/ 11420882 h 13511369"/>
                  <a:gd name="connsiteX93" fmla="*/ 158972 w 12089090"/>
                  <a:gd name="connsiteY93" fmla="*/ 11470638 h 13511369"/>
                  <a:gd name="connsiteX94" fmla="*/ 455437 w 12089090"/>
                  <a:gd name="connsiteY94" fmla="*/ 11497082 h 13511369"/>
                  <a:gd name="connsiteX95" fmla="*/ 623315 w 12089090"/>
                  <a:gd name="connsiteY95" fmla="*/ 11544457 h 13511369"/>
                  <a:gd name="connsiteX96" fmla="*/ 737615 w 12089090"/>
                  <a:gd name="connsiteY96" fmla="*/ 11489688 h 13511369"/>
                  <a:gd name="connsiteX97" fmla="*/ 912637 w 12089090"/>
                  <a:gd name="connsiteY97" fmla="*/ 11535182 h 13511369"/>
                  <a:gd name="connsiteX98" fmla="*/ 1078134 w 12089090"/>
                  <a:gd name="connsiteY98" fmla="*/ 11413488 h 13511369"/>
                  <a:gd name="connsiteX99" fmla="*/ 1155524 w 12089090"/>
                  <a:gd name="connsiteY99" fmla="*/ 11470889 h 13511369"/>
                  <a:gd name="connsiteX100" fmla="*/ 1294828 w 12089090"/>
                  <a:gd name="connsiteY100" fmla="*/ 11496832 h 13511369"/>
                  <a:gd name="connsiteX101" fmla="*/ 1466278 w 12089090"/>
                  <a:gd name="connsiteY101" fmla="*/ 11508738 h 13511369"/>
                  <a:gd name="connsiteX102" fmla="*/ 1552003 w 12089090"/>
                  <a:gd name="connsiteY102" fmla="*/ 11573032 h 13511369"/>
                  <a:gd name="connsiteX103" fmla="*/ 1652015 w 12089090"/>
                  <a:gd name="connsiteY103" fmla="*/ 11580175 h 13511369"/>
                  <a:gd name="connsiteX104" fmla="*/ 1731787 w 12089090"/>
                  <a:gd name="connsiteY104" fmla="*/ 11592332 h 13511369"/>
                  <a:gd name="connsiteX105" fmla="*/ 1659159 w 12089090"/>
                  <a:gd name="connsiteY105" fmla="*/ 11737338 h 13511369"/>
                  <a:gd name="connsiteX106" fmla="*/ 1693687 w 12089090"/>
                  <a:gd name="connsiteY106" fmla="*/ 11992382 h 13511369"/>
                  <a:gd name="connsiteX107" fmla="*/ 1871090 w 12089090"/>
                  <a:gd name="connsiteY107" fmla="*/ 12130244 h 13511369"/>
                  <a:gd name="connsiteX108" fmla="*/ 1993724 w 12089090"/>
                  <a:gd name="connsiteY108" fmla="*/ 12056676 h 13511369"/>
                  <a:gd name="connsiteX109" fmla="*/ 2066353 w 12089090"/>
                  <a:gd name="connsiteY109" fmla="*/ 12104050 h 13511369"/>
                  <a:gd name="connsiteX110" fmla="*/ 2142553 w 12089090"/>
                  <a:gd name="connsiteY110" fmla="*/ 12034994 h 13511369"/>
                  <a:gd name="connsiteX111" fmla="*/ 2242565 w 12089090"/>
                  <a:gd name="connsiteY111" fmla="*/ 12058807 h 13511369"/>
                  <a:gd name="connsiteX112" fmla="*/ 2473547 w 12089090"/>
                  <a:gd name="connsiteY112" fmla="*/ 12008800 h 13511369"/>
                  <a:gd name="connsiteX113" fmla="*/ 2524743 w 12089090"/>
                  <a:gd name="connsiteY113" fmla="*/ 11899513 h 13511369"/>
                  <a:gd name="connsiteX114" fmla="*/ 2893837 w 12089090"/>
                  <a:gd name="connsiteY114" fmla="*/ 12030482 h 13511369"/>
                  <a:gd name="connsiteX115" fmla="*/ 2983134 w 12089090"/>
                  <a:gd name="connsiteY115" fmla="*/ 12018325 h 13511369"/>
                  <a:gd name="connsiteX116" fmla="*/ 3084337 w 12089090"/>
                  <a:gd name="connsiteY116" fmla="*/ 12182882 h 13511369"/>
                  <a:gd name="connsiteX117" fmla="*/ 3323653 w 12089090"/>
                  <a:gd name="connsiteY117" fmla="*/ 12127863 h 13511369"/>
                  <a:gd name="connsiteX118" fmla="*/ 3433190 w 12089090"/>
                  <a:gd name="connsiteY118" fmla="*/ 12196919 h 13511369"/>
                  <a:gd name="connsiteX119" fmla="*/ 3586781 w 12089090"/>
                  <a:gd name="connsiteY119" fmla="*/ 12266226 h 13511369"/>
                  <a:gd name="connsiteX120" fmla="*/ 3522487 w 12089090"/>
                  <a:gd name="connsiteY120" fmla="*/ 12387670 h 13511369"/>
                  <a:gd name="connsiteX121" fmla="*/ 3607022 w 12089090"/>
                  <a:gd name="connsiteY121" fmla="*/ 12592207 h 13511369"/>
                  <a:gd name="connsiteX122" fmla="*/ 3560587 w 12089090"/>
                  <a:gd name="connsiteY122" fmla="*/ 12773432 h 13511369"/>
                  <a:gd name="connsiteX123" fmla="*/ 3545109 w 12089090"/>
                  <a:gd name="connsiteY123" fmla="*/ 12987494 h 13511369"/>
                  <a:gd name="connsiteX124" fmla="*/ 3636787 w 12089090"/>
                  <a:gd name="connsiteY124" fmla="*/ 13211582 h 13511369"/>
                  <a:gd name="connsiteX125" fmla="*/ 3922537 w 12089090"/>
                  <a:gd name="connsiteY125" fmla="*/ 13440182 h 13511369"/>
                  <a:gd name="connsiteX126" fmla="*/ 4514278 w 12089090"/>
                  <a:gd name="connsiteY126" fmla="*/ 13511369 h 13511369"/>
                  <a:gd name="connsiteX127" fmla="*/ 4549996 w 12089090"/>
                  <a:gd name="connsiteY127" fmla="*/ 13442312 h 13511369"/>
                  <a:gd name="connsiteX128" fmla="*/ 4208287 w 12089090"/>
                  <a:gd name="connsiteY128" fmla="*/ 13154432 h 13511369"/>
                  <a:gd name="connsiteX129" fmla="*/ 4635722 w 12089090"/>
                  <a:gd name="connsiteY129" fmla="*/ 13268482 h 13511369"/>
                  <a:gd name="connsiteX130" fmla="*/ 4951237 w 12089090"/>
                  <a:gd name="connsiteY130" fmla="*/ 13268732 h 13511369"/>
                  <a:gd name="connsiteX131" fmla="*/ 5052440 w 12089090"/>
                  <a:gd name="connsiteY131" fmla="*/ 13058932 h 13511369"/>
                  <a:gd name="connsiteX132" fmla="*/ 5011959 w 12089090"/>
                  <a:gd name="connsiteY132" fmla="*/ 12985113 h 13511369"/>
                  <a:gd name="connsiteX133" fmla="*/ 5008387 w 12089090"/>
                  <a:gd name="connsiteY133" fmla="*/ 12678182 h 13511369"/>
                  <a:gd name="connsiteX134" fmla="*/ 5084587 w 12089090"/>
                  <a:gd name="connsiteY134" fmla="*/ 12563882 h 13511369"/>
                  <a:gd name="connsiteX135" fmla="*/ 5046487 w 12089090"/>
                  <a:gd name="connsiteY135" fmla="*/ 12225745 h 13511369"/>
                  <a:gd name="connsiteX136" fmla="*/ 5375100 w 12089090"/>
                  <a:gd name="connsiteY136" fmla="*/ 12097157 h 13511369"/>
                  <a:gd name="connsiteX137" fmla="*/ 5656087 w 12089090"/>
                  <a:gd name="connsiteY137" fmla="*/ 12180502 h 13511369"/>
                  <a:gd name="connsiteX138" fmla="*/ 5541787 w 12089090"/>
                  <a:gd name="connsiteY138" fmla="*/ 11249432 h 13511369"/>
                  <a:gd name="connsiteX139" fmla="*/ 5602510 w 12089090"/>
                  <a:gd name="connsiteY139" fmla="*/ 10722925 h 13511369"/>
                  <a:gd name="connsiteX140" fmla="*/ 5485827 w 12089090"/>
                  <a:gd name="connsiteY140" fmla="*/ 10663394 h 13511369"/>
                  <a:gd name="connsiteX141" fmla="*/ 5602509 w 12089090"/>
                  <a:gd name="connsiteY141" fmla="*/ 10701495 h 13511369"/>
                  <a:gd name="connsiteX142" fmla="*/ 5628703 w 12089090"/>
                  <a:gd name="connsiteY142" fmla="*/ 10160950 h 13511369"/>
                  <a:gd name="connsiteX143" fmla="*/ 5715618 w 12089090"/>
                  <a:gd name="connsiteY143" fmla="*/ 9775438 h 13511369"/>
                  <a:gd name="connsiteX144" fmla="*/ 5847778 w 12089090"/>
                  <a:gd name="connsiteY144" fmla="*/ 9408475 h 13511369"/>
                  <a:gd name="connsiteX145" fmla="*/ 5938265 w 12089090"/>
                  <a:gd name="connsiteY145" fmla="*/ 9196544 h 13511369"/>
                  <a:gd name="connsiteX146" fmla="*/ 5776340 w 12089090"/>
                  <a:gd name="connsiteY146" fmla="*/ 9329894 h 13511369"/>
                  <a:gd name="connsiteX147" fmla="*/ 5940647 w 12089090"/>
                  <a:gd name="connsiteY147" fmla="*/ 9137013 h 13511369"/>
                  <a:gd name="connsiteX148" fmla="*/ 5972794 w 12089090"/>
                  <a:gd name="connsiteY148" fmla="*/ 8956289 h 13511369"/>
                  <a:gd name="connsiteX149" fmla="*/ 5976365 w 12089090"/>
                  <a:gd name="connsiteY149" fmla="*/ 9087006 h 13511369"/>
                  <a:gd name="connsiteX150" fmla="*/ 6458567 w 12089090"/>
                  <a:gd name="connsiteY150" fmla="*/ 8201432 h 13511369"/>
                  <a:gd name="connsiteX151" fmla="*/ 6221634 w 12089090"/>
                  <a:gd name="connsiteY151" fmla="*/ 8101170 h 13511369"/>
                  <a:gd name="connsiteX152" fmla="*/ 6443090 w 12089090"/>
                  <a:gd name="connsiteY152" fmla="*/ 8110694 h 13511369"/>
                  <a:gd name="connsiteX153" fmla="*/ 6713363 w 12089090"/>
                  <a:gd name="connsiteY153" fmla="*/ 8074975 h 13511369"/>
                  <a:gd name="connsiteX154" fmla="*/ 6872907 w 12089090"/>
                  <a:gd name="connsiteY154" fmla="*/ 8032113 h 13511369"/>
                  <a:gd name="connsiteX155" fmla="*/ 6802659 w 12089090"/>
                  <a:gd name="connsiteY155" fmla="*/ 7972582 h 13511369"/>
                  <a:gd name="connsiteX156" fmla="*/ 6894339 w 12089090"/>
                  <a:gd name="connsiteY156" fmla="*/ 7846626 h 13511369"/>
                  <a:gd name="connsiteX157" fmla="*/ 6997921 w 12089090"/>
                  <a:gd name="connsiteY157" fmla="*/ 7867807 h 13511369"/>
                  <a:gd name="connsiteX158" fmla="*/ 7034832 w 12089090"/>
                  <a:gd name="connsiteY158" fmla="*/ 7793990 h 13511369"/>
                  <a:gd name="connsiteX159" fmla="*/ 6961013 w 12089090"/>
                  <a:gd name="connsiteY159" fmla="*/ 7693975 h 13511369"/>
                  <a:gd name="connsiteX160" fmla="*/ 6927676 w 12089090"/>
                  <a:gd name="connsiteY160" fmla="*/ 7596344 h 13511369"/>
                  <a:gd name="connsiteX161" fmla="*/ 6837187 w 12089090"/>
                  <a:gd name="connsiteY161" fmla="*/ 7591832 h 13511369"/>
                  <a:gd name="connsiteX162" fmla="*/ 6763369 w 12089090"/>
                  <a:gd name="connsiteY162" fmla="*/ 7674925 h 13511369"/>
                  <a:gd name="connsiteX163" fmla="*/ 6627637 w 12089090"/>
                  <a:gd name="connsiteY163" fmla="*/ 7687082 h 13511369"/>
                  <a:gd name="connsiteX164" fmla="*/ 6687169 w 12089090"/>
                  <a:gd name="connsiteY164" fmla="*/ 7617775 h 13511369"/>
                  <a:gd name="connsiteX165" fmla="*/ 6699076 w 12089090"/>
                  <a:gd name="connsiteY165" fmla="*/ 7529669 h 13511369"/>
                  <a:gd name="connsiteX166" fmla="*/ 6720506 w 12089090"/>
                  <a:gd name="connsiteY166" fmla="*/ 7467756 h 13511369"/>
                  <a:gd name="connsiteX167" fmla="*/ 6684787 w 12089090"/>
                  <a:gd name="connsiteY167" fmla="*/ 7401332 h 13511369"/>
                  <a:gd name="connsiteX168" fmla="*/ 6620494 w 12089090"/>
                  <a:gd name="connsiteY168" fmla="*/ 7432038 h 13511369"/>
                  <a:gd name="connsiteX169" fmla="*/ 6618112 w 12089090"/>
                  <a:gd name="connsiteY169" fmla="*/ 7351326 h 13511369"/>
                  <a:gd name="connsiteX170" fmla="*/ 6837188 w 12089090"/>
                  <a:gd name="connsiteY170" fmla="*/ 7243919 h 13511369"/>
                  <a:gd name="connsiteX171" fmla="*/ 6801469 w 12089090"/>
                  <a:gd name="connsiteY171" fmla="*/ 7089138 h 13511369"/>
                  <a:gd name="connsiteX172" fmla="*/ 6877669 w 12089090"/>
                  <a:gd name="connsiteY172" fmla="*/ 7072469 h 13511369"/>
                  <a:gd name="connsiteX173" fmla="*/ 6856237 w 12089090"/>
                  <a:gd name="connsiteY173" fmla="*/ 6982232 h 13511369"/>
                  <a:gd name="connsiteX174" fmla="*/ 6961013 w 12089090"/>
                  <a:gd name="connsiteY174" fmla="*/ 6984363 h 13511369"/>
                  <a:gd name="connsiteX175" fmla="*/ 7003876 w 12089090"/>
                  <a:gd name="connsiteY175" fmla="*/ 6903400 h 13511369"/>
                  <a:gd name="connsiteX176" fmla="*/ 7106269 w 12089090"/>
                  <a:gd name="connsiteY176" fmla="*/ 6936738 h 13511369"/>
                  <a:gd name="connsiteX177" fmla="*/ 7180088 w 12089090"/>
                  <a:gd name="connsiteY177" fmla="*/ 7039132 h 13511369"/>
                  <a:gd name="connsiteX178" fmla="*/ 7246763 w 12089090"/>
                  <a:gd name="connsiteY178" fmla="*/ 6979600 h 13511369"/>
                  <a:gd name="connsiteX179" fmla="*/ 7187232 w 12089090"/>
                  <a:gd name="connsiteY179" fmla="*/ 6843869 h 13511369"/>
                  <a:gd name="connsiteX180" fmla="*/ 7244381 w 12089090"/>
                  <a:gd name="connsiteY180" fmla="*/ 6896506 h 13511369"/>
                  <a:gd name="connsiteX181" fmla="*/ 7361063 w 12089090"/>
                  <a:gd name="connsiteY181" fmla="*/ 6934357 h 13511369"/>
                  <a:gd name="connsiteX182" fmla="*/ 7434882 w 12089090"/>
                  <a:gd name="connsiteY182" fmla="*/ 7006046 h 13511369"/>
                  <a:gd name="connsiteX183" fmla="*/ 7403926 w 12089090"/>
                  <a:gd name="connsiteY183" fmla="*/ 7144158 h 13511369"/>
                  <a:gd name="connsiteX184" fmla="*/ 7475363 w 12089090"/>
                  <a:gd name="connsiteY184" fmla="*/ 7108439 h 13511369"/>
                  <a:gd name="connsiteX185" fmla="*/ 7465837 w 12089090"/>
                  <a:gd name="connsiteY185" fmla="*/ 7077482 h 13511369"/>
                  <a:gd name="connsiteX186" fmla="*/ 7542038 w 12089090"/>
                  <a:gd name="connsiteY186" fmla="*/ 7163208 h 13511369"/>
                  <a:gd name="connsiteX187" fmla="*/ 7477744 w 12089090"/>
                  <a:gd name="connsiteY187" fmla="*/ 7244171 h 13511369"/>
                  <a:gd name="connsiteX188" fmla="*/ 7542037 w 12089090"/>
                  <a:gd name="connsiteY188" fmla="*/ 7325132 h 13511369"/>
                  <a:gd name="connsiteX189" fmla="*/ 7468219 w 12089090"/>
                  <a:gd name="connsiteY189" fmla="*/ 7344183 h 13511369"/>
                  <a:gd name="connsiteX190" fmla="*/ 7375351 w 12089090"/>
                  <a:gd name="connsiteY190" fmla="*/ 7296558 h 13511369"/>
                  <a:gd name="connsiteX191" fmla="*/ 7327726 w 12089090"/>
                  <a:gd name="connsiteY191" fmla="*/ 7406096 h 13511369"/>
                  <a:gd name="connsiteX192" fmla="*/ 7403926 w 12089090"/>
                  <a:gd name="connsiteY192" fmla="*/ 7425146 h 13511369"/>
                  <a:gd name="connsiteX193" fmla="*/ 7458694 w 12089090"/>
                  <a:gd name="connsiteY193" fmla="*/ 7484677 h 13511369"/>
                  <a:gd name="connsiteX194" fmla="*/ 7484888 w 12089090"/>
                  <a:gd name="connsiteY194" fmla="*/ 7515382 h 13511369"/>
                  <a:gd name="connsiteX195" fmla="*/ 7505128 w 12089090"/>
                  <a:gd name="connsiteY195" fmla="*/ 7467755 h 13511369"/>
                  <a:gd name="connsiteX196" fmla="*/ 7563469 w 12089090"/>
                  <a:gd name="connsiteY196" fmla="*/ 7529921 h 13511369"/>
                  <a:gd name="connsiteX197" fmla="*/ 7656338 w 12089090"/>
                  <a:gd name="connsiteY197" fmla="*/ 7615646 h 13511369"/>
                  <a:gd name="connsiteX198" fmla="*/ 7656338 w 12089090"/>
                  <a:gd name="connsiteY198" fmla="*/ 7510871 h 13511369"/>
                  <a:gd name="connsiteX199" fmla="*/ 7830168 w 12089090"/>
                  <a:gd name="connsiteY199" fmla="*/ 7606120 h 13511369"/>
                  <a:gd name="connsiteX200" fmla="*/ 7723013 w 12089090"/>
                  <a:gd name="connsiteY200" fmla="*/ 7370377 h 13511369"/>
                  <a:gd name="connsiteX201" fmla="*/ 7725394 w 12089090"/>
                  <a:gd name="connsiteY201" fmla="*/ 7234646 h 13511369"/>
                  <a:gd name="connsiteX202" fmla="*/ 7630144 w 12089090"/>
                  <a:gd name="connsiteY202" fmla="*/ 7206071 h 13511369"/>
                  <a:gd name="connsiteX203" fmla="*/ 7694437 w 12089090"/>
                  <a:gd name="connsiteY203" fmla="*/ 7039382 h 13511369"/>
                  <a:gd name="connsiteX204" fmla="*/ 8392144 w 12089090"/>
                  <a:gd name="connsiteY204" fmla="*/ 6653621 h 13511369"/>
                  <a:gd name="connsiteX205" fmla="*/ 8720757 w 12089090"/>
                  <a:gd name="connsiteY205" fmla="*/ 6591708 h 13511369"/>
                  <a:gd name="connsiteX206" fmla="*/ 8739807 w 12089090"/>
                  <a:gd name="connsiteY206" fmla="*/ 6696483 h 13511369"/>
                  <a:gd name="connsiteX207" fmla="*/ 8813626 w 12089090"/>
                  <a:gd name="connsiteY207" fmla="*/ 6701246 h 13511369"/>
                  <a:gd name="connsiteX208" fmla="*/ 8789812 w 12089090"/>
                  <a:gd name="connsiteY208" fmla="*/ 6548844 h 13511369"/>
                  <a:gd name="connsiteX209" fmla="*/ 9332737 w 12089090"/>
                  <a:gd name="connsiteY209" fmla="*/ 6544082 h 13511369"/>
                  <a:gd name="connsiteX210" fmla="*/ 9520856 w 12089090"/>
                  <a:gd name="connsiteY210" fmla="*/ 6494075 h 13511369"/>
                  <a:gd name="connsiteX211" fmla="*/ 9647062 w 12089090"/>
                  <a:gd name="connsiteY211" fmla="*/ 6298813 h 13511369"/>
                  <a:gd name="connsiteX212" fmla="*/ 9923287 w 12089090"/>
                  <a:gd name="connsiteY212" fmla="*/ 6334532 h 13511369"/>
                  <a:gd name="connsiteX213" fmla="*/ 9887569 w 12089090"/>
                  <a:gd name="connsiteY213" fmla="*/ 6420258 h 13511369"/>
                  <a:gd name="connsiteX214" fmla="*/ 9744694 w 12089090"/>
                  <a:gd name="connsiteY214" fmla="*/ 6434546 h 13511369"/>
                  <a:gd name="connsiteX215" fmla="*/ 9813749 w 12089090"/>
                  <a:gd name="connsiteY215" fmla="*/ 6489313 h 13511369"/>
                  <a:gd name="connsiteX216" fmla="*/ 9682782 w 12089090"/>
                  <a:gd name="connsiteY216" fmla="*/ 6517889 h 13511369"/>
                  <a:gd name="connsiteX217" fmla="*/ 9556576 w 12089090"/>
                  <a:gd name="connsiteY217" fmla="*/ 6508364 h 13511369"/>
                  <a:gd name="connsiteX218" fmla="*/ 9470850 w 12089090"/>
                  <a:gd name="connsiteY218" fmla="*/ 6544082 h 13511369"/>
                  <a:gd name="connsiteX219" fmla="*/ 9439894 w 12089090"/>
                  <a:gd name="connsiteY219" fmla="*/ 6848883 h 13511369"/>
                  <a:gd name="connsiteX220" fmla="*/ 9601819 w 12089090"/>
                  <a:gd name="connsiteY220" fmla="*/ 6882220 h 13511369"/>
                  <a:gd name="connsiteX221" fmla="*/ 9808987 w 12089090"/>
                  <a:gd name="connsiteY221" fmla="*/ 6696482 h 13511369"/>
                  <a:gd name="connsiteX222" fmla="*/ 9847088 w 12089090"/>
                  <a:gd name="connsiteY222" fmla="*/ 6794114 h 13511369"/>
                  <a:gd name="connsiteX223" fmla="*/ 9994726 w 12089090"/>
                  <a:gd name="connsiteY223" fmla="*/ 6717914 h 13511369"/>
                  <a:gd name="connsiteX224" fmla="*/ 9894713 w 12089090"/>
                  <a:gd name="connsiteY224" fmla="*/ 6956040 h 13511369"/>
                  <a:gd name="connsiteX225" fmla="*/ 10037588 w 12089090"/>
                  <a:gd name="connsiteY225" fmla="*/ 6898889 h 13511369"/>
                  <a:gd name="connsiteX226" fmla="*/ 10004251 w 12089090"/>
                  <a:gd name="connsiteY226" fmla="*/ 6986996 h 13511369"/>
                  <a:gd name="connsiteX227" fmla="*/ 10235232 w 12089090"/>
                  <a:gd name="connsiteY227" fmla="*/ 6984614 h 13511369"/>
                  <a:gd name="connsiteX228" fmla="*/ 10075687 w 12089090"/>
                  <a:gd name="connsiteY228" fmla="*/ 7039382 h 13511369"/>
                  <a:gd name="connsiteX229" fmla="*/ 9966151 w 12089090"/>
                  <a:gd name="connsiteY229" fmla="*/ 7096533 h 13511369"/>
                  <a:gd name="connsiteX230" fmla="*/ 9847088 w 12089090"/>
                  <a:gd name="connsiteY230" fmla="*/ 7210833 h 13511369"/>
                  <a:gd name="connsiteX231" fmla="*/ 9882806 w 12089090"/>
                  <a:gd name="connsiteY231" fmla="*/ 7270363 h 13511369"/>
                  <a:gd name="connsiteX232" fmla="*/ 9925669 w 12089090"/>
                  <a:gd name="connsiteY232" fmla="*/ 7320371 h 13511369"/>
                  <a:gd name="connsiteX233" fmla="*/ 10004251 w 12089090"/>
                  <a:gd name="connsiteY233" fmla="*/ 7287033 h 13511369"/>
                  <a:gd name="connsiteX234" fmla="*/ 10016156 w 12089090"/>
                  <a:gd name="connsiteY234" fmla="*/ 7348944 h 13511369"/>
                  <a:gd name="connsiteX235" fmla="*/ 10130457 w 12089090"/>
                  <a:gd name="connsiteY235" fmla="*/ 7210833 h 13511369"/>
                  <a:gd name="connsiteX236" fmla="*/ 10166176 w 12089090"/>
                  <a:gd name="connsiteY236" fmla="*/ 7356089 h 13511369"/>
                  <a:gd name="connsiteX237" fmla="*/ 10261426 w 12089090"/>
                  <a:gd name="connsiteY237" fmla="*/ 7239408 h 13511369"/>
                  <a:gd name="connsiteX238" fmla="*/ 10287619 w 12089090"/>
                  <a:gd name="connsiteY238" fmla="*/ 7401332 h 13511369"/>
                  <a:gd name="connsiteX239" fmla="*/ 10361437 w 12089090"/>
                  <a:gd name="connsiteY239" fmla="*/ 7477532 h 13511369"/>
                  <a:gd name="connsiteX240" fmla="*/ 10151887 w 12089090"/>
                  <a:gd name="connsiteY240" fmla="*/ 7591832 h 13511369"/>
                  <a:gd name="connsiteX241" fmla="*/ 10304288 w 12089090"/>
                  <a:gd name="connsiteY241" fmla="*/ 7741852 h 13511369"/>
                  <a:gd name="connsiteX242" fmla="*/ 10335244 w 12089090"/>
                  <a:gd name="connsiteY242" fmla="*/ 7644221 h 13511369"/>
                  <a:gd name="connsiteX243" fmla="*/ 10406680 w 12089090"/>
                  <a:gd name="connsiteY243" fmla="*/ 7732326 h 13511369"/>
                  <a:gd name="connsiteX244" fmla="*/ 10528126 w 12089090"/>
                  <a:gd name="connsiteY244" fmla="*/ 7691846 h 13511369"/>
                  <a:gd name="connsiteX245" fmla="*/ 10532887 w 12089090"/>
                  <a:gd name="connsiteY245" fmla="*/ 7777570 h 13511369"/>
                  <a:gd name="connsiteX246" fmla="*/ 10530506 w 12089090"/>
                  <a:gd name="connsiteY246" fmla="*/ 7875200 h 13511369"/>
                  <a:gd name="connsiteX247" fmla="*/ 10640043 w 12089090"/>
                  <a:gd name="connsiteY247" fmla="*/ 7837101 h 13511369"/>
                  <a:gd name="connsiteX248" fmla="*/ 10680526 w 12089090"/>
                  <a:gd name="connsiteY248" fmla="*/ 8075227 h 13511369"/>
                  <a:gd name="connsiteX249" fmla="*/ 10818637 w 12089090"/>
                  <a:gd name="connsiteY249" fmla="*/ 8106182 h 13511369"/>
                  <a:gd name="connsiteX250" fmla="*/ 10832925 w 12089090"/>
                  <a:gd name="connsiteY250" fmla="*/ 7815670 h 13511369"/>
                  <a:gd name="connsiteX251" fmla="*/ 10923413 w 12089090"/>
                  <a:gd name="connsiteY251" fmla="*/ 7791858 h 13511369"/>
                  <a:gd name="connsiteX252" fmla="*/ 10992469 w 12089090"/>
                  <a:gd name="connsiteY252" fmla="*/ 7620407 h 13511369"/>
                  <a:gd name="connsiteX253" fmla="*/ 10954369 w 12089090"/>
                  <a:gd name="connsiteY253" fmla="*/ 7491821 h 13511369"/>
                  <a:gd name="connsiteX254" fmla="*/ 10859119 w 12089090"/>
                  <a:gd name="connsiteY254" fmla="*/ 7479913 h 13511369"/>
                  <a:gd name="connsiteX255" fmla="*/ 10906743 w 12089090"/>
                  <a:gd name="connsiteY255" fmla="*/ 7360851 h 13511369"/>
                  <a:gd name="connsiteX256" fmla="*/ 10801969 w 12089090"/>
                  <a:gd name="connsiteY256" fmla="*/ 7289414 h 13511369"/>
                  <a:gd name="connsiteX257" fmla="*/ 10761487 w 12089090"/>
                  <a:gd name="connsiteY257" fmla="*/ 7058432 h 13511369"/>
                  <a:gd name="connsiteX258" fmla="*/ 10443987 w 12089090"/>
                  <a:gd name="connsiteY258" fmla="*/ 7020332 h 13511369"/>
                  <a:gd name="connsiteX259" fmla="*/ 10513838 w 12089090"/>
                  <a:gd name="connsiteY259" fmla="*/ 6915558 h 13511369"/>
                  <a:gd name="connsiteX260" fmla="*/ 10637663 w 12089090"/>
                  <a:gd name="connsiteY260" fmla="*/ 6896508 h 13511369"/>
                  <a:gd name="connsiteX261" fmla="*/ 10647187 w 12089090"/>
                  <a:gd name="connsiteY261" fmla="*/ 6810782 h 13511369"/>
                  <a:gd name="connsiteX262" fmla="*/ 10859912 w 12089090"/>
                  <a:gd name="connsiteY262" fmla="*/ 6899682 h 13511369"/>
                  <a:gd name="connsiteX263" fmla="*/ 10875787 w 12089090"/>
                  <a:gd name="connsiteY263" fmla="*/ 6677432 h 13511369"/>
                  <a:gd name="connsiteX264" fmla="*/ 10666237 w 12089090"/>
                  <a:gd name="connsiteY264" fmla="*/ 6772682 h 13511369"/>
                  <a:gd name="connsiteX265" fmla="*/ 10590037 w 12089090"/>
                  <a:gd name="connsiteY265" fmla="*/ 6544082 h 13511369"/>
                  <a:gd name="connsiteX266" fmla="*/ 10361437 w 12089090"/>
                  <a:gd name="connsiteY266" fmla="*/ 6753632 h 13511369"/>
                  <a:gd name="connsiteX267" fmla="*/ 10374138 w 12089090"/>
                  <a:gd name="connsiteY267" fmla="*/ 6588533 h 13511369"/>
                  <a:gd name="connsiteX268" fmla="*/ 10386837 w 12089090"/>
                  <a:gd name="connsiteY268" fmla="*/ 6464707 h 13511369"/>
                  <a:gd name="connsiteX269" fmla="*/ 10331672 w 12089090"/>
                  <a:gd name="connsiteY269" fmla="*/ 6436675 h 13511369"/>
                  <a:gd name="connsiteX270" fmla="*/ 10278888 w 12089090"/>
                  <a:gd name="connsiteY270" fmla="*/ 6452008 h 13511369"/>
                  <a:gd name="connsiteX271" fmla="*/ 10158237 w 12089090"/>
                  <a:gd name="connsiteY271" fmla="*/ 6236107 h 13511369"/>
                  <a:gd name="connsiteX272" fmla="*/ 10323338 w 12089090"/>
                  <a:gd name="connsiteY272" fmla="*/ 6274208 h 13511369"/>
                  <a:gd name="connsiteX273" fmla="*/ 10564638 w 12089090"/>
                  <a:gd name="connsiteY273" fmla="*/ 6274208 h 13511369"/>
                  <a:gd name="connsiteX274" fmla="*/ 10694812 w 12089090"/>
                  <a:gd name="connsiteY274" fmla="*/ 6134507 h 13511369"/>
                  <a:gd name="connsiteX275" fmla="*/ 10593213 w 12089090"/>
                  <a:gd name="connsiteY275" fmla="*/ 6023383 h 13511369"/>
                  <a:gd name="connsiteX276" fmla="*/ 10380487 w 12089090"/>
                  <a:gd name="connsiteY276" fmla="*/ 5975757 h 13511369"/>
                  <a:gd name="connsiteX277" fmla="*/ 10561462 w 12089090"/>
                  <a:gd name="connsiteY277" fmla="*/ 5845582 h 13511369"/>
                  <a:gd name="connsiteX278" fmla="*/ 10507488 w 12089090"/>
                  <a:gd name="connsiteY278" fmla="*/ 5728108 h 13511369"/>
                  <a:gd name="connsiteX279" fmla="*/ 10561463 w 12089090"/>
                  <a:gd name="connsiteY279" fmla="*/ 5607458 h 13511369"/>
                  <a:gd name="connsiteX280" fmla="*/ 10523362 w 12089090"/>
                  <a:gd name="connsiteY280" fmla="*/ 5604282 h 13511369"/>
                  <a:gd name="connsiteX281" fmla="*/ 10488438 w 12089090"/>
                  <a:gd name="connsiteY281" fmla="*/ 5528083 h 13511369"/>
                  <a:gd name="connsiteX282" fmla="*/ 10329687 w 12089090"/>
                  <a:gd name="connsiteY282" fmla="*/ 5375682 h 13511369"/>
                  <a:gd name="connsiteX283" fmla="*/ 10599563 w 12089090"/>
                  <a:gd name="connsiteY283" fmla="*/ 5480458 h 13511369"/>
                  <a:gd name="connsiteX284" fmla="*/ 10742437 w 12089090"/>
                  <a:gd name="connsiteY284" fmla="*/ 5439182 h 13511369"/>
                  <a:gd name="connsiteX285" fmla="*/ 10717038 w 12089090"/>
                  <a:gd name="connsiteY285" fmla="*/ 5686833 h 13511369"/>
                  <a:gd name="connsiteX286" fmla="*/ 10894837 w 12089090"/>
                  <a:gd name="connsiteY286" fmla="*/ 5724932 h 13511369"/>
                  <a:gd name="connsiteX287" fmla="*/ 10951988 w 12089090"/>
                  <a:gd name="connsiteY287" fmla="*/ 5550308 h 13511369"/>
                  <a:gd name="connsiteX288" fmla="*/ 10993262 w 12089090"/>
                  <a:gd name="connsiteY288" fmla="*/ 5321707 h 13511369"/>
                  <a:gd name="connsiteX289" fmla="*/ 10913888 w 12089090"/>
                  <a:gd name="connsiteY289" fmla="*/ 5118508 h 13511369"/>
                  <a:gd name="connsiteX290" fmla="*/ 10856737 w 12089090"/>
                  <a:gd name="connsiteY290" fmla="*/ 5020082 h 13511369"/>
                  <a:gd name="connsiteX291" fmla="*/ 10777363 w 12089090"/>
                  <a:gd name="connsiteY291" fmla="*/ 5137558 h 13511369"/>
                  <a:gd name="connsiteX292" fmla="*/ 10707513 w 12089090"/>
                  <a:gd name="connsiteY292" fmla="*/ 5096283 h 13511369"/>
                  <a:gd name="connsiteX293" fmla="*/ 10675763 w 12089090"/>
                  <a:gd name="connsiteY293" fmla="*/ 5216933 h 13511369"/>
                  <a:gd name="connsiteX294" fmla="*/ 10574162 w 12089090"/>
                  <a:gd name="connsiteY294" fmla="*/ 5220107 h 13511369"/>
                  <a:gd name="connsiteX295" fmla="*/ 10494787 w 12089090"/>
                  <a:gd name="connsiteY295" fmla="*/ 5077232 h 13511369"/>
                  <a:gd name="connsiteX296" fmla="*/ 10456687 w 12089090"/>
                  <a:gd name="connsiteY296" fmla="*/ 4924832 h 13511369"/>
                  <a:gd name="connsiteX297" fmla="*/ 10240787 w 12089090"/>
                  <a:gd name="connsiteY297" fmla="*/ 4928007 h 13511369"/>
                  <a:gd name="connsiteX298" fmla="*/ 10266187 w 12089090"/>
                  <a:gd name="connsiteY298" fmla="*/ 5153432 h 13511369"/>
                  <a:gd name="connsiteX299" fmla="*/ 10228088 w 12089090"/>
                  <a:gd name="connsiteY299" fmla="*/ 4959758 h 13511369"/>
                  <a:gd name="connsiteX300" fmla="*/ 10183637 w 12089090"/>
                  <a:gd name="connsiteY300" fmla="*/ 4972457 h 13511369"/>
                  <a:gd name="connsiteX301" fmla="*/ 10113787 w 12089090"/>
                  <a:gd name="connsiteY301" fmla="*/ 4861332 h 13511369"/>
                  <a:gd name="connsiteX302" fmla="*/ 10018538 w 12089090"/>
                  <a:gd name="connsiteY302" fmla="*/ 4931183 h 13511369"/>
                  <a:gd name="connsiteX303" fmla="*/ 9862962 w 12089090"/>
                  <a:gd name="connsiteY303" fmla="*/ 5058182 h 13511369"/>
                  <a:gd name="connsiteX304" fmla="*/ 10228087 w 12089090"/>
                  <a:gd name="connsiteY304" fmla="*/ 4724807 h 13511369"/>
                  <a:gd name="connsiteX305" fmla="*/ 10372550 w 12089090"/>
                  <a:gd name="connsiteY305" fmla="*/ 4634321 h 13511369"/>
                  <a:gd name="connsiteX306" fmla="*/ 10590037 w 12089090"/>
                  <a:gd name="connsiteY306" fmla="*/ 4581932 h 13511369"/>
                  <a:gd name="connsiteX307" fmla="*/ 10628138 w 12089090"/>
                  <a:gd name="connsiteY307" fmla="*/ 4461283 h 13511369"/>
                  <a:gd name="connsiteX308" fmla="*/ 10799588 w 12089090"/>
                  <a:gd name="connsiteY308" fmla="*/ 4334283 h 13511369"/>
                  <a:gd name="connsiteX309" fmla="*/ 10831337 w 12089090"/>
                  <a:gd name="connsiteY309" fmla="*/ 4080282 h 13511369"/>
                  <a:gd name="connsiteX310" fmla="*/ 10599562 w 12089090"/>
                  <a:gd name="connsiteY310" fmla="*/ 3997732 h 13511369"/>
                  <a:gd name="connsiteX311" fmla="*/ 10282063 w 12089090"/>
                  <a:gd name="connsiteY311" fmla="*/ 3950108 h 13511369"/>
                  <a:gd name="connsiteX312" fmla="*/ 10151887 w 12089090"/>
                  <a:gd name="connsiteY312" fmla="*/ 4010432 h 13511369"/>
                  <a:gd name="connsiteX313" fmla="*/ 10177288 w 12089090"/>
                  <a:gd name="connsiteY313" fmla="*/ 3845333 h 13511369"/>
                  <a:gd name="connsiteX314" fmla="*/ 10126488 w 12089090"/>
                  <a:gd name="connsiteY314" fmla="*/ 3670708 h 13511369"/>
                  <a:gd name="connsiteX315" fmla="*/ 10240787 w 12089090"/>
                  <a:gd name="connsiteY315" fmla="*/ 3708807 h 13511369"/>
                  <a:gd name="connsiteX316" fmla="*/ 10361438 w 12089090"/>
                  <a:gd name="connsiteY316" fmla="*/ 3600858 h 13511369"/>
                  <a:gd name="connsiteX317" fmla="*/ 10551938 w 12089090"/>
                  <a:gd name="connsiteY317" fmla="*/ 3661183 h 13511369"/>
                  <a:gd name="connsiteX318" fmla="*/ 10564638 w 12089090"/>
                  <a:gd name="connsiteY318" fmla="*/ 3477033 h 13511369"/>
                  <a:gd name="connsiteX319" fmla="*/ 10704337 w 12089090"/>
                  <a:gd name="connsiteY319" fmla="*/ 3515132 h 13511369"/>
                  <a:gd name="connsiteX320" fmla="*/ 10818637 w 12089090"/>
                  <a:gd name="connsiteY320" fmla="*/ 3210332 h 13511369"/>
                  <a:gd name="connsiteX321" fmla="*/ 10920238 w 12089090"/>
                  <a:gd name="connsiteY321" fmla="*/ 3299233 h 13511369"/>
                  <a:gd name="connsiteX322" fmla="*/ 11059937 w 12089090"/>
                  <a:gd name="connsiteY322" fmla="*/ 3283357 h 13511369"/>
                  <a:gd name="connsiteX323" fmla="*/ 11094862 w 12089090"/>
                  <a:gd name="connsiteY323" fmla="*/ 3508782 h 13511369"/>
                  <a:gd name="connsiteX324" fmla="*/ 11171063 w 12089090"/>
                  <a:gd name="connsiteY324" fmla="*/ 3251608 h 13511369"/>
                  <a:gd name="connsiteX325" fmla="*/ 11094863 w 12089090"/>
                  <a:gd name="connsiteY325" fmla="*/ 3165883 h 13511369"/>
                  <a:gd name="connsiteX326" fmla="*/ 11180587 w 12089090"/>
                  <a:gd name="connsiteY326" fmla="*/ 2911882 h 13511369"/>
                  <a:gd name="connsiteX327" fmla="*/ 10999613 w 12089090"/>
                  <a:gd name="connsiteY327" fmla="*/ 2988083 h 13511369"/>
                  <a:gd name="connsiteX328" fmla="*/ 10971037 w 12089090"/>
                  <a:gd name="connsiteY328" fmla="*/ 2918232 h 13511369"/>
                  <a:gd name="connsiteX329" fmla="*/ 10780537 w 12089090"/>
                  <a:gd name="connsiteY329" fmla="*/ 2715032 h 13511369"/>
                  <a:gd name="connsiteX330" fmla="*/ 10748788 w 12089090"/>
                  <a:gd name="connsiteY330" fmla="*/ 2530883 h 13511369"/>
                  <a:gd name="connsiteX331" fmla="*/ 10717038 w 12089090"/>
                  <a:gd name="connsiteY331" fmla="*/ 2435633 h 13511369"/>
                  <a:gd name="connsiteX332" fmla="*/ 10818637 w 12089090"/>
                  <a:gd name="connsiteY332" fmla="*/ 2334032 h 13511369"/>
                  <a:gd name="connsiteX333" fmla="*/ 11078988 w 12089090"/>
                  <a:gd name="connsiteY333" fmla="*/ 2099083 h 13511369"/>
                  <a:gd name="connsiteX334" fmla="*/ 11199637 w 12089090"/>
                  <a:gd name="connsiteY334" fmla="*/ 2118132 h 13511369"/>
                  <a:gd name="connsiteX335" fmla="*/ 11269488 w 12089090"/>
                  <a:gd name="connsiteY335" fmla="*/ 2029233 h 13511369"/>
                  <a:gd name="connsiteX336" fmla="*/ 11504437 w 12089090"/>
                  <a:gd name="connsiteY336" fmla="*/ 1921282 h 13511369"/>
                  <a:gd name="connsiteX337" fmla="*/ 11358388 w 12089090"/>
                  <a:gd name="connsiteY337" fmla="*/ 1851433 h 13511369"/>
                  <a:gd name="connsiteX338" fmla="*/ 11275837 w 12089090"/>
                  <a:gd name="connsiteY338" fmla="*/ 1705382 h 13511369"/>
                  <a:gd name="connsiteX339" fmla="*/ 11377437 w 12089090"/>
                  <a:gd name="connsiteY339" fmla="*/ 1279932 h 13511369"/>
                  <a:gd name="connsiteX340" fmla="*/ 11256787 w 12089090"/>
                  <a:gd name="connsiteY340" fmla="*/ 1019582 h 13511369"/>
                  <a:gd name="connsiteX341" fmla="*/ 11542537 w 12089090"/>
                  <a:gd name="connsiteY341" fmla="*/ 1362482 h 13511369"/>
                  <a:gd name="connsiteX342" fmla="*/ 11707637 w 12089090"/>
                  <a:gd name="connsiteY342" fmla="*/ 1165632 h 13511369"/>
                  <a:gd name="connsiteX343" fmla="*/ 11891787 w 12089090"/>
                  <a:gd name="connsiteY343" fmla="*/ 1476782 h 13511369"/>
                  <a:gd name="connsiteX344" fmla="*/ 12088637 w 12089090"/>
                  <a:gd name="connsiteY344" fmla="*/ 1578383 h 13511369"/>
                  <a:gd name="connsiteX345" fmla="*/ 11923537 w 12089090"/>
                  <a:gd name="connsiteY345" fmla="*/ 1133883 h 13511369"/>
                  <a:gd name="connsiteX346" fmla="*/ 11910837 w 12089090"/>
                  <a:gd name="connsiteY346" fmla="*/ 917982 h 13511369"/>
                  <a:gd name="connsiteX347" fmla="*/ 11777487 w 12089090"/>
                  <a:gd name="connsiteY347" fmla="*/ 721132 h 13511369"/>
                  <a:gd name="connsiteX348" fmla="*/ 11752087 w 12089090"/>
                  <a:gd name="connsiteY34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854547 w 12089090"/>
                  <a:gd name="connsiteY31" fmla="*/ 4003038 h 13511369"/>
                  <a:gd name="connsiteX32" fmla="*/ 2779537 w 12089090"/>
                  <a:gd name="connsiteY32" fmla="*/ 4067582 h 13511369"/>
                  <a:gd name="connsiteX33" fmla="*/ 2630709 w 12089090"/>
                  <a:gd name="connsiteY33" fmla="*/ 4069713 h 13511369"/>
                  <a:gd name="connsiteX34" fmla="*/ 2559272 w 12089090"/>
                  <a:gd name="connsiteY34" fmla="*/ 4041138 h 13511369"/>
                  <a:gd name="connsiteX35" fmla="*/ 2497359 w 12089090"/>
                  <a:gd name="connsiteY35" fmla="*/ 3964938 h 13511369"/>
                  <a:gd name="connsiteX36" fmla="*/ 2360437 w 12089090"/>
                  <a:gd name="connsiteY36" fmla="*/ 3991382 h 13511369"/>
                  <a:gd name="connsiteX37" fmla="*/ 2302097 w 12089090"/>
                  <a:gd name="connsiteY37" fmla="*/ 4098288 h 13511369"/>
                  <a:gd name="connsiteX38" fmla="*/ 2402109 w 12089090"/>
                  <a:gd name="connsiteY38" fmla="*/ 4295932 h 13511369"/>
                  <a:gd name="connsiteX39" fmla="*/ 2322337 w 12089090"/>
                  <a:gd name="connsiteY39" fmla="*/ 4353332 h 13511369"/>
                  <a:gd name="connsiteX40" fmla="*/ 2533078 w 12089090"/>
                  <a:gd name="connsiteY40" fmla="*/ 4645975 h 13511369"/>
                  <a:gd name="connsiteX41" fmla="*/ 2597372 w 12089090"/>
                  <a:gd name="connsiteY41" fmla="*/ 4879338 h 13511369"/>
                  <a:gd name="connsiteX42" fmla="*/ 2489024 w 12089090"/>
                  <a:gd name="connsiteY42" fmla="*/ 4958170 h 13511369"/>
                  <a:gd name="connsiteX43" fmla="*/ 2471165 w 12089090"/>
                  <a:gd name="connsiteY43" fmla="*/ 5122225 h 13511369"/>
                  <a:gd name="connsiteX44" fmla="*/ 2387822 w 12089090"/>
                  <a:gd name="connsiteY44" fmla="*/ 5196044 h 13511369"/>
                  <a:gd name="connsiteX45" fmla="*/ 2398537 w 12089090"/>
                  <a:gd name="connsiteY45" fmla="*/ 5286782 h 13511369"/>
                  <a:gd name="connsiteX46" fmla="*/ 2506884 w 12089090"/>
                  <a:gd name="connsiteY46" fmla="*/ 5384163 h 13511369"/>
                  <a:gd name="connsiteX47" fmla="*/ 2512837 w 12089090"/>
                  <a:gd name="connsiteY47" fmla="*/ 5534432 h 13511369"/>
                  <a:gd name="connsiteX48" fmla="*/ 2516409 w 12089090"/>
                  <a:gd name="connsiteY48" fmla="*/ 5622288 h 13511369"/>
                  <a:gd name="connsiteX49" fmla="*/ 2649759 w 12089090"/>
                  <a:gd name="connsiteY49" fmla="*/ 5741350 h 13511369"/>
                  <a:gd name="connsiteX50" fmla="*/ 2814065 w 12089090"/>
                  <a:gd name="connsiteY50" fmla="*/ 5819932 h 13511369"/>
                  <a:gd name="connsiteX51" fmla="*/ 2846212 w 12089090"/>
                  <a:gd name="connsiteY51" fmla="*/ 6036875 h 13511369"/>
                  <a:gd name="connsiteX52" fmla="*/ 2836687 w 12089090"/>
                  <a:gd name="connsiteY52" fmla="*/ 6239282 h 13511369"/>
                  <a:gd name="connsiteX53" fmla="*/ 2611659 w 12089090"/>
                  <a:gd name="connsiteY53" fmla="*/ 6322375 h 13511369"/>
                  <a:gd name="connsiteX54" fmla="*/ 2627137 w 12089090"/>
                  <a:gd name="connsiteY54" fmla="*/ 6448832 h 13511369"/>
                  <a:gd name="connsiteX55" fmla="*/ 2531887 w 12089090"/>
                  <a:gd name="connsiteY55" fmla="*/ 6696482 h 13511369"/>
                  <a:gd name="connsiteX56" fmla="*/ 2585465 w 12089090"/>
                  <a:gd name="connsiteY56" fmla="*/ 6812913 h 13511369"/>
                  <a:gd name="connsiteX57" fmla="*/ 2535459 w 12089090"/>
                  <a:gd name="connsiteY57" fmla="*/ 6872444 h 13511369"/>
                  <a:gd name="connsiteX58" fmla="*/ 2478309 w 12089090"/>
                  <a:gd name="connsiteY58" fmla="*/ 6981982 h 13511369"/>
                  <a:gd name="connsiteX59" fmla="*/ 2365199 w 12089090"/>
                  <a:gd name="connsiteY59" fmla="*/ 7022714 h 13511369"/>
                  <a:gd name="connsiteX60" fmla="*/ 2123503 w 12089090"/>
                  <a:gd name="connsiteY60" fmla="*/ 7248682 h 13511369"/>
                  <a:gd name="connsiteX61" fmla="*/ 2171128 w 12089090"/>
                  <a:gd name="connsiteY61" fmla="*/ 7551100 h 13511369"/>
                  <a:gd name="connsiteX62" fmla="*/ 2143743 w 12089090"/>
                  <a:gd name="connsiteY62" fmla="*/ 7627551 h 13511369"/>
                  <a:gd name="connsiteX63" fmla="*/ 1973484 w 12089090"/>
                  <a:gd name="connsiteY63" fmla="*/ 7703500 h 13511369"/>
                  <a:gd name="connsiteX64" fmla="*/ 1867519 w 12089090"/>
                  <a:gd name="connsiteY64" fmla="*/ 7841863 h 13511369"/>
                  <a:gd name="connsiteX65" fmla="*/ 1842515 w 12089090"/>
                  <a:gd name="connsiteY65" fmla="*/ 8084500 h 13511369"/>
                  <a:gd name="connsiteX66" fmla="*/ 1721072 w 12089090"/>
                  <a:gd name="connsiteY66" fmla="*/ 8148794 h 13511369"/>
                  <a:gd name="connsiteX67" fmla="*/ 1703212 w 12089090"/>
                  <a:gd name="connsiteY67" fmla="*/ 8291919 h 13511369"/>
                  <a:gd name="connsiteX68" fmla="*/ 1671065 w 12089090"/>
                  <a:gd name="connsiteY68" fmla="*/ 8510744 h 13511369"/>
                  <a:gd name="connsiteX69" fmla="*/ 1716309 w 12089090"/>
                  <a:gd name="connsiteY69" fmla="*/ 8653619 h 13511369"/>
                  <a:gd name="connsiteX70" fmla="*/ 1706784 w 12089090"/>
                  <a:gd name="connsiteY70" fmla="*/ 8772682 h 13511369"/>
                  <a:gd name="connsiteX71" fmla="*/ 1788937 w 12089090"/>
                  <a:gd name="connsiteY71" fmla="*/ 8963432 h 13511369"/>
                  <a:gd name="connsiteX72" fmla="*/ 1657969 w 12089090"/>
                  <a:gd name="connsiteY72" fmla="*/ 9413488 h 13511369"/>
                  <a:gd name="connsiteX73" fmla="*/ 1506759 w 12089090"/>
                  <a:gd name="connsiteY73" fmla="*/ 9498963 h 13511369"/>
                  <a:gd name="connsiteX74" fmla="*/ 1463897 w 12089090"/>
                  <a:gd name="connsiteY74" fmla="*/ 9682319 h 13511369"/>
                  <a:gd name="connsiteX75" fmla="*/ 1321022 w 12089090"/>
                  <a:gd name="connsiteY75" fmla="*/ 9748994 h 13511369"/>
                  <a:gd name="connsiteX76" fmla="*/ 1312687 w 12089090"/>
                  <a:gd name="connsiteY76" fmla="*/ 9839732 h 13511369"/>
                  <a:gd name="connsiteX77" fmla="*/ 1237678 w 12089090"/>
                  <a:gd name="connsiteY77" fmla="*/ 9970450 h 13511369"/>
                  <a:gd name="connsiteX78" fmla="*/ 1254347 w 12089090"/>
                  <a:gd name="connsiteY78" fmla="*/ 10151425 h 13511369"/>
                  <a:gd name="connsiteX79" fmla="*/ 1179337 w 12089090"/>
                  <a:gd name="connsiteY79" fmla="*/ 10315982 h 13511369"/>
                  <a:gd name="connsiteX80" fmla="*/ 932878 w 12089090"/>
                  <a:gd name="connsiteY80" fmla="*/ 10353832 h 13511369"/>
                  <a:gd name="connsiteX81" fmla="*/ 817387 w 12089090"/>
                  <a:gd name="connsiteY81" fmla="*/ 10468382 h 13511369"/>
                  <a:gd name="connsiteX82" fmla="*/ 678084 w 12089090"/>
                  <a:gd name="connsiteY82" fmla="*/ 10480038 h 13511369"/>
                  <a:gd name="connsiteX83" fmla="*/ 585215 w 12089090"/>
                  <a:gd name="connsiteY83" fmla="*/ 10544332 h 13511369"/>
                  <a:gd name="connsiteX84" fmla="*/ 497109 w 12089090"/>
                  <a:gd name="connsiteY84" fmla="*/ 10503850 h 13511369"/>
                  <a:gd name="connsiteX85" fmla="*/ 399478 w 12089090"/>
                  <a:gd name="connsiteY85" fmla="*/ 10510994 h 13511369"/>
                  <a:gd name="connsiteX86" fmla="*/ 301847 w 12089090"/>
                  <a:gd name="connsiteY86" fmla="*/ 10482419 h 13511369"/>
                  <a:gd name="connsiteX87" fmla="*/ 238743 w 12089090"/>
                  <a:gd name="connsiteY87" fmla="*/ 10535057 h 13511369"/>
                  <a:gd name="connsiteX88" fmla="*/ 17287 w 12089090"/>
                  <a:gd name="connsiteY88" fmla="*/ 10430282 h 13511369"/>
                  <a:gd name="connsiteX89" fmla="*/ 78009 w 12089090"/>
                  <a:gd name="connsiteY89" fmla="*/ 10608625 h 13511369"/>
                  <a:gd name="connsiteX90" fmla="*/ 11334 w 12089090"/>
                  <a:gd name="connsiteY90" fmla="*/ 10787219 h 13511369"/>
                  <a:gd name="connsiteX91" fmla="*/ 112537 w 12089090"/>
                  <a:gd name="connsiteY91" fmla="*/ 11056551 h 13511369"/>
                  <a:gd name="connsiteX92" fmla="*/ 8953 w 12089090"/>
                  <a:gd name="connsiteY92" fmla="*/ 11234894 h 13511369"/>
                  <a:gd name="connsiteX93" fmla="*/ 17287 w 12089090"/>
                  <a:gd name="connsiteY93" fmla="*/ 11420882 h 13511369"/>
                  <a:gd name="connsiteX94" fmla="*/ 158972 w 12089090"/>
                  <a:gd name="connsiteY94" fmla="*/ 11470638 h 13511369"/>
                  <a:gd name="connsiteX95" fmla="*/ 455437 w 12089090"/>
                  <a:gd name="connsiteY95" fmla="*/ 11497082 h 13511369"/>
                  <a:gd name="connsiteX96" fmla="*/ 623315 w 12089090"/>
                  <a:gd name="connsiteY96" fmla="*/ 11544457 h 13511369"/>
                  <a:gd name="connsiteX97" fmla="*/ 737615 w 12089090"/>
                  <a:gd name="connsiteY97" fmla="*/ 11489688 h 13511369"/>
                  <a:gd name="connsiteX98" fmla="*/ 912637 w 12089090"/>
                  <a:gd name="connsiteY98" fmla="*/ 11535182 h 13511369"/>
                  <a:gd name="connsiteX99" fmla="*/ 1078134 w 12089090"/>
                  <a:gd name="connsiteY99" fmla="*/ 11413488 h 13511369"/>
                  <a:gd name="connsiteX100" fmla="*/ 1155524 w 12089090"/>
                  <a:gd name="connsiteY100" fmla="*/ 11470889 h 13511369"/>
                  <a:gd name="connsiteX101" fmla="*/ 1294828 w 12089090"/>
                  <a:gd name="connsiteY101" fmla="*/ 11496832 h 13511369"/>
                  <a:gd name="connsiteX102" fmla="*/ 1466278 w 12089090"/>
                  <a:gd name="connsiteY102" fmla="*/ 11508738 h 13511369"/>
                  <a:gd name="connsiteX103" fmla="*/ 1552003 w 12089090"/>
                  <a:gd name="connsiteY103" fmla="*/ 11573032 h 13511369"/>
                  <a:gd name="connsiteX104" fmla="*/ 1652015 w 12089090"/>
                  <a:gd name="connsiteY104" fmla="*/ 11580175 h 13511369"/>
                  <a:gd name="connsiteX105" fmla="*/ 1731787 w 12089090"/>
                  <a:gd name="connsiteY105" fmla="*/ 11592332 h 13511369"/>
                  <a:gd name="connsiteX106" fmla="*/ 1659159 w 12089090"/>
                  <a:gd name="connsiteY106" fmla="*/ 11737338 h 13511369"/>
                  <a:gd name="connsiteX107" fmla="*/ 1693687 w 12089090"/>
                  <a:gd name="connsiteY107" fmla="*/ 11992382 h 13511369"/>
                  <a:gd name="connsiteX108" fmla="*/ 1871090 w 12089090"/>
                  <a:gd name="connsiteY108" fmla="*/ 12130244 h 13511369"/>
                  <a:gd name="connsiteX109" fmla="*/ 1993724 w 12089090"/>
                  <a:gd name="connsiteY109" fmla="*/ 12056676 h 13511369"/>
                  <a:gd name="connsiteX110" fmla="*/ 2066353 w 12089090"/>
                  <a:gd name="connsiteY110" fmla="*/ 12104050 h 13511369"/>
                  <a:gd name="connsiteX111" fmla="*/ 2142553 w 12089090"/>
                  <a:gd name="connsiteY111" fmla="*/ 12034994 h 13511369"/>
                  <a:gd name="connsiteX112" fmla="*/ 2242565 w 12089090"/>
                  <a:gd name="connsiteY112" fmla="*/ 12058807 h 13511369"/>
                  <a:gd name="connsiteX113" fmla="*/ 2473547 w 12089090"/>
                  <a:gd name="connsiteY113" fmla="*/ 12008800 h 13511369"/>
                  <a:gd name="connsiteX114" fmla="*/ 2524743 w 12089090"/>
                  <a:gd name="connsiteY114" fmla="*/ 11899513 h 13511369"/>
                  <a:gd name="connsiteX115" fmla="*/ 2893837 w 12089090"/>
                  <a:gd name="connsiteY115" fmla="*/ 12030482 h 13511369"/>
                  <a:gd name="connsiteX116" fmla="*/ 2983134 w 12089090"/>
                  <a:gd name="connsiteY116" fmla="*/ 12018325 h 13511369"/>
                  <a:gd name="connsiteX117" fmla="*/ 3084337 w 12089090"/>
                  <a:gd name="connsiteY117" fmla="*/ 12182882 h 13511369"/>
                  <a:gd name="connsiteX118" fmla="*/ 3323653 w 12089090"/>
                  <a:gd name="connsiteY118" fmla="*/ 12127863 h 13511369"/>
                  <a:gd name="connsiteX119" fmla="*/ 3433190 w 12089090"/>
                  <a:gd name="connsiteY119" fmla="*/ 12196919 h 13511369"/>
                  <a:gd name="connsiteX120" fmla="*/ 3586781 w 12089090"/>
                  <a:gd name="connsiteY120" fmla="*/ 12266226 h 13511369"/>
                  <a:gd name="connsiteX121" fmla="*/ 3522487 w 12089090"/>
                  <a:gd name="connsiteY121" fmla="*/ 12387670 h 13511369"/>
                  <a:gd name="connsiteX122" fmla="*/ 3607022 w 12089090"/>
                  <a:gd name="connsiteY122" fmla="*/ 12592207 h 13511369"/>
                  <a:gd name="connsiteX123" fmla="*/ 3560587 w 12089090"/>
                  <a:gd name="connsiteY123" fmla="*/ 12773432 h 13511369"/>
                  <a:gd name="connsiteX124" fmla="*/ 3545109 w 12089090"/>
                  <a:gd name="connsiteY124" fmla="*/ 12987494 h 13511369"/>
                  <a:gd name="connsiteX125" fmla="*/ 3636787 w 12089090"/>
                  <a:gd name="connsiteY125" fmla="*/ 13211582 h 13511369"/>
                  <a:gd name="connsiteX126" fmla="*/ 3922537 w 12089090"/>
                  <a:gd name="connsiteY126" fmla="*/ 13440182 h 13511369"/>
                  <a:gd name="connsiteX127" fmla="*/ 4514278 w 12089090"/>
                  <a:gd name="connsiteY127" fmla="*/ 13511369 h 13511369"/>
                  <a:gd name="connsiteX128" fmla="*/ 4549996 w 12089090"/>
                  <a:gd name="connsiteY128" fmla="*/ 13442312 h 13511369"/>
                  <a:gd name="connsiteX129" fmla="*/ 4208287 w 12089090"/>
                  <a:gd name="connsiteY129" fmla="*/ 13154432 h 13511369"/>
                  <a:gd name="connsiteX130" fmla="*/ 4635722 w 12089090"/>
                  <a:gd name="connsiteY130" fmla="*/ 13268482 h 13511369"/>
                  <a:gd name="connsiteX131" fmla="*/ 4951237 w 12089090"/>
                  <a:gd name="connsiteY131" fmla="*/ 13268732 h 13511369"/>
                  <a:gd name="connsiteX132" fmla="*/ 5052440 w 12089090"/>
                  <a:gd name="connsiteY132" fmla="*/ 13058932 h 13511369"/>
                  <a:gd name="connsiteX133" fmla="*/ 5011959 w 12089090"/>
                  <a:gd name="connsiteY133" fmla="*/ 12985113 h 13511369"/>
                  <a:gd name="connsiteX134" fmla="*/ 5008387 w 12089090"/>
                  <a:gd name="connsiteY134" fmla="*/ 12678182 h 13511369"/>
                  <a:gd name="connsiteX135" fmla="*/ 5084587 w 12089090"/>
                  <a:gd name="connsiteY135" fmla="*/ 12563882 h 13511369"/>
                  <a:gd name="connsiteX136" fmla="*/ 5046487 w 12089090"/>
                  <a:gd name="connsiteY136" fmla="*/ 12225745 h 13511369"/>
                  <a:gd name="connsiteX137" fmla="*/ 5375100 w 12089090"/>
                  <a:gd name="connsiteY137" fmla="*/ 12097157 h 13511369"/>
                  <a:gd name="connsiteX138" fmla="*/ 5656087 w 12089090"/>
                  <a:gd name="connsiteY138" fmla="*/ 12180502 h 13511369"/>
                  <a:gd name="connsiteX139" fmla="*/ 5541787 w 12089090"/>
                  <a:gd name="connsiteY139" fmla="*/ 11249432 h 13511369"/>
                  <a:gd name="connsiteX140" fmla="*/ 5602510 w 12089090"/>
                  <a:gd name="connsiteY140" fmla="*/ 10722925 h 13511369"/>
                  <a:gd name="connsiteX141" fmla="*/ 5485827 w 12089090"/>
                  <a:gd name="connsiteY141" fmla="*/ 10663394 h 13511369"/>
                  <a:gd name="connsiteX142" fmla="*/ 5602509 w 12089090"/>
                  <a:gd name="connsiteY142" fmla="*/ 10701495 h 13511369"/>
                  <a:gd name="connsiteX143" fmla="*/ 5628703 w 12089090"/>
                  <a:gd name="connsiteY143" fmla="*/ 10160950 h 13511369"/>
                  <a:gd name="connsiteX144" fmla="*/ 5715618 w 12089090"/>
                  <a:gd name="connsiteY144" fmla="*/ 9775438 h 13511369"/>
                  <a:gd name="connsiteX145" fmla="*/ 5847778 w 12089090"/>
                  <a:gd name="connsiteY145" fmla="*/ 9408475 h 13511369"/>
                  <a:gd name="connsiteX146" fmla="*/ 5938265 w 12089090"/>
                  <a:gd name="connsiteY146" fmla="*/ 9196544 h 13511369"/>
                  <a:gd name="connsiteX147" fmla="*/ 5776340 w 12089090"/>
                  <a:gd name="connsiteY147" fmla="*/ 9329894 h 13511369"/>
                  <a:gd name="connsiteX148" fmla="*/ 5940647 w 12089090"/>
                  <a:gd name="connsiteY148" fmla="*/ 9137013 h 13511369"/>
                  <a:gd name="connsiteX149" fmla="*/ 5972794 w 12089090"/>
                  <a:gd name="connsiteY149" fmla="*/ 8956289 h 13511369"/>
                  <a:gd name="connsiteX150" fmla="*/ 5976365 w 12089090"/>
                  <a:gd name="connsiteY150" fmla="*/ 9087006 h 13511369"/>
                  <a:gd name="connsiteX151" fmla="*/ 6458567 w 12089090"/>
                  <a:gd name="connsiteY151" fmla="*/ 8201432 h 13511369"/>
                  <a:gd name="connsiteX152" fmla="*/ 6221634 w 12089090"/>
                  <a:gd name="connsiteY152" fmla="*/ 8101170 h 13511369"/>
                  <a:gd name="connsiteX153" fmla="*/ 6443090 w 12089090"/>
                  <a:gd name="connsiteY153" fmla="*/ 8110694 h 13511369"/>
                  <a:gd name="connsiteX154" fmla="*/ 6713363 w 12089090"/>
                  <a:gd name="connsiteY154" fmla="*/ 8074975 h 13511369"/>
                  <a:gd name="connsiteX155" fmla="*/ 6872907 w 12089090"/>
                  <a:gd name="connsiteY155" fmla="*/ 8032113 h 13511369"/>
                  <a:gd name="connsiteX156" fmla="*/ 6802659 w 12089090"/>
                  <a:gd name="connsiteY156" fmla="*/ 7972582 h 13511369"/>
                  <a:gd name="connsiteX157" fmla="*/ 6894339 w 12089090"/>
                  <a:gd name="connsiteY157" fmla="*/ 7846626 h 13511369"/>
                  <a:gd name="connsiteX158" fmla="*/ 6997921 w 12089090"/>
                  <a:gd name="connsiteY158" fmla="*/ 7867807 h 13511369"/>
                  <a:gd name="connsiteX159" fmla="*/ 7034832 w 12089090"/>
                  <a:gd name="connsiteY159" fmla="*/ 7793990 h 13511369"/>
                  <a:gd name="connsiteX160" fmla="*/ 6961013 w 12089090"/>
                  <a:gd name="connsiteY160" fmla="*/ 7693975 h 13511369"/>
                  <a:gd name="connsiteX161" fmla="*/ 6927676 w 12089090"/>
                  <a:gd name="connsiteY161" fmla="*/ 7596344 h 13511369"/>
                  <a:gd name="connsiteX162" fmla="*/ 6837187 w 12089090"/>
                  <a:gd name="connsiteY162" fmla="*/ 7591832 h 13511369"/>
                  <a:gd name="connsiteX163" fmla="*/ 6763369 w 12089090"/>
                  <a:gd name="connsiteY163" fmla="*/ 7674925 h 13511369"/>
                  <a:gd name="connsiteX164" fmla="*/ 6627637 w 12089090"/>
                  <a:gd name="connsiteY164" fmla="*/ 7687082 h 13511369"/>
                  <a:gd name="connsiteX165" fmla="*/ 6687169 w 12089090"/>
                  <a:gd name="connsiteY165" fmla="*/ 7617775 h 13511369"/>
                  <a:gd name="connsiteX166" fmla="*/ 6699076 w 12089090"/>
                  <a:gd name="connsiteY166" fmla="*/ 7529669 h 13511369"/>
                  <a:gd name="connsiteX167" fmla="*/ 6720506 w 12089090"/>
                  <a:gd name="connsiteY167" fmla="*/ 7467756 h 13511369"/>
                  <a:gd name="connsiteX168" fmla="*/ 6684787 w 12089090"/>
                  <a:gd name="connsiteY168" fmla="*/ 7401332 h 13511369"/>
                  <a:gd name="connsiteX169" fmla="*/ 6620494 w 12089090"/>
                  <a:gd name="connsiteY169" fmla="*/ 7432038 h 13511369"/>
                  <a:gd name="connsiteX170" fmla="*/ 6618112 w 12089090"/>
                  <a:gd name="connsiteY170" fmla="*/ 7351326 h 13511369"/>
                  <a:gd name="connsiteX171" fmla="*/ 6837188 w 12089090"/>
                  <a:gd name="connsiteY171" fmla="*/ 7243919 h 13511369"/>
                  <a:gd name="connsiteX172" fmla="*/ 6801469 w 12089090"/>
                  <a:gd name="connsiteY172" fmla="*/ 7089138 h 13511369"/>
                  <a:gd name="connsiteX173" fmla="*/ 6877669 w 12089090"/>
                  <a:gd name="connsiteY173" fmla="*/ 7072469 h 13511369"/>
                  <a:gd name="connsiteX174" fmla="*/ 6856237 w 12089090"/>
                  <a:gd name="connsiteY174" fmla="*/ 6982232 h 13511369"/>
                  <a:gd name="connsiteX175" fmla="*/ 6961013 w 12089090"/>
                  <a:gd name="connsiteY175" fmla="*/ 6984363 h 13511369"/>
                  <a:gd name="connsiteX176" fmla="*/ 7003876 w 12089090"/>
                  <a:gd name="connsiteY176" fmla="*/ 6903400 h 13511369"/>
                  <a:gd name="connsiteX177" fmla="*/ 7106269 w 12089090"/>
                  <a:gd name="connsiteY177" fmla="*/ 6936738 h 13511369"/>
                  <a:gd name="connsiteX178" fmla="*/ 7180088 w 12089090"/>
                  <a:gd name="connsiteY178" fmla="*/ 7039132 h 13511369"/>
                  <a:gd name="connsiteX179" fmla="*/ 7246763 w 12089090"/>
                  <a:gd name="connsiteY179" fmla="*/ 6979600 h 13511369"/>
                  <a:gd name="connsiteX180" fmla="*/ 7187232 w 12089090"/>
                  <a:gd name="connsiteY180" fmla="*/ 6843869 h 13511369"/>
                  <a:gd name="connsiteX181" fmla="*/ 7244381 w 12089090"/>
                  <a:gd name="connsiteY181" fmla="*/ 6896506 h 13511369"/>
                  <a:gd name="connsiteX182" fmla="*/ 7361063 w 12089090"/>
                  <a:gd name="connsiteY182" fmla="*/ 6934357 h 13511369"/>
                  <a:gd name="connsiteX183" fmla="*/ 7434882 w 12089090"/>
                  <a:gd name="connsiteY183" fmla="*/ 7006046 h 13511369"/>
                  <a:gd name="connsiteX184" fmla="*/ 7403926 w 12089090"/>
                  <a:gd name="connsiteY184" fmla="*/ 7144158 h 13511369"/>
                  <a:gd name="connsiteX185" fmla="*/ 7475363 w 12089090"/>
                  <a:gd name="connsiteY185" fmla="*/ 7108439 h 13511369"/>
                  <a:gd name="connsiteX186" fmla="*/ 7465837 w 12089090"/>
                  <a:gd name="connsiteY186" fmla="*/ 7077482 h 13511369"/>
                  <a:gd name="connsiteX187" fmla="*/ 7542038 w 12089090"/>
                  <a:gd name="connsiteY187" fmla="*/ 7163208 h 13511369"/>
                  <a:gd name="connsiteX188" fmla="*/ 7477744 w 12089090"/>
                  <a:gd name="connsiteY188" fmla="*/ 7244171 h 13511369"/>
                  <a:gd name="connsiteX189" fmla="*/ 7542037 w 12089090"/>
                  <a:gd name="connsiteY189" fmla="*/ 7325132 h 13511369"/>
                  <a:gd name="connsiteX190" fmla="*/ 7468219 w 12089090"/>
                  <a:gd name="connsiteY190" fmla="*/ 7344183 h 13511369"/>
                  <a:gd name="connsiteX191" fmla="*/ 7375351 w 12089090"/>
                  <a:gd name="connsiteY191" fmla="*/ 7296558 h 13511369"/>
                  <a:gd name="connsiteX192" fmla="*/ 7327726 w 12089090"/>
                  <a:gd name="connsiteY192" fmla="*/ 7406096 h 13511369"/>
                  <a:gd name="connsiteX193" fmla="*/ 7403926 w 12089090"/>
                  <a:gd name="connsiteY193" fmla="*/ 7425146 h 13511369"/>
                  <a:gd name="connsiteX194" fmla="*/ 7458694 w 12089090"/>
                  <a:gd name="connsiteY194" fmla="*/ 7484677 h 13511369"/>
                  <a:gd name="connsiteX195" fmla="*/ 7484888 w 12089090"/>
                  <a:gd name="connsiteY195" fmla="*/ 7515382 h 13511369"/>
                  <a:gd name="connsiteX196" fmla="*/ 7505128 w 12089090"/>
                  <a:gd name="connsiteY196" fmla="*/ 7467755 h 13511369"/>
                  <a:gd name="connsiteX197" fmla="*/ 7563469 w 12089090"/>
                  <a:gd name="connsiteY197" fmla="*/ 7529921 h 13511369"/>
                  <a:gd name="connsiteX198" fmla="*/ 7656338 w 12089090"/>
                  <a:gd name="connsiteY198" fmla="*/ 7615646 h 13511369"/>
                  <a:gd name="connsiteX199" fmla="*/ 7656338 w 12089090"/>
                  <a:gd name="connsiteY199" fmla="*/ 7510871 h 13511369"/>
                  <a:gd name="connsiteX200" fmla="*/ 7830168 w 12089090"/>
                  <a:gd name="connsiteY200" fmla="*/ 7606120 h 13511369"/>
                  <a:gd name="connsiteX201" fmla="*/ 7723013 w 12089090"/>
                  <a:gd name="connsiteY201" fmla="*/ 7370377 h 13511369"/>
                  <a:gd name="connsiteX202" fmla="*/ 7725394 w 12089090"/>
                  <a:gd name="connsiteY202" fmla="*/ 7234646 h 13511369"/>
                  <a:gd name="connsiteX203" fmla="*/ 7630144 w 12089090"/>
                  <a:gd name="connsiteY203" fmla="*/ 7206071 h 13511369"/>
                  <a:gd name="connsiteX204" fmla="*/ 7694437 w 12089090"/>
                  <a:gd name="connsiteY204" fmla="*/ 7039382 h 13511369"/>
                  <a:gd name="connsiteX205" fmla="*/ 8392144 w 12089090"/>
                  <a:gd name="connsiteY205" fmla="*/ 6653621 h 13511369"/>
                  <a:gd name="connsiteX206" fmla="*/ 8720757 w 12089090"/>
                  <a:gd name="connsiteY206" fmla="*/ 6591708 h 13511369"/>
                  <a:gd name="connsiteX207" fmla="*/ 8739807 w 12089090"/>
                  <a:gd name="connsiteY207" fmla="*/ 6696483 h 13511369"/>
                  <a:gd name="connsiteX208" fmla="*/ 8813626 w 12089090"/>
                  <a:gd name="connsiteY208" fmla="*/ 6701246 h 13511369"/>
                  <a:gd name="connsiteX209" fmla="*/ 8789812 w 12089090"/>
                  <a:gd name="connsiteY209" fmla="*/ 6548844 h 13511369"/>
                  <a:gd name="connsiteX210" fmla="*/ 9332737 w 12089090"/>
                  <a:gd name="connsiteY210" fmla="*/ 6544082 h 13511369"/>
                  <a:gd name="connsiteX211" fmla="*/ 9520856 w 12089090"/>
                  <a:gd name="connsiteY211" fmla="*/ 6494075 h 13511369"/>
                  <a:gd name="connsiteX212" fmla="*/ 9647062 w 12089090"/>
                  <a:gd name="connsiteY212" fmla="*/ 6298813 h 13511369"/>
                  <a:gd name="connsiteX213" fmla="*/ 9923287 w 12089090"/>
                  <a:gd name="connsiteY213" fmla="*/ 6334532 h 13511369"/>
                  <a:gd name="connsiteX214" fmla="*/ 9887569 w 12089090"/>
                  <a:gd name="connsiteY214" fmla="*/ 6420258 h 13511369"/>
                  <a:gd name="connsiteX215" fmla="*/ 9744694 w 12089090"/>
                  <a:gd name="connsiteY215" fmla="*/ 6434546 h 13511369"/>
                  <a:gd name="connsiteX216" fmla="*/ 9813749 w 12089090"/>
                  <a:gd name="connsiteY216" fmla="*/ 6489313 h 13511369"/>
                  <a:gd name="connsiteX217" fmla="*/ 9682782 w 12089090"/>
                  <a:gd name="connsiteY217" fmla="*/ 6517889 h 13511369"/>
                  <a:gd name="connsiteX218" fmla="*/ 9556576 w 12089090"/>
                  <a:gd name="connsiteY218" fmla="*/ 6508364 h 13511369"/>
                  <a:gd name="connsiteX219" fmla="*/ 9470850 w 12089090"/>
                  <a:gd name="connsiteY219" fmla="*/ 6544082 h 13511369"/>
                  <a:gd name="connsiteX220" fmla="*/ 9439894 w 12089090"/>
                  <a:gd name="connsiteY220" fmla="*/ 6848883 h 13511369"/>
                  <a:gd name="connsiteX221" fmla="*/ 9601819 w 12089090"/>
                  <a:gd name="connsiteY221" fmla="*/ 6882220 h 13511369"/>
                  <a:gd name="connsiteX222" fmla="*/ 9808987 w 12089090"/>
                  <a:gd name="connsiteY222" fmla="*/ 6696482 h 13511369"/>
                  <a:gd name="connsiteX223" fmla="*/ 9847088 w 12089090"/>
                  <a:gd name="connsiteY223" fmla="*/ 6794114 h 13511369"/>
                  <a:gd name="connsiteX224" fmla="*/ 9994726 w 12089090"/>
                  <a:gd name="connsiteY224" fmla="*/ 6717914 h 13511369"/>
                  <a:gd name="connsiteX225" fmla="*/ 9894713 w 12089090"/>
                  <a:gd name="connsiteY225" fmla="*/ 6956040 h 13511369"/>
                  <a:gd name="connsiteX226" fmla="*/ 10037588 w 12089090"/>
                  <a:gd name="connsiteY226" fmla="*/ 6898889 h 13511369"/>
                  <a:gd name="connsiteX227" fmla="*/ 10004251 w 12089090"/>
                  <a:gd name="connsiteY227" fmla="*/ 6986996 h 13511369"/>
                  <a:gd name="connsiteX228" fmla="*/ 10235232 w 12089090"/>
                  <a:gd name="connsiteY228" fmla="*/ 6984614 h 13511369"/>
                  <a:gd name="connsiteX229" fmla="*/ 10075687 w 12089090"/>
                  <a:gd name="connsiteY229" fmla="*/ 7039382 h 13511369"/>
                  <a:gd name="connsiteX230" fmla="*/ 9966151 w 12089090"/>
                  <a:gd name="connsiteY230" fmla="*/ 7096533 h 13511369"/>
                  <a:gd name="connsiteX231" fmla="*/ 9847088 w 12089090"/>
                  <a:gd name="connsiteY231" fmla="*/ 7210833 h 13511369"/>
                  <a:gd name="connsiteX232" fmla="*/ 9882806 w 12089090"/>
                  <a:gd name="connsiteY232" fmla="*/ 7270363 h 13511369"/>
                  <a:gd name="connsiteX233" fmla="*/ 9925669 w 12089090"/>
                  <a:gd name="connsiteY233" fmla="*/ 7320371 h 13511369"/>
                  <a:gd name="connsiteX234" fmla="*/ 10004251 w 12089090"/>
                  <a:gd name="connsiteY234" fmla="*/ 7287033 h 13511369"/>
                  <a:gd name="connsiteX235" fmla="*/ 10016156 w 12089090"/>
                  <a:gd name="connsiteY235" fmla="*/ 7348944 h 13511369"/>
                  <a:gd name="connsiteX236" fmla="*/ 10130457 w 12089090"/>
                  <a:gd name="connsiteY236" fmla="*/ 7210833 h 13511369"/>
                  <a:gd name="connsiteX237" fmla="*/ 10166176 w 12089090"/>
                  <a:gd name="connsiteY237" fmla="*/ 7356089 h 13511369"/>
                  <a:gd name="connsiteX238" fmla="*/ 10261426 w 12089090"/>
                  <a:gd name="connsiteY238" fmla="*/ 7239408 h 13511369"/>
                  <a:gd name="connsiteX239" fmla="*/ 10287619 w 12089090"/>
                  <a:gd name="connsiteY239" fmla="*/ 7401332 h 13511369"/>
                  <a:gd name="connsiteX240" fmla="*/ 10361437 w 12089090"/>
                  <a:gd name="connsiteY240" fmla="*/ 7477532 h 13511369"/>
                  <a:gd name="connsiteX241" fmla="*/ 10151887 w 12089090"/>
                  <a:gd name="connsiteY241" fmla="*/ 7591832 h 13511369"/>
                  <a:gd name="connsiteX242" fmla="*/ 10304288 w 12089090"/>
                  <a:gd name="connsiteY242" fmla="*/ 7741852 h 13511369"/>
                  <a:gd name="connsiteX243" fmla="*/ 10335244 w 12089090"/>
                  <a:gd name="connsiteY243" fmla="*/ 7644221 h 13511369"/>
                  <a:gd name="connsiteX244" fmla="*/ 10406680 w 12089090"/>
                  <a:gd name="connsiteY244" fmla="*/ 7732326 h 13511369"/>
                  <a:gd name="connsiteX245" fmla="*/ 10528126 w 12089090"/>
                  <a:gd name="connsiteY245" fmla="*/ 7691846 h 13511369"/>
                  <a:gd name="connsiteX246" fmla="*/ 10532887 w 12089090"/>
                  <a:gd name="connsiteY246" fmla="*/ 7777570 h 13511369"/>
                  <a:gd name="connsiteX247" fmla="*/ 10530506 w 12089090"/>
                  <a:gd name="connsiteY247" fmla="*/ 7875200 h 13511369"/>
                  <a:gd name="connsiteX248" fmla="*/ 10640043 w 12089090"/>
                  <a:gd name="connsiteY248" fmla="*/ 7837101 h 13511369"/>
                  <a:gd name="connsiteX249" fmla="*/ 10680526 w 12089090"/>
                  <a:gd name="connsiteY249" fmla="*/ 8075227 h 13511369"/>
                  <a:gd name="connsiteX250" fmla="*/ 10818637 w 12089090"/>
                  <a:gd name="connsiteY250" fmla="*/ 8106182 h 13511369"/>
                  <a:gd name="connsiteX251" fmla="*/ 10832925 w 12089090"/>
                  <a:gd name="connsiteY251" fmla="*/ 7815670 h 13511369"/>
                  <a:gd name="connsiteX252" fmla="*/ 10923413 w 12089090"/>
                  <a:gd name="connsiteY252" fmla="*/ 7791858 h 13511369"/>
                  <a:gd name="connsiteX253" fmla="*/ 10992469 w 12089090"/>
                  <a:gd name="connsiteY253" fmla="*/ 7620407 h 13511369"/>
                  <a:gd name="connsiteX254" fmla="*/ 10954369 w 12089090"/>
                  <a:gd name="connsiteY254" fmla="*/ 7491821 h 13511369"/>
                  <a:gd name="connsiteX255" fmla="*/ 10859119 w 12089090"/>
                  <a:gd name="connsiteY255" fmla="*/ 7479913 h 13511369"/>
                  <a:gd name="connsiteX256" fmla="*/ 10906743 w 12089090"/>
                  <a:gd name="connsiteY256" fmla="*/ 7360851 h 13511369"/>
                  <a:gd name="connsiteX257" fmla="*/ 10801969 w 12089090"/>
                  <a:gd name="connsiteY257" fmla="*/ 7289414 h 13511369"/>
                  <a:gd name="connsiteX258" fmla="*/ 10761487 w 12089090"/>
                  <a:gd name="connsiteY258" fmla="*/ 7058432 h 13511369"/>
                  <a:gd name="connsiteX259" fmla="*/ 10443987 w 12089090"/>
                  <a:gd name="connsiteY259" fmla="*/ 7020332 h 13511369"/>
                  <a:gd name="connsiteX260" fmla="*/ 10513838 w 12089090"/>
                  <a:gd name="connsiteY260" fmla="*/ 6915558 h 13511369"/>
                  <a:gd name="connsiteX261" fmla="*/ 10637663 w 12089090"/>
                  <a:gd name="connsiteY261" fmla="*/ 6896508 h 13511369"/>
                  <a:gd name="connsiteX262" fmla="*/ 10647187 w 12089090"/>
                  <a:gd name="connsiteY262" fmla="*/ 6810782 h 13511369"/>
                  <a:gd name="connsiteX263" fmla="*/ 10859912 w 12089090"/>
                  <a:gd name="connsiteY263" fmla="*/ 6899682 h 13511369"/>
                  <a:gd name="connsiteX264" fmla="*/ 10875787 w 12089090"/>
                  <a:gd name="connsiteY264" fmla="*/ 6677432 h 13511369"/>
                  <a:gd name="connsiteX265" fmla="*/ 10666237 w 12089090"/>
                  <a:gd name="connsiteY265" fmla="*/ 6772682 h 13511369"/>
                  <a:gd name="connsiteX266" fmla="*/ 10590037 w 12089090"/>
                  <a:gd name="connsiteY266" fmla="*/ 6544082 h 13511369"/>
                  <a:gd name="connsiteX267" fmla="*/ 10361437 w 12089090"/>
                  <a:gd name="connsiteY267" fmla="*/ 6753632 h 13511369"/>
                  <a:gd name="connsiteX268" fmla="*/ 10374138 w 12089090"/>
                  <a:gd name="connsiteY268" fmla="*/ 6588533 h 13511369"/>
                  <a:gd name="connsiteX269" fmla="*/ 10386837 w 12089090"/>
                  <a:gd name="connsiteY269" fmla="*/ 6464707 h 13511369"/>
                  <a:gd name="connsiteX270" fmla="*/ 10331672 w 12089090"/>
                  <a:gd name="connsiteY270" fmla="*/ 6436675 h 13511369"/>
                  <a:gd name="connsiteX271" fmla="*/ 10278888 w 12089090"/>
                  <a:gd name="connsiteY271" fmla="*/ 6452008 h 13511369"/>
                  <a:gd name="connsiteX272" fmla="*/ 10158237 w 12089090"/>
                  <a:gd name="connsiteY272" fmla="*/ 6236107 h 13511369"/>
                  <a:gd name="connsiteX273" fmla="*/ 10323338 w 12089090"/>
                  <a:gd name="connsiteY273" fmla="*/ 6274208 h 13511369"/>
                  <a:gd name="connsiteX274" fmla="*/ 10564638 w 12089090"/>
                  <a:gd name="connsiteY274" fmla="*/ 6274208 h 13511369"/>
                  <a:gd name="connsiteX275" fmla="*/ 10694812 w 12089090"/>
                  <a:gd name="connsiteY275" fmla="*/ 6134507 h 13511369"/>
                  <a:gd name="connsiteX276" fmla="*/ 10593213 w 12089090"/>
                  <a:gd name="connsiteY276" fmla="*/ 6023383 h 13511369"/>
                  <a:gd name="connsiteX277" fmla="*/ 10380487 w 12089090"/>
                  <a:gd name="connsiteY277" fmla="*/ 5975757 h 13511369"/>
                  <a:gd name="connsiteX278" fmla="*/ 10561462 w 12089090"/>
                  <a:gd name="connsiteY278" fmla="*/ 5845582 h 13511369"/>
                  <a:gd name="connsiteX279" fmla="*/ 10507488 w 12089090"/>
                  <a:gd name="connsiteY279" fmla="*/ 5728108 h 13511369"/>
                  <a:gd name="connsiteX280" fmla="*/ 10561463 w 12089090"/>
                  <a:gd name="connsiteY280" fmla="*/ 5607458 h 13511369"/>
                  <a:gd name="connsiteX281" fmla="*/ 10523362 w 12089090"/>
                  <a:gd name="connsiteY281" fmla="*/ 5604282 h 13511369"/>
                  <a:gd name="connsiteX282" fmla="*/ 10488438 w 12089090"/>
                  <a:gd name="connsiteY282" fmla="*/ 5528083 h 13511369"/>
                  <a:gd name="connsiteX283" fmla="*/ 10329687 w 12089090"/>
                  <a:gd name="connsiteY283" fmla="*/ 5375682 h 13511369"/>
                  <a:gd name="connsiteX284" fmla="*/ 10599563 w 12089090"/>
                  <a:gd name="connsiteY284" fmla="*/ 5480458 h 13511369"/>
                  <a:gd name="connsiteX285" fmla="*/ 10742437 w 12089090"/>
                  <a:gd name="connsiteY285" fmla="*/ 5439182 h 13511369"/>
                  <a:gd name="connsiteX286" fmla="*/ 10717038 w 12089090"/>
                  <a:gd name="connsiteY286" fmla="*/ 5686833 h 13511369"/>
                  <a:gd name="connsiteX287" fmla="*/ 10894837 w 12089090"/>
                  <a:gd name="connsiteY287" fmla="*/ 5724932 h 13511369"/>
                  <a:gd name="connsiteX288" fmla="*/ 10951988 w 12089090"/>
                  <a:gd name="connsiteY288" fmla="*/ 5550308 h 13511369"/>
                  <a:gd name="connsiteX289" fmla="*/ 10993262 w 12089090"/>
                  <a:gd name="connsiteY289" fmla="*/ 5321707 h 13511369"/>
                  <a:gd name="connsiteX290" fmla="*/ 10913888 w 12089090"/>
                  <a:gd name="connsiteY290" fmla="*/ 5118508 h 13511369"/>
                  <a:gd name="connsiteX291" fmla="*/ 10856737 w 12089090"/>
                  <a:gd name="connsiteY291" fmla="*/ 5020082 h 13511369"/>
                  <a:gd name="connsiteX292" fmla="*/ 10777363 w 12089090"/>
                  <a:gd name="connsiteY292" fmla="*/ 5137558 h 13511369"/>
                  <a:gd name="connsiteX293" fmla="*/ 10707513 w 12089090"/>
                  <a:gd name="connsiteY293" fmla="*/ 5096283 h 13511369"/>
                  <a:gd name="connsiteX294" fmla="*/ 10675763 w 12089090"/>
                  <a:gd name="connsiteY294" fmla="*/ 5216933 h 13511369"/>
                  <a:gd name="connsiteX295" fmla="*/ 10574162 w 12089090"/>
                  <a:gd name="connsiteY295" fmla="*/ 5220107 h 13511369"/>
                  <a:gd name="connsiteX296" fmla="*/ 10494787 w 12089090"/>
                  <a:gd name="connsiteY296" fmla="*/ 5077232 h 13511369"/>
                  <a:gd name="connsiteX297" fmla="*/ 10456687 w 12089090"/>
                  <a:gd name="connsiteY297" fmla="*/ 4924832 h 13511369"/>
                  <a:gd name="connsiteX298" fmla="*/ 10240787 w 12089090"/>
                  <a:gd name="connsiteY298" fmla="*/ 4928007 h 13511369"/>
                  <a:gd name="connsiteX299" fmla="*/ 10266187 w 12089090"/>
                  <a:gd name="connsiteY299" fmla="*/ 5153432 h 13511369"/>
                  <a:gd name="connsiteX300" fmla="*/ 10228088 w 12089090"/>
                  <a:gd name="connsiteY300" fmla="*/ 4959758 h 13511369"/>
                  <a:gd name="connsiteX301" fmla="*/ 10183637 w 12089090"/>
                  <a:gd name="connsiteY301" fmla="*/ 4972457 h 13511369"/>
                  <a:gd name="connsiteX302" fmla="*/ 10113787 w 12089090"/>
                  <a:gd name="connsiteY302" fmla="*/ 4861332 h 13511369"/>
                  <a:gd name="connsiteX303" fmla="*/ 10018538 w 12089090"/>
                  <a:gd name="connsiteY303" fmla="*/ 4931183 h 13511369"/>
                  <a:gd name="connsiteX304" fmla="*/ 9862962 w 12089090"/>
                  <a:gd name="connsiteY304" fmla="*/ 5058182 h 13511369"/>
                  <a:gd name="connsiteX305" fmla="*/ 10228087 w 12089090"/>
                  <a:gd name="connsiteY305" fmla="*/ 4724807 h 13511369"/>
                  <a:gd name="connsiteX306" fmla="*/ 10372550 w 12089090"/>
                  <a:gd name="connsiteY306" fmla="*/ 4634321 h 13511369"/>
                  <a:gd name="connsiteX307" fmla="*/ 10590037 w 12089090"/>
                  <a:gd name="connsiteY307" fmla="*/ 4581932 h 13511369"/>
                  <a:gd name="connsiteX308" fmla="*/ 10628138 w 12089090"/>
                  <a:gd name="connsiteY308" fmla="*/ 4461283 h 13511369"/>
                  <a:gd name="connsiteX309" fmla="*/ 10799588 w 12089090"/>
                  <a:gd name="connsiteY309" fmla="*/ 4334283 h 13511369"/>
                  <a:gd name="connsiteX310" fmla="*/ 10831337 w 12089090"/>
                  <a:gd name="connsiteY310" fmla="*/ 4080282 h 13511369"/>
                  <a:gd name="connsiteX311" fmla="*/ 10599562 w 12089090"/>
                  <a:gd name="connsiteY311" fmla="*/ 3997732 h 13511369"/>
                  <a:gd name="connsiteX312" fmla="*/ 10282063 w 12089090"/>
                  <a:gd name="connsiteY312" fmla="*/ 3950108 h 13511369"/>
                  <a:gd name="connsiteX313" fmla="*/ 10151887 w 12089090"/>
                  <a:gd name="connsiteY313" fmla="*/ 4010432 h 13511369"/>
                  <a:gd name="connsiteX314" fmla="*/ 10177288 w 12089090"/>
                  <a:gd name="connsiteY314" fmla="*/ 3845333 h 13511369"/>
                  <a:gd name="connsiteX315" fmla="*/ 10126488 w 12089090"/>
                  <a:gd name="connsiteY315" fmla="*/ 3670708 h 13511369"/>
                  <a:gd name="connsiteX316" fmla="*/ 10240787 w 12089090"/>
                  <a:gd name="connsiteY316" fmla="*/ 3708807 h 13511369"/>
                  <a:gd name="connsiteX317" fmla="*/ 10361438 w 12089090"/>
                  <a:gd name="connsiteY317" fmla="*/ 3600858 h 13511369"/>
                  <a:gd name="connsiteX318" fmla="*/ 10551938 w 12089090"/>
                  <a:gd name="connsiteY318" fmla="*/ 3661183 h 13511369"/>
                  <a:gd name="connsiteX319" fmla="*/ 10564638 w 12089090"/>
                  <a:gd name="connsiteY319" fmla="*/ 3477033 h 13511369"/>
                  <a:gd name="connsiteX320" fmla="*/ 10704337 w 12089090"/>
                  <a:gd name="connsiteY320" fmla="*/ 3515132 h 13511369"/>
                  <a:gd name="connsiteX321" fmla="*/ 10818637 w 12089090"/>
                  <a:gd name="connsiteY321" fmla="*/ 3210332 h 13511369"/>
                  <a:gd name="connsiteX322" fmla="*/ 10920238 w 12089090"/>
                  <a:gd name="connsiteY322" fmla="*/ 3299233 h 13511369"/>
                  <a:gd name="connsiteX323" fmla="*/ 11059937 w 12089090"/>
                  <a:gd name="connsiteY323" fmla="*/ 3283357 h 13511369"/>
                  <a:gd name="connsiteX324" fmla="*/ 11094862 w 12089090"/>
                  <a:gd name="connsiteY324" fmla="*/ 3508782 h 13511369"/>
                  <a:gd name="connsiteX325" fmla="*/ 11171063 w 12089090"/>
                  <a:gd name="connsiteY325" fmla="*/ 3251608 h 13511369"/>
                  <a:gd name="connsiteX326" fmla="*/ 11094863 w 12089090"/>
                  <a:gd name="connsiteY326" fmla="*/ 3165883 h 13511369"/>
                  <a:gd name="connsiteX327" fmla="*/ 11180587 w 12089090"/>
                  <a:gd name="connsiteY327" fmla="*/ 2911882 h 13511369"/>
                  <a:gd name="connsiteX328" fmla="*/ 10999613 w 12089090"/>
                  <a:gd name="connsiteY328" fmla="*/ 2988083 h 13511369"/>
                  <a:gd name="connsiteX329" fmla="*/ 10971037 w 12089090"/>
                  <a:gd name="connsiteY329" fmla="*/ 2918232 h 13511369"/>
                  <a:gd name="connsiteX330" fmla="*/ 10780537 w 12089090"/>
                  <a:gd name="connsiteY330" fmla="*/ 2715032 h 13511369"/>
                  <a:gd name="connsiteX331" fmla="*/ 10748788 w 12089090"/>
                  <a:gd name="connsiteY331" fmla="*/ 2530883 h 13511369"/>
                  <a:gd name="connsiteX332" fmla="*/ 10717038 w 12089090"/>
                  <a:gd name="connsiteY332" fmla="*/ 2435633 h 13511369"/>
                  <a:gd name="connsiteX333" fmla="*/ 10818637 w 12089090"/>
                  <a:gd name="connsiteY333" fmla="*/ 2334032 h 13511369"/>
                  <a:gd name="connsiteX334" fmla="*/ 11078988 w 12089090"/>
                  <a:gd name="connsiteY334" fmla="*/ 2099083 h 13511369"/>
                  <a:gd name="connsiteX335" fmla="*/ 11199637 w 12089090"/>
                  <a:gd name="connsiteY335" fmla="*/ 2118132 h 13511369"/>
                  <a:gd name="connsiteX336" fmla="*/ 11269488 w 12089090"/>
                  <a:gd name="connsiteY336" fmla="*/ 2029233 h 13511369"/>
                  <a:gd name="connsiteX337" fmla="*/ 11504437 w 12089090"/>
                  <a:gd name="connsiteY337" fmla="*/ 1921282 h 13511369"/>
                  <a:gd name="connsiteX338" fmla="*/ 11358388 w 12089090"/>
                  <a:gd name="connsiteY338" fmla="*/ 1851433 h 13511369"/>
                  <a:gd name="connsiteX339" fmla="*/ 11275837 w 12089090"/>
                  <a:gd name="connsiteY339" fmla="*/ 1705382 h 13511369"/>
                  <a:gd name="connsiteX340" fmla="*/ 11377437 w 12089090"/>
                  <a:gd name="connsiteY340" fmla="*/ 1279932 h 13511369"/>
                  <a:gd name="connsiteX341" fmla="*/ 11256787 w 12089090"/>
                  <a:gd name="connsiteY341" fmla="*/ 1019582 h 13511369"/>
                  <a:gd name="connsiteX342" fmla="*/ 11542537 w 12089090"/>
                  <a:gd name="connsiteY342" fmla="*/ 1362482 h 13511369"/>
                  <a:gd name="connsiteX343" fmla="*/ 11707637 w 12089090"/>
                  <a:gd name="connsiteY343" fmla="*/ 1165632 h 13511369"/>
                  <a:gd name="connsiteX344" fmla="*/ 11891787 w 12089090"/>
                  <a:gd name="connsiteY344" fmla="*/ 1476782 h 13511369"/>
                  <a:gd name="connsiteX345" fmla="*/ 12088637 w 12089090"/>
                  <a:gd name="connsiteY345" fmla="*/ 1578383 h 13511369"/>
                  <a:gd name="connsiteX346" fmla="*/ 11923537 w 12089090"/>
                  <a:gd name="connsiteY346" fmla="*/ 1133883 h 13511369"/>
                  <a:gd name="connsiteX347" fmla="*/ 11910837 w 12089090"/>
                  <a:gd name="connsiteY347" fmla="*/ 917982 h 13511369"/>
                  <a:gd name="connsiteX348" fmla="*/ 11777487 w 12089090"/>
                  <a:gd name="connsiteY348" fmla="*/ 721132 h 13511369"/>
                  <a:gd name="connsiteX349" fmla="*/ 11752087 w 12089090"/>
                  <a:gd name="connsiteY34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65287 w 12089090"/>
                  <a:gd name="connsiteY30" fmla="*/ 3457982 h 13511369"/>
                  <a:gd name="connsiteX31" fmla="*/ 2880740 w 12089090"/>
                  <a:gd name="connsiteY31" fmla="*/ 3872069 h 13511369"/>
                  <a:gd name="connsiteX32" fmla="*/ 2854547 w 12089090"/>
                  <a:gd name="connsiteY32" fmla="*/ 4003038 h 13511369"/>
                  <a:gd name="connsiteX33" fmla="*/ 2779537 w 12089090"/>
                  <a:gd name="connsiteY33" fmla="*/ 4067582 h 13511369"/>
                  <a:gd name="connsiteX34" fmla="*/ 2630709 w 12089090"/>
                  <a:gd name="connsiteY34" fmla="*/ 4069713 h 13511369"/>
                  <a:gd name="connsiteX35" fmla="*/ 2559272 w 12089090"/>
                  <a:gd name="connsiteY35" fmla="*/ 4041138 h 13511369"/>
                  <a:gd name="connsiteX36" fmla="*/ 2497359 w 12089090"/>
                  <a:gd name="connsiteY36" fmla="*/ 3964938 h 13511369"/>
                  <a:gd name="connsiteX37" fmla="*/ 2360437 w 12089090"/>
                  <a:gd name="connsiteY37" fmla="*/ 3991382 h 13511369"/>
                  <a:gd name="connsiteX38" fmla="*/ 2302097 w 12089090"/>
                  <a:gd name="connsiteY38" fmla="*/ 4098288 h 13511369"/>
                  <a:gd name="connsiteX39" fmla="*/ 2402109 w 12089090"/>
                  <a:gd name="connsiteY39" fmla="*/ 4295932 h 13511369"/>
                  <a:gd name="connsiteX40" fmla="*/ 2322337 w 12089090"/>
                  <a:gd name="connsiteY40" fmla="*/ 4353332 h 13511369"/>
                  <a:gd name="connsiteX41" fmla="*/ 2533078 w 12089090"/>
                  <a:gd name="connsiteY41" fmla="*/ 4645975 h 13511369"/>
                  <a:gd name="connsiteX42" fmla="*/ 2597372 w 12089090"/>
                  <a:gd name="connsiteY42" fmla="*/ 4879338 h 13511369"/>
                  <a:gd name="connsiteX43" fmla="*/ 2489024 w 12089090"/>
                  <a:gd name="connsiteY43" fmla="*/ 4958170 h 13511369"/>
                  <a:gd name="connsiteX44" fmla="*/ 2471165 w 12089090"/>
                  <a:gd name="connsiteY44" fmla="*/ 5122225 h 13511369"/>
                  <a:gd name="connsiteX45" fmla="*/ 2387822 w 12089090"/>
                  <a:gd name="connsiteY45" fmla="*/ 5196044 h 13511369"/>
                  <a:gd name="connsiteX46" fmla="*/ 2398537 w 12089090"/>
                  <a:gd name="connsiteY46" fmla="*/ 5286782 h 13511369"/>
                  <a:gd name="connsiteX47" fmla="*/ 2506884 w 12089090"/>
                  <a:gd name="connsiteY47" fmla="*/ 5384163 h 13511369"/>
                  <a:gd name="connsiteX48" fmla="*/ 2512837 w 12089090"/>
                  <a:gd name="connsiteY48" fmla="*/ 5534432 h 13511369"/>
                  <a:gd name="connsiteX49" fmla="*/ 2516409 w 12089090"/>
                  <a:gd name="connsiteY49" fmla="*/ 5622288 h 13511369"/>
                  <a:gd name="connsiteX50" fmla="*/ 2649759 w 12089090"/>
                  <a:gd name="connsiteY50" fmla="*/ 5741350 h 13511369"/>
                  <a:gd name="connsiteX51" fmla="*/ 2814065 w 12089090"/>
                  <a:gd name="connsiteY51" fmla="*/ 5819932 h 13511369"/>
                  <a:gd name="connsiteX52" fmla="*/ 2846212 w 12089090"/>
                  <a:gd name="connsiteY52" fmla="*/ 6036875 h 13511369"/>
                  <a:gd name="connsiteX53" fmla="*/ 2836687 w 12089090"/>
                  <a:gd name="connsiteY53" fmla="*/ 6239282 h 13511369"/>
                  <a:gd name="connsiteX54" fmla="*/ 2611659 w 12089090"/>
                  <a:gd name="connsiteY54" fmla="*/ 6322375 h 13511369"/>
                  <a:gd name="connsiteX55" fmla="*/ 2627137 w 12089090"/>
                  <a:gd name="connsiteY55" fmla="*/ 6448832 h 13511369"/>
                  <a:gd name="connsiteX56" fmla="*/ 2531887 w 12089090"/>
                  <a:gd name="connsiteY56" fmla="*/ 6696482 h 13511369"/>
                  <a:gd name="connsiteX57" fmla="*/ 2585465 w 12089090"/>
                  <a:gd name="connsiteY57" fmla="*/ 6812913 h 13511369"/>
                  <a:gd name="connsiteX58" fmla="*/ 2535459 w 12089090"/>
                  <a:gd name="connsiteY58" fmla="*/ 6872444 h 13511369"/>
                  <a:gd name="connsiteX59" fmla="*/ 2478309 w 12089090"/>
                  <a:gd name="connsiteY59" fmla="*/ 6981982 h 13511369"/>
                  <a:gd name="connsiteX60" fmla="*/ 2365199 w 12089090"/>
                  <a:gd name="connsiteY60" fmla="*/ 7022714 h 13511369"/>
                  <a:gd name="connsiteX61" fmla="*/ 2123503 w 12089090"/>
                  <a:gd name="connsiteY61" fmla="*/ 7248682 h 13511369"/>
                  <a:gd name="connsiteX62" fmla="*/ 2171128 w 12089090"/>
                  <a:gd name="connsiteY62" fmla="*/ 7551100 h 13511369"/>
                  <a:gd name="connsiteX63" fmla="*/ 2143743 w 12089090"/>
                  <a:gd name="connsiteY63" fmla="*/ 7627551 h 13511369"/>
                  <a:gd name="connsiteX64" fmla="*/ 1973484 w 12089090"/>
                  <a:gd name="connsiteY64" fmla="*/ 7703500 h 13511369"/>
                  <a:gd name="connsiteX65" fmla="*/ 1867519 w 12089090"/>
                  <a:gd name="connsiteY65" fmla="*/ 7841863 h 13511369"/>
                  <a:gd name="connsiteX66" fmla="*/ 1842515 w 12089090"/>
                  <a:gd name="connsiteY66" fmla="*/ 8084500 h 13511369"/>
                  <a:gd name="connsiteX67" fmla="*/ 1721072 w 12089090"/>
                  <a:gd name="connsiteY67" fmla="*/ 8148794 h 13511369"/>
                  <a:gd name="connsiteX68" fmla="*/ 1703212 w 12089090"/>
                  <a:gd name="connsiteY68" fmla="*/ 8291919 h 13511369"/>
                  <a:gd name="connsiteX69" fmla="*/ 1671065 w 12089090"/>
                  <a:gd name="connsiteY69" fmla="*/ 8510744 h 13511369"/>
                  <a:gd name="connsiteX70" fmla="*/ 1716309 w 12089090"/>
                  <a:gd name="connsiteY70" fmla="*/ 8653619 h 13511369"/>
                  <a:gd name="connsiteX71" fmla="*/ 1706784 w 12089090"/>
                  <a:gd name="connsiteY71" fmla="*/ 8772682 h 13511369"/>
                  <a:gd name="connsiteX72" fmla="*/ 1788937 w 12089090"/>
                  <a:gd name="connsiteY72" fmla="*/ 8963432 h 13511369"/>
                  <a:gd name="connsiteX73" fmla="*/ 1657969 w 12089090"/>
                  <a:gd name="connsiteY73" fmla="*/ 9413488 h 13511369"/>
                  <a:gd name="connsiteX74" fmla="*/ 1506759 w 12089090"/>
                  <a:gd name="connsiteY74" fmla="*/ 9498963 h 13511369"/>
                  <a:gd name="connsiteX75" fmla="*/ 1463897 w 12089090"/>
                  <a:gd name="connsiteY75" fmla="*/ 9682319 h 13511369"/>
                  <a:gd name="connsiteX76" fmla="*/ 1321022 w 12089090"/>
                  <a:gd name="connsiteY76" fmla="*/ 9748994 h 13511369"/>
                  <a:gd name="connsiteX77" fmla="*/ 1312687 w 12089090"/>
                  <a:gd name="connsiteY77" fmla="*/ 9839732 h 13511369"/>
                  <a:gd name="connsiteX78" fmla="*/ 1237678 w 12089090"/>
                  <a:gd name="connsiteY78" fmla="*/ 9970450 h 13511369"/>
                  <a:gd name="connsiteX79" fmla="*/ 1254347 w 12089090"/>
                  <a:gd name="connsiteY79" fmla="*/ 10151425 h 13511369"/>
                  <a:gd name="connsiteX80" fmla="*/ 1179337 w 12089090"/>
                  <a:gd name="connsiteY80" fmla="*/ 10315982 h 13511369"/>
                  <a:gd name="connsiteX81" fmla="*/ 932878 w 12089090"/>
                  <a:gd name="connsiteY81" fmla="*/ 10353832 h 13511369"/>
                  <a:gd name="connsiteX82" fmla="*/ 817387 w 12089090"/>
                  <a:gd name="connsiteY82" fmla="*/ 10468382 h 13511369"/>
                  <a:gd name="connsiteX83" fmla="*/ 678084 w 12089090"/>
                  <a:gd name="connsiteY83" fmla="*/ 10480038 h 13511369"/>
                  <a:gd name="connsiteX84" fmla="*/ 585215 w 12089090"/>
                  <a:gd name="connsiteY84" fmla="*/ 10544332 h 13511369"/>
                  <a:gd name="connsiteX85" fmla="*/ 497109 w 12089090"/>
                  <a:gd name="connsiteY85" fmla="*/ 10503850 h 13511369"/>
                  <a:gd name="connsiteX86" fmla="*/ 399478 w 12089090"/>
                  <a:gd name="connsiteY86" fmla="*/ 10510994 h 13511369"/>
                  <a:gd name="connsiteX87" fmla="*/ 301847 w 12089090"/>
                  <a:gd name="connsiteY87" fmla="*/ 10482419 h 13511369"/>
                  <a:gd name="connsiteX88" fmla="*/ 238743 w 12089090"/>
                  <a:gd name="connsiteY88" fmla="*/ 10535057 h 13511369"/>
                  <a:gd name="connsiteX89" fmla="*/ 17287 w 12089090"/>
                  <a:gd name="connsiteY89" fmla="*/ 10430282 h 13511369"/>
                  <a:gd name="connsiteX90" fmla="*/ 78009 w 12089090"/>
                  <a:gd name="connsiteY90" fmla="*/ 10608625 h 13511369"/>
                  <a:gd name="connsiteX91" fmla="*/ 11334 w 12089090"/>
                  <a:gd name="connsiteY91" fmla="*/ 10787219 h 13511369"/>
                  <a:gd name="connsiteX92" fmla="*/ 112537 w 12089090"/>
                  <a:gd name="connsiteY92" fmla="*/ 11056551 h 13511369"/>
                  <a:gd name="connsiteX93" fmla="*/ 8953 w 12089090"/>
                  <a:gd name="connsiteY93" fmla="*/ 11234894 h 13511369"/>
                  <a:gd name="connsiteX94" fmla="*/ 17287 w 12089090"/>
                  <a:gd name="connsiteY94" fmla="*/ 11420882 h 13511369"/>
                  <a:gd name="connsiteX95" fmla="*/ 158972 w 12089090"/>
                  <a:gd name="connsiteY95" fmla="*/ 11470638 h 13511369"/>
                  <a:gd name="connsiteX96" fmla="*/ 455437 w 12089090"/>
                  <a:gd name="connsiteY96" fmla="*/ 11497082 h 13511369"/>
                  <a:gd name="connsiteX97" fmla="*/ 623315 w 12089090"/>
                  <a:gd name="connsiteY97" fmla="*/ 11544457 h 13511369"/>
                  <a:gd name="connsiteX98" fmla="*/ 737615 w 12089090"/>
                  <a:gd name="connsiteY98" fmla="*/ 11489688 h 13511369"/>
                  <a:gd name="connsiteX99" fmla="*/ 912637 w 12089090"/>
                  <a:gd name="connsiteY99" fmla="*/ 11535182 h 13511369"/>
                  <a:gd name="connsiteX100" fmla="*/ 1078134 w 12089090"/>
                  <a:gd name="connsiteY100" fmla="*/ 11413488 h 13511369"/>
                  <a:gd name="connsiteX101" fmla="*/ 1155524 w 12089090"/>
                  <a:gd name="connsiteY101" fmla="*/ 11470889 h 13511369"/>
                  <a:gd name="connsiteX102" fmla="*/ 1294828 w 12089090"/>
                  <a:gd name="connsiteY102" fmla="*/ 11496832 h 13511369"/>
                  <a:gd name="connsiteX103" fmla="*/ 1466278 w 12089090"/>
                  <a:gd name="connsiteY103" fmla="*/ 11508738 h 13511369"/>
                  <a:gd name="connsiteX104" fmla="*/ 1552003 w 12089090"/>
                  <a:gd name="connsiteY104" fmla="*/ 11573032 h 13511369"/>
                  <a:gd name="connsiteX105" fmla="*/ 1652015 w 12089090"/>
                  <a:gd name="connsiteY105" fmla="*/ 11580175 h 13511369"/>
                  <a:gd name="connsiteX106" fmla="*/ 1731787 w 12089090"/>
                  <a:gd name="connsiteY106" fmla="*/ 11592332 h 13511369"/>
                  <a:gd name="connsiteX107" fmla="*/ 1659159 w 12089090"/>
                  <a:gd name="connsiteY107" fmla="*/ 11737338 h 13511369"/>
                  <a:gd name="connsiteX108" fmla="*/ 1693687 w 12089090"/>
                  <a:gd name="connsiteY108" fmla="*/ 11992382 h 13511369"/>
                  <a:gd name="connsiteX109" fmla="*/ 1871090 w 12089090"/>
                  <a:gd name="connsiteY109" fmla="*/ 12130244 h 13511369"/>
                  <a:gd name="connsiteX110" fmla="*/ 1993724 w 12089090"/>
                  <a:gd name="connsiteY110" fmla="*/ 12056676 h 13511369"/>
                  <a:gd name="connsiteX111" fmla="*/ 2066353 w 12089090"/>
                  <a:gd name="connsiteY111" fmla="*/ 12104050 h 13511369"/>
                  <a:gd name="connsiteX112" fmla="*/ 2142553 w 12089090"/>
                  <a:gd name="connsiteY112" fmla="*/ 12034994 h 13511369"/>
                  <a:gd name="connsiteX113" fmla="*/ 2242565 w 12089090"/>
                  <a:gd name="connsiteY113" fmla="*/ 12058807 h 13511369"/>
                  <a:gd name="connsiteX114" fmla="*/ 2473547 w 12089090"/>
                  <a:gd name="connsiteY114" fmla="*/ 12008800 h 13511369"/>
                  <a:gd name="connsiteX115" fmla="*/ 2524743 w 12089090"/>
                  <a:gd name="connsiteY115" fmla="*/ 11899513 h 13511369"/>
                  <a:gd name="connsiteX116" fmla="*/ 2893837 w 12089090"/>
                  <a:gd name="connsiteY116" fmla="*/ 12030482 h 13511369"/>
                  <a:gd name="connsiteX117" fmla="*/ 2983134 w 12089090"/>
                  <a:gd name="connsiteY117" fmla="*/ 12018325 h 13511369"/>
                  <a:gd name="connsiteX118" fmla="*/ 3084337 w 12089090"/>
                  <a:gd name="connsiteY118" fmla="*/ 12182882 h 13511369"/>
                  <a:gd name="connsiteX119" fmla="*/ 3323653 w 12089090"/>
                  <a:gd name="connsiteY119" fmla="*/ 12127863 h 13511369"/>
                  <a:gd name="connsiteX120" fmla="*/ 3433190 w 12089090"/>
                  <a:gd name="connsiteY120" fmla="*/ 12196919 h 13511369"/>
                  <a:gd name="connsiteX121" fmla="*/ 3586781 w 12089090"/>
                  <a:gd name="connsiteY121" fmla="*/ 12266226 h 13511369"/>
                  <a:gd name="connsiteX122" fmla="*/ 3522487 w 12089090"/>
                  <a:gd name="connsiteY122" fmla="*/ 12387670 h 13511369"/>
                  <a:gd name="connsiteX123" fmla="*/ 3607022 w 12089090"/>
                  <a:gd name="connsiteY123" fmla="*/ 12592207 h 13511369"/>
                  <a:gd name="connsiteX124" fmla="*/ 3560587 w 12089090"/>
                  <a:gd name="connsiteY124" fmla="*/ 12773432 h 13511369"/>
                  <a:gd name="connsiteX125" fmla="*/ 3545109 w 12089090"/>
                  <a:gd name="connsiteY125" fmla="*/ 12987494 h 13511369"/>
                  <a:gd name="connsiteX126" fmla="*/ 3636787 w 12089090"/>
                  <a:gd name="connsiteY126" fmla="*/ 13211582 h 13511369"/>
                  <a:gd name="connsiteX127" fmla="*/ 3922537 w 12089090"/>
                  <a:gd name="connsiteY127" fmla="*/ 13440182 h 13511369"/>
                  <a:gd name="connsiteX128" fmla="*/ 4514278 w 12089090"/>
                  <a:gd name="connsiteY128" fmla="*/ 13511369 h 13511369"/>
                  <a:gd name="connsiteX129" fmla="*/ 4549996 w 12089090"/>
                  <a:gd name="connsiteY129" fmla="*/ 13442312 h 13511369"/>
                  <a:gd name="connsiteX130" fmla="*/ 4208287 w 12089090"/>
                  <a:gd name="connsiteY130" fmla="*/ 13154432 h 13511369"/>
                  <a:gd name="connsiteX131" fmla="*/ 4635722 w 12089090"/>
                  <a:gd name="connsiteY131" fmla="*/ 13268482 h 13511369"/>
                  <a:gd name="connsiteX132" fmla="*/ 4951237 w 12089090"/>
                  <a:gd name="connsiteY132" fmla="*/ 13268732 h 13511369"/>
                  <a:gd name="connsiteX133" fmla="*/ 5052440 w 12089090"/>
                  <a:gd name="connsiteY133" fmla="*/ 13058932 h 13511369"/>
                  <a:gd name="connsiteX134" fmla="*/ 5011959 w 12089090"/>
                  <a:gd name="connsiteY134" fmla="*/ 12985113 h 13511369"/>
                  <a:gd name="connsiteX135" fmla="*/ 5008387 w 12089090"/>
                  <a:gd name="connsiteY135" fmla="*/ 12678182 h 13511369"/>
                  <a:gd name="connsiteX136" fmla="*/ 5084587 w 12089090"/>
                  <a:gd name="connsiteY136" fmla="*/ 12563882 h 13511369"/>
                  <a:gd name="connsiteX137" fmla="*/ 5046487 w 12089090"/>
                  <a:gd name="connsiteY137" fmla="*/ 12225745 h 13511369"/>
                  <a:gd name="connsiteX138" fmla="*/ 5375100 w 12089090"/>
                  <a:gd name="connsiteY138" fmla="*/ 12097157 h 13511369"/>
                  <a:gd name="connsiteX139" fmla="*/ 5656087 w 12089090"/>
                  <a:gd name="connsiteY139" fmla="*/ 12180502 h 13511369"/>
                  <a:gd name="connsiteX140" fmla="*/ 5541787 w 12089090"/>
                  <a:gd name="connsiteY140" fmla="*/ 11249432 h 13511369"/>
                  <a:gd name="connsiteX141" fmla="*/ 5602510 w 12089090"/>
                  <a:gd name="connsiteY141" fmla="*/ 10722925 h 13511369"/>
                  <a:gd name="connsiteX142" fmla="*/ 5485827 w 12089090"/>
                  <a:gd name="connsiteY142" fmla="*/ 10663394 h 13511369"/>
                  <a:gd name="connsiteX143" fmla="*/ 5602509 w 12089090"/>
                  <a:gd name="connsiteY143" fmla="*/ 10701495 h 13511369"/>
                  <a:gd name="connsiteX144" fmla="*/ 5628703 w 12089090"/>
                  <a:gd name="connsiteY144" fmla="*/ 10160950 h 13511369"/>
                  <a:gd name="connsiteX145" fmla="*/ 5715618 w 12089090"/>
                  <a:gd name="connsiteY145" fmla="*/ 9775438 h 13511369"/>
                  <a:gd name="connsiteX146" fmla="*/ 5847778 w 12089090"/>
                  <a:gd name="connsiteY146" fmla="*/ 9408475 h 13511369"/>
                  <a:gd name="connsiteX147" fmla="*/ 5938265 w 12089090"/>
                  <a:gd name="connsiteY147" fmla="*/ 9196544 h 13511369"/>
                  <a:gd name="connsiteX148" fmla="*/ 5776340 w 12089090"/>
                  <a:gd name="connsiteY148" fmla="*/ 9329894 h 13511369"/>
                  <a:gd name="connsiteX149" fmla="*/ 5940647 w 12089090"/>
                  <a:gd name="connsiteY149" fmla="*/ 9137013 h 13511369"/>
                  <a:gd name="connsiteX150" fmla="*/ 5972794 w 12089090"/>
                  <a:gd name="connsiteY150" fmla="*/ 8956289 h 13511369"/>
                  <a:gd name="connsiteX151" fmla="*/ 5976365 w 12089090"/>
                  <a:gd name="connsiteY151" fmla="*/ 9087006 h 13511369"/>
                  <a:gd name="connsiteX152" fmla="*/ 6458567 w 12089090"/>
                  <a:gd name="connsiteY152" fmla="*/ 8201432 h 13511369"/>
                  <a:gd name="connsiteX153" fmla="*/ 6221634 w 12089090"/>
                  <a:gd name="connsiteY153" fmla="*/ 8101170 h 13511369"/>
                  <a:gd name="connsiteX154" fmla="*/ 6443090 w 12089090"/>
                  <a:gd name="connsiteY154" fmla="*/ 8110694 h 13511369"/>
                  <a:gd name="connsiteX155" fmla="*/ 6713363 w 12089090"/>
                  <a:gd name="connsiteY155" fmla="*/ 8074975 h 13511369"/>
                  <a:gd name="connsiteX156" fmla="*/ 6872907 w 12089090"/>
                  <a:gd name="connsiteY156" fmla="*/ 8032113 h 13511369"/>
                  <a:gd name="connsiteX157" fmla="*/ 6802659 w 12089090"/>
                  <a:gd name="connsiteY157" fmla="*/ 7972582 h 13511369"/>
                  <a:gd name="connsiteX158" fmla="*/ 6894339 w 12089090"/>
                  <a:gd name="connsiteY158" fmla="*/ 7846626 h 13511369"/>
                  <a:gd name="connsiteX159" fmla="*/ 6997921 w 12089090"/>
                  <a:gd name="connsiteY159" fmla="*/ 7867807 h 13511369"/>
                  <a:gd name="connsiteX160" fmla="*/ 7034832 w 12089090"/>
                  <a:gd name="connsiteY160" fmla="*/ 7793990 h 13511369"/>
                  <a:gd name="connsiteX161" fmla="*/ 6961013 w 12089090"/>
                  <a:gd name="connsiteY161" fmla="*/ 7693975 h 13511369"/>
                  <a:gd name="connsiteX162" fmla="*/ 6927676 w 12089090"/>
                  <a:gd name="connsiteY162" fmla="*/ 7596344 h 13511369"/>
                  <a:gd name="connsiteX163" fmla="*/ 6837187 w 12089090"/>
                  <a:gd name="connsiteY163" fmla="*/ 7591832 h 13511369"/>
                  <a:gd name="connsiteX164" fmla="*/ 6763369 w 12089090"/>
                  <a:gd name="connsiteY164" fmla="*/ 7674925 h 13511369"/>
                  <a:gd name="connsiteX165" fmla="*/ 6627637 w 12089090"/>
                  <a:gd name="connsiteY165" fmla="*/ 7687082 h 13511369"/>
                  <a:gd name="connsiteX166" fmla="*/ 6687169 w 12089090"/>
                  <a:gd name="connsiteY166" fmla="*/ 7617775 h 13511369"/>
                  <a:gd name="connsiteX167" fmla="*/ 6699076 w 12089090"/>
                  <a:gd name="connsiteY167" fmla="*/ 7529669 h 13511369"/>
                  <a:gd name="connsiteX168" fmla="*/ 6720506 w 12089090"/>
                  <a:gd name="connsiteY168" fmla="*/ 7467756 h 13511369"/>
                  <a:gd name="connsiteX169" fmla="*/ 6684787 w 12089090"/>
                  <a:gd name="connsiteY169" fmla="*/ 7401332 h 13511369"/>
                  <a:gd name="connsiteX170" fmla="*/ 6620494 w 12089090"/>
                  <a:gd name="connsiteY170" fmla="*/ 7432038 h 13511369"/>
                  <a:gd name="connsiteX171" fmla="*/ 6618112 w 12089090"/>
                  <a:gd name="connsiteY171" fmla="*/ 7351326 h 13511369"/>
                  <a:gd name="connsiteX172" fmla="*/ 6837188 w 12089090"/>
                  <a:gd name="connsiteY172" fmla="*/ 7243919 h 13511369"/>
                  <a:gd name="connsiteX173" fmla="*/ 6801469 w 12089090"/>
                  <a:gd name="connsiteY173" fmla="*/ 7089138 h 13511369"/>
                  <a:gd name="connsiteX174" fmla="*/ 6877669 w 12089090"/>
                  <a:gd name="connsiteY174" fmla="*/ 7072469 h 13511369"/>
                  <a:gd name="connsiteX175" fmla="*/ 6856237 w 12089090"/>
                  <a:gd name="connsiteY175" fmla="*/ 6982232 h 13511369"/>
                  <a:gd name="connsiteX176" fmla="*/ 6961013 w 12089090"/>
                  <a:gd name="connsiteY176" fmla="*/ 6984363 h 13511369"/>
                  <a:gd name="connsiteX177" fmla="*/ 7003876 w 12089090"/>
                  <a:gd name="connsiteY177" fmla="*/ 6903400 h 13511369"/>
                  <a:gd name="connsiteX178" fmla="*/ 7106269 w 12089090"/>
                  <a:gd name="connsiteY178" fmla="*/ 6936738 h 13511369"/>
                  <a:gd name="connsiteX179" fmla="*/ 7180088 w 12089090"/>
                  <a:gd name="connsiteY179" fmla="*/ 7039132 h 13511369"/>
                  <a:gd name="connsiteX180" fmla="*/ 7246763 w 12089090"/>
                  <a:gd name="connsiteY180" fmla="*/ 6979600 h 13511369"/>
                  <a:gd name="connsiteX181" fmla="*/ 7187232 w 12089090"/>
                  <a:gd name="connsiteY181" fmla="*/ 6843869 h 13511369"/>
                  <a:gd name="connsiteX182" fmla="*/ 7244381 w 12089090"/>
                  <a:gd name="connsiteY182" fmla="*/ 6896506 h 13511369"/>
                  <a:gd name="connsiteX183" fmla="*/ 7361063 w 12089090"/>
                  <a:gd name="connsiteY183" fmla="*/ 6934357 h 13511369"/>
                  <a:gd name="connsiteX184" fmla="*/ 7434882 w 12089090"/>
                  <a:gd name="connsiteY184" fmla="*/ 7006046 h 13511369"/>
                  <a:gd name="connsiteX185" fmla="*/ 7403926 w 12089090"/>
                  <a:gd name="connsiteY185" fmla="*/ 7144158 h 13511369"/>
                  <a:gd name="connsiteX186" fmla="*/ 7475363 w 12089090"/>
                  <a:gd name="connsiteY186" fmla="*/ 7108439 h 13511369"/>
                  <a:gd name="connsiteX187" fmla="*/ 7465837 w 12089090"/>
                  <a:gd name="connsiteY187" fmla="*/ 7077482 h 13511369"/>
                  <a:gd name="connsiteX188" fmla="*/ 7542038 w 12089090"/>
                  <a:gd name="connsiteY188" fmla="*/ 7163208 h 13511369"/>
                  <a:gd name="connsiteX189" fmla="*/ 7477744 w 12089090"/>
                  <a:gd name="connsiteY189" fmla="*/ 7244171 h 13511369"/>
                  <a:gd name="connsiteX190" fmla="*/ 7542037 w 12089090"/>
                  <a:gd name="connsiteY190" fmla="*/ 7325132 h 13511369"/>
                  <a:gd name="connsiteX191" fmla="*/ 7468219 w 12089090"/>
                  <a:gd name="connsiteY191" fmla="*/ 7344183 h 13511369"/>
                  <a:gd name="connsiteX192" fmla="*/ 7375351 w 12089090"/>
                  <a:gd name="connsiteY192" fmla="*/ 7296558 h 13511369"/>
                  <a:gd name="connsiteX193" fmla="*/ 7327726 w 12089090"/>
                  <a:gd name="connsiteY193" fmla="*/ 7406096 h 13511369"/>
                  <a:gd name="connsiteX194" fmla="*/ 7403926 w 12089090"/>
                  <a:gd name="connsiteY194" fmla="*/ 7425146 h 13511369"/>
                  <a:gd name="connsiteX195" fmla="*/ 7458694 w 12089090"/>
                  <a:gd name="connsiteY195" fmla="*/ 7484677 h 13511369"/>
                  <a:gd name="connsiteX196" fmla="*/ 7484888 w 12089090"/>
                  <a:gd name="connsiteY196" fmla="*/ 7515382 h 13511369"/>
                  <a:gd name="connsiteX197" fmla="*/ 7505128 w 12089090"/>
                  <a:gd name="connsiteY197" fmla="*/ 7467755 h 13511369"/>
                  <a:gd name="connsiteX198" fmla="*/ 7563469 w 12089090"/>
                  <a:gd name="connsiteY198" fmla="*/ 7529921 h 13511369"/>
                  <a:gd name="connsiteX199" fmla="*/ 7656338 w 12089090"/>
                  <a:gd name="connsiteY199" fmla="*/ 7615646 h 13511369"/>
                  <a:gd name="connsiteX200" fmla="*/ 7656338 w 12089090"/>
                  <a:gd name="connsiteY200" fmla="*/ 7510871 h 13511369"/>
                  <a:gd name="connsiteX201" fmla="*/ 7830168 w 12089090"/>
                  <a:gd name="connsiteY201" fmla="*/ 7606120 h 13511369"/>
                  <a:gd name="connsiteX202" fmla="*/ 7723013 w 12089090"/>
                  <a:gd name="connsiteY202" fmla="*/ 7370377 h 13511369"/>
                  <a:gd name="connsiteX203" fmla="*/ 7725394 w 12089090"/>
                  <a:gd name="connsiteY203" fmla="*/ 7234646 h 13511369"/>
                  <a:gd name="connsiteX204" fmla="*/ 7630144 w 12089090"/>
                  <a:gd name="connsiteY204" fmla="*/ 7206071 h 13511369"/>
                  <a:gd name="connsiteX205" fmla="*/ 7694437 w 12089090"/>
                  <a:gd name="connsiteY205" fmla="*/ 7039382 h 13511369"/>
                  <a:gd name="connsiteX206" fmla="*/ 8392144 w 12089090"/>
                  <a:gd name="connsiteY206" fmla="*/ 6653621 h 13511369"/>
                  <a:gd name="connsiteX207" fmla="*/ 8720757 w 12089090"/>
                  <a:gd name="connsiteY207" fmla="*/ 6591708 h 13511369"/>
                  <a:gd name="connsiteX208" fmla="*/ 8739807 w 12089090"/>
                  <a:gd name="connsiteY208" fmla="*/ 6696483 h 13511369"/>
                  <a:gd name="connsiteX209" fmla="*/ 8813626 w 12089090"/>
                  <a:gd name="connsiteY209" fmla="*/ 6701246 h 13511369"/>
                  <a:gd name="connsiteX210" fmla="*/ 8789812 w 12089090"/>
                  <a:gd name="connsiteY210" fmla="*/ 6548844 h 13511369"/>
                  <a:gd name="connsiteX211" fmla="*/ 9332737 w 12089090"/>
                  <a:gd name="connsiteY211" fmla="*/ 6544082 h 13511369"/>
                  <a:gd name="connsiteX212" fmla="*/ 9520856 w 12089090"/>
                  <a:gd name="connsiteY212" fmla="*/ 6494075 h 13511369"/>
                  <a:gd name="connsiteX213" fmla="*/ 9647062 w 12089090"/>
                  <a:gd name="connsiteY213" fmla="*/ 6298813 h 13511369"/>
                  <a:gd name="connsiteX214" fmla="*/ 9923287 w 12089090"/>
                  <a:gd name="connsiteY214" fmla="*/ 6334532 h 13511369"/>
                  <a:gd name="connsiteX215" fmla="*/ 9887569 w 12089090"/>
                  <a:gd name="connsiteY215" fmla="*/ 6420258 h 13511369"/>
                  <a:gd name="connsiteX216" fmla="*/ 9744694 w 12089090"/>
                  <a:gd name="connsiteY216" fmla="*/ 6434546 h 13511369"/>
                  <a:gd name="connsiteX217" fmla="*/ 9813749 w 12089090"/>
                  <a:gd name="connsiteY217" fmla="*/ 6489313 h 13511369"/>
                  <a:gd name="connsiteX218" fmla="*/ 9682782 w 12089090"/>
                  <a:gd name="connsiteY218" fmla="*/ 6517889 h 13511369"/>
                  <a:gd name="connsiteX219" fmla="*/ 9556576 w 12089090"/>
                  <a:gd name="connsiteY219" fmla="*/ 6508364 h 13511369"/>
                  <a:gd name="connsiteX220" fmla="*/ 9470850 w 12089090"/>
                  <a:gd name="connsiteY220" fmla="*/ 6544082 h 13511369"/>
                  <a:gd name="connsiteX221" fmla="*/ 9439894 w 12089090"/>
                  <a:gd name="connsiteY221" fmla="*/ 6848883 h 13511369"/>
                  <a:gd name="connsiteX222" fmla="*/ 9601819 w 12089090"/>
                  <a:gd name="connsiteY222" fmla="*/ 6882220 h 13511369"/>
                  <a:gd name="connsiteX223" fmla="*/ 9808987 w 12089090"/>
                  <a:gd name="connsiteY223" fmla="*/ 6696482 h 13511369"/>
                  <a:gd name="connsiteX224" fmla="*/ 9847088 w 12089090"/>
                  <a:gd name="connsiteY224" fmla="*/ 6794114 h 13511369"/>
                  <a:gd name="connsiteX225" fmla="*/ 9994726 w 12089090"/>
                  <a:gd name="connsiteY225" fmla="*/ 6717914 h 13511369"/>
                  <a:gd name="connsiteX226" fmla="*/ 9894713 w 12089090"/>
                  <a:gd name="connsiteY226" fmla="*/ 6956040 h 13511369"/>
                  <a:gd name="connsiteX227" fmla="*/ 10037588 w 12089090"/>
                  <a:gd name="connsiteY227" fmla="*/ 6898889 h 13511369"/>
                  <a:gd name="connsiteX228" fmla="*/ 10004251 w 12089090"/>
                  <a:gd name="connsiteY228" fmla="*/ 6986996 h 13511369"/>
                  <a:gd name="connsiteX229" fmla="*/ 10235232 w 12089090"/>
                  <a:gd name="connsiteY229" fmla="*/ 6984614 h 13511369"/>
                  <a:gd name="connsiteX230" fmla="*/ 10075687 w 12089090"/>
                  <a:gd name="connsiteY230" fmla="*/ 7039382 h 13511369"/>
                  <a:gd name="connsiteX231" fmla="*/ 9966151 w 12089090"/>
                  <a:gd name="connsiteY231" fmla="*/ 7096533 h 13511369"/>
                  <a:gd name="connsiteX232" fmla="*/ 9847088 w 12089090"/>
                  <a:gd name="connsiteY232" fmla="*/ 7210833 h 13511369"/>
                  <a:gd name="connsiteX233" fmla="*/ 9882806 w 12089090"/>
                  <a:gd name="connsiteY233" fmla="*/ 7270363 h 13511369"/>
                  <a:gd name="connsiteX234" fmla="*/ 9925669 w 12089090"/>
                  <a:gd name="connsiteY234" fmla="*/ 7320371 h 13511369"/>
                  <a:gd name="connsiteX235" fmla="*/ 10004251 w 12089090"/>
                  <a:gd name="connsiteY235" fmla="*/ 7287033 h 13511369"/>
                  <a:gd name="connsiteX236" fmla="*/ 10016156 w 12089090"/>
                  <a:gd name="connsiteY236" fmla="*/ 7348944 h 13511369"/>
                  <a:gd name="connsiteX237" fmla="*/ 10130457 w 12089090"/>
                  <a:gd name="connsiteY237" fmla="*/ 7210833 h 13511369"/>
                  <a:gd name="connsiteX238" fmla="*/ 10166176 w 12089090"/>
                  <a:gd name="connsiteY238" fmla="*/ 7356089 h 13511369"/>
                  <a:gd name="connsiteX239" fmla="*/ 10261426 w 12089090"/>
                  <a:gd name="connsiteY239" fmla="*/ 7239408 h 13511369"/>
                  <a:gd name="connsiteX240" fmla="*/ 10287619 w 12089090"/>
                  <a:gd name="connsiteY240" fmla="*/ 7401332 h 13511369"/>
                  <a:gd name="connsiteX241" fmla="*/ 10361437 w 12089090"/>
                  <a:gd name="connsiteY241" fmla="*/ 7477532 h 13511369"/>
                  <a:gd name="connsiteX242" fmla="*/ 10151887 w 12089090"/>
                  <a:gd name="connsiteY242" fmla="*/ 7591832 h 13511369"/>
                  <a:gd name="connsiteX243" fmla="*/ 10304288 w 12089090"/>
                  <a:gd name="connsiteY243" fmla="*/ 7741852 h 13511369"/>
                  <a:gd name="connsiteX244" fmla="*/ 10335244 w 12089090"/>
                  <a:gd name="connsiteY244" fmla="*/ 7644221 h 13511369"/>
                  <a:gd name="connsiteX245" fmla="*/ 10406680 w 12089090"/>
                  <a:gd name="connsiteY245" fmla="*/ 7732326 h 13511369"/>
                  <a:gd name="connsiteX246" fmla="*/ 10528126 w 12089090"/>
                  <a:gd name="connsiteY246" fmla="*/ 7691846 h 13511369"/>
                  <a:gd name="connsiteX247" fmla="*/ 10532887 w 12089090"/>
                  <a:gd name="connsiteY247" fmla="*/ 7777570 h 13511369"/>
                  <a:gd name="connsiteX248" fmla="*/ 10530506 w 12089090"/>
                  <a:gd name="connsiteY248" fmla="*/ 7875200 h 13511369"/>
                  <a:gd name="connsiteX249" fmla="*/ 10640043 w 12089090"/>
                  <a:gd name="connsiteY249" fmla="*/ 7837101 h 13511369"/>
                  <a:gd name="connsiteX250" fmla="*/ 10680526 w 12089090"/>
                  <a:gd name="connsiteY250" fmla="*/ 8075227 h 13511369"/>
                  <a:gd name="connsiteX251" fmla="*/ 10818637 w 12089090"/>
                  <a:gd name="connsiteY251" fmla="*/ 8106182 h 13511369"/>
                  <a:gd name="connsiteX252" fmla="*/ 10832925 w 12089090"/>
                  <a:gd name="connsiteY252" fmla="*/ 7815670 h 13511369"/>
                  <a:gd name="connsiteX253" fmla="*/ 10923413 w 12089090"/>
                  <a:gd name="connsiteY253" fmla="*/ 7791858 h 13511369"/>
                  <a:gd name="connsiteX254" fmla="*/ 10992469 w 12089090"/>
                  <a:gd name="connsiteY254" fmla="*/ 7620407 h 13511369"/>
                  <a:gd name="connsiteX255" fmla="*/ 10954369 w 12089090"/>
                  <a:gd name="connsiteY255" fmla="*/ 7491821 h 13511369"/>
                  <a:gd name="connsiteX256" fmla="*/ 10859119 w 12089090"/>
                  <a:gd name="connsiteY256" fmla="*/ 7479913 h 13511369"/>
                  <a:gd name="connsiteX257" fmla="*/ 10906743 w 12089090"/>
                  <a:gd name="connsiteY257" fmla="*/ 7360851 h 13511369"/>
                  <a:gd name="connsiteX258" fmla="*/ 10801969 w 12089090"/>
                  <a:gd name="connsiteY258" fmla="*/ 7289414 h 13511369"/>
                  <a:gd name="connsiteX259" fmla="*/ 10761487 w 12089090"/>
                  <a:gd name="connsiteY259" fmla="*/ 7058432 h 13511369"/>
                  <a:gd name="connsiteX260" fmla="*/ 10443987 w 12089090"/>
                  <a:gd name="connsiteY260" fmla="*/ 7020332 h 13511369"/>
                  <a:gd name="connsiteX261" fmla="*/ 10513838 w 12089090"/>
                  <a:gd name="connsiteY261" fmla="*/ 6915558 h 13511369"/>
                  <a:gd name="connsiteX262" fmla="*/ 10637663 w 12089090"/>
                  <a:gd name="connsiteY262" fmla="*/ 6896508 h 13511369"/>
                  <a:gd name="connsiteX263" fmla="*/ 10647187 w 12089090"/>
                  <a:gd name="connsiteY263" fmla="*/ 6810782 h 13511369"/>
                  <a:gd name="connsiteX264" fmla="*/ 10859912 w 12089090"/>
                  <a:gd name="connsiteY264" fmla="*/ 6899682 h 13511369"/>
                  <a:gd name="connsiteX265" fmla="*/ 10875787 w 12089090"/>
                  <a:gd name="connsiteY265" fmla="*/ 6677432 h 13511369"/>
                  <a:gd name="connsiteX266" fmla="*/ 10666237 w 12089090"/>
                  <a:gd name="connsiteY266" fmla="*/ 6772682 h 13511369"/>
                  <a:gd name="connsiteX267" fmla="*/ 10590037 w 12089090"/>
                  <a:gd name="connsiteY267" fmla="*/ 6544082 h 13511369"/>
                  <a:gd name="connsiteX268" fmla="*/ 10361437 w 12089090"/>
                  <a:gd name="connsiteY268" fmla="*/ 6753632 h 13511369"/>
                  <a:gd name="connsiteX269" fmla="*/ 10374138 w 12089090"/>
                  <a:gd name="connsiteY269" fmla="*/ 6588533 h 13511369"/>
                  <a:gd name="connsiteX270" fmla="*/ 10386837 w 12089090"/>
                  <a:gd name="connsiteY270" fmla="*/ 6464707 h 13511369"/>
                  <a:gd name="connsiteX271" fmla="*/ 10331672 w 12089090"/>
                  <a:gd name="connsiteY271" fmla="*/ 6436675 h 13511369"/>
                  <a:gd name="connsiteX272" fmla="*/ 10278888 w 12089090"/>
                  <a:gd name="connsiteY272" fmla="*/ 6452008 h 13511369"/>
                  <a:gd name="connsiteX273" fmla="*/ 10158237 w 12089090"/>
                  <a:gd name="connsiteY273" fmla="*/ 6236107 h 13511369"/>
                  <a:gd name="connsiteX274" fmla="*/ 10323338 w 12089090"/>
                  <a:gd name="connsiteY274" fmla="*/ 6274208 h 13511369"/>
                  <a:gd name="connsiteX275" fmla="*/ 10564638 w 12089090"/>
                  <a:gd name="connsiteY275" fmla="*/ 6274208 h 13511369"/>
                  <a:gd name="connsiteX276" fmla="*/ 10694812 w 12089090"/>
                  <a:gd name="connsiteY276" fmla="*/ 6134507 h 13511369"/>
                  <a:gd name="connsiteX277" fmla="*/ 10593213 w 12089090"/>
                  <a:gd name="connsiteY277" fmla="*/ 6023383 h 13511369"/>
                  <a:gd name="connsiteX278" fmla="*/ 10380487 w 12089090"/>
                  <a:gd name="connsiteY278" fmla="*/ 5975757 h 13511369"/>
                  <a:gd name="connsiteX279" fmla="*/ 10561462 w 12089090"/>
                  <a:gd name="connsiteY279" fmla="*/ 5845582 h 13511369"/>
                  <a:gd name="connsiteX280" fmla="*/ 10507488 w 12089090"/>
                  <a:gd name="connsiteY280" fmla="*/ 5728108 h 13511369"/>
                  <a:gd name="connsiteX281" fmla="*/ 10561463 w 12089090"/>
                  <a:gd name="connsiteY281" fmla="*/ 5607458 h 13511369"/>
                  <a:gd name="connsiteX282" fmla="*/ 10523362 w 12089090"/>
                  <a:gd name="connsiteY282" fmla="*/ 5604282 h 13511369"/>
                  <a:gd name="connsiteX283" fmla="*/ 10488438 w 12089090"/>
                  <a:gd name="connsiteY283" fmla="*/ 5528083 h 13511369"/>
                  <a:gd name="connsiteX284" fmla="*/ 10329687 w 12089090"/>
                  <a:gd name="connsiteY284" fmla="*/ 5375682 h 13511369"/>
                  <a:gd name="connsiteX285" fmla="*/ 10599563 w 12089090"/>
                  <a:gd name="connsiteY285" fmla="*/ 5480458 h 13511369"/>
                  <a:gd name="connsiteX286" fmla="*/ 10742437 w 12089090"/>
                  <a:gd name="connsiteY286" fmla="*/ 5439182 h 13511369"/>
                  <a:gd name="connsiteX287" fmla="*/ 10717038 w 12089090"/>
                  <a:gd name="connsiteY287" fmla="*/ 5686833 h 13511369"/>
                  <a:gd name="connsiteX288" fmla="*/ 10894837 w 12089090"/>
                  <a:gd name="connsiteY288" fmla="*/ 5724932 h 13511369"/>
                  <a:gd name="connsiteX289" fmla="*/ 10951988 w 12089090"/>
                  <a:gd name="connsiteY289" fmla="*/ 5550308 h 13511369"/>
                  <a:gd name="connsiteX290" fmla="*/ 10993262 w 12089090"/>
                  <a:gd name="connsiteY290" fmla="*/ 5321707 h 13511369"/>
                  <a:gd name="connsiteX291" fmla="*/ 10913888 w 12089090"/>
                  <a:gd name="connsiteY291" fmla="*/ 5118508 h 13511369"/>
                  <a:gd name="connsiteX292" fmla="*/ 10856737 w 12089090"/>
                  <a:gd name="connsiteY292" fmla="*/ 5020082 h 13511369"/>
                  <a:gd name="connsiteX293" fmla="*/ 10777363 w 12089090"/>
                  <a:gd name="connsiteY293" fmla="*/ 5137558 h 13511369"/>
                  <a:gd name="connsiteX294" fmla="*/ 10707513 w 12089090"/>
                  <a:gd name="connsiteY294" fmla="*/ 5096283 h 13511369"/>
                  <a:gd name="connsiteX295" fmla="*/ 10675763 w 12089090"/>
                  <a:gd name="connsiteY295" fmla="*/ 5216933 h 13511369"/>
                  <a:gd name="connsiteX296" fmla="*/ 10574162 w 12089090"/>
                  <a:gd name="connsiteY296" fmla="*/ 5220107 h 13511369"/>
                  <a:gd name="connsiteX297" fmla="*/ 10494787 w 12089090"/>
                  <a:gd name="connsiteY297" fmla="*/ 5077232 h 13511369"/>
                  <a:gd name="connsiteX298" fmla="*/ 10456687 w 12089090"/>
                  <a:gd name="connsiteY298" fmla="*/ 4924832 h 13511369"/>
                  <a:gd name="connsiteX299" fmla="*/ 10240787 w 12089090"/>
                  <a:gd name="connsiteY299" fmla="*/ 4928007 h 13511369"/>
                  <a:gd name="connsiteX300" fmla="*/ 10266187 w 12089090"/>
                  <a:gd name="connsiteY300" fmla="*/ 5153432 h 13511369"/>
                  <a:gd name="connsiteX301" fmla="*/ 10228088 w 12089090"/>
                  <a:gd name="connsiteY301" fmla="*/ 4959758 h 13511369"/>
                  <a:gd name="connsiteX302" fmla="*/ 10183637 w 12089090"/>
                  <a:gd name="connsiteY302" fmla="*/ 4972457 h 13511369"/>
                  <a:gd name="connsiteX303" fmla="*/ 10113787 w 12089090"/>
                  <a:gd name="connsiteY303" fmla="*/ 4861332 h 13511369"/>
                  <a:gd name="connsiteX304" fmla="*/ 10018538 w 12089090"/>
                  <a:gd name="connsiteY304" fmla="*/ 4931183 h 13511369"/>
                  <a:gd name="connsiteX305" fmla="*/ 9862962 w 12089090"/>
                  <a:gd name="connsiteY305" fmla="*/ 5058182 h 13511369"/>
                  <a:gd name="connsiteX306" fmla="*/ 10228087 w 12089090"/>
                  <a:gd name="connsiteY306" fmla="*/ 4724807 h 13511369"/>
                  <a:gd name="connsiteX307" fmla="*/ 10372550 w 12089090"/>
                  <a:gd name="connsiteY307" fmla="*/ 4634321 h 13511369"/>
                  <a:gd name="connsiteX308" fmla="*/ 10590037 w 12089090"/>
                  <a:gd name="connsiteY308" fmla="*/ 4581932 h 13511369"/>
                  <a:gd name="connsiteX309" fmla="*/ 10628138 w 12089090"/>
                  <a:gd name="connsiteY309" fmla="*/ 4461283 h 13511369"/>
                  <a:gd name="connsiteX310" fmla="*/ 10799588 w 12089090"/>
                  <a:gd name="connsiteY310" fmla="*/ 4334283 h 13511369"/>
                  <a:gd name="connsiteX311" fmla="*/ 10831337 w 12089090"/>
                  <a:gd name="connsiteY311" fmla="*/ 4080282 h 13511369"/>
                  <a:gd name="connsiteX312" fmla="*/ 10599562 w 12089090"/>
                  <a:gd name="connsiteY312" fmla="*/ 3997732 h 13511369"/>
                  <a:gd name="connsiteX313" fmla="*/ 10282063 w 12089090"/>
                  <a:gd name="connsiteY313" fmla="*/ 3950108 h 13511369"/>
                  <a:gd name="connsiteX314" fmla="*/ 10151887 w 12089090"/>
                  <a:gd name="connsiteY314" fmla="*/ 4010432 h 13511369"/>
                  <a:gd name="connsiteX315" fmla="*/ 10177288 w 12089090"/>
                  <a:gd name="connsiteY315" fmla="*/ 3845333 h 13511369"/>
                  <a:gd name="connsiteX316" fmla="*/ 10126488 w 12089090"/>
                  <a:gd name="connsiteY316" fmla="*/ 3670708 h 13511369"/>
                  <a:gd name="connsiteX317" fmla="*/ 10240787 w 12089090"/>
                  <a:gd name="connsiteY317" fmla="*/ 3708807 h 13511369"/>
                  <a:gd name="connsiteX318" fmla="*/ 10361438 w 12089090"/>
                  <a:gd name="connsiteY318" fmla="*/ 3600858 h 13511369"/>
                  <a:gd name="connsiteX319" fmla="*/ 10551938 w 12089090"/>
                  <a:gd name="connsiteY319" fmla="*/ 3661183 h 13511369"/>
                  <a:gd name="connsiteX320" fmla="*/ 10564638 w 12089090"/>
                  <a:gd name="connsiteY320" fmla="*/ 3477033 h 13511369"/>
                  <a:gd name="connsiteX321" fmla="*/ 10704337 w 12089090"/>
                  <a:gd name="connsiteY321" fmla="*/ 3515132 h 13511369"/>
                  <a:gd name="connsiteX322" fmla="*/ 10818637 w 12089090"/>
                  <a:gd name="connsiteY322" fmla="*/ 3210332 h 13511369"/>
                  <a:gd name="connsiteX323" fmla="*/ 10920238 w 12089090"/>
                  <a:gd name="connsiteY323" fmla="*/ 3299233 h 13511369"/>
                  <a:gd name="connsiteX324" fmla="*/ 11059937 w 12089090"/>
                  <a:gd name="connsiteY324" fmla="*/ 3283357 h 13511369"/>
                  <a:gd name="connsiteX325" fmla="*/ 11094862 w 12089090"/>
                  <a:gd name="connsiteY325" fmla="*/ 3508782 h 13511369"/>
                  <a:gd name="connsiteX326" fmla="*/ 11171063 w 12089090"/>
                  <a:gd name="connsiteY326" fmla="*/ 3251608 h 13511369"/>
                  <a:gd name="connsiteX327" fmla="*/ 11094863 w 12089090"/>
                  <a:gd name="connsiteY327" fmla="*/ 3165883 h 13511369"/>
                  <a:gd name="connsiteX328" fmla="*/ 11180587 w 12089090"/>
                  <a:gd name="connsiteY328" fmla="*/ 2911882 h 13511369"/>
                  <a:gd name="connsiteX329" fmla="*/ 10999613 w 12089090"/>
                  <a:gd name="connsiteY329" fmla="*/ 2988083 h 13511369"/>
                  <a:gd name="connsiteX330" fmla="*/ 10971037 w 12089090"/>
                  <a:gd name="connsiteY330" fmla="*/ 2918232 h 13511369"/>
                  <a:gd name="connsiteX331" fmla="*/ 10780537 w 12089090"/>
                  <a:gd name="connsiteY331" fmla="*/ 2715032 h 13511369"/>
                  <a:gd name="connsiteX332" fmla="*/ 10748788 w 12089090"/>
                  <a:gd name="connsiteY332" fmla="*/ 2530883 h 13511369"/>
                  <a:gd name="connsiteX333" fmla="*/ 10717038 w 12089090"/>
                  <a:gd name="connsiteY333" fmla="*/ 2435633 h 13511369"/>
                  <a:gd name="connsiteX334" fmla="*/ 10818637 w 12089090"/>
                  <a:gd name="connsiteY334" fmla="*/ 2334032 h 13511369"/>
                  <a:gd name="connsiteX335" fmla="*/ 11078988 w 12089090"/>
                  <a:gd name="connsiteY335" fmla="*/ 2099083 h 13511369"/>
                  <a:gd name="connsiteX336" fmla="*/ 11199637 w 12089090"/>
                  <a:gd name="connsiteY336" fmla="*/ 2118132 h 13511369"/>
                  <a:gd name="connsiteX337" fmla="*/ 11269488 w 12089090"/>
                  <a:gd name="connsiteY337" fmla="*/ 2029233 h 13511369"/>
                  <a:gd name="connsiteX338" fmla="*/ 11504437 w 12089090"/>
                  <a:gd name="connsiteY338" fmla="*/ 1921282 h 13511369"/>
                  <a:gd name="connsiteX339" fmla="*/ 11358388 w 12089090"/>
                  <a:gd name="connsiteY339" fmla="*/ 1851433 h 13511369"/>
                  <a:gd name="connsiteX340" fmla="*/ 11275837 w 12089090"/>
                  <a:gd name="connsiteY340" fmla="*/ 1705382 h 13511369"/>
                  <a:gd name="connsiteX341" fmla="*/ 11377437 w 12089090"/>
                  <a:gd name="connsiteY341" fmla="*/ 1279932 h 13511369"/>
                  <a:gd name="connsiteX342" fmla="*/ 11256787 w 12089090"/>
                  <a:gd name="connsiteY342" fmla="*/ 1019582 h 13511369"/>
                  <a:gd name="connsiteX343" fmla="*/ 11542537 w 12089090"/>
                  <a:gd name="connsiteY343" fmla="*/ 1362482 h 13511369"/>
                  <a:gd name="connsiteX344" fmla="*/ 11707637 w 12089090"/>
                  <a:gd name="connsiteY344" fmla="*/ 1165632 h 13511369"/>
                  <a:gd name="connsiteX345" fmla="*/ 11891787 w 12089090"/>
                  <a:gd name="connsiteY345" fmla="*/ 1476782 h 13511369"/>
                  <a:gd name="connsiteX346" fmla="*/ 12088637 w 12089090"/>
                  <a:gd name="connsiteY346" fmla="*/ 1578383 h 13511369"/>
                  <a:gd name="connsiteX347" fmla="*/ 11923537 w 12089090"/>
                  <a:gd name="connsiteY347" fmla="*/ 1133883 h 13511369"/>
                  <a:gd name="connsiteX348" fmla="*/ 11910837 w 12089090"/>
                  <a:gd name="connsiteY348" fmla="*/ 917982 h 13511369"/>
                  <a:gd name="connsiteX349" fmla="*/ 11777487 w 12089090"/>
                  <a:gd name="connsiteY349" fmla="*/ 721132 h 13511369"/>
                  <a:gd name="connsiteX350" fmla="*/ 11752087 w 12089090"/>
                  <a:gd name="connsiteY35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3039093 w 12089090"/>
                  <a:gd name="connsiteY30" fmla="*/ 3469889 h 13511369"/>
                  <a:gd name="connsiteX31" fmla="*/ 2880740 w 12089090"/>
                  <a:gd name="connsiteY31" fmla="*/ 3872069 h 13511369"/>
                  <a:gd name="connsiteX32" fmla="*/ 2854547 w 12089090"/>
                  <a:gd name="connsiteY32" fmla="*/ 4003038 h 13511369"/>
                  <a:gd name="connsiteX33" fmla="*/ 2779537 w 12089090"/>
                  <a:gd name="connsiteY33" fmla="*/ 4067582 h 13511369"/>
                  <a:gd name="connsiteX34" fmla="*/ 2630709 w 12089090"/>
                  <a:gd name="connsiteY34" fmla="*/ 4069713 h 13511369"/>
                  <a:gd name="connsiteX35" fmla="*/ 2559272 w 12089090"/>
                  <a:gd name="connsiteY35" fmla="*/ 4041138 h 13511369"/>
                  <a:gd name="connsiteX36" fmla="*/ 2497359 w 12089090"/>
                  <a:gd name="connsiteY36" fmla="*/ 3964938 h 13511369"/>
                  <a:gd name="connsiteX37" fmla="*/ 2360437 w 12089090"/>
                  <a:gd name="connsiteY37" fmla="*/ 3991382 h 13511369"/>
                  <a:gd name="connsiteX38" fmla="*/ 2302097 w 12089090"/>
                  <a:gd name="connsiteY38" fmla="*/ 4098288 h 13511369"/>
                  <a:gd name="connsiteX39" fmla="*/ 2402109 w 12089090"/>
                  <a:gd name="connsiteY39" fmla="*/ 4295932 h 13511369"/>
                  <a:gd name="connsiteX40" fmla="*/ 2322337 w 12089090"/>
                  <a:gd name="connsiteY40" fmla="*/ 4353332 h 13511369"/>
                  <a:gd name="connsiteX41" fmla="*/ 2533078 w 12089090"/>
                  <a:gd name="connsiteY41" fmla="*/ 4645975 h 13511369"/>
                  <a:gd name="connsiteX42" fmla="*/ 2597372 w 12089090"/>
                  <a:gd name="connsiteY42" fmla="*/ 4879338 h 13511369"/>
                  <a:gd name="connsiteX43" fmla="*/ 2489024 w 12089090"/>
                  <a:gd name="connsiteY43" fmla="*/ 4958170 h 13511369"/>
                  <a:gd name="connsiteX44" fmla="*/ 2471165 w 12089090"/>
                  <a:gd name="connsiteY44" fmla="*/ 5122225 h 13511369"/>
                  <a:gd name="connsiteX45" fmla="*/ 2387822 w 12089090"/>
                  <a:gd name="connsiteY45" fmla="*/ 5196044 h 13511369"/>
                  <a:gd name="connsiteX46" fmla="*/ 2398537 w 12089090"/>
                  <a:gd name="connsiteY46" fmla="*/ 5286782 h 13511369"/>
                  <a:gd name="connsiteX47" fmla="*/ 2506884 w 12089090"/>
                  <a:gd name="connsiteY47" fmla="*/ 5384163 h 13511369"/>
                  <a:gd name="connsiteX48" fmla="*/ 2512837 w 12089090"/>
                  <a:gd name="connsiteY48" fmla="*/ 5534432 h 13511369"/>
                  <a:gd name="connsiteX49" fmla="*/ 2516409 w 12089090"/>
                  <a:gd name="connsiteY49" fmla="*/ 5622288 h 13511369"/>
                  <a:gd name="connsiteX50" fmla="*/ 2649759 w 12089090"/>
                  <a:gd name="connsiteY50" fmla="*/ 5741350 h 13511369"/>
                  <a:gd name="connsiteX51" fmla="*/ 2814065 w 12089090"/>
                  <a:gd name="connsiteY51" fmla="*/ 5819932 h 13511369"/>
                  <a:gd name="connsiteX52" fmla="*/ 2846212 w 12089090"/>
                  <a:gd name="connsiteY52" fmla="*/ 6036875 h 13511369"/>
                  <a:gd name="connsiteX53" fmla="*/ 2836687 w 12089090"/>
                  <a:gd name="connsiteY53" fmla="*/ 6239282 h 13511369"/>
                  <a:gd name="connsiteX54" fmla="*/ 2611659 w 12089090"/>
                  <a:gd name="connsiteY54" fmla="*/ 6322375 h 13511369"/>
                  <a:gd name="connsiteX55" fmla="*/ 2627137 w 12089090"/>
                  <a:gd name="connsiteY55" fmla="*/ 6448832 h 13511369"/>
                  <a:gd name="connsiteX56" fmla="*/ 2531887 w 12089090"/>
                  <a:gd name="connsiteY56" fmla="*/ 6696482 h 13511369"/>
                  <a:gd name="connsiteX57" fmla="*/ 2585465 w 12089090"/>
                  <a:gd name="connsiteY57" fmla="*/ 6812913 h 13511369"/>
                  <a:gd name="connsiteX58" fmla="*/ 2535459 w 12089090"/>
                  <a:gd name="connsiteY58" fmla="*/ 6872444 h 13511369"/>
                  <a:gd name="connsiteX59" fmla="*/ 2478309 w 12089090"/>
                  <a:gd name="connsiteY59" fmla="*/ 6981982 h 13511369"/>
                  <a:gd name="connsiteX60" fmla="*/ 2365199 w 12089090"/>
                  <a:gd name="connsiteY60" fmla="*/ 7022714 h 13511369"/>
                  <a:gd name="connsiteX61" fmla="*/ 2123503 w 12089090"/>
                  <a:gd name="connsiteY61" fmla="*/ 7248682 h 13511369"/>
                  <a:gd name="connsiteX62" fmla="*/ 2171128 w 12089090"/>
                  <a:gd name="connsiteY62" fmla="*/ 7551100 h 13511369"/>
                  <a:gd name="connsiteX63" fmla="*/ 2143743 w 12089090"/>
                  <a:gd name="connsiteY63" fmla="*/ 7627551 h 13511369"/>
                  <a:gd name="connsiteX64" fmla="*/ 1973484 w 12089090"/>
                  <a:gd name="connsiteY64" fmla="*/ 7703500 h 13511369"/>
                  <a:gd name="connsiteX65" fmla="*/ 1867519 w 12089090"/>
                  <a:gd name="connsiteY65" fmla="*/ 7841863 h 13511369"/>
                  <a:gd name="connsiteX66" fmla="*/ 1842515 w 12089090"/>
                  <a:gd name="connsiteY66" fmla="*/ 8084500 h 13511369"/>
                  <a:gd name="connsiteX67" fmla="*/ 1721072 w 12089090"/>
                  <a:gd name="connsiteY67" fmla="*/ 8148794 h 13511369"/>
                  <a:gd name="connsiteX68" fmla="*/ 1703212 w 12089090"/>
                  <a:gd name="connsiteY68" fmla="*/ 8291919 h 13511369"/>
                  <a:gd name="connsiteX69" fmla="*/ 1671065 w 12089090"/>
                  <a:gd name="connsiteY69" fmla="*/ 8510744 h 13511369"/>
                  <a:gd name="connsiteX70" fmla="*/ 1716309 w 12089090"/>
                  <a:gd name="connsiteY70" fmla="*/ 8653619 h 13511369"/>
                  <a:gd name="connsiteX71" fmla="*/ 1706784 w 12089090"/>
                  <a:gd name="connsiteY71" fmla="*/ 8772682 h 13511369"/>
                  <a:gd name="connsiteX72" fmla="*/ 1788937 w 12089090"/>
                  <a:gd name="connsiteY72" fmla="*/ 8963432 h 13511369"/>
                  <a:gd name="connsiteX73" fmla="*/ 1657969 w 12089090"/>
                  <a:gd name="connsiteY73" fmla="*/ 9413488 h 13511369"/>
                  <a:gd name="connsiteX74" fmla="*/ 1506759 w 12089090"/>
                  <a:gd name="connsiteY74" fmla="*/ 9498963 h 13511369"/>
                  <a:gd name="connsiteX75" fmla="*/ 1463897 w 12089090"/>
                  <a:gd name="connsiteY75" fmla="*/ 9682319 h 13511369"/>
                  <a:gd name="connsiteX76" fmla="*/ 1321022 w 12089090"/>
                  <a:gd name="connsiteY76" fmla="*/ 9748994 h 13511369"/>
                  <a:gd name="connsiteX77" fmla="*/ 1312687 w 12089090"/>
                  <a:gd name="connsiteY77" fmla="*/ 9839732 h 13511369"/>
                  <a:gd name="connsiteX78" fmla="*/ 1237678 w 12089090"/>
                  <a:gd name="connsiteY78" fmla="*/ 9970450 h 13511369"/>
                  <a:gd name="connsiteX79" fmla="*/ 1254347 w 12089090"/>
                  <a:gd name="connsiteY79" fmla="*/ 10151425 h 13511369"/>
                  <a:gd name="connsiteX80" fmla="*/ 1179337 w 12089090"/>
                  <a:gd name="connsiteY80" fmla="*/ 10315982 h 13511369"/>
                  <a:gd name="connsiteX81" fmla="*/ 932878 w 12089090"/>
                  <a:gd name="connsiteY81" fmla="*/ 10353832 h 13511369"/>
                  <a:gd name="connsiteX82" fmla="*/ 817387 w 12089090"/>
                  <a:gd name="connsiteY82" fmla="*/ 10468382 h 13511369"/>
                  <a:gd name="connsiteX83" fmla="*/ 678084 w 12089090"/>
                  <a:gd name="connsiteY83" fmla="*/ 10480038 h 13511369"/>
                  <a:gd name="connsiteX84" fmla="*/ 585215 w 12089090"/>
                  <a:gd name="connsiteY84" fmla="*/ 10544332 h 13511369"/>
                  <a:gd name="connsiteX85" fmla="*/ 497109 w 12089090"/>
                  <a:gd name="connsiteY85" fmla="*/ 10503850 h 13511369"/>
                  <a:gd name="connsiteX86" fmla="*/ 399478 w 12089090"/>
                  <a:gd name="connsiteY86" fmla="*/ 10510994 h 13511369"/>
                  <a:gd name="connsiteX87" fmla="*/ 301847 w 12089090"/>
                  <a:gd name="connsiteY87" fmla="*/ 10482419 h 13511369"/>
                  <a:gd name="connsiteX88" fmla="*/ 238743 w 12089090"/>
                  <a:gd name="connsiteY88" fmla="*/ 10535057 h 13511369"/>
                  <a:gd name="connsiteX89" fmla="*/ 17287 w 12089090"/>
                  <a:gd name="connsiteY89" fmla="*/ 10430282 h 13511369"/>
                  <a:gd name="connsiteX90" fmla="*/ 78009 w 12089090"/>
                  <a:gd name="connsiteY90" fmla="*/ 10608625 h 13511369"/>
                  <a:gd name="connsiteX91" fmla="*/ 11334 w 12089090"/>
                  <a:gd name="connsiteY91" fmla="*/ 10787219 h 13511369"/>
                  <a:gd name="connsiteX92" fmla="*/ 112537 w 12089090"/>
                  <a:gd name="connsiteY92" fmla="*/ 11056551 h 13511369"/>
                  <a:gd name="connsiteX93" fmla="*/ 8953 w 12089090"/>
                  <a:gd name="connsiteY93" fmla="*/ 11234894 h 13511369"/>
                  <a:gd name="connsiteX94" fmla="*/ 17287 w 12089090"/>
                  <a:gd name="connsiteY94" fmla="*/ 11420882 h 13511369"/>
                  <a:gd name="connsiteX95" fmla="*/ 158972 w 12089090"/>
                  <a:gd name="connsiteY95" fmla="*/ 11470638 h 13511369"/>
                  <a:gd name="connsiteX96" fmla="*/ 455437 w 12089090"/>
                  <a:gd name="connsiteY96" fmla="*/ 11497082 h 13511369"/>
                  <a:gd name="connsiteX97" fmla="*/ 623315 w 12089090"/>
                  <a:gd name="connsiteY97" fmla="*/ 11544457 h 13511369"/>
                  <a:gd name="connsiteX98" fmla="*/ 737615 w 12089090"/>
                  <a:gd name="connsiteY98" fmla="*/ 11489688 h 13511369"/>
                  <a:gd name="connsiteX99" fmla="*/ 912637 w 12089090"/>
                  <a:gd name="connsiteY99" fmla="*/ 11535182 h 13511369"/>
                  <a:gd name="connsiteX100" fmla="*/ 1078134 w 12089090"/>
                  <a:gd name="connsiteY100" fmla="*/ 11413488 h 13511369"/>
                  <a:gd name="connsiteX101" fmla="*/ 1155524 w 12089090"/>
                  <a:gd name="connsiteY101" fmla="*/ 11470889 h 13511369"/>
                  <a:gd name="connsiteX102" fmla="*/ 1294828 w 12089090"/>
                  <a:gd name="connsiteY102" fmla="*/ 11496832 h 13511369"/>
                  <a:gd name="connsiteX103" fmla="*/ 1466278 w 12089090"/>
                  <a:gd name="connsiteY103" fmla="*/ 11508738 h 13511369"/>
                  <a:gd name="connsiteX104" fmla="*/ 1552003 w 12089090"/>
                  <a:gd name="connsiteY104" fmla="*/ 11573032 h 13511369"/>
                  <a:gd name="connsiteX105" fmla="*/ 1652015 w 12089090"/>
                  <a:gd name="connsiteY105" fmla="*/ 11580175 h 13511369"/>
                  <a:gd name="connsiteX106" fmla="*/ 1731787 w 12089090"/>
                  <a:gd name="connsiteY106" fmla="*/ 11592332 h 13511369"/>
                  <a:gd name="connsiteX107" fmla="*/ 1659159 w 12089090"/>
                  <a:gd name="connsiteY107" fmla="*/ 11737338 h 13511369"/>
                  <a:gd name="connsiteX108" fmla="*/ 1693687 w 12089090"/>
                  <a:gd name="connsiteY108" fmla="*/ 11992382 h 13511369"/>
                  <a:gd name="connsiteX109" fmla="*/ 1871090 w 12089090"/>
                  <a:gd name="connsiteY109" fmla="*/ 12130244 h 13511369"/>
                  <a:gd name="connsiteX110" fmla="*/ 1993724 w 12089090"/>
                  <a:gd name="connsiteY110" fmla="*/ 12056676 h 13511369"/>
                  <a:gd name="connsiteX111" fmla="*/ 2066353 w 12089090"/>
                  <a:gd name="connsiteY111" fmla="*/ 12104050 h 13511369"/>
                  <a:gd name="connsiteX112" fmla="*/ 2142553 w 12089090"/>
                  <a:gd name="connsiteY112" fmla="*/ 12034994 h 13511369"/>
                  <a:gd name="connsiteX113" fmla="*/ 2242565 w 12089090"/>
                  <a:gd name="connsiteY113" fmla="*/ 12058807 h 13511369"/>
                  <a:gd name="connsiteX114" fmla="*/ 2473547 w 12089090"/>
                  <a:gd name="connsiteY114" fmla="*/ 12008800 h 13511369"/>
                  <a:gd name="connsiteX115" fmla="*/ 2524743 w 12089090"/>
                  <a:gd name="connsiteY115" fmla="*/ 11899513 h 13511369"/>
                  <a:gd name="connsiteX116" fmla="*/ 2893837 w 12089090"/>
                  <a:gd name="connsiteY116" fmla="*/ 12030482 h 13511369"/>
                  <a:gd name="connsiteX117" fmla="*/ 2983134 w 12089090"/>
                  <a:gd name="connsiteY117" fmla="*/ 12018325 h 13511369"/>
                  <a:gd name="connsiteX118" fmla="*/ 3084337 w 12089090"/>
                  <a:gd name="connsiteY118" fmla="*/ 12182882 h 13511369"/>
                  <a:gd name="connsiteX119" fmla="*/ 3323653 w 12089090"/>
                  <a:gd name="connsiteY119" fmla="*/ 12127863 h 13511369"/>
                  <a:gd name="connsiteX120" fmla="*/ 3433190 w 12089090"/>
                  <a:gd name="connsiteY120" fmla="*/ 12196919 h 13511369"/>
                  <a:gd name="connsiteX121" fmla="*/ 3586781 w 12089090"/>
                  <a:gd name="connsiteY121" fmla="*/ 12266226 h 13511369"/>
                  <a:gd name="connsiteX122" fmla="*/ 3522487 w 12089090"/>
                  <a:gd name="connsiteY122" fmla="*/ 12387670 h 13511369"/>
                  <a:gd name="connsiteX123" fmla="*/ 3607022 w 12089090"/>
                  <a:gd name="connsiteY123" fmla="*/ 12592207 h 13511369"/>
                  <a:gd name="connsiteX124" fmla="*/ 3560587 w 12089090"/>
                  <a:gd name="connsiteY124" fmla="*/ 12773432 h 13511369"/>
                  <a:gd name="connsiteX125" fmla="*/ 3545109 w 12089090"/>
                  <a:gd name="connsiteY125" fmla="*/ 12987494 h 13511369"/>
                  <a:gd name="connsiteX126" fmla="*/ 3636787 w 12089090"/>
                  <a:gd name="connsiteY126" fmla="*/ 13211582 h 13511369"/>
                  <a:gd name="connsiteX127" fmla="*/ 3922537 w 12089090"/>
                  <a:gd name="connsiteY127" fmla="*/ 13440182 h 13511369"/>
                  <a:gd name="connsiteX128" fmla="*/ 4514278 w 12089090"/>
                  <a:gd name="connsiteY128" fmla="*/ 13511369 h 13511369"/>
                  <a:gd name="connsiteX129" fmla="*/ 4549996 w 12089090"/>
                  <a:gd name="connsiteY129" fmla="*/ 13442312 h 13511369"/>
                  <a:gd name="connsiteX130" fmla="*/ 4208287 w 12089090"/>
                  <a:gd name="connsiteY130" fmla="*/ 13154432 h 13511369"/>
                  <a:gd name="connsiteX131" fmla="*/ 4635722 w 12089090"/>
                  <a:gd name="connsiteY131" fmla="*/ 13268482 h 13511369"/>
                  <a:gd name="connsiteX132" fmla="*/ 4951237 w 12089090"/>
                  <a:gd name="connsiteY132" fmla="*/ 13268732 h 13511369"/>
                  <a:gd name="connsiteX133" fmla="*/ 5052440 w 12089090"/>
                  <a:gd name="connsiteY133" fmla="*/ 13058932 h 13511369"/>
                  <a:gd name="connsiteX134" fmla="*/ 5011959 w 12089090"/>
                  <a:gd name="connsiteY134" fmla="*/ 12985113 h 13511369"/>
                  <a:gd name="connsiteX135" fmla="*/ 5008387 w 12089090"/>
                  <a:gd name="connsiteY135" fmla="*/ 12678182 h 13511369"/>
                  <a:gd name="connsiteX136" fmla="*/ 5084587 w 12089090"/>
                  <a:gd name="connsiteY136" fmla="*/ 12563882 h 13511369"/>
                  <a:gd name="connsiteX137" fmla="*/ 5046487 w 12089090"/>
                  <a:gd name="connsiteY137" fmla="*/ 12225745 h 13511369"/>
                  <a:gd name="connsiteX138" fmla="*/ 5375100 w 12089090"/>
                  <a:gd name="connsiteY138" fmla="*/ 12097157 h 13511369"/>
                  <a:gd name="connsiteX139" fmla="*/ 5656087 w 12089090"/>
                  <a:gd name="connsiteY139" fmla="*/ 12180502 h 13511369"/>
                  <a:gd name="connsiteX140" fmla="*/ 5541787 w 12089090"/>
                  <a:gd name="connsiteY140" fmla="*/ 11249432 h 13511369"/>
                  <a:gd name="connsiteX141" fmla="*/ 5602510 w 12089090"/>
                  <a:gd name="connsiteY141" fmla="*/ 10722925 h 13511369"/>
                  <a:gd name="connsiteX142" fmla="*/ 5485827 w 12089090"/>
                  <a:gd name="connsiteY142" fmla="*/ 10663394 h 13511369"/>
                  <a:gd name="connsiteX143" fmla="*/ 5602509 w 12089090"/>
                  <a:gd name="connsiteY143" fmla="*/ 10701495 h 13511369"/>
                  <a:gd name="connsiteX144" fmla="*/ 5628703 w 12089090"/>
                  <a:gd name="connsiteY144" fmla="*/ 10160950 h 13511369"/>
                  <a:gd name="connsiteX145" fmla="*/ 5715618 w 12089090"/>
                  <a:gd name="connsiteY145" fmla="*/ 9775438 h 13511369"/>
                  <a:gd name="connsiteX146" fmla="*/ 5847778 w 12089090"/>
                  <a:gd name="connsiteY146" fmla="*/ 9408475 h 13511369"/>
                  <a:gd name="connsiteX147" fmla="*/ 5938265 w 12089090"/>
                  <a:gd name="connsiteY147" fmla="*/ 9196544 h 13511369"/>
                  <a:gd name="connsiteX148" fmla="*/ 5776340 w 12089090"/>
                  <a:gd name="connsiteY148" fmla="*/ 9329894 h 13511369"/>
                  <a:gd name="connsiteX149" fmla="*/ 5940647 w 12089090"/>
                  <a:gd name="connsiteY149" fmla="*/ 9137013 h 13511369"/>
                  <a:gd name="connsiteX150" fmla="*/ 5972794 w 12089090"/>
                  <a:gd name="connsiteY150" fmla="*/ 8956289 h 13511369"/>
                  <a:gd name="connsiteX151" fmla="*/ 5976365 w 12089090"/>
                  <a:gd name="connsiteY151" fmla="*/ 9087006 h 13511369"/>
                  <a:gd name="connsiteX152" fmla="*/ 6458567 w 12089090"/>
                  <a:gd name="connsiteY152" fmla="*/ 8201432 h 13511369"/>
                  <a:gd name="connsiteX153" fmla="*/ 6221634 w 12089090"/>
                  <a:gd name="connsiteY153" fmla="*/ 8101170 h 13511369"/>
                  <a:gd name="connsiteX154" fmla="*/ 6443090 w 12089090"/>
                  <a:gd name="connsiteY154" fmla="*/ 8110694 h 13511369"/>
                  <a:gd name="connsiteX155" fmla="*/ 6713363 w 12089090"/>
                  <a:gd name="connsiteY155" fmla="*/ 8074975 h 13511369"/>
                  <a:gd name="connsiteX156" fmla="*/ 6872907 w 12089090"/>
                  <a:gd name="connsiteY156" fmla="*/ 8032113 h 13511369"/>
                  <a:gd name="connsiteX157" fmla="*/ 6802659 w 12089090"/>
                  <a:gd name="connsiteY157" fmla="*/ 7972582 h 13511369"/>
                  <a:gd name="connsiteX158" fmla="*/ 6894339 w 12089090"/>
                  <a:gd name="connsiteY158" fmla="*/ 7846626 h 13511369"/>
                  <a:gd name="connsiteX159" fmla="*/ 6997921 w 12089090"/>
                  <a:gd name="connsiteY159" fmla="*/ 7867807 h 13511369"/>
                  <a:gd name="connsiteX160" fmla="*/ 7034832 w 12089090"/>
                  <a:gd name="connsiteY160" fmla="*/ 7793990 h 13511369"/>
                  <a:gd name="connsiteX161" fmla="*/ 6961013 w 12089090"/>
                  <a:gd name="connsiteY161" fmla="*/ 7693975 h 13511369"/>
                  <a:gd name="connsiteX162" fmla="*/ 6927676 w 12089090"/>
                  <a:gd name="connsiteY162" fmla="*/ 7596344 h 13511369"/>
                  <a:gd name="connsiteX163" fmla="*/ 6837187 w 12089090"/>
                  <a:gd name="connsiteY163" fmla="*/ 7591832 h 13511369"/>
                  <a:gd name="connsiteX164" fmla="*/ 6763369 w 12089090"/>
                  <a:gd name="connsiteY164" fmla="*/ 7674925 h 13511369"/>
                  <a:gd name="connsiteX165" fmla="*/ 6627637 w 12089090"/>
                  <a:gd name="connsiteY165" fmla="*/ 7687082 h 13511369"/>
                  <a:gd name="connsiteX166" fmla="*/ 6687169 w 12089090"/>
                  <a:gd name="connsiteY166" fmla="*/ 7617775 h 13511369"/>
                  <a:gd name="connsiteX167" fmla="*/ 6699076 w 12089090"/>
                  <a:gd name="connsiteY167" fmla="*/ 7529669 h 13511369"/>
                  <a:gd name="connsiteX168" fmla="*/ 6720506 w 12089090"/>
                  <a:gd name="connsiteY168" fmla="*/ 7467756 h 13511369"/>
                  <a:gd name="connsiteX169" fmla="*/ 6684787 w 12089090"/>
                  <a:gd name="connsiteY169" fmla="*/ 7401332 h 13511369"/>
                  <a:gd name="connsiteX170" fmla="*/ 6620494 w 12089090"/>
                  <a:gd name="connsiteY170" fmla="*/ 7432038 h 13511369"/>
                  <a:gd name="connsiteX171" fmla="*/ 6618112 w 12089090"/>
                  <a:gd name="connsiteY171" fmla="*/ 7351326 h 13511369"/>
                  <a:gd name="connsiteX172" fmla="*/ 6837188 w 12089090"/>
                  <a:gd name="connsiteY172" fmla="*/ 7243919 h 13511369"/>
                  <a:gd name="connsiteX173" fmla="*/ 6801469 w 12089090"/>
                  <a:gd name="connsiteY173" fmla="*/ 7089138 h 13511369"/>
                  <a:gd name="connsiteX174" fmla="*/ 6877669 w 12089090"/>
                  <a:gd name="connsiteY174" fmla="*/ 7072469 h 13511369"/>
                  <a:gd name="connsiteX175" fmla="*/ 6856237 w 12089090"/>
                  <a:gd name="connsiteY175" fmla="*/ 6982232 h 13511369"/>
                  <a:gd name="connsiteX176" fmla="*/ 6961013 w 12089090"/>
                  <a:gd name="connsiteY176" fmla="*/ 6984363 h 13511369"/>
                  <a:gd name="connsiteX177" fmla="*/ 7003876 w 12089090"/>
                  <a:gd name="connsiteY177" fmla="*/ 6903400 h 13511369"/>
                  <a:gd name="connsiteX178" fmla="*/ 7106269 w 12089090"/>
                  <a:gd name="connsiteY178" fmla="*/ 6936738 h 13511369"/>
                  <a:gd name="connsiteX179" fmla="*/ 7180088 w 12089090"/>
                  <a:gd name="connsiteY179" fmla="*/ 7039132 h 13511369"/>
                  <a:gd name="connsiteX180" fmla="*/ 7246763 w 12089090"/>
                  <a:gd name="connsiteY180" fmla="*/ 6979600 h 13511369"/>
                  <a:gd name="connsiteX181" fmla="*/ 7187232 w 12089090"/>
                  <a:gd name="connsiteY181" fmla="*/ 6843869 h 13511369"/>
                  <a:gd name="connsiteX182" fmla="*/ 7244381 w 12089090"/>
                  <a:gd name="connsiteY182" fmla="*/ 6896506 h 13511369"/>
                  <a:gd name="connsiteX183" fmla="*/ 7361063 w 12089090"/>
                  <a:gd name="connsiteY183" fmla="*/ 6934357 h 13511369"/>
                  <a:gd name="connsiteX184" fmla="*/ 7434882 w 12089090"/>
                  <a:gd name="connsiteY184" fmla="*/ 7006046 h 13511369"/>
                  <a:gd name="connsiteX185" fmla="*/ 7403926 w 12089090"/>
                  <a:gd name="connsiteY185" fmla="*/ 7144158 h 13511369"/>
                  <a:gd name="connsiteX186" fmla="*/ 7475363 w 12089090"/>
                  <a:gd name="connsiteY186" fmla="*/ 7108439 h 13511369"/>
                  <a:gd name="connsiteX187" fmla="*/ 7465837 w 12089090"/>
                  <a:gd name="connsiteY187" fmla="*/ 7077482 h 13511369"/>
                  <a:gd name="connsiteX188" fmla="*/ 7542038 w 12089090"/>
                  <a:gd name="connsiteY188" fmla="*/ 7163208 h 13511369"/>
                  <a:gd name="connsiteX189" fmla="*/ 7477744 w 12089090"/>
                  <a:gd name="connsiteY189" fmla="*/ 7244171 h 13511369"/>
                  <a:gd name="connsiteX190" fmla="*/ 7542037 w 12089090"/>
                  <a:gd name="connsiteY190" fmla="*/ 7325132 h 13511369"/>
                  <a:gd name="connsiteX191" fmla="*/ 7468219 w 12089090"/>
                  <a:gd name="connsiteY191" fmla="*/ 7344183 h 13511369"/>
                  <a:gd name="connsiteX192" fmla="*/ 7375351 w 12089090"/>
                  <a:gd name="connsiteY192" fmla="*/ 7296558 h 13511369"/>
                  <a:gd name="connsiteX193" fmla="*/ 7327726 w 12089090"/>
                  <a:gd name="connsiteY193" fmla="*/ 7406096 h 13511369"/>
                  <a:gd name="connsiteX194" fmla="*/ 7403926 w 12089090"/>
                  <a:gd name="connsiteY194" fmla="*/ 7425146 h 13511369"/>
                  <a:gd name="connsiteX195" fmla="*/ 7458694 w 12089090"/>
                  <a:gd name="connsiteY195" fmla="*/ 7484677 h 13511369"/>
                  <a:gd name="connsiteX196" fmla="*/ 7484888 w 12089090"/>
                  <a:gd name="connsiteY196" fmla="*/ 7515382 h 13511369"/>
                  <a:gd name="connsiteX197" fmla="*/ 7505128 w 12089090"/>
                  <a:gd name="connsiteY197" fmla="*/ 7467755 h 13511369"/>
                  <a:gd name="connsiteX198" fmla="*/ 7563469 w 12089090"/>
                  <a:gd name="connsiteY198" fmla="*/ 7529921 h 13511369"/>
                  <a:gd name="connsiteX199" fmla="*/ 7656338 w 12089090"/>
                  <a:gd name="connsiteY199" fmla="*/ 7615646 h 13511369"/>
                  <a:gd name="connsiteX200" fmla="*/ 7656338 w 12089090"/>
                  <a:gd name="connsiteY200" fmla="*/ 7510871 h 13511369"/>
                  <a:gd name="connsiteX201" fmla="*/ 7830168 w 12089090"/>
                  <a:gd name="connsiteY201" fmla="*/ 7606120 h 13511369"/>
                  <a:gd name="connsiteX202" fmla="*/ 7723013 w 12089090"/>
                  <a:gd name="connsiteY202" fmla="*/ 7370377 h 13511369"/>
                  <a:gd name="connsiteX203" fmla="*/ 7725394 w 12089090"/>
                  <a:gd name="connsiteY203" fmla="*/ 7234646 h 13511369"/>
                  <a:gd name="connsiteX204" fmla="*/ 7630144 w 12089090"/>
                  <a:gd name="connsiteY204" fmla="*/ 7206071 h 13511369"/>
                  <a:gd name="connsiteX205" fmla="*/ 7694437 w 12089090"/>
                  <a:gd name="connsiteY205" fmla="*/ 7039382 h 13511369"/>
                  <a:gd name="connsiteX206" fmla="*/ 8392144 w 12089090"/>
                  <a:gd name="connsiteY206" fmla="*/ 6653621 h 13511369"/>
                  <a:gd name="connsiteX207" fmla="*/ 8720757 w 12089090"/>
                  <a:gd name="connsiteY207" fmla="*/ 6591708 h 13511369"/>
                  <a:gd name="connsiteX208" fmla="*/ 8739807 w 12089090"/>
                  <a:gd name="connsiteY208" fmla="*/ 6696483 h 13511369"/>
                  <a:gd name="connsiteX209" fmla="*/ 8813626 w 12089090"/>
                  <a:gd name="connsiteY209" fmla="*/ 6701246 h 13511369"/>
                  <a:gd name="connsiteX210" fmla="*/ 8789812 w 12089090"/>
                  <a:gd name="connsiteY210" fmla="*/ 6548844 h 13511369"/>
                  <a:gd name="connsiteX211" fmla="*/ 9332737 w 12089090"/>
                  <a:gd name="connsiteY211" fmla="*/ 6544082 h 13511369"/>
                  <a:gd name="connsiteX212" fmla="*/ 9520856 w 12089090"/>
                  <a:gd name="connsiteY212" fmla="*/ 6494075 h 13511369"/>
                  <a:gd name="connsiteX213" fmla="*/ 9647062 w 12089090"/>
                  <a:gd name="connsiteY213" fmla="*/ 6298813 h 13511369"/>
                  <a:gd name="connsiteX214" fmla="*/ 9923287 w 12089090"/>
                  <a:gd name="connsiteY214" fmla="*/ 6334532 h 13511369"/>
                  <a:gd name="connsiteX215" fmla="*/ 9887569 w 12089090"/>
                  <a:gd name="connsiteY215" fmla="*/ 6420258 h 13511369"/>
                  <a:gd name="connsiteX216" fmla="*/ 9744694 w 12089090"/>
                  <a:gd name="connsiteY216" fmla="*/ 6434546 h 13511369"/>
                  <a:gd name="connsiteX217" fmla="*/ 9813749 w 12089090"/>
                  <a:gd name="connsiteY217" fmla="*/ 6489313 h 13511369"/>
                  <a:gd name="connsiteX218" fmla="*/ 9682782 w 12089090"/>
                  <a:gd name="connsiteY218" fmla="*/ 6517889 h 13511369"/>
                  <a:gd name="connsiteX219" fmla="*/ 9556576 w 12089090"/>
                  <a:gd name="connsiteY219" fmla="*/ 6508364 h 13511369"/>
                  <a:gd name="connsiteX220" fmla="*/ 9470850 w 12089090"/>
                  <a:gd name="connsiteY220" fmla="*/ 6544082 h 13511369"/>
                  <a:gd name="connsiteX221" fmla="*/ 9439894 w 12089090"/>
                  <a:gd name="connsiteY221" fmla="*/ 6848883 h 13511369"/>
                  <a:gd name="connsiteX222" fmla="*/ 9601819 w 12089090"/>
                  <a:gd name="connsiteY222" fmla="*/ 6882220 h 13511369"/>
                  <a:gd name="connsiteX223" fmla="*/ 9808987 w 12089090"/>
                  <a:gd name="connsiteY223" fmla="*/ 6696482 h 13511369"/>
                  <a:gd name="connsiteX224" fmla="*/ 9847088 w 12089090"/>
                  <a:gd name="connsiteY224" fmla="*/ 6794114 h 13511369"/>
                  <a:gd name="connsiteX225" fmla="*/ 9994726 w 12089090"/>
                  <a:gd name="connsiteY225" fmla="*/ 6717914 h 13511369"/>
                  <a:gd name="connsiteX226" fmla="*/ 9894713 w 12089090"/>
                  <a:gd name="connsiteY226" fmla="*/ 6956040 h 13511369"/>
                  <a:gd name="connsiteX227" fmla="*/ 10037588 w 12089090"/>
                  <a:gd name="connsiteY227" fmla="*/ 6898889 h 13511369"/>
                  <a:gd name="connsiteX228" fmla="*/ 10004251 w 12089090"/>
                  <a:gd name="connsiteY228" fmla="*/ 6986996 h 13511369"/>
                  <a:gd name="connsiteX229" fmla="*/ 10235232 w 12089090"/>
                  <a:gd name="connsiteY229" fmla="*/ 6984614 h 13511369"/>
                  <a:gd name="connsiteX230" fmla="*/ 10075687 w 12089090"/>
                  <a:gd name="connsiteY230" fmla="*/ 7039382 h 13511369"/>
                  <a:gd name="connsiteX231" fmla="*/ 9966151 w 12089090"/>
                  <a:gd name="connsiteY231" fmla="*/ 7096533 h 13511369"/>
                  <a:gd name="connsiteX232" fmla="*/ 9847088 w 12089090"/>
                  <a:gd name="connsiteY232" fmla="*/ 7210833 h 13511369"/>
                  <a:gd name="connsiteX233" fmla="*/ 9882806 w 12089090"/>
                  <a:gd name="connsiteY233" fmla="*/ 7270363 h 13511369"/>
                  <a:gd name="connsiteX234" fmla="*/ 9925669 w 12089090"/>
                  <a:gd name="connsiteY234" fmla="*/ 7320371 h 13511369"/>
                  <a:gd name="connsiteX235" fmla="*/ 10004251 w 12089090"/>
                  <a:gd name="connsiteY235" fmla="*/ 7287033 h 13511369"/>
                  <a:gd name="connsiteX236" fmla="*/ 10016156 w 12089090"/>
                  <a:gd name="connsiteY236" fmla="*/ 7348944 h 13511369"/>
                  <a:gd name="connsiteX237" fmla="*/ 10130457 w 12089090"/>
                  <a:gd name="connsiteY237" fmla="*/ 7210833 h 13511369"/>
                  <a:gd name="connsiteX238" fmla="*/ 10166176 w 12089090"/>
                  <a:gd name="connsiteY238" fmla="*/ 7356089 h 13511369"/>
                  <a:gd name="connsiteX239" fmla="*/ 10261426 w 12089090"/>
                  <a:gd name="connsiteY239" fmla="*/ 7239408 h 13511369"/>
                  <a:gd name="connsiteX240" fmla="*/ 10287619 w 12089090"/>
                  <a:gd name="connsiteY240" fmla="*/ 7401332 h 13511369"/>
                  <a:gd name="connsiteX241" fmla="*/ 10361437 w 12089090"/>
                  <a:gd name="connsiteY241" fmla="*/ 7477532 h 13511369"/>
                  <a:gd name="connsiteX242" fmla="*/ 10151887 w 12089090"/>
                  <a:gd name="connsiteY242" fmla="*/ 7591832 h 13511369"/>
                  <a:gd name="connsiteX243" fmla="*/ 10304288 w 12089090"/>
                  <a:gd name="connsiteY243" fmla="*/ 7741852 h 13511369"/>
                  <a:gd name="connsiteX244" fmla="*/ 10335244 w 12089090"/>
                  <a:gd name="connsiteY244" fmla="*/ 7644221 h 13511369"/>
                  <a:gd name="connsiteX245" fmla="*/ 10406680 w 12089090"/>
                  <a:gd name="connsiteY245" fmla="*/ 7732326 h 13511369"/>
                  <a:gd name="connsiteX246" fmla="*/ 10528126 w 12089090"/>
                  <a:gd name="connsiteY246" fmla="*/ 7691846 h 13511369"/>
                  <a:gd name="connsiteX247" fmla="*/ 10532887 w 12089090"/>
                  <a:gd name="connsiteY247" fmla="*/ 7777570 h 13511369"/>
                  <a:gd name="connsiteX248" fmla="*/ 10530506 w 12089090"/>
                  <a:gd name="connsiteY248" fmla="*/ 7875200 h 13511369"/>
                  <a:gd name="connsiteX249" fmla="*/ 10640043 w 12089090"/>
                  <a:gd name="connsiteY249" fmla="*/ 7837101 h 13511369"/>
                  <a:gd name="connsiteX250" fmla="*/ 10680526 w 12089090"/>
                  <a:gd name="connsiteY250" fmla="*/ 8075227 h 13511369"/>
                  <a:gd name="connsiteX251" fmla="*/ 10818637 w 12089090"/>
                  <a:gd name="connsiteY251" fmla="*/ 8106182 h 13511369"/>
                  <a:gd name="connsiteX252" fmla="*/ 10832925 w 12089090"/>
                  <a:gd name="connsiteY252" fmla="*/ 7815670 h 13511369"/>
                  <a:gd name="connsiteX253" fmla="*/ 10923413 w 12089090"/>
                  <a:gd name="connsiteY253" fmla="*/ 7791858 h 13511369"/>
                  <a:gd name="connsiteX254" fmla="*/ 10992469 w 12089090"/>
                  <a:gd name="connsiteY254" fmla="*/ 7620407 h 13511369"/>
                  <a:gd name="connsiteX255" fmla="*/ 10954369 w 12089090"/>
                  <a:gd name="connsiteY255" fmla="*/ 7491821 h 13511369"/>
                  <a:gd name="connsiteX256" fmla="*/ 10859119 w 12089090"/>
                  <a:gd name="connsiteY256" fmla="*/ 7479913 h 13511369"/>
                  <a:gd name="connsiteX257" fmla="*/ 10906743 w 12089090"/>
                  <a:gd name="connsiteY257" fmla="*/ 7360851 h 13511369"/>
                  <a:gd name="connsiteX258" fmla="*/ 10801969 w 12089090"/>
                  <a:gd name="connsiteY258" fmla="*/ 7289414 h 13511369"/>
                  <a:gd name="connsiteX259" fmla="*/ 10761487 w 12089090"/>
                  <a:gd name="connsiteY259" fmla="*/ 7058432 h 13511369"/>
                  <a:gd name="connsiteX260" fmla="*/ 10443987 w 12089090"/>
                  <a:gd name="connsiteY260" fmla="*/ 7020332 h 13511369"/>
                  <a:gd name="connsiteX261" fmla="*/ 10513838 w 12089090"/>
                  <a:gd name="connsiteY261" fmla="*/ 6915558 h 13511369"/>
                  <a:gd name="connsiteX262" fmla="*/ 10637663 w 12089090"/>
                  <a:gd name="connsiteY262" fmla="*/ 6896508 h 13511369"/>
                  <a:gd name="connsiteX263" fmla="*/ 10647187 w 12089090"/>
                  <a:gd name="connsiteY263" fmla="*/ 6810782 h 13511369"/>
                  <a:gd name="connsiteX264" fmla="*/ 10859912 w 12089090"/>
                  <a:gd name="connsiteY264" fmla="*/ 6899682 h 13511369"/>
                  <a:gd name="connsiteX265" fmla="*/ 10875787 w 12089090"/>
                  <a:gd name="connsiteY265" fmla="*/ 6677432 h 13511369"/>
                  <a:gd name="connsiteX266" fmla="*/ 10666237 w 12089090"/>
                  <a:gd name="connsiteY266" fmla="*/ 6772682 h 13511369"/>
                  <a:gd name="connsiteX267" fmla="*/ 10590037 w 12089090"/>
                  <a:gd name="connsiteY267" fmla="*/ 6544082 h 13511369"/>
                  <a:gd name="connsiteX268" fmla="*/ 10361437 w 12089090"/>
                  <a:gd name="connsiteY268" fmla="*/ 6753632 h 13511369"/>
                  <a:gd name="connsiteX269" fmla="*/ 10374138 w 12089090"/>
                  <a:gd name="connsiteY269" fmla="*/ 6588533 h 13511369"/>
                  <a:gd name="connsiteX270" fmla="*/ 10386837 w 12089090"/>
                  <a:gd name="connsiteY270" fmla="*/ 6464707 h 13511369"/>
                  <a:gd name="connsiteX271" fmla="*/ 10331672 w 12089090"/>
                  <a:gd name="connsiteY271" fmla="*/ 6436675 h 13511369"/>
                  <a:gd name="connsiteX272" fmla="*/ 10278888 w 12089090"/>
                  <a:gd name="connsiteY272" fmla="*/ 6452008 h 13511369"/>
                  <a:gd name="connsiteX273" fmla="*/ 10158237 w 12089090"/>
                  <a:gd name="connsiteY273" fmla="*/ 6236107 h 13511369"/>
                  <a:gd name="connsiteX274" fmla="*/ 10323338 w 12089090"/>
                  <a:gd name="connsiteY274" fmla="*/ 6274208 h 13511369"/>
                  <a:gd name="connsiteX275" fmla="*/ 10564638 w 12089090"/>
                  <a:gd name="connsiteY275" fmla="*/ 6274208 h 13511369"/>
                  <a:gd name="connsiteX276" fmla="*/ 10694812 w 12089090"/>
                  <a:gd name="connsiteY276" fmla="*/ 6134507 h 13511369"/>
                  <a:gd name="connsiteX277" fmla="*/ 10593213 w 12089090"/>
                  <a:gd name="connsiteY277" fmla="*/ 6023383 h 13511369"/>
                  <a:gd name="connsiteX278" fmla="*/ 10380487 w 12089090"/>
                  <a:gd name="connsiteY278" fmla="*/ 5975757 h 13511369"/>
                  <a:gd name="connsiteX279" fmla="*/ 10561462 w 12089090"/>
                  <a:gd name="connsiteY279" fmla="*/ 5845582 h 13511369"/>
                  <a:gd name="connsiteX280" fmla="*/ 10507488 w 12089090"/>
                  <a:gd name="connsiteY280" fmla="*/ 5728108 h 13511369"/>
                  <a:gd name="connsiteX281" fmla="*/ 10561463 w 12089090"/>
                  <a:gd name="connsiteY281" fmla="*/ 5607458 h 13511369"/>
                  <a:gd name="connsiteX282" fmla="*/ 10523362 w 12089090"/>
                  <a:gd name="connsiteY282" fmla="*/ 5604282 h 13511369"/>
                  <a:gd name="connsiteX283" fmla="*/ 10488438 w 12089090"/>
                  <a:gd name="connsiteY283" fmla="*/ 5528083 h 13511369"/>
                  <a:gd name="connsiteX284" fmla="*/ 10329687 w 12089090"/>
                  <a:gd name="connsiteY284" fmla="*/ 5375682 h 13511369"/>
                  <a:gd name="connsiteX285" fmla="*/ 10599563 w 12089090"/>
                  <a:gd name="connsiteY285" fmla="*/ 5480458 h 13511369"/>
                  <a:gd name="connsiteX286" fmla="*/ 10742437 w 12089090"/>
                  <a:gd name="connsiteY286" fmla="*/ 5439182 h 13511369"/>
                  <a:gd name="connsiteX287" fmla="*/ 10717038 w 12089090"/>
                  <a:gd name="connsiteY287" fmla="*/ 5686833 h 13511369"/>
                  <a:gd name="connsiteX288" fmla="*/ 10894837 w 12089090"/>
                  <a:gd name="connsiteY288" fmla="*/ 5724932 h 13511369"/>
                  <a:gd name="connsiteX289" fmla="*/ 10951988 w 12089090"/>
                  <a:gd name="connsiteY289" fmla="*/ 5550308 h 13511369"/>
                  <a:gd name="connsiteX290" fmla="*/ 10993262 w 12089090"/>
                  <a:gd name="connsiteY290" fmla="*/ 5321707 h 13511369"/>
                  <a:gd name="connsiteX291" fmla="*/ 10913888 w 12089090"/>
                  <a:gd name="connsiteY291" fmla="*/ 5118508 h 13511369"/>
                  <a:gd name="connsiteX292" fmla="*/ 10856737 w 12089090"/>
                  <a:gd name="connsiteY292" fmla="*/ 5020082 h 13511369"/>
                  <a:gd name="connsiteX293" fmla="*/ 10777363 w 12089090"/>
                  <a:gd name="connsiteY293" fmla="*/ 5137558 h 13511369"/>
                  <a:gd name="connsiteX294" fmla="*/ 10707513 w 12089090"/>
                  <a:gd name="connsiteY294" fmla="*/ 5096283 h 13511369"/>
                  <a:gd name="connsiteX295" fmla="*/ 10675763 w 12089090"/>
                  <a:gd name="connsiteY295" fmla="*/ 5216933 h 13511369"/>
                  <a:gd name="connsiteX296" fmla="*/ 10574162 w 12089090"/>
                  <a:gd name="connsiteY296" fmla="*/ 5220107 h 13511369"/>
                  <a:gd name="connsiteX297" fmla="*/ 10494787 w 12089090"/>
                  <a:gd name="connsiteY297" fmla="*/ 5077232 h 13511369"/>
                  <a:gd name="connsiteX298" fmla="*/ 10456687 w 12089090"/>
                  <a:gd name="connsiteY298" fmla="*/ 4924832 h 13511369"/>
                  <a:gd name="connsiteX299" fmla="*/ 10240787 w 12089090"/>
                  <a:gd name="connsiteY299" fmla="*/ 4928007 h 13511369"/>
                  <a:gd name="connsiteX300" fmla="*/ 10266187 w 12089090"/>
                  <a:gd name="connsiteY300" fmla="*/ 5153432 h 13511369"/>
                  <a:gd name="connsiteX301" fmla="*/ 10228088 w 12089090"/>
                  <a:gd name="connsiteY301" fmla="*/ 4959758 h 13511369"/>
                  <a:gd name="connsiteX302" fmla="*/ 10183637 w 12089090"/>
                  <a:gd name="connsiteY302" fmla="*/ 4972457 h 13511369"/>
                  <a:gd name="connsiteX303" fmla="*/ 10113787 w 12089090"/>
                  <a:gd name="connsiteY303" fmla="*/ 4861332 h 13511369"/>
                  <a:gd name="connsiteX304" fmla="*/ 10018538 w 12089090"/>
                  <a:gd name="connsiteY304" fmla="*/ 4931183 h 13511369"/>
                  <a:gd name="connsiteX305" fmla="*/ 9862962 w 12089090"/>
                  <a:gd name="connsiteY305" fmla="*/ 5058182 h 13511369"/>
                  <a:gd name="connsiteX306" fmla="*/ 10228087 w 12089090"/>
                  <a:gd name="connsiteY306" fmla="*/ 4724807 h 13511369"/>
                  <a:gd name="connsiteX307" fmla="*/ 10372550 w 12089090"/>
                  <a:gd name="connsiteY307" fmla="*/ 4634321 h 13511369"/>
                  <a:gd name="connsiteX308" fmla="*/ 10590037 w 12089090"/>
                  <a:gd name="connsiteY308" fmla="*/ 4581932 h 13511369"/>
                  <a:gd name="connsiteX309" fmla="*/ 10628138 w 12089090"/>
                  <a:gd name="connsiteY309" fmla="*/ 4461283 h 13511369"/>
                  <a:gd name="connsiteX310" fmla="*/ 10799588 w 12089090"/>
                  <a:gd name="connsiteY310" fmla="*/ 4334283 h 13511369"/>
                  <a:gd name="connsiteX311" fmla="*/ 10831337 w 12089090"/>
                  <a:gd name="connsiteY311" fmla="*/ 4080282 h 13511369"/>
                  <a:gd name="connsiteX312" fmla="*/ 10599562 w 12089090"/>
                  <a:gd name="connsiteY312" fmla="*/ 3997732 h 13511369"/>
                  <a:gd name="connsiteX313" fmla="*/ 10282063 w 12089090"/>
                  <a:gd name="connsiteY313" fmla="*/ 3950108 h 13511369"/>
                  <a:gd name="connsiteX314" fmla="*/ 10151887 w 12089090"/>
                  <a:gd name="connsiteY314" fmla="*/ 4010432 h 13511369"/>
                  <a:gd name="connsiteX315" fmla="*/ 10177288 w 12089090"/>
                  <a:gd name="connsiteY315" fmla="*/ 3845333 h 13511369"/>
                  <a:gd name="connsiteX316" fmla="*/ 10126488 w 12089090"/>
                  <a:gd name="connsiteY316" fmla="*/ 3670708 h 13511369"/>
                  <a:gd name="connsiteX317" fmla="*/ 10240787 w 12089090"/>
                  <a:gd name="connsiteY317" fmla="*/ 3708807 h 13511369"/>
                  <a:gd name="connsiteX318" fmla="*/ 10361438 w 12089090"/>
                  <a:gd name="connsiteY318" fmla="*/ 3600858 h 13511369"/>
                  <a:gd name="connsiteX319" fmla="*/ 10551938 w 12089090"/>
                  <a:gd name="connsiteY319" fmla="*/ 3661183 h 13511369"/>
                  <a:gd name="connsiteX320" fmla="*/ 10564638 w 12089090"/>
                  <a:gd name="connsiteY320" fmla="*/ 3477033 h 13511369"/>
                  <a:gd name="connsiteX321" fmla="*/ 10704337 w 12089090"/>
                  <a:gd name="connsiteY321" fmla="*/ 3515132 h 13511369"/>
                  <a:gd name="connsiteX322" fmla="*/ 10818637 w 12089090"/>
                  <a:gd name="connsiteY322" fmla="*/ 3210332 h 13511369"/>
                  <a:gd name="connsiteX323" fmla="*/ 10920238 w 12089090"/>
                  <a:gd name="connsiteY323" fmla="*/ 3299233 h 13511369"/>
                  <a:gd name="connsiteX324" fmla="*/ 11059937 w 12089090"/>
                  <a:gd name="connsiteY324" fmla="*/ 3283357 h 13511369"/>
                  <a:gd name="connsiteX325" fmla="*/ 11094862 w 12089090"/>
                  <a:gd name="connsiteY325" fmla="*/ 3508782 h 13511369"/>
                  <a:gd name="connsiteX326" fmla="*/ 11171063 w 12089090"/>
                  <a:gd name="connsiteY326" fmla="*/ 3251608 h 13511369"/>
                  <a:gd name="connsiteX327" fmla="*/ 11094863 w 12089090"/>
                  <a:gd name="connsiteY327" fmla="*/ 3165883 h 13511369"/>
                  <a:gd name="connsiteX328" fmla="*/ 11180587 w 12089090"/>
                  <a:gd name="connsiteY328" fmla="*/ 2911882 h 13511369"/>
                  <a:gd name="connsiteX329" fmla="*/ 10999613 w 12089090"/>
                  <a:gd name="connsiteY329" fmla="*/ 2988083 h 13511369"/>
                  <a:gd name="connsiteX330" fmla="*/ 10971037 w 12089090"/>
                  <a:gd name="connsiteY330" fmla="*/ 2918232 h 13511369"/>
                  <a:gd name="connsiteX331" fmla="*/ 10780537 w 12089090"/>
                  <a:gd name="connsiteY331" fmla="*/ 2715032 h 13511369"/>
                  <a:gd name="connsiteX332" fmla="*/ 10748788 w 12089090"/>
                  <a:gd name="connsiteY332" fmla="*/ 2530883 h 13511369"/>
                  <a:gd name="connsiteX333" fmla="*/ 10717038 w 12089090"/>
                  <a:gd name="connsiteY333" fmla="*/ 2435633 h 13511369"/>
                  <a:gd name="connsiteX334" fmla="*/ 10818637 w 12089090"/>
                  <a:gd name="connsiteY334" fmla="*/ 2334032 h 13511369"/>
                  <a:gd name="connsiteX335" fmla="*/ 11078988 w 12089090"/>
                  <a:gd name="connsiteY335" fmla="*/ 2099083 h 13511369"/>
                  <a:gd name="connsiteX336" fmla="*/ 11199637 w 12089090"/>
                  <a:gd name="connsiteY336" fmla="*/ 2118132 h 13511369"/>
                  <a:gd name="connsiteX337" fmla="*/ 11269488 w 12089090"/>
                  <a:gd name="connsiteY337" fmla="*/ 2029233 h 13511369"/>
                  <a:gd name="connsiteX338" fmla="*/ 11504437 w 12089090"/>
                  <a:gd name="connsiteY338" fmla="*/ 1921282 h 13511369"/>
                  <a:gd name="connsiteX339" fmla="*/ 11358388 w 12089090"/>
                  <a:gd name="connsiteY339" fmla="*/ 1851433 h 13511369"/>
                  <a:gd name="connsiteX340" fmla="*/ 11275837 w 12089090"/>
                  <a:gd name="connsiteY340" fmla="*/ 1705382 h 13511369"/>
                  <a:gd name="connsiteX341" fmla="*/ 11377437 w 12089090"/>
                  <a:gd name="connsiteY341" fmla="*/ 1279932 h 13511369"/>
                  <a:gd name="connsiteX342" fmla="*/ 11256787 w 12089090"/>
                  <a:gd name="connsiteY342" fmla="*/ 1019582 h 13511369"/>
                  <a:gd name="connsiteX343" fmla="*/ 11542537 w 12089090"/>
                  <a:gd name="connsiteY343" fmla="*/ 1362482 h 13511369"/>
                  <a:gd name="connsiteX344" fmla="*/ 11707637 w 12089090"/>
                  <a:gd name="connsiteY344" fmla="*/ 1165632 h 13511369"/>
                  <a:gd name="connsiteX345" fmla="*/ 11891787 w 12089090"/>
                  <a:gd name="connsiteY345" fmla="*/ 1476782 h 13511369"/>
                  <a:gd name="connsiteX346" fmla="*/ 12088637 w 12089090"/>
                  <a:gd name="connsiteY346" fmla="*/ 1578383 h 13511369"/>
                  <a:gd name="connsiteX347" fmla="*/ 11923537 w 12089090"/>
                  <a:gd name="connsiteY347" fmla="*/ 1133883 h 13511369"/>
                  <a:gd name="connsiteX348" fmla="*/ 11910837 w 12089090"/>
                  <a:gd name="connsiteY348" fmla="*/ 917982 h 13511369"/>
                  <a:gd name="connsiteX349" fmla="*/ 11777487 w 12089090"/>
                  <a:gd name="connsiteY349" fmla="*/ 721132 h 13511369"/>
                  <a:gd name="connsiteX350" fmla="*/ 11752087 w 12089090"/>
                  <a:gd name="connsiteY35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874787 w 12089090"/>
                  <a:gd name="connsiteY29" fmla="*/ 3248432 h 13511369"/>
                  <a:gd name="connsiteX30" fmla="*/ 2916459 w 12089090"/>
                  <a:gd name="connsiteY30" fmla="*/ 3355338 h 13511369"/>
                  <a:gd name="connsiteX31" fmla="*/ 3039093 w 12089090"/>
                  <a:gd name="connsiteY31" fmla="*/ 3469889 h 13511369"/>
                  <a:gd name="connsiteX32" fmla="*/ 2880740 w 12089090"/>
                  <a:gd name="connsiteY32" fmla="*/ 3872069 h 13511369"/>
                  <a:gd name="connsiteX33" fmla="*/ 2854547 w 12089090"/>
                  <a:gd name="connsiteY33" fmla="*/ 4003038 h 13511369"/>
                  <a:gd name="connsiteX34" fmla="*/ 2779537 w 12089090"/>
                  <a:gd name="connsiteY34" fmla="*/ 4067582 h 13511369"/>
                  <a:gd name="connsiteX35" fmla="*/ 2630709 w 12089090"/>
                  <a:gd name="connsiteY35" fmla="*/ 4069713 h 13511369"/>
                  <a:gd name="connsiteX36" fmla="*/ 2559272 w 12089090"/>
                  <a:gd name="connsiteY36" fmla="*/ 4041138 h 13511369"/>
                  <a:gd name="connsiteX37" fmla="*/ 2497359 w 12089090"/>
                  <a:gd name="connsiteY37" fmla="*/ 3964938 h 13511369"/>
                  <a:gd name="connsiteX38" fmla="*/ 2360437 w 12089090"/>
                  <a:gd name="connsiteY38" fmla="*/ 3991382 h 13511369"/>
                  <a:gd name="connsiteX39" fmla="*/ 2302097 w 12089090"/>
                  <a:gd name="connsiteY39" fmla="*/ 4098288 h 13511369"/>
                  <a:gd name="connsiteX40" fmla="*/ 2402109 w 12089090"/>
                  <a:gd name="connsiteY40" fmla="*/ 4295932 h 13511369"/>
                  <a:gd name="connsiteX41" fmla="*/ 2322337 w 12089090"/>
                  <a:gd name="connsiteY41" fmla="*/ 4353332 h 13511369"/>
                  <a:gd name="connsiteX42" fmla="*/ 2533078 w 12089090"/>
                  <a:gd name="connsiteY42" fmla="*/ 4645975 h 13511369"/>
                  <a:gd name="connsiteX43" fmla="*/ 2597372 w 12089090"/>
                  <a:gd name="connsiteY43" fmla="*/ 4879338 h 13511369"/>
                  <a:gd name="connsiteX44" fmla="*/ 2489024 w 12089090"/>
                  <a:gd name="connsiteY44" fmla="*/ 4958170 h 13511369"/>
                  <a:gd name="connsiteX45" fmla="*/ 2471165 w 12089090"/>
                  <a:gd name="connsiteY45" fmla="*/ 5122225 h 13511369"/>
                  <a:gd name="connsiteX46" fmla="*/ 2387822 w 12089090"/>
                  <a:gd name="connsiteY46" fmla="*/ 5196044 h 13511369"/>
                  <a:gd name="connsiteX47" fmla="*/ 2398537 w 12089090"/>
                  <a:gd name="connsiteY47" fmla="*/ 5286782 h 13511369"/>
                  <a:gd name="connsiteX48" fmla="*/ 2506884 w 12089090"/>
                  <a:gd name="connsiteY48" fmla="*/ 5384163 h 13511369"/>
                  <a:gd name="connsiteX49" fmla="*/ 2512837 w 12089090"/>
                  <a:gd name="connsiteY49" fmla="*/ 5534432 h 13511369"/>
                  <a:gd name="connsiteX50" fmla="*/ 2516409 w 12089090"/>
                  <a:gd name="connsiteY50" fmla="*/ 5622288 h 13511369"/>
                  <a:gd name="connsiteX51" fmla="*/ 2649759 w 12089090"/>
                  <a:gd name="connsiteY51" fmla="*/ 5741350 h 13511369"/>
                  <a:gd name="connsiteX52" fmla="*/ 2814065 w 12089090"/>
                  <a:gd name="connsiteY52" fmla="*/ 5819932 h 13511369"/>
                  <a:gd name="connsiteX53" fmla="*/ 2846212 w 12089090"/>
                  <a:gd name="connsiteY53" fmla="*/ 6036875 h 13511369"/>
                  <a:gd name="connsiteX54" fmla="*/ 2836687 w 12089090"/>
                  <a:gd name="connsiteY54" fmla="*/ 6239282 h 13511369"/>
                  <a:gd name="connsiteX55" fmla="*/ 2611659 w 12089090"/>
                  <a:gd name="connsiteY55" fmla="*/ 6322375 h 13511369"/>
                  <a:gd name="connsiteX56" fmla="*/ 2627137 w 12089090"/>
                  <a:gd name="connsiteY56" fmla="*/ 6448832 h 13511369"/>
                  <a:gd name="connsiteX57" fmla="*/ 2531887 w 12089090"/>
                  <a:gd name="connsiteY57" fmla="*/ 6696482 h 13511369"/>
                  <a:gd name="connsiteX58" fmla="*/ 2585465 w 12089090"/>
                  <a:gd name="connsiteY58" fmla="*/ 6812913 h 13511369"/>
                  <a:gd name="connsiteX59" fmla="*/ 2535459 w 12089090"/>
                  <a:gd name="connsiteY59" fmla="*/ 6872444 h 13511369"/>
                  <a:gd name="connsiteX60" fmla="*/ 2478309 w 12089090"/>
                  <a:gd name="connsiteY60" fmla="*/ 6981982 h 13511369"/>
                  <a:gd name="connsiteX61" fmla="*/ 2365199 w 12089090"/>
                  <a:gd name="connsiteY61" fmla="*/ 7022714 h 13511369"/>
                  <a:gd name="connsiteX62" fmla="*/ 2123503 w 12089090"/>
                  <a:gd name="connsiteY62" fmla="*/ 7248682 h 13511369"/>
                  <a:gd name="connsiteX63" fmla="*/ 2171128 w 12089090"/>
                  <a:gd name="connsiteY63" fmla="*/ 7551100 h 13511369"/>
                  <a:gd name="connsiteX64" fmla="*/ 2143743 w 12089090"/>
                  <a:gd name="connsiteY64" fmla="*/ 7627551 h 13511369"/>
                  <a:gd name="connsiteX65" fmla="*/ 1973484 w 12089090"/>
                  <a:gd name="connsiteY65" fmla="*/ 7703500 h 13511369"/>
                  <a:gd name="connsiteX66" fmla="*/ 1867519 w 12089090"/>
                  <a:gd name="connsiteY66" fmla="*/ 7841863 h 13511369"/>
                  <a:gd name="connsiteX67" fmla="*/ 1842515 w 12089090"/>
                  <a:gd name="connsiteY67" fmla="*/ 8084500 h 13511369"/>
                  <a:gd name="connsiteX68" fmla="*/ 1721072 w 12089090"/>
                  <a:gd name="connsiteY68" fmla="*/ 8148794 h 13511369"/>
                  <a:gd name="connsiteX69" fmla="*/ 1703212 w 12089090"/>
                  <a:gd name="connsiteY69" fmla="*/ 8291919 h 13511369"/>
                  <a:gd name="connsiteX70" fmla="*/ 1671065 w 12089090"/>
                  <a:gd name="connsiteY70" fmla="*/ 8510744 h 13511369"/>
                  <a:gd name="connsiteX71" fmla="*/ 1716309 w 12089090"/>
                  <a:gd name="connsiteY71" fmla="*/ 8653619 h 13511369"/>
                  <a:gd name="connsiteX72" fmla="*/ 1706784 w 12089090"/>
                  <a:gd name="connsiteY72" fmla="*/ 8772682 h 13511369"/>
                  <a:gd name="connsiteX73" fmla="*/ 1788937 w 12089090"/>
                  <a:gd name="connsiteY73" fmla="*/ 8963432 h 13511369"/>
                  <a:gd name="connsiteX74" fmla="*/ 1657969 w 12089090"/>
                  <a:gd name="connsiteY74" fmla="*/ 9413488 h 13511369"/>
                  <a:gd name="connsiteX75" fmla="*/ 1506759 w 12089090"/>
                  <a:gd name="connsiteY75" fmla="*/ 9498963 h 13511369"/>
                  <a:gd name="connsiteX76" fmla="*/ 1463897 w 12089090"/>
                  <a:gd name="connsiteY76" fmla="*/ 9682319 h 13511369"/>
                  <a:gd name="connsiteX77" fmla="*/ 1321022 w 12089090"/>
                  <a:gd name="connsiteY77" fmla="*/ 9748994 h 13511369"/>
                  <a:gd name="connsiteX78" fmla="*/ 1312687 w 12089090"/>
                  <a:gd name="connsiteY78" fmla="*/ 9839732 h 13511369"/>
                  <a:gd name="connsiteX79" fmla="*/ 1237678 w 12089090"/>
                  <a:gd name="connsiteY79" fmla="*/ 9970450 h 13511369"/>
                  <a:gd name="connsiteX80" fmla="*/ 1254347 w 12089090"/>
                  <a:gd name="connsiteY80" fmla="*/ 10151425 h 13511369"/>
                  <a:gd name="connsiteX81" fmla="*/ 1179337 w 12089090"/>
                  <a:gd name="connsiteY81" fmla="*/ 10315982 h 13511369"/>
                  <a:gd name="connsiteX82" fmla="*/ 932878 w 12089090"/>
                  <a:gd name="connsiteY82" fmla="*/ 10353832 h 13511369"/>
                  <a:gd name="connsiteX83" fmla="*/ 817387 w 12089090"/>
                  <a:gd name="connsiteY83" fmla="*/ 10468382 h 13511369"/>
                  <a:gd name="connsiteX84" fmla="*/ 678084 w 12089090"/>
                  <a:gd name="connsiteY84" fmla="*/ 10480038 h 13511369"/>
                  <a:gd name="connsiteX85" fmla="*/ 585215 w 12089090"/>
                  <a:gd name="connsiteY85" fmla="*/ 10544332 h 13511369"/>
                  <a:gd name="connsiteX86" fmla="*/ 497109 w 12089090"/>
                  <a:gd name="connsiteY86" fmla="*/ 10503850 h 13511369"/>
                  <a:gd name="connsiteX87" fmla="*/ 399478 w 12089090"/>
                  <a:gd name="connsiteY87" fmla="*/ 10510994 h 13511369"/>
                  <a:gd name="connsiteX88" fmla="*/ 301847 w 12089090"/>
                  <a:gd name="connsiteY88" fmla="*/ 10482419 h 13511369"/>
                  <a:gd name="connsiteX89" fmla="*/ 238743 w 12089090"/>
                  <a:gd name="connsiteY89" fmla="*/ 10535057 h 13511369"/>
                  <a:gd name="connsiteX90" fmla="*/ 17287 w 12089090"/>
                  <a:gd name="connsiteY90" fmla="*/ 10430282 h 13511369"/>
                  <a:gd name="connsiteX91" fmla="*/ 78009 w 12089090"/>
                  <a:gd name="connsiteY91" fmla="*/ 10608625 h 13511369"/>
                  <a:gd name="connsiteX92" fmla="*/ 11334 w 12089090"/>
                  <a:gd name="connsiteY92" fmla="*/ 10787219 h 13511369"/>
                  <a:gd name="connsiteX93" fmla="*/ 112537 w 12089090"/>
                  <a:gd name="connsiteY93" fmla="*/ 11056551 h 13511369"/>
                  <a:gd name="connsiteX94" fmla="*/ 8953 w 12089090"/>
                  <a:gd name="connsiteY94" fmla="*/ 11234894 h 13511369"/>
                  <a:gd name="connsiteX95" fmla="*/ 17287 w 12089090"/>
                  <a:gd name="connsiteY95" fmla="*/ 11420882 h 13511369"/>
                  <a:gd name="connsiteX96" fmla="*/ 158972 w 12089090"/>
                  <a:gd name="connsiteY96" fmla="*/ 11470638 h 13511369"/>
                  <a:gd name="connsiteX97" fmla="*/ 455437 w 12089090"/>
                  <a:gd name="connsiteY97" fmla="*/ 11497082 h 13511369"/>
                  <a:gd name="connsiteX98" fmla="*/ 623315 w 12089090"/>
                  <a:gd name="connsiteY98" fmla="*/ 11544457 h 13511369"/>
                  <a:gd name="connsiteX99" fmla="*/ 737615 w 12089090"/>
                  <a:gd name="connsiteY99" fmla="*/ 11489688 h 13511369"/>
                  <a:gd name="connsiteX100" fmla="*/ 912637 w 12089090"/>
                  <a:gd name="connsiteY100" fmla="*/ 11535182 h 13511369"/>
                  <a:gd name="connsiteX101" fmla="*/ 1078134 w 12089090"/>
                  <a:gd name="connsiteY101" fmla="*/ 11413488 h 13511369"/>
                  <a:gd name="connsiteX102" fmla="*/ 1155524 w 12089090"/>
                  <a:gd name="connsiteY102" fmla="*/ 11470889 h 13511369"/>
                  <a:gd name="connsiteX103" fmla="*/ 1294828 w 12089090"/>
                  <a:gd name="connsiteY103" fmla="*/ 11496832 h 13511369"/>
                  <a:gd name="connsiteX104" fmla="*/ 1466278 w 12089090"/>
                  <a:gd name="connsiteY104" fmla="*/ 11508738 h 13511369"/>
                  <a:gd name="connsiteX105" fmla="*/ 1552003 w 12089090"/>
                  <a:gd name="connsiteY105" fmla="*/ 11573032 h 13511369"/>
                  <a:gd name="connsiteX106" fmla="*/ 1652015 w 12089090"/>
                  <a:gd name="connsiteY106" fmla="*/ 11580175 h 13511369"/>
                  <a:gd name="connsiteX107" fmla="*/ 1731787 w 12089090"/>
                  <a:gd name="connsiteY107" fmla="*/ 11592332 h 13511369"/>
                  <a:gd name="connsiteX108" fmla="*/ 1659159 w 12089090"/>
                  <a:gd name="connsiteY108" fmla="*/ 11737338 h 13511369"/>
                  <a:gd name="connsiteX109" fmla="*/ 1693687 w 12089090"/>
                  <a:gd name="connsiteY109" fmla="*/ 11992382 h 13511369"/>
                  <a:gd name="connsiteX110" fmla="*/ 1871090 w 12089090"/>
                  <a:gd name="connsiteY110" fmla="*/ 12130244 h 13511369"/>
                  <a:gd name="connsiteX111" fmla="*/ 1993724 w 12089090"/>
                  <a:gd name="connsiteY111" fmla="*/ 12056676 h 13511369"/>
                  <a:gd name="connsiteX112" fmla="*/ 2066353 w 12089090"/>
                  <a:gd name="connsiteY112" fmla="*/ 12104050 h 13511369"/>
                  <a:gd name="connsiteX113" fmla="*/ 2142553 w 12089090"/>
                  <a:gd name="connsiteY113" fmla="*/ 12034994 h 13511369"/>
                  <a:gd name="connsiteX114" fmla="*/ 2242565 w 12089090"/>
                  <a:gd name="connsiteY114" fmla="*/ 12058807 h 13511369"/>
                  <a:gd name="connsiteX115" fmla="*/ 2473547 w 12089090"/>
                  <a:gd name="connsiteY115" fmla="*/ 12008800 h 13511369"/>
                  <a:gd name="connsiteX116" fmla="*/ 2524743 w 12089090"/>
                  <a:gd name="connsiteY116" fmla="*/ 11899513 h 13511369"/>
                  <a:gd name="connsiteX117" fmla="*/ 2893837 w 12089090"/>
                  <a:gd name="connsiteY117" fmla="*/ 12030482 h 13511369"/>
                  <a:gd name="connsiteX118" fmla="*/ 2983134 w 12089090"/>
                  <a:gd name="connsiteY118" fmla="*/ 12018325 h 13511369"/>
                  <a:gd name="connsiteX119" fmla="*/ 3084337 w 12089090"/>
                  <a:gd name="connsiteY119" fmla="*/ 12182882 h 13511369"/>
                  <a:gd name="connsiteX120" fmla="*/ 3323653 w 12089090"/>
                  <a:gd name="connsiteY120" fmla="*/ 12127863 h 13511369"/>
                  <a:gd name="connsiteX121" fmla="*/ 3433190 w 12089090"/>
                  <a:gd name="connsiteY121" fmla="*/ 12196919 h 13511369"/>
                  <a:gd name="connsiteX122" fmla="*/ 3586781 w 12089090"/>
                  <a:gd name="connsiteY122" fmla="*/ 12266226 h 13511369"/>
                  <a:gd name="connsiteX123" fmla="*/ 3522487 w 12089090"/>
                  <a:gd name="connsiteY123" fmla="*/ 12387670 h 13511369"/>
                  <a:gd name="connsiteX124" fmla="*/ 3607022 w 12089090"/>
                  <a:gd name="connsiteY124" fmla="*/ 12592207 h 13511369"/>
                  <a:gd name="connsiteX125" fmla="*/ 3560587 w 12089090"/>
                  <a:gd name="connsiteY125" fmla="*/ 12773432 h 13511369"/>
                  <a:gd name="connsiteX126" fmla="*/ 3545109 w 12089090"/>
                  <a:gd name="connsiteY126" fmla="*/ 12987494 h 13511369"/>
                  <a:gd name="connsiteX127" fmla="*/ 3636787 w 12089090"/>
                  <a:gd name="connsiteY127" fmla="*/ 13211582 h 13511369"/>
                  <a:gd name="connsiteX128" fmla="*/ 3922537 w 12089090"/>
                  <a:gd name="connsiteY128" fmla="*/ 13440182 h 13511369"/>
                  <a:gd name="connsiteX129" fmla="*/ 4514278 w 12089090"/>
                  <a:gd name="connsiteY129" fmla="*/ 13511369 h 13511369"/>
                  <a:gd name="connsiteX130" fmla="*/ 4549996 w 12089090"/>
                  <a:gd name="connsiteY130" fmla="*/ 13442312 h 13511369"/>
                  <a:gd name="connsiteX131" fmla="*/ 4208287 w 12089090"/>
                  <a:gd name="connsiteY131" fmla="*/ 13154432 h 13511369"/>
                  <a:gd name="connsiteX132" fmla="*/ 4635722 w 12089090"/>
                  <a:gd name="connsiteY132" fmla="*/ 13268482 h 13511369"/>
                  <a:gd name="connsiteX133" fmla="*/ 4951237 w 12089090"/>
                  <a:gd name="connsiteY133" fmla="*/ 13268732 h 13511369"/>
                  <a:gd name="connsiteX134" fmla="*/ 5052440 w 12089090"/>
                  <a:gd name="connsiteY134" fmla="*/ 13058932 h 13511369"/>
                  <a:gd name="connsiteX135" fmla="*/ 5011959 w 12089090"/>
                  <a:gd name="connsiteY135" fmla="*/ 12985113 h 13511369"/>
                  <a:gd name="connsiteX136" fmla="*/ 5008387 w 12089090"/>
                  <a:gd name="connsiteY136" fmla="*/ 12678182 h 13511369"/>
                  <a:gd name="connsiteX137" fmla="*/ 5084587 w 12089090"/>
                  <a:gd name="connsiteY137" fmla="*/ 12563882 h 13511369"/>
                  <a:gd name="connsiteX138" fmla="*/ 5046487 w 12089090"/>
                  <a:gd name="connsiteY138" fmla="*/ 12225745 h 13511369"/>
                  <a:gd name="connsiteX139" fmla="*/ 5375100 w 12089090"/>
                  <a:gd name="connsiteY139" fmla="*/ 12097157 h 13511369"/>
                  <a:gd name="connsiteX140" fmla="*/ 5656087 w 12089090"/>
                  <a:gd name="connsiteY140" fmla="*/ 12180502 h 13511369"/>
                  <a:gd name="connsiteX141" fmla="*/ 5541787 w 12089090"/>
                  <a:gd name="connsiteY141" fmla="*/ 11249432 h 13511369"/>
                  <a:gd name="connsiteX142" fmla="*/ 5602510 w 12089090"/>
                  <a:gd name="connsiteY142" fmla="*/ 10722925 h 13511369"/>
                  <a:gd name="connsiteX143" fmla="*/ 5485827 w 12089090"/>
                  <a:gd name="connsiteY143" fmla="*/ 10663394 h 13511369"/>
                  <a:gd name="connsiteX144" fmla="*/ 5602509 w 12089090"/>
                  <a:gd name="connsiteY144" fmla="*/ 10701495 h 13511369"/>
                  <a:gd name="connsiteX145" fmla="*/ 5628703 w 12089090"/>
                  <a:gd name="connsiteY145" fmla="*/ 10160950 h 13511369"/>
                  <a:gd name="connsiteX146" fmla="*/ 5715618 w 12089090"/>
                  <a:gd name="connsiteY146" fmla="*/ 9775438 h 13511369"/>
                  <a:gd name="connsiteX147" fmla="*/ 5847778 w 12089090"/>
                  <a:gd name="connsiteY147" fmla="*/ 9408475 h 13511369"/>
                  <a:gd name="connsiteX148" fmla="*/ 5938265 w 12089090"/>
                  <a:gd name="connsiteY148" fmla="*/ 9196544 h 13511369"/>
                  <a:gd name="connsiteX149" fmla="*/ 5776340 w 12089090"/>
                  <a:gd name="connsiteY149" fmla="*/ 9329894 h 13511369"/>
                  <a:gd name="connsiteX150" fmla="*/ 5940647 w 12089090"/>
                  <a:gd name="connsiteY150" fmla="*/ 9137013 h 13511369"/>
                  <a:gd name="connsiteX151" fmla="*/ 5972794 w 12089090"/>
                  <a:gd name="connsiteY151" fmla="*/ 8956289 h 13511369"/>
                  <a:gd name="connsiteX152" fmla="*/ 5976365 w 12089090"/>
                  <a:gd name="connsiteY152" fmla="*/ 9087006 h 13511369"/>
                  <a:gd name="connsiteX153" fmla="*/ 6458567 w 12089090"/>
                  <a:gd name="connsiteY153" fmla="*/ 8201432 h 13511369"/>
                  <a:gd name="connsiteX154" fmla="*/ 6221634 w 12089090"/>
                  <a:gd name="connsiteY154" fmla="*/ 8101170 h 13511369"/>
                  <a:gd name="connsiteX155" fmla="*/ 6443090 w 12089090"/>
                  <a:gd name="connsiteY155" fmla="*/ 8110694 h 13511369"/>
                  <a:gd name="connsiteX156" fmla="*/ 6713363 w 12089090"/>
                  <a:gd name="connsiteY156" fmla="*/ 8074975 h 13511369"/>
                  <a:gd name="connsiteX157" fmla="*/ 6872907 w 12089090"/>
                  <a:gd name="connsiteY157" fmla="*/ 8032113 h 13511369"/>
                  <a:gd name="connsiteX158" fmla="*/ 6802659 w 12089090"/>
                  <a:gd name="connsiteY158" fmla="*/ 7972582 h 13511369"/>
                  <a:gd name="connsiteX159" fmla="*/ 6894339 w 12089090"/>
                  <a:gd name="connsiteY159" fmla="*/ 7846626 h 13511369"/>
                  <a:gd name="connsiteX160" fmla="*/ 6997921 w 12089090"/>
                  <a:gd name="connsiteY160" fmla="*/ 7867807 h 13511369"/>
                  <a:gd name="connsiteX161" fmla="*/ 7034832 w 12089090"/>
                  <a:gd name="connsiteY161" fmla="*/ 7793990 h 13511369"/>
                  <a:gd name="connsiteX162" fmla="*/ 6961013 w 12089090"/>
                  <a:gd name="connsiteY162" fmla="*/ 7693975 h 13511369"/>
                  <a:gd name="connsiteX163" fmla="*/ 6927676 w 12089090"/>
                  <a:gd name="connsiteY163" fmla="*/ 7596344 h 13511369"/>
                  <a:gd name="connsiteX164" fmla="*/ 6837187 w 12089090"/>
                  <a:gd name="connsiteY164" fmla="*/ 7591832 h 13511369"/>
                  <a:gd name="connsiteX165" fmla="*/ 6763369 w 12089090"/>
                  <a:gd name="connsiteY165" fmla="*/ 7674925 h 13511369"/>
                  <a:gd name="connsiteX166" fmla="*/ 6627637 w 12089090"/>
                  <a:gd name="connsiteY166" fmla="*/ 7687082 h 13511369"/>
                  <a:gd name="connsiteX167" fmla="*/ 6687169 w 12089090"/>
                  <a:gd name="connsiteY167" fmla="*/ 7617775 h 13511369"/>
                  <a:gd name="connsiteX168" fmla="*/ 6699076 w 12089090"/>
                  <a:gd name="connsiteY168" fmla="*/ 7529669 h 13511369"/>
                  <a:gd name="connsiteX169" fmla="*/ 6720506 w 12089090"/>
                  <a:gd name="connsiteY169" fmla="*/ 7467756 h 13511369"/>
                  <a:gd name="connsiteX170" fmla="*/ 6684787 w 12089090"/>
                  <a:gd name="connsiteY170" fmla="*/ 7401332 h 13511369"/>
                  <a:gd name="connsiteX171" fmla="*/ 6620494 w 12089090"/>
                  <a:gd name="connsiteY171" fmla="*/ 7432038 h 13511369"/>
                  <a:gd name="connsiteX172" fmla="*/ 6618112 w 12089090"/>
                  <a:gd name="connsiteY172" fmla="*/ 7351326 h 13511369"/>
                  <a:gd name="connsiteX173" fmla="*/ 6837188 w 12089090"/>
                  <a:gd name="connsiteY173" fmla="*/ 7243919 h 13511369"/>
                  <a:gd name="connsiteX174" fmla="*/ 6801469 w 12089090"/>
                  <a:gd name="connsiteY174" fmla="*/ 7089138 h 13511369"/>
                  <a:gd name="connsiteX175" fmla="*/ 6877669 w 12089090"/>
                  <a:gd name="connsiteY175" fmla="*/ 7072469 h 13511369"/>
                  <a:gd name="connsiteX176" fmla="*/ 6856237 w 12089090"/>
                  <a:gd name="connsiteY176" fmla="*/ 6982232 h 13511369"/>
                  <a:gd name="connsiteX177" fmla="*/ 6961013 w 12089090"/>
                  <a:gd name="connsiteY177" fmla="*/ 6984363 h 13511369"/>
                  <a:gd name="connsiteX178" fmla="*/ 7003876 w 12089090"/>
                  <a:gd name="connsiteY178" fmla="*/ 6903400 h 13511369"/>
                  <a:gd name="connsiteX179" fmla="*/ 7106269 w 12089090"/>
                  <a:gd name="connsiteY179" fmla="*/ 6936738 h 13511369"/>
                  <a:gd name="connsiteX180" fmla="*/ 7180088 w 12089090"/>
                  <a:gd name="connsiteY180" fmla="*/ 7039132 h 13511369"/>
                  <a:gd name="connsiteX181" fmla="*/ 7246763 w 12089090"/>
                  <a:gd name="connsiteY181" fmla="*/ 6979600 h 13511369"/>
                  <a:gd name="connsiteX182" fmla="*/ 7187232 w 12089090"/>
                  <a:gd name="connsiteY182" fmla="*/ 6843869 h 13511369"/>
                  <a:gd name="connsiteX183" fmla="*/ 7244381 w 12089090"/>
                  <a:gd name="connsiteY183" fmla="*/ 6896506 h 13511369"/>
                  <a:gd name="connsiteX184" fmla="*/ 7361063 w 12089090"/>
                  <a:gd name="connsiteY184" fmla="*/ 6934357 h 13511369"/>
                  <a:gd name="connsiteX185" fmla="*/ 7434882 w 12089090"/>
                  <a:gd name="connsiteY185" fmla="*/ 7006046 h 13511369"/>
                  <a:gd name="connsiteX186" fmla="*/ 7403926 w 12089090"/>
                  <a:gd name="connsiteY186" fmla="*/ 7144158 h 13511369"/>
                  <a:gd name="connsiteX187" fmla="*/ 7475363 w 12089090"/>
                  <a:gd name="connsiteY187" fmla="*/ 7108439 h 13511369"/>
                  <a:gd name="connsiteX188" fmla="*/ 7465837 w 12089090"/>
                  <a:gd name="connsiteY188" fmla="*/ 7077482 h 13511369"/>
                  <a:gd name="connsiteX189" fmla="*/ 7542038 w 12089090"/>
                  <a:gd name="connsiteY189" fmla="*/ 7163208 h 13511369"/>
                  <a:gd name="connsiteX190" fmla="*/ 7477744 w 12089090"/>
                  <a:gd name="connsiteY190" fmla="*/ 7244171 h 13511369"/>
                  <a:gd name="connsiteX191" fmla="*/ 7542037 w 12089090"/>
                  <a:gd name="connsiteY191" fmla="*/ 7325132 h 13511369"/>
                  <a:gd name="connsiteX192" fmla="*/ 7468219 w 12089090"/>
                  <a:gd name="connsiteY192" fmla="*/ 7344183 h 13511369"/>
                  <a:gd name="connsiteX193" fmla="*/ 7375351 w 12089090"/>
                  <a:gd name="connsiteY193" fmla="*/ 7296558 h 13511369"/>
                  <a:gd name="connsiteX194" fmla="*/ 7327726 w 12089090"/>
                  <a:gd name="connsiteY194" fmla="*/ 7406096 h 13511369"/>
                  <a:gd name="connsiteX195" fmla="*/ 7403926 w 12089090"/>
                  <a:gd name="connsiteY195" fmla="*/ 7425146 h 13511369"/>
                  <a:gd name="connsiteX196" fmla="*/ 7458694 w 12089090"/>
                  <a:gd name="connsiteY196" fmla="*/ 7484677 h 13511369"/>
                  <a:gd name="connsiteX197" fmla="*/ 7484888 w 12089090"/>
                  <a:gd name="connsiteY197" fmla="*/ 7515382 h 13511369"/>
                  <a:gd name="connsiteX198" fmla="*/ 7505128 w 12089090"/>
                  <a:gd name="connsiteY198" fmla="*/ 7467755 h 13511369"/>
                  <a:gd name="connsiteX199" fmla="*/ 7563469 w 12089090"/>
                  <a:gd name="connsiteY199" fmla="*/ 7529921 h 13511369"/>
                  <a:gd name="connsiteX200" fmla="*/ 7656338 w 12089090"/>
                  <a:gd name="connsiteY200" fmla="*/ 7615646 h 13511369"/>
                  <a:gd name="connsiteX201" fmla="*/ 7656338 w 12089090"/>
                  <a:gd name="connsiteY201" fmla="*/ 7510871 h 13511369"/>
                  <a:gd name="connsiteX202" fmla="*/ 7830168 w 12089090"/>
                  <a:gd name="connsiteY202" fmla="*/ 7606120 h 13511369"/>
                  <a:gd name="connsiteX203" fmla="*/ 7723013 w 12089090"/>
                  <a:gd name="connsiteY203" fmla="*/ 7370377 h 13511369"/>
                  <a:gd name="connsiteX204" fmla="*/ 7725394 w 12089090"/>
                  <a:gd name="connsiteY204" fmla="*/ 7234646 h 13511369"/>
                  <a:gd name="connsiteX205" fmla="*/ 7630144 w 12089090"/>
                  <a:gd name="connsiteY205" fmla="*/ 7206071 h 13511369"/>
                  <a:gd name="connsiteX206" fmla="*/ 7694437 w 12089090"/>
                  <a:gd name="connsiteY206" fmla="*/ 7039382 h 13511369"/>
                  <a:gd name="connsiteX207" fmla="*/ 8392144 w 12089090"/>
                  <a:gd name="connsiteY207" fmla="*/ 6653621 h 13511369"/>
                  <a:gd name="connsiteX208" fmla="*/ 8720757 w 12089090"/>
                  <a:gd name="connsiteY208" fmla="*/ 6591708 h 13511369"/>
                  <a:gd name="connsiteX209" fmla="*/ 8739807 w 12089090"/>
                  <a:gd name="connsiteY209" fmla="*/ 6696483 h 13511369"/>
                  <a:gd name="connsiteX210" fmla="*/ 8813626 w 12089090"/>
                  <a:gd name="connsiteY210" fmla="*/ 6701246 h 13511369"/>
                  <a:gd name="connsiteX211" fmla="*/ 8789812 w 12089090"/>
                  <a:gd name="connsiteY211" fmla="*/ 6548844 h 13511369"/>
                  <a:gd name="connsiteX212" fmla="*/ 9332737 w 12089090"/>
                  <a:gd name="connsiteY212" fmla="*/ 6544082 h 13511369"/>
                  <a:gd name="connsiteX213" fmla="*/ 9520856 w 12089090"/>
                  <a:gd name="connsiteY213" fmla="*/ 6494075 h 13511369"/>
                  <a:gd name="connsiteX214" fmla="*/ 9647062 w 12089090"/>
                  <a:gd name="connsiteY214" fmla="*/ 6298813 h 13511369"/>
                  <a:gd name="connsiteX215" fmla="*/ 9923287 w 12089090"/>
                  <a:gd name="connsiteY215" fmla="*/ 6334532 h 13511369"/>
                  <a:gd name="connsiteX216" fmla="*/ 9887569 w 12089090"/>
                  <a:gd name="connsiteY216" fmla="*/ 6420258 h 13511369"/>
                  <a:gd name="connsiteX217" fmla="*/ 9744694 w 12089090"/>
                  <a:gd name="connsiteY217" fmla="*/ 6434546 h 13511369"/>
                  <a:gd name="connsiteX218" fmla="*/ 9813749 w 12089090"/>
                  <a:gd name="connsiteY218" fmla="*/ 6489313 h 13511369"/>
                  <a:gd name="connsiteX219" fmla="*/ 9682782 w 12089090"/>
                  <a:gd name="connsiteY219" fmla="*/ 6517889 h 13511369"/>
                  <a:gd name="connsiteX220" fmla="*/ 9556576 w 12089090"/>
                  <a:gd name="connsiteY220" fmla="*/ 6508364 h 13511369"/>
                  <a:gd name="connsiteX221" fmla="*/ 9470850 w 12089090"/>
                  <a:gd name="connsiteY221" fmla="*/ 6544082 h 13511369"/>
                  <a:gd name="connsiteX222" fmla="*/ 9439894 w 12089090"/>
                  <a:gd name="connsiteY222" fmla="*/ 6848883 h 13511369"/>
                  <a:gd name="connsiteX223" fmla="*/ 9601819 w 12089090"/>
                  <a:gd name="connsiteY223" fmla="*/ 6882220 h 13511369"/>
                  <a:gd name="connsiteX224" fmla="*/ 9808987 w 12089090"/>
                  <a:gd name="connsiteY224" fmla="*/ 6696482 h 13511369"/>
                  <a:gd name="connsiteX225" fmla="*/ 9847088 w 12089090"/>
                  <a:gd name="connsiteY225" fmla="*/ 6794114 h 13511369"/>
                  <a:gd name="connsiteX226" fmla="*/ 9994726 w 12089090"/>
                  <a:gd name="connsiteY226" fmla="*/ 6717914 h 13511369"/>
                  <a:gd name="connsiteX227" fmla="*/ 9894713 w 12089090"/>
                  <a:gd name="connsiteY227" fmla="*/ 6956040 h 13511369"/>
                  <a:gd name="connsiteX228" fmla="*/ 10037588 w 12089090"/>
                  <a:gd name="connsiteY228" fmla="*/ 6898889 h 13511369"/>
                  <a:gd name="connsiteX229" fmla="*/ 10004251 w 12089090"/>
                  <a:gd name="connsiteY229" fmla="*/ 6986996 h 13511369"/>
                  <a:gd name="connsiteX230" fmla="*/ 10235232 w 12089090"/>
                  <a:gd name="connsiteY230" fmla="*/ 6984614 h 13511369"/>
                  <a:gd name="connsiteX231" fmla="*/ 10075687 w 12089090"/>
                  <a:gd name="connsiteY231" fmla="*/ 7039382 h 13511369"/>
                  <a:gd name="connsiteX232" fmla="*/ 9966151 w 12089090"/>
                  <a:gd name="connsiteY232" fmla="*/ 7096533 h 13511369"/>
                  <a:gd name="connsiteX233" fmla="*/ 9847088 w 12089090"/>
                  <a:gd name="connsiteY233" fmla="*/ 7210833 h 13511369"/>
                  <a:gd name="connsiteX234" fmla="*/ 9882806 w 12089090"/>
                  <a:gd name="connsiteY234" fmla="*/ 7270363 h 13511369"/>
                  <a:gd name="connsiteX235" fmla="*/ 9925669 w 12089090"/>
                  <a:gd name="connsiteY235" fmla="*/ 7320371 h 13511369"/>
                  <a:gd name="connsiteX236" fmla="*/ 10004251 w 12089090"/>
                  <a:gd name="connsiteY236" fmla="*/ 7287033 h 13511369"/>
                  <a:gd name="connsiteX237" fmla="*/ 10016156 w 12089090"/>
                  <a:gd name="connsiteY237" fmla="*/ 7348944 h 13511369"/>
                  <a:gd name="connsiteX238" fmla="*/ 10130457 w 12089090"/>
                  <a:gd name="connsiteY238" fmla="*/ 7210833 h 13511369"/>
                  <a:gd name="connsiteX239" fmla="*/ 10166176 w 12089090"/>
                  <a:gd name="connsiteY239" fmla="*/ 7356089 h 13511369"/>
                  <a:gd name="connsiteX240" fmla="*/ 10261426 w 12089090"/>
                  <a:gd name="connsiteY240" fmla="*/ 7239408 h 13511369"/>
                  <a:gd name="connsiteX241" fmla="*/ 10287619 w 12089090"/>
                  <a:gd name="connsiteY241" fmla="*/ 7401332 h 13511369"/>
                  <a:gd name="connsiteX242" fmla="*/ 10361437 w 12089090"/>
                  <a:gd name="connsiteY242" fmla="*/ 7477532 h 13511369"/>
                  <a:gd name="connsiteX243" fmla="*/ 10151887 w 12089090"/>
                  <a:gd name="connsiteY243" fmla="*/ 7591832 h 13511369"/>
                  <a:gd name="connsiteX244" fmla="*/ 10304288 w 12089090"/>
                  <a:gd name="connsiteY244" fmla="*/ 7741852 h 13511369"/>
                  <a:gd name="connsiteX245" fmla="*/ 10335244 w 12089090"/>
                  <a:gd name="connsiteY245" fmla="*/ 7644221 h 13511369"/>
                  <a:gd name="connsiteX246" fmla="*/ 10406680 w 12089090"/>
                  <a:gd name="connsiteY246" fmla="*/ 7732326 h 13511369"/>
                  <a:gd name="connsiteX247" fmla="*/ 10528126 w 12089090"/>
                  <a:gd name="connsiteY247" fmla="*/ 7691846 h 13511369"/>
                  <a:gd name="connsiteX248" fmla="*/ 10532887 w 12089090"/>
                  <a:gd name="connsiteY248" fmla="*/ 7777570 h 13511369"/>
                  <a:gd name="connsiteX249" fmla="*/ 10530506 w 12089090"/>
                  <a:gd name="connsiteY249" fmla="*/ 7875200 h 13511369"/>
                  <a:gd name="connsiteX250" fmla="*/ 10640043 w 12089090"/>
                  <a:gd name="connsiteY250" fmla="*/ 7837101 h 13511369"/>
                  <a:gd name="connsiteX251" fmla="*/ 10680526 w 12089090"/>
                  <a:gd name="connsiteY251" fmla="*/ 8075227 h 13511369"/>
                  <a:gd name="connsiteX252" fmla="*/ 10818637 w 12089090"/>
                  <a:gd name="connsiteY252" fmla="*/ 8106182 h 13511369"/>
                  <a:gd name="connsiteX253" fmla="*/ 10832925 w 12089090"/>
                  <a:gd name="connsiteY253" fmla="*/ 7815670 h 13511369"/>
                  <a:gd name="connsiteX254" fmla="*/ 10923413 w 12089090"/>
                  <a:gd name="connsiteY254" fmla="*/ 7791858 h 13511369"/>
                  <a:gd name="connsiteX255" fmla="*/ 10992469 w 12089090"/>
                  <a:gd name="connsiteY255" fmla="*/ 7620407 h 13511369"/>
                  <a:gd name="connsiteX256" fmla="*/ 10954369 w 12089090"/>
                  <a:gd name="connsiteY256" fmla="*/ 7491821 h 13511369"/>
                  <a:gd name="connsiteX257" fmla="*/ 10859119 w 12089090"/>
                  <a:gd name="connsiteY257" fmla="*/ 7479913 h 13511369"/>
                  <a:gd name="connsiteX258" fmla="*/ 10906743 w 12089090"/>
                  <a:gd name="connsiteY258" fmla="*/ 7360851 h 13511369"/>
                  <a:gd name="connsiteX259" fmla="*/ 10801969 w 12089090"/>
                  <a:gd name="connsiteY259" fmla="*/ 7289414 h 13511369"/>
                  <a:gd name="connsiteX260" fmla="*/ 10761487 w 12089090"/>
                  <a:gd name="connsiteY260" fmla="*/ 7058432 h 13511369"/>
                  <a:gd name="connsiteX261" fmla="*/ 10443987 w 12089090"/>
                  <a:gd name="connsiteY261" fmla="*/ 7020332 h 13511369"/>
                  <a:gd name="connsiteX262" fmla="*/ 10513838 w 12089090"/>
                  <a:gd name="connsiteY262" fmla="*/ 6915558 h 13511369"/>
                  <a:gd name="connsiteX263" fmla="*/ 10637663 w 12089090"/>
                  <a:gd name="connsiteY263" fmla="*/ 6896508 h 13511369"/>
                  <a:gd name="connsiteX264" fmla="*/ 10647187 w 12089090"/>
                  <a:gd name="connsiteY264" fmla="*/ 6810782 h 13511369"/>
                  <a:gd name="connsiteX265" fmla="*/ 10859912 w 12089090"/>
                  <a:gd name="connsiteY265" fmla="*/ 6899682 h 13511369"/>
                  <a:gd name="connsiteX266" fmla="*/ 10875787 w 12089090"/>
                  <a:gd name="connsiteY266" fmla="*/ 6677432 h 13511369"/>
                  <a:gd name="connsiteX267" fmla="*/ 10666237 w 12089090"/>
                  <a:gd name="connsiteY267" fmla="*/ 6772682 h 13511369"/>
                  <a:gd name="connsiteX268" fmla="*/ 10590037 w 12089090"/>
                  <a:gd name="connsiteY268" fmla="*/ 6544082 h 13511369"/>
                  <a:gd name="connsiteX269" fmla="*/ 10361437 w 12089090"/>
                  <a:gd name="connsiteY269" fmla="*/ 6753632 h 13511369"/>
                  <a:gd name="connsiteX270" fmla="*/ 10374138 w 12089090"/>
                  <a:gd name="connsiteY270" fmla="*/ 6588533 h 13511369"/>
                  <a:gd name="connsiteX271" fmla="*/ 10386837 w 12089090"/>
                  <a:gd name="connsiteY271" fmla="*/ 6464707 h 13511369"/>
                  <a:gd name="connsiteX272" fmla="*/ 10331672 w 12089090"/>
                  <a:gd name="connsiteY272" fmla="*/ 6436675 h 13511369"/>
                  <a:gd name="connsiteX273" fmla="*/ 10278888 w 12089090"/>
                  <a:gd name="connsiteY273" fmla="*/ 6452008 h 13511369"/>
                  <a:gd name="connsiteX274" fmla="*/ 10158237 w 12089090"/>
                  <a:gd name="connsiteY274" fmla="*/ 6236107 h 13511369"/>
                  <a:gd name="connsiteX275" fmla="*/ 10323338 w 12089090"/>
                  <a:gd name="connsiteY275" fmla="*/ 6274208 h 13511369"/>
                  <a:gd name="connsiteX276" fmla="*/ 10564638 w 12089090"/>
                  <a:gd name="connsiteY276" fmla="*/ 6274208 h 13511369"/>
                  <a:gd name="connsiteX277" fmla="*/ 10694812 w 12089090"/>
                  <a:gd name="connsiteY277" fmla="*/ 6134507 h 13511369"/>
                  <a:gd name="connsiteX278" fmla="*/ 10593213 w 12089090"/>
                  <a:gd name="connsiteY278" fmla="*/ 6023383 h 13511369"/>
                  <a:gd name="connsiteX279" fmla="*/ 10380487 w 12089090"/>
                  <a:gd name="connsiteY279" fmla="*/ 5975757 h 13511369"/>
                  <a:gd name="connsiteX280" fmla="*/ 10561462 w 12089090"/>
                  <a:gd name="connsiteY280" fmla="*/ 5845582 h 13511369"/>
                  <a:gd name="connsiteX281" fmla="*/ 10507488 w 12089090"/>
                  <a:gd name="connsiteY281" fmla="*/ 5728108 h 13511369"/>
                  <a:gd name="connsiteX282" fmla="*/ 10561463 w 12089090"/>
                  <a:gd name="connsiteY282" fmla="*/ 5607458 h 13511369"/>
                  <a:gd name="connsiteX283" fmla="*/ 10523362 w 12089090"/>
                  <a:gd name="connsiteY283" fmla="*/ 5604282 h 13511369"/>
                  <a:gd name="connsiteX284" fmla="*/ 10488438 w 12089090"/>
                  <a:gd name="connsiteY284" fmla="*/ 5528083 h 13511369"/>
                  <a:gd name="connsiteX285" fmla="*/ 10329687 w 12089090"/>
                  <a:gd name="connsiteY285" fmla="*/ 5375682 h 13511369"/>
                  <a:gd name="connsiteX286" fmla="*/ 10599563 w 12089090"/>
                  <a:gd name="connsiteY286" fmla="*/ 5480458 h 13511369"/>
                  <a:gd name="connsiteX287" fmla="*/ 10742437 w 12089090"/>
                  <a:gd name="connsiteY287" fmla="*/ 5439182 h 13511369"/>
                  <a:gd name="connsiteX288" fmla="*/ 10717038 w 12089090"/>
                  <a:gd name="connsiteY288" fmla="*/ 5686833 h 13511369"/>
                  <a:gd name="connsiteX289" fmla="*/ 10894837 w 12089090"/>
                  <a:gd name="connsiteY289" fmla="*/ 5724932 h 13511369"/>
                  <a:gd name="connsiteX290" fmla="*/ 10951988 w 12089090"/>
                  <a:gd name="connsiteY290" fmla="*/ 5550308 h 13511369"/>
                  <a:gd name="connsiteX291" fmla="*/ 10993262 w 12089090"/>
                  <a:gd name="connsiteY291" fmla="*/ 5321707 h 13511369"/>
                  <a:gd name="connsiteX292" fmla="*/ 10913888 w 12089090"/>
                  <a:gd name="connsiteY292" fmla="*/ 5118508 h 13511369"/>
                  <a:gd name="connsiteX293" fmla="*/ 10856737 w 12089090"/>
                  <a:gd name="connsiteY293" fmla="*/ 5020082 h 13511369"/>
                  <a:gd name="connsiteX294" fmla="*/ 10777363 w 12089090"/>
                  <a:gd name="connsiteY294" fmla="*/ 5137558 h 13511369"/>
                  <a:gd name="connsiteX295" fmla="*/ 10707513 w 12089090"/>
                  <a:gd name="connsiteY295" fmla="*/ 5096283 h 13511369"/>
                  <a:gd name="connsiteX296" fmla="*/ 10675763 w 12089090"/>
                  <a:gd name="connsiteY296" fmla="*/ 5216933 h 13511369"/>
                  <a:gd name="connsiteX297" fmla="*/ 10574162 w 12089090"/>
                  <a:gd name="connsiteY297" fmla="*/ 5220107 h 13511369"/>
                  <a:gd name="connsiteX298" fmla="*/ 10494787 w 12089090"/>
                  <a:gd name="connsiteY298" fmla="*/ 5077232 h 13511369"/>
                  <a:gd name="connsiteX299" fmla="*/ 10456687 w 12089090"/>
                  <a:gd name="connsiteY299" fmla="*/ 4924832 h 13511369"/>
                  <a:gd name="connsiteX300" fmla="*/ 10240787 w 12089090"/>
                  <a:gd name="connsiteY300" fmla="*/ 4928007 h 13511369"/>
                  <a:gd name="connsiteX301" fmla="*/ 10266187 w 12089090"/>
                  <a:gd name="connsiteY301" fmla="*/ 5153432 h 13511369"/>
                  <a:gd name="connsiteX302" fmla="*/ 10228088 w 12089090"/>
                  <a:gd name="connsiteY302" fmla="*/ 4959758 h 13511369"/>
                  <a:gd name="connsiteX303" fmla="*/ 10183637 w 12089090"/>
                  <a:gd name="connsiteY303" fmla="*/ 4972457 h 13511369"/>
                  <a:gd name="connsiteX304" fmla="*/ 10113787 w 12089090"/>
                  <a:gd name="connsiteY304" fmla="*/ 4861332 h 13511369"/>
                  <a:gd name="connsiteX305" fmla="*/ 10018538 w 12089090"/>
                  <a:gd name="connsiteY305" fmla="*/ 4931183 h 13511369"/>
                  <a:gd name="connsiteX306" fmla="*/ 9862962 w 12089090"/>
                  <a:gd name="connsiteY306" fmla="*/ 5058182 h 13511369"/>
                  <a:gd name="connsiteX307" fmla="*/ 10228087 w 12089090"/>
                  <a:gd name="connsiteY307" fmla="*/ 4724807 h 13511369"/>
                  <a:gd name="connsiteX308" fmla="*/ 10372550 w 12089090"/>
                  <a:gd name="connsiteY308" fmla="*/ 4634321 h 13511369"/>
                  <a:gd name="connsiteX309" fmla="*/ 10590037 w 12089090"/>
                  <a:gd name="connsiteY309" fmla="*/ 4581932 h 13511369"/>
                  <a:gd name="connsiteX310" fmla="*/ 10628138 w 12089090"/>
                  <a:gd name="connsiteY310" fmla="*/ 4461283 h 13511369"/>
                  <a:gd name="connsiteX311" fmla="*/ 10799588 w 12089090"/>
                  <a:gd name="connsiteY311" fmla="*/ 4334283 h 13511369"/>
                  <a:gd name="connsiteX312" fmla="*/ 10831337 w 12089090"/>
                  <a:gd name="connsiteY312" fmla="*/ 4080282 h 13511369"/>
                  <a:gd name="connsiteX313" fmla="*/ 10599562 w 12089090"/>
                  <a:gd name="connsiteY313" fmla="*/ 3997732 h 13511369"/>
                  <a:gd name="connsiteX314" fmla="*/ 10282063 w 12089090"/>
                  <a:gd name="connsiteY314" fmla="*/ 3950108 h 13511369"/>
                  <a:gd name="connsiteX315" fmla="*/ 10151887 w 12089090"/>
                  <a:gd name="connsiteY315" fmla="*/ 4010432 h 13511369"/>
                  <a:gd name="connsiteX316" fmla="*/ 10177288 w 12089090"/>
                  <a:gd name="connsiteY316" fmla="*/ 3845333 h 13511369"/>
                  <a:gd name="connsiteX317" fmla="*/ 10126488 w 12089090"/>
                  <a:gd name="connsiteY317" fmla="*/ 3670708 h 13511369"/>
                  <a:gd name="connsiteX318" fmla="*/ 10240787 w 12089090"/>
                  <a:gd name="connsiteY318" fmla="*/ 3708807 h 13511369"/>
                  <a:gd name="connsiteX319" fmla="*/ 10361438 w 12089090"/>
                  <a:gd name="connsiteY319" fmla="*/ 3600858 h 13511369"/>
                  <a:gd name="connsiteX320" fmla="*/ 10551938 w 12089090"/>
                  <a:gd name="connsiteY320" fmla="*/ 3661183 h 13511369"/>
                  <a:gd name="connsiteX321" fmla="*/ 10564638 w 12089090"/>
                  <a:gd name="connsiteY321" fmla="*/ 3477033 h 13511369"/>
                  <a:gd name="connsiteX322" fmla="*/ 10704337 w 12089090"/>
                  <a:gd name="connsiteY322" fmla="*/ 3515132 h 13511369"/>
                  <a:gd name="connsiteX323" fmla="*/ 10818637 w 12089090"/>
                  <a:gd name="connsiteY323" fmla="*/ 3210332 h 13511369"/>
                  <a:gd name="connsiteX324" fmla="*/ 10920238 w 12089090"/>
                  <a:gd name="connsiteY324" fmla="*/ 3299233 h 13511369"/>
                  <a:gd name="connsiteX325" fmla="*/ 11059937 w 12089090"/>
                  <a:gd name="connsiteY325" fmla="*/ 3283357 h 13511369"/>
                  <a:gd name="connsiteX326" fmla="*/ 11094862 w 12089090"/>
                  <a:gd name="connsiteY326" fmla="*/ 3508782 h 13511369"/>
                  <a:gd name="connsiteX327" fmla="*/ 11171063 w 12089090"/>
                  <a:gd name="connsiteY327" fmla="*/ 3251608 h 13511369"/>
                  <a:gd name="connsiteX328" fmla="*/ 11094863 w 12089090"/>
                  <a:gd name="connsiteY328" fmla="*/ 3165883 h 13511369"/>
                  <a:gd name="connsiteX329" fmla="*/ 11180587 w 12089090"/>
                  <a:gd name="connsiteY329" fmla="*/ 2911882 h 13511369"/>
                  <a:gd name="connsiteX330" fmla="*/ 10999613 w 12089090"/>
                  <a:gd name="connsiteY330" fmla="*/ 2988083 h 13511369"/>
                  <a:gd name="connsiteX331" fmla="*/ 10971037 w 12089090"/>
                  <a:gd name="connsiteY331" fmla="*/ 2918232 h 13511369"/>
                  <a:gd name="connsiteX332" fmla="*/ 10780537 w 12089090"/>
                  <a:gd name="connsiteY332" fmla="*/ 2715032 h 13511369"/>
                  <a:gd name="connsiteX333" fmla="*/ 10748788 w 12089090"/>
                  <a:gd name="connsiteY333" fmla="*/ 2530883 h 13511369"/>
                  <a:gd name="connsiteX334" fmla="*/ 10717038 w 12089090"/>
                  <a:gd name="connsiteY334" fmla="*/ 2435633 h 13511369"/>
                  <a:gd name="connsiteX335" fmla="*/ 10818637 w 12089090"/>
                  <a:gd name="connsiteY335" fmla="*/ 2334032 h 13511369"/>
                  <a:gd name="connsiteX336" fmla="*/ 11078988 w 12089090"/>
                  <a:gd name="connsiteY336" fmla="*/ 2099083 h 13511369"/>
                  <a:gd name="connsiteX337" fmla="*/ 11199637 w 12089090"/>
                  <a:gd name="connsiteY337" fmla="*/ 2118132 h 13511369"/>
                  <a:gd name="connsiteX338" fmla="*/ 11269488 w 12089090"/>
                  <a:gd name="connsiteY338" fmla="*/ 2029233 h 13511369"/>
                  <a:gd name="connsiteX339" fmla="*/ 11504437 w 12089090"/>
                  <a:gd name="connsiteY339" fmla="*/ 1921282 h 13511369"/>
                  <a:gd name="connsiteX340" fmla="*/ 11358388 w 12089090"/>
                  <a:gd name="connsiteY340" fmla="*/ 1851433 h 13511369"/>
                  <a:gd name="connsiteX341" fmla="*/ 11275837 w 12089090"/>
                  <a:gd name="connsiteY341" fmla="*/ 1705382 h 13511369"/>
                  <a:gd name="connsiteX342" fmla="*/ 11377437 w 12089090"/>
                  <a:gd name="connsiteY342" fmla="*/ 1279932 h 13511369"/>
                  <a:gd name="connsiteX343" fmla="*/ 11256787 w 12089090"/>
                  <a:gd name="connsiteY343" fmla="*/ 1019582 h 13511369"/>
                  <a:gd name="connsiteX344" fmla="*/ 11542537 w 12089090"/>
                  <a:gd name="connsiteY344" fmla="*/ 1362482 h 13511369"/>
                  <a:gd name="connsiteX345" fmla="*/ 11707637 w 12089090"/>
                  <a:gd name="connsiteY345" fmla="*/ 1165632 h 13511369"/>
                  <a:gd name="connsiteX346" fmla="*/ 11891787 w 12089090"/>
                  <a:gd name="connsiteY346" fmla="*/ 1476782 h 13511369"/>
                  <a:gd name="connsiteX347" fmla="*/ 12088637 w 12089090"/>
                  <a:gd name="connsiteY347" fmla="*/ 1578383 h 13511369"/>
                  <a:gd name="connsiteX348" fmla="*/ 11923537 w 12089090"/>
                  <a:gd name="connsiteY348" fmla="*/ 1133883 h 13511369"/>
                  <a:gd name="connsiteX349" fmla="*/ 11910837 w 12089090"/>
                  <a:gd name="connsiteY349" fmla="*/ 917982 h 13511369"/>
                  <a:gd name="connsiteX350" fmla="*/ 11777487 w 12089090"/>
                  <a:gd name="connsiteY350" fmla="*/ 721132 h 13511369"/>
                  <a:gd name="connsiteX351" fmla="*/ 11752087 w 12089090"/>
                  <a:gd name="connsiteY35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2916459 w 12089090"/>
                  <a:gd name="connsiteY29" fmla="*/ 3143406 h 13511369"/>
                  <a:gd name="connsiteX30" fmla="*/ 2874787 w 12089090"/>
                  <a:gd name="connsiteY30" fmla="*/ 3248432 h 13511369"/>
                  <a:gd name="connsiteX31" fmla="*/ 2916459 w 12089090"/>
                  <a:gd name="connsiteY31" fmla="*/ 3355338 h 13511369"/>
                  <a:gd name="connsiteX32" fmla="*/ 3039093 w 12089090"/>
                  <a:gd name="connsiteY32" fmla="*/ 3469889 h 13511369"/>
                  <a:gd name="connsiteX33" fmla="*/ 2880740 w 12089090"/>
                  <a:gd name="connsiteY33" fmla="*/ 3872069 h 13511369"/>
                  <a:gd name="connsiteX34" fmla="*/ 2854547 w 12089090"/>
                  <a:gd name="connsiteY34" fmla="*/ 4003038 h 13511369"/>
                  <a:gd name="connsiteX35" fmla="*/ 2779537 w 12089090"/>
                  <a:gd name="connsiteY35" fmla="*/ 4067582 h 13511369"/>
                  <a:gd name="connsiteX36" fmla="*/ 2630709 w 12089090"/>
                  <a:gd name="connsiteY36" fmla="*/ 4069713 h 13511369"/>
                  <a:gd name="connsiteX37" fmla="*/ 2559272 w 12089090"/>
                  <a:gd name="connsiteY37" fmla="*/ 4041138 h 13511369"/>
                  <a:gd name="connsiteX38" fmla="*/ 2497359 w 12089090"/>
                  <a:gd name="connsiteY38" fmla="*/ 3964938 h 13511369"/>
                  <a:gd name="connsiteX39" fmla="*/ 2360437 w 12089090"/>
                  <a:gd name="connsiteY39" fmla="*/ 3991382 h 13511369"/>
                  <a:gd name="connsiteX40" fmla="*/ 2302097 w 12089090"/>
                  <a:gd name="connsiteY40" fmla="*/ 4098288 h 13511369"/>
                  <a:gd name="connsiteX41" fmla="*/ 2402109 w 12089090"/>
                  <a:gd name="connsiteY41" fmla="*/ 4295932 h 13511369"/>
                  <a:gd name="connsiteX42" fmla="*/ 2322337 w 12089090"/>
                  <a:gd name="connsiteY42" fmla="*/ 4353332 h 13511369"/>
                  <a:gd name="connsiteX43" fmla="*/ 2533078 w 12089090"/>
                  <a:gd name="connsiteY43" fmla="*/ 4645975 h 13511369"/>
                  <a:gd name="connsiteX44" fmla="*/ 2597372 w 12089090"/>
                  <a:gd name="connsiteY44" fmla="*/ 4879338 h 13511369"/>
                  <a:gd name="connsiteX45" fmla="*/ 2489024 w 12089090"/>
                  <a:gd name="connsiteY45" fmla="*/ 4958170 h 13511369"/>
                  <a:gd name="connsiteX46" fmla="*/ 2471165 w 12089090"/>
                  <a:gd name="connsiteY46" fmla="*/ 5122225 h 13511369"/>
                  <a:gd name="connsiteX47" fmla="*/ 2387822 w 12089090"/>
                  <a:gd name="connsiteY47" fmla="*/ 5196044 h 13511369"/>
                  <a:gd name="connsiteX48" fmla="*/ 2398537 w 12089090"/>
                  <a:gd name="connsiteY48" fmla="*/ 5286782 h 13511369"/>
                  <a:gd name="connsiteX49" fmla="*/ 2506884 w 12089090"/>
                  <a:gd name="connsiteY49" fmla="*/ 5384163 h 13511369"/>
                  <a:gd name="connsiteX50" fmla="*/ 2512837 w 12089090"/>
                  <a:gd name="connsiteY50" fmla="*/ 5534432 h 13511369"/>
                  <a:gd name="connsiteX51" fmla="*/ 2516409 w 12089090"/>
                  <a:gd name="connsiteY51" fmla="*/ 5622288 h 13511369"/>
                  <a:gd name="connsiteX52" fmla="*/ 2649759 w 12089090"/>
                  <a:gd name="connsiteY52" fmla="*/ 5741350 h 13511369"/>
                  <a:gd name="connsiteX53" fmla="*/ 2814065 w 12089090"/>
                  <a:gd name="connsiteY53" fmla="*/ 5819932 h 13511369"/>
                  <a:gd name="connsiteX54" fmla="*/ 2846212 w 12089090"/>
                  <a:gd name="connsiteY54" fmla="*/ 6036875 h 13511369"/>
                  <a:gd name="connsiteX55" fmla="*/ 2836687 w 12089090"/>
                  <a:gd name="connsiteY55" fmla="*/ 6239282 h 13511369"/>
                  <a:gd name="connsiteX56" fmla="*/ 2611659 w 12089090"/>
                  <a:gd name="connsiteY56" fmla="*/ 6322375 h 13511369"/>
                  <a:gd name="connsiteX57" fmla="*/ 2627137 w 12089090"/>
                  <a:gd name="connsiteY57" fmla="*/ 6448832 h 13511369"/>
                  <a:gd name="connsiteX58" fmla="*/ 2531887 w 12089090"/>
                  <a:gd name="connsiteY58" fmla="*/ 6696482 h 13511369"/>
                  <a:gd name="connsiteX59" fmla="*/ 2585465 w 12089090"/>
                  <a:gd name="connsiteY59" fmla="*/ 6812913 h 13511369"/>
                  <a:gd name="connsiteX60" fmla="*/ 2535459 w 12089090"/>
                  <a:gd name="connsiteY60" fmla="*/ 6872444 h 13511369"/>
                  <a:gd name="connsiteX61" fmla="*/ 2478309 w 12089090"/>
                  <a:gd name="connsiteY61" fmla="*/ 6981982 h 13511369"/>
                  <a:gd name="connsiteX62" fmla="*/ 2365199 w 12089090"/>
                  <a:gd name="connsiteY62" fmla="*/ 7022714 h 13511369"/>
                  <a:gd name="connsiteX63" fmla="*/ 2123503 w 12089090"/>
                  <a:gd name="connsiteY63" fmla="*/ 7248682 h 13511369"/>
                  <a:gd name="connsiteX64" fmla="*/ 2171128 w 12089090"/>
                  <a:gd name="connsiteY64" fmla="*/ 7551100 h 13511369"/>
                  <a:gd name="connsiteX65" fmla="*/ 2143743 w 12089090"/>
                  <a:gd name="connsiteY65" fmla="*/ 7627551 h 13511369"/>
                  <a:gd name="connsiteX66" fmla="*/ 1973484 w 12089090"/>
                  <a:gd name="connsiteY66" fmla="*/ 7703500 h 13511369"/>
                  <a:gd name="connsiteX67" fmla="*/ 1867519 w 12089090"/>
                  <a:gd name="connsiteY67" fmla="*/ 7841863 h 13511369"/>
                  <a:gd name="connsiteX68" fmla="*/ 1842515 w 12089090"/>
                  <a:gd name="connsiteY68" fmla="*/ 8084500 h 13511369"/>
                  <a:gd name="connsiteX69" fmla="*/ 1721072 w 12089090"/>
                  <a:gd name="connsiteY69" fmla="*/ 8148794 h 13511369"/>
                  <a:gd name="connsiteX70" fmla="*/ 1703212 w 12089090"/>
                  <a:gd name="connsiteY70" fmla="*/ 8291919 h 13511369"/>
                  <a:gd name="connsiteX71" fmla="*/ 1671065 w 12089090"/>
                  <a:gd name="connsiteY71" fmla="*/ 8510744 h 13511369"/>
                  <a:gd name="connsiteX72" fmla="*/ 1716309 w 12089090"/>
                  <a:gd name="connsiteY72" fmla="*/ 8653619 h 13511369"/>
                  <a:gd name="connsiteX73" fmla="*/ 1706784 w 12089090"/>
                  <a:gd name="connsiteY73" fmla="*/ 8772682 h 13511369"/>
                  <a:gd name="connsiteX74" fmla="*/ 1788937 w 12089090"/>
                  <a:gd name="connsiteY74" fmla="*/ 8963432 h 13511369"/>
                  <a:gd name="connsiteX75" fmla="*/ 1657969 w 12089090"/>
                  <a:gd name="connsiteY75" fmla="*/ 9413488 h 13511369"/>
                  <a:gd name="connsiteX76" fmla="*/ 1506759 w 12089090"/>
                  <a:gd name="connsiteY76" fmla="*/ 9498963 h 13511369"/>
                  <a:gd name="connsiteX77" fmla="*/ 1463897 w 12089090"/>
                  <a:gd name="connsiteY77" fmla="*/ 9682319 h 13511369"/>
                  <a:gd name="connsiteX78" fmla="*/ 1321022 w 12089090"/>
                  <a:gd name="connsiteY78" fmla="*/ 9748994 h 13511369"/>
                  <a:gd name="connsiteX79" fmla="*/ 1312687 w 12089090"/>
                  <a:gd name="connsiteY79" fmla="*/ 9839732 h 13511369"/>
                  <a:gd name="connsiteX80" fmla="*/ 1237678 w 12089090"/>
                  <a:gd name="connsiteY80" fmla="*/ 9970450 h 13511369"/>
                  <a:gd name="connsiteX81" fmla="*/ 1254347 w 12089090"/>
                  <a:gd name="connsiteY81" fmla="*/ 10151425 h 13511369"/>
                  <a:gd name="connsiteX82" fmla="*/ 1179337 w 12089090"/>
                  <a:gd name="connsiteY82" fmla="*/ 10315982 h 13511369"/>
                  <a:gd name="connsiteX83" fmla="*/ 932878 w 12089090"/>
                  <a:gd name="connsiteY83" fmla="*/ 10353832 h 13511369"/>
                  <a:gd name="connsiteX84" fmla="*/ 817387 w 12089090"/>
                  <a:gd name="connsiteY84" fmla="*/ 10468382 h 13511369"/>
                  <a:gd name="connsiteX85" fmla="*/ 678084 w 12089090"/>
                  <a:gd name="connsiteY85" fmla="*/ 10480038 h 13511369"/>
                  <a:gd name="connsiteX86" fmla="*/ 585215 w 12089090"/>
                  <a:gd name="connsiteY86" fmla="*/ 10544332 h 13511369"/>
                  <a:gd name="connsiteX87" fmla="*/ 497109 w 12089090"/>
                  <a:gd name="connsiteY87" fmla="*/ 10503850 h 13511369"/>
                  <a:gd name="connsiteX88" fmla="*/ 399478 w 12089090"/>
                  <a:gd name="connsiteY88" fmla="*/ 10510994 h 13511369"/>
                  <a:gd name="connsiteX89" fmla="*/ 301847 w 12089090"/>
                  <a:gd name="connsiteY89" fmla="*/ 10482419 h 13511369"/>
                  <a:gd name="connsiteX90" fmla="*/ 238743 w 12089090"/>
                  <a:gd name="connsiteY90" fmla="*/ 10535057 h 13511369"/>
                  <a:gd name="connsiteX91" fmla="*/ 17287 w 12089090"/>
                  <a:gd name="connsiteY91" fmla="*/ 10430282 h 13511369"/>
                  <a:gd name="connsiteX92" fmla="*/ 78009 w 12089090"/>
                  <a:gd name="connsiteY92" fmla="*/ 10608625 h 13511369"/>
                  <a:gd name="connsiteX93" fmla="*/ 11334 w 12089090"/>
                  <a:gd name="connsiteY93" fmla="*/ 10787219 h 13511369"/>
                  <a:gd name="connsiteX94" fmla="*/ 112537 w 12089090"/>
                  <a:gd name="connsiteY94" fmla="*/ 11056551 h 13511369"/>
                  <a:gd name="connsiteX95" fmla="*/ 8953 w 12089090"/>
                  <a:gd name="connsiteY95" fmla="*/ 11234894 h 13511369"/>
                  <a:gd name="connsiteX96" fmla="*/ 17287 w 12089090"/>
                  <a:gd name="connsiteY96" fmla="*/ 11420882 h 13511369"/>
                  <a:gd name="connsiteX97" fmla="*/ 158972 w 12089090"/>
                  <a:gd name="connsiteY97" fmla="*/ 11470638 h 13511369"/>
                  <a:gd name="connsiteX98" fmla="*/ 455437 w 12089090"/>
                  <a:gd name="connsiteY98" fmla="*/ 11497082 h 13511369"/>
                  <a:gd name="connsiteX99" fmla="*/ 623315 w 12089090"/>
                  <a:gd name="connsiteY99" fmla="*/ 11544457 h 13511369"/>
                  <a:gd name="connsiteX100" fmla="*/ 737615 w 12089090"/>
                  <a:gd name="connsiteY100" fmla="*/ 11489688 h 13511369"/>
                  <a:gd name="connsiteX101" fmla="*/ 912637 w 12089090"/>
                  <a:gd name="connsiteY101" fmla="*/ 11535182 h 13511369"/>
                  <a:gd name="connsiteX102" fmla="*/ 1078134 w 12089090"/>
                  <a:gd name="connsiteY102" fmla="*/ 11413488 h 13511369"/>
                  <a:gd name="connsiteX103" fmla="*/ 1155524 w 12089090"/>
                  <a:gd name="connsiteY103" fmla="*/ 11470889 h 13511369"/>
                  <a:gd name="connsiteX104" fmla="*/ 1294828 w 12089090"/>
                  <a:gd name="connsiteY104" fmla="*/ 11496832 h 13511369"/>
                  <a:gd name="connsiteX105" fmla="*/ 1466278 w 12089090"/>
                  <a:gd name="connsiteY105" fmla="*/ 11508738 h 13511369"/>
                  <a:gd name="connsiteX106" fmla="*/ 1552003 w 12089090"/>
                  <a:gd name="connsiteY106" fmla="*/ 11573032 h 13511369"/>
                  <a:gd name="connsiteX107" fmla="*/ 1652015 w 12089090"/>
                  <a:gd name="connsiteY107" fmla="*/ 11580175 h 13511369"/>
                  <a:gd name="connsiteX108" fmla="*/ 1731787 w 12089090"/>
                  <a:gd name="connsiteY108" fmla="*/ 11592332 h 13511369"/>
                  <a:gd name="connsiteX109" fmla="*/ 1659159 w 12089090"/>
                  <a:gd name="connsiteY109" fmla="*/ 11737338 h 13511369"/>
                  <a:gd name="connsiteX110" fmla="*/ 1693687 w 12089090"/>
                  <a:gd name="connsiteY110" fmla="*/ 11992382 h 13511369"/>
                  <a:gd name="connsiteX111" fmla="*/ 1871090 w 12089090"/>
                  <a:gd name="connsiteY111" fmla="*/ 12130244 h 13511369"/>
                  <a:gd name="connsiteX112" fmla="*/ 1993724 w 12089090"/>
                  <a:gd name="connsiteY112" fmla="*/ 12056676 h 13511369"/>
                  <a:gd name="connsiteX113" fmla="*/ 2066353 w 12089090"/>
                  <a:gd name="connsiteY113" fmla="*/ 12104050 h 13511369"/>
                  <a:gd name="connsiteX114" fmla="*/ 2142553 w 12089090"/>
                  <a:gd name="connsiteY114" fmla="*/ 12034994 h 13511369"/>
                  <a:gd name="connsiteX115" fmla="*/ 2242565 w 12089090"/>
                  <a:gd name="connsiteY115" fmla="*/ 12058807 h 13511369"/>
                  <a:gd name="connsiteX116" fmla="*/ 2473547 w 12089090"/>
                  <a:gd name="connsiteY116" fmla="*/ 12008800 h 13511369"/>
                  <a:gd name="connsiteX117" fmla="*/ 2524743 w 12089090"/>
                  <a:gd name="connsiteY117" fmla="*/ 11899513 h 13511369"/>
                  <a:gd name="connsiteX118" fmla="*/ 2893837 w 12089090"/>
                  <a:gd name="connsiteY118" fmla="*/ 12030482 h 13511369"/>
                  <a:gd name="connsiteX119" fmla="*/ 2983134 w 12089090"/>
                  <a:gd name="connsiteY119" fmla="*/ 12018325 h 13511369"/>
                  <a:gd name="connsiteX120" fmla="*/ 3084337 w 12089090"/>
                  <a:gd name="connsiteY120" fmla="*/ 12182882 h 13511369"/>
                  <a:gd name="connsiteX121" fmla="*/ 3323653 w 12089090"/>
                  <a:gd name="connsiteY121" fmla="*/ 12127863 h 13511369"/>
                  <a:gd name="connsiteX122" fmla="*/ 3433190 w 12089090"/>
                  <a:gd name="connsiteY122" fmla="*/ 12196919 h 13511369"/>
                  <a:gd name="connsiteX123" fmla="*/ 3586781 w 12089090"/>
                  <a:gd name="connsiteY123" fmla="*/ 12266226 h 13511369"/>
                  <a:gd name="connsiteX124" fmla="*/ 3522487 w 12089090"/>
                  <a:gd name="connsiteY124" fmla="*/ 12387670 h 13511369"/>
                  <a:gd name="connsiteX125" fmla="*/ 3607022 w 12089090"/>
                  <a:gd name="connsiteY125" fmla="*/ 12592207 h 13511369"/>
                  <a:gd name="connsiteX126" fmla="*/ 3560587 w 12089090"/>
                  <a:gd name="connsiteY126" fmla="*/ 12773432 h 13511369"/>
                  <a:gd name="connsiteX127" fmla="*/ 3545109 w 12089090"/>
                  <a:gd name="connsiteY127" fmla="*/ 12987494 h 13511369"/>
                  <a:gd name="connsiteX128" fmla="*/ 3636787 w 12089090"/>
                  <a:gd name="connsiteY128" fmla="*/ 13211582 h 13511369"/>
                  <a:gd name="connsiteX129" fmla="*/ 3922537 w 12089090"/>
                  <a:gd name="connsiteY129" fmla="*/ 13440182 h 13511369"/>
                  <a:gd name="connsiteX130" fmla="*/ 4514278 w 12089090"/>
                  <a:gd name="connsiteY130" fmla="*/ 13511369 h 13511369"/>
                  <a:gd name="connsiteX131" fmla="*/ 4549996 w 12089090"/>
                  <a:gd name="connsiteY131" fmla="*/ 13442312 h 13511369"/>
                  <a:gd name="connsiteX132" fmla="*/ 4208287 w 12089090"/>
                  <a:gd name="connsiteY132" fmla="*/ 13154432 h 13511369"/>
                  <a:gd name="connsiteX133" fmla="*/ 4635722 w 12089090"/>
                  <a:gd name="connsiteY133" fmla="*/ 13268482 h 13511369"/>
                  <a:gd name="connsiteX134" fmla="*/ 4951237 w 12089090"/>
                  <a:gd name="connsiteY134" fmla="*/ 13268732 h 13511369"/>
                  <a:gd name="connsiteX135" fmla="*/ 5052440 w 12089090"/>
                  <a:gd name="connsiteY135" fmla="*/ 13058932 h 13511369"/>
                  <a:gd name="connsiteX136" fmla="*/ 5011959 w 12089090"/>
                  <a:gd name="connsiteY136" fmla="*/ 12985113 h 13511369"/>
                  <a:gd name="connsiteX137" fmla="*/ 5008387 w 12089090"/>
                  <a:gd name="connsiteY137" fmla="*/ 12678182 h 13511369"/>
                  <a:gd name="connsiteX138" fmla="*/ 5084587 w 12089090"/>
                  <a:gd name="connsiteY138" fmla="*/ 12563882 h 13511369"/>
                  <a:gd name="connsiteX139" fmla="*/ 5046487 w 12089090"/>
                  <a:gd name="connsiteY139" fmla="*/ 12225745 h 13511369"/>
                  <a:gd name="connsiteX140" fmla="*/ 5375100 w 12089090"/>
                  <a:gd name="connsiteY140" fmla="*/ 12097157 h 13511369"/>
                  <a:gd name="connsiteX141" fmla="*/ 5656087 w 12089090"/>
                  <a:gd name="connsiteY141" fmla="*/ 12180502 h 13511369"/>
                  <a:gd name="connsiteX142" fmla="*/ 5541787 w 12089090"/>
                  <a:gd name="connsiteY142" fmla="*/ 11249432 h 13511369"/>
                  <a:gd name="connsiteX143" fmla="*/ 5602510 w 12089090"/>
                  <a:gd name="connsiteY143" fmla="*/ 10722925 h 13511369"/>
                  <a:gd name="connsiteX144" fmla="*/ 5485827 w 12089090"/>
                  <a:gd name="connsiteY144" fmla="*/ 10663394 h 13511369"/>
                  <a:gd name="connsiteX145" fmla="*/ 5602509 w 12089090"/>
                  <a:gd name="connsiteY145" fmla="*/ 10701495 h 13511369"/>
                  <a:gd name="connsiteX146" fmla="*/ 5628703 w 12089090"/>
                  <a:gd name="connsiteY146" fmla="*/ 10160950 h 13511369"/>
                  <a:gd name="connsiteX147" fmla="*/ 5715618 w 12089090"/>
                  <a:gd name="connsiteY147" fmla="*/ 9775438 h 13511369"/>
                  <a:gd name="connsiteX148" fmla="*/ 5847778 w 12089090"/>
                  <a:gd name="connsiteY148" fmla="*/ 9408475 h 13511369"/>
                  <a:gd name="connsiteX149" fmla="*/ 5938265 w 12089090"/>
                  <a:gd name="connsiteY149" fmla="*/ 9196544 h 13511369"/>
                  <a:gd name="connsiteX150" fmla="*/ 5776340 w 12089090"/>
                  <a:gd name="connsiteY150" fmla="*/ 9329894 h 13511369"/>
                  <a:gd name="connsiteX151" fmla="*/ 5940647 w 12089090"/>
                  <a:gd name="connsiteY151" fmla="*/ 9137013 h 13511369"/>
                  <a:gd name="connsiteX152" fmla="*/ 5972794 w 12089090"/>
                  <a:gd name="connsiteY152" fmla="*/ 8956289 h 13511369"/>
                  <a:gd name="connsiteX153" fmla="*/ 5976365 w 12089090"/>
                  <a:gd name="connsiteY153" fmla="*/ 9087006 h 13511369"/>
                  <a:gd name="connsiteX154" fmla="*/ 6458567 w 12089090"/>
                  <a:gd name="connsiteY154" fmla="*/ 8201432 h 13511369"/>
                  <a:gd name="connsiteX155" fmla="*/ 6221634 w 12089090"/>
                  <a:gd name="connsiteY155" fmla="*/ 8101170 h 13511369"/>
                  <a:gd name="connsiteX156" fmla="*/ 6443090 w 12089090"/>
                  <a:gd name="connsiteY156" fmla="*/ 8110694 h 13511369"/>
                  <a:gd name="connsiteX157" fmla="*/ 6713363 w 12089090"/>
                  <a:gd name="connsiteY157" fmla="*/ 8074975 h 13511369"/>
                  <a:gd name="connsiteX158" fmla="*/ 6872907 w 12089090"/>
                  <a:gd name="connsiteY158" fmla="*/ 8032113 h 13511369"/>
                  <a:gd name="connsiteX159" fmla="*/ 6802659 w 12089090"/>
                  <a:gd name="connsiteY159" fmla="*/ 7972582 h 13511369"/>
                  <a:gd name="connsiteX160" fmla="*/ 6894339 w 12089090"/>
                  <a:gd name="connsiteY160" fmla="*/ 7846626 h 13511369"/>
                  <a:gd name="connsiteX161" fmla="*/ 6997921 w 12089090"/>
                  <a:gd name="connsiteY161" fmla="*/ 7867807 h 13511369"/>
                  <a:gd name="connsiteX162" fmla="*/ 7034832 w 12089090"/>
                  <a:gd name="connsiteY162" fmla="*/ 7793990 h 13511369"/>
                  <a:gd name="connsiteX163" fmla="*/ 6961013 w 12089090"/>
                  <a:gd name="connsiteY163" fmla="*/ 7693975 h 13511369"/>
                  <a:gd name="connsiteX164" fmla="*/ 6927676 w 12089090"/>
                  <a:gd name="connsiteY164" fmla="*/ 7596344 h 13511369"/>
                  <a:gd name="connsiteX165" fmla="*/ 6837187 w 12089090"/>
                  <a:gd name="connsiteY165" fmla="*/ 7591832 h 13511369"/>
                  <a:gd name="connsiteX166" fmla="*/ 6763369 w 12089090"/>
                  <a:gd name="connsiteY166" fmla="*/ 7674925 h 13511369"/>
                  <a:gd name="connsiteX167" fmla="*/ 6627637 w 12089090"/>
                  <a:gd name="connsiteY167" fmla="*/ 7687082 h 13511369"/>
                  <a:gd name="connsiteX168" fmla="*/ 6687169 w 12089090"/>
                  <a:gd name="connsiteY168" fmla="*/ 7617775 h 13511369"/>
                  <a:gd name="connsiteX169" fmla="*/ 6699076 w 12089090"/>
                  <a:gd name="connsiteY169" fmla="*/ 7529669 h 13511369"/>
                  <a:gd name="connsiteX170" fmla="*/ 6720506 w 12089090"/>
                  <a:gd name="connsiteY170" fmla="*/ 7467756 h 13511369"/>
                  <a:gd name="connsiteX171" fmla="*/ 6684787 w 12089090"/>
                  <a:gd name="connsiteY171" fmla="*/ 7401332 h 13511369"/>
                  <a:gd name="connsiteX172" fmla="*/ 6620494 w 12089090"/>
                  <a:gd name="connsiteY172" fmla="*/ 7432038 h 13511369"/>
                  <a:gd name="connsiteX173" fmla="*/ 6618112 w 12089090"/>
                  <a:gd name="connsiteY173" fmla="*/ 7351326 h 13511369"/>
                  <a:gd name="connsiteX174" fmla="*/ 6837188 w 12089090"/>
                  <a:gd name="connsiteY174" fmla="*/ 7243919 h 13511369"/>
                  <a:gd name="connsiteX175" fmla="*/ 6801469 w 12089090"/>
                  <a:gd name="connsiteY175" fmla="*/ 7089138 h 13511369"/>
                  <a:gd name="connsiteX176" fmla="*/ 6877669 w 12089090"/>
                  <a:gd name="connsiteY176" fmla="*/ 7072469 h 13511369"/>
                  <a:gd name="connsiteX177" fmla="*/ 6856237 w 12089090"/>
                  <a:gd name="connsiteY177" fmla="*/ 6982232 h 13511369"/>
                  <a:gd name="connsiteX178" fmla="*/ 6961013 w 12089090"/>
                  <a:gd name="connsiteY178" fmla="*/ 6984363 h 13511369"/>
                  <a:gd name="connsiteX179" fmla="*/ 7003876 w 12089090"/>
                  <a:gd name="connsiteY179" fmla="*/ 6903400 h 13511369"/>
                  <a:gd name="connsiteX180" fmla="*/ 7106269 w 12089090"/>
                  <a:gd name="connsiteY180" fmla="*/ 6936738 h 13511369"/>
                  <a:gd name="connsiteX181" fmla="*/ 7180088 w 12089090"/>
                  <a:gd name="connsiteY181" fmla="*/ 7039132 h 13511369"/>
                  <a:gd name="connsiteX182" fmla="*/ 7246763 w 12089090"/>
                  <a:gd name="connsiteY182" fmla="*/ 6979600 h 13511369"/>
                  <a:gd name="connsiteX183" fmla="*/ 7187232 w 12089090"/>
                  <a:gd name="connsiteY183" fmla="*/ 6843869 h 13511369"/>
                  <a:gd name="connsiteX184" fmla="*/ 7244381 w 12089090"/>
                  <a:gd name="connsiteY184" fmla="*/ 6896506 h 13511369"/>
                  <a:gd name="connsiteX185" fmla="*/ 7361063 w 12089090"/>
                  <a:gd name="connsiteY185" fmla="*/ 6934357 h 13511369"/>
                  <a:gd name="connsiteX186" fmla="*/ 7434882 w 12089090"/>
                  <a:gd name="connsiteY186" fmla="*/ 7006046 h 13511369"/>
                  <a:gd name="connsiteX187" fmla="*/ 7403926 w 12089090"/>
                  <a:gd name="connsiteY187" fmla="*/ 7144158 h 13511369"/>
                  <a:gd name="connsiteX188" fmla="*/ 7475363 w 12089090"/>
                  <a:gd name="connsiteY188" fmla="*/ 7108439 h 13511369"/>
                  <a:gd name="connsiteX189" fmla="*/ 7465837 w 12089090"/>
                  <a:gd name="connsiteY189" fmla="*/ 7077482 h 13511369"/>
                  <a:gd name="connsiteX190" fmla="*/ 7542038 w 12089090"/>
                  <a:gd name="connsiteY190" fmla="*/ 7163208 h 13511369"/>
                  <a:gd name="connsiteX191" fmla="*/ 7477744 w 12089090"/>
                  <a:gd name="connsiteY191" fmla="*/ 7244171 h 13511369"/>
                  <a:gd name="connsiteX192" fmla="*/ 7542037 w 12089090"/>
                  <a:gd name="connsiteY192" fmla="*/ 7325132 h 13511369"/>
                  <a:gd name="connsiteX193" fmla="*/ 7468219 w 12089090"/>
                  <a:gd name="connsiteY193" fmla="*/ 7344183 h 13511369"/>
                  <a:gd name="connsiteX194" fmla="*/ 7375351 w 12089090"/>
                  <a:gd name="connsiteY194" fmla="*/ 7296558 h 13511369"/>
                  <a:gd name="connsiteX195" fmla="*/ 7327726 w 12089090"/>
                  <a:gd name="connsiteY195" fmla="*/ 7406096 h 13511369"/>
                  <a:gd name="connsiteX196" fmla="*/ 7403926 w 12089090"/>
                  <a:gd name="connsiteY196" fmla="*/ 7425146 h 13511369"/>
                  <a:gd name="connsiteX197" fmla="*/ 7458694 w 12089090"/>
                  <a:gd name="connsiteY197" fmla="*/ 7484677 h 13511369"/>
                  <a:gd name="connsiteX198" fmla="*/ 7484888 w 12089090"/>
                  <a:gd name="connsiteY198" fmla="*/ 7515382 h 13511369"/>
                  <a:gd name="connsiteX199" fmla="*/ 7505128 w 12089090"/>
                  <a:gd name="connsiteY199" fmla="*/ 7467755 h 13511369"/>
                  <a:gd name="connsiteX200" fmla="*/ 7563469 w 12089090"/>
                  <a:gd name="connsiteY200" fmla="*/ 7529921 h 13511369"/>
                  <a:gd name="connsiteX201" fmla="*/ 7656338 w 12089090"/>
                  <a:gd name="connsiteY201" fmla="*/ 7615646 h 13511369"/>
                  <a:gd name="connsiteX202" fmla="*/ 7656338 w 12089090"/>
                  <a:gd name="connsiteY202" fmla="*/ 7510871 h 13511369"/>
                  <a:gd name="connsiteX203" fmla="*/ 7830168 w 12089090"/>
                  <a:gd name="connsiteY203" fmla="*/ 7606120 h 13511369"/>
                  <a:gd name="connsiteX204" fmla="*/ 7723013 w 12089090"/>
                  <a:gd name="connsiteY204" fmla="*/ 7370377 h 13511369"/>
                  <a:gd name="connsiteX205" fmla="*/ 7725394 w 12089090"/>
                  <a:gd name="connsiteY205" fmla="*/ 7234646 h 13511369"/>
                  <a:gd name="connsiteX206" fmla="*/ 7630144 w 12089090"/>
                  <a:gd name="connsiteY206" fmla="*/ 7206071 h 13511369"/>
                  <a:gd name="connsiteX207" fmla="*/ 7694437 w 12089090"/>
                  <a:gd name="connsiteY207" fmla="*/ 7039382 h 13511369"/>
                  <a:gd name="connsiteX208" fmla="*/ 8392144 w 12089090"/>
                  <a:gd name="connsiteY208" fmla="*/ 6653621 h 13511369"/>
                  <a:gd name="connsiteX209" fmla="*/ 8720757 w 12089090"/>
                  <a:gd name="connsiteY209" fmla="*/ 6591708 h 13511369"/>
                  <a:gd name="connsiteX210" fmla="*/ 8739807 w 12089090"/>
                  <a:gd name="connsiteY210" fmla="*/ 6696483 h 13511369"/>
                  <a:gd name="connsiteX211" fmla="*/ 8813626 w 12089090"/>
                  <a:gd name="connsiteY211" fmla="*/ 6701246 h 13511369"/>
                  <a:gd name="connsiteX212" fmla="*/ 8789812 w 12089090"/>
                  <a:gd name="connsiteY212" fmla="*/ 6548844 h 13511369"/>
                  <a:gd name="connsiteX213" fmla="*/ 9332737 w 12089090"/>
                  <a:gd name="connsiteY213" fmla="*/ 6544082 h 13511369"/>
                  <a:gd name="connsiteX214" fmla="*/ 9520856 w 12089090"/>
                  <a:gd name="connsiteY214" fmla="*/ 6494075 h 13511369"/>
                  <a:gd name="connsiteX215" fmla="*/ 9647062 w 12089090"/>
                  <a:gd name="connsiteY215" fmla="*/ 6298813 h 13511369"/>
                  <a:gd name="connsiteX216" fmla="*/ 9923287 w 12089090"/>
                  <a:gd name="connsiteY216" fmla="*/ 6334532 h 13511369"/>
                  <a:gd name="connsiteX217" fmla="*/ 9887569 w 12089090"/>
                  <a:gd name="connsiteY217" fmla="*/ 6420258 h 13511369"/>
                  <a:gd name="connsiteX218" fmla="*/ 9744694 w 12089090"/>
                  <a:gd name="connsiteY218" fmla="*/ 6434546 h 13511369"/>
                  <a:gd name="connsiteX219" fmla="*/ 9813749 w 12089090"/>
                  <a:gd name="connsiteY219" fmla="*/ 6489313 h 13511369"/>
                  <a:gd name="connsiteX220" fmla="*/ 9682782 w 12089090"/>
                  <a:gd name="connsiteY220" fmla="*/ 6517889 h 13511369"/>
                  <a:gd name="connsiteX221" fmla="*/ 9556576 w 12089090"/>
                  <a:gd name="connsiteY221" fmla="*/ 6508364 h 13511369"/>
                  <a:gd name="connsiteX222" fmla="*/ 9470850 w 12089090"/>
                  <a:gd name="connsiteY222" fmla="*/ 6544082 h 13511369"/>
                  <a:gd name="connsiteX223" fmla="*/ 9439894 w 12089090"/>
                  <a:gd name="connsiteY223" fmla="*/ 6848883 h 13511369"/>
                  <a:gd name="connsiteX224" fmla="*/ 9601819 w 12089090"/>
                  <a:gd name="connsiteY224" fmla="*/ 6882220 h 13511369"/>
                  <a:gd name="connsiteX225" fmla="*/ 9808987 w 12089090"/>
                  <a:gd name="connsiteY225" fmla="*/ 6696482 h 13511369"/>
                  <a:gd name="connsiteX226" fmla="*/ 9847088 w 12089090"/>
                  <a:gd name="connsiteY226" fmla="*/ 6794114 h 13511369"/>
                  <a:gd name="connsiteX227" fmla="*/ 9994726 w 12089090"/>
                  <a:gd name="connsiteY227" fmla="*/ 6717914 h 13511369"/>
                  <a:gd name="connsiteX228" fmla="*/ 9894713 w 12089090"/>
                  <a:gd name="connsiteY228" fmla="*/ 6956040 h 13511369"/>
                  <a:gd name="connsiteX229" fmla="*/ 10037588 w 12089090"/>
                  <a:gd name="connsiteY229" fmla="*/ 6898889 h 13511369"/>
                  <a:gd name="connsiteX230" fmla="*/ 10004251 w 12089090"/>
                  <a:gd name="connsiteY230" fmla="*/ 6986996 h 13511369"/>
                  <a:gd name="connsiteX231" fmla="*/ 10235232 w 12089090"/>
                  <a:gd name="connsiteY231" fmla="*/ 6984614 h 13511369"/>
                  <a:gd name="connsiteX232" fmla="*/ 10075687 w 12089090"/>
                  <a:gd name="connsiteY232" fmla="*/ 7039382 h 13511369"/>
                  <a:gd name="connsiteX233" fmla="*/ 9966151 w 12089090"/>
                  <a:gd name="connsiteY233" fmla="*/ 7096533 h 13511369"/>
                  <a:gd name="connsiteX234" fmla="*/ 9847088 w 12089090"/>
                  <a:gd name="connsiteY234" fmla="*/ 7210833 h 13511369"/>
                  <a:gd name="connsiteX235" fmla="*/ 9882806 w 12089090"/>
                  <a:gd name="connsiteY235" fmla="*/ 7270363 h 13511369"/>
                  <a:gd name="connsiteX236" fmla="*/ 9925669 w 12089090"/>
                  <a:gd name="connsiteY236" fmla="*/ 7320371 h 13511369"/>
                  <a:gd name="connsiteX237" fmla="*/ 10004251 w 12089090"/>
                  <a:gd name="connsiteY237" fmla="*/ 7287033 h 13511369"/>
                  <a:gd name="connsiteX238" fmla="*/ 10016156 w 12089090"/>
                  <a:gd name="connsiteY238" fmla="*/ 7348944 h 13511369"/>
                  <a:gd name="connsiteX239" fmla="*/ 10130457 w 12089090"/>
                  <a:gd name="connsiteY239" fmla="*/ 7210833 h 13511369"/>
                  <a:gd name="connsiteX240" fmla="*/ 10166176 w 12089090"/>
                  <a:gd name="connsiteY240" fmla="*/ 7356089 h 13511369"/>
                  <a:gd name="connsiteX241" fmla="*/ 10261426 w 12089090"/>
                  <a:gd name="connsiteY241" fmla="*/ 7239408 h 13511369"/>
                  <a:gd name="connsiteX242" fmla="*/ 10287619 w 12089090"/>
                  <a:gd name="connsiteY242" fmla="*/ 7401332 h 13511369"/>
                  <a:gd name="connsiteX243" fmla="*/ 10361437 w 12089090"/>
                  <a:gd name="connsiteY243" fmla="*/ 7477532 h 13511369"/>
                  <a:gd name="connsiteX244" fmla="*/ 10151887 w 12089090"/>
                  <a:gd name="connsiteY244" fmla="*/ 7591832 h 13511369"/>
                  <a:gd name="connsiteX245" fmla="*/ 10304288 w 12089090"/>
                  <a:gd name="connsiteY245" fmla="*/ 7741852 h 13511369"/>
                  <a:gd name="connsiteX246" fmla="*/ 10335244 w 12089090"/>
                  <a:gd name="connsiteY246" fmla="*/ 7644221 h 13511369"/>
                  <a:gd name="connsiteX247" fmla="*/ 10406680 w 12089090"/>
                  <a:gd name="connsiteY247" fmla="*/ 7732326 h 13511369"/>
                  <a:gd name="connsiteX248" fmla="*/ 10528126 w 12089090"/>
                  <a:gd name="connsiteY248" fmla="*/ 7691846 h 13511369"/>
                  <a:gd name="connsiteX249" fmla="*/ 10532887 w 12089090"/>
                  <a:gd name="connsiteY249" fmla="*/ 7777570 h 13511369"/>
                  <a:gd name="connsiteX250" fmla="*/ 10530506 w 12089090"/>
                  <a:gd name="connsiteY250" fmla="*/ 7875200 h 13511369"/>
                  <a:gd name="connsiteX251" fmla="*/ 10640043 w 12089090"/>
                  <a:gd name="connsiteY251" fmla="*/ 7837101 h 13511369"/>
                  <a:gd name="connsiteX252" fmla="*/ 10680526 w 12089090"/>
                  <a:gd name="connsiteY252" fmla="*/ 8075227 h 13511369"/>
                  <a:gd name="connsiteX253" fmla="*/ 10818637 w 12089090"/>
                  <a:gd name="connsiteY253" fmla="*/ 8106182 h 13511369"/>
                  <a:gd name="connsiteX254" fmla="*/ 10832925 w 12089090"/>
                  <a:gd name="connsiteY254" fmla="*/ 7815670 h 13511369"/>
                  <a:gd name="connsiteX255" fmla="*/ 10923413 w 12089090"/>
                  <a:gd name="connsiteY255" fmla="*/ 7791858 h 13511369"/>
                  <a:gd name="connsiteX256" fmla="*/ 10992469 w 12089090"/>
                  <a:gd name="connsiteY256" fmla="*/ 7620407 h 13511369"/>
                  <a:gd name="connsiteX257" fmla="*/ 10954369 w 12089090"/>
                  <a:gd name="connsiteY257" fmla="*/ 7491821 h 13511369"/>
                  <a:gd name="connsiteX258" fmla="*/ 10859119 w 12089090"/>
                  <a:gd name="connsiteY258" fmla="*/ 7479913 h 13511369"/>
                  <a:gd name="connsiteX259" fmla="*/ 10906743 w 12089090"/>
                  <a:gd name="connsiteY259" fmla="*/ 7360851 h 13511369"/>
                  <a:gd name="connsiteX260" fmla="*/ 10801969 w 12089090"/>
                  <a:gd name="connsiteY260" fmla="*/ 7289414 h 13511369"/>
                  <a:gd name="connsiteX261" fmla="*/ 10761487 w 12089090"/>
                  <a:gd name="connsiteY261" fmla="*/ 7058432 h 13511369"/>
                  <a:gd name="connsiteX262" fmla="*/ 10443987 w 12089090"/>
                  <a:gd name="connsiteY262" fmla="*/ 7020332 h 13511369"/>
                  <a:gd name="connsiteX263" fmla="*/ 10513838 w 12089090"/>
                  <a:gd name="connsiteY263" fmla="*/ 6915558 h 13511369"/>
                  <a:gd name="connsiteX264" fmla="*/ 10637663 w 12089090"/>
                  <a:gd name="connsiteY264" fmla="*/ 6896508 h 13511369"/>
                  <a:gd name="connsiteX265" fmla="*/ 10647187 w 12089090"/>
                  <a:gd name="connsiteY265" fmla="*/ 6810782 h 13511369"/>
                  <a:gd name="connsiteX266" fmla="*/ 10859912 w 12089090"/>
                  <a:gd name="connsiteY266" fmla="*/ 6899682 h 13511369"/>
                  <a:gd name="connsiteX267" fmla="*/ 10875787 w 12089090"/>
                  <a:gd name="connsiteY267" fmla="*/ 6677432 h 13511369"/>
                  <a:gd name="connsiteX268" fmla="*/ 10666237 w 12089090"/>
                  <a:gd name="connsiteY268" fmla="*/ 6772682 h 13511369"/>
                  <a:gd name="connsiteX269" fmla="*/ 10590037 w 12089090"/>
                  <a:gd name="connsiteY269" fmla="*/ 6544082 h 13511369"/>
                  <a:gd name="connsiteX270" fmla="*/ 10361437 w 12089090"/>
                  <a:gd name="connsiteY270" fmla="*/ 6753632 h 13511369"/>
                  <a:gd name="connsiteX271" fmla="*/ 10374138 w 12089090"/>
                  <a:gd name="connsiteY271" fmla="*/ 6588533 h 13511369"/>
                  <a:gd name="connsiteX272" fmla="*/ 10386837 w 12089090"/>
                  <a:gd name="connsiteY272" fmla="*/ 6464707 h 13511369"/>
                  <a:gd name="connsiteX273" fmla="*/ 10331672 w 12089090"/>
                  <a:gd name="connsiteY273" fmla="*/ 6436675 h 13511369"/>
                  <a:gd name="connsiteX274" fmla="*/ 10278888 w 12089090"/>
                  <a:gd name="connsiteY274" fmla="*/ 6452008 h 13511369"/>
                  <a:gd name="connsiteX275" fmla="*/ 10158237 w 12089090"/>
                  <a:gd name="connsiteY275" fmla="*/ 6236107 h 13511369"/>
                  <a:gd name="connsiteX276" fmla="*/ 10323338 w 12089090"/>
                  <a:gd name="connsiteY276" fmla="*/ 6274208 h 13511369"/>
                  <a:gd name="connsiteX277" fmla="*/ 10564638 w 12089090"/>
                  <a:gd name="connsiteY277" fmla="*/ 6274208 h 13511369"/>
                  <a:gd name="connsiteX278" fmla="*/ 10694812 w 12089090"/>
                  <a:gd name="connsiteY278" fmla="*/ 6134507 h 13511369"/>
                  <a:gd name="connsiteX279" fmla="*/ 10593213 w 12089090"/>
                  <a:gd name="connsiteY279" fmla="*/ 6023383 h 13511369"/>
                  <a:gd name="connsiteX280" fmla="*/ 10380487 w 12089090"/>
                  <a:gd name="connsiteY280" fmla="*/ 5975757 h 13511369"/>
                  <a:gd name="connsiteX281" fmla="*/ 10561462 w 12089090"/>
                  <a:gd name="connsiteY281" fmla="*/ 5845582 h 13511369"/>
                  <a:gd name="connsiteX282" fmla="*/ 10507488 w 12089090"/>
                  <a:gd name="connsiteY282" fmla="*/ 5728108 h 13511369"/>
                  <a:gd name="connsiteX283" fmla="*/ 10561463 w 12089090"/>
                  <a:gd name="connsiteY283" fmla="*/ 5607458 h 13511369"/>
                  <a:gd name="connsiteX284" fmla="*/ 10523362 w 12089090"/>
                  <a:gd name="connsiteY284" fmla="*/ 5604282 h 13511369"/>
                  <a:gd name="connsiteX285" fmla="*/ 10488438 w 12089090"/>
                  <a:gd name="connsiteY285" fmla="*/ 5528083 h 13511369"/>
                  <a:gd name="connsiteX286" fmla="*/ 10329687 w 12089090"/>
                  <a:gd name="connsiteY286" fmla="*/ 5375682 h 13511369"/>
                  <a:gd name="connsiteX287" fmla="*/ 10599563 w 12089090"/>
                  <a:gd name="connsiteY287" fmla="*/ 5480458 h 13511369"/>
                  <a:gd name="connsiteX288" fmla="*/ 10742437 w 12089090"/>
                  <a:gd name="connsiteY288" fmla="*/ 5439182 h 13511369"/>
                  <a:gd name="connsiteX289" fmla="*/ 10717038 w 12089090"/>
                  <a:gd name="connsiteY289" fmla="*/ 5686833 h 13511369"/>
                  <a:gd name="connsiteX290" fmla="*/ 10894837 w 12089090"/>
                  <a:gd name="connsiteY290" fmla="*/ 5724932 h 13511369"/>
                  <a:gd name="connsiteX291" fmla="*/ 10951988 w 12089090"/>
                  <a:gd name="connsiteY291" fmla="*/ 5550308 h 13511369"/>
                  <a:gd name="connsiteX292" fmla="*/ 10993262 w 12089090"/>
                  <a:gd name="connsiteY292" fmla="*/ 5321707 h 13511369"/>
                  <a:gd name="connsiteX293" fmla="*/ 10913888 w 12089090"/>
                  <a:gd name="connsiteY293" fmla="*/ 5118508 h 13511369"/>
                  <a:gd name="connsiteX294" fmla="*/ 10856737 w 12089090"/>
                  <a:gd name="connsiteY294" fmla="*/ 5020082 h 13511369"/>
                  <a:gd name="connsiteX295" fmla="*/ 10777363 w 12089090"/>
                  <a:gd name="connsiteY295" fmla="*/ 5137558 h 13511369"/>
                  <a:gd name="connsiteX296" fmla="*/ 10707513 w 12089090"/>
                  <a:gd name="connsiteY296" fmla="*/ 5096283 h 13511369"/>
                  <a:gd name="connsiteX297" fmla="*/ 10675763 w 12089090"/>
                  <a:gd name="connsiteY297" fmla="*/ 5216933 h 13511369"/>
                  <a:gd name="connsiteX298" fmla="*/ 10574162 w 12089090"/>
                  <a:gd name="connsiteY298" fmla="*/ 5220107 h 13511369"/>
                  <a:gd name="connsiteX299" fmla="*/ 10494787 w 12089090"/>
                  <a:gd name="connsiteY299" fmla="*/ 5077232 h 13511369"/>
                  <a:gd name="connsiteX300" fmla="*/ 10456687 w 12089090"/>
                  <a:gd name="connsiteY300" fmla="*/ 4924832 h 13511369"/>
                  <a:gd name="connsiteX301" fmla="*/ 10240787 w 12089090"/>
                  <a:gd name="connsiteY301" fmla="*/ 4928007 h 13511369"/>
                  <a:gd name="connsiteX302" fmla="*/ 10266187 w 12089090"/>
                  <a:gd name="connsiteY302" fmla="*/ 5153432 h 13511369"/>
                  <a:gd name="connsiteX303" fmla="*/ 10228088 w 12089090"/>
                  <a:gd name="connsiteY303" fmla="*/ 4959758 h 13511369"/>
                  <a:gd name="connsiteX304" fmla="*/ 10183637 w 12089090"/>
                  <a:gd name="connsiteY304" fmla="*/ 4972457 h 13511369"/>
                  <a:gd name="connsiteX305" fmla="*/ 10113787 w 12089090"/>
                  <a:gd name="connsiteY305" fmla="*/ 4861332 h 13511369"/>
                  <a:gd name="connsiteX306" fmla="*/ 10018538 w 12089090"/>
                  <a:gd name="connsiteY306" fmla="*/ 4931183 h 13511369"/>
                  <a:gd name="connsiteX307" fmla="*/ 9862962 w 12089090"/>
                  <a:gd name="connsiteY307" fmla="*/ 5058182 h 13511369"/>
                  <a:gd name="connsiteX308" fmla="*/ 10228087 w 12089090"/>
                  <a:gd name="connsiteY308" fmla="*/ 4724807 h 13511369"/>
                  <a:gd name="connsiteX309" fmla="*/ 10372550 w 12089090"/>
                  <a:gd name="connsiteY309" fmla="*/ 4634321 h 13511369"/>
                  <a:gd name="connsiteX310" fmla="*/ 10590037 w 12089090"/>
                  <a:gd name="connsiteY310" fmla="*/ 4581932 h 13511369"/>
                  <a:gd name="connsiteX311" fmla="*/ 10628138 w 12089090"/>
                  <a:gd name="connsiteY311" fmla="*/ 4461283 h 13511369"/>
                  <a:gd name="connsiteX312" fmla="*/ 10799588 w 12089090"/>
                  <a:gd name="connsiteY312" fmla="*/ 4334283 h 13511369"/>
                  <a:gd name="connsiteX313" fmla="*/ 10831337 w 12089090"/>
                  <a:gd name="connsiteY313" fmla="*/ 4080282 h 13511369"/>
                  <a:gd name="connsiteX314" fmla="*/ 10599562 w 12089090"/>
                  <a:gd name="connsiteY314" fmla="*/ 3997732 h 13511369"/>
                  <a:gd name="connsiteX315" fmla="*/ 10282063 w 12089090"/>
                  <a:gd name="connsiteY315" fmla="*/ 3950108 h 13511369"/>
                  <a:gd name="connsiteX316" fmla="*/ 10151887 w 12089090"/>
                  <a:gd name="connsiteY316" fmla="*/ 4010432 h 13511369"/>
                  <a:gd name="connsiteX317" fmla="*/ 10177288 w 12089090"/>
                  <a:gd name="connsiteY317" fmla="*/ 3845333 h 13511369"/>
                  <a:gd name="connsiteX318" fmla="*/ 10126488 w 12089090"/>
                  <a:gd name="connsiteY318" fmla="*/ 3670708 h 13511369"/>
                  <a:gd name="connsiteX319" fmla="*/ 10240787 w 12089090"/>
                  <a:gd name="connsiteY319" fmla="*/ 3708807 h 13511369"/>
                  <a:gd name="connsiteX320" fmla="*/ 10361438 w 12089090"/>
                  <a:gd name="connsiteY320" fmla="*/ 3600858 h 13511369"/>
                  <a:gd name="connsiteX321" fmla="*/ 10551938 w 12089090"/>
                  <a:gd name="connsiteY321" fmla="*/ 3661183 h 13511369"/>
                  <a:gd name="connsiteX322" fmla="*/ 10564638 w 12089090"/>
                  <a:gd name="connsiteY322" fmla="*/ 3477033 h 13511369"/>
                  <a:gd name="connsiteX323" fmla="*/ 10704337 w 12089090"/>
                  <a:gd name="connsiteY323" fmla="*/ 3515132 h 13511369"/>
                  <a:gd name="connsiteX324" fmla="*/ 10818637 w 12089090"/>
                  <a:gd name="connsiteY324" fmla="*/ 3210332 h 13511369"/>
                  <a:gd name="connsiteX325" fmla="*/ 10920238 w 12089090"/>
                  <a:gd name="connsiteY325" fmla="*/ 3299233 h 13511369"/>
                  <a:gd name="connsiteX326" fmla="*/ 11059937 w 12089090"/>
                  <a:gd name="connsiteY326" fmla="*/ 3283357 h 13511369"/>
                  <a:gd name="connsiteX327" fmla="*/ 11094862 w 12089090"/>
                  <a:gd name="connsiteY327" fmla="*/ 3508782 h 13511369"/>
                  <a:gd name="connsiteX328" fmla="*/ 11171063 w 12089090"/>
                  <a:gd name="connsiteY328" fmla="*/ 3251608 h 13511369"/>
                  <a:gd name="connsiteX329" fmla="*/ 11094863 w 12089090"/>
                  <a:gd name="connsiteY329" fmla="*/ 3165883 h 13511369"/>
                  <a:gd name="connsiteX330" fmla="*/ 11180587 w 12089090"/>
                  <a:gd name="connsiteY330" fmla="*/ 2911882 h 13511369"/>
                  <a:gd name="connsiteX331" fmla="*/ 10999613 w 12089090"/>
                  <a:gd name="connsiteY331" fmla="*/ 2988083 h 13511369"/>
                  <a:gd name="connsiteX332" fmla="*/ 10971037 w 12089090"/>
                  <a:gd name="connsiteY332" fmla="*/ 2918232 h 13511369"/>
                  <a:gd name="connsiteX333" fmla="*/ 10780537 w 12089090"/>
                  <a:gd name="connsiteY333" fmla="*/ 2715032 h 13511369"/>
                  <a:gd name="connsiteX334" fmla="*/ 10748788 w 12089090"/>
                  <a:gd name="connsiteY334" fmla="*/ 2530883 h 13511369"/>
                  <a:gd name="connsiteX335" fmla="*/ 10717038 w 12089090"/>
                  <a:gd name="connsiteY335" fmla="*/ 2435633 h 13511369"/>
                  <a:gd name="connsiteX336" fmla="*/ 10818637 w 12089090"/>
                  <a:gd name="connsiteY336" fmla="*/ 2334032 h 13511369"/>
                  <a:gd name="connsiteX337" fmla="*/ 11078988 w 12089090"/>
                  <a:gd name="connsiteY337" fmla="*/ 2099083 h 13511369"/>
                  <a:gd name="connsiteX338" fmla="*/ 11199637 w 12089090"/>
                  <a:gd name="connsiteY338" fmla="*/ 2118132 h 13511369"/>
                  <a:gd name="connsiteX339" fmla="*/ 11269488 w 12089090"/>
                  <a:gd name="connsiteY339" fmla="*/ 2029233 h 13511369"/>
                  <a:gd name="connsiteX340" fmla="*/ 11504437 w 12089090"/>
                  <a:gd name="connsiteY340" fmla="*/ 1921282 h 13511369"/>
                  <a:gd name="connsiteX341" fmla="*/ 11358388 w 12089090"/>
                  <a:gd name="connsiteY341" fmla="*/ 1851433 h 13511369"/>
                  <a:gd name="connsiteX342" fmla="*/ 11275837 w 12089090"/>
                  <a:gd name="connsiteY342" fmla="*/ 1705382 h 13511369"/>
                  <a:gd name="connsiteX343" fmla="*/ 11377437 w 12089090"/>
                  <a:gd name="connsiteY343" fmla="*/ 1279932 h 13511369"/>
                  <a:gd name="connsiteX344" fmla="*/ 11256787 w 12089090"/>
                  <a:gd name="connsiteY344" fmla="*/ 1019582 h 13511369"/>
                  <a:gd name="connsiteX345" fmla="*/ 11542537 w 12089090"/>
                  <a:gd name="connsiteY345" fmla="*/ 1362482 h 13511369"/>
                  <a:gd name="connsiteX346" fmla="*/ 11707637 w 12089090"/>
                  <a:gd name="connsiteY346" fmla="*/ 1165632 h 13511369"/>
                  <a:gd name="connsiteX347" fmla="*/ 11891787 w 12089090"/>
                  <a:gd name="connsiteY347" fmla="*/ 1476782 h 13511369"/>
                  <a:gd name="connsiteX348" fmla="*/ 12088637 w 12089090"/>
                  <a:gd name="connsiteY348" fmla="*/ 1578383 h 13511369"/>
                  <a:gd name="connsiteX349" fmla="*/ 11923537 w 12089090"/>
                  <a:gd name="connsiteY349" fmla="*/ 1133883 h 13511369"/>
                  <a:gd name="connsiteX350" fmla="*/ 11910837 w 12089090"/>
                  <a:gd name="connsiteY350" fmla="*/ 917982 h 13511369"/>
                  <a:gd name="connsiteX351" fmla="*/ 11777487 w 12089090"/>
                  <a:gd name="connsiteY351" fmla="*/ 721132 h 13511369"/>
                  <a:gd name="connsiteX352" fmla="*/ 11752087 w 12089090"/>
                  <a:gd name="connsiteY35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3023615 w 12089090"/>
                  <a:gd name="connsiteY29" fmla="*/ 2957669 h 13511369"/>
                  <a:gd name="connsiteX30" fmla="*/ 2916459 w 12089090"/>
                  <a:gd name="connsiteY30" fmla="*/ 3143406 h 13511369"/>
                  <a:gd name="connsiteX31" fmla="*/ 2874787 w 12089090"/>
                  <a:gd name="connsiteY31" fmla="*/ 3248432 h 13511369"/>
                  <a:gd name="connsiteX32" fmla="*/ 2916459 w 12089090"/>
                  <a:gd name="connsiteY32" fmla="*/ 3355338 h 13511369"/>
                  <a:gd name="connsiteX33" fmla="*/ 3039093 w 12089090"/>
                  <a:gd name="connsiteY33" fmla="*/ 3469889 h 13511369"/>
                  <a:gd name="connsiteX34" fmla="*/ 2880740 w 12089090"/>
                  <a:gd name="connsiteY34" fmla="*/ 3872069 h 13511369"/>
                  <a:gd name="connsiteX35" fmla="*/ 2854547 w 12089090"/>
                  <a:gd name="connsiteY35" fmla="*/ 4003038 h 13511369"/>
                  <a:gd name="connsiteX36" fmla="*/ 2779537 w 12089090"/>
                  <a:gd name="connsiteY36" fmla="*/ 4067582 h 13511369"/>
                  <a:gd name="connsiteX37" fmla="*/ 2630709 w 12089090"/>
                  <a:gd name="connsiteY37" fmla="*/ 4069713 h 13511369"/>
                  <a:gd name="connsiteX38" fmla="*/ 2559272 w 12089090"/>
                  <a:gd name="connsiteY38" fmla="*/ 4041138 h 13511369"/>
                  <a:gd name="connsiteX39" fmla="*/ 2497359 w 12089090"/>
                  <a:gd name="connsiteY39" fmla="*/ 3964938 h 13511369"/>
                  <a:gd name="connsiteX40" fmla="*/ 2360437 w 12089090"/>
                  <a:gd name="connsiteY40" fmla="*/ 3991382 h 13511369"/>
                  <a:gd name="connsiteX41" fmla="*/ 2302097 w 12089090"/>
                  <a:gd name="connsiteY41" fmla="*/ 4098288 h 13511369"/>
                  <a:gd name="connsiteX42" fmla="*/ 2402109 w 12089090"/>
                  <a:gd name="connsiteY42" fmla="*/ 4295932 h 13511369"/>
                  <a:gd name="connsiteX43" fmla="*/ 2322337 w 12089090"/>
                  <a:gd name="connsiteY43" fmla="*/ 4353332 h 13511369"/>
                  <a:gd name="connsiteX44" fmla="*/ 2533078 w 12089090"/>
                  <a:gd name="connsiteY44" fmla="*/ 4645975 h 13511369"/>
                  <a:gd name="connsiteX45" fmla="*/ 2597372 w 12089090"/>
                  <a:gd name="connsiteY45" fmla="*/ 4879338 h 13511369"/>
                  <a:gd name="connsiteX46" fmla="*/ 2489024 w 12089090"/>
                  <a:gd name="connsiteY46" fmla="*/ 4958170 h 13511369"/>
                  <a:gd name="connsiteX47" fmla="*/ 2471165 w 12089090"/>
                  <a:gd name="connsiteY47" fmla="*/ 5122225 h 13511369"/>
                  <a:gd name="connsiteX48" fmla="*/ 2387822 w 12089090"/>
                  <a:gd name="connsiteY48" fmla="*/ 5196044 h 13511369"/>
                  <a:gd name="connsiteX49" fmla="*/ 2398537 w 12089090"/>
                  <a:gd name="connsiteY49" fmla="*/ 5286782 h 13511369"/>
                  <a:gd name="connsiteX50" fmla="*/ 2506884 w 12089090"/>
                  <a:gd name="connsiteY50" fmla="*/ 5384163 h 13511369"/>
                  <a:gd name="connsiteX51" fmla="*/ 2512837 w 12089090"/>
                  <a:gd name="connsiteY51" fmla="*/ 5534432 h 13511369"/>
                  <a:gd name="connsiteX52" fmla="*/ 2516409 w 12089090"/>
                  <a:gd name="connsiteY52" fmla="*/ 5622288 h 13511369"/>
                  <a:gd name="connsiteX53" fmla="*/ 2649759 w 12089090"/>
                  <a:gd name="connsiteY53" fmla="*/ 5741350 h 13511369"/>
                  <a:gd name="connsiteX54" fmla="*/ 2814065 w 12089090"/>
                  <a:gd name="connsiteY54" fmla="*/ 5819932 h 13511369"/>
                  <a:gd name="connsiteX55" fmla="*/ 2846212 w 12089090"/>
                  <a:gd name="connsiteY55" fmla="*/ 6036875 h 13511369"/>
                  <a:gd name="connsiteX56" fmla="*/ 2836687 w 12089090"/>
                  <a:gd name="connsiteY56" fmla="*/ 6239282 h 13511369"/>
                  <a:gd name="connsiteX57" fmla="*/ 2611659 w 12089090"/>
                  <a:gd name="connsiteY57" fmla="*/ 6322375 h 13511369"/>
                  <a:gd name="connsiteX58" fmla="*/ 2627137 w 12089090"/>
                  <a:gd name="connsiteY58" fmla="*/ 6448832 h 13511369"/>
                  <a:gd name="connsiteX59" fmla="*/ 2531887 w 12089090"/>
                  <a:gd name="connsiteY59" fmla="*/ 6696482 h 13511369"/>
                  <a:gd name="connsiteX60" fmla="*/ 2585465 w 12089090"/>
                  <a:gd name="connsiteY60" fmla="*/ 6812913 h 13511369"/>
                  <a:gd name="connsiteX61" fmla="*/ 2535459 w 12089090"/>
                  <a:gd name="connsiteY61" fmla="*/ 6872444 h 13511369"/>
                  <a:gd name="connsiteX62" fmla="*/ 2478309 w 12089090"/>
                  <a:gd name="connsiteY62" fmla="*/ 6981982 h 13511369"/>
                  <a:gd name="connsiteX63" fmla="*/ 2365199 w 12089090"/>
                  <a:gd name="connsiteY63" fmla="*/ 7022714 h 13511369"/>
                  <a:gd name="connsiteX64" fmla="*/ 2123503 w 12089090"/>
                  <a:gd name="connsiteY64" fmla="*/ 7248682 h 13511369"/>
                  <a:gd name="connsiteX65" fmla="*/ 2171128 w 12089090"/>
                  <a:gd name="connsiteY65" fmla="*/ 7551100 h 13511369"/>
                  <a:gd name="connsiteX66" fmla="*/ 2143743 w 12089090"/>
                  <a:gd name="connsiteY66" fmla="*/ 7627551 h 13511369"/>
                  <a:gd name="connsiteX67" fmla="*/ 1973484 w 12089090"/>
                  <a:gd name="connsiteY67" fmla="*/ 7703500 h 13511369"/>
                  <a:gd name="connsiteX68" fmla="*/ 1867519 w 12089090"/>
                  <a:gd name="connsiteY68" fmla="*/ 7841863 h 13511369"/>
                  <a:gd name="connsiteX69" fmla="*/ 1842515 w 12089090"/>
                  <a:gd name="connsiteY69" fmla="*/ 8084500 h 13511369"/>
                  <a:gd name="connsiteX70" fmla="*/ 1721072 w 12089090"/>
                  <a:gd name="connsiteY70" fmla="*/ 8148794 h 13511369"/>
                  <a:gd name="connsiteX71" fmla="*/ 1703212 w 12089090"/>
                  <a:gd name="connsiteY71" fmla="*/ 8291919 h 13511369"/>
                  <a:gd name="connsiteX72" fmla="*/ 1671065 w 12089090"/>
                  <a:gd name="connsiteY72" fmla="*/ 8510744 h 13511369"/>
                  <a:gd name="connsiteX73" fmla="*/ 1716309 w 12089090"/>
                  <a:gd name="connsiteY73" fmla="*/ 8653619 h 13511369"/>
                  <a:gd name="connsiteX74" fmla="*/ 1706784 w 12089090"/>
                  <a:gd name="connsiteY74" fmla="*/ 8772682 h 13511369"/>
                  <a:gd name="connsiteX75" fmla="*/ 1788937 w 12089090"/>
                  <a:gd name="connsiteY75" fmla="*/ 8963432 h 13511369"/>
                  <a:gd name="connsiteX76" fmla="*/ 1657969 w 12089090"/>
                  <a:gd name="connsiteY76" fmla="*/ 9413488 h 13511369"/>
                  <a:gd name="connsiteX77" fmla="*/ 1506759 w 12089090"/>
                  <a:gd name="connsiteY77" fmla="*/ 9498963 h 13511369"/>
                  <a:gd name="connsiteX78" fmla="*/ 1463897 w 12089090"/>
                  <a:gd name="connsiteY78" fmla="*/ 9682319 h 13511369"/>
                  <a:gd name="connsiteX79" fmla="*/ 1321022 w 12089090"/>
                  <a:gd name="connsiteY79" fmla="*/ 9748994 h 13511369"/>
                  <a:gd name="connsiteX80" fmla="*/ 1312687 w 12089090"/>
                  <a:gd name="connsiteY80" fmla="*/ 9839732 h 13511369"/>
                  <a:gd name="connsiteX81" fmla="*/ 1237678 w 12089090"/>
                  <a:gd name="connsiteY81" fmla="*/ 9970450 h 13511369"/>
                  <a:gd name="connsiteX82" fmla="*/ 1254347 w 12089090"/>
                  <a:gd name="connsiteY82" fmla="*/ 10151425 h 13511369"/>
                  <a:gd name="connsiteX83" fmla="*/ 1179337 w 12089090"/>
                  <a:gd name="connsiteY83" fmla="*/ 10315982 h 13511369"/>
                  <a:gd name="connsiteX84" fmla="*/ 932878 w 12089090"/>
                  <a:gd name="connsiteY84" fmla="*/ 10353832 h 13511369"/>
                  <a:gd name="connsiteX85" fmla="*/ 817387 w 12089090"/>
                  <a:gd name="connsiteY85" fmla="*/ 10468382 h 13511369"/>
                  <a:gd name="connsiteX86" fmla="*/ 678084 w 12089090"/>
                  <a:gd name="connsiteY86" fmla="*/ 10480038 h 13511369"/>
                  <a:gd name="connsiteX87" fmla="*/ 585215 w 12089090"/>
                  <a:gd name="connsiteY87" fmla="*/ 10544332 h 13511369"/>
                  <a:gd name="connsiteX88" fmla="*/ 497109 w 12089090"/>
                  <a:gd name="connsiteY88" fmla="*/ 10503850 h 13511369"/>
                  <a:gd name="connsiteX89" fmla="*/ 399478 w 12089090"/>
                  <a:gd name="connsiteY89" fmla="*/ 10510994 h 13511369"/>
                  <a:gd name="connsiteX90" fmla="*/ 301847 w 12089090"/>
                  <a:gd name="connsiteY90" fmla="*/ 10482419 h 13511369"/>
                  <a:gd name="connsiteX91" fmla="*/ 238743 w 12089090"/>
                  <a:gd name="connsiteY91" fmla="*/ 10535057 h 13511369"/>
                  <a:gd name="connsiteX92" fmla="*/ 17287 w 12089090"/>
                  <a:gd name="connsiteY92" fmla="*/ 10430282 h 13511369"/>
                  <a:gd name="connsiteX93" fmla="*/ 78009 w 12089090"/>
                  <a:gd name="connsiteY93" fmla="*/ 10608625 h 13511369"/>
                  <a:gd name="connsiteX94" fmla="*/ 11334 w 12089090"/>
                  <a:gd name="connsiteY94" fmla="*/ 10787219 h 13511369"/>
                  <a:gd name="connsiteX95" fmla="*/ 112537 w 12089090"/>
                  <a:gd name="connsiteY95" fmla="*/ 11056551 h 13511369"/>
                  <a:gd name="connsiteX96" fmla="*/ 8953 w 12089090"/>
                  <a:gd name="connsiteY96" fmla="*/ 11234894 h 13511369"/>
                  <a:gd name="connsiteX97" fmla="*/ 17287 w 12089090"/>
                  <a:gd name="connsiteY97" fmla="*/ 11420882 h 13511369"/>
                  <a:gd name="connsiteX98" fmla="*/ 158972 w 12089090"/>
                  <a:gd name="connsiteY98" fmla="*/ 11470638 h 13511369"/>
                  <a:gd name="connsiteX99" fmla="*/ 455437 w 12089090"/>
                  <a:gd name="connsiteY99" fmla="*/ 11497082 h 13511369"/>
                  <a:gd name="connsiteX100" fmla="*/ 623315 w 12089090"/>
                  <a:gd name="connsiteY100" fmla="*/ 11544457 h 13511369"/>
                  <a:gd name="connsiteX101" fmla="*/ 737615 w 12089090"/>
                  <a:gd name="connsiteY101" fmla="*/ 11489688 h 13511369"/>
                  <a:gd name="connsiteX102" fmla="*/ 912637 w 12089090"/>
                  <a:gd name="connsiteY102" fmla="*/ 11535182 h 13511369"/>
                  <a:gd name="connsiteX103" fmla="*/ 1078134 w 12089090"/>
                  <a:gd name="connsiteY103" fmla="*/ 11413488 h 13511369"/>
                  <a:gd name="connsiteX104" fmla="*/ 1155524 w 12089090"/>
                  <a:gd name="connsiteY104" fmla="*/ 11470889 h 13511369"/>
                  <a:gd name="connsiteX105" fmla="*/ 1294828 w 12089090"/>
                  <a:gd name="connsiteY105" fmla="*/ 11496832 h 13511369"/>
                  <a:gd name="connsiteX106" fmla="*/ 1466278 w 12089090"/>
                  <a:gd name="connsiteY106" fmla="*/ 11508738 h 13511369"/>
                  <a:gd name="connsiteX107" fmla="*/ 1552003 w 12089090"/>
                  <a:gd name="connsiteY107" fmla="*/ 11573032 h 13511369"/>
                  <a:gd name="connsiteX108" fmla="*/ 1652015 w 12089090"/>
                  <a:gd name="connsiteY108" fmla="*/ 11580175 h 13511369"/>
                  <a:gd name="connsiteX109" fmla="*/ 1731787 w 12089090"/>
                  <a:gd name="connsiteY109" fmla="*/ 11592332 h 13511369"/>
                  <a:gd name="connsiteX110" fmla="*/ 1659159 w 12089090"/>
                  <a:gd name="connsiteY110" fmla="*/ 11737338 h 13511369"/>
                  <a:gd name="connsiteX111" fmla="*/ 1693687 w 12089090"/>
                  <a:gd name="connsiteY111" fmla="*/ 11992382 h 13511369"/>
                  <a:gd name="connsiteX112" fmla="*/ 1871090 w 12089090"/>
                  <a:gd name="connsiteY112" fmla="*/ 12130244 h 13511369"/>
                  <a:gd name="connsiteX113" fmla="*/ 1993724 w 12089090"/>
                  <a:gd name="connsiteY113" fmla="*/ 12056676 h 13511369"/>
                  <a:gd name="connsiteX114" fmla="*/ 2066353 w 12089090"/>
                  <a:gd name="connsiteY114" fmla="*/ 12104050 h 13511369"/>
                  <a:gd name="connsiteX115" fmla="*/ 2142553 w 12089090"/>
                  <a:gd name="connsiteY115" fmla="*/ 12034994 h 13511369"/>
                  <a:gd name="connsiteX116" fmla="*/ 2242565 w 12089090"/>
                  <a:gd name="connsiteY116" fmla="*/ 12058807 h 13511369"/>
                  <a:gd name="connsiteX117" fmla="*/ 2473547 w 12089090"/>
                  <a:gd name="connsiteY117" fmla="*/ 12008800 h 13511369"/>
                  <a:gd name="connsiteX118" fmla="*/ 2524743 w 12089090"/>
                  <a:gd name="connsiteY118" fmla="*/ 11899513 h 13511369"/>
                  <a:gd name="connsiteX119" fmla="*/ 2893837 w 12089090"/>
                  <a:gd name="connsiteY119" fmla="*/ 12030482 h 13511369"/>
                  <a:gd name="connsiteX120" fmla="*/ 2983134 w 12089090"/>
                  <a:gd name="connsiteY120" fmla="*/ 12018325 h 13511369"/>
                  <a:gd name="connsiteX121" fmla="*/ 3084337 w 12089090"/>
                  <a:gd name="connsiteY121" fmla="*/ 12182882 h 13511369"/>
                  <a:gd name="connsiteX122" fmla="*/ 3323653 w 12089090"/>
                  <a:gd name="connsiteY122" fmla="*/ 12127863 h 13511369"/>
                  <a:gd name="connsiteX123" fmla="*/ 3433190 w 12089090"/>
                  <a:gd name="connsiteY123" fmla="*/ 12196919 h 13511369"/>
                  <a:gd name="connsiteX124" fmla="*/ 3586781 w 12089090"/>
                  <a:gd name="connsiteY124" fmla="*/ 12266226 h 13511369"/>
                  <a:gd name="connsiteX125" fmla="*/ 3522487 w 12089090"/>
                  <a:gd name="connsiteY125" fmla="*/ 12387670 h 13511369"/>
                  <a:gd name="connsiteX126" fmla="*/ 3607022 w 12089090"/>
                  <a:gd name="connsiteY126" fmla="*/ 12592207 h 13511369"/>
                  <a:gd name="connsiteX127" fmla="*/ 3560587 w 12089090"/>
                  <a:gd name="connsiteY127" fmla="*/ 12773432 h 13511369"/>
                  <a:gd name="connsiteX128" fmla="*/ 3545109 w 12089090"/>
                  <a:gd name="connsiteY128" fmla="*/ 12987494 h 13511369"/>
                  <a:gd name="connsiteX129" fmla="*/ 3636787 w 12089090"/>
                  <a:gd name="connsiteY129" fmla="*/ 13211582 h 13511369"/>
                  <a:gd name="connsiteX130" fmla="*/ 3922537 w 12089090"/>
                  <a:gd name="connsiteY130" fmla="*/ 13440182 h 13511369"/>
                  <a:gd name="connsiteX131" fmla="*/ 4514278 w 12089090"/>
                  <a:gd name="connsiteY131" fmla="*/ 13511369 h 13511369"/>
                  <a:gd name="connsiteX132" fmla="*/ 4549996 w 12089090"/>
                  <a:gd name="connsiteY132" fmla="*/ 13442312 h 13511369"/>
                  <a:gd name="connsiteX133" fmla="*/ 4208287 w 12089090"/>
                  <a:gd name="connsiteY133" fmla="*/ 13154432 h 13511369"/>
                  <a:gd name="connsiteX134" fmla="*/ 4635722 w 12089090"/>
                  <a:gd name="connsiteY134" fmla="*/ 13268482 h 13511369"/>
                  <a:gd name="connsiteX135" fmla="*/ 4951237 w 12089090"/>
                  <a:gd name="connsiteY135" fmla="*/ 13268732 h 13511369"/>
                  <a:gd name="connsiteX136" fmla="*/ 5052440 w 12089090"/>
                  <a:gd name="connsiteY136" fmla="*/ 13058932 h 13511369"/>
                  <a:gd name="connsiteX137" fmla="*/ 5011959 w 12089090"/>
                  <a:gd name="connsiteY137" fmla="*/ 12985113 h 13511369"/>
                  <a:gd name="connsiteX138" fmla="*/ 5008387 w 12089090"/>
                  <a:gd name="connsiteY138" fmla="*/ 12678182 h 13511369"/>
                  <a:gd name="connsiteX139" fmla="*/ 5084587 w 12089090"/>
                  <a:gd name="connsiteY139" fmla="*/ 12563882 h 13511369"/>
                  <a:gd name="connsiteX140" fmla="*/ 5046487 w 12089090"/>
                  <a:gd name="connsiteY140" fmla="*/ 12225745 h 13511369"/>
                  <a:gd name="connsiteX141" fmla="*/ 5375100 w 12089090"/>
                  <a:gd name="connsiteY141" fmla="*/ 12097157 h 13511369"/>
                  <a:gd name="connsiteX142" fmla="*/ 5656087 w 12089090"/>
                  <a:gd name="connsiteY142" fmla="*/ 12180502 h 13511369"/>
                  <a:gd name="connsiteX143" fmla="*/ 5541787 w 12089090"/>
                  <a:gd name="connsiteY143" fmla="*/ 11249432 h 13511369"/>
                  <a:gd name="connsiteX144" fmla="*/ 5602510 w 12089090"/>
                  <a:gd name="connsiteY144" fmla="*/ 10722925 h 13511369"/>
                  <a:gd name="connsiteX145" fmla="*/ 5485827 w 12089090"/>
                  <a:gd name="connsiteY145" fmla="*/ 10663394 h 13511369"/>
                  <a:gd name="connsiteX146" fmla="*/ 5602509 w 12089090"/>
                  <a:gd name="connsiteY146" fmla="*/ 10701495 h 13511369"/>
                  <a:gd name="connsiteX147" fmla="*/ 5628703 w 12089090"/>
                  <a:gd name="connsiteY147" fmla="*/ 10160950 h 13511369"/>
                  <a:gd name="connsiteX148" fmla="*/ 5715618 w 12089090"/>
                  <a:gd name="connsiteY148" fmla="*/ 9775438 h 13511369"/>
                  <a:gd name="connsiteX149" fmla="*/ 5847778 w 12089090"/>
                  <a:gd name="connsiteY149" fmla="*/ 9408475 h 13511369"/>
                  <a:gd name="connsiteX150" fmla="*/ 5938265 w 12089090"/>
                  <a:gd name="connsiteY150" fmla="*/ 9196544 h 13511369"/>
                  <a:gd name="connsiteX151" fmla="*/ 5776340 w 12089090"/>
                  <a:gd name="connsiteY151" fmla="*/ 9329894 h 13511369"/>
                  <a:gd name="connsiteX152" fmla="*/ 5940647 w 12089090"/>
                  <a:gd name="connsiteY152" fmla="*/ 9137013 h 13511369"/>
                  <a:gd name="connsiteX153" fmla="*/ 5972794 w 12089090"/>
                  <a:gd name="connsiteY153" fmla="*/ 8956289 h 13511369"/>
                  <a:gd name="connsiteX154" fmla="*/ 5976365 w 12089090"/>
                  <a:gd name="connsiteY154" fmla="*/ 9087006 h 13511369"/>
                  <a:gd name="connsiteX155" fmla="*/ 6458567 w 12089090"/>
                  <a:gd name="connsiteY155" fmla="*/ 8201432 h 13511369"/>
                  <a:gd name="connsiteX156" fmla="*/ 6221634 w 12089090"/>
                  <a:gd name="connsiteY156" fmla="*/ 8101170 h 13511369"/>
                  <a:gd name="connsiteX157" fmla="*/ 6443090 w 12089090"/>
                  <a:gd name="connsiteY157" fmla="*/ 8110694 h 13511369"/>
                  <a:gd name="connsiteX158" fmla="*/ 6713363 w 12089090"/>
                  <a:gd name="connsiteY158" fmla="*/ 8074975 h 13511369"/>
                  <a:gd name="connsiteX159" fmla="*/ 6872907 w 12089090"/>
                  <a:gd name="connsiteY159" fmla="*/ 8032113 h 13511369"/>
                  <a:gd name="connsiteX160" fmla="*/ 6802659 w 12089090"/>
                  <a:gd name="connsiteY160" fmla="*/ 7972582 h 13511369"/>
                  <a:gd name="connsiteX161" fmla="*/ 6894339 w 12089090"/>
                  <a:gd name="connsiteY161" fmla="*/ 7846626 h 13511369"/>
                  <a:gd name="connsiteX162" fmla="*/ 6997921 w 12089090"/>
                  <a:gd name="connsiteY162" fmla="*/ 7867807 h 13511369"/>
                  <a:gd name="connsiteX163" fmla="*/ 7034832 w 12089090"/>
                  <a:gd name="connsiteY163" fmla="*/ 7793990 h 13511369"/>
                  <a:gd name="connsiteX164" fmla="*/ 6961013 w 12089090"/>
                  <a:gd name="connsiteY164" fmla="*/ 7693975 h 13511369"/>
                  <a:gd name="connsiteX165" fmla="*/ 6927676 w 12089090"/>
                  <a:gd name="connsiteY165" fmla="*/ 7596344 h 13511369"/>
                  <a:gd name="connsiteX166" fmla="*/ 6837187 w 12089090"/>
                  <a:gd name="connsiteY166" fmla="*/ 7591832 h 13511369"/>
                  <a:gd name="connsiteX167" fmla="*/ 6763369 w 12089090"/>
                  <a:gd name="connsiteY167" fmla="*/ 7674925 h 13511369"/>
                  <a:gd name="connsiteX168" fmla="*/ 6627637 w 12089090"/>
                  <a:gd name="connsiteY168" fmla="*/ 7687082 h 13511369"/>
                  <a:gd name="connsiteX169" fmla="*/ 6687169 w 12089090"/>
                  <a:gd name="connsiteY169" fmla="*/ 7617775 h 13511369"/>
                  <a:gd name="connsiteX170" fmla="*/ 6699076 w 12089090"/>
                  <a:gd name="connsiteY170" fmla="*/ 7529669 h 13511369"/>
                  <a:gd name="connsiteX171" fmla="*/ 6720506 w 12089090"/>
                  <a:gd name="connsiteY171" fmla="*/ 7467756 h 13511369"/>
                  <a:gd name="connsiteX172" fmla="*/ 6684787 w 12089090"/>
                  <a:gd name="connsiteY172" fmla="*/ 7401332 h 13511369"/>
                  <a:gd name="connsiteX173" fmla="*/ 6620494 w 12089090"/>
                  <a:gd name="connsiteY173" fmla="*/ 7432038 h 13511369"/>
                  <a:gd name="connsiteX174" fmla="*/ 6618112 w 12089090"/>
                  <a:gd name="connsiteY174" fmla="*/ 7351326 h 13511369"/>
                  <a:gd name="connsiteX175" fmla="*/ 6837188 w 12089090"/>
                  <a:gd name="connsiteY175" fmla="*/ 7243919 h 13511369"/>
                  <a:gd name="connsiteX176" fmla="*/ 6801469 w 12089090"/>
                  <a:gd name="connsiteY176" fmla="*/ 7089138 h 13511369"/>
                  <a:gd name="connsiteX177" fmla="*/ 6877669 w 12089090"/>
                  <a:gd name="connsiteY177" fmla="*/ 7072469 h 13511369"/>
                  <a:gd name="connsiteX178" fmla="*/ 6856237 w 12089090"/>
                  <a:gd name="connsiteY178" fmla="*/ 6982232 h 13511369"/>
                  <a:gd name="connsiteX179" fmla="*/ 6961013 w 12089090"/>
                  <a:gd name="connsiteY179" fmla="*/ 6984363 h 13511369"/>
                  <a:gd name="connsiteX180" fmla="*/ 7003876 w 12089090"/>
                  <a:gd name="connsiteY180" fmla="*/ 6903400 h 13511369"/>
                  <a:gd name="connsiteX181" fmla="*/ 7106269 w 12089090"/>
                  <a:gd name="connsiteY181" fmla="*/ 6936738 h 13511369"/>
                  <a:gd name="connsiteX182" fmla="*/ 7180088 w 12089090"/>
                  <a:gd name="connsiteY182" fmla="*/ 7039132 h 13511369"/>
                  <a:gd name="connsiteX183" fmla="*/ 7246763 w 12089090"/>
                  <a:gd name="connsiteY183" fmla="*/ 6979600 h 13511369"/>
                  <a:gd name="connsiteX184" fmla="*/ 7187232 w 12089090"/>
                  <a:gd name="connsiteY184" fmla="*/ 6843869 h 13511369"/>
                  <a:gd name="connsiteX185" fmla="*/ 7244381 w 12089090"/>
                  <a:gd name="connsiteY185" fmla="*/ 6896506 h 13511369"/>
                  <a:gd name="connsiteX186" fmla="*/ 7361063 w 12089090"/>
                  <a:gd name="connsiteY186" fmla="*/ 6934357 h 13511369"/>
                  <a:gd name="connsiteX187" fmla="*/ 7434882 w 12089090"/>
                  <a:gd name="connsiteY187" fmla="*/ 7006046 h 13511369"/>
                  <a:gd name="connsiteX188" fmla="*/ 7403926 w 12089090"/>
                  <a:gd name="connsiteY188" fmla="*/ 7144158 h 13511369"/>
                  <a:gd name="connsiteX189" fmla="*/ 7475363 w 12089090"/>
                  <a:gd name="connsiteY189" fmla="*/ 7108439 h 13511369"/>
                  <a:gd name="connsiteX190" fmla="*/ 7465837 w 12089090"/>
                  <a:gd name="connsiteY190" fmla="*/ 7077482 h 13511369"/>
                  <a:gd name="connsiteX191" fmla="*/ 7542038 w 12089090"/>
                  <a:gd name="connsiteY191" fmla="*/ 7163208 h 13511369"/>
                  <a:gd name="connsiteX192" fmla="*/ 7477744 w 12089090"/>
                  <a:gd name="connsiteY192" fmla="*/ 7244171 h 13511369"/>
                  <a:gd name="connsiteX193" fmla="*/ 7542037 w 12089090"/>
                  <a:gd name="connsiteY193" fmla="*/ 7325132 h 13511369"/>
                  <a:gd name="connsiteX194" fmla="*/ 7468219 w 12089090"/>
                  <a:gd name="connsiteY194" fmla="*/ 7344183 h 13511369"/>
                  <a:gd name="connsiteX195" fmla="*/ 7375351 w 12089090"/>
                  <a:gd name="connsiteY195" fmla="*/ 7296558 h 13511369"/>
                  <a:gd name="connsiteX196" fmla="*/ 7327726 w 12089090"/>
                  <a:gd name="connsiteY196" fmla="*/ 7406096 h 13511369"/>
                  <a:gd name="connsiteX197" fmla="*/ 7403926 w 12089090"/>
                  <a:gd name="connsiteY197" fmla="*/ 7425146 h 13511369"/>
                  <a:gd name="connsiteX198" fmla="*/ 7458694 w 12089090"/>
                  <a:gd name="connsiteY198" fmla="*/ 7484677 h 13511369"/>
                  <a:gd name="connsiteX199" fmla="*/ 7484888 w 12089090"/>
                  <a:gd name="connsiteY199" fmla="*/ 7515382 h 13511369"/>
                  <a:gd name="connsiteX200" fmla="*/ 7505128 w 12089090"/>
                  <a:gd name="connsiteY200" fmla="*/ 7467755 h 13511369"/>
                  <a:gd name="connsiteX201" fmla="*/ 7563469 w 12089090"/>
                  <a:gd name="connsiteY201" fmla="*/ 7529921 h 13511369"/>
                  <a:gd name="connsiteX202" fmla="*/ 7656338 w 12089090"/>
                  <a:gd name="connsiteY202" fmla="*/ 7615646 h 13511369"/>
                  <a:gd name="connsiteX203" fmla="*/ 7656338 w 12089090"/>
                  <a:gd name="connsiteY203" fmla="*/ 7510871 h 13511369"/>
                  <a:gd name="connsiteX204" fmla="*/ 7830168 w 12089090"/>
                  <a:gd name="connsiteY204" fmla="*/ 7606120 h 13511369"/>
                  <a:gd name="connsiteX205" fmla="*/ 7723013 w 12089090"/>
                  <a:gd name="connsiteY205" fmla="*/ 7370377 h 13511369"/>
                  <a:gd name="connsiteX206" fmla="*/ 7725394 w 12089090"/>
                  <a:gd name="connsiteY206" fmla="*/ 7234646 h 13511369"/>
                  <a:gd name="connsiteX207" fmla="*/ 7630144 w 12089090"/>
                  <a:gd name="connsiteY207" fmla="*/ 7206071 h 13511369"/>
                  <a:gd name="connsiteX208" fmla="*/ 7694437 w 12089090"/>
                  <a:gd name="connsiteY208" fmla="*/ 7039382 h 13511369"/>
                  <a:gd name="connsiteX209" fmla="*/ 8392144 w 12089090"/>
                  <a:gd name="connsiteY209" fmla="*/ 6653621 h 13511369"/>
                  <a:gd name="connsiteX210" fmla="*/ 8720757 w 12089090"/>
                  <a:gd name="connsiteY210" fmla="*/ 6591708 h 13511369"/>
                  <a:gd name="connsiteX211" fmla="*/ 8739807 w 12089090"/>
                  <a:gd name="connsiteY211" fmla="*/ 6696483 h 13511369"/>
                  <a:gd name="connsiteX212" fmla="*/ 8813626 w 12089090"/>
                  <a:gd name="connsiteY212" fmla="*/ 6701246 h 13511369"/>
                  <a:gd name="connsiteX213" fmla="*/ 8789812 w 12089090"/>
                  <a:gd name="connsiteY213" fmla="*/ 6548844 h 13511369"/>
                  <a:gd name="connsiteX214" fmla="*/ 9332737 w 12089090"/>
                  <a:gd name="connsiteY214" fmla="*/ 6544082 h 13511369"/>
                  <a:gd name="connsiteX215" fmla="*/ 9520856 w 12089090"/>
                  <a:gd name="connsiteY215" fmla="*/ 6494075 h 13511369"/>
                  <a:gd name="connsiteX216" fmla="*/ 9647062 w 12089090"/>
                  <a:gd name="connsiteY216" fmla="*/ 6298813 h 13511369"/>
                  <a:gd name="connsiteX217" fmla="*/ 9923287 w 12089090"/>
                  <a:gd name="connsiteY217" fmla="*/ 6334532 h 13511369"/>
                  <a:gd name="connsiteX218" fmla="*/ 9887569 w 12089090"/>
                  <a:gd name="connsiteY218" fmla="*/ 6420258 h 13511369"/>
                  <a:gd name="connsiteX219" fmla="*/ 9744694 w 12089090"/>
                  <a:gd name="connsiteY219" fmla="*/ 6434546 h 13511369"/>
                  <a:gd name="connsiteX220" fmla="*/ 9813749 w 12089090"/>
                  <a:gd name="connsiteY220" fmla="*/ 6489313 h 13511369"/>
                  <a:gd name="connsiteX221" fmla="*/ 9682782 w 12089090"/>
                  <a:gd name="connsiteY221" fmla="*/ 6517889 h 13511369"/>
                  <a:gd name="connsiteX222" fmla="*/ 9556576 w 12089090"/>
                  <a:gd name="connsiteY222" fmla="*/ 6508364 h 13511369"/>
                  <a:gd name="connsiteX223" fmla="*/ 9470850 w 12089090"/>
                  <a:gd name="connsiteY223" fmla="*/ 6544082 h 13511369"/>
                  <a:gd name="connsiteX224" fmla="*/ 9439894 w 12089090"/>
                  <a:gd name="connsiteY224" fmla="*/ 6848883 h 13511369"/>
                  <a:gd name="connsiteX225" fmla="*/ 9601819 w 12089090"/>
                  <a:gd name="connsiteY225" fmla="*/ 6882220 h 13511369"/>
                  <a:gd name="connsiteX226" fmla="*/ 9808987 w 12089090"/>
                  <a:gd name="connsiteY226" fmla="*/ 6696482 h 13511369"/>
                  <a:gd name="connsiteX227" fmla="*/ 9847088 w 12089090"/>
                  <a:gd name="connsiteY227" fmla="*/ 6794114 h 13511369"/>
                  <a:gd name="connsiteX228" fmla="*/ 9994726 w 12089090"/>
                  <a:gd name="connsiteY228" fmla="*/ 6717914 h 13511369"/>
                  <a:gd name="connsiteX229" fmla="*/ 9894713 w 12089090"/>
                  <a:gd name="connsiteY229" fmla="*/ 6956040 h 13511369"/>
                  <a:gd name="connsiteX230" fmla="*/ 10037588 w 12089090"/>
                  <a:gd name="connsiteY230" fmla="*/ 6898889 h 13511369"/>
                  <a:gd name="connsiteX231" fmla="*/ 10004251 w 12089090"/>
                  <a:gd name="connsiteY231" fmla="*/ 6986996 h 13511369"/>
                  <a:gd name="connsiteX232" fmla="*/ 10235232 w 12089090"/>
                  <a:gd name="connsiteY232" fmla="*/ 6984614 h 13511369"/>
                  <a:gd name="connsiteX233" fmla="*/ 10075687 w 12089090"/>
                  <a:gd name="connsiteY233" fmla="*/ 7039382 h 13511369"/>
                  <a:gd name="connsiteX234" fmla="*/ 9966151 w 12089090"/>
                  <a:gd name="connsiteY234" fmla="*/ 7096533 h 13511369"/>
                  <a:gd name="connsiteX235" fmla="*/ 9847088 w 12089090"/>
                  <a:gd name="connsiteY235" fmla="*/ 7210833 h 13511369"/>
                  <a:gd name="connsiteX236" fmla="*/ 9882806 w 12089090"/>
                  <a:gd name="connsiteY236" fmla="*/ 7270363 h 13511369"/>
                  <a:gd name="connsiteX237" fmla="*/ 9925669 w 12089090"/>
                  <a:gd name="connsiteY237" fmla="*/ 7320371 h 13511369"/>
                  <a:gd name="connsiteX238" fmla="*/ 10004251 w 12089090"/>
                  <a:gd name="connsiteY238" fmla="*/ 7287033 h 13511369"/>
                  <a:gd name="connsiteX239" fmla="*/ 10016156 w 12089090"/>
                  <a:gd name="connsiteY239" fmla="*/ 7348944 h 13511369"/>
                  <a:gd name="connsiteX240" fmla="*/ 10130457 w 12089090"/>
                  <a:gd name="connsiteY240" fmla="*/ 7210833 h 13511369"/>
                  <a:gd name="connsiteX241" fmla="*/ 10166176 w 12089090"/>
                  <a:gd name="connsiteY241" fmla="*/ 7356089 h 13511369"/>
                  <a:gd name="connsiteX242" fmla="*/ 10261426 w 12089090"/>
                  <a:gd name="connsiteY242" fmla="*/ 7239408 h 13511369"/>
                  <a:gd name="connsiteX243" fmla="*/ 10287619 w 12089090"/>
                  <a:gd name="connsiteY243" fmla="*/ 7401332 h 13511369"/>
                  <a:gd name="connsiteX244" fmla="*/ 10361437 w 12089090"/>
                  <a:gd name="connsiteY244" fmla="*/ 7477532 h 13511369"/>
                  <a:gd name="connsiteX245" fmla="*/ 10151887 w 12089090"/>
                  <a:gd name="connsiteY245" fmla="*/ 7591832 h 13511369"/>
                  <a:gd name="connsiteX246" fmla="*/ 10304288 w 12089090"/>
                  <a:gd name="connsiteY246" fmla="*/ 7741852 h 13511369"/>
                  <a:gd name="connsiteX247" fmla="*/ 10335244 w 12089090"/>
                  <a:gd name="connsiteY247" fmla="*/ 7644221 h 13511369"/>
                  <a:gd name="connsiteX248" fmla="*/ 10406680 w 12089090"/>
                  <a:gd name="connsiteY248" fmla="*/ 7732326 h 13511369"/>
                  <a:gd name="connsiteX249" fmla="*/ 10528126 w 12089090"/>
                  <a:gd name="connsiteY249" fmla="*/ 7691846 h 13511369"/>
                  <a:gd name="connsiteX250" fmla="*/ 10532887 w 12089090"/>
                  <a:gd name="connsiteY250" fmla="*/ 7777570 h 13511369"/>
                  <a:gd name="connsiteX251" fmla="*/ 10530506 w 12089090"/>
                  <a:gd name="connsiteY251" fmla="*/ 7875200 h 13511369"/>
                  <a:gd name="connsiteX252" fmla="*/ 10640043 w 12089090"/>
                  <a:gd name="connsiteY252" fmla="*/ 7837101 h 13511369"/>
                  <a:gd name="connsiteX253" fmla="*/ 10680526 w 12089090"/>
                  <a:gd name="connsiteY253" fmla="*/ 8075227 h 13511369"/>
                  <a:gd name="connsiteX254" fmla="*/ 10818637 w 12089090"/>
                  <a:gd name="connsiteY254" fmla="*/ 8106182 h 13511369"/>
                  <a:gd name="connsiteX255" fmla="*/ 10832925 w 12089090"/>
                  <a:gd name="connsiteY255" fmla="*/ 7815670 h 13511369"/>
                  <a:gd name="connsiteX256" fmla="*/ 10923413 w 12089090"/>
                  <a:gd name="connsiteY256" fmla="*/ 7791858 h 13511369"/>
                  <a:gd name="connsiteX257" fmla="*/ 10992469 w 12089090"/>
                  <a:gd name="connsiteY257" fmla="*/ 7620407 h 13511369"/>
                  <a:gd name="connsiteX258" fmla="*/ 10954369 w 12089090"/>
                  <a:gd name="connsiteY258" fmla="*/ 7491821 h 13511369"/>
                  <a:gd name="connsiteX259" fmla="*/ 10859119 w 12089090"/>
                  <a:gd name="connsiteY259" fmla="*/ 7479913 h 13511369"/>
                  <a:gd name="connsiteX260" fmla="*/ 10906743 w 12089090"/>
                  <a:gd name="connsiteY260" fmla="*/ 7360851 h 13511369"/>
                  <a:gd name="connsiteX261" fmla="*/ 10801969 w 12089090"/>
                  <a:gd name="connsiteY261" fmla="*/ 7289414 h 13511369"/>
                  <a:gd name="connsiteX262" fmla="*/ 10761487 w 12089090"/>
                  <a:gd name="connsiteY262" fmla="*/ 7058432 h 13511369"/>
                  <a:gd name="connsiteX263" fmla="*/ 10443987 w 12089090"/>
                  <a:gd name="connsiteY263" fmla="*/ 7020332 h 13511369"/>
                  <a:gd name="connsiteX264" fmla="*/ 10513838 w 12089090"/>
                  <a:gd name="connsiteY264" fmla="*/ 6915558 h 13511369"/>
                  <a:gd name="connsiteX265" fmla="*/ 10637663 w 12089090"/>
                  <a:gd name="connsiteY265" fmla="*/ 6896508 h 13511369"/>
                  <a:gd name="connsiteX266" fmla="*/ 10647187 w 12089090"/>
                  <a:gd name="connsiteY266" fmla="*/ 6810782 h 13511369"/>
                  <a:gd name="connsiteX267" fmla="*/ 10859912 w 12089090"/>
                  <a:gd name="connsiteY267" fmla="*/ 6899682 h 13511369"/>
                  <a:gd name="connsiteX268" fmla="*/ 10875787 w 12089090"/>
                  <a:gd name="connsiteY268" fmla="*/ 6677432 h 13511369"/>
                  <a:gd name="connsiteX269" fmla="*/ 10666237 w 12089090"/>
                  <a:gd name="connsiteY269" fmla="*/ 6772682 h 13511369"/>
                  <a:gd name="connsiteX270" fmla="*/ 10590037 w 12089090"/>
                  <a:gd name="connsiteY270" fmla="*/ 6544082 h 13511369"/>
                  <a:gd name="connsiteX271" fmla="*/ 10361437 w 12089090"/>
                  <a:gd name="connsiteY271" fmla="*/ 6753632 h 13511369"/>
                  <a:gd name="connsiteX272" fmla="*/ 10374138 w 12089090"/>
                  <a:gd name="connsiteY272" fmla="*/ 6588533 h 13511369"/>
                  <a:gd name="connsiteX273" fmla="*/ 10386837 w 12089090"/>
                  <a:gd name="connsiteY273" fmla="*/ 6464707 h 13511369"/>
                  <a:gd name="connsiteX274" fmla="*/ 10331672 w 12089090"/>
                  <a:gd name="connsiteY274" fmla="*/ 6436675 h 13511369"/>
                  <a:gd name="connsiteX275" fmla="*/ 10278888 w 12089090"/>
                  <a:gd name="connsiteY275" fmla="*/ 6452008 h 13511369"/>
                  <a:gd name="connsiteX276" fmla="*/ 10158237 w 12089090"/>
                  <a:gd name="connsiteY276" fmla="*/ 6236107 h 13511369"/>
                  <a:gd name="connsiteX277" fmla="*/ 10323338 w 12089090"/>
                  <a:gd name="connsiteY277" fmla="*/ 6274208 h 13511369"/>
                  <a:gd name="connsiteX278" fmla="*/ 10564638 w 12089090"/>
                  <a:gd name="connsiteY278" fmla="*/ 6274208 h 13511369"/>
                  <a:gd name="connsiteX279" fmla="*/ 10694812 w 12089090"/>
                  <a:gd name="connsiteY279" fmla="*/ 6134507 h 13511369"/>
                  <a:gd name="connsiteX280" fmla="*/ 10593213 w 12089090"/>
                  <a:gd name="connsiteY280" fmla="*/ 6023383 h 13511369"/>
                  <a:gd name="connsiteX281" fmla="*/ 10380487 w 12089090"/>
                  <a:gd name="connsiteY281" fmla="*/ 5975757 h 13511369"/>
                  <a:gd name="connsiteX282" fmla="*/ 10561462 w 12089090"/>
                  <a:gd name="connsiteY282" fmla="*/ 5845582 h 13511369"/>
                  <a:gd name="connsiteX283" fmla="*/ 10507488 w 12089090"/>
                  <a:gd name="connsiteY283" fmla="*/ 5728108 h 13511369"/>
                  <a:gd name="connsiteX284" fmla="*/ 10561463 w 12089090"/>
                  <a:gd name="connsiteY284" fmla="*/ 5607458 h 13511369"/>
                  <a:gd name="connsiteX285" fmla="*/ 10523362 w 12089090"/>
                  <a:gd name="connsiteY285" fmla="*/ 5604282 h 13511369"/>
                  <a:gd name="connsiteX286" fmla="*/ 10488438 w 12089090"/>
                  <a:gd name="connsiteY286" fmla="*/ 5528083 h 13511369"/>
                  <a:gd name="connsiteX287" fmla="*/ 10329687 w 12089090"/>
                  <a:gd name="connsiteY287" fmla="*/ 5375682 h 13511369"/>
                  <a:gd name="connsiteX288" fmla="*/ 10599563 w 12089090"/>
                  <a:gd name="connsiteY288" fmla="*/ 5480458 h 13511369"/>
                  <a:gd name="connsiteX289" fmla="*/ 10742437 w 12089090"/>
                  <a:gd name="connsiteY289" fmla="*/ 5439182 h 13511369"/>
                  <a:gd name="connsiteX290" fmla="*/ 10717038 w 12089090"/>
                  <a:gd name="connsiteY290" fmla="*/ 5686833 h 13511369"/>
                  <a:gd name="connsiteX291" fmla="*/ 10894837 w 12089090"/>
                  <a:gd name="connsiteY291" fmla="*/ 5724932 h 13511369"/>
                  <a:gd name="connsiteX292" fmla="*/ 10951988 w 12089090"/>
                  <a:gd name="connsiteY292" fmla="*/ 5550308 h 13511369"/>
                  <a:gd name="connsiteX293" fmla="*/ 10993262 w 12089090"/>
                  <a:gd name="connsiteY293" fmla="*/ 5321707 h 13511369"/>
                  <a:gd name="connsiteX294" fmla="*/ 10913888 w 12089090"/>
                  <a:gd name="connsiteY294" fmla="*/ 5118508 h 13511369"/>
                  <a:gd name="connsiteX295" fmla="*/ 10856737 w 12089090"/>
                  <a:gd name="connsiteY295" fmla="*/ 5020082 h 13511369"/>
                  <a:gd name="connsiteX296" fmla="*/ 10777363 w 12089090"/>
                  <a:gd name="connsiteY296" fmla="*/ 5137558 h 13511369"/>
                  <a:gd name="connsiteX297" fmla="*/ 10707513 w 12089090"/>
                  <a:gd name="connsiteY297" fmla="*/ 5096283 h 13511369"/>
                  <a:gd name="connsiteX298" fmla="*/ 10675763 w 12089090"/>
                  <a:gd name="connsiteY298" fmla="*/ 5216933 h 13511369"/>
                  <a:gd name="connsiteX299" fmla="*/ 10574162 w 12089090"/>
                  <a:gd name="connsiteY299" fmla="*/ 5220107 h 13511369"/>
                  <a:gd name="connsiteX300" fmla="*/ 10494787 w 12089090"/>
                  <a:gd name="connsiteY300" fmla="*/ 5077232 h 13511369"/>
                  <a:gd name="connsiteX301" fmla="*/ 10456687 w 12089090"/>
                  <a:gd name="connsiteY301" fmla="*/ 4924832 h 13511369"/>
                  <a:gd name="connsiteX302" fmla="*/ 10240787 w 12089090"/>
                  <a:gd name="connsiteY302" fmla="*/ 4928007 h 13511369"/>
                  <a:gd name="connsiteX303" fmla="*/ 10266187 w 12089090"/>
                  <a:gd name="connsiteY303" fmla="*/ 5153432 h 13511369"/>
                  <a:gd name="connsiteX304" fmla="*/ 10228088 w 12089090"/>
                  <a:gd name="connsiteY304" fmla="*/ 4959758 h 13511369"/>
                  <a:gd name="connsiteX305" fmla="*/ 10183637 w 12089090"/>
                  <a:gd name="connsiteY305" fmla="*/ 4972457 h 13511369"/>
                  <a:gd name="connsiteX306" fmla="*/ 10113787 w 12089090"/>
                  <a:gd name="connsiteY306" fmla="*/ 4861332 h 13511369"/>
                  <a:gd name="connsiteX307" fmla="*/ 10018538 w 12089090"/>
                  <a:gd name="connsiteY307" fmla="*/ 4931183 h 13511369"/>
                  <a:gd name="connsiteX308" fmla="*/ 9862962 w 12089090"/>
                  <a:gd name="connsiteY308" fmla="*/ 5058182 h 13511369"/>
                  <a:gd name="connsiteX309" fmla="*/ 10228087 w 12089090"/>
                  <a:gd name="connsiteY309" fmla="*/ 4724807 h 13511369"/>
                  <a:gd name="connsiteX310" fmla="*/ 10372550 w 12089090"/>
                  <a:gd name="connsiteY310" fmla="*/ 4634321 h 13511369"/>
                  <a:gd name="connsiteX311" fmla="*/ 10590037 w 12089090"/>
                  <a:gd name="connsiteY311" fmla="*/ 4581932 h 13511369"/>
                  <a:gd name="connsiteX312" fmla="*/ 10628138 w 12089090"/>
                  <a:gd name="connsiteY312" fmla="*/ 4461283 h 13511369"/>
                  <a:gd name="connsiteX313" fmla="*/ 10799588 w 12089090"/>
                  <a:gd name="connsiteY313" fmla="*/ 4334283 h 13511369"/>
                  <a:gd name="connsiteX314" fmla="*/ 10831337 w 12089090"/>
                  <a:gd name="connsiteY314" fmla="*/ 4080282 h 13511369"/>
                  <a:gd name="connsiteX315" fmla="*/ 10599562 w 12089090"/>
                  <a:gd name="connsiteY315" fmla="*/ 3997732 h 13511369"/>
                  <a:gd name="connsiteX316" fmla="*/ 10282063 w 12089090"/>
                  <a:gd name="connsiteY316" fmla="*/ 3950108 h 13511369"/>
                  <a:gd name="connsiteX317" fmla="*/ 10151887 w 12089090"/>
                  <a:gd name="connsiteY317" fmla="*/ 4010432 h 13511369"/>
                  <a:gd name="connsiteX318" fmla="*/ 10177288 w 12089090"/>
                  <a:gd name="connsiteY318" fmla="*/ 3845333 h 13511369"/>
                  <a:gd name="connsiteX319" fmla="*/ 10126488 w 12089090"/>
                  <a:gd name="connsiteY319" fmla="*/ 3670708 h 13511369"/>
                  <a:gd name="connsiteX320" fmla="*/ 10240787 w 12089090"/>
                  <a:gd name="connsiteY320" fmla="*/ 3708807 h 13511369"/>
                  <a:gd name="connsiteX321" fmla="*/ 10361438 w 12089090"/>
                  <a:gd name="connsiteY321" fmla="*/ 3600858 h 13511369"/>
                  <a:gd name="connsiteX322" fmla="*/ 10551938 w 12089090"/>
                  <a:gd name="connsiteY322" fmla="*/ 3661183 h 13511369"/>
                  <a:gd name="connsiteX323" fmla="*/ 10564638 w 12089090"/>
                  <a:gd name="connsiteY323" fmla="*/ 3477033 h 13511369"/>
                  <a:gd name="connsiteX324" fmla="*/ 10704337 w 12089090"/>
                  <a:gd name="connsiteY324" fmla="*/ 3515132 h 13511369"/>
                  <a:gd name="connsiteX325" fmla="*/ 10818637 w 12089090"/>
                  <a:gd name="connsiteY325" fmla="*/ 3210332 h 13511369"/>
                  <a:gd name="connsiteX326" fmla="*/ 10920238 w 12089090"/>
                  <a:gd name="connsiteY326" fmla="*/ 3299233 h 13511369"/>
                  <a:gd name="connsiteX327" fmla="*/ 11059937 w 12089090"/>
                  <a:gd name="connsiteY327" fmla="*/ 3283357 h 13511369"/>
                  <a:gd name="connsiteX328" fmla="*/ 11094862 w 12089090"/>
                  <a:gd name="connsiteY328" fmla="*/ 3508782 h 13511369"/>
                  <a:gd name="connsiteX329" fmla="*/ 11171063 w 12089090"/>
                  <a:gd name="connsiteY329" fmla="*/ 3251608 h 13511369"/>
                  <a:gd name="connsiteX330" fmla="*/ 11094863 w 12089090"/>
                  <a:gd name="connsiteY330" fmla="*/ 3165883 h 13511369"/>
                  <a:gd name="connsiteX331" fmla="*/ 11180587 w 12089090"/>
                  <a:gd name="connsiteY331" fmla="*/ 2911882 h 13511369"/>
                  <a:gd name="connsiteX332" fmla="*/ 10999613 w 12089090"/>
                  <a:gd name="connsiteY332" fmla="*/ 2988083 h 13511369"/>
                  <a:gd name="connsiteX333" fmla="*/ 10971037 w 12089090"/>
                  <a:gd name="connsiteY333" fmla="*/ 2918232 h 13511369"/>
                  <a:gd name="connsiteX334" fmla="*/ 10780537 w 12089090"/>
                  <a:gd name="connsiteY334" fmla="*/ 2715032 h 13511369"/>
                  <a:gd name="connsiteX335" fmla="*/ 10748788 w 12089090"/>
                  <a:gd name="connsiteY335" fmla="*/ 2530883 h 13511369"/>
                  <a:gd name="connsiteX336" fmla="*/ 10717038 w 12089090"/>
                  <a:gd name="connsiteY336" fmla="*/ 2435633 h 13511369"/>
                  <a:gd name="connsiteX337" fmla="*/ 10818637 w 12089090"/>
                  <a:gd name="connsiteY337" fmla="*/ 2334032 h 13511369"/>
                  <a:gd name="connsiteX338" fmla="*/ 11078988 w 12089090"/>
                  <a:gd name="connsiteY338" fmla="*/ 2099083 h 13511369"/>
                  <a:gd name="connsiteX339" fmla="*/ 11199637 w 12089090"/>
                  <a:gd name="connsiteY339" fmla="*/ 2118132 h 13511369"/>
                  <a:gd name="connsiteX340" fmla="*/ 11269488 w 12089090"/>
                  <a:gd name="connsiteY340" fmla="*/ 2029233 h 13511369"/>
                  <a:gd name="connsiteX341" fmla="*/ 11504437 w 12089090"/>
                  <a:gd name="connsiteY341" fmla="*/ 1921282 h 13511369"/>
                  <a:gd name="connsiteX342" fmla="*/ 11358388 w 12089090"/>
                  <a:gd name="connsiteY342" fmla="*/ 1851433 h 13511369"/>
                  <a:gd name="connsiteX343" fmla="*/ 11275837 w 12089090"/>
                  <a:gd name="connsiteY343" fmla="*/ 1705382 h 13511369"/>
                  <a:gd name="connsiteX344" fmla="*/ 11377437 w 12089090"/>
                  <a:gd name="connsiteY344" fmla="*/ 1279932 h 13511369"/>
                  <a:gd name="connsiteX345" fmla="*/ 11256787 w 12089090"/>
                  <a:gd name="connsiteY345" fmla="*/ 1019582 h 13511369"/>
                  <a:gd name="connsiteX346" fmla="*/ 11542537 w 12089090"/>
                  <a:gd name="connsiteY346" fmla="*/ 1362482 h 13511369"/>
                  <a:gd name="connsiteX347" fmla="*/ 11707637 w 12089090"/>
                  <a:gd name="connsiteY347" fmla="*/ 1165632 h 13511369"/>
                  <a:gd name="connsiteX348" fmla="*/ 11891787 w 12089090"/>
                  <a:gd name="connsiteY348" fmla="*/ 1476782 h 13511369"/>
                  <a:gd name="connsiteX349" fmla="*/ 12088637 w 12089090"/>
                  <a:gd name="connsiteY349" fmla="*/ 1578383 h 13511369"/>
                  <a:gd name="connsiteX350" fmla="*/ 11923537 w 12089090"/>
                  <a:gd name="connsiteY350" fmla="*/ 1133883 h 13511369"/>
                  <a:gd name="connsiteX351" fmla="*/ 11910837 w 12089090"/>
                  <a:gd name="connsiteY351" fmla="*/ 917982 h 13511369"/>
                  <a:gd name="connsiteX352" fmla="*/ 11777487 w 12089090"/>
                  <a:gd name="connsiteY352" fmla="*/ 721132 h 13511369"/>
                  <a:gd name="connsiteX353" fmla="*/ 11752087 w 12089090"/>
                  <a:gd name="connsiteY35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60537 w 12089090"/>
                  <a:gd name="connsiteY28" fmla="*/ 2924582 h 13511369"/>
                  <a:gd name="connsiteX29" fmla="*/ 3023615 w 12089090"/>
                  <a:gd name="connsiteY29" fmla="*/ 2957669 h 13511369"/>
                  <a:gd name="connsiteX30" fmla="*/ 3016472 w 12089090"/>
                  <a:gd name="connsiteY30" fmla="*/ 3050538 h 13511369"/>
                  <a:gd name="connsiteX31" fmla="*/ 2916459 w 12089090"/>
                  <a:gd name="connsiteY31" fmla="*/ 3143406 h 13511369"/>
                  <a:gd name="connsiteX32" fmla="*/ 2874787 w 12089090"/>
                  <a:gd name="connsiteY32" fmla="*/ 3248432 h 13511369"/>
                  <a:gd name="connsiteX33" fmla="*/ 2916459 w 12089090"/>
                  <a:gd name="connsiteY33" fmla="*/ 3355338 h 13511369"/>
                  <a:gd name="connsiteX34" fmla="*/ 3039093 w 12089090"/>
                  <a:gd name="connsiteY34" fmla="*/ 3469889 h 13511369"/>
                  <a:gd name="connsiteX35" fmla="*/ 2880740 w 12089090"/>
                  <a:gd name="connsiteY35" fmla="*/ 3872069 h 13511369"/>
                  <a:gd name="connsiteX36" fmla="*/ 2854547 w 12089090"/>
                  <a:gd name="connsiteY36" fmla="*/ 4003038 h 13511369"/>
                  <a:gd name="connsiteX37" fmla="*/ 2779537 w 12089090"/>
                  <a:gd name="connsiteY37" fmla="*/ 4067582 h 13511369"/>
                  <a:gd name="connsiteX38" fmla="*/ 2630709 w 12089090"/>
                  <a:gd name="connsiteY38" fmla="*/ 4069713 h 13511369"/>
                  <a:gd name="connsiteX39" fmla="*/ 2559272 w 12089090"/>
                  <a:gd name="connsiteY39" fmla="*/ 4041138 h 13511369"/>
                  <a:gd name="connsiteX40" fmla="*/ 2497359 w 12089090"/>
                  <a:gd name="connsiteY40" fmla="*/ 3964938 h 13511369"/>
                  <a:gd name="connsiteX41" fmla="*/ 2360437 w 12089090"/>
                  <a:gd name="connsiteY41" fmla="*/ 3991382 h 13511369"/>
                  <a:gd name="connsiteX42" fmla="*/ 2302097 w 12089090"/>
                  <a:gd name="connsiteY42" fmla="*/ 4098288 h 13511369"/>
                  <a:gd name="connsiteX43" fmla="*/ 2402109 w 12089090"/>
                  <a:gd name="connsiteY43" fmla="*/ 4295932 h 13511369"/>
                  <a:gd name="connsiteX44" fmla="*/ 2322337 w 12089090"/>
                  <a:gd name="connsiteY44" fmla="*/ 4353332 h 13511369"/>
                  <a:gd name="connsiteX45" fmla="*/ 2533078 w 12089090"/>
                  <a:gd name="connsiteY45" fmla="*/ 4645975 h 13511369"/>
                  <a:gd name="connsiteX46" fmla="*/ 2597372 w 12089090"/>
                  <a:gd name="connsiteY46" fmla="*/ 4879338 h 13511369"/>
                  <a:gd name="connsiteX47" fmla="*/ 2489024 w 12089090"/>
                  <a:gd name="connsiteY47" fmla="*/ 4958170 h 13511369"/>
                  <a:gd name="connsiteX48" fmla="*/ 2471165 w 12089090"/>
                  <a:gd name="connsiteY48" fmla="*/ 5122225 h 13511369"/>
                  <a:gd name="connsiteX49" fmla="*/ 2387822 w 12089090"/>
                  <a:gd name="connsiteY49" fmla="*/ 5196044 h 13511369"/>
                  <a:gd name="connsiteX50" fmla="*/ 2398537 w 12089090"/>
                  <a:gd name="connsiteY50" fmla="*/ 5286782 h 13511369"/>
                  <a:gd name="connsiteX51" fmla="*/ 2506884 w 12089090"/>
                  <a:gd name="connsiteY51" fmla="*/ 5384163 h 13511369"/>
                  <a:gd name="connsiteX52" fmla="*/ 2512837 w 12089090"/>
                  <a:gd name="connsiteY52" fmla="*/ 5534432 h 13511369"/>
                  <a:gd name="connsiteX53" fmla="*/ 2516409 w 12089090"/>
                  <a:gd name="connsiteY53" fmla="*/ 5622288 h 13511369"/>
                  <a:gd name="connsiteX54" fmla="*/ 2649759 w 12089090"/>
                  <a:gd name="connsiteY54" fmla="*/ 5741350 h 13511369"/>
                  <a:gd name="connsiteX55" fmla="*/ 2814065 w 12089090"/>
                  <a:gd name="connsiteY55" fmla="*/ 5819932 h 13511369"/>
                  <a:gd name="connsiteX56" fmla="*/ 2846212 w 12089090"/>
                  <a:gd name="connsiteY56" fmla="*/ 6036875 h 13511369"/>
                  <a:gd name="connsiteX57" fmla="*/ 2836687 w 12089090"/>
                  <a:gd name="connsiteY57" fmla="*/ 6239282 h 13511369"/>
                  <a:gd name="connsiteX58" fmla="*/ 2611659 w 12089090"/>
                  <a:gd name="connsiteY58" fmla="*/ 6322375 h 13511369"/>
                  <a:gd name="connsiteX59" fmla="*/ 2627137 w 12089090"/>
                  <a:gd name="connsiteY59" fmla="*/ 6448832 h 13511369"/>
                  <a:gd name="connsiteX60" fmla="*/ 2531887 w 12089090"/>
                  <a:gd name="connsiteY60" fmla="*/ 6696482 h 13511369"/>
                  <a:gd name="connsiteX61" fmla="*/ 2585465 w 12089090"/>
                  <a:gd name="connsiteY61" fmla="*/ 6812913 h 13511369"/>
                  <a:gd name="connsiteX62" fmla="*/ 2535459 w 12089090"/>
                  <a:gd name="connsiteY62" fmla="*/ 6872444 h 13511369"/>
                  <a:gd name="connsiteX63" fmla="*/ 2478309 w 12089090"/>
                  <a:gd name="connsiteY63" fmla="*/ 6981982 h 13511369"/>
                  <a:gd name="connsiteX64" fmla="*/ 2365199 w 12089090"/>
                  <a:gd name="connsiteY64" fmla="*/ 7022714 h 13511369"/>
                  <a:gd name="connsiteX65" fmla="*/ 2123503 w 12089090"/>
                  <a:gd name="connsiteY65" fmla="*/ 7248682 h 13511369"/>
                  <a:gd name="connsiteX66" fmla="*/ 2171128 w 12089090"/>
                  <a:gd name="connsiteY66" fmla="*/ 7551100 h 13511369"/>
                  <a:gd name="connsiteX67" fmla="*/ 2143743 w 12089090"/>
                  <a:gd name="connsiteY67" fmla="*/ 7627551 h 13511369"/>
                  <a:gd name="connsiteX68" fmla="*/ 1973484 w 12089090"/>
                  <a:gd name="connsiteY68" fmla="*/ 7703500 h 13511369"/>
                  <a:gd name="connsiteX69" fmla="*/ 1867519 w 12089090"/>
                  <a:gd name="connsiteY69" fmla="*/ 7841863 h 13511369"/>
                  <a:gd name="connsiteX70" fmla="*/ 1842515 w 12089090"/>
                  <a:gd name="connsiteY70" fmla="*/ 8084500 h 13511369"/>
                  <a:gd name="connsiteX71" fmla="*/ 1721072 w 12089090"/>
                  <a:gd name="connsiteY71" fmla="*/ 8148794 h 13511369"/>
                  <a:gd name="connsiteX72" fmla="*/ 1703212 w 12089090"/>
                  <a:gd name="connsiteY72" fmla="*/ 8291919 h 13511369"/>
                  <a:gd name="connsiteX73" fmla="*/ 1671065 w 12089090"/>
                  <a:gd name="connsiteY73" fmla="*/ 8510744 h 13511369"/>
                  <a:gd name="connsiteX74" fmla="*/ 1716309 w 12089090"/>
                  <a:gd name="connsiteY74" fmla="*/ 8653619 h 13511369"/>
                  <a:gd name="connsiteX75" fmla="*/ 1706784 w 12089090"/>
                  <a:gd name="connsiteY75" fmla="*/ 8772682 h 13511369"/>
                  <a:gd name="connsiteX76" fmla="*/ 1788937 w 12089090"/>
                  <a:gd name="connsiteY76" fmla="*/ 8963432 h 13511369"/>
                  <a:gd name="connsiteX77" fmla="*/ 1657969 w 12089090"/>
                  <a:gd name="connsiteY77" fmla="*/ 9413488 h 13511369"/>
                  <a:gd name="connsiteX78" fmla="*/ 1506759 w 12089090"/>
                  <a:gd name="connsiteY78" fmla="*/ 9498963 h 13511369"/>
                  <a:gd name="connsiteX79" fmla="*/ 1463897 w 12089090"/>
                  <a:gd name="connsiteY79" fmla="*/ 9682319 h 13511369"/>
                  <a:gd name="connsiteX80" fmla="*/ 1321022 w 12089090"/>
                  <a:gd name="connsiteY80" fmla="*/ 9748994 h 13511369"/>
                  <a:gd name="connsiteX81" fmla="*/ 1312687 w 12089090"/>
                  <a:gd name="connsiteY81" fmla="*/ 9839732 h 13511369"/>
                  <a:gd name="connsiteX82" fmla="*/ 1237678 w 12089090"/>
                  <a:gd name="connsiteY82" fmla="*/ 9970450 h 13511369"/>
                  <a:gd name="connsiteX83" fmla="*/ 1254347 w 12089090"/>
                  <a:gd name="connsiteY83" fmla="*/ 10151425 h 13511369"/>
                  <a:gd name="connsiteX84" fmla="*/ 1179337 w 12089090"/>
                  <a:gd name="connsiteY84" fmla="*/ 10315982 h 13511369"/>
                  <a:gd name="connsiteX85" fmla="*/ 932878 w 12089090"/>
                  <a:gd name="connsiteY85" fmla="*/ 10353832 h 13511369"/>
                  <a:gd name="connsiteX86" fmla="*/ 817387 w 12089090"/>
                  <a:gd name="connsiteY86" fmla="*/ 10468382 h 13511369"/>
                  <a:gd name="connsiteX87" fmla="*/ 678084 w 12089090"/>
                  <a:gd name="connsiteY87" fmla="*/ 10480038 h 13511369"/>
                  <a:gd name="connsiteX88" fmla="*/ 585215 w 12089090"/>
                  <a:gd name="connsiteY88" fmla="*/ 10544332 h 13511369"/>
                  <a:gd name="connsiteX89" fmla="*/ 497109 w 12089090"/>
                  <a:gd name="connsiteY89" fmla="*/ 10503850 h 13511369"/>
                  <a:gd name="connsiteX90" fmla="*/ 399478 w 12089090"/>
                  <a:gd name="connsiteY90" fmla="*/ 10510994 h 13511369"/>
                  <a:gd name="connsiteX91" fmla="*/ 301847 w 12089090"/>
                  <a:gd name="connsiteY91" fmla="*/ 10482419 h 13511369"/>
                  <a:gd name="connsiteX92" fmla="*/ 238743 w 12089090"/>
                  <a:gd name="connsiteY92" fmla="*/ 10535057 h 13511369"/>
                  <a:gd name="connsiteX93" fmla="*/ 17287 w 12089090"/>
                  <a:gd name="connsiteY93" fmla="*/ 10430282 h 13511369"/>
                  <a:gd name="connsiteX94" fmla="*/ 78009 w 12089090"/>
                  <a:gd name="connsiteY94" fmla="*/ 10608625 h 13511369"/>
                  <a:gd name="connsiteX95" fmla="*/ 11334 w 12089090"/>
                  <a:gd name="connsiteY95" fmla="*/ 10787219 h 13511369"/>
                  <a:gd name="connsiteX96" fmla="*/ 112537 w 12089090"/>
                  <a:gd name="connsiteY96" fmla="*/ 11056551 h 13511369"/>
                  <a:gd name="connsiteX97" fmla="*/ 8953 w 12089090"/>
                  <a:gd name="connsiteY97" fmla="*/ 11234894 h 13511369"/>
                  <a:gd name="connsiteX98" fmla="*/ 17287 w 12089090"/>
                  <a:gd name="connsiteY98" fmla="*/ 11420882 h 13511369"/>
                  <a:gd name="connsiteX99" fmla="*/ 158972 w 12089090"/>
                  <a:gd name="connsiteY99" fmla="*/ 11470638 h 13511369"/>
                  <a:gd name="connsiteX100" fmla="*/ 455437 w 12089090"/>
                  <a:gd name="connsiteY100" fmla="*/ 11497082 h 13511369"/>
                  <a:gd name="connsiteX101" fmla="*/ 623315 w 12089090"/>
                  <a:gd name="connsiteY101" fmla="*/ 11544457 h 13511369"/>
                  <a:gd name="connsiteX102" fmla="*/ 737615 w 12089090"/>
                  <a:gd name="connsiteY102" fmla="*/ 11489688 h 13511369"/>
                  <a:gd name="connsiteX103" fmla="*/ 912637 w 12089090"/>
                  <a:gd name="connsiteY103" fmla="*/ 11535182 h 13511369"/>
                  <a:gd name="connsiteX104" fmla="*/ 1078134 w 12089090"/>
                  <a:gd name="connsiteY104" fmla="*/ 11413488 h 13511369"/>
                  <a:gd name="connsiteX105" fmla="*/ 1155524 w 12089090"/>
                  <a:gd name="connsiteY105" fmla="*/ 11470889 h 13511369"/>
                  <a:gd name="connsiteX106" fmla="*/ 1294828 w 12089090"/>
                  <a:gd name="connsiteY106" fmla="*/ 11496832 h 13511369"/>
                  <a:gd name="connsiteX107" fmla="*/ 1466278 w 12089090"/>
                  <a:gd name="connsiteY107" fmla="*/ 11508738 h 13511369"/>
                  <a:gd name="connsiteX108" fmla="*/ 1552003 w 12089090"/>
                  <a:gd name="connsiteY108" fmla="*/ 11573032 h 13511369"/>
                  <a:gd name="connsiteX109" fmla="*/ 1652015 w 12089090"/>
                  <a:gd name="connsiteY109" fmla="*/ 11580175 h 13511369"/>
                  <a:gd name="connsiteX110" fmla="*/ 1731787 w 12089090"/>
                  <a:gd name="connsiteY110" fmla="*/ 11592332 h 13511369"/>
                  <a:gd name="connsiteX111" fmla="*/ 1659159 w 12089090"/>
                  <a:gd name="connsiteY111" fmla="*/ 11737338 h 13511369"/>
                  <a:gd name="connsiteX112" fmla="*/ 1693687 w 12089090"/>
                  <a:gd name="connsiteY112" fmla="*/ 11992382 h 13511369"/>
                  <a:gd name="connsiteX113" fmla="*/ 1871090 w 12089090"/>
                  <a:gd name="connsiteY113" fmla="*/ 12130244 h 13511369"/>
                  <a:gd name="connsiteX114" fmla="*/ 1993724 w 12089090"/>
                  <a:gd name="connsiteY114" fmla="*/ 12056676 h 13511369"/>
                  <a:gd name="connsiteX115" fmla="*/ 2066353 w 12089090"/>
                  <a:gd name="connsiteY115" fmla="*/ 12104050 h 13511369"/>
                  <a:gd name="connsiteX116" fmla="*/ 2142553 w 12089090"/>
                  <a:gd name="connsiteY116" fmla="*/ 12034994 h 13511369"/>
                  <a:gd name="connsiteX117" fmla="*/ 2242565 w 12089090"/>
                  <a:gd name="connsiteY117" fmla="*/ 12058807 h 13511369"/>
                  <a:gd name="connsiteX118" fmla="*/ 2473547 w 12089090"/>
                  <a:gd name="connsiteY118" fmla="*/ 12008800 h 13511369"/>
                  <a:gd name="connsiteX119" fmla="*/ 2524743 w 12089090"/>
                  <a:gd name="connsiteY119" fmla="*/ 11899513 h 13511369"/>
                  <a:gd name="connsiteX120" fmla="*/ 2893837 w 12089090"/>
                  <a:gd name="connsiteY120" fmla="*/ 12030482 h 13511369"/>
                  <a:gd name="connsiteX121" fmla="*/ 2983134 w 12089090"/>
                  <a:gd name="connsiteY121" fmla="*/ 12018325 h 13511369"/>
                  <a:gd name="connsiteX122" fmla="*/ 3084337 w 12089090"/>
                  <a:gd name="connsiteY122" fmla="*/ 12182882 h 13511369"/>
                  <a:gd name="connsiteX123" fmla="*/ 3323653 w 12089090"/>
                  <a:gd name="connsiteY123" fmla="*/ 12127863 h 13511369"/>
                  <a:gd name="connsiteX124" fmla="*/ 3433190 w 12089090"/>
                  <a:gd name="connsiteY124" fmla="*/ 12196919 h 13511369"/>
                  <a:gd name="connsiteX125" fmla="*/ 3586781 w 12089090"/>
                  <a:gd name="connsiteY125" fmla="*/ 12266226 h 13511369"/>
                  <a:gd name="connsiteX126" fmla="*/ 3522487 w 12089090"/>
                  <a:gd name="connsiteY126" fmla="*/ 12387670 h 13511369"/>
                  <a:gd name="connsiteX127" fmla="*/ 3607022 w 12089090"/>
                  <a:gd name="connsiteY127" fmla="*/ 12592207 h 13511369"/>
                  <a:gd name="connsiteX128" fmla="*/ 3560587 w 12089090"/>
                  <a:gd name="connsiteY128" fmla="*/ 12773432 h 13511369"/>
                  <a:gd name="connsiteX129" fmla="*/ 3545109 w 12089090"/>
                  <a:gd name="connsiteY129" fmla="*/ 12987494 h 13511369"/>
                  <a:gd name="connsiteX130" fmla="*/ 3636787 w 12089090"/>
                  <a:gd name="connsiteY130" fmla="*/ 13211582 h 13511369"/>
                  <a:gd name="connsiteX131" fmla="*/ 3922537 w 12089090"/>
                  <a:gd name="connsiteY131" fmla="*/ 13440182 h 13511369"/>
                  <a:gd name="connsiteX132" fmla="*/ 4514278 w 12089090"/>
                  <a:gd name="connsiteY132" fmla="*/ 13511369 h 13511369"/>
                  <a:gd name="connsiteX133" fmla="*/ 4549996 w 12089090"/>
                  <a:gd name="connsiteY133" fmla="*/ 13442312 h 13511369"/>
                  <a:gd name="connsiteX134" fmla="*/ 4208287 w 12089090"/>
                  <a:gd name="connsiteY134" fmla="*/ 13154432 h 13511369"/>
                  <a:gd name="connsiteX135" fmla="*/ 4635722 w 12089090"/>
                  <a:gd name="connsiteY135" fmla="*/ 13268482 h 13511369"/>
                  <a:gd name="connsiteX136" fmla="*/ 4951237 w 12089090"/>
                  <a:gd name="connsiteY136" fmla="*/ 13268732 h 13511369"/>
                  <a:gd name="connsiteX137" fmla="*/ 5052440 w 12089090"/>
                  <a:gd name="connsiteY137" fmla="*/ 13058932 h 13511369"/>
                  <a:gd name="connsiteX138" fmla="*/ 5011959 w 12089090"/>
                  <a:gd name="connsiteY138" fmla="*/ 12985113 h 13511369"/>
                  <a:gd name="connsiteX139" fmla="*/ 5008387 w 12089090"/>
                  <a:gd name="connsiteY139" fmla="*/ 12678182 h 13511369"/>
                  <a:gd name="connsiteX140" fmla="*/ 5084587 w 12089090"/>
                  <a:gd name="connsiteY140" fmla="*/ 12563882 h 13511369"/>
                  <a:gd name="connsiteX141" fmla="*/ 5046487 w 12089090"/>
                  <a:gd name="connsiteY141" fmla="*/ 12225745 h 13511369"/>
                  <a:gd name="connsiteX142" fmla="*/ 5375100 w 12089090"/>
                  <a:gd name="connsiteY142" fmla="*/ 12097157 h 13511369"/>
                  <a:gd name="connsiteX143" fmla="*/ 5656087 w 12089090"/>
                  <a:gd name="connsiteY143" fmla="*/ 12180502 h 13511369"/>
                  <a:gd name="connsiteX144" fmla="*/ 5541787 w 12089090"/>
                  <a:gd name="connsiteY144" fmla="*/ 11249432 h 13511369"/>
                  <a:gd name="connsiteX145" fmla="*/ 5602510 w 12089090"/>
                  <a:gd name="connsiteY145" fmla="*/ 10722925 h 13511369"/>
                  <a:gd name="connsiteX146" fmla="*/ 5485827 w 12089090"/>
                  <a:gd name="connsiteY146" fmla="*/ 10663394 h 13511369"/>
                  <a:gd name="connsiteX147" fmla="*/ 5602509 w 12089090"/>
                  <a:gd name="connsiteY147" fmla="*/ 10701495 h 13511369"/>
                  <a:gd name="connsiteX148" fmla="*/ 5628703 w 12089090"/>
                  <a:gd name="connsiteY148" fmla="*/ 10160950 h 13511369"/>
                  <a:gd name="connsiteX149" fmla="*/ 5715618 w 12089090"/>
                  <a:gd name="connsiteY149" fmla="*/ 9775438 h 13511369"/>
                  <a:gd name="connsiteX150" fmla="*/ 5847778 w 12089090"/>
                  <a:gd name="connsiteY150" fmla="*/ 9408475 h 13511369"/>
                  <a:gd name="connsiteX151" fmla="*/ 5938265 w 12089090"/>
                  <a:gd name="connsiteY151" fmla="*/ 9196544 h 13511369"/>
                  <a:gd name="connsiteX152" fmla="*/ 5776340 w 12089090"/>
                  <a:gd name="connsiteY152" fmla="*/ 9329894 h 13511369"/>
                  <a:gd name="connsiteX153" fmla="*/ 5940647 w 12089090"/>
                  <a:gd name="connsiteY153" fmla="*/ 9137013 h 13511369"/>
                  <a:gd name="connsiteX154" fmla="*/ 5972794 w 12089090"/>
                  <a:gd name="connsiteY154" fmla="*/ 8956289 h 13511369"/>
                  <a:gd name="connsiteX155" fmla="*/ 5976365 w 12089090"/>
                  <a:gd name="connsiteY155" fmla="*/ 9087006 h 13511369"/>
                  <a:gd name="connsiteX156" fmla="*/ 6458567 w 12089090"/>
                  <a:gd name="connsiteY156" fmla="*/ 8201432 h 13511369"/>
                  <a:gd name="connsiteX157" fmla="*/ 6221634 w 12089090"/>
                  <a:gd name="connsiteY157" fmla="*/ 8101170 h 13511369"/>
                  <a:gd name="connsiteX158" fmla="*/ 6443090 w 12089090"/>
                  <a:gd name="connsiteY158" fmla="*/ 8110694 h 13511369"/>
                  <a:gd name="connsiteX159" fmla="*/ 6713363 w 12089090"/>
                  <a:gd name="connsiteY159" fmla="*/ 8074975 h 13511369"/>
                  <a:gd name="connsiteX160" fmla="*/ 6872907 w 12089090"/>
                  <a:gd name="connsiteY160" fmla="*/ 8032113 h 13511369"/>
                  <a:gd name="connsiteX161" fmla="*/ 6802659 w 12089090"/>
                  <a:gd name="connsiteY161" fmla="*/ 7972582 h 13511369"/>
                  <a:gd name="connsiteX162" fmla="*/ 6894339 w 12089090"/>
                  <a:gd name="connsiteY162" fmla="*/ 7846626 h 13511369"/>
                  <a:gd name="connsiteX163" fmla="*/ 6997921 w 12089090"/>
                  <a:gd name="connsiteY163" fmla="*/ 7867807 h 13511369"/>
                  <a:gd name="connsiteX164" fmla="*/ 7034832 w 12089090"/>
                  <a:gd name="connsiteY164" fmla="*/ 7793990 h 13511369"/>
                  <a:gd name="connsiteX165" fmla="*/ 6961013 w 12089090"/>
                  <a:gd name="connsiteY165" fmla="*/ 7693975 h 13511369"/>
                  <a:gd name="connsiteX166" fmla="*/ 6927676 w 12089090"/>
                  <a:gd name="connsiteY166" fmla="*/ 7596344 h 13511369"/>
                  <a:gd name="connsiteX167" fmla="*/ 6837187 w 12089090"/>
                  <a:gd name="connsiteY167" fmla="*/ 7591832 h 13511369"/>
                  <a:gd name="connsiteX168" fmla="*/ 6763369 w 12089090"/>
                  <a:gd name="connsiteY168" fmla="*/ 7674925 h 13511369"/>
                  <a:gd name="connsiteX169" fmla="*/ 6627637 w 12089090"/>
                  <a:gd name="connsiteY169" fmla="*/ 7687082 h 13511369"/>
                  <a:gd name="connsiteX170" fmla="*/ 6687169 w 12089090"/>
                  <a:gd name="connsiteY170" fmla="*/ 7617775 h 13511369"/>
                  <a:gd name="connsiteX171" fmla="*/ 6699076 w 12089090"/>
                  <a:gd name="connsiteY171" fmla="*/ 7529669 h 13511369"/>
                  <a:gd name="connsiteX172" fmla="*/ 6720506 w 12089090"/>
                  <a:gd name="connsiteY172" fmla="*/ 7467756 h 13511369"/>
                  <a:gd name="connsiteX173" fmla="*/ 6684787 w 12089090"/>
                  <a:gd name="connsiteY173" fmla="*/ 7401332 h 13511369"/>
                  <a:gd name="connsiteX174" fmla="*/ 6620494 w 12089090"/>
                  <a:gd name="connsiteY174" fmla="*/ 7432038 h 13511369"/>
                  <a:gd name="connsiteX175" fmla="*/ 6618112 w 12089090"/>
                  <a:gd name="connsiteY175" fmla="*/ 7351326 h 13511369"/>
                  <a:gd name="connsiteX176" fmla="*/ 6837188 w 12089090"/>
                  <a:gd name="connsiteY176" fmla="*/ 7243919 h 13511369"/>
                  <a:gd name="connsiteX177" fmla="*/ 6801469 w 12089090"/>
                  <a:gd name="connsiteY177" fmla="*/ 7089138 h 13511369"/>
                  <a:gd name="connsiteX178" fmla="*/ 6877669 w 12089090"/>
                  <a:gd name="connsiteY178" fmla="*/ 7072469 h 13511369"/>
                  <a:gd name="connsiteX179" fmla="*/ 6856237 w 12089090"/>
                  <a:gd name="connsiteY179" fmla="*/ 6982232 h 13511369"/>
                  <a:gd name="connsiteX180" fmla="*/ 6961013 w 12089090"/>
                  <a:gd name="connsiteY180" fmla="*/ 6984363 h 13511369"/>
                  <a:gd name="connsiteX181" fmla="*/ 7003876 w 12089090"/>
                  <a:gd name="connsiteY181" fmla="*/ 6903400 h 13511369"/>
                  <a:gd name="connsiteX182" fmla="*/ 7106269 w 12089090"/>
                  <a:gd name="connsiteY182" fmla="*/ 6936738 h 13511369"/>
                  <a:gd name="connsiteX183" fmla="*/ 7180088 w 12089090"/>
                  <a:gd name="connsiteY183" fmla="*/ 7039132 h 13511369"/>
                  <a:gd name="connsiteX184" fmla="*/ 7246763 w 12089090"/>
                  <a:gd name="connsiteY184" fmla="*/ 6979600 h 13511369"/>
                  <a:gd name="connsiteX185" fmla="*/ 7187232 w 12089090"/>
                  <a:gd name="connsiteY185" fmla="*/ 6843869 h 13511369"/>
                  <a:gd name="connsiteX186" fmla="*/ 7244381 w 12089090"/>
                  <a:gd name="connsiteY186" fmla="*/ 6896506 h 13511369"/>
                  <a:gd name="connsiteX187" fmla="*/ 7361063 w 12089090"/>
                  <a:gd name="connsiteY187" fmla="*/ 6934357 h 13511369"/>
                  <a:gd name="connsiteX188" fmla="*/ 7434882 w 12089090"/>
                  <a:gd name="connsiteY188" fmla="*/ 7006046 h 13511369"/>
                  <a:gd name="connsiteX189" fmla="*/ 7403926 w 12089090"/>
                  <a:gd name="connsiteY189" fmla="*/ 7144158 h 13511369"/>
                  <a:gd name="connsiteX190" fmla="*/ 7475363 w 12089090"/>
                  <a:gd name="connsiteY190" fmla="*/ 7108439 h 13511369"/>
                  <a:gd name="connsiteX191" fmla="*/ 7465837 w 12089090"/>
                  <a:gd name="connsiteY191" fmla="*/ 7077482 h 13511369"/>
                  <a:gd name="connsiteX192" fmla="*/ 7542038 w 12089090"/>
                  <a:gd name="connsiteY192" fmla="*/ 7163208 h 13511369"/>
                  <a:gd name="connsiteX193" fmla="*/ 7477744 w 12089090"/>
                  <a:gd name="connsiteY193" fmla="*/ 7244171 h 13511369"/>
                  <a:gd name="connsiteX194" fmla="*/ 7542037 w 12089090"/>
                  <a:gd name="connsiteY194" fmla="*/ 7325132 h 13511369"/>
                  <a:gd name="connsiteX195" fmla="*/ 7468219 w 12089090"/>
                  <a:gd name="connsiteY195" fmla="*/ 7344183 h 13511369"/>
                  <a:gd name="connsiteX196" fmla="*/ 7375351 w 12089090"/>
                  <a:gd name="connsiteY196" fmla="*/ 7296558 h 13511369"/>
                  <a:gd name="connsiteX197" fmla="*/ 7327726 w 12089090"/>
                  <a:gd name="connsiteY197" fmla="*/ 7406096 h 13511369"/>
                  <a:gd name="connsiteX198" fmla="*/ 7403926 w 12089090"/>
                  <a:gd name="connsiteY198" fmla="*/ 7425146 h 13511369"/>
                  <a:gd name="connsiteX199" fmla="*/ 7458694 w 12089090"/>
                  <a:gd name="connsiteY199" fmla="*/ 7484677 h 13511369"/>
                  <a:gd name="connsiteX200" fmla="*/ 7484888 w 12089090"/>
                  <a:gd name="connsiteY200" fmla="*/ 7515382 h 13511369"/>
                  <a:gd name="connsiteX201" fmla="*/ 7505128 w 12089090"/>
                  <a:gd name="connsiteY201" fmla="*/ 7467755 h 13511369"/>
                  <a:gd name="connsiteX202" fmla="*/ 7563469 w 12089090"/>
                  <a:gd name="connsiteY202" fmla="*/ 7529921 h 13511369"/>
                  <a:gd name="connsiteX203" fmla="*/ 7656338 w 12089090"/>
                  <a:gd name="connsiteY203" fmla="*/ 7615646 h 13511369"/>
                  <a:gd name="connsiteX204" fmla="*/ 7656338 w 12089090"/>
                  <a:gd name="connsiteY204" fmla="*/ 7510871 h 13511369"/>
                  <a:gd name="connsiteX205" fmla="*/ 7830168 w 12089090"/>
                  <a:gd name="connsiteY205" fmla="*/ 7606120 h 13511369"/>
                  <a:gd name="connsiteX206" fmla="*/ 7723013 w 12089090"/>
                  <a:gd name="connsiteY206" fmla="*/ 7370377 h 13511369"/>
                  <a:gd name="connsiteX207" fmla="*/ 7725394 w 12089090"/>
                  <a:gd name="connsiteY207" fmla="*/ 7234646 h 13511369"/>
                  <a:gd name="connsiteX208" fmla="*/ 7630144 w 12089090"/>
                  <a:gd name="connsiteY208" fmla="*/ 7206071 h 13511369"/>
                  <a:gd name="connsiteX209" fmla="*/ 7694437 w 12089090"/>
                  <a:gd name="connsiteY209" fmla="*/ 7039382 h 13511369"/>
                  <a:gd name="connsiteX210" fmla="*/ 8392144 w 12089090"/>
                  <a:gd name="connsiteY210" fmla="*/ 6653621 h 13511369"/>
                  <a:gd name="connsiteX211" fmla="*/ 8720757 w 12089090"/>
                  <a:gd name="connsiteY211" fmla="*/ 6591708 h 13511369"/>
                  <a:gd name="connsiteX212" fmla="*/ 8739807 w 12089090"/>
                  <a:gd name="connsiteY212" fmla="*/ 6696483 h 13511369"/>
                  <a:gd name="connsiteX213" fmla="*/ 8813626 w 12089090"/>
                  <a:gd name="connsiteY213" fmla="*/ 6701246 h 13511369"/>
                  <a:gd name="connsiteX214" fmla="*/ 8789812 w 12089090"/>
                  <a:gd name="connsiteY214" fmla="*/ 6548844 h 13511369"/>
                  <a:gd name="connsiteX215" fmla="*/ 9332737 w 12089090"/>
                  <a:gd name="connsiteY215" fmla="*/ 6544082 h 13511369"/>
                  <a:gd name="connsiteX216" fmla="*/ 9520856 w 12089090"/>
                  <a:gd name="connsiteY216" fmla="*/ 6494075 h 13511369"/>
                  <a:gd name="connsiteX217" fmla="*/ 9647062 w 12089090"/>
                  <a:gd name="connsiteY217" fmla="*/ 6298813 h 13511369"/>
                  <a:gd name="connsiteX218" fmla="*/ 9923287 w 12089090"/>
                  <a:gd name="connsiteY218" fmla="*/ 6334532 h 13511369"/>
                  <a:gd name="connsiteX219" fmla="*/ 9887569 w 12089090"/>
                  <a:gd name="connsiteY219" fmla="*/ 6420258 h 13511369"/>
                  <a:gd name="connsiteX220" fmla="*/ 9744694 w 12089090"/>
                  <a:gd name="connsiteY220" fmla="*/ 6434546 h 13511369"/>
                  <a:gd name="connsiteX221" fmla="*/ 9813749 w 12089090"/>
                  <a:gd name="connsiteY221" fmla="*/ 6489313 h 13511369"/>
                  <a:gd name="connsiteX222" fmla="*/ 9682782 w 12089090"/>
                  <a:gd name="connsiteY222" fmla="*/ 6517889 h 13511369"/>
                  <a:gd name="connsiteX223" fmla="*/ 9556576 w 12089090"/>
                  <a:gd name="connsiteY223" fmla="*/ 6508364 h 13511369"/>
                  <a:gd name="connsiteX224" fmla="*/ 9470850 w 12089090"/>
                  <a:gd name="connsiteY224" fmla="*/ 6544082 h 13511369"/>
                  <a:gd name="connsiteX225" fmla="*/ 9439894 w 12089090"/>
                  <a:gd name="connsiteY225" fmla="*/ 6848883 h 13511369"/>
                  <a:gd name="connsiteX226" fmla="*/ 9601819 w 12089090"/>
                  <a:gd name="connsiteY226" fmla="*/ 6882220 h 13511369"/>
                  <a:gd name="connsiteX227" fmla="*/ 9808987 w 12089090"/>
                  <a:gd name="connsiteY227" fmla="*/ 6696482 h 13511369"/>
                  <a:gd name="connsiteX228" fmla="*/ 9847088 w 12089090"/>
                  <a:gd name="connsiteY228" fmla="*/ 6794114 h 13511369"/>
                  <a:gd name="connsiteX229" fmla="*/ 9994726 w 12089090"/>
                  <a:gd name="connsiteY229" fmla="*/ 6717914 h 13511369"/>
                  <a:gd name="connsiteX230" fmla="*/ 9894713 w 12089090"/>
                  <a:gd name="connsiteY230" fmla="*/ 6956040 h 13511369"/>
                  <a:gd name="connsiteX231" fmla="*/ 10037588 w 12089090"/>
                  <a:gd name="connsiteY231" fmla="*/ 6898889 h 13511369"/>
                  <a:gd name="connsiteX232" fmla="*/ 10004251 w 12089090"/>
                  <a:gd name="connsiteY232" fmla="*/ 6986996 h 13511369"/>
                  <a:gd name="connsiteX233" fmla="*/ 10235232 w 12089090"/>
                  <a:gd name="connsiteY233" fmla="*/ 6984614 h 13511369"/>
                  <a:gd name="connsiteX234" fmla="*/ 10075687 w 12089090"/>
                  <a:gd name="connsiteY234" fmla="*/ 7039382 h 13511369"/>
                  <a:gd name="connsiteX235" fmla="*/ 9966151 w 12089090"/>
                  <a:gd name="connsiteY235" fmla="*/ 7096533 h 13511369"/>
                  <a:gd name="connsiteX236" fmla="*/ 9847088 w 12089090"/>
                  <a:gd name="connsiteY236" fmla="*/ 7210833 h 13511369"/>
                  <a:gd name="connsiteX237" fmla="*/ 9882806 w 12089090"/>
                  <a:gd name="connsiteY237" fmla="*/ 7270363 h 13511369"/>
                  <a:gd name="connsiteX238" fmla="*/ 9925669 w 12089090"/>
                  <a:gd name="connsiteY238" fmla="*/ 7320371 h 13511369"/>
                  <a:gd name="connsiteX239" fmla="*/ 10004251 w 12089090"/>
                  <a:gd name="connsiteY239" fmla="*/ 7287033 h 13511369"/>
                  <a:gd name="connsiteX240" fmla="*/ 10016156 w 12089090"/>
                  <a:gd name="connsiteY240" fmla="*/ 7348944 h 13511369"/>
                  <a:gd name="connsiteX241" fmla="*/ 10130457 w 12089090"/>
                  <a:gd name="connsiteY241" fmla="*/ 7210833 h 13511369"/>
                  <a:gd name="connsiteX242" fmla="*/ 10166176 w 12089090"/>
                  <a:gd name="connsiteY242" fmla="*/ 7356089 h 13511369"/>
                  <a:gd name="connsiteX243" fmla="*/ 10261426 w 12089090"/>
                  <a:gd name="connsiteY243" fmla="*/ 7239408 h 13511369"/>
                  <a:gd name="connsiteX244" fmla="*/ 10287619 w 12089090"/>
                  <a:gd name="connsiteY244" fmla="*/ 7401332 h 13511369"/>
                  <a:gd name="connsiteX245" fmla="*/ 10361437 w 12089090"/>
                  <a:gd name="connsiteY245" fmla="*/ 7477532 h 13511369"/>
                  <a:gd name="connsiteX246" fmla="*/ 10151887 w 12089090"/>
                  <a:gd name="connsiteY246" fmla="*/ 7591832 h 13511369"/>
                  <a:gd name="connsiteX247" fmla="*/ 10304288 w 12089090"/>
                  <a:gd name="connsiteY247" fmla="*/ 7741852 h 13511369"/>
                  <a:gd name="connsiteX248" fmla="*/ 10335244 w 12089090"/>
                  <a:gd name="connsiteY248" fmla="*/ 7644221 h 13511369"/>
                  <a:gd name="connsiteX249" fmla="*/ 10406680 w 12089090"/>
                  <a:gd name="connsiteY249" fmla="*/ 7732326 h 13511369"/>
                  <a:gd name="connsiteX250" fmla="*/ 10528126 w 12089090"/>
                  <a:gd name="connsiteY250" fmla="*/ 7691846 h 13511369"/>
                  <a:gd name="connsiteX251" fmla="*/ 10532887 w 12089090"/>
                  <a:gd name="connsiteY251" fmla="*/ 7777570 h 13511369"/>
                  <a:gd name="connsiteX252" fmla="*/ 10530506 w 12089090"/>
                  <a:gd name="connsiteY252" fmla="*/ 7875200 h 13511369"/>
                  <a:gd name="connsiteX253" fmla="*/ 10640043 w 12089090"/>
                  <a:gd name="connsiteY253" fmla="*/ 7837101 h 13511369"/>
                  <a:gd name="connsiteX254" fmla="*/ 10680526 w 12089090"/>
                  <a:gd name="connsiteY254" fmla="*/ 8075227 h 13511369"/>
                  <a:gd name="connsiteX255" fmla="*/ 10818637 w 12089090"/>
                  <a:gd name="connsiteY255" fmla="*/ 8106182 h 13511369"/>
                  <a:gd name="connsiteX256" fmla="*/ 10832925 w 12089090"/>
                  <a:gd name="connsiteY256" fmla="*/ 7815670 h 13511369"/>
                  <a:gd name="connsiteX257" fmla="*/ 10923413 w 12089090"/>
                  <a:gd name="connsiteY257" fmla="*/ 7791858 h 13511369"/>
                  <a:gd name="connsiteX258" fmla="*/ 10992469 w 12089090"/>
                  <a:gd name="connsiteY258" fmla="*/ 7620407 h 13511369"/>
                  <a:gd name="connsiteX259" fmla="*/ 10954369 w 12089090"/>
                  <a:gd name="connsiteY259" fmla="*/ 7491821 h 13511369"/>
                  <a:gd name="connsiteX260" fmla="*/ 10859119 w 12089090"/>
                  <a:gd name="connsiteY260" fmla="*/ 7479913 h 13511369"/>
                  <a:gd name="connsiteX261" fmla="*/ 10906743 w 12089090"/>
                  <a:gd name="connsiteY261" fmla="*/ 7360851 h 13511369"/>
                  <a:gd name="connsiteX262" fmla="*/ 10801969 w 12089090"/>
                  <a:gd name="connsiteY262" fmla="*/ 7289414 h 13511369"/>
                  <a:gd name="connsiteX263" fmla="*/ 10761487 w 12089090"/>
                  <a:gd name="connsiteY263" fmla="*/ 7058432 h 13511369"/>
                  <a:gd name="connsiteX264" fmla="*/ 10443987 w 12089090"/>
                  <a:gd name="connsiteY264" fmla="*/ 7020332 h 13511369"/>
                  <a:gd name="connsiteX265" fmla="*/ 10513838 w 12089090"/>
                  <a:gd name="connsiteY265" fmla="*/ 6915558 h 13511369"/>
                  <a:gd name="connsiteX266" fmla="*/ 10637663 w 12089090"/>
                  <a:gd name="connsiteY266" fmla="*/ 6896508 h 13511369"/>
                  <a:gd name="connsiteX267" fmla="*/ 10647187 w 12089090"/>
                  <a:gd name="connsiteY267" fmla="*/ 6810782 h 13511369"/>
                  <a:gd name="connsiteX268" fmla="*/ 10859912 w 12089090"/>
                  <a:gd name="connsiteY268" fmla="*/ 6899682 h 13511369"/>
                  <a:gd name="connsiteX269" fmla="*/ 10875787 w 12089090"/>
                  <a:gd name="connsiteY269" fmla="*/ 6677432 h 13511369"/>
                  <a:gd name="connsiteX270" fmla="*/ 10666237 w 12089090"/>
                  <a:gd name="connsiteY270" fmla="*/ 6772682 h 13511369"/>
                  <a:gd name="connsiteX271" fmla="*/ 10590037 w 12089090"/>
                  <a:gd name="connsiteY271" fmla="*/ 6544082 h 13511369"/>
                  <a:gd name="connsiteX272" fmla="*/ 10361437 w 12089090"/>
                  <a:gd name="connsiteY272" fmla="*/ 6753632 h 13511369"/>
                  <a:gd name="connsiteX273" fmla="*/ 10374138 w 12089090"/>
                  <a:gd name="connsiteY273" fmla="*/ 6588533 h 13511369"/>
                  <a:gd name="connsiteX274" fmla="*/ 10386837 w 12089090"/>
                  <a:gd name="connsiteY274" fmla="*/ 6464707 h 13511369"/>
                  <a:gd name="connsiteX275" fmla="*/ 10331672 w 12089090"/>
                  <a:gd name="connsiteY275" fmla="*/ 6436675 h 13511369"/>
                  <a:gd name="connsiteX276" fmla="*/ 10278888 w 12089090"/>
                  <a:gd name="connsiteY276" fmla="*/ 6452008 h 13511369"/>
                  <a:gd name="connsiteX277" fmla="*/ 10158237 w 12089090"/>
                  <a:gd name="connsiteY277" fmla="*/ 6236107 h 13511369"/>
                  <a:gd name="connsiteX278" fmla="*/ 10323338 w 12089090"/>
                  <a:gd name="connsiteY278" fmla="*/ 6274208 h 13511369"/>
                  <a:gd name="connsiteX279" fmla="*/ 10564638 w 12089090"/>
                  <a:gd name="connsiteY279" fmla="*/ 6274208 h 13511369"/>
                  <a:gd name="connsiteX280" fmla="*/ 10694812 w 12089090"/>
                  <a:gd name="connsiteY280" fmla="*/ 6134507 h 13511369"/>
                  <a:gd name="connsiteX281" fmla="*/ 10593213 w 12089090"/>
                  <a:gd name="connsiteY281" fmla="*/ 6023383 h 13511369"/>
                  <a:gd name="connsiteX282" fmla="*/ 10380487 w 12089090"/>
                  <a:gd name="connsiteY282" fmla="*/ 5975757 h 13511369"/>
                  <a:gd name="connsiteX283" fmla="*/ 10561462 w 12089090"/>
                  <a:gd name="connsiteY283" fmla="*/ 5845582 h 13511369"/>
                  <a:gd name="connsiteX284" fmla="*/ 10507488 w 12089090"/>
                  <a:gd name="connsiteY284" fmla="*/ 5728108 h 13511369"/>
                  <a:gd name="connsiteX285" fmla="*/ 10561463 w 12089090"/>
                  <a:gd name="connsiteY285" fmla="*/ 5607458 h 13511369"/>
                  <a:gd name="connsiteX286" fmla="*/ 10523362 w 12089090"/>
                  <a:gd name="connsiteY286" fmla="*/ 5604282 h 13511369"/>
                  <a:gd name="connsiteX287" fmla="*/ 10488438 w 12089090"/>
                  <a:gd name="connsiteY287" fmla="*/ 5528083 h 13511369"/>
                  <a:gd name="connsiteX288" fmla="*/ 10329687 w 12089090"/>
                  <a:gd name="connsiteY288" fmla="*/ 5375682 h 13511369"/>
                  <a:gd name="connsiteX289" fmla="*/ 10599563 w 12089090"/>
                  <a:gd name="connsiteY289" fmla="*/ 5480458 h 13511369"/>
                  <a:gd name="connsiteX290" fmla="*/ 10742437 w 12089090"/>
                  <a:gd name="connsiteY290" fmla="*/ 5439182 h 13511369"/>
                  <a:gd name="connsiteX291" fmla="*/ 10717038 w 12089090"/>
                  <a:gd name="connsiteY291" fmla="*/ 5686833 h 13511369"/>
                  <a:gd name="connsiteX292" fmla="*/ 10894837 w 12089090"/>
                  <a:gd name="connsiteY292" fmla="*/ 5724932 h 13511369"/>
                  <a:gd name="connsiteX293" fmla="*/ 10951988 w 12089090"/>
                  <a:gd name="connsiteY293" fmla="*/ 5550308 h 13511369"/>
                  <a:gd name="connsiteX294" fmla="*/ 10993262 w 12089090"/>
                  <a:gd name="connsiteY294" fmla="*/ 5321707 h 13511369"/>
                  <a:gd name="connsiteX295" fmla="*/ 10913888 w 12089090"/>
                  <a:gd name="connsiteY295" fmla="*/ 5118508 h 13511369"/>
                  <a:gd name="connsiteX296" fmla="*/ 10856737 w 12089090"/>
                  <a:gd name="connsiteY296" fmla="*/ 5020082 h 13511369"/>
                  <a:gd name="connsiteX297" fmla="*/ 10777363 w 12089090"/>
                  <a:gd name="connsiteY297" fmla="*/ 5137558 h 13511369"/>
                  <a:gd name="connsiteX298" fmla="*/ 10707513 w 12089090"/>
                  <a:gd name="connsiteY298" fmla="*/ 5096283 h 13511369"/>
                  <a:gd name="connsiteX299" fmla="*/ 10675763 w 12089090"/>
                  <a:gd name="connsiteY299" fmla="*/ 5216933 h 13511369"/>
                  <a:gd name="connsiteX300" fmla="*/ 10574162 w 12089090"/>
                  <a:gd name="connsiteY300" fmla="*/ 5220107 h 13511369"/>
                  <a:gd name="connsiteX301" fmla="*/ 10494787 w 12089090"/>
                  <a:gd name="connsiteY301" fmla="*/ 5077232 h 13511369"/>
                  <a:gd name="connsiteX302" fmla="*/ 10456687 w 12089090"/>
                  <a:gd name="connsiteY302" fmla="*/ 4924832 h 13511369"/>
                  <a:gd name="connsiteX303" fmla="*/ 10240787 w 12089090"/>
                  <a:gd name="connsiteY303" fmla="*/ 4928007 h 13511369"/>
                  <a:gd name="connsiteX304" fmla="*/ 10266187 w 12089090"/>
                  <a:gd name="connsiteY304" fmla="*/ 5153432 h 13511369"/>
                  <a:gd name="connsiteX305" fmla="*/ 10228088 w 12089090"/>
                  <a:gd name="connsiteY305" fmla="*/ 4959758 h 13511369"/>
                  <a:gd name="connsiteX306" fmla="*/ 10183637 w 12089090"/>
                  <a:gd name="connsiteY306" fmla="*/ 4972457 h 13511369"/>
                  <a:gd name="connsiteX307" fmla="*/ 10113787 w 12089090"/>
                  <a:gd name="connsiteY307" fmla="*/ 4861332 h 13511369"/>
                  <a:gd name="connsiteX308" fmla="*/ 10018538 w 12089090"/>
                  <a:gd name="connsiteY308" fmla="*/ 4931183 h 13511369"/>
                  <a:gd name="connsiteX309" fmla="*/ 9862962 w 12089090"/>
                  <a:gd name="connsiteY309" fmla="*/ 5058182 h 13511369"/>
                  <a:gd name="connsiteX310" fmla="*/ 10228087 w 12089090"/>
                  <a:gd name="connsiteY310" fmla="*/ 4724807 h 13511369"/>
                  <a:gd name="connsiteX311" fmla="*/ 10372550 w 12089090"/>
                  <a:gd name="connsiteY311" fmla="*/ 4634321 h 13511369"/>
                  <a:gd name="connsiteX312" fmla="*/ 10590037 w 12089090"/>
                  <a:gd name="connsiteY312" fmla="*/ 4581932 h 13511369"/>
                  <a:gd name="connsiteX313" fmla="*/ 10628138 w 12089090"/>
                  <a:gd name="connsiteY313" fmla="*/ 4461283 h 13511369"/>
                  <a:gd name="connsiteX314" fmla="*/ 10799588 w 12089090"/>
                  <a:gd name="connsiteY314" fmla="*/ 4334283 h 13511369"/>
                  <a:gd name="connsiteX315" fmla="*/ 10831337 w 12089090"/>
                  <a:gd name="connsiteY315" fmla="*/ 4080282 h 13511369"/>
                  <a:gd name="connsiteX316" fmla="*/ 10599562 w 12089090"/>
                  <a:gd name="connsiteY316" fmla="*/ 3997732 h 13511369"/>
                  <a:gd name="connsiteX317" fmla="*/ 10282063 w 12089090"/>
                  <a:gd name="connsiteY317" fmla="*/ 3950108 h 13511369"/>
                  <a:gd name="connsiteX318" fmla="*/ 10151887 w 12089090"/>
                  <a:gd name="connsiteY318" fmla="*/ 4010432 h 13511369"/>
                  <a:gd name="connsiteX319" fmla="*/ 10177288 w 12089090"/>
                  <a:gd name="connsiteY319" fmla="*/ 3845333 h 13511369"/>
                  <a:gd name="connsiteX320" fmla="*/ 10126488 w 12089090"/>
                  <a:gd name="connsiteY320" fmla="*/ 3670708 h 13511369"/>
                  <a:gd name="connsiteX321" fmla="*/ 10240787 w 12089090"/>
                  <a:gd name="connsiteY321" fmla="*/ 3708807 h 13511369"/>
                  <a:gd name="connsiteX322" fmla="*/ 10361438 w 12089090"/>
                  <a:gd name="connsiteY322" fmla="*/ 3600858 h 13511369"/>
                  <a:gd name="connsiteX323" fmla="*/ 10551938 w 12089090"/>
                  <a:gd name="connsiteY323" fmla="*/ 3661183 h 13511369"/>
                  <a:gd name="connsiteX324" fmla="*/ 10564638 w 12089090"/>
                  <a:gd name="connsiteY324" fmla="*/ 3477033 h 13511369"/>
                  <a:gd name="connsiteX325" fmla="*/ 10704337 w 12089090"/>
                  <a:gd name="connsiteY325" fmla="*/ 3515132 h 13511369"/>
                  <a:gd name="connsiteX326" fmla="*/ 10818637 w 12089090"/>
                  <a:gd name="connsiteY326" fmla="*/ 3210332 h 13511369"/>
                  <a:gd name="connsiteX327" fmla="*/ 10920238 w 12089090"/>
                  <a:gd name="connsiteY327" fmla="*/ 3299233 h 13511369"/>
                  <a:gd name="connsiteX328" fmla="*/ 11059937 w 12089090"/>
                  <a:gd name="connsiteY328" fmla="*/ 3283357 h 13511369"/>
                  <a:gd name="connsiteX329" fmla="*/ 11094862 w 12089090"/>
                  <a:gd name="connsiteY329" fmla="*/ 3508782 h 13511369"/>
                  <a:gd name="connsiteX330" fmla="*/ 11171063 w 12089090"/>
                  <a:gd name="connsiteY330" fmla="*/ 3251608 h 13511369"/>
                  <a:gd name="connsiteX331" fmla="*/ 11094863 w 12089090"/>
                  <a:gd name="connsiteY331" fmla="*/ 3165883 h 13511369"/>
                  <a:gd name="connsiteX332" fmla="*/ 11180587 w 12089090"/>
                  <a:gd name="connsiteY332" fmla="*/ 2911882 h 13511369"/>
                  <a:gd name="connsiteX333" fmla="*/ 10999613 w 12089090"/>
                  <a:gd name="connsiteY333" fmla="*/ 2988083 h 13511369"/>
                  <a:gd name="connsiteX334" fmla="*/ 10971037 w 12089090"/>
                  <a:gd name="connsiteY334" fmla="*/ 2918232 h 13511369"/>
                  <a:gd name="connsiteX335" fmla="*/ 10780537 w 12089090"/>
                  <a:gd name="connsiteY335" fmla="*/ 2715032 h 13511369"/>
                  <a:gd name="connsiteX336" fmla="*/ 10748788 w 12089090"/>
                  <a:gd name="connsiteY336" fmla="*/ 2530883 h 13511369"/>
                  <a:gd name="connsiteX337" fmla="*/ 10717038 w 12089090"/>
                  <a:gd name="connsiteY337" fmla="*/ 2435633 h 13511369"/>
                  <a:gd name="connsiteX338" fmla="*/ 10818637 w 12089090"/>
                  <a:gd name="connsiteY338" fmla="*/ 2334032 h 13511369"/>
                  <a:gd name="connsiteX339" fmla="*/ 11078988 w 12089090"/>
                  <a:gd name="connsiteY339" fmla="*/ 2099083 h 13511369"/>
                  <a:gd name="connsiteX340" fmla="*/ 11199637 w 12089090"/>
                  <a:gd name="connsiteY340" fmla="*/ 2118132 h 13511369"/>
                  <a:gd name="connsiteX341" fmla="*/ 11269488 w 12089090"/>
                  <a:gd name="connsiteY341" fmla="*/ 2029233 h 13511369"/>
                  <a:gd name="connsiteX342" fmla="*/ 11504437 w 12089090"/>
                  <a:gd name="connsiteY342" fmla="*/ 1921282 h 13511369"/>
                  <a:gd name="connsiteX343" fmla="*/ 11358388 w 12089090"/>
                  <a:gd name="connsiteY343" fmla="*/ 1851433 h 13511369"/>
                  <a:gd name="connsiteX344" fmla="*/ 11275837 w 12089090"/>
                  <a:gd name="connsiteY344" fmla="*/ 1705382 h 13511369"/>
                  <a:gd name="connsiteX345" fmla="*/ 11377437 w 12089090"/>
                  <a:gd name="connsiteY345" fmla="*/ 1279932 h 13511369"/>
                  <a:gd name="connsiteX346" fmla="*/ 11256787 w 12089090"/>
                  <a:gd name="connsiteY346" fmla="*/ 1019582 h 13511369"/>
                  <a:gd name="connsiteX347" fmla="*/ 11542537 w 12089090"/>
                  <a:gd name="connsiteY347" fmla="*/ 1362482 h 13511369"/>
                  <a:gd name="connsiteX348" fmla="*/ 11707637 w 12089090"/>
                  <a:gd name="connsiteY348" fmla="*/ 1165632 h 13511369"/>
                  <a:gd name="connsiteX349" fmla="*/ 11891787 w 12089090"/>
                  <a:gd name="connsiteY349" fmla="*/ 1476782 h 13511369"/>
                  <a:gd name="connsiteX350" fmla="*/ 12088637 w 12089090"/>
                  <a:gd name="connsiteY350" fmla="*/ 1578383 h 13511369"/>
                  <a:gd name="connsiteX351" fmla="*/ 11923537 w 12089090"/>
                  <a:gd name="connsiteY351" fmla="*/ 1133883 h 13511369"/>
                  <a:gd name="connsiteX352" fmla="*/ 11910837 w 12089090"/>
                  <a:gd name="connsiteY352" fmla="*/ 917982 h 13511369"/>
                  <a:gd name="connsiteX353" fmla="*/ 11777487 w 12089090"/>
                  <a:gd name="connsiteY353" fmla="*/ 721132 h 13511369"/>
                  <a:gd name="connsiteX354" fmla="*/ 11752087 w 12089090"/>
                  <a:gd name="connsiteY35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115293 w 12089090"/>
                  <a:gd name="connsiteY28" fmla="*/ 2843619 h 13511369"/>
                  <a:gd name="connsiteX29" fmla="*/ 3023615 w 12089090"/>
                  <a:gd name="connsiteY29" fmla="*/ 2957669 h 13511369"/>
                  <a:gd name="connsiteX30" fmla="*/ 3016472 w 12089090"/>
                  <a:gd name="connsiteY30" fmla="*/ 3050538 h 13511369"/>
                  <a:gd name="connsiteX31" fmla="*/ 2916459 w 12089090"/>
                  <a:gd name="connsiteY31" fmla="*/ 3143406 h 13511369"/>
                  <a:gd name="connsiteX32" fmla="*/ 2874787 w 12089090"/>
                  <a:gd name="connsiteY32" fmla="*/ 3248432 h 13511369"/>
                  <a:gd name="connsiteX33" fmla="*/ 2916459 w 12089090"/>
                  <a:gd name="connsiteY33" fmla="*/ 3355338 h 13511369"/>
                  <a:gd name="connsiteX34" fmla="*/ 3039093 w 12089090"/>
                  <a:gd name="connsiteY34" fmla="*/ 3469889 h 13511369"/>
                  <a:gd name="connsiteX35" fmla="*/ 2880740 w 12089090"/>
                  <a:gd name="connsiteY35" fmla="*/ 3872069 h 13511369"/>
                  <a:gd name="connsiteX36" fmla="*/ 2854547 w 12089090"/>
                  <a:gd name="connsiteY36" fmla="*/ 4003038 h 13511369"/>
                  <a:gd name="connsiteX37" fmla="*/ 2779537 w 12089090"/>
                  <a:gd name="connsiteY37" fmla="*/ 4067582 h 13511369"/>
                  <a:gd name="connsiteX38" fmla="*/ 2630709 w 12089090"/>
                  <a:gd name="connsiteY38" fmla="*/ 4069713 h 13511369"/>
                  <a:gd name="connsiteX39" fmla="*/ 2559272 w 12089090"/>
                  <a:gd name="connsiteY39" fmla="*/ 4041138 h 13511369"/>
                  <a:gd name="connsiteX40" fmla="*/ 2497359 w 12089090"/>
                  <a:gd name="connsiteY40" fmla="*/ 3964938 h 13511369"/>
                  <a:gd name="connsiteX41" fmla="*/ 2360437 w 12089090"/>
                  <a:gd name="connsiteY41" fmla="*/ 3991382 h 13511369"/>
                  <a:gd name="connsiteX42" fmla="*/ 2302097 w 12089090"/>
                  <a:gd name="connsiteY42" fmla="*/ 4098288 h 13511369"/>
                  <a:gd name="connsiteX43" fmla="*/ 2402109 w 12089090"/>
                  <a:gd name="connsiteY43" fmla="*/ 4295932 h 13511369"/>
                  <a:gd name="connsiteX44" fmla="*/ 2322337 w 12089090"/>
                  <a:gd name="connsiteY44" fmla="*/ 4353332 h 13511369"/>
                  <a:gd name="connsiteX45" fmla="*/ 2533078 w 12089090"/>
                  <a:gd name="connsiteY45" fmla="*/ 4645975 h 13511369"/>
                  <a:gd name="connsiteX46" fmla="*/ 2597372 w 12089090"/>
                  <a:gd name="connsiteY46" fmla="*/ 4879338 h 13511369"/>
                  <a:gd name="connsiteX47" fmla="*/ 2489024 w 12089090"/>
                  <a:gd name="connsiteY47" fmla="*/ 4958170 h 13511369"/>
                  <a:gd name="connsiteX48" fmla="*/ 2471165 w 12089090"/>
                  <a:gd name="connsiteY48" fmla="*/ 5122225 h 13511369"/>
                  <a:gd name="connsiteX49" fmla="*/ 2387822 w 12089090"/>
                  <a:gd name="connsiteY49" fmla="*/ 5196044 h 13511369"/>
                  <a:gd name="connsiteX50" fmla="*/ 2398537 w 12089090"/>
                  <a:gd name="connsiteY50" fmla="*/ 5286782 h 13511369"/>
                  <a:gd name="connsiteX51" fmla="*/ 2506884 w 12089090"/>
                  <a:gd name="connsiteY51" fmla="*/ 5384163 h 13511369"/>
                  <a:gd name="connsiteX52" fmla="*/ 2512837 w 12089090"/>
                  <a:gd name="connsiteY52" fmla="*/ 5534432 h 13511369"/>
                  <a:gd name="connsiteX53" fmla="*/ 2516409 w 12089090"/>
                  <a:gd name="connsiteY53" fmla="*/ 5622288 h 13511369"/>
                  <a:gd name="connsiteX54" fmla="*/ 2649759 w 12089090"/>
                  <a:gd name="connsiteY54" fmla="*/ 5741350 h 13511369"/>
                  <a:gd name="connsiteX55" fmla="*/ 2814065 w 12089090"/>
                  <a:gd name="connsiteY55" fmla="*/ 5819932 h 13511369"/>
                  <a:gd name="connsiteX56" fmla="*/ 2846212 w 12089090"/>
                  <a:gd name="connsiteY56" fmla="*/ 6036875 h 13511369"/>
                  <a:gd name="connsiteX57" fmla="*/ 2836687 w 12089090"/>
                  <a:gd name="connsiteY57" fmla="*/ 6239282 h 13511369"/>
                  <a:gd name="connsiteX58" fmla="*/ 2611659 w 12089090"/>
                  <a:gd name="connsiteY58" fmla="*/ 6322375 h 13511369"/>
                  <a:gd name="connsiteX59" fmla="*/ 2627137 w 12089090"/>
                  <a:gd name="connsiteY59" fmla="*/ 6448832 h 13511369"/>
                  <a:gd name="connsiteX60" fmla="*/ 2531887 w 12089090"/>
                  <a:gd name="connsiteY60" fmla="*/ 6696482 h 13511369"/>
                  <a:gd name="connsiteX61" fmla="*/ 2585465 w 12089090"/>
                  <a:gd name="connsiteY61" fmla="*/ 6812913 h 13511369"/>
                  <a:gd name="connsiteX62" fmla="*/ 2535459 w 12089090"/>
                  <a:gd name="connsiteY62" fmla="*/ 6872444 h 13511369"/>
                  <a:gd name="connsiteX63" fmla="*/ 2478309 w 12089090"/>
                  <a:gd name="connsiteY63" fmla="*/ 6981982 h 13511369"/>
                  <a:gd name="connsiteX64" fmla="*/ 2365199 w 12089090"/>
                  <a:gd name="connsiteY64" fmla="*/ 7022714 h 13511369"/>
                  <a:gd name="connsiteX65" fmla="*/ 2123503 w 12089090"/>
                  <a:gd name="connsiteY65" fmla="*/ 7248682 h 13511369"/>
                  <a:gd name="connsiteX66" fmla="*/ 2171128 w 12089090"/>
                  <a:gd name="connsiteY66" fmla="*/ 7551100 h 13511369"/>
                  <a:gd name="connsiteX67" fmla="*/ 2143743 w 12089090"/>
                  <a:gd name="connsiteY67" fmla="*/ 7627551 h 13511369"/>
                  <a:gd name="connsiteX68" fmla="*/ 1973484 w 12089090"/>
                  <a:gd name="connsiteY68" fmla="*/ 7703500 h 13511369"/>
                  <a:gd name="connsiteX69" fmla="*/ 1867519 w 12089090"/>
                  <a:gd name="connsiteY69" fmla="*/ 7841863 h 13511369"/>
                  <a:gd name="connsiteX70" fmla="*/ 1842515 w 12089090"/>
                  <a:gd name="connsiteY70" fmla="*/ 8084500 h 13511369"/>
                  <a:gd name="connsiteX71" fmla="*/ 1721072 w 12089090"/>
                  <a:gd name="connsiteY71" fmla="*/ 8148794 h 13511369"/>
                  <a:gd name="connsiteX72" fmla="*/ 1703212 w 12089090"/>
                  <a:gd name="connsiteY72" fmla="*/ 8291919 h 13511369"/>
                  <a:gd name="connsiteX73" fmla="*/ 1671065 w 12089090"/>
                  <a:gd name="connsiteY73" fmla="*/ 8510744 h 13511369"/>
                  <a:gd name="connsiteX74" fmla="*/ 1716309 w 12089090"/>
                  <a:gd name="connsiteY74" fmla="*/ 8653619 h 13511369"/>
                  <a:gd name="connsiteX75" fmla="*/ 1706784 w 12089090"/>
                  <a:gd name="connsiteY75" fmla="*/ 8772682 h 13511369"/>
                  <a:gd name="connsiteX76" fmla="*/ 1788937 w 12089090"/>
                  <a:gd name="connsiteY76" fmla="*/ 8963432 h 13511369"/>
                  <a:gd name="connsiteX77" fmla="*/ 1657969 w 12089090"/>
                  <a:gd name="connsiteY77" fmla="*/ 9413488 h 13511369"/>
                  <a:gd name="connsiteX78" fmla="*/ 1506759 w 12089090"/>
                  <a:gd name="connsiteY78" fmla="*/ 9498963 h 13511369"/>
                  <a:gd name="connsiteX79" fmla="*/ 1463897 w 12089090"/>
                  <a:gd name="connsiteY79" fmla="*/ 9682319 h 13511369"/>
                  <a:gd name="connsiteX80" fmla="*/ 1321022 w 12089090"/>
                  <a:gd name="connsiteY80" fmla="*/ 9748994 h 13511369"/>
                  <a:gd name="connsiteX81" fmla="*/ 1312687 w 12089090"/>
                  <a:gd name="connsiteY81" fmla="*/ 9839732 h 13511369"/>
                  <a:gd name="connsiteX82" fmla="*/ 1237678 w 12089090"/>
                  <a:gd name="connsiteY82" fmla="*/ 9970450 h 13511369"/>
                  <a:gd name="connsiteX83" fmla="*/ 1254347 w 12089090"/>
                  <a:gd name="connsiteY83" fmla="*/ 10151425 h 13511369"/>
                  <a:gd name="connsiteX84" fmla="*/ 1179337 w 12089090"/>
                  <a:gd name="connsiteY84" fmla="*/ 10315982 h 13511369"/>
                  <a:gd name="connsiteX85" fmla="*/ 932878 w 12089090"/>
                  <a:gd name="connsiteY85" fmla="*/ 10353832 h 13511369"/>
                  <a:gd name="connsiteX86" fmla="*/ 817387 w 12089090"/>
                  <a:gd name="connsiteY86" fmla="*/ 10468382 h 13511369"/>
                  <a:gd name="connsiteX87" fmla="*/ 678084 w 12089090"/>
                  <a:gd name="connsiteY87" fmla="*/ 10480038 h 13511369"/>
                  <a:gd name="connsiteX88" fmla="*/ 585215 w 12089090"/>
                  <a:gd name="connsiteY88" fmla="*/ 10544332 h 13511369"/>
                  <a:gd name="connsiteX89" fmla="*/ 497109 w 12089090"/>
                  <a:gd name="connsiteY89" fmla="*/ 10503850 h 13511369"/>
                  <a:gd name="connsiteX90" fmla="*/ 399478 w 12089090"/>
                  <a:gd name="connsiteY90" fmla="*/ 10510994 h 13511369"/>
                  <a:gd name="connsiteX91" fmla="*/ 301847 w 12089090"/>
                  <a:gd name="connsiteY91" fmla="*/ 10482419 h 13511369"/>
                  <a:gd name="connsiteX92" fmla="*/ 238743 w 12089090"/>
                  <a:gd name="connsiteY92" fmla="*/ 10535057 h 13511369"/>
                  <a:gd name="connsiteX93" fmla="*/ 17287 w 12089090"/>
                  <a:gd name="connsiteY93" fmla="*/ 10430282 h 13511369"/>
                  <a:gd name="connsiteX94" fmla="*/ 78009 w 12089090"/>
                  <a:gd name="connsiteY94" fmla="*/ 10608625 h 13511369"/>
                  <a:gd name="connsiteX95" fmla="*/ 11334 w 12089090"/>
                  <a:gd name="connsiteY95" fmla="*/ 10787219 h 13511369"/>
                  <a:gd name="connsiteX96" fmla="*/ 112537 w 12089090"/>
                  <a:gd name="connsiteY96" fmla="*/ 11056551 h 13511369"/>
                  <a:gd name="connsiteX97" fmla="*/ 8953 w 12089090"/>
                  <a:gd name="connsiteY97" fmla="*/ 11234894 h 13511369"/>
                  <a:gd name="connsiteX98" fmla="*/ 17287 w 12089090"/>
                  <a:gd name="connsiteY98" fmla="*/ 11420882 h 13511369"/>
                  <a:gd name="connsiteX99" fmla="*/ 158972 w 12089090"/>
                  <a:gd name="connsiteY99" fmla="*/ 11470638 h 13511369"/>
                  <a:gd name="connsiteX100" fmla="*/ 455437 w 12089090"/>
                  <a:gd name="connsiteY100" fmla="*/ 11497082 h 13511369"/>
                  <a:gd name="connsiteX101" fmla="*/ 623315 w 12089090"/>
                  <a:gd name="connsiteY101" fmla="*/ 11544457 h 13511369"/>
                  <a:gd name="connsiteX102" fmla="*/ 737615 w 12089090"/>
                  <a:gd name="connsiteY102" fmla="*/ 11489688 h 13511369"/>
                  <a:gd name="connsiteX103" fmla="*/ 912637 w 12089090"/>
                  <a:gd name="connsiteY103" fmla="*/ 11535182 h 13511369"/>
                  <a:gd name="connsiteX104" fmla="*/ 1078134 w 12089090"/>
                  <a:gd name="connsiteY104" fmla="*/ 11413488 h 13511369"/>
                  <a:gd name="connsiteX105" fmla="*/ 1155524 w 12089090"/>
                  <a:gd name="connsiteY105" fmla="*/ 11470889 h 13511369"/>
                  <a:gd name="connsiteX106" fmla="*/ 1294828 w 12089090"/>
                  <a:gd name="connsiteY106" fmla="*/ 11496832 h 13511369"/>
                  <a:gd name="connsiteX107" fmla="*/ 1466278 w 12089090"/>
                  <a:gd name="connsiteY107" fmla="*/ 11508738 h 13511369"/>
                  <a:gd name="connsiteX108" fmla="*/ 1552003 w 12089090"/>
                  <a:gd name="connsiteY108" fmla="*/ 11573032 h 13511369"/>
                  <a:gd name="connsiteX109" fmla="*/ 1652015 w 12089090"/>
                  <a:gd name="connsiteY109" fmla="*/ 11580175 h 13511369"/>
                  <a:gd name="connsiteX110" fmla="*/ 1731787 w 12089090"/>
                  <a:gd name="connsiteY110" fmla="*/ 11592332 h 13511369"/>
                  <a:gd name="connsiteX111" fmla="*/ 1659159 w 12089090"/>
                  <a:gd name="connsiteY111" fmla="*/ 11737338 h 13511369"/>
                  <a:gd name="connsiteX112" fmla="*/ 1693687 w 12089090"/>
                  <a:gd name="connsiteY112" fmla="*/ 11992382 h 13511369"/>
                  <a:gd name="connsiteX113" fmla="*/ 1871090 w 12089090"/>
                  <a:gd name="connsiteY113" fmla="*/ 12130244 h 13511369"/>
                  <a:gd name="connsiteX114" fmla="*/ 1993724 w 12089090"/>
                  <a:gd name="connsiteY114" fmla="*/ 12056676 h 13511369"/>
                  <a:gd name="connsiteX115" fmla="*/ 2066353 w 12089090"/>
                  <a:gd name="connsiteY115" fmla="*/ 12104050 h 13511369"/>
                  <a:gd name="connsiteX116" fmla="*/ 2142553 w 12089090"/>
                  <a:gd name="connsiteY116" fmla="*/ 12034994 h 13511369"/>
                  <a:gd name="connsiteX117" fmla="*/ 2242565 w 12089090"/>
                  <a:gd name="connsiteY117" fmla="*/ 12058807 h 13511369"/>
                  <a:gd name="connsiteX118" fmla="*/ 2473547 w 12089090"/>
                  <a:gd name="connsiteY118" fmla="*/ 12008800 h 13511369"/>
                  <a:gd name="connsiteX119" fmla="*/ 2524743 w 12089090"/>
                  <a:gd name="connsiteY119" fmla="*/ 11899513 h 13511369"/>
                  <a:gd name="connsiteX120" fmla="*/ 2893837 w 12089090"/>
                  <a:gd name="connsiteY120" fmla="*/ 12030482 h 13511369"/>
                  <a:gd name="connsiteX121" fmla="*/ 2983134 w 12089090"/>
                  <a:gd name="connsiteY121" fmla="*/ 12018325 h 13511369"/>
                  <a:gd name="connsiteX122" fmla="*/ 3084337 w 12089090"/>
                  <a:gd name="connsiteY122" fmla="*/ 12182882 h 13511369"/>
                  <a:gd name="connsiteX123" fmla="*/ 3323653 w 12089090"/>
                  <a:gd name="connsiteY123" fmla="*/ 12127863 h 13511369"/>
                  <a:gd name="connsiteX124" fmla="*/ 3433190 w 12089090"/>
                  <a:gd name="connsiteY124" fmla="*/ 12196919 h 13511369"/>
                  <a:gd name="connsiteX125" fmla="*/ 3586781 w 12089090"/>
                  <a:gd name="connsiteY125" fmla="*/ 12266226 h 13511369"/>
                  <a:gd name="connsiteX126" fmla="*/ 3522487 w 12089090"/>
                  <a:gd name="connsiteY126" fmla="*/ 12387670 h 13511369"/>
                  <a:gd name="connsiteX127" fmla="*/ 3607022 w 12089090"/>
                  <a:gd name="connsiteY127" fmla="*/ 12592207 h 13511369"/>
                  <a:gd name="connsiteX128" fmla="*/ 3560587 w 12089090"/>
                  <a:gd name="connsiteY128" fmla="*/ 12773432 h 13511369"/>
                  <a:gd name="connsiteX129" fmla="*/ 3545109 w 12089090"/>
                  <a:gd name="connsiteY129" fmla="*/ 12987494 h 13511369"/>
                  <a:gd name="connsiteX130" fmla="*/ 3636787 w 12089090"/>
                  <a:gd name="connsiteY130" fmla="*/ 13211582 h 13511369"/>
                  <a:gd name="connsiteX131" fmla="*/ 3922537 w 12089090"/>
                  <a:gd name="connsiteY131" fmla="*/ 13440182 h 13511369"/>
                  <a:gd name="connsiteX132" fmla="*/ 4514278 w 12089090"/>
                  <a:gd name="connsiteY132" fmla="*/ 13511369 h 13511369"/>
                  <a:gd name="connsiteX133" fmla="*/ 4549996 w 12089090"/>
                  <a:gd name="connsiteY133" fmla="*/ 13442312 h 13511369"/>
                  <a:gd name="connsiteX134" fmla="*/ 4208287 w 12089090"/>
                  <a:gd name="connsiteY134" fmla="*/ 13154432 h 13511369"/>
                  <a:gd name="connsiteX135" fmla="*/ 4635722 w 12089090"/>
                  <a:gd name="connsiteY135" fmla="*/ 13268482 h 13511369"/>
                  <a:gd name="connsiteX136" fmla="*/ 4951237 w 12089090"/>
                  <a:gd name="connsiteY136" fmla="*/ 13268732 h 13511369"/>
                  <a:gd name="connsiteX137" fmla="*/ 5052440 w 12089090"/>
                  <a:gd name="connsiteY137" fmla="*/ 13058932 h 13511369"/>
                  <a:gd name="connsiteX138" fmla="*/ 5011959 w 12089090"/>
                  <a:gd name="connsiteY138" fmla="*/ 12985113 h 13511369"/>
                  <a:gd name="connsiteX139" fmla="*/ 5008387 w 12089090"/>
                  <a:gd name="connsiteY139" fmla="*/ 12678182 h 13511369"/>
                  <a:gd name="connsiteX140" fmla="*/ 5084587 w 12089090"/>
                  <a:gd name="connsiteY140" fmla="*/ 12563882 h 13511369"/>
                  <a:gd name="connsiteX141" fmla="*/ 5046487 w 12089090"/>
                  <a:gd name="connsiteY141" fmla="*/ 12225745 h 13511369"/>
                  <a:gd name="connsiteX142" fmla="*/ 5375100 w 12089090"/>
                  <a:gd name="connsiteY142" fmla="*/ 12097157 h 13511369"/>
                  <a:gd name="connsiteX143" fmla="*/ 5656087 w 12089090"/>
                  <a:gd name="connsiteY143" fmla="*/ 12180502 h 13511369"/>
                  <a:gd name="connsiteX144" fmla="*/ 5541787 w 12089090"/>
                  <a:gd name="connsiteY144" fmla="*/ 11249432 h 13511369"/>
                  <a:gd name="connsiteX145" fmla="*/ 5602510 w 12089090"/>
                  <a:gd name="connsiteY145" fmla="*/ 10722925 h 13511369"/>
                  <a:gd name="connsiteX146" fmla="*/ 5485827 w 12089090"/>
                  <a:gd name="connsiteY146" fmla="*/ 10663394 h 13511369"/>
                  <a:gd name="connsiteX147" fmla="*/ 5602509 w 12089090"/>
                  <a:gd name="connsiteY147" fmla="*/ 10701495 h 13511369"/>
                  <a:gd name="connsiteX148" fmla="*/ 5628703 w 12089090"/>
                  <a:gd name="connsiteY148" fmla="*/ 10160950 h 13511369"/>
                  <a:gd name="connsiteX149" fmla="*/ 5715618 w 12089090"/>
                  <a:gd name="connsiteY149" fmla="*/ 9775438 h 13511369"/>
                  <a:gd name="connsiteX150" fmla="*/ 5847778 w 12089090"/>
                  <a:gd name="connsiteY150" fmla="*/ 9408475 h 13511369"/>
                  <a:gd name="connsiteX151" fmla="*/ 5938265 w 12089090"/>
                  <a:gd name="connsiteY151" fmla="*/ 9196544 h 13511369"/>
                  <a:gd name="connsiteX152" fmla="*/ 5776340 w 12089090"/>
                  <a:gd name="connsiteY152" fmla="*/ 9329894 h 13511369"/>
                  <a:gd name="connsiteX153" fmla="*/ 5940647 w 12089090"/>
                  <a:gd name="connsiteY153" fmla="*/ 9137013 h 13511369"/>
                  <a:gd name="connsiteX154" fmla="*/ 5972794 w 12089090"/>
                  <a:gd name="connsiteY154" fmla="*/ 8956289 h 13511369"/>
                  <a:gd name="connsiteX155" fmla="*/ 5976365 w 12089090"/>
                  <a:gd name="connsiteY155" fmla="*/ 9087006 h 13511369"/>
                  <a:gd name="connsiteX156" fmla="*/ 6458567 w 12089090"/>
                  <a:gd name="connsiteY156" fmla="*/ 8201432 h 13511369"/>
                  <a:gd name="connsiteX157" fmla="*/ 6221634 w 12089090"/>
                  <a:gd name="connsiteY157" fmla="*/ 8101170 h 13511369"/>
                  <a:gd name="connsiteX158" fmla="*/ 6443090 w 12089090"/>
                  <a:gd name="connsiteY158" fmla="*/ 8110694 h 13511369"/>
                  <a:gd name="connsiteX159" fmla="*/ 6713363 w 12089090"/>
                  <a:gd name="connsiteY159" fmla="*/ 8074975 h 13511369"/>
                  <a:gd name="connsiteX160" fmla="*/ 6872907 w 12089090"/>
                  <a:gd name="connsiteY160" fmla="*/ 8032113 h 13511369"/>
                  <a:gd name="connsiteX161" fmla="*/ 6802659 w 12089090"/>
                  <a:gd name="connsiteY161" fmla="*/ 7972582 h 13511369"/>
                  <a:gd name="connsiteX162" fmla="*/ 6894339 w 12089090"/>
                  <a:gd name="connsiteY162" fmla="*/ 7846626 h 13511369"/>
                  <a:gd name="connsiteX163" fmla="*/ 6997921 w 12089090"/>
                  <a:gd name="connsiteY163" fmla="*/ 7867807 h 13511369"/>
                  <a:gd name="connsiteX164" fmla="*/ 7034832 w 12089090"/>
                  <a:gd name="connsiteY164" fmla="*/ 7793990 h 13511369"/>
                  <a:gd name="connsiteX165" fmla="*/ 6961013 w 12089090"/>
                  <a:gd name="connsiteY165" fmla="*/ 7693975 h 13511369"/>
                  <a:gd name="connsiteX166" fmla="*/ 6927676 w 12089090"/>
                  <a:gd name="connsiteY166" fmla="*/ 7596344 h 13511369"/>
                  <a:gd name="connsiteX167" fmla="*/ 6837187 w 12089090"/>
                  <a:gd name="connsiteY167" fmla="*/ 7591832 h 13511369"/>
                  <a:gd name="connsiteX168" fmla="*/ 6763369 w 12089090"/>
                  <a:gd name="connsiteY168" fmla="*/ 7674925 h 13511369"/>
                  <a:gd name="connsiteX169" fmla="*/ 6627637 w 12089090"/>
                  <a:gd name="connsiteY169" fmla="*/ 7687082 h 13511369"/>
                  <a:gd name="connsiteX170" fmla="*/ 6687169 w 12089090"/>
                  <a:gd name="connsiteY170" fmla="*/ 7617775 h 13511369"/>
                  <a:gd name="connsiteX171" fmla="*/ 6699076 w 12089090"/>
                  <a:gd name="connsiteY171" fmla="*/ 7529669 h 13511369"/>
                  <a:gd name="connsiteX172" fmla="*/ 6720506 w 12089090"/>
                  <a:gd name="connsiteY172" fmla="*/ 7467756 h 13511369"/>
                  <a:gd name="connsiteX173" fmla="*/ 6684787 w 12089090"/>
                  <a:gd name="connsiteY173" fmla="*/ 7401332 h 13511369"/>
                  <a:gd name="connsiteX174" fmla="*/ 6620494 w 12089090"/>
                  <a:gd name="connsiteY174" fmla="*/ 7432038 h 13511369"/>
                  <a:gd name="connsiteX175" fmla="*/ 6618112 w 12089090"/>
                  <a:gd name="connsiteY175" fmla="*/ 7351326 h 13511369"/>
                  <a:gd name="connsiteX176" fmla="*/ 6837188 w 12089090"/>
                  <a:gd name="connsiteY176" fmla="*/ 7243919 h 13511369"/>
                  <a:gd name="connsiteX177" fmla="*/ 6801469 w 12089090"/>
                  <a:gd name="connsiteY177" fmla="*/ 7089138 h 13511369"/>
                  <a:gd name="connsiteX178" fmla="*/ 6877669 w 12089090"/>
                  <a:gd name="connsiteY178" fmla="*/ 7072469 h 13511369"/>
                  <a:gd name="connsiteX179" fmla="*/ 6856237 w 12089090"/>
                  <a:gd name="connsiteY179" fmla="*/ 6982232 h 13511369"/>
                  <a:gd name="connsiteX180" fmla="*/ 6961013 w 12089090"/>
                  <a:gd name="connsiteY180" fmla="*/ 6984363 h 13511369"/>
                  <a:gd name="connsiteX181" fmla="*/ 7003876 w 12089090"/>
                  <a:gd name="connsiteY181" fmla="*/ 6903400 h 13511369"/>
                  <a:gd name="connsiteX182" fmla="*/ 7106269 w 12089090"/>
                  <a:gd name="connsiteY182" fmla="*/ 6936738 h 13511369"/>
                  <a:gd name="connsiteX183" fmla="*/ 7180088 w 12089090"/>
                  <a:gd name="connsiteY183" fmla="*/ 7039132 h 13511369"/>
                  <a:gd name="connsiteX184" fmla="*/ 7246763 w 12089090"/>
                  <a:gd name="connsiteY184" fmla="*/ 6979600 h 13511369"/>
                  <a:gd name="connsiteX185" fmla="*/ 7187232 w 12089090"/>
                  <a:gd name="connsiteY185" fmla="*/ 6843869 h 13511369"/>
                  <a:gd name="connsiteX186" fmla="*/ 7244381 w 12089090"/>
                  <a:gd name="connsiteY186" fmla="*/ 6896506 h 13511369"/>
                  <a:gd name="connsiteX187" fmla="*/ 7361063 w 12089090"/>
                  <a:gd name="connsiteY187" fmla="*/ 6934357 h 13511369"/>
                  <a:gd name="connsiteX188" fmla="*/ 7434882 w 12089090"/>
                  <a:gd name="connsiteY188" fmla="*/ 7006046 h 13511369"/>
                  <a:gd name="connsiteX189" fmla="*/ 7403926 w 12089090"/>
                  <a:gd name="connsiteY189" fmla="*/ 7144158 h 13511369"/>
                  <a:gd name="connsiteX190" fmla="*/ 7475363 w 12089090"/>
                  <a:gd name="connsiteY190" fmla="*/ 7108439 h 13511369"/>
                  <a:gd name="connsiteX191" fmla="*/ 7465837 w 12089090"/>
                  <a:gd name="connsiteY191" fmla="*/ 7077482 h 13511369"/>
                  <a:gd name="connsiteX192" fmla="*/ 7542038 w 12089090"/>
                  <a:gd name="connsiteY192" fmla="*/ 7163208 h 13511369"/>
                  <a:gd name="connsiteX193" fmla="*/ 7477744 w 12089090"/>
                  <a:gd name="connsiteY193" fmla="*/ 7244171 h 13511369"/>
                  <a:gd name="connsiteX194" fmla="*/ 7542037 w 12089090"/>
                  <a:gd name="connsiteY194" fmla="*/ 7325132 h 13511369"/>
                  <a:gd name="connsiteX195" fmla="*/ 7468219 w 12089090"/>
                  <a:gd name="connsiteY195" fmla="*/ 7344183 h 13511369"/>
                  <a:gd name="connsiteX196" fmla="*/ 7375351 w 12089090"/>
                  <a:gd name="connsiteY196" fmla="*/ 7296558 h 13511369"/>
                  <a:gd name="connsiteX197" fmla="*/ 7327726 w 12089090"/>
                  <a:gd name="connsiteY197" fmla="*/ 7406096 h 13511369"/>
                  <a:gd name="connsiteX198" fmla="*/ 7403926 w 12089090"/>
                  <a:gd name="connsiteY198" fmla="*/ 7425146 h 13511369"/>
                  <a:gd name="connsiteX199" fmla="*/ 7458694 w 12089090"/>
                  <a:gd name="connsiteY199" fmla="*/ 7484677 h 13511369"/>
                  <a:gd name="connsiteX200" fmla="*/ 7484888 w 12089090"/>
                  <a:gd name="connsiteY200" fmla="*/ 7515382 h 13511369"/>
                  <a:gd name="connsiteX201" fmla="*/ 7505128 w 12089090"/>
                  <a:gd name="connsiteY201" fmla="*/ 7467755 h 13511369"/>
                  <a:gd name="connsiteX202" fmla="*/ 7563469 w 12089090"/>
                  <a:gd name="connsiteY202" fmla="*/ 7529921 h 13511369"/>
                  <a:gd name="connsiteX203" fmla="*/ 7656338 w 12089090"/>
                  <a:gd name="connsiteY203" fmla="*/ 7615646 h 13511369"/>
                  <a:gd name="connsiteX204" fmla="*/ 7656338 w 12089090"/>
                  <a:gd name="connsiteY204" fmla="*/ 7510871 h 13511369"/>
                  <a:gd name="connsiteX205" fmla="*/ 7830168 w 12089090"/>
                  <a:gd name="connsiteY205" fmla="*/ 7606120 h 13511369"/>
                  <a:gd name="connsiteX206" fmla="*/ 7723013 w 12089090"/>
                  <a:gd name="connsiteY206" fmla="*/ 7370377 h 13511369"/>
                  <a:gd name="connsiteX207" fmla="*/ 7725394 w 12089090"/>
                  <a:gd name="connsiteY207" fmla="*/ 7234646 h 13511369"/>
                  <a:gd name="connsiteX208" fmla="*/ 7630144 w 12089090"/>
                  <a:gd name="connsiteY208" fmla="*/ 7206071 h 13511369"/>
                  <a:gd name="connsiteX209" fmla="*/ 7694437 w 12089090"/>
                  <a:gd name="connsiteY209" fmla="*/ 7039382 h 13511369"/>
                  <a:gd name="connsiteX210" fmla="*/ 8392144 w 12089090"/>
                  <a:gd name="connsiteY210" fmla="*/ 6653621 h 13511369"/>
                  <a:gd name="connsiteX211" fmla="*/ 8720757 w 12089090"/>
                  <a:gd name="connsiteY211" fmla="*/ 6591708 h 13511369"/>
                  <a:gd name="connsiteX212" fmla="*/ 8739807 w 12089090"/>
                  <a:gd name="connsiteY212" fmla="*/ 6696483 h 13511369"/>
                  <a:gd name="connsiteX213" fmla="*/ 8813626 w 12089090"/>
                  <a:gd name="connsiteY213" fmla="*/ 6701246 h 13511369"/>
                  <a:gd name="connsiteX214" fmla="*/ 8789812 w 12089090"/>
                  <a:gd name="connsiteY214" fmla="*/ 6548844 h 13511369"/>
                  <a:gd name="connsiteX215" fmla="*/ 9332737 w 12089090"/>
                  <a:gd name="connsiteY215" fmla="*/ 6544082 h 13511369"/>
                  <a:gd name="connsiteX216" fmla="*/ 9520856 w 12089090"/>
                  <a:gd name="connsiteY216" fmla="*/ 6494075 h 13511369"/>
                  <a:gd name="connsiteX217" fmla="*/ 9647062 w 12089090"/>
                  <a:gd name="connsiteY217" fmla="*/ 6298813 h 13511369"/>
                  <a:gd name="connsiteX218" fmla="*/ 9923287 w 12089090"/>
                  <a:gd name="connsiteY218" fmla="*/ 6334532 h 13511369"/>
                  <a:gd name="connsiteX219" fmla="*/ 9887569 w 12089090"/>
                  <a:gd name="connsiteY219" fmla="*/ 6420258 h 13511369"/>
                  <a:gd name="connsiteX220" fmla="*/ 9744694 w 12089090"/>
                  <a:gd name="connsiteY220" fmla="*/ 6434546 h 13511369"/>
                  <a:gd name="connsiteX221" fmla="*/ 9813749 w 12089090"/>
                  <a:gd name="connsiteY221" fmla="*/ 6489313 h 13511369"/>
                  <a:gd name="connsiteX222" fmla="*/ 9682782 w 12089090"/>
                  <a:gd name="connsiteY222" fmla="*/ 6517889 h 13511369"/>
                  <a:gd name="connsiteX223" fmla="*/ 9556576 w 12089090"/>
                  <a:gd name="connsiteY223" fmla="*/ 6508364 h 13511369"/>
                  <a:gd name="connsiteX224" fmla="*/ 9470850 w 12089090"/>
                  <a:gd name="connsiteY224" fmla="*/ 6544082 h 13511369"/>
                  <a:gd name="connsiteX225" fmla="*/ 9439894 w 12089090"/>
                  <a:gd name="connsiteY225" fmla="*/ 6848883 h 13511369"/>
                  <a:gd name="connsiteX226" fmla="*/ 9601819 w 12089090"/>
                  <a:gd name="connsiteY226" fmla="*/ 6882220 h 13511369"/>
                  <a:gd name="connsiteX227" fmla="*/ 9808987 w 12089090"/>
                  <a:gd name="connsiteY227" fmla="*/ 6696482 h 13511369"/>
                  <a:gd name="connsiteX228" fmla="*/ 9847088 w 12089090"/>
                  <a:gd name="connsiteY228" fmla="*/ 6794114 h 13511369"/>
                  <a:gd name="connsiteX229" fmla="*/ 9994726 w 12089090"/>
                  <a:gd name="connsiteY229" fmla="*/ 6717914 h 13511369"/>
                  <a:gd name="connsiteX230" fmla="*/ 9894713 w 12089090"/>
                  <a:gd name="connsiteY230" fmla="*/ 6956040 h 13511369"/>
                  <a:gd name="connsiteX231" fmla="*/ 10037588 w 12089090"/>
                  <a:gd name="connsiteY231" fmla="*/ 6898889 h 13511369"/>
                  <a:gd name="connsiteX232" fmla="*/ 10004251 w 12089090"/>
                  <a:gd name="connsiteY232" fmla="*/ 6986996 h 13511369"/>
                  <a:gd name="connsiteX233" fmla="*/ 10235232 w 12089090"/>
                  <a:gd name="connsiteY233" fmla="*/ 6984614 h 13511369"/>
                  <a:gd name="connsiteX234" fmla="*/ 10075687 w 12089090"/>
                  <a:gd name="connsiteY234" fmla="*/ 7039382 h 13511369"/>
                  <a:gd name="connsiteX235" fmla="*/ 9966151 w 12089090"/>
                  <a:gd name="connsiteY235" fmla="*/ 7096533 h 13511369"/>
                  <a:gd name="connsiteX236" fmla="*/ 9847088 w 12089090"/>
                  <a:gd name="connsiteY236" fmla="*/ 7210833 h 13511369"/>
                  <a:gd name="connsiteX237" fmla="*/ 9882806 w 12089090"/>
                  <a:gd name="connsiteY237" fmla="*/ 7270363 h 13511369"/>
                  <a:gd name="connsiteX238" fmla="*/ 9925669 w 12089090"/>
                  <a:gd name="connsiteY238" fmla="*/ 7320371 h 13511369"/>
                  <a:gd name="connsiteX239" fmla="*/ 10004251 w 12089090"/>
                  <a:gd name="connsiteY239" fmla="*/ 7287033 h 13511369"/>
                  <a:gd name="connsiteX240" fmla="*/ 10016156 w 12089090"/>
                  <a:gd name="connsiteY240" fmla="*/ 7348944 h 13511369"/>
                  <a:gd name="connsiteX241" fmla="*/ 10130457 w 12089090"/>
                  <a:gd name="connsiteY241" fmla="*/ 7210833 h 13511369"/>
                  <a:gd name="connsiteX242" fmla="*/ 10166176 w 12089090"/>
                  <a:gd name="connsiteY242" fmla="*/ 7356089 h 13511369"/>
                  <a:gd name="connsiteX243" fmla="*/ 10261426 w 12089090"/>
                  <a:gd name="connsiteY243" fmla="*/ 7239408 h 13511369"/>
                  <a:gd name="connsiteX244" fmla="*/ 10287619 w 12089090"/>
                  <a:gd name="connsiteY244" fmla="*/ 7401332 h 13511369"/>
                  <a:gd name="connsiteX245" fmla="*/ 10361437 w 12089090"/>
                  <a:gd name="connsiteY245" fmla="*/ 7477532 h 13511369"/>
                  <a:gd name="connsiteX246" fmla="*/ 10151887 w 12089090"/>
                  <a:gd name="connsiteY246" fmla="*/ 7591832 h 13511369"/>
                  <a:gd name="connsiteX247" fmla="*/ 10304288 w 12089090"/>
                  <a:gd name="connsiteY247" fmla="*/ 7741852 h 13511369"/>
                  <a:gd name="connsiteX248" fmla="*/ 10335244 w 12089090"/>
                  <a:gd name="connsiteY248" fmla="*/ 7644221 h 13511369"/>
                  <a:gd name="connsiteX249" fmla="*/ 10406680 w 12089090"/>
                  <a:gd name="connsiteY249" fmla="*/ 7732326 h 13511369"/>
                  <a:gd name="connsiteX250" fmla="*/ 10528126 w 12089090"/>
                  <a:gd name="connsiteY250" fmla="*/ 7691846 h 13511369"/>
                  <a:gd name="connsiteX251" fmla="*/ 10532887 w 12089090"/>
                  <a:gd name="connsiteY251" fmla="*/ 7777570 h 13511369"/>
                  <a:gd name="connsiteX252" fmla="*/ 10530506 w 12089090"/>
                  <a:gd name="connsiteY252" fmla="*/ 7875200 h 13511369"/>
                  <a:gd name="connsiteX253" fmla="*/ 10640043 w 12089090"/>
                  <a:gd name="connsiteY253" fmla="*/ 7837101 h 13511369"/>
                  <a:gd name="connsiteX254" fmla="*/ 10680526 w 12089090"/>
                  <a:gd name="connsiteY254" fmla="*/ 8075227 h 13511369"/>
                  <a:gd name="connsiteX255" fmla="*/ 10818637 w 12089090"/>
                  <a:gd name="connsiteY255" fmla="*/ 8106182 h 13511369"/>
                  <a:gd name="connsiteX256" fmla="*/ 10832925 w 12089090"/>
                  <a:gd name="connsiteY256" fmla="*/ 7815670 h 13511369"/>
                  <a:gd name="connsiteX257" fmla="*/ 10923413 w 12089090"/>
                  <a:gd name="connsiteY257" fmla="*/ 7791858 h 13511369"/>
                  <a:gd name="connsiteX258" fmla="*/ 10992469 w 12089090"/>
                  <a:gd name="connsiteY258" fmla="*/ 7620407 h 13511369"/>
                  <a:gd name="connsiteX259" fmla="*/ 10954369 w 12089090"/>
                  <a:gd name="connsiteY259" fmla="*/ 7491821 h 13511369"/>
                  <a:gd name="connsiteX260" fmla="*/ 10859119 w 12089090"/>
                  <a:gd name="connsiteY260" fmla="*/ 7479913 h 13511369"/>
                  <a:gd name="connsiteX261" fmla="*/ 10906743 w 12089090"/>
                  <a:gd name="connsiteY261" fmla="*/ 7360851 h 13511369"/>
                  <a:gd name="connsiteX262" fmla="*/ 10801969 w 12089090"/>
                  <a:gd name="connsiteY262" fmla="*/ 7289414 h 13511369"/>
                  <a:gd name="connsiteX263" fmla="*/ 10761487 w 12089090"/>
                  <a:gd name="connsiteY263" fmla="*/ 7058432 h 13511369"/>
                  <a:gd name="connsiteX264" fmla="*/ 10443987 w 12089090"/>
                  <a:gd name="connsiteY264" fmla="*/ 7020332 h 13511369"/>
                  <a:gd name="connsiteX265" fmla="*/ 10513838 w 12089090"/>
                  <a:gd name="connsiteY265" fmla="*/ 6915558 h 13511369"/>
                  <a:gd name="connsiteX266" fmla="*/ 10637663 w 12089090"/>
                  <a:gd name="connsiteY266" fmla="*/ 6896508 h 13511369"/>
                  <a:gd name="connsiteX267" fmla="*/ 10647187 w 12089090"/>
                  <a:gd name="connsiteY267" fmla="*/ 6810782 h 13511369"/>
                  <a:gd name="connsiteX268" fmla="*/ 10859912 w 12089090"/>
                  <a:gd name="connsiteY268" fmla="*/ 6899682 h 13511369"/>
                  <a:gd name="connsiteX269" fmla="*/ 10875787 w 12089090"/>
                  <a:gd name="connsiteY269" fmla="*/ 6677432 h 13511369"/>
                  <a:gd name="connsiteX270" fmla="*/ 10666237 w 12089090"/>
                  <a:gd name="connsiteY270" fmla="*/ 6772682 h 13511369"/>
                  <a:gd name="connsiteX271" fmla="*/ 10590037 w 12089090"/>
                  <a:gd name="connsiteY271" fmla="*/ 6544082 h 13511369"/>
                  <a:gd name="connsiteX272" fmla="*/ 10361437 w 12089090"/>
                  <a:gd name="connsiteY272" fmla="*/ 6753632 h 13511369"/>
                  <a:gd name="connsiteX273" fmla="*/ 10374138 w 12089090"/>
                  <a:gd name="connsiteY273" fmla="*/ 6588533 h 13511369"/>
                  <a:gd name="connsiteX274" fmla="*/ 10386837 w 12089090"/>
                  <a:gd name="connsiteY274" fmla="*/ 6464707 h 13511369"/>
                  <a:gd name="connsiteX275" fmla="*/ 10331672 w 12089090"/>
                  <a:gd name="connsiteY275" fmla="*/ 6436675 h 13511369"/>
                  <a:gd name="connsiteX276" fmla="*/ 10278888 w 12089090"/>
                  <a:gd name="connsiteY276" fmla="*/ 6452008 h 13511369"/>
                  <a:gd name="connsiteX277" fmla="*/ 10158237 w 12089090"/>
                  <a:gd name="connsiteY277" fmla="*/ 6236107 h 13511369"/>
                  <a:gd name="connsiteX278" fmla="*/ 10323338 w 12089090"/>
                  <a:gd name="connsiteY278" fmla="*/ 6274208 h 13511369"/>
                  <a:gd name="connsiteX279" fmla="*/ 10564638 w 12089090"/>
                  <a:gd name="connsiteY279" fmla="*/ 6274208 h 13511369"/>
                  <a:gd name="connsiteX280" fmla="*/ 10694812 w 12089090"/>
                  <a:gd name="connsiteY280" fmla="*/ 6134507 h 13511369"/>
                  <a:gd name="connsiteX281" fmla="*/ 10593213 w 12089090"/>
                  <a:gd name="connsiteY281" fmla="*/ 6023383 h 13511369"/>
                  <a:gd name="connsiteX282" fmla="*/ 10380487 w 12089090"/>
                  <a:gd name="connsiteY282" fmla="*/ 5975757 h 13511369"/>
                  <a:gd name="connsiteX283" fmla="*/ 10561462 w 12089090"/>
                  <a:gd name="connsiteY283" fmla="*/ 5845582 h 13511369"/>
                  <a:gd name="connsiteX284" fmla="*/ 10507488 w 12089090"/>
                  <a:gd name="connsiteY284" fmla="*/ 5728108 h 13511369"/>
                  <a:gd name="connsiteX285" fmla="*/ 10561463 w 12089090"/>
                  <a:gd name="connsiteY285" fmla="*/ 5607458 h 13511369"/>
                  <a:gd name="connsiteX286" fmla="*/ 10523362 w 12089090"/>
                  <a:gd name="connsiteY286" fmla="*/ 5604282 h 13511369"/>
                  <a:gd name="connsiteX287" fmla="*/ 10488438 w 12089090"/>
                  <a:gd name="connsiteY287" fmla="*/ 5528083 h 13511369"/>
                  <a:gd name="connsiteX288" fmla="*/ 10329687 w 12089090"/>
                  <a:gd name="connsiteY288" fmla="*/ 5375682 h 13511369"/>
                  <a:gd name="connsiteX289" fmla="*/ 10599563 w 12089090"/>
                  <a:gd name="connsiteY289" fmla="*/ 5480458 h 13511369"/>
                  <a:gd name="connsiteX290" fmla="*/ 10742437 w 12089090"/>
                  <a:gd name="connsiteY290" fmla="*/ 5439182 h 13511369"/>
                  <a:gd name="connsiteX291" fmla="*/ 10717038 w 12089090"/>
                  <a:gd name="connsiteY291" fmla="*/ 5686833 h 13511369"/>
                  <a:gd name="connsiteX292" fmla="*/ 10894837 w 12089090"/>
                  <a:gd name="connsiteY292" fmla="*/ 5724932 h 13511369"/>
                  <a:gd name="connsiteX293" fmla="*/ 10951988 w 12089090"/>
                  <a:gd name="connsiteY293" fmla="*/ 5550308 h 13511369"/>
                  <a:gd name="connsiteX294" fmla="*/ 10993262 w 12089090"/>
                  <a:gd name="connsiteY294" fmla="*/ 5321707 h 13511369"/>
                  <a:gd name="connsiteX295" fmla="*/ 10913888 w 12089090"/>
                  <a:gd name="connsiteY295" fmla="*/ 5118508 h 13511369"/>
                  <a:gd name="connsiteX296" fmla="*/ 10856737 w 12089090"/>
                  <a:gd name="connsiteY296" fmla="*/ 5020082 h 13511369"/>
                  <a:gd name="connsiteX297" fmla="*/ 10777363 w 12089090"/>
                  <a:gd name="connsiteY297" fmla="*/ 5137558 h 13511369"/>
                  <a:gd name="connsiteX298" fmla="*/ 10707513 w 12089090"/>
                  <a:gd name="connsiteY298" fmla="*/ 5096283 h 13511369"/>
                  <a:gd name="connsiteX299" fmla="*/ 10675763 w 12089090"/>
                  <a:gd name="connsiteY299" fmla="*/ 5216933 h 13511369"/>
                  <a:gd name="connsiteX300" fmla="*/ 10574162 w 12089090"/>
                  <a:gd name="connsiteY300" fmla="*/ 5220107 h 13511369"/>
                  <a:gd name="connsiteX301" fmla="*/ 10494787 w 12089090"/>
                  <a:gd name="connsiteY301" fmla="*/ 5077232 h 13511369"/>
                  <a:gd name="connsiteX302" fmla="*/ 10456687 w 12089090"/>
                  <a:gd name="connsiteY302" fmla="*/ 4924832 h 13511369"/>
                  <a:gd name="connsiteX303" fmla="*/ 10240787 w 12089090"/>
                  <a:gd name="connsiteY303" fmla="*/ 4928007 h 13511369"/>
                  <a:gd name="connsiteX304" fmla="*/ 10266187 w 12089090"/>
                  <a:gd name="connsiteY304" fmla="*/ 5153432 h 13511369"/>
                  <a:gd name="connsiteX305" fmla="*/ 10228088 w 12089090"/>
                  <a:gd name="connsiteY305" fmla="*/ 4959758 h 13511369"/>
                  <a:gd name="connsiteX306" fmla="*/ 10183637 w 12089090"/>
                  <a:gd name="connsiteY306" fmla="*/ 4972457 h 13511369"/>
                  <a:gd name="connsiteX307" fmla="*/ 10113787 w 12089090"/>
                  <a:gd name="connsiteY307" fmla="*/ 4861332 h 13511369"/>
                  <a:gd name="connsiteX308" fmla="*/ 10018538 w 12089090"/>
                  <a:gd name="connsiteY308" fmla="*/ 4931183 h 13511369"/>
                  <a:gd name="connsiteX309" fmla="*/ 9862962 w 12089090"/>
                  <a:gd name="connsiteY309" fmla="*/ 5058182 h 13511369"/>
                  <a:gd name="connsiteX310" fmla="*/ 10228087 w 12089090"/>
                  <a:gd name="connsiteY310" fmla="*/ 4724807 h 13511369"/>
                  <a:gd name="connsiteX311" fmla="*/ 10372550 w 12089090"/>
                  <a:gd name="connsiteY311" fmla="*/ 4634321 h 13511369"/>
                  <a:gd name="connsiteX312" fmla="*/ 10590037 w 12089090"/>
                  <a:gd name="connsiteY312" fmla="*/ 4581932 h 13511369"/>
                  <a:gd name="connsiteX313" fmla="*/ 10628138 w 12089090"/>
                  <a:gd name="connsiteY313" fmla="*/ 4461283 h 13511369"/>
                  <a:gd name="connsiteX314" fmla="*/ 10799588 w 12089090"/>
                  <a:gd name="connsiteY314" fmla="*/ 4334283 h 13511369"/>
                  <a:gd name="connsiteX315" fmla="*/ 10831337 w 12089090"/>
                  <a:gd name="connsiteY315" fmla="*/ 4080282 h 13511369"/>
                  <a:gd name="connsiteX316" fmla="*/ 10599562 w 12089090"/>
                  <a:gd name="connsiteY316" fmla="*/ 3997732 h 13511369"/>
                  <a:gd name="connsiteX317" fmla="*/ 10282063 w 12089090"/>
                  <a:gd name="connsiteY317" fmla="*/ 3950108 h 13511369"/>
                  <a:gd name="connsiteX318" fmla="*/ 10151887 w 12089090"/>
                  <a:gd name="connsiteY318" fmla="*/ 4010432 h 13511369"/>
                  <a:gd name="connsiteX319" fmla="*/ 10177288 w 12089090"/>
                  <a:gd name="connsiteY319" fmla="*/ 3845333 h 13511369"/>
                  <a:gd name="connsiteX320" fmla="*/ 10126488 w 12089090"/>
                  <a:gd name="connsiteY320" fmla="*/ 3670708 h 13511369"/>
                  <a:gd name="connsiteX321" fmla="*/ 10240787 w 12089090"/>
                  <a:gd name="connsiteY321" fmla="*/ 3708807 h 13511369"/>
                  <a:gd name="connsiteX322" fmla="*/ 10361438 w 12089090"/>
                  <a:gd name="connsiteY322" fmla="*/ 3600858 h 13511369"/>
                  <a:gd name="connsiteX323" fmla="*/ 10551938 w 12089090"/>
                  <a:gd name="connsiteY323" fmla="*/ 3661183 h 13511369"/>
                  <a:gd name="connsiteX324" fmla="*/ 10564638 w 12089090"/>
                  <a:gd name="connsiteY324" fmla="*/ 3477033 h 13511369"/>
                  <a:gd name="connsiteX325" fmla="*/ 10704337 w 12089090"/>
                  <a:gd name="connsiteY325" fmla="*/ 3515132 h 13511369"/>
                  <a:gd name="connsiteX326" fmla="*/ 10818637 w 12089090"/>
                  <a:gd name="connsiteY326" fmla="*/ 3210332 h 13511369"/>
                  <a:gd name="connsiteX327" fmla="*/ 10920238 w 12089090"/>
                  <a:gd name="connsiteY327" fmla="*/ 3299233 h 13511369"/>
                  <a:gd name="connsiteX328" fmla="*/ 11059937 w 12089090"/>
                  <a:gd name="connsiteY328" fmla="*/ 3283357 h 13511369"/>
                  <a:gd name="connsiteX329" fmla="*/ 11094862 w 12089090"/>
                  <a:gd name="connsiteY329" fmla="*/ 3508782 h 13511369"/>
                  <a:gd name="connsiteX330" fmla="*/ 11171063 w 12089090"/>
                  <a:gd name="connsiteY330" fmla="*/ 3251608 h 13511369"/>
                  <a:gd name="connsiteX331" fmla="*/ 11094863 w 12089090"/>
                  <a:gd name="connsiteY331" fmla="*/ 3165883 h 13511369"/>
                  <a:gd name="connsiteX332" fmla="*/ 11180587 w 12089090"/>
                  <a:gd name="connsiteY332" fmla="*/ 2911882 h 13511369"/>
                  <a:gd name="connsiteX333" fmla="*/ 10999613 w 12089090"/>
                  <a:gd name="connsiteY333" fmla="*/ 2988083 h 13511369"/>
                  <a:gd name="connsiteX334" fmla="*/ 10971037 w 12089090"/>
                  <a:gd name="connsiteY334" fmla="*/ 2918232 h 13511369"/>
                  <a:gd name="connsiteX335" fmla="*/ 10780537 w 12089090"/>
                  <a:gd name="connsiteY335" fmla="*/ 2715032 h 13511369"/>
                  <a:gd name="connsiteX336" fmla="*/ 10748788 w 12089090"/>
                  <a:gd name="connsiteY336" fmla="*/ 2530883 h 13511369"/>
                  <a:gd name="connsiteX337" fmla="*/ 10717038 w 12089090"/>
                  <a:gd name="connsiteY337" fmla="*/ 2435633 h 13511369"/>
                  <a:gd name="connsiteX338" fmla="*/ 10818637 w 12089090"/>
                  <a:gd name="connsiteY338" fmla="*/ 2334032 h 13511369"/>
                  <a:gd name="connsiteX339" fmla="*/ 11078988 w 12089090"/>
                  <a:gd name="connsiteY339" fmla="*/ 2099083 h 13511369"/>
                  <a:gd name="connsiteX340" fmla="*/ 11199637 w 12089090"/>
                  <a:gd name="connsiteY340" fmla="*/ 2118132 h 13511369"/>
                  <a:gd name="connsiteX341" fmla="*/ 11269488 w 12089090"/>
                  <a:gd name="connsiteY341" fmla="*/ 2029233 h 13511369"/>
                  <a:gd name="connsiteX342" fmla="*/ 11504437 w 12089090"/>
                  <a:gd name="connsiteY342" fmla="*/ 1921282 h 13511369"/>
                  <a:gd name="connsiteX343" fmla="*/ 11358388 w 12089090"/>
                  <a:gd name="connsiteY343" fmla="*/ 1851433 h 13511369"/>
                  <a:gd name="connsiteX344" fmla="*/ 11275837 w 12089090"/>
                  <a:gd name="connsiteY344" fmla="*/ 1705382 h 13511369"/>
                  <a:gd name="connsiteX345" fmla="*/ 11377437 w 12089090"/>
                  <a:gd name="connsiteY345" fmla="*/ 1279932 h 13511369"/>
                  <a:gd name="connsiteX346" fmla="*/ 11256787 w 12089090"/>
                  <a:gd name="connsiteY346" fmla="*/ 1019582 h 13511369"/>
                  <a:gd name="connsiteX347" fmla="*/ 11542537 w 12089090"/>
                  <a:gd name="connsiteY347" fmla="*/ 1362482 h 13511369"/>
                  <a:gd name="connsiteX348" fmla="*/ 11707637 w 12089090"/>
                  <a:gd name="connsiteY348" fmla="*/ 1165632 h 13511369"/>
                  <a:gd name="connsiteX349" fmla="*/ 11891787 w 12089090"/>
                  <a:gd name="connsiteY349" fmla="*/ 1476782 h 13511369"/>
                  <a:gd name="connsiteX350" fmla="*/ 12088637 w 12089090"/>
                  <a:gd name="connsiteY350" fmla="*/ 1578383 h 13511369"/>
                  <a:gd name="connsiteX351" fmla="*/ 11923537 w 12089090"/>
                  <a:gd name="connsiteY351" fmla="*/ 1133883 h 13511369"/>
                  <a:gd name="connsiteX352" fmla="*/ 11910837 w 12089090"/>
                  <a:gd name="connsiteY352" fmla="*/ 917982 h 13511369"/>
                  <a:gd name="connsiteX353" fmla="*/ 11777487 w 12089090"/>
                  <a:gd name="connsiteY353" fmla="*/ 721132 h 13511369"/>
                  <a:gd name="connsiteX354" fmla="*/ 11752087 w 12089090"/>
                  <a:gd name="connsiteY35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228403 w 12089090"/>
                  <a:gd name="connsiteY28" fmla="*/ 2648106 h 13511369"/>
                  <a:gd name="connsiteX29" fmla="*/ 3115293 w 12089090"/>
                  <a:gd name="connsiteY29" fmla="*/ 2843619 h 13511369"/>
                  <a:gd name="connsiteX30" fmla="*/ 3023615 w 12089090"/>
                  <a:gd name="connsiteY30" fmla="*/ 2957669 h 13511369"/>
                  <a:gd name="connsiteX31" fmla="*/ 3016472 w 12089090"/>
                  <a:gd name="connsiteY31" fmla="*/ 3050538 h 13511369"/>
                  <a:gd name="connsiteX32" fmla="*/ 2916459 w 12089090"/>
                  <a:gd name="connsiteY32" fmla="*/ 3143406 h 13511369"/>
                  <a:gd name="connsiteX33" fmla="*/ 2874787 w 12089090"/>
                  <a:gd name="connsiteY33" fmla="*/ 3248432 h 13511369"/>
                  <a:gd name="connsiteX34" fmla="*/ 2916459 w 12089090"/>
                  <a:gd name="connsiteY34" fmla="*/ 3355338 h 13511369"/>
                  <a:gd name="connsiteX35" fmla="*/ 3039093 w 12089090"/>
                  <a:gd name="connsiteY35" fmla="*/ 3469889 h 13511369"/>
                  <a:gd name="connsiteX36" fmla="*/ 2880740 w 12089090"/>
                  <a:gd name="connsiteY36" fmla="*/ 3872069 h 13511369"/>
                  <a:gd name="connsiteX37" fmla="*/ 2854547 w 12089090"/>
                  <a:gd name="connsiteY37" fmla="*/ 4003038 h 13511369"/>
                  <a:gd name="connsiteX38" fmla="*/ 2779537 w 12089090"/>
                  <a:gd name="connsiteY38" fmla="*/ 4067582 h 13511369"/>
                  <a:gd name="connsiteX39" fmla="*/ 2630709 w 12089090"/>
                  <a:gd name="connsiteY39" fmla="*/ 4069713 h 13511369"/>
                  <a:gd name="connsiteX40" fmla="*/ 2559272 w 12089090"/>
                  <a:gd name="connsiteY40" fmla="*/ 4041138 h 13511369"/>
                  <a:gd name="connsiteX41" fmla="*/ 2497359 w 12089090"/>
                  <a:gd name="connsiteY41" fmla="*/ 3964938 h 13511369"/>
                  <a:gd name="connsiteX42" fmla="*/ 2360437 w 12089090"/>
                  <a:gd name="connsiteY42" fmla="*/ 3991382 h 13511369"/>
                  <a:gd name="connsiteX43" fmla="*/ 2302097 w 12089090"/>
                  <a:gd name="connsiteY43" fmla="*/ 4098288 h 13511369"/>
                  <a:gd name="connsiteX44" fmla="*/ 2402109 w 12089090"/>
                  <a:gd name="connsiteY44" fmla="*/ 4295932 h 13511369"/>
                  <a:gd name="connsiteX45" fmla="*/ 2322337 w 12089090"/>
                  <a:gd name="connsiteY45" fmla="*/ 4353332 h 13511369"/>
                  <a:gd name="connsiteX46" fmla="*/ 2533078 w 12089090"/>
                  <a:gd name="connsiteY46" fmla="*/ 4645975 h 13511369"/>
                  <a:gd name="connsiteX47" fmla="*/ 2597372 w 12089090"/>
                  <a:gd name="connsiteY47" fmla="*/ 4879338 h 13511369"/>
                  <a:gd name="connsiteX48" fmla="*/ 2489024 w 12089090"/>
                  <a:gd name="connsiteY48" fmla="*/ 4958170 h 13511369"/>
                  <a:gd name="connsiteX49" fmla="*/ 2471165 w 12089090"/>
                  <a:gd name="connsiteY49" fmla="*/ 5122225 h 13511369"/>
                  <a:gd name="connsiteX50" fmla="*/ 2387822 w 12089090"/>
                  <a:gd name="connsiteY50" fmla="*/ 5196044 h 13511369"/>
                  <a:gd name="connsiteX51" fmla="*/ 2398537 w 12089090"/>
                  <a:gd name="connsiteY51" fmla="*/ 5286782 h 13511369"/>
                  <a:gd name="connsiteX52" fmla="*/ 2506884 w 12089090"/>
                  <a:gd name="connsiteY52" fmla="*/ 5384163 h 13511369"/>
                  <a:gd name="connsiteX53" fmla="*/ 2512837 w 12089090"/>
                  <a:gd name="connsiteY53" fmla="*/ 5534432 h 13511369"/>
                  <a:gd name="connsiteX54" fmla="*/ 2516409 w 12089090"/>
                  <a:gd name="connsiteY54" fmla="*/ 5622288 h 13511369"/>
                  <a:gd name="connsiteX55" fmla="*/ 2649759 w 12089090"/>
                  <a:gd name="connsiteY55" fmla="*/ 5741350 h 13511369"/>
                  <a:gd name="connsiteX56" fmla="*/ 2814065 w 12089090"/>
                  <a:gd name="connsiteY56" fmla="*/ 5819932 h 13511369"/>
                  <a:gd name="connsiteX57" fmla="*/ 2846212 w 12089090"/>
                  <a:gd name="connsiteY57" fmla="*/ 6036875 h 13511369"/>
                  <a:gd name="connsiteX58" fmla="*/ 2836687 w 12089090"/>
                  <a:gd name="connsiteY58" fmla="*/ 6239282 h 13511369"/>
                  <a:gd name="connsiteX59" fmla="*/ 2611659 w 12089090"/>
                  <a:gd name="connsiteY59" fmla="*/ 6322375 h 13511369"/>
                  <a:gd name="connsiteX60" fmla="*/ 2627137 w 12089090"/>
                  <a:gd name="connsiteY60" fmla="*/ 6448832 h 13511369"/>
                  <a:gd name="connsiteX61" fmla="*/ 2531887 w 12089090"/>
                  <a:gd name="connsiteY61" fmla="*/ 6696482 h 13511369"/>
                  <a:gd name="connsiteX62" fmla="*/ 2585465 w 12089090"/>
                  <a:gd name="connsiteY62" fmla="*/ 6812913 h 13511369"/>
                  <a:gd name="connsiteX63" fmla="*/ 2535459 w 12089090"/>
                  <a:gd name="connsiteY63" fmla="*/ 6872444 h 13511369"/>
                  <a:gd name="connsiteX64" fmla="*/ 2478309 w 12089090"/>
                  <a:gd name="connsiteY64" fmla="*/ 6981982 h 13511369"/>
                  <a:gd name="connsiteX65" fmla="*/ 2365199 w 12089090"/>
                  <a:gd name="connsiteY65" fmla="*/ 7022714 h 13511369"/>
                  <a:gd name="connsiteX66" fmla="*/ 2123503 w 12089090"/>
                  <a:gd name="connsiteY66" fmla="*/ 7248682 h 13511369"/>
                  <a:gd name="connsiteX67" fmla="*/ 2171128 w 12089090"/>
                  <a:gd name="connsiteY67" fmla="*/ 7551100 h 13511369"/>
                  <a:gd name="connsiteX68" fmla="*/ 2143743 w 12089090"/>
                  <a:gd name="connsiteY68" fmla="*/ 7627551 h 13511369"/>
                  <a:gd name="connsiteX69" fmla="*/ 1973484 w 12089090"/>
                  <a:gd name="connsiteY69" fmla="*/ 7703500 h 13511369"/>
                  <a:gd name="connsiteX70" fmla="*/ 1867519 w 12089090"/>
                  <a:gd name="connsiteY70" fmla="*/ 7841863 h 13511369"/>
                  <a:gd name="connsiteX71" fmla="*/ 1842515 w 12089090"/>
                  <a:gd name="connsiteY71" fmla="*/ 8084500 h 13511369"/>
                  <a:gd name="connsiteX72" fmla="*/ 1721072 w 12089090"/>
                  <a:gd name="connsiteY72" fmla="*/ 8148794 h 13511369"/>
                  <a:gd name="connsiteX73" fmla="*/ 1703212 w 12089090"/>
                  <a:gd name="connsiteY73" fmla="*/ 8291919 h 13511369"/>
                  <a:gd name="connsiteX74" fmla="*/ 1671065 w 12089090"/>
                  <a:gd name="connsiteY74" fmla="*/ 8510744 h 13511369"/>
                  <a:gd name="connsiteX75" fmla="*/ 1716309 w 12089090"/>
                  <a:gd name="connsiteY75" fmla="*/ 8653619 h 13511369"/>
                  <a:gd name="connsiteX76" fmla="*/ 1706784 w 12089090"/>
                  <a:gd name="connsiteY76" fmla="*/ 8772682 h 13511369"/>
                  <a:gd name="connsiteX77" fmla="*/ 1788937 w 12089090"/>
                  <a:gd name="connsiteY77" fmla="*/ 8963432 h 13511369"/>
                  <a:gd name="connsiteX78" fmla="*/ 1657969 w 12089090"/>
                  <a:gd name="connsiteY78" fmla="*/ 9413488 h 13511369"/>
                  <a:gd name="connsiteX79" fmla="*/ 1506759 w 12089090"/>
                  <a:gd name="connsiteY79" fmla="*/ 9498963 h 13511369"/>
                  <a:gd name="connsiteX80" fmla="*/ 1463897 w 12089090"/>
                  <a:gd name="connsiteY80" fmla="*/ 9682319 h 13511369"/>
                  <a:gd name="connsiteX81" fmla="*/ 1321022 w 12089090"/>
                  <a:gd name="connsiteY81" fmla="*/ 9748994 h 13511369"/>
                  <a:gd name="connsiteX82" fmla="*/ 1312687 w 12089090"/>
                  <a:gd name="connsiteY82" fmla="*/ 9839732 h 13511369"/>
                  <a:gd name="connsiteX83" fmla="*/ 1237678 w 12089090"/>
                  <a:gd name="connsiteY83" fmla="*/ 9970450 h 13511369"/>
                  <a:gd name="connsiteX84" fmla="*/ 1254347 w 12089090"/>
                  <a:gd name="connsiteY84" fmla="*/ 10151425 h 13511369"/>
                  <a:gd name="connsiteX85" fmla="*/ 1179337 w 12089090"/>
                  <a:gd name="connsiteY85" fmla="*/ 10315982 h 13511369"/>
                  <a:gd name="connsiteX86" fmla="*/ 932878 w 12089090"/>
                  <a:gd name="connsiteY86" fmla="*/ 10353832 h 13511369"/>
                  <a:gd name="connsiteX87" fmla="*/ 817387 w 12089090"/>
                  <a:gd name="connsiteY87" fmla="*/ 10468382 h 13511369"/>
                  <a:gd name="connsiteX88" fmla="*/ 678084 w 12089090"/>
                  <a:gd name="connsiteY88" fmla="*/ 10480038 h 13511369"/>
                  <a:gd name="connsiteX89" fmla="*/ 585215 w 12089090"/>
                  <a:gd name="connsiteY89" fmla="*/ 10544332 h 13511369"/>
                  <a:gd name="connsiteX90" fmla="*/ 497109 w 12089090"/>
                  <a:gd name="connsiteY90" fmla="*/ 10503850 h 13511369"/>
                  <a:gd name="connsiteX91" fmla="*/ 399478 w 12089090"/>
                  <a:gd name="connsiteY91" fmla="*/ 10510994 h 13511369"/>
                  <a:gd name="connsiteX92" fmla="*/ 301847 w 12089090"/>
                  <a:gd name="connsiteY92" fmla="*/ 10482419 h 13511369"/>
                  <a:gd name="connsiteX93" fmla="*/ 238743 w 12089090"/>
                  <a:gd name="connsiteY93" fmla="*/ 10535057 h 13511369"/>
                  <a:gd name="connsiteX94" fmla="*/ 17287 w 12089090"/>
                  <a:gd name="connsiteY94" fmla="*/ 10430282 h 13511369"/>
                  <a:gd name="connsiteX95" fmla="*/ 78009 w 12089090"/>
                  <a:gd name="connsiteY95" fmla="*/ 10608625 h 13511369"/>
                  <a:gd name="connsiteX96" fmla="*/ 11334 w 12089090"/>
                  <a:gd name="connsiteY96" fmla="*/ 10787219 h 13511369"/>
                  <a:gd name="connsiteX97" fmla="*/ 112537 w 12089090"/>
                  <a:gd name="connsiteY97" fmla="*/ 11056551 h 13511369"/>
                  <a:gd name="connsiteX98" fmla="*/ 8953 w 12089090"/>
                  <a:gd name="connsiteY98" fmla="*/ 11234894 h 13511369"/>
                  <a:gd name="connsiteX99" fmla="*/ 17287 w 12089090"/>
                  <a:gd name="connsiteY99" fmla="*/ 11420882 h 13511369"/>
                  <a:gd name="connsiteX100" fmla="*/ 158972 w 12089090"/>
                  <a:gd name="connsiteY100" fmla="*/ 11470638 h 13511369"/>
                  <a:gd name="connsiteX101" fmla="*/ 455437 w 12089090"/>
                  <a:gd name="connsiteY101" fmla="*/ 11497082 h 13511369"/>
                  <a:gd name="connsiteX102" fmla="*/ 623315 w 12089090"/>
                  <a:gd name="connsiteY102" fmla="*/ 11544457 h 13511369"/>
                  <a:gd name="connsiteX103" fmla="*/ 737615 w 12089090"/>
                  <a:gd name="connsiteY103" fmla="*/ 11489688 h 13511369"/>
                  <a:gd name="connsiteX104" fmla="*/ 912637 w 12089090"/>
                  <a:gd name="connsiteY104" fmla="*/ 11535182 h 13511369"/>
                  <a:gd name="connsiteX105" fmla="*/ 1078134 w 12089090"/>
                  <a:gd name="connsiteY105" fmla="*/ 11413488 h 13511369"/>
                  <a:gd name="connsiteX106" fmla="*/ 1155524 w 12089090"/>
                  <a:gd name="connsiteY106" fmla="*/ 11470889 h 13511369"/>
                  <a:gd name="connsiteX107" fmla="*/ 1294828 w 12089090"/>
                  <a:gd name="connsiteY107" fmla="*/ 11496832 h 13511369"/>
                  <a:gd name="connsiteX108" fmla="*/ 1466278 w 12089090"/>
                  <a:gd name="connsiteY108" fmla="*/ 11508738 h 13511369"/>
                  <a:gd name="connsiteX109" fmla="*/ 1552003 w 12089090"/>
                  <a:gd name="connsiteY109" fmla="*/ 11573032 h 13511369"/>
                  <a:gd name="connsiteX110" fmla="*/ 1652015 w 12089090"/>
                  <a:gd name="connsiteY110" fmla="*/ 11580175 h 13511369"/>
                  <a:gd name="connsiteX111" fmla="*/ 1731787 w 12089090"/>
                  <a:gd name="connsiteY111" fmla="*/ 11592332 h 13511369"/>
                  <a:gd name="connsiteX112" fmla="*/ 1659159 w 12089090"/>
                  <a:gd name="connsiteY112" fmla="*/ 11737338 h 13511369"/>
                  <a:gd name="connsiteX113" fmla="*/ 1693687 w 12089090"/>
                  <a:gd name="connsiteY113" fmla="*/ 11992382 h 13511369"/>
                  <a:gd name="connsiteX114" fmla="*/ 1871090 w 12089090"/>
                  <a:gd name="connsiteY114" fmla="*/ 12130244 h 13511369"/>
                  <a:gd name="connsiteX115" fmla="*/ 1993724 w 12089090"/>
                  <a:gd name="connsiteY115" fmla="*/ 12056676 h 13511369"/>
                  <a:gd name="connsiteX116" fmla="*/ 2066353 w 12089090"/>
                  <a:gd name="connsiteY116" fmla="*/ 12104050 h 13511369"/>
                  <a:gd name="connsiteX117" fmla="*/ 2142553 w 12089090"/>
                  <a:gd name="connsiteY117" fmla="*/ 12034994 h 13511369"/>
                  <a:gd name="connsiteX118" fmla="*/ 2242565 w 12089090"/>
                  <a:gd name="connsiteY118" fmla="*/ 12058807 h 13511369"/>
                  <a:gd name="connsiteX119" fmla="*/ 2473547 w 12089090"/>
                  <a:gd name="connsiteY119" fmla="*/ 12008800 h 13511369"/>
                  <a:gd name="connsiteX120" fmla="*/ 2524743 w 12089090"/>
                  <a:gd name="connsiteY120" fmla="*/ 11899513 h 13511369"/>
                  <a:gd name="connsiteX121" fmla="*/ 2893837 w 12089090"/>
                  <a:gd name="connsiteY121" fmla="*/ 12030482 h 13511369"/>
                  <a:gd name="connsiteX122" fmla="*/ 2983134 w 12089090"/>
                  <a:gd name="connsiteY122" fmla="*/ 12018325 h 13511369"/>
                  <a:gd name="connsiteX123" fmla="*/ 3084337 w 12089090"/>
                  <a:gd name="connsiteY123" fmla="*/ 12182882 h 13511369"/>
                  <a:gd name="connsiteX124" fmla="*/ 3323653 w 12089090"/>
                  <a:gd name="connsiteY124" fmla="*/ 12127863 h 13511369"/>
                  <a:gd name="connsiteX125" fmla="*/ 3433190 w 12089090"/>
                  <a:gd name="connsiteY125" fmla="*/ 12196919 h 13511369"/>
                  <a:gd name="connsiteX126" fmla="*/ 3586781 w 12089090"/>
                  <a:gd name="connsiteY126" fmla="*/ 12266226 h 13511369"/>
                  <a:gd name="connsiteX127" fmla="*/ 3522487 w 12089090"/>
                  <a:gd name="connsiteY127" fmla="*/ 12387670 h 13511369"/>
                  <a:gd name="connsiteX128" fmla="*/ 3607022 w 12089090"/>
                  <a:gd name="connsiteY128" fmla="*/ 12592207 h 13511369"/>
                  <a:gd name="connsiteX129" fmla="*/ 3560587 w 12089090"/>
                  <a:gd name="connsiteY129" fmla="*/ 12773432 h 13511369"/>
                  <a:gd name="connsiteX130" fmla="*/ 3545109 w 12089090"/>
                  <a:gd name="connsiteY130" fmla="*/ 12987494 h 13511369"/>
                  <a:gd name="connsiteX131" fmla="*/ 3636787 w 12089090"/>
                  <a:gd name="connsiteY131" fmla="*/ 13211582 h 13511369"/>
                  <a:gd name="connsiteX132" fmla="*/ 3922537 w 12089090"/>
                  <a:gd name="connsiteY132" fmla="*/ 13440182 h 13511369"/>
                  <a:gd name="connsiteX133" fmla="*/ 4514278 w 12089090"/>
                  <a:gd name="connsiteY133" fmla="*/ 13511369 h 13511369"/>
                  <a:gd name="connsiteX134" fmla="*/ 4549996 w 12089090"/>
                  <a:gd name="connsiteY134" fmla="*/ 13442312 h 13511369"/>
                  <a:gd name="connsiteX135" fmla="*/ 4208287 w 12089090"/>
                  <a:gd name="connsiteY135" fmla="*/ 13154432 h 13511369"/>
                  <a:gd name="connsiteX136" fmla="*/ 4635722 w 12089090"/>
                  <a:gd name="connsiteY136" fmla="*/ 13268482 h 13511369"/>
                  <a:gd name="connsiteX137" fmla="*/ 4951237 w 12089090"/>
                  <a:gd name="connsiteY137" fmla="*/ 13268732 h 13511369"/>
                  <a:gd name="connsiteX138" fmla="*/ 5052440 w 12089090"/>
                  <a:gd name="connsiteY138" fmla="*/ 13058932 h 13511369"/>
                  <a:gd name="connsiteX139" fmla="*/ 5011959 w 12089090"/>
                  <a:gd name="connsiteY139" fmla="*/ 12985113 h 13511369"/>
                  <a:gd name="connsiteX140" fmla="*/ 5008387 w 12089090"/>
                  <a:gd name="connsiteY140" fmla="*/ 12678182 h 13511369"/>
                  <a:gd name="connsiteX141" fmla="*/ 5084587 w 12089090"/>
                  <a:gd name="connsiteY141" fmla="*/ 12563882 h 13511369"/>
                  <a:gd name="connsiteX142" fmla="*/ 5046487 w 12089090"/>
                  <a:gd name="connsiteY142" fmla="*/ 12225745 h 13511369"/>
                  <a:gd name="connsiteX143" fmla="*/ 5375100 w 12089090"/>
                  <a:gd name="connsiteY143" fmla="*/ 12097157 h 13511369"/>
                  <a:gd name="connsiteX144" fmla="*/ 5656087 w 12089090"/>
                  <a:gd name="connsiteY144" fmla="*/ 12180502 h 13511369"/>
                  <a:gd name="connsiteX145" fmla="*/ 5541787 w 12089090"/>
                  <a:gd name="connsiteY145" fmla="*/ 11249432 h 13511369"/>
                  <a:gd name="connsiteX146" fmla="*/ 5602510 w 12089090"/>
                  <a:gd name="connsiteY146" fmla="*/ 10722925 h 13511369"/>
                  <a:gd name="connsiteX147" fmla="*/ 5485827 w 12089090"/>
                  <a:gd name="connsiteY147" fmla="*/ 10663394 h 13511369"/>
                  <a:gd name="connsiteX148" fmla="*/ 5602509 w 12089090"/>
                  <a:gd name="connsiteY148" fmla="*/ 10701495 h 13511369"/>
                  <a:gd name="connsiteX149" fmla="*/ 5628703 w 12089090"/>
                  <a:gd name="connsiteY149" fmla="*/ 10160950 h 13511369"/>
                  <a:gd name="connsiteX150" fmla="*/ 5715618 w 12089090"/>
                  <a:gd name="connsiteY150" fmla="*/ 9775438 h 13511369"/>
                  <a:gd name="connsiteX151" fmla="*/ 5847778 w 12089090"/>
                  <a:gd name="connsiteY151" fmla="*/ 9408475 h 13511369"/>
                  <a:gd name="connsiteX152" fmla="*/ 5938265 w 12089090"/>
                  <a:gd name="connsiteY152" fmla="*/ 9196544 h 13511369"/>
                  <a:gd name="connsiteX153" fmla="*/ 5776340 w 12089090"/>
                  <a:gd name="connsiteY153" fmla="*/ 9329894 h 13511369"/>
                  <a:gd name="connsiteX154" fmla="*/ 5940647 w 12089090"/>
                  <a:gd name="connsiteY154" fmla="*/ 9137013 h 13511369"/>
                  <a:gd name="connsiteX155" fmla="*/ 5972794 w 12089090"/>
                  <a:gd name="connsiteY155" fmla="*/ 8956289 h 13511369"/>
                  <a:gd name="connsiteX156" fmla="*/ 5976365 w 12089090"/>
                  <a:gd name="connsiteY156" fmla="*/ 9087006 h 13511369"/>
                  <a:gd name="connsiteX157" fmla="*/ 6458567 w 12089090"/>
                  <a:gd name="connsiteY157" fmla="*/ 8201432 h 13511369"/>
                  <a:gd name="connsiteX158" fmla="*/ 6221634 w 12089090"/>
                  <a:gd name="connsiteY158" fmla="*/ 8101170 h 13511369"/>
                  <a:gd name="connsiteX159" fmla="*/ 6443090 w 12089090"/>
                  <a:gd name="connsiteY159" fmla="*/ 8110694 h 13511369"/>
                  <a:gd name="connsiteX160" fmla="*/ 6713363 w 12089090"/>
                  <a:gd name="connsiteY160" fmla="*/ 8074975 h 13511369"/>
                  <a:gd name="connsiteX161" fmla="*/ 6872907 w 12089090"/>
                  <a:gd name="connsiteY161" fmla="*/ 8032113 h 13511369"/>
                  <a:gd name="connsiteX162" fmla="*/ 6802659 w 12089090"/>
                  <a:gd name="connsiteY162" fmla="*/ 7972582 h 13511369"/>
                  <a:gd name="connsiteX163" fmla="*/ 6894339 w 12089090"/>
                  <a:gd name="connsiteY163" fmla="*/ 7846626 h 13511369"/>
                  <a:gd name="connsiteX164" fmla="*/ 6997921 w 12089090"/>
                  <a:gd name="connsiteY164" fmla="*/ 7867807 h 13511369"/>
                  <a:gd name="connsiteX165" fmla="*/ 7034832 w 12089090"/>
                  <a:gd name="connsiteY165" fmla="*/ 7793990 h 13511369"/>
                  <a:gd name="connsiteX166" fmla="*/ 6961013 w 12089090"/>
                  <a:gd name="connsiteY166" fmla="*/ 7693975 h 13511369"/>
                  <a:gd name="connsiteX167" fmla="*/ 6927676 w 12089090"/>
                  <a:gd name="connsiteY167" fmla="*/ 7596344 h 13511369"/>
                  <a:gd name="connsiteX168" fmla="*/ 6837187 w 12089090"/>
                  <a:gd name="connsiteY168" fmla="*/ 7591832 h 13511369"/>
                  <a:gd name="connsiteX169" fmla="*/ 6763369 w 12089090"/>
                  <a:gd name="connsiteY169" fmla="*/ 7674925 h 13511369"/>
                  <a:gd name="connsiteX170" fmla="*/ 6627637 w 12089090"/>
                  <a:gd name="connsiteY170" fmla="*/ 7687082 h 13511369"/>
                  <a:gd name="connsiteX171" fmla="*/ 6687169 w 12089090"/>
                  <a:gd name="connsiteY171" fmla="*/ 7617775 h 13511369"/>
                  <a:gd name="connsiteX172" fmla="*/ 6699076 w 12089090"/>
                  <a:gd name="connsiteY172" fmla="*/ 7529669 h 13511369"/>
                  <a:gd name="connsiteX173" fmla="*/ 6720506 w 12089090"/>
                  <a:gd name="connsiteY173" fmla="*/ 7467756 h 13511369"/>
                  <a:gd name="connsiteX174" fmla="*/ 6684787 w 12089090"/>
                  <a:gd name="connsiteY174" fmla="*/ 7401332 h 13511369"/>
                  <a:gd name="connsiteX175" fmla="*/ 6620494 w 12089090"/>
                  <a:gd name="connsiteY175" fmla="*/ 7432038 h 13511369"/>
                  <a:gd name="connsiteX176" fmla="*/ 6618112 w 12089090"/>
                  <a:gd name="connsiteY176" fmla="*/ 7351326 h 13511369"/>
                  <a:gd name="connsiteX177" fmla="*/ 6837188 w 12089090"/>
                  <a:gd name="connsiteY177" fmla="*/ 7243919 h 13511369"/>
                  <a:gd name="connsiteX178" fmla="*/ 6801469 w 12089090"/>
                  <a:gd name="connsiteY178" fmla="*/ 7089138 h 13511369"/>
                  <a:gd name="connsiteX179" fmla="*/ 6877669 w 12089090"/>
                  <a:gd name="connsiteY179" fmla="*/ 7072469 h 13511369"/>
                  <a:gd name="connsiteX180" fmla="*/ 6856237 w 12089090"/>
                  <a:gd name="connsiteY180" fmla="*/ 6982232 h 13511369"/>
                  <a:gd name="connsiteX181" fmla="*/ 6961013 w 12089090"/>
                  <a:gd name="connsiteY181" fmla="*/ 6984363 h 13511369"/>
                  <a:gd name="connsiteX182" fmla="*/ 7003876 w 12089090"/>
                  <a:gd name="connsiteY182" fmla="*/ 6903400 h 13511369"/>
                  <a:gd name="connsiteX183" fmla="*/ 7106269 w 12089090"/>
                  <a:gd name="connsiteY183" fmla="*/ 6936738 h 13511369"/>
                  <a:gd name="connsiteX184" fmla="*/ 7180088 w 12089090"/>
                  <a:gd name="connsiteY184" fmla="*/ 7039132 h 13511369"/>
                  <a:gd name="connsiteX185" fmla="*/ 7246763 w 12089090"/>
                  <a:gd name="connsiteY185" fmla="*/ 6979600 h 13511369"/>
                  <a:gd name="connsiteX186" fmla="*/ 7187232 w 12089090"/>
                  <a:gd name="connsiteY186" fmla="*/ 6843869 h 13511369"/>
                  <a:gd name="connsiteX187" fmla="*/ 7244381 w 12089090"/>
                  <a:gd name="connsiteY187" fmla="*/ 6896506 h 13511369"/>
                  <a:gd name="connsiteX188" fmla="*/ 7361063 w 12089090"/>
                  <a:gd name="connsiteY188" fmla="*/ 6934357 h 13511369"/>
                  <a:gd name="connsiteX189" fmla="*/ 7434882 w 12089090"/>
                  <a:gd name="connsiteY189" fmla="*/ 7006046 h 13511369"/>
                  <a:gd name="connsiteX190" fmla="*/ 7403926 w 12089090"/>
                  <a:gd name="connsiteY190" fmla="*/ 7144158 h 13511369"/>
                  <a:gd name="connsiteX191" fmla="*/ 7475363 w 12089090"/>
                  <a:gd name="connsiteY191" fmla="*/ 7108439 h 13511369"/>
                  <a:gd name="connsiteX192" fmla="*/ 7465837 w 12089090"/>
                  <a:gd name="connsiteY192" fmla="*/ 7077482 h 13511369"/>
                  <a:gd name="connsiteX193" fmla="*/ 7542038 w 12089090"/>
                  <a:gd name="connsiteY193" fmla="*/ 7163208 h 13511369"/>
                  <a:gd name="connsiteX194" fmla="*/ 7477744 w 12089090"/>
                  <a:gd name="connsiteY194" fmla="*/ 7244171 h 13511369"/>
                  <a:gd name="connsiteX195" fmla="*/ 7542037 w 12089090"/>
                  <a:gd name="connsiteY195" fmla="*/ 7325132 h 13511369"/>
                  <a:gd name="connsiteX196" fmla="*/ 7468219 w 12089090"/>
                  <a:gd name="connsiteY196" fmla="*/ 7344183 h 13511369"/>
                  <a:gd name="connsiteX197" fmla="*/ 7375351 w 12089090"/>
                  <a:gd name="connsiteY197" fmla="*/ 7296558 h 13511369"/>
                  <a:gd name="connsiteX198" fmla="*/ 7327726 w 12089090"/>
                  <a:gd name="connsiteY198" fmla="*/ 7406096 h 13511369"/>
                  <a:gd name="connsiteX199" fmla="*/ 7403926 w 12089090"/>
                  <a:gd name="connsiteY199" fmla="*/ 7425146 h 13511369"/>
                  <a:gd name="connsiteX200" fmla="*/ 7458694 w 12089090"/>
                  <a:gd name="connsiteY200" fmla="*/ 7484677 h 13511369"/>
                  <a:gd name="connsiteX201" fmla="*/ 7484888 w 12089090"/>
                  <a:gd name="connsiteY201" fmla="*/ 7515382 h 13511369"/>
                  <a:gd name="connsiteX202" fmla="*/ 7505128 w 12089090"/>
                  <a:gd name="connsiteY202" fmla="*/ 7467755 h 13511369"/>
                  <a:gd name="connsiteX203" fmla="*/ 7563469 w 12089090"/>
                  <a:gd name="connsiteY203" fmla="*/ 7529921 h 13511369"/>
                  <a:gd name="connsiteX204" fmla="*/ 7656338 w 12089090"/>
                  <a:gd name="connsiteY204" fmla="*/ 7615646 h 13511369"/>
                  <a:gd name="connsiteX205" fmla="*/ 7656338 w 12089090"/>
                  <a:gd name="connsiteY205" fmla="*/ 7510871 h 13511369"/>
                  <a:gd name="connsiteX206" fmla="*/ 7830168 w 12089090"/>
                  <a:gd name="connsiteY206" fmla="*/ 7606120 h 13511369"/>
                  <a:gd name="connsiteX207" fmla="*/ 7723013 w 12089090"/>
                  <a:gd name="connsiteY207" fmla="*/ 7370377 h 13511369"/>
                  <a:gd name="connsiteX208" fmla="*/ 7725394 w 12089090"/>
                  <a:gd name="connsiteY208" fmla="*/ 7234646 h 13511369"/>
                  <a:gd name="connsiteX209" fmla="*/ 7630144 w 12089090"/>
                  <a:gd name="connsiteY209" fmla="*/ 7206071 h 13511369"/>
                  <a:gd name="connsiteX210" fmla="*/ 7694437 w 12089090"/>
                  <a:gd name="connsiteY210" fmla="*/ 7039382 h 13511369"/>
                  <a:gd name="connsiteX211" fmla="*/ 8392144 w 12089090"/>
                  <a:gd name="connsiteY211" fmla="*/ 6653621 h 13511369"/>
                  <a:gd name="connsiteX212" fmla="*/ 8720757 w 12089090"/>
                  <a:gd name="connsiteY212" fmla="*/ 6591708 h 13511369"/>
                  <a:gd name="connsiteX213" fmla="*/ 8739807 w 12089090"/>
                  <a:gd name="connsiteY213" fmla="*/ 6696483 h 13511369"/>
                  <a:gd name="connsiteX214" fmla="*/ 8813626 w 12089090"/>
                  <a:gd name="connsiteY214" fmla="*/ 6701246 h 13511369"/>
                  <a:gd name="connsiteX215" fmla="*/ 8789812 w 12089090"/>
                  <a:gd name="connsiteY215" fmla="*/ 6548844 h 13511369"/>
                  <a:gd name="connsiteX216" fmla="*/ 9332737 w 12089090"/>
                  <a:gd name="connsiteY216" fmla="*/ 6544082 h 13511369"/>
                  <a:gd name="connsiteX217" fmla="*/ 9520856 w 12089090"/>
                  <a:gd name="connsiteY217" fmla="*/ 6494075 h 13511369"/>
                  <a:gd name="connsiteX218" fmla="*/ 9647062 w 12089090"/>
                  <a:gd name="connsiteY218" fmla="*/ 6298813 h 13511369"/>
                  <a:gd name="connsiteX219" fmla="*/ 9923287 w 12089090"/>
                  <a:gd name="connsiteY219" fmla="*/ 6334532 h 13511369"/>
                  <a:gd name="connsiteX220" fmla="*/ 9887569 w 12089090"/>
                  <a:gd name="connsiteY220" fmla="*/ 6420258 h 13511369"/>
                  <a:gd name="connsiteX221" fmla="*/ 9744694 w 12089090"/>
                  <a:gd name="connsiteY221" fmla="*/ 6434546 h 13511369"/>
                  <a:gd name="connsiteX222" fmla="*/ 9813749 w 12089090"/>
                  <a:gd name="connsiteY222" fmla="*/ 6489313 h 13511369"/>
                  <a:gd name="connsiteX223" fmla="*/ 9682782 w 12089090"/>
                  <a:gd name="connsiteY223" fmla="*/ 6517889 h 13511369"/>
                  <a:gd name="connsiteX224" fmla="*/ 9556576 w 12089090"/>
                  <a:gd name="connsiteY224" fmla="*/ 6508364 h 13511369"/>
                  <a:gd name="connsiteX225" fmla="*/ 9470850 w 12089090"/>
                  <a:gd name="connsiteY225" fmla="*/ 6544082 h 13511369"/>
                  <a:gd name="connsiteX226" fmla="*/ 9439894 w 12089090"/>
                  <a:gd name="connsiteY226" fmla="*/ 6848883 h 13511369"/>
                  <a:gd name="connsiteX227" fmla="*/ 9601819 w 12089090"/>
                  <a:gd name="connsiteY227" fmla="*/ 6882220 h 13511369"/>
                  <a:gd name="connsiteX228" fmla="*/ 9808987 w 12089090"/>
                  <a:gd name="connsiteY228" fmla="*/ 6696482 h 13511369"/>
                  <a:gd name="connsiteX229" fmla="*/ 9847088 w 12089090"/>
                  <a:gd name="connsiteY229" fmla="*/ 6794114 h 13511369"/>
                  <a:gd name="connsiteX230" fmla="*/ 9994726 w 12089090"/>
                  <a:gd name="connsiteY230" fmla="*/ 6717914 h 13511369"/>
                  <a:gd name="connsiteX231" fmla="*/ 9894713 w 12089090"/>
                  <a:gd name="connsiteY231" fmla="*/ 6956040 h 13511369"/>
                  <a:gd name="connsiteX232" fmla="*/ 10037588 w 12089090"/>
                  <a:gd name="connsiteY232" fmla="*/ 6898889 h 13511369"/>
                  <a:gd name="connsiteX233" fmla="*/ 10004251 w 12089090"/>
                  <a:gd name="connsiteY233" fmla="*/ 6986996 h 13511369"/>
                  <a:gd name="connsiteX234" fmla="*/ 10235232 w 12089090"/>
                  <a:gd name="connsiteY234" fmla="*/ 6984614 h 13511369"/>
                  <a:gd name="connsiteX235" fmla="*/ 10075687 w 12089090"/>
                  <a:gd name="connsiteY235" fmla="*/ 7039382 h 13511369"/>
                  <a:gd name="connsiteX236" fmla="*/ 9966151 w 12089090"/>
                  <a:gd name="connsiteY236" fmla="*/ 7096533 h 13511369"/>
                  <a:gd name="connsiteX237" fmla="*/ 9847088 w 12089090"/>
                  <a:gd name="connsiteY237" fmla="*/ 7210833 h 13511369"/>
                  <a:gd name="connsiteX238" fmla="*/ 9882806 w 12089090"/>
                  <a:gd name="connsiteY238" fmla="*/ 7270363 h 13511369"/>
                  <a:gd name="connsiteX239" fmla="*/ 9925669 w 12089090"/>
                  <a:gd name="connsiteY239" fmla="*/ 7320371 h 13511369"/>
                  <a:gd name="connsiteX240" fmla="*/ 10004251 w 12089090"/>
                  <a:gd name="connsiteY240" fmla="*/ 7287033 h 13511369"/>
                  <a:gd name="connsiteX241" fmla="*/ 10016156 w 12089090"/>
                  <a:gd name="connsiteY241" fmla="*/ 7348944 h 13511369"/>
                  <a:gd name="connsiteX242" fmla="*/ 10130457 w 12089090"/>
                  <a:gd name="connsiteY242" fmla="*/ 7210833 h 13511369"/>
                  <a:gd name="connsiteX243" fmla="*/ 10166176 w 12089090"/>
                  <a:gd name="connsiteY243" fmla="*/ 7356089 h 13511369"/>
                  <a:gd name="connsiteX244" fmla="*/ 10261426 w 12089090"/>
                  <a:gd name="connsiteY244" fmla="*/ 7239408 h 13511369"/>
                  <a:gd name="connsiteX245" fmla="*/ 10287619 w 12089090"/>
                  <a:gd name="connsiteY245" fmla="*/ 7401332 h 13511369"/>
                  <a:gd name="connsiteX246" fmla="*/ 10361437 w 12089090"/>
                  <a:gd name="connsiteY246" fmla="*/ 7477532 h 13511369"/>
                  <a:gd name="connsiteX247" fmla="*/ 10151887 w 12089090"/>
                  <a:gd name="connsiteY247" fmla="*/ 7591832 h 13511369"/>
                  <a:gd name="connsiteX248" fmla="*/ 10304288 w 12089090"/>
                  <a:gd name="connsiteY248" fmla="*/ 7741852 h 13511369"/>
                  <a:gd name="connsiteX249" fmla="*/ 10335244 w 12089090"/>
                  <a:gd name="connsiteY249" fmla="*/ 7644221 h 13511369"/>
                  <a:gd name="connsiteX250" fmla="*/ 10406680 w 12089090"/>
                  <a:gd name="connsiteY250" fmla="*/ 7732326 h 13511369"/>
                  <a:gd name="connsiteX251" fmla="*/ 10528126 w 12089090"/>
                  <a:gd name="connsiteY251" fmla="*/ 7691846 h 13511369"/>
                  <a:gd name="connsiteX252" fmla="*/ 10532887 w 12089090"/>
                  <a:gd name="connsiteY252" fmla="*/ 7777570 h 13511369"/>
                  <a:gd name="connsiteX253" fmla="*/ 10530506 w 12089090"/>
                  <a:gd name="connsiteY253" fmla="*/ 7875200 h 13511369"/>
                  <a:gd name="connsiteX254" fmla="*/ 10640043 w 12089090"/>
                  <a:gd name="connsiteY254" fmla="*/ 7837101 h 13511369"/>
                  <a:gd name="connsiteX255" fmla="*/ 10680526 w 12089090"/>
                  <a:gd name="connsiteY255" fmla="*/ 8075227 h 13511369"/>
                  <a:gd name="connsiteX256" fmla="*/ 10818637 w 12089090"/>
                  <a:gd name="connsiteY256" fmla="*/ 8106182 h 13511369"/>
                  <a:gd name="connsiteX257" fmla="*/ 10832925 w 12089090"/>
                  <a:gd name="connsiteY257" fmla="*/ 7815670 h 13511369"/>
                  <a:gd name="connsiteX258" fmla="*/ 10923413 w 12089090"/>
                  <a:gd name="connsiteY258" fmla="*/ 7791858 h 13511369"/>
                  <a:gd name="connsiteX259" fmla="*/ 10992469 w 12089090"/>
                  <a:gd name="connsiteY259" fmla="*/ 7620407 h 13511369"/>
                  <a:gd name="connsiteX260" fmla="*/ 10954369 w 12089090"/>
                  <a:gd name="connsiteY260" fmla="*/ 7491821 h 13511369"/>
                  <a:gd name="connsiteX261" fmla="*/ 10859119 w 12089090"/>
                  <a:gd name="connsiteY261" fmla="*/ 7479913 h 13511369"/>
                  <a:gd name="connsiteX262" fmla="*/ 10906743 w 12089090"/>
                  <a:gd name="connsiteY262" fmla="*/ 7360851 h 13511369"/>
                  <a:gd name="connsiteX263" fmla="*/ 10801969 w 12089090"/>
                  <a:gd name="connsiteY263" fmla="*/ 7289414 h 13511369"/>
                  <a:gd name="connsiteX264" fmla="*/ 10761487 w 12089090"/>
                  <a:gd name="connsiteY264" fmla="*/ 7058432 h 13511369"/>
                  <a:gd name="connsiteX265" fmla="*/ 10443987 w 12089090"/>
                  <a:gd name="connsiteY265" fmla="*/ 7020332 h 13511369"/>
                  <a:gd name="connsiteX266" fmla="*/ 10513838 w 12089090"/>
                  <a:gd name="connsiteY266" fmla="*/ 6915558 h 13511369"/>
                  <a:gd name="connsiteX267" fmla="*/ 10637663 w 12089090"/>
                  <a:gd name="connsiteY267" fmla="*/ 6896508 h 13511369"/>
                  <a:gd name="connsiteX268" fmla="*/ 10647187 w 12089090"/>
                  <a:gd name="connsiteY268" fmla="*/ 6810782 h 13511369"/>
                  <a:gd name="connsiteX269" fmla="*/ 10859912 w 12089090"/>
                  <a:gd name="connsiteY269" fmla="*/ 6899682 h 13511369"/>
                  <a:gd name="connsiteX270" fmla="*/ 10875787 w 12089090"/>
                  <a:gd name="connsiteY270" fmla="*/ 6677432 h 13511369"/>
                  <a:gd name="connsiteX271" fmla="*/ 10666237 w 12089090"/>
                  <a:gd name="connsiteY271" fmla="*/ 6772682 h 13511369"/>
                  <a:gd name="connsiteX272" fmla="*/ 10590037 w 12089090"/>
                  <a:gd name="connsiteY272" fmla="*/ 6544082 h 13511369"/>
                  <a:gd name="connsiteX273" fmla="*/ 10361437 w 12089090"/>
                  <a:gd name="connsiteY273" fmla="*/ 6753632 h 13511369"/>
                  <a:gd name="connsiteX274" fmla="*/ 10374138 w 12089090"/>
                  <a:gd name="connsiteY274" fmla="*/ 6588533 h 13511369"/>
                  <a:gd name="connsiteX275" fmla="*/ 10386837 w 12089090"/>
                  <a:gd name="connsiteY275" fmla="*/ 6464707 h 13511369"/>
                  <a:gd name="connsiteX276" fmla="*/ 10331672 w 12089090"/>
                  <a:gd name="connsiteY276" fmla="*/ 6436675 h 13511369"/>
                  <a:gd name="connsiteX277" fmla="*/ 10278888 w 12089090"/>
                  <a:gd name="connsiteY277" fmla="*/ 6452008 h 13511369"/>
                  <a:gd name="connsiteX278" fmla="*/ 10158237 w 12089090"/>
                  <a:gd name="connsiteY278" fmla="*/ 6236107 h 13511369"/>
                  <a:gd name="connsiteX279" fmla="*/ 10323338 w 12089090"/>
                  <a:gd name="connsiteY279" fmla="*/ 6274208 h 13511369"/>
                  <a:gd name="connsiteX280" fmla="*/ 10564638 w 12089090"/>
                  <a:gd name="connsiteY280" fmla="*/ 6274208 h 13511369"/>
                  <a:gd name="connsiteX281" fmla="*/ 10694812 w 12089090"/>
                  <a:gd name="connsiteY281" fmla="*/ 6134507 h 13511369"/>
                  <a:gd name="connsiteX282" fmla="*/ 10593213 w 12089090"/>
                  <a:gd name="connsiteY282" fmla="*/ 6023383 h 13511369"/>
                  <a:gd name="connsiteX283" fmla="*/ 10380487 w 12089090"/>
                  <a:gd name="connsiteY283" fmla="*/ 5975757 h 13511369"/>
                  <a:gd name="connsiteX284" fmla="*/ 10561462 w 12089090"/>
                  <a:gd name="connsiteY284" fmla="*/ 5845582 h 13511369"/>
                  <a:gd name="connsiteX285" fmla="*/ 10507488 w 12089090"/>
                  <a:gd name="connsiteY285" fmla="*/ 5728108 h 13511369"/>
                  <a:gd name="connsiteX286" fmla="*/ 10561463 w 12089090"/>
                  <a:gd name="connsiteY286" fmla="*/ 5607458 h 13511369"/>
                  <a:gd name="connsiteX287" fmla="*/ 10523362 w 12089090"/>
                  <a:gd name="connsiteY287" fmla="*/ 5604282 h 13511369"/>
                  <a:gd name="connsiteX288" fmla="*/ 10488438 w 12089090"/>
                  <a:gd name="connsiteY288" fmla="*/ 5528083 h 13511369"/>
                  <a:gd name="connsiteX289" fmla="*/ 10329687 w 12089090"/>
                  <a:gd name="connsiteY289" fmla="*/ 5375682 h 13511369"/>
                  <a:gd name="connsiteX290" fmla="*/ 10599563 w 12089090"/>
                  <a:gd name="connsiteY290" fmla="*/ 5480458 h 13511369"/>
                  <a:gd name="connsiteX291" fmla="*/ 10742437 w 12089090"/>
                  <a:gd name="connsiteY291" fmla="*/ 5439182 h 13511369"/>
                  <a:gd name="connsiteX292" fmla="*/ 10717038 w 12089090"/>
                  <a:gd name="connsiteY292" fmla="*/ 5686833 h 13511369"/>
                  <a:gd name="connsiteX293" fmla="*/ 10894837 w 12089090"/>
                  <a:gd name="connsiteY293" fmla="*/ 5724932 h 13511369"/>
                  <a:gd name="connsiteX294" fmla="*/ 10951988 w 12089090"/>
                  <a:gd name="connsiteY294" fmla="*/ 5550308 h 13511369"/>
                  <a:gd name="connsiteX295" fmla="*/ 10993262 w 12089090"/>
                  <a:gd name="connsiteY295" fmla="*/ 5321707 h 13511369"/>
                  <a:gd name="connsiteX296" fmla="*/ 10913888 w 12089090"/>
                  <a:gd name="connsiteY296" fmla="*/ 5118508 h 13511369"/>
                  <a:gd name="connsiteX297" fmla="*/ 10856737 w 12089090"/>
                  <a:gd name="connsiteY297" fmla="*/ 5020082 h 13511369"/>
                  <a:gd name="connsiteX298" fmla="*/ 10777363 w 12089090"/>
                  <a:gd name="connsiteY298" fmla="*/ 5137558 h 13511369"/>
                  <a:gd name="connsiteX299" fmla="*/ 10707513 w 12089090"/>
                  <a:gd name="connsiteY299" fmla="*/ 5096283 h 13511369"/>
                  <a:gd name="connsiteX300" fmla="*/ 10675763 w 12089090"/>
                  <a:gd name="connsiteY300" fmla="*/ 5216933 h 13511369"/>
                  <a:gd name="connsiteX301" fmla="*/ 10574162 w 12089090"/>
                  <a:gd name="connsiteY301" fmla="*/ 5220107 h 13511369"/>
                  <a:gd name="connsiteX302" fmla="*/ 10494787 w 12089090"/>
                  <a:gd name="connsiteY302" fmla="*/ 5077232 h 13511369"/>
                  <a:gd name="connsiteX303" fmla="*/ 10456687 w 12089090"/>
                  <a:gd name="connsiteY303" fmla="*/ 4924832 h 13511369"/>
                  <a:gd name="connsiteX304" fmla="*/ 10240787 w 12089090"/>
                  <a:gd name="connsiteY304" fmla="*/ 4928007 h 13511369"/>
                  <a:gd name="connsiteX305" fmla="*/ 10266187 w 12089090"/>
                  <a:gd name="connsiteY305" fmla="*/ 5153432 h 13511369"/>
                  <a:gd name="connsiteX306" fmla="*/ 10228088 w 12089090"/>
                  <a:gd name="connsiteY306" fmla="*/ 4959758 h 13511369"/>
                  <a:gd name="connsiteX307" fmla="*/ 10183637 w 12089090"/>
                  <a:gd name="connsiteY307" fmla="*/ 4972457 h 13511369"/>
                  <a:gd name="connsiteX308" fmla="*/ 10113787 w 12089090"/>
                  <a:gd name="connsiteY308" fmla="*/ 4861332 h 13511369"/>
                  <a:gd name="connsiteX309" fmla="*/ 10018538 w 12089090"/>
                  <a:gd name="connsiteY309" fmla="*/ 4931183 h 13511369"/>
                  <a:gd name="connsiteX310" fmla="*/ 9862962 w 12089090"/>
                  <a:gd name="connsiteY310" fmla="*/ 5058182 h 13511369"/>
                  <a:gd name="connsiteX311" fmla="*/ 10228087 w 12089090"/>
                  <a:gd name="connsiteY311" fmla="*/ 4724807 h 13511369"/>
                  <a:gd name="connsiteX312" fmla="*/ 10372550 w 12089090"/>
                  <a:gd name="connsiteY312" fmla="*/ 4634321 h 13511369"/>
                  <a:gd name="connsiteX313" fmla="*/ 10590037 w 12089090"/>
                  <a:gd name="connsiteY313" fmla="*/ 4581932 h 13511369"/>
                  <a:gd name="connsiteX314" fmla="*/ 10628138 w 12089090"/>
                  <a:gd name="connsiteY314" fmla="*/ 4461283 h 13511369"/>
                  <a:gd name="connsiteX315" fmla="*/ 10799588 w 12089090"/>
                  <a:gd name="connsiteY315" fmla="*/ 4334283 h 13511369"/>
                  <a:gd name="connsiteX316" fmla="*/ 10831337 w 12089090"/>
                  <a:gd name="connsiteY316" fmla="*/ 4080282 h 13511369"/>
                  <a:gd name="connsiteX317" fmla="*/ 10599562 w 12089090"/>
                  <a:gd name="connsiteY317" fmla="*/ 3997732 h 13511369"/>
                  <a:gd name="connsiteX318" fmla="*/ 10282063 w 12089090"/>
                  <a:gd name="connsiteY318" fmla="*/ 3950108 h 13511369"/>
                  <a:gd name="connsiteX319" fmla="*/ 10151887 w 12089090"/>
                  <a:gd name="connsiteY319" fmla="*/ 4010432 h 13511369"/>
                  <a:gd name="connsiteX320" fmla="*/ 10177288 w 12089090"/>
                  <a:gd name="connsiteY320" fmla="*/ 3845333 h 13511369"/>
                  <a:gd name="connsiteX321" fmla="*/ 10126488 w 12089090"/>
                  <a:gd name="connsiteY321" fmla="*/ 3670708 h 13511369"/>
                  <a:gd name="connsiteX322" fmla="*/ 10240787 w 12089090"/>
                  <a:gd name="connsiteY322" fmla="*/ 3708807 h 13511369"/>
                  <a:gd name="connsiteX323" fmla="*/ 10361438 w 12089090"/>
                  <a:gd name="connsiteY323" fmla="*/ 3600858 h 13511369"/>
                  <a:gd name="connsiteX324" fmla="*/ 10551938 w 12089090"/>
                  <a:gd name="connsiteY324" fmla="*/ 3661183 h 13511369"/>
                  <a:gd name="connsiteX325" fmla="*/ 10564638 w 12089090"/>
                  <a:gd name="connsiteY325" fmla="*/ 3477033 h 13511369"/>
                  <a:gd name="connsiteX326" fmla="*/ 10704337 w 12089090"/>
                  <a:gd name="connsiteY326" fmla="*/ 3515132 h 13511369"/>
                  <a:gd name="connsiteX327" fmla="*/ 10818637 w 12089090"/>
                  <a:gd name="connsiteY327" fmla="*/ 3210332 h 13511369"/>
                  <a:gd name="connsiteX328" fmla="*/ 10920238 w 12089090"/>
                  <a:gd name="connsiteY328" fmla="*/ 3299233 h 13511369"/>
                  <a:gd name="connsiteX329" fmla="*/ 11059937 w 12089090"/>
                  <a:gd name="connsiteY329" fmla="*/ 3283357 h 13511369"/>
                  <a:gd name="connsiteX330" fmla="*/ 11094862 w 12089090"/>
                  <a:gd name="connsiteY330" fmla="*/ 3508782 h 13511369"/>
                  <a:gd name="connsiteX331" fmla="*/ 11171063 w 12089090"/>
                  <a:gd name="connsiteY331" fmla="*/ 3251608 h 13511369"/>
                  <a:gd name="connsiteX332" fmla="*/ 11094863 w 12089090"/>
                  <a:gd name="connsiteY332" fmla="*/ 3165883 h 13511369"/>
                  <a:gd name="connsiteX333" fmla="*/ 11180587 w 12089090"/>
                  <a:gd name="connsiteY333" fmla="*/ 2911882 h 13511369"/>
                  <a:gd name="connsiteX334" fmla="*/ 10999613 w 12089090"/>
                  <a:gd name="connsiteY334" fmla="*/ 2988083 h 13511369"/>
                  <a:gd name="connsiteX335" fmla="*/ 10971037 w 12089090"/>
                  <a:gd name="connsiteY335" fmla="*/ 2918232 h 13511369"/>
                  <a:gd name="connsiteX336" fmla="*/ 10780537 w 12089090"/>
                  <a:gd name="connsiteY336" fmla="*/ 2715032 h 13511369"/>
                  <a:gd name="connsiteX337" fmla="*/ 10748788 w 12089090"/>
                  <a:gd name="connsiteY337" fmla="*/ 2530883 h 13511369"/>
                  <a:gd name="connsiteX338" fmla="*/ 10717038 w 12089090"/>
                  <a:gd name="connsiteY338" fmla="*/ 2435633 h 13511369"/>
                  <a:gd name="connsiteX339" fmla="*/ 10818637 w 12089090"/>
                  <a:gd name="connsiteY339" fmla="*/ 2334032 h 13511369"/>
                  <a:gd name="connsiteX340" fmla="*/ 11078988 w 12089090"/>
                  <a:gd name="connsiteY340" fmla="*/ 2099083 h 13511369"/>
                  <a:gd name="connsiteX341" fmla="*/ 11199637 w 12089090"/>
                  <a:gd name="connsiteY341" fmla="*/ 2118132 h 13511369"/>
                  <a:gd name="connsiteX342" fmla="*/ 11269488 w 12089090"/>
                  <a:gd name="connsiteY342" fmla="*/ 2029233 h 13511369"/>
                  <a:gd name="connsiteX343" fmla="*/ 11504437 w 12089090"/>
                  <a:gd name="connsiteY343" fmla="*/ 1921282 h 13511369"/>
                  <a:gd name="connsiteX344" fmla="*/ 11358388 w 12089090"/>
                  <a:gd name="connsiteY344" fmla="*/ 1851433 h 13511369"/>
                  <a:gd name="connsiteX345" fmla="*/ 11275837 w 12089090"/>
                  <a:gd name="connsiteY345" fmla="*/ 1705382 h 13511369"/>
                  <a:gd name="connsiteX346" fmla="*/ 11377437 w 12089090"/>
                  <a:gd name="connsiteY346" fmla="*/ 1279932 h 13511369"/>
                  <a:gd name="connsiteX347" fmla="*/ 11256787 w 12089090"/>
                  <a:gd name="connsiteY347" fmla="*/ 1019582 h 13511369"/>
                  <a:gd name="connsiteX348" fmla="*/ 11542537 w 12089090"/>
                  <a:gd name="connsiteY348" fmla="*/ 1362482 h 13511369"/>
                  <a:gd name="connsiteX349" fmla="*/ 11707637 w 12089090"/>
                  <a:gd name="connsiteY349" fmla="*/ 1165632 h 13511369"/>
                  <a:gd name="connsiteX350" fmla="*/ 11891787 w 12089090"/>
                  <a:gd name="connsiteY350" fmla="*/ 1476782 h 13511369"/>
                  <a:gd name="connsiteX351" fmla="*/ 12088637 w 12089090"/>
                  <a:gd name="connsiteY351" fmla="*/ 1578383 h 13511369"/>
                  <a:gd name="connsiteX352" fmla="*/ 11923537 w 12089090"/>
                  <a:gd name="connsiteY352" fmla="*/ 1133883 h 13511369"/>
                  <a:gd name="connsiteX353" fmla="*/ 11910837 w 12089090"/>
                  <a:gd name="connsiteY353" fmla="*/ 917982 h 13511369"/>
                  <a:gd name="connsiteX354" fmla="*/ 11777487 w 12089090"/>
                  <a:gd name="connsiteY354" fmla="*/ 721132 h 13511369"/>
                  <a:gd name="connsiteX355" fmla="*/ 11752087 w 12089090"/>
                  <a:gd name="connsiteY35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46237 w 12089090"/>
                  <a:gd name="connsiteY26" fmla="*/ 2619782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79537 w 12089090"/>
                  <a:gd name="connsiteY25" fmla="*/ 2448332 h 13511369"/>
                  <a:gd name="connsiteX26" fmla="*/ 3027187 w 12089090"/>
                  <a:gd name="connsiteY26" fmla="*/ 2567395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70025 w 12089090"/>
                  <a:gd name="connsiteY25" fmla="*/ 2431664 h 13511369"/>
                  <a:gd name="connsiteX26" fmla="*/ 3027187 w 12089090"/>
                  <a:gd name="connsiteY26" fmla="*/ 2567395 h 13511369"/>
                  <a:gd name="connsiteX27" fmla="*/ 3160537 w 12089090"/>
                  <a:gd name="connsiteY27" fmla="*/ 2543582 h 13511369"/>
                  <a:gd name="connsiteX28" fmla="*/ 3228403 w 12089090"/>
                  <a:gd name="connsiteY28" fmla="*/ 2648106 h 13511369"/>
                  <a:gd name="connsiteX29" fmla="*/ 3130772 w 12089090"/>
                  <a:gd name="connsiteY29" fmla="*/ 2719544 h 13511369"/>
                  <a:gd name="connsiteX30" fmla="*/ 3115293 w 12089090"/>
                  <a:gd name="connsiteY30" fmla="*/ 2843619 h 13511369"/>
                  <a:gd name="connsiteX31" fmla="*/ 3023615 w 12089090"/>
                  <a:gd name="connsiteY31" fmla="*/ 2957669 h 13511369"/>
                  <a:gd name="connsiteX32" fmla="*/ 3016472 w 12089090"/>
                  <a:gd name="connsiteY32" fmla="*/ 3050538 h 13511369"/>
                  <a:gd name="connsiteX33" fmla="*/ 2916459 w 12089090"/>
                  <a:gd name="connsiteY33" fmla="*/ 3143406 h 13511369"/>
                  <a:gd name="connsiteX34" fmla="*/ 2874787 w 12089090"/>
                  <a:gd name="connsiteY34" fmla="*/ 3248432 h 13511369"/>
                  <a:gd name="connsiteX35" fmla="*/ 2916459 w 12089090"/>
                  <a:gd name="connsiteY35" fmla="*/ 3355338 h 13511369"/>
                  <a:gd name="connsiteX36" fmla="*/ 3039093 w 12089090"/>
                  <a:gd name="connsiteY36" fmla="*/ 3469889 h 13511369"/>
                  <a:gd name="connsiteX37" fmla="*/ 2880740 w 12089090"/>
                  <a:gd name="connsiteY37" fmla="*/ 3872069 h 13511369"/>
                  <a:gd name="connsiteX38" fmla="*/ 2854547 w 12089090"/>
                  <a:gd name="connsiteY38" fmla="*/ 4003038 h 13511369"/>
                  <a:gd name="connsiteX39" fmla="*/ 2779537 w 12089090"/>
                  <a:gd name="connsiteY39" fmla="*/ 4067582 h 13511369"/>
                  <a:gd name="connsiteX40" fmla="*/ 2630709 w 12089090"/>
                  <a:gd name="connsiteY40" fmla="*/ 4069713 h 13511369"/>
                  <a:gd name="connsiteX41" fmla="*/ 2559272 w 12089090"/>
                  <a:gd name="connsiteY41" fmla="*/ 4041138 h 13511369"/>
                  <a:gd name="connsiteX42" fmla="*/ 2497359 w 12089090"/>
                  <a:gd name="connsiteY42" fmla="*/ 3964938 h 13511369"/>
                  <a:gd name="connsiteX43" fmla="*/ 2360437 w 12089090"/>
                  <a:gd name="connsiteY43" fmla="*/ 3991382 h 13511369"/>
                  <a:gd name="connsiteX44" fmla="*/ 2302097 w 12089090"/>
                  <a:gd name="connsiteY44" fmla="*/ 4098288 h 13511369"/>
                  <a:gd name="connsiteX45" fmla="*/ 2402109 w 12089090"/>
                  <a:gd name="connsiteY45" fmla="*/ 4295932 h 13511369"/>
                  <a:gd name="connsiteX46" fmla="*/ 2322337 w 12089090"/>
                  <a:gd name="connsiteY46" fmla="*/ 4353332 h 13511369"/>
                  <a:gd name="connsiteX47" fmla="*/ 2533078 w 12089090"/>
                  <a:gd name="connsiteY47" fmla="*/ 4645975 h 13511369"/>
                  <a:gd name="connsiteX48" fmla="*/ 2597372 w 12089090"/>
                  <a:gd name="connsiteY48" fmla="*/ 4879338 h 13511369"/>
                  <a:gd name="connsiteX49" fmla="*/ 2489024 w 12089090"/>
                  <a:gd name="connsiteY49" fmla="*/ 4958170 h 13511369"/>
                  <a:gd name="connsiteX50" fmla="*/ 2471165 w 12089090"/>
                  <a:gd name="connsiteY50" fmla="*/ 5122225 h 13511369"/>
                  <a:gd name="connsiteX51" fmla="*/ 2387822 w 12089090"/>
                  <a:gd name="connsiteY51" fmla="*/ 5196044 h 13511369"/>
                  <a:gd name="connsiteX52" fmla="*/ 2398537 w 12089090"/>
                  <a:gd name="connsiteY52" fmla="*/ 5286782 h 13511369"/>
                  <a:gd name="connsiteX53" fmla="*/ 2506884 w 12089090"/>
                  <a:gd name="connsiteY53" fmla="*/ 5384163 h 13511369"/>
                  <a:gd name="connsiteX54" fmla="*/ 2512837 w 12089090"/>
                  <a:gd name="connsiteY54" fmla="*/ 5534432 h 13511369"/>
                  <a:gd name="connsiteX55" fmla="*/ 2516409 w 12089090"/>
                  <a:gd name="connsiteY55" fmla="*/ 5622288 h 13511369"/>
                  <a:gd name="connsiteX56" fmla="*/ 2649759 w 12089090"/>
                  <a:gd name="connsiteY56" fmla="*/ 5741350 h 13511369"/>
                  <a:gd name="connsiteX57" fmla="*/ 2814065 w 12089090"/>
                  <a:gd name="connsiteY57" fmla="*/ 5819932 h 13511369"/>
                  <a:gd name="connsiteX58" fmla="*/ 2846212 w 12089090"/>
                  <a:gd name="connsiteY58" fmla="*/ 6036875 h 13511369"/>
                  <a:gd name="connsiteX59" fmla="*/ 2836687 w 12089090"/>
                  <a:gd name="connsiteY59" fmla="*/ 6239282 h 13511369"/>
                  <a:gd name="connsiteX60" fmla="*/ 2611659 w 12089090"/>
                  <a:gd name="connsiteY60" fmla="*/ 6322375 h 13511369"/>
                  <a:gd name="connsiteX61" fmla="*/ 2627137 w 12089090"/>
                  <a:gd name="connsiteY61" fmla="*/ 6448832 h 13511369"/>
                  <a:gd name="connsiteX62" fmla="*/ 2531887 w 12089090"/>
                  <a:gd name="connsiteY62" fmla="*/ 6696482 h 13511369"/>
                  <a:gd name="connsiteX63" fmla="*/ 2585465 w 12089090"/>
                  <a:gd name="connsiteY63" fmla="*/ 6812913 h 13511369"/>
                  <a:gd name="connsiteX64" fmla="*/ 2535459 w 12089090"/>
                  <a:gd name="connsiteY64" fmla="*/ 6872444 h 13511369"/>
                  <a:gd name="connsiteX65" fmla="*/ 2478309 w 12089090"/>
                  <a:gd name="connsiteY65" fmla="*/ 6981982 h 13511369"/>
                  <a:gd name="connsiteX66" fmla="*/ 2365199 w 12089090"/>
                  <a:gd name="connsiteY66" fmla="*/ 7022714 h 13511369"/>
                  <a:gd name="connsiteX67" fmla="*/ 2123503 w 12089090"/>
                  <a:gd name="connsiteY67" fmla="*/ 7248682 h 13511369"/>
                  <a:gd name="connsiteX68" fmla="*/ 2171128 w 12089090"/>
                  <a:gd name="connsiteY68" fmla="*/ 7551100 h 13511369"/>
                  <a:gd name="connsiteX69" fmla="*/ 2143743 w 12089090"/>
                  <a:gd name="connsiteY69" fmla="*/ 7627551 h 13511369"/>
                  <a:gd name="connsiteX70" fmla="*/ 1973484 w 12089090"/>
                  <a:gd name="connsiteY70" fmla="*/ 7703500 h 13511369"/>
                  <a:gd name="connsiteX71" fmla="*/ 1867519 w 12089090"/>
                  <a:gd name="connsiteY71" fmla="*/ 7841863 h 13511369"/>
                  <a:gd name="connsiteX72" fmla="*/ 1842515 w 12089090"/>
                  <a:gd name="connsiteY72" fmla="*/ 8084500 h 13511369"/>
                  <a:gd name="connsiteX73" fmla="*/ 1721072 w 12089090"/>
                  <a:gd name="connsiteY73" fmla="*/ 8148794 h 13511369"/>
                  <a:gd name="connsiteX74" fmla="*/ 1703212 w 12089090"/>
                  <a:gd name="connsiteY74" fmla="*/ 8291919 h 13511369"/>
                  <a:gd name="connsiteX75" fmla="*/ 1671065 w 12089090"/>
                  <a:gd name="connsiteY75" fmla="*/ 8510744 h 13511369"/>
                  <a:gd name="connsiteX76" fmla="*/ 1716309 w 12089090"/>
                  <a:gd name="connsiteY76" fmla="*/ 8653619 h 13511369"/>
                  <a:gd name="connsiteX77" fmla="*/ 1706784 w 12089090"/>
                  <a:gd name="connsiteY77" fmla="*/ 8772682 h 13511369"/>
                  <a:gd name="connsiteX78" fmla="*/ 1788937 w 12089090"/>
                  <a:gd name="connsiteY78" fmla="*/ 8963432 h 13511369"/>
                  <a:gd name="connsiteX79" fmla="*/ 1657969 w 12089090"/>
                  <a:gd name="connsiteY79" fmla="*/ 9413488 h 13511369"/>
                  <a:gd name="connsiteX80" fmla="*/ 1506759 w 12089090"/>
                  <a:gd name="connsiteY80" fmla="*/ 9498963 h 13511369"/>
                  <a:gd name="connsiteX81" fmla="*/ 1463897 w 12089090"/>
                  <a:gd name="connsiteY81" fmla="*/ 9682319 h 13511369"/>
                  <a:gd name="connsiteX82" fmla="*/ 1321022 w 12089090"/>
                  <a:gd name="connsiteY82" fmla="*/ 9748994 h 13511369"/>
                  <a:gd name="connsiteX83" fmla="*/ 1312687 w 12089090"/>
                  <a:gd name="connsiteY83" fmla="*/ 9839732 h 13511369"/>
                  <a:gd name="connsiteX84" fmla="*/ 1237678 w 12089090"/>
                  <a:gd name="connsiteY84" fmla="*/ 9970450 h 13511369"/>
                  <a:gd name="connsiteX85" fmla="*/ 1254347 w 12089090"/>
                  <a:gd name="connsiteY85" fmla="*/ 10151425 h 13511369"/>
                  <a:gd name="connsiteX86" fmla="*/ 1179337 w 12089090"/>
                  <a:gd name="connsiteY86" fmla="*/ 10315982 h 13511369"/>
                  <a:gd name="connsiteX87" fmla="*/ 932878 w 12089090"/>
                  <a:gd name="connsiteY87" fmla="*/ 10353832 h 13511369"/>
                  <a:gd name="connsiteX88" fmla="*/ 817387 w 12089090"/>
                  <a:gd name="connsiteY88" fmla="*/ 10468382 h 13511369"/>
                  <a:gd name="connsiteX89" fmla="*/ 678084 w 12089090"/>
                  <a:gd name="connsiteY89" fmla="*/ 10480038 h 13511369"/>
                  <a:gd name="connsiteX90" fmla="*/ 585215 w 12089090"/>
                  <a:gd name="connsiteY90" fmla="*/ 10544332 h 13511369"/>
                  <a:gd name="connsiteX91" fmla="*/ 497109 w 12089090"/>
                  <a:gd name="connsiteY91" fmla="*/ 10503850 h 13511369"/>
                  <a:gd name="connsiteX92" fmla="*/ 399478 w 12089090"/>
                  <a:gd name="connsiteY92" fmla="*/ 10510994 h 13511369"/>
                  <a:gd name="connsiteX93" fmla="*/ 301847 w 12089090"/>
                  <a:gd name="connsiteY93" fmla="*/ 10482419 h 13511369"/>
                  <a:gd name="connsiteX94" fmla="*/ 238743 w 12089090"/>
                  <a:gd name="connsiteY94" fmla="*/ 10535057 h 13511369"/>
                  <a:gd name="connsiteX95" fmla="*/ 17287 w 12089090"/>
                  <a:gd name="connsiteY95" fmla="*/ 10430282 h 13511369"/>
                  <a:gd name="connsiteX96" fmla="*/ 78009 w 12089090"/>
                  <a:gd name="connsiteY96" fmla="*/ 10608625 h 13511369"/>
                  <a:gd name="connsiteX97" fmla="*/ 11334 w 12089090"/>
                  <a:gd name="connsiteY97" fmla="*/ 10787219 h 13511369"/>
                  <a:gd name="connsiteX98" fmla="*/ 112537 w 12089090"/>
                  <a:gd name="connsiteY98" fmla="*/ 11056551 h 13511369"/>
                  <a:gd name="connsiteX99" fmla="*/ 8953 w 12089090"/>
                  <a:gd name="connsiteY99" fmla="*/ 11234894 h 13511369"/>
                  <a:gd name="connsiteX100" fmla="*/ 17287 w 12089090"/>
                  <a:gd name="connsiteY100" fmla="*/ 11420882 h 13511369"/>
                  <a:gd name="connsiteX101" fmla="*/ 158972 w 12089090"/>
                  <a:gd name="connsiteY101" fmla="*/ 11470638 h 13511369"/>
                  <a:gd name="connsiteX102" fmla="*/ 455437 w 12089090"/>
                  <a:gd name="connsiteY102" fmla="*/ 11497082 h 13511369"/>
                  <a:gd name="connsiteX103" fmla="*/ 623315 w 12089090"/>
                  <a:gd name="connsiteY103" fmla="*/ 11544457 h 13511369"/>
                  <a:gd name="connsiteX104" fmla="*/ 737615 w 12089090"/>
                  <a:gd name="connsiteY104" fmla="*/ 11489688 h 13511369"/>
                  <a:gd name="connsiteX105" fmla="*/ 912637 w 12089090"/>
                  <a:gd name="connsiteY105" fmla="*/ 11535182 h 13511369"/>
                  <a:gd name="connsiteX106" fmla="*/ 1078134 w 12089090"/>
                  <a:gd name="connsiteY106" fmla="*/ 11413488 h 13511369"/>
                  <a:gd name="connsiteX107" fmla="*/ 1155524 w 12089090"/>
                  <a:gd name="connsiteY107" fmla="*/ 11470889 h 13511369"/>
                  <a:gd name="connsiteX108" fmla="*/ 1294828 w 12089090"/>
                  <a:gd name="connsiteY108" fmla="*/ 11496832 h 13511369"/>
                  <a:gd name="connsiteX109" fmla="*/ 1466278 w 12089090"/>
                  <a:gd name="connsiteY109" fmla="*/ 11508738 h 13511369"/>
                  <a:gd name="connsiteX110" fmla="*/ 1552003 w 12089090"/>
                  <a:gd name="connsiteY110" fmla="*/ 11573032 h 13511369"/>
                  <a:gd name="connsiteX111" fmla="*/ 1652015 w 12089090"/>
                  <a:gd name="connsiteY111" fmla="*/ 11580175 h 13511369"/>
                  <a:gd name="connsiteX112" fmla="*/ 1731787 w 12089090"/>
                  <a:gd name="connsiteY112" fmla="*/ 11592332 h 13511369"/>
                  <a:gd name="connsiteX113" fmla="*/ 1659159 w 12089090"/>
                  <a:gd name="connsiteY113" fmla="*/ 11737338 h 13511369"/>
                  <a:gd name="connsiteX114" fmla="*/ 1693687 w 12089090"/>
                  <a:gd name="connsiteY114" fmla="*/ 11992382 h 13511369"/>
                  <a:gd name="connsiteX115" fmla="*/ 1871090 w 12089090"/>
                  <a:gd name="connsiteY115" fmla="*/ 12130244 h 13511369"/>
                  <a:gd name="connsiteX116" fmla="*/ 1993724 w 12089090"/>
                  <a:gd name="connsiteY116" fmla="*/ 12056676 h 13511369"/>
                  <a:gd name="connsiteX117" fmla="*/ 2066353 w 12089090"/>
                  <a:gd name="connsiteY117" fmla="*/ 12104050 h 13511369"/>
                  <a:gd name="connsiteX118" fmla="*/ 2142553 w 12089090"/>
                  <a:gd name="connsiteY118" fmla="*/ 12034994 h 13511369"/>
                  <a:gd name="connsiteX119" fmla="*/ 2242565 w 12089090"/>
                  <a:gd name="connsiteY119" fmla="*/ 12058807 h 13511369"/>
                  <a:gd name="connsiteX120" fmla="*/ 2473547 w 12089090"/>
                  <a:gd name="connsiteY120" fmla="*/ 12008800 h 13511369"/>
                  <a:gd name="connsiteX121" fmla="*/ 2524743 w 12089090"/>
                  <a:gd name="connsiteY121" fmla="*/ 11899513 h 13511369"/>
                  <a:gd name="connsiteX122" fmla="*/ 2893837 w 12089090"/>
                  <a:gd name="connsiteY122" fmla="*/ 12030482 h 13511369"/>
                  <a:gd name="connsiteX123" fmla="*/ 2983134 w 12089090"/>
                  <a:gd name="connsiteY123" fmla="*/ 12018325 h 13511369"/>
                  <a:gd name="connsiteX124" fmla="*/ 3084337 w 12089090"/>
                  <a:gd name="connsiteY124" fmla="*/ 12182882 h 13511369"/>
                  <a:gd name="connsiteX125" fmla="*/ 3323653 w 12089090"/>
                  <a:gd name="connsiteY125" fmla="*/ 12127863 h 13511369"/>
                  <a:gd name="connsiteX126" fmla="*/ 3433190 w 12089090"/>
                  <a:gd name="connsiteY126" fmla="*/ 12196919 h 13511369"/>
                  <a:gd name="connsiteX127" fmla="*/ 3586781 w 12089090"/>
                  <a:gd name="connsiteY127" fmla="*/ 12266226 h 13511369"/>
                  <a:gd name="connsiteX128" fmla="*/ 3522487 w 12089090"/>
                  <a:gd name="connsiteY128" fmla="*/ 12387670 h 13511369"/>
                  <a:gd name="connsiteX129" fmla="*/ 3607022 w 12089090"/>
                  <a:gd name="connsiteY129" fmla="*/ 12592207 h 13511369"/>
                  <a:gd name="connsiteX130" fmla="*/ 3560587 w 12089090"/>
                  <a:gd name="connsiteY130" fmla="*/ 12773432 h 13511369"/>
                  <a:gd name="connsiteX131" fmla="*/ 3545109 w 12089090"/>
                  <a:gd name="connsiteY131" fmla="*/ 12987494 h 13511369"/>
                  <a:gd name="connsiteX132" fmla="*/ 3636787 w 12089090"/>
                  <a:gd name="connsiteY132" fmla="*/ 13211582 h 13511369"/>
                  <a:gd name="connsiteX133" fmla="*/ 3922537 w 12089090"/>
                  <a:gd name="connsiteY133" fmla="*/ 13440182 h 13511369"/>
                  <a:gd name="connsiteX134" fmla="*/ 4514278 w 12089090"/>
                  <a:gd name="connsiteY134" fmla="*/ 13511369 h 13511369"/>
                  <a:gd name="connsiteX135" fmla="*/ 4549996 w 12089090"/>
                  <a:gd name="connsiteY135" fmla="*/ 13442312 h 13511369"/>
                  <a:gd name="connsiteX136" fmla="*/ 4208287 w 12089090"/>
                  <a:gd name="connsiteY136" fmla="*/ 13154432 h 13511369"/>
                  <a:gd name="connsiteX137" fmla="*/ 4635722 w 12089090"/>
                  <a:gd name="connsiteY137" fmla="*/ 13268482 h 13511369"/>
                  <a:gd name="connsiteX138" fmla="*/ 4951237 w 12089090"/>
                  <a:gd name="connsiteY138" fmla="*/ 13268732 h 13511369"/>
                  <a:gd name="connsiteX139" fmla="*/ 5052440 w 12089090"/>
                  <a:gd name="connsiteY139" fmla="*/ 13058932 h 13511369"/>
                  <a:gd name="connsiteX140" fmla="*/ 5011959 w 12089090"/>
                  <a:gd name="connsiteY140" fmla="*/ 12985113 h 13511369"/>
                  <a:gd name="connsiteX141" fmla="*/ 5008387 w 12089090"/>
                  <a:gd name="connsiteY141" fmla="*/ 12678182 h 13511369"/>
                  <a:gd name="connsiteX142" fmla="*/ 5084587 w 12089090"/>
                  <a:gd name="connsiteY142" fmla="*/ 12563882 h 13511369"/>
                  <a:gd name="connsiteX143" fmla="*/ 5046487 w 12089090"/>
                  <a:gd name="connsiteY143" fmla="*/ 12225745 h 13511369"/>
                  <a:gd name="connsiteX144" fmla="*/ 5375100 w 12089090"/>
                  <a:gd name="connsiteY144" fmla="*/ 12097157 h 13511369"/>
                  <a:gd name="connsiteX145" fmla="*/ 5656087 w 12089090"/>
                  <a:gd name="connsiteY145" fmla="*/ 12180502 h 13511369"/>
                  <a:gd name="connsiteX146" fmla="*/ 5541787 w 12089090"/>
                  <a:gd name="connsiteY146" fmla="*/ 11249432 h 13511369"/>
                  <a:gd name="connsiteX147" fmla="*/ 5602510 w 12089090"/>
                  <a:gd name="connsiteY147" fmla="*/ 10722925 h 13511369"/>
                  <a:gd name="connsiteX148" fmla="*/ 5485827 w 12089090"/>
                  <a:gd name="connsiteY148" fmla="*/ 10663394 h 13511369"/>
                  <a:gd name="connsiteX149" fmla="*/ 5602509 w 12089090"/>
                  <a:gd name="connsiteY149" fmla="*/ 10701495 h 13511369"/>
                  <a:gd name="connsiteX150" fmla="*/ 5628703 w 12089090"/>
                  <a:gd name="connsiteY150" fmla="*/ 10160950 h 13511369"/>
                  <a:gd name="connsiteX151" fmla="*/ 5715618 w 12089090"/>
                  <a:gd name="connsiteY151" fmla="*/ 9775438 h 13511369"/>
                  <a:gd name="connsiteX152" fmla="*/ 5847778 w 12089090"/>
                  <a:gd name="connsiteY152" fmla="*/ 9408475 h 13511369"/>
                  <a:gd name="connsiteX153" fmla="*/ 5938265 w 12089090"/>
                  <a:gd name="connsiteY153" fmla="*/ 9196544 h 13511369"/>
                  <a:gd name="connsiteX154" fmla="*/ 5776340 w 12089090"/>
                  <a:gd name="connsiteY154" fmla="*/ 9329894 h 13511369"/>
                  <a:gd name="connsiteX155" fmla="*/ 5940647 w 12089090"/>
                  <a:gd name="connsiteY155" fmla="*/ 9137013 h 13511369"/>
                  <a:gd name="connsiteX156" fmla="*/ 5972794 w 12089090"/>
                  <a:gd name="connsiteY156" fmla="*/ 8956289 h 13511369"/>
                  <a:gd name="connsiteX157" fmla="*/ 5976365 w 12089090"/>
                  <a:gd name="connsiteY157" fmla="*/ 9087006 h 13511369"/>
                  <a:gd name="connsiteX158" fmla="*/ 6458567 w 12089090"/>
                  <a:gd name="connsiteY158" fmla="*/ 8201432 h 13511369"/>
                  <a:gd name="connsiteX159" fmla="*/ 6221634 w 12089090"/>
                  <a:gd name="connsiteY159" fmla="*/ 8101170 h 13511369"/>
                  <a:gd name="connsiteX160" fmla="*/ 6443090 w 12089090"/>
                  <a:gd name="connsiteY160" fmla="*/ 8110694 h 13511369"/>
                  <a:gd name="connsiteX161" fmla="*/ 6713363 w 12089090"/>
                  <a:gd name="connsiteY161" fmla="*/ 8074975 h 13511369"/>
                  <a:gd name="connsiteX162" fmla="*/ 6872907 w 12089090"/>
                  <a:gd name="connsiteY162" fmla="*/ 8032113 h 13511369"/>
                  <a:gd name="connsiteX163" fmla="*/ 6802659 w 12089090"/>
                  <a:gd name="connsiteY163" fmla="*/ 7972582 h 13511369"/>
                  <a:gd name="connsiteX164" fmla="*/ 6894339 w 12089090"/>
                  <a:gd name="connsiteY164" fmla="*/ 7846626 h 13511369"/>
                  <a:gd name="connsiteX165" fmla="*/ 6997921 w 12089090"/>
                  <a:gd name="connsiteY165" fmla="*/ 7867807 h 13511369"/>
                  <a:gd name="connsiteX166" fmla="*/ 7034832 w 12089090"/>
                  <a:gd name="connsiteY166" fmla="*/ 7793990 h 13511369"/>
                  <a:gd name="connsiteX167" fmla="*/ 6961013 w 12089090"/>
                  <a:gd name="connsiteY167" fmla="*/ 7693975 h 13511369"/>
                  <a:gd name="connsiteX168" fmla="*/ 6927676 w 12089090"/>
                  <a:gd name="connsiteY168" fmla="*/ 7596344 h 13511369"/>
                  <a:gd name="connsiteX169" fmla="*/ 6837187 w 12089090"/>
                  <a:gd name="connsiteY169" fmla="*/ 7591832 h 13511369"/>
                  <a:gd name="connsiteX170" fmla="*/ 6763369 w 12089090"/>
                  <a:gd name="connsiteY170" fmla="*/ 7674925 h 13511369"/>
                  <a:gd name="connsiteX171" fmla="*/ 6627637 w 12089090"/>
                  <a:gd name="connsiteY171" fmla="*/ 7687082 h 13511369"/>
                  <a:gd name="connsiteX172" fmla="*/ 6687169 w 12089090"/>
                  <a:gd name="connsiteY172" fmla="*/ 7617775 h 13511369"/>
                  <a:gd name="connsiteX173" fmla="*/ 6699076 w 12089090"/>
                  <a:gd name="connsiteY173" fmla="*/ 7529669 h 13511369"/>
                  <a:gd name="connsiteX174" fmla="*/ 6720506 w 12089090"/>
                  <a:gd name="connsiteY174" fmla="*/ 7467756 h 13511369"/>
                  <a:gd name="connsiteX175" fmla="*/ 6684787 w 12089090"/>
                  <a:gd name="connsiteY175" fmla="*/ 7401332 h 13511369"/>
                  <a:gd name="connsiteX176" fmla="*/ 6620494 w 12089090"/>
                  <a:gd name="connsiteY176" fmla="*/ 7432038 h 13511369"/>
                  <a:gd name="connsiteX177" fmla="*/ 6618112 w 12089090"/>
                  <a:gd name="connsiteY177" fmla="*/ 7351326 h 13511369"/>
                  <a:gd name="connsiteX178" fmla="*/ 6837188 w 12089090"/>
                  <a:gd name="connsiteY178" fmla="*/ 7243919 h 13511369"/>
                  <a:gd name="connsiteX179" fmla="*/ 6801469 w 12089090"/>
                  <a:gd name="connsiteY179" fmla="*/ 7089138 h 13511369"/>
                  <a:gd name="connsiteX180" fmla="*/ 6877669 w 12089090"/>
                  <a:gd name="connsiteY180" fmla="*/ 7072469 h 13511369"/>
                  <a:gd name="connsiteX181" fmla="*/ 6856237 w 12089090"/>
                  <a:gd name="connsiteY181" fmla="*/ 6982232 h 13511369"/>
                  <a:gd name="connsiteX182" fmla="*/ 6961013 w 12089090"/>
                  <a:gd name="connsiteY182" fmla="*/ 6984363 h 13511369"/>
                  <a:gd name="connsiteX183" fmla="*/ 7003876 w 12089090"/>
                  <a:gd name="connsiteY183" fmla="*/ 6903400 h 13511369"/>
                  <a:gd name="connsiteX184" fmla="*/ 7106269 w 12089090"/>
                  <a:gd name="connsiteY184" fmla="*/ 6936738 h 13511369"/>
                  <a:gd name="connsiteX185" fmla="*/ 7180088 w 12089090"/>
                  <a:gd name="connsiteY185" fmla="*/ 7039132 h 13511369"/>
                  <a:gd name="connsiteX186" fmla="*/ 7246763 w 12089090"/>
                  <a:gd name="connsiteY186" fmla="*/ 6979600 h 13511369"/>
                  <a:gd name="connsiteX187" fmla="*/ 7187232 w 12089090"/>
                  <a:gd name="connsiteY187" fmla="*/ 6843869 h 13511369"/>
                  <a:gd name="connsiteX188" fmla="*/ 7244381 w 12089090"/>
                  <a:gd name="connsiteY188" fmla="*/ 6896506 h 13511369"/>
                  <a:gd name="connsiteX189" fmla="*/ 7361063 w 12089090"/>
                  <a:gd name="connsiteY189" fmla="*/ 6934357 h 13511369"/>
                  <a:gd name="connsiteX190" fmla="*/ 7434882 w 12089090"/>
                  <a:gd name="connsiteY190" fmla="*/ 7006046 h 13511369"/>
                  <a:gd name="connsiteX191" fmla="*/ 7403926 w 12089090"/>
                  <a:gd name="connsiteY191" fmla="*/ 7144158 h 13511369"/>
                  <a:gd name="connsiteX192" fmla="*/ 7475363 w 12089090"/>
                  <a:gd name="connsiteY192" fmla="*/ 7108439 h 13511369"/>
                  <a:gd name="connsiteX193" fmla="*/ 7465837 w 12089090"/>
                  <a:gd name="connsiteY193" fmla="*/ 7077482 h 13511369"/>
                  <a:gd name="connsiteX194" fmla="*/ 7542038 w 12089090"/>
                  <a:gd name="connsiteY194" fmla="*/ 7163208 h 13511369"/>
                  <a:gd name="connsiteX195" fmla="*/ 7477744 w 12089090"/>
                  <a:gd name="connsiteY195" fmla="*/ 7244171 h 13511369"/>
                  <a:gd name="connsiteX196" fmla="*/ 7542037 w 12089090"/>
                  <a:gd name="connsiteY196" fmla="*/ 7325132 h 13511369"/>
                  <a:gd name="connsiteX197" fmla="*/ 7468219 w 12089090"/>
                  <a:gd name="connsiteY197" fmla="*/ 7344183 h 13511369"/>
                  <a:gd name="connsiteX198" fmla="*/ 7375351 w 12089090"/>
                  <a:gd name="connsiteY198" fmla="*/ 7296558 h 13511369"/>
                  <a:gd name="connsiteX199" fmla="*/ 7327726 w 12089090"/>
                  <a:gd name="connsiteY199" fmla="*/ 7406096 h 13511369"/>
                  <a:gd name="connsiteX200" fmla="*/ 7403926 w 12089090"/>
                  <a:gd name="connsiteY200" fmla="*/ 7425146 h 13511369"/>
                  <a:gd name="connsiteX201" fmla="*/ 7458694 w 12089090"/>
                  <a:gd name="connsiteY201" fmla="*/ 7484677 h 13511369"/>
                  <a:gd name="connsiteX202" fmla="*/ 7484888 w 12089090"/>
                  <a:gd name="connsiteY202" fmla="*/ 7515382 h 13511369"/>
                  <a:gd name="connsiteX203" fmla="*/ 7505128 w 12089090"/>
                  <a:gd name="connsiteY203" fmla="*/ 7467755 h 13511369"/>
                  <a:gd name="connsiteX204" fmla="*/ 7563469 w 12089090"/>
                  <a:gd name="connsiteY204" fmla="*/ 7529921 h 13511369"/>
                  <a:gd name="connsiteX205" fmla="*/ 7656338 w 12089090"/>
                  <a:gd name="connsiteY205" fmla="*/ 7615646 h 13511369"/>
                  <a:gd name="connsiteX206" fmla="*/ 7656338 w 12089090"/>
                  <a:gd name="connsiteY206" fmla="*/ 7510871 h 13511369"/>
                  <a:gd name="connsiteX207" fmla="*/ 7830168 w 12089090"/>
                  <a:gd name="connsiteY207" fmla="*/ 7606120 h 13511369"/>
                  <a:gd name="connsiteX208" fmla="*/ 7723013 w 12089090"/>
                  <a:gd name="connsiteY208" fmla="*/ 7370377 h 13511369"/>
                  <a:gd name="connsiteX209" fmla="*/ 7725394 w 12089090"/>
                  <a:gd name="connsiteY209" fmla="*/ 7234646 h 13511369"/>
                  <a:gd name="connsiteX210" fmla="*/ 7630144 w 12089090"/>
                  <a:gd name="connsiteY210" fmla="*/ 7206071 h 13511369"/>
                  <a:gd name="connsiteX211" fmla="*/ 7694437 w 12089090"/>
                  <a:gd name="connsiteY211" fmla="*/ 7039382 h 13511369"/>
                  <a:gd name="connsiteX212" fmla="*/ 8392144 w 12089090"/>
                  <a:gd name="connsiteY212" fmla="*/ 6653621 h 13511369"/>
                  <a:gd name="connsiteX213" fmla="*/ 8720757 w 12089090"/>
                  <a:gd name="connsiteY213" fmla="*/ 6591708 h 13511369"/>
                  <a:gd name="connsiteX214" fmla="*/ 8739807 w 12089090"/>
                  <a:gd name="connsiteY214" fmla="*/ 6696483 h 13511369"/>
                  <a:gd name="connsiteX215" fmla="*/ 8813626 w 12089090"/>
                  <a:gd name="connsiteY215" fmla="*/ 6701246 h 13511369"/>
                  <a:gd name="connsiteX216" fmla="*/ 8789812 w 12089090"/>
                  <a:gd name="connsiteY216" fmla="*/ 6548844 h 13511369"/>
                  <a:gd name="connsiteX217" fmla="*/ 9332737 w 12089090"/>
                  <a:gd name="connsiteY217" fmla="*/ 6544082 h 13511369"/>
                  <a:gd name="connsiteX218" fmla="*/ 9520856 w 12089090"/>
                  <a:gd name="connsiteY218" fmla="*/ 6494075 h 13511369"/>
                  <a:gd name="connsiteX219" fmla="*/ 9647062 w 12089090"/>
                  <a:gd name="connsiteY219" fmla="*/ 6298813 h 13511369"/>
                  <a:gd name="connsiteX220" fmla="*/ 9923287 w 12089090"/>
                  <a:gd name="connsiteY220" fmla="*/ 6334532 h 13511369"/>
                  <a:gd name="connsiteX221" fmla="*/ 9887569 w 12089090"/>
                  <a:gd name="connsiteY221" fmla="*/ 6420258 h 13511369"/>
                  <a:gd name="connsiteX222" fmla="*/ 9744694 w 12089090"/>
                  <a:gd name="connsiteY222" fmla="*/ 6434546 h 13511369"/>
                  <a:gd name="connsiteX223" fmla="*/ 9813749 w 12089090"/>
                  <a:gd name="connsiteY223" fmla="*/ 6489313 h 13511369"/>
                  <a:gd name="connsiteX224" fmla="*/ 9682782 w 12089090"/>
                  <a:gd name="connsiteY224" fmla="*/ 6517889 h 13511369"/>
                  <a:gd name="connsiteX225" fmla="*/ 9556576 w 12089090"/>
                  <a:gd name="connsiteY225" fmla="*/ 6508364 h 13511369"/>
                  <a:gd name="connsiteX226" fmla="*/ 9470850 w 12089090"/>
                  <a:gd name="connsiteY226" fmla="*/ 6544082 h 13511369"/>
                  <a:gd name="connsiteX227" fmla="*/ 9439894 w 12089090"/>
                  <a:gd name="connsiteY227" fmla="*/ 6848883 h 13511369"/>
                  <a:gd name="connsiteX228" fmla="*/ 9601819 w 12089090"/>
                  <a:gd name="connsiteY228" fmla="*/ 6882220 h 13511369"/>
                  <a:gd name="connsiteX229" fmla="*/ 9808987 w 12089090"/>
                  <a:gd name="connsiteY229" fmla="*/ 6696482 h 13511369"/>
                  <a:gd name="connsiteX230" fmla="*/ 9847088 w 12089090"/>
                  <a:gd name="connsiteY230" fmla="*/ 6794114 h 13511369"/>
                  <a:gd name="connsiteX231" fmla="*/ 9994726 w 12089090"/>
                  <a:gd name="connsiteY231" fmla="*/ 6717914 h 13511369"/>
                  <a:gd name="connsiteX232" fmla="*/ 9894713 w 12089090"/>
                  <a:gd name="connsiteY232" fmla="*/ 6956040 h 13511369"/>
                  <a:gd name="connsiteX233" fmla="*/ 10037588 w 12089090"/>
                  <a:gd name="connsiteY233" fmla="*/ 6898889 h 13511369"/>
                  <a:gd name="connsiteX234" fmla="*/ 10004251 w 12089090"/>
                  <a:gd name="connsiteY234" fmla="*/ 6986996 h 13511369"/>
                  <a:gd name="connsiteX235" fmla="*/ 10235232 w 12089090"/>
                  <a:gd name="connsiteY235" fmla="*/ 6984614 h 13511369"/>
                  <a:gd name="connsiteX236" fmla="*/ 10075687 w 12089090"/>
                  <a:gd name="connsiteY236" fmla="*/ 7039382 h 13511369"/>
                  <a:gd name="connsiteX237" fmla="*/ 9966151 w 12089090"/>
                  <a:gd name="connsiteY237" fmla="*/ 7096533 h 13511369"/>
                  <a:gd name="connsiteX238" fmla="*/ 9847088 w 12089090"/>
                  <a:gd name="connsiteY238" fmla="*/ 7210833 h 13511369"/>
                  <a:gd name="connsiteX239" fmla="*/ 9882806 w 12089090"/>
                  <a:gd name="connsiteY239" fmla="*/ 7270363 h 13511369"/>
                  <a:gd name="connsiteX240" fmla="*/ 9925669 w 12089090"/>
                  <a:gd name="connsiteY240" fmla="*/ 7320371 h 13511369"/>
                  <a:gd name="connsiteX241" fmla="*/ 10004251 w 12089090"/>
                  <a:gd name="connsiteY241" fmla="*/ 7287033 h 13511369"/>
                  <a:gd name="connsiteX242" fmla="*/ 10016156 w 12089090"/>
                  <a:gd name="connsiteY242" fmla="*/ 7348944 h 13511369"/>
                  <a:gd name="connsiteX243" fmla="*/ 10130457 w 12089090"/>
                  <a:gd name="connsiteY243" fmla="*/ 7210833 h 13511369"/>
                  <a:gd name="connsiteX244" fmla="*/ 10166176 w 12089090"/>
                  <a:gd name="connsiteY244" fmla="*/ 7356089 h 13511369"/>
                  <a:gd name="connsiteX245" fmla="*/ 10261426 w 12089090"/>
                  <a:gd name="connsiteY245" fmla="*/ 7239408 h 13511369"/>
                  <a:gd name="connsiteX246" fmla="*/ 10287619 w 12089090"/>
                  <a:gd name="connsiteY246" fmla="*/ 7401332 h 13511369"/>
                  <a:gd name="connsiteX247" fmla="*/ 10361437 w 12089090"/>
                  <a:gd name="connsiteY247" fmla="*/ 7477532 h 13511369"/>
                  <a:gd name="connsiteX248" fmla="*/ 10151887 w 12089090"/>
                  <a:gd name="connsiteY248" fmla="*/ 7591832 h 13511369"/>
                  <a:gd name="connsiteX249" fmla="*/ 10304288 w 12089090"/>
                  <a:gd name="connsiteY249" fmla="*/ 7741852 h 13511369"/>
                  <a:gd name="connsiteX250" fmla="*/ 10335244 w 12089090"/>
                  <a:gd name="connsiteY250" fmla="*/ 7644221 h 13511369"/>
                  <a:gd name="connsiteX251" fmla="*/ 10406680 w 12089090"/>
                  <a:gd name="connsiteY251" fmla="*/ 7732326 h 13511369"/>
                  <a:gd name="connsiteX252" fmla="*/ 10528126 w 12089090"/>
                  <a:gd name="connsiteY252" fmla="*/ 7691846 h 13511369"/>
                  <a:gd name="connsiteX253" fmla="*/ 10532887 w 12089090"/>
                  <a:gd name="connsiteY253" fmla="*/ 7777570 h 13511369"/>
                  <a:gd name="connsiteX254" fmla="*/ 10530506 w 12089090"/>
                  <a:gd name="connsiteY254" fmla="*/ 7875200 h 13511369"/>
                  <a:gd name="connsiteX255" fmla="*/ 10640043 w 12089090"/>
                  <a:gd name="connsiteY255" fmla="*/ 7837101 h 13511369"/>
                  <a:gd name="connsiteX256" fmla="*/ 10680526 w 12089090"/>
                  <a:gd name="connsiteY256" fmla="*/ 8075227 h 13511369"/>
                  <a:gd name="connsiteX257" fmla="*/ 10818637 w 12089090"/>
                  <a:gd name="connsiteY257" fmla="*/ 8106182 h 13511369"/>
                  <a:gd name="connsiteX258" fmla="*/ 10832925 w 12089090"/>
                  <a:gd name="connsiteY258" fmla="*/ 7815670 h 13511369"/>
                  <a:gd name="connsiteX259" fmla="*/ 10923413 w 12089090"/>
                  <a:gd name="connsiteY259" fmla="*/ 7791858 h 13511369"/>
                  <a:gd name="connsiteX260" fmla="*/ 10992469 w 12089090"/>
                  <a:gd name="connsiteY260" fmla="*/ 7620407 h 13511369"/>
                  <a:gd name="connsiteX261" fmla="*/ 10954369 w 12089090"/>
                  <a:gd name="connsiteY261" fmla="*/ 7491821 h 13511369"/>
                  <a:gd name="connsiteX262" fmla="*/ 10859119 w 12089090"/>
                  <a:gd name="connsiteY262" fmla="*/ 7479913 h 13511369"/>
                  <a:gd name="connsiteX263" fmla="*/ 10906743 w 12089090"/>
                  <a:gd name="connsiteY263" fmla="*/ 7360851 h 13511369"/>
                  <a:gd name="connsiteX264" fmla="*/ 10801969 w 12089090"/>
                  <a:gd name="connsiteY264" fmla="*/ 7289414 h 13511369"/>
                  <a:gd name="connsiteX265" fmla="*/ 10761487 w 12089090"/>
                  <a:gd name="connsiteY265" fmla="*/ 7058432 h 13511369"/>
                  <a:gd name="connsiteX266" fmla="*/ 10443987 w 12089090"/>
                  <a:gd name="connsiteY266" fmla="*/ 7020332 h 13511369"/>
                  <a:gd name="connsiteX267" fmla="*/ 10513838 w 12089090"/>
                  <a:gd name="connsiteY267" fmla="*/ 6915558 h 13511369"/>
                  <a:gd name="connsiteX268" fmla="*/ 10637663 w 12089090"/>
                  <a:gd name="connsiteY268" fmla="*/ 6896508 h 13511369"/>
                  <a:gd name="connsiteX269" fmla="*/ 10647187 w 12089090"/>
                  <a:gd name="connsiteY269" fmla="*/ 6810782 h 13511369"/>
                  <a:gd name="connsiteX270" fmla="*/ 10859912 w 12089090"/>
                  <a:gd name="connsiteY270" fmla="*/ 6899682 h 13511369"/>
                  <a:gd name="connsiteX271" fmla="*/ 10875787 w 12089090"/>
                  <a:gd name="connsiteY271" fmla="*/ 6677432 h 13511369"/>
                  <a:gd name="connsiteX272" fmla="*/ 10666237 w 12089090"/>
                  <a:gd name="connsiteY272" fmla="*/ 6772682 h 13511369"/>
                  <a:gd name="connsiteX273" fmla="*/ 10590037 w 12089090"/>
                  <a:gd name="connsiteY273" fmla="*/ 6544082 h 13511369"/>
                  <a:gd name="connsiteX274" fmla="*/ 10361437 w 12089090"/>
                  <a:gd name="connsiteY274" fmla="*/ 6753632 h 13511369"/>
                  <a:gd name="connsiteX275" fmla="*/ 10374138 w 12089090"/>
                  <a:gd name="connsiteY275" fmla="*/ 6588533 h 13511369"/>
                  <a:gd name="connsiteX276" fmla="*/ 10386837 w 12089090"/>
                  <a:gd name="connsiteY276" fmla="*/ 6464707 h 13511369"/>
                  <a:gd name="connsiteX277" fmla="*/ 10331672 w 12089090"/>
                  <a:gd name="connsiteY277" fmla="*/ 6436675 h 13511369"/>
                  <a:gd name="connsiteX278" fmla="*/ 10278888 w 12089090"/>
                  <a:gd name="connsiteY278" fmla="*/ 6452008 h 13511369"/>
                  <a:gd name="connsiteX279" fmla="*/ 10158237 w 12089090"/>
                  <a:gd name="connsiteY279" fmla="*/ 6236107 h 13511369"/>
                  <a:gd name="connsiteX280" fmla="*/ 10323338 w 12089090"/>
                  <a:gd name="connsiteY280" fmla="*/ 6274208 h 13511369"/>
                  <a:gd name="connsiteX281" fmla="*/ 10564638 w 12089090"/>
                  <a:gd name="connsiteY281" fmla="*/ 6274208 h 13511369"/>
                  <a:gd name="connsiteX282" fmla="*/ 10694812 w 12089090"/>
                  <a:gd name="connsiteY282" fmla="*/ 6134507 h 13511369"/>
                  <a:gd name="connsiteX283" fmla="*/ 10593213 w 12089090"/>
                  <a:gd name="connsiteY283" fmla="*/ 6023383 h 13511369"/>
                  <a:gd name="connsiteX284" fmla="*/ 10380487 w 12089090"/>
                  <a:gd name="connsiteY284" fmla="*/ 5975757 h 13511369"/>
                  <a:gd name="connsiteX285" fmla="*/ 10561462 w 12089090"/>
                  <a:gd name="connsiteY285" fmla="*/ 5845582 h 13511369"/>
                  <a:gd name="connsiteX286" fmla="*/ 10507488 w 12089090"/>
                  <a:gd name="connsiteY286" fmla="*/ 5728108 h 13511369"/>
                  <a:gd name="connsiteX287" fmla="*/ 10561463 w 12089090"/>
                  <a:gd name="connsiteY287" fmla="*/ 5607458 h 13511369"/>
                  <a:gd name="connsiteX288" fmla="*/ 10523362 w 12089090"/>
                  <a:gd name="connsiteY288" fmla="*/ 5604282 h 13511369"/>
                  <a:gd name="connsiteX289" fmla="*/ 10488438 w 12089090"/>
                  <a:gd name="connsiteY289" fmla="*/ 5528083 h 13511369"/>
                  <a:gd name="connsiteX290" fmla="*/ 10329687 w 12089090"/>
                  <a:gd name="connsiteY290" fmla="*/ 5375682 h 13511369"/>
                  <a:gd name="connsiteX291" fmla="*/ 10599563 w 12089090"/>
                  <a:gd name="connsiteY291" fmla="*/ 5480458 h 13511369"/>
                  <a:gd name="connsiteX292" fmla="*/ 10742437 w 12089090"/>
                  <a:gd name="connsiteY292" fmla="*/ 5439182 h 13511369"/>
                  <a:gd name="connsiteX293" fmla="*/ 10717038 w 12089090"/>
                  <a:gd name="connsiteY293" fmla="*/ 5686833 h 13511369"/>
                  <a:gd name="connsiteX294" fmla="*/ 10894837 w 12089090"/>
                  <a:gd name="connsiteY294" fmla="*/ 5724932 h 13511369"/>
                  <a:gd name="connsiteX295" fmla="*/ 10951988 w 12089090"/>
                  <a:gd name="connsiteY295" fmla="*/ 5550308 h 13511369"/>
                  <a:gd name="connsiteX296" fmla="*/ 10993262 w 12089090"/>
                  <a:gd name="connsiteY296" fmla="*/ 5321707 h 13511369"/>
                  <a:gd name="connsiteX297" fmla="*/ 10913888 w 12089090"/>
                  <a:gd name="connsiteY297" fmla="*/ 5118508 h 13511369"/>
                  <a:gd name="connsiteX298" fmla="*/ 10856737 w 12089090"/>
                  <a:gd name="connsiteY298" fmla="*/ 5020082 h 13511369"/>
                  <a:gd name="connsiteX299" fmla="*/ 10777363 w 12089090"/>
                  <a:gd name="connsiteY299" fmla="*/ 5137558 h 13511369"/>
                  <a:gd name="connsiteX300" fmla="*/ 10707513 w 12089090"/>
                  <a:gd name="connsiteY300" fmla="*/ 5096283 h 13511369"/>
                  <a:gd name="connsiteX301" fmla="*/ 10675763 w 12089090"/>
                  <a:gd name="connsiteY301" fmla="*/ 5216933 h 13511369"/>
                  <a:gd name="connsiteX302" fmla="*/ 10574162 w 12089090"/>
                  <a:gd name="connsiteY302" fmla="*/ 5220107 h 13511369"/>
                  <a:gd name="connsiteX303" fmla="*/ 10494787 w 12089090"/>
                  <a:gd name="connsiteY303" fmla="*/ 5077232 h 13511369"/>
                  <a:gd name="connsiteX304" fmla="*/ 10456687 w 12089090"/>
                  <a:gd name="connsiteY304" fmla="*/ 4924832 h 13511369"/>
                  <a:gd name="connsiteX305" fmla="*/ 10240787 w 12089090"/>
                  <a:gd name="connsiteY305" fmla="*/ 4928007 h 13511369"/>
                  <a:gd name="connsiteX306" fmla="*/ 10266187 w 12089090"/>
                  <a:gd name="connsiteY306" fmla="*/ 5153432 h 13511369"/>
                  <a:gd name="connsiteX307" fmla="*/ 10228088 w 12089090"/>
                  <a:gd name="connsiteY307" fmla="*/ 4959758 h 13511369"/>
                  <a:gd name="connsiteX308" fmla="*/ 10183637 w 12089090"/>
                  <a:gd name="connsiteY308" fmla="*/ 4972457 h 13511369"/>
                  <a:gd name="connsiteX309" fmla="*/ 10113787 w 12089090"/>
                  <a:gd name="connsiteY309" fmla="*/ 4861332 h 13511369"/>
                  <a:gd name="connsiteX310" fmla="*/ 10018538 w 12089090"/>
                  <a:gd name="connsiteY310" fmla="*/ 4931183 h 13511369"/>
                  <a:gd name="connsiteX311" fmla="*/ 9862962 w 12089090"/>
                  <a:gd name="connsiteY311" fmla="*/ 5058182 h 13511369"/>
                  <a:gd name="connsiteX312" fmla="*/ 10228087 w 12089090"/>
                  <a:gd name="connsiteY312" fmla="*/ 4724807 h 13511369"/>
                  <a:gd name="connsiteX313" fmla="*/ 10372550 w 12089090"/>
                  <a:gd name="connsiteY313" fmla="*/ 4634321 h 13511369"/>
                  <a:gd name="connsiteX314" fmla="*/ 10590037 w 12089090"/>
                  <a:gd name="connsiteY314" fmla="*/ 4581932 h 13511369"/>
                  <a:gd name="connsiteX315" fmla="*/ 10628138 w 12089090"/>
                  <a:gd name="connsiteY315" fmla="*/ 4461283 h 13511369"/>
                  <a:gd name="connsiteX316" fmla="*/ 10799588 w 12089090"/>
                  <a:gd name="connsiteY316" fmla="*/ 4334283 h 13511369"/>
                  <a:gd name="connsiteX317" fmla="*/ 10831337 w 12089090"/>
                  <a:gd name="connsiteY317" fmla="*/ 4080282 h 13511369"/>
                  <a:gd name="connsiteX318" fmla="*/ 10599562 w 12089090"/>
                  <a:gd name="connsiteY318" fmla="*/ 3997732 h 13511369"/>
                  <a:gd name="connsiteX319" fmla="*/ 10282063 w 12089090"/>
                  <a:gd name="connsiteY319" fmla="*/ 3950108 h 13511369"/>
                  <a:gd name="connsiteX320" fmla="*/ 10151887 w 12089090"/>
                  <a:gd name="connsiteY320" fmla="*/ 4010432 h 13511369"/>
                  <a:gd name="connsiteX321" fmla="*/ 10177288 w 12089090"/>
                  <a:gd name="connsiteY321" fmla="*/ 3845333 h 13511369"/>
                  <a:gd name="connsiteX322" fmla="*/ 10126488 w 12089090"/>
                  <a:gd name="connsiteY322" fmla="*/ 3670708 h 13511369"/>
                  <a:gd name="connsiteX323" fmla="*/ 10240787 w 12089090"/>
                  <a:gd name="connsiteY323" fmla="*/ 3708807 h 13511369"/>
                  <a:gd name="connsiteX324" fmla="*/ 10361438 w 12089090"/>
                  <a:gd name="connsiteY324" fmla="*/ 3600858 h 13511369"/>
                  <a:gd name="connsiteX325" fmla="*/ 10551938 w 12089090"/>
                  <a:gd name="connsiteY325" fmla="*/ 3661183 h 13511369"/>
                  <a:gd name="connsiteX326" fmla="*/ 10564638 w 12089090"/>
                  <a:gd name="connsiteY326" fmla="*/ 3477033 h 13511369"/>
                  <a:gd name="connsiteX327" fmla="*/ 10704337 w 12089090"/>
                  <a:gd name="connsiteY327" fmla="*/ 3515132 h 13511369"/>
                  <a:gd name="connsiteX328" fmla="*/ 10818637 w 12089090"/>
                  <a:gd name="connsiteY328" fmla="*/ 3210332 h 13511369"/>
                  <a:gd name="connsiteX329" fmla="*/ 10920238 w 12089090"/>
                  <a:gd name="connsiteY329" fmla="*/ 3299233 h 13511369"/>
                  <a:gd name="connsiteX330" fmla="*/ 11059937 w 12089090"/>
                  <a:gd name="connsiteY330" fmla="*/ 3283357 h 13511369"/>
                  <a:gd name="connsiteX331" fmla="*/ 11094862 w 12089090"/>
                  <a:gd name="connsiteY331" fmla="*/ 3508782 h 13511369"/>
                  <a:gd name="connsiteX332" fmla="*/ 11171063 w 12089090"/>
                  <a:gd name="connsiteY332" fmla="*/ 3251608 h 13511369"/>
                  <a:gd name="connsiteX333" fmla="*/ 11094863 w 12089090"/>
                  <a:gd name="connsiteY333" fmla="*/ 3165883 h 13511369"/>
                  <a:gd name="connsiteX334" fmla="*/ 11180587 w 12089090"/>
                  <a:gd name="connsiteY334" fmla="*/ 2911882 h 13511369"/>
                  <a:gd name="connsiteX335" fmla="*/ 10999613 w 12089090"/>
                  <a:gd name="connsiteY335" fmla="*/ 2988083 h 13511369"/>
                  <a:gd name="connsiteX336" fmla="*/ 10971037 w 12089090"/>
                  <a:gd name="connsiteY336" fmla="*/ 2918232 h 13511369"/>
                  <a:gd name="connsiteX337" fmla="*/ 10780537 w 12089090"/>
                  <a:gd name="connsiteY337" fmla="*/ 2715032 h 13511369"/>
                  <a:gd name="connsiteX338" fmla="*/ 10748788 w 12089090"/>
                  <a:gd name="connsiteY338" fmla="*/ 2530883 h 13511369"/>
                  <a:gd name="connsiteX339" fmla="*/ 10717038 w 12089090"/>
                  <a:gd name="connsiteY339" fmla="*/ 2435633 h 13511369"/>
                  <a:gd name="connsiteX340" fmla="*/ 10818637 w 12089090"/>
                  <a:gd name="connsiteY340" fmla="*/ 2334032 h 13511369"/>
                  <a:gd name="connsiteX341" fmla="*/ 11078988 w 12089090"/>
                  <a:gd name="connsiteY341" fmla="*/ 2099083 h 13511369"/>
                  <a:gd name="connsiteX342" fmla="*/ 11199637 w 12089090"/>
                  <a:gd name="connsiteY342" fmla="*/ 2118132 h 13511369"/>
                  <a:gd name="connsiteX343" fmla="*/ 11269488 w 12089090"/>
                  <a:gd name="connsiteY343" fmla="*/ 2029233 h 13511369"/>
                  <a:gd name="connsiteX344" fmla="*/ 11504437 w 12089090"/>
                  <a:gd name="connsiteY344" fmla="*/ 1921282 h 13511369"/>
                  <a:gd name="connsiteX345" fmla="*/ 11358388 w 12089090"/>
                  <a:gd name="connsiteY345" fmla="*/ 1851433 h 13511369"/>
                  <a:gd name="connsiteX346" fmla="*/ 11275837 w 12089090"/>
                  <a:gd name="connsiteY346" fmla="*/ 1705382 h 13511369"/>
                  <a:gd name="connsiteX347" fmla="*/ 11377437 w 12089090"/>
                  <a:gd name="connsiteY347" fmla="*/ 1279932 h 13511369"/>
                  <a:gd name="connsiteX348" fmla="*/ 11256787 w 12089090"/>
                  <a:gd name="connsiteY348" fmla="*/ 1019582 h 13511369"/>
                  <a:gd name="connsiteX349" fmla="*/ 11542537 w 12089090"/>
                  <a:gd name="connsiteY349" fmla="*/ 1362482 h 13511369"/>
                  <a:gd name="connsiteX350" fmla="*/ 11707637 w 12089090"/>
                  <a:gd name="connsiteY350" fmla="*/ 1165632 h 13511369"/>
                  <a:gd name="connsiteX351" fmla="*/ 11891787 w 12089090"/>
                  <a:gd name="connsiteY351" fmla="*/ 1476782 h 13511369"/>
                  <a:gd name="connsiteX352" fmla="*/ 12088637 w 12089090"/>
                  <a:gd name="connsiteY352" fmla="*/ 1578383 h 13511369"/>
                  <a:gd name="connsiteX353" fmla="*/ 11923537 w 12089090"/>
                  <a:gd name="connsiteY353" fmla="*/ 1133883 h 13511369"/>
                  <a:gd name="connsiteX354" fmla="*/ 11910837 w 12089090"/>
                  <a:gd name="connsiteY354" fmla="*/ 917982 h 13511369"/>
                  <a:gd name="connsiteX355" fmla="*/ 11777487 w 12089090"/>
                  <a:gd name="connsiteY355" fmla="*/ 721132 h 13511369"/>
                  <a:gd name="connsiteX356" fmla="*/ 11752087 w 12089090"/>
                  <a:gd name="connsiteY35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799778 w 12089090"/>
                  <a:gd name="connsiteY25" fmla="*/ 2224244 h 13511369"/>
                  <a:gd name="connsiteX26" fmla="*/ 2870025 w 12089090"/>
                  <a:gd name="connsiteY26" fmla="*/ 2431664 h 13511369"/>
                  <a:gd name="connsiteX27" fmla="*/ 3027187 w 12089090"/>
                  <a:gd name="connsiteY27" fmla="*/ 2567395 h 13511369"/>
                  <a:gd name="connsiteX28" fmla="*/ 3160537 w 12089090"/>
                  <a:gd name="connsiteY28" fmla="*/ 2543582 h 13511369"/>
                  <a:gd name="connsiteX29" fmla="*/ 3228403 w 12089090"/>
                  <a:gd name="connsiteY29" fmla="*/ 2648106 h 13511369"/>
                  <a:gd name="connsiteX30" fmla="*/ 3130772 w 12089090"/>
                  <a:gd name="connsiteY30" fmla="*/ 2719544 h 13511369"/>
                  <a:gd name="connsiteX31" fmla="*/ 3115293 w 12089090"/>
                  <a:gd name="connsiteY31" fmla="*/ 2843619 h 13511369"/>
                  <a:gd name="connsiteX32" fmla="*/ 3023615 w 12089090"/>
                  <a:gd name="connsiteY32" fmla="*/ 2957669 h 13511369"/>
                  <a:gd name="connsiteX33" fmla="*/ 3016472 w 12089090"/>
                  <a:gd name="connsiteY33" fmla="*/ 3050538 h 13511369"/>
                  <a:gd name="connsiteX34" fmla="*/ 2916459 w 12089090"/>
                  <a:gd name="connsiteY34" fmla="*/ 3143406 h 13511369"/>
                  <a:gd name="connsiteX35" fmla="*/ 2874787 w 12089090"/>
                  <a:gd name="connsiteY35" fmla="*/ 3248432 h 13511369"/>
                  <a:gd name="connsiteX36" fmla="*/ 2916459 w 12089090"/>
                  <a:gd name="connsiteY36" fmla="*/ 3355338 h 13511369"/>
                  <a:gd name="connsiteX37" fmla="*/ 3039093 w 12089090"/>
                  <a:gd name="connsiteY37" fmla="*/ 3469889 h 13511369"/>
                  <a:gd name="connsiteX38" fmla="*/ 2880740 w 12089090"/>
                  <a:gd name="connsiteY38" fmla="*/ 3872069 h 13511369"/>
                  <a:gd name="connsiteX39" fmla="*/ 2854547 w 12089090"/>
                  <a:gd name="connsiteY39" fmla="*/ 4003038 h 13511369"/>
                  <a:gd name="connsiteX40" fmla="*/ 2779537 w 12089090"/>
                  <a:gd name="connsiteY40" fmla="*/ 4067582 h 13511369"/>
                  <a:gd name="connsiteX41" fmla="*/ 2630709 w 12089090"/>
                  <a:gd name="connsiteY41" fmla="*/ 4069713 h 13511369"/>
                  <a:gd name="connsiteX42" fmla="*/ 2559272 w 12089090"/>
                  <a:gd name="connsiteY42" fmla="*/ 4041138 h 13511369"/>
                  <a:gd name="connsiteX43" fmla="*/ 2497359 w 12089090"/>
                  <a:gd name="connsiteY43" fmla="*/ 3964938 h 13511369"/>
                  <a:gd name="connsiteX44" fmla="*/ 2360437 w 12089090"/>
                  <a:gd name="connsiteY44" fmla="*/ 3991382 h 13511369"/>
                  <a:gd name="connsiteX45" fmla="*/ 2302097 w 12089090"/>
                  <a:gd name="connsiteY45" fmla="*/ 4098288 h 13511369"/>
                  <a:gd name="connsiteX46" fmla="*/ 2402109 w 12089090"/>
                  <a:gd name="connsiteY46" fmla="*/ 4295932 h 13511369"/>
                  <a:gd name="connsiteX47" fmla="*/ 2322337 w 12089090"/>
                  <a:gd name="connsiteY47" fmla="*/ 4353332 h 13511369"/>
                  <a:gd name="connsiteX48" fmla="*/ 2533078 w 12089090"/>
                  <a:gd name="connsiteY48" fmla="*/ 4645975 h 13511369"/>
                  <a:gd name="connsiteX49" fmla="*/ 2597372 w 12089090"/>
                  <a:gd name="connsiteY49" fmla="*/ 4879338 h 13511369"/>
                  <a:gd name="connsiteX50" fmla="*/ 2489024 w 12089090"/>
                  <a:gd name="connsiteY50" fmla="*/ 4958170 h 13511369"/>
                  <a:gd name="connsiteX51" fmla="*/ 2471165 w 12089090"/>
                  <a:gd name="connsiteY51" fmla="*/ 5122225 h 13511369"/>
                  <a:gd name="connsiteX52" fmla="*/ 2387822 w 12089090"/>
                  <a:gd name="connsiteY52" fmla="*/ 5196044 h 13511369"/>
                  <a:gd name="connsiteX53" fmla="*/ 2398537 w 12089090"/>
                  <a:gd name="connsiteY53" fmla="*/ 5286782 h 13511369"/>
                  <a:gd name="connsiteX54" fmla="*/ 2506884 w 12089090"/>
                  <a:gd name="connsiteY54" fmla="*/ 5384163 h 13511369"/>
                  <a:gd name="connsiteX55" fmla="*/ 2512837 w 12089090"/>
                  <a:gd name="connsiteY55" fmla="*/ 5534432 h 13511369"/>
                  <a:gd name="connsiteX56" fmla="*/ 2516409 w 12089090"/>
                  <a:gd name="connsiteY56" fmla="*/ 5622288 h 13511369"/>
                  <a:gd name="connsiteX57" fmla="*/ 2649759 w 12089090"/>
                  <a:gd name="connsiteY57" fmla="*/ 5741350 h 13511369"/>
                  <a:gd name="connsiteX58" fmla="*/ 2814065 w 12089090"/>
                  <a:gd name="connsiteY58" fmla="*/ 5819932 h 13511369"/>
                  <a:gd name="connsiteX59" fmla="*/ 2846212 w 12089090"/>
                  <a:gd name="connsiteY59" fmla="*/ 6036875 h 13511369"/>
                  <a:gd name="connsiteX60" fmla="*/ 2836687 w 12089090"/>
                  <a:gd name="connsiteY60" fmla="*/ 6239282 h 13511369"/>
                  <a:gd name="connsiteX61" fmla="*/ 2611659 w 12089090"/>
                  <a:gd name="connsiteY61" fmla="*/ 6322375 h 13511369"/>
                  <a:gd name="connsiteX62" fmla="*/ 2627137 w 12089090"/>
                  <a:gd name="connsiteY62" fmla="*/ 6448832 h 13511369"/>
                  <a:gd name="connsiteX63" fmla="*/ 2531887 w 12089090"/>
                  <a:gd name="connsiteY63" fmla="*/ 6696482 h 13511369"/>
                  <a:gd name="connsiteX64" fmla="*/ 2585465 w 12089090"/>
                  <a:gd name="connsiteY64" fmla="*/ 6812913 h 13511369"/>
                  <a:gd name="connsiteX65" fmla="*/ 2535459 w 12089090"/>
                  <a:gd name="connsiteY65" fmla="*/ 6872444 h 13511369"/>
                  <a:gd name="connsiteX66" fmla="*/ 2478309 w 12089090"/>
                  <a:gd name="connsiteY66" fmla="*/ 6981982 h 13511369"/>
                  <a:gd name="connsiteX67" fmla="*/ 2365199 w 12089090"/>
                  <a:gd name="connsiteY67" fmla="*/ 7022714 h 13511369"/>
                  <a:gd name="connsiteX68" fmla="*/ 2123503 w 12089090"/>
                  <a:gd name="connsiteY68" fmla="*/ 7248682 h 13511369"/>
                  <a:gd name="connsiteX69" fmla="*/ 2171128 w 12089090"/>
                  <a:gd name="connsiteY69" fmla="*/ 7551100 h 13511369"/>
                  <a:gd name="connsiteX70" fmla="*/ 2143743 w 12089090"/>
                  <a:gd name="connsiteY70" fmla="*/ 7627551 h 13511369"/>
                  <a:gd name="connsiteX71" fmla="*/ 1973484 w 12089090"/>
                  <a:gd name="connsiteY71" fmla="*/ 7703500 h 13511369"/>
                  <a:gd name="connsiteX72" fmla="*/ 1867519 w 12089090"/>
                  <a:gd name="connsiteY72" fmla="*/ 7841863 h 13511369"/>
                  <a:gd name="connsiteX73" fmla="*/ 1842515 w 12089090"/>
                  <a:gd name="connsiteY73" fmla="*/ 8084500 h 13511369"/>
                  <a:gd name="connsiteX74" fmla="*/ 1721072 w 12089090"/>
                  <a:gd name="connsiteY74" fmla="*/ 8148794 h 13511369"/>
                  <a:gd name="connsiteX75" fmla="*/ 1703212 w 12089090"/>
                  <a:gd name="connsiteY75" fmla="*/ 8291919 h 13511369"/>
                  <a:gd name="connsiteX76" fmla="*/ 1671065 w 12089090"/>
                  <a:gd name="connsiteY76" fmla="*/ 8510744 h 13511369"/>
                  <a:gd name="connsiteX77" fmla="*/ 1716309 w 12089090"/>
                  <a:gd name="connsiteY77" fmla="*/ 8653619 h 13511369"/>
                  <a:gd name="connsiteX78" fmla="*/ 1706784 w 12089090"/>
                  <a:gd name="connsiteY78" fmla="*/ 8772682 h 13511369"/>
                  <a:gd name="connsiteX79" fmla="*/ 1788937 w 12089090"/>
                  <a:gd name="connsiteY79" fmla="*/ 8963432 h 13511369"/>
                  <a:gd name="connsiteX80" fmla="*/ 1657969 w 12089090"/>
                  <a:gd name="connsiteY80" fmla="*/ 9413488 h 13511369"/>
                  <a:gd name="connsiteX81" fmla="*/ 1506759 w 12089090"/>
                  <a:gd name="connsiteY81" fmla="*/ 9498963 h 13511369"/>
                  <a:gd name="connsiteX82" fmla="*/ 1463897 w 12089090"/>
                  <a:gd name="connsiteY82" fmla="*/ 9682319 h 13511369"/>
                  <a:gd name="connsiteX83" fmla="*/ 1321022 w 12089090"/>
                  <a:gd name="connsiteY83" fmla="*/ 9748994 h 13511369"/>
                  <a:gd name="connsiteX84" fmla="*/ 1312687 w 12089090"/>
                  <a:gd name="connsiteY84" fmla="*/ 9839732 h 13511369"/>
                  <a:gd name="connsiteX85" fmla="*/ 1237678 w 12089090"/>
                  <a:gd name="connsiteY85" fmla="*/ 9970450 h 13511369"/>
                  <a:gd name="connsiteX86" fmla="*/ 1254347 w 12089090"/>
                  <a:gd name="connsiteY86" fmla="*/ 10151425 h 13511369"/>
                  <a:gd name="connsiteX87" fmla="*/ 1179337 w 12089090"/>
                  <a:gd name="connsiteY87" fmla="*/ 10315982 h 13511369"/>
                  <a:gd name="connsiteX88" fmla="*/ 932878 w 12089090"/>
                  <a:gd name="connsiteY88" fmla="*/ 10353832 h 13511369"/>
                  <a:gd name="connsiteX89" fmla="*/ 817387 w 12089090"/>
                  <a:gd name="connsiteY89" fmla="*/ 10468382 h 13511369"/>
                  <a:gd name="connsiteX90" fmla="*/ 678084 w 12089090"/>
                  <a:gd name="connsiteY90" fmla="*/ 10480038 h 13511369"/>
                  <a:gd name="connsiteX91" fmla="*/ 585215 w 12089090"/>
                  <a:gd name="connsiteY91" fmla="*/ 10544332 h 13511369"/>
                  <a:gd name="connsiteX92" fmla="*/ 497109 w 12089090"/>
                  <a:gd name="connsiteY92" fmla="*/ 10503850 h 13511369"/>
                  <a:gd name="connsiteX93" fmla="*/ 399478 w 12089090"/>
                  <a:gd name="connsiteY93" fmla="*/ 10510994 h 13511369"/>
                  <a:gd name="connsiteX94" fmla="*/ 301847 w 12089090"/>
                  <a:gd name="connsiteY94" fmla="*/ 10482419 h 13511369"/>
                  <a:gd name="connsiteX95" fmla="*/ 238743 w 12089090"/>
                  <a:gd name="connsiteY95" fmla="*/ 10535057 h 13511369"/>
                  <a:gd name="connsiteX96" fmla="*/ 17287 w 12089090"/>
                  <a:gd name="connsiteY96" fmla="*/ 10430282 h 13511369"/>
                  <a:gd name="connsiteX97" fmla="*/ 78009 w 12089090"/>
                  <a:gd name="connsiteY97" fmla="*/ 10608625 h 13511369"/>
                  <a:gd name="connsiteX98" fmla="*/ 11334 w 12089090"/>
                  <a:gd name="connsiteY98" fmla="*/ 10787219 h 13511369"/>
                  <a:gd name="connsiteX99" fmla="*/ 112537 w 12089090"/>
                  <a:gd name="connsiteY99" fmla="*/ 11056551 h 13511369"/>
                  <a:gd name="connsiteX100" fmla="*/ 8953 w 12089090"/>
                  <a:gd name="connsiteY100" fmla="*/ 11234894 h 13511369"/>
                  <a:gd name="connsiteX101" fmla="*/ 17287 w 12089090"/>
                  <a:gd name="connsiteY101" fmla="*/ 11420882 h 13511369"/>
                  <a:gd name="connsiteX102" fmla="*/ 158972 w 12089090"/>
                  <a:gd name="connsiteY102" fmla="*/ 11470638 h 13511369"/>
                  <a:gd name="connsiteX103" fmla="*/ 455437 w 12089090"/>
                  <a:gd name="connsiteY103" fmla="*/ 11497082 h 13511369"/>
                  <a:gd name="connsiteX104" fmla="*/ 623315 w 12089090"/>
                  <a:gd name="connsiteY104" fmla="*/ 11544457 h 13511369"/>
                  <a:gd name="connsiteX105" fmla="*/ 737615 w 12089090"/>
                  <a:gd name="connsiteY105" fmla="*/ 11489688 h 13511369"/>
                  <a:gd name="connsiteX106" fmla="*/ 912637 w 12089090"/>
                  <a:gd name="connsiteY106" fmla="*/ 11535182 h 13511369"/>
                  <a:gd name="connsiteX107" fmla="*/ 1078134 w 12089090"/>
                  <a:gd name="connsiteY107" fmla="*/ 11413488 h 13511369"/>
                  <a:gd name="connsiteX108" fmla="*/ 1155524 w 12089090"/>
                  <a:gd name="connsiteY108" fmla="*/ 11470889 h 13511369"/>
                  <a:gd name="connsiteX109" fmla="*/ 1294828 w 12089090"/>
                  <a:gd name="connsiteY109" fmla="*/ 11496832 h 13511369"/>
                  <a:gd name="connsiteX110" fmla="*/ 1466278 w 12089090"/>
                  <a:gd name="connsiteY110" fmla="*/ 11508738 h 13511369"/>
                  <a:gd name="connsiteX111" fmla="*/ 1552003 w 12089090"/>
                  <a:gd name="connsiteY111" fmla="*/ 11573032 h 13511369"/>
                  <a:gd name="connsiteX112" fmla="*/ 1652015 w 12089090"/>
                  <a:gd name="connsiteY112" fmla="*/ 11580175 h 13511369"/>
                  <a:gd name="connsiteX113" fmla="*/ 1731787 w 12089090"/>
                  <a:gd name="connsiteY113" fmla="*/ 11592332 h 13511369"/>
                  <a:gd name="connsiteX114" fmla="*/ 1659159 w 12089090"/>
                  <a:gd name="connsiteY114" fmla="*/ 11737338 h 13511369"/>
                  <a:gd name="connsiteX115" fmla="*/ 1693687 w 12089090"/>
                  <a:gd name="connsiteY115" fmla="*/ 11992382 h 13511369"/>
                  <a:gd name="connsiteX116" fmla="*/ 1871090 w 12089090"/>
                  <a:gd name="connsiteY116" fmla="*/ 12130244 h 13511369"/>
                  <a:gd name="connsiteX117" fmla="*/ 1993724 w 12089090"/>
                  <a:gd name="connsiteY117" fmla="*/ 12056676 h 13511369"/>
                  <a:gd name="connsiteX118" fmla="*/ 2066353 w 12089090"/>
                  <a:gd name="connsiteY118" fmla="*/ 12104050 h 13511369"/>
                  <a:gd name="connsiteX119" fmla="*/ 2142553 w 12089090"/>
                  <a:gd name="connsiteY119" fmla="*/ 12034994 h 13511369"/>
                  <a:gd name="connsiteX120" fmla="*/ 2242565 w 12089090"/>
                  <a:gd name="connsiteY120" fmla="*/ 12058807 h 13511369"/>
                  <a:gd name="connsiteX121" fmla="*/ 2473547 w 12089090"/>
                  <a:gd name="connsiteY121" fmla="*/ 12008800 h 13511369"/>
                  <a:gd name="connsiteX122" fmla="*/ 2524743 w 12089090"/>
                  <a:gd name="connsiteY122" fmla="*/ 11899513 h 13511369"/>
                  <a:gd name="connsiteX123" fmla="*/ 2893837 w 12089090"/>
                  <a:gd name="connsiteY123" fmla="*/ 12030482 h 13511369"/>
                  <a:gd name="connsiteX124" fmla="*/ 2983134 w 12089090"/>
                  <a:gd name="connsiteY124" fmla="*/ 12018325 h 13511369"/>
                  <a:gd name="connsiteX125" fmla="*/ 3084337 w 12089090"/>
                  <a:gd name="connsiteY125" fmla="*/ 12182882 h 13511369"/>
                  <a:gd name="connsiteX126" fmla="*/ 3323653 w 12089090"/>
                  <a:gd name="connsiteY126" fmla="*/ 12127863 h 13511369"/>
                  <a:gd name="connsiteX127" fmla="*/ 3433190 w 12089090"/>
                  <a:gd name="connsiteY127" fmla="*/ 12196919 h 13511369"/>
                  <a:gd name="connsiteX128" fmla="*/ 3586781 w 12089090"/>
                  <a:gd name="connsiteY128" fmla="*/ 12266226 h 13511369"/>
                  <a:gd name="connsiteX129" fmla="*/ 3522487 w 12089090"/>
                  <a:gd name="connsiteY129" fmla="*/ 12387670 h 13511369"/>
                  <a:gd name="connsiteX130" fmla="*/ 3607022 w 12089090"/>
                  <a:gd name="connsiteY130" fmla="*/ 12592207 h 13511369"/>
                  <a:gd name="connsiteX131" fmla="*/ 3560587 w 12089090"/>
                  <a:gd name="connsiteY131" fmla="*/ 12773432 h 13511369"/>
                  <a:gd name="connsiteX132" fmla="*/ 3545109 w 12089090"/>
                  <a:gd name="connsiteY132" fmla="*/ 12987494 h 13511369"/>
                  <a:gd name="connsiteX133" fmla="*/ 3636787 w 12089090"/>
                  <a:gd name="connsiteY133" fmla="*/ 13211582 h 13511369"/>
                  <a:gd name="connsiteX134" fmla="*/ 3922537 w 12089090"/>
                  <a:gd name="connsiteY134" fmla="*/ 13440182 h 13511369"/>
                  <a:gd name="connsiteX135" fmla="*/ 4514278 w 12089090"/>
                  <a:gd name="connsiteY135" fmla="*/ 13511369 h 13511369"/>
                  <a:gd name="connsiteX136" fmla="*/ 4549996 w 12089090"/>
                  <a:gd name="connsiteY136" fmla="*/ 13442312 h 13511369"/>
                  <a:gd name="connsiteX137" fmla="*/ 4208287 w 12089090"/>
                  <a:gd name="connsiteY137" fmla="*/ 13154432 h 13511369"/>
                  <a:gd name="connsiteX138" fmla="*/ 4635722 w 12089090"/>
                  <a:gd name="connsiteY138" fmla="*/ 13268482 h 13511369"/>
                  <a:gd name="connsiteX139" fmla="*/ 4951237 w 12089090"/>
                  <a:gd name="connsiteY139" fmla="*/ 13268732 h 13511369"/>
                  <a:gd name="connsiteX140" fmla="*/ 5052440 w 12089090"/>
                  <a:gd name="connsiteY140" fmla="*/ 13058932 h 13511369"/>
                  <a:gd name="connsiteX141" fmla="*/ 5011959 w 12089090"/>
                  <a:gd name="connsiteY141" fmla="*/ 12985113 h 13511369"/>
                  <a:gd name="connsiteX142" fmla="*/ 5008387 w 12089090"/>
                  <a:gd name="connsiteY142" fmla="*/ 12678182 h 13511369"/>
                  <a:gd name="connsiteX143" fmla="*/ 5084587 w 12089090"/>
                  <a:gd name="connsiteY143" fmla="*/ 12563882 h 13511369"/>
                  <a:gd name="connsiteX144" fmla="*/ 5046487 w 12089090"/>
                  <a:gd name="connsiteY144" fmla="*/ 12225745 h 13511369"/>
                  <a:gd name="connsiteX145" fmla="*/ 5375100 w 12089090"/>
                  <a:gd name="connsiteY145" fmla="*/ 12097157 h 13511369"/>
                  <a:gd name="connsiteX146" fmla="*/ 5656087 w 12089090"/>
                  <a:gd name="connsiteY146" fmla="*/ 12180502 h 13511369"/>
                  <a:gd name="connsiteX147" fmla="*/ 5541787 w 12089090"/>
                  <a:gd name="connsiteY147" fmla="*/ 11249432 h 13511369"/>
                  <a:gd name="connsiteX148" fmla="*/ 5602510 w 12089090"/>
                  <a:gd name="connsiteY148" fmla="*/ 10722925 h 13511369"/>
                  <a:gd name="connsiteX149" fmla="*/ 5485827 w 12089090"/>
                  <a:gd name="connsiteY149" fmla="*/ 10663394 h 13511369"/>
                  <a:gd name="connsiteX150" fmla="*/ 5602509 w 12089090"/>
                  <a:gd name="connsiteY150" fmla="*/ 10701495 h 13511369"/>
                  <a:gd name="connsiteX151" fmla="*/ 5628703 w 12089090"/>
                  <a:gd name="connsiteY151" fmla="*/ 10160950 h 13511369"/>
                  <a:gd name="connsiteX152" fmla="*/ 5715618 w 12089090"/>
                  <a:gd name="connsiteY152" fmla="*/ 9775438 h 13511369"/>
                  <a:gd name="connsiteX153" fmla="*/ 5847778 w 12089090"/>
                  <a:gd name="connsiteY153" fmla="*/ 9408475 h 13511369"/>
                  <a:gd name="connsiteX154" fmla="*/ 5938265 w 12089090"/>
                  <a:gd name="connsiteY154" fmla="*/ 9196544 h 13511369"/>
                  <a:gd name="connsiteX155" fmla="*/ 5776340 w 12089090"/>
                  <a:gd name="connsiteY155" fmla="*/ 9329894 h 13511369"/>
                  <a:gd name="connsiteX156" fmla="*/ 5940647 w 12089090"/>
                  <a:gd name="connsiteY156" fmla="*/ 9137013 h 13511369"/>
                  <a:gd name="connsiteX157" fmla="*/ 5972794 w 12089090"/>
                  <a:gd name="connsiteY157" fmla="*/ 8956289 h 13511369"/>
                  <a:gd name="connsiteX158" fmla="*/ 5976365 w 12089090"/>
                  <a:gd name="connsiteY158" fmla="*/ 9087006 h 13511369"/>
                  <a:gd name="connsiteX159" fmla="*/ 6458567 w 12089090"/>
                  <a:gd name="connsiteY159" fmla="*/ 8201432 h 13511369"/>
                  <a:gd name="connsiteX160" fmla="*/ 6221634 w 12089090"/>
                  <a:gd name="connsiteY160" fmla="*/ 8101170 h 13511369"/>
                  <a:gd name="connsiteX161" fmla="*/ 6443090 w 12089090"/>
                  <a:gd name="connsiteY161" fmla="*/ 8110694 h 13511369"/>
                  <a:gd name="connsiteX162" fmla="*/ 6713363 w 12089090"/>
                  <a:gd name="connsiteY162" fmla="*/ 8074975 h 13511369"/>
                  <a:gd name="connsiteX163" fmla="*/ 6872907 w 12089090"/>
                  <a:gd name="connsiteY163" fmla="*/ 8032113 h 13511369"/>
                  <a:gd name="connsiteX164" fmla="*/ 6802659 w 12089090"/>
                  <a:gd name="connsiteY164" fmla="*/ 7972582 h 13511369"/>
                  <a:gd name="connsiteX165" fmla="*/ 6894339 w 12089090"/>
                  <a:gd name="connsiteY165" fmla="*/ 7846626 h 13511369"/>
                  <a:gd name="connsiteX166" fmla="*/ 6997921 w 12089090"/>
                  <a:gd name="connsiteY166" fmla="*/ 7867807 h 13511369"/>
                  <a:gd name="connsiteX167" fmla="*/ 7034832 w 12089090"/>
                  <a:gd name="connsiteY167" fmla="*/ 7793990 h 13511369"/>
                  <a:gd name="connsiteX168" fmla="*/ 6961013 w 12089090"/>
                  <a:gd name="connsiteY168" fmla="*/ 7693975 h 13511369"/>
                  <a:gd name="connsiteX169" fmla="*/ 6927676 w 12089090"/>
                  <a:gd name="connsiteY169" fmla="*/ 7596344 h 13511369"/>
                  <a:gd name="connsiteX170" fmla="*/ 6837187 w 12089090"/>
                  <a:gd name="connsiteY170" fmla="*/ 7591832 h 13511369"/>
                  <a:gd name="connsiteX171" fmla="*/ 6763369 w 12089090"/>
                  <a:gd name="connsiteY171" fmla="*/ 7674925 h 13511369"/>
                  <a:gd name="connsiteX172" fmla="*/ 6627637 w 12089090"/>
                  <a:gd name="connsiteY172" fmla="*/ 7687082 h 13511369"/>
                  <a:gd name="connsiteX173" fmla="*/ 6687169 w 12089090"/>
                  <a:gd name="connsiteY173" fmla="*/ 7617775 h 13511369"/>
                  <a:gd name="connsiteX174" fmla="*/ 6699076 w 12089090"/>
                  <a:gd name="connsiteY174" fmla="*/ 7529669 h 13511369"/>
                  <a:gd name="connsiteX175" fmla="*/ 6720506 w 12089090"/>
                  <a:gd name="connsiteY175" fmla="*/ 7467756 h 13511369"/>
                  <a:gd name="connsiteX176" fmla="*/ 6684787 w 12089090"/>
                  <a:gd name="connsiteY176" fmla="*/ 7401332 h 13511369"/>
                  <a:gd name="connsiteX177" fmla="*/ 6620494 w 12089090"/>
                  <a:gd name="connsiteY177" fmla="*/ 7432038 h 13511369"/>
                  <a:gd name="connsiteX178" fmla="*/ 6618112 w 12089090"/>
                  <a:gd name="connsiteY178" fmla="*/ 7351326 h 13511369"/>
                  <a:gd name="connsiteX179" fmla="*/ 6837188 w 12089090"/>
                  <a:gd name="connsiteY179" fmla="*/ 7243919 h 13511369"/>
                  <a:gd name="connsiteX180" fmla="*/ 6801469 w 12089090"/>
                  <a:gd name="connsiteY180" fmla="*/ 7089138 h 13511369"/>
                  <a:gd name="connsiteX181" fmla="*/ 6877669 w 12089090"/>
                  <a:gd name="connsiteY181" fmla="*/ 7072469 h 13511369"/>
                  <a:gd name="connsiteX182" fmla="*/ 6856237 w 12089090"/>
                  <a:gd name="connsiteY182" fmla="*/ 6982232 h 13511369"/>
                  <a:gd name="connsiteX183" fmla="*/ 6961013 w 12089090"/>
                  <a:gd name="connsiteY183" fmla="*/ 6984363 h 13511369"/>
                  <a:gd name="connsiteX184" fmla="*/ 7003876 w 12089090"/>
                  <a:gd name="connsiteY184" fmla="*/ 6903400 h 13511369"/>
                  <a:gd name="connsiteX185" fmla="*/ 7106269 w 12089090"/>
                  <a:gd name="connsiteY185" fmla="*/ 6936738 h 13511369"/>
                  <a:gd name="connsiteX186" fmla="*/ 7180088 w 12089090"/>
                  <a:gd name="connsiteY186" fmla="*/ 7039132 h 13511369"/>
                  <a:gd name="connsiteX187" fmla="*/ 7246763 w 12089090"/>
                  <a:gd name="connsiteY187" fmla="*/ 6979600 h 13511369"/>
                  <a:gd name="connsiteX188" fmla="*/ 7187232 w 12089090"/>
                  <a:gd name="connsiteY188" fmla="*/ 6843869 h 13511369"/>
                  <a:gd name="connsiteX189" fmla="*/ 7244381 w 12089090"/>
                  <a:gd name="connsiteY189" fmla="*/ 6896506 h 13511369"/>
                  <a:gd name="connsiteX190" fmla="*/ 7361063 w 12089090"/>
                  <a:gd name="connsiteY190" fmla="*/ 6934357 h 13511369"/>
                  <a:gd name="connsiteX191" fmla="*/ 7434882 w 12089090"/>
                  <a:gd name="connsiteY191" fmla="*/ 7006046 h 13511369"/>
                  <a:gd name="connsiteX192" fmla="*/ 7403926 w 12089090"/>
                  <a:gd name="connsiteY192" fmla="*/ 7144158 h 13511369"/>
                  <a:gd name="connsiteX193" fmla="*/ 7475363 w 12089090"/>
                  <a:gd name="connsiteY193" fmla="*/ 7108439 h 13511369"/>
                  <a:gd name="connsiteX194" fmla="*/ 7465837 w 12089090"/>
                  <a:gd name="connsiteY194" fmla="*/ 7077482 h 13511369"/>
                  <a:gd name="connsiteX195" fmla="*/ 7542038 w 12089090"/>
                  <a:gd name="connsiteY195" fmla="*/ 7163208 h 13511369"/>
                  <a:gd name="connsiteX196" fmla="*/ 7477744 w 12089090"/>
                  <a:gd name="connsiteY196" fmla="*/ 7244171 h 13511369"/>
                  <a:gd name="connsiteX197" fmla="*/ 7542037 w 12089090"/>
                  <a:gd name="connsiteY197" fmla="*/ 7325132 h 13511369"/>
                  <a:gd name="connsiteX198" fmla="*/ 7468219 w 12089090"/>
                  <a:gd name="connsiteY198" fmla="*/ 7344183 h 13511369"/>
                  <a:gd name="connsiteX199" fmla="*/ 7375351 w 12089090"/>
                  <a:gd name="connsiteY199" fmla="*/ 7296558 h 13511369"/>
                  <a:gd name="connsiteX200" fmla="*/ 7327726 w 12089090"/>
                  <a:gd name="connsiteY200" fmla="*/ 7406096 h 13511369"/>
                  <a:gd name="connsiteX201" fmla="*/ 7403926 w 12089090"/>
                  <a:gd name="connsiteY201" fmla="*/ 7425146 h 13511369"/>
                  <a:gd name="connsiteX202" fmla="*/ 7458694 w 12089090"/>
                  <a:gd name="connsiteY202" fmla="*/ 7484677 h 13511369"/>
                  <a:gd name="connsiteX203" fmla="*/ 7484888 w 12089090"/>
                  <a:gd name="connsiteY203" fmla="*/ 7515382 h 13511369"/>
                  <a:gd name="connsiteX204" fmla="*/ 7505128 w 12089090"/>
                  <a:gd name="connsiteY204" fmla="*/ 7467755 h 13511369"/>
                  <a:gd name="connsiteX205" fmla="*/ 7563469 w 12089090"/>
                  <a:gd name="connsiteY205" fmla="*/ 7529921 h 13511369"/>
                  <a:gd name="connsiteX206" fmla="*/ 7656338 w 12089090"/>
                  <a:gd name="connsiteY206" fmla="*/ 7615646 h 13511369"/>
                  <a:gd name="connsiteX207" fmla="*/ 7656338 w 12089090"/>
                  <a:gd name="connsiteY207" fmla="*/ 7510871 h 13511369"/>
                  <a:gd name="connsiteX208" fmla="*/ 7830168 w 12089090"/>
                  <a:gd name="connsiteY208" fmla="*/ 7606120 h 13511369"/>
                  <a:gd name="connsiteX209" fmla="*/ 7723013 w 12089090"/>
                  <a:gd name="connsiteY209" fmla="*/ 7370377 h 13511369"/>
                  <a:gd name="connsiteX210" fmla="*/ 7725394 w 12089090"/>
                  <a:gd name="connsiteY210" fmla="*/ 7234646 h 13511369"/>
                  <a:gd name="connsiteX211" fmla="*/ 7630144 w 12089090"/>
                  <a:gd name="connsiteY211" fmla="*/ 7206071 h 13511369"/>
                  <a:gd name="connsiteX212" fmla="*/ 7694437 w 12089090"/>
                  <a:gd name="connsiteY212" fmla="*/ 7039382 h 13511369"/>
                  <a:gd name="connsiteX213" fmla="*/ 8392144 w 12089090"/>
                  <a:gd name="connsiteY213" fmla="*/ 6653621 h 13511369"/>
                  <a:gd name="connsiteX214" fmla="*/ 8720757 w 12089090"/>
                  <a:gd name="connsiteY214" fmla="*/ 6591708 h 13511369"/>
                  <a:gd name="connsiteX215" fmla="*/ 8739807 w 12089090"/>
                  <a:gd name="connsiteY215" fmla="*/ 6696483 h 13511369"/>
                  <a:gd name="connsiteX216" fmla="*/ 8813626 w 12089090"/>
                  <a:gd name="connsiteY216" fmla="*/ 6701246 h 13511369"/>
                  <a:gd name="connsiteX217" fmla="*/ 8789812 w 12089090"/>
                  <a:gd name="connsiteY217" fmla="*/ 6548844 h 13511369"/>
                  <a:gd name="connsiteX218" fmla="*/ 9332737 w 12089090"/>
                  <a:gd name="connsiteY218" fmla="*/ 6544082 h 13511369"/>
                  <a:gd name="connsiteX219" fmla="*/ 9520856 w 12089090"/>
                  <a:gd name="connsiteY219" fmla="*/ 6494075 h 13511369"/>
                  <a:gd name="connsiteX220" fmla="*/ 9647062 w 12089090"/>
                  <a:gd name="connsiteY220" fmla="*/ 6298813 h 13511369"/>
                  <a:gd name="connsiteX221" fmla="*/ 9923287 w 12089090"/>
                  <a:gd name="connsiteY221" fmla="*/ 6334532 h 13511369"/>
                  <a:gd name="connsiteX222" fmla="*/ 9887569 w 12089090"/>
                  <a:gd name="connsiteY222" fmla="*/ 6420258 h 13511369"/>
                  <a:gd name="connsiteX223" fmla="*/ 9744694 w 12089090"/>
                  <a:gd name="connsiteY223" fmla="*/ 6434546 h 13511369"/>
                  <a:gd name="connsiteX224" fmla="*/ 9813749 w 12089090"/>
                  <a:gd name="connsiteY224" fmla="*/ 6489313 h 13511369"/>
                  <a:gd name="connsiteX225" fmla="*/ 9682782 w 12089090"/>
                  <a:gd name="connsiteY225" fmla="*/ 6517889 h 13511369"/>
                  <a:gd name="connsiteX226" fmla="*/ 9556576 w 12089090"/>
                  <a:gd name="connsiteY226" fmla="*/ 6508364 h 13511369"/>
                  <a:gd name="connsiteX227" fmla="*/ 9470850 w 12089090"/>
                  <a:gd name="connsiteY227" fmla="*/ 6544082 h 13511369"/>
                  <a:gd name="connsiteX228" fmla="*/ 9439894 w 12089090"/>
                  <a:gd name="connsiteY228" fmla="*/ 6848883 h 13511369"/>
                  <a:gd name="connsiteX229" fmla="*/ 9601819 w 12089090"/>
                  <a:gd name="connsiteY229" fmla="*/ 6882220 h 13511369"/>
                  <a:gd name="connsiteX230" fmla="*/ 9808987 w 12089090"/>
                  <a:gd name="connsiteY230" fmla="*/ 6696482 h 13511369"/>
                  <a:gd name="connsiteX231" fmla="*/ 9847088 w 12089090"/>
                  <a:gd name="connsiteY231" fmla="*/ 6794114 h 13511369"/>
                  <a:gd name="connsiteX232" fmla="*/ 9994726 w 12089090"/>
                  <a:gd name="connsiteY232" fmla="*/ 6717914 h 13511369"/>
                  <a:gd name="connsiteX233" fmla="*/ 9894713 w 12089090"/>
                  <a:gd name="connsiteY233" fmla="*/ 6956040 h 13511369"/>
                  <a:gd name="connsiteX234" fmla="*/ 10037588 w 12089090"/>
                  <a:gd name="connsiteY234" fmla="*/ 6898889 h 13511369"/>
                  <a:gd name="connsiteX235" fmla="*/ 10004251 w 12089090"/>
                  <a:gd name="connsiteY235" fmla="*/ 6986996 h 13511369"/>
                  <a:gd name="connsiteX236" fmla="*/ 10235232 w 12089090"/>
                  <a:gd name="connsiteY236" fmla="*/ 6984614 h 13511369"/>
                  <a:gd name="connsiteX237" fmla="*/ 10075687 w 12089090"/>
                  <a:gd name="connsiteY237" fmla="*/ 7039382 h 13511369"/>
                  <a:gd name="connsiteX238" fmla="*/ 9966151 w 12089090"/>
                  <a:gd name="connsiteY238" fmla="*/ 7096533 h 13511369"/>
                  <a:gd name="connsiteX239" fmla="*/ 9847088 w 12089090"/>
                  <a:gd name="connsiteY239" fmla="*/ 7210833 h 13511369"/>
                  <a:gd name="connsiteX240" fmla="*/ 9882806 w 12089090"/>
                  <a:gd name="connsiteY240" fmla="*/ 7270363 h 13511369"/>
                  <a:gd name="connsiteX241" fmla="*/ 9925669 w 12089090"/>
                  <a:gd name="connsiteY241" fmla="*/ 7320371 h 13511369"/>
                  <a:gd name="connsiteX242" fmla="*/ 10004251 w 12089090"/>
                  <a:gd name="connsiteY242" fmla="*/ 7287033 h 13511369"/>
                  <a:gd name="connsiteX243" fmla="*/ 10016156 w 12089090"/>
                  <a:gd name="connsiteY243" fmla="*/ 7348944 h 13511369"/>
                  <a:gd name="connsiteX244" fmla="*/ 10130457 w 12089090"/>
                  <a:gd name="connsiteY244" fmla="*/ 7210833 h 13511369"/>
                  <a:gd name="connsiteX245" fmla="*/ 10166176 w 12089090"/>
                  <a:gd name="connsiteY245" fmla="*/ 7356089 h 13511369"/>
                  <a:gd name="connsiteX246" fmla="*/ 10261426 w 12089090"/>
                  <a:gd name="connsiteY246" fmla="*/ 7239408 h 13511369"/>
                  <a:gd name="connsiteX247" fmla="*/ 10287619 w 12089090"/>
                  <a:gd name="connsiteY247" fmla="*/ 7401332 h 13511369"/>
                  <a:gd name="connsiteX248" fmla="*/ 10361437 w 12089090"/>
                  <a:gd name="connsiteY248" fmla="*/ 7477532 h 13511369"/>
                  <a:gd name="connsiteX249" fmla="*/ 10151887 w 12089090"/>
                  <a:gd name="connsiteY249" fmla="*/ 7591832 h 13511369"/>
                  <a:gd name="connsiteX250" fmla="*/ 10304288 w 12089090"/>
                  <a:gd name="connsiteY250" fmla="*/ 7741852 h 13511369"/>
                  <a:gd name="connsiteX251" fmla="*/ 10335244 w 12089090"/>
                  <a:gd name="connsiteY251" fmla="*/ 7644221 h 13511369"/>
                  <a:gd name="connsiteX252" fmla="*/ 10406680 w 12089090"/>
                  <a:gd name="connsiteY252" fmla="*/ 7732326 h 13511369"/>
                  <a:gd name="connsiteX253" fmla="*/ 10528126 w 12089090"/>
                  <a:gd name="connsiteY253" fmla="*/ 7691846 h 13511369"/>
                  <a:gd name="connsiteX254" fmla="*/ 10532887 w 12089090"/>
                  <a:gd name="connsiteY254" fmla="*/ 7777570 h 13511369"/>
                  <a:gd name="connsiteX255" fmla="*/ 10530506 w 12089090"/>
                  <a:gd name="connsiteY255" fmla="*/ 7875200 h 13511369"/>
                  <a:gd name="connsiteX256" fmla="*/ 10640043 w 12089090"/>
                  <a:gd name="connsiteY256" fmla="*/ 7837101 h 13511369"/>
                  <a:gd name="connsiteX257" fmla="*/ 10680526 w 12089090"/>
                  <a:gd name="connsiteY257" fmla="*/ 8075227 h 13511369"/>
                  <a:gd name="connsiteX258" fmla="*/ 10818637 w 12089090"/>
                  <a:gd name="connsiteY258" fmla="*/ 8106182 h 13511369"/>
                  <a:gd name="connsiteX259" fmla="*/ 10832925 w 12089090"/>
                  <a:gd name="connsiteY259" fmla="*/ 7815670 h 13511369"/>
                  <a:gd name="connsiteX260" fmla="*/ 10923413 w 12089090"/>
                  <a:gd name="connsiteY260" fmla="*/ 7791858 h 13511369"/>
                  <a:gd name="connsiteX261" fmla="*/ 10992469 w 12089090"/>
                  <a:gd name="connsiteY261" fmla="*/ 7620407 h 13511369"/>
                  <a:gd name="connsiteX262" fmla="*/ 10954369 w 12089090"/>
                  <a:gd name="connsiteY262" fmla="*/ 7491821 h 13511369"/>
                  <a:gd name="connsiteX263" fmla="*/ 10859119 w 12089090"/>
                  <a:gd name="connsiteY263" fmla="*/ 7479913 h 13511369"/>
                  <a:gd name="connsiteX264" fmla="*/ 10906743 w 12089090"/>
                  <a:gd name="connsiteY264" fmla="*/ 7360851 h 13511369"/>
                  <a:gd name="connsiteX265" fmla="*/ 10801969 w 12089090"/>
                  <a:gd name="connsiteY265" fmla="*/ 7289414 h 13511369"/>
                  <a:gd name="connsiteX266" fmla="*/ 10761487 w 12089090"/>
                  <a:gd name="connsiteY266" fmla="*/ 7058432 h 13511369"/>
                  <a:gd name="connsiteX267" fmla="*/ 10443987 w 12089090"/>
                  <a:gd name="connsiteY267" fmla="*/ 7020332 h 13511369"/>
                  <a:gd name="connsiteX268" fmla="*/ 10513838 w 12089090"/>
                  <a:gd name="connsiteY268" fmla="*/ 6915558 h 13511369"/>
                  <a:gd name="connsiteX269" fmla="*/ 10637663 w 12089090"/>
                  <a:gd name="connsiteY269" fmla="*/ 6896508 h 13511369"/>
                  <a:gd name="connsiteX270" fmla="*/ 10647187 w 12089090"/>
                  <a:gd name="connsiteY270" fmla="*/ 6810782 h 13511369"/>
                  <a:gd name="connsiteX271" fmla="*/ 10859912 w 12089090"/>
                  <a:gd name="connsiteY271" fmla="*/ 6899682 h 13511369"/>
                  <a:gd name="connsiteX272" fmla="*/ 10875787 w 12089090"/>
                  <a:gd name="connsiteY272" fmla="*/ 6677432 h 13511369"/>
                  <a:gd name="connsiteX273" fmla="*/ 10666237 w 12089090"/>
                  <a:gd name="connsiteY273" fmla="*/ 6772682 h 13511369"/>
                  <a:gd name="connsiteX274" fmla="*/ 10590037 w 12089090"/>
                  <a:gd name="connsiteY274" fmla="*/ 6544082 h 13511369"/>
                  <a:gd name="connsiteX275" fmla="*/ 10361437 w 12089090"/>
                  <a:gd name="connsiteY275" fmla="*/ 6753632 h 13511369"/>
                  <a:gd name="connsiteX276" fmla="*/ 10374138 w 12089090"/>
                  <a:gd name="connsiteY276" fmla="*/ 6588533 h 13511369"/>
                  <a:gd name="connsiteX277" fmla="*/ 10386837 w 12089090"/>
                  <a:gd name="connsiteY277" fmla="*/ 6464707 h 13511369"/>
                  <a:gd name="connsiteX278" fmla="*/ 10331672 w 12089090"/>
                  <a:gd name="connsiteY278" fmla="*/ 6436675 h 13511369"/>
                  <a:gd name="connsiteX279" fmla="*/ 10278888 w 12089090"/>
                  <a:gd name="connsiteY279" fmla="*/ 6452008 h 13511369"/>
                  <a:gd name="connsiteX280" fmla="*/ 10158237 w 12089090"/>
                  <a:gd name="connsiteY280" fmla="*/ 6236107 h 13511369"/>
                  <a:gd name="connsiteX281" fmla="*/ 10323338 w 12089090"/>
                  <a:gd name="connsiteY281" fmla="*/ 6274208 h 13511369"/>
                  <a:gd name="connsiteX282" fmla="*/ 10564638 w 12089090"/>
                  <a:gd name="connsiteY282" fmla="*/ 6274208 h 13511369"/>
                  <a:gd name="connsiteX283" fmla="*/ 10694812 w 12089090"/>
                  <a:gd name="connsiteY283" fmla="*/ 6134507 h 13511369"/>
                  <a:gd name="connsiteX284" fmla="*/ 10593213 w 12089090"/>
                  <a:gd name="connsiteY284" fmla="*/ 6023383 h 13511369"/>
                  <a:gd name="connsiteX285" fmla="*/ 10380487 w 12089090"/>
                  <a:gd name="connsiteY285" fmla="*/ 5975757 h 13511369"/>
                  <a:gd name="connsiteX286" fmla="*/ 10561462 w 12089090"/>
                  <a:gd name="connsiteY286" fmla="*/ 5845582 h 13511369"/>
                  <a:gd name="connsiteX287" fmla="*/ 10507488 w 12089090"/>
                  <a:gd name="connsiteY287" fmla="*/ 5728108 h 13511369"/>
                  <a:gd name="connsiteX288" fmla="*/ 10561463 w 12089090"/>
                  <a:gd name="connsiteY288" fmla="*/ 5607458 h 13511369"/>
                  <a:gd name="connsiteX289" fmla="*/ 10523362 w 12089090"/>
                  <a:gd name="connsiteY289" fmla="*/ 5604282 h 13511369"/>
                  <a:gd name="connsiteX290" fmla="*/ 10488438 w 12089090"/>
                  <a:gd name="connsiteY290" fmla="*/ 5528083 h 13511369"/>
                  <a:gd name="connsiteX291" fmla="*/ 10329687 w 12089090"/>
                  <a:gd name="connsiteY291" fmla="*/ 5375682 h 13511369"/>
                  <a:gd name="connsiteX292" fmla="*/ 10599563 w 12089090"/>
                  <a:gd name="connsiteY292" fmla="*/ 5480458 h 13511369"/>
                  <a:gd name="connsiteX293" fmla="*/ 10742437 w 12089090"/>
                  <a:gd name="connsiteY293" fmla="*/ 5439182 h 13511369"/>
                  <a:gd name="connsiteX294" fmla="*/ 10717038 w 12089090"/>
                  <a:gd name="connsiteY294" fmla="*/ 5686833 h 13511369"/>
                  <a:gd name="connsiteX295" fmla="*/ 10894837 w 12089090"/>
                  <a:gd name="connsiteY295" fmla="*/ 5724932 h 13511369"/>
                  <a:gd name="connsiteX296" fmla="*/ 10951988 w 12089090"/>
                  <a:gd name="connsiteY296" fmla="*/ 5550308 h 13511369"/>
                  <a:gd name="connsiteX297" fmla="*/ 10993262 w 12089090"/>
                  <a:gd name="connsiteY297" fmla="*/ 5321707 h 13511369"/>
                  <a:gd name="connsiteX298" fmla="*/ 10913888 w 12089090"/>
                  <a:gd name="connsiteY298" fmla="*/ 5118508 h 13511369"/>
                  <a:gd name="connsiteX299" fmla="*/ 10856737 w 12089090"/>
                  <a:gd name="connsiteY299" fmla="*/ 5020082 h 13511369"/>
                  <a:gd name="connsiteX300" fmla="*/ 10777363 w 12089090"/>
                  <a:gd name="connsiteY300" fmla="*/ 5137558 h 13511369"/>
                  <a:gd name="connsiteX301" fmla="*/ 10707513 w 12089090"/>
                  <a:gd name="connsiteY301" fmla="*/ 5096283 h 13511369"/>
                  <a:gd name="connsiteX302" fmla="*/ 10675763 w 12089090"/>
                  <a:gd name="connsiteY302" fmla="*/ 5216933 h 13511369"/>
                  <a:gd name="connsiteX303" fmla="*/ 10574162 w 12089090"/>
                  <a:gd name="connsiteY303" fmla="*/ 5220107 h 13511369"/>
                  <a:gd name="connsiteX304" fmla="*/ 10494787 w 12089090"/>
                  <a:gd name="connsiteY304" fmla="*/ 5077232 h 13511369"/>
                  <a:gd name="connsiteX305" fmla="*/ 10456687 w 12089090"/>
                  <a:gd name="connsiteY305" fmla="*/ 4924832 h 13511369"/>
                  <a:gd name="connsiteX306" fmla="*/ 10240787 w 12089090"/>
                  <a:gd name="connsiteY306" fmla="*/ 4928007 h 13511369"/>
                  <a:gd name="connsiteX307" fmla="*/ 10266187 w 12089090"/>
                  <a:gd name="connsiteY307" fmla="*/ 5153432 h 13511369"/>
                  <a:gd name="connsiteX308" fmla="*/ 10228088 w 12089090"/>
                  <a:gd name="connsiteY308" fmla="*/ 4959758 h 13511369"/>
                  <a:gd name="connsiteX309" fmla="*/ 10183637 w 12089090"/>
                  <a:gd name="connsiteY309" fmla="*/ 4972457 h 13511369"/>
                  <a:gd name="connsiteX310" fmla="*/ 10113787 w 12089090"/>
                  <a:gd name="connsiteY310" fmla="*/ 4861332 h 13511369"/>
                  <a:gd name="connsiteX311" fmla="*/ 10018538 w 12089090"/>
                  <a:gd name="connsiteY311" fmla="*/ 4931183 h 13511369"/>
                  <a:gd name="connsiteX312" fmla="*/ 9862962 w 12089090"/>
                  <a:gd name="connsiteY312" fmla="*/ 5058182 h 13511369"/>
                  <a:gd name="connsiteX313" fmla="*/ 10228087 w 12089090"/>
                  <a:gd name="connsiteY313" fmla="*/ 4724807 h 13511369"/>
                  <a:gd name="connsiteX314" fmla="*/ 10372550 w 12089090"/>
                  <a:gd name="connsiteY314" fmla="*/ 4634321 h 13511369"/>
                  <a:gd name="connsiteX315" fmla="*/ 10590037 w 12089090"/>
                  <a:gd name="connsiteY315" fmla="*/ 4581932 h 13511369"/>
                  <a:gd name="connsiteX316" fmla="*/ 10628138 w 12089090"/>
                  <a:gd name="connsiteY316" fmla="*/ 4461283 h 13511369"/>
                  <a:gd name="connsiteX317" fmla="*/ 10799588 w 12089090"/>
                  <a:gd name="connsiteY317" fmla="*/ 4334283 h 13511369"/>
                  <a:gd name="connsiteX318" fmla="*/ 10831337 w 12089090"/>
                  <a:gd name="connsiteY318" fmla="*/ 4080282 h 13511369"/>
                  <a:gd name="connsiteX319" fmla="*/ 10599562 w 12089090"/>
                  <a:gd name="connsiteY319" fmla="*/ 3997732 h 13511369"/>
                  <a:gd name="connsiteX320" fmla="*/ 10282063 w 12089090"/>
                  <a:gd name="connsiteY320" fmla="*/ 3950108 h 13511369"/>
                  <a:gd name="connsiteX321" fmla="*/ 10151887 w 12089090"/>
                  <a:gd name="connsiteY321" fmla="*/ 4010432 h 13511369"/>
                  <a:gd name="connsiteX322" fmla="*/ 10177288 w 12089090"/>
                  <a:gd name="connsiteY322" fmla="*/ 3845333 h 13511369"/>
                  <a:gd name="connsiteX323" fmla="*/ 10126488 w 12089090"/>
                  <a:gd name="connsiteY323" fmla="*/ 3670708 h 13511369"/>
                  <a:gd name="connsiteX324" fmla="*/ 10240787 w 12089090"/>
                  <a:gd name="connsiteY324" fmla="*/ 3708807 h 13511369"/>
                  <a:gd name="connsiteX325" fmla="*/ 10361438 w 12089090"/>
                  <a:gd name="connsiteY325" fmla="*/ 3600858 h 13511369"/>
                  <a:gd name="connsiteX326" fmla="*/ 10551938 w 12089090"/>
                  <a:gd name="connsiteY326" fmla="*/ 3661183 h 13511369"/>
                  <a:gd name="connsiteX327" fmla="*/ 10564638 w 12089090"/>
                  <a:gd name="connsiteY327" fmla="*/ 3477033 h 13511369"/>
                  <a:gd name="connsiteX328" fmla="*/ 10704337 w 12089090"/>
                  <a:gd name="connsiteY328" fmla="*/ 3515132 h 13511369"/>
                  <a:gd name="connsiteX329" fmla="*/ 10818637 w 12089090"/>
                  <a:gd name="connsiteY329" fmla="*/ 3210332 h 13511369"/>
                  <a:gd name="connsiteX330" fmla="*/ 10920238 w 12089090"/>
                  <a:gd name="connsiteY330" fmla="*/ 3299233 h 13511369"/>
                  <a:gd name="connsiteX331" fmla="*/ 11059937 w 12089090"/>
                  <a:gd name="connsiteY331" fmla="*/ 3283357 h 13511369"/>
                  <a:gd name="connsiteX332" fmla="*/ 11094862 w 12089090"/>
                  <a:gd name="connsiteY332" fmla="*/ 3508782 h 13511369"/>
                  <a:gd name="connsiteX333" fmla="*/ 11171063 w 12089090"/>
                  <a:gd name="connsiteY333" fmla="*/ 3251608 h 13511369"/>
                  <a:gd name="connsiteX334" fmla="*/ 11094863 w 12089090"/>
                  <a:gd name="connsiteY334" fmla="*/ 3165883 h 13511369"/>
                  <a:gd name="connsiteX335" fmla="*/ 11180587 w 12089090"/>
                  <a:gd name="connsiteY335" fmla="*/ 2911882 h 13511369"/>
                  <a:gd name="connsiteX336" fmla="*/ 10999613 w 12089090"/>
                  <a:gd name="connsiteY336" fmla="*/ 2988083 h 13511369"/>
                  <a:gd name="connsiteX337" fmla="*/ 10971037 w 12089090"/>
                  <a:gd name="connsiteY337" fmla="*/ 2918232 h 13511369"/>
                  <a:gd name="connsiteX338" fmla="*/ 10780537 w 12089090"/>
                  <a:gd name="connsiteY338" fmla="*/ 2715032 h 13511369"/>
                  <a:gd name="connsiteX339" fmla="*/ 10748788 w 12089090"/>
                  <a:gd name="connsiteY339" fmla="*/ 2530883 h 13511369"/>
                  <a:gd name="connsiteX340" fmla="*/ 10717038 w 12089090"/>
                  <a:gd name="connsiteY340" fmla="*/ 2435633 h 13511369"/>
                  <a:gd name="connsiteX341" fmla="*/ 10818637 w 12089090"/>
                  <a:gd name="connsiteY341" fmla="*/ 2334032 h 13511369"/>
                  <a:gd name="connsiteX342" fmla="*/ 11078988 w 12089090"/>
                  <a:gd name="connsiteY342" fmla="*/ 2099083 h 13511369"/>
                  <a:gd name="connsiteX343" fmla="*/ 11199637 w 12089090"/>
                  <a:gd name="connsiteY343" fmla="*/ 2118132 h 13511369"/>
                  <a:gd name="connsiteX344" fmla="*/ 11269488 w 12089090"/>
                  <a:gd name="connsiteY344" fmla="*/ 2029233 h 13511369"/>
                  <a:gd name="connsiteX345" fmla="*/ 11504437 w 12089090"/>
                  <a:gd name="connsiteY345" fmla="*/ 1921282 h 13511369"/>
                  <a:gd name="connsiteX346" fmla="*/ 11358388 w 12089090"/>
                  <a:gd name="connsiteY346" fmla="*/ 1851433 h 13511369"/>
                  <a:gd name="connsiteX347" fmla="*/ 11275837 w 12089090"/>
                  <a:gd name="connsiteY347" fmla="*/ 1705382 h 13511369"/>
                  <a:gd name="connsiteX348" fmla="*/ 11377437 w 12089090"/>
                  <a:gd name="connsiteY348" fmla="*/ 1279932 h 13511369"/>
                  <a:gd name="connsiteX349" fmla="*/ 11256787 w 12089090"/>
                  <a:gd name="connsiteY349" fmla="*/ 1019582 h 13511369"/>
                  <a:gd name="connsiteX350" fmla="*/ 11542537 w 12089090"/>
                  <a:gd name="connsiteY350" fmla="*/ 1362482 h 13511369"/>
                  <a:gd name="connsiteX351" fmla="*/ 11707637 w 12089090"/>
                  <a:gd name="connsiteY351" fmla="*/ 1165632 h 13511369"/>
                  <a:gd name="connsiteX352" fmla="*/ 11891787 w 12089090"/>
                  <a:gd name="connsiteY352" fmla="*/ 1476782 h 13511369"/>
                  <a:gd name="connsiteX353" fmla="*/ 12088637 w 12089090"/>
                  <a:gd name="connsiteY353" fmla="*/ 1578383 h 13511369"/>
                  <a:gd name="connsiteX354" fmla="*/ 11923537 w 12089090"/>
                  <a:gd name="connsiteY354" fmla="*/ 1133883 h 13511369"/>
                  <a:gd name="connsiteX355" fmla="*/ 11910837 w 12089090"/>
                  <a:gd name="connsiteY355" fmla="*/ 917982 h 13511369"/>
                  <a:gd name="connsiteX356" fmla="*/ 11777487 w 12089090"/>
                  <a:gd name="connsiteY356" fmla="*/ 721132 h 13511369"/>
                  <a:gd name="connsiteX357" fmla="*/ 11752087 w 12089090"/>
                  <a:gd name="connsiteY35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60487 w 12089090"/>
                  <a:gd name="connsiteY24" fmla="*/ 1876832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79487 w 12089090"/>
                  <a:gd name="connsiteY23" fmla="*/ 1629182 h 13511369"/>
                  <a:gd name="connsiteX24" fmla="*/ 2748581 w 12089090"/>
                  <a:gd name="connsiteY24" fmla="*/ 1888739 h 13511369"/>
                  <a:gd name="connsiteX25" fmla="*/ 2818828 w 12089090"/>
                  <a:gd name="connsiteY25" fmla="*/ 2031363 h 13511369"/>
                  <a:gd name="connsiteX26" fmla="*/ 2799778 w 12089090"/>
                  <a:gd name="connsiteY26" fmla="*/ 2224244 h 13511369"/>
                  <a:gd name="connsiteX27" fmla="*/ 2870025 w 12089090"/>
                  <a:gd name="connsiteY27" fmla="*/ 2431664 h 13511369"/>
                  <a:gd name="connsiteX28" fmla="*/ 3027187 w 12089090"/>
                  <a:gd name="connsiteY28" fmla="*/ 2567395 h 13511369"/>
                  <a:gd name="connsiteX29" fmla="*/ 3160537 w 12089090"/>
                  <a:gd name="connsiteY29" fmla="*/ 2543582 h 13511369"/>
                  <a:gd name="connsiteX30" fmla="*/ 3228403 w 12089090"/>
                  <a:gd name="connsiteY30" fmla="*/ 2648106 h 13511369"/>
                  <a:gd name="connsiteX31" fmla="*/ 3130772 w 12089090"/>
                  <a:gd name="connsiteY31" fmla="*/ 2719544 h 13511369"/>
                  <a:gd name="connsiteX32" fmla="*/ 3115293 w 12089090"/>
                  <a:gd name="connsiteY32" fmla="*/ 2843619 h 13511369"/>
                  <a:gd name="connsiteX33" fmla="*/ 3023615 w 12089090"/>
                  <a:gd name="connsiteY33" fmla="*/ 2957669 h 13511369"/>
                  <a:gd name="connsiteX34" fmla="*/ 3016472 w 12089090"/>
                  <a:gd name="connsiteY34" fmla="*/ 3050538 h 13511369"/>
                  <a:gd name="connsiteX35" fmla="*/ 2916459 w 12089090"/>
                  <a:gd name="connsiteY35" fmla="*/ 3143406 h 13511369"/>
                  <a:gd name="connsiteX36" fmla="*/ 2874787 w 12089090"/>
                  <a:gd name="connsiteY36" fmla="*/ 3248432 h 13511369"/>
                  <a:gd name="connsiteX37" fmla="*/ 2916459 w 12089090"/>
                  <a:gd name="connsiteY37" fmla="*/ 3355338 h 13511369"/>
                  <a:gd name="connsiteX38" fmla="*/ 3039093 w 12089090"/>
                  <a:gd name="connsiteY38" fmla="*/ 3469889 h 13511369"/>
                  <a:gd name="connsiteX39" fmla="*/ 2880740 w 12089090"/>
                  <a:gd name="connsiteY39" fmla="*/ 3872069 h 13511369"/>
                  <a:gd name="connsiteX40" fmla="*/ 2854547 w 12089090"/>
                  <a:gd name="connsiteY40" fmla="*/ 4003038 h 13511369"/>
                  <a:gd name="connsiteX41" fmla="*/ 2779537 w 12089090"/>
                  <a:gd name="connsiteY41" fmla="*/ 4067582 h 13511369"/>
                  <a:gd name="connsiteX42" fmla="*/ 2630709 w 12089090"/>
                  <a:gd name="connsiteY42" fmla="*/ 4069713 h 13511369"/>
                  <a:gd name="connsiteX43" fmla="*/ 2559272 w 12089090"/>
                  <a:gd name="connsiteY43" fmla="*/ 4041138 h 13511369"/>
                  <a:gd name="connsiteX44" fmla="*/ 2497359 w 12089090"/>
                  <a:gd name="connsiteY44" fmla="*/ 3964938 h 13511369"/>
                  <a:gd name="connsiteX45" fmla="*/ 2360437 w 12089090"/>
                  <a:gd name="connsiteY45" fmla="*/ 3991382 h 13511369"/>
                  <a:gd name="connsiteX46" fmla="*/ 2302097 w 12089090"/>
                  <a:gd name="connsiteY46" fmla="*/ 4098288 h 13511369"/>
                  <a:gd name="connsiteX47" fmla="*/ 2402109 w 12089090"/>
                  <a:gd name="connsiteY47" fmla="*/ 4295932 h 13511369"/>
                  <a:gd name="connsiteX48" fmla="*/ 2322337 w 12089090"/>
                  <a:gd name="connsiteY48" fmla="*/ 4353332 h 13511369"/>
                  <a:gd name="connsiteX49" fmla="*/ 2533078 w 12089090"/>
                  <a:gd name="connsiteY49" fmla="*/ 4645975 h 13511369"/>
                  <a:gd name="connsiteX50" fmla="*/ 2597372 w 12089090"/>
                  <a:gd name="connsiteY50" fmla="*/ 4879338 h 13511369"/>
                  <a:gd name="connsiteX51" fmla="*/ 2489024 w 12089090"/>
                  <a:gd name="connsiteY51" fmla="*/ 4958170 h 13511369"/>
                  <a:gd name="connsiteX52" fmla="*/ 2471165 w 12089090"/>
                  <a:gd name="connsiteY52" fmla="*/ 5122225 h 13511369"/>
                  <a:gd name="connsiteX53" fmla="*/ 2387822 w 12089090"/>
                  <a:gd name="connsiteY53" fmla="*/ 5196044 h 13511369"/>
                  <a:gd name="connsiteX54" fmla="*/ 2398537 w 12089090"/>
                  <a:gd name="connsiteY54" fmla="*/ 5286782 h 13511369"/>
                  <a:gd name="connsiteX55" fmla="*/ 2506884 w 12089090"/>
                  <a:gd name="connsiteY55" fmla="*/ 5384163 h 13511369"/>
                  <a:gd name="connsiteX56" fmla="*/ 2512837 w 12089090"/>
                  <a:gd name="connsiteY56" fmla="*/ 5534432 h 13511369"/>
                  <a:gd name="connsiteX57" fmla="*/ 2516409 w 12089090"/>
                  <a:gd name="connsiteY57" fmla="*/ 5622288 h 13511369"/>
                  <a:gd name="connsiteX58" fmla="*/ 2649759 w 12089090"/>
                  <a:gd name="connsiteY58" fmla="*/ 5741350 h 13511369"/>
                  <a:gd name="connsiteX59" fmla="*/ 2814065 w 12089090"/>
                  <a:gd name="connsiteY59" fmla="*/ 5819932 h 13511369"/>
                  <a:gd name="connsiteX60" fmla="*/ 2846212 w 12089090"/>
                  <a:gd name="connsiteY60" fmla="*/ 6036875 h 13511369"/>
                  <a:gd name="connsiteX61" fmla="*/ 2836687 w 12089090"/>
                  <a:gd name="connsiteY61" fmla="*/ 6239282 h 13511369"/>
                  <a:gd name="connsiteX62" fmla="*/ 2611659 w 12089090"/>
                  <a:gd name="connsiteY62" fmla="*/ 6322375 h 13511369"/>
                  <a:gd name="connsiteX63" fmla="*/ 2627137 w 12089090"/>
                  <a:gd name="connsiteY63" fmla="*/ 6448832 h 13511369"/>
                  <a:gd name="connsiteX64" fmla="*/ 2531887 w 12089090"/>
                  <a:gd name="connsiteY64" fmla="*/ 6696482 h 13511369"/>
                  <a:gd name="connsiteX65" fmla="*/ 2585465 w 12089090"/>
                  <a:gd name="connsiteY65" fmla="*/ 6812913 h 13511369"/>
                  <a:gd name="connsiteX66" fmla="*/ 2535459 w 12089090"/>
                  <a:gd name="connsiteY66" fmla="*/ 6872444 h 13511369"/>
                  <a:gd name="connsiteX67" fmla="*/ 2478309 w 12089090"/>
                  <a:gd name="connsiteY67" fmla="*/ 6981982 h 13511369"/>
                  <a:gd name="connsiteX68" fmla="*/ 2365199 w 12089090"/>
                  <a:gd name="connsiteY68" fmla="*/ 7022714 h 13511369"/>
                  <a:gd name="connsiteX69" fmla="*/ 2123503 w 12089090"/>
                  <a:gd name="connsiteY69" fmla="*/ 7248682 h 13511369"/>
                  <a:gd name="connsiteX70" fmla="*/ 2171128 w 12089090"/>
                  <a:gd name="connsiteY70" fmla="*/ 7551100 h 13511369"/>
                  <a:gd name="connsiteX71" fmla="*/ 2143743 w 12089090"/>
                  <a:gd name="connsiteY71" fmla="*/ 7627551 h 13511369"/>
                  <a:gd name="connsiteX72" fmla="*/ 1973484 w 12089090"/>
                  <a:gd name="connsiteY72" fmla="*/ 7703500 h 13511369"/>
                  <a:gd name="connsiteX73" fmla="*/ 1867519 w 12089090"/>
                  <a:gd name="connsiteY73" fmla="*/ 7841863 h 13511369"/>
                  <a:gd name="connsiteX74" fmla="*/ 1842515 w 12089090"/>
                  <a:gd name="connsiteY74" fmla="*/ 8084500 h 13511369"/>
                  <a:gd name="connsiteX75" fmla="*/ 1721072 w 12089090"/>
                  <a:gd name="connsiteY75" fmla="*/ 8148794 h 13511369"/>
                  <a:gd name="connsiteX76" fmla="*/ 1703212 w 12089090"/>
                  <a:gd name="connsiteY76" fmla="*/ 8291919 h 13511369"/>
                  <a:gd name="connsiteX77" fmla="*/ 1671065 w 12089090"/>
                  <a:gd name="connsiteY77" fmla="*/ 8510744 h 13511369"/>
                  <a:gd name="connsiteX78" fmla="*/ 1716309 w 12089090"/>
                  <a:gd name="connsiteY78" fmla="*/ 8653619 h 13511369"/>
                  <a:gd name="connsiteX79" fmla="*/ 1706784 w 12089090"/>
                  <a:gd name="connsiteY79" fmla="*/ 8772682 h 13511369"/>
                  <a:gd name="connsiteX80" fmla="*/ 1788937 w 12089090"/>
                  <a:gd name="connsiteY80" fmla="*/ 8963432 h 13511369"/>
                  <a:gd name="connsiteX81" fmla="*/ 1657969 w 12089090"/>
                  <a:gd name="connsiteY81" fmla="*/ 9413488 h 13511369"/>
                  <a:gd name="connsiteX82" fmla="*/ 1506759 w 12089090"/>
                  <a:gd name="connsiteY82" fmla="*/ 9498963 h 13511369"/>
                  <a:gd name="connsiteX83" fmla="*/ 1463897 w 12089090"/>
                  <a:gd name="connsiteY83" fmla="*/ 9682319 h 13511369"/>
                  <a:gd name="connsiteX84" fmla="*/ 1321022 w 12089090"/>
                  <a:gd name="connsiteY84" fmla="*/ 9748994 h 13511369"/>
                  <a:gd name="connsiteX85" fmla="*/ 1312687 w 12089090"/>
                  <a:gd name="connsiteY85" fmla="*/ 9839732 h 13511369"/>
                  <a:gd name="connsiteX86" fmla="*/ 1237678 w 12089090"/>
                  <a:gd name="connsiteY86" fmla="*/ 9970450 h 13511369"/>
                  <a:gd name="connsiteX87" fmla="*/ 1254347 w 12089090"/>
                  <a:gd name="connsiteY87" fmla="*/ 10151425 h 13511369"/>
                  <a:gd name="connsiteX88" fmla="*/ 1179337 w 12089090"/>
                  <a:gd name="connsiteY88" fmla="*/ 10315982 h 13511369"/>
                  <a:gd name="connsiteX89" fmla="*/ 932878 w 12089090"/>
                  <a:gd name="connsiteY89" fmla="*/ 10353832 h 13511369"/>
                  <a:gd name="connsiteX90" fmla="*/ 817387 w 12089090"/>
                  <a:gd name="connsiteY90" fmla="*/ 10468382 h 13511369"/>
                  <a:gd name="connsiteX91" fmla="*/ 678084 w 12089090"/>
                  <a:gd name="connsiteY91" fmla="*/ 10480038 h 13511369"/>
                  <a:gd name="connsiteX92" fmla="*/ 585215 w 12089090"/>
                  <a:gd name="connsiteY92" fmla="*/ 10544332 h 13511369"/>
                  <a:gd name="connsiteX93" fmla="*/ 497109 w 12089090"/>
                  <a:gd name="connsiteY93" fmla="*/ 10503850 h 13511369"/>
                  <a:gd name="connsiteX94" fmla="*/ 399478 w 12089090"/>
                  <a:gd name="connsiteY94" fmla="*/ 10510994 h 13511369"/>
                  <a:gd name="connsiteX95" fmla="*/ 301847 w 12089090"/>
                  <a:gd name="connsiteY95" fmla="*/ 10482419 h 13511369"/>
                  <a:gd name="connsiteX96" fmla="*/ 238743 w 12089090"/>
                  <a:gd name="connsiteY96" fmla="*/ 10535057 h 13511369"/>
                  <a:gd name="connsiteX97" fmla="*/ 17287 w 12089090"/>
                  <a:gd name="connsiteY97" fmla="*/ 10430282 h 13511369"/>
                  <a:gd name="connsiteX98" fmla="*/ 78009 w 12089090"/>
                  <a:gd name="connsiteY98" fmla="*/ 10608625 h 13511369"/>
                  <a:gd name="connsiteX99" fmla="*/ 11334 w 12089090"/>
                  <a:gd name="connsiteY99" fmla="*/ 10787219 h 13511369"/>
                  <a:gd name="connsiteX100" fmla="*/ 112537 w 12089090"/>
                  <a:gd name="connsiteY100" fmla="*/ 11056551 h 13511369"/>
                  <a:gd name="connsiteX101" fmla="*/ 8953 w 12089090"/>
                  <a:gd name="connsiteY101" fmla="*/ 11234894 h 13511369"/>
                  <a:gd name="connsiteX102" fmla="*/ 17287 w 12089090"/>
                  <a:gd name="connsiteY102" fmla="*/ 11420882 h 13511369"/>
                  <a:gd name="connsiteX103" fmla="*/ 158972 w 12089090"/>
                  <a:gd name="connsiteY103" fmla="*/ 11470638 h 13511369"/>
                  <a:gd name="connsiteX104" fmla="*/ 455437 w 12089090"/>
                  <a:gd name="connsiteY104" fmla="*/ 11497082 h 13511369"/>
                  <a:gd name="connsiteX105" fmla="*/ 623315 w 12089090"/>
                  <a:gd name="connsiteY105" fmla="*/ 11544457 h 13511369"/>
                  <a:gd name="connsiteX106" fmla="*/ 737615 w 12089090"/>
                  <a:gd name="connsiteY106" fmla="*/ 11489688 h 13511369"/>
                  <a:gd name="connsiteX107" fmla="*/ 912637 w 12089090"/>
                  <a:gd name="connsiteY107" fmla="*/ 11535182 h 13511369"/>
                  <a:gd name="connsiteX108" fmla="*/ 1078134 w 12089090"/>
                  <a:gd name="connsiteY108" fmla="*/ 11413488 h 13511369"/>
                  <a:gd name="connsiteX109" fmla="*/ 1155524 w 12089090"/>
                  <a:gd name="connsiteY109" fmla="*/ 11470889 h 13511369"/>
                  <a:gd name="connsiteX110" fmla="*/ 1294828 w 12089090"/>
                  <a:gd name="connsiteY110" fmla="*/ 11496832 h 13511369"/>
                  <a:gd name="connsiteX111" fmla="*/ 1466278 w 12089090"/>
                  <a:gd name="connsiteY111" fmla="*/ 11508738 h 13511369"/>
                  <a:gd name="connsiteX112" fmla="*/ 1552003 w 12089090"/>
                  <a:gd name="connsiteY112" fmla="*/ 11573032 h 13511369"/>
                  <a:gd name="connsiteX113" fmla="*/ 1652015 w 12089090"/>
                  <a:gd name="connsiteY113" fmla="*/ 11580175 h 13511369"/>
                  <a:gd name="connsiteX114" fmla="*/ 1731787 w 12089090"/>
                  <a:gd name="connsiteY114" fmla="*/ 11592332 h 13511369"/>
                  <a:gd name="connsiteX115" fmla="*/ 1659159 w 12089090"/>
                  <a:gd name="connsiteY115" fmla="*/ 11737338 h 13511369"/>
                  <a:gd name="connsiteX116" fmla="*/ 1693687 w 12089090"/>
                  <a:gd name="connsiteY116" fmla="*/ 11992382 h 13511369"/>
                  <a:gd name="connsiteX117" fmla="*/ 1871090 w 12089090"/>
                  <a:gd name="connsiteY117" fmla="*/ 12130244 h 13511369"/>
                  <a:gd name="connsiteX118" fmla="*/ 1993724 w 12089090"/>
                  <a:gd name="connsiteY118" fmla="*/ 12056676 h 13511369"/>
                  <a:gd name="connsiteX119" fmla="*/ 2066353 w 12089090"/>
                  <a:gd name="connsiteY119" fmla="*/ 12104050 h 13511369"/>
                  <a:gd name="connsiteX120" fmla="*/ 2142553 w 12089090"/>
                  <a:gd name="connsiteY120" fmla="*/ 12034994 h 13511369"/>
                  <a:gd name="connsiteX121" fmla="*/ 2242565 w 12089090"/>
                  <a:gd name="connsiteY121" fmla="*/ 12058807 h 13511369"/>
                  <a:gd name="connsiteX122" fmla="*/ 2473547 w 12089090"/>
                  <a:gd name="connsiteY122" fmla="*/ 12008800 h 13511369"/>
                  <a:gd name="connsiteX123" fmla="*/ 2524743 w 12089090"/>
                  <a:gd name="connsiteY123" fmla="*/ 11899513 h 13511369"/>
                  <a:gd name="connsiteX124" fmla="*/ 2893837 w 12089090"/>
                  <a:gd name="connsiteY124" fmla="*/ 12030482 h 13511369"/>
                  <a:gd name="connsiteX125" fmla="*/ 2983134 w 12089090"/>
                  <a:gd name="connsiteY125" fmla="*/ 12018325 h 13511369"/>
                  <a:gd name="connsiteX126" fmla="*/ 3084337 w 12089090"/>
                  <a:gd name="connsiteY126" fmla="*/ 12182882 h 13511369"/>
                  <a:gd name="connsiteX127" fmla="*/ 3323653 w 12089090"/>
                  <a:gd name="connsiteY127" fmla="*/ 12127863 h 13511369"/>
                  <a:gd name="connsiteX128" fmla="*/ 3433190 w 12089090"/>
                  <a:gd name="connsiteY128" fmla="*/ 12196919 h 13511369"/>
                  <a:gd name="connsiteX129" fmla="*/ 3586781 w 12089090"/>
                  <a:gd name="connsiteY129" fmla="*/ 12266226 h 13511369"/>
                  <a:gd name="connsiteX130" fmla="*/ 3522487 w 12089090"/>
                  <a:gd name="connsiteY130" fmla="*/ 12387670 h 13511369"/>
                  <a:gd name="connsiteX131" fmla="*/ 3607022 w 12089090"/>
                  <a:gd name="connsiteY131" fmla="*/ 12592207 h 13511369"/>
                  <a:gd name="connsiteX132" fmla="*/ 3560587 w 12089090"/>
                  <a:gd name="connsiteY132" fmla="*/ 12773432 h 13511369"/>
                  <a:gd name="connsiteX133" fmla="*/ 3545109 w 12089090"/>
                  <a:gd name="connsiteY133" fmla="*/ 12987494 h 13511369"/>
                  <a:gd name="connsiteX134" fmla="*/ 3636787 w 12089090"/>
                  <a:gd name="connsiteY134" fmla="*/ 13211582 h 13511369"/>
                  <a:gd name="connsiteX135" fmla="*/ 3922537 w 12089090"/>
                  <a:gd name="connsiteY135" fmla="*/ 13440182 h 13511369"/>
                  <a:gd name="connsiteX136" fmla="*/ 4514278 w 12089090"/>
                  <a:gd name="connsiteY136" fmla="*/ 13511369 h 13511369"/>
                  <a:gd name="connsiteX137" fmla="*/ 4549996 w 12089090"/>
                  <a:gd name="connsiteY137" fmla="*/ 13442312 h 13511369"/>
                  <a:gd name="connsiteX138" fmla="*/ 4208287 w 12089090"/>
                  <a:gd name="connsiteY138" fmla="*/ 13154432 h 13511369"/>
                  <a:gd name="connsiteX139" fmla="*/ 4635722 w 12089090"/>
                  <a:gd name="connsiteY139" fmla="*/ 13268482 h 13511369"/>
                  <a:gd name="connsiteX140" fmla="*/ 4951237 w 12089090"/>
                  <a:gd name="connsiteY140" fmla="*/ 13268732 h 13511369"/>
                  <a:gd name="connsiteX141" fmla="*/ 5052440 w 12089090"/>
                  <a:gd name="connsiteY141" fmla="*/ 13058932 h 13511369"/>
                  <a:gd name="connsiteX142" fmla="*/ 5011959 w 12089090"/>
                  <a:gd name="connsiteY142" fmla="*/ 12985113 h 13511369"/>
                  <a:gd name="connsiteX143" fmla="*/ 5008387 w 12089090"/>
                  <a:gd name="connsiteY143" fmla="*/ 12678182 h 13511369"/>
                  <a:gd name="connsiteX144" fmla="*/ 5084587 w 12089090"/>
                  <a:gd name="connsiteY144" fmla="*/ 12563882 h 13511369"/>
                  <a:gd name="connsiteX145" fmla="*/ 5046487 w 12089090"/>
                  <a:gd name="connsiteY145" fmla="*/ 12225745 h 13511369"/>
                  <a:gd name="connsiteX146" fmla="*/ 5375100 w 12089090"/>
                  <a:gd name="connsiteY146" fmla="*/ 12097157 h 13511369"/>
                  <a:gd name="connsiteX147" fmla="*/ 5656087 w 12089090"/>
                  <a:gd name="connsiteY147" fmla="*/ 12180502 h 13511369"/>
                  <a:gd name="connsiteX148" fmla="*/ 5541787 w 12089090"/>
                  <a:gd name="connsiteY148" fmla="*/ 11249432 h 13511369"/>
                  <a:gd name="connsiteX149" fmla="*/ 5602510 w 12089090"/>
                  <a:gd name="connsiteY149" fmla="*/ 10722925 h 13511369"/>
                  <a:gd name="connsiteX150" fmla="*/ 5485827 w 12089090"/>
                  <a:gd name="connsiteY150" fmla="*/ 10663394 h 13511369"/>
                  <a:gd name="connsiteX151" fmla="*/ 5602509 w 12089090"/>
                  <a:gd name="connsiteY151" fmla="*/ 10701495 h 13511369"/>
                  <a:gd name="connsiteX152" fmla="*/ 5628703 w 12089090"/>
                  <a:gd name="connsiteY152" fmla="*/ 10160950 h 13511369"/>
                  <a:gd name="connsiteX153" fmla="*/ 5715618 w 12089090"/>
                  <a:gd name="connsiteY153" fmla="*/ 9775438 h 13511369"/>
                  <a:gd name="connsiteX154" fmla="*/ 5847778 w 12089090"/>
                  <a:gd name="connsiteY154" fmla="*/ 9408475 h 13511369"/>
                  <a:gd name="connsiteX155" fmla="*/ 5938265 w 12089090"/>
                  <a:gd name="connsiteY155" fmla="*/ 9196544 h 13511369"/>
                  <a:gd name="connsiteX156" fmla="*/ 5776340 w 12089090"/>
                  <a:gd name="connsiteY156" fmla="*/ 9329894 h 13511369"/>
                  <a:gd name="connsiteX157" fmla="*/ 5940647 w 12089090"/>
                  <a:gd name="connsiteY157" fmla="*/ 9137013 h 13511369"/>
                  <a:gd name="connsiteX158" fmla="*/ 5972794 w 12089090"/>
                  <a:gd name="connsiteY158" fmla="*/ 8956289 h 13511369"/>
                  <a:gd name="connsiteX159" fmla="*/ 5976365 w 12089090"/>
                  <a:gd name="connsiteY159" fmla="*/ 9087006 h 13511369"/>
                  <a:gd name="connsiteX160" fmla="*/ 6458567 w 12089090"/>
                  <a:gd name="connsiteY160" fmla="*/ 8201432 h 13511369"/>
                  <a:gd name="connsiteX161" fmla="*/ 6221634 w 12089090"/>
                  <a:gd name="connsiteY161" fmla="*/ 8101170 h 13511369"/>
                  <a:gd name="connsiteX162" fmla="*/ 6443090 w 12089090"/>
                  <a:gd name="connsiteY162" fmla="*/ 8110694 h 13511369"/>
                  <a:gd name="connsiteX163" fmla="*/ 6713363 w 12089090"/>
                  <a:gd name="connsiteY163" fmla="*/ 8074975 h 13511369"/>
                  <a:gd name="connsiteX164" fmla="*/ 6872907 w 12089090"/>
                  <a:gd name="connsiteY164" fmla="*/ 8032113 h 13511369"/>
                  <a:gd name="connsiteX165" fmla="*/ 6802659 w 12089090"/>
                  <a:gd name="connsiteY165" fmla="*/ 7972582 h 13511369"/>
                  <a:gd name="connsiteX166" fmla="*/ 6894339 w 12089090"/>
                  <a:gd name="connsiteY166" fmla="*/ 7846626 h 13511369"/>
                  <a:gd name="connsiteX167" fmla="*/ 6997921 w 12089090"/>
                  <a:gd name="connsiteY167" fmla="*/ 7867807 h 13511369"/>
                  <a:gd name="connsiteX168" fmla="*/ 7034832 w 12089090"/>
                  <a:gd name="connsiteY168" fmla="*/ 7793990 h 13511369"/>
                  <a:gd name="connsiteX169" fmla="*/ 6961013 w 12089090"/>
                  <a:gd name="connsiteY169" fmla="*/ 7693975 h 13511369"/>
                  <a:gd name="connsiteX170" fmla="*/ 6927676 w 12089090"/>
                  <a:gd name="connsiteY170" fmla="*/ 7596344 h 13511369"/>
                  <a:gd name="connsiteX171" fmla="*/ 6837187 w 12089090"/>
                  <a:gd name="connsiteY171" fmla="*/ 7591832 h 13511369"/>
                  <a:gd name="connsiteX172" fmla="*/ 6763369 w 12089090"/>
                  <a:gd name="connsiteY172" fmla="*/ 7674925 h 13511369"/>
                  <a:gd name="connsiteX173" fmla="*/ 6627637 w 12089090"/>
                  <a:gd name="connsiteY173" fmla="*/ 7687082 h 13511369"/>
                  <a:gd name="connsiteX174" fmla="*/ 6687169 w 12089090"/>
                  <a:gd name="connsiteY174" fmla="*/ 7617775 h 13511369"/>
                  <a:gd name="connsiteX175" fmla="*/ 6699076 w 12089090"/>
                  <a:gd name="connsiteY175" fmla="*/ 7529669 h 13511369"/>
                  <a:gd name="connsiteX176" fmla="*/ 6720506 w 12089090"/>
                  <a:gd name="connsiteY176" fmla="*/ 7467756 h 13511369"/>
                  <a:gd name="connsiteX177" fmla="*/ 6684787 w 12089090"/>
                  <a:gd name="connsiteY177" fmla="*/ 7401332 h 13511369"/>
                  <a:gd name="connsiteX178" fmla="*/ 6620494 w 12089090"/>
                  <a:gd name="connsiteY178" fmla="*/ 7432038 h 13511369"/>
                  <a:gd name="connsiteX179" fmla="*/ 6618112 w 12089090"/>
                  <a:gd name="connsiteY179" fmla="*/ 7351326 h 13511369"/>
                  <a:gd name="connsiteX180" fmla="*/ 6837188 w 12089090"/>
                  <a:gd name="connsiteY180" fmla="*/ 7243919 h 13511369"/>
                  <a:gd name="connsiteX181" fmla="*/ 6801469 w 12089090"/>
                  <a:gd name="connsiteY181" fmla="*/ 7089138 h 13511369"/>
                  <a:gd name="connsiteX182" fmla="*/ 6877669 w 12089090"/>
                  <a:gd name="connsiteY182" fmla="*/ 7072469 h 13511369"/>
                  <a:gd name="connsiteX183" fmla="*/ 6856237 w 12089090"/>
                  <a:gd name="connsiteY183" fmla="*/ 6982232 h 13511369"/>
                  <a:gd name="connsiteX184" fmla="*/ 6961013 w 12089090"/>
                  <a:gd name="connsiteY184" fmla="*/ 6984363 h 13511369"/>
                  <a:gd name="connsiteX185" fmla="*/ 7003876 w 12089090"/>
                  <a:gd name="connsiteY185" fmla="*/ 6903400 h 13511369"/>
                  <a:gd name="connsiteX186" fmla="*/ 7106269 w 12089090"/>
                  <a:gd name="connsiteY186" fmla="*/ 6936738 h 13511369"/>
                  <a:gd name="connsiteX187" fmla="*/ 7180088 w 12089090"/>
                  <a:gd name="connsiteY187" fmla="*/ 7039132 h 13511369"/>
                  <a:gd name="connsiteX188" fmla="*/ 7246763 w 12089090"/>
                  <a:gd name="connsiteY188" fmla="*/ 6979600 h 13511369"/>
                  <a:gd name="connsiteX189" fmla="*/ 7187232 w 12089090"/>
                  <a:gd name="connsiteY189" fmla="*/ 6843869 h 13511369"/>
                  <a:gd name="connsiteX190" fmla="*/ 7244381 w 12089090"/>
                  <a:gd name="connsiteY190" fmla="*/ 6896506 h 13511369"/>
                  <a:gd name="connsiteX191" fmla="*/ 7361063 w 12089090"/>
                  <a:gd name="connsiteY191" fmla="*/ 6934357 h 13511369"/>
                  <a:gd name="connsiteX192" fmla="*/ 7434882 w 12089090"/>
                  <a:gd name="connsiteY192" fmla="*/ 7006046 h 13511369"/>
                  <a:gd name="connsiteX193" fmla="*/ 7403926 w 12089090"/>
                  <a:gd name="connsiteY193" fmla="*/ 7144158 h 13511369"/>
                  <a:gd name="connsiteX194" fmla="*/ 7475363 w 12089090"/>
                  <a:gd name="connsiteY194" fmla="*/ 7108439 h 13511369"/>
                  <a:gd name="connsiteX195" fmla="*/ 7465837 w 12089090"/>
                  <a:gd name="connsiteY195" fmla="*/ 7077482 h 13511369"/>
                  <a:gd name="connsiteX196" fmla="*/ 7542038 w 12089090"/>
                  <a:gd name="connsiteY196" fmla="*/ 7163208 h 13511369"/>
                  <a:gd name="connsiteX197" fmla="*/ 7477744 w 12089090"/>
                  <a:gd name="connsiteY197" fmla="*/ 7244171 h 13511369"/>
                  <a:gd name="connsiteX198" fmla="*/ 7542037 w 12089090"/>
                  <a:gd name="connsiteY198" fmla="*/ 7325132 h 13511369"/>
                  <a:gd name="connsiteX199" fmla="*/ 7468219 w 12089090"/>
                  <a:gd name="connsiteY199" fmla="*/ 7344183 h 13511369"/>
                  <a:gd name="connsiteX200" fmla="*/ 7375351 w 12089090"/>
                  <a:gd name="connsiteY200" fmla="*/ 7296558 h 13511369"/>
                  <a:gd name="connsiteX201" fmla="*/ 7327726 w 12089090"/>
                  <a:gd name="connsiteY201" fmla="*/ 7406096 h 13511369"/>
                  <a:gd name="connsiteX202" fmla="*/ 7403926 w 12089090"/>
                  <a:gd name="connsiteY202" fmla="*/ 7425146 h 13511369"/>
                  <a:gd name="connsiteX203" fmla="*/ 7458694 w 12089090"/>
                  <a:gd name="connsiteY203" fmla="*/ 7484677 h 13511369"/>
                  <a:gd name="connsiteX204" fmla="*/ 7484888 w 12089090"/>
                  <a:gd name="connsiteY204" fmla="*/ 7515382 h 13511369"/>
                  <a:gd name="connsiteX205" fmla="*/ 7505128 w 12089090"/>
                  <a:gd name="connsiteY205" fmla="*/ 7467755 h 13511369"/>
                  <a:gd name="connsiteX206" fmla="*/ 7563469 w 12089090"/>
                  <a:gd name="connsiteY206" fmla="*/ 7529921 h 13511369"/>
                  <a:gd name="connsiteX207" fmla="*/ 7656338 w 12089090"/>
                  <a:gd name="connsiteY207" fmla="*/ 7615646 h 13511369"/>
                  <a:gd name="connsiteX208" fmla="*/ 7656338 w 12089090"/>
                  <a:gd name="connsiteY208" fmla="*/ 7510871 h 13511369"/>
                  <a:gd name="connsiteX209" fmla="*/ 7830168 w 12089090"/>
                  <a:gd name="connsiteY209" fmla="*/ 7606120 h 13511369"/>
                  <a:gd name="connsiteX210" fmla="*/ 7723013 w 12089090"/>
                  <a:gd name="connsiteY210" fmla="*/ 7370377 h 13511369"/>
                  <a:gd name="connsiteX211" fmla="*/ 7725394 w 12089090"/>
                  <a:gd name="connsiteY211" fmla="*/ 7234646 h 13511369"/>
                  <a:gd name="connsiteX212" fmla="*/ 7630144 w 12089090"/>
                  <a:gd name="connsiteY212" fmla="*/ 7206071 h 13511369"/>
                  <a:gd name="connsiteX213" fmla="*/ 7694437 w 12089090"/>
                  <a:gd name="connsiteY213" fmla="*/ 7039382 h 13511369"/>
                  <a:gd name="connsiteX214" fmla="*/ 8392144 w 12089090"/>
                  <a:gd name="connsiteY214" fmla="*/ 6653621 h 13511369"/>
                  <a:gd name="connsiteX215" fmla="*/ 8720757 w 12089090"/>
                  <a:gd name="connsiteY215" fmla="*/ 6591708 h 13511369"/>
                  <a:gd name="connsiteX216" fmla="*/ 8739807 w 12089090"/>
                  <a:gd name="connsiteY216" fmla="*/ 6696483 h 13511369"/>
                  <a:gd name="connsiteX217" fmla="*/ 8813626 w 12089090"/>
                  <a:gd name="connsiteY217" fmla="*/ 6701246 h 13511369"/>
                  <a:gd name="connsiteX218" fmla="*/ 8789812 w 12089090"/>
                  <a:gd name="connsiteY218" fmla="*/ 6548844 h 13511369"/>
                  <a:gd name="connsiteX219" fmla="*/ 9332737 w 12089090"/>
                  <a:gd name="connsiteY219" fmla="*/ 6544082 h 13511369"/>
                  <a:gd name="connsiteX220" fmla="*/ 9520856 w 12089090"/>
                  <a:gd name="connsiteY220" fmla="*/ 6494075 h 13511369"/>
                  <a:gd name="connsiteX221" fmla="*/ 9647062 w 12089090"/>
                  <a:gd name="connsiteY221" fmla="*/ 6298813 h 13511369"/>
                  <a:gd name="connsiteX222" fmla="*/ 9923287 w 12089090"/>
                  <a:gd name="connsiteY222" fmla="*/ 6334532 h 13511369"/>
                  <a:gd name="connsiteX223" fmla="*/ 9887569 w 12089090"/>
                  <a:gd name="connsiteY223" fmla="*/ 6420258 h 13511369"/>
                  <a:gd name="connsiteX224" fmla="*/ 9744694 w 12089090"/>
                  <a:gd name="connsiteY224" fmla="*/ 6434546 h 13511369"/>
                  <a:gd name="connsiteX225" fmla="*/ 9813749 w 12089090"/>
                  <a:gd name="connsiteY225" fmla="*/ 6489313 h 13511369"/>
                  <a:gd name="connsiteX226" fmla="*/ 9682782 w 12089090"/>
                  <a:gd name="connsiteY226" fmla="*/ 6517889 h 13511369"/>
                  <a:gd name="connsiteX227" fmla="*/ 9556576 w 12089090"/>
                  <a:gd name="connsiteY227" fmla="*/ 6508364 h 13511369"/>
                  <a:gd name="connsiteX228" fmla="*/ 9470850 w 12089090"/>
                  <a:gd name="connsiteY228" fmla="*/ 6544082 h 13511369"/>
                  <a:gd name="connsiteX229" fmla="*/ 9439894 w 12089090"/>
                  <a:gd name="connsiteY229" fmla="*/ 6848883 h 13511369"/>
                  <a:gd name="connsiteX230" fmla="*/ 9601819 w 12089090"/>
                  <a:gd name="connsiteY230" fmla="*/ 6882220 h 13511369"/>
                  <a:gd name="connsiteX231" fmla="*/ 9808987 w 12089090"/>
                  <a:gd name="connsiteY231" fmla="*/ 6696482 h 13511369"/>
                  <a:gd name="connsiteX232" fmla="*/ 9847088 w 12089090"/>
                  <a:gd name="connsiteY232" fmla="*/ 6794114 h 13511369"/>
                  <a:gd name="connsiteX233" fmla="*/ 9994726 w 12089090"/>
                  <a:gd name="connsiteY233" fmla="*/ 6717914 h 13511369"/>
                  <a:gd name="connsiteX234" fmla="*/ 9894713 w 12089090"/>
                  <a:gd name="connsiteY234" fmla="*/ 6956040 h 13511369"/>
                  <a:gd name="connsiteX235" fmla="*/ 10037588 w 12089090"/>
                  <a:gd name="connsiteY235" fmla="*/ 6898889 h 13511369"/>
                  <a:gd name="connsiteX236" fmla="*/ 10004251 w 12089090"/>
                  <a:gd name="connsiteY236" fmla="*/ 6986996 h 13511369"/>
                  <a:gd name="connsiteX237" fmla="*/ 10235232 w 12089090"/>
                  <a:gd name="connsiteY237" fmla="*/ 6984614 h 13511369"/>
                  <a:gd name="connsiteX238" fmla="*/ 10075687 w 12089090"/>
                  <a:gd name="connsiteY238" fmla="*/ 7039382 h 13511369"/>
                  <a:gd name="connsiteX239" fmla="*/ 9966151 w 12089090"/>
                  <a:gd name="connsiteY239" fmla="*/ 7096533 h 13511369"/>
                  <a:gd name="connsiteX240" fmla="*/ 9847088 w 12089090"/>
                  <a:gd name="connsiteY240" fmla="*/ 7210833 h 13511369"/>
                  <a:gd name="connsiteX241" fmla="*/ 9882806 w 12089090"/>
                  <a:gd name="connsiteY241" fmla="*/ 7270363 h 13511369"/>
                  <a:gd name="connsiteX242" fmla="*/ 9925669 w 12089090"/>
                  <a:gd name="connsiteY242" fmla="*/ 7320371 h 13511369"/>
                  <a:gd name="connsiteX243" fmla="*/ 10004251 w 12089090"/>
                  <a:gd name="connsiteY243" fmla="*/ 7287033 h 13511369"/>
                  <a:gd name="connsiteX244" fmla="*/ 10016156 w 12089090"/>
                  <a:gd name="connsiteY244" fmla="*/ 7348944 h 13511369"/>
                  <a:gd name="connsiteX245" fmla="*/ 10130457 w 12089090"/>
                  <a:gd name="connsiteY245" fmla="*/ 7210833 h 13511369"/>
                  <a:gd name="connsiteX246" fmla="*/ 10166176 w 12089090"/>
                  <a:gd name="connsiteY246" fmla="*/ 7356089 h 13511369"/>
                  <a:gd name="connsiteX247" fmla="*/ 10261426 w 12089090"/>
                  <a:gd name="connsiteY247" fmla="*/ 7239408 h 13511369"/>
                  <a:gd name="connsiteX248" fmla="*/ 10287619 w 12089090"/>
                  <a:gd name="connsiteY248" fmla="*/ 7401332 h 13511369"/>
                  <a:gd name="connsiteX249" fmla="*/ 10361437 w 12089090"/>
                  <a:gd name="connsiteY249" fmla="*/ 7477532 h 13511369"/>
                  <a:gd name="connsiteX250" fmla="*/ 10151887 w 12089090"/>
                  <a:gd name="connsiteY250" fmla="*/ 7591832 h 13511369"/>
                  <a:gd name="connsiteX251" fmla="*/ 10304288 w 12089090"/>
                  <a:gd name="connsiteY251" fmla="*/ 7741852 h 13511369"/>
                  <a:gd name="connsiteX252" fmla="*/ 10335244 w 12089090"/>
                  <a:gd name="connsiteY252" fmla="*/ 7644221 h 13511369"/>
                  <a:gd name="connsiteX253" fmla="*/ 10406680 w 12089090"/>
                  <a:gd name="connsiteY253" fmla="*/ 7732326 h 13511369"/>
                  <a:gd name="connsiteX254" fmla="*/ 10528126 w 12089090"/>
                  <a:gd name="connsiteY254" fmla="*/ 7691846 h 13511369"/>
                  <a:gd name="connsiteX255" fmla="*/ 10532887 w 12089090"/>
                  <a:gd name="connsiteY255" fmla="*/ 7777570 h 13511369"/>
                  <a:gd name="connsiteX256" fmla="*/ 10530506 w 12089090"/>
                  <a:gd name="connsiteY256" fmla="*/ 7875200 h 13511369"/>
                  <a:gd name="connsiteX257" fmla="*/ 10640043 w 12089090"/>
                  <a:gd name="connsiteY257" fmla="*/ 7837101 h 13511369"/>
                  <a:gd name="connsiteX258" fmla="*/ 10680526 w 12089090"/>
                  <a:gd name="connsiteY258" fmla="*/ 8075227 h 13511369"/>
                  <a:gd name="connsiteX259" fmla="*/ 10818637 w 12089090"/>
                  <a:gd name="connsiteY259" fmla="*/ 8106182 h 13511369"/>
                  <a:gd name="connsiteX260" fmla="*/ 10832925 w 12089090"/>
                  <a:gd name="connsiteY260" fmla="*/ 7815670 h 13511369"/>
                  <a:gd name="connsiteX261" fmla="*/ 10923413 w 12089090"/>
                  <a:gd name="connsiteY261" fmla="*/ 7791858 h 13511369"/>
                  <a:gd name="connsiteX262" fmla="*/ 10992469 w 12089090"/>
                  <a:gd name="connsiteY262" fmla="*/ 7620407 h 13511369"/>
                  <a:gd name="connsiteX263" fmla="*/ 10954369 w 12089090"/>
                  <a:gd name="connsiteY263" fmla="*/ 7491821 h 13511369"/>
                  <a:gd name="connsiteX264" fmla="*/ 10859119 w 12089090"/>
                  <a:gd name="connsiteY264" fmla="*/ 7479913 h 13511369"/>
                  <a:gd name="connsiteX265" fmla="*/ 10906743 w 12089090"/>
                  <a:gd name="connsiteY265" fmla="*/ 7360851 h 13511369"/>
                  <a:gd name="connsiteX266" fmla="*/ 10801969 w 12089090"/>
                  <a:gd name="connsiteY266" fmla="*/ 7289414 h 13511369"/>
                  <a:gd name="connsiteX267" fmla="*/ 10761487 w 12089090"/>
                  <a:gd name="connsiteY267" fmla="*/ 7058432 h 13511369"/>
                  <a:gd name="connsiteX268" fmla="*/ 10443987 w 12089090"/>
                  <a:gd name="connsiteY268" fmla="*/ 7020332 h 13511369"/>
                  <a:gd name="connsiteX269" fmla="*/ 10513838 w 12089090"/>
                  <a:gd name="connsiteY269" fmla="*/ 6915558 h 13511369"/>
                  <a:gd name="connsiteX270" fmla="*/ 10637663 w 12089090"/>
                  <a:gd name="connsiteY270" fmla="*/ 6896508 h 13511369"/>
                  <a:gd name="connsiteX271" fmla="*/ 10647187 w 12089090"/>
                  <a:gd name="connsiteY271" fmla="*/ 6810782 h 13511369"/>
                  <a:gd name="connsiteX272" fmla="*/ 10859912 w 12089090"/>
                  <a:gd name="connsiteY272" fmla="*/ 6899682 h 13511369"/>
                  <a:gd name="connsiteX273" fmla="*/ 10875787 w 12089090"/>
                  <a:gd name="connsiteY273" fmla="*/ 6677432 h 13511369"/>
                  <a:gd name="connsiteX274" fmla="*/ 10666237 w 12089090"/>
                  <a:gd name="connsiteY274" fmla="*/ 6772682 h 13511369"/>
                  <a:gd name="connsiteX275" fmla="*/ 10590037 w 12089090"/>
                  <a:gd name="connsiteY275" fmla="*/ 6544082 h 13511369"/>
                  <a:gd name="connsiteX276" fmla="*/ 10361437 w 12089090"/>
                  <a:gd name="connsiteY276" fmla="*/ 6753632 h 13511369"/>
                  <a:gd name="connsiteX277" fmla="*/ 10374138 w 12089090"/>
                  <a:gd name="connsiteY277" fmla="*/ 6588533 h 13511369"/>
                  <a:gd name="connsiteX278" fmla="*/ 10386837 w 12089090"/>
                  <a:gd name="connsiteY278" fmla="*/ 6464707 h 13511369"/>
                  <a:gd name="connsiteX279" fmla="*/ 10331672 w 12089090"/>
                  <a:gd name="connsiteY279" fmla="*/ 6436675 h 13511369"/>
                  <a:gd name="connsiteX280" fmla="*/ 10278888 w 12089090"/>
                  <a:gd name="connsiteY280" fmla="*/ 6452008 h 13511369"/>
                  <a:gd name="connsiteX281" fmla="*/ 10158237 w 12089090"/>
                  <a:gd name="connsiteY281" fmla="*/ 6236107 h 13511369"/>
                  <a:gd name="connsiteX282" fmla="*/ 10323338 w 12089090"/>
                  <a:gd name="connsiteY282" fmla="*/ 6274208 h 13511369"/>
                  <a:gd name="connsiteX283" fmla="*/ 10564638 w 12089090"/>
                  <a:gd name="connsiteY283" fmla="*/ 6274208 h 13511369"/>
                  <a:gd name="connsiteX284" fmla="*/ 10694812 w 12089090"/>
                  <a:gd name="connsiteY284" fmla="*/ 6134507 h 13511369"/>
                  <a:gd name="connsiteX285" fmla="*/ 10593213 w 12089090"/>
                  <a:gd name="connsiteY285" fmla="*/ 6023383 h 13511369"/>
                  <a:gd name="connsiteX286" fmla="*/ 10380487 w 12089090"/>
                  <a:gd name="connsiteY286" fmla="*/ 5975757 h 13511369"/>
                  <a:gd name="connsiteX287" fmla="*/ 10561462 w 12089090"/>
                  <a:gd name="connsiteY287" fmla="*/ 5845582 h 13511369"/>
                  <a:gd name="connsiteX288" fmla="*/ 10507488 w 12089090"/>
                  <a:gd name="connsiteY288" fmla="*/ 5728108 h 13511369"/>
                  <a:gd name="connsiteX289" fmla="*/ 10561463 w 12089090"/>
                  <a:gd name="connsiteY289" fmla="*/ 5607458 h 13511369"/>
                  <a:gd name="connsiteX290" fmla="*/ 10523362 w 12089090"/>
                  <a:gd name="connsiteY290" fmla="*/ 5604282 h 13511369"/>
                  <a:gd name="connsiteX291" fmla="*/ 10488438 w 12089090"/>
                  <a:gd name="connsiteY291" fmla="*/ 5528083 h 13511369"/>
                  <a:gd name="connsiteX292" fmla="*/ 10329687 w 12089090"/>
                  <a:gd name="connsiteY292" fmla="*/ 5375682 h 13511369"/>
                  <a:gd name="connsiteX293" fmla="*/ 10599563 w 12089090"/>
                  <a:gd name="connsiteY293" fmla="*/ 5480458 h 13511369"/>
                  <a:gd name="connsiteX294" fmla="*/ 10742437 w 12089090"/>
                  <a:gd name="connsiteY294" fmla="*/ 5439182 h 13511369"/>
                  <a:gd name="connsiteX295" fmla="*/ 10717038 w 12089090"/>
                  <a:gd name="connsiteY295" fmla="*/ 5686833 h 13511369"/>
                  <a:gd name="connsiteX296" fmla="*/ 10894837 w 12089090"/>
                  <a:gd name="connsiteY296" fmla="*/ 5724932 h 13511369"/>
                  <a:gd name="connsiteX297" fmla="*/ 10951988 w 12089090"/>
                  <a:gd name="connsiteY297" fmla="*/ 5550308 h 13511369"/>
                  <a:gd name="connsiteX298" fmla="*/ 10993262 w 12089090"/>
                  <a:gd name="connsiteY298" fmla="*/ 5321707 h 13511369"/>
                  <a:gd name="connsiteX299" fmla="*/ 10913888 w 12089090"/>
                  <a:gd name="connsiteY299" fmla="*/ 5118508 h 13511369"/>
                  <a:gd name="connsiteX300" fmla="*/ 10856737 w 12089090"/>
                  <a:gd name="connsiteY300" fmla="*/ 5020082 h 13511369"/>
                  <a:gd name="connsiteX301" fmla="*/ 10777363 w 12089090"/>
                  <a:gd name="connsiteY301" fmla="*/ 5137558 h 13511369"/>
                  <a:gd name="connsiteX302" fmla="*/ 10707513 w 12089090"/>
                  <a:gd name="connsiteY302" fmla="*/ 5096283 h 13511369"/>
                  <a:gd name="connsiteX303" fmla="*/ 10675763 w 12089090"/>
                  <a:gd name="connsiteY303" fmla="*/ 5216933 h 13511369"/>
                  <a:gd name="connsiteX304" fmla="*/ 10574162 w 12089090"/>
                  <a:gd name="connsiteY304" fmla="*/ 5220107 h 13511369"/>
                  <a:gd name="connsiteX305" fmla="*/ 10494787 w 12089090"/>
                  <a:gd name="connsiteY305" fmla="*/ 5077232 h 13511369"/>
                  <a:gd name="connsiteX306" fmla="*/ 10456687 w 12089090"/>
                  <a:gd name="connsiteY306" fmla="*/ 4924832 h 13511369"/>
                  <a:gd name="connsiteX307" fmla="*/ 10240787 w 12089090"/>
                  <a:gd name="connsiteY307" fmla="*/ 4928007 h 13511369"/>
                  <a:gd name="connsiteX308" fmla="*/ 10266187 w 12089090"/>
                  <a:gd name="connsiteY308" fmla="*/ 5153432 h 13511369"/>
                  <a:gd name="connsiteX309" fmla="*/ 10228088 w 12089090"/>
                  <a:gd name="connsiteY309" fmla="*/ 4959758 h 13511369"/>
                  <a:gd name="connsiteX310" fmla="*/ 10183637 w 12089090"/>
                  <a:gd name="connsiteY310" fmla="*/ 4972457 h 13511369"/>
                  <a:gd name="connsiteX311" fmla="*/ 10113787 w 12089090"/>
                  <a:gd name="connsiteY311" fmla="*/ 4861332 h 13511369"/>
                  <a:gd name="connsiteX312" fmla="*/ 10018538 w 12089090"/>
                  <a:gd name="connsiteY312" fmla="*/ 4931183 h 13511369"/>
                  <a:gd name="connsiteX313" fmla="*/ 9862962 w 12089090"/>
                  <a:gd name="connsiteY313" fmla="*/ 5058182 h 13511369"/>
                  <a:gd name="connsiteX314" fmla="*/ 10228087 w 12089090"/>
                  <a:gd name="connsiteY314" fmla="*/ 4724807 h 13511369"/>
                  <a:gd name="connsiteX315" fmla="*/ 10372550 w 12089090"/>
                  <a:gd name="connsiteY315" fmla="*/ 4634321 h 13511369"/>
                  <a:gd name="connsiteX316" fmla="*/ 10590037 w 12089090"/>
                  <a:gd name="connsiteY316" fmla="*/ 4581932 h 13511369"/>
                  <a:gd name="connsiteX317" fmla="*/ 10628138 w 12089090"/>
                  <a:gd name="connsiteY317" fmla="*/ 4461283 h 13511369"/>
                  <a:gd name="connsiteX318" fmla="*/ 10799588 w 12089090"/>
                  <a:gd name="connsiteY318" fmla="*/ 4334283 h 13511369"/>
                  <a:gd name="connsiteX319" fmla="*/ 10831337 w 12089090"/>
                  <a:gd name="connsiteY319" fmla="*/ 4080282 h 13511369"/>
                  <a:gd name="connsiteX320" fmla="*/ 10599562 w 12089090"/>
                  <a:gd name="connsiteY320" fmla="*/ 3997732 h 13511369"/>
                  <a:gd name="connsiteX321" fmla="*/ 10282063 w 12089090"/>
                  <a:gd name="connsiteY321" fmla="*/ 3950108 h 13511369"/>
                  <a:gd name="connsiteX322" fmla="*/ 10151887 w 12089090"/>
                  <a:gd name="connsiteY322" fmla="*/ 4010432 h 13511369"/>
                  <a:gd name="connsiteX323" fmla="*/ 10177288 w 12089090"/>
                  <a:gd name="connsiteY323" fmla="*/ 3845333 h 13511369"/>
                  <a:gd name="connsiteX324" fmla="*/ 10126488 w 12089090"/>
                  <a:gd name="connsiteY324" fmla="*/ 3670708 h 13511369"/>
                  <a:gd name="connsiteX325" fmla="*/ 10240787 w 12089090"/>
                  <a:gd name="connsiteY325" fmla="*/ 3708807 h 13511369"/>
                  <a:gd name="connsiteX326" fmla="*/ 10361438 w 12089090"/>
                  <a:gd name="connsiteY326" fmla="*/ 3600858 h 13511369"/>
                  <a:gd name="connsiteX327" fmla="*/ 10551938 w 12089090"/>
                  <a:gd name="connsiteY327" fmla="*/ 3661183 h 13511369"/>
                  <a:gd name="connsiteX328" fmla="*/ 10564638 w 12089090"/>
                  <a:gd name="connsiteY328" fmla="*/ 3477033 h 13511369"/>
                  <a:gd name="connsiteX329" fmla="*/ 10704337 w 12089090"/>
                  <a:gd name="connsiteY329" fmla="*/ 3515132 h 13511369"/>
                  <a:gd name="connsiteX330" fmla="*/ 10818637 w 12089090"/>
                  <a:gd name="connsiteY330" fmla="*/ 3210332 h 13511369"/>
                  <a:gd name="connsiteX331" fmla="*/ 10920238 w 12089090"/>
                  <a:gd name="connsiteY331" fmla="*/ 3299233 h 13511369"/>
                  <a:gd name="connsiteX332" fmla="*/ 11059937 w 12089090"/>
                  <a:gd name="connsiteY332" fmla="*/ 3283357 h 13511369"/>
                  <a:gd name="connsiteX333" fmla="*/ 11094862 w 12089090"/>
                  <a:gd name="connsiteY333" fmla="*/ 3508782 h 13511369"/>
                  <a:gd name="connsiteX334" fmla="*/ 11171063 w 12089090"/>
                  <a:gd name="connsiteY334" fmla="*/ 3251608 h 13511369"/>
                  <a:gd name="connsiteX335" fmla="*/ 11094863 w 12089090"/>
                  <a:gd name="connsiteY335" fmla="*/ 3165883 h 13511369"/>
                  <a:gd name="connsiteX336" fmla="*/ 11180587 w 12089090"/>
                  <a:gd name="connsiteY336" fmla="*/ 2911882 h 13511369"/>
                  <a:gd name="connsiteX337" fmla="*/ 10999613 w 12089090"/>
                  <a:gd name="connsiteY337" fmla="*/ 2988083 h 13511369"/>
                  <a:gd name="connsiteX338" fmla="*/ 10971037 w 12089090"/>
                  <a:gd name="connsiteY338" fmla="*/ 2918232 h 13511369"/>
                  <a:gd name="connsiteX339" fmla="*/ 10780537 w 12089090"/>
                  <a:gd name="connsiteY339" fmla="*/ 2715032 h 13511369"/>
                  <a:gd name="connsiteX340" fmla="*/ 10748788 w 12089090"/>
                  <a:gd name="connsiteY340" fmla="*/ 2530883 h 13511369"/>
                  <a:gd name="connsiteX341" fmla="*/ 10717038 w 12089090"/>
                  <a:gd name="connsiteY341" fmla="*/ 2435633 h 13511369"/>
                  <a:gd name="connsiteX342" fmla="*/ 10818637 w 12089090"/>
                  <a:gd name="connsiteY342" fmla="*/ 2334032 h 13511369"/>
                  <a:gd name="connsiteX343" fmla="*/ 11078988 w 12089090"/>
                  <a:gd name="connsiteY343" fmla="*/ 2099083 h 13511369"/>
                  <a:gd name="connsiteX344" fmla="*/ 11199637 w 12089090"/>
                  <a:gd name="connsiteY344" fmla="*/ 2118132 h 13511369"/>
                  <a:gd name="connsiteX345" fmla="*/ 11269488 w 12089090"/>
                  <a:gd name="connsiteY345" fmla="*/ 2029233 h 13511369"/>
                  <a:gd name="connsiteX346" fmla="*/ 11504437 w 12089090"/>
                  <a:gd name="connsiteY346" fmla="*/ 1921282 h 13511369"/>
                  <a:gd name="connsiteX347" fmla="*/ 11358388 w 12089090"/>
                  <a:gd name="connsiteY347" fmla="*/ 1851433 h 13511369"/>
                  <a:gd name="connsiteX348" fmla="*/ 11275837 w 12089090"/>
                  <a:gd name="connsiteY348" fmla="*/ 1705382 h 13511369"/>
                  <a:gd name="connsiteX349" fmla="*/ 11377437 w 12089090"/>
                  <a:gd name="connsiteY349" fmla="*/ 1279932 h 13511369"/>
                  <a:gd name="connsiteX350" fmla="*/ 11256787 w 12089090"/>
                  <a:gd name="connsiteY350" fmla="*/ 1019582 h 13511369"/>
                  <a:gd name="connsiteX351" fmla="*/ 11542537 w 12089090"/>
                  <a:gd name="connsiteY351" fmla="*/ 1362482 h 13511369"/>
                  <a:gd name="connsiteX352" fmla="*/ 11707637 w 12089090"/>
                  <a:gd name="connsiteY352" fmla="*/ 1165632 h 13511369"/>
                  <a:gd name="connsiteX353" fmla="*/ 11891787 w 12089090"/>
                  <a:gd name="connsiteY353" fmla="*/ 1476782 h 13511369"/>
                  <a:gd name="connsiteX354" fmla="*/ 12088637 w 12089090"/>
                  <a:gd name="connsiteY354" fmla="*/ 1578383 h 13511369"/>
                  <a:gd name="connsiteX355" fmla="*/ 11923537 w 12089090"/>
                  <a:gd name="connsiteY355" fmla="*/ 1133883 h 13511369"/>
                  <a:gd name="connsiteX356" fmla="*/ 11910837 w 12089090"/>
                  <a:gd name="connsiteY356" fmla="*/ 917982 h 13511369"/>
                  <a:gd name="connsiteX357" fmla="*/ 11777487 w 12089090"/>
                  <a:gd name="connsiteY357" fmla="*/ 721132 h 13511369"/>
                  <a:gd name="connsiteX358" fmla="*/ 11752087 w 12089090"/>
                  <a:gd name="connsiteY35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21147 w 12089090"/>
                  <a:gd name="connsiteY23" fmla="*/ 1557494 h 13511369"/>
                  <a:gd name="connsiteX24" fmla="*/ 2379487 w 12089090"/>
                  <a:gd name="connsiteY24" fmla="*/ 1629182 h 13511369"/>
                  <a:gd name="connsiteX25" fmla="*/ 2748581 w 12089090"/>
                  <a:gd name="connsiteY25" fmla="*/ 1888739 h 13511369"/>
                  <a:gd name="connsiteX26" fmla="*/ 2818828 w 12089090"/>
                  <a:gd name="connsiteY26" fmla="*/ 2031363 h 13511369"/>
                  <a:gd name="connsiteX27" fmla="*/ 2799778 w 12089090"/>
                  <a:gd name="connsiteY27" fmla="*/ 2224244 h 13511369"/>
                  <a:gd name="connsiteX28" fmla="*/ 2870025 w 12089090"/>
                  <a:gd name="connsiteY28" fmla="*/ 2431664 h 13511369"/>
                  <a:gd name="connsiteX29" fmla="*/ 3027187 w 12089090"/>
                  <a:gd name="connsiteY29" fmla="*/ 2567395 h 13511369"/>
                  <a:gd name="connsiteX30" fmla="*/ 3160537 w 12089090"/>
                  <a:gd name="connsiteY30" fmla="*/ 2543582 h 13511369"/>
                  <a:gd name="connsiteX31" fmla="*/ 3228403 w 12089090"/>
                  <a:gd name="connsiteY31" fmla="*/ 2648106 h 13511369"/>
                  <a:gd name="connsiteX32" fmla="*/ 3130772 w 12089090"/>
                  <a:gd name="connsiteY32" fmla="*/ 2719544 h 13511369"/>
                  <a:gd name="connsiteX33" fmla="*/ 3115293 w 12089090"/>
                  <a:gd name="connsiteY33" fmla="*/ 2843619 h 13511369"/>
                  <a:gd name="connsiteX34" fmla="*/ 3023615 w 12089090"/>
                  <a:gd name="connsiteY34" fmla="*/ 2957669 h 13511369"/>
                  <a:gd name="connsiteX35" fmla="*/ 3016472 w 12089090"/>
                  <a:gd name="connsiteY35" fmla="*/ 3050538 h 13511369"/>
                  <a:gd name="connsiteX36" fmla="*/ 2916459 w 12089090"/>
                  <a:gd name="connsiteY36" fmla="*/ 3143406 h 13511369"/>
                  <a:gd name="connsiteX37" fmla="*/ 2874787 w 12089090"/>
                  <a:gd name="connsiteY37" fmla="*/ 3248432 h 13511369"/>
                  <a:gd name="connsiteX38" fmla="*/ 2916459 w 12089090"/>
                  <a:gd name="connsiteY38" fmla="*/ 3355338 h 13511369"/>
                  <a:gd name="connsiteX39" fmla="*/ 3039093 w 12089090"/>
                  <a:gd name="connsiteY39" fmla="*/ 3469889 h 13511369"/>
                  <a:gd name="connsiteX40" fmla="*/ 2880740 w 12089090"/>
                  <a:gd name="connsiteY40" fmla="*/ 3872069 h 13511369"/>
                  <a:gd name="connsiteX41" fmla="*/ 2854547 w 12089090"/>
                  <a:gd name="connsiteY41" fmla="*/ 4003038 h 13511369"/>
                  <a:gd name="connsiteX42" fmla="*/ 2779537 w 12089090"/>
                  <a:gd name="connsiteY42" fmla="*/ 4067582 h 13511369"/>
                  <a:gd name="connsiteX43" fmla="*/ 2630709 w 12089090"/>
                  <a:gd name="connsiteY43" fmla="*/ 4069713 h 13511369"/>
                  <a:gd name="connsiteX44" fmla="*/ 2559272 w 12089090"/>
                  <a:gd name="connsiteY44" fmla="*/ 4041138 h 13511369"/>
                  <a:gd name="connsiteX45" fmla="*/ 2497359 w 12089090"/>
                  <a:gd name="connsiteY45" fmla="*/ 3964938 h 13511369"/>
                  <a:gd name="connsiteX46" fmla="*/ 2360437 w 12089090"/>
                  <a:gd name="connsiteY46" fmla="*/ 3991382 h 13511369"/>
                  <a:gd name="connsiteX47" fmla="*/ 2302097 w 12089090"/>
                  <a:gd name="connsiteY47" fmla="*/ 4098288 h 13511369"/>
                  <a:gd name="connsiteX48" fmla="*/ 2402109 w 12089090"/>
                  <a:gd name="connsiteY48" fmla="*/ 4295932 h 13511369"/>
                  <a:gd name="connsiteX49" fmla="*/ 2322337 w 12089090"/>
                  <a:gd name="connsiteY49" fmla="*/ 4353332 h 13511369"/>
                  <a:gd name="connsiteX50" fmla="*/ 2533078 w 12089090"/>
                  <a:gd name="connsiteY50" fmla="*/ 4645975 h 13511369"/>
                  <a:gd name="connsiteX51" fmla="*/ 2597372 w 12089090"/>
                  <a:gd name="connsiteY51" fmla="*/ 4879338 h 13511369"/>
                  <a:gd name="connsiteX52" fmla="*/ 2489024 w 12089090"/>
                  <a:gd name="connsiteY52" fmla="*/ 4958170 h 13511369"/>
                  <a:gd name="connsiteX53" fmla="*/ 2471165 w 12089090"/>
                  <a:gd name="connsiteY53" fmla="*/ 5122225 h 13511369"/>
                  <a:gd name="connsiteX54" fmla="*/ 2387822 w 12089090"/>
                  <a:gd name="connsiteY54" fmla="*/ 5196044 h 13511369"/>
                  <a:gd name="connsiteX55" fmla="*/ 2398537 w 12089090"/>
                  <a:gd name="connsiteY55" fmla="*/ 5286782 h 13511369"/>
                  <a:gd name="connsiteX56" fmla="*/ 2506884 w 12089090"/>
                  <a:gd name="connsiteY56" fmla="*/ 5384163 h 13511369"/>
                  <a:gd name="connsiteX57" fmla="*/ 2512837 w 12089090"/>
                  <a:gd name="connsiteY57" fmla="*/ 5534432 h 13511369"/>
                  <a:gd name="connsiteX58" fmla="*/ 2516409 w 12089090"/>
                  <a:gd name="connsiteY58" fmla="*/ 5622288 h 13511369"/>
                  <a:gd name="connsiteX59" fmla="*/ 2649759 w 12089090"/>
                  <a:gd name="connsiteY59" fmla="*/ 5741350 h 13511369"/>
                  <a:gd name="connsiteX60" fmla="*/ 2814065 w 12089090"/>
                  <a:gd name="connsiteY60" fmla="*/ 5819932 h 13511369"/>
                  <a:gd name="connsiteX61" fmla="*/ 2846212 w 12089090"/>
                  <a:gd name="connsiteY61" fmla="*/ 6036875 h 13511369"/>
                  <a:gd name="connsiteX62" fmla="*/ 2836687 w 12089090"/>
                  <a:gd name="connsiteY62" fmla="*/ 6239282 h 13511369"/>
                  <a:gd name="connsiteX63" fmla="*/ 2611659 w 12089090"/>
                  <a:gd name="connsiteY63" fmla="*/ 6322375 h 13511369"/>
                  <a:gd name="connsiteX64" fmla="*/ 2627137 w 12089090"/>
                  <a:gd name="connsiteY64" fmla="*/ 6448832 h 13511369"/>
                  <a:gd name="connsiteX65" fmla="*/ 2531887 w 12089090"/>
                  <a:gd name="connsiteY65" fmla="*/ 6696482 h 13511369"/>
                  <a:gd name="connsiteX66" fmla="*/ 2585465 w 12089090"/>
                  <a:gd name="connsiteY66" fmla="*/ 6812913 h 13511369"/>
                  <a:gd name="connsiteX67" fmla="*/ 2535459 w 12089090"/>
                  <a:gd name="connsiteY67" fmla="*/ 6872444 h 13511369"/>
                  <a:gd name="connsiteX68" fmla="*/ 2478309 w 12089090"/>
                  <a:gd name="connsiteY68" fmla="*/ 6981982 h 13511369"/>
                  <a:gd name="connsiteX69" fmla="*/ 2365199 w 12089090"/>
                  <a:gd name="connsiteY69" fmla="*/ 7022714 h 13511369"/>
                  <a:gd name="connsiteX70" fmla="*/ 2123503 w 12089090"/>
                  <a:gd name="connsiteY70" fmla="*/ 7248682 h 13511369"/>
                  <a:gd name="connsiteX71" fmla="*/ 2171128 w 12089090"/>
                  <a:gd name="connsiteY71" fmla="*/ 7551100 h 13511369"/>
                  <a:gd name="connsiteX72" fmla="*/ 2143743 w 12089090"/>
                  <a:gd name="connsiteY72" fmla="*/ 7627551 h 13511369"/>
                  <a:gd name="connsiteX73" fmla="*/ 1973484 w 12089090"/>
                  <a:gd name="connsiteY73" fmla="*/ 7703500 h 13511369"/>
                  <a:gd name="connsiteX74" fmla="*/ 1867519 w 12089090"/>
                  <a:gd name="connsiteY74" fmla="*/ 7841863 h 13511369"/>
                  <a:gd name="connsiteX75" fmla="*/ 1842515 w 12089090"/>
                  <a:gd name="connsiteY75" fmla="*/ 8084500 h 13511369"/>
                  <a:gd name="connsiteX76" fmla="*/ 1721072 w 12089090"/>
                  <a:gd name="connsiteY76" fmla="*/ 8148794 h 13511369"/>
                  <a:gd name="connsiteX77" fmla="*/ 1703212 w 12089090"/>
                  <a:gd name="connsiteY77" fmla="*/ 8291919 h 13511369"/>
                  <a:gd name="connsiteX78" fmla="*/ 1671065 w 12089090"/>
                  <a:gd name="connsiteY78" fmla="*/ 8510744 h 13511369"/>
                  <a:gd name="connsiteX79" fmla="*/ 1716309 w 12089090"/>
                  <a:gd name="connsiteY79" fmla="*/ 8653619 h 13511369"/>
                  <a:gd name="connsiteX80" fmla="*/ 1706784 w 12089090"/>
                  <a:gd name="connsiteY80" fmla="*/ 8772682 h 13511369"/>
                  <a:gd name="connsiteX81" fmla="*/ 1788937 w 12089090"/>
                  <a:gd name="connsiteY81" fmla="*/ 8963432 h 13511369"/>
                  <a:gd name="connsiteX82" fmla="*/ 1657969 w 12089090"/>
                  <a:gd name="connsiteY82" fmla="*/ 9413488 h 13511369"/>
                  <a:gd name="connsiteX83" fmla="*/ 1506759 w 12089090"/>
                  <a:gd name="connsiteY83" fmla="*/ 9498963 h 13511369"/>
                  <a:gd name="connsiteX84" fmla="*/ 1463897 w 12089090"/>
                  <a:gd name="connsiteY84" fmla="*/ 9682319 h 13511369"/>
                  <a:gd name="connsiteX85" fmla="*/ 1321022 w 12089090"/>
                  <a:gd name="connsiteY85" fmla="*/ 9748994 h 13511369"/>
                  <a:gd name="connsiteX86" fmla="*/ 1312687 w 12089090"/>
                  <a:gd name="connsiteY86" fmla="*/ 9839732 h 13511369"/>
                  <a:gd name="connsiteX87" fmla="*/ 1237678 w 12089090"/>
                  <a:gd name="connsiteY87" fmla="*/ 9970450 h 13511369"/>
                  <a:gd name="connsiteX88" fmla="*/ 1254347 w 12089090"/>
                  <a:gd name="connsiteY88" fmla="*/ 10151425 h 13511369"/>
                  <a:gd name="connsiteX89" fmla="*/ 1179337 w 12089090"/>
                  <a:gd name="connsiteY89" fmla="*/ 10315982 h 13511369"/>
                  <a:gd name="connsiteX90" fmla="*/ 932878 w 12089090"/>
                  <a:gd name="connsiteY90" fmla="*/ 10353832 h 13511369"/>
                  <a:gd name="connsiteX91" fmla="*/ 817387 w 12089090"/>
                  <a:gd name="connsiteY91" fmla="*/ 10468382 h 13511369"/>
                  <a:gd name="connsiteX92" fmla="*/ 678084 w 12089090"/>
                  <a:gd name="connsiteY92" fmla="*/ 10480038 h 13511369"/>
                  <a:gd name="connsiteX93" fmla="*/ 585215 w 12089090"/>
                  <a:gd name="connsiteY93" fmla="*/ 10544332 h 13511369"/>
                  <a:gd name="connsiteX94" fmla="*/ 497109 w 12089090"/>
                  <a:gd name="connsiteY94" fmla="*/ 10503850 h 13511369"/>
                  <a:gd name="connsiteX95" fmla="*/ 399478 w 12089090"/>
                  <a:gd name="connsiteY95" fmla="*/ 10510994 h 13511369"/>
                  <a:gd name="connsiteX96" fmla="*/ 301847 w 12089090"/>
                  <a:gd name="connsiteY96" fmla="*/ 10482419 h 13511369"/>
                  <a:gd name="connsiteX97" fmla="*/ 238743 w 12089090"/>
                  <a:gd name="connsiteY97" fmla="*/ 10535057 h 13511369"/>
                  <a:gd name="connsiteX98" fmla="*/ 17287 w 12089090"/>
                  <a:gd name="connsiteY98" fmla="*/ 10430282 h 13511369"/>
                  <a:gd name="connsiteX99" fmla="*/ 78009 w 12089090"/>
                  <a:gd name="connsiteY99" fmla="*/ 10608625 h 13511369"/>
                  <a:gd name="connsiteX100" fmla="*/ 11334 w 12089090"/>
                  <a:gd name="connsiteY100" fmla="*/ 10787219 h 13511369"/>
                  <a:gd name="connsiteX101" fmla="*/ 112537 w 12089090"/>
                  <a:gd name="connsiteY101" fmla="*/ 11056551 h 13511369"/>
                  <a:gd name="connsiteX102" fmla="*/ 8953 w 12089090"/>
                  <a:gd name="connsiteY102" fmla="*/ 11234894 h 13511369"/>
                  <a:gd name="connsiteX103" fmla="*/ 17287 w 12089090"/>
                  <a:gd name="connsiteY103" fmla="*/ 11420882 h 13511369"/>
                  <a:gd name="connsiteX104" fmla="*/ 158972 w 12089090"/>
                  <a:gd name="connsiteY104" fmla="*/ 11470638 h 13511369"/>
                  <a:gd name="connsiteX105" fmla="*/ 455437 w 12089090"/>
                  <a:gd name="connsiteY105" fmla="*/ 11497082 h 13511369"/>
                  <a:gd name="connsiteX106" fmla="*/ 623315 w 12089090"/>
                  <a:gd name="connsiteY106" fmla="*/ 11544457 h 13511369"/>
                  <a:gd name="connsiteX107" fmla="*/ 737615 w 12089090"/>
                  <a:gd name="connsiteY107" fmla="*/ 11489688 h 13511369"/>
                  <a:gd name="connsiteX108" fmla="*/ 912637 w 12089090"/>
                  <a:gd name="connsiteY108" fmla="*/ 11535182 h 13511369"/>
                  <a:gd name="connsiteX109" fmla="*/ 1078134 w 12089090"/>
                  <a:gd name="connsiteY109" fmla="*/ 11413488 h 13511369"/>
                  <a:gd name="connsiteX110" fmla="*/ 1155524 w 12089090"/>
                  <a:gd name="connsiteY110" fmla="*/ 11470889 h 13511369"/>
                  <a:gd name="connsiteX111" fmla="*/ 1294828 w 12089090"/>
                  <a:gd name="connsiteY111" fmla="*/ 11496832 h 13511369"/>
                  <a:gd name="connsiteX112" fmla="*/ 1466278 w 12089090"/>
                  <a:gd name="connsiteY112" fmla="*/ 11508738 h 13511369"/>
                  <a:gd name="connsiteX113" fmla="*/ 1552003 w 12089090"/>
                  <a:gd name="connsiteY113" fmla="*/ 11573032 h 13511369"/>
                  <a:gd name="connsiteX114" fmla="*/ 1652015 w 12089090"/>
                  <a:gd name="connsiteY114" fmla="*/ 11580175 h 13511369"/>
                  <a:gd name="connsiteX115" fmla="*/ 1731787 w 12089090"/>
                  <a:gd name="connsiteY115" fmla="*/ 11592332 h 13511369"/>
                  <a:gd name="connsiteX116" fmla="*/ 1659159 w 12089090"/>
                  <a:gd name="connsiteY116" fmla="*/ 11737338 h 13511369"/>
                  <a:gd name="connsiteX117" fmla="*/ 1693687 w 12089090"/>
                  <a:gd name="connsiteY117" fmla="*/ 11992382 h 13511369"/>
                  <a:gd name="connsiteX118" fmla="*/ 1871090 w 12089090"/>
                  <a:gd name="connsiteY118" fmla="*/ 12130244 h 13511369"/>
                  <a:gd name="connsiteX119" fmla="*/ 1993724 w 12089090"/>
                  <a:gd name="connsiteY119" fmla="*/ 12056676 h 13511369"/>
                  <a:gd name="connsiteX120" fmla="*/ 2066353 w 12089090"/>
                  <a:gd name="connsiteY120" fmla="*/ 12104050 h 13511369"/>
                  <a:gd name="connsiteX121" fmla="*/ 2142553 w 12089090"/>
                  <a:gd name="connsiteY121" fmla="*/ 12034994 h 13511369"/>
                  <a:gd name="connsiteX122" fmla="*/ 2242565 w 12089090"/>
                  <a:gd name="connsiteY122" fmla="*/ 12058807 h 13511369"/>
                  <a:gd name="connsiteX123" fmla="*/ 2473547 w 12089090"/>
                  <a:gd name="connsiteY123" fmla="*/ 12008800 h 13511369"/>
                  <a:gd name="connsiteX124" fmla="*/ 2524743 w 12089090"/>
                  <a:gd name="connsiteY124" fmla="*/ 11899513 h 13511369"/>
                  <a:gd name="connsiteX125" fmla="*/ 2893837 w 12089090"/>
                  <a:gd name="connsiteY125" fmla="*/ 12030482 h 13511369"/>
                  <a:gd name="connsiteX126" fmla="*/ 2983134 w 12089090"/>
                  <a:gd name="connsiteY126" fmla="*/ 12018325 h 13511369"/>
                  <a:gd name="connsiteX127" fmla="*/ 3084337 w 12089090"/>
                  <a:gd name="connsiteY127" fmla="*/ 12182882 h 13511369"/>
                  <a:gd name="connsiteX128" fmla="*/ 3323653 w 12089090"/>
                  <a:gd name="connsiteY128" fmla="*/ 12127863 h 13511369"/>
                  <a:gd name="connsiteX129" fmla="*/ 3433190 w 12089090"/>
                  <a:gd name="connsiteY129" fmla="*/ 12196919 h 13511369"/>
                  <a:gd name="connsiteX130" fmla="*/ 3586781 w 12089090"/>
                  <a:gd name="connsiteY130" fmla="*/ 12266226 h 13511369"/>
                  <a:gd name="connsiteX131" fmla="*/ 3522487 w 12089090"/>
                  <a:gd name="connsiteY131" fmla="*/ 12387670 h 13511369"/>
                  <a:gd name="connsiteX132" fmla="*/ 3607022 w 12089090"/>
                  <a:gd name="connsiteY132" fmla="*/ 12592207 h 13511369"/>
                  <a:gd name="connsiteX133" fmla="*/ 3560587 w 12089090"/>
                  <a:gd name="connsiteY133" fmla="*/ 12773432 h 13511369"/>
                  <a:gd name="connsiteX134" fmla="*/ 3545109 w 12089090"/>
                  <a:gd name="connsiteY134" fmla="*/ 12987494 h 13511369"/>
                  <a:gd name="connsiteX135" fmla="*/ 3636787 w 12089090"/>
                  <a:gd name="connsiteY135" fmla="*/ 13211582 h 13511369"/>
                  <a:gd name="connsiteX136" fmla="*/ 3922537 w 12089090"/>
                  <a:gd name="connsiteY136" fmla="*/ 13440182 h 13511369"/>
                  <a:gd name="connsiteX137" fmla="*/ 4514278 w 12089090"/>
                  <a:gd name="connsiteY137" fmla="*/ 13511369 h 13511369"/>
                  <a:gd name="connsiteX138" fmla="*/ 4549996 w 12089090"/>
                  <a:gd name="connsiteY138" fmla="*/ 13442312 h 13511369"/>
                  <a:gd name="connsiteX139" fmla="*/ 4208287 w 12089090"/>
                  <a:gd name="connsiteY139" fmla="*/ 13154432 h 13511369"/>
                  <a:gd name="connsiteX140" fmla="*/ 4635722 w 12089090"/>
                  <a:gd name="connsiteY140" fmla="*/ 13268482 h 13511369"/>
                  <a:gd name="connsiteX141" fmla="*/ 4951237 w 12089090"/>
                  <a:gd name="connsiteY141" fmla="*/ 13268732 h 13511369"/>
                  <a:gd name="connsiteX142" fmla="*/ 5052440 w 12089090"/>
                  <a:gd name="connsiteY142" fmla="*/ 13058932 h 13511369"/>
                  <a:gd name="connsiteX143" fmla="*/ 5011959 w 12089090"/>
                  <a:gd name="connsiteY143" fmla="*/ 12985113 h 13511369"/>
                  <a:gd name="connsiteX144" fmla="*/ 5008387 w 12089090"/>
                  <a:gd name="connsiteY144" fmla="*/ 12678182 h 13511369"/>
                  <a:gd name="connsiteX145" fmla="*/ 5084587 w 12089090"/>
                  <a:gd name="connsiteY145" fmla="*/ 12563882 h 13511369"/>
                  <a:gd name="connsiteX146" fmla="*/ 5046487 w 12089090"/>
                  <a:gd name="connsiteY146" fmla="*/ 12225745 h 13511369"/>
                  <a:gd name="connsiteX147" fmla="*/ 5375100 w 12089090"/>
                  <a:gd name="connsiteY147" fmla="*/ 12097157 h 13511369"/>
                  <a:gd name="connsiteX148" fmla="*/ 5656087 w 12089090"/>
                  <a:gd name="connsiteY148" fmla="*/ 12180502 h 13511369"/>
                  <a:gd name="connsiteX149" fmla="*/ 5541787 w 12089090"/>
                  <a:gd name="connsiteY149" fmla="*/ 11249432 h 13511369"/>
                  <a:gd name="connsiteX150" fmla="*/ 5602510 w 12089090"/>
                  <a:gd name="connsiteY150" fmla="*/ 10722925 h 13511369"/>
                  <a:gd name="connsiteX151" fmla="*/ 5485827 w 12089090"/>
                  <a:gd name="connsiteY151" fmla="*/ 10663394 h 13511369"/>
                  <a:gd name="connsiteX152" fmla="*/ 5602509 w 12089090"/>
                  <a:gd name="connsiteY152" fmla="*/ 10701495 h 13511369"/>
                  <a:gd name="connsiteX153" fmla="*/ 5628703 w 12089090"/>
                  <a:gd name="connsiteY153" fmla="*/ 10160950 h 13511369"/>
                  <a:gd name="connsiteX154" fmla="*/ 5715618 w 12089090"/>
                  <a:gd name="connsiteY154" fmla="*/ 9775438 h 13511369"/>
                  <a:gd name="connsiteX155" fmla="*/ 5847778 w 12089090"/>
                  <a:gd name="connsiteY155" fmla="*/ 9408475 h 13511369"/>
                  <a:gd name="connsiteX156" fmla="*/ 5938265 w 12089090"/>
                  <a:gd name="connsiteY156" fmla="*/ 9196544 h 13511369"/>
                  <a:gd name="connsiteX157" fmla="*/ 5776340 w 12089090"/>
                  <a:gd name="connsiteY157" fmla="*/ 9329894 h 13511369"/>
                  <a:gd name="connsiteX158" fmla="*/ 5940647 w 12089090"/>
                  <a:gd name="connsiteY158" fmla="*/ 9137013 h 13511369"/>
                  <a:gd name="connsiteX159" fmla="*/ 5972794 w 12089090"/>
                  <a:gd name="connsiteY159" fmla="*/ 8956289 h 13511369"/>
                  <a:gd name="connsiteX160" fmla="*/ 5976365 w 12089090"/>
                  <a:gd name="connsiteY160" fmla="*/ 9087006 h 13511369"/>
                  <a:gd name="connsiteX161" fmla="*/ 6458567 w 12089090"/>
                  <a:gd name="connsiteY161" fmla="*/ 8201432 h 13511369"/>
                  <a:gd name="connsiteX162" fmla="*/ 6221634 w 12089090"/>
                  <a:gd name="connsiteY162" fmla="*/ 8101170 h 13511369"/>
                  <a:gd name="connsiteX163" fmla="*/ 6443090 w 12089090"/>
                  <a:gd name="connsiteY163" fmla="*/ 8110694 h 13511369"/>
                  <a:gd name="connsiteX164" fmla="*/ 6713363 w 12089090"/>
                  <a:gd name="connsiteY164" fmla="*/ 8074975 h 13511369"/>
                  <a:gd name="connsiteX165" fmla="*/ 6872907 w 12089090"/>
                  <a:gd name="connsiteY165" fmla="*/ 8032113 h 13511369"/>
                  <a:gd name="connsiteX166" fmla="*/ 6802659 w 12089090"/>
                  <a:gd name="connsiteY166" fmla="*/ 7972582 h 13511369"/>
                  <a:gd name="connsiteX167" fmla="*/ 6894339 w 12089090"/>
                  <a:gd name="connsiteY167" fmla="*/ 7846626 h 13511369"/>
                  <a:gd name="connsiteX168" fmla="*/ 6997921 w 12089090"/>
                  <a:gd name="connsiteY168" fmla="*/ 7867807 h 13511369"/>
                  <a:gd name="connsiteX169" fmla="*/ 7034832 w 12089090"/>
                  <a:gd name="connsiteY169" fmla="*/ 7793990 h 13511369"/>
                  <a:gd name="connsiteX170" fmla="*/ 6961013 w 12089090"/>
                  <a:gd name="connsiteY170" fmla="*/ 7693975 h 13511369"/>
                  <a:gd name="connsiteX171" fmla="*/ 6927676 w 12089090"/>
                  <a:gd name="connsiteY171" fmla="*/ 7596344 h 13511369"/>
                  <a:gd name="connsiteX172" fmla="*/ 6837187 w 12089090"/>
                  <a:gd name="connsiteY172" fmla="*/ 7591832 h 13511369"/>
                  <a:gd name="connsiteX173" fmla="*/ 6763369 w 12089090"/>
                  <a:gd name="connsiteY173" fmla="*/ 7674925 h 13511369"/>
                  <a:gd name="connsiteX174" fmla="*/ 6627637 w 12089090"/>
                  <a:gd name="connsiteY174" fmla="*/ 7687082 h 13511369"/>
                  <a:gd name="connsiteX175" fmla="*/ 6687169 w 12089090"/>
                  <a:gd name="connsiteY175" fmla="*/ 7617775 h 13511369"/>
                  <a:gd name="connsiteX176" fmla="*/ 6699076 w 12089090"/>
                  <a:gd name="connsiteY176" fmla="*/ 7529669 h 13511369"/>
                  <a:gd name="connsiteX177" fmla="*/ 6720506 w 12089090"/>
                  <a:gd name="connsiteY177" fmla="*/ 7467756 h 13511369"/>
                  <a:gd name="connsiteX178" fmla="*/ 6684787 w 12089090"/>
                  <a:gd name="connsiteY178" fmla="*/ 7401332 h 13511369"/>
                  <a:gd name="connsiteX179" fmla="*/ 6620494 w 12089090"/>
                  <a:gd name="connsiteY179" fmla="*/ 7432038 h 13511369"/>
                  <a:gd name="connsiteX180" fmla="*/ 6618112 w 12089090"/>
                  <a:gd name="connsiteY180" fmla="*/ 7351326 h 13511369"/>
                  <a:gd name="connsiteX181" fmla="*/ 6837188 w 12089090"/>
                  <a:gd name="connsiteY181" fmla="*/ 7243919 h 13511369"/>
                  <a:gd name="connsiteX182" fmla="*/ 6801469 w 12089090"/>
                  <a:gd name="connsiteY182" fmla="*/ 7089138 h 13511369"/>
                  <a:gd name="connsiteX183" fmla="*/ 6877669 w 12089090"/>
                  <a:gd name="connsiteY183" fmla="*/ 7072469 h 13511369"/>
                  <a:gd name="connsiteX184" fmla="*/ 6856237 w 12089090"/>
                  <a:gd name="connsiteY184" fmla="*/ 6982232 h 13511369"/>
                  <a:gd name="connsiteX185" fmla="*/ 6961013 w 12089090"/>
                  <a:gd name="connsiteY185" fmla="*/ 6984363 h 13511369"/>
                  <a:gd name="connsiteX186" fmla="*/ 7003876 w 12089090"/>
                  <a:gd name="connsiteY186" fmla="*/ 6903400 h 13511369"/>
                  <a:gd name="connsiteX187" fmla="*/ 7106269 w 12089090"/>
                  <a:gd name="connsiteY187" fmla="*/ 6936738 h 13511369"/>
                  <a:gd name="connsiteX188" fmla="*/ 7180088 w 12089090"/>
                  <a:gd name="connsiteY188" fmla="*/ 7039132 h 13511369"/>
                  <a:gd name="connsiteX189" fmla="*/ 7246763 w 12089090"/>
                  <a:gd name="connsiteY189" fmla="*/ 6979600 h 13511369"/>
                  <a:gd name="connsiteX190" fmla="*/ 7187232 w 12089090"/>
                  <a:gd name="connsiteY190" fmla="*/ 6843869 h 13511369"/>
                  <a:gd name="connsiteX191" fmla="*/ 7244381 w 12089090"/>
                  <a:gd name="connsiteY191" fmla="*/ 6896506 h 13511369"/>
                  <a:gd name="connsiteX192" fmla="*/ 7361063 w 12089090"/>
                  <a:gd name="connsiteY192" fmla="*/ 6934357 h 13511369"/>
                  <a:gd name="connsiteX193" fmla="*/ 7434882 w 12089090"/>
                  <a:gd name="connsiteY193" fmla="*/ 7006046 h 13511369"/>
                  <a:gd name="connsiteX194" fmla="*/ 7403926 w 12089090"/>
                  <a:gd name="connsiteY194" fmla="*/ 7144158 h 13511369"/>
                  <a:gd name="connsiteX195" fmla="*/ 7475363 w 12089090"/>
                  <a:gd name="connsiteY195" fmla="*/ 7108439 h 13511369"/>
                  <a:gd name="connsiteX196" fmla="*/ 7465837 w 12089090"/>
                  <a:gd name="connsiteY196" fmla="*/ 7077482 h 13511369"/>
                  <a:gd name="connsiteX197" fmla="*/ 7542038 w 12089090"/>
                  <a:gd name="connsiteY197" fmla="*/ 7163208 h 13511369"/>
                  <a:gd name="connsiteX198" fmla="*/ 7477744 w 12089090"/>
                  <a:gd name="connsiteY198" fmla="*/ 7244171 h 13511369"/>
                  <a:gd name="connsiteX199" fmla="*/ 7542037 w 12089090"/>
                  <a:gd name="connsiteY199" fmla="*/ 7325132 h 13511369"/>
                  <a:gd name="connsiteX200" fmla="*/ 7468219 w 12089090"/>
                  <a:gd name="connsiteY200" fmla="*/ 7344183 h 13511369"/>
                  <a:gd name="connsiteX201" fmla="*/ 7375351 w 12089090"/>
                  <a:gd name="connsiteY201" fmla="*/ 7296558 h 13511369"/>
                  <a:gd name="connsiteX202" fmla="*/ 7327726 w 12089090"/>
                  <a:gd name="connsiteY202" fmla="*/ 7406096 h 13511369"/>
                  <a:gd name="connsiteX203" fmla="*/ 7403926 w 12089090"/>
                  <a:gd name="connsiteY203" fmla="*/ 7425146 h 13511369"/>
                  <a:gd name="connsiteX204" fmla="*/ 7458694 w 12089090"/>
                  <a:gd name="connsiteY204" fmla="*/ 7484677 h 13511369"/>
                  <a:gd name="connsiteX205" fmla="*/ 7484888 w 12089090"/>
                  <a:gd name="connsiteY205" fmla="*/ 7515382 h 13511369"/>
                  <a:gd name="connsiteX206" fmla="*/ 7505128 w 12089090"/>
                  <a:gd name="connsiteY206" fmla="*/ 7467755 h 13511369"/>
                  <a:gd name="connsiteX207" fmla="*/ 7563469 w 12089090"/>
                  <a:gd name="connsiteY207" fmla="*/ 7529921 h 13511369"/>
                  <a:gd name="connsiteX208" fmla="*/ 7656338 w 12089090"/>
                  <a:gd name="connsiteY208" fmla="*/ 7615646 h 13511369"/>
                  <a:gd name="connsiteX209" fmla="*/ 7656338 w 12089090"/>
                  <a:gd name="connsiteY209" fmla="*/ 7510871 h 13511369"/>
                  <a:gd name="connsiteX210" fmla="*/ 7830168 w 12089090"/>
                  <a:gd name="connsiteY210" fmla="*/ 7606120 h 13511369"/>
                  <a:gd name="connsiteX211" fmla="*/ 7723013 w 12089090"/>
                  <a:gd name="connsiteY211" fmla="*/ 7370377 h 13511369"/>
                  <a:gd name="connsiteX212" fmla="*/ 7725394 w 12089090"/>
                  <a:gd name="connsiteY212" fmla="*/ 7234646 h 13511369"/>
                  <a:gd name="connsiteX213" fmla="*/ 7630144 w 12089090"/>
                  <a:gd name="connsiteY213" fmla="*/ 7206071 h 13511369"/>
                  <a:gd name="connsiteX214" fmla="*/ 7694437 w 12089090"/>
                  <a:gd name="connsiteY214" fmla="*/ 7039382 h 13511369"/>
                  <a:gd name="connsiteX215" fmla="*/ 8392144 w 12089090"/>
                  <a:gd name="connsiteY215" fmla="*/ 6653621 h 13511369"/>
                  <a:gd name="connsiteX216" fmla="*/ 8720757 w 12089090"/>
                  <a:gd name="connsiteY216" fmla="*/ 6591708 h 13511369"/>
                  <a:gd name="connsiteX217" fmla="*/ 8739807 w 12089090"/>
                  <a:gd name="connsiteY217" fmla="*/ 6696483 h 13511369"/>
                  <a:gd name="connsiteX218" fmla="*/ 8813626 w 12089090"/>
                  <a:gd name="connsiteY218" fmla="*/ 6701246 h 13511369"/>
                  <a:gd name="connsiteX219" fmla="*/ 8789812 w 12089090"/>
                  <a:gd name="connsiteY219" fmla="*/ 6548844 h 13511369"/>
                  <a:gd name="connsiteX220" fmla="*/ 9332737 w 12089090"/>
                  <a:gd name="connsiteY220" fmla="*/ 6544082 h 13511369"/>
                  <a:gd name="connsiteX221" fmla="*/ 9520856 w 12089090"/>
                  <a:gd name="connsiteY221" fmla="*/ 6494075 h 13511369"/>
                  <a:gd name="connsiteX222" fmla="*/ 9647062 w 12089090"/>
                  <a:gd name="connsiteY222" fmla="*/ 6298813 h 13511369"/>
                  <a:gd name="connsiteX223" fmla="*/ 9923287 w 12089090"/>
                  <a:gd name="connsiteY223" fmla="*/ 6334532 h 13511369"/>
                  <a:gd name="connsiteX224" fmla="*/ 9887569 w 12089090"/>
                  <a:gd name="connsiteY224" fmla="*/ 6420258 h 13511369"/>
                  <a:gd name="connsiteX225" fmla="*/ 9744694 w 12089090"/>
                  <a:gd name="connsiteY225" fmla="*/ 6434546 h 13511369"/>
                  <a:gd name="connsiteX226" fmla="*/ 9813749 w 12089090"/>
                  <a:gd name="connsiteY226" fmla="*/ 6489313 h 13511369"/>
                  <a:gd name="connsiteX227" fmla="*/ 9682782 w 12089090"/>
                  <a:gd name="connsiteY227" fmla="*/ 6517889 h 13511369"/>
                  <a:gd name="connsiteX228" fmla="*/ 9556576 w 12089090"/>
                  <a:gd name="connsiteY228" fmla="*/ 6508364 h 13511369"/>
                  <a:gd name="connsiteX229" fmla="*/ 9470850 w 12089090"/>
                  <a:gd name="connsiteY229" fmla="*/ 6544082 h 13511369"/>
                  <a:gd name="connsiteX230" fmla="*/ 9439894 w 12089090"/>
                  <a:gd name="connsiteY230" fmla="*/ 6848883 h 13511369"/>
                  <a:gd name="connsiteX231" fmla="*/ 9601819 w 12089090"/>
                  <a:gd name="connsiteY231" fmla="*/ 6882220 h 13511369"/>
                  <a:gd name="connsiteX232" fmla="*/ 9808987 w 12089090"/>
                  <a:gd name="connsiteY232" fmla="*/ 6696482 h 13511369"/>
                  <a:gd name="connsiteX233" fmla="*/ 9847088 w 12089090"/>
                  <a:gd name="connsiteY233" fmla="*/ 6794114 h 13511369"/>
                  <a:gd name="connsiteX234" fmla="*/ 9994726 w 12089090"/>
                  <a:gd name="connsiteY234" fmla="*/ 6717914 h 13511369"/>
                  <a:gd name="connsiteX235" fmla="*/ 9894713 w 12089090"/>
                  <a:gd name="connsiteY235" fmla="*/ 6956040 h 13511369"/>
                  <a:gd name="connsiteX236" fmla="*/ 10037588 w 12089090"/>
                  <a:gd name="connsiteY236" fmla="*/ 6898889 h 13511369"/>
                  <a:gd name="connsiteX237" fmla="*/ 10004251 w 12089090"/>
                  <a:gd name="connsiteY237" fmla="*/ 6986996 h 13511369"/>
                  <a:gd name="connsiteX238" fmla="*/ 10235232 w 12089090"/>
                  <a:gd name="connsiteY238" fmla="*/ 6984614 h 13511369"/>
                  <a:gd name="connsiteX239" fmla="*/ 10075687 w 12089090"/>
                  <a:gd name="connsiteY239" fmla="*/ 7039382 h 13511369"/>
                  <a:gd name="connsiteX240" fmla="*/ 9966151 w 12089090"/>
                  <a:gd name="connsiteY240" fmla="*/ 7096533 h 13511369"/>
                  <a:gd name="connsiteX241" fmla="*/ 9847088 w 12089090"/>
                  <a:gd name="connsiteY241" fmla="*/ 7210833 h 13511369"/>
                  <a:gd name="connsiteX242" fmla="*/ 9882806 w 12089090"/>
                  <a:gd name="connsiteY242" fmla="*/ 7270363 h 13511369"/>
                  <a:gd name="connsiteX243" fmla="*/ 9925669 w 12089090"/>
                  <a:gd name="connsiteY243" fmla="*/ 7320371 h 13511369"/>
                  <a:gd name="connsiteX244" fmla="*/ 10004251 w 12089090"/>
                  <a:gd name="connsiteY244" fmla="*/ 7287033 h 13511369"/>
                  <a:gd name="connsiteX245" fmla="*/ 10016156 w 12089090"/>
                  <a:gd name="connsiteY245" fmla="*/ 7348944 h 13511369"/>
                  <a:gd name="connsiteX246" fmla="*/ 10130457 w 12089090"/>
                  <a:gd name="connsiteY246" fmla="*/ 7210833 h 13511369"/>
                  <a:gd name="connsiteX247" fmla="*/ 10166176 w 12089090"/>
                  <a:gd name="connsiteY247" fmla="*/ 7356089 h 13511369"/>
                  <a:gd name="connsiteX248" fmla="*/ 10261426 w 12089090"/>
                  <a:gd name="connsiteY248" fmla="*/ 7239408 h 13511369"/>
                  <a:gd name="connsiteX249" fmla="*/ 10287619 w 12089090"/>
                  <a:gd name="connsiteY249" fmla="*/ 7401332 h 13511369"/>
                  <a:gd name="connsiteX250" fmla="*/ 10361437 w 12089090"/>
                  <a:gd name="connsiteY250" fmla="*/ 7477532 h 13511369"/>
                  <a:gd name="connsiteX251" fmla="*/ 10151887 w 12089090"/>
                  <a:gd name="connsiteY251" fmla="*/ 7591832 h 13511369"/>
                  <a:gd name="connsiteX252" fmla="*/ 10304288 w 12089090"/>
                  <a:gd name="connsiteY252" fmla="*/ 7741852 h 13511369"/>
                  <a:gd name="connsiteX253" fmla="*/ 10335244 w 12089090"/>
                  <a:gd name="connsiteY253" fmla="*/ 7644221 h 13511369"/>
                  <a:gd name="connsiteX254" fmla="*/ 10406680 w 12089090"/>
                  <a:gd name="connsiteY254" fmla="*/ 7732326 h 13511369"/>
                  <a:gd name="connsiteX255" fmla="*/ 10528126 w 12089090"/>
                  <a:gd name="connsiteY255" fmla="*/ 7691846 h 13511369"/>
                  <a:gd name="connsiteX256" fmla="*/ 10532887 w 12089090"/>
                  <a:gd name="connsiteY256" fmla="*/ 7777570 h 13511369"/>
                  <a:gd name="connsiteX257" fmla="*/ 10530506 w 12089090"/>
                  <a:gd name="connsiteY257" fmla="*/ 7875200 h 13511369"/>
                  <a:gd name="connsiteX258" fmla="*/ 10640043 w 12089090"/>
                  <a:gd name="connsiteY258" fmla="*/ 7837101 h 13511369"/>
                  <a:gd name="connsiteX259" fmla="*/ 10680526 w 12089090"/>
                  <a:gd name="connsiteY259" fmla="*/ 8075227 h 13511369"/>
                  <a:gd name="connsiteX260" fmla="*/ 10818637 w 12089090"/>
                  <a:gd name="connsiteY260" fmla="*/ 8106182 h 13511369"/>
                  <a:gd name="connsiteX261" fmla="*/ 10832925 w 12089090"/>
                  <a:gd name="connsiteY261" fmla="*/ 7815670 h 13511369"/>
                  <a:gd name="connsiteX262" fmla="*/ 10923413 w 12089090"/>
                  <a:gd name="connsiteY262" fmla="*/ 7791858 h 13511369"/>
                  <a:gd name="connsiteX263" fmla="*/ 10992469 w 12089090"/>
                  <a:gd name="connsiteY263" fmla="*/ 7620407 h 13511369"/>
                  <a:gd name="connsiteX264" fmla="*/ 10954369 w 12089090"/>
                  <a:gd name="connsiteY264" fmla="*/ 7491821 h 13511369"/>
                  <a:gd name="connsiteX265" fmla="*/ 10859119 w 12089090"/>
                  <a:gd name="connsiteY265" fmla="*/ 7479913 h 13511369"/>
                  <a:gd name="connsiteX266" fmla="*/ 10906743 w 12089090"/>
                  <a:gd name="connsiteY266" fmla="*/ 7360851 h 13511369"/>
                  <a:gd name="connsiteX267" fmla="*/ 10801969 w 12089090"/>
                  <a:gd name="connsiteY267" fmla="*/ 7289414 h 13511369"/>
                  <a:gd name="connsiteX268" fmla="*/ 10761487 w 12089090"/>
                  <a:gd name="connsiteY268" fmla="*/ 7058432 h 13511369"/>
                  <a:gd name="connsiteX269" fmla="*/ 10443987 w 12089090"/>
                  <a:gd name="connsiteY269" fmla="*/ 7020332 h 13511369"/>
                  <a:gd name="connsiteX270" fmla="*/ 10513838 w 12089090"/>
                  <a:gd name="connsiteY270" fmla="*/ 6915558 h 13511369"/>
                  <a:gd name="connsiteX271" fmla="*/ 10637663 w 12089090"/>
                  <a:gd name="connsiteY271" fmla="*/ 6896508 h 13511369"/>
                  <a:gd name="connsiteX272" fmla="*/ 10647187 w 12089090"/>
                  <a:gd name="connsiteY272" fmla="*/ 6810782 h 13511369"/>
                  <a:gd name="connsiteX273" fmla="*/ 10859912 w 12089090"/>
                  <a:gd name="connsiteY273" fmla="*/ 6899682 h 13511369"/>
                  <a:gd name="connsiteX274" fmla="*/ 10875787 w 12089090"/>
                  <a:gd name="connsiteY274" fmla="*/ 6677432 h 13511369"/>
                  <a:gd name="connsiteX275" fmla="*/ 10666237 w 12089090"/>
                  <a:gd name="connsiteY275" fmla="*/ 6772682 h 13511369"/>
                  <a:gd name="connsiteX276" fmla="*/ 10590037 w 12089090"/>
                  <a:gd name="connsiteY276" fmla="*/ 6544082 h 13511369"/>
                  <a:gd name="connsiteX277" fmla="*/ 10361437 w 12089090"/>
                  <a:gd name="connsiteY277" fmla="*/ 6753632 h 13511369"/>
                  <a:gd name="connsiteX278" fmla="*/ 10374138 w 12089090"/>
                  <a:gd name="connsiteY278" fmla="*/ 6588533 h 13511369"/>
                  <a:gd name="connsiteX279" fmla="*/ 10386837 w 12089090"/>
                  <a:gd name="connsiteY279" fmla="*/ 6464707 h 13511369"/>
                  <a:gd name="connsiteX280" fmla="*/ 10331672 w 12089090"/>
                  <a:gd name="connsiteY280" fmla="*/ 6436675 h 13511369"/>
                  <a:gd name="connsiteX281" fmla="*/ 10278888 w 12089090"/>
                  <a:gd name="connsiteY281" fmla="*/ 6452008 h 13511369"/>
                  <a:gd name="connsiteX282" fmla="*/ 10158237 w 12089090"/>
                  <a:gd name="connsiteY282" fmla="*/ 6236107 h 13511369"/>
                  <a:gd name="connsiteX283" fmla="*/ 10323338 w 12089090"/>
                  <a:gd name="connsiteY283" fmla="*/ 6274208 h 13511369"/>
                  <a:gd name="connsiteX284" fmla="*/ 10564638 w 12089090"/>
                  <a:gd name="connsiteY284" fmla="*/ 6274208 h 13511369"/>
                  <a:gd name="connsiteX285" fmla="*/ 10694812 w 12089090"/>
                  <a:gd name="connsiteY285" fmla="*/ 6134507 h 13511369"/>
                  <a:gd name="connsiteX286" fmla="*/ 10593213 w 12089090"/>
                  <a:gd name="connsiteY286" fmla="*/ 6023383 h 13511369"/>
                  <a:gd name="connsiteX287" fmla="*/ 10380487 w 12089090"/>
                  <a:gd name="connsiteY287" fmla="*/ 5975757 h 13511369"/>
                  <a:gd name="connsiteX288" fmla="*/ 10561462 w 12089090"/>
                  <a:gd name="connsiteY288" fmla="*/ 5845582 h 13511369"/>
                  <a:gd name="connsiteX289" fmla="*/ 10507488 w 12089090"/>
                  <a:gd name="connsiteY289" fmla="*/ 5728108 h 13511369"/>
                  <a:gd name="connsiteX290" fmla="*/ 10561463 w 12089090"/>
                  <a:gd name="connsiteY290" fmla="*/ 5607458 h 13511369"/>
                  <a:gd name="connsiteX291" fmla="*/ 10523362 w 12089090"/>
                  <a:gd name="connsiteY291" fmla="*/ 5604282 h 13511369"/>
                  <a:gd name="connsiteX292" fmla="*/ 10488438 w 12089090"/>
                  <a:gd name="connsiteY292" fmla="*/ 5528083 h 13511369"/>
                  <a:gd name="connsiteX293" fmla="*/ 10329687 w 12089090"/>
                  <a:gd name="connsiteY293" fmla="*/ 5375682 h 13511369"/>
                  <a:gd name="connsiteX294" fmla="*/ 10599563 w 12089090"/>
                  <a:gd name="connsiteY294" fmla="*/ 5480458 h 13511369"/>
                  <a:gd name="connsiteX295" fmla="*/ 10742437 w 12089090"/>
                  <a:gd name="connsiteY295" fmla="*/ 5439182 h 13511369"/>
                  <a:gd name="connsiteX296" fmla="*/ 10717038 w 12089090"/>
                  <a:gd name="connsiteY296" fmla="*/ 5686833 h 13511369"/>
                  <a:gd name="connsiteX297" fmla="*/ 10894837 w 12089090"/>
                  <a:gd name="connsiteY297" fmla="*/ 5724932 h 13511369"/>
                  <a:gd name="connsiteX298" fmla="*/ 10951988 w 12089090"/>
                  <a:gd name="connsiteY298" fmla="*/ 5550308 h 13511369"/>
                  <a:gd name="connsiteX299" fmla="*/ 10993262 w 12089090"/>
                  <a:gd name="connsiteY299" fmla="*/ 5321707 h 13511369"/>
                  <a:gd name="connsiteX300" fmla="*/ 10913888 w 12089090"/>
                  <a:gd name="connsiteY300" fmla="*/ 5118508 h 13511369"/>
                  <a:gd name="connsiteX301" fmla="*/ 10856737 w 12089090"/>
                  <a:gd name="connsiteY301" fmla="*/ 5020082 h 13511369"/>
                  <a:gd name="connsiteX302" fmla="*/ 10777363 w 12089090"/>
                  <a:gd name="connsiteY302" fmla="*/ 5137558 h 13511369"/>
                  <a:gd name="connsiteX303" fmla="*/ 10707513 w 12089090"/>
                  <a:gd name="connsiteY303" fmla="*/ 5096283 h 13511369"/>
                  <a:gd name="connsiteX304" fmla="*/ 10675763 w 12089090"/>
                  <a:gd name="connsiteY304" fmla="*/ 5216933 h 13511369"/>
                  <a:gd name="connsiteX305" fmla="*/ 10574162 w 12089090"/>
                  <a:gd name="connsiteY305" fmla="*/ 5220107 h 13511369"/>
                  <a:gd name="connsiteX306" fmla="*/ 10494787 w 12089090"/>
                  <a:gd name="connsiteY306" fmla="*/ 5077232 h 13511369"/>
                  <a:gd name="connsiteX307" fmla="*/ 10456687 w 12089090"/>
                  <a:gd name="connsiteY307" fmla="*/ 4924832 h 13511369"/>
                  <a:gd name="connsiteX308" fmla="*/ 10240787 w 12089090"/>
                  <a:gd name="connsiteY308" fmla="*/ 4928007 h 13511369"/>
                  <a:gd name="connsiteX309" fmla="*/ 10266187 w 12089090"/>
                  <a:gd name="connsiteY309" fmla="*/ 5153432 h 13511369"/>
                  <a:gd name="connsiteX310" fmla="*/ 10228088 w 12089090"/>
                  <a:gd name="connsiteY310" fmla="*/ 4959758 h 13511369"/>
                  <a:gd name="connsiteX311" fmla="*/ 10183637 w 12089090"/>
                  <a:gd name="connsiteY311" fmla="*/ 4972457 h 13511369"/>
                  <a:gd name="connsiteX312" fmla="*/ 10113787 w 12089090"/>
                  <a:gd name="connsiteY312" fmla="*/ 4861332 h 13511369"/>
                  <a:gd name="connsiteX313" fmla="*/ 10018538 w 12089090"/>
                  <a:gd name="connsiteY313" fmla="*/ 4931183 h 13511369"/>
                  <a:gd name="connsiteX314" fmla="*/ 9862962 w 12089090"/>
                  <a:gd name="connsiteY314" fmla="*/ 5058182 h 13511369"/>
                  <a:gd name="connsiteX315" fmla="*/ 10228087 w 12089090"/>
                  <a:gd name="connsiteY315" fmla="*/ 4724807 h 13511369"/>
                  <a:gd name="connsiteX316" fmla="*/ 10372550 w 12089090"/>
                  <a:gd name="connsiteY316" fmla="*/ 4634321 h 13511369"/>
                  <a:gd name="connsiteX317" fmla="*/ 10590037 w 12089090"/>
                  <a:gd name="connsiteY317" fmla="*/ 4581932 h 13511369"/>
                  <a:gd name="connsiteX318" fmla="*/ 10628138 w 12089090"/>
                  <a:gd name="connsiteY318" fmla="*/ 4461283 h 13511369"/>
                  <a:gd name="connsiteX319" fmla="*/ 10799588 w 12089090"/>
                  <a:gd name="connsiteY319" fmla="*/ 4334283 h 13511369"/>
                  <a:gd name="connsiteX320" fmla="*/ 10831337 w 12089090"/>
                  <a:gd name="connsiteY320" fmla="*/ 4080282 h 13511369"/>
                  <a:gd name="connsiteX321" fmla="*/ 10599562 w 12089090"/>
                  <a:gd name="connsiteY321" fmla="*/ 3997732 h 13511369"/>
                  <a:gd name="connsiteX322" fmla="*/ 10282063 w 12089090"/>
                  <a:gd name="connsiteY322" fmla="*/ 3950108 h 13511369"/>
                  <a:gd name="connsiteX323" fmla="*/ 10151887 w 12089090"/>
                  <a:gd name="connsiteY323" fmla="*/ 4010432 h 13511369"/>
                  <a:gd name="connsiteX324" fmla="*/ 10177288 w 12089090"/>
                  <a:gd name="connsiteY324" fmla="*/ 3845333 h 13511369"/>
                  <a:gd name="connsiteX325" fmla="*/ 10126488 w 12089090"/>
                  <a:gd name="connsiteY325" fmla="*/ 3670708 h 13511369"/>
                  <a:gd name="connsiteX326" fmla="*/ 10240787 w 12089090"/>
                  <a:gd name="connsiteY326" fmla="*/ 3708807 h 13511369"/>
                  <a:gd name="connsiteX327" fmla="*/ 10361438 w 12089090"/>
                  <a:gd name="connsiteY327" fmla="*/ 3600858 h 13511369"/>
                  <a:gd name="connsiteX328" fmla="*/ 10551938 w 12089090"/>
                  <a:gd name="connsiteY328" fmla="*/ 3661183 h 13511369"/>
                  <a:gd name="connsiteX329" fmla="*/ 10564638 w 12089090"/>
                  <a:gd name="connsiteY329" fmla="*/ 3477033 h 13511369"/>
                  <a:gd name="connsiteX330" fmla="*/ 10704337 w 12089090"/>
                  <a:gd name="connsiteY330" fmla="*/ 3515132 h 13511369"/>
                  <a:gd name="connsiteX331" fmla="*/ 10818637 w 12089090"/>
                  <a:gd name="connsiteY331" fmla="*/ 3210332 h 13511369"/>
                  <a:gd name="connsiteX332" fmla="*/ 10920238 w 12089090"/>
                  <a:gd name="connsiteY332" fmla="*/ 3299233 h 13511369"/>
                  <a:gd name="connsiteX333" fmla="*/ 11059937 w 12089090"/>
                  <a:gd name="connsiteY333" fmla="*/ 3283357 h 13511369"/>
                  <a:gd name="connsiteX334" fmla="*/ 11094862 w 12089090"/>
                  <a:gd name="connsiteY334" fmla="*/ 3508782 h 13511369"/>
                  <a:gd name="connsiteX335" fmla="*/ 11171063 w 12089090"/>
                  <a:gd name="connsiteY335" fmla="*/ 3251608 h 13511369"/>
                  <a:gd name="connsiteX336" fmla="*/ 11094863 w 12089090"/>
                  <a:gd name="connsiteY336" fmla="*/ 3165883 h 13511369"/>
                  <a:gd name="connsiteX337" fmla="*/ 11180587 w 12089090"/>
                  <a:gd name="connsiteY337" fmla="*/ 2911882 h 13511369"/>
                  <a:gd name="connsiteX338" fmla="*/ 10999613 w 12089090"/>
                  <a:gd name="connsiteY338" fmla="*/ 2988083 h 13511369"/>
                  <a:gd name="connsiteX339" fmla="*/ 10971037 w 12089090"/>
                  <a:gd name="connsiteY339" fmla="*/ 2918232 h 13511369"/>
                  <a:gd name="connsiteX340" fmla="*/ 10780537 w 12089090"/>
                  <a:gd name="connsiteY340" fmla="*/ 2715032 h 13511369"/>
                  <a:gd name="connsiteX341" fmla="*/ 10748788 w 12089090"/>
                  <a:gd name="connsiteY341" fmla="*/ 2530883 h 13511369"/>
                  <a:gd name="connsiteX342" fmla="*/ 10717038 w 12089090"/>
                  <a:gd name="connsiteY342" fmla="*/ 2435633 h 13511369"/>
                  <a:gd name="connsiteX343" fmla="*/ 10818637 w 12089090"/>
                  <a:gd name="connsiteY343" fmla="*/ 2334032 h 13511369"/>
                  <a:gd name="connsiteX344" fmla="*/ 11078988 w 12089090"/>
                  <a:gd name="connsiteY344" fmla="*/ 2099083 h 13511369"/>
                  <a:gd name="connsiteX345" fmla="*/ 11199637 w 12089090"/>
                  <a:gd name="connsiteY345" fmla="*/ 2118132 h 13511369"/>
                  <a:gd name="connsiteX346" fmla="*/ 11269488 w 12089090"/>
                  <a:gd name="connsiteY346" fmla="*/ 2029233 h 13511369"/>
                  <a:gd name="connsiteX347" fmla="*/ 11504437 w 12089090"/>
                  <a:gd name="connsiteY347" fmla="*/ 1921282 h 13511369"/>
                  <a:gd name="connsiteX348" fmla="*/ 11358388 w 12089090"/>
                  <a:gd name="connsiteY348" fmla="*/ 1851433 h 13511369"/>
                  <a:gd name="connsiteX349" fmla="*/ 11275837 w 12089090"/>
                  <a:gd name="connsiteY349" fmla="*/ 1705382 h 13511369"/>
                  <a:gd name="connsiteX350" fmla="*/ 11377437 w 12089090"/>
                  <a:gd name="connsiteY350" fmla="*/ 1279932 h 13511369"/>
                  <a:gd name="connsiteX351" fmla="*/ 11256787 w 12089090"/>
                  <a:gd name="connsiteY351" fmla="*/ 1019582 h 13511369"/>
                  <a:gd name="connsiteX352" fmla="*/ 11542537 w 12089090"/>
                  <a:gd name="connsiteY352" fmla="*/ 1362482 h 13511369"/>
                  <a:gd name="connsiteX353" fmla="*/ 11707637 w 12089090"/>
                  <a:gd name="connsiteY353" fmla="*/ 1165632 h 13511369"/>
                  <a:gd name="connsiteX354" fmla="*/ 11891787 w 12089090"/>
                  <a:gd name="connsiteY354" fmla="*/ 1476782 h 13511369"/>
                  <a:gd name="connsiteX355" fmla="*/ 12088637 w 12089090"/>
                  <a:gd name="connsiteY355" fmla="*/ 1578383 h 13511369"/>
                  <a:gd name="connsiteX356" fmla="*/ 11923537 w 12089090"/>
                  <a:gd name="connsiteY356" fmla="*/ 1133883 h 13511369"/>
                  <a:gd name="connsiteX357" fmla="*/ 11910837 w 12089090"/>
                  <a:gd name="connsiteY357" fmla="*/ 917982 h 13511369"/>
                  <a:gd name="connsiteX358" fmla="*/ 11777487 w 12089090"/>
                  <a:gd name="connsiteY358" fmla="*/ 721132 h 13511369"/>
                  <a:gd name="connsiteX359" fmla="*/ 11752087 w 12089090"/>
                  <a:gd name="connsiteY35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589037 w 12089090"/>
                  <a:gd name="connsiteY21" fmla="*/ 1400582 h 13511369"/>
                  <a:gd name="connsiteX22" fmla="*/ 2341387 w 12089090"/>
                  <a:gd name="connsiteY22" fmla="*/ 1248182 h 13511369"/>
                  <a:gd name="connsiteX23" fmla="*/ 2364009 w 12089090"/>
                  <a:gd name="connsiteY23" fmla="*/ 1407475 h 13511369"/>
                  <a:gd name="connsiteX24" fmla="*/ 2321147 w 12089090"/>
                  <a:gd name="connsiteY24" fmla="*/ 1557494 h 13511369"/>
                  <a:gd name="connsiteX25" fmla="*/ 2379487 w 12089090"/>
                  <a:gd name="connsiteY25" fmla="*/ 1629182 h 13511369"/>
                  <a:gd name="connsiteX26" fmla="*/ 2748581 w 12089090"/>
                  <a:gd name="connsiteY26" fmla="*/ 1888739 h 13511369"/>
                  <a:gd name="connsiteX27" fmla="*/ 2818828 w 12089090"/>
                  <a:gd name="connsiteY27" fmla="*/ 2031363 h 13511369"/>
                  <a:gd name="connsiteX28" fmla="*/ 2799778 w 12089090"/>
                  <a:gd name="connsiteY28" fmla="*/ 2224244 h 13511369"/>
                  <a:gd name="connsiteX29" fmla="*/ 2870025 w 12089090"/>
                  <a:gd name="connsiteY29" fmla="*/ 2431664 h 13511369"/>
                  <a:gd name="connsiteX30" fmla="*/ 3027187 w 12089090"/>
                  <a:gd name="connsiteY30" fmla="*/ 2567395 h 13511369"/>
                  <a:gd name="connsiteX31" fmla="*/ 3160537 w 12089090"/>
                  <a:gd name="connsiteY31" fmla="*/ 2543582 h 13511369"/>
                  <a:gd name="connsiteX32" fmla="*/ 3228403 w 12089090"/>
                  <a:gd name="connsiteY32" fmla="*/ 2648106 h 13511369"/>
                  <a:gd name="connsiteX33" fmla="*/ 3130772 w 12089090"/>
                  <a:gd name="connsiteY33" fmla="*/ 2719544 h 13511369"/>
                  <a:gd name="connsiteX34" fmla="*/ 3115293 w 12089090"/>
                  <a:gd name="connsiteY34" fmla="*/ 2843619 h 13511369"/>
                  <a:gd name="connsiteX35" fmla="*/ 3023615 w 12089090"/>
                  <a:gd name="connsiteY35" fmla="*/ 2957669 h 13511369"/>
                  <a:gd name="connsiteX36" fmla="*/ 3016472 w 12089090"/>
                  <a:gd name="connsiteY36" fmla="*/ 3050538 h 13511369"/>
                  <a:gd name="connsiteX37" fmla="*/ 2916459 w 12089090"/>
                  <a:gd name="connsiteY37" fmla="*/ 3143406 h 13511369"/>
                  <a:gd name="connsiteX38" fmla="*/ 2874787 w 12089090"/>
                  <a:gd name="connsiteY38" fmla="*/ 3248432 h 13511369"/>
                  <a:gd name="connsiteX39" fmla="*/ 2916459 w 12089090"/>
                  <a:gd name="connsiteY39" fmla="*/ 3355338 h 13511369"/>
                  <a:gd name="connsiteX40" fmla="*/ 3039093 w 12089090"/>
                  <a:gd name="connsiteY40" fmla="*/ 3469889 h 13511369"/>
                  <a:gd name="connsiteX41" fmla="*/ 2880740 w 12089090"/>
                  <a:gd name="connsiteY41" fmla="*/ 3872069 h 13511369"/>
                  <a:gd name="connsiteX42" fmla="*/ 2854547 w 12089090"/>
                  <a:gd name="connsiteY42" fmla="*/ 4003038 h 13511369"/>
                  <a:gd name="connsiteX43" fmla="*/ 2779537 w 12089090"/>
                  <a:gd name="connsiteY43" fmla="*/ 4067582 h 13511369"/>
                  <a:gd name="connsiteX44" fmla="*/ 2630709 w 12089090"/>
                  <a:gd name="connsiteY44" fmla="*/ 4069713 h 13511369"/>
                  <a:gd name="connsiteX45" fmla="*/ 2559272 w 12089090"/>
                  <a:gd name="connsiteY45" fmla="*/ 4041138 h 13511369"/>
                  <a:gd name="connsiteX46" fmla="*/ 2497359 w 12089090"/>
                  <a:gd name="connsiteY46" fmla="*/ 3964938 h 13511369"/>
                  <a:gd name="connsiteX47" fmla="*/ 2360437 w 12089090"/>
                  <a:gd name="connsiteY47" fmla="*/ 3991382 h 13511369"/>
                  <a:gd name="connsiteX48" fmla="*/ 2302097 w 12089090"/>
                  <a:gd name="connsiteY48" fmla="*/ 4098288 h 13511369"/>
                  <a:gd name="connsiteX49" fmla="*/ 2402109 w 12089090"/>
                  <a:gd name="connsiteY49" fmla="*/ 4295932 h 13511369"/>
                  <a:gd name="connsiteX50" fmla="*/ 2322337 w 12089090"/>
                  <a:gd name="connsiteY50" fmla="*/ 4353332 h 13511369"/>
                  <a:gd name="connsiteX51" fmla="*/ 2533078 w 12089090"/>
                  <a:gd name="connsiteY51" fmla="*/ 4645975 h 13511369"/>
                  <a:gd name="connsiteX52" fmla="*/ 2597372 w 12089090"/>
                  <a:gd name="connsiteY52" fmla="*/ 4879338 h 13511369"/>
                  <a:gd name="connsiteX53" fmla="*/ 2489024 w 12089090"/>
                  <a:gd name="connsiteY53" fmla="*/ 4958170 h 13511369"/>
                  <a:gd name="connsiteX54" fmla="*/ 2471165 w 12089090"/>
                  <a:gd name="connsiteY54" fmla="*/ 5122225 h 13511369"/>
                  <a:gd name="connsiteX55" fmla="*/ 2387822 w 12089090"/>
                  <a:gd name="connsiteY55" fmla="*/ 5196044 h 13511369"/>
                  <a:gd name="connsiteX56" fmla="*/ 2398537 w 12089090"/>
                  <a:gd name="connsiteY56" fmla="*/ 5286782 h 13511369"/>
                  <a:gd name="connsiteX57" fmla="*/ 2506884 w 12089090"/>
                  <a:gd name="connsiteY57" fmla="*/ 5384163 h 13511369"/>
                  <a:gd name="connsiteX58" fmla="*/ 2512837 w 12089090"/>
                  <a:gd name="connsiteY58" fmla="*/ 5534432 h 13511369"/>
                  <a:gd name="connsiteX59" fmla="*/ 2516409 w 12089090"/>
                  <a:gd name="connsiteY59" fmla="*/ 5622288 h 13511369"/>
                  <a:gd name="connsiteX60" fmla="*/ 2649759 w 12089090"/>
                  <a:gd name="connsiteY60" fmla="*/ 5741350 h 13511369"/>
                  <a:gd name="connsiteX61" fmla="*/ 2814065 w 12089090"/>
                  <a:gd name="connsiteY61" fmla="*/ 5819932 h 13511369"/>
                  <a:gd name="connsiteX62" fmla="*/ 2846212 w 12089090"/>
                  <a:gd name="connsiteY62" fmla="*/ 6036875 h 13511369"/>
                  <a:gd name="connsiteX63" fmla="*/ 2836687 w 12089090"/>
                  <a:gd name="connsiteY63" fmla="*/ 6239282 h 13511369"/>
                  <a:gd name="connsiteX64" fmla="*/ 2611659 w 12089090"/>
                  <a:gd name="connsiteY64" fmla="*/ 6322375 h 13511369"/>
                  <a:gd name="connsiteX65" fmla="*/ 2627137 w 12089090"/>
                  <a:gd name="connsiteY65" fmla="*/ 6448832 h 13511369"/>
                  <a:gd name="connsiteX66" fmla="*/ 2531887 w 12089090"/>
                  <a:gd name="connsiteY66" fmla="*/ 6696482 h 13511369"/>
                  <a:gd name="connsiteX67" fmla="*/ 2585465 w 12089090"/>
                  <a:gd name="connsiteY67" fmla="*/ 6812913 h 13511369"/>
                  <a:gd name="connsiteX68" fmla="*/ 2535459 w 12089090"/>
                  <a:gd name="connsiteY68" fmla="*/ 6872444 h 13511369"/>
                  <a:gd name="connsiteX69" fmla="*/ 2478309 w 12089090"/>
                  <a:gd name="connsiteY69" fmla="*/ 6981982 h 13511369"/>
                  <a:gd name="connsiteX70" fmla="*/ 2365199 w 12089090"/>
                  <a:gd name="connsiteY70" fmla="*/ 7022714 h 13511369"/>
                  <a:gd name="connsiteX71" fmla="*/ 2123503 w 12089090"/>
                  <a:gd name="connsiteY71" fmla="*/ 7248682 h 13511369"/>
                  <a:gd name="connsiteX72" fmla="*/ 2171128 w 12089090"/>
                  <a:gd name="connsiteY72" fmla="*/ 7551100 h 13511369"/>
                  <a:gd name="connsiteX73" fmla="*/ 2143743 w 12089090"/>
                  <a:gd name="connsiteY73" fmla="*/ 7627551 h 13511369"/>
                  <a:gd name="connsiteX74" fmla="*/ 1973484 w 12089090"/>
                  <a:gd name="connsiteY74" fmla="*/ 7703500 h 13511369"/>
                  <a:gd name="connsiteX75" fmla="*/ 1867519 w 12089090"/>
                  <a:gd name="connsiteY75" fmla="*/ 7841863 h 13511369"/>
                  <a:gd name="connsiteX76" fmla="*/ 1842515 w 12089090"/>
                  <a:gd name="connsiteY76" fmla="*/ 8084500 h 13511369"/>
                  <a:gd name="connsiteX77" fmla="*/ 1721072 w 12089090"/>
                  <a:gd name="connsiteY77" fmla="*/ 8148794 h 13511369"/>
                  <a:gd name="connsiteX78" fmla="*/ 1703212 w 12089090"/>
                  <a:gd name="connsiteY78" fmla="*/ 8291919 h 13511369"/>
                  <a:gd name="connsiteX79" fmla="*/ 1671065 w 12089090"/>
                  <a:gd name="connsiteY79" fmla="*/ 8510744 h 13511369"/>
                  <a:gd name="connsiteX80" fmla="*/ 1716309 w 12089090"/>
                  <a:gd name="connsiteY80" fmla="*/ 8653619 h 13511369"/>
                  <a:gd name="connsiteX81" fmla="*/ 1706784 w 12089090"/>
                  <a:gd name="connsiteY81" fmla="*/ 8772682 h 13511369"/>
                  <a:gd name="connsiteX82" fmla="*/ 1788937 w 12089090"/>
                  <a:gd name="connsiteY82" fmla="*/ 8963432 h 13511369"/>
                  <a:gd name="connsiteX83" fmla="*/ 1657969 w 12089090"/>
                  <a:gd name="connsiteY83" fmla="*/ 9413488 h 13511369"/>
                  <a:gd name="connsiteX84" fmla="*/ 1506759 w 12089090"/>
                  <a:gd name="connsiteY84" fmla="*/ 9498963 h 13511369"/>
                  <a:gd name="connsiteX85" fmla="*/ 1463897 w 12089090"/>
                  <a:gd name="connsiteY85" fmla="*/ 9682319 h 13511369"/>
                  <a:gd name="connsiteX86" fmla="*/ 1321022 w 12089090"/>
                  <a:gd name="connsiteY86" fmla="*/ 9748994 h 13511369"/>
                  <a:gd name="connsiteX87" fmla="*/ 1312687 w 12089090"/>
                  <a:gd name="connsiteY87" fmla="*/ 9839732 h 13511369"/>
                  <a:gd name="connsiteX88" fmla="*/ 1237678 w 12089090"/>
                  <a:gd name="connsiteY88" fmla="*/ 9970450 h 13511369"/>
                  <a:gd name="connsiteX89" fmla="*/ 1254347 w 12089090"/>
                  <a:gd name="connsiteY89" fmla="*/ 10151425 h 13511369"/>
                  <a:gd name="connsiteX90" fmla="*/ 1179337 w 12089090"/>
                  <a:gd name="connsiteY90" fmla="*/ 10315982 h 13511369"/>
                  <a:gd name="connsiteX91" fmla="*/ 932878 w 12089090"/>
                  <a:gd name="connsiteY91" fmla="*/ 10353832 h 13511369"/>
                  <a:gd name="connsiteX92" fmla="*/ 817387 w 12089090"/>
                  <a:gd name="connsiteY92" fmla="*/ 10468382 h 13511369"/>
                  <a:gd name="connsiteX93" fmla="*/ 678084 w 12089090"/>
                  <a:gd name="connsiteY93" fmla="*/ 10480038 h 13511369"/>
                  <a:gd name="connsiteX94" fmla="*/ 585215 w 12089090"/>
                  <a:gd name="connsiteY94" fmla="*/ 10544332 h 13511369"/>
                  <a:gd name="connsiteX95" fmla="*/ 497109 w 12089090"/>
                  <a:gd name="connsiteY95" fmla="*/ 10503850 h 13511369"/>
                  <a:gd name="connsiteX96" fmla="*/ 399478 w 12089090"/>
                  <a:gd name="connsiteY96" fmla="*/ 10510994 h 13511369"/>
                  <a:gd name="connsiteX97" fmla="*/ 301847 w 12089090"/>
                  <a:gd name="connsiteY97" fmla="*/ 10482419 h 13511369"/>
                  <a:gd name="connsiteX98" fmla="*/ 238743 w 12089090"/>
                  <a:gd name="connsiteY98" fmla="*/ 10535057 h 13511369"/>
                  <a:gd name="connsiteX99" fmla="*/ 17287 w 12089090"/>
                  <a:gd name="connsiteY99" fmla="*/ 10430282 h 13511369"/>
                  <a:gd name="connsiteX100" fmla="*/ 78009 w 12089090"/>
                  <a:gd name="connsiteY100" fmla="*/ 10608625 h 13511369"/>
                  <a:gd name="connsiteX101" fmla="*/ 11334 w 12089090"/>
                  <a:gd name="connsiteY101" fmla="*/ 10787219 h 13511369"/>
                  <a:gd name="connsiteX102" fmla="*/ 112537 w 12089090"/>
                  <a:gd name="connsiteY102" fmla="*/ 11056551 h 13511369"/>
                  <a:gd name="connsiteX103" fmla="*/ 8953 w 12089090"/>
                  <a:gd name="connsiteY103" fmla="*/ 11234894 h 13511369"/>
                  <a:gd name="connsiteX104" fmla="*/ 17287 w 12089090"/>
                  <a:gd name="connsiteY104" fmla="*/ 11420882 h 13511369"/>
                  <a:gd name="connsiteX105" fmla="*/ 158972 w 12089090"/>
                  <a:gd name="connsiteY105" fmla="*/ 11470638 h 13511369"/>
                  <a:gd name="connsiteX106" fmla="*/ 455437 w 12089090"/>
                  <a:gd name="connsiteY106" fmla="*/ 11497082 h 13511369"/>
                  <a:gd name="connsiteX107" fmla="*/ 623315 w 12089090"/>
                  <a:gd name="connsiteY107" fmla="*/ 11544457 h 13511369"/>
                  <a:gd name="connsiteX108" fmla="*/ 737615 w 12089090"/>
                  <a:gd name="connsiteY108" fmla="*/ 11489688 h 13511369"/>
                  <a:gd name="connsiteX109" fmla="*/ 912637 w 12089090"/>
                  <a:gd name="connsiteY109" fmla="*/ 11535182 h 13511369"/>
                  <a:gd name="connsiteX110" fmla="*/ 1078134 w 12089090"/>
                  <a:gd name="connsiteY110" fmla="*/ 11413488 h 13511369"/>
                  <a:gd name="connsiteX111" fmla="*/ 1155524 w 12089090"/>
                  <a:gd name="connsiteY111" fmla="*/ 11470889 h 13511369"/>
                  <a:gd name="connsiteX112" fmla="*/ 1294828 w 12089090"/>
                  <a:gd name="connsiteY112" fmla="*/ 11496832 h 13511369"/>
                  <a:gd name="connsiteX113" fmla="*/ 1466278 w 12089090"/>
                  <a:gd name="connsiteY113" fmla="*/ 11508738 h 13511369"/>
                  <a:gd name="connsiteX114" fmla="*/ 1552003 w 12089090"/>
                  <a:gd name="connsiteY114" fmla="*/ 11573032 h 13511369"/>
                  <a:gd name="connsiteX115" fmla="*/ 1652015 w 12089090"/>
                  <a:gd name="connsiteY115" fmla="*/ 11580175 h 13511369"/>
                  <a:gd name="connsiteX116" fmla="*/ 1731787 w 12089090"/>
                  <a:gd name="connsiteY116" fmla="*/ 11592332 h 13511369"/>
                  <a:gd name="connsiteX117" fmla="*/ 1659159 w 12089090"/>
                  <a:gd name="connsiteY117" fmla="*/ 11737338 h 13511369"/>
                  <a:gd name="connsiteX118" fmla="*/ 1693687 w 12089090"/>
                  <a:gd name="connsiteY118" fmla="*/ 11992382 h 13511369"/>
                  <a:gd name="connsiteX119" fmla="*/ 1871090 w 12089090"/>
                  <a:gd name="connsiteY119" fmla="*/ 12130244 h 13511369"/>
                  <a:gd name="connsiteX120" fmla="*/ 1993724 w 12089090"/>
                  <a:gd name="connsiteY120" fmla="*/ 12056676 h 13511369"/>
                  <a:gd name="connsiteX121" fmla="*/ 2066353 w 12089090"/>
                  <a:gd name="connsiteY121" fmla="*/ 12104050 h 13511369"/>
                  <a:gd name="connsiteX122" fmla="*/ 2142553 w 12089090"/>
                  <a:gd name="connsiteY122" fmla="*/ 12034994 h 13511369"/>
                  <a:gd name="connsiteX123" fmla="*/ 2242565 w 12089090"/>
                  <a:gd name="connsiteY123" fmla="*/ 12058807 h 13511369"/>
                  <a:gd name="connsiteX124" fmla="*/ 2473547 w 12089090"/>
                  <a:gd name="connsiteY124" fmla="*/ 12008800 h 13511369"/>
                  <a:gd name="connsiteX125" fmla="*/ 2524743 w 12089090"/>
                  <a:gd name="connsiteY125" fmla="*/ 11899513 h 13511369"/>
                  <a:gd name="connsiteX126" fmla="*/ 2893837 w 12089090"/>
                  <a:gd name="connsiteY126" fmla="*/ 12030482 h 13511369"/>
                  <a:gd name="connsiteX127" fmla="*/ 2983134 w 12089090"/>
                  <a:gd name="connsiteY127" fmla="*/ 12018325 h 13511369"/>
                  <a:gd name="connsiteX128" fmla="*/ 3084337 w 12089090"/>
                  <a:gd name="connsiteY128" fmla="*/ 12182882 h 13511369"/>
                  <a:gd name="connsiteX129" fmla="*/ 3323653 w 12089090"/>
                  <a:gd name="connsiteY129" fmla="*/ 12127863 h 13511369"/>
                  <a:gd name="connsiteX130" fmla="*/ 3433190 w 12089090"/>
                  <a:gd name="connsiteY130" fmla="*/ 12196919 h 13511369"/>
                  <a:gd name="connsiteX131" fmla="*/ 3586781 w 12089090"/>
                  <a:gd name="connsiteY131" fmla="*/ 12266226 h 13511369"/>
                  <a:gd name="connsiteX132" fmla="*/ 3522487 w 12089090"/>
                  <a:gd name="connsiteY132" fmla="*/ 12387670 h 13511369"/>
                  <a:gd name="connsiteX133" fmla="*/ 3607022 w 12089090"/>
                  <a:gd name="connsiteY133" fmla="*/ 12592207 h 13511369"/>
                  <a:gd name="connsiteX134" fmla="*/ 3560587 w 12089090"/>
                  <a:gd name="connsiteY134" fmla="*/ 12773432 h 13511369"/>
                  <a:gd name="connsiteX135" fmla="*/ 3545109 w 12089090"/>
                  <a:gd name="connsiteY135" fmla="*/ 12987494 h 13511369"/>
                  <a:gd name="connsiteX136" fmla="*/ 3636787 w 12089090"/>
                  <a:gd name="connsiteY136" fmla="*/ 13211582 h 13511369"/>
                  <a:gd name="connsiteX137" fmla="*/ 3922537 w 12089090"/>
                  <a:gd name="connsiteY137" fmla="*/ 13440182 h 13511369"/>
                  <a:gd name="connsiteX138" fmla="*/ 4514278 w 12089090"/>
                  <a:gd name="connsiteY138" fmla="*/ 13511369 h 13511369"/>
                  <a:gd name="connsiteX139" fmla="*/ 4549996 w 12089090"/>
                  <a:gd name="connsiteY139" fmla="*/ 13442312 h 13511369"/>
                  <a:gd name="connsiteX140" fmla="*/ 4208287 w 12089090"/>
                  <a:gd name="connsiteY140" fmla="*/ 13154432 h 13511369"/>
                  <a:gd name="connsiteX141" fmla="*/ 4635722 w 12089090"/>
                  <a:gd name="connsiteY141" fmla="*/ 13268482 h 13511369"/>
                  <a:gd name="connsiteX142" fmla="*/ 4951237 w 12089090"/>
                  <a:gd name="connsiteY142" fmla="*/ 13268732 h 13511369"/>
                  <a:gd name="connsiteX143" fmla="*/ 5052440 w 12089090"/>
                  <a:gd name="connsiteY143" fmla="*/ 13058932 h 13511369"/>
                  <a:gd name="connsiteX144" fmla="*/ 5011959 w 12089090"/>
                  <a:gd name="connsiteY144" fmla="*/ 12985113 h 13511369"/>
                  <a:gd name="connsiteX145" fmla="*/ 5008387 w 12089090"/>
                  <a:gd name="connsiteY145" fmla="*/ 12678182 h 13511369"/>
                  <a:gd name="connsiteX146" fmla="*/ 5084587 w 12089090"/>
                  <a:gd name="connsiteY146" fmla="*/ 12563882 h 13511369"/>
                  <a:gd name="connsiteX147" fmla="*/ 5046487 w 12089090"/>
                  <a:gd name="connsiteY147" fmla="*/ 12225745 h 13511369"/>
                  <a:gd name="connsiteX148" fmla="*/ 5375100 w 12089090"/>
                  <a:gd name="connsiteY148" fmla="*/ 12097157 h 13511369"/>
                  <a:gd name="connsiteX149" fmla="*/ 5656087 w 12089090"/>
                  <a:gd name="connsiteY149" fmla="*/ 12180502 h 13511369"/>
                  <a:gd name="connsiteX150" fmla="*/ 5541787 w 12089090"/>
                  <a:gd name="connsiteY150" fmla="*/ 11249432 h 13511369"/>
                  <a:gd name="connsiteX151" fmla="*/ 5602510 w 12089090"/>
                  <a:gd name="connsiteY151" fmla="*/ 10722925 h 13511369"/>
                  <a:gd name="connsiteX152" fmla="*/ 5485827 w 12089090"/>
                  <a:gd name="connsiteY152" fmla="*/ 10663394 h 13511369"/>
                  <a:gd name="connsiteX153" fmla="*/ 5602509 w 12089090"/>
                  <a:gd name="connsiteY153" fmla="*/ 10701495 h 13511369"/>
                  <a:gd name="connsiteX154" fmla="*/ 5628703 w 12089090"/>
                  <a:gd name="connsiteY154" fmla="*/ 10160950 h 13511369"/>
                  <a:gd name="connsiteX155" fmla="*/ 5715618 w 12089090"/>
                  <a:gd name="connsiteY155" fmla="*/ 9775438 h 13511369"/>
                  <a:gd name="connsiteX156" fmla="*/ 5847778 w 12089090"/>
                  <a:gd name="connsiteY156" fmla="*/ 9408475 h 13511369"/>
                  <a:gd name="connsiteX157" fmla="*/ 5938265 w 12089090"/>
                  <a:gd name="connsiteY157" fmla="*/ 9196544 h 13511369"/>
                  <a:gd name="connsiteX158" fmla="*/ 5776340 w 12089090"/>
                  <a:gd name="connsiteY158" fmla="*/ 9329894 h 13511369"/>
                  <a:gd name="connsiteX159" fmla="*/ 5940647 w 12089090"/>
                  <a:gd name="connsiteY159" fmla="*/ 9137013 h 13511369"/>
                  <a:gd name="connsiteX160" fmla="*/ 5972794 w 12089090"/>
                  <a:gd name="connsiteY160" fmla="*/ 8956289 h 13511369"/>
                  <a:gd name="connsiteX161" fmla="*/ 5976365 w 12089090"/>
                  <a:gd name="connsiteY161" fmla="*/ 9087006 h 13511369"/>
                  <a:gd name="connsiteX162" fmla="*/ 6458567 w 12089090"/>
                  <a:gd name="connsiteY162" fmla="*/ 8201432 h 13511369"/>
                  <a:gd name="connsiteX163" fmla="*/ 6221634 w 12089090"/>
                  <a:gd name="connsiteY163" fmla="*/ 8101170 h 13511369"/>
                  <a:gd name="connsiteX164" fmla="*/ 6443090 w 12089090"/>
                  <a:gd name="connsiteY164" fmla="*/ 8110694 h 13511369"/>
                  <a:gd name="connsiteX165" fmla="*/ 6713363 w 12089090"/>
                  <a:gd name="connsiteY165" fmla="*/ 8074975 h 13511369"/>
                  <a:gd name="connsiteX166" fmla="*/ 6872907 w 12089090"/>
                  <a:gd name="connsiteY166" fmla="*/ 8032113 h 13511369"/>
                  <a:gd name="connsiteX167" fmla="*/ 6802659 w 12089090"/>
                  <a:gd name="connsiteY167" fmla="*/ 7972582 h 13511369"/>
                  <a:gd name="connsiteX168" fmla="*/ 6894339 w 12089090"/>
                  <a:gd name="connsiteY168" fmla="*/ 7846626 h 13511369"/>
                  <a:gd name="connsiteX169" fmla="*/ 6997921 w 12089090"/>
                  <a:gd name="connsiteY169" fmla="*/ 7867807 h 13511369"/>
                  <a:gd name="connsiteX170" fmla="*/ 7034832 w 12089090"/>
                  <a:gd name="connsiteY170" fmla="*/ 7793990 h 13511369"/>
                  <a:gd name="connsiteX171" fmla="*/ 6961013 w 12089090"/>
                  <a:gd name="connsiteY171" fmla="*/ 7693975 h 13511369"/>
                  <a:gd name="connsiteX172" fmla="*/ 6927676 w 12089090"/>
                  <a:gd name="connsiteY172" fmla="*/ 7596344 h 13511369"/>
                  <a:gd name="connsiteX173" fmla="*/ 6837187 w 12089090"/>
                  <a:gd name="connsiteY173" fmla="*/ 7591832 h 13511369"/>
                  <a:gd name="connsiteX174" fmla="*/ 6763369 w 12089090"/>
                  <a:gd name="connsiteY174" fmla="*/ 7674925 h 13511369"/>
                  <a:gd name="connsiteX175" fmla="*/ 6627637 w 12089090"/>
                  <a:gd name="connsiteY175" fmla="*/ 7687082 h 13511369"/>
                  <a:gd name="connsiteX176" fmla="*/ 6687169 w 12089090"/>
                  <a:gd name="connsiteY176" fmla="*/ 7617775 h 13511369"/>
                  <a:gd name="connsiteX177" fmla="*/ 6699076 w 12089090"/>
                  <a:gd name="connsiteY177" fmla="*/ 7529669 h 13511369"/>
                  <a:gd name="connsiteX178" fmla="*/ 6720506 w 12089090"/>
                  <a:gd name="connsiteY178" fmla="*/ 7467756 h 13511369"/>
                  <a:gd name="connsiteX179" fmla="*/ 6684787 w 12089090"/>
                  <a:gd name="connsiteY179" fmla="*/ 7401332 h 13511369"/>
                  <a:gd name="connsiteX180" fmla="*/ 6620494 w 12089090"/>
                  <a:gd name="connsiteY180" fmla="*/ 7432038 h 13511369"/>
                  <a:gd name="connsiteX181" fmla="*/ 6618112 w 12089090"/>
                  <a:gd name="connsiteY181" fmla="*/ 7351326 h 13511369"/>
                  <a:gd name="connsiteX182" fmla="*/ 6837188 w 12089090"/>
                  <a:gd name="connsiteY182" fmla="*/ 7243919 h 13511369"/>
                  <a:gd name="connsiteX183" fmla="*/ 6801469 w 12089090"/>
                  <a:gd name="connsiteY183" fmla="*/ 7089138 h 13511369"/>
                  <a:gd name="connsiteX184" fmla="*/ 6877669 w 12089090"/>
                  <a:gd name="connsiteY184" fmla="*/ 7072469 h 13511369"/>
                  <a:gd name="connsiteX185" fmla="*/ 6856237 w 12089090"/>
                  <a:gd name="connsiteY185" fmla="*/ 6982232 h 13511369"/>
                  <a:gd name="connsiteX186" fmla="*/ 6961013 w 12089090"/>
                  <a:gd name="connsiteY186" fmla="*/ 6984363 h 13511369"/>
                  <a:gd name="connsiteX187" fmla="*/ 7003876 w 12089090"/>
                  <a:gd name="connsiteY187" fmla="*/ 6903400 h 13511369"/>
                  <a:gd name="connsiteX188" fmla="*/ 7106269 w 12089090"/>
                  <a:gd name="connsiteY188" fmla="*/ 6936738 h 13511369"/>
                  <a:gd name="connsiteX189" fmla="*/ 7180088 w 12089090"/>
                  <a:gd name="connsiteY189" fmla="*/ 7039132 h 13511369"/>
                  <a:gd name="connsiteX190" fmla="*/ 7246763 w 12089090"/>
                  <a:gd name="connsiteY190" fmla="*/ 6979600 h 13511369"/>
                  <a:gd name="connsiteX191" fmla="*/ 7187232 w 12089090"/>
                  <a:gd name="connsiteY191" fmla="*/ 6843869 h 13511369"/>
                  <a:gd name="connsiteX192" fmla="*/ 7244381 w 12089090"/>
                  <a:gd name="connsiteY192" fmla="*/ 6896506 h 13511369"/>
                  <a:gd name="connsiteX193" fmla="*/ 7361063 w 12089090"/>
                  <a:gd name="connsiteY193" fmla="*/ 6934357 h 13511369"/>
                  <a:gd name="connsiteX194" fmla="*/ 7434882 w 12089090"/>
                  <a:gd name="connsiteY194" fmla="*/ 7006046 h 13511369"/>
                  <a:gd name="connsiteX195" fmla="*/ 7403926 w 12089090"/>
                  <a:gd name="connsiteY195" fmla="*/ 7144158 h 13511369"/>
                  <a:gd name="connsiteX196" fmla="*/ 7475363 w 12089090"/>
                  <a:gd name="connsiteY196" fmla="*/ 7108439 h 13511369"/>
                  <a:gd name="connsiteX197" fmla="*/ 7465837 w 12089090"/>
                  <a:gd name="connsiteY197" fmla="*/ 7077482 h 13511369"/>
                  <a:gd name="connsiteX198" fmla="*/ 7542038 w 12089090"/>
                  <a:gd name="connsiteY198" fmla="*/ 7163208 h 13511369"/>
                  <a:gd name="connsiteX199" fmla="*/ 7477744 w 12089090"/>
                  <a:gd name="connsiteY199" fmla="*/ 7244171 h 13511369"/>
                  <a:gd name="connsiteX200" fmla="*/ 7542037 w 12089090"/>
                  <a:gd name="connsiteY200" fmla="*/ 7325132 h 13511369"/>
                  <a:gd name="connsiteX201" fmla="*/ 7468219 w 12089090"/>
                  <a:gd name="connsiteY201" fmla="*/ 7344183 h 13511369"/>
                  <a:gd name="connsiteX202" fmla="*/ 7375351 w 12089090"/>
                  <a:gd name="connsiteY202" fmla="*/ 7296558 h 13511369"/>
                  <a:gd name="connsiteX203" fmla="*/ 7327726 w 12089090"/>
                  <a:gd name="connsiteY203" fmla="*/ 7406096 h 13511369"/>
                  <a:gd name="connsiteX204" fmla="*/ 7403926 w 12089090"/>
                  <a:gd name="connsiteY204" fmla="*/ 7425146 h 13511369"/>
                  <a:gd name="connsiteX205" fmla="*/ 7458694 w 12089090"/>
                  <a:gd name="connsiteY205" fmla="*/ 7484677 h 13511369"/>
                  <a:gd name="connsiteX206" fmla="*/ 7484888 w 12089090"/>
                  <a:gd name="connsiteY206" fmla="*/ 7515382 h 13511369"/>
                  <a:gd name="connsiteX207" fmla="*/ 7505128 w 12089090"/>
                  <a:gd name="connsiteY207" fmla="*/ 7467755 h 13511369"/>
                  <a:gd name="connsiteX208" fmla="*/ 7563469 w 12089090"/>
                  <a:gd name="connsiteY208" fmla="*/ 7529921 h 13511369"/>
                  <a:gd name="connsiteX209" fmla="*/ 7656338 w 12089090"/>
                  <a:gd name="connsiteY209" fmla="*/ 7615646 h 13511369"/>
                  <a:gd name="connsiteX210" fmla="*/ 7656338 w 12089090"/>
                  <a:gd name="connsiteY210" fmla="*/ 7510871 h 13511369"/>
                  <a:gd name="connsiteX211" fmla="*/ 7830168 w 12089090"/>
                  <a:gd name="connsiteY211" fmla="*/ 7606120 h 13511369"/>
                  <a:gd name="connsiteX212" fmla="*/ 7723013 w 12089090"/>
                  <a:gd name="connsiteY212" fmla="*/ 7370377 h 13511369"/>
                  <a:gd name="connsiteX213" fmla="*/ 7725394 w 12089090"/>
                  <a:gd name="connsiteY213" fmla="*/ 7234646 h 13511369"/>
                  <a:gd name="connsiteX214" fmla="*/ 7630144 w 12089090"/>
                  <a:gd name="connsiteY214" fmla="*/ 7206071 h 13511369"/>
                  <a:gd name="connsiteX215" fmla="*/ 7694437 w 12089090"/>
                  <a:gd name="connsiteY215" fmla="*/ 7039382 h 13511369"/>
                  <a:gd name="connsiteX216" fmla="*/ 8392144 w 12089090"/>
                  <a:gd name="connsiteY216" fmla="*/ 6653621 h 13511369"/>
                  <a:gd name="connsiteX217" fmla="*/ 8720757 w 12089090"/>
                  <a:gd name="connsiteY217" fmla="*/ 6591708 h 13511369"/>
                  <a:gd name="connsiteX218" fmla="*/ 8739807 w 12089090"/>
                  <a:gd name="connsiteY218" fmla="*/ 6696483 h 13511369"/>
                  <a:gd name="connsiteX219" fmla="*/ 8813626 w 12089090"/>
                  <a:gd name="connsiteY219" fmla="*/ 6701246 h 13511369"/>
                  <a:gd name="connsiteX220" fmla="*/ 8789812 w 12089090"/>
                  <a:gd name="connsiteY220" fmla="*/ 6548844 h 13511369"/>
                  <a:gd name="connsiteX221" fmla="*/ 9332737 w 12089090"/>
                  <a:gd name="connsiteY221" fmla="*/ 6544082 h 13511369"/>
                  <a:gd name="connsiteX222" fmla="*/ 9520856 w 12089090"/>
                  <a:gd name="connsiteY222" fmla="*/ 6494075 h 13511369"/>
                  <a:gd name="connsiteX223" fmla="*/ 9647062 w 12089090"/>
                  <a:gd name="connsiteY223" fmla="*/ 6298813 h 13511369"/>
                  <a:gd name="connsiteX224" fmla="*/ 9923287 w 12089090"/>
                  <a:gd name="connsiteY224" fmla="*/ 6334532 h 13511369"/>
                  <a:gd name="connsiteX225" fmla="*/ 9887569 w 12089090"/>
                  <a:gd name="connsiteY225" fmla="*/ 6420258 h 13511369"/>
                  <a:gd name="connsiteX226" fmla="*/ 9744694 w 12089090"/>
                  <a:gd name="connsiteY226" fmla="*/ 6434546 h 13511369"/>
                  <a:gd name="connsiteX227" fmla="*/ 9813749 w 12089090"/>
                  <a:gd name="connsiteY227" fmla="*/ 6489313 h 13511369"/>
                  <a:gd name="connsiteX228" fmla="*/ 9682782 w 12089090"/>
                  <a:gd name="connsiteY228" fmla="*/ 6517889 h 13511369"/>
                  <a:gd name="connsiteX229" fmla="*/ 9556576 w 12089090"/>
                  <a:gd name="connsiteY229" fmla="*/ 6508364 h 13511369"/>
                  <a:gd name="connsiteX230" fmla="*/ 9470850 w 12089090"/>
                  <a:gd name="connsiteY230" fmla="*/ 6544082 h 13511369"/>
                  <a:gd name="connsiteX231" fmla="*/ 9439894 w 12089090"/>
                  <a:gd name="connsiteY231" fmla="*/ 6848883 h 13511369"/>
                  <a:gd name="connsiteX232" fmla="*/ 9601819 w 12089090"/>
                  <a:gd name="connsiteY232" fmla="*/ 6882220 h 13511369"/>
                  <a:gd name="connsiteX233" fmla="*/ 9808987 w 12089090"/>
                  <a:gd name="connsiteY233" fmla="*/ 6696482 h 13511369"/>
                  <a:gd name="connsiteX234" fmla="*/ 9847088 w 12089090"/>
                  <a:gd name="connsiteY234" fmla="*/ 6794114 h 13511369"/>
                  <a:gd name="connsiteX235" fmla="*/ 9994726 w 12089090"/>
                  <a:gd name="connsiteY235" fmla="*/ 6717914 h 13511369"/>
                  <a:gd name="connsiteX236" fmla="*/ 9894713 w 12089090"/>
                  <a:gd name="connsiteY236" fmla="*/ 6956040 h 13511369"/>
                  <a:gd name="connsiteX237" fmla="*/ 10037588 w 12089090"/>
                  <a:gd name="connsiteY237" fmla="*/ 6898889 h 13511369"/>
                  <a:gd name="connsiteX238" fmla="*/ 10004251 w 12089090"/>
                  <a:gd name="connsiteY238" fmla="*/ 6986996 h 13511369"/>
                  <a:gd name="connsiteX239" fmla="*/ 10235232 w 12089090"/>
                  <a:gd name="connsiteY239" fmla="*/ 6984614 h 13511369"/>
                  <a:gd name="connsiteX240" fmla="*/ 10075687 w 12089090"/>
                  <a:gd name="connsiteY240" fmla="*/ 7039382 h 13511369"/>
                  <a:gd name="connsiteX241" fmla="*/ 9966151 w 12089090"/>
                  <a:gd name="connsiteY241" fmla="*/ 7096533 h 13511369"/>
                  <a:gd name="connsiteX242" fmla="*/ 9847088 w 12089090"/>
                  <a:gd name="connsiteY242" fmla="*/ 7210833 h 13511369"/>
                  <a:gd name="connsiteX243" fmla="*/ 9882806 w 12089090"/>
                  <a:gd name="connsiteY243" fmla="*/ 7270363 h 13511369"/>
                  <a:gd name="connsiteX244" fmla="*/ 9925669 w 12089090"/>
                  <a:gd name="connsiteY244" fmla="*/ 7320371 h 13511369"/>
                  <a:gd name="connsiteX245" fmla="*/ 10004251 w 12089090"/>
                  <a:gd name="connsiteY245" fmla="*/ 7287033 h 13511369"/>
                  <a:gd name="connsiteX246" fmla="*/ 10016156 w 12089090"/>
                  <a:gd name="connsiteY246" fmla="*/ 7348944 h 13511369"/>
                  <a:gd name="connsiteX247" fmla="*/ 10130457 w 12089090"/>
                  <a:gd name="connsiteY247" fmla="*/ 7210833 h 13511369"/>
                  <a:gd name="connsiteX248" fmla="*/ 10166176 w 12089090"/>
                  <a:gd name="connsiteY248" fmla="*/ 7356089 h 13511369"/>
                  <a:gd name="connsiteX249" fmla="*/ 10261426 w 12089090"/>
                  <a:gd name="connsiteY249" fmla="*/ 7239408 h 13511369"/>
                  <a:gd name="connsiteX250" fmla="*/ 10287619 w 12089090"/>
                  <a:gd name="connsiteY250" fmla="*/ 7401332 h 13511369"/>
                  <a:gd name="connsiteX251" fmla="*/ 10361437 w 12089090"/>
                  <a:gd name="connsiteY251" fmla="*/ 7477532 h 13511369"/>
                  <a:gd name="connsiteX252" fmla="*/ 10151887 w 12089090"/>
                  <a:gd name="connsiteY252" fmla="*/ 7591832 h 13511369"/>
                  <a:gd name="connsiteX253" fmla="*/ 10304288 w 12089090"/>
                  <a:gd name="connsiteY253" fmla="*/ 7741852 h 13511369"/>
                  <a:gd name="connsiteX254" fmla="*/ 10335244 w 12089090"/>
                  <a:gd name="connsiteY254" fmla="*/ 7644221 h 13511369"/>
                  <a:gd name="connsiteX255" fmla="*/ 10406680 w 12089090"/>
                  <a:gd name="connsiteY255" fmla="*/ 7732326 h 13511369"/>
                  <a:gd name="connsiteX256" fmla="*/ 10528126 w 12089090"/>
                  <a:gd name="connsiteY256" fmla="*/ 7691846 h 13511369"/>
                  <a:gd name="connsiteX257" fmla="*/ 10532887 w 12089090"/>
                  <a:gd name="connsiteY257" fmla="*/ 7777570 h 13511369"/>
                  <a:gd name="connsiteX258" fmla="*/ 10530506 w 12089090"/>
                  <a:gd name="connsiteY258" fmla="*/ 7875200 h 13511369"/>
                  <a:gd name="connsiteX259" fmla="*/ 10640043 w 12089090"/>
                  <a:gd name="connsiteY259" fmla="*/ 7837101 h 13511369"/>
                  <a:gd name="connsiteX260" fmla="*/ 10680526 w 12089090"/>
                  <a:gd name="connsiteY260" fmla="*/ 8075227 h 13511369"/>
                  <a:gd name="connsiteX261" fmla="*/ 10818637 w 12089090"/>
                  <a:gd name="connsiteY261" fmla="*/ 8106182 h 13511369"/>
                  <a:gd name="connsiteX262" fmla="*/ 10832925 w 12089090"/>
                  <a:gd name="connsiteY262" fmla="*/ 7815670 h 13511369"/>
                  <a:gd name="connsiteX263" fmla="*/ 10923413 w 12089090"/>
                  <a:gd name="connsiteY263" fmla="*/ 7791858 h 13511369"/>
                  <a:gd name="connsiteX264" fmla="*/ 10992469 w 12089090"/>
                  <a:gd name="connsiteY264" fmla="*/ 7620407 h 13511369"/>
                  <a:gd name="connsiteX265" fmla="*/ 10954369 w 12089090"/>
                  <a:gd name="connsiteY265" fmla="*/ 7491821 h 13511369"/>
                  <a:gd name="connsiteX266" fmla="*/ 10859119 w 12089090"/>
                  <a:gd name="connsiteY266" fmla="*/ 7479913 h 13511369"/>
                  <a:gd name="connsiteX267" fmla="*/ 10906743 w 12089090"/>
                  <a:gd name="connsiteY267" fmla="*/ 7360851 h 13511369"/>
                  <a:gd name="connsiteX268" fmla="*/ 10801969 w 12089090"/>
                  <a:gd name="connsiteY268" fmla="*/ 7289414 h 13511369"/>
                  <a:gd name="connsiteX269" fmla="*/ 10761487 w 12089090"/>
                  <a:gd name="connsiteY269" fmla="*/ 7058432 h 13511369"/>
                  <a:gd name="connsiteX270" fmla="*/ 10443987 w 12089090"/>
                  <a:gd name="connsiteY270" fmla="*/ 7020332 h 13511369"/>
                  <a:gd name="connsiteX271" fmla="*/ 10513838 w 12089090"/>
                  <a:gd name="connsiteY271" fmla="*/ 6915558 h 13511369"/>
                  <a:gd name="connsiteX272" fmla="*/ 10637663 w 12089090"/>
                  <a:gd name="connsiteY272" fmla="*/ 6896508 h 13511369"/>
                  <a:gd name="connsiteX273" fmla="*/ 10647187 w 12089090"/>
                  <a:gd name="connsiteY273" fmla="*/ 6810782 h 13511369"/>
                  <a:gd name="connsiteX274" fmla="*/ 10859912 w 12089090"/>
                  <a:gd name="connsiteY274" fmla="*/ 6899682 h 13511369"/>
                  <a:gd name="connsiteX275" fmla="*/ 10875787 w 12089090"/>
                  <a:gd name="connsiteY275" fmla="*/ 6677432 h 13511369"/>
                  <a:gd name="connsiteX276" fmla="*/ 10666237 w 12089090"/>
                  <a:gd name="connsiteY276" fmla="*/ 6772682 h 13511369"/>
                  <a:gd name="connsiteX277" fmla="*/ 10590037 w 12089090"/>
                  <a:gd name="connsiteY277" fmla="*/ 6544082 h 13511369"/>
                  <a:gd name="connsiteX278" fmla="*/ 10361437 w 12089090"/>
                  <a:gd name="connsiteY278" fmla="*/ 6753632 h 13511369"/>
                  <a:gd name="connsiteX279" fmla="*/ 10374138 w 12089090"/>
                  <a:gd name="connsiteY279" fmla="*/ 6588533 h 13511369"/>
                  <a:gd name="connsiteX280" fmla="*/ 10386837 w 12089090"/>
                  <a:gd name="connsiteY280" fmla="*/ 6464707 h 13511369"/>
                  <a:gd name="connsiteX281" fmla="*/ 10331672 w 12089090"/>
                  <a:gd name="connsiteY281" fmla="*/ 6436675 h 13511369"/>
                  <a:gd name="connsiteX282" fmla="*/ 10278888 w 12089090"/>
                  <a:gd name="connsiteY282" fmla="*/ 6452008 h 13511369"/>
                  <a:gd name="connsiteX283" fmla="*/ 10158237 w 12089090"/>
                  <a:gd name="connsiteY283" fmla="*/ 6236107 h 13511369"/>
                  <a:gd name="connsiteX284" fmla="*/ 10323338 w 12089090"/>
                  <a:gd name="connsiteY284" fmla="*/ 6274208 h 13511369"/>
                  <a:gd name="connsiteX285" fmla="*/ 10564638 w 12089090"/>
                  <a:gd name="connsiteY285" fmla="*/ 6274208 h 13511369"/>
                  <a:gd name="connsiteX286" fmla="*/ 10694812 w 12089090"/>
                  <a:gd name="connsiteY286" fmla="*/ 6134507 h 13511369"/>
                  <a:gd name="connsiteX287" fmla="*/ 10593213 w 12089090"/>
                  <a:gd name="connsiteY287" fmla="*/ 6023383 h 13511369"/>
                  <a:gd name="connsiteX288" fmla="*/ 10380487 w 12089090"/>
                  <a:gd name="connsiteY288" fmla="*/ 5975757 h 13511369"/>
                  <a:gd name="connsiteX289" fmla="*/ 10561462 w 12089090"/>
                  <a:gd name="connsiteY289" fmla="*/ 5845582 h 13511369"/>
                  <a:gd name="connsiteX290" fmla="*/ 10507488 w 12089090"/>
                  <a:gd name="connsiteY290" fmla="*/ 5728108 h 13511369"/>
                  <a:gd name="connsiteX291" fmla="*/ 10561463 w 12089090"/>
                  <a:gd name="connsiteY291" fmla="*/ 5607458 h 13511369"/>
                  <a:gd name="connsiteX292" fmla="*/ 10523362 w 12089090"/>
                  <a:gd name="connsiteY292" fmla="*/ 5604282 h 13511369"/>
                  <a:gd name="connsiteX293" fmla="*/ 10488438 w 12089090"/>
                  <a:gd name="connsiteY293" fmla="*/ 5528083 h 13511369"/>
                  <a:gd name="connsiteX294" fmla="*/ 10329687 w 12089090"/>
                  <a:gd name="connsiteY294" fmla="*/ 5375682 h 13511369"/>
                  <a:gd name="connsiteX295" fmla="*/ 10599563 w 12089090"/>
                  <a:gd name="connsiteY295" fmla="*/ 5480458 h 13511369"/>
                  <a:gd name="connsiteX296" fmla="*/ 10742437 w 12089090"/>
                  <a:gd name="connsiteY296" fmla="*/ 5439182 h 13511369"/>
                  <a:gd name="connsiteX297" fmla="*/ 10717038 w 12089090"/>
                  <a:gd name="connsiteY297" fmla="*/ 5686833 h 13511369"/>
                  <a:gd name="connsiteX298" fmla="*/ 10894837 w 12089090"/>
                  <a:gd name="connsiteY298" fmla="*/ 5724932 h 13511369"/>
                  <a:gd name="connsiteX299" fmla="*/ 10951988 w 12089090"/>
                  <a:gd name="connsiteY299" fmla="*/ 5550308 h 13511369"/>
                  <a:gd name="connsiteX300" fmla="*/ 10993262 w 12089090"/>
                  <a:gd name="connsiteY300" fmla="*/ 5321707 h 13511369"/>
                  <a:gd name="connsiteX301" fmla="*/ 10913888 w 12089090"/>
                  <a:gd name="connsiteY301" fmla="*/ 5118508 h 13511369"/>
                  <a:gd name="connsiteX302" fmla="*/ 10856737 w 12089090"/>
                  <a:gd name="connsiteY302" fmla="*/ 5020082 h 13511369"/>
                  <a:gd name="connsiteX303" fmla="*/ 10777363 w 12089090"/>
                  <a:gd name="connsiteY303" fmla="*/ 5137558 h 13511369"/>
                  <a:gd name="connsiteX304" fmla="*/ 10707513 w 12089090"/>
                  <a:gd name="connsiteY304" fmla="*/ 5096283 h 13511369"/>
                  <a:gd name="connsiteX305" fmla="*/ 10675763 w 12089090"/>
                  <a:gd name="connsiteY305" fmla="*/ 5216933 h 13511369"/>
                  <a:gd name="connsiteX306" fmla="*/ 10574162 w 12089090"/>
                  <a:gd name="connsiteY306" fmla="*/ 5220107 h 13511369"/>
                  <a:gd name="connsiteX307" fmla="*/ 10494787 w 12089090"/>
                  <a:gd name="connsiteY307" fmla="*/ 5077232 h 13511369"/>
                  <a:gd name="connsiteX308" fmla="*/ 10456687 w 12089090"/>
                  <a:gd name="connsiteY308" fmla="*/ 4924832 h 13511369"/>
                  <a:gd name="connsiteX309" fmla="*/ 10240787 w 12089090"/>
                  <a:gd name="connsiteY309" fmla="*/ 4928007 h 13511369"/>
                  <a:gd name="connsiteX310" fmla="*/ 10266187 w 12089090"/>
                  <a:gd name="connsiteY310" fmla="*/ 5153432 h 13511369"/>
                  <a:gd name="connsiteX311" fmla="*/ 10228088 w 12089090"/>
                  <a:gd name="connsiteY311" fmla="*/ 4959758 h 13511369"/>
                  <a:gd name="connsiteX312" fmla="*/ 10183637 w 12089090"/>
                  <a:gd name="connsiteY312" fmla="*/ 4972457 h 13511369"/>
                  <a:gd name="connsiteX313" fmla="*/ 10113787 w 12089090"/>
                  <a:gd name="connsiteY313" fmla="*/ 4861332 h 13511369"/>
                  <a:gd name="connsiteX314" fmla="*/ 10018538 w 12089090"/>
                  <a:gd name="connsiteY314" fmla="*/ 4931183 h 13511369"/>
                  <a:gd name="connsiteX315" fmla="*/ 9862962 w 12089090"/>
                  <a:gd name="connsiteY315" fmla="*/ 5058182 h 13511369"/>
                  <a:gd name="connsiteX316" fmla="*/ 10228087 w 12089090"/>
                  <a:gd name="connsiteY316" fmla="*/ 4724807 h 13511369"/>
                  <a:gd name="connsiteX317" fmla="*/ 10372550 w 12089090"/>
                  <a:gd name="connsiteY317" fmla="*/ 4634321 h 13511369"/>
                  <a:gd name="connsiteX318" fmla="*/ 10590037 w 12089090"/>
                  <a:gd name="connsiteY318" fmla="*/ 4581932 h 13511369"/>
                  <a:gd name="connsiteX319" fmla="*/ 10628138 w 12089090"/>
                  <a:gd name="connsiteY319" fmla="*/ 4461283 h 13511369"/>
                  <a:gd name="connsiteX320" fmla="*/ 10799588 w 12089090"/>
                  <a:gd name="connsiteY320" fmla="*/ 4334283 h 13511369"/>
                  <a:gd name="connsiteX321" fmla="*/ 10831337 w 12089090"/>
                  <a:gd name="connsiteY321" fmla="*/ 4080282 h 13511369"/>
                  <a:gd name="connsiteX322" fmla="*/ 10599562 w 12089090"/>
                  <a:gd name="connsiteY322" fmla="*/ 3997732 h 13511369"/>
                  <a:gd name="connsiteX323" fmla="*/ 10282063 w 12089090"/>
                  <a:gd name="connsiteY323" fmla="*/ 3950108 h 13511369"/>
                  <a:gd name="connsiteX324" fmla="*/ 10151887 w 12089090"/>
                  <a:gd name="connsiteY324" fmla="*/ 4010432 h 13511369"/>
                  <a:gd name="connsiteX325" fmla="*/ 10177288 w 12089090"/>
                  <a:gd name="connsiteY325" fmla="*/ 3845333 h 13511369"/>
                  <a:gd name="connsiteX326" fmla="*/ 10126488 w 12089090"/>
                  <a:gd name="connsiteY326" fmla="*/ 3670708 h 13511369"/>
                  <a:gd name="connsiteX327" fmla="*/ 10240787 w 12089090"/>
                  <a:gd name="connsiteY327" fmla="*/ 3708807 h 13511369"/>
                  <a:gd name="connsiteX328" fmla="*/ 10361438 w 12089090"/>
                  <a:gd name="connsiteY328" fmla="*/ 3600858 h 13511369"/>
                  <a:gd name="connsiteX329" fmla="*/ 10551938 w 12089090"/>
                  <a:gd name="connsiteY329" fmla="*/ 3661183 h 13511369"/>
                  <a:gd name="connsiteX330" fmla="*/ 10564638 w 12089090"/>
                  <a:gd name="connsiteY330" fmla="*/ 3477033 h 13511369"/>
                  <a:gd name="connsiteX331" fmla="*/ 10704337 w 12089090"/>
                  <a:gd name="connsiteY331" fmla="*/ 3515132 h 13511369"/>
                  <a:gd name="connsiteX332" fmla="*/ 10818637 w 12089090"/>
                  <a:gd name="connsiteY332" fmla="*/ 3210332 h 13511369"/>
                  <a:gd name="connsiteX333" fmla="*/ 10920238 w 12089090"/>
                  <a:gd name="connsiteY333" fmla="*/ 3299233 h 13511369"/>
                  <a:gd name="connsiteX334" fmla="*/ 11059937 w 12089090"/>
                  <a:gd name="connsiteY334" fmla="*/ 3283357 h 13511369"/>
                  <a:gd name="connsiteX335" fmla="*/ 11094862 w 12089090"/>
                  <a:gd name="connsiteY335" fmla="*/ 3508782 h 13511369"/>
                  <a:gd name="connsiteX336" fmla="*/ 11171063 w 12089090"/>
                  <a:gd name="connsiteY336" fmla="*/ 3251608 h 13511369"/>
                  <a:gd name="connsiteX337" fmla="*/ 11094863 w 12089090"/>
                  <a:gd name="connsiteY337" fmla="*/ 3165883 h 13511369"/>
                  <a:gd name="connsiteX338" fmla="*/ 11180587 w 12089090"/>
                  <a:gd name="connsiteY338" fmla="*/ 2911882 h 13511369"/>
                  <a:gd name="connsiteX339" fmla="*/ 10999613 w 12089090"/>
                  <a:gd name="connsiteY339" fmla="*/ 2988083 h 13511369"/>
                  <a:gd name="connsiteX340" fmla="*/ 10971037 w 12089090"/>
                  <a:gd name="connsiteY340" fmla="*/ 2918232 h 13511369"/>
                  <a:gd name="connsiteX341" fmla="*/ 10780537 w 12089090"/>
                  <a:gd name="connsiteY341" fmla="*/ 2715032 h 13511369"/>
                  <a:gd name="connsiteX342" fmla="*/ 10748788 w 12089090"/>
                  <a:gd name="connsiteY342" fmla="*/ 2530883 h 13511369"/>
                  <a:gd name="connsiteX343" fmla="*/ 10717038 w 12089090"/>
                  <a:gd name="connsiteY343" fmla="*/ 2435633 h 13511369"/>
                  <a:gd name="connsiteX344" fmla="*/ 10818637 w 12089090"/>
                  <a:gd name="connsiteY344" fmla="*/ 2334032 h 13511369"/>
                  <a:gd name="connsiteX345" fmla="*/ 11078988 w 12089090"/>
                  <a:gd name="connsiteY345" fmla="*/ 2099083 h 13511369"/>
                  <a:gd name="connsiteX346" fmla="*/ 11199637 w 12089090"/>
                  <a:gd name="connsiteY346" fmla="*/ 2118132 h 13511369"/>
                  <a:gd name="connsiteX347" fmla="*/ 11269488 w 12089090"/>
                  <a:gd name="connsiteY347" fmla="*/ 2029233 h 13511369"/>
                  <a:gd name="connsiteX348" fmla="*/ 11504437 w 12089090"/>
                  <a:gd name="connsiteY348" fmla="*/ 1921282 h 13511369"/>
                  <a:gd name="connsiteX349" fmla="*/ 11358388 w 12089090"/>
                  <a:gd name="connsiteY349" fmla="*/ 1851433 h 13511369"/>
                  <a:gd name="connsiteX350" fmla="*/ 11275837 w 12089090"/>
                  <a:gd name="connsiteY350" fmla="*/ 1705382 h 13511369"/>
                  <a:gd name="connsiteX351" fmla="*/ 11377437 w 12089090"/>
                  <a:gd name="connsiteY351" fmla="*/ 1279932 h 13511369"/>
                  <a:gd name="connsiteX352" fmla="*/ 11256787 w 12089090"/>
                  <a:gd name="connsiteY352" fmla="*/ 1019582 h 13511369"/>
                  <a:gd name="connsiteX353" fmla="*/ 11542537 w 12089090"/>
                  <a:gd name="connsiteY353" fmla="*/ 1362482 h 13511369"/>
                  <a:gd name="connsiteX354" fmla="*/ 11707637 w 12089090"/>
                  <a:gd name="connsiteY354" fmla="*/ 1165632 h 13511369"/>
                  <a:gd name="connsiteX355" fmla="*/ 11891787 w 12089090"/>
                  <a:gd name="connsiteY355" fmla="*/ 1476782 h 13511369"/>
                  <a:gd name="connsiteX356" fmla="*/ 12088637 w 12089090"/>
                  <a:gd name="connsiteY356" fmla="*/ 1578383 h 13511369"/>
                  <a:gd name="connsiteX357" fmla="*/ 11923537 w 12089090"/>
                  <a:gd name="connsiteY357" fmla="*/ 1133883 h 13511369"/>
                  <a:gd name="connsiteX358" fmla="*/ 11910837 w 12089090"/>
                  <a:gd name="connsiteY358" fmla="*/ 917982 h 13511369"/>
                  <a:gd name="connsiteX359" fmla="*/ 11777487 w 12089090"/>
                  <a:gd name="connsiteY359" fmla="*/ 721132 h 13511369"/>
                  <a:gd name="connsiteX360" fmla="*/ 11752087 w 12089090"/>
                  <a:gd name="connsiteY36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455687 w 12089090"/>
                  <a:gd name="connsiteY21" fmla="*/ 1452970 h 13511369"/>
                  <a:gd name="connsiteX22" fmla="*/ 2341387 w 12089090"/>
                  <a:gd name="connsiteY22" fmla="*/ 1248182 h 13511369"/>
                  <a:gd name="connsiteX23" fmla="*/ 2364009 w 12089090"/>
                  <a:gd name="connsiteY23" fmla="*/ 1407475 h 13511369"/>
                  <a:gd name="connsiteX24" fmla="*/ 2321147 w 12089090"/>
                  <a:gd name="connsiteY24" fmla="*/ 1557494 h 13511369"/>
                  <a:gd name="connsiteX25" fmla="*/ 2379487 w 12089090"/>
                  <a:gd name="connsiteY25" fmla="*/ 1629182 h 13511369"/>
                  <a:gd name="connsiteX26" fmla="*/ 2748581 w 12089090"/>
                  <a:gd name="connsiteY26" fmla="*/ 1888739 h 13511369"/>
                  <a:gd name="connsiteX27" fmla="*/ 2818828 w 12089090"/>
                  <a:gd name="connsiteY27" fmla="*/ 2031363 h 13511369"/>
                  <a:gd name="connsiteX28" fmla="*/ 2799778 w 12089090"/>
                  <a:gd name="connsiteY28" fmla="*/ 2224244 h 13511369"/>
                  <a:gd name="connsiteX29" fmla="*/ 2870025 w 12089090"/>
                  <a:gd name="connsiteY29" fmla="*/ 2431664 h 13511369"/>
                  <a:gd name="connsiteX30" fmla="*/ 3027187 w 12089090"/>
                  <a:gd name="connsiteY30" fmla="*/ 2567395 h 13511369"/>
                  <a:gd name="connsiteX31" fmla="*/ 3160537 w 12089090"/>
                  <a:gd name="connsiteY31" fmla="*/ 2543582 h 13511369"/>
                  <a:gd name="connsiteX32" fmla="*/ 3228403 w 12089090"/>
                  <a:gd name="connsiteY32" fmla="*/ 2648106 h 13511369"/>
                  <a:gd name="connsiteX33" fmla="*/ 3130772 w 12089090"/>
                  <a:gd name="connsiteY33" fmla="*/ 2719544 h 13511369"/>
                  <a:gd name="connsiteX34" fmla="*/ 3115293 w 12089090"/>
                  <a:gd name="connsiteY34" fmla="*/ 2843619 h 13511369"/>
                  <a:gd name="connsiteX35" fmla="*/ 3023615 w 12089090"/>
                  <a:gd name="connsiteY35" fmla="*/ 2957669 h 13511369"/>
                  <a:gd name="connsiteX36" fmla="*/ 3016472 w 12089090"/>
                  <a:gd name="connsiteY36" fmla="*/ 3050538 h 13511369"/>
                  <a:gd name="connsiteX37" fmla="*/ 2916459 w 12089090"/>
                  <a:gd name="connsiteY37" fmla="*/ 3143406 h 13511369"/>
                  <a:gd name="connsiteX38" fmla="*/ 2874787 w 12089090"/>
                  <a:gd name="connsiteY38" fmla="*/ 3248432 h 13511369"/>
                  <a:gd name="connsiteX39" fmla="*/ 2916459 w 12089090"/>
                  <a:gd name="connsiteY39" fmla="*/ 3355338 h 13511369"/>
                  <a:gd name="connsiteX40" fmla="*/ 3039093 w 12089090"/>
                  <a:gd name="connsiteY40" fmla="*/ 3469889 h 13511369"/>
                  <a:gd name="connsiteX41" fmla="*/ 2880740 w 12089090"/>
                  <a:gd name="connsiteY41" fmla="*/ 3872069 h 13511369"/>
                  <a:gd name="connsiteX42" fmla="*/ 2854547 w 12089090"/>
                  <a:gd name="connsiteY42" fmla="*/ 4003038 h 13511369"/>
                  <a:gd name="connsiteX43" fmla="*/ 2779537 w 12089090"/>
                  <a:gd name="connsiteY43" fmla="*/ 4067582 h 13511369"/>
                  <a:gd name="connsiteX44" fmla="*/ 2630709 w 12089090"/>
                  <a:gd name="connsiteY44" fmla="*/ 4069713 h 13511369"/>
                  <a:gd name="connsiteX45" fmla="*/ 2559272 w 12089090"/>
                  <a:gd name="connsiteY45" fmla="*/ 4041138 h 13511369"/>
                  <a:gd name="connsiteX46" fmla="*/ 2497359 w 12089090"/>
                  <a:gd name="connsiteY46" fmla="*/ 3964938 h 13511369"/>
                  <a:gd name="connsiteX47" fmla="*/ 2360437 w 12089090"/>
                  <a:gd name="connsiteY47" fmla="*/ 3991382 h 13511369"/>
                  <a:gd name="connsiteX48" fmla="*/ 2302097 w 12089090"/>
                  <a:gd name="connsiteY48" fmla="*/ 4098288 h 13511369"/>
                  <a:gd name="connsiteX49" fmla="*/ 2402109 w 12089090"/>
                  <a:gd name="connsiteY49" fmla="*/ 4295932 h 13511369"/>
                  <a:gd name="connsiteX50" fmla="*/ 2322337 w 12089090"/>
                  <a:gd name="connsiteY50" fmla="*/ 4353332 h 13511369"/>
                  <a:gd name="connsiteX51" fmla="*/ 2533078 w 12089090"/>
                  <a:gd name="connsiteY51" fmla="*/ 4645975 h 13511369"/>
                  <a:gd name="connsiteX52" fmla="*/ 2597372 w 12089090"/>
                  <a:gd name="connsiteY52" fmla="*/ 4879338 h 13511369"/>
                  <a:gd name="connsiteX53" fmla="*/ 2489024 w 12089090"/>
                  <a:gd name="connsiteY53" fmla="*/ 4958170 h 13511369"/>
                  <a:gd name="connsiteX54" fmla="*/ 2471165 w 12089090"/>
                  <a:gd name="connsiteY54" fmla="*/ 5122225 h 13511369"/>
                  <a:gd name="connsiteX55" fmla="*/ 2387822 w 12089090"/>
                  <a:gd name="connsiteY55" fmla="*/ 5196044 h 13511369"/>
                  <a:gd name="connsiteX56" fmla="*/ 2398537 w 12089090"/>
                  <a:gd name="connsiteY56" fmla="*/ 5286782 h 13511369"/>
                  <a:gd name="connsiteX57" fmla="*/ 2506884 w 12089090"/>
                  <a:gd name="connsiteY57" fmla="*/ 5384163 h 13511369"/>
                  <a:gd name="connsiteX58" fmla="*/ 2512837 w 12089090"/>
                  <a:gd name="connsiteY58" fmla="*/ 5534432 h 13511369"/>
                  <a:gd name="connsiteX59" fmla="*/ 2516409 w 12089090"/>
                  <a:gd name="connsiteY59" fmla="*/ 5622288 h 13511369"/>
                  <a:gd name="connsiteX60" fmla="*/ 2649759 w 12089090"/>
                  <a:gd name="connsiteY60" fmla="*/ 5741350 h 13511369"/>
                  <a:gd name="connsiteX61" fmla="*/ 2814065 w 12089090"/>
                  <a:gd name="connsiteY61" fmla="*/ 5819932 h 13511369"/>
                  <a:gd name="connsiteX62" fmla="*/ 2846212 w 12089090"/>
                  <a:gd name="connsiteY62" fmla="*/ 6036875 h 13511369"/>
                  <a:gd name="connsiteX63" fmla="*/ 2836687 w 12089090"/>
                  <a:gd name="connsiteY63" fmla="*/ 6239282 h 13511369"/>
                  <a:gd name="connsiteX64" fmla="*/ 2611659 w 12089090"/>
                  <a:gd name="connsiteY64" fmla="*/ 6322375 h 13511369"/>
                  <a:gd name="connsiteX65" fmla="*/ 2627137 w 12089090"/>
                  <a:gd name="connsiteY65" fmla="*/ 6448832 h 13511369"/>
                  <a:gd name="connsiteX66" fmla="*/ 2531887 w 12089090"/>
                  <a:gd name="connsiteY66" fmla="*/ 6696482 h 13511369"/>
                  <a:gd name="connsiteX67" fmla="*/ 2585465 w 12089090"/>
                  <a:gd name="connsiteY67" fmla="*/ 6812913 h 13511369"/>
                  <a:gd name="connsiteX68" fmla="*/ 2535459 w 12089090"/>
                  <a:gd name="connsiteY68" fmla="*/ 6872444 h 13511369"/>
                  <a:gd name="connsiteX69" fmla="*/ 2478309 w 12089090"/>
                  <a:gd name="connsiteY69" fmla="*/ 6981982 h 13511369"/>
                  <a:gd name="connsiteX70" fmla="*/ 2365199 w 12089090"/>
                  <a:gd name="connsiteY70" fmla="*/ 7022714 h 13511369"/>
                  <a:gd name="connsiteX71" fmla="*/ 2123503 w 12089090"/>
                  <a:gd name="connsiteY71" fmla="*/ 7248682 h 13511369"/>
                  <a:gd name="connsiteX72" fmla="*/ 2171128 w 12089090"/>
                  <a:gd name="connsiteY72" fmla="*/ 7551100 h 13511369"/>
                  <a:gd name="connsiteX73" fmla="*/ 2143743 w 12089090"/>
                  <a:gd name="connsiteY73" fmla="*/ 7627551 h 13511369"/>
                  <a:gd name="connsiteX74" fmla="*/ 1973484 w 12089090"/>
                  <a:gd name="connsiteY74" fmla="*/ 7703500 h 13511369"/>
                  <a:gd name="connsiteX75" fmla="*/ 1867519 w 12089090"/>
                  <a:gd name="connsiteY75" fmla="*/ 7841863 h 13511369"/>
                  <a:gd name="connsiteX76" fmla="*/ 1842515 w 12089090"/>
                  <a:gd name="connsiteY76" fmla="*/ 8084500 h 13511369"/>
                  <a:gd name="connsiteX77" fmla="*/ 1721072 w 12089090"/>
                  <a:gd name="connsiteY77" fmla="*/ 8148794 h 13511369"/>
                  <a:gd name="connsiteX78" fmla="*/ 1703212 w 12089090"/>
                  <a:gd name="connsiteY78" fmla="*/ 8291919 h 13511369"/>
                  <a:gd name="connsiteX79" fmla="*/ 1671065 w 12089090"/>
                  <a:gd name="connsiteY79" fmla="*/ 8510744 h 13511369"/>
                  <a:gd name="connsiteX80" fmla="*/ 1716309 w 12089090"/>
                  <a:gd name="connsiteY80" fmla="*/ 8653619 h 13511369"/>
                  <a:gd name="connsiteX81" fmla="*/ 1706784 w 12089090"/>
                  <a:gd name="connsiteY81" fmla="*/ 8772682 h 13511369"/>
                  <a:gd name="connsiteX82" fmla="*/ 1788937 w 12089090"/>
                  <a:gd name="connsiteY82" fmla="*/ 8963432 h 13511369"/>
                  <a:gd name="connsiteX83" fmla="*/ 1657969 w 12089090"/>
                  <a:gd name="connsiteY83" fmla="*/ 9413488 h 13511369"/>
                  <a:gd name="connsiteX84" fmla="*/ 1506759 w 12089090"/>
                  <a:gd name="connsiteY84" fmla="*/ 9498963 h 13511369"/>
                  <a:gd name="connsiteX85" fmla="*/ 1463897 w 12089090"/>
                  <a:gd name="connsiteY85" fmla="*/ 9682319 h 13511369"/>
                  <a:gd name="connsiteX86" fmla="*/ 1321022 w 12089090"/>
                  <a:gd name="connsiteY86" fmla="*/ 9748994 h 13511369"/>
                  <a:gd name="connsiteX87" fmla="*/ 1312687 w 12089090"/>
                  <a:gd name="connsiteY87" fmla="*/ 9839732 h 13511369"/>
                  <a:gd name="connsiteX88" fmla="*/ 1237678 w 12089090"/>
                  <a:gd name="connsiteY88" fmla="*/ 9970450 h 13511369"/>
                  <a:gd name="connsiteX89" fmla="*/ 1254347 w 12089090"/>
                  <a:gd name="connsiteY89" fmla="*/ 10151425 h 13511369"/>
                  <a:gd name="connsiteX90" fmla="*/ 1179337 w 12089090"/>
                  <a:gd name="connsiteY90" fmla="*/ 10315982 h 13511369"/>
                  <a:gd name="connsiteX91" fmla="*/ 932878 w 12089090"/>
                  <a:gd name="connsiteY91" fmla="*/ 10353832 h 13511369"/>
                  <a:gd name="connsiteX92" fmla="*/ 817387 w 12089090"/>
                  <a:gd name="connsiteY92" fmla="*/ 10468382 h 13511369"/>
                  <a:gd name="connsiteX93" fmla="*/ 678084 w 12089090"/>
                  <a:gd name="connsiteY93" fmla="*/ 10480038 h 13511369"/>
                  <a:gd name="connsiteX94" fmla="*/ 585215 w 12089090"/>
                  <a:gd name="connsiteY94" fmla="*/ 10544332 h 13511369"/>
                  <a:gd name="connsiteX95" fmla="*/ 497109 w 12089090"/>
                  <a:gd name="connsiteY95" fmla="*/ 10503850 h 13511369"/>
                  <a:gd name="connsiteX96" fmla="*/ 399478 w 12089090"/>
                  <a:gd name="connsiteY96" fmla="*/ 10510994 h 13511369"/>
                  <a:gd name="connsiteX97" fmla="*/ 301847 w 12089090"/>
                  <a:gd name="connsiteY97" fmla="*/ 10482419 h 13511369"/>
                  <a:gd name="connsiteX98" fmla="*/ 238743 w 12089090"/>
                  <a:gd name="connsiteY98" fmla="*/ 10535057 h 13511369"/>
                  <a:gd name="connsiteX99" fmla="*/ 17287 w 12089090"/>
                  <a:gd name="connsiteY99" fmla="*/ 10430282 h 13511369"/>
                  <a:gd name="connsiteX100" fmla="*/ 78009 w 12089090"/>
                  <a:gd name="connsiteY100" fmla="*/ 10608625 h 13511369"/>
                  <a:gd name="connsiteX101" fmla="*/ 11334 w 12089090"/>
                  <a:gd name="connsiteY101" fmla="*/ 10787219 h 13511369"/>
                  <a:gd name="connsiteX102" fmla="*/ 112537 w 12089090"/>
                  <a:gd name="connsiteY102" fmla="*/ 11056551 h 13511369"/>
                  <a:gd name="connsiteX103" fmla="*/ 8953 w 12089090"/>
                  <a:gd name="connsiteY103" fmla="*/ 11234894 h 13511369"/>
                  <a:gd name="connsiteX104" fmla="*/ 17287 w 12089090"/>
                  <a:gd name="connsiteY104" fmla="*/ 11420882 h 13511369"/>
                  <a:gd name="connsiteX105" fmla="*/ 158972 w 12089090"/>
                  <a:gd name="connsiteY105" fmla="*/ 11470638 h 13511369"/>
                  <a:gd name="connsiteX106" fmla="*/ 455437 w 12089090"/>
                  <a:gd name="connsiteY106" fmla="*/ 11497082 h 13511369"/>
                  <a:gd name="connsiteX107" fmla="*/ 623315 w 12089090"/>
                  <a:gd name="connsiteY107" fmla="*/ 11544457 h 13511369"/>
                  <a:gd name="connsiteX108" fmla="*/ 737615 w 12089090"/>
                  <a:gd name="connsiteY108" fmla="*/ 11489688 h 13511369"/>
                  <a:gd name="connsiteX109" fmla="*/ 912637 w 12089090"/>
                  <a:gd name="connsiteY109" fmla="*/ 11535182 h 13511369"/>
                  <a:gd name="connsiteX110" fmla="*/ 1078134 w 12089090"/>
                  <a:gd name="connsiteY110" fmla="*/ 11413488 h 13511369"/>
                  <a:gd name="connsiteX111" fmla="*/ 1155524 w 12089090"/>
                  <a:gd name="connsiteY111" fmla="*/ 11470889 h 13511369"/>
                  <a:gd name="connsiteX112" fmla="*/ 1294828 w 12089090"/>
                  <a:gd name="connsiteY112" fmla="*/ 11496832 h 13511369"/>
                  <a:gd name="connsiteX113" fmla="*/ 1466278 w 12089090"/>
                  <a:gd name="connsiteY113" fmla="*/ 11508738 h 13511369"/>
                  <a:gd name="connsiteX114" fmla="*/ 1552003 w 12089090"/>
                  <a:gd name="connsiteY114" fmla="*/ 11573032 h 13511369"/>
                  <a:gd name="connsiteX115" fmla="*/ 1652015 w 12089090"/>
                  <a:gd name="connsiteY115" fmla="*/ 11580175 h 13511369"/>
                  <a:gd name="connsiteX116" fmla="*/ 1731787 w 12089090"/>
                  <a:gd name="connsiteY116" fmla="*/ 11592332 h 13511369"/>
                  <a:gd name="connsiteX117" fmla="*/ 1659159 w 12089090"/>
                  <a:gd name="connsiteY117" fmla="*/ 11737338 h 13511369"/>
                  <a:gd name="connsiteX118" fmla="*/ 1693687 w 12089090"/>
                  <a:gd name="connsiteY118" fmla="*/ 11992382 h 13511369"/>
                  <a:gd name="connsiteX119" fmla="*/ 1871090 w 12089090"/>
                  <a:gd name="connsiteY119" fmla="*/ 12130244 h 13511369"/>
                  <a:gd name="connsiteX120" fmla="*/ 1993724 w 12089090"/>
                  <a:gd name="connsiteY120" fmla="*/ 12056676 h 13511369"/>
                  <a:gd name="connsiteX121" fmla="*/ 2066353 w 12089090"/>
                  <a:gd name="connsiteY121" fmla="*/ 12104050 h 13511369"/>
                  <a:gd name="connsiteX122" fmla="*/ 2142553 w 12089090"/>
                  <a:gd name="connsiteY122" fmla="*/ 12034994 h 13511369"/>
                  <a:gd name="connsiteX123" fmla="*/ 2242565 w 12089090"/>
                  <a:gd name="connsiteY123" fmla="*/ 12058807 h 13511369"/>
                  <a:gd name="connsiteX124" fmla="*/ 2473547 w 12089090"/>
                  <a:gd name="connsiteY124" fmla="*/ 12008800 h 13511369"/>
                  <a:gd name="connsiteX125" fmla="*/ 2524743 w 12089090"/>
                  <a:gd name="connsiteY125" fmla="*/ 11899513 h 13511369"/>
                  <a:gd name="connsiteX126" fmla="*/ 2893837 w 12089090"/>
                  <a:gd name="connsiteY126" fmla="*/ 12030482 h 13511369"/>
                  <a:gd name="connsiteX127" fmla="*/ 2983134 w 12089090"/>
                  <a:gd name="connsiteY127" fmla="*/ 12018325 h 13511369"/>
                  <a:gd name="connsiteX128" fmla="*/ 3084337 w 12089090"/>
                  <a:gd name="connsiteY128" fmla="*/ 12182882 h 13511369"/>
                  <a:gd name="connsiteX129" fmla="*/ 3323653 w 12089090"/>
                  <a:gd name="connsiteY129" fmla="*/ 12127863 h 13511369"/>
                  <a:gd name="connsiteX130" fmla="*/ 3433190 w 12089090"/>
                  <a:gd name="connsiteY130" fmla="*/ 12196919 h 13511369"/>
                  <a:gd name="connsiteX131" fmla="*/ 3586781 w 12089090"/>
                  <a:gd name="connsiteY131" fmla="*/ 12266226 h 13511369"/>
                  <a:gd name="connsiteX132" fmla="*/ 3522487 w 12089090"/>
                  <a:gd name="connsiteY132" fmla="*/ 12387670 h 13511369"/>
                  <a:gd name="connsiteX133" fmla="*/ 3607022 w 12089090"/>
                  <a:gd name="connsiteY133" fmla="*/ 12592207 h 13511369"/>
                  <a:gd name="connsiteX134" fmla="*/ 3560587 w 12089090"/>
                  <a:gd name="connsiteY134" fmla="*/ 12773432 h 13511369"/>
                  <a:gd name="connsiteX135" fmla="*/ 3545109 w 12089090"/>
                  <a:gd name="connsiteY135" fmla="*/ 12987494 h 13511369"/>
                  <a:gd name="connsiteX136" fmla="*/ 3636787 w 12089090"/>
                  <a:gd name="connsiteY136" fmla="*/ 13211582 h 13511369"/>
                  <a:gd name="connsiteX137" fmla="*/ 3922537 w 12089090"/>
                  <a:gd name="connsiteY137" fmla="*/ 13440182 h 13511369"/>
                  <a:gd name="connsiteX138" fmla="*/ 4514278 w 12089090"/>
                  <a:gd name="connsiteY138" fmla="*/ 13511369 h 13511369"/>
                  <a:gd name="connsiteX139" fmla="*/ 4549996 w 12089090"/>
                  <a:gd name="connsiteY139" fmla="*/ 13442312 h 13511369"/>
                  <a:gd name="connsiteX140" fmla="*/ 4208287 w 12089090"/>
                  <a:gd name="connsiteY140" fmla="*/ 13154432 h 13511369"/>
                  <a:gd name="connsiteX141" fmla="*/ 4635722 w 12089090"/>
                  <a:gd name="connsiteY141" fmla="*/ 13268482 h 13511369"/>
                  <a:gd name="connsiteX142" fmla="*/ 4951237 w 12089090"/>
                  <a:gd name="connsiteY142" fmla="*/ 13268732 h 13511369"/>
                  <a:gd name="connsiteX143" fmla="*/ 5052440 w 12089090"/>
                  <a:gd name="connsiteY143" fmla="*/ 13058932 h 13511369"/>
                  <a:gd name="connsiteX144" fmla="*/ 5011959 w 12089090"/>
                  <a:gd name="connsiteY144" fmla="*/ 12985113 h 13511369"/>
                  <a:gd name="connsiteX145" fmla="*/ 5008387 w 12089090"/>
                  <a:gd name="connsiteY145" fmla="*/ 12678182 h 13511369"/>
                  <a:gd name="connsiteX146" fmla="*/ 5084587 w 12089090"/>
                  <a:gd name="connsiteY146" fmla="*/ 12563882 h 13511369"/>
                  <a:gd name="connsiteX147" fmla="*/ 5046487 w 12089090"/>
                  <a:gd name="connsiteY147" fmla="*/ 12225745 h 13511369"/>
                  <a:gd name="connsiteX148" fmla="*/ 5375100 w 12089090"/>
                  <a:gd name="connsiteY148" fmla="*/ 12097157 h 13511369"/>
                  <a:gd name="connsiteX149" fmla="*/ 5656087 w 12089090"/>
                  <a:gd name="connsiteY149" fmla="*/ 12180502 h 13511369"/>
                  <a:gd name="connsiteX150" fmla="*/ 5541787 w 12089090"/>
                  <a:gd name="connsiteY150" fmla="*/ 11249432 h 13511369"/>
                  <a:gd name="connsiteX151" fmla="*/ 5602510 w 12089090"/>
                  <a:gd name="connsiteY151" fmla="*/ 10722925 h 13511369"/>
                  <a:gd name="connsiteX152" fmla="*/ 5485827 w 12089090"/>
                  <a:gd name="connsiteY152" fmla="*/ 10663394 h 13511369"/>
                  <a:gd name="connsiteX153" fmla="*/ 5602509 w 12089090"/>
                  <a:gd name="connsiteY153" fmla="*/ 10701495 h 13511369"/>
                  <a:gd name="connsiteX154" fmla="*/ 5628703 w 12089090"/>
                  <a:gd name="connsiteY154" fmla="*/ 10160950 h 13511369"/>
                  <a:gd name="connsiteX155" fmla="*/ 5715618 w 12089090"/>
                  <a:gd name="connsiteY155" fmla="*/ 9775438 h 13511369"/>
                  <a:gd name="connsiteX156" fmla="*/ 5847778 w 12089090"/>
                  <a:gd name="connsiteY156" fmla="*/ 9408475 h 13511369"/>
                  <a:gd name="connsiteX157" fmla="*/ 5938265 w 12089090"/>
                  <a:gd name="connsiteY157" fmla="*/ 9196544 h 13511369"/>
                  <a:gd name="connsiteX158" fmla="*/ 5776340 w 12089090"/>
                  <a:gd name="connsiteY158" fmla="*/ 9329894 h 13511369"/>
                  <a:gd name="connsiteX159" fmla="*/ 5940647 w 12089090"/>
                  <a:gd name="connsiteY159" fmla="*/ 9137013 h 13511369"/>
                  <a:gd name="connsiteX160" fmla="*/ 5972794 w 12089090"/>
                  <a:gd name="connsiteY160" fmla="*/ 8956289 h 13511369"/>
                  <a:gd name="connsiteX161" fmla="*/ 5976365 w 12089090"/>
                  <a:gd name="connsiteY161" fmla="*/ 9087006 h 13511369"/>
                  <a:gd name="connsiteX162" fmla="*/ 6458567 w 12089090"/>
                  <a:gd name="connsiteY162" fmla="*/ 8201432 h 13511369"/>
                  <a:gd name="connsiteX163" fmla="*/ 6221634 w 12089090"/>
                  <a:gd name="connsiteY163" fmla="*/ 8101170 h 13511369"/>
                  <a:gd name="connsiteX164" fmla="*/ 6443090 w 12089090"/>
                  <a:gd name="connsiteY164" fmla="*/ 8110694 h 13511369"/>
                  <a:gd name="connsiteX165" fmla="*/ 6713363 w 12089090"/>
                  <a:gd name="connsiteY165" fmla="*/ 8074975 h 13511369"/>
                  <a:gd name="connsiteX166" fmla="*/ 6872907 w 12089090"/>
                  <a:gd name="connsiteY166" fmla="*/ 8032113 h 13511369"/>
                  <a:gd name="connsiteX167" fmla="*/ 6802659 w 12089090"/>
                  <a:gd name="connsiteY167" fmla="*/ 7972582 h 13511369"/>
                  <a:gd name="connsiteX168" fmla="*/ 6894339 w 12089090"/>
                  <a:gd name="connsiteY168" fmla="*/ 7846626 h 13511369"/>
                  <a:gd name="connsiteX169" fmla="*/ 6997921 w 12089090"/>
                  <a:gd name="connsiteY169" fmla="*/ 7867807 h 13511369"/>
                  <a:gd name="connsiteX170" fmla="*/ 7034832 w 12089090"/>
                  <a:gd name="connsiteY170" fmla="*/ 7793990 h 13511369"/>
                  <a:gd name="connsiteX171" fmla="*/ 6961013 w 12089090"/>
                  <a:gd name="connsiteY171" fmla="*/ 7693975 h 13511369"/>
                  <a:gd name="connsiteX172" fmla="*/ 6927676 w 12089090"/>
                  <a:gd name="connsiteY172" fmla="*/ 7596344 h 13511369"/>
                  <a:gd name="connsiteX173" fmla="*/ 6837187 w 12089090"/>
                  <a:gd name="connsiteY173" fmla="*/ 7591832 h 13511369"/>
                  <a:gd name="connsiteX174" fmla="*/ 6763369 w 12089090"/>
                  <a:gd name="connsiteY174" fmla="*/ 7674925 h 13511369"/>
                  <a:gd name="connsiteX175" fmla="*/ 6627637 w 12089090"/>
                  <a:gd name="connsiteY175" fmla="*/ 7687082 h 13511369"/>
                  <a:gd name="connsiteX176" fmla="*/ 6687169 w 12089090"/>
                  <a:gd name="connsiteY176" fmla="*/ 7617775 h 13511369"/>
                  <a:gd name="connsiteX177" fmla="*/ 6699076 w 12089090"/>
                  <a:gd name="connsiteY177" fmla="*/ 7529669 h 13511369"/>
                  <a:gd name="connsiteX178" fmla="*/ 6720506 w 12089090"/>
                  <a:gd name="connsiteY178" fmla="*/ 7467756 h 13511369"/>
                  <a:gd name="connsiteX179" fmla="*/ 6684787 w 12089090"/>
                  <a:gd name="connsiteY179" fmla="*/ 7401332 h 13511369"/>
                  <a:gd name="connsiteX180" fmla="*/ 6620494 w 12089090"/>
                  <a:gd name="connsiteY180" fmla="*/ 7432038 h 13511369"/>
                  <a:gd name="connsiteX181" fmla="*/ 6618112 w 12089090"/>
                  <a:gd name="connsiteY181" fmla="*/ 7351326 h 13511369"/>
                  <a:gd name="connsiteX182" fmla="*/ 6837188 w 12089090"/>
                  <a:gd name="connsiteY182" fmla="*/ 7243919 h 13511369"/>
                  <a:gd name="connsiteX183" fmla="*/ 6801469 w 12089090"/>
                  <a:gd name="connsiteY183" fmla="*/ 7089138 h 13511369"/>
                  <a:gd name="connsiteX184" fmla="*/ 6877669 w 12089090"/>
                  <a:gd name="connsiteY184" fmla="*/ 7072469 h 13511369"/>
                  <a:gd name="connsiteX185" fmla="*/ 6856237 w 12089090"/>
                  <a:gd name="connsiteY185" fmla="*/ 6982232 h 13511369"/>
                  <a:gd name="connsiteX186" fmla="*/ 6961013 w 12089090"/>
                  <a:gd name="connsiteY186" fmla="*/ 6984363 h 13511369"/>
                  <a:gd name="connsiteX187" fmla="*/ 7003876 w 12089090"/>
                  <a:gd name="connsiteY187" fmla="*/ 6903400 h 13511369"/>
                  <a:gd name="connsiteX188" fmla="*/ 7106269 w 12089090"/>
                  <a:gd name="connsiteY188" fmla="*/ 6936738 h 13511369"/>
                  <a:gd name="connsiteX189" fmla="*/ 7180088 w 12089090"/>
                  <a:gd name="connsiteY189" fmla="*/ 7039132 h 13511369"/>
                  <a:gd name="connsiteX190" fmla="*/ 7246763 w 12089090"/>
                  <a:gd name="connsiteY190" fmla="*/ 6979600 h 13511369"/>
                  <a:gd name="connsiteX191" fmla="*/ 7187232 w 12089090"/>
                  <a:gd name="connsiteY191" fmla="*/ 6843869 h 13511369"/>
                  <a:gd name="connsiteX192" fmla="*/ 7244381 w 12089090"/>
                  <a:gd name="connsiteY192" fmla="*/ 6896506 h 13511369"/>
                  <a:gd name="connsiteX193" fmla="*/ 7361063 w 12089090"/>
                  <a:gd name="connsiteY193" fmla="*/ 6934357 h 13511369"/>
                  <a:gd name="connsiteX194" fmla="*/ 7434882 w 12089090"/>
                  <a:gd name="connsiteY194" fmla="*/ 7006046 h 13511369"/>
                  <a:gd name="connsiteX195" fmla="*/ 7403926 w 12089090"/>
                  <a:gd name="connsiteY195" fmla="*/ 7144158 h 13511369"/>
                  <a:gd name="connsiteX196" fmla="*/ 7475363 w 12089090"/>
                  <a:gd name="connsiteY196" fmla="*/ 7108439 h 13511369"/>
                  <a:gd name="connsiteX197" fmla="*/ 7465837 w 12089090"/>
                  <a:gd name="connsiteY197" fmla="*/ 7077482 h 13511369"/>
                  <a:gd name="connsiteX198" fmla="*/ 7542038 w 12089090"/>
                  <a:gd name="connsiteY198" fmla="*/ 7163208 h 13511369"/>
                  <a:gd name="connsiteX199" fmla="*/ 7477744 w 12089090"/>
                  <a:gd name="connsiteY199" fmla="*/ 7244171 h 13511369"/>
                  <a:gd name="connsiteX200" fmla="*/ 7542037 w 12089090"/>
                  <a:gd name="connsiteY200" fmla="*/ 7325132 h 13511369"/>
                  <a:gd name="connsiteX201" fmla="*/ 7468219 w 12089090"/>
                  <a:gd name="connsiteY201" fmla="*/ 7344183 h 13511369"/>
                  <a:gd name="connsiteX202" fmla="*/ 7375351 w 12089090"/>
                  <a:gd name="connsiteY202" fmla="*/ 7296558 h 13511369"/>
                  <a:gd name="connsiteX203" fmla="*/ 7327726 w 12089090"/>
                  <a:gd name="connsiteY203" fmla="*/ 7406096 h 13511369"/>
                  <a:gd name="connsiteX204" fmla="*/ 7403926 w 12089090"/>
                  <a:gd name="connsiteY204" fmla="*/ 7425146 h 13511369"/>
                  <a:gd name="connsiteX205" fmla="*/ 7458694 w 12089090"/>
                  <a:gd name="connsiteY205" fmla="*/ 7484677 h 13511369"/>
                  <a:gd name="connsiteX206" fmla="*/ 7484888 w 12089090"/>
                  <a:gd name="connsiteY206" fmla="*/ 7515382 h 13511369"/>
                  <a:gd name="connsiteX207" fmla="*/ 7505128 w 12089090"/>
                  <a:gd name="connsiteY207" fmla="*/ 7467755 h 13511369"/>
                  <a:gd name="connsiteX208" fmla="*/ 7563469 w 12089090"/>
                  <a:gd name="connsiteY208" fmla="*/ 7529921 h 13511369"/>
                  <a:gd name="connsiteX209" fmla="*/ 7656338 w 12089090"/>
                  <a:gd name="connsiteY209" fmla="*/ 7615646 h 13511369"/>
                  <a:gd name="connsiteX210" fmla="*/ 7656338 w 12089090"/>
                  <a:gd name="connsiteY210" fmla="*/ 7510871 h 13511369"/>
                  <a:gd name="connsiteX211" fmla="*/ 7830168 w 12089090"/>
                  <a:gd name="connsiteY211" fmla="*/ 7606120 h 13511369"/>
                  <a:gd name="connsiteX212" fmla="*/ 7723013 w 12089090"/>
                  <a:gd name="connsiteY212" fmla="*/ 7370377 h 13511369"/>
                  <a:gd name="connsiteX213" fmla="*/ 7725394 w 12089090"/>
                  <a:gd name="connsiteY213" fmla="*/ 7234646 h 13511369"/>
                  <a:gd name="connsiteX214" fmla="*/ 7630144 w 12089090"/>
                  <a:gd name="connsiteY214" fmla="*/ 7206071 h 13511369"/>
                  <a:gd name="connsiteX215" fmla="*/ 7694437 w 12089090"/>
                  <a:gd name="connsiteY215" fmla="*/ 7039382 h 13511369"/>
                  <a:gd name="connsiteX216" fmla="*/ 8392144 w 12089090"/>
                  <a:gd name="connsiteY216" fmla="*/ 6653621 h 13511369"/>
                  <a:gd name="connsiteX217" fmla="*/ 8720757 w 12089090"/>
                  <a:gd name="connsiteY217" fmla="*/ 6591708 h 13511369"/>
                  <a:gd name="connsiteX218" fmla="*/ 8739807 w 12089090"/>
                  <a:gd name="connsiteY218" fmla="*/ 6696483 h 13511369"/>
                  <a:gd name="connsiteX219" fmla="*/ 8813626 w 12089090"/>
                  <a:gd name="connsiteY219" fmla="*/ 6701246 h 13511369"/>
                  <a:gd name="connsiteX220" fmla="*/ 8789812 w 12089090"/>
                  <a:gd name="connsiteY220" fmla="*/ 6548844 h 13511369"/>
                  <a:gd name="connsiteX221" fmla="*/ 9332737 w 12089090"/>
                  <a:gd name="connsiteY221" fmla="*/ 6544082 h 13511369"/>
                  <a:gd name="connsiteX222" fmla="*/ 9520856 w 12089090"/>
                  <a:gd name="connsiteY222" fmla="*/ 6494075 h 13511369"/>
                  <a:gd name="connsiteX223" fmla="*/ 9647062 w 12089090"/>
                  <a:gd name="connsiteY223" fmla="*/ 6298813 h 13511369"/>
                  <a:gd name="connsiteX224" fmla="*/ 9923287 w 12089090"/>
                  <a:gd name="connsiteY224" fmla="*/ 6334532 h 13511369"/>
                  <a:gd name="connsiteX225" fmla="*/ 9887569 w 12089090"/>
                  <a:gd name="connsiteY225" fmla="*/ 6420258 h 13511369"/>
                  <a:gd name="connsiteX226" fmla="*/ 9744694 w 12089090"/>
                  <a:gd name="connsiteY226" fmla="*/ 6434546 h 13511369"/>
                  <a:gd name="connsiteX227" fmla="*/ 9813749 w 12089090"/>
                  <a:gd name="connsiteY227" fmla="*/ 6489313 h 13511369"/>
                  <a:gd name="connsiteX228" fmla="*/ 9682782 w 12089090"/>
                  <a:gd name="connsiteY228" fmla="*/ 6517889 h 13511369"/>
                  <a:gd name="connsiteX229" fmla="*/ 9556576 w 12089090"/>
                  <a:gd name="connsiteY229" fmla="*/ 6508364 h 13511369"/>
                  <a:gd name="connsiteX230" fmla="*/ 9470850 w 12089090"/>
                  <a:gd name="connsiteY230" fmla="*/ 6544082 h 13511369"/>
                  <a:gd name="connsiteX231" fmla="*/ 9439894 w 12089090"/>
                  <a:gd name="connsiteY231" fmla="*/ 6848883 h 13511369"/>
                  <a:gd name="connsiteX232" fmla="*/ 9601819 w 12089090"/>
                  <a:gd name="connsiteY232" fmla="*/ 6882220 h 13511369"/>
                  <a:gd name="connsiteX233" fmla="*/ 9808987 w 12089090"/>
                  <a:gd name="connsiteY233" fmla="*/ 6696482 h 13511369"/>
                  <a:gd name="connsiteX234" fmla="*/ 9847088 w 12089090"/>
                  <a:gd name="connsiteY234" fmla="*/ 6794114 h 13511369"/>
                  <a:gd name="connsiteX235" fmla="*/ 9994726 w 12089090"/>
                  <a:gd name="connsiteY235" fmla="*/ 6717914 h 13511369"/>
                  <a:gd name="connsiteX236" fmla="*/ 9894713 w 12089090"/>
                  <a:gd name="connsiteY236" fmla="*/ 6956040 h 13511369"/>
                  <a:gd name="connsiteX237" fmla="*/ 10037588 w 12089090"/>
                  <a:gd name="connsiteY237" fmla="*/ 6898889 h 13511369"/>
                  <a:gd name="connsiteX238" fmla="*/ 10004251 w 12089090"/>
                  <a:gd name="connsiteY238" fmla="*/ 6986996 h 13511369"/>
                  <a:gd name="connsiteX239" fmla="*/ 10235232 w 12089090"/>
                  <a:gd name="connsiteY239" fmla="*/ 6984614 h 13511369"/>
                  <a:gd name="connsiteX240" fmla="*/ 10075687 w 12089090"/>
                  <a:gd name="connsiteY240" fmla="*/ 7039382 h 13511369"/>
                  <a:gd name="connsiteX241" fmla="*/ 9966151 w 12089090"/>
                  <a:gd name="connsiteY241" fmla="*/ 7096533 h 13511369"/>
                  <a:gd name="connsiteX242" fmla="*/ 9847088 w 12089090"/>
                  <a:gd name="connsiteY242" fmla="*/ 7210833 h 13511369"/>
                  <a:gd name="connsiteX243" fmla="*/ 9882806 w 12089090"/>
                  <a:gd name="connsiteY243" fmla="*/ 7270363 h 13511369"/>
                  <a:gd name="connsiteX244" fmla="*/ 9925669 w 12089090"/>
                  <a:gd name="connsiteY244" fmla="*/ 7320371 h 13511369"/>
                  <a:gd name="connsiteX245" fmla="*/ 10004251 w 12089090"/>
                  <a:gd name="connsiteY245" fmla="*/ 7287033 h 13511369"/>
                  <a:gd name="connsiteX246" fmla="*/ 10016156 w 12089090"/>
                  <a:gd name="connsiteY246" fmla="*/ 7348944 h 13511369"/>
                  <a:gd name="connsiteX247" fmla="*/ 10130457 w 12089090"/>
                  <a:gd name="connsiteY247" fmla="*/ 7210833 h 13511369"/>
                  <a:gd name="connsiteX248" fmla="*/ 10166176 w 12089090"/>
                  <a:gd name="connsiteY248" fmla="*/ 7356089 h 13511369"/>
                  <a:gd name="connsiteX249" fmla="*/ 10261426 w 12089090"/>
                  <a:gd name="connsiteY249" fmla="*/ 7239408 h 13511369"/>
                  <a:gd name="connsiteX250" fmla="*/ 10287619 w 12089090"/>
                  <a:gd name="connsiteY250" fmla="*/ 7401332 h 13511369"/>
                  <a:gd name="connsiteX251" fmla="*/ 10361437 w 12089090"/>
                  <a:gd name="connsiteY251" fmla="*/ 7477532 h 13511369"/>
                  <a:gd name="connsiteX252" fmla="*/ 10151887 w 12089090"/>
                  <a:gd name="connsiteY252" fmla="*/ 7591832 h 13511369"/>
                  <a:gd name="connsiteX253" fmla="*/ 10304288 w 12089090"/>
                  <a:gd name="connsiteY253" fmla="*/ 7741852 h 13511369"/>
                  <a:gd name="connsiteX254" fmla="*/ 10335244 w 12089090"/>
                  <a:gd name="connsiteY254" fmla="*/ 7644221 h 13511369"/>
                  <a:gd name="connsiteX255" fmla="*/ 10406680 w 12089090"/>
                  <a:gd name="connsiteY255" fmla="*/ 7732326 h 13511369"/>
                  <a:gd name="connsiteX256" fmla="*/ 10528126 w 12089090"/>
                  <a:gd name="connsiteY256" fmla="*/ 7691846 h 13511369"/>
                  <a:gd name="connsiteX257" fmla="*/ 10532887 w 12089090"/>
                  <a:gd name="connsiteY257" fmla="*/ 7777570 h 13511369"/>
                  <a:gd name="connsiteX258" fmla="*/ 10530506 w 12089090"/>
                  <a:gd name="connsiteY258" fmla="*/ 7875200 h 13511369"/>
                  <a:gd name="connsiteX259" fmla="*/ 10640043 w 12089090"/>
                  <a:gd name="connsiteY259" fmla="*/ 7837101 h 13511369"/>
                  <a:gd name="connsiteX260" fmla="*/ 10680526 w 12089090"/>
                  <a:gd name="connsiteY260" fmla="*/ 8075227 h 13511369"/>
                  <a:gd name="connsiteX261" fmla="*/ 10818637 w 12089090"/>
                  <a:gd name="connsiteY261" fmla="*/ 8106182 h 13511369"/>
                  <a:gd name="connsiteX262" fmla="*/ 10832925 w 12089090"/>
                  <a:gd name="connsiteY262" fmla="*/ 7815670 h 13511369"/>
                  <a:gd name="connsiteX263" fmla="*/ 10923413 w 12089090"/>
                  <a:gd name="connsiteY263" fmla="*/ 7791858 h 13511369"/>
                  <a:gd name="connsiteX264" fmla="*/ 10992469 w 12089090"/>
                  <a:gd name="connsiteY264" fmla="*/ 7620407 h 13511369"/>
                  <a:gd name="connsiteX265" fmla="*/ 10954369 w 12089090"/>
                  <a:gd name="connsiteY265" fmla="*/ 7491821 h 13511369"/>
                  <a:gd name="connsiteX266" fmla="*/ 10859119 w 12089090"/>
                  <a:gd name="connsiteY266" fmla="*/ 7479913 h 13511369"/>
                  <a:gd name="connsiteX267" fmla="*/ 10906743 w 12089090"/>
                  <a:gd name="connsiteY267" fmla="*/ 7360851 h 13511369"/>
                  <a:gd name="connsiteX268" fmla="*/ 10801969 w 12089090"/>
                  <a:gd name="connsiteY268" fmla="*/ 7289414 h 13511369"/>
                  <a:gd name="connsiteX269" fmla="*/ 10761487 w 12089090"/>
                  <a:gd name="connsiteY269" fmla="*/ 7058432 h 13511369"/>
                  <a:gd name="connsiteX270" fmla="*/ 10443987 w 12089090"/>
                  <a:gd name="connsiteY270" fmla="*/ 7020332 h 13511369"/>
                  <a:gd name="connsiteX271" fmla="*/ 10513838 w 12089090"/>
                  <a:gd name="connsiteY271" fmla="*/ 6915558 h 13511369"/>
                  <a:gd name="connsiteX272" fmla="*/ 10637663 w 12089090"/>
                  <a:gd name="connsiteY272" fmla="*/ 6896508 h 13511369"/>
                  <a:gd name="connsiteX273" fmla="*/ 10647187 w 12089090"/>
                  <a:gd name="connsiteY273" fmla="*/ 6810782 h 13511369"/>
                  <a:gd name="connsiteX274" fmla="*/ 10859912 w 12089090"/>
                  <a:gd name="connsiteY274" fmla="*/ 6899682 h 13511369"/>
                  <a:gd name="connsiteX275" fmla="*/ 10875787 w 12089090"/>
                  <a:gd name="connsiteY275" fmla="*/ 6677432 h 13511369"/>
                  <a:gd name="connsiteX276" fmla="*/ 10666237 w 12089090"/>
                  <a:gd name="connsiteY276" fmla="*/ 6772682 h 13511369"/>
                  <a:gd name="connsiteX277" fmla="*/ 10590037 w 12089090"/>
                  <a:gd name="connsiteY277" fmla="*/ 6544082 h 13511369"/>
                  <a:gd name="connsiteX278" fmla="*/ 10361437 w 12089090"/>
                  <a:gd name="connsiteY278" fmla="*/ 6753632 h 13511369"/>
                  <a:gd name="connsiteX279" fmla="*/ 10374138 w 12089090"/>
                  <a:gd name="connsiteY279" fmla="*/ 6588533 h 13511369"/>
                  <a:gd name="connsiteX280" fmla="*/ 10386837 w 12089090"/>
                  <a:gd name="connsiteY280" fmla="*/ 6464707 h 13511369"/>
                  <a:gd name="connsiteX281" fmla="*/ 10331672 w 12089090"/>
                  <a:gd name="connsiteY281" fmla="*/ 6436675 h 13511369"/>
                  <a:gd name="connsiteX282" fmla="*/ 10278888 w 12089090"/>
                  <a:gd name="connsiteY282" fmla="*/ 6452008 h 13511369"/>
                  <a:gd name="connsiteX283" fmla="*/ 10158237 w 12089090"/>
                  <a:gd name="connsiteY283" fmla="*/ 6236107 h 13511369"/>
                  <a:gd name="connsiteX284" fmla="*/ 10323338 w 12089090"/>
                  <a:gd name="connsiteY284" fmla="*/ 6274208 h 13511369"/>
                  <a:gd name="connsiteX285" fmla="*/ 10564638 w 12089090"/>
                  <a:gd name="connsiteY285" fmla="*/ 6274208 h 13511369"/>
                  <a:gd name="connsiteX286" fmla="*/ 10694812 w 12089090"/>
                  <a:gd name="connsiteY286" fmla="*/ 6134507 h 13511369"/>
                  <a:gd name="connsiteX287" fmla="*/ 10593213 w 12089090"/>
                  <a:gd name="connsiteY287" fmla="*/ 6023383 h 13511369"/>
                  <a:gd name="connsiteX288" fmla="*/ 10380487 w 12089090"/>
                  <a:gd name="connsiteY288" fmla="*/ 5975757 h 13511369"/>
                  <a:gd name="connsiteX289" fmla="*/ 10561462 w 12089090"/>
                  <a:gd name="connsiteY289" fmla="*/ 5845582 h 13511369"/>
                  <a:gd name="connsiteX290" fmla="*/ 10507488 w 12089090"/>
                  <a:gd name="connsiteY290" fmla="*/ 5728108 h 13511369"/>
                  <a:gd name="connsiteX291" fmla="*/ 10561463 w 12089090"/>
                  <a:gd name="connsiteY291" fmla="*/ 5607458 h 13511369"/>
                  <a:gd name="connsiteX292" fmla="*/ 10523362 w 12089090"/>
                  <a:gd name="connsiteY292" fmla="*/ 5604282 h 13511369"/>
                  <a:gd name="connsiteX293" fmla="*/ 10488438 w 12089090"/>
                  <a:gd name="connsiteY293" fmla="*/ 5528083 h 13511369"/>
                  <a:gd name="connsiteX294" fmla="*/ 10329687 w 12089090"/>
                  <a:gd name="connsiteY294" fmla="*/ 5375682 h 13511369"/>
                  <a:gd name="connsiteX295" fmla="*/ 10599563 w 12089090"/>
                  <a:gd name="connsiteY295" fmla="*/ 5480458 h 13511369"/>
                  <a:gd name="connsiteX296" fmla="*/ 10742437 w 12089090"/>
                  <a:gd name="connsiteY296" fmla="*/ 5439182 h 13511369"/>
                  <a:gd name="connsiteX297" fmla="*/ 10717038 w 12089090"/>
                  <a:gd name="connsiteY297" fmla="*/ 5686833 h 13511369"/>
                  <a:gd name="connsiteX298" fmla="*/ 10894837 w 12089090"/>
                  <a:gd name="connsiteY298" fmla="*/ 5724932 h 13511369"/>
                  <a:gd name="connsiteX299" fmla="*/ 10951988 w 12089090"/>
                  <a:gd name="connsiteY299" fmla="*/ 5550308 h 13511369"/>
                  <a:gd name="connsiteX300" fmla="*/ 10993262 w 12089090"/>
                  <a:gd name="connsiteY300" fmla="*/ 5321707 h 13511369"/>
                  <a:gd name="connsiteX301" fmla="*/ 10913888 w 12089090"/>
                  <a:gd name="connsiteY301" fmla="*/ 5118508 h 13511369"/>
                  <a:gd name="connsiteX302" fmla="*/ 10856737 w 12089090"/>
                  <a:gd name="connsiteY302" fmla="*/ 5020082 h 13511369"/>
                  <a:gd name="connsiteX303" fmla="*/ 10777363 w 12089090"/>
                  <a:gd name="connsiteY303" fmla="*/ 5137558 h 13511369"/>
                  <a:gd name="connsiteX304" fmla="*/ 10707513 w 12089090"/>
                  <a:gd name="connsiteY304" fmla="*/ 5096283 h 13511369"/>
                  <a:gd name="connsiteX305" fmla="*/ 10675763 w 12089090"/>
                  <a:gd name="connsiteY305" fmla="*/ 5216933 h 13511369"/>
                  <a:gd name="connsiteX306" fmla="*/ 10574162 w 12089090"/>
                  <a:gd name="connsiteY306" fmla="*/ 5220107 h 13511369"/>
                  <a:gd name="connsiteX307" fmla="*/ 10494787 w 12089090"/>
                  <a:gd name="connsiteY307" fmla="*/ 5077232 h 13511369"/>
                  <a:gd name="connsiteX308" fmla="*/ 10456687 w 12089090"/>
                  <a:gd name="connsiteY308" fmla="*/ 4924832 h 13511369"/>
                  <a:gd name="connsiteX309" fmla="*/ 10240787 w 12089090"/>
                  <a:gd name="connsiteY309" fmla="*/ 4928007 h 13511369"/>
                  <a:gd name="connsiteX310" fmla="*/ 10266187 w 12089090"/>
                  <a:gd name="connsiteY310" fmla="*/ 5153432 h 13511369"/>
                  <a:gd name="connsiteX311" fmla="*/ 10228088 w 12089090"/>
                  <a:gd name="connsiteY311" fmla="*/ 4959758 h 13511369"/>
                  <a:gd name="connsiteX312" fmla="*/ 10183637 w 12089090"/>
                  <a:gd name="connsiteY312" fmla="*/ 4972457 h 13511369"/>
                  <a:gd name="connsiteX313" fmla="*/ 10113787 w 12089090"/>
                  <a:gd name="connsiteY313" fmla="*/ 4861332 h 13511369"/>
                  <a:gd name="connsiteX314" fmla="*/ 10018538 w 12089090"/>
                  <a:gd name="connsiteY314" fmla="*/ 4931183 h 13511369"/>
                  <a:gd name="connsiteX315" fmla="*/ 9862962 w 12089090"/>
                  <a:gd name="connsiteY315" fmla="*/ 5058182 h 13511369"/>
                  <a:gd name="connsiteX316" fmla="*/ 10228087 w 12089090"/>
                  <a:gd name="connsiteY316" fmla="*/ 4724807 h 13511369"/>
                  <a:gd name="connsiteX317" fmla="*/ 10372550 w 12089090"/>
                  <a:gd name="connsiteY317" fmla="*/ 4634321 h 13511369"/>
                  <a:gd name="connsiteX318" fmla="*/ 10590037 w 12089090"/>
                  <a:gd name="connsiteY318" fmla="*/ 4581932 h 13511369"/>
                  <a:gd name="connsiteX319" fmla="*/ 10628138 w 12089090"/>
                  <a:gd name="connsiteY319" fmla="*/ 4461283 h 13511369"/>
                  <a:gd name="connsiteX320" fmla="*/ 10799588 w 12089090"/>
                  <a:gd name="connsiteY320" fmla="*/ 4334283 h 13511369"/>
                  <a:gd name="connsiteX321" fmla="*/ 10831337 w 12089090"/>
                  <a:gd name="connsiteY321" fmla="*/ 4080282 h 13511369"/>
                  <a:gd name="connsiteX322" fmla="*/ 10599562 w 12089090"/>
                  <a:gd name="connsiteY322" fmla="*/ 3997732 h 13511369"/>
                  <a:gd name="connsiteX323" fmla="*/ 10282063 w 12089090"/>
                  <a:gd name="connsiteY323" fmla="*/ 3950108 h 13511369"/>
                  <a:gd name="connsiteX324" fmla="*/ 10151887 w 12089090"/>
                  <a:gd name="connsiteY324" fmla="*/ 4010432 h 13511369"/>
                  <a:gd name="connsiteX325" fmla="*/ 10177288 w 12089090"/>
                  <a:gd name="connsiteY325" fmla="*/ 3845333 h 13511369"/>
                  <a:gd name="connsiteX326" fmla="*/ 10126488 w 12089090"/>
                  <a:gd name="connsiteY326" fmla="*/ 3670708 h 13511369"/>
                  <a:gd name="connsiteX327" fmla="*/ 10240787 w 12089090"/>
                  <a:gd name="connsiteY327" fmla="*/ 3708807 h 13511369"/>
                  <a:gd name="connsiteX328" fmla="*/ 10361438 w 12089090"/>
                  <a:gd name="connsiteY328" fmla="*/ 3600858 h 13511369"/>
                  <a:gd name="connsiteX329" fmla="*/ 10551938 w 12089090"/>
                  <a:gd name="connsiteY329" fmla="*/ 3661183 h 13511369"/>
                  <a:gd name="connsiteX330" fmla="*/ 10564638 w 12089090"/>
                  <a:gd name="connsiteY330" fmla="*/ 3477033 h 13511369"/>
                  <a:gd name="connsiteX331" fmla="*/ 10704337 w 12089090"/>
                  <a:gd name="connsiteY331" fmla="*/ 3515132 h 13511369"/>
                  <a:gd name="connsiteX332" fmla="*/ 10818637 w 12089090"/>
                  <a:gd name="connsiteY332" fmla="*/ 3210332 h 13511369"/>
                  <a:gd name="connsiteX333" fmla="*/ 10920238 w 12089090"/>
                  <a:gd name="connsiteY333" fmla="*/ 3299233 h 13511369"/>
                  <a:gd name="connsiteX334" fmla="*/ 11059937 w 12089090"/>
                  <a:gd name="connsiteY334" fmla="*/ 3283357 h 13511369"/>
                  <a:gd name="connsiteX335" fmla="*/ 11094862 w 12089090"/>
                  <a:gd name="connsiteY335" fmla="*/ 3508782 h 13511369"/>
                  <a:gd name="connsiteX336" fmla="*/ 11171063 w 12089090"/>
                  <a:gd name="connsiteY336" fmla="*/ 3251608 h 13511369"/>
                  <a:gd name="connsiteX337" fmla="*/ 11094863 w 12089090"/>
                  <a:gd name="connsiteY337" fmla="*/ 3165883 h 13511369"/>
                  <a:gd name="connsiteX338" fmla="*/ 11180587 w 12089090"/>
                  <a:gd name="connsiteY338" fmla="*/ 2911882 h 13511369"/>
                  <a:gd name="connsiteX339" fmla="*/ 10999613 w 12089090"/>
                  <a:gd name="connsiteY339" fmla="*/ 2988083 h 13511369"/>
                  <a:gd name="connsiteX340" fmla="*/ 10971037 w 12089090"/>
                  <a:gd name="connsiteY340" fmla="*/ 2918232 h 13511369"/>
                  <a:gd name="connsiteX341" fmla="*/ 10780537 w 12089090"/>
                  <a:gd name="connsiteY341" fmla="*/ 2715032 h 13511369"/>
                  <a:gd name="connsiteX342" fmla="*/ 10748788 w 12089090"/>
                  <a:gd name="connsiteY342" fmla="*/ 2530883 h 13511369"/>
                  <a:gd name="connsiteX343" fmla="*/ 10717038 w 12089090"/>
                  <a:gd name="connsiteY343" fmla="*/ 2435633 h 13511369"/>
                  <a:gd name="connsiteX344" fmla="*/ 10818637 w 12089090"/>
                  <a:gd name="connsiteY344" fmla="*/ 2334032 h 13511369"/>
                  <a:gd name="connsiteX345" fmla="*/ 11078988 w 12089090"/>
                  <a:gd name="connsiteY345" fmla="*/ 2099083 h 13511369"/>
                  <a:gd name="connsiteX346" fmla="*/ 11199637 w 12089090"/>
                  <a:gd name="connsiteY346" fmla="*/ 2118132 h 13511369"/>
                  <a:gd name="connsiteX347" fmla="*/ 11269488 w 12089090"/>
                  <a:gd name="connsiteY347" fmla="*/ 2029233 h 13511369"/>
                  <a:gd name="connsiteX348" fmla="*/ 11504437 w 12089090"/>
                  <a:gd name="connsiteY348" fmla="*/ 1921282 h 13511369"/>
                  <a:gd name="connsiteX349" fmla="*/ 11358388 w 12089090"/>
                  <a:gd name="connsiteY349" fmla="*/ 1851433 h 13511369"/>
                  <a:gd name="connsiteX350" fmla="*/ 11275837 w 12089090"/>
                  <a:gd name="connsiteY350" fmla="*/ 1705382 h 13511369"/>
                  <a:gd name="connsiteX351" fmla="*/ 11377437 w 12089090"/>
                  <a:gd name="connsiteY351" fmla="*/ 1279932 h 13511369"/>
                  <a:gd name="connsiteX352" fmla="*/ 11256787 w 12089090"/>
                  <a:gd name="connsiteY352" fmla="*/ 1019582 h 13511369"/>
                  <a:gd name="connsiteX353" fmla="*/ 11542537 w 12089090"/>
                  <a:gd name="connsiteY353" fmla="*/ 1362482 h 13511369"/>
                  <a:gd name="connsiteX354" fmla="*/ 11707637 w 12089090"/>
                  <a:gd name="connsiteY354" fmla="*/ 1165632 h 13511369"/>
                  <a:gd name="connsiteX355" fmla="*/ 11891787 w 12089090"/>
                  <a:gd name="connsiteY355" fmla="*/ 1476782 h 13511369"/>
                  <a:gd name="connsiteX356" fmla="*/ 12088637 w 12089090"/>
                  <a:gd name="connsiteY356" fmla="*/ 1578383 h 13511369"/>
                  <a:gd name="connsiteX357" fmla="*/ 11923537 w 12089090"/>
                  <a:gd name="connsiteY357" fmla="*/ 1133883 h 13511369"/>
                  <a:gd name="connsiteX358" fmla="*/ 11910837 w 12089090"/>
                  <a:gd name="connsiteY358" fmla="*/ 917982 h 13511369"/>
                  <a:gd name="connsiteX359" fmla="*/ 11777487 w 12089090"/>
                  <a:gd name="connsiteY359" fmla="*/ 721132 h 13511369"/>
                  <a:gd name="connsiteX360" fmla="*/ 11752087 w 12089090"/>
                  <a:gd name="connsiteY36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455687 w 12089090"/>
                  <a:gd name="connsiteY21" fmla="*/ 1452970 h 13511369"/>
                  <a:gd name="connsiteX22" fmla="*/ 2421159 w 12089090"/>
                  <a:gd name="connsiteY22" fmla="*/ 1328894 h 13511369"/>
                  <a:gd name="connsiteX23" fmla="*/ 2341387 w 12089090"/>
                  <a:gd name="connsiteY23" fmla="*/ 1248182 h 13511369"/>
                  <a:gd name="connsiteX24" fmla="*/ 2364009 w 12089090"/>
                  <a:gd name="connsiteY24" fmla="*/ 1407475 h 13511369"/>
                  <a:gd name="connsiteX25" fmla="*/ 2321147 w 12089090"/>
                  <a:gd name="connsiteY25" fmla="*/ 1557494 h 13511369"/>
                  <a:gd name="connsiteX26" fmla="*/ 2379487 w 12089090"/>
                  <a:gd name="connsiteY26" fmla="*/ 1629182 h 13511369"/>
                  <a:gd name="connsiteX27" fmla="*/ 2748581 w 12089090"/>
                  <a:gd name="connsiteY27" fmla="*/ 1888739 h 13511369"/>
                  <a:gd name="connsiteX28" fmla="*/ 2818828 w 12089090"/>
                  <a:gd name="connsiteY28" fmla="*/ 2031363 h 13511369"/>
                  <a:gd name="connsiteX29" fmla="*/ 2799778 w 12089090"/>
                  <a:gd name="connsiteY29" fmla="*/ 2224244 h 13511369"/>
                  <a:gd name="connsiteX30" fmla="*/ 2870025 w 12089090"/>
                  <a:gd name="connsiteY30" fmla="*/ 2431664 h 13511369"/>
                  <a:gd name="connsiteX31" fmla="*/ 3027187 w 12089090"/>
                  <a:gd name="connsiteY31" fmla="*/ 2567395 h 13511369"/>
                  <a:gd name="connsiteX32" fmla="*/ 3160537 w 12089090"/>
                  <a:gd name="connsiteY32" fmla="*/ 2543582 h 13511369"/>
                  <a:gd name="connsiteX33" fmla="*/ 3228403 w 12089090"/>
                  <a:gd name="connsiteY33" fmla="*/ 2648106 h 13511369"/>
                  <a:gd name="connsiteX34" fmla="*/ 3130772 w 12089090"/>
                  <a:gd name="connsiteY34" fmla="*/ 2719544 h 13511369"/>
                  <a:gd name="connsiteX35" fmla="*/ 3115293 w 12089090"/>
                  <a:gd name="connsiteY35" fmla="*/ 2843619 h 13511369"/>
                  <a:gd name="connsiteX36" fmla="*/ 3023615 w 12089090"/>
                  <a:gd name="connsiteY36" fmla="*/ 2957669 h 13511369"/>
                  <a:gd name="connsiteX37" fmla="*/ 3016472 w 12089090"/>
                  <a:gd name="connsiteY37" fmla="*/ 3050538 h 13511369"/>
                  <a:gd name="connsiteX38" fmla="*/ 2916459 w 12089090"/>
                  <a:gd name="connsiteY38" fmla="*/ 3143406 h 13511369"/>
                  <a:gd name="connsiteX39" fmla="*/ 2874787 w 12089090"/>
                  <a:gd name="connsiteY39" fmla="*/ 3248432 h 13511369"/>
                  <a:gd name="connsiteX40" fmla="*/ 2916459 w 12089090"/>
                  <a:gd name="connsiteY40" fmla="*/ 3355338 h 13511369"/>
                  <a:gd name="connsiteX41" fmla="*/ 3039093 w 12089090"/>
                  <a:gd name="connsiteY41" fmla="*/ 3469889 h 13511369"/>
                  <a:gd name="connsiteX42" fmla="*/ 2880740 w 12089090"/>
                  <a:gd name="connsiteY42" fmla="*/ 3872069 h 13511369"/>
                  <a:gd name="connsiteX43" fmla="*/ 2854547 w 12089090"/>
                  <a:gd name="connsiteY43" fmla="*/ 4003038 h 13511369"/>
                  <a:gd name="connsiteX44" fmla="*/ 2779537 w 12089090"/>
                  <a:gd name="connsiteY44" fmla="*/ 4067582 h 13511369"/>
                  <a:gd name="connsiteX45" fmla="*/ 2630709 w 12089090"/>
                  <a:gd name="connsiteY45" fmla="*/ 4069713 h 13511369"/>
                  <a:gd name="connsiteX46" fmla="*/ 2559272 w 12089090"/>
                  <a:gd name="connsiteY46" fmla="*/ 4041138 h 13511369"/>
                  <a:gd name="connsiteX47" fmla="*/ 2497359 w 12089090"/>
                  <a:gd name="connsiteY47" fmla="*/ 3964938 h 13511369"/>
                  <a:gd name="connsiteX48" fmla="*/ 2360437 w 12089090"/>
                  <a:gd name="connsiteY48" fmla="*/ 3991382 h 13511369"/>
                  <a:gd name="connsiteX49" fmla="*/ 2302097 w 12089090"/>
                  <a:gd name="connsiteY49" fmla="*/ 4098288 h 13511369"/>
                  <a:gd name="connsiteX50" fmla="*/ 2402109 w 12089090"/>
                  <a:gd name="connsiteY50" fmla="*/ 4295932 h 13511369"/>
                  <a:gd name="connsiteX51" fmla="*/ 2322337 w 12089090"/>
                  <a:gd name="connsiteY51" fmla="*/ 4353332 h 13511369"/>
                  <a:gd name="connsiteX52" fmla="*/ 2533078 w 12089090"/>
                  <a:gd name="connsiteY52" fmla="*/ 4645975 h 13511369"/>
                  <a:gd name="connsiteX53" fmla="*/ 2597372 w 12089090"/>
                  <a:gd name="connsiteY53" fmla="*/ 4879338 h 13511369"/>
                  <a:gd name="connsiteX54" fmla="*/ 2489024 w 12089090"/>
                  <a:gd name="connsiteY54" fmla="*/ 4958170 h 13511369"/>
                  <a:gd name="connsiteX55" fmla="*/ 2471165 w 12089090"/>
                  <a:gd name="connsiteY55" fmla="*/ 5122225 h 13511369"/>
                  <a:gd name="connsiteX56" fmla="*/ 2387822 w 12089090"/>
                  <a:gd name="connsiteY56" fmla="*/ 5196044 h 13511369"/>
                  <a:gd name="connsiteX57" fmla="*/ 2398537 w 12089090"/>
                  <a:gd name="connsiteY57" fmla="*/ 5286782 h 13511369"/>
                  <a:gd name="connsiteX58" fmla="*/ 2506884 w 12089090"/>
                  <a:gd name="connsiteY58" fmla="*/ 5384163 h 13511369"/>
                  <a:gd name="connsiteX59" fmla="*/ 2512837 w 12089090"/>
                  <a:gd name="connsiteY59" fmla="*/ 5534432 h 13511369"/>
                  <a:gd name="connsiteX60" fmla="*/ 2516409 w 12089090"/>
                  <a:gd name="connsiteY60" fmla="*/ 5622288 h 13511369"/>
                  <a:gd name="connsiteX61" fmla="*/ 2649759 w 12089090"/>
                  <a:gd name="connsiteY61" fmla="*/ 5741350 h 13511369"/>
                  <a:gd name="connsiteX62" fmla="*/ 2814065 w 12089090"/>
                  <a:gd name="connsiteY62" fmla="*/ 5819932 h 13511369"/>
                  <a:gd name="connsiteX63" fmla="*/ 2846212 w 12089090"/>
                  <a:gd name="connsiteY63" fmla="*/ 6036875 h 13511369"/>
                  <a:gd name="connsiteX64" fmla="*/ 2836687 w 12089090"/>
                  <a:gd name="connsiteY64" fmla="*/ 6239282 h 13511369"/>
                  <a:gd name="connsiteX65" fmla="*/ 2611659 w 12089090"/>
                  <a:gd name="connsiteY65" fmla="*/ 6322375 h 13511369"/>
                  <a:gd name="connsiteX66" fmla="*/ 2627137 w 12089090"/>
                  <a:gd name="connsiteY66" fmla="*/ 6448832 h 13511369"/>
                  <a:gd name="connsiteX67" fmla="*/ 2531887 w 12089090"/>
                  <a:gd name="connsiteY67" fmla="*/ 6696482 h 13511369"/>
                  <a:gd name="connsiteX68" fmla="*/ 2585465 w 12089090"/>
                  <a:gd name="connsiteY68" fmla="*/ 6812913 h 13511369"/>
                  <a:gd name="connsiteX69" fmla="*/ 2535459 w 12089090"/>
                  <a:gd name="connsiteY69" fmla="*/ 6872444 h 13511369"/>
                  <a:gd name="connsiteX70" fmla="*/ 2478309 w 12089090"/>
                  <a:gd name="connsiteY70" fmla="*/ 6981982 h 13511369"/>
                  <a:gd name="connsiteX71" fmla="*/ 2365199 w 12089090"/>
                  <a:gd name="connsiteY71" fmla="*/ 7022714 h 13511369"/>
                  <a:gd name="connsiteX72" fmla="*/ 2123503 w 12089090"/>
                  <a:gd name="connsiteY72" fmla="*/ 7248682 h 13511369"/>
                  <a:gd name="connsiteX73" fmla="*/ 2171128 w 12089090"/>
                  <a:gd name="connsiteY73" fmla="*/ 7551100 h 13511369"/>
                  <a:gd name="connsiteX74" fmla="*/ 2143743 w 12089090"/>
                  <a:gd name="connsiteY74" fmla="*/ 7627551 h 13511369"/>
                  <a:gd name="connsiteX75" fmla="*/ 1973484 w 12089090"/>
                  <a:gd name="connsiteY75" fmla="*/ 7703500 h 13511369"/>
                  <a:gd name="connsiteX76" fmla="*/ 1867519 w 12089090"/>
                  <a:gd name="connsiteY76" fmla="*/ 7841863 h 13511369"/>
                  <a:gd name="connsiteX77" fmla="*/ 1842515 w 12089090"/>
                  <a:gd name="connsiteY77" fmla="*/ 8084500 h 13511369"/>
                  <a:gd name="connsiteX78" fmla="*/ 1721072 w 12089090"/>
                  <a:gd name="connsiteY78" fmla="*/ 8148794 h 13511369"/>
                  <a:gd name="connsiteX79" fmla="*/ 1703212 w 12089090"/>
                  <a:gd name="connsiteY79" fmla="*/ 8291919 h 13511369"/>
                  <a:gd name="connsiteX80" fmla="*/ 1671065 w 12089090"/>
                  <a:gd name="connsiteY80" fmla="*/ 8510744 h 13511369"/>
                  <a:gd name="connsiteX81" fmla="*/ 1716309 w 12089090"/>
                  <a:gd name="connsiteY81" fmla="*/ 8653619 h 13511369"/>
                  <a:gd name="connsiteX82" fmla="*/ 1706784 w 12089090"/>
                  <a:gd name="connsiteY82" fmla="*/ 8772682 h 13511369"/>
                  <a:gd name="connsiteX83" fmla="*/ 1788937 w 12089090"/>
                  <a:gd name="connsiteY83" fmla="*/ 8963432 h 13511369"/>
                  <a:gd name="connsiteX84" fmla="*/ 1657969 w 12089090"/>
                  <a:gd name="connsiteY84" fmla="*/ 9413488 h 13511369"/>
                  <a:gd name="connsiteX85" fmla="*/ 1506759 w 12089090"/>
                  <a:gd name="connsiteY85" fmla="*/ 9498963 h 13511369"/>
                  <a:gd name="connsiteX86" fmla="*/ 1463897 w 12089090"/>
                  <a:gd name="connsiteY86" fmla="*/ 9682319 h 13511369"/>
                  <a:gd name="connsiteX87" fmla="*/ 1321022 w 12089090"/>
                  <a:gd name="connsiteY87" fmla="*/ 9748994 h 13511369"/>
                  <a:gd name="connsiteX88" fmla="*/ 1312687 w 12089090"/>
                  <a:gd name="connsiteY88" fmla="*/ 9839732 h 13511369"/>
                  <a:gd name="connsiteX89" fmla="*/ 1237678 w 12089090"/>
                  <a:gd name="connsiteY89" fmla="*/ 9970450 h 13511369"/>
                  <a:gd name="connsiteX90" fmla="*/ 1254347 w 12089090"/>
                  <a:gd name="connsiteY90" fmla="*/ 10151425 h 13511369"/>
                  <a:gd name="connsiteX91" fmla="*/ 1179337 w 12089090"/>
                  <a:gd name="connsiteY91" fmla="*/ 10315982 h 13511369"/>
                  <a:gd name="connsiteX92" fmla="*/ 932878 w 12089090"/>
                  <a:gd name="connsiteY92" fmla="*/ 10353832 h 13511369"/>
                  <a:gd name="connsiteX93" fmla="*/ 817387 w 12089090"/>
                  <a:gd name="connsiteY93" fmla="*/ 10468382 h 13511369"/>
                  <a:gd name="connsiteX94" fmla="*/ 678084 w 12089090"/>
                  <a:gd name="connsiteY94" fmla="*/ 10480038 h 13511369"/>
                  <a:gd name="connsiteX95" fmla="*/ 585215 w 12089090"/>
                  <a:gd name="connsiteY95" fmla="*/ 10544332 h 13511369"/>
                  <a:gd name="connsiteX96" fmla="*/ 497109 w 12089090"/>
                  <a:gd name="connsiteY96" fmla="*/ 10503850 h 13511369"/>
                  <a:gd name="connsiteX97" fmla="*/ 399478 w 12089090"/>
                  <a:gd name="connsiteY97" fmla="*/ 10510994 h 13511369"/>
                  <a:gd name="connsiteX98" fmla="*/ 301847 w 12089090"/>
                  <a:gd name="connsiteY98" fmla="*/ 10482419 h 13511369"/>
                  <a:gd name="connsiteX99" fmla="*/ 238743 w 12089090"/>
                  <a:gd name="connsiteY99" fmla="*/ 10535057 h 13511369"/>
                  <a:gd name="connsiteX100" fmla="*/ 17287 w 12089090"/>
                  <a:gd name="connsiteY100" fmla="*/ 10430282 h 13511369"/>
                  <a:gd name="connsiteX101" fmla="*/ 78009 w 12089090"/>
                  <a:gd name="connsiteY101" fmla="*/ 10608625 h 13511369"/>
                  <a:gd name="connsiteX102" fmla="*/ 11334 w 12089090"/>
                  <a:gd name="connsiteY102" fmla="*/ 10787219 h 13511369"/>
                  <a:gd name="connsiteX103" fmla="*/ 112537 w 12089090"/>
                  <a:gd name="connsiteY103" fmla="*/ 11056551 h 13511369"/>
                  <a:gd name="connsiteX104" fmla="*/ 8953 w 12089090"/>
                  <a:gd name="connsiteY104" fmla="*/ 11234894 h 13511369"/>
                  <a:gd name="connsiteX105" fmla="*/ 17287 w 12089090"/>
                  <a:gd name="connsiteY105" fmla="*/ 11420882 h 13511369"/>
                  <a:gd name="connsiteX106" fmla="*/ 158972 w 12089090"/>
                  <a:gd name="connsiteY106" fmla="*/ 11470638 h 13511369"/>
                  <a:gd name="connsiteX107" fmla="*/ 455437 w 12089090"/>
                  <a:gd name="connsiteY107" fmla="*/ 11497082 h 13511369"/>
                  <a:gd name="connsiteX108" fmla="*/ 623315 w 12089090"/>
                  <a:gd name="connsiteY108" fmla="*/ 11544457 h 13511369"/>
                  <a:gd name="connsiteX109" fmla="*/ 737615 w 12089090"/>
                  <a:gd name="connsiteY109" fmla="*/ 11489688 h 13511369"/>
                  <a:gd name="connsiteX110" fmla="*/ 912637 w 12089090"/>
                  <a:gd name="connsiteY110" fmla="*/ 11535182 h 13511369"/>
                  <a:gd name="connsiteX111" fmla="*/ 1078134 w 12089090"/>
                  <a:gd name="connsiteY111" fmla="*/ 11413488 h 13511369"/>
                  <a:gd name="connsiteX112" fmla="*/ 1155524 w 12089090"/>
                  <a:gd name="connsiteY112" fmla="*/ 11470889 h 13511369"/>
                  <a:gd name="connsiteX113" fmla="*/ 1294828 w 12089090"/>
                  <a:gd name="connsiteY113" fmla="*/ 11496832 h 13511369"/>
                  <a:gd name="connsiteX114" fmla="*/ 1466278 w 12089090"/>
                  <a:gd name="connsiteY114" fmla="*/ 11508738 h 13511369"/>
                  <a:gd name="connsiteX115" fmla="*/ 1552003 w 12089090"/>
                  <a:gd name="connsiteY115" fmla="*/ 11573032 h 13511369"/>
                  <a:gd name="connsiteX116" fmla="*/ 1652015 w 12089090"/>
                  <a:gd name="connsiteY116" fmla="*/ 11580175 h 13511369"/>
                  <a:gd name="connsiteX117" fmla="*/ 1731787 w 12089090"/>
                  <a:gd name="connsiteY117" fmla="*/ 11592332 h 13511369"/>
                  <a:gd name="connsiteX118" fmla="*/ 1659159 w 12089090"/>
                  <a:gd name="connsiteY118" fmla="*/ 11737338 h 13511369"/>
                  <a:gd name="connsiteX119" fmla="*/ 1693687 w 12089090"/>
                  <a:gd name="connsiteY119" fmla="*/ 11992382 h 13511369"/>
                  <a:gd name="connsiteX120" fmla="*/ 1871090 w 12089090"/>
                  <a:gd name="connsiteY120" fmla="*/ 12130244 h 13511369"/>
                  <a:gd name="connsiteX121" fmla="*/ 1993724 w 12089090"/>
                  <a:gd name="connsiteY121" fmla="*/ 12056676 h 13511369"/>
                  <a:gd name="connsiteX122" fmla="*/ 2066353 w 12089090"/>
                  <a:gd name="connsiteY122" fmla="*/ 12104050 h 13511369"/>
                  <a:gd name="connsiteX123" fmla="*/ 2142553 w 12089090"/>
                  <a:gd name="connsiteY123" fmla="*/ 12034994 h 13511369"/>
                  <a:gd name="connsiteX124" fmla="*/ 2242565 w 12089090"/>
                  <a:gd name="connsiteY124" fmla="*/ 12058807 h 13511369"/>
                  <a:gd name="connsiteX125" fmla="*/ 2473547 w 12089090"/>
                  <a:gd name="connsiteY125" fmla="*/ 12008800 h 13511369"/>
                  <a:gd name="connsiteX126" fmla="*/ 2524743 w 12089090"/>
                  <a:gd name="connsiteY126" fmla="*/ 11899513 h 13511369"/>
                  <a:gd name="connsiteX127" fmla="*/ 2893837 w 12089090"/>
                  <a:gd name="connsiteY127" fmla="*/ 12030482 h 13511369"/>
                  <a:gd name="connsiteX128" fmla="*/ 2983134 w 12089090"/>
                  <a:gd name="connsiteY128" fmla="*/ 12018325 h 13511369"/>
                  <a:gd name="connsiteX129" fmla="*/ 3084337 w 12089090"/>
                  <a:gd name="connsiteY129" fmla="*/ 12182882 h 13511369"/>
                  <a:gd name="connsiteX130" fmla="*/ 3323653 w 12089090"/>
                  <a:gd name="connsiteY130" fmla="*/ 12127863 h 13511369"/>
                  <a:gd name="connsiteX131" fmla="*/ 3433190 w 12089090"/>
                  <a:gd name="connsiteY131" fmla="*/ 12196919 h 13511369"/>
                  <a:gd name="connsiteX132" fmla="*/ 3586781 w 12089090"/>
                  <a:gd name="connsiteY132" fmla="*/ 12266226 h 13511369"/>
                  <a:gd name="connsiteX133" fmla="*/ 3522487 w 12089090"/>
                  <a:gd name="connsiteY133" fmla="*/ 12387670 h 13511369"/>
                  <a:gd name="connsiteX134" fmla="*/ 3607022 w 12089090"/>
                  <a:gd name="connsiteY134" fmla="*/ 12592207 h 13511369"/>
                  <a:gd name="connsiteX135" fmla="*/ 3560587 w 12089090"/>
                  <a:gd name="connsiteY135" fmla="*/ 12773432 h 13511369"/>
                  <a:gd name="connsiteX136" fmla="*/ 3545109 w 12089090"/>
                  <a:gd name="connsiteY136" fmla="*/ 12987494 h 13511369"/>
                  <a:gd name="connsiteX137" fmla="*/ 3636787 w 12089090"/>
                  <a:gd name="connsiteY137" fmla="*/ 13211582 h 13511369"/>
                  <a:gd name="connsiteX138" fmla="*/ 3922537 w 12089090"/>
                  <a:gd name="connsiteY138" fmla="*/ 13440182 h 13511369"/>
                  <a:gd name="connsiteX139" fmla="*/ 4514278 w 12089090"/>
                  <a:gd name="connsiteY139" fmla="*/ 13511369 h 13511369"/>
                  <a:gd name="connsiteX140" fmla="*/ 4549996 w 12089090"/>
                  <a:gd name="connsiteY140" fmla="*/ 13442312 h 13511369"/>
                  <a:gd name="connsiteX141" fmla="*/ 4208287 w 12089090"/>
                  <a:gd name="connsiteY141" fmla="*/ 13154432 h 13511369"/>
                  <a:gd name="connsiteX142" fmla="*/ 4635722 w 12089090"/>
                  <a:gd name="connsiteY142" fmla="*/ 13268482 h 13511369"/>
                  <a:gd name="connsiteX143" fmla="*/ 4951237 w 12089090"/>
                  <a:gd name="connsiteY143" fmla="*/ 13268732 h 13511369"/>
                  <a:gd name="connsiteX144" fmla="*/ 5052440 w 12089090"/>
                  <a:gd name="connsiteY144" fmla="*/ 13058932 h 13511369"/>
                  <a:gd name="connsiteX145" fmla="*/ 5011959 w 12089090"/>
                  <a:gd name="connsiteY145" fmla="*/ 12985113 h 13511369"/>
                  <a:gd name="connsiteX146" fmla="*/ 5008387 w 12089090"/>
                  <a:gd name="connsiteY146" fmla="*/ 12678182 h 13511369"/>
                  <a:gd name="connsiteX147" fmla="*/ 5084587 w 12089090"/>
                  <a:gd name="connsiteY147" fmla="*/ 12563882 h 13511369"/>
                  <a:gd name="connsiteX148" fmla="*/ 5046487 w 12089090"/>
                  <a:gd name="connsiteY148" fmla="*/ 12225745 h 13511369"/>
                  <a:gd name="connsiteX149" fmla="*/ 5375100 w 12089090"/>
                  <a:gd name="connsiteY149" fmla="*/ 12097157 h 13511369"/>
                  <a:gd name="connsiteX150" fmla="*/ 5656087 w 12089090"/>
                  <a:gd name="connsiteY150" fmla="*/ 12180502 h 13511369"/>
                  <a:gd name="connsiteX151" fmla="*/ 5541787 w 12089090"/>
                  <a:gd name="connsiteY151" fmla="*/ 11249432 h 13511369"/>
                  <a:gd name="connsiteX152" fmla="*/ 5602510 w 12089090"/>
                  <a:gd name="connsiteY152" fmla="*/ 10722925 h 13511369"/>
                  <a:gd name="connsiteX153" fmla="*/ 5485827 w 12089090"/>
                  <a:gd name="connsiteY153" fmla="*/ 10663394 h 13511369"/>
                  <a:gd name="connsiteX154" fmla="*/ 5602509 w 12089090"/>
                  <a:gd name="connsiteY154" fmla="*/ 10701495 h 13511369"/>
                  <a:gd name="connsiteX155" fmla="*/ 5628703 w 12089090"/>
                  <a:gd name="connsiteY155" fmla="*/ 10160950 h 13511369"/>
                  <a:gd name="connsiteX156" fmla="*/ 5715618 w 12089090"/>
                  <a:gd name="connsiteY156" fmla="*/ 9775438 h 13511369"/>
                  <a:gd name="connsiteX157" fmla="*/ 5847778 w 12089090"/>
                  <a:gd name="connsiteY157" fmla="*/ 9408475 h 13511369"/>
                  <a:gd name="connsiteX158" fmla="*/ 5938265 w 12089090"/>
                  <a:gd name="connsiteY158" fmla="*/ 9196544 h 13511369"/>
                  <a:gd name="connsiteX159" fmla="*/ 5776340 w 12089090"/>
                  <a:gd name="connsiteY159" fmla="*/ 9329894 h 13511369"/>
                  <a:gd name="connsiteX160" fmla="*/ 5940647 w 12089090"/>
                  <a:gd name="connsiteY160" fmla="*/ 9137013 h 13511369"/>
                  <a:gd name="connsiteX161" fmla="*/ 5972794 w 12089090"/>
                  <a:gd name="connsiteY161" fmla="*/ 8956289 h 13511369"/>
                  <a:gd name="connsiteX162" fmla="*/ 5976365 w 12089090"/>
                  <a:gd name="connsiteY162" fmla="*/ 9087006 h 13511369"/>
                  <a:gd name="connsiteX163" fmla="*/ 6458567 w 12089090"/>
                  <a:gd name="connsiteY163" fmla="*/ 8201432 h 13511369"/>
                  <a:gd name="connsiteX164" fmla="*/ 6221634 w 12089090"/>
                  <a:gd name="connsiteY164" fmla="*/ 8101170 h 13511369"/>
                  <a:gd name="connsiteX165" fmla="*/ 6443090 w 12089090"/>
                  <a:gd name="connsiteY165" fmla="*/ 8110694 h 13511369"/>
                  <a:gd name="connsiteX166" fmla="*/ 6713363 w 12089090"/>
                  <a:gd name="connsiteY166" fmla="*/ 8074975 h 13511369"/>
                  <a:gd name="connsiteX167" fmla="*/ 6872907 w 12089090"/>
                  <a:gd name="connsiteY167" fmla="*/ 8032113 h 13511369"/>
                  <a:gd name="connsiteX168" fmla="*/ 6802659 w 12089090"/>
                  <a:gd name="connsiteY168" fmla="*/ 7972582 h 13511369"/>
                  <a:gd name="connsiteX169" fmla="*/ 6894339 w 12089090"/>
                  <a:gd name="connsiteY169" fmla="*/ 7846626 h 13511369"/>
                  <a:gd name="connsiteX170" fmla="*/ 6997921 w 12089090"/>
                  <a:gd name="connsiteY170" fmla="*/ 7867807 h 13511369"/>
                  <a:gd name="connsiteX171" fmla="*/ 7034832 w 12089090"/>
                  <a:gd name="connsiteY171" fmla="*/ 7793990 h 13511369"/>
                  <a:gd name="connsiteX172" fmla="*/ 6961013 w 12089090"/>
                  <a:gd name="connsiteY172" fmla="*/ 7693975 h 13511369"/>
                  <a:gd name="connsiteX173" fmla="*/ 6927676 w 12089090"/>
                  <a:gd name="connsiteY173" fmla="*/ 7596344 h 13511369"/>
                  <a:gd name="connsiteX174" fmla="*/ 6837187 w 12089090"/>
                  <a:gd name="connsiteY174" fmla="*/ 7591832 h 13511369"/>
                  <a:gd name="connsiteX175" fmla="*/ 6763369 w 12089090"/>
                  <a:gd name="connsiteY175" fmla="*/ 7674925 h 13511369"/>
                  <a:gd name="connsiteX176" fmla="*/ 6627637 w 12089090"/>
                  <a:gd name="connsiteY176" fmla="*/ 7687082 h 13511369"/>
                  <a:gd name="connsiteX177" fmla="*/ 6687169 w 12089090"/>
                  <a:gd name="connsiteY177" fmla="*/ 7617775 h 13511369"/>
                  <a:gd name="connsiteX178" fmla="*/ 6699076 w 12089090"/>
                  <a:gd name="connsiteY178" fmla="*/ 7529669 h 13511369"/>
                  <a:gd name="connsiteX179" fmla="*/ 6720506 w 12089090"/>
                  <a:gd name="connsiteY179" fmla="*/ 7467756 h 13511369"/>
                  <a:gd name="connsiteX180" fmla="*/ 6684787 w 12089090"/>
                  <a:gd name="connsiteY180" fmla="*/ 7401332 h 13511369"/>
                  <a:gd name="connsiteX181" fmla="*/ 6620494 w 12089090"/>
                  <a:gd name="connsiteY181" fmla="*/ 7432038 h 13511369"/>
                  <a:gd name="connsiteX182" fmla="*/ 6618112 w 12089090"/>
                  <a:gd name="connsiteY182" fmla="*/ 7351326 h 13511369"/>
                  <a:gd name="connsiteX183" fmla="*/ 6837188 w 12089090"/>
                  <a:gd name="connsiteY183" fmla="*/ 7243919 h 13511369"/>
                  <a:gd name="connsiteX184" fmla="*/ 6801469 w 12089090"/>
                  <a:gd name="connsiteY184" fmla="*/ 7089138 h 13511369"/>
                  <a:gd name="connsiteX185" fmla="*/ 6877669 w 12089090"/>
                  <a:gd name="connsiteY185" fmla="*/ 7072469 h 13511369"/>
                  <a:gd name="connsiteX186" fmla="*/ 6856237 w 12089090"/>
                  <a:gd name="connsiteY186" fmla="*/ 6982232 h 13511369"/>
                  <a:gd name="connsiteX187" fmla="*/ 6961013 w 12089090"/>
                  <a:gd name="connsiteY187" fmla="*/ 6984363 h 13511369"/>
                  <a:gd name="connsiteX188" fmla="*/ 7003876 w 12089090"/>
                  <a:gd name="connsiteY188" fmla="*/ 6903400 h 13511369"/>
                  <a:gd name="connsiteX189" fmla="*/ 7106269 w 12089090"/>
                  <a:gd name="connsiteY189" fmla="*/ 6936738 h 13511369"/>
                  <a:gd name="connsiteX190" fmla="*/ 7180088 w 12089090"/>
                  <a:gd name="connsiteY190" fmla="*/ 7039132 h 13511369"/>
                  <a:gd name="connsiteX191" fmla="*/ 7246763 w 12089090"/>
                  <a:gd name="connsiteY191" fmla="*/ 6979600 h 13511369"/>
                  <a:gd name="connsiteX192" fmla="*/ 7187232 w 12089090"/>
                  <a:gd name="connsiteY192" fmla="*/ 6843869 h 13511369"/>
                  <a:gd name="connsiteX193" fmla="*/ 7244381 w 12089090"/>
                  <a:gd name="connsiteY193" fmla="*/ 6896506 h 13511369"/>
                  <a:gd name="connsiteX194" fmla="*/ 7361063 w 12089090"/>
                  <a:gd name="connsiteY194" fmla="*/ 6934357 h 13511369"/>
                  <a:gd name="connsiteX195" fmla="*/ 7434882 w 12089090"/>
                  <a:gd name="connsiteY195" fmla="*/ 7006046 h 13511369"/>
                  <a:gd name="connsiteX196" fmla="*/ 7403926 w 12089090"/>
                  <a:gd name="connsiteY196" fmla="*/ 7144158 h 13511369"/>
                  <a:gd name="connsiteX197" fmla="*/ 7475363 w 12089090"/>
                  <a:gd name="connsiteY197" fmla="*/ 7108439 h 13511369"/>
                  <a:gd name="connsiteX198" fmla="*/ 7465837 w 12089090"/>
                  <a:gd name="connsiteY198" fmla="*/ 7077482 h 13511369"/>
                  <a:gd name="connsiteX199" fmla="*/ 7542038 w 12089090"/>
                  <a:gd name="connsiteY199" fmla="*/ 7163208 h 13511369"/>
                  <a:gd name="connsiteX200" fmla="*/ 7477744 w 12089090"/>
                  <a:gd name="connsiteY200" fmla="*/ 7244171 h 13511369"/>
                  <a:gd name="connsiteX201" fmla="*/ 7542037 w 12089090"/>
                  <a:gd name="connsiteY201" fmla="*/ 7325132 h 13511369"/>
                  <a:gd name="connsiteX202" fmla="*/ 7468219 w 12089090"/>
                  <a:gd name="connsiteY202" fmla="*/ 7344183 h 13511369"/>
                  <a:gd name="connsiteX203" fmla="*/ 7375351 w 12089090"/>
                  <a:gd name="connsiteY203" fmla="*/ 7296558 h 13511369"/>
                  <a:gd name="connsiteX204" fmla="*/ 7327726 w 12089090"/>
                  <a:gd name="connsiteY204" fmla="*/ 7406096 h 13511369"/>
                  <a:gd name="connsiteX205" fmla="*/ 7403926 w 12089090"/>
                  <a:gd name="connsiteY205" fmla="*/ 7425146 h 13511369"/>
                  <a:gd name="connsiteX206" fmla="*/ 7458694 w 12089090"/>
                  <a:gd name="connsiteY206" fmla="*/ 7484677 h 13511369"/>
                  <a:gd name="connsiteX207" fmla="*/ 7484888 w 12089090"/>
                  <a:gd name="connsiteY207" fmla="*/ 7515382 h 13511369"/>
                  <a:gd name="connsiteX208" fmla="*/ 7505128 w 12089090"/>
                  <a:gd name="connsiteY208" fmla="*/ 7467755 h 13511369"/>
                  <a:gd name="connsiteX209" fmla="*/ 7563469 w 12089090"/>
                  <a:gd name="connsiteY209" fmla="*/ 7529921 h 13511369"/>
                  <a:gd name="connsiteX210" fmla="*/ 7656338 w 12089090"/>
                  <a:gd name="connsiteY210" fmla="*/ 7615646 h 13511369"/>
                  <a:gd name="connsiteX211" fmla="*/ 7656338 w 12089090"/>
                  <a:gd name="connsiteY211" fmla="*/ 7510871 h 13511369"/>
                  <a:gd name="connsiteX212" fmla="*/ 7830168 w 12089090"/>
                  <a:gd name="connsiteY212" fmla="*/ 7606120 h 13511369"/>
                  <a:gd name="connsiteX213" fmla="*/ 7723013 w 12089090"/>
                  <a:gd name="connsiteY213" fmla="*/ 7370377 h 13511369"/>
                  <a:gd name="connsiteX214" fmla="*/ 7725394 w 12089090"/>
                  <a:gd name="connsiteY214" fmla="*/ 7234646 h 13511369"/>
                  <a:gd name="connsiteX215" fmla="*/ 7630144 w 12089090"/>
                  <a:gd name="connsiteY215" fmla="*/ 7206071 h 13511369"/>
                  <a:gd name="connsiteX216" fmla="*/ 7694437 w 12089090"/>
                  <a:gd name="connsiteY216" fmla="*/ 7039382 h 13511369"/>
                  <a:gd name="connsiteX217" fmla="*/ 8392144 w 12089090"/>
                  <a:gd name="connsiteY217" fmla="*/ 6653621 h 13511369"/>
                  <a:gd name="connsiteX218" fmla="*/ 8720757 w 12089090"/>
                  <a:gd name="connsiteY218" fmla="*/ 6591708 h 13511369"/>
                  <a:gd name="connsiteX219" fmla="*/ 8739807 w 12089090"/>
                  <a:gd name="connsiteY219" fmla="*/ 6696483 h 13511369"/>
                  <a:gd name="connsiteX220" fmla="*/ 8813626 w 12089090"/>
                  <a:gd name="connsiteY220" fmla="*/ 6701246 h 13511369"/>
                  <a:gd name="connsiteX221" fmla="*/ 8789812 w 12089090"/>
                  <a:gd name="connsiteY221" fmla="*/ 6548844 h 13511369"/>
                  <a:gd name="connsiteX222" fmla="*/ 9332737 w 12089090"/>
                  <a:gd name="connsiteY222" fmla="*/ 6544082 h 13511369"/>
                  <a:gd name="connsiteX223" fmla="*/ 9520856 w 12089090"/>
                  <a:gd name="connsiteY223" fmla="*/ 6494075 h 13511369"/>
                  <a:gd name="connsiteX224" fmla="*/ 9647062 w 12089090"/>
                  <a:gd name="connsiteY224" fmla="*/ 6298813 h 13511369"/>
                  <a:gd name="connsiteX225" fmla="*/ 9923287 w 12089090"/>
                  <a:gd name="connsiteY225" fmla="*/ 6334532 h 13511369"/>
                  <a:gd name="connsiteX226" fmla="*/ 9887569 w 12089090"/>
                  <a:gd name="connsiteY226" fmla="*/ 6420258 h 13511369"/>
                  <a:gd name="connsiteX227" fmla="*/ 9744694 w 12089090"/>
                  <a:gd name="connsiteY227" fmla="*/ 6434546 h 13511369"/>
                  <a:gd name="connsiteX228" fmla="*/ 9813749 w 12089090"/>
                  <a:gd name="connsiteY228" fmla="*/ 6489313 h 13511369"/>
                  <a:gd name="connsiteX229" fmla="*/ 9682782 w 12089090"/>
                  <a:gd name="connsiteY229" fmla="*/ 6517889 h 13511369"/>
                  <a:gd name="connsiteX230" fmla="*/ 9556576 w 12089090"/>
                  <a:gd name="connsiteY230" fmla="*/ 6508364 h 13511369"/>
                  <a:gd name="connsiteX231" fmla="*/ 9470850 w 12089090"/>
                  <a:gd name="connsiteY231" fmla="*/ 6544082 h 13511369"/>
                  <a:gd name="connsiteX232" fmla="*/ 9439894 w 12089090"/>
                  <a:gd name="connsiteY232" fmla="*/ 6848883 h 13511369"/>
                  <a:gd name="connsiteX233" fmla="*/ 9601819 w 12089090"/>
                  <a:gd name="connsiteY233" fmla="*/ 6882220 h 13511369"/>
                  <a:gd name="connsiteX234" fmla="*/ 9808987 w 12089090"/>
                  <a:gd name="connsiteY234" fmla="*/ 6696482 h 13511369"/>
                  <a:gd name="connsiteX235" fmla="*/ 9847088 w 12089090"/>
                  <a:gd name="connsiteY235" fmla="*/ 6794114 h 13511369"/>
                  <a:gd name="connsiteX236" fmla="*/ 9994726 w 12089090"/>
                  <a:gd name="connsiteY236" fmla="*/ 6717914 h 13511369"/>
                  <a:gd name="connsiteX237" fmla="*/ 9894713 w 12089090"/>
                  <a:gd name="connsiteY237" fmla="*/ 6956040 h 13511369"/>
                  <a:gd name="connsiteX238" fmla="*/ 10037588 w 12089090"/>
                  <a:gd name="connsiteY238" fmla="*/ 6898889 h 13511369"/>
                  <a:gd name="connsiteX239" fmla="*/ 10004251 w 12089090"/>
                  <a:gd name="connsiteY239" fmla="*/ 6986996 h 13511369"/>
                  <a:gd name="connsiteX240" fmla="*/ 10235232 w 12089090"/>
                  <a:gd name="connsiteY240" fmla="*/ 6984614 h 13511369"/>
                  <a:gd name="connsiteX241" fmla="*/ 10075687 w 12089090"/>
                  <a:gd name="connsiteY241" fmla="*/ 7039382 h 13511369"/>
                  <a:gd name="connsiteX242" fmla="*/ 9966151 w 12089090"/>
                  <a:gd name="connsiteY242" fmla="*/ 7096533 h 13511369"/>
                  <a:gd name="connsiteX243" fmla="*/ 9847088 w 12089090"/>
                  <a:gd name="connsiteY243" fmla="*/ 7210833 h 13511369"/>
                  <a:gd name="connsiteX244" fmla="*/ 9882806 w 12089090"/>
                  <a:gd name="connsiteY244" fmla="*/ 7270363 h 13511369"/>
                  <a:gd name="connsiteX245" fmla="*/ 9925669 w 12089090"/>
                  <a:gd name="connsiteY245" fmla="*/ 7320371 h 13511369"/>
                  <a:gd name="connsiteX246" fmla="*/ 10004251 w 12089090"/>
                  <a:gd name="connsiteY246" fmla="*/ 7287033 h 13511369"/>
                  <a:gd name="connsiteX247" fmla="*/ 10016156 w 12089090"/>
                  <a:gd name="connsiteY247" fmla="*/ 7348944 h 13511369"/>
                  <a:gd name="connsiteX248" fmla="*/ 10130457 w 12089090"/>
                  <a:gd name="connsiteY248" fmla="*/ 7210833 h 13511369"/>
                  <a:gd name="connsiteX249" fmla="*/ 10166176 w 12089090"/>
                  <a:gd name="connsiteY249" fmla="*/ 7356089 h 13511369"/>
                  <a:gd name="connsiteX250" fmla="*/ 10261426 w 12089090"/>
                  <a:gd name="connsiteY250" fmla="*/ 7239408 h 13511369"/>
                  <a:gd name="connsiteX251" fmla="*/ 10287619 w 12089090"/>
                  <a:gd name="connsiteY251" fmla="*/ 7401332 h 13511369"/>
                  <a:gd name="connsiteX252" fmla="*/ 10361437 w 12089090"/>
                  <a:gd name="connsiteY252" fmla="*/ 7477532 h 13511369"/>
                  <a:gd name="connsiteX253" fmla="*/ 10151887 w 12089090"/>
                  <a:gd name="connsiteY253" fmla="*/ 7591832 h 13511369"/>
                  <a:gd name="connsiteX254" fmla="*/ 10304288 w 12089090"/>
                  <a:gd name="connsiteY254" fmla="*/ 7741852 h 13511369"/>
                  <a:gd name="connsiteX255" fmla="*/ 10335244 w 12089090"/>
                  <a:gd name="connsiteY255" fmla="*/ 7644221 h 13511369"/>
                  <a:gd name="connsiteX256" fmla="*/ 10406680 w 12089090"/>
                  <a:gd name="connsiteY256" fmla="*/ 7732326 h 13511369"/>
                  <a:gd name="connsiteX257" fmla="*/ 10528126 w 12089090"/>
                  <a:gd name="connsiteY257" fmla="*/ 7691846 h 13511369"/>
                  <a:gd name="connsiteX258" fmla="*/ 10532887 w 12089090"/>
                  <a:gd name="connsiteY258" fmla="*/ 7777570 h 13511369"/>
                  <a:gd name="connsiteX259" fmla="*/ 10530506 w 12089090"/>
                  <a:gd name="connsiteY259" fmla="*/ 7875200 h 13511369"/>
                  <a:gd name="connsiteX260" fmla="*/ 10640043 w 12089090"/>
                  <a:gd name="connsiteY260" fmla="*/ 7837101 h 13511369"/>
                  <a:gd name="connsiteX261" fmla="*/ 10680526 w 12089090"/>
                  <a:gd name="connsiteY261" fmla="*/ 8075227 h 13511369"/>
                  <a:gd name="connsiteX262" fmla="*/ 10818637 w 12089090"/>
                  <a:gd name="connsiteY262" fmla="*/ 8106182 h 13511369"/>
                  <a:gd name="connsiteX263" fmla="*/ 10832925 w 12089090"/>
                  <a:gd name="connsiteY263" fmla="*/ 7815670 h 13511369"/>
                  <a:gd name="connsiteX264" fmla="*/ 10923413 w 12089090"/>
                  <a:gd name="connsiteY264" fmla="*/ 7791858 h 13511369"/>
                  <a:gd name="connsiteX265" fmla="*/ 10992469 w 12089090"/>
                  <a:gd name="connsiteY265" fmla="*/ 7620407 h 13511369"/>
                  <a:gd name="connsiteX266" fmla="*/ 10954369 w 12089090"/>
                  <a:gd name="connsiteY266" fmla="*/ 7491821 h 13511369"/>
                  <a:gd name="connsiteX267" fmla="*/ 10859119 w 12089090"/>
                  <a:gd name="connsiteY267" fmla="*/ 7479913 h 13511369"/>
                  <a:gd name="connsiteX268" fmla="*/ 10906743 w 12089090"/>
                  <a:gd name="connsiteY268" fmla="*/ 7360851 h 13511369"/>
                  <a:gd name="connsiteX269" fmla="*/ 10801969 w 12089090"/>
                  <a:gd name="connsiteY269" fmla="*/ 7289414 h 13511369"/>
                  <a:gd name="connsiteX270" fmla="*/ 10761487 w 12089090"/>
                  <a:gd name="connsiteY270" fmla="*/ 7058432 h 13511369"/>
                  <a:gd name="connsiteX271" fmla="*/ 10443987 w 12089090"/>
                  <a:gd name="connsiteY271" fmla="*/ 7020332 h 13511369"/>
                  <a:gd name="connsiteX272" fmla="*/ 10513838 w 12089090"/>
                  <a:gd name="connsiteY272" fmla="*/ 6915558 h 13511369"/>
                  <a:gd name="connsiteX273" fmla="*/ 10637663 w 12089090"/>
                  <a:gd name="connsiteY273" fmla="*/ 6896508 h 13511369"/>
                  <a:gd name="connsiteX274" fmla="*/ 10647187 w 12089090"/>
                  <a:gd name="connsiteY274" fmla="*/ 6810782 h 13511369"/>
                  <a:gd name="connsiteX275" fmla="*/ 10859912 w 12089090"/>
                  <a:gd name="connsiteY275" fmla="*/ 6899682 h 13511369"/>
                  <a:gd name="connsiteX276" fmla="*/ 10875787 w 12089090"/>
                  <a:gd name="connsiteY276" fmla="*/ 6677432 h 13511369"/>
                  <a:gd name="connsiteX277" fmla="*/ 10666237 w 12089090"/>
                  <a:gd name="connsiteY277" fmla="*/ 6772682 h 13511369"/>
                  <a:gd name="connsiteX278" fmla="*/ 10590037 w 12089090"/>
                  <a:gd name="connsiteY278" fmla="*/ 6544082 h 13511369"/>
                  <a:gd name="connsiteX279" fmla="*/ 10361437 w 12089090"/>
                  <a:gd name="connsiteY279" fmla="*/ 6753632 h 13511369"/>
                  <a:gd name="connsiteX280" fmla="*/ 10374138 w 12089090"/>
                  <a:gd name="connsiteY280" fmla="*/ 6588533 h 13511369"/>
                  <a:gd name="connsiteX281" fmla="*/ 10386837 w 12089090"/>
                  <a:gd name="connsiteY281" fmla="*/ 6464707 h 13511369"/>
                  <a:gd name="connsiteX282" fmla="*/ 10331672 w 12089090"/>
                  <a:gd name="connsiteY282" fmla="*/ 6436675 h 13511369"/>
                  <a:gd name="connsiteX283" fmla="*/ 10278888 w 12089090"/>
                  <a:gd name="connsiteY283" fmla="*/ 6452008 h 13511369"/>
                  <a:gd name="connsiteX284" fmla="*/ 10158237 w 12089090"/>
                  <a:gd name="connsiteY284" fmla="*/ 6236107 h 13511369"/>
                  <a:gd name="connsiteX285" fmla="*/ 10323338 w 12089090"/>
                  <a:gd name="connsiteY285" fmla="*/ 6274208 h 13511369"/>
                  <a:gd name="connsiteX286" fmla="*/ 10564638 w 12089090"/>
                  <a:gd name="connsiteY286" fmla="*/ 6274208 h 13511369"/>
                  <a:gd name="connsiteX287" fmla="*/ 10694812 w 12089090"/>
                  <a:gd name="connsiteY287" fmla="*/ 6134507 h 13511369"/>
                  <a:gd name="connsiteX288" fmla="*/ 10593213 w 12089090"/>
                  <a:gd name="connsiteY288" fmla="*/ 6023383 h 13511369"/>
                  <a:gd name="connsiteX289" fmla="*/ 10380487 w 12089090"/>
                  <a:gd name="connsiteY289" fmla="*/ 5975757 h 13511369"/>
                  <a:gd name="connsiteX290" fmla="*/ 10561462 w 12089090"/>
                  <a:gd name="connsiteY290" fmla="*/ 5845582 h 13511369"/>
                  <a:gd name="connsiteX291" fmla="*/ 10507488 w 12089090"/>
                  <a:gd name="connsiteY291" fmla="*/ 5728108 h 13511369"/>
                  <a:gd name="connsiteX292" fmla="*/ 10561463 w 12089090"/>
                  <a:gd name="connsiteY292" fmla="*/ 5607458 h 13511369"/>
                  <a:gd name="connsiteX293" fmla="*/ 10523362 w 12089090"/>
                  <a:gd name="connsiteY293" fmla="*/ 5604282 h 13511369"/>
                  <a:gd name="connsiteX294" fmla="*/ 10488438 w 12089090"/>
                  <a:gd name="connsiteY294" fmla="*/ 5528083 h 13511369"/>
                  <a:gd name="connsiteX295" fmla="*/ 10329687 w 12089090"/>
                  <a:gd name="connsiteY295" fmla="*/ 5375682 h 13511369"/>
                  <a:gd name="connsiteX296" fmla="*/ 10599563 w 12089090"/>
                  <a:gd name="connsiteY296" fmla="*/ 5480458 h 13511369"/>
                  <a:gd name="connsiteX297" fmla="*/ 10742437 w 12089090"/>
                  <a:gd name="connsiteY297" fmla="*/ 5439182 h 13511369"/>
                  <a:gd name="connsiteX298" fmla="*/ 10717038 w 12089090"/>
                  <a:gd name="connsiteY298" fmla="*/ 5686833 h 13511369"/>
                  <a:gd name="connsiteX299" fmla="*/ 10894837 w 12089090"/>
                  <a:gd name="connsiteY299" fmla="*/ 5724932 h 13511369"/>
                  <a:gd name="connsiteX300" fmla="*/ 10951988 w 12089090"/>
                  <a:gd name="connsiteY300" fmla="*/ 5550308 h 13511369"/>
                  <a:gd name="connsiteX301" fmla="*/ 10993262 w 12089090"/>
                  <a:gd name="connsiteY301" fmla="*/ 5321707 h 13511369"/>
                  <a:gd name="connsiteX302" fmla="*/ 10913888 w 12089090"/>
                  <a:gd name="connsiteY302" fmla="*/ 5118508 h 13511369"/>
                  <a:gd name="connsiteX303" fmla="*/ 10856737 w 12089090"/>
                  <a:gd name="connsiteY303" fmla="*/ 5020082 h 13511369"/>
                  <a:gd name="connsiteX304" fmla="*/ 10777363 w 12089090"/>
                  <a:gd name="connsiteY304" fmla="*/ 5137558 h 13511369"/>
                  <a:gd name="connsiteX305" fmla="*/ 10707513 w 12089090"/>
                  <a:gd name="connsiteY305" fmla="*/ 5096283 h 13511369"/>
                  <a:gd name="connsiteX306" fmla="*/ 10675763 w 12089090"/>
                  <a:gd name="connsiteY306" fmla="*/ 5216933 h 13511369"/>
                  <a:gd name="connsiteX307" fmla="*/ 10574162 w 12089090"/>
                  <a:gd name="connsiteY307" fmla="*/ 5220107 h 13511369"/>
                  <a:gd name="connsiteX308" fmla="*/ 10494787 w 12089090"/>
                  <a:gd name="connsiteY308" fmla="*/ 5077232 h 13511369"/>
                  <a:gd name="connsiteX309" fmla="*/ 10456687 w 12089090"/>
                  <a:gd name="connsiteY309" fmla="*/ 4924832 h 13511369"/>
                  <a:gd name="connsiteX310" fmla="*/ 10240787 w 12089090"/>
                  <a:gd name="connsiteY310" fmla="*/ 4928007 h 13511369"/>
                  <a:gd name="connsiteX311" fmla="*/ 10266187 w 12089090"/>
                  <a:gd name="connsiteY311" fmla="*/ 5153432 h 13511369"/>
                  <a:gd name="connsiteX312" fmla="*/ 10228088 w 12089090"/>
                  <a:gd name="connsiteY312" fmla="*/ 4959758 h 13511369"/>
                  <a:gd name="connsiteX313" fmla="*/ 10183637 w 12089090"/>
                  <a:gd name="connsiteY313" fmla="*/ 4972457 h 13511369"/>
                  <a:gd name="connsiteX314" fmla="*/ 10113787 w 12089090"/>
                  <a:gd name="connsiteY314" fmla="*/ 4861332 h 13511369"/>
                  <a:gd name="connsiteX315" fmla="*/ 10018538 w 12089090"/>
                  <a:gd name="connsiteY315" fmla="*/ 4931183 h 13511369"/>
                  <a:gd name="connsiteX316" fmla="*/ 9862962 w 12089090"/>
                  <a:gd name="connsiteY316" fmla="*/ 5058182 h 13511369"/>
                  <a:gd name="connsiteX317" fmla="*/ 10228087 w 12089090"/>
                  <a:gd name="connsiteY317" fmla="*/ 4724807 h 13511369"/>
                  <a:gd name="connsiteX318" fmla="*/ 10372550 w 12089090"/>
                  <a:gd name="connsiteY318" fmla="*/ 4634321 h 13511369"/>
                  <a:gd name="connsiteX319" fmla="*/ 10590037 w 12089090"/>
                  <a:gd name="connsiteY319" fmla="*/ 4581932 h 13511369"/>
                  <a:gd name="connsiteX320" fmla="*/ 10628138 w 12089090"/>
                  <a:gd name="connsiteY320" fmla="*/ 4461283 h 13511369"/>
                  <a:gd name="connsiteX321" fmla="*/ 10799588 w 12089090"/>
                  <a:gd name="connsiteY321" fmla="*/ 4334283 h 13511369"/>
                  <a:gd name="connsiteX322" fmla="*/ 10831337 w 12089090"/>
                  <a:gd name="connsiteY322" fmla="*/ 4080282 h 13511369"/>
                  <a:gd name="connsiteX323" fmla="*/ 10599562 w 12089090"/>
                  <a:gd name="connsiteY323" fmla="*/ 3997732 h 13511369"/>
                  <a:gd name="connsiteX324" fmla="*/ 10282063 w 12089090"/>
                  <a:gd name="connsiteY324" fmla="*/ 3950108 h 13511369"/>
                  <a:gd name="connsiteX325" fmla="*/ 10151887 w 12089090"/>
                  <a:gd name="connsiteY325" fmla="*/ 4010432 h 13511369"/>
                  <a:gd name="connsiteX326" fmla="*/ 10177288 w 12089090"/>
                  <a:gd name="connsiteY326" fmla="*/ 3845333 h 13511369"/>
                  <a:gd name="connsiteX327" fmla="*/ 10126488 w 12089090"/>
                  <a:gd name="connsiteY327" fmla="*/ 3670708 h 13511369"/>
                  <a:gd name="connsiteX328" fmla="*/ 10240787 w 12089090"/>
                  <a:gd name="connsiteY328" fmla="*/ 3708807 h 13511369"/>
                  <a:gd name="connsiteX329" fmla="*/ 10361438 w 12089090"/>
                  <a:gd name="connsiteY329" fmla="*/ 3600858 h 13511369"/>
                  <a:gd name="connsiteX330" fmla="*/ 10551938 w 12089090"/>
                  <a:gd name="connsiteY330" fmla="*/ 3661183 h 13511369"/>
                  <a:gd name="connsiteX331" fmla="*/ 10564638 w 12089090"/>
                  <a:gd name="connsiteY331" fmla="*/ 3477033 h 13511369"/>
                  <a:gd name="connsiteX332" fmla="*/ 10704337 w 12089090"/>
                  <a:gd name="connsiteY332" fmla="*/ 3515132 h 13511369"/>
                  <a:gd name="connsiteX333" fmla="*/ 10818637 w 12089090"/>
                  <a:gd name="connsiteY333" fmla="*/ 3210332 h 13511369"/>
                  <a:gd name="connsiteX334" fmla="*/ 10920238 w 12089090"/>
                  <a:gd name="connsiteY334" fmla="*/ 3299233 h 13511369"/>
                  <a:gd name="connsiteX335" fmla="*/ 11059937 w 12089090"/>
                  <a:gd name="connsiteY335" fmla="*/ 3283357 h 13511369"/>
                  <a:gd name="connsiteX336" fmla="*/ 11094862 w 12089090"/>
                  <a:gd name="connsiteY336" fmla="*/ 3508782 h 13511369"/>
                  <a:gd name="connsiteX337" fmla="*/ 11171063 w 12089090"/>
                  <a:gd name="connsiteY337" fmla="*/ 3251608 h 13511369"/>
                  <a:gd name="connsiteX338" fmla="*/ 11094863 w 12089090"/>
                  <a:gd name="connsiteY338" fmla="*/ 3165883 h 13511369"/>
                  <a:gd name="connsiteX339" fmla="*/ 11180587 w 12089090"/>
                  <a:gd name="connsiteY339" fmla="*/ 2911882 h 13511369"/>
                  <a:gd name="connsiteX340" fmla="*/ 10999613 w 12089090"/>
                  <a:gd name="connsiteY340" fmla="*/ 2988083 h 13511369"/>
                  <a:gd name="connsiteX341" fmla="*/ 10971037 w 12089090"/>
                  <a:gd name="connsiteY341" fmla="*/ 2918232 h 13511369"/>
                  <a:gd name="connsiteX342" fmla="*/ 10780537 w 12089090"/>
                  <a:gd name="connsiteY342" fmla="*/ 2715032 h 13511369"/>
                  <a:gd name="connsiteX343" fmla="*/ 10748788 w 12089090"/>
                  <a:gd name="connsiteY343" fmla="*/ 2530883 h 13511369"/>
                  <a:gd name="connsiteX344" fmla="*/ 10717038 w 12089090"/>
                  <a:gd name="connsiteY344" fmla="*/ 2435633 h 13511369"/>
                  <a:gd name="connsiteX345" fmla="*/ 10818637 w 12089090"/>
                  <a:gd name="connsiteY345" fmla="*/ 2334032 h 13511369"/>
                  <a:gd name="connsiteX346" fmla="*/ 11078988 w 12089090"/>
                  <a:gd name="connsiteY346" fmla="*/ 2099083 h 13511369"/>
                  <a:gd name="connsiteX347" fmla="*/ 11199637 w 12089090"/>
                  <a:gd name="connsiteY347" fmla="*/ 2118132 h 13511369"/>
                  <a:gd name="connsiteX348" fmla="*/ 11269488 w 12089090"/>
                  <a:gd name="connsiteY348" fmla="*/ 2029233 h 13511369"/>
                  <a:gd name="connsiteX349" fmla="*/ 11504437 w 12089090"/>
                  <a:gd name="connsiteY349" fmla="*/ 1921282 h 13511369"/>
                  <a:gd name="connsiteX350" fmla="*/ 11358388 w 12089090"/>
                  <a:gd name="connsiteY350" fmla="*/ 1851433 h 13511369"/>
                  <a:gd name="connsiteX351" fmla="*/ 11275837 w 12089090"/>
                  <a:gd name="connsiteY351" fmla="*/ 1705382 h 13511369"/>
                  <a:gd name="connsiteX352" fmla="*/ 11377437 w 12089090"/>
                  <a:gd name="connsiteY352" fmla="*/ 1279932 h 13511369"/>
                  <a:gd name="connsiteX353" fmla="*/ 11256787 w 12089090"/>
                  <a:gd name="connsiteY353" fmla="*/ 1019582 h 13511369"/>
                  <a:gd name="connsiteX354" fmla="*/ 11542537 w 12089090"/>
                  <a:gd name="connsiteY354" fmla="*/ 1362482 h 13511369"/>
                  <a:gd name="connsiteX355" fmla="*/ 11707637 w 12089090"/>
                  <a:gd name="connsiteY355" fmla="*/ 1165632 h 13511369"/>
                  <a:gd name="connsiteX356" fmla="*/ 11891787 w 12089090"/>
                  <a:gd name="connsiteY356" fmla="*/ 1476782 h 13511369"/>
                  <a:gd name="connsiteX357" fmla="*/ 12088637 w 12089090"/>
                  <a:gd name="connsiteY357" fmla="*/ 1578383 h 13511369"/>
                  <a:gd name="connsiteX358" fmla="*/ 11923537 w 12089090"/>
                  <a:gd name="connsiteY358" fmla="*/ 1133883 h 13511369"/>
                  <a:gd name="connsiteX359" fmla="*/ 11910837 w 12089090"/>
                  <a:gd name="connsiteY359" fmla="*/ 917982 h 13511369"/>
                  <a:gd name="connsiteX360" fmla="*/ 11777487 w 12089090"/>
                  <a:gd name="connsiteY360" fmla="*/ 721132 h 13511369"/>
                  <a:gd name="connsiteX361" fmla="*/ 11752087 w 12089090"/>
                  <a:gd name="connsiteY36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798587 w 12089090"/>
                  <a:gd name="connsiteY20" fmla="*/ 1229132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829544 w 12089090"/>
                  <a:gd name="connsiteY20" fmla="*/ 1317239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829544 w 12089090"/>
                  <a:gd name="connsiteY20" fmla="*/ 1317239 h 13511369"/>
                  <a:gd name="connsiteX21" fmla="*/ 2690240 w 12089090"/>
                  <a:gd name="connsiteY21" fmla="*/ 1366994 h 13511369"/>
                  <a:gd name="connsiteX22" fmla="*/ 2455687 w 12089090"/>
                  <a:gd name="connsiteY22" fmla="*/ 1452970 h 13511369"/>
                  <a:gd name="connsiteX23" fmla="*/ 2421159 w 12089090"/>
                  <a:gd name="connsiteY23" fmla="*/ 1328894 h 13511369"/>
                  <a:gd name="connsiteX24" fmla="*/ 2341387 w 12089090"/>
                  <a:gd name="connsiteY24" fmla="*/ 1248182 h 13511369"/>
                  <a:gd name="connsiteX25" fmla="*/ 2364009 w 12089090"/>
                  <a:gd name="connsiteY25" fmla="*/ 1407475 h 13511369"/>
                  <a:gd name="connsiteX26" fmla="*/ 2321147 w 12089090"/>
                  <a:gd name="connsiteY26" fmla="*/ 1557494 h 13511369"/>
                  <a:gd name="connsiteX27" fmla="*/ 2379487 w 12089090"/>
                  <a:gd name="connsiteY27" fmla="*/ 1629182 h 13511369"/>
                  <a:gd name="connsiteX28" fmla="*/ 2748581 w 12089090"/>
                  <a:gd name="connsiteY28" fmla="*/ 1888739 h 13511369"/>
                  <a:gd name="connsiteX29" fmla="*/ 2818828 w 12089090"/>
                  <a:gd name="connsiteY29" fmla="*/ 2031363 h 13511369"/>
                  <a:gd name="connsiteX30" fmla="*/ 2799778 w 12089090"/>
                  <a:gd name="connsiteY30" fmla="*/ 2224244 h 13511369"/>
                  <a:gd name="connsiteX31" fmla="*/ 2870025 w 12089090"/>
                  <a:gd name="connsiteY31" fmla="*/ 2431664 h 13511369"/>
                  <a:gd name="connsiteX32" fmla="*/ 3027187 w 12089090"/>
                  <a:gd name="connsiteY32" fmla="*/ 2567395 h 13511369"/>
                  <a:gd name="connsiteX33" fmla="*/ 3160537 w 12089090"/>
                  <a:gd name="connsiteY33" fmla="*/ 2543582 h 13511369"/>
                  <a:gd name="connsiteX34" fmla="*/ 3228403 w 12089090"/>
                  <a:gd name="connsiteY34" fmla="*/ 2648106 h 13511369"/>
                  <a:gd name="connsiteX35" fmla="*/ 3130772 w 12089090"/>
                  <a:gd name="connsiteY35" fmla="*/ 2719544 h 13511369"/>
                  <a:gd name="connsiteX36" fmla="*/ 3115293 w 12089090"/>
                  <a:gd name="connsiteY36" fmla="*/ 2843619 h 13511369"/>
                  <a:gd name="connsiteX37" fmla="*/ 3023615 w 12089090"/>
                  <a:gd name="connsiteY37" fmla="*/ 2957669 h 13511369"/>
                  <a:gd name="connsiteX38" fmla="*/ 3016472 w 12089090"/>
                  <a:gd name="connsiteY38" fmla="*/ 3050538 h 13511369"/>
                  <a:gd name="connsiteX39" fmla="*/ 2916459 w 12089090"/>
                  <a:gd name="connsiteY39" fmla="*/ 3143406 h 13511369"/>
                  <a:gd name="connsiteX40" fmla="*/ 2874787 w 12089090"/>
                  <a:gd name="connsiteY40" fmla="*/ 3248432 h 13511369"/>
                  <a:gd name="connsiteX41" fmla="*/ 2916459 w 12089090"/>
                  <a:gd name="connsiteY41" fmla="*/ 3355338 h 13511369"/>
                  <a:gd name="connsiteX42" fmla="*/ 3039093 w 12089090"/>
                  <a:gd name="connsiteY42" fmla="*/ 3469889 h 13511369"/>
                  <a:gd name="connsiteX43" fmla="*/ 2880740 w 12089090"/>
                  <a:gd name="connsiteY43" fmla="*/ 3872069 h 13511369"/>
                  <a:gd name="connsiteX44" fmla="*/ 2854547 w 12089090"/>
                  <a:gd name="connsiteY44" fmla="*/ 4003038 h 13511369"/>
                  <a:gd name="connsiteX45" fmla="*/ 2779537 w 12089090"/>
                  <a:gd name="connsiteY45" fmla="*/ 4067582 h 13511369"/>
                  <a:gd name="connsiteX46" fmla="*/ 2630709 w 12089090"/>
                  <a:gd name="connsiteY46" fmla="*/ 4069713 h 13511369"/>
                  <a:gd name="connsiteX47" fmla="*/ 2559272 w 12089090"/>
                  <a:gd name="connsiteY47" fmla="*/ 4041138 h 13511369"/>
                  <a:gd name="connsiteX48" fmla="*/ 2497359 w 12089090"/>
                  <a:gd name="connsiteY48" fmla="*/ 3964938 h 13511369"/>
                  <a:gd name="connsiteX49" fmla="*/ 2360437 w 12089090"/>
                  <a:gd name="connsiteY49" fmla="*/ 3991382 h 13511369"/>
                  <a:gd name="connsiteX50" fmla="*/ 2302097 w 12089090"/>
                  <a:gd name="connsiteY50" fmla="*/ 4098288 h 13511369"/>
                  <a:gd name="connsiteX51" fmla="*/ 2402109 w 12089090"/>
                  <a:gd name="connsiteY51" fmla="*/ 4295932 h 13511369"/>
                  <a:gd name="connsiteX52" fmla="*/ 2322337 w 12089090"/>
                  <a:gd name="connsiteY52" fmla="*/ 4353332 h 13511369"/>
                  <a:gd name="connsiteX53" fmla="*/ 2533078 w 12089090"/>
                  <a:gd name="connsiteY53" fmla="*/ 4645975 h 13511369"/>
                  <a:gd name="connsiteX54" fmla="*/ 2597372 w 12089090"/>
                  <a:gd name="connsiteY54" fmla="*/ 4879338 h 13511369"/>
                  <a:gd name="connsiteX55" fmla="*/ 2489024 w 12089090"/>
                  <a:gd name="connsiteY55" fmla="*/ 4958170 h 13511369"/>
                  <a:gd name="connsiteX56" fmla="*/ 2471165 w 12089090"/>
                  <a:gd name="connsiteY56" fmla="*/ 5122225 h 13511369"/>
                  <a:gd name="connsiteX57" fmla="*/ 2387822 w 12089090"/>
                  <a:gd name="connsiteY57" fmla="*/ 5196044 h 13511369"/>
                  <a:gd name="connsiteX58" fmla="*/ 2398537 w 12089090"/>
                  <a:gd name="connsiteY58" fmla="*/ 5286782 h 13511369"/>
                  <a:gd name="connsiteX59" fmla="*/ 2506884 w 12089090"/>
                  <a:gd name="connsiteY59" fmla="*/ 5384163 h 13511369"/>
                  <a:gd name="connsiteX60" fmla="*/ 2512837 w 12089090"/>
                  <a:gd name="connsiteY60" fmla="*/ 5534432 h 13511369"/>
                  <a:gd name="connsiteX61" fmla="*/ 2516409 w 12089090"/>
                  <a:gd name="connsiteY61" fmla="*/ 5622288 h 13511369"/>
                  <a:gd name="connsiteX62" fmla="*/ 2649759 w 12089090"/>
                  <a:gd name="connsiteY62" fmla="*/ 5741350 h 13511369"/>
                  <a:gd name="connsiteX63" fmla="*/ 2814065 w 12089090"/>
                  <a:gd name="connsiteY63" fmla="*/ 5819932 h 13511369"/>
                  <a:gd name="connsiteX64" fmla="*/ 2846212 w 12089090"/>
                  <a:gd name="connsiteY64" fmla="*/ 6036875 h 13511369"/>
                  <a:gd name="connsiteX65" fmla="*/ 2836687 w 12089090"/>
                  <a:gd name="connsiteY65" fmla="*/ 6239282 h 13511369"/>
                  <a:gd name="connsiteX66" fmla="*/ 2611659 w 12089090"/>
                  <a:gd name="connsiteY66" fmla="*/ 6322375 h 13511369"/>
                  <a:gd name="connsiteX67" fmla="*/ 2627137 w 12089090"/>
                  <a:gd name="connsiteY67" fmla="*/ 6448832 h 13511369"/>
                  <a:gd name="connsiteX68" fmla="*/ 2531887 w 12089090"/>
                  <a:gd name="connsiteY68" fmla="*/ 6696482 h 13511369"/>
                  <a:gd name="connsiteX69" fmla="*/ 2585465 w 12089090"/>
                  <a:gd name="connsiteY69" fmla="*/ 6812913 h 13511369"/>
                  <a:gd name="connsiteX70" fmla="*/ 2535459 w 12089090"/>
                  <a:gd name="connsiteY70" fmla="*/ 6872444 h 13511369"/>
                  <a:gd name="connsiteX71" fmla="*/ 2478309 w 12089090"/>
                  <a:gd name="connsiteY71" fmla="*/ 6981982 h 13511369"/>
                  <a:gd name="connsiteX72" fmla="*/ 2365199 w 12089090"/>
                  <a:gd name="connsiteY72" fmla="*/ 7022714 h 13511369"/>
                  <a:gd name="connsiteX73" fmla="*/ 2123503 w 12089090"/>
                  <a:gd name="connsiteY73" fmla="*/ 7248682 h 13511369"/>
                  <a:gd name="connsiteX74" fmla="*/ 2171128 w 12089090"/>
                  <a:gd name="connsiteY74" fmla="*/ 7551100 h 13511369"/>
                  <a:gd name="connsiteX75" fmla="*/ 2143743 w 12089090"/>
                  <a:gd name="connsiteY75" fmla="*/ 7627551 h 13511369"/>
                  <a:gd name="connsiteX76" fmla="*/ 1973484 w 12089090"/>
                  <a:gd name="connsiteY76" fmla="*/ 7703500 h 13511369"/>
                  <a:gd name="connsiteX77" fmla="*/ 1867519 w 12089090"/>
                  <a:gd name="connsiteY77" fmla="*/ 7841863 h 13511369"/>
                  <a:gd name="connsiteX78" fmla="*/ 1842515 w 12089090"/>
                  <a:gd name="connsiteY78" fmla="*/ 8084500 h 13511369"/>
                  <a:gd name="connsiteX79" fmla="*/ 1721072 w 12089090"/>
                  <a:gd name="connsiteY79" fmla="*/ 8148794 h 13511369"/>
                  <a:gd name="connsiteX80" fmla="*/ 1703212 w 12089090"/>
                  <a:gd name="connsiteY80" fmla="*/ 8291919 h 13511369"/>
                  <a:gd name="connsiteX81" fmla="*/ 1671065 w 12089090"/>
                  <a:gd name="connsiteY81" fmla="*/ 8510744 h 13511369"/>
                  <a:gd name="connsiteX82" fmla="*/ 1716309 w 12089090"/>
                  <a:gd name="connsiteY82" fmla="*/ 8653619 h 13511369"/>
                  <a:gd name="connsiteX83" fmla="*/ 1706784 w 12089090"/>
                  <a:gd name="connsiteY83" fmla="*/ 8772682 h 13511369"/>
                  <a:gd name="connsiteX84" fmla="*/ 1788937 w 12089090"/>
                  <a:gd name="connsiteY84" fmla="*/ 8963432 h 13511369"/>
                  <a:gd name="connsiteX85" fmla="*/ 1657969 w 12089090"/>
                  <a:gd name="connsiteY85" fmla="*/ 9413488 h 13511369"/>
                  <a:gd name="connsiteX86" fmla="*/ 1506759 w 12089090"/>
                  <a:gd name="connsiteY86" fmla="*/ 9498963 h 13511369"/>
                  <a:gd name="connsiteX87" fmla="*/ 1463897 w 12089090"/>
                  <a:gd name="connsiteY87" fmla="*/ 9682319 h 13511369"/>
                  <a:gd name="connsiteX88" fmla="*/ 1321022 w 12089090"/>
                  <a:gd name="connsiteY88" fmla="*/ 9748994 h 13511369"/>
                  <a:gd name="connsiteX89" fmla="*/ 1312687 w 12089090"/>
                  <a:gd name="connsiteY89" fmla="*/ 9839732 h 13511369"/>
                  <a:gd name="connsiteX90" fmla="*/ 1237678 w 12089090"/>
                  <a:gd name="connsiteY90" fmla="*/ 9970450 h 13511369"/>
                  <a:gd name="connsiteX91" fmla="*/ 1254347 w 12089090"/>
                  <a:gd name="connsiteY91" fmla="*/ 10151425 h 13511369"/>
                  <a:gd name="connsiteX92" fmla="*/ 1179337 w 12089090"/>
                  <a:gd name="connsiteY92" fmla="*/ 10315982 h 13511369"/>
                  <a:gd name="connsiteX93" fmla="*/ 932878 w 12089090"/>
                  <a:gd name="connsiteY93" fmla="*/ 10353832 h 13511369"/>
                  <a:gd name="connsiteX94" fmla="*/ 817387 w 12089090"/>
                  <a:gd name="connsiteY94" fmla="*/ 10468382 h 13511369"/>
                  <a:gd name="connsiteX95" fmla="*/ 678084 w 12089090"/>
                  <a:gd name="connsiteY95" fmla="*/ 10480038 h 13511369"/>
                  <a:gd name="connsiteX96" fmla="*/ 585215 w 12089090"/>
                  <a:gd name="connsiteY96" fmla="*/ 10544332 h 13511369"/>
                  <a:gd name="connsiteX97" fmla="*/ 497109 w 12089090"/>
                  <a:gd name="connsiteY97" fmla="*/ 10503850 h 13511369"/>
                  <a:gd name="connsiteX98" fmla="*/ 399478 w 12089090"/>
                  <a:gd name="connsiteY98" fmla="*/ 10510994 h 13511369"/>
                  <a:gd name="connsiteX99" fmla="*/ 301847 w 12089090"/>
                  <a:gd name="connsiteY99" fmla="*/ 10482419 h 13511369"/>
                  <a:gd name="connsiteX100" fmla="*/ 238743 w 12089090"/>
                  <a:gd name="connsiteY100" fmla="*/ 10535057 h 13511369"/>
                  <a:gd name="connsiteX101" fmla="*/ 17287 w 12089090"/>
                  <a:gd name="connsiteY101" fmla="*/ 10430282 h 13511369"/>
                  <a:gd name="connsiteX102" fmla="*/ 78009 w 12089090"/>
                  <a:gd name="connsiteY102" fmla="*/ 10608625 h 13511369"/>
                  <a:gd name="connsiteX103" fmla="*/ 11334 w 12089090"/>
                  <a:gd name="connsiteY103" fmla="*/ 10787219 h 13511369"/>
                  <a:gd name="connsiteX104" fmla="*/ 112537 w 12089090"/>
                  <a:gd name="connsiteY104" fmla="*/ 11056551 h 13511369"/>
                  <a:gd name="connsiteX105" fmla="*/ 8953 w 12089090"/>
                  <a:gd name="connsiteY105" fmla="*/ 11234894 h 13511369"/>
                  <a:gd name="connsiteX106" fmla="*/ 17287 w 12089090"/>
                  <a:gd name="connsiteY106" fmla="*/ 11420882 h 13511369"/>
                  <a:gd name="connsiteX107" fmla="*/ 158972 w 12089090"/>
                  <a:gd name="connsiteY107" fmla="*/ 11470638 h 13511369"/>
                  <a:gd name="connsiteX108" fmla="*/ 455437 w 12089090"/>
                  <a:gd name="connsiteY108" fmla="*/ 11497082 h 13511369"/>
                  <a:gd name="connsiteX109" fmla="*/ 623315 w 12089090"/>
                  <a:gd name="connsiteY109" fmla="*/ 11544457 h 13511369"/>
                  <a:gd name="connsiteX110" fmla="*/ 737615 w 12089090"/>
                  <a:gd name="connsiteY110" fmla="*/ 11489688 h 13511369"/>
                  <a:gd name="connsiteX111" fmla="*/ 912637 w 12089090"/>
                  <a:gd name="connsiteY111" fmla="*/ 11535182 h 13511369"/>
                  <a:gd name="connsiteX112" fmla="*/ 1078134 w 12089090"/>
                  <a:gd name="connsiteY112" fmla="*/ 11413488 h 13511369"/>
                  <a:gd name="connsiteX113" fmla="*/ 1155524 w 12089090"/>
                  <a:gd name="connsiteY113" fmla="*/ 11470889 h 13511369"/>
                  <a:gd name="connsiteX114" fmla="*/ 1294828 w 12089090"/>
                  <a:gd name="connsiteY114" fmla="*/ 11496832 h 13511369"/>
                  <a:gd name="connsiteX115" fmla="*/ 1466278 w 12089090"/>
                  <a:gd name="connsiteY115" fmla="*/ 11508738 h 13511369"/>
                  <a:gd name="connsiteX116" fmla="*/ 1552003 w 12089090"/>
                  <a:gd name="connsiteY116" fmla="*/ 11573032 h 13511369"/>
                  <a:gd name="connsiteX117" fmla="*/ 1652015 w 12089090"/>
                  <a:gd name="connsiteY117" fmla="*/ 11580175 h 13511369"/>
                  <a:gd name="connsiteX118" fmla="*/ 1731787 w 12089090"/>
                  <a:gd name="connsiteY118" fmla="*/ 11592332 h 13511369"/>
                  <a:gd name="connsiteX119" fmla="*/ 1659159 w 12089090"/>
                  <a:gd name="connsiteY119" fmla="*/ 11737338 h 13511369"/>
                  <a:gd name="connsiteX120" fmla="*/ 1693687 w 12089090"/>
                  <a:gd name="connsiteY120" fmla="*/ 11992382 h 13511369"/>
                  <a:gd name="connsiteX121" fmla="*/ 1871090 w 12089090"/>
                  <a:gd name="connsiteY121" fmla="*/ 12130244 h 13511369"/>
                  <a:gd name="connsiteX122" fmla="*/ 1993724 w 12089090"/>
                  <a:gd name="connsiteY122" fmla="*/ 12056676 h 13511369"/>
                  <a:gd name="connsiteX123" fmla="*/ 2066353 w 12089090"/>
                  <a:gd name="connsiteY123" fmla="*/ 12104050 h 13511369"/>
                  <a:gd name="connsiteX124" fmla="*/ 2142553 w 12089090"/>
                  <a:gd name="connsiteY124" fmla="*/ 12034994 h 13511369"/>
                  <a:gd name="connsiteX125" fmla="*/ 2242565 w 12089090"/>
                  <a:gd name="connsiteY125" fmla="*/ 12058807 h 13511369"/>
                  <a:gd name="connsiteX126" fmla="*/ 2473547 w 12089090"/>
                  <a:gd name="connsiteY126" fmla="*/ 12008800 h 13511369"/>
                  <a:gd name="connsiteX127" fmla="*/ 2524743 w 12089090"/>
                  <a:gd name="connsiteY127" fmla="*/ 11899513 h 13511369"/>
                  <a:gd name="connsiteX128" fmla="*/ 2893837 w 12089090"/>
                  <a:gd name="connsiteY128" fmla="*/ 12030482 h 13511369"/>
                  <a:gd name="connsiteX129" fmla="*/ 2983134 w 12089090"/>
                  <a:gd name="connsiteY129" fmla="*/ 12018325 h 13511369"/>
                  <a:gd name="connsiteX130" fmla="*/ 3084337 w 12089090"/>
                  <a:gd name="connsiteY130" fmla="*/ 12182882 h 13511369"/>
                  <a:gd name="connsiteX131" fmla="*/ 3323653 w 12089090"/>
                  <a:gd name="connsiteY131" fmla="*/ 12127863 h 13511369"/>
                  <a:gd name="connsiteX132" fmla="*/ 3433190 w 12089090"/>
                  <a:gd name="connsiteY132" fmla="*/ 12196919 h 13511369"/>
                  <a:gd name="connsiteX133" fmla="*/ 3586781 w 12089090"/>
                  <a:gd name="connsiteY133" fmla="*/ 12266226 h 13511369"/>
                  <a:gd name="connsiteX134" fmla="*/ 3522487 w 12089090"/>
                  <a:gd name="connsiteY134" fmla="*/ 12387670 h 13511369"/>
                  <a:gd name="connsiteX135" fmla="*/ 3607022 w 12089090"/>
                  <a:gd name="connsiteY135" fmla="*/ 12592207 h 13511369"/>
                  <a:gd name="connsiteX136" fmla="*/ 3560587 w 12089090"/>
                  <a:gd name="connsiteY136" fmla="*/ 12773432 h 13511369"/>
                  <a:gd name="connsiteX137" fmla="*/ 3545109 w 12089090"/>
                  <a:gd name="connsiteY137" fmla="*/ 12987494 h 13511369"/>
                  <a:gd name="connsiteX138" fmla="*/ 3636787 w 12089090"/>
                  <a:gd name="connsiteY138" fmla="*/ 13211582 h 13511369"/>
                  <a:gd name="connsiteX139" fmla="*/ 3922537 w 12089090"/>
                  <a:gd name="connsiteY139" fmla="*/ 13440182 h 13511369"/>
                  <a:gd name="connsiteX140" fmla="*/ 4514278 w 12089090"/>
                  <a:gd name="connsiteY140" fmla="*/ 13511369 h 13511369"/>
                  <a:gd name="connsiteX141" fmla="*/ 4549996 w 12089090"/>
                  <a:gd name="connsiteY141" fmla="*/ 13442312 h 13511369"/>
                  <a:gd name="connsiteX142" fmla="*/ 4208287 w 12089090"/>
                  <a:gd name="connsiteY142" fmla="*/ 13154432 h 13511369"/>
                  <a:gd name="connsiteX143" fmla="*/ 4635722 w 12089090"/>
                  <a:gd name="connsiteY143" fmla="*/ 13268482 h 13511369"/>
                  <a:gd name="connsiteX144" fmla="*/ 4951237 w 12089090"/>
                  <a:gd name="connsiteY144" fmla="*/ 13268732 h 13511369"/>
                  <a:gd name="connsiteX145" fmla="*/ 5052440 w 12089090"/>
                  <a:gd name="connsiteY145" fmla="*/ 13058932 h 13511369"/>
                  <a:gd name="connsiteX146" fmla="*/ 5011959 w 12089090"/>
                  <a:gd name="connsiteY146" fmla="*/ 12985113 h 13511369"/>
                  <a:gd name="connsiteX147" fmla="*/ 5008387 w 12089090"/>
                  <a:gd name="connsiteY147" fmla="*/ 12678182 h 13511369"/>
                  <a:gd name="connsiteX148" fmla="*/ 5084587 w 12089090"/>
                  <a:gd name="connsiteY148" fmla="*/ 12563882 h 13511369"/>
                  <a:gd name="connsiteX149" fmla="*/ 5046487 w 12089090"/>
                  <a:gd name="connsiteY149" fmla="*/ 12225745 h 13511369"/>
                  <a:gd name="connsiteX150" fmla="*/ 5375100 w 12089090"/>
                  <a:gd name="connsiteY150" fmla="*/ 12097157 h 13511369"/>
                  <a:gd name="connsiteX151" fmla="*/ 5656087 w 12089090"/>
                  <a:gd name="connsiteY151" fmla="*/ 12180502 h 13511369"/>
                  <a:gd name="connsiteX152" fmla="*/ 5541787 w 12089090"/>
                  <a:gd name="connsiteY152" fmla="*/ 11249432 h 13511369"/>
                  <a:gd name="connsiteX153" fmla="*/ 5602510 w 12089090"/>
                  <a:gd name="connsiteY153" fmla="*/ 10722925 h 13511369"/>
                  <a:gd name="connsiteX154" fmla="*/ 5485827 w 12089090"/>
                  <a:gd name="connsiteY154" fmla="*/ 10663394 h 13511369"/>
                  <a:gd name="connsiteX155" fmla="*/ 5602509 w 12089090"/>
                  <a:gd name="connsiteY155" fmla="*/ 10701495 h 13511369"/>
                  <a:gd name="connsiteX156" fmla="*/ 5628703 w 12089090"/>
                  <a:gd name="connsiteY156" fmla="*/ 10160950 h 13511369"/>
                  <a:gd name="connsiteX157" fmla="*/ 5715618 w 12089090"/>
                  <a:gd name="connsiteY157" fmla="*/ 9775438 h 13511369"/>
                  <a:gd name="connsiteX158" fmla="*/ 5847778 w 12089090"/>
                  <a:gd name="connsiteY158" fmla="*/ 9408475 h 13511369"/>
                  <a:gd name="connsiteX159" fmla="*/ 5938265 w 12089090"/>
                  <a:gd name="connsiteY159" fmla="*/ 9196544 h 13511369"/>
                  <a:gd name="connsiteX160" fmla="*/ 5776340 w 12089090"/>
                  <a:gd name="connsiteY160" fmla="*/ 9329894 h 13511369"/>
                  <a:gd name="connsiteX161" fmla="*/ 5940647 w 12089090"/>
                  <a:gd name="connsiteY161" fmla="*/ 9137013 h 13511369"/>
                  <a:gd name="connsiteX162" fmla="*/ 5972794 w 12089090"/>
                  <a:gd name="connsiteY162" fmla="*/ 8956289 h 13511369"/>
                  <a:gd name="connsiteX163" fmla="*/ 5976365 w 12089090"/>
                  <a:gd name="connsiteY163" fmla="*/ 9087006 h 13511369"/>
                  <a:gd name="connsiteX164" fmla="*/ 6458567 w 12089090"/>
                  <a:gd name="connsiteY164" fmla="*/ 8201432 h 13511369"/>
                  <a:gd name="connsiteX165" fmla="*/ 6221634 w 12089090"/>
                  <a:gd name="connsiteY165" fmla="*/ 8101170 h 13511369"/>
                  <a:gd name="connsiteX166" fmla="*/ 6443090 w 12089090"/>
                  <a:gd name="connsiteY166" fmla="*/ 8110694 h 13511369"/>
                  <a:gd name="connsiteX167" fmla="*/ 6713363 w 12089090"/>
                  <a:gd name="connsiteY167" fmla="*/ 8074975 h 13511369"/>
                  <a:gd name="connsiteX168" fmla="*/ 6872907 w 12089090"/>
                  <a:gd name="connsiteY168" fmla="*/ 8032113 h 13511369"/>
                  <a:gd name="connsiteX169" fmla="*/ 6802659 w 12089090"/>
                  <a:gd name="connsiteY169" fmla="*/ 7972582 h 13511369"/>
                  <a:gd name="connsiteX170" fmla="*/ 6894339 w 12089090"/>
                  <a:gd name="connsiteY170" fmla="*/ 7846626 h 13511369"/>
                  <a:gd name="connsiteX171" fmla="*/ 6997921 w 12089090"/>
                  <a:gd name="connsiteY171" fmla="*/ 7867807 h 13511369"/>
                  <a:gd name="connsiteX172" fmla="*/ 7034832 w 12089090"/>
                  <a:gd name="connsiteY172" fmla="*/ 7793990 h 13511369"/>
                  <a:gd name="connsiteX173" fmla="*/ 6961013 w 12089090"/>
                  <a:gd name="connsiteY173" fmla="*/ 7693975 h 13511369"/>
                  <a:gd name="connsiteX174" fmla="*/ 6927676 w 12089090"/>
                  <a:gd name="connsiteY174" fmla="*/ 7596344 h 13511369"/>
                  <a:gd name="connsiteX175" fmla="*/ 6837187 w 12089090"/>
                  <a:gd name="connsiteY175" fmla="*/ 7591832 h 13511369"/>
                  <a:gd name="connsiteX176" fmla="*/ 6763369 w 12089090"/>
                  <a:gd name="connsiteY176" fmla="*/ 7674925 h 13511369"/>
                  <a:gd name="connsiteX177" fmla="*/ 6627637 w 12089090"/>
                  <a:gd name="connsiteY177" fmla="*/ 7687082 h 13511369"/>
                  <a:gd name="connsiteX178" fmla="*/ 6687169 w 12089090"/>
                  <a:gd name="connsiteY178" fmla="*/ 7617775 h 13511369"/>
                  <a:gd name="connsiteX179" fmla="*/ 6699076 w 12089090"/>
                  <a:gd name="connsiteY179" fmla="*/ 7529669 h 13511369"/>
                  <a:gd name="connsiteX180" fmla="*/ 6720506 w 12089090"/>
                  <a:gd name="connsiteY180" fmla="*/ 7467756 h 13511369"/>
                  <a:gd name="connsiteX181" fmla="*/ 6684787 w 12089090"/>
                  <a:gd name="connsiteY181" fmla="*/ 7401332 h 13511369"/>
                  <a:gd name="connsiteX182" fmla="*/ 6620494 w 12089090"/>
                  <a:gd name="connsiteY182" fmla="*/ 7432038 h 13511369"/>
                  <a:gd name="connsiteX183" fmla="*/ 6618112 w 12089090"/>
                  <a:gd name="connsiteY183" fmla="*/ 7351326 h 13511369"/>
                  <a:gd name="connsiteX184" fmla="*/ 6837188 w 12089090"/>
                  <a:gd name="connsiteY184" fmla="*/ 7243919 h 13511369"/>
                  <a:gd name="connsiteX185" fmla="*/ 6801469 w 12089090"/>
                  <a:gd name="connsiteY185" fmla="*/ 7089138 h 13511369"/>
                  <a:gd name="connsiteX186" fmla="*/ 6877669 w 12089090"/>
                  <a:gd name="connsiteY186" fmla="*/ 7072469 h 13511369"/>
                  <a:gd name="connsiteX187" fmla="*/ 6856237 w 12089090"/>
                  <a:gd name="connsiteY187" fmla="*/ 6982232 h 13511369"/>
                  <a:gd name="connsiteX188" fmla="*/ 6961013 w 12089090"/>
                  <a:gd name="connsiteY188" fmla="*/ 6984363 h 13511369"/>
                  <a:gd name="connsiteX189" fmla="*/ 7003876 w 12089090"/>
                  <a:gd name="connsiteY189" fmla="*/ 6903400 h 13511369"/>
                  <a:gd name="connsiteX190" fmla="*/ 7106269 w 12089090"/>
                  <a:gd name="connsiteY190" fmla="*/ 6936738 h 13511369"/>
                  <a:gd name="connsiteX191" fmla="*/ 7180088 w 12089090"/>
                  <a:gd name="connsiteY191" fmla="*/ 7039132 h 13511369"/>
                  <a:gd name="connsiteX192" fmla="*/ 7246763 w 12089090"/>
                  <a:gd name="connsiteY192" fmla="*/ 6979600 h 13511369"/>
                  <a:gd name="connsiteX193" fmla="*/ 7187232 w 12089090"/>
                  <a:gd name="connsiteY193" fmla="*/ 6843869 h 13511369"/>
                  <a:gd name="connsiteX194" fmla="*/ 7244381 w 12089090"/>
                  <a:gd name="connsiteY194" fmla="*/ 6896506 h 13511369"/>
                  <a:gd name="connsiteX195" fmla="*/ 7361063 w 12089090"/>
                  <a:gd name="connsiteY195" fmla="*/ 6934357 h 13511369"/>
                  <a:gd name="connsiteX196" fmla="*/ 7434882 w 12089090"/>
                  <a:gd name="connsiteY196" fmla="*/ 7006046 h 13511369"/>
                  <a:gd name="connsiteX197" fmla="*/ 7403926 w 12089090"/>
                  <a:gd name="connsiteY197" fmla="*/ 7144158 h 13511369"/>
                  <a:gd name="connsiteX198" fmla="*/ 7475363 w 12089090"/>
                  <a:gd name="connsiteY198" fmla="*/ 7108439 h 13511369"/>
                  <a:gd name="connsiteX199" fmla="*/ 7465837 w 12089090"/>
                  <a:gd name="connsiteY199" fmla="*/ 7077482 h 13511369"/>
                  <a:gd name="connsiteX200" fmla="*/ 7542038 w 12089090"/>
                  <a:gd name="connsiteY200" fmla="*/ 7163208 h 13511369"/>
                  <a:gd name="connsiteX201" fmla="*/ 7477744 w 12089090"/>
                  <a:gd name="connsiteY201" fmla="*/ 7244171 h 13511369"/>
                  <a:gd name="connsiteX202" fmla="*/ 7542037 w 12089090"/>
                  <a:gd name="connsiteY202" fmla="*/ 7325132 h 13511369"/>
                  <a:gd name="connsiteX203" fmla="*/ 7468219 w 12089090"/>
                  <a:gd name="connsiteY203" fmla="*/ 7344183 h 13511369"/>
                  <a:gd name="connsiteX204" fmla="*/ 7375351 w 12089090"/>
                  <a:gd name="connsiteY204" fmla="*/ 7296558 h 13511369"/>
                  <a:gd name="connsiteX205" fmla="*/ 7327726 w 12089090"/>
                  <a:gd name="connsiteY205" fmla="*/ 7406096 h 13511369"/>
                  <a:gd name="connsiteX206" fmla="*/ 7403926 w 12089090"/>
                  <a:gd name="connsiteY206" fmla="*/ 7425146 h 13511369"/>
                  <a:gd name="connsiteX207" fmla="*/ 7458694 w 12089090"/>
                  <a:gd name="connsiteY207" fmla="*/ 7484677 h 13511369"/>
                  <a:gd name="connsiteX208" fmla="*/ 7484888 w 12089090"/>
                  <a:gd name="connsiteY208" fmla="*/ 7515382 h 13511369"/>
                  <a:gd name="connsiteX209" fmla="*/ 7505128 w 12089090"/>
                  <a:gd name="connsiteY209" fmla="*/ 7467755 h 13511369"/>
                  <a:gd name="connsiteX210" fmla="*/ 7563469 w 12089090"/>
                  <a:gd name="connsiteY210" fmla="*/ 7529921 h 13511369"/>
                  <a:gd name="connsiteX211" fmla="*/ 7656338 w 12089090"/>
                  <a:gd name="connsiteY211" fmla="*/ 7615646 h 13511369"/>
                  <a:gd name="connsiteX212" fmla="*/ 7656338 w 12089090"/>
                  <a:gd name="connsiteY212" fmla="*/ 7510871 h 13511369"/>
                  <a:gd name="connsiteX213" fmla="*/ 7830168 w 12089090"/>
                  <a:gd name="connsiteY213" fmla="*/ 7606120 h 13511369"/>
                  <a:gd name="connsiteX214" fmla="*/ 7723013 w 12089090"/>
                  <a:gd name="connsiteY214" fmla="*/ 7370377 h 13511369"/>
                  <a:gd name="connsiteX215" fmla="*/ 7725394 w 12089090"/>
                  <a:gd name="connsiteY215" fmla="*/ 7234646 h 13511369"/>
                  <a:gd name="connsiteX216" fmla="*/ 7630144 w 12089090"/>
                  <a:gd name="connsiteY216" fmla="*/ 7206071 h 13511369"/>
                  <a:gd name="connsiteX217" fmla="*/ 7694437 w 12089090"/>
                  <a:gd name="connsiteY217" fmla="*/ 7039382 h 13511369"/>
                  <a:gd name="connsiteX218" fmla="*/ 8392144 w 12089090"/>
                  <a:gd name="connsiteY218" fmla="*/ 6653621 h 13511369"/>
                  <a:gd name="connsiteX219" fmla="*/ 8720757 w 12089090"/>
                  <a:gd name="connsiteY219" fmla="*/ 6591708 h 13511369"/>
                  <a:gd name="connsiteX220" fmla="*/ 8739807 w 12089090"/>
                  <a:gd name="connsiteY220" fmla="*/ 6696483 h 13511369"/>
                  <a:gd name="connsiteX221" fmla="*/ 8813626 w 12089090"/>
                  <a:gd name="connsiteY221" fmla="*/ 6701246 h 13511369"/>
                  <a:gd name="connsiteX222" fmla="*/ 8789812 w 12089090"/>
                  <a:gd name="connsiteY222" fmla="*/ 6548844 h 13511369"/>
                  <a:gd name="connsiteX223" fmla="*/ 9332737 w 12089090"/>
                  <a:gd name="connsiteY223" fmla="*/ 6544082 h 13511369"/>
                  <a:gd name="connsiteX224" fmla="*/ 9520856 w 12089090"/>
                  <a:gd name="connsiteY224" fmla="*/ 6494075 h 13511369"/>
                  <a:gd name="connsiteX225" fmla="*/ 9647062 w 12089090"/>
                  <a:gd name="connsiteY225" fmla="*/ 6298813 h 13511369"/>
                  <a:gd name="connsiteX226" fmla="*/ 9923287 w 12089090"/>
                  <a:gd name="connsiteY226" fmla="*/ 6334532 h 13511369"/>
                  <a:gd name="connsiteX227" fmla="*/ 9887569 w 12089090"/>
                  <a:gd name="connsiteY227" fmla="*/ 6420258 h 13511369"/>
                  <a:gd name="connsiteX228" fmla="*/ 9744694 w 12089090"/>
                  <a:gd name="connsiteY228" fmla="*/ 6434546 h 13511369"/>
                  <a:gd name="connsiteX229" fmla="*/ 9813749 w 12089090"/>
                  <a:gd name="connsiteY229" fmla="*/ 6489313 h 13511369"/>
                  <a:gd name="connsiteX230" fmla="*/ 9682782 w 12089090"/>
                  <a:gd name="connsiteY230" fmla="*/ 6517889 h 13511369"/>
                  <a:gd name="connsiteX231" fmla="*/ 9556576 w 12089090"/>
                  <a:gd name="connsiteY231" fmla="*/ 6508364 h 13511369"/>
                  <a:gd name="connsiteX232" fmla="*/ 9470850 w 12089090"/>
                  <a:gd name="connsiteY232" fmla="*/ 6544082 h 13511369"/>
                  <a:gd name="connsiteX233" fmla="*/ 9439894 w 12089090"/>
                  <a:gd name="connsiteY233" fmla="*/ 6848883 h 13511369"/>
                  <a:gd name="connsiteX234" fmla="*/ 9601819 w 12089090"/>
                  <a:gd name="connsiteY234" fmla="*/ 6882220 h 13511369"/>
                  <a:gd name="connsiteX235" fmla="*/ 9808987 w 12089090"/>
                  <a:gd name="connsiteY235" fmla="*/ 6696482 h 13511369"/>
                  <a:gd name="connsiteX236" fmla="*/ 9847088 w 12089090"/>
                  <a:gd name="connsiteY236" fmla="*/ 6794114 h 13511369"/>
                  <a:gd name="connsiteX237" fmla="*/ 9994726 w 12089090"/>
                  <a:gd name="connsiteY237" fmla="*/ 6717914 h 13511369"/>
                  <a:gd name="connsiteX238" fmla="*/ 9894713 w 12089090"/>
                  <a:gd name="connsiteY238" fmla="*/ 6956040 h 13511369"/>
                  <a:gd name="connsiteX239" fmla="*/ 10037588 w 12089090"/>
                  <a:gd name="connsiteY239" fmla="*/ 6898889 h 13511369"/>
                  <a:gd name="connsiteX240" fmla="*/ 10004251 w 12089090"/>
                  <a:gd name="connsiteY240" fmla="*/ 6986996 h 13511369"/>
                  <a:gd name="connsiteX241" fmla="*/ 10235232 w 12089090"/>
                  <a:gd name="connsiteY241" fmla="*/ 6984614 h 13511369"/>
                  <a:gd name="connsiteX242" fmla="*/ 10075687 w 12089090"/>
                  <a:gd name="connsiteY242" fmla="*/ 7039382 h 13511369"/>
                  <a:gd name="connsiteX243" fmla="*/ 9966151 w 12089090"/>
                  <a:gd name="connsiteY243" fmla="*/ 7096533 h 13511369"/>
                  <a:gd name="connsiteX244" fmla="*/ 9847088 w 12089090"/>
                  <a:gd name="connsiteY244" fmla="*/ 7210833 h 13511369"/>
                  <a:gd name="connsiteX245" fmla="*/ 9882806 w 12089090"/>
                  <a:gd name="connsiteY245" fmla="*/ 7270363 h 13511369"/>
                  <a:gd name="connsiteX246" fmla="*/ 9925669 w 12089090"/>
                  <a:gd name="connsiteY246" fmla="*/ 7320371 h 13511369"/>
                  <a:gd name="connsiteX247" fmla="*/ 10004251 w 12089090"/>
                  <a:gd name="connsiteY247" fmla="*/ 7287033 h 13511369"/>
                  <a:gd name="connsiteX248" fmla="*/ 10016156 w 12089090"/>
                  <a:gd name="connsiteY248" fmla="*/ 7348944 h 13511369"/>
                  <a:gd name="connsiteX249" fmla="*/ 10130457 w 12089090"/>
                  <a:gd name="connsiteY249" fmla="*/ 7210833 h 13511369"/>
                  <a:gd name="connsiteX250" fmla="*/ 10166176 w 12089090"/>
                  <a:gd name="connsiteY250" fmla="*/ 7356089 h 13511369"/>
                  <a:gd name="connsiteX251" fmla="*/ 10261426 w 12089090"/>
                  <a:gd name="connsiteY251" fmla="*/ 7239408 h 13511369"/>
                  <a:gd name="connsiteX252" fmla="*/ 10287619 w 12089090"/>
                  <a:gd name="connsiteY252" fmla="*/ 7401332 h 13511369"/>
                  <a:gd name="connsiteX253" fmla="*/ 10361437 w 12089090"/>
                  <a:gd name="connsiteY253" fmla="*/ 7477532 h 13511369"/>
                  <a:gd name="connsiteX254" fmla="*/ 10151887 w 12089090"/>
                  <a:gd name="connsiteY254" fmla="*/ 7591832 h 13511369"/>
                  <a:gd name="connsiteX255" fmla="*/ 10304288 w 12089090"/>
                  <a:gd name="connsiteY255" fmla="*/ 7741852 h 13511369"/>
                  <a:gd name="connsiteX256" fmla="*/ 10335244 w 12089090"/>
                  <a:gd name="connsiteY256" fmla="*/ 7644221 h 13511369"/>
                  <a:gd name="connsiteX257" fmla="*/ 10406680 w 12089090"/>
                  <a:gd name="connsiteY257" fmla="*/ 7732326 h 13511369"/>
                  <a:gd name="connsiteX258" fmla="*/ 10528126 w 12089090"/>
                  <a:gd name="connsiteY258" fmla="*/ 7691846 h 13511369"/>
                  <a:gd name="connsiteX259" fmla="*/ 10532887 w 12089090"/>
                  <a:gd name="connsiteY259" fmla="*/ 7777570 h 13511369"/>
                  <a:gd name="connsiteX260" fmla="*/ 10530506 w 12089090"/>
                  <a:gd name="connsiteY260" fmla="*/ 7875200 h 13511369"/>
                  <a:gd name="connsiteX261" fmla="*/ 10640043 w 12089090"/>
                  <a:gd name="connsiteY261" fmla="*/ 7837101 h 13511369"/>
                  <a:gd name="connsiteX262" fmla="*/ 10680526 w 12089090"/>
                  <a:gd name="connsiteY262" fmla="*/ 8075227 h 13511369"/>
                  <a:gd name="connsiteX263" fmla="*/ 10818637 w 12089090"/>
                  <a:gd name="connsiteY263" fmla="*/ 8106182 h 13511369"/>
                  <a:gd name="connsiteX264" fmla="*/ 10832925 w 12089090"/>
                  <a:gd name="connsiteY264" fmla="*/ 7815670 h 13511369"/>
                  <a:gd name="connsiteX265" fmla="*/ 10923413 w 12089090"/>
                  <a:gd name="connsiteY265" fmla="*/ 7791858 h 13511369"/>
                  <a:gd name="connsiteX266" fmla="*/ 10992469 w 12089090"/>
                  <a:gd name="connsiteY266" fmla="*/ 7620407 h 13511369"/>
                  <a:gd name="connsiteX267" fmla="*/ 10954369 w 12089090"/>
                  <a:gd name="connsiteY267" fmla="*/ 7491821 h 13511369"/>
                  <a:gd name="connsiteX268" fmla="*/ 10859119 w 12089090"/>
                  <a:gd name="connsiteY268" fmla="*/ 7479913 h 13511369"/>
                  <a:gd name="connsiteX269" fmla="*/ 10906743 w 12089090"/>
                  <a:gd name="connsiteY269" fmla="*/ 7360851 h 13511369"/>
                  <a:gd name="connsiteX270" fmla="*/ 10801969 w 12089090"/>
                  <a:gd name="connsiteY270" fmla="*/ 7289414 h 13511369"/>
                  <a:gd name="connsiteX271" fmla="*/ 10761487 w 12089090"/>
                  <a:gd name="connsiteY271" fmla="*/ 7058432 h 13511369"/>
                  <a:gd name="connsiteX272" fmla="*/ 10443987 w 12089090"/>
                  <a:gd name="connsiteY272" fmla="*/ 7020332 h 13511369"/>
                  <a:gd name="connsiteX273" fmla="*/ 10513838 w 12089090"/>
                  <a:gd name="connsiteY273" fmla="*/ 6915558 h 13511369"/>
                  <a:gd name="connsiteX274" fmla="*/ 10637663 w 12089090"/>
                  <a:gd name="connsiteY274" fmla="*/ 6896508 h 13511369"/>
                  <a:gd name="connsiteX275" fmla="*/ 10647187 w 12089090"/>
                  <a:gd name="connsiteY275" fmla="*/ 6810782 h 13511369"/>
                  <a:gd name="connsiteX276" fmla="*/ 10859912 w 12089090"/>
                  <a:gd name="connsiteY276" fmla="*/ 6899682 h 13511369"/>
                  <a:gd name="connsiteX277" fmla="*/ 10875787 w 12089090"/>
                  <a:gd name="connsiteY277" fmla="*/ 6677432 h 13511369"/>
                  <a:gd name="connsiteX278" fmla="*/ 10666237 w 12089090"/>
                  <a:gd name="connsiteY278" fmla="*/ 6772682 h 13511369"/>
                  <a:gd name="connsiteX279" fmla="*/ 10590037 w 12089090"/>
                  <a:gd name="connsiteY279" fmla="*/ 6544082 h 13511369"/>
                  <a:gd name="connsiteX280" fmla="*/ 10361437 w 12089090"/>
                  <a:gd name="connsiteY280" fmla="*/ 6753632 h 13511369"/>
                  <a:gd name="connsiteX281" fmla="*/ 10374138 w 12089090"/>
                  <a:gd name="connsiteY281" fmla="*/ 6588533 h 13511369"/>
                  <a:gd name="connsiteX282" fmla="*/ 10386837 w 12089090"/>
                  <a:gd name="connsiteY282" fmla="*/ 6464707 h 13511369"/>
                  <a:gd name="connsiteX283" fmla="*/ 10331672 w 12089090"/>
                  <a:gd name="connsiteY283" fmla="*/ 6436675 h 13511369"/>
                  <a:gd name="connsiteX284" fmla="*/ 10278888 w 12089090"/>
                  <a:gd name="connsiteY284" fmla="*/ 6452008 h 13511369"/>
                  <a:gd name="connsiteX285" fmla="*/ 10158237 w 12089090"/>
                  <a:gd name="connsiteY285" fmla="*/ 6236107 h 13511369"/>
                  <a:gd name="connsiteX286" fmla="*/ 10323338 w 12089090"/>
                  <a:gd name="connsiteY286" fmla="*/ 6274208 h 13511369"/>
                  <a:gd name="connsiteX287" fmla="*/ 10564638 w 12089090"/>
                  <a:gd name="connsiteY287" fmla="*/ 6274208 h 13511369"/>
                  <a:gd name="connsiteX288" fmla="*/ 10694812 w 12089090"/>
                  <a:gd name="connsiteY288" fmla="*/ 6134507 h 13511369"/>
                  <a:gd name="connsiteX289" fmla="*/ 10593213 w 12089090"/>
                  <a:gd name="connsiteY289" fmla="*/ 6023383 h 13511369"/>
                  <a:gd name="connsiteX290" fmla="*/ 10380487 w 12089090"/>
                  <a:gd name="connsiteY290" fmla="*/ 5975757 h 13511369"/>
                  <a:gd name="connsiteX291" fmla="*/ 10561462 w 12089090"/>
                  <a:gd name="connsiteY291" fmla="*/ 5845582 h 13511369"/>
                  <a:gd name="connsiteX292" fmla="*/ 10507488 w 12089090"/>
                  <a:gd name="connsiteY292" fmla="*/ 5728108 h 13511369"/>
                  <a:gd name="connsiteX293" fmla="*/ 10561463 w 12089090"/>
                  <a:gd name="connsiteY293" fmla="*/ 5607458 h 13511369"/>
                  <a:gd name="connsiteX294" fmla="*/ 10523362 w 12089090"/>
                  <a:gd name="connsiteY294" fmla="*/ 5604282 h 13511369"/>
                  <a:gd name="connsiteX295" fmla="*/ 10488438 w 12089090"/>
                  <a:gd name="connsiteY295" fmla="*/ 5528083 h 13511369"/>
                  <a:gd name="connsiteX296" fmla="*/ 10329687 w 12089090"/>
                  <a:gd name="connsiteY296" fmla="*/ 5375682 h 13511369"/>
                  <a:gd name="connsiteX297" fmla="*/ 10599563 w 12089090"/>
                  <a:gd name="connsiteY297" fmla="*/ 5480458 h 13511369"/>
                  <a:gd name="connsiteX298" fmla="*/ 10742437 w 12089090"/>
                  <a:gd name="connsiteY298" fmla="*/ 5439182 h 13511369"/>
                  <a:gd name="connsiteX299" fmla="*/ 10717038 w 12089090"/>
                  <a:gd name="connsiteY299" fmla="*/ 5686833 h 13511369"/>
                  <a:gd name="connsiteX300" fmla="*/ 10894837 w 12089090"/>
                  <a:gd name="connsiteY300" fmla="*/ 5724932 h 13511369"/>
                  <a:gd name="connsiteX301" fmla="*/ 10951988 w 12089090"/>
                  <a:gd name="connsiteY301" fmla="*/ 5550308 h 13511369"/>
                  <a:gd name="connsiteX302" fmla="*/ 10993262 w 12089090"/>
                  <a:gd name="connsiteY302" fmla="*/ 5321707 h 13511369"/>
                  <a:gd name="connsiteX303" fmla="*/ 10913888 w 12089090"/>
                  <a:gd name="connsiteY303" fmla="*/ 5118508 h 13511369"/>
                  <a:gd name="connsiteX304" fmla="*/ 10856737 w 12089090"/>
                  <a:gd name="connsiteY304" fmla="*/ 5020082 h 13511369"/>
                  <a:gd name="connsiteX305" fmla="*/ 10777363 w 12089090"/>
                  <a:gd name="connsiteY305" fmla="*/ 5137558 h 13511369"/>
                  <a:gd name="connsiteX306" fmla="*/ 10707513 w 12089090"/>
                  <a:gd name="connsiteY306" fmla="*/ 5096283 h 13511369"/>
                  <a:gd name="connsiteX307" fmla="*/ 10675763 w 12089090"/>
                  <a:gd name="connsiteY307" fmla="*/ 5216933 h 13511369"/>
                  <a:gd name="connsiteX308" fmla="*/ 10574162 w 12089090"/>
                  <a:gd name="connsiteY308" fmla="*/ 5220107 h 13511369"/>
                  <a:gd name="connsiteX309" fmla="*/ 10494787 w 12089090"/>
                  <a:gd name="connsiteY309" fmla="*/ 5077232 h 13511369"/>
                  <a:gd name="connsiteX310" fmla="*/ 10456687 w 12089090"/>
                  <a:gd name="connsiteY310" fmla="*/ 4924832 h 13511369"/>
                  <a:gd name="connsiteX311" fmla="*/ 10240787 w 12089090"/>
                  <a:gd name="connsiteY311" fmla="*/ 4928007 h 13511369"/>
                  <a:gd name="connsiteX312" fmla="*/ 10266187 w 12089090"/>
                  <a:gd name="connsiteY312" fmla="*/ 5153432 h 13511369"/>
                  <a:gd name="connsiteX313" fmla="*/ 10228088 w 12089090"/>
                  <a:gd name="connsiteY313" fmla="*/ 4959758 h 13511369"/>
                  <a:gd name="connsiteX314" fmla="*/ 10183637 w 12089090"/>
                  <a:gd name="connsiteY314" fmla="*/ 4972457 h 13511369"/>
                  <a:gd name="connsiteX315" fmla="*/ 10113787 w 12089090"/>
                  <a:gd name="connsiteY315" fmla="*/ 4861332 h 13511369"/>
                  <a:gd name="connsiteX316" fmla="*/ 10018538 w 12089090"/>
                  <a:gd name="connsiteY316" fmla="*/ 4931183 h 13511369"/>
                  <a:gd name="connsiteX317" fmla="*/ 9862962 w 12089090"/>
                  <a:gd name="connsiteY317" fmla="*/ 5058182 h 13511369"/>
                  <a:gd name="connsiteX318" fmla="*/ 10228087 w 12089090"/>
                  <a:gd name="connsiteY318" fmla="*/ 4724807 h 13511369"/>
                  <a:gd name="connsiteX319" fmla="*/ 10372550 w 12089090"/>
                  <a:gd name="connsiteY319" fmla="*/ 4634321 h 13511369"/>
                  <a:gd name="connsiteX320" fmla="*/ 10590037 w 12089090"/>
                  <a:gd name="connsiteY320" fmla="*/ 4581932 h 13511369"/>
                  <a:gd name="connsiteX321" fmla="*/ 10628138 w 12089090"/>
                  <a:gd name="connsiteY321" fmla="*/ 4461283 h 13511369"/>
                  <a:gd name="connsiteX322" fmla="*/ 10799588 w 12089090"/>
                  <a:gd name="connsiteY322" fmla="*/ 4334283 h 13511369"/>
                  <a:gd name="connsiteX323" fmla="*/ 10831337 w 12089090"/>
                  <a:gd name="connsiteY323" fmla="*/ 4080282 h 13511369"/>
                  <a:gd name="connsiteX324" fmla="*/ 10599562 w 12089090"/>
                  <a:gd name="connsiteY324" fmla="*/ 3997732 h 13511369"/>
                  <a:gd name="connsiteX325" fmla="*/ 10282063 w 12089090"/>
                  <a:gd name="connsiteY325" fmla="*/ 3950108 h 13511369"/>
                  <a:gd name="connsiteX326" fmla="*/ 10151887 w 12089090"/>
                  <a:gd name="connsiteY326" fmla="*/ 4010432 h 13511369"/>
                  <a:gd name="connsiteX327" fmla="*/ 10177288 w 12089090"/>
                  <a:gd name="connsiteY327" fmla="*/ 3845333 h 13511369"/>
                  <a:gd name="connsiteX328" fmla="*/ 10126488 w 12089090"/>
                  <a:gd name="connsiteY328" fmla="*/ 3670708 h 13511369"/>
                  <a:gd name="connsiteX329" fmla="*/ 10240787 w 12089090"/>
                  <a:gd name="connsiteY329" fmla="*/ 3708807 h 13511369"/>
                  <a:gd name="connsiteX330" fmla="*/ 10361438 w 12089090"/>
                  <a:gd name="connsiteY330" fmla="*/ 3600858 h 13511369"/>
                  <a:gd name="connsiteX331" fmla="*/ 10551938 w 12089090"/>
                  <a:gd name="connsiteY331" fmla="*/ 3661183 h 13511369"/>
                  <a:gd name="connsiteX332" fmla="*/ 10564638 w 12089090"/>
                  <a:gd name="connsiteY332" fmla="*/ 3477033 h 13511369"/>
                  <a:gd name="connsiteX333" fmla="*/ 10704337 w 12089090"/>
                  <a:gd name="connsiteY333" fmla="*/ 3515132 h 13511369"/>
                  <a:gd name="connsiteX334" fmla="*/ 10818637 w 12089090"/>
                  <a:gd name="connsiteY334" fmla="*/ 3210332 h 13511369"/>
                  <a:gd name="connsiteX335" fmla="*/ 10920238 w 12089090"/>
                  <a:gd name="connsiteY335" fmla="*/ 3299233 h 13511369"/>
                  <a:gd name="connsiteX336" fmla="*/ 11059937 w 12089090"/>
                  <a:gd name="connsiteY336" fmla="*/ 3283357 h 13511369"/>
                  <a:gd name="connsiteX337" fmla="*/ 11094862 w 12089090"/>
                  <a:gd name="connsiteY337" fmla="*/ 3508782 h 13511369"/>
                  <a:gd name="connsiteX338" fmla="*/ 11171063 w 12089090"/>
                  <a:gd name="connsiteY338" fmla="*/ 3251608 h 13511369"/>
                  <a:gd name="connsiteX339" fmla="*/ 11094863 w 12089090"/>
                  <a:gd name="connsiteY339" fmla="*/ 3165883 h 13511369"/>
                  <a:gd name="connsiteX340" fmla="*/ 11180587 w 12089090"/>
                  <a:gd name="connsiteY340" fmla="*/ 2911882 h 13511369"/>
                  <a:gd name="connsiteX341" fmla="*/ 10999613 w 12089090"/>
                  <a:gd name="connsiteY341" fmla="*/ 2988083 h 13511369"/>
                  <a:gd name="connsiteX342" fmla="*/ 10971037 w 12089090"/>
                  <a:gd name="connsiteY342" fmla="*/ 2918232 h 13511369"/>
                  <a:gd name="connsiteX343" fmla="*/ 10780537 w 12089090"/>
                  <a:gd name="connsiteY343" fmla="*/ 2715032 h 13511369"/>
                  <a:gd name="connsiteX344" fmla="*/ 10748788 w 12089090"/>
                  <a:gd name="connsiteY344" fmla="*/ 2530883 h 13511369"/>
                  <a:gd name="connsiteX345" fmla="*/ 10717038 w 12089090"/>
                  <a:gd name="connsiteY345" fmla="*/ 2435633 h 13511369"/>
                  <a:gd name="connsiteX346" fmla="*/ 10818637 w 12089090"/>
                  <a:gd name="connsiteY346" fmla="*/ 2334032 h 13511369"/>
                  <a:gd name="connsiteX347" fmla="*/ 11078988 w 12089090"/>
                  <a:gd name="connsiteY347" fmla="*/ 2099083 h 13511369"/>
                  <a:gd name="connsiteX348" fmla="*/ 11199637 w 12089090"/>
                  <a:gd name="connsiteY348" fmla="*/ 2118132 h 13511369"/>
                  <a:gd name="connsiteX349" fmla="*/ 11269488 w 12089090"/>
                  <a:gd name="connsiteY349" fmla="*/ 2029233 h 13511369"/>
                  <a:gd name="connsiteX350" fmla="*/ 11504437 w 12089090"/>
                  <a:gd name="connsiteY350" fmla="*/ 1921282 h 13511369"/>
                  <a:gd name="connsiteX351" fmla="*/ 11358388 w 12089090"/>
                  <a:gd name="connsiteY351" fmla="*/ 1851433 h 13511369"/>
                  <a:gd name="connsiteX352" fmla="*/ 11275837 w 12089090"/>
                  <a:gd name="connsiteY352" fmla="*/ 1705382 h 13511369"/>
                  <a:gd name="connsiteX353" fmla="*/ 11377437 w 12089090"/>
                  <a:gd name="connsiteY353" fmla="*/ 1279932 h 13511369"/>
                  <a:gd name="connsiteX354" fmla="*/ 11256787 w 12089090"/>
                  <a:gd name="connsiteY354" fmla="*/ 1019582 h 13511369"/>
                  <a:gd name="connsiteX355" fmla="*/ 11542537 w 12089090"/>
                  <a:gd name="connsiteY355" fmla="*/ 1362482 h 13511369"/>
                  <a:gd name="connsiteX356" fmla="*/ 11707637 w 12089090"/>
                  <a:gd name="connsiteY356" fmla="*/ 1165632 h 13511369"/>
                  <a:gd name="connsiteX357" fmla="*/ 11891787 w 12089090"/>
                  <a:gd name="connsiteY357" fmla="*/ 1476782 h 13511369"/>
                  <a:gd name="connsiteX358" fmla="*/ 12088637 w 12089090"/>
                  <a:gd name="connsiteY358" fmla="*/ 1578383 h 13511369"/>
                  <a:gd name="connsiteX359" fmla="*/ 11923537 w 12089090"/>
                  <a:gd name="connsiteY359" fmla="*/ 1133883 h 13511369"/>
                  <a:gd name="connsiteX360" fmla="*/ 11910837 w 12089090"/>
                  <a:gd name="connsiteY360" fmla="*/ 917982 h 13511369"/>
                  <a:gd name="connsiteX361" fmla="*/ 11777487 w 12089090"/>
                  <a:gd name="connsiteY361" fmla="*/ 721132 h 13511369"/>
                  <a:gd name="connsiteX362" fmla="*/ 11752087 w 12089090"/>
                  <a:gd name="connsiteY36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74837 w 12089090"/>
                  <a:gd name="connsiteY19" fmla="*/ 1400582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236737 w 12089090"/>
                  <a:gd name="connsiteY19" fmla="*/ 1302951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184349 w 12089090"/>
                  <a:gd name="connsiteY19" fmla="*/ 1343433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184349 w 12089090"/>
                  <a:gd name="connsiteY19" fmla="*/ 1343433 h 13511369"/>
                  <a:gd name="connsiteX20" fmla="*/ 2956940 w 12089090"/>
                  <a:gd name="connsiteY20" fmla="*/ 1233644 h 13511369"/>
                  <a:gd name="connsiteX21" fmla="*/ 2829544 w 12089090"/>
                  <a:gd name="connsiteY21" fmla="*/ 1317239 h 13511369"/>
                  <a:gd name="connsiteX22" fmla="*/ 2690240 w 12089090"/>
                  <a:gd name="connsiteY22" fmla="*/ 1366994 h 13511369"/>
                  <a:gd name="connsiteX23" fmla="*/ 2455687 w 12089090"/>
                  <a:gd name="connsiteY23" fmla="*/ 1452970 h 13511369"/>
                  <a:gd name="connsiteX24" fmla="*/ 2421159 w 12089090"/>
                  <a:gd name="connsiteY24" fmla="*/ 1328894 h 13511369"/>
                  <a:gd name="connsiteX25" fmla="*/ 2341387 w 12089090"/>
                  <a:gd name="connsiteY25" fmla="*/ 1248182 h 13511369"/>
                  <a:gd name="connsiteX26" fmla="*/ 2364009 w 12089090"/>
                  <a:gd name="connsiteY26" fmla="*/ 1407475 h 13511369"/>
                  <a:gd name="connsiteX27" fmla="*/ 2321147 w 12089090"/>
                  <a:gd name="connsiteY27" fmla="*/ 1557494 h 13511369"/>
                  <a:gd name="connsiteX28" fmla="*/ 2379487 w 12089090"/>
                  <a:gd name="connsiteY28" fmla="*/ 1629182 h 13511369"/>
                  <a:gd name="connsiteX29" fmla="*/ 2748581 w 12089090"/>
                  <a:gd name="connsiteY29" fmla="*/ 1888739 h 13511369"/>
                  <a:gd name="connsiteX30" fmla="*/ 2818828 w 12089090"/>
                  <a:gd name="connsiteY30" fmla="*/ 2031363 h 13511369"/>
                  <a:gd name="connsiteX31" fmla="*/ 2799778 w 12089090"/>
                  <a:gd name="connsiteY31" fmla="*/ 2224244 h 13511369"/>
                  <a:gd name="connsiteX32" fmla="*/ 2870025 w 12089090"/>
                  <a:gd name="connsiteY32" fmla="*/ 2431664 h 13511369"/>
                  <a:gd name="connsiteX33" fmla="*/ 3027187 w 12089090"/>
                  <a:gd name="connsiteY33" fmla="*/ 2567395 h 13511369"/>
                  <a:gd name="connsiteX34" fmla="*/ 3160537 w 12089090"/>
                  <a:gd name="connsiteY34" fmla="*/ 2543582 h 13511369"/>
                  <a:gd name="connsiteX35" fmla="*/ 3228403 w 12089090"/>
                  <a:gd name="connsiteY35" fmla="*/ 2648106 h 13511369"/>
                  <a:gd name="connsiteX36" fmla="*/ 3130772 w 12089090"/>
                  <a:gd name="connsiteY36" fmla="*/ 2719544 h 13511369"/>
                  <a:gd name="connsiteX37" fmla="*/ 3115293 w 12089090"/>
                  <a:gd name="connsiteY37" fmla="*/ 2843619 h 13511369"/>
                  <a:gd name="connsiteX38" fmla="*/ 3023615 w 12089090"/>
                  <a:gd name="connsiteY38" fmla="*/ 2957669 h 13511369"/>
                  <a:gd name="connsiteX39" fmla="*/ 3016472 w 12089090"/>
                  <a:gd name="connsiteY39" fmla="*/ 3050538 h 13511369"/>
                  <a:gd name="connsiteX40" fmla="*/ 2916459 w 12089090"/>
                  <a:gd name="connsiteY40" fmla="*/ 3143406 h 13511369"/>
                  <a:gd name="connsiteX41" fmla="*/ 2874787 w 12089090"/>
                  <a:gd name="connsiteY41" fmla="*/ 3248432 h 13511369"/>
                  <a:gd name="connsiteX42" fmla="*/ 2916459 w 12089090"/>
                  <a:gd name="connsiteY42" fmla="*/ 3355338 h 13511369"/>
                  <a:gd name="connsiteX43" fmla="*/ 3039093 w 12089090"/>
                  <a:gd name="connsiteY43" fmla="*/ 3469889 h 13511369"/>
                  <a:gd name="connsiteX44" fmla="*/ 2880740 w 12089090"/>
                  <a:gd name="connsiteY44" fmla="*/ 3872069 h 13511369"/>
                  <a:gd name="connsiteX45" fmla="*/ 2854547 w 12089090"/>
                  <a:gd name="connsiteY45" fmla="*/ 4003038 h 13511369"/>
                  <a:gd name="connsiteX46" fmla="*/ 2779537 w 12089090"/>
                  <a:gd name="connsiteY46" fmla="*/ 4067582 h 13511369"/>
                  <a:gd name="connsiteX47" fmla="*/ 2630709 w 12089090"/>
                  <a:gd name="connsiteY47" fmla="*/ 4069713 h 13511369"/>
                  <a:gd name="connsiteX48" fmla="*/ 2559272 w 12089090"/>
                  <a:gd name="connsiteY48" fmla="*/ 4041138 h 13511369"/>
                  <a:gd name="connsiteX49" fmla="*/ 2497359 w 12089090"/>
                  <a:gd name="connsiteY49" fmla="*/ 3964938 h 13511369"/>
                  <a:gd name="connsiteX50" fmla="*/ 2360437 w 12089090"/>
                  <a:gd name="connsiteY50" fmla="*/ 3991382 h 13511369"/>
                  <a:gd name="connsiteX51" fmla="*/ 2302097 w 12089090"/>
                  <a:gd name="connsiteY51" fmla="*/ 4098288 h 13511369"/>
                  <a:gd name="connsiteX52" fmla="*/ 2402109 w 12089090"/>
                  <a:gd name="connsiteY52" fmla="*/ 4295932 h 13511369"/>
                  <a:gd name="connsiteX53" fmla="*/ 2322337 w 12089090"/>
                  <a:gd name="connsiteY53" fmla="*/ 4353332 h 13511369"/>
                  <a:gd name="connsiteX54" fmla="*/ 2533078 w 12089090"/>
                  <a:gd name="connsiteY54" fmla="*/ 4645975 h 13511369"/>
                  <a:gd name="connsiteX55" fmla="*/ 2597372 w 12089090"/>
                  <a:gd name="connsiteY55" fmla="*/ 4879338 h 13511369"/>
                  <a:gd name="connsiteX56" fmla="*/ 2489024 w 12089090"/>
                  <a:gd name="connsiteY56" fmla="*/ 4958170 h 13511369"/>
                  <a:gd name="connsiteX57" fmla="*/ 2471165 w 12089090"/>
                  <a:gd name="connsiteY57" fmla="*/ 5122225 h 13511369"/>
                  <a:gd name="connsiteX58" fmla="*/ 2387822 w 12089090"/>
                  <a:gd name="connsiteY58" fmla="*/ 5196044 h 13511369"/>
                  <a:gd name="connsiteX59" fmla="*/ 2398537 w 12089090"/>
                  <a:gd name="connsiteY59" fmla="*/ 5286782 h 13511369"/>
                  <a:gd name="connsiteX60" fmla="*/ 2506884 w 12089090"/>
                  <a:gd name="connsiteY60" fmla="*/ 5384163 h 13511369"/>
                  <a:gd name="connsiteX61" fmla="*/ 2512837 w 12089090"/>
                  <a:gd name="connsiteY61" fmla="*/ 5534432 h 13511369"/>
                  <a:gd name="connsiteX62" fmla="*/ 2516409 w 12089090"/>
                  <a:gd name="connsiteY62" fmla="*/ 5622288 h 13511369"/>
                  <a:gd name="connsiteX63" fmla="*/ 2649759 w 12089090"/>
                  <a:gd name="connsiteY63" fmla="*/ 5741350 h 13511369"/>
                  <a:gd name="connsiteX64" fmla="*/ 2814065 w 12089090"/>
                  <a:gd name="connsiteY64" fmla="*/ 5819932 h 13511369"/>
                  <a:gd name="connsiteX65" fmla="*/ 2846212 w 12089090"/>
                  <a:gd name="connsiteY65" fmla="*/ 6036875 h 13511369"/>
                  <a:gd name="connsiteX66" fmla="*/ 2836687 w 12089090"/>
                  <a:gd name="connsiteY66" fmla="*/ 6239282 h 13511369"/>
                  <a:gd name="connsiteX67" fmla="*/ 2611659 w 12089090"/>
                  <a:gd name="connsiteY67" fmla="*/ 6322375 h 13511369"/>
                  <a:gd name="connsiteX68" fmla="*/ 2627137 w 12089090"/>
                  <a:gd name="connsiteY68" fmla="*/ 6448832 h 13511369"/>
                  <a:gd name="connsiteX69" fmla="*/ 2531887 w 12089090"/>
                  <a:gd name="connsiteY69" fmla="*/ 6696482 h 13511369"/>
                  <a:gd name="connsiteX70" fmla="*/ 2585465 w 12089090"/>
                  <a:gd name="connsiteY70" fmla="*/ 6812913 h 13511369"/>
                  <a:gd name="connsiteX71" fmla="*/ 2535459 w 12089090"/>
                  <a:gd name="connsiteY71" fmla="*/ 6872444 h 13511369"/>
                  <a:gd name="connsiteX72" fmla="*/ 2478309 w 12089090"/>
                  <a:gd name="connsiteY72" fmla="*/ 6981982 h 13511369"/>
                  <a:gd name="connsiteX73" fmla="*/ 2365199 w 12089090"/>
                  <a:gd name="connsiteY73" fmla="*/ 7022714 h 13511369"/>
                  <a:gd name="connsiteX74" fmla="*/ 2123503 w 12089090"/>
                  <a:gd name="connsiteY74" fmla="*/ 7248682 h 13511369"/>
                  <a:gd name="connsiteX75" fmla="*/ 2171128 w 12089090"/>
                  <a:gd name="connsiteY75" fmla="*/ 7551100 h 13511369"/>
                  <a:gd name="connsiteX76" fmla="*/ 2143743 w 12089090"/>
                  <a:gd name="connsiteY76" fmla="*/ 7627551 h 13511369"/>
                  <a:gd name="connsiteX77" fmla="*/ 1973484 w 12089090"/>
                  <a:gd name="connsiteY77" fmla="*/ 7703500 h 13511369"/>
                  <a:gd name="connsiteX78" fmla="*/ 1867519 w 12089090"/>
                  <a:gd name="connsiteY78" fmla="*/ 7841863 h 13511369"/>
                  <a:gd name="connsiteX79" fmla="*/ 1842515 w 12089090"/>
                  <a:gd name="connsiteY79" fmla="*/ 8084500 h 13511369"/>
                  <a:gd name="connsiteX80" fmla="*/ 1721072 w 12089090"/>
                  <a:gd name="connsiteY80" fmla="*/ 8148794 h 13511369"/>
                  <a:gd name="connsiteX81" fmla="*/ 1703212 w 12089090"/>
                  <a:gd name="connsiteY81" fmla="*/ 8291919 h 13511369"/>
                  <a:gd name="connsiteX82" fmla="*/ 1671065 w 12089090"/>
                  <a:gd name="connsiteY82" fmla="*/ 8510744 h 13511369"/>
                  <a:gd name="connsiteX83" fmla="*/ 1716309 w 12089090"/>
                  <a:gd name="connsiteY83" fmla="*/ 8653619 h 13511369"/>
                  <a:gd name="connsiteX84" fmla="*/ 1706784 w 12089090"/>
                  <a:gd name="connsiteY84" fmla="*/ 8772682 h 13511369"/>
                  <a:gd name="connsiteX85" fmla="*/ 1788937 w 12089090"/>
                  <a:gd name="connsiteY85" fmla="*/ 8963432 h 13511369"/>
                  <a:gd name="connsiteX86" fmla="*/ 1657969 w 12089090"/>
                  <a:gd name="connsiteY86" fmla="*/ 9413488 h 13511369"/>
                  <a:gd name="connsiteX87" fmla="*/ 1506759 w 12089090"/>
                  <a:gd name="connsiteY87" fmla="*/ 9498963 h 13511369"/>
                  <a:gd name="connsiteX88" fmla="*/ 1463897 w 12089090"/>
                  <a:gd name="connsiteY88" fmla="*/ 9682319 h 13511369"/>
                  <a:gd name="connsiteX89" fmla="*/ 1321022 w 12089090"/>
                  <a:gd name="connsiteY89" fmla="*/ 9748994 h 13511369"/>
                  <a:gd name="connsiteX90" fmla="*/ 1312687 w 12089090"/>
                  <a:gd name="connsiteY90" fmla="*/ 9839732 h 13511369"/>
                  <a:gd name="connsiteX91" fmla="*/ 1237678 w 12089090"/>
                  <a:gd name="connsiteY91" fmla="*/ 9970450 h 13511369"/>
                  <a:gd name="connsiteX92" fmla="*/ 1254347 w 12089090"/>
                  <a:gd name="connsiteY92" fmla="*/ 10151425 h 13511369"/>
                  <a:gd name="connsiteX93" fmla="*/ 1179337 w 12089090"/>
                  <a:gd name="connsiteY93" fmla="*/ 10315982 h 13511369"/>
                  <a:gd name="connsiteX94" fmla="*/ 932878 w 12089090"/>
                  <a:gd name="connsiteY94" fmla="*/ 10353832 h 13511369"/>
                  <a:gd name="connsiteX95" fmla="*/ 817387 w 12089090"/>
                  <a:gd name="connsiteY95" fmla="*/ 10468382 h 13511369"/>
                  <a:gd name="connsiteX96" fmla="*/ 678084 w 12089090"/>
                  <a:gd name="connsiteY96" fmla="*/ 10480038 h 13511369"/>
                  <a:gd name="connsiteX97" fmla="*/ 585215 w 12089090"/>
                  <a:gd name="connsiteY97" fmla="*/ 10544332 h 13511369"/>
                  <a:gd name="connsiteX98" fmla="*/ 497109 w 12089090"/>
                  <a:gd name="connsiteY98" fmla="*/ 10503850 h 13511369"/>
                  <a:gd name="connsiteX99" fmla="*/ 399478 w 12089090"/>
                  <a:gd name="connsiteY99" fmla="*/ 10510994 h 13511369"/>
                  <a:gd name="connsiteX100" fmla="*/ 301847 w 12089090"/>
                  <a:gd name="connsiteY100" fmla="*/ 10482419 h 13511369"/>
                  <a:gd name="connsiteX101" fmla="*/ 238743 w 12089090"/>
                  <a:gd name="connsiteY101" fmla="*/ 10535057 h 13511369"/>
                  <a:gd name="connsiteX102" fmla="*/ 17287 w 12089090"/>
                  <a:gd name="connsiteY102" fmla="*/ 10430282 h 13511369"/>
                  <a:gd name="connsiteX103" fmla="*/ 78009 w 12089090"/>
                  <a:gd name="connsiteY103" fmla="*/ 10608625 h 13511369"/>
                  <a:gd name="connsiteX104" fmla="*/ 11334 w 12089090"/>
                  <a:gd name="connsiteY104" fmla="*/ 10787219 h 13511369"/>
                  <a:gd name="connsiteX105" fmla="*/ 112537 w 12089090"/>
                  <a:gd name="connsiteY105" fmla="*/ 11056551 h 13511369"/>
                  <a:gd name="connsiteX106" fmla="*/ 8953 w 12089090"/>
                  <a:gd name="connsiteY106" fmla="*/ 11234894 h 13511369"/>
                  <a:gd name="connsiteX107" fmla="*/ 17287 w 12089090"/>
                  <a:gd name="connsiteY107" fmla="*/ 11420882 h 13511369"/>
                  <a:gd name="connsiteX108" fmla="*/ 158972 w 12089090"/>
                  <a:gd name="connsiteY108" fmla="*/ 11470638 h 13511369"/>
                  <a:gd name="connsiteX109" fmla="*/ 455437 w 12089090"/>
                  <a:gd name="connsiteY109" fmla="*/ 11497082 h 13511369"/>
                  <a:gd name="connsiteX110" fmla="*/ 623315 w 12089090"/>
                  <a:gd name="connsiteY110" fmla="*/ 11544457 h 13511369"/>
                  <a:gd name="connsiteX111" fmla="*/ 737615 w 12089090"/>
                  <a:gd name="connsiteY111" fmla="*/ 11489688 h 13511369"/>
                  <a:gd name="connsiteX112" fmla="*/ 912637 w 12089090"/>
                  <a:gd name="connsiteY112" fmla="*/ 11535182 h 13511369"/>
                  <a:gd name="connsiteX113" fmla="*/ 1078134 w 12089090"/>
                  <a:gd name="connsiteY113" fmla="*/ 11413488 h 13511369"/>
                  <a:gd name="connsiteX114" fmla="*/ 1155524 w 12089090"/>
                  <a:gd name="connsiteY114" fmla="*/ 11470889 h 13511369"/>
                  <a:gd name="connsiteX115" fmla="*/ 1294828 w 12089090"/>
                  <a:gd name="connsiteY115" fmla="*/ 11496832 h 13511369"/>
                  <a:gd name="connsiteX116" fmla="*/ 1466278 w 12089090"/>
                  <a:gd name="connsiteY116" fmla="*/ 11508738 h 13511369"/>
                  <a:gd name="connsiteX117" fmla="*/ 1552003 w 12089090"/>
                  <a:gd name="connsiteY117" fmla="*/ 11573032 h 13511369"/>
                  <a:gd name="connsiteX118" fmla="*/ 1652015 w 12089090"/>
                  <a:gd name="connsiteY118" fmla="*/ 11580175 h 13511369"/>
                  <a:gd name="connsiteX119" fmla="*/ 1731787 w 12089090"/>
                  <a:gd name="connsiteY119" fmla="*/ 11592332 h 13511369"/>
                  <a:gd name="connsiteX120" fmla="*/ 1659159 w 12089090"/>
                  <a:gd name="connsiteY120" fmla="*/ 11737338 h 13511369"/>
                  <a:gd name="connsiteX121" fmla="*/ 1693687 w 12089090"/>
                  <a:gd name="connsiteY121" fmla="*/ 11992382 h 13511369"/>
                  <a:gd name="connsiteX122" fmla="*/ 1871090 w 12089090"/>
                  <a:gd name="connsiteY122" fmla="*/ 12130244 h 13511369"/>
                  <a:gd name="connsiteX123" fmla="*/ 1993724 w 12089090"/>
                  <a:gd name="connsiteY123" fmla="*/ 12056676 h 13511369"/>
                  <a:gd name="connsiteX124" fmla="*/ 2066353 w 12089090"/>
                  <a:gd name="connsiteY124" fmla="*/ 12104050 h 13511369"/>
                  <a:gd name="connsiteX125" fmla="*/ 2142553 w 12089090"/>
                  <a:gd name="connsiteY125" fmla="*/ 12034994 h 13511369"/>
                  <a:gd name="connsiteX126" fmla="*/ 2242565 w 12089090"/>
                  <a:gd name="connsiteY126" fmla="*/ 12058807 h 13511369"/>
                  <a:gd name="connsiteX127" fmla="*/ 2473547 w 12089090"/>
                  <a:gd name="connsiteY127" fmla="*/ 12008800 h 13511369"/>
                  <a:gd name="connsiteX128" fmla="*/ 2524743 w 12089090"/>
                  <a:gd name="connsiteY128" fmla="*/ 11899513 h 13511369"/>
                  <a:gd name="connsiteX129" fmla="*/ 2893837 w 12089090"/>
                  <a:gd name="connsiteY129" fmla="*/ 12030482 h 13511369"/>
                  <a:gd name="connsiteX130" fmla="*/ 2983134 w 12089090"/>
                  <a:gd name="connsiteY130" fmla="*/ 12018325 h 13511369"/>
                  <a:gd name="connsiteX131" fmla="*/ 3084337 w 12089090"/>
                  <a:gd name="connsiteY131" fmla="*/ 12182882 h 13511369"/>
                  <a:gd name="connsiteX132" fmla="*/ 3323653 w 12089090"/>
                  <a:gd name="connsiteY132" fmla="*/ 12127863 h 13511369"/>
                  <a:gd name="connsiteX133" fmla="*/ 3433190 w 12089090"/>
                  <a:gd name="connsiteY133" fmla="*/ 12196919 h 13511369"/>
                  <a:gd name="connsiteX134" fmla="*/ 3586781 w 12089090"/>
                  <a:gd name="connsiteY134" fmla="*/ 12266226 h 13511369"/>
                  <a:gd name="connsiteX135" fmla="*/ 3522487 w 12089090"/>
                  <a:gd name="connsiteY135" fmla="*/ 12387670 h 13511369"/>
                  <a:gd name="connsiteX136" fmla="*/ 3607022 w 12089090"/>
                  <a:gd name="connsiteY136" fmla="*/ 12592207 h 13511369"/>
                  <a:gd name="connsiteX137" fmla="*/ 3560587 w 12089090"/>
                  <a:gd name="connsiteY137" fmla="*/ 12773432 h 13511369"/>
                  <a:gd name="connsiteX138" fmla="*/ 3545109 w 12089090"/>
                  <a:gd name="connsiteY138" fmla="*/ 12987494 h 13511369"/>
                  <a:gd name="connsiteX139" fmla="*/ 3636787 w 12089090"/>
                  <a:gd name="connsiteY139" fmla="*/ 13211582 h 13511369"/>
                  <a:gd name="connsiteX140" fmla="*/ 3922537 w 12089090"/>
                  <a:gd name="connsiteY140" fmla="*/ 13440182 h 13511369"/>
                  <a:gd name="connsiteX141" fmla="*/ 4514278 w 12089090"/>
                  <a:gd name="connsiteY141" fmla="*/ 13511369 h 13511369"/>
                  <a:gd name="connsiteX142" fmla="*/ 4549996 w 12089090"/>
                  <a:gd name="connsiteY142" fmla="*/ 13442312 h 13511369"/>
                  <a:gd name="connsiteX143" fmla="*/ 4208287 w 12089090"/>
                  <a:gd name="connsiteY143" fmla="*/ 13154432 h 13511369"/>
                  <a:gd name="connsiteX144" fmla="*/ 4635722 w 12089090"/>
                  <a:gd name="connsiteY144" fmla="*/ 13268482 h 13511369"/>
                  <a:gd name="connsiteX145" fmla="*/ 4951237 w 12089090"/>
                  <a:gd name="connsiteY145" fmla="*/ 13268732 h 13511369"/>
                  <a:gd name="connsiteX146" fmla="*/ 5052440 w 12089090"/>
                  <a:gd name="connsiteY146" fmla="*/ 13058932 h 13511369"/>
                  <a:gd name="connsiteX147" fmla="*/ 5011959 w 12089090"/>
                  <a:gd name="connsiteY147" fmla="*/ 12985113 h 13511369"/>
                  <a:gd name="connsiteX148" fmla="*/ 5008387 w 12089090"/>
                  <a:gd name="connsiteY148" fmla="*/ 12678182 h 13511369"/>
                  <a:gd name="connsiteX149" fmla="*/ 5084587 w 12089090"/>
                  <a:gd name="connsiteY149" fmla="*/ 12563882 h 13511369"/>
                  <a:gd name="connsiteX150" fmla="*/ 5046487 w 12089090"/>
                  <a:gd name="connsiteY150" fmla="*/ 12225745 h 13511369"/>
                  <a:gd name="connsiteX151" fmla="*/ 5375100 w 12089090"/>
                  <a:gd name="connsiteY151" fmla="*/ 12097157 h 13511369"/>
                  <a:gd name="connsiteX152" fmla="*/ 5656087 w 12089090"/>
                  <a:gd name="connsiteY152" fmla="*/ 12180502 h 13511369"/>
                  <a:gd name="connsiteX153" fmla="*/ 5541787 w 12089090"/>
                  <a:gd name="connsiteY153" fmla="*/ 11249432 h 13511369"/>
                  <a:gd name="connsiteX154" fmla="*/ 5602510 w 12089090"/>
                  <a:gd name="connsiteY154" fmla="*/ 10722925 h 13511369"/>
                  <a:gd name="connsiteX155" fmla="*/ 5485827 w 12089090"/>
                  <a:gd name="connsiteY155" fmla="*/ 10663394 h 13511369"/>
                  <a:gd name="connsiteX156" fmla="*/ 5602509 w 12089090"/>
                  <a:gd name="connsiteY156" fmla="*/ 10701495 h 13511369"/>
                  <a:gd name="connsiteX157" fmla="*/ 5628703 w 12089090"/>
                  <a:gd name="connsiteY157" fmla="*/ 10160950 h 13511369"/>
                  <a:gd name="connsiteX158" fmla="*/ 5715618 w 12089090"/>
                  <a:gd name="connsiteY158" fmla="*/ 9775438 h 13511369"/>
                  <a:gd name="connsiteX159" fmla="*/ 5847778 w 12089090"/>
                  <a:gd name="connsiteY159" fmla="*/ 9408475 h 13511369"/>
                  <a:gd name="connsiteX160" fmla="*/ 5938265 w 12089090"/>
                  <a:gd name="connsiteY160" fmla="*/ 9196544 h 13511369"/>
                  <a:gd name="connsiteX161" fmla="*/ 5776340 w 12089090"/>
                  <a:gd name="connsiteY161" fmla="*/ 9329894 h 13511369"/>
                  <a:gd name="connsiteX162" fmla="*/ 5940647 w 12089090"/>
                  <a:gd name="connsiteY162" fmla="*/ 9137013 h 13511369"/>
                  <a:gd name="connsiteX163" fmla="*/ 5972794 w 12089090"/>
                  <a:gd name="connsiteY163" fmla="*/ 8956289 h 13511369"/>
                  <a:gd name="connsiteX164" fmla="*/ 5976365 w 12089090"/>
                  <a:gd name="connsiteY164" fmla="*/ 9087006 h 13511369"/>
                  <a:gd name="connsiteX165" fmla="*/ 6458567 w 12089090"/>
                  <a:gd name="connsiteY165" fmla="*/ 8201432 h 13511369"/>
                  <a:gd name="connsiteX166" fmla="*/ 6221634 w 12089090"/>
                  <a:gd name="connsiteY166" fmla="*/ 8101170 h 13511369"/>
                  <a:gd name="connsiteX167" fmla="*/ 6443090 w 12089090"/>
                  <a:gd name="connsiteY167" fmla="*/ 8110694 h 13511369"/>
                  <a:gd name="connsiteX168" fmla="*/ 6713363 w 12089090"/>
                  <a:gd name="connsiteY168" fmla="*/ 8074975 h 13511369"/>
                  <a:gd name="connsiteX169" fmla="*/ 6872907 w 12089090"/>
                  <a:gd name="connsiteY169" fmla="*/ 8032113 h 13511369"/>
                  <a:gd name="connsiteX170" fmla="*/ 6802659 w 12089090"/>
                  <a:gd name="connsiteY170" fmla="*/ 7972582 h 13511369"/>
                  <a:gd name="connsiteX171" fmla="*/ 6894339 w 12089090"/>
                  <a:gd name="connsiteY171" fmla="*/ 7846626 h 13511369"/>
                  <a:gd name="connsiteX172" fmla="*/ 6997921 w 12089090"/>
                  <a:gd name="connsiteY172" fmla="*/ 7867807 h 13511369"/>
                  <a:gd name="connsiteX173" fmla="*/ 7034832 w 12089090"/>
                  <a:gd name="connsiteY173" fmla="*/ 7793990 h 13511369"/>
                  <a:gd name="connsiteX174" fmla="*/ 6961013 w 12089090"/>
                  <a:gd name="connsiteY174" fmla="*/ 7693975 h 13511369"/>
                  <a:gd name="connsiteX175" fmla="*/ 6927676 w 12089090"/>
                  <a:gd name="connsiteY175" fmla="*/ 7596344 h 13511369"/>
                  <a:gd name="connsiteX176" fmla="*/ 6837187 w 12089090"/>
                  <a:gd name="connsiteY176" fmla="*/ 7591832 h 13511369"/>
                  <a:gd name="connsiteX177" fmla="*/ 6763369 w 12089090"/>
                  <a:gd name="connsiteY177" fmla="*/ 7674925 h 13511369"/>
                  <a:gd name="connsiteX178" fmla="*/ 6627637 w 12089090"/>
                  <a:gd name="connsiteY178" fmla="*/ 7687082 h 13511369"/>
                  <a:gd name="connsiteX179" fmla="*/ 6687169 w 12089090"/>
                  <a:gd name="connsiteY179" fmla="*/ 7617775 h 13511369"/>
                  <a:gd name="connsiteX180" fmla="*/ 6699076 w 12089090"/>
                  <a:gd name="connsiteY180" fmla="*/ 7529669 h 13511369"/>
                  <a:gd name="connsiteX181" fmla="*/ 6720506 w 12089090"/>
                  <a:gd name="connsiteY181" fmla="*/ 7467756 h 13511369"/>
                  <a:gd name="connsiteX182" fmla="*/ 6684787 w 12089090"/>
                  <a:gd name="connsiteY182" fmla="*/ 7401332 h 13511369"/>
                  <a:gd name="connsiteX183" fmla="*/ 6620494 w 12089090"/>
                  <a:gd name="connsiteY183" fmla="*/ 7432038 h 13511369"/>
                  <a:gd name="connsiteX184" fmla="*/ 6618112 w 12089090"/>
                  <a:gd name="connsiteY184" fmla="*/ 7351326 h 13511369"/>
                  <a:gd name="connsiteX185" fmla="*/ 6837188 w 12089090"/>
                  <a:gd name="connsiteY185" fmla="*/ 7243919 h 13511369"/>
                  <a:gd name="connsiteX186" fmla="*/ 6801469 w 12089090"/>
                  <a:gd name="connsiteY186" fmla="*/ 7089138 h 13511369"/>
                  <a:gd name="connsiteX187" fmla="*/ 6877669 w 12089090"/>
                  <a:gd name="connsiteY187" fmla="*/ 7072469 h 13511369"/>
                  <a:gd name="connsiteX188" fmla="*/ 6856237 w 12089090"/>
                  <a:gd name="connsiteY188" fmla="*/ 6982232 h 13511369"/>
                  <a:gd name="connsiteX189" fmla="*/ 6961013 w 12089090"/>
                  <a:gd name="connsiteY189" fmla="*/ 6984363 h 13511369"/>
                  <a:gd name="connsiteX190" fmla="*/ 7003876 w 12089090"/>
                  <a:gd name="connsiteY190" fmla="*/ 6903400 h 13511369"/>
                  <a:gd name="connsiteX191" fmla="*/ 7106269 w 12089090"/>
                  <a:gd name="connsiteY191" fmla="*/ 6936738 h 13511369"/>
                  <a:gd name="connsiteX192" fmla="*/ 7180088 w 12089090"/>
                  <a:gd name="connsiteY192" fmla="*/ 7039132 h 13511369"/>
                  <a:gd name="connsiteX193" fmla="*/ 7246763 w 12089090"/>
                  <a:gd name="connsiteY193" fmla="*/ 6979600 h 13511369"/>
                  <a:gd name="connsiteX194" fmla="*/ 7187232 w 12089090"/>
                  <a:gd name="connsiteY194" fmla="*/ 6843869 h 13511369"/>
                  <a:gd name="connsiteX195" fmla="*/ 7244381 w 12089090"/>
                  <a:gd name="connsiteY195" fmla="*/ 6896506 h 13511369"/>
                  <a:gd name="connsiteX196" fmla="*/ 7361063 w 12089090"/>
                  <a:gd name="connsiteY196" fmla="*/ 6934357 h 13511369"/>
                  <a:gd name="connsiteX197" fmla="*/ 7434882 w 12089090"/>
                  <a:gd name="connsiteY197" fmla="*/ 7006046 h 13511369"/>
                  <a:gd name="connsiteX198" fmla="*/ 7403926 w 12089090"/>
                  <a:gd name="connsiteY198" fmla="*/ 7144158 h 13511369"/>
                  <a:gd name="connsiteX199" fmla="*/ 7475363 w 12089090"/>
                  <a:gd name="connsiteY199" fmla="*/ 7108439 h 13511369"/>
                  <a:gd name="connsiteX200" fmla="*/ 7465837 w 12089090"/>
                  <a:gd name="connsiteY200" fmla="*/ 7077482 h 13511369"/>
                  <a:gd name="connsiteX201" fmla="*/ 7542038 w 12089090"/>
                  <a:gd name="connsiteY201" fmla="*/ 7163208 h 13511369"/>
                  <a:gd name="connsiteX202" fmla="*/ 7477744 w 12089090"/>
                  <a:gd name="connsiteY202" fmla="*/ 7244171 h 13511369"/>
                  <a:gd name="connsiteX203" fmla="*/ 7542037 w 12089090"/>
                  <a:gd name="connsiteY203" fmla="*/ 7325132 h 13511369"/>
                  <a:gd name="connsiteX204" fmla="*/ 7468219 w 12089090"/>
                  <a:gd name="connsiteY204" fmla="*/ 7344183 h 13511369"/>
                  <a:gd name="connsiteX205" fmla="*/ 7375351 w 12089090"/>
                  <a:gd name="connsiteY205" fmla="*/ 7296558 h 13511369"/>
                  <a:gd name="connsiteX206" fmla="*/ 7327726 w 12089090"/>
                  <a:gd name="connsiteY206" fmla="*/ 7406096 h 13511369"/>
                  <a:gd name="connsiteX207" fmla="*/ 7403926 w 12089090"/>
                  <a:gd name="connsiteY207" fmla="*/ 7425146 h 13511369"/>
                  <a:gd name="connsiteX208" fmla="*/ 7458694 w 12089090"/>
                  <a:gd name="connsiteY208" fmla="*/ 7484677 h 13511369"/>
                  <a:gd name="connsiteX209" fmla="*/ 7484888 w 12089090"/>
                  <a:gd name="connsiteY209" fmla="*/ 7515382 h 13511369"/>
                  <a:gd name="connsiteX210" fmla="*/ 7505128 w 12089090"/>
                  <a:gd name="connsiteY210" fmla="*/ 7467755 h 13511369"/>
                  <a:gd name="connsiteX211" fmla="*/ 7563469 w 12089090"/>
                  <a:gd name="connsiteY211" fmla="*/ 7529921 h 13511369"/>
                  <a:gd name="connsiteX212" fmla="*/ 7656338 w 12089090"/>
                  <a:gd name="connsiteY212" fmla="*/ 7615646 h 13511369"/>
                  <a:gd name="connsiteX213" fmla="*/ 7656338 w 12089090"/>
                  <a:gd name="connsiteY213" fmla="*/ 7510871 h 13511369"/>
                  <a:gd name="connsiteX214" fmla="*/ 7830168 w 12089090"/>
                  <a:gd name="connsiteY214" fmla="*/ 7606120 h 13511369"/>
                  <a:gd name="connsiteX215" fmla="*/ 7723013 w 12089090"/>
                  <a:gd name="connsiteY215" fmla="*/ 7370377 h 13511369"/>
                  <a:gd name="connsiteX216" fmla="*/ 7725394 w 12089090"/>
                  <a:gd name="connsiteY216" fmla="*/ 7234646 h 13511369"/>
                  <a:gd name="connsiteX217" fmla="*/ 7630144 w 12089090"/>
                  <a:gd name="connsiteY217" fmla="*/ 7206071 h 13511369"/>
                  <a:gd name="connsiteX218" fmla="*/ 7694437 w 12089090"/>
                  <a:gd name="connsiteY218" fmla="*/ 7039382 h 13511369"/>
                  <a:gd name="connsiteX219" fmla="*/ 8392144 w 12089090"/>
                  <a:gd name="connsiteY219" fmla="*/ 6653621 h 13511369"/>
                  <a:gd name="connsiteX220" fmla="*/ 8720757 w 12089090"/>
                  <a:gd name="connsiteY220" fmla="*/ 6591708 h 13511369"/>
                  <a:gd name="connsiteX221" fmla="*/ 8739807 w 12089090"/>
                  <a:gd name="connsiteY221" fmla="*/ 6696483 h 13511369"/>
                  <a:gd name="connsiteX222" fmla="*/ 8813626 w 12089090"/>
                  <a:gd name="connsiteY222" fmla="*/ 6701246 h 13511369"/>
                  <a:gd name="connsiteX223" fmla="*/ 8789812 w 12089090"/>
                  <a:gd name="connsiteY223" fmla="*/ 6548844 h 13511369"/>
                  <a:gd name="connsiteX224" fmla="*/ 9332737 w 12089090"/>
                  <a:gd name="connsiteY224" fmla="*/ 6544082 h 13511369"/>
                  <a:gd name="connsiteX225" fmla="*/ 9520856 w 12089090"/>
                  <a:gd name="connsiteY225" fmla="*/ 6494075 h 13511369"/>
                  <a:gd name="connsiteX226" fmla="*/ 9647062 w 12089090"/>
                  <a:gd name="connsiteY226" fmla="*/ 6298813 h 13511369"/>
                  <a:gd name="connsiteX227" fmla="*/ 9923287 w 12089090"/>
                  <a:gd name="connsiteY227" fmla="*/ 6334532 h 13511369"/>
                  <a:gd name="connsiteX228" fmla="*/ 9887569 w 12089090"/>
                  <a:gd name="connsiteY228" fmla="*/ 6420258 h 13511369"/>
                  <a:gd name="connsiteX229" fmla="*/ 9744694 w 12089090"/>
                  <a:gd name="connsiteY229" fmla="*/ 6434546 h 13511369"/>
                  <a:gd name="connsiteX230" fmla="*/ 9813749 w 12089090"/>
                  <a:gd name="connsiteY230" fmla="*/ 6489313 h 13511369"/>
                  <a:gd name="connsiteX231" fmla="*/ 9682782 w 12089090"/>
                  <a:gd name="connsiteY231" fmla="*/ 6517889 h 13511369"/>
                  <a:gd name="connsiteX232" fmla="*/ 9556576 w 12089090"/>
                  <a:gd name="connsiteY232" fmla="*/ 6508364 h 13511369"/>
                  <a:gd name="connsiteX233" fmla="*/ 9470850 w 12089090"/>
                  <a:gd name="connsiteY233" fmla="*/ 6544082 h 13511369"/>
                  <a:gd name="connsiteX234" fmla="*/ 9439894 w 12089090"/>
                  <a:gd name="connsiteY234" fmla="*/ 6848883 h 13511369"/>
                  <a:gd name="connsiteX235" fmla="*/ 9601819 w 12089090"/>
                  <a:gd name="connsiteY235" fmla="*/ 6882220 h 13511369"/>
                  <a:gd name="connsiteX236" fmla="*/ 9808987 w 12089090"/>
                  <a:gd name="connsiteY236" fmla="*/ 6696482 h 13511369"/>
                  <a:gd name="connsiteX237" fmla="*/ 9847088 w 12089090"/>
                  <a:gd name="connsiteY237" fmla="*/ 6794114 h 13511369"/>
                  <a:gd name="connsiteX238" fmla="*/ 9994726 w 12089090"/>
                  <a:gd name="connsiteY238" fmla="*/ 6717914 h 13511369"/>
                  <a:gd name="connsiteX239" fmla="*/ 9894713 w 12089090"/>
                  <a:gd name="connsiteY239" fmla="*/ 6956040 h 13511369"/>
                  <a:gd name="connsiteX240" fmla="*/ 10037588 w 12089090"/>
                  <a:gd name="connsiteY240" fmla="*/ 6898889 h 13511369"/>
                  <a:gd name="connsiteX241" fmla="*/ 10004251 w 12089090"/>
                  <a:gd name="connsiteY241" fmla="*/ 6986996 h 13511369"/>
                  <a:gd name="connsiteX242" fmla="*/ 10235232 w 12089090"/>
                  <a:gd name="connsiteY242" fmla="*/ 6984614 h 13511369"/>
                  <a:gd name="connsiteX243" fmla="*/ 10075687 w 12089090"/>
                  <a:gd name="connsiteY243" fmla="*/ 7039382 h 13511369"/>
                  <a:gd name="connsiteX244" fmla="*/ 9966151 w 12089090"/>
                  <a:gd name="connsiteY244" fmla="*/ 7096533 h 13511369"/>
                  <a:gd name="connsiteX245" fmla="*/ 9847088 w 12089090"/>
                  <a:gd name="connsiteY245" fmla="*/ 7210833 h 13511369"/>
                  <a:gd name="connsiteX246" fmla="*/ 9882806 w 12089090"/>
                  <a:gd name="connsiteY246" fmla="*/ 7270363 h 13511369"/>
                  <a:gd name="connsiteX247" fmla="*/ 9925669 w 12089090"/>
                  <a:gd name="connsiteY247" fmla="*/ 7320371 h 13511369"/>
                  <a:gd name="connsiteX248" fmla="*/ 10004251 w 12089090"/>
                  <a:gd name="connsiteY248" fmla="*/ 7287033 h 13511369"/>
                  <a:gd name="connsiteX249" fmla="*/ 10016156 w 12089090"/>
                  <a:gd name="connsiteY249" fmla="*/ 7348944 h 13511369"/>
                  <a:gd name="connsiteX250" fmla="*/ 10130457 w 12089090"/>
                  <a:gd name="connsiteY250" fmla="*/ 7210833 h 13511369"/>
                  <a:gd name="connsiteX251" fmla="*/ 10166176 w 12089090"/>
                  <a:gd name="connsiteY251" fmla="*/ 7356089 h 13511369"/>
                  <a:gd name="connsiteX252" fmla="*/ 10261426 w 12089090"/>
                  <a:gd name="connsiteY252" fmla="*/ 7239408 h 13511369"/>
                  <a:gd name="connsiteX253" fmla="*/ 10287619 w 12089090"/>
                  <a:gd name="connsiteY253" fmla="*/ 7401332 h 13511369"/>
                  <a:gd name="connsiteX254" fmla="*/ 10361437 w 12089090"/>
                  <a:gd name="connsiteY254" fmla="*/ 7477532 h 13511369"/>
                  <a:gd name="connsiteX255" fmla="*/ 10151887 w 12089090"/>
                  <a:gd name="connsiteY255" fmla="*/ 7591832 h 13511369"/>
                  <a:gd name="connsiteX256" fmla="*/ 10304288 w 12089090"/>
                  <a:gd name="connsiteY256" fmla="*/ 7741852 h 13511369"/>
                  <a:gd name="connsiteX257" fmla="*/ 10335244 w 12089090"/>
                  <a:gd name="connsiteY257" fmla="*/ 7644221 h 13511369"/>
                  <a:gd name="connsiteX258" fmla="*/ 10406680 w 12089090"/>
                  <a:gd name="connsiteY258" fmla="*/ 7732326 h 13511369"/>
                  <a:gd name="connsiteX259" fmla="*/ 10528126 w 12089090"/>
                  <a:gd name="connsiteY259" fmla="*/ 7691846 h 13511369"/>
                  <a:gd name="connsiteX260" fmla="*/ 10532887 w 12089090"/>
                  <a:gd name="connsiteY260" fmla="*/ 7777570 h 13511369"/>
                  <a:gd name="connsiteX261" fmla="*/ 10530506 w 12089090"/>
                  <a:gd name="connsiteY261" fmla="*/ 7875200 h 13511369"/>
                  <a:gd name="connsiteX262" fmla="*/ 10640043 w 12089090"/>
                  <a:gd name="connsiteY262" fmla="*/ 7837101 h 13511369"/>
                  <a:gd name="connsiteX263" fmla="*/ 10680526 w 12089090"/>
                  <a:gd name="connsiteY263" fmla="*/ 8075227 h 13511369"/>
                  <a:gd name="connsiteX264" fmla="*/ 10818637 w 12089090"/>
                  <a:gd name="connsiteY264" fmla="*/ 8106182 h 13511369"/>
                  <a:gd name="connsiteX265" fmla="*/ 10832925 w 12089090"/>
                  <a:gd name="connsiteY265" fmla="*/ 7815670 h 13511369"/>
                  <a:gd name="connsiteX266" fmla="*/ 10923413 w 12089090"/>
                  <a:gd name="connsiteY266" fmla="*/ 7791858 h 13511369"/>
                  <a:gd name="connsiteX267" fmla="*/ 10992469 w 12089090"/>
                  <a:gd name="connsiteY267" fmla="*/ 7620407 h 13511369"/>
                  <a:gd name="connsiteX268" fmla="*/ 10954369 w 12089090"/>
                  <a:gd name="connsiteY268" fmla="*/ 7491821 h 13511369"/>
                  <a:gd name="connsiteX269" fmla="*/ 10859119 w 12089090"/>
                  <a:gd name="connsiteY269" fmla="*/ 7479913 h 13511369"/>
                  <a:gd name="connsiteX270" fmla="*/ 10906743 w 12089090"/>
                  <a:gd name="connsiteY270" fmla="*/ 7360851 h 13511369"/>
                  <a:gd name="connsiteX271" fmla="*/ 10801969 w 12089090"/>
                  <a:gd name="connsiteY271" fmla="*/ 7289414 h 13511369"/>
                  <a:gd name="connsiteX272" fmla="*/ 10761487 w 12089090"/>
                  <a:gd name="connsiteY272" fmla="*/ 7058432 h 13511369"/>
                  <a:gd name="connsiteX273" fmla="*/ 10443987 w 12089090"/>
                  <a:gd name="connsiteY273" fmla="*/ 7020332 h 13511369"/>
                  <a:gd name="connsiteX274" fmla="*/ 10513838 w 12089090"/>
                  <a:gd name="connsiteY274" fmla="*/ 6915558 h 13511369"/>
                  <a:gd name="connsiteX275" fmla="*/ 10637663 w 12089090"/>
                  <a:gd name="connsiteY275" fmla="*/ 6896508 h 13511369"/>
                  <a:gd name="connsiteX276" fmla="*/ 10647187 w 12089090"/>
                  <a:gd name="connsiteY276" fmla="*/ 6810782 h 13511369"/>
                  <a:gd name="connsiteX277" fmla="*/ 10859912 w 12089090"/>
                  <a:gd name="connsiteY277" fmla="*/ 6899682 h 13511369"/>
                  <a:gd name="connsiteX278" fmla="*/ 10875787 w 12089090"/>
                  <a:gd name="connsiteY278" fmla="*/ 6677432 h 13511369"/>
                  <a:gd name="connsiteX279" fmla="*/ 10666237 w 12089090"/>
                  <a:gd name="connsiteY279" fmla="*/ 6772682 h 13511369"/>
                  <a:gd name="connsiteX280" fmla="*/ 10590037 w 12089090"/>
                  <a:gd name="connsiteY280" fmla="*/ 6544082 h 13511369"/>
                  <a:gd name="connsiteX281" fmla="*/ 10361437 w 12089090"/>
                  <a:gd name="connsiteY281" fmla="*/ 6753632 h 13511369"/>
                  <a:gd name="connsiteX282" fmla="*/ 10374138 w 12089090"/>
                  <a:gd name="connsiteY282" fmla="*/ 6588533 h 13511369"/>
                  <a:gd name="connsiteX283" fmla="*/ 10386837 w 12089090"/>
                  <a:gd name="connsiteY283" fmla="*/ 6464707 h 13511369"/>
                  <a:gd name="connsiteX284" fmla="*/ 10331672 w 12089090"/>
                  <a:gd name="connsiteY284" fmla="*/ 6436675 h 13511369"/>
                  <a:gd name="connsiteX285" fmla="*/ 10278888 w 12089090"/>
                  <a:gd name="connsiteY285" fmla="*/ 6452008 h 13511369"/>
                  <a:gd name="connsiteX286" fmla="*/ 10158237 w 12089090"/>
                  <a:gd name="connsiteY286" fmla="*/ 6236107 h 13511369"/>
                  <a:gd name="connsiteX287" fmla="*/ 10323338 w 12089090"/>
                  <a:gd name="connsiteY287" fmla="*/ 6274208 h 13511369"/>
                  <a:gd name="connsiteX288" fmla="*/ 10564638 w 12089090"/>
                  <a:gd name="connsiteY288" fmla="*/ 6274208 h 13511369"/>
                  <a:gd name="connsiteX289" fmla="*/ 10694812 w 12089090"/>
                  <a:gd name="connsiteY289" fmla="*/ 6134507 h 13511369"/>
                  <a:gd name="connsiteX290" fmla="*/ 10593213 w 12089090"/>
                  <a:gd name="connsiteY290" fmla="*/ 6023383 h 13511369"/>
                  <a:gd name="connsiteX291" fmla="*/ 10380487 w 12089090"/>
                  <a:gd name="connsiteY291" fmla="*/ 5975757 h 13511369"/>
                  <a:gd name="connsiteX292" fmla="*/ 10561462 w 12089090"/>
                  <a:gd name="connsiteY292" fmla="*/ 5845582 h 13511369"/>
                  <a:gd name="connsiteX293" fmla="*/ 10507488 w 12089090"/>
                  <a:gd name="connsiteY293" fmla="*/ 5728108 h 13511369"/>
                  <a:gd name="connsiteX294" fmla="*/ 10561463 w 12089090"/>
                  <a:gd name="connsiteY294" fmla="*/ 5607458 h 13511369"/>
                  <a:gd name="connsiteX295" fmla="*/ 10523362 w 12089090"/>
                  <a:gd name="connsiteY295" fmla="*/ 5604282 h 13511369"/>
                  <a:gd name="connsiteX296" fmla="*/ 10488438 w 12089090"/>
                  <a:gd name="connsiteY296" fmla="*/ 5528083 h 13511369"/>
                  <a:gd name="connsiteX297" fmla="*/ 10329687 w 12089090"/>
                  <a:gd name="connsiteY297" fmla="*/ 5375682 h 13511369"/>
                  <a:gd name="connsiteX298" fmla="*/ 10599563 w 12089090"/>
                  <a:gd name="connsiteY298" fmla="*/ 5480458 h 13511369"/>
                  <a:gd name="connsiteX299" fmla="*/ 10742437 w 12089090"/>
                  <a:gd name="connsiteY299" fmla="*/ 5439182 h 13511369"/>
                  <a:gd name="connsiteX300" fmla="*/ 10717038 w 12089090"/>
                  <a:gd name="connsiteY300" fmla="*/ 5686833 h 13511369"/>
                  <a:gd name="connsiteX301" fmla="*/ 10894837 w 12089090"/>
                  <a:gd name="connsiteY301" fmla="*/ 5724932 h 13511369"/>
                  <a:gd name="connsiteX302" fmla="*/ 10951988 w 12089090"/>
                  <a:gd name="connsiteY302" fmla="*/ 5550308 h 13511369"/>
                  <a:gd name="connsiteX303" fmla="*/ 10993262 w 12089090"/>
                  <a:gd name="connsiteY303" fmla="*/ 5321707 h 13511369"/>
                  <a:gd name="connsiteX304" fmla="*/ 10913888 w 12089090"/>
                  <a:gd name="connsiteY304" fmla="*/ 5118508 h 13511369"/>
                  <a:gd name="connsiteX305" fmla="*/ 10856737 w 12089090"/>
                  <a:gd name="connsiteY305" fmla="*/ 5020082 h 13511369"/>
                  <a:gd name="connsiteX306" fmla="*/ 10777363 w 12089090"/>
                  <a:gd name="connsiteY306" fmla="*/ 5137558 h 13511369"/>
                  <a:gd name="connsiteX307" fmla="*/ 10707513 w 12089090"/>
                  <a:gd name="connsiteY307" fmla="*/ 5096283 h 13511369"/>
                  <a:gd name="connsiteX308" fmla="*/ 10675763 w 12089090"/>
                  <a:gd name="connsiteY308" fmla="*/ 5216933 h 13511369"/>
                  <a:gd name="connsiteX309" fmla="*/ 10574162 w 12089090"/>
                  <a:gd name="connsiteY309" fmla="*/ 5220107 h 13511369"/>
                  <a:gd name="connsiteX310" fmla="*/ 10494787 w 12089090"/>
                  <a:gd name="connsiteY310" fmla="*/ 5077232 h 13511369"/>
                  <a:gd name="connsiteX311" fmla="*/ 10456687 w 12089090"/>
                  <a:gd name="connsiteY311" fmla="*/ 4924832 h 13511369"/>
                  <a:gd name="connsiteX312" fmla="*/ 10240787 w 12089090"/>
                  <a:gd name="connsiteY312" fmla="*/ 4928007 h 13511369"/>
                  <a:gd name="connsiteX313" fmla="*/ 10266187 w 12089090"/>
                  <a:gd name="connsiteY313" fmla="*/ 5153432 h 13511369"/>
                  <a:gd name="connsiteX314" fmla="*/ 10228088 w 12089090"/>
                  <a:gd name="connsiteY314" fmla="*/ 4959758 h 13511369"/>
                  <a:gd name="connsiteX315" fmla="*/ 10183637 w 12089090"/>
                  <a:gd name="connsiteY315" fmla="*/ 4972457 h 13511369"/>
                  <a:gd name="connsiteX316" fmla="*/ 10113787 w 12089090"/>
                  <a:gd name="connsiteY316" fmla="*/ 4861332 h 13511369"/>
                  <a:gd name="connsiteX317" fmla="*/ 10018538 w 12089090"/>
                  <a:gd name="connsiteY317" fmla="*/ 4931183 h 13511369"/>
                  <a:gd name="connsiteX318" fmla="*/ 9862962 w 12089090"/>
                  <a:gd name="connsiteY318" fmla="*/ 5058182 h 13511369"/>
                  <a:gd name="connsiteX319" fmla="*/ 10228087 w 12089090"/>
                  <a:gd name="connsiteY319" fmla="*/ 4724807 h 13511369"/>
                  <a:gd name="connsiteX320" fmla="*/ 10372550 w 12089090"/>
                  <a:gd name="connsiteY320" fmla="*/ 4634321 h 13511369"/>
                  <a:gd name="connsiteX321" fmla="*/ 10590037 w 12089090"/>
                  <a:gd name="connsiteY321" fmla="*/ 4581932 h 13511369"/>
                  <a:gd name="connsiteX322" fmla="*/ 10628138 w 12089090"/>
                  <a:gd name="connsiteY322" fmla="*/ 4461283 h 13511369"/>
                  <a:gd name="connsiteX323" fmla="*/ 10799588 w 12089090"/>
                  <a:gd name="connsiteY323" fmla="*/ 4334283 h 13511369"/>
                  <a:gd name="connsiteX324" fmla="*/ 10831337 w 12089090"/>
                  <a:gd name="connsiteY324" fmla="*/ 4080282 h 13511369"/>
                  <a:gd name="connsiteX325" fmla="*/ 10599562 w 12089090"/>
                  <a:gd name="connsiteY325" fmla="*/ 3997732 h 13511369"/>
                  <a:gd name="connsiteX326" fmla="*/ 10282063 w 12089090"/>
                  <a:gd name="connsiteY326" fmla="*/ 3950108 h 13511369"/>
                  <a:gd name="connsiteX327" fmla="*/ 10151887 w 12089090"/>
                  <a:gd name="connsiteY327" fmla="*/ 4010432 h 13511369"/>
                  <a:gd name="connsiteX328" fmla="*/ 10177288 w 12089090"/>
                  <a:gd name="connsiteY328" fmla="*/ 3845333 h 13511369"/>
                  <a:gd name="connsiteX329" fmla="*/ 10126488 w 12089090"/>
                  <a:gd name="connsiteY329" fmla="*/ 3670708 h 13511369"/>
                  <a:gd name="connsiteX330" fmla="*/ 10240787 w 12089090"/>
                  <a:gd name="connsiteY330" fmla="*/ 3708807 h 13511369"/>
                  <a:gd name="connsiteX331" fmla="*/ 10361438 w 12089090"/>
                  <a:gd name="connsiteY331" fmla="*/ 3600858 h 13511369"/>
                  <a:gd name="connsiteX332" fmla="*/ 10551938 w 12089090"/>
                  <a:gd name="connsiteY332" fmla="*/ 3661183 h 13511369"/>
                  <a:gd name="connsiteX333" fmla="*/ 10564638 w 12089090"/>
                  <a:gd name="connsiteY333" fmla="*/ 3477033 h 13511369"/>
                  <a:gd name="connsiteX334" fmla="*/ 10704337 w 12089090"/>
                  <a:gd name="connsiteY334" fmla="*/ 3515132 h 13511369"/>
                  <a:gd name="connsiteX335" fmla="*/ 10818637 w 12089090"/>
                  <a:gd name="connsiteY335" fmla="*/ 3210332 h 13511369"/>
                  <a:gd name="connsiteX336" fmla="*/ 10920238 w 12089090"/>
                  <a:gd name="connsiteY336" fmla="*/ 3299233 h 13511369"/>
                  <a:gd name="connsiteX337" fmla="*/ 11059937 w 12089090"/>
                  <a:gd name="connsiteY337" fmla="*/ 3283357 h 13511369"/>
                  <a:gd name="connsiteX338" fmla="*/ 11094862 w 12089090"/>
                  <a:gd name="connsiteY338" fmla="*/ 3508782 h 13511369"/>
                  <a:gd name="connsiteX339" fmla="*/ 11171063 w 12089090"/>
                  <a:gd name="connsiteY339" fmla="*/ 3251608 h 13511369"/>
                  <a:gd name="connsiteX340" fmla="*/ 11094863 w 12089090"/>
                  <a:gd name="connsiteY340" fmla="*/ 3165883 h 13511369"/>
                  <a:gd name="connsiteX341" fmla="*/ 11180587 w 12089090"/>
                  <a:gd name="connsiteY341" fmla="*/ 2911882 h 13511369"/>
                  <a:gd name="connsiteX342" fmla="*/ 10999613 w 12089090"/>
                  <a:gd name="connsiteY342" fmla="*/ 2988083 h 13511369"/>
                  <a:gd name="connsiteX343" fmla="*/ 10971037 w 12089090"/>
                  <a:gd name="connsiteY343" fmla="*/ 2918232 h 13511369"/>
                  <a:gd name="connsiteX344" fmla="*/ 10780537 w 12089090"/>
                  <a:gd name="connsiteY344" fmla="*/ 2715032 h 13511369"/>
                  <a:gd name="connsiteX345" fmla="*/ 10748788 w 12089090"/>
                  <a:gd name="connsiteY345" fmla="*/ 2530883 h 13511369"/>
                  <a:gd name="connsiteX346" fmla="*/ 10717038 w 12089090"/>
                  <a:gd name="connsiteY346" fmla="*/ 2435633 h 13511369"/>
                  <a:gd name="connsiteX347" fmla="*/ 10818637 w 12089090"/>
                  <a:gd name="connsiteY347" fmla="*/ 2334032 h 13511369"/>
                  <a:gd name="connsiteX348" fmla="*/ 11078988 w 12089090"/>
                  <a:gd name="connsiteY348" fmla="*/ 2099083 h 13511369"/>
                  <a:gd name="connsiteX349" fmla="*/ 11199637 w 12089090"/>
                  <a:gd name="connsiteY349" fmla="*/ 2118132 h 13511369"/>
                  <a:gd name="connsiteX350" fmla="*/ 11269488 w 12089090"/>
                  <a:gd name="connsiteY350" fmla="*/ 2029233 h 13511369"/>
                  <a:gd name="connsiteX351" fmla="*/ 11504437 w 12089090"/>
                  <a:gd name="connsiteY351" fmla="*/ 1921282 h 13511369"/>
                  <a:gd name="connsiteX352" fmla="*/ 11358388 w 12089090"/>
                  <a:gd name="connsiteY352" fmla="*/ 1851433 h 13511369"/>
                  <a:gd name="connsiteX353" fmla="*/ 11275837 w 12089090"/>
                  <a:gd name="connsiteY353" fmla="*/ 1705382 h 13511369"/>
                  <a:gd name="connsiteX354" fmla="*/ 11377437 w 12089090"/>
                  <a:gd name="connsiteY354" fmla="*/ 1279932 h 13511369"/>
                  <a:gd name="connsiteX355" fmla="*/ 11256787 w 12089090"/>
                  <a:gd name="connsiteY355" fmla="*/ 1019582 h 13511369"/>
                  <a:gd name="connsiteX356" fmla="*/ 11542537 w 12089090"/>
                  <a:gd name="connsiteY356" fmla="*/ 1362482 h 13511369"/>
                  <a:gd name="connsiteX357" fmla="*/ 11707637 w 12089090"/>
                  <a:gd name="connsiteY357" fmla="*/ 1165632 h 13511369"/>
                  <a:gd name="connsiteX358" fmla="*/ 11891787 w 12089090"/>
                  <a:gd name="connsiteY358" fmla="*/ 1476782 h 13511369"/>
                  <a:gd name="connsiteX359" fmla="*/ 12088637 w 12089090"/>
                  <a:gd name="connsiteY359" fmla="*/ 1578383 h 13511369"/>
                  <a:gd name="connsiteX360" fmla="*/ 11923537 w 12089090"/>
                  <a:gd name="connsiteY360" fmla="*/ 1133883 h 13511369"/>
                  <a:gd name="connsiteX361" fmla="*/ 11910837 w 12089090"/>
                  <a:gd name="connsiteY361" fmla="*/ 917982 h 13511369"/>
                  <a:gd name="connsiteX362" fmla="*/ 11777487 w 12089090"/>
                  <a:gd name="connsiteY362" fmla="*/ 721132 h 13511369"/>
                  <a:gd name="connsiteX363" fmla="*/ 11752087 w 12089090"/>
                  <a:gd name="connsiteY36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184349 w 12089090"/>
                  <a:gd name="connsiteY20" fmla="*/ 1343433 h 13511369"/>
                  <a:gd name="connsiteX21" fmla="*/ 2956940 w 12089090"/>
                  <a:gd name="connsiteY21" fmla="*/ 1233644 h 13511369"/>
                  <a:gd name="connsiteX22" fmla="*/ 2829544 w 12089090"/>
                  <a:gd name="connsiteY22" fmla="*/ 1317239 h 13511369"/>
                  <a:gd name="connsiteX23" fmla="*/ 2690240 w 12089090"/>
                  <a:gd name="connsiteY23" fmla="*/ 1366994 h 13511369"/>
                  <a:gd name="connsiteX24" fmla="*/ 2455687 w 12089090"/>
                  <a:gd name="connsiteY24" fmla="*/ 1452970 h 13511369"/>
                  <a:gd name="connsiteX25" fmla="*/ 2421159 w 12089090"/>
                  <a:gd name="connsiteY25" fmla="*/ 1328894 h 13511369"/>
                  <a:gd name="connsiteX26" fmla="*/ 2341387 w 12089090"/>
                  <a:gd name="connsiteY26" fmla="*/ 1248182 h 13511369"/>
                  <a:gd name="connsiteX27" fmla="*/ 2364009 w 12089090"/>
                  <a:gd name="connsiteY27" fmla="*/ 1407475 h 13511369"/>
                  <a:gd name="connsiteX28" fmla="*/ 2321147 w 12089090"/>
                  <a:gd name="connsiteY28" fmla="*/ 1557494 h 13511369"/>
                  <a:gd name="connsiteX29" fmla="*/ 2379487 w 12089090"/>
                  <a:gd name="connsiteY29" fmla="*/ 1629182 h 13511369"/>
                  <a:gd name="connsiteX30" fmla="*/ 2748581 w 12089090"/>
                  <a:gd name="connsiteY30" fmla="*/ 1888739 h 13511369"/>
                  <a:gd name="connsiteX31" fmla="*/ 2818828 w 12089090"/>
                  <a:gd name="connsiteY31" fmla="*/ 2031363 h 13511369"/>
                  <a:gd name="connsiteX32" fmla="*/ 2799778 w 12089090"/>
                  <a:gd name="connsiteY32" fmla="*/ 2224244 h 13511369"/>
                  <a:gd name="connsiteX33" fmla="*/ 2870025 w 12089090"/>
                  <a:gd name="connsiteY33" fmla="*/ 2431664 h 13511369"/>
                  <a:gd name="connsiteX34" fmla="*/ 3027187 w 12089090"/>
                  <a:gd name="connsiteY34" fmla="*/ 2567395 h 13511369"/>
                  <a:gd name="connsiteX35" fmla="*/ 3160537 w 12089090"/>
                  <a:gd name="connsiteY35" fmla="*/ 2543582 h 13511369"/>
                  <a:gd name="connsiteX36" fmla="*/ 3228403 w 12089090"/>
                  <a:gd name="connsiteY36" fmla="*/ 2648106 h 13511369"/>
                  <a:gd name="connsiteX37" fmla="*/ 3130772 w 12089090"/>
                  <a:gd name="connsiteY37" fmla="*/ 2719544 h 13511369"/>
                  <a:gd name="connsiteX38" fmla="*/ 3115293 w 12089090"/>
                  <a:gd name="connsiteY38" fmla="*/ 2843619 h 13511369"/>
                  <a:gd name="connsiteX39" fmla="*/ 3023615 w 12089090"/>
                  <a:gd name="connsiteY39" fmla="*/ 2957669 h 13511369"/>
                  <a:gd name="connsiteX40" fmla="*/ 3016472 w 12089090"/>
                  <a:gd name="connsiteY40" fmla="*/ 3050538 h 13511369"/>
                  <a:gd name="connsiteX41" fmla="*/ 2916459 w 12089090"/>
                  <a:gd name="connsiteY41" fmla="*/ 3143406 h 13511369"/>
                  <a:gd name="connsiteX42" fmla="*/ 2874787 w 12089090"/>
                  <a:gd name="connsiteY42" fmla="*/ 3248432 h 13511369"/>
                  <a:gd name="connsiteX43" fmla="*/ 2916459 w 12089090"/>
                  <a:gd name="connsiteY43" fmla="*/ 3355338 h 13511369"/>
                  <a:gd name="connsiteX44" fmla="*/ 3039093 w 12089090"/>
                  <a:gd name="connsiteY44" fmla="*/ 3469889 h 13511369"/>
                  <a:gd name="connsiteX45" fmla="*/ 2880740 w 12089090"/>
                  <a:gd name="connsiteY45" fmla="*/ 3872069 h 13511369"/>
                  <a:gd name="connsiteX46" fmla="*/ 2854547 w 12089090"/>
                  <a:gd name="connsiteY46" fmla="*/ 4003038 h 13511369"/>
                  <a:gd name="connsiteX47" fmla="*/ 2779537 w 12089090"/>
                  <a:gd name="connsiteY47" fmla="*/ 4067582 h 13511369"/>
                  <a:gd name="connsiteX48" fmla="*/ 2630709 w 12089090"/>
                  <a:gd name="connsiteY48" fmla="*/ 4069713 h 13511369"/>
                  <a:gd name="connsiteX49" fmla="*/ 2559272 w 12089090"/>
                  <a:gd name="connsiteY49" fmla="*/ 4041138 h 13511369"/>
                  <a:gd name="connsiteX50" fmla="*/ 2497359 w 12089090"/>
                  <a:gd name="connsiteY50" fmla="*/ 3964938 h 13511369"/>
                  <a:gd name="connsiteX51" fmla="*/ 2360437 w 12089090"/>
                  <a:gd name="connsiteY51" fmla="*/ 3991382 h 13511369"/>
                  <a:gd name="connsiteX52" fmla="*/ 2302097 w 12089090"/>
                  <a:gd name="connsiteY52" fmla="*/ 4098288 h 13511369"/>
                  <a:gd name="connsiteX53" fmla="*/ 2402109 w 12089090"/>
                  <a:gd name="connsiteY53" fmla="*/ 4295932 h 13511369"/>
                  <a:gd name="connsiteX54" fmla="*/ 2322337 w 12089090"/>
                  <a:gd name="connsiteY54" fmla="*/ 4353332 h 13511369"/>
                  <a:gd name="connsiteX55" fmla="*/ 2533078 w 12089090"/>
                  <a:gd name="connsiteY55" fmla="*/ 4645975 h 13511369"/>
                  <a:gd name="connsiteX56" fmla="*/ 2597372 w 12089090"/>
                  <a:gd name="connsiteY56" fmla="*/ 4879338 h 13511369"/>
                  <a:gd name="connsiteX57" fmla="*/ 2489024 w 12089090"/>
                  <a:gd name="connsiteY57" fmla="*/ 4958170 h 13511369"/>
                  <a:gd name="connsiteX58" fmla="*/ 2471165 w 12089090"/>
                  <a:gd name="connsiteY58" fmla="*/ 5122225 h 13511369"/>
                  <a:gd name="connsiteX59" fmla="*/ 2387822 w 12089090"/>
                  <a:gd name="connsiteY59" fmla="*/ 5196044 h 13511369"/>
                  <a:gd name="connsiteX60" fmla="*/ 2398537 w 12089090"/>
                  <a:gd name="connsiteY60" fmla="*/ 5286782 h 13511369"/>
                  <a:gd name="connsiteX61" fmla="*/ 2506884 w 12089090"/>
                  <a:gd name="connsiteY61" fmla="*/ 5384163 h 13511369"/>
                  <a:gd name="connsiteX62" fmla="*/ 2512837 w 12089090"/>
                  <a:gd name="connsiteY62" fmla="*/ 5534432 h 13511369"/>
                  <a:gd name="connsiteX63" fmla="*/ 2516409 w 12089090"/>
                  <a:gd name="connsiteY63" fmla="*/ 5622288 h 13511369"/>
                  <a:gd name="connsiteX64" fmla="*/ 2649759 w 12089090"/>
                  <a:gd name="connsiteY64" fmla="*/ 5741350 h 13511369"/>
                  <a:gd name="connsiteX65" fmla="*/ 2814065 w 12089090"/>
                  <a:gd name="connsiteY65" fmla="*/ 5819932 h 13511369"/>
                  <a:gd name="connsiteX66" fmla="*/ 2846212 w 12089090"/>
                  <a:gd name="connsiteY66" fmla="*/ 6036875 h 13511369"/>
                  <a:gd name="connsiteX67" fmla="*/ 2836687 w 12089090"/>
                  <a:gd name="connsiteY67" fmla="*/ 6239282 h 13511369"/>
                  <a:gd name="connsiteX68" fmla="*/ 2611659 w 12089090"/>
                  <a:gd name="connsiteY68" fmla="*/ 6322375 h 13511369"/>
                  <a:gd name="connsiteX69" fmla="*/ 2627137 w 12089090"/>
                  <a:gd name="connsiteY69" fmla="*/ 6448832 h 13511369"/>
                  <a:gd name="connsiteX70" fmla="*/ 2531887 w 12089090"/>
                  <a:gd name="connsiteY70" fmla="*/ 6696482 h 13511369"/>
                  <a:gd name="connsiteX71" fmla="*/ 2585465 w 12089090"/>
                  <a:gd name="connsiteY71" fmla="*/ 6812913 h 13511369"/>
                  <a:gd name="connsiteX72" fmla="*/ 2535459 w 12089090"/>
                  <a:gd name="connsiteY72" fmla="*/ 6872444 h 13511369"/>
                  <a:gd name="connsiteX73" fmla="*/ 2478309 w 12089090"/>
                  <a:gd name="connsiteY73" fmla="*/ 6981982 h 13511369"/>
                  <a:gd name="connsiteX74" fmla="*/ 2365199 w 12089090"/>
                  <a:gd name="connsiteY74" fmla="*/ 7022714 h 13511369"/>
                  <a:gd name="connsiteX75" fmla="*/ 2123503 w 12089090"/>
                  <a:gd name="connsiteY75" fmla="*/ 7248682 h 13511369"/>
                  <a:gd name="connsiteX76" fmla="*/ 2171128 w 12089090"/>
                  <a:gd name="connsiteY76" fmla="*/ 7551100 h 13511369"/>
                  <a:gd name="connsiteX77" fmla="*/ 2143743 w 12089090"/>
                  <a:gd name="connsiteY77" fmla="*/ 7627551 h 13511369"/>
                  <a:gd name="connsiteX78" fmla="*/ 1973484 w 12089090"/>
                  <a:gd name="connsiteY78" fmla="*/ 7703500 h 13511369"/>
                  <a:gd name="connsiteX79" fmla="*/ 1867519 w 12089090"/>
                  <a:gd name="connsiteY79" fmla="*/ 7841863 h 13511369"/>
                  <a:gd name="connsiteX80" fmla="*/ 1842515 w 12089090"/>
                  <a:gd name="connsiteY80" fmla="*/ 8084500 h 13511369"/>
                  <a:gd name="connsiteX81" fmla="*/ 1721072 w 12089090"/>
                  <a:gd name="connsiteY81" fmla="*/ 8148794 h 13511369"/>
                  <a:gd name="connsiteX82" fmla="*/ 1703212 w 12089090"/>
                  <a:gd name="connsiteY82" fmla="*/ 8291919 h 13511369"/>
                  <a:gd name="connsiteX83" fmla="*/ 1671065 w 12089090"/>
                  <a:gd name="connsiteY83" fmla="*/ 8510744 h 13511369"/>
                  <a:gd name="connsiteX84" fmla="*/ 1716309 w 12089090"/>
                  <a:gd name="connsiteY84" fmla="*/ 8653619 h 13511369"/>
                  <a:gd name="connsiteX85" fmla="*/ 1706784 w 12089090"/>
                  <a:gd name="connsiteY85" fmla="*/ 8772682 h 13511369"/>
                  <a:gd name="connsiteX86" fmla="*/ 1788937 w 12089090"/>
                  <a:gd name="connsiteY86" fmla="*/ 8963432 h 13511369"/>
                  <a:gd name="connsiteX87" fmla="*/ 1657969 w 12089090"/>
                  <a:gd name="connsiteY87" fmla="*/ 9413488 h 13511369"/>
                  <a:gd name="connsiteX88" fmla="*/ 1506759 w 12089090"/>
                  <a:gd name="connsiteY88" fmla="*/ 9498963 h 13511369"/>
                  <a:gd name="connsiteX89" fmla="*/ 1463897 w 12089090"/>
                  <a:gd name="connsiteY89" fmla="*/ 9682319 h 13511369"/>
                  <a:gd name="connsiteX90" fmla="*/ 1321022 w 12089090"/>
                  <a:gd name="connsiteY90" fmla="*/ 9748994 h 13511369"/>
                  <a:gd name="connsiteX91" fmla="*/ 1312687 w 12089090"/>
                  <a:gd name="connsiteY91" fmla="*/ 9839732 h 13511369"/>
                  <a:gd name="connsiteX92" fmla="*/ 1237678 w 12089090"/>
                  <a:gd name="connsiteY92" fmla="*/ 9970450 h 13511369"/>
                  <a:gd name="connsiteX93" fmla="*/ 1254347 w 12089090"/>
                  <a:gd name="connsiteY93" fmla="*/ 10151425 h 13511369"/>
                  <a:gd name="connsiteX94" fmla="*/ 1179337 w 12089090"/>
                  <a:gd name="connsiteY94" fmla="*/ 10315982 h 13511369"/>
                  <a:gd name="connsiteX95" fmla="*/ 932878 w 12089090"/>
                  <a:gd name="connsiteY95" fmla="*/ 10353832 h 13511369"/>
                  <a:gd name="connsiteX96" fmla="*/ 817387 w 12089090"/>
                  <a:gd name="connsiteY96" fmla="*/ 10468382 h 13511369"/>
                  <a:gd name="connsiteX97" fmla="*/ 678084 w 12089090"/>
                  <a:gd name="connsiteY97" fmla="*/ 10480038 h 13511369"/>
                  <a:gd name="connsiteX98" fmla="*/ 585215 w 12089090"/>
                  <a:gd name="connsiteY98" fmla="*/ 10544332 h 13511369"/>
                  <a:gd name="connsiteX99" fmla="*/ 497109 w 12089090"/>
                  <a:gd name="connsiteY99" fmla="*/ 10503850 h 13511369"/>
                  <a:gd name="connsiteX100" fmla="*/ 399478 w 12089090"/>
                  <a:gd name="connsiteY100" fmla="*/ 10510994 h 13511369"/>
                  <a:gd name="connsiteX101" fmla="*/ 301847 w 12089090"/>
                  <a:gd name="connsiteY101" fmla="*/ 10482419 h 13511369"/>
                  <a:gd name="connsiteX102" fmla="*/ 238743 w 12089090"/>
                  <a:gd name="connsiteY102" fmla="*/ 10535057 h 13511369"/>
                  <a:gd name="connsiteX103" fmla="*/ 17287 w 12089090"/>
                  <a:gd name="connsiteY103" fmla="*/ 10430282 h 13511369"/>
                  <a:gd name="connsiteX104" fmla="*/ 78009 w 12089090"/>
                  <a:gd name="connsiteY104" fmla="*/ 10608625 h 13511369"/>
                  <a:gd name="connsiteX105" fmla="*/ 11334 w 12089090"/>
                  <a:gd name="connsiteY105" fmla="*/ 10787219 h 13511369"/>
                  <a:gd name="connsiteX106" fmla="*/ 112537 w 12089090"/>
                  <a:gd name="connsiteY106" fmla="*/ 11056551 h 13511369"/>
                  <a:gd name="connsiteX107" fmla="*/ 8953 w 12089090"/>
                  <a:gd name="connsiteY107" fmla="*/ 11234894 h 13511369"/>
                  <a:gd name="connsiteX108" fmla="*/ 17287 w 12089090"/>
                  <a:gd name="connsiteY108" fmla="*/ 11420882 h 13511369"/>
                  <a:gd name="connsiteX109" fmla="*/ 158972 w 12089090"/>
                  <a:gd name="connsiteY109" fmla="*/ 11470638 h 13511369"/>
                  <a:gd name="connsiteX110" fmla="*/ 455437 w 12089090"/>
                  <a:gd name="connsiteY110" fmla="*/ 11497082 h 13511369"/>
                  <a:gd name="connsiteX111" fmla="*/ 623315 w 12089090"/>
                  <a:gd name="connsiteY111" fmla="*/ 11544457 h 13511369"/>
                  <a:gd name="connsiteX112" fmla="*/ 737615 w 12089090"/>
                  <a:gd name="connsiteY112" fmla="*/ 11489688 h 13511369"/>
                  <a:gd name="connsiteX113" fmla="*/ 912637 w 12089090"/>
                  <a:gd name="connsiteY113" fmla="*/ 11535182 h 13511369"/>
                  <a:gd name="connsiteX114" fmla="*/ 1078134 w 12089090"/>
                  <a:gd name="connsiteY114" fmla="*/ 11413488 h 13511369"/>
                  <a:gd name="connsiteX115" fmla="*/ 1155524 w 12089090"/>
                  <a:gd name="connsiteY115" fmla="*/ 11470889 h 13511369"/>
                  <a:gd name="connsiteX116" fmla="*/ 1294828 w 12089090"/>
                  <a:gd name="connsiteY116" fmla="*/ 11496832 h 13511369"/>
                  <a:gd name="connsiteX117" fmla="*/ 1466278 w 12089090"/>
                  <a:gd name="connsiteY117" fmla="*/ 11508738 h 13511369"/>
                  <a:gd name="connsiteX118" fmla="*/ 1552003 w 12089090"/>
                  <a:gd name="connsiteY118" fmla="*/ 11573032 h 13511369"/>
                  <a:gd name="connsiteX119" fmla="*/ 1652015 w 12089090"/>
                  <a:gd name="connsiteY119" fmla="*/ 11580175 h 13511369"/>
                  <a:gd name="connsiteX120" fmla="*/ 1731787 w 12089090"/>
                  <a:gd name="connsiteY120" fmla="*/ 11592332 h 13511369"/>
                  <a:gd name="connsiteX121" fmla="*/ 1659159 w 12089090"/>
                  <a:gd name="connsiteY121" fmla="*/ 11737338 h 13511369"/>
                  <a:gd name="connsiteX122" fmla="*/ 1693687 w 12089090"/>
                  <a:gd name="connsiteY122" fmla="*/ 11992382 h 13511369"/>
                  <a:gd name="connsiteX123" fmla="*/ 1871090 w 12089090"/>
                  <a:gd name="connsiteY123" fmla="*/ 12130244 h 13511369"/>
                  <a:gd name="connsiteX124" fmla="*/ 1993724 w 12089090"/>
                  <a:gd name="connsiteY124" fmla="*/ 12056676 h 13511369"/>
                  <a:gd name="connsiteX125" fmla="*/ 2066353 w 12089090"/>
                  <a:gd name="connsiteY125" fmla="*/ 12104050 h 13511369"/>
                  <a:gd name="connsiteX126" fmla="*/ 2142553 w 12089090"/>
                  <a:gd name="connsiteY126" fmla="*/ 12034994 h 13511369"/>
                  <a:gd name="connsiteX127" fmla="*/ 2242565 w 12089090"/>
                  <a:gd name="connsiteY127" fmla="*/ 12058807 h 13511369"/>
                  <a:gd name="connsiteX128" fmla="*/ 2473547 w 12089090"/>
                  <a:gd name="connsiteY128" fmla="*/ 12008800 h 13511369"/>
                  <a:gd name="connsiteX129" fmla="*/ 2524743 w 12089090"/>
                  <a:gd name="connsiteY129" fmla="*/ 11899513 h 13511369"/>
                  <a:gd name="connsiteX130" fmla="*/ 2893837 w 12089090"/>
                  <a:gd name="connsiteY130" fmla="*/ 12030482 h 13511369"/>
                  <a:gd name="connsiteX131" fmla="*/ 2983134 w 12089090"/>
                  <a:gd name="connsiteY131" fmla="*/ 12018325 h 13511369"/>
                  <a:gd name="connsiteX132" fmla="*/ 3084337 w 12089090"/>
                  <a:gd name="connsiteY132" fmla="*/ 12182882 h 13511369"/>
                  <a:gd name="connsiteX133" fmla="*/ 3323653 w 12089090"/>
                  <a:gd name="connsiteY133" fmla="*/ 12127863 h 13511369"/>
                  <a:gd name="connsiteX134" fmla="*/ 3433190 w 12089090"/>
                  <a:gd name="connsiteY134" fmla="*/ 12196919 h 13511369"/>
                  <a:gd name="connsiteX135" fmla="*/ 3586781 w 12089090"/>
                  <a:gd name="connsiteY135" fmla="*/ 12266226 h 13511369"/>
                  <a:gd name="connsiteX136" fmla="*/ 3522487 w 12089090"/>
                  <a:gd name="connsiteY136" fmla="*/ 12387670 h 13511369"/>
                  <a:gd name="connsiteX137" fmla="*/ 3607022 w 12089090"/>
                  <a:gd name="connsiteY137" fmla="*/ 12592207 h 13511369"/>
                  <a:gd name="connsiteX138" fmla="*/ 3560587 w 12089090"/>
                  <a:gd name="connsiteY138" fmla="*/ 12773432 h 13511369"/>
                  <a:gd name="connsiteX139" fmla="*/ 3545109 w 12089090"/>
                  <a:gd name="connsiteY139" fmla="*/ 12987494 h 13511369"/>
                  <a:gd name="connsiteX140" fmla="*/ 3636787 w 12089090"/>
                  <a:gd name="connsiteY140" fmla="*/ 13211582 h 13511369"/>
                  <a:gd name="connsiteX141" fmla="*/ 3922537 w 12089090"/>
                  <a:gd name="connsiteY141" fmla="*/ 13440182 h 13511369"/>
                  <a:gd name="connsiteX142" fmla="*/ 4514278 w 12089090"/>
                  <a:gd name="connsiteY142" fmla="*/ 13511369 h 13511369"/>
                  <a:gd name="connsiteX143" fmla="*/ 4549996 w 12089090"/>
                  <a:gd name="connsiteY143" fmla="*/ 13442312 h 13511369"/>
                  <a:gd name="connsiteX144" fmla="*/ 4208287 w 12089090"/>
                  <a:gd name="connsiteY144" fmla="*/ 13154432 h 13511369"/>
                  <a:gd name="connsiteX145" fmla="*/ 4635722 w 12089090"/>
                  <a:gd name="connsiteY145" fmla="*/ 13268482 h 13511369"/>
                  <a:gd name="connsiteX146" fmla="*/ 4951237 w 12089090"/>
                  <a:gd name="connsiteY146" fmla="*/ 13268732 h 13511369"/>
                  <a:gd name="connsiteX147" fmla="*/ 5052440 w 12089090"/>
                  <a:gd name="connsiteY147" fmla="*/ 13058932 h 13511369"/>
                  <a:gd name="connsiteX148" fmla="*/ 5011959 w 12089090"/>
                  <a:gd name="connsiteY148" fmla="*/ 12985113 h 13511369"/>
                  <a:gd name="connsiteX149" fmla="*/ 5008387 w 12089090"/>
                  <a:gd name="connsiteY149" fmla="*/ 12678182 h 13511369"/>
                  <a:gd name="connsiteX150" fmla="*/ 5084587 w 12089090"/>
                  <a:gd name="connsiteY150" fmla="*/ 12563882 h 13511369"/>
                  <a:gd name="connsiteX151" fmla="*/ 5046487 w 12089090"/>
                  <a:gd name="connsiteY151" fmla="*/ 12225745 h 13511369"/>
                  <a:gd name="connsiteX152" fmla="*/ 5375100 w 12089090"/>
                  <a:gd name="connsiteY152" fmla="*/ 12097157 h 13511369"/>
                  <a:gd name="connsiteX153" fmla="*/ 5656087 w 12089090"/>
                  <a:gd name="connsiteY153" fmla="*/ 12180502 h 13511369"/>
                  <a:gd name="connsiteX154" fmla="*/ 5541787 w 12089090"/>
                  <a:gd name="connsiteY154" fmla="*/ 11249432 h 13511369"/>
                  <a:gd name="connsiteX155" fmla="*/ 5602510 w 12089090"/>
                  <a:gd name="connsiteY155" fmla="*/ 10722925 h 13511369"/>
                  <a:gd name="connsiteX156" fmla="*/ 5485827 w 12089090"/>
                  <a:gd name="connsiteY156" fmla="*/ 10663394 h 13511369"/>
                  <a:gd name="connsiteX157" fmla="*/ 5602509 w 12089090"/>
                  <a:gd name="connsiteY157" fmla="*/ 10701495 h 13511369"/>
                  <a:gd name="connsiteX158" fmla="*/ 5628703 w 12089090"/>
                  <a:gd name="connsiteY158" fmla="*/ 10160950 h 13511369"/>
                  <a:gd name="connsiteX159" fmla="*/ 5715618 w 12089090"/>
                  <a:gd name="connsiteY159" fmla="*/ 9775438 h 13511369"/>
                  <a:gd name="connsiteX160" fmla="*/ 5847778 w 12089090"/>
                  <a:gd name="connsiteY160" fmla="*/ 9408475 h 13511369"/>
                  <a:gd name="connsiteX161" fmla="*/ 5938265 w 12089090"/>
                  <a:gd name="connsiteY161" fmla="*/ 9196544 h 13511369"/>
                  <a:gd name="connsiteX162" fmla="*/ 5776340 w 12089090"/>
                  <a:gd name="connsiteY162" fmla="*/ 9329894 h 13511369"/>
                  <a:gd name="connsiteX163" fmla="*/ 5940647 w 12089090"/>
                  <a:gd name="connsiteY163" fmla="*/ 9137013 h 13511369"/>
                  <a:gd name="connsiteX164" fmla="*/ 5972794 w 12089090"/>
                  <a:gd name="connsiteY164" fmla="*/ 8956289 h 13511369"/>
                  <a:gd name="connsiteX165" fmla="*/ 5976365 w 12089090"/>
                  <a:gd name="connsiteY165" fmla="*/ 9087006 h 13511369"/>
                  <a:gd name="connsiteX166" fmla="*/ 6458567 w 12089090"/>
                  <a:gd name="connsiteY166" fmla="*/ 8201432 h 13511369"/>
                  <a:gd name="connsiteX167" fmla="*/ 6221634 w 12089090"/>
                  <a:gd name="connsiteY167" fmla="*/ 8101170 h 13511369"/>
                  <a:gd name="connsiteX168" fmla="*/ 6443090 w 12089090"/>
                  <a:gd name="connsiteY168" fmla="*/ 8110694 h 13511369"/>
                  <a:gd name="connsiteX169" fmla="*/ 6713363 w 12089090"/>
                  <a:gd name="connsiteY169" fmla="*/ 8074975 h 13511369"/>
                  <a:gd name="connsiteX170" fmla="*/ 6872907 w 12089090"/>
                  <a:gd name="connsiteY170" fmla="*/ 8032113 h 13511369"/>
                  <a:gd name="connsiteX171" fmla="*/ 6802659 w 12089090"/>
                  <a:gd name="connsiteY171" fmla="*/ 7972582 h 13511369"/>
                  <a:gd name="connsiteX172" fmla="*/ 6894339 w 12089090"/>
                  <a:gd name="connsiteY172" fmla="*/ 7846626 h 13511369"/>
                  <a:gd name="connsiteX173" fmla="*/ 6997921 w 12089090"/>
                  <a:gd name="connsiteY173" fmla="*/ 7867807 h 13511369"/>
                  <a:gd name="connsiteX174" fmla="*/ 7034832 w 12089090"/>
                  <a:gd name="connsiteY174" fmla="*/ 7793990 h 13511369"/>
                  <a:gd name="connsiteX175" fmla="*/ 6961013 w 12089090"/>
                  <a:gd name="connsiteY175" fmla="*/ 7693975 h 13511369"/>
                  <a:gd name="connsiteX176" fmla="*/ 6927676 w 12089090"/>
                  <a:gd name="connsiteY176" fmla="*/ 7596344 h 13511369"/>
                  <a:gd name="connsiteX177" fmla="*/ 6837187 w 12089090"/>
                  <a:gd name="connsiteY177" fmla="*/ 7591832 h 13511369"/>
                  <a:gd name="connsiteX178" fmla="*/ 6763369 w 12089090"/>
                  <a:gd name="connsiteY178" fmla="*/ 7674925 h 13511369"/>
                  <a:gd name="connsiteX179" fmla="*/ 6627637 w 12089090"/>
                  <a:gd name="connsiteY179" fmla="*/ 7687082 h 13511369"/>
                  <a:gd name="connsiteX180" fmla="*/ 6687169 w 12089090"/>
                  <a:gd name="connsiteY180" fmla="*/ 7617775 h 13511369"/>
                  <a:gd name="connsiteX181" fmla="*/ 6699076 w 12089090"/>
                  <a:gd name="connsiteY181" fmla="*/ 7529669 h 13511369"/>
                  <a:gd name="connsiteX182" fmla="*/ 6720506 w 12089090"/>
                  <a:gd name="connsiteY182" fmla="*/ 7467756 h 13511369"/>
                  <a:gd name="connsiteX183" fmla="*/ 6684787 w 12089090"/>
                  <a:gd name="connsiteY183" fmla="*/ 7401332 h 13511369"/>
                  <a:gd name="connsiteX184" fmla="*/ 6620494 w 12089090"/>
                  <a:gd name="connsiteY184" fmla="*/ 7432038 h 13511369"/>
                  <a:gd name="connsiteX185" fmla="*/ 6618112 w 12089090"/>
                  <a:gd name="connsiteY185" fmla="*/ 7351326 h 13511369"/>
                  <a:gd name="connsiteX186" fmla="*/ 6837188 w 12089090"/>
                  <a:gd name="connsiteY186" fmla="*/ 7243919 h 13511369"/>
                  <a:gd name="connsiteX187" fmla="*/ 6801469 w 12089090"/>
                  <a:gd name="connsiteY187" fmla="*/ 7089138 h 13511369"/>
                  <a:gd name="connsiteX188" fmla="*/ 6877669 w 12089090"/>
                  <a:gd name="connsiteY188" fmla="*/ 7072469 h 13511369"/>
                  <a:gd name="connsiteX189" fmla="*/ 6856237 w 12089090"/>
                  <a:gd name="connsiteY189" fmla="*/ 6982232 h 13511369"/>
                  <a:gd name="connsiteX190" fmla="*/ 6961013 w 12089090"/>
                  <a:gd name="connsiteY190" fmla="*/ 6984363 h 13511369"/>
                  <a:gd name="connsiteX191" fmla="*/ 7003876 w 12089090"/>
                  <a:gd name="connsiteY191" fmla="*/ 6903400 h 13511369"/>
                  <a:gd name="connsiteX192" fmla="*/ 7106269 w 12089090"/>
                  <a:gd name="connsiteY192" fmla="*/ 6936738 h 13511369"/>
                  <a:gd name="connsiteX193" fmla="*/ 7180088 w 12089090"/>
                  <a:gd name="connsiteY193" fmla="*/ 7039132 h 13511369"/>
                  <a:gd name="connsiteX194" fmla="*/ 7246763 w 12089090"/>
                  <a:gd name="connsiteY194" fmla="*/ 6979600 h 13511369"/>
                  <a:gd name="connsiteX195" fmla="*/ 7187232 w 12089090"/>
                  <a:gd name="connsiteY195" fmla="*/ 6843869 h 13511369"/>
                  <a:gd name="connsiteX196" fmla="*/ 7244381 w 12089090"/>
                  <a:gd name="connsiteY196" fmla="*/ 6896506 h 13511369"/>
                  <a:gd name="connsiteX197" fmla="*/ 7361063 w 12089090"/>
                  <a:gd name="connsiteY197" fmla="*/ 6934357 h 13511369"/>
                  <a:gd name="connsiteX198" fmla="*/ 7434882 w 12089090"/>
                  <a:gd name="connsiteY198" fmla="*/ 7006046 h 13511369"/>
                  <a:gd name="connsiteX199" fmla="*/ 7403926 w 12089090"/>
                  <a:gd name="connsiteY199" fmla="*/ 7144158 h 13511369"/>
                  <a:gd name="connsiteX200" fmla="*/ 7475363 w 12089090"/>
                  <a:gd name="connsiteY200" fmla="*/ 7108439 h 13511369"/>
                  <a:gd name="connsiteX201" fmla="*/ 7465837 w 12089090"/>
                  <a:gd name="connsiteY201" fmla="*/ 7077482 h 13511369"/>
                  <a:gd name="connsiteX202" fmla="*/ 7542038 w 12089090"/>
                  <a:gd name="connsiteY202" fmla="*/ 7163208 h 13511369"/>
                  <a:gd name="connsiteX203" fmla="*/ 7477744 w 12089090"/>
                  <a:gd name="connsiteY203" fmla="*/ 7244171 h 13511369"/>
                  <a:gd name="connsiteX204" fmla="*/ 7542037 w 12089090"/>
                  <a:gd name="connsiteY204" fmla="*/ 7325132 h 13511369"/>
                  <a:gd name="connsiteX205" fmla="*/ 7468219 w 12089090"/>
                  <a:gd name="connsiteY205" fmla="*/ 7344183 h 13511369"/>
                  <a:gd name="connsiteX206" fmla="*/ 7375351 w 12089090"/>
                  <a:gd name="connsiteY206" fmla="*/ 7296558 h 13511369"/>
                  <a:gd name="connsiteX207" fmla="*/ 7327726 w 12089090"/>
                  <a:gd name="connsiteY207" fmla="*/ 7406096 h 13511369"/>
                  <a:gd name="connsiteX208" fmla="*/ 7403926 w 12089090"/>
                  <a:gd name="connsiteY208" fmla="*/ 7425146 h 13511369"/>
                  <a:gd name="connsiteX209" fmla="*/ 7458694 w 12089090"/>
                  <a:gd name="connsiteY209" fmla="*/ 7484677 h 13511369"/>
                  <a:gd name="connsiteX210" fmla="*/ 7484888 w 12089090"/>
                  <a:gd name="connsiteY210" fmla="*/ 7515382 h 13511369"/>
                  <a:gd name="connsiteX211" fmla="*/ 7505128 w 12089090"/>
                  <a:gd name="connsiteY211" fmla="*/ 7467755 h 13511369"/>
                  <a:gd name="connsiteX212" fmla="*/ 7563469 w 12089090"/>
                  <a:gd name="connsiteY212" fmla="*/ 7529921 h 13511369"/>
                  <a:gd name="connsiteX213" fmla="*/ 7656338 w 12089090"/>
                  <a:gd name="connsiteY213" fmla="*/ 7615646 h 13511369"/>
                  <a:gd name="connsiteX214" fmla="*/ 7656338 w 12089090"/>
                  <a:gd name="connsiteY214" fmla="*/ 7510871 h 13511369"/>
                  <a:gd name="connsiteX215" fmla="*/ 7830168 w 12089090"/>
                  <a:gd name="connsiteY215" fmla="*/ 7606120 h 13511369"/>
                  <a:gd name="connsiteX216" fmla="*/ 7723013 w 12089090"/>
                  <a:gd name="connsiteY216" fmla="*/ 7370377 h 13511369"/>
                  <a:gd name="connsiteX217" fmla="*/ 7725394 w 12089090"/>
                  <a:gd name="connsiteY217" fmla="*/ 7234646 h 13511369"/>
                  <a:gd name="connsiteX218" fmla="*/ 7630144 w 12089090"/>
                  <a:gd name="connsiteY218" fmla="*/ 7206071 h 13511369"/>
                  <a:gd name="connsiteX219" fmla="*/ 7694437 w 12089090"/>
                  <a:gd name="connsiteY219" fmla="*/ 7039382 h 13511369"/>
                  <a:gd name="connsiteX220" fmla="*/ 8392144 w 12089090"/>
                  <a:gd name="connsiteY220" fmla="*/ 6653621 h 13511369"/>
                  <a:gd name="connsiteX221" fmla="*/ 8720757 w 12089090"/>
                  <a:gd name="connsiteY221" fmla="*/ 6591708 h 13511369"/>
                  <a:gd name="connsiteX222" fmla="*/ 8739807 w 12089090"/>
                  <a:gd name="connsiteY222" fmla="*/ 6696483 h 13511369"/>
                  <a:gd name="connsiteX223" fmla="*/ 8813626 w 12089090"/>
                  <a:gd name="connsiteY223" fmla="*/ 6701246 h 13511369"/>
                  <a:gd name="connsiteX224" fmla="*/ 8789812 w 12089090"/>
                  <a:gd name="connsiteY224" fmla="*/ 6548844 h 13511369"/>
                  <a:gd name="connsiteX225" fmla="*/ 9332737 w 12089090"/>
                  <a:gd name="connsiteY225" fmla="*/ 6544082 h 13511369"/>
                  <a:gd name="connsiteX226" fmla="*/ 9520856 w 12089090"/>
                  <a:gd name="connsiteY226" fmla="*/ 6494075 h 13511369"/>
                  <a:gd name="connsiteX227" fmla="*/ 9647062 w 12089090"/>
                  <a:gd name="connsiteY227" fmla="*/ 6298813 h 13511369"/>
                  <a:gd name="connsiteX228" fmla="*/ 9923287 w 12089090"/>
                  <a:gd name="connsiteY228" fmla="*/ 6334532 h 13511369"/>
                  <a:gd name="connsiteX229" fmla="*/ 9887569 w 12089090"/>
                  <a:gd name="connsiteY229" fmla="*/ 6420258 h 13511369"/>
                  <a:gd name="connsiteX230" fmla="*/ 9744694 w 12089090"/>
                  <a:gd name="connsiteY230" fmla="*/ 6434546 h 13511369"/>
                  <a:gd name="connsiteX231" fmla="*/ 9813749 w 12089090"/>
                  <a:gd name="connsiteY231" fmla="*/ 6489313 h 13511369"/>
                  <a:gd name="connsiteX232" fmla="*/ 9682782 w 12089090"/>
                  <a:gd name="connsiteY232" fmla="*/ 6517889 h 13511369"/>
                  <a:gd name="connsiteX233" fmla="*/ 9556576 w 12089090"/>
                  <a:gd name="connsiteY233" fmla="*/ 6508364 h 13511369"/>
                  <a:gd name="connsiteX234" fmla="*/ 9470850 w 12089090"/>
                  <a:gd name="connsiteY234" fmla="*/ 6544082 h 13511369"/>
                  <a:gd name="connsiteX235" fmla="*/ 9439894 w 12089090"/>
                  <a:gd name="connsiteY235" fmla="*/ 6848883 h 13511369"/>
                  <a:gd name="connsiteX236" fmla="*/ 9601819 w 12089090"/>
                  <a:gd name="connsiteY236" fmla="*/ 6882220 h 13511369"/>
                  <a:gd name="connsiteX237" fmla="*/ 9808987 w 12089090"/>
                  <a:gd name="connsiteY237" fmla="*/ 6696482 h 13511369"/>
                  <a:gd name="connsiteX238" fmla="*/ 9847088 w 12089090"/>
                  <a:gd name="connsiteY238" fmla="*/ 6794114 h 13511369"/>
                  <a:gd name="connsiteX239" fmla="*/ 9994726 w 12089090"/>
                  <a:gd name="connsiteY239" fmla="*/ 6717914 h 13511369"/>
                  <a:gd name="connsiteX240" fmla="*/ 9894713 w 12089090"/>
                  <a:gd name="connsiteY240" fmla="*/ 6956040 h 13511369"/>
                  <a:gd name="connsiteX241" fmla="*/ 10037588 w 12089090"/>
                  <a:gd name="connsiteY241" fmla="*/ 6898889 h 13511369"/>
                  <a:gd name="connsiteX242" fmla="*/ 10004251 w 12089090"/>
                  <a:gd name="connsiteY242" fmla="*/ 6986996 h 13511369"/>
                  <a:gd name="connsiteX243" fmla="*/ 10235232 w 12089090"/>
                  <a:gd name="connsiteY243" fmla="*/ 6984614 h 13511369"/>
                  <a:gd name="connsiteX244" fmla="*/ 10075687 w 12089090"/>
                  <a:gd name="connsiteY244" fmla="*/ 7039382 h 13511369"/>
                  <a:gd name="connsiteX245" fmla="*/ 9966151 w 12089090"/>
                  <a:gd name="connsiteY245" fmla="*/ 7096533 h 13511369"/>
                  <a:gd name="connsiteX246" fmla="*/ 9847088 w 12089090"/>
                  <a:gd name="connsiteY246" fmla="*/ 7210833 h 13511369"/>
                  <a:gd name="connsiteX247" fmla="*/ 9882806 w 12089090"/>
                  <a:gd name="connsiteY247" fmla="*/ 7270363 h 13511369"/>
                  <a:gd name="connsiteX248" fmla="*/ 9925669 w 12089090"/>
                  <a:gd name="connsiteY248" fmla="*/ 7320371 h 13511369"/>
                  <a:gd name="connsiteX249" fmla="*/ 10004251 w 12089090"/>
                  <a:gd name="connsiteY249" fmla="*/ 7287033 h 13511369"/>
                  <a:gd name="connsiteX250" fmla="*/ 10016156 w 12089090"/>
                  <a:gd name="connsiteY250" fmla="*/ 7348944 h 13511369"/>
                  <a:gd name="connsiteX251" fmla="*/ 10130457 w 12089090"/>
                  <a:gd name="connsiteY251" fmla="*/ 7210833 h 13511369"/>
                  <a:gd name="connsiteX252" fmla="*/ 10166176 w 12089090"/>
                  <a:gd name="connsiteY252" fmla="*/ 7356089 h 13511369"/>
                  <a:gd name="connsiteX253" fmla="*/ 10261426 w 12089090"/>
                  <a:gd name="connsiteY253" fmla="*/ 7239408 h 13511369"/>
                  <a:gd name="connsiteX254" fmla="*/ 10287619 w 12089090"/>
                  <a:gd name="connsiteY254" fmla="*/ 7401332 h 13511369"/>
                  <a:gd name="connsiteX255" fmla="*/ 10361437 w 12089090"/>
                  <a:gd name="connsiteY255" fmla="*/ 7477532 h 13511369"/>
                  <a:gd name="connsiteX256" fmla="*/ 10151887 w 12089090"/>
                  <a:gd name="connsiteY256" fmla="*/ 7591832 h 13511369"/>
                  <a:gd name="connsiteX257" fmla="*/ 10304288 w 12089090"/>
                  <a:gd name="connsiteY257" fmla="*/ 7741852 h 13511369"/>
                  <a:gd name="connsiteX258" fmla="*/ 10335244 w 12089090"/>
                  <a:gd name="connsiteY258" fmla="*/ 7644221 h 13511369"/>
                  <a:gd name="connsiteX259" fmla="*/ 10406680 w 12089090"/>
                  <a:gd name="connsiteY259" fmla="*/ 7732326 h 13511369"/>
                  <a:gd name="connsiteX260" fmla="*/ 10528126 w 12089090"/>
                  <a:gd name="connsiteY260" fmla="*/ 7691846 h 13511369"/>
                  <a:gd name="connsiteX261" fmla="*/ 10532887 w 12089090"/>
                  <a:gd name="connsiteY261" fmla="*/ 7777570 h 13511369"/>
                  <a:gd name="connsiteX262" fmla="*/ 10530506 w 12089090"/>
                  <a:gd name="connsiteY262" fmla="*/ 7875200 h 13511369"/>
                  <a:gd name="connsiteX263" fmla="*/ 10640043 w 12089090"/>
                  <a:gd name="connsiteY263" fmla="*/ 7837101 h 13511369"/>
                  <a:gd name="connsiteX264" fmla="*/ 10680526 w 12089090"/>
                  <a:gd name="connsiteY264" fmla="*/ 8075227 h 13511369"/>
                  <a:gd name="connsiteX265" fmla="*/ 10818637 w 12089090"/>
                  <a:gd name="connsiteY265" fmla="*/ 8106182 h 13511369"/>
                  <a:gd name="connsiteX266" fmla="*/ 10832925 w 12089090"/>
                  <a:gd name="connsiteY266" fmla="*/ 7815670 h 13511369"/>
                  <a:gd name="connsiteX267" fmla="*/ 10923413 w 12089090"/>
                  <a:gd name="connsiteY267" fmla="*/ 7791858 h 13511369"/>
                  <a:gd name="connsiteX268" fmla="*/ 10992469 w 12089090"/>
                  <a:gd name="connsiteY268" fmla="*/ 7620407 h 13511369"/>
                  <a:gd name="connsiteX269" fmla="*/ 10954369 w 12089090"/>
                  <a:gd name="connsiteY269" fmla="*/ 7491821 h 13511369"/>
                  <a:gd name="connsiteX270" fmla="*/ 10859119 w 12089090"/>
                  <a:gd name="connsiteY270" fmla="*/ 7479913 h 13511369"/>
                  <a:gd name="connsiteX271" fmla="*/ 10906743 w 12089090"/>
                  <a:gd name="connsiteY271" fmla="*/ 7360851 h 13511369"/>
                  <a:gd name="connsiteX272" fmla="*/ 10801969 w 12089090"/>
                  <a:gd name="connsiteY272" fmla="*/ 7289414 h 13511369"/>
                  <a:gd name="connsiteX273" fmla="*/ 10761487 w 12089090"/>
                  <a:gd name="connsiteY273" fmla="*/ 7058432 h 13511369"/>
                  <a:gd name="connsiteX274" fmla="*/ 10443987 w 12089090"/>
                  <a:gd name="connsiteY274" fmla="*/ 7020332 h 13511369"/>
                  <a:gd name="connsiteX275" fmla="*/ 10513838 w 12089090"/>
                  <a:gd name="connsiteY275" fmla="*/ 6915558 h 13511369"/>
                  <a:gd name="connsiteX276" fmla="*/ 10637663 w 12089090"/>
                  <a:gd name="connsiteY276" fmla="*/ 6896508 h 13511369"/>
                  <a:gd name="connsiteX277" fmla="*/ 10647187 w 12089090"/>
                  <a:gd name="connsiteY277" fmla="*/ 6810782 h 13511369"/>
                  <a:gd name="connsiteX278" fmla="*/ 10859912 w 12089090"/>
                  <a:gd name="connsiteY278" fmla="*/ 6899682 h 13511369"/>
                  <a:gd name="connsiteX279" fmla="*/ 10875787 w 12089090"/>
                  <a:gd name="connsiteY279" fmla="*/ 6677432 h 13511369"/>
                  <a:gd name="connsiteX280" fmla="*/ 10666237 w 12089090"/>
                  <a:gd name="connsiteY280" fmla="*/ 6772682 h 13511369"/>
                  <a:gd name="connsiteX281" fmla="*/ 10590037 w 12089090"/>
                  <a:gd name="connsiteY281" fmla="*/ 6544082 h 13511369"/>
                  <a:gd name="connsiteX282" fmla="*/ 10361437 w 12089090"/>
                  <a:gd name="connsiteY282" fmla="*/ 6753632 h 13511369"/>
                  <a:gd name="connsiteX283" fmla="*/ 10374138 w 12089090"/>
                  <a:gd name="connsiteY283" fmla="*/ 6588533 h 13511369"/>
                  <a:gd name="connsiteX284" fmla="*/ 10386837 w 12089090"/>
                  <a:gd name="connsiteY284" fmla="*/ 6464707 h 13511369"/>
                  <a:gd name="connsiteX285" fmla="*/ 10331672 w 12089090"/>
                  <a:gd name="connsiteY285" fmla="*/ 6436675 h 13511369"/>
                  <a:gd name="connsiteX286" fmla="*/ 10278888 w 12089090"/>
                  <a:gd name="connsiteY286" fmla="*/ 6452008 h 13511369"/>
                  <a:gd name="connsiteX287" fmla="*/ 10158237 w 12089090"/>
                  <a:gd name="connsiteY287" fmla="*/ 6236107 h 13511369"/>
                  <a:gd name="connsiteX288" fmla="*/ 10323338 w 12089090"/>
                  <a:gd name="connsiteY288" fmla="*/ 6274208 h 13511369"/>
                  <a:gd name="connsiteX289" fmla="*/ 10564638 w 12089090"/>
                  <a:gd name="connsiteY289" fmla="*/ 6274208 h 13511369"/>
                  <a:gd name="connsiteX290" fmla="*/ 10694812 w 12089090"/>
                  <a:gd name="connsiteY290" fmla="*/ 6134507 h 13511369"/>
                  <a:gd name="connsiteX291" fmla="*/ 10593213 w 12089090"/>
                  <a:gd name="connsiteY291" fmla="*/ 6023383 h 13511369"/>
                  <a:gd name="connsiteX292" fmla="*/ 10380487 w 12089090"/>
                  <a:gd name="connsiteY292" fmla="*/ 5975757 h 13511369"/>
                  <a:gd name="connsiteX293" fmla="*/ 10561462 w 12089090"/>
                  <a:gd name="connsiteY293" fmla="*/ 5845582 h 13511369"/>
                  <a:gd name="connsiteX294" fmla="*/ 10507488 w 12089090"/>
                  <a:gd name="connsiteY294" fmla="*/ 5728108 h 13511369"/>
                  <a:gd name="connsiteX295" fmla="*/ 10561463 w 12089090"/>
                  <a:gd name="connsiteY295" fmla="*/ 5607458 h 13511369"/>
                  <a:gd name="connsiteX296" fmla="*/ 10523362 w 12089090"/>
                  <a:gd name="connsiteY296" fmla="*/ 5604282 h 13511369"/>
                  <a:gd name="connsiteX297" fmla="*/ 10488438 w 12089090"/>
                  <a:gd name="connsiteY297" fmla="*/ 5528083 h 13511369"/>
                  <a:gd name="connsiteX298" fmla="*/ 10329687 w 12089090"/>
                  <a:gd name="connsiteY298" fmla="*/ 5375682 h 13511369"/>
                  <a:gd name="connsiteX299" fmla="*/ 10599563 w 12089090"/>
                  <a:gd name="connsiteY299" fmla="*/ 5480458 h 13511369"/>
                  <a:gd name="connsiteX300" fmla="*/ 10742437 w 12089090"/>
                  <a:gd name="connsiteY300" fmla="*/ 5439182 h 13511369"/>
                  <a:gd name="connsiteX301" fmla="*/ 10717038 w 12089090"/>
                  <a:gd name="connsiteY301" fmla="*/ 5686833 h 13511369"/>
                  <a:gd name="connsiteX302" fmla="*/ 10894837 w 12089090"/>
                  <a:gd name="connsiteY302" fmla="*/ 5724932 h 13511369"/>
                  <a:gd name="connsiteX303" fmla="*/ 10951988 w 12089090"/>
                  <a:gd name="connsiteY303" fmla="*/ 5550308 h 13511369"/>
                  <a:gd name="connsiteX304" fmla="*/ 10993262 w 12089090"/>
                  <a:gd name="connsiteY304" fmla="*/ 5321707 h 13511369"/>
                  <a:gd name="connsiteX305" fmla="*/ 10913888 w 12089090"/>
                  <a:gd name="connsiteY305" fmla="*/ 5118508 h 13511369"/>
                  <a:gd name="connsiteX306" fmla="*/ 10856737 w 12089090"/>
                  <a:gd name="connsiteY306" fmla="*/ 5020082 h 13511369"/>
                  <a:gd name="connsiteX307" fmla="*/ 10777363 w 12089090"/>
                  <a:gd name="connsiteY307" fmla="*/ 5137558 h 13511369"/>
                  <a:gd name="connsiteX308" fmla="*/ 10707513 w 12089090"/>
                  <a:gd name="connsiteY308" fmla="*/ 5096283 h 13511369"/>
                  <a:gd name="connsiteX309" fmla="*/ 10675763 w 12089090"/>
                  <a:gd name="connsiteY309" fmla="*/ 5216933 h 13511369"/>
                  <a:gd name="connsiteX310" fmla="*/ 10574162 w 12089090"/>
                  <a:gd name="connsiteY310" fmla="*/ 5220107 h 13511369"/>
                  <a:gd name="connsiteX311" fmla="*/ 10494787 w 12089090"/>
                  <a:gd name="connsiteY311" fmla="*/ 5077232 h 13511369"/>
                  <a:gd name="connsiteX312" fmla="*/ 10456687 w 12089090"/>
                  <a:gd name="connsiteY312" fmla="*/ 4924832 h 13511369"/>
                  <a:gd name="connsiteX313" fmla="*/ 10240787 w 12089090"/>
                  <a:gd name="connsiteY313" fmla="*/ 4928007 h 13511369"/>
                  <a:gd name="connsiteX314" fmla="*/ 10266187 w 12089090"/>
                  <a:gd name="connsiteY314" fmla="*/ 5153432 h 13511369"/>
                  <a:gd name="connsiteX315" fmla="*/ 10228088 w 12089090"/>
                  <a:gd name="connsiteY315" fmla="*/ 4959758 h 13511369"/>
                  <a:gd name="connsiteX316" fmla="*/ 10183637 w 12089090"/>
                  <a:gd name="connsiteY316" fmla="*/ 4972457 h 13511369"/>
                  <a:gd name="connsiteX317" fmla="*/ 10113787 w 12089090"/>
                  <a:gd name="connsiteY317" fmla="*/ 4861332 h 13511369"/>
                  <a:gd name="connsiteX318" fmla="*/ 10018538 w 12089090"/>
                  <a:gd name="connsiteY318" fmla="*/ 4931183 h 13511369"/>
                  <a:gd name="connsiteX319" fmla="*/ 9862962 w 12089090"/>
                  <a:gd name="connsiteY319" fmla="*/ 5058182 h 13511369"/>
                  <a:gd name="connsiteX320" fmla="*/ 10228087 w 12089090"/>
                  <a:gd name="connsiteY320" fmla="*/ 4724807 h 13511369"/>
                  <a:gd name="connsiteX321" fmla="*/ 10372550 w 12089090"/>
                  <a:gd name="connsiteY321" fmla="*/ 4634321 h 13511369"/>
                  <a:gd name="connsiteX322" fmla="*/ 10590037 w 12089090"/>
                  <a:gd name="connsiteY322" fmla="*/ 4581932 h 13511369"/>
                  <a:gd name="connsiteX323" fmla="*/ 10628138 w 12089090"/>
                  <a:gd name="connsiteY323" fmla="*/ 4461283 h 13511369"/>
                  <a:gd name="connsiteX324" fmla="*/ 10799588 w 12089090"/>
                  <a:gd name="connsiteY324" fmla="*/ 4334283 h 13511369"/>
                  <a:gd name="connsiteX325" fmla="*/ 10831337 w 12089090"/>
                  <a:gd name="connsiteY325" fmla="*/ 4080282 h 13511369"/>
                  <a:gd name="connsiteX326" fmla="*/ 10599562 w 12089090"/>
                  <a:gd name="connsiteY326" fmla="*/ 3997732 h 13511369"/>
                  <a:gd name="connsiteX327" fmla="*/ 10282063 w 12089090"/>
                  <a:gd name="connsiteY327" fmla="*/ 3950108 h 13511369"/>
                  <a:gd name="connsiteX328" fmla="*/ 10151887 w 12089090"/>
                  <a:gd name="connsiteY328" fmla="*/ 4010432 h 13511369"/>
                  <a:gd name="connsiteX329" fmla="*/ 10177288 w 12089090"/>
                  <a:gd name="connsiteY329" fmla="*/ 3845333 h 13511369"/>
                  <a:gd name="connsiteX330" fmla="*/ 10126488 w 12089090"/>
                  <a:gd name="connsiteY330" fmla="*/ 3670708 h 13511369"/>
                  <a:gd name="connsiteX331" fmla="*/ 10240787 w 12089090"/>
                  <a:gd name="connsiteY331" fmla="*/ 3708807 h 13511369"/>
                  <a:gd name="connsiteX332" fmla="*/ 10361438 w 12089090"/>
                  <a:gd name="connsiteY332" fmla="*/ 3600858 h 13511369"/>
                  <a:gd name="connsiteX333" fmla="*/ 10551938 w 12089090"/>
                  <a:gd name="connsiteY333" fmla="*/ 3661183 h 13511369"/>
                  <a:gd name="connsiteX334" fmla="*/ 10564638 w 12089090"/>
                  <a:gd name="connsiteY334" fmla="*/ 3477033 h 13511369"/>
                  <a:gd name="connsiteX335" fmla="*/ 10704337 w 12089090"/>
                  <a:gd name="connsiteY335" fmla="*/ 3515132 h 13511369"/>
                  <a:gd name="connsiteX336" fmla="*/ 10818637 w 12089090"/>
                  <a:gd name="connsiteY336" fmla="*/ 3210332 h 13511369"/>
                  <a:gd name="connsiteX337" fmla="*/ 10920238 w 12089090"/>
                  <a:gd name="connsiteY337" fmla="*/ 3299233 h 13511369"/>
                  <a:gd name="connsiteX338" fmla="*/ 11059937 w 12089090"/>
                  <a:gd name="connsiteY338" fmla="*/ 3283357 h 13511369"/>
                  <a:gd name="connsiteX339" fmla="*/ 11094862 w 12089090"/>
                  <a:gd name="connsiteY339" fmla="*/ 3508782 h 13511369"/>
                  <a:gd name="connsiteX340" fmla="*/ 11171063 w 12089090"/>
                  <a:gd name="connsiteY340" fmla="*/ 3251608 h 13511369"/>
                  <a:gd name="connsiteX341" fmla="*/ 11094863 w 12089090"/>
                  <a:gd name="connsiteY341" fmla="*/ 3165883 h 13511369"/>
                  <a:gd name="connsiteX342" fmla="*/ 11180587 w 12089090"/>
                  <a:gd name="connsiteY342" fmla="*/ 2911882 h 13511369"/>
                  <a:gd name="connsiteX343" fmla="*/ 10999613 w 12089090"/>
                  <a:gd name="connsiteY343" fmla="*/ 2988083 h 13511369"/>
                  <a:gd name="connsiteX344" fmla="*/ 10971037 w 12089090"/>
                  <a:gd name="connsiteY344" fmla="*/ 2918232 h 13511369"/>
                  <a:gd name="connsiteX345" fmla="*/ 10780537 w 12089090"/>
                  <a:gd name="connsiteY345" fmla="*/ 2715032 h 13511369"/>
                  <a:gd name="connsiteX346" fmla="*/ 10748788 w 12089090"/>
                  <a:gd name="connsiteY346" fmla="*/ 2530883 h 13511369"/>
                  <a:gd name="connsiteX347" fmla="*/ 10717038 w 12089090"/>
                  <a:gd name="connsiteY347" fmla="*/ 2435633 h 13511369"/>
                  <a:gd name="connsiteX348" fmla="*/ 10818637 w 12089090"/>
                  <a:gd name="connsiteY348" fmla="*/ 2334032 h 13511369"/>
                  <a:gd name="connsiteX349" fmla="*/ 11078988 w 12089090"/>
                  <a:gd name="connsiteY349" fmla="*/ 2099083 h 13511369"/>
                  <a:gd name="connsiteX350" fmla="*/ 11199637 w 12089090"/>
                  <a:gd name="connsiteY350" fmla="*/ 2118132 h 13511369"/>
                  <a:gd name="connsiteX351" fmla="*/ 11269488 w 12089090"/>
                  <a:gd name="connsiteY351" fmla="*/ 2029233 h 13511369"/>
                  <a:gd name="connsiteX352" fmla="*/ 11504437 w 12089090"/>
                  <a:gd name="connsiteY352" fmla="*/ 1921282 h 13511369"/>
                  <a:gd name="connsiteX353" fmla="*/ 11358388 w 12089090"/>
                  <a:gd name="connsiteY353" fmla="*/ 1851433 h 13511369"/>
                  <a:gd name="connsiteX354" fmla="*/ 11275837 w 12089090"/>
                  <a:gd name="connsiteY354" fmla="*/ 1705382 h 13511369"/>
                  <a:gd name="connsiteX355" fmla="*/ 11377437 w 12089090"/>
                  <a:gd name="connsiteY355" fmla="*/ 1279932 h 13511369"/>
                  <a:gd name="connsiteX356" fmla="*/ 11256787 w 12089090"/>
                  <a:gd name="connsiteY356" fmla="*/ 1019582 h 13511369"/>
                  <a:gd name="connsiteX357" fmla="*/ 11542537 w 12089090"/>
                  <a:gd name="connsiteY357" fmla="*/ 1362482 h 13511369"/>
                  <a:gd name="connsiteX358" fmla="*/ 11707637 w 12089090"/>
                  <a:gd name="connsiteY358" fmla="*/ 1165632 h 13511369"/>
                  <a:gd name="connsiteX359" fmla="*/ 11891787 w 12089090"/>
                  <a:gd name="connsiteY359" fmla="*/ 1476782 h 13511369"/>
                  <a:gd name="connsiteX360" fmla="*/ 12088637 w 12089090"/>
                  <a:gd name="connsiteY360" fmla="*/ 1578383 h 13511369"/>
                  <a:gd name="connsiteX361" fmla="*/ 11923537 w 12089090"/>
                  <a:gd name="connsiteY361" fmla="*/ 1133883 h 13511369"/>
                  <a:gd name="connsiteX362" fmla="*/ 11910837 w 12089090"/>
                  <a:gd name="connsiteY362" fmla="*/ 917982 h 13511369"/>
                  <a:gd name="connsiteX363" fmla="*/ 11777487 w 12089090"/>
                  <a:gd name="connsiteY363" fmla="*/ 721132 h 13511369"/>
                  <a:gd name="connsiteX364" fmla="*/ 11752087 w 12089090"/>
                  <a:gd name="connsiteY36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404615 w 12089090"/>
                  <a:gd name="connsiteY20" fmla="*/ 1205069 h 13511369"/>
                  <a:gd name="connsiteX21" fmla="*/ 3184349 w 12089090"/>
                  <a:gd name="connsiteY21" fmla="*/ 1343433 h 13511369"/>
                  <a:gd name="connsiteX22" fmla="*/ 2956940 w 12089090"/>
                  <a:gd name="connsiteY22" fmla="*/ 1233644 h 13511369"/>
                  <a:gd name="connsiteX23" fmla="*/ 2829544 w 12089090"/>
                  <a:gd name="connsiteY23" fmla="*/ 1317239 h 13511369"/>
                  <a:gd name="connsiteX24" fmla="*/ 2690240 w 12089090"/>
                  <a:gd name="connsiteY24" fmla="*/ 1366994 h 13511369"/>
                  <a:gd name="connsiteX25" fmla="*/ 2455687 w 12089090"/>
                  <a:gd name="connsiteY25" fmla="*/ 1452970 h 13511369"/>
                  <a:gd name="connsiteX26" fmla="*/ 2421159 w 12089090"/>
                  <a:gd name="connsiteY26" fmla="*/ 1328894 h 13511369"/>
                  <a:gd name="connsiteX27" fmla="*/ 2341387 w 12089090"/>
                  <a:gd name="connsiteY27" fmla="*/ 1248182 h 13511369"/>
                  <a:gd name="connsiteX28" fmla="*/ 2364009 w 12089090"/>
                  <a:gd name="connsiteY28" fmla="*/ 1407475 h 13511369"/>
                  <a:gd name="connsiteX29" fmla="*/ 2321147 w 12089090"/>
                  <a:gd name="connsiteY29" fmla="*/ 1557494 h 13511369"/>
                  <a:gd name="connsiteX30" fmla="*/ 2379487 w 12089090"/>
                  <a:gd name="connsiteY30" fmla="*/ 1629182 h 13511369"/>
                  <a:gd name="connsiteX31" fmla="*/ 2748581 w 12089090"/>
                  <a:gd name="connsiteY31" fmla="*/ 1888739 h 13511369"/>
                  <a:gd name="connsiteX32" fmla="*/ 2818828 w 12089090"/>
                  <a:gd name="connsiteY32" fmla="*/ 2031363 h 13511369"/>
                  <a:gd name="connsiteX33" fmla="*/ 2799778 w 12089090"/>
                  <a:gd name="connsiteY33" fmla="*/ 2224244 h 13511369"/>
                  <a:gd name="connsiteX34" fmla="*/ 2870025 w 12089090"/>
                  <a:gd name="connsiteY34" fmla="*/ 2431664 h 13511369"/>
                  <a:gd name="connsiteX35" fmla="*/ 3027187 w 12089090"/>
                  <a:gd name="connsiteY35" fmla="*/ 2567395 h 13511369"/>
                  <a:gd name="connsiteX36" fmla="*/ 3160537 w 12089090"/>
                  <a:gd name="connsiteY36" fmla="*/ 2543582 h 13511369"/>
                  <a:gd name="connsiteX37" fmla="*/ 3228403 w 12089090"/>
                  <a:gd name="connsiteY37" fmla="*/ 2648106 h 13511369"/>
                  <a:gd name="connsiteX38" fmla="*/ 3130772 w 12089090"/>
                  <a:gd name="connsiteY38" fmla="*/ 2719544 h 13511369"/>
                  <a:gd name="connsiteX39" fmla="*/ 3115293 w 12089090"/>
                  <a:gd name="connsiteY39" fmla="*/ 2843619 h 13511369"/>
                  <a:gd name="connsiteX40" fmla="*/ 3023615 w 12089090"/>
                  <a:gd name="connsiteY40" fmla="*/ 2957669 h 13511369"/>
                  <a:gd name="connsiteX41" fmla="*/ 3016472 w 12089090"/>
                  <a:gd name="connsiteY41" fmla="*/ 3050538 h 13511369"/>
                  <a:gd name="connsiteX42" fmla="*/ 2916459 w 12089090"/>
                  <a:gd name="connsiteY42" fmla="*/ 3143406 h 13511369"/>
                  <a:gd name="connsiteX43" fmla="*/ 2874787 w 12089090"/>
                  <a:gd name="connsiteY43" fmla="*/ 3248432 h 13511369"/>
                  <a:gd name="connsiteX44" fmla="*/ 2916459 w 12089090"/>
                  <a:gd name="connsiteY44" fmla="*/ 3355338 h 13511369"/>
                  <a:gd name="connsiteX45" fmla="*/ 3039093 w 12089090"/>
                  <a:gd name="connsiteY45" fmla="*/ 3469889 h 13511369"/>
                  <a:gd name="connsiteX46" fmla="*/ 2880740 w 12089090"/>
                  <a:gd name="connsiteY46" fmla="*/ 3872069 h 13511369"/>
                  <a:gd name="connsiteX47" fmla="*/ 2854547 w 12089090"/>
                  <a:gd name="connsiteY47" fmla="*/ 4003038 h 13511369"/>
                  <a:gd name="connsiteX48" fmla="*/ 2779537 w 12089090"/>
                  <a:gd name="connsiteY48" fmla="*/ 4067582 h 13511369"/>
                  <a:gd name="connsiteX49" fmla="*/ 2630709 w 12089090"/>
                  <a:gd name="connsiteY49" fmla="*/ 4069713 h 13511369"/>
                  <a:gd name="connsiteX50" fmla="*/ 2559272 w 12089090"/>
                  <a:gd name="connsiteY50" fmla="*/ 4041138 h 13511369"/>
                  <a:gd name="connsiteX51" fmla="*/ 2497359 w 12089090"/>
                  <a:gd name="connsiteY51" fmla="*/ 3964938 h 13511369"/>
                  <a:gd name="connsiteX52" fmla="*/ 2360437 w 12089090"/>
                  <a:gd name="connsiteY52" fmla="*/ 3991382 h 13511369"/>
                  <a:gd name="connsiteX53" fmla="*/ 2302097 w 12089090"/>
                  <a:gd name="connsiteY53" fmla="*/ 4098288 h 13511369"/>
                  <a:gd name="connsiteX54" fmla="*/ 2402109 w 12089090"/>
                  <a:gd name="connsiteY54" fmla="*/ 4295932 h 13511369"/>
                  <a:gd name="connsiteX55" fmla="*/ 2322337 w 12089090"/>
                  <a:gd name="connsiteY55" fmla="*/ 4353332 h 13511369"/>
                  <a:gd name="connsiteX56" fmla="*/ 2533078 w 12089090"/>
                  <a:gd name="connsiteY56" fmla="*/ 4645975 h 13511369"/>
                  <a:gd name="connsiteX57" fmla="*/ 2597372 w 12089090"/>
                  <a:gd name="connsiteY57" fmla="*/ 4879338 h 13511369"/>
                  <a:gd name="connsiteX58" fmla="*/ 2489024 w 12089090"/>
                  <a:gd name="connsiteY58" fmla="*/ 4958170 h 13511369"/>
                  <a:gd name="connsiteX59" fmla="*/ 2471165 w 12089090"/>
                  <a:gd name="connsiteY59" fmla="*/ 5122225 h 13511369"/>
                  <a:gd name="connsiteX60" fmla="*/ 2387822 w 12089090"/>
                  <a:gd name="connsiteY60" fmla="*/ 5196044 h 13511369"/>
                  <a:gd name="connsiteX61" fmla="*/ 2398537 w 12089090"/>
                  <a:gd name="connsiteY61" fmla="*/ 5286782 h 13511369"/>
                  <a:gd name="connsiteX62" fmla="*/ 2506884 w 12089090"/>
                  <a:gd name="connsiteY62" fmla="*/ 5384163 h 13511369"/>
                  <a:gd name="connsiteX63" fmla="*/ 2512837 w 12089090"/>
                  <a:gd name="connsiteY63" fmla="*/ 5534432 h 13511369"/>
                  <a:gd name="connsiteX64" fmla="*/ 2516409 w 12089090"/>
                  <a:gd name="connsiteY64" fmla="*/ 5622288 h 13511369"/>
                  <a:gd name="connsiteX65" fmla="*/ 2649759 w 12089090"/>
                  <a:gd name="connsiteY65" fmla="*/ 5741350 h 13511369"/>
                  <a:gd name="connsiteX66" fmla="*/ 2814065 w 12089090"/>
                  <a:gd name="connsiteY66" fmla="*/ 5819932 h 13511369"/>
                  <a:gd name="connsiteX67" fmla="*/ 2846212 w 12089090"/>
                  <a:gd name="connsiteY67" fmla="*/ 6036875 h 13511369"/>
                  <a:gd name="connsiteX68" fmla="*/ 2836687 w 12089090"/>
                  <a:gd name="connsiteY68" fmla="*/ 6239282 h 13511369"/>
                  <a:gd name="connsiteX69" fmla="*/ 2611659 w 12089090"/>
                  <a:gd name="connsiteY69" fmla="*/ 6322375 h 13511369"/>
                  <a:gd name="connsiteX70" fmla="*/ 2627137 w 12089090"/>
                  <a:gd name="connsiteY70" fmla="*/ 6448832 h 13511369"/>
                  <a:gd name="connsiteX71" fmla="*/ 2531887 w 12089090"/>
                  <a:gd name="connsiteY71" fmla="*/ 6696482 h 13511369"/>
                  <a:gd name="connsiteX72" fmla="*/ 2585465 w 12089090"/>
                  <a:gd name="connsiteY72" fmla="*/ 6812913 h 13511369"/>
                  <a:gd name="connsiteX73" fmla="*/ 2535459 w 12089090"/>
                  <a:gd name="connsiteY73" fmla="*/ 6872444 h 13511369"/>
                  <a:gd name="connsiteX74" fmla="*/ 2478309 w 12089090"/>
                  <a:gd name="connsiteY74" fmla="*/ 6981982 h 13511369"/>
                  <a:gd name="connsiteX75" fmla="*/ 2365199 w 12089090"/>
                  <a:gd name="connsiteY75" fmla="*/ 7022714 h 13511369"/>
                  <a:gd name="connsiteX76" fmla="*/ 2123503 w 12089090"/>
                  <a:gd name="connsiteY76" fmla="*/ 7248682 h 13511369"/>
                  <a:gd name="connsiteX77" fmla="*/ 2171128 w 12089090"/>
                  <a:gd name="connsiteY77" fmla="*/ 7551100 h 13511369"/>
                  <a:gd name="connsiteX78" fmla="*/ 2143743 w 12089090"/>
                  <a:gd name="connsiteY78" fmla="*/ 7627551 h 13511369"/>
                  <a:gd name="connsiteX79" fmla="*/ 1973484 w 12089090"/>
                  <a:gd name="connsiteY79" fmla="*/ 7703500 h 13511369"/>
                  <a:gd name="connsiteX80" fmla="*/ 1867519 w 12089090"/>
                  <a:gd name="connsiteY80" fmla="*/ 7841863 h 13511369"/>
                  <a:gd name="connsiteX81" fmla="*/ 1842515 w 12089090"/>
                  <a:gd name="connsiteY81" fmla="*/ 8084500 h 13511369"/>
                  <a:gd name="connsiteX82" fmla="*/ 1721072 w 12089090"/>
                  <a:gd name="connsiteY82" fmla="*/ 8148794 h 13511369"/>
                  <a:gd name="connsiteX83" fmla="*/ 1703212 w 12089090"/>
                  <a:gd name="connsiteY83" fmla="*/ 8291919 h 13511369"/>
                  <a:gd name="connsiteX84" fmla="*/ 1671065 w 12089090"/>
                  <a:gd name="connsiteY84" fmla="*/ 8510744 h 13511369"/>
                  <a:gd name="connsiteX85" fmla="*/ 1716309 w 12089090"/>
                  <a:gd name="connsiteY85" fmla="*/ 8653619 h 13511369"/>
                  <a:gd name="connsiteX86" fmla="*/ 1706784 w 12089090"/>
                  <a:gd name="connsiteY86" fmla="*/ 8772682 h 13511369"/>
                  <a:gd name="connsiteX87" fmla="*/ 1788937 w 12089090"/>
                  <a:gd name="connsiteY87" fmla="*/ 8963432 h 13511369"/>
                  <a:gd name="connsiteX88" fmla="*/ 1657969 w 12089090"/>
                  <a:gd name="connsiteY88" fmla="*/ 9413488 h 13511369"/>
                  <a:gd name="connsiteX89" fmla="*/ 1506759 w 12089090"/>
                  <a:gd name="connsiteY89" fmla="*/ 9498963 h 13511369"/>
                  <a:gd name="connsiteX90" fmla="*/ 1463897 w 12089090"/>
                  <a:gd name="connsiteY90" fmla="*/ 9682319 h 13511369"/>
                  <a:gd name="connsiteX91" fmla="*/ 1321022 w 12089090"/>
                  <a:gd name="connsiteY91" fmla="*/ 9748994 h 13511369"/>
                  <a:gd name="connsiteX92" fmla="*/ 1312687 w 12089090"/>
                  <a:gd name="connsiteY92" fmla="*/ 9839732 h 13511369"/>
                  <a:gd name="connsiteX93" fmla="*/ 1237678 w 12089090"/>
                  <a:gd name="connsiteY93" fmla="*/ 9970450 h 13511369"/>
                  <a:gd name="connsiteX94" fmla="*/ 1254347 w 12089090"/>
                  <a:gd name="connsiteY94" fmla="*/ 10151425 h 13511369"/>
                  <a:gd name="connsiteX95" fmla="*/ 1179337 w 12089090"/>
                  <a:gd name="connsiteY95" fmla="*/ 10315982 h 13511369"/>
                  <a:gd name="connsiteX96" fmla="*/ 932878 w 12089090"/>
                  <a:gd name="connsiteY96" fmla="*/ 10353832 h 13511369"/>
                  <a:gd name="connsiteX97" fmla="*/ 817387 w 12089090"/>
                  <a:gd name="connsiteY97" fmla="*/ 10468382 h 13511369"/>
                  <a:gd name="connsiteX98" fmla="*/ 678084 w 12089090"/>
                  <a:gd name="connsiteY98" fmla="*/ 10480038 h 13511369"/>
                  <a:gd name="connsiteX99" fmla="*/ 585215 w 12089090"/>
                  <a:gd name="connsiteY99" fmla="*/ 10544332 h 13511369"/>
                  <a:gd name="connsiteX100" fmla="*/ 497109 w 12089090"/>
                  <a:gd name="connsiteY100" fmla="*/ 10503850 h 13511369"/>
                  <a:gd name="connsiteX101" fmla="*/ 399478 w 12089090"/>
                  <a:gd name="connsiteY101" fmla="*/ 10510994 h 13511369"/>
                  <a:gd name="connsiteX102" fmla="*/ 301847 w 12089090"/>
                  <a:gd name="connsiteY102" fmla="*/ 10482419 h 13511369"/>
                  <a:gd name="connsiteX103" fmla="*/ 238743 w 12089090"/>
                  <a:gd name="connsiteY103" fmla="*/ 10535057 h 13511369"/>
                  <a:gd name="connsiteX104" fmla="*/ 17287 w 12089090"/>
                  <a:gd name="connsiteY104" fmla="*/ 10430282 h 13511369"/>
                  <a:gd name="connsiteX105" fmla="*/ 78009 w 12089090"/>
                  <a:gd name="connsiteY105" fmla="*/ 10608625 h 13511369"/>
                  <a:gd name="connsiteX106" fmla="*/ 11334 w 12089090"/>
                  <a:gd name="connsiteY106" fmla="*/ 10787219 h 13511369"/>
                  <a:gd name="connsiteX107" fmla="*/ 112537 w 12089090"/>
                  <a:gd name="connsiteY107" fmla="*/ 11056551 h 13511369"/>
                  <a:gd name="connsiteX108" fmla="*/ 8953 w 12089090"/>
                  <a:gd name="connsiteY108" fmla="*/ 11234894 h 13511369"/>
                  <a:gd name="connsiteX109" fmla="*/ 17287 w 12089090"/>
                  <a:gd name="connsiteY109" fmla="*/ 11420882 h 13511369"/>
                  <a:gd name="connsiteX110" fmla="*/ 158972 w 12089090"/>
                  <a:gd name="connsiteY110" fmla="*/ 11470638 h 13511369"/>
                  <a:gd name="connsiteX111" fmla="*/ 455437 w 12089090"/>
                  <a:gd name="connsiteY111" fmla="*/ 11497082 h 13511369"/>
                  <a:gd name="connsiteX112" fmla="*/ 623315 w 12089090"/>
                  <a:gd name="connsiteY112" fmla="*/ 11544457 h 13511369"/>
                  <a:gd name="connsiteX113" fmla="*/ 737615 w 12089090"/>
                  <a:gd name="connsiteY113" fmla="*/ 11489688 h 13511369"/>
                  <a:gd name="connsiteX114" fmla="*/ 912637 w 12089090"/>
                  <a:gd name="connsiteY114" fmla="*/ 11535182 h 13511369"/>
                  <a:gd name="connsiteX115" fmla="*/ 1078134 w 12089090"/>
                  <a:gd name="connsiteY115" fmla="*/ 11413488 h 13511369"/>
                  <a:gd name="connsiteX116" fmla="*/ 1155524 w 12089090"/>
                  <a:gd name="connsiteY116" fmla="*/ 11470889 h 13511369"/>
                  <a:gd name="connsiteX117" fmla="*/ 1294828 w 12089090"/>
                  <a:gd name="connsiteY117" fmla="*/ 11496832 h 13511369"/>
                  <a:gd name="connsiteX118" fmla="*/ 1466278 w 12089090"/>
                  <a:gd name="connsiteY118" fmla="*/ 11508738 h 13511369"/>
                  <a:gd name="connsiteX119" fmla="*/ 1552003 w 12089090"/>
                  <a:gd name="connsiteY119" fmla="*/ 11573032 h 13511369"/>
                  <a:gd name="connsiteX120" fmla="*/ 1652015 w 12089090"/>
                  <a:gd name="connsiteY120" fmla="*/ 11580175 h 13511369"/>
                  <a:gd name="connsiteX121" fmla="*/ 1731787 w 12089090"/>
                  <a:gd name="connsiteY121" fmla="*/ 11592332 h 13511369"/>
                  <a:gd name="connsiteX122" fmla="*/ 1659159 w 12089090"/>
                  <a:gd name="connsiteY122" fmla="*/ 11737338 h 13511369"/>
                  <a:gd name="connsiteX123" fmla="*/ 1693687 w 12089090"/>
                  <a:gd name="connsiteY123" fmla="*/ 11992382 h 13511369"/>
                  <a:gd name="connsiteX124" fmla="*/ 1871090 w 12089090"/>
                  <a:gd name="connsiteY124" fmla="*/ 12130244 h 13511369"/>
                  <a:gd name="connsiteX125" fmla="*/ 1993724 w 12089090"/>
                  <a:gd name="connsiteY125" fmla="*/ 12056676 h 13511369"/>
                  <a:gd name="connsiteX126" fmla="*/ 2066353 w 12089090"/>
                  <a:gd name="connsiteY126" fmla="*/ 12104050 h 13511369"/>
                  <a:gd name="connsiteX127" fmla="*/ 2142553 w 12089090"/>
                  <a:gd name="connsiteY127" fmla="*/ 12034994 h 13511369"/>
                  <a:gd name="connsiteX128" fmla="*/ 2242565 w 12089090"/>
                  <a:gd name="connsiteY128" fmla="*/ 12058807 h 13511369"/>
                  <a:gd name="connsiteX129" fmla="*/ 2473547 w 12089090"/>
                  <a:gd name="connsiteY129" fmla="*/ 12008800 h 13511369"/>
                  <a:gd name="connsiteX130" fmla="*/ 2524743 w 12089090"/>
                  <a:gd name="connsiteY130" fmla="*/ 11899513 h 13511369"/>
                  <a:gd name="connsiteX131" fmla="*/ 2893837 w 12089090"/>
                  <a:gd name="connsiteY131" fmla="*/ 12030482 h 13511369"/>
                  <a:gd name="connsiteX132" fmla="*/ 2983134 w 12089090"/>
                  <a:gd name="connsiteY132" fmla="*/ 12018325 h 13511369"/>
                  <a:gd name="connsiteX133" fmla="*/ 3084337 w 12089090"/>
                  <a:gd name="connsiteY133" fmla="*/ 12182882 h 13511369"/>
                  <a:gd name="connsiteX134" fmla="*/ 3323653 w 12089090"/>
                  <a:gd name="connsiteY134" fmla="*/ 12127863 h 13511369"/>
                  <a:gd name="connsiteX135" fmla="*/ 3433190 w 12089090"/>
                  <a:gd name="connsiteY135" fmla="*/ 12196919 h 13511369"/>
                  <a:gd name="connsiteX136" fmla="*/ 3586781 w 12089090"/>
                  <a:gd name="connsiteY136" fmla="*/ 12266226 h 13511369"/>
                  <a:gd name="connsiteX137" fmla="*/ 3522487 w 12089090"/>
                  <a:gd name="connsiteY137" fmla="*/ 12387670 h 13511369"/>
                  <a:gd name="connsiteX138" fmla="*/ 3607022 w 12089090"/>
                  <a:gd name="connsiteY138" fmla="*/ 12592207 h 13511369"/>
                  <a:gd name="connsiteX139" fmla="*/ 3560587 w 12089090"/>
                  <a:gd name="connsiteY139" fmla="*/ 12773432 h 13511369"/>
                  <a:gd name="connsiteX140" fmla="*/ 3545109 w 12089090"/>
                  <a:gd name="connsiteY140" fmla="*/ 12987494 h 13511369"/>
                  <a:gd name="connsiteX141" fmla="*/ 3636787 w 12089090"/>
                  <a:gd name="connsiteY141" fmla="*/ 13211582 h 13511369"/>
                  <a:gd name="connsiteX142" fmla="*/ 3922537 w 12089090"/>
                  <a:gd name="connsiteY142" fmla="*/ 13440182 h 13511369"/>
                  <a:gd name="connsiteX143" fmla="*/ 4514278 w 12089090"/>
                  <a:gd name="connsiteY143" fmla="*/ 13511369 h 13511369"/>
                  <a:gd name="connsiteX144" fmla="*/ 4549996 w 12089090"/>
                  <a:gd name="connsiteY144" fmla="*/ 13442312 h 13511369"/>
                  <a:gd name="connsiteX145" fmla="*/ 4208287 w 12089090"/>
                  <a:gd name="connsiteY145" fmla="*/ 13154432 h 13511369"/>
                  <a:gd name="connsiteX146" fmla="*/ 4635722 w 12089090"/>
                  <a:gd name="connsiteY146" fmla="*/ 13268482 h 13511369"/>
                  <a:gd name="connsiteX147" fmla="*/ 4951237 w 12089090"/>
                  <a:gd name="connsiteY147" fmla="*/ 13268732 h 13511369"/>
                  <a:gd name="connsiteX148" fmla="*/ 5052440 w 12089090"/>
                  <a:gd name="connsiteY148" fmla="*/ 13058932 h 13511369"/>
                  <a:gd name="connsiteX149" fmla="*/ 5011959 w 12089090"/>
                  <a:gd name="connsiteY149" fmla="*/ 12985113 h 13511369"/>
                  <a:gd name="connsiteX150" fmla="*/ 5008387 w 12089090"/>
                  <a:gd name="connsiteY150" fmla="*/ 12678182 h 13511369"/>
                  <a:gd name="connsiteX151" fmla="*/ 5084587 w 12089090"/>
                  <a:gd name="connsiteY151" fmla="*/ 12563882 h 13511369"/>
                  <a:gd name="connsiteX152" fmla="*/ 5046487 w 12089090"/>
                  <a:gd name="connsiteY152" fmla="*/ 12225745 h 13511369"/>
                  <a:gd name="connsiteX153" fmla="*/ 5375100 w 12089090"/>
                  <a:gd name="connsiteY153" fmla="*/ 12097157 h 13511369"/>
                  <a:gd name="connsiteX154" fmla="*/ 5656087 w 12089090"/>
                  <a:gd name="connsiteY154" fmla="*/ 12180502 h 13511369"/>
                  <a:gd name="connsiteX155" fmla="*/ 5541787 w 12089090"/>
                  <a:gd name="connsiteY155" fmla="*/ 11249432 h 13511369"/>
                  <a:gd name="connsiteX156" fmla="*/ 5602510 w 12089090"/>
                  <a:gd name="connsiteY156" fmla="*/ 10722925 h 13511369"/>
                  <a:gd name="connsiteX157" fmla="*/ 5485827 w 12089090"/>
                  <a:gd name="connsiteY157" fmla="*/ 10663394 h 13511369"/>
                  <a:gd name="connsiteX158" fmla="*/ 5602509 w 12089090"/>
                  <a:gd name="connsiteY158" fmla="*/ 10701495 h 13511369"/>
                  <a:gd name="connsiteX159" fmla="*/ 5628703 w 12089090"/>
                  <a:gd name="connsiteY159" fmla="*/ 10160950 h 13511369"/>
                  <a:gd name="connsiteX160" fmla="*/ 5715618 w 12089090"/>
                  <a:gd name="connsiteY160" fmla="*/ 9775438 h 13511369"/>
                  <a:gd name="connsiteX161" fmla="*/ 5847778 w 12089090"/>
                  <a:gd name="connsiteY161" fmla="*/ 9408475 h 13511369"/>
                  <a:gd name="connsiteX162" fmla="*/ 5938265 w 12089090"/>
                  <a:gd name="connsiteY162" fmla="*/ 9196544 h 13511369"/>
                  <a:gd name="connsiteX163" fmla="*/ 5776340 w 12089090"/>
                  <a:gd name="connsiteY163" fmla="*/ 9329894 h 13511369"/>
                  <a:gd name="connsiteX164" fmla="*/ 5940647 w 12089090"/>
                  <a:gd name="connsiteY164" fmla="*/ 9137013 h 13511369"/>
                  <a:gd name="connsiteX165" fmla="*/ 5972794 w 12089090"/>
                  <a:gd name="connsiteY165" fmla="*/ 8956289 h 13511369"/>
                  <a:gd name="connsiteX166" fmla="*/ 5976365 w 12089090"/>
                  <a:gd name="connsiteY166" fmla="*/ 9087006 h 13511369"/>
                  <a:gd name="connsiteX167" fmla="*/ 6458567 w 12089090"/>
                  <a:gd name="connsiteY167" fmla="*/ 8201432 h 13511369"/>
                  <a:gd name="connsiteX168" fmla="*/ 6221634 w 12089090"/>
                  <a:gd name="connsiteY168" fmla="*/ 8101170 h 13511369"/>
                  <a:gd name="connsiteX169" fmla="*/ 6443090 w 12089090"/>
                  <a:gd name="connsiteY169" fmla="*/ 8110694 h 13511369"/>
                  <a:gd name="connsiteX170" fmla="*/ 6713363 w 12089090"/>
                  <a:gd name="connsiteY170" fmla="*/ 8074975 h 13511369"/>
                  <a:gd name="connsiteX171" fmla="*/ 6872907 w 12089090"/>
                  <a:gd name="connsiteY171" fmla="*/ 8032113 h 13511369"/>
                  <a:gd name="connsiteX172" fmla="*/ 6802659 w 12089090"/>
                  <a:gd name="connsiteY172" fmla="*/ 7972582 h 13511369"/>
                  <a:gd name="connsiteX173" fmla="*/ 6894339 w 12089090"/>
                  <a:gd name="connsiteY173" fmla="*/ 7846626 h 13511369"/>
                  <a:gd name="connsiteX174" fmla="*/ 6997921 w 12089090"/>
                  <a:gd name="connsiteY174" fmla="*/ 7867807 h 13511369"/>
                  <a:gd name="connsiteX175" fmla="*/ 7034832 w 12089090"/>
                  <a:gd name="connsiteY175" fmla="*/ 7793990 h 13511369"/>
                  <a:gd name="connsiteX176" fmla="*/ 6961013 w 12089090"/>
                  <a:gd name="connsiteY176" fmla="*/ 7693975 h 13511369"/>
                  <a:gd name="connsiteX177" fmla="*/ 6927676 w 12089090"/>
                  <a:gd name="connsiteY177" fmla="*/ 7596344 h 13511369"/>
                  <a:gd name="connsiteX178" fmla="*/ 6837187 w 12089090"/>
                  <a:gd name="connsiteY178" fmla="*/ 7591832 h 13511369"/>
                  <a:gd name="connsiteX179" fmla="*/ 6763369 w 12089090"/>
                  <a:gd name="connsiteY179" fmla="*/ 7674925 h 13511369"/>
                  <a:gd name="connsiteX180" fmla="*/ 6627637 w 12089090"/>
                  <a:gd name="connsiteY180" fmla="*/ 7687082 h 13511369"/>
                  <a:gd name="connsiteX181" fmla="*/ 6687169 w 12089090"/>
                  <a:gd name="connsiteY181" fmla="*/ 7617775 h 13511369"/>
                  <a:gd name="connsiteX182" fmla="*/ 6699076 w 12089090"/>
                  <a:gd name="connsiteY182" fmla="*/ 7529669 h 13511369"/>
                  <a:gd name="connsiteX183" fmla="*/ 6720506 w 12089090"/>
                  <a:gd name="connsiteY183" fmla="*/ 7467756 h 13511369"/>
                  <a:gd name="connsiteX184" fmla="*/ 6684787 w 12089090"/>
                  <a:gd name="connsiteY184" fmla="*/ 7401332 h 13511369"/>
                  <a:gd name="connsiteX185" fmla="*/ 6620494 w 12089090"/>
                  <a:gd name="connsiteY185" fmla="*/ 7432038 h 13511369"/>
                  <a:gd name="connsiteX186" fmla="*/ 6618112 w 12089090"/>
                  <a:gd name="connsiteY186" fmla="*/ 7351326 h 13511369"/>
                  <a:gd name="connsiteX187" fmla="*/ 6837188 w 12089090"/>
                  <a:gd name="connsiteY187" fmla="*/ 7243919 h 13511369"/>
                  <a:gd name="connsiteX188" fmla="*/ 6801469 w 12089090"/>
                  <a:gd name="connsiteY188" fmla="*/ 7089138 h 13511369"/>
                  <a:gd name="connsiteX189" fmla="*/ 6877669 w 12089090"/>
                  <a:gd name="connsiteY189" fmla="*/ 7072469 h 13511369"/>
                  <a:gd name="connsiteX190" fmla="*/ 6856237 w 12089090"/>
                  <a:gd name="connsiteY190" fmla="*/ 6982232 h 13511369"/>
                  <a:gd name="connsiteX191" fmla="*/ 6961013 w 12089090"/>
                  <a:gd name="connsiteY191" fmla="*/ 6984363 h 13511369"/>
                  <a:gd name="connsiteX192" fmla="*/ 7003876 w 12089090"/>
                  <a:gd name="connsiteY192" fmla="*/ 6903400 h 13511369"/>
                  <a:gd name="connsiteX193" fmla="*/ 7106269 w 12089090"/>
                  <a:gd name="connsiteY193" fmla="*/ 6936738 h 13511369"/>
                  <a:gd name="connsiteX194" fmla="*/ 7180088 w 12089090"/>
                  <a:gd name="connsiteY194" fmla="*/ 7039132 h 13511369"/>
                  <a:gd name="connsiteX195" fmla="*/ 7246763 w 12089090"/>
                  <a:gd name="connsiteY195" fmla="*/ 6979600 h 13511369"/>
                  <a:gd name="connsiteX196" fmla="*/ 7187232 w 12089090"/>
                  <a:gd name="connsiteY196" fmla="*/ 6843869 h 13511369"/>
                  <a:gd name="connsiteX197" fmla="*/ 7244381 w 12089090"/>
                  <a:gd name="connsiteY197" fmla="*/ 6896506 h 13511369"/>
                  <a:gd name="connsiteX198" fmla="*/ 7361063 w 12089090"/>
                  <a:gd name="connsiteY198" fmla="*/ 6934357 h 13511369"/>
                  <a:gd name="connsiteX199" fmla="*/ 7434882 w 12089090"/>
                  <a:gd name="connsiteY199" fmla="*/ 7006046 h 13511369"/>
                  <a:gd name="connsiteX200" fmla="*/ 7403926 w 12089090"/>
                  <a:gd name="connsiteY200" fmla="*/ 7144158 h 13511369"/>
                  <a:gd name="connsiteX201" fmla="*/ 7475363 w 12089090"/>
                  <a:gd name="connsiteY201" fmla="*/ 7108439 h 13511369"/>
                  <a:gd name="connsiteX202" fmla="*/ 7465837 w 12089090"/>
                  <a:gd name="connsiteY202" fmla="*/ 7077482 h 13511369"/>
                  <a:gd name="connsiteX203" fmla="*/ 7542038 w 12089090"/>
                  <a:gd name="connsiteY203" fmla="*/ 7163208 h 13511369"/>
                  <a:gd name="connsiteX204" fmla="*/ 7477744 w 12089090"/>
                  <a:gd name="connsiteY204" fmla="*/ 7244171 h 13511369"/>
                  <a:gd name="connsiteX205" fmla="*/ 7542037 w 12089090"/>
                  <a:gd name="connsiteY205" fmla="*/ 7325132 h 13511369"/>
                  <a:gd name="connsiteX206" fmla="*/ 7468219 w 12089090"/>
                  <a:gd name="connsiteY206" fmla="*/ 7344183 h 13511369"/>
                  <a:gd name="connsiteX207" fmla="*/ 7375351 w 12089090"/>
                  <a:gd name="connsiteY207" fmla="*/ 7296558 h 13511369"/>
                  <a:gd name="connsiteX208" fmla="*/ 7327726 w 12089090"/>
                  <a:gd name="connsiteY208" fmla="*/ 7406096 h 13511369"/>
                  <a:gd name="connsiteX209" fmla="*/ 7403926 w 12089090"/>
                  <a:gd name="connsiteY209" fmla="*/ 7425146 h 13511369"/>
                  <a:gd name="connsiteX210" fmla="*/ 7458694 w 12089090"/>
                  <a:gd name="connsiteY210" fmla="*/ 7484677 h 13511369"/>
                  <a:gd name="connsiteX211" fmla="*/ 7484888 w 12089090"/>
                  <a:gd name="connsiteY211" fmla="*/ 7515382 h 13511369"/>
                  <a:gd name="connsiteX212" fmla="*/ 7505128 w 12089090"/>
                  <a:gd name="connsiteY212" fmla="*/ 7467755 h 13511369"/>
                  <a:gd name="connsiteX213" fmla="*/ 7563469 w 12089090"/>
                  <a:gd name="connsiteY213" fmla="*/ 7529921 h 13511369"/>
                  <a:gd name="connsiteX214" fmla="*/ 7656338 w 12089090"/>
                  <a:gd name="connsiteY214" fmla="*/ 7615646 h 13511369"/>
                  <a:gd name="connsiteX215" fmla="*/ 7656338 w 12089090"/>
                  <a:gd name="connsiteY215" fmla="*/ 7510871 h 13511369"/>
                  <a:gd name="connsiteX216" fmla="*/ 7830168 w 12089090"/>
                  <a:gd name="connsiteY216" fmla="*/ 7606120 h 13511369"/>
                  <a:gd name="connsiteX217" fmla="*/ 7723013 w 12089090"/>
                  <a:gd name="connsiteY217" fmla="*/ 7370377 h 13511369"/>
                  <a:gd name="connsiteX218" fmla="*/ 7725394 w 12089090"/>
                  <a:gd name="connsiteY218" fmla="*/ 7234646 h 13511369"/>
                  <a:gd name="connsiteX219" fmla="*/ 7630144 w 12089090"/>
                  <a:gd name="connsiteY219" fmla="*/ 7206071 h 13511369"/>
                  <a:gd name="connsiteX220" fmla="*/ 7694437 w 12089090"/>
                  <a:gd name="connsiteY220" fmla="*/ 7039382 h 13511369"/>
                  <a:gd name="connsiteX221" fmla="*/ 8392144 w 12089090"/>
                  <a:gd name="connsiteY221" fmla="*/ 6653621 h 13511369"/>
                  <a:gd name="connsiteX222" fmla="*/ 8720757 w 12089090"/>
                  <a:gd name="connsiteY222" fmla="*/ 6591708 h 13511369"/>
                  <a:gd name="connsiteX223" fmla="*/ 8739807 w 12089090"/>
                  <a:gd name="connsiteY223" fmla="*/ 6696483 h 13511369"/>
                  <a:gd name="connsiteX224" fmla="*/ 8813626 w 12089090"/>
                  <a:gd name="connsiteY224" fmla="*/ 6701246 h 13511369"/>
                  <a:gd name="connsiteX225" fmla="*/ 8789812 w 12089090"/>
                  <a:gd name="connsiteY225" fmla="*/ 6548844 h 13511369"/>
                  <a:gd name="connsiteX226" fmla="*/ 9332737 w 12089090"/>
                  <a:gd name="connsiteY226" fmla="*/ 6544082 h 13511369"/>
                  <a:gd name="connsiteX227" fmla="*/ 9520856 w 12089090"/>
                  <a:gd name="connsiteY227" fmla="*/ 6494075 h 13511369"/>
                  <a:gd name="connsiteX228" fmla="*/ 9647062 w 12089090"/>
                  <a:gd name="connsiteY228" fmla="*/ 6298813 h 13511369"/>
                  <a:gd name="connsiteX229" fmla="*/ 9923287 w 12089090"/>
                  <a:gd name="connsiteY229" fmla="*/ 6334532 h 13511369"/>
                  <a:gd name="connsiteX230" fmla="*/ 9887569 w 12089090"/>
                  <a:gd name="connsiteY230" fmla="*/ 6420258 h 13511369"/>
                  <a:gd name="connsiteX231" fmla="*/ 9744694 w 12089090"/>
                  <a:gd name="connsiteY231" fmla="*/ 6434546 h 13511369"/>
                  <a:gd name="connsiteX232" fmla="*/ 9813749 w 12089090"/>
                  <a:gd name="connsiteY232" fmla="*/ 6489313 h 13511369"/>
                  <a:gd name="connsiteX233" fmla="*/ 9682782 w 12089090"/>
                  <a:gd name="connsiteY233" fmla="*/ 6517889 h 13511369"/>
                  <a:gd name="connsiteX234" fmla="*/ 9556576 w 12089090"/>
                  <a:gd name="connsiteY234" fmla="*/ 6508364 h 13511369"/>
                  <a:gd name="connsiteX235" fmla="*/ 9470850 w 12089090"/>
                  <a:gd name="connsiteY235" fmla="*/ 6544082 h 13511369"/>
                  <a:gd name="connsiteX236" fmla="*/ 9439894 w 12089090"/>
                  <a:gd name="connsiteY236" fmla="*/ 6848883 h 13511369"/>
                  <a:gd name="connsiteX237" fmla="*/ 9601819 w 12089090"/>
                  <a:gd name="connsiteY237" fmla="*/ 6882220 h 13511369"/>
                  <a:gd name="connsiteX238" fmla="*/ 9808987 w 12089090"/>
                  <a:gd name="connsiteY238" fmla="*/ 6696482 h 13511369"/>
                  <a:gd name="connsiteX239" fmla="*/ 9847088 w 12089090"/>
                  <a:gd name="connsiteY239" fmla="*/ 6794114 h 13511369"/>
                  <a:gd name="connsiteX240" fmla="*/ 9994726 w 12089090"/>
                  <a:gd name="connsiteY240" fmla="*/ 6717914 h 13511369"/>
                  <a:gd name="connsiteX241" fmla="*/ 9894713 w 12089090"/>
                  <a:gd name="connsiteY241" fmla="*/ 6956040 h 13511369"/>
                  <a:gd name="connsiteX242" fmla="*/ 10037588 w 12089090"/>
                  <a:gd name="connsiteY242" fmla="*/ 6898889 h 13511369"/>
                  <a:gd name="connsiteX243" fmla="*/ 10004251 w 12089090"/>
                  <a:gd name="connsiteY243" fmla="*/ 6986996 h 13511369"/>
                  <a:gd name="connsiteX244" fmla="*/ 10235232 w 12089090"/>
                  <a:gd name="connsiteY244" fmla="*/ 6984614 h 13511369"/>
                  <a:gd name="connsiteX245" fmla="*/ 10075687 w 12089090"/>
                  <a:gd name="connsiteY245" fmla="*/ 7039382 h 13511369"/>
                  <a:gd name="connsiteX246" fmla="*/ 9966151 w 12089090"/>
                  <a:gd name="connsiteY246" fmla="*/ 7096533 h 13511369"/>
                  <a:gd name="connsiteX247" fmla="*/ 9847088 w 12089090"/>
                  <a:gd name="connsiteY247" fmla="*/ 7210833 h 13511369"/>
                  <a:gd name="connsiteX248" fmla="*/ 9882806 w 12089090"/>
                  <a:gd name="connsiteY248" fmla="*/ 7270363 h 13511369"/>
                  <a:gd name="connsiteX249" fmla="*/ 9925669 w 12089090"/>
                  <a:gd name="connsiteY249" fmla="*/ 7320371 h 13511369"/>
                  <a:gd name="connsiteX250" fmla="*/ 10004251 w 12089090"/>
                  <a:gd name="connsiteY250" fmla="*/ 7287033 h 13511369"/>
                  <a:gd name="connsiteX251" fmla="*/ 10016156 w 12089090"/>
                  <a:gd name="connsiteY251" fmla="*/ 7348944 h 13511369"/>
                  <a:gd name="connsiteX252" fmla="*/ 10130457 w 12089090"/>
                  <a:gd name="connsiteY252" fmla="*/ 7210833 h 13511369"/>
                  <a:gd name="connsiteX253" fmla="*/ 10166176 w 12089090"/>
                  <a:gd name="connsiteY253" fmla="*/ 7356089 h 13511369"/>
                  <a:gd name="connsiteX254" fmla="*/ 10261426 w 12089090"/>
                  <a:gd name="connsiteY254" fmla="*/ 7239408 h 13511369"/>
                  <a:gd name="connsiteX255" fmla="*/ 10287619 w 12089090"/>
                  <a:gd name="connsiteY255" fmla="*/ 7401332 h 13511369"/>
                  <a:gd name="connsiteX256" fmla="*/ 10361437 w 12089090"/>
                  <a:gd name="connsiteY256" fmla="*/ 7477532 h 13511369"/>
                  <a:gd name="connsiteX257" fmla="*/ 10151887 w 12089090"/>
                  <a:gd name="connsiteY257" fmla="*/ 7591832 h 13511369"/>
                  <a:gd name="connsiteX258" fmla="*/ 10304288 w 12089090"/>
                  <a:gd name="connsiteY258" fmla="*/ 7741852 h 13511369"/>
                  <a:gd name="connsiteX259" fmla="*/ 10335244 w 12089090"/>
                  <a:gd name="connsiteY259" fmla="*/ 7644221 h 13511369"/>
                  <a:gd name="connsiteX260" fmla="*/ 10406680 w 12089090"/>
                  <a:gd name="connsiteY260" fmla="*/ 7732326 h 13511369"/>
                  <a:gd name="connsiteX261" fmla="*/ 10528126 w 12089090"/>
                  <a:gd name="connsiteY261" fmla="*/ 7691846 h 13511369"/>
                  <a:gd name="connsiteX262" fmla="*/ 10532887 w 12089090"/>
                  <a:gd name="connsiteY262" fmla="*/ 7777570 h 13511369"/>
                  <a:gd name="connsiteX263" fmla="*/ 10530506 w 12089090"/>
                  <a:gd name="connsiteY263" fmla="*/ 7875200 h 13511369"/>
                  <a:gd name="connsiteX264" fmla="*/ 10640043 w 12089090"/>
                  <a:gd name="connsiteY264" fmla="*/ 7837101 h 13511369"/>
                  <a:gd name="connsiteX265" fmla="*/ 10680526 w 12089090"/>
                  <a:gd name="connsiteY265" fmla="*/ 8075227 h 13511369"/>
                  <a:gd name="connsiteX266" fmla="*/ 10818637 w 12089090"/>
                  <a:gd name="connsiteY266" fmla="*/ 8106182 h 13511369"/>
                  <a:gd name="connsiteX267" fmla="*/ 10832925 w 12089090"/>
                  <a:gd name="connsiteY267" fmla="*/ 7815670 h 13511369"/>
                  <a:gd name="connsiteX268" fmla="*/ 10923413 w 12089090"/>
                  <a:gd name="connsiteY268" fmla="*/ 7791858 h 13511369"/>
                  <a:gd name="connsiteX269" fmla="*/ 10992469 w 12089090"/>
                  <a:gd name="connsiteY269" fmla="*/ 7620407 h 13511369"/>
                  <a:gd name="connsiteX270" fmla="*/ 10954369 w 12089090"/>
                  <a:gd name="connsiteY270" fmla="*/ 7491821 h 13511369"/>
                  <a:gd name="connsiteX271" fmla="*/ 10859119 w 12089090"/>
                  <a:gd name="connsiteY271" fmla="*/ 7479913 h 13511369"/>
                  <a:gd name="connsiteX272" fmla="*/ 10906743 w 12089090"/>
                  <a:gd name="connsiteY272" fmla="*/ 7360851 h 13511369"/>
                  <a:gd name="connsiteX273" fmla="*/ 10801969 w 12089090"/>
                  <a:gd name="connsiteY273" fmla="*/ 7289414 h 13511369"/>
                  <a:gd name="connsiteX274" fmla="*/ 10761487 w 12089090"/>
                  <a:gd name="connsiteY274" fmla="*/ 7058432 h 13511369"/>
                  <a:gd name="connsiteX275" fmla="*/ 10443987 w 12089090"/>
                  <a:gd name="connsiteY275" fmla="*/ 7020332 h 13511369"/>
                  <a:gd name="connsiteX276" fmla="*/ 10513838 w 12089090"/>
                  <a:gd name="connsiteY276" fmla="*/ 6915558 h 13511369"/>
                  <a:gd name="connsiteX277" fmla="*/ 10637663 w 12089090"/>
                  <a:gd name="connsiteY277" fmla="*/ 6896508 h 13511369"/>
                  <a:gd name="connsiteX278" fmla="*/ 10647187 w 12089090"/>
                  <a:gd name="connsiteY278" fmla="*/ 6810782 h 13511369"/>
                  <a:gd name="connsiteX279" fmla="*/ 10859912 w 12089090"/>
                  <a:gd name="connsiteY279" fmla="*/ 6899682 h 13511369"/>
                  <a:gd name="connsiteX280" fmla="*/ 10875787 w 12089090"/>
                  <a:gd name="connsiteY280" fmla="*/ 6677432 h 13511369"/>
                  <a:gd name="connsiteX281" fmla="*/ 10666237 w 12089090"/>
                  <a:gd name="connsiteY281" fmla="*/ 6772682 h 13511369"/>
                  <a:gd name="connsiteX282" fmla="*/ 10590037 w 12089090"/>
                  <a:gd name="connsiteY282" fmla="*/ 6544082 h 13511369"/>
                  <a:gd name="connsiteX283" fmla="*/ 10361437 w 12089090"/>
                  <a:gd name="connsiteY283" fmla="*/ 6753632 h 13511369"/>
                  <a:gd name="connsiteX284" fmla="*/ 10374138 w 12089090"/>
                  <a:gd name="connsiteY284" fmla="*/ 6588533 h 13511369"/>
                  <a:gd name="connsiteX285" fmla="*/ 10386837 w 12089090"/>
                  <a:gd name="connsiteY285" fmla="*/ 6464707 h 13511369"/>
                  <a:gd name="connsiteX286" fmla="*/ 10331672 w 12089090"/>
                  <a:gd name="connsiteY286" fmla="*/ 6436675 h 13511369"/>
                  <a:gd name="connsiteX287" fmla="*/ 10278888 w 12089090"/>
                  <a:gd name="connsiteY287" fmla="*/ 6452008 h 13511369"/>
                  <a:gd name="connsiteX288" fmla="*/ 10158237 w 12089090"/>
                  <a:gd name="connsiteY288" fmla="*/ 6236107 h 13511369"/>
                  <a:gd name="connsiteX289" fmla="*/ 10323338 w 12089090"/>
                  <a:gd name="connsiteY289" fmla="*/ 6274208 h 13511369"/>
                  <a:gd name="connsiteX290" fmla="*/ 10564638 w 12089090"/>
                  <a:gd name="connsiteY290" fmla="*/ 6274208 h 13511369"/>
                  <a:gd name="connsiteX291" fmla="*/ 10694812 w 12089090"/>
                  <a:gd name="connsiteY291" fmla="*/ 6134507 h 13511369"/>
                  <a:gd name="connsiteX292" fmla="*/ 10593213 w 12089090"/>
                  <a:gd name="connsiteY292" fmla="*/ 6023383 h 13511369"/>
                  <a:gd name="connsiteX293" fmla="*/ 10380487 w 12089090"/>
                  <a:gd name="connsiteY293" fmla="*/ 5975757 h 13511369"/>
                  <a:gd name="connsiteX294" fmla="*/ 10561462 w 12089090"/>
                  <a:gd name="connsiteY294" fmla="*/ 5845582 h 13511369"/>
                  <a:gd name="connsiteX295" fmla="*/ 10507488 w 12089090"/>
                  <a:gd name="connsiteY295" fmla="*/ 5728108 h 13511369"/>
                  <a:gd name="connsiteX296" fmla="*/ 10561463 w 12089090"/>
                  <a:gd name="connsiteY296" fmla="*/ 5607458 h 13511369"/>
                  <a:gd name="connsiteX297" fmla="*/ 10523362 w 12089090"/>
                  <a:gd name="connsiteY297" fmla="*/ 5604282 h 13511369"/>
                  <a:gd name="connsiteX298" fmla="*/ 10488438 w 12089090"/>
                  <a:gd name="connsiteY298" fmla="*/ 5528083 h 13511369"/>
                  <a:gd name="connsiteX299" fmla="*/ 10329687 w 12089090"/>
                  <a:gd name="connsiteY299" fmla="*/ 5375682 h 13511369"/>
                  <a:gd name="connsiteX300" fmla="*/ 10599563 w 12089090"/>
                  <a:gd name="connsiteY300" fmla="*/ 5480458 h 13511369"/>
                  <a:gd name="connsiteX301" fmla="*/ 10742437 w 12089090"/>
                  <a:gd name="connsiteY301" fmla="*/ 5439182 h 13511369"/>
                  <a:gd name="connsiteX302" fmla="*/ 10717038 w 12089090"/>
                  <a:gd name="connsiteY302" fmla="*/ 5686833 h 13511369"/>
                  <a:gd name="connsiteX303" fmla="*/ 10894837 w 12089090"/>
                  <a:gd name="connsiteY303" fmla="*/ 5724932 h 13511369"/>
                  <a:gd name="connsiteX304" fmla="*/ 10951988 w 12089090"/>
                  <a:gd name="connsiteY304" fmla="*/ 5550308 h 13511369"/>
                  <a:gd name="connsiteX305" fmla="*/ 10993262 w 12089090"/>
                  <a:gd name="connsiteY305" fmla="*/ 5321707 h 13511369"/>
                  <a:gd name="connsiteX306" fmla="*/ 10913888 w 12089090"/>
                  <a:gd name="connsiteY306" fmla="*/ 5118508 h 13511369"/>
                  <a:gd name="connsiteX307" fmla="*/ 10856737 w 12089090"/>
                  <a:gd name="connsiteY307" fmla="*/ 5020082 h 13511369"/>
                  <a:gd name="connsiteX308" fmla="*/ 10777363 w 12089090"/>
                  <a:gd name="connsiteY308" fmla="*/ 5137558 h 13511369"/>
                  <a:gd name="connsiteX309" fmla="*/ 10707513 w 12089090"/>
                  <a:gd name="connsiteY309" fmla="*/ 5096283 h 13511369"/>
                  <a:gd name="connsiteX310" fmla="*/ 10675763 w 12089090"/>
                  <a:gd name="connsiteY310" fmla="*/ 5216933 h 13511369"/>
                  <a:gd name="connsiteX311" fmla="*/ 10574162 w 12089090"/>
                  <a:gd name="connsiteY311" fmla="*/ 5220107 h 13511369"/>
                  <a:gd name="connsiteX312" fmla="*/ 10494787 w 12089090"/>
                  <a:gd name="connsiteY312" fmla="*/ 5077232 h 13511369"/>
                  <a:gd name="connsiteX313" fmla="*/ 10456687 w 12089090"/>
                  <a:gd name="connsiteY313" fmla="*/ 4924832 h 13511369"/>
                  <a:gd name="connsiteX314" fmla="*/ 10240787 w 12089090"/>
                  <a:gd name="connsiteY314" fmla="*/ 4928007 h 13511369"/>
                  <a:gd name="connsiteX315" fmla="*/ 10266187 w 12089090"/>
                  <a:gd name="connsiteY315" fmla="*/ 5153432 h 13511369"/>
                  <a:gd name="connsiteX316" fmla="*/ 10228088 w 12089090"/>
                  <a:gd name="connsiteY316" fmla="*/ 4959758 h 13511369"/>
                  <a:gd name="connsiteX317" fmla="*/ 10183637 w 12089090"/>
                  <a:gd name="connsiteY317" fmla="*/ 4972457 h 13511369"/>
                  <a:gd name="connsiteX318" fmla="*/ 10113787 w 12089090"/>
                  <a:gd name="connsiteY318" fmla="*/ 4861332 h 13511369"/>
                  <a:gd name="connsiteX319" fmla="*/ 10018538 w 12089090"/>
                  <a:gd name="connsiteY319" fmla="*/ 4931183 h 13511369"/>
                  <a:gd name="connsiteX320" fmla="*/ 9862962 w 12089090"/>
                  <a:gd name="connsiteY320" fmla="*/ 5058182 h 13511369"/>
                  <a:gd name="connsiteX321" fmla="*/ 10228087 w 12089090"/>
                  <a:gd name="connsiteY321" fmla="*/ 4724807 h 13511369"/>
                  <a:gd name="connsiteX322" fmla="*/ 10372550 w 12089090"/>
                  <a:gd name="connsiteY322" fmla="*/ 4634321 h 13511369"/>
                  <a:gd name="connsiteX323" fmla="*/ 10590037 w 12089090"/>
                  <a:gd name="connsiteY323" fmla="*/ 4581932 h 13511369"/>
                  <a:gd name="connsiteX324" fmla="*/ 10628138 w 12089090"/>
                  <a:gd name="connsiteY324" fmla="*/ 4461283 h 13511369"/>
                  <a:gd name="connsiteX325" fmla="*/ 10799588 w 12089090"/>
                  <a:gd name="connsiteY325" fmla="*/ 4334283 h 13511369"/>
                  <a:gd name="connsiteX326" fmla="*/ 10831337 w 12089090"/>
                  <a:gd name="connsiteY326" fmla="*/ 4080282 h 13511369"/>
                  <a:gd name="connsiteX327" fmla="*/ 10599562 w 12089090"/>
                  <a:gd name="connsiteY327" fmla="*/ 3997732 h 13511369"/>
                  <a:gd name="connsiteX328" fmla="*/ 10282063 w 12089090"/>
                  <a:gd name="connsiteY328" fmla="*/ 3950108 h 13511369"/>
                  <a:gd name="connsiteX329" fmla="*/ 10151887 w 12089090"/>
                  <a:gd name="connsiteY329" fmla="*/ 4010432 h 13511369"/>
                  <a:gd name="connsiteX330" fmla="*/ 10177288 w 12089090"/>
                  <a:gd name="connsiteY330" fmla="*/ 3845333 h 13511369"/>
                  <a:gd name="connsiteX331" fmla="*/ 10126488 w 12089090"/>
                  <a:gd name="connsiteY331" fmla="*/ 3670708 h 13511369"/>
                  <a:gd name="connsiteX332" fmla="*/ 10240787 w 12089090"/>
                  <a:gd name="connsiteY332" fmla="*/ 3708807 h 13511369"/>
                  <a:gd name="connsiteX333" fmla="*/ 10361438 w 12089090"/>
                  <a:gd name="connsiteY333" fmla="*/ 3600858 h 13511369"/>
                  <a:gd name="connsiteX334" fmla="*/ 10551938 w 12089090"/>
                  <a:gd name="connsiteY334" fmla="*/ 3661183 h 13511369"/>
                  <a:gd name="connsiteX335" fmla="*/ 10564638 w 12089090"/>
                  <a:gd name="connsiteY335" fmla="*/ 3477033 h 13511369"/>
                  <a:gd name="connsiteX336" fmla="*/ 10704337 w 12089090"/>
                  <a:gd name="connsiteY336" fmla="*/ 3515132 h 13511369"/>
                  <a:gd name="connsiteX337" fmla="*/ 10818637 w 12089090"/>
                  <a:gd name="connsiteY337" fmla="*/ 3210332 h 13511369"/>
                  <a:gd name="connsiteX338" fmla="*/ 10920238 w 12089090"/>
                  <a:gd name="connsiteY338" fmla="*/ 3299233 h 13511369"/>
                  <a:gd name="connsiteX339" fmla="*/ 11059937 w 12089090"/>
                  <a:gd name="connsiteY339" fmla="*/ 3283357 h 13511369"/>
                  <a:gd name="connsiteX340" fmla="*/ 11094862 w 12089090"/>
                  <a:gd name="connsiteY340" fmla="*/ 3508782 h 13511369"/>
                  <a:gd name="connsiteX341" fmla="*/ 11171063 w 12089090"/>
                  <a:gd name="connsiteY341" fmla="*/ 3251608 h 13511369"/>
                  <a:gd name="connsiteX342" fmla="*/ 11094863 w 12089090"/>
                  <a:gd name="connsiteY342" fmla="*/ 3165883 h 13511369"/>
                  <a:gd name="connsiteX343" fmla="*/ 11180587 w 12089090"/>
                  <a:gd name="connsiteY343" fmla="*/ 2911882 h 13511369"/>
                  <a:gd name="connsiteX344" fmla="*/ 10999613 w 12089090"/>
                  <a:gd name="connsiteY344" fmla="*/ 2988083 h 13511369"/>
                  <a:gd name="connsiteX345" fmla="*/ 10971037 w 12089090"/>
                  <a:gd name="connsiteY345" fmla="*/ 2918232 h 13511369"/>
                  <a:gd name="connsiteX346" fmla="*/ 10780537 w 12089090"/>
                  <a:gd name="connsiteY346" fmla="*/ 2715032 h 13511369"/>
                  <a:gd name="connsiteX347" fmla="*/ 10748788 w 12089090"/>
                  <a:gd name="connsiteY347" fmla="*/ 2530883 h 13511369"/>
                  <a:gd name="connsiteX348" fmla="*/ 10717038 w 12089090"/>
                  <a:gd name="connsiteY348" fmla="*/ 2435633 h 13511369"/>
                  <a:gd name="connsiteX349" fmla="*/ 10818637 w 12089090"/>
                  <a:gd name="connsiteY349" fmla="*/ 2334032 h 13511369"/>
                  <a:gd name="connsiteX350" fmla="*/ 11078988 w 12089090"/>
                  <a:gd name="connsiteY350" fmla="*/ 2099083 h 13511369"/>
                  <a:gd name="connsiteX351" fmla="*/ 11199637 w 12089090"/>
                  <a:gd name="connsiteY351" fmla="*/ 2118132 h 13511369"/>
                  <a:gd name="connsiteX352" fmla="*/ 11269488 w 12089090"/>
                  <a:gd name="connsiteY352" fmla="*/ 2029233 h 13511369"/>
                  <a:gd name="connsiteX353" fmla="*/ 11504437 w 12089090"/>
                  <a:gd name="connsiteY353" fmla="*/ 1921282 h 13511369"/>
                  <a:gd name="connsiteX354" fmla="*/ 11358388 w 12089090"/>
                  <a:gd name="connsiteY354" fmla="*/ 1851433 h 13511369"/>
                  <a:gd name="connsiteX355" fmla="*/ 11275837 w 12089090"/>
                  <a:gd name="connsiteY355" fmla="*/ 1705382 h 13511369"/>
                  <a:gd name="connsiteX356" fmla="*/ 11377437 w 12089090"/>
                  <a:gd name="connsiteY356" fmla="*/ 1279932 h 13511369"/>
                  <a:gd name="connsiteX357" fmla="*/ 11256787 w 12089090"/>
                  <a:gd name="connsiteY357" fmla="*/ 1019582 h 13511369"/>
                  <a:gd name="connsiteX358" fmla="*/ 11542537 w 12089090"/>
                  <a:gd name="connsiteY358" fmla="*/ 1362482 h 13511369"/>
                  <a:gd name="connsiteX359" fmla="*/ 11707637 w 12089090"/>
                  <a:gd name="connsiteY359" fmla="*/ 1165632 h 13511369"/>
                  <a:gd name="connsiteX360" fmla="*/ 11891787 w 12089090"/>
                  <a:gd name="connsiteY360" fmla="*/ 1476782 h 13511369"/>
                  <a:gd name="connsiteX361" fmla="*/ 12088637 w 12089090"/>
                  <a:gd name="connsiteY361" fmla="*/ 1578383 h 13511369"/>
                  <a:gd name="connsiteX362" fmla="*/ 11923537 w 12089090"/>
                  <a:gd name="connsiteY362" fmla="*/ 1133883 h 13511369"/>
                  <a:gd name="connsiteX363" fmla="*/ 11910837 w 12089090"/>
                  <a:gd name="connsiteY363" fmla="*/ 917982 h 13511369"/>
                  <a:gd name="connsiteX364" fmla="*/ 11777487 w 12089090"/>
                  <a:gd name="connsiteY364" fmla="*/ 721132 h 13511369"/>
                  <a:gd name="connsiteX365" fmla="*/ 11752087 w 12089090"/>
                  <a:gd name="connsiteY36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3751087 w 12089090"/>
                  <a:gd name="connsiteY18" fmla="*/ 943382 h 13511369"/>
                  <a:gd name="connsiteX19" fmla="*/ 3578447 w 12089090"/>
                  <a:gd name="connsiteY19" fmla="*/ 990756 h 13511369"/>
                  <a:gd name="connsiteX20" fmla="*/ 3404615 w 12089090"/>
                  <a:gd name="connsiteY20" fmla="*/ 1205069 h 13511369"/>
                  <a:gd name="connsiteX21" fmla="*/ 3266503 w 12089090"/>
                  <a:gd name="connsiteY21" fmla="*/ 1266981 h 13511369"/>
                  <a:gd name="connsiteX22" fmla="*/ 3184349 w 12089090"/>
                  <a:gd name="connsiteY22" fmla="*/ 1343433 h 13511369"/>
                  <a:gd name="connsiteX23" fmla="*/ 2956940 w 12089090"/>
                  <a:gd name="connsiteY23" fmla="*/ 1233644 h 13511369"/>
                  <a:gd name="connsiteX24" fmla="*/ 2829544 w 12089090"/>
                  <a:gd name="connsiteY24" fmla="*/ 1317239 h 13511369"/>
                  <a:gd name="connsiteX25" fmla="*/ 2690240 w 12089090"/>
                  <a:gd name="connsiteY25" fmla="*/ 1366994 h 13511369"/>
                  <a:gd name="connsiteX26" fmla="*/ 2455687 w 12089090"/>
                  <a:gd name="connsiteY26" fmla="*/ 1452970 h 13511369"/>
                  <a:gd name="connsiteX27" fmla="*/ 2421159 w 12089090"/>
                  <a:gd name="connsiteY27" fmla="*/ 1328894 h 13511369"/>
                  <a:gd name="connsiteX28" fmla="*/ 2341387 w 12089090"/>
                  <a:gd name="connsiteY28" fmla="*/ 1248182 h 13511369"/>
                  <a:gd name="connsiteX29" fmla="*/ 2364009 w 12089090"/>
                  <a:gd name="connsiteY29" fmla="*/ 1407475 h 13511369"/>
                  <a:gd name="connsiteX30" fmla="*/ 2321147 w 12089090"/>
                  <a:gd name="connsiteY30" fmla="*/ 1557494 h 13511369"/>
                  <a:gd name="connsiteX31" fmla="*/ 2379487 w 12089090"/>
                  <a:gd name="connsiteY31" fmla="*/ 1629182 h 13511369"/>
                  <a:gd name="connsiteX32" fmla="*/ 2748581 w 12089090"/>
                  <a:gd name="connsiteY32" fmla="*/ 1888739 h 13511369"/>
                  <a:gd name="connsiteX33" fmla="*/ 2818828 w 12089090"/>
                  <a:gd name="connsiteY33" fmla="*/ 2031363 h 13511369"/>
                  <a:gd name="connsiteX34" fmla="*/ 2799778 w 12089090"/>
                  <a:gd name="connsiteY34" fmla="*/ 2224244 h 13511369"/>
                  <a:gd name="connsiteX35" fmla="*/ 2870025 w 12089090"/>
                  <a:gd name="connsiteY35" fmla="*/ 2431664 h 13511369"/>
                  <a:gd name="connsiteX36" fmla="*/ 3027187 w 12089090"/>
                  <a:gd name="connsiteY36" fmla="*/ 2567395 h 13511369"/>
                  <a:gd name="connsiteX37" fmla="*/ 3160537 w 12089090"/>
                  <a:gd name="connsiteY37" fmla="*/ 2543582 h 13511369"/>
                  <a:gd name="connsiteX38" fmla="*/ 3228403 w 12089090"/>
                  <a:gd name="connsiteY38" fmla="*/ 2648106 h 13511369"/>
                  <a:gd name="connsiteX39" fmla="*/ 3130772 w 12089090"/>
                  <a:gd name="connsiteY39" fmla="*/ 2719544 h 13511369"/>
                  <a:gd name="connsiteX40" fmla="*/ 3115293 w 12089090"/>
                  <a:gd name="connsiteY40" fmla="*/ 2843619 h 13511369"/>
                  <a:gd name="connsiteX41" fmla="*/ 3023615 w 12089090"/>
                  <a:gd name="connsiteY41" fmla="*/ 2957669 h 13511369"/>
                  <a:gd name="connsiteX42" fmla="*/ 3016472 w 12089090"/>
                  <a:gd name="connsiteY42" fmla="*/ 3050538 h 13511369"/>
                  <a:gd name="connsiteX43" fmla="*/ 2916459 w 12089090"/>
                  <a:gd name="connsiteY43" fmla="*/ 3143406 h 13511369"/>
                  <a:gd name="connsiteX44" fmla="*/ 2874787 w 12089090"/>
                  <a:gd name="connsiteY44" fmla="*/ 3248432 h 13511369"/>
                  <a:gd name="connsiteX45" fmla="*/ 2916459 w 12089090"/>
                  <a:gd name="connsiteY45" fmla="*/ 3355338 h 13511369"/>
                  <a:gd name="connsiteX46" fmla="*/ 3039093 w 12089090"/>
                  <a:gd name="connsiteY46" fmla="*/ 3469889 h 13511369"/>
                  <a:gd name="connsiteX47" fmla="*/ 2880740 w 12089090"/>
                  <a:gd name="connsiteY47" fmla="*/ 3872069 h 13511369"/>
                  <a:gd name="connsiteX48" fmla="*/ 2854547 w 12089090"/>
                  <a:gd name="connsiteY48" fmla="*/ 4003038 h 13511369"/>
                  <a:gd name="connsiteX49" fmla="*/ 2779537 w 12089090"/>
                  <a:gd name="connsiteY49" fmla="*/ 4067582 h 13511369"/>
                  <a:gd name="connsiteX50" fmla="*/ 2630709 w 12089090"/>
                  <a:gd name="connsiteY50" fmla="*/ 4069713 h 13511369"/>
                  <a:gd name="connsiteX51" fmla="*/ 2559272 w 12089090"/>
                  <a:gd name="connsiteY51" fmla="*/ 4041138 h 13511369"/>
                  <a:gd name="connsiteX52" fmla="*/ 2497359 w 12089090"/>
                  <a:gd name="connsiteY52" fmla="*/ 3964938 h 13511369"/>
                  <a:gd name="connsiteX53" fmla="*/ 2360437 w 12089090"/>
                  <a:gd name="connsiteY53" fmla="*/ 3991382 h 13511369"/>
                  <a:gd name="connsiteX54" fmla="*/ 2302097 w 12089090"/>
                  <a:gd name="connsiteY54" fmla="*/ 4098288 h 13511369"/>
                  <a:gd name="connsiteX55" fmla="*/ 2402109 w 12089090"/>
                  <a:gd name="connsiteY55" fmla="*/ 4295932 h 13511369"/>
                  <a:gd name="connsiteX56" fmla="*/ 2322337 w 12089090"/>
                  <a:gd name="connsiteY56" fmla="*/ 4353332 h 13511369"/>
                  <a:gd name="connsiteX57" fmla="*/ 2533078 w 12089090"/>
                  <a:gd name="connsiteY57" fmla="*/ 4645975 h 13511369"/>
                  <a:gd name="connsiteX58" fmla="*/ 2597372 w 12089090"/>
                  <a:gd name="connsiteY58" fmla="*/ 4879338 h 13511369"/>
                  <a:gd name="connsiteX59" fmla="*/ 2489024 w 12089090"/>
                  <a:gd name="connsiteY59" fmla="*/ 4958170 h 13511369"/>
                  <a:gd name="connsiteX60" fmla="*/ 2471165 w 12089090"/>
                  <a:gd name="connsiteY60" fmla="*/ 5122225 h 13511369"/>
                  <a:gd name="connsiteX61" fmla="*/ 2387822 w 12089090"/>
                  <a:gd name="connsiteY61" fmla="*/ 5196044 h 13511369"/>
                  <a:gd name="connsiteX62" fmla="*/ 2398537 w 12089090"/>
                  <a:gd name="connsiteY62" fmla="*/ 5286782 h 13511369"/>
                  <a:gd name="connsiteX63" fmla="*/ 2506884 w 12089090"/>
                  <a:gd name="connsiteY63" fmla="*/ 5384163 h 13511369"/>
                  <a:gd name="connsiteX64" fmla="*/ 2512837 w 12089090"/>
                  <a:gd name="connsiteY64" fmla="*/ 5534432 h 13511369"/>
                  <a:gd name="connsiteX65" fmla="*/ 2516409 w 12089090"/>
                  <a:gd name="connsiteY65" fmla="*/ 5622288 h 13511369"/>
                  <a:gd name="connsiteX66" fmla="*/ 2649759 w 12089090"/>
                  <a:gd name="connsiteY66" fmla="*/ 5741350 h 13511369"/>
                  <a:gd name="connsiteX67" fmla="*/ 2814065 w 12089090"/>
                  <a:gd name="connsiteY67" fmla="*/ 5819932 h 13511369"/>
                  <a:gd name="connsiteX68" fmla="*/ 2846212 w 12089090"/>
                  <a:gd name="connsiteY68" fmla="*/ 6036875 h 13511369"/>
                  <a:gd name="connsiteX69" fmla="*/ 2836687 w 12089090"/>
                  <a:gd name="connsiteY69" fmla="*/ 6239282 h 13511369"/>
                  <a:gd name="connsiteX70" fmla="*/ 2611659 w 12089090"/>
                  <a:gd name="connsiteY70" fmla="*/ 6322375 h 13511369"/>
                  <a:gd name="connsiteX71" fmla="*/ 2627137 w 12089090"/>
                  <a:gd name="connsiteY71" fmla="*/ 6448832 h 13511369"/>
                  <a:gd name="connsiteX72" fmla="*/ 2531887 w 12089090"/>
                  <a:gd name="connsiteY72" fmla="*/ 6696482 h 13511369"/>
                  <a:gd name="connsiteX73" fmla="*/ 2585465 w 12089090"/>
                  <a:gd name="connsiteY73" fmla="*/ 6812913 h 13511369"/>
                  <a:gd name="connsiteX74" fmla="*/ 2535459 w 12089090"/>
                  <a:gd name="connsiteY74" fmla="*/ 6872444 h 13511369"/>
                  <a:gd name="connsiteX75" fmla="*/ 2478309 w 12089090"/>
                  <a:gd name="connsiteY75" fmla="*/ 6981982 h 13511369"/>
                  <a:gd name="connsiteX76" fmla="*/ 2365199 w 12089090"/>
                  <a:gd name="connsiteY76" fmla="*/ 7022714 h 13511369"/>
                  <a:gd name="connsiteX77" fmla="*/ 2123503 w 12089090"/>
                  <a:gd name="connsiteY77" fmla="*/ 7248682 h 13511369"/>
                  <a:gd name="connsiteX78" fmla="*/ 2171128 w 12089090"/>
                  <a:gd name="connsiteY78" fmla="*/ 7551100 h 13511369"/>
                  <a:gd name="connsiteX79" fmla="*/ 2143743 w 12089090"/>
                  <a:gd name="connsiteY79" fmla="*/ 7627551 h 13511369"/>
                  <a:gd name="connsiteX80" fmla="*/ 1973484 w 12089090"/>
                  <a:gd name="connsiteY80" fmla="*/ 7703500 h 13511369"/>
                  <a:gd name="connsiteX81" fmla="*/ 1867519 w 12089090"/>
                  <a:gd name="connsiteY81" fmla="*/ 7841863 h 13511369"/>
                  <a:gd name="connsiteX82" fmla="*/ 1842515 w 12089090"/>
                  <a:gd name="connsiteY82" fmla="*/ 8084500 h 13511369"/>
                  <a:gd name="connsiteX83" fmla="*/ 1721072 w 12089090"/>
                  <a:gd name="connsiteY83" fmla="*/ 8148794 h 13511369"/>
                  <a:gd name="connsiteX84" fmla="*/ 1703212 w 12089090"/>
                  <a:gd name="connsiteY84" fmla="*/ 8291919 h 13511369"/>
                  <a:gd name="connsiteX85" fmla="*/ 1671065 w 12089090"/>
                  <a:gd name="connsiteY85" fmla="*/ 8510744 h 13511369"/>
                  <a:gd name="connsiteX86" fmla="*/ 1716309 w 12089090"/>
                  <a:gd name="connsiteY86" fmla="*/ 8653619 h 13511369"/>
                  <a:gd name="connsiteX87" fmla="*/ 1706784 w 12089090"/>
                  <a:gd name="connsiteY87" fmla="*/ 8772682 h 13511369"/>
                  <a:gd name="connsiteX88" fmla="*/ 1788937 w 12089090"/>
                  <a:gd name="connsiteY88" fmla="*/ 8963432 h 13511369"/>
                  <a:gd name="connsiteX89" fmla="*/ 1657969 w 12089090"/>
                  <a:gd name="connsiteY89" fmla="*/ 9413488 h 13511369"/>
                  <a:gd name="connsiteX90" fmla="*/ 1506759 w 12089090"/>
                  <a:gd name="connsiteY90" fmla="*/ 9498963 h 13511369"/>
                  <a:gd name="connsiteX91" fmla="*/ 1463897 w 12089090"/>
                  <a:gd name="connsiteY91" fmla="*/ 9682319 h 13511369"/>
                  <a:gd name="connsiteX92" fmla="*/ 1321022 w 12089090"/>
                  <a:gd name="connsiteY92" fmla="*/ 9748994 h 13511369"/>
                  <a:gd name="connsiteX93" fmla="*/ 1312687 w 12089090"/>
                  <a:gd name="connsiteY93" fmla="*/ 9839732 h 13511369"/>
                  <a:gd name="connsiteX94" fmla="*/ 1237678 w 12089090"/>
                  <a:gd name="connsiteY94" fmla="*/ 9970450 h 13511369"/>
                  <a:gd name="connsiteX95" fmla="*/ 1254347 w 12089090"/>
                  <a:gd name="connsiteY95" fmla="*/ 10151425 h 13511369"/>
                  <a:gd name="connsiteX96" fmla="*/ 1179337 w 12089090"/>
                  <a:gd name="connsiteY96" fmla="*/ 10315982 h 13511369"/>
                  <a:gd name="connsiteX97" fmla="*/ 932878 w 12089090"/>
                  <a:gd name="connsiteY97" fmla="*/ 10353832 h 13511369"/>
                  <a:gd name="connsiteX98" fmla="*/ 817387 w 12089090"/>
                  <a:gd name="connsiteY98" fmla="*/ 10468382 h 13511369"/>
                  <a:gd name="connsiteX99" fmla="*/ 678084 w 12089090"/>
                  <a:gd name="connsiteY99" fmla="*/ 10480038 h 13511369"/>
                  <a:gd name="connsiteX100" fmla="*/ 585215 w 12089090"/>
                  <a:gd name="connsiteY100" fmla="*/ 10544332 h 13511369"/>
                  <a:gd name="connsiteX101" fmla="*/ 497109 w 12089090"/>
                  <a:gd name="connsiteY101" fmla="*/ 10503850 h 13511369"/>
                  <a:gd name="connsiteX102" fmla="*/ 399478 w 12089090"/>
                  <a:gd name="connsiteY102" fmla="*/ 10510994 h 13511369"/>
                  <a:gd name="connsiteX103" fmla="*/ 301847 w 12089090"/>
                  <a:gd name="connsiteY103" fmla="*/ 10482419 h 13511369"/>
                  <a:gd name="connsiteX104" fmla="*/ 238743 w 12089090"/>
                  <a:gd name="connsiteY104" fmla="*/ 10535057 h 13511369"/>
                  <a:gd name="connsiteX105" fmla="*/ 17287 w 12089090"/>
                  <a:gd name="connsiteY105" fmla="*/ 10430282 h 13511369"/>
                  <a:gd name="connsiteX106" fmla="*/ 78009 w 12089090"/>
                  <a:gd name="connsiteY106" fmla="*/ 10608625 h 13511369"/>
                  <a:gd name="connsiteX107" fmla="*/ 11334 w 12089090"/>
                  <a:gd name="connsiteY107" fmla="*/ 10787219 h 13511369"/>
                  <a:gd name="connsiteX108" fmla="*/ 112537 w 12089090"/>
                  <a:gd name="connsiteY108" fmla="*/ 11056551 h 13511369"/>
                  <a:gd name="connsiteX109" fmla="*/ 8953 w 12089090"/>
                  <a:gd name="connsiteY109" fmla="*/ 11234894 h 13511369"/>
                  <a:gd name="connsiteX110" fmla="*/ 17287 w 12089090"/>
                  <a:gd name="connsiteY110" fmla="*/ 11420882 h 13511369"/>
                  <a:gd name="connsiteX111" fmla="*/ 158972 w 12089090"/>
                  <a:gd name="connsiteY111" fmla="*/ 11470638 h 13511369"/>
                  <a:gd name="connsiteX112" fmla="*/ 455437 w 12089090"/>
                  <a:gd name="connsiteY112" fmla="*/ 11497082 h 13511369"/>
                  <a:gd name="connsiteX113" fmla="*/ 623315 w 12089090"/>
                  <a:gd name="connsiteY113" fmla="*/ 11544457 h 13511369"/>
                  <a:gd name="connsiteX114" fmla="*/ 737615 w 12089090"/>
                  <a:gd name="connsiteY114" fmla="*/ 11489688 h 13511369"/>
                  <a:gd name="connsiteX115" fmla="*/ 912637 w 12089090"/>
                  <a:gd name="connsiteY115" fmla="*/ 11535182 h 13511369"/>
                  <a:gd name="connsiteX116" fmla="*/ 1078134 w 12089090"/>
                  <a:gd name="connsiteY116" fmla="*/ 11413488 h 13511369"/>
                  <a:gd name="connsiteX117" fmla="*/ 1155524 w 12089090"/>
                  <a:gd name="connsiteY117" fmla="*/ 11470889 h 13511369"/>
                  <a:gd name="connsiteX118" fmla="*/ 1294828 w 12089090"/>
                  <a:gd name="connsiteY118" fmla="*/ 11496832 h 13511369"/>
                  <a:gd name="connsiteX119" fmla="*/ 1466278 w 12089090"/>
                  <a:gd name="connsiteY119" fmla="*/ 11508738 h 13511369"/>
                  <a:gd name="connsiteX120" fmla="*/ 1552003 w 12089090"/>
                  <a:gd name="connsiteY120" fmla="*/ 11573032 h 13511369"/>
                  <a:gd name="connsiteX121" fmla="*/ 1652015 w 12089090"/>
                  <a:gd name="connsiteY121" fmla="*/ 11580175 h 13511369"/>
                  <a:gd name="connsiteX122" fmla="*/ 1731787 w 12089090"/>
                  <a:gd name="connsiteY122" fmla="*/ 11592332 h 13511369"/>
                  <a:gd name="connsiteX123" fmla="*/ 1659159 w 12089090"/>
                  <a:gd name="connsiteY123" fmla="*/ 11737338 h 13511369"/>
                  <a:gd name="connsiteX124" fmla="*/ 1693687 w 12089090"/>
                  <a:gd name="connsiteY124" fmla="*/ 11992382 h 13511369"/>
                  <a:gd name="connsiteX125" fmla="*/ 1871090 w 12089090"/>
                  <a:gd name="connsiteY125" fmla="*/ 12130244 h 13511369"/>
                  <a:gd name="connsiteX126" fmla="*/ 1993724 w 12089090"/>
                  <a:gd name="connsiteY126" fmla="*/ 12056676 h 13511369"/>
                  <a:gd name="connsiteX127" fmla="*/ 2066353 w 12089090"/>
                  <a:gd name="connsiteY127" fmla="*/ 12104050 h 13511369"/>
                  <a:gd name="connsiteX128" fmla="*/ 2142553 w 12089090"/>
                  <a:gd name="connsiteY128" fmla="*/ 12034994 h 13511369"/>
                  <a:gd name="connsiteX129" fmla="*/ 2242565 w 12089090"/>
                  <a:gd name="connsiteY129" fmla="*/ 12058807 h 13511369"/>
                  <a:gd name="connsiteX130" fmla="*/ 2473547 w 12089090"/>
                  <a:gd name="connsiteY130" fmla="*/ 12008800 h 13511369"/>
                  <a:gd name="connsiteX131" fmla="*/ 2524743 w 12089090"/>
                  <a:gd name="connsiteY131" fmla="*/ 11899513 h 13511369"/>
                  <a:gd name="connsiteX132" fmla="*/ 2893837 w 12089090"/>
                  <a:gd name="connsiteY132" fmla="*/ 12030482 h 13511369"/>
                  <a:gd name="connsiteX133" fmla="*/ 2983134 w 12089090"/>
                  <a:gd name="connsiteY133" fmla="*/ 12018325 h 13511369"/>
                  <a:gd name="connsiteX134" fmla="*/ 3084337 w 12089090"/>
                  <a:gd name="connsiteY134" fmla="*/ 12182882 h 13511369"/>
                  <a:gd name="connsiteX135" fmla="*/ 3323653 w 12089090"/>
                  <a:gd name="connsiteY135" fmla="*/ 12127863 h 13511369"/>
                  <a:gd name="connsiteX136" fmla="*/ 3433190 w 12089090"/>
                  <a:gd name="connsiteY136" fmla="*/ 12196919 h 13511369"/>
                  <a:gd name="connsiteX137" fmla="*/ 3586781 w 12089090"/>
                  <a:gd name="connsiteY137" fmla="*/ 12266226 h 13511369"/>
                  <a:gd name="connsiteX138" fmla="*/ 3522487 w 12089090"/>
                  <a:gd name="connsiteY138" fmla="*/ 12387670 h 13511369"/>
                  <a:gd name="connsiteX139" fmla="*/ 3607022 w 12089090"/>
                  <a:gd name="connsiteY139" fmla="*/ 12592207 h 13511369"/>
                  <a:gd name="connsiteX140" fmla="*/ 3560587 w 12089090"/>
                  <a:gd name="connsiteY140" fmla="*/ 12773432 h 13511369"/>
                  <a:gd name="connsiteX141" fmla="*/ 3545109 w 12089090"/>
                  <a:gd name="connsiteY141" fmla="*/ 12987494 h 13511369"/>
                  <a:gd name="connsiteX142" fmla="*/ 3636787 w 12089090"/>
                  <a:gd name="connsiteY142" fmla="*/ 13211582 h 13511369"/>
                  <a:gd name="connsiteX143" fmla="*/ 3922537 w 12089090"/>
                  <a:gd name="connsiteY143" fmla="*/ 13440182 h 13511369"/>
                  <a:gd name="connsiteX144" fmla="*/ 4514278 w 12089090"/>
                  <a:gd name="connsiteY144" fmla="*/ 13511369 h 13511369"/>
                  <a:gd name="connsiteX145" fmla="*/ 4549996 w 12089090"/>
                  <a:gd name="connsiteY145" fmla="*/ 13442312 h 13511369"/>
                  <a:gd name="connsiteX146" fmla="*/ 4208287 w 12089090"/>
                  <a:gd name="connsiteY146" fmla="*/ 13154432 h 13511369"/>
                  <a:gd name="connsiteX147" fmla="*/ 4635722 w 12089090"/>
                  <a:gd name="connsiteY147" fmla="*/ 13268482 h 13511369"/>
                  <a:gd name="connsiteX148" fmla="*/ 4951237 w 12089090"/>
                  <a:gd name="connsiteY148" fmla="*/ 13268732 h 13511369"/>
                  <a:gd name="connsiteX149" fmla="*/ 5052440 w 12089090"/>
                  <a:gd name="connsiteY149" fmla="*/ 13058932 h 13511369"/>
                  <a:gd name="connsiteX150" fmla="*/ 5011959 w 12089090"/>
                  <a:gd name="connsiteY150" fmla="*/ 12985113 h 13511369"/>
                  <a:gd name="connsiteX151" fmla="*/ 5008387 w 12089090"/>
                  <a:gd name="connsiteY151" fmla="*/ 12678182 h 13511369"/>
                  <a:gd name="connsiteX152" fmla="*/ 5084587 w 12089090"/>
                  <a:gd name="connsiteY152" fmla="*/ 12563882 h 13511369"/>
                  <a:gd name="connsiteX153" fmla="*/ 5046487 w 12089090"/>
                  <a:gd name="connsiteY153" fmla="*/ 12225745 h 13511369"/>
                  <a:gd name="connsiteX154" fmla="*/ 5375100 w 12089090"/>
                  <a:gd name="connsiteY154" fmla="*/ 12097157 h 13511369"/>
                  <a:gd name="connsiteX155" fmla="*/ 5656087 w 12089090"/>
                  <a:gd name="connsiteY155" fmla="*/ 12180502 h 13511369"/>
                  <a:gd name="connsiteX156" fmla="*/ 5541787 w 12089090"/>
                  <a:gd name="connsiteY156" fmla="*/ 11249432 h 13511369"/>
                  <a:gd name="connsiteX157" fmla="*/ 5602510 w 12089090"/>
                  <a:gd name="connsiteY157" fmla="*/ 10722925 h 13511369"/>
                  <a:gd name="connsiteX158" fmla="*/ 5485827 w 12089090"/>
                  <a:gd name="connsiteY158" fmla="*/ 10663394 h 13511369"/>
                  <a:gd name="connsiteX159" fmla="*/ 5602509 w 12089090"/>
                  <a:gd name="connsiteY159" fmla="*/ 10701495 h 13511369"/>
                  <a:gd name="connsiteX160" fmla="*/ 5628703 w 12089090"/>
                  <a:gd name="connsiteY160" fmla="*/ 10160950 h 13511369"/>
                  <a:gd name="connsiteX161" fmla="*/ 5715618 w 12089090"/>
                  <a:gd name="connsiteY161" fmla="*/ 9775438 h 13511369"/>
                  <a:gd name="connsiteX162" fmla="*/ 5847778 w 12089090"/>
                  <a:gd name="connsiteY162" fmla="*/ 9408475 h 13511369"/>
                  <a:gd name="connsiteX163" fmla="*/ 5938265 w 12089090"/>
                  <a:gd name="connsiteY163" fmla="*/ 9196544 h 13511369"/>
                  <a:gd name="connsiteX164" fmla="*/ 5776340 w 12089090"/>
                  <a:gd name="connsiteY164" fmla="*/ 9329894 h 13511369"/>
                  <a:gd name="connsiteX165" fmla="*/ 5940647 w 12089090"/>
                  <a:gd name="connsiteY165" fmla="*/ 9137013 h 13511369"/>
                  <a:gd name="connsiteX166" fmla="*/ 5972794 w 12089090"/>
                  <a:gd name="connsiteY166" fmla="*/ 8956289 h 13511369"/>
                  <a:gd name="connsiteX167" fmla="*/ 5976365 w 12089090"/>
                  <a:gd name="connsiteY167" fmla="*/ 9087006 h 13511369"/>
                  <a:gd name="connsiteX168" fmla="*/ 6458567 w 12089090"/>
                  <a:gd name="connsiteY168" fmla="*/ 8201432 h 13511369"/>
                  <a:gd name="connsiteX169" fmla="*/ 6221634 w 12089090"/>
                  <a:gd name="connsiteY169" fmla="*/ 8101170 h 13511369"/>
                  <a:gd name="connsiteX170" fmla="*/ 6443090 w 12089090"/>
                  <a:gd name="connsiteY170" fmla="*/ 8110694 h 13511369"/>
                  <a:gd name="connsiteX171" fmla="*/ 6713363 w 12089090"/>
                  <a:gd name="connsiteY171" fmla="*/ 8074975 h 13511369"/>
                  <a:gd name="connsiteX172" fmla="*/ 6872907 w 12089090"/>
                  <a:gd name="connsiteY172" fmla="*/ 8032113 h 13511369"/>
                  <a:gd name="connsiteX173" fmla="*/ 6802659 w 12089090"/>
                  <a:gd name="connsiteY173" fmla="*/ 7972582 h 13511369"/>
                  <a:gd name="connsiteX174" fmla="*/ 6894339 w 12089090"/>
                  <a:gd name="connsiteY174" fmla="*/ 7846626 h 13511369"/>
                  <a:gd name="connsiteX175" fmla="*/ 6997921 w 12089090"/>
                  <a:gd name="connsiteY175" fmla="*/ 7867807 h 13511369"/>
                  <a:gd name="connsiteX176" fmla="*/ 7034832 w 12089090"/>
                  <a:gd name="connsiteY176" fmla="*/ 7793990 h 13511369"/>
                  <a:gd name="connsiteX177" fmla="*/ 6961013 w 12089090"/>
                  <a:gd name="connsiteY177" fmla="*/ 7693975 h 13511369"/>
                  <a:gd name="connsiteX178" fmla="*/ 6927676 w 12089090"/>
                  <a:gd name="connsiteY178" fmla="*/ 7596344 h 13511369"/>
                  <a:gd name="connsiteX179" fmla="*/ 6837187 w 12089090"/>
                  <a:gd name="connsiteY179" fmla="*/ 7591832 h 13511369"/>
                  <a:gd name="connsiteX180" fmla="*/ 6763369 w 12089090"/>
                  <a:gd name="connsiteY180" fmla="*/ 7674925 h 13511369"/>
                  <a:gd name="connsiteX181" fmla="*/ 6627637 w 12089090"/>
                  <a:gd name="connsiteY181" fmla="*/ 7687082 h 13511369"/>
                  <a:gd name="connsiteX182" fmla="*/ 6687169 w 12089090"/>
                  <a:gd name="connsiteY182" fmla="*/ 7617775 h 13511369"/>
                  <a:gd name="connsiteX183" fmla="*/ 6699076 w 12089090"/>
                  <a:gd name="connsiteY183" fmla="*/ 7529669 h 13511369"/>
                  <a:gd name="connsiteX184" fmla="*/ 6720506 w 12089090"/>
                  <a:gd name="connsiteY184" fmla="*/ 7467756 h 13511369"/>
                  <a:gd name="connsiteX185" fmla="*/ 6684787 w 12089090"/>
                  <a:gd name="connsiteY185" fmla="*/ 7401332 h 13511369"/>
                  <a:gd name="connsiteX186" fmla="*/ 6620494 w 12089090"/>
                  <a:gd name="connsiteY186" fmla="*/ 7432038 h 13511369"/>
                  <a:gd name="connsiteX187" fmla="*/ 6618112 w 12089090"/>
                  <a:gd name="connsiteY187" fmla="*/ 7351326 h 13511369"/>
                  <a:gd name="connsiteX188" fmla="*/ 6837188 w 12089090"/>
                  <a:gd name="connsiteY188" fmla="*/ 7243919 h 13511369"/>
                  <a:gd name="connsiteX189" fmla="*/ 6801469 w 12089090"/>
                  <a:gd name="connsiteY189" fmla="*/ 7089138 h 13511369"/>
                  <a:gd name="connsiteX190" fmla="*/ 6877669 w 12089090"/>
                  <a:gd name="connsiteY190" fmla="*/ 7072469 h 13511369"/>
                  <a:gd name="connsiteX191" fmla="*/ 6856237 w 12089090"/>
                  <a:gd name="connsiteY191" fmla="*/ 6982232 h 13511369"/>
                  <a:gd name="connsiteX192" fmla="*/ 6961013 w 12089090"/>
                  <a:gd name="connsiteY192" fmla="*/ 6984363 h 13511369"/>
                  <a:gd name="connsiteX193" fmla="*/ 7003876 w 12089090"/>
                  <a:gd name="connsiteY193" fmla="*/ 6903400 h 13511369"/>
                  <a:gd name="connsiteX194" fmla="*/ 7106269 w 12089090"/>
                  <a:gd name="connsiteY194" fmla="*/ 6936738 h 13511369"/>
                  <a:gd name="connsiteX195" fmla="*/ 7180088 w 12089090"/>
                  <a:gd name="connsiteY195" fmla="*/ 7039132 h 13511369"/>
                  <a:gd name="connsiteX196" fmla="*/ 7246763 w 12089090"/>
                  <a:gd name="connsiteY196" fmla="*/ 6979600 h 13511369"/>
                  <a:gd name="connsiteX197" fmla="*/ 7187232 w 12089090"/>
                  <a:gd name="connsiteY197" fmla="*/ 6843869 h 13511369"/>
                  <a:gd name="connsiteX198" fmla="*/ 7244381 w 12089090"/>
                  <a:gd name="connsiteY198" fmla="*/ 6896506 h 13511369"/>
                  <a:gd name="connsiteX199" fmla="*/ 7361063 w 12089090"/>
                  <a:gd name="connsiteY199" fmla="*/ 6934357 h 13511369"/>
                  <a:gd name="connsiteX200" fmla="*/ 7434882 w 12089090"/>
                  <a:gd name="connsiteY200" fmla="*/ 7006046 h 13511369"/>
                  <a:gd name="connsiteX201" fmla="*/ 7403926 w 12089090"/>
                  <a:gd name="connsiteY201" fmla="*/ 7144158 h 13511369"/>
                  <a:gd name="connsiteX202" fmla="*/ 7475363 w 12089090"/>
                  <a:gd name="connsiteY202" fmla="*/ 7108439 h 13511369"/>
                  <a:gd name="connsiteX203" fmla="*/ 7465837 w 12089090"/>
                  <a:gd name="connsiteY203" fmla="*/ 7077482 h 13511369"/>
                  <a:gd name="connsiteX204" fmla="*/ 7542038 w 12089090"/>
                  <a:gd name="connsiteY204" fmla="*/ 7163208 h 13511369"/>
                  <a:gd name="connsiteX205" fmla="*/ 7477744 w 12089090"/>
                  <a:gd name="connsiteY205" fmla="*/ 7244171 h 13511369"/>
                  <a:gd name="connsiteX206" fmla="*/ 7542037 w 12089090"/>
                  <a:gd name="connsiteY206" fmla="*/ 7325132 h 13511369"/>
                  <a:gd name="connsiteX207" fmla="*/ 7468219 w 12089090"/>
                  <a:gd name="connsiteY207" fmla="*/ 7344183 h 13511369"/>
                  <a:gd name="connsiteX208" fmla="*/ 7375351 w 12089090"/>
                  <a:gd name="connsiteY208" fmla="*/ 7296558 h 13511369"/>
                  <a:gd name="connsiteX209" fmla="*/ 7327726 w 12089090"/>
                  <a:gd name="connsiteY209" fmla="*/ 7406096 h 13511369"/>
                  <a:gd name="connsiteX210" fmla="*/ 7403926 w 12089090"/>
                  <a:gd name="connsiteY210" fmla="*/ 7425146 h 13511369"/>
                  <a:gd name="connsiteX211" fmla="*/ 7458694 w 12089090"/>
                  <a:gd name="connsiteY211" fmla="*/ 7484677 h 13511369"/>
                  <a:gd name="connsiteX212" fmla="*/ 7484888 w 12089090"/>
                  <a:gd name="connsiteY212" fmla="*/ 7515382 h 13511369"/>
                  <a:gd name="connsiteX213" fmla="*/ 7505128 w 12089090"/>
                  <a:gd name="connsiteY213" fmla="*/ 7467755 h 13511369"/>
                  <a:gd name="connsiteX214" fmla="*/ 7563469 w 12089090"/>
                  <a:gd name="connsiteY214" fmla="*/ 7529921 h 13511369"/>
                  <a:gd name="connsiteX215" fmla="*/ 7656338 w 12089090"/>
                  <a:gd name="connsiteY215" fmla="*/ 7615646 h 13511369"/>
                  <a:gd name="connsiteX216" fmla="*/ 7656338 w 12089090"/>
                  <a:gd name="connsiteY216" fmla="*/ 7510871 h 13511369"/>
                  <a:gd name="connsiteX217" fmla="*/ 7830168 w 12089090"/>
                  <a:gd name="connsiteY217" fmla="*/ 7606120 h 13511369"/>
                  <a:gd name="connsiteX218" fmla="*/ 7723013 w 12089090"/>
                  <a:gd name="connsiteY218" fmla="*/ 7370377 h 13511369"/>
                  <a:gd name="connsiteX219" fmla="*/ 7725394 w 12089090"/>
                  <a:gd name="connsiteY219" fmla="*/ 7234646 h 13511369"/>
                  <a:gd name="connsiteX220" fmla="*/ 7630144 w 12089090"/>
                  <a:gd name="connsiteY220" fmla="*/ 7206071 h 13511369"/>
                  <a:gd name="connsiteX221" fmla="*/ 7694437 w 12089090"/>
                  <a:gd name="connsiteY221" fmla="*/ 7039382 h 13511369"/>
                  <a:gd name="connsiteX222" fmla="*/ 8392144 w 12089090"/>
                  <a:gd name="connsiteY222" fmla="*/ 6653621 h 13511369"/>
                  <a:gd name="connsiteX223" fmla="*/ 8720757 w 12089090"/>
                  <a:gd name="connsiteY223" fmla="*/ 6591708 h 13511369"/>
                  <a:gd name="connsiteX224" fmla="*/ 8739807 w 12089090"/>
                  <a:gd name="connsiteY224" fmla="*/ 6696483 h 13511369"/>
                  <a:gd name="connsiteX225" fmla="*/ 8813626 w 12089090"/>
                  <a:gd name="connsiteY225" fmla="*/ 6701246 h 13511369"/>
                  <a:gd name="connsiteX226" fmla="*/ 8789812 w 12089090"/>
                  <a:gd name="connsiteY226" fmla="*/ 6548844 h 13511369"/>
                  <a:gd name="connsiteX227" fmla="*/ 9332737 w 12089090"/>
                  <a:gd name="connsiteY227" fmla="*/ 6544082 h 13511369"/>
                  <a:gd name="connsiteX228" fmla="*/ 9520856 w 12089090"/>
                  <a:gd name="connsiteY228" fmla="*/ 6494075 h 13511369"/>
                  <a:gd name="connsiteX229" fmla="*/ 9647062 w 12089090"/>
                  <a:gd name="connsiteY229" fmla="*/ 6298813 h 13511369"/>
                  <a:gd name="connsiteX230" fmla="*/ 9923287 w 12089090"/>
                  <a:gd name="connsiteY230" fmla="*/ 6334532 h 13511369"/>
                  <a:gd name="connsiteX231" fmla="*/ 9887569 w 12089090"/>
                  <a:gd name="connsiteY231" fmla="*/ 6420258 h 13511369"/>
                  <a:gd name="connsiteX232" fmla="*/ 9744694 w 12089090"/>
                  <a:gd name="connsiteY232" fmla="*/ 6434546 h 13511369"/>
                  <a:gd name="connsiteX233" fmla="*/ 9813749 w 12089090"/>
                  <a:gd name="connsiteY233" fmla="*/ 6489313 h 13511369"/>
                  <a:gd name="connsiteX234" fmla="*/ 9682782 w 12089090"/>
                  <a:gd name="connsiteY234" fmla="*/ 6517889 h 13511369"/>
                  <a:gd name="connsiteX235" fmla="*/ 9556576 w 12089090"/>
                  <a:gd name="connsiteY235" fmla="*/ 6508364 h 13511369"/>
                  <a:gd name="connsiteX236" fmla="*/ 9470850 w 12089090"/>
                  <a:gd name="connsiteY236" fmla="*/ 6544082 h 13511369"/>
                  <a:gd name="connsiteX237" fmla="*/ 9439894 w 12089090"/>
                  <a:gd name="connsiteY237" fmla="*/ 6848883 h 13511369"/>
                  <a:gd name="connsiteX238" fmla="*/ 9601819 w 12089090"/>
                  <a:gd name="connsiteY238" fmla="*/ 6882220 h 13511369"/>
                  <a:gd name="connsiteX239" fmla="*/ 9808987 w 12089090"/>
                  <a:gd name="connsiteY239" fmla="*/ 6696482 h 13511369"/>
                  <a:gd name="connsiteX240" fmla="*/ 9847088 w 12089090"/>
                  <a:gd name="connsiteY240" fmla="*/ 6794114 h 13511369"/>
                  <a:gd name="connsiteX241" fmla="*/ 9994726 w 12089090"/>
                  <a:gd name="connsiteY241" fmla="*/ 6717914 h 13511369"/>
                  <a:gd name="connsiteX242" fmla="*/ 9894713 w 12089090"/>
                  <a:gd name="connsiteY242" fmla="*/ 6956040 h 13511369"/>
                  <a:gd name="connsiteX243" fmla="*/ 10037588 w 12089090"/>
                  <a:gd name="connsiteY243" fmla="*/ 6898889 h 13511369"/>
                  <a:gd name="connsiteX244" fmla="*/ 10004251 w 12089090"/>
                  <a:gd name="connsiteY244" fmla="*/ 6986996 h 13511369"/>
                  <a:gd name="connsiteX245" fmla="*/ 10235232 w 12089090"/>
                  <a:gd name="connsiteY245" fmla="*/ 6984614 h 13511369"/>
                  <a:gd name="connsiteX246" fmla="*/ 10075687 w 12089090"/>
                  <a:gd name="connsiteY246" fmla="*/ 7039382 h 13511369"/>
                  <a:gd name="connsiteX247" fmla="*/ 9966151 w 12089090"/>
                  <a:gd name="connsiteY247" fmla="*/ 7096533 h 13511369"/>
                  <a:gd name="connsiteX248" fmla="*/ 9847088 w 12089090"/>
                  <a:gd name="connsiteY248" fmla="*/ 7210833 h 13511369"/>
                  <a:gd name="connsiteX249" fmla="*/ 9882806 w 12089090"/>
                  <a:gd name="connsiteY249" fmla="*/ 7270363 h 13511369"/>
                  <a:gd name="connsiteX250" fmla="*/ 9925669 w 12089090"/>
                  <a:gd name="connsiteY250" fmla="*/ 7320371 h 13511369"/>
                  <a:gd name="connsiteX251" fmla="*/ 10004251 w 12089090"/>
                  <a:gd name="connsiteY251" fmla="*/ 7287033 h 13511369"/>
                  <a:gd name="connsiteX252" fmla="*/ 10016156 w 12089090"/>
                  <a:gd name="connsiteY252" fmla="*/ 7348944 h 13511369"/>
                  <a:gd name="connsiteX253" fmla="*/ 10130457 w 12089090"/>
                  <a:gd name="connsiteY253" fmla="*/ 7210833 h 13511369"/>
                  <a:gd name="connsiteX254" fmla="*/ 10166176 w 12089090"/>
                  <a:gd name="connsiteY254" fmla="*/ 7356089 h 13511369"/>
                  <a:gd name="connsiteX255" fmla="*/ 10261426 w 12089090"/>
                  <a:gd name="connsiteY255" fmla="*/ 7239408 h 13511369"/>
                  <a:gd name="connsiteX256" fmla="*/ 10287619 w 12089090"/>
                  <a:gd name="connsiteY256" fmla="*/ 7401332 h 13511369"/>
                  <a:gd name="connsiteX257" fmla="*/ 10361437 w 12089090"/>
                  <a:gd name="connsiteY257" fmla="*/ 7477532 h 13511369"/>
                  <a:gd name="connsiteX258" fmla="*/ 10151887 w 12089090"/>
                  <a:gd name="connsiteY258" fmla="*/ 7591832 h 13511369"/>
                  <a:gd name="connsiteX259" fmla="*/ 10304288 w 12089090"/>
                  <a:gd name="connsiteY259" fmla="*/ 7741852 h 13511369"/>
                  <a:gd name="connsiteX260" fmla="*/ 10335244 w 12089090"/>
                  <a:gd name="connsiteY260" fmla="*/ 7644221 h 13511369"/>
                  <a:gd name="connsiteX261" fmla="*/ 10406680 w 12089090"/>
                  <a:gd name="connsiteY261" fmla="*/ 7732326 h 13511369"/>
                  <a:gd name="connsiteX262" fmla="*/ 10528126 w 12089090"/>
                  <a:gd name="connsiteY262" fmla="*/ 7691846 h 13511369"/>
                  <a:gd name="connsiteX263" fmla="*/ 10532887 w 12089090"/>
                  <a:gd name="connsiteY263" fmla="*/ 7777570 h 13511369"/>
                  <a:gd name="connsiteX264" fmla="*/ 10530506 w 12089090"/>
                  <a:gd name="connsiteY264" fmla="*/ 7875200 h 13511369"/>
                  <a:gd name="connsiteX265" fmla="*/ 10640043 w 12089090"/>
                  <a:gd name="connsiteY265" fmla="*/ 7837101 h 13511369"/>
                  <a:gd name="connsiteX266" fmla="*/ 10680526 w 12089090"/>
                  <a:gd name="connsiteY266" fmla="*/ 8075227 h 13511369"/>
                  <a:gd name="connsiteX267" fmla="*/ 10818637 w 12089090"/>
                  <a:gd name="connsiteY267" fmla="*/ 8106182 h 13511369"/>
                  <a:gd name="connsiteX268" fmla="*/ 10832925 w 12089090"/>
                  <a:gd name="connsiteY268" fmla="*/ 7815670 h 13511369"/>
                  <a:gd name="connsiteX269" fmla="*/ 10923413 w 12089090"/>
                  <a:gd name="connsiteY269" fmla="*/ 7791858 h 13511369"/>
                  <a:gd name="connsiteX270" fmla="*/ 10992469 w 12089090"/>
                  <a:gd name="connsiteY270" fmla="*/ 7620407 h 13511369"/>
                  <a:gd name="connsiteX271" fmla="*/ 10954369 w 12089090"/>
                  <a:gd name="connsiteY271" fmla="*/ 7491821 h 13511369"/>
                  <a:gd name="connsiteX272" fmla="*/ 10859119 w 12089090"/>
                  <a:gd name="connsiteY272" fmla="*/ 7479913 h 13511369"/>
                  <a:gd name="connsiteX273" fmla="*/ 10906743 w 12089090"/>
                  <a:gd name="connsiteY273" fmla="*/ 7360851 h 13511369"/>
                  <a:gd name="connsiteX274" fmla="*/ 10801969 w 12089090"/>
                  <a:gd name="connsiteY274" fmla="*/ 7289414 h 13511369"/>
                  <a:gd name="connsiteX275" fmla="*/ 10761487 w 12089090"/>
                  <a:gd name="connsiteY275" fmla="*/ 7058432 h 13511369"/>
                  <a:gd name="connsiteX276" fmla="*/ 10443987 w 12089090"/>
                  <a:gd name="connsiteY276" fmla="*/ 7020332 h 13511369"/>
                  <a:gd name="connsiteX277" fmla="*/ 10513838 w 12089090"/>
                  <a:gd name="connsiteY277" fmla="*/ 6915558 h 13511369"/>
                  <a:gd name="connsiteX278" fmla="*/ 10637663 w 12089090"/>
                  <a:gd name="connsiteY278" fmla="*/ 6896508 h 13511369"/>
                  <a:gd name="connsiteX279" fmla="*/ 10647187 w 12089090"/>
                  <a:gd name="connsiteY279" fmla="*/ 6810782 h 13511369"/>
                  <a:gd name="connsiteX280" fmla="*/ 10859912 w 12089090"/>
                  <a:gd name="connsiteY280" fmla="*/ 6899682 h 13511369"/>
                  <a:gd name="connsiteX281" fmla="*/ 10875787 w 12089090"/>
                  <a:gd name="connsiteY281" fmla="*/ 6677432 h 13511369"/>
                  <a:gd name="connsiteX282" fmla="*/ 10666237 w 12089090"/>
                  <a:gd name="connsiteY282" fmla="*/ 6772682 h 13511369"/>
                  <a:gd name="connsiteX283" fmla="*/ 10590037 w 12089090"/>
                  <a:gd name="connsiteY283" fmla="*/ 6544082 h 13511369"/>
                  <a:gd name="connsiteX284" fmla="*/ 10361437 w 12089090"/>
                  <a:gd name="connsiteY284" fmla="*/ 6753632 h 13511369"/>
                  <a:gd name="connsiteX285" fmla="*/ 10374138 w 12089090"/>
                  <a:gd name="connsiteY285" fmla="*/ 6588533 h 13511369"/>
                  <a:gd name="connsiteX286" fmla="*/ 10386837 w 12089090"/>
                  <a:gd name="connsiteY286" fmla="*/ 6464707 h 13511369"/>
                  <a:gd name="connsiteX287" fmla="*/ 10331672 w 12089090"/>
                  <a:gd name="connsiteY287" fmla="*/ 6436675 h 13511369"/>
                  <a:gd name="connsiteX288" fmla="*/ 10278888 w 12089090"/>
                  <a:gd name="connsiteY288" fmla="*/ 6452008 h 13511369"/>
                  <a:gd name="connsiteX289" fmla="*/ 10158237 w 12089090"/>
                  <a:gd name="connsiteY289" fmla="*/ 6236107 h 13511369"/>
                  <a:gd name="connsiteX290" fmla="*/ 10323338 w 12089090"/>
                  <a:gd name="connsiteY290" fmla="*/ 6274208 h 13511369"/>
                  <a:gd name="connsiteX291" fmla="*/ 10564638 w 12089090"/>
                  <a:gd name="connsiteY291" fmla="*/ 6274208 h 13511369"/>
                  <a:gd name="connsiteX292" fmla="*/ 10694812 w 12089090"/>
                  <a:gd name="connsiteY292" fmla="*/ 6134507 h 13511369"/>
                  <a:gd name="connsiteX293" fmla="*/ 10593213 w 12089090"/>
                  <a:gd name="connsiteY293" fmla="*/ 6023383 h 13511369"/>
                  <a:gd name="connsiteX294" fmla="*/ 10380487 w 12089090"/>
                  <a:gd name="connsiteY294" fmla="*/ 5975757 h 13511369"/>
                  <a:gd name="connsiteX295" fmla="*/ 10561462 w 12089090"/>
                  <a:gd name="connsiteY295" fmla="*/ 5845582 h 13511369"/>
                  <a:gd name="connsiteX296" fmla="*/ 10507488 w 12089090"/>
                  <a:gd name="connsiteY296" fmla="*/ 5728108 h 13511369"/>
                  <a:gd name="connsiteX297" fmla="*/ 10561463 w 12089090"/>
                  <a:gd name="connsiteY297" fmla="*/ 5607458 h 13511369"/>
                  <a:gd name="connsiteX298" fmla="*/ 10523362 w 12089090"/>
                  <a:gd name="connsiteY298" fmla="*/ 5604282 h 13511369"/>
                  <a:gd name="connsiteX299" fmla="*/ 10488438 w 12089090"/>
                  <a:gd name="connsiteY299" fmla="*/ 5528083 h 13511369"/>
                  <a:gd name="connsiteX300" fmla="*/ 10329687 w 12089090"/>
                  <a:gd name="connsiteY300" fmla="*/ 5375682 h 13511369"/>
                  <a:gd name="connsiteX301" fmla="*/ 10599563 w 12089090"/>
                  <a:gd name="connsiteY301" fmla="*/ 5480458 h 13511369"/>
                  <a:gd name="connsiteX302" fmla="*/ 10742437 w 12089090"/>
                  <a:gd name="connsiteY302" fmla="*/ 5439182 h 13511369"/>
                  <a:gd name="connsiteX303" fmla="*/ 10717038 w 12089090"/>
                  <a:gd name="connsiteY303" fmla="*/ 5686833 h 13511369"/>
                  <a:gd name="connsiteX304" fmla="*/ 10894837 w 12089090"/>
                  <a:gd name="connsiteY304" fmla="*/ 5724932 h 13511369"/>
                  <a:gd name="connsiteX305" fmla="*/ 10951988 w 12089090"/>
                  <a:gd name="connsiteY305" fmla="*/ 5550308 h 13511369"/>
                  <a:gd name="connsiteX306" fmla="*/ 10993262 w 12089090"/>
                  <a:gd name="connsiteY306" fmla="*/ 5321707 h 13511369"/>
                  <a:gd name="connsiteX307" fmla="*/ 10913888 w 12089090"/>
                  <a:gd name="connsiteY307" fmla="*/ 5118508 h 13511369"/>
                  <a:gd name="connsiteX308" fmla="*/ 10856737 w 12089090"/>
                  <a:gd name="connsiteY308" fmla="*/ 5020082 h 13511369"/>
                  <a:gd name="connsiteX309" fmla="*/ 10777363 w 12089090"/>
                  <a:gd name="connsiteY309" fmla="*/ 5137558 h 13511369"/>
                  <a:gd name="connsiteX310" fmla="*/ 10707513 w 12089090"/>
                  <a:gd name="connsiteY310" fmla="*/ 5096283 h 13511369"/>
                  <a:gd name="connsiteX311" fmla="*/ 10675763 w 12089090"/>
                  <a:gd name="connsiteY311" fmla="*/ 5216933 h 13511369"/>
                  <a:gd name="connsiteX312" fmla="*/ 10574162 w 12089090"/>
                  <a:gd name="connsiteY312" fmla="*/ 5220107 h 13511369"/>
                  <a:gd name="connsiteX313" fmla="*/ 10494787 w 12089090"/>
                  <a:gd name="connsiteY313" fmla="*/ 5077232 h 13511369"/>
                  <a:gd name="connsiteX314" fmla="*/ 10456687 w 12089090"/>
                  <a:gd name="connsiteY314" fmla="*/ 4924832 h 13511369"/>
                  <a:gd name="connsiteX315" fmla="*/ 10240787 w 12089090"/>
                  <a:gd name="connsiteY315" fmla="*/ 4928007 h 13511369"/>
                  <a:gd name="connsiteX316" fmla="*/ 10266187 w 12089090"/>
                  <a:gd name="connsiteY316" fmla="*/ 5153432 h 13511369"/>
                  <a:gd name="connsiteX317" fmla="*/ 10228088 w 12089090"/>
                  <a:gd name="connsiteY317" fmla="*/ 4959758 h 13511369"/>
                  <a:gd name="connsiteX318" fmla="*/ 10183637 w 12089090"/>
                  <a:gd name="connsiteY318" fmla="*/ 4972457 h 13511369"/>
                  <a:gd name="connsiteX319" fmla="*/ 10113787 w 12089090"/>
                  <a:gd name="connsiteY319" fmla="*/ 4861332 h 13511369"/>
                  <a:gd name="connsiteX320" fmla="*/ 10018538 w 12089090"/>
                  <a:gd name="connsiteY320" fmla="*/ 4931183 h 13511369"/>
                  <a:gd name="connsiteX321" fmla="*/ 9862962 w 12089090"/>
                  <a:gd name="connsiteY321" fmla="*/ 5058182 h 13511369"/>
                  <a:gd name="connsiteX322" fmla="*/ 10228087 w 12089090"/>
                  <a:gd name="connsiteY322" fmla="*/ 4724807 h 13511369"/>
                  <a:gd name="connsiteX323" fmla="*/ 10372550 w 12089090"/>
                  <a:gd name="connsiteY323" fmla="*/ 4634321 h 13511369"/>
                  <a:gd name="connsiteX324" fmla="*/ 10590037 w 12089090"/>
                  <a:gd name="connsiteY324" fmla="*/ 4581932 h 13511369"/>
                  <a:gd name="connsiteX325" fmla="*/ 10628138 w 12089090"/>
                  <a:gd name="connsiteY325" fmla="*/ 4461283 h 13511369"/>
                  <a:gd name="connsiteX326" fmla="*/ 10799588 w 12089090"/>
                  <a:gd name="connsiteY326" fmla="*/ 4334283 h 13511369"/>
                  <a:gd name="connsiteX327" fmla="*/ 10831337 w 12089090"/>
                  <a:gd name="connsiteY327" fmla="*/ 4080282 h 13511369"/>
                  <a:gd name="connsiteX328" fmla="*/ 10599562 w 12089090"/>
                  <a:gd name="connsiteY328" fmla="*/ 3997732 h 13511369"/>
                  <a:gd name="connsiteX329" fmla="*/ 10282063 w 12089090"/>
                  <a:gd name="connsiteY329" fmla="*/ 3950108 h 13511369"/>
                  <a:gd name="connsiteX330" fmla="*/ 10151887 w 12089090"/>
                  <a:gd name="connsiteY330" fmla="*/ 4010432 h 13511369"/>
                  <a:gd name="connsiteX331" fmla="*/ 10177288 w 12089090"/>
                  <a:gd name="connsiteY331" fmla="*/ 3845333 h 13511369"/>
                  <a:gd name="connsiteX332" fmla="*/ 10126488 w 12089090"/>
                  <a:gd name="connsiteY332" fmla="*/ 3670708 h 13511369"/>
                  <a:gd name="connsiteX333" fmla="*/ 10240787 w 12089090"/>
                  <a:gd name="connsiteY333" fmla="*/ 3708807 h 13511369"/>
                  <a:gd name="connsiteX334" fmla="*/ 10361438 w 12089090"/>
                  <a:gd name="connsiteY334" fmla="*/ 3600858 h 13511369"/>
                  <a:gd name="connsiteX335" fmla="*/ 10551938 w 12089090"/>
                  <a:gd name="connsiteY335" fmla="*/ 3661183 h 13511369"/>
                  <a:gd name="connsiteX336" fmla="*/ 10564638 w 12089090"/>
                  <a:gd name="connsiteY336" fmla="*/ 3477033 h 13511369"/>
                  <a:gd name="connsiteX337" fmla="*/ 10704337 w 12089090"/>
                  <a:gd name="connsiteY337" fmla="*/ 3515132 h 13511369"/>
                  <a:gd name="connsiteX338" fmla="*/ 10818637 w 12089090"/>
                  <a:gd name="connsiteY338" fmla="*/ 3210332 h 13511369"/>
                  <a:gd name="connsiteX339" fmla="*/ 10920238 w 12089090"/>
                  <a:gd name="connsiteY339" fmla="*/ 3299233 h 13511369"/>
                  <a:gd name="connsiteX340" fmla="*/ 11059937 w 12089090"/>
                  <a:gd name="connsiteY340" fmla="*/ 3283357 h 13511369"/>
                  <a:gd name="connsiteX341" fmla="*/ 11094862 w 12089090"/>
                  <a:gd name="connsiteY341" fmla="*/ 3508782 h 13511369"/>
                  <a:gd name="connsiteX342" fmla="*/ 11171063 w 12089090"/>
                  <a:gd name="connsiteY342" fmla="*/ 3251608 h 13511369"/>
                  <a:gd name="connsiteX343" fmla="*/ 11094863 w 12089090"/>
                  <a:gd name="connsiteY343" fmla="*/ 3165883 h 13511369"/>
                  <a:gd name="connsiteX344" fmla="*/ 11180587 w 12089090"/>
                  <a:gd name="connsiteY344" fmla="*/ 2911882 h 13511369"/>
                  <a:gd name="connsiteX345" fmla="*/ 10999613 w 12089090"/>
                  <a:gd name="connsiteY345" fmla="*/ 2988083 h 13511369"/>
                  <a:gd name="connsiteX346" fmla="*/ 10971037 w 12089090"/>
                  <a:gd name="connsiteY346" fmla="*/ 2918232 h 13511369"/>
                  <a:gd name="connsiteX347" fmla="*/ 10780537 w 12089090"/>
                  <a:gd name="connsiteY347" fmla="*/ 2715032 h 13511369"/>
                  <a:gd name="connsiteX348" fmla="*/ 10748788 w 12089090"/>
                  <a:gd name="connsiteY348" fmla="*/ 2530883 h 13511369"/>
                  <a:gd name="connsiteX349" fmla="*/ 10717038 w 12089090"/>
                  <a:gd name="connsiteY349" fmla="*/ 2435633 h 13511369"/>
                  <a:gd name="connsiteX350" fmla="*/ 10818637 w 12089090"/>
                  <a:gd name="connsiteY350" fmla="*/ 2334032 h 13511369"/>
                  <a:gd name="connsiteX351" fmla="*/ 11078988 w 12089090"/>
                  <a:gd name="connsiteY351" fmla="*/ 2099083 h 13511369"/>
                  <a:gd name="connsiteX352" fmla="*/ 11199637 w 12089090"/>
                  <a:gd name="connsiteY352" fmla="*/ 2118132 h 13511369"/>
                  <a:gd name="connsiteX353" fmla="*/ 11269488 w 12089090"/>
                  <a:gd name="connsiteY353" fmla="*/ 2029233 h 13511369"/>
                  <a:gd name="connsiteX354" fmla="*/ 11504437 w 12089090"/>
                  <a:gd name="connsiteY354" fmla="*/ 1921282 h 13511369"/>
                  <a:gd name="connsiteX355" fmla="*/ 11358388 w 12089090"/>
                  <a:gd name="connsiteY355" fmla="*/ 1851433 h 13511369"/>
                  <a:gd name="connsiteX356" fmla="*/ 11275837 w 12089090"/>
                  <a:gd name="connsiteY356" fmla="*/ 1705382 h 13511369"/>
                  <a:gd name="connsiteX357" fmla="*/ 11377437 w 12089090"/>
                  <a:gd name="connsiteY357" fmla="*/ 1279932 h 13511369"/>
                  <a:gd name="connsiteX358" fmla="*/ 11256787 w 12089090"/>
                  <a:gd name="connsiteY358" fmla="*/ 1019582 h 13511369"/>
                  <a:gd name="connsiteX359" fmla="*/ 11542537 w 12089090"/>
                  <a:gd name="connsiteY359" fmla="*/ 1362482 h 13511369"/>
                  <a:gd name="connsiteX360" fmla="*/ 11707637 w 12089090"/>
                  <a:gd name="connsiteY360" fmla="*/ 1165632 h 13511369"/>
                  <a:gd name="connsiteX361" fmla="*/ 11891787 w 12089090"/>
                  <a:gd name="connsiteY361" fmla="*/ 1476782 h 13511369"/>
                  <a:gd name="connsiteX362" fmla="*/ 12088637 w 12089090"/>
                  <a:gd name="connsiteY362" fmla="*/ 1578383 h 13511369"/>
                  <a:gd name="connsiteX363" fmla="*/ 11923537 w 12089090"/>
                  <a:gd name="connsiteY363" fmla="*/ 1133883 h 13511369"/>
                  <a:gd name="connsiteX364" fmla="*/ 11910837 w 12089090"/>
                  <a:gd name="connsiteY364" fmla="*/ 917982 h 13511369"/>
                  <a:gd name="connsiteX365" fmla="*/ 11777487 w 12089090"/>
                  <a:gd name="connsiteY365" fmla="*/ 721132 h 13511369"/>
                  <a:gd name="connsiteX366" fmla="*/ 11752087 w 12089090"/>
                  <a:gd name="connsiteY36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751087 w 12089090"/>
                  <a:gd name="connsiteY19" fmla="*/ 943382 h 13511369"/>
                  <a:gd name="connsiteX20" fmla="*/ 3578447 w 12089090"/>
                  <a:gd name="connsiteY20" fmla="*/ 990756 h 13511369"/>
                  <a:gd name="connsiteX21" fmla="*/ 3404615 w 12089090"/>
                  <a:gd name="connsiteY21" fmla="*/ 1205069 h 13511369"/>
                  <a:gd name="connsiteX22" fmla="*/ 3266503 w 12089090"/>
                  <a:gd name="connsiteY22" fmla="*/ 1266981 h 13511369"/>
                  <a:gd name="connsiteX23" fmla="*/ 3184349 w 12089090"/>
                  <a:gd name="connsiteY23" fmla="*/ 1343433 h 13511369"/>
                  <a:gd name="connsiteX24" fmla="*/ 2956940 w 12089090"/>
                  <a:gd name="connsiteY24" fmla="*/ 1233644 h 13511369"/>
                  <a:gd name="connsiteX25" fmla="*/ 2829544 w 12089090"/>
                  <a:gd name="connsiteY25" fmla="*/ 1317239 h 13511369"/>
                  <a:gd name="connsiteX26" fmla="*/ 2690240 w 12089090"/>
                  <a:gd name="connsiteY26" fmla="*/ 1366994 h 13511369"/>
                  <a:gd name="connsiteX27" fmla="*/ 2455687 w 12089090"/>
                  <a:gd name="connsiteY27" fmla="*/ 1452970 h 13511369"/>
                  <a:gd name="connsiteX28" fmla="*/ 2421159 w 12089090"/>
                  <a:gd name="connsiteY28" fmla="*/ 1328894 h 13511369"/>
                  <a:gd name="connsiteX29" fmla="*/ 2341387 w 12089090"/>
                  <a:gd name="connsiteY29" fmla="*/ 1248182 h 13511369"/>
                  <a:gd name="connsiteX30" fmla="*/ 2364009 w 12089090"/>
                  <a:gd name="connsiteY30" fmla="*/ 1407475 h 13511369"/>
                  <a:gd name="connsiteX31" fmla="*/ 2321147 w 12089090"/>
                  <a:gd name="connsiteY31" fmla="*/ 1557494 h 13511369"/>
                  <a:gd name="connsiteX32" fmla="*/ 2379487 w 12089090"/>
                  <a:gd name="connsiteY32" fmla="*/ 1629182 h 13511369"/>
                  <a:gd name="connsiteX33" fmla="*/ 2748581 w 12089090"/>
                  <a:gd name="connsiteY33" fmla="*/ 1888739 h 13511369"/>
                  <a:gd name="connsiteX34" fmla="*/ 2818828 w 12089090"/>
                  <a:gd name="connsiteY34" fmla="*/ 2031363 h 13511369"/>
                  <a:gd name="connsiteX35" fmla="*/ 2799778 w 12089090"/>
                  <a:gd name="connsiteY35" fmla="*/ 2224244 h 13511369"/>
                  <a:gd name="connsiteX36" fmla="*/ 2870025 w 12089090"/>
                  <a:gd name="connsiteY36" fmla="*/ 2431664 h 13511369"/>
                  <a:gd name="connsiteX37" fmla="*/ 3027187 w 12089090"/>
                  <a:gd name="connsiteY37" fmla="*/ 2567395 h 13511369"/>
                  <a:gd name="connsiteX38" fmla="*/ 3160537 w 12089090"/>
                  <a:gd name="connsiteY38" fmla="*/ 2543582 h 13511369"/>
                  <a:gd name="connsiteX39" fmla="*/ 3228403 w 12089090"/>
                  <a:gd name="connsiteY39" fmla="*/ 2648106 h 13511369"/>
                  <a:gd name="connsiteX40" fmla="*/ 3130772 w 12089090"/>
                  <a:gd name="connsiteY40" fmla="*/ 2719544 h 13511369"/>
                  <a:gd name="connsiteX41" fmla="*/ 3115293 w 12089090"/>
                  <a:gd name="connsiteY41" fmla="*/ 2843619 h 13511369"/>
                  <a:gd name="connsiteX42" fmla="*/ 3023615 w 12089090"/>
                  <a:gd name="connsiteY42" fmla="*/ 2957669 h 13511369"/>
                  <a:gd name="connsiteX43" fmla="*/ 3016472 w 12089090"/>
                  <a:gd name="connsiteY43" fmla="*/ 3050538 h 13511369"/>
                  <a:gd name="connsiteX44" fmla="*/ 2916459 w 12089090"/>
                  <a:gd name="connsiteY44" fmla="*/ 3143406 h 13511369"/>
                  <a:gd name="connsiteX45" fmla="*/ 2874787 w 12089090"/>
                  <a:gd name="connsiteY45" fmla="*/ 3248432 h 13511369"/>
                  <a:gd name="connsiteX46" fmla="*/ 2916459 w 12089090"/>
                  <a:gd name="connsiteY46" fmla="*/ 3355338 h 13511369"/>
                  <a:gd name="connsiteX47" fmla="*/ 3039093 w 12089090"/>
                  <a:gd name="connsiteY47" fmla="*/ 3469889 h 13511369"/>
                  <a:gd name="connsiteX48" fmla="*/ 2880740 w 12089090"/>
                  <a:gd name="connsiteY48" fmla="*/ 3872069 h 13511369"/>
                  <a:gd name="connsiteX49" fmla="*/ 2854547 w 12089090"/>
                  <a:gd name="connsiteY49" fmla="*/ 4003038 h 13511369"/>
                  <a:gd name="connsiteX50" fmla="*/ 2779537 w 12089090"/>
                  <a:gd name="connsiteY50" fmla="*/ 4067582 h 13511369"/>
                  <a:gd name="connsiteX51" fmla="*/ 2630709 w 12089090"/>
                  <a:gd name="connsiteY51" fmla="*/ 4069713 h 13511369"/>
                  <a:gd name="connsiteX52" fmla="*/ 2559272 w 12089090"/>
                  <a:gd name="connsiteY52" fmla="*/ 4041138 h 13511369"/>
                  <a:gd name="connsiteX53" fmla="*/ 2497359 w 12089090"/>
                  <a:gd name="connsiteY53" fmla="*/ 3964938 h 13511369"/>
                  <a:gd name="connsiteX54" fmla="*/ 2360437 w 12089090"/>
                  <a:gd name="connsiteY54" fmla="*/ 3991382 h 13511369"/>
                  <a:gd name="connsiteX55" fmla="*/ 2302097 w 12089090"/>
                  <a:gd name="connsiteY55" fmla="*/ 4098288 h 13511369"/>
                  <a:gd name="connsiteX56" fmla="*/ 2402109 w 12089090"/>
                  <a:gd name="connsiteY56" fmla="*/ 4295932 h 13511369"/>
                  <a:gd name="connsiteX57" fmla="*/ 2322337 w 12089090"/>
                  <a:gd name="connsiteY57" fmla="*/ 4353332 h 13511369"/>
                  <a:gd name="connsiteX58" fmla="*/ 2533078 w 12089090"/>
                  <a:gd name="connsiteY58" fmla="*/ 4645975 h 13511369"/>
                  <a:gd name="connsiteX59" fmla="*/ 2597372 w 12089090"/>
                  <a:gd name="connsiteY59" fmla="*/ 4879338 h 13511369"/>
                  <a:gd name="connsiteX60" fmla="*/ 2489024 w 12089090"/>
                  <a:gd name="connsiteY60" fmla="*/ 4958170 h 13511369"/>
                  <a:gd name="connsiteX61" fmla="*/ 2471165 w 12089090"/>
                  <a:gd name="connsiteY61" fmla="*/ 5122225 h 13511369"/>
                  <a:gd name="connsiteX62" fmla="*/ 2387822 w 12089090"/>
                  <a:gd name="connsiteY62" fmla="*/ 5196044 h 13511369"/>
                  <a:gd name="connsiteX63" fmla="*/ 2398537 w 12089090"/>
                  <a:gd name="connsiteY63" fmla="*/ 5286782 h 13511369"/>
                  <a:gd name="connsiteX64" fmla="*/ 2506884 w 12089090"/>
                  <a:gd name="connsiteY64" fmla="*/ 5384163 h 13511369"/>
                  <a:gd name="connsiteX65" fmla="*/ 2512837 w 12089090"/>
                  <a:gd name="connsiteY65" fmla="*/ 5534432 h 13511369"/>
                  <a:gd name="connsiteX66" fmla="*/ 2516409 w 12089090"/>
                  <a:gd name="connsiteY66" fmla="*/ 5622288 h 13511369"/>
                  <a:gd name="connsiteX67" fmla="*/ 2649759 w 12089090"/>
                  <a:gd name="connsiteY67" fmla="*/ 5741350 h 13511369"/>
                  <a:gd name="connsiteX68" fmla="*/ 2814065 w 12089090"/>
                  <a:gd name="connsiteY68" fmla="*/ 5819932 h 13511369"/>
                  <a:gd name="connsiteX69" fmla="*/ 2846212 w 12089090"/>
                  <a:gd name="connsiteY69" fmla="*/ 6036875 h 13511369"/>
                  <a:gd name="connsiteX70" fmla="*/ 2836687 w 12089090"/>
                  <a:gd name="connsiteY70" fmla="*/ 6239282 h 13511369"/>
                  <a:gd name="connsiteX71" fmla="*/ 2611659 w 12089090"/>
                  <a:gd name="connsiteY71" fmla="*/ 6322375 h 13511369"/>
                  <a:gd name="connsiteX72" fmla="*/ 2627137 w 12089090"/>
                  <a:gd name="connsiteY72" fmla="*/ 6448832 h 13511369"/>
                  <a:gd name="connsiteX73" fmla="*/ 2531887 w 12089090"/>
                  <a:gd name="connsiteY73" fmla="*/ 6696482 h 13511369"/>
                  <a:gd name="connsiteX74" fmla="*/ 2585465 w 12089090"/>
                  <a:gd name="connsiteY74" fmla="*/ 6812913 h 13511369"/>
                  <a:gd name="connsiteX75" fmla="*/ 2535459 w 12089090"/>
                  <a:gd name="connsiteY75" fmla="*/ 6872444 h 13511369"/>
                  <a:gd name="connsiteX76" fmla="*/ 2478309 w 12089090"/>
                  <a:gd name="connsiteY76" fmla="*/ 6981982 h 13511369"/>
                  <a:gd name="connsiteX77" fmla="*/ 2365199 w 12089090"/>
                  <a:gd name="connsiteY77" fmla="*/ 7022714 h 13511369"/>
                  <a:gd name="connsiteX78" fmla="*/ 2123503 w 12089090"/>
                  <a:gd name="connsiteY78" fmla="*/ 7248682 h 13511369"/>
                  <a:gd name="connsiteX79" fmla="*/ 2171128 w 12089090"/>
                  <a:gd name="connsiteY79" fmla="*/ 7551100 h 13511369"/>
                  <a:gd name="connsiteX80" fmla="*/ 2143743 w 12089090"/>
                  <a:gd name="connsiteY80" fmla="*/ 7627551 h 13511369"/>
                  <a:gd name="connsiteX81" fmla="*/ 1973484 w 12089090"/>
                  <a:gd name="connsiteY81" fmla="*/ 7703500 h 13511369"/>
                  <a:gd name="connsiteX82" fmla="*/ 1867519 w 12089090"/>
                  <a:gd name="connsiteY82" fmla="*/ 7841863 h 13511369"/>
                  <a:gd name="connsiteX83" fmla="*/ 1842515 w 12089090"/>
                  <a:gd name="connsiteY83" fmla="*/ 8084500 h 13511369"/>
                  <a:gd name="connsiteX84" fmla="*/ 1721072 w 12089090"/>
                  <a:gd name="connsiteY84" fmla="*/ 8148794 h 13511369"/>
                  <a:gd name="connsiteX85" fmla="*/ 1703212 w 12089090"/>
                  <a:gd name="connsiteY85" fmla="*/ 8291919 h 13511369"/>
                  <a:gd name="connsiteX86" fmla="*/ 1671065 w 12089090"/>
                  <a:gd name="connsiteY86" fmla="*/ 8510744 h 13511369"/>
                  <a:gd name="connsiteX87" fmla="*/ 1716309 w 12089090"/>
                  <a:gd name="connsiteY87" fmla="*/ 8653619 h 13511369"/>
                  <a:gd name="connsiteX88" fmla="*/ 1706784 w 12089090"/>
                  <a:gd name="connsiteY88" fmla="*/ 8772682 h 13511369"/>
                  <a:gd name="connsiteX89" fmla="*/ 1788937 w 12089090"/>
                  <a:gd name="connsiteY89" fmla="*/ 8963432 h 13511369"/>
                  <a:gd name="connsiteX90" fmla="*/ 1657969 w 12089090"/>
                  <a:gd name="connsiteY90" fmla="*/ 9413488 h 13511369"/>
                  <a:gd name="connsiteX91" fmla="*/ 1506759 w 12089090"/>
                  <a:gd name="connsiteY91" fmla="*/ 9498963 h 13511369"/>
                  <a:gd name="connsiteX92" fmla="*/ 1463897 w 12089090"/>
                  <a:gd name="connsiteY92" fmla="*/ 9682319 h 13511369"/>
                  <a:gd name="connsiteX93" fmla="*/ 1321022 w 12089090"/>
                  <a:gd name="connsiteY93" fmla="*/ 9748994 h 13511369"/>
                  <a:gd name="connsiteX94" fmla="*/ 1312687 w 12089090"/>
                  <a:gd name="connsiteY94" fmla="*/ 9839732 h 13511369"/>
                  <a:gd name="connsiteX95" fmla="*/ 1237678 w 12089090"/>
                  <a:gd name="connsiteY95" fmla="*/ 9970450 h 13511369"/>
                  <a:gd name="connsiteX96" fmla="*/ 1254347 w 12089090"/>
                  <a:gd name="connsiteY96" fmla="*/ 10151425 h 13511369"/>
                  <a:gd name="connsiteX97" fmla="*/ 1179337 w 12089090"/>
                  <a:gd name="connsiteY97" fmla="*/ 10315982 h 13511369"/>
                  <a:gd name="connsiteX98" fmla="*/ 932878 w 12089090"/>
                  <a:gd name="connsiteY98" fmla="*/ 10353832 h 13511369"/>
                  <a:gd name="connsiteX99" fmla="*/ 817387 w 12089090"/>
                  <a:gd name="connsiteY99" fmla="*/ 10468382 h 13511369"/>
                  <a:gd name="connsiteX100" fmla="*/ 678084 w 12089090"/>
                  <a:gd name="connsiteY100" fmla="*/ 10480038 h 13511369"/>
                  <a:gd name="connsiteX101" fmla="*/ 585215 w 12089090"/>
                  <a:gd name="connsiteY101" fmla="*/ 10544332 h 13511369"/>
                  <a:gd name="connsiteX102" fmla="*/ 497109 w 12089090"/>
                  <a:gd name="connsiteY102" fmla="*/ 10503850 h 13511369"/>
                  <a:gd name="connsiteX103" fmla="*/ 399478 w 12089090"/>
                  <a:gd name="connsiteY103" fmla="*/ 10510994 h 13511369"/>
                  <a:gd name="connsiteX104" fmla="*/ 301847 w 12089090"/>
                  <a:gd name="connsiteY104" fmla="*/ 10482419 h 13511369"/>
                  <a:gd name="connsiteX105" fmla="*/ 238743 w 12089090"/>
                  <a:gd name="connsiteY105" fmla="*/ 10535057 h 13511369"/>
                  <a:gd name="connsiteX106" fmla="*/ 17287 w 12089090"/>
                  <a:gd name="connsiteY106" fmla="*/ 10430282 h 13511369"/>
                  <a:gd name="connsiteX107" fmla="*/ 78009 w 12089090"/>
                  <a:gd name="connsiteY107" fmla="*/ 10608625 h 13511369"/>
                  <a:gd name="connsiteX108" fmla="*/ 11334 w 12089090"/>
                  <a:gd name="connsiteY108" fmla="*/ 10787219 h 13511369"/>
                  <a:gd name="connsiteX109" fmla="*/ 112537 w 12089090"/>
                  <a:gd name="connsiteY109" fmla="*/ 11056551 h 13511369"/>
                  <a:gd name="connsiteX110" fmla="*/ 8953 w 12089090"/>
                  <a:gd name="connsiteY110" fmla="*/ 11234894 h 13511369"/>
                  <a:gd name="connsiteX111" fmla="*/ 17287 w 12089090"/>
                  <a:gd name="connsiteY111" fmla="*/ 11420882 h 13511369"/>
                  <a:gd name="connsiteX112" fmla="*/ 158972 w 12089090"/>
                  <a:gd name="connsiteY112" fmla="*/ 11470638 h 13511369"/>
                  <a:gd name="connsiteX113" fmla="*/ 455437 w 12089090"/>
                  <a:gd name="connsiteY113" fmla="*/ 11497082 h 13511369"/>
                  <a:gd name="connsiteX114" fmla="*/ 623315 w 12089090"/>
                  <a:gd name="connsiteY114" fmla="*/ 11544457 h 13511369"/>
                  <a:gd name="connsiteX115" fmla="*/ 737615 w 12089090"/>
                  <a:gd name="connsiteY115" fmla="*/ 11489688 h 13511369"/>
                  <a:gd name="connsiteX116" fmla="*/ 912637 w 12089090"/>
                  <a:gd name="connsiteY116" fmla="*/ 11535182 h 13511369"/>
                  <a:gd name="connsiteX117" fmla="*/ 1078134 w 12089090"/>
                  <a:gd name="connsiteY117" fmla="*/ 11413488 h 13511369"/>
                  <a:gd name="connsiteX118" fmla="*/ 1155524 w 12089090"/>
                  <a:gd name="connsiteY118" fmla="*/ 11470889 h 13511369"/>
                  <a:gd name="connsiteX119" fmla="*/ 1294828 w 12089090"/>
                  <a:gd name="connsiteY119" fmla="*/ 11496832 h 13511369"/>
                  <a:gd name="connsiteX120" fmla="*/ 1466278 w 12089090"/>
                  <a:gd name="connsiteY120" fmla="*/ 11508738 h 13511369"/>
                  <a:gd name="connsiteX121" fmla="*/ 1552003 w 12089090"/>
                  <a:gd name="connsiteY121" fmla="*/ 11573032 h 13511369"/>
                  <a:gd name="connsiteX122" fmla="*/ 1652015 w 12089090"/>
                  <a:gd name="connsiteY122" fmla="*/ 11580175 h 13511369"/>
                  <a:gd name="connsiteX123" fmla="*/ 1731787 w 12089090"/>
                  <a:gd name="connsiteY123" fmla="*/ 11592332 h 13511369"/>
                  <a:gd name="connsiteX124" fmla="*/ 1659159 w 12089090"/>
                  <a:gd name="connsiteY124" fmla="*/ 11737338 h 13511369"/>
                  <a:gd name="connsiteX125" fmla="*/ 1693687 w 12089090"/>
                  <a:gd name="connsiteY125" fmla="*/ 11992382 h 13511369"/>
                  <a:gd name="connsiteX126" fmla="*/ 1871090 w 12089090"/>
                  <a:gd name="connsiteY126" fmla="*/ 12130244 h 13511369"/>
                  <a:gd name="connsiteX127" fmla="*/ 1993724 w 12089090"/>
                  <a:gd name="connsiteY127" fmla="*/ 12056676 h 13511369"/>
                  <a:gd name="connsiteX128" fmla="*/ 2066353 w 12089090"/>
                  <a:gd name="connsiteY128" fmla="*/ 12104050 h 13511369"/>
                  <a:gd name="connsiteX129" fmla="*/ 2142553 w 12089090"/>
                  <a:gd name="connsiteY129" fmla="*/ 12034994 h 13511369"/>
                  <a:gd name="connsiteX130" fmla="*/ 2242565 w 12089090"/>
                  <a:gd name="connsiteY130" fmla="*/ 12058807 h 13511369"/>
                  <a:gd name="connsiteX131" fmla="*/ 2473547 w 12089090"/>
                  <a:gd name="connsiteY131" fmla="*/ 12008800 h 13511369"/>
                  <a:gd name="connsiteX132" fmla="*/ 2524743 w 12089090"/>
                  <a:gd name="connsiteY132" fmla="*/ 11899513 h 13511369"/>
                  <a:gd name="connsiteX133" fmla="*/ 2893837 w 12089090"/>
                  <a:gd name="connsiteY133" fmla="*/ 12030482 h 13511369"/>
                  <a:gd name="connsiteX134" fmla="*/ 2983134 w 12089090"/>
                  <a:gd name="connsiteY134" fmla="*/ 12018325 h 13511369"/>
                  <a:gd name="connsiteX135" fmla="*/ 3084337 w 12089090"/>
                  <a:gd name="connsiteY135" fmla="*/ 12182882 h 13511369"/>
                  <a:gd name="connsiteX136" fmla="*/ 3323653 w 12089090"/>
                  <a:gd name="connsiteY136" fmla="*/ 12127863 h 13511369"/>
                  <a:gd name="connsiteX137" fmla="*/ 3433190 w 12089090"/>
                  <a:gd name="connsiteY137" fmla="*/ 12196919 h 13511369"/>
                  <a:gd name="connsiteX138" fmla="*/ 3586781 w 12089090"/>
                  <a:gd name="connsiteY138" fmla="*/ 12266226 h 13511369"/>
                  <a:gd name="connsiteX139" fmla="*/ 3522487 w 12089090"/>
                  <a:gd name="connsiteY139" fmla="*/ 12387670 h 13511369"/>
                  <a:gd name="connsiteX140" fmla="*/ 3607022 w 12089090"/>
                  <a:gd name="connsiteY140" fmla="*/ 12592207 h 13511369"/>
                  <a:gd name="connsiteX141" fmla="*/ 3560587 w 12089090"/>
                  <a:gd name="connsiteY141" fmla="*/ 12773432 h 13511369"/>
                  <a:gd name="connsiteX142" fmla="*/ 3545109 w 12089090"/>
                  <a:gd name="connsiteY142" fmla="*/ 12987494 h 13511369"/>
                  <a:gd name="connsiteX143" fmla="*/ 3636787 w 12089090"/>
                  <a:gd name="connsiteY143" fmla="*/ 13211582 h 13511369"/>
                  <a:gd name="connsiteX144" fmla="*/ 3922537 w 12089090"/>
                  <a:gd name="connsiteY144" fmla="*/ 13440182 h 13511369"/>
                  <a:gd name="connsiteX145" fmla="*/ 4514278 w 12089090"/>
                  <a:gd name="connsiteY145" fmla="*/ 13511369 h 13511369"/>
                  <a:gd name="connsiteX146" fmla="*/ 4549996 w 12089090"/>
                  <a:gd name="connsiteY146" fmla="*/ 13442312 h 13511369"/>
                  <a:gd name="connsiteX147" fmla="*/ 4208287 w 12089090"/>
                  <a:gd name="connsiteY147" fmla="*/ 13154432 h 13511369"/>
                  <a:gd name="connsiteX148" fmla="*/ 4635722 w 12089090"/>
                  <a:gd name="connsiteY148" fmla="*/ 13268482 h 13511369"/>
                  <a:gd name="connsiteX149" fmla="*/ 4951237 w 12089090"/>
                  <a:gd name="connsiteY149" fmla="*/ 13268732 h 13511369"/>
                  <a:gd name="connsiteX150" fmla="*/ 5052440 w 12089090"/>
                  <a:gd name="connsiteY150" fmla="*/ 13058932 h 13511369"/>
                  <a:gd name="connsiteX151" fmla="*/ 5011959 w 12089090"/>
                  <a:gd name="connsiteY151" fmla="*/ 12985113 h 13511369"/>
                  <a:gd name="connsiteX152" fmla="*/ 5008387 w 12089090"/>
                  <a:gd name="connsiteY152" fmla="*/ 12678182 h 13511369"/>
                  <a:gd name="connsiteX153" fmla="*/ 5084587 w 12089090"/>
                  <a:gd name="connsiteY153" fmla="*/ 12563882 h 13511369"/>
                  <a:gd name="connsiteX154" fmla="*/ 5046487 w 12089090"/>
                  <a:gd name="connsiteY154" fmla="*/ 12225745 h 13511369"/>
                  <a:gd name="connsiteX155" fmla="*/ 5375100 w 12089090"/>
                  <a:gd name="connsiteY155" fmla="*/ 12097157 h 13511369"/>
                  <a:gd name="connsiteX156" fmla="*/ 5656087 w 12089090"/>
                  <a:gd name="connsiteY156" fmla="*/ 12180502 h 13511369"/>
                  <a:gd name="connsiteX157" fmla="*/ 5541787 w 12089090"/>
                  <a:gd name="connsiteY157" fmla="*/ 11249432 h 13511369"/>
                  <a:gd name="connsiteX158" fmla="*/ 5602510 w 12089090"/>
                  <a:gd name="connsiteY158" fmla="*/ 10722925 h 13511369"/>
                  <a:gd name="connsiteX159" fmla="*/ 5485827 w 12089090"/>
                  <a:gd name="connsiteY159" fmla="*/ 10663394 h 13511369"/>
                  <a:gd name="connsiteX160" fmla="*/ 5602509 w 12089090"/>
                  <a:gd name="connsiteY160" fmla="*/ 10701495 h 13511369"/>
                  <a:gd name="connsiteX161" fmla="*/ 5628703 w 12089090"/>
                  <a:gd name="connsiteY161" fmla="*/ 10160950 h 13511369"/>
                  <a:gd name="connsiteX162" fmla="*/ 5715618 w 12089090"/>
                  <a:gd name="connsiteY162" fmla="*/ 9775438 h 13511369"/>
                  <a:gd name="connsiteX163" fmla="*/ 5847778 w 12089090"/>
                  <a:gd name="connsiteY163" fmla="*/ 9408475 h 13511369"/>
                  <a:gd name="connsiteX164" fmla="*/ 5938265 w 12089090"/>
                  <a:gd name="connsiteY164" fmla="*/ 9196544 h 13511369"/>
                  <a:gd name="connsiteX165" fmla="*/ 5776340 w 12089090"/>
                  <a:gd name="connsiteY165" fmla="*/ 9329894 h 13511369"/>
                  <a:gd name="connsiteX166" fmla="*/ 5940647 w 12089090"/>
                  <a:gd name="connsiteY166" fmla="*/ 9137013 h 13511369"/>
                  <a:gd name="connsiteX167" fmla="*/ 5972794 w 12089090"/>
                  <a:gd name="connsiteY167" fmla="*/ 8956289 h 13511369"/>
                  <a:gd name="connsiteX168" fmla="*/ 5976365 w 12089090"/>
                  <a:gd name="connsiteY168" fmla="*/ 9087006 h 13511369"/>
                  <a:gd name="connsiteX169" fmla="*/ 6458567 w 12089090"/>
                  <a:gd name="connsiteY169" fmla="*/ 8201432 h 13511369"/>
                  <a:gd name="connsiteX170" fmla="*/ 6221634 w 12089090"/>
                  <a:gd name="connsiteY170" fmla="*/ 8101170 h 13511369"/>
                  <a:gd name="connsiteX171" fmla="*/ 6443090 w 12089090"/>
                  <a:gd name="connsiteY171" fmla="*/ 8110694 h 13511369"/>
                  <a:gd name="connsiteX172" fmla="*/ 6713363 w 12089090"/>
                  <a:gd name="connsiteY172" fmla="*/ 8074975 h 13511369"/>
                  <a:gd name="connsiteX173" fmla="*/ 6872907 w 12089090"/>
                  <a:gd name="connsiteY173" fmla="*/ 8032113 h 13511369"/>
                  <a:gd name="connsiteX174" fmla="*/ 6802659 w 12089090"/>
                  <a:gd name="connsiteY174" fmla="*/ 7972582 h 13511369"/>
                  <a:gd name="connsiteX175" fmla="*/ 6894339 w 12089090"/>
                  <a:gd name="connsiteY175" fmla="*/ 7846626 h 13511369"/>
                  <a:gd name="connsiteX176" fmla="*/ 6997921 w 12089090"/>
                  <a:gd name="connsiteY176" fmla="*/ 7867807 h 13511369"/>
                  <a:gd name="connsiteX177" fmla="*/ 7034832 w 12089090"/>
                  <a:gd name="connsiteY177" fmla="*/ 7793990 h 13511369"/>
                  <a:gd name="connsiteX178" fmla="*/ 6961013 w 12089090"/>
                  <a:gd name="connsiteY178" fmla="*/ 7693975 h 13511369"/>
                  <a:gd name="connsiteX179" fmla="*/ 6927676 w 12089090"/>
                  <a:gd name="connsiteY179" fmla="*/ 7596344 h 13511369"/>
                  <a:gd name="connsiteX180" fmla="*/ 6837187 w 12089090"/>
                  <a:gd name="connsiteY180" fmla="*/ 7591832 h 13511369"/>
                  <a:gd name="connsiteX181" fmla="*/ 6763369 w 12089090"/>
                  <a:gd name="connsiteY181" fmla="*/ 7674925 h 13511369"/>
                  <a:gd name="connsiteX182" fmla="*/ 6627637 w 12089090"/>
                  <a:gd name="connsiteY182" fmla="*/ 7687082 h 13511369"/>
                  <a:gd name="connsiteX183" fmla="*/ 6687169 w 12089090"/>
                  <a:gd name="connsiteY183" fmla="*/ 7617775 h 13511369"/>
                  <a:gd name="connsiteX184" fmla="*/ 6699076 w 12089090"/>
                  <a:gd name="connsiteY184" fmla="*/ 7529669 h 13511369"/>
                  <a:gd name="connsiteX185" fmla="*/ 6720506 w 12089090"/>
                  <a:gd name="connsiteY185" fmla="*/ 7467756 h 13511369"/>
                  <a:gd name="connsiteX186" fmla="*/ 6684787 w 12089090"/>
                  <a:gd name="connsiteY186" fmla="*/ 7401332 h 13511369"/>
                  <a:gd name="connsiteX187" fmla="*/ 6620494 w 12089090"/>
                  <a:gd name="connsiteY187" fmla="*/ 7432038 h 13511369"/>
                  <a:gd name="connsiteX188" fmla="*/ 6618112 w 12089090"/>
                  <a:gd name="connsiteY188" fmla="*/ 7351326 h 13511369"/>
                  <a:gd name="connsiteX189" fmla="*/ 6837188 w 12089090"/>
                  <a:gd name="connsiteY189" fmla="*/ 7243919 h 13511369"/>
                  <a:gd name="connsiteX190" fmla="*/ 6801469 w 12089090"/>
                  <a:gd name="connsiteY190" fmla="*/ 7089138 h 13511369"/>
                  <a:gd name="connsiteX191" fmla="*/ 6877669 w 12089090"/>
                  <a:gd name="connsiteY191" fmla="*/ 7072469 h 13511369"/>
                  <a:gd name="connsiteX192" fmla="*/ 6856237 w 12089090"/>
                  <a:gd name="connsiteY192" fmla="*/ 6982232 h 13511369"/>
                  <a:gd name="connsiteX193" fmla="*/ 6961013 w 12089090"/>
                  <a:gd name="connsiteY193" fmla="*/ 6984363 h 13511369"/>
                  <a:gd name="connsiteX194" fmla="*/ 7003876 w 12089090"/>
                  <a:gd name="connsiteY194" fmla="*/ 6903400 h 13511369"/>
                  <a:gd name="connsiteX195" fmla="*/ 7106269 w 12089090"/>
                  <a:gd name="connsiteY195" fmla="*/ 6936738 h 13511369"/>
                  <a:gd name="connsiteX196" fmla="*/ 7180088 w 12089090"/>
                  <a:gd name="connsiteY196" fmla="*/ 7039132 h 13511369"/>
                  <a:gd name="connsiteX197" fmla="*/ 7246763 w 12089090"/>
                  <a:gd name="connsiteY197" fmla="*/ 6979600 h 13511369"/>
                  <a:gd name="connsiteX198" fmla="*/ 7187232 w 12089090"/>
                  <a:gd name="connsiteY198" fmla="*/ 6843869 h 13511369"/>
                  <a:gd name="connsiteX199" fmla="*/ 7244381 w 12089090"/>
                  <a:gd name="connsiteY199" fmla="*/ 6896506 h 13511369"/>
                  <a:gd name="connsiteX200" fmla="*/ 7361063 w 12089090"/>
                  <a:gd name="connsiteY200" fmla="*/ 6934357 h 13511369"/>
                  <a:gd name="connsiteX201" fmla="*/ 7434882 w 12089090"/>
                  <a:gd name="connsiteY201" fmla="*/ 7006046 h 13511369"/>
                  <a:gd name="connsiteX202" fmla="*/ 7403926 w 12089090"/>
                  <a:gd name="connsiteY202" fmla="*/ 7144158 h 13511369"/>
                  <a:gd name="connsiteX203" fmla="*/ 7475363 w 12089090"/>
                  <a:gd name="connsiteY203" fmla="*/ 7108439 h 13511369"/>
                  <a:gd name="connsiteX204" fmla="*/ 7465837 w 12089090"/>
                  <a:gd name="connsiteY204" fmla="*/ 7077482 h 13511369"/>
                  <a:gd name="connsiteX205" fmla="*/ 7542038 w 12089090"/>
                  <a:gd name="connsiteY205" fmla="*/ 7163208 h 13511369"/>
                  <a:gd name="connsiteX206" fmla="*/ 7477744 w 12089090"/>
                  <a:gd name="connsiteY206" fmla="*/ 7244171 h 13511369"/>
                  <a:gd name="connsiteX207" fmla="*/ 7542037 w 12089090"/>
                  <a:gd name="connsiteY207" fmla="*/ 7325132 h 13511369"/>
                  <a:gd name="connsiteX208" fmla="*/ 7468219 w 12089090"/>
                  <a:gd name="connsiteY208" fmla="*/ 7344183 h 13511369"/>
                  <a:gd name="connsiteX209" fmla="*/ 7375351 w 12089090"/>
                  <a:gd name="connsiteY209" fmla="*/ 7296558 h 13511369"/>
                  <a:gd name="connsiteX210" fmla="*/ 7327726 w 12089090"/>
                  <a:gd name="connsiteY210" fmla="*/ 7406096 h 13511369"/>
                  <a:gd name="connsiteX211" fmla="*/ 7403926 w 12089090"/>
                  <a:gd name="connsiteY211" fmla="*/ 7425146 h 13511369"/>
                  <a:gd name="connsiteX212" fmla="*/ 7458694 w 12089090"/>
                  <a:gd name="connsiteY212" fmla="*/ 7484677 h 13511369"/>
                  <a:gd name="connsiteX213" fmla="*/ 7484888 w 12089090"/>
                  <a:gd name="connsiteY213" fmla="*/ 7515382 h 13511369"/>
                  <a:gd name="connsiteX214" fmla="*/ 7505128 w 12089090"/>
                  <a:gd name="connsiteY214" fmla="*/ 7467755 h 13511369"/>
                  <a:gd name="connsiteX215" fmla="*/ 7563469 w 12089090"/>
                  <a:gd name="connsiteY215" fmla="*/ 7529921 h 13511369"/>
                  <a:gd name="connsiteX216" fmla="*/ 7656338 w 12089090"/>
                  <a:gd name="connsiteY216" fmla="*/ 7615646 h 13511369"/>
                  <a:gd name="connsiteX217" fmla="*/ 7656338 w 12089090"/>
                  <a:gd name="connsiteY217" fmla="*/ 7510871 h 13511369"/>
                  <a:gd name="connsiteX218" fmla="*/ 7830168 w 12089090"/>
                  <a:gd name="connsiteY218" fmla="*/ 7606120 h 13511369"/>
                  <a:gd name="connsiteX219" fmla="*/ 7723013 w 12089090"/>
                  <a:gd name="connsiteY219" fmla="*/ 7370377 h 13511369"/>
                  <a:gd name="connsiteX220" fmla="*/ 7725394 w 12089090"/>
                  <a:gd name="connsiteY220" fmla="*/ 7234646 h 13511369"/>
                  <a:gd name="connsiteX221" fmla="*/ 7630144 w 12089090"/>
                  <a:gd name="connsiteY221" fmla="*/ 7206071 h 13511369"/>
                  <a:gd name="connsiteX222" fmla="*/ 7694437 w 12089090"/>
                  <a:gd name="connsiteY222" fmla="*/ 7039382 h 13511369"/>
                  <a:gd name="connsiteX223" fmla="*/ 8392144 w 12089090"/>
                  <a:gd name="connsiteY223" fmla="*/ 6653621 h 13511369"/>
                  <a:gd name="connsiteX224" fmla="*/ 8720757 w 12089090"/>
                  <a:gd name="connsiteY224" fmla="*/ 6591708 h 13511369"/>
                  <a:gd name="connsiteX225" fmla="*/ 8739807 w 12089090"/>
                  <a:gd name="connsiteY225" fmla="*/ 6696483 h 13511369"/>
                  <a:gd name="connsiteX226" fmla="*/ 8813626 w 12089090"/>
                  <a:gd name="connsiteY226" fmla="*/ 6701246 h 13511369"/>
                  <a:gd name="connsiteX227" fmla="*/ 8789812 w 12089090"/>
                  <a:gd name="connsiteY227" fmla="*/ 6548844 h 13511369"/>
                  <a:gd name="connsiteX228" fmla="*/ 9332737 w 12089090"/>
                  <a:gd name="connsiteY228" fmla="*/ 6544082 h 13511369"/>
                  <a:gd name="connsiteX229" fmla="*/ 9520856 w 12089090"/>
                  <a:gd name="connsiteY229" fmla="*/ 6494075 h 13511369"/>
                  <a:gd name="connsiteX230" fmla="*/ 9647062 w 12089090"/>
                  <a:gd name="connsiteY230" fmla="*/ 6298813 h 13511369"/>
                  <a:gd name="connsiteX231" fmla="*/ 9923287 w 12089090"/>
                  <a:gd name="connsiteY231" fmla="*/ 6334532 h 13511369"/>
                  <a:gd name="connsiteX232" fmla="*/ 9887569 w 12089090"/>
                  <a:gd name="connsiteY232" fmla="*/ 6420258 h 13511369"/>
                  <a:gd name="connsiteX233" fmla="*/ 9744694 w 12089090"/>
                  <a:gd name="connsiteY233" fmla="*/ 6434546 h 13511369"/>
                  <a:gd name="connsiteX234" fmla="*/ 9813749 w 12089090"/>
                  <a:gd name="connsiteY234" fmla="*/ 6489313 h 13511369"/>
                  <a:gd name="connsiteX235" fmla="*/ 9682782 w 12089090"/>
                  <a:gd name="connsiteY235" fmla="*/ 6517889 h 13511369"/>
                  <a:gd name="connsiteX236" fmla="*/ 9556576 w 12089090"/>
                  <a:gd name="connsiteY236" fmla="*/ 6508364 h 13511369"/>
                  <a:gd name="connsiteX237" fmla="*/ 9470850 w 12089090"/>
                  <a:gd name="connsiteY237" fmla="*/ 6544082 h 13511369"/>
                  <a:gd name="connsiteX238" fmla="*/ 9439894 w 12089090"/>
                  <a:gd name="connsiteY238" fmla="*/ 6848883 h 13511369"/>
                  <a:gd name="connsiteX239" fmla="*/ 9601819 w 12089090"/>
                  <a:gd name="connsiteY239" fmla="*/ 6882220 h 13511369"/>
                  <a:gd name="connsiteX240" fmla="*/ 9808987 w 12089090"/>
                  <a:gd name="connsiteY240" fmla="*/ 6696482 h 13511369"/>
                  <a:gd name="connsiteX241" fmla="*/ 9847088 w 12089090"/>
                  <a:gd name="connsiteY241" fmla="*/ 6794114 h 13511369"/>
                  <a:gd name="connsiteX242" fmla="*/ 9994726 w 12089090"/>
                  <a:gd name="connsiteY242" fmla="*/ 6717914 h 13511369"/>
                  <a:gd name="connsiteX243" fmla="*/ 9894713 w 12089090"/>
                  <a:gd name="connsiteY243" fmla="*/ 6956040 h 13511369"/>
                  <a:gd name="connsiteX244" fmla="*/ 10037588 w 12089090"/>
                  <a:gd name="connsiteY244" fmla="*/ 6898889 h 13511369"/>
                  <a:gd name="connsiteX245" fmla="*/ 10004251 w 12089090"/>
                  <a:gd name="connsiteY245" fmla="*/ 6986996 h 13511369"/>
                  <a:gd name="connsiteX246" fmla="*/ 10235232 w 12089090"/>
                  <a:gd name="connsiteY246" fmla="*/ 6984614 h 13511369"/>
                  <a:gd name="connsiteX247" fmla="*/ 10075687 w 12089090"/>
                  <a:gd name="connsiteY247" fmla="*/ 7039382 h 13511369"/>
                  <a:gd name="connsiteX248" fmla="*/ 9966151 w 12089090"/>
                  <a:gd name="connsiteY248" fmla="*/ 7096533 h 13511369"/>
                  <a:gd name="connsiteX249" fmla="*/ 9847088 w 12089090"/>
                  <a:gd name="connsiteY249" fmla="*/ 7210833 h 13511369"/>
                  <a:gd name="connsiteX250" fmla="*/ 9882806 w 12089090"/>
                  <a:gd name="connsiteY250" fmla="*/ 7270363 h 13511369"/>
                  <a:gd name="connsiteX251" fmla="*/ 9925669 w 12089090"/>
                  <a:gd name="connsiteY251" fmla="*/ 7320371 h 13511369"/>
                  <a:gd name="connsiteX252" fmla="*/ 10004251 w 12089090"/>
                  <a:gd name="connsiteY252" fmla="*/ 7287033 h 13511369"/>
                  <a:gd name="connsiteX253" fmla="*/ 10016156 w 12089090"/>
                  <a:gd name="connsiteY253" fmla="*/ 7348944 h 13511369"/>
                  <a:gd name="connsiteX254" fmla="*/ 10130457 w 12089090"/>
                  <a:gd name="connsiteY254" fmla="*/ 7210833 h 13511369"/>
                  <a:gd name="connsiteX255" fmla="*/ 10166176 w 12089090"/>
                  <a:gd name="connsiteY255" fmla="*/ 7356089 h 13511369"/>
                  <a:gd name="connsiteX256" fmla="*/ 10261426 w 12089090"/>
                  <a:gd name="connsiteY256" fmla="*/ 7239408 h 13511369"/>
                  <a:gd name="connsiteX257" fmla="*/ 10287619 w 12089090"/>
                  <a:gd name="connsiteY257" fmla="*/ 7401332 h 13511369"/>
                  <a:gd name="connsiteX258" fmla="*/ 10361437 w 12089090"/>
                  <a:gd name="connsiteY258" fmla="*/ 7477532 h 13511369"/>
                  <a:gd name="connsiteX259" fmla="*/ 10151887 w 12089090"/>
                  <a:gd name="connsiteY259" fmla="*/ 7591832 h 13511369"/>
                  <a:gd name="connsiteX260" fmla="*/ 10304288 w 12089090"/>
                  <a:gd name="connsiteY260" fmla="*/ 7741852 h 13511369"/>
                  <a:gd name="connsiteX261" fmla="*/ 10335244 w 12089090"/>
                  <a:gd name="connsiteY261" fmla="*/ 7644221 h 13511369"/>
                  <a:gd name="connsiteX262" fmla="*/ 10406680 w 12089090"/>
                  <a:gd name="connsiteY262" fmla="*/ 7732326 h 13511369"/>
                  <a:gd name="connsiteX263" fmla="*/ 10528126 w 12089090"/>
                  <a:gd name="connsiteY263" fmla="*/ 7691846 h 13511369"/>
                  <a:gd name="connsiteX264" fmla="*/ 10532887 w 12089090"/>
                  <a:gd name="connsiteY264" fmla="*/ 7777570 h 13511369"/>
                  <a:gd name="connsiteX265" fmla="*/ 10530506 w 12089090"/>
                  <a:gd name="connsiteY265" fmla="*/ 7875200 h 13511369"/>
                  <a:gd name="connsiteX266" fmla="*/ 10640043 w 12089090"/>
                  <a:gd name="connsiteY266" fmla="*/ 7837101 h 13511369"/>
                  <a:gd name="connsiteX267" fmla="*/ 10680526 w 12089090"/>
                  <a:gd name="connsiteY267" fmla="*/ 8075227 h 13511369"/>
                  <a:gd name="connsiteX268" fmla="*/ 10818637 w 12089090"/>
                  <a:gd name="connsiteY268" fmla="*/ 8106182 h 13511369"/>
                  <a:gd name="connsiteX269" fmla="*/ 10832925 w 12089090"/>
                  <a:gd name="connsiteY269" fmla="*/ 7815670 h 13511369"/>
                  <a:gd name="connsiteX270" fmla="*/ 10923413 w 12089090"/>
                  <a:gd name="connsiteY270" fmla="*/ 7791858 h 13511369"/>
                  <a:gd name="connsiteX271" fmla="*/ 10992469 w 12089090"/>
                  <a:gd name="connsiteY271" fmla="*/ 7620407 h 13511369"/>
                  <a:gd name="connsiteX272" fmla="*/ 10954369 w 12089090"/>
                  <a:gd name="connsiteY272" fmla="*/ 7491821 h 13511369"/>
                  <a:gd name="connsiteX273" fmla="*/ 10859119 w 12089090"/>
                  <a:gd name="connsiteY273" fmla="*/ 7479913 h 13511369"/>
                  <a:gd name="connsiteX274" fmla="*/ 10906743 w 12089090"/>
                  <a:gd name="connsiteY274" fmla="*/ 7360851 h 13511369"/>
                  <a:gd name="connsiteX275" fmla="*/ 10801969 w 12089090"/>
                  <a:gd name="connsiteY275" fmla="*/ 7289414 h 13511369"/>
                  <a:gd name="connsiteX276" fmla="*/ 10761487 w 12089090"/>
                  <a:gd name="connsiteY276" fmla="*/ 7058432 h 13511369"/>
                  <a:gd name="connsiteX277" fmla="*/ 10443987 w 12089090"/>
                  <a:gd name="connsiteY277" fmla="*/ 7020332 h 13511369"/>
                  <a:gd name="connsiteX278" fmla="*/ 10513838 w 12089090"/>
                  <a:gd name="connsiteY278" fmla="*/ 6915558 h 13511369"/>
                  <a:gd name="connsiteX279" fmla="*/ 10637663 w 12089090"/>
                  <a:gd name="connsiteY279" fmla="*/ 6896508 h 13511369"/>
                  <a:gd name="connsiteX280" fmla="*/ 10647187 w 12089090"/>
                  <a:gd name="connsiteY280" fmla="*/ 6810782 h 13511369"/>
                  <a:gd name="connsiteX281" fmla="*/ 10859912 w 12089090"/>
                  <a:gd name="connsiteY281" fmla="*/ 6899682 h 13511369"/>
                  <a:gd name="connsiteX282" fmla="*/ 10875787 w 12089090"/>
                  <a:gd name="connsiteY282" fmla="*/ 6677432 h 13511369"/>
                  <a:gd name="connsiteX283" fmla="*/ 10666237 w 12089090"/>
                  <a:gd name="connsiteY283" fmla="*/ 6772682 h 13511369"/>
                  <a:gd name="connsiteX284" fmla="*/ 10590037 w 12089090"/>
                  <a:gd name="connsiteY284" fmla="*/ 6544082 h 13511369"/>
                  <a:gd name="connsiteX285" fmla="*/ 10361437 w 12089090"/>
                  <a:gd name="connsiteY285" fmla="*/ 6753632 h 13511369"/>
                  <a:gd name="connsiteX286" fmla="*/ 10374138 w 12089090"/>
                  <a:gd name="connsiteY286" fmla="*/ 6588533 h 13511369"/>
                  <a:gd name="connsiteX287" fmla="*/ 10386837 w 12089090"/>
                  <a:gd name="connsiteY287" fmla="*/ 6464707 h 13511369"/>
                  <a:gd name="connsiteX288" fmla="*/ 10331672 w 12089090"/>
                  <a:gd name="connsiteY288" fmla="*/ 6436675 h 13511369"/>
                  <a:gd name="connsiteX289" fmla="*/ 10278888 w 12089090"/>
                  <a:gd name="connsiteY289" fmla="*/ 6452008 h 13511369"/>
                  <a:gd name="connsiteX290" fmla="*/ 10158237 w 12089090"/>
                  <a:gd name="connsiteY290" fmla="*/ 6236107 h 13511369"/>
                  <a:gd name="connsiteX291" fmla="*/ 10323338 w 12089090"/>
                  <a:gd name="connsiteY291" fmla="*/ 6274208 h 13511369"/>
                  <a:gd name="connsiteX292" fmla="*/ 10564638 w 12089090"/>
                  <a:gd name="connsiteY292" fmla="*/ 6274208 h 13511369"/>
                  <a:gd name="connsiteX293" fmla="*/ 10694812 w 12089090"/>
                  <a:gd name="connsiteY293" fmla="*/ 6134507 h 13511369"/>
                  <a:gd name="connsiteX294" fmla="*/ 10593213 w 12089090"/>
                  <a:gd name="connsiteY294" fmla="*/ 6023383 h 13511369"/>
                  <a:gd name="connsiteX295" fmla="*/ 10380487 w 12089090"/>
                  <a:gd name="connsiteY295" fmla="*/ 5975757 h 13511369"/>
                  <a:gd name="connsiteX296" fmla="*/ 10561462 w 12089090"/>
                  <a:gd name="connsiteY296" fmla="*/ 5845582 h 13511369"/>
                  <a:gd name="connsiteX297" fmla="*/ 10507488 w 12089090"/>
                  <a:gd name="connsiteY297" fmla="*/ 5728108 h 13511369"/>
                  <a:gd name="connsiteX298" fmla="*/ 10561463 w 12089090"/>
                  <a:gd name="connsiteY298" fmla="*/ 5607458 h 13511369"/>
                  <a:gd name="connsiteX299" fmla="*/ 10523362 w 12089090"/>
                  <a:gd name="connsiteY299" fmla="*/ 5604282 h 13511369"/>
                  <a:gd name="connsiteX300" fmla="*/ 10488438 w 12089090"/>
                  <a:gd name="connsiteY300" fmla="*/ 5528083 h 13511369"/>
                  <a:gd name="connsiteX301" fmla="*/ 10329687 w 12089090"/>
                  <a:gd name="connsiteY301" fmla="*/ 5375682 h 13511369"/>
                  <a:gd name="connsiteX302" fmla="*/ 10599563 w 12089090"/>
                  <a:gd name="connsiteY302" fmla="*/ 5480458 h 13511369"/>
                  <a:gd name="connsiteX303" fmla="*/ 10742437 w 12089090"/>
                  <a:gd name="connsiteY303" fmla="*/ 5439182 h 13511369"/>
                  <a:gd name="connsiteX304" fmla="*/ 10717038 w 12089090"/>
                  <a:gd name="connsiteY304" fmla="*/ 5686833 h 13511369"/>
                  <a:gd name="connsiteX305" fmla="*/ 10894837 w 12089090"/>
                  <a:gd name="connsiteY305" fmla="*/ 5724932 h 13511369"/>
                  <a:gd name="connsiteX306" fmla="*/ 10951988 w 12089090"/>
                  <a:gd name="connsiteY306" fmla="*/ 5550308 h 13511369"/>
                  <a:gd name="connsiteX307" fmla="*/ 10993262 w 12089090"/>
                  <a:gd name="connsiteY307" fmla="*/ 5321707 h 13511369"/>
                  <a:gd name="connsiteX308" fmla="*/ 10913888 w 12089090"/>
                  <a:gd name="connsiteY308" fmla="*/ 5118508 h 13511369"/>
                  <a:gd name="connsiteX309" fmla="*/ 10856737 w 12089090"/>
                  <a:gd name="connsiteY309" fmla="*/ 5020082 h 13511369"/>
                  <a:gd name="connsiteX310" fmla="*/ 10777363 w 12089090"/>
                  <a:gd name="connsiteY310" fmla="*/ 5137558 h 13511369"/>
                  <a:gd name="connsiteX311" fmla="*/ 10707513 w 12089090"/>
                  <a:gd name="connsiteY311" fmla="*/ 5096283 h 13511369"/>
                  <a:gd name="connsiteX312" fmla="*/ 10675763 w 12089090"/>
                  <a:gd name="connsiteY312" fmla="*/ 5216933 h 13511369"/>
                  <a:gd name="connsiteX313" fmla="*/ 10574162 w 12089090"/>
                  <a:gd name="connsiteY313" fmla="*/ 5220107 h 13511369"/>
                  <a:gd name="connsiteX314" fmla="*/ 10494787 w 12089090"/>
                  <a:gd name="connsiteY314" fmla="*/ 5077232 h 13511369"/>
                  <a:gd name="connsiteX315" fmla="*/ 10456687 w 12089090"/>
                  <a:gd name="connsiteY315" fmla="*/ 4924832 h 13511369"/>
                  <a:gd name="connsiteX316" fmla="*/ 10240787 w 12089090"/>
                  <a:gd name="connsiteY316" fmla="*/ 4928007 h 13511369"/>
                  <a:gd name="connsiteX317" fmla="*/ 10266187 w 12089090"/>
                  <a:gd name="connsiteY317" fmla="*/ 5153432 h 13511369"/>
                  <a:gd name="connsiteX318" fmla="*/ 10228088 w 12089090"/>
                  <a:gd name="connsiteY318" fmla="*/ 4959758 h 13511369"/>
                  <a:gd name="connsiteX319" fmla="*/ 10183637 w 12089090"/>
                  <a:gd name="connsiteY319" fmla="*/ 4972457 h 13511369"/>
                  <a:gd name="connsiteX320" fmla="*/ 10113787 w 12089090"/>
                  <a:gd name="connsiteY320" fmla="*/ 4861332 h 13511369"/>
                  <a:gd name="connsiteX321" fmla="*/ 10018538 w 12089090"/>
                  <a:gd name="connsiteY321" fmla="*/ 4931183 h 13511369"/>
                  <a:gd name="connsiteX322" fmla="*/ 9862962 w 12089090"/>
                  <a:gd name="connsiteY322" fmla="*/ 5058182 h 13511369"/>
                  <a:gd name="connsiteX323" fmla="*/ 10228087 w 12089090"/>
                  <a:gd name="connsiteY323" fmla="*/ 4724807 h 13511369"/>
                  <a:gd name="connsiteX324" fmla="*/ 10372550 w 12089090"/>
                  <a:gd name="connsiteY324" fmla="*/ 4634321 h 13511369"/>
                  <a:gd name="connsiteX325" fmla="*/ 10590037 w 12089090"/>
                  <a:gd name="connsiteY325" fmla="*/ 4581932 h 13511369"/>
                  <a:gd name="connsiteX326" fmla="*/ 10628138 w 12089090"/>
                  <a:gd name="connsiteY326" fmla="*/ 4461283 h 13511369"/>
                  <a:gd name="connsiteX327" fmla="*/ 10799588 w 12089090"/>
                  <a:gd name="connsiteY327" fmla="*/ 4334283 h 13511369"/>
                  <a:gd name="connsiteX328" fmla="*/ 10831337 w 12089090"/>
                  <a:gd name="connsiteY328" fmla="*/ 4080282 h 13511369"/>
                  <a:gd name="connsiteX329" fmla="*/ 10599562 w 12089090"/>
                  <a:gd name="connsiteY329" fmla="*/ 3997732 h 13511369"/>
                  <a:gd name="connsiteX330" fmla="*/ 10282063 w 12089090"/>
                  <a:gd name="connsiteY330" fmla="*/ 3950108 h 13511369"/>
                  <a:gd name="connsiteX331" fmla="*/ 10151887 w 12089090"/>
                  <a:gd name="connsiteY331" fmla="*/ 4010432 h 13511369"/>
                  <a:gd name="connsiteX332" fmla="*/ 10177288 w 12089090"/>
                  <a:gd name="connsiteY332" fmla="*/ 3845333 h 13511369"/>
                  <a:gd name="connsiteX333" fmla="*/ 10126488 w 12089090"/>
                  <a:gd name="connsiteY333" fmla="*/ 3670708 h 13511369"/>
                  <a:gd name="connsiteX334" fmla="*/ 10240787 w 12089090"/>
                  <a:gd name="connsiteY334" fmla="*/ 3708807 h 13511369"/>
                  <a:gd name="connsiteX335" fmla="*/ 10361438 w 12089090"/>
                  <a:gd name="connsiteY335" fmla="*/ 3600858 h 13511369"/>
                  <a:gd name="connsiteX336" fmla="*/ 10551938 w 12089090"/>
                  <a:gd name="connsiteY336" fmla="*/ 3661183 h 13511369"/>
                  <a:gd name="connsiteX337" fmla="*/ 10564638 w 12089090"/>
                  <a:gd name="connsiteY337" fmla="*/ 3477033 h 13511369"/>
                  <a:gd name="connsiteX338" fmla="*/ 10704337 w 12089090"/>
                  <a:gd name="connsiteY338" fmla="*/ 3515132 h 13511369"/>
                  <a:gd name="connsiteX339" fmla="*/ 10818637 w 12089090"/>
                  <a:gd name="connsiteY339" fmla="*/ 3210332 h 13511369"/>
                  <a:gd name="connsiteX340" fmla="*/ 10920238 w 12089090"/>
                  <a:gd name="connsiteY340" fmla="*/ 3299233 h 13511369"/>
                  <a:gd name="connsiteX341" fmla="*/ 11059937 w 12089090"/>
                  <a:gd name="connsiteY341" fmla="*/ 3283357 h 13511369"/>
                  <a:gd name="connsiteX342" fmla="*/ 11094862 w 12089090"/>
                  <a:gd name="connsiteY342" fmla="*/ 3508782 h 13511369"/>
                  <a:gd name="connsiteX343" fmla="*/ 11171063 w 12089090"/>
                  <a:gd name="connsiteY343" fmla="*/ 3251608 h 13511369"/>
                  <a:gd name="connsiteX344" fmla="*/ 11094863 w 12089090"/>
                  <a:gd name="connsiteY344" fmla="*/ 3165883 h 13511369"/>
                  <a:gd name="connsiteX345" fmla="*/ 11180587 w 12089090"/>
                  <a:gd name="connsiteY345" fmla="*/ 2911882 h 13511369"/>
                  <a:gd name="connsiteX346" fmla="*/ 10999613 w 12089090"/>
                  <a:gd name="connsiteY346" fmla="*/ 2988083 h 13511369"/>
                  <a:gd name="connsiteX347" fmla="*/ 10971037 w 12089090"/>
                  <a:gd name="connsiteY347" fmla="*/ 2918232 h 13511369"/>
                  <a:gd name="connsiteX348" fmla="*/ 10780537 w 12089090"/>
                  <a:gd name="connsiteY348" fmla="*/ 2715032 h 13511369"/>
                  <a:gd name="connsiteX349" fmla="*/ 10748788 w 12089090"/>
                  <a:gd name="connsiteY349" fmla="*/ 2530883 h 13511369"/>
                  <a:gd name="connsiteX350" fmla="*/ 10717038 w 12089090"/>
                  <a:gd name="connsiteY350" fmla="*/ 2435633 h 13511369"/>
                  <a:gd name="connsiteX351" fmla="*/ 10818637 w 12089090"/>
                  <a:gd name="connsiteY351" fmla="*/ 2334032 h 13511369"/>
                  <a:gd name="connsiteX352" fmla="*/ 11078988 w 12089090"/>
                  <a:gd name="connsiteY352" fmla="*/ 2099083 h 13511369"/>
                  <a:gd name="connsiteX353" fmla="*/ 11199637 w 12089090"/>
                  <a:gd name="connsiteY353" fmla="*/ 2118132 h 13511369"/>
                  <a:gd name="connsiteX354" fmla="*/ 11269488 w 12089090"/>
                  <a:gd name="connsiteY354" fmla="*/ 2029233 h 13511369"/>
                  <a:gd name="connsiteX355" fmla="*/ 11504437 w 12089090"/>
                  <a:gd name="connsiteY355" fmla="*/ 1921282 h 13511369"/>
                  <a:gd name="connsiteX356" fmla="*/ 11358388 w 12089090"/>
                  <a:gd name="connsiteY356" fmla="*/ 1851433 h 13511369"/>
                  <a:gd name="connsiteX357" fmla="*/ 11275837 w 12089090"/>
                  <a:gd name="connsiteY357" fmla="*/ 1705382 h 13511369"/>
                  <a:gd name="connsiteX358" fmla="*/ 11377437 w 12089090"/>
                  <a:gd name="connsiteY358" fmla="*/ 1279932 h 13511369"/>
                  <a:gd name="connsiteX359" fmla="*/ 11256787 w 12089090"/>
                  <a:gd name="connsiteY359" fmla="*/ 1019582 h 13511369"/>
                  <a:gd name="connsiteX360" fmla="*/ 11542537 w 12089090"/>
                  <a:gd name="connsiteY360" fmla="*/ 1362482 h 13511369"/>
                  <a:gd name="connsiteX361" fmla="*/ 11707637 w 12089090"/>
                  <a:gd name="connsiteY361" fmla="*/ 1165632 h 13511369"/>
                  <a:gd name="connsiteX362" fmla="*/ 11891787 w 12089090"/>
                  <a:gd name="connsiteY362" fmla="*/ 1476782 h 13511369"/>
                  <a:gd name="connsiteX363" fmla="*/ 12088637 w 12089090"/>
                  <a:gd name="connsiteY363" fmla="*/ 1578383 h 13511369"/>
                  <a:gd name="connsiteX364" fmla="*/ 11923537 w 12089090"/>
                  <a:gd name="connsiteY364" fmla="*/ 1133883 h 13511369"/>
                  <a:gd name="connsiteX365" fmla="*/ 11910837 w 12089090"/>
                  <a:gd name="connsiteY365" fmla="*/ 917982 h 13511369"/>
                  <a:gd name="connsiteX366" fmla="*/ 11777487 w 12089090"/>
                  <a:gd name="connsiteY366" fmla="*/ 721132 h 13511369"/>
                  <a:gd name="connsiteX367" fmla="*/ 11752087 w 12089090"/>
                  <a:gd name="connsiteY36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51087 w 12089090"/>
                  <a:gd name="connsiteY20" fmla="*/ 943382 h 13511369"/>
                  <a:gd name="connsiteX21" fmla="*/ 3578447 w 12089090"/>
                  <a:gd name="connsiteY21" fmla="*/ 990756 h 13511369"/>
                  <a:gd name="connsiteX22" fmla="*/ 3404615 w 12089090"/>
                  <a:gd name="connsiteY22" fmla="*/ 1205069 h 13511369"/>
                  <a:gd name="connsiteX23" fmla="*/ 3266503 w 12089090"/>
                  <a:gd name="connsiteY23" fmla="*/ 1266981 h 13511369"/>
                  <a:gd name="connsiteX24" fmla="*/ 3184349 w 12089090"/>
                  <a:gd name="connsiteY24" fmla="*/ 1343433 h 13511369"/>
                  <a:gd name="connsiteX25" fmla="*/ 2956940 w 12089090"/>
                  <a:gd name="connsiteY25" fmla="*/ 1233644 h 13511369"/>
                  <a:gd name="connsiteX26" fmla="*/ 2829544 w 12089090"/>
                  <a:gd name="connsiteY26" fmla="*/ 1317239 h 13511369"/>
                  <a:gd name="connsiteX27" fmla="*/ 2690240 w 12089090"/>
                  <a:gd name="connsiteY27" fmla="*/ 1366994 h 13511369"/>
                  <a:gd name="connsiteX28" fmla="*/ 2455687 w 12089090"/>
                  <a:gd name="connsiteY28" fmla="*/ 1452970 h 13511369"/>
                  <a:gd name="connsiteX29" fmla="*/ 2421159 w 12089090"/>
                  <a:gd name="connsiteY29" fmla="*/ 1328894 h 13511369"/>
                  <a:gd name="connsiteX30" fmla="*/ 2341387 w 12089090"/>
                  <a:gd name="connsiteY30" fmla="*/ 1248182 h 13511369"/>
                  <a:gd name="connsiteX31" fmla="*/ 2364009 w 12089090"/>
                  <a:gd name="connsiteY31" fmla="*/ 1407475 h 13511369"/>
                  <a:gd name="connsiteX32" fmla="*/ 2321147 w 12089090"/>
                  <a:gd name="connsiteY32" fmla="*/ 1557494 h 13511369"/>
                  <a:gd name="connsiteX33" fmla="*/ 2379487 w 12089090"/>
                  <a:gd name="connsiteY33" fmla="*/ 1629182 h 13511369"/>
                  <a:gd name="connsiteX34" fmla="*/ 2748581 w 12089090"/>
                  <a:gd name="connsiteY34" fmla="*/ 1888739 h 13511369"/>
                  <a:gd name="connsiteX35" fmla="*/ 2818828 w 12089090"/>
                  <a:gd name="connsiteY35" fmla="*/ 2031363 h 13511369"/>
                  <a:gd name="connsiteX36" fmla="*/ 2799778 w 12089090"/>
                  <a:gd name="connsiteY36" fmla="*/ 2224244 h 13511369"/>
                  <a:gd name="connsiteX37" fmla="*/ 2870025 w 12089090"/>
                  <a:gd name="connsiteY37" fmla="*/ 2431664 h 13511369"/>
                  <a:gd name="connsiteX38" fmla="*/ 3027187 w 12089090"/>
                  <a:gd name="connsiteY38" fmla="*/ 2567395 h 13511369"/>
                  <a:gd name="connsiteX39" fmla="*/ 3160537 w 12089090"/>
                  <a:gd name="connsiteY39" fmla="*/ 2543582 h 13511369"/>
                  <a:gd name="connsiteX40" fmla="*/ 3228403 w 12089090"/>
                  <a:gd name="connsiteY40" fmla="*/ 2648106 h 13511369"/>
                  <a:gd name="connsiteX41" fmla="*/ 3130772 w 12089090"/>
                  <a:gd name="connsiteY41" fmla="*/ 2719544 h 13511369"/>
                  <a:gd name="connsiteX42" fmla="*/ 3115293 w 12089090"/>
                  <a:gd name="connsiteY42" fmla="*/ 2843619 h 13511369"/>
                  <a:gd name="connsiteX43" fmla="*/ 3023615 w 12089090"/>
                  <a:gd name="connsiteY43" fmla="*/ 2957669 h 13511369"/>
                  <a:gd name="connsiteX44" fmla="*/ 3016472 w 12089090"/>
                  <a:gd name="connsiteY44" fmla="*/ 3050538 h 13511369"/>
                  <a:gd name="connsiteX45" fmla="*/ 2916459 w 12089090"/>
                  <a:gd name="connsiteY45" fmla="*/ 3143406 h 13511369"/>
                  <a:gd name="connsiteX46" fmla="*/ 2874787 w 12089090"/>
                  <a:gd name="connsiteY46" fmla="*/ 3248432 h 13511369"/>
                  <a:gd name="connsiteX47" fmla="*/ 2916459 w 12089090"/>
                  <a:gd name="connsiteY47" fmla="*/ 3355338 h 13511369"/>
                  <a:gd name="connsiteX48" fmla="*/ 3039093 w 12089090"/>
                  <a:gd name="connsiteY48" fmla="*/ 3469889 h 13511369"/>
                  <a:gd name="connsiteX49" fmla="*/ 2880740 w 12089090"/>
                  <a:gd name="connsiteY49" fmla="*/ 3872069 h 13511369"/>
                  <a:gd name="connsiteX50" fmla="*/ 2854547 w 12089090"/>
                  <a:gd name="connsiteY50" fmla="*/ 4003038 h 13511369"/>
                  <a:gd name="connsiteX51" fmla="*/ 2779537 w 12089090"/>
                  <a:gd name="connsiteY51" fmla="*/ 4067582 h 13511369"/>
                  <a:gd name="connsiteX52" fmla="*/ 2630709 w 12089090"/>
                  <a:gd name="connsiteY52" fmla="*/ 4069713 h 13511369"/>
                  <a:gd name="connsiteX53" fmla="*/ 2559272 w 12089090"/>
                  <a:gd name="connsiteY53" fmla="*/ 4041138 h 13511369"/>
                  <a:gd name="connsiteX54" fmla="*/ 2497359 w 12089090"/>
                  <a:gd name="connsiteY54" fmla="*/ 3964938 h 13511369"/>
                  <a:gd name="connsiteX55" fmla="*/ 2360437 w 12089090"/>
                  <a:gd name="connsiteY55" fmla="*/ 3991382 h 13511369"/>
                  <a:gd name="connsiteX56" fmla="*/ 2302097 w 12089090"/>
                  <a:gd name="connsiteY56" fmla="*/ 4098288 h 13511369"/>
                  <a:gd name="connsiteX57" fmla="*/ 2402109 w 12089090"/>
                  <a:gd name="connsiteY57" fmla="*/ 4295932 h 13511369"/>
                  <a:gd name="connsiteX58" fmla="*/ 2322337 w 12089090"/>
                  <a:gd name="connsiteY58" fmla="*/ 4353332 h 13511369"/>
                  <a:gd name="connsiteX59" fmla="*/ 2533078 w 12089090"/>
                  <a:gd name="connsiteY59" fmla="*/ 4645975 h 13511369"/>
                  <a:gd name="connsiteX60" fmla="*/ 2597372 w 12089090"/>
                  <a:gd name="connsiteY60" fmla="*/ 4879338 h 13511369"/>
                  <a:gd name="connsiteX61" fmla="*/ 2489024 w 12089090"/>
                  <a:gd name="connsiteY61" fmla="*/ 4958170 h 13511369"/>
                  <a:gd name="connsiteX62" fmla="*/ 2471165 w 12089090"/>
                  <a:gd name="connsiteY62" fmla="*/ 5122225 h 13511369"/>
                  <a:gd name="connsiteX63" fmla="*/ 2387822 w 12089090"/>
                  <a:gd name="connsiteY63" fmla="*/ 5196044 h 13511369"/>
                  <a:gd name="connsiteX64" fmla="*/ 2398537 w 12089090"/>
                  <a:gd name="connsiteY64" fmla="*/ 5286782 h 13511369"/>
                  <a:gd name="connsiteX65" fmla="*/ 2506884 w 12089090"/>
                  <a:gd name="connsiteY65" fmla="*/ 5384163 h 13511369"/>
                  <a:gd name="connsiteX66" fmla="*/ 2512837 w 12089090"/>
                  <a:gd name="connsiteY66" fmla="*/ 5534432 h 13511369"/>
                  <a:gd name="connsiteX67" fmla="*/ 2516409 w 12089090"/>
                  <a:gd name="connsiteY67" fmla="*/ 5622288 h 13511369"/>
                  <a:gd name="connsiteX68" fmla="*/ 2649759 w 12089090"/>
                  <a:gd name="connsiteY68" fmla="*/ 5741350 h 13511369"/>
                  <a:gd name="connsiteX69" fmla="*/ 2814065 w 12089090"/>
                  <a:gd name="connsiteY69" fmla="*/ 5819932 h 13511369"/>
                  <a:gd name="connsiteX70" fmla="*/ 2846212 w 12089090"/>
                  <a:gd name="connsiteY70" fmla="*/ 6036875 h 13511369"/>
                  <a:gd name="connsiteX71" fmla="*/ 2836687 w 12089090"/>
                  <a:gd name="connsiteY71" fmla="*/ 6239282 h 13511369"/>
                  <a:gd name="connsiteX72" fmla="*/ 2611659 w 12089090"/>
                  <a:gd name="connsiteY72" fmla="*/ 6322375 h 13511369"/>
                  <a:gd name="connsiteX73" fmla="*/ 2627137 w 12089090"/>
                  <a:gd name="connsiteY73" fmla="*/ 6448832 h 13511369"/>
                  <a:gd name="connsiteX74" fmla="*/ 2531887 w 12089090"/>
                  <a:gd name="connsiteY74" fmla="*/ 6696482 h 13511369"/>
                  <a:gd name="connsiteX75" fmla="*/ 2585465 w 12089090"/>
                  <a:gd name="connsiteY75" fmla="*/ 6812913 h 13511369"/>
                  <a:gd name="connsiteX76" fmla="*/ 2535459 w 12089090"/>
                  <a:gd name="connsiteY76" fmla="*/ 6872444 h 13511369"/>
                  <a:gd name="connsiteX77" fmla="*/ 2478309 w 12089090"/>
                  <a:gd name="connsiteY77" fmla="*/ 6981982 h 13511369"/>
                  <a:gd name="connsiteX78" fmla="*/ 2365199 w 12089090"/>
                  <a:gd name="connsiteY78" fmla="*/ 7022714 h 13511369"/>
                  <a:gd name="connsiteX79" fmla="*/ 2123503 w 12089090"/>
                  <a:gd name="connsiteY79" fmla="*/ 7248682 h 13511369"/>
                  <a:gd name="connsiteX80" fmla="*/ 2171128 w 12089090"/>
                  <a:gd name="connsiteY80" fmla="*/ 7551100 h 13511369"/>
                  <a:gd name="connsiteX81" fmla="*/ 2143743 w 12089090"/>
                  <a:gd name="connsiteY81" fmla="*/ 7627551 h 13511369"/>
                  <a:gd name="connsiteX82" fmla="*/ 1973484 w 12089090"/>
                  <a:gd name="connsiteY82" fmla="*/ 7703500 h 13511369"/>
                  <a:gd name="connsiteX83" fmla="*/ 1867519 w 12089090"/>
                  <a:gd name="connsiteY83" fmla="*/ 7841863 h 13511369"/>
                  <a:gd name="connsiteX84" fmla="*/ 1842515 w 12089090"/>
                  <a:gd name="connsiteY84" fmla="*/ 8084500 h 13511369"/>
                  <a:gd name="connsiteX85" fmla="*/ 1721072 w 12089090"/>
                  <a:gd name="connsiteY85" fmla="*/ 8148794 h 13511369"/>
                  <a:gd name="connsiteX86" fmla="*/ 1703212 w 12089090"/>
                  <a:gd name="connsiteY86" fmla="*/ 8291919 h 13511369"/>
                  <a:gd name="connsiteX87" fmla="*/ 1671065 w 12089090"/>
                  <a:gd name="connsiteY87" fmla="*/ 8510744 h 13511369"/>
                  <a:gd name="connsiteX88" fmla="*/ 1716309 w 12089090"/>
                  <a:gd name="connsiteY88" fmla="*/ 8653619 h 13511369"/>
                  <a:gd name="connsiteX89" fmla="*/ 1706784 w 12089090"/>
                  <a:gd name="connsiteY89" fmla="*/ 8772682 h 13511369"/>
                  <a:gd name="connsiteX90" fmla="*/ 1788937 w 12089090"/>
                  <a:gd name="connsiteY90" fmla="*/ 8963432 h 13511369"/>
                  <a:gd name="connsiteX91" fmla="*/ 1657969 w 12089090"/>
                  <a:gd name="connsiteY91" fmla="*/ 9413488 h 13511369"/>
                  <a:gd name="connsiteX92" fmla="*/ 1506759 w 12089090"/>
                  <a:gd name="connsiteY92" fmla="*/ 9498963 h 13511369"/>
                  <a:gd name="connsiteX93" fmla="*/ 1463897 w 12089090"/>
                  <a:gd name="connsiteY93" fmla="*/ 9682319 h 13511369"/>
                  <a:gd name="connsiteX94" fmla="*/ 1321022 w 12089090"/>
                  <a:gd name="connsiteY94" fmla="*/ 9748994 h 13511369"/>
                  <a:gd name="connsiteX95" fmla="*/ 1312687 w 12089090"/>
                  <a:gd name="connsiteY95" fmla="*/ 9839732 h 13511369"/>
                  <a:gd name="connsiteX96" fmla="*/ 1237678 w 12089090"/>
                  <a:gd name="connsiteY96" fmla="*/ 9970450 h 13511369"/>
                  <a:gd name="connsiteX97" fmla="*/ 1254347 w 12089090"/>
                  <a:gd name="connsiteY97" fmla="*/ 10151425 h 13511369"/>
                  <a:gd name="connsiteX98" fmla="*/ 1179337 w 12089090"/>
                  <a:gd name="connsiteY98" fmla="*/ 10315982 h 13511369"/>
                  <a:gd name="connsiteX99" fmla="*/ 932878 w 12089090"/>
                  <a:gd name="connsiteY99" fmla="*/ 10353832 h 13511369"/>
                  <a:gd name="connsiteX100" fmla="*/ 817387 w 12089090"/>
                  <a:gd name="connsiteY100" fmla="*/ 10468382 h 13511369"/>
                  <a:gd name="connsiteX101" fmla="*/ 678084 w 12089090"/>
                  <a:gd name="connsiteY101" fmla="*/ 10480038 h 13511369"/>
                  <a:gd name="connsiteX102" fmla="*/ 585215 w 12089090"/>
                  <a:gd name="connsiteY102" fmla="*/ 10544332 h 13511369"/>
                  <a:gd name="connsiteX103" fmla="*/ 497109 w 12089090"/>
                  <a:gd name="connsiteY103" fmla="*/ 10503850 h 13511369"/>
                  <a:gd name="connsiteX104" fmla="*/ 399478 w 12089090"/>
                  <a:gd name="connsiteY104" fmla="*/ 10510994 h 13511369"/>
                  <a:gd name="connsiteX105" fmla="*/ 301847 w 12089090"/>
                  <a:gd name="connsiteY105" fmla="*/ 10482419 h 13511369"/>
                  <a:gd name="connsiteX106" fmla="*/ 238743 w 12089090"/>
                  <a:gd name="connsiteY106" fmla="*/ 10535057 h 13511369"/>
                  <a:gd name="connsiteX107" fmla="*/ 17287 w 12089090"/>
                  <a:gd name="connsiteY107" fmla="*/ 10430282 h 13511369"/>
                  <a:gd name="connsiteX108" fmla="*/ 78009 w 12089090"/>
                  <a:gd name="connsiteY108" fmla="*/ 10608625 h 13511369"/>
                  <a:gd name="connsiteX109" fmla="*/ 11334 w 12089090"/>
                  <a:gd name="connsiteY109" fmla="*/ 10787219 h 13511369"/>
                  <a:gd name="connsiteX110" fmla="*/ 112537 w 12089090"/>
                  <a:gd name="connsiteY110" fmla="*/ 11056551 h 13511369"/>
                  <a:gd name="connsiteX111" fmla="*/ 8953 w 12089090"/>
                  <a:gd name="connsiteY111" fmla="*/ 11234894 h 13511369"/>
                  <a:gd name="connsiteX112" fmla="*/ 17287 w 12089090"/>
                  <a:gd name="connsiteY112" fmla="*/ 11420882 h 13511369"/>
                  <a:gd name="connsiteX113" fmla="*/ 158972 w 12089090"/>
                  <a:gd name="connsiteY113" fmla="*/ 11470638 h 13511369"/>
                  <a:gd name="connsiteX114" fmla="*/ 455437 w 12089090"/>
                  <a:gd name="connsiteY114" fmla="*/ 11497082 h 13511369"/>
                  <a:gd name="connsiteX115" fmla="*/ 623315 w 12089090"/>
                  <a:gd name="connsiteY115" fmla="*/ 11544457 h 13511369"/>
                  <a:gd name="connsiteX116" fmla="*/ 737615 w 12089090"/>
                  <a:gd name="connsiteY116" fmla="*/ 11489688 h 13511369"/>
                  <a:gd name="connsiteX117" fmla="*/ 912637 w 12089090"/>
                  <a:gd name="connsiteY117" fmla="*/ 11535182 h 13511369"/>
                  <a:gd name="connsiteX118" fmla="*/ 1078134 w 12089090"/>
                  <a:gd name="connsiteY118" fmla="*/ 11413488 h 13511369"/>
                  <a:gd name="connsiteX119" fmla="*/ 1155524 w 12089090"/>
                  <a:gd name="connsiteY119" fmla="*/ 11470889 h 13511369"/>
                  <a:gd name="connsiteX120" fmla="*/ 1294828 w 12089090"/>
                  <a:gd name="connsiteY120" fmla="*/ 11496832 h 13511369"/>
                  <a:gd name="connsiteX121" fmla="*/ 1466278 w 12089090"/>
                  <a:gd name="connsiteY121" fmla="*/ 11508738 h 13511369"/>
                  <a:gd name="connsiteX122" fmla="*/ 1552003 w 12089090"/>
                  <a:gd name="connsiteY122" fmla="*/ 11573032 h 13511369"/>
                  <a:gd name="connsiteX123" fmla="*/ 1652015 w 12089090"/>
                  <a:gd name="connsiteY123" fmla="*/ 11580175 h 13511369"/>
                  <a:gd name="connsiteX124" fmla="*/ 1731787 w 12089090"/>
                  <a:gd name="connsiteY124" fmla="*/ 11592332 h 13511369"/>
                  <a:gd name="connsiteX125" fmla="*/ 1659159 w 12089090"/>
                  <a:gd name="connsiteY125" fmla="*/ 11737338 h 13511369"/>
                  <a:gd name="connsiteX126" fmla="*/ 1693687 w 12089090"/>
                  <a:gd name="connsiteY126" fmla="*/ 11992382 h 13511369"/>
                  <a:gd name="connsiteX127" fmla="*/ 1871090 w 12089090"/>
                  <a:gd name="connsiteY127" fmla="*/ 12130244 h 13511369"/>
                  <a:gd name="connsiteX128" fmla="*/ 1993724 w 12089090"/>
                  <a:gd name="connsiteY128" fmla="*/ 12056676 h 13511369"/>
                  <a:gd name="connsiteX129" fmla="*/ 2066353 w 12089090"/>
                  <a:gd name="connsiteY129" fmla="*/ 12104050 h 13511369"/>
                  <a:gd name="connsiteX130" fmla="*/ 2142553 w 12089090"/>
                  <a:gd name="connsiteY130" fmla="*/ 12034994 h 13511369"/>
                  <a:gd name="connsiteX131" fmla="*/ 2242565 w 12089090"/>
                  <a:gd name="connsiteY131" fmla="*/ 12058807 h 13511369"/>
                  <a:gd name="connsiteX132" fmla="*/ 2473547 w 12089090"/>
                  <a:gd name="connsiteY132" fmla="*/ 12008800 h 13511369"/>
                  <a:gd name="connsiteX133" fmla="*/ 2524743 w 12089090"/>
                  <a:gd name="connsiteY133" fmla="*/ 11899513 h 13511369"/>
                  <a:gd name="connsiteX134" fmla="*/ 2893837 w 12089090"/>
                  <a:gd name="connsiteY134" fmla="*/ 12030482 h 13511369"/>
                  <a:gd name="connsiteX135" fmla="*/ 2983134 w 12089090"/>
                  <a:gd name="connsiteY135" fmla="*/ 12018325 h 13511369"/>
                  <a:gd name="connsiteX136" fmla="*/ 3084337 w 12089090"/>
                  <a:gd name="connsiteY136" fmla="*/ 12182882 h 13511369"/>
                  <a:gd name="connsiteX137" fmla="*/ 3323653 w 12089090"/>
                  <a:gd name="connsiteY137" fmla="*/ 12127863 h 13511369"/>
                  <a:gd name="connsiteX138" fmla="*/ 3433190 w 12089090"/>
                  <a:gd name="connsiteY138" fmla="*/ 12196919 h 13511369"/>
                  <a:gd name="connsiteX139" fmla="*/ 3586781 w 12089090"/>
                  <a:gd name="connsiteY139" fmla="*/ 12266226 h 13511369"/>
                  <a:gd name="connsiteX140" fmla="*/ 3522487 w 12089090"/>
                  <a:gd name="connsiteY140" fmla="*/ 12387670 h 13511369"/>
                  <a:gd name="connsiteX141" fmla="*/ 3607022 w 12089090"/>
                  <a:gd name="connsiteY141" fmla="*/ 12592207 h 13511369"/>
                  <a:gd name="connsiteX142" fmla="*/ 3560587 w 12089090"/>
                  <a:gd name="connsiteY142" fmla="*/ 12773432 h 13511369"/>
                  <a:gd name="connsiteX143" fmla="*/ 3545109 w 12089090"/>
                  <a:gd name="connsiteY143" fmla="*/ 12987494 h 13511369"/>
                  <a:gd name="connsiteX144" fmla="*/ 3636787 w 12089090"/>
                  <a:gd name="connsiteY144" fmla="*/ 13211582 h 13511369"/>
                  <a:gd name="connsiteX145" fmla="*/ 3922537 w 12089090"/>
                  <a:gd name="connsiteY145" fmla="*/ 13440182 h 13511369"/>
                  <a:gd name="connsiteX146" fmla="*/ 4514278 w 12089090"/>
                  <a:gd name="connsiteY146" fmla="*/ 13511369 h 13511369"/>
                  <a:gd name="connsiteX147" fmla="*/ 4549996 w 12089090"/>
                  <a:gd name="connsiteY147" fmla="*/ 13442312 h 13511369"/>
                  <a:gd name="connsiteX148" fmla="*/ 4208287 w 12089090"/>
                  <a:gd name="connsiteY148" fmla="*/ 13154432 h 13511369"/>
                  <a:gd name="connsiteX149" fmla="*/ 4635722 w 12089090"/>
                  <a:gd name="connsiteY149" fmla="*/ 13268482 h 13511369"/>
                  <a:gd name="connsiteX150" fmla="*/ 4951237 w 12089090"/>
                  <a:gd name="connsiteY150" fmla="*/ 13268732 h 13511369"/>
                  <a:gd name="connsiteX151" fmla="*/ 5052440 w 12089090"/>
                  <a:gd name="connsiteY151" fmla="*/ 13058932 h 13511369"/>
                  <a:gd name="connsiteX152" fmla="*/ 5011959 w 12089090"/>
                  <a:gd name="connsiteY152" fmla="*/ 12985113 h 13511369"/>
                  <a:gd name="connsiteX153" fmla="*/ 5008387 w 12089090"/>
                  <a:gd name="connsiteY153" fmla="*/ 12678182 h 13511369"/>
                  <a:gd name="connsiteX154" fmla="*/ 5084587 w 12089090"/>
                  <a:gd name="connsiteY154" fmla="*/ 12563882 h 13511369"/>
                  <a:gd name="connsiteX155" fmla="*/ 5046487 w 12089090"/>
                  <a:gd name="connsiteY155" fmla="*/ 12225745 h 13511369"/>
                  <a:gd name="connsiteX156" fmla="*/ 5375100 w 12089090"/>
                  <a:gd name="connsiteY156" fmla="*/ 12097157 h 13511369"/>
                  <a:gd name="connsiteX157" fmla="*/ 5656087 w 12089090"/>
                  <a:gd name="connsiteY157" fmla="*/ 12180502 h 13511369"/>
                  <a:gd name="connsiteX158" fmla="*/ 5541787 w 12089090"/>
                  <a:gd name="connsiteY158" fmla="*/ 11249432 h 13511369"/>
                  <a:gd name="connsiteX159" fmla="*/ 5602510 w 12089090"/>
                  <a:gd name="connsiteY159" fmla="*/ 10722925 h 13511369"/>
                  <a:gd name="connsiteX160" fmla="*/ 5485827 w 12089090"/>
                  <a:gd name="connsiteY160" fmla="*/ 10663394 h 13511369"/>
                  <a:gd name="connsiteX161" fmla="*/ 5602509 w 12089090"/>
                  <a:gd name="connsiteY161" fmla="*/ 10701495 h 13511369"/>
                  <a:gd name="connsiteX162" fmla="*/ 5628703 w 12089090"/>
                  <a:gd name="connsiteY162" fmla="*/ 10160950 h 13511369"/>
                  <a:gd name="connsiteX163" fmla="*/ 5715618 w 12089090"/>
                  <a:gd name="connsiteY163" fmla="*/ 9775438 h 13511369"/>
                  <a:gd name="connsiteX164" fmla="*/ 5847778 w 12089090"/>
                  <a:gd name="connsiteY164" fmla="*/ 9408475 h 13511369"/>
                  <a:gd name="connsiteX165" fmla="*/ 5938265 w 12089090"/>
                  <a:gd name="connsiteY165" fmla="*/ 9196544 h 13511369"/>
                  <a:gd name="connsiteX166" fmla="*/ 5776340 w 12089090"/>
                  <a:gd name="connsiteY166" fmla="*/ 9329894 h 13511369"/>
                  <a:gd name="connsiteX167" fmla="*/ 5940647 w 12089090"/>
                  <a:gd name="connsiteY167" fmla="*/ 9137013 h 13511369"/>
                  <a:gd name="connsiteX168" fmla="*/ 5972794 w 12089090"/>
                  <a:gd name="connsiteY168" fmla="*/ 8956289 h 13511369"/>
                  <a:gd name="connsiteX169" fmla="*/ 5976365 w 12089090"/>
                  <a:gd name="connsiteY169" fmla="*/ 9087006 h 13511369"/>
                  <a:gd name="connsiteX170" fmla="*/ 6458567 w 12089090"/>
                  <a:gd name="connsiteY170" fmla="*/ 8201432 h 13511369"/>
                  <a:gd name="connsiteX171" fmla="*/ 6221634 w 12089090"/>
                  <a:gd name="connsiteY171" fmla="*/ 8101170 h 13511369"/>
                  <a:gd name="connsiteX172" fmla="*/ 6443090 w 12089090"/>
                  <a:gd name="connsiteY172" fmla="*/ 8110694 h 13511369"/>
                  <a:gd name="connsiteX173" fmla="*/ 6713363 w 12089090"/>
                  <a:gd name="connsiteY173" fmla="*/ 8074975 h 13511369"/>
                  <a:gd name="connsiteX174" fmla="*/ 6872907 w 12089090"/>
                  <a:gd name="connsiteY174" fmla="*/ 8032113 h 13511369"/>
                  <a:gd name="connsiteX175" fmla="*/ 6802659 w 12089090"/>
                  <a:gd name="connsiteY175" fmla="*/ 7972582 h 13511369"/>
                  <a:gd name="connsiteX176" fmla="*/ 6894339 w 12089090"/>
                  <a:gd name="connsiteY176" fmla="*/ 7846626 h 13511369"/>
                  <a:gd name="connsiteX177" fmla="*/ 6997921 w 12089090"/>
                  <a:gd name="connsiteY177" fmla="*/ 7867807 h 13511369"/>
                  <a:gd name="connsiteX178" fmla="*/ 7034832 w 12089090"/>
                  <a:gd name="connsiteY178" fmla="*/ 7793990 h 13511369"/>
                  <a:gd name="connsiteX179" fmla="*/ 6961013 w 12089090"/>
                  <a:gd name="connsiteY179" fmla="*/ 7693975 h 13511369"/>
                  <a:gd name="connsiteX180" fmla="*/ 6927676 w 12089090"/>
                  <a:gd name="connsiteY180" fmla="*/ 7596344 h 13511369"/>
                  <a:gd name="connsiteX181" fmla="*/ 6837187 w 12089090"/>
                  <a:gd name="connsiteY181" fmla="*/ 7591832 h 13511369"/>
                  <a:gd name="connsiteX182" fmla="*/ 6763369 w 12089090"/>
                  <a:gd name="connsiteY182" fmla="*/ 7674925 h 13511369"/>
                  <a:gd name="connsiteX183" fmla="*/ 6627637 w 12089090"/>
                  <a:gd name="connsiteY183" fmla="*/ 7687082 h 13511369"/>
                  <a:gd name="connsiteX184" fmla="*/ 6687169 w 12089090"/>
                  <a:gd name="connsiteY184" fmla="*/ 7617775 h 13511369"/>
                  <a:gd name="connsiteX185" fmla="*/ 6699076 w 12089090"/>
                  <a:gd name="connsiteY185" fmla="*/ 7529669 h 13511369"/>
                  <a:gd name="connsiteX186" fmla="*/ 6720506 w 12089090"/>
                  <a:gd name="connsiteY186" fmla="*/ 7467756 h 13511369"/>
                  <a:gd name="connsiteX187" fmla="*/ 6684787 w 12089090"/>
                  <a:gd name="connsiteY187" fmla="*/ 7401332 h 13511369"/>
                  <a:gd name="connsiteX188" fmla="*/ 6620494 w 12089090"/>
                  <a:gd name="connsiteY188" fmla="*/ 7432038 h 13511369"/>
                  <a:gd name="connsiteX189" fmla="*/ 6618112 w 12089090"/>
                  <a:gd name="connsiteY189" fmla="*/ 7351326 h 13511369"/>
                  <a:gd name="connsiteX190" fmla="*/ 6837188 w 12089090"/>
                  <a:gd name="connsiteY190" fmla="*/ 7243919 h 13511369"/>
                  <a:gd name="connsiteX191" fmla="*/ 6801469 w 12089090"/>
                  <a:gd name="connsiteY191" fmla="*/ 7089138 h 13511369"/>
                  <a:gd name="connsiteX192" fmla="*/ 6877669 w 12089090"/>
                  <a:gd name="connsiteY192" fmla="*/ 7072469 h 13511369"/>
                  <a:gd name="connsiteX193" fmla="*/ 6856237 w 12089090"/>
                  <a:gd name="connsiteY193" fmla="*/ 6982232 h 13511369"/>
                  <a:gd name="connsiteX194" fmla="*/ 6961013 w 12089090"/>
                  <a:gd name="connsiteY194" fmla="*/ 6984363 h 13511369"/>
                  <a:gd name="connsiteX195" fmla="*/ 7003876 w 12089090"/>
                  <a:gd name="connsiteY195" fmla="*/ 6903400 h 13511369"/>
                  <a:gd name="connsiteX196" fmla="*/ 7106269 w 12089090"/>
                  <a:gd name="connsiteY196" fmla="*/ 6936738 h 13511369"/>
                  <a:gd name="connsiteX197" fmla="*/ 7180088 w 12089090"/>
                  <a:gd name="connsiteY197" fmla="*/ 7039132 h 13511369"/>
                  <a:gd name="connsiteX198" fmla="*/ 7246763 w 12089090"/>
                  <a:gd name="connsiteY198" fmla="*/ 6979600 h 13511369"/>
                  <a:gd name="connsiteX199" fmla="*/ 7187232 w 12089090"/>
                  <a:gd name="connsiteY199" fmla="*/ 6843869 h 13511369"/>
                  <a:gd name="connsiteX200" fmla="*/ 7244381 w 12089090"/>
                  <a:gd name="connsiteY200" fmla="*/ 6896506 h 13511369"/>
                  <a:gd name="connsiteX201" fmla="*/ 7361063 w 12089090"/>
                  <a:gd name="connsiteY201" fmla="*/ 6934357 h 13511369"/>
                  <a:gd name="connsiteX202" fmla="*/ 7434882 w 12089090"/>
                  <a:gd name="connsiteY202" fmla="*/ 7006046 h 13511369"/>
                  <a:gd name="connsiteX203" fmla="*/ 7403926 w 12089090"/>
                  <a:gd name="connsiteY203" fmla="*/ 7144158 h 13511369"/>
                  <a:gd name="connsiteX204" fmla="*/ 7475363 w 12089090"/>
                  <a:gd name="connsiteY204" fmla="*/ 7108439 h 13511369"/>
                  <a:gd name="connsiteX205" fmla="*/ 7465837 w 12089090"/>
                  <a:gd name="connsiteY205" fmla="*/ 7077482 h 13511369"/>
                  <a:gd name="connsiteX206" fmla="*/ 7542038 w 12089090"/>
                  <a:gd name="connsiteY206" fmla="*/ 7163208 h 13511369"/>
                  <a:gd name="connsiteX207" fmla="*/ 7477744 w 12089090"/>
                  <a:gd name="connsiteY207" fmla="*/ 7244171 h 13511369"/>
                  <a:gd name="connsiteX208" fmla="*/ 7542037 w 12089090"/>
                  <a:gd name="connsiteY208" fmla="*/ 7325132 h 13511369"/>
                  <a:gd name="connsiteX209" fmla="*/ 7468219 w 12089090"/>
                  <a:gd name="connsiteY209" fmla="*/ 7344183 h 13511369"/>
                  <a:gd name="connsiteX210" fmla="*/ 7375351 w 12089090"/>
                  <a:gd name="connsiteY210" fmla="*/ 7296558 h 13511369"/>
                  <a:gd name="connsiteX211" fmla="*/ 7327726 w 12089090"/>
                  <a:gd name="connsiteY211" fmla="*/ 7406096 h 13511369"/>
                  <a:gd name="connsiteX212" fmla="*/ 7403926 w 12089090"/>
                  <a:gd name="connsiteY212" fmla="*/ 7425146 h 13511369"/>
                  <a:gd name="connsiteX213" fmla="*/ 7458694 w 12089090"/>
                  <a:gd name="connsiteY213" fmla="*/ 7484677 h 13511369"/>
                  <a:gd name="connsiteX214" fmla="*/ 7484888 w 12089090"/>
                  <a:gd name="connsiteY214" fmla="*/ 7515382 h 13511369"/>
                  <a:gd name="connsiteX215" fmla="*/ 7505128 w 12089090"/>
                  <a:gd name="connsiteY215" fmla="*/ 7467755 h 13511369"/>
                  <a:gd name="connsiteX216" fmla="*/ 7563469 w 12089090"/>
                  <a:gd name="connsiteY216" fmla="*/ 7529921 h 13511369"/>
                  <a:gd name="connsiteX217" fmla="*/ 7656338 w 12089090"/>
                  <a:gd name="connsiteY217" fmla="*/ 7615646 h 13511369"/>
                  <a:gd name="connsiteX218" fmla="*/ 7656338 w 12089090"/>
                  <a:gd name="connsiteY218" fmla="*/ 7510871 h 13511369"/>
                  <a:gd name="connsiteX219" fmla="*/ 7830168 w 12089090"/>
                  <a:gd name="connsiteY219" fmla="*/ 7606120 h 13511369"/>
                  <a:gd name="connsiteX220" fmla="*/ 7723013 w 12089090"/>
                  <a:gd name="connsiteY220" fmla="*/ 7370377 h 13511369"/>
                  <a:gd name="connsiteX221" fmla="*/ 7725394 w 12089090"/>
                  <a:gd name="connsiteY221" fmla="*/ 7234646 h 13511369"/>
                  <a:gd name="connsiteX222" fmla="*/ 7630144 w 12089090"/>
                  <a:gd name="connsiteY222" fmla="*/ 7206071 h 13511369"/>
                  <a:gd name="connsiteX223" fmla="*/ 7694437 w 12089090"/>
                  <a:gd name="connsiteY223" fmla="*/ 7039382 h 13511369"/>
                  <a:gd name="connsiteX224" fmla="*/ 8392144 w 12089090"/>
                  <a:gd name="connsiteY224" fmla="*/ 6653621 h 13511369"/>
                  <a:gd name="connsiteX225" fmla="*/ 8720757 w 12089090"/>
                  <a:gd name="connsiteY225" fmla="*/ 6591708 h 13511369"/>
                  <a:gd name="connsiteX226" fmla="*/ 8739807 w 12089090"/>
                  <a:gd name="connsiteY226" fmla="*/ 6696483 h 13511369"/>
                  <a:gd name="connsiteX227" fmla="*/ 8813626 w 12089090"/>
                  <a:gd name="connsiteY227" fmla="*/ 6701246 h 13511369"/>
                  <a:gd name="connsiteX228" fmla="*/ 8789812 w 12089090"/>
                  <a:gd name="connsiteY228" fmla="*/ 6548844 h 13511369"/>
                  <a:gd name="connsiteX229" fmla="*/ 9332737 w 12089090"/>
                  <a:gd name="connsiteY229" fmla="*/ 6544082 h 13511369"/>
                  <a:gd name="connsiteX230" fmla="*/ 9520856 w 12089090"/>
                  <a:gd name="connsiteY230" fmla="*/ 6494075 h 13511369"/>
                  <a:gd name="connsiteX231" fmla="*/ 9647062 w 12089090"/>
                  <a:gd name="connsiteY231" fmla="*/ 6298813 h 13511369"/>
                  <a:gd name="connsiteX232" fmla="*/ 9923287 w 12089090"/>
                  <a:gd name="connsiteY232" fmla="*/ 6334532 h 13511369"/>
                  <a:gd name="connsiteX233" fmla="*/ 9887569 w 12089090"/>
                  <a:gd name="connsiteY233" fmla="*/ 6420258 h 13511369"/>
                  <a:gd name="connsiteX234" fmla="*/ 9744694 w 12089090"/>
                  <a:gd name="connsiteY234" fmla="*/ 6434546 h 13511369"/>
                  <a:gd name="connsiteX235" fmla="*/ 9813749 w 12089090"/>
                  <a:gd name="connsiteY235" fmla="*/ 6489313 h 13511369"/>
                  <a:gd name="connsiteX236" fmla="*/ 9682782 w 12089090"/>
                  <a:gd name="connsiteY236" fmla="*/ 6517889 h 13511369"/>
                  <a:gd name="connsiteX237" fmla="*/ 9556576 w 12089090"/>
                  <a:gd name="connsiteY237" fmla="*/ 6508364 h 13511369"/>
                  <a:gd name="connsiteX238" fmla="*/ 9470850 w 12089090"/>
                  <a:gd name="connsiteY238" fmla="*/ 6544082 h 13511369"/>
                  <a:gd name="connsiteX239" fmla="*/ 9439894 w 12089090"/>
                  <a:gd name="connsiteY239" fmla="*/ 6848883 h 13511369"/>
                  <a:gd name="connsiteX240" fmla="*/ 9601819 w 12089090"/>
                  <a:gd name="connsiteY240" fmla="*/ 6882220 h 13511369"/>
                  <a:gd name="connsiteX241" fmla="*/ 9808987 w 12089090"/>
                  <a:gd name="connsiteY241" fmla="*/ 6696482 h 13511369"/>
                  <a:gd name="connsiteX242" fmla="*/ 9847088 w 12089090"/>
                  <a:gd name="connsiteY242" fmla="*/ 6794114 h 13511369"/>
                  <a:gd name="connsiteX243" fmla="*/ 9994726 w 12089090"/>
                  <a:gd name="connsiteY243" fmla="*/ 6717914 h 13511369"/>
                  <a:gd name="connsiteX244" fmla="*/ 9894713 w 12089090"/>
                  <a:gd name="connsiteY244" fmla="*/ 6956040 h 13511369"/>
                  <a:gd name="connsiteX245" fmla="*/ 10037588 w 12089090"/>
                  <a:gd name="connsiteY245" fmla="*/ 6898889 h 13511369"/>
                  <a:gd name="connsiteX246" fmla="*/ 10004251 w 12089090"/>
                  <a:gd name="connsiteY246" fmla="*/ 6986996 h 13511369"/>
                  <a:gd name="connsiteX247" fmla="*/ 10235232 w 12089090"/>
                  <a:gd name="connsiteY247" fmla="*/ 6984614 h 13511369"/>
                  <a:gd name="connsiteX248" fmla="*/ 10075687 w 12089090"/>
                  <a:gd name="connsiteY248" fmla="*/ 7039382 h 13511369"/>
                  <a:gd name="connsiteX249" fmla="*/ 9966151 w 12089090"/>
                  <a:gd name="connsiteY249" fmla="*/ 7096533 h 13511369"/>
                  <a:gd name="connsiteX250" fmla="*/ 9847088 w 12089090"/>
                  <a:gd name="connsiteY250" fmla="*/ 7210833 h 13511369"/>
                  <a:gd name="connsiteX251" fmla="*/ 9882806 w 12089090"/>
                  <a:gd name="connsiteY251" fmla="*/ 7270363 h 13511369"/>
                  <a:gd name="connsiteX252" fmla="*/ 9925669 w 12089090"/>
                  <a:gd name="connsiteY252" fmla="*/ 7320371 h 13511369"/>
                  <a:gd name="connsiteX253" fmla="*/ 10004251 w 12089090"/>
                  <a:gd name="connsiteY253" fmla="*/ 7287033 h 13511369"/>
                  <a:gd name="connsiteX254" fmla="*/ 10016156 w 12089090"/>
                  <a:gd name="connsiteY254" fmla="*/ 7348944 h 13511369"/>
                  <a:gd name="connsiteX255" fmla="*/ 10130457 w 12089090"/>
                  <a:gd name="connsiteY255" fmla="*/ 7210833 h 13511369"/>
                  <a:gd name="connsiteX256" fmla="*/ 10166176 w 12089090"/>
                  <a:gd name="connsiteY256" fmla="*/ 7356089 h 13511369"/>
                  <a:gd name="connsiteX257" fmla="*/ 10261426 w 12089090"/>
                  <a:gd name="connsiteY257" fmla="*/ 7239408 h 13511369"/>
                  <a:gd name="connsiteX258" fmla="*/ 10287619 w 12089090"/>
                  <a:gd name="connsiteY258" fmla="*/ 7401332 h 13511369"/>
                  <a:gd name="connsiteX259" fmla="*/ 10361437 w 12089090"/>
                  <a:gd name="connsiteY259" fmla="*/ 7477532 h 13511369"/>
                  <a:gd name="connsiteX260" fmla="*/ 10151887 w 12089090"/>
                  <a:gd name="connsiteY260" fmla="*/ 7591832 h 13511369"/>
                  <a:gd name="connsiteX261" fmla="*/ 10304288 w 12089090"/>
                  <a:gd name="connsiteY261" fmla="*/ 7741852 h 13511369"/>
                  <a:gd name="connsiteX262" fmla="*/ 10335244 w 12089090"/>
                  <a:gd name="connsiteY262" fmla="*/ 7644221 h 13511369"/>
                  <a:gd name="connsiteX263" fmla="*/ 10406680 w 12089090"/>
                  <a:gd name="connsiteY263" fmla="*/ 7732326 h 13511369"/>
                  <a:gd name="connsiteX264" fmla="*/ 10528126 w 12089090"/>
                  <a:gd name="connsiteY264" fmla="*/ 7691846 h 13511369"/>
                  <a:gd name="connsiteX265" fmla="*/ 10532887 w 12089090"/>
                  <a:gd name="connsiteY265" fmla="*/ 7777570 h 13511369"/>
                  <a:gd name="connsiteX266" fmla="*/ 10530506 w 12089090"/>
                  <a:gd name="connsiteY266" fmla="*/ 7875200 h 13511369"/>
                  <a:gd name="connsiteX267" fmla="*/ 10640043 w 12089090"/>
                  <a:gd name="connsiteY267" fmla="*/ 7837101 h 13511369"/>
                  <a:gd name="connsiteX268" fmla="*/ 10680526 w 12089090"/>
                  <a:gd name="connsiteY268" fmla="*/ 8075227 h 13511369"/>
                  <a:gd name="connsiteX269" fmla="*/ 10818637 w 12089090"/>
                  <a:gd name="connsiteY269" fmla="*/ 8106182 h 13511369"/>
                  <a:gd name="connsiteX270" fmla="*/ 10832925 w 12089090"/>
                  <a:gd name="connsiteY270" fmla="*/ 7815670 h 13511369"/>
                  <a:gd name="connsiteX271" fmla="*/ 10923413 w 12089090"/>
                  <a:gd name="connsiteY271" fmla="*/ 7791858 h 13511369"/>
                  <a:gd name="connsiteX272" fmla="*/ 10992469 w 12089090"/>
                  <a:gd name="connsiteY272" fmla="*/ 7620407 h 13511369"/>
                  <a:gd name="connsiteX273" fmla="*/ 10954369 w 12089090"/>
                  <a:gd name="connsiteY273" fmla="*/ 7491821 h 13511369"/>
                  <a:gd name="connsiteX274" fmla="*/ 10859119 w 12089090"/>
                  <a:gd name="connsiteY274" fmla="*/ 7479913 h 13511369"/>
                  <a:gd name="connsiteX275" fmla="*/ 10906743 w 12089090"/>
                  <a:gd name="connsiteY275" fmla="*/ 7360851 h 13511369"/>
                  <a:gd name="connsiteX276" fmla="*/ 10801969 w 12089090"/>
                  <a:gd name="connsiteY276" fmla="*/ 7289414 h 13511369"/>
                  <a:gd name="connsiteX277" fmla="*/ 10761487 w 12089090"/>
                  <a:gd name="connsiteY277" fmla="*/ 7058432 h 13511369"/>
                  <a:gd name="connsiteX278" fmla="*/ 10443987 w 12089090"/>
                  <a:gd name="connsiteY278" fmla="*/ 7020332 h 13511369"/>
                  <a:gd name="connsiteX279" fmla="*/ 10513838 w 12089090"/>
                  <a:gd name="connsiteY279" fmla="*/ 6915558 h 13511369"/>
                  <a:gd name="connsiteX280" fmla="*/ 10637663 w 12089090"/>
                  <a:gd name="connsiteY280" fmla="*/ 6896508 h 13511369"/>
                  <a:gd name="connsiteX281" fmla="*/ 10647187 w 12089090"/>
                  <a:gd name="connsiteY281" fmla="*/ 6810782 h 13511369"/>
                  <a:gd name="connsiteX282" fmla="*/ 10859912 w 12089090"/>
                  <a:gd name="connsiteY282" fmla="*/ 6899682 h 13511369"/>
                  <a:gd name="connsiteX283" fmla="*/ 10875787 w 12089090"/>
                  <a:gd name="connsiteY283" fmla="*/ 6677432 h 13511369"/>
                  <a:gd name="connsiteX284" fmla="*/ 10666237 w 12089090"/>
                  <a:gd name="connsiteY284" fmla="*/ 6772682 h 13511369"/>
                  <a:gd name="connsiteX285" fmla="*/ 10590037 w 12089090"/>
                  <a:gd name="connsiteY285" fmla="*/ 6544082 h 13511369"/>
                  <a:gd name="connsiteX286" fmla="*/ 10361437 w 12089090"/>
                  <a:gd name="connsiteY286" fmla="*/ 6753632 h 13511369"/>
                  <a:gd name="connsiteX287" fmla="*/ 10374138 w 12089090"/>
                  <a:gd name="connsiteY287" fmla="*/ 6588533 h 13511369"/>
                  <a:gd name="connsiteX288" fmla="*/ 10386837 w 12089090"/>
                  <a:gd name="connsiteY288" fmla="*/ 6464707 h 13511369"/>
                  <a:gd name="connsiteX289" fmla="*/ 10331672 w 12089090"/>
                  <a:gd name="connsiteY289" fmla="*/ 6436675 h 13511369"/>
                  <a:gd name="connsiteX290" fmla="*/ 10278888 w 12089090"/>
                  <a:gd name="connsiteY290" fmla="*/ 6452008 h 13511369"/>
                  <a:gd name="connsiteX291" fmla="*/ 10158237 w 12089090"/>
                  <a:gd name="connsiteY291" fmla="*/ 6236107 h 13511369"/>
                  <a:gd name="connsiteX292" fmla="*/ 10323338 w 12089090"/>
                  <a:gd name="connsiteY292" fmla="*/ 6274208 h 13511369"/>
                  <a:gd name="connsiteX293" fmla="*/ 10564638 w 12089090"/>
                  <a:gd name="connsiteY293" fmla="*/ 6274208 h 13511369"/>
                  <a:gd name="connsiteX294" fmla="*/ 10694812 w 12089090"/>
                  <a:gd name="connsiteY294" fmla="*/ 6134507 h 13511369"/>
                  <a:gd name="connsiteX295" fmla="*/ 10593213 w 12089090"/>
                  <a:gd name="connsiteY295" fmla="*/ 6023383 h 13511369"/>
                  <a:gd name="connsiteX296" fmla="*/ 10380487 w 12089090"/>
                  <a:gd name="connsiteY296" fmla="*/ 5975757 h 13511369"/>
                  <a:gd name="connsiteX297" fmla="*/ 10561462 w 12089090"/>
                  <a:gd name="connsiteY297" fmla="*/ 5845582 h 13511369"/>
                  <a:gd name="connsiteX298" fmla="*/ 10507488 w 12089090"/>
                  <a:gd name="connsiteY298" fmla="*/ 5728108 h 13511369"/>
                  <a:gd name="connsiteX299" fmla="*/ 10561463 w 12089090"/>
                  <a:gd name="connsiteY299" fmla="*/ 5607458 h 13511369"/>
                  <a:gd name="connsiteX300" fmla="*/ 10523362 w 12089090"/>
                  <a:gd name="connsiteY300" fmla="*/ 5604282 h 13511369"/>
                  <a:gd name="connsiteX301" fmla="*/ 10488438 w 12089090"/>
                  <a:gd name="connsiteY301" fmla="*/ 5528083 h 13511369"/>
                  <a:gd name="connsiteX302" fmla="*/ 10329687 w 12089090"/>
                  <a:gd name="connsiteY302" fmla="*/ 5375682 h 13511369"/>
                  <a:gd name="connsiteX303" fmla="*/ 10599563 w 12089090"/>
                  <a:gd name="connsiteY303" fmla="*/ 5480458 h 13511369"/>
                  <a:gd name="connsiteX304" fmla="*/ 10742437 w 12089090"/>
                  <a:gd name="connsiteY304" fmla="*/ 5439182 h 13511369"/>
                  <a:gd name="connsiteX305" fmla="*/ 10717038 w 12089090"/>
                  <a:gd name="connsiteY305" fmla="*/ 5686833 h 13511369"/>
                  <a:gd name="connsiteX306" fmla="*/ 10894837 w 12089090"/>
                  <a:gd name="connsiteY306" fmla="*/ 5724932 h 13511369"/>
                  <a:gd name="connsiteX307" fmla="*/ 10951988 w 12089090"/>
                  <a:gd name="connsiteY307" fmla="*/ 5550308 h 13511369"/>
                  <a:gd name="connsiteX308" fmla="*/ 10993262 w 12089090"/>
                  <a:gd name="connsiteY308" fmla="*/ 5321707 h 13511369"/>
                  <a:gd name="connsiteX309" fmla="*/ 10913888 w 12089090"/>
                  <a:gd name="connsiteY309" fmla="*/ 5118508 h 13511369"/>
                  <a:gd name="connsiteX310" fmla="*/ 10856737 w 12089090"/>
                  <a:gd name="connsiteY310" fmla="*/ 5020082 h 13511369"/>
                  <a:gd name="connsiteX311" fmla="*/ 10777363 w 12089090"/>
                  <a:gd name="connsiteY311" fmla="*/ 5137558 h 13511369"/>
                  <a:gd name="connsiteX312" fmla="*/ 10707513 w 12089090"/>
                  <a:gd name="connsiteY312" fmla="*/ 5096283 h 13511369"/>
                  <a:gd name="connsiteX313" fmla="*/ 10675763 w 12089090"/>
                  <a:gd name="connsiteY313" fmla="*/ 5216933 h 13511369"/>
                  <a:gd name="connsiteX314" fmla="*/ 10574162 w 12089090"/>
                  <a:gd name="connsiteY314" fmla="*/ 5220107 h 13511369"/>
                  <a:gd name="connsiteX315" fmla="*/ 10494787 w 12089090"/>
                  <a:gd name="connsiteY315" fmla="*/ 5077232 h 13511369"/>
                  <a:gd name="connsiteX316" fmla="*/ 10456687 w 12089090"/>
                  <a:gd name="connsiteY316" fmla="*/ 4924832 h 13511369"/>
                  <a:gd name="connsiteX317" fmla="*/ 10240787 w 12089090"/>
                  <a:gd name="connsiteY317" fmla="*/ 4928007 h 13511369"/>
                  <a:gd name="connsiteX318" fmla="*/ 10266187 w 12089090"/>
                  <a:gd name="connsiteY318" fmla="*/ 5153432 h 13511369"/>
                  <a:gd name="connsiteX319" fmla="*/ 10228088 w 12089090"/>
                  <a:gd name="connsiteY319" fmla="*/ 4959758 h 13511369"/>
                  <a:gd name="connsiteX320" fmla="*/ 10183637 w 12089090"/>
                  <a:gd name="connsiteY320" fmla="*/ 4972457 h 13511369"/>
                  <a:gd name="connsiteX321" fmla="*/ 10113787 w 12089090"/>
                  <a:gd name="connsiteY321" fmla="*/ 4861332 h 13511369"/>
                  <a:gd name="connsiteX322" fmla="*/ 10018538 w 12089090"/>
                  <a:gd name="connsiteY322" fmla="*/ 4931183 h 13511369"/>
                  <a:gd name="connsiteX323" fmla="*/ 9862962 w 12089090"/>
                  <a:gd name="connsiteY323" fmla="*/ 5058182 h 13511369"/>
                  <a:gd name="connsiteX324" fmla="*/ 10228087 w 12089090"/>
                  <a:gd name="connsiteY324" fmla="*/ 4724807 h 13511369"/>
                  <a:gd name="connsiteX325" fmla="*/ 10372550 w 12089090"/>
                  <a:gd name="connsiteY325" fmla="*/ 4634321 h 13511369"/>
                  <a:gd name="connsiteX326" fmla="*/ 10590037 w 12089090"/>
                  <a:gd name="connsiteY326" fmla="*/ 4581932 h 13511369"/>
                  <a:gd name="connsiteX327" fmla="*/ 10628138 w 12089090"/>
                  <a:gd name="connsiteY327" fmla="*/ 4461283 h 13511369"/>
                  <a:gd name="connsiteX328" fmla="*/ 10799588 w 12089090"/>
                  <a:gd name="connsiteY328" fmla="*/ 4334283 h 13511369"/>
                  <a:gd name="connsiteX329" fmla="*/ 10831337 w 12089090"/>
                  <a:gd name="connsiteY329" fmla="*/ 4080282 h 13511369"/>
                  <a:gd name="connsiteX330" fmla="*/ 10599562 w 12089090"/>
                  <a:gd name="connsiteY330" fmla="*/ 3997732 h 13511369"/>
                  <a:gd name="connsiteX331" fmla="*/ 10282063 w 12089090"/>
                  <a:gd name="connsiteY331" fmla="*/ 3950108 h 13511369"/>
                  <a:gd name="connsiteX332" fmla="*/ 10151887 w 12089090"/>
                  <a:gd name="connsiteY332" fmla="*/ 4010432 h 13511369"/>
                  <a:gd name="connsiteX333" fmla="*/ 10177288 w 12089090"/>
                  <a:gd name="connsiteY333" fmla="*/ 3845333 h 13511369"/>
                  <a:gd name="connsiteX334" fmla="*/ 10126488 w 12089090"/>
                  <a:gd name="connsiteY334" fmla="*/ 3670708 h 13511369"/>
                  <a:gd name="connsiteX335" fmla="*/ 10240787 w 12089090"/>
                  <a:gd name="connsiteY335" fmla="*/ 3708807 h 13511369"/>
                  <a:gd name="connsiteX336" fmla="*/ 10361438 w 12089090"/>
                  <a:gd name="connsiteY336" fmla="*/ 3600858 h 13511369"/>
                  <a:gd name="connsiteX337" fmla="*/ 10551938 w 12089090"/>
                  <a:gd name="connsiteY337" fmla="*/ 3661183 h 13511369"/>
                  <a:gd name="connsiteX338" fmla="*/ 10564638 w 12089090"/>
                  <a:gd name="connsiteY338" fmla="*/ 3477033 h 13511369"/>
                  <a:gd name="connsiteX339" fmla="*/ 10704337 w 12089090"/>
                  <a:gd name="connsiteY339" fmla="*/ 3515132 h 13511369"/>
                  <a:gd name="connsiteX340" fmla="*/ 10818637 w 12089090"/>
                  <a:gd name="connsiteY340" fmla="*/ 3210332 h 13511369"/>
                  <a:gd name="connsiteX341" fmla="*/ 10920238 w 12089090"/>
                  <a:gd name="connsiteY341" fmla="*/ 3299233 h 13511369"/>
                  <a:gd name="connsiteX342" fmla="*/ 11059937 w 12089090"/>
                  <a:gd name="connsiteY342" fmla="*/ 3283357 h 13511369"/>
                  <a:gd name="connsiteX343" fmla="*/ 11094862 w 12089090"/>
                  <a:gd name="connsiteY343" fmla="*/ 3508782 h 13511369"/>
                  <a:gd name="connsiteX344" fmla="*/ 11171063 w 12089090"/>
                  <a:gd name="connsiteY344" fmla="*/ 3251608 h 13511369"/>
                  <a:gd name="connsiteX345" fmla="*/ 11094863 w 12089090"/>
                  <a:gd name="connsiteY345" fmla="*/ 3165883 h 13511369"/>
                  <a:gd name="connsiteX346" fmla="*/ 11180587 w 12089090"/>
                  <a:gd name="connsiteY346" fmla="*/ 2911882 h 13511369"/>
                  <a:gd name="connsiteX347" fmla="*/ 10999613 w 12089090"/>
                  <a:gd name="connsiteY347" fmla="*/ 2988083 h 13511369"/>
                  <a:gd name="connsiteX348" fmla="*/ 10971037 w 12089090"/>
                  <a:gd name="connsiteY348" fmla="*/ 2918232 h 13511369"/>
                  <a:gd name="connsiteX349" fmla="*/ 10780537 w 12089090"/>
                  <a:gd name="connsiteY349" fmla="*/ 2715032 h 13511369"/>
                  <a:gd name="connsiteX350" fmla="*/ 10748788 w 12089090"/>
                  <a:gd name="connsiteY350" fmla="*/ 2530883 h 13511369"/>
                  <a:gd name="connsiteX351" fmla="*/ 10717038 w 12089090"/>
                  <a:gd name="connsiteY351" fmla="*/ 2435633 h 13511369"/>
                  <a:gd name="connsiteX352" fmla="*/ 10818637 w 12089090"/>
                  <a:gd name="connsiteY352" fmla="*/ 2334032 h 13511369"/>
                  <a:gd name="connsiteX353" fmla="*/ 11078988 w 12089090"/>
                  <a:gd name="connsiteY353" fmla="*/ 2099083 h 13511369"/>
                  <a:gd name="connsiteX354" fmla="*/ 11199637 w 12089090"/>
                  <a:gd name="connsiteY354" fmla="*/ 2118132 h 13511369"/>
                  <a:gd name="connsiteX355" fmla="*/ 11269488 w 12089090"/>
                  <a:gd name="connsiteY355" fmla="*/ 2029233 h 13511369"/>
                  <a:gd name="connsiteX356" fmla="*/ 11504437 w 12089090"/>
                  <a:gd name="connsiteY356" fmla="*/ 1921282 h 13511369"/>
                  <a:gd name="connsiteX357" fmla="*/ 11358388 w 12089090"/>
                  <a:gd name="connsiteY357" fmla="*/ 1851433 h 13511369"/>
                  <a:gd name="connsiteX358" fmla="*/ 11275837 w 12089090"/>
                  <a:gd name="connsiteY358" fmla="*/ 1705382 h 13511369"/>
                  <a:gd name="connsiteX359" fmla="*/ 11377437 w 12089090"/>
                  <a:gd name="connsiteY359" fmla="*/ 1279932 h 13511369"/>
                  <a:gd name="connsiteX360" fmla="*/ 11256787 w 12089090"/>
                  <a:gd name="connsiteY360" fmla="*/ 1019582 h 13511369"/>
                  <a:gd name="connsiteX361" fmla="*/ 11542537 w 12089090"/>
                  <a:gd name="connsiteY361" fmla="*/ 1362482 h 13511369"/>
                  <a:gd name="connsiteX362" fmla="*/ 11707637 w 12089090"/>
                  <a:gd name="connsiteY362" fmla="*/ 1165632 h 13511369"/>
                  <a:gd name="connsiteX363" fmla="*/ 11891787 w 12089090"/>
                  <a:gd name="connsiteY363" fmla="*/ 1476782 h 13511369"/>
                  <a:gd name="connsiteX364" fmla="*/ 12088637 w 12089090"/>
                  <a:gd name="connsiteY364" fmla="*/ 1578383 h 13511369"/>
                  <a:gd name="connsiteX365" fmla="*/ 11923537 w 12089090"/>
                  <a:gd name="connsiteY365" fmla="*/ 1133883 h 13511369"/>
                  <a:gd name="connsiteX366" fmla="*/ 11910837 w 12089090"/>
                  <a:gd name="connsiteY366" fmla="*/ 917982 h 13511369"/>
                  <a:gd name="connsiteX367" fmla="*/ 11777487 w 12089090"/>
                  <a:gd name="connsiteY367" fmla="*/ 721132 h 13511369"/>
                  <a:gd name="connsiteX368" fmla="*/ 11752087 w 12089090"/>
                  <a:gd name="connsiteY36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51087 w 12089090"/>
                  <a:gd name="connsiteY20" fmla="*/ 943382 h 13511369"/>
                  <a:gd name="connsiteX21" fmla="*/ 3680840 w 12089090"/>
                  <a:gd name="connsiteY21" fmla="*/ 914556 h 13511369"/>
                  <a:gd name="connsiteX22" fmla="*/ 3578447 w 12089090"/>
                  <a:gd name="connsiteY22" fmla="*/ 990756 h 13511369"/>
                  <a:gd name="connsiteX23" fmla="*/ 3404615 w 12089090"/>
                  <a:gd name="connsiteY23" fmla="*/ 1205069 h 13511369"/>
                  <a:gd name="connsiteX24" fmla="*/ 3266503 w 12089090"/>
                  <a:gd name="connsiteY24" fmla="*/ 1266981 h 13511369"/>
                  <a:gd name="connsiteX25" fmla="*/ 3184349 w 12089090"/>
                  <a:gd name="connsiteY25" fmla="*/ 1343433 h 13511369"/>
                  <a:gd name="connsiteX26" fmla="*/ 2956940 w 12089090"/>
                  <a:gd name="connsiteY26" fmla="*/ 1233644 h 13511369"/>
                  <a:gd name="connsiteX27" fmla="*/ 2829544 w 12089090"/>
                  <a:gd name="connsiteY27" fmla="*/ 1317239 h 13511369"/>
                  <a:gd name="connsiteX28" fmla="*/ 2690240 w 12089090"/>
                  <a:gd name="connsiteY28" fmla="*/ 1366994 h 13511369"/>
                  <a:gd name="connsiteX29" fmla="*/ 2455687 w 12089090"/>
                  <a:gd name="connsiteY29" fmla="*/ 1452970 h 13511369"/>
                  <a:gd name="connsiteX30" fmla="*/ 2421159 w 12089090"/>
                  <a:gd name="connsiteY30" fmla="*/ 1328894 h 13511369"/>
                  <a:gd name="connsiteX31" fmla="*/ 2341387 w 12089090"/>
                  <a:gd name="connsiteY31" fmla="*/ 1248182 h 13511369"/>
                  <a:gd name="connsiteX32" fmla="*/ 2364009 w 12089090"/>
                  <a:gd name="connsiteY32" fmla="*/ 1407475 h 13511369"/>
                  <a:gd name="connsiteX33" fmla="*/ 2321147 w 12089090"/>
                  <a:gd name="connsiteY33" fmla="*/ 1557494 h 13511369"/>
                  <a:gd name="connsiteX34" fmla="*/ 2379487 w 12089090"/>
                  <a:gd name="connsiteY34" fmla="*/ 1629182 h 13511369"/>
                  <a:gd name="connsiteX35" fmla="*/ 2748581 w 12089090"/>
                  <a:gd name="connsiteY35" fmla="*/ 1888739 h 13511369"/>
                  <a:gd name="connsiteX36" fmla="*/ 2818828 w 12089090"/>
                  <a:gd name="connsiteY36" fmla="*/ 2031363 h 13511369"/>
                  <a:gd name="connsiteX37" fmla="*/ 2799778 w 12089090"/>
                  <a:gd name="connsiteY37" fmla="*/ 2224244 h 13511369"/>
                  <a:gd name="connsiteX38" fmla="*/ 2870025 w 12089090"/>
                  <a:gd name="connsiteY38" fmla="*/ 2431664 h 13511369"/>
                  <a:gd name="connsiteX39" fmla="*/ 3027187 w 12089090"/>
                  <a:gd name="connsiteY39" fmla="*/ 2567395 h 13511369"/>
                  <a:gd name="connsiteX40" fmla="*/ 3160537 w 12089090"/>
                  <a:gd name="connsiteY40" fmla="*/ 2543582 h 13511369"/>
                  <a:gd name="connsiteX41" fmla="*/ 3228403 w 12089090"/>
                  <a:gd name="connsiteY41" fmla="*/ 2648106 h 13511369"/>
                  <a:gd name="connsiteX42" fmla="*/ 3130772 w 12089090"/>
                  <a:gd name="connsiteY42" fmla="*/ 2719544 h 13511369"/>
                  <a:gd name="connsiteX43" fmla="*/ 3115293 w 12089090"/>
                  <a:gd name="connsiteY43" fmla="*/ 2843619 h 13511369"/>
                  <a:gd name="connsiteX44" fmla="*/ 3023615 w 12089090"/>
                  <a:gd name="connsiteY44" fmla="*/ 2957669 h 13511369"/>
                  <a:gd name="connsiteX45" fmla="*/ 3016472 w 12089090"/>
                  <a:gd name="connsiteY45" fmla="*/ 3050538 h 13511369"/>
                  <a:gd name="connsiteX46" fmla="*/ 2916459 w 12089090"/>
                  <a:gd name="connsiteY46" fmla="*/ 3143406 h 13511369"/>
                  <a:gd name="connsiteX47" fmla="*/ 2874787 w 12089090"/>
                  <a:gd name="connsiteY47" fmla="*/ 3248432 h 13511369"/>
                  <a:gd name="connsiteX48" fmla="*/ 2916459 w 12089090"/>
                  <a:gd name="connsiteY48" fmla="*/ 3355338 h 13511369"/>
                  <a:gd name="connsiteX49" fmla="*/ 3039093 w 12089090"/>
                  <a:gd name="connsiteY49" fmla="*/ 3469889 h 13511369"/>
                  <a:gd name="connsiteX50" fmla="*/ 2880740 w 12089090"/>
                  <a:gd name="connsiteY50" fmla="*/ 3872069 h 13511369"/>
                  <a:gd name="connsiteX51" fmla="*/ 2854547 w 12089090"/>
                  <a:gd name="connsiteY51" fmla="*/ 4003038 h 13511369"/>
                  <a:gd name="connsiteX52" fmla="*/ 2779537 w 12089090"/>
                  <a:gd name="connsiteY52" fmla="*/ 4067582 h 13511369"/>
                  <a:gd name="connsiteX53" fmla="*/ 2630709 w 12089090"/>
                  <a:gd name="connsiteY53" fmla="*/ 4069713 h 13511369"/>
                  <a:gd name="connsiteX54" fmla="*/ 2559272 w 12089090"/>
                  <a:gd name="connsiteY54" fmla="*/ 4041138 h 13511369"/>
                  <a:gd name="connsiteX55" fmla="*/ 2497359 w 12089090"/>
                  <a:gd name="connsiteY55" fmla="*/ 3964938 h 13511369"/>
                  <a:gd name="connsiteX56" fmla="*/ 2360437 w 12089090"/>
                  <a:gd name="connsiteY56" fmla="*/ 3991382 h 13511369"/>
                  <a:gd name="connsiteX57" fmla="*/ 2302097 w 12089090"/>
                  <a:gd name="connsiteY57" fmla="*/ 4098288 h 13511369"/>
                  <a:gd name="connsiteX58" fmla="*/ 2402109 w 12089090"/>
                  <a:gd name="connsiteY58" fmla="*/ 4295932 h 13511369"/>
                  <a:gd name="connsiteX59" fmla="*/ 2322337 w 12089090"/>
                  <a:gd name="connsiteY59" fmla="*/ 4353332 h 13511369"/>
                  <a:gd name="connsiteX60" fmla="*/ 2533078 w 12089090"/>
                  <a:gd name="connsiteY60" fmla="*/ 4645975 h 13511369"/>
                  <a:gd name="connsiteX61" fmla="*/ 2597372 w 12089090"/>
                  <a:gd name="connsiteY61" fmla="*/ 4879338 h 13511369"/>
                  <a:gd name="connsiteX62" fmla="*/ 2489024 w 12089090"/>
                  <a:gd name="connsiteY62" fmla="*/ 4958170 h 13511369"/>
                  <a:gd name="connsiteX63" fmla="*/ 2471165 w 12089090"/>
                  <a:gd name="connsiteY63" fmla="*/ 5122225 h 13511369"/>
                  <a:gd name="connsiteX64" fmla="*/ 2387822 w 12089090"/>
                  <a:gd name="connsiteY64" fmla="*/ 5196044 h 13511369"/>
                  <a:gd name="connsiteX65" fmla="*/ 2398537 w 12089090"/>
                  <a:gd name="connsiteY65" fmla="*/ 5286782 h 13511369"/>
                  <a:gd name="connsiteX66" fmla="*/ 2506884 w 12089090"/>
                  <a:gd name="connsiteY66" fmla="*/ 5384163 h 13511369"/>
                  <a:gd name="connsiteX67" fmla="*/ 2512837 w 12089090"/>
                  <a:gd name="connsiteY67" fmla="*/ 5534432 h 13511369"/>
                  <a:gd name="connsiteX68" fmla="*/ 2516409 w 12089090"/>
                  <a:gd name="connsiteY68" fmla="*/ 5622288 h 13511369"/>
                  <a:gd name="connsiteX69" fmla="*/ 2649759 w 12089090"/>
                  <a:gd name="connsiteY69" fmla="*/ 5741350 h 13511369"/>
                  <a:gd name="connsiteX70" fmla="*/ 2814065 w 12089090"/>
                  <a:gd name="connsiteY70" fmla="*/ 5819932 h 13511369"/>
                  <a:gd name="connsiteX71" fmla="*/ 2846212 w 12089090"/>
                  <a:gd name="connsiteY71" fmla="*/ 6036875 h 13511369"/>
                  <a:gd name="connsiteX72" fmla="*/ 2836687 w 12089090"/>
                  <a:gd name="connsiteY72" fmla="*/ 6239282 h 13511369"/>
                  <a:gd name="connsiteX73" fmla="*/ 2611659 w 12089090"/>
                  <a:gd name="connsiteY73" fmla="*/ 6322375 h 13511369"/>
                  <a:gd name="connsiteX74" fmla="*/ 2627137 w 12089090"/>
                  <a:gd name="connsiteY74" fmla="*/ 6448832 h 13511369"/>
                  <a:gd name="connsiteX75" fmla="*/ 2531887 w 12089090"/>
                  <a:gd name="connsiteY75" fmla="*/ 6696482 h 13511369"/>
                  <a:gd name="connsiteX76" fmla="*/ 2585465 w 12089090"/>
                  <a:gd name="connsiteY76" fmla="*/ 6812913 h 13511369"/>
                  <a:gd name="connsiteX77" fmla="*/ 2535459 w 12089090"/>
                  <a:gd name="connsiteY77" fmla="*/ 6872444 h 13511369"/>
                  <a:gd name="connsiteX78" fmla="*/ 2478309 w 12089090"/>
                  <a:gd name="connsiteY78" fmla="*/ 6981982 h 13511369"/>
                  <a:gd name="connsiteX79" fmla="*/ 2365199 w 12089090"/>
                  <a:gd name="connsiteY79" fmla="*/ 7022714 h 13511369"/>
                  <a:gd name="connsiteX80" fmla="*/ 2123503 w 12089090"/>
                  <a:gd name="connsiteY80" fmla="*/ 7248682 h 13511369"/>
                  <a:gd name="connsiteX81" fmla="*/ 2171128 w 12089090"/>
                  <a:gd name="connsiteY81" fmla="*/ 7551100 h 13511369"/>
                  <a:gd name="connsiteX82" fmla="*/ 2143743 w 12089090"/>
                  <a:gd name="connsiteY82" fmla="*/ 7627551 h 13511369"/>
                  <a:gd name="connsiteX83" fmla="*/ 1973484 w 12089090"/>
                  <a:gd name="connsiteY83" fmla="*/ 7703500 h 13511369"/>
                  <a:gd name="connsiteX84" fmla="*/ 1867519 w 12089090"/>
                  <a:gd name="connsiteY84" fmla="*/ 7841863 h 13511369"/>
                  <a:gd name="connsiteX85" fmla="*/ 1842515 w 12089090"/>
                  <a:gd name="connsiteY85" fmla="*/ 8084500 h 13511369"/>
                  <a:gd name="connsiteX86" fmla="*/ 1721072 w 12089090"/>
                  <a:gd name="connsiteY86" fmla="*/ 8148794 h 13511369"/>
                  <a:gd name="connsiteX87" fmla="*/ 1703212 w 12089090"/>
                  <a:gd name="connsiteY87" fmla="*/ 8291919 h 13511369"/>
                  <a:gd name="connsiteX88" fmla="*/ 1671065 w 12089090"/>
                  <a:gd name="connsiteY88" fmla="*/ 8510744 h 13511369"/>
                  <a:gd name="connsiteX89" fmla="*/ 1716309 w 12089090"/>
                  <a:gd name="connsiteY89" fmla="*/ 8653619 h 13511369"/>
                  <a:gd name="connsiteX90" fmla="*/ 1706784 w 12089090"/>
                  <a:gd name="connsiteY90" fmla="*/ 8772682 h 13511369"/>
                  <a:gd name="connsiteX91" fmla="*/ 1788937 w 12089090"/>
                  <a:gd name="connsiteY91" fmla="*/ 8963432 h 13511369"/>
                  <a:gd name="connsiteX92" fmla="*/ 1657969 w 12089090"/>
                  <a:gd name="connsiteY92" fmla="*/ 9413488 h 13511369"/>
                  <a:gd name="connsiteX93" fmla="*/ 1506759 w 12089090"/>
                  <a:gd name="connsiteY93" fmla="*/ 9498963 h 13511369"/>
                  <a:gd name="connsiteX94" fmla="*/ 1463897 w 12089090"/>
                  <a:gd name="connsiteY94" fmla="*/ 9682319 h 13511369"/>
                  <a:gd name="connsiteX95" fmla="*/ 1321022 w 12089090"/>
                  <a:gd name="connsiteY95" fmla="*/ 9748994 h 13511369"/>
                  <a:gd name="connsiteX96" fmla="*/ 1312687 w 12089090"/>
                  <a:gd name="connsiteY96" fmla="*/ 9839732 h 13511369"/>
                  <a:gd name="connsiteX97" fmla="*/ 1237678 w 12089090"/>
                  <a:gd name="connsiteY97" fmla="*/ 9970450 h 13511369"/>
                  <a:gd name="connsiteX98" fmla="*/ 1254347 w 12089090"/>
                  <a:gd name="connsiteY98" fmla="*/ 10151425 h 13511369"/>
                  <a:gd name="connsiteX99" fmla="*/ 1179337 w 12089090"/>
                  <a:gd name="connsiteY99" fmla="*/ 10315982 h 13511369"/>
                  <a:gd name="connsiteX100" fmla="*/ 932878 w 12089090"/>
                  <a:gd name="connsiteY100" fmla="*/ 10353832 h 13511369"/>
                  <a:gd name="connsiteX101" fmla="*/ 817387 w 12089090"/>
                  <a:gd name="connsiteY101" fmla="*/ 10468382 h 13511369"/>
                  <a:gd name="connsiteX102" fmla="*/ 678084 w 12089090"/>
                  <a:gd name="connsiteY102" fmla="*/ 10480038 h 13511369"/>
                  <a:gd name="connsiteX103" fmla="*/ 585215 w 12089090"/>
                  <a:gd name="connsiteY103" fmla="*/ 10544332 h 13511369"/>
                  <a:gd name="connsiteX104" fmla="*/ 497109 w 12089090"/>
                  <a:gd name="connsiteY104" fmla="*/ 10503850 h 13511369"/>
                  <a:gd name="connsiteX105" fmla="*/ 399478 w 12089090"/>
                  <a:gd name="connsiteY105" fmla="*/ 10510994 h 13511369"/>
                  <a:gd name="connsiteX106" fmla="*/ 301847 w 12089090"/>
                  <a:gd name="connsiteY106" fmla="*/ 10482419 h 13511369"/>
                  <a:gd name="connsiteX107" fmla="*/ 238743 w 12089090"/>
                  <a:gd name="connsiteY107" fmla="*/ 10535057 h 13511369"/>
                  <a:gd name="connsiteX108" fmla="*/ 17287 w 12089090"/>
                  <a:gd name="connsiteY108" fmla="*/ 10430282 h 13511369"/>
                  <a:gd name="connsiteX109" fmla="*/ 78009 w 12089090"/>
                  <a:gd name="connsiteY109" fmla="*/ 10608625 h 13511369"/>
                  <a:gd name="connsiteX110" fmla="*/ 11334 w 12089090"/>
                  <a:gd name="connsiteY110" fmla="*/ 10787219 h 13511369"/>
                  <a:gd name="connsiteX111" fmla="*/ 112537 w 12089090"/>
                  <a:gd name="connsiteY111" fmla="*/ 11056551 h 13511369"/>
                  <a:gd name="connsiteX112" fmla="*/ 8953 w 12089090"/>
                  <a:gd name="connsiteY112" fmla="*/ 11234894 h 13511369"/>
                  <a:gd name="connsiteX113" fmla="*/ 17287 w 12089090"/>
                  <a:gd name="connsiteY113" fmla="*/ 11420882 h 13511369"/>
                  <a:gd name="connsiteX114" fmla="*/ 158972 w 12089090"/>
                  <a:gd name="connsiteY114" fmla="*/ 11470638 h 13511369"/>
                  <a:gd name="connsiteX115" fmla="*/ 455437 w 12089090"/>
                  <a:gd name="connsiteY115" fmla="*/ 11497082 h 13511369"/>
                  <a:gd name="connsiteX116" fmla="*/ 623315 w 12089090"/>
                  <a:gd name="connsiteY116" fmla="*/ 11544457 h 13511369"/>
                  <a:gd name="connsiteX117" fmla="*/ 737615 w 12089090"/>
                  <a:gd name="connsiteY117" fmla="*/ 11489688 h 13511369"/>
                  <a:gd name="connsiteX118" fmla="*/ 912637 w 12089090"/>
                  <a:gd name="connsiteY118" fmla="*/ 11535182 h 13511369"/>
                  <a:gd name="connsiteX119" fmla="*/ 1078134 w 12089090"/>
                  <a:gd name="connsiteY119" fmla="*/ 11413488 h 13511369"/>
                  <a:gd name="connsiteX120" fmla="*/ 1155524 w 12089090"/>
                  <a:gd name="connsiteY120" fmla="*/ 11470889 h 13511369"/>
                  <a:gd name="connsiteX121" fmla="*/ 1294828 w 12089090"/>
                  <a:gd name="connsiteY121" fmla="*/ 11496832 h 13511369"/>
                  <a:gd name="connsiteX122" fmla="*/ 1466278 w 12089090"/>
                  <a:gd name="connsiteY122" fmla="*/ 11508738 h 13511369"/>
                  <a:gd name="connsiteX123" fmla="*/ 1552003 w 12089090"/>
                  <a:gd name="connsiteY123" fmla="*/ 11573032 h 13511369"/>
                  <a:gd name="connsiteX124" fmla="*/ 1652015 w 12089090"/>
                  <a:gd name="connsiteY124" fmla="*/ 11580175 h 13511369"/>
                  <a:gd name="connsiteX125" fmla="*/ 1731787 w 12089090"/>
                  <a:gd name="connsiteY125" fmla="*/ 11592332 h 13511369"/>
                  <a:gd name="connsiteX126" fmla="*/ 1659159 w 12089090"/>
                  <a:gd name="connsiteY126" fmla="*/ 11737338 h 13511369"/>
                  <a:gd name="connsiteX127" fmla="*/ 1693687 w 12089090"/>
                  <a:gd name="connsiteY127" fmla="*/ 11992382 h 13511369"/>
                  <a:gd name="connsiteX128" fmla="*/ 1871090 w 12089090"/>
                  <a:gd name="connsiteY128" fmla="*/ 12130244 h 13511369"/>
                  <a:gd name="connsiteX129" fmla="*/ 1993724 w 12089090"/>
                  <a:gd name="connsiteY129" fmla="*/ 12056676 h 13511369"/>
                  <a:gd name="connsiteX130" fmla="*/ 2066353 w 12089090"/>
                  <a:gd name="connsiteY130" fmla="*/ 12104050 h 13511369"/>
                  <a:gd name="connsiteX131" fmla="*/ 2142553 w 12089090"/>
                  <a:gd name="connsiteY131" fmla="*/ 12034994 h 13511369"/>
                  <a:gd name="connsiteX132" fmla="*/ 2242565 w 12089090"/>
                  <a:gd name="connsiteY132" fmla="*/ 12058807 h 13511369"/>
                  <a:gd name="connsiteX133" fmla="*/ 2473547 w 12089090"/>
                  <a:gd name="connsiteY133" fmla="*/ 12008800 h 13511369"/>
                  <a:gd name="connsiteX134" fmla="*/ 2524743 w 12089090"/>
                  <a:gd name="connsiteY134" fmla="*/ 11899513 h 13511369"/>
                  <a:gd name="connsiteX135" fmla="*/ 2893837 w 12089090"/>
                  <a:gd name="connsiteY135" fmla="*/ 12030482 h 13511369"/>
                  <a:gd name="connsiteX136" fmla="*/ 2983134 w 12089090"/>
                  <a:gd name="connsiteY136" fmla="*/ 12018325 h 13511369"/>
                  <a:gd name="connsiteX137" fmla="*/ 3084337 w 12089090"/>
                  <a:gd name="connsiteY137" fmla="*/ 12182882 h 13511369"/>
                  <a:gd name="connsiteX138" fmla="*/ 3323653 w 12089090"/>
                  <a:gd name="connsiteY138" fmla="*/ 12127863 h 13511369"/>
                  <a:gd name="connsiteX139" fmla="*/ 3433190 w 12089090"/>
                  <a:gd name="connsiteY139" fmla="*/ 12196919 h 13511369"/>
                  <a:gd name="connsiteX140" fmla="*/ 3586781 w 12089090"/>
                  <a:gd name="connsiteY140" fmla="*/ 12266226 h 13511369"/>
                  <a:gd name="connsiteX141" fmla="*/ 3522487 w 12089090"/>
                  <a:gd name="connsiteY141" fmla="*/ 12387670 h 13511369"/>
                  <a:gd name="connsiteX142" fmla="*/ 3607022 w 12089090"/>
                  <a:gd name="connsiteY142" fmla="*/ 12592207 h 13511369"/>
                  <a:gd name="connsiteX143" fmla="*/ 3560587 w 12089090"/>
                  <a:gd name="connsiteY143" fmla="*/ 12773432 h 13511369"/>
                  <a:gd name="connsiteX144" fmla="*/ 3545109 w 12089090"/>
                  <a:gd name="connsiteY144" fmla="*/ 12987494 h 13511369"/>
                  <a:gd name="connsiteX145" fmla="*/ 3636787 w 12089090"/>
                  <a:gd name="connsiteY145" fmla="*/ 13211582 h 13511369"/>
                  <a:gd name="connsiteX146" fmla="*/ 3922537 w 12089090"/>
                  <a:gd name="connsiteY146" fmla="*/ 13440182 h 13511369"/>
                  <a:gd name="connsiteX147" fmla="*/ 4514278 w 12089090"/>
                  <a:gd name="connsiteY147" fmla="*/ 13511369 h 13511369"/>
                  <a:gd name="connsiteX148" fmla="*/ 4549996 w 12089090"/>
                  <a:gd name="connsiteY148" fmla="*/ 13442312 h 13511369"/>
                  <a:gd name="connsiteX149" fmla="*/ 4208287 w 12089090"/>
                  <a:gd name="connsiteY149" fmla="*/ 13154432 h 13511369"/>
                  <a:gd name="connsiteX150" fmla="*/ 4635722 w 12089090"/>
                  <a:gd name="connsiteY150" fmla="*/ 13268482 h 13511369"/>
                  <a:gd name="connsiteX151" fmla="*/ 4951237 w 12089090"/>
                  <a:gd name="connsiteY151" fmla="*/ 13268732 h 13511369"/>
                  <a:gd name="connsiteX152" fmla="*/ 5052440 w 12089090"/>
                  <a:gd name="connsiteY152" fmla="*/ 13058932 h 13511369"/>
                  <a:gd name="connsiteX153" fmla="*/ 5011959 w 12089090"/>
                  <a:gd name="connsiteY153" fmla="*/ 12985113 h 13511369"/>
                  <a:gd name="connsiteX154" fmla="*/ 5008387 w 12089090"/>
                  <a:gd name="connsiteY154" fmla="*/ 12678182 h 13511369"/>
                  <a:gd name="connsiteX155" fmla="*/ 5084587 w 12089090"/>
                  <a:gd name="connsiteY155" fmla="*/ 12563882 h 13511369"/>
                  <a:gd name="connsiteX156" fmla="*/ 5046487 w 12089090"/>
                  <a:gd name="connsiteY156" fmla="*/ 12225745 h 13511369"/>
                  <a:gd name="connsiteX157" fmla="*/ 5375100 w 12089090"/>
                  <a:gd name="connsiteY157" fmla="*/ 12097157 h 13511369"/>
                  <a:gd name="connsiteX158" fmla="*/ 5656087 w 12089090"/>
                  <a:gd name="connsiteY158" fmla="*/ 12180502 h 13511369"/>
                  <a:gd name="connsiteX159" fmla="*/ 5541787 w 12089090"/>
                  <a:gd name="connsiteY159" fmla="*/ 11249432 h 13511369"/>
                  <a:gd name="connsiteX160" fmla="*/ 5602510 w 12089090"/>
                  <a:gd name="connsiteY160" fmla="*/ 10722925 h 13511369"/>
                  <a:gd name="connsiteX161" fmla="*/ 5485827 w 12089090"/>
                  <a:gd name="connsiteY161" fmla="*/ 10663394 h 13511369"/>
                  <a:gd name="connsiteX162" fmla="*/ 5602509 w 12089090"/>
                  <a:gd name="connsiteY162" fmla="*/ 10701495 h 13511369"/>
                  <a:gd name="connsiteX163" fmla="*/ 5628703 w 12089090"/>
                  <a:gd name="connsiteY163" fmla="*/ 10160950 h 13511369"/>
                  <a:gd name="connsiteX164" fmla="*/ 5715618 w 12089090"/>
                  <a:gd name="connsiteY164" fmla="*/ 9775438 h 13511369"/>
                  <a:gd name="connsiteX165" fmla="*/ 5847778 w 12089090"/>
                  <a:gd name="connsiteY165" fmla="*/ 9408475 h 13511369"/>
                  <a:gd name="connsiteX166" fmla="*/ 5938265 w 12089090"/>
                  <a:gd name="connsiteY166" fmla="*/ 9196544 h 13511369"/>
                  <a:gd name="connsiteX167" fmla="*/ 5776340 w 12089090"/>
                  <a:gd name="connsiteY167" fmla="*/ 9329894 h 13511369"/>
                  <a:gd name="connsiteX168" fmla="*/ 5940647 w 12089090"/>
                  <a:gd name="connsiteY168" fmla="*/ 9137013 h 13511369"/>
                  <a:gd name="connsiteX169" fmla="*/ 5972794 w 12089090"/>
                  <a:gd name="connsiteY169" fmla="*/ 8956289 h 13511369"/>
                  <a:gd name="connsiteX170" fmla="*/ 5976365 w 12089090"/>
                  <a:gd name="connsiteY170" fmla="*/ 9087006 h 13511369"/>
                  <a:gd name="connsiteX171" fmla="*/ 6458567 w 12089090"/>
                  <a:gd name="connsiteY171" fmla="*/ 8201432 h 13511369"/>
                  <a:gd name="connsiteX172" fmla="*/ 6221634 w 12089090"/>
                  <a:gd name="connsiteY172" fmla="*/ 8101170 h 13511369"/>
                  <a:gd name="connsiteX173" fmla="*/ 6443090 w 12089090"/>
                  <a:gd name="connsiteY173" fmla="*/ 8110694 h 13511369"/>
                  <a:gd name="connsiteX174" fmla="*/ 6713363 w 12089090"/>
                  <a:gd name="connsiteY174" fmla="*/ 8074975 h 13511369"/>
                  <a:gd name="connsiteX175" fmla="*/ 6872907 w 12089090"/>
                  <a:gd name="connsiteY175" fmla="*/ 8032113 h 13511369"/>
                  <a:gd name="connsiteX176" fmla="*/ 6802659 w 12089090"/>
                  <a:gd name="connsiteY176" fmla="*/ 7972582 h 13511369"/>
                  <a:gd name="connsiteX177" fmla="*/ 6894339 w 12089090"/>
                  <a:gd name="connsiteY177" fmla="*/ 7846626 h 13511369"/>
                  <a:gd name="connsiteX178" fmla="*/ 6997921 w 12089090"/>
                  <a:gd name="connsiteY178" fmla="*/ 7867807 h 13511369"/>
                  <a:gd name="connsiteX179" fmla="*/ 7034832 w 12089090"/>
                  <a:gd name="connsiteY179" fmla="*/ 7793990 h 13511369"/>
                  <a:gd name="connsiteX180" fmla="*/ 6961013 w 12089090"/>
                  <a:gd name="connsiteY180" fmla="*/ 7693975 h 13511369"/>
                  <a:gd name="connsiteX181" fmla="*/ 6927676 w 12089090"/>
                  <a:gd name="connsiteY181" fmla="*/ 7596344 h 13511369"/>
                  <a:gd name="connsiteX182" fmla="*/ 6837187 w 12089090"/>
                  <a:gd name="connsiteY182" fmla="*/ 7591832 h 13511369"/>
                  <a:gd name="connsiteX183" fmla="*/ 6763369 w 12089090"/>
                  <a:gd name="connsiteY183" fmla="*/ 7674925 h 13511369"/>
                  <a:gd name="connsiteX184" fmla="*/ 6627637 w 12089090"/>
                  <a:gd name="connsiteY184" fmla="*/ 7687082 h 13511369"/>
                  <a:gd name="connsiteX185" fmla="*/ 6687169 w 12089090"/>
                  <a:gd name="connsiteY185" fmla="*/ 7617775 h 13511369"/>
                  <a:gd name="connsiteX186" fmla="*/ 6699076 w 12089090"/>
                  <a:gd name="connsiteY186" fmla="*/ 7529669 h 13511369"/>
                  <a:gd name="connsiteX187" fmla="*/ 6720506 w 12089090"/>
                  <a:gd name="connsiteY187" fmla="*/ 7467756 h 13511369"/>
                  <a:gd name="connsiteX188" fmla="*/ 6684787 w 12089090"/>
                  <a:gd name="connsiteY188" fmla="*/ 7401332 h 13511369"/>
                  <a:gd name="connsiteX189" fmla="*/ 6620494 w 12089090"/>
                  <a:gd name="connsiteY189" fmla="*/ 7432038 h 13511369"/>
                  <a:gd name="connsiteX190" fmla="*/ 6618112 w 12089090"/>
                  <a:gd name="connsiteY190" fmla="*/ 7351326 h 13511369"/>
                  <a:gd name="connsiteX191" fmla="*/ 6837188 w 12089090"/>
                  <a:gd name="connsiteY191" fmla="*/ 7243919 h 13511369"/>
                  <a:gd name="connsiteX192" fmla="*/ 6801469 w 12089090"/>
                  <a:gd name="connsiteY192" fmla="*/ 7089138 h 13511369"/>
                  <a:gd name="connsiteX193" fmla="*/ 6877669 w 12089090"/>
                  <a:gd name="connsiteY193" fmla="*/ 7072469 h 13511369"/>
                  <a:gd name="connsiteX194" fmla="*/ 6856237 w 12089090"/>
                  <a:gd name="connsiteY194" fmla="*/ 6982232 h 13511369"/>
                  <a:gd name="connsiteX195" fmla="*/ 6961013 w 12089090"/>
                  <a:gd name="connsiteY195" fmla="*/ 6984363 h 13511369"/>
                  <a:gd name="connsiteX196" fmla="*/ 7003876 w 12089090"/>
                  <a:gd name="connsiteY196" fmla="*/ 6903400 h 13511369"/>
                  <a:gd name="connsiteX197" fmla="*/ 7106269 w 12089090"/>
                  <a:gd name="connsiteY197" fmla="*/ 6936738 h 13511369"/>
                  <a:gd name="connsiteX198" fmla="*/ 7180088 w 12089090"/>
                  <a:gd name="connsiteY198" fmla="*/ 7039132 h 13511369"/>
                  <a:gd name="connsiteX199" fmla="*/ 7246763 w 12089090"/>
                  <a:gd name="connsiteY199" fmla="*/ 6979600 h 13511369"/>
                  <a:gd name="connsiteX200" fmla="*/ 7187232 w 12089090"/>
                  <a:gd name="connsiteY200" fmla="*/ 6843869 h 13511369"/>
                  <a:gd name="connsiteX201" fmla="*/ 7244381 w 12089090"/>
                  <a:gd name="connsiteY201" fmla="*/ 6896506 h 13511369"/>
                  <a:gd name="connsiteX202" fmla="*/ 7361063 w 12089090"/>
                  <a:gd name="connsiteY202" fmla="*/ 6934357 h 13511369"/>
                  <a:gd name="connsiteX203" fmla="*/ 7434882 w 12089090"/>
                  <a:gd name="connsiteY203" fmla="*/ 7006046 h 13511369"/>
                  <a:gd name="connsiteX204" fmla="*/ 7403926 w 12089090"/>
                  <a:gd name="connsiteY204" fmla="*/ 7144158 h 13511369"/>
                  <a:gd name="connsiteX205" fmla="*/ 7475363 w 12089090"/>
                  <a:gd name="connsiteY205" fmla="*/ 7108439 h 13511369"/>
                  <a:gd name="connsiteX206" fmla="*/ 7465837 w 12089090"/>
                  <a:gd name="connsiteY206" fmla="*/ 7077482 h 13511369"/>
                  <a:gd name="connsiteX207" fmla="*/ 7542038 w 12089090"/>
                  <a:gd name="connsiteY207" fmla="*/ 7163208 h 13511369"/>
                  <a:gd name="connsiteX208" fmla="*/ 7477744 w 12089090"/>
                  <a:gd name="connsiteY208" fmla="*/ 7244171 h 13511369"/>
                  <a:gd name="connsiteX209" fmla="*/ 7542037 w 12089090"/>
                  <a:gd name="connsiteY209" fmla="*/ 7325132 h 13511369"/>
                  <a:gd name="connsiteX210" fmla="*/ 7468219 w 12089090"/>
                  <a:gd name="connsiteY210" fmla="*/ 7344183 h 13511369"/>
                  <a:gd name="connsiteX211" fmla="*/ 7375351 w 12089090"/>
                  <a:gd name="connsiteY211" fmla="*/ 7296558 h 13511369"/>
                  <a:gd name="connsiteX212" fmla="*/ 7327726 w 12089090"/>
                  <a:gd name="connsiteY212" fmla="*/ 7406096 h 13511369"/>
                  <a:gd name="connsiteX213" fmla="*/ 7403926 w 12089090"/>
                  <a:gd name="connsiteY213" fmla="*/ 7425146 h 13511369"/>
                  <a:gd name="connsiteX214" fmla="*/ 7458694 w 12089090"/>
                  <a:gd name="connsiteY214" fmla="*/ 7484677 h 13511369"/>
                  <a:gd name="connsiteX215" fmla="*/ 7484888 w 12089090"/>
                  <a:gd name="connsiteY215" fmla="*/ 7515382 h 13511369"/>
                  <a:gd name="connsiteX216" fmla="*/ 7505128 w 12089090"/>
                  <a:gd name="connsiteY216" fmla="*/ 7467755 h 13511369"/>
                  <a:gd name="connsiteX217" fmla="*/ 7563469 w 12089090"/>
                  <a:gd name="connsiteY217" fmla="*/ 7529921 h 13511369"/>
                  <a:gd name="connsiteX218" fmla="*/ 7656338 w 12089090"/>
                  <a:gd name="connsiteY218" fmla="*/ 7615646 h 13511369"/>
                  <a:gd name="connsiteX219" fmla="*/ 7656338 w 12089090"/>
                  <a:gd name="connsiteY219" fmla="*/ 7510871 h 13511369"/>
                  <a:gd name="connsiteX220" fmla="*/ 7830168 w 12089090"/>
                  <a:gd name="connsiteY220" fmla="*/ 7606120 h 13511369"/>
                  <a:gd name="connsiteX221" fmla="*/ 7723013 w 12089090"/>
                  <a:gd name="connsiteY221" fmla="*/ 7370377 h 13511369"/>
                  <a:gd name="connsiteX222" fmla="*/ 7725394 w 12089090"/>
                  <a:gd name="connsiteY222" fmla="*/ 7234646 h 13511369"/>
                  <a:gd name="connsiteX223" fmla="*/ 7630144 w 12089090"/>
                  <a:gd name="connsiteY223" fmla="*/ 7206071 h 13511369"/>
                  <a:gd name="connsiteX224" fmla="*/ 7694437 w 12089090"/>
                  <a:gd name="connsiteY224" fmla="*/ 7039382 h 13511369"/>
                  <a:gd name="connsiteX225" fmla="*/ 8392144 w 12089090"/>
                  <a:gd name="connsiteY225" fmla="*/ 6653621 h 13511369"/>
                  <a:gd name="connsiteX226" fmla="*/ 8720757 w 12089090"/>
                  <a:gd name="connsiteY226" fmla="*/ 6591708 h 13511369"/>
                  <a:gd name="connsiteX227" fmla="*/ 8739807 w 12089090"/>
                  <a:gd name="connsiteY227" fmla="*/ 6696483 h 13511369"/>
                  <a:gd name="connsiteX228" fmla="*/ 8813626 w 12089090"/>
                  <a:gd name="connsiteY228" fmla="*/ 6701246 h 13511369"/>
                  <a:gd name="connsiteX229" fmla="*/ 8789812 w 12089090"/>
                  <a:gd name="connsiteY229" fmla="*/ 6548844 h 13511369"/>
                  <a:gd name="connsiteX230" fmla="*/ 9332737 w 12089090"/>
                  <a:gd name="connsiteY230" fmla="*/ 6544082 h 13511369"/>
                  <a:gd name="connsiteX231" fmla="*/ 9520856 w 12089090"/>
                  <a:gd name="connsiteY231" fmla="*/ 6494075 h 13511369"/>
                  <a:gd name="connsiteX232" fmla="*/ 9647062 w 12089090"/>
                  <a:gd name="connsiteY232" fmla="*/ 6298813 h 13511369"/>
                  <a:gd name="connsiteX233" fmla="*/ 9923287 w 12089090"/>
                  <a:gd name="connsiteY233" fmla="*/ 6334532 h 13511369"/>
                  <a:gd name="connsiteX234" fmla="*/ 9887569 w 12089090"/>
                  <a:gd name="connsiteY234" fmla="*/ 6420258 h 13511369"/>
                  <a:gd name="connsiteX235" fmla="*/ 9744694 w 12089090"/>
                  <a:gd name="connsiteY235" fmla="*/ 6434546 h 13511369"/>
                  <a:gd name="connsiteX236" fmla="*/ 9813749 w 12089090"/>
                  <a:gd name="connsiteY236" fmla="*/ 6489313 h 13511369"/>
                  <a:gd name="connsiteX237" fmla="*/ 9682782 w 12089090"/>
                  <a:gd name="connsiteY237" fmla="*/ 6517889 h 13511369"/>
                  <a:gd name="connsiteX238" fmla="*/ 9556576 w 12089090"/>
                  <a:gd name="connsiteY238" fmla="*/ 6508364 h 13511369"/>
                  <a:gd name="connsiteX239" fmla="*/ 9470850 w 12089090"/>
                  <a:gd name="connsiteY239" fmla="*/ 6544082 h 13511369"/>
                  <a:gd name="connsiteX240" fmla="*/ 9439894 w 12089090"/>
                  <a:gd name="connsiteY240" fmla="*/ 6848883 h 13511369"/>
                  <a:gd name="connsiteX241" fmla="*/ 9601819 w 12089090"/>
                  <a:gd name="connsiteY241" fmla="*/ 6882220 h 13511369"/>
                  <a:gd name="connsiteX242" fmla="*/ 9808987 w 12089090"/>
                  <a:gd name="connsiteY242" fmla="*/ 6696482 h 13511369"/>
                  <a:gd name="connsiteX243" fmla="*/ 9847088 w 12089090"/>
                  <a:gd name="connsiteY243" fmla="*/ 6794114 h 13511369"/>
                  <a:gd name="connsiteX244" fmla="*/ 9994726 w 12089090"/>
                  <a:gd name="connsiteY244" fmla="*/ 6717914 h 13511369"/>
                  <a:gd name="connsiteX245" fmla="*/ 9894713 w 12089090"/>
                  <a:gd name="connsiteY245" fmla="*/ 6956040 h 13511369"/>
                  <a:gd name="connsiteX246" fmla="*/ 10037588 w 12089090"/>
                  <a:gd name="connsiteY246" fmla="*/ 6898889 h 13511369"/>
                  <a:gd name="connsiteX247" fmla="*/ 10004251 w 12089090"/>
                  <a:gd name="connsiteY247" fmla="*/ 6986996 h 13511369"/>
                  <a:gd name="connsiteX248" fmla="*/ 10235232 w 12089090"/>
                  <a:gd name="connsiteY248" fmla="*/ 6984614 h 13511369"/>
                  <a:gd name="connsiteX249" fmla="*/ 10075687 w 12089090"/>
                  <a:gd name="connsiteY249" fmla="*/ 7039382 h 13511369"/>
                  <a:gd name="connsiteX250" fmla="*/ 9966151 w 12089090"/>
                  <a:gd name="connsiteY250" fmla="*/ 7096533 h 13511369"/>
                  <a:gd name="connsiteX251" fmla="*/ 9847088 w 12089090"/>
                  <a:gd name="connsiteY251" fmla="*/ 7210833 h 13511369"/>
                  <a:gd name="connsiteX252" fmla="*/ 9882806 w 12089090"/>
                  <a:gd name="connsiteY252" fmla="*/ 7270363 h 13511369"/>
                  <a:gd name="connsiteX253" fmla="*/ 9925669 w 12089090"/>
                  <a:gd name="connsiteY253" fmla="*/ 7320371 h 13511369"/>
                  <a:gd name="connsiteX254" fmla="*/ 10004251 w 12089090"/>
                  <a:gd name="connsiteY254" fmla="*/ 7287033 h 13511369"/>
                  <a:gd name="connsiteX255" fmla="*/ 10016156 w 12089090"/>
                  <a:gd name="connsiteY255" fmla="*/ 7348944 h 13511369"/>
                  <a:gd name="connsiteX256" fmla="*/ 10130457 w 12089090"/>
                  <a:gd name="connsiteY256" fmla="*/ 7210833 h 13511369"/>
                  <a:gd name="connsiteX257" fmla="*/ 10166176 w 12089090"/>
                  <a:gd name="connsiteY257" fmla="*/ 7356089 h 13511369"/>
                  <a:gd name="connsiteX258" fmla="*/ 10261426 w 12089090"/>
                  <a:gd name="connsiteY258" fmla="*/ 7239408 h 13511369"/>
                  <a:gd name="connsiteX259" fmla="*/ 10287619 w 12089090"/>
                  <a:gd name="connsiteY259" fmla="*/ 7401332 h 13511369"/>
                  <a:gd name="connsiteX260" fmla="*/ 10361437 w 12089090"/>
                  <a:gd name="connsiteY260" fmla="*/ 7477532 h 13511369"/>
                  <a:gd name="connsiteX261" fmla="*/ 10151887 w 12089090"/>
                  <a:gd name="connsiteY261" fmla="*/ 7591832 h 13511369"/>
                  <a:gd name="connsiteX262" fmla="*/ 10304288 w 12089090"/>
                  <a:gd name="connsiteY262" fmla="*/ 7741852 h 13511369"/>
                  <a:gd name="connsiteX263" fmla="*/ 10335244 w 12089090"/>
                  <a:gd name="connsiteY263" fmla="*/ 7644221 h 13511369"/>
                  <a:gd name="connsiteX264" fmla="*/ 10406680 w 12089090"/>
                  <a:gd name="connsiteY264" fmla="*/ 7732326 h 13511369"/>
                  <a:gd name="connsiteX265" fmla="*/ 10528126 w 12089090"/>
                  <a:gd name="connsiteY265" fmla="*/ 7691846 h 13511369"/>
                  <a:gd name="connsiteX266" fmla="*/ 10532887 w 12089090"/>
                  <a:gd name="connsiteY266" fmla="*/ 7777570 h 13511369"/>
                  <a:gd name="connsiteX267" fmla="*/ 10530506 w 12089090"/>
                  <a:gd name="connsiteY267" fmla="*/ 7875200 h 13511369"/>
                  <a:gd name="connsiteX268" fmla="*/ 10640043 w 12089090"/>
                  <a:gd name="connsiteY268" fmla="*/ 7837101 h 13511369"/>
                  <a:gd name="connsiteX269" fmla="*/ 10680526 w 12089090"/>
                  <a:gd name="connsiteY269" fmla="*/ 8075227 h 13511369"/>
                  <a:gd name="connsiteX270" fmla="*/ 10818637 w 12089090"/>
                  <a:gd name="connsiteY270" fmla="*/ 8106182 h 13511369"/>
                  <a:gd name="connsiteX271" fmla="*/ 10832925 w 12089090"/>
                  <a:gd name="connsiteY271" fmla="*/ 7815670 h 13511369"/>
                  <a:gd name="connsiteX272" fmla="*/ 10923413 w 12089090"/>
                  <a:gd name="connsiteY272" fmla="*/ 7791858 h 13511369"/>
                  <a:gd name="connsiteX273" fmla="*/ 10992469 w 12089090"/>
                  <a:gd name="connsiteY273" fmla="*/ 7620407 h 13511369"/>
                  <a:gd name="connsiteX274" fmla="*/ 10954369 w 12089090"/>
                  <a:gd name="connsiteY274" fmla="*/ 7491821 h 13511369"/>
                  <a:gd name="connsiteX275" fmla="*/ 10859119 w 12089090"/>
                  <a:gd name="connsiteY275" fmla="*/ 7479913 h 13511369"/>
                  <a:gd name="connsiteX276" fmla="*/ 10906743 w 12089090"/>
                  <a:gd name="connsiteY276" fmla="*/ 7360851 h 13511369"/>
                  <a:gd name="connsiteX277" fmla="*/ 10801969 w 12089090"/>
                  <a:gd name="connsiteY277" fmla="*/ 7289414 h 13511369"/>
                  <a:gd name="connsiteX278" fmla="*/ 10761487 w 12089090"/>
                  <a:gd name="connsiteY278" fmla="*/ 7058432 h 13511369"/>
                  <a:gd name="connsiteX279" fmla="*/ 10443987 w 12089090"/>
                  <a:gd name="connsiteY279" fmla="*/ 7020332 h 13511369"/>
                  <a:gd name="connsiteX280" fmla="*/ 10513838 w 12089090"/>
                  <a:gd name="connsiteY280" fmla="*/ 6915558 h 13511369"/>
                  <a:gd name="connsiteX281" fmla="*/ 10637663 w 12089090"/>
                  <a:gd name="connsiteY281" fmla="*/ 6896508 h 13511369"/>
                  <a:gd name="connsiteX282" fmla="*/ 10647187 w 12089090"/>
                  <a:gd name="connsiteY282" fmla="*/ 6810782 h 13511369"/>
                  <a:gd name="connsiteX283" fmla="*/ 10859912 w 12089090"/>
                  <a:gd name="connsiteY283" fmla="*/ 6899682 h 13511369"/>
                  <a:gd name="connsiteX284" fmla="*/ 10875787 w 12089090"/>
                  <a:gd name="connsiteY284" fmla="*/ 6677432 h 13511369"/>
                  <a:gd name="connsiteX285" fmla="*/ 10666237 w 12089090"/>
                  <a:gd name="connsiteY285" fmla="*/ 6772682 h 13511369"/>
                  <a:gd name="connsiteX286" fmla="*/ 10590037 w 12089090"/>
                  <a:gd name="connsiteY286" fmla="*/ 6544082 h 13511369"/>
                  <a:gd name="connsiteX287" fmla="*/ 10361437 w 12089090"/>
                  <a:gd name="connsiteY287" fmla="*/ 6753632 h 13511369"/>
                  <a:gd name="connsiteX288" fmla="*/ 10374138 w 12089090"/>
                  <a:gd name="connsiteY288" fmla="*/ 6588533 h 13511369"/>
                  <a:gd name="connsiteX289" fmla="*/ 10386837 w 12089090"/>
                  <a:gd name="connsiteY289" fmla="*/ 6464707 h 13511369"/>
                  <a:gd name="connsiteX290" fmla="*/ 10331672 w 12089090"/>
                  <a:gd name="connsiteY290" fmla="*/ 6436675 h 13511369"/>
                  <a:gd name="connsiteX291" fmla="*/ 10278888 w 12089090"/>
                  <a:gd name="connsiteY291" fmla="*/ 6452008 h 13511369"/>
                  <a:gd name="connsiteX292" fmla="*/ 10158237 w 12089090"/>
                  <a:gd name="connsiteY292" fmla="*/ 6236107 h 13511369"/>
                  <a:gd name="connsiteX293" fmla="*/ 10323338 w 12089090"/>
                  <a:gd name="connsiteY293" fmla="*/ 6274208 h 13511369"/>
                  <a:gd name="connsiteX294" fmla="*/ 10564638 w 12089090"/>
                  <a:gd name="connsiteY294" fmla="*/ 6274208 h 13511369"/>
                  <a:gd name="connsiteX295" fmla="*/ 10694812 w 12089090"/>
                  <a:gd name="connsiteY295" fmla="*/ 6134507 h 13511369"/>
                  <a:gd name="connsiteX296" fmla="*/ 10593213 w 12089090"/>
                  <a:gd name="connsiteY296" fmla="*/ 6023383 h 13511369"/>
                  <a:gd name="connsiteX297" fmla="*/ 10380487 w 12089090"/>
                  <a:gd name="connsiteY297" fmla="*/ 5975757 h 13511369"/>
                  <a:gd name="connsiteX298" fmla="*/ 10561462 w 12089090"/>
                  <a:gd name="connsiteY298" fmla="*/ 5845582 h 13511369"/>
                  <a:gd name="connsiteX299" fmla="*/ 10507488 w 12089090"/>
                  <a:gd name="connsiteY299" fmla="*/ 5728108 h 13511369"/>
                  <a:gd name="connsiteX300" fmla="*/ 10561463 w 12089090"/>
                  <a:gd name="connsiteY300" fmla="*/ 5607458 h 13511369"/>
                  <a:gd name="connsiteX301" fmla="*/ 10523362 w 12089090"/>
                  <a:gd name="connsiteY301" fmla="*/ 5604282 h 13511369"/>
                  <a:gd name="connsiteX302" fmla="*/ 10488438 w 12089090"/>
                  <a:gd name="connsiteY302" fmla="*/ 5528083 h 13511369"/>
                  <a:gd name="connsiteX303" fmla="*/ 10329687 w 12089090"/>
                  <a:gd name="connsiteY303" fmla="*/ 5375682 h 13511369"/>
                  <a:gd name="connsiteX304" fmla="*/ 10599563 w 12089090"/>
                  <a:gd name="connsiteY304" fmla="*/ 5480458 h 13511369"/>
                  <a:gd name="connsiteX305" fmla="*/ 10742437 w 12089090"/>
                  <a:gd name="connsiteY305" fmla="*/ 5439182 h 13511369"/>
                  <a:gd name="connsiteX306" fmla="*/ 10717038 w 12089090"/>
                  <a:gd name="connsiteY306" fmla="*/ 5686833 h 13511369"/>
                  <a:gd name="connsiteX307" fmla="*/ 10894837 w 12089090"/>
                  <a:gd name="connsiteY307" fmla="*/ 5724932 h 13511369"/>
                  <a:gd name="connsiteX308" fmla="*/ 10951988 w 12089090"/>
                  <a:gd name="connsiteY308" fmla="*/ 5550308 h 13511369"/>
                  <a:gd name="connsiteX309" fmla="*/ 10993262 w 12089090"/>
                  <a:gd name="connsiteY309" fmla="*/ 5321707 h 13511369"/>
                  <a:gd name="connsiteX310" fmla="*/ 10913888 w 12089090"/>
                  <a:gd name="connsiteY310" fmla="*/ 5118508 h 13511369"/>
                  <a:gd name="connsiteX311" fmla="*/ 10856737 w 12089090"/>
                  <a:gd name="connsiteY311" fmla="*/ 5020082 h 13511369"/>
                  <a:gd name="connsiteX312" fmla="*/ 10777363 w 12089090"/>
                  <a:gd name="connsiteY312" fmla="*/ 5137558 h 13511369"/>
                  <a:gd name="connsiteX313" fmla="*/ 10707513 w 12089090"/>
                  <a:gd name="connsiteY313" fmla="*/ 5096283 h 13511369"/>
                  <a:gd name="connsiteX314" fmla="*/ 10675763 w 12089090"/>
                  <a:gd name="connsiteY314" fmla="*/ 5216933 h 13511369"/>
                  <a:gd name="connsiteX315" fmla="*/ 10574162 w 12089090"/>
                  <a:gd name="connsiteY315" fmla="*/ 5220107 h 13511369"/>
                  <a:gd name="connsiteX316" fmla="*/ 10494787 w 12089090"/>
                  <a:gd name="connsiteY316" fmla="*/ 5077232 h 13511369"/>
                  <a:gd name="connsiteX317" fmla="*/ 10456687 w 12089090"/>
                  <a:gd name="connsiteY317" fmla="*/ 4924832 h 13511369"/>
                  <a:gd name="connsiteX318" fmla="*/ 10240787 w 12089090"/>
                  <a:gd name="connsiteY318" fmla="*/ 4928007 h 13511369"/>
                  <a:gd name="connsiteX319" fmla="*/ 10266187 w 12089090"/>
                  <a:gd name="connsiteY319" fmla="*/ 5153432 h 13511369"/>
                  <a:gd name="connsiteX320" fmla="*/ 10228088 w 12089090"/>
                  <a:gd name="connsiteY320" fmla="*/ 4959758 h 13511369"/>
                  <a:gd name="connsiteX321" fmla="*/ 10183637 w 12089090"/>
                  <a:gd name="connsiteY321" fmla="*/ 4972457 h 13511369"/>
                  <a:gd name="connsiteX322" fmla="*/ 10113787 w 12089090"/>
                  <a:gd name="connsiteY322" fmla="*/ 4861332 h 13511369"/>
                  <a:gd name="connsiteX323" fmla="*/ 10018538 w 12089090"/>
                  <a:gd name="connsiteY323" fmla="*/ 4931183 h 13511369"/>
                  <a:gd name="connsiteX324" fmla="*/ 9862962 w 12089090"/>
                  <a:gd name="connsiteY324" fmla="*/ 5058182 h 13511369"/>
                  <a:gd name="connsiteX325" fmla="*/ 10228087 w 12089090"/>
                  <a:gd name="connsiteY325" fmla="*/ 4724807 h 13511369"/>
                  <a:gd name="connsiteX326" fmla="*/ 10372550 w 12089090"/>
                  <a:gd name="connsiteY326" fmla="*/ 4634321 h 13511369"/>
                  <a:gd name="connsiteX327" fmla="*/ 10590037 w 12089090"/>
                  <a:gd name="connsiteY327" fmla="*/ 4581932 h 13511369"/>
                  <a:gd name="connsiteX328" fmla="*/ 10628138 w 12089090"/>
                  <a:gd name="connsiteY328" fmla="*/ 4461283 h 13511369"/>
                  <a:gd name="connsiteX329" fmla="*/ 10799588 w 12089090"/>
                  <a:gd name="connsiteY329" fmla="*/ 4334283 h 13511369"/>
                  <a:gd name="connsiteX330" fmla="*/ 10831337 w 12089090"/>
                  <a:gd name="connsiteY330" fmla="*/ 4080282 h 13511369"/>
                  <a:gd name="connsiteX331" fmla="*/ 10599562 w 12089090"/>
                  <a:gd name="connsiteY331" fmla="*/ 3997732 h 13511369"/>
                  <a:gd name="connsiteX332" fmla="*/ 10282063 w 12089090"/>
                  <a:gd name="connsiteY332" fmla="*/ 3950108 h 13511369"/>
                  <a:gd name="connsiteX333" fmla="*/ 10151887 w 12089090"/>
                  <a:gd name="connsiteY333" fmla="*/ 4010432 h 13511369"/>
                  <a:gd name="connsiteX334" fmla="*/ 10177288 w 12089090"/>
                  <a:gd name="connsiteY334" fmla="*/ 3845333 h 13511369"/>
                  <a:gd name="connsiteX335" fmla="*/ 10126488 w 12089090"/>
                  <a:gd name="connsiteY335" fmla="*/ 3670708 h 13511369"/>
                  <a:gd name="connsiteX336" fmla="*/ 10240787 w 12089090"/>
                  <a:gd name="connsiteY336" fmla="*/ 3708807 h 13511369"/>
                  <a:gd name="connsiteX337" fmla="*/ 10361438 w 12089090"/>
                  <a:gd name="connsiteY337" fmla="*/ 3600858 h 13511369"/>
                  <a:gd name="connsiteX338" fmla="*/ 10551938 w 12089090"/>
                  <a:gd name="connsiteY338" fmla="*/ 3661183 h 13511369"/>
                  <a:gd name="connsiteX339" fmla="*/ 10564638 w 12089090"/>
                  <a:gd name="connsiteY339" fmla="*/ 3477033 h 13511369"/>
                  <a:gd name="connsiteX340" fmla="*/ 10704337 w 12089090"/>
                  <a:gd name="connsiteY340" fmla="*/ 3515132 h 13511369"/>
                  <a:gd name="connsiteX341" fmla="*/ 10818637 w 12089090"/>
                  <a:gd name="connsiteY341" fmla="*/ 3210332 h 13511369"/>
                  <a:gd name="connsiteX342" fmla="*/ 10920238 w 12089090"/>
                  <a:gd name="connsiteY342" fmla="*/ 3299233 h 13511369"/>
                  <a:gd name="connsiteX343" fmla="*/ 11059937 w 12089090"/>
                  <a:gd name="connsiteY343" fmla="*/ 3283357 h 13511369"/>
                  <a:gd name="connsiteX344" fmla="*/ 11094862 w 12089090"/>
                  <a:gd name="connsiteY344" fmla="*/ 3508782 h 13511369"/>
                  <a:gd name="connsiteX345" fmla="*/ 11171063 w 12089090"/>
                  <a:gd name="connsiteY345" fmla="*/ 3251608 h 13511369"/>
                  <a:gd name="connsiteX346" fmla="*/ 11094863 w 12089090"/>
                  <a:gd name="connsiteY346" fmla="*/ 3165883 h 13511369"/>
                  <a:gd name="connsiteX347" fmla="*/ 11180587 w 12089090"/>
                  <a:gd name="connsiteY347" fmla="*/ 2911882 h 13511369"/>
                  <a:gd name="connsiteX348" fmla="*/ 10999613 w 12089090"/>
                  <a:gd name="connsiteY348" fmla="*/ 2988083 h 13511369"/>
                  <a:gd name="connsiteX349" fmla="*/ 10971037 w 12089090"/>
                  <a:gd name="connsiteY349" fmla="*/ 2918232 h 13511369"/>
                  <a:gd name="connsiteX350" fmla="*/ 10780537 w 12089090"/>
                  <a:gd name="connsiteY350" fmla="*/ 2715032 h 13511369"/>
                  <a:gd name="connsiteX351" fmla="*/ 10748788 w 12089090"/>
                  <a:gd name="connsiteY351" fmla="*/ 2530883 h 13511369"/>
                  <a:gd name="connsiteX352" fmla="*/ 10717038 w 12089090"/>
                  <a:gd name="connsiteY352" fmla="*/ 2435633 h 13511369"/>
                  <a:gd name="connsiteX353" fmla="*/ 10818637 w 12089090"/>
                  <a:gd name="connsiteY353" fmla="*/ 2334032 h 13511369"/>
                  <a:gd name="connsiteX354" fmla="*/ 11078988 w 12089090"/>
                  <a:gd name="connsiteY354" fmla="*/ 2099083 h 13511369"/>
                  <a:gd name="connsiteX355" fmla="*/ 11199637 w 12089090"/>
                  <a:gd name="connsiteY355" fmla="*/ 2118132 h 13511369"/>
                  <a:gd name="connsiteX356" fmla="*/ 11269488 w 12089090"/>
                  <a:gd name="connsiteY356" fmla="*/ 2029233 h 13511369"/>
                  <a:gd name="connsiteX357" fmla="*/ 11504437 w 12089090"/>
                  <a:gd name="connsiteY357" fmla="*/ 1921282 h 13511369"/>
                  <a:gd name="connsiteX358" fmla="*/ 11358388 w 12089090"/>
                  <a:gd name="connsiteY358" fmla="*/ 1851433 h 13511369"/>
                  <a:gd name="connsiteX359" fmla="*/ 11275837 w 12089090"/>
                  <a:gd name="connsiteY359" fmla="*/ 1705382 h 13511369"/>
                  <a:gd name="connsiteX360" fmla="*/ 11377437 w 12089090"/>
                  <a:gd name="connsiteY360" fmla="*/ 1279932 h 13511369"/>
                  <a:gd name="connsiteX361" fmla="*/ 11256787 w 12089090"/>
                  <a:gd name="connsiteY361" fmla="*/ 1019582 h 13511369"/>
                  <a:gd name="connsiteX362" fmla="*/ 11542537 w 12089090"/>
                  <a:gd name="connsiteY362" fmla="*/ 1362482 h 13511369"/>
                  <a:gd name="connsiteX363" fmla="*/ 11707637 w 12089090"/>
                  <a:gd name="connsiteY363" fmla="*/ 1165632 h 13511369"/>
                  <a:gd name="connsiteX364" fmla="*/ 11891787 w 12089090"/>
                  <a:gd name="connsiteY364" fmla="*/ 1476782 h 13511369"/>
                  <a:gd name="connsiteX365" fmla="*/ 12088637 w 12089090"/>
                  <a:gd name="connsiteY365" fmla="*/ 1578383 h 13511369"/>
                  <a:gd name="connsiteX366" fmla="*/ 11923537 w 12089090"/>
                  <a:gd name="connsiteY366" fmla="*/ 1133883 h 13511369"/>
                  <a:gd name="connsiteX367" fmla="*/ 11910837 w 12089090"/>
                  <a:gd name="connsiteY367" fmla="*/ 917982 h 13511369"/>
                  <a:gd name="connsiteX368" fmla="*/ 11777487 w 12089090"/>
                  <a:gd name="connsiteY368" fmla="*/ 721132 h 13511369"/>
                  <a:gd name="connsiteX369" fmla="*/ 11752087 w 12089090"/>
                  <a:gd name="connsiteY36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4836937 w 12089090"/>
                  <a:gd name="connsiteY16" fmla="*/ 543332 h 13511369"/>
                  <a:gd name="connsiteX17" fmla="*/ 4417837 w 12089090"/>
                  <a:gd name="connsiteY17" fmla="*/ 524282 h 13511369"/>
                  <a:gd name="connsiteX18" fmla="*/ 4118990 w 12089090"/>
                  <a:gd name="connsiteY18" fmla="*/ 528794 h 13511369"/>
                  <a:gd name="connsiteX19" fmla="*/ 3952303 w 12089090"/>
                  <a:gd name="connsiteY19" fmla="*/ 640713 h 13511369"/>
                  <a:gd name="connsiteX20" fmla="*/ 3770137 w 12089090"/>
                  <a:gd name="connsiteY20" fmla="*/ 929094 h 13511369"/>
                  <a:gd name="connsiteX21" fmla="*/ 3680840 w 12089090"/>
                  <a:gd name="connsiteY21" fmla="*/ 914556 h 13511369"/>
                  <a:gd name="connsiteX22" fmla="*/ 3578447 w 12089090"/>
                  <a:gd name="connsiteY22" fmla="*/ 990756 h 13511369"/>
                  <a:gd name="connsiteX23" fmla="*/ 3404615 w 12089090"/>
                  <a:gd name="connsiteY23" fmla="*/ 1205069 h 13511369"/>
                  <a:gd name="connsiteX24" fmla="*/ 3266503 w 12089090"/>
                  <a:gd name="connsiteY24" fmla="*/ 1266981 h 13511369"/>
                  <a:gd name="connsiteX25" fmla="*/ 3184349 w 12089090"/>
                  <a:gd name="connsiteY25" fmla="*/ 1343433 h 13511369"/>
                  <a:gd name="connsiteX26" fmla="*/ 2956940 w 12089090"/>
                  <a:gd name="connsiteY26" fmla="*/ 1233644 h 13511369"/>
                  <a:gd name="connsiteX27" fmla="*/ 2829544 w 12089090"/>
                  <a:gd name="connsiteY27" fmla="*/ 1317239 h 13511369"/>
                  <a:gd name="connsiteX28" fmla="*/ 2690240 w 12089090"/>
                  <a:gd name="connsiteY28" fmla="*/ 1366994 h 13511369"/>
                  <a:gd name="connsiteX29" fmla="*/ 2455687 w 12089090"/>
                  <a:gd name="connsiteY29" fmla="*/ 1452970 h 13511369"/>
                  <a:gd name="connsiteX30" fmla="*/ 2421159 w 12089090"/>
                  <a:gd name="connsiteY30" fmla="*/ 1328894 h 13511369"/>
                  <a:gd name="connsiteX31" fmla="*/ 2341387 w 12089090"/>
                  <a:gd name="connsiteY31" fmla="*/ 1248182 h 13511369"/>
                  <a:gd name="connsiteX32" fmla="*/ 2364009 w 12089090"/>
                  <a:gd name="connsiteY32" fmla="*/ 1407475 h 13511369"/>
                  <a:gd name="connsiteX33" fmla="*/ 2321147 w 12089090"/>
                  <a:gd name="connsiteY33" fmla="*/ 1557494 h 13511369"/>
                  <a:gd name="connsiteX34" fmla="*/ 2379487 w 12089090"/>
                  <a:gd name="connsiteY34" fmla="*/ 1629182 h 13511369"/>
                  <a:gd name="connsiteX35" fmla="*/ 2748581 w 12089090"/>
                  <a:gd name="connsiteY35" fmla="*/ 1888739 h 13511369"/>
                  <a:gd name="connsiteX36" fmla="*/ 2818828 w 12089090"/>
                  <a:gd name="connsiteY36" fmla="*/ 2031363 h 13511369"/>
                  <a:gd name="connsiteX37" fmla="*/ 2799778 w 12089090"/>
                  <a:gd name="connsiteY37" fmla="*/ 2224244 h 13511369"/>
                  <a:gd name="connsiteX38" fmla="*/ 2870025 w 12089090"/>
                  <a:gd name="connsiteY38" fmla="*/ 2431664 h 13511369"/>
                  <a:gd name="connsiteX39" fmla="*/ 3027187 w 12089090"/>
                  <a:gd name="connsiteY39" fmla="*/ 2567395 h 13511369"/>
                  <a:gd name="connsiteX40" fmla="*/ 3160537 w 12089090"/>
                  <a:gd name="connsiteY40" fmla="*/ 2543582 h 13511369"/>
                  <a:gd name="connsiteX41" fmla="*/ 3228403 w 12089090"/>
                  <a:gd name="connsiteY41" fmla="*/ 2648106 h 13511369"/>
                  <a:gd name="connsiteX42" fmla="*/ 3130772 w 12089090"/>
                  <a:gd name="connsiteY42" fmla="*/ 2719544 h 13511369"/>
                  <a:gd name="connsiteX43" fmla="*/ 3115293 w 12089090"/>
                  <a:gd name="connsiteY43" fmla="*/ 2843619 h 13511369"/>
                  <a:gd name="connsiteX44" fmla="*/ 3023615 w 12089090"/>
                  <a:gd name="connsiteY44" fmla="*/ 2957669 h 13511369"/>
                  <a:gd name="connsiteX45" fmla="*/ 3016472 w 12089090"/>
                  <a:gd name="connsiteY45" fmla="*/ 3050538 h 13511369"/>
                  <a:gd name="connsiteX46" fmla="*/ 2916459 w 12089090"/>
                  <a:gd name="connsiteY46" fmla="*/ 3143406 h 13511369"/>
                  <a:gd name="connsiteX47" fmla="*/ 2874787 w 12089090"/>
                  <a:gd name="connsiteY47" fmla="*/ 3248432 h 13511369"/>
                  <a:gd name="connsiteX48" fmla="*/ 2916459 w 12089090"/>
                  <a:gd name="connsiteY48" fmla="*/ 3355338 h 13511369"/>
                  <a:gd name="connsiteX49" fmla="*/ 3039093 w 12089090"/>
                  <a:gd name="connsiteY49" fmla="*/ 3469889 h 13511369"/>
                  <a:gd name="connsiteX50" fmla="*/ 2880740 w 12089090"/>
                  <a:gd name="connsiteY50" fmla="*/ 3872069 h 13511369"/>
                  <a:gd name="connsiteX51" fmla="*/ 2854547 w 12089090"/>
                  <a:gd name="connsiteY51" fmla="*/ 4003038 h 13511369"/>
                  <a:gd name="connsiteX52" fmla="*/ 2779537 w 12089090"/>
                  <a:gd name="connsiteY52" fmla="*/ 4067582 h 13511369"/>
                  <a:gd name="connsiteX53" fmla="*/ 2630709 w 12089090"/>
                  <a:gd name="connsiteY53" fmla="*/ 4069713 h 13511369"/>
                  <a:gd name="connsiteX54" fmla="*/ 2559272 w 12089090"/>
                  <a:gd name="connsiteY54" fmla="*/ 4041138 h 13511369"/>
                  <a:gd name="connsiteX55" fmla="*/ 2497359 w 12089090"/>
                  <a:gd name="connsiteY55" fmla="*/ 3964938 h 13511369"/>
                  <a:gd name="connsiteX56" fmla="*/ 2360437 w 12089090"/>
                  <a:gd name="connsiteY56" fmla="*/ 3991382 h 13511369"/>
                  <a:gd name="connsiteX57" fmla="*/ 2302097 w 12089090"/>
                  <a:gd name="connsiteY57" fmla="*/ 4098288 h 13511369"/>
                  <a:gd name="connsiteX58" fmla="*/ 2402109 w 12089090"/>
                  <a:gd name="connsiteY58" fmla="*/ 4295932 h 13511369"/>
                  <a:gd name="connsiteX59" fmla="*/ 2322337 w 12089090"/>
                  <a:gd name="connsiteY59" fmla="*/ 4353332 h 13511369"/>
                  <a:gd name="connsiteX60" fmla="*/ 2533078 w 12089090"/>
                  <a:gd name="connsiteY60" fmla="*/ 4645975 h 13511369"/>
                  <a:gd name="connsiteX61" fmla="*/ 2597372 w 12089090"/>
                  <a:gd name="connsiteY61" fmla="*/ 4879338 h 13511369"/>
                  <a:gd name="connsiteX62" fmla="*/ 2489024 w 12089090"/>
                  <a:gd name="connsiteY62" fmla="*/ 4958170 h 13511369"/>
                  <a:gd name="connsiteX63" fmla="*/ 2471165 w 12089090"/>
                  <a:gd name="connsiteY63" fmla="*/ 5122225 h 13511369"/>
                  <a:gd name="connsiteX64" fmla="*/ 2387822 w 12089090"/>
                  <a:gd name="connsiteY64" fmla="*/ 5196044 h 13511369"/>
                  <a:gd name="connsiteX65" fmla="*/ 2398537 w 12089090"/>
                  <a:gd name="connsiteY65" fmla="*/ 5286782 h 13511369"/>
                  <a:gd name="connsiteX66" fmla="*/ 2506884 w 12089090"/>
                  <a:gd name="connsiteY66" fmla="*/ 5384163 h 13511369"/>
                  <a:gd name="connsiteX67" fmla="*/ 2512837 w 12089090"/>
                  <a:gd name="connsiteY67" fmla="*/ 5534432 h 13511369"/>
                  <a:gd name="connsiteX68" fmla="*/ 2516409 w 12089090"/>
                  <a:gd name="connsiteY68" fmla="*/ 5622288 h 13511369"/>
                  <a:gd name="connsiteX69" fmla="*/ 2649759 w 12089090"/>
                  <a:gd name="connsiteY69" fmla="*/ 5741350 h 13511369"/>
                  <a:gd name="connsiteX70" fmla="*/ 2814065 w 12089090"/>
                  <a:gd name="connsiteY70" fmla="*/ 5819932 h 13511369"/>
                  <a:gd name="connsiteX71" fmla="*/ 2846212 w 12089090"/>
                  <a:gd name="connsiteY71" fmla="*/ 6036875 h 13511369"/>
                  <a:gd name="connsiteX72" fmla="*/ 2836687 w 12089090"/>
                  <a:gd name="connsiteY72" fmla="*/ 6239282 h 13511369"/>
                  <a:gd name="connsiteX73" fmla="*/ 2611659 w 12089090"/>
                  <a:gd name="connsiteY73" fmla="*/ 6322375 h 13511369"/>
                  <a:gd name="connsiteX74" fmla="*/ 2627137 w 12089090"/>
                  <a:gd name="connsiteY74" fmla="*/ 6448832 h 13511369"/>
                  <a:gd name="connsiteX75" fmla="*/ 2531887 w 12089090"/>
                  <a:gd name="connsiteY75" fmla="*/ 6696482 h 13511369"/>
                  <a:gd name="connsiteX76" fmla="*/ 2585465 w 12089090"/>
                  <a:gd name="connsiteY76" fmla="*/ 6812913 h 13511369"/>
                  <a:gd name="connsiteX77" fmla="*/ 2535459 w 12089090"/>
                  <a:gd name="connsiteY77" fmla="*/ 6872444 h 13511369"/>
                  <a:gd name="connsiteX78" fmla="*/ 2478309 w 12089090"/>
                  <a:gd name="connsiteY78" fmla="*/ 6981982 h 13511369"/>
                  <a:gd name="connsiteX79" fmla="*/ 2365199 w 12089090"/>
                  <a:gd name="connsiteY79" fmla="*/ 7022714 h 13511369"/>
                  <a:gd name="connsiteX80" fmla="*/ 2123503 w 12089090"/>
                  <a:gd name="connsiteY80" fmla="*/ 7248682 h 13511369"/>
                  <a:gd name="connsiteX81" fmla="*/ 2171128 w 12089090"/>
                  <a:gd name="connsiteY81" fmla="*/ 7551100 h 13511369"/>
                  <a:gd name="connsiteX82" fmla="*/ 2143743 w 12089090"/>
                  <a:gd name="connsiteY82" fmla="*/ 7627551 h 13511369"/>
                  <a:gd name="connsiteX83" fmla="*/ 1973484 w 12089090"/>
                  <a:gd name="connsiteY83" fmla="*/ 7703500 h 13511369"/>
                  <a:gd name="connsiteX84" fmla="*/ 1867519 w 12089090"/>
                  <a:gd name="connsiteY84" fmla="*/ 7841863 h 13511369"/>
                  <a:gd name="connsiteX85" fmla="*/ 1842515 w 12089090"/>
                  <a:gd name="connsiteY85" fmla="*/ 8084500 h 13511369"/>
                  <a:gd name="connsiteX86" fmla="*/ 1721072 w 12089090"/>
                  <a:gd name="connsiteY86" fmla="*/ 8148794 h 13511369"/>
                  <a:gd name="connsiteX87" fmla="*/ 1703212 w 12089090"/>
                  <a:gd name="connsiteY87" fmla="*/ 8291919 h 13511369"/>
                  <a:gd name="connsiteX88" fmla="*/ 1671065 w 12089090"/>
                  <a:gd name="connsiteY88" fmla="*/ 8510744 h 13511369"/>
                  <a:gd name="connsiteX89" fmla="*/ 1716309 w 12089090"/>
                  <a:gd name="connsiteY89" fmla="*/ 8653619 h 13511369"/>
                  <a:gd name="connsiteX90" fmla="*/ 1706784 w 12089090"/>
                  <a:gd name="connsiteY90" fmla="*/ 8772682 h 13511369"/>
                  <a:gd name="connsiteX91" fmla="*/ 1788937 w 12089090"/>
                  <a:gd name="connsiteY91" fmla="*/ 8963432 h 13511369"/>
                  <a:gd name="connsiteX92" fmla="*/ 1657969 w 12089090"/>
                  <a:gd name="connsiteY92" fmla="*/ 9413488 h 13511369"/>
                  <a:gd name="connsiteX93" fmla="*/ 1506759 w 12089090"/>
                  <a:gd name="connsiteY93" fmla="*/ 9498963 h 13511369"/>
                  <a:gd name="connsiteX94" fmla="*/ 1463897 w 12089090"/>
                  <a:gd name="connsiteY94" fmla="*/ 9682319 h 13511369"/>
                  <a:gd name="connsiteX95" fmla="*/ 1321022 w 12089090"/>
                  <a:gd name="connsiteY95" fmla="*/ 9748994 h 13511369"/>
                  <a:gd name="connsiteX96" fmla="*/ 1312687 w 12089090"/>
                  <a:gd name="connsiteY96" fmla="*/ 9839732 h 13511369"/>
                  <a:gd name="connsiteX97" fmla="*/ 1237678 w 12089090"/>
                  <a:gd name="connsiteY97" fmla="*/ 9970450 h 13511369"/>
                  <a:gd name="connsiteX98" fmla="*/ 1254347 w 12089090"/>
                  <a:gd name="connsiteY98" fmla="*/ 10151425 h 13511369"/>
                  <a:gd name="connsiteX99" fmla="*/ 1179337 w 12089090"/>
                  <a:gd name="connsiteY99" fmla="*/ 10315982 h 13511369"/>
                  <a:gd name="connsiteX100" fmla="*/ 932878 w 12089090"/>
                  <a:gd name="connsiteY100" fmla="*/ 10353832 h 13511369"/>
                  <a:gd name="connsiteX101" fmla="*/ 817387 w 12089090"/>
                  <a:gd name="connsiteY101" fmla="*/ 10468382 h 13511369"/>
                  <a:gd name="connsiteX102" fmla="*/ 678084 w 12089090"/>
                  <a:gd name="connsiteY102" fmla="*/ 10480038 h 13511369"/>
                  <a:gd name="connsiteX103" fmla="*/ 585215 w 12089090"/>
                  <a:gd name="connsiteY103" fmla="*/ 10544332 h 13511369"/>
                  <a:gd name="connsiteX104" fmla="*/ 497109 w 12089090"/>
                  <a:gd name="connsiteY104" fmla="*/ 10503850 h 13511369"/>
                  <a:gd name="connsiteX105" fmla="*/ 399478 w 12089090"/>
                  <a:gd name="connsiteY105" fmla="*/ 10510994 h 13511369"/>
                  <a:gd name="connsiteX106" fmla="*/ 301847 w 12089090"/>
                  <a:gd name="connsiteY106" fmla="*/ 10482419 h 13511369"/>
                  <a:gd name="connsiteX107" fmla="*/ 238743 w 12089090"/>
                  <a:gd name="connsiteY107" fmla="*/ 10535057 h 13511369"/>
                  <a:gd name="connsiteX108" fmla="*/ 17287 w 12089090"/>
                  <a:gd name="connsiteY108" fmla="*/ 10430282 h 13511369"/>
                  <a:gd name="connsiteX109" fmla="*/ 78009 w 12089090"/>
                  <a:gd name="connsiteY109" fmla="*/ 10608625 h 13511369"/>
                  <a:gd name="connsiteX110" fmla="*/ 11334 w 12089090"/>
                  <a:gd name="connsiteY110" fmla="*/ 10787219 h 13511369"/>
                  <a:gd name="connsiteX111" fmla="*/ 112537 w 12089090"/>
                  <a:gd name="connsiteY111" fmla="*/ 11056551 h 13511369"/>
                  <a:gd name="connsiteX112" fmla="*/ 8953 w 12089090"/>
                  <a:gd name="connsiteY112" fmla="*/ 11234894 h 13511369"/>
                  <a:gd name="connsiteX113" fmla="*/ 17287 w 12089090"/>
                  <a:gd name="connsiteY113" fmla="*/ 11420882 h 13511369"/>
                  <a:gd name="connsiteX114" fmla="*/ 158972 w 12089090"/>
                  <a:gd name="connsiteY114" fmla="*/ 11470638 h 13511369"/>
                  <a:gd name="connsiteX115" fmla="*/ 455437 w 12089090"/>
                  <a:gd name="connsiteY115" fmla="*/ 11497082 h 13511369"/>
                  <a:gd name="connsiteX116" fmla="*/ 623315 w 12089090"/>
                  <a:gd name="connsiteY116" fmla="*/ 11544457 h 13511369"/>
                  <a:gd name="connsiteX117" fmla="*/ 737615 w 12089090"/>
                  <a:gd name="connsiteY117" fmla="*/ 11489688 h 13511369"/>
                  <a:gd name="connsiteX118" fmla="*/ 912637 w 12089090"/>
                  <a:gd name="connsiteY118" fmla="*/ 11535182 h 13511369"/>
                  <a:gd name="connsiteX119" fmla="*/ 1078134 w 12089090"/>
                  <a:gd name="connsiteY119" fmla="*/ 11413488 h 13511369"/>
                  <a:gd name="connsiteX120" fmla="*/ 1155524 w 12089090"/>
                  <a:gd name="connsiteY120" fmla="*/ 11470889 h 13511369"/>
                  <a:gd name="connsiteX121" fmla="*/ 1294828 w 12089090"/>
                  <a:gd name="connsiteY121" fmla="*/ 11496832 h 13511369"/>
                  <a:gd name="connsiteX122" fmla="*/ 1466278 w 12089090"/>
                  <a:gd name="connsiteY122" fmla="*/ 11508738 h 13511369"/>
                  <a:gd name="connsiteX123" fmla="*/ 1552003 w 12089090"/>
                  <a:gd name="connsiteY123" fmla="*/ 11573032 h 13511369"/>
                  <a:gd name="connsiteX124" fmla="*/ 1652015 w 12089090"/>
                  <a:gd name="connsiteY124" fmla="*/ 11580175 h 13511369"/>
                  <a:gd name="connsiteX125" fmla="*/ 1731787 w 12089090"/>
                  <a:gd name="connsiteY125" fmla="*/ 11592332 h 13511369"/>
                  <a:gd name="connsiteX126" fmla="*/ 1659159 w 12089090"/>
                  <a:gd name="connsiteY126" fmla="*/ 11737338 h 13511369"/>
                  <a:gd name="connsiteX127" fmla="*/ 1693687 w 12089090"/>
                  <a:gd name="connsiteY127" fmla="*/ 11992382 h 13511369"/>
                  <a:gd name="connsiteX128" fmla="*/ 1871090 w 12089090"/>
                  <a:gd name="connsiteY128" fmla="*/ 12130244 h 13511369"/>
                  <a:gd name="connsiteX129" fmla="*/ 1993724 w 12089090"/>
                  <a:gd name="connsiteY129" fmla="*/ 12056676 h 13511369"/>
                  <a:gd name="connsiteX130" fmla="*/ 2066353 w 12089090"/>
                  <a:gd name="connsiteY130" fmla="*/ 12104050 h 13511369"/>
                  <a:gd name="connsiteX131" fmla="*/ 2142553 w 12089090"/>
                  <a:gd name="connsiteY131" fmla="*/ 12034994 h 13511369"/>
                  <a:gd name="connsiteX132" fmla="*/ 2242565 w 12089090"/>
                  <a:gd name="connsiteY132" fmla="*/ 12058807 h 13511369"/>
                  <a:gd name="connsiteX133" fmla="*/ 2473547 w 12089090"/>
                  <a:gd name="connsiteY133" fmla="*/ 12008800 h 13511369"/>
                  <a:gd name="connsiteX134" fmla="*/ 2524743 w 12089090"/>
                  <a:gd name="connsiteY134" fmla="*/ 11899513 h 13511369"/>
                  <a:gd name="connsiteX135" fmla="*/ 2893837 w 12089090"/>
                  <a:gd name="connsiteY135" fmla="*/ 12030482 h 13511369"/>
                  <a:gd name="connsiteX136" fmla="*/ 2983134 w 12089090"/>
                  <a:gd name="connsiteY136" fmla="*/ 12018325 h 13511369"/>
                  <a:gd name="connsiteX137" fmla="*/ 3084337 w 12089090"/>
                  <a:gd name="connsiteY137" fmla="*/ 12182882 h 13511369"/>
                  <a:gd name="connsiteX138" fmla="*/ 3323653 w 12089090"/>
                  <a:gd name="connsiteY138" fmla="*/ 12127863 h 13511369"/>
                  <a:gd name="connsiteX139" fmla="*/ 3433190 w 12089090"/>
                  <a:gd name="connsiteY139" fmla="*/ 12196919 h 13511369"/>
                  <a:gd name="connsiteX140" fmla="*/ 3586781 w 12089090"/>
                  <a:gd name="connsiteY140" fmla="*/ 12266226 h 13511369"/>
                  <a:gd name="connsiteX141" fmla="*/ 3522487 w 12089090"/>
                  <a:gd name="connsiteY141" fmla="*/ 12387670 h 13511369"/>
                  <a:gd name="connsiteX142" fmla="*/ 3607022 w 12089090"/>
                  <a:gd name="connsiteY142" fmla="*/ 12592207 h 13511369"/>
                  <a:gd name="connsiteX143" fmla="*/ 3560587 w 12089090"/>
                  <a:gd name="connsiteY143" fmla="*/ 12773432 h 13511369"/>
                  <a:gd name="connsiteX144" fmla="*/ 3545109 w 12089090"/>
                  <a:gd name="connsiteY144" fmla="*/ 12987494 h 13511369"/>
                  <a:gd name="connsiteX145" fmla="*/ 3636787 w 12089090"/>
                  <a:gd name="connsiteY145" fmla="*/ 13211582 h 13511369"/>
                  <a:gd name="connsiteX146" fmla="*/ 3922537 w 12089090"/>
                  <a:gd name="connsiteY146" fmla="*/ 13440182 h 13511369"/>
                  <a:gd name="connsiteX147" fmla="*/ 4514278 w 12089090"/>
                  <a:gd name="connsiteY147" fmla="*/ 13511369 h 13511369"/>
                  <a:gd name="connsiteX148" fmla="*/ 4549996 w 12089090"/>
                  <a:gd name="connsiteY148" fmla="*/ 13442312 h 13511369"/>
                  <a:gd name="connsiteX149" fmla="*/ 4208287 w 12089090"/>
                  <a:gd name="connsiteY149" fmla="*/ 13154432 h 13511369"/>
                  <a:gd name="connsiteX150" fmla="*/ 4635722 w 12089090"/>
                  <a:gd name="connsiteY150" fmla="*/ 13268482 h 13511369"/>
                  <a:gd name="connsiteX151" fmla="*/ 4951237 w 12089090"/>
                  <a:gd name="connsiteY151" fmla="*/ 13268732 h 13511369"/>
                  <a:gd name="connsiteX152" fmla="*/ 5052440 w 12089090"/>
                  <a:gd name="connsiteY152" fmla="*/ 13058932 h 13511369"/>
                  <a:gd name="connsiteX153" fmla="*/ 5011959 w 12089090"/>
                  <a:gd name="connsiteY153" fmla="*/ 12985113 h 13511369"/>
                  <a:gd name="connsiteX154" fmla="*/ 5008387 w 12089090"/>
                  <a:gd name="connsiteY154" fmla="*/ 12678182 h 13511369"/>
                  <a:gd name="connsiteX155" fmla="*/ 5084587 w 12089090"/>
                  <a:gd name="connsiteY155" fmla="*/ 12563882 h 13511369"/>
                  <a:gd name="connsiteX156" fmla="*/ 5046487 w 12089090"/>
                  <a:gd name="connsiteY156" fmla="*/ 12225745 h 13511369"/>
                  <a:gd name="connsiteX157" fmla="*/ 5375100 w 12089090"/>
                  <a:gd name="connsiteY157" fmla="*/ 12097157 h 13511369"/>
                  <a:gd name="connsiteX158" fmla="*/ 5656087 w 12089090"/>
                  <a:gd name="connsiteY158" fmla="*/ 12180502 h 13511369"/>
                  <a:gd name="connsiteX159" fmla="*/ 5541787 w 12089090"/>
                  <a:gd name="connsiteY159" fmla="*/ 11249432 h 13511369"/>
                  <a:gd name="connsiteX160" fmla="*/ 5602510 w 12089090"/>
                  <a:gd name="connsiteY160" fmla="*/ 10722925 h 13511369"/>
                  <a:gd name="connsiteX161" fmla="*/ 5485827 w 12089090"/>
                  <a:gd name="connsiteY161" fmla="*/ 10663394 h 13511369"/>
                  <a:gd name="connsiteX162" fmla="*/ 5602509 w 12089090"/>
                  <a:gd name="connsiteY162" fmla="*/ 10701495 h 13511369"/>
                  <a:gd name="connsiteX163" fmla="*/ 5628703 w 12089090"/>
                  <a:gd name="connsiteY163" fmla="*/ 10160950 h 13511369"/>
                  <a:gd name="connsiteX164" fmla="*/ 5715618 w 12089090"/>
                  <a:gd name="connsiteY164" fmla="*/ 9775438 h 13511369"/>
                  <a:gd name="connsiteX165" fmla="*/ 5847778 w 12089090"/>
                  <a:gd name="connsiteY165" fmla="*/ 9408475 h 13511369"/>
                  <a:gd name="connsiteX166" fmla="*/ 5938265 w 12089090"/>
                  <a:gd name="connsiteY166" fmla="*/ 9196544 h 13511369"/>
                  <a:gd name="connsiteX167" fmla="*/ 5776340 w 12089090"/>
                  <a:gd name="connsiteY167" fmla="*/ 9329894 h 13511369"/>
                  <a:gd name="connsiteX168" fmla="*/ 5940647 w 12089090"/>
                  <a:gd name="connsiteY168" fmla="*/ 9137013 h 13511369"/>
                  <a:gd name="connsiteX169" fmla="*/ 5972794 w 12089090"/>
                  <a:gd name="connsiteY169" fmla="*/ 8956289 h 13511369"/>
                  <a:gd name="connsiteX170" fmla="*/ 5976365 w 12089090"/>
                  <a:gd name="connsiteY170" fmla="*/ 9087006 h 13511369"/>
                  <a:gd name="connsiteX171" fmla="*/ 6458567 w 12089090"/>
                  <a:gd name="connsiteY171" fmla="*/ 8201432 h 13511369"/>
                  <a:gd name="connsiteX172" fmla="*/ 6221634 w 12089090"/>
                  <a:gd name="connsiteY172" fmla="*/ 8101170 h 13511369"/>
                  <a:gd name="connsiteX173" fmla="*/ 6443090 w 12089090"/>
                  <a:gd name="connsiteY173" fmla="*/ 8110694 h 13511369"/>
                  <a:gd name="connsiteX174" fmla="*/ 6713363 w 12089090"/>
                  <a:gd name="connsiteY174" fmla="*/ 8074975 h 13511369"/>
                  <a:gd name="connsiteX175" fmla="*/ 6872907 w 12089090"/>
                  <a:gd name="connsiteY175" fmla="*/ 8032113 h 13511369"/>
                  <a:gd name="connsiteX176" fmla="*/ 6802659 w 12089090"/>
                  <a:gd name="connsiteY176" fmla="*/ 7972582 h 13511369"/>
                  <a:gd name="connsiteX177" fmla="*/ 6894339 w 12089090"/>
                  <a:gd name="connsiteY177" fmla="*/ 7846626 h 13511369"/>
                  <a:gd name="connsiteX178" fmla="*/ 6997921 w 12089090"/>
                  <a:gd name="connsiteY178" fmla="*/ 7867807 h 13511369"/>
                  <a:gd name="connsiteX179" fmla="*/ 7034832 w 12089090"/>
                  <a:gd name="connsiteY179" fmla="*/ 7793990 h 13511369"/>
                  <a:gd name="connsiteX180" fmla="*/ 6961013 w 12089090"/>
                  <a:gd name="connsiteY180" fmla="*/ 7693975 h 13511369"/>
                  <a:gd name="connsiteX181" fmla="*/ 6927676 w 12089090"/>
                  <a:gd name="connsiteY181" fmla="*/ 7596344 h 13511369"/>
                  <a:gd name="connsiteX182" fmla="*/ 6837187 w 12089090"/>
                  <a:gd name="connsiteY182" fmla="*/ 7591832 h 13511369"/>
                  <a:gd name="connsiteX183" fmla="*/ 6763369 w 12089090"/>
                  <a:gd name="connsiteY183" fmla="*/ 7674925 h 13511369"/>
                  <a:gd name="connsiteX184" fmla="*/ 6627637 w 12089090"/>
                  <a:gd name="connsiteY184" fmla="*/ 7687082 h 13511369"/>
                  <a:gd name="connsiteX185" fmla="*/ 6687169 w 12089090"/>
                  <a:gd name="connsiteY185" fmla="*/ 7617775 h 13511369"/>
                  <a:gd name="connsiteX186" fmla="*/ 6699076 w 12089090"/>
                  <a:gd name="connsiteY186" fmla="*/ 7529669 h 13511369"/>
                  <a:gd name="connsiteX187" fmla="*/ 6720506 w 12089090"/>
                  <a:gd name="connsiteY187" fmla="*/ 7467756 h 13511369"/>
                  <a:gd name="connsiteX188" fmla="*/ 6684787 w 12089090"/>
                  <a:gd name="connsiteY188" fmla="*/ 7401332 h 13511369"/>
                  <a:gd name="connsiteX189" fmla="*/ 6620494 w 12089090"/>
                  <a:gd name="connsiteY189" fmla="*/ 7432038 h 13511369"/>
                  <a:gd name="connsiteX190" fmla="*/ 6618112 w 12089090"/>
                  <a:gd name="connsiteY190" fmla="*/ 7351326 h 13511369"/>
                  <a:gd name="connsiteX191" fmla="*/ 6837188 w 12089090"/>
                  <a:gd name="connsiteY191" fmla="*/ 7243919 h 13511369"/>
                  <a:gd name="connsiteX192" fmla="*/ 6801469 w 12089090"/>
                  <a:gd name="connsiteY192" fmla="*/ 7089138 h 13511369"/>
                  <a:gd name="connsiteX193" fmla="*/ 6877669 w 12089090"/>
                  <a:gd name="connsiteY193" fmla="*/ 7072469 h 13511369"/>
                  <a:gd name="connsiteX194" fmla="*/ 6856237 w 12089090"/>
                  <a:gd name="connsiteY194" fmla="*/ 6982232 h 13511369"/>
                  <a:gd name="connsiteX195" fmla="*/ 6961013 w 12089090"/>
                  <a:gd name="connsiteY195" fmla="*/ 6984363 h 13511369"/>
                  <a:gd name="connsiteX196" fmla="*/ 7003876 w 12089090"/>
                  <a:gd name="connsiteY196" fmla="*/ 6903400 h 13511369"/>
                  <a:gd name="connsiteX197" fmla="*/ 7106269 w 12089090"/>
                  <a:gd name="connsiteY197" fmla="*/ 6936738 h 13511369"/>
                  <a:gd name="connsiteX198" fmla="*/ 7180088 w 12089090"/>
                  <a:gd name="connsiteY198" fmla="*/ 7039132 h 13511369"/>
                  <a:gd name="connsiteX199" fmla="*/ 7246763 w 12089090"/>
                  <a:gd name="connsiteY199" fmla="*/ 6979600 h 13511369"/>
                  <a:gd name="connsiteX200" fmla="*/ 7187232 w 12089090"/>
                  <a:gd name="connsiteY200" fmla="*/ 6843869 h 13511369"/>
                  <a:gd name="connsiteX201" fmla="*/ 7244381 w 12089090"/>
                  <a:gd name="connsiteY201" fmla="*/ 6896506 h 13511369"/>
                  <a:gd name="connsiteX202" fmla="*/ 7361063 w 12089090"/>
                  <a:gd name="connsiteY202" fmla="*/ 6934357 h 13511369"/>
                  <a:gd name="connsiteX203" fmla="*/ 7434882 w 12089090"/>
                  <a:gd name="connsiteY203" fmla="*/ 7006046 h 13511369"/>
                  <a:gd name="connsiteX204" fmla="*/ 7403926 w 12089090"/>
                  <a:gd name="connsiteY204" fmla="*/ 7144158 h 13511369"/>
                  <a:gd name="connsiteX205" fmla="*/ 7475363 w 12089090"/>
                  <a:gd name="connsiteY205" fmla="*/ 7108439 h 13511369"/>
                  <a:gd name="connsiteX206" fmla="*/ 7465837 w 12089090"/>
                  <a:gd name="connsiteY206" fmla="*/ 7077482 h 13511369"/>
                  <a:gd name="connsiteX207" fmla="*/ 7542038 w 12089090"/>
                  <a:gd name="connsiteY207" fmla="*/ 7163208 h 13511369"/>
                  <a:gd name="connsiteX208" fmla="*/ 7477744 w 12089090"/>
                  <a:gd name="connsiteY208" fmla="*/ 7244171 h 13511369"/>
                  <a:gd name="connsiteX209" fmla="*/ 7542037 w 12089090"/>
                  <a:gd name="connsiteY209" fmla="*/ 7325132 h 13511369"/>
                  <a:gd name="connsiteX210" fmla="*/ 7468219 w 12089090"/>
                  <a:gd name="connsiteY210" fmla="*/ 7344183 h 13511369"/>
                  <a:gd name="connsiteX211" fmla="*/ 7375351 w 12089090"/>
                  <a:gd name="connsiteY211" fmla="*/ 7296558 h 13511369"/>
                  <a:gd name="connsiteX212" fmla="*/ 7327726 w 12089090"/>
                  <a:gd name="connsiteY212" fmla="*/ 7406096 h 13511369"/>
                  <a:gd name="connsiteX213" fmla="*/ 7403926 w 12089090"/>
                  <a:gd name="connsiteY213" fmla="*/ 7425146 h 13511369"/>
                  <a:gd name="connsiteX214" fmla="*/ 7458694 w 12089090"/>
                  <a:gd name="connsiteY214" fmla="*/ 7484677 h 13511369"/>
                  <a:gd name="connsiteX215" fmla="*/ 7484888 w 12089090"/>
                  <a:gd name="connsiteY215" fmla="*/ 7515382 h 13511369"/>
                  <a:gd name="connsiteX216" fmla="*/ 7505128 w 12089090"/>
                  <a:gd name="connsiteY216" fmla="*/ 7467755 h 13511369"/>
                  <a:gd name="connsiteX217" fmla="*/ 7563469 w 12089090"/>
                  <a:gd name="connsiteY217" fmla="*/ 7529921 h 13511369"/>
                  <a:gd name="connsiteX218" fmla="*/ 7656338 w 12089090"/>
                  <a:gd name="connsiteY218" fmla="*/ 7615646 h 13511369"/>
                  <a:gd name="connsiteX219" fmla="*/ 7656338 w 12089090"/>
                  <a:gd name="connsiteY219" fmla="*/ 7510871 h 13511369"/>
                  <a:gd name="connsiteX220" fmla="*/ 7830168 w 12089090"/>
                  <a:gd name="connsiteY220" fmla="*/ 7606120 h 13511369"/>
                  <a:gd name="connsiteX221" fmla="*/ 7723013 w 12089090"/>
                  <a:gd name="connsiteY221" fmla="*/ 7370377 h 13511369"/>
                  <a:gd name="connsiteX222" fmla="*/ 7725394 w 12089090"/>
                  <a:gd name="connsiteY222" fmla="*/ 7234646 h 13511369"/>
                  <a:gd name="connsiteX223" fmla="*/ 7630144 w 12089090"/>
                  <a:gd name="connsiteY223" fmla="*/ 7206071 h 13511369"/>
                  <a:gd name="connsiteX224" fmla="*/ 7694437 w 12089090"/>
                  <a:gd name="connsiteY224" fmla="*/ 7039382 h 13511369"/>
                  <a:gd name="connsiteX225" fmla="*/ 8392144 w 12089090"/>
                  <a:gd name="connsiteY225" fmla="*/ 6653621 h 13511369"/>
                  <a:gd name="connsiteX226" fmla="*/ 8720757 w 12089090"/>
                  <a:gd name="connsiteY226" fmla="*/ 6591708 h 13511369"/>
                  <a:gd name="connsiteX227" fmla="*/ 8739807 w 12089090"/>
                  <a:gd name="connsiteY227" fmla="*/ 6696483 h 13511369"/>
                  <a:gd name="connsiteX228" fmla="*/ 8813626 w 12089090"/>
                  <a:gd name="connsiteY228" fmla="*/ 6701246 h 13511369"/>
                  <a:gd name="connsiteX229" fmla="*/ 8789812 w 12089090"/>
                  <a:gd name="connsiteY229" fmla="*/ 6548844 h 13511369"/>
                  <a:gd name="connsiteX230" fmla="*/ 9332737 w 12089090"/>
                  <a:gd name="connsiteY230" fmla="*/ 6544082 h 13511369"/>
                  <a:gd name="connsiteX231" fmla="*/ 9520856 w 12089090"/>
                  <a:gd name="connsiteY231" fmla="*/ 6494075 h 13511369"/>
                  <a:gd name="connsiteX232" fmla="*/ 9647062 w 12089090"/>
                  <a:gd name="connsiteY232" fmla="*/ 6298813 h 13511369"/>
                  <a:gd name="connsiteX233" fmla="*/ 9923287 w 12089090"/>
                  <a:gd name="connsiteY233" fmla="*/ 6334532 h 13511369"/>
                  <a:gd name="connsiteX234" fmla="*/ 9887569 w 12089090"/>
                  <a:gd name="connsiteY234" fmla="*/ 6420258 h 13511369"/>
                  <a:gd name="connsiteX235" fmla="*/ 9744694 w 12089090"/>
                  <a:gd name="connsiteY235" fmla="*/ 6434546 h 13511369"/>
                  <a:gd name="connsiteX236" fmla="*/ 9813749 w 12089090"/>
                  <a:gd name="connsiteY236" fmla="*/ 6489313 h 13511369"/>
                  <a:gd name="connsiteX237" fmla="*/ 9682782 w 12089090"/>
                  <a:gd name="connsiteY237" fmla="*/ 6517889 h 13511369"/>
                  <a:gd name="connsiteX238" fmla="*/ 9556576 w 12089090"/>
                  <a:gd name="connsiteY238" fmla="*/ 6508364 h 13511369"/>
                  <a:gd name="connsiteX239" fmla="*/ 9470850 w 12089090"/>
                  <a:gd name="connsiteY239" fmla="*/ 6544082 h 13511369"/>
                  <a:gd name="connsiteX240" fmla="*/ 9439894 w 12089090"/>
                  <a:gd name="connsiteY240" fmla="*/ 6848883 h 13511369"/>
                  <a:gd name="connsiteX241" fmla="*/ 9601819 w 12089090"/>
                  <a:gd name="connsiteY241" fmla="*/ 6882220 h 13511369"/>
                  <a:gd name="connsiteX242" fmla="*/ 9808987 w 12089090"/>
                  <a:gd name="connsiteY242" fmla="*/ 6696482 h 13511369"/>
                  <a:gd name="connsiteX243" fmla="*/ 9847088 w 12089090"/>
                  <a:gd name="connsiteY243" fmla="*/ 6794114 h 13511369"/>
                  <a:gd name="connsiteX244" fmla="*/ 9994726 w 12089090"/>
                  <a:gd name="connsiteY244" fmla="*/ 6717914 h 13511369"/>
                  <a:gd name="connsiteX245" fmla="*/ 9894713 w 12089090"/>
                  <a:gd name="connsiteY245" fmla="*/ 6956040 h 13511369"/>
                  <a:gd name="connsiteX246" fmla="*/ 10037588 w 12089090"/>
                  <a:gd name="connsiteY246" fmla="*/ 6898889 h 13511369"/>
                  <a:gd name="connsiteX247" fmla="*/ 10004251 w 12089090"/>
                  <a:gd name="connsiteY247" fmla="*/ 6986996 h 13511369"/>
                  <a:gd name="connsiteX248" fmla="*/ 10235232 w 12089090"/>
                  <a:gd name="connsiteY248" fmla="*/ 6984614 h 13511369"/>
                  <a:gd name="connsiteX249" fmla="*/ 10075687 w 12089090"/>
                  <a:gd name="connsiteY249" fmla="*/ 7039382 h 13511369"/>
                  <a:gd name="connsiteX250" fmla="*/ 9966151 w 12089090"/>
                  <a:gd name="connsiteY250" fmla="*/ 7096533 h 13511369"/>
                  <a:gd name="connsiteX251" fmla="*/ 9847088 w 12089090"/>
                  <a:gd name="connsiteY251" fmla="*/ 7210833 h 13511369"/>
                  <a:gd name="connsiteX252" fmla="*/ 9882806 w 12089090"/>
                  <a:gd name="connsiteY252" fmla="*/ 7270363 h 13511369"/>
                  <a:gd name="connsiteX253" fmla="*/ 9925669 w 12089090"/>
                  <a:gd name="connsiteY253" fmla="*/ 7320371 h 13511369"/>
                  <a:gd name="connsiteX254" fmla="*/ 10004251 w 12089090"/>
                  <a:gd name="connsiteY254" fmla="*/ 7287033 h 13511369"/>
                  <a:gd name="connsiteX255" fmla="*/ 10016156 w 12089090"/>
                  <a:gd name="connsiteY255" fmla="*/ 7348944 h 13511369"/>
                  <a:gd name="connsiteX256" fmla="*/ 10130457 w 12089090"/>
                  <a:gd name="connsiteY256" fmla="*/ 7210833 h 13511369"/>
                  <a:gd name="connsiteX257" fmla="*/ 10166176 w 12089090"/>
                  <a:gd name="connsiteY257" fmla="*/ 7356089 h 13511369"/>
                  <a:gd name="connsiteX258" fmla="*/ 10261426 w 12089090"/>
                  <a:gd name="connsiteY258" fmla="*/ 7239408 h 13511369"/>
                  <a:gd name="connsiteX259" fmla="*/ 10287619 w 12089090"/>
                  <a:gd name="connsiteY259" fmla="*/ 7401332 h 13511369"/>
                  <a:gd name="connsiteX260" fmla="*/ 10361437 w 12089090"/>
                  <a:gd name="connsiteY260" fmla="*/ 7477532 h 13511369"/>
                  <a:gd name="connsiteX261" fmla="*/ 10151887 w 12089090"/>
                  <a:gd name="connsiteY261" fmla="*/ 7591832 h 13511369"/>
                  <a:gd name="connsiteX262" fmla="*/ 10304288 w 12089090"/>
                  <a:gd name="connsiteY262" fmla="*/ 7741852 h 13511369"/>
                  <a:gd name="connsiteX263" fmla="*/ 10335244 w 12089090"/>
                  <a:gd name="connsiteY263" fmla="*/ 7644221 h 13511369"/>
                  <a:gd name="connsiteX264" fmla="*/ 10406680 w 12089090"/>
                  <a:gd name="connsiteY264" fmla="*/ 7732326 h 13511369"/>
                  <a:gd name="connsiteX265" fmla="*/ 10528126 w 12089090"/>
                  <a:gd name="connsiteY265" fmla="*/ 7691846 h 13511369"/>
                  <a:gd name="connsiteX266" fmla="*/ 10532887 w 12089090"/>
                  <a:gd name="connsiteY266" fmla="*/ 7777570 h 13511369"/>
                  <a:gd name="connsiteX267" fmla="*/ 10530506 w 12089090"/>
                  <a:gd name="connsiteY267" fmla="*/ 7875200 h 13511369"/>
                  <a:gd name="connsiteX268" fmla="*/ 10640043 w 12089090"/>
                  <a:gd name="connsiteY268" fmla="*/ 7837101 h 13511369"/>
                  <a:gd name="connsiteX269" fmla="*/ 10680526 w 12089090"/>
                  <a:gd name="connsiteY269" fmla="*/ 8075227 h 13511369"/>
                  <a:gd name="connsiteX270" fmla="*/ 10818637 w 12089090"/>
                  <a:gd name="connsiteY270" fmla="*/ 8106182 h 13511369"/>
                  <a:gd name="connsiteX271" fmla="*/ 10832925 w 12089090"/>
                  <a:gd name="connsiteY271" fmla="*/ 7815670 h 13511369"/>
                  <a:gd name="connsiteX272" fmla="*/ 10923413 w 12089090"/>
                  <a:gd name="connsiteY272" fmla="*/ 7791858 h 13511369"/>
                  <a:gd name="connsiteX273" fmla="*/ 10992469 w 12089090"/>
                  <a:gd name="connsiteY273" fmla="*/ 7620407 h 13511369"/>
                  <a:gd name="connsiteX274" fmla="*/ 10954369 w 12089090"/>
                  <a:gd name="connsiteY274" fmla="*/ 7491821 h 13511369"/>
                  <a:gd name="connsiteX275" fmla="*/ 10859119 w 12089090"/>
                  <a:gd name="connsiteY275" fmla="*/ 7479913 h 13511369"/>
                  <a:gd name="connsiteX276" fmla="*/ 10906743 w 12089090"/>
                  <a:gd name="connsiteY276" fmla="*/ 7360851 h 13511369"/>
                  <a:gd name="connsiteX277" fmla="*/ 10801969 w 12089090"/>
                  <a:gd name="connsiteY277" fmla="*/ 7289414 h 13511369"/>
                  <a:gd name="connsiteX278" fmla="*/ 10761487 w 12089090"/>
                  <a:gd name="connsiteY278" fmla="*/ 7058432 h 13511369"/>
                  <a:gd name="connsiteX279" fmla="*/ 10443987 w 12089090"/>
                  <a:gd name="connsiteY279" fmla="*/ 7020332 h 13511369"/>
                  <a:gd name="connsiteX280" fmla="*/ 10513838 w 12089090"/>
                  <a:gd name="connsiteY280" fmla="*/ 6915558 h 13511369"/>
                  <a:gd name="connsiteX281" fmla="*/ 10637663 w 12089090"/>
                  <a:gd name="connsiteY281" fmla="*/ 6896508 h 13511369"/>
                  <a:gd name="connsiteX282" fmla="*/ 10647187 w 12089090"/>
                  <a:gd name="connsiteY282" fmla="*/ 6810782 h 13511369"/>
                  <a:gd name="connsiteX283" fmla="*/ 10859912 w 12089090"/>
                  <a:gd name="connsiteY283" fmla="*/ 6899682 h 13511369"/>
                  <a:gd name="connsiteX284" fmla="*/ 10875787 w 12089090"/>
                  <a:gd name="connsiteY284" fmla="*/ 6677432 h 13511369"/>
                  <a:gd name="connsiteX285" fmla="*/ 10666237 w 12089090"/>
                  <a:gd name="connsiteY285" fmla="*/ 6772682 h 13511369"/>
                  <a:gd name="connsiteX286" fmla="*/ 10590037 w 12089090"/>
                  <a:gd name="connsiteY286" fmla="*/ 6544082 h 13511369"/>
                  <a:gd name="connsiteX287" fmla="*/ 10361437 w 12089090"/>
                  <a:gd name="connsiteY287" fmla="*/ 6753632 h 13511369"/>
                  <a:gd name="connsiteX288" fmla="*/ 10374138 w 12089090"/>
                  <a:gd name="connsiteY288" fmla="*/ 6588533 h 13511369"/>
                  <a:gd name="connsiteX289" fmla="*/ 10386837 w 12089090"/>
                  <a:gd name="connsiteY289" fmla="*/ 6464707 h 13511369"/>
                  <a:gd name="connsiteX290" fmla="*/ 10331672 w 12089090"/>
                  <a:gd name="connsiteY290" fmla="*/ 6436675 h 13511369"/>
                  <a:gd name="connsiteX291" fmla="*/ 10278888 w 12089090"/>
                  <a:gd name="connsiteY291" fmla="*/ 6452008 h 13511369"/>
                  <a:gd name="connsiteX292" fmla="*/ 10158237 w 12089090"/>
                  <a:gd name="connsiteY292" fmla="*/ 6236107 h 13511369"/>
                  <a:gd name="connsiteX293" fmla="*/ 10323338 w 12089090"/>
                  <a:gd name="connsiteY293" fmla="*/ 6274208 h 13511369"/>
                  <a:gd name="connsiteX294" fmla="*/ 10564638 w 12089090"/>
                  <a:gd name="connsiteY294" fmla="*/ 6274208 h 13511369"/>
                  <a:gd name="connsiteX295" fmla="*/ 10694812 w 12089090"/>
                  <a:gd name="connsiteY295" fmla="*/ 6134507 h 13511369"/>
                  <a:gd name="connsiteX296" fmla="*/ 10593213 w 12089090"/>
                  <a:gd name="connsiteY296" fmla="*/ 6023383 h 13511369"/>
                  <a:gd name="connsiteX297" fmla="*/ 10380487 w 12089090"/>
                  <a:gd name="connsiteY297" fmla="*/ 5975757 h 13511369"/>
                  <a:gd name="connsiteX298" fmla="*/ 10561462 w 12089090"/>
                  <a:gd name="connsiteY298" fmla="*/ 5845582 h 13511369"/>
                  <a:gd name="connsiteX299" fmla="*/ 10507488 w 12089090"/>
                  <a:gd name="connsiteY299" fmla="*/ 5728108 h 13511369"/>
                  <a:gd name="connsiteX300" fmla="*/ 10561463 w 12089090"/>
                  <a:gd name="connsiteY300" fmla="*/ 5607458 h 13511369"/>
                  <a:gd name="connsiteX301" fmla="*/ 10523362 w 12089090"/>
                  <a:gd name="connsiteY301" fmla="*/ 5604282 h 13511369"/>
                  <a:gd name="connsiteX302" fmla="*/ 10488438 w 12089090"/>
                  <a:gd name="connsiteY302" fmla="*/ 5528083 h 13511369"/>
                  <a:gd name="connsiteX303" fmla="*/ 10329687 w 12089090"/>
                  <a:gd name="connsiteY303" fmla="*/ 5375682 h 13511369"/>
                  <a:gd name="connsiteX304" fmla="*/ 10599563 w 12089090"/>
                  <a:gd name="connsiteY304" fmla="*/ 5480458 h 13511369"/>
                  <a:gd name="connsiteX305" fmla="*/ 10742437 w 12089090"/>
                  <a:gd name="connsiteY305" fmla="*/ 5439182 h 13511369"/>
                  <a:gd name="connsiteX306" fmla="*/ 10717038 w 12089090"/>
                  <a:gd name="connsiteY306" fmla="*/ 5686833 h 13511369"/>
                  <a:gd name="connsiteX307" fmla="*/ 10894837 w 12089090"/>
                  <a:gd name="connsiteY307" fmla="*/ 5724932 h 13511369"/>
                  <a:gd name="connsiteX308" fmla="*/ 10951988 w 12089090"/>
                  <a:gd name="connsiteY308" fmla="*/ 5550308 h 13511369"/>
                  <a:gd name="connsiteX309" fmla="*/ 10993262 w 12089090"/>
                  <a:gd name="connsiteY309" fmla="*/ 5321707 h 13511369"/>
                  <a:gd name="connsiteX310" fmla="*/ 10913888 w 12089090"/>
                  <a:gd name="connsiteY310" fmla="*/ 5118508 h 13511369"/>
                  <a:gd name="connsiteX311" fmla="*/ 10856737 w 12089090"/>
                  <a:gd name="connsiteY311" fmla="*/ 5020082 h 13511369"/>
                  <a:gd name="connsiteX312" fmla="*/ 10777363 w 12089090"/>
                  <a:gd name="connsiteY312" fmla="*/ 5137558 h 13511369"/>
                  <a:gd name="connsiteX313" fmla="*/ 10707513 w 12089090"/>
                  <a:gd name="connsiteY313" fmla="*/ 5096283 h 13511369"/>
                  <a:gd name="connsiteX314" fmla="*/ 10675763 w 12089090"/>
                  <a:gd name="connsiteY314" fmla="*/ 5216933 h 13511369"/>
                  <a:gd name="connsiteX315" fmla="*/ 10574162 w 12089090"/>
                  <a:gd name="connsiteY315" fmla="*/ 5220107 h 13511369"/>
                  <a:gd name="connsiteX316" fmla="*/ 10494787 w 12089090"/>
                  <a:gd name="connsiteY316" fmla="*/ 5077232 h 13511369"/>
                  <a:gd name="connsiteX317" fmla="*/ 10456687 w 12089090"/>
                  <a:gd name="connsiteY317" fmla="*/ 4924832 h 13511369"/>
                  <a:gd name="connsiteX318" fmla="*/ 10240787 w 12089090"/>
                  <a:gd name="connsiteY318" fmla="*/ 4928007 h 13511369"/>
                  <a:gd name="connsiteX319" fmla="*/ 10266187 w 12089090"/>
                  <a:gd name="connsiteY319" fmla="*/ 5153432 h 13511369"/>
                  <a:gd name="connsiteX320" fmla="*/ 10228088 w 12089090"/>
                  <a:gd name="connsiteY320" fmla="*/ 4959758 h 13511369"/>
                  <a:gd name="connsiteX321" fmla="*/ 10183637 w 12089090"/>
                  <a:gd name="connsiteY321" fmla="*/ 4972457 h 13511369"/>
                  <a:gd name="connsiteX322" fmla="*/ 10113787 w 12089090"/>
                  <a:gd name="connsiteY322" fmla="*/ 4861332 h 13511369"/>
                  <a:gd name="connsiteX323" fmla="*/ 10018538 w 12089090"/>
                  <a:gd name="connsiteY323" fmla="*/ 4931183 h 13511369"/>
                  <a:gd name="connsiteX324" fmla="*/ 9862962 w 12089090"/>
                  <a:gd name="connsiteY324" fmla="*/ 5058182 h 13511369"/>
                  <a:gd name="connsiteX325" fmla="*/ 10228087 w 12089090"/>
                  <a:gd name="connsiteY325" fmla="*/ 4724807 h 13511369"/>
                  <a:gd name="connsiteX326" fmla="*/ 10372550 w 12089090"/>
                  <a:gd name="connsiteY326" fmla="*/ 4634321 h 13511369"/>
                  <a:gd name="connsiteX327" fmla="*/ 10590037 w 12089090"/>
                  <a:gd name="connsiteY327" fmla="*/ 4581932 h 13511369"/>
                  <a:gd name="connsiteX328" fmla="*/ 10628138 w 12089090"/>
                  <a:gd name="connsiteY328" fmla="*/ 4461283 h 13511369"/>
                  <a:gd name="connsiteX329" fmla="*/ 10799588 w 12089090"/>
                  <a:gd name="connsiteY329" fmla="*/ 4334283 h 13511369"/>
                  <a:gd name="connsiteX330" fmla="*/ 10831337 w 12089090"/>
                  <a:gd name="connsiteY330" fmla="*/ 4080282 h 13511369"/>
                  <a:gd name="connsiteX331" fmla="*/ 10599562 w 12089090"/>
                  <a:gd name="connsiteY331" fmla="*/ 3997732 h 13511369"/>
                  <a:gd name="connsiteX332" fmla="*/ 10282063 w 12089090"/>
                  <a:gd name="connsiteY332" fmla="*/ 3950108 h 13511369"/>
                  <a:gd name="connsiteX333" fmla="*/ 10151887 w 12089090"/>
                  <a:gd name="connsiteY333" fmla="*/ 4010432 h 13511369"/>
                  <a:gd name="connsiteX334" fmla="*/ 10177288 w 12089090"/>
                  <a:gd name="connsiteY334" fmla="*/ 3845333 h 13511369"/>
                  <a:gd name="connsiteX335" fmla="*/ 10126488 w 12089090"/>
                  <a:gd name="connsiteY335" fmla="*/ 3670708 h 13511369"/>
                  <a:gd name="connsiteX336" fmla="*/ 10240787 w 12089090"/>
                  <a:gd name="connsiteY336" fmla="*/ 3708807 h 13511369"/>
                  <a:gd name="connsiteX337" fmla="*/ 10361438 w 12089090"/>
                  <a:gd name="connsiteY337" fmla="*/ 3600858 h 13511369"/>
                  <a:gd name="connsiteX338" fmla="*/ 10551938 w 12089090"/>
                  <a:gd name="connsiteY338" fmla="*/ 3661183 h 13511369"/>
                  <a:gd name="connsiteX339" fmla="*/ 10564638 w 12089090"/>
                  <a:gd name="connsiteY339" fmla="*/ 3477033 h 13511369"/>
                  <a:gd name="connsiteX340" fmla="*/ 10704337 w 12089090"/>
                  <a:gd name="connsiteY340" fmla="*/ 3515132 h 13511369"/>
                  <a:gd name="connsiteX341" fmla="*/ 10818637 w 12089090"/>
                  <a:gd name="connsiteY341" fmla="*/ 3210332 h 13511369"/>
                  <a:gd name="connsiteX342" fmla="*/ 10920238 w 12089090"/>
                  <a:gd name="connsiteY342" fmla="*/ 3299233 h 13511369"/>
                  <a:gd name="connsiteX343" fmla="*/ 11059937 w 12089090"/>
                  <a:gd name="connsiteY343" fmla="*/ 3283357 h 13511369"/>
                  <a:gd name="connsiteX344" fmla="*/ 11094862 w 12089090"/>
                  <a:gd name="connsiteY344" fmla="*/ 3508782 h 13511369"/>
                  <a:gd name="connsiteX345" fmla="*/ 11171063 w 12089090"/>
                  <a:gd name="connsiteY345" fmla="*/ 3251608 h 13511369"/>
                  <a:gd name="connsiteX346" fmla="*/ 11094863 w 12089090"/>
                  <a:gd name="connsiteY346" fmla="*/ 3165883 h 13511369"/>
                  <a:gd name="connsiteX347" fmla="*/ 11180587 w 12089090"/>
                  <a:gd name="connsiteY347" fmla="*/ 2911882 h 13511369"/>
                  <a:gd name="connsiteX348" fmla="*/ 10999613 w 12089090"/>
                  <a:gd name="connsiteY348" fmla="*/ 2988083 h 13511369"/>
                  <a:gd name="connsiteX349" fmla="*/ 10971037 w 12089090"/>
                  <a:gd name="connsiteY349" fmla="*/ 2918232 h 13511369"/>
                  <a:gd name="connsiteX350" fmla="*/ 10780537 w 12089090"/>
                  <a:gd name="connsiteY350" fmla="*/ 2715032 h 13511369"/>
                  <a:gd name="connsiteX351" fmla="*/ 10748788 w 12089090"/>
                  <a:gd name="connsiteY351" fmla="*/ 2530883 h 13511369"/>
                  <a:gd name="connsiteX352" fmla="*/ 10717038 w 12089090"/>
                  <a:gd name="connsiteY352" fmla="*/ 2435633 h 13511369"/>
                  <a:gd name="connsiteX353" fmla="*/ 10818637 w 12089090"/>
                  <a:gd name="connsiteY353" fmla="*/ 2334032 h 13511369"/>
                  <a:gd name="connsiteX354" fmla="*/ 11078988 w 12089090"/>
                  <a:gd name="connsiteY354" fmla="*/ 2099083 h 13511369"/>
                  <a:gd name="connsiteX355" fmla="*/ 11199637 w 12089090"/>
                  <a:gd name="connsiteY355" fmla="*/ 2118132 h 13511369"/>
                  <a:gd name="connsiteX356" fmla="*/ 11269488 w 12089090"/>
                  <a:gd name="connsiteY356" fmla="*/ 2029233 h 13511369"/>
                  <a:gd name="connsiteX357" fmla="*/ 11504437 w 12089090"/>
                  <a:gd name="connsiteY357" fmla="*/ 1921282 h 13511369"/>
                  <a:gd name="connsiteX358" fmla="*/ 11358388 w 12089090"/>
                  <a:gd name="connsiteY358" fmla="*/ 1851433 h 13511369"/>
                  <a:gd name="connsiteX359" fmla="*/ 11275837 w 12089090"/>
                  <a:gd name="connsiteY359" fmla="*/ 1705382 h 13511369"/>
                  <a:gd name="connsiteX360" fmla="*/ 11377437 w 12089090"/>
                  <a:gd name="connsiteY360" fmla="*/ 1279932 h 13511369"/>
                  <a:gd name="connsiteX361" fmla="*/ 11256787 w 12089090"/>
                  <a:gd name="connsiteY361" fmla="*/ 1019582 h 13511369"/>
                  <a:gd name="connsiteX362" fmla="*/ 11542537 w 12089090"/>
                  <a:gd name="connsiteY362" fmla="*/ 1362482 h 13511369"/>
                  <a:gd name="connsiteX363" fmla="*/ 11707637 w 12089090"/>
                  <a:gd name="connsiteY363" fmla="*/ 1165632 h 13511369"/>
                  <a:gd name="connsiteX364" fmla="*/ 11891787 w 12089090"/>
                  <a:gd name="connsiteY364" fmla="*/ 1476782 h 13511369"/>
                  <a:gd name="connsiteX365" fmla="*/ 12088637 w 12089090"/>
                  <a:gd name="connsiteY365" fmla="*/ 1578383 h 13511369"/>
                  <a:gd name="connsiteX366" fmla="*/ 11923537 w 12089090"/>
                  <a:gd name="connsiteY366" fmla="*/ 1133883 h 13511369"/>
                  <a:gd name="connsiteX367" fmla="*/ 11910837 w 12089090"/>
                  <a:gd name="connsiteY367" fmla="*/ 917982 h 13511369"/>
                  <a:gd name="connsiteX368" fmla="*/ 11777487 w 12089090"/>
                  <a:gd name="connsiteY368" fmla="*/ 721132 h 13511369"/>
                  <a:gd name="connsiteX369" fmla="*/ 11752087 w 12089090"/>
                  <a:gd name="connsiteY36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4836937 w 12089090"/>
                  <a:gd name="connsiteY17" fmla="*/ 543332 h 13511369"/>
                  <a:gd name="connsiteX18" fmla="*/ 4417837 w 12089090"/>
                  <a:gd name="connsiteY18" fmla="*/ 524282 h 13511369"/>
                  <a:gd name="connsiteX19" fmla="*/ 4118990 w 12089090"/>
                  <a:gd name="connsiteY19" fmla="*/ 528794 h 13511369"/>
                  <a:gd name="connsiteX20" fmla="*/ 3952303 w 12089090"/>
                  <a:gd name="connsiteY20" fmla="*/ 640713 h 13511369"/>
                  <a:gd name="connsiteX21" fmla="*/ 3770137 w 12089090"/>
                  <a:gd name="connsiteY21" fmla="*/ 929094 h 13511369"/>
                  <a:gd name="connsiteX22" fmla="*/ 3680840 w 12089090"/>
                  <a:gd name="connsiteY22" fmla="*/ 914556 h 13511369"/>
                  <a:gd name="connsiteX23" fmla="*/ 3578447 w 12089090"/>
                  <a:gd name="connsiteY23" fmla="*/ 990756 h 13511369"/>
                  <a:gd name="connsiteX24" fmla="*/ 3404615 w 12089090"/>
                  <a:gd name="connsiteY24" fmla="*/ 1205069 h 13511369"/>
                  <a:gd name="connsiteX25" fmla="*/ 3266503 w 12089090"/>
                  <a:gd name="connsiteY25" fmla="*/ 1266981 h 13511369"/>
                  <a:gd name="connsiteX26" fmla="*/ 3184349 w 12089090"/>
                  <a:gd name="connsiteY26" fmla="*/ 1343433 h 13511369"/>
                  <a:gd name="connsiteX27" fmla="*/ 2956940 w 12089090"/>
                  <a:gd name="connsiteY27" fmla="*/ 1233644 h 13511369"/>
                  <a:gd name="connsiteX28" fmla="*/ 2829544 w 12089090"/>
                  <a:gd name="connsiteY28" fmla="*/ 1317239 h 13511369"/>
                  <a:gd name="connsiteX29" fmla="*/ 2690240 w 12089090"/>
                  <a:gd name="connsiteY29" fmla="*/ 1366994 h 13511369"/>
                  <a:gd name="connsiteX30" fmla="*/ 2455687 w 12089090"/>
                  <a:gd name="connsiteY30" fmla="*/ 1452970 h 13511369"/>
                  <a:gd name="connsiteX31" fmla="*/ 2421159 w 12089090"/>
                  <a:gd name="connsiteY31" fmla="*/ 1328894 h 13511369"/>
                  <a:gd name="connsiteX32" fmla="*/ 2341387 w 12089090"/>
                  <a:gd name="connsiteY32" fmla="*/ 1248182 h 13511369"/>
                  <a:gd name="connsiteX33" fmla="*/ 2364009 w 12089090"/>
                  <a:gd name="connsiteY33" fmla="*/ 1407475 h 13511369"/>
                  <a:gd name="connsiteX34" fmla="*/ 2321147 w 12089090"/>
                  <a:gd name="connsiteY34" fmla="*/ 1557494 h 13511369"/>
                  <a:gd name="connsiteX35" fmla="*/ 2379487 w 12089090"/>
                  <a:gd name="connsiteY35" fmla="*/ 1629182 h 13511369"/>
                  <a:gd name="connsiteX36" fmla="*/ 2748581 w 12089090"/>
                  <a:gd name="connsiteY36" fmla="*/ 1888739 h 13511369"/>
                  <a:gd name="connsiteX37" fmla="*/ 2818828 w 12089090"/>
                  <a:gd name="connsiteY37" fmla="*/ 2031363 h 13511369"/>
                  <a:gd name="connsiteX38" fmla="*/ 2799778 w 12089090"/>
                  <a:gd name="connsiteY38" fmla="*/ 2224244 h 13511369"/>
                  <a:gd name="connsiteX39" fmla="*/ 2870025 w 12089090"/>
                  <a:gd name="connsiteY39" fmla="*/ 2431664 h 13511369"/>
                  <a:gd name="connsiteX40" fmla="*/ 3027187 w 12089090"/>
                  <a:gd name="connsiteY40" fmla="*/ 2567395 h 13511369"/>
                  <a:gd name="connsiteX41" fmla="*/ 3160537 w 12089090"/>
                  <a:gd name="connsiteY41" fmla="*/ 2543582 h 13511369"/>
                  <a:gd name="connsiteX42" fmla="*/ 3228403 w 12089090"/>
                  <a:gd name="connsiteY42" fmla="*/ 2648106 h 13511369"/>
                  <a:gd name="connsiteX43" fmla="*/ 3130772 w 12089090"/>
                  <a:gd name="connsiteY43" fmla="*/ 2719544 h 13511369"/>
                  <a:gd name="connsiteX44" fmla="*/ 3115293 w 12089090"/>
                  <a:gd name="connsiteY44" fmla="*/ 2843619 h 13511369"/>
                  <a:gd name="connsiteX45" fmla="*/ 3023615 w 12089090"/>
                  <a:gd name="connsiteY45" fmla="*/ 2957669 h 13511369"/>
                  <a:gd name="connsiteX46" fmla="*/ 3016472 w 12089090"/>
                  <a:gd name="connsiteY46" fmla="*/ 3050538 h 13511369"/>
                  <a:gd name="connsiteX47" fmla="*/ 2916459 w 12089090"/>
                  <a:gd name="connsiteY47" fmla="*/ 3143406 h 13511369"/>
                  <a:gd name="connsiteX48" fmla="*/ 2874787 w 12089090"/>
                  <a:gd name="connsiteY48" fmla="*/ 3248432 h 13511369"/>
                  <a:gd name="connsiteX49" fmla="*/ 2916459 w 12089090"/>
                  <a:gd name="connsiteY49" fmla="*/ 3355338 h 13511369"/>
                  <a:gd name="connsiteX50" fmla="*/ 3039093 w 12089090"/>
                  <a:gd name="connsiteY50" fmla="*/ 3469889 h 13511369"/>
                  <a:gd name="connsiteX51" fmla="*/ 2880740 w 12089090"/>
                  <a:gd name="connsiteY51" fmla="*/ 3872069 h 13511369"/>
                  <a:gd name="connsiteX52" fmla="*/ 2854547 w 12089090"/>
                  <a:gd name="connsiteY52" fmla="*/ 4003038 h 13511369"/>
                  <a:gd name="connsiteX53" fmla="*/ 2779537 w 12089090"/>
                  <a:gd name="connsiteY53" fmla="*/ 4067582 h 13511369"/>
                  <a:gd name="connsiteX54" fmla="*/ 2630709 w 12089090"/>
                  <a:gd name="connsiteY54" fmla="*/ 4069713 h 13511369"/>
                  <a:gd name="connsiteX55" fmla="*/ 2559272 w 12089090"/>
                  <a:gd name="connsiteY55" fmla="*/ 4041138 h 13511369"/>
                  <a:gd name="connsiteX56" fmla="*/ 2497359 w 12089090"/>
                  <a:gd name="connsiteY56" fmla="*/ 3964938 h 13511369"/>
                  <a:gd name="connsiteX57" fmla="*/ 2360437 w 12089090"/>
                  <a:gd name="connsiteY57" fmla="*/ 3991382 h 13511369"/>
                  <a:gd name="connsiteX58" fmla="*/ 2302097 w 12089090"/>
                  <a:gd name="connsiteY58" fmla="*/ 4098288 h 13511369"/>
                  <a:gd name="connsiteX59" fmla="*/ 2402109 w 12089090"/>
                  <a:gd name="connsiteY59" fmla="*/ 4295932 h 13511369"/>
                  <a:gd name="connsiteX60" fmla="*/ 2322337 w 12089090"/>
                  <a:gd name="connsiteY60" fmla="*/ 4353332 h 13511369"/>
                  <a:gd name="connsiteX61" fmla="*/ 2533078 w 12089090"/>
                  <a:gd name="connsiteY61" fmla="*/ 4645975 h 13511369"/>
                  <a:gd name="connsiteX62" fmla="*/ 2597372 w 12089090"/>
                  <a:gd name="connsiteY62" fmla="*/ 4879338 h 13511369"/>
                  <a:gd name="connsiteX63" fmla="*/ 2489024 w 12089090"/>
                  <a:gd name="connsiteY63" fmla="*/ 4958170 h 13511369"/>
                  <a:gd name="connsiteX64" fmla="*/ 2471165 w 12089090"/>
                  <a:gd name="connsiteY64" fmla="*/ 5122225 h 13511369"/>
                  <a:gd name="connsiteX65" fmla="*/ 2387822 w 12089090"/>
                  <a:gd name="connsiteY65" fmla="*/ 5196044 h 13511369"/>
                  <a:gd name="connsiteX66" fmla="*/ 2398537 w 12089090"/>
                  <a:gd name="connsiteY66" fmla="*/ 5286782 h 13511369"/>
                  <a:gd name="connsiteX67" fmla="*/ 2506884 w 12089090"/>
                  <a:gd name="connsiteY67" fmla="*/ 5384163 h 13511369"/>
                  <a:gd name="connsiteX68" fmla="*/ 2512837 w 12089090"/>
                  <a:gd name="connsiteY68" fmla="*/ 5534432 h 13511369"/>
                  <a:gd name="connsiteX69" fmla="*/ 2516409 w 12089090"/>
                  <a:gd name="connsiteY69" fmla="*/ 5622288 h 13511369"/>
                  <a:gd name="connsiteX70" fmla="*/ 2649759 w 12089090"/>
                  <a:gd name="connsiteY70" fmla="*/ 5741350 h 13511369"/>
                  <a:gd name="connsiteX71" fmla="*/ 2814065 w 12089090"/>
                  <a:gd name="connsiteY71" fmla="*/ 5819932 h 13511369"/>
                  <a:gd name="connsiteX72" fmla="*/ 2846212 w 12089090"/>
                  <a:gd name="connsiteY72" fmla="*/ 6036875 h 13511369"/>
                  <a:gd name="connsiteX73" fmla="*/ 2836687 w 12089090"/>
                  <a:gd name="connsiteY73" fmla="*/ 6239282 h 13511369"/>
                  <a:gd name="connsiteX74" fmla="*/ 2611659 w 12089090"/>
                  <a:gd name="connsiteY74" fmla="*/ 6322375 h 13511369"/>
                  <a:gd name="connsiteX75" fmla="*/ 2627137 w 12089090"/>
                  <a:gd name="connsiteY75" fmla="*/ 6448832 h 13511369"/>
                  <a:gd name="connsiteX76" fmla="*/ 2531887 w 12089090"/>
                  <a:gd name="connsiteY76" fmla="*/ 6696482 h 13511369"/>
                  <a:gd name="connsiteX77" fmla="*/ 2585465 w 12089090"/>
                  <a:gd name="connsiteY77" fmla="*/ 6812913 h 13511369"/>
                  <a:gd name="connsiteX78" fmla="*/ 2535459 w 12089090"/>
                  <a:gd name="connsiteY78" fmla="*/ 6872444 h 13511369"/>
                  <a:gd name="connsiteX79" fmla="*/ 2478309 w 12089090"/>
                  <a:gd name="connsiteY79" fmla="*/ 6981982 h 13511369"/>
                  <a:gd name="connsiteX80" fmla="*/ 2365199 w 12089090"/>
                  <a:gd name="connsiteY80" fmla="*/ 7022714 h 13511369"/>
                  <a:gd name="connsiteX81" fmla="*/ 2123503 w 12089090"/>
                  <a:gd name="connsiteY81" fmla="*/ 7248682 h 13511369"/>
                  <a:gd name="connsiteX82" fmla="*/ 2171128 w 12089090"/>
                  <a:gd name="connsiteY82" fmla="*/ 7551100 h 13511369"/>
                  <a:gd name="connsiteX83" fmla="*/ 2143743 w 12089090"/>
                  <a:gd name="connsiteY83" fmla="*/ 7627551 h 13511369"/>
                  <a:gd name="connsiteX84" fmla="*/ 1973484 w 12089090"/>
                  <a:gd name="connsiteY84" fmla="*/ 7703500 h 13511369"/>
                  <a:gd name="connsiteX85" fmla="*/ 1867519 w 12089090"/>
                  <a:gd name="connsiteY85" fmla="*/ 7841863 h 13511369"/>
                  <a:gd name="connsiteX86" fmla="*/ 1842515 w 12089090"/>
                  <a:gd name="connsiteY86" fmla="*/ 8084500 h 13511369"/>
                  <a:gd name="connsiteX87" fmla="*/ 1721072 w 12089090"/>
                  <a:gd name="connsiteY87" fmla="*/ 8148794 h 13511369"/>
                  <a:gd name="connsiteX88" fmla="*/ 1703212 w 12089090"/>
                  <a:gd name="connsiteY88" fmla="*/ 8291919 h 13511369"/>
                  <a:gd name="connsiteX89" fmla="*/ 1671065 w 12089090"/>
                  <a:gd name="connsiteY89" fmla="*/ 8510744 h 13511369"/>
                  <a:gd name="connsiteX90" fmla="*/ 1716309 w 12089090"/>
                  <a:gd name="connsiteY90" fmla="*/ 8653619 h 13511369"/>
                  <a:gd name="connsiteX91" fmla="*/ 1706784 w 12089090"/>
                  <a:gd name="connsiteY91" fmla="*/ 8772682 h 13511369"/>
                  <a:gd name="connsiteX92" fmla="*/ 1788937 w 12089090"/>
                  <a:gd name="connsiteY92" fmla="*/ 8963432 h 13511369"/>
                  <a:gd name="connsiteX93" fmla="*/ 1657969 w 12089090"/>
                  <a:gd name="connsiteY93" fmla="*/ 9413488 h 13511369"/>
                  <a:gd name="connsiteX94" fmla="*/ 1506759 w 12089090"/>
                  <a:gd name="connsiteY94" fmla="*/ 9498963 h 13511369"/>
                  <a:gd name="connsiteX95" fmla="*/ 1463897 w 12089090"/>
                  <a:gd name="connsiteY95" fmla="*/ 9682319 h 13511369"/>
                  <a:gd name="connsiteX96" fmla="*/ 1321022 w 12089090"/>
                  <a:gd name="connsiteY96" fmla="*/ 9748994 h 13511369"/>
                  <a:gd name="connsiteX97" fmla="*/ 1312687 w 12089090"/>
                  <a:gd name="connsiteY97" fmla="*/ 9839732 h 13511369"/>
                  <a:gd name="connsiteX98" fmla="*/ 1237678 w 12089090"/>
                  <a:gd name="connsiteY98" fmla="*/ 9970450 h 13511369"/>
                  <a:gd name="connsiteX99" fmla="*/ 1254347 w 12089090"/>
                  <a:gd name="connsiteY99" fmla="*/ 10151425 h 13511369"/>
                  <a:gd name="connsiteX100" fmla="*/ 1179337 w 12089090"/>
                  <a:gd name="connsiteY100" fmla="*/ 10315982 h 13511369"/>
                  <a:gd name="connsiteX101" fmla="*/ 932878 w 12089090"/>
                  <a:gd name="connsiteY101" fmla="*/ 10353832 h 13511369"/>
                  <a:gd name="connsiteX102" fmla="*/ 817387 w 12089090"/>
                  <a:gd name="connsiteY102" fmla="*/ 10468382 h 13511369"/>
                  <a:gd name="connsiteX103" fmla="*/ 678084 w 12089090"/>
                  <a:gd name="connsiteY103" fmla="*/ 10480038 h 13511369"/>
                  <a:gd name="connsiteX104" fmla="*/ 585215 w 12089090"/>
                  <a:gd name="connsiteY104" fmla="*/ 10544332 h 13511369"/>
                  <a:gd name="connsiteX105" fmla="*/ 497109 w 12089090"/>
                  <a:gd name="connsiteY105" fmla="*/ 10503850 h 13511369"/>
                  <a:gd name="connsiteX106" fmla="*/ 399478 w 12089090"/>
                  <a:gd name="connsiteY106" fmla="*/ 10510994 h 13511369"/>
                  <a:gd name="connsiteX107" fmla="*/ 301847 w 12089090"/>
                  <a:gd name="connsiteY107" fmla="*/ 10482419 h 13511369"/>
                  <a:gd name="connsiteX108" fmla="*/ 238743 w 12089090"/>
                  <a:gd name="connsiteY108" fmla="*/ 10535057 h 13511369"/>
                  <a:gd name="connsiteX109" fmla="*/ 17287 w 12089090"/>
                  <a:gd name="connsiteY109" fmla="*/ 10430282 h 13511369"/>
                  <a:gd name="connsiteX110" fmla="*/ 78009 w 12089090"/>
                  <a:gd name="connsiteY110" fmla="*/ 10608625 h 13511369"/>
                  <a:gd name="connsiteX111" fmla="*/ 11334 w 12089090"/>
                  <a:gd name="connsiteY111" fmla="*/ 10787219 h 13511369"/>
                  <a:gd name="connsiteX112" fmla="*/ 112537 w 12089090"/>
                  <a:gd name="connsiteY112" fmla="*/ 11056551 h 13511369"/>
                  <a:gd name="connsiteX113" fmla="*/ 8953 w 12089090"/>
                  <a:gd name="connsiteY113" fmla="*/ 11234894 h 13511369"/>
                  <a:gd name="connsiteX114" fmla="*/ 17287 w 12089090"/>
                  <a:gd name="connsiteY114" fmla="*/ 11420882 h 13511369"/>
                  <a:gd name="connsiteX115" fmla="*/ 158972 w 12089090"/>
                  <a:gd name="connsiteY115" fmla="*/ 11470638 h 13511369"/>
                  <a:gd name="connsiteX116" fmla="*/ 455437 w 12089090"/>
                  <a:gd name="connsiteY116" fmla="*/ 11497082 h 13511369"/>
                  <a:gd name="connsiteX117" fmla="*/ 623315 w 12089090"/>
                  <a:gd name="connsiteY117" fmla="*/ 11544457 h 13511369"/>
                  <a:gd name="connsiteX118" fmla="*/ 737615 w 12089090"/>
                  <a:gd name="connsiteY118" fmla="*/ 11489688 h 13511369"/>
                  <a:gd name="connsiteX119" fmla="*/ 912637 w 12089090"/>
                  <a:gd name="connsiteY119" fmla="*/ 11535182 h 13511369"/>
                  <a:gd name="connsiteX120" fmla="*/ 1078134 w 12089090"/>
                  <a:gd name="connsiteY120" fmla="*/ 11413488 h 13511369"/>
                  <a:gd name="connsiteX121" fmla="*/ 1155524 w 12089090"/>
                  <a:gd name="connsiteY121" fmla="*/ 11470889 h 13511369"/>
                  <a:gd name="connsiteX122" fmla="*/ 1294828 w 12089090"/>
                  <a:gd name="connsiteY122" fmla="*/ 11496832 h 13511369"/>
                  <a:gd name="connsiteX123" fmla="*/ 1466278 w 12089090"/>
                  <a:gd name="connsiteY123" fmla="*/ 11508738 h 13511369"/>
                  <a:gd name="connsiteX124" fmla="*/ 1552003 w 12089090"/>
                  <a:gd name="connsiteY124" fmla="*/ 11573032 h 13511369"/>
                  <a:gd name="connsiteX125" fmla="*/ 1652015 w 12089090"/>
                  <a:gd name="connsiteY125" fmla="*/ 11580175 h 13511369"/>
                  <a:gd name="connsiteX126" fmla="*/ 1731787 w 12089090"/>
                  <a:gd name="connsiteY126" fmla="*/ 11592332 h 13511369"/>
                  <a:gd name="connsiteX127" fmla="*/ 1659159 w 12089090"/>
                  <a:gd name="connsiteY127" fmla="*/ 11737338 h 13511369"/>
                  <a:gd name="connsiteX128" fmla="*/ 1693687 w 12089090"/>
                  <a:gd name="connsiteY128" fmla="*/ 11992382 h 13511369"/>
                  <a:gd name="connsiteX129" fmla="*/ 1871090 w 12089090"/>
                  <a:gd name="connsiteY129" fmla="*/ 12130244 h 13511369"/>
                  <a:gd name="connsiteX130" fmla="*/ 1993724 w 12089090"/>
                  <a:gd name="connsiteY130" fmla="*/ 12056676 h 13511369"/>
                  <a:gd name="connsiteX131" fmla="*/ 2066353 w 12089090"/>
                  <a:gd name="connsiteY131" fmla="*/ 12104050 h 13511369"/>
                  <a:gd name="connsiteX132" fmla="*/ 2142553 w 12089090"/>
                  <a:gd name="connsiteY132" fmla="*/ 12034994 h 13511369"/>
                  <a:gd name="connsiteX133" fmla="*/ 2242565 w 12089090"/>
                  <a:gd name="connsiteY133" fmla="*/ 12058807 h 13511369"/>
                  <a:gd name="connsiteX134" fmla="*/ 2473547 w 12089090"/>
                  <a:gd name="connsiteY134" fmla="*/ 12008800 h 13511369"/>
                  <a:gd name="connsiteX135" fmla="*/ 2524743 w 12089090"/>
                  <a:gd name="connsiteY135" fmla="*/ 11899513 h 13511369"/>
                  <a:gd name="connsiteX136" fmla="*/ 2893837 w 12089090"/>
                  <a:gd name="connsiteY136" fmla="*/ 12030482 h 13511369"/>
                  <a:gd name="connsiteX137" fmla="*/ 2983134 w 12089090"/>
                  <a:gd name="connsiteY137" fmla="*/ 12018325 h 13511369"/>
                  <a:gd name="connsiteX138" fmla="*/ 3084337 w 12089090"/>
                  <a:gd name="connsiteY138" fmla="*/ 12182882 h 13511369"/>
                  <a:gd name="connsiteX139" fmla="*/ 3323653 w 12089090"/>
                  <a:gd name="connsiteY139" fmla="*/ 12127863 h 13511369"/>
                  <a:gd name="connsiteX140" fmla="*/ 3433190 w 12089090"/>
                  <a:gd name="connsiteY140" fmla="*/ 12196919 h 13511369"/>
                  <a:gd name="connsiteX141" fmla="*/ 3586781 w 12089090"/>
                  <a:gd name="connsiteY141" fmla="*/ 12266226 h 13511369"/>
                  <a:gd name="connsiteX142" fmla="*/ 3522487 w 12089090"/>
                  <a:gd name="connsiteY142" fmla="*/ 12387670 h 13511369"/>
                  <a:gd name="connsiteX143" fmla="*/ 3607022 w 12089090"/>
                  <a:gd name="connsiteY143" fmla="*/ 12592207 h 13511369"/>
                  <a:gd name="connsiteX144" fmla="*/ 3560587 w 12089090"/>
                  <a:gd name="connsiteY144" fmla="*/ 12773432 h 13511369"/>
                  <a:gd name="connsiteX145" fmla="*/ 3545109 w 12089090"/>
                  <a:gd name="connsiteY145" fmla="*/ 12987494 h 13511369"/>
                  <a:gd name="connsiteX146" fmla="*/ 3636787 w 12089090"/>
                  <a:gd name="connsiteY146" fmla="*/ 13211582 h 13511369"/>
                  <a:gd name="connsiteX147" fmla="*/ 3922537 w 12089090"/>
                  <a:gd name="connsiteY147" fmla="*/ 13440182 h 13511369"/>
                  <a:gd name="connsiteX148" fmla="*/ 4514278 w 12089090"/>
                  <a:gd name="connsiteY148" fmla="*/ 13511369 h 13511369"/>
                  <a:gd name="connsiteX149" fmla="*/ 4549996 w 12089090"/>
                  <a:gd name="connsiteY149" fmla="*/ 13442312 h 13511369"/>
                  <a:gd name="connsiteX150" fmla="*/ 4208287 w 12089090"/>
                  <a:gd name="connsiteY150" fmla="*/ 13154432 h 13511369"/>
                  <a:gd name="connsiteX151" fmla="*/ 4635722 w 12089090"/>
                  <a:gd name="connsiteY151" fmla="*/ 13268482 h 13511369"/>
                  <a:gd name="connsiteX152" fmla="*/ 4951237 w 12089090"/>
                  <a:gd name="connsiteY152" fmla="*/ 13268732 h 13511369"/>
                  <a:gd name="connsiteX153" fmla="*/ 5052440 w 12089090"/>
                  <a:gd name="connsiteY153" fmla="*/ 13058932 h 13511369"/>
                  <a:gd name="connsiteX154" fmla="*/ 5011959 w 12089090"/>
                  <a:gd name="connsiteY154" fmla="*/ 12985113 h 13511369"/>
                  <a:gd name="connsiteX155" fmla="*/ 5008387 w 12089090"/>
                  <a:gd name="connsiteY155" fmla="*/ 12678182 h 13511369"/>
                  <a:gd name="connsiteX156" fmla="*/ 5084587 w 12089090"/>
                  <a:gd name="connsiteY156" fmla="*/ 12563882 h 13511369"/>
                  <a:gd name="connsiteX157" fmla="*/ 5046487 w 12089090"/>
                  <a:gd name="connsiteY157" fmla="*/ 12225745 h 13511369"/>
                  <a:gd name="connsiteX158" fmla="*/ 5375100 w 12089090"/>
                  <a:gd name="connsiteY158" fmla="*/ 12097157 h 13511369"/>
                  <a:gd name="connsiteX159" fmla="*/ 5656087 w 12089090"/>
                  <a:gd name="connsiteY159" fmla="*/ 12180502 h 13511369"/>
                  <a:gd name="connsiteX160" fmla="*/ 5541787 w 12089090"/>
                  <a:gd name="connsiteY160" fmla="*/ 11249432 h 13511369"/>
                  <a:gd name="connsiteX161" fmla="*/ 5602510 w 12089090"/>
                  <a:gd name="connsiteY161" fmla="*/ 10722925 h 13511369"/>
                  <a:gd name="connsiteX162" fmla="*/ 5485827 w 12089090"/>
                  <a:gd name="connsiteY162" fmla="*/ 10663394 h 13511369"/>
                  <a:gd name="connsiteX163" fmla="*/ 5602509 w 12089090"/>
                  <a:gd name="connsiteY163" fmla="*/ 10701495 h 13511369"/>
                  <a:gd name="connsiteX164" fmla="*/ 5628703 w 12089090"/>
                  <a:gd name="connsiteY164" fmla="*/ 10160950 h 13511369"/>
                  <a:gd name="connsiteX165" fmla="*/ 5715618 w 12089090"/>
                  <a:gd name="connsiteY165" fmla="*/ 9775438 h 13511369"/>
                  <a:gd name="connsiteX166" fmla="*/ 5847778 w 12089090"/>
                  <a:gd name="connsiteY166" fmla="*/ 9408475 h 13511369"/>
                  <a:gd name="connsiteX167" fmla="*/ 5938265 w 12089090"/>
                  <a:gd name="connsiteY167" fmla="*/ 9196544 h 13511369"/>
                  <a:gd name="connsiteX168" fmla="*/ 5776340 w 12089090"/>
                  <a:gd name="connsiteY168" fmla="*/ 9329894 h 13511369"/>
                  <a:gd name="connsiteX169" fmla="*/ 5940647 w 12089090"/>
                  <a:gd name="connsiteY169" fmla="*/ 9137013 h 13511369"/>
                  <a:gd name="connsiteX170" fmla="*/ 5972794 w 12089090"/>
                  <a:gd name="connsiteY170" fmla="*/ 8956289 h 13511369"/>
                  <a:gd name="connsiteX171" fmla="*/ 5976365 w 12089090"/>
                  <a:gd name="connsiteY171" fmla="*/ 9087006 h 13511369"/>
                  <a:gd name="connsiteX172" fmla="*/ 6458567 w 12089090"/>
                  <a:gd name="connsiteY172" fmla="*/ 8201432 h 13511369"/>
                  <a:gd name="connsiteX173" fmla="*/ 6221634 w 12089090"/>
                  <a:gd name="connsiteY173" fmla="*/ 8101170 h 13511369"/>
                  <a:gd name="connsiteX174" fmla="*/ 6443090 w 12089090"/>
                  <a:gd name="connsiteY174" fmla="*/ 8110694 h 13511369"/>
                  <a:gd name="connsiteX175" fmla="*/ 6713363 w 12089090"/>
                  <a:gd name="connsiteY175" fmla="*/ 8074975 h 13511369"/>
                  <a:gd name="connsiteX176" fmla="*/ 6872907 w 12089090"/>
                  <a:gd name="connsiteY176" fmla="*/ 8032113 h 13511369"/>
                  <a:gd name="connsiteX177" fmla="*/ 6802659 w 12089090"/>
                  <a:gd name="connsiteY177" fmla="*/ 7972582 h 13511369"/>
                  <a:gd name="connsiteX178" fmla="*/ 6894339 w 12089090"/>
                  <a:gd name="connsiteY178" fmla="*/ 7846626 h 13511369"/>
                  <a:gd name="connsiteX179" fmla="*/ 6997921 w 12089090"/>
                  <a:gd name="connsiteY179" fmla="*/ 7867807 h 13511369"/>
                  <a:gd name="connsiteX180" fmla="*/ 7034832 w 12089090"/>
                  <a:gd name="connsiteY180" fmla="*/ 7793990 h 13511369"/>
                  <a:gd name="connsiteX181" fmla="*/ 6961013 w 12089090"/>
                  <a:gd name="connsiteY181" fmla="*/ 7693975 h 13511369"/>
                  <a:gd name="connsiteX182" fmla="*/ 6927676 w 12089090"/>
                  <a:gd name="connsiteY182" fmla="*/ 7596344 h 13511369"/>
                  <a:gd name="connsiteX183" fmla="*/ 6837187 w 12089090"/>
                  <a:gd name="connsiteY183" fmla="*/ 7591832 h 13511369"/>
                  <a:gd name="connsiteX184" fmla="*/ 6763369 w 12089090"/>
                  <a:gd name="connsiteY184" fmla="*/ 7674925 h 13511369"/>
                  <a:gd name="connsiteX185" fmla="*/ 6627637 w 12089090"/>
                  <a:gd name="connsiteY185" fmla="*/ 7687082 h 13511369"/>
                  <a:gd name="connsiteX186" fmla="*/ 6687169 w 12089090"/>
                  <a:gd name="connsiteY186" fmla="*/ 7617775 h 13511369"/>
                  <a:gd name="connsiteX187" fmla="*/ 6699076 w 12089090"/>
                  <a:gd name="connsiteY187" fmla="*/ 7529669 h 13511369"/>
                  <a:gd name="connsiteX188" fmla="*/ 6720506 w 12089090"/>
                  <a:gd name="connsiteY188" fmla="*/ 7467756 h 13511369"/>
                  <a:gd name="connsiteX189" fmla="*/ 6684787 w 12089090"/>
                  <a:gd name="connsiteY189" fmla="*/ 7401332 h 13511369"/>
                  <a:gd name="connsiteX190" fmla="*/ 6620494 w 12089090"/>
                  <a:gd name="connsiteY190" fmla="*/ 7432038 h 13511369"/>
                  <a:gd name="connsiteX191" fmla="*/ 6618112 w 12089090"/>
                  <a:gd name="connsiteY191" fmla="*/ 7351326 h 13511369"/>
                  <a:gd name="connsiteX192" fmla="*/ 6837188 w 12089090"/>
                  <a:gd name="connsiteY192" fmla="*/ 7243919 h 13511369"/>
                  <a:gd name="connsiteX193" fmla="*/ 6801469 w 12089090"/>
                  <a:gd name="connsiteY193" fmla="*/ 7089138 h 13511369"/>
                  <a:gd name="connsiteX194" fmla="*/ 6877669 w 12089090"/>
                  <a:gd name="connsiteY194" fmla="*/ 7072469 h 13511369"/>
                  <a:gd name="connsiteX195" fmla="*/ 6856237 w 12089090"/>
                  <a:gd name="connsiteY195" fmla="*/ 6982232 h 13511369"/>
                  <a:gd name="connsiteX196" fmla="*/ 6961013 w 12089090"/>
                  <a:gd name="connsiteY196" fmla="*/ 6984363 h 13511369"/>
                  <a:gd name="connsiteX197" fmla="*/ 7003876 w 12089090"/>
                  <a:gd name="connsiteY197" fmla="*/ 6903400 h 13511369"/>
                  <a:gd name="connsiteX198" fmla="*/ 7106269 w 12089090"/>
                  <a:gd name="connsiteY198" fmla="*/ 6936738 h 13511369"/>
                  <a:gd name="connsiteX199" fmla="*/ 7180088 w 12089090"/>
                  <a:gd name="connsiteY199" fmla="*/ 7039132 h 13511369"/>
                  <a:gd name="connsiteX200" fmla="*/ 7246763 w 12089090"/>
                  <a:gd name="connsiteY200" fmla="*/ 6979600 h 13511369"/>
                  <a:gd name="connsiteX201" fmla="*/ 7187232 w 12089090"/>
                  <a:gd name="connsiteY201" fmla="*/ 6843869 h 13511369"/>
                  <a:gd name="connsiteX202" fmla="*/ 7244381 w 12089090"/>
                  <a:gd name="connsiteY202" fmla="*/ 6896506 h 13511369"/>
                  <a:gd name="connsiteX203" fmla="*/ 7361063 w 12089090"/>
                  <a:gd name="connsiteY203" fmla="*/ 6934357 h 13511369"/>
                  <a:gd name="connsiteX204" fmla="*/ 7434882 w 12089090"/>
                  <a:gd name="connsiteY204" fmla="*/ 7006046 h 13511369"/>
                  <a:gd name="connsiteX205" fmla="*/ 7403926 w 12089090"/>
                  <a:gd name="connsiteY205" fmla="*/ 7144158 h 13511369"/>
                  <a:gd name="connsiteX206" fmla="*/ 7475363 w 12089090"/>
                  <a:gd name="connsiteY206" fmla="*/ 7108439 h 13511369"/>
                  <a:gd name="connsiteX207" fmla="*/ 7465837 w 12089090"/>
                  <a:gd name="connsiteY207" fmla="*/ 7077482 h 13511369"/>
                  <a:gd name="connsiteX208" fmla="*/ 7542038 w 12089090"/>
                  <a:gd name="connsiteY208" fmla="*/ 7163208 h 13511369"/>
                  <a:gd name="connsiteX209" fmla="*/ 7477744 w 12089090"/>
                  <a:gd name="connsiteY209" fmla="*/ 7244171 h 13511369"/>
                  <a:gd name="connsiteX210" fmla="*/ 7542037 w 12089090"/>
                  <a:gd name="connsiteY210" fmla="*/ 7325132 h 13511369"/>
                  <a:gd name="connsiteX211" fmla="*/ 7468219 w 12089090"/>
                  <a:gd name="connsiteY211" fmla="*/ 7344183 h 13511369"/>
                  <a:gd name="connsiteX212" fmla="*/ 7375351 w 12089090"/>
                  <a:gd name="connsiteY212" fmla="*/ 7296558 h 13511369"/>
                  <a:gd name="connsiteX213" fmla="*/ 7327726 w 12089090"/>
                  <a:gd name="connsiteY213" fmla="*/ 7406096 h 13511369"/>
                  <a:gd name="connsiteX214" fmla="*/ 7403926 w 12089090"/>
                  <a:gd name="connsiteY214" fmla="*/ 7425146 h 13511369"/>
                  <a:gd name="connsiteX215" fmla="*/ 7458694 w 12089090"/>
                  <a:gd name="connsiteY215" fmla="*/ 7484677 h 13511369"/>
                  <a:gd name="connsiteX216" fmla="*/ 7484888 w 12089090"/>
                  <a:gd name="connsiteY216" fmla="*/ 7515382 h 13511369"/>
                  <a:gd name="connsiteX217" fmla="*/ 7505128 w 12089090"/>
                  <a:gd name="connsiteY217" fmla="*/ 7467755 h 13511369"/>
                  <a:gd name="connsiteX218" fmla="*/ 7563469 w 12089090"/>
                  <a:gd name="connsiteY218" fmla="*/ 7529921 h 13511369"/>
                  <a:gd name="connsiteX219" fmla="*/ 7656338 w 12089090"/>
                  <a:gd name="connsiteY219" fmla="*/ 7615646 h 13511369"/>
                  <a:gd name="connsiteX220" fmla="*/ 7656338 w 12089090"/>
                  <a:gd name="connsiteY220" fmla="*/ 7510871 h 13511369"/>
                  <a:gd name="connsiteX221" fmla="*/ 7830168 w 12089090"/>
                  <a:gd name="connsiteY221" fmla="*/ 7606120 h 13511369"/>
                  <a:gd name="connsiteX222" fmla="*/ 7723013 w 12089090"/>
                  <a:gd name="connsiteY222" fmla="*/ 7370377 h 13511369"/>
                  <a:gd name="connsiteX223" fmla="*/ 7725394 w 12089090"/>
                  <a:gd name="connsiteY223" fmla="*/ 7234646 h 13511369"/>
                  <a:gd name="connsiteX224" fmla="*/ 7630144 w 12089090"/>
                  <a:gd name="connsiteY224" fmla="*/ 7206071 h 13511369"/>
                  <a:gd name="connsiteX225" fmla="*/ 7694437 w 12089090"/>
                  <a:gd name="connsiteY225" fmla="*/ 7039382 h 13511369"/>
                  <a:gd name="connsiteX226" fmla="*/ 8392144 w 12089090"/>
                  <a:gd name="connsiteY226" fmla="*/ 6653621 h 13511369"/>
                  <a:gd name="connsiteX227" fmla="*/ 8720757 w 12089090"/>
                  <a:gd name="connsiteY227" fmla="*/ 6591708 h 13511369"/>
                  <a:gd name="connsiteX228" fmla="*/ 8739807 w 12089090"/>
                  <a:gd name="connsiteY228" fmla="*/ 6696483 h 13511369"/>
                  <a:gd name="connsiteX229" fmla="*/ 8813626 w 12089090"/>
                  <a:gd name="connsiteY229" fmla="*/ 6701246 h 13511369"/>
                  <a:gd name="connsiteX230" fmla="*/ 8789812 w 12089090"/>
                  <a:gd name="connsiteY230" fmla="*/ 6548844 h 13511369"/>
                  <a:gd name="connsiteX231" fmla="*/ 9332737 w 12089090"/>
                  <a:gd name="connsiteY231" fmla="*/ 6544082 h 13511369"/>
                  <a:gd name="connsiteX232" fmla="*/ 9520856 w 12089090"/>
                  <a:gd name="connsiteY232" fmla="*/ 6494075 h 13511369"/>
                  <a:gd name="connsiteX233" fmla="*/ 9647062 w 12089090"/>
                  <a:gd name="connsiteY233" fmla="*/ 6298813 h 13511369"/>
                  <a:gd name="connsiteX234" fmla="*/ 9923287 w 12089090"/>
                  <a:gd name="connsiteY234" fmla="*/ 6334532 h 13511369"/>
                  <a:gd name="connsiteX235" fmla="*/ 9887569 w 12089090"/>
                  <a:gd name="connsiteY235" fmla="*/ 6420258 h 13511369"/>
                  <a:gd name="connsiteX236" fmla="*/ 9744694 w 12089090"/>
                  <a:gd name="connsiteY236" fmla="*/ 6434546 h 13511369"/>
                  <a:gd name="connsiteX237" fmla="*/ 9813749 w 12089090"/>
                  <a:gd name="connsiteY237" fmla="*/ 6489313 h 13511369"/>
                  <a:gd name="connsiteX238" fmla="*/ 9682782 w 12089090"/>
                  <a:gd name="connsiteY238" fmla="*/ 6517889 h 13511369"/>
                  <a:gd name="connsiteX239" fmla="*/ 9556576 w 12089090"/>
                  <a:gd name="connsiteY239" fmla="*/ 6508364 h 13511369"/>
                  <a:gd name="connsiteX240" fmla="*/ 9470850 w 12089090"/>
                  <a:gd name="connsiteY240" fmla="*/ 6544082 h 13511369"/>
                  <a:gd name="connsiteX241" fmla="*/ 9439894 w 12089090"/>
                  <a:gd name="connsiteY241" fmla="*/ 6848883 h 13511369"/>
                  <a:gd name="connsiteX242" fmla="*/ 9601819 w 12089090"/>
                  <a:gd name="connsiteY242" fmla="*/ 6882220 h 13511369"/>
                  <a:gd name="connsiteX243" fmla="*/ 9808987 w 12089090"/>
                  <a:gd name="connsiteY243" fmla="*/ 6696482 h 13511369"/>
                  <a:gd name="connsiteX244" fmla="*/ 9847088 w 12089090"/>
                  <a:gd name="connsiteY244" fmla="*/ 6794114 h 13511369"/>
                  <a:gd name="connsiteX245" fmla="*/ 9994726 w 12089090"/>
                  <a:gd name="connsiteY245" fmla="*/ 6717914 h 13511369"/>
                  <a:gd name="connsiteX246" fmla="*/ 9894713 w 12089090"/>
                  <a:gd name="connsiteY246" fmla="*/ 6956040 h 13511369"/>
                  <a:gd name="connsiteX247" fmla="*/ 10037588 w 12089090"/>
                  <a:gd name="connsiteY247" fmla="*/ 6898889 h 13511369"/>
                  <a:gd name="connsiteX248" fmla="*/ 10004251 w 12089090"/>
                  <a:gd name="connsiteY248" fmla="*/ 6986996 h 13511369"/>
                  <a:gd name="connsiteX249" fmla="*/ 10235232 w 12089090"/>
                  <a:gd name="connsiteY249" fmla="*/ 6984614 h 13511369"/>
                  <a:gd name="connsiteX250" fmla="*/ 10075687 w 12089090"/>
                  <a:gd name="connsiteY250" fmla="*/ 7039382 h 13511369"/>
                  <a:gd name="connsiteX251" fmla="*/ 9966151 w 12089090"/>
                  <a:gd name="connsiteY251" fmla="*/ 7096533 h 13511369"/>
                  <a:gd name="connsiteX252" fmla="*/ 9847088 w 12089090"/>
                  <a:gd name="connsiteY252" fmla="*/ 7210833 h 13511369"/>
                  <a:gd name="connsiteX253" fmla="*/ 9882806 w 12089090"/>
                  <a:gd name="connsiteY253" fmla="*/ 7270363 h 13511369"/>
                  <a:gd name="connsiteX254" fmla="*/ 9925669 w 12089090"/>
                  <a:gd name="connsiteY254" fmla="*/ 7320371 h 13511369"/>
                  <a:gd name="connsiteX255" fmla="*/ 10004251 w 12089090"/>
                  <a:gd name="connsiteY255" fmla="*/ 7287033 h 13511369"/>
                  <a:gd name="connsiteX256" fmla="*/ 10016156 w 12089090"/>
                  <a:gd name="connsiteY256" fmla="*/ 7348944 h 13511369"/>
                  <a:gd name="connsiteX257" fmla="*/ 10130457 w 12089090"/>
                  <a:gd name="connsiteY257" fmla="*/ 7210833 h 13511369"/>
                  <a:gd name="connsiteX258" fmla="*/ 10166176 w 12089090"/>
                  <a:gd name="connsiteY258" fmla="*/ 7356089 h 13511369"/>
                  <a:gd name="connsiteX259" fmla="*/ 10261426 w 12089090"/>
                  <a:gd name="connsiteY259" fmla="*/ 7239408 h 13511369"/>
                  <a:gd name="connsiteX260" fmla="*/ 10287619 w 12089090"/>
                  <a:gd name="connsiteY260" fmla="*/ 7401332 h 13511369"/>
                  <a:gd name="connsiteX261" fmla="*/ 10361437 w 12089090"/>
                  <a:gd name="connsiteY261" fmla="*/ 7477532 h 13511369"/>
                  <a:gd name="connsiteX262" fmla="*/ 10151887 w 12089090"/>
                  <a:gd name="connsiteY262" fmla="*/ 7591832 h 13511369"/>
                  <a:gd name="connsiteX263" fmla="*/ 10304288 w 12089090"/>
                  <a:gd name="connsiteY263" fmla="*/ 7741852 h 13511369"/>
                  <a:gd name="connsiteX264" fmla="*/ 10335244 w 12089090"/>
                  <a:gd name="connsiteY264" fmla="*/ 7644221 h 13511369"/>
                  <a:gd name="connsiteX265" fmla="*/ 10406680 w 12089090"/>
                  <a:gd name="connsiteY265" fmla="*/ 7732326 h 13511369"/>
                  <a:gd name="connsiteX266" fmla="*/ 10528126 w 12089090"/>
                  <a:gd name="connsiteY266" fmla="*/ 7691846 h 13511369"/>
                  <a:gd name="connsiteX267" fmla="*/ 10532887 w 12089090"/>
                  <a:gd name="connsiteY267" fmla="*/ 7777570 h 13511369"/>
                  <a:gd name="connsiteX268" fmla="*/ 10530506 w 12089090"/>
                  <a:gd name="connsiteY268" fmla="*/ 7875200 h 13511369"/>
                  <a:gd name="connsiteX269" fmla="*/ 10640043 w 12089090"/>
                  <a:gd name="connsiteY269" fmla="*/ 7837101 h 13511369"/>
                  <a:gd name="connsiteX270" fmla="*/ 10680526 w 12089090"/>
                  <a:gd name="connsiteY270" fmla="*/ 8075227 h 13511369"/>
                  <a:gd name="connsiteX271" fmla="*/ 10818637 w 12089090"/>
                  <a:gd name="connsiteY271" fmla="*/ 8106182 h 13511369"/>
                  <a:gd name="connsiteX272" fmla="*/ 10832925 w 12089090"/>
                  <a:gd name="connsiteY272" fmla="*/ 7815670 h 13511369"/>
                  <a:gd name="connsiteX273" fmla="*/ 10923413 w 12089090"/>
                  <a:gd name="connsiteY273" fmla="*/ 7791858 h 13511369"/>
                  <a:gd name="connsiteX274" fmla="*/ 10992469 w 12089090"/>
                  <a:gd name="connsiteY274" fmla="*/ 7620407 h 13511369"/>
                  <a:gd name="connsiteX275" fmla="*/ 10954369 w 12089090"/>
                  <a:gd name="connsiteY275" fmla="*/ 7491821 h 13511369"/>
                  <a:gd name="connsiteX276" fmla="*/ 10859119 w 12089090"/>
                  <a:gd name="connsiteY276" fmla="*/ 7479913 h 13511369"/>
                  <a:gd name="connsiteX277" fmla="*/ 10906743 w 12089090"/>
                  <a:gd name="connsiteY277" fmla="*/ 7360851 h 13511369"/>
                  <a:gd name="connsiteX278" fmla="*/ 10801969 w 12089090"/>
                  <a:gd name="connsiteY278" fmla="*/ 7289414 h 13511369"/>
                  <a:gd name="connsiteX279" fmla="*/ 10761487 w 12089090"/>
                  <a:gd name="connsiteY279" fmla="*/ 7058432 h 13511369"/>
                  <a:gd name="connsiteX280" fmla="*/ 10443987 w 12089090"/>
                  <a:gd name="connsiteY280" fmla="*/ 7020332 h 13511369"/>
                  <a:gd name="connsiteX281" fmla="*/ 10513838 w 12089090"/>
                  <a:gd name="connsiteY281" fmla="*/ 6915558 h 13511369"/>
                  <a:gd name="connsiteX282" fmla="*/ 10637663 w 12089090"/>
                  <a:gd name="connsiteY282" fmla="*/ 6896508 h 13511369"/>
                  <a:gd name="connsiteX283" fmla="*/ 10647187 w 12089090"/>
                  <a:gd name="connsiteY283" fmla="*/ 6810782 h 13511369"/>
                  <a:gd name="connsiteX284" fmla="*/ 10859912 w 12089090"/>
                  <a:gd name="connsiteY284" fmla="*/ 6899682 h 13511369"/>
                  <a:gd name="connsiteX285" fmla="*/ 10875787 w 12089090"/>
                  <a:gd name="connsiteY285" fmla="*/ 6677432 h 13511369"/>
                  <a:gd name="connsiteX286" fmla="*/ 10666237 w 12089090"/>
                  <a:gd name="connsiteY286" fmla="*/ 6772682 h 13511369"/>
                  <a:gd name="connsiteX287" fmla="*/ 10590037 w 12089090"/>
                  <a:gd name="connsiteY287" fmla="*/ 6544082 h 13511369"/>
                  <a:gd name="connsiteX288" fmla="*/ 10361437 w 12089090"/>
                  <a:gd name="connsiteY288" fmla="*/ 6753632 h 13511369"/>
                  <a:gd name="connsiteX289" fmla="*/ 10374138 w 12089090"/>
                  <a:gd name="connsiteY289" fmla="*/ 6588533 h 13511369"/>
                  <a:gd name="connsiteX290" fmla="*/ 10386837 w 12089090"/>
                  <a:gd name="connsiteY290" fmla="*/ 6464707 h 13511369"/>
                  <a:gd name="connsiteX291" fmla="*/ 10331672 w 12089090"/>
                  <a:gd name="connsiteY291" fmla="*/ 6436675 h 13511369"/>
                  <a:gd name="connsiteX292" fmla="*/ 10278888 w 12089090"/>
                  <a:gd name="connsiteY292" fmla="*/ 6452008 h 13511369"/>
                  <a:gd name="connsiteX293" fmla="*/ 10158237 w 12089090"/>
                  <a:gd name="connsiteY293" fmla="*/ 6236107 h 13511369"/>
                  <a:gd name="connsiteX294" fmla="*/ 10323338 w 12089090"/>
                  <a:gd name="connsiteY294" fmla="*/ 6274208 h 13511369"/>
                  <a:gd name="connsiteX295" fmla="*/ 10564638 w 12089090"/>
                  <a:gd name="connsiteY295" fmla="*/ 6274208 h 13511369"/>
                  <a:gd name="connsiteX296" fmla="*/ 10694812 w 12089090"/>
                  <a:gd name="connsiteY296" fmla="*/ 6134507 h 13511369"/>
                  <a:gd name="connsiteX297" fmla="*/ 10593213 w 12089090"/>
                  <a:gd name="connsiteY297" fmla="*/ 6023383 h 13511369"/>
                  <a:gd name="connsiteX298" fmla="*/ 10380487 w 12089090"/>
                  <a:gd name="connsiteY298" fmla="*/ 5975757 h 13511369"/>
                  <a:gd name="connsiteX299" fmla="*/ 10561462 w 12089090"/>
                  <a:gd name="connsiteY299" fmla="*/ 5845582 h 13511369"/>
                  <a:gd name="connsiteX300" fmla="*/ 10507488 w 12089090"/>
                  <a:gd name="connsiteY300" fmla="*/ 5728108 h 13511369"/>
                  <a:gd name="connsiteX301" fmla="*/ 10561463 w 12089090"/>
                  <a:gd name="connsiteY301" fmla="*/ 5607458 h 13511369"/>
                  <a:gd name="connsiteX302" fmla="*/ 10523362 w 12089090"/>
                  <a:gd name="connsiteY302" fmla="*/ 5604282 h 13511369"/>
                  <a:gd name="connsiteX303" fmla="*/ 10488438 w 12089090"/>
                  <a:gd name="connsiteY303" fmla="*/ 5528083 h 13511369"/>
                  <a:gd name="connsiteX304" fmla="*/ 10329687 w 12089090"/>
                  <a:gd name="connsiteY304" fmla="*/ 5375682 h 13511369"/>
                  <a:gd name="connsiteX305" fmla="*/ 10599563 w 12089090"/>
                  <a:gd name="connsiteY305" fmla="*/ 5480458 h 13511369"/>
                  <a:gd name="connsiteX306" fmla="*/ 10742437 w 12089090"/>
                  <a:gd name="connsiteY306" fmla="*/ 5439182 h 13511369"/>
                  <a:gd name="connsiteX307" fmla="*/ 10717038 w 12089090"/>
                  <a:gd name="connsiteY307" fmla="*/ 5686833 h 13511369"/>
                  <a:gd name="connsiteX308" fmla="*/ 10894837 w 12089090"/>
                  <a:gd name="connsiteY308" fmla="*/ 5724932 h 13511369"/>
                  <a:gd name="connsiteX309" fmla="*/ 10951988 w 12089090"/>
                  <a:gd name="connsiteY309" fmla="*/ 5550308 h 13511369"/>
                  <a:gd name="connsiteX310" fmla="*/ 10993262 w 12089090"/>
                  <a:gd name="connsiteY310" fmla="*/ 5321707 h 13511369"/>
                  <a:gd name="connsiteX311" fmla="*/ 10913888 w 12089090"/>
                  <a:gd name="connsiteY311" fmla="*/ 5118508 h 13511369"/>
                  <a:gd name="connsiteX312" fmla="*/ 10856737 w 12089090"/>
                  <a:gd name="connsiteY312" fmla="*/ 5020082 h 13511369"/>
                  <a:gd name="connsiteX313" fmla="*/ 10777363 w 12089090"/>
                  <a:gd name="connsiteY313" fmla="*/ 5137558 h 13511369"/>
                  <a:gd name="connsiteX314" fmla="*/ 10707513 w 12089090"/>
                  <a:gd name="connsiteY314" fmla="*/ 5096283 h 13511369"/>
                  <a:gd name="connsiteX315" fmla="*/ 10675763 w 12089090"/>
                  <a:gd name="connsiteY315" fmla="*/ 5216933 h 13511369"/>
                  <a:gd name="connsiteX316" fmla="*/ 10574162 w 12089090"/>
                  <a:gd name="connsiteY316" fmla="*/ 5220107 h 13511369"/>
                  <a:gd name="connsiteX317" fmla="*/ 10494787 w 12089090"/>
                  <a:gd name="connsiteY317" fmla="*/ 5077232 h 13511369"/>
                  <a:gd name="connsiteX318" fmla="*/ 10456687 w 12089090"/>
                  <a:gd name="connsiteY318" fmla="*/ 4924832 h 13511369"/>
                  <a:gd name="connsiteX319" fmla="*/ 10240787 w 12089090"/>
                  <a:gd name="connsiteY319" fmla="*/ 4928007 h 13511369"/>
                  <a:gd name="connsiteX320" fmla="*/ 10266187 w 12089090"/>
                  <a:gd name="connsiteY320" fmla="*/ 5153432 h 13511369"/>
                  <a:gd name="connsiteX321" fmla="*/ 10228088 w 12089090"/>
                  <a:gd name="connsiteY321" fmla="*/ 4959758 h 13511369"/>
                  <a:gd name="connsiteX322" fmla="*/ 10183637 w 12089090"/>
                  <a:gd name="connsiteY322" fmla="*/ 4972457 h 13511369"/>
                  <a:gd name="connsiteX323" fmla="*/ 10113787 w 12089090"/>
                  <a:gd name="connsiteY323" fmla="*/ 4861332 h 13511369"/>
                  <a:gd name="connsiteX324" fmla="*/ 10018538 w 12089090"/>
                  <a:gd name="connsiteY324" fmla="*/ 4931183 h 13511369"/>
                  <a:gd name="connsiteX325" fmla="*/ 9862962 w 12089090"/>
                  <a:gd name="connsiteY325" fmla="*/ 5058182 h 13511369"/>
                  <a:gd name="connsiteX326" fmla="*/ 10228087 w 12089090"/>
                  <a:gd name="connsiteY326" fmla="*/ 4724807 h 13511369"/>
                  <a:gd name="connsiteX327" fmla="*/ 10372550 w 12089090"/>
                  <a:gd name="connsiteY327" fmla="*/ 4634321 h 13511369"/>
                  <a:gd name="connsiteX328" fmla="*/ 10590037 w 12089090"/>
                  <a:gd name="connsiteY328" fmla="*/ 4581932 h 13511369"/>
                  <a:gd name="connsiteX329" fmla="*/ 10628138 w 12089090"/>
                  <a:gd name="connsiteY329" fmla="*/ 4461283 h 13511369"/>
                  <a:gd name="connsiteX330" fmla="*/ 10799588 w 12089090"/>
                  <a:gd name="connsiteY330" fmla="*/ 4334283 h 13511369"/>
                  <a:gd name="connsiteX331" fmla="*/ 10831337 w 12089090"/>
                  <a:gd name="connsiteY331" fmla="*/ 4080282 h 13511369"/>
                  <a:gd name="connsiteX332" fmla="*/ 10599562 w 12089090"/>
                  <a:gd name="connsiteY332" fmla="*/ 3997732 h 13511369"/>
                  <a:gd name="connsiteX333" fmla="*/ 10282063 w 12089090"/>
                  <a:gd name="connsiteY333" fmla="*/ 3950108 h 13511369"/>
                  <a:gd name="connsiteX334" fmla="*/ 10151887 w 12089090"/>
                  <a:gd name="connsiteY334" fmla="*/ 4010432 h 13511369"/>
                  <a:gd name="connsiteX335" fmla="*/ 10177288 w 12089090"/>
                  <a:gd name="connsiteY335" fmla="*/ 3845333 h 13511369"/>
                  <a:gd name="connsiteX336" fmla="*/ 10126488 w 12089090"/>
                  <a:gd name="connsiteY336" fmla="*/ 3670708 h 13511369"/>
                  <a:gd name="connsiteX337" fmla="*/ 10240787 w 12089090"/>
                  <a:gd name="connsiteY337" fmla="*/ 3708807 h 13511369"/>
                  <a:gd name="connsiteX338" fmla="*/ 10361438 w 12089090"/>
                  <a:gd name="connsiteY338" fmla="*/ 3600858 h 13511369"/>
                  <a:gd name="connsiteX339" fmla="*/ 10551938 w 12089090"/>
                  <a:gd name="connsiteY339" fmla="*/ 3661183 h 13511369"/>
                  <a:gd name="connsiteX340" fmla="*/ 10564638 w 12089090"/>
                  <a:gd name="connsiteY340" fmla="*/ 3477033 h 13511369"/>
                  <a:gd name="connsiteX341" fmla="*/ 10704337 w 12089090"/>
                  <a:gd name="connsiteY341" fmla="*/ 3515132 h 13511369"/>
                  <a:gd name="connsiteX342" fmla="*/ 10818637 w 12089090"/>
                  <a:gd name="connsiteY342" fmla="*/ 3210332 h 13511369"/>
                  <a:gd name="connsiteX343" fmla="*/ 10920238 w 12089090"/>
                  <a:gd name="connsiteY343" fmla="*/ 3299233 h 13511369"/>
                  <a:gd name="connsiteX344" fmla="*/ 11059937 w 12089090"/>
                  <a:gd name="connsiteY344" fmla="*/ 3283357 h 13511369"/>
                  <a:gd name="connsiteX345" fmla="*/ 11094862 w 12089090"/>
                  <a:gd name="connsiteY345" fmla="*/ 3508782 h 13511369"/>
                  <a:gd name="connsiteX346" fmla="*/ 11171063 w 12089090"/>
                  <a:gd name="connsiteY346" fmla="*/ 3251608 h 13511369"/>
                  <a:gd name="connsiteX347" fmla="*/ 11094863 w 12089090"/>
                  <a:gd name="connsiteY347" fmla="*/ 3165883 h 13511369"/>
                  <a:gd name="connsiteX348" fmla="*/ 11180587 w 12089090"/>
                  <a:gd name="connsiteY348" fmla="*/ 2911882 h 13511369"/>
                  <a:gd name="connsiteX349" fmla="*/ 10999613 w 12089090"/>
                  <a:gd name="connsiteY349" fmla="*/ 2988083 h 13511369"/>
                  <a:gd name="connsiteX350" fmla="*/ 10971037 w 12089090"/>
                  <a:gd name="connsiteY350" fmla="*/ 2918232 h 13511369"/>
                  <a:gd name="connsiteX351" fmla="*/ 10780537 w 12089090"/>
                  <a:gd name="connsiteY351" fmla="*/ 2715032 h 13511369"/>
                  <a:gd name="connsiteX352" fmla="*/ 10748788 w 12089090"/>
                  <a:gd name="connsiteY352" fmla="*/ 2530883 h 13511369"/>
                  <a:gd name="connsiteX353" fmla="*/ 10717038 w 12089090"/>
                  <a:gd name="connsiteY353" fmla="*/ 2435633 h 13511369"/>
                  <a:gd name="connsiteX354" fmla="*/ 10818637 w 12089090"/>
                  <a:gd name="connsiteY354" fmla="*/ 2334032 h 13511369"/>
                  <a:gd name="connsiteX355" fmla="*/ 11078988 w 12089090"/>
                  <a:gd name="connsiteY355" fmla="*/ 2099083 h 13511369"/>
                  <a:gd name="connsiteX356" fmla="*/ 11199637 w 12089090"/>
                  <a:gd name="connsiteY356" fmla="*/ 2118132 h 13511369"/>
                  <a:gd name="connsiteX357" fmla="*/ 11269488 w 12089090"/>
                  <a:gd name="connsiteY357" fmla="*/ 2029233 h 13511369"/>
                  <a:gd name="connsiteX358" fmla="*/ 11504437 w 12089090"/>
                  <a:gd name="connsiteY358" fmla="*/ 1921282 h 13511369"/>
                  <a:gd name="connsiteX359" fmla="*/ 11358388 w 12089090"/>
                  <a:gd name="connsiteY359" fmla="*/ 1851433 h 13511369"/>
                  <a:gd name="connsiteX360" fmla="*/ 11275837 w 12089090"/>
                  <a:gd name="connsiteY360" fmla="*/ 1705382 h 13511369"/>
                  <a:gd name="connsiteX361" fmla="*/ 11377437 w 12089090"/>
                  <a:gd name="connsiteY361" fmla="*/ 1279932 h 13511369"/>
                  <a:gd name="connsiteX362" fmla="*/ 11256787 w 12089090"/>
                  <a:gd name="connsiteY362" fmla="*/ 1019582 h 13511369"/>
                  <a:gd name="connsiteX363" fmla="*/ 11542537 w 12089090"/>
                  <a:gd name="connsiteY363" fmla="*/ 1362482 h 13511369"/>
                  <a:gd name="connsiteX364" fmla="*/ 11707637 w 12089090"/>
                  <a:gd name="connsiteY364" fmla="*/ 1165632 h 13511369"/>
                  <a:gd name="connsiteX365" fmla="*/ 11891787 w 12089090"/>
                  <a:gd name="connsiteY365" fmla="*/ 1476782 h 13511369"/>
                  <a:gd name="connsiteX366" fmla="*/ 12088637 w 12089090"/>
                  <a:gd name="connsiteY366" fmla="*/ 1578383 h 13511369"/>
                  <a:gd name="connsiteX367" fmla="*/ 11923537 w 12089090"/>
                  <a:gd name="connsiteY367" fmla="*/ 1133883 h 13511369"/>
                  <a:gd name="connsiteX368" fmla="*/ 11910837 w 12089090"/>
                  <a:gd name="connsiteY368" fmla="*/ 917982 h 13511369"/>
                  <a:gd name="connsiteX369" fmla="*/ 11777487 w 12089090"/>
                  <a:gd name="connsiteY369" fmla="*/ 721132 h 13511369"/>
                  <a:gd name="connsiteX370" fmla="*/ 11752087 w 12089090"/>
                  <a:gd name="connsiteY37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36937 w 12089090"/>
                  <a:gd name="connsiteY18" fmla="*/ 543332 h 13511369"/>
                  <a:gd name="connsiteX19" fmla="*/ 4417837 w 12089090"/>
                  <a:gd name="connsiteY19" fmla="*/ 524282 h 13511369"/>
                  <a:gd name="connsiteX20" fmla="*/ 4118990 w 12089090"/>
                  <a:gd name="connsiteY20" fmla="*/ 528794 h 13511369"/>
                  <a:gd name="connsiteX21" fmla="*/ 3952303 w 12089090"/>
                  <a:gd name="connsiteY21" fmla="*/ 640713 h 13511369"/>
                  <a:gd name="connsiteX22" fmla="*/ 3770137 w 12089090"/>
                  <a:gd name="connsiteY22" fmla="*/ 929094 h 13511369"/>
                  <a:gd name="connsiteX23" fmla="*/ 3680840 w 12089090"/>
                  <a:gd name="connsiteY23" fmla="*/ 914556 h 13511369"/>
                  <a:gd name="connsiteX24" fmla="*/ 3578447 w 12089090"/>
                  <a:gd name="connsiteY24" fmla="*/ 990756 h 13511369"/>
                  <a:gd name="connsiteX25" fmla="*/ 3404615 w 12089090"/>
                  <a:gd name="connsiteY25" fmla="*/ 1205069 h 13511369"/>
                  <a:gd name="connsiteX26" fmla="*/ 3266503 w 12089090"/>
                  <a:gd name="connsiteY26" fmla="*/ 1266981 h 13511369"/>
                  <a:gd name="connsiteX27" fmla="*/ 3184349 w 12089090"/>
                  <a:gd name="connsiteY27" fmla="*/ 1343433 h 13511369"/>
                  <a:gd name="connsiteX28" fmla="*/ 2956940 w 12089090"/>
                  <a:gd name="connsiteY28" fmla="*/ 1233644 h 13511369"/>
                  <a:gd name="connsiteX29" fmla="*/ 2829544 w 12089090"/>
                  <a:gd name="connsiteY29" fmla="*/ 1317239 h 13511369"/>
                  <a:gd name="connsiteX30" fmla="*/ 2690240 w 12089090"/>
                  <a:gd name="connsiteY30" fmla="*/ 1366994 h 13511369"/>
                  <a:gd name="connsiteX31" fmla="*/ 2455687 w 12089090"/>
                  <a:gd name="connsiteY31" fmla="*/ 1452970 h 13511369"/>
                  <a:gd name="connsiteX32" fmla="*/ 2421159 w 12089090"/>
                  <a:gd name="connsiteY32" fmla="*/ 1328894 h 13511369"/>
                  <a:gd name="connsiteX33" fmla="*/ 2341387 w 12089090"/>
                  <a:gd name="connsiteY33" fmla="*/ 1248182 h 13511369"/>
                  <a:gd name="connsiteX34" fmla="*/ 2364009 w 12089090"/>
                  <a:gd name="connsiteY34" fmla="*/ 1407475 h 13511369"/>
                  <a:gd name="connsiteX35" fmla="*/ 2321147 w 12089090"/>
                  <a:gd name="connsiteY35" fmla="*/ 1557494 h 13511369"/>
                  <a:gd name="connsiteX36" fmla="*/ 2379487 w 12089090"/>
                  <a:gd name="connsiteY36" fmla="*/ 1629182 h 13511369"/>
                  <a:gd name="connsiteX37" fmla="*/ 2748581 w 12089090"/>
                  <a:gd name="connsiteY37" fmla="*/ 1888739 h 13511369"/>
                  <a:gd name="connsiteX38" fmla="*/ 2818828 w 12089090"/>
                  <a:gd name="connsiteY38" fmla="*/ 2031363 h 13511369"/>
                  <a:gd name="connsiteX39" fmla="*/ 2799778 w 12089090"/>
                  <a:gd name="connsiteY39" fmla="*/ 2224244 h 13511369"/>
                  <a:gd name="connsiteX40" fmla="*/ 2870025 w 12089090"/>
                  <a:gd name="connsiteY40" fmla="*/ 2431664 h 13511369"/>
                  <a:gd name="connsiteX41" fmla="*/ 3027187 w 12089090"/>
                  <a:gd name="connsiteY41" fmla="*/ 2567395 h 13511369"/>
                  <a:gd name="connsiteX42" fmla="*/ 3160537 w 12089090"/>
                  <a:gd name="connsiteY42" fmla="*/ 2543582 h 13511369"/>
                  <a:gd name="connsiteX43" fmla="*/ 3228403 w 12089090"/>
                  <a:gd name="connsiteY43" fmla="*/ 2648106 h 13511369"/>
                  <a:gd name="connsiteX44" fmla="*/ 3130772 w 12089090"/>
                  <a:gd name="connsiteY44" fmla="*/ 2719544 h 13511369"/>
                  <a:gd name="connsiteX45" fmla="*/ 3115293 w 12089090"/>
                  <a:gd name="connsiteY45" fmla="*/ 2843619 h 13511369"/>
                  <a:gd name="connsiteX46" fmla="*/ 3023615 w 12089090"/>
                  <a:gd name="connsiteY46" fmla="*/ 2957669 h 13511369"/>
                  <a:gd name="connsiteX47" fmla="*/ 3016472 w 12089090"/>
                  <a:gd name="connsiteY47" fmla="*/ 3050538 h 13511369"/>
                  <a:gd name="connsiteX48" fmla="*/ 2916459 w 12089090"/>
                  <a:gd name="connsiteY48" fmla="*/ 3143406 h 13511369"/>
                  <a:gd name="connsiteX49" fmla="*/ 2874787 w 12089090"/>
                  <a:gd name="connsiteY49" fmla="*/ 3248432 h 13511369"/>
                  <a:gd name="connsiteX50" fmla="*/ 2916459 w 12089090"/>
                  <a:gd name="connsiteY50" fmla="*/ 3355338 h 13511369"/>
                  <a:gd name="connsiteX51" fmla="*/ 3039093 w 12089090"/>
                  <a:gd name="connsiteY51" fmla="*/ 3469889 h 13511369"/>
                  <a:gd name="connsiteX52" fmla="*/ 2880740 w 12089090"/>
                  <a:gd name="connsiteY52" fmla="*/ 3872069 h 13511369"/>
                  <a:gd name="connsiteX53" fmla="*/ 2854547 w 12089090"/>
                  <a:gd name="connsiteY53" fmla="*/ 4003038 h 13511369"/>
                  <a:gd name="connsiteX54" fmla="*/ 2779537 w 12089090"/>
                  <a:gd name="connsiteY54" fmla="*/ 4067582 h 13511369"/>
                  <a:gd name="connsiteX55" fmla="*/ 2630709 w 12089090"/>
                  <a:gd name="connsiteY55" fmla="*/ 4069713 h 13511369"/>
                  <a:gd name="connsiteX56" fmla="*/ 2559272 w 12089090"/>
                  <a:gd name="connsiteY56" fmla="*/ 4041138 h 13511369"/>
                  <a:gd name="connsiteX57" fmla="*/ 2497359 w 12089090"/>
                  <a:gd name="connsiteY57" fmla="*/ 3964938 h 13511369"/>
                  <a:gd name="connsiteX58" fmla="*/ 2360437 w 12089090"/>
                  <a:gd name="connsiteY58" fmla="*/ 3991382 h 13511369"/>
                  <a:gd name="connsiteX59" fmla="*/ 2302097 w 12089090"/>
                  <a:gd name="connsiteY59" fmla="*/ 4098288 h 13511369"/>
                  <a:gd name="connsiteX60" fmla="*/ 2402109 w 12089090"/>
                  <a:gd name="connsiteY60" fmla="*/ 4295932 h 13511369"/>
                  <a:gd name="connsiteX61" fmla="*/ 2322337 w 12089090"/>
                  <a:gd name="connsiteY61" fmla="*/ 4353332 h 13511369"/>
                  <a:gd name="connsiteX62" fmla="*/ 2533078 w 12089090"/>
                  <a:gd name="connsiteY62" fmla="*/ 4645975 h 13511369"/>
                  <a:gd name="connsiteX63" fmla="*/ 2597372 w 12089090"/>
                  <a:gd name="connsiteY63" fmla="*/ 4879338 h 13511369"/>
                  <a:gd name="connsiteX64" fmla="*/ 2489024 w 12089090"/>
                  <a:gd name="connsiteY64" fmla="*/ 4958170 h 13511369"/>
                  <a:gd name="connsiteX65" fmla="*/ 2471165 w 12089090"/>
                  <a:gd name="connsiteY65" fmla="*/ 5122225 h 13511369"/>
                  <a:gd name="connsiteX66" fmla="*/ 2387822 w 12089090"/>
                  <a:gd name="connsiteY66" fmla="*/ 5196044 h 13511369"/>
                  <a:gd name="connsiteX67" fmla="*/ 2398537 w 12089090"/>
                  <a:gd name="connsiteY67" fmla="*/ 5286782 h 13511369"/>
                  <a:gd name="connsiteX68" fmla="*/ 2506884 w 12089090"/>
                  <a:gd name="connsiteY68" fmla="*/ 5384163 h 13511369"/>
                  <a:gd name="connsiteX69" fmla="*/ 2512837 w 12089090"/>
                  <a:gd name="connsiteY69" fmla="*/ 5534432 h 13511369"/>
                  <a:gd name="connsiteX70" fmla="*/ 2516409 w 12089090"/>
                  <a:gd name="connsiteY70" fmla="*/ 5622288 h 13511369"/>
                  <a:gd name="connsiteX71" fmla="*/ 2649759 w 12089090"/>
                  <a:gd name="connsiteY71" fmla="*/ 5741350 h 13511369"/>
                  <a:gd name="connsiteX72" fmla="*/ 2814065 w 12089090"/>
                  <a:gd name="connsiteY72" fmla="*/ 5819932 h 13511369"/>
                  <a:gd name="connsiteX73" fmla="*/ 2846212 w 12089090"/>
                  <a:gd name="connsiteY73" fmla="*/ 6036875 h 13511369"/>
                  <a:gd name="connsiteX74" fmla="*/ 2836687 w 12089090"/>
                  <a:gd name="connsiteY74" fmla="*/ 6239282 h 13511369"/>
                  <a:gd name="connsiteX75" fmla="*/ 2611659 w 12089090"/>
                  <a:gd name="connsiteY75" fmla="*/ 6322375 h 13511369"/>
                  <a:gd name="connsiteX76" fmla="*/ 2627137 w 12089090"/>
                  <a:gd name="connsiteY76" fmla="*/ 6448832 h 13511369"/>
                  <a:gd name="connsiteX77" fmla="*/ 2531887 w 12089090"/>
                  <a:gd name="connsiteY77" fmla="*/ 6696482 h 13511369"/>
                  <a:gd name="connsiteX78" fmla="*/ 2585465 w 12089090"/>
                  <a:gd name="connsiteY78" fmla="*/ 6812913 h 13511369"/>
                  <a:gd name="connsiteX79" fmla="*/ 2535459 w 12089090"/>
                  <a:gd name="connsiteY79" fmla="*/ 6872444 h 13511369"/>
                  <a:gd name="connsiteX80" fmla="*/ 2478309 w 12089090"/>
                  <a:gd name="connsiteY80" fmla="*/ 6981982 h 13511369"/>
                  <a:gd name="connsiteX81" fmla="*/ 2365199 w 12089090"/>
                  <a:gd name="connsiteY81" fmla="*/ 7022714 h 13511369"/>
                  <a:gd name="connsiteX82" fmla="*/ 2123503 w 12089090"/>
                  <a:gd name="connsiteY82" fmla="*/ 7248682 h 13511369"/>
                  <a:gd name="connsiteX83" fmla="*/ 2171128 w 12089090"/>
                  <a:gd name="connsiteY83" fmla="*/ 7551100 h 13511369"/>
                  <a:gd name="connsiteX84" fmla="*/ 2143743 w 12089090"/>
                  <a:gd name="connsiteY84" fmla="*/ 7627551 h 13511369"/>
                  <a:gd name="connsiteX85" fmla="*/ 1973484 w 12089090"/>
                  <a:gd name="connsiteY85" fmla="*/ 7703500 h 13511369"/>
                  <a:gd name="connsiteX86" fmla="*/ 1867519 w 12089090"/>
                  <a:gd name="connsiteY86" fmla="*/ 7841863 h 13511369"/>
                  <a:gd name="connsiteX87" fmla="*/ 1842515 w 12089090"/>
                  <a:gd name="connsiteY87" fmla="*/ 8084500 h 13511369"/>
                  <a:gd name="connsiteX88" fmla="*/ 1721072 w 12089090"/>
                  <a:gd name="connsiteY88" fmla="*/ 8148794 h 13511369"/>
                  <a:gd name="connsiteX89" fmla="*/ 1703212 w 12089090"/>
                  <a:gd name="connsiteY89" fmla="*/ 8291919 h 13511369"/>
                  <a:gd name="connsiteX90" fmla="*/ 1671065 w 12089090"/>
                  <a:gd name="connsiteY90" fmla="*/ 8510744 h 13511369"/>
                  <a:gd name="connsiteX91" fmla="*/ 1716309 w 12089090"/>
                  <a:gd name="connsiteY91" fmla="*/ 8653619 h 13511369"/>
                  <a:gd name="connsiteX92" fmla="*/ 1706784 w 12089090"/>
                  <a:gd name="connsiteY92" fmla="*/ 8772682 h 13511369"/>
                  <a:gd name="connsiteX93" fmla="*/ 1788937 w 12089090"/>
                  <a:gd name="connsiteY93" fmla="*/ 8963432 h 13511369"/>
                  <a:gd name="connsiteX94" fmla="*/ 1657969 w 12089090"/>
                  <a:gd name="connsiteY94" fmla="*/ 9413488 h 13511369"/>
                  <a:gd name="connsiteX95" fmla="*/ 1506759 w 12089090"/>
                  <a:gd name="connsiteY95" fmla="*/ 9498963 h 13511369"/>
                  <a:gd name="connsiteX96" fmla="*/ 1463897 w 12089090"/>
                  <a:gd name="connsiteY96" fmla="*/ 9682319 h 13511369"/>
                  <a:gd name="connsiteX97" fmla="*/ 1321022 w 12089090"/>
                  <a:gd name="connsiteY97" fmla="*/ 9748994 h 13511369"/>
                  <a:gd name="connsiteX98" fmla="*/ 1312687 w 12089090"/>
                  <a:gd name="connsiteY98" fmla="*/ 9839732 h 13511369"/>
                  <a:gd name="connsiteX99" fmla="*/ 1237678 w 12089090"/>
                  <a:gd name="connsiteY99" fmla="*/ 9970450 h 13511369"/>
                  <a:gd name="connsiteX100" fmla="*/ 1254347 w 12089090"/>
                  <a:gd name="connsiteY100" fmla="*/ 10151425 h 13511369"/>
                  <a:gd name="connsiteX101" fmla="*/ 1179337 w 12089090"/>
                  <a:gd name="connsiteY101" fmla="*/ 10315982 h 13511369"/>
                  <a:gd name="connsiteX102" fmla="*/ 932878 w 12089090"/>
                  <a:gd name="connsiteY102" fmla="*/ 10353832 h 13511369"/>
                  <a:gd name="connsiteX103" fmla="*/ 817387 w 12089090"/>
                  <a:gd name="connsiteY103" fmla="*/ 10468382 h 13511369"/>
                  <a:gd name="connsiteX104" fmla="*/ 678084 w 12089090"/>
                  <a:gd name="connsiteY104" fmla="*/ 10480038 h 13511369"/>
                  <a:gd name="connsiteX105" fmla="*/ 585215 w 12089090"/>
                  <a:gd name="connsiteY105" fmla="*/ 10544332 h 13511369"/>
                  <a:gd name="connsiteX106" fmla="*/ 497109 w 12089090"/>
                  <a:gd name="connsiteY106" fmla="*/ 10503850 h 13511369"/>
                  <a:gd name="connsiteX107" fmla="*/ 399478 w 12089090"/>
                  <a:gd name="connsiteY107" fmla="*/ 10510994 h 13511369"/>
                  <a:gd name="connsiteX108" fmla="*/ 301847 w 12089090"/>
                  <a:gd name="connsiteY108" fmla="*/ 10482419 h 13511369"/>
                  <a:gd name="connsiteX109" fmla="*/ 238743 w 12089090"/>
                  <a:gd name="connsiteY109" fmla="*/ 10535057 h 13511369"/>
                  <a:gd name="connsiteX110" fmla="*/ 17287 w 12089090"/>
                  <a:gd name="connsiteY110" fmla="*/ 10430282 h 13511369"/>
                  <a:gd name="connsiteX111" fmla="*/ 78009 w 12089090"/>
                  <a:gd name="connsiteY111" fmla="*/ 10608625 h 13511369"/>
                  <a:gd name="connsiteX112" fmla="*/ 11334 w 12089090"/>
                  <a:gd name="connsiteY112" fmla="*/ 10787219 h 13511369"/>
                  <a:gd name="connsiteX113" fmla="*/ 112537 w 12089090"/>
                  <a:gd name="connsiteY113" fmla="*/ 11056551 h 13511369"/>
                  <a:gd name="connsiteX114" fmla="*/ 8953 w 12089090"/>
                  <a:gd name="connsiteY114" fmla="*/ 11234894 h 13511369"/>
                  <a:gd name="connsiteX115" fmla="*/ 17287 w 12089090"/>
                  <a:gd name="connsiteY115" fmla="*/ 11420882 h 13511369"/>
                  <a:gd name="connsiteX116" fmla="*/ 158972 w 12089090"/>
                  <a:gd name="connsiteY116" fmla="*/ 11470638 h 13511369"/>
                  <a:gd name="connsiteX117" fmla="*/ 455437 w 12089090"/>
                  <a:gd name="connsiteY117" fmla="*/ 11497082 h 13511369"/>
                  <a:gd name="connsiteX118" fmla="*/ 623315 w 12089090"/>
                  <a:gd name="connsiteY118" fmla="*/ 11544457 h 13511369"/>
                  <a:gd name="connsiteX119" fmla="*/ 737615 w 12089090"/>
                  <a:gd name="connsiteY119" fmla="*/ 11489688 h 13511369"/>
                  <a:gd name="connsiteX120" fmla="*/ 912637 w 12089090"/>
                  <a:gd name="connsiteY120" fmla="*/ 11535182 h 13511369"/>
                  <a:gd name="connsiteX121" fmla="*/ 1078134 w 12089090"/>
                  <a:gd name="connsiteY121" fmla="*/ 11413488 h 13511369"/>
                  <a:gd name="connsiteX122" fmla="*/ 1155524 w 12089090"/>
                  <a:gd name="connsiteY122" fmla="*/ 11470889 h 13511369"/>
                  <a:gd name="connsiteX123" fmla="*/ 1294828 w 12089090"/>
                  <a:gd name="connsiteY123" fmla="*/ 11496832 h 13511369"/>
                  <a:gd name="connsiteX124" fmla="*/ 1466278 w 12089090"/>
                  <a:gd name="connsiteY124" fmla="*/ 11508738 h 13511369"/>
                  <a:gd name="connsiteX125" fmla="*/ 1552003 w 12089090"/>
                  <a:gd name="connsiteY125" fmla="*/ 11573032 h 13511369"/>
                  <a:gd name="connsiteX126" fmla="*/ 1652015 w 12089090"/>
                  <a:gd name="connsiteY126" fmla="*/ 11580175 h 13511369"/>
                  <a:gd name="connsiteX127" fmla="*/ 1731787 w 12089090"/>
                  <a:gd name="connsiteY127" fmla="*/ 11592332 h 13511369"/>
                  <a:gd name="connsiteX128" fmla="*/ 1659159 w 12089090"/>
                  <a:gd name="connsiteY128" fmla="*/ 11737338 h 13511369"/>
                  <a:gd name="connsiteX129" fmla="*/ 1693687 w 12089090"/>
                  <a:gd name="connsiteY129" fmla="*/ 11992382 h 13511369"/>
                  <a:gd name="connsiteX130" fmla="*/ 1871090 w 12089090"/>
                  <a:gd name="connsiteY130" fmla="*/ 12130244 h 13511369"/>
                  <a:gd name="connsiteX131" fmla="*/ 1993724 w 12089090"/>
                  <a:gd name="connsiteY131" fmla="*/ 12056676 h 13511369"/>
                  <a:gd name="connsiteX132" fmla="*/ 2066353 w 12089090"/>
                  <a:gd name="connsiteY132" fmla="*/ 12104050 h 13511369"/>
                  <a:gd name="connsiteX133" fmla="*/ 2142553 w 12089090"/>
                  <a:gd name="connsiteY133" fmla="*/ 12034994 h 13511369"/>
                  <a:gd name="connsiteX134" fmla="*/ 2242565 w 12089090"/>
                  <a:gd name="connsiteY134" fmla="*/ 12058807 h 13511369"/>
                  <a:gd name="connsiteX135" fmla="*/ 2473547 w 12089090"/>
                  <a:gd name="connsiteY135" fmla="*/ 12008800 h 13511369"/>
                  <a:gd name="connsiteX136" fmla="*/ 2524743 w 12089090"/>
                  <a:gd name="connsiteY136" fmla="*/ 11899513 h 13511369"/>
                  <a:gd name="connsiteX137" fmla="*/ 2893837 w 12089090"/>
                  <a:gd name="connsiteY137" fmla="*/ 12030482 h 13511369"/>
                  <a:gd name="connsiteX138" fmla="*/ 2983134 w 12089090"/>
                  <a:gd name="connsiteY138" fmla="*/ 12018325 h 13511369"/>
                  <a:gd name="connsiteX139" fmla="*/ 3084337 w 12089090"/>
                  <a:gd name="connsiteY139" fmla="*/ 12182882 h 13511369"/>
                  <a:gd name="connsiteX140" fmla="*/ 3323653 w 12089090"/>
                  <a:gd name="connsiteY140" fmla="*/ 12127863 h 13511369"/>
                  <a:gd name="connsiteX141" fmla="*/ 3433190 w 12089090"/>
                  <a:gd name="connsiteY141" fmla="*/ 12196919 h 13511369"/>
                  <a:gd name="connsiteX142" fmla="*/ 3586781 w 12089090"/>
                  <a:gd name="connsiteY142" fmla="*/ 12266226 h 13511369"/>
                  <a:gd name="connsiteX143" fmla="*/ 3522487 w 12089090"/>
                  <a:gd name="connsiteY143" fmla="*/ 12387670 h 13511369"/>
                  <a:gd name="connsiteX144" fmla="*/ 3607022 w 12089090"/>
                  <a:gd name="connsiteY144" fmla="*/ 12592207 h 13511369"/>
                  <a:gd name="connsiteX145" fmla="*/ 3560587 w 12089090"/>
                  <a:gd name="connsiteY145" fmla="*/ 12773432 h 13511369"/>
                  <a:gd name="connsiteX146" fmla="*/ 3545109 w 12089090"/>
                  <a:gd name="connsiteY146" fmla="*/ 12987494 h 13511369"/>
                  <a:gd name="connsiteX147" fmla="*/ 3636787 w 12089090"/>
                  <a:gd name="connsiteY147" fmla="*/ 13211582 h 13511369"/>
                  <a:gd name="connsiteX148" fmla="*/ 3922537 w 12089090"/>
                  <a:gd name="connsiteY148" fmla="*/ 13440182 h 13511369"/>
                  <a:gd name="connsiteX149" fmla="*/ 4514278 w 12089090"/>
                  <a:gd name="connsiteY149" fmla="*/ 13511369 h 13511369"/>
                  <a:gd name="connsiteX150" fmla="*/ 4549996 w 12089090"/>
                  <a:gd name="connsiteY150" fmla="*/ 13442312 h 13511369"/>
                  <a:gd name="connsiteX151" fmla="*/ 4208287 w 12089090"/>
                  <a:gd name="connsiteY151" fmla="*/ 13154432 h 13511369"/>
                  <a:gd name="connsiteX152" fmla="*/ 4635722 w 12089090"/>
                  <a:gd name="connsiteY152" fmla="*/ 13268482 h 13511369"/>
                  <a:gd name="connsiteX153" fmla="*/ 4951237 w 12089090"/>
                  <a:gd name="connsiteY153" fmla="*/ 13268732 h 13511369"/>
                  <a:gd name="connsiteX154" fmla="*/ 5052440 w 12089090"/>
                  <a:gd name="connsiteY154" fmla="*/ 13058932 h 13511369"/>
                  <a:gd name="connsiteX155" fmla="*/ 5011959 w 12089090"/>
                  <a:gd name="connsiteY155" fmla="*/ 12985113 h 13511369"/>
                  <a:gd name="connsiteX156" fmla="*/ 5008387 w 12089090"/>
                  <a:gd name="connsiteY156" fmla="*/ 12678182 h 13511369"/>
                  <a:gd name="connsiteX157" fmla="*/ 5084587 w 12089090"/>
                  <a:gd name="connsiteY157" fmla="*/ 12563882 h 13511369"/>
                  <a:gd name="connsiteX158" fmla="*/ 5046487 w 12089090"/>
                  <a:gd name="connsiteY158" fmla="*/ 12225745 h 13511369"/>
                  <a:gd name="connsiteX159" fmla="*/ 5375100 w 12089090"/>
                  <a:gd name="connsiteY159" fmla="*/ 12097157 h 13511369"/>
                  <a:gd name="connsiteX160" fmla="*/ 5656087 w 12089090"/>
                  <a:gd name="connsiteY160" fmla="*/ 12180502 h 13511369"/>
                  <a:gd name="connsiteX161" fmla="*/ 5541787 w 12089090"/>
                  <a:gd name="connsiteY161" fmla="*/ 11249432 h 13511369"/>
                  <a:gd name="connsiteX162" fmla="*/ 5602510 w 12089090"/>
                  <a:gd name="connsiteY162" fmla="*/ 10722925 h 13511369"/>
                  <a:gd name="connsiteX163" fmla="*/ 5485827 w 12089090"/>
                  <a:gd name="connsiteY163" fmla="*/ 10663394 h 13511369"/>
                  <a:gd name="connsiteX164" fmla="*/ 5602509 w 12089090"/>
                  <a:gd name="connsiteY164" fmla="*/ 10701495 h 13511369"/>
                  <a:gd name="connsiteX165" fmla="*/ 5628703 w 12089090"/>
                  <a:gd name="connsiteY165" fmla="*/ 10160950 h 13511369"/>
                  <a:gd name="connsiteX166" fmla="*/ 5715618 w 12089090"/>
                  <a:gd name="connsiteY166" fmla="*/ 9775438 h 13511369"/>
                  <a:gd name="connsiteX167" fmla="*/ 5847778 w 12089090"/>
                  <a:gd name="connsiteY167" fmla="*/ 9408475 h 13511369"/>
                  <a:gd name="connsiteX168" fmla="*/ 5938265 w 12089090"/>
                  <a:gd name="connsiteY168" fmla="*/ 9196544 h 13511369"/>
                  <a:gd name="connsiteX169" fmla="*/ 5776340 w 12089090"/>
                  <a:gd name="connsiteY169" fmla="*/ 9329894 h 13511369"/>
                  <a:gd name="connsiteX170" fmla="*/ 5940647 w 12089090"/>
                  <a:gd name="connsiteY170" fmla="*/ 9137013 h 13511369"/>
                  <a:gd name="connsiteX171" fmla="*/ 5972794 w 12089090"/>
                  <a:gd name="connsiteY171" fmla="*/ 8956289 h 13511369"/>
                  <a:gd name="connsiteX172" fmla="*/ 5976365 w 12089090"/>
                  <a:gd name="connsiteY172" fmla="*/ 9087006 h 13511369"/>
                  <a:gd name="connsiteX173" fmla="*/ 6458567 w 12089090"/>
                  <a:gd name="connsiteY173" fmla="*/ 8201432 h 13511369"/>
                  <a:gd name="connsiteX174" fmla="*/ 6221634 w 12089090"/>
                  <a:gd name="connsiteY174" fmla="*/ 8101170 h 13511369"/>
                  <a:gd name="connsiteX175" fmla="*/ 6443090 w 12089090"/>
                  <a:gd name="connsiteY175" fmla="*/ 8110694 h 13511369"/>
                  <a:gd name="connsiteX176" fmla="*/ 6713363 w 12089090"/>
                  <a:gd name="connsiteY176" fmla="*/ 8074975 h 13511369"/>
                  <a:gd name="connsiteX177" fmla="*/ 6872907 w 12089090"/>
                  <a:gd name="connsiteY177" fmla="*/ 8032113 h 13511369"/>
                  <a:gd name="connsiteX178" fmla="*/ 6802659 w 12089090"/>
                  <a:gd name="connsiteY178" fmla="*/ 7972582 h 13511369"/>
                  <a:gd name="connsiteX179" fmla="*/ 6894339 w 12089090"/>
                  <a:gd name="connsiteY179" fmla="*/ 7846626 h 13511369"/>
                  <a:gd name="connsiteX180" fmla="*/ 6997921 w 12089090"/>
                  <a:gd name="connsiteY180" fmla="*/ 7867807 h 13511369"/>
                  <a:gd name="connsiteX181" fmla="*/ 7034832 w 12089090"/>
                  <a:gd name="connsiteY181" fmla="*/ 7793990 h 13511369"/>
                  <a:gd name="connsiteX182" fmla="*/ 6961013 w 12089090"/>
                  <a:gd name="connsiteY182" fmla="*/ 7693975 h 13511369"/>
                  <a:gd name="connsiteX183" fmla="*/ 6927676 w 12089090"/>
                  <a:gd name="connsiteY183" fmla="*/ 7596344 h 13511369"/>
                  <a:gd name="connsiteX184" fmla="*/ 6837187 w 12089090"/>
                  <a:gd name="connsiteY184" fmla="*/ 7591832 h 13511369"/>
                  <a:gd name="connsiteX185" fmla="*/ 6763369 w 12089090"/>
                  <a:gd name="connsiteY185" fmla="*/ 7674925 h 13511369"/>
                  <a:gd name="connsiteX186" fmla="*/ 6627637 w 12089090"/>
                  <a:gd name="connsiteY186" fmla="*/ 7687082 h 13511369"/>
                  <a:gd name="connsiteX187" fmla="*/ 6687169 w 12089090"/>
                  <a:gd name="connsiteY187" fmla="*/ 7617775 h 13511369"/>
                  <a:gd name="connsiteX188" fmla="*/ 6699076 w 12089090"/>
                  <a:gd name="connsiteY188" fmla="*/ 7529669 h 13511369"/>
                  <a:gd name="connsiteX189" fmla="*/ 6720506 w 12089090"/>
                  <a:gd name="connsiteY189" fmla="*/ 7467756 h 13511369"/>
                  <a:gd name="connsiteX190" fmla="*/ 6684787 w 12089090"/>
                  <a:gd name="connsiteY190" fmla="*/ 7401332 h 13511369"/>
                  <a:gd name="connsiteX191" fmla="*/ 6620494 w 12089090"/>
                  <a:gd name="connsiteY191" fmla="*/ 7432038 h 13511369"/>
                  <a:gd name="connsiteX192" fmla="*/ 6618112 w 12089090"/>
                  <a:gd name="connsiteY192" fmla="*/ 7351326 h 13511369"/>
                  <a:gd name="connsiteX193" fmla="*/ 6837188 w 12089090"/>
                  <a:gd name="connsiteY193" fmla="*/ 7243919 h 13511369"/>
                  <a:gd name="connsiteX194" fmla="*/ 6801469 w 12089090"/>
                  <a:gd name="connsiteY194" fmla="*/ 7089138 h 13511369"/>
                  <a:gd name="connsiteX195" fmla="*/ 6877669 w 12089090"/>
                  <a:gd name="connsiteY195" fmla="*/ 7072469 h 13511369"/>
                  <a:gd name="connsiteX196" fmla="*/ 6856237 w 12089090"/>
                  <a:gd name="connsiteY196" fmla="*/ 6982232 h 13511369"/>
                  <a:gd name="connsiteX197" fmla="*/ 6961013 w 12089090"/>
                  <a:gd name="connsiteY197" fmla="*/ 6984363 h 13511369"/>
                  <a:gd name="connsiteX198" fmla="*/ 7003876 w 12089090"/>
                  <a:gd name="connsiteY198" fmla="*/ 6903400 h 13511369"/>
                  <a:gd name="connsiteX199" fmla="*/ 7106269 w 12089090"/>
                  <a:gd name="connsiteY199" fmla="*/ 6936738 h 13511369"/>
                  <a:gd name="connsiteX200" fmla="*/ 7180088 w 12089090"/>
                  <a:gd name="connsiteY200" fmla="*/ 7039132 h 13511369"/>
                  <a:gd name="connsiteX201" fmla="*/ 7246763 w 12089090"/>
                  <a:gd name="connsiteY201" fmla="*/ 6979600 h 13511369"/>
                  <a:gd name="connsiteX202" fmla="*/ 7187232 w 12089090"/>
                  <a:gd name="connsiteY202" fmla="*/ 6843869 h 13511369"/>
                  <a:gd name="connsiteX203" fmla="*/ 7244381 w 12089090"/>
                  <a:gd name="connsiteY203" fmla="*/ 6896506 h 13511369"/>
                  <a:gd name="connsiteX204" fmla="*/ 7361063 w 12089090"/>
                  <a:gd name="connsiteY204" fmla="*/ 6934357 h 13511369"/>
                  <a:gd name="connsiteX205" fmla="*/ 7434882 w 12089090"/>
                  <a:gd name="connsiteY205" fmla="*/ 7006046 h 13511369"/>
                  <a:gd name="connsiteX206" fmla="*/ 7403926 w 12089090"/>
                  <a:gd name="connsiteY206" fmla="*/ 7144158 h 13511369"/>
                  <a:gd name="connsiteX207" fmla="*/ 7475363 w 12089090"/>
                  <a:gd name="connsiteY207" fmla="*/ 7108439 h 13511369"/>
                  <a:gd name="connsiteX208" fmla="*/ 7465837 w 12089090"/>
                  <a:gd name="connsiteY208" fmla="*/ 7077482 h 13511369"/>
                  <a:gd name="connsiteX209" fmla="*/ 7542038 w 12089090"/>
                  <a:gd name="connsiteY209" fmla="*/ 7163208 h 13511369"/>
                  <a:gd name="connsiteX210" fmla="*/ 7477744 w 12089090"/>
                  <a:gd name="connsiteY210" fmla="*/ 7244171 h 13511369"/>
                  <a:gd name="connsiteX211" fmla="*/ 7542037 w 12089090"/>
                  <a:gd name="connsiteY211" fmla="*/ 7325132 h 13511369"/>
                  <a:gd name="connsiteX212" fmla="*/ 7468219 w 12089090"/>
                  <a:gd name="connsiteY212" fmla="*/ 7344183 h 13511369"/>
                  <a:gd name="connsiteX213" fmla="*/ 7375351 w 12089090"/>
                  <a:gd name="connsiteY213" fmla="*/ 7296558 h 13511369"/>
                  <a:gd name="connsiteX214" fmla="*/ 7327726 w 12089090"/>
                  <a:gd name="connsiteY214" fmla="*/ 7406096 h 13511369"/>
                  <a:gd name="connsiteX215" fmla="*/ 7403926 w 12089090"/>
                  <a:gd name="connsiteY215" fmla="*/ 7425146 h 13511369"/>
                  <a:gd name="connsiteX216" fmla="*/ 7458694 w 12089090"/>
                  <a:gd name="connsiteY216" fmla="*/ 7484677 h 13511369"/>
                  <a:gd name="connsiteX217" fmla="*/ 7484888 w 12089090"/>
                  <a:gd name="connsiteY217" fmla="*/ 7515382 h 13511369"/>
                  <a:gd name="connsiteX218" fmla="*/ 7505128 w 12089090"/>
                  <a:gd name="connsiteY218" fmla="*/ 7467755 h 13511369"/>
                  <a:gd name="connsiteX219" fmla="*/ 7563469 w 12089090"/>
                  <a:gd name="connsiteY219" fmla="*/ 7529921 h 13511369"/>
                  <a:gd name="connsiteX220" fmla="*/ 7656338 w 12089090"/>
                  <a:gd name="connsiteY220" fmla="*/ 7615646 h 13511369"/>
                  <a:gd name="connsiteX221" fmla="*/ 7656338 w 12089090"/>
                  <a:gd name="connsiteY221" fmla="*/ 7510871 h 13511369"/>
                  <a:gd name="connsiteX222" fmla="*/ 7830168 w 12089090"/>
                  <a:gd name="connsiteY222" fmla="*/ 7606120 h 13511369"/>
                  <a:gd name="connsiteX223" fmla="*/ 7723013 w 12089090"/>
                  <a:gd name="connsiteY223" fmla="*/ 7370377 h 13511369"/>
                  <a:gd name="connsiteX224" fmla="*/ 7725394 w 12089090"/>
                  <a:gd name="connsiteY224" fmla="*/ 7234646 h 13511369"/>
                  <a:gd name="connsiteX225" fmla="*/ 7630144 w 12089090"/>
                  <a:gd name="connsiteY225" fmla="*/ 7206071 h 13511369"/>
                  <a:gd name="connsiteX226" fmla="*/ 7694437 w 12089090"/>
                  <a:gd name="connsiteY226" fmla="*/ 7039382 h 13511369"/>
                  <a:gd name="connsiteX227" fmla="*/ 8392144 w 12089090"/>
                  <a:gd name="connsiteY227" fmla="*/ 6653621 h 13511369"/>
                  <a:gd name="connsiteX228" fmla="*/ 8720757 w 12089090"/>
                  <a:gd name="connsiteY228" fmla="*/ 6591708 h 13511369"/>
                  <a:gd name="connsiteX229" fmla="*/ 8739807 w 12089090"/>
                  <a:gd name="connsiteY229" fmla="*/ 6696483 h 13511369"/>
                  <a:gd name="connsiteX230" fmla="*/ 8813626 w 12089090"/>
                  <a:gd name="connsiteY230" fmla="*/ 6701246 h 13511369"/>
                  <a:gd name="connsiteX231" fmla="*/ 8789812 w 12089090"/>
                  <a:gd name="connsiteY231" fmla="*/ 6548844 h 13511369"/>
                  <a:gd name="connsiteX232" fmla="*/ 9332737 w 12089090"/>
                  <a:gd name="connsiteY232" fmla="*/ 6544082 h 13511369"/>
                  <a:gd name="connsiteX233" fmla="*/ 9520856 w 12089090"/>
                  <a:gd name="connsiteY233" fmla="*/ 6494075 h 13511369"/>
                  <a:gd name="connsiteX234" fmla="*/ 9647062 w 12089090"/>
                  <a:gd name="connsiteY234" fmla="*/ 6298813 h 13511369"/>
                  <a:gd name="connsiteX235" fmla="*/ 9923287 w 12089090"/>
                  <a:gd name="connsiteY235" fmla="*/ 6334532 h 13511369"/>
                  <a:gd name="connsiteX236" fmla="*/ 9887569 w 12089090"/>
                  <a:gd name="connsiteY236" fmla="*/ 6420258 h 13511369"/>
                  <a:gd name="connsiteX237" fmla="*/ 9744694 w 12089090"/>
                  <a:gd name="connsiteY237" fmla="*/ 6434546 h 13511369"/>
                  <a:gd name="connsiteX238" fmla="*/ 9813749 w 12089090"/>
                  <a:gd name="connsiteY238" fmla="*/ 6489313 h 13511369"/>
                  <a:gd name="connsiteX239" fmla="*/ 9682782 w 12089090"/>
                  <a:gd name="connsiteY239" fmla="*/ 6517889 h 13511369"/>
                  <a:gd name="connsiteX240" fmla="*/ 9556576 w 12089090"/>
                  <a:gd name="connsiteY240" fmla="*/ 6508364 h 13511369"/>
                  <a:gd name="connsiteX241" fmla="*/ 9470850 w 12089090"/>
                  <a:gd name="connsiteY241" fmla="*/ 6544082 h 13511369"/>
                  <a:gd name="connsiteX242" fmla="*/ 9439894 w 12089090"/>
                  <a:gd name="connsiteY242" fmla="*/ 6848883 h 13511369"/>
                  <a:gd name="connsiteX243" fmla="*/ 9601819 w 12089090"/>
                  <a:gd name="connsiteY243" fmla="*/ 6882220 h 13511369"/>
                  <a:gd name="connsiteX244" fmla="*/ 9808987 w 12089090"/>
                  <a:gd name="connsiteY244" fmla="*/ 6696482 h 13511369"/>
                  <a:gd name="connsiteX245" fmla="*/ 9847088 w 12089090"/>
                  <a:gd name="connsiteY245" fmla="*/ 6794114 h 13511369"/>
                  <a:gd name="connsiteX246" fmla="*/ 9994726 w 12089090"/>
                  <a:gd name="connsiteY246" fmla="*/ 6717914 h 13511369"/>
                  <a:gd name="connsiteX247" fmla="*/ 9894713 w 12089090"/>
                  <a:gd name="connsiteY247" fmla="*/ 6956040 h 13511369"/>
                  <a:gd name="connsiteX248" fmla="*/ 10037588 w 12089090"/>
                  <a:gd name="connsiteY248" fmla="*/ 6898889 h 13511369"/>
                  <a:gd name="connsiteX249" fmla="*/ 10004251 w 12089090"/>
                  <a:gd name="connsiteY249" fmla="*/ 6986996 h 13511369"/>
                  <a:gd name="connsiteX250" fmla="*/ 10235232 w 12089090"/>
                  <a:gd name="connsiteY250" fmla="*/ 6984614 h 13511369"/>
                  <a:gd name="connsiteX251" fmla="*/ 10075687 w 12089090"/>
                  <a:gd name="connsiteY251" fmla="*/ 7039382 h 13511369"/>
                  <a:gd name="connsiteX252" fmla="*/ 9966151 w 12089090"/>
                  <a:gd name="connsiteY252" fmla="*/ 7096533 h 13511369"/>
                  <a:gd name="connsiteX253" fmla="*/ 9847088 w 12089090"/>
                  <a:gd name="connsiteY253" fmla="*/ 7210833 h 13511369"/>
                  <a:gd name="connsiteX254" fmla="*/ 9882806 w 12089090"/>
                  <a:gd name="connsiteY254" fmla="*/ 7270363 h 13511369"/>
                  <a:gd name="connsiteX255" fmla="*/ 9925669 w 12089090"/>
                  <a:gd name="connsiteY255" fmla="*/ 7320371 h 13511369"/>
                  <a:gd name="connsiteX256" fmla="*/ 10004251 w 12089090"/>
                  <a:gd name="connsiteY256" fmla="*/ 7287033 h 13511369"/>
                  <a:gd name="connsiteX257" fmla="*/ 10016156 w 12089090"/>
                  <a:gd name="connsiteY257" fmla="*/ 7348944 h 13511369"/>
                  <a:gd name="connsiteX258" fmla="*/ 10130457 w 12089090"/>
                  <a:gd name="connsiteY258" fmla="*/ 7210833 h 13511369"/>
                  <a:gd name="connsiteX259" fmla="*/ 10166176 w 12089090"/>
                  <a:gd name="connsiteY259" fmla="*/ 7356089 h 13511369"/>
                  <a:gd name="connsiteX260" fmla="*/ 10261426 w 12089090"/>
                  <a:gd name="connsiteY260" fmla="*/ 7239408 h 13511369"/>
                  <a:gd name="connsiteX261" fmla="*/ 10287619 w 12089090"/>
                  <a:gd name="connsiteY261" fmla="*/ 7401332 h 13511369"/>
                  <a:gd name="connsiteX262" fmla="*/ 10361437 w 12089090"/>
                  <a:gd name="connsiteY262" fmla="*/ 7477532 h 13511369"/>
                  <a:gd name="connsiteX263" fmla="*/ 10151887 w 12089090"/>
                  <a:gd name="connsiteY263" fmla="*/ 7591832 h 13511369"/>
                  <a:gd name="connsiteX264" fmla="*/ 10304288 w 12089090"/>
                  <a:gd name="connsiteY264" fmla="*/ 7741852 h 13511369"/>
                  <a:gd name="connsiteX265" fmla="*/ 10335244 w 12089090"/>
                  <a:gd name="connsiteY265" fmla="*/ 7644221 h 13511369"/>
                  <a:gd name="connsiteX266" fmla="*/ 10406680 w 12089090"/>
                  <a:gd name="connsiteY266" fmla="*/ 7732326 h 13511369"/>
                  <a:gd name="connsiteX267" fmla="*/ 10528126 w 12089090"/>
                  <a:gd name="connsiteY267" fmla="*/ 7691846 h 13511369"/>
                  <a:gd name="connsiteX268" fmla="*/ 10532887 w 12089090"/>
                  <a:gd name="connsiteY268" fmla="*/ 7777570 h 13511369"/>
                  <a:gd name="connsiteX269" fmla="*/ 10530506 w 12089090"/>
                  <a:gd name="connsiteY269" fmla="*/ 7875200 h 13511369"/>
                  <a:gd name="connsiteX270" fmla="*/ 10640043 w 12089090"/>
                  <a:gd name="connsiteY270" fmla="*/ 7837101 h 13511369"/>
                  <a:gd name="connsiteX271" fmla="*/ 10680526 w 12089090"/>
                  <a:gd name="connsiteY271" fmla="*/ 8075227 h 13511369"/>
                  <a:gd name="connsiteX272" fmla="*/ 10818637 w 12089090"/>
                  <a:gd name="connsiteY272" fmla="*/ 8106182 h 13511369"/>
                  <a:gd name="connsiteX273" fmla="*/ 10832925 w 12089090"/>
                  <a:gd name="connsiteY273" fmla="*/ 7815670 h 13511369"/>
                  <a:gd name="connsiteX274" fmla="*/ 10923413 w 12089090"/>
                  <a:gd name="connsiteY274" fmla="*/ 7791858 h 13511369"/>
                  <a:gd name="connsiteX275" fmla="*/ 10992469 w 12089090"/>
                  <a:gd name="connsiteY275" fmla="*/ 7620407 h 13511369"/>
                  <a:gd name="connsiteX276" fmla="*/ 10954369 w 12089090"/>
                  <a:gd name="connsiteY276" fmla="*/ 7491821 h 13511369"/>
                  <a:gd name="connsiteX277" fmla="*/ 10859119 w 12089090"/>
                  <a:gd name="connsiteY277" fmla="*/ 7479913 h 13511369"/>
                  <a:gd name="connsiteX278" fmla="*/ 10906743 w 12089090"/>
                  <a:gd name="connsiteY278" fmla="*/ 7360851 h 13511369"/>
                  <a:gd name="connsiteX279" fmla="*/ 10801969 w 12089090"/>
                  <a:gd name="connsiteY279" fmla="*/ 7289414 h 13511369"/>
                  <a:gd name="connsiteX280" fmla="*/ 10761487 w 12089090"/>
                  <a:gd name="connsiteY280" fmla="*/ 7058432 h 13511369"/>
                  <a:gd name="connsiteX281" fmla="*/ 10443987 w 12089090"/>
                  <a:gd name="connsiteY281" fmla="*/ 7020332 h 13511369"/>
                  <a:gd name="connsiteX282" fmla="*/ 10513838 w 12089090"/>
                  <a:gd name="connsiteY282" fmla="*/ 6915558 h 13511369"/>
                  <a:gd name="connsiteX283" fmla="*/ 10637663 w 12089090"/>
                  <a:gd name="connsiteY283" fmla="*/ 6896508 h 13511369"/>
                  <a:gd name="connsiteX284" fmla="*/ 10647187 w 12089090"/>
                  <a:gd name="connsiteY284" fmla="*/ 6810782 h 13511369"/>
                  <a:gd name="connsiteX285" fmla="*/ 10859912 w 12089090"/>
                  <a:gd name="connsiteY285" fmla="*/ 6899682 h 13511369"/>
                  <a:gd name="connsiteX286" fmla="*/ 10875787 w 12089090"/>
                  <a:gd name="connsiteY286" fmla="*/ 6677432 h 13511369"/>
                  <a:gd name="connsiteX287" fmla="*/ 10666237 w 12089090"/>
                  <a:gd name="connsiteY287" fmla="*/ 6772682 h 13511369"/>
                  <a:gd name="connsiteX288" fmla="*/ 10590037 w 12089090"/>
                  <a:gd name="connsiteY288" fmla="*/ 6544082 h 13511369"/>
                  <a:gd name="connsiteX289" fmla="*/ 10361437 w 12089090"/>
                  <a:gd name="connsiteY289" fmla="*/ 6753632 h 13511369"/>
                  <a:gd name="connsiteX290" fmla="*/ 10374138 w 12089090"/>
                  <a:gd name="connsiteY290" fmla="*/ 6588533 h 13511369"/>
                  <a:gd name="connsiteX291" fmla="*/ 10386837 w 12089090"/>
                  <a:gd name="connsiteY291" fmla="*/ 6464707 h 13511369"/>
                  <a:gd name="connsiteX292" fmla="*/ 10331672 w 12089090"/>
                  <a:gd name="connsiteY292" fmla="*/ 6436675 h 13511369"/>
                  <a:gd name="connsiteX293" fmla="*/ 10278888 w 12089090"/>
                  <a:gd name="connsiteY293" fmla="*/ 6452008 h 13511369"/>
                  <a:gd name="connsiteX294" fmla="*/ 10158237 w 12089090"/>
                  <a:gd name="connsiteY294" fmla="*/ 6236107 h 13511369"/>
                  <a:gd name="connsiteX295" fmla="*/ 10323338 w 12089090"/>
                  <a:gd name="connsiteY295" fmla="*/ 6274208 h 13511369"/>
                  <a:gd name="connsiteX296" fmla="*/ 10564638 w 12089090"/>
                  <a:gd name="connsiteY296" fmla="*/ 6274208 h 13511369"/>
                  <a:gd name="connsiteX297" fmla="*/ 10694812 w 12089090"/>
                  <a:gd name="connsiteY297" fmla="*/ 6134507 h 13511369"/>
                  <a:gd name="connsiteX298" fmla="*/ 10593213 w 12089090"/>
                  <a:gd name="connsiteY298" fmla="*/ 6023383 h 13511369"/>
                  <a:gd name="connsiteX299" fmla="*/ 10380487 w 12089090"/>
                  <a:gd name="connsiteY299" fmla="*/ 5975757 h 13511369"/>
                  <a:gd name="connsiteX300" fmla="*/ 10561462 w 12089090"/>
                  <a:gd name="connsiteY300" fmla="*/ 5845582 h 13511369"/>
                  <a:gd name="connsiteX301" fmla="*/ 10507488 w 12089090"/>
                  <a:gd name="connsiteY301" fmla="*/ 5728108 h 13511369"/>
                  <a:gd name="connsiteX302" fmla="*/ 10561463 w 12089090"/>
                  <a:gd name="connsiteY302" fmla="*/ 5607458 h 13511369"/>
                  <a:gd name="connsiteX303" fmla="*/ 10523362 w 12089090"/>
                  <a:gd name="connsiteY303" fmla="*/ 5604282 h 13511369"/>
                  <a:gd name="connsiteX304" fmla="*/ 10488438 w 12089090"/>
                  <a:gd name="connsiteY304" fmla="*/ 5528083 h 13511369"/>
                  <a:gd name="connsiteX305" fmla="*/ 10329687 w 12089090"/>
                  <a:gd name="connsiteY305" fmla="*/ 5375682 h 13511369"/>
                  <a:gd name="connsiteX306" fmla="*/ 10599563 w 12089090"/>
                  <a:gd name="connsiteY306" fmla="*/ 5480458 h 13511369"/>
                  <a:gd name="connsiteX307" fmla="*/ 10742437 w 12089090"/>
                  <a:gd name="connsiteY307" fmla="*/ 5439182 h 13511369"/>
                  <a:gd name="connsiteX308" fmla="*/ 10717038 w 12089090"/>
                  <a:gd name="connsiteY308" fmla="*/ 5686833 h 13511369"/>
                  <a:gd name="connsiteX309" fmla="*/ 10894837 w 12089090"/>
                  <a:gd name="connsiteY309" fmla="*/ 5724932 h 13511369"/>
                  <a:gd name="connsiteX310" fmla="*/ 10951988 w 12089090"/>
                  <a:gd name="connsiteY310" fmla="*/ 5550308 h 13511369"/>
                  <a:gd name="connsiteX311" fmla="*/ 10993262 w 12089090"/>
                  <a:gd name="connsiteY311" fmla="*/ 5321707 h 13511369"/>
                  <a:gd name="connsiteX312" fmla="*/ 10913888 w 12089090"/>
                  <a:gd name="connsiteY312" fmla="*/ 5118508 h 13511369"/>
                  <a:gd name="connsiteX313" fmla="*/ 10856737 w 12089090"/>
                  <a:gd name="connsiteY313" fmla="*/ 5020082 h 13511369"/>
                  <a:gd name="connsiteX314" fmla="*/ 10777363 w 12089090"/>
                  <a:gd name="connsiteY314" fmla="*/ 5137558 h 13511369"/>
                  <a:gd name="connsiteX315" fmla="*/ 10707513 w 12089090"/>
                  <a:gd name="connsiteY315" fmla="*/ 5096283 h 13511369"/>
                  <a:gd name="connsiteX316" fmla="*/ 10675763 w 12089090"/>
                  <a:gd name="connsiteY316" fmla="*/ 5216933 h 13511369"/>
                  <a:gd name="connsiteX317" fmla="*/ 10574162 w 12089090"/>
                  <a:gd name="connsiteY317" fmla="*/ 5220107 h 13511369"/>
                  <a:gd name="connsiteX318" fmla="*/ 10494787 w 12089090"/>
                  <a:gd name="connsiteY318" fmla="*/ 5077232 h 13511369"/>
                  <a:gd name="connsiteX319" fmla="*/ 10456687 w 12089090"/>
                  <a:gd name="connsiteY319" fmla="*/ 4924832 h 13511369"/>
                  <a:gd name="connsiteX320" fmla="*/ 10240787 w 12089090"/>
                  <a:gd name="connsiteY320" fmla="*/ 4928007 h 13511369"/>
                  <a:gd name="connsiteX321" fmla="*/ 10266187 w 12089090"/>
                  <a:gd name="connsiteY321" fmla="*/ 5153432 h 13511369"/>
                  <a:gd name="connsiteX322" fmla="*/ 10228088 w 12089090"/>
                  <a:gd name="connsiteY322" fmla="*/ 4959758 h 13511369"/>
                  <a:gd name="connsiteX323" fmla="*/ 10183637 w 12089090"/>
                  <a:gd name="connsiteY323" fmla="*/ 4972457 h 13511369"/>
                  <a:gd name="connsiteX324" fmla="*/ 10113787 w 12089090"/>
                  <a:gd name="connsiteY324" fmla="*/ 4861332 h 13511369"/>
                  <a:gd name="connsiteX325" fmla="*/ 10018538 w 12089090"/>
                  <a:gd name="connsiteY325" fmla="*/ 4931183 h 13511369"/>
                  <a:gd name="connsiteX326" fmla="*/ 9862962 w 12089090"/>
                  <a:gd name="connsiteY326" fmla="*/ 5058182 h 13511369"/>
                  <a:gd name="connsiteX327" fmla="*/ 10228087 w 12089090"/>
                  <a:gd name="connsiteY327" fmla="*/ 4724807 h 13511369"/>
                  <a:gd name="connsiteX328" fmla="*/ 10372550 w 12089090"/>
                  <a:gd name="connsiteY328" fmla="*/ 4634321 h 13511369"/>
                  <a:gd name="connsiteX329" fmla="*/ 10590037 w 12089090"/>
                  <a:gd name="connsiteY329" fmla="*/ 4581932 h 13511369"/>
                  <a:gd name="connsiteX330" fmla="*/ 10628138 w 12089090"/>
                  <a:gd name="connsiteY330" fmla="*/ 4461283 h 13511369"/>
                  <a:gd name="connsiteX331" fmla="*/ 10799588 w 12089090"/>
                  <a:gd name="connsiteY331" fmla="*/ 4334283 h 13511369"/>
                  <a:gd name="connsiteX332" fmla="*/ 10831337 w 12089090"/>
                  <a:gd name="connsiteY332" fmla="*/ 4080282 h 13511369"/>
                  <a:gd name="connsiteX333" fmla="*/ 10599562 w 12089090"/>
                  <a:gd name="connsiteY333" fmla="*/ 3997732 h 13511369"/>
                  <a:gd name="connsiteX334" fmla="*/ 10282063 w 12089090"/>
                  <a:gd name="connsiteY334" fmla="*/ 3950108 h 13511369"/>
                  <a:gd name="connsiteX335" fmla="*/ 10151887 w 12089090"/>
                  <a:gd name="connsiteY335" fmla="*/ 4010432 h 13511369"/>
                  <a:gd name="connsiteX336" fmla="*/ 10177288 w 12089090"/>
                  <a:gd name="connsiteY336" fmla="*/ 3845333 h 13511369"/>
                  <a:gd name="connsiteX337" fmla="*/ 10126488 w 12089090"/>
                  <a:gd name="connsiteY337" fmla="*/ 3670708 h 13511369"/>
                  <a:gd name="connsiteX338" fmla="*/ 10240787 w 12089090"/>
                  <a:gd name="connsiteY338" fmla="*/ 3708807 h 13511369"/>
                  <a:gd name="connsiteX339" fmla="*/ 10361438 w 12089090"/>
                  <a:gd name="connsiteY339" fmla="*/ 3600858 h 13511369"/>
                  <a:gd name="connsiteX340" fmla="*/ 10551938 w 12089090"/>
                  <a:gd name="connsiteY340" fmla="*/ 3661183 h 13511369"/>
                  <a:gd name="connsiteX341" fmla="*/ 10564638 w 12089090"/>
                  <a:gd name="connsiteY341" fmla="*/ 3477033 h 13511369"/>
                  <a:gd name="connsiteX342" fmla="*/ 10704337 w 12089090"/>
                  <a:gd name="connsiteY342" fmla="*/ 3515132 h 13511369"/>
                  <a:gd name="connsiteX343" fmla="*/ 10818637 w 12089090"/>
                  <a:gd name="connsiteY343" fmla="*/ 3210332 h 13511369"/>
                  <a:gd name="connsiteX344" fmla="*/ 10920238 w 12089090"/>
                  <a:gd name="connsiteY344" fmla="*/ 3299233 h 13511369"/>
                  <a:gd name="connsiteX345" fmla="*/ 11059937 w 12089090"/>
                  <a:gd name="connsiteY345" fmla="*/ 3283357 h 13511369"/>
                  <a:gd name="connsiteX346" fmla="*/ 11094862 w 12089090"/>
                  <a:gd name="connsiteY346" fmla="*/ 3508782 h 13511369"/>
                  <a:gd name="connsiteX347" fmla="*/ 11171063 w 12089090"/>
                  <a:gd name="connsiteY347" fmla="*/ 3251608 h 13511369"/>
                  <a:gd name="connsiteX348" fmla="*/ 11094863 w 12089090"/>
                  <a:gd name="connsiteY348" fmla="*/ 3165883 h 13511369"/>
                  <a:gd name="connsiteX349" fmla="*/ 11180587 w 12089090"/>
                  <a:gd name="connsiteY349" fmla="*/ 2911882 h 13511369"/>
                  <a:gd name="connsiteX350" fmla="*/ 10999613 w 12089090"/>
                  <a:gd name="connsiteY350" fmla="*/ 2988083 h 13511369"/>
                  <a:gd name="connsiteX351" fmla="*/ 10971037 w 12089090"/>
                  <a:gd name="connsiteY351" fmla="*/ 2918232 h 13511369"/>
                  <a:gd name="connsiteX352" fmla="*/ 10780537 w 12089090"/>
                  <a:gd name="connsiteY352" fmla="*/ 2715032 h 13511369"/>
                  <a:gd name="connsiteX353" fmla="*/ 10748788 w 12089090"/>
                  <a:gd name="connsiteY353" fmla="*/ 2530883 h 13511369"/>
                  <a:gd name="connsiteX354" fmla="*/ 10717038 w 12089090"/>
                  <a:gd name="connsiteY354" fmla="*/ 2435633 h 13511369"/>
                  <a:gd name="connsiteX355" fmla="*/ 10818637 w 12089090"/>
                  <a:gd name="connsiteY355" fmla="*/ 2334032 h 13511369"/>
                  <a:gd name="connsiteX356" fmla="*/ 11078988 w 12089090"/>
                  <a:gd name="connsiteY356" fmla="*/ 2099083 h 13511369"/>
                  <a:gd name="connsiteX357" fmla="*/ 11199637 w 12089090"/>
                  <a:gd name="connsiteY357" fmla="*/ 2118132 h 13511369"/>
                  <a:gd name="connsiteX358" fmla="*/ 11269488 w 12089090"/>
                  <a:gd name="connsiteY358" fmla="*/ 2029233 h 13511369"/>
                  <a:gd name="connsiteX359" fmla="*/ 11504437 w 12089090"/>
                  <a:gd name="connsiteY359" fmla="*/ 1921282 h 13511369"/>
                  <a:gd name="connsiteX360" fmla="*/ 11358388 w 12089090"/>
                  <a:gd name="connsiteY360" fmla="*/ 1851433 h 13511369"/>
                  <a:gd name="connsiteX361" fmla="*/ 11275837 w 12089090"/>
                  <a:gd name="connsiteY361" fmla="*/ 1705382 h 13511369"/>
                  <a:gd name="connsiteX362" fmla="*/ 11377437 w 12089090"/>
                  <a:gd name="connsiteY362" fmla="*/ 1279932 h 13511369"/>
                  <a:gd name="connsiteX363" fmla="*/ 11256787 w 12089090"/>
                  <a:gd name="connsiteY363" fmla="*/ 1019582 h 13511369"/>
                  <a:gd name="connsiteX364" fmla="*/ 11542537 w 12089090"/>
                  <a:gd name="connsiteY364" fmla="*/ 1362482 h 13511369"/>
                  <a:gd name="connsiteX365" fmla="*/ 11707637 w 12089090"/>
                  <a:gd name="connsiteY365" fmla="*/ 1165632 h 13511369"/>
                  <a:gd name="connsiteX366" fmla="*/ 11891787 w 12089090"/>
                  <a:gd name="connsiteY366" fmla="*/ 1476782 h 13511369"/>
                  <a:gd name="connsiteX367" fmla="*/ 12088637 w 12089090"/>
                  <a:gd name="connsiteY367" fmla="*/ 1578383 h 13511369"/>
                  <a:gd name="connsiteX368" fmla="*/ 11923537 w 12089090"/>
                  <a:gd name="connsiteY368" fmla="*/ 1133883 h 13511369"/>
                  <a:gd name="connsiteX369" fmla="*/ 11910837 w 12089090"/>
                  <a:gd name="connsiteY369" fmla="*/ 917982 h 13511369"/>
                  <a:gd name="connsiteX370" fmla="*/ 11777487 w 12089090"/>
                  <a:gd name="connsiteY370" fmla="*/ 721132 h 13511369"/>
                  <a:gd name="connsiteX371" fmla="*/ 11752087 w 12089090"/>
                  <a:gd name="connsiteY37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417837 w 12089090"/>
                  <a:gd name="connsiteY19" fmla="*/ 524282 h 13511369"/>
                  <a:gd name="connsiteX20" fmla="*/ 4118990 w 12089090"/>
                  <a:gd name="connsiteY20" fmla="*/ 528794 h 13511369"/>
                  <a:gd name="connsiteX21" fmla="*/ 3952303 w 12089090"/>
                  <a:gd name="connsiteY21" fmla="*/ 640713 h 13511369"/>
                  <a:gd name="connsiteX22" fmla="*/ 3770137 w 12089090"/>
                  <a:gd name="connsiteY22" fmla="*/ 929094 h 13511369"/>
                  <a:gd name="connsiteX23" fmla="*/ 3680840 w 12089090"/>
                  <a:gd name="connsiteY23" fmla="*/ 914556 h 13511369"/>
                  <a:gd name="connsiteX24" fmla="*/ 3578447 w 12089090"/>
                  <a:gd name="connsiteY24" fmla="*/ 990756 h 13511369"/>
                  <a:gd name="connsiteX25" fmla="*/ 3404615 w 12089090"/>
                  <a:gd name="connsiteY25" fmla="*/ 1205069 h 13511369"/>
                  <a:gd name="connsiteX26" fmla="*/ 3266503 w 12089090"/>
                  <a:gd name="connsiteY26" fmla="*/ 1266981 h 13511369"/>
                  <a:gd name="connsiteX27" fmla="*/ 3184349 w 12089090"/>
                  <a:gd name="connsiteY27" fmla="*/ 1343433 h 13511369"/>
                  <a:gd name="connsiteX28" fmla="*/ 2956940 w 12089090"/>
                  <a:gd name="connsiteY28" fmla="*/ 1233644 h 13511369"/>
                  <a:gd name="connsiteX29" fmla="*/ 2829544 w 12089090"/>
                  <a:gd name="connsiteY29" fmla="*/ 1317239 h 13511369"/>
                  <a:gd name="connsiteX30" fmla="*/ 2690240 w 12089090"/>
                  <a:gd name="connsiteY30" fmla="*/ 1366994 h 13511369"/>
                  <a:gd name="connsiteX31" fmla="*/ 2455687 w 12089090"/>
                  <a:gd name="connsiteY31" fmla="*/ 1452970 h 13511369"/>
                  <a:gd name="connsiteX32" fmla="*/ 2421159 w 12089090"/>
                  <a:gd name="connsiteY32" fmla="*/ 1328894 h 13511369"/>
                  <a:gd name="connsiteX33" fmla="*/ 2341387 w 12089090"/>
                  <a:gd name="connsiteY33" fmla="*/ 1248182 h 13511369"/>
                  <a:gd name="connsiteX34" fmla="*/ 2364009 w 12089090"/>
                  <a:gd name="connsiteY34" fmla="*/ 1407475 h 13511369"/>
                  <a:gd name="connsiteX35" fmla="*/ 2321147 w 12089090"/>
                  <a:gd name="connsiteY35" fmla="*/ 1557494 h 13511369"/>
                  <a:gd name="connsiteX36" fmla="*/ 2379487 w 12089090"/>
                  <a:gd name="connsiteY36" fmla="*/ 1629182 h 13511369"/>
                  <a:gd name="connsiteX37" fmla="*/ 2748581 w 12089090"/>
                  <a:gd name="connsiteY37" fmla="*/ 1888739 h 13511369"/>
                  <a:gd name="connsiteX38" fmla="*/ 2818828 w 12089090"/>
                  <a:gd name="connsiteY38" fmla="*/ 2031363 h 13511369"/>
                  <a:gd name="connsiteX39" fmla="*/ 2799778 w 12089090"/>
                  <a:gd name="connsiteY39" fmla="*/ 2224244 h 13511369"/>
                  <a:gd name="connsiteX40" fmla="*/ 2870025 w 12089090"/>
                  <a:gd name="connsiteY40" fmla="*/ 2431664 h 13511369"/>
                  <a:gd name="connsiteX41" fmla="*/ 3027187 w 12089090"/>
                  <a:gd name="connsiteY41" fmla="*/ 2567395 h 13511369"/>
                  <a:gd name="connsiteX42" fmla="*/ 3160537 w 12089090"/>
                  <a:gd name="connsiteY42" fmla="*/ 2543582 h 13511369"/>
                  <a:gd name="connsiteX43" fmla="*/ 3228403 w 12089090"/>
                  <a:gd name="connsiteY43" fmla="*/ 2648106 h 13511369"/>
                  <a:gd name="connsiteX44" fmla="*/ 3130772 w 12089090"/>
                  <a:gd name="connsiteY44" fmla="*/ 2719544 h 13511369"/>
                  <a:gd name="connsiteX45" fmla="*/ 3115293 w 12089090"/>
                  <a:gd name="connsiteY45" fmla="*/ 2843619 h 13511369"/>
                  <a:gd name="connsiteX46" fmla="*/ 3023615 w 12089090"/>
                  <a:gd name="connsiteY46" fmla="*/ 2957669 h 13511369"/>
                  <a:gd name="connsiteX47" fmla="*/ 3016472 w 12089090"/>
                  <a:gd name="connsiteY47" fmla="*/ 3050538 h 13511369"/>
                  <a:gd name="connsiteX48" fmla="*/ 2916459 w 12089090"/>
                  <a:gd name="connsiteY48" fmla="*/ 3143406 h 13511369"/>
                  <a:gd name="connsiteX49" fmla="*/ 2874787 w 12089090"/>
                  <a:gd name="connsiteY49" fmla="*/ 3248432 h 13511369"/>
                  <a:gd name="connsiteX50" fmla="*/ 2916459 w 12089090"/>
                  <a:gd name="connsiteY50" fmla="*/ 3355338 h 13511369"/>
                  <a:gd name="connsiteX51" fmla="*/ 3039093 w 12089090"/>
                  <a:gd name="connsiteY51" fmla="*/ 3469889 h 13511369"/>
                  <a:gd name="connsiteX52" fmla="*/ 2880740 w 12089090"/>
                  <a:gd name="connsiteY52" fmla="*/ 3872069 h 13511369"/>
                  <a:gd name="connsiteX53" fmla="*/ 2854547 w 12089090"/>
                  <a:gd name="connsiteY53" fmla="*/ 4003038 h 13511369"/>
                  <a:gd name="connsiteX54" fmla="*/ 2779537 w 12089090"/>
                  <a:gd name="connsiteY54" fmla="*/ 4067582 h 13511369"/>
                  <a:gd name="connsiteX55" fmla="*/ 2630709 w 12089090"/>
                  <a:gd name="connsiteY55" fmla="*/ 4069713 h 13511369"/>
                  <a:gd name="connsiteX56" fmla="*/ 2559272 w 12089090"/>
                  <a:gd name="connsiteY56" fmla="*/ 4041138 h 13511369"/>
                  <a:gd name="connsiteX57" fmla="*/ 2497359 w 12089090"/>
                  <a:gd name="connsiteY57" fmla="*/ 3964938 h 13511369"/>
                  <a:gd name="connsiteX58" fmla="*/ 2360437 w 12089090"/>
                  <a:gd name="connsiteY58" fmla="*/ 3991382 h 13511369"/>
                  <a:gd name="connsiteX59" fmla="*/ 2302097 w 12089090"/>
                  <a:gd name="connsiteY59" fmla="*/ 4098288 h 13511369"/>
                  <a:gd name="connsiteX60" fmla="*/ 2402109 w 12089090"/>
                  <a:gd name="connsiteY60" fmla="*/ 4295932 h 13511369"/>
                  <a:gd name="connsiteX61" fmla="*/ 2322337 w 12089090"/>
                  <a:gd name="connsiteY61" fmla="*/ 4353332 h 13511369"/>
                  <a:gd name="connsiteX62" fmla="*/ 2533078 w 12089090"/>
                  <a:gd name="connsiteY62" fmla="*/ 4645975 h 13511369"/>
                  <a:gd name="connsiteX63" fmla="*/ 2597372 w 12089090"/>
                  <a:gd name="connsiteY63" fmla="*/ 4879338 h 13511369"/>
                  <a:gd name="connsiteX64" fmla="*/ 2489024 w 12089090"/>
                  <a:gd name="connsiteY64" fmla="*/ 4958170 h 13511369"/>
                  <a:gd name="connsiteX65" fmla="*/ 2471165 w 12089090"/>
                  <a:gd name="connsiteY65" fmla="*/ 5122225 h 13511369"/>
                  <a:gd name="connsiteX66" fmla="*/ 2387822 w 12089090"/>
                  <a:gd name="connsiteY66" fmla="*/ 5196044 h 13511369"/>
                  <a:gd name="connsiteX67" fmla="*/ 2398537 w 12089090"/>
                  <a:gd name="connsiteY67" fmla="*/ 5286782 h 13511369"/>
                  <a:gd name="connsiteX68" fmla="*/ 2506884 w 12089090"/>
                  <a:gd name="connsiteY68" fmla="*/ 5384163 h 13511369"/>
                  <a:gd name="connsiteX69" fmla="*/ 2512837 w 12089090"/>
                  <a:gd name="connsiteY69" fmla="*/ 5534432 h 13511369"/>
                  <a:gd name="connsiteX70" fmla="*/ 2516409 w 12089090"/>
                  <a:gd name="connsiteY70" fmla="*/ 5622288 h 13511369"/>
                  <a:gd name="connsiteX71" fmla="*/ 2649759 w 12089090"/>
                  <a:gd name="connsiteY71" fmla="*/ 5741350 h 13511369"/>
                  <a:gd name="connsiteX72" fmla="*/ 2814065 w 12089090"/>
                  <a:gd name="connsiteY72" fmla="*/ 5819932 h 13511369"/>
                  <a:gd name="connsiteX73" fmla="*/ 2846212 w 12089090"/>
                  <a:gd name="connsiteY73" fmla="*/ 6036875 h 13511369"/>
                  <a:gd name="connsiteX74" fmla="*/ 2836687 w 12089090"/>
                  <a:gd name="connsiteY74" fmla="*/ 6239282 h 13511369"/>
                  <a:gd name="connsiteX75" fmla="*/ 2611659 w 12089090"/>
                  <a:gd name="connsiteY75" fmla="*/ 6322375 h 13511369"/>
                  <a:gd name="connsiteX76" fmla="*/ 2627137 w 12089090"/>
                  <a:gd name="connsiteY76" fmla="*/ 6448832 h 13511369"/>
                  <a:gd name="connsiteX77" fmla="*/ 2531887 w 12089090"/>
                  <a:gd name="connsiteY77" fmla="*/ 6696482 h 13511369"/>
                  <a:gd name="connsiteX78" fmla="*/ 2585465 w 12089090"/>
                  <a:gd name="connsiteY78" fmla="*/ 6812913 h 13511369"/>
                  <a:gd name="connsiteX79" fmla="*/ 2535459 w 12089090"/>
                  <a:gd name="connsiteY79" fmla="*/ 6872444 h 13511369"/>
                  <a:gd name="connsiteX80" fmla="*/ 2478309 w 12089090"/>
                  <a:gd name="connsiteY80" fmla="*/ 6981982 h 13511369"/>
                  <a:gd name="connsiteX81" fmla="*/ 2365199 w 12089090"/>
                  <a:gd name="connsiteY81" fmla="*/ 7022714 h 13511369"/>
                  <a:gd name="connsiteX82" fmla="*/ 2123503 w 12089090"/>
                  <a:gd name="connsiteY82" fmla="*/ 7248682 h 13511369"/>
                  <a:gd name="connsiteX83" fmla="*/ 2171128 w 12089090"/>
                  <a:gd name="connsiteY83" fmla="*/ 7551100 h 13511369"/>
                  <a:gd name="connsiteX84" fmla="*/ 2143743 w 12089090"/>
                  <a:gd name="connsiteY84" fmla="*/ 7627551 h 13511369"/>
                  <a:gd name="connsiteX85" fmla="*/ 1973484 w 12089090"/>
                  <a:gd name="connsiteY85" fmla="*/ 7703500 h 13511369"/>
                  <a:gd name="connsiteX86" fmla="*/ 1867519 w 12089090"/>
                  <a:gd name="connsiteY86" fmla="*/ 7841863 h 13511369"/>
                  <a:gd name="connsiteX87" fmla="*/ 1842515 w 12089090"/>
                  <a:gd name="connsiteY87" fmla="*/ 8084500 h 13511369"/>
                  <a:gd name="connsiteX88" fmla="*/ 1721072 w 12089090"/>
                  <a:gd name="connsiteY88" fmla="*/ 8148794 h 13511369"/>
                  <a:gd name="connsiteX89" fmla="*/ 1703212 w 12089090"/>
                  <a:gd name="connsiteY89" fmla="*/ 8291919 h 13511369"/>
                  <a:gd name="connsiteX90" fmla="*/ 1671065 w 12089090"/>
                  <a:gd name="connsiteY90" fmla="*/ 8510744 h 13511369"/>
                  <a:gd name="connsiteX91" fmla="*/ 1716309 w 12089090"/>
                  <a:gd name="connsiteY91" fmla="*/ 8653619 h 13511369"/>
                  <a:gd name="connsiteX92" fmla="*/ 1706784 w 12089090"/>
                  <a:gd name="connsiteY92" fmla="*/ 8772682 h 13511369"/>
                  <a:gd name="connsiteX93" fmla="*/ 1788937 w 12089090"/>
                  <a:gd name="connsiteY93" fmla="*/ 8963432 h 13511369"/>
                  <a:gd name="connsiteX94" fmla="*/ 1657969 w 12089090"/>
                  <a:gd name="connsiteY94" fmla="*/ 9413488 h 13511369"/>
                  <a:gd name="connsiteX95" fmla="*/ 1506759 w 12089090"/>
                  <a:gd name="connsiteY95" fmla="*/ 9498963 h 13511369"/>
                  <a:gd name="connsiteX96" fmla="*/ 1463897 w 12089090"/>
                  <a:gd name="connsiteY96" fmla="*/ 9682319 h 13511369"/>
                  <a:gd name="connsiteX97" fmla="*/ 1321022 w 12089090"/>
                  <a:gd name="connsiteY97" fmla="*/ 9748994 h 13511369"/>
                  <a:gd name="connsiteX98" fmla="*/ 1312687 w 12089090"/>
                  <a:gd name="connsiteY98" fmla="*/ 9839732 h 13511369"/>
                  <a:gd name="connsiteX99" fmla="*/ 1237678 w 12089090"/>
                  <a:gd name="connsiteY99" fmla="*/ 9970450 h 13511369"/>
                  <a:gd name="connsiteX100" fmla="*/ 1254347 w 12089090"/>
                  <a:gd name="connsiteY100" fmla="*/ 10151425 h 13511369"/>
                  <a:gd name="connsiteX101" fmla="*/ 1179337 w 12089090"/>
                  <a:gd name="connsiteY101" fmla="*/ 10315982 h 13511369"/>
                  <a:gd name="connsiteX102" fmla="*/ 932878 w 12089090"/>
                  <a:gd name="connsiteY102" fmla="*/ 10353832 h 13511369"/>
                  <a:gd name="connsiteX103" fmla="*/ 817387 w 12089090"/>
                  <a:gd name="connsiteY103" fmla="*/ 10468382 h 13511369"/>
                  <a:gd name="connsiteX104" fmla="*/ 678084 w 12089090"/>
                  <a:gd name="connsiteY104" fmla="*/ 10480038 h 13511369"/>
                  <a:gd name="connsiteX105" fmla="*/ 585215 w 12089090"/>
                  <a:gd name="connsiteY105" fmla="*/ 10544332 h 13511369"/>
                  <a:gd name="connsiteX106" fmla="*/ 497109 w 12089090"/>
                  <a:gd name="connsiteY106" fmla="*/ 10503850 h 13511369"/>
                  <a:gd name="connsiteX107" fmla="*/ 399478 w 12089090"/>
                  <a:gd name="connsiteY107" fmla="*/ 10510994 h 13511369"/>
                  <a:gd name="connsiteX108" fmla="*/ 301847 w 12089090"/>
                  <a:gd name="connsiteY108" fmla="*/ 10482419 h 13511369"/>
                  <a:gd name="connsiteX109" fmla="*/ 238743 w 12089090"/>
                  <a:gd name="connsiteY109" fmla="*/ 10535057 h 13511369"/>
                  <a:gd name="connsiteX110" fmla="*/ 17287 w 12089090"/>
                  <a:gd name="connsiteY110" fmla="*/ 10430282 h 13511369"/>
                  <a:gd name="connsiteX111" fmla="*/ 78009 w 12089090"/>
                  <a:gd name="connsiteY111" fmla="*/ 10608625 h 13511369"/>
                  <a:gd name="connsiteX112" fmla="*/ 11334 w 12089090"/>
                  <a:gd name="connsiteY112" fmla="*/ 10787219 h 13511369"/>
                  <a:gd name="connsiteX113" fmla="*/ 112537 w 12089090"/>
                  <a:gd name="connsiteY113" fmla="*/ 11056551 h 13511369"/>
                  <a:gd name="connsiteX114" fmla="*/ 8953 w 12089090"/>
                  <a:gd name="connsiteY114" fmla="*/ 11234894 h 13511369"/>
                  <a:gd name="connsiteX115" fmla="*/ 17287 w 12089090"/>
                  <a:gd name="connsiteY115" fmla="*/ 11420882 h 13511369"/>
                  <a:gd name="connsiteX116" fmla="*/ 158972 w 12089090"/>
                  <a:gd name="connsiteY116" fmla="*/ 11470638 h 13511369"/>
                  <a:gd name="connsiteX117" fmla="*/ 455437 w 12089090"/>
                  <a:gd name="connsiteY117" fmla="*/ 11497082 h 13511369"/>
                  <a:gd name="connsiteX118" fmla="*/ 623315 w 12089090"/>
                  <a:gd name="connsiteY118" fmla="*/ 11544457 h 13511369"/>
                  <a:gd name="connsiteX119" fmla="*/ 737615 w 12089090"/>
                  <a:gd name="connsiteY119" fmla="*/ 11489688 h 13511369"/>
                  <a:gd name="connsiteX120" fmla="*/ 912637 w 12089090"/>
                  <a:gd name="connsiteY120" fmla="*/ 11535182 h 13511369"/>
                  <a:gd name="connsiteX121" fmla="*/ 1078134 w 12089090"/>
                  <a:gd name="connsiteY121" fmla="*/ 11413488 h 13511369"/>
                  <a:gd name="connsiteX122" fmla="*/ 1155524 w 12089090"/>
                  <a:gd name="connsiteY122" fmla="*/ 11470889 h 13511369"/>
                  <a:gd name="connsiteX123" fmla="*/ 1294828 w 12089090"/>
                  <a:gd name="connsiteY123" fmla="*/ 11496832 h 13511369"/>
                  <a:gd name="connsiteX124" fmla="*/ 1466278 w 12089090"/>
                  <a:gd name="connsiteY124" fmla="*/ 11508738 h 13511369"/>
                  <a:gd name="connsiteX125" fmla="*/ 1552003 w 12089090"/>
                  <a:gd name="connsiteY125" fmla="*/ 11573032 h 13511369"/>
                  <a:gd name="connsiteX126" fmla="*/ 1652015 w 12089090"/>
                  <a:gd name="connsiteY126" fmla="*/ 11580175 h 13511369"/>
                  <a:gd name="connsiteX127" fmla="*/ 1731787 w 12089090"/>
                  <a:gd name="connsiteY127" fmla="*/ 11592332 h 13511369"/>
                  <a:gd name="connsiteX128" fmla="*/ 1659159 w 12089090"/>
                  <a:gd name="connsiteY128" fmla="*/ 11737338 h 13511369"/>
                  <a:gd name="connsiteX129" fmla="*/ 1693687 w 12089090"/>
                  <a:gd name="connsiteY129" fmla="*/ 11992382 h 13511369"/>
                  <a:gd name="connsiteX130" fmla="*/ 1871090 w 12089090"/>
                  <a:gd name="connsiteY130" fmla="*/ 12130244 h 13511369"/>
                  <a:gd name="connsiteX131" fmla="*/ 1993724 w 12089090"/>
                  <a:gd name="connsiteY131" fmla="*/ 12056676 h 13511369"/>
                  <a:gd name="connsiteX132" fmla="*/ 2066353 w 12089090"/>
                  <a:gd name="connsiteY132" fmla="*/ 12104050 h 13511369"/>
                  <a:gd name="connsiteX133" fmla="*/ 2142553 w 12089090"/>
                  <a:gd name="connsiteY133" fmla="*/ 12034994 h 13511369"/>
                  <a:gd name="connsiteX134" fmla="*/ 2242565 w 12089090"/>
                  <a:gd name="connsiteY134" fmla="*/ 12058807 h 13511369"/>
                  <a:gd name="connsiteX135" fmla="*/ 2473547 w 12089090"/>
                  <a:gd name="connsiteY135" fmla="*/ 12008800 h 13511369"/>
                  <a:gd name="connsiteX136" fmla="*/ 2524743 w 12089090"/>
                  <a:gd name="connsiteY136" fmla="*/ 11899513 h 13511369"/>
                  <a:gd name="connsiteX137" fmla="*/ 2893837 w 12089090"/>
                  <a:gd name="connsiteY137" fmla="*/ 12030482 h 13511369"/>
                  <a:gd name="connsiteX138" fmla="*/ 2983134 w 12089090"/>
                  <a:gd name="connsiteY138" fmla="*/ 12018325 h 13511369"/>
                  <a:gd name="connsiteX139" fmla="*/ 3084337 w 12089090"/>
                  <a:gd name="connsiteY139" fmla="*/ 12182882 h 13511369"/>
                  <a:gd name="connsiteX140" fmla="*/ 3323653 w 12089090"/>
                  <a:gd name="connsiteY140" fmla="*/ 12127863 h 13511369"/>
                  <a:gd name="connsiteX141" fmla="*/ 3433190 w 12089090"/>
                  <a:gd name="connsiteY141" fmla="*/ 12196919 h 13511369"/>
                  <a:gd name="connsiteX142" fmla="*/ 3586781 w 12089090"/>
                  <a:gd name="connsiteY142" fmla="*/ 12266226 h 13511369"/>
                  <a:gd name="connsiteX143" fmla="*/ 3522487 w 12089090"/>
                  <a:gd name="connsiteY143" fmla="*/ 12387670 h 13511369"/>
                  <a:gd name="connsiteX144" fmla="*/ 3607022 w 12089090"/>
                  <a:gd name="connsiteY144" fmla="*/ 12592207 h 13511369"/>
                  <a:gd name="connsiteX145" fmla="*/ 3560587 w 12089090"/>
                  <a:gd name="connsiteY145" fmla="*/ 12773432 h 13511369"/>
                  <a:gd name="connsiteX146" fmla="*/ 3545109 w 12089090"/>
                  <a:gd name="connsiteY146" fmla="*/ 12987494 h 13511369"/>
                  <a:gd name="connsiteX147" fmla="*/ 3636787 w 12089090"/>
                  <a:gd name="connsiteY147" fmla="*/ 13211582 h 13511369"/>
                  <a:gd name="connsiteX148" fmla="*/ 3922537 w 12089090"/>
                  <a:gd name="connsiteY148" fmla="*/ 13440182 h 13511369"/>
                  <a:gd name="connsiteX149" fmla="*/ 4514278 w 12089090"/>
                  <a:gd name="connsiteY149" fmla="*/ 13511369 h 13511369"/>
                  <a:gd name="connsiteX150" fmla="*/ 4549996 w 12089090"/>
                  <a:gd name="connsiteY150" fmla="*/ 13442312 h 13511369"/>
                  <a:gd name="connsiteX151" fmla="*/ 4208287 w 12089090"/>
                  <a:gd name="connsiteY151" fmla="*/ 13154432 h 13511369"/>
                  <a:gd name="connsiteX152" fmla="*/ 4635722 w 12089090"/>
                  <a:gd name="connsiteY152" fmla="*/ 13268482 h 13511369"/>
                  <a:gd name="connsiteX153" fmla="*/ 4951237 w 12089090"/>
                  <a:gd name="connsiteY153" fmla="*/ 13268732 h 13511369"/>
                  <a:gd name="connsiteX154" fmla="*/ 5052440 w 12089090"/>
                  <a:gd name="connsiteY154" fmla="*/ 13058932 h 13511369"/>
                  <a:gd name="connsiteX155" fmla="*/ 5011959 w 12089090"/>
                  <a:gd name="connsiteY155" fmla="*/ 12985113 h 13511369"/>
                  <a:gd name="connsiteX156" fmla="*/ 5008387 w 12089090"/>
                  <a:gd name="connsiteY156" fmla="*/ 12678182 h 13511369"/>
                  <a:gd name="connsiteX157" fmla="*/ 5084587 w 12089090"/>
                  <a:gd name="connsiteY157" fmla="*/ 12563882 h 13511369"/>
                  <a:gd name="connsiteX158" fmla="*/ 5046487 w 12089090"/>
                  <a:gd name="connsiteY158" fmla="*/ 12225745 h 13511369"/>
                  <a:gd name="connsiteX159" fmla="*/ 5375100 w 12089090"/>
                  <a:gd name="connsiteY159" fmla="*/ 12097157 h 13511369"/>
                  <a:gd name="connsiteX160" fmla="*/ 5656087 w 12089090"/>
                  <a:gd name="connsiteY160" fmla="*/ 12180502 h 13511369"/>
                  <a:gd name="connsiteX161" fmla="*/ 5541787 w 12089090"/>
                  <a:gd name="connsiteY161" fmla="*/ 11249432 h 13511369"/>
                  <a:gd name="connsiteX162" fmla="*/ 5602510 w 12089090"/>
                  <a:gd name="connsiteY162" fmla="*/ 10722925 h 13511369"/>
                  <a:gd name="connsiteX163" fmla="*/ 5485827 w 12089090"/>
                  <a:gd name="connsiteY163" fmla="*/ 10663394 h 13511369"/>
                  <a:gd name="connsiteX164" fmla="*/ 5602509 w 12089090"/>
                  <a:gd name="connsiteY164" fmla="*/ 10701495 h 13511369"/>
                  <a:gd name="connsiteX165" fmla="*/ 5628703 w 12089090"/>
                  <a:gd name="connsiteY165" fmla="*/ 10160950 h 13511369"/>
                  <a:gd name="connsiteX166" fmla="*/ 5715618 w 12089090"/>
                  <a:gd name="connsiteY166" fmla="*/ 9775438 h 13511369"/>
                  <a:gd name="connsiteX167" fmla="*/ 5847778 w 12089090"/>
                  <a:gd name="connsiteY167" fmla="*/ 9408475 h 13511369"/>
                  <a:gd name="connsiteX168" fmla="*/ 5938265 w 12089090"/>
                  <a:gd name="connsiteY168" fmla="*/ 9196544 h 13511369"/>
                  <a:gd name="connsiteX169" fmla="*/ 5776340 w 12089090"/>
                  <a:gd name="connsiteY169" fmla="*/ 9329894 h 13511369"/>
                  <a:gd name="connsiteX170" fmla="*/ 5940647 w 12089090"/>
                  <a:gd name="connsiteY170" fmla="*/ 9137013 h 13511369"/>
                  <a:gd name="connsiteX171" fmla="*/ 5972794 w 12089090"/>
                  <a:gd name="connsiteY171" fmla="*/ 8956289 h 13511369"/>
                  <a:gd name="connsiteX172" fmla="*/ 5976365 w 12089090"/>
                  <a:gd name="connsiteY172" fmla="*/ 9087006 h 13511369"/>
                  <a:gd name="connsiteX173" fmla="*/ 6458567 w 12089090"/>
                  <a:gd name="connsiteY173" fmla="*/ 8201432 h 13511369"/>
                  <a:gd name="connsiteX174" fmla="*/ 6221634 w 12089090"/>
                  <a:gd name="connsiteY174" fmla="*/ 8101170 h 13511369"/>
                  <a:gd name="connsiteX175" fmla="*/ 6443090 w 12089090"/>
                  <a:gd name="connsiteY175" fmla="*/ 8110694 h 13511369"/>
                  <a:gd name="connsiteX176" fmla="*/ 6713363 w 12089090"/>
                  <a:gd name="connsiteY176" fmla="*/ 8074975 h 13511369"/>
                  <a:gd name="connsiteX177" fmla="*/ 6872907 w 12089090"/>
                  <a:gd name="connsiteY177" fmla="*/ 8032113 h 13511369"/>
                  <a:gd name="connsiteX178" fmla="*/ 6802659 w 12089090"/>
                  <a:gd name="connsiteY178" fmla="*/ 7972582 h 13511369"/>
                  <a:gd name="connsiteX179" fmla="*/ 6894339 w 12089090"/>
                  <a:gd name="connsiteY179" fmla="*/ 7846626 h 13511369"/>
                  <a:gd name="connsiteX180" fmla="*/ 6997921 w 12089090"/>
                  <a:gd name="connsiteY180" fmla="*/ 7867807 h 13511369"/>
                  <a:gd name="connsiteX181" fmla="*/ 7034832 w 12089090"/>
                  <a:gd name="connsiteY181" fmla="*/ 7793990 h 13511369"/>
                  <a:gd name="connsiteX182" fmla="*/ 6961013 w 12089090"/>
                  <a:gd name="connsiteY182" fmla="*/ 7693975 h 13511369"/>
                  <a:gd name="connsiteX183" fmla="*/ 6927676 w 12089090"/>
                  <a:gd name="connsiteY183" fmla="*/ 7596344 h 13511369"/>
                  <a:gd name="connsiteX184" fmla="*/ 6837187 w 12089090"/>
                  <a:gd name="connsiteY184" fmla="*/ 7591832 h 13511369"/>
                  <a:gd name="connsiteX185" fmla="*/ 6763369 w 12089090"/>
                  <a:gd name="connsiteY185" fmla="*/ 7674925 h 13511369"/>
                  <a:gd name="connsiteX186" fmla="*/ 6627637 w 12089090"/>
                  <a:gd name="connsiteY186" fmla="*/ 7687082 h 13511369"/>
                  <a:gd name="connsiteX187" fmla="*/ 6687169 w 12089090"/>
                  <a:gd name="connsiteY187" fmla="*/ 7617775 h 13511369"/>
                  <a:gd name="connsiteX188" fmla="*/ 6699076 w 12089090"/>
                  <a:gd name="connsiteY188" fmla="*/ 7529669 h 13511369"/>
                  <a:gd name="connsiteX189" fmla="*/ 6720506 w 12089090"/>
                  <a:gd name="connsiteY189" fmla="*/ 7467756 h 13511369"/>
                  <a:gd name="connsiteX190" fmla="*/ 6684787 w 12089090"/>
                  <a:gd name="connsiteY190" fmla="*/ 7401332 h 13511369"/>
                  <a:gd name="connsiteX191" fmla="*/ 6620494 w 12089090"/>
                  <a:gd name="connsiteY191" fmla="*/ 7432038 h 13511369"/>
                  <a:gd name="connsiteX192" fmla="*/ 6618112 w 12089090"/>
                  <a:gd name="connsiteY192" fmla="*/ 7351326 h 13511369"/>
                  <a:gd name="connsiteX193" fmla="*/ 6837188 w 12089090"/>
                  <a:gd name="connsiteY193" fmla="*/ 7243919 h 13511369"/>
                  <a:gd name="connsiteX194" fmla="*/ 6801469 w 12089090"/>
                  <a:gd name="connsiteY194" fmla="*/ 7089138 h 13511369"/>
                  <a:gd name="connsiteX195" fmla="*/ 6877669 w 12089090"/>
                  <a:gd name="connsiteY195" fmla="*/ 7072469 h 13511369"/>
                  <a:gd name="connsiteX196" fmla="*/ 6856237 w 12089090"/>
                  <a:gd name="connsiteY196" fmla="*/ 6982232 h 13511369"/>
                  <a:gd name="connsiteX197" fmla="*/ 6961013 w 12089090"/>
                  <a:gd name="connsiteY197" fmla="*/ 6984363 h 13511369"/>
                  <a:gd name="connsiteX198" fmla="*/ 7003876 w 12089090"/>
                  <a:gd name="connsiteY198" fmla="*/ 6903400 h 13511369"/>
                  <a:gd name="connsiteX199" fmla="*/ 7106269 w 12089090"/>
                  <a:gd name="connsiteY199" fmla="*/ 6936738 h 13511369"/>
                  <a:gd name="connsiteX200" fmla="*/ 7180088 w 12089090"/>
                  <a:gd name="connsiteY200" fmla="*/ 7039132 h 13511369"/>
                  <a:gd name="connsiteX201" fmla="*/ 7246763 w 12089090"/>
                  <a:gd name="connsiteY201" fmla="*/ 6979600 h 13511369"/>
                  <a:gd name="connsiteX202" fmla="*/ 7187232 w 12089090"/>
                  <a:gd name="connsiteY202" fmla="*/ 6843869 h 13511369"/>
                  <a:gd name="connsiteX203" fmla="*/ 7244381 w 12089090"/>
                  <a:gd name="connsiteY203" fmla="*/ 6896506 h 13511369"/>
                  <a:gd name="connsiteX204" fmla="*/ 7361063 w 12089090"/>
                  <a:gd name="connsiteY204" fmla="*/ 6934357 h 13511369"/>
                  <a:gd name="connsiteX205" fmla="*/ 7434882 w 12089090"/>
                  <a:gd name="connsiteY205" fmla="*/ 7006046 h 13511369"/>
                  <a:gd name="connsiteX206" fmla="*/ 7403926 w 12089090"/>
                  <a:gd name="connsiteY206" fmla="*/ 7144158 h 13511369"/>
                  <a:gd name="connsiteX207" fmla="*/ 7475363 w 12089090"/>
                  <a:gd name="connsiteY207" fmla="*/ 7108439 h 13511369"/>
                  <a:gd name="connsiteX208" fmla="*/ 7465837 w 12089090"/>
                  <a:gd name="connsiteY208" fmla="*/ 7077482 h 13511369"/>
                  <a:gd name="connsiteX209" fmla="*/ 7542038 w 12089090"/>
                  <a:gd name="connsiteY209" fmla="*/ 7163208 h 13511369"/>
                  <a:gd name="connsiteX210" fmla="*/ 7477744 w 12089090"/>
                  <a:gd name="connsiteY210" fmla="*/ 7244171 h 13511369"/>
                  <a:gd name="connsiteX211" fmla="*/ 7542037 w 12089090"/>
                  <a:gd name="connsiteY211" fmla="*/ 7325132 h 13511369"/>
                  <a:gd name="connsiteX212" fmla="*/ 7468219 w 12089090"/>
                  <a:gd name="connsiteY212" fmla="*/ 7344183 h 13511369"/>
                  <a:gd name="connsiteX213" fmla="*/ 7375351 w 12089090"/>
                  <a:gd name="connsiteY213" fmla="*/ 7296558 h 13511369"/>
                  <a:gd name="connsiteX214" fmla="*/ 7327726 w 12089090"/>
                  <a:gd name="connsiteY214" fmla="*/ 7406096 h 13511369"/>
                  <a:gd name="connsiteX215" fmla="*/ 7403926 w 12089090"/>
                  <a:gd name="connsiteY215" fmla="*/ 7425146 h 13511369"/>
                  <a:gd name="connsiteX216" fmla="*/ 7458694 w 12089090"/>
                  <a:gd name="connsiteY216" fmla="*/ 7484677 h 13511369"/>
                  <a:gd name="connsiteX217" fmla="*/ 7484888 w 12089090"/>
                  <a:gd name="connsiteY217" fmla="*/ 7515382 h 13511369"/>
                  <a:gd name="connsiteX218" fmla="*/ 7505128 w 12089090"/>
                  <a:gd name="connsiteY218" fmla="*/ 7467755 h 13511369"/>
                  <a:gd name="connsiteX219" fmla="*/ 7563469 w 12089090"/>
                  <a:gd name="connsiteY219" fmla="*/ 7529921 h 13511369"/>
                  <a:gd name="connsiteX220" fmla="*/ 7656338 w 12089090"/>
                  <a:gd name="connsiteY220" fmla="*/ 7615646 h 13511369"/>
                  <a:gd name="connsiteX221" fmla="*/ 7656338 w 12089090"/>
                  <a:gd name="connsiteY221" fmla="*/ 7510871 h 13511369"/>
                  <a:gd name="connsiteX222" fmla="*/ 7830168 w 12089090"/>
                  <a:gd name="connsiteY222" fmla="*/ 7606120 h 13511369"/>
                  <a:gd name="connsiteX223" fmla="*/ 7723013 w 12089090"/>
                  <a:gd name="connsiteY223" fmla="*/ 7370377 h 13511369"/>
                  <a:gd name="connsiteX224" fmla="*/ 7725394 w 12089090"/>
                  <a:gd name="connsiteY224" fmla="*/ 7234646 h 13511369"/>
                  <a:gd name="connsiteX225" fmla="*/ 7630144 w 12089090"/>
                  <a:gd name="connsiteY225" fmla="*/ 7206071 h 13511369"/>
                  <a:gd name="connsiteX226" fmla="*/ 7694437 w 12089090"/>
                  <a:gd name="connsiteY226" fmla="*/ 7039382 h 13511369"/>
                  <a:gd name="connsiteX227" fmla="*/ 8392144 w 12089090"/>
                  <a:gd name="connsiteY227" fmla="*/ 6653621 h 13511369"/>
                  <a:gd name="connsiteX228" fmla="*/ 8720757 w 12089090"/>
                  <a:gd name="connsiteY228" fmla="*/ 6591708 h 13511369"/>
                  <a:gd name="connsiteX229" fmla="*/ 8739807 w 12089090"/>
                  <a:gd name="connsiteY229" fmla="*/ 6696483 h 13511369"/>
                  <a:gd name="connsiteX230" fmla="*/ 8813626 w 12089090"/>
                  <a:gd name="connsiteY230" fmla="*/ 6701246 h 13511369"/>
                  <a:gd name="connsiteX231" fmla="*/ 8789812 w 12089090"/>
                  <a:gd name="connsiteY231" fmla="*/ 6548844 h 13511369"/>
                  <a:gd name="connsiteX232" fmla="*/ 9332737 w 12089090"/>
                  <a:gd name="connsiteY232" fmla="*/ 6544082 h 13511369"/>
                  <a:gd name="connsiteX233" fmla="*/ 9520856 w 12089090"/>
                  <a:gd name="connsiteY233" fmla="*/ 6494075 h 13511369"/>
                  <a:gd name="connsiteX234" fmla="*/ 9647062 w 12089090"/>
                  <a:gd name="connsiteY234" fmla="*/ 6298813 h 13511369"/>
                  <a:gd name="connsiteX235" fmla="*/ 9923287 w 12089090"/>
                  <a:gd name="connsiteY235" fmla="*/ 6334532 h 13511369"/>
                  <a:gd name="connsiteX236" fmla="*/ 9887569 w 12089090"/>
                  <a:gd name="connsiteY236" fmla="*/ 6420258 h 13511369"/>
                  <a:gd name="connsiteX237" fmla="*/ 9744694 w 12089090"/>
                  <a:gd name="connsiteY237" fmla="*/ 6434546 h 13511369"/>
                  <a:gd name="connsiteX238" fmla="*/ 9813749 w 12089090"/>
                  <a:gd name="connsiteY238" fmla="*/ 6489313 h 13511369"/>
                  <a:gd name="connsiteX239" fmla="*/ 9682782 w 12089090"/>
                  <a:gd name="connsiteY239" fmla="*/ 6517889 h 13511369"/>
                  <a:gd name="connsiteX240" fmla="*/ 9556576 w 12089090"/>
                  <a:gd name="connsiteY240" fmla="*/ 6508364 h 13511369"/>
                  <a:gd name="connsiteX241" fmla="*/ 9470850 w 12089090"/>
                  <a:gd name="connsiteY241" fmla="*/ 6544082 h 13511369"/>
                  <a:gd name="connsiteX242" fmla="*/ 9439894 w 12089090"/>
                  <a:gd name="connsiteY242" fmla="*/ 6848883 h 13511369"/>
                  <a:gd name="connsiteX243" fmla="*/ 9601819 w 12089090"/>
                  <a:gd name="connsiteY243" fmla="*/ 6882220 h 13511369"/>
                  <a:gd name="connsiteX244" fmla="*/ 9808987 w 12089090"/>
                  <a:gd name="connsiteY244" fmla="*/ 6696482 h 13511369"/>
                  <a:gd name="connsiteX245" fmla="*/ 9847088 w 12089090"/>
                  <a:gd name="connsiteY245" fmla="*/ 6794114 h 13511369"/>
                  <a:gd name="connsiteX246" fmla="*/ 9994726 w 12089090"/>
                  <a:gd name="connsiteY246" fmla="*/ 6717914 h 13511369"/>
                  <a:gd name="connsiteX247" fmla="*/ 9894713 w 12089090"/>
                  <a:gd name="connsiteY247" fmla="*/ 6956040 h 13511369"/>
                  <a:gd name="connsiteX248" fmla="*/ 10037588 w 12089090"/>
                  <a:gd name="connsiteY248" fmla="*/ 6898889 h 13511369"/>
                  <a:gd name="connsiteX249" fmla="*/ 10004251 w 12089090"/>
                  <a:gd name="connsiteY249" fmla="*/ 6986996 h 13511369"/>
                  <a:gd name="connsiteX250" fmla="*/ 10235232 w 12089090"/>
                  <a:gd name="connsiteY250" fmla="*/ 6984614 h 13511369"/>
                  <a:gd name="connsiteX251" fmla="*/ 10075687 w 12089090"/>
                  <a:gd name="connsiteY251" fmla="*/ 7039382 h 13511369"/>
                  <a:gd name="connsiteX252" fmla="*/ 9966151 w 12089090"/>
                  <a:gd name="connsiteY252" fmla="*/ 7096533 h 13511369"/>
                  <a:gd name="connsiteX253" fmla="*/ 9847088 w 12089090"/>
                  <a:gd name="connsiteY253" fmla="*/ 7210833 h 13511369"/>
                  <a:gd name="connsiteX254" fmla="*/ 9882806 w 12089090"/>
                  <a:gd name="connsiteY254" fmla="*/ 7270363 h 13511369"/>
                  <a:gd name="connsiteX255" fmla="*/ 9925669 w 12089090"/>
                  <a:gd name="connsiteY255" fmla="*/ 7320371 h 13511369"/>
                  <a:gd name="connsiteX256" fmla="*/ 10004251 w 12089090"/>
                  <a:gd name="connsiteY256" fmla="*/ 7287033 h 13511369"/>
                  <a:gd name="connsiteX257" fmla="*/ 10016156 w 12089090"/>
                  <a:gd name="connsiteY257" fmla="*/ 7348944 h 13511369"/>
                  <a:gd name="connsiteX258" fmla="*/ 10130457 w 12089090"/>
                  <a:gd name="connsiteY258" fmla="*/ 7210833 h 13511369"/>
                  <a:gd name="connsiteX259" fmla="*/ 10166176 w 12089090"/>
                  <a:gd name="connsiteY259" fmla="*/ 7356089 h 13511369"/>
                  <a:gd name="connsiteX260" fmla="*/ 10261426 w 12089090"/>
                  <a:gd name="connsiteY260" fmla="*/ 7239408 h 13511369"/>
                  <a:gd name="connsiteX261" fmla="*/ 10287619 w 12089090"/>
                  <a:gd name="connsiteY261" fmla="*/ 7401332 h 13511369"/>
                  <a:gd name="connsiteX262" fmla="*/ 10361437 w 12089090"/>
                  <a:gd name="connsiteY262" fmla="*/ 7477532 h 13511369"/>
                  <a:gd name="connsiteX263" fmla="*/ 10151887 w 12089090"/>
                  <a:gd name="connsiteY263" fmla="*/ 7591832 h 13511369"/>
                  <a:gd name="connsiteX264" fmla="*/ 10304288 w 12089090"/>
                  <a:gd name="connsiteY264" fmla="*/ 7741852 h 13511369"/>
                  <a:gd name="connsiteX265" fmla="*/ 10335244 w 12089090"/>
                  <a:gd name="connsiteY265" fmla="*/ 7644221 h 13511369"/>
                  <a:gd name="connsiteX266" fmla="*/ 10406680 w 12089090"/>
                  <a:gd name="connsiteY266" fmla="*/ 7732326 h 13511369"/>
                  <a:gd name="connsiteX267" fmla="*/ 10528126 w 12089090"/>
                  <a:gd name="connsiteY267" fmla="*/ 7691846 h 13511369"/>
                  <a:gd name="connsiteX268" fmla="*/ 10532887 w 12089090"/>
                  <a:gd name="connsiteY268" fmla="*/ 7777570 h 13511369"/>
                  <a:gd name="connsiteX269" fmla="*/ 10530506 w 12089090"/>
                  <a:gd name="connsiteY269" fmla="*/ 7875200 h 13511369"/>
                  <a:gd name="connsiteX270" fmla="*/ 10640043 w 12089090"/>
                  <a:gd name="connsiteY270" fmla="*/ 7837101 h 13511369"/>
                  <a:gd name="connsiteX271" fmla="*/ 10680526 w 12089090"/>
                  <a:gd name="connsiteY271" fmla="*/ 8075227 h 13511369"/>
                  <a:gd name="connsiteX272" fmla="*/ 10818637 w 12089090"/>
                  <a:gd name="connsiteY272" fmla="*/ 8106182 h 13511369"/>
                  <a:gd name="connsiteX273" fmla="*/ 10832925 w 12089090"/>
                  <a:gd name="connsiteY273" fmla="*/ 7815670 h 13511369"/>
                  <a:gd name="connsiteX274" fmla="*/ 10923413 w 12089090"/>
                  <a:gd name="connsiteY274" fmla="*/ 7791858 h 13511369"/>
                  <a:gd name="connsiteX275" fmla="*/ 10992469 w 12089090"/>
                  <a:gd name="connsiteY275" fmla="*/ 7620407 h 13511369"/>
                  <a:gd name="connsiteX276" fmla="*/ 10954369 w 12089090"/>
                  <a:gd name="connsiteY276" fmla="*/ 7491821 h 13511369"/>
                  <a:gd name="connsiteX277" fmla="*/ 10859119 w 12089090"/>
                  <a:gd name="connsiteY277" fmla="*/ 7479913 h 13511369"/>
                  <a:gd name="connsiteX278" fmla="*/ 10906743 w 12089090"/>
                  <a:gd name="connsiteY278" fmla="*/ 7360851 h 13511369"/>
                  <a:gd name="connsiteX279" fmla="*/ 10801969 w 12089090"/>
                  <a:gd name="connsiteY279" fmla="*/ 7289414 h 13511369"/>
                  <a:gd name="connsiteX280" fmla="*/ 10761487 w 12089090"/>
                  <a:gd name="connsiteY280" fmla="*/ 7058432 h 13511369"/>
                  <a:gd name="connsiteX281" fmla="*/ 10443987 w 12089090"/>
                  <a:gd name="connsiteY281" fmla="*/ 7020332 h 13511369"/>
                  <a:gd name="connsiteX282" fmla="*/ 10513838 w 12089090"/>
                  <a:gd name="connsiteY282" fmla="*/ 6915558 h 13511369"/>
                  <a:gd name="connsiteX283" fmla="*/ 10637663 w 12089090"/>
                  <a:gd name="connsiteY283" fmla="*/ 6896508 h 13511369"/>
                  <a:gd name="connsiteX284" fmla="*/ 10647187 w 12089090"/>
                  <a:gd name="connsiteY284" fmla="*/ 6810782 h 13511369"/>
                  <a:gd name="connsiteX285" fmla="*/ 10859912 w 12089090"/>
                  <a:gd name="connsiteY285" fmla="*/ 6899682 h 13511369"/>
                  <a:gd name="connsiteX286" fmla="*/ 10875787 w 12089090"/>
                  <a:gd name="connsiteY286" fmla="*/ 6677432 h 13511369"/>
                  <a:gd name="connsiteX287" fmla="*/ 10666237 w 12089090"/>
                  <a:gd name="connsiteY287" fmla="*/ 6772682 h 13511369"/>
                  <a:gd name="connsiteX288" fmla="*/ 10590037 w 12089090"/>
                  <a:gd name="connsiteY288" fmla="*/ 6544082 h 13511369"/>
                  <a:gd name="connsiteX289" fmla="*/ 10361437 w 12089090"/>
                  <a:gd name="connsiteY289" fmla="*/ 6753632 h 13511369"/>
                  <a:gd name="connsiteX290" fmla="*/ 10374138 w 12089090"/>
                  <a:gd name="connsiteY290" fmla="*/ 6588533 h 13511369"/>
                  <a:gd name="connsiteX291" fmla="*/ 10386837 w 12089090"/>
                  <a:gd name="connsiteY291" fmla="*/ 6464707 h 13511369"/>
                  <a:gd name="connsiteX292" fmla="*/ 10331672 w 12089090"/>
                  <a:gd name="connsiteY292" fmla="*/ 6436675 h 13511369"/>
                  <a:gd name="connsiteX293" fmla="*/ 10278888 w 12089090"/>
                  <a:gd name="connsiteY293" fmla="*/ 6452008 h 13511369"/>
                  <a:gd name="connsiteX294" fmla="*/ 10158237 w 12089090"/>
                  <a:gd name="connsiteY294" fmla="*/ 6236107 h 13511369"/>
                  <a:gd name="connsiteX295" fmla="*/ 10323338 w 12089090"/>
                  <a:gd name="connsiteY295" fmla="*/ 6274208 h 13511369"/>
                  <a:gd name="connsiteX296" fmla="*/ 10564638 w 12089090"/>
                  <a:gd name="connsiteY296" fmla="*/ 6274208 h 13511369"/>
                  <a:gd name="connsiteX297" fmla="*/ 10694812 w 12089090"/>
                  <a:gd name="connsiteY297" fmla="*/ 6134507 h 13511369"/>
                  <a:gd name="connsiteX298" fmla="*/ 10593213 w 12089090"/>
                  <a:gd name="connsiteY298" fmla="*/ 6023383 h 13511369"/>
                  <a:gd name="connsiteX299" fmla="*/ 10380487 w 12089090"/>
                  <a:gd name="connsiteY299" fmla="*/ 5975757 h 13511369"/>
                  <a:gd name="connsiteX300" fmla="*/ 10561462 w 12089090"/>
                  <a:gd name="connsiteY300" fmla="*/ 5845582 h 13511369"/>
                  <a:gd name="connsiteX301" fmla="*/ 10507488 w 12089090"/>
                  <a:gd name="connsiteY301" fmla="*/ 5728108 h 13511369"/>
                  <a:gd name="connsiteX302" fmla="*/ 10561463 w 12089090"/>
                  <a:gd name="connsiteY302" fmla="*/ 5607458 h 13511369"/>
                  <a:gd name="connsiteX303" fmla="*/ 10523362 w 12089090"/>
                  <a:gd name="connsiteY303" fmla="*/ 5604282 h 13511369"/>
                  <a:gd name="connsiteX304" fmla="*/ 10488438 w 12089090"/>
                  <a:gd name="connsiteY304" fmla="*/ 5528083 h 13511369"/>
                  <a:gd name="connsiteX305" fmla="*/ 10329687 w 12089090"/>
                  <a:gd name="connsiteY305" fmla="*/ 5375682 h 13511369"/>
                  <a:gd name="connsiteX306" fmla="*/ 10599563 w 12089090"/>
                  <a:gd name="connsiteY306" fmla="*/ 5480458 h 13511369"/>
                  <a:gd name="connsiteX307" fmla="*/ 10742437 w 12089090"/>
                  <a:gd name="connsiteY307" fmla="*/ 5439182 h 13511369"/>
                  <a:gd name="connsiteX308" fmla="*/ 10717038 w 12089090"/>
                  <a:gd name="connsiteY308" fmla="*/ 5686833 h 13511369"/>
                  <a:gd name="connsiteX309" fmla="*/ 10894837 w 12089090"/>
                  <a:gd name="connsiteY309" fmla="*/ 5724932 h 13511369"/>
                  <a:gd name="connsiteX310" fmla="*/ 10951988 w 12089090"/>
                  <a:gd name="connsiteY310" fmla="*/ 5550308 h 13511369"/>
                  <a:gd name="connsiteX311" fmla="*/ 10993262 w 12089090"/>
                  <a:gd name="connsiteY311" fmla="*/ 5321707 h 13511369"/>
                  <a:gd name="connsiteX312" fmla="*/ 10913888 w 12089090"/>
                  <a:gd name="connsiteY312" fmla="*/ 5118508 h 13511369"/>
                  <a:gd name="connsiteX313" fmla="*/ 10856737 w 12089090"/>
                  <a:gd name="connsiteY313" fmla="*/ 5020082 h 13511369"/>
                  <a:gd name="connsiteX314" fmla="*/ 10777363 w 12089090"/>
                  <a:gd name="connsiteY314" fmla="*/ 5137558 h 13511369"/>
                  <a:gd name="connsiteX315" fmla="*/ 10707513 w 12089090"/>
                  <a:gd name="connsiteY315" fmla="*/ 5096283 h 13511369"/>
                  <a:gd name="connsiteX316" fmla="*/ 10675763 w 12089090"/>
                  <a:gd name="connsiteY316" fmla="*/ 5216933 h 13511369"/>
                  <a:gd name="connsiteX317" fmla="*/ 10574162 w 12089090"/>
                  <a:gd name="connsiteY317" fmla="*/ 5220107 h 13511369"/>
                  <a:gd name="connsiteX318" fmla="*/ 10494787 w 12089090"/>
                  <a:gd name="connsiteY318" fmla="*/ 5077232 h 13511369"/>
                  <a:gd name="connsiteX319" fmla="*/ 10456687 w 12089090"/>
                  <a:gd name="connsiteY319" fmla="*/ 4924832 h 13511369"/>
                  <a:gd name="connsiteX320" fmla="*/ 10240787 w 12089090"/>
                  <a:gd name="connsiteY320" fmla="*/ 4928007 h 13511369"/>
                  <a:gd name="connsiteX321" fmla="*/ 10266187 w 12089090"/>
                  <a:gd name="connsiteY321" fmla="*/ 5153432 h 13511369"/>
                  <a:gd name="connsiteX322" fmla="*/ 10228088 w 12089090"/>
                  <a:gd name="connsiteY322" fmla="*/ 4959758 h 13511369"/>
                  <a:gd name="connsiteX323" fmla="*/ 10183637 w 12089090"/>
                  <a:gd name="connsiteY323" fmla="*/ 4972457 h 13511369"/>
                  <a:gd name="connsiteX324" fmla="*/ 10113787 w 12089090"/>
                  <a:gd name="connsiteY324" fmla="*/ 4861332 h 13511369"/>
                  <a:gd name="connsiteX325" fmla="*/ 10018538 w 12089090"/>
                  <a:gd name="connsiteY325" fmla="*/ 4931183 h 13511369"/>
                  <a:gd name="connsiteX326" fmla="*/ 9862962 w 12089090"/>
                  <a:gd name="connsiteY326" fmla="*/ 5058182 h 13511369"/>
                  <a:gd name="connsiteX327" fmla="*/ 10228087 w 12089090"/>
                  <a:gd name="connsiteY327" fmla="*/ 4724807 h 13511369"/>
                  <a:gd name="connsiteX328" fmla="*/ 10372550 w 12089090"/>
                  <a:gd name="connsiteY328" fmla="*/ 4634321 h 13511369"/>
                  <a:gd name="connsiteX329" fmla="*/ 10590037 w 12089090"/>
                  <a:gd name="connsiteY329" fmla="*/ 4581932 h 13511369"/>
                  <a:gd name="connsiteX330" fmla="*/ 10628138 w 12089090"/>
                  <a:gd name="connsiteY330" fmla="*/ 4461283 h 13511369"/>
                  <a:gd name="connsiteX331" fmla="*/ 10799588 w 12089090"/>
                  <a:gd name="connsiteY331" fmla="*/ 4334283 h 13511369"/>
                  <a:gd name="connsiteX332" fmla="*/ 10831337 w 12089090"/>
                  <a:gd name="connsiteY332" fmla="*/ 4080282 h 13511369"/>
                  <a:gd name="connsiteX333" fmla="*/ 10599562 w 12089090"/>
                  <a:gd name="connsiteY333" fmla="*/ 3997732 h 13511369"/>
                  <a:gd name="connsiteX334" fmla="*/ 10282063 w 12089090"/>
                  <a:gd name="connsiteY334" fmla="*/ 3950108 h 13511369"/>
                  <a:gd name="connsiteX335" fmla="*/ 10151887 w 12089090"/>
                  <a:gd name="connsiteY335" fmla="*/ 4010432 h 13511369"/>
                  <a:gd name="connsiteX336" fmla="*/ 10177288 w 12089090"/>
                  <a:gd name="connsiteY336" fmla="*/ 3845333 h 13511369"/>
                  <a:gd name="connsiteX337" fmla="*/ 10126488 w 12089090"/>
                  <a:gd name="connsiteY337" fmla="*/ 3670708 h 13511369"/>
                  <a:gd name="connsiteX338" fmla="*/ 10240787 w 12089090"/>
                  <a:gd name="connsiteY338" fmla="*/ 3708807 h 13511369"/>
                  <a:gd name="connsiteX339" fmla="*/ 10361438 w 12089090"/>
                  <a:gd name="connsiteY339" fmla="*/ 3600858 h 13511369"/>
                  <a:gd name="connsiteX340" fmla="*/ 10551938 w 12089090"/>
                  <a:gd name="connsiteY340" fmla="*/ 3661183 h 13511369"/>
                  <a:gd name="connsiteX341" fmla="*/ 10564638 w 12089090"/>
                  <a:gd name="connsiteY341" fmla="*/ 3477033 h 13511369"/>
                  <a:gd name="connsiteX342" fmla="*/ 10704337 w 12089090"/>
                  <a:gd name="connsiteY342" fmla="*/ 3515132 h 13511369"/>
                  <a:gd name="connsiteX343" fmla="*/ 10818637 w 12089090"/>
                  <a:gd name="connsiteY343" fmla="*/ 3210332 h 13511369"/>
                  <a:gd name="connsiteX344" fmla="*/ 10920238 w 12089090"/>
                  <a:gd name="connsiteY344" fmla="*/ 3299233 h 13511369"/>
                  <a:gd name="connsiteX345" fmla="*/ 11059937 w 12089090"/>
                  <a:gd name="connsiteY345" fmla="*/ 3283357 h 13511369"/>
                  <a:gd name="connsiteX346" fmla="*/ 11094862 w 12089090"/>
                  <a:gd name="connsiteY346" fmla="*/ 3508782 h 13511369"/>
                  <a:gd name="connsiteX347" fmla="*/ 11171063 w 12089090"/>
                  <a:gd name="connsiteY347" fmla="*/ 3251608 h 13511369"/>
                  <a:gd name="connsiteX348" fmla="*/ 11094863 w 12089090"/>
                  <a:gd name="connsiteY348" fmla="*/ 3165883 h 13511369"/>
                  <a:gd name="connsiteX349" fmla="*/ 11180587 w 12089090"/>
                  <a:gd name="connsiteY349" fmla="*/ 2911882 h 13511369"/>
                  <a:gd name="connsiteX350" fmla="*/ 10999613 w 12089090"/>
                  <a:gd name="connsiteY350" fmla="*/ 2988083 h 13511369"/>
                  <a:gd name="connsiteX351" fmla="*/ 10971037 w 12089090"/>
                  <a:gd name="connsiteY351" fmla="*/ 2918232 h 13511369"/>
                  <a:gd name="connsiteX352" fmla="*/ 10780537 w 12089090"/>
                  <a:gd name="connsiteY352" fmla="*/ 2715032 h 13511369"/>
                  <a:gd name="connsiteX353" fmla="*/ 10748788 w 12089090"/>
                  <a:gd name="connsiteY353" fmla="*/ 2530883 h 13511369"/>
                  <a:gd name="connsiteX354" fmla="*/ 10717038 w 12089090"/>
                  <a:gd name="connsiteY354" fmla="*/ 2435633 h 13511369"/>
                  <a:gd name="connsiteX355" fmla="*/ 10818637 w 12089090"/>
                  <a:gd name="connsiteY355" fmla="*/ 2334032 h 13511369"/>
                  <a:gd name="connsiteX356" fmla="*/ 11078988 w 12089090"/>
                  <a:gd name="connsiteY356" fmla="*/ 2099083 h 13511369"/>
                  <a:gd name="connsiteX357" fmla="*/ 11199637 w 12089090"/>
                  <a:gd name="connsiteY357" fmla="*/ 2118132 h 13511369"/>
                  <a:gd name="connsiteX358" fmla="*/ 11269488 w 12089090"/>
                  <a:gd name="connsiteY358" fmla="*/ 2029233 h 13511369"/>
                  <a:gd name="connsiteX359" fmla="*/ 11504437 w 12089090"/>
                  <a:gd name="connsiteY359" fmla="*/ 1921282 h 13511369"/>
                  <a:gd name="connsiteX360" fmla="*/ 11358388 w 12089090"/>
                  <a:gd name="connsiteY360" fmla="*/ 1851433 h 13511369"/>
                  <a:gd name="connsiteX361" fmla="*/ 11275837 w 12089090"/>
                  <a:gd name="connsiteY361" fmla="*/ 1705382 h 13511369"/>
                  <a:gd name="connsiteX362" fmla="*/ 11377437 w 12089090"/>
                  <a:gd name="connsiteY362" fmla="*/ 1279932 h 13511369"/>
                  <a:gd name="connsiteX363" fmla="*/ 11256787 w 12089090"/>
                  <a:gd name="connsiteY363" fmla="*/ 1019582 h 13511369"/>
                  <a:gd name="connsiteX364" fmla="*/ 11542537 w 12089090"/>
                  <a:gd name="connsiteY364" fmla="*/ 1362482 h 13511369"/>
                  <a:gd name="connsiteX365" fmla="*/ 11707637 w 12089090"/>
                  <a:gd name="connsiteY365" fmla="*/ 1165632 h 13511369"/>
                  <a:gd name="connsiteX366" fmla="*/ 11891787 w 12089090"/>
                  <a:gd name="connsiteY366" fmla="*/ 1476782 h 13511369"/>
                  <a:gd name="connsiteX367" fmla="*/ 12088637 w 12089090"/>
                  <a:gd name="connsiteY367" fmla="*/ 1578383 h 13511369"/>
                  <a:gd name="connsiteX368" fmla="*/ 11923537 w 12089090"/>
                  <a:gd name="connsiteY368" fmla="*/ 1133883 h 13511369"/>
                  <a:gd name="connsiteX369" fmla="*/ 11910837 w 12089090"/>
                  <a:gd name="connsiteY369" fmla="*/ 917982 h 13511369"/>
                  <a:gd name="connsiteX370" fmla="*/ 11777487 w 12089090"/>
                  <a:gd name="connsiteY370" fmla="*/ 721132 h 13511369"/>
                  <a:gd name="connsiteX371" fmla="*/ 11752087 w 12089090"/>
                  <a:gd name="connsiteY37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417837 w 12089090"/>
                  <a:gd name="connsiteY20" fmla="*/ 52428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417837 w 12089090"/>
                  <a:gd name="connsiteY20" fmla="*/ 52428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63068 w 12089090"/>
                  <a:gd name="connsiteY20" fmla="*/ 505232 h 13511369"/>
                  <a:gd name="connsiteX21" fmla="*/ 4118990 w 12089090"/>
                  <a:gd name="connsiteY21" fmla="*/ 528794 h 13511369"/>
                  <a:gd name="connsiteX22" fmla="*/ 3952303 w 12089090"/>
                  <a:gd name="connsiteY22" fmla="*/ 640713 h 13511369"/>
                  <a:gd name="connsiteX23" fmla="*/ 3770137 w 12089090"/>
                  <a:gd name="connsiteY23" fmla="*/ 929094 h 13511369"/>
                  <a:gd name="connsiteX24" fmla="*/ 3680840 w 12089090"/>
                  <a:gd name="connsiteY24" fmla="*/ 914556 h 13511369"/>
                  <a:gd name="connsiteX25" fmla="*/ 3578447 w 12089090"/>
                  <a:gd name="connsiteY25" fmla="*/ 990756 h 13511369"/>
                  <a:gd name="connsiteX26" fmla="*/ 3404615 w 12089090"/>
                  <a:gd name="connsiteY26" fmla="*/ 1205069 h 13511369"/>
                  <a:gd name="connsiteX27" fmla="*/ 3266503 w 12089090"/>
                  <a:gd name="connsiteY27" fmla="*/ 1266981 h 13511369"/>
                  <a:gd name="connsiteX28" fmla="*/ 3184349 w 12089090"/>
                  <a:gd name="connsiteY28" fmla="*/ 1343433 h 13511369"/>
                  <a:gd name="connsiteX29" fmla="*/ 2956940 w 12089090"/>
                  <a:gd name="connsiteY29" fmla="*/ 1233644 h 13511369"/>
                  <a:gd name="connsiteX30" fmla="*/ 2829544 w 12089090"/>
                  <a:gd name="connsiteY30" fmla="*/ 1317239 h 13511369"/>
                  <a:gd name="connsiteX31" fmla="*/ 2690240 w 12089090"/>
                  <a:gd name="connsiteY31" fmla="*/ 1366994 h 13511369"/>
                  <a:gd name="connsiteX32" fmla="*/ 2455687 w 12089090"/>
                  <a:gd name="connsiteY32" fmla="*/ 1452970 h 13511369"/>
                  <a:gd name="connsiteX33" fmla="*/ 2421159 w 12089090"/>
                  <a:gd name="connsiteY33" fmla="*/ 1328894 h 13511369"/>
                  <a:gd name="connsiteX34" fmla="*/ 2341387 w 12089090"/>
                  <a:gd name="connsiteY34" fmla="*/ 1248182 h 13511369"/>
                  <a:gd name="connsiteX35" fmla="*/ 2364009 w 12089090"/>
                  <a:gd name="connsiteY35" fmla="*/ 1407475 h 13511369"/>
                  <a:gd name="connsiteX36" fmla="*/ 2321147 w 12089090"/>
                  <a:gd name="connsiteY36" fmla="*/ 1557494 h 13511369"/>
                  <a:gd name="connsiteX37" fmla="*/ 2379487 w 12089090"/>
                  <a:gd name="connsiteY37" fmla="*/ 1629182 h 13511369"/>
                  <a:gd name="connsiteX38" fmla="*/ 2748581 w 12089090"/>
                  <a:gd name="connsiteY38" fmla="*/ 1888739 h 13511369"/>
                  <a:gd name="connsiteX39" fmla="*/ 2818828 w 12089090"/>
                  <a:gd name="connsiteY39" fmla="*/ 2031363 h 13511369"/>
                  <a:gd name="connsiteX40" fmla="*/ 2799778 w 12089090"/>
                  <a:gd name="connsiteY40" fmla="*/ 2224244 h 13511369"/>
                  <a:gd name="connsiteX41" fmla="*/ 2870025 w 12089090"/>
                  <a:gd name="connsiteY41" fmla="*/ 2431664 h 13511369"/>
                  <a:gd name="connsiteX42" fmla="*/ 3027187 w 12089090"/>
                  <a:gd name="connsiteY42" fmla="*/ 2567395 h 13511369"/>
                  <a:gd name="connsiteX43" fmla="*/ 3160537 w 12089090"/>
                  <a:gd name="connsiteY43" fmla="*/ 2543582 h 13511369"/>
                  <a:gd name="connsiteX44" fmla="*/ 3228403 w 12089090"/>
                  <a:gd name="connsiteY44" fmla="*/ 2648106 h 13511369"/>
                  <a:gd name="connsiteX45" fmla="*/ 3130772 w 12089090"/>
                  <a:gd name="connsiteY45" fmla="*/ 2719544 h 13511369"/>
                  <a:gd name="connsiteX46" fmla="*/ 3115293 w 12089090"/>
                  <a:gd name="connsiteY46" fmla="*/ 2843619 h 13511369"/>
                  <a:gd name="connsiteX47" fmla="*/ 3023615 w 12089090"/>
                  <a:gd name="connsiteY47" fmla="*/ 2957669 h 13511369"/>
                  <a:gd name="connsiteX48" fmla="*/ 3016472 w 12089090"/>
                  <a:gd name="connsiteY48" fmla="*/ 3050538 h 13511369"/>
                  <a:gd name="connsiteX49" fmla="*/ 2916459 w 12089090"/>
                  <a:gd name="connsiteY49" fmla="*/ 3143406 h 13511369"/>
                  <a:gd name="connsiteX50" fmla="*/ 2874787 w 12089090"/>
                  <a:gd name="connsiteY50" fmla="*/ 3248432 h 13511369"/>
                  <a:gd name="connsiteX51" fmla="*/ 2916459 w 12089090"/>
                  <a:gd name="connsiteY51" fmla="*/ 3355338 h 13511369"/>
                  <a:gd name="connsiteX52" fmla="*/ 3039093 w 12089090"/>
                  <a:gd name="connsiteY52" fmla="*/ 3469889 h 13511369"/>
                  <a:gd name="connsiteX53" fmla="*/ 2880740 w 12089090"/>
                  <a:gd name="connsiteY53" fmla="*/ 3872069 h 13511369"/>
                  <a:gd name="connsiteX54" fmla="*/ 2854547 w 12089090"/>
                  <a:gd name="connsiteY54" fmla="*/ 4003038 h 13511369"/>
                  <a:gd name="connsiteX55" fmla="*/ 2779537 w 12089090"/>
                  <a:gd name="connsiteY55" fmla="*/ 4067582 h 13511369"/>
                  <a:gd name="connsiteX56" fmla="*/ 2630709 w 12089090"/>
                  <a:gd name="connsiteY56" fmla="*/ 4069713 h 13511369"/>
                  <a:gd name="connsiteX57" fmla="*/ 2559272 w 12089090"/>
                  <a:gd name="connsiteY57" fmla="*/ 4041138 h 13511369"/>
                  <a:gd name="connsiteX58" fmla="*/ 2497359 w 12089090"/>
                  <a:gd name="connsiteY58" fmla="*/ 3964938 h 13511369"/>
                  <a:gd name="connsiteX59" fmla="*/ 2360437 w 12089090"/>
                  <a:gd name="connsiteY59" fmla="*/ 3991382 h 13511369"/>
                  <a:gd name="connsiteX60" fmla="*/ 2302097 w 12089090"/>
                  <a:gd name="connsiteY60" fmla="*/ 4098288 h 13511369"/>
                  <a:gd name="connsiteX61" fmla="*/ 2402109 w 12089090"/>
                  <a:gd name="connsiteY61" fmla="*/ 4295932 h 13511369"/>
                  <a:gd name="connsiteX62" fmla="*/ 2322337 w 12089090"/>
                  <a:gd name="connsiteY62" fmla="*/ 4353332 h 13511369"/>
                  <a:gd name="connsiteX63" fmla="*/ 2533078 w 12089090"/>
                  <a:gd name="connsiteY63" fmla="*/ 4645975 h 13511369"/>
                  <a:gd name="connsiteX64" fmla="*/ 2597372 w 12089090"/>
                  <a:gd name="connsiteY64" fmla="*/ 4879338 h 13511369"/>
                  <a:gd name="connsiteX65" fmla="*/ 2489024 w 12089090"/>
                  <a:gd name="connsiteY65" fmla="*/ 4958170 h 13511369"/>
                  <a:gd name="connsiteX66" fmla="*/ 2471165 w 12089090"/>
                  <a:gd name="connsiteY66" fmla="*/ 5122225 h 13511369"/>
                  <a:gd name="connsiteX67" fmla="*/ 2387822 w 12089090"/>
                  <a:gd name="connsiteY67" fmla="*/ 5196044 h 13511369"/>
                  <a:gd name="connsiteX68" fmla="*/ 2398537 w 12089090"/>
                  <a:gd name="connsiteY68" fmla="*/ 5286782 h 13511369"/>
                  <a:gd name="connsiteX69" fmla="*/ 2506884 w 12089090"/>
                  <a:gd name="connsiteY69" fmla="*/ 5384163 h 13511369"/>
                  <a:gd name="connsiteX70" fmla="*/ 2512837 w 12089090"/>
                  <a:gd name="connsiteY70" fmla="*/ 5534432 h 13511369"/>
                  <a:gd name="connsiteX71" fmla="*/ 2516409 w 12089090"/>
                  <a:gd name="connsiteY71" fmla="*/ 5622288 h 13511369"/>
                  <a:gd name="connsiteX72" fmla="*/ 2649759 w 12089090"/>
                  <a:gd name="connsiteY72" fmla="*/ 5741350 h 13511369"/>
                  <a:gd name="connsiteX73" fmla="*/ 2814065 w 12089090"/>
                  <a:gd name="connsiteY73" fmla="*/ 5819932 h 13511369"/>
                  <a:gd name="connsiteX74" fmla="*/ 2846212 w 12089090"/>
                  <a:gd name="connsiteY74" fmla="*/ 6036875 h 13511369"/>
                  <a:gd name="connsiteX75" fmla="*/ 2836687 w 12089090"/>
                  <a:gd name="connsiteY75" fmla="*/ 6239282 h 13511369"/>
                  <a:gd name="connsiteX76" fmla="*/ 2611659 w 12089090"/>
                  <a:gd name="connsiteY76" fmla="*/ 6322375 h 13511369"/>
                  <a:gd name="connsiteX77" fmla="*/ 2627137 w 12089090"/>
                  <a:gd name="connsiteY77" fmla="*/ 6448832 h 13511369"/>
                  <a:gd name="connsiteX78" fmla="*/ 2531887 w 12089090"/>
                  <a:gd name="connsiteY78" fmla="*/ 6696482 h 13511369"/>
                  <a:gd name="connsiteX79" fmla="*/ 2585465 w 12089090"/>
                  <a:gd name="connsiteY79" fmla="*/ 6812913 h 13511369"/>
                  <a:gd name="connsiteX80" fmla="*/ 2535459 w 12089090"/>
                  <a:gd name="connsiteY80" fmla="*/ 6872444 h 13511369"/>
                  <a:gd name="connsiteX81" fmla="*/ 2478309 w 12089090"/>
                  <a:gd name="connsiteY81" fmla="*/ 6981982 h 13511369"/>
                  <a:gd name="connsiteX82" fmla="*/ 2365199 w 12089090"/>
                  <a:gd name="connsiteY82" fmla="*/ 7022714 h 13511369"/>
                  <a:gd name="connsiteX83" fmla="*/ 2123503 w 12089090"/>
                  <a:gd name="connsiteY83" fmla="*/ 7248682 h 13511369"/>
                  <a:gd name="connsiteX84" fmla="*/ 2171128 w 12089090"/>
                  <a:gd name="connsiteY84" fmla="*/ 7551100 h 13511369"/>
                  <a:gd name="connsiteX85" fmla="*/ 2143743 w 12089090"/>
                  <a:gd name="connsiteY85" fmla="*/ 7627551 h 13511369"/>
                  <a:gd name="connsiteX86" fmla="*/ 1973484 w 12089090"/>
                  <a:gd name="connsiteY86" fmla="*/ 7703500 h 13511369"/>
                  <a:gd name="connsiteX87" fmla="*/ 1867519 w 12089090"/>
                  <a:gd name="connsiteY87" fmla="*/ 7841863 h 13511369"/>
                  <a:gd name="connsiteX88" fmla="*/ 1842515 w 12089090"/>
                  <a:gd name="connsiteY88" fmla="*/ 8084500 h 13511369"/>
                  <a:gd name="connsiteX89" fmla="*/ 1721072 w 12089090"/>
                  <a:gd name="connsiteY89" fmla="*/ 8148794 h 13511369"/>
                  <a:gd name="connsiteX90" fmla="*/ 1703212 w 12089090"/>
                  <a:gd name="connsiteY90" fmla="*/ 8291919 h 13511369"/>
                  <a:gd name="connsiteX91" fmla="*/ 1671065 w 12089090"/>
                  <a:gd name="connsiteY91" fmla="*/ 8510744 h 13511369"/>
                  <a:gd name="connsiteX92" fmla="*/ 1716309 w 12089090"/>
                  <a:gd name="connsiteY92" fmla="*/ 8653619 h 13511369"/>
                  <a:gd name="connsiteX93" fmla="*/ 1706784 w 12089090"/>
                  <a:gd name="connsiteY93" fmla="*/ 8772682 h 13511369"/>
                  <a:gd name="connsiteX94" fmla="*/ 1788937 w 12089090"/>
                  <a:gd name="connsiteY94" fmla="*/ 8963432 h 13511369"/>
                  <a:gd name="connsiteX95" fmla="*/ 1657969 w 12089090"/>
                  <a:gd name="connsiteY95" fmla="*/ 9413488 h 13511369"/>
                  <a:gd name="connsiteX96" fmla="*/ 1506759 w 12089090"/>
                  <a:gd name="connsiteY96" fmla="*/ 9498963 h 13511369"/>
                  <a:gd name="connsiteX97" fmla="*/ 1463897 w 12089090"/>
                  <a:gd name="connsiteY97" fmla="*/ 9682319 h 13511369"/>
                  <a:gd name="connsiteX98" fmla="*/ 1321022 w 12089090"/>
                  <a:gd name="connsiteY98" fmla="*/ 9748994 h 13511369"/>
                  <a:gd name="connsiteX99" fmla="*/ 1312687 w 12089090"/>
                  <a:gd name="connsiteY99" fmla="*/ 9839732 h 13511369"/>
                  <a:gd name="connsiteX100" fmla="*/ 1237678 w 12089090"/>
                  <a:gd name="connsiteY100" fmla="*/ 9970450 h 13511369"/>
                  <a:gd name="connsiteX101" fmla="*/ 1254347 w 12089090"/>
                  <a:gd name="connsiteY101" fmla="*/ 10151425 h 13511369"/>
                  <a:gd name="connsiteX102" fmla="*/ 1179337 w 12089090"/>
                  <a:gd name="connsiteY102" fmla="*/ 10315982 h 13511369"/>
                  <a:gd name="connsiteX103" fmla="*/ 932878 w 12089090"/>
                  <a:gd name="connsiteY103" fmla="*/ 10353832 h 13511369"/>
                  <a:gd name="connsiteX104" fmla="*/ 817387 w 12089090"/>
                  <a:gd name="connsiteY104" fmla="*/ 10468382 h 13511369"/>
                  <a:gd name="connsiteX105" fmla="*/ 678084 w 12089090"/>
                  <a:gd name="connsiteY105" fmla="*/ 10480038 h 13511369"/>
                  <a:gd name="connsiteX106" fmla="*/ 585215 w 12089090"/>
                  <a:gd name="connsiteY106" fmla="*/ 10544332 h 13511369"/>
                  <a:gd name="connsiteX107" fmla="*/ 497109 w 12089090"/>
                  <a:gd name="connsiteY107" fmla="*/ 10503850 h 13511369"/>
                  <a:gd name="connsiteX108" fmla="*/ 399478 w 12089090"/>
                  <a:gd name="connsiteY108" fmla="*/ 10510994 h 13511369"/>
                  <a:gd name="connsiteX109" fmla="*/ 301847 w 12089090"/>
                  <a:gd name="connsiteY109" fmla="*/ 10482419 h 13511369"/>
                  <a:gd name="connsiteX110" fmla="*/ 238743 w 12089090"/>
                  <a:gd name="connsiteY110" fmla="*/ 10535057 h 13511369"/>
                  <a:gd name="connsiteX111" fmla="*/ 17287 w 12089090"/>
                  <a:gd name="connsiteY111" fmla="*/ 10430282 h 13511369"/>
                  <a:gd name="connsiteX112" fmla="*/ 78009 w 12089090"/>
                  <a:gd name="connsiteY112" fmla="*/ 10608625 h 13511369"/>
                  <a:gd name="connsiteX113" fmla="*/ 11334 w 12089090"/>
                  <a:gd name="connsiteY113" fmla="*/ 10787219 h 13511369"/>
                  <a:gd name="connsiteX114" fmla="*/ 112537 w 12089090"/>
                  <a:gd name="connsiteY114" fmla="*/ 11056551 h 13511369"/>
                  <a:gd name="connsiteX115" fmla="*/ 8953 w 12089090"/>
                  <a:gd name="connsiteY115" fmla="*/ 11234894 h 13511369"/>
                  <a:gd name="connsiteX116" fmla="*/ 17287 w 12089090"/>
                  <a:gd name="connsiteY116" fmla="*/ 11420882 h 13511369"/>
                  <a:gd name="connsiteX117" fmla="*/ 158972 w 12089090"/>
                  <a:gd name="connsiteY117" fmla="*/ 11470638 h 13511369"/>
                  <a:gd name="connsiteX118" fmla="*/ 455437 w 12089090"/>
                  <a:gd name="connsiteY118" fmla="*/ 11497082 h 13511369"/>
                  <a:gd name="connsiteX119" fmla="*/ 623315 w 12089090"/>
                  <a:gd name="connsiteY119" fmla="*/ 11544457 h 13511369"/>
                  <a:gd name="connsiteX120" fmla="*/ 737615 w 12089090"/>
                  <a:gd name="connsiteY120" fmla="*/ 11489688 h 13511369"/>
                  <a:gd name="connsiteX121" fmla="*/ 912637 w 12089090"/>
                  <a:gd name="connsiteY121" fmla="*/ 11535182 h 13511369"/>
                  <a:gd name="connsiteX122" fmla="*/ 1078134 w 12089090"/>
                  <a:gd name="connsiteY122" fmla="*/ 11413488 h 13511369"/>
                  <a:gd name="connsiteX123" fmla="*/ 1155524 w 12089090"/>
                  <a:gd name="connsiteY123" fmla="*/ 11470889 h 13511369"/>
                  <a:gd name="connsiteX124" fmla="*/ 1294828 w 12089090"/>
                  <a:gd name="connsiteY124" fmla="*/ 11496832 h 13511369"/>
                  <a:gd name="connsiteX125" fmla="*/ 1466278 w 12089090"/>
                  <a:gd name="connsiteY125" fmla="*/ 11508738 h 13511369"/>
                  <a:gd name="connsiteX126" fmla="*/ 1552003 w 12089090"/>
                  <a:gd name="connsiteY126" fmla="*/ 11573032 h 13511369"/>
                  <a:gd name="connsiteX127" fmla="*/ 1652015 w 12089090"/>
                  <a:gd name="connsiteY127" fmla="*/ 11580175 h 13511369"/>
                  <a:gd name="connsiteX128" fmla="*/ 1731787 w 12089090"/>
                  <a:gd name="connsiteY128" fmla="*/ 11592332 h 13511369"/>
                  <a:gd name="connsiteX129" fmla="*/ 1659159 w 12089090"/>
                  <a:gd name="connsiteY129" fmla="*/ 11737338 h 13511369"/>
                  <a:gd name="connsiteX130" fmla="*/ 1693687 w 12089090"/>
                  <a:gd name="connsiteY130" fmla="*/ 11992382 h 13511369"/>
                  <a:gd name="connsiteX131" fmla="*/ 1871090 w 12089090"/>
                  <a:gd name="connsiteY131" fmla="*/ 12130244 h 13511369"/>
                  <a:gd name="connsiteX132" fmla="*/ 1993724 w 12089090"/>
                  <a:gd name="connsiteY132" fmla="*/ 12056676 h 13511369"/>
                  <a:gd name="connsiteX133" fmla="*/ 2066353 w 12089090"/>
                  <a:gd name="connsiteY133" fmla="*/ 12104050 h 13511369"/>
                  <a:gd name="connsiteX134" fmla="*/ 2142553 w 12089090"/>
                  <a:gd name="connsiteY134" fmla="*/ 12034994 h 13511369"/>
                  <a:gd name="connsiteX135" fmla="*/ 2242565 w 12089090"/>
                  <a:gd name="connsiteY135" fmla="*/ 12058807 h 13511369"/>
                  <a:gd name="connsiteX136" fmla="*/ 2473547 w 12089090"/>
                  <a:gd name="connsiteY136" fmla="*/ 12008800 h 13511369"/>
                  <a:gd name="connsiteX137" fmla="*/ 2524743 w 12089090"/>
                  <a:gd name="connsiteY137" fmla="*/ 11899513 h 13511369"/>
                  <a:gd name="connsiteX138" fmla="*/ 2893837 w 12089090"/>
                  <a:gd name="connsiteY138" fmla="*/ 12030482 h 13511369"/>
                  <a:gd name="connsiteX139" fmla="*/ 2983134 w 12089090"/>
                  <a:gd name="connsiteY139" fmla="*/ 12018325 h 13511369"/>
                  <a:gd name="connsiteX140" fmla="*/ 3084337 w 12089090"/>
                  <a:gd name="connsiteY140" fmla="*/ 12182882 h 13511369"/>
                  <a:gd name="connsiteX141" fmla="*/ 3323653 w 12089090"/>
                  <a:gd name="connsiteY141" fmla="*/ 12127863 h 13511369"/>
                  <a:gd name="connsiteX142" fmla="*/ 3433190 w 12089090"/>
                  <a:gd name="connsiteY142" fmla="*/ 12196919 h 13511369"/>
                  <a:gd name="connsiteX143" fmla="*/ 3586781 w 12089090"/>
                  <a:gd name="connsiteY143" fmla="*/ 12266226 h 13511369"/>
                  <a:gd name="connsiteX144" fmla="*/ 3522487 w 12089090"/>
                  <a:gd name="connsiteY144" fmla="*/ 12387670 h 13511369"/>
                  <a:gd name="connsiteX145" fmla="*/ 3607022 w 12089090"/>
                  <a:gd name="connsiteY145" fmla="*/ 12592207 h 13511369"/>
                  <a:gd name="connsiteX146" fmla="*/ 3560587 w 12089090"/>
                  <a:gd name="connsiteY146" fmla="*/ 12773432 h 13511369"/>
                  <a:gd name="connsiteX147" fmla="*/ 3545109 w 12089090"/>
                  <a:gd name="connsiteY147" fmla="*/ 12987494 h 13511369"/>
                  <a:gd name="connsiteX148" fmla="*/ 3636787 w 12089090"/>
                  <a:gd name="connsiteY148" fmla="*/ 13211582 h 13511369"/>
                  <a:gd name="connsiteX149" fmla="*/ 3922537 w 12089090"/>
                  <a:gd name="connsiteY149" fmla="*/ 13440182 h 13511369"/>
                  <a:gd name="connsiteX150" fmla="*/ 4514278 w 12089090"/>
                  <a:gd name="connsiteY150" fmla="*/ 13511369 h 13511369"/>
                  <a:gd name="connsiteX151" fmla="*/ 4549996 w 12089090"/>
                  <a:gd name="connsiteY151" fmla="*/ 13442312 h 13511369"/>
                  <a:gd name="connsiteX152" fmla="*/ 4208287 w 12089090"/>
                  <a:gd name="connsiteY152" fmla="*/ 13154432 h 13511369"/>
                  <a:gd name="connsiteX153" fmla="*/ 4635722 w 12089090"/>
                  <a:gd name="connsiteY153" fmla="*/ 13268482 h 13511369"/>
                  <a:gd name="connsiteX154" fmla="*/ 4951237 w 12089090"/>
                  <a:gd name="connsiteY154" fmla="*/ 13268732 h 13511369"/>
                  <a:gd name="connsiteX155" fmla="*/ 5052440 w 12089090"/>
                  <a:gd name="connsiteY155" fmla="*/ 13058932 h 13511369"/>
                  <a:gd name="connsiteX156" fmla="*/ 5011959 w 12089090"/>
                  <a:gd name="connsiteY156" fmla="*/ 12985113 h 13511369"/>
                  <a:gd name="connsiteX157" fmla="*/ 5008387 w 12089090"/>
                  <a:gd name="connsiteY157" fmla="*/ 12678182 h 13511369"/>
                  <a:gd name="connsiteX158" fmla="*/ 5084587 w 12089090"/>
                  <a:gd name="connsiteY158" fmla="*/ 12563882 h 13511369"/>
                  <a:gd name="connsiteX159" fmla="*/ 5046487 w 12089090"/>
                  <a:gd name="connsiteY159" fmla="*/ 12225745 h 13511369"/>
                  <a:gd name="connsiteX160" fmla="*/ 5375100 w 12089090"/>
                  <a:gd name="connsiteY160" fmla="*/ 12097157 h 13511369"/>
                  <a:gd name="connsiteX161" fmla="*/ 5656087 w 12089090"/>
                  <a:gd name="connsiteY161" fmla="*/ 12180502 h 13511369"/>
                  <a:gd name="connsiteX162" fmla="*/ 5541787 w 12089090"/>
                  <a:gd name="connsiteY162" fmla="*/ 11249432 h 13511369"/>
                  <a:gd name="connsiteX163" fmla="*/ 5602510 w 12089090"/>
                  <a:gd name="connsiteY163" fmla="*/ 10722925 h 13511369"/>
                  <a:gd name="connsiteX164" fmla="*/ 5485827 w 12089090"/>
                  <a:gd name="connsiteY164" fmla="*/ 10663394 h 13511369"/>
                  <a:gd name="connsiteX165" fmla="*/ 5602509 w 12089090"/>
                  <a:gd name="connsiteY165" fmla="*/ 10701495 h 13511369"/>
                  <a:gd name="connsiteX166" fmla="*/ 5628703 w 12089090"/>
                  <a:gd name="connsiteY166" fmla="*/ 10160950 h 13511369"/>
                  <a:gd name="connsiteX167" fmla="*/ 5715618 w 12089090"/>
                  <a:gd name="connsiteY167" fmla="*/ 9775438 h 13511369"/>
                  <a:gd name="connsiteX168" fmla="*/ 5847778 w 12089090"/>
                  <a:gd name="connsiteY168" fmla="*/ 9408475 h 13511369"/>
                  <a:gd name="connsiteX169" fmla="*/ 5938265 w 12089090"/>
                  <a:gd name="connsiteY169" fmla="*/ 9196544 h 13511369"/>
                  <a:gd name="connsiteX170" fmla="*/ 5776340 w 12089090"/>
                  <a:gd name="connsiteY170" fmla="*/ 9329894 h 13511369"/>
                  <a:gd name="connsiteX171" fmla="*/ 5940647 w 12089090"/>
                  <a:gd name="connsiteY171" fmla="*/ 9137013 h 13511369"/>
                  <a:gd name="connsiteX172" fmla="*/ 5972794 w 12089090"/>
                  <a:gd name="connsiteY172" fmla="*/ 8956289 h 13511369"/>
                  <a:gd name="connsiteX173" fmla="*/ 5976365 w 12089090"/>
                  <a:gd name="connsiteY173" fmla="*/ 9087006 h 13511369"/>
                  <a:gd name="connsiteX174" fmla="*/ 6458567 w 12089090"/>
                  <a:gd name="connsiteY174" fmla="*/ 8201432 h 13511369"/>
                  <a:gd name="connsiteX175" fmla="*/ 6221634 w 12089090"/>
                  <a:gd name="connsiteY175" fmla="*/ 8101170 h 13511369"/>
                  <a:gd name="connsiteX176" fmla="*/ 6443090 w 12089090"/>
                  <a:gd name="connsiteY176" fmla="*/ 8110694 h 13511369"/>
                  <a:gd name="connsiteX177" fmla="*/ 6713363 w 12089090"/>
                  <a:gd name="connsiteY177" fmla="*/ 8074975 h 13511369"/>
                  <a:gd name="connsiteX178" fmla="*/ 6872907 w 12089090"/>
                  <a:gd name="connsiteY178" fmla="*/ 8032113 h 13511369"/>
                  <a:gd name="connsiteX179" fmla="*/ 6802659 w 12089090"/>
                  <a:gd name="connsiteY179" fmla="*/ 7972582 h 13511369"/>
                  <a:gd name="connsiteX180" fmla="*/ 6894339 w 12089090"/>
                  <a:gd name="connsiteY180" fmla="*/ 7846626 h 13511369"/>
                  <a:gd name="connsiteX181" fmla="*/ 6997921 w 12089090"/>
                  <a:gd name="connsiteY181" fmla="*/ 7867807 h 13511369"/>
                  <a:gd name="connsiteX182" fmla="*/ 7034832 w 12089090"/>
                  <a:gd name="connsiteY182" fmla="*/ 7793990 h 13511369"/>
                  <a:gd name="connsiteX183" fmla="*/ 6961013 w 12089090"/>
                  <a:gd name="connsiteY183" fmla="*/ 7693975 h 13511369"/>
                  <a:gd name="connsiteX184" fmla="*/ 6927676 w 12089090"/>
                  <a:gd name="connsiteY184" fmla="*/ 7596344 h 13511369"/>
                  <a:gd name="connsiteX185" fmla="*/ 6837187 w 12089090"/>
                  <a:gd name="connsiteY185" fmla="*/ 7591832 h 13511369"/>
                  <a:gd name="connsiteX186" fmla="*/ 6763369 w 12089090"/>
                  <a:gd name="connsiteY186" fmla="*/ 7674925 h 13511369"/>
                  <a:gd name="connsiteX187" fmla="*/ 6627637 w 12089090"/>
                  <a:gd name="connsiteY187" fmla="*/ 7687082 h 13511369"/>
                  <a:gd name="connsiteX188" fmla="*/ 6687169 w 12089090"/>
                  <a:gd name="connsiteY188" fmla="*/ 7617775 h 13511369"/>
                  <a:gd name="connsiteX189" fmla="*/ 6699076 w 12089090"/>
                  <a:gd name="connsiteY189" fmla="*/ 7529669 h 13511369"/>
                  <a:gd name="connsiteX190" fmla="*/ 6720506 w 12089090"/>
                  <a:gd name="connsiteY190" fmla="*/ 7467756 h 13511369"/>
                  <a:gd name="connsiteX191" fmla="*/ 6684787 w 12089090"/>
                  <a:gd name="connsiteY191" fmla="*/ 7401332 h 13511369"/>
                  <a:gd name="connsiteX192" fmla="*/ 6620494 w 12089090"/>
                  <a:gd name="connsiteY192" fmla="*/ 7432038 h 13511369"/>
                  <a:gd name="connsiteX193" fmla="*/ 6618112 w 12089090"/>
                  <a:gd name="connsiteY193" fmla="*/ 7351326 h 13511369"/>
                  <a:gd name="connsiteX194" fmla="*/ 6837188 w 12089090"/>
                  <a:gd name="connsiteY194" fmla="*/ 7243919 h 13511369"/>
                  <a:gd name="connsiteX195" fmla="*/ 6801469 w 12089090"/>
                  <a:gd name="connsiteY195" fmla="*/ 7089138 h 13511369"/>
                  <a:gd name="connsiteX196" fmla="*/ 6877669 w 12089090"/>
                  <a:gd name="connsiteY196" fmla="*/ 7072469 h 13511369"/>
                  <a:gd name="connsiteX197" fmla="*/ 6856237 w 12089090"/>
                  <a:gd name="connsiteY197" fmla="*/ 6982232 h 13511369"/>
                  <a:gd name="connsiteX198" fmla="*/ 6961013 w 12089090"/>
                  <a:gd name="connsiteY198" fmla="*/ 6984363 h 13511369"/>
                  <a:gd name="connsiteX199" fmla="*/ 7003876 w 12089090"/>
                  <a:gd name="connsiteY199" fmla="*/ 6903400 h 13511369"/>
                  <a:gd name="connsiteX200" fmla="*/ 7106269 w 12089090"/>
                  <a:gd name="connsiteY200" fmla="*/ 6936738 h 13511369"/>
                  <a:gd name="connsiteX201" fmla="*/ 7180088 w 12089090"/>
                  <a:gd name="connsiteY201" fmla="*/ 7039132 h 13511369"/>
                  <a:gd name="connsiteX202" fmla="*/ 7246763 w 12089090"/>
                  <a:gd name="connsiteY202" fmla="*/ 6979600 h 13511369"/>
                  <a:gd name="connsiteX203" fmla="*/ 7187232 w 12089090"/>
                  <a:gd name="connsiteY203" fmla="*/ 6843869 h 13511369"/>
                  <a:gd name="connsiteX204" fmla="*/ 7244381 w 12089090"/>
                  <a:gd name="connsiteY204" fmla="*/ 6896506 h 13511369"/>
                  <a:gd name="connsiteX205" fmla="*/ 7361063 w 12089090"/>
                  <a:gd name="connsiteY205" fmla="*/ 6934357 h 13511369"/>
                  <a:gd name="connsiteX206" fmla="*/ 7434882 w 12089090"/>
                  <a:gd name="connsiteY206" fmla="*/ 7006046 h 13511369"/>
                  <a:gd name="connsiteX207" fmla="*/ 7403926 w 12089090"/>
                  <a:gd name="connsiteY207" fmla="*/ 7144158 h 13511369"/>
                  <a:gd name="connsiteX208" fmla="*/ 7475363 w 12089090"/>
                  <a:gd name="connsiteY208" fmla="*/ 7108439 h 13511369"/>
                  <a:gd name="connsiteX209" fmla="*/ 7465837 w 12089090"/>
                  <a:gd name="connsiteY209" fmla="*/ 7077482 h 13511369"/>
                  <a:gd name="connsiteX210" fmla="*/ 7542038 w 12089090"/>
                  <a:gd name="connsiteY210" fmla="*/ 7163208 h 13511369"/>
                  <a:gd name="connsiteX211" fmla="*/ 7477744 w 12089090"/>
                  <a:gd name="connsiteY211" fmla="*/ 7244171 h 13511369"/>
                  <a:gd name="connsiteX212" fmla="*/ 7542037 w 12089090"/>
                  <a:gd name="connsiteY212" fmla="*/ 7325132 h 13511369"/>
                  <a:gd name="connsiteX213" fmla="*/ 7468219 w 12089090"/>
                  <a:gd name="connsiteY213" fmla="*/ 7344183 h 13511369"/>
                  <a:gd name="connsiteX214" fmla="*/ 7375351 w 12089090"/>
                  <a:gd name="connsiteY214" fmla="*/ 7296558 h 13511369"/>
                  <a:gd name="connsiteX215" fmla="*/ 7327726 w 12089090"/>
                  <a:gd name="connsiteY215" fmla="*/ 7406096 h 13511369"/>
                  <a:gd name="connsiteX216" fmla="*/ 7403926 w 12089090"/>
                  <a:gd name="connsiteY216" fmla="*/ 7425146 h 13511369"/>
                  <a:gd name="connsiteX217" fmla="*/ 7458694 w 12089090"/>
                  <a:gd name="connsiteY217" fmla="*/ 7484677 h 13511369"/>
                  <a:gd name="connsiteX218" fmla="*/ 7484888 w 12089090"/>
                  <a:gd name="connsiteY218" fmla="*/ 7515382 h 13511369"/>
                  <a:gd name="connsiteX219" fmla="*/ 7505128 w 12089090"/>
                  <a:gd name="connsiteY219" fmla="*/ 7467755 h 13511369"/>
                  <a:gd name="connsiteX220" fmla="*/ 7563469 w 12089090"/>
                  <a:gd name="connsiteY220" fmla="*/ 7529921 h 13511369"/>
                  <a:gd name="connsiteX221" fmla="*/ 7656338 w 12089090"/>
                  <a:gd name="connsiteY221" fmla="*/ 7615646 h 13511369"/>
                  <a:gd name="connsiteX222" fmla="*/ 7656338 w 12089090"/>
                  <a:gd name="connsiteY222" fmla="*/ 7510871 h 13511369"/>
                  <a:gd name="connsiteX223" fmla="*/ 7830168 w 12089090"/>
                  <a:gd name="connsiteY223" fmla="*/ 7606120 h 13511369"/>
                  <a:gd name="connsiteX224" fmla="*/ 7723013 w 12089090"/>
                  <a:gd name="connsiteY224" fmla="*/ 7370377 h 13511369"/>
                  <a:gd name="connsiteX225" fmla="*/ 7725394 w 12089090"/>
                  <a:gd name="connsiteY225" fmla="*/ 7234646 h 13511369"/>
                  <a:gd name="connsiteX226" fmla="*/ 7630144 w 12089090"/>
                  <a:gd name="connsiteY226" fmla="*/ 7206071 h 13511369"/>
                  <a:gd name="connsiteX227" fmla="*/ 7694437 w 12089090"/>
                  <a:gd name="connsiteY227" fmla="*/ 7039382 h 13511369"/>
                  <a:gd name="connsiteX228" fmla="*/ 8392144 w 12089090"/>
                  <a:gd name="connsiteY228" fmla="*/ 6653621 h 13511369"/>
                  <a:gd name="connsiteX229" fmla="*/ 8720757 w 12089090"/>
                  <a:gd name="connsiteY229" fmla="*/ 6591708 h 13511369"/>
                  <a:gd name="connsiteX230" fmla="*/ 8739807 w 12089090"/>
                  <a:gd name="connsiteY230" fmla="*/ 6696483 h 13511369"/>
                  <a:gd name="connsiteX231" fmla="*/ 8813626 w 12089090"/>
                  <a:gd name="connsiteY231" fmla="*/ 6701246 h 13511369"/>
                  <a:gd name="connsiteX232" fmla="*/ 8789812 w 12089090"/>
                  <a:gd name="connsiteY232" fmla="*/ 6548844 h 13511369"/>
                  <a:gd name="connsiteX233" fmla="*/ 9332737 w 12089090"/>
                  <a:gd name="connsiteY233" fmla="*/ 6544082 h 13511369"/>
                  <a:gd name="connsiteX234" fmla="*/ 9520856 w 12089090"/>
                  <a:gd name="connsiteY234" fmla="*/ 6494075 h 13511369"/>
                  <a:gd name="connsiteX235" fmla="*/ 9647062 w 12089090"/>
                  <a:gd name="connsiteY235" fmla="*/ 6298813 h 13511369"/>
                  <a:gd name="connsiteX236" fmla="*/ 9923287 w 12089090"/>
                  <a:gd name="connsiteY236" fmla="*/ 6334532 h 13511369"/>
                  <a:gd name="connsiteX237" fmla="*/ 9887569 w 12089090"/>
                  <a:gd name="connsiteY237" fmla="*/ 6420258 h 13511369"/>
                  <a:gd name="connsiteX238" fmla="*/ 9744694 w 12089090"/>
                  <a:gd name="connsiteY238" fmla="*/ 6434546 h 13511369"/>
                  <a:gd name="connsiteX239" fmla="*/ 9813749 w 12089090"/>
                  <a:gd name="connsiteY239" fmla="*/ 6489313 h 13511369"/>
                  <a:gd name="connsiteX240" fmla="*/ 9682782 w 12089090"/>
                  <a:gd name="connsiteY240" fmla="*/ 6517889 h 13511369"/>
                  <a:gd name="connsiteX241" fmla="*/ 9556576 w 12089090"/>
                  <a:gd name="connsiteY241" fmla="*/ 6508364 h 13511369"/>
                  <a:gd name="connsiteX242" fmla="*/ 9470850 w 12089090"/>
                  <a:gd name="connsiteY242" fmla="*/ 6544082 h 13511369"/>
                  <a:gd name="connsiteX243" fmla="*/ 9439894 w 12089090"/>
                  <a:gd name="connsiteY243" fmla="*/ 6848883 h 13511369"/>
                  <a:gd name="connsiteX244" fmla="*/ 9601819 w 12089090"/>
                  <a:gd name="connsiteY244" fmla="*/ 6882220 h 13511369"/>
                  <a:gd name="connsiteX245" fmla="*/ 9808987 w 12089090"/>
                  <a:gd name="connsiteY245" fmla="*/ 6696482 h 13511369"/>
                  <a:gd name="connsiteX246" fmla="*/ 9847088 w 12089090"/>
                  <a:gd name="connsiteY246" fmla="*/ 6794114 h 13511369"/>
                  <a:gd name="connsiteX247" fmla="*/ 9994726 w 12089090"/>
                  <a:gd name="connsiteY247" fmla="*/ 6717914 h 13511369"/>
                  <a:gd name="connsiteX248" fmla="*/ 9894713 w 12089090"/>
                  <a:gd name="connsiteY248" fmla="*/ 6956040 h 13511369"/>
                  <a:gd name="connsiteX249" fmla="*/ 10037588 w 12089090"/>
                  <a:gd name="connsiteY249" fmla="*/ 6898889 h 13511369"/>
                  <a:gd name="connsiteX250" fmla="*/ 10004251 w 12089090"/>
                  <a:gd name="connsiteY250" fmla="*/ 6986996 h 13511369"/>
                  <a:gd name="connsiteX251" fmla="*/ 10235232 w 12089090"/>
                  <a:gd name="connsiteY251" fmla="*/ 6984614 h 13511369"/>
                  <a:gd name="connsiteX252" fmla="*/ 10075687 w 12089090"/>
                  <a:gd name="connsiteY252" fmla="*/ 7039382 h 13511369"/>
                  <a:gd name="connsiteX253" fmla="*/ 9966151 w 12089090"/>
                  <a:gd name="connsiteY253" fmla="*/ 7096533 h 13511369"/>
                  <a:gd name="connsiteX254" fmla="*/ 9847088 w 12089090"/>
                  <a:gd name="connsiteY254" fmla="*/ 7210833 h 13511369"/>
                  <a:gd name="connsiteX255" fmla="*/ 9882806 w 12089090"/>
                  <a:gd name="connsiteY255" fmla="*/ 7270363 h 13511369"/>
                  <a:gd name="connsiteX256" fmla="*/ 9925669 w 12089090"/>
                  <a:gd name="connsiteY256" fmla="*/ 7320371 h 13511369"/>
                  <a:gd name="connsiteX257" fmla="*/ 10004251 w 12089090"/>
                  <a:gd name="connsiteY257" fmla="*/ 7287033 h 13511369"/>
                  <a:gd name="connsiteX258" fmla="*/ 10016156 w 12089090"/>
                  <a:gd name="connsiteY258" fmla="*/ 7348944 h 13511369"/>
                  <a:gd name="connsiteX259" fmla="*/ 10130457 w 12089090"/>
                  <a:gd name="connsiteY259" fmla="*/ 7210833 h 13511369"/>
                  <a:gd name="connsiteX260" fmla="*/ 10166176 w 12089090"/>
                  <a:gd name="connsiteY260" fmla="*/ 7356089 h 13511369"/>
                  <a:gd name="connsiteX261" fmla="*/ 10261426 w 12089090"/>
                  <a:gd name="connsiteY261" fmla="*/ 7239408 h 13511369"/>
                  <a:gd name="connsiteX262" fmla="*/ 10287619 w 12089090"/>
                  <a:gd name="connsiteY262" fmla="*/ 7401332 h 13511369"/>
                  <a:gd name="connsiteX263" fmla="*/ 10361437 w 12089090"/>
                  <a:gd name="connsiteY263" fmla="*/ 7477532 h 13511369"/>
                  <a:gd name="connsiteX264" fmla="*/ 10151887 w 12089090"/>
                  <a:gd name="connsiteY264" fmla="*/ 7591832 h 13511369"/>
                  <a:gd name="connsiteX265" fmla="*/ 10304288 w 12089090"/>
                  <a:gd name="connsiteY265" fmla="*/ 7741852 h 13511369"/>
                  <a:gd name="connsiteX266" fmla="*/ 10335244 w 12089090"/>
                  <a:gd name="connsiteY266" fmla="*/ 7644221 h 13511369"/>
                  <a:gd name="connsiteX267" fmla="*/ 10406680 w 12089090"/>
                  <a:gd name="connsiteY267" fmla="*/ 7732326 h 13511369"/>
                  <a:gd name="connsiteX268" fmla="*/ 10528126 w 12089090"/>
                  <a:gd name="connsiteY268" fmla="*/ 7691846 h 13511369"/>
                  <a:gd name="connsiteX269" fmla="*/ 10532887 w 12089090"/>
                  <a:gd name="connsiteY269" fmla="*/ 7777570 h 13511369"/>
                  <a:gd name="connsiteX270" fmla="*/ 10530506 w 12089090"/>
                  <a:gd name="connsiteY270" fmla="*/ 7875200 h 13511369"/>
                  <a:gd name="connsiteX271" fmla="*/ 10640043 w 12089090"/>
                  <a:gd name="connsiteY271" fmla="*/ 7837101 h 13511369"/>
                  <a:gd name="connsiteX272" fmla="*/ 10680526 w 12089090"/>
                  <a:gd name="connsiteY272" fmla="*/ 8075227 h 13511369"/>
                  <a:gd name="connsiteX273" fmla="*/ 10818637 w 12089090"/>
                  <a:gd name="connsiteY273" fmla="*/ 8106182 h 13511369"/>
                  <a:gd name="connsiteX274" fmla="*/ 10832925 w 12089090"/>
                  <a:gd name="connsiteY274" fmla="*/ 7815670 h 13511369"/>
                  <a:gd name="connsiteX275" fmla="*/ 10923413 w 12089090"/>
                  <a:gd name="connsiteY275" fmla="*/ 7791858 h 13511369"/>
                  <a:gd name="connsiteX276" fmla="*/ 10992469 w 12089090"/>
                  <a:gd name="connsiteY276" fmla="*/ 7620407 h 13511369"/>
                  <a:gd name="connsiteX277" fmla="*/ 10954369 w 12089090"/>
                  <a:gd name="connsiteY277" fmla="*/ 7491821 h 13511369"/>
                  <a:gd name="connsiteX278" fmla="*/ 10859119 w 12089090"/>
                  <a:gd name="connsiteY278" fmla="*/ 7479913 h 13511369"/>
                  <a:gd name="connsiteX279" fmla="*/ 10906743 w 12089090"/>
                  <a:gd name="connsiteY279" fmla="*/ 7360851 h 13511369"/>
                  <a:gd name="connsiteX280" fmla="*/ 10801969 w 12089090"/>
                  <a:gd name="connsiteY280" fmla="*/ 7289414 h 13511369"/>
                  <a:gd name="connsiteX281" fmla="*/ 10761487 w 12089090"/>
                  <a:gd name="connsiteY281" fmla="*/ 7058432 h 13511369"/>
                  <a:gd name="connsiteX282" fmla="*/ 10443987 w 12089090"/>
                  <a:gd name="connsiteY282" fmla="*/ 7020332 h 13511369"/>
                  <a:gd name="connsiteX283" fmla="*/ 10513838 w 12089090"/>
                  <a:gd name="connsiteY283" fmla="*/ 6915558 h 13511369"/>
                  <a:gd name="connsiteX284" fmla="*/ 10637663 w 12089090"/>
                  <a:gd name="connsiteY284" fmla="*/ 6896508 h 13511369"/>
                  <a:gd name="connsiteX285" fmla="*/ 10647187 w 12089090"/>
                  <a:gd name="connsiteY285" fmla="*/ 6810782 h 13511369"/>
                  <a:gd name="connsiteX286" fmla="*/ 10859912 w 12089090"/>
                  <a:gd name="connsiteY286" fmla="*/ 6899682 h 13511369"/>
                  <a:gd name="connsiteX287" fmla="*/ 10875787 w 12089090"/>
                  <a:gd name="connsiteY287" fmla="*/ 6677432 h 13511369"/>
                  <a:gd name="connsiteX288" fmla="*/ 10666237 w 12089090"/>
                  <a:gd name="connsiteY288" fmla="*/ 6772682 h 13511369"/>
                  <a:gd name="connsiteX289" fmla="*/ 10590037 w 12089090"/>
                  <a:gd name="connsiteY289" fmla="*/ 6544082 h 13511369"/>
                  <a:gd name="connsiteX290" fmla="*/ 10361437 w 12089090"/>
                  <a:gd name="connsiteY290" fmla="*/ 6753632 h 13511369"/>
                  <a:gd name="connsiteX291" fmla="*/ 10374138 w 12089090"/>
                  <a:gd name="connsiteY291" fmla="*/ 6588533 h 13511369"/>
                  <a:gd name="connsiteX292" fmla="*/ 10386837 w 12089090"/>
                  <a:gd name="connsiteY292" fmla="*/ 6464707 h 13511369"/>
                  <a:gd name="connsiteX293" fmla="*/ 10331672 w 12089090"/>
                  <a:gd name="connsiteY293" fmla="*/ 6436675 h 13511369"/>
                  <a:gd name="connsiteX294" fmla="*/ 10278888 w 12089090"/>
                  <a:gd name="connsiteY294" fmla="*/ 6452008 h 13511369"/>
                  <a:gd name="connsiteX295" fmla="*/ 10158237 w 12089090"/>
                  <a:gd name="connsiteY295" fmla="*/ 6236107 h 13511369"/>
                  <a:gd name="connsiteX296" fmla="*/ 10323338 w 12089090"/>
                  <a:gd name="connsiteY296" fmla="*/ 6274208 h 13511369"/>
                  <a:gd name="connsiteX297" fmla="*/ 10564638 w 12089090"/>
                  <a:gd name="connsiteY297" fmla="*/ 6274208 h 13511369"/>
                  <a:gd name="connsiteX298" fmla="*/ 10694812 w 12089090"/>
                  <a:gd name="connsiteY298" fmla="*/ 6134507 h 13511369"/>
                  <a:gd name="connsiteX299" fmla="*/ 10593213 w 12089090"/>
                  <a:gd name="connsiteY299" fmla="*/ 6023383 h 13511369"/>
                  <a:gd name="connsiteX300" fmla="*/ 10380487 w 12089090"/>
                  <a:gd name="connsiteY300" fmla="*/ 5975757 h 13511369"/>
                  <a:gd name="connsiteX301" fmla="*/ 10561462 w 12089090"/>
                  <a:gd name="connsiteY301" fmla="*/ 5845582 h 13511369"/>
                  <a:gd name="connsiteX302" fmla="*/ 10507488 w 12089090"/>
                  <a:gd name="connsiteY302" fmla="*/ 5728108 h 13511369"/>
                  <a:gd name="connsiteX303" fmla="*/ 10561463 w 12089090"/>
                  <a:gd name="connsiteY303" fmla="*/ 5607458 h 13511369"/>
                  <a:gd name="connsiteX304" fmla="*/ 10523362 w 12089090"/>
                  <a:gd name="connsiteY304" fmla="*/ 5604282 h 13511369"/>
                  <a:gd name="connsiteX305" fmla="*/ 10488438 w 12089090"/>
                  <a:gd name="connsiteY305" fmla="*/ 5528083 h 13511369"/>
                  <a:gd name="connsiteX306" fmla="*/ 10329687 w 12089090"/>
                  <a:gd name="connsiteY306" fmla="*/ 5375682 h 13511369"/>
                  <a:gd name="connsiteX307" fmla="*/ 10599563 w 12089090"/>
                  <a:gd name="connsiteY307" fmla="*/ 5480458 h 13511369"/>
                  <a:gd name="connsiteX308" fmla="*/ 10742437 w 12089090"/>
                  <a:gd name="connsiteY308" fmla="*/ 5439182 h 13511369"/>
                  <a:gd name="connsiteX309" fmla="*/ 10717038 w 12089090"/>
                  <a:gd name="connsiteY309" fmla="*/ 5686833 h 13511369"/>
                  <a:gd name="connsiteX310" fmla="*/ 10894837 w 12089090"/>
                  <a:gd name="connsiteY310" fmla="*/ 5724932 h 13511369"/>
                  <a:gd name="connsiteX311" fmla="*/ 10951988 w 12089090"/>
                  <a:gd name="connsiteY311" fmla="*/ 5550308 h 13511369"/>
                  <a:gd name="connsiteX312" fmla="*/ 10993262 w 12089090"/>
                  <a:gd name="connsiteY312" fmla="*/ 5321707 h 13511369"/>
                  <a:gd name="connsiteX313" fmla="*/ 10913888 w 12089090"/>
                  <a:gd name="connsiteY313" fmla="*/ 5118508 h 13511369"/>
                  <a:gd name="connsiteX314" fmla="*/ 10856737 w 12089090"/>
                  <a:gd name="connsiteY314" fmla="*/ 5020082 h 13511369"/>
                  <a:gd name="connsiteX315" fmla="*/ 10777363 w 12089090"/>
                  <a:gd name="connsiteY315" fmla="*/ 5137558 h 13511369"/>
                  <a:gd name="connsiteX316" fmla="*/ 10707513 w 12089090"/>
                  <a:gd name="connsiteY316" fmla="*/ 5096283 h 13511369"/>
                  <a:gd name="connsiteX317" fmla="*/ 10675763 w 12089090"/>
                  <a:gd name="connsiteY317" fmla="*/ 5216933 h 13511369"/>
                  <a:gd name="connsiteX318" fmla="*/ 10574162 w 12089090"/>
                  <a:gd name="connsiteY318" fmla="*/ 5220107 h 13511369"/>
                  <a:gd name="connsiteX319" fmla="*/ 10494787 w 12089090"/>
                  <a:gd name="connsiteY319" fmla="*/ 5077232 h 13511369"/>
                  <a:gd name="connsiteX320" fmla="*/ 10456687 w 12089090"/>
                  <a:gd name="connsiteY320" fmla="*/ 4924832 h 13511369"/>
                  <a:gd name="connsiteX321" fmla="*/ 10240787 w 12089090"/>
                  <a:gd name="connsiteY321" fmla="*/ 4928007 h 13511369"/>
                  <a:gd name="connsiteX322" fmla="*/ 10266187 w 12089090"/>
                  <a:gd name="connsiteY322" fmla="*/ 5153432 h 13511369"/>
                  <a:gd name="connsiteX323" fmla="*/ 10228088 w 12089090"/>
                  <a:gd name="connsiteY323" fmla="*/ 4959758 h 13511369"/>
                  <a:gd name="connsiteX324" fmla="*/ 10183637 w 12089090"/>
                  <a:gd name="connsiteY324" fmla="*/ 4972457 h 13511369"/>
                  <a:gd name="connsiteX325" fmla="*/ 10113787 w 12089090"/>
                  <a:gd name="connsiteY325" fmla="*/ 4861332 h 13511369"/>
                  <a:gd name="connsiteX326" fmla="*/ 10018538 w 12089090"/>
                  <a:gd name="connsiteY326" fmla="*/ 4931183 h 13511369"/>
                  <a:gd name="connsiteX327" fmla="*/ 9862962 w 12089090"/>
                  <a:gd name="connsiteY327" fmla="*/ 5058182 h 13511369"/>
                  <a:gd name="connsiteX328" fmla="*/ 10228087 w 12089090"/>
                  <a:gd name="connsiteY328" fmla="*/ 4724807 h 13511369"/>
                  <a:gd name="connsiteX329" fmla="*/ 10372550 w 12089090"/>
                  <a:gd name="connsiteY329" fmla="*/ 4634321 h 13511369"/>
                  <a:gd name="connsiteX330" fmla="*/ 10590037 w 12089090"/>
                  <a:gd name="connsiteY330" fmla="*/ 4581932 h 13511369"/>
                  <a:gd name="connsiteX331" fmla="*/ 10628138 w 12089090"/>
                  <a:gd name="connsiteY331" fmla="*/ 4461283 h 13511369"/>
                  <a:gd name="connsiteX332" fmla="*/ 10799588 w 12089090"/>
                  <a:gd name="connsiteY332" fmla="*/ 4334283 h 13511369"/>
                  <a:gd name="connsiteX333" fmla="*/ 10831337 w 12089090"/>
                  <a:gd name="connsiteY333" fmla="*/ 4080282 h 13511369"/>
                  <a:gd name="connsiteX334" fmla="*/ 10599562 w 12089090"/>
                  <a:gd name="connsiteY334" fmla="*/ 3997732 h 13511369"/>
                  <a:gd name="connsiteX335" fmla="*/ 10282063 w 12089090"/>
                  <a:gd name="connsiteY335" fmla="*/ 3950108 h 13511369"/>
                  <a:gd name="connsiteX336" fmla="*/ 10151887 w 12089090"/>
                  <a:gd name="connsiteY336" fmla="*/ 4010432 h 13511369"/>
                  <a:gd name="connsiteX337" fmla="*/ 10177288 w 12089090"/>
                  <a:gd name="connsiteY337" fmla="*/ 3845333 h 13511369"/>
                  <a:gd name="connsiteX338" fmla="*/ 10126488 w 12089090"/>
                  <a:gd name="connsiteY338" fmla="*/ 3670708 h 13511369"/>
                  <a:gd name="connsiteX339" fmla="*/ 10240787 w 12089090"/>
                  <a:gd name="connsiteY339" fmla="*/ 3708807 h 13511369"/>
                  <a:gd name="connsiteX340" fmla="*/ 10361438 w 12089090"/>
                  <a:gd name="connsiteY340" fmla="*/ 3600858 h 13511369"/>
                  <a:gd name="connsiteX341" fmla="*/ 10551938 w 12089090"/>
                  <a:gd name="connsiteY341" fmla="*/ 3661183 h 13511369"/>
                  <a:gd name="connsiteX342" fmla="*/ 10564638 w 12089090"/>
                  <a:gd name="connsiteY342" fmla="*/ 3477033 h 13511369"/>
                  <a:gd name="connsiteX343" fmla="*/ 10704337 w 12089090"/>
                  <a:gd name="connsiteY343" fmla="*/ 3515132 h 13511369"/>
                  <a:gd name="connsiteX344" fmla="*/ 10818637 w 12089090"/>
                  <a:gd name="connsiteY344" fmla="*/ 3210332 h 13511369"/>
                  <a:gd name="connsiteX345" fmla="*/ 10920238 w 12089090"/>
                  <a:gd name="connsiteY345" fmla="*/ 3299233 h 13511369"/>
                  <a:gd name="connsiteX346" fmla="*/ 11059937 w 12089090"/>
                  <a:gd name="connsiteY346" fmla="*/ 3283357 h 13511369"/>
                  <a:gd name="connsiteX347" fmla="*/ 11094862 w 12089090"/>
                  <a:gd name="connsiteY347" fmla="*/ 3508782 h 13511369"/>
                  <a:gd name="connsiteX348" fmla="*/ 11171063 w 12089090"/>
                  <a:gd name="connsiteY348" fmla="*/ 3251608 h 13511369"/>
                  <a:gd name="connsiteX349" fmla="*/ 11094863 w 12089090"/>
                  <a:gd name="connsiteY349" fmla="*/ 3165883 h 13511369"/>
                  <a:gd name="connsiteX350" fmla="*/ 11180587 w 12089090"/>
                  <a:gd name="connsiteY350" fmla="*/ 2911882 h 13511369"/>
                  <a:gd name="connsiteX351" fmla="*/ 10999613 w 12089090"/>
                  <a:gd name="connsiteY351" fmla="*/ 2988083 h 13511369"/>
                  <a:gd name="connsiteX352" fmla="*/ 10971037 w 12089090"/>
                  <a:gd name="connsiteY352" fmla="*/ 2918232 h 13511369"/>
                  <a:gd name="connsiteX353" fmla="*/ 10780537 w 12089090"/>
                  <a:gd name="connsiteY353" fmla="*/ 2715032 h 13511369"/>
                  <a:gd name="connsiteX354" fmla="*/ 10748788 w 12089090"/>
                  <a:gd name="connsiteY354" fmla="*/ 2530883 h 13511369"/>
                  <a:gd name="connsiteX355" fmla="*/ 10717038 w 12089090"/>
                  <a:gd name="connsiteY355" fmla="*/ 2435633 h 13511369"/>
                  <a:gd name="connsiteX356" fmla="*/ 10818637 w 12089090"/>
                  <a:gd name="connsiteY356" fmla="*/ 2334032 h 13511369"/>
                  <a:gd name="connsiteX357" fmla="*/ 11078988 w 12089090"/>
                  <a:gd name="connsiteY357" fmla="*/ 2099083 h 13511369"/>
                  <a:gd name="connsiteX358" fmla="*/ 11199637 w 12089090"/>
                  <a:gd name="connsiteY358" fmla="*/ 2118132 h 13511369"/>
                  <a:gd name="connsiteX359" fmla="*/ 11269488 w 12089090"/>
                  <a:gd name="connsiteY359" fmla="*/ 2029233 h 13511369"/>
                  <a:gd name="connsiteX360" fmla="*/ 11504437 w 12089090"/>
                  <a:gd name="connsiteY360" fmla="*/ 1921282 h 13511369"/>
                  <a:gd name="connsiteX361" fmla="*/ 11358388 w 12089090"/>
                  <a:gd name="connsiteY361" fmla="*/ 1851433 h 13511369"/>
                  <a:gd name="connsiteX362" fmla="*/ 11275837 w 12089090"/>
                  <a:gd name="connsiteY362" fmla="*/ 1705382 h 13511369"/>
                  <a:gd name="connsiteX363" fmla="*/ 11377437 w 12089090"/>
                  <a:gd name="connsiteY363" fmla="*/ 1279932 h 13511369"/>
                  <a:gd name="connsiteX364" fmla="*/ 11256787 w 12089090"/>
                  <a:gd name="connsiteY364" fmla="*/ 1019582 h 13511369"/>
                  <a:gd name="connsiteX365" fmla="*/ 11542537 w 12089090"/>
                  <a:gd name="connsiteY365" fmla="*/ 1362482 h 13511369"/>
                  <a:gd name="connsiteX366" fmla="*/ 11707637 w 12089090"/>
                  <a:gd name="connsiteY366" fmla="*/ 1165632 h 13511369"/>
                  <a:gd name="connsiteX367" fmla="*/ 11891787 w 12089090"/>
                  <a:gd name="connsiteY367" fmla="*/ 1476782 h 13511369"/>
                  <a:gd name="connsiteX368" fmla="*/ 12088637 w 12089090"/>
                  <a:gd name="connsiteY368" fmla="*/ 1578383 h 13511369"/>
                  <a:gd name="connsiteX369" fmla="*/ 11923537 w 12089090"/>
                  <a:gd name="connsiteY369" fmla="*/ 1133883 h 13511369"/>
                  <a:gd name="connsiteX370" fmla="*/ 11910837 w 12089090"/>
                  <a:gd name="connsiteY370" fmla="*/ 917982 h 13511369"/>
                  <a:gd name="connsiteX371" fmla="*/ 11777487 w 12089090"/>
                  <a:gd name="connsiteY371" fmla="*/ 721132 h 13511369"/>
                  <a:gd name="connsiteX372" fmla="*/ 11752087 w 12089090"/>
                  <a:gd name="connsiteY37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295328 w 12089090"/>
                  <a:gd name="connsiteY16" fmla="*/ 838356 h 13511369"/>
                  <a:gd name="connsiteX17" fmla="*/ 5119115 w 12089090"/>
                  <a:gd name="connsiteY17" fmla="*/ 678813 h 13511369"/>
                  <a:gd name="connsiteX18" fmla="*/ 4872656 w 12089090"/>
                  <a:gd name="connsiteY18" fmla="*/ 524282 h 13511369"/>
                  <a:gd name="connsiteX19" fmla="*/ 4578572 w 12089090"/>
                  <a:gd name="connsiteY19" fmla="*/ 478788 h 13511369"/>
                  <a:gd name="connsiteX20" fmla="*/ 4330922 w 12089090"/>
                  <a:gd name="connsiteY20" fmla="*/ 395444 h 13511369"/>
                  <a:gd name="connsiteX21" fmla="*/ 4363068 w 12089090"/>
                  <a:gd name="connsiteY21" fmla="*/ 505232 h 13511369"/>
                  <a:gd name="connsiteX22" fmla="*/ 4118990 w 12089090"/>
                  <a:gd name="connsiteY22" fmla="*/ 528794 h 13511369"/>
                  <a:gd name="connsiteX23" fmla="*/ 3952303 w 12089090"/>
                  <a:gd name="connsiteY23" fmla="*/ 640713 h 13511369"/>
                  <a:gd name="connsiteX24" fmla="*/ 3770137 w 12089090"/>
                  <a:gd name="connsiteY24" fmla="*/ 929094 h 13511369"/>
                  <a:gd name="connsiteX25" fmla="*/ 3680840 w 12089090"/>
                  <a:gd name="connsiteY25" fmla="*/ 914556 h 13511369"/>
                  <a:gd name="connsiteX26" fmla="*/ 3578447 w 12089090"/>
                  <a:gd name="connsiteY26" fmla="*/ 990756 h 13511369"/>
                  <a:gd name="connsiteX27" fmla="*/ 3404615 w 12089090"/>
                  <a:gd name="connsiteY27" fmla="*/ 1205069 h 13511369"/>
                  <a:gd name="connsiteX28" fmla="*/ 3266503 w 12089090"/>
                  <a:gd name="connsiteY28" fmla="*/ 1266981 h 13511369"/>
                  <a:gd name="connsiteX29" fmla="*/ 3184349 w 12089090"/>
                  <a:gd name="connsiteY29" fmla="*/ 1343433 h 13511369"/>
                  <a:gd name="connsiteX30" fmla="*/ 2956940 w 12089090"/>
                  <a:gd name="connsiteY30" fmla="*/ 1233644 h 13511369"/>
                  <a:gd name="connsiteX31" fmla="*/ 2829544 w 12089090"/>
                  <a:gd name="connsiteY31" fmla="*/ 1317239 h 13511369"/>
                  <a:gd name="connsiteX32" fmla="*/ 2690240 w 12089090"/>
                  <a:gd name="connsiteY32" fmla="*/ 1366994 h 13511369"/>
                  <a:gd name="connsiteX33" fmla="*/ 2455687 w 12089090"/>
                  <a:gd name="connsiteY33" fmla="*/ 1452970 h 13511369"/>
                  <a:gd name="connsiteX34" fmla="*/ 2421159 w 12089090"/>
                  <a:gd name="connsiteY34" fmla="*/ 1328894 h 13511369"/>
                  <a:gd name="connsiteX35" fmla="*/ 2341387 w 12089090"/>
                  <a:gd name="connsiteY35" fmla="*/ 1248182 h 13511369"/>
                  <a:gd name="connsiteX36" fmla="*/ 2364009 w 12089090"/>
                  <a:gd name="connsiteY36" fmla="*/ 1407475 h 13511369"/>
                  <a:gd name="connsiteX37" fmla="*/ 2321147 w 12089090"/>
                  <a:gd name="connsiteY37" fmla="*/ 1557494 h 13511369"/>
                  <a:gd name="connsiteX38" fmla="*/ 2379487 w 12089090"/>
                  <a:gd name="connsiteY38" fmla="*/ 1629182 h 13511369"/>
                  <a:gd name="connsiteX39" fmla="*/ 2748581 w 12089090"/>
                  <a:gd name="connsiteY39" fmla="*/ 1888739 h 13511369"/>
                  <a:gd name="connsiteX40" fmla="*/ 2818828 w 12089090"/>
                  <a:gd name="connsiteY40" fmla="*/ 2031363 h 13511369"/>
                  <a:gd name="connsiteX41" fmla="*/ 2799778 w 12089090"/>
                  <a:gd name="connsiteY41" fmla="*/ 2224244 h 13511369"/>
                  <a:gd name="connsiteX42" fmla="*/ 2870025 w 12089090"/>
                  <a:gd name="connsiteY42" fmla="*/ 2431664 h 13511369"/>
                  <a:gd name="connsiteX43" fmla="*/ 3027187 w 12089090"/>
                  <a:gd name="connsiteY43" fmla="*/ 2567395 h 13511369"/>
                  <a:gd name="connsiteX44" fmla="*/ 3160537 w 12089090"/>
                  <a:gd name="connsiteY44" fmla="*/ 2543582 h 13511369"/>
                  <a:gd name="connsiteX45" fmla="*/ 3228403 w 12089090"/>
                  <a:gd name="connsiteY45" fmla="*/ 2648106 h 13511369"/>
                  <a:gd name="connsiteX46" fmla="*/ 3130772 w 12089090"/>
                  <a:gd name="connsiteY46" fmla="*/ 2719544 h 13511369"/>
                  <a:gd name="connsiteX47" fmla="*/ 3115293 w 12089090"/>
                  <a:gd name="connsiteY47" fmla="*/ 2843619 h 13511369"/>
                  <a:gd name="connsiteX48" fmla="*/ 3023615 w 12089090"/>
                  <a:gd name="connsiteY48" fmla="*/ 2957669 h 13511369"/>
                  <a:gd name="connsiteX49" fmla="*/ 3016472 w 12089090"/>
                  <a:gd name="connsiteY49" fmla="*/ 3050538 h 13511369"/>
                  <a:gd name="connsiteX50" fmla="*/ 2916459 w 12089090"/>
                  <a:gd name="connsiteY50" fmla="*/ 3143406 h 13511369"/>
                  <a:gd name="connsiteX51" fmla="*/ 2874787 w 12089090"/>
                  <a:gd name="connsiteY51" fmla="*/ 3248432 h 13511369"/>
                  <a:gd name="connsiteX52" fmla="*/ 2916459 w 12089090"/>
                  <a:gd name="connsiteY52" fmla="*/ 3355338 h 13511369"/>
                  <a:gd name="connsiteX53" fmla="*/ 3039093 w 12089090"/>
                  <a:gd name="connsiteY53" fmla="*/ 3469889 h 13511369"/>
                  <a:gd name="connsiteX54" fmla="*/ 2880740 w 12089090"/>
                  <a:gd name="connsiteY54" fmla="*/ 3872069 h 13511369"/>
                  <a:gd name="connsiteX55" fmla="*/ 2854547 w 12089090"/>
                  <a:gd name="connsiteY55" fmla="*/ 4003038 h 13511369"/>
                  <a:gd name="connsiteX56" fmla="*/ 2779537 w 12089090"/>
                  <a:gd name="connsiteY56" fmla="*/ 4067582 h 13511369"/>
                  <a:gd name="connsiteX57" fmla="*/ 2630709 w 12089090"/>
                  <a:gd name="connsiteY57" fmla="*/ 4069713 h 13511369"/>
                  <a:gd name="connsiteX58" fmla="*/ 2559272 w 12089090"/>
                  <a:gd name="connsiteY58" fmla="*/ 4041138 h 13511369"/>
                  <a:gd name="connsiteX59" fmla="*/ 2497359 w 12089090"/>
                  <a:gd name="connsiteY59" fmla="*/ 3964938 h 13511369"/>
                  <a:gd name="connsiteX60" fmla="*/ 2360437 w 12089090"/>
                  <a:gd name="connsiteY60" fmla="*/ 3991382 h 13511369"/>
                  <a:gd name="connsiteX61" fmla="*/ 2302097 w 12089090"/>
                  <a:gd name="connsiteY61" fmla="*/ 4098288 h 13511369"/>
                  <a:gd name="connsiteX62" fmla="*/ 2402109 w 12089090"/>
                  <a:gd name="connsiteY62" fmla="*/ 4295932 h 13511369"/>
                  <a:gd name="connsiteX63" fmla="*/ 2322337 w 12089090"/>
                  <a:gd name="connsiteY63" fmla="*/ 4353332 h 13511369"/>
                  <a:gd name="connsiteX64" fmla="*/ 2533078 w 12089090"/>
                  <a:gd name="connsiteY64" fmla="*/ 4645975 h 13511369"/>
                  <a:gd name="connsiteX65" fmla="*/ 2597372 w 12089090"/>
                  <a:gd name="connsiteY65" fmla="*/ 4879338 h 13511369"/>
                  <a:gd name="connsiteX66" fmla="*/ 2489024 w 12089090"/>
                  <a:gd name="connsiteY66" fmla="*/ 4958170 h 13511369"/>
                  <a:gd name="connsiteX67" fmla="*/ 2471165 w 12089090"/>
                  <a:gd name="connsiteY67" fmla="*/ 5122225 h 13511369"/>
                  <a:gd name="connsiteX68" fmla="*/ 2387822 w 12089090"/>
                  <a:gd name="connsiteY68" fmla="*/ 5196044 h 13511369"/>
                  <a:gd name="connsiteX69" fmla="*/ 2398537 w 12089090"/>
                  <a:gd name="connsiteY69" fmla="*/ 5286782 h 13511369"/>
                  <a:gd name="connsiteX70" fmla="*/ 2506884 w 12089090"/>
                  <a:gd name="connsiteY70" fmla="*/ 5384163 h 13511369"/>
                  <a:gd name="connsiteX71" fmla="*/ 2512837 w 12089090"/>
                  <a:gd name="connsiteY71" fmla="*/ 5534432 h 13511369"/>
                  <a:gd name="connsiteX72" fmla="*/ 2516409 w 12089090"/>
                  <a:gd name="connsiteY72" fmla="*/ 5622288 h 13511369"/>
                  <a:gd name="connsiteX73" fmla="*/ 2649759 w 12089090"/>
                  <a:gd name="connsiteY73" fmla="*/ 5741350 h 13511369"/>
                  <a:gd name="connsiteX74" fmla="*/ 2814065 w 12089090"/>
                  <a:gd name="connsiteY74" fmla="*/ 5819932 h 13511369"/>
                  <a:gd name="connsiteX75" fmla="*/ 2846212 w 12089090"/>
                  <a:gd name="connsiteY75" fmla="*/ 6036875 h 13511369"/>
                  <a:gd name="connsiteX76" fmla="*/ 2836687 w 12089090"/>
                  <a:gd name="connsiteY76" fmla="*/ 6239282 h 13511369"/>
                  <a:gd name="connsiteX77" fmla="*/ 2611659 w 12089090"/>
                  <a:gd name="connsiteY77" fmla="*/ 6322375 h 13511369"/>
                  <a:gd name="connsiteX78" fmla="*/ 2627137 w 12089090"/>
                  <a:gd name="connsiteY78" fmla="*/ 6448832 h 13511369"/>
                  <a:gd name="connsiteX79" fmla="*/ 2531887 w 12089090"/>
                  <a:gd name="connsiteY79" fmla="*/ 6696482 h 13511369"/>
                  <a:gd name="connsiteX80" fmla="*/ 2585465 w 12089090"/>
                  <a:gd name="connsiteY80" fmla="*/ 6812913 h 13511369"/>
                  <a:gd name="connsiteX81" fmla="*/ 2535459 w 12089090"/>
                  <a:gd name="connsiteY81" fmla="*/ 6872444 h 13511369"/>
                  <a:gd name="connsiteX82" fmla="*/ 2478309 w 12089090"/>
                  <a:gd name="connsiteY82" fmla="*/ 6981982 h 13511369"/>
                  <a:gd name="connsiteX83" fmla="*/ 2365199 w 12089090"/>
                  <a:gd name="connsiteY83" fmla="*/ 7022714 h 13511369"/>
                  <a:gd name="connsiteX84" fmla="*/ 2123503 w 12089090"/>
                  <a:gd name="connsiteY84" fmla="*/ 7248682 h 13511369"/>
                  <a:gd name="connsiteX85" fmla="*/ 2171128 w 12089090"/>
                  <a:gd name="connsiteY85" fmla="*/ 7551100 h 13511369"/>
                  <a:gd name="connsiteX86" fmla="*/ 2143743 w 12089090"/>
                  <a:gd name="connsiteY86" fmla="*/ 7627551 h 13511369"/>
                  <a:gd name="connsiteX87" fmla="*/ 1973484 w 12089090"/>
                  <a:gd name="connsiteY87" fmla="*/ 7703500 h 13511369"/>
                  <a:gd name="connsiteX88" fmla="*/ 1867519 w 12089090"/>
                  <a:gd name="connsiteY88" fmla="*/ 7841863 h 13511369"/>
                  <a:gd name="connsiteX89" fmla="*/ 1842515 w 12089090"/>
                  <a:gd name="connsiteY89" fmla="*/ 8084500 h 13511369"/>
                  <a:gd name="connsiteX90" fmla="*/ 1721072 w 12089090"/>
                  <a:gd name="connsiteY90" fmla="*/ 8148794 h 13511369"/>
                  <a:gd name="connsiteX91" fmla="*/ 1703212 w 12089090"/>
                  <a:gd name="connsiteY91" fmla="*/ 8291919 h 13511369"/>
                  <a:gd name="connsiteX92" fmla="*/ 1671065 w 12089090"/>
                  <a:gd name="connsiteY92" fmla="*/ 8510744 h 13511369"/>
                  <a:gd name="connsiteX93" fmla="*/ 1716309 w 12089090"/>
                  <a:gd name="connsiteY93" fmla="*/ 8653619 h 13511369"/>
                  <a:gd name="connsiteX94" fmla="*/ 1706784 w 12089090"/>
                  <a:gd name="connsiteY94" fmla="*/ 8772682 h 13511369"/>
                  <a:gd name="connsiteX95" fmla="*/ 1788937 w 12089090"/>
                  <a:gd name="connsiteY95" fmla="*/ 8963432 h 13511369"/>
                  <a:gd name="connsiteX96" fmla="*/ 1657969 w 12089090"/>
                  <a:gd name="connsiteY96" fmla="*/ 9413488 h 13511369"/>
                  <a:gd name="connsiteX97" fmla="*/ 1506759 w 12089090"/>
                  <a:gd name="connsiteY97" fmla="*/ 9498963 h 13511369"/>
                  <a:gd name="connsiteX98" fmla="*/ 1463897 w 12089090"/>
                  <a:gd name="connsiteY98" fmla="*/ 9682319 h 13511369"/>
                  <a:gd name="connsiteX99" fmla="*/ 1321022 w 12089090"/>
                  <a:gd name="connsiteY99" fmla="*/ 9748994 h 13511369"/>
                  <a:gd name="connsiteX100" fmla="*/ 1312687 w 12089090"/>
                  <a:gd name="connsiteY100" fmla="*/ 9839732 h 13511369"/>
                  <a:gd name="connsiteX101" fmla="*/ 1237678 w 12089090"/>
                  <a:gd name="connsiteY101" fmla="*/ 9970450 h 13511369"/>
                  <a:gd name="connsiteX102" fmla="*/ 1254347 w 12089090"/>
                  <a:gd name="connsiteY102" fmla="*/ 10151425 h 13511369"/>
                  <a:gd name="connsiteX103" fmla="*/ 1179337 w 12089090"/>
                  <a:gd name="connsiteY103" fmla="*/ 10315982 h 13511369"/>
                  <a:gd name="connsiteX104" fmla="*/ 932878 w 12089090"/>
                  <a:gd name="connsiteY104" fmla="*/ 10353832 h 13511369"/>
                  <a:gd name="connsiteX105" fmla="*/ 817387 w 12089090"/>
                  <a:gd name="connsiteY105" fmla="*/ 10468382 h 13511369"/>
                  <a:gd name="connsiteX106" fmla="*/ 678084 w 12089090"/>
                  <a:gd name="connsiteY106" fmla="*/ 10480038 h 13511369"/>
                  <a:gd name="connsiteX107" fmla="*/ 585215 w 12089090"/>
                  <a:gd name="connsiteY107" fmla="*/ 10544332 h 13511369"/>
                  <a:gd name="connsiteX108" fmla="*/ 497109 w 12089090"/>
                  <a:gd name="connsiteY108" fmla="*/ 10503850 h 13511369"/>
                  <a:gd name="connsiteX109" fmla="*/ 399478 w 12089090"/>
                  <a:gd name="connsiteY109" fmla="*/ 10510994 h 13511369"/>
                  <a:gd name="connsiteX110" fmla="*/ 301847 w 12089090"/>
                  <a:gd name="connsiteY110" fmla="*/ 10482419 h 13511369"/>
                  <a:gd name="connsiteX111" fmla="*/ 238743 w 12089090"/>
                  <a:gd name="connsiteY111" fmla="*/ 10535057 h 13511369"/>
                  <a:gd name="connsiteX112" fmla="*/ 17287 w 12089090"/>
                  <a:gd name="connsiteY112" fmla="*/ 10430282 h 13511369"/>
                  <a:gd name="connsiteX113" fmla="*/ 78009 w 12089090"/>
                  <a:gd name="connsiteY113" fmla="*/ 10608625 h 13511369"/>
                  <a:gd name="connsiteX114" fmla="*/ 11334 w 12089090"/>
                  <a:gd name="connsiteY114" fmla="*/ 10787219 h 13511369"/>
                  <a:gd name="connsiteX115" fmla="*/ 112537 w 12089090"/>
                  <a:gd name="connsiteY115" fmla="*/ 11056551 h 13511369"/>
                  <a:gd name="connsiteX116" fmla="*/ 8953 w 12089090"/>
                  <a:gd name="connsiteY116" fmla="*/ 11234894 h 13511369"/>
                  <a:gd name="connsiteX117" fmla="*/ 17287 w 12089090"/>
                  <a:gd name="connsiteY117" fmla="*/ 11420882 h 13511369"/>
                  <a:gd name="connsiteX118" fmla="*/ 158972 w 12089090"/>
                  <a:gd name="connsiteY118" fmla="*/ 11470638 h 13511369"/>
                  <a:gd name="connsiteX119" fmla="*/ 455437 w 12089090"/>
                  <a:gd name="connsiteY119" fmla="*/ 11497082 h 13511369"/>
                  <a:gd name="connsiteX120" fmla="*/ 623315 w 12089090"/>
                  <a:gd name="connsiteY120" fmla="*/ 11544457 h 13511369"/>
                  <a:gd name="connsiteX121" fmla="*/ 737615 w 12089090"/>
                  <a:gd name="connsiteY121" fmla="*/ 11489688 h 13511369"/>
                  <a:gd name="connsiteX122" fmla="*/ 912637 w 12089090"/>
                  <a:gd name="connsiteY122" fmla="*/ 11535182 h 13511369"/>
                  <a:gd name="connsiteX123" fmla="*/ 1078134 w 12089090"/>
                  <a:gd name="connsiteY123" fmla="*/ 11413488 h 13511369"/>
                  <a:gd name="connsiteX124" fmla="*/ 1155524 w 12089090"/>
                  <a:gd name="connsiteY124" fmla="*/ 11470889 h 13511369"/>
                  <a:gd name="connsiteX125" fmla="*/ 1294828 w 12089090"/>
                  <a:gd name="connsiteY125" fmla="*/ 11496832 h 13511369"/>
                  <a:gd name="connsiteX126" fmla="*/ 1466278 w 12089090"/>
                  <a:gd name="connsiteY126" fmla="*/ 11508738 h 13511369"/>
                  <a:gd name="connsiteX127" fmla="*/ 1552003 w 12089090"/>
                  <a:gd name="connsiteY127" fmla="*/ 11573032 h 13511369"/>
                  <a:gd name="connsiteX128" fmla="*/ 1652015 w 12089090"/>
                  <a:gd name="connsiteY128" fmla="*/ 11580175 h 13511369"/>
                  <a:gd name="connsiteX129" fmla="*/ 1731787 w 12089090"/>
                  <a:gd name="connsiteY129" fmla="*/ 11592332 h 13511369"/>
                  <a:gd name="connsiteX130" fmla="*/ 1659159 w 12089090"/>
                  <a:gd name="connsiteY130" fmla="*/ 11737338 h 13511369"/>
                  <a:gd name="connsiteX131" fmla="*/ 1693687 w 12089090"/>
                  <a:gd name="connsiteY131" fmla="*/ 11992382 h 13511369"/>
                  <a:gd name="connsiteX132" fmla="*/ 1871090 w 12089090"/>
                  <a:gd name="connsiteY132" fmla="*/ 12130244 h 13511369"/>
                  <a:gd name="connsiteX133" fmla="*/ 1993724 w 12089090"/>
                  <a:gd name="connsiteY133" fmla="*/ 12056676 h 13511369"/>
                  <a:gd name="connsiteX134" fmla="*/ 2066353 w 12089090"/>
                  <a:gd name="connsiteY134" fmla="*/ 12104050 h 13511369"/>
                  <a:gd name="connsiteX135" fmla="*/ 2142553 w 12089090"/>
                  <a:gd name="connsiteY135" fmla="*/ 12034994 h 13511369"/>
                  <a:gd name="connsiteX136" fmla="*/ 2242565 w 12089090"/>
                  <a:gd name="connsiteY136" fmla="*/ 12058807 h 13511369"/>
                  <a:gd name="connsiteX137" fmla="*/ 2473547 w 12089090"/>
                  <a:gd name="connsiteY137" fmla="*/ 12008800 h 13511369"/>
                  <a:gd name="connsiteX138" fmla="*/ 2524743 w 12089090"/>
                  <a:gd name="connsiteY138" fmla="*/ 11899513 h 13511369"/>
                  <a:gd name="connsiteX139" fmla="*/ 2893837 w 12089090"/>
                  <a:gd name="connsiteY139" fmla="*/ 12030482 h 13511369"/>
                  <a:gd name="connsiteX140" fmla="*/ 2983134 w 12089090"/>
                  <a:gd name="connsiteY140" fmla="*/ 12018325 h 13511369"/>
                  <a:gd name="connsiteX141" fmla="*/ 3084337 w 12089090"/>
                  <a:gd name="connsiteY141" fmla="*/ 12182882 h 13511369"/>
                  <a:gd name="connsiteX142" fmla="*/ 3323653 w 12089090"/>
                  <a:gd name="connsiteY142" fmla="*/ 12127863 h 13511369"/>
                  <a:gd name="connsiteX143" fmla="*/ 3433190 w 12089090"/>
                  <a:gd name="connsiteY143" fmla="*/ 12196919 h 13511369"/>
                  <a:gd name="connsiteX144" fmla="*/ 3586781 w 12089090"/>
                  <a:gd name="connsiteY144" fmla="*/ 12266226 h 13511369"/>
                  <a:gd name="connsiteX145" fmla="*/ 3522487 w 12089090"/>
                  <a:gd name="connsiteY145" fmla="*/ 12387670 h 13511369"/>
                  <a:gd name="connsiteX146" fmla="*/ 3607022 w 12089090"/>
                  <a:gd name="connsiteY146" fmla="*/ 12592207 h 13511369"/>
                  <a:gd name="connsiteX147" fmla="*/ 3560587 w 12089090"/>
                  <a:gd name="connsiteY147" fmla="*/ 12773432 h 13511369"/>
                  <a:gd name="connsiteX148" fmla="*/ 3545109 w 12089090"/>
                  <a:gd name="connsiteY148" fmla="*/ 12987494 h 13511369"/>
                  <a:gd name="connsiteX149" fmla="*/ 3636787 w 12089090"/>
                  <a:gd name="connsiteY149" fmla="*/ 13211582 h 13511369"/>
                  <a:gd name="connsiteX150" fmla="*/ 3922537 w 12089090"/>
                  <a:gd name="connsiteY150" fmla="*/ 13440182 h 13511369"/>
                  <a:gd name="connsiteX151" fmla="*/ 4514278 w 12089090"/>
                  <a:gd name="connsiteY151" fmla="*/ 13511369 h 13511369"/>
                  <a:gd name="connsiteX152" fmla="*/ 4549996 w 12089090"/>
                  <a:gd name="connsiteY152" fmla="*/ 13442312 h 13511369"/>
                  <a:gd name="connsiteX153" fmla="*/ 4208287 w 12089090"/>
                  <a:gd name="connsiteY153" fmla="*/ 13154432 h 13511369"/>
                  <a:gd name="connsiteX154" fmla="*/ 4635722 w 12089090"/>
                  <a:gd name="connsiteY154" fmla="*/ 13268482 h 13511369"/>
                  <a:gd name="connsiteX155" fmla="*/ 4951237 w 12089090"/>
                  <a:gd name="connsiteY155" fmla="*/ 13268732 h 13511369"/>
                  <a:gd name="connsiteX156" fmla="*/ 5052440 w 12089090"/>
                  <a:gd name="connsiteY156" fmla="*/ 13058932 h 13511369"/>
                  <a:gd name="connsiteX157" fmla="*/ 5011959 w 12089090"/>
                  <a:gd name="connsiteY157" fmla="*/ 12985113 h 13511369"/>
                  <a:gd name="connsiteX158" fmla="*/ 5008387 w 12089090"/>
                  <a:gd name="connsiteY158" fmla="*/ 12678182 h 13511369"/>
                  <a:gd name="connsiteX159" fmla="*/ 5084587 w 12089090"/>
                  <a:gd name="connsiteY159" fmla="*/ 12563882 h 13511369"/>
                  <a:gd name="connsiteX160" fmla="*/ 5046487 w 12089090"/>
                  <a:gd name="connsiteY160" fmla="*/ 12225745 h 13511369"/>
                  <a:gd name="connsiteX161" fmla="*/ 5375100 w 12089090"/>
                  <a:gd name="connsiteY161" fmla="*/ 12097157 h 13511369"/>
                  <a:gd name="connsiteX162" fmla="*/ 5656087 w 12089090"/>
                  <a:gd name="connsiteY162" fmla="*/ 12180502 h 13511369"/>
                  <a:gd name="connsiteX163" fmla="*/ 5541787 w 12089090"/>
                  <a:gd name="connsiteY163" fmla="*/ 11249432 h 13511369"/>
                  <a:gd name="connsiteX164" fmla="*/ 5602510 w 12089090"/>
                  <a:gd name="connsiteY164" fmla="*/ 10722925 h 13511369"/>
                  <a:gd name="connsiteX165" fmla="*/ 5485827 w 12089090"/>
                  <a:gd name="connsiteY165" fmla="*/ 10663394 h 13511369"/>
                  <a:gd name="connsiteX166" fmla="*/ 5602509 w 12089090"/>
                  <a:gd name="connsiteY166" fmla="*/ 10701495 h 13511369"/>
                  <a:gd name="connsiteX167" fmla="*/ 5628703 w 12089090"/>
                  <a:gd name="connsiteY167" fmla="*/ 10160950 h 13511369"/>
                  <a:gd name="connsiteX168" fmla="*/ 5715618 w 12089090"/>
                  <a:gd name="connsiteY168" fmla="*/ 9775438 h 13511369"/>
                  <a:gd name="connsiteX169" fmla="*/ 5847778 w 12089090"/>
                  <a:gd name="connsiteY169" fmla="*/ 9408475 h 13511369"/>
                  <a:gd name="connsiteX170" fmla="*/ 5938265 w 12089090"/>
                  <a:gd name="connsiteY170" fmla="*/ 9196544 h 13511369"/>
                  <a:gd name="connsiteX171" fmla="*/ 5776340 w 12089090"/>
                  <a:gd name="connsiteY171" fmla="*/ 9329894 h 13511369"/>
                  <a:gd name="connsiteX172" fmla="*/ 5940647 w 12089090"/>
                  <a:gd name="connsiteY172" fmla="*/ 9137013 h 13511369"/>
                  <a:gd name="connsiteX173" fmla="*/ 5972794 w 12089090"/>
                  <a:gd name="connsiteY173" fmla="*/ 8956289 h 13511369"/>
                  <a:gd name="connsiteX174" fmla="*/ 5976365 w 12089090"/>
                  <a:gd name="connsiteY174" fmla="*/ 9087006 h 13511369"/>
                  <a:gd name="connsiteX175" fmla="*/ 6458567 w 12089090"/>
                  <a:gd name="connsiteY175" fmla="*/ 8201432 h 13511369"/>
                  <a:gd name="connsiteX176" fmla="*/ 6221634 w 12089090"/>
                  <a:gd name="connsiteY176" fmla="*/ 8101170 h 13511369"/>
                  <a:gd name="connsiteX177" fmla="*/ 6443090 w 12089090"/>
                  <a:gd name="connsiteY177" fmla="*/ 8110694 h 13511369"/>
                  <a:gd name="connsiteX178" fmla="*/ 6713363 w 12089090"/>
                  <a:gd name="connsiteY178" fmla="*/ 8074975 h 13511369"/>
                  <a:gd name="connsiteX179" fmla="*/ 6872907 w 12089090"/>
                  <a:gd name="connsiteY179" fmla="*/ 8032113 h 13511369"/>
                  <a:gd name="connsiteX180" fmla="*/ 6802659 w 12089090"/>
                  <a:gd name="connsiteY180" fmla="*/ 7972582 h 13511369"/>
                  <a:gd name="connsiteX181" fmla="*/ 6894339 w 12089090"/>
                  <a:gd name="connsiteY181" fmla="*/ 7846626 h 13511369"/>
                  <a:gd name="connsiteX182" fmla="*/ 6997921 w 12089090"/>
                  <a:gd name="connsiteY182" fmla="*/ 7867807 h 13511369"/>
                  <a:gd name="connsiteX183" fmla="*/ 7034832 w 12089090"/>
                  <a:gd name="connsiteY183" fmla="*/ 7793990 h 13511369"/>
                  <a:gd name="connsiteX184" fmla="*/ 6961013 w 12089090"/>
                  <a:gd name="connsiteY184" fmla="*/ 7693975 h 13511369"/>
                  <a:gd name="connsiteX185" fmla="*/ 6927676 w 12089090"/>
                  <a:gd name="connsiteY185" fmla="*/ 7596344 h 13511369"/>
                  <a:gd name="connsiteX186" fmla="*/ 6837187 w 12089090"/>
                  <a:gd name="connsiteY186" fmla="*/ 7591832 h 13511369"/>
                  <a:gd name="connsiteX187" fmla="*/ 6763369 w 12089090"/>
                  <a:gd name="connsiteY187" fmla="*/ 7674925 h 13511369"/>
                  <a:gd name="connsiteX188" fmla="*/ 6627637 w 12089090"/>
                  <a:gd name="connsiteY188" fmla="*/ 7687082 h 13511369"/>
                  <a:gd name="connsiteX189" fmla="*/ 6687169 w 12089090"/>
                  <a:gd name="connsiteY189" fmla="*/ 7617775 h 13511369"/>
                  <a:gd name="connsiteX190" fmla="*/ 6699076 w 12089090"/>
                  <a:gd name="connsiteY190" fmla="*/ 7529669 h 13511369"/>
                  <a:gd name="connsiteX191" fmla="*/ 6720506 w 12089090"/>
                  <a:gd name="connsiteY191" fmla="*/ 7467756 h 13511369"/>
                  <a:gd name="connsiteX192" fmla="*/ 6684787 w 12089090"/>
                  <a:gd name="connsiteY192" fmla="*/ 7401332 h 13511369"/>
                  <a:gd name="connsiteX193" fmla="*/ 6620494 w 12089090"/>
                  <a:gd name="connsiteY193" fmla="*/ 7432038 h 13511369"/>
                  <a:gd name="connsiteX194" fmla="*/ 6618112 w 12089090"/>
                  <a:gd name="connsiteY194" fmla="*/ 7351326 h 13511369"/>
                  <a:gd name="connsiteX195" fmla="*/ 6837188 w 12089090"/>
                  <a:gd name="connsiteY195" fmla="*/ 7243919 h 13511369"/>
                  <a:gd name="connsiteX196" fmla="*/ 6801469 w 12089090"/>
                  <a:gd name="connsiteY196" fmla="*/ 7089138 h 13511369"/>
                  <a:gd name="connsiteX197" fmla="*/ 6877669 w 12089090"/>
                  <a:gd name="connsiteY197" fmla="*/ 7072469 h 13511369"/>
                  <a:gd name="connsiteX198" fmla="*/ 6856237 w 12089090"/>
                  <a:gd name="connsiteY198" fmla="*/ 6982232 h 13511369"/>
                  <a:gd name="connsiteX199" fmla="*/ 6961013 w 12089090"/>
                  <a:gd name="connsiteY199" fmla="*/ 6984363 h 13511369"/>
                  <a:gd name="connsiteX200" fmla="*/ 7003876 w 12089090"/>
                  <a:gd name="connsiteY200" fmla="*/ 6903400 h 13511369"/>
                  <a:gd name="connsiteX201" fmla="*/ 7106269 w 12089090"/>
                  <a:gd name="connsiteY201" fmla="*/ 6936738 h 13511369"/>
                  <a:gd name="connsiteX202" fmla="*/ 7180088 w 12089090"/>
                  <a:gd name="connsiteY202" fmla="*/ 7039132 h 13511369"/>
                  <a:gd name="connsiteX203" fmla="*/ 7246763 w 12089090"/>
                  <a:gd name="connsiteY203" fmla="*/ 6979600 h 13511369"/>
                  <a:gd name="connsiteX204" fmla="*/ 7187232 w 12089090"/>
                  <a:gd name="connsiteY204" fmla="*/ 6843869 h 13511369"/>
                  <a:gd name="connsiteX205" fmla="*/ 7244381 w 12089090"/>
                  <a:gd name="connsiteY205" fmla="*/ 6896506 h 13511369"/>
                  <a:gd name="connsiteX206" fmla="*/ 7361063 w 12089090"/>
                  <a:gd name="connsiteY206" fmla="*/ 6934357 h 13511369"/>
                  <a:gd name="connsiteX207" fmla="*/ 7434882 w 12089090"/>
                  <a:gd name="connsiteY207" fmla="*/ 7006046 h 13511369"/>
                  <a:gd name="connsiteX208" fmla="*/ 7403926 w 12089090"/>
                  <a:gd name="connsiteY208" fmla="*/ 7144158 h 13511369"/>
                  <a:gd name="connsiteX209" fmla="*/ 7475363 w 12089090"/>
                  <a:gd name="connsiteY209" fmla="*/ 7108439 h 13511369"/>
                  <a:gd name="connsiteX210" fmla="*/ 7465837 w 12089090"/>
                  <a:gd name="connsiteY210" fmla="*/ 7077482 h 13511369"/>
                  <a:gd name="connsiteX211" fmla="*/ 7542038 w 12089090"/>
                  <a:gd name="connsiteY211" fmla="*/ 7163208 h 13511369"/>
                  <a:gd name="connsiteX212" fmla="*/ 7477744 w 12089090"/>
                  <a:gd name="connsiteY212" fmla="*/ 7244171 h 13511369"/>
                  <a:gd name="connsiteX213" fmla="*/ 7542037 w 12089090"/>
                  <a:gd name="connsiteY213" fmla="*/ 7325132 h 13511369"/>
                  <a:gd name="connsiteX214" fmla="*/ 7468219 w 12089090"/>
                  <a:gd name="connsiteY214" fmla="*/ 7344183 h 13511369"/>
                  <a:gd name="connsiteX215" fmla="*/ 7375351 w 12089090"/>
                  <a:gd name="connsiteY215" fmla="*/ 7296558 h 13511369"/>
                  <a:gd name="connsiteX216" fmla="*/ 7327726 w 12089090"/>
                  <a:gd name="connsiteY216" fmla="*/ 7406096 h 13511369"/>
                  <a:gd name="connsiteX217" fmla="*/ 7403926 w 12089090"/>
                  <a:gd name="connsiteY217" fmla="*/ 7425146 h 13511369"/>
                  <a:gd name="connsiteX218" fmla="*/ 7458694 w 12089090"/>
                  <a:gd name="connsiteY218" fmla="*/ 7484677 h 13511369"/>
                  <a:gd name="connsiteX219" fmla="*/ 7484888 w 12089090"/>
                  <a:gd name="connsiteY219" fmla="*/ 7515382 h 13511369"/>
                  <a:gd name="connsiteX220" fmla="*/ 7505128 w 12089090"/>
                  <a:gd name="connsiteY220" fmla="*/ 7467755 h 13511369"/>
                  <a:gd name="connsiteX221" fmla="*/ 7563469 w 12089090"/>
                  <a:gd name="connsiteY221" fmla="*/ 7529921 h 13511369"/>
                  <a:gd name="connsiteX222" fmla="*/ 7656338 w 12089090"/>
                  <a:gd name="connsiteY222" fmla="*/ 7615646 h 13511369"/>
                  <a:gd name="connsiteX223" fmla="*/ 7656338 w 12089090"/>
                  <a:gd name="connsiteY223" fmla="*/ 7510871 h 13511369"/>
                  <a:gd name="connsiteX224" fmla="*/ 7830168 w 12089090"/>
                  <a:gd name="connsiteY224" fmla="*/ 7606120 h 13511369"/>
                  <a:gd name="connsiteX225" fmla="*/ 7723013 w 12089090"/>
                  <a:gd name="connsiteY225" fmla="*/ 7370377 h 13511369"/>
                  <a:gd name="connsiteX226" fmla="*/ 7725394 w 12089090"/>
                  <a:gd name="connsiteY226" fmla="*/ 7234646 h 13511369"/>
                  <a:gd name="connsiteX227" fmla="*/ 7630144 w 12089090"/>
                  <a:gd name="connsiteY227" fmla="*/ 7206071 h 13511369"/>
                  <a:gd name="connsiteX228" fmla="*/ 7694437 w 12089090"/>
                  <a:gd name="connsiteY228" fmla="*/ 7039382 h 13511369"/>
                  <a:gd name="connsiteX229" fmla="*/ 8392144 w 12089090"/>
                  <a:gd name="connsiteY229" fmla="*/ 6653621 h 13511369"/>
                  <a:gd name="connsiteX230" fmla="*/ 8720757 w 12089090"/>
                  <a:gd name="connsiteY230" fmla="*/ 6591708 h 13511369"/>
                  <a:gd name="connsiteX231" fmla="*/ 8739807 w 12089090"/>
                  <a:gd name="connsiteY231" fmla="*/ 6696483 h 13511369"/>
                  <a:gd name="connsiteX232" fmla="*/ 8813626 w 12089090"/>
                  <a:gd name="connsiteY232" fmla="*/ 6701246 h 13511369"/>
                  <a:gd name="connsiteX233" fmla="*/ 8789812 w 12089090"/>
                  <a:gd name="connsiteY233" fmla="*/ 6548844 h 13511369"/>
                  <a:gd name="connsiteX234" fmla="*/ 9332737 w 12089090"/>
                  <a:gd name="connsiteY234" fmla="*/ 6544082 h 13511369"/>
                  <a:gd name="connsiteX235" fmla="*/ 9520856 w 12089090"/>
                  <a:gd name="connsiteY235" fmla="*/ 6494075 h 13511369"/>
                  <a:gd name="connsiteX236" fmla="*/ 9647062 w 12089090"/>
                  <a:gd name="connsiteY236" fmla="*/ 6298813 h 13511369"/>
                  <a:gd name="connsiteX237" fmla="*/ 9923287 w 12089090"/>
                  <a:gd name="connsiteY237" fmla="*/ 6334532 h 13511369"/>
                  <a:gd name="connsiteX238" fmla="*/ 9887569 w 12089090"/>
                  <a:gd name="connsiteY238" fmla="*/ 6420258 h 13511369"/>
                  <a:gd name="connsiteX239" fmla="*/ 9744694 w 12089090"/>
                  <a:gd name="connsiteY239" fmla="*/ 6434546 h 13511369"/>
                  <a:gd name="connsiteX240" fmla="*/ 9813749 w 12089090"/>
                  <a:gd name="connsiteY240" fmla="*/ 6489313 h 13511369"/>
                  <a:gd name="connsiteX241" fmla="*/ 9682782 w 12089090"/>
                  <a:gd name="connsiteY241" fmla="*/ 6517889 h 13511369"/>
                  <a:gd name="connsiteX242" fmla="*/ 9556576 w 12089090"/>
                  <a:gd name="connsiteY242" fmla="*/ 6508364 h 13511369"/>
                  <a:gd name="connsiteX243" fmla="*/ 9470850 w 12089090"/>
                  <a:gd name="connsiteY243" fmla="*/ 6544082 h 13511369"/>
                  <a:gd name="connsiteX244" fmla="*/ 9439894 w 12089090"/>
                  <a:gd name="connsiteY244" fmla="*/ 6848883 h 13511369"/>
                  <a:gd name="connsiteX245" fmla="*/ 9601819 w 12089090"/>
                  <a:gd name="connsiteY245" fmla="*/ 6882220 h 13511369"/>
                  <a:gd name="connsiteX246" fmla="*/ 9808987 w 12089090"/>
                  <a:gd name="connsiteY246" fmla="*/ 6696482 h 13511369"/>
                  <a:gd name="connsiteX247" fmla="*/ 9847088 w 12089090"/>
                  <a:gd name="connsiteY247" fmla="*/ 6794114 h 13511369"/>
                  <a:gd name="connsiteX248" fmla="*/ 9994726 w 12089090"/>
                  <a:gd name="connsiteY248" fmla="*/ 6717914 h 13511369"/>
                  <a:gd name="connsiteX249" fmla="*/ 9894713 w 12089090"/>
                  <a:gd name="connsiteY249" fmla="*/ 6956040 h 13511369"/>
                  <a:gd name="connsiteX250" fmla="*/ 10037588 w 12089090"/>
                  <a:gd name="connsiteY250" fmla="*/ 6898889 h 13511369"/>
                  <a:gd name="connsiteX251" fmla="*/ 10004251 w 12089090"/>
                  <a:gd name="connsiteY251" fmla="*/ 6986996 h 13511369"/>
                  <a:gd name="connsiteX252" fmla="*/ 10235232 w 12089090"/>
                  <a:gd name="connsiteY252" fmla="*/ 6984614 h 13511369"/>
                  <a:gd name="connsiteX253" fmla="*/ 10075687 w 12089090"/>
                  <a:gd name="connsiteY253" fmla="*/ 7039382 h 13511369"/>
                  <a:gd name="connsiteX254" fmla="*/ 9966151 w 12089090"/>
                  <a:gd name="connsiteY254" fmla="*/ 7096533 h 13511369"/>
                  <a:gd name="connsiteX255" fmla="*/ 9847088 w 12089090"/>
                  <a:gd name="connsiteY255" fmla="*/ 7210833 h 13511369"/>
                  <a:gd name="connsiteX256" fmla="*/ 9882806 w 12089090"/>
                  <a:gd name="connsiteY256" fmla="*/ 7270363 h 13511369"/>
                  <a:gd name="connsiteX257" fmla="*/ 9925669 w 12089090"/>
                  <a:gd name="connsiteY257" fmla="*/ 7320371 h 13511369"/>
                  <a:gd name="connsiteX258" fmla="*/ 10004251 w 12089090"/>
                  <a:gd name="connsiteY258" fmla="*/ 7287033 h 13511369"/>
                  <a:gd name="connsiteX259" fmla="*/ 10016156 w 12089090"/>
                  <a:gd name="connsiteY259" fmla="*/ 7348944 h 13511369"/>
                  <a:gd name="connsiteX260" fmla="*/ 10130457 w 12089090"/>
                  <a:gd name="connsiteY260" fmla="*/ 7210833 h 13511369"/>
                  <a:gd name="connsiteX261" fmla="*/ 10166176 w 12089090"/>
                  <a:gd name="connsiteY261" fmla="*/ 7356089 h 13511369"/>
                  <a:gd name="connsiteX262" fmla="*/ 10261426 w 12089090"/>
                  <a:gd name="connsiteY262" fmla="*/ 7239408 h 13511369"/>
                  <a:gd name="connsiteX263" fmla="*/ 10287619 w 12089090"/>
                  <a:gd name="connsiteY263" fmla="*/ 7401332 h 13511369"/>
                  <a:gd name="connsiteX264" fmla="*/ 10361437 w 12089090"/>
                  <a:gd name="connsiteY264" fmla="*/ 7477532 h 13511369"/>
                  <a:gd name="connsiteX265" fmla="*/ 10151887 w 12089090"/>
                  <a:gd name="connsiteY265" fmla="*/ 7591832 h 13511369"/>
                  <a:gd name="connsiteX266" fmla="*/ 10304288 w 12089090"/>
                  <a:gd name="connsiteY266" fmla="*/ 7741852 h 13511369"/>
                  <a:gd name="connsiteX267" fmla="*/ 10335244 w 12089090"/>
                  <a:gd name="connsiteY267" fmla="*/ 7644221 h 13511369"/>
                  <a:gd name="connsiteX268" fmla="*/ 10406680 w 12089090"/>
                  <a:gd name="connsiteY268" fmla="*/ 7732326 h 13511369"/>
                  <a:gd name="connsiteX269" fmla="*/ 10528126 w 12089090"/>
                  <a:gd name="connsiteY269" fmla="*/ 7691846 h 13511369"/>
                  <a:gd name="connsiteX270" fmla="*/ 10532887 w 12089090"/>
                  <a:gd name="connsiteY270" fmla="*/ 7777570 h 13511369"/>
                  <a:gd name="connsiteX271" fmla="*/ 10530506 w 12089090"/>
                  <a:gd name="connsiteY271" fmla="*/ 7875200 h 13511369"/>
                  <a:gd name="connsiteX272" fmla="*/ 10640043 w 12089090"/>
                  <a:gd name="connsiteY272" fmla="*/ 7837101 h 13511369"/>
                  <a:gd name="connsiteX273" fmla="*/ 10680526 w 12089090"/>
                  <a:gd name="connsiteY273" fmla="*/ 8075227 h 13511369"/>
                  <a:gd name="connsiteX274" fmla="*/ 10818637 w 12089090"/>
                  <a:gd name="connsiteY274" fmla="*/ 8106182 h 13511369"/>
                  <a:gd name="connsiteX275" fmla="*/ 10832925 w 12089090"/>
                  <a:gd name="connsiteY275" fmla="*/ 7815670 h 13511369"/>
                  <a:gd name="connsiteX276" fmla="*/ 10923413 w 12089090"/>
                  <a:gd name="connsiteY276" fmla="*/ 7791858 h 13511369"/>
                  <a:gd name="connsiteX277" fmla="*/ 10992469 w 12089090"/>
                  <a:gd name="connsiteY277" fmla="*/ 7620407 h 13511369"/>
                  <a:gd name="connsiteX278" fmla="*/ 10954369 w 12089090"/>
                  <a:gd name="connsiteY278" fmla="*/ 7491821 h 13511369"/>
                  <a:gd name="connsiteX279" fmla="*/ 10859119 w 12089090"/>
                  <a:gd name="connsiteY279" fmla="*/ 7479913 h 13511369"/>
                  <a:gd name="connsiteX280" fmla="*/ 10906743 w 12089090"/>
                  <a:gd name="connsiteY280" fmla="*/ 7360851 h 13511369"/>
                  <a:gd name="connsiteX281" fmla="*/ 10801969 w 12089090"/>
                  <a:gd name="connsiteY281" fmla="*/ 7289414 h 13511369"/>
                  <a:gd name="connsiteX282" fmla="*/ 10761487 w 12089090"/>
                  <a:gd name="connsiteY282" fmla="*/ 7058432 h 13511369"/>
                  <a:gd name="connsiteX283" fmla="*/ 10443987 w 12089090"/>
                  <a:gd name="connsiteY283" fmla="*/ 7020332 h 13511369"/>
                  <a:gd name="connsiteX284" fmla="*/ 10513838 w 12089090"/>
                  <a:gd name="connsiteY284" fmla="*/ 6915558 h 13511369"/>
                  <a:gd name="connsiteX285" fmla="*/ 10637663 w 12089090"/>
                  <a:gd name="connsiteY285" fmla="*/ 6896508 h 13511369"/>
                  <a:gd name="connsiteX286" fmla="*/ 10647187 w 12089090"/>
                  <a:gd name="connsiteY286" fmla="*/ 6810782 h 13511369"/>
                  <a:gd name="connsiteX287" fmla="*/ 10859912 w 12089090"/>
                  <a:gd name="connsiteY287" fmla="*/ 6899682 h 13511369"/>
                  <a:gd name="connsiteX288" fmla="*/ 10875787 w 12089090"/>
                  <a:gd name="connsiteY288" fmla="*/ 6677432 h 13511369"/>
                  <a:gd name="connsiteX289" fmla="*/ 10666237 w 12089090"/>
                  <a:gd name="connsiteY289" fmla="*/ 6772682 h 13511369"/>
                  <a:gd name="connsiteX290" fmla="*/ 10590037 w 12089090"/>
                  <a:gd name="connsiteY290" fmla="*/ 6544082 h 13511369"/>
                  <a:gd name="connsiteX291" fmla="*/ 10361437 w 12089090"/>
                  <a:gd name="connsiteY291" fmla="*/ 6753632 h 13511369"/>
                  <a:gd name="connsiteX292" fmla="*/ 10374138 w 12089090"/>
                  <a:gd name="connsiteY292" fmla="*/ 6588533 h 13511369"/>
                  <a:gd name="connsiteX293" fmla="*/ 10386837 w 12089090"/>
                  <a:gd name="connsiteY293" fmla="*/ 6464707 h 13511369"/>
                  <a:gd name="connsiteX294" fmla="*/ 10331672 w 12089090"/>
                  <a:gd name="connsiteY294" fmla="*/ 6436675 h 13511369"/>
                  <a:gd name="connsiteX295" fmla="*/ 10278888 w 12089090"/>
                  <a:gd name="connsiteY295" fmla="*/ 6452008 h 13511369"/>
                  <a:gd name="connsiteX296" fmla="*/ 10158237 w 12089090"/>
                  <a:gd name="connsiteY296" fmla="*/ 6236107 h 13511369"/>
                  <a:gd name="connsiteX297" fmla="*/ 10323338 w 12089090"/>
                  <a:gd name="connsiteY297" fmla="*/ 6274208 h 13511369"/>
                  <a:gd name="connsiteX298" fmla="*/ 10564638 w 12089090"/>
                  <a:gd name="connsiteY298" fmla="*/ 6274208 h 13511369"/>
                  <a:gd name="connsiteX299" fmla="*/ 10694812 w 12089090"/>
                  <a:gd name="connsiteY299" fmla="*/ 6134507 h 13511369"/>
                  <a:gd name="connsiteX300" fmla="*/ 10593213 w 12089090"/>
                  <a:gd name="connsiteY300" fmla="*/ 6023383 h 13511369"/>
                  <a:gd name="connsiteX301" fmla="*/ 10380487 w 12089090"/>
                  <a:gd name="connsiteY301" fmla="*/ 5975757 h 13511369"/>
                  <a:gd name="connsiteX302" fmla="*/ 10561462 w 12089090"/>
                  <a:gd name="connsiteY302" fmla="*/ 5845582 h 13511369"/>
                  <a:gd name="connsiteX303" fmla="*/ 10507488 w 12089090"/>
                  <a:gd name="connsiteY303" fmla="*/ 5728108 h 13511369"/>
                  <a:gd name="connsiteX304" fmla="*/ 10561463 w 12089090"/>
                  <a:gd name="connsiteY304" fmla="*/ 5607458 h 13511369"/>
                  <a:gd name="connsiteX305" fmla="*/ 10523362 w 12089090"/>
                  <a:gd name="connsiteY305" fmla="*/ 5604282 h 13511369"/>
                  <a:gd name="connsiteX306" fmla="*/ 10488438 w 12089090"/>
                  <a:gd name="connsiteY306" fmla="*/ 5528083 h 13511369"/>
                  <a:gd name="connsiteX307" fmla="*/ 10329687 w 12089090"/>
                  <a:gd name="connsiteY307" fmla="*/ 5375682 h 13511369"/>
                  <a:gd name="connsiteX308" fmla="*/ 10599563 w 12089090"/>
                  <a:gd name="connsiteY308" fmla="*/ 5480458 h 13511369"/>
                  <a:gd name="connsiteX309" fmla="*/ 10742437 w 12089090"/>
                  <a:gd name="connsiteY309" fmla="*/ 5439182 h 13511369"/>
                  <a:gd name="connsiteX310" fmla="*/ 10717038 w 12089090"/>
                  <a:gd name="connsiteY310" fmla="*/ 5686833 h 13511369"/>
                  <a:gd name="connsiteX311" fmla="*/ 10894837 w 12089090"/>
                  <a:gd name="connsiteY311" fmla="*/ 5724932 h 13511369"/>
                  <a:gd name="connsiteX312" fmla="*/ 10951988 w 12089090"/>
                  <a:gd name="connsiteY312" fmla="*/ 5550308 h 13511369"/>
                  <a:gd name="connsiteX313" fmla="*/ 10993262 w 12089090"/>
                  <a:gd name="connsiteY313" fmla="*/ 5321707 h 13511369"/>
                  <a:gd name="connsiteX314" fmla="*/ 10913888 w 12089090"/>
                  <a:gd name="connsiteY314" fmla="*/ 5118508 h 13511369"/>
                  <a:gd name="connsiteX315" fmla="*/ 10856737 w 12089090"/>
                  <a:gd name="connsiteY315" fmla="*/ 5020082 h 13511369"/>
                  <a:gd name="connsiteX316" fmla="*/ 10777363 w 12089090"/>
                  <a:gd name="connsiteY316" fmla="*/ 5137558 h 13511369"/>
                  <a:gd name="connsiteX317" fmla="*/ 10707513 w 12089090"/>
                  <a:gd name="connsiteY317" fmla="*/ 5096283 h 13511369"/>
                  <a:gd name="connsiteX318" fmla="*/ 10675763 w 12089090"/>
                  <a:gd name="connsiteY318" fmla="*/ 5216933 h 13511369"/>
                  <a:gd name="connsiteX319" fmla="*/ 10574162 w 12089090"/>
                  <a:gd name="connsiteY319" fmla="*/ 5220107 h 13511369"/>
                  <a:gd name="connsiteX320" fmla="*/ 10494787 w 12089090"/>
                  <a:gd name="connsiteY320" fmla="*/ 5077232 h 13511369"/>
                  <a:gd name="connsiteX321" fmla="*/ 10456687 w 12089090"/>
                  <a:gd name="connsiteY321" fmla="*/ 4924832 h 13511369"/>
                  <a:gd name="connsiteX322" fmla="*/ 10240787 w 12089090"/>
                  <a:gd name="connsiteY322" fmla="*/ 4928007 h 13511369"/>
                  <a:gd name="connsiteX323" fmla="*/ 10266187 w 12089090"/>
                  <a:gd name="connsiteY323" fmla="*/ 5153432 h 13511369"/>
                  <a:gd name="connsiteX324" fmla="*/ 10228088 w 12089090"/>
                  <a:gd name="connsiteY324" fmla="*/ 4959758 h 13511369"/>
                  <a:gd name="connsiteX325" fmla="*/ 10183637 w 12089090"/>
                  <a:gd name="connsiteY325" fmla="*/ 4972457 h 13511369"/>
                  <a:gd name="connsiteX326" fmla="*/ 10113787 w 12089090"/>
                  <a:gd name="connsiteY326" fmla="*/ 4861332 h 13511369"/>
                  <a:gd name="connsiteX327" fmla="*/ 10018538 w 12089090"/>
                  <a:gd name="connsiteY327" fmla="*/ 4931183 h 13511369"/>
                  <a:gd name="connsiteX328" fmla="*/ 9862962 w 12089090"/>
                  <a:gd name="connsiteY328" fmla="*/ 5058182 h 13511369"/>
                  <a:gd name="connsiteX329" fmla="*/ 10228087 w 12089090"/>
                  <a:gd name="connsiteY329" fmla="*/ 4724807 h 13511369"/>
                  <a:gd name="connsiteX330" fmla="*/ 10372550 w 12089090"/>
                  <a:gd name="connsiteY330" fmla="*/ 4634321 h 13511369"/>
                  <a:gd name="connsiteX331" fmla="*/ 10590037 w 12089090"/>
                  <a:gd name="connsiteY331" fmla="*/ 4581932 h 13511369"/>
                  <a:gd name="connsiteX332" fmla="*/ 10628138 w 12089090"/>
                  <a:gd name="connsiteY332" fmla="*/ 4461283 h 13511369"/>
                  <a:gd name="connsiteX333" fmla="*/ 10799588 w 12089090"/>
                  <a:gd name="connsiteY333" fmla="*/ 4334283 h 13511369"/>
                  <a:gd name="connsiteX334" fmla="*/ 10831337 w 12089090"/>
                  <a:gd name="connsiteY334" fmla="*/ 4080282 h 13511369"/>
                  <a:gd name="connsiteX335" fmla="*/ 10599562 w 12089090"/>
                  <a:gd name="connsiteY335" fmla="*/ 3997732 h 13511369"/>
                  <a:gd name="connsiteX336" fmla="*/ 10282063 w 12089090"/>
                  <a:gd name="connsiteY336" fmla="*/ 3950108 h 13511369"/>
                  <a:gd name="connsiteX337" fmla="*/ 10151887 w 12089090"/>
                  <a:gd name="connsiteY337" fmla="*/ 4010432 h 13511369"/>
                  <a:gd name="connsiteX338" fmla="*/ 10177288 w 12089090"/>
                  <a:gd name="connsiteY338" fmla="*/ 3845333 h 13511369"/>
                  <a:gd name="connsiteX339" fmla="*/ 10126488 w 12089090"/>
                  <a:gd name="connsiteY339" fmla="*/ 3670708 h 13511369"/>
                  <a:gd name="connsiteX340" fmla="*/ 10240787 w 12089090"/>
                  <a:gd name="connsiteY340" fmla="*/ 3708807 h 13511369"/>
                  <a:gd name="connsiteX341" fmla="*/ 10361438 w 12089090"/>
                  <a:gd name="connsiteY341" fmla="*/ 3600858 h 13511369"/>
                  <a:gd name="connsiteX342" fmla="*/ 10551938 w 12089090"/>
                  <a:gd name="connsiteY342" fmla="*/ 3661183 h 13511369"/>
                  <a:gd name="connsiteX343" fmla="*/ 10564638 w 12089090"/>
                  <a:gd name="connsiteY343" fmla="*/ 3477033 h 13511369"/>
                  <a:gd name="connsiteX344" fmla="*/ 10704337 w 12089090"/>
                  <a:gd name="connsiteY344" fmla="*/ 3515132 h 13511369"/>
                  <a:gd name="connsiteX345" fmla="*/ 10818637 w 12089090"/>
                  <a:gd name="connsiteY345" fmla="*/ 3210332 h 13511369"/>
                  <a:gd name="connsiteX346" fmla="*/ 10920238 w 12089090"/>
                  <a:gd name="connsiteY346" fmla="*/ 3299233 h 13511369"/>
                  <a:gd name="connsiteX347" fmla="*/ 11059937 w 12089090"/>
                  <a:gd name="connsiteY347" fmla="*/ 3283357 h 13511369"/>
                  <a:gd name="connsiteX348" fmla="*/ 11094862 w 12089090"/>
                  <a:gd name="connsiteY348" fmla="*/ 3508782 h 13511369"/>
                  <a:gd name="connsiteX349" fmla="*/ 11171063 w 12089090"/>
                  <a:gd name="connsiteY349" fmla="*/ 3251608 h 13511369"/>
                  <a:gd name="connsiteX350" fmla="*/ 11094863 w 12089090"/>
                  <a:gd name="connsiteY350" fmla="*/ 3165883 h 13511369"/>
                  <a:gd name="connsiteX351" fmla="*/ 11180587 w 12089090"/>
                  <a:gd name="connsiteY351" fmla="*/ 2911882 h 13511369"/>
                  <a:gd name="connsiteX352" fmla="*/ 10999613 w 12089090"/>
                  <a:gd name="connsiteY352" fmla="*/ 2988083 h 13511369"/>
                  <a:gd name="connsiteX353" fmla="*/ 10971037 w 12089090"/>
                  <a:gd name="connsiteY353" fmla="*/ 2918232 h 13511369"/>
                  <a:gd name="connsiteX354" fmla="*/ 10780537 w 12089090"/>
                  <a:gd name="connsiteY354" fmla="*/ 2715032 h 13511369"/>
                  <a:gd name="connsiteX355" fmla="*/ 10748788 w 12089090"/>
                  <a:gd name="connsiteY355" fmla="*/ 2530883 h 13511369"/>
                  <a:gd name="connsiteX356" fmla="*/ 10717038 w 12089090"/>
                  <a:gd name="connsiteY356" fmla="*/ 2435633 h 13511369"/>
                  <a:gd name="connsiteX357" fmla="*/ 10818637 w 12089090"/>
                  <a:gd name="connsiteY357" fmla="*/ 2334032 h 13511369"/>
                  <a:gd name="connsiteX358" fmla="*/ 11078988 w 12089090"/>
                  <a:gd name="connsiteY358" fmla="*/ 2099083 h 13511369"/>
                  <a:gd name="connsiteX359" fmla="*/ 11199637 w 12089090"/>
                  <a:gd name="connsiteY359" fmla="*/ 2118132 h 13511369"/>
                  <a:gd name="connsiteX360" fmla="*/ 11269488 w 12089090"/>
                  <a:gd name="connsiteY360" fmla="*/ 2029233 h 13511369"/>
                  <a:gd name="connsiteX361" fmla="*/ 11504437 w 12089090"/>
                  <a:gd name="connsiteY361" fmla="*/ 1921282 h 13511369"/>
                  <a:gd name="connsiteX362" fmla="*/ 11358388 w 12089090"/>
                  <a:gd name="connsiteY362" fmla="*/ 1851433 h 13511369"/>
                  <a:gd name="connsiteX363" fmla="*/ 11275837 w 12089090"/>
                  <a:gd name="connsiteY363" fmla="*/ 1705382 h 13511369"/>
                  <a:gd name="connsiteX364" fmla="*/ 11377437 w 12089090"/>
                  <a:gd name="connsiteY364" fmla="*/ 1279932 h 13511369"/>
                  <a:gd name="connsiteX365" fmla="*/ 11256787 w 12089090"/>
                  <a:gd name="connsiteY365" fmla="*/ 1019582 h 13511369"/>
                  <a:gd name="connsiteX366" fmla="*/ 11542537 w 12089090"/>
                  <a:gd name="connsiteY366" fmla="*/ 1362482 h 13511369"/>
                  <a:gd name="connsiteX367" fmla="*/ 11707637 w 12089090"/>
                  <a:gd name="connsiteY367" fmla="*/ 1165632 h 13511369"/>
                  <a:gd name="connsiteX368" fmla="*/ 11891787 w 12089090"/>
                  <a:gd name="connsiteY368" fmla="*/ 1476782 h 13511369"/>
                  <a:gd name="connsiteX369" fmla="*/ 12088637 w 12089090"/>
                  <a:gd name="connsiteY369" fmla="*/ 1578383 h 13511369"/>
                  <a:gd name="connsiteX370" fmla="*/ 11923537 w 12089090"/>
                  <a:gd name="connsiteY370" fmla="*/ 1133883 h 13511369"/>
                  <a:gd name="connsiteX371" fmla="*/ 11910837 w 12089090"/>
                  <a:gd name="connsiteY371" fmla="*/ 917982 h 13511369"/>
                  <a:gd name="connsiteX372" fmla="*/ 11777487 w 12089090"/>
                  <a:gd name="connsiteY372" fmla="*/ 721132 h 13511369"/>
                  <a:gd name="connsiteX373" fmla="*/ 11752087 w 12089090"/>
                  <a:gd name="connsiteY37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500115 w 12089090"/>
                  <a:gd name="connsiteY16" fmla="*/ 847881 h 13511369"/>
                  <a:gd name="connsiteX17" fmla="*/ 5295328 w 12089090"/>
                  <a:gd name="connsiteY17" fmla="*/ 838356 h 13511369"/>
                  <a:gd name="connsiteX18" fmla="*/ 5119115 w 12089090"/>
                  <a:gd name="connsiteY18" fmla="*/ 678813 h 13511369"/>
                  <a:gd name="connsiteX19" fmla="*/ 4872656 w 12089090"/>
                  <a:gd name="connsiteY19" fmla="*/ 524282 h 13511369"/>
                  <a:gd name="connsiteX20" fmla="*/ 4578572 w 12089090"/>
                  <a:gd name="connsiteY20" fmla="*/ 478788 h 13511369"/>
                  <a:gd name="connsiteX21" fmla="*/ 4330922 w 12089090"/>
                  <a:gd name="connsiteY21" fmla="*/ 395444 h 13511369"/>
                  <a:gd name="connsiteX22" fmla="*/ 4363068 w 12089090"/>
                  <a:gd name="connsiteY22" fmla="*/ 505232 h 13511369"/>
                  <a:gd name="connsiteX23" fmla="*/ 4118990 w 12089090"/>
                  <a:gd name="connsiteY23" fmla="*/ 528794 h 13511369"/>
                  <a:gd name="connsiteX24" fmla="*/ 3952303 w 12089090"/>
                  <a:gd name="connsiteY24" fmla="*/ 640713 h 13511369"/>
                  <a:gd name="connsiteX25" fmla="*/ 3770137 w 12089090"/>
                  <a:gd name="connsiteY25" fmla="*/ 929094 h 13511369"/>
                  <a:gd name="connsiteX26" fmla="*/ 3680840 w 12089090"/>
                  <a:gd name="connsiteY26" fmla="*/ 914556 h 13511369"/>
                  <a:gd name="connsiteX27" fmla="*/ 3578447 w 12089090"/>
                  <a:gd name="connsiteY27" fmla="*/ 990756 h 13511369"/>
                  <a:gd name="connsiteX28" fmla="*/ 3404615 w 12089090"/>
                  <a:gd name="connsiteY28" fmla="*/ 1205069 h 13511369"/>
                  <a:gd name="connsiteX29" fmla="*/ 3266503 w 12089090"/>
                  <a:gd name="connsiteY29" fmla="*/ 1266981 h 13511369"/>
                  <a:gd name="connsiteX30" fmla="*/ 3184349 w 12089090"/>
                  <a:gd name="connsiteY30" fmla="*/ 1343433 h 13511369"/>
                  <a:gd name="connsiteX31" fmla="*/ 2956940 w 12089090"/>
                  <a:gd name="connsiteY31" fmla="*/ 1233644 h 13511369"/>
                  <a:gd name="connsiteX32" fmla="*/ 2829544 w 12089090"/>
                  <a:gd name="connsiteY32" fmla="*/ 1317239 h 13511369"/>
                  <a:gd name="connsiteX33" fmla="*/ 2690240 w 12089090"/>
                  <a:gd name="connsiteY33" fmla="*/ 1366994 h 13511369"/>
                  <a:gd name="connsiteX34" fmla="*/ 2455687 w 12089090"/>
                  <a:gd name="connsiteY34" fmla="*/ 1452970 h 13511369"/>
                  <a:gd name="connsiteX35" fmla="*/ 2421159 w 12089090"/>
                  <a:gd name="connsiteY35" fmla="*/ 1328894 h 13511369"/>
                  <a:gd name="connsiteX36" fmla="*/ 2341387 w 12089090"/>
                  <a:gd name="connsiteY36" fmla="*/ 1248182 h 13511369"/>
                  <a:gd name="connsiteX37" fmla="*/ 2364009 w 12089090"/>
                  <a:gd name="connsiteY37" fmla="*/ 1407475 h 13511369"/>
                  <a:gd name="connsiteX38" fmla="*/ 2321147 w 12089090"/>
                  <a:gd name="connsiteY38" fmla="*/ 1557494 h 13511369"/>
                  <a:gd name="connsiteX39" fmla="*/ 2379487 w 12089090"/>
                  <a:gd name="connsiteY39" fmla="*/ 1629182 h 13511369"/>
                  <a:gd name="connsiteX40" fmla="*/ 2748581 w 12089090"/>
                  <a:gd name="connsiteY40" fmla="*/ 1888739 h 13511369"/>
                  <a:gd name="connsiteX41" fmla="*/ 2818828 w 12089090"/>
                  <a:gd name="connsiteY41" fmla="*/ 2031363 h 13511369"/>
                  <a:gd name="connsiteX42" fmla="*/ 2799778 w 12089090"/>
                  <a:gd name="connsiteY42" fmla="*/ 2224244 h 13511369"/>
                  <a:gd name="connsiteX43" fmla="*/ 2870025 w 12089090"/>
                  <a:gd name="connsiteY43" fmla="*/ 2431664 h 13511369"/>
                  <a:gd name="connsiteX44" fmla="*/ 3027187 w 12089090"/>
                  <a:gd name="connsiteY44" fmla="*/ 2567395 h 13511369"/>
                  <a:gd name="connsiteX45" fmla="*/ 3160537 w 12089090"/>
                  <a:gd name="connsiteY45" fmla="*/ 2543582 h 13511369"/>
                  <a:gd name="connsiteX46" fmla="*/ 3228403 w 12089090"/>
                  <a:gd name="connsiteY46" fmla="*/ 2648106 h 13511369"/>
                  <a:gd name="connsiteX47" fmla="*/ 3130772 w 12089090"/>
                  <a:gd name="connsiteY47" fmla="*/ 2719544 h 13511369"/>
                  <a:gd name="connsiteX48" fmla="*/ 3115293 w 12089090"/>
                  <a:gd name="connsiteY48" fmla="*/ 2843619 h 13511369"/>
                  <a:gd name="connsiteX49" fmla="*/ 3023615 w 12089090"/>
                  <a:gd name="connsiteY49" fmla="*/ 2957669 h 13511369"/>
                  <a:gd name="connsiteX50" fmla="*/ 3016472 w 12089090"/>
                  <a:gd name="connsiteY50" fmla="*/ 3050538 h 13511369"/>
                  <a:gd name="connsiteX51" fmla="*/ 2916459 w 12089090"/>
                  <a:gd name="connsiteY51" fmla="*/ 3143406 h 13511369"/>
                  <a:gd name="connsiteX52" fmla="*/ 2874787 w 12089090"/>
                  <a:gd name="connsiteY52" fmla="*/ 3248432 h 13511369"/>
                  <a:gd name="connsiteX53" fmla="*/ 2916459 w 12089090"/>
                  <a:gd name="connsiteY53" fmla="*/ 3355338 h 13511369"/>
                  <a:gd name="connsiteX54" fmla="*/ 3039093 w 12089090"/>
                  <a:gd name="connsiteY54" fmla="*/ 3469889 h 13511369"/>
                  <a:gd name="connsiteX55" fmla="*/ 2880740 w 12089090"/>
                  <a:gd name="connsiteY55" fmla="*/ 3872069 h 13511369"/>
                  <a:gd name="connsiteX56" fmla="*/ 2854547 w 12089090"/>
                  <a:gd name="connsiteY56" fmla="*/ 4003038 h 13511369"/>
                  <a:gd name="connsiteX57" fmla="*/ 2779537 w 12089090"/>
                  <a:gd name="connsiteY57" fmla="*/ 4067582 h 13511369"/>
                  <a:gd name="connsiteX58" fmla="*/ 2630709 w 12089090"/>
                  <a:gd name="connsiteY58" fmla="*/ 4069713 h 13511369"/>
                  <a:gd name="connsiteX59" fmla="*/ 2559272 w 12089090"/>
                  <a:gd name="connsiteY59" fmla="*/ 4041138 h 13511369"/>
                  <a:gd name="connsiteX60" fmla="*/ 2497359 w 12089090"/>
                  <a:gd name="connsiteY60" fmla="*/ 3964938 h 13511369"/>
                  <a:gd name="connsiteX61" fmla="*/ 2360437 w 12089090"/>
                  <a:gd name="connsiteY61" fmla="*/ 3991382 h 13511369"/>
                  <a:gd name="connsiteX62" fmla="*/ 2302097 w 12089090"/>
                  <a:gd name="connsiteY62" fmla="*/ 4098288 h 13511369"/>
                  <a:gd name="connsiteX63" fmla="*/ 2402109 w 12089090"/>
                  <a:gd name="connsiteY63" fmla="*/ 4295932 h 13511369"/>
                  <a:gd name="connsiteX64" fmla="*/ 2322337 w 12089090"/>
                  <a:gd name="connsiteY64" fmla="*/ 4353332 h 13511369"/>
                  <a:gd name="connsiteX65" fmla="*/ 2533078 w 12089090"/>
                  <a:gd name="connsiteY65" fmla="*/ 4645975 h 13511369"/>
                  <a:gd name="connsiteX66" fmla="*/ 2597372 w 12089090"/>
                  <a:gd name="connsiteY66" fmla="*/ 4879338 h 13511369"/>
                  <a:gd name="connsiteX67" fmla="*/ 2489024 w 12089090"/>
                  <a:gd name="connsiteY67" fmla="*/ 4958170 h 13511369"/>
                  <a:gd name="connsiteX68" fmla="*/ 2471165 w 12089090"/>
                  <a:gd name="connsiteY68" fmla="*/ 5122225 h 13511369"/>
                  <a:gd name="connsiteX69" fmla="*/ 2387822 w 12089090"/>
                  <a:gd name="connsiteY69" fmla="*/ 5196044 h 13511369"/>
                  <a:gd name="connsiteX70" fmla="*/ 2398537 w 12089090"/>
                  <a:gd name="connsiteY70" fmla="*/ 5286782 h 13511369"/>
                  <a:gd name="connsiteX71" fmla="*/ 2506884 w 12089090"/>
                  <a:gd name="connsiteY71" fmla="*/ 5384163 h 13511369"/>
                  <a:gd name="connsiteX72" fmla="*/ 2512837 w 12089090"/>
                  <a:gd name="connsiteY72" fmla="*/ 5534432 h 13511369"/>
                  <a:gd name="connsiteX73" fmla="*/ 2516409 w 12089090"/>
                  <a:gd name="connsiteY73" fmla="*/ 5622288 h 13511369"/>
                  <a:gd name="connsiteX74" fmla="*/ 2649759 w 12089090"/>
                  <a:gd name="connsiteY74" fmla="*/ 5741350 h 13511369"/>
                  <a:gd name="connsiteX75" fmla="*/ 2814065 w 12089090"/>
                  <a:gd name="connsiteY75" fmla="*/ 5819932 h 13511369"/>
                  <a:gd name="connsiteX76" fmla="*/ 2846212 w 12089090"/>
                  <a:gd name="connsiteY76" fmla="*/ 6036875 h 13511369"/>
                  <a:gd name="connsiteX77" fmla="*/ 2836687 w 12089090"/>
                  <a:gd name="connsiteY77" fmla="*/ 6239282 h 13511369"/>
                  <a:gd name="connsiteX78" fmla="*/ 2611659 w 12089090"/>
                  <a:gd name="connsiteY78" fmla="*/ 6322375 h 13511369"/>
                  <a:gd name="connsiteX79" fmla="*/ 2627137 w 12089090"/>
                  <a:gd name="connsiteY79" fmla="*/ 6448832 h 13511369"/>
                  <a:gd name="connsiteX80" fmla="*/ 2531887 w 12089090"/>
                  <a:gd name="connsiteY80" fmla="*/ 6696482 h 13511369"/>
                  <a:gd name="connsiteX81" fmla="*/ 2585465 w 12089090"/>
                  <a:gd name="connsiteY81" fmla="*/ 6812913 h 13511369"/>
                  <a:gd name="connsiteX82" fmla="*/ 2535459 w 12089090"/>
                  <a:gd name="connsiteY82" fmla="*/ 6872444 h 13511369"/>
                  <a:gd name="connsiteX83" fmla="*/ 2478309 w 12089090"/>
                  <a:gd name="connsiteY83" fmla="*/ 6981982 h 13511369"/>
                  <a:gd name="connsiteX84" fmla="*/ 2365199 w 12089090"/>
                  <a:gd name="connsiteY84" fmla="*/ 7022714 h 13511369"/>
                  <a:gd name="connsiteX85" fmla="*/ 2123503 w 12089090"/>
                  <a:gd name="connsiteY85" fmla="*/ 7248682 h 13511369"/>
                  <a:gd name="connsiteX86" fmla="*/ 2171128 w 12089090"/>
                  <a:gd name="connsiteY86" fmla="*/ 7551100 h 13511369"/>
                  <a:gd name="connsiteX87" fmla="*/ 2143743 w 12089090"/>
                  <a:gd name="connsiteY87" fmla="*/ 7627551 h 13511369"/>
                  <a:gd name="connsiteX88" fmla="*/ 1973484 w 12089090"/>
                  <a:gd name="connsiteY88" fmla="*/ 7703500 h 13511369"/>
                  <a:gd name="connsiteX89" fmla="*/ 1867519 w 12089090"/>
                  <a:gd name="connsiteY89" fmla="*/ 7841863 h 13511369"/>
                  <a:gd name="connsiteX90" fmla="*/ 1842515 w 12089090"/>
                  <a:gd name="connsiteY90" fmla="*/ 8084500 h 13511369"/>
                  <a:gd name="connsiteX91" fmla="*/ 1721072 w 12089090"/>
                  <a:gd name="connsiteY91" fmla="*/ 8148794 h 13511369"/>
                  <a:gd name="connsiteX92" fmla="*/ 1703212 w 12089090"/>
                  <a:gd name="connsiteY92" fmla="*/ 8291919 h 13511369"/>
                  <a:gd name="connsiteX93" fmla="*/ 1671065 w 12089090"/>
                  <a:gd name="connsiteY93" fmla="*/ 8510744 h 13511369"/>
                  <a:gd name="connsiteX94" fmla="*/ 1716309 w 12089090"/>
                  <a:gd name="connsiteY94" fmla="*/ 8653619 h 13511369"/>
                  <a:gd name="connsiteX95" fmla="*/ 1706784 w 12089090"/>
                  <a:gd name="connsiteY95" fmla="*/ 8772682 h 13511369"/>
                  <a:gd name="connsiteX96" fmla="*/ 1788937 w 12089090"/>
                  <a:gd name="connsiteY96" fmla="*/ 8963432 h 13511369"/>
                  <a:gd name="connsiteX97" fmla="*/ 1657969 w 12089090"/>
                  <a:gd name="connsiteY97" fmla="*/ 9413488 h 13511369"/>
                  <a:gd name="connsiteX98" fmla="*/ 1506759 w 12089090"/>
                  <a:gd name="connsiteY98" fmla="*/ 9498963 h 13511369"/>
                  <a:gd name="connsiteX99" fmla="*/ 1463897 w 12089090"/>
                  <a:gd name="connsiteY99" fmla="*/ 9682319 h 13511369"/>
                  <a:gd name="connsiteX100" fmla="*/ 1321022 w 12089090"/>
                  <a:gd name="connsiteY100" fmla="*/ 9748994 h 13511369"/>
                  <a:gd name="connsiteX101" fmla="*/ 1312687 w 12089090"/>
                  <a:gd name="connsiteY101" fmla="*/ 9839732 h 13511369"/>
                  <a:gd name="connsiteX102" fmla="*/ 1237678 w 12089090"/>
                  <a:gd name="connsiteY102" fmla="*/ 9970450 h 13511369"/>
                  <a:gd name="connsiteX103" fmla="*/ 1254347 w 12089090"/>
                  <a:gd name="connsiteY103" fmla="*/ 10151425 h 13511369"/>
                  <a:gd name="connsiteX104" fmla="*/ 1179337 w 12089090"/>
                  <a:gd name="connsiteY104" fmla="*/ 10315982 h 13511369"/>
                  <a:gd name="connsiteX105" fmla="*/ 932878 w 12089090"/>
                  <a:gd name="connsiteY105" fmla="*/ 10353832 h 13511369"/>
                  <a:gd name="connsiteX106" fmla="*/ 817387 w 12089090"/>
                  <a:gd name="connsiteY106" fmla="*/ 10468382 h 13511369"/>
                  <a:gd name="connsiteX107" fmla="*/ 678084 w 12089090"/>
                  <a:gd name="connsiteY107" fmla="*/ 10480038 h 13511369"/>
                  <a:gd name="connsiteX108" fmla="*/ 585215 w 12089090"/>
                  <a:gd name="connsiteY108" fmla="*/ 10544332 h 13511369"/>
                  <a:gd name="connsiteX109" fmla="*/ 497109 w 12089090"/>
                  <a:gd name="connsiteY109" fmla="*/ 10503850 h 13511369"/>
                  <a:gd name="connsiteX110" fmla="*/ 399478 w 12089090"/>
                  <a:gd name="connsiteY110" fmla="*/ 10510994 h 13511369"/>
                  <a:gd name="connsiteX111" fmla="*/ 301847 w 12089090"/>
                  <a:gd name="connsiteY111" fmla="*/ 10482419 h 13511369"/>
                  <a:gd name="connsiteX112" fmla="*/ 238743 w 12089090"/>
                  <a:gd name="connsiteY112" fmla="*/ 10535057 h 13511369"/>
                  <a:gd name="connsiteX113" fmla="*/ 17287 w 12089090"/>
                  <a:gd name="connsiteY113" fmla="*/ 10430282 h 13511369"/>
                  <a:gd name="connsiteX114" fmla="*/ 78009 w 12089090"/>
                  <a:gd name="connsiteY114" fmla="*/ 10608625 h 13511369"/>
                  <a:gd name="connsiteX115" fmla="*/ 11334 w 12089090"/>
                  <a:gd name="connsiteY115" fmla="*/ 10787219 h 13511369"/>
                  <a:gd name="connsiteX116" fmla="*/ 112537 w 12089090"/>
                  <a:gd name="connsiteY116" fmla="*/ 11056551 h 13511369"/>
                  <a:gd name="connsiteX117" fmla="*/ 8953 w 12089090"/>
                  <a:gd name="connsiteY117" fmla="*/ 11234894 h 13511369"/>
                  <a:gd name="connsiteX118" fmla="*/ 17287 w 12089090"/>
                  <a:gd name="connsiteY118" fmla="*/ 11420882 h 13511369"/>
                  <a:gd name="connsiteX119" fmla="*/ 158972 w 12089090"/>
                  <a:gd name="connsiteY119" fmla="*/ 11470638 h 13511369"/>
                  <a:gd name="connsiteX120" fmla="*/ 455437 w 12089090"/>
                  <a:gd name="connsiteY120" fmla="*/ 11497082 h 13511369"/>
                  <a:gd name="connsiteX121" fmla="*/ 623315 w 12089090"/>
                  <a:gd name="connsiteY121" fmla="*/ 11544457 h 13511369"/>
                  <a:gd name="connsiteX122" fmla="*/ 737615 w 12089090"/>
                  <a:gd name="connsiteY122" fmla="*/ 11489688 h 13511369"/>
                  <a:gd name="connsiteX123" fmla="*/ 912637 w 12089090"/>
                  <a:gd name="connsiteY123" fmla="*/ 11535182 h 13511369"/>
                  <a:gd name="connsiteX124" fmla="*/ 1078134 w 12089090"/>
                  <a:gd name="connsiteY124" fmla="*/ 11413488 h 13511369"/>
                  <a:gd name="connsiteX125" fmla="*/ 1155524 w 12089090"/>
                  <a:gd name="connsiteY125" fmla="*/ 11470889 h 13511369"/>
                  <a:gd name="connsiteX126" fmla="*/ 1294828 w 12089090"/>
                  <a:gd name="connsiteY126" fmla="*/ 11496832 h 13511369"/>
                  <a:gd name="connsiteX127" fmla="*/ 1466278 w 12089090"/>
                  <a:gd name="connsiteY127" fmla="*/ 11508738 h 13511369"/>
                  <a:gd name="connsiteX128" fmla="*/ 1552003 w 12089090"/>
                  <a:gd name="connsiteY128" fmla="*/ 11573032 h 13511369"/>
                  <a:gd name="connsiteX129" fmla="*/ 1652015 w 12089090"/>
                  <a:gd name="connsiteY129" fmla="*/ 11580175 h 13511369"/>
                  <a:gd name="connsiteX130" fmla="*/ 1731787 w 12089090"/>
                  <a:gd name="connsiteY130" fmla="*/ 11592332 h 13511369"/>
                  <a:gd name="connsiteX131" fmla="*/ 1659159 w 12089090"/>
                  <a:gd name="connsiteY131" fmla="*/ 11737338 h 13511369"/>
                  <a:gd name="connsiteX132" fmla="*/ 1693687 w 12089090"/>
                  <a:gd name="connsiteY132" fmla="*/ 11992382 h 13511369"/>
                  <a:gd name="connsiteX133" fmla="*/ 1871090 w 12089090"/>
                  <a:gd name="connsiteY133" fmla="*/ 12130244 h 13511369"/>
                  <a:gd name="connsiteX134" fmla="*/ 1993724 w 12089090"/>
                  <a:gd name="connsiteY134" fmla="*/ 12056676 h 13511369"/>
                  <a:gd name="connsiteX135" fmla="*/ 2066353 w 12089090"/>
                  <a:gd name="connsiteY135" fmla="*/ 12104050 h 13511369"/>
                  <a:gd name="connsiteX136" fmla="*/ 2142553 w 12089090"/>
                  <a:gd name="connsiteY136" fmla="*/ 12034994 h 13511369"/>
                  <a:gd name="connsiteX137" fmla="*/ 2242565 w 12089090"/>
                  <a:gd name="connsiteY137" fmla="*/ 12058807 h 13511369"/>
                  <a:gd name="connsiteX138" fmla="*/ 2473547 w 12089090"/>
                  <a:gd name="connsiteY138" fmla="*/ 12008800 h 13511369"/>
                  <a:gd name="connsiteX139" fmla="*/ 2524743 w 12089090"/>
                  <a:gd name="connsiteY139" fmla="*/ 11899513 h 13511369"/>
                  <a:gd name="connsiteX140" fmla="*/ 2893837 w 12089090"/>
                  <a:gd name="connsiteY140" fmla="*/ 12030482 h 13511369"/>
                  <a:gd name="connsiteX141" fmla="*/ 2983134 w 12089090"/>
                  <a:gd name="connsiteY141" fmla="*/ 12018325 h 13511369"/>
                  <a:gd name="connsiteX142" fmla="*/ 3084337 w 12089090"/>
                  <a:gd name="connsiteY142" fmla="*/ 12182882 h 13511369"/>
                  <a:gd name="connsiteX143" fmla="*/ 3323653 w 12089090"/>
                  <a:gd name="connsiteY143" fmla="*/ 12127863 h 13511369"/>
                  <a:gd name="connsiteX144" fmla="*/ 3433190 w 12089090"/>
                  <a:gd name="connsiteY144" fmla="*/ 12196919 h 13511369"/>
                  <a:gd name="connsiteX145" fmla="*/ 3586781 w 12089090"/>
                  <a:gd name="connsiteY145" fmla="*/ 12266226 h 13511369"/>
                  <a:gd name="connsiteX146" fmla="*/ 3522487 w 12089090"/>
                  <a:gd name="connsiteY146" fmla="*/ 12387670 h 13511369"/>
                  <a:gd name="connsiteX147" fmla="*/ 3607022 w 12089090"/>
                  <a:gd name="connsiteY147" fmla="*/ 12592207 h 13511369"/>
                  <a:gd name="connsiteX148" fmla="*/ 3560587 w 12089090"/>
                  <a:gd name="connsiteY148" fmla="*/ 12773432 h 13511369"/>
                  <a:gd name="connsiteX149" fmla="*/ 3545109 w 12089090"/>
                  <a:gd name="connsiteY149" fmla="*/ 12987494 h 13511369"/>
                  <a:gd name="connsiteX150" fmla="*/ 3636787 w 12089090"/>
                  <a:gd name="connsiteY150" fmla="*/ 13211582 h 13511369"/>
                  <a:gd name="connsiteX151" fmla="*/ 3922537 w 12089090"/>
                  <a:gd name="connsiteY151" fmla="*/ 13440182 h 13511369"/>
                  <a:gd name="connsiteX152" fmla="*/ 4514278 w 12089090"/>
                  <a:gd name="connsiteY152" fmla="*/ 13511369 h 13511369"/>
                  <a:gd name="connsiteX153" fmla="*/ 4549996 w 12089090"/>
                  <a:gd name="connsiteY153" fmla="*/ 13442312 h 13511369"/>
                  <a:gd name="connsiteX154" fmla="*/ 4208287 w 12089090"/>
                  <a:gd name="connsiteY154" fmla="*/ 13154432 h 13511369"/>
                  <a:gd name="connsiteX155" fmla="*/ 4635722 w 12089090"/>
                  <a:gd name="connsiteY155" fmla="*/ 13268482 h 13511369"/>
                  <a:gd name="connsiteX156" fmla="*/ 4951237 w 12089090"/>
                  <a:gd name="connsiteY156" fmla="*/ 13268732 h 13511369"/>
                  <a:gd name="connsiteX157" fmla="*/ 5052440 w 12089090"/>
                  <a:gd name="connsiteY157" fmla="*/ 13058932 h 13511369"/>
                  <a:gd name="connsiteX158" fmla="*/ 5011959 w 12089090"/>
                  <a:gd name="connsiteY158" fmla="*/ 12985113 h 13511369"/>
                  <a:gd name="connsiteX159" fmla="*/ 5008387 w 12089090"/>
                  <a:gd name="connsiteY159" fmla="*/ 12678182 h 13511369"/>
                  <a:gd name="connsiteX160" fmla="*/ 5084587 w 12089090"/>
                  <a:gd name="connsiteY160" fmla="*/ 12563882 h 13511369"/>
                  <a:gd name="connsiteX161" fmla="*/ 5046487 w 12089090"/>
                  <a:gd name="connsiteY161" fmla="*/ 12225745 h 13511369"/>
                  <a:gd name="connsiteX162" fmla="*/ 5375100 w 12089090"/>
                  <a:gd name="connsiteY162" fmla="*/ 12097157 h 13511369"/>
                  <a:gd name="connsiteX163" fmla="*/ 5656087 w 12089090"/>
                  <a:gd name="connsiteY163" fmla="*/ 12180502 h 13511369"/>
                  <a:gd name="connsiteX164" fmla="*/ 5541787 w 12089090"/>
                  <a:gd name="connsiteY164" fmla="*/ 11249432 h 13511369"/>
                  <a:gd name="connsiteX165" fmla="*/ 5602510 w 12089090"/>
                  <a:gd name="connsiteY165" fmla="*/ 10722925 h 13511369"/>
                  <a:gd name="connsiteX166" fmla="*/ 5485827 w 12089090"/>
                  <a:gd name="connsiteY166" fmla="*/ 10663394 h 13511369"/>
                  <a:gd name="connsiteX167" fmla="*/ 5602509 w 12089090"/>
                  <a:gd name="connsiteY167" fmla="*/ 10701495 h 13511369"/>
                  <a:gd name="connsiteX168" fmla="*/ 5628703 w 12089090"/>
                  <a:gd name="connsiteY168" fmla="*/ 10160950 h 13511369"/>
                  <a:gd name="connsiteX169" fmla="*/ 5715618 w 12089090"/>
                  <a:gd name="connsiteY169" fmla="*/ 9775438 h 13511369"/>
                  <a:gd name="connsiteX170" fmla="*/ 5847778 w 12089090"/>
                  <a:gd name="connsiteY170" fmla="*/ 9408475 h 13511369"/>
                  <a:gd name="connsiteX171" fmla="*/ 5938265 w 12089090"/>
                  <a:gd name="connsiteY171" fmla="*/ 9196544 h 13511369"/>
                  <a:gd name="connsiteX172" fmla="*/ 5776340 w 12089090"/>
                  <a:gd name="connsiteY172" fmla="*/ 9329894 h 13511369"/>
                  <a:gd name="connsiteX173" fmla="*/ 5940647 w 12089090"/>
                  <a:gd name="connsiteY173" fmla="*/ 9137013 h 13511369"/>
                  <a:gd name="connsiteX174" fmla="*/ 5972794 w 12089090"/>
                  <a:gd name="connsiteY174" fmla="*/ 8956289 h 13511369"/>
                  <a:gd name="connsiteX175" fmla="*/ 5976365 w 12089090"/>
                  <a:gd name="connsiteY175" fmla="*/ 9087006 h 13511369"/>
                  <a:gd name="connsiteX176" fmla="*/ 6458567 w 12089090"/>
                  <a:gd name="connsiteY176" fmla="*/ 8201432 h 13511369"/>
                  <a:gd name="connsiteX177" fmla="*/ 6221634 w 12089090"/>
                  <a:gd name="connsiteY177" fmla="*/ 8101170 h 13511369"/>
                  <a:gd name="connsiteX178" fmla="*/ 6443090 w 12089090"/>
                  <a:gd name="connsiteY178" fmla="*/ 8110694 h 13511369"/>
                  <a:gd name="connsiteX179" fmla="*/ 6713363 w 12089090"/>
                  <a:gd name="connsiteY179" fmla="*/ 8074975 h 13511369"/>
                  <a:gd name="connsiteX180" fmla="*/ 6872907 w 12089090"/>
                  <a:gd name="connsiteY180" fmla="*/ 8032113 h 13511369"/>
                  <a:gd name="connsiteX181" fmla="*/ 6802659 w 12089090"/>
                  <a:gd name="connsiteY181" fmla="*/ 7972582 h 13511369"/>
                  <a:gd name="connsiteX182" fmla="*/ 6894339 w 12089090"/>
                  <a:gd name="connsiteY182" fmla="*/ 7846626 h 13511369"/>
                  <a:gd name="connsiteX183" fmla="*/ 6997921 w 12089090"/>
                  <a:gd name="connsiteY183" fmla="*/ 7867807 h 13511369"/>
                  <a:gd name="connsiteX184" fmla="*/ 7034832 w 12089090"/>
                  <a:gd name="connsiteY184" fmla="*/ 7793990 h 13511369"/>
                  <a:gd name="connsiteX185" fmla="*/ 6961013 w 12089090"/>
                  <a:gd name="connsiteY185" fmla="*/ 7693975 h 13511369"/>
                  <a:gd name="connsiteX186" fmla="*/ 6927676 w 12089090"/>
                  <a:gd name="connsiteY186" fmla="*/ 7596344 h 13511369"/>
                  <a:gd name="connsiteX187" fmla="*/ 6837187 w 12089090"/>
                  <a:gd name="connsiteY187" fmla="*/ 7591832 h 13511369"/>
                  <a:gd name="connsiteX188" fmla="*/ 6763369 w 12089090"/>
                  <a:gd name="connsiteY188" fmla="*/ 7674925 h 13511369"/>
                  <a:gd name="connsiteX189" fmla="*/ 6627637 w 12089090"/>
                  <a:gd name="connsiteY189" fmla="*/ 7687082 h 13511369"/>
                  <a:gd name="connsiteX190" fmla="*/ 6687169 w 12089090"/>
                  <a:gd name="connsiteY190" fmla="*/ 7617775 h 13511369"/>
                  <a:gd name="connsiteX191" fmla="*/ 6699076 w 12089090"/>
                  <a:gd name="connsiteY191" fmla="*/ 7529669 h 13511369"/>
                  <a:gd name="connsiteX192" fmla="*/ 6720506 w 12089090"/>
                  <a:gd name="connsiteY192" fmla="*/ 7467756 h 13511369"/>
                  <a:gd name="connsiteX193" fmla="*/ 6684787 w 12089090"/>
                  <a:gd name="connsiteY193" fmla="*/ 7401332 h 13511369"/>
                  <a:gd name="connsiteX194" fmla="*/ 6620494 w 12089090"/>
                  <a:gd name="connsiteY194" fmla="*/ 7432038 h 13511369"/>
                  <a:gd name="connsiteX195" fmla="*/ 6618112 w 12089090"/>
                  <a:gd name="connsiteY195" fmla="*/ 7351326 h 13511369"/>
                  <a:gd name="connsiteX196" fmla="*/ 6837188 w 12089090"/>
                  <a:gd name="connsiteY196" fmla="*/ 7243919 h 13511369"/>
                  <a:gd name="connsiteX197" fmla="*/ 6801469 w 12089090"/>
                  <a:gd name="connsiteY197" fmla="*/ 7089138 h 13511369"/>
                  <a:gd name="connsiteX198" fmla="*/ 6877669 w 12089090"/>
                  <a:gd name="connsiteY198" fmla="*/ 7072469 h 13511369"/>
                  <a:gd name="connsiteX199" fmla="*/ 6856237 w 12089090"/>
                  <a:gd name="connsiteY199" fmla="*/ 6982232 h 13511369"/>
                  <a:gd name="connsiteX200" fmla="*/ 6961013 w 12089090"/>
                  <a:gd name="connsiteY200" fmla="*/ 6984363 h 13511369"/>
                  <a:gd name="connsiteX201" fmla="*/ 7003876 w 12089090"/>
                  <a:gd name="connsiteY201" fmla="*/ 6903400 h 13511369"/>
                  <a:gd name="connsiteX202" fmla="*/ 7106269 w 12089090"/>
                  <a:gd name="connsiteY202" fmla="*/ 6936738 h 13511369"/>
                  <a:gd name="connsiteX203" fmla="*/ 7180088 w 12089090"/>
                  <a:gd name="connsiteY203" fmla="*/ 7039132 h 13511369"/>
                  <a:gd name="connsiteX204" fmla="*/ 7246763 w 12089090"/>
                  <a:gd name="connsiteY204" fmla="*/ 6979600 h 13511369"/>
                  <a:gd name="connsiteX205" fmla="*/ 7187232 w 12089090"/>
                  <a:gd name="connsiteY205" fmla="*/ 6843869 h 13511369"/>
                  <a:gd name="connsiteX206" fmla="*/ 7244381 w 12089090"/>
                  <a:gd name="connsiteY206" fmla="*/ 6896506 h 13511369"/>
                  <a:gd name="connsiteX207" fmla="*/ 7361063 w 12089090"/>
                  <a:gd name="connsiteY207" fmla="*/ 6934357 h 13511369"/>
                  <a:gd name="connsiteX208" fmla="*/ 7434882 w 12089090"/>
                  <a:gd name="connsiteY208" fmla="*/ 7006046 h 13511369"/>
                  <a:gd name="connsiteX209" fmla="*/ 7403926 w 12089090"/>
                  <a:gd name="connsiteY209" fmla="*/ 7144158 h 13511369"/>
                  <a:gd name="connsiteX210" fmla="*/ 7475363 w 12089090"/>
                  <a:gd name="connsiteY210" fmla="*/ 7108439 h 13511369"/>
                  <a:gd name="connsiteX211" fmla="*/ 7465837 w 12089090"/>
                  <a:gd name="connsiteY211" fmla="*/ 7077482 h 13511369"/>
                  <a:gd name="connsiteX212" fmla="*/ 7542038 w 12089090"/>
                  <a:gd name="connsiteY212" fmla="*/ 7163208 h 13511369"/>
                  <a:gd name="connsiteX213" fmla="*/ 7477744 w 12089090"/>
                  <a:gd name="connsiteY213" fmla="*/ 7244171 h 13511369"/>
                  <a:gd name="connsiteX214" fmla="*/ 7542037 w 12089090"/>
                  <a:gd name="connsiteY214" fmla="*/ 7325132 h 13511369"/>
                  <a:gd name="connsiteX215" fmla="*/ 7468219 w 12089090"/>
                  <a:gd name="connsiteY215" fmla="*/ 7344183 h 13511369"/>
                  <a:gd name="connsiteX216" fmla="*/ 7375351 w 12089090"/>
                  <a:gd name="connsiteY216" fmla="*/ 7296558 h 13511369"/>
                  <a:gd name="connsiteX217" fmla="*/ 7327726 w 12089090"/>
                  <a:gd name="connsiteY217" fmla="*/ 7406096 h 13511369"/>
                  <a:gd name="connsiteX218" fmla="*/ 7403926 w 12089090"/>
                  <a:gd name="connsiteY218" fmla="*/ 7425146 h 13511369"/>
                  <a:gd name="connsiteX219" fmla="*/ 7458694 w 12089090"/>
                  <a:gd name="connsiteY219" fmla="*/ 7484677 h 13511369"/>
                  <a:gd name="connsiteX220" fmla="*/ 7484888 w 12089090"/>
                  <a:gd name="connsiteY220" fmla="*/ 7515382 h 13511369"/>
                  <a:gd name="connsiteX221" fmla="*/ 7505128 w 12089090"/>
                  <a:gd name="connsiteY221" fmla="*/ 7467755 h 13511369"/>
                  <a:gd name="connsiteX222" fmla="*/ 7563469 w 12089090"/>
                  <a:gd name="connsiteY222" fmla="*/ 7529921 h 13511369"/>
                  <a:gd name="connsiteX223" fmla="*/ 7656338 w 12089090"/>
                  <a:gd name="connsiteY223" fmla="*/ 7615646 h 13511369"/>
                  <a:gd name="connsiteX224" fmla="*/ 7656338 w 12089090"/>
                  <a:gd name="connsiteY224" fmla="*/ 7510871 h 13511369"/>
                  <a:gd name="connsiteX225" fmla="*/ 7830168 w 12089090"/>
                  <a:gd name="connsiteY225" fmla="*/ 7606120 h 13511369"/>
                  <a:gd name="connsiteX226" fmla="*/ 7723013 w 12089090"/>
                  <a:gd name="connsiteY226" fmla="*/ 7370377 h 13511369"/>
                  <a:gd name="connsiteX227" fmla="*/ 7725394 w 12089090"/>
                  <a:gd name="connsiteY227" fmla="*/ 7234646 h 13511369"/>
                  <a:gd name="connsiteX228" fmla="*/ 7630144 w 12089090"/>
                  <a:gd name="connsiteY228" fmla="*/ 7206071 h 13511369"/>
                  <a:gd name="connsiteX229" fmla="*/ 7694437 w 12089090"/>
                  <a:gd name="connsiteY229" fmla="*/ 7039382 h 13511369"/>
                  <a:gd name="connsiteX230" fmla="*/ 8392144 w 12089090"/>
                  <a:gd name="connsiteY230" fmla="*/ 6653621 h 13511369"/>
                  <a:gd name="connsiteX231" fmla="*/ 8720757 w 12089090"/>
                  <a:gd name="connsiteY231" fmla="*/ 6591708 h 13511369"/>
                  <a:gd name="connsiteX232" fmla="*/ 8739807 w 12089090"/>
                  <a:gd name="connsiteY232" fmla="*/ 6696483 h 13511369"/>
                  <a:gd name="connsiteX233" fmla="*/ 8813626 w 12089090"/>
                  <a:gd name="connsiteY233" fmla="*/ 6701246 h 13511369"/>
                  <a:gd name="connsiteX234" fmla="*/ 8789812 w 12089090"/>
                  <a:gd name="connsiteY234" fmla="*/ 6548844 h 13511369"/>
                  <a:gd name="connsiteX235" fmla="*/ 9332737 w 12089090"/>
                  <a:gd name="connsiteY235" fmla="*/ 6544082 h 13511369"/>
                  <a:gd name="connsiteX236" fmla="*/ 9520856 w 12089090"/>
                  <a:gd name="connsiteY236" fmla="*/ 6494075 h 13511369"/>
                  <a:gd name="connsiteX237" fmla="*/ 9647062 w 12089090"/>
                  <a:gd name="connsiteY237" fmla="*/ 6298813 h 13511369"/>
                  <a:gd name="connsiteX238" fmla="*/ 9923287 w 12089090"/>
                  <a:gd name="connsiteY238" fmla="*/ 6334532 h 13511369"/>
                  <a:gd name="connsiteX239" fmla="*/ 9887569 w 12089090"/>
                  <a:gd name="connsiteY239" fmla="*/ 6420258 h 13511369"/>
                  <a:gd name="connsiteX240" fmla="*/ 9744694 w 12089090"/>
                  <a:gd name="connsiteY240" fmla="*/ 6434546 h 13511369"/>
                  <a:gd name="connsiteX241" fmla="*/ 9813749 w 12089090"/>
                  <a:gd name="connsiteY241" fmla="*/ 6489313 h 13511369"/>
                  <a:gd name="connsiteX242" fmla="*/ 9682782 w 12089090"/>
                  <a:gd name="connsiteY242" fmla="*/ 6517889 h 13511369"/>
                  <a:gd name="connsiteX243" fmla="*/ 9556576 w 12089090"/>
                  <a:gd name="connsiteY243" fmla="*/ 6508364 h 13511369"/>
                  <a:gd name="connsiteX244" fmla="*/ 9470850 w 12089090"/>
                  <a:gd name="connsiteY244" fmla="*/ 6544082 h 13511369"/>
                  <a:gd name="connsiteX245" fmla="*/ 9439894 w 12089090"/>
                  <a:gd name="connsiteY245" fmla="*/ 6848883 h 13511369"/>
                  <a:gd name="connsiteX246" fmla="*/ 9601819 w 12089090"/>
                  <a:gd name="connsiteY246" fmla="*/ 6882220 h 13511369"/>
                  <a:gd name="connsiteX247" fmla="*/ 9808987 w 12089090"/>
                  <a:gd name="connsiteY247" fmla="*/ 6696482 h 13511369"/>
                  <a:gd name="connsiteX248" fmla="*/ 9847088 w 12089090"/>
                  <a:gd name="connsiteY248" fmla="*/ 6794114 h 13511369"/>
                  <a:gd name="connsiteX249" fmla="*/ 9994726 w 12089090"/>
                  <a:gd name="connsiteY249" fmla="*/ 6717914 h 13511369"/>
                  <a:gd name="connsiteX250" fmla="*/ 9894713 w 12089090"/>
                  <a:gd name="connsiteY250" fmla="*/ 6956040 h 13511369"/>
                  <a:gd name="connsiteX251" fmla="*/ 10037588 w 12089090"/>
                  <a:gd name="connsiteY251" fmla="*/ 6898889 h 13511369"/>
                  <a:gd name="connsiteX252" fmla="*/ 10004251 w 12089090"/>
                  <a:gd name="connsiteY252" fmla="*/ 6986996 h 13511369"/>
                  <a:gd name="connsiteX253" fmla="*/ 10235232 w 12089090"/>
                  <a:gd name="connsiteY253" fmla="*/ 6984614 h 13511369"/>
                  <a:gd name="connsiteX254" fmla="*/ 10075687 w 12089090"/>
                  <a:gd name="connsiteY254" fmla="*/ 7039382 h 13511369"/>
                  <a:gd name="connsiteX255" fmla="*/ 9966151 w 12089090"/>
                  <a:gd name="connsiteY255" fmla="*/ 7096533 h 13511369"/>
                  <a:gd name="connsiteX256" fmla="*/ 9847088 w 12089090"/>
                  <a:gd name="connsiteY256" fmla="*/ 7210833 h 13511369"/>
                  <a:gd name="connsiteX257" fmla="*/ 9882806 w 12089090"/>
                  <a:gd name="connsiteY257" fmla="*/ 7270363 h 13511369"/>
                  <a:gd name="connsiteX258" fmla="*/ 9925669 w 12089090"/>
                  <a:gd name="connsiteY258" fmla="*/ 7320371 h 13511369"/>
                  <a:gd name="connsiteX259" fmla="*/ 10004251 w 12089090"/>
                  <a:gd name="connsiteY259" fmla="*/ 7287033 h 13511369"/>
                  <a:gd name="connsiteX260" fmla="*/ 10016156 w 12089090"/>
                  <a:gd name="connsiteY260" fmla="*/ 7348944 h 13511369"/>
                  <a:gd name="connsiteX261" fmla="*/ 10130457 w 12089090"/>
                  <a:gd name="connsiteY261" fmla="*/ 7210833 h 13511369"/>
                  <a:gd name="connsiteX262" fmla="*/ 10166176 w 12089090"/>
                  <a:gd name="connsiteY262" fmla="*/ 7356089 h 13511369"/>
                  <a:gd name="connsiteX263" fmla="*/ 10261426 w 12089090"/>
                  <a:gd name="connsiteY263" fmla="*/ 7239408 h 13511369"/>
                  <a:gd name="connsiteX264" fmla="*/ 10287619 w 12089090"/>
                  <a:gd name="connsiteY264" fmla="*/ 7401332 h 13511369"/>
                  <a:gd name="connsiteX265" fmla="*/ 10361437 w 12089090"/>
                  <a:gd name="connsiteY265" fmla="*/ 7477532 h 13511369"/>
                  <a:gd name="connsiteX266" fmla="*/ 10151887 w 12089090"/>
                  <a:gd name="connsiteY266" fmla="*/ 7591832 h 13511369"/>
                  <a:gd name="connsiteX267" fmla="*/ 10304288 w 12089090"/>
                  <a:gd name="connsiteY267" fmla="*/ 7741852 h 13511369"/>
                  <a:gd name="connsiteX268" fmla="*/ 10335244 w 12089090"/>
                  <a:gd name="connsiteY268" fmla="*/ 7644221 h 13511369"/>
                  <a:gd name="connsiteX269" fmla="*/ 10406680 w 12089090"/>
                  <a:gd name="connsiteY269" fmla="*/ 7732326 h 13511369"/>
                  <a:gd name="connsiteX270" fmla="*/ 10528126 w 12089090"/>
                  <a:gd name="connsiteY270" fmla="*/ 7691846 h 13511369"/>
                  <a:gd name="connsiteX271" fmla="*/ 10532887 w 12089090"/>
                  <a:gd name="connsiteY271" fmla="*/ 7777570 h 13511369"/>
                  <a:gd name="connsiteX272" fmla="*/ 10530506 w 12089090"/>
                  <a:gd name="connsiteY272" fmla="*/ 7875200 h 13511369"/>
                  <a:gd name="connsiteX273" fmla="*/ 10640043 w 12089090"/>
                  <a:gd name="connsiteY273" fmla="*/ 7837101 h 13511369"/>
                  <a:gd name="connsiteX274" fmla="*/ 10680526 w 12089090"/>
                  <a:gd name="connsiteY274" fmla="*/ 8075227 h 13511369"/>
                  <a:gd name="connsiteX275" fmla="*/ 10818637 w 12089090"/>
                  <a:gd name="connsiteY275" fmla="*/ 8106182 h 13511369"/>
                  <a:gd name="connsiteX276" fmla="*/ 10832925 w 12089090"/>
                  <a:gd name="connsiteY276" fmla="*/ 7815670 h 13511369"/>
                  <a:gd name="connsiteX277" fmla="*/ 10923413 w 12089090"/>
                  <a:gd name="connsiteY277" fmla="*/ 7791858 h 13511369"/>
                  <a:gd name="connsiteX278" fmla="*/ 10992469 w 12089090"/>
                  <a:gd name="connsiteY278" fmla="*/ 7620407 h 13511369"/>
                  <a:gd name="connsiteX279" fmla="*/ 10954369 w 12089090"/>
                  <a:gd name="connsiteY279" fmla="*/ 7491821 h 13511369"/>
                  <a:gd name="connsiteX280" fmla="*/ 10859119 w 12089090"/>
                  <a:gd name="connsiteY280" fmla="*/ 7479913 h 13511369"/>
                  <a:gd name="connsiteX281" fmla="*/ 10906743 w 12089090"/>
                  <a:gd name="connsiteY281" fmla="*/ 7360851 h 13511369"/>
                  <a:gd name="connsiteX282" fmla="*/ 10801969 w 12089090"/>
                  <a:gd name="connsiteY282" fmla="*/ 7289414 h 13511369"/>
                  <a:gd name="connsiteX283" fmla="*/ 10761487 w 12089090"/>
                  <a:gd name="connsiteY283" fmla="*/ 7058432 h 13511369"/>
                  <a:gd name="connsiteX284" fmla="*/ 10443987 w 12089090"/>
                  <a:gd name="connsiteY284" fmla="*/ 7020332 h 13511369"/>
                  <a:gd name="connsiteX285" fmla="*/ 10513838 w 12089090"/>
                  <a:gd name="connsiteY285" fmla="*/ 6915558 h 13511369"/>
                  <a:gd name="connsiteX286" fmla="*/ 10637663 w 12089090"/>
                  <a:gd name="connsiteY286" fmla="*/ 6896508 h 13511369"/>
                  <a:gd name="connsiteX287" fmla="*/ 10647187 w 12089090"/>
                  <a:gd name="connsiteY287" fmla="*/ 6810782 h 13511369"/>
                  <a:gd name="connsiteX288" fmla="*/ 10859912 w 12089090"/>
                  <a:gd name="connsiteY288" fmla="*/ 6899682 h 13511369"/>
                  <a:gd name="connsiteX289" fmla="*/ 10875787 w 12089090"/>
                  <a:gd name="connsiteY289" fmla="*/ 6677432 h 13511369"/>
                  <a:gd name="connsiteX290" fmla="*/ 10666237 w 12089090"/>
                  <a:gd name="connsiteY290" fmla="*/ 6772682 h 13511369"/>
                  <a:gd name="connsiteX291" fmla="*/ 10590037 w 12089090"/>
                  <a:gd name="connsiteY291" fmla="*/ 6544082 h 13511369"/>
                  <a:gd name="connsiteX292" fmla="*/ 10361437 w 12089090"/>
                  <a:gd name="connsiteY292" fmla="*/ 6753632 h 13511369"/>
                  <a:gd name="connsiteX293" fmla="*/ 10374138 w 12089090"/>
                  <a:gd name="connsiteY293" fmla="*/ 6588533 h 13511369"/>
                  <a:gd name="connsiteX294" fmla="*/ 10386837 w 12089090"/>
                  <a:gd name="connsiteY294" fmla="*/ 6464707 h 13511369"/>
                  <a:gd name="connsiteX295" fmla="*/ 10331672 w 12089090"/>
                  <a:gd name="connsiteY295" fmla="*/ 6436675 h 13511369"/>
                  <a:gd name="connsiteX296" fmla="*/ 10278888 w 12089090"/>
                  <a:gd name="connsiteY296" fmla="*/ 6452008 h 13511369"/>
                  <a:gd name="connsiteX297" fmla="*/ 10158237 w 12089090"/>
                  <a:gd name="connsiteY297" fmla="*/ 6236107 h 13511369"/>
                  <a:gd name="connsiteX298" fmla="*/ 10323338 w 12089090"/>
                  <a:gd name="connsiteY298" fmla="*/ 6274208 h 13511369"/>
                  <a:gd name="connsiteX299" fmla="*/ 10564638 w 12089090"/>
                  <a:gd name="connsiteY299" fmla="*/ 6274208 h 13511369"/>
                  <a:gd name="connsiteX300" fmla="*/ 10694812 w 12089090"/>
                  <a:gd name="connsiteY300" fmla="*/ 6134507 h 13511369"/>
                  <a:gd name="connsiteX301" fmla="*/ 10593213 w 12089090"/>
                  <a:gd name="connsiteY301" fmla="*/ 6023383 h 13511369"/>
                  <a:gd name="connsiteX302" fmla="*/ 10380487 w 12089090"/>
                  <a:gd name="connsiteY302" fmla="*/ 5975757 h 13511369"/>
                  <a:gd name="connsiteX303" fmla="*/ 10561462 w 12089090"/>
                  <a:gd name="connsiteY303" fmla="*/ 5845582 h 13511369"/>
                  <a:gd name="connsiteX304" fmla="*/ 10507488 w 12089090"/>
                  <a:gd name="connsiteY304" fmla="*/ 5728108 h 13511369"/>
                  <a:gd name="connsiteX305" fmla="*/ 10561463 w 12089090"/>
                  <a:gd name="connsiteY305" fmla="*/ 5607458 h 13511369"/>
                  <a:gd name="connsiteX306" fmla="*/ 10523362 w 12089090"/>
                  <a:gd name="connsiteY306" fmla="*/ 5604282 h 13511369"/>
                  <a:gd name="connsiteX307" fmla="*/ 10488438 w 12089090"/>
                  <a:gd name="connsiteY307" fmla="*/ 5528083 h 13511369"/>
                  <a:gd name="connsiteX308" fmla="*/ 10329687 w 12089090"/>
                  <a:gd name="connsiteY308" fmla="*/ 5375682 h 13511369"/>
                  <a:gd name="connsiteX309" fmla="*/ 10599563 w 12089090"/>
                  <a:gd name="connsiteY309" fmla="*/ 5480458 h 13511369"/>
                  <a:gd name="connsiteX310" fmla="*/ 10742437 w 12089090"/>
                  <a:gd name="connsiteY310" fmla="*/ 5439182 h 13511369"/>
                  <a:gd name="connsiteX311" fmla="*/ 10717038 w 12089090"/>
                  <a:gd name="connsiteY311" fmla="*/ 5686833 h 13511369"/>
                  <a:gd name="connsiteX312" fmla="*/ 10894837 w 12089090"/>
                  <a:gd name="connsiteY312" fmla="*/ 5724932 h 13511369"/>
                  <a:gd name="connsiteX313" fmla="*/ 10951988 w 12089090"/>
                  <a:gd name="connsiteY313" fmla="*/ 5550308 h 13511369"/>
                  <a:gd name="connsiteX314" fmla="*/ 10993262 w 12089090"/>
                  <a:gd name="connsiteY314" fmla="*/ 5321707 h 13511369"/>
                  <a:gd name="connsiteX315" fmla="*/ 10913888 w 12089090"/>
                  <a:gd name="connsiteY315" fmla="*/ 5118508 h 13511369"/>
                  <a:gd name="connsiteX316" fmla="*/ 10856737 w 12089090"/>
                  <a:gd name="connsiteY316" fmla="*/ 5020082 h 13511369"/>
                  <a:gd name="connsiteX317" fmla="*/ 10777363 w 12089090"/>
                  <a:gd name="connsiteY317" fmla="*/ 5137558 h 13511369"/>
                  <a:gd name="connsiteX318" fmla="*/ 10707513 w 12089090"/>
                  <a:gd name="connsiteY318" fmla="*/ 5096283 h 13511369"/>
                  <a:gd name="connsiteX319" fmla="*/ 10675763 w 12089090"/>
                  <a:gd name="connsiteY319" fmla="*/ 5216933 h 13511369"/>
                  <a:gd name="connsiteX320" fmla="*/ 10574162 w 12089090"/>
                  <a:gd name="connsiteY320" fmla="*/ 5220107 h 13511369"/>
                  <a:gd name="connsiteX321" fmla="*/ 10494787 w 12089090"/>
                  <a:gd name="connsiteY321" fmla="*/ 5077232 h 13511369"/>
                  <a:gd name="connsiteX322" fmla="*/ 10456687 w 12089090"/>
                  <a:gd name="connsiteY322" fmla="*/ 4924832 h 13511369"/>
                  <a:gd name="connsiteX323" fmla="*/ 10240787 w 12089090"/>
                  <a:gd name="connsiteY323" fmla="*/ 4928007 h 13511369"/>
                  <a:gd name="connsiteX324" fmla="*/ 10266187 w 12089090"/>
                  <a:gd name="connsiteY324" fmla="*/ 5153432 h 13511369"/>
                  <a:gd name="connsiteX325" fmla="*/ 10228088 w 12089090"/>
                  <a:gd name="connsiteY325" fmla="*/ 4959758 h 13511369"/>
                  <a:gd name="connsiteX326" fmla="*/ 10183637 w 12089090"/>
                  <a:gd name="connsiteY326" fmla="*/ 4972457 h 13511369"/>
                  <a:gd name="connsiteX327" fmla="*/ 10113787 w 12089090"/>
                  <a:gd name="connsiteY327" fmla="*/ 4861332 h 13511369"/>
                  <a:gd name="connsiteX328" fmla="*/ 10018538 w 12089090"/>
                  <a:gd name="connsiteY328" fmla="*/ 4931183 h 13511369"/>
                  <a:gd name="connsiteX329" fmla="*/ 9862962 w 12089090"/>
                  <a:gd name="connsiteY329" fmla="*/ 5058182 h 13511369"/>
                  <a:gd name="connsiteX330" fmla="*/ 10228087 w 12089090"/>
                  <a:gd name="connsiteY330" fmla="*/ 4724807 h 13511369"/>
                  <a:gd name="connsiteX331" fmla="*/ 10372550 w 12089090"/>
                  <a:gd name="connsiteY331" fmla="*/ 4634321 h 13511369"/>
                  <a:gd name="connsiteX332" fmla="*/ 10590037 w 12089090"/>
                  <a:gd name="connsiteY332" fmla="*/ 4581932 h 13511369"/>
                  <a:gd name="connsiteX333" fmla="*/ 10628138 w 12089090"/>
                  <a:gd name="connsiteY333" fmla="*/ 4461283 h 13511369"/>
                  <a:gd name="connsiteX334" fmla="*/ 10799588 w 12089090"/>
                  <a:gd name="connsiteY334" fmla="*/ 4334283 h 13511369"/>
                  <a:gd name="connsiteX335" fmla="*/ 10831337 w 12089090"/>
                  <a:gd name="connsiteY335" fmla="*/ 4080282 h 13511369"/>
                  <a:gd name="connsiteX336" fmla="*/ 10599562 w 12089090"/>
                  <a:gd name="connsiteY336" fmla="*/ 3997732 h 13511369"/>
                  <a:gd name="connsiteX337" fmla="*/ 10282063 w 12089090"/>
                  <a:gd name="connsiteY337" fmla="*/ 3950108 h 13511369"/>
                  <a:gd name="connsiteX338" fmla="*/ 10151887 w 12089090"/>
                  <a:gd name="connsiteY338" fmla="*/ 4010432 h 13511369"/>
                  <a:gd name="connsiteX339" fmla="*/ 10177288 w 12089090"/>
                  <a:gd name="connsiteY339" fmla="*/ 3845333 h 13511369"/>
                  <a:gd name="connsiteX340" fmla="*/ 10126488 w 12089090"/>
                  <a:gd name="connsiteY340" fmla="*/ 3670708 h 13511369"/>
                  <a:gd name="connsiteX341" fmla="*/ 10240787 w 12089090"/>
                  <a:gd name="connsiteY341" fmla="*/ 3708807 h 13511369"/>
                  <a:gd name="connsiteX342" fmla="*/ 10361438 w 12089090"/>
                  <a:gd name="connsiteY342" fmla="*/ 3600858 h 13511369"/>
                  <a:gd name="connsiteX343" fmla="*/ 10551938 w 12089090"/>
                  <a:gd name="connsiteY343" fmla="*/ 3661183 h 13511369"/>
                  <a:gd name="connsiteX344" fmla="*/ 10564638 w 12089090"/>
                  <a:gd name="connsiteY344" fmla="*/ 3477033 h 13511369"/>
                  <a:gd name="connsiteX345" fmla="*/ 10704337 w 12089090"/>
                  <a:gd name="connsiteY345" fmla="*/ 3515132 h 13511369"/>
                  <a:gd name="connsiteX346" fmla="*/ 10818637 w 12089090"/>
                  <a:gd name="connsiteY346" fmla="*/ 3210332 h 13511369"/>
                  <a:gd name="connsiteX347" fmla="*/ 10920238 w 12089090"/>
                  <a:gd name="connsiteY347" fmla="*/ 3299233 h 13511369"/>
                  <a:gd name="connsiteX348" fmla="*/ 11059937 w 12089090"/>
                  <a:gd name="connsiteY348" fmla="*/ 3283357 h 13511369"/>
                  <a:gd name="connsiteX349" fmla="*/ 11094862 w 12089090"/>
                  <a:gd name="connsiteY349" fmla="*/ 3508782 h 13511369"/>
                  <a:gd name="connsiteX350" fmla="*/ 11171063 w 12089090"/>
                  <a:gd name="connsiteY350" fmla="*/ 3251608 h 13511369"/>
                  <a:gd name="connsiteX351" fmla="*/ 11094863 w 12089090"/>
                  <a:gd name="connsiteY351" fmla="*/ 3165883 h 13511369"/>
                  <a:gd name="connsiteX352" fmla="*/ 11180587 w 12089090"/>
                  <a:gd name="connsiteY352" fmla="*/ 2911882 h 13511369"/>
                  <a:gd name="connsiteX353" fmla="*/ 10999613 w 12089090"/>
                  <a:gd name="connsiteY353" fmla="*/ 2988083 h 13511369"/>
                  <a:gd name="connsiteX354" fmla="*/ 10971037 w 12089090"/>
                  <a:gd name="connsiteY354" fmla="*/ 2918232 h 13511369"/>
                  <a:gd name="connsiteX355" fmla="*/ 10780537 w 12089090"/>
                  <a:gd name="connsiteY355" fmla="*/ 2715032 h 13511369"/>
                  <a:gd name="connsiteX356" fmla="*/ 10748788 w 12089090"/>
                  <a:gd name="connsiteY356" fmla="*/ 2530883 h 13511369"/>
                  <a:gd name="connsiteX357" fmla="*/ 10717038 w 12089090"/>
                  <a:gd name="connsiteY357" fmla="*/ 2435633 h 13511369"/>
                  <a:gd name="connsiteX358" fmla="*/ 10818637 w 12089090"/>
                  <a:gd name="connsiteY358" fmla="*/ 2334032 h 13511369"/>
                  <a:gd name="connsiteX359" fmla="*/ 11078988 w 12089090"/>
                  <a:gd name="connsiteY359" fmla="*/ 2099083 h 13511369"/>
                  <a:gd name="connsiteX360" fmla="*/ 11199637 w 12089090"/>
                  <a:gd name="connsiteY360" fmla="*/ 2118132 h 13511369"/>
                  <a:gd name="connsiteX361" fmla="*/ 11269488 w 12089090"/>
                  <a:gd name="connsiteY361" fmla="*/ 2029233 h 13511369"/>
                  <a:gd name="connsiteX362" fmla="*/ 11504437 w 12089090"/>
                  <a:gd name="connsiteY362" fmla="*/ 1921282 h 13511369"/>
                  <a:gd name="connsiteX363" fmla="*/ 11358388 w 12089090"/>
                  <a:gd name="connsiteY363" fmla="*/ 1851433 h 13511369"/>
                  <a:gd name="connsiteX364" fmla="*/ 11275837 w 12089090"/>
                  <a:gd name="connsiteY364" fmla="*/ 1705382 h 13511369"/>
                  <a:gd name="connsiteX365" fmla="*/ 11377437 w 12089090"/>
                  <a:gd name="connsiteY365" fmla="*/ 1279932 h 13511369"/>
                  <a:gd name="connsiteX366" fmla="*/ 11256787 w 12089090"/>
                  <a:gd name="connsiteY366" fmla="*/ 1019582 h 13511369"/>
                  <a:gd name="connsiteX367" fmla="*/ 11542537 w 12089090"/>
                  <a:gd name="connsiteY367" fmla="*/ 1362482 h 13511369"/>
                  <a:gd name="connsiteX368" fmla="*/ 11707637 w 12089090"/>
                  <a:gd name="connsiteY368" fmla="*/ 1165632 h 13511369"/>
                  <a:gd name="connsiteX369" fmla="*/ 11891787 w 12089090"/>
                  <a:gd name="connsiteY369" fmla="*/ 1476782 h 13511369"/>
                  <a:gd name="connsiteX370" fmla="*/ 12088637 w 12089090"/>
                  <a:gd name="connsiteY370" fmla="*/ 1578383 h 13511369"/>
                  <a:gd name="connsiteX371" fmla="*/ 11923537 w 12089090"/>
                  <a:gd name="connsiteY371" fmla="*/ 1133883 h 13511369"/>
                  <a:gd name="connsiteX372" fmla="*/ 11910837 w 12089090"/>
                  <a:gd name="connsiteY372" fmla="*/ 917982 h 13511369"/>
                  <a:gd name="connsiteX373" fmla="*/ 11777487 w 12089090"/>
                  <a:gd name="connsiteY373" fmla="*/ 721132 h 13511369"/>
                  <a:gd name="connsiteX374" fmla="*/ 11752087 w 12089090"/>
                  <a:gd name="connsiteY37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566790 w 12089090"/>
                  <a:gd name="connsiteY16" fmla="*/ 995519 h 13511369"/>
                  <a:gd name="connsiteX17" fmla="*/ 5500115 w 12089090"/>
                  <a:gd name="connsiteY17" fmla="*/ 847881 h 13511369"/>
                  <a:gd name="connsiteX18" fmla="*/ 5295328 w 12089090"/>
                  <a:gd name="connsiteY18" fmla="*/ 838356 h 13511369"/>
                  <a:gd name="connsiteX19" fmla="*/ 5119115 w 12089090"/>
                  <a:gd name="connsiteY19" fmla="*/ 678813 h 13511369"/>
                  <a:gd name="connsiteX20" fmla="*/ 4872656 w 12089090"/>
                  <a:gd name="connsiteY20" fmla="*/ 524282 h 13511369"/>
                  <a:gd name="connsiteX21" fmla="*/ 4578572 w 12089090"/>
                  <a:gd name="connsiteY21" fmla="*/ 478788 h 13511369"/>
                  <a:gd name="connsiteX22" fmla="*/ 4330922 w 12089090"/>
                  <a:gd name="connsiteY22" fmla="*/ 395444 h 13511369"/>
                  <a:gd name="connsiteX23" fmla="*/ 4363068 w 12089090"/>
                  <a:gd name="connsiteY23" fmla="*/ 505232 h 13511369"/>
                  <a:gd name="connsiteX24" fmla="*/ 4118990 w 12089090"/>
                  <a:gd name="connsiteY24" fmla="*/ 528794 h 13511369"/>
                  <a:gd name="connsiteX25" fmla="*/ 3952303 w 12089090"/>
                  <a:gd name="connsiteY25" fmla="*/ 640713 h 13511369"/>
                  <a:gd name="connsiteX26" fmla="*/ 3770137 w 12089090"/>
                  <a:gd name="connsiteY26" fmla="*/ 929094 h 13511369"/>
                  <a:gd name="connsiteX27" fmla="*/ 3680840 w 12089090"/>
                  <a:gd name="connsiteY27" fmla="*/ 914556 h 13511369"/>
                  <a:gd name="connsiteX28" fmla="*/ 3578447 w 12089090"/>
                  <a:gd name="connsiteY28" fmla="*/ 990756 h 13511369"/>
                  <a:gd name="connsiteX29" fmla="*/ 3404615 w 12089090"/>
                  <a:gd name="connsiteY29" fmla="*/ 1205069 h 13511369"/>
                  <a:gd name="connsiteX30" fmla="*/ 3266503 w 12089090"/>
                  <a:gd name="connsiteY30" fmla="*/ 1266981 h 13511369"/>
                  <a:gd name="connsiteX31" fmla="*/ 3184349 w 12089090"/>
                  <a:gd name="connsiteY31" fmla="*/ 1343433 h 13511369"/>
                  <a:gd name="connsiteX32" fmla="*/ 2956940 w 12089090"/>
                  <a:gd name="connsiteY32" fmla="*/ 1233644 h 13511369"/>
                  <a:gd name="connsiteX33" fmla="*/ 2829544 w 12089090"/>
                  <a:gd name="connsiteY33" fmla="*/ 1317239 h 13511369"/>
                  <a:gd name="connsiteX34" fmla="*/ 2690240 w 12089090"/>
                  <a:gd name="connsiteY34" fmla="*/ 1366994 h 13511369"/>
                  <a:gd name="connsiteX35" fmla="*/ 2455687 w 12089090"/>
                  <a:gd name="connsiteY35" fmla="*/ 1452970 h 13511369"/>
                  <a:gd name="connsiteX36" fmla="*/ 2421159 w 12089090"/>
                  <a:gd name="connsiteY36" fmla="*/ 1328894 h 13511369"/>
                  <a:gd name="connsiteX37" fmla="*/ 2341387 w 12089090"/>
                  <a:gd name="connsiteY37" fmla="*/ 1248182 h 13511369"/>
                  <a:gd name="connsiteX38" fmla="*/ 2364009 w 12089090"/>
                  <a:gd name="connsiteY38" fmla="*/ 1407475 h 13511369"/>
                  <a:gd name="connsiteX39" fmla="*/ 2321147 w 12089090"/>
                  <a:gd name="connsiteY39" fmla="*/ 1557494 h 13511369"/>
                  <a:gd name="connsiteX40" fmla="*/ 2379487 w 12089090"/>
                  <a:gd name="connsiteY40" fmla="*/ 1629182 h 13511369"/>
                  <a:gd name="connsiteX41" fmla="*/ 2748581 w 12089090"/>
                  <a:gd name="connsiteY41" fmla="*/ 1888739 h 13511369"/>
                  <a:gd name="connsiteX42" fmla="*/ 2818828 w 12089090"/>
                  <a:gd name="connsiteY42" fmla="*/ 2031363 h 13511369"/>
                  <a:gd name="connsiteX43" fmla="*/ 2799778 w 12089090"/>
                  <a:gd name="connsiteY43" fmla="*/ 2224244 h 13511369"/>
                  <a:gd name="connsiteX44" fmla="*/ 2870025 w 12089090"/>
                  <a:gd name="connsiteY44" fmla="*/ 2431664 h 13511369"/>
                  <a:gd name="connsiteX45" fmla="*/ 3027187 w 12089090"/>
                  <a:gd name="connsiteY45" fmla="*/ 2567395 h 13511369"/>
                  <a:gd name="connsiteX46" fmla="*/ 3160537 w 12089090"/>
                  <a:gd name="connsiteY46" fmla="*/ 2543582 h 13511369"/>
                  <a:gd name="connsiteX47" fmla="*/ 3228403 w 12089090"/>
                  <a:gd name="connsiteY47" fmla="*/ 2648106 h 13511369"/>
                  <a:gd name="connsiteX48" fmla="*/ 3130772 w 12089090"/>
                  <a:gd name="connsiteY48" fmla="*/ 2719544 h 13511369"/>
                  <a:gd name="connsiteX49" fmla="*/ 3115293 w 12089090"/>
                  <a:gd name="connsiteY49" fmla="*/ 2843619 h 13511369"/>
                  <a:gd name="connsiteX50" fmla="*/ 3023615 w 12089090"/>
                  <a:gd name="connsiteY50" fmla="*/ 2957669 h 13511369"/>
                  <a:gd name="connsiteX51" fmla="*/ 3016472 w 12089090"/>
                  <a:gd name="connsiteY51" fmla="*/ 3050538 h 13511369"/>
                  <a:gd name="connsiteX52" fmla="*/ 2916459 w 12089090"/>
                  <a:gd name="connsiteY52" fmla="*/ 3143406 h 13511369"/>
                  <a:gd name="connsiteX53" fmla="*/ 2874787 w 12089090"/>
                  <a:gd name="connsiteY53" fmla="*/ 3248432 h 13511369"/>
                  <a:gd name="connsiteX54" fmla="*/ 2916459 w 12089090"/>
                  <a:gd name="connsiteY54" fmla="*/ 3355338 h 13511369"/>
                  <a:gd name="connsiteX55" fmla="*/ 3039093 w 12089090"/>
                  <a:gd name="connsiteY55" fmla="*/ 3469889 h 13511369"/>
                  <a:gd name="connsiteX56" fmla="*/ 2880740 w 12089090"/>
                  <a:gd name="connsiteY56" fmla="*/ 3872069 h 13511369"/>
                  <a:gd name="connsiteX57" fmla="*/ 2854547 w 12089090"/>
                  <a:gd name="connsiteY57" fmla="*/ 4003038 h 13511369"/>
                  <a:gd name="connsiteX58" fmla="*/ 2779537 w 12089090"/>
                  <a:gd name="connsiteY58" fmla="*/ 4067582 h 13511369"/>
                  <a:gd name="connsiteX59" fmla="*/ 2630709 w 12089090"/>
                  <a:gd name="connsiteY59" fmla="*/ 4069713 h 13511369"/>
                  <a:gd name="connsiteX60" fmla="*/ 2559272 w 12089090"/>
                  <a:gd name="connsiteY60" fmla="*/ 4041138 h 13511369"/>
                  <a:gd name="connsiteX61" fmla="*/ 2497359 w 12089090"/>
                  <a:gd name="connsiteY61" fmla="*/ 3964938 h 13511369"/>
                  <a:gd name="connsiteX62" fmla="*/ 2360437 w 12089090"/>
                  <a:gd name="connsiteY62" fmla="*/ 3991382 h 13511369"/>
                  <a:gd name="connsiteX63" fmla="*/ 2302097 w 12089090"/>
                  <a:gd name="connsiteY63" fmla="*/ 4098288 h 13511369"/>
                  <a:gd name="connsiteX64" fmla="*/ 2402109 w 12089090"/>
                  <a:gd name="connsiteY64" fmla="*/ 4295932 h 13511369"/>
                  <a:gd name="connsiteX65" fmla="*/ 2322337 w 12089090"/>
                  <a:gd name="connsiteY65" fmla="*/ 4353332 h 13511369"/>
                  <a:gd name="connsiteX66" fmla="*/ 2533078 w 12089090"/>
                  <a:gd name="connsiteY66" fmla="*/ 4645975 h 13511369"/>
                  <a:gd name="connsiteX67" fmla="*/ 2597372 w 12089090"/>
                  <a:gd name="connsiteY67" fmla="*/ 4879338 h 13511369"/>
                  <a:gd name="connsiteX68" fmla="*/ 2489024 w 12089090"/>
                  <a:gd name="connsiteY68" fmla="*/ 4958170 h 13511369"/>
                  <a:gd name="connsiteX69" fmla="*/ 2471165 w 12089090"/>
                  <a:gd name="connsiteY69" fmla="*/ 5122225 h 13511369"/>
                  <a:gd name="connsiteX70" fmla="*/ 2387822 w 12089090"/>
                  <a:gd name="connsiteY70" fmla="*/ 5196044 h 13511369"/>
                  <a:gd name="connsiteX71" fmla="*/ 2398537 w 12089090"/>
                  <a:gd name="connsiteY71" fmla="*/ 5286782 h 13511369"/>
                  <a:gd name="connsiteX72" fmla="*/ 2506884 w 12089090"/>
                  <a:gd name="connsiteY72" fmla="*/ 5384163 h 13511369"/>
                  <a:gd name="connsiteX73" fmla="*/ 2512837 w 12089090"/>
                  <a:gd name="connsiteY73" fmla="*/ 5534432 h 13511369"/>
                  <a:gd name="connsiteX74" fmla="*/ 2516409 w 12089090"/>
                  <a:gd name="connsiteY74" fmla="*/ 5622288 h 13511369"/>
                  <a:gd name="connsiteX75" fmla="*/ 2649759 w 12089090"/>
                  <a:gd name="connsiteY75" fmla="*/ 5741350 h 13511369"/>
                  <a:gd name="connsiteX76" fmla="*/ 2814065 w 12089090"/>
                  <a:gd name="connsiteY76" fmla="*/ 5819932 h 13511369"/>
                  <a:gd name="connsiteX77" fmla="*/ 2846212 w 12089090"/>
                  <a:gd name="connsiteY77" fmla="*/ 6036875 h 13511369"/>
                  <a:gd name="connsiteX78" fmla="*/ 2836687 w 12089090"/>
                  <a:gd name="connsiteY78" fmla="*/ 6239282 h 13511369"/>
                  <a:gd name="connsiteX79" fmla="*/ 2611659 w 12089090"/>
                  <a:gd name="connsiteY79" fmla="*/ 6322375 h 13511369"/>
                  <a:gd name="connsiteX80" fmla="*/ 2627137 w 12089090"/>
                  <a:gd name="connsiteY80" fmla="*/ 6448832 h 13511369"/>
                  <a:gd name="connsiteX81" fmla="*/ 2531887 w 12089090"/>
                  <a:gd name="connsiteY81" fmla="*/ 6696482 h 13511369"/>
                  <a:gd name="connsiteX82" fmla="*/ 2585465 w 12089090"/>
                  <a:gd name="connsiteY82" fmla="*/ 6812913 h 13511369"/>
                  <a:gd name="connsiteX83" fmla="*/ 2535459 w 12089090"/>
                  <a:gd name="connsiteY83" fmla="*/ 6872444 h 13511369"/>
                  <a:gd name="connsiteX84" fmla="*/ 2478309 w 12089090"/>
                  <a:gd name="connsiteY84" fmla="*/ 6981982 h 13511369"/>
                  <a:gd name="connsiteX85" fmla="*/ 2365199 w 12089090"/>
                  <a:gd name="connsiteY85" fmla="*/ 7022714 h 13511369"/>
                  <a:gd name="connsiteX86" fmla="*/ 2123503 w 12089090"/>
                  <a:gd name="connsiteY86" fmla="*/ 7248682 h 13511369"/>
                  <a:gd name="connsiteX87" fmla="*/ 2171128 w 12089090"/>
                  <a:gd name="connsiteY87" fmla="*/ 7551100 h 13511369"/>
                  <a:gd name="connsiteX88" fmla="*/ 2143743 w 12089090"/>
                  <a:gd name="connsiteY88" fmla="*/ 7627551 h 13511369"/>
                  <a:gd name="connsiteX89" fmla="*/ 1973484 w 12089090"/>
                  <a:gd name="connsiteY89" fmla="*/ 7703500 h 13511369"/>
                  <a:gd name="connsiteX90" fmla="*/ 1867519 w 12089090"/>
                  <a:gd name="connsiteY90" fmla="*/ 7841863 h 13511369"/>
                  <a:gd name="connsiteX91" fmla="*/ 1842515 w 12089090"/>
                  <a:gd name="connsiteY91" fmla="*/ 8084500 h 13511369"/>
                  <a:gd name="connsiteX92" fmla="*/ 1721072 w 12089090"/>
                  <a:gd name="connsiteY92" fmla="*/ 8148794 h 13511369"/>
                  <a:gd name="connsiteX93" fmla="*/ 1703212 w 12089090"/>
                  <a:gd name="connsiteY93" fmla="*/ 8291919 h 13511369"/>
                  <a:gd name="connsiteX94" fmla="*/ 1671065 w 12089090"/>
                  <a:gd name="connsiteY94" fmla="*/ 8510744 h 13511369"/>
                  <a:gd name="connsiteX95" fmla="*/ 1716309 w 12089090"/>
                  <a:gd name="connsiteY95" fmla="*/ 8653619 h 13511369"/>
                  <a:gd name="connsiteX96" fmla="*/ 1706784 w 12089090"/>
                  <a:gd name="connsiteY96" fmla="*/ 8772682 h 13511369"/>
                  <a:gd name="connsiteX97" fmla="*/ 1788937 w 12089090"/>
                  <a:gd name="connsiteY97" fmla="*/ 8963432 h 13511369"/>
                  <a:gd name="connsiteX98" fmla="*/ 1657969 w 12089090"/>
                  <a:gd name="connsiteY98" fmla="*/ 9413488 h 13511369"/>
                  <a:gd name="connsiteX99" fmla="*/ 1506759 w 12089090"/>
                  <a:gd name="connsiteY99" fmla="*/ 9498963 h 13511369"/>
                  <a:gd name="connsiteX100" fmla="*/ 1463897 w 12089090"/>
                  <a:gd name="connsiteY100" fmla="*/ 9682319 h 13511369"/>
                  <a:gd name="connsiteX101" fmla="*/ 1321022 w 12089090"/>
                  <a:gd name="connsiteY101" fmla="*/ 9748994 h 13511369"/>
                  <a:gd name="connsiteX102" fmla="*/ 1312687 w 12089090"/>
                  <a:gd name="connsiteY102" fmla="*/ 9839732 h 13511369"/>
                  <a:gd name="connsiteX103" fmla="*/ 1237678 w 12089090"/>
                  <a:gd name="connsiteY103" fmla="*/ 9970450 h 13511369"/>
                  <a:gd name="connsiteX104" fmla="*/ 1254347 w 12089090"/>
                  <a:gd name="connsiteY104" fmla="*/ 10151425 h 13511369"/>
                  <a:gd name="connsiteX105" fmla="*/ 1179337 w 12089090"/>
                  <a:gd name="connsiteY105" fmla="*/ 10315982 h 13511369"/>
                  <a:gd name="connsiteX106" fmla="*/ 932878 w 12089090"/>
                  <a:gd name="connsiteY106" fmla="*/ 10353832 h 13511369"/>
                  <a:gd name="connsiteX107" fmla="*/ 817387 w 12089090"/>
                  <a:gd name="connsiteY107" fmla="*/ 10468382 h 13511369"/>
                  <a:gd name="connsiteX108" fmla="*/ 678084 w 12089090"/>
                  <a:gd name="connsiteY108" fmla="*/ 10480038 h 13511369"/>
                  <a:gd name="connsiteX109" fmla="*/ 585215 w 12089090"/>
                  <a:gd name="connsiteY109" fmla="*/ 10544332 h 13511369"/>
                  <a:gd name="connsiteX110" fmla="*/ 497109 w 12089090"/>
                  <a:gd name="connsiteY110" fmla="*/ 10503850 h 13511369"/>
                  <a:gd name="connsiteX111" fmla="*/ 399478 w 12089090"/>
                  <a:gd name="connsiteY111" fmla="*/ 10510994 h 13511369"/>
                  <a:gd name="connsiteX112" fmla="*/ 301847 w 12089090"/>
                  <a:gd name="connsiteY112" fmla="*/ 10482419 h 13511369"/>
                  <a:gd name="connsiteX113" fmla="*/ 238743 w 12089090"/>
                  <a:gd name="connsiteY113" fmla="*/ 10535057 h 13511369"/>
                  <a:gd name="connsiteX114" fmla="*/ 17287 w 12089090"/>
                  <a:gd name="connsiteY114" fmla="*/ 10430282 h 13511369"/>
                  <a:gd name="connsiteX115" fmla="*/ 78009 w 12089090"/>
                  <a:gd name="connsiteY115" fmla="*/ 10608625 h 13511369"/>
                  <a:gd name="connsiteX116" fmla="*/ 11334 w 12089090"/>
                  <a:gd name="connsiteY116" fmla="*/ 10787219 h 13511369"/>
                  <a:gd name="connsiteX117" fmla="*/ 112537 w 12089090"/>
                  <a:gd name="connsiteY117" fmla="*/ 11056551 h 13511369"/>
                  <a:gd name="connsiteX118" fmla="*/ 8953 w 12089090"/>
                  <a:gd name="connsiteY118" fmla="*/ 11234894 h 13511369"/>
                  <a:gd name="connsiteX119" fmla="*/ 17287 w 12089090"/>
                  <a:gd name="connsiteY119" fmla="*/ 11420882 h 13511369"/>
                  <a:gd name="connsiteX120" fmla="*/ 158972 w 12089090"/>
                  <a:gd name="connsiteY120" fmla="*/ 11470638 h 13511369"/>
                  <a:gd name="connsiteX121" fmla="*/ 455437 w 12089090"/>
                  <a:gd name="connsiteY121" fmla="*/ 11497082 h 13511369"/>
                  <a:gd name="connsiteX122" fmla="*/ 623315 w 12089090"/>
                  <a:gd name="connsiteY122" fmla="*/ 11544457 h 13511369"/>
                  <a:gd name="connsiteX123" fmla="*/ 737615 w 12089090"/>
                  <a:gd name="connsiteY123" fmla="*/ 11489688 h 13511369"/>
                  <a:gd name="connsiteX124" fmla="*/ 912637 w 12089090"/>
                  <a:gd name="connsiteY124" fmla="*/ 11535182 h 13511369"/>
                  <a:gd name="connsiteX125" fmla="*/ 1078134 w 12089090"/>
                  <a:gd name="connsiteY125" fmla="*/ 11413488 h 13511369"/>
                  <a:gd name="connsiteX126" fmla="*/ 1155524 w 12089090"/>
                  <a:gd name="connsiteY126" fmla="*/ 11470889 h 13511369"/>
                  <a:gd name="connsiteX127" fmla="*/ 1294828 w 12089090"/>
                  <a:gd name="connsiteY127" fmla="*/ 11496832 h 13511369"/>
                  <a:gd name="connsiteX128" fmla="*/ 1466278 w 12089090"/>
                  <a:gd name="connsiteY128" fmla="*/ 11508738 h 13511369"/>
                  <a:gd name="connsiteX129" fmla="*/ 1552003 w 12089090"/>
                  <a:gd name="connsiteY129" fmla="*/ 11573032 h 13511369"/>
                  <a:gd name="connsiteX130" fmla="*/ 1652015 w 12089090"/>
                  <a:gd name="connsiteY130" fmla="*/ 11580175 h 13511369"/>
                  <a:gd name="connsiteX131" fmla="*/ 1731787 w 12089090"/>
                  <a:gd name="connsiteY131" fmla="*/ 11592332 h 13511369"/>
                  <a:gd name="connsiteX132" fmla="*/ 1659159 w 12089090"/>
                  <a:gd name="connsiteY132" fmla="*/ 11737338 h 13511369"/>
                  <a:gd name="connsiteX133" fmla="*/ 1693687 w 12089090"/>
                  <a:gd name="connsiteY133" fmla="*/ 11992382 h 13511369"/>
                  <a:gd name="connsiteX134" fmla="*/ 1871090 w 12089090"/>
                  <a:gd name="connsiteY134" fmla="*/ 12130244 h 13511369"/>
                  <a:gd name="connsiteX135" fmla="*/ 1993724 w 12089090"/>
                  <a:gd name="connsiteY135" fmla="*/ 12056676 h 13511369"/>
                  <a:gd name="connsiteX136" fmla="*/ 2066353 w 12089090"/>
                  <a:gd name="connsiteY136" fmla="*/ 12104050 h 13511369"/>
                  <a:gd name="connsiteX137" fmla="*/ 2142553 w 12089090"/>
                  <a:gd name="connsiteY137" fmla="*/ 12034994 h 13511369"/>
                  <a:gd name="connsiteX138" fmla="*/ 2242565 w 12089090"/>
                  <a:gd name="connsiteY138" fmla="*/ 12058807 h 13511369"/>
                  <a:gd name="connsiteX139" fmla="*/ 2473547 w 12089090"/>
                  <a:gd name="connsiteY139" fmla="*/ 12008800 h 13511369"/>
                  <a:gd name="connsiteX140" fmla="*/ 2524743 w 12089090"/>
                  <a:gd name="connsiteY140" fmla="*/ 11899513 h 13511369"/>
                  <a:gd name="connsiteX141" fmla="*/ 2893837 w 12089090"/>
                  <a:gd name="connsiteY141" fmla="*/ 12030482 h 13511369"/>
                  <a:gd name="connsiteX142" fmla="*/ 2983134 w 12089090"/>
                  <a:gd name="connsiteY142" fmla="*/ 12018325 h 13511369"/>
                  <a:gd name="connsiteX143" fmla="*/ 3084337 w 12089090"/>
                  <a:gd name="connsiteY143" fmla="*/ 12182882 h 13511369"/>
                  <a:gd name="connsiteX144" fmla="*/ 3323653 w 12089090"/>
                  <a:gd name="connsiteY144" fmla="*/ 12127863 h 13511369"/>
                  <a:gd name="connsiteX145" fmla="*/ 3433190 w 12089090"/>
                  <a:gd name="connsiteY145" fmla="*/ 12196919 h 13511369"/>
                  <a:gd name="connsiteX146" fmla="*/ 3586781 w 12089090"/>
                  <a:gd name="connsiteY146" fmla="*/ 12266226 h 13511369"/>
                  <a:gd name="connsiteX147" fmla="*/ 3522487 w 12089090"/>
                  <a:gd name="connsiteY147" fmla="*/ 12387670 h 13511369"/>
                  <a:gd name="connsiteX148" fmla="*/ 3607022 w 12089090"/>
                  <a:gd name="connsiteY148" fmla="*/ 12592207 h 13511369"/>
                  <a:gd name="connsiteX149" fmla="*/ 3560587 w 12089090"/>
                  <a:gd name="connsiteY149" fmla="*/ 12773432 h 13511369"/>
                  <a:gd name="connsiteX150" fmla="*/ 3545109 w 12089090"/>
                  <a:gd name="connsiteY150" fmla="*/ 12987494 h 13511369"/>
                  <a:gd name="connsiteX151" fmla="*/ 3636787 w 12089090"/>
                  <a:gd name="connsiteY151" fmla="*/ 13211582 h 13511369"/>
                  <a:gd name="connsiteX152" fmla="*/ 3922537 w 12089090"/>
                  <a:gd name="connsiteY152" fmla="*/ 13440182 h 13511369"/>
                  <a:gd name="connsiteX153" fmla="*/ 4514278 w 12089090"/>
                  <a:gd name="connsiteY153" fmla="*/ 13511369 h 13511369"/>
                  <a:gd name="connsiteX154" fmla="*/ 4549996 w 12089090"/>
                  <a:gd name="connsiteY154" fmla="*/ 13442312 h 13511369"/>
                  <a:gd name="connsiteX155" fmla="*/ 4208287 w 12089090"/>
                  <a:gd name="connsiteY155" fmla="*/ 13154432 h 13511369"/>
                  <a:gd name="connsiteX156" fmla="*/ 4635722 w 12089090"/>
                  <a:gd name="connsiteY156" fmla="*/ 13268482 h 13511369"/>
                  <a:gd name="connsiteX157" fmla="*/ 4951237 w 12089090"/>
                  <a:gd name="connsiteY157" fmla="*/ 13268732 h 13511369"/>
                  <a:gd name="connsiteX158" fmla="*/ 5052440 w 12089090"/>
                  <a:gd name="connsiteY158" fmla="*/ 13058932 h 13511369"/>
                  <a:gd name="connsiteX159" fmla="*/ 5011959 w 12089090"/>
                  <a:gd name="connsiteY159" fmla="*/ 12985113 h 13511369"/>
                  <a:gd name="connsiteX160" fmla="*/ 5008387 w 12089090"/>
                  <a:gd name="connsiteY160" fmla="*/ 12678182 h 13511369"/>
                  <a:gd name="connsiteX161" fmla="*/ 5084587 w 12089090"/>
                  <a:gd name="connsiteY161" fmla="*/ 12563882 h 13511369"/>
                  <a:gd name="connsiteX162" fmla="*/ 5046487 w 12089090"/>
                  <a:gd name="connsiteY162" fmla="*/ 12225745 h 13511369"/>
                  <a:gd name="connsiteX163" fmla="*/ 5375100 w 12089090"/>
                  <a:gd name="connsiteY163" fmla="*/ 12097157 h 13511369"/>
                  <a:gd name="connsiteX164" fmla="*/ 5656087 w 12089090"/>
                  <a:gd name="connsiteY164" fmla="*/ 12180502 h 13511369"/>
                  <a:gd name="connsiteX165" fmla="*/ 5541787 w 12089090"/>
                  <a:gd name="connsiteY165" fmla="*/ 11249432 h 13511369"/>
                  <a:gd name="connsiteX166" fmla="*/ 5602510 w 12089090"/>
                  <a:gd name="connsiteY166" fmla="*/ 10722925 h 13511369"/>
                  <a:gd name="connsiteX167" fmla="*/ 5485827 w 12089090"/>
                  <a:gd name="connsiteY167" fmla="*/ 10663394 h 13511369"/>
                  <a:gd name="connsiteX168" fmla="*/ 5602509 w 12089090"/>
                  <a:gd name="connsiteY168" fmla="*/ 10701495 h 13511369"/>
                  <a:gd name="connsiteX169" fmla="*/ 5628703 w 12089090"/>
                  <a:gd name="connsiteY169" fmla="*/ 10160950 h 13511369"/>
                  <a:gd name="connsiteX170" fmla="*/ 5715618 w 12089090"/>
                  <a:gd name="connsiteY170" fmla="*/ 9775438 h 13511369"/>
                  <a:gd name="connsiteX171" fmla="*/ 5847778 w 12089090"/>
                  <a:gd name="connsiteY171" fmla="*/ 9408475 h 13511369"/>
                  <a:gd name="connsiteX172" fmla="*/ 5938265 w 12089090"/>
                  <a:gd name="connsiteY172" fmla="*/ 9196544 h 13511369"/>
                  <a:gd name="connsiteX173" fmla="*/ 5776340 w 12089090"/>
                  <a:gd name="connsiteY173" fmla="*/ 9329894 h 13511369"/>
                  <a:gd name="connsiteX174" fmla="*/ 5940647 w 12089090"/>
                  <a:gd name="connsiteY174" fmla="*/ 9137013 h 13511369"/>
                  <a:gd name="connsiteX175" fmla="*/ 5972794 w 12089090"/>
                  <a:gd name="connsiteY175" fmla="*/ 8956289 h 13511369"/>
                  <a:gd name="connsiteX176" fmla="*/ 5976365 w 12089090"/>
                  <a:gd name="connsiteY176" fmla="*/ 9087006 h 13511369"/>
                  <a:gd name="connsiteX177" fmla="*/ 6458567 w 12089090"/>
                  <a:gd name="connsiteY177" fmla="*/ 8201432 h 13511369"/>
                  <a:gd name="connsiteX178" fmla="*/ 6221634 w 12089090"/>
                  <a:gd name="connsiteY178" fmla="*/ 8101170 h 13511369"/>
                  <a:gd name="connsiteX179" fmla="*/ 6443090 w 12089090"/>
                  <a:gd name="connsiteY179" fmla="*/ 8110694 h 13511369"/>
                  <a:gd name="connsiteX180" fmla="*/ 6713363 w 12089090"/>
                  <a:gd name="connsiteY180" fmla="*/ 8074975 h 13511369"/>
                  <a:gd name="connsiteX181" fmla="*/ 6872907 w 12089090"/>
                  <a:gd name="connsiteY181" fmla="*/ 8032113 h 13511369"/>
                  <a:gd name="connsiteX182" fmla="*/ 6802659 w 12089090"/>
                  <a:gd name="connsiteY182" fmla="*/ 7972582 h 13511369"/>
                  <a:gd name="connsiteX183" fmla="*/ 6894339 w 12089090"/>
                  <a:gd name="connsiteY183" fmla="*/ 7846626 h 13511369"/>
                  <a:gd name="connsiteX184" fmla="*/ 6997921 w 12089090"/>
                  <a:gd name="connsiteY184" fmla="*/ 7867807 h 13511369"/>
                  <a:gd name="connsiteX185" fmla="*/ 7034832 w 12089090"/>
                  <a:gd name="connsiteY185" fmla="*/ 7793990 h 13511369"/>
                  <a:gd name="connsiteX186" fmla="*/ 6961013 w 12089090"/>
                  <a:gd name="connsiteY186" fmla="*/ 7693975 h 13511369"/>
                  <a:gd name="connsiteX187" fmla="*/ 6927676 w 12089090"/>
                  <a:gd name="connsiteY187" fmla="*/ 7596344 h 13511369"/>
                  <a:gd name="connsiteX188" fmla="*/ 6837187 w 12089090"/>
                  <a:gd name="connsiteY188" fmla="*/ 7591832 h 13511369"/>
                  <a:gd name="connsiteX189" fmla="*/ 6763369 w 12089090"/>
                  <a:gd name="connsiteY189" fmla="*/ 7674925 h 13511369"/>
                  <a:gd name="connsiteX190" fmla="*/ 6627637 w 12089090"/>
                  <a:gd name="connsiteY190" fmla="*/ 7687082 h 13511369"/>
                  <a:gd name="connsiteX191" fmla="*/ 6687169 w 12089090"/>
                  <a:gd name="connsiteY191" fmla="*/ 7617775 h 13511369"/>
                  <a:gd name="connsiteX192" fmla="*/ 6699076 w 12089090"/>
                  <a:gd name="connsiteY192" fmla="*/ 7529669 h 13511369"/>
                  <a:gd name="connsiteX193" fmla="*/ 6720506 w 12089090"/>
                  <a:gd name="connsiteY193" fmla="*/ 7467756 h 13511369"/>
                  <a:gd name="connsiteX194" fmla="*/ 6684787 w 12089090"/>
                  <a:gd name="connsiteY194" fmla="*/ 7401332 h 13511369"/>
                  <a:gd name="connsiteX195" fmla="*/ 6620494 w 12089090"/>
                  <a:gd name="connsiteY195" fmla="*/ 7432038 h 13511369"/>
                  <a:gd name="connsiteX196" fmla="*/ 6618112 w 12089090"/>
                  <a:gd name="connsiteY196" fmla="*/ 7351326 h 13511369"/>
                  <a:gd name="connsiteX197" fmla="*/ 6837188 w 12089090"/>
                  <a:gd name="connsiteY197" fmla="*/ 7243919 h 13511369"/>
                  <a:gd name="connsiteX198" fmla="*/ 6801469 w 12089090"/>
                  <a:gd name="connsiteY198" fmla="*/ 7089138 h 13511369"/>
                  <a:gd name="connsiteX199" fmla="*/ 6877669 w 12089090"/>
                  <a:gd name="connsiteY199" fmla="*/ 7072469 h 13511369"/>
                  <a:gd name="connsiteX200" fmla="*/ 6856237 w 12089090"/>
                  <a:gd name="connsiteY200" fmla="*/ 6982232 h 13511369"/>
                  <a:gd name="connsiteX201" fmla="*/ 6961013 w 12089090"/>
                  <a:gd name="connsiteY201" fmla="*/ 6984363 h 13511369"/>
                  <a:gd name="connsiteX202" fmla="*/ 7003876 w 12089090"/>
                  <a:gd name="connsiteY202" fmla="*/ 6903400 h 13511369"/>
                  <a:gd name="connsiteX203" fmla="*/ 7106269 w 12089090"/>
                  <a:gd name="connsiteY203" fmla="*/ 6936738 h 13511369"/>
                  <a:gd name="connsiteX204" fmla="*/ 7180088 w 12089090"/>
                  <a:gd name="connsiteY204" fmla="*/ 7039132 h 13511369"/>
                  <a:gd name="connsiteX205" fmla="*/ 7246763 w 12089090"/>
                  <a:gd name="connsiteY205" fmla="*/ 6979600 h 13511369"/>
                  <a:gd name="connsiteX206" fmla="*/ 7187232 w 12089090"/>
                  <a:gd name="connsiteY206" fmla="*/ 6843869 h 13511369"/>
                  <a:gd name="connsiteX207" fmla="*/ 7244381 w 12089090"/>
                  <a:gd name="connsiteY207" fmla="*/ 6896506 h 13511369"/>
                  <a:gd name="connsiteX208" fmla="*/ 7361063 w 12089090"/>
                  <a:gd name="connsiteY208" fmla="*/ 6934357 h 13511369"/>
                  <a:gd name="connsiteX209" fmla="*/ 7434882 w 12089090"/>
                  <a:gd name="connsiteY209" fmla="*/ 7006046 h 13511369"/>
                  <a:gd name="connsiteX210" fmla="*/ 7403926 w 12089090"/>
                  <a:gd name="connsiteY210" fmla="*/ 7144158 h 13511369"/>
                  <a:gd name="connsiteX211" fmla="*/ 7475363 w 12089090"/>
                  <a:gd name="connsiteY211" fmla="*/ 7108439 h 13511369"/>
                  <a:gd name="connsiteX212" fmla="*/ 7465837 w 12089090"/>
                  <a:gd name="connsiteY212" fmla="*/ 7077482 h 13511369"/>
                  <a:gd name="connsiteX213" fmla="*/ 7542038 w 12089090"/>
                  <a:gd name="connsiteY213" fmla="*/ 7163208 h 13511369"/>
                  <a:gd name="connsiteX214" fmla="*/ 7477744 w 12089090"/>
                  <a:gd name="connsiteY214" fmla="*/ 7244171 h 13511369"/>
                  <a:gd name="connsiteX215" fmla="*/ 7542037 w 12089090"/>
                  <a:gd name="connsiteY215" fmla="*/ 7325132 h 13511369"/>
                  <a:gd name="connsiteX216" fmla="*/ 7468219 w 12089090"/>
                  <a:gd name="connsiteY216" fmla="*/ 7344183 h 13511369"/>
                  <a:gd name="connsiteX217" fmla="*/ 7375351 w 12089090"/>
                  <a:gd name="connsiteY217" fmla="*/ 7296558 h 13511369"/>
                  <a:gd name="connsiteX218" fmla="*/ 7327726 w 12089090"/>
                  <a:gd name="connsiteY218" fmla="*/ 7406096 h 13511369"/>
                  <a:gd name="connsiteX219" fmla="*/ 7403926 w 12089090"/>
                  <a:gd name="connsiteY219" fmla="*/ 7425146 h 13511369"/>
                  <a:gd name="connsiteX220" fmla="*/ 7458694 w 12089090"/>
                  <a:gd name="connsiteY220" fmla="*/ 7484677 h 13511369"/>
                  <a:gd name="connsiteX221" fmla="*/ 7484888 w 12089090"/>
                  <a:gd name="connsiteY221" fmla="*/ 7515382 h 13511369"/>
                  <a:gd name="connsiteX222" fmla="*/ 7505128 w 12089090"/>
                  <a:gd name="connsiteY222" fmla="*/ 7467755 h 13511369"/>
                  <a:gd name="connsiteX223" fmla="*/ 7563469 w 12089090"/>
                  <a:gd name="connsiteY223" fmla="*/ 7529921 h 13511369"/>
                  <a:gd name="connsiteX224" fmla="*/ 7656338 w 12089090"/>
                  <a:gd name="connsiteY224" fmla="*/ 7615646 h 13511369"/>
                  <a:gd name="connsiteX225" fmla="*/ 7656338 w 12089090"/>
                  <a:gd name="connsiteY225" fmla="*/ 7510871 h 13511369"/>
                  <a:gd name="connsiteX226" fmla="*/ 7830168 w 12089090"/>
                  <a:gd name="connsiteY226" fmla="*/ 7606120 h 13511369"/>
                  <a:gd name="connsiteX227" fmla="*/ 7723013 w 12089090"/>
                  <a:gd name="connsiteY227" fmla="*/ 7370377 h 13511369"/>
                  <a:gd name="connsiteX228" fmla="*/ 7725394 w 12089090"/>
                  <a:gd name="connsiteY228" fmla="*/ 7234646 h 13511369"/>
                  <a:gd name="connsiteX229" fmla="*/ 7630144 w 12089090"/>
                  <a:gd name="connsiteY229" fmla="*/ 7206071 h 13511369"/>
                  <a:gd name="connsiteX230" fmla="*/ 7694437 w 12089090"/>
                  <a:gd name="connsiteY230" fmla="*/ 7039382 h 13511369"/>
                  <a:gd name="connsiteX231" fmla="*/ 8392144 w 12089090"/>
                  <a:gd name="connsiteY231" fmla="*/ 6653621 h 13511369"/>
                  <a:gd name="connsiteX232" fmla="*/ 8720757 w 12089090"/>
                  <a:gd name="connsiteY232" fmla="*/ 6591708 h 13511369"/>
                  <a:gd name="connsiteX233" fmla="*/ 8739807 w 12089090"/>
                  <a:gd name="connsiteY233" fmla="*/ 6696483 h 13511369"/>
                  <a:gd name="connsiteX234" fmla="*/ 8813626 w 12089090"/>
                  <a:gd name="connsiteY234" fmla="*/ 6701246 h 13511369"/>
                  <a:gd name="connsiteX235" fmla="*/ 8789812 w 12089090"/>
                  <a:gd name="connsiteY235" fmla="*/ 6548844 h 13511369"/>
                  <a:gd name="connsiteX236" fmla="*/ 9332737 w 12089090"/>
                  <a:gd name="connsiteY236" fmla="*/ 6544082 h 13511369"/>
                  <a:gd name="connsiteX237" fmla="*/ 9520856 w 12089090"/>
                  <a:gd name="connsiteY237" fmla="*/ 6494075 h 13511369"/>
                  <a:gd name="connsiteX238" fmla="*/ 9647062 w 12089090"/>
                  <a:gd name="connsiteY238" fmla="*/ 6298813 h 13511369"/>
                  <a:gd name="connsiteX239" fmla="*/ 9923287 w 12089090"/>
                  <a:gd name="connsiteY239" fmla="*/ 6334532 h 13511369"/>
                  <a:gd name="connsiteX240" fmla="*/ 9887569 w 12089090"/>
                  <a:gd name="connsiteY240" fmla="*/ 6420258 h 13511369"/>
                  <a:gd name="connsiteX241" fmla="*/ 9744694 w 12089090"/>
                  <a:gd name="connsiteY241" fmla="*/ 6434546 h 13511369"/>
                  <a:gd name="connsiteX242" fmla="*/ 9813749 w 12089090"/>
                  <a:gd name="connsiteY242" fmla="*/ 6489313 h 13511369"/>
                  <a:gd name="connsiteX243" fmla="*/ 9682782 w 12089090"/>
                  <a:gd name="connsiteY243" fmla="*/ 6517889 h 13511369"/>
                  <a:gd name="connsiteX244" fmla="*/ 9556576 w 12089090"/>
                  <a:gd name="connsiteY244" fmla="*/ 6508364 h 13511369"/>
                  <a:gd name="connsiteX245" fmla="*/ 9470850 w 12089090"/>
                  <a:gd name="connsiteY245" fmla="*/ 6544082 h 13511369"/>
                  <a:gd name="connsiteX246" fmla="*/ 9439894 w 12089090"/>
                  <a:gd name="connsiteY246" fmla="*/ 6848883 h 13511369"/>
                  <a:gd name="connsiteX247" fmla="*/ 9601819 w 12089090"/>
                  <a:gd name="connsiteY247" fmla="*/ 6882220 h 13511369"/>
                  <a:gd name="connsiteX248" fmla="*/ 9808987 w 12089090"/>
                  <a:gd name="connsiteY248" fmla="*/ 6696482 h 13511369"/>
                  <a:gd name="connsiteX249" fmla="*/ 9847088 w 12089090"/>
                  <a:gd name="connsiteY249" fmla="*/ 6794114 h 13511369"/>
                  <a:gd name="connsiteX250" fmla="*/ 9994726 w 12089090"/>
                  <a:gd name="connsiteY250" fmla="*/ 6717914 h 13511369"/>
                  <a:gd name="connsiteX251" fmla="*/ 9894713 w 12089090"/>
                  <a:gd name="connsiteY251" fmla="*/ 6956040 h 13511369"/>
                  <a:gd name="connsiteX252" fmla="*/ 10037588 w 12089090"/>
                  <a:gd name="connsiteY252" fmla="*/ 6898889 h 13511369"/>
                  <a:gd name="connsiteX253" fmla="*/ 10004251 w 12089090"/>
                  <a:gd name="connsiteY253" fmla="*/ 6986996 h 13511369"/>
                  <a:gd name="connsiteX254" fmla="*/ 10235232 w 12089090"/>
                  <a:gd name="connsiteY254" fmla="*/ 6984614 h 13511369"/>
                  <a:gd name="connsiteX255" fmla="*/ 10075687 w 12089090"/>
                  <a:gd name="connsiteY255" fmla="*/ 7039382 h 13511369"/>
                  <a:gd name="connsiteX256" fmla="*/ 9966151 w 12089090"/>
                  <a:gd name="connsiteY256" fmla="*/ 7096533 h 13511369"/>
                  <a:gd name="connsiteX257" fmla="*/ 9847088 w 12089090"/>
                  <a:gd name="connsiteY257" fmla="*/ 7210833 h 13511369"/>
                  <a:gd name="connsiteX258" fmla="*/ 9882806 w 12089090"/>
                  <a:gd name="connsiteY258" fmla="*/ 7270363 h 13511369"/>
                  <a:gd name="connsiteX259" fmla="*/ 9925669 w 12089090"/>
                  <a:gd name="connsiteY259" fmla="*/ 7320371 h 13511369"/>
                  <a:gd name="connsiteX260" fmla="*/ 10004251 w 12089090"/>
                  <a:gd name="connsiteY260" fmla="*/ 7287033 h 13511369"/>
                  <a:gd name="connsiteX261" fmla="*/ 10016156 w 12089090"/>
                  <a:gd name="connsiteY261" fmla="*/ 7348944 h 13511369"/>
                  <a:gd name="connsiteX262" fmla="*/ 10130457 w 12089090"/>
                  <a:gd name="connsiteY262" fmla="*/ 7210833 h 13511369"/>
                  <a:gd name="connsiteX263" fmla="*/ 10166176 w 12089090"/>
                  <a:gd name="connsiteY263" fmla="*/ 7356089 h 13511369"/>
                  <a:gd name="connsiteX264" fmla="*/ 10261426 w 12089090"/>
                  <a:gd name="connsiteY264" fmla="*/ 7239408 h 13511369"/>
                  <a:gd name="connsiteX265" fmla="*/ 10287619 w 12089090"/>
                  <a:gd name="connsiteY265" fmla="*/ 7401332 h 13511369"/>
                  <a:gd name="connsiteX266" fmla="*/ 10361437 w 12089090"/>
                  <a:gd name="connsiteY266" fmla="*/ 7477532 h 13511369"/>
                  <a:gd name="connsiteX267" fmla="*/ 10151887 w 12089090"/>
                  <a:gd name="connsiteY267" fmla="*/ 7591832 h 13511369"/>
                  <a:gd name="connsiteX268" fmla="*/ 10304288 w 12089090"/>
                  <a:gd name="connsiteY268" fmla="*/ 7741852 h 13511369"/>
                  <a:gd name="connsiteX269" fmla="*/ 10335244 w 12089090"/>
                  <a:gd name="connsiteY269" fmla="*/ 7644221 h 13511369"/>
                  <a:gd name="connsiteX270" fmla="*/ 10406680 w 12089090"/>
                  <a:gd name="connsiteY270" fmla="*/ 7732326 h 13511369"/>
                  <a:gd name="connsiteX271" fmla="*/ 10528126 w 12089090"/>
                  <a:gd name="connsiteY271" fmla="*/ 7691846 h 13511369"/>
                  <a:gd name="connsiteX272" fmla="*/ 10532887 w 12089090"/>
                  <a:gd name="connsiteY272" fmla="*/ 7777570 h 13511369"/>
                  <a:gd name="connsiteX273" fmla="*/ 10530506 w 12089090"/>
                  <a:gd name="connsiteY273" fmla="*/ 7875200 h 13511369"/>
                  <a:gd name="connsiteX274" fmla="*/ 10640043 w 12089090"/>
                  <a:gd name="connsiteY274" fmla="*/ 7837101 h 13511369"/>
                  <a:gd name="connsiteX275" fmla="*/ 10680526 w 12089090"/>
                  <a:gd name="connsiteY275" fmla="*/ 8075227 h 13511369"/>
                  <a:gd name="connsiteX276" fmla="*/ 10818637 w 12089090"/>
                  <a:gd name="connsiteY276" fmla="*/ 8106182 h 13511369"/>
                  <a:gd name="connsiteX277" fmla="*/ 10832925 w 12089090"/>
                  <a:gd name="connsiteY277" fmla="*/ 7815670 h 13511369"/>
                  <a:gd name="connsiteX278" fmla="*/ 10923413 w 12089090"/>
                  <a:gd name="connsiteY278" fmla="*/ 7791858 h 13511369"/>
                  <a:gd name="connsiteX279" fmla="*/ 10992469 w 12089090"/>
                  <a:gd name="connsiteY279" fmla="*/ 7620407 h 13511369"/>
                  <a:gd name="connsiteX280" fmla="*/ 10954369 w 12089090"/>
                  <a:gd name="connsiteY280" fmla="*/ 7491821 h 13511369"/>
                  <a:gd name="connsiteX281" fmla="*/ 10859119 w 12089090"/>
                  <a:gd name="connsiteY281" fmla="*/ 7479913 h 13511369"/>
                  <a:gd name="connsiteX282" fmla="*/ 10906743 w 12089090"/>
                  <a:gd name="connsiteY282" fmla="*/ 7360851 h 13511369"/>
                  <a:gd name="connsiteX283" fmla="*/ 10801969 w 12089090"/>
                  <a:gd name="connsiteY283" fmla="*/ 7289414 h 13511369"/>
                  <a:gd name="connsiteX284" fmla="*/ 10761487 w 12089090"/>
                  <a:gd name="connsiteY284" fmla="*/ 7058432 h 13511369"/>
                  <a:gd name="connsiteX285" fmla="*/ 10443987 w 12089090"/>
                  <a:gd name="connsiteY285" fmla="*/ 7020332 h 13511369"/>
                  <a:gd name="connsiteX286" fmla="*/ 10513838 w 12089090"/>
                  <a:gd name="connsiteY286" fmla="*/ 6915558 h 13511369"/>
                  <a:gd name="connsiteX287" fmla="*/ 10637663 w 12089090"/>
                  <a:gd name="connsiteY287" fmla="*/ 6896508 h 13511369"/>
                  <a:gd name="connsiteX288" fmla="*/ 10647187 w 12089090"/>
                  <a:gd name="connsiteY288" fmla="*/ 6810782 h 13511369"/>
                  <a:gd name="connsiteX289" fmla="*/ 10859912 w 12089090"/>
                  <a:gd name="connsiteY289" fmla="*/ 6899682 h 13511369"/>
                  <a:gd name="connsiteX290" fmla="*/ 10875787 w 12089090"/>
                  <a:gd name="connsiteY290" fmla="*/ 6677432 h 13511369"/>
                  <a:gd name="connsiteX291" fmla="*/ 10666237 w 12089090"/>
                  <a:gd name="connsiteY291" fmla="*/ 6772682 h 13511369"/>
                  <a:gd name="connsiteX292" fmla="*/ 10590037 w 12089090"/>
                  <a:gd name="connsiteY292" fmla="*/ 6544082 h 13511369"/>
                  <a:gd name="connsiteX293" fmla="*/ 10361437 w 12089090"/>
                  <a:gd name="connsiteY293" fmla="*/ 6753632 h 13511369"/>
                  <a:gd name="connsiteX294" fmla="*/ 10374138 w 12089090"/>
                  <a:gd name="connsiteY294" fmla="*/ 6588533 h 13511369"/>
                  <a:gd name="connsiteX295" fmla="*/ 10386837 w 12089090"/>
                  <a:gd name="connsiteY295" fmla="*/ 6464707 h 13511369"/>
                  <a:gd name="connsiteX296" fmla="*/ 10331672 w 12089090"/>
                  <a:gd name="connsiteY296" fmla="*/ 6436675 h 13511369"/>
                  <a:gd name="connsiteX297" fmla="*/ 10278888 w 12089090"/>
                  <a:gd name="connsiteY297" fmla="*/ 6452008 h 13511369"/>
                  <a:gd name="connsiteX298" fmla="*/ 10158237 w 12089090"/>
                  <a:gd name="connsiteY298" fmla="*/ 6236107 h 13511369"/>
                  <a:gd name="connsiteX299" fmla="*/ 10323338 w 12089090"/>
                  <a:gd name="connsiteY299" fmla="*/ 6274208 h 13511369"/>
                  <a:gd name="connsiteX300" fmla="*/ 10564638 w 12089090"/>
                  <a:gd name="connsiteY300" fmla="*/ 6274208 h 13511369"/>
                  <a:gd name="connsiteX301" fmla="*/ 10694812 w 12089090"/>
                  <a:gd name="connsiteY301" fmla="*/ 6134507 h 13511369"/>
                  <a:gd name="connsiteX302" fmla="*/ 10593213 w 12089090"/>
                  <a:gd name="connsiteY302" fmla="*/ 6023383 h 13511369"/>
                  <a:gd name="connsiteX303" fmla="*/ 10380487 w 12089090"/>
                  <a:gd name="connsiteY303" fmla="*/ 5975757 h 13511369"/>
                  <a:gd name="connsiteX304" fmla="*/ 10561462 w 12089090"/>
                  <a:gd name="connsiteY304" fmla="*/ 5845582 h 13511369"/>
                  <a:gd name="connsiteX305" fmla="*/ 10507488 w 12089090"/>
                  <a:gd name="connsiteY305" fmla="*/ 5728108 h 13511369"/>
                  <a:gd name="connsiteX306" fmla="*/ 10561463 w 12089090"/>
                  <a:gd name="connsiteY306" fmla="*/ 5607458 h 13511369"/>
                  <a:gd name="connsiteX307" fmla="*/ 10523362 w 12089090"/>
                  <a:gd name="connsiteY307" fmla="*/ 5604282 h 13511369"/>
                  <a:gd name="connsiteX308" fmla="*/ 10488438 w 12089090"/>
                  <a:gd name="connsiteY308" fmla="*/ 5528083 h 13511369"/>
                  <a:gd name="connsiteX309" fmla="*/ 10329687 w 12089090"/>
                  <a:gd name="connsiteY309" fmla="*/ 5375682 h 13511369"/>
                  <a:gd name="connsiteX310" fmla="*/ 10599563 w 12089090"/>
                  <a:gd name="connsiteY310" fmla="*/ 5480458 h 13511369"/>
                  <a:gd name="connsiteX311" fmla="*/ 10742437 w 12089090"/>
                  <a:gd name="connsiteY311" fmla="*/ 5439182 h 13511369"/>
                  <a:gd name="connsiteX312" fmla="*/ 10717038 w 12089090"/>
                  <a:gd name="connsiteY312" fmla="*/ 5686833 h 13511369"/>
                  <a:gd name="connsiteX313" fmla="*/ 10894837 w 12089090"/>
                  <a:gd name="connsiteY313" fmla="*/ 5724932 h 13511369"/>
                  <a:gd name="connsiteX314" fmla="*/ 10951988 w 12089090"/>
                  <a:gd name="connsiteY314" fmla="*/ 5550308 h 13511369"/>
                  <a:gd name="connsiteX315" fmla="*/ 10993262 w 12089090"/>
                  <a:gd name="connsiteY315" fmla="*/ 5321707 h 13511369"/>
                  <a:gd name="connsiteX316" fmla="*/ 10913888 w 12089090"/>
                  <a:gd name="connsiteY316" fmla="*/ 5118508 h 13511369"/>
                  <a:gd name="connsiteX317" fmla="*/ 10856737 w 12089090"/>
                  <a:gd name="connsiteY317" fmla="*/ 5020082 h 13511369"/>
                  <a:gd name="connsiteX318" fmla="*/ 10777363 w 12089090"/>
                  <a:gd name="connsiteY318" fmla="*/ 5137558 h 13511369"/>
                  <a:gd name="connsiteX319" fmla="*/ 10707513 w 12089090"/>
                  <a:gd name="connsiteY319" fmla="*/ 5096283 h 13511369"/>
                  <a:gd name="connsiteX320" fmla="*/ 10675763 w 12089090"/>
                  <a:gd name="connsiteY320" fmla="*/ 5216933 h 13511369"/>
                  <a:gd name="connsiteX321" fmla="*/ 10574162 w 12089090"/>
                  <a:gd name="connsiteY321" fmla="*/ 5220107 h 13511369"/>
                  <a:gd name="connsiteX322" fmla="*/ 10494787 w 12089090"/>
                  <a:gd name="connsiteY322" fmla="*/ 5077232 h 13511369"/>
                  <a:gd name="connsiteX323" fmla="*/ 10456687 w 12089090"/>
                  <a:gd name="connsiteY323" fmla="*/ 4924832 h 13511369"/>
                  <a:gd name="connsiteX324" fmla="*/ 10240787 w 12089090"/>
                  <a:gd name="connsiteY324" fmla="*/ 4928007 h 13511369"/>
                  <a:gd name="connsiteX325" fmla="*/ 10266187 w 12089090"/>
                  <a:gd name="connsiteY325" fmla="*/ 5153432 h 13511369"/>
                  <a:gd name="connsiteX326" fmla="*/ 10228088 w 12089090"/>
                  <a:gd name="connsiteY326" fmla="*/ 4959758 h 13511369"/>
                  <a:gd name="connsiteX327" fmla="*/ 10183637 w 12089090"/>
                  <a:gd name="connsiteY327" fmla="*/ 4972457 h 13511369"/>
                  <a:gd name="connsiteX328" fmla="*/ 10113787 w 12089090"/>
                  <a:gd name="connsiteY328" fmla="*/ 4861332 h 13511369"/>
                  <a:gd name="connsiteX329" fmla="*/ 10018538 w 12089090"/>
                  <a:gd name="connsiteY329" fmla="*/ 4931183 h 13511369"/>
                  <a:gd name="connsiteX330" fmla="*/ 9862962 w 12089090"/>
                  <a:gd name="connsiteY330" fmla="*/ 5058182 h 13511369"/>
                  <a:gd name="connsiteX331" fmla="*/ 10228087 w 12089090"/>
                  <a:gd name="connsiteY331" fmla="*/ 4724807 h 13511369"/>
                  <a:gd name="connsiteX332" fmla="*/ 10372550 w 12089090"/>
                  <a:gd name="connsiteY332" fmla="*/ 4634321 h 13511369"/>
                  <a:gd name="connsiteX333" fmla="*/ 10590037 w 12089090"/>
                  <a:gd name="connsiteY333" fmla="*/ 4581932 h 13511369"/>
                  <a:gd name="connsiteX334" fmla="*/ 10628138 w 12089090"/>
                  <a:gd name="connsiteY334" fmla="*/ 4461283 h 13511369"/>
                  <a:gd name="connsiteX335" fmla="*/ 10799588 w 12089090"/>
                  <a:gd name="connsiteY335" fmla="*/ 4334283 h 13511369"/>
                  <a:gd name="connsiteX336" fmla="*/ 10831337 w 12089090"/>
                  <a:gd name="connsiteY336" fmla="*/ 4080282 h 13511369"/>
                  <a:gd name="connsiteX337" fmla="*/ 10599562 w 12089090"/>
                  <a:gd name="connsiteY337" fmla="*/ 3997732 h 13511369"/>
                  <a:gd name="connsiteX338" fmla="*/ 10282063 w 12089090"/>
                  <a:gd name="connsiteY338" fmla="*/ 3950108 h 13511369"/>
                  <a:gd name="connsiteX339" fmla="*/ 10151887 w 12089090"/>
                  <a:gd name="connsiteY339" fmla="*/ 4010432 h 13511369"/>
                  <a:gd name="connsiteX340" fmla="*/ 10177288 w 12089090"/>
                  <a:gd name="connsiteY340" fmla="*/ 3845333 h 13511369"/>
                  <a:gd name="connsiteX341" fmla="*/ 10126488 w 12089090"/>
                  <a:gd name="connsiteY341" fmla="*/ 3670708 h 13511369"/>
                  <a:gd name="connsiteX342" fmla="*/ 10240787 w 12089090"/>
                  <a:gd name="connsiteY342" fmla="*/ 3708807 h 13511369"/>
                  <a:gd name="connsiteX343" fmla="*/ 10361438 w 12089090"/>
                  <a:gd name="connsiteY343" fmla="*/ 3600858 h 13511369"/>
                  <a:gd name="connsiteX344" fmla="*/ 10551938 w 12089090"/>
                  <a:gd name="connsiteY344" fmla="*/ 3661183 h 13511369"/>
                  <a:gd name="connsiteX345" fmla="*/ 10564638 w 12089090"/>
                  <a:gd name="connsiteY345" fmla="*/ 3477033 h 13511369"/>
                  <a:gd name="connsiteX346" fmla="*/ 10704337 w 12089090"/>
                  <a:gd name="connsiteY346" fmla="*/ 3515132 h 13511369"/>
                  <a:gd name="connsiteX347" fmla="*/ 10818637 w 12089090"/>
                  <a:gd name="connsiteY347" fmla="*/ 3210332 h 13511369"/>
                  <a:gd name="connsiteX348" fmla="*/ 10920238 w 12089090"/>
                  <a:gd name="connsiteY348" fmla="*/ 3299233 h 13511369"/>
                  <a:gd name="connsiteX349" fmla="*/ 11059937 w 12089090"/>
                  <a:gd name="connsiteY349" fmla="*/ 3283357 h 13511369"/>
                  <a:gd name="connsiteX350" fmla="*/ 11094862 w 12089090"/>
                  <a:gd name="connsiteY350" fmla="*/ 3508782 h 13511369"/>
                  <a:gd name="connsiteX351" fmla="*/ 11171063 w 12089090"/>
                  <a:gd name="connsiteY351" fmla="*/ 3251608 h 13511369"/>
                  <a:gd name="connsiteX352" fmla="*/ 11094863 w 12089090"/>
                  <a:gd name="connsiteY352" fmla="*/ 3165883 h 13511369"/>
                  <a:gd name="connsiteX353" fmla="*/ 11180587 w 12089090"/>
                  <a:gd name="connsiteY353" fmla="*/ 2911882 h 13511369"/>
                  <a:gd name="connsiteX354" fmla="*/ 10999613 w 12089090"/>
                  <a:gd name="connsiteY354" fmla="*/ 2988083 h 13511369"/>
                  <a:gd name="connsiteX355" fmla="*/ 10971037 w 12089090"/>
                  <a:gd name="connsiteY355" fmla="*/ 2918232 h 13511369"/>
                  <a:gd name="connsiteX356" fmla="*/ 10780537 w 12089090"/>
                  <a:gd name="connsiteY356" fmla="*/ 2715032 h 13511369"/>
                  <a:gd name="connsiteX357" fmla="*/ 10748788 w 12089090"/>
                  <a:gd name="connsiteY357" fmla="*/ 2530883 h 13511369"/>
                  <a:gd name="connsiteX358" fmla="*/ 10717038 w 12089090"/>
                  <a:gd name="connsiteY358" fmla="*/ 2435633 h 13511369"/>
                  <a:gd name="connsiteX359" fmla="*/ 10818637 w 12089090"/>
                  <a:gd name="connsiteY359" fmla="*/ 2334032 h 13511369"/>
                  <a:gd name="connsiteX360" fmla="*/ 11078988 w 12089090"/>
                  <a:gd name="connsiteY360" fmla="*/ 2099083 h 13511369"/>
                  <a:gd name="connsiteX361" fmla="*/ 11199637 w 12089090"/>
                  <a:gd name="connsiteY361" fmla="*/ 2118132 h 13511369"/>
                  <a:gd name="connsiteX362" fmla="*/ 11269488 w 12089090"/>
                  <a:gd name="connsiteY362" fmla="*/ 2029233 h 13511369"/>
                  <a:gd name="connsiteX363" fmla="*/ 11504437 w 12089090"/>
                  <a:gd name="connsiteY363" fmla="*/ 1921282 h 13511369"/>
                  <a:gd name="connsiteX364" fmla="*/ 11358388 w 12089090"/>
                  <a:gd name="connsiteY364" fmla="*/ 1851433 h 13511369"/>
                  <a:gd name="connsiteX365" fmla="*/ 11275837 w 12089090"/>
                  <a:gd name="connsiteY365" fmla="*/ 1705382 h 13511369"/>
                  <a:gd name="connsiteX366" fmla="*/ 11377437 w 12089090"/>
                  <a:gd name="connsiteY366" fmla="*/ 1279932 h 13511369"/>
                  <a:gd name="connsiteX367" fmla="*/ 11256787 w 12089090"/>
                  <a:gd name="connsiteY367" fmla="*/ 1019582 h 13511369"/>
                  <a:gd name="connsiteX368" fmla="*/ 11542537 w 12089090"/>
                  <a:gd name="connsiteY368" fmla="*/ 1362482 h 13511369"/>
                  <a:gd name="connsiteX369" fmla="*/ 11707637 w 12089090"/>
                  <a:gd name="connsiteY369" fmla="*/ 1165632 h 13511369"/>
                  <a:gd name="connsiteX370" fmla="*/ 11891787 w 12089090"/>
                  <a:gd name="connsiteY370" fmla="*/ 1476782 h 13511369"/>
                  <a:gd name="connsiteX371" fmla="*/ 12088637 w 12089090"/>
                  <a:gd name="connsiteY371" fmla="*/ 1578383 h 13511369"/>
                  <a:gd name="connsiteX372" fmla="*/ 11923537 w 12089090"/>
                  <a:gd name="connsiteY372" fmla="*/ 1133883 h 13511369"/>
                  <a:gd name="connsiteX373" fmla="*/ 11910837 w 12089090"/>
                  <a:gd name="connsiteY373" fmla="*/ 917982 h 13511369"/>
                  <a:gd name="connsiteX374" fmla="*/ 11777487 w 12089090"/>
                  <a:gd name="connsiteY374" fmla="*/ 721132 h 13511369"/>
                  <a:gd name="connsiteX375" fmla="*/ 11752087 w 12089090"/>
                  <a:gd name="connsiteY37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647753 w 12089090"/>
                  <a:gd name="connsiteY16" fmla="*/ 921700 h 13511369"/>
                  <a:gd name="connsiteX17" fmla="*/ 5566790 w 12089090"/>
                  <a:gd name="connsiteY17" fmla="*/ 995519 h 13511369"/>
                  <a:gd name="connsiteX18" fmla="*/ 5500115 w 12089090"/>
                  <a:gd name="connsiteY18" fmla="*/ 847881 h 13511369"/>
                  <a:gd name="connsiteX19" fmla="*/ 5295328 w 12089090"/>
                  <a:gd name="connsiteY19" fmla="*/ 838356 h 13511369"/>
                  <a:gd name="connsiteX20" fmla="*/ 5119115 w 12089090"/>
                  <a:gd name="connsiteY20" fmla="*/ 678813 h 13511369"/>
                  <a:gd name="connsiteX21" fmla="*/ 4872656 w 12089090"/>
                  <a:gd name="connsiteY21" fmla="*/ 524282 h 13511369"/>
                  <a:gd name="connsiteX22" fmla="*/ 4578572 w 12089090"/>
                  <a:gd name="connsiteY22" fmla="*/ 478788 h 13511369"/>
                  <a:gd name="connsiteX23" fmla="*/ 4330922 w 12089090"/>
                  <a:gd name="connsiteY23" fmla="*/ 395444 h 13511369"/>
                  <a:gd name="connsiteX24" fmla="*/ 4363068 w 12089090"/>
                  <a:gd name="connsiteY24" fmla="*/ 505232 h 13511369"/>
                  <a:gd name="connsiteX25" fmla="*/ 4118990 w 12089090"/>
                  <a:gd name="connsiteY25" fmla="*/ 528794 h 13511369"/>
                  <a:gd name="connsiteX26" fmla="*/ 3952303 w 12089090"/>
                  <a:gd name="connsiteY26" fmla="*/ 640713 h 13511369"/>
                  <a:gd name="connsiteX27" fmla="*/ 3770137 w 12089090"/>
                  <a:gd name="connsiteY27" fmla="*/ 929094 h 13511369"/>
                  <a:gd name="connsiteX28" fmla="*/ 3680840 w 12089090"/>
                  <a:gd name="connsiteY28" fmla="*/ 914556 h 13511369"/>
                  <a:gd name="connsiteX29" fmla="*/ 3578447 w 12089090"/>
                  <a:gd name="connsiteY29" fmla="*/ 990756 h 13511369"/>
                  <a:gd name="connsiteX30" fmla="*/ 3404615 w 12089090"/>
                  <a:gd name="connsiteY30" fmla="*/ 1205069 h 13511369"/>
                  <a:gd name="connsiteX31" fmla="*/ 3266503 w 12089090"/>
                  <a:gd name="connsiteY31" fmla="*/ 1266981 h 13511369"/>
                  <a:gd name="connsiteX32" fmla="*/ 3184349 w 12089090"/>
                  <a:gd name="connsiteY32" fmla="*/ 1343433 h 13511369"/>
                  <a:gd name="connsiteX33" fmla="*/ 2956940 w 12089090"/>
                  <a:gd name="connsiteY33" fmla="*/ 1233644 h 13511369"/>
                  <a:gd name="connsiteX34" fmla="*/ 2829544 w 12089090"/>
                  <a:gd name="connsiteY34" fmla="*/ 1317239 h 13511369"/>
                  <a:gd name="connsiteX35" fmla="*/ 2690240 w 12089090"/>
                  <a:gd name="connsiteY35" fmla="*/ 1366994 h 13511369"/>
                  <a:gd name="connsiteX36" fmla="*/ 2455687 w 12089090"/>
                  <a:gd name="connsiteY36" fmla="*/ 1452970 h 13511369"/>
                  <a:gd name="connsiteX37" fmla="*/ 2421159 w 12089090"/>
                  <a:gd name="connsiteY37" fmla="*/ 1328894 h 13511369"/>
                  <a:gd name="connsiteX38" fmla="*/ 2341387 w 12089090"/>
                  <a:gd name="connsiteY38" fmla="*/ 1248182 h 13511369"/>
                  <a:gd name="connsiteX39" fmla="*/ 2364009 w 12089090"/>
                  <a:gd name="connsiteY39" fmla="*/ 1407475 h 13511369"/>
                  <a:gd name="connsiteX40" fmla="*/ 2321147 w 12089090"/>
                  <a:gd name="connsiteY40" fmla="*/ 1557494 h 13511369"/>
                  <a:gd name="connsiteX41" fmla="*/ 2379487 w 12089090"/>
                  <a:gd name="connsiteY41" fmla="*/ 1629182 h 13511369"/>
                  <a:gd name="connsiteX42" fmla="*/ 2748581 w 12089090"/>
                  <a:gd name="connsiteY42" fmla="*/ 1888739 h 13511369"/>
                  <a:gd name="connsiteX43" fmla="*/ 2818828 w 12089090"/>
                  <a:gd name="connsiteY43" fmla="*/ 2031363 h 13511369"/>
                  <a:gd name="connsiteX44" fmla="*/ 2799778 w 12089090"/>
                  <a:gd name="connsiteY44" fmla="*/ 2224244 h 13511369"/>
                  <a:gd name="connsiteX45" fmla="*/ 2870025 w 12089090"/>
                  <a:gd name="connsiteY45" fmla="*/ 2431664 h 13511369"/>
                  <a:gd name="connsiteX46" fmla="*/ 3027187 w 12089090"/>
                  <a:gd name="connsiteY46" fmla="*/ 2567395 h 13511369"/>
                  <a:gd name="connsiteX47" fmla="*/ 3160537 w 12089090"/>
                  <a:gd name="connsiteY47" fmla="*/ 2543582 h 13511369"/>
                  <a:gd name="connsiteX48" fmla="*/ 3228403 w 12089090"/>
                  <a:gd name="connsiteY48" fmla="*/ 2648106 h 13511369"/>
                  <a:gd name="connsiteX49" fmla="*/ 3130772 w 12089090"/>
                  <a:gd name="connsiteY49" fmla="*/ 2719544 h 13511369"/>
                  <a:gd name="connsiteX50" fmla="*/ 3115293 w 12089090"/>
                  <a:gd name="connsiteY50" fmla="*/ 2843619 h 13511369"/>
                  <a:gd name="connsiteX51" fmla="*/ 3023615 w 12089090"/>
                  <a:gd name="connsiteY51" fmla="*/ 2957669 h 13511369"/>
                  <a:gd name="connsiteX52" fmla="*/ 3016472 w 12089090"/>
                  <a:gd name="connsiteY52" fmla="*/ 3050538 h 13511369"/>
                  <a:gd name="connsiteX53" fmla="*/ 2916459 w 12089090"/>
                  <a:gd name="connsiteY53" fmla="*/ 3143406 h 13511369"/>
                  <a:gd name="connsiteX54" fmla="*/ 2874787 w 12089090"/>
                  <a:gd name="connsiteY54" fmla="*/ 3248432 h 13511369"/>
                  <a:gd name="connsiteX55" fmla="*/ 2916459 w 12089090"/>
                  <a:gd name="connsiteY55" fmla="*/ 3355338 h 13511369"/>
                  <a:gd name="connsiteX56" fmla="*/ 3039093 w 12089090"/>
                  <a:gd name="connsiteY56" fmla="*/ 3469889 h 13511369"/>
                  <a:gd name="connsiteX57" fmla="*/ 2880740 w 12089090"/>
                  <a:gd name="connsiteY57" fmla="*/ 3872069 h 13511369"/>
                  <a:gd name="connsiteX58" fmla="*/ 2854547 w 12089090"/>
                  <a:gd name="connsiteY58" fmla="*/ 4003038 h 13511369"/>
                  <a:gd name="connsiteX59" fmla="*/ 2779537 w 12089090"/>
                  <a:gd name="connsiteY59" fmla="*/ 4067582 h 13511369"/>
                  <a:gd name="connsiteX60" fmla="*/ 2630709 w 12089090"/>
                  <a:gd name="connsiteY60" fmla="*/ 4069713 h 13511369"/>
                  <a:gd name="connsiteX61" fmla="*/ 2559272 w 12089090"/>
                  <a:gd name="connsiteY61" fmla="*/ 4041138 h 13511369"/>
                  <a:gd name="connsiteX62" fmla="*/ 2497359 w 12089090"/>
                  <a:gd name="connsiteY62" fmla="*/ 3964938 h 13511369"/>
                  <a:gd name="connsiteX63" fmla="*/ 2360437 w 12089090"/>
                  <a:gd name="connsiteY63" fmla="*/ 3991382 h 13511369"/>
                  <a:gd name="connsiteX64" fmla="*/ 2302097 w 12089090"/>
                  <a:gd name="connsiteY64" fmla="*/ 4098288 h 13511369"/>
                  <a:gd name="connsiteX65" fmla="*/ 2402109 w 12089090"/>
                  <a:gd name="connsiteY65" fmla="*/ 4295932 h 13511369"/>
                  <a:gd name="connsiteX66" fmla="*/ 2322337 w 12089090"/>
                  <a:gd name="connsiteY66" fmla="*/ 4353332 h 13511369"/>
                  <a:gd name="connsiteX67" fmla="*/ 2533078 w 12089090"/>
                  <a:gd name="connsiteY67" fmla="*/ 4645975 h 13511369"/>
                  <a:gd name="connsiteX68" fmla="*/ 2597372 w 12089090"/>
                  <a:gd name="connsiteY68" fmla="*/ 4879338 h 13511369"/>
                  <a:gd name="connsiteX69" fmla="*/ 2489024 w 12089090"/>
                  <a:gd name="connsiteY69" fmla="*/ 4958170 h 13511369"/>
                  <a:gd name="connsiteX70" fmla="*/ 2471165 w 12089090"/>
                  <a:gd name="connsiteY70" fmla="*/ 5122225 h 13511369"/>
                  <a:gd name="connsiteX71" fmla="*/ 2387822 w 12089090"/>
                  <a:gd name="connsiteY71" fmla="*/ 5196044 h 13511369"/>
                  <a:gd name="connsiteX72" fmla="*/ 2398537 w 12089090"/>
                  <a:gd name="connsiteY72" fmla="*/ 5286782 h 13511369"/>
                  <a:gd name="connsiteX73" fmla="*/ 2506884 w 12089090"/>
                  <a:gd name="connsiteY73" fmla="*/ 5384163 h 13511369"/>
                  <a:gd name="connsiteX74" fmla="*/ 2512837 w 12089090"/>
                  <a:gd name="connsiteY74" fmla="*/ 5534432 h 13511369"/>
                  <a:gd name="connsiteX75" fmla="*/ 2516409 w 12089090"/>
                  <a:gd name="connsiteY75" fmla="*/ 5622288 h 13511369"/>
                  <a:gd name="connsiteX76" fmla="*/ 2649759 w 12089090"/>
                  <a:gd name="connsiteY76" fmla="*/ 5741350 h 13511369"/>
                  <a:gd name="connsiteX77" fmla="*/ 2814065 w 12089090"/>
                  <a:gd name="connsiteY77" fmla="*/ 5819932 h 13511369"/>
                  <a:gd name="connsiteX78" fmla="*/ 2846212 w 12089090"/>
                  <a:gd name="connsiteY78" fmla="*/ 6036875 h 13511369"/>
                  <a:gd name="connsiteX79" fmla="*/ 2836687 w 12089090"/>
                  <a:gd name="connsiteY79" fmla="*/ 6239282 h 13511369"/>
                  <a:gd name="connsiteX80" fmla="*/ 2611659 w 12089090"/>
                  <a:gd name="connsiteY80" fmla="*/ 6322375 h 13511369"/>
                  <a:gd name="connsiteX81" fmla="*/ 2627137 w 12089090"/>
                  <a:gd name="connsiteY81" fmla="*/ 6448832 h 13511369"/>
                  <a:gd name="connsiteX82" fmla="*/ 2531887 w 12089090"/>
                  <a:gd name="connsiteY82" fmla="*/ 6696482 h 13511369"/>
                  <a:gd name="connsiteX83" fmla="*/ 2585465 w 12089090"/>
                  <a:gd name="connsiteY83" fmla="*/ 6812913 h 13511369"/>
                  <a:gd name="connsiteX84" fmla="*/ 2535459 w 12089090"/>
                  <a:gd name="connsiteY84" fmla="*/ 6872444 h 13511369"/>
                  <a:gd name="connsiteX85" fmla="*/ 2478309 w 12089090"/>
                  <a:gd name="connsiteY85" fmla="*/ 6981982 h 13511369"/>
                  <a:gd name="connsiteX86" fmla="*/ 2365199 w 12089090"/>
                  <a:gd name="connsiteY86" fmla="*/ 7022714 h 13511369"/>
                  <a:gd name="connsiteX87" fmla="*/ 2123503 w 12089090"/>
                  <a:gd name="connsiteY87" fmla="*/ 7248682 h 13511369"/>
                  <a:gd name="connsiteX88" fmla="*/ 2171128 w 12089090"/>
                  <a:gd name="connsiteY88" fmla="*/ 7551100 h 13511369"/>
                  <a:gd name="connsiteX89" fmla="*/ 2143743 w 12089090"/>
                  <a:gd name="connsiteY89" fmla="*/ 7627551 h 13511369"/>
                  <a:gd name="connsiteX90" fmla="*/ 1973484 w 12089090"/>
                  <a:gd name="connsiteY90" fmla="*/ 7703500 h 13511369"/>
                  <a:gd name="connsiteX91" fmla="*/ 1867519 w 12089090"/>
                  <a:gd name="connsiteY91" fmla="*/ 7841863 h 13511369"/>
                  <a:gd name="connsiteX92" fmla="*/ 1842515 w 12089090"/>
                  <a:gd name="connsiteY92" fmla="*/ 8084500 h 13511369"/>
                  <a:gd name="connsiteX93" fmla="*/ 1721072 w 12089090"/>
                  <a:gd name="connsiteY93" fmla="*/ 8148794 h 13511369"/>
                  <a:gd name="connsiteX94" fmla="*/ 1703212 w 12089090"/>
                  <a:gd name="connsiteY94" fmla="*/ 8291919 h 13511369"/>
                  <a:gd name="connsiteX95" fmla="*/ 1671065 w 12089090"/>
                  <a:gd name="connsiteY95" fmla="*/ 8510744 h 13511369"/>
                  <a:gd name="connsiteX96" fmla="*/ 1716309 w 12089090"/>
                  <a:gd name="connsiteY96" fmla="*/ 8653619 h 13511369"/>
                  <a:gd name="connsiteX97" fmla="*/ 1706784 w 12089090"/>
                  <a:gd name="connsiteY97" fmla="*/ 8772682 h 13511369"/>
                  <a:gd name="connsiteX98" fmla="*/ 1788937 w 12089090"/>
                  <a:gd name="connsiteY98" fmla="*/ 8963432 h 13511369"/>
                  <a:gd name="connsiteX99" fmla="*/ 1657969 w 12089090"/>
                  <a:gd name="connsiteY99" fmla="*/ 9413488 h 13511369"/>
                  <a:gd name="connsiteX100" fmla="*/ 1506759 w 12089090"/>
                  <a:gd name="connsiteY100" fmla="*/ 9498963 h 13511369"/>
                  <a:gd name="connsiteX101" fmla="*/ 1463897 w 12089090"/>
                  <a:gd name="connsiteY101" fmla="*/ 9682319 h 13511369"/>
                  <a:gd name="connsiteX102" fmla="*/ 1321022 w 12089090"/>
                  <a:gd name="connsiteY102" fmla="*/ 9748994 h 13511369"/>
                  <a:gd name="connsiteX103" fmla="*/ 1312687 w 12089090"/>
                  <a:gd name="connsiteY103" fmla="*/ 9839732 h 13511369"/>
                  <a:gd name="connsiteX104" fmla="*/ 1237678 w 12089090"/>
                  <a:gd name="connsiteY104" fmla="*/ 9970450 h 13511369"/>
                  <a:gd name="connsiteX105" fmla="*/ 1254347 w 12089090"/>
                  <a:gd name="connsiteY105" fmla="*/ 10151425 h 13511369"/>
                  <a:gd name="connsiteX106" fmla="*/ 1179337 w 12089090"/>
                  <a:gd name="connsiteY106" fmla="*/ 10315982 h 13511369"/>
                  <a:gd name="connsiteX107" fmla="*/ 932878 w 12089090"/>
                  <a:gd name="connsiteY107" fmla="*/ 10353832 h 13511369"/>
                  <a:gd name="connsiteX108" fmla="*/ 817387 w 12089090"/>
                  <a:gd name="connsiteY108" fmla="*/ 10468382 h 13511369"/>
                  <a:gd name="connsiteX109" fmla="*/ 678084 w 12089090"/>
                  <a:gd name="connsiteY109" fmla="*/ 10480038 h 13511369"/>
                  <a:gd name="connsiteX110" fmla="*/ 585215 w 12089090"/>
                  <a:gd name="connsiteY110" fmla="*/ 10544332 h 13511369"/>
                  <a:gd name="connsiteX111" fmla="*/ 497109 w 12089090"/>
                  <a:gd name="connsiteY111" fmla="*/ 10503850 h 13511369"/>
                  <a:gd name="connsiteX112" fmla="*/ 399478 w 12089090"/>
                  <a:gd name="connsiteY112" fmla="*/ 10510994 h 13511369"/>
                  <a:gd name="connsiteX113" fmla="*/ 301847 w 12089090"/>
                  <a:gd name="connsiteY113" fmla="*/ 10482419 h 13511369"/>
                  <a:gd name="connsiteX114" fmla="*/ 238743 w 12089090"/>
                  <a:gd name="connsiteY114" fmla="*/ 10535057 h 13511369"/>
                  <a:gd name="connsiteX115" fmla="*/ 17287 w 12089090"/>
                  <a:gd name="connsiteY115" fmla="*/ 10430282 h 13511369"/>
                  <a:gd name="connsiteX116" fmla="*/ 78009 w 12089090"/>
                  <a:gd name="connsiteY116" fmla="*/ 10608625 h 13511369"/>
                  <a:gd name="connsiteX117" fmla="*/ 11334 w 12089090"/>
                  <a:gd name="connsiteY117" fmla="*/ 10787219 h 13511369"/>
                  <a:gd name="connsiteX118" fmla="*/ 112537 w 12089090"/>
                  <a:gd name="connsiteY118" fmla="*/ 11056551 h 13511369"/>
                  <a:gd name="connsiteX119" fmla="*/ 8953 w 12089090"/>
                  <a:gd name="connsiteY119" fmla="*/ 11234894 h 13511369"/>
                  <a:gd name="connsiteX120" fmla="*/ 17287 w 12089090"/>
                  <a:gd name="connsiteY120" fmla="*/ 11420882 h 13511369"/>
                  <a:gd name="connsiteX121" fmla="*/ 158972 w 12089090"/>
                  <a:gd name="connsiteY121" fmla="*/ 11470638 h 13511369"/>
                  <a:gd name="connsiteX122" fmla="*/ 455437 w 12089090"/>
                  <a:gd name="connsiteY122" fmla="*/ 11497082 h 13511369"/>
                  <a:gd name="connsiteX123" fmla="*/ 623315 w 12089090"/>
                  <a:gd name="connsiteY123" fmla="*/ 11544457 h 13511369"/>
                  <a:gd name="connsiteX124" fmla="*/ 737615 w 12089090"/>
                  <a:gd name="connsiteY124" fmla="*/ 11489688 h 13511369"/>
                  <a:gd name="connsiteX125" fmla="*/ 912637 w 12089090"/>
                  <a:gd name="connsiteY125" fmla="*/ 11535182 h 13511369"/>
                  <a:gd name="connsiteX126" fmla="*/ 1078134 w 12089090"/>
                  <a:gd name="connsiteY126" fmla="*/ 11413488 h 13511369"/>
                  <a:gd name="connsiteX127" fmla="*/ 1155524 w 12089090"/>
                  <a:gd name="connsiteY127" fmla="*/ 11470889 h 13511369"/>
                  <a:gd name="connsiteX128" fmla="*/ 1294828 w 12089090"/>
                  <a:gd name="connsiteY128" fmla="*/ 11496832 h 13511369"/>
                  <a:gd name="connsiteX129" fmla="*/ 1466278 w 12089090"/>
                  <a:gd name="connsiteY129" fmla="*/ 11508738 h 13511369"/>
                  <a:gd name="connsiteX130" fmla="*/ 1552003 w 12089090"/>
                  <a:gd name="connsiteY130" fmla="*/ 11573032 h 13511369"/>
                  <a:gd name="connsiteX131" fmla="*/ 1652015 w 12089090"/>
                  <a:gd name="connsiteY131" fmla="*/ 11580175 h 13511369"/>
                  <a:gd name="connsiteX132" fmla="*/ 1731787 w 12089090"/>
                  <a:gd name="connsiteY132" fmla="*/ 11592332 h 13511369"/>
                  <a:gd name="connsiteX133" fmla="*/ 1659159 w 12089090"/>
                  <a:gd name="connsiteY133" fmla="*/ 11737338 h 13511369"/>
                  <a:gd name="connsiteX134" fmla="*/ 1693687 w 12089090"/>
                  <a:gd name="connsiteY134" fmla="*/ 11992382 h 13511369"/>
                  <a:gd name="connsiteX135" fmla="*/ 1871090 w 12089090"/>
                  <a:gd name="connsiteY135" fmla="*/ 12130244 h 13511369"/>
                  <a:gd name="connsiteX136" fmla="*/ 1993724 w 12089090"/>
                  <a:gd name="connsiteY136" fmla="*/ 12056676 h 13511369"/>
                  <a:gd name="connsiteX137" fmla="*/ 2066353 w 12089090"/>
                  <a:gd name="connsiteY137" fmla="*/ 12104050 h 13511369"/>
                  <a:gd name="connsiteX138" fmla="*/ 2142553 w 12089090"/>
                  <a:gd name="connsiteY138" fmla="*/ 12034994 h 13511369"/>
                  <a:gd name="connsiteX139" fmla="*/ 2242565 w 12089090"/>
                  <a:gd name="connsiteY139" fmla="*/ 12058807 h 13511369"/>
                  <a:gd name="connsiteX140" fmla="*/ 2473547 w 12089090"/>
                  <a:gd name="connsiteY140" fmla="*/ 12008800 h 13511369"/>
                  <a:gd name="connsiteX141" fmla="*/ 2524743 w 12089090"/>
                  <a:gd name="connsiteY141" fmla="*/ 11899513 h 13511369"/>
                  <a:gd name="connsiteX142" fmla="*/ 2893837 w 12089090"/>
                  <a:gd name="connsiteY142" fmla="*/ 12030482 h 13511369"/>
                  <a:gd name="connsiteX143" fmla="*/ 2983134 w 12089090"/>
                  <a:gd name="connsiteY143" fmla="*/ 12018325 h 13511369"/>
                  <a:gd name="connsiteX144" fmla="*/ 3084337 w 12089090"/>
                  <a:gd name="connsiteY144" fmla="*/ 12182882 h 13511369"/>
                  <a:gd name="connsiteX145" fmla="*/ 3323653 w 12089090"/>
                  <a:gd name="connsiteY145" fmla="*/ 12127863 h 13511369"/>
                  <a:gd name="connsiteX146" fmla="*/ 3433190 w 12089090"/>
                  <a:gd name="connsiteY146" fmla="*/ 12196919 h 13511369"/>
                  <a:gd name="connsiteX147" fmla="*/ 3586781 w 12089090"/>
                  <a:gd name="connsiteY147" fmla="*/ 12266226 h 13511369"/>
                  <a:gd name="connsiteX148" fmla="*/ 3522487 w 12089090"/>
                  <a:gd name="connsiteY148" fmla="*/ 12387670 h 13511369"/>
                  <a:gd name="connsiteX149" fmla="*/ 3607022 w 12089090"/>
                  <a:gd name="connsiteY149" fmla="*/ 12592207 h 13511369"/>
                  <a:gd name="connsiteX150" fmla="*/ 3560587 w 12089090"/>
                  <a:gd name="connsiteY150" fmla="*/ 12773432 h 13511369"/>
                  <a:gd name="connsiteX151" fmla="*/ 3545109 w 12089090"/>
                  <a:gd name="connsiteY151" fmla="*/ 12987494 h 13511369"/>
                  <a:gd name="connsiteX152" fmla="*/ 3636787 w 12089090"/>
                  <a:gd name="connsiteY152" fmla="*/ 13211582 h 13511369"/>
                  <a:gd name="connsiteX153" fmla="*/ 3922537 w 12089090"/>
                  <a:gd name="connsiteY153" fmla="*/ 13440182 h 13511369"/>
                  <a:gd name="connsiteX154" fmla="*/ 4514278 w 12089090"/>
                  <a:gd name="connsiteY154" fmla="*/ 13511369 h 13511369"/>
                  <a:gd name="connsiteX155" fmla="*/ 4549996 w 12089090"/>
                  <a:gd name="connsiteY155" fmla="*/ 13442312 h 13511369"/>
                  <a:gd name="connsiteX156" fmla="*/ 4208287 w 12089090"/>
                  <a:gd name="connsiteY156" fmla="*/ 13154432 h 13511369"/>
                  <a:gd name="connsiteX157" fmla="*/ 4635722 w 12089090"/>
                  <a:gd name="connsiteY157" fmla="*/ 13268482 h 13511369"/>
                  <a:gd name="connsiteX158" fmla="*/ 4951237 w 12089090"/>
                  <a:gd name="connsiteY158" fmla="*/ 13268732 h 13511369"/>
                  <a:gd name="connsiteX159" fmla="*/ 5052440 w 12089090"/>
                  <a:gd name="connsiteY159" fmla="*/ 13058932 h 13511369"/>
                  <a:gd name="connsiteX160" fmla="*/ 5011959 w 12089090"/>
                  <a:gd name="connsiteY160" fmla="*/ 12985113 h 13511369"/>
                  <a:gd name="connsiteX161" fmla="*/ 5008387 w 12089090"/>
                  <a:gd name="connsiteY161" fmla="*/ 12678182 h 13511369"/>
                  <a:gd name="connsiteX162" fmla="*/ 5084587 w 12089090"/>
                  <a:gd name="connsiteY162" fmla="*/ 12563882 h 13511369"/>
                  <a:gd name="connsiteX163" fmla="*/ 5046487 w 12089090"/>
                  <a:gd name="connsiteY163" fmla="*/ 12225745 h 13511369"/>
                  <a:gd name="connsiteX164" fmla="*/ 5375100 w 12089090"/>
                  <a:gd name="connsiteY164" fmla="*/ 12097157 h 13511369"/>
                  <a:gd name="connsiteX165" fmla="*/ 5656087 w 12089090"/>
                  <a:gd name="connsiteY165" fmla="*/ 12180502 h 13511369"/>
                  <a:gd name="connsiteX166" fmla="*/ 5541787 w 12089090"/>
                  <a:gd name="connsiteY166" fmla="*/ 11249432 h 13511369"/>
                  <a:gd name="connsiteX167" fmla="*/ 5602510 w 12089090"/>
                  <a:gd name="connsiteY167" fmla="*/ 10722925 h 13511369"/>
                  <a:gd name="connsiteX168" fmla="*/ 5485827 w 12089090"/>
                  <a:gd name="connsiteY168" fmla="*/ 10663394 h 13511369"/>
                  <a:gd name="connsiteX169" fmla="*/ 5602509 w 12089090"/>
                  <a:gd name="connsiteY169" fmla="*/ 10701495 h 13511369"/>
                  <a:gd name="connsiteX170" fmla="*/ 5628703 w 12089090"/>
                  <a:gd name="connsiteY170" fmla="*/ 10160950 h 13511369"/>
                  <a:gd name="connsiteX171" fmla="*/ 5715618 w 12089090"/>
                  <a:gd name="connsiteY171" fmla="*/ 9775438 h 13511369"/>
                  <a:gd name="connsiteX172" fmla="*/ 5847778 w 12089090"/>
                  <a:gd name="connsiteY172" fmla="*/ 9408475 h 13511369"/>
                  <a:gd name="connsiteX173" fmla="*/ 5938265 w 12089090"/>
                  <a:gd name="connsiteY173" fmla="*/ 9196544 h 13511369"/>
                  <a:gd name="connsiteX174" fmla="*/ 5776340 w 12089090"/>
                  <a:gd name="connsiteY174" fmla="*/ 9329894 h 13511369"/>
                  <a:gd name="connsiteX175" fmla="*/ 5940647 w 12089090"/>
                  <a:gd name="connsiteY175" fmla="*/ 9137013 h 13511369"/>
                  <a:gd name="connsiteX176" fmla="*/ 5972794 w 12089090"/>
                  <a:gd name="connsiteY176" fmla="*/ 8956289 h 13511369"/>
                  <a:gd name="connsiteX177" fmla="*/ 5976365 w 12089090"/>
                  <a:gd name="connsiteY177" fmla="*/ 9087006 h 13511369"/>
                  <a:gd name="connsiteX178" fmla="*/ 6458567 w 12089090"/>
                  <a:gd name="connsiteY178" fmla="*/ 8201432 h 13511369"/>
                  <a:gd name="connsiteX179" fmla="*/ 6221634 w 12089090"/>
                  <a:gd name="connsiteY179" fmla="*/ 8101170 h 13511369"/>
                  <a:gd name="connsiteX180" fmla="*/ 6443090 w 12089090"/>
                  <a:gd name="connsiteY180" fmla="*/ 8110694 h 13511369"/>
                  <a:gd name="connsiteX181" fmla="*/ 6713363 w 12089090"/>
                  <a:gd name="connsiteY181" fmla="*/ 8074975 h 13511369"/>
                  <a:gd name="connsiteX182" fmla="*/ 6872907 w 12089090"/>
                  <a:gd name="connsiteY182" fmla="*/ 8032113 h 13511369"/>
                  <a:gd name="connsiteX183" fmla="*/ 6802659 w 12089090"/>
                  <a:gd name="connsiteY183" fmla="*/ 7972582 h 13511369"/>
                  <a:gd name="connsiteX184" fmla="*/ 6894339 w 12089090"/>
                  <a:gd name="connsiteY184" fmla="*/ 7846626 h 13511369"/>
                  <a:gd name="connsiteX185" fmla="*/ 6997921 w 12089090"/>
                  <a:gd name="connsiteY185" fmla="*/ 7867807 h 13511369"/>
                  <a:gd name="connsiteX186" fmla="*/ 7034832 w 12089090"/>
                  <a:gd name="connsiteY186" fmla="*/ 7793990 h 13511369"/>
                  <a:gd name="connsiteX187" fmla="*/ 6961013 w 12089090"/>
                  <a:gd name="connsiteY187" fmla="*/ 7693975 h 13511369"/>
                  <a:gd name="connsiteX188" fmla="*/ 6927676 w 12089090"/>
                  <a:gd name="connsiteY188" fmla="*/ 7596344 h 13511369"/>
                  <a:gd name="connsiteX189" fmla="*/ 6837187 w 12089090"/>
                  <a:gd name="connsiteY189" fmla="*/ 7591832 h 13511369"/>
                  <a:gd name="connsiteX190" fmla="*/ 6763369 w 12089090"/>
                  <a:gd name="connsiteY190" fmla="*/ 7674925 h 13511369"/>
                  <a:gd name="connsiteX191" fmla="*/ 6627637 w 12089090"/>
                  <a:gd name="connsiteY191" fmla="*/ 7687082 h 13511369"/>
                  <a:gd name="connsiteX192" fmla="*/ 6687169 w 12089090"/>
                  <a:gd name="connsiteY192" fmla="*/ 7617775 h 13511369"/>
                  <a:gd name="connsiteX193" fmla="*/ 6699076 w 12089090"/>
                  <a:gd name="connsiteY193" fmla="*/ 7529669 h 13511369"/>
                  <a:gd name="connsiteX194" fmla="*/ 6720506 w 12089090"/>
                  <a:gd name="connsiteY194" fmla="*/ 7467756 h 13511369"/>
                  <a:gd name="connsiteX195" fmla="*/ 6684787 w 12089090"/>
                  <a:gd name="connsiteY195" fmla="*/ 7401332 h 13511369"/>
                  <a:gd name="connsiteX196" fmla="*/ 6620494 w 12089090"/>
                  <a:gd name="connsiteY196" fmla="*/ 7432038 h 13511369"/>
                  <a:gd name="connsiteX197" fmla="*/ 6618112 w 12089090"/>
                  <a:gd name="connsiteY197" fmla="*/ 7351326 h 13511369"/>
                  <a:gd name="connsiteX198" fmla="*/ 6837188 w 12089090"/>
                  <a:gd name="connsiteY198" fmla="*/ 7243919 h 13511369"/>
                  <a:gd name="connsiteX199" fmla="*/ 6801469 w 12089090"/>
                  <a:gd name="connsiteY199" fmla="*/ 7089138 h 13511369"/>
                  <a:gd name="connsiteX200" fmla="*/ 6877669 w 12089090"/>
                  <a:gd name="connsiteY200" fmla="*/ 7072469 h 13511369"/>
                  <a:gd name="connsiteX201" fmla="*/ 6856237 w 12089090"/>
                  <a:gd name="connsiteY201" fmla="*/ 6982232 h 13511369"/>
                  <a:gd name="connsiteX202" fmla="*/ 6961013 w 12089090"/>
                  <a:gd name="connsiteY202" fmla="*/ 6984363 h 13511369"/>
                  <a:gd name="connsiteX203" fmla="*/ 7003876 w 12089090"/>
                  <a:gd name="connsiteY203" fmla="*/ 6903400 h 13511369"/>
                  <a:gd name="connsiteX204" fmla="*/ 7106269 w 12089090"/>
                  <a:gd name="connsiteY204" fmla="*/ 6936738 h 13511369"/>
                  <a:gd name="connsiteX205" fmla="*/ 7180088 w 12089090"/>
                  <a:gd name="connsiteY205" fmla="*/ 7039132 h 13511369"/>
                  <a:gd name="connsiteX206" fmla="*/ 7246763 w 12089090"/>
                  <a:gd name="connsiteY206" fmla="*/ 6979600 h 13511369"/>
                  <a:gd name="connsiteX207" fmla="*/ 7187232 w 12089090"/>
                  <a:gd name="connsiteY207" fmla="*/ 6843869 h 13511369"/>
                  <a:gd name="connsiteX208" fmla="*/ 7244381 w 12089090"/>
                  <a:gd name="connsiteY208" fmla="*/ 6896506 h 13511369"/>
                  <a:gd name="connsiteX209" fmla="*/ 7361063 w 12089090"/>
                  <a:gd name="connsiteY209" fmla="*/ 6934357 h 13511369"/>
                  <a:gd name="connsiteX210" fmla="*/ 7434882 w 12089090"/>
                  <a:gd name="connsiteY210" fmla="*/ 7006046 h 13511369"/>
                  <a:gd name="connsiteX211" fmla="*/ 7403926 w 12089090"/>
                  <a:gd name="connsiteY211" fmla="*/ 7144158 h 13511369"/>
                  <a:gd name="connsiteX212" fmla="*/ 7475363 w 12089090"/>
                  <a:gd name="connsiteY212" fmla="*/ 7108439 h 13511369"/>
                  <a:gd name="connsiteX213" fmla="*/ 7465837 w 12089090"/>
                  <a:gd name="connsiteY213" fmla="*/ 7077482 h 13511369"/>
                  <a:gd name="connsiteX214" fmla="*/ 7542038 w 12089090"/>
                  <a:gd name="connsiteY214" fmla="*/ 7163208 h 13511369"/>
                  <a:gd name="connsiteX215" fmla="*/ 7477744 w 12089090"/>
                  <a:gd name="connsiteY215" fmla="*/ 7244171 h 13511369"/>
                  <a:gd name="connsiteX216" fmla="*/ 7542037 w 12089090"/>
                  <a:gd name="connsiteY216" fmla="*/ 7325132 h 13511369"/>
                  <a:gd name="connsiteX217" fmla="*/ 7468219 w 12089090"/>
                  <a:gd name="connsiteY217" fmla="*/ 7344183 h 13511369"/>
                  <a:gd name="connsiteX218" fmla="*/ 7375351 w 12089090"/>
                  <a:gd name="connsiteY218" fmla="*/ 7296558 h 13511369"/>
                  <a:gd name="connsiteX219" fmla="*/ 7327726 w 12089090"/>
                  <a:gd name="connsiteY219" fmla="*/ 7406096 h 13511369"/>
                  <a:gd name="connsiteX220" fmla="*/ 7403926 w 12089090"/>
                  <a:gd name="connsiteY220" fmla="*/ 7425146 h 13511369"/>
                  <a:gd name="connsiteX221" fmla="*/ 7458694 w 12089090"/>
                  <a:gd name="connsiteY221" fmla="*/ 7484677 h 13511369"/>
                  <a:gd name="connsiteX222" fmla="*/ 7484888 w 12089090"/>
                  <a:gd name="connsiteY222" fmla="*/ 7515382 h 13511369"/>
                  <a:gd name="connsiteX223" fmla="*/ 7505128 w 12089090"/>
                  <a:gd name="connsiteY223" fmla="*/ 7467755 h 13511369"/>
                  <a:gd name="connsiteX224" fmla="*/ 7563469 w 12089090"/>
                  <a:gd name="connsiteY224" fmla="*/ 7529921 h 13511369"/>
                  <a:gd name="connsiteX225" fmla="*/ 7656338 w 12089090"/>
                  <a:gd name="connsiteY225" fmla="*/ 7615646 h 13511369"/>
                  <a:gd name="connsiteX226" fmla="*/ 7656338 w 12089090"/>
                  <a:gd name="connsiteY226" fmla="*/ 7510871 h 13511369"/>
                  <a:gd name="connsiteX227" fmla="*/ 7830168 w 12089090"/>
                  <a:gd name="connsiteY227" fmla="*/ 7606120 h 13511369"/>
                  <a:gd name="connsiteX228" fmla="*/ 7723013 w 12089090"/>
                  <a:gd name="connsiteY228" fmla="*/ 7370377 h 13511369"/>
                  <a:gd name="connsiteX229" fmla="*/ 7725394 w 12089090"/>
                  <a:gd name="connsiteY229" fmla="*/ 7234646 h 13511369"/>
                  <a:gd name="connsiteX230" fmla="*/ 7630144 w 12089090"/>
                  <a:gd name="connsiteY230" fmla="*/ 7206071 h 13511369"/>
                  <a:gd name="connsiteX231" fmla="*/ 7694437 w 12089090"/>
                  <a:gd name="connsiteY231" fmla="*/ 7039382 h 13511369"/>
                  <a:gd name="connsiteX232" fmla="*/ 8392144 w 12089090"/>
                  <a:gd name="connsiteY232" fmla="*/ 6653621 h 13511369"/>
                  <a:gd name="connsiteX233" fmla="*/ 8720757 w 12089090"/>
                  <a:gd name="connsiteY233" fmla="*/ 6591708 h 13511369"/>
                  <a:gd name="connsiteX234" fmla="*/ 8739807 w 12089090"/>
                  <a:gd name="connsiteY234" fmla="*/ 6696483 h 13511369"/>
                  <a:gd name="connsiteX235" fmla="*/ 8813626 w 12089090"/>
                  <a:gd name="connsiteY235" fmla="*/ 6701246 h 13511369"/>
                  <a:gd name="connsiteX236" fmla="*/ 8789812 w 12089090"/>
                  <a:gd name="connsiteY236" fmla="*/ 6548844 h 13511369"/>
                  <a:gd name="connsiteX237" fmla="*/ 9332737 w 12089090"/>
                  <a:gd name="connsiteY237" fmla="*/ 6544082 h 13511369"/>
                  <a:gd name="connsiteX238" fmla="*/ 9520856 w 12089090"/>
                  <a:gd name="connsiteY238" fmla="*/ 6494075 h 13511369"/>
                  <a:gd name="connsiteX239" fmla="*/ 9647062 w 12089090"/>
                  <a:gd name="connsiteY239" fmla="*/ 6298813 h 13511369"/>
                  <a:gd name="connsiteX240" fmla="*/ 9923287 w 12089090"/>
                  <a:gd name="connsiteY240" fmla="*/ 6334532 h 13511369"/>
                  <a:gd name="connsiteX241" fmla="*/ 9887569 w 12089090"/>
                  <a:gd name="connsiteY241" fmla="*/ 6420258 h 13511369"/>
                  <a:gd name="connsiteX242" fmla="*/ 9744694 w 12089090"/>
                  <a:gd name="connsiteY242" fmla="*/ 6434546 h 13511369"/>
                  <a:gd name="connsiteX243" fmla="*/ 9813749 w 12089090"/>
                  <a:gd name="connsiteY243" fmla="*/ 6489313 h 13511369"/>
                  <a:gd name="connsiteX244" fmla="*/ 9682782 w 12089090"/>
                  <a:gd name="connsiteY244" fmla="*/ 6517889 h 13511369"/>
                  <a:gd name="connsiteX245" fmla="*/ 9556576 w 12089090"/>
                  <a:gd name="connsiteY245" fmla="*/ 6508364 h 13511369"/>
                  <a:gd name="connsiteX246" fmla="*/ 9470850 w 12089090"/>
                  <a:gd name="connsiteY246" fmla="*/ 6544082 h 13511369"/>
                  <a:gd name="connsiteX247" fmla="*/ 9439894 w 12089090"/>
                  <a:gd name="connsiteY247" fmla="*/ 6848883 h 13511369"/>
                  <a:gd name="connsiteX248" fmla="*/ 9601819 w 12089090"/>
                  <a:gd name="connsiteY248" fmla="*/ 6882220 h 13511369"/>
                  <a:gd name="connsiteX249" fmla="*/ 9808987 w 12089090"/>
                  <a:gd name="connsiteY249" fmla="*/ 6696482 h 13511369"/>
                  <a:gd name="connsiteX250" fmla="*/ 9847088 w 12089090"/>
                  <a:gd name="connsiteY250" fmla="*/ 6794114 h 13511369"/>
                  <a:gd name="connsiteX251" fmla="*/ 9994726 w 12089090"/>
                  <a:gd name="connsiteY251" fmla="*/ 6717914 h 13511369"/>
                  <a:gd name="connsiteX252" fmla="*/ 9894713 w 12089090"/>
                  <a:gd name="connsiteY252" fmla="*/ 6956040 h 13511369"/>
                  <a:gd name="connsiteX253" fmla="*/ 10037588 w 12089090"/>
                  <a:gd name="connsiteY253" fmla="*/ 6898889 h 13511369"/>
                  <a:gd name="connsiteX254" fmla="*/ 10004251 w 12089090"/>
                  <a:gd name="connsiteY254" fmla="*/ 6986996 h 13511369"/>
                  <a:gd name="connsiteX255" fmla="*/ 10235232 w 12089090"/>
                  <a:gd name="connsiteY255" fmla="*/ 6984614 h 13511369"/>
                  <a:gd name="connsiteX256" fmla="*/ 10075687 w 12089090"/>
                  <a:gd name="connsiteY256" fmla="*/ 7039382 h 13511369"/>
                  <a:gd name="connsiteX257" fmla="*/ 9966151 w 12089090"/>
                  <a:gd name="connsiteY257" fmla="*/ 7096533 h 13511369"/>
                  <a:gd name="connsiteX258" fmla="*/ 9847088 w 12089090"/>
                  <a:gd name="connsiteY258" fmla="*/ 7210833 h 13511369"/>
                  <a:gd name="connsiteX259" fmla="*/ 9882806 w 12089090"/>
                  <a:gd name="connsiteY259" fmla="*/ 7270363 h 13511369"/>
                  <a:gd name="connsiteX260" fmla="*/ 9925669 w 12089090"/>
                  <a:gd name="connsiteY260" fmla="*/ 7320371 h 13511369"/>
                  <a:gd name="connsiteX261" fmla="*/ 10004251 w 12089090"/>
                  <a:gd name="connsiteY261" fmla="*/ 7287033 h 13511369"/>
                  <a:gd name="connsiteX262" fmla="*/ 10016156 w 12089090"/>
                  <a:gd name="connsiteY262" fmla="*/ 7348944 h 13511369"/>
                  <a:gd name="connsiteX263" fmla="*/ 10130457 w 12089090"/>
                  <a:gd name="connsiteY263" fmla="*/ 7210833 h 13511369"/>
                  <a:gd name="connsiteX264" fmla="*/ 10166176 w 12089090"/>
                  <a:gd name="connsiteY264" fmla="*/ 7356089 h 13511369"/>
                  <a:gd name="connsiteX265" fmla="*/ 10261426 w 12089090"/>
                  <a:gd name="connsiteY265" fmla="*/ 7239408 h 13511369"/>
                  <a:gd name="connsiteX266" fmla="*/ 10287619 w 12089090"/>
                  <a:gd name="connsiteY266" fmla="*/ 7401332 h 13511369"/>
                  <a:gd name="connsiteX267" fmla="*/ 10361437 w 12089090"/>
                  <a:gd name="connsiteY267" fmla="*/ 7477532 h 13511369"/>
                  <a:gd name="connsiteX268" fmla="*/ 10151887 w 12089090"/>
                  <a:gd name="connsiteY268" fmla="*/ 7591832 h 13511369"/>
                  <a:gd name="connsiteX269" fmla="*/ 10304288 w 12089090"/>
                  <a:gd name="connsiteY269" fmla="*/ 7741852 h 13511369"/>
                  <a:gd name="connsiteX270" fmla="*/ 10335244 w 12089090"/>
                  <a:gd name="connsiteY270" fmla="*/ 7644221 h 13511369"/>
                  <a:gd name="connsiteX271" fmla="*/ 10406680 w 12089090"/>
                  <a:gd name="connsiteY271" fmla="*/ 7732326 h 13511369"/>
                  <a:gd name="connsiteX272" fmla="*/ 10528126 w 12089090"/>
                  <a:gd name="connsiteY272" fmla="*/ 7691846 h 13511369"/>
                  <a:gd name="connsiteX273" fmla="*/ 10532887 w 12089090"/>
                  <a:gd name="connsiteY273" fmla="*/ 7777570 h 13511369"/>
                  <a:gd name="connsiteX274" fmla="*/ 10530506 w 12089090"/>
                  <a:gd name="connsiteY274" fmla="*/ 7875200 h 13511369"/>
                  <a:gd name="connsiteX275" fmla="*/ 10640043 w 12089090"/>
                  <a:gd name="connsiteY275" fmla="*/ 7837101 h 13511369"/>
                  <a:gd name="connsiteX276" fmla="*/ 10680526 w 12089090"/>
                  <a:gd name="connsiteY276" fmla="*/ 8075227 h 13511369"/>
                  <a:gd name="connsiteX277" fmla="*/ 10818637 w 12089090"/>
                  <a:gd name="connsiteY277" fmla="*/ 8106182 h 13511369"/>
                  <a:gd name="connsiteX278" fmla="*/ 10832925 w 12089090"/>
                  <a:gd name="connsiteY278" fmla="*/ 7815670 h 13511369"/>
                  <a:gd name="connsiteX279" fmla="*/ 10923413 w 12089090"/>
                  <a:gd name="connsiteY279" fmla="*/ 7791858 h 13511369"/>
                  <a:gd name="connsiteX280" fmla="*/ 10992469 w 12089090"/>
                  <a:gd name="connsiteY280" fmla="*/ 7620407 h 13511369"/>
                  <a:gd name="connsiteX281" fmla="*/ 10954369 w 12089090"/>
                  <a:gd name="connsiteY281" fmla="*/ 7491821 h 13511369"/>
                  <a:gd name="connsiteX282" fmla="*/ 10859119 w 12089090"/>
                  <a:gd name="connsiteY282" fmla="*/ 7479913 h 13511369"/>
                  <a:gd name="connsiteX283" fmla="*/ 10906743 w 12089090"/>
                  <a:gd name="connsiteY283" fmla="*/ 7360851 h 13511369"/>
                  <a:gd name="connsiteX284" fmla="*/ 10801969 w 12089090"/>
                  <a:gd name="connsiteY284" fmla="*/ 7289414 h 13511369"/>
                  <a:gd name="connsiteX285" fmla="*/ 10761487 w 12089090"/>
                  <a:gd name="connsiteY285" fmla="*/ 7058432 h 13511369"/>
                  <a:gd name="connsiteX286" fmla="*/ 10443987 w 12089090"/>
                  <a:gd name="connsiteY286" fmla="*/ 7020332 h 13511369"/>
                  <a:gd name="connsiteX287" fmla="*/ 10513838 w 12089090"/>
                  <a:gd name="connsiteY287" fmla="*/ 6915558 h 13511369"/>
                  <a:gd name="connsiteX288" fmla="*/ 10637663 w 12089090"/>
                  <a:gd name="connsiteY288" fmla="*/ 6896508 h 13511369"/>
                  <a:gd name="connsiteX289" fmla="*/ 10647187 w 12089090"/>
                  <a:gd name="connsiteY289" fmla="*/ 6810782 h 13511369"/>
                  <a:gd name="connsiteX290" fmla="*/ 10859912 w 12089090"/>
                  <a:gd name="connsiteY290" fmla="*/ 6899682 h 13511369"/>
                  <a:gd name="connsiteX291" fmla="*/ 10875787 w 12089090"/>
                  <a:gd name="connsiteY291" fmla="*/ 6677432 h 13511369"/>
                  <a:gd name="connsiteX292" fmla="*/ 10666237 w 12089090"/>
                  <a:gd name="connsiteY292" fmla="*/ 6772682 h 13511369"/>
                  <a:gd name="connsiteX293" fmla="*/ 10590037 w 12089090"/>
                  <a:gd name="connsiteY293" fmla="*/ 6544082 h 13511369"/>
                  <a:gd name="connsiteX294" fmla="*/ 10361437 w 12089090"/>
                  <a:gd name="connsiteY294" fmla="*/ 6753632 h 13511369"/>
                  <a:gd name="connsiteX295" fmla="*/ 10374138 w 12089090"/>
                  <a:gd name="connsiteY295" fmla="*/ 6588533 h 13511369"/>
                  <a:gd name="connsiteX296" fmla="*/ 10386837 w 12089090"/>
                  <a:gd name="connsiteY296" fmla="*/ 6464707 h 13511369"/>
                  <a:gd name="connsiteX297" fmla="*/ 10331672 w 12089090"/>
                  <a:gd name="connsiteY297" fmla="*/ 6436675 h 13511369"/>
                  <a:gd name="connsiteX298" fmla="*/ 10278888 w 12089090"/>
                  <a:gd name="connsiteY298" fmla="*/ 6452008 h 13511369"/>
                  <a:gd name="connsiteX299" fmla="*/ 10158237 w 12089090"/>
                  <a:gd name="connsiteY299" fmla="*/ 6236107 h 13511369"/>
                  <a:gd name="connsiteX300" fmla="*/ 10323338 w 12089090"/>
                  <a:gd name="connsiteY300" fmla="*/ 6274208 h 13511369"/>
                  <a:gd name="connsiteX301" fmla="*/ 10564638 w 12089090"/>
                  <a:gd name="connsiteY301" fmla="*/ 6274208 h 13511369"/>
                  <a:gd name="connsiteX302" fmla="*/ 10694812 w 12089090"/>
                  <a:gd name="connsiteY302" fmla="*/ 6134507 h 13511369"/>
                  <a:gd name="connsiteX303" fmla="*/ 10593213 w 12089090"/>
                  <a:gd name="connsiteY303" fmla="*/ 6023383 h 13511369"/>
                  <a:gd name="connsiteX304" fmla="*/ 10380487 w 12089090"/>
                  <a:gd name="connsiteY304" fmla="*/ 5975757 h 13511369"/>
                  <a:gd name="connsiteX305" fmla="*/ 10561462 w 12089090"/>
                  <a:gd name="connsiteY305" fmla="*/ 5845582 h 13511369"/>
                  <a:gd name="connsiteX306" fmla="*/ 10507488 w 12089090"/>
                  <a:gd name="connsiteY306" fmla="*/ 5728108 h 13511369"/>
                  <a:gd name="connsiteX307" fmla="*/ 10561463 w 12089090"/>
                  <a:gd name="connsiteY307" fmla="*/ 5607458 h 13511369"/>
                  <a:gd name="connsiteX308" fmla="*/ 10523362 w 12089090"/>
                  <a:gd name="connsiteY308" fmla="*/ 5604282 h 13511369"/>
                  <a:gd name="connsiteX309" fmla="*/ 10488438 w 12089090"/>
                  <a:gd name="connsiteY309" fmla="*/ 5528083 h 13511369"/>
                  <a:gd name="connsiteX310" fmla="*/ 10329687 w 12089090"/>
                  <a:gd name="connsiteY310" fmla="*/ 5375682 h 13511369"/>
                  <a:gd name="connsiteX311" fmla="*/ 10599563 w 12089090"/>
                  <a:gd name="connsiteY311" fmla="*/ 5480458 h 13511369"/>
                  <a:gd name="connsiteX312" fmla="*/ 10742437 w 12089090"/>
                  <a:gd name="connsiteY312" fmla="*/ 5439182 h 13511369"/>
                  <a:gd name="connsiteX313" fmla="*/ 10717038 w 12089090"/>
                  <a:gd name="connsiteY313" fmla="*/ 5686833 h 13511369"/>
                  <a:gd name="connsiteX314" fmla="*/ 10894837 w 12089090"/>
                  <a:gd name="connsiteY314" fmla="*/ 5724932 h 13511369"/>
                  <a:gd name="connsiteX315" fmla="*/ 10951988 w 12089090"/>
                  <a:gd name="connsiteY315" fmla="*/ 5550308 h 13511369"/>
                  <a:gd name="connsiteX316" fmla="*/ 10993262 w 12089090"/>
                  <a:gd name="connsiteY316" fmla="*/ 5321707 h 13511369"/>
                  <a:gd name="connsiteX317" fmla="*/ 10913888 w 12089090"/>
                  <a:gd name="connsiteY317" fmla="*/ 5118508 h 13511369"/>
                  <a:gd name="connsiteX318" fmla="*/ 10856737 w 12089090"/>
                  <a:gd name="connsiteY318" fmla="*/ 5020082 h 13511369"/>
                  <a:gd name="connsiteX319" fmla="*/ 10777363 w 12089090"/>
                  <a:gd name="connsiteY319" fmla="*/ 5137558 h 13511369"/>
                  <a:gd name="connsiteX320" fmla="*/ 10707513 w 12089090"/>
                  <a:gd name="connsiteY320" fmla="*/ 5096283 h 13511369"/>
                  <a:gd name="connsiteX321" fmla="*/ 10675763 w 12089090"/>
                  <a:gd name="connsiteY321" fmla="*/ 5216933 h 13511369"/>
                  <a:gd name="connsiteX322" fmla="*/ 10574162 w 12089090"/>
                  <a:gd name="connsiteY322" fmla="*/ 5220107 h 13511369"/>
                  <a:gd name="connsiteX323" fmla="*/ 10494787 w 12089090"/>
                  <a:gd name="connsiteY323" fmla="*/ 5077232 h 13511369"/>
                  <a:gd name="connsiteX324" fmla="*/ 10456687 w 12089090"/>
                  <a:gd name="connsiteY324" fmla="*/ 4924832 h 13511369"/>
                  <a:gd name="connsiteX325" fmla="*/ 10240787 w 12089090"/>
                  <a:gd name="connsiteY325" fmla="*/ 4928007 h 13511369"/>
                  <a:gd name="connsiteX326" fmla="*/ 10266187 w 12089090"/>
                  <a:gd name="connsiteY326" fmla="*/ 5153432 h 13511369"/>
                  <a:gd name="connsiteX327" fmla="*/ 10228088 w 12089090"/>
                  <a:gd name="connsiteY327" fmla="*/ 4959758 h 13511369"/>
                  <a:gd name="connsiteX328" fmla="*/ 10183637 w 12089090"/>
                  <a:gd name="connsiteY328" fmla="*/ 4972457 h 13511369"/>
                  <a:gd name="connsiteX329" fmla="*/ 10113787 w 12089090"/>
                  <a:gd name="connsiteY329" fmla="*/ 4861332 h 13511369"/>
                  <a:gd name="connsiteX330" fmla="*/ 10018538 w 12089090"/>
                  <a:gd name="connsiteY330" fmla="*/ 4931183 h 13511369"/>
                  <a:gd name="connsiteX331" fmla="*/ 9862962 w 12089090"/>
                  <a:gd name="connsiteY331" fmla="*/ 5058182 h 13511369"/>
                  <a:gd name="connsiteX332" fmla="*/ 10228087 w 12089090"/>
                  <a:gd name="connsiteY332" fmla="*/ 4724807 h 13511369"/>
                  <a:gd name="connsiteX333" fmla="*/ 10372550 w 12089090"/>
                  <a:gd name="connsiteY333" fmla="*/ 4634321 h 13511369"/>
                  <a:gd name="connsiteX334" fmla="*/ 10590037 w 12089090"/>
                  <a:gd name="connsiteY334" fmla="*/ 4581932 h 13511369"/>
                  <a:gd name="connsiteX335" fmla="*/ 10628138 w 12089090"/>
                  <a:gd name="connsiteY335" fmla="*/ 4461283 h 13511369"/>
                  <a:gd name="connsiteX336" fmla="*/ 10799588 w 12089090"/>
                  <a:gd name="connsiteY336" fmla="*/ 4334283 h 13511369"/>
                  <a:gd name="connsiteX337" fmla="*/ 10831337 w 12089090"/>
                  <a:gd name="connsiteY337" fmla="*/ 4080282 h 13511369"/>
                  <a:gd name="connsiteX338" fmla="*/ 10599562 w 12089090"/>
                  <a:gd name="connsiteY338" fmla="*/ 3997732 h 13511369"/>
                  <a:gd name="connsiteX339" fmla="*/ 10282063 w 12089090"/>
                  <a:gd name="connsiteY339" fmla="*/ 3950108 h 13511369"/>
                  <a:gd name="connsiteX340" fmla="*/ 10151887 w 12089090"/>
                  <a:gd name="connsiteY340" fmla="*/ 4010432 h 13511369"/>
                  <a:gd name="connsiteX341" fmla="*/ 10177288 w 12089090"/>
                  <a:gd name="connsiteY341" fmla="*/ 3845333 h 13511369"/>
                  <a:gd name="connsiteX342" fmla="*/ 10126488 w 12089090"/>
                  <a:gd name="connsiteY342" fmla="*/ 3670708 h 13511369"/>
                  <a:gd name="connsiteX343" fmla="*/ 10240787 w 12089090"/>
                  <a:gd name="connsiteY343" fmla="*/ 3708807 h 13511369"/>
                  <a:gd name="connsiteX344" fmla="*/ 10361438 w 12089090"/>
                  <a:gd name="connsiteY344" fmla="*/ 3600858 h 13511369"/>
                  <a:gd name="connsiteX345" fmla="*/ 10551938 w 12089090"/>
                  <a:gd name="connsiteY345" fmla="*/ 3661183 h 13511369"/>
                  <a:gd name="connsiteX346" fmla="*/ 10564638 w 12089090"/>
                  <a:gd name="connsiteY346" fmla="*/ 3477033 h 13511369"/>
                  <a:gd name="connsiteX347" fmla="*/ 10704337 w 12089090"/>
                  <a:gd name="connsiteY347" fmla="*/ 3515132 h 13511369"/>
                  <a:gd name="connsiteX348" fmla="*/ 10818637 w 12089090"/>
                  <a:gd name="connsiteY348" fmla="*/ 3210332 h 13511369"/>
                  <a:gd name="connsiteX349" fmla="*/ 10920238 w 12089090"/>
                  <a:gd name="connsiteY349" fmla="*/ 3299233 h 13511369"/>
                  <a:gd name="connsiteX350" fmla="*/ 11059937 w 12089090"/>
                  <a:gd name="connsiteY350" fmla="*/ 3283357 h 13511369"/>
                  <a:gd name="connsiteX351" fmla="*/ 11094862 w 12089090"/>
                  <a:gd name="connsiteY351" fmla="*/ 3508782 h 13511369"/>
                  <a:gd name="connsiteX352" fmla="*/ 11171063 w 12089090"/>
                  <a:gd name="connsiteY352" fmla="*/ 3251608 h 13511369"/>
                  <a:gd name="connsiteX353" fmla="*/ 11094863 w 12089090"/>
                  <a:gd name="connsiteY353" fmla="*/ 3165883 h 13511369"/>
                  <a:gd name="connsiteX354" fmla="*/ 11180587 w 12089090"/>
                  <a:gd name="connsiteY354" fmla="*/ 2911882 h 13511369"/>
                  <a:gd name="connsiteX355" fmla="*/ 10999613 w 12089090"/>
                  <a:gd name="connsiteY355" fmla="*/ 2988083 h 13511369"/>
                  <a:gd name="connsiteX356" fmla="*/ 10971037 w 12089090"/>
                  <a:gd name="connsiteY356" fmla="*/ 2918232 h 13511369"/>
                  <a:gd name="connsiteX357" fmla="*/ 10780537 w 12089090"/>
                  <a:gd name="connsiteY357" fmla="*/ 2715032 h 13511369"/>
                  <a:gd name="connsiteX358" fmla="*/ 10748788 w 12089090"/>
                  <a:gd name="connsiteY358" fmla="*/ 2530883 h 13511369"/>
                  <a:gd name="connsiteX359" fmla="*/ 10717038 w 12089090"/>
                  <a:gd name="connsiteY359" fmla="*/ 2435633 h 13511369"/>
                  <a:gd name="connsiteX360" fmla="*/ 10818637 w 12089090"/>
                  <a:gd name="connsiteY360" fmla="*/ 2334032 h 13511369"/>
                  <a:gd name="connsiteX361" fmla="*/ 11078988 w 12089090"/>
                  <a:gd name="connsiteY361" fmla="*/ 2099083 h 13511369"/>
                  <a:gd name="connsiteX362" fmla="*/ 11199637 w 12089090"/>
                  <a:gd name="connsiteY362" fmla="*/ 2118132 h 13511369"/>
                  <a:gd name="connsiteX363" fmla="*/ 11269488 w 12089090"/>
                  <a:gd name="connsiteY363" fmla="*/ 2029233 h 13511369"/>
                  <a:gd name="connsiteX364" fmla="*/ 11504437 w 12089090"/>
                  <a:gd name="connsiteY364" fmla="*/ 1921282 h 13511369"/>
                  <a:gd name="connsiteX365" fmla="*/ 11358388 w 12089090"/>
                  <a:gd name="connsiteY365" fmla="*/ 1851433 h 13511369"/>
                  <a:gd name="connsiteX366" fmla="*/ 11275837 w 12089090"/>
                  <a:gd name="connsiteY366" fmla="*/ 1705382 h 13511369"/>
                  <a:gd name="connsiteX367" fmla="*/ 11377437 w 12089090"/>
                  <a:gd name="connsiteY367" fmla="*/ 1279932 h 13511369"/>
                  <a:gd name="connsiteX368" fmla="*/ 11256787 w 12089090"/>
                  <a:gd name="connsiteY368" fmla="*/ 1019582 h 13511369"/>
                  <a:gd name="connsiteX369" fmla="*/ 11542537 w 12089090"/>
                  <a:gd name="connsiteY369" fmla="*/ 1362482 h 13511369"/>
                  <a:gd name="connsiteX370" fmla="*/ 11707637 w 12089090"/>
                  <a:gd name="connsiteY370" fmla="*/ 1165632 h 13511369"/>
                  <a:gd name="connsiteX371" fmla="*/ 11891787 w 12089090"/>
                  <a:gd name="connsiteY371" fmla="*/ 1476782 h 13511369"/>
                  <a:gd name="connsiteX372" fmla="*/ 12088637 w 12089090"/>
                  <a:gd name="connsiteY372" fmla="*/ 1578383 h 13511369"/>
                  <a:gd name="connsiteX373" fmla="*/ 11923537 w 12089090"/>
                  <a:gd name="connsiteY373" fmla="*/ 1133883 h 13511369"/>
                  <a:gd name="connsiteX374" fmla="*/ 11910837 w 12089090"/>
                  <a:gd name="connsiteY374" fmla="*/ 917982 h 13511369"/>
                  <a:gd name="connsiteX375" fmla="*/ 11777487 w 12089090"/>
                  <a:gd name="connsiteY375" fmla="*/ 721132 h 13511369"/>
                  <a:gd name="connsiteX376" fmla="*/ 11752087 w 12089090"/>
                  <a:gd name="connsiteY37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808487 w 12089090"/>
                  <a:gd name="connsiteY15" fmla="*/ 1000532 h 13511369"/>
                  <a:gd name="connsiteX16" fmla="*/ 5647753 w 12089090"/>
                  <a:gd name="connsiteY16" fmla="*/ 921700 h 13511369"/>
                  <a:gd name="connsiteX17" fmla="*/ 5566790 w 12089090"/>
                  <a:gd name="connsiteY17" fmla="*/ 995519 h 13511369"/>
                  <a:gd name="connsiteX18" fmla="*/ 5500115 w 12089090"/>
                  <a:gd name="connsiteY18" fmla="*/ 847881 h 13511369"/>
                  <a:gd name="connsiteX19" fmla="*/ 5295328 w 12089090"/>
                  <a:gd name="connsiteY19" fmla="*/ 838356 h 13511369"/>
                  <a:gd name="connsiteX20" fmla="*/ 5119115 w 12089090"/>
                  <a:gd name="connsiteY20" fmla="*/ 678813 h 13511369"/>
                  <a:gd name="connsiteX21" fmla="*/ 4872656 w 12089090"/>
                  <a:gd name="connsiteY21" fmla="*/ 524282 h 13511369"/>
                  <a:gd name="connsiteX22" fmla="*/ 4578572 w 12089090"/>
                  <a:gd name="connsiteY22" fmla="*/ 478788 h 13511369"/>
                  <a:gd name="connsiteX23" fmla="*/ 4330922 w 12089090"/>
                  <a:gd name="connsiteY23" fmla="*/ 395444 h 13511369"/>
                  <a:gd name="connsiteX24" fmla="*/ 4363068 w 12089090"/>
                  <a:gd name="connsiteY24" fmla="*/ 505232 h 13511369"/>
                  <a:gd name="connsiteX25" fmla="*/ 4118990 w 12089090"/>
                  <a:gd name="connsiteY25" fmla="*/ 528794 h 13511369"/>
                  <a:gd name="connsiteX26" fmla="*/ 3952303 w 12089090"/>
                  <a:gd name="connsiteY26" fmla="*/ 640713 h 13511369"/>
                  <a:gd name="connsiteX27" fmla="*/ 3770137 w 12089090"/>
                  <a:gd name="connsiteY27" fmla="*/ 929094 h 13511369"/>
                  <a:gd name="connsiteX28" fmla="*/ 3680840 w 12089090"/>
                  <a:gd name="connsiteY28" fmla="*/ 914556 h 13511369"/>
                  <a:gd name="connsiteX29" fmla="*/ 3578447 w 12089090"/>
                  <a:gd name="connsiteY29" fmla="*/ 990756 h 13511369"/>
                  <a:gd name="connsiteX30" fmla="*/ 3404615 w 12089090"/>
                  <a:gd name="connsiteY30" fmla="*/ 1205069 h 13511369"/>
                  <a:gd name="connsiteX31" fmla="*/ 3266503 w 12089090"/>
                  <a:gd name="connsiteY31" fmla="*/ 1266981 h 13511369"/>
                  <a:gd name="connsiteX32" fmla="*/ 3184349 w 12089090"/>
                  <a:gd name="connsiteY32" fmla="*/ 1343433 h 13511369"/>
                  <a:gd name="connsiteX33" fmla="*/ 2956940 w 12089090"/>
                  <a:gd name="connsiteY33" fmla="*/ 1233644 h 13511369"/>
                  <a:gd name="connsiteX34" fmla="*/ 2829544 w 12089090"/>
                  <a:gd name="connsiteY34" fmla="*/ 1317239 h 13511369"/>
                  <a:gd name="connsiteX35" fmla="*/ 2690240 w 12089090"/>
                  <a:gd name="connsiteY35" fmla="*/ 1366994 h 13511369"/>
                  <a:gd name="connsiteX36" fmla="*/ 2455687 w 12089090"/>
                  <a:gd name="connsiteY36" fmla="*/ 1452970 h 13511369"/>
                  <a:gd name="connsiteX37" fmla="*/ 2421159 w 12089090"/>
                  <a:gd name="connsiteY37" fmla="*/ 1328894 h 13511369"/>
                  <a:gd name="connsiteX38" fmla="*/ 2341387 w 12089090"/>
                  <a:gd name="connsiteY38" fmla="*/ 1248182 h 13511369"/>
                  <a:gd name="connsiteX39" fmla="*/ 2364009 w 12089090"/>
                  <a:gd name="connsiteY39" fmla="*/ 1407475 h 13511369"/>
                  <a:gd name="connsiteX40" fmla="*/ 2321147 w 12089090"/>
                  <a:gd name="connsiteY40" fmla="*/ 1557494 h 13511369"/>
                  <a:gd name="connsiteX41" fmla="*/ 2379487 w 12089090"/>
                  <a:gd name="connsiteY41" fmla="*/ 1629182 h 13511369"/>
                  <a:gd name="connsiteX42" fmla="*/ 2748581 w 12089090"/>
                  <a:gd name="connsiteY42" fmla="*/ 1888739 h 13511369"/>
                  <a:gd name="connsiteX43" fmla="*/ 2818828 w 12089090"/>
                  <a:gd name="connsiteY43" fmla="*/ 2031363 h 13511369"/>
                  <a:gd name="connsiteX44" fmla="*/ 2799778 w 12089090"/>
                  <a:gd name="connsiteY44" fmla="*/ 2224244 h 13511369"/>
                  <a:gd name="connsiteX45" fmla="*/ 2870025 w 12089090"/>
                  <a:gd name="connsiteY45" fmla="*/ 2431664 h 13511369"/>
                  <a:gd name="connsiteX46" fmla="*/ 3027187 w 12089090"/>
                  <a:gd name="connsiteY46" fmla="*/ 2567395 h 13511369"/>
                  <a:gd name="connsiteX47" fmla="*/ 3160537 w 12089090"/>
                  <a:gd name="connsiteY47" fmla="*/ 2543582 h 13511369"/>
                  <a:gd name="connsiteX48" fmla="*/ 3228403 w 12089090"/>
                  <a:gd name="connsiteY48" fmla="*/ 2648106 h 13511369"/>
                  <a:gd name="connsiteX49" fmla="*/ 3130772 w 12089090"/>
                  <a:gd name="connsiteY49" fmla="*/ 2719544 h 13511369"/>
                  <a:gd name="connsiteX50" fmla="*/ 3115293 w 12089090"/>
                  <a:gd name="connsiteY50" fmla="*/ 2843619 h 13511369"/>
                  <a:gd name="connsiteX51" fmla="*/ 3023615 w 12089090"/>
                  <a:gd name="connsiteY51" fmla="*/ 2957669 h 13511369"/>
                  <a:gd name="connsiteX52" fmla="*/ 3016472 w 12089090"/>
                  <a:gd name="connsiteY52" fmla="*/ 3050538 h 13511369"/>
                  <a:gd name="connsiteX53" fmla="*/ 2916459 w 12089090"/>
                  <a:gd name="connsiteY53" fmla="*/ 3143406 h 13511369"/>
                  <a:gd name="connsiteX54" fmla="*/ 2874787 w 12089090"/>
                  <a:gd name="connsiteY54" fmla="*/ 3248432 h 13511369"/>
                  <a:gd name="connsiteX55" fmla="*/ 2916459 w 12089090"/>
                  <a:gd name="connsiteY55" fmla="*/ 3355338 h 13511369"/>
                  <a:gd name="connsiteX56" fmla="*/ 3039093 w 12089090"/>
                  <a:gd name="connsiteY56" fmla="*/ 3469889 h 13511369"/>
                  <a:gd name="connsiteX57" fmla="*/ 2880740 w 12089090"/>
                  <a:gd name="connsiteY57" fmla="*/ 3872069 h 13511369"/>
                  <a:gd name="connsiteX58" fmla="*/ 2854547 w 12089090"/>
                  <a:gd name="connsiteY58" fmla="*/ 4003038 h 13511369"/>
                  <a:gd name="connsiteX59" fmla="*/ 2779537 w 12089090"/>
                  <a:gd name="connsiteY59" fmla="*/ 4067582 h 13511369"/>
                  <a:gd name="connsiteX60" fmla="*/ 2630709 w 12089090"/>
                  <a:gd name="connsiteY60" fmla="*/ 4069713 h 13511369"/>
                  <a:gd name="connsiteX61" fmla="*/ 2559272 w 12089090"/>
                  <a:gd name="connsiteY61" fmla="*/ 4041138 h 13511369"/>
                  <a:gd name="connsiteX62" fmla="*/ 2497359 w 12089090"/>
                  <a:gd name="connsiteY62" fmla="*/ 3964938 h 13511369"/>
                  <a:gd name="connsiteX63" fmla="*/ 2360437 w 12089090"/>
                  <a:gd name="connsiteY63" fmla="*/ 3991382 h 13511369"/>
                  <a:gd name="connsiteX64" fmla="*/ 2302097 w 12089090"/>
                  <a:gd name="connsiteY64" fmla="*/ 4098288 h 13511369"/>
                  <a:gd name="connsiteX65" fmla="*/ 2402109 w 12089090"/>
                  <a:gd name="connsiteY65" fmla="*/ 4295932 h 13511369"/>
                  <a:gd name="connsiteX66" fmla="*/ 2322337 w 12089090"/>
                  <a:gd name="connsiteY66" fmla="*/ 4353332 h 13511369"/>
                  <a:gd name="connsiteX67" fmla="*/ 2533078 w 12089090"/>
                  <a:gd name="connsiteY67" fmla="*/ 4645975 h 13511369"/>
                  <a:gd name="connsiteX68" fmla="*/ 2597372 w 12089090"/>
                  <a:gd name="connsiteY68" fmla="*/ 4879338 h 13511369"/>
                  <a:gd name="connsiteX69" fmla="*/ 2489024 w 12089090"/>
                  <a:gd name="connsiteY69" fmla="*/ 4958170 h 13511369"/>
                  <a:gd name="connsiteX70" fmla="*/ 2471165 w 12089090"/>
                  <a:gd name="connsiteY70" fmla="*/ 5122225 h 13511369"/>
                  <a:gd name="connsiteX71" fmla="*/ 2387822 w 12089090"/>
                  <a:gd name="connsiteY71" fmla="*/ 5196044 h 13511369"/>
                  <a:gd name="connsiteX72" fmla="*/ 2398537 w 12089090"/>
                  <a:gd name="connsiteY72" fmla="*/ 5286782 h 13511369"/>
                  <a:gd name="connsiteX73" fmla="*/ 2506884 w 12089090"/>
                  <a:gd name="connsiteY73" fmla="*/ 5384163 h 13511369"/>
                  <a:gd name="connsiteX74" fmla="*/ 2512837 w 12089090"/>
                  <a:gd name="connsiteY74" fmla="*/ 5534432 h 13511369"/>
                  <a:gd name="connsiteX75" fmla="*/ 2516409 w 12089090"/>
                  <a:gd name="connsiteY75" fmla="*/ 5622288 h 13511369"/>
                  <a:gd name="connsiteX76" fmla="*/ 2649759 w 12089090"/>
                  <a:gd name="connsiteY76" fmla="*/ 5741350 h 13511369"/>
                  <a:gd name="connsiteX77" fmla="*/ 2814065 w 12089090"/>
                  <a:gd name="connsiteY77" fmla="*/ 5819932 h 13511369"/>
                  <a:gd name="connsiteX78" fmla="*/ 2846212 w 12089090"/>
                  <a:gd name="connsiteY78" fmla="*/ 6036875 h 13511369"/>
                  <a:gd name="connsiteX79" fmla="*/ 2836687 w 12089090"/>
                  <a:gd name="connsiteY79" fmla="*/ 6239282 h 13511369"/>
                  <a:gd name="connsiteX80" fmla="*/ 2611659 w 12089090"/>
                  <a:gd name="connsiteY80" fmla="*/ 6322375 h 13511369"/>
                  <a:gd name="connsiteX81" fmla="*/ 2627137 w 12089090"/>
                  <a:gd name="connsiteY81" fmla="*/ 6448832 h 13511369"/>
                  <a:gd name="connsiteX82" fmla="*/ 2531887 w 12089090"/>
                  <a:gd name="connsiteY82" fmla="*/ 6696482 h 13511369"/>
                  <a:gd name="connsiteX83" fmla="*/ 2585465 w 12089090"/>
                  <a:gd name="connsiteY83" fmla="*/ 6812913 h 13511369"/>
                  <a:gd name="connsiteX84" fmla="*/ 2535459 w 12089090"/>
                  <a:gd name="connsiteY84" fmla="*/ 6872444 h 13511369"/>
                  <a:gd name="connsiteX85" fmla="*/ 2478309 w 12089090"/>
                  <a:gd name="connsiteY85" fmla="*/ 6981982 h 13511369"/>
                  <a:gd name="connsiteX86" fmla="*/ 2365199 w 12089090"/>
                  <a:gd name="connsiteY86" fmla="*/ 7022714 h 13511369"/>
                  <a:gd name="connsiteX87" fmla="*/ 2123503 w 12089090"/>
                  <a:gd name="connsiteY87" fmla="*/ 7248682 h 13511369"/>
                  <a:gd name="connsiteX88" fmla="*/ 2171128 w 12089090"/>
                  <a:gd name="connsiteY88" fmla="*/ 7551100 h 13511369"/>
                  <a:gd name="connsiteX89" fmla="*/ 2143743 w 12089090"/>
                  <a:gd name="connsiteY89" fmla="*/ 7627551 h 13511369"/>
                  <a:gd name="connsiteX90" fmla="*/ 1973484 w 12089090"/>
                  <a:gd name="connsiteY90" fmla="*/ 7703500 h 13511369"/>
                  <a:gd name="connsiteX91" fmla="*/ 1867519 w 12089090"/>
                  <a:gd name="connsiteY91" fmla="*/ 7841863 h 13511369"/>
                  <a:gd name="connsiteX92" fmla="*/ 1842515 w 12089090"/>
                  <a:gd name="connsiteY92" fmla="*/ 8084500 h 13511369"/>
                  <a:gd name="connsiteX93" fmla="*/ 1721072 w 12089090"/>
                  <a:gd name="connsiteY93" fmla="*/ 8148794 h 13511369"/>
                  <a:gd name="connsiteX94" fmla="*/ 1703212 w 12089090"/>
                  <a:gd name="connsiteY94" fmla="*/ 8291919 h 13511369"/>
                  <a:gd name="connsiteX95" fmla="*/ 1671065 w 12089090"/>
                  <a:gd name="connsiteY95" fmla="*/ 8510744 h 13511369"/>
                  <a:gd name="connsiteX96" fmla="*/ 1716309 w 12089090"/>
                  <a:gd name="connsiteY96" fmla="*/ 8653619 h 13511369"/>
                  <a:gd name="connsiteX97" fmla="*/ 1706784 w 12089090"/>
                  <a:gd name="connsiteY97" fmla="*/ 8772682 h 13511369"/>
                  <a:gd name="connsiteX98" fmla="*/ 1788937 w 12089090"/>
                  <a:gd name="connsiteY98" fmla="*/ 8963432 h 13511369"/>
                  <a:gd name="connsiteX99" fmla="*/ 1657969 w 12089090"/>
                  <a:gd name="connsiteY99" fmla="*/ 9413488 h 13511369"/>
                  <a:gd name="connsiteX100" fmla="*/ 1506759 w 12089090"/>
                  <a:gd name="connsiteY100" fmla="*/ 9498963 h 13511369"/>
                  <a:gd name="connsiteX101" fmla="*/ 1463897 w 12089090"/>
                  <a:gd name="connsiteY101" fmla="*/ 9682319 h 13511369"/>
                  <a:gd name="connsiteX102" fmla="*/ 1321022 w 12089090"/>
                  <a:gd name="connsiteY102" fmla="*/ 9748994 h 13511369"/>
                  <a:gd name="connsiteX103" fmla="*/ 1312687 w 12089090"/>
                  <a:gd name="connsiteY103" fmla="*/ 9839732 h 13511369"/>
                  <a:gd name="connsiteX104" fmla="*/ 1237678 w 12089090"/>
                  <a:gd name="connsiteY104" fmla="*/ 9970450 h 13511369"/>
                  <a:gd name="connsiteX105" fmla="*/ 1254347 w 12089090"/>
                  <a:gd name="connsiteY105" fmla="*/ 10151425 h 13511369"/>
                  <a:gd name="connsiteX106" fmla="*/ 1179337 w 12089090"/>
                  <a:gd name="connsiteY106" fmla="*/ 10315982 h 13511369"/>
                  <a:gd name="connsiteX107" fmla="*/ 932878 w 12089090"/>
                  <a:gd name="connsiteY107" fmla="*/ 10353832 h 13511369"/>
                  <a:gd name="connsiteX108" fmla="*/ 817387 w 12089090"/>
                  <a:gd name="connsiteY108" fmla="*/ 10468382 h 13511369"/>
                  <a:gd name="connsiteX109" fmla="*/ 678084 w 12089090"/>
                  <a:gd name="connsiteY109" fmla="*/ 10480038 h 13511369"/>
                  <a:gd name="connsiteX110" fmla="*/ 585215 w 12089090"/>
                  <a:gd name="connsiteY110" fmla="*/ 10544332 h 13511369"/>
                  <a:gd name="connsiteX111" fmla="*/ 497109 w 12089090"/>
                  <a:gd name="connsiteY111" fmla="*/ 10503850 h 13511369"/>
                  <a:gd name="connsiteX112" fmla="*/ 399478 w 12089090"/>
                  <a:gd name="connsiteY112" fmla="*/ 10510994 h 13511369"/>
                  <a:gd name="connsiteX113" fmla="*/ 301847 w 12089090"/>
                  <a:gd name="connsiteY113" fmla="*/ 10482419 h 13511369"/>
                  <a:gd name="connsiteX114" fmla="*/ 238743 w 12089090"/>
                  <a:gd name="connsiteY114" fmla="*/ 10535057 h 13511369"/>
                  <a:gd name="connsiteX115" fmla="*/ 17287 w 12089090"/>
                  <a:gd name="connsiteY115" fmla="*/ 10430282 h 13511369"/>
                  <a:gd name="connsiteX116" fmla="*/ 78009 w 12089090"/>
                  <a:gd name="connsiteY116" fmla="*/ 10608625 h 13511369"/>
                  <a:gd name="connsiteX117" fmla="*/ 11334 w 12089090"/>
                  <a:gd name="connsiteY117" fmla="*/ 10787219 h 13511369"/>
                  <a:gd name="connsiteX118" fmla="*/ 112537 w 12089090"/>
                  <a:gd name="connsiteY118" fmla="*/ 11056551 h 13511369"/>
                  <a:gd name="connsiteX119" fmla="*/ 8953 w 12089090"/>
                  <a:gd name="connsiteY119" fmla="*/ 11234894 h 13511369"/>
                  <a:gd name="connsiteX120" fmla="*/ 17287 w 12089090"/>
                  <a:gd name="connsiteY120" fmla="*/ 11420882 h 13511369"/>
                  <a:gd name="connsiteX121" fmla="*/ 158972 w 12089090"/>
                  <a:gd name="connsiteY121" fmla="*/ 11470638 h 13511369"/>
                  <a:gd name="connsiteX122" fmla="*/ 455437 w 12089090"/>
                  <a:gd name="connsiteY122" fmla="*/ 11497082 h 13511369"/>
                  <a:gd name="connsiteX123" fmla="*/ 623315 w 12089090"/>
                  <a:gd name="connsiteY123" fmla="*/ 11544457 h 13511369"/>
                  <a:gd name="connsiteX124" fmla="*/ 737615 w 12089090"/>
                  <a:gd name="connsiteY124" fmla="*/ 11489688 h 13511369"/>
                  <a:gd name="connsiteX125" fmla="*/ 912637 w 12089090"/>
                  <a:gd name="connsiteY125" fmla="*/ 11535182 h 13511369"/>
                  <a:gd name="connsiteX126" fmla="*/ 1078134 w 12089090"/>
                  <a:gd name="connsiteY126" fmla="*/ 11413488 h 13511369"/>
                  <a:gd name="connsiteX127" fmla="*/ 1155524 w 12089090"/>
                  <a:gd name="connsiteY127" fmla="*/ 11470889 h 13511369"/>
                  <a:gd name="connsiteX128" fmla="*/ 1294828 w 12089090"/>
                  <a:gd name="connsiteY128" fmla="*/ 11496832 h 13511369"/>
                  <a:gd name="connsiteX129" fmla="*/ 1466278 w 12089090"/>
                  <a:gd name="connsiteY129" fmla="*/ 11508738 h 13511369"/>
                  <a:gd name="connsiteX130" fmla="*/ 1552003 w 12089090"/>
                  <a:gd name="connsiteY130" fmla="*/ 11573032 h 13511369"/>
                  <a:gd name="connsiteX131" fmla="*/ 1652015 w 12089090"/>
                  <a:gd name="connsiteY131" fmla="*/ 11580175 h 13511369"/>
                  <a:gd name="connsiteX132" fmla="*/ 1731787 w 12089090"/>
                  <a:gd name="connsiteY132" fmla="*/ 11592332 h 13511369"/>
                  <a:gd name="connsiteX133" fmla="*/ 1659159 w 12089090"/>
                  <a:gd name="connsiteY133" fmla="*/ 11737338 h 13511369"/>
                  <a:gd name="connsiteX134" fmla="*/ 1693687 w 12089090"/>
                  <a:gd name="connsiteY134" fmla="*/ 11992382 h 13511369"/>
                  <a:gd name="connsiteX135" fmla="*/ 1871090 w 12089090"/>
                  <a:gd name="connsiteY135" fmla="*/ 12130244 h 13511369"/>
                  <a:gd name="connsiteX136" fmla="*/ 1993724 w 12089090"/>
                  <a:gd name="connsiteY136" fmla="*/ 12056676 h 13511369"/>
                  <a:gd name="connsiteX137" fmla="*/ 2066353 w 12089090"/>
                  <a:gd name="connsiteY137" fmla="*/ 12104050 h 13511369"/>
                  <a:gd name="connsiteX138" fmla="*/ 2142553 w 12089090"/>
                  <a:gd name="connsiteY138" fmla="*/ 12034994 h 13511369"/>
                  <a:gd name="connsiteX139" fmla="*/ 2242565 w 12089090"/>
                  <a:gd name="connsiteY139" fmla="*/ 12058807 h 13511369"/>
                  <a:gd name="connsiteX140" fmla="*/ 2473547 w 12089090"/>
                  <a:gd name="connsiteY140" fmla="*/ 12008800 h 13511369"/>
                  <a:gd name="connsiteX141" fmla="*/ 2524743 w 12089090"/>
                  <a:gd name="connsiteY141" fmla="*/ 11899513 h 13511369"/>
                  <a:gd name="connsiteX142" fmla="*/ 2893837 w 12089090"/>
                  <a:gd name="connsiteY142" fmla="*/ 12030482 h 13511369"/>
                  <a:gd name="connsiteX143" fmla="*/ 2983134 w 12089090"/>
                  <a:gd name="connsiteY143" fmla="*/ 12018325 h 13511369"/>
                  <a:gd name="connsiteX144" fmla="*/ 3084337 w 12089090"/>
                  <a:gd name="connsiteY144" fmla="*/ 12182882 h 13511369"/>
                  <a:gd name="connsiteX145" fmla="*/ 3323653 w 12089090"/>
                  <a:gd name="connsiteY145" fmla="*/ 12127863 h 13511369"/>
                  <a:gd name="connsiteX146" fmla="*/ 3433190 w 12089090"/>
                  <a:gd name="connsiteY146" fmla="*/ 12196919 h 13511369"/>
                  <a:gd name="connsiteX147" fmla="*/ 3586781 w 12089090"/>
                  <a:gd name="connsiteY147" fmla="*/ 12266226 h 13511369"/>
                  <a:gd name="connsiteX148" fmla="*/ 3522487 w 12089090"/>
                  <a:gd name="connsiteY148" fmla="*/ 12387670 h 13511369"/>
                  <a:gd name="connsiteX149" fmla="*/ 3607022 w 12089090"/>
                  <a:gd name="connsiteY149" fmla="*/ 12592207 h 13511369"/>
                  <a:gd name="connsiteX150" fmla="*/ 3560587 w 12089090"/>
                  <a:gd name="connsiteY150" fmla="*/ 12773432 h 13511369"/>
                  <a:gd name="connsiteX151" fmla="*/ 3545109 w 12089090"/>
                  <a:gd name="connsiteY151" fmla="*/ 12987494 h 13511369"/>
                  <a:gd name="connsiteX152" fmla="*/ 3636787 w 12089090"/>
                  <a:gd name="connsiteY152" fmla="*/ 13211582 h 13511369"/>
                  <a:gd name="connsiteX153" fmla="*/ 3922537 w 12089090"/>
                  <a:gd name="connsiteY153" fmla="*/ 13440182 h 13511369"/>
                  <a:gd name="connsiteX154" fmla="*/ 4514278 w 12089090"/>
                  <a:gd name="connsiteY154" fmla="*/ 13511369 h 13511369"/>
                  <a:gd name="connsiteX155" fmla="*/ 4549996 w 12089090"/>
                  <a:gd name="connsiteY155" fmla="*/ 13442312 h 13511369"/>
                  <a:gd name="connsiteX156" fmla="*/ 4208287 w 12089090"/>
                  <a:gd name="connsiteY156" fmla="*/ 13154432 h 13511369"/>
                  <a:gd name="connsiteX157" fmla="*/ 4635722 w 12089090"/>
                  <a:gd name="connsiteY157" fmla="*/ 13268482 h 13511369"/>
                  <a:gd name="connsiteX158" fmla="*/ 4951237 w 12089090"/>
                  <a:gd name="connsiteY158" fmla="*/ 13268732 h 13511369"/>
                  <a:gd name="connsiteX159" fmla="*/ 5052440 w 12089090"/>
                  <a:gd name="connsiteY159" fmla="*/ 13058932 h 13511369"/>
                  <a:gd name="connsiteX160" fmla="*/ 5011959 w 12089090"/>
                  <a:gd name="connsiteY160" fmla="*/ 12985113 h 13511369"/>
                  <a:gd name="connsiteX161" fmla="*/ 5008387 w 12089090"/>
                  <a:gd name="connsiteY161" fmla="*/ 12678182 h 13511369"/>
                  <a:gd name="connsiteX162" fmla="*/ 5084587 w 12089090"/>
                  <a:gd name="connsiteY162" fmla="*/ 12563882 h 13511369"/>
                  <a:gd name="connsiteX163" fmla="*/ 5046487 w 12089090"/>
                  <a:gd name="connsiteY163" fmla="*/ 12225745 h 13511369"/>
                  <a:gd name="connsiteX164" fmla="*/ 5375100 w 12089090"/>
                  <a:gd name="connsiteY164" fmla="*/ 12097157 h 13511369"/>
                  <a:gd name="connsiteX165" fmla="*/ 5656087 w 12089090"/>
                  <a:gd name="connsiteY165" fmla="*/ 12180502 h 13511369"/>
                  <a:gd name="connsiteX166" fmla="*/ 5541787 w 12089090"/>
                  <a:gd name="connsiteY166" fmla="*/ 11249432 h 13511369"/>
                  <a:gd name="connsiteX167" fmla="*/ 5602510 w 12089090"/>
                  <a:gd name="connsiteY167" fmla="*/ 10722925 h 13511369"/>
                  <a:gd name="connsiteX168" fmla="*/ 5485827 w 12089090"/>
                  <a:gd name="connsiteY168" fmla="*/ 10663394 h 13511369"/>
                  <a:gd name="connsiteX169" fmla="*/ 5602509 w 12089090"/>
                  <a:gd name="connsiteY169" fmla="*/ 10701495 h 13511369"/>
                  <a:gd name="connsiteX170" fmla="*/ 5628703 w 12089090"/>
                  <a:gd name="connsiteY170" fmla="*/ 10160950 h 13511369"/>
                  <a:gd name="connsiteX171" fmla="*/ 5715618 w 12089090"/>
                  <a:gd name="connsiteY171" fmla="*/ 9775438 h 13511369"/>
                  <a:gd name="connsiteX172" fmla="*/ 5847778 w 12089090"/>
                  <a:gd name="connsiteY172" fmla="*/ 9408475 h 13511369"/>
                  <a:gd name="connsiteX173" fmla="*/ 5938265 w 12089090"/>
                  <a:gd name="connsiteY173" fmla="*/ 9196544 h 13511369"/>
                  <a:gd name="connsiteX174" fmla="*/ 5776340 w 12089090"/>
                  <a:gd name="connsiteY174" fmla="*/ 9329894 h 13511369"/>
                  <a:gd name="connsiteX175" fmla="*/ 5940647 w 12089090"/>
                  <a:gd name="connsiteY175" fmla="*/ 9137013 h 13511369"/>
                  <a:gd name="connsiteX176" fmla="*/ 5972794 w 12089090"/>
                  <a:gd name="connsiteY176" fmla="*/ 8956289 h 13511369"/>
                  <a:gd name="connsiteX177" fmla="*/ 5976365 w 12089090"/>
                  <a:gd name="connsiteY177" fmla="*/ 9087006 h 13511369"/>
                  <a:gd name="connsiteX178" fmla="*/ 6458567 w 12089090"/>
                  <a:gd name="connsiteY178" fmla="*/ 8201432 h 13511369"/>
                  <a:gd name="connsiteX179" fmla="*/ 6221634 w 12089090"/>
                  <a:gd name="connsiteY179" fmla="*/ 8101170 h 13511369"/>
                  <a:gd name="connsiteX180" fmla="*/ 6443090 w 12089090"/>
                  <a:gd name="connsiteY180" fmla="*/ 8110694 h 13511369"/>
                  <a:gd name="connsiteX181" fmla="*/ 6713363 w 12089090"/>
                  <a:gd name="connsiteY181" fmla="*/ 8074975 h 13511369"/>
                  <a:gd name="connsiteX182" fmla="*/ 6872907 w 12089090"/>
                  <a:gd name="connsiteY182" fmla="*/ 8032113 h 13511369"/>
                  <a:gd name="connsiteX183" fmla="*/ 6802659 w 12089090"/>
                  <a:gd name="connsiteY183" fmla="*/ 7972582 h 13511369"/>
                  <a:gd name="connsiteX184" fmla="*/ 6894339 w 12089090"/>
                  <a:gd name="connsiteY184" fmla="*/ 7846626 h 13511369"/>
                  <a:gd name="connsiteX185" fmla="*/ 6997921 w 12089090"/>
                  <a:gd name="connsiteY185" fmla="*/ 7867807 h 13511369"/>
                  <a:gd name="connsiteX186" fmla="*/ 7034832 w 12089090"/>
                  <a:gd name="connsiteY186" fmla="*/ 7793990 h 13511369"/>
                  <a:gd name="connsiteX187" fmla="*/ 6961013 w 12089090"/>
                  <a:gd name="connsiteY187" fmla="*/ 7693975 h 13511369"/>
                  <a:gd name="connsiteX188" fmla="*/ 6927676 w 12089090"/>
                  <a:gd name="connsiteY188" fmla="*/ 7596344 h 13511369"/>
                  <a:gd name="connsiteX189" fmla="*/ 6837187 w 12089090"/>
                  <a:gd name="connsiteY189" fmla="*/ 7591832 h 13511369"/>
                  <a:gd name="connsiteX190" fmla="*/ 6763369 w 12089090"/>
                  <a:gd name="connsiteY190" fmla="*/ 7674925 h 13511369"/>
                  <a:gd name="connsiteX191" fmla="*/ 6627637 w 12089090"/>
                  <a:gd name="connsiteY191" fmla="*/ 7687082 h 13511369"/>
                  <a:gd name="connsiteX192" fmla="*/ 6687169 w 12089090"/>
                  <a:gd name="connsiteY192" fmla="*/ 7617775 h 13511369"/>
                  <a:gd name="connsiteX193" fmla="*/ 6699076 w 12089090"/>
                  <a:gd name="connsiteY193" fmla="*/ 7529669 h 13511369"/>
                  <a:gd name="connsiteX194" fmla="*/ 6720506 w 12089090"/>
                  <a:gd name="connsiteY194" fmla="*/ 7467756 h 13511369"/>
                  <a:gd name="connsiteX195" fmla="*/ 6684787 w 12089090"/>
                  <a:gd name="connsiteY195" fmla="*/ 7401332 h 13511369"/>
                  <a:gd name="connsiteX196" fmla="*/ 6620494 w 12089090"/>
                  <a:gd name="connsiteY196" fmla="*/ 7432038 h 13511369"/>
                  <a:gd name="connsiteX197" fmla="*/ 6618112 w 12089090"/>
                  <a:gd name="connsiteY197" fmla="*/ 7351326 h 13511369"/>
                  <a:gd name="connsiteX198" fmla="*/ 6837188 w 12089090"/>
                  <a:gd name="connsiteY198" fmla="*/ 7243919 h 13511369"/>
                  <a:gd name="connsiteX199" fmla="*/ 6801469 w 12089090"/>
                  <a:gd name="connsiteY199" fmla="*/ 7089138 h 13511369"/>
                  <a:gd name="connsiteX200" fmla="*/ 6877669 w 12089090"/>
                  <a:gd name="connsiteY200" fmla="*/ 7072469 h 13511369"/>
                  <a:gd name="connsiteX201" fmla="*/ 6856237 w 12089090"/>
                  <a:gd name="connsiteY201" fmla="*/ 6982232 h 13511369"/>
                  <a:gd name="connsiteX202" fmla="*/ 6961013 w 12089090"/>
                  <a:gd name="connsiteY202" fmla="*/ 6984363 h 13511369"/>
                  <a:gd name="connsiteX203" fmla="*/ 7003876 w 12089090"/>
                  <a:gd name="connsiteY203" fmla="*/ 6903400 h 13511369"/>
                  <a:gd name="connsiteX204" fmla="*/ 7106269 w 12089090"/>
                  <a:gd name="connsiteY204" fmla="*/ 6936738 h 13511369"/>
                  <a:gd name="connsiteX205" fmla="*/ 7180088 w 12089090"/>
                  <a:gd name="connsiteY205" fmla="*/ 7039132 h 13511369"/>
                  <a:gd name="connsiteX206" fmla="*/ 7246763 w 12089090"/>
                  <a:gd name="connsiteY206" fmla="*/ 6979600 h 13511369"/>
                  <a:gd name="connsiteX207" fmla="*/ 7187232 w 12089090"/>
                  <a:gd name="connsiteY207" fmla="*/ 6843869 h 13511369"/>
                  <a:gd name="connsiteX208" fmla="*/ 7244381 w 12089090"/>
                  <a:gd name="connsiteY208" fmla="*/ 6896506 h 13511369"/>
                  <a:gd name="connsiteX209" fmla="*/ 7361063 w 12089090"/>
                  <a:gd name="connsiteY209" fmla="*/ 6934357 h 13511369"/>
                  <a:gd name="connsiteX210" fmla="*/ 7434882 w 12089090"/>
                  <a:gd name="connsiteY210" fmla="*/ 7006046 h 13511369"/>
                  <a:gd name="connsiteX211" fmla="*/ 7403926 w 12089090"/>
                  <a:gd name="connsiteY211" fmla="*/ 7144158 h 13511369"/>
                  <a:gd name="connsiteX212" fmla="*/ 7475363 w 12089090"/>
                  <a:gd name="connsiteY212" fmla="*/ 7108439 h 13511369"/>
                  <a:gd name="connsiteX213" fmla="*/ 7465837 w 12089090"/>
                  <a:gd name="connsiteY213" fmla="*/ 7077482 h 13511369"/>
                  <a:gd name="connsiteX214" fmla="*/ 7542038 w 12089090"/>
                  <a:gd name="connsiteY214" fmla="*/ 7163208 h 13511369"/>
                  <a:gd name="connsiteX215" fmla="*/ 7477744 w 12089090"/>
                  <a:gd name="connsiteY215" fmla="*/ 7244171 h 13511369"/>
                  <a:gd name="connsiteX216" fmla="*/ 7542037 w 12089090"/>
                  <a:gd name="connsiteY216" fmla="*/ 7325132 h 13511369"/>
                  <a:gd name="connsiteX217" fmla="*/ 7468219 w 12089090"/>
                  <a:gd name="connsiteY217" fmla="*/ 7344183 h 13511369"/>
                  <a:gd name="connsiteX218" fmla="*/ 7375351 w 12089090"/>
                  <a:gd name="connsiteY218" fmla="*/ 7296558 h 13511369"/>
                  <a:gd name="connsiteX219" fmla="*/ 7327726 w 12089090"/>
                  <a:gd name="connsiteY219" fmla="*/ 7406096 h 13511369"/>
                  <a:gd name="connsiteX220" fmla="*/ 7403926 w 12089090"/>
                  <a:gd name="connsiteY220" fmla="*/ 7425146 h 13511369"/>
                  <a:gd name="connsiteX221" fmla="*/ 7458694 w 12089090"/>
                  <a:gd name="connsiteY221" fmla="*/ 7484677 h 13511369"/>
                  <a:gd name="connsiteX222" fmla="*/ 7484888 w 12089090"/>
                  <a:gd name="connsiteY222" fmla="*/ 7515382 h 13511369"/>
                  <a:gd name="connsiteX223" fmla="*/ 7505128 w 12089090"/>
                  <a:gd name="connsiteY223" fmla="*/ 7467755 h 13511369"/>
                  <a:gd name="connsiteX224" fmla="*/ 7563469 w 12089090"/>
                  <a:gd name="connsiteY224" fmla="*/ 7529921 h 13511369"/>
                  <a:gd name="connsiteX225" fmla="*/ 7656338 w 12089090"/>
                  <a:gd name="connsiteY225" fmla="*/ 7615646 h 13511369"/>
                  <a:gd name="connsiteX226" fmla="*/ 7656338 w 12089090"/>
                  <a:gd name="connsiteY226" fmla="*/ 7510871 h 13511369"/>
                  <a:gd name="connsiteX227" fmla="*/ 7830168 w 12089090"/>
                  <a:gd name="connsiteY227" fmla="*/ 7606120 h 13511369"/>
                  <a:gd name="connsiteX228" fmla="*/ 7723013 w 12089090"/>
                  <a:gd name="connsiteY228" fmla="*/ 7370377 h 13511369"/>
                  <a:gd name="connsiteX229" fmla="*/ 7725394 w 12089090"/>
                  <a:gd name="connsiteY229" fmla="*/ 7234646 h 13511369"/>
                  <a:gd name="connsiteX230" fmla="*/ 7630144 w 12089090"/>
                  <a:gd name="connsiteY230" fmla="*/ 7206071 h 13511369"/>
                  <a:gd name="connsiteX231" fmla="*/ 7694437 w 12089090"/>
                  <a:gd name="connsiteY231" fmla="*/ 7039382 h 13511369"/>
                  <a:gd name="connsiteX232" fmla="*/ 8392144 w 12089090"/>
                  <a:gd name="connsiteY232" fmla="*/ 6653621 h 13511369"/>
                  <a:gd name="connsiteX233" fmla="*/ 8720757 w 12089090"/>
                  <a:gd name="connsiteY233" fmla="*/ 6591708 h 13511369"/>
                  <a:gd name="connsiteX234" fmla="*/ 8739807 w 12089090"/>
                  <a:gd name="connsiteY234" fmla="*/ 6696483 h 13511369"/>
                  <a:gd name="connsiteX235" fmla="*/ 8813626 w 12089090"/>
                  <a:gd name="connsiteY235" fmla="*/ 6701246 h 13511369"/>
                  <a:gd name="connsiteX236" fmla="*/ 8789812 w 12089090"/>
                  <a:gd name="connsiteY236" fmla="*/ 6548844 h 13511369"/>
                  <a:gd name="connsiteX237" fmla="*/ 9332737 w 12089090"/>
                  <a:gd name="connsiteY237" fmla="*/ 6544082 h 13511369"/>
                  <a:gd name="connsiteX238" fmla="*/ 9520856 w 12089090"/>
                  <a:gd name="connsiteY238" fmla="*/ 6494075 h 13511369"/>
                  <a:gd name="connsiteX239" fmla="*/ 9647062 w 12089090"/>
                  <a:gd name="connsiteY239" fmla="*/ 6298813 h 13511369"/>
                  <a:gd name="connsiteX240" fmla="*/ 9923287 w 12089090"/>
                  <a:gd name="connsiteY240" fmla="*/ 6334532 h 13511369"/>
                  <a:gd name="connsiteX241" fmla="*/ 9887569 w 12089090"/>
                  <a:gd name="connsiteY241" fmla="*/ 6420258 h 13511369"/>
                  <a:gd name="connsiteX242" fmla="*/ 9744694 w 12089090"/>
                  <a:gd name="connsiteY242" fmla="*/ 6434546 h 13511369"/>
                  <a:gd name="connsiteX243" fmla="*/ 9813749 w 12089090"/>
                  <a:gd name="connsiteY243" fmla="*/ 6489313 h 13511369"/>
                  <a:gd name="connsiteX244" fmla="*/ 9682782 w 12089090"/>
                  <a:gd name="connsiteY244" fmla="*/ 6517889 h 13511369"/>
                  <a:gd name="connsiteX245" fmla="*/ 9556576 w 12089090"/>
                  <a:gd name="connsiteY245" fmla="*/ 6508364 h 13511369"/>
                  <a:gd name="connsiteX246" fmla="*/ 9470850 w 12089090"/>
                  <a:gd name="connsiteY246" fmla="*/ 6544082 h 13511369"/>
                  <a:gd name="connsiteX247" fmla="*/ 9439894 w 12089090"/>
                  <a:gd name="connsiteY247" fmla="*/ 6848883 h 13511369"/>
                  <a:gd name="connsiteX248" fmla="*/ 9601819 w 12089090"/>
                  <a:gd name="connsiteY248" fmla="*/ 6882220 h 13511369"/>
                  <a:gd name="connsiteX249" fmla="*/ 9808987 w 12089090"/>
                  <a:gd name="connsiteY249" fmla="*/ 6696482 h 13511369"/>
                  <a:gd name="connsiteX250" fmla="*/ 9847088 w 12089090"/>
                  <a:gd name="connsiteY250" fmla="*/ 6794114 h 13511369"/>
                  <a:gd name="connsiteX251" fmla="*/ 9994726 w 12089090"/>
                  <a:gd name="connsiteY251" fmla="*/ 6717914 h 13511369"/>
                  <a:gd name="connsiteX252" fmla="*/ 9894713 w 12089090"/>
                  <a:gd name="connsiteY252" fmla="*/ 6956040 h 13511369"/>
                  <a:gd name="connsiteX253" fmla="*/ 10037588 w 12089090"/>
                  <a:gd name="connsiteY253" fmla="*/ 6898889 h 13511369"/>
                  <a:gd name="connsiteX254" fmla="*/ 10004251 w 12089090"/>
                  <a:gd name="connsiteY254" fmla="*/ 6986996 h 13511369"/>
                  <a:gd name="connsiteX255" fmla="*/ 10235232 w 12089090"/>
                  <a:gd name="connsiteY255" fmla="*/ 6984614 h 13511369"/>
                  <a:gd name="connsiteX256" fmla="*/ 10075687 w 12089090"/>
                  <a:gd name="connsiteY256" fmla="*/ 7039382 h 13511369"/>
                  <a:gd name="connsiteX257" fmla="*/ 9966151 w 12089090"/>
                  <a:gd name="connsiteY257" fmla="*/ 7096533 h 13511369"/>
                  <a:gd name="connsiteX258" fmla="*/ 9847088 w 12089090"/>
                  <a:gd name="connsiteY258" fmla="*/ 7210833 h 13511369"/>
                  <a:gd name="connsiteX259" fmla="*/ 9882806 w 12089090"/>
                  <a:gd name="connsiteY259" fmla="*/ 7270363 h 13511369"/>
                  <a:gd name="connsiteX260" fmla="*/ 9925669 w 12089090"/>
                  <a:gd name="connsiteY260" fmla="*/ 7320371 h 13511369"/>
                  <a:gd name="connsiteX261" fmla="*/ 10004251 w 12089090"/>
                  <a:gd name="connsiteY261" fmla="*/ 7287033 h 13511369"/>
                  <a:gd name="connsiteX262" fmla="*/ 10016156 w 12089090"/>
                  <a:gd name="connsiteY262" fmla="*/ 7348944 h 13511369"/>
                  <a:gd name="connsiteX263" fmla="*/ 10130457 w 12089090"/>
                  <a:gd name="connsiteY263" fmla="*/ 7210833 h 13511369"/>
                  <a:gd name="connsiteX264" fmla="*/ 10166176 w 12089090"/>
                  <a:gd name="connsiteY264" fmla="*/ 7356089 h 13511369"/>
                  <a:gd name="connsiteX265" fmla="*/ 10261426 w 12089090"/>
                  <a:gd name="connsiteY265" fmla="*/ 7239408 h 13511369"/>
                  <a:gd name="connsiteX266" fmla="*/ 10287619 w 12089090"/>
                  <a:gd name="connsiteY266" fmla="*/ 7401332 h 13511369"/>
                  <a:gd name="connsiteX267" fmla="*/ 10361437 w 12089090"/>
                  <a:gd name="connsiteY267" fmla="*/ 7477532 h 13511369"/>
                  <a:gd name="connsiteX268" fmla="*/ 10151887 w 12089090"/>
                  <a:gd name="connsiteY268" fmla="*/ 7591832 h 13511369"/>
                  <a:gd name="connsiteX269" fmla="*/ 10304288 w 12089090"/>
                  <a:gd name="connsiteY269" fmla="*/ 7741852 h 13511369"/>
                  <a:gd name="connsiteX270" fmla="*/ 10335244 w 12089090"/>
                  <a:gd name="connsiteY270" fmla="*/ 7644221 h 13511369"/>
                  <a:gd name="connsiteX271" fmla="*/ 10406680 w 12089090"/>
                  <a:gd name="connsiteY271" fmla="*/ 7732326 h 13511369"/>
                  <a:gd name="connsiteX272" fmla="*/ 10528126 w 12089090"/>
                  <a:gd name="connsiteY272" fmla="*/ 7691846 h 13511369"/>
                  <a:gd name="connsiteX273" fmla="*/ 10532887 w 12089090"/>
                  <a:gd name="connsiteY273" fmla="*/ 7777570 h 13511369"/>
                  <a:gd name="connsiteX274" fmla="*/ 10530506 w 12089090"/>
                  <a:gd name="connsiteY274" fmla="*/ 7875200 h 13511369"/>
                  <a:gd name="connsiteX275" fmla="*/ 10640043 w 12089090"/>
                  <a:gd name="connsiteY275" fmla="*/ 7837101 h 13511369"/>
                  <a:gd name="connsiteX276" fmla="*/ 10680526 w 12089090"/>
                  <a:gd name="connsiteY276" fmla="*/ 8075227 h 13511369"/>
                  <a:gd name="connsiteX277" fmla="*/ 10818637 w 12089090"/>
                  <a:gd name="connsiteY277" fmla="*/ 8106182 h 13511369"/>
                  <a:gd name="connsiteX278" fmla="*/ 10832925 w 12089090"/>
                  <a:gd name="connsiteY278" fmla="*/ 7815670 h 13511369"/>
                  <a:gd name="connsiteX279" fmla="*/ 10923413 w 12089090"/>
                  <a:gd name="connsiteY279" fmla="*/ 7791858 h 13511369"/>
                  <a:gd name="connsiteX280" fmla="*/ 10992469 w 12089090"/>
                  <a:gd name="connsiteY280" fmla="*/ 7620407 h 13511369"/>
                  <a:gd name="connsiteX281" fmla="*/ 10954369 w 12089090"/>
                  <a:gd name="connsiteY281" fmla="*/ 7491821 h 13511369"/>
                  <a:gd name="connsiteX282" fmla="*/ 10859119 w 12089090"/>
                  <a:gd name="connsiteY282" fmla="*/ 7479913 h 13511369"/>
                  <a:gd name="connsiteX283" fmla="*/ 10906743 w 12089090"/>
                  <a:gd name="connsiteY283" fmla="*/ 7360851 h 13511369"/>
                  <a:gd name="connsiteX284" fmla="*/ 10801969 w 12089090"/>
                  <a:gd name="connsiteY284" fmla="*/ 7289414 h 13511369"/>
                  <a:gd name="connsiteX285" fmla="*/ 10761487 w 12089090"/>
                  <a:gd name="connsiteY285" fmla="*/ 7058432 h 13511369"/>
                  <a:gd name="connsiteX286" fmla="*/ 10443987 w 12089090"/>
                  <a:gd name="connsiteY286" fmla="*/ 7020332 h 13511369"/>
                  <a:gd name="connsiteX287" fmla="*/ 10513838 w 12089090"/>
                  <a:gd name="connsiteY287" fmla="*/ 6915558 h 13511369"/>
                  <a:gd name="connsiteX288" fmla="*/ 10637663 w 12089090"/>
                  <a:gd name="connsiteY288" fmla="*/ 6896508 h 13511369"/>
                  <a:gd name="connsiteX289" fmla="*/ 10647187 w 12089090"/>
                  <a:gd name="connsiteY289" fmla="*/ 6810782 h 13511369"/>
                  <a:gd name="connsiteX290" fmla="*/ 10859912 w 12089090"/>
                  <a:gd name="connsiteY290" fmla="*/ 6899682 h 13511369"/>
                  <a:gd name="connsiteX291" fmla="*/ 10875787 w 12089090"/>
                  <a:gd name="connsiteY291" fmla="*/ 6677432 h 13511369"/>
                  <a:gd name="connsiteX292" fmla="*/ 10666237 w 12089090"/>
                  <a:gd name="connsiteY292" fmla="*/ 6772682 h 13511369"/>
                  <a:gd name="connsiteX293" fmla="*/ 10590037 w 12089090"/>
                  <a:gd name="connsiteY293" fmla="*/ 6544082 h 13511369"/>
                  <a:gd name="connsiteX294" fmla="*/ 10361437 w 12089090"/>
                  <a:gd name="connsiteY294" fmla="*/ 6753632 h 13511369"/>
                  <a:gd name="connsiteX295" fmla="*/ 10374138 w 12089090"/>
                  <a:gd name="connsiteY295" fmla="*/ 6588533 h 13511369"/>
                  <a:gd name="connsiteX296" fmla="*/ 10386837 w 12089090"/>
                  <a:gd name="connsiteY296" fmla="*/ 6464707 h 13511369"/>
                  <a:gd name="connsiteX297" fmla="*/ 10331672 w 12089090"/>
                  <a:gd name="connsiteY297" fmla="*/ 6436675 h 13511369"/>
                  <a:gd name="connsiteX298" fmla="*/ 10278888 w 12089090"/>
                  <a:gd name="connsiteY298" fmla="*/ 6452008 h 13511369"/>
                  <a:gd name="connsiteX299" fmla="*/ 10158237 w 12089090"/>
                  <a:gd name="connsiteY299" fmla="*/ 6236107 h 13511369"/>
                  <a:gd name="connsiteX300" fmla="*/ 10323338 w 12089090"/>
                  <a:gd name="connsiteY300" fmla="*/ 6274208 h 13511369"/>
                  <a:gd name="connsiteX301" fmla="*/ 10564638 w 12089090"/>
                  <a:gd name="connsiteY301" fmla="*/ 6274208 h 13511369"/>
                  <a:gd name="connsiteX302" fmla="*/ 10694812 w 12089090"/>
                  <a:gd name="connsiteY302" fmla="*/ 6134507 h 13511369"/>
                  <a:gd name="connsiteX303" fmla="*/ 10593213 w 12089090"/>
                  <a:gd name="connsiteY303" fmla="*/ 6023383 h 13511369"/>
                  <a:gd name="connsiteX304" fmla="*/ 10380487 w 12089090"/>
                  <a:gd name="connsiteY304" fmla="*/ 5975757 h 13511369"/>
                  <a:gd name="connsiteX305" fmla="*/ 10561462 w 12089090"/>
                  <a:gd name="connsiteY305" fmla="*/ 5845582 h 13511369"/>
                  <a:gd name="connsiteX306" fmla="*/ 10507488 w 12089090"/>
                  <a:gd name="connsiteY306" fmla="*/ 5728108 h 13511369"/>
                  <a:gd name="connsiteX307" fmla="*/ 10561463 w 12089090"/>
                  <a:gd name="connsiteY307" fmla="*/ 5607458 h 13511369"/>
                  <a:gd name="connsiteX308" fmla="*/ 10523362 w 12089090"/>
                  <a:gd name="connsiteY308" fmla="*/ 5604282 h 13511369"/>
                  <a:gd name="connsiteX309" fmla="*/ 10488438 w 12089090"/>
                  <a:gd name="connsiteY309" fmla="*/ 5528083 h 13511369"/>
                  <a:gd name="connsiteX310" fmla="*/ 10329687 w 12089090"/>
                  <a:gd name="connsiteY310" fmla="*/ 5375682 h 13511369"/>
                  <a:gd name="connsiteX311" fmla="*/ 10599563 w 12089090"/>
                  <a:gd name="connsiteY311" fmla="*/ 5480458 h 13511369"/>
                  <a:gd name="connsiteX312" fmla="*/ 10742437 w 12089090"/>
                  <a:gd name="connsiteY312" fmla="*/ 5439182 h 13511369"/>
                  <a:gd name="connsiteX313" fmla="*/ 10717038 w 12089090"/>
                  <a:gd name="connsiteY313" fmla="*/ 5686833 h 13511369"/>
                  <a:gd name="connsiteX314" fmla="*/ 10894837 w 12089090"/>
                  <a:gd name="connsiteY314" fmla="*/ 5724932 h 13511369"/>
                  <a:gd name="connsiteX315" fmla="*/ 10951988 w 12089090"/>
                  <a:gd name="connsiteY315" fmla="*/ 5550308 h 13511369"/>
                  <a:gd name="connsiteX316" fmla="*/ 10993262 w 12089090"/>
                  <a:gd name="connsiteY316" fmla="*/ 5321707 h 13511369"/>
                  <a:gd name="connsiteX317" fmla="*/ 10913888 w 12089090"/>
                  <a:gd name="connsiteY317" fmla="*/ 5118508 h 13511369"/>
                  <a:gd name="connsiteX318" fmla="*/ 10856737 w 12089090"/>
                  <a:gd name="connsiteY318" fmla="*/ 5020082 h 13511369"/>
                  <a:gd name="connsiteX319" fmla="*/ 10777363 w 12089090"/>
                  <a:gd name="connsiteY319" fmla="*/ 5137558 h 13511369"/>
                  <a:gd name="connsiteX320" fmla="*/ 10707513 w 12089090"/>
                  <a:gd name="connsiteY320" fmla="*/ 5096283 h 13511369"/>
                  <a:gd name="connsiteX321" fmla="*/ 10675763 w 12089090"/>
                  <a:gd name="connsiteY321" fmla="*/ 5216933 h 13511369"/>
                  <a:gd name="connsiteX322" fmla="*/ 10574162 w 12089090"/>
                  <a:gd name="connsiteY322" fmla="*/ 5220107 h 13511369"/>
                  <a:gd name="connsiteX323" fmla="*/ 10494787 w 12089090"/>
                  <a:gd name="connsiteY323" fmla="*/ 5077232 h 13511369"/>
                  <a:gd name="connsiteX324" fmla="*/ 10456687 w 12089090"/>
                  <a:gd name="connsiteY324" fmla="*/ 4924832 h 13511369"/>
                  <a:gd name="connsiteX325" fmla="*/ 10240787 w 12089090"/>
                  <a:gd name="connsiteY325" fmla="*/ 4928007 h 13511369"/>
                  <a:gd name="connsiteX326" fmla="*/ 10266187 w 12089090"/>
                  <a:gd name="connsiteY326" fmla="*/ 5153432 h 13511369"/>
                  <a:gd name="connsiteX327" fmla="*/ 10228088 w 12089090"/>
                  <a:gd name="connsiteY327" fmla="*/ 4959758 h 13511369"/>
                  <a:gd name="connsiteX328" fmla="*/ 10183637 w 12089090"/>
                  <a:gd name="connsiteY328" fmla="*/ 4972457 h 13511369"/>
                  <a:gd name="connsiteX329" fmla="*/ 10113787 w 12089090"/>
                  <a:gd name="connsiteY329" fmla="*/ 4861332 h 13511369"/>
                  <a:gd name="connsiteX330" fmla="*/ 10018538 w 12089090"/>
                  <a:gd name="connsiteY330" fmla="*/ 4931183 h 13511369"/>
                  <a:gd name="connsiteX331" fmla="*/ 9862962 w 12089090"/>
                  <a:gd name="connsiteY331" fmla="*/ 5058182 h 13511369"/>
                  <a:gd name="connsiteX332" fmla="*/ 10228087 w 12089090"/>
                  <a:gd name="connsiteY332" fmla="*/ 4724807 h 13511369"/>
                  <a:gd name="connsiteX333" fmla="*/ 10372550 w 12089090"/>
                  <a:gd name="connsiteY333" fmla="*/ 4634321 h 13511369"/>
                  <a:gd name="connsiteX334" fmla="*/ 10590037 w 12089090"/>
                  <a:gd name="connsiteY334" fmla="*/ 4581932 h 13511369"/>
                  <a:gd name="connsiteX335" fmla="*/ 10628138 w 12089090"/>
                  <a:gd name="connsiteY335" fmla="*/ 4461283 h 13511369"/>
                  <a:gd name="connsiteX336" fmla="*/ 10799588 w 12089090"/>
                  <a:gd name="connsiteY336" fmla="*/ 4334283 h 13511369"/>
                  <a:gd name="connsiteX337" fmla="*/ 10831337 w 12089090"/>
                  <a:gd name="connsiteY337" fmla="*/ 4080282 h 13511369"/>
                  <a:gd name="connsiteX338" fmla="*/ 10599562 w 12089090"/>
                  <a:gd name="connsiteY338" fmla="*/ 3997732 h 13511369"/>
                  <a:gd name="connsiteX339" fmla="*/ 10282063 w 12089090"/>
                  <a:gd name="connsiteY339" fmla="*/ 3950108 h 13511369"/>
                  <a:gd name="connsiteX340" fmla="*/ 10151887 w 12089090"/>
                  <a:gd name="connsiteY340" fmla="*/ 4010432 h 13511369"/>
                  <a:gd name="connsiteX341" fmla="*/ 10177288 w 12089090"/>
                  <a:gd name="connsiteY341" fmla="*/ 3845333 h 13511369"/>
                  <a:gd name="connsiteX342" fmla="*/ 10126488 w 12089090"/>
                  <a:gd name="connsiteY342" fmla="*/ 3670708 h 13511369"/>
                  <a:gd name="connsiteX343" fmla="*/ 10240787 w 12089090"/>
                  <a:gd name="connsiteY343" fmla="*/ 3708807 h 13511369"/>
                  <a:gd name="connsiteX344" fmla="*/ 10361438 w 12089090"/>
                  <a:gd name="connsiteY344" fmla="*/ 3600858 h 13511369"/>
                  <a:gd name="connsiteX345" fmla="*/ 10551938 w 12089090"/>
                  <a:gd name="connsiteY345" fmla="*/ 3661183 h 13511369"/>
                  <a:gd name="connsiteX346" fmla="*/ 10564638 w 12089090"/>
                  <a:gd name="connsiteY346" fmla="*/ 3477033 h 13511369"/>
                  <a:gd name="connsiteX347" fmla="*/ 10704337 w 12089090"/>
                  <a:gd name="connsiteY347" fmla="*/ 3515132 h 13511369"/>
                  <a:gd name="connsiteX348" fmla="*/ 10818637 w 12089090"/>
                  <a:gd name="connsiteY348" fmla="*/ 3210332 h 13511369"/>
                  <a:gd name="connsiteX349" fmla="*/ 10920238 w 12089090"/>
                  <a:gd name="connsiteY349" fmla="*/ 3299233 h 13511369"/>
                  <a:gd name="connsiteX350" fmla="*/ 11059937 w 12089090"/>
                  <a:gd name="connsiteY350" fmla="*/ 3283357 h 13511369"/>
                  <a:gd name="connsiteX351" fmla="*/ 11094862 w 12089090"/>
                  <a:gd name="connsiteY351" fmla="*/ 3508782 h 13511369"/>
                  <a:gd name="connsiteX352" fmla="*/ 11171063 w 12089090"/>
                  <a:gd name="connsiteY352" fmla="*/ 3251608 h 13511369"/>
                  <a:gd name="connsiteX353" fmla="*/ 11094863 w 12089090"/>
                  <a:gd name="connsiteY353" fmla="*/ 3165883 h 13511369"/>
                  <a:gd name="connsiteX354" fmla="*/ 11180587 w 12089090"/>
                  <a:gd name="connsiteY354" fmla="*/ 2911882 h 13511369"/>
                  <a:gd name="connsiteX355" fmla="*/ 10999613 w 12089090"/>
                  <a:gd name="connsiteY355" fmla="*/ 2988083 h 13511369"/>
                  <a:gd name="connsiteX356" fmla="*/ 10971037 w 12089090"/>
                  <a:gd name="connsiteY356" fmla="*/ 2918232 h 13511369"/>
                  <a:gd name="connsiteX357" fmla="*/ 10780537 w 12089090"/>
                  <a:gd name="connsiteY357" fmla="*/ 2715032 h 13511369"/>
                  <a:gd name="connsiteX358" fmla="*/ 10748788 w 12089090"/>
                  <a:gd name="connsiteY358" fmla="*/ 2530883 h 13511369"/>
                  <a:gd name="connsiteX359" fmla="*/ 10717038 w 12089090"/>
                  <a:gd name="connsiteY359" fmla="*/ 2435633 h 13511369"/>
                  <a:gd name="connsiteX360" fmla="*/ 10818637 w 12089090"/>
                  <a:gd name="connsiteY360" fmla="*/ 2334032 h 13511369"/>
                  <a:gd name="connsiteX361" fmla="*/ 11078988 w 12089090"/>
                  <a:gd name="connsiteY361" fmla="*/ 2099083 h 13511369"/>
                  <a:gd name="connsiteX362" fmla="*/ 11199637 w 12089090"/>
                  <a:gd name="connsiteY362" fmla="*/ 2118132 h 13511369"/>
                  <a:gd name="connsiteX363" fmla="*/ 11269488 w 12089090"/>
                  <a:gd name="connsiteY363" fmla="*/ 2029233 h 13511369"/>
                  <a:gd name="connsiteX364" fmla="*/ 11504437 w 12089090"/>
                  <a:gd name="connsiteY364" fmla="*/ 1921282 h 13511369"/>
                  <a:gd name="connsiteX365" fmla="*/ 11358388 w 12089090"/>
                  <a:gd name="connsiteY365" fmla="*/ 1851433 h 13511369"/>
                  <a:gd name="connsiteX366" fmla="*/ 11275837 w 12089090"/>
                  <a:gd name="connsiteY366" fmla="*/ 1705382 h 13511369"/>
                  <a:gd name="connsiteX367" fmla="*/ 11377437 w 12089090"/>
                  <a:gd name="connsiteY367" fmla="*/ 1279932 h 13511369"/>
                  <a:gd name="connsiteX368" fmla="*/ 11256787 w 12089090"/>
                  <a:gd name="connsiteY368" fmla="*/ 1019582 h 13511369"/>
                  <a:gd name="connsiteX369" fmla="*/ 11542537 w 12089090"/>
                  <a:gd name="connsiteY369" fmla="*/ 1362482 h 13511369"/>
                  <a:gd name="connsiteX370" fmla="*/ 11707637 w 12089090"/>
                  <a:gd name="connsiteY370" fmla="*/ 1165632 h 13511369"/>
                  <a:gd name="connsiteX371" fmla="*/ 11891787 w 12089090"/>
                  <a:gd name="connsiteY371" fmla="*/ 1476782 h 13511369"/>
                  <a:gd name="connsiteX372" fmla="*/ 12088637 w 12089090"/>
                  <a:gd name="connsiteY372" fmla="*/ 1578383 h 13511369"/>
                  <a:gd name="connsiteX373" fmla="*/ 11923537 w 12089090"/>
                  <a:gd name="connsiteY373" fmla="*/ 1133883 h 13511369"/>
                  <a:gd name="connsiteX374" fmla="*/ 11910837 w 12089090"/>
                  <a:gd name="connsiteY374" fmla="*/ 917982 h 13511369"/>
                  <a:gd name="connsiteX375" fmla="*/ 11777487 w 12089090"/>
                  <a:gd name="connsiteY375" fmla="*/ 721132 h 13511369"/>
                  <a:gd name="connsiteX376" fmla="*/ 11752087 w 12089090"/>
                  <a:gd name="connsiteY37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5971603 w 12089090"/>
                  <a:gd name="connsiteY15" fmla="*/ 1078863 h 13511369"/>
                  <a:gd name="connsiteX16" fmla="*/ 5808487 w 12089090"/>
                  <a:gd name="connsiteY16" fmla="*/ 1000532 h 13511369"/>
                  <a:gd name="connsiteX17" fmla="*/ 5647753 w 12089090"/>
                  <a:gd name="connsiteY17" fmla="*/ 921700 h 13511369"/>
                  <a:gd name="connsiteX18" fmla="*/ 5566790 w 12089090"/>
                  <a:gd name="connsiteY18" fmla="*/ 995519 h 13511369"/>
                  <a:gd name="connsiteX19" fmla="*/ 5500115 w 12089090"/>
                  <a:gd name="connsiteY19" fmla="*/ 847881 h 13511369"/>
                  <a:gd name="connsiteX20" fmla="*/ 5295328 w 12089090"/>
                  <a:gd name="connsiteY20" fmla="*/ 838356 h 13511369"/>
                  <a:gd name="connsiteX21" fmla="*/ 5119115 w 12089090"/>
                  <a:gd name="connsiteY21" fmla="*/ 678813 h 13511369"/>
                  <a:gd name="connsiteX22" fmla="*/ 4872656 w 12089090"/>
                  <a:gd name="connsiteY22" fmla="*/ 524282 h 13511369"/>
                  <a:gd name="connsiteX23" fmla="*/ 4578572 w 12089090"/>
                  <a:gd name="connsiteY23" fmla="*/ 478788 h 13511369"/>
                  <a:gd name="connsiteX24" fmla="*/ 4330922 w 12089090"/>
                  <a:gd name="connsiteY24" fmla="*/ 395444 h 13511369"/>
                  <a:gd name="connsiteX25" fmla="*/ 4363068 w 12089090"/>
                  <a:gd name="connsiteY25" fmla="*/ 505232 h 13511369"/>
                  <a:gd name="connsiteX26" fmla="*/ 4118990 w 12089090"/>
                  <a:gd name="connsiteY26" fmla="*/ 528794 h 13511369"/>
                  <a:gd name="connsiteX27" fmla="*/ 3952303 w 12089090"/>
                  <a:gd name="connsiteY27" fmla="*/ 640713 h 13511369"/>
                  <a:gd name="connsiteX28" fmla="*/ 3770137 w 12089090"/>
                  <a:gd name="connsiteY28" fmla="*/ 929094 h 13511369"/>
                  <a:gd name="connsiteX29" fmla="*/ 3680840 w 12089090"/>
                  <a:gd name="connsiteY29" fmla="*/ 914556 h 13511369"/>
                  <a:gd name="connsiteX30" fmla="*/ 3578447 w 12089090"/>
                  <a:gd name="connsiteY30" fmla="*/ 990756 h 13511369"/>
                  <a:gd name="connsiteX31" fmla="*/ 3404615 w 12089090"/>
                  <a:gd name="connsiteY31" fmla="*/ 1205069 h 13511369"/>
                  <a:gd name="connsiteX32" fmla="*/ 3266503 w 12089090"/>
                  <a:gd name="connsiteY32" fmla="*/ 1266981 h 13511369"/>
                  <a:gd name="connsiteX33" fmla="*/ 3184349 w 12089090"/>
                  <a:gd name="connsiteY33" fmla="*/ 1343433 h 13511369"/>
                  <a:gd name="connsiteX34" fmla="*/ 2956940 w 12089090"/>
                  <a:gd name="connsiteY34" fmla="*/ 1233644 h 13511369"/>
                  <a:gd name="connsiteX35" fmla="*/ 2829544 w 12089090"/>
                  <a:gd name="connsiteY35" fmla="*/ 1317239 h 13511369"/>
                  <a:gd name="connsiteX36" fmla="*/ 2690240 w 12089090"/>
                  <a:gd name="connsiteY36" fmla="*/ 1366994 h 13511369"/>
                  <a:gd name="connsiteX37" fmla="*/ 2455687 w 12089090"/>
                  <a:gd name="connsiteY37" fmla="*/ 1452970 h 13511369"/>
                  <a:gd name="connsiteX38" fmla="*/ 2421159 w 12089090"/>
                  <a:gd name="connsiteY38" fmla="*/ 1328894 h 13511369"/>
                  <a:gd name="connsiteX39" fmla="*/ 2341387 w 12089090"/>
                  <a:gd name="connsiteY39" fmla="*/ 1248182 h 13511369"/>
                  <a:gd name="connsiteX40" fmla="*/ 2364009 w 12089090"/>
                  <a:gd name="connsiteY40" fmla="*/ 1407475 h 13511369"/>
                  <a:gd name="connsiteX41" fmla="*/ 2321147 w 12089090"/>
                  <a:gd name="connsiteY41" fmla="*/ 1557494 h 13511369"/>
                  <a:gd name="connsiteX42" fmla="*/ 2379487 w 12089090"/>
                  <a:gd name="connsiteY42" fmla="*/ 1629182 h 13511369"/>
                  <a:gd name="connsiteX43" fmla="*/ 2748581 w 12089090"/>
                  <a:gd name="connsiteY43" fmla="*/ 1888739 h 13511369"/>
                  <a:gd name="connsiteX44" fmla="*/ 2818828 w 12089090"/>
                  <a:gd name="connsiteY44" fmla="*/ 2031363 h 13511369"/>
                  <a:gd name="connsiteX45" fmla="*/ 2799778 w 12089090"/>
                  <a:gd name="connsiteY45" fmla="*/ 2224244 h 13511369"/>
                  <a:gd name="connsiteX46" fmla="*/ 2870025 w 12089090"/>
                  <a:gd name="connsiteY46" fmla="*/ 2431664 h 13511369"/>
                  <a:gd name="connsiteX47" fmla="*/ 3027187 w 12089090"/>
                  <a:gd name="connsiteY47" fmla="*/ 2567395 h 13511369"/>
                  <a:gd name="connsiteX48" fmla="*/ 3160537 w 12089090"/>
                  <a:gd name="connsiteY48" fmla="*/ 2543582 h 13511369"/>
                  <a:gd name="connsiteX49" fmla="*/ 3228403 w 12089090"/>
                  <a:gd name="connsiteY49" fmla="*/ 2648106 h 13511369"/>
                  <a:gd name="connsiteX50" fmla="*/ 3130772 w 12089090"/>
                  <a:gd name="connsiteY50" fmla="*/ 2719544 h 13511369"/>
                  <a:gd name="connsiteX51" fmla="*/ 3115293 w 12089090"/>
                  <a:gd name="connsiteY51" fmla="*/ 2843619 h 13511369"/>
                  <a:gd name="connsiteX52" fmla="*/ 3023615 w 12089090"/>
                  <a:gd name="connsiteY52" fmla="*/ 2957669 h 13511369"/>
                  <a:gd name="connsiteX53" fmla="*/ 3016472 w 12089090"/>
                  <a:gd name="connsiteY53" fmla="*/ 3050538 h 13511369"/>
                  <a:gd name="connsiteX54" fmla="*/ 2916459 w 12089090"/>
                  <a:gd name="connsiteY54" fmla="*/ 3143406 h 13511369"/>
                  <a:gd name="connsiteX55" fmla="*/ 2874787 w 12089090"/>
                  <a:gd name="connsiteY55" fmla="*/ 3248432 h 13511369"/>
                  <a:gd name="connsiteX56" fmla="*/ 2916459 w 12089090"/>
                  <a:gd name="connsiteY56" fmla="*/ 3355338 h 13511369"/>
                  <a:gd name="connsiteX57" fmla="*/ 3039093 w 12089090"/>
                  <a:gd name="connsiteY57" fmla="*/ 3469889 h 13511369"/>
                  <a:gd name="connsiteX58" fmla="*/ 2880740 w 12089090"/>
                  <a:gd name="connsiteY58" fmla="*/ 3872069 h 13511369"/>
                  <a:gd name="connsiteX59" fmla="*/ 2854547 w 12089090"/>
                  <a:gd name="connsiteY59" fmla="*/ 4003038 h 13511369"/>
                  <a:gd name="connsiteX60" fmla="*/ 2779537 w 12089090"/>
                  <a:gd name="connsiteY60" fmla="*/ 4067582 h 13511369"/>
                  <a:gd name="connsiteX61" fmla="*/ 2630709 w 12089090"/>
                  <a:gd name="connsiteY61" fmla="*/ 4069713 h 13511369"/>
                  <a:gd name="connsiteX62" fmla="*/ 2559272 w 12089090"/>
                  <a:gd name="connsiteY62" fmla="*/ 4041138 h 13511369"/>
                  <a:gd name="connsiteX63" fmla="*/ 2497359 w 12089090"/>
                  <a:gd name="connsiteY63" fmla="*/ 3964938 h 13511369"/>
                  <a:gd name="connsiteX64" fmla="*/ 2360437 w 12089090"/>
                  <a:gd name="connsiteY64" fmla="*/ 3991382 h 13511369"/>
                  <a:gd name="connsiteX65" fmla="*/ 2302097 w 12089090"/>
                  <a:gd name="connsiteY65" fmla="*/ 4098288 h 13511369"/>
                  <a:gd name="connsiteX66" fmla="*/ 2402109 w 12089090"/>
                  <a:gd name="connsiteY66" fmla="*/ 4295932 h 13511369"/>
                  <a:gd name="connsiteX67" fmla="*/ 2322337 w 12089090"/>
                  <a:gd name="connsiteY67" fmla="*/ 4353332 h 13511369"/>
                  <a:gd name="connsiteX68" fmla="*/ 2533078 w 12089090"/>
                  <a:gd name="connsiteY68" fmla="*/ 4645975 h 13511369"/>
                  <a:gd name="connsiteX69" fmla="*/ 2597372 w 12089090"/>
                  <a:gd name="connsiteY69" fmla="*/ 4879338 h 13511369"/>
                  <a:gd name="connsiteX70" fmla="*/ 2489024 w 12089090"/>
                  <a:gd name="connsiteY70" fmla="*/ 4958170 h 13511369"/>
                  <a:gd name="connsiteX71" fmla="*/ 2471165 w 12089090"/>
                  <a:gd name="connsiteY71" fmla="*/ 5122225 h 13511369"/>
                  <a:gd name="connsiteX72" fmla="*/ 2387822 w 12089090"/>
                  <a:gd name="connsiteY72" fmla="*/ 5196044 h 13511369"/>
                  <a:gd name="connsiteX73" fmla="*/ 2398537 w 12089090"/>
                  <a:gd name="connsiteY73" fmla="*/ 5286782 h 13511369"/>
                  <a:gd name="connsiteX74" fmla="*/ 2506884 w 12089090"/>
                  <a:gd name="connsiteY74" fmla="*/ 5384163 h 13511369"/>
                  <a:gd name="connsiteX75" fmla="*/ 2512837 w 12089090"/>
                  <a:gd name="connsiteY75" fmla="*/ 5534432 h 13511369"/>
                  <a:gd name="connsiteX76" fmla="*/ 2516409 w 12089090"/>
                  <a:gd name="connsiteY76" fmla="*/ 5622288 h 13511369"/>
                  <a:gd name="connsiteX77" fmla="*/ 2649759 w 12089090"/>
                  <a:gd name="connsiteY77" fmla="*/ 5741350 h 13511369"/>
                  <a:gd name="connsiteX78" fmla="*/ 2814065 w 12089090"/>
                  <a:gd name="connsiteY78" fmla="*/ 5819932 h 13511369"/>
                  <a:gd name="connsiteX79" fmla="*/ 2846212 w 12089090"/>
                  <a:gd name="connsiteY79" fmla="*/ 6036875 h 13511369"/>
                  <a:gd name="connsiteX80" fmla="*/ 2836687 w 12089090"/>
                  <a:gd name="connsiteY80" fmla="*/ 6239282 h 13511369"/>
                  <a:gd name="connsiteX81" fmla="*/ 2611659 w 12089090"/>
                  <a:gd name="connsiteY81" fmla="*/ 6322375 h 13511369"/>
                  <a:gd name="connsiteX82" fmla="*/ 2627137 w 12089090"/>
                  <a:gd name="connsiteY82" fmla="*/ 6448832 h 13511369"/>
                  <a:gd name="connsiteX83" fmla="*/ 2531887 w 12089090"/>
                  <a:gd name="connsiteY83" fmla="*/ 6696482 h 13511369"/>
                  <a:gd name="connsiteX84" fmla="*/ 2585465 w 12089090"/>
                  <a:gd name="connsiteY84" fmla="*/ 6812913 h 13511369"/>
                  <a:gd name="connsiteX85" fmla="*/ 2535459 w 12089090"/>
                  <a:gd name="connsiteY85" fmla="*/ 6872444 h 13511369"/>
                  <a:gd name="connsiteX86" fmla="*/ 2478309 w 12089090"/>
                  <a:gd name="connsiteY86" fmla="*/ 6981982 h 13511369"/>
                  <a:gd name="connsiteX87" fmla="*/ 2365199 w 12089090"/>
                  <a:gd name="connsiteY87" fmla="*/ 7022714 h 13511369"/>
                  <a:gd name="connsiteX88" fmla="*/ 2123503 w 12089090"/>
                  <a:gd name="connsiteY88" fmla="*/ 7248682 h 13511369"/>
                  <a:gd name="connsiteX89" fmla="*/ 2171128 w 12089090"/>
                  <a:gd name="connsiteY89" fmla="*/ 7551100 h 13511369"/>
                  <a:gd name="connsiteX90" fmla="*/ 2143743 w 12089090"/>
                  <a:gd name="connsiteY90" fmla="*/ 7627551 h 13511369"/>
                  <a:gd name="connsiteX91" fmla="*/ 1973484 w 12089090"/>
                  <a:gd name="connsiteY91" fmla="*/ 7703500 h 13511369"/>
                  <a:gd name="connsiteX92" fmla="*/ 1867519 w 12089090"/>
                  <a:gd name="connsiteY92" fmla="*/ 7841863 h 13511369"/>
                  <a:gd name="connsiteX93" fmla="*/ 1842515 w 12089090"/>
                  <a:gd name="connsiteY93" fmla="*/ 8084500 h 13511369"/>
                  <a:gd name="connsiteX94" fmla="*/ 1721072 w 12089090"/>
                  <a:gd name="connsiteY94" fmla="*/ 8148794 h 13511369"/>
                  <a:gd name="connsiteX95" fmla="*/ 1703212 w 12089090"/>
                  <a:gd name="connsiteY95" fmla="*/ 8291919 h 13511369"/>
                  <a:gd name="connsiteX96" fmla="*/ 1671065 w 12089090"/>
                  <a:gd name="connsiteY96" fmla="*/ 8510744 h 13511369"/>
                  <a:gd name="connsiteX97" fmla="*/ 1716309 w 12089090"/>
                  <a:gd name="connsiteY97" fmla="*/ 8653619 h 13511369"/>
                  <a:gd name="connsiteX98" fmla="*/ 1706784 w 12089090"/>
                  <a:gd name="connsiteY98" fmla="*/ 8772682 h 13511369"/>
                  <a:gd name="connsiteX99" fmla="*/ 1788937 w 12089090"/>
                  <a:gd name="connsiteY99" fmla="*/ 8963432 h 13511369"/>
                  <a:gd name="connsiteX100" fmla="*/ 1657969 w 12089090"/>
                  <a:gd name="connsiteY100" fmla="*/ 9413488 h 13511369"/>
                  <a:gd name="connsiteX101" fmla="*/ 1506759 w 12089090"/>
                  <a:gd name="connsiteY101" fmla="*/ 9498963 h 13511369"/>
                  <a:gd name="connsiteX102" fmla="*/ 1463897 w 12089090"/>
                  <a:gd name="connsiteY102" fmla="*/ 9682319 h 13511369"/>
                  <a:gd name="connsiteX103" fmla="*/ 1321022 w 12089090"/>
                  <a:gd name="connsiteY103" fmla="*/ 9748994 h 13511369"/>
                  <a:gd name="connsiteX104" fmla="*/ 1312687 w 12089090"/>
                  <a:gd name="connsiteY104" fmla="*/ 9839732 h 13511369"/>
                  <a:gd name="connsiteX105" fmla="*/ 1237678 w 12089090"/>
                  <a:gd name="connsiteY105" fmla="*/ 9970450 h 13511369"/>
                  <a:gd name="connsiteX106" fmla="*/ 1254347 w 12089090"/>
                  <a:gd name="connsiteY106" fmla="*/ 10151425 h 13511369"/>
                  <a:gd name="connsiteX107" fmla="*/ 1179337 w 12089090"/>
                  <a:gd name="connsiteY107" fmla="*/ 10315982 h 13511369"/>
                  <a:gd name="connsiteX108" fmla="*/ 932878 w 12089090"/>
                  <a:gd name="connsiteY108" fmla="*/ 10353832 h 13511369"/>
                  <a:gd name="connsiteX109" fmla="*/ 817387 w 12089090"/>
                  <a:gd name="connsiteY109" fmla="*/ 10468382 h 13511369"/>
                  <a:gd name="connsiteX110" fmla="*/ 678084 w 12089090"/>
                  <a:gd name="connsiteY110" fmla="*/ 10480038 h 13511369"/>
                  <a:gd name="connsiteX111" fmla="*/ 585215 w 12089090"/>
                  <a:gd name="connsiteY111" fmla="*/ 10544332 h 13511369"/>
                  <a:gd name="connsiteX112" fmla="*/ 497109 w 12089090"/>
                  <a:gd name="connsiteY112" fmla="*/ 10503850 h 13511369"/>
                  <a:gd name="connsiteX113" fmla="*/ 399478 w 12089090"/>
                  <a:gd name="connsiteY113" fmla="*/ 10510994 h 13511369"/>
                  <a:gd name="connsiteX114" fmla="*/ 301847 w 12089090"/>
                  <a:gd name="connsiteY114" fmla="*/ 10482419 h 13511369"/>
                  <a:gd name="connsiteX115" fmla="*/ 238743 w 12089090"/>
                  <a:gd name="connsiteY115" fmla="*/ 10535057 h 13511369"/>
                  <a:gd name="connsiteX116" fmla="*/ 17287 w 12089090"/>
                  <a:gd name="connsiteY116" fmla="*/ 10430282 h 13511369"/>
                  <a:gd name="connsiteX117" fmla="*/ 78009 w 12089090"/>
                  <a:gd name="connsiteY117" fmla="*/ 10608625 h 13511369"/>
                  <a:gd name="connsiteX118" fmla="*/ 11334 w 12089090"/>
                  <a:gd name="connsiteY118" fmla="*/ 10787219 h 13511369"/>
                  <a:gd name="connsiteX119" fmla="*/ 112537 w 12089090"/>
                  <a:gd name="connsiteY119" fmla="*/ 11056551 h 13511369"/>
                  <a:gd name="connsiteX120" fmla="*/ 8953 w 12089090"/>
                  <a:gd name="connsiteY120" fmla="*/ 11234894 h 13511369"/>
                  <a:gd name="connsiteX121" fmla="*/ 17287 w 12089090"/>
                  <a:gd name="connsiteY121" fmla="*/ 11420882 h 13511369"/>
                  <a:gd name="connsiteX122" fmla="*/ 158972 w 12089090"/>
                  <a:gd name="connsiteY122" fmla="*/ 11470638 h 13511369"/>
                  <a:gd name="connsiteX123" fmla="*/ 455437 w 12089090"/>
                  <a:gd name="connsiteY123" fmla="*/ 11497082 h 13511369"/>
                  <a:gd name="connsiteX124" fmla="*/ 623315 w 12089090"/>
                  <a:gd name="connsiteY124" fmla="*/ 11544457 h 13511369"/>
                  <a:gd name="connsiteX125" fmla="*/ 737615 w 12089090"/>
                  <a:gd name="connsiteY125" fmla="*/ 11489688 h 13511369"/>
                  <a:gd name="connsiteX126" fmla="*/ 912637 w 12089090"/>
                  <a:gd name="connsiteY126" fmla="*/ 11535182 h 13511369"/>
                  <a:gd name="connsiteX127" fmla="*/ 1078134 w 12089090"/>
                  <a:gd name="connsiteY127" fmla="*/ 11413488 h 13511369"/>
                  <a:gd name="connsiteX128" fmla="*/ 1155524 w 12089090"/>
                  <a:gd name="connsiteY128" fmla="*/ 11470889 h 13511369"/>
                  <a:gd name="connsiteX129" fmla="*/ 1294828 w 12089090"/>
                  <a:gd name="connsiteY129" fmla="*/ 11496832 h 13511369"/>
                  <a:gd name="connsiteX130" fmla="*/ 1466278 w 12089090"/>
                  <a:gd name="connsiteY130" fmla="*/ 11508738 h 13511369"/>
                  <a:gd name="connsiteX131" fmla="*/ 1552003 w 12089090"/>
                  <a:gd name="connsiteY131" fmla="*/ 11573032 h 13511369"/>
                  <a:gd name="connsiteX132" fmla="*/ 1652015 w 12089090"/>
                  <a:gd name="connsiteY132" fmla="*/ 11580175 h 13511369"/>
                  <a:gd name="connsiteX133" fmla="*/ 1731787 w 12089090"/>
                  <a:gd name="connsiteY133" fmla="*/ 11592332 h 13511369"/>
                  <a:gd name="connsiteX134" fmla="*/ 1659159 w 12089090"/>
                  <a:gd name="connsiteY134" fmla="*/ 11737338 h 13511369"/>
                  <a:gd name="connsiteX135" fmla="*/ 1693687 w 12089090"/>
                  <a:gd name="connsiteY135" fmla="*/ 11992382 h 13511369"/>
                  <a:gd name="connsiteX136" fmla="*/ 1871090 w 12089090"/>
                  <a:gd name="connsiteY136" fmla="*/ 12130244 h 13511369"/>
                  <a:gd name="connsiteX137" fmla="*/ 1993724 w 12089090"/>
                  <a:gd name="connsiteY137" fmla="*/ 12056676 h 13511369"/>
                  <a:gd name="connsiteX138" fmla="*/ 2066353 w 12089090"/>
                  <a:gd name="connsiteY138" fmla="*/ 12104050 h 13511369"/>
                  <a:gd name="connsiteX139" fmla="*/ 2142553 w 12089090"/>
                  <a:gd name="connsiteY139" fmla="*/ 12034994 h 13511369"/>
                  <a:gd name="connsiteX140" fmla="*/ 2242565 w 12089090"/>
                  <a:gd name="connsiteY140" fmla="*/ 12058807 h 13511369"/>
                  <a:gd name="connsiteX141" fmla="*/ 2473547 w 12089090"/>
                  <a:gd name="connsiteY141" fmla="*/ 12008800 h 13511369"/>
                  <a:gd name="connsiteX142" fmla="*/ 2524743 w 12089090"/>
                  <a:gd name="connsiteY142" fmla="*/ 11899513 h 13511369"/>
                  <a:gd name="connsiteX143" fmla="*/ 2893837 w 12089090"/>
                  <a:gd name="connsiteY143" fmla="*/ 12030482 h 13511369"/>
                  <a:gd name="connsiteX144" fmla="*/ 2983134 w 12089090"/>
                  <a:gd name="connsiteY144" fmla="*/ 12018325 h 13511369"/>
                  <a:gd name="connsiteX145" fmla="*/ 3084337 w 12089090"/>
                  <a:gd name="connsiteY145" fmla="*/ 12182882 h 13511369"/>
                  <a:gd name="connsiteX146" fmla="*/ 3323653 w 12089090"/>
                  <a:gd name="connsiteY146" fmla="*/ 12127863 h 13511369"/>
                  <a:gd name="connsiteX147" fmla="*/ 3433190 w 12089090"/>
                  <a:gd name="connsiteY147" fmla="*/ 12196919 h 13511369"/>
                  <a:gd name="connsiteX148" fmla="*/ 3586781 w 12089090"/>
                  <a:gd name="connsiteY148" fmla="*/ 12266226 h 13511369"/>
                  <a:gd name="connsiteX149" fmla="*/ 3522487 w 12089090"/>
                  <a:gd name="connsiteY149" fmla="*/ 12387670 h 13511369"/>
                  <a:gd name="connsiteX150" fmla="*/ 3607022 w 12089090"/>
                  <a:gd name="connsiteY150" fmla="*/ 12592207 h 13511369"/>
                  <a:gd name="connsiteX151" fmla="*/ 3560587 w 12089090"/>
                  <a:gd name="connsiteY151" fmla="*/ 12773432 h 13511369"/>
                  <a:gd name="connsiteX152" fmla="*/ 3545109 w 12089090"/>
                  <a:gd name="connsiteY152" fmla="*/ 12987494 h 13511369"/>
                  <a:gd name="connsiteX153" fmla="*/ 3636787 w 12089090"/>
                  <a:gd name="connsiteY153" fmla="*/ 13211582 h 13511369"/>
                  <a:gd name="connsiteX154" fmla="*/ 3922537 w 12089090"/>
                  <a:gd name="connsiteY154" fmla="*/ 13440182 h 13511369"/>
                  <a:gd name="connsiteX155" fmla="*/ 4514278 w 12089090"/>
                  <a:gd name="connsiteY155" fmla="*/ 13511369 h 13511369"/>
                  <a:gd name="connsiteX156" fmla="*/ 4549996 w 12089090"/>
                  <a:gd name="connsiteY156" fmla="*/ 13442312 h 13511369"/>
                  <a:gd name="connsiteX157" fmla="*/ 4208287 w 12089090"/>
                  <a:gd name="connsiteY157" fmla="*/ 13154432 h 13511369"/>
                  <a:gd name="connsiteX158" fmla="*/ 4635722 w 12089090"/>
                  <a:gd name="connsiteY158" fmla="*/ 13268482 h 13511369"/>
                  <a:gd name="connsiteX159" fmla="*/ 4951237 w 12089090"/>
                  <a:gd name="connsiteY159" fmla="*/ 13268732 h 13511369"/>
                  <a:gd name="connsiteX160" fmla="*/ 5052440 w 12089090"/>
                  <a:gd name="connsiteY160" fmla="*/ 13058932 h 13511369"/>
                  <a:gd name="connsiteX161" fmla="*/ 5011959 w 12089090"/>
                  <a:gd name="connsiteY161" fmla="*/ 12985113 h 13511369"/>
                  <a:gd name="connsiteX162" fmla="*/ 5008387 w 12089090"/>
                  <a:gd name="connsiteY162" fmla="*/ 12678182 h 13511369"/>
                  <a:gd name="connsiteX163" fmla="*/ 5084587 w 12089090"/>
                  <a:gd name="connsiteY163" fmla="*/ 12563882 h 13511369"/>
                  <a:gd name="connsiteX164" fmla="*/ 5046487 w 12089090"/>
                  <a:gd name="connsiteY164" fmla="*/ 12225745 h 13511369"/>
                  <a:gd name="connsiteX165" fmla="*/ 5375100 w 12089090"/>
                  <a:gd name="connsiteY165" fmla="*/ 12097157 h 13511369"/>
                  <a:gd name="connsiteX166" fmla="*/ 5656087 w 12089090"/>
                  <a:gd name="connsiteY166" fmla="*/ 12180502 h 13511369"/>
                  <a:gd name="connsiteX167" fmla="*/ 5541787 w 12089090"/>
                  <a:gd name="connsiteY167" fmla="*/ 11249432 h 13511369"/>
                  <a:gd name="connsiteX168" fmla="*/ 5602510 w 12089090"/>
                  <a:gd name="connsiteY168" fmla="*/ 10722925 h 13511369"/>
                  <a:gd name="connsiteX169" fmla="*/ 5485827 w 12089090"/>
                  <a:gd name="connsiteY169" fmla="*/ 10663394 h 13511369"/>
                  <a:gd name="connsiteX170" fmla="*/ 5602509 w 12089090"/>
                  <a:gd name="connsiteY170" fmla="*/ 10701495 h 13511369"/>
                  <a:gd name="connsiteX171" fmla="*/ 5628703 w 12089090"/>
                  <a:gd name="connsiteY171" fmla="*/ 10160950 h 13511369"/>
                  <a:gd name="connsiteX172" fmla="*/ 5715618 w 12089090"/>
                  <a:gd name="connsiteY172" fmla="*/ 9775438 h 13511369"/>
                  <a:gd name="connsiteX173" fmla="*/ 5847778 w 12089090"/>
                  <a:gd name="connsiteY173" fmla="*/ 9408475 h 13511369"/>
                  <a:gd name="connsiteX174" fmla="*/ 5938265 w 12089090"/>
                  <a:gd name="connsiteY174" fmla="*/ 9196544 h 13511369"/>
                  <a:gd name="connsiteX175" fmla="*/ 5776340 w 12089090"/>
                  <a:gd name="connsiteY175" fmla="*/ 9329894 h 13511369"/>
                  <a:gd name="connsiteX176" fmla="*/ 5940647 w 12089090"/>
                  <a:gd name="connsiteY176" fmla="*/ 9137013 h 13511369"/>
                  <a:gd name="connsiteX177" fmla="*/ 5972794 w 12089090"/>
                  <a:gd name="connsiteY177" fmla="*/ 8956289 h 13511369"/>
                  <a:gd name="connsiteX178" fmla="*/ 5976365 w 12089090"/>
                  <a:gd name="connsiteY178" fmla="*/ 9087006 h 13511369"/>
                  <a:gd name="connsiteX179" fmla="*/ 6458567 w 12089090"/>
                  <a:gd name="connsiteY179" fmla="*/ 8201432 h 13511369"/>
                  <a:gd name="connsiteX180" fmla="*/ 6221634 w 12089090"/>
                  <a:gd name="connsiteY180" fmla="*/ 8101170 h 13511369"/>
                  <a:gd name="connsiteX181" fmla="*/ 6443090 w 12089090"/>
                  <a:gd name="connsiteY181" fmla="*/ 8110694 h 13511369"/>
                  <a:gd name="connsiteX182" fmla="*/ 6713363 w 12089090"/>
                  <a:gd name="connsiteY182" fmla="*/ 8074975 h 13511369"/>
                  <a:gd name="connsiteX183" fmla="*/ 6872907 w 12089090"/>
                  <a:gd name="connsiteY183" fmla="*/ 8032113 h 13511369"/>
                  <a:gd name="connsiteX184" fmla="*/ 6802659 w 12089090"/>
                  <a:gd name="connsiteY184" fmla="*/ 7972582 h 13511369"/>
                  <a:gd name="connsiteX185" fmla="*/ 6894339 w 12089090"/>
                  <a:gd name="connsiteY185" fmla="*/ 7846626 h 13511369"/>
                  <a:gd name="connsiteX186" fmla="*/ 6997921 w 12089090"/>
                  <a:gd name="connsiteY186" fmla="*/ 7867807 h 13511369"/>
                  <a:gd name="connsiteX187" fmla="*/ 7034832 w 12089090"/>
                  <a:gd name="connsiteY187" fmla="*/ 7793990 h 13511369"/>
                  <a:gd name="connsiteX188" fmla="*/ 6961013 w 12089090"/>
                  <a:gd name="connsiteY188" fmla="*/ 7693975 h 13511369"/>
                  <a:gd name="connsiteX189" fmla="*/ 6927676 w 12089090"/>
                  <a:gd name="connsiteY189" fmla="*/ 7596344 h 13511369"/>
                  <a:gd name="connsiteX190" fmla="*/ 6837187 w 12089090"/>
                  <a:gd name="connsiteY190" fmla="*/ 7591832 h 13511369"/>
                  <a:gd name="connsiteX191" fmla="*/ 6763369 w 12089090"/>
                  <a:gd name="connsiteY191" fmla="*/ 7674925 h 13511369"/>
                  <a:gd name="connsiteX192" fmla="*/ 6627637 w 12089090"/>
                  <a:gd name="connsiteY192" fmla="*/ 7687082 h 13511369"/>
                  <a:gd name="connsiteX193" fmla="*/ 6687169 w 12089090"/>
                  <a:gd name="connsiteY193" fmla="*/ 7617775 h 13511369"/>
                  <a:gd name="connsiteX194" fmla="*/ 6699076 w 12089090"/>
                  <a:gd name="connsiteY194" fmla="*/ 7529669 h 13511369"/>
                  <a:gd name="connsiteX195" fmla="*/ 6720506 w 12089090"/>
                  <a:gd name="connsiteY195" fmla="*/ 7467756 h 13511369"/>
                  <a:gd name="connsiteX196" fmla="*/ 6684787 w 12089090"/>
                  <a:gd name="connsiteY196" fmla="*/ 7401332 h 13511369"/>
                  <a:gd name="connsiteX197" fmla="*/ 6620494 w 12089090"/>
                  <a:gd name="connsiteY197" fmla="*/ 7432038 h 13511369"/>
                  <a:gd name="connsiteX198" fmla="*/ 6618112 w 12089090"/>
                  <a:gd name="connsiteY198" fmla="*/ 7351326 h 13511369"/>
                  <a:gd name="connsiteX199" fmla="*/ 6837188 w 12089090"/>
                  <a:gd name="connsiteY199" fmla="*/ 7243919 h 13511369"/>
                  <a:gd name="connsiteX200" fmla="*/ 6801469 w 12089090"/>
                  <a:gd name="connsiteY200" fmla="*/ 7089138 h 13511369"/>
                  <a:gd name="connsiteX201" fmla="*/ 6877669 w 12089090"/>
                  <a:gd name="connsiteY201" fmla="*/ 7072469 h 13511369"/>
                  <a:gd name="connsiteX202" fmla="*/ 6856237 w 12089090"/>
                  <a:gd name="connsiteY202" fmla="*/ 6982232 h 13511369"/>
                  <a:gd name="connsiteX203" fmla="*/ 6961013 w 12089090"/>
                  <a:gd name="connsiteY203" fmla="*/ 6984363 h 13511369"/>
                  <a:gd name="connsiteX204" fmla="*/ 7003876 w 12089090"/>
                  <a:gd name="connsiteY204" fmla="*/ 6903400 h 13511369"/>
                  <a:gd name="connsiteX205" fmla="*/ 7106269 w 12089090"/>
                  <a:gd name="connsiteY205" fmla="*/ 6936738 h 13511369"/>
                  <a:gd name="connsiteX206" fmla="*/ 7180088 w 12089090"/>
                  <a:gd name="connsiteY206" fmla="*/ 7039132 h 13511369"/>
                  <a:gd name="connsiteX207" fmla="*/ 7246763 w 12089090"/>
                  <a:gd name="connsiteY207" fmla="*/ 6979600 h 13511369"/>
                  <a:gd name="connsiteX208" fmla="*/ 7187232 w 12089090"/>
                  <a:gd name="connsiteY208" fmla="*/ 6843869 h 13511369"/>
                  <a:gd name="connsiteX209" fmla="*/ 7244381 w 12089090"/>
                  <a:gd name="connsiteY209" fmla="*/ 6896506 h 13511369"/>
                  <a:gd name="connsiteX210" fmla="*/ 7361063 w 12089090"/>
                  <a:gd name="connsiteY210" fmla="*/ 6934357 h 13511369"/>
                  <a:gd name="connsiteX211" fmla="*/ 7434882 w 12089090"/>
                  <a:gd name="connsiteY211" fmla="*/ 7006046 h 13511369"/>
                  <a:gd name="connsiteX212" fmla="*/ 7403926 w 12089090"/>
                  <a:gd name="connsiteY212" fmla="*/ 7144158 h 13511369"/>
                  <a:gd name="connsiteX213" fmla="*/ 7475363 w 12089090"/>
                  <a:gd name="connsiteY213" fmla="*/ 7108439 h 13511369"/>
                  <a:gd name="connsiteX214" fmla="*/ 7465837 w 12089090"/>
                  <a:gd name="connsiteY214" fmla="*/ 7077482 h 13511369"/>
                  <a:gd name="connsiteX215" fmla="*/ 7542038 w 12089090"/>
                  <a:gd name="connsiteY215" fmla="*/ 7163208 h 13511369"/>
                  <a:gd name="connsiteX216" fmla="*/ 7477744 w 12089090"/>
                  <a:gd name="connsiteY216" fmla="*/ 7244171 h 13511369"/>
                  <a:gd name="connsiteX217" fmla="*/ 7542037 w 12089090"/>
                  <a:gd name="connsiteY217" fmla="*/ 7325132 h 13511369"/>
                  <a:gd name="connsiteX218" fmla="*/ 7468219 w 12089090"/>
                  <a:gd name="connsiteY218" fmla="*/ 7344183 h 13511369"/>
                  <a:gd name="connsiteX219" fmla="*/ 7375351 w 12089090"/>
                  <a:gd name="connsiteY219" fmla="*/ 7296558 h 13511369"/>
                  <a:gd name="connsiteX220" fmla="*/ 7327726 w 12089090"/>
                  <a:gd name="connsiteY220" fmla="*/ 7406096 h 13511369"/>
                  <a:gd name="connsiteX221" fmla="*/ 7403926 w 12089090"/>
                  <a:gd name="connsiteY221" fmla="*/ 7425146 h 13511369"/>
                  <a:gd name="connsiteX222" fmla="*/ 7458694 w 12089090"/>
                  <a:gd name="connsiteY222" fmla="*/ 7484677 h 13511369"/>
                  <a:gd name="connsiteX223" fmla="*/ 7484888 w 12089090"/>
                  <a:gd name="connsiteY223" fmla="*/ 7515382 h 13511369"/>
                  <a:gd name="connsiteX224" fmla="*/ 7505128 w 12089090"/>
                  <a:gd name="connsiteY224" fmla="*/ 7467755 h 13511369"/>
                  <a:gd name="connsiteX225" fmla="*/ 7563469 w 12089090"/>
                  <a:gd name="connsiteY225" fmla="*/ 7529921 h 13511369"/>
                  <a:gd name="connsiteX226" fmla="*/ 7656338 w 12089090"/>
                  <a:gd name="connsiteY226" fmla="*/ 7615646 h 13511369"/>
                  <a:gd name="connsiteX227" fmla="*/ 7656338 w 12089090"/>
                  <a:gd name="connsiteY227" fmla="*/ 7510871 h 13511369"/>
                  <a:gd name="connsiteX228" fmla="*/ 7830168 w 12089090"/>
                  <a:gd name="connsiteY228" fmla="*/ 7606120 h 13511369"/>
                  <a:gd name="connsiteX229" fmla="*/ 7723013 w 12089090"/>
                  <a:gd name="connsiteY229" fmla="*/ 7370377 h 13511369"/>
                  <a:gd name="connsiteX230" fmla="*/ 7725394 w 12089090"/>
                  <a:gd name="connsiteY230" fmla="*/ 7234646 h 13511369"/>
                  <a:gd name="connsiteX231" fmla="*/ 7630144 w 12089090"/>
                  <a:gd name="connsiteY231" fmla="*/ 7206071 h 13511369"/>
                  <a:gd name="connsiteX232" fmla="*/ 7694437 w 12089090"/>
                  <a:gd name="connsiteY232" fmla="*/ 7039382 h 13511369"/>
                  <a:gd name="connsiteX233" fmla="*/ 8392144 w 12089090"/>
                  <a:gd name="connsiteY233" fmla="*/ 6653621 h 13511369"/>
                  <a:gd name="connsiteX234" fmla="*/ 8720757 w 12089090"/>
                  <a:gd name="connsiteY234" fmla="*/ 6591708 h 13511369"/>
                  <a:gd name="connsiteX235" fmla="*/ 8739807 w 12089090"/>
                  <a:gd name="connsiteY235" fmla="*/ 6696483 h 13511369"/>
                  <a:gd name="connsiteX236" fmla="*/ 8813626 w 12089090"/>
                  <a:gd name="connsiteY236" fmla="*/ 6701246 h 13511369"/>
                  <a:gd name="connsiteX237" fmla="*/ 8789812 w 12089090"/>
                  <a:gd name="connsiteY237" fmla="*/ 6548844 h 13511369"/>
                  <a:gd name="connsiteX238" fmla="*/ 9332737 w 12089090"/>
                  <a:gd name="connsiteY238" fmla="*/ 6544082 h 13511369"/>
                  <a:gd name="connsiteX239" fmla="*/ 9520856 w 12089090"/>
                  <a:gd name="connsiteY239" fmla="*/ 6494075 h 13511369"/>
                  <a:gd name="connsiteX240" fmla="*/ 9647062 w 12089090"/>
                  <a:gd name="connsiteY240" fmla="*/ 6298813 h 13511369"/>
                  <a:gd name="connsiteX241" fmla="*/ 9923287 w 12089090"/>
                  <a:gd name="connsiteY241" fmla="*/ 6334532 h 13511369"/>
                  <a:gd name="connsiteX242" fmla="*/ 9887569 w 12089090"/>
                  <a:gd name="connsiteY242" fmla="*/ 6420258 h 13511369"/>
                  <a:gd name="connsiteX243" fmla="*/ 9744694 w 12089090"/>
                  <a:gd name="connsiteY243" fmla="*/ 6434546 h 13511369"/>
                  <a:gd name="connsiteX244" fmla="*/ 9813749 w 12089090"/>
                  <a:gd name="connsiteY244" fmla="*/ 6489313 h 13511369"/>
                  <a:gd name="connsiteX245" fmla="*/ 9682782 w 12089090"/>
                  <a:gd name="connsiteY245" fmla="*/ 6517889 h 13511369"/>
                  <a:gd name="connsiteX246" fmla="*/ 9556576 w 12089090"/>
                  <a:gd name="connsiteY246" fmla="*/ 6508364 h 13511369"/>
                  <a:gd name="connsiteX247" fmla="*/ 9470850 w 12089090"/>
                  <a:gd name="connsiteY247" fmla="*/ 6544082 h 13511369"/>
                  <a:gd name="connsiteX248" fmla="*/ 9439894 w 12089090"/>
                  <a:gd name="connsiteY248" fmla="*/ 6848883 h 13511369"/>
                  <a:gd name="connsiteX249" fmla="*/ 9601819 w 12089090"/>
                  <a:gd name="connsiteY249" fmla="*/ 6882220 h 13511369"/>
                  <a:gd name="connsiteX250" fmla="*/ 9808987 w 12089090"/>
                  <a:gd name="connsiteY250" fmla="*/ 6696482 h 13511369"/>
                  <a:gd name="connsiteX251" fmla="*/ 9847088 w 12089090"/>
                  <a:gd name="connsiteY251" fmla="*/ 6794114 h 13511369"/>
                  <a:gd name="connsiteX252" fmla="*/ 9994726 w 12089090"/>
                  <a:gd name="connsiteY252" fmla="*/ 6717914 h 13511369"/>
                  <a:gd name="connsiteX253" fmla="*/ 9894713 w 12089090"/>
                  <a:gd name="connsiteY253" fmla="*/ 6956040 h 13511369"/>
                  <a:gd name="connsiteX254" fmla="*/ 10037588 w 12089090"/>
                  <a:gd name="connsiteY254" fmla="*/ 6898889 h 13511369"/>
                  <a:gd name="connsiteX255" fmla="*/ 10004251 w 12089090"/>
                  <a:gd name="connsiteY255" fmla="*/ 6986996 h 13511369"/>
                  <a:gd name="connsiteX256" fmla="*/ 10235232 w 12089090"/>
                  <a:gd name="connsiteY256" fmla="*/ 6984614 h 13511369"/>
                  <a:gd name="connsiteX257" fmla="*/ 10075687 w 12089090"/>
                  <a:gd name="connsiteY257" fmla="*/ 7039382 h 13511369"/>
                  <a:gd name="connsiteX258" fmla="*/ 9966151 w 12089090"/>
                  <a:gd name="connsiteY258" fmla="*/ 7096533 h 13511369"/>
                  <a:gd name="connsiteX259" fmla="*/ 9847088 w 12089090"/>
                  <a:gd name="connsiteY259" fmla="*/ 7210833 h 13511369"/>
                  <a:gd name="connsiteX260" fmla="*/ 9882806 w 12089090"/>
                  <a:gd name="connsiteY260" fmla="*/ 7270363 h 13511369"/>
                  <a:gd name="connsiteX261" fmla="*/ 9925669 w 12089090"/>
                  <a:gd name="connsiteY261" fmla="*/ 7320371 h 13511369"/>
                  <a:gd name="connsiteX262" fmla="*/ 10004251 w 12089090"/>
                  <a:gd name="connsiteY262" fmla="*/ 7287033 h 13511369"/>
                  <a:gd name="connsiteX263" fmla="*/ 10016156 w 12089090"/>
                  <a:gd name="connsiteY263" fmla="*/ 7348944 h 13511369"/>
                  <a:gd name="connsiteX264" fmla="*/ 10130457 w 12089090"/>
                  <a:gd name="connsiteY264" fmla="*/ 7210833 h 13511369"/>
                  <a:gd name="connsiteX265" fmla="*/ 10166176 w 12089090"/>
                  <a:gd name="connsiteY265" fmla="*/ 7356089 h 13511369"/>
                  <a:gd name="connsiteX266" fmla="*/ 10261426 w 12089090"/>
                  <a:gd name="connsiteY266" fmla="*/ 7239408 h 13511369"/>
                  <a:gd name="connsiteX267" fmla="*/ 10287619 w 12089090"/>
                  <a:gd name="connsiteY267" fmla="*/ 7401332 h 13511369"/>
                  <a:gd name="connsiteX268" fmla="*/ 10361437 w 12089090"/>
                  <a:gd name="connsiteY268" fmla="*/ 7477532 h 13511369"/>
                  <a:gd name="connsiteX269" fmla="*/ 10151887 w 12089090"/>
                  <a:gd name="connsiteY269" fmla="*/ 7591832 h 13511369"/>
                  <a:gd name="connsiteX270" fmla="*/ 10304288 w 12089090"/>
                  <a:gd name="connsiteY270" fmla="*/ 7741852 h 13511369"/>
                  <a:gd name="connsiteX271" fmla="*/ 10335244 w 12089090"/>
                  <a:gd name="connsiteY271" fmla="*/ 7644221 h 13511369"/>
                  <a:gd name="connsiteX272" fmla="*/ 10406680 w 12089090"/>
                  <a:gd name="connsiteY272" fmla="*/ 7732326 h 13511369"/>
                  <a:gd name="connsiteX273" fmla="*/ 10528126 w 12089090"/>
                  <a:gd name="connsiteY273" fmla="*/ 7691846 h 13511369"/>
                  <a:gd name="connsiteX274" fmla="*/ 10532887 w 12089090"/>
                  <a:gd name="connsiteY274" fmla="*/ 7777570 h 13511369"/>
                  <a:gd name="connsiteX275" fmla="*/ 10530506 w 12089090"/>
                  <a:gd name="connsiteY275" fmla="*/ 7875200 h 13511369"/>
                  <a:gd name="connsiteX276" fmla="*/ 10640043 w 12089090"/>
                  <a:gd name="connsiteY276" fmla="*/ 7837101 h 13511369"/>
                  <a:gd name="connsiteX277" fmla="*/ 10680526 w 12089090"/>
                  <a:gd name="connsiteY277" fmla="*/ 8075227 h 13511369"/>
                  <a:gd name="connsiteX278" fmla="*/ 10818637 w 12089090"/>
                  <a:gd name="connsiteY278" fmla="*/ 8106182 h 13511369"/>
                  <a:gd name="connsiteX279" fmla="*/ 10832925 w 12089090"/>
                  <a:gd name="connsiteY279" fmla="*/ 7815670 h 13511369"/>
                  <a:gd name="connsiteX280" fmla="*/ 10923413 w 12089090"/>
                  <a:gd name="connsiteY280" fmla="*/ 7791858 h 13511369"/>
                  <a:gd name="connsiteX281" fmla="*/ 10992469 w 12089090"/>
                  <a:gd name="connsiteY281" fmla="*/ 7620407 h 13511369"/>
                  <a:gd name="connsiteX282" fmla="*/ 10954369 w 12089090"/>
                  <a:gd name="connsiteY282" fmla="*/ 7491821 h 13511369"/>
                  <a:gd name="connsiteX283" fmla="*/ 10859119 w 12089090"/>
                  <a:gd name="connsiteY283" fmla="*/ 7479913 h 13511369"/>
                  <a:gd name="connsiteX284" fmla="*/ 10906743 w 12089090"/>
                  <a:gd name="connsiteY284" fmla="*/ 7360851 h 13511369"/>
                  <a:gd name="connsiteX285" fmla="*/ 10801969 w 12089090"/>
                  <a:gd name="connsiteY285" fmla="*/ 7289414 h 13511369"/>
                  <a:gd name="connsiteX286" fmla="*/ 10761487 w 12089090"/>
                  <a:gd name="connsiteY286" fmla="*/ 7058432 h 13511369"/>
                  <a:gd name="connsiteX287" fmla="*/ 10443987 w 12089090"/>
                  <a:gd name="connsiteY287" fmla="*/ 7020332 h 13511369"/>
                  <a:gd name="connsiteX288" fmla="*/ 10513838 w 12089090"/>
                  <a:gd name="connsiteY288" fmla="*/ 6915558 h 13511369"/>
                  <a:gd name="connsiteX289" fmla="*/ 10637663 w 12089090"/>
                  <a:gd name="connsiteY289" fmla="*/ 6896508 h 13511369"/>
                  <a:gd name="connsiteX290" fmla="*/ 10647187 w 12089090"/>
                  <a:gd name="connsiteY290" fmla="*/ 6810782 h 13511369"/>
                  <a:gd name="connsiteX291" fmla="*/ 10859912 w 12089090"/>
                  <a:gd name="connsiteY291" fmla="*/ 6899682 h 13511369"/>
                  <a:gd name="connsiteX292" fmla="*/ 10875787 w 12089090"/>
                  <a:gd name="connsiteY292" fmla="*/ 6677432 h 13511369"/>
                  <a:gd name="connsiteX293" fmla="*/ 10666237 w 12089090"/>
                  <a:gd name="connsiteY293" fmla="*/ 6772682 h 13511369"/>
                  <a:gd name="connsiteX294" fmla="*/ 10590037 w 12089090"/>
                  <a:gd name="connsiteY294" fmla="*/ 6544082 h 13511369"/>
                  <a:gd name="connsiteX295" fmla="*/ 10361437 w 12089090"/>
                  <a:gd name="connsiteY295" fmla="*/ 6753632 h 13511369"/>
                  <a:gd name="connsiteX296" fmla="*/ 10374138 w 12089090"/>
                  <a:gd name="connsiteY296" fmla="*/ 6588533 h 13511369"/>
                  <a:gd name="connsiteX297" fmla="*/ 10386837 w 12089090"/>
                  <a:gd name="connsiteY297" fmla="*/ 6464707 h 13511369"/>
                  <a:gd name="connsiteX298" fmla="*/ 10331672 w 12089090"/>
                  <a:gd name="connsiteY298" fmla="*/ 6436675 h 13511369"/>
                  <a:gd name="connsiteX299" fmla="*/ 10278888 w 12089090"/>
                  <a:gd name="connsiteY299" fmla="*/ 6452008 h 13511369"/>
                  <a:gd name="connsiteX300" fmla="*/ 10158237 w 12089090"/>
                  <a:gd name="connsiteY300" fmla="*/ 6236107 h 13511369"/>
                  <a:gd name="connsiteX301" fmla="*/ 10323338 w 12089090"/>
                  <a:gd name="connsiteY301" fmla="*/ 6274208 h 13511369"/>
                  <a:gd name="connsiteX302" fmla="*/ 10564638 w 12089090"/>
                  <a:gd name="connsiteY302" fmla="*/ 6274208 h 13511369"/>
                  <a:gd name="connsiteX303" fmla="*/ 10694812 w 12089090"/>
                  <a:gd name="connsiteY303" fmla="*/ 6134507 h 13511369"/>
                  <a:gd name="connsiteX304" fmla="*/ 10593213 w 12089090"/>
                  <a:gd name="connsiteY304" fmla="*/ 6023383 h 13511369"/>
                  <a:gd name="connsiteX305" fmla="*/ 10380487 w 12089090"/>
                  <a:gd name="connsiteY305" fmla="*/ 5975757 h 13511369"/>
                  <a:gd name="connsiteX306" fmla="*/ 10561462 w 12089090"/>
                  <a:gd name="connsiteY306" fmla="*/ 5845582 h 13511369"/>
                  <a:gd name="connsiteX307" fmla="*/ 10507488 w 12089090"/>
                  <a:gd name="connsiteY307" fmla="*/ 5728108 h 13511369"/>
                  <a:gd name="connsiteX308" fmla="*/ 10561463 w 12089090"/>
                  <a:gd name="connsiteY308" fmla="*/ 5607458 h 13511369"/>
                  <a:gd name="connsiteX309" fmla="*/ 10523362 w 12089090"/>
                  <a:gd name="connsiteY309" fmla="*/ 5604282 h 13511369"/>
                  <a:gd name="connsiteX310" fmla="*/ 10488438 w 12089090"/>
                  <a:gd name="connsiteY310" fmla="*/ 5528083 h 13511369"/>
                  <a:gd name="connsiteX311" fmla="*/ 10329687 w 12089090"/>
                  <a:gd name="connsiteY311" fmla="*/ 5375682 h 13511369"/>
                  <a:gd name="connsiteX312" fmla="*/ 10599563 w 12089090"/>
                  <a:gd name="connsiteY312" fmla="*/ 5480458 h 13511369"/>
                  <a:gd name="connsiteX313" fmla="*/ 10742437 w 12089090"/>
                  <a:gd name="connsiteY313" fmla="*/ 5439182 h 13511369"/>
                  <a:gd name="connsiteX314" fmla="*/ 10717038 w 12089090"/>
                  <a:gd name="connsiteY314" fmla="*/ 5686833 h 13511369"/>
                  <a:gd name="connsiteX315" fmla="*/ 10894837 w 12089090"/>
                  <a:gd name="connsiteY315" fmla="*/ 5724932 h 13511369"/>
                  <a:gd name="connsiteX316" fmla="*/ 10951988 w 12089090"/>
                  <a:gd name="connsiteY316" fmla="*/ 5550308 h 13511369"/>
                  <a:gd name="connsiteX317" fmla="*/ 10993262 w 12089090"/>
                  <a:gd name="connsiteY317" fmla="*/ 5321707 h 13511369"/>
                  <a:gd name="connsiteX318" fmla="*/ 10913888 w 12089090"/>
                  <a:gd name="connsiteY318" fmla="*/ 5118508 h 13511369"/>
                  <a:gd name="connsiteX319" fmla="*/ 10856737 w 12089090"/>
                  <a:gd name="connsiteY319" fmla="*/ 5020082 h 13511369"/>
                  <a:gd name="connsiteX320" fmla="*/ 10777363 w 12089090"/>
                  <a:gd name="connsiteY320" fmla="*/ 5137558 h 13511369"/>
                  <a:gd name="connsiteX321" fmla="*/ 10707513 w 12089090"/>
                  <a:gd name="connsiteY321" fmla="*/ 5096283 h 13511369"/>
                  <a:gd name="connsiteX322" fmla="*/ 10675763 w 12089090"/>
                  <a:gd name="connsiteY322" fmla="*/ 5216933 h 13511369"/>
                  <a:gd name="connsiteX323" fmla="*/ 10574162 w 12089090"/>
                  <a:gd name="connsiteY323" fmla="*/ 5220107 h 13511369"/>
                  <a:gd name="connsiteX324" fmla="*/ 10494787 w 12089090"/>
                  <a:gd name="connsiteY324" fmla="*/ 5077232 h 13511369"/>
                  <a:gd name="connsiteX325" fmla="*/ 10456687 w 12089090"/>
                  <a:gd name="connsiteY325" fmla="*/ 4924832 h 13511369"/>
                  <a:gd name="connsiteX326" fmla="*/ 10240787 w 12089090"/>
                  <a:gd name="connsiteY326" fmla="*/ 4928007 h 13511369"/>
                  <a:gd name="connsiteX327" fmla="*/ 10266187 w 12089090"/>
                  <a:gd name="connsiteY327" fmla="*/ 5153432 h 13511369"/>
                  <a:gd name="connsiteX328" fmla="*/ 10228088 w 12089090"/>
                  <a:gd name="connsiteY328" fmla="*/ 4959758 h 13511369"/>
                  <a:gd name="connsiteX329" fmla="*/ 10183637 w 12089090"/>
                  <a:gd name="connsiteY329" fmla="*/ 4972457 h 13511369"/>
                  <a:gd name="connsiteX330" fmla="*/ 10113787 w 12089090"/>
                  <a:gd name="connsiteY330" fmla="*/ 4861332 h 13511369"/>
                  <a:gd name="connsiteX331" fmla="*/ 10018538 w 12089090"/>
                  <a:gd name="connsiteY331" fmla="*/ 4931183 h 13511369"/>
                  <a:gd name="connsiteX332" fmla="*/ 9862962 w 12089090"/>
                  <a:gd name="connsiteY332" fmla="*/ 5058182 h 13511369"/>
                  <a:gd name="connsiteX333" fmla="*/ 10228087 w 12089090"/>
                  <a:gd name="connsiteY333" fmla="*/ 4724807 h 13511369"/>
                  <a:gd name="connsiteX334" fmla="*/ 10372550 w 12089090"/>
                  <a:gd name="connsiteY334" fmla="*/ 4634321 h 13511369"/>
                  <a:gd name="connsiteX335" fmla="*/ 10590037 w 12089090"/>
                  <a:gd name="connsiteY335" fmla="*/ 4581932 h 13511369"/>
                  <a:gd name="connsiteX336" fmla="*/ 10628138 w 12089090"/>
                  <a:gd name="connsiteY336" fmla="*/ 4461283 h 13511369"/>
                  <a:gd name="connsiteX337" fmla="*/ 10799588 w 12089090"/>
                  <a:gd name="connsiteY337" fmla="*/ 4334283 h 13511369"/>
                  <a:gd name="connsiteX338" fmla="*/ 10831337 w 12089090"/>
                  <a:gd name="connsiteY338" fmla="*/ 4080282 h 13511369"/>
                  <a:gd name="connsiteX339" fmla="*/ 10599562 w 12089090"/>
                  <a:gd name="connsiteY339" fmla="*/ 3997732 h 13511369"/>
                  <a:gd name="connsiteX340" fmla="*/ 10282063 w 12089090"/>
                  <a:gd name="connsiteY340" fmla="*/ 3950108 h 13511369"/>
                  <a:gd name="connsiteX341" fmla="*/ 10151887 w 12089090"/>
                  <a:gd name="connsiteY341" fmla="*/ 4010432 h 13511369"/>
                  <a:gd name="connsiteX342" fmla="*/ 10177288 w 12089090"/>
                  <a:gd name="connsiteY342" fmla="*/ 3845333 h 13511369"/>
                  <a:gd name="connsiteX343" fmla="*/ 10126488 w 12089090"/>
                  <a:gd name="connsiteY343" fmla="*/ 3670708 h 13511369"/>
                  <a:gd name="connsiteX344" fmla="*/ 10240787 w 12089090"/>
                  <a:gd name="connsiteY344" fmla="*/ 3708807 h 13511369"/>
                  <a:gd name="connsiteX345" fmla="*/ 10361438 w 12089090"/>
                  <a:gd name="connsiteY345" fmla="*/ 3600858 h 13511369"/>
                  <a:gd name="connsiteX346" fmla="*/ 10551938 w 12089090"/>
                  <a:gd name="connsiteY346" fmla="*/ 3661183 h 13511369"/>
                  <a:gd name="connsiteX347" fmla="*/ 10564638 w 12089090"/>
                  <a:gd name="connsiteY347" fmla="*/ 3477033 h 13511369"/>
                  <a:gd name="connsiteX348" fmla="*/ 10704337 w 12089090"/>
                  <a:gd name="connsiteY348" fmla="*/ 3515132 h 13511369"/>
                  <a:gd name="connsiteX349" fmla="*/ 10818637 w 12089090"/>
                  <a:gd name="connsiteY349" fmla="*/ 3210332 h 13511369"/>
                  <a:gd name="connsiteX350" fmla="*/ 10920238 w 12089090"/>
                  <a:gd name="connsiteY350" fmla="*/ 3299233 h 13511369"/>
                  <a:gd name="connsiteX351" fmla="*/ 11059937 w 12089090"/>
                  <a:gd name="connsiteY351" fmla="*/ 3283357 h 13511369"/>
                  <a:gd name="connsiteX352" fmla="*/ 11094862 w 12089090"/>
                  <a:gd name="connsiteY352" fmla="*/ 3508782 h 13511369"/>
                  <a:gd name="connsiteX353" fmla="*/ 11171063 w 12089090"/>
                  <a:gd name="connsiteY353" fmla="*/ 3251608 h 13511369"/>
                  <a:gd name="connsiteX354" fmla="*/ 11094863 w 12089090"/>
                  <a:gd name="connsiteY354" fmla="*/ 3165883 h 13511369"/>
                  <a:gd name="connsiteX355" fmla="*/ 11180587 w 12089090"/>
                  <a:gd name="connsiteY355" fmla="*/ 2911882 h 13511369"/>
                  <a:gd name="connsiteX356" fmla="*/ 10999613 w 12089090"/>
                  <a:gd name="connsiteY356" fmla="*/ 2988083 h 13511369"/>
                  <a:gd name="connsiteX357" fmla="*/ 10971037 w 12089090"/>
                  <a:gd name="connsiteY357" fmla="*/ 2918232 h 13511369"/>
                  <a:gd name="connsiteX358" fmla="*/ 10780537 w 12089090"/>
                  <a:gd name="connsiteY358" fmla="*/ 2715032 h 13511369"/>
                  <a:gd name="connsiteX359" fmla="*/ 10748788 w 12089090"/>
                  <a:gd name="connsiteY359" fmla="*/ 2530883 h 13511369"/>
                  <a:gd name="connsiteX360" fmla="*/ 10717038 w 12089090"/>
                  <a:gd name="connsiteY360" fmla="*/ 2435633 h 13511369"/>
                  <a:gd name="connsiteX361" fmla="*/ 10818637 w 12089090"/>
                  <a:gd name="connsiteY361" fmla="*/ 2334032 h 13511369"/>
                  <a:gd name="connsiteX362" fmla="*/ 11078988 w 12089090"/>
                  <a:gd name="connsiteY362" fmla="*/ 2099083 h 13511369"/>
                  <a:gd name="connsiteX363" fmla="*/ 11199637 w 12089090"/>
                  <a:gd name="connsiteY363" fmla="*/ 2118132 h 13511369"/>
                  <a:gd name="connsiteX364" fmla="*/ 11269488 w 12089090"/>
                  <a:gd name="connsiteY364" fmla="*/ 2029233 h 13511369"/>
                  <a:gd name="connsiteX365" fmla="*/ 11504437 w 12089090"/>
                  <a:gd name="connsiteY365" fmla="*/ 1921282 h 13511369"/>
                  <a:gd name="connsiteX366" fmla="*/ 11358388 w 12089090"/>
                  <a:gd name="connsiteY366" fmla="*/ 1851433 h 13511369"/>
                  <a:gd name="connsiteX367" fmla="*/ 11275837 w 12089090"/>
                  <a:gd name="connsiteY367" fmla="*/ 1705382 h 13511369"/>
                  <a:gd name="connsiteX368" fmla="*/ 11377437 w 12089090"/>
                  <a:gd name="connsiteY368" fmla="*/ 1279932 h 13511369"/>
                  <a:gd name="connsiteX369" fmla="*/ 11256787 w 12089090"/>
                  <a:gd name="connsiteY369" fmla="*/ 1019582 h 13511369"/>
                  <a:gd name="connsiteX370" fmla="*/ 11542537 w 12089090"/>
                  <a:gd name="connsiteY370" fmla="*/ 1362482 h 13511369"/>
                  <a:gd name="connsiteX371" fmla="*/ 11707637 w 12089090"/>
                  <a:gd name="connsiteY371" fmla="*/ 1165632 h 13511369"/>
                  <a:gd name="connsiteX372" fmla="*/ 11891787 w 12089090"/>
                  <a:gd name="connsiteY372" fmla="*/ 1476782 h 13511369"/>
                  <a:gd name="connsiteX373" fmla="*/ 12088637 w 12089090"/>
                  <a:gd name="connsiteY373" fmla="*/ 1578383 h 13511369"/>
                  <a:gd name="connsiteX374" fmla="*/ 11923537 w 12089090"/>
                  <a:gd name="connsiteY374" fmla="*/ 1133883 h 13511369"/>
                  <a:gd name="connsiteX375" fmla="*/ 11910837 w 12089090"/>
                  <a:gd name="connsiteY375" fmla="*/ 917982 h 13511369"/>
                  <a:gd name="connsiteX376" fmla="*/ 11777487 w 12089090"/>
                  <a:gd name="connsiteY376" fmla="*/ 721132 h 13511369"/>
                  <a:gd name="connsiteX377" fmla="*/ 11752087 w 12089090"/>
                  <a:gd name="connsiteY37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5971603 w 12089090"/>
                  <a:gd name="connsiteY16" fmla="*/ 1078863 h 13511369"/>
                  <a:gd name="connsiteX17" fmla="*/ 5808487 w 12089090"/>
                  <a:gd name="connsiteY17" fmla="*/ 1000532 h 13511369"/>
                  <a:gd name="connsiteX18" fmla="*/ 5647753 w 12089090"/>
                  <a:gd name="connsiteY18" fmla="*/ 921700 h 13511369"/>
                  <a:gd name="connsiteX19" fmla="*/ 5566790 w 12089090"/>
                  <a:gd name="connsiteY19" fmla="*/ 995519 h 13511369"/>
                  <a:gd name="connsiteX20" fmla="*/ 5500115 w 12089090"/>
                  <a:gd name="connsiteY20" fmla="*/ 847881 h 13511369"/>
                  <a:gd name="connsiteX21" fmla="*/ 5295328 w 12089090"/>
                  <a:gd name="connsiteY21" fmla="*/ 838356 h 13511369"/>
                  <a:gd name="connsiteX22" fmla="*/ 5119115 w 12089090"/>
                  <a:gd name="connsiteY22" fmla="*/ 678813 h 13511369"/>
                  <a:gd name="connsiteX23" fmla="*/ 4872656 w 12089090"/>
                  <a:gd name="connsiteY23" fmla="*/ 524282 h 13511369"/>
                  <a:gd name="connsiteX24" fmla="*/ 4578572 w 12089090"/>
                  <a:gd name="connsiteY24" fmla="*/ 478788 h 13511369"/>
                  <a:gd name="connsiteX25" fmla="*/ 4330922 w 12089090"/>
                  <a:gd name="connsiteY25" fmla="*/ 395444 h 13511369"/>
                  <a:gd name="connsiteX26" fmla="*/ 4363068 w 12089090"/>
                  <a:gd name="connsiteY26" fmla="*/ 505232 h 13511369"/>
                  <a:gd name="connsiteX27" fmla="*/ 4118990 w 12089090"/>
                  <a:gd name="connsiteY27" fmla="*/ 528794 h 13511369"/>
                  <a:gd name="connsiteX28" fmla="*/ 3952303 w 12089090"/>
                  <a:gd name="connsiteY28" fmla="*/ 640713 h 13511369"/>
                  <a:gd name="connsiteX29" fmla="*/ 3770137 w 12089090"/>
                  <a:gd name="connsiteY29" fmla="*/ 929094 h 13511369"/>
                  <a:gd name="connsiteX30" fmla="*/ 3680840 w 12089090"/>
                  <a:gd name="connsiteY30" fmla="*/ 914556 h 13511369"/>
                  <a:gd name="connsiteX31" fmla="*/ 3578447 w 12089090"/>
                  <a:gd name="connsiteY31" fmla="*/ 990756 h 13511369"/>
                  <a:gd name="connsiteX32" fmla="*/ 3404615 w 12089090"/>
                  <a:gd name="connsiteY32" fmla="*/ 1205069 h 13511369"/>
                  <a:gd name="connsiteX33" fmla="*/ 3266503 w 12089090"/>
                  <a:gd name="connsiteY33" fmla="*/ 1266981 h 13511369"/>
                  <a:gd name="connsiteX34" fmla="*/ 3184349 w 12089090"/>
                  <a:gd name="connsiteY34" fmla="*/ 1343433 h 13511369"/>
                  <a:gd name="connsiteX35" fmla="*/ 2956940 w 12089090"/>
                  <a:gd name="connsiteY35" fmla="*/ 1233644 h 13511369"/>
                  <a:gd name="connsiteX36" fmla="*/ 2829544 w 12089090"/>
                  <a:gd name="connsiteY36" fmla="*/ 1317239 h 13511369"/>
                  <a:gd name="connsiteX37" fmla="*/ 2690240 w 12089090"/>
                  <a:gd name="connsiteY37" fmla="*/ 1366994 h 13511369"/>
                  <a:gd name="connsiteX38" fmla="*/ 2455687 w 12089090"/>
                  <a:gd name="connsiteY38" fmla="*/ 1452970 h 13511369"/>
                  <a:gd name="connsiteX39" fmla="*/ 2421159 w 12089090"/>
                  <a:gd name="connsiteY39" fmla="*/ 1328894 h 13511369"/>
                  <a:gd name="connsiteX40" fmla="*/ 2341387 w 12089090"/>
                  <a:gd name="connsiteY40" fmla="*/ 1248182 h 13511369"/>
                  <a:gd name="connsiteX41" fmla="*/ 2364009 w 12089090"/>
                  <a:gd name="connsiteY41" fmla="*/ 1407475 h 13511369"/>
                  <a:gd name="connsiteX42" fmla="*/ 2321147 w 12089090"/>
                  <a:gd name="connsiteY42" fmla="*/ 1557494 h 13511369"/>
                  <a:gd name="connsiteX43" fmla="*/ 2379487 w 12089090"/>
                  <a:gd name="connsiteY43" fmla="*/ 1629182 h 13511369"/>
                  <a:gd name="connsiteX44" fmla="*/ 2748581 w 12089090"/>
                  <a:gd name="connsiteY44" fmla="*/ 1888739 h 13511369"/>
                  <a:gd name="connsiteX45" fmla="*/ 2818828 w 12089090"/>
                  <a:gd name="connsiteY45" fmla="*/ 2031363 h 13511369"/>
                  <a:gd name="connsiteX46" fmla="*/ 2799778 w 12089090"/>
                  <a:gd name="connsiteY46" fmla="*/ 2224244 h 13511369"/>
                  <a:gd name="connsiteX47" fmla="*/ 2870025 w 12089090"/>
                  <a:gd name="connsiteY47" fmla="*/ 2431664 h 13511369"/>
                  <a:gd name="connsiteX48" fmla="*/ 3027187 w 12089090"/>
                  <a:gd name="connsiteY48" fmla="*/ 2567395 h 13511369"/>
                  <a:gd name="connsiteX49" fmla="*/ 3160537 w 12089090"/>
                  <a:gd name="connsiteY49" fmla="*/ 2543582 h 13511369"/>
                  <a:gd name="connsiteX50" fmla="*/ 3228403 w 12089090"/>
                  <a:gd name="connsiteY50" fmla="*/ 2648106 h 13511369"/>
                  <a:gd name="connsiteX51" fmla="*/ 3130772 w 12089090"/>
                  <a:gd name="connsiteY51" fmla="*/ 2719544 h 13511369"/>
                  <a:gd name="connsiteX52" fmla="*/ 3115293 w 12089090"/>
                  <a:gd name="connsiteY52" fmla="*/ 2843619 h 13511369"/>
                  <a:gd name="connsiteX53" fmla="*/ 3023615 w 12089090"/>
                  <a:gd name="connsiteY53" fmla="*/ 2957669 h 13511369"/>
                  <a:gd name="connsiteX54" fmla="*/ 3016472 w 12089090"/>
                  <a:gd name="connsiteY54" fmla="*/ 3050538 h 13511369"/>
                  <a:gd name="connsiteX55" fmla="*/ 2916459 w 12089090"/>
                  <a:gd name="connsiteY55" fmla="*/ 3143406 h 13511369"/>
                  <a:gd name="connsiteX56" fmla="*/ 2874787 w 12089090"/>
                  <a:gd name="connsiteY56" fmla="*/ 3248432 h 13511369"/>
                  <a:gd name="connsiteX57" fmla="*/ 2916459 w 12089090"/>
                  <a:gd name="connsiteY57" fmla="*/ 3355338 h 13511369"/>
                  <a:gd name="connsiteX58" fmla="*/ 3039093 w 12089090"/>
                  <a:gd name="connsiteY58" fmla="*/ 3469889 h 13511369"/>
                  <a:gd name="connsiteX59" fmla="*/ 2880740 w 12089090"/>
                  <a:gd name="connsiteY59" fmla="*/ 3872069 h 13511369"/>
                  <a:gd name="connsiteX60" fmla="*/ 2854547 w 12089090"/>
                  <a:gd name="connsiteY60" fmla="*/ 4003038 h 13511369"/>
                  <a:gd name="connsiteX61" fmla="*/ 2779537 w 12089090"/>
                  <a:gd name="connsiteY61" fmla="*/ 4067582 h 13511369"/>
                  <a:gd name="connsiteX62" fmla="*/ 2630709 w 12089090"/>
                  <a:gd name="connsiteY62" fmla="*/ 4069713 h 13511369"/>
                  <a:gd name="connsiteX63" fmla="*/ 2559272 w 12089090"/>
                  <a:gd name="connsiteY63" fmla="*/ 4041138 h 13511369"/>
                  <a:gd name="connsiteX64" fmla="*/ 2497359 w 12089090"/>
                  <a:gd name="connsiteY64" fmla="*/ 3964938 h 13511369"/>
                  <a:gd name="connsiteX65" fmla="*/ 2360437 w 12089090"/>
                  <a:gd name="connsiteY65" fmla="*/ 3991382 h 13511369"/>
                  <a:gd name="connsiteX66" fmla="*/ 2302097 w 12089090"/>
                  <a:gd name="connsiteY66" fmla="*/ 4098288 h 13511369"/>
                  <a:gd name="connsiteX67" fmla="*/ 2402109 w 12089090"/>
                  <a:gd name="connsiteY67" fmla="*/ 4295932 h 13511369"/>
                  <a:gd name="connsiteX68" fmla="*/ 2322337 w 12089090"/>
                  <a:gd name="connsiteY68" fmla="*/ 4353332 h 13511369"/>
                  <a:gd name="connsiteX69" fmla="*/ 2533078 w 12089090"/>
                  <a:gd name="connsiteY69" fmla="*/ 4645975 h 13511369"/>
                  <a:gd name="connsiteX70" fmla="*/ 2597372 w 12089090"/>
                  <a:gd name="connsiteY70" fmla="*/ 4879338 h 13511369"/>
                  <a:gd name="connsiteX71" fmla="*/ 2489024 w 12089090"/>
                  <a:gd name="connsiteY71" fmla="*/ 4958170 h 13511369"/>
                  <a:gd name="connsiteX72" fmla="*/ 2471165 w 12089090"/>
                  <a:gd name="connsiteY72" fmla="*/ 5122225 h 13511369"/>
                  <a:gd name="connsiteX73" fmla="*/ 2387822 w 12089090"/>
                  <a:gd name="connsiteY73" fmla="*/ 5196044 h 13511369"/>
                  <a:gd name="connsiteX74" fmla="*/ 2398537 w 12089090"/>
                  <a:gd name="connsiteY74" fmla="*/ 5286782 h 13511369"/>
                  <a:gd name="connsiteX75" fmla="*/ 2506884 w 12089090"/>
                  <a:gd name="connsiteY75" fmla="*/ 5384163 h 13511369"/>
                  <a:gd name="connsiteX76" fmla="*/ 2512837 w 12089090"/>
                  <a:gd name="connsiteY76" fmla="*/ 5534432 h 13511369"/>
                  <a:gd name="connsiteX77" fmla="*/ 2516409 w 12089090"/>
                  <a:gd name="connsiteY77" fmla="*/ 5622288 h 13511369"/>
                  <a:gd name="connsiteX78" fmla="*/ 2649759 w 12089090"/>
                  <a:gd name="connsiteY78" fmla="*/ 5741350 h 13511369"/>
                  <a:gd name="connsiteX79" fmla="*/ 2814065 w 12089090"/>
                  <a:gd name="connsiteY79" fmla="*/ 5819932 h 13511369"/>
                  <a:gd name="connsiteX80" fmla="*/ 2846212 w 12089090"/>
                  <a:gd name="connsiteY80" fmla="*/ 6036875 h 13511369"/>
                  <a:gd name="connsiteX81" fmla="*/ 2836687 w 12089090"/>
                  <a:gd name="connsiteY81" fmla="*/ 6239282 h 13511369"/>
                  <a:gd name="connsiteX82" fmla="*/ 2611659 w 12089090"/>
                  <a:gd name="connsiteY82" fmla="*/ 6322375 h 13511369"/>
                  <a:gd name="connsiteX83" fmla="*/ 2627137 w 12089090"/>
                  <a:gd name="connsiteY83" fmla="*/ 6448832 h 13511369"/>
                  <a:gd name="connsiteX84" fmla="*/ 2531887 w 12089090"/>
                  <a:gd name="connsiteY84" fmla="*/ 6696482 h 13511369"/>
                  <a:gd name="connsiteX85" fmla="*/ 2585465 w 12089090"/>
                  <a:gd name="connsiteY85" fmla="*/ 6812913 h 13511369"/>
                  <a:gd name="connsiteX86" fmla="*/ 2535459 w 12089090"/>
                  <a:gd name="connsiteY86" fmla="*/ 6872444 h 13511369"/>
                  <a:gd name="connsiteX87" fmla="*/ 2478309 w 12089090"/>
                  <a:gd name="connsiteY87" fmla="*/ 6981982 h 13511369"/>
                  <a:gd name="connsiteX88" fmla="*/ 2365199 w 12089090"/>
                  <a:gd name="connsiteY88" fmla="*/ 7022714 h 13511369"/>
                  <a:gd name="connsiteX89" fmla="*/ 2123503 w 12089090"/>
                  <a:gd name="connsiteY89" fmla="*/ 7248682 h 13511369"/>
                  <a:gd name="connsiteX90" fmla="*/ 2171128 w 12089090"/>
                  <a:gd name="connsiteY90" fmla="*/ 7551100 h 13511369"/>
                  <a:gd name="connsiteX91" fmla="*/ 2143743 w 12089090"/>
                  <a:gd name="connsiteY91" fmla="*/ 7627551 h 13511369"/>
                  <a:gd name="connsiteX92" fmla="*/ 1973484 w 12089090"/>
                  <a:gd name="connsiteY92" fmla="*/ 7703500 h 13511369"/>
                  <a:gd name="connsiteX93" fmla="*/ 1867519 w 12089090"/>
                  <a:gd name="connsiteY93" fmla="*/ 7841863 h 13511369"/>
                  <a:gd name="connsiteX94" fmla="*/ 1842515 w 12089090"/>
                  <a:gd name="connsiteY94" fmla="*/ 8084500 h 13511369"/>
                  <a:gd name="connsiteX95" fmla="*/ 1721072 w 12089090"/>
                  <a:gd name="connsiteY95" fmla="*/ 8148794 h 13511369"/>
                  <a:gd name="connsiteX96" fmla="*/ 1703212 w 12089090"/>
                  <a:gd name="connsiteY96" fmla="*/ 8291919 h 13511369"/>
                  <a:gd name="connsiteX97" fmla="*/ 1671065 w 12089090"/>
                  <a:gd name="connsiteY97" fmla="*/ 8510744 h 13511369"/>
                  <a:gd name="connsiteX98" fmla="*/ 1716309 w 12089090"/>
                  <a:gd name="connsiteY98" fmla="*/ 8653619 h 13511369"/>
                  <a:gd name="connsiteX99" fmla="*/ 1706784 w 12089090"/>
                  <a:gd name="connsiteY99" fmla="*/ 8772682 h 13511369"/>
                  <a:gd name="connsiteX100" fmla="*/ 1788937 w 12089090"/>
                  <a:gd name="connsiteY100" fmla="*/ 8963432 h 13511369"/>
                  <a:gd name="connsiteX101" fmla="*/ 1657969 w 12089090"/>
                  <a:gd name="connsiteY101" fmla="*/ 9413488 h 13511369"/>
                  <a:gd name="connsiteX102" fmla="*/ 1506759 w 12089090"/>
                  <a:gd name="connsiteY102" fmla="*/ 9498963 h 13511369"/>
                  <a:gd name="connsiteX103" fmla="*/ 1463897 w 12089090"/>
                  <a:gd name="connsiteY103" fmla="*/ 9682319 h 13511369"/>
                  <a:gd name="connsiteX104" fmla="*/ 1321022 w 12089090"/>
                  <a:gd name="connsiteY104" fmla="*/ 9748994 h 13511369"/>
                  <a:gd name="connsiteX105" fmla="*/ 1312687 w 12089090"/>
                  <a:gd name="connsiteY105" fmla="*/ 9839732 h 13511369"/>
                  <a:gd name="connsiteX106" fmla="*/ 1237678 w 12089090"/>
                  <a:gd name="connsiteY106" fmla="*/ 9970450 h 13511369"/>
                  <a:gd name="connsiteX107" fmla="*/ 1254347 w 12089090"/>
                  <a:gd name="connsiteY107" fmla="*/ 10151425 h 13511369"/>
                  <a:gd name="connsiteX108" fmla="*/ 1179337 w 12089090"/>
                  <a:gd name="connsiteY108" fmla="*/ 10315982 h 13511369"/>
                  <a:gd name="connsiteX109" fmla="*/ 932878 w 12089090"/>
                  <a:gd name="connsiteY109" fmla="*/ 10353832 h 13511369"/>
                  <a:gd name="connsiteX110" fmla="*/ 817387 w 12089090"/>
                  <a:gd name="connsiteY110" fmla="*/ 10468382 h 13511369"/>
                  <a:gd name="connsiteX111" fmla="*/ 678084 w 12089090"/>
                  <a:gd name="connsiteY111" fmla="*/ 10480038 h 13511369"/>
                  <a:gd name="connsiteX112" fmla="*/ 585215 w 12089090"/>
                  <a:gd name="connsiteY112" fmla="*/ 10544332 h 13511369"/>
                  <a:gd name="connsiteX113" fmla="*/ 497109 w 12089090"/>
                  <a:gd name="connsiteY113" fmla="*/ 10503850 h 13511369"/>
                  <a:gd name="connsiteX114" fmla="*/ 399478 w 12089090"/>
                  <a:gd name="connsiteY114" fmla="*/ 10510994 h 13511369"/>
                  <a:gd name="connsiteX115" fmla="*/ 301847 w 12089090"/>
                  <a:gd name="connsiteY115" fmla="*/ 10482419 h 13511369"/>
                  <a:gd name="connsiteX116" fmla="*/ 238743 w 12089090"/>
                  <a:gd name="connsiteY116" fmla="*/ 10535057 h 13511369"/>
                  <a:gd name="connsiteX117" fmla="*/ 17287 w 12089090"/>
                  <a:gd name="connsiteY117" fmla="*/ 10430282 h 13511369"/>
                  <a:gd name="connsiteX118" fmla="*/ 78009 w 12089090"/>
                  <a:gd name="connsiteY118" fmla="*/ 10608625 h 13511369"/>
                  <a:gd name="connsiteX119" fmla="*/ 11334 w 12089090"/>
                  <a:gd name="connsiteY119" fmla="*/ 10787219 h 13511369"/>
                  <a:gd name="connsiteX120" fmla="*/ 112537 w 12089090"/>
                  <a:gd name="connsiteY120" fmla="*/ 11056551 h 13511369"/>
                  <a:gd name="connsiteX121" fmla="*/ 8953 w 12089090"/>
                  <a:gd name="connsiteY121" fmla="*/ 11234894 h 13511369"/>
                  <a:gd name="connsiteX122" fmla="*/ 17287 w 12089090"/>
                  <a:gd name="connsiteY122" fmla="*/ 11420882 h 13511369"/>
                  <a:gd name="connsiteX123" fmla="*/ 158972 w 12089090"/>
                  <a:gd name="connsiteY123" fmla="*/ 11470638 h 13511369"/>
                  <a:gd name="connsiteX124" fmla="*/ 455437 w 12089090"/>
                  <a:gd name="connsiteY124" fmla="*/ 11497082 h 13511369"/>
                  <a:gd name="connsiteX125" fmla="*/ 623315 w 12089090"/>
                  <a:gd name="connsiteY125" fmla="*/ 11544457 h 13511369"/>
                  <a:gd name="connsiteX126" fmla="*/ 737615 w 12089090"/>
                  <a:gd name="connsiteY126" fmla="*/ 11489688 h 13511369"/>
                  <a:gd name="connsiteX127" fmla="*/ 912637 w 12089090"/>
                  <a:gd name="connsiteY127" fmla="*/ 11535182 h 13511369"/>
                  <a:gd name="connsiteX128" fmla="*/ 1078134 w 12089090"/>
                  <a:gd name="connsiteY128" fmla="*/ 11413488 h 13511369"/>
                  <a:gd name="connsiteX129" fmla="*/ 1155524 w 12089090"/>
                  <a:gd name="connsiteY129" fmla="*/ 11470889 h 13511369"/>
                  <a:gd name="connsiteX130" fmla="*/ 1294828 w 12089090"/>
                  <a:gd name="connsiteY130" fmla="*/ 11496832 h 13511369"/>
                  <a:gd name="connsiteX131" fmla="*/ 1466278 w 12089090"/>
                  <a:gd name="connsiteY131" fmla="*/ 11508738 h 13511369"/>
                  <a:gd name="connsiteX132" fmla="*/ 1552003 w 12089090"/>
                  <a:gd name="connsiteY132" fmla="*/ 11573032 h 13511369"/>
                  <a:gd name="connsiteX133" fmla="*/ 1652015 w 12089090"/>
                  <a:gd name="connsiteY133" fmla="*/ 11580175 h 13511369"/>
                  <a:gd name="connsiteX134" fmla="*/ 1731787 w 12089090"/>
                  <a:gd name="connsiteY134" fmla="*/ 11592332 h 13511369"/>
                  <a:gd name="connsiteX135" fmla="*/ 1659159 w 12089090"/>
                  <a:gd name="connsiteY135" fmla="*/ 11737338 h 13511369"/>
                  <a:gd name="connsiteX136" fmla="*/ 1693687 w 12089090"/>
                  <a:gd name="connsiteY136" fmla="*/ 11992382 h 13511369"/>
                  <a:gd name="connsiteX137" fmla="*/ 1871090 w 12089090"/>
                  <a:gd name="connsiteY137" fmla="*/ 12130244 h 13511369"/>
                  <a:gd name="connsiteX138" fmla="*/ 1993724 w 12089090"/>
                  <a:gd name="connsiteY138" fmla="*/ 12056676 h 13511369"/>
                  <a:gd name="connsiteX139" fmla="*/ 2066353 w 12089090"/>
                  <a:gd name="connsiteY139" fmla="*/ 12104050 h 13511369"/>
                  <a:gd name="connsiteX140" fmla="*/ 2142553 w 12089090"/>
                  <a:gd name="connsiteY140" fmla="*/ 12034994 h 13511369"/>
                  <a:gd name="connsiteX141" fmla="*/ 2242565 w 12089090"/>
                  <a:gd name="connsiteY141" fmla="*/ 12058807 h 13511369"/>
                  <a:gd name="connsiteX142" fmla="*/ 2473547 w 12089090"/>
                  <a:gd name="connsiteY142" fmla="*/ 12008800 h 13511369"/>
                  <a:gd name="connsiteX143" fmla="*/ 2524743 w 12089090"/>
                  <a:gd name="connsiteY143" fmla="*/ 11899513 h 13511369"/>
                  <a:gd name="connsiteX144" fmla="*/ 2893837 w 12089090"/>
                  <a:gd name="connsiteY144" fmla="*/ 12030482 h 13511369"/>
                  <a:gd name="connsiteX145" fmla="*/ 2983134 w 12089090"/>
                  <a:gd name="connsiteY145" fmla="*/ 12018325 h 13511369"/>
                  <a:gd name="connsiteX146" fmla="*/ 3084337 w 12089090"/>
                  <a:gd name="connsiteY146" fmla="*/ 12182882 h 13511369"/>
                  <a:gd name="connsiteX147" fmla="*/ 3323653 w 12089090"/>
                  <a:gd name="connsiteY147" fmla="*/ 12127863 h 13511369"/>
                  <a:gd name="connsiteX148" fmla="*/ 3433190 w 12089090"/>
                  <a:gd name="connsiteY148" fmla="*/ 12196919 h 13511369"/>
                  <a:gd name="connsiteX149" fmla="*/ 3586781 w 12089090"/>
                  <a:gd name="connsiteY149" fmla="*/ 12266226 h 13511369"/>
                  <a:gd name="connsiteX150" fmla="*/ 3522487 w 12089090"/>
                  <a:gd name="connsiteY150" fmla="*/ 12387670 h 13511369"/>
                  <a:gd name="connsiteX151" fmla="*/ 3607022 w 12089090"/>
                  <a:gd name="connsiteY151" fmla="*/ 12592207 h 13511369"/>
                  <a:gd name="connsiteX152" fmla="*/ 3560587 w 12089090"/>
                  <a:gd name="connsiteY152" fmla="*/ 12773432 h 13511369"/>
                  <a:gd name="connsiteX153" fmla="*/ 3545109 w 12089090"/>
                  <a:gd name="connsiteY153" fmla="*/ 12987494 h 13511369"/>
                  <a:gd name="connsiteX154" fmla="*/ 3636787 w 12089090"/>
                  <a:gd name="connsiteY154" fmla="*/ 13211582 h 13511369"/>
                  <a:gd name="connsiteX155" fmla="*/ 3922537 w 12089090"/>
                  <a:gd name="connsiteY155" fmla="*/ 13440182 h 13511369"/>
                  <a:gd name="connsiteX156" fmla="*/ 4514278 w 12089090"/>
                  <a:gd name="connsiteY156" fmla="*/ 13511369 h 13511369"/>
                  <a:gd name="connsiteX157" fmla="*/ 4549996 w 12089090"/>
                  <a:gd name="connsiteY157" fmla="*/ 13442312 h 13511369"/>
                  <a:gd name="connsiteX158" fmla="*/ 4208287 w 12089090"/>
                  <a:gd name="connsiteY158" fmla="*/ 13154432 h 13511369"/>
                  <a:gd name="connsiteX159" fmla="*/ 4635722 w 12089090"/>
                  <a:gd name="connsiteY159" fmla="*/ 13268482 h 13511369"/>
                  <a:gd name="connsiteX160" fmla="*/ 4951237 w 12089090"/>
                  <a:gd name="connsiteY160" fmla="*/ 13268732 h 13511369"/>
                  <a:gd name="connsiteX161" fmla="*/ 5052440 w 12089090"/>
                  <a:gd name="connsiteY161" fmla="*/ 13058932 h 13511369"/>
                  <a:gd name="connsiteX162" fmla="*/ 5011959 w 12089090"/>
                  <a:gd name="connsiteY162" fmla="*/ 12985113 h 13511369"/>
                  <a:gd name="connsiteX163" fmla="*/ 5008387 w 12089090"/>
                  <a:gd name="connsiteY163" fmla="*/ 12678182 h 13511369"/>
                  <a:gd name="connsiteX164" fmla="*/ 5084587 w 12089090"/>
                  <a:gd name="connsiteY164" fmla="*/ 12563882 h 13511369"/>
                  <a:gd name="connsiteX165" fmla="*/ 5046487 w 12089090"/>
                  <a:gd name="connsiteY165" fmla="*/ 12225745 h 13511369"/>
                  <a:gd name="connsiteX166" fmla="*/ 5375100 w 12089090"/>
                  <a:gd name="connsiteY166" fmla="*/ 12097157 h 13511369"/>
                  <a:gd name="connsiteX167" fmla="*/ 5656087 w 12089090"/>
                  <a:gd name="connsiteY167" fmla="*/ 12180502 h 13511369"/>
                  <a:gd name="connsiteX168" fmla="*/ 5541787 w 12089090"/>
                  <a:gd name="connsiteY168" fmla="*/ 11249432 h 13511369"/>
                  <a:gd name="connsiteX169" fmla="*/ 5602510 w 12089090"/>
                  <a:gd name="connsiteY169" fmla="*/ 10722925 h 13511369"/>
                  <a:gd name="connsiteX170" fmla="*/ 5485827 w 12089090"/>
                  <a:gd name="connsiteY170" fmla="*/ 10663394 h 13511369"/>
                  <a:gd name="connsiteX171" fmla="*/ 5602509 w 12089090"/>
                  <a:gd name="connsiteY171" fmla="*/ 10701495 h 13511369"/>
                  <a:gd name="connsiteX172" fmla="*/ 5628703 w 12089090"/>
                  <a:gd name="connsiteY172" fmla="*/ 10160950 h 13511369"/>
                  <a:gd name="connsiteX173" fmla="*/ 5715618 w 12089090"/>
                  <a:gd name="connsiteY173" fmla="*/ 9775438 h 13511369"/>
                  <a:gd name="connsiteX174" fmla="*/ 5847778 w 12089090"/>
                  <a:gd name="connsiteY174" fmla="*/ 9408475 h 13511369"/>
                  <a:gd name="connsiteX175" fmla="*/ 5938265 w 12089090"/>
                  <a:gd name="connsiteY175" fmla="*/ 9196544 h 13511369"/>
                  <a:gd name="connsiteX176" fmla="*/ 5776340 w 12089090"/>
                  <a:gd name="connsiteY176" fmla="*/ 9329894 h 13511369"/>
                  <a:gd name="connsiteX177" fmla="*/ 5940647 w 12089090"/>
                  <a:gd name="connsiteY177" fmla="*/ 9137013 h 13511369"/>
                  <a:gd name="connsiteX178" fmla="*/ 5972794 w 12089090"/>
                  <a:gd name="connsiteY178" fmla="*/ 8956289 h 13511369"/>
                  <a:gd name="connsiteX179" fmla="*/ 5976365 w 12089090"/>
                  <a:gd name="connsiteY179" fmla="*/ 9087006 h 13511369"/>
                  <a:gd name="connsiteX180" fmla="*/ 6458567 w 12089090"/>
                  <a:gd name="connsiteY180" fmla="*/ 8201432 h 13511369"/>
                  <a:gd name="connsiteX181" fmla="*/ 6221634 w 12089090"/>
                  <a:gd name="connsiteY181" fmla="*/ 8101170 h 13511369"/>
                  <a:gd name="connsiteX182" fmla="*/ 6443090 w 12089090"/>
                  <a:gd name="connsiteY182" fmla="*/ 8110694 h 13511369"/>
                  <a:gd name="connsiteX183" fmla="*/ 6713363 w 12089090"/>
                  <a:gd name="connsiteY183" fmla="*/ 8074975 h 13511369"/>
                  <a:gd name="connsiteX184" fmla="*/ 6872907 w 12089090"/>
                  <a:gd name="connsiteY184" fmla="*/ 8032113 h 13511369"/>
                  <a:gd name="connsiteX185" fmla="*/ 6802659 w 12089090"/>
                  <a:gd name="connsiteY185" fmla="*/ 7972582 h 13511369"/>
                  <a:gd name="connsiteX186" fmla="*/ 6894339 w 12089090"/>
                  <a:gd name="connsiteY186" fmla="*/ 7846626 h 13511369"/>
                  <a:gd name="connsiteX187" fmla="*/ 6997921 w 12089090"/>
                  <a:gd name="connsiteY187" fmla="*/ 7867807 h 13511369"/>
                  <a:gd name="connsiteX188" fmla="*/ 7034832 w 12089090"/>
                  <a:gd name="connsiteY188" fmla="*/ 7793990 h 13511369"/>
                  <a:gd name="connsiteX189" fmla="*/ 6961013 w 12089090"/>
                  <a:gd name="connsiteY189" fmla="*/ 7693975 h 13511369"/>
                  <a:gd name="connsiteX190" fmla="*/ 6927676 w 12089090"/>
                  <a:gd name="connsiteY190" fmla="*/ 7596344 h 13511369"/>
                  <a:gd name="connsiteX191" fmla="*/ 6837187 w 12089090"/>
                  <a:gd name="connsiteY191" fmla="*/ 7591832 h 13511369"/>
                  <a:gd name="connsiteX192" fmla="*/ 6763369 w 12089090"/>
                  <a:gd name="connsiteY192" fmla="*/ 7674925 h 13511369"/>
                  <a:gd name="connsiteX193" fmla="*/ 6627637 w 12089090"/>
                  <a:gd name="connsiteY193" fmla="*/ 7687082 h 13511369"/>
                  <a:gd name="connsiteX194" fmla="*/ 6687169 w 12089090"/>
                  <a:gd name="connsiteY194" fmla="*/ 7617775 h 13511369"/>
                  <a:gd name="connsiteX195" fmla="*/ 6699076 w 12089090"/>
                  <a:gd name="connsiteY195" fmla="*/ 7529669 h 13511369"/>
                  <a:gd name="connsiteX196" fmla="*/ 6720506 w 12089090"/>
                  <a:gd name="connsiteY196" fmla="*/ 7467756 h 13511369"/>
                  <a:gd name="connsiteX197" fmla="*/ 6684787 w 12089090"/>
                  <a:gd name="connsiteY197" fmla="*/ 7401332 h 13511369"/>
                  <a:gd name="connsiteX198" fmla="*/ 6620494 w 12089090"/>
                  <a:gd name="connsiteY198" fmla="*/ 7432038 h 13511369"/>
                  <a:gd name="connsiteX199" fmla="*/ 6618112 w 12089090"/>
                  <a:gd name="connsiteY199" fmla="*/ 7351326 h 13511369"/>
                  <a:gd name="connsiteX200" fmla="*/ 6837188 w 12089090"/>
                  <a:gd name="connsiteY200" fmla="*/ 7243919 h 13511369"/>
                  <a:gd name="connsiteX201" fmla="*/ 6801469 w 12089090"/>
                  <a:gd name="connsiteY201" fmla="*/ 7089138 h 13511369"/>
                  <a:gd name="connsiteX202" fmla="*/ 6877669 w 12089090"/>
                  <a:gd name="connsiteY202" fmla="*/ 7072469 h 13511369"/>
                  <a:gd name="connsiteX203" fmla="*/ 6856237 w 12089090"/>
                  <a:gd name="connsiteY203" fmla="*/ 6982232 h 13511369"/>
                  <a:gd name="connsiteX204" fmla="*/ 6961013 w 12089090"/>
                  <a:gd name="connsiteY204" fmla="*/ 6984363 h 13511369"/>
                  <a:gd name="connsiteX205" fmla="*/ 7003876 w 12089090"/>
                  <a:gd name="connsiteY205" fmla="*/ 6903400 h 13511369"/>
                  <a:gd name="connsiteX206" fmla="*/ 7106269 w 12089090"/>
                  <a:gd name="connsiteY206" fmla="*/ 6936738 h 13511369"/>
                  <a:gd name="connsiteX207" fmla="*/ 7180088 w 12089090"/>
                  <a:gd name="connsiteY207" fmla="*/ 7039132 h 13511369"/>
                  <a:gd name="connsiteX208" fmla="*/ 7246763 w 12089090"/>
                  <a:gd name="connsiteY208" fmla="*/ 6979600 h 13511369"/>
                  <a:gd name="connsiteX209" fmla="*/ 7187232 w 12089090"/>
                  <a:gd name="connsiteY209" fmla="*/ 6843869 h 13511369"/>
                  <a:gd name="connsiteX210" fmla="*/ 7244381 w 12089090"/>
                  <a:gd name="connsiteY210" fmla="*/ 6896506 h 13511369"/>
                  <a:gd name="connsiteX211" fmla="*/ 7361063 w 12089090"/>
                  <a:gd name="connsiteY211" fmla="*/ 6934357 h 13511369"/>
                  <a:gd name="connsiteX212" fmla="*/ 7434882 w 12089090"/>
                  <a:gd name="connsiteY212" fmla="*/ 7006046 h 13511369"/>
                  <a:gd name="connsiteX213" fmla="*/ 7403926 w 12089090"/>
                  <a:gd name="connsiteY213" fmla="*/ 7144158 h 13511369"/>
                  <a:gd name="connsiteX214" fmla="*/ 7475363 w 12089090"/>
                  <a:gd name="connsiteY214" fmla="*/ 7108439 h 13511369"/>
                  <a:gd name="connsiteX215" fmla="*/ 7465837 w 12089090"/>
                  <a:gd name="connsiteY215" fmla="*/ 7077482 h 13511369"/>
                  <a:gd name="connsiteX216" fmla="*/ 7542038 w 12089090"/>
                  <a:gd name="connsiteY216" fmla="*/ 7163208 h 13511369"/>
                  <a:gd name="connsiteX217" fmla="*/ 7477744 w 12089090"/>
                  <a:gd name="connsiteY217" fmla="*/ 7244171 h 13511369"/>
                  <a:gd name="connsiteX218" fmla="*/ 7542037 w 12089090"/>
                  <a:gd name="connsiteY218" fmla="*/ 7325132 h 13511369"/>
                  <a:gd name="connsiteX219" fmla="*/ 7468219 w 12089090"/>
                  <a:gd name="connsiteY219" fmla="*/ 7344183 h 13511369"/>
                  <a:gd name="connsiteX220" fmla="*/ 7375351 w 12089090"/>
                  <a:gd name="connsiteY220" fmla="*/ 7296558 h 13511369"/>
                  <a:gd name="connsiteX221" fmla="*/ 7327726 w 12089090"/>
                  <a:gd name="connsiteY221" fmla="*/ 7406096 h 13511369"/>
                  <a:gd name="connsiteX222" fmla="*/ 7403926 w 12089090"/>
                  <a:gd name="connsiteY222" fmla="*/ 7425146 h 13511369"/>
                  <a:gd name="connsiteX223" fmla="*/ 7458694 w 12089090"/>
                  <a:gd name="connsiteY223" fmla="*/ 7484677 h 13511369"/>
                  <a:gd name="connsiteX224" fmla="*/ 7484888 w 12089090"/>
                  <a:gd name="connsiteY224" fmla="*/ 7515382 h 13511369"/>
                  <a:gd name="connsiteX225" fmla="*/ 7505128 w 12089090"/>
                  <a:gd name="connsiteY225" fmla="*/ 7467755 h 13511369"/>
                  <a:gd name="connsiteX226" fmla="*/ 7563469 w 12089090"/>
                  <a:gd name="connsiteY226" fmla="*/ 7529921 h 13511369"/>
                  <a:gd name="connsiteX227" fmla="*/ 7656338 w 12089090"/>
                  <a:gd name="connsiteY227" fmla="*/ 7615646 h 13511369"/>
                  <a:gd name="connsiteX228" fmla="*/ 7656338 w 12089090"/>
                  <a:gd name="connsiteY228" fmla="*/ 7510871 h 13511369"/>
                  <a:gd name="connsiteX229" fmla="*/ 7830168 w 12089090"/>
                  <a:gd name="connsiteY229" fmla="*/ 7606120 h 13511369"/>
                  <a:gd name="connsiteX230" fmla="*/ 7723013 w 12089090"/>
                  <a:gd name="connsiteY230" fmla="*/ 7370377 h 13511369"/>
                  <a:gd name="connsiteX231" fmla="*/ 7725394 w 12089090"/>
                  <a:gd name="connsiteY231" fmla="*/ 7234646 h 13511369"/>
                  <a:gd name="connsiteX232" fmla="*/ 7630144 w 12089090"/>
                  <a:gd name="connsiteY232" fmla="*/ 7206071 h 13511369"/>
                  <a:gd name="connsiteX233" fmla="*/ 7694437 w 12089090"/>
                  <a:gd name="connsiteY233" fmla="*/ 7039382 h 13511369"/>
                  <a:gd name="connsiteX234" fmla="*/ 8392144 w 12089090"/>
                  <a:gd name="connsiteY234" fmla="*/ 6653621 h 13511369"/>
                  <a:gd name="connsiteX235" fmla="*/ 8720757 w 12089090"/>
                  <a:gd name="connsiteY235" fmla="*/ 6591708 h 13511369"/>
                  <a:gd name="connsiteX236" fmla="*/ 8739807 w 12089090"/>
                  <a:gd name="connsiteY236" fmla="*/ 6696483 h 13511369"/>
                  <a:gd name="connsiteX237" fmla="*/ 8813626 w 12089090"/>
                  <a:gd name="connsiteY237" fmla="*/ 6701246 h 13511369"/>
                  <a:gd name="connsiteX238" fmla="*/ 8789812 w 12089090"/>
                  <a:gd name="connsiteY238" fmla="*/ 6548844 h 13511369"/>
                  <a:gd name="connsiteX239" fmla="*/ 9332737 w 12089090"/>
                  <a:gd name="connsiteY239" fmla="*/ 6544082 h 13511369"/>
                  <a:gd name="connsiteX240" fmla="*/ 9520856 w 12089090"/>
                  <a:gd name="connsiteY240" fmla="*/ 6494075 h 13511369"/>
                  <a:gd name="connsiteX241" fmla="*/ 9647062 w 12089090"/>
                  <a:gd name="connsiteY241" fmla="*/ 6298813 h 13511369"/>
                  <a:gd name="connsiteX242" fmla="*/ 9923287 w 12089090"/>
                  <a:gd name="connsiteY242" fmla="*/ 6334532 h 13511369"/>
                  <a:gd name="connsiteX243" fmla="*/ 9887569 w 12089090"/>
                  <a:gd name="connsiteY243" fmla="*/ 6420258 h 13511369"/>
                  <a:gd name="connsiteX244" fmla="*/ 9744694 w 12089090"/>
                  <a:gd name="connsiteY244" fmla="*/ 6434546 h 13511369"/>
                  <a:gd name="connsiteX245" fmla="*/ 9813749 w 12089090"/>
                  <a:gd name="connsiteY245" fmla="*/ 6489313 h 13511369"/>
                  <a:gd name="connsiteX246" fmla="*/ 9682782 w 12089090"/>
                  <a:gd name="connsiteY246" fmla="*/ 6517889 h 13511369"/>
                  <a:gd name="connsiteX247" fmla="*/ 9556576 w 12089090"/>
                  <a:gd name="connsiteY247" fmla="*/ 6508364 h 13511369"/>
                  <a:gd name="connsiteX248" fmla="*/ 9470850 w 12089090"/>
                  <a:gd name="connsiteY248" fmla="*/ 6544082 h 13511369"/>
                  <a:gd name="connsiteX249" fmla="*/ 9439894 w 12089090"/>
                  <a:gd name="connsiteY249" fmla="*/ 6848883 h 13511369"/>
                  <a:gd name="connsiteX250" fmla="*/ 9601819 w 12089090"/>
                  <a:gd name="connsiteY250" fmla="*/ 6882220 h 13511369"/>
                  <a:gd name="connsiteX251" fmla="*/ 9808987 w 12089090"/>
                  <a:gd name="connsiteY251" fmla="*/ 6696482 h 13511369"/>
                  <a:gd name="connsiteX252" fmla="*/ 9847088 w 12089090"/>
                  <a:gd name="connsiteY252" fmla="*/ 6794114 h 13511369"/>
                  <a:gd name="connsiteX253" fmla="*/ 9994726 w 12089090"/>
                  <a:gd name="connsiteY253" fmla="*/ 6717914 h 13511369"/>
                  <a:gd name="connsiteX254" fmla="*/ 9894713 w 12089090"/>
                  <a:gd name="connsiteY254" fmla="*/ 6956040 h 13511369"/>
                  <a:gd name="connsiteX255" fmla="*/ 10037588 w 12089090"/>
                  <a:gd name="connsiteY255" fmla="*/ 6898889 h 13511369"/>
                  <a:gd name="connsiteX256" fmla="*/ 10004251 w 12089090"/>
                  <a:gd name="connsiteY256" fmla="*/ 6986996 h 13511369"/>
                  <a:gd name="connsiteX257" fmla="*/ 10235232 w 12089090"/>
                  <a:gd name="connsiteY257" fmla="*/ 6984614 h 13511369"/>
                  <a:gd name="connsiteX258" fmla="*/ 10075687 w 12089090"/>
                  <a:gd name="connsiteY258" fmla="*/ 7039382 h 13511369"/>
                  <a:gd name="connsiteX259" fmla="*/ 9966151 w 12089090"/>
                  <a:gd name="connsiteY259" fmla="*/ 7096533 h 13511369"/>
                  <a:gd name="connsiteX260" fmla="*/ 9847088 w 12089090"/>
                  <a:gd name="connsiteY260" fmla="*/ 7210833 h 13511369"/>
                  <a:gd name="connsiteX261" fmla="*/ 9882806 w 12089090"/>
                  <a:gd name="connsiteY261" fmla="*/ 7270363 h 13511369"/>
                  <a:gd name="connsiteX262" fmla="*/ 9925669 w 12089090"/>
                  <a:gd name="connsiteY262" fmla="*/ 7320371 h 13511369"/>
                  <a:gd name="connsiteX263" fmla="*/ 10004251 w 12089090"/>
                  <a:gd name="connsiteY263" fmla="*/ 7287033 h 13511369"/>
                  <a:gd name="connsiteX264" fmla="*/ 10016156 w 12089090"/>
                  <a:gd name="connsiteY264" fmla="*/ 7348944 h 13511369"/>
                  <a:gd name="connsiteX265" fmla="*/ 10130457 w 12089090"/>
                  <a:gd name="connsiteY265" fmla="*/ 7210833 h 13511369"/>
                  <a:gd name="connsiteX266" fmla="*/ 10166176 w 12089090"/>
                  <a:gd name="connsiteY266" fmla="*/ 7356089 h 13511369"/>
                  <a:gd name="connsiteX267" fmla="*/ 10261426 w 12089090"/>
                  <a:gd name="connsiteY267" fmla="*/ 7239408 h 13511369"/>
                  <a:gd name="connsiteX268" fmla="*/ 10287619 w 12089090"/>
                  <a:gd name="connsiteY268" fmla="*/ 7401332 h 13511369"/>
                  <a:gd name="connsiteX269" fmla="*/ 10361437 w 12089090"/>
                  <a:gd name="connsiteY269" fmla="*/ 7477532 h 13511369"/>
                  <a:gd name="connsiteX270" fmla="*/ 10151887 w 12089090"/>
                  <a:gd name="connsiteY270" fmla="*/ 7591832 h 13511369"/>
                  <a:gd name="connsiteX271" fmla="*/ 10304288 w 12089090"/>
                  <a:gd name="connsiteY271" fmla="*/ 7741852 h 13511369"/>
                  <a:gd name="connsiteX272" fmla="*/ 10335244 w 12089090"/>
                  <a:gd name="connsiteY272" fmla="*/ 7644221 h 13511369"/>
                  <a:gd name="connsiteX273" fmla="*/ 10406680 w 12089090"/>
                  <a:gd name="connsiteY273" fmla="*/ 7732326 h 13511369"/>
                  <a:gd name="connsiteX274" fmla="*/ 10528126 w 12089090"/>
                  <a:gd name="connsiteY274" fmla="*/ 7691846 h 13511369"/>
                  <a:gd name="connsiteX275" fmla="*/ 10532887 w 12089090"/>
                  <a:gd name="connsiteY275" fmla="*/ 7777570 h 13511369"/>
                  <a:gd name="connsiteX276" fmla="*/ 10530506 w 12089090"/>
                  <a:gd name="connsiteY276" fmla="*/ 7875200 h 13511369"/>
                  <a:gd name="connsiteX277" fmla="*/ 10640043 w 12089090"/>
                  <a:gd name="connsiteY277" fmla="*/ 7837101 h 13511369"/>
                  <a:gd name="connsiteX278" fmla="*/ 10680526 w 12089090"/>
                  <a:gd name="connsiteY278" fmla="*/ 8075227 h 13511369"/>
                  <a:gd name="connsiteX279" fmla="*/ 10818637 w 12089090"/>
                  <a:gd name="connsiteY279" fmla="*/ 8106182 h 13511369"/>
                  <a:gd name="connsiteX280" fmla="*/ 10832925 w 12089090"/>
                  <a:gd name="connsiteY280" fmla="*/ 7815670 h 13511369"/>
                  <a:gd name="connsiteX281" fmla="*/ 10923413 w 12089090"/>
                  <a:gd name="connsiteY281" fmla="*/ 7791858 h 13511369"/>
                  <a:gd name="connsiteX282" fmla="*/ 10992469 w 12089090"/>
                  <a:gd name="connsiteY282" fmla="*/ 7620407 h 13511369"/>
                  <a:gd name="connsiteX283" fmla="*/ 10954369 w 12089090"/>
                  <a:gd name="connsiteY283" fmla="*/ 7491821 h 13511369"/>
                  <a:gd name="connsiteX284" fmla="*/ 10859119 w 12089090"/>
                  <a:gd name="connsiteY284" fmla="*/ 7479913 h 13511369"/>
                  <a:gd name="connsiteX285" fmla="*/ 10906743 w 12089090"/>
                  <a:gd name="connsiteY285" fmla="*/ 7360851 h 13511369"/>
                  <a:gd name="connsiteX286" fmla="*/ 10801969 w 12089090"/>
                  <a:gd name="connsiteY286" fmla="*/ 7289414 h 13511369"/>
                  <a:gd name="connsiteX287" fmla="*/ 10761487 w 12089090"/>
                  <a:gd name="connsiteY287" fmla="*/ 7058432 h 13511369"/>
                  <a:gd name="connsiteX288" fmla="*/ 10443987 w 12089090"/>
                  <a:gd name="connsiteY288" fmla="*/ 7020332 h 13511369"/>
                  <a:gd name="connsiteX289" fmla="*/ 10513838 w 12089090"/>
                  <a:gd name="connsiteY289" fmla="*/ 6915558 h 13511369"/>
                  <a:gd name="connsiteX290" fmla="*/ 10637663 w 12089090"/>
                  <a:gd name="connsiteY290" fmla="*/ 6896508 h 13511369"/>
                  <a:gd name="connsiteX291" fmla="*/ 10647187 w 12089090"/>
                  <a:gd name="connsiteY291" fmla="*/ 6810782 h 13511369"/>
                  <a:gd name="connsiteX292" fmla="*/ 10859912 w 12089090"/>
                  <a:gd name="connsiteY292" fmla="*/ 6899682 h 13511369"/>
                  <a:gd name="connsiteX293" fmla="*/ 10875787 w 12089090"/>
                  <a:gd name="connsiteY293" fmla="*/ 6677432 h 13511369"/>
                  <a:gd name="connsiteX294" fmla="*/ 10666237 w 12089090"/>
                  <a:gd name="connsiteY294" fmla="*/ 6772682 h 13511369"/>
                  <a:gd name="connsiteX295" fmla="*/ 10590037 w 12089090"/>
                  <a:gd name="connsiteY295" fmla="*/ 6544082 h 13511369"/>
                  <a:gd name="connsiteX296" fmla="*/ 10361437 w 12089090"/>
                  <a:gd name="connsiteY296" fmla="*/ 6753632 h 13511369"/>
                  <a:gd name="connsiteX297" fmla="*/ 10374138 w 12089090"/>
                  <a:gd name="connsiteY297" fmla="*/ 6588533 h 13511369"/>
                  <a:gd name="connsiteX298" fmla="*/ 10386837 w 12089090"/>
                  <a:gd name="connsiteY298" fmla="*/ 6464707 h 13511369"/>
                  <a:gd name="connsiteX299" fmla="*/ 10331672 w 12089090"/>
                  <a:gd name="connsiteY299" fmla="*/ 6436675 h 13511369"/>
                  <a:gd name="connsiteX300" fmla="*/ 10278888 w 12089090"/>
                  <a:gd name="connsiteY300" fmla="*/ 6452008 h 13511369"/>
                  <a:gd name="connsiteX301" fmla="*/ 10158237 w 12089090"/>
                  <a:gd name="connsiteY301" fmla="*/ 6236107 h 13511369"/>
                  <a:gd name="connsiteX302" fmla="*/ 10323338 w 12089090"/>
                  <a:gd name="connsiteY302" fmla="*/ 6274208 h 13511369"/>
                  <a:gd name="connsiteX303" fmla="*/ 10564638 w 12089090"/>
                  <a:gd name="connsiteY303" fmla="*/ 6274208 h 13511369"/>
                  <a:gd name="connsiteX304" fmla="*/ 10694812 w 12089090"/>
                  <a:gd name="connsiteY304" fmla="*/ 6134507 h 13511369"/>
                  <a:gd name="connsiteX305" fmla="*/ 10593213 w 12089090"/>
                  <a:gd name="connsiteY305" fmla="*/ 6023383 h 13511369"/>
                  <a:gd name="connsiteX306" fmla="*/ 10380487 w 12089090"/>
                  <a:gd name="connsiteY306" fmla="*/ 5975757 h 13511369"/>
                  <a:gd name="connsiteX307" fmla="*/ 10561462 w 12089090"/>
                  <a:gd name="connsiteY307" fmla="*/ 5845582 h 13511369"/>
                  <a:gd name="connsiteX308" fmla="*/ 10507488 w 12089090"/>
                  <a:gd name="connsiteY308" fmla="*/ 5728108 h 13511369"/>
                  <a:gd name="connsiteX309" fmla="*/ 10561463 w 12089090"/>
                  <a:gd name="connsiteY309" fmla="*/ 5607458 h 13511369"/>
                  <a:gd name="connsiteX310" fmla="*/ 10523362 w 12089090"/>
                  <a:gd name="connsiteY310" fmla="*/ 5604282 h 13511369"/>
                  <a:gd name="connsiteX311" fmla="*/ 10488438 w 12089090"/>
                  <a:gd name="connsiteY311" fmla="*/ 5528083 h 13511369"/>
                  <a:gd name="connsiteX312" fmla="*/ 10329687 w 12089090"/>
                  <a:gd name="connsiteY312" fmla="*/ 5375682 h 13511369"/>
                  <a:gd name="connsiteX313" fmla="*/ 10599563 w 12089090"/>
                  <a:gd name="connsiteY313" fmla="*/ 5480458 h 13511369"/>
                  <a:gd name="connsiteX314" fmla="*/ 10742437 w 12089090"/>
                  <a:gd name="connsiteY314" fmla="*/ 5439182 h 13511369"/>
                  <a:gd name="connsiteX315" fmla="*/ 10717038 w 12089090"/>
                  <a:gd name="connsiteY315" fmla="*/ 5686833 h 13511369"/>
                  <a:gd name="connsiteX316" fmla="*/ 10894837 w 12089090"/>
                  <a:gd name="connsiteY316" fmla="*/ 5724932 h 13511369"/>
                  <a:gd name="connsiteX317" fmla="*/ 10951988 w 12089090"/>
                  <a:gd name="connsiteY317" fmla="*/ 5550308 h 13511369"/>
                  <a:gd name="connsiteX318" fmla="*/ 10993262 w 12089090"/>
                  <a:gd name="connsiteY318" fmla="*/ 5321707 h 13511369"/>
                  <a:gd name="connsiteX319" fmla="*/ 10913888 w 12089090"/>
                  <a:gd name="connsiteY319" fmla="*/ 5118508 h 13511369"/>
                  <a:gd name="connsiteX320" fmla="*/ 10856737 w 12089090"/>
                  <a:gd name="connsiteY320" fmla="*/ 5020082 h 13511369"/>
                  <a:gd name="connsiteX321" fmla="*/ 10777363 w 12089090"/>
                  <a:gd name="connsiteY321" fmla="*/ 5137558 h 13511369"/>
                  <a:gd name="connsiteX322" fmla="*/ 10707513 w 12089090"/>
                  <a:gd name="connsiteY322" fmla="*/ 5096283 h 13511369"/>
                  <a:gd name="connsiteX323" fmla="*/ 10675763 w 12089090"/>
                  <a:gd name="connsiteY323" fmla="*/ 5216933 h 13511369"/>
                  <a:gd name="connsiteX324" fmla="*/ 10574162 w 12089090"/>
                  <a:gd name="connsiteY324" fmla="*/ 5220107 h 13511369"/>
                  <a:gd name="connsiteX325" fmla="*/ 10494787 w 12089090"/>
                  <a:gd name="connsiteY325" fmla="*/ 5077232 h 13511369"/>
                  <a:gd name="connsiteX326" fmla="*/ 10456687 w 12089090"/>
                  <a:gd name="connsiteY326" fmla="*/ 4924832 h 13511369"/>
                  <a:gd name="connsiteX327" fmla="*/ 10240787 w 12089090"/>
                  <a:gd name="connsiteY327" fmla="*/ 4928007 h 13511369"/>
                  <a:gd name="connsiteX328" fmla="*/ 10266187 w 12089090"/>
                  <a:gd name="connsiteY328" fmla="*/ 5153432 h 13511369"/>
                  <a:gd name="connsiteX329" fmla="*/ 10228088 w 12089090"/>
                  <a:gd name="connsiteY329" fmla="*/ 4959758 h 13511369"/>
                  <a:gd name="connsiteX330" fmla="*/ 10183637 w 12089090"/>
                  <a:gd name="connsiteY330" fmla="*/ 4972457 h 13511369"/>
                  <a:gd name="connsiteX331" fmla="*/ 10113787 w 12089090"/>
                  <a:gd name="connsiteY331" fmla="*/ 4861332 h 13511369"/>
                  <a:gd name="connsiteX332" fmla="*/ 10018538 w 12089090"/>
                  <a:gd name="connsiteY332" fmla="*/ 4931183 h 13511369"/>
                  <a:gd name="connsiteX333" fmla="*/ 9862962 w 12089090"/>
                  <a:gd name="connsiteY333" fmla="*/ 5058182 h 13511369"/>
                  <a:gd name="connsiteX334" fmla="*/ 10228087 w 12089090"/>
                  <a:gd name="connsiteY334" fmla="*/ 4724807 h 13511369"/>
                  <a:gd name="connsiteX335" fmla="*/ 10372550 w 12089090"/>
                  <a:gd name="connsiteY335" fmla="*/ 4634321 h 13511369"/>
                  <a:gd name="connsiteX336" fmla="*/ 10590037 w 12089090"/>
                  <a:gd name="connsiteY336" fmla="*/ 4581932 h 13511369"/>
                  <a:gd name="connsiteX337" fmla="*/ 10628138 w 12089090"/>
                  <a:gd name="connsiteY337" fmla="*/ 4461283 h 13511369"/>
                  <a:gd name="connsiteX338" fmla="*/ 10799588 w 12089090"/>
                  <a:gd name="connsiteY338" fmla="*/ 4334283 h 13511369"/>
                  <a:gd name="connsiteX339" fmla="*/ 10831337 w 12089090"/>
                  <a:gd name="connsiteY339" fmla="*/ 4080282 h 13511369"/>
                  <a:gd name="connsiteX340" fmla="*/ 10599562 w 12089090"/>
                  <a:gd name="connsiteY340" fmla="*/ 3997732 h 13511369"/>
                  <a:gd name="connsiteX341" fmla="*/ 10282063 w 12089090"/>
                  <a:gd name="connsiteY341" fmla="*/ 3950108 h 13511369"/>
                  <a:gd name="connsiteX342" fmla="*/ 10151887 w 12089090"/>
                  <a:gd name="connsiteY342" fmla="*/ 4010432 h 13511369"/>
                  <a:gd name="connsiteX343" fmla="*/ 10177288 w 12089090"/>
                  <a:gd name="connsiteY343" fmla="*/ 3845333 h 13511369"/>
                  <a:gd name="connsiteX344" fmla="*/ 10126488 w 12089090"/>
                  <a:gd name="connsiteY344" fmla="*/ 3670708 h 13511369"/>
                  <a:gd name="connsiteX345" fmla="*/ 10240787 w 12089090"/>
                  <a:gd name="connsiteY345" fmla="*/ 3708807 h 13511369"/>
                  <a:gd name="connsiteX346" fmla="*/ 10361438 w 12089090"/>
                  <a:gd name="connsiteY346" fmla="*/ 3600858 h 13511369"/>
                  <a:gd name="connsiteX347" fmla="*/ 10551938 w 12089090"/>
                  <a:gd name="connsiteY347" fmla="*/ 3661183 h 13511369"/>
                  <a:gd name="connsiteX348" fmla="*/ 10564638 w 12089090"/>
                  <a:gd name="connsiteY348" fmla="*/ 3477033 h 13511369"/>
                  <a:gd name="connsiteX349" fmla="*/ 10704337 w 12089090"/>
                  <a:gd name="connsiteY349" fmla="*/ 3515132 h 13511369"/>
                  <a:gd name="connsiteX350" fmla="*/ 10818637 w 12089090"/>
                  <a:gd name="connsiteY350" fmla="*/ 3210332 h 13511369"/>
                  <a:gd name="connsiteX351" fmla="*/ 10920238 w 12089090"/>
                  <a:gd name="connsiteY351" fmla="*/ 3299233 h 13511369"/>
                  <a:gd name="connsiteX352" fmla="*/ 11059937 w 12089090"/>
                  <a:gd name="connsiteY352" fmla="*/ 3283357 h 13511369"/>
                  <a:gd name="connsiteX353" fmla="*/ 11094862 w 12089090"/>
                  <a:gd name="connsiteY353" fmla="*/ 3508782 h 13511369"/>
                  <a:gd name="connsiteX354" fmla="*/ 11171063 w 12089090"/>
                  <a:gd name="connsiteY354" fmla="*/ 3251608 h 13511369"/>
                  <a:gd name="connsiteX355" fmla="*/ 11094863 w 12089090"/>
                  <a:gd name="connsiteY355" fmla="*/ 3165883 h 13511369"/>
                  <a:gd name="connsiteX356" fmla="*/ 11180587 w 12089090"/>
                  <a:gd name="connsiteY356" fmla="*/ 2911882 h 13511369"/>
                  <a:gd name="connsiteX357" fmla="*/ 10999613 w 12089090"/>
                  <a:gd name="connsiteY357" fmla="*/ 2988083 h 13511369"/>
                  <a:gd name="connsiteX358" fmla="*/ 10971037 w 12089090"/>
                  <a:gd name="connsiteY358" fmla="*/ 2918232 h 13511369"/>
                  <a:gd name="connsiteX359" fmla="*/ 10780537 w 12089090"/>
                  <a:gd name="connsiteY359" fmla="*/ 2715032 h 13511369"/>
                  <a:gd name="connsiteX360" fmla="*/ 10748788 w 12089090"/>
                  <a:gd name="connsiteY360" fmla="*/ 2530883 h 13511369"/>
                  <a:gd name="connsiteX361" fmla="*/ 10717038 w 12089090"/>
                  <a:gd name="connsiteY361" fmla="*/ 2435633 h 13511369"/>
                  <a:gd name="connsiteX362" fmla="*/ 10818637 w 12089090"/>
                  <a:gd name="connsiteY362" fmla="*/ 2334032 h 13511369"/>
                  <a:gd name="connsiteX363" fmla="*/ 11078988 w 12089090"/>
                  <a:gd name="connsiteY363" fmla="*/ 2099083 h 13511369"/>
                  <a:gd name="connsiteX364" fmla="*/ 11199637 w 12089090"/>
                  <a:gd name="connsiteY364" fmla="*/ 2118132 h 13511369"/>
                  <a:gd name="connsiteX365" fmla="*/ 11269488 w 12089090"/>
                  <a:gd name="connsiteY365" fmla="*/ 2029233 h 13511369"/>
                  <a:gd name="connsiteX366" fmla="*/ 11504437 w 12089090"/>
                  <a:gd name="connsiteY366" fmla="*/ 1921282 h 13511369"/>
                  <a:gd name="connsiteX367" fmla="*/ 11358388 w 12089090"/>
                  <a:gd name="connsiteY367" fmla="*/ 1851433 h 13511369"/>
                  <a:gd name="connsiteX368" fmla="*/ 11275837 w 12089090"/>
                  <a:gd name="connsiteY368" fmla="*/ 1705382 h 13511369"/>
                  <a:gd name="connsiteX369" fmla="*/ 11377437 w 12089090"/>
                  <a:gd name="connsiteY369" fmla="*/ 1279932 h 13511369"/>
                  <a:gd name="connsiteX370" fmla="*/ 11256787 w 12089090"/>
                  <a:gd name="connsiteY370" fmla="*/ 1019582 h 13511369"/>
                  <a:gd name="connsiteX371" fmla="*/ 11542537 w 12089090"/>
                  <a:gd name="connsiteY371" fmla="*/ 1362482 h 13511369"/>
                  <a:gd name="connsiteX372" fmla="*/ 11707637 w 12089090"/>
                  <a:gd name="connsiteY372" fmla="*/ 1165632 h 13511369"/>
                  <a:gd name="connsiteX373" fmla="*/ 11891787 w 12089090"/>
                  <a:gd name="connsiteY373" fmla="*/ 1476782 h 13511369"/>
                  <a:gd name="connsiteX374" fmla="*/ 12088637 w 12089090"/>
                  <a:gd name="connsiteY374" fmla="*/ 1578383 h 13511369"/>
                  <a:gd name="connsiteX375" fmla="*/ 11923537 w 12089090"/>
                  <a:gd name="connsiteY375" fmla="*/ 1133883 h 13511369"/>
                  <a:gd name="connsiteX376" fmla="*/ 11910837 w 12089090"/>
                  <a:gd name="connsiteY376" fmla="*/ 917982 h 13511369"/>
                  <a:gd name="connsiteX377" fmla="*/ 11777487 w 12089090"/>
                  <a:gd name="connsiteY377" fmla="*/ 721132 h 13511369"/>
                  <a:gd name="connsiteX378" fmla="*/ 11752087 w 12089090"/>
                  <a:gd name="connsiteY37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265687 w 12089090"/>
                  <a:gd name="connsiteY14" fmla="*/ 1362482 h 13511369"/>
                  <a:gd name="connsiteX15" fmla="*/ 6181153 w 12089090"/>
                  <a:gd name="connsiteY15" fmla="*/ 1433669 h 13511369"/>
                  <a:gd name="connsiteX16" fmla="*/ 6052565 w 12089090"/>
                  <a:gd name="connsiteY16" fmla="*/ 1269363 h 13511369"/>
                  <a:gd name="connsiteX17" fmla="*/ 5971603 w 12089090"/>
                  <a:gd name="connsiteY17" fmla="*/ 1078863 h 13511369"/>
                  <a:gd name="connsiteX18" fmla="*/ 5808487 w 12089090"/>
                  <a:gd name="connsiteY18" fmla="*/ 1000532 h 13511369"/>
                  <a:gd name="connsiteX19" fmla="*/ 5647753 w 12089090"/>
                  <a:gd name="connsiteY19" fmla="*/ 921700 h 13511369"/>
                  <a:gd name="connsiteX20" fmla="*/ 5566790 w 12089090"/>
                  <a:gd name="connsiteY20" fmla="*/ 995519 h 13511369"/>
                  <a:gd name="connsiteX21" fmla="*/ 5500115 w 12089090"/>
                  <a:gd name="connsiteY21" fmla="*/ 847881 h 13511369"/>
                  <a:gd name="connsiteX22" fmla="*/ 5295328 w 12089090"/>
                  <a:gd name="connsiteY22" fmla="*/ 838356 h 13511369"/>
                  <a:gd name="connsiteX23" fmla="*/ 5119115 w 12089090"/>
                  <a:gd name="connsiteY23" fmla="*/ 678813 h 13511369"/>
                  <a:gd name="connsiteX24" fmla="*/ 4872656 w 12089090"/>
                  <a:gd name="connsiteY24" fmla="*/ 524282 h 13511369"/>
                  <a:gd name="connsiteX25" fmla="*/ 4578572 w 12089090"/>
                  <a:gd name="connsiteY25" fmla="*/ 478788 h 13511369"/>
                  <a:gd name="connsiteX26" fmla="*/ 4330922 w 12089090"/>
                  <a:gd name="connsiteY26" fmla="*/ 395444 h 13511369"/>
                  <a:gd name="connsiteX27" fmla="*/ 4363068 w 12089090"/>
                  <a:gd name="connsiteY27" fmla="*/ 505232 h 13511369"/>
                  <a:gd name="connsiteX28" fmla="*/ 4118990 w 12089090"/>
                  <a:gd name="connsiteY28" fmla="*/ 528794 h 13511369"/>
                  <a:gd name="connsiteX29" fmla="*/ 3952303 w 12089090"/>
                  <a:gd name="connsiteY29" fmla="*/ 640713 h 13511369"/>
                  <a:gd name="connsiteX30" fmla="*/ 3770137 w 12089090"/>
                  <a:gd name="connsiteY30" fmla="*/ 929094 h 13511369"/>
                  <a:gd name="connsiteX31" fmla="*/ 3680840 w 12089090"/>
                  <a:gd name="connsiteY31" fmla="*/ 914556 h 13511369"/>
                  <a:gd name="connsiteX32" fmla="*/ 3578447 w 12089090"/>
                  <a:gd name="connsiteY32" fmla="*/ 990756 h 13511369"/>
                  <a:gd name="connsiteX33" fmla="*/ 3404615 w 12089090"/>
                  <a:gd name="connsiteY33" fmla="*/ 1205069 h 13511369"/>
                  <a:gd name="connsiteX34" fmla="*/ 3266503 w 12089090"/>
                  <a:gd name="connsiteY34" fmla="*/ 1266981 h 13511369"/>
                  <a:gd name="connsiteX35" fmla="*/ 3184349 w 12089090"/>
                  <a:gd name="connsiteY35" fmla="*/ 1343433 h 13511369"/>
                  <a:gd name="connsiteX36" fmla="*/ 2956940 w 12089090"/>
                  <a:gd name="connsiteY36" fmla="*/ 1233644 h 13511369"/>
                  <a:gd name="connsiteX37" fmla="*/ 2829544 w 12089090"/>
                  <a:gd name="connsiteY37" fmla="*/ 1317239 h 13511369"/>
                  <a:gd name="connsiteX38" fmla="*/ 2690240 w 12089090"/>
                  <a:gd name="connsiteY38" fmla="*/ 1366994 h 13511369"/>
                  <a:gd name="connsiteX39" fmla="*/ 2455687 w 12089090"/>
                  <a:gd name="connsiteY39" fmla="*/ 1452970 h 13511369"/>
                  <a:gd name="connsiteX40" fmla="*/ 2421159 w 12089090"/>
                  <a:gd name="connsiteY40" fmla="*/ 1328894 h 13511369"/>
                  <a:gd name="connsiteX41" fmla="*/ 2341387 w 12089090"/>
                  <a:gd name="connsiteY41" fmla="*/ 1248182 h 13511369"/>
                  <a:gd name="connsiteX42" fmla="*/ 2364009 w 12089090"/>
                  <a:gd name="connsiteY42" fmla="*/ 1407475 h 13511369"/>
                  <a:gd name="connsiteX43" fmla="*/ 2321147 w 12089090"/>
                  <a:gd name="connsiteY43" fmla="*/ 1557494 h 13511369"/>
                  <a:gd name="connsiteX44" fmla="*/ 2379487 w 12089090"/>
                  <a:gd name="connsiteY44" fmla="*/ 1629182 h 13511369"/>
                  <a:gd name="connsiteX45" fmla="*/ 2748581 w 12089090"/>
                  <a:gd name="connsiteY45" fmla="*/ 1888739 h 13511369"/>
                  <a:gd name="connsiteX46" fmla="*/ 2818828 w 12089090"/>
                  <a:gd name="connsiteY46" fmla="*/ 2031363 h 13511369"/>
                  <a:gd name="connsiteX47" fmla="*/ 2799778 w 12089090"/>
                  <a:gd name="connsiteY47" fmla="*/ 2224244 h 13511369"/>
                  <a:gd name="connsiteX48" fmla="*/ 2870025 w 12089090"/>
                  <a:gd name="connsiteY48" fmla="*/ 2431664 h 13511369"/>
                  <a:gd name="connsiteX49" fmla="*/ 3027187 w 12089090"/>
                  <a:gd name="connsiteY49" fmla="*/ 2567395 h 13511369"/>
                  <a:gd name="connsiteX50" fmla="*/ 3160537 w 12089090"/>
                  <a:gd name="connsiteY50" fmla="*/ 2543582 h 13511369"/>
                  <a:gd name="connsiteX51" fmla="*/ 3228403 w 12089090"/>
                  <a:gd name="connsiteY51" fmla="*/ 2648106 h 13511369"/>
                  <a:gd name="connsiteX52" fmla="*/ 3130772 w 12089090"/>
                  <a:gd name="connsiteY52" fmla="*/ 2719544 h 13511369"/>
                  <a:gd name="connsiteX53" fmla="*/ 3115293 w 12089090"/>
                  <a:gd name="connsiteY53" fmla="*/ 2843619 h 13511369"/>
                  <a:gd name="connsiteX54" fmla="*/ 3023615 w 12089090"/>
                  <a:gd name="connsiteY54" fmla="*/ 2957669 h 13511369"/>
                  <a:gd name="connsiteX55" fmla="*/ 3016472 w 12089090"/>
                  <a:gd name="connsiteY55" fmla="*/ 3050538 h 13511369"/>
                  <a:gd name="connsiteX56" fmla="*/ 2916459 w 12089090"/>
                  <a:gd name="connsiteY56" fmla="*/ 3143406 h 13511369"/>
                  <a:gd name="connsiteX57" fmla="*/ 2874787 w 12089090"/>
                  <a:gd name="connsiteY57" fmla="*/ 3248432 h 13511369"/>
                  <a:gd name="connsiteX58" fmla="*/ 2916459 w 12089090"/>
                  <a:gd name="connsiteY58" fmla="*/ 3355338 h 13511369"/>
                  <a:gd name="connsiteX59" fmla="*/ 3039093 w 12089090"/>
                  <a:gd name="connsiteY59" fmla="*/ 3469889 h 13511369"/>
                  <a:gd name="connsiteX60" fmla="*/ 2880740 w 12089090"/>
                  <a:gd name="connsiteY60" fmla="*/ 3872069 h 13511369"/>
                  <a:gd name="connsiteX61" fmla="*/ 2854547 w 12089090"/>
                  <a:gd name="connsiteY61" fmla="*/ 4003038 h 13511369"/>
                  <a:gd name="connsiteX62" fmla="*/ 2779537 w 12089090"/>
                  <a:gd name="connsiteY62" fmla="*/ 4067582 h 13511369"/>
                  <a:gd name="connsiteX63" fmla="*/ 2630709 w 12089090"/>
                  <a:gd name="connsiteY63" fmla="*/ 4069713 h 13511369"/>
                  <a:gd name="connsiteX64" fmla="*/ 2559272 w 12089090"/>
                  <a:gd name="connsiteY64" fmla="*/ 4041138 h 13511369"/>
                  <a:gd name="connsiteX65" fmla="*/ 2497359 w 12089090"/>
                  <a:gd name="connsiteY65" fmla="*/ 3964938 h 13511369"/>
                  <a:gd name="connsiteX66" fmla="*/ 2360437 w 12089090"/>
                  <a:gd name="connsiteY66" fmla="*/ 3991382 h 13511369"/>
                  <a:gd name="connsiteX67" fmla="*/ 2302097 w 12089090"/>
                  <a:gd name="connsiteY67" fmla="*/ 4098288 h 13511369"/>
                  <a:gd name="connsiteX68" fmla="*/ 2402109 w 12089090"/>
                  <a:gd name="connsiteY68" fmla="*/ 4295932 h 13511369"/>
                  <a:gd name="connsiteX69" fmla="*/ 2322337 w 12089090"/>
                  <a:gd name="connsiteY69" fmla="*/ 4353332 h 13511369"/>
                  <a:gd name="connsiteX70" fmla="*/ 2533078 w 12089090"/>
                  <a:gd name="connsiteY70" fmla="*/ 4645975 h 13511369"/>
                  <a:gd name="connsiteX71" fmla="*/ 2597372 w 12089090"/>
                  <a:gd name="connsiteY71" fmla="*/ 4879338 h 13511369"/>
                  <a:gd name="connsiteX72" fmla="*/ 2489024 w 12089090"/>
                  <a:gd name="connsiteY72" fmla="*/ 4958170 h 13511369"/>
                  <a:gd name="connsiteX73" fmla="*/ 2471165 w 12089090"/>
                  <a:gd name="connsiteY73" fmla="*/ 5122225 h 13511369"/>
                  <a:gd name="connsiteX74" fmla="*/ 2387822 w 12089090"/>
                  <a:gd name="connsiteY74" fmla="*/ 5196044 h 13511369"/>
                  <a:gd name="connsiteX75" fmla="*/ 2398537 w 12089090"/>
                  <a:gd name="connsiteY75" fmla="*/ 5286782 h 13511369"/>
                  <a:gd name="connsiteX76" fmla="*/ 2506884 w 12089090"/>
                  <a:gd name="connsiteY76" fmla="*/ 5384163 h 13511369"/>
                  <a:gd name="connsiteX77" fmla="*/ 2512837 w 12089090"/>
                  <a:gd name="connsiteY77" fmla="*/ 5534432 h 13511369"/>
                  <a:gd name="connsiteX78" fmla="*/ 2516409 w 12089090"/>
                  <a:gd name="connsiteY78" fmla="*/ 5622288 h 13511369"/>
                  <a:gd name="connsiteX79" fmla="*/ 2649759 w 12089090"/>
                  <a:gd name="connsiteY79" fmla="*/ 5741350 h 13511369"/>
                  <a:gd name="connsiteX80" fmla="*/ 2814065 w 12089090"/>
                  <a:gd name="connsiteY80" fmla="*/ 5819932 h 13511369"/>
                  <a:gd name="connsiteX81" fmla="*/ 2846212 w 12089090"/>
                  <a:gd name="connsiteY81" fmla="*/ 6036875 h 13511369"/>
                  <a:gd name="connsiteX82" fmla="*/ 2836687 w 12089090"/>
                  <a:gd name="connsiteY82" fmla="*/ 6239282 h 13511369"/>
                  <a:gd name="connsiteX83" fmla="*/ 2611659 w 12089090"/>
                  <a:gd name="connsiteY83" fmla="*/ 6322375 h 13511369"/>
                  <a:gd name="connsiteX84" fmla="*/ 2627137 w 12089090"/>
                  <a:gd name="connsiteY84" fmla="*/ 6448832 h 13511369"/>
                  <a:gd name="connsiteX85" fmla="*/ 2531887 w 12089090"/>
                  <a:gd name="connsiteY85" fmla="*/ 6696482 h 13511369"/>
                  <a:gd name="connsiteX86" fmla="*/ 2585465 w 12089090"/>
                  <a:gd name="connsiteY86" fmla="*/ 6812913 h 13511369"/>
                  <a:gd name="connsiteX87" fmla="*/ 2535459 w 12089090"/>
                  <a:gd name="connsiteY87" fmla="*/ 6872444 h 13511369"/>
                  <a:gd name="connsiteX88" fmla="*/ 2478309 w 12089090"/>
                  <a:gd name="connsiteY88" fmla="*/ 6981982 h 13511369"/>
                  <a:gd name="connsiteX89" fmla="*/ 2365199 w 12089090"/>
                  <a:gd name="connsiteY89" fmla="*/ 7022714 h 13511369"/>
                  <a:gd name="connsiteX90" fmla="*/ 2123503 w 12089090"/>
                  <a:gd name="connsiteY90" fmla="*/ 7248682 h 13511369"/>
                  <a:gd name="connsiteX91" fmla="*/ 2171128 w 12089090"/>
                  <a:gd name="connsiteY91" fmla="*/ 7551100 h 13511369"/>
                  <a:gd name="connsiteX92" fmla="*/ 2143743 w 12089090"/>
                  <a:gd name="connsiteY92" fmla="*/ 7627551 h 13511369"/>
                  <a:gd name="connsiteX93" fmla="*/ 1973484 w 12089090"/>
                  <a:gd name="connsiteY93" fmla="*/ 7703500 h 13511369"/>
                  <a:gd name="connsiteX94" fmla="*/ 1867519 w 12089090"/>
                  <a:gd name="connsiteY94" fmla="*/ 7841863 h 13511369"/>
                  <a:gd name="connsiteX95" fmla="*/ 1842515 w 12089090"/>
                  <a:gd name="connsiteY95" fmla="*/ 8084500 h 13511369"/>
                  <a:gd name="connsiteX96" fmla="*/ 1721072 w 12089090"/>
                  <a:gd name="connsiteY96" fmla="*/ 8148794 h 13511369"/>
                  <a:gd name="connsiteX97" fmla="*/ 1703212 w 12089090"/>
                  <a:gd name="connsiteY97" fmla="*/ 8291919 h 13511369"/>
                  <a:gd name="connsiteX98" fmla="*/ 1671065 w 12089090"/>
                  <a:gd name="connsiteY98" fmla="*/ 8510744 h 13511369"/>
                  <a:gd name="connsiteX99" fmla="*/ 1716309 w 12089090"/>
                  <a:gd name="connsiteY99" fmla="*/ 8653619 h 13511369"/>
                  <a:gd name="connsiteX100" fmla="*/ 1706784 w 12089090"/>
                  <a:gd name="connsiteY100" fmla="*/ 8772682 h 13511369"/>
                  <a:gd name="connsiteX101" fmla="*/ 1788937 w 12089090"/>
                  <a:gd name="connsiteY101" fmla="*/ 8963432 h 13511369"/>
                  <a:gd name="connsiteX102" fmla="*/ 1657969 w 12089090"/>
                  <a:gd name="connsiteY102" fmla="*/ 9413488 h 13511369"/>
                  <a:gd name="connsiteX103" fmla="*/ 1506759 w 12089090"/>
                  <a:gd name="connsiteY103" fmla="*/ 9498963 h 13511369"/>
                  <a:gd name="connsiteX104" fmla="*/ 1463897 w 12089090"/>
                  <a:gd name="connsiteY104" fmla="*/ 9682319 h 13511369"/>
                  <a:gd name="connsiteX105" fmla="*/ 1321022 w 12089090"/>
                  <a:gd name="connsiteY105" fmla="*/ 9748994 h 13511369"/>
                  <a:gd name="connsiteX106" fmla="*/ 1312687 w 12089090"/>
                  <a:gd name="connsiteY106" fmla="*/ 9839732 h 13511369"/>
                  <a:gd name="connsiteX107" fmla="*/ 1237678 w 12089090"/>
                  <a:gd name="connsiteY107" fmla="*/ 9970450 h 13511369"/>
                  <a:gd name="connsiteX108" fmla="*/ 1254347 w 12089090"/>
                  <a:gd name="connsiteY108" fmla="*/ 10151425 h 13511369"/>
                  <a:gd name="connsiteX109" fmla="*/ 1179337 w 12089090"/>
                  <a:gd name="connsiteY109" fmla="*/ 10315982 h 13511369"/>
                  <a:gd name="connsiteX110" fmla="*/ 932878 w 12089090"/>
                  <a:gd name="connsiteY110" fmla="*/ 10353832 h 13511369"/>
                  <a:gd name="connsiteX111" fmla="*/ 817387 w 12089090"/>
                  <a:gd name="connsiteY111" fmla="*/ 10468382 h 13511369"/>
                  <a:gd name="connsiteX112" fmla="*/ 678084 w 12089090"/>
                  <a:gd name="connsiteY112" fmla="*/ 10480038 h 13511369"/>
                  <a:gd name="connsiteX113" fmla="*/ 585215 w 12089090"/>
                  <a:gd name="connsiteY113" fmla="*/ 10544332 h 13511369"/>
                  <a:gd name="connsiteX114" fmla="*/ 497109 w 12089090"/>
                  <a:gd name="connsiteY114" fmla="*/ 10503850 h 13511369"/>
                  <a:gd name="connsiteX115" fmla="*/ 399478 w 12089090"/>
                  <a:gd name="connsiteY115" fmla="*/ 10510994 h 13511369"/>
                  <a:gd name="connsiteX116" fmla="*/ 301847 w 12089090"/>
                  <a:gd name="connsiteY116" fmla="*/ 10482419 h 13511369"/>
                  <a:gd name="connsiteX117" fmla="*/ 238743 w 12089090"/>
                  <a:gd name="connsiteY117" fmla="*/ 10535057 h 13511369"/>
                  <a:gd name="connsiteX118" fmla="*/ 17287 w 12089090"/>
                  <a:gd name="connsiteY118" fmla="*/ 10430282 h 13511369"/>
                  <a:gd name="connsiteX119" fmla="*/ 78009 w 12089090"/>
                  <a:gd name="connsiteY119" fmla="*/ 10608625 h 13511369"/>
                  <a:gd name="connsiteX120" fmla="*/ 11334 w 12089090"/>
                  <a:gd name="connsiteY120" fmla="*/ 10787219 h 13511369"/>
                  <a:gd name="connsiteX121" fmla="*/ 112537 w 12089090"/>
                  <a:gd name="connsiteY121" fmla="*/ 11056551 h 13511369"/>
                  <a:gd name="connsiteX122" fmla="*/ 8953 w 12089090"/>
                  <a:gd name="connsiteY122" fmla="*/ 11234894 h 13511369"/>
                  <a:gd name="connsiteX123" fmla="*/ 17287 w 12089090"/>
                  <a:gd name="connsiteY123" fmla="*/ 11420882 h 13511369"/>
                  <a:gd name="connsiteX124" fmla="*/ 158972 w 12089090"/>
                  <a:gd name="connsiteY124" fmla="*/ 11470638 h 13511369"/>
                  <a:gd name="connsiteX125" fmla="*/ 455437 w 12089090"/>
                  <a:gd name="connsiteY125" fmla="*/ 11497082 h 13511369"/>
                  <a:gd name="connsiteX126" fmla="*/ 623315 w 12089090"/>
                  <a:gd name="connsiteY126" fmla="*/ 11544457 h 13511369"/>
                  <a:gd name="connsiteX127" fmla="*/ 737615 w 12089090"/>
                  <a:gd name="connsiteY127" fmla="*/ 11489688 h 13511369"/>
                  <a:gd name="connsiteX128" fmla="*/ 912637 w 12089090"/>
                  <a:gd name="connsiteY128" fmla="*/ 11535182 h 13511369"/>
                  <a:gd name="connsiteX129" fmla="*/ 1078134 w 12089090"/>
                  <a:gd name="connsiteY129" fmla="*/ 11413488 h 13511369"/>
                  <a:gd name="connsiteX130" fmla="*/ 1155524 w 12089090"/>
                  <a:gd name="connsiteY130" fmla="*/ 11470889 h 13511369"/>
                  <a:gd name="connsiteX131" fmla="*/ 1294828 w 12089090"/>
                  <a:gd name="connsiteY131" fmla="*/ 11496832 h 13511369"/>
                  <a:gd name="connsiteX132" fmla="*/ 1466278 w 12089090"/>
                  <a:gd name="connsiteY132" fmla="*/ 11508738 h 13511369"/>
                  <a:gd name="connsiteX133" fmla="*/ 1552003 w 12089090"/>
                  <a:gd name="connsiteY133" fmla="*/ 11573032 h 13511369"/>
                  <a:gd name="connsiteX134" fmla="*/ 1652015 w 12089090"/>
                  <a:gd name="connsiteY134" fmla="*/ 11580175 h 13511369"/>
                  <a:gd name="connsiteX135" fmla="*/ 1731787 w 12089090"/>
                  <a:gd name="connsiteY135" fmla="*/ 11592332 h 13511369"/>
                  <a:gd name="connsiteX136" fmla="*/ 1659159 w 12089090"/>
                  <a:gd name="connsiteY136" fmla="*/ 11737338 h 13511369"/>
                  <a:gd name="connsiteX137" fmla="*/ 1693687 w 12089090"/>
                  <a:gd name="connsiteY137" fmla="*/ 11992382 h 13511369"/>
                  <a:gd name="connsiteX138" fmla="*/ 1871090 w 12089090"/>
                  <a:gd name="connsiteY138" fmla="*/ 12130244 h 13511369"/>
                  <a:gd name="connsiteX139" fmla="*/ 1993724 w 12089090"/>
                  <a:gd name="connsiteY139" fmla="*/ 12056676 h 13511369"/>
                  <a:gd name="connsiteX140" fmla="*/ 2066353 w 12089090"/>
                  <a:gd name="connsiteY140" fmla="*/ 12104050 h 13511369"/>
                  <a:gd name="connsiteX141" fmla="*/ 2142553 w 12089090"/>
                  <a:gd name="connsiteY141" fmla="*/ 12034994 h 13511369"/>
                  <a:gd name="connsiteX142" fmla="*/ 2242565 w 12089090"/>
                  <a:gd name="connsiteY142" fmla="*/ 12058807 h 13511369"/>
                  <a:gd name="connsiteX143" fmla="*/ 2473547 w 12089090"/>
                  <a:gd name="connsiteY143" fmla="*/ 12008800 h 13511369"/>
                  <a:gd name="connsiteX144" fmla="*/ 2524743 w 12089090"/>
                  <a:gd name="connsiteY144" fmla="*/ 11899513 h 13511369"/>
                  <a:gd name="connsiteX145" fmla="*/ 2893837 w 12089090"/>
                  <a:gd name="connsiteY145" fmla="*/ 12030482 h 13511369"/>
                  <a:gd name="connsiteX146" fmla="*/ 2983134 w 12089090"/>
                  <a:gd name="connsiteY146" fmla="*/ 12018325 h 13511369"/>
                  <a:gd name="connsiteX147" fmla="*/ 3084337 w 12089090"/>
                  <a:gd name="connsiteY147" fmla="*/ 12182882 h 13511369"/>
                  <a:gd name="connsiteX148" fmla="*/ 3323653 w 12089090"/>
                  <a:gd name="connsiteY148" fmla="*/ 12127863 h 13511369"/>
                  <a:gd name="connsiteX149" fmla="*/ 3433190 w 12089090"/>
                  <a:gd name="connsiteY149" fmla="*/ 12196919 h 13511369"/>
                  <a:gd name="connsiteX150" fmla="*/ 3586781 w 12089090"/>
                  <a:gd name="connsiteY150" fmla="*/ 12266226 h 13511369"/>
                  <a:gd name="connsiteX151" fmla="*/ 3522487 w 12089090"/>
                  <a:gd name="connsiteY151" fmla="*/ 12387670 h 13511369"/>
                  <a:gd name="connsiteX152" fmla="*/ 3607022 w 12089090"/>
                  <a:gd name="connsiteY152" fmla="*/ 12592207 h 13511369"/>
                  <a:gd name="connsiteX153" fmla="*/ 3560587 w 12089090"/>
                  <a:gd name="connsiteY153" fmla="*/ 12773432 h 13511369"/>
                  <a:gd name="connsiteX154" fmla="*/ 3545109 w 12089090"/>
                  <a:gd name="connsiteY154" fmla="*/ 12987494 h 13511369"/>
                  <a:gd name="connsiteX155" fmla="*/ 3636787 w 12089090"/>
                  <a:gd name="connsiteY155" fmla="*/ 13211582 h 13511369"/>
                  <a:gd name="connsiteX156" fmla="*/ 3922537 w 12089090"/>
                  <a:gd name="connsiteY156" fmla="*/ 13440182 h 13511369"/>
                  <a:gd name="connsiteX157" fmla="*/ 4514278 w 12089090"/>
                  <a:gd name="connsiteY157" fmla="*/ 13511369 h 13511369"/>
                  <a:gd name="connsiteX158" fmla="*/ 4549996 w 12089090"/>
                  <a:gd name="connsiteY158" fmla="*/ 13442312 h 13511369"/>
                  <a:gd name="connsiteX159" fmla="*/ 4208287 w 12089090"/>
                  <a:gd name="connsiteY159" fmla="*/ 13154432 h 13511369"/>
                  <a:gd name="connsiteX160" fmla="*/ 4635722 w 12089090"/>
                  <a:gd name="connsiteY160" fmla="*/ 13268482 h 13511369"/>
                  <a:gd name="connsiteX161" fmla="*/ 4951237 w 12089090"/>
                  <a:gd name="connsiteY161" fmla="*/ 13268732 h 13511369"/>
                  <a:gd name="connsiteX162" fmla="*/ 5052440 w 12089090"/>
                  <a:gd name="connsiteY162" fmla="*/ 13058932 h 13511369"/>
                  <a:gd name="connsiteX163" fmla="*/ 5011959 w 12089090"/>
                  <a:gd name="connsiteY163" fmla="*/ 12985113 h 13511369"/>
                  <a:gd name="connsiteX164" fmla="*/ 5008387 w 12089090"/>
                  <a:gd name="connsiteY164" fmla="*/ 12678182 h 13511369"/>
                  <a:gd name="connsiteX165" fmla="*/ 5084587 w 12089090"/>
                  <a:gd name="connsiteY165" fmla="*/ 12563882 h 13511369"/>
                  <a:gd name="connsiteX166" fmla="*/ 5046487 w 12089090"/>
                  <a:gd name="connsiteY166" fmla="*/ 12225745 h 13511369"/>
                  <a:gd name="connsiteX167" fmla="*/ 5375100 w 12089090"/>
                  <a:gd name="connsiteY167" fmla="*/ 12097157 h 13511369"/>
                  <a:gd name="connsiteX168" fmla="*/ 5656087 w 12089090"/>
                  <a:gd name="connsiteY168" fmla="*/ 12180502 h 13511369"/>
                  <a:gd name="connsiteX169" fmla="*/ 5541787 w 12089090"/>
                  <a:gd name="connsiteY169" fmla="*/ 11249432 h 13511369"/>
                  <a:gd name="connsiteX170" fmla="*/ 5602510 w 12089090"/>
                  <a:gd name="connsiteY170" fmla="*/ 10722925 h 13511369"/>
                  <a:gd name="connsiteX171" fmla="*/ 5485827 w 12089090"/>
                  <a:gd name="connsiteY171" fmla="*/ 10663394 h 13511369"/>
                  <a:gd name="connsiteX172" fmla="*/ 5602509 w 12089090"/>
                  <a:gd name="connsiteY172" fmla="*/ 10701495 h 13511369"/>
                  <a:gd name="connsiteX173" fmla="*/ 5628703 w 12089090"/>
                  <a:gd name="connsiteY173" fmla="*/ 10160950 h 13511369"/>
                  <a:gd name="connsiteX174" fmla="*/ 5715618 w 12089090"/>
                  <a:gd name="connsiteY174" fmla="*/ 9775438 h 13511369"/>
                  <a:gd name="connsiteX175" fmla="*/ 5847778 w 12089090"/>
                  <a:gd name="connsiteY175" fmla="*/ 9408475 h 13511369"/>
                  <a:gd name="connsiteX176" fmla="*/ 5938265 w 12089090"/>
                  <a:gd name="connsiteY176" fmla="*/ 9196544 h 13511369"/>
                  <a:gd name="connsiteX177" fmla="*/ 5776340 w 12089090"/>
                  <a:gd name="connsiteY177" fmla="*/ 9329894 h 13511369"/>
                  <a:gd name="connsiteX178" fmla="*/ 5940647 w 12089090"/>
                  <a:gd name="connsiteY178" fmla="*/ 9137013 h 13511369"/>
                  <a:gd name="connsiteX179" fmla="*/ 5972794 w 12089090"/>
                  <a:gd name="connsiteY179" fmla="*/ 8956289 h 13511369"/>
                  <a:gd name="connsiteX180" fmla="*/ 5976365 w 12089090"/>
                  <a:gd name="connsiteY180" fmla="*/ 9087006 h 13511369"/>
                  <a:gd name="connsiteX181" fmla="*/ 6458567 w 12089090"/>
                  <a:gd name="connsiteY181" fmla="*/ 8201432 h 13511369"/>
                  <a:gd name="connsiteX182" fmla="*/ 6221634 w 12089090"/>
                  <a:gd name="connsiteY182" fmla="*/ 8101170 h 13511369"/>
                  <a:gd name="connsiteX183" fmla="*/ 6443090 w 12089090"/>
                  <a:gd name="connsiteY183" fmla="*/ 8110694 h 13511369"/>
                  <a:gd name="connsiteX184" fmla="*/ 6713363 w 12089090"/>
                  <a:gd name="connsiteY184" fmla="*/ 8074975 h 13511369"/>
                  <a:gd name="connsiteX185" fmla="*/ 6872907 w 12089090"/>
                  <a:gd name="connsiteY185" fmla="*/ 8032113 h 13511369"/>
                  <a:gd name="connsiteX186" fmla="*/ 6802659 w 12089090"/>
                  <a:gd name="connsiteY186" fmla="*/ 7972582 h 13511369"/>
                  <a:gd name="connsiteX187" fmla="*/ 6894339 w 12089090"/>
                  <a:gd name="connsiteY187" fmla="*/ 7846626 h 13511369"/>
                  <a:gd name="connsiteX188" fmla="*/ 6997921 w 12089090"/>
                  <a:gd name="connsiteY188" fmla="*/ 7867807 h 13511369"/>
                  <a:gd name="connsiteX189" fmla="*/ 7034832 w 12089090"/>
                  <a:gd name="connsiteY189" fmla="*/ 7793990 h 13511369"/>
                  <a:gd name="connsiteX190" fmla="*/ 6961013 w 12089090"/>
                  <a:gd name="connsiteY190" fmla="*/ 7693975 h 13511369"/>
                  <a:gd name="connsiteX191" fmla="*/ 6927676 w 12089090"/>
                  <a:gd name="connsiteY191" fmla="*/ 7596344 h 13511369"/>
                  <a:gd name="connsiteX192" fmla="*/ 6837187 w 12089090"/>
                  <a:gd name="connsiteY192" fmla="*/ 7591832 h 13511369"/>
                  <a:gd name="connsiteX193" fmla="*/ 6763369 w 12089090"/>
                  <a:gd name="connsiteY193" fmla="*/ 7674925 h 13511369"/>
                  <a:gd name="connsiteX194" fmla="*/ 6627637 w 12089090"/>
                  <a:gd name="connsiteY194" fmla="*/ 7687082 h 13511369"/>
                  <a:gd name="connsiteX195" fmla="*/ 6687169 w 12089090"/>
                  <a:gd name="connsiteY195" fmla="*/ 7617775 h 13511369"/>
                  <a:gd name="connsiteX196" fmla="*/ 6699076 w 12089090"/>
                  <a:gd name="connsiteY196" fmla="*/ 7529669 h 13511369"/>
                  <a:gd name="connsiteX197" fmla="*/ 6720506 w 12089090"/>
                  <a:gd name="connsiteY197" fmla="*/ 7467756 h 13511369"/>
                  <a:gd name="connsiteX198" fmla="*/ 6684787 w 12089090"/>
                  <a:gd name="connsiteY198" fmla="*/ 7401332 h 13511369"/>
                  <a:gd name="connsiteX199" fmla="*/ 6620494 w 12089090"/>
                  <a:gd name="connsiteY199" fmla="*/ 7432038 h 13511369"/>
                  <a:gd name="connsiteX200" fmla="*/ 6618112 w 12089090"/>
                  <a:gd name="connsiteY200" fmla="*/ 7351326 h 13511369"/>
                  <a:gd name="connsiteX201" fmla="*/ 6837188 w 12089090"/>
                  <a:gd name="connsiteY201" fmla="*/ 7243919 h 13511369"/>
                  <a:gd name="connsiteX202" fmla="*/ 6801469 w 12089090"/>
                  <a:gd name="connsiteY202" fmla="*/ 7089138 h 13511369"/>
                  <a:gd name="connsiteX203" fmla="*/ 6877669 w 12089090"/>
                  <a:gd name="connsiteY203" fmla="*/ 7072469 h 13511369"/>
                  <a:gd name="connsiteX204" fmla="*/ 6856237 w 12089090"/>
                  <a:gd name="connsiteY204" fmla="*/ 6982232 h 13511369"/>
                  <a:gd name="connsiteX205" fmla="*/ 6961013 w 12089090"/>
                  <a:gd name="connsiteY205" fmla="*/ 6984363 h 13511369"/>
                  <a:gd name="connsiteX206" fmla="*/ 7003876 w 12089090"/>
                  <a:gd name="connsiteY206" fmla="*/ 6903400 h 13511369"/>
                  <a:gd name="connsiteX207" fmla="*/ 7106269 w 12089090"/>
                  <a:gd name="connsiteY207" fmla="*/ 6936738 h 13511369"/>
                  <a:gd name="connsiteX208" fmla="*/ 7180088 w 12089090"/>
                  <a:gd name="connsiteY208" fmla="*/ 7039132 h 13511369"/>
                  <a:gd name="connsiteX209" fmla="*/ 7246763 w 12089090"/>
                  <a:gd name="connsiteY209" fmla="*/ 6979600 h 13511369"/>
                  <a:gd name="connsiteX210" fmla="*/ 7187232 w 12089090"/>
                  <a:gd name="connsiteY210" fmla="*/ 6843869 h 13511369"/>
                  <a:gd name="connsiteX211" fmla="*/ 7244381 w 12089090"/>
                  <a:gd name="connsiteY211" fmla="*/ 6896506 h 13511369"/>
                  <a:gd name="connsiteX212" fmla="*/ 7361063 w 12089090"/>
                  <a:gd name="connsiteY212" fmla="*/ 6934357 h 13511369"/>
                  <a:gd name="connsiteX213" fmla="*/ 7434882 w 12089090"/>
                  <a:gd name="connsiteY213" fmla="*/ 7006046 h 13511369"/>
                  <a:gd name="connsiteX214" fmla="*/ 7403926 w 12089090"/>
                  <a:gd name="connsiteY214" fmla="*/ 7144158 h 13511369"/>
                  <a:gd name="connsiteX215" fmla="*/ 7475363 w 12089090"/>
                  <a:gd name="connsiteY215" fmla="*/ 7108439 h 13511369"/>
                  <a:gd name="connsiteX216" fmla="*/ 7465837 w 12089090"/>
                  <a:gd name="connsiteY216" fmla="*/ 7077482 h 13511369"/>
                  <a:gd name="connsiteX217" fmla="*/ 7542038 w 12089090"/>
                  <a:gd name="connsiteY217" fmla="*/ 7163208 h 13511369"/>
                  <a:gd name="connsiteX218" fmla="*/ 7477744 w 12089090"/>
                  <a:gd name="connsiteY218" fmla="*/ 7244171 h 13511369"/>
                  <a:gd name="connsiteX219" fmla="*/ 7542037 w 12089090"/>
                  <a:gd name="connsiteY219" fmla="*/ 7325132 h 13511369"/>
                  <a:gd name="connsiteX220" fmla="*/ 7468219 w 12089090"/>
                  <a:gd name="connsiteY220" fmla="*/ 7344183 h 13511369"/>
                  <a:gd name="connsiteX221" fmla="*/ 7375351 w 12089090"/>
                  <a:gd name="connsiteY221" fmla="*/ 7296558 h 13511369"/>
                  <a:gd name="connsiteX222" fmla="*/ 7327726 w 12089090"/>
                  <a:gd name="connsiteY222" fmla="*/ 7406096 h 13511369"/>
                  <a:gd name="connsiteX223" fmla="*/ 7403926 w 12089090"/>
                  <a:gd name="connsiteY223" fmla="*/ 7425146 h 13511369"/>
                  <a:gd name="connsiteX224" fmla="*/ 7458694 w 12089090"/>
                  <a:gd name="connsiteY224" fmla="*/ 7484677 h 13511369"/>
                  <a:gd name="connsiteX225" fmla="*/ 7484888 w 12089090"/>
                  <a:gd name="connsiteY225" fmla="*/ 7515382 h 13511369"/>
                  <a:gd name="connsiteX226" fmla="*/ 7505128 w 12089090"/>
                  <a:gd name="connsiteY226" fmla="*/ 7467755 h 13511369"/>
                  <a:gd name="connsiteX227" fmla="*/ 7563469 w 12089090"/>
                  <a:gd name="connsiteY227" fmla="*/ 7529921 h 13511369"/>
                  <a:gd name="connsiteX228" fmla="*/ 7656338 w 12089090"/>
                  <a:gd name="connsiteY228" fmla="*/ 7615646 h 13511369"/>
                  <a:gd name="connsiteX229" fmla="*/ 7656338 w 12089090"/>
                  <a:gd name="connsiteY229" fmla="*/ 7510871 h 13511369"/>
                  <a:gd name="connsiteX230" fmla="*/ 7830168 w 12089090"/>
                  <a:gd name="connsiteY230" fmla="*/ 7606120 h 13511369"/>
                  <a:gd name="connsiteX231" fmla="*/ 7723013 w 12089090"/>
                  <a:gd name="connsiteY231" fmla="*/ 7370377 h 13511369"/>
                  <a:gd name="connsiteX232" fmla="*/ 7725394 w 12089090"/>
                  <a:gd name="connsiteY232" fmla="*/ 7234646 h 13511369"/>
                  <a:gd name="connsiteX233" fmla="*/ 7630144 w 12089090"/>
                  <a:gd name="connsiteY233" fmla="*/ 7206071 h 13511369"/>
                  <a:gd name="connsiteX234" fmla="*/ 7694437 w 12089090"/>
                  <a:gd name="connsiteY234" fmla="*/ 7039382 h 13511369"/>
                  <a:gd name="connsiteX235" fmla="*/ 8392144 w 12089090"/>
                  <a:gd name="connsiteY235" fmla="*/ 6653621 h 13511369"/>
                  <a:gd name="connsiteX236" fmla="*/ 8720757 w 12089090"/>
                  <a:gd name="connsiteY236" fmla="*/ 6591708 h 13511369"/>
                  <a:gd name="connsiteX237" fmla="*/ 8739807 w 12089090"/>
                  <a:gd name="connsiteY237" fmla="*/ 6696483 h 13511369"/>
                  <a:gd name="connsiteX238" fmla="*/ 8813626 w 12089090"/>
                  <a:gd name="connsiteY238" fmla="*/ 6701246 h 13511369"/>
                  <a:gd name="connsiteX239" fmla="*/ 8789812 w 12089090"/>
                  <a:gd name="connsiteY239" fmla="*/ 6548844 h 13511369"/>
                  <a:gd name="connsiteX240" fmla="*/ 9332737 w 12089090"/>
                  <a:gd name="connsiteY240" fmla="*/ 6544082 h 13511369"/>
                  <a:gd name="connsiteX241" fmla="*/ 9520856 w 12089090"/>
                  <a:gd name="connsiteY241" fmla="*/ 6494075 h 13511369"/>
                  <a:gd name="connsiteX242" fmla="*/ 9647062 w 12089090"/>
                  <a:gd name="connsiteY242" fmla="*/ 6298813 h 13511369"/>
                  <a:gd name="connsiteX243" fmla="*/ 9923287 w 12089090"/>
                  <a:gd name="connsiteY243" fmla="*/ 6334532 h 13511369"/>
                  <a:gd name="connsiteX244" fmla="*/ 9887569 w 12089090"/>
                  <a:gd name="connsiteY244" fmla="*/ 6420258 h 13511369"/>
                  <a:gd name="connsiteX245" fmla="*/ 9744694 w 12089090"/>
                  <a:gd name="connsiteY245" fmla="*/ 6434546 h 13511369"/>
                  <a:gd name="connsiteX246" fmla="*/ 9813749 w 12089090"/>
                  <a:gd name="connsiteY246" fmla="*/ 6489313 h 13511369"/>
                  <a:gd name="connsiteX247" fmla="*/ 9682782 w 12089090"/>
                  <a:gd name="connsiteY247" fmla="*/ 6517889 h 13511369"/>
                  <a:gd name="connsiteX248" fmla="*/ 9556576 w 12089090"/>
                  <a:gd name="connsiteY248" fmla="*/ 6508364 h 13511369"/>
                  <a:gd name="connsiteX249" fmla="*/ 9470850 w 12089090"/>
                  <a:gd name="connsiteY249" fmla="*/ 6544082 h 13511369"/>
                  <a:gd name="connsiteX250" fmla="*/ 9439894 w 12089090"/>
                  <a:gd name="connsiteY250" fmla="*/ 6848883 h 13511369"/>
                  <a:gd name="connsiteX251" fmla="*/ 9601819 w 12089090"/>
                  <a:gd name="connsiteY251" fmla="*/ 6882220 h 13511369"/>
                  <a:gd name="connsiteX252" fmla="*/ 9808987 w 12089090"/>
                  <a:gd name="connsiteY252" fmla="*/ 6696482 h 13511369"/>
                  <a:gd name="connsiteX253" fmla="*/ 9847088 w 12089090"/>
                  <a:gd name="connsiteY253" fmla="*/ 6794114 h 13511369"/>
                  <a:gd name="connsiteX254" fmla="*/ 9994726 w 12089090"/>
                  <a:gd name="connsiteY254" fmla="*/ 6717914 h 13511369"/>
                  <a:gd name="connsiteX255" fmla="*/ 9894713 w 12089090"/>
                  <a:gd name="connsiteY255" fmla="*/ 6956040 h 13511369"/>
                  <a:gd name="connsiteX256" fmla="*/ 10037588 w 12089090"/>
                  <a:gd name="connsiteY256" fmla="*/ 6898889 h 13511369"/>
                  <a:gd name="connsiteX257" fmla="*/ 10004251 w 12089090"/>
                  <a:gd name="connsiteY257" fmla="*/ 6986996 h 13511369"/>
                  <a:gd name="connsiteX258" fmla="*/ 10235232 w 12089090"/>
                  <a:gd name="connsiteY258" fmla="*/ 6984614 h 13511369"/>
                  <a:gd name="connsiteX259" fmla="*/ 10075687 w 12089090"/>
                  <a:gd name="connsiteY259" fmla="*/ 7039382 h 13511369"/>
                  <a:gd name="connsiteX260" fmla="*/ 9966151 w 12089090"/>
                  <a:gd name="connsiteY260" fmla="*/ 7096533 h 13511369"/>
                  <a:gd name="connsiteX261" fmla="*/ 9847088 w 12089090"/>
                  <a:gd name="connsiteY261" fmla="*/ 7210833 h 13511369"/>
                  <a:gd name="connsiteX262" fmla="*/ 9882806 w 12089090"/>
                  <a:gd name="connsiteY262" fmla="*/ 7270363 h 13511369"/>
                  <a:gd name="connsiteX263" fmla="*/ 9925669 w 12089090"/>
                  <a:gd name="connsiteY263" fmla="*/ 7320371 h 13511369"/>
                  <a:gd name="connsiteX264" fmla="*/ 10004251 w 12089090"/>
                  <a:gd name="connsiteY264" fmla="*/ 7287033 h 13511369"/>
                  <a:gd name="connsiteX265" fmla="*/ 10016156 w 12089090"/>
                  <a:gd name="connsiteY265" fmla="*/ 7348944 h 13511369"/>
                  <a:gd name="connsiteX266" fmla="*/ 10130457 w 12089090"/>
                  <a:gd name="connsiteY266" fmla="*/ 7210833 h 13511369"/>
                  <a:gd name="connsiteX267" fmla="*/ 10166176 w 12089090"/>
                  <a:gd name="connsiteY267" fmla="*/ 7356089 h 13511369"/>
                  <a:gd name="connsiteX268" fmla="*/ 10261426 w 12089090"/>
                  <a:gd name="connsiteY268" fmla="*/ 7239408 h 13511369"/>
                  <a:gd name="connsiteX269" fmla="*/ 10287619 w 12089090"/>
                  <a:gd name="connsiteY269" fmla="*/ 7401332 h 13511369"/>
                  <a:gd name="connsiteX270" fmla="*/ 10361437 w 12089090"/>
                  <a:gd name="connsiteY270" fmla="*/ 7477532 h 13511369"/>
                  <a:gd name="connsiteX271" fmla="*/ 10151887 w 12089090"/>
                  <a:gd name="connsiteY271" fmla="*/ 7591832 h 13511369"/>
                  <a:gd name="connsiteX272" fmla="*/ 10304288 w 12089090"/>
                  <a:gd name="connsiteY272" fmla="*/ 7741852 h 13511369"/>
                  <a:gd name="connsiteX273" fmla="*/ 10335244 w 12089090"/>
                  <a:gd name="connsiteY273" fmla="*/ 7644221 h 13511369"/>
                  <a:gd name="connsiteX274" fmla="*/ 10406680 w 12089090"/>
                  <a:gd name="connsiteY274" fmla="*/ 7732326 h 13511369"/>
                  <a:gd name="connsiteX275" fmla="*/ 10528126 w 12089090"/>
                  <a:gd name="connsiteY275" fmla="*/ 7691846 h 13511369"/>
                  <a:gd name="connsiteX276" fmla="*/ 10532887 w 12089090"/>
                  <a:gd name="connsiteY276" fmla="*/ 7777570 h 13511369"/>
                  <a:gd name="connsiteX277" fmla="*/ 10530506 w 12089090"/>
                  <a:gd name="connsiteY277" fmla="*/ 7875200 h 13511369"/>
                  <a:gd name="connsiteX278" fmla="*/ 10640043 w 12089090"/>
                  <a:gd name="connsiteY278" fmla="*/ 7837101 h 13511369"/>
                  <a:gd name="connsiteX279" fmla="*/ 10680526 w 12089090"/>
                  <a:gd name="connsiteY279" fmla="*/ 8075227 h 13511369"/>
                  <a:gd name="connsiteX280" fmla="*/ 10818637 w 12089090"/>
                  <a:gd name="connsiteY280" fmla="*/ 8106182 h 13511369"/>
                  <a:gd name="connsiteX281" fmla="*/ 10832925 w 12089090"/>
                  <a:gd name="connsiteY281" fmla="*/ 7815670 h 13511369"/>
                  <a:gd name="connsiteX282" fmla="*/ 10923413 w 12089090"/>
                  <a:gd name="connsiteY282" fmla="*/ 7791858 h 13511369"/>
                  <a:gd name="connsiteX283" fmla="*/ 10992469 w 12089090"/>
                  <a:gd name="connsiteY283" fmla="*/ 7620407 h 13511369"/>
                  <a:gd name="connsiteX284" fmla="*/ 10954369 w 12089090"/>
                  <a:gd name="connsiteY284" fmla="*/ 7491821 h 13511369"/>
                  <a:gd name="connsiteX285" fmla="*/ 10859119 w 12089090"/>
                  <a:gd name="connsiteY285" fmla="*/ 7479913 h 13511369"/>
                  <a:gd name="connsiteX286" fmla="*/ 10906743 w 12089090"/>
                  <a:gd name="connsiteY286" fmla="*/ 7360851 h 13511369"/>
                  <a:gd name="connsiteX287" fmla="*/ 10801969 w 12089090"/>
                  <a:gd name="connsiteY287" fmla="*/ 7289414 h 13511369"/>
                  <a:gd name="connsiteX288" fmla="*/ 10761487 w 12089090"/>
                  <a:gd name="connsiteY288" fmla="*/ 7058432 h 13511369"/>
                  <a:gd name="connsiteX289" fmla="*/ 10443987 w 12089090"/>
                  <a:gd name="connsiteY289" fmla="*/ 7020332 h 13511369"/>
                  <a:gd name="connsiteX290" fmla="*/ 10513838 w 12089090"/>
                  <a:gd name="connsiteY290" fmla="*/ 6915558 h 13511369"/>
                  <a:gd name="connsiteX291" fmla="*/ 10637663 w 12089090"/>
                  <a:gd name="connsiteY291" fmla="*/ 6896508 h 13511369"/>
                  <a:gd name="connsiteX292" fmla="*/ 10647187 w 12089090"/>
                  <a:gd name="connsiteY292" fmla="*/ 6810782 h 13511369"/>
                  <a:gd name="connsiteX293" fmla="*/ 10859912 w 12089090"/>
                  <a:gd name="connsiteY293" fmla="*/ 6899682 h 13511369"/>
                  <a:gd name="connsiteX294" fmla="*/ 10875787 w 12089090"/>
                  <a:gd name="connsiteY294" fmla="*/ 6677432 h 13511369"/>
                  <a:gd name="connsiteX295" fmla="*/ 10666237 w 12089090"/>
                  <a:gd name="connsiteY295" fmla="*/ 6772682 h 13511369"/>
                  <a:gd name="connsiteX296" fmla="*/ 10590037 w 12089090"/>
                  <a:gd name="connsiteY296" fmla="*/ 6544082 h 13511369"/>
                  <a:gd name="connsiteX297" fmla="*/ 10361437 w 12089090"/>
                  <a:gd name="connsiteY297" fmla="*/ 6753632 h 13511369"/>
                  <a:gd name="connsiteX298" fmla="*/ 10374138 w 12089090"/>
                  <a:gd name="connsiteY298" fmla="*/ 6588533 h 13511369"/>
                  <a:gd name="connsiteX299" fmla="*/ 10386837 w 12089090"/>
                  <a:gd name="connsiteY299" fmla="*/ 6464707 h 13511369"/>
                  <a:gd name="connsiteX300" fmla="*/ 10331672 w 12089090"/>
                  <a:gd name="connsiteY300" fmla="*/ 6436675 h 13511369"/>
                  <a:gd name="connsiteX301" fmla="*/ 10278888 w 12089090"/>
                  <a:gd name="connsiteY301" fmla="*/ 6452008 h 13511369"/>
                  <a:gd name="connsiteX302" fmla="*/ 10158237 w 12089090"/>
                  <a:gd name="connsiteY302" fmla="*/ 6236107 h 13511369"/>
                  <a:gd name="connsiteX303" fmla="*/ 10323338 w 12089090"/>
                  <a:gd name="connsiteY303" fmla="*/ 6274208 h 13511369"/>
                  <a:gd name="connsiteX304" fmla="*/ 10564638 w 12089090"/>
                  <a:gd name="connsiteY304" fmla="*/ 6274208 h 13511369"/>
                  <a:gd name="connsiteX305" fmla="*/ 10694812 w 12089090"/>
                  <a:gd name="connsiteY305" fmla="*/ 6134507 h 13511369"/>
                  <a:gd name="connsiteX306" fmla="*/ 10593213 w 12089090"/>
                  <a:gd name="connsiteY306" fmla="*/ 6023383 h 13511369"/>
                  <a:gd name="connsiteX307" fmla="*/ 10380487 w 12089090"/>
                  <a:gd name="connsiteY307" fmla="*/ 5975757 h 13511369"/>
                  <a:gd name="connsiteX308" fmla="*/ 10561462 w 12089090"/>
                  <a:gd name="connsiteY308" fmla="*/ 5845582 h 13511369"/>
                  <a:gd name="connsiteX309" fmla="*/ 10507488 w 12089090"/>
                  <a:gd name="connsiteY309" fmla="*/ 5728108 h 13511369"/>
                  <a:gd name="connsiteX310" fmla="*/ 10561463 w 12089090"/>
                  <a:gd name="connsiteY310" fmla="*/ 5607458 h 13511369"/>
                  <a:gd name="connsiteX311" fmla="*/ 10523362 w 12089090"/>
                  <a:gd name="connsiteY311" fmla="*/ 5604282 h 13511369"/>
                  <a:gd name="connsiteX312" fmla="*/ 10488438 w 12089090"/>
                  <a:gd name="connsiteY312" fmla="*/ 5528083 h 13511369"/>
                  <a:gd name="connsiteX313" fmla="*/ 10329687 w 12089090"/>
                  <a:gd name="connsiteY313" fmla="*/ 5375682 h 13511369"/>
                  <a:gd name="connsiteX314" fmla="*/ 10599563 w 12089090"/>
                  <a:gd name="connsiteY314" fmla="*/ 5480458 h 13511369"/>
                  <a:gd name="connsiteX315" fmla="*/ 10742437 w 12089090"/>
                  <a:gd name="connsiteY315" fmla="*/ 5439182 h 13511369"/>
                  <a:gd name="connsiteX316" fmla="*/ 10717038 w 12089090"/>
                  <a:gd name="connsiteY316" fmla="*/ 5686833 h 13511369"/>
                  <a:gd name="connsiteX317" fmla="*/ 10894837 w 12089090"/>
                  <a:gd name="connsiteY317" fmla="*/ 5724932 h 13511369"/>
                  <a:gd name="connsiteX318" fmla="*/ 10951988 w 12089090"/>
                  <a:gd name="connsiteY318" fmla="*/ 5550308 h 13511369"/>
                  <a:gd name="connsiteX319" fmla="*/ 10993262 w 12089090"/>
                  <a:gd name="connsiteY319" fmla="*/ 5321707 h 13511369"/>
                  <a:gd name="connsiteX320" fmla="*/ 10913888 w 12089090"/>
                  <a:gd name="connsiteY320" fmla="*/ 5118508 h 13511369"/>
                  <a:gd name="connsiteX321" fmla="*/ 10856737 w 12089090"/>
                  <a:gd name="connsiteY321" fmla="*/ 5020082 h 13511369"/>
                  <a:gd name="connsiteX322" fmla="*/ 10777363 w 12089090"/>
                  <a:gd name="connsiteY322" fmla="*/ 5137558 h 13511369"/>
                  <a:gd name="connsiteX323" fmla="*/ 10707513 w 12089090"/>
                  <a:gd name="connsiteY323" fmla="*/ 5096283 h 13511369"/>
                  <a:gd name="connsiteX324" fmla="*/ 10675763 w 12089090"/>
                  <a:gd name="connsiteY324" fmla="*/ 5216933 h 13511369"/>
                  <a:gd name="connsiteX325" fmla="*/ 10574162 w 12089090"/>
                  <a:gd name="connsiteY325" fmla="*/ 5220107 h 13511369"/>
                  <a:gd name="connsiteX326" fmla="*/ 10494787 w 12089090"/>
                  <a:gd name="connsiteY326" fmla="*/ 5077232 h 13511369"/>
                  <a:gd name="connsiteX327" fmla="*/ 10456687 w 12089090"/>
                  <a:gd name="connsiteY327" fmla="*/ 4924832 h 13511369"/>
                  <a:gd name="connsiteX328" fmla="*/ 10240787 w 12089090"/>
                  <a:gd name="connsiteY328" fmla="*/ 4928007 h 13511369"/>
                  <a:gd name="connsiteX329" fmla="*/ 10266187 w 12089090"/>
                  <a:gd name="connsiteY329" fmla="*/ 5153432 h 13511369"/>
                  <a:gd name="connsiteX330" fmla="*/ 10228088 w 12089090"/>
                  <a:gd name="connsiteY330" fmla="*/ 4959758 h 13511369"/>
                  <a:gd name="connsiteX331" fmla="*/ 10183637 w 12089090"/>
                  <a:gd name="connsiteY331" fmla="*/ 4972457 h 13511369"/>
                  <a:gd name="connsiteX332" fmla="*/ 10113787 w 12089090"/>
                  <a:gd name="connsiteY332" fmla="*/ 4861332 h 13511369"/>
                  <a:gd name="connsiteX333" fmla="*/ 10018538 w 12089090"/>
                  <a:gd name="connsiteY333" fmla="*/ 4931183 h 13511369"/>
                  <a:gd name="connsiteX334" fmla="*/ 9862962 w 12089090"/>
                  <a:gd name="connsiteY334" fmla="*/ 5058182 h 13511369"/>
                  <a:gd name="connsiteX335" fmla="*/ 10228087 w 12089090"/>
                  <a:gd name="connsiteY335" fmla="*/ 4724807 h 13511369"/>
                  <a:gd name="connsiteX336" fmla="*/ 10372550 w 12089090"/>
                  <a:gd name="connsiteY336" fmla="*/ 4634321 h 13511369"/>
                  <a:gd name="connsiteX337" fmla="*/ 10590037 w 12089090"/>
                  <a:gd name="connsiteY337" fmla="*/ 4581932 h 13511369"/>
                  <a:gd name="connsiteX338" fmla="*/ 10628138 w 12089090"/>
                  <a:gd name="connsiteY338" fmla="*/ 4461283 h 13511369"/>
                  <a:gd name="connsiteX339" fmla="*/ 10799588 w 12089090"/>
                  <a:gd name="connsiteY339" fmla="*/ 4334283 h 13511369"/>
                  <a:gd name="connsiteX340" fmla="*/ 10831337 w 12089090"/>
                  <a:gd name="connsiteY340" fmla="*/ 4080282 h 13511369"/>
                  <a:gd name="connsiteX341" fmla="*/ 10599562 w 12089090"/>
                  <a:gd name="connsiteY341" fmla="*/ 3997732 h 13511369"/>
                  <a:gd name="connsiteX342" fmla="*/ 10282063 w 12089090"/>
                  <a:gd name="connsiteY342" fmla="*/ 3950108 h 13511369"/>
                  <a:gd name="connsiteX343" fmla="*/ 10151887 w 12089090"/>
                  <a:gd name="connsiteY343" fmla="*/ 4010432 h 13511369"/>
                  <a:gd name="connsiteX344" fmla="*/ 10177288 w 12089090"/>
                  <a:gd name="connsiteY344" fmla="*/ 3845333 h 13511369"/>
                  <a:gd name="connsiteX345" fmla="*/ 10126488 w 12089090"/>
                  <a:gd name="connsiteY345" fmla="*/ 3670708 h 13511369"/>
                  <a:gd name="connsiteX346" fmla="*/ 10240787 w 12089090"/>
                  <a:gd name="connsiteY346" fmla="*/ 3708807 h 13511369"/>
                  <a:gd name="connsiteX347" fmla="*/ 10361438 w 12089090"/>
                  <a:gd name="connsiteY347" fmla="*/ 3600858 h 13511369"/>
                  <a:gd name="connsiteX348" fmla="*/ 10551938 w 12089090"/>
                  <a:gd name="connsiteY348" fmla="*/ 3661183 h 13511369"/>
                  <a:gd name="connsiteX349" fmla="*/ 10564638 w 12089090"/>
                  <a:gd name="connsiteY349" fmla="*/ 3477033 h 13511369"/>
                  <a:gd name="connsiteX350" fmla="*/ 10704337 w 12089090"/>
                  <a:gd name="connsiteY350" fmla="*/ 3515132 h 13511369"/>
                  <a:gd name="connsiteX351" fmla="*/ 10818637 w 12089090"/>
                  <a:gd name="connsiteY351" fmla="*/ 3210332 h 13511369"/>
                  <a:gd name="connsiteX352" fmla="*/ 10920238 w 12089090"/>
                  <a:gd name="connsiteY352" fmla="*/ 3299233 h 13511369"/>
                  <a:gd name="connsiteX353" fmla="*/ 11059937 w 12089090"/>
                  <a:gd name="connsiteY353" fmla="*/ 3283357 h 13511369"/>
                  <a:gd name="connsiteX354" fmla="*/ 11094862 w 12089090"/>
                  <a:gd name="connsiteY354" fmla="*/ 3508782 h 13511369"/>
                  <a:gd name="connsiteX355" fmla="*/ 11171063 w 12089090"/>
                  <a:gd name="connsiteY355" fmla="*/ 3251608 h 13511369"/>
                  <a:gd name="connsiteX356" fmla="*/ 11094863 w 12089090"/>
                  <a:gd name="connsiteY356" fmla="*/ 3165883 h 13511369"/>
                  <a:gd name="connsiteX357" fmla="*/ 11180587 w 12089090"/>
                  <a:gd name="connsiteY357" fmla="*/ 2911882 h 13511369"/>
                  <a:gd name="connsiteX358" fmla="*/ 10999613 w 12089090"/>
                  <a:gd name="connsiteY358" fmla="*/ 2988083 h 13511369"/>
                  <a:gd name="connsiteX359" fmla="*/ 10971037 w 12089090"/>
                  <a:gd name="connsiteY359" fmla="*/ 2918232 h 13511369"/>
                  <a:gd name="connsiteX360" fmla="*/ 10780537 w 12089090"/>
                  <a:gd name="connsiteY360" fmla="*/ 2715032 h 13511369"/>
                  <a:gd name="connsiteX361" fmla="*/ 10748788 w 12089090"/>
                  <a:gd name="connsiteY361" fmla="*/ 2530883 h 13511369"/>
                  <a:gd name="connsiteX362" fmla="*/ 10717038 w 12089090"/>
                  <a:gd name="connsiteY362" fmla="*/ 2435633 h 13511369"/>
                  <a:gd name="connsiteX363" fmla="*/ 10818637 w 12089090"/>
                  <a:gd name="connsiteY363" fmla="*/ 2334032 h 13511369"/>
                  <a:gd name="connsiteX364" fmla="*/ 11078988 w 12089090"/>
                  <a:gd name="connsiteY364" fmla="*/ 2099083 h 13511369"/>
                  <a:gd name="connsiteX365" fmla="*/ 11199637 w 12089090"/>
                  <a:gd name="connsiteY365" fmla="*/ 2118132 h 13511369"/>
                  <a:gd name="connsiteX366" fmla="*/ 11269488 w 12089090"/>
                  <a:gd name="connsiteY366" fmla="*/ 2029233 h 13511369"/>
                  <a:gd name="connsiteX367" fmla="*/ 11504437 w 12089090"/>
                  <a:gd name="connsiteY367" fmla="*/ 1921282 h 13511369"/>
                  <a:gd name="connsiteX368" fmla="*/ 11358388 w 12089090"/>
                  <a:gd name="connsiteY368" fmla="*/ 1851433 h 13511369"/>
                  <a:gd name="connsiteX369" fmla="*/ 11275837 w 12089090"/>
                  <a:gd name="connsiteY369" fmla="*/ 1705382 h 13511369"/>
                  <a:gd name="connsiteX370" fmla="*/ 11377437 w 12089090"/>
                  <a:gd name="connsiteY370" fmla="*/ 1279932 h 13511369"/>
                  <a:gd name="connsiteX371" fmla="*/ 11256787 w 12089090"/>
                  <a:gd name="connsiteY371" fmla="*/ 1019582 h 13511369"/>
                  <a:gd name="connsiteX372" fmla="*/ 11542537 w 12089090"/>
                  <a:gd name="connsiteY372" fmla="*/ 1362482 h 13511369"/>
                  <a:gd name="connsiteX373" fmla="*/ 11707637 w 12089090"/>
                  <a:gd name="connsiteY373" fmla="*/ 1165632 h 13511369"/>
                  <a:gd name="connsiteX374" fmla="*/ 11891787 w 12089090"/>
                  <a:gd name="connsiteY374" fmla="*/ 1476782 h 13511369"/>
                  <a:gd name="connsiteX375" fmla="*/ 12088637 w 12089090"/>
                  <a:gd name="connsiteY375" fmla="*/ 1578383 h 13511369"/>
                  <a:gd name="connsiteX376" fmla="*/ 11923537 w 12089090"/>
                  <a:gd name="connsiteY376" fmla="*/ 1133883 h 13511369"/>
                  <a:gd name="connsiteX377" fmla="*/ 11910837 w 12089090"/>
                  <a:gd name="connsiteY377" fmla="*/ 917982 h 13511369"/>
                  <a:gd name="connsiteX378" fmla="*/ 11777487 w 12089090"/>
                  <a:gd name="connsiteY378" fmla="*/ 721132 h 13511369"/>
                  <a:gd name="connsiteX379" fmla="*/ 11752087 w 12089090"/>
                  <a:gd name="connsiteY37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265687 w 12089090"/>
                  <a:gd name="connsiteY15" fmla="*/ 1362482 h 13511369"/>
                  <a:gd name="connsiteX16" fmla="*/ 6181153 w 12089090"/>
                  <a:gd name="connsiteY16" fmla="*/ 1433669 h 13511369"/>
                  <a:gd name="connsiteX17" fmla="*/ 6052565 w 12089090"/>
                  <a:gd name="connsiteY17" fmla="*/ 1269363 h 13511369"/>
                  <a:gd name="connsiteX18" fmla="*/ 5971603 w 12089090"/>
                  <a:gd name="connsiteY18" fmla="*/ 1078863 h 13511369"/>
                  <a:gd name="connsiteX19" fmla="*/ 5808487 w 12089090"/>
                  <a:gd name="connsiteY19" fmla="*/ 1000532 h 13511369"/>
                  <a:gd name="connsiteX20" fmla="*/ 5647753 w 12089090"/>
                  <a:gd name="connsiteY20" fmla="*/ 921700 h 13511369"/>
                  <a:gd name="connsiteX21" fmla="*/ 5566790 w 12089090"/>
                  <a:gd name="connsiteY21" fmla="*/ 995519 h 13511369"/>
                  <a:gd name="connsiteX22" fmla="*/ 5500115 w 12089090"/>
                  <a:gd name="connsiteY22" fmla="*/ 847881 h 13511369"/>
                  <a:gd name="connsiteX23" fmla="*/ 5295328 w 12089090"/>
                  <a:gd name="connsiteY23" fmla="*/ 838356 h 13511369"/>
                  <a:gd name="connsiteX24" fmla="*/ 5119115 w 12089090"/>
                  <a:gd name="connsiteY24" fmla="*/ 678813 h 13511369"/>
                  <a:gd name="connsiteX25" fmla="*/ 4872656 w 12089090"/>
                  <a:gd name="connsiteY25" fmla="*/ 524282 h 13511369"/>
                  <a:gd name="connsiteX26" fmla="*/ 4578572 w 12089090"/>
                  <a:gd name="connsiteY26" fmla="*/ 478788 h 13511369"/>
                  <a:gd name="connsiteX27" fmla="*/ 4330922 w 12089090"/>
                  <a:gd name="connsiteY27" fmla="*/ 395444 h 13511369"/>
                  <a:gd name="connsiteX28" fmla="*/ 4363068 w 12089090"/>
                  <a:gd name="connsiteY28" fmla="*/ 505232 h 13511369"/>
                  <a:gd name="connsiteX29" fmla="*/ 4118990 w 12089090"/>
                  <a:gd name="connsiteY29" fmla="*/ 528794 h 13511369"/>
                  <a:gd name="connsiteX30" fmla="*/ 3952303 w 12089090"/>
                  <a:gd name="connsiteY30" fmla="*/ 640713 h 13511369"/>
                  <a:gd name="connsiteX31" fmla="*/ 3770137 w 12089090"/>
                  <a:gd name="connsiteY31" fmla="*/ 929094 h 13511369"/>
                  <a:gd name="connsiteX32" fmla="*/ 3680840 w 12089090"/>
                  <a:gd name="connsiteY32" fmla="*/ 914556 h 13511369"/>
                  <a:gd name="connsiteX33" fmla="*/ 3578447 w 12089090"/>
                  <a:gd name="connsiteY33" fmla="*/ 990756 h 13511369"/>
                  <a:gd name="connsiteX34" fmla="*/ 3404615 w 12089090"/>
                  <a:gd name="connsiteY34" fmla="*/ 1205069 h 13511369"/>
                  <a:gd name="connsiteX35" fmla="*/ 3266503 w 12089090"/>
                  <a:gd name="connsiteY35" fmla="*/ 1266981 h 13511369"/>
                  <a:gd name="connsiteX36" fmla="*/ 3184349 w 12089090"/>
                  <a:gd name="connsiteY36" fmla="*/ 1343433 h 13511369"/>
                  <a:gd name="connsiteX37" fmla="*/ 2956940 w 12089090"/>
                  <a:gd name="connsiteY37" fmla="*/ 1233644 h 13511369"/>
                  <a:gd name="connsiteX38" fmla="*/ 2829544 w 12089090"/>
                  <a:gd name="connsiteY38" fmla="*/ 1317239 h 13511369"/>
                  <a:gd name="connsiteX39" fmla="*/ 2690240 w 12089090"/>
                  <a:gd name="connsiteY39" fmla="*/ 1366994 h 13511369"/>
                  <a:gd name="connsiteX40" fmla="*/ 2455687 w 12089090"/>
                  <a:gd name="connsiteY40" fmla="*/ 1452970 h 13511369"/>
                  <a:gd name="connsiteX41" fmla="*/ 2421159 w 12089090"/>
                  <a:gd name="connsiteY41" fmla="*/ 1328894 h 13511369"/>
                  <a:gd name="connsiteX42" fmla="*/ 2341387 w 12089090"/>
                  <a:gd name="connsiteY42" fmla="*/ 1248182 h 13511369"/>
                  <a:gd name="connsiteX43" fmla="*/ 2364009 w 12089090"/>
                  <a:gd name="connsiteY43" fmla="*/ 1407475 h 13511369"/>
                  <a:gd name="connsiteX44" fmla="*/ 2321147 w 12089090"/>
                  <a:gd name="connsiteY44" fmla="*/ 1557494 h 13511369"/>
                  <a:gd name="connsiteX45" fmla="*/ 2379487 w 12089090"/>
                  <a:gd name="connsiteY45" fmla="*/ 1629182 h 13511369"/>
                  <a:gd name="connsiteX46" fmla="*/ 2748581 w 12089090"/>
                  <a:gd name="connsiteY46" fmla="*/ 1888739 h 13511369"/>
                  <a:gd name="connsiteX47" fmla="*/ 2818828 w 12089090"/>
                  <a:gd name="connsiteY47" fmla="*/ 2031363 h 13511369"/>
                  <a:gd name="connsiteX48" fmla="*/ 2799778 w 12089090"/>
                  <a:gd name="connsiteY48" fmla="*/ 2224244 h 13511369"/>
                  <a:gd name="connsiteX49" fmla="*/ 2870025 w 12089090"/>
                  <a:gd name="connsiteY49" fmla="*/ 2431664 h 13511369"/>
                  <a:gd name="connsiteX50" fmla="*/ 3027187 w 12089090"/>
                  <a:gd name="connsiteY50" fmla="*/ 2567395 h 13511369"/>
                  <a:gd name="connsiteX51" fmla="*/ 3160537 w 12089090"/>
                  <a:gd name="connsiteY51" fmla="*/ 2543582 h 13511369"/>
                  <a:gd name="connsiteX52" fmla="*/ 3228403 w 12089090"/>
                  <a:gd name="connsiteY52" fmla="*/ 2648106 h 13511369"/>
                  <a:gd name="connsiteX53" fmla="*/ 3130772 w 12089090"/>
                  <a:gd name="connsiteY53" fmla="*/ 2719544 h 13511369"/>
                  <a:gd name="connsiteX54" fmla="*/ 3115293 w 12089090"/>
                  <a:gd name="connsiteY54" fmla="*/ 2843619 h 13511369"/>
                  <a:gd name="connsiteX55" fmla="*/ 3023615 w 12089090"/>
                  <a:gd name="connsiteY55" fmla="*/ 2957669 h 13511369"/>
                  <a:gd name="connsiteX56" fmla="*/ 3016472 w 12089090"/>
                  <a:gd name="connsiteY56" fmla="*/ 3050538 h 13511369"/>
                  <a:gd name="connsiteX57" fmla="*/ 2916459 w 12089090"/>
                  <a:gd name="connsiteY57" fmla="*/ 3143406 h 13511369"/>
                  <a:gd name="connsiteX58" fmla="*/ 2874787 w 12089090"/>
                  <a:gd name="connsiteY58" fmla="*/ 3248432 h 13511369"/>
                  <a:gd name="connsiteX59" fmla="*/ 2916459 w 12089090"/>
                  <a:gd name="connsiteY59" fmla="*/ 3355338 h 13511369"/>
                  <a:gd name="connsiteX60" fmla="*/ 3039093 w 12089090"/>
                  <a:gd name="connsiteY60" fmla="*/ 3469889 h 13511369"/>
                  <a:gd name="connsiteX61" fmla="*/ 2880740 w 12089090"/>
                  <a:gd name="connsiteY61" fmla="*/ 3872069 h 13511369"/>
                  <a:gd name="connsiteX62" fmla="*/ 2854547 w 12089090"/>
                  <a:gd name="connsiteY62" fmla="*/ 4003038 h 13511369"/>
                  <a:gd name="connsiteX63" fmla="*/ 2779537 w 12089090"/>
                  <a:gd name="connsiteY63" fmla="*/ 4067582 h 13511369"/>
                  <a:gd name="connsiteX64" fmla="*/ 2630709 w 12089090"/>
                  <a:gd name="connsiteY64" fmla="*/ 4069713 h 13511369"/>
                  <a:gd name="connsiteX65" fmla="*/ 2559272 w 12089090"/>
                  <a:gd name="connsiteY65" fmla="*/ 4041138 h 13511369"/>
                  <a:gd name="connsiteX66" fmla="*/ 2497359 w 12089090"/>
                  <a:gd name="connsiteY66" fmla="*/ 3964938 h 13511369"/>
                  <a:gd name="connsiteX67" fmla="*/ 2360437 w 12089090"/>
                  <a:gd name="connsiteY67" fmla="*/ 3991382 h 13511369"/>
                  <a:gd name="connsiteX68" fmla="*/ 2302097 w 12089090"/>
                  <a:gd name="connsiteY68" fmla="*/ 4098288 h 13511369"/>
                  <a:gd name="connsiteX69" fmla="*/ 2402109 w 12089090"/>
                  <a:gd name="connsiteY69" fmla="*/ 4295932 h 13511369"/>
                  <a:gd name="connsiteX70" fmla="*/ 2322337 w 12089090"/>
                  <a:gd name="connsiteY70" fmla="*/ 4353332 h 13511369"/>
                  <a:gd name="connsiteX71" fmla="*/ 2533078 w 12089090"/>
                  <a:gd name="connsiteY71" fmla="*/ 4645975 h 13511369"/>
                  <a:gd name="connsiteX72" fmla="*/ 2597372 w 12089090"/>
                  <a:gd name="connsiteY72" fmla="*/ 4879338 h 13511369"/>
                  <a:gd name="connsiteX73" fmla="*/ 2489024 w 12089090"/>
                  <a:gd name="connsiteY73" fmla="*/ 4958170 h 13511369"/>
                  <a:gd name="connsiteX74" fmla="*/ 2471165 w 12089090"/>
                  <a:gd name="connsiteY74" fmla="*/ 5122225 h 13511369"/>
                  <a:gd name="connsiteX75" fmla="*/ 2387822 w 12089090"/>
                  <a:gd name="connsiteY75" fmla="*/ 5196044 h 13511369"/>
                  <a:gd name="connsiteX76" fmla="*/ 2398537 w 12089090"/>
                  <a:gd name="connsiteY76" fmla="*/ 5286782 h 13511369"/>
                  <a:gd name="connsiteX77" fmla="*/ 2506884 w 12089090"/>
                  <a:gd name="connsiteY77" fmla="*/ 5384163 h 13511369"/>
                  <a:gd name="connsiteX78" fmla="*/ 2512837 w 12089090"/>
                  <a:gd name="connsiteY78" fmla="*/ 5534432 h 13511369"/>
                  <a:gd name="connsiteX79" fmla="*/ 2516409 w 12089090"/>
                  <a:gd name="connsiteY79" fmla="*/ 5622288 h 13511369"/>
                  <a:gd name="connsiteX80" fmla="*/ 2649759 w 12089090"/>
                  <a:gd name="connsiteY80" fmla="*/ 5741350 h 13511369"/>
                  <a:gd name="connsiteX81" fmla="*/ 2814065 w 12089090"/>
                  <a:gd name="connsiteY81" fmla="*/ 5819932 h 13511369"/>
                  <a:gd name="connsiteX82" fmla="*/ 2846212 w 12089090"/>
                  <a:gd name="connsiteY82" fmla="*/ 6036875 h 13511369"/>
                  <a:gd name="connsiteX83" fmla="*/ 2836687 w 12089090"/>
                  <a:gd name="connsiteY83" fmla="*/ 6239282 h 13511369"/>
                  <a:gd name="connsiteX84" fmla="*/ 2611659 w 12089090"/>
                  <a:gd name="connsiteY84" fmla="*/ 6322375 h 13511369"/>
                  <a:gd name="connsiteX85" fmla="*/ 2627137 w 12089090"/>
                  <a:gd name="connsiteY85" fmla="*/ 6448832 h 13511369"/>
                  <a:gd name="connsiteX86" fmla="*/ 2531887 w 12089090"/>
                  <a:gd name="connsiteY86" fmla="*/ 6696482 h 13511369"/>
                  <a:gd name="connsiteX87" fmla="*/ 2585465 w 12089090"/>
                  <a:gd name="connsiteY87" fmla="*/ 6812913 h 13511369"/>
                  <a:gd name="connsiteX88" fmla="*/ 2535459 w 12089090"/>
                  <a:gd name="connsiteY88" fmla="*/ 6872444 h 13511369"/>
                  <a:gd name="connsiteX89" fmla="*/ 2478309 w 12089090"/>
                  <a:gd name="connsiteY89" fmla="*/ 6981982 h 13511369"/>
                  <a:gd name="connsiteX90" fmla="*/ 2365199 w 12089090"/>
                  <a:gd name="connsiteY90" fmla="*/ 7022714 h 13511369"/>
                  <a:gd name="connsiteX91" fmla="*/ 2123503 w 12089090"/>
                  <a:gd name="connsiteY91" fmla="*/ 7248682 h 13511369"/>
                  <a:gd name="connsiteX92" fmla="*/ 2171128 w 12089090"/>
                  <a:gd name="connsiteY92" fmla="*/ 7551100 h 13511369"/>
                  <a:gd name="connsiteX93" fmla="*/ 2143743 w 12089090"/>
                  <a:gd name="connsiteY93" fmla="*/ 7627551 h 13511369"/>
                  <a:gd name="connsiteX94" fmla="*/ 1973484 w 12089090"/>
                  <a:gd name="connsiteY94" fmla="*/ 7703500 h 13511369"/>
                  <a:gd name="connsiteX95" fmla="*/ 1867519 w 12089090"/>
                  <a:gd name="connsiteY95" fmla="*/ 7841863 h 13511369"/>
                  <a:gd name="connsiteX96" fmla="*/ 1842515 w 12089090"/>
                  <a:gd name="connsiteY96" fmla="*/ 8084500 h 13511369"/>
                  <a:gd name="connsiteX97" fmla="*/ 1721072 w 12089090"/>
                  <a:gd name="connsiteY97" fmla="*/ 8148794 h 13511369"/>
                  <a:gd name="connsiteX98" fmla="*/ 1703212 w 12089090"/>
                  <a:gd name="connsiteY98" fmla="*/ 8291919 h 13511369"/>
                  <a:gd name="connsiteX99" fmla="*/ 1671065 w 12089090"/>
                  <a:gd name="connsiteY99" fmla="*/ 8510744 h 13511369"/>
                  <a:gd name="connsiteX100" fmla="*/ 1716309 w 12089090"/>
                  <a:gd name="connsiteY100" fmla="*/ 8653619 h 13511369"/>
                  <a:gd name="connsiteX101" fmla="*/ 1706784 w 12089090"/>
                  <a:gd name="connsiteY101" fmla="*/ 8772682 h 13511369"/>
                  <a:gd name="connsiteX102" fmla="*/ 1788937 w 12089090"/>
                  <a:gd name="connsiteY102" fmla="*/ 8963432 h 13511369"/>
                  <a:gd name="connsiteX103" fmla="*/ 1657969 w 12089090"/>
                  <a:gd name="connsiteY103" fmla="*/ 9413488 h 13511369"/>
                  <a:gd name="connsiteX104" fmla="*/ 1506759 w 12089090"/>
                  <a:gd name="connsiteY104" fmla="*/ 9498963 h 13511369"/>
                  <a:gd name="connsiteX105" fmla="*/ 1463897 w 12089090"/>
                  <a:gd name="connsiteY105" fmla="*/ 9682319 h 13511369"/>
                  <a:gd name="connsiteX106" fmla="*/ 1321022 w 12089090"/>
                  <a:gd name="connsiteY106" fmla="*/ 9748994 h 13511369"/>
                  <a:gd name="connsiteX107" fmla="*/ 1312687 w 12089090"/>
                  <a:gd name="connsiteY107" fmla="*/ 9839732 h 13511369"/>
                  <a:gd name="connsiteX108" fmla="*/ 1237678 w 12089090"/>
                  <a:gd name="connsiteY108" fmla="*/ 9970450 h 13511369"/>
                  <a:gd name="connsiteX109" fmla="*/ 1254347 w 12089090"/>
                  <a:gd name="connsiteY109" fmla="*/ 10151425 h 13511369"/>
                  <a:gd name="connsiteX110" fmla="*/ 1179337 w 12089090"/>
                  <a:gd name="connsiteY110" fmla="*/ 10315982 h 13511369"/>
                  <a:gd name="connsiteX111" fmla="*/ 932878 w 12089090"/>
                  <a:gd name="connsiteY111" fmla="*/ 10353832 h 13511369"/>
                  <a:gd name="connsiteX112" fmla="*/ 817387 w 12089090"/>
                  <a:gd name="connsiteY112" fmla="*/ 10468382 h 13511369"/>
                  <a:gd name="connsiteX113" fmla="*/ 678084 w 12089090"/>
                  <a:gd name="connsiteY113" fmla="*/ 10480038 h 13511369"/>
                  <a:gd name="connsiteX114" fmla="*/ 585215 w 12089090"/>
                  <a:gd name="connsiteY114" fmla="*/ 10544332 h 13511369"/>
                  <a:gd name="connsiteX115" fmla="*/ 497109 w 12089090"/>
                  <a:gd name="connsiteY115" fmla="*/ 10503850 h 13511369"/>
                  <a:gd name="connsiteX116" fmla="*/ 399478 w 12089090"/>
                  <a:gd name="connsiteY116" fmla="*/ 10510994 h 13511369"/>
                  <a:gd name="connsiteX117" fmla="*/ 301847 w 12089090"/>
                  <a:gd name="connsiteY117" fmla="*/ 10482419 h 13511369"/>
                  <a:gd name="connsiteX118" fmla="*/ 238743 w 12089090"/>
                  <a:gd name="connsiteY118" fmla="*/ 10535057 h 13511369"/>
                  <a:gd name="connsiteX119" fmla="*/ 17287 w 12089090"/>
                  <a:gd name="connsiteY119" fmla="*/ 10430282 h 13511369"/>
                  <a:gd name="connsiteX120" fmla="*/ 78009 w 12089090"/>
                  <a:gd name="connsiteY120" fmla="*/ 10608625 h 13511369"/>
                  <a:gd name="connsiteX121" fmla="*/ 11334 w 12089090"/>
                  <a:gd name="connsiteY121" fmla="*/ 10787219 h 13511369"/>
                  <a:gd name="connsiteX122" fmla="*/ 112537 w 12089090"/>
                  <a:gd name="connsiteY122" fmla="*/ 11056551 h 13511369"/>
                  <a:gd name="connsiteX123" fmla="*/ 8953 w 12089090"/>
                  <a:gd name="connsiteY123" fmla="*/ 11234894 h 13511369"/>
                  <a:gd name="connsiteX124" fmla="*/ 17287 w 12089090"/>
                  <a:gd name="connsiteY124" fmla="*/ 11420882 h 13511369"/>
                  <a:gd name="connsiteX125" fmla="*/ 158972 w 12089090"/>
                  <a:gd name="connsiteY125" fmla="*/ 11470638 h 13511369"/>
                  <a:gd name="connsiteX126" fmla="*/ 455437 w 12089090"/>
                  <a:gd name="connsiteY126" fmla="*/ 11497082 h 13511369"/>
                  <a:gd name="connsiteX127" fmla="*/ 623315 w 12089090"/>
                  <a:gd name="connsiteY127" fmla="*/ 11544457 h 13511369"/>
                  <a:gd name="connsiteX128" fmla="*/ 737615 w 12089090"/>
                  <a:gd name="connsiteY128" fmla="*/ 11489688 h 13511369"/>
                  <a:gd name="connsiteX129" fmla="*/ 912637 w 12089090"/>
                  <a:gd name="connsiteY129" fmla="*/ 11535182 h 13511369"/>
                  <a:gd name="connsiteX130" fmla="*/ 1078134 w 12089090"/>
                  <a:gd name="connsiteY130" fmla="*/ 11413488 h 13511369"/>
                  <a:gd name="connsiteX131" fmla="*/ 1155524 w 12089090"/>
                  <a:gd name="connsiteY131" fmla="*/ 11470889 h 13511369"/>
                  <a:gd name="connsiteX132" fmla="*/ 1294828 w 12089090"/>
                  <a:gd name="connsiteY132" fmla="*/ 11496832 h 13511369"/>
                  <a:gd name="connsiteX133" fmla="*/ 1466278 w 12089090"/>
                  <a:gd name="connsiteY133" fmla="*/ 11508738 h 13511369"/>
                  <a:gd name="connsiteX134" fmla="*/ 1552003 w 12089090"/>
                  <a:gd name="connsiteY134" fmla="*/ 11573032 h 13511369"/>
                  <a:gd name="connsiteX135" fmla="*/ 1652015 w 12089090"/>
                  <a:gd name="connsiteY135" fmla="*/ 11580175 h 13511369"/>
                  <a:gd name="connsiteX136" fmla="*/ 1731787 w 12089090"/>
                  <a:gd name="connsiteY136" fmla="*/ 11592332 h 13511369"/>
                  <a:gd name="connsiteX137" fmla="*/ 1659159 w 12089090"/>
                  <a:gd name="connsiteY137" fmla="*/ 11737338 h 13511369"/>
                  <a:gd name="connsiteX138" fmla="*/ 1693687 w 12089090"/>
                  <a:gd name="connsiteY138" fmla="*/ 11992382 h 13511369"/>
                  <a:gd name="connsiteX139" fmla="*/ 1871090 w 12089090"/>
                  <a:gd name="connsiteY139" fmla="*/ 12130244 h 13511369"/>
                  <a:gd name="connsiteX140" fmla="*/ 1993724 w 12089090"/>
                  <a:gd name="connsiteY140" fmla="*/ 12056676 h 13511369"/>
                  <a:gd name="connsiteX141" fmla="*/ 2066353 w 12089090"/>
                  <a:gd name="connsiteY141" fmla="*/ 12104050 h 13511369"/>
                  <a:gd name="connsiteX142" fmla="*/ 2142553 w 12089090"/>
                  <a:gd name="connsiteY142" fmla="*/ 12034994 h 13511369"/>
                  <a:gd name="connsiteX143" fmla="*/ 2242565 w 12089090"/>
                  <a:gd name="connsiteY143" fmla="*/ 12058807 h 13511369"/>
                  <a:gd name="connsiteX144" fmla="*/ 2473547 w 12089090"/>
                  <a:gd name="connsiteY144" fmla="*/ 12008800 h 13511369"/>
                  <a:gd name="connsiteX145" fmla="*/ 2524743 w 12089090"/>
                  <a:gd name="connsiteY145" fmla="*/ 11899513 h 13511369"/>
                  <a:gd name="connsiteX146" fmla="*/ 2893837 w 12089090"/>
                  <a:gd name="connsiteY146" fmla="*/ 12030482 h 13511369"/>
                  <a:gd name="connsiteX147" fmla="*/ 2983134 w 12089090"/>
                  <a:gd name="connsiteY147" fmla="*/ 12018325 h 13511369"/>
                  <a:gd name="connsiteX148" fmla="*/ 3084337 w 12089090"/>
                  <a:gd name="connsiteY148" fmla="*/ 12182882 h 13511369"/>
                  <a:gd name="connsiteX149" fmla="*/ 3323653 w 12089090"/>
                  <a:gd name="connsiteY149" fmla="*/ 12127863 h 13511369"/>
                  <a:gd name="connsiteX150" fmla="*/ 3433190 w 12089090"/>
                  <a:gd name="connsiteY150" fmla="*/ 12196919 h 13511369"/>
                  <a:gd name="connsiteX151" fmla="*/ 3586781 w 12089090"/>
                  <a:gd name="connsiteY151" fmla="*/ 12266226 h 13511369"/>
                  <a:gd name="connsiteX152" fmla="*/ 3522487 w 12089090"/>
                  <a:gd name="connsiteY152" fmla="*/ 12387670 h 13511369"/>
                  <a:gd name="connsiteX153" fmla="*/ 3607022 w 12089090"/>
                  <a:gd name="connsiteY153" fmla="*/ 12592207 h 13511369"/>
                  <a:gd name="connsiteX154" fmla="*/ 3560587 w 12089090"/>
                  <a:gd name="connsiteY154" fmla="*/ 12773432 h 13511369"/>
                  <a:gd name="connsiteX155" fmla="*/ 3545109 w 12089090"/>
                  <a:gd name="connsiteY155" fmla="*/ 12987494 h 13511369"/>
                  <a:gd name="connsiteX156" fmla="*/ 3636787 w 12089090"/>
                  <a:gd name="connsiteY156" fmla="*/ 13211582 h 13511369"/>
                  <a:gd name="connsiteX157" fmla="*/ 3922537 w 12089090"/>
                  <a:gd name="connsiteY157" fmla="*/ 13440182 h 13511369"/>
                  <a:gd name="connsiteX158" fmla="*/ 4514278 w 12089090"/>
                  <a:gd name="connsiteY158" fmla="*/ 13511369 h 13511369"/>
                  <a:gd name="connsiteX159" fmla="*/ 4549996 w 12089090"/>
                  <a:gd name="connsiteY159" fmla="*/ 13442312 h 13511369"/>
                  <a:gd name="connsiteX160" fmla="*/ 4208287 w 12089090"/>
                  <a:gd name="connsiteY160" fmla="*/ 13154432 h 13511369"/>
                  <a:gd name="connsiteX161" fmla="*/ 4635722 w 12089090"/>
                  <a:gd name="connsiteY161" fmla="*/ 13268482 h 13511369"/>
                  <a:gd name="connsiteX162" fmla="*/ 4951237 w 12089090"/>
                  <a:gd name="connsiteY162" fmla="*/ 13268732 h 13511369"/>
                  <a:gd name="connsiteX163" fmla="*/ 5052440 w 12089090"/>
                  <a:gd name="connsiteY163" fmla="*/ 13058932 h 13511369"/>
                  <a:gd name="connsiteX164" fmla="*/ 5011959 w 12089090"/>
                  <a:gd name="connsiteY164" fmla="*/ 12985113 h 13511369"/>
                  <a:gd name="connsiteX165" fmla="*/ 5008387 w 12089090"/>
                  <a:gd name="connsiteY165" fmla="*/ 12678182 h 13511369"/>
                  <a:gd name="connsiteX166" fmla="*/ 5084587 w 12089090"/>
                  <a:gd name="connsiteY166" fmla="*/ 12563882 h 13511369"/>
                  <a:gd name="connsiteX167" fmla="*/ 5046487 w 12089090"/>
                  <a:gd name="connsiteY167" fmla="*/ 12225745 h 13511369"/>
                  <a:gd name="connsiteX168" fmla="*/ 5375100 w 12089090"/>
                  <a:gd name="connsiteY168" fmla="*/ 12097157 h 13511369"/>
                  <a:gd name="connsiteX169" fmla="*/ 5656087 w 12089090"/>
                  <a:gd name="connsiteY169" fmla="*/ 12180502 h 13511369"/>
                  <a:gd name="connsiteX170" fmla="*/ 5541787 w 12089090"/>
                  <a:gd name="connsiteY170" fmla="*/ 11249432 h 13511369"/>
                  <a:gd name="connsiteX171" fmla="*/ 5602510 w 12089090"/>
                  <a:gd name="connsiteY171" fmla="*/ 10722925 h 13511369"/>
                  <a:gd name="connsiteX172" fmla="*/ 5485827 w 12089090"/>
                  <a:gd name="connsiteY172" fmla="*/ 10663394 h 13511369"/>
                  <a:gd name="connsiteX173" fmla="*/ 5602509 w 12089090"/>
                  <a:gd name="connsiteY173" fmla="*/ 10701495 h 13511369"/>
                  <a:gd name="connsiteX174" fmla="*/ 5628703 w 12089090"/>
                  <a:gd name="connsiteY174" fmla="*/ 10160950 h 13511369"/>
                  <a:gd name="connsiteX175" fmla="*/ 5715618 w 12089090"/>
                  <a:gd name="connsiteY175" fmla="*/ 9775438 h 13511369"/>
                  <a:gd name="connsiteX176" fmla="*/ 5847778 w 12089090"/>
                  <a:gd name="connsiteY176" fmla="*/ 9408475 h 13511369"/>
                  <a:gd name="connsiteX177" fmla="*/ 5938265 w 12089090"/>
                  <a:gd name="connsiteY177" fmla="*/ 9196544 h 13511369"/>
                  <a:gd name="connsiteX178" fmla="*/ 5776340 w 12089090"/>
                  <a:gd name="connsiteY178" fmla="*/ 9329894 h 13511369"/>
                  <a:gd name="connsiteX179" fmla="*/ 5940647 w 12089090"/>
                  <a:gd name="connsiteY179" fmla="*/ 9137013 h 13511369"/>
                  <a:gd name="connsiteX180" fmla="*/ 5972794 w 12089090"/>
                  <a:gd name="connsiteY180" fmla="*/ 8956289 h 13511369"/>
                  <a:gd name="connsiteX181" fmla="*/ 5976365 w 12089090"/>
                  <a:gd name="connsiteY181" fmla="*/ 9087006 h 13511369"/>
                  <a:gd name="connsiteX182" fmla="*/ 6458567 w 12089090"/>
                  <a:gd name="connsiteY182" fmla="*/ 8201432 h 13511369"/>
                  <a:gd name="connsiteX183" fmla="*/ 6221634 w 12089090"/>
                  <a:gd name="connsiteY183" fmla="*/ 8101170 h 13511369"/>
                  <a:gd name="connsiteX184" fmla="*/ 6443090 w 12089090"/>
                  <a:gd name="connsiteY184" fmla="*/ 8110694 h 13511369"/>
                  <a:gd name="connsiteX185" fmla="*/ 6713363 w 12089090"/>
                  <a:gd name="connsiteY185" fmla="*/ 8074975 h 13511369"/>
                  <a:gd name="connsiteX186" fmla="*/ 6872907 w 12089090"/>
                  <a:gd name="connsiteY186" fmla="*/ 8032113 h 13511369"/>
                  <a:gd name="connsiteX187" fmla="*/ 6802659 w 12089090"/>
                  <a:gd name="connsiteY187" fmla="*/ 7972582 h 13511369"/>
                  <a:gd name="connsiteX188" fmla="*/ 6894339 w 12089090"/>
                  <a:gd name="connsiteY188" fmla="*/ 7846626 h 13511369"/>
                  <a:gd name="connsiteX189" fmla="*/ 6997921 w 12089090"/>
                  <a:gd name="connsiteY189" fmla="*/ 7867807 h 13511369"/>
                  <a:gd name="connsiteX190" fmla="*/ 7034832 w 12089090"/>
                  <a:gd name="connsiteY190" fmla="*/ 7793990 h 13511369"/>
                  <a:gd name="connsiteX191" fmla="*/ 6961013 w 12089090"/>
                  <a:gd name="connsiteY191" fmla="*/ 7693975 h 13511369"/>
                  <a:gd name="connsiteX192" fmla="*/ 6927676 w 12089090"/>
                  <a:gd name="connsiteY192" fmla="*/ 7596344 h 13511369"/>
                  <a:gd name="connsiteX193" fmla="*/ 6837187 w 12089090"/>
                  <a:gd name="connsiteY193" fmla="*/ 7591832 h 13511369"/>
                  <a:gd name="connsiteX194" fmla="*/ 6763369 w 12089090"/>
                  <a:gd name="connsiteY194" fmla="*/ 7674925 h 13511369"/>
                  <a:gd name="connsiteX195" fmla="*/ 6627637 w 12089090"/>
                  <a:gd name="connsiteY195" fmla="*/ 7687082 h 13511369"/>
                  <a:gd name="connsiteX196" fmla="*/ 6687169 w 12089090"/>
                  <a:gd name="connsiteY196" fmla="*/ 7617775 h 13511369"/>
                  <a:gd name="connsiteX197" fmla="*/ 6699076 w 12089090"/>
                  <a:gd name="connsiteY197" fmla="*/ 7529669 h 13511369"/>
                  <a:gd name="connsiteX198" fmla="*/ 6720506 w 12089090"/>
                  <a:gd name="connsiteY198" fmla="*/ 7467756 h 13511369"/>
                  <a:gd name="connsiteX199" fmla="*/ 6684787 w 12089090"/>
                  <a:gd name="connsiteY199" fmla="*/ 7401332 h 13511369"/>
                  <a:gd name="connsiteX200" fmla="*/ 6620494 w 12089090"/>
                  <a:gd name="connsiteY200" fmla="*/ 7432038 h 13511369"/>
                  <a:gd name="connsiteX201" fmla="*/ 6618112 w 12089090"/>
                  <a:gd name="connsiteY201" fmla="*/ 7351326 h 13511369"/>
                  <a:gd name="connsiteX202" fmla="*/ 6837188 w 12089090"/>
                  <a:gd name="connsiteY202" fmla="*/ 7243919 h 13511369"/>
                  <a:gd name="connsiteX203" fmla="*/ 6801469 w 12089090"/>
                  <a:gd name="connsiteY203" fmla="*/ 7089138 h 13511369"/>
                  <a:gd name="connsiteX204" fmla="*/ 6877669 w 12089090"/>
                  <a:gd name="connsiteY204" fmla="*/ 7072469 h 13511369"/>
                  <a:gd name="connsiteX205" fmla="*/ 6856237 w 12089090"/>
                  <a:gd name="connsiteY205" fmla="*/ 6982232 h 13511369"/>
                  <a:gd name="connsiteX206" fmla="*/ 6961013 w 12089090"/>
                  <a:gd name="connsiteY206" fmla="*/ 6984363 h 13511369"/>
                  <a:gd name="connsiteX207" fmla="*/ 7003876 w 12089090"/>
                  <a:gd name="connsiteY207" fmla="*/ 6903400 h 13511369"/>
                  <a:gd name="connsiteX208" fmla="*/ 7106269 w 12089090"/>
                  <a:gd name="connsiteY208" fmla="*/ 6936738 h 13511369"/>
                  <a:gd name="connsiteX209" fmla="*/ 7180088 w 12089090"/>
                  <a:gd name="connsiteY209" fmla="*/ 7039132 h 13511369"/>
                  <a:gd name="connsiteX210" fmla="*/ 7246763 w 12089090"/>
                  <a:gd name="connsiteY210" fmla="*/ 6979600 h 13511369"/>
                  <a:gd name="connsiteX211" fmla="*/ 7187232 w 12089090"/>
                  <a:gd name="connsiteY211" fmla="*/ 6843869 h 13511369"/>
                  <a:gd name="connsiteX212" fmla="*/ 7244381 w 12089090"/>
                  <a:gd name="connsiteY212" fmla="*/ 6896506 h 13511369"/>
                  <a:gd name="connsiteX213" fmla="*/ 7361063 w 12089090"/>
                  <a:gd name="connsiteY213" fmla="*/ 6934357 h 13511369"/>
                  <a:gd name="connsiteX214" fmla="*/ 7434882 w 12089090"/>
                  <a:gd name="connsiteY214" fmla="*/ 7006046 h 13511369"/>
                  <a:gd name="connsiteX215" fmla="*/ 7403926 w 12089090"/>
                  <a:gd name="connsiteY215" fmla="*/ 7144158 h 13511369"/>
                  <a:gd name="connsiteX216" fmla="*/ 7475363 w 12089090"/>
                  <a:gd name="connsiteY216" fmla="*/ 7108439 h 13511369"/>
                  <a:gd name="connsiteX217" fmla="*/ 7465837 w 12089090"/>
                  <a:gd name="connsiteY217" fmla="*/ 7077482 h 13511369"/>
                  <a:gd name="connsiteX218" fmla="*/ 7542038 w 12089090"/>
                  <a:gd name="connsiteY218" fmla="*/ 7163208 h 13511369"/>
                  <a:gd name="connsiteX219" fmla="*/ 7477744 w 12089090"/>
                  <a:gd name="connsiteY219" fmla="*/ 7244171 h 13511369"/>
                  <a:gd name="connsiteX220" fmla="*/ 7542037 w 12089090"/>
                  <a:gd name="connsiteY220" fmla="*/ 7325132 h 13511369"/>
                  <a:gd name="connsiteX221" fmla="*/ 7468219 w 12089090"/>
                  <a:gd name="connsiteY221" fmla="*/ 7344183 h 13511369"/>
                  <a:gd name="connsiteX222" fmla="*/ 7375351 w 12089090"/>
                  <a:gd name="connsiteY222" fmla="*/ 7296558 h 13511369"/>
                  <a:gd name="connsiteX223" fmla="*/ 7327726 w 12089090"/>
                  <a:gd name="connsiteY223" fmla="*/ 7406096 h 13511369"/>
                  <a:gd name="connsiteX224" fmla="*/ 7403926 w 12089090"/>
                  <a:gd name="connsiteY224" fmla="*/ 7425146 h 13511369"/>
                  <a:gd name="connsiteX225" fmla="*/ 7458694 w 12089090"/>
                  <a:gd name="connsiteY225" fmla="*/ 7484677 h 13511369"/>
                  <a:gd name="connsiteX226" fmla="*/ 7484888 w 12089090"/>
                  <a:gd name="connsiteY226" fmla="*/ 7515382 h 13511369"/>
                  <a:gd name="connsiteX227" fmla="*/ 7505128 w 12089090"/>
                  <a:gd name="connsiteY227" fmla="*/ 7467755 h 13511369"/>
                  <a:gd name="connsiteX228" fmla="*/ 7563469 w 12089090"/>
                  <a:gd name="connsiteY228" fmla="*/ 7529921 h 13511369"/>
                  <a:gd name="connsiteX229" fmla="*/ 7656338 w 12089090"/>
                  <a:gd name="connsiteY229" fmla="*/ 7615646 h 13511369"/>
                  <a:gd name="connsiteX230" fmla="*/ 7656338 w 12089090"/>
                  <a:gd name="connsiteY230" fmla="*/ 7510871 h 13511369"/>
                  <a:gd name="connsiteX231" fmla="*/ 7830168 w 12089090"/>
                  <a:gd name="connsiteY231" fmla="*/ 7606120 h 13511369"/>
                  <a:gd name="connsiteX232" fmla="*/ 7723013 w 12089090"/>
                  <a:gd name="connsiteY232" fmla="*/ 7370377 h 13511369"/>
                  <a:gd name="connsiteX233" fmla="*/ 7725394 w 12089090"/>
                  <a:gd name="connsiteY233" fmla="*/ 7234646 h 13511369"/>
                  <a:gd name="connsiteX234" fmla="*/ 7630144 w 12089090"/>
                  <a:gd name="connsiteY234" fmla="*/ 7206071 h 13511369"/>
                  <a:gd name="connsiteX235" fmla="*/ 7694437 w 12089090"/>
                  <a:gd name="connsiteY235" fmla="*/ 7039382 h 13511369"/>
                  <a:gd name="connsiteX236" fmla="*/ 8392144 w 12089090"/>
                  <a:gd name="connsiteY236" fmla="*/ 6653621 h 13511369"/>
                  <a:gd name="connsiteX237" fmla="*/ 8720757 w 12089090"/>
                  <a:gd name="connsiteY237" fmla="*/ 6591708 h 13511369"/>
                  <a:gd name="connsiteX238" fmla="*/ 8739807 w 12089090"/>
                  <a:gd name="connsiteY238" fmla="*/ 6696483 h 13511369"/>
                  <a:gd name="connsiteX239" fmla="*/ 8813626 w 12089090"/>
                  <a:gd name="connsiteY239" fmla="*/ 6701246 h 13511369"/>
                  <a:gd name="connsiteX240" fmla="*/ 8789812 w 12089090"/>
                  <a:gd name="connsiteY240" fmla="*/ 6548844 h 13511369"/>
                  <a:gd name="connsiteX241" fmla="*/ 9332737 w 12089090"/>
                  <a:gd name="connsiteY241" fmla="*/ 6544082 h 13511369"/>
                  <a:gd name="connsiteX242" fmla="*/ 9520856 w 12089090"/>
                  <a:gd name="connsiteY242" fmla="*/ 6494075 h 13511369"/>
                  <a:gd name="connsiteX243" fmla="*/ 9647062 w 12089090"/>
                  <a:gd name="connsiteY243" fmla="*/ 6298813 h 13511369"/>
                  <a:gd name="connsiteX244" fmla="*/ 9923287 w 12089090"/>
                  <a:gd name="connsiteY244" fmla="*/ 6334532 h 13511369"/>
                  <a:gd name="connsiteX245" fmla="*/ 9887569 w 12089090"/>
                  <a:gd name="connsiteY245" fmla="*/ 6420258 h 13511369"/>
                  <a:gd name="connsiteX246" fmla="*/ 9744694 w 12089090"/>
                  <a:gd name="connsiteY246" fmla="*/ 6434546 h 13511369"/>
                  <a:gd name="connsiteX247" fmla="*/ 9813749 w 12089090"/>
                  <a:gd name="connsiteY247" fmla="*/ 6489313 h 13511369"/>
                  <a:gd name="connsiteX248" fmla="*/ 9682782 w 12089090"/>
                  <a:gd name="connsiteY248" fmla="*/ 6517889 h 13511369"/>
                  <a:gd name="connsiteX249" fmla="*/ 9556576 w 12089090"/>
                  <a:gd name="connsiteY249" fmla="*/ 6508364 h 13511369"/>
                  <a:gd name="connsiteX250" fmla="*/ 9470850 w 12089090"/>
                  <a:gd name="connsiteY250" fmla="*/ 6544082 h 13511369"/>
                  <a:gd name="connsiteX251" fmla="*/ 9439894 w 12089090"/>
                  <a:gd name="connsiteY251" fmla="*/ 6848883 h 13511369"/>
                  <a:gd name="connsiteX252" fmla="*/ 9601819 w 12089090"/>
                  <a:gd name="connsiteY252" fmla="*/ 6882220 h 13511369"/>
                  <a:gd name="connsiteX253" fmla="*/ 9808987 w 12089090"/>
                  <a:gd name="connsiteY253" fmla="*/ 6696482 h 13511369"/>
                  <a:gd name="connsiteX254" fmla="*/ 9847088 w 12089090"/>
                  <a:gd name="connsiteY254" fmla="*/ 6794114 h 13511369"/>
                  <a:gd name="connsiteX255" fmla="*/ 9994726 w 12089090"/>
                  <a:gd name="connsiteY255" fmla="*/ 6717914 h 13511369"/>
                  <a:gd name="connsiteX256" fmla="*/ 9894713 w 12089090"/>
                  <a:gd name="connsiteY256" fmla="*/ 6956040 h 13511369"/>
                  <a:gd name="connsiteX257" fmla="*/ 10037588 w 12089090"/>
                  <a:gd name="connsiteY257" fmla="*/ 6898889 h 13511369"/>
                  <a:gd name="connsiteX258" fmla="*/ 10004251 w 12089090"/>
                  <a:gd name="connsiteY258" fmla="*/ 6986996 h 13511369"/>
                  <a:gd name="connsiteX259" fmla="*/ 10235232 w 12089090"/>
                  <a:gd name="connsiteY259" fmla="*/ 6984614 h 13511369"/>
                  <a:gd name="connsiteX260" fmla="*/ 10075687 w 12089090"/>
                  <a:gd name="connsiteY260" fmla="*/ 7039382 h 13511369"/>
                  <a:gd name="connsiteX261" fmla="*/ 9966151 w 12089090"/>
                  <a:gd name="connsiteY261" fmla="*/ 7096533 h 13511369"/>
                  <a:gd name="connsiteX262" fmla="*/ 9847088 w 12089090"/>
                  <a:gd name="connsiteY262" fmla="*/ 7210833 h 13511369"/>
                  <a:gd name="connsiteX263" fmla="*/ 9882806 w 12089090"/>
                  <a:gd name="connsiteY263" fmla="*/ 7270363 h 13511369"/>
                  <a:gd name="connsiteX264" fmla="*/ 9925669 w 12089090"/>
                  <a:gd name="connsiteY264" fmla="*/ 7320371 h 13511369"/>
                  <a:gd name="connsiteX265" fmla="*/ 10004251 w 12089090"/>
                  <a:gd name="connsiteY265" fmla="*/ 7287033 h 13511369"/>
                  <a:gd name="connsiteX266" fmla="*/ 10016156 w 12089090"/>
                  <a:gd name="connsiteY266" fmla="*/ 7348944 h 13511369"/>
                  <a:gd name="connsiteX267" fmla="*/ 10130457 w 12089090"/>
                  <a:gd name="connsiteY267" fmla="*/ 7210833 h 13511369"/>
                  <a:gd name="connsiteX268" fmla="*/ 10166176 w 12089090"/>
                  <a:gd name="connsiteY268" fmla="*/ 7356089 h 13511369"/>
                  <a:gd name="connsiteX269" fmla="*/ 10261426 w 12089090"/>
                  <a:gd name="connsiteY269" fmla="*/ 7239408 h 13511369"/>
                  <a:gd name="connsiteX270" fmla="*/ 10287619 w 12089090"/>
                  <a:gd name="connsiteY270" fmla="*/ 7401332 h 13511369"/>
                  <a:gd name="connsiteX271" fmla="*/ 10361437 w 12089090"/>
                  <a:gd name="connsiteY271" fmla="*/ 7477532 h 13511369"/>
                  <a:gd name="connsiteX272" fmla="*/ 10151887 w 12089090"/>
                  <a:gd name="connsiteY272" fmla="*/ 7591832 h 13511369"/>
                  <a:gd name="connsiteX273" fmla="*/ 10304288 w 12089090"/>
                  <a:gd name="connsiteY273" fmla="*/ 7741852 h 13511369"/>
                  <a:gd name="connsiteX274" fmla="*/ 10335244 w 12089090"/>
                  <a:gd name="connsiteY274" fmla="*/ 7644221 h 13511369"/>
                  <a:gd name="connsiteX275" fmla="*/ 10406680 w 12089090"/>
                  <a:gd name="connsiteY275" fmla="*/ 7732326 h 13511369"/>
                  <a:gd name="connsiteX276" fmla="*/ 10528126 w 12089090"/>
                  <a:gd name="connsiteY276" fmla="*/ 7691846 h 13511369"/>
                  <a:gd name="connsiteX277" fmla="*/ 10532887 w 12089090"/>
                  <a:gd name="connsiteY277" fmla="*/ 7777570 h 13511369"/>
                  <a:gd name="connsiteX278" fmla="*/ 10530506 w 12089090"/>
                  <a:gd name="connsiteY278" fmla="*/ 7875200 h 13511369"/>
                  <a:gd name="connsiteX279" fmla="*/ 10640043 w 12089090"/>
                  <a:gd name="connsiteY279" fmla="*/ 7837101 h 13511369"/>
                  <a:gd name="connsiteX280" fmla="*/ 10680526 w 12089090"/>
                  <a:gd name="connsiteY280" fmla="*/ 8075227 h 13511369"/>
                  <a:gd name="connsiteX281" fmla="*/ 10818637 w 12089090"/>
                  <a:gd name="connsiteY281" fmla="*/ 8106182 h 13511369"/>
                  <a:gd name="connsiteX282" fmla="*/ 10832925 w 12089090"/>
                  <a:gd name="connsiteY282" fmla="*/ 7815670 h 13511369"/>
                  <a:gd name="connsiteX283" fmla="*/ 10923413 w 12089090"/>
                  <a:gd name="connsiteY283" fmla="*/ 7791858 h 13511369"/>
                  <a:gd name="connsiteX284" fmla="*/ 10992469 w 12089090"/>
                  <a:gd name="connsiteY284" fmla="*/ 7620407 h 13511369"/>
                  <a:gd name="connsiteX285" fmla="*/ 10954369 w 12089090"/>
                  <a:gd name="connsiteY285" fmla="*/ 7491821 h 13511369"/>
                  <a:gd name="connsiteX286" fmla="*/ 10859119 w 12089090"/>
                  <a:gd name="connsiteY286" fmla="*/ 7479913 h 13511369"/>
                  <a:gd name="connsiteX287" fmla="*/ 10906743 w 12089090"/>
                  <a:gd name="connsiteY287" fmla="*/ 7360851 h 13511369"/>
                  <a:gd name="connsiteX288" fmla="*/ 10801969 w 12089090"/>
                  <a:gd name="connsiteY288" fmla="*/ 7289414 h 13511369"/>
                  <a:gd name="connsiteX289" fmla="*/ 10761487 w 12089090"/>
                  <a:gd name="connsiteY289" fmla="*/ 7058432 h 13511369"/>
                  <a:gd name="connsiteX290" fmla="*/ 10443987 w 12089090"/>
                  <a:gd name="connsiteY290" fmla="*/ 7020332 h 13511369"/>
                  <a:gd name="connsiteX291" fmla="*/ 10513838 w 12089090"/>
                  <a:gd name="connsiteY291" fmla="*/ 6915558 h 13511369"/>
                  <a:gd name="connsiteX292" fmla="*/ 10637663 w 12089090"/>
                  <a:gd name="connsiteY292" fmla="*/ 6896508 h 13511369"/>
                  <a:gd name="connsiteX293" fmla="*/ 10647187 w 12089090"/>
                  <a:gd name="connsiteY293" fmla="*/ 6810782 h 13511369"/>
                  <a:gd name="connsiteX294" fmla="*/ 10859912 w 12089090"/>
                  <a:gd name="connsiteY294" fmla="*/ 6899682 h 13511369"/>
                  <a:gd name="connsiteX295" fmla="*/ 10875787 w 12089090"/>
                  <a:gd name="connsiteY295" fmla="*/ 6677432 h 13511369"/>
                  <a:gd name="connsiteX296" fmla="*/ 10666237 w 12089090"/>
                  <a:gd name="connsiteY296" fmla="*/ 6772682 h 13511369"/>
                  <a:gd name="connsiteX297" fmla="*/ 10590037 w 12089090"/>
                  <a:gd name="connsiteY297" fmla="*/ 6544082 h 13511369"/>
                  <a:gd name="connsiteX298" fmla="*/ 10361437 w 12089090"/>
                  <a:gd name="connsiteY298" fmla="*/ 6753632 h 13511369"/>
                  <a:gd name="connsiteX299" fmla="*/ 10374138 w 12089090"/>
                  <a:gd name="connsiteY299" fmla="*/ 6588533 h 13511369"/>
                  <a:gd name="connsiteX300" fmla="*/ 10386837 w 12089090"/>
                  <a:gd name="connsiteY300" fmla="*/ 6464707 h 13511369"/>
                  <a:gd name="connsiteX301" fmla="*/ 10331672 w 12089090"/>
                  <a:gd name="connsiteY301" fmla="*/ 6436675 h 13511369"/>
                  <a:gd name="connsiteX302" fmla="*/ 10278888 w 12089090"/>
                  <a:gd name="connsiteY302" fmla="*/ 6452008 h 13511369"/>
                  <a:gd name="connsiteX303" fmla="*/ 10158237 w 12089090"/>
                  <a:gd name="connsiteY303" fmla="*/ 6236107 h 13511369"/>
                  <a:gd name="connsiteX304" fmla="*/ 10323338 w 12089090"/>
                  <a:gd name="connsiteY304" fmla="*/ 6274208 h 13511369"/>
                  <a:gd name="connsiteX305" fmla="*/ 10564638 w 12089090"/>
                  <a:gd name="connsiteY305" fmla="*/ 6274208 h 13511369"/>
                  <a:gd name="connsiteX306" fmla="*/ 10694812 w 12089090"/>
                  <a:gd name="connsiteY306" fmla="*/ 6134507 h 13511369"/>
                  <a:gd name="connsiteX307" fmla="*/ 10593213 w 12089090"/>
                  <a:gd name="connsiteY307" fmla="*/ 6023383 h 13511369"/>
                  <a:gd name="connsiteX308" fmla="*/ 10380487 w 12089090"/>
                  <a:gd name="connsiteY308" fmla="*/ 5975757 h 13511369"/>
                  <a:gd name="connsiteX309" fmla="*/ 10561462 w 12089090"/>
                  <a:gd name="connsiteY309" fmla="*/ 5845582 h 13511369"/>
                  <a:gd name="connsiteX310" fmla="*/ 10507488 w 12089090"/>
                  <a:gd name="connsiteY310" fmla="*/ 5728108 h 13511369"/>
                  <a:gd name="connsiteX311" fmla="*/ 10561463 w 12089090"/>
                  <a:gd name="connsiteY311" fmla="*/ 5607458 h 13511369"/>
                  <a:gd name="connsiteX312" fmla="*/ 10523362 w 12089090"/>
                  <a:gd name="connsiteY312" fmla="*/ 5604282 h 13511369"/>
                  <a:gd name="connsiteX313" fmla="*/ 10488438 w 12089090"/>
                  <a:gd name="connsiteY313" fmla="*/ 5528083 h 13511369"/>
                  <a:gd name="connsiteX314" fmla="*/ 10329687 w 12089090"/>
                  <a:gd name="connsiteY314" fmla="*/ 5375682 h 13511369"/>
                  <a:gd name="connsiteX315" fmla="*/ 10599563 w 12089090"/>
                  <a:gd name="connsiteY315" fmla="*/ 5480458 h 13511369"/>
                  <a:gd name="connsiteX316" fmla="*/ 10742437 w 12089090"/>
                  <a:gd name="connsiteY316" fmla="*/ 5439182 h 13511369"/>
                  <a:gd name="connsiteX317" fmla="*/ 10717038 w 12089090"/>
                  <a:gd name="connsiteY317" fmla="*/ 5686833 h 13511369"/>
                  <a:gd name="connsiteX318" fmla="*/ 10894837 w 12089090"/>
                  <a:gd name="connsiteY318" fmla="*/ 5724932 h 13511369"/>
                  <a:gd name="connsiteX319" fmla="*/ 10951988 w 12089090"/>
                  <a:gd name="connsiteY319" fmla="*/ 5550308 h 13511369"/>
                  <a:gd name="connsiteX320" fmla="*/ 10993262 w 12089090"/>
                  <a:gd name="connsiteY320" fmla="*/ 5321707 h 13511369"/>
                  <a:gd name="connsiteX321" fmla="*/ 10913888 w 12089090"/>
                  <a:gd name="connsiteY321" fmla="*/ 5118508 h 13511369"/>
                  <a:gd name="connsiteX322" fmla="*/ 10856737 w 12089090"/>
                  <a:gd name="connsiteY322" fmla="*/ 5020082 h 13511369"/>
                  <a:gd name="connsiteX323" fmla="*/ 10777363 w 12089090"/>
                  <a:gd name="connsiteY323" fmla="*/ 5137558 h 13511369"/>
                  <a:gd name="connsiteX324" fmla="*/ 10707513 w 12089090"/>
                  <a:gd name="connsiteY324" fmla="*/ 5096283 h 13511369"/>
                  <a:gd name="connsiteX325" fmla="*/ 10675763 w 12089090"/>
                  <a:gd name="connsiteY325" fmla="*/ 5216933 h 13511369"/>
                  <a:gd name="connsiteX326" fmla="*/ 10574162 w 12089090"/>
                  <a:gd name="connsiteY326" fmla="*/ 5220107 h 13511369"/>
                  <a:gd name="connsiteX327" fmla="*/ 10494787 w 12089090"/>
                  <a:gd name="connsiteY327" fmla="*/ 5077232 h 13511369"/>
                  <a:gd name="connsiteX328" fmla="*/ 10456687 w 12089090"/>
                  <a:gd name="connsiteY328" fmla="*/ 4924832 h 13511369"/>
                  <a:gd name="connsiteX329" fmla="*/ 10240787 w 12089090"/>
                  <a:gd name="connsiteY329" fmla="*/ 4928007 h 13511369"/>
                  <a:gd name="connsiteX330" fmla="*/ 10266187 w 12089090"/>
                  <a:gd name="connsiteY330" fmla="*/ 5153432 h 13511369"/>
                  <a:gd name="connsiteX331" fmla="*/ 10228088 w 12089090"/>
                  <a:gd name="connsiteY331" fmla="*/ 4959758 h 13511369"/>
                  <a:gd name="connsiteX332" fmla="*/ 10183637 w 12089090"/>
                  <a:gd name="connsiteY332" fmla="*/ 4972457 h 13511369"/>
                  <a:gd name="connsiteX333" fmla="*/ 10113787 w 12089090"/>
                  <a:gd name="connsiteY333" fmla="*/ 4861332 h 13511369"/>
                  <a:gd name="connsiteX334" fmla="*/ 10018538 w 12089090"/>
                  <a:gd name="connsiteY334" fmla="*/ 4931183 h 13511369"/>
                  <a:gd name="connsiteX335" fmla="*/ 9862962 w 12089090"/>
                  <a:gd name="connsiteY335" fmla="*/ 5058182 h 13511369"/>
                  <a:gd name="connsiteX336" fmla="*/ 10228087 w 12089090"/>
                  <a:gd name="connsiteY336" fmla="*/ 4724807 h 13511369"/>
                  <a:gd name="connsiteX337" fmla="*/ 10372550 w 12089090"/>
                  <a:gd name="connsiteY337" fmla="*/ 4634321 h 13511369"/>
                  <a:gd name="connsiteX338" fmla="*/ 10590037 w 12089090"/>
                  <a:gd name="connsiteY338" fmla="*/ 4581932 h 13511369"/>
                  <a:gd name="connsiteX339" fmla="*/ 10628138 w 12089090"/>
                  <a:gd name="connsiteY339" fmla="*/ 4461283 h 13511369"/>
                  <a:gd name="connsiteX340" fmla="*/ 10799588 w 12089090"/>
                  <a:gd name="connsiteY340" fmla="*/ 4334283 h 13511369"/>
                  <a:gd name="connsiteX341" fmla="*/ 10831337 w 12089090"/>
                  <a:gd name="connsiteY341" fmla="*/ 4080282 h 13511369"/>
                  <a:gd name="connsiteX342" fmla="*/ 10599562 w 12089090"/>
                  <a:gd name="connsiteY342" fmla="*/ 3997732 h 13511369"/>
                  <a:gd name="connsiteX343" fmla="*/ 10282063 w 12089090"/>
                  <a:gd name="connsiteY343" fmla="*/ 3950108 h 13511369"/>
                  <a:gd name="connsiteX344" fmla="*/ 10151887 w 12089090"/>
                  <a:gd name="connsiteY344" fmla="*/ 4010432 h 13511369"/>
                  <a:gd name="connsiteX345" fmla="*/ 10177288 w 12089090"/>
                  <a:gd name="connsiteY345" fmla="*/ 3845333 h 13511369"/>
                  <a:gd name="connsiteX346" fmla="*/ 10126488 w 12089090"/>
                  <a:gd name="connsiteY346" fmla="*/ 3670708 h 13511369"/>
                  <a:gd name="connsiteX347" fmla="*/ 10240787 w 12089090"/>
                  <a:gd name="connsiteY347" fmla="*/ 3708807 h 13511369"/>
                  <a:gd name="connsiteX348" fmla="*/ 10361438 w 12089090"/>
                  <a:gd name="connsiteY348" fmla="*/ 3600858 h 13511369"/>
                  <a:gd name="connsiteX349" fmla="*/ 10551938 w 12089090"/>
                  <a:gd name="connsiteY349" fmla="*/ 3661183 h 13511369"/>
                  <a:gd name="connsiteX350" fmla="*/ 10564638 w 12089090"/>
                  <a:gd name="connsiteY350" fmla="*/ 3477033 h 13511369"/>
                  <a:gd name="connsiteX351" fmla="*/ 10704337 w 12089090"/>
                  <a:gd name="connsiteY351" fmla="*/ 3515132 h 13511369"/>
                  <a:gd name="connsiteX352" fmla="*/ 10818637 w 12089090"/>
                  <a:gd name="connsiteY352" fmla="*/ 3210332 h 13511369"/>
                  <a:gd name="connsiteX353" fmla="*/ 10920238 w 12089090"/>
                  <a:gd name="connsiteY353" fmla="*/ 3299233 h 13511369"/>
                  <a:gd name="connsiteX354" fmla="*/ 11059937 w 12089090"/>
                  <a:gd name="connsiteY354" fmla="*/ 3283357 h 13511369"/>
                  <a:gd name="connsiteX355" fmla="*/ 11094862 w 12089090"/>
                  <a:gd name="connsiteY355" fmla="*/ 3508782 h 13511369"/>
                  <a:gd name="connsiteX356" fmla="*/ 11171063 w 12089090"/>
                  <a:gd name="connsiteY356" fmla="*/ 3251608 h 13511369"/>
                  <a:gd name="connsiteX357" fmla="*/ 11094863 w 12089090"/>
                  <a:gd name="connsiteY357" fmla="*/ 3165883 h 13511369"/>
                  <a:gd name="connsiteX358" fmla="*/ 11180587 w 12089090"/>
                  <a:gd name="connsiteY358" fmla="*/ 2911882 h 13511369"/>
                  <a:gd name="connsiteX359" fmla="*/ 10999613 w 12089090"/>
                  <a:gd name="connsiteY359" fmla="*/ 2988083 h 13511369"/>
                  <a:gd name="connsiteX360" fmla="*/ 10971037 w 12089090"/>
                  <a:gd name="connsiteY360" fmla="*/ 2918232 h 13511369"/>
                  <a:gd name="connsiteX361" fmla="*/ 10780537 w 12089090"/>
                  <a:gd name="connsiteY361" fmla="*/ 2715032 h 13511369"/>
                  <a:gd name="connsiteX362" fmla="*/ 10748788 w 12089090"/>
                  <a:gd name="connsiteY362" fmla="*/ 2530883 h 13511369"/>
                  <a:gd name="connsiteX363" fmla="*/ 10717038 w 12089090"/>
                  <a:gd name="connsiteY363" fmla="*/ 2435633 h 13511369"/>
                  <a:gd name="connsiteX364" fmla="*/ 10818637 w 12089090"/>
                  <a:gd name="connsiteY364" fmla="*/ 2334032 h 13511369"/>
                  <a:gd name="connsiteX365" fmla="*/ 11078988 w 12089090"/>
                  <a:gd name="connsiteY365" fmla="*/ 2099083 h 13511369"/>
                  <a:gd name="connsiteX366" fmla="*/ 11199637 w 12089090"/>
                  <a:gd name="connsiteY366" fmla="*/ 2118132 h 13511369"/>
                  <a:gd name="connsiteX367" fmla="*/ 11269488 w 12089090"/>
                  <a:gd name="connsiteY367" fmla="*/ 2029233 h 13511369"/>
                  <a:gd name="connsiteX368" fmla="*/ 11504437 w 12089090"/>
                  <a:gd name="connsiteY368" fmla="*/ 1921282 h 13511369"/>
                  <a:gd name="connsiteX369" fmla="*/ 11358388 w 12089090"/>
                  <a:gd name="connsiteY369" fmla="*/ 1851433 h 13511369"/>
                  <a:gd name="connsiteX370" fmla="*/ 11275837 w 12089090"/>
                  <a:gd name="connsiteY370" fmla="*/ 1705382 h 13511369"/>
                  <a:gd name="connsiteX371" fmla="*/ 11377437 w 12089090"/>
                  <a:gd name="connsiteY371" fmla="*/ 1279932 h 13511369"/>
                  <a:gd name="connsiteX372" fmla="*/ 11256787 w 12089090"/>
                  <a:gd name="connsiteY372" fmla="*/ 1019582 h 13511369"/>
                  <a:gd name="connsiteX373" fmla="*/ 11542537 w 12089090"/>
                  <a:gd name="connsiteY373" fmla="*/ 1362482 h 13511369"/>
                  <a:gd name="connsiteX374" fmla="*/ 11707637 w 12089090"/>
                  <a:gd name="connsiteY374" fmla="*/ 1165632 h 13511369"/>
                  <a:gd name="connsiteX375" fmla="*/ 11891787 w 12089090"/>
                  <a:gd name="connsiteY375" fmla="*/ 1476782 h 13511369"/>
                  <a:gd name="connsiteX376" fmla="*/ 12088637 w 12089090"/>
                  <a:gd name="connsiteY376" fmla="*/ 1578383 h 13511369"/>
                  <a:gd name="connsiteX377" fmla="*/ 11923537 w 12089090"/>
                  <a:gd name="connsiteY377" fmla="*/ 1133883 h 13511369"/>
                  <a:gd name="connsiteX378" fmla="*/ 11910837 w 12089090"/>
                  <a:gd name="connsiteY378" fmla="*/ 917982 h 13511369"/>
                  <a:gd name="connsiteX379" fmla="*/ 11777487 w 12089090"/>
                  <a:gd name="connsiteY379" fmla="*/ 721132 h 13511369"/>
                  <a:gd name="connsiteX380" fmla="*/ 11752087 w 12089090"/>
                  <a:gd name="connsiteY38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488334 w 12089090"/>
                  <a:gd name="connsiteY15" fmla="*/ 1331275 h 13511369"/>
                  <a:gd name="connsiteX16" fmla="*/ 6265687 w 12089090"/>
                  <a:gd name="connsiteY16" fmla="*/ 1362482 h 13511369"/>
                  <a:gd name="connsiteX17" fmla="*/ 6181153 w 12089090"/>
                  <a:gd name="connsiteY17" fmla="*/ 1433669 h 13511369"/>
                  <a:gd name="connsiteX18" fmla="*/ 6052565 w 12089090"/>
                  <a:gd name="connsiteY18" fmla="*/ 1269363 h 13511369"/>
                  <a:gd name="connsiteX19" fmla="*/ 5971603 w 12089090"/>
                  <a:gd name="connsiteY19" fmla="*/ 1078863 h 13511369"/>
                  <a:gd name="connsiteX20" fmla="*/ 5808487 w 12089090"/>
                  <a:gd name="connsiteY20" fmla="*/ 1000532 h 13511369"/>
                  <a:gd name="connsiteX21" fmla="*/ 5647753 w 12089090"/>
                  <a:gd name="connsiteY21" fmla="*/ 921700 h 13511369"/>
                  <a:gd name="connsiteX22" fmla="*/ 5566790 w 12089090"/>
                  <a:gd name="connsiteY22" fmla="*/ 995519 h 13511369"/>
                  <a:gd name="connsiteX23" fmla="*/ 5500115 w 12089090"/>
                  <a:gd name="connsiteY23" fmla="*/ 847881 h 13511369"/>
                  <a:gd name="connsiteX24" fmla="*/ 5295328 w 12089090"/>
                  <a:gd name="connsiteY24" fmla="*/ 838356 h 13511369"/>
                  <a:gd name="connsiteX25" fmla="*/ 5119115 w 12089090"/>
                  <a:gd name="connsiteY25" fmla="*/ 678813 h 13511369"/>
                  <a:gd name="connsiteX26" fmla="*/ 4872656 w 12089090"/>
                  <a:gd name="connsiteY26" fmla="*/ 524282 h 13511369"/>
                  <a:gd name="connsiteX27" fmla="*/ 4578572 w 12089090"/>
                  <a:gd name="connsiteY27" fmla="*/ 478788 h 13511369"/>
                  <a:gd name="connsiteX28" fmla="*/ 4330922 w 12089090"/>
                  <a:gd name="connsiteY28" fmla="*/ 395444 h 13511369"/>
                  <a:gd name="connsiteX29" fmla="*/ 4363068 w 12089090"/>
                  <a:gd name="connsiteY29" fmla="*/ 505232 h 13511369"/>
                  <a:gd name="connsiteX30" fmla="*/ 4118990 w 12089090"/>
                  <a:gd name="connsiteY30" fmla="*/ 528794 h 13511369"/>
                  <a:gd name="connsiteX31" fmla="*/ 3952303 w 12089090"/>
                  <a:gd name="connsiteY31" fmla="*/ 640713 h 13511369"/>
                  <a:gd name="connsiteX32" fmla="*/ 3770137 w 12089090"/>
                  <a:gd name="connsiteY32" fmla="*/ 929094 h 13511369"/>
                  <a:gd name="connsiteX33" fmla="*/ 3680840 w 12089090"/>
                  <a:gd name="connsiteY33" fmla="*/ 914556 h 13511369"/>
                  <a:gd name="connsiteX34" fmla="*/ 3578447 w 12089090"/>
                  <a:gd name="connsiteY34" fmla="*/ 990756 h 13511369"/>
                  <a:gd name="connsiteX35" fmla="*/ 3404615 w 12089090"/>
                  <a:gd name="connsiteY35" fmla="*/ 1205069 h 13511369"/>
                  <a:gd name="connsiteX36" fmla="*/ 3266503 w 12089090"/>
                  <a:gd name="connsiteY36" fmla="*/ 1266981 h 13511369"/>
                  <a:gd name="connsiteX37" fmla="*/ 3184349 w 12089090"/>
                  <a:gd name="connsiteY37" fmla="*/ 1343433 h 13511369"/>
                  <a:gd name="connsiteX38" fmla="*/ 2956940 w 12089090"/>
                  <a:gd name="connsiteY38" fmla="*/ 1233644 h 13511369"/>
                  <a:gd name="connsiteX39" fmla="*/ 2829544 w 12089090"/>
                  <a:gd name="connsiteY39" fmla="*/ 1317239 h 13511369"/>
                  <a:gd name="connsiteX40" fmla="*/ 2690240 w 12089090"/>
                  <a:gd name="connsiteY40" fmla="*/ 1366994 h 13511369"/>
                  <a:gd name="connsiteX41" fmla="*/ 2455687 w 12089090"/>
                  <a:gd name="connsiteY41" fmla="*/ 1452970 h 13511369"/>
                  <a:gd name="connsiteX42" fmla="*/ 2421159 w 12089090"/>
                  <a:gd name="connsiteY42" fmla="*/ 1328894 h 13511369"/>
                  <a:gd name="connsiteX43" fmla="*/ 2341387 w 12089090"/>
                  <a:gd name="connsiteY43" fmla="*/ 1248182 h 13511369"/>
                  <a:gd name="connsiteX44" fmla="*/ 2364009 w 12089090"/>
                  <a:gd name="connsiteY44" fmla="*/ 1407475 h 13511369"/>
                  <a:gd name="connsiteX45" fmla="*/ 2321147 w 12089090"/>
                  <a:gd name="connsiteY45" fmla="*/ 1557494 h 13511369"/>
                  <a:gd name="connsiteX46" fmla="*/ 2379487 w 12089090"/>
                  <a:gd name="connsiteY46" fmla="*/ 1629182 h 13511369"/>
                  <a:gd name="connsiteX47" fmla="*/ 2748581 w 12089090"/>
                  <a:gd name="connsiteY47" fmla="*/ 1888739 h 13511369"/>
                  <a:gd name="connsiteX48" fmla="*/ 2818828 w 12089090"/>
                  <a:gd name="connsiteY48" fmla="*/ 2031363 h 13511369"/>
                  <a:gd name="connsiteX49" fmla="*/ 2799778 w 12089090"/>
                  <a:gd name="connsiteY49" fmla="*/ 2224244 h 13511369"/>
                  <a:gd name="connsiteX50" fmla="*/ 2870025 w 12089090"/>
                  <a:gd name="connsiteY50" fmla="*/ 2431664 h 13511369"/>
                  <a:gd name="connsiteX51" fmla="*/ 3027187 w 12089090"/>
                  <a:gd name="connsiteY51" fmla="*/ 2567395 h 13511369"/>
                  <a:gd name="connsiteX52" fmla="*/ 3160537 w 12089090"/>
                  <a:gd name="connsiteY52" fmla="*/ 2543582 h 13511369"/>
                  <a:gd name="connsiteX53" fmla="*/ 3228403 w 12089090"/>
                  <a:gd name="connsiteY53" fmla="*/ 2648106 h 13511369"/>
                  <a:gd name="connsiteX54" fmla="*/ 3130772 w 12089090"/>
                  <a:gd name="connsiteY54" fmla="*/ 2719544 h 13511369"/>
                  <a:gd name="connsiteX55" fmla="*/ 3115293 w 12089090"/>
                  <a:gd name="connsiteY55" fmla="*/ 2843619 h 13511369"/>
                  <a:gd name="connsiteX56" fmla="*/ 3023615 w 12089090"/>
                  <a:gd name="connsiteY56" fmla="*/ 2957669 h 13511369"/>
                  <a:gd name="connsiteX57" fmla="*/ 3016472 w 12089090"/>
                  <a:gd name="connsiteY57" fmla="*/ 3050538 h 13511369"/>
                  <a:gd name="connsiteX58" fmla="*/ 2916459 w 12089090"/>
                  <a:gd name="connsiteY58" fmla="*/ 3143406 h 13511369"/>
                  <a:gd name="connsiteX59" fmla="*/ 2874787 w 12089090"/>
                  <a:gd name="connsiteY59" fmla="*/ 3248432 h 13511369"/>
                  <a:gd name="connsiteX60" fmla="*/ 2916459 w 12089090"/>
                  <a:gd name="connsiteY60" fmla="*/ 3355338 h 13511369"/>
                  <a:gd name="connsiteX61" fmla="*/ 3039093 w 12089090"/>
                  <a:gd name="connsiteY61" fmla="*/ 3469889 h 13511369"/>
                  <a:gd name="connsiteX62" fmla="*/ 2880740 w 12089090"/>
                  <a:gd name="connsiteY62" fmla="*/ 3872069 h 13511369"/>
                  <a:gd name="connsiteX63" fmla="*/ 2854547 w 12089090"/>
                  <a:gd name="connsiteY63" fmla="*/ 4003038 h 13511369"/>
                  <a:gd name="connsiteX64" fmla="*/ 2779537 w 12089090"/>
                  <a:gd name="connsiteY64" fmla="*/ 4067582 h 13511369"/>
                  <a:gd name="connsiteX65" fmla="*/ 2630709 w 12089090"/>
                  <a:gd name="connsiteY65" fmla="*/ 4069713 h 13511369"/>
                  <a:gd name="connsiteX66" fmla="*/ 2559272 w 12089090"/>
                  <a:gd name="connsiteY66" fmla="*/ 4041138 h 13511369"/>
                  <a:gd name="connsiteX67" fmla="*/ 2497359 w 12089090"/>
                  <a:gd name="connsiteY67" fmla="*/ 3964938 h 13511369"/>
                  <a:gd name="connsiteX68" fmla="*/ 2360437 w 12089090"/>
                  <a:gd name="connsiteY68" fmla="*/ 3991382 h 13511369"/>
                  <a:gd name="connsiteX69" fmla="*/ 2302097 w 12089090"/>
                  <a:gd name="connsiteY69" fmla="*/ 4098288 h 13511369"/>
                  <a:gd name="connsiteX70" fmla="*/ 2402109 w 12089090"/>
                  <a:gd name="connsiteY70" fmla="*/ 4295932 h 13511369"/>
                  <a:gd name="connsiteX71" fmla="*/ 2322337 w 12089090"/>
                  <a:gd name="connsiteY71" fmla="*/ 4353332 h 13511369"/>
                  <a:gd name="connsiteX72" fmla="*/ 2533078 w 12089090"/>
                  <a:gd name="connsiteY72" fmla="*/ 4645975 h 13511369"/>
                  <a:gd name="connsiteX73" fmla="*/ 2597372 w 12089090"/>
                  <a:gd name="connsiteY73" fmla="*/ 4879338 h 13511369"/>
                  <a:gd name="connsiteX74" fmla="*/ 2489024 w 12089090"/>
                  <a:gd name="connsiteY74" fmla="*/ 4958170 h 13511369"/>
                  <a:gd name="connsiteX75" fmla="*/ 2471165 w 12089090"/>
                  <a:gd name="connsiteY75" fmla="*/ 5122225 h 13511369"/>
                  <a:gd name="connsiteX76" fmla="*/ 2387822 w 12089090"/>
                  <a:gd name="connsiteY76" fmla="*/ 5196044 h 13511369"/>
                  <a:gd name="connsiteX77" fmla="*/ 2398537 w 12089090"/>
                  <a:gd name="connsiteY77" fmla="*/ 5286782 h 13511369"/>
                  <a:gd name="connsiteX78" fmla="*/ 2506884 w 12089090"/>
                  <a:gd name="connsiteY78" fmla="*/ 5384163 h 13511369"/>
                  <a:gd name="connsiteX79" fmla="*/ 2512837 w 12089090"/>
                  <a:gd name="connsiteY79" fmla="*/ 5534432 h 13511369"/>
                  <a:gd name="connsiteX80" fmla="*/ 2516409 w 12089090"/>
                  <a:gd name="connsiteY80" fmla="*/ 5622288 h 13511369"/>
                  <a:gd name="connsiteX81" fmla="*/ 2649759 w 12089090"/>
                  <a:gd name="connsiteY81" fmla="*/ 5741350 h 13511369"/>
                  <a:gd name="connsiteX82" fmla="*/ 2814065 w 12089090"/>
                  <a:gd name="connsiteY82" fmla="*/ 5819932 h 13511369"/>
                  <a:gd name="connsiteX83" fmla="*/ 2846212 w 12089090"/>
                  <a:gd name="connsiteY83" fmla="*/ 6036875 h 13511369"/>
                  <a:gd name="connsiteX84" fmla="*/ 2836687 w 12089090"/>
                  <a:gd name="connsiteY84" fmla="*/ 6239282 h 13511369"/>
                  <a:gd name="connsiteX85" fmla="*/ 2611659 w 12089090"/>
                  <a:gd name="connsiteY85" fmla="*/ 6322375 h 13511369"/>
                  <a:gd name="connsiteX86" fmla="*/ 2627137 w 12089090"/>
                  <a:gd name="connsiteY86" fmla="*/ 6448832 h 13511369"/>
                  <a:gd name="connsiteX87" fmla="*/ 2531887 w 12089090"/>
                  <a:gd name="connsiteY87" fmla="*/ 6696482 h 13511369"/>
                  <a:gd name="connsiteX88" fmla="*/ 2585465 w 12089090"/>
                  <a:gd name="connsiteY88" fmla="*/ 6812913 h 13511369"/>
                  <a:gd name="connsiteX89" fmla="*/ 2535459 w 12089090"/>
                  <a:gd name="connsiteY89" fmla="*/ 6872444 h 13511369"/>
                  <a:gd name="connsiteX90" fmla="*/ 2478309 w 12089090"/>
                  <a:gd name="connsiteY90" fmla="*/ 6981982 h 13511369"/>
                  <a:gd name="connsiteX91" fmla="*/ 2365199 w 12089090"/>
                  <a:gd name="connsiteY91" fmla="*/ 7022714 h 13511369"/>
                  <a:gd name="connsiteX92" fmla="*/ 2123503 w 12089090"/>
                  <a:gd name="connsiteY92" fmla="*/ 7248682 h 13511369"/>
                  <a:gd name="connsiteX93" fmla="*/ 2171128 w 12089090"/>
                  <a:gd name="connsiteY93" fmla="*/ 7551100 h 13511369"/>
                  <a:gd name="connsiteX94" fmla="*/ 2143743 w 12089090"/>
                  <a:gd name="connsiteY94" fmla="*/ 7627551 h 13511369"/>
                  <a:gd name="connsiteX95" fmla="*/ 1973484 w 12089090"/>
                  <a:gd name="connsiteY95" fmla="*/ 7703500 h 13511369"/>
                  <a:gd name="connsiteX96" fmla="*/ 1867519 w 12089090"/>
                  <a:gd name="connsiteY96" fmla="*/ 7841863 h 13511369"/>
                  <a:gd name="connsiteX97" fmla="*/ 1842515 w 12089090"/>
                  <a:gd name="connsiteY97" fmla="*/ 8084500 h 13511369"/>
                  <a:gd name="connsiteX98" fmla="*/ 1721072 w 12089090"/>
                  <a:gd name="connsiteY98" fmla="*/ 8148794 h 13511369"/>
                  <a:gd name="connsiteX99" fmla="*/ 1703212 w 12089090"/>
                  <a:gd name="connsiteY99" fmla="*/ 8291919 h 13511369"/>
                  <a:gd name="connsiteX100" fmla="*/ 1671065 w 12089090"/>
                  <a:gd name="connsiteY100" fmla="*/ 8510744 h 13511369"/>
                  <a:gd name="connsiteX101" fmla="*/ 1716309 w 12089090"/>
                  <a:gd name="connsiteY101" fmla="*/ 8653619 h 13511369"/>
                  <a:gd name="connsiteX102" fmla="*/ 1706784 w 12089090"/>
                  <a:gd name="connsiteY102" fmla="*/ 8772682 h 13511369"/>
                  <a:gd name="connsiteX103" fmla="*/ 1788937 w 12089090"/>
                  <a:gd name="connsiteY103" fmla="*/ 8963432 h 13511369"/>
                  <a:gd name="connsiteX104" fmla="*/ 1657969 w 12089090"/>
                  <a:gd name="connsiteY104" fmla="*/ 9413488 h 13511369"/>
                  <a:gd name="connsiteX105" fmla="*/ 1506759 w 12089090"/>
                  <a:gd name="connsiteY105" fmla="*/ 9498963 h 13511369"/>
                  <a:gd name="connsiteX106" fmla="*/ 1463897 w 12089090"/>
                  <a:gd name="connsiteY106" fmla="*/ 9682319 h 13511369"/>
                  <a:gd name="connsiteX107" fmla="*/ 1321022 w 12089090"/>
                  <a:gd name="connsiteY107" fmla="*/ 9748994 h 13511369"/>
                  <a:gd name="connsiteX108" fmla="*/ 1312687 w 12089090"/>
                  <a:gd name="connsiteY108" fmla="*/ 9839732 h 13511369"/>
                  <a:gd name="connsiteX109" fmla="*/ 1237678 w 12089090"/>
                  <a:gd name="connsiteY109" fmla="*/ 9970450 h 13511369"/>
                  <a:gd name="connsiteX110" fmla="*/ 1254347 w 12089090"/>
                  <a:gd name="connsiteY110" fmla="*/ 10151425 h 13511369"/>
                  <a:gd name="connsiteX111" fmla="*/ 1179337 w 12089090"/>
                  <a:gd name="connsiteY111" fmla="*/ 10315982 h 13511369"/>
                  <a:gd name="connsiteX112" fmla="*/ 932878 w 12089090"/>
                  <a:gd name="connsiteY112" fmla="*/ 10353832 h 13511369"/>
                  <a:gd name="connsiteX113" fmla="*/ 817387 w 12089090"/>
                  <a:gd name="connsiteY113" fmla="*/ 10468382 h 13511369"/>
                  <a:gd name="connsiteX114" fmla="*/ 678084 w 12089090"/>
                  <a:gd name="connsiteY114" fmla="*/ 10480038 h 13511369"/>
                  <a:gd name="connsiteX115" fmla="*/ 585215 w 12089090"/>
                  <a:gd name="connsiteY115" fmla="*/ 10544332 h 13511369"/>
                  <a:gd name="connsiteX116" fmla="*/ 497109 w 12089090"/>
                  <a:gd name="connsiteY116" fmla="*/ 10503850 h 13511369"/>
                  <a:gd name="connsiteX117" fmla="*/ 399478 w 12089090"/>
                  <a:gd name="connsiteY117" fmla="*/ 10510994 h 13511369"/>
                  <a:gd name="connsiteX118" fmla="*/ 301847 w 12089090"/>
                  <a:gd name="connsiteY118" fmla="*/ 10482419 h 13511369"/>
                  <a:gd name="connsiteX119" fmla="*/ 238743 w 12089090"/>
                  <a:gd name="connsiteY119" fmla="*/ 10535057 h 13511369"/>
                  <a:gd name="connsiteX120" fmla="*/ 17287 w 12089090"/>
                  <a:gd name="connsiteY120" fmla="*/ 10430282 h 13511369"/>
                  <a:gd name="connsiteX121" fmla="*/ 78009 w 12089090"/>
                  <a:gd name="connsiteY121" fmla="*/ 10608625 h 13511369"/>
                  <a:gd name="connsiteX122" fmla="*/ 11334 w 12089090"/>
                  <a:gd name="connsiteY122" fmla="*/ 10787219 h 13511369"/>
                  <a:gd name="connsiteX123" fmla="*/ 112537 w 12089090"/>
                  <a:gd name="connsiteY123" fmla="*/ 11056551 h 13511369"/>
                  <a:gd name="connsiteX124" fmla="*/ 8953 w 12089090"/>
                  <a:gd name="connsiteY124" fmla="*/ 11234894 h 13511369"/>
                  <a:gd name="connsiteX125" fmla="*/ 17287 w 12089090"/>
                  <a:gd name="connsiteY125" fmla="*/ 11420882 h 13511369"/>
                  <a:gd name="connsiteX126" fmla="*/ 158972 w 12089090"/>
                  <a:gd name="connsiteY126" fmla="*/ 11470638 h 13511369"/>
                  <a:gd name="connsiteX127" fmla="*/ 455437 w 12089090"/>
                  <a:gd name="connsiteY127" fmla="*/ 11497082 h 13511369"/>
                  <a:gd name="connsiteX128" fmla="*/ 623315 w 12089090"/>
                  <a:gd name="connsiteY128" fmla="*/ 11544457 h 13511369"/>
                  <a:gd name="connsiteX129" fmla="*/ 737615 w 12089090"/>
                  <a:gd name="connsiteY129" fmla="*/ 11489688 h 13511369"/>
                  <a:gd name="connsiteX130" fmla="*/ 912637 w 12089090"/>
                  <a:gd name="connsiteY130" fmla="*/ 11535182 h 13511369"/>
                  <a:gd name="connsiteX131" fmla="*/ 1078134 w 12089090"/>
                  <a:gd name="connsiteY131" fmla="*/ 11413488 h 13511369"/>
                  <a:gd name="connsiteX132" fmla="*/ 1155524 w 12089090"/>
                  <a:gd name="connsiteY132" fmla="*/ 11470889 h 13511369"/>
                  <a:gd name="connsiteX133" fmla="*/ 1294828 w 12089090"/>
                  <a:gd name="connsiteY133" fmla="*/ 11496832 h 13511369"/>
                  <a:gd name="connsiteX134" fmla="*/ 1466278 w 12089090"/>
                  <a:gd name="connsiteY134" fmla="*/ 11508738 h 13511369"/>
                  <a:gd name="connsiteX135" fmla="*/ 1552003 w 12089090"/>
                  <a:gd name="connsiteY135" fmla="*/ 11573032 h 13511369"/>
                  <a:gd name="connsiteX136" fmla="*/ 1652015 w 12089090"/>
                  <a:gd name="connsiteY136" fmla="*/ 11580175 h 13511369"/>
                  <a:gd name="connsiteX137" fmla="*/ 1731787 w 12089090"/>
                  <a:gd name="connsiteY137" fmla="*/ 11592332 h 13511369"/>
                  <a:gd name="connsiteX138" fmla="*/ 1659159 w 12089090"/>
                  <a:gd name="connsiteY138" fmla="*/ 11737338 h 13511369"/>
                  <a:gd name="connsiteX139" fmla="*/ 1693687 w 12089090"/>
                  <a:gd name="connsiteY139" fmla="*/ 11992382 h 13511369"/>
                  <a:gd name="connsiteX140" fmla="*/ 1871090 w 12089090"/>
                  <a:gd name="connsiteY140" fmla="*/ 12130244 h 13511369"/>
                  <a:gd name="connsiteX141" fmla="*/ 1993724 w 12089090"/>
                  <a:gd name="connsiteY141" fmla="*/ 12056676 h 13511369"/>
                  <a:gd name="connsiteX142" fmla="*/ 2066353 w 12089090"/>
                  <a:gd name="connsiteY142" fmla="*/ 12104050 h 13511369"/>
                  <a:gd name="connsiteX143" fmla="*/ 2142553 w 12089090"/>
                  <a:gd name="connsiteY143" fmla="*/ 12034994 h 13511369"/>
                  <a:gd name="connsiteX144" fmla="*/ 2242565 w 12089090"/>
                  <a:gd name="connsiteY144" fmla="*/ 12058807 h 13511369"/>
                  <a:gd name="connsiteX145" fmla="*/ 2473547 w 12089090"/>
                  <a:gd name="connsiteY145" fmla="*/ 12008800 h 13511369"/>
                  <a:gd name="connsiteX146" fmla="*/ 2524743 w 12089090"/>
                  <a:gd name="connsiteY146" fmla="*/ 11899513 h 13511369"/>
                  <a:gd name="connsiteX147" fmla="*/ 2893837 w 12089090"/>
                  <a:gd name="connsiteY147" fmla="*/ 12030482 h 13511369"/>
                  <a:gd name="connsiteX148" fmla="*/ 2983134 w 12089090"/>
                  <a:gd name="connsiteY148" fmla="*/ 12018325 h 13511369"/>
                  <a:gd name="connsiteX149" fmla="*/ 3084337 w 12089090"/>
                  <a:gd name="connsiteY149" fmla="*/ 12182882 h 13511369"/>
                  <a:gd name="connsiteX150" fmla="*/ 3323653 w 12089090"/>
                  <a:gd name="connsiteY150" fmla="*/ 12127863 h 13511369"/>
                  <a:gd name="connsiteX151" fmla="*/ 3433190 w 12089090"/>
                  <a:gd name="connsiteY151" fmla="*/ 12196919 h 13511369"/>
                  <a:gd name="connsiteX152" fmla="*/ 3586781 w 12089090"/>
                  <a:gd name="connsiteY152" fmla="*/ 12266226 h 13511369"/>
                  <a:gd name="connsiteX153" fmla="*/ 3522487 w 12089090"/>
                  <a:gd name="connsiteY153" fmla="*/ 12387670 h 13511369"/>
                  <a:gd name="connsiteX154" fmla="*/ 3607022 w 12089090"/>
                  <a:gd name="connsiteY154" fmla="*/ 12592207 h 13511369"/>
                  <a:gd name="connsiteX155" fmla="*/ 3560587 w 12089090"/>
                  <a:gd name="connsiteY155" fmla="*/ 12773432 h 13511369"/>
                  <a:gd name="connsiteX156" fmla="*/ 3545109 w 12089090"/>
                  <a:gd name="connsiteY156" fmla="*/ 12987494 h 13511369"/>
                  <a:gd name="connsiteX157" fmla="*/ 3636787 w 12089090"/>
                  <a:gd name="connsiteY157" fmla="*/ 13211582 h 13511369"/>
                  <a:gd name="connsiteX158" fmla="*/ 3922537 w 12089090"/>
                  <a:gd name="connsiteY158" fmla="*/ 13440182 h 13511369"/>
                  <a:gd name="connsiteX159" fmla="*/ 4514278 w 12089090"/>
                  <a:gd name="connsiteY159" fmla="*/ 13511369 h 13511369"/>
                  <a:gd name="connsiteX160" fmla="*/ 4549996 w 12089090"/>
                  <a:gd name="connsiteY160" fmla="*/ 13442312 h 13511369"/>
                  <a:gd name="connsiteX161" fmla="*/ 4208287 w 12089090"/>
                  <a:gd name="connsiteY161" fmla="*/ 13154432 h 13511369"/>
                  <a:gd name="connsiteX162" fmla="*/ 4635722 w 12089090"/>
                  <a:gd name="connsiteY162" fmla="*/ 13268482 h 13511369"/>
                  <a:gd name="connsiteX163" fmla="*/ 4951237 w 12089090"/>
                  <a:gd name="connsiteY163" fmla="*/ 13268732 h 13511369"/>
                  <a:gd name="connsiteX164" fmla="*/ 5052440 w 12089090"/>
                  <a:gd name="connsiteY164" fmla="*/ 13058932 h 13511369"/>
                  <a:gd name="connsiteX165" fmla="*/ 5011959 w 12089090"/>
                  <a:gd name="connsiteY165" fmla="*/ 12985113 h 13511369"/>
                  <a:gd name="connsiteX166" fmla="*/ 5008387 w 12089090"/>
                  <a:gd name="connsiteY166" fmla="*/ 12678182 h 13511369"/>
                  <a:gd name="connsiteX167" fmla="*/ 5084587 w 12089090"/>
                  <a:gd name="connsiteY167" fmla="*/ 12563882 h 13511369"/>
                  <a:gd name="connsiteX168" fmla="*/ 5046487 w 12089090"/>
                  <a:gd name="connsiteY168" fmla="*/ 12225745 h 13511369"/>
                  <a:gd name="connsiteX169" fmla="*/ 5375100 w 12089090"/>
                  <a:gd name="connsiteY169" fmla="*/ 12097157 h 13511369"/>
                  <a:gd name="connsiteX170" fmla="*/ 5656087 w 12089090"/>
                  <a:gd name="connsiteY170" fmla="*/ 12180502 h 13511369"/>
                  <a:gd name="connsiteX171" fmla="*/ 5541787 w 12089090"/>
                  <a:gd name="connsiteY171" fmla="*/ 11249432 h 13511369"/>
                  <a:gd name="connsiteX172" fmla="*/ 5602510 w 12089090"/>
                  <a:gd name="connsiteY172" fmla="*/ 10722925 h 13511369"/>
                  <a:gd name="connsiteX173" fmla="*/ 5485827 w 12089090"/>
                  <a:gd name="connsiteY173" fmla="*/ 10663394 h 13511369"/>
                  <a:gd name="connsiteX174" fmla="*/ 5602509 w 12089090"/>
                  <a:gd name="connsiteY174" fmla="*/ 10701495 h 13511369"/>
                  <a:gd name="connsiteX175" fmla="*/ 5628703 w 12089090"/>
                  <a:gd name="connsiteY175" fmla="*/ 10160950 h 13511369"/>
                  <a:gd name="connsiteX176" fmla="*/ 5715618 w 12089090"/>
                  <a:gd name="connsiteY176" fmla="*/ 9775438 h 13511369"/>
                  <a:gd name="connsiteX177" fmla="*/ 5847778 w 12089090"/>
                  <a:gd name="connsiteY177" fmla="*/ 9408475 h 13511369"/>
                  <a:gd name="connsiteX178" fmla="*/ 5938265 w 12089090"/>
                  <a:gd name="connsiteY178" fmla="*/ 9196544 h 13511369"/>
                  <a:gd name="connsiteX179" fmla="*/ 5776340 w 12089090"/>
                  <a:gd name="connsiteY179" fmla="*/ 9329894 h 13511369"/>
                  <a:gd name="connsiteX180" fmla="*/ 5940647 w 12089090"/>
                  <a:gd name="connsiteY180" fmla="*/ 9137013 h 13511369"/>
                  <a:gd name="connsiteX181" fmla="*/ 5972794 w 12089090"/>
                  <a:gd name="connsiteY181" fmla="*/ 8956289 h 13511369"/>
                  <a:gd name="connsiteX182" fmla="*/ 5976365 w 12089090"/>
                  <a:gd name="connsiteY182" fmla="*/ 9087006 h 13511369"/>
                  <a:gd name="connsiteX183" fmla="*/ 6458567 w 12089090"/>
                  <a:gd name="connsiteY183" fmla="*/ 8201432 h 13511369"/>
                  <a:gd name="connsiteX184" fmla="*/ 6221634 w 12089090"/>
                  <a:gd name="connsiteY184" fmla="*/ 8101170 h 13511369"/>
                  <a:gd name="connsiteX185" fmla="*/ 6443090 w 12089090"/>
                  <a:gd name="connsiteY185" fmla="*/ 8110694 h 13511369"/>
                  <a:gd name="connsiteX186" fmla="*/ 6713363 w 12089090"/>
                  <a:gd name="connsiteY186" fmla="*/ 8074975 h 13511369"/>
                  <a:gd name="connsiteX187" fmla="*/ 6872907 w 12089090"/>
                  <a:gd name="connsiteY187" fmla="*/ 8032113 h 13511369"/>
                  <a:gd name="connsiteX188" fmla="*/ 6802659 w 12089090"/>
                  <a:gd name="connsiteY188" fmla="*/ 7972582 h 13511369"/>
                  <a:gd name="connsiteX189" fmla="*/ 6894339 w 12089090"/>
                  <a:gd name="connsiteY189" fmla="*/ 7846626 h 13511369"/>
                  <a:gd name="connsiteX190" fmla="*/ 6997921 w 12089090"/>
                  <a:gd name="connsiteY190" fmla="*/ 7867807 h 13511369"/>
                  <a:gd name="connsiteX191" fmla="*/ 7034832 w 12089090"/>
                  <a:gd name="connsiteY191" fmla="*/ 7793990 h 13511369"/>
                  <a:gd name="connsiteX192" fmla="*/ 6961013 w 12089090"/>
                  <a:gd name="connsiteY192" fmla="*/ 7693975 h 13511369"/>
                  <a:gd name="connsiteX193" fmla="*/ 6927676 w 12089090"/>
                  <a:gd name="connsiteY193" fmla="*/ 7596344 h 13511369"/>
                  <a:gd name="connsiteX194" fmla="*/ 6837187 w 12089090"/>
                  <a:gd name="connsiteY194" fmla="*/ 7591832 h 13511369"/>
                  <a:gd name="connsiteX195" fmla="*/ 6763369 w 12089090"/>
                  <a:gd name="connsiteY195" fmla="*/ 7674925 h 13511369"/>
                  <a:gd name="connsiteX196" fmla="*/ 6627637 w 12089090"/>
                  <a:gd name="connsiteY196" fmla="*/ 7687082 h 13511369"/>
                  <a:gd name="connsiteX197" fmla="*/ 6687169 w 12089090"/>
                  <a:gd name="connsiteY197" fmla="*/ 7617775 h 13511369"/>
                  <a:gd name="connsiteX198" fmla="*/ 6699076 w 12089090"/>
                  <a:gd name="connsiteY198" fmla="*/ 7529669 h 13511369"/>
                  <a:gd name="connsiteX199" fmla="*/ 6720506 w 12089090"/>
                  <a:gd name="connsiteY199" fmla="*/ 7467756 h 13511369"/>
                  <a:gd name="connsiteX200" fmla="*/ 6684787 w 12089090"/>
                  <a:gd name="connsiteY200" fmla="*/ 7401332 h 13511369"/>
                  <a:gd name="connsiteX201" fmla="*/ 6620494 w 12089090"/>
                  <a:gd name="connsiteY201" fmla="*/ 7432038 h 13511369"/>
                  <a:gd name="connsiteX202" fmla="*/ 6618112 w 12089090"/>
                  <a:gd name="connsiteY202" fmla="*/ 7351326 h 13511369"/>
                  <a:gd name="connsiteX203" fmla="*/ 6837188 w 12089090"/>
                  <a:gd name="connsiteY203" fmla="*/ 7243919 h 13511369"/>
                  <a:gd name="connsiteX204" fmla="*/ 6801469 w 12089090"/>
                  <a:gd name="connsiteY204" fmla="*/ 7089138 h 13511369"/>
                  <a:gd name="connsiteX205" fmla="*/ 6877669 w 12089090"/>
                  <a:gd name="connsiteY205" fmla="*/ 7072469 h 13511369"/>
                  <a:gd name="connsiteX206" fmla="*/ 6856237 w 12089090"/>
                  <a:gd name="connsiteY206" fmla="*/ 6982232 h 13511369"/>
                  <a:gd name="connsiteX207" fmla="*/ 6961013 w 12089090"/>
                  <a:gd name="connsiteY207" fmla="*/ 6984363 h 13511369"/>
                  <a:gd name="connsiteX208" fmla="*/ 7003876 w 12089090"/>
                  <a:gd name="connsiteY208" fmla="*/ 6903400 h 13511369"/>
                  <a:gd name="connsiteX209" fmla="*/ 7106269 w 12089090"/>
                  <a:gd name="connsiteY209" fmla="*/ 6936738 h 13511369"/>
                  <a:gd name="connsiteX210" fmla="*/ 7180088 w 12089090"/>
                  <a:gd name="connsiteY210" fmla="*/ 7039132 h 13511369"/>
                  <a:gd name="connsiteX211" fmla="*/ 7246763 w 12089090"/>
                  <a:gd name="connsiteY211" fmla="*/ 6979600 h 13511369"/>
                  <a:gd name="connsiteX212" fmla="*/ 7187232 w 12089090"/>
                  <a:gd name="connsiteY212" fmla="*/ 6843869 h 13511369"/>
                  <a:gd name="connsiteX213" fmla="*/ 7244381 w 12089090"/>
                  <a:gd name="connsiteY213" fmla="*/ 6896506 h 13511369"/>
                  <a:gd name="connsiteX214" fmla="*/ 7361063 w 12089090"/>
                  <a:gd name="connsiteY214" fmla="*/ 6934357 h 13511369"/>
                  <a:gd name="connsiteX215" fmla="*/ 7434882 w 12089090"/>
                  <a:gd name="connsiteY215" fmla="*/ 7006046 h 13511369"/>
                  <a:gd name="connsiteX216" fmla="*/ 7403926 w 12089090"/>
                  <a:gd name="connsiteY216" fmla="*/ 7144158 h 13511369"/>
                  <a:gd name="connsiteX217" fmla="*/ 7475363 w 12089090"/>
                  <a:gd name="connsiteY217" fmla="*/ 7108439 h 13511369"/>
                  <a:gd name="connsiteX218" fmla="*/ 7465837 w 12089090"/>
                  <a:gd name="connsiteY218" fmla="*/ 7077482 h 13511369"/>
                  <a:gd name="connsiteX219" fmla="*/ 7542038 w 12089090"/>
                  <a:gd name="connsiteY219" fmla="*/ 7163208 h 13511369"/>
                  <a:gd name="connsiteX220" fmla="*/ 7477744 w 12089090"/>
                  <a:gd name="connsiteY220" fmla="*/ 7244171 h 13511369"/>
                  <a:gd name="connsiteX221" fmla="*/ 7542037 w 12089090"/>
                  <a:gd name="connsiteY221" fmla="*/ 7325132 h 13511369"/>
                  <a:gd name="connsiteX222" fmla="*/ 7468219 w 12089090"/>
                  <a:gd name="connsiteY222" fmla="*/ 7344183 h 13511369"/>
                  <a:gd name="connsiteX223" fmla="*/ 7375351 w 12089090"/>
                  <a:gd name="connsiteY223" fmla="*/ 7296558 h 13511369"/>
                  <a:gd name="connsiteX224" fmla="*/ 7327726 w 12089090"/>
                  <a:gd name="connsiteY224" fmla="*/ 7406096 h 13511369"/>
                  <a:gd name="connsiteX225" fmla="*/ 7403926 w 12089090"/>
                  <a:gd name="connsiteY225" fmla="*/ 7425146 h 13511369"/>
                  <a:gd name="connsiteX226" fmla="*/ 7458694 w 12089090"/>
                  <a:gd name="connsiteY226" fmla="*/ 7484677 h 13511369"/>
                  <a:gd name="connsiteX227" fmla="*/ 7484888 w 12089090"/>
                  <a:gd name="connsiteY227" fmla="*/ 7515382 h 13511369"/>
                  <a:gd name="connsiteX228" fmla="*/ 7505128 w 12089090"/>
                  <a:gd name="connsiteY228" fmla="*/ 7467755 h 13511369"/>
                  <a:gd name="connsiteX229" fmla="*/ 7563469 w 12089090"/>
                  <a:gd name="connsiteY229" fmla="*/ 7529921 h 13511369"/>
                  <a:gd name="connsiteX230" fmla="*/ 7656338 w 12089090"/>
                  <a:gd name="connsiteY230" fmla="*/ 7615646 h 13511369"/>
                  <a:gd name="connsiteX231" fmla="*/ 7656338 w 12089090"/>
                  <a:gd name="connsiteY231" fmla="*/ 7510871 h 13511369"/>
                  <a:gd name="connsiteX232" fmla="*/ 7830168 w 12089090"/>
                  <a:gd name="connsiteY232" fmla="*/ 7606120 h 13511369"/>
                  <a:gd name="connsiteX233" fmla="*/ 7723013 w 12089090"/>
                  <a:gd name="connsiteY233" fmla="*/ 7370377 h 13511369"/>
                  <a:gd name="connsiteX234" fmla="*/ 7725394 w 12089090"/>
                  <a:gd name="connsiteY234" fmla="*/ 7234646 h 13511369"/>
                  <a:gd name="connsiteX235" fmla="*/ 7630144 w 12089090"/>
                  <a:gd name="connsiteY235" fmla="*/ 7206071 h 13511369"/>
                  <a:gd name="connsiteX236" fmla="*/ 7694437 w 12089090"/>
                  <a:gd name="connsiteY236" fmla="*/ 7039382 h 13511369"/>
                  <a:gd name="connsiteX237" fmla="*/ 8392144 w 12089090"/>
                  <a:gd name="connsiteY237" fmla="*/ 6653621 h 13511369"/>
                  <a:gd name="connsiteX238" fmla="*/ 8720757 w 12089090"/>
                  <a:gd name="connsiteY238" fmla="*/ 6591708 h 13511369"/>
                  <a:gd name="connsiteX239" fmla="*/ 8739807 w 12089090"/>
                  <a:gd name="connsiteY239" fmla="*/ 6696483 h 13511369"/>
                  <a:gd name="connsiteX240" fmla="*/ 8813626 w 12089090"/>
                  <a:gd name="connsiteY240" fmla="*/ 6701246 h 13511369"/>
                  <a:gd name="connsiteX241" fmla="*/ 8789812 w 12089090"/>
                  <a:gd name="connsiteY241" fmla="*/ 6548844 h 13511369"/>
                  <a:gd name="connsiteX242" fmla="*/ 9332737 w 12089090"/>
                  <a:gd name="connsiteY242" fmla="*/ 6544082 h 13511369"/>
                  <a:gd name="connsiteX243" fmla="*/ 9520856 w 12089090"/>
                  <a:gd name="connsiteY243" fmla="*/ 6494075 h 13511369"/>
                  <a:gd name="connsiteX244" fmla="*/ 9647062 w 12089090"/>
                  <a:gd name="connsiteY244" fmla="*/ 6298813 h 13511369"/>
                  <a:gd name="connsiteX245" fmla="*/ 9923287 w 12089090"/>
                  <a:gd name="connsiteY245" fmla="*/ 6334532 h 13511369"/>
                  <a:gd name="connsiteX246" fmla="*/ 9887569 w 12089090"/>
                  <a:gd name="connsiteY246" fmla="*/ 6420258 h 13511369"/>
                  <a:gd name="connsiteX247" fmla="*/ 9744694 w 12089090"/>
                  <a:gd name="connsiteY247" fmla="*/ 6434546 h 13511369"/>
                  <a:gd name="connsiteX248" fmla="*/ 9813749 w 12089090"/>
                  <a:gd name="connsiteY248" fmla="*/ 6489313 h 13511369"/>
                  <a:gd name="connsiteX249" fmla="*/ 9682782 w 12089090"/>
                  <a:gd name="connsiteY249" fmla="*/ 6517889 h 13511369"/>
                  <a:gd name="connsiteX250" fmla="*/ 9556576 w 12089090"/>
                  <a:gd name="connsiteY250" fmla="*/ 6508364 h 13511369"/>
                  <a:gd name="connsiteX251" fmla="*/ 9470850 w 12089090"/>
                  <a:gd name="connsiteY251" fmla="*/ 6544082 h 13511369"/>
                  <a:gd name="connsiteX252" fmla="*/ 9439894 w 12089090"/>
                  <a:gd name="connsiteY252" fmla="*/ 6848883 h 13511369"/>
                  <a:gd name="connsiteX253" fmla="*/ 9601819 w 12089090"/>
                  <a:gd name="connsiteY253" fmla="*/ 6882220 h 13511369"/>
                  <a:gd name="connsiteX254" fmla="*/ 9808987 w 12089090"/>
                  <a:gd name="connsiteY254" fmla="*/ 6696482 h 13511369"/>
                  <a:gd name="connsiteX255" fmla="*/ 9847088 w 12089090"/>
                  <a:gd name="connsiteY255" fmla="*/ 6794114 h 13511369"/>
                  <a:gd name="connsiteX256" fmla="*/ 9994726 w 12089090"/>
                  <a:gd name="connsiteY256" fmla="*/ 6717914 h 13511369"/>
                  <a:gd name="connsiteX257" fmla="*/ 9894713 w 12089090"/>
                  <a:gd name="connsiteY257" fmla="*/ 6956040 h 13511369"/>
                  <a:gd name="connsiteX258" fmla="*/ 10037588 w 12089090"/>
                  <a:gd name="connsiteY258" fmla="*/ 6898889 h 13511369"/>
                  <a:gd name="connsiteX259" fmla="*/ 10004251 w 12089090"/>
                  <a:gd name="connsiteY259" fmla="*/ 6986996 h 13511369"/>
                  <a:gd name="connsiteX260" fmla="*/ 10235232 w 12089090"/>
                  <a:gd name="connsiteY260" fmla="*/ 6984614 h 13511369"/>
                  <a:gd name="connsiteX261" fmla="*/ 10075687 w 12089090"/>
                  <a:gd name="connsiteY261" fmla="*/ 7039382 h 13511369"/>
                  <a:gd name="connsiteX262" fmla="*/ 9966151 w 12089090"/>
                  <a:gd name="connsiteY262" fmla="*/ 7096533 h 13511369"/>
                  <a:gd name="connsiteX263" fmla="*/ 9847088 w 12089090"/>
                  <a:gd name="connsiteY263" fmla="*/ 7210833 h 13511369"/>
                  <a:gd name="connsiteX264" fmla="*/ 9882806 w 12089090"/>
                  <a:gd name="connsiteY264" fmla="*/ 7270363 h 13511369"/>
                  <a:gd name="connsiteX265" fmla="*/ 9925669 w 12089090"/>
                  <a:gd name="connsiteY265" fmla="*/ 7320371 h 13511369"/>
                  <a:gd name="connsiteX266" fmla="*/ 10004251 w 12089090"/>
                  <a:gd name="connsiteY266" fmla="*/ 7287033 h 13511369"/>
                  <a:gd name="connsiteX267" fmla="*/ 10016156 w 12089090"/>
                  <a:gd name="connsiteY267" fmla="*/ 7348944 h 13511369"/>
                  <a:gd name="connsiteX268" fmla="*/ 10130457 w 12089090"/>
                  <a:gd name="connsiteY268" fmla="*/ 7210833 h 13511369"/>
                  <a:gd name="connsiteX269" fmla="*/ 10166176 w 12089090"/>
                  <a:gd name="connsiteY269" fmla="*/ 7356089 h 13511369"/>
                  <a:gd name="connsiteX270" fmla="*/ 10261426 w 12089090"/>
                  <a:gd name="connsiteY270" fmla="*/ 7239408 h 13511369"/>
                  <a:gd name="connsiteX271" fmla="*/ 10287619 w 12089090"/>
                  <a:gd name="connsiteY271" fmla="*/ 7401332 h 13511369"/>
                  <a:gd name="connsiteX272" fmla="*/ 10361437 w 12089090"/>
                  <a:gd name="connsiteY272" fmla="*/ 7477532 h 13511369"/>
                  <a:gd name="connsiteX273" fmla="*/ 10151887 w 12089090"/>
                  <a:gd name="connsiteY273" fmla="*/ 7591832 h 13511369"/>
                  <a:gd name="connsiteX274" fmla="*/ 10304288 w 12089090"/>
                  <a:gd name="connsiteY274" fmla="*/ 7741852 h 13511369"/>
                  <a:gd name="connsiteX275" fmla="*/ 10335244 w 12089090"/>
                  <a:gd name="connsiteY275" fmla="*/ 7644221 h 13511369"/>
                  <a:gd name="connsiteX276" fmla="*/ 10406680 w 12089090"/>
                  <a:gd name="connsiteY276" fmla="*/ 7732326 h 13511369"/>
                  <a:gd name="connsiteX277" fmla="*/ 10528126 w 12089090"/>
                  <a:gd name="connsiteY277" fmla="*/ 7691846 h 13511369"/>
                  <a:gd name="connsiteX278" fmla="*/ 10532887 w 12089090"/>
                  <a:gd name="connsiteY278" fmla="*/ 7777570 h 13511369"/>
                  <a:gd name="connsiteX279" fmla="*/ 10530506 w 12089090"/>
                  <a:gd name="connsiteY279" fmla="*/ 7875200 h 13511369"/>
                  <a:gd name="connsiteX280" fmla="*/ 10640043 w 12089090"/>
                  <a:gd name="connsiteY280" fmla="*/ 7837101 h 13511369"/>
                  <a:gd name="connsiteX281" fmla="*/ 10680526 w 12089090"/>
                  <a:gd name="connsiteY281" fmla="*/ 8075227 h 13511369"/>
                  <a:gd name="connsiteX282" fmla="*/ 10818637 w 12089090"/>
                  <a:gd name="connsiteY282" fmla="*/ 8106182 h 13511369"/>
                  <a:gd name="connsiteX283" fmla="*/ 10832925 w 12089090"/>
                  <a:gd name="connsiteY283" fmla="*/ 7815670 h 13511369"/>
                  <a:gd name="connsiteX284" fmla="*/ 10923413 w 12089090"/>
                  <a:gd name="connsiteY284" fmla="*/ 7791858 h 13511369"/>
                  <a:gd name="connsiteX285" fmla="*/ 10992469 w 12089090"/>
                  <a:gd name="connsiteY285" fmla="*/ 7620407 h 13511369"/>
                  <a:gd name="connsiteX286" fmla="*/ 10954369 w 12089090"/>
                  <a:gd name="connsiteY286" fmla="*/ 7491821 h 13511369"/>
                  <a:gd name="connsiteX287" fmla="*/ 10859119 w 12089090"/>
                  <a:gd name="connsiteY287" fmla="*/ 7479913 h 13511369"/>
                  <a:gd name="connsiteX288" fmla="*/ 10906743 w 12089090"/>
                  <a:gd name="connsiteY288" fmla="*/ 7360851 h 13511369"/>
                  <a:gd name="connsiteX289" fmla="*/ 10801969 w 12089090"/>
                  <a:gd name="connsiteY289" fmla="*/ 7289414 h 13511369"/>
                  <a:gd name="connsiteX290" fmla="*/ 10761487 w 12089090"/>
                  <a:gd name="connsiteY290" fmla="*/ 7058432 h 13511369"/>
                  <a:gd name="connsiteX291" fmla="*/ 10443987 w 12089090"/>
                  <a:gd name="connsiteY291" fmla="*/ 7020332 h 13511369"/>
                  <a:gd name="connsiteX292" fmla="*/ 10513838 w 12089090"/>
                  <a:gd name="connsiteY292" fmla="*/ 6915558 h 13511369"/>
                  <a:gd name="connsiteX293" fmla="*/ 10637663 w 12089090"/>
                  <a:gd name="connsiteY293" fmla="*/ 6896508 h 13511369"/>
                  <a:gd name="connsiteX294" fmla="*/ 10647187 w 12089090"/>
                  <a:gd name="connsiteY294" fmla="*/ 6810782 h 13511369"/>
                  <a:gd name="connsiteX295" fmla="*/ 10859912 w 12089090"/>
                  <a:gd name="connsiteY295" fmla="*/ 6899682 h 13511369"/>
                  <a:gd name="connsiteX296" fmla="*/ 10875787 w 12089090"/>
                  <a:gd name="connsiteY296" fmla="*/ 6677432 h 13511369"/>
                  <a:gd name="connsiteX297" fmla="*/ 10666237 w 12089090"/>
                  <a:gd name="connsiteY297" fmla="*/ 6772682 h 13511369"/>
                  <a:gd name="connsiteX298" fmla="*/ 10590037 w 12089090"/>
                  <a:gd name="connsiteY298" fmla="*/ 6544082 h 13511369"/>
                  <a:gd name="connsiteX299" fmla="*/ 10361437 w 12089090"/>
                  <a:gd name="connsiteY299" fmla="*/ 6753632 h 13511369"/>
                  <a:gd name="connsiteX300" fmla="*/ 10374138 w 12089090"/>
                  <a:gd name="connsiteY300" fmla="*/ 6588533 h 13511369"/>
                  <a:gd name="connsiteX301" fmla="*/ 10386837 w 12089090"/>
                  <a:gd name="connsiteY301" fmla="*/ 6464707 h 13511369"/>
                  <a:gd name="connsiteX302" fmla="*/ 10331672 w 12089090"/>
                  <a:gd name="connsiteY302" fmla="*/ 6436675 h 13511369"/>
                  <a:gd name="connsiteX303" fmla="*/ 10278888 w 12089090"/>
                  <a:gd name="connsiteY303" fmla="*/ 6452008 h 13511369"/>
                  <a:gd name="connsiteX304" fmla="*/ 10158237 w 12089090"/>
                  <a:gd name="connsiteY304" fmla="*/ 6236107 h 13511369"/>
                  <a:gd name="connsiteX305" fmla="*/ 10323338 w 12089090"/>
                  <a:gd name="connsiteY305" fmla="*/ 6274208 h 13511369"/>
                  <a:gd name="connsiteX306" fmla="*/ 10564638 w 12089090"/>
                  <a:gd name="connsiteY306" fmla="*/ 6274208 h 13511369"/>
                  <a:gd name="connsiteX307" fmla="*/ 10694812 w 12089090"/>
                  <a:gd name="connsiteY307" fmla="*/ 6134507 h 13511369"/>
                  <a:gd name="connsiteX308" fmla="*/ 10593213 w 12089090"/>
                  <a:gd name="connsiteY308" fmla="*/ 6023383 h 13511369"/>
                  <a:gd name="connsiteX309" fmla="*/ 10380487 w 12089090"/>
                  <a:gd name="connsiteY309" fmla="*/ 5975757 h 13511369"/>
                  <a:gd name="connsiteX310" fmla="*/ 10561462 w 12089090"/>
                  <a:gd name="connsiteY310" fmla="*/ 5845582 h 13511369"/>
                  <a:gd name="connsiteX311" fmla="*/ 10507488 w 12089090"/>
                  <a:gd name="connsiteY311" fmla="*/ 5728108 h 13511369"/>
                  <a:gd name="connsiteX312" fmla="*/ 10561463 w 12089090"/>
                  <a:gd name="connsiteY312" fmla="*/ 5607458 h 13511369"/>
                  <a:gd name="connsiteX313" fmla="*/ 10523362 w 12089090"/>
                  <a:gd name="connsiteY313" fmla="*/ 5604282 h 13511369"/>
                  <a:gd name="connsiteX314" fmla="*/ 10488438 w 12089090"/>
                  <a:gd name="connsiteY314" fmla="*/ 5528083 h 13511369"/>
                  <a:gd name="connsiteX315" fmla="*/ 10329687 w 12089090"/>
                  <a:gd name="connsiteY315" fmla="*/ 5375682 h 13511369"/>
                  <a:gd name="connsiteX316" fmla="*/ 10599563 w 12089090"/>
                  <a:gd name="connsiteY316" fmla="*/ 5480458 h 13511369"/>
                  <a:gd name="connsiteX317" fmla="*/ 10742437 w 12089090"/>
                  <a:gd name="connsiteY317" fmla="*/ 5439182 h 13511369"/>
                  <a:gd name="connsiteX318" fmla="*/ 10717038 w 12089090"/>
                  <a:gd name="connsiteY318" fmla="*/ 5686833 h 13511369"/>
                  <a:gd name="connsiteX319" fmla="*/ 10894837 w 12089090"/>
                  <a:gd name="connsiteY319" fmla="*/ 5724932 h 13511369"/>
                  <a:gd name="connsiteX320" fmla="*/ 10951988 w 12089090"/>
                  <a:gd name="connsiteY320" fmla="*/ 5550308 h 13511369"/>
                  <a:gd name="connsiteX321" fmla="*/ 10993262 w 12089090"/>
                  <a:gd name="connsiteY321" fmla="*/ 5321707 h 13511369"/>
                  <a:gd name="connsiteX322" fmla="*/ 10913888 w 12089090"/>
                  <a:gd name="connsiteY322" fmla="*/ 5118508 h 13511369"/>
                  <a:gd name="connsiteX323" fmla="*/ 10856737 w 12089090"/>
                  <a:gd name="connsiteY323" fmla="*/ 5020082 h 13511369"/>
                  <a:gd name="connsiteX324" fmla="*/ 10777363 w 12089090"/>
                  <a:gd name="connsiteY324" fmla="*/ 5137558 h 13511369"/>
                  <a:gd name="connsiteX325" fmla="*/ 10707513 w 12089090"/>
                  <a:gd name="connsiteY325" fmla="*/ 5096283 h 13511369"/>
                  <a:gd name="connsiteX326" fmla="*/ 10675763 w 12089090"/>
                  <a:gd name="connsiteY326" fmla="*/ 5216933 h 13511369"/>
                  <a:gd name="connsiteX327" fmla="*/ 10574162 w 12089090"/>
                  <a:gd name="connsiteY327" fmla="*/ 5220107 h 13511369"/>
                  <a:gd name="connsiteX328" fmla="*/ 10494787 w 12089090"/>
                  <a:gd name="connsiteY328" fmla="*/ 5077232 h 13511369"/>
                  <a:gd name="connsiteX329" fmla="*/ 10456687 w 12089090"/>
                  <a:gd name="connsiteY329" fmla="*/ 4924832 h 13511369"/>
                  <a:gd name="connsiteX330" fmla="*/ 10240787 w 12089090"/>
                  <a:gd name="connsiteY330" fmla="*/ 4928007 h 13511369"/>
                  <a:gd name="connsiteX331" fmla="*/ 10266187 w 12089090"/>
                  <a:gd name="connsiteY331" fmla="*/ 5153432 h 13511369"/>
                  <a:gd name="connsiteX332" fmla="*/ 10228088 w 12089090"/>
                  <a:gd name="connsiteY332" fmla="*/ 4959758 h 13511369"/>
                  <a:gd name="connsiteX333" fmla="*/ 10183637 w 12089090"/>
                  <a:gd name="connsiteY333" fmla="*/ 4972457 h 13511369"/>
                  <a:gd name="connsiteX334" fmla="*/ 10113787 w 12089090"/>
                  <a:gd name="connsiteY334" fmla="*/ 4861332 h 13511369"/>
                  <a:gd name="connsiteX335" fmla="*/ 10018538 w 12089090"/>
                  <a:gd name="connsiteY335" fmla="*/ 4931183 h 13511369"/>
                  <a:gd name="connsiteX336" fmla="*/ 9862962 w 12089090"/>
                  <a:gd name="connsiteY336" fmla="*/ 5058182 h 13511369"/>
                  <a:gd name="connsiteX337" fmla="*/ 10228087 w 12089090"/>
                  <a:gd name="connsiteY337" fmla="*/ 4724807 h 13511369"/>
                  <a:gd name="connsiteX338" fmla="*/ 10372550 w 12089090"/>
                  <a:gd name="connsiteY338" fmla="*/ 4634321 h 13511369"/>
                  <a:gd name="connsiteX339" fmla="*/ 10590037 w 12089090"/>
                  <a:gd name="connsiteY339" fmla="*/ 4581932 h 13511369"/>
                  <a:gd name="connsiteX340" fmla="*/ 10628138 w 12089090"/>
                  <a:gd name="connsiteY340" fmla="*/ 4461283 h 13511369"/>
                  <a:gd name="connsiteX341" fmla="*/ 10799588 w 12089090"/>
                  <a:gd name="connsiteY341" fmla="*/ 4334283 h 13511369"/>
                  <a:gd name="connsiteX342" fmla="*/ 10831337 w 12089090"/>
                  <a:gd name="connsiteY342" fmla="*/ 4080282 h 13511369"/>
                  <a:gd name="connsiteX343" fmla="*/ 10599562 w 12089090"/>
                  <a:gd name="connsiteY343" fmla="*/ 3997732 h 13511369"/>
                  <a:gd name="connsiteX344" fmla="*/ 10282063 w 12089090"/>
                  <a:gd name="connsiteY344" fmla="*/ 3950108 h 13511369"/>
                  <a:gd name="connsiteX345" fmla="*/ 10151887 w 12089090"/>
                  <a:gd name="connsiteY345" fmla="*/ 4010432 h 13511369"/>
                  <a:gd name="connsiteX346" fmla="*/ 10177288 w 12089090"/>
                  <a:gd name="connsiteY346" fmla="*/ 3845333 h 13511369"/>
                  <a:gd name="connsiteX347" fmla="*/ 10126488 w 12089090"/>
                  <a:gd name="connsiteY347" fmla="*/ 3670708 h 13511369"/>
                  <a:gd name="connsiteX348" fmla="*/ 10240787 w 12089090"/>
                  <a:gd name="connsiteY348" fmla="*/ 3708807 h 13511369"/>
                  <a:gd name="connsiteX349" fmla="*/ 10361438 w 12089090"/>
                  <a:gd name="connsiteY349" fmla="*/ 3600858 h 13511369"/>
                  <a:gd name="connsiteX350" fmla="*/ 10551938 w 12089090"/>
                  <a:gd name="connsiteY350" fmla="*/ 3661183 h 13511369"/>
                  <a:gd name="connsiteX351" fmla="*/ 10564638 w 12089090"/>
                  <a:gd name="connsiteY351" fmla="*/ 3477033 h 13511369"/>
                  <a:gd name="connsiteX352" fmla="*/ 10704337 w 12089090"/>
                  <a:gd name="connsiteY352" fmla="*/ 3515132 h 13511369"/>
                  <a:gd name="connsiteX353" fmla="*/ 10818637 w 12089090"/>
                  <a:gd name="connsiteY353" fmla="*/ 3210332 h 13511369"/>
                  <a:gd name="connsiteX354" fmla="*/ 10920238 w 12089090"/>
                  <a:gd name="connsiteY354" fmla="*/ 3299233 h 13511369"/>
                  <a:gd name="connsiteX355" fmla="*/ 11059937 w 12089090"/>
                  <a:gd name="connsiteY355" fmla="*/ 3283357 h 13511369"/>
                  <a:gd name="connsiteX356" fmla="*/ 11094862 w 12089090"/>
                  <a:gd name="connsiteY356" fmla="*/ 3508782 h 13511369"/>
                  <a:gd name="connsiteX357" fmla="*/ 11171063 w 12089090"/>
                  <a:gd name="connsiteY357" fmla="*/ 3251608 h 13511369"/>
                  <a:gd name="connsiteX358" fmla="*/ 11094863 w 12089090"/>
                  <a:gd name="connsiteY358" fmla="*/ 3165883 h 13511369"/>
                  <a:gd name="connsiteX359" fmla="*/ 11180587 w 12089090"/>
                  <a:gd name="connsiteY359" fmla="*/ 2911882 h 13511369"/>
                  <a:gd name="connsiteX360" fmla="*/ 10999613 w 12089090"/>
                  <a:gd name="connsiteY360" fmla="*/ 2988083 h 13511369"/>
                  <a:gd name="connsiteX361" fmla="*/ 10971037 w 12089090"/>
                  <a:gd name="connsiteY361" fmla="*/ 2918232 h 13511369"/>
                  <a:gd name="connsiteX362" fmla="*/ 10780537 w 12089090"/>
                  <a:gd name="connsiteY362" fmla="*/ 2715032 h 13511369"/>
                  <a:gd name="connsiteX363" fmla="*/ 10748788 w 12089090"/>
                  <a:gd name="connsiteY363" fmla="*/ 2530883 h 13511369"/>
                  <a:gd name="connsiteX364" fmla="*/ 10717038 w 12089090"/>
                  <a:gd name="connsiteY364" fmla="*/ 2435633 h 13511369"/>
                  <a:gd name="connsiteX365" fmla="*/ 10818637 w 12089090"/>
                  <a:gd name="connsiteY365" fmla="*/ 2334032 h 13511369"/>
                  <a:gd name="connsiteX366" fmla="*/ 11078988 w 12089090"/>
                  <a:gd name="connsiteY366" fmla="*/ 2099083 h 13511369"/>
                  <a:gd name="connsiteX367" fmla="*/ 11199637 w 12089090"/>
                  <a:gd name="connsiteY367" fmla="*/ 2118132 h 13511369"/>
                  <a:gd name="connsiteX368" fmla="*/ 11269488 w 12089090"/>
                  <a:gd name="connsiteY368" fmla="*/ 2029233 h 13511369"/>
                  <a:gd name="connsiteX369" fmla="*/ 11504437 w 12089090"/>
                  <a:gd name="connsiteY369" fmla="*/ 1921282 h 13511369"/>
                  <a:gd name="connsiteX370" fmla="*/ 11358388 w 12089090"/>
                  <a:gd name="connsiteY370" fmla="*/ 1851433 h 13511369"/>
                  <a:gd name="connsiteX371" fmla="*/ 11275837 w 12089090"/>
                  <a:gd name="connsiteY371" fmla="*/ 1705382 h 13511369"/>
                  <a:gd name="connsiteX372" fmla="*/ 11377437 w 12089090"/>
                  <a:gd name="connsiteY372" fmla="*/ 1279932 h 13511369"/>
                  <a:gd name="connsiteX373" fmla="*/ 11256787 w 12089090"/>
                  <a:gd name="connsiteY373" fmla="*/ 1019582 h 13511369"/>
                  <a:gd name="connsiteX374" fmla="*/ 11542537 w 12089090"/>
                  <a:gd name="connsiteY374" fmla="*/ 1362482 h 13511369"/>
                  <a:gd name="connsiteX375" fmla="*/ 11707637 w 12089090"/>
                  <a:gd name="connsiteY375" fmla="*/ 1165632 h 13511369"/>
                  <a:gd name="connsiteX376" fmla="*/ 11891787 w 12089090"/>
                  <a:gd name="connsiteY376" fmla="*/ 1476782 h 13511369"/>
                  <a:gd name="connsiteX377" fmla="*/ 12088637 w 12089090"/>
                  <a:gd name="connsiteY377" fmla="*/ 1578383 h 13511369"/>
                  <a:gd name="connsiteX378" fmla="*/ 11923537 w 12089090"/>
                  <a:gd name="connsiteY378" fmla="*/ 1133883 h 13511369"/>
                  <a:gd name="connsiteX379" fmla="*/ 11910837 w 12089090"/>
                  <a:gd name="connsiteY379" fmla="*/ 917982 h 13511369"/>
                  <a:gd name="connsiteX380" fmla="*/ 11777487 w 12089090"/>
                  <a:gd name="connsiteY380" fmla="*/ 721132 h 13511369"/>
                  <a:gd name="connsiteX381" fmla="*/ 11752087 w 12089090"/>
                  <a:gd name="connsiteY38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647878 w 12089090"/>
                  <a:gd name="connsiteY14" fmla="*/ 1431288 h 13511369"/>
                  <a:gd name="connsiteX15" fmla="*/ 6488334 w 12089090"/>
                  <a:gd name="connsiteY15" fmla="*/ 1331275 h 13511369"/>
                  <a:gd name="connsiteX16" fmla="*/ 6354984 w 12089090"/>
                  <a:gd name="connsiteY16" fmla="*/ 1402713 h 13511369"/>
                  <a:gd name="connsiteX17" fmla="*/ 6265687 w 12089090"/>
                  <a:gd name="connsiteY17" fmla="*/ 1362482 h 13511369"/>
                  <a:gd name="connsiteX18" fmla="*/ 6181153 w 12089090"/>
                  <a:gd name="connsiteY18" fmla="*/ 1433669 h 13511369"/>
                  <a:gd name="connsiteX19" fmla="*/ 6052565 w 12089090"/>
                  <a:gd name="connsiteY19" fmla="*/ 1269363 h 13511369"/>
                  <a:gd name="connsiteX20" fmla="*/ 5971603 w 12089090"/>
                  <a:gd name="connsiteY20" fmla="*/ 1078863 h 13511369"/>
                  <a:gd name="connsiteX21" fmla="*/ 5808487 w 12089090"/>
                  <a:gd name="connsiteY21" fmla="*/ 1000532 h 13511369"/>
                  <a:gd name="connsiteX22" fmla="*/ 5647753 w 12089090"/>
                  <a:gd name="connsiteY22" fmla="*/ 921700 h 13511369"/>
                  <a:gd name="connsiteX23" fmla="*/ 5566790 w 12089090"/>
                  <a:gd name="connsiteY23" fmla="*/ 995519 h 13511369"/>
                  <a:gd name="connsiteX24" fmla="*/ 5500115 w 12089090"/>
                  <a:gd name="connsiteY24" fmla="*/ 847881 h 13511369"/>
                  <a:gd name="connsiteX25" fmla="*/ 5295328 w 12089090"/>
                  <a:gd name="connsiteY25" fmla="*/ 838356 h 13511369"/>
                  <a:gd name="connsiteX26" fmla="*/ 5119115 w 12089090"/>
                  <a:gd name="connsiteY26" fmla="*/ 678813 h 13511369"/>
                  <a:gd name="connsiteX27" fmla="*/ 4872656 w 12089090"/>
                  <a:gd name="connsiteY27" fmla="*/ 524282 h 13511369"/>
                  <a:gd name="connsiteX28" fmla="*/ 4578572 w 12089090"/>
                  <a:gd name="connsiteY28" fmla="*/ 478788 h 13511369"/>
                  <a:gd name="connsiteX29" fmla="*/ 4330922 w 12089090"/>
                  <a:gd name="connsiteY29" fmla="*/ 395444 h 13511369"/>
                  <a:gd name="connsiteX30" fmla="*/ 4363068 w 12089090"/>
                  <a:gd name="connsiteY30" fmla="*/ 505232 h 13511369"/>
                  <a:gd name="connsiteX31" fmla="*/ 4118990 w 12089090"/>
                  <a:gd name="connsiteY31" fmla="*/ 528794 h 13511369"/>
                  <a:gd name="connsiteX32" fmla="*/ 3952303 w 12089090"/>
                  <a:gd name="connsiteY32" fmla="*/ 640713 h 13511369"/>
                  <a:gd name="connsiteX33" fmla="*/ 3770137 w 12089090"/>
                  <a:gd name="connsiteY33" fmla="*/ 929094 h 13511369"/>
                  <a:gd name="connsiteX34" fmla="*/ 3680840 w 12089090"/>
                  <a:gd name="connsiteY34" fmla="*/ 914556 h 13511369"/>
                  <a:gd name="connsiteX35" fmla="*/ 3578447 w 12089090"/>
                  <a:gd name="connsiteY35" fmla="*/ 990756 h 13511369"/>
                  <a:gd name="connsiteX36" fmla="*/ 3404615 w 12089090"/>
                  <a:gd name="connsiteY36" fmla="*/ 1205069 h 13511369"/>
                  <a:gd name="connsiteX37" fmla="*/ 3266503 w 12089090"/>
                  <a:gd name="connsiteY37" fmla="*/ 1266981 h 13511369"/>
                  <a:gd name="connsiteX38" fmla="*/ 3184349 w 12089090"/>
                  <a:gd name="connsiteY38" fmla="*/ 1343433 h 13511369"/>
                  <a:gd name="connsiteX39" fmla="*/ 2956940 w 12089090"/>
                  <a:gd name="connsiteY39" fmla="*/ 1233644 h 13511369"/>
                  <a:gd name="connsiteX40" fmla="*/ 2829544 w 12089090"/>
                  <a:gd name="connsiteY40" fmla="*/ 1317239 h 13511369"/>
                  <a:gd name="connsiteX41" fmla="*/ 2690240 w 12089090"/>
                  <a:gd name="connsiteY41" fmla="*/ 1366994 h 13511369"/>
                  <a:gd name="connsiteX42" fmla="*/ 2455687 w 12089090"/>
                  <a:gd name="connsiteY42" fmla="*/ 1452970 h 13511369"/>
                  <a:gd name="connsiteX43" fmla="*/ 2421159 w 12089090"/>
                  <a:gd name="connsiteY43" fmla="*/ 1328894 h 13511369"/>
                  <a:gd name="connsiteX44" fmla="*/ 2341387 w 12089090"/>
                  <a:gd name="connsiteY44" fmla="*/ 1248182 h 13511369"/>
                  <a:gd name="connsiteX45" fmla="*/ 2364009 w 12089090"/>
                  <a:gd name="connsiteY45" fmla="*/ 1407475 h 13511369"/>
                  <a:gd name="connsiteX46" fmla="*/ 2321147 w 12089090"/>
                  <a:gd name="connsiteY46" fmla="*/ 1557494 h 13511369"/>
                  <a:gd name="connsiteX47" fmla="*/ 2379487 w 12089090"/>
                  <a:gd name="connsiteY47" fmla="*/ 1629182 h 13511369"/>
                  <a:gd name="connsiteX48" fmla="*/ 2748581 w 12089090"/>
                  <a:gd name="connsiteY48" fmla="*/ 1888739 h 13511369"/>
                  <a:gd name="connsiteX49" fmla="*/ 2818828 w 12089090"/>
                  <a:gd name="connsiteY49" fmla="*/ 2031363 h 13511369"/>
                  <a:gd name="connsiteX50" fmla="*/ 2799778 w 12089090"/>
                  <a:gd name="connsiteY50" fmla="*/ 2224244 h 13511369"/>
                  <a:gd name="connsiteX51" fmla="*/ 2870025 w 12089090"/>
                  <a:gd name="connsiteY51" fmla="*/ 2431664 h 13511369"/>
                  <a:gd name="connsiteX52" fmla="*/ 3027187 w 12089090"/>
                  <a:gd name="connsiteY52" fmla="*/ 2567395 h 13511369"/>
                  <a:gd name="connsiteX53" fmla="*/ 3160537 w 12089090"/>
                  <a:gd name="connsiteY53" fmla="*/ 2543582 h 13511369"/>
                  <a:gd name="connsiteX54" fmla="*/ 3228403 w 12089090"/>
                  <a:gd name="connsiteY54" fmla="*/ 2648106 h 13511369"/>
                  <a:gd name="connsiteX55" fmla="*/ 3130772 w 12089090"/>
                  <a:gd name="connsiteY55" fmla="*/ 2719544 h 13511369"/>
                  <a:gd name="connsiteX56" fmla="*/ 3115293 w 12089090"/>
                  <a:gd name="connsiteY56" fmla="*/ 2843619 h 13511369"/>
                  <a:gd name="connsiteX57" fmla="*/ 3023615 w 12089090"/>
                  <a:gd name="connsiteY57" fmla="*/ 2957669 h 13511369"/>
                  <a:gd name="connsiteX58" fmla="*/ 3016472 w 12089090"/>
                  <a:gd name="connsiteY58" fmla="*/ 3050538 h 13511369"/>
                  <a:gd name="connsiteX59" fmla="*/ 2916459 w 12089090"/>
                  <a:gd name="connsiteY59" fmla="*/ 3143406 h 13511369"/>
                  <a:gd name="connsiteX60" fmla="*/ 2874787 w 12089090"/>
                  <a:gd name="connsiteY60" fmla="*/ 3248432 h 13511369"/>
                  <a:gd name="connsiteX61" fmla="*/ 2916459 w 12089090"/>
                  <a:gd name="connsiteY61" fmla="*/ 3355338 h 13511369"/>
                  <a:gd name="connsiteX62" fmla="*/ 3039093 w 12089090"/>
                  <a:gd name="connsiteY62" fmla="*/ 3469889 h 13511369"/>
                  <a:gd name="connsiteX63" fmla="*/ 2880740 w 12089090"/>
                  <a:gd name="connsiteY63" fmla="*/ 3872069 h 13511369"/>
                  <a:gd name="connsiteX64" fmla="*/ 2854547 w 12089090"/>
                  <a:gd name="connsiteY64" fmla="*/ 4003038 h 13511369"/>
                  <a:gd name="connsiteX65" fmla="*/ 2779537 w 12089090"/>
                  <a:gd name="connsiteY65" fmla="*/ 4067582 h 13511369"/>
                  <a:gd name="connsiteX66" fmla="*/ 2630709 w 12089090"/>
                  <a:gd name="connsiteY66" fmla="*/ 4069713 h 13511369"/>
                  <a:gd name="connsiteX67" fmla="*/ 2559272 w 12089090"/>
                  <a:gd name="connsiteY67" fmla="*/ 4041138 h 13511369"/>
                  <a:gd name="connsiteX68" fmla="*/ 2497359 w 12089090"/>
                  <a:gd name="connsiteY68" fmla="*/ 3964938 h 13511369"/>
                  <a:gd name="connsiteX69" fmla="*/ 2360437 w 12089090"/>
                  <a:gd name="connsiteY69" fmla="*/ 3991382 h 13511369"/>
                  <a:gd name="connsiteX70" fmla="*/ 2302097 w 12089090"/>
                  <a:gd name="connsiteY70" fmla="*/ 4098288 h 13511369"/>
                  <a:gd name="connsiteX71" fmla="*/ 2402109 w 12089090"/>
                  <a:gd name="connsiteY71" fmla="*/ 4295932 h 13511369"/>
                  <a:gd name="connsiteX72" fmla="*/ 2322337 w 12089090"/>
                  <a:gd name="connsiteY72" fmla="*/ 4353332 h 13511369"/>
                  <a:gd name="connsiteX73" fmla="*/ 2533078 w 12089090"/>
                  <a:gd name="connsiteY73" fmla="*/ 4645975 h 13511369"/>
                  <a:gd name="connsiteX74" fmla="*/ 2597372 w 12089090"/>
                  <a:gd name="connsiteY74" fmla="*/ 4879338 h 13511369"/>
                  <a:gd name="connsiteX75" fmla="*/ 2489024 w 12089090"/>
                  <a:gd name="connsiteY75" fmla="*/ 4958170 h 13511369"/>
                  <a:gd name="connsiteX76" fmla="*/ 2471165 w 12089090"/>
                  <a:gd name="connsiteY76" fmla="*/ 5122225 h 13511369"/>
                  <a:gd name="connsiteX77" fmla="*/ 2387822 w 12089090"/>
                  <a:gd name="connsiteY77" fmla="*/ 5196044 h 13511369"/>
                  <a:gd name="connsiteX78" fmla="*/ 2398537 w 12089090"/>
                  <a:gd name="connsiteY78" fmla="*/ 5286782 h 13511369"/>
                  <a:gd name="connsiteX79" fmla="*/ 2506884 w 12089090"/>
                  <a:gd name="connsiteY79" fmla="*/ 5384163 h 13511369"/>
                  <a:gd name="connsiteX80" fmla="*/ 2512837 w 12089090"/>
                  <a:gd name="connsiteY80" fmla="*/ 5534432 h 13511369"/>
                  <a:gd name="connsiteX81" fmla="*/ 2516409 w 12089090"/>
                  <a:gd name="connsiteY81" fmla="*/ 5622288 h 13511369"/>
                  <a:gd name="connsiteX82" fmla="*/ 2649759 w 12089090"/>
                  <a:gd name="connsiteY82" fmla="*/ 5741350 h 13511369"/>
                  <a:gd name="connsiteX83" fmla="*/ 2814065 w 12089090"/>
                  <a:gd name="connsiteY83" fmla="*/ 5819932 h 13511369"/>
                  <a:gd name="connsiteX84" fmla="*/ 2846212 w 12089090"/>
                  <a:gd name="connsiteY84" fmla="*/ 6036875 h 13511369"/>
                  <a:gd name="connsiteX85" fmla="*/ 2836687 w 12089090"/>
                  <a:gd name="connsiteY85" fmla="*/ 6239282 h 13511369"/>
                  <a:gd name="connsiteX86" fmla="*/ 2611659 w 12089090"/>
                  <a:gd name="connsiteY86" fmla="*/ 6322375 h 13511369"/>
                  <a:gd name="connsiteX87" fmla="*/ 2627137 w 12089090"/>
                  <a:gd name="connsiteY87" fmla="*/ 6448832 h 13511369"/>
                  <a:gd name="connsiteX88" fmla="*/ 2531887 w 12089090"/>
                  <a:gd name="connsiteY88" fmla="*/ 6696482 h 13511369"/>
                  <a:gd name="connsiteX89" fmla="*/ 2585465 w 12089090"/>
                  <a:gd name="connsiteY89" fmla="*/ 6812913 h 13511369"/>
                  <a:gd name="connsiteX90" fmla="*/ 2535459 w 12089090"/>
                  <a:gd name="connsiteY90" fmla="*/ 6872444 h 13511369"/>
                  <a:gd name="connsiteX91" fmla="*/ 2478309 w 12089090"/>
                  <a:gd name="connsiteY91" fmla="*/ 6981982 h 13511369"/>
                  <a:gd name="connsiteX92" fmla="*/ 2365199 w 12089090"/>
                  <a:gd name="connsiteY92" fmla="*/ 7022714 h 13511369"/>
                  <a:gd name="connsiteX93" fmla="*/ 2123503 w 12089090"/>
                  <a:gd name="connsiteY93" fmla="*/ 7248682 h 13511369"/>
                  <a:gd name="connsiteX94" fmla="*/ 2171128 w 12089090"/>
                  <a:gd name="connsiteY94" fmla="*/ 7551100 h 13511369"/>
                  <a:gd name="connsiteX95" fmla="*/ 2143743 w 12089090"/>
                  <a:gd name="connsiteY95" fmla="*/ 7627551 h 13511369"/>
                  <a:gd name="connsiteX96" fmla="*/ 1973484 w 12089090"/>
                  <a:gd name="connsiteY96" fmla="*/ 7703500 h 13511369"/>
                  <a:gd name="connsiteX97" fmla="*/ 1867519 w 12089090"/>
                  <a:gd name="connsiteY97" fmla="*/ 7841863 h 13511369"/>
                  <a:gd name="connsiteX98" fmla="*/ 1842515 w 12089090"/>
                  <a:gd name="connsiteY98" fmla="*/ 8084500 h 13511369"/>
                  <a:gd name="connsiteX99" fmla="*/ 1721072 w 12089090"/>
                  <a:gd name="connsiteY99" fmla="*/ 8148794 h 13511369"/>
                  <a:gd name="connsiteX100" fmla="*/ 1703212 w 12089090"/>
                  <a:gd name="connsiteY100" fmla="*/ 8291919 h 13511369"/>
                  <a:gd name="connsiteX101" fmla="*/ 1671065 w 12089090"/>
                  <a:gd name="connsiteY101" fmla="*/ 8510744 h 13511369"/>
                  <a:gd name="connsiteX102" fmla="*/ 1716309 w 12089090"/>
                  <a:gd name="connsiteY102" fmla="*/ 8653619 h 13511369"/>
                  <a:gd name="connsiteX103" fmla="*/ 1706784 w 12089090"/>
                  <a:gd name="connsiteY103" fmla="*/ 8772682 h 13511369"/>
                  <a:gd name="connsiteX104" fmla="*/ 1788937 w 12089090"/>
                  <a:gd name="connsiteY104" fmla="*/ 8963432 h 13511369"/>
                  <a:gd name="connsiteX105" fmla="*/ 1657969 w 12089090"/>
                  <a:gd name="connsiteY105" fmla="*/ 9413488 h 13511369"/>
                  <a:gd name="connsiteX106" fmla="*/ 1506759 w 12089090"/>
                  <a:gd name="connsiteY106" fmla="*/ 9498963 h 13511369"/>
                  <a:gd name="connsiteX107" fmla="*/ 1463897 w 12089090"/>
                  <a:gd name="connsiteY107" fmla="*/ 9682319 h 13511369"/>
                  <a:gd name="connsiteX108" fmla="*/ 1321022 w 12089090"/>
                  <a:gd name="connsiteY108" fmla="*/ 9748994 h 13511369"/>
                  <a:gd name="connsiteX109" fmla="*/ 1312687 w 12089090"/>
                  <a:gd name="connsiteY109" fmla="*/ 9839732 h 13511369"/>
                  <a:gd name="connsiteX110" fmla="*/ 1237678 w 12089090"/>
                  <a:gd name="connsiteY110" fmla="*/ 9970450 h 13511369"/>
                  <a:gd name="connsiteX111" fmla="*/ 1254347 w 12089090"/>
                  <a:gd name="connsiteY111" fmla="*/ 10151425 h 13511369"/>
                  <a:gd name="connsiteX112" fmla="*/ 1179337 w 12089090"/>
                  <a:gd name="connsiteY112" fmla="*/ 10315982 h 13511369"/>
                  <a:gd name="connsiteX113" fmla="*/ 932878 w 12089090"/>
                  <a:gd name="connsiteY113" fmla="*/ 10353832 h 13511369"/>
                  <a:gd name="connsiteX114" fmla="*/ 817387 w 12089090"/>
                  <a:gd name="connsiteY114" fmla="*/ 10468382 h 13511369"/>
                  <a:gd name="connsiteX115" fmla="*/ 678084 w 12089090"/>
                  <a:gd name="connsiteY115" fmla="*/ 10480038 h 13511369"/>
                  <a:gd name="connsiteX116" fmla="*/ 585215 w 12089090"/>
                  <a:gd name="connsiteY116" fmla="*/ 10544332 h 13511369"/>
                  <a:gd name="connsiteX117" fmla="*/ 497109 w 12089090"/>
                  <a:gd name="connsiteY117" fmla="*/ 10503850 h 13511369"/>
                  <a:gd name="connsiteX118" fmla="*/ 399478 w 12089090"/>
                  <a:gd name="connsiteY118" fmla="*/ 10510994 h 13511369"/>
                  <a:gd name="connsiteX119" fmla="*/ 301847 w 12089090"/>
                  <a:gd name="connsiteY119" fmla="*/ 10482419 h 13511369"/>
                  <a:gd name="connsiteX120" fmla="*/ 238743 w 12089090"/>
                  <a:gd name="connsiteY120" fmla="*/ 10535057 h 13511369"/>
                  <a:gd name="connsiteX121" fmla="*/ 17287 w 12089090"/>
                  <a:gd name="connsiteY121" fmla="*/ 10430282 h 13511369"/>
                  <a:gd name="connsiteX122" fmla="*/ 78009 w 12089090"/>
                  <a:gd name="connsiteY122" fmla="*/ 10608625 h 13511369"/>
                  <a:gd name="connsiteX123" fmla="*/ 11334 w 12089090"/>
                  <a:gd name="connsiteY123" fmla="*/ 10787219 h 13511369"/>
                  <a:gd name="connsiteX124" fmla="*/ 112537 w 12089090"/>
                  <a:gd name="connsiteY124" fmla="*/ 11056551 h 13511369"/>
                  <a:gd name="connsiteX125" fmla="*/ 8953 w 12089090"/>
                  <a:gd name="connsiteY125" fmla="*/ 11234894 h 13511369"/>
                  <a:gd name="connsiteX126" fmla="*/ 17287 w 12089090"/>
                  <a:gd name="connsiteY126" fmla="*/ 11420882 h 13511369"/>
                  <a:gd name="connsiteX127" fmla="*/ 158972 w 12089090"/>
                  <a:gd name="connsiteY127" fmla="*/ 11470638 h 13511369"/>
                  <a:gd name="connsiteX128" fmla="*/ 455437 w 12089090"/>
                  <a:gd name="connsiteY128" fmla="*/ 11497082 h 13511369"/>
                  <a:gd name="connsiteX129" fmla="*/ 623315 w 12089090"/>
                  <a:gd name="connsiteY129" fmla="*/ 11544457 h 13511369"/>
                  <a:gd name="connsiteX130" fmla="*/ 737615 w 12089090"/>
                  <a:gd name="connsiteY130" fmla="*/ 11489688 h 13511369"/>
                  <a:gd name="connsiteX131" fmla="*/ 912637 w 12089090"/>
                  <a:gd name="connsiteY131" fmla="*/ 11535182 h 13511369"/>
                  <a:gd name="connsiteX132" fmla="*/ 1078134 w 12089090"/>
                  <a:gd name="connsiteY132" fmla="*/ 11413488 h 13511369"/>
                  <a:gd name="connsiteX133" fmla="*/ 1155524 w 12089090"/>
                  <a:gd name="connsiteY133" fmla="*/ 11470889 h 13511369"/>
                  <a:gd name="connsiteX134" fmla="*/ 1294828 w 12089090"/>
                  <a:gd name="connsiteY134" fmla="*/ 11496832 h 13511369"/>
                  <a:gd name="connsiteX135" fmla="*/ 1466278 w 12089090"/>
                  <a:gd name="connsiteY135" fmla="*/ 11508738 h 13511369"/>
                  <a:gd name="connsiteX136" fmla="*/ 1552003 w 12089090"/>
                  <a:gd name="connsiteY136" fmla="*/ 11573032 h 13511369"/>
                  <a:gd name="connsiteX137" fmla="*/ 1652015 w 12089090"/>
                  <a:gd name="connsiteY137" fmla="*/ 11580175 h 13511369"/>
                  <a:gd name="connsiteX138" fmla="*/ 1731787 w 12089090"/>
                  <a:gd name="connsiteY138" fmla="*/ 11592332 h 13511369"/>
                  <a:gd name="connsiteX139" fmla="*/ 1659159 w 12089090"/>
                  <a:gd name="connsiteY139" fmla="*/ 11737338 h 13511369"/>
                  <a:gd name="connsiteX140" fmla="*/ 1693687 w 12089090"/>
                  <a:gd name="connsiteY140" fmla="*/ 11992382 h 13511369"/>
                  <a:gd name="connsiteX141" fmla="*/ 1871090 w 12089090"/>
                  <a:gd name="connsiteY141" fmla="*/ 12130244 h 13511369"/>
                  <a:gd name="connsiteX142" fmla="*/ 1993724 w 12089090"/>
                  <a:gd name="connsiteY142" fmla="*/ 12056676 h 13511369"/>
                  <a:gd name="connsiteX143" fmla="*/ 2066353 w 12089090"/>
                  <a:gd name="connsiteY143" fmla="*/ 12104050 h 13511369"/>
                  <a:gd name="connsiteX144" fmla="*/ 2142553 w 12089090"/>
                  <a:gd name="connsiteY144" fmla="*/ 12034994 h 13511369"/>
                  <a:gd name="connsiteX145" fmla="*/ 2242565 w 12089090"/>
                  <a:gd name="connsiteY145" fmla="*/ 12058807 h 13511369"/>
                  <a:gd name="connsiteX146" fmla="*/ 2473547 w 12089090"/>
                  <a:gd name="connsiteY146" fmla="*/ 12008800 h 13511369"/>
                  <a:gd name="connsiteX147" fmla="*/ 2524743 w 12089090"/>
                  <a:gd name="connsiteY147" fmla="*/ 11899513 h 13511369"/>
                  <a:gd name="connsiteX148" fmla="*/ 2893837 w 12089090"/>
                  <a:gd name="connsiteY148" fmla="*/ 12030482 h 13511369"/>
                  <a:gd name="connsiteX149" fmla="*/ 2983134 w 12089090"/>
                  <a:gd name="connsiteY149" fmla="*/ 12018325 h 13511369"/>
                  <a:gd name="connsiteX150" fmla="*/ 3084337 w 12089090"/>
                  <a:gd name="connsiteY150" fmla="*/ 12182882 h 13511369"/>
                  <a:gd name="connsiteX151" fmla="*/ 3323653 w 12089090"/>
                  <a:gd name="connsiteY151" fmla="*/ 12127863 h 13511369"/>
                  <a:gd name="connsiteX152" fmla="*/ 3433190 w 12089090"/>
                  <a:gd name="connsiteY152" fmla="*/ 12196919 h 13511369"/>
                  <a:gd name="connsiteX153" fmla="*/ 3586781 w 12089090"/>
                  <a:gd name="connsiteY153" fmla="*/ 12266226 h 13511369"/>
                  <a:gd name="connsiteX154" fmla="*/ 3522487 w 12089090"/>
                  <a:gd name="connsiteY154" fmla="*/ 12387670 h 13511369"/>
                  <a:gd name="connsiteX155" fmla="*/ 3607022 w 12089090"/>
                  <a:gd name="connsiteY155" fmla="*/ 12592207 h 13511369"/>
                  <a:gd name="connsiteX156" fmla="*/ 3560587 w 12089090"/>
                  <a:gd name="connsiteY156" fmla="*/ 12773432 h 13511369"/>
                  <a:gd name="connsiteX157" fmla="*/ 3545109 w 12089090"/>
                  <a:gd name="connsiteY157" fmla="*/ 12987494 h 13511369"/>
                  <a:gd name="connsiteX158" fmla="*/ 3636787 w 12089090"/>
                  <a:gd name="connsiteY158" fmla="*/ 13211582 h 13511369"/>
                  <a:gd name="connsiteX159" fmla="*/ 3922537 w 12089090"/>
                  <a:gd name="connsiteY159" fmla="*/ 13440182 h 13511369"/>
                  <a:gd name="connsiteX160" fmla="*/ 4514278 w 12089090"/>
                  <a:gd name="connsiteY160" fmla="*/ 13511369 h 13511369"/>
                  <a:gd name="connsiteX161" fmla="*/ 4549996 w 12089090"/>
                  <a:gd name="connsiteY161" fmla="*/ 13442312 h 13511369"/>
                  <a:gd name="connsiteX162" fmla="*/ 4208287 w 12089090"/>
                  <a:gd name="connsiteY162" fmla="*/ 13154432 h 13511369"/>
                  <a:gd name="connsiteX163" fmla="*/ 4635722 w 12089090"/>
                  <a:gd name="connsiteY163" fmla="*/ 13268482 h 13511369"/>
                  <a:gd name="connsiteX164" fmla="*/ 4951237 w 12089090"/>
                  <a:gd name="connsiteY164" fmla="*/ 13268732 h 13511369"/>
                  <a:gd name="connsiteX165" fmla="*/ 5052440 w 12089090"/>
                  <a:gd name="connsiteY165" fmla="*/ 13058932 h 13511369"/>
                  <a:gd name="connsiteX166" fmla="*/ 5011959 w 12089090"/>
                  <a:gd name="connsiteY166" fmla="*/ 12985113 h 13511369"/>
                  <a:gd name="connsiteX167" fmla="*/ 5008387 w 12089090"/>
                  <a:gd name="connsiteY167" fmla="*/ 12678182 h 13511369"/>
                  <a:gd name="connsiteX168" fmla="*/ 5084587 w 12089090"/>
                  <a:gd name="connsiteY168" fmla="*/ 12563882 h 13511369"/>
                  <a:gd name="connsiteX169" fmla="*/ 5046487 w 12089090"/>
                  <a:gd name="connsiteY169" fmla="*/ 12225745 h 13511369"/>
                  <a:gd name="connsiteX170" fmla="*/ 5375100 w 12089090"/>
                  <a:gd name="connsiteY170" fmla="*/ 12097157 h 13511369"/>
                  <a:gd name="connsiteX171" fmla="*/ 5656087 w 12089090"/>
                  <a:gd name="connsiteY171" fmla="*/ 12180502 h 13511369"/>
                  <a:gd name="connsiteX172" fmla="*/ 5541787 w 12089090"/>
                  <a:gd name="connsiteY172" fmla="*/ 11249432 h 13511369"/>
                  <a:gd name="connsiteX173" fmla="*/ 5602510 w 12089090"/>
                  <a:gd name="connsiteY173" fmla="*/ 10722925 h 13511369"/>
                  <a:gd name="connsiteX174" fmla="*/ 5485827 w 12089090"/>
                  <a:gd name="connsiteY174" fmla="*/ 10663394 h 13511369"/>
                  <a:gd name="connsiteX175" fmla="*/ 5602509 w 12089090"/>
                  <a:gd name="connsiteY175" fmla="*/ 10701495 h 13511369"/>
                  <a:gd name="connsiteX176" fmla="*/ 5628703 w 12089090"/>
                  <a:gd name="connsiteY176" fmla="*/ 10160950 h 13511369"/>
                  <a:gd name="connsiteX177" fmla="*/ 5715618 w 12089090"/>
                  <a:gd name="connsiteY177" fmla="*/ 9775438 h 13511369"/>
                  <a:gd name="connsiteX178" fmla="*/ 5847778 w 12089090"/>
                  <a:gd name="connsiteY178" fmla="*/ 9408475 h 13511369"/>
                  <a:gd name="connsiteX179" fmla="*/ 5938265 w 12089090"/>
                  <a:gd name="connsiteY179" fmla="*/ 9196544 h 13511369"/>
                  <a:gd name="connsiteX180" fmla="*/ 5776340 w 12089090"/>
                  <a:gd name="connsiteY180" fmla="*/ 9329894 h 13511369"/>
                  <a:gd name="connsiteX181" fmla="*/ 5940647 w 12089090"/>
                  <a:gd name="connsiteY181" fmla="*/ 9137013 h 13511369"/>
                  <a:gd name="connsiteX182" fmla="*/ 5972794 w 12089090"/>
                  <a:gd name="connsiteY182" fmla="*/ 8956289 h 13511369"/>
                  <a:gd name="connsiteX183" fmla="*/ 5976365 w 12089090"/>
                  <a:gd name="connsiteY183" fmla="*/ 9087006 h 13511369"/>
                  <a:gd name="connsiteX184" fmla="*/ 6458567 w 12089090"/>
                  <a:gd name="connsiteY184" fmla="*/ 8201432 h 13511369"/>
                  <a:gd name="connsiteX185" fmla="*/ 6221634 w 12089090"/>
                  <a:gd name="connsiteY185" fmla="*/ 8101170 h 13511369"/>
                  <a:gd name="connsiteX186" fmla="*/ 6443090 w 12089090"/>
                  <a:gd name="connsiteY186" fmla="*/ 8110694 h 13511369"/>
                  <a:gd name="connsiteX187" fmla="*/ 6713363 w 12089090"/>
                  <a:gd name="connsiteY187" fmla="*/ 8074975 h 13511369"/>
                  <a:gd name="connsiteX188" fmla="*/ 6872907 w 12089090"/>
                  <a:gd name="connsiteY188" fmla="*/ 8032113 h 13511369"/>
                  <a:gd name="connsiteX189" fmla="*/ 6802659 w 12089090"/>
                  <a:gd name="connsiteY189" fmla="*/ 7972582 h 13511369"/>
                  <a:gd name="connsiteX190" fmla="*/ 6894339 w 12089090"/>
                  <a:gd name="connsiteY190" fmla="*/ 7846626 h 13511369"/>
                  <a:gd name="connsiteX191" fmla="*/ 6997921 w 12089090"/>
                  <a:gd name="connsiteY191" fmla="*/ 7867807 h 13511369"/>
                  <a:gd name="connsiteX192" fmla="*/ 7034832 w 12089090"/>
                  <a:gd name="connsiteY192" fmla="*/ 7793990 h 13511369"/>
                  <a:gd name="connsiteX193" fmla="*/ 6961013 w 12089090"/>
                  <a:gd name="connsiteY193" fmla="*/ 7693975 h 13511369"/>
                  <a:gd name="connsiteX194" fmla="*/ 6927676 w 12089090"/>
                  <a:gd name="connsiteY194" fmla="*/ 7596344 h 13511369"/>
                  <a:gd name="connsiteX195" fmla="*/ 6837187 w 12089090"/>
                  <a:gd name="connsiteY195" fmla="*/ 7591832 h 13511369"/>
                  <a:gd name="connsiteX196" fmla="*/ 6763369 w 12089090"/>
                  <a:gd name="connsiteY196" fmla="*/ 7674925 h 13511369"/>
                  <a:gd name="connsiteX197" fmla="*/ 6627637 w 12089090"/>
                  <a:gd name="connsiteY197" fmla="*/ 7687082 h 13511369"/>
                  <a:gd name="connsiteX198" fmla="*/ 6687169 w 12089090"/>
                  <a:gd name="connsiteY198" fmla="*/ 7617775 h 13511369"/>
                  <a:gd name="connsiteX199" fmla="*/ 6699076 w 12089090"/>
                  <a:gd name="connsiteY199" fmla="*/ 7529669 h 13511369"/>
                  <a:gd name="connsiteX200" fmla="*/ 6720506 w 12089090"/>
                  <a:gd name="connsiteY200" fmla="*/ 7467756 h 13511369"/>
                  <a:gd name="connsiteX201" fmla="*/ 6684787 w 12089090"/>
                  <a:gd name="connsiteY201" fmla="*/ 7401332 h 13511369"/>
                  <a:gd name="connsiteX202" fmla="*/ 6620494 w 12089090"/>
                  <a:gd name="connsiteY202" fmla="*/ 7432038 h 13511369"/>
                  <a:gd name="connsiteX203" fmla="*/ 6618112 w 12089090"/>
                  <a:gd name="connsiteY203" fmla="*/ 7351326 h 13511369"/>
                  <a:gd name="connsiteX204" fmla="*/ 6837188 w 12089090"/>
                  <a:gd name="connsiteY204" fmla="*/ 7243919 h 13511369"/>
                  <a:gd name="connsiteX205" fmla="*/ 6801469 w 12089090"/>
                  <a:gd name="connsiteY205" fmla="*/ 7089138 h 13511369"/>
                  <a:gd name="connsiteX206" fmla="*/ 6877669 w 12089090"/>
                  <a:gd name="connsiteY206" fmla="*/ 7072469 h 13511369"/>
                  <a:gd name="connsiteX207" fmla="*/ 6856237 w 12089090"/>
                  <a:gd name="connsiteY207" fmla="*/ 6982232 h 13511369"/>
                  <a:gd name="connsiteX208" fmla="*/ 6961013 w 12089090"/>
                  <a:gd name="connsiteY208" fmla="*/ 6984363 h 13511369"/>
                  <a:gd name="connsiteX209" fmla="*/ 7003876 w 12089090"/>
                  <a:gd name="connsiteY209" fmla="*/ 6903400 h 13511369"/>
                  <a:gd name="connsiteX210" fmla="*/ 7106269 w 12089090"/>
                  <a:gd name="connsiteY210" fmla="*/ 6936738 h 13511369"/>
                  <a:gd name="connsiteX211" fmla="*/ 7180088 w 12089090"/>
                  <a:gd name="connsiteY211" fmla="*/ 7039132 h 13511369"/>
                  <a:gd name="connsiteX212" fmla="*/ 7246763 w 12089090"/>
                  <a:gd name="connsiteY212" fmla="*/ 6979600 h 13511369"/>
                  <a:gd name="connsiteX213" fmla="*/ 7187232 w 12089090"/>
                  <a:gd name="connsiteY213" fmla="*/ 6843869 h 13511369"/>
                  <a:gd name="connsiteX214" fmla="*/ 7244381 w 12089090"/>
                  <a:gd name="connsiteY214" fmla="*/ 6896506 h 13511369"/>
                  <a:gd name="connsiteX215" fmla="*/ 7361063 w 12089090"/>
                  <a:gd name="connsiteY215" fmla="*/ 6934357 h 13511369"/>
                  <a:gd name="connsiteX216" fmla="*/ 7434882 w 12089090"/>
                  <a:gd name="connsiteY216" fmla="*/ 7006046 h 13511369"/>
                  <a:gd name="connsiteX217" fmla="*/ 7403926 w 12089090"/>
                  <a:gd name="connsiteY217" fmla="*/ 7144158 h 13511369"/>
                  <a:gd name="connsiteX218" fmla="*/ 7475363 w 12089090"/>
                  <a:gd name="connsiteY218" fmla="*/ 7108439 h 13511369"/>
                  <a:gd name="connsiteX219" fmla="*/ 7465837 w 12089090"/>
                  <a:gd name="connsiteY219" fmla="*/ 7077482 h 13511369"/>
                  <a:gd name="connsiteX220" fmla="*/ 7542038 w 12089090"/>
                  <a:gd name="connsiteY220" fmla="*/ 7163208 h 13511369"/>
                  <a:gd name="connsiteX221" fmla="*/ 7477744 w 12089090"/>
                  <a:gd name="connsiteY221" fmla="*/ 7244171 h 13511369"/>
                  <a:gd name="connsiteX222" fmla="*/ 7542037 w 12089090"/>
                  <a:gd name="connsiteY222" fmla="*/ 7325132 h 13511369"/>
                  <a:gd name="connsiteX223" fmla="*/ 7468219 w 12089090"/>
                  <a:gd name="connsiteY223" fmla="*/ 7344183 h 13511369"/>
                  <a:gd name="connsiteX224" fmla="*/ 7375351 w 12089090"/>
                  <a:gd name="connsiteY224" fmla="*/ 7296558 h 13511369"/>
                  <a:gd name="connsiteX225" fmla="*/ 7327726 w 12089090"/>
                  <a:gd name="connsiteY225" fmla="*/ 7406096 h 13511369"/>
                  <a:gd name="connsiteX226" fmla="*/ 7403926 w 12089090"/>
                  <a:gd name="connsiteY226" fmla="*/ 7425146 h 13511369"/>
                  <a:gd name="connsiteX227" fmla="*/ 7458694 w 12089090"/>
                  <a:gd name="connsiteY227" fmla="*/ 7484677 h 13511369"/>
                  <a:gd name="connsiteX228" fmla="*/ 7484888 w 12089090"/>
                  <a:gd name="connsiteY228" fmla="*/ 7515382 h 13511369"/>
                  <a:gd name="connsiteX229" fmla="*/ 7505128 w 12089090"/>
                  <a:gd name="connsiteY229" fmla="*/ 7467755 h 13511369"/>
                  <a:gd name="connsiteX230" fmla="*/ 7563469 w 12089090"/>
                  <a:gd name="connsiteY230" fmla="*/ 7529921 h 13511369"/>
                  <a:gd name="connsiteX231" fmla="*/ 7656338 w 12089090"/>
                  <a:gd name="connsiteY231" fmla="*/ 7615646 h 13511369"/>
                  <a:gd name="connsiteX232" fmla="*/ 7656338 w 12089090"/>
                  <a:gd name="connsiteY232" fmla="*/ 7510871 h 13511369"/>
                  <a:gd name="connsiteX233" fmla="*/ 7830168 w 12089090"/>
                  <a:gd name="connsiteY233" fmla="*/ 7606120 h 13511369"/>
                  <a:gd name="connsiteX234" fmla="*/ 7723013 w 12089090"/>
                  <a:gd name="connsiteY234" fmla="*/ 7370377 h 13511369"/>
                  <a:gd name="connsiteX235" fmla="*/ 7725394 w 12089090"/>
                  <a:gd name="connsiteY235" fmla="*/ 7234646 h 13511369"/>
                  <a:gd name="connsiteX236" fmla="*/ 7630144 w 12089090"/>
                  <a:gd name="connsiteY236" fmla="*/ 7206071 h 13511369"/>
                  <a:gd name="connsiteX237" fmla="*/ 7694437 w 12089090"/>
                  <a:gd name="connsiteY237" fmla="*/ 7039382 h 13511369"/>
                  <a:gd name="connsiteX238" fmla="*/ 8392144 w 12089090"/>
                  <a:gd name="connsiteY238" fmla="*/ 6653621 h 13511369"/>
                  <a:gd name="connsiteX239" fmla="*/ 8720757 w 12089090"/>
                  <a:gd name="connsiteY239" fmla="*/ 6591708 h 13511369"/>
                  <a:gd name="connsiteX240" fmla="*/ 8739807 w 12089090"/>
                  <a:gd name="connsiteY240" fmla="*/ 6696483 h 13511369"/>
                  <a:gd name="connsiteX241" fmla="*/ 8813626 w 12089090"/>
                  <a:gd name="connsiteY241" fmla="*/ 6701246 h 13511369"/>
                  <a:gd name="connsiteX242" fmla="*/ 8789812 w 12089090"/>
                  <a:gd name="connsiteY242" fmla="*/ 6548844 h 13511369"/>
                  <a:gd name="connsiteX243" fmla="*/ 9332737 w 12089090"/>
                  <a:gd name="connsiteY243" fmla="*/ 6544082 h 13511369"/>
                  <a:gd name="connsiteX244" fmla="*/ 9520856 w 12089090"/>
                  <a:gd name="connsiteY244" fmla="*/ 6494075 h 13511369"/>
                  <a:gd name="connsiteX245" fmla="*/ 9647062 w 12089090"/>
                  <a:gd name="connsiteY245" fmla="*/ 6298813 h 13511369"/>
                  <a:gd name="connsiteX246" fmla="*/ 9923287 w 12089090"/>
                  <a:gd name="connsiteY246" fmla="*/ 6334532 h 13511369"/>
                  <a:gd name="connsiteX247" fmla="*/ 9887569 w 12089090"/>
                  <a:gd name="connsiteY247" fmla="*/ 6420258 h 13511369"/>
                  <a:gd name="connsiteX248" fmla="*/ 9744694 w 12089090"/>
                  <a:gd name="connsiteY248" fmla="*/ 6434546 h 13511369"/>
                  <a:gd name="connsiteX249" fmla="*/ 9813749 w 12089090"/>
                  <a:gd name="connsiteY249" fmla="*/ 6489313 h 13511369"/>
                  <a:gd name="connsiteX250" fmla="*/ 9682782 w 12089090"/>
                  <a:gd name="connsiteY250" fmla="*/ 6517889 h 13511369"/>
                  <a:gd name="connsiteX251" fmla="*/ 9556576 w 12089090"/>
                  <a:gd name="connsiteY251" fmla="*/ 6508364 h 13511369"/>
                  <a:gd name="connsiteX252" fmla="*/ 9470850 w 12089090"/>
                  <a:gd name="connsiteY252" fmla="*/ 6544082 h 13511369"/>
                  <a:gd name="connsiteX253" fmla="*/ 9439894 w 12089090"/>
                  <a:gd name="connsiteY253" fmla="*/ 6848883 h 13511369"/>
                  <a:gd name="connsiteX254" fmla="*/ 9601819 w 12089090"/>
                  <a:gd name="connsiteY254" fmla="*/ 6882220 h 13511369"/>
                  <a:gd name="connsiteX255" fmla="*/ 9808987 w 12089090"/>
                  <a:gd name="connsiteY255" fmla="*/ 6696482 h 13511369"/>
                  <a:gd name="connsiteX256" fmla="*/ 9847088 w 12089090"/>
                  <a:gd name="connsiteY256" fmla="*/ 6794114 h 13511369"/>
                  <a:gd name="connsiteX257" fmla="*/ 9994726 w 12089090"/>
                  <a:gd name="connsiteY257" fmla="*/ 6717914 h 13511369"/>
                  <a:gd name="connsiteX258" fmla="*/ 9894713 w 12089090"/>
                  <a:gd name="connsiteY258" fmla="*/ 6956040 h 13511369"/>
                  <a:gd name="connsiteX259" fmla="*/ 10037588 w 12089090"/>
                  <a:gd name="connsiteY259" fmla="*/ 6898889 h 13511369"/>
                  <a:gd name="connsiteX260" fmla="*/ 10004251 w 12089090"/>
                  <a:gd name="connsiteY260" fmla="*/ 6986996 h 13511369"/>
                  <a:gd name="connsiteX261" fmla="*/ 10235232 w 12089090"/>
                  <a:gd name="connsiteY261" fmla="*/ 6984614 h 13511369"/>
                  <a:gd name="connsiteX262" fmla="*/ 10075687 w 12089090"/>
                  <a:gd name="connsiteY262" fmla="*/ 7039382 h 13511369"/>
                  <a:gd name="connsiteX263" fmla="*/ 9966151 w 12089090"/>
                  <a:gd name="connsiteY263" fmla="*/ 7096533 h 13511369"/>
                  <a:gd name="connsiteX264" fmla="*/ 9847088 w 12089090"/>
                  <a:gd name="connsiteY264" fmla="*/ 7210833 h 13511369"/>
                  <a:gd name="connsiteX265" fmla="*/ 9882806 w 12089090"/>
                  <a:gd name="connsiteY265" fmla="*/ 7270363 h 13511369"/>
                  <a:gd name="connsiteX266" fmla="*/ 9925669 w 12089090"/>
                  <a:gd name="connsiteY266" fmla="*/ 7320371 h 13511369"/>
                  <a:gd name="connsiteX267" fmla="*/ 10004251 w 12089090"/>
                  <a:gd name="connsiteY267" fmla="*/ 7287033 h 13511369"/>
                  <a:gd name="connsiteX268" fmla="*/ 10016156 w 12089090"/>
                  <a:gd name="connsiteY268" fmla="*/ 7348944 h 13511369"/>
                  <a:gd name="connsiteX269" fmla="*/ 10130457 w 12089090"/>
                  <a:gd name="connsiteY269" fmla="*/ 7210833 h 13511369"/>
                  <a:gd name="connsiteX270" fmla="*/ 10166176 w 12089090"/>
                  <a:gd name="connsiteY270" fmla="*/ 7356089 h 13511369"/>
                  <a:gd name="connsiteX271" fmla="*/ 10261426 w 12089090"/>
                  <a:gd name="connsiteY271" fmla="*/ 7239408 h 13511369"/>
                  <a:gd name="connsiteX272" fmla="*/ 10287619 w 12089090"/>
                  <a:gd name="connsiteY272" fmla="*/ 7401332 h 13511369"/>
                  <a:gd name="connsiteX273" fmla="*/ 10361437 w 12089090"/>
                  <a:gd name="connsiteY273" fmla="*/ 7477532 h 13511369"/>
                  <a:gd name="connsiteX274" fmla="*/ 10151887 w 12089090"/>
                  <a:gd name="connsiteY274" fmla="*/ 7591832 h 13511369"/>
                  <a:gd name="connsiteX275" fmla="*/ 10304288 w 12089090"/>
                  <a:gd name="connsiteY275" fmla="*/ 7741852 h 13511369"/>
                  <a:gd name="connsiteX276" fmla="*/ 10335244 w 12089090"/>
                  <a:gd name="connsiteY276" fmla="*/ 7644221 h 13511369"/>
                  <a:gd name="connsiteX277" fmla="*/ 10406680 w 12089090"/>
                  <a:gd name="connsiteY277" fmla="*/ 7732326 h 13511369"/>
                  <a:gd name="connsiteX278" fmla="*/ 10528126 w 12089090"/>
                  <a:gd name="connsiteY278" fmla="*/ 7691846 h 13511369"/>
                  <a:gd name="connsiteX279" fmla="*/ 10532887 w 12089090"/>
                  <a:gd name="connsiteY279" fmla="*/ 7777570 h 13511369"/>
                  <a:gd name="connsiteX280" fmla="*/ 10530506 w 12089090"/>
                  <a:gd name="connsiteY280" fmla="*/ 7875200 h 13511369"/>
                  <a:gd name="connsiteX281" fmla="*/ 10640043 w 12089090"/>
                  <a:gd name="connsiteY281" fmla="*/ 7837101 h 13511369"/>
                  <a:gd name="connsiteX282" fmla="*/ 10680526 w 12089090"/>
                  <a:gd name="connsiteY282" fmla="*/ 8075227 h 13511369"/>
                  <a:gd name="connsiteX283" fmla="*/ 10818637 w 12089090"/>
                  <a:gd name="connsiteY283" fmla="*/ 8106182 h 13511369"/>
                  <a:gd name="connsiteX284" fmla="*/ 10832925 w 12089090"/>
                  <a:gd name="connsiteY284" fmla="*/ 7815670 h 13511369"/>
                  <a:gd name="connsiteX285" fmla="*/ 10923413 w 12089090"/>
                  <a:gd name="connsiteY285" fmla="*/ 7791858 h 13511369"/>
                  <a:gd name="connsiteX286" fmla="*/ 10992469 w 12089090"/>
                  <a:gd name="connsiteY286" fmla="*/ 7620407 h 13511369"/>
                  <a:gd name="connsiteX287" fmla="*/ 10954369 w 12089090"/>
                  <a:gd name="connsiteY287" fmla="*/ 7491821 h 13511369"/>
                  <a:gd name="connsiteX288" fmla="*/ 10859119 w 12089090"/>
                  <a:gd name="connsiteY288" fmla="*/ 7479913 h 13511369"/>
                  <a:gd name="connsiteX289" fmla="*/ 10906743 w 12089090"/>
                  <a:gd name="connsiteY289" fmla="*/ 7360851 h 13511369"/>
                  <a:gd name="connsiteX290" fmla="*/ 10801969 w 12089090"/>
                  <a:gd name="connsiteY290" fmla="*/ 7289414 h 13511369"/>
                  <a:gd name="connsiteX291" fmla="*/ 10761487 w 12089090"/>
                  <a:gd name="connsiteY291" fmla="*/ 7058432 h 13511369"/>
                  <a:gd name="connsiteX292" fmla="*/ 10443987 w 12089090"/>
                  <a:gd name="connsiteY292" fmla="*/ 7020332 h 13511369"/>
                  <a:gd name="connsiteX293" fmla="*/ 10513838 w 12089090"/>
                  <a:gd name="connsiteY293" fmla="*/ 6915558 h 13511369"/>
                  <a:gd name="connsiteX294" fmla="*/ 10637663 w 12089090"/>
                  <a:gd name="connsiteY294" fmla="*/ 6896508 h 13511369"/>
                  <a:gd name="connsiteX295" fmla="*/ 10647187 w 12089090"/>
                  <a:gd name="connsiteY295" fmla="*/ 6810782 h 13511369"/>
                  <a:gd name="connsiteX296" fmla="*/ 10859912 w 12089090"/>
                  <a:gd name="connsiteY296" fmla="*/ 6899682 h 13511369"/>
                  <a:gd name="connsiteX297" fmla="*/ 10875787 w 12089090"/>
                  <a:gd name="connsiteY297" fmla="*/ 6677432 h 13511369"/>
                  <a:gd name="connsiteX298" fmla="*/ 10666237 w 12089090"/>
                  <a:gd name="connsiteY298" fmla="*/ 6772682 h 13511369"/>
                  <a:gd name="connsiteX299" fmla="*/ 10590037 w 12089090"/>
                  <a:gd name="connsiteY299" fmla="*/ 6544082 h 13511369"/>
                  <a:gd name="connsiteX300" fmla="*/ 10361437 w 12089090"/>
                  <a:gd name="connsiteY300" fmla="*/ 6753632 h 13511369"/>
                  <a:gd name="connsiteX301" fmla="*/ 10374138 w 12089090"/>
                  <a:gd name="connsiteY301" fmla="*/ 6588533 h 13511369"/>
                  <a:gd name="connsiteX302" fmla="*/ 10386837 w 12089090"/>
                  <a:gd name="connsiteY302" fmla="*/ 6464707 h 13511369"/>
                  <a:gd name="connsiteX303" fmla="*/ 10331672 w 12089090"/>
                  <a:gd name="connsiteY303" fmla="*/ 6436675 h 13511369"/>
                  <a:gd name="connsiteX304" fmla="*/ 10278888 w 12089090"/>
                  <a:gd name="connsiteY304" fmla="*/ 6452008 h 13511369"/>
                  <a:gd name="connsiteX305" fmla="*/ 10158237 w 12089090"/>
                  <a:gd name="connsiteY305" fmla="*/ 6236107 h 13511369"/>
                  <a:gd name="connsiteX306" fmla="*/ 10323338 w 12089090"/>
                  <a:gd name="connsiteY306" fmla="*/ 6274208 h 13511369"/>
                  <a:gd name="connsiteX307" fmla="*/ 10564638 w 12089090"/>
                  <a:gd name="connsiteY307" fmla="*/ 6274208 h 13511369"/>
                  <a:gd name="connsiteX308" fmla="*/ 10694812 w 12089090"/>
                  <a:gd name="connsiteY308" fmla="*/ 6134507 h 13511369"/>
                  <a:gd name="connsiteX309" fmla="*/ 10593213 w 12089090"/>
                  <a:gd name="connsiteY309" fmla="*/ 6023383 h 13511369"/>
                  <a:gd name="connsiteX310" fmla="*/ 10380487 w 12089090"/>
                  <a:gd name="connsiteY310" fmla="*/ 5975757 h 13511369"/>
                  <a:gd name="connsiteX311" fmla="*/ 10561462 w 12089090"/>
                  <a:gd name="connsiteY311" fmla="*/ 5845582 h 13511369"/>
                  <a:gd name="connsiteX312" fmla="*/ 10507488 w 12089090"/>
                  <a:gd name="connsiteY312" fmla="*/ 5728108 h 13511369"/>
                  <a:gd name="connsiteX313" fmla="*/ 10561463 w 12089090"/>
                  <a:gd name="connsiteY313" fmla="*/ 5607458 h 13511369"/>
                  <a:gd name="connsiteX314" fmla="*/ 10523362 w 12089090"/>
                  <a:gd name="connsiteY314" fmla="*/ 5604282 h 13511369"/>
                  <a:gd name="connsiteX315" fmla="*/ 10488438 w 12089090"/>
                  <a:gd name="connsiteY315" fmla="*/ 5528083 h 13511369"/>
                  <a:gd name="connsiteX316" fmla="*/ 10329687 w 12089090"/>
                  <a:gd name="connsiteY316" fmla="*/ 5375682 h 13511369"/>
                  <a:gd name="connsiteX317" fmla="*/ 10599563 w 12089090"/>
                  <a:gd name="connsiteY317" fmla="*/ 5480458 h 13511369"/>
                  <a:gd name="connsiteX318" fmla="*/ 10742437 w 12089090"/>
                  <a:gd name="connsiteY318" fmla="*/ 5439182 h 13511369"/>
                  <a:gd name="connsiteX319" fmla="*/ 10717038 w 12089090"/>
                  <a:gd name="connsiteY319" fmla="*/ 5686833 h 13511369"/>
                  <a:gd name="connsiteX320" fmla="*/ 10894837 w 12089090"/>
                  <a:gd name="connsiteY320" fmla="*/ 5724932 h 13511369"/>
                  <a:gd name="connsiteX321" fmla="*/ 10951988 w 12089090"/>
                  <a:gd name="connsiteY321" fmla="*/ 5550308 h 13511369"/>
                  <a:gd name="connsiteX322" fmla="*/ 10993262 w 12089090"/>
                  <a:gd name="connsiteY322" fmla="*/ 5321707 h 13511369"/>
                  <a:gd name="connsiteX323" fmla="*/ 10913888 w 12089090"/>
                  <a:gd name="connsiteY323" fmla="*/ 5118508 h 13511369"/>
                  <a:gd name="connsiteX324" fmla="*/ 10856737 w 12089090"/>
                  <a:gd name="connsiteY324" fmla="*/ 5020082 h 13511369"/>
                  <a:gd name="connsiteX325" fmla="*/ 10777363 w 12089090"/>
                  <a:gd name="connsiteY325" fmla="*/ 5137558 h 13511369"/>
                  <a:gd name="connsiteX326" fmla="*/ 10707513 w 12089090"/>
                  <a:gd name="connsiteY326" fmla="*/ 5096283 h 13511369"/>
                  <a:gd name="connsiteX327" fmla="*/ 10675763 w 12089090"/>
                  <a:gd name="connsiteY327" fmla="*/ 5216933 h 13511369"/>
                  <a:gd name="connsiteX328" fmla="*/ 10574162 w 12089090"/>
                  <a:gd name="connsiteY328" fmla="*/ 5220107 h 13511369"/>
                  <a:gd name="connsiteX329" fmla="*/ 10494787 w 12089090"/>
                  <a:gd name="connsiteY329" fmla="*/ 5077232 h 13511369"/>
                  <a:gd name="connsiteX330" fmla="*/ 10456687 w 12089090"/>
                  <a:gd name="connsiteY330" fmla="*/ 4924832 h 13511369"/>
                  <a:gd name="connsiteX331" fmla="*/ 10240787 w 12089090"/>
                  <a:gd name="connsiteY331" fmla="*/ 4928007 h 13511369"/>
                  <a:gd name="connsiteX332" fmla="*/ 10266187 w 12089090"/>
                  <a:gd name="connsiteY332" fmla="*/ 5153432 h 13511369"/>
                  <a:gd name="connsiteX333" fmla="*/ 10228088 w 12089090"/>
                  <a:gd name="connsiteY333" fmla="*/ 4959758 h 13511369"/>
                  <a:gd name="connsiteX334" fmla="*/ 10183637 w 12089090"/>
                  <a:gd name="connsiteY334" fmla="*/ 4972457 h 13511369"/>
                  <a:gd name="connsiteX335" fmla="*/ 10113787 w 12089090"/>
                  <a:gd name="connsiteY335" fmla="*/ 4861332 h 13511369"/>
                  <a:gd name="connsiteX336" fmla="*/ 10018538 w 12089090"/>
                  <a:gd name="connsiteY336" fmla="*/ 4931183 h 13511369"/>
                  <a:gd name="connsiteX337" fmla="*/ 9862962 w 12089090"/>
                  <a:gd name="connsiteY337" fmla="*/ 5058182 h 13511369"/>
                  <a:gd name="connsiteX338" fmla="*/ 10228087 w 12089090"/>
                  <a:gd name="connsiteY338" fmla="*/ 4724807 h 13511369"/>
                  <a:gd name="connsiteX339" fmla="*/ 10372550 w 12089090"/>
                  <a:gd name="connsiteY339" fmla="*/ 4634321 h 13511369"/>
                  <a:gd name="connsiteX340" fmla="*/ 10590037 w 12089090"/>
                  <a:gd name="connsiteY340" fmla="*/ 4581932 h 13511369"/>
                  <a:gd name="connsiteX341" fmla="*/ 10628138 w 12089090"/>
                  <a:gd name="connsiteY341" fmla="*/ 4461283 h 13511369"/>
                  <a:gd name="connsiteX342" fmla="*/ 10799588 w 12089090"/>
                  <a:gd name="connsiteY342" fmla="*/ 4334283 h 13511369"/>
                  <a:gd name="connsiteX343" fmla="*/ 10831337 w 12089090"/>
                  <a:gd name="connsiteY343" fmla="*/ 4080282 h 13511369"/>
                  <a:gd name="connsiteX344" fmla="*/ 10599562 w 12089090"/>
                  <a:gd name="connsiteY344" fmla="*/ 3997732 h 13511369"/>
                  <a:gd name="connsiteX345" fmla="*/ 10282063 w 12089090"/>
                  <a:gd name="connsiteY345" fmla="*/ 3950108 h 13511369"/>
                  <a:gd name="connsiteX346" fmla="*/ 10151887 w 12089090"/>
                  <a:gd name="connsiteY346" fmla="*/ 4010432 h 13511369"/>
                  <a:gd name="connsiteX347" fmla="*/ 10177288 w 12089090"/>
                  <a:gd name="connsiteY347" fmla="*/ 3845333 h 13511369"/>
                  <a:gd name="connsiteX348" fmla="*/ 10126488 w 12089090"/>
                  <a:gd name="connsiteY348" fmla="*/ 3670708 h 13511369"/>
                  <a:gd name="connsiteX349" fmla="*/ 10240787 w 12089090"/>
                  <a:gd name="connsiteY349" fmla="*/ 3708807 h 13511369"/>
                  <a:gd name="connsiteX350" fmla="*/ 10361438 w 12089090"/>
                  <a:gd name="connsiteY350" fmla="*/ 3600858 h 13511369"/>
                  <a:gd name="connsiteX351" fmla="*/ 10551938 w 12089090"/>
                  <a:gd name="connsiteY351" fmla="*/ 3661183 h 13511369"/>
                  <a:gd name="connsiteX352" fmla="*/ 10564638 w 12089090"/>
                  <a:gd name="connsiteY352" fmla="*/ 3477033 h 13511369"/>
                  <a:gd name="connsiteX353" fmla="*/ 10704337 w 12089090"/>
                  <a:gd name="connsiteY353" fmla="*/ 3515132 h 13511369"/>
                  <a:gd name="connsiteX354" fmla="*/ 10818637 w 12089090"/>
                  <a:gd name="connsiteY354" fmla="*/ 3210332 h 13511369"/>
                  <a:gd name="connsiteX355" fmla="*/ 10920238 w 12089090"/>
                  <a:gd name="connsiteY355" fmla="*/ 3299233 h 13511369"/>
                  <a:gd name="connsiteX356" fmla="*/ 11059937 w 12089090"/>
                  <a:gd name="connsiteY356" fmla="*/ 3283357 h 13511369"/>
                  <a:gd name="connsiteX357" fmla="*/ 11094862 w 12089090"/>
                  <a:gd name="connsiteY357" fmla="*/ 3508782 h 13511369"/>
                  <a:gd name="connsiteX358" fmla="*/ 11171063 w 12089090"/>
                  <a:gd name="connsiteY358" fmla="*/ 3251608 h 13511369"/>
                  <a:gd name="connsiteX359" fmla="*/ 11094863 w 12089090"/>
                  <a:gd name="connsiteY359" fmla="*/ 3165883 h 13511369"/>
                  <a:gd name="connsiteX360" fmla="*/ 11180587 w 12089090"/>
                  <a:gd name="connsiteY360" fmla="*/ 2911882 h 13511369"/>
                  <a:gd name="connsiteX361" fmla="*/ 10999613 w 12089090"/>
                  <a:gd name="connsiteY361" fmla="*/ 2988083 h 13511369"/>
                  <a:gd name="connsiteX362" fmla="*/ 10971037 w 12089090"/>
                  <a:gd name="connsiteY362" fmla="*/ 2918232 h 13511369"/>
                  <a:gd name="connsiteX363" fmla="*/ 10780537 w 12089090"/>
                  <a:gd name="connsiteY363" fmla="*/ 2715032 h 13511369"/>
                  <a:gd name="connsiteX364" fmla="*/ 10748788 w 12089090"/>
                  <a:gd name="connsiteY364" fmla="*/ 2530883 h 13511369"/>
                  <a:gd name="connsiteX365" fmla="*/ 10717038 w 12089090"/>
                  <a:gd name="connsiteY365" fmla="*/ 2435633 h 13511369"/>
                  <a:gd name="connsiteX366" fmla="*/ 10818637 w 12089090"/>
                  <a:gd name="connsiteY366" fmla="*/ 2334032 h 13511369"/>
                  <a:gd name="connsiteX367" fmla="*/ 11078988 w 12089090"/>
                  <a:gd name="connsiteY367" fmla="*/ 2099083 h 13511369"/>
                  <a:gd name="connsiteX368" fmla="*/ 11199637 w 12089090"/>
                  <a:gd name="connsiteY368" fmla="*/ 2118132 h 13511369"/>
                  <a:gd name="connsiteX369" fmla="*/ 11269488 w 12089090"/>
                  <a:gd name="connsiteY369" fmla="*/ 2029233 h 13511369"/>
                  <a:gd name="connsiteX370" fmla="*/ 11504437 w 12089090"/>
                  <a:gd name="connsiteY370" fmla="*/ 1921282 h 13511369"/>
                  <a:gd name="connsiteX371" fmla="*/ 11358388 w 12089090"/>
                  <a:gd name="connsiteY371" fmla="*/ 1851433 h 13511369"/>
                  <a:gd name="connsiteX372" fmla="*/ 11275837 w 12089090"/>
                  <a:gd name="connsiteY372" fmla="*/ 1705382 h 13511369"/>
                  <a:gd name="connsiteX373" fmla="*/ 11377437 w 12089090"/>
                  <a:gd name="connsiteY373" fmla="*/ 1279932 h 13511369"/>
                  <a:gd name="connsiteX374" fmla="*/ 11256787 w 12089090"/>
                  <a:gd name="connsiteY374" fmla="*/ 1019582 h 13511369"/>
                  <a:gd name="connsiteX375" fmla="*/ 11542537 w 12089090"/>
                  <a:gd name="connsiteY375" fmla="*/ 1362482 h 13511369"/>
                  <a:gd name="connsiteX376" fmla="*/ 11707637 w 12089090"/>
                  <a:gd name="connsiteY376" fmla="*/ 1165632 h 13511369"/>
                  <a:gd name="connsiteX377" fmla="*/ 11891787 w 12089090"/>
                  <a:gd name="connsiteY377" fmla="*/ 1476782 h 13511369"/>
                  <a:gd name="connsiteX378" fmla="*/ 12088637 w 12089090"/>
                  <a:gd name="connsiteY378" fmla="*/ 1578383 h 13511369"/>
                  <a:gd name="connsiteX379" fmla="*/ 11923537 w 12089090"/>
                  <a:gd name="connsiteY379" fmla="*/ 1133883 h 13511369"/>
                  <a:gd name="connsiteX380" fmla="*/ 11910837 w 12089090"/>
                  <a:gd name="connsiteY380" fmla="*/ 917982 h 13511369"/>
                  <a:gd name="connsiteX381" fmla="*/ 11777487 w 12089090"/>
                  <a:gd name="connsiteY381" fmla="*/ 721132 h 13511369"/>
                  <a:gd name="connsiteX382" fmla="*/ 11752087 w 12089090"/>
                  <a:gd name="connsiteY38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752653 w 12089090"/>
                  <a:gd name="connsiteY14" fmla="*/ 1359850 h 13511369"/>
                  <a:gd name="connsiteX15" fmla="*/ 6647878 w 12089090"/>
                  <a:gd name="connsiteY15" fmla="*/ 1431288 h 13511369"/>
                  <a:gd name="connsiteX16" fmla="*/ 6488334 w 12089090"/>
                  <a:gd name="connsiteY16" fmla="*/ 1331275 h 13511369"/>
                  <a:gd name="connsiteX17" fmla="*/ 6354984 w 12089090"/>
                  <a:gd name="connsiteY17" fmla="*/ 1402713 h 13511369"/>
                  <a:gd name="connsiteX18" fmla="*/ 6265687 w 12089090"/>
                  <a:gd name="connsiteY18" fmla="*/ 1362482 h 13511369"/>
                  <a:gd name="connsiteX19" fmla="*/ 6181153 w 12089090"/>
                  <a:gd name="connsiteY19" fmla="*/ 1433669 h 13511369"/>
                  <a:gd name="connsiteX20" fmla="*/ 6052565 w 12089090"/>
                  <a:gd name="connsiteY20" fmla="*/ 1269363 h 13511369"/>
                  <a:gd name="connsiteX21" fmla="*/ 5971603 w 12089090"/>
                  <a:gd name="connsiteY21" fmla="*/ 1078863 h 13511369"/>
                  <a:gd name="connsiteX22" fmla="*/ 5808487 w 12089090"/>
                  <a:gd name="connsiteY22" fmla="*/ 1000532 h 13511369"/>
                  <a:gd name="connsiteX23" fmla="*/ 5647753 w 12089090"/>
                  <a:gd name="connsiteY23" fmla="*/ 921700 h 13511369"/>
                  <a:gd name="connsiteX24" fmla="*/ 5566790 w 12089090"/>
                  <a:gd name="connsiteY24" fmla="*/ 995519 h 13511369"/>
                  <a:gd name="connsiteX25" fmla="*/ 5500115 w 12089090"/>
                  <a:gd name="connsiteY25" fmla="*/ 847881 h 13511369"/>
                  <a:gd name="connsiteX26" fmla="*/ 5295328 w 12089090"/>
                  <a:gd name="connsiteY26" fmla="*/ 838356 h 13511369"/>
                  <a:gd name="connsiteX27" fmla="*/ 5119115 w 12089090"/>
                  <a:gd name="connsiteY27" fmla="*/ 678813 h 13511369"/>
                  <a:gd name="connsiteX28" fmla="*/ 4872656 w 12089090"/>
                  <a:gd name="connsiteY28" fmla="*/ 524282 h 13511369"/>
                  <a:gd name="connsiteX29" fmla="*/ 4578572 w 12089090"/>
                  <a:gd name="connsiteY29" fmla="*/ 478788 h 13511369"/>
                  <a:gd name="connsiteX30" fmla="*/ 4330922 w 12089090"/>
                  <a:gd name="connsiteY30" fmla="*/ 395444 h 13511369"/>
                  <a:gd name="connsiteX31" fmla="*/ 4363068 w 12089090"/>
                  <a:gd name="connsiteY31" fmla="*/ 505232 h 13511369"/>
                  <a:gd name="connsiteX32" fmla="*/ 4118990 w 12089090"/>
                  <a:gd name="connsiteY32" fmla="*/ 528794 h 13511369"/>
                  <a:gd name="connsiteX33" fmla="*/ 3952303 w 12089090"/>
                  <a:gd name="connsiteY33" fmla="*/ 640713 h 13511369"/>
                  <a:gd name="connsiteX34" fmla="*/ 3770137 w 12089090"/>
                  <a:gd name="connsiteY34" fmla="*/ 929094 h 13511369"/>
                  <a:gd name="connsiteX35" fmla="*/ 3680840 w 12089090"/>
                  <a:gd name="connsiteY35" fmla="*/ 914556 h 13511369"/>
                  <a:gd name="connsiteX36" fmla="*/ 3578447 w 12089090"/>
                  <a:gd name="connsiteY36" fmla="*/ 990756 h 13511369"/>
                  <a:gd name="connsiteX37" fmla="*/ 3404615 w 12089090"/>
                  <a:gd name="connsiteY37" fmla="*/ 1205069 h 13511369"/>
                  <a:gd name="connsiteX38" fmla="*/ 3266503 w 12089090"/>
                  <a:gd name="connsiteY38" fmla="*/ 1266981 h 13511369"/>
                  <a:gd name="connsiteX39" fmla="*/ 3184349 w 12089090"/>
                  <a:gd name="connsiteY39" fmla="*/ 1343433 h 13511369"/>
                  <a:gd name="connsiteX40" fmla="*/ 2956940 w 12089090"/>
                  <a:gd name="connsiteY40" fmla="*/ 1233644 h 13511369"/>
                  <a:gd name="connsiteX41" fmla="*/ 2829544 w 12089090"/>
                  <a:gd name="connsiteY41" fmla="*/ 1317239 h 13511369"/>
                  <a:gd name="connsiteX42" fmla="*/ 2690240 w 12089090"/>
                  <a:gd name="connsiteY42" fmla="*/ 1366994 h 13511369"/>
                  <a:gd name="connsiteX43" fmla="*/ 2455687 w 12089090"/>
                  <a:gd name="connsiteY43" fmla="*/ 1452970 h 13511369"/>
                  <a:gd name="connsiteX44" fmla="*/ 2421159 w 12089090"/>
                  <a:gd name="connsiteY44" fmla="*/ 1328894 h 13511369"/>
                  <a:gd name="connsiteX45" fmla="*/ 2341387 w 12089090"/>
                  <a:gd name="connsiteY45" fmla="*/ 1248182 h 13511369"/>
                  <a:gd name="connsiteX46" fmla="*/ 2364009 w 12089090"/>
                  <a:gd name="connsiteY46" fmla="*/ 1407475 h 13511369"/>
                  <a:gd name="connsiteX47" fmla="*/ 2321147 w 12089090"/>
                  <a:gd name="connsiteY47" fmla="*/ 1557494 h 13511369"/>
                  <a:gd name="connsiteX48" fmla="*/ 2379487 w 12089090"/>
                  <a:gd name="connsiteY48" fmla="*/ 1629182 h 13511369"/>
                  <a:gd name="connsiteX49" fmla="*/ 2748581 w 12089090"/>
                  <a:gd name="connsiteY49" fmla="*/ 1888739 h 13511369"/>
                  <a:gd name="connsiteX50" fmla="*/ 2818828 w 12089090"/>
                  <a:gd name="connsiteY50" fmla="*/ 2031363 h 13511369"/>
                  <a:gd name="connsiteX51" fmla="*/ 2799778 w 12089090"/>
                  <a:gd name="connsiteY51" fmla="*/ 2224244 h 13511369"/>
                  <a:gd name="connsiteX52" fmla="*/ 2870025 w 12089090"/>
                  <a:gd name="connsiteY52" fmla="*/ 2431664 h 13511369"/>
                  <a:gd name="connsiteX53" fmla="*/ 3027187 w 12089090"/>
                  <a:gd name="connsiteY53" fmla="*/ 2567395 h 13511369"/>
                  <a:gd name="connsiteX54" fmla="*/ 3160537 w 12089090"/>
                  <a:gd name="connsiteY54" fmla="*/ 2543582 h 13511369"/>
                  <a:gd name="connsiteX55" fmla="*/ 3228403 w 12089090"/>
                  <a:gd name="connsiteY55" fmla="*/ 2648106 h 13511369"/>
                  <a:gd name="connsiteX56" fmla="*/ 3130772 w 12089090"/>
                  <a:gd name="connsiteY56" fmla="*/ 2719544 h 13511369"/>
                  <a:gd name="connsiteX57" fmla="*/ 3115293 w 12089090"/>
                  <a:gd name="connsiteY57" fmla="*/ 2843619 h 13511369"/>
                  <a:gd name="connsiteX58" fmla="*/ 3023615 w 12089090"/>
                  <a:gd name="connsiteY58" fmla="*/ 2957669 h 13511369"/>
                  <a:gd name="connsiteX59" fmla="*/ 3016472 w 12089090"/>
                  <a:gd name="connsiteY59" fmla="*/ 3050538 h 13511369"/>
                  <a:gd name="connsiteX60" fmla="*/ 2916459 w 12089090"/>
                  <a:gd name="connsiteY60" fmla="*/ 3143406 h 13511369"/>
                  <a:gd name="connsiteX61" fmla="*/ 2874787 w 12089090"/>
                  <a:gd name="connsiteY61" fmla="*/ 3248432 h 13511369"/>
                  <a:gd name="connsiteX62" fmla="*/ 2916459 w 12089090"/>
                  <a:gd name="connsiteY62" fmla="*/ 3355338 h 13511369"/>
                  <a:gd name="connsiteX63" fmla="*/ 3039093 w 12089090"/>
                  <a:gd name="connsiteY63" fmla="*/ 3469889 h 13511369"/>
                  <a:gd name="connsiteX64" fmla="*/ 2880740 w 12089090"/>
                  <a:gd name="connsiteY64" fmla="*/ 3872069 h 13511369"/>
                  <a:gd name="connsiteX65" fmla="*/ 2854547 w 12089090"/>
                  <a:gd name="connsiteY65" fmla="*/ 4003038 h 13511369"/>
                  <a:gd name="connsiteX66" fmla="*/ 2779537 w 12089090"/>
                  <a:gd name="connsiteY66" fmla="*/ 4067582 h 13511369"/>
                  <a:gd name="connsiteX67" fmla="*/ 2630709 w 12089090"/>
                  <a:gd name="connsiteY67" fmla="*/ 4069713 h 13511369"/>
                  <a:gd name="connsiteX68" fmla="*/ 2559272 w 12089090"/>
                  <a:gd name="connsiteY68" fmla="*/ 4041138 h 13511369"/>
                  <a:gd name="connsiteX69" fmla="*/ 2497359 w 12089090"/>
                  <a:gd name="connsiteY69" fmla="*/ 3964938 h 13511369"/>
                  <a:gd name="connsiteX70" fmla="*/ 2360437 w 12089090"/>
                  <a:gd name="connsiteY70" fmla="*/ 3991382 h 13511369"/>
                  <a:gd name="connsiteX71" fmla="*/ 2302097 w 12089090"/>
                  <a:gd name="connsiteY71" fmla="*/ 4098288 h 13511369"/>
                  <a:gd name="connsiteX72" fmla="*/ 2402109 w 12089090"/>
                  <a:gd name="connsiteY72" fmla="*/ 4295932 h 13511369"/>
                  <a:gd name="connsiteX73" fmla="*/ 2322337 w 12089090"/>
                  <a:gd name="connsiteY73" fmla="*/ 4353332 h 13511369"/>
                  <a:gd name="connsiteX74" fmla="*/ 2533078 w 12089090"/>
                  <a:gd name="connsiteY74" fmla="*/ 4645975 h 13511369"/>
                  <a:gd name="connsiteX75" fmla="*/ 2597372 w 12089090"/>
                  <a:gd name="connsiteY75" fmla="*/ 4879338 h 13511369"/>
                  <a:gd name="connsiteX76" fmla="*/ 2489024 w 12089090"/>
                  <a:gd name="connsiteY76" fmla="*/ 4958170 h 13511369"/>
                  <a:gd name="connsiteX77" fmla="*/ 2471165 w 12089090"/>
                  <a:gd name="connsiteY77" fmla="*/ 5122225 h 13511369"/>
                  <a:gd name="connsiteX78" fmla="*/ 2387822 w 12089090"/>
                  <a:gd name="connsiteY78" fmla="*/ 5196044 h 13511369"/>
                  <a:gd name="connsiteX79" fmla="*/ 2398537 w 12089090"/>
                  <a:gd name="connsiteY79" fmla="*/ 5286782 h 13511369"/>
                  <a:gd name="connsiteX80" fmla="*/ 2506884 w 12089090"/>
                  <a:gd name="connsiteY80" fmla="*/ 5384163 h 13511369"/>
                  <a:gd name="connsiteX81" fmla="*/ 2512837 w 12089090"/>
                  <a:gd name="connsiteY81" fmla="*/ 5534432 h 13511369"/>
                  <a:gd name="connsiteX82" fmla="*/ 2516409 w 12089090"/>
                  <a:gd name="connsiteY82" fmla="*/ 5622288 h 13511369"/>
                  <a:gd name="connsiteX83" fmla="*/ 2649759 w 12089090"/>
                  <a:gd name="connsiteY83" fmla="*/ 5741350 h 13511369"/>
                  <a:gd name="connsiteX84" fmla="*/ 2814065 w 12089090"/>
                  <a:gd name="connsiteY84" fmla="*/ 5819932 h 13511369"/>
                  <a:gd name="connsiteX85" fmla="*/ 2846212 w 12089090"/>
                  <a:gd name="connsiteY85" fmla="*/ 6036875 h 13511369"/>
                  <a:gd name="connsiteX86" fmla="*/ 2836687 w 12089090"/>
                  <a:gd name="connsiteY86" fmla="*/ 6239282 h 13511369"/>
                  <a:gd name="connsiteX87" fmla="*/ 2611659 w 12089090"/>
                  <a:gd name="connsiteY87" fmla="*/ 6322375 h 13511369"/>
                  <a:gd name="connsiteX88" fmla="*/ 2627137 w 12089090"/>
                  <a:gd name="connsiteY88" fmla="*/ 6448832 h 13511369"/>
                  <a:gd name="connsiteX89" fmla="*/ 2531887 w 12089090"/>
                  <a:gd name="connsiteY89" fmla="*/ 6696482 h 13511369"/>
                  <a:gd name="connsiteX90" fmla="*/ 2585465 w 12089090"/>
                  <a:gd name="connsiteY90" fmla="*/ 6812913 h 13511369"/>
                  <a:gd name="connsiteX91" fmla="*/ 2535459 w 12089090"/>
                  <a:gd name="connsiteY91" fmla="*/ 6872444 h 13511369"/>
                  <a:gd name="connsiteX92" fmla="*/ 2478309 w 12089090"/>
                  <a:gd name="connsiteY92" fmla="*/ 6981982 h 13511369"/>
                  <a:gd name="connsiteX93" fmla="*/ 2365199 w 12089090"/>
                  <a:gd name="connsiteY93" fmla="*/ 7022714 h 13511369"/>
                  <a:gd name="connsiteX94" fmla="*/ 2123503 w 12089090"/>
                  <a:gd name="connsiteY94" fmla="*/ 7248682 h 13511369"/>
                  <a:gd name="connsiteX95" fmla="*/ 2171128 w 12089090"/>
                  <a:gd name="connsiteY95" fmla="*/ 7551100 h 13511369"/>
                  <a:gd name="connsiteX96" fmla="*/ 2143743 w 12089090"/>
                  <a:gd name="connsiteY96" fmla="*/ 7627551 h 13511369"/>
                  <a:gd name="connsiteX97" fmla="*/ 1973484 w 12089090"/>
                  <a:gd name="connsiteY97" fmla="*/ 7703500 h 13511369"/>
                  <a:gd name="connsiteX98" fmla="*/ 1867519 w 12089090"/>
                  <a:gd name="connsiteY98" fmla="*/ 7841863 h 13511369"/>
                  <a:gd name="connsiteX99" fmla="*/ 1842515 w 12089090"/>
                  <a:gd name="connsiteY99" fmla="*/ 8084500 h 13511369"/>
                  <a:gd name="connsiteX100" fmla="*/ 1721072 w 12089090"/>
                  <a:gd name="connsiteY100" fmla="*/ 8148794 h 13511369"/>
                  <a:gd name="connsiteX101" fmla="*/ 1703212 w 12089090"/>
                  <a:gd name="connsiteY101" fmla="*/ 8291919 h 13511369"/>
                  <a:gd name="connsiteX102" fmla="*/ 1671065 w 12089090"/>
                  <a:gd name="connsiteY102" fmla="*/ 8510744 h 13511369"/>
                  <a:gd name="connsiteX103" fmla="*/ 1716309 w 12089090"/>
                  <a:gd name="connsiteY103" fmla="*/ 8653619 h 13511369"/>
                  <a:gd name="connsiteX104" fmla="*/ 1706784 w 12089090"/>
                  <a:gd name="connsiteY104" fmla="*/ 8772682 h 13511369"/>
                  <a:gd name="connsiteX105" fmla="*/ 1788937 w 12089090"/>
                  <a:gd name="connsiteY105" fmla="*/ 8963432 h 13511369"/>
                  <a:gd name="connsiteX106" fmla="*/ 1657969 w 12089090"/>
                  <a:gd name="connsiteY106" fmla="*/ 9413488 h 13511369"/>
                  <a:gd name="connsiteX107" fmla="*/ 1506759 w 12089090"/>
                  <a:gd name="connsiteY107" fmla="*/ 9498963 h 13511369"/>
                  <a:gd name="connsiteX108" fmla="*/ 1463897 w 12089090"/>
                  <a:gd name="connsiteY108" fmla="*/ 9682319 h 13511369"/>
                  <a:gd name="connsiteX109" fmla="*/ 1321022 w 12089090"/>
                  <a:gd name="connsiteY109" fmla="*/ 9748994 h 13511369"/>
                  <a:gd name="connsiteX110" fmla="*/ 1312687 w 12089090"/>
                  <a:gd name="connsiteY110" fmla="*/ 9839732 h 13511369"/>
                  <a:gd name="connsiteX111" fmla="*/ 1237678 w 12089090"/>
                  <a:gd name="connsiteY111" fmla="*/ 9970450 h 13511369"/>
                  <a:gd name="connsiteX112" fmla="*/ 1254347 w 12089090"/>
                  <a:gd name="connsiteY112" fmla="*/ 10151425 h 13511369"/>
                  <a:gd name="connsiteX113" fmla="*/ 1179337 w 12089090"/>
                  <a:gd name="connsiteY113" fmla="*/ 10315982 h 13511369"/>
                  <a:gd name="connsiteX114" fmla="*/ 932878 w 12089090"/>
                  <a:gd name="connsiteY114" fmla="*/ 10353832 h 13511369"/>
                  <a:gd name="connsiteX115" fmla="*/ 817387 w 12089090"/>
                  <a:gd name="connsiteY115" fmla="*/ 10468382 h 13511369"/>
                  <a:gd name="connsiteX116" fmla="*/ 678084 w 12089090"/>
                  <a:gd name="connsiteY116" fmla="*/ 10480038 h 13511369"/>
                  <a:gd name="connsiteX117" fmla="*/ 585215 w 12089090"/>
                  <a:gd name="connsiteY117" fmla="*/ 10544332 h 13511369"/>
                  <a:gd name="connsiteX118" fmla="*/ 497109 w 12089090"/>
                  <a:gd name="connsiteY118" fmla="*/ 10503850 h 13511369"/>
                  <a:gd name="connsiteX119" fmla="*/ 399478 w 12089090"/>
                  <a:gd name="connsiteY119" fmla="*/ 10510994 h 13511369"/>
                  <a:gd name="connsiteX120" fmla="*/ 301847 w 12089090"/>
                  <a:gd name="connsiteY120" fmla="*/ 10482419 h 13511369"/>
                  <a:gd name="connsiteX121" fmla="*/ 238743 w 12089090"/>
                  <a:gd name="connsiteY121" fmla="*/ 10535057 h 13511369"/>
                  <a:gd name="connsiteX122" fmla="*/ 17287 w 12089090"/>
                  <a:gd name="connsiteY122" fmla="*/ 10430282 h 13511369"/>
                  <a:gd name="connsiteX123" fmla="*/ 78009 w 12089090"/>
                  <a:gd name="connsiteY123" fmla="*/ 10608625 h 13511369"/>
                  <a:gd name="connsiteX124" fmla="*/ 11334 w 12089090"/>
                  <a:gd name="connsiteY124" fmla="*/ 10787219 h 13511369"/>
                  <a:gd name="connsiteX125" fmla="*/ 112537 w 12089090"/>
                  <a:gd name="connsiteY125" fmla="*/ 11056551 h 13511369"/>
                  <a:gd name="connsiteX126" fmla="*/ 8953 w 12089090"/>
                  <a:gd name="connsiteY126" fmla="*/ 11234894 h 13511369"/>
                  <a:gd name="connsiteX127" fmla="*/ 17287 w 12089090"/>
                  <a:gd name="connsiteY127" fmla="*/ 11420882 h 13511369"/>
                  <a:gd name="connsiteX128" fmla="*/ 158972 w 12089090"/>
                  <a:gd name="connsiteY128" fmla="*/ 11470638 h 13511369"/>
                  <a:gd name="connsiteX129" fmla="*/ 455437 w 12089090"/>
                  <a:gd name="connsiteY129" fmla="*/ 11497082 h 13511369"/>
                  <a:gd name="connsiteX130" fmla="*/ 623315 w 12089090"/>
                  <a:gd name="connsiteY130" fmla="*/ 11544457 h 13511369"/>
                  <a:gd name="connsiteX131" fmla="*/ 737615 w 12089090"/>
                  <a:gd name="connsiteY131" fmla="*/ 11489688 h 13511369"/>
                  <a:gd name="connsiteX132" fmla="*/ 912637 w 12089090"/>
                  <a:gd name="connsiteY132" fmla="*/ 11535182 h 13511369"/>
                  <a:gd name="connsiteX133" fmla="*/ 1078134 w 12089090"/>
                  <a:gd name="connsiteY133" fmla="*/ 11413488 h 13511369"/>
                  <a:gd name="connsiteX134" fmla="*/ 1155524 w 12089090"/>
                  <a:gd name="connsiteY134" fmla="*/ 11470889 h 13511369"/>
                  <a:gd name="connsiteX135" fmla="*/ 1294828 w 12089090"/>
                  <a:gd name="connsiteY135" fmla="*/ 11496832 h 13511369"/>
                  <a:gd name="connsiteX136" fmla="*/ 1466278 w 12089090"/>
                  <a:gd name="connsiteY136" fmla="*/ 11508738 h 13511369"/>
                  <a:gd name="connsiteX137" fmla="*/ 1552003 w 12089090"/>
                  <a:gd name="connsiteY137" fmla="*/ 11573032 h 13511369"/>
                  <a:gd name="connsiteX138" fmla="*/ 1652015 w 12089090"/>
                  <a:gd name="connsiteY138" fmla="*/ 11580175 h 13511369"/>
                  <a:gd name="connsiteX139" fmla="*/ 1731787 w 12089090"/>
                  <a:gd name="connsiteY139" fmla="*/ 11592332 h 13511369"/>
                  <a:gd name="connsiteX140" fmla="*/ 1659159 w 12089090"/>
                  <a:gd name="connsiteY140" fmla="*/ 11737338 h 13511369"/>
                  <a:gd name="connsiteX141" fmla="*/ 1693687 w 12089090"/>
                  <a:gd name="connsiteY141" fmla="*/ 11992382 h 13511369"/>
                  <a:gd name="connsiteX142" fmla="*/ 1871090 w 12089090"/>
                  <a:gd name="connsiteY142" fmla="*/ 12130244 h 13511369"/>
                  <a:gd name="connsiteX143" fmla="*/ 1993724 w 12089090"/>
                  <a:gd name="connsiteY143" fmla="*/ 12056676 h 13511369"/>
                  <a:gd name="connsiteX144" fmla="*/ 2066353 w 12089090"/>
                  <a:gd name="connsiteY144" fmla="*/ 12104050 h 13511369"/>
                  <a:gd name="connsiteX145" fmla="*/ 2142553 w 12089090"/>
                  <a:gd name="connsiteY145" fmla="*/ 12034994 h 13511369"/>
                  <a:gd name="connsiteX146" fmla="*/ 2242565 w 12089090"/>
                  <a:gd name="connsiteY146" fmla="*/ 12058807 h 13511369"/>
                  <a:gd name="connsiteX147" fmla="*/ 2473547 w 12089090"/>
                  <a:gd name="connsiteY147" fmla="*/ 12008800 h 13511369"/>
                  <a:gd name="connsiteX148" fmla="*/ 2524743 w 12089090"/>
                  <a:gd name="connsiteY148" fmla="*/ 11899513 h 13511369"/>
                  <a:gd name="connsiteX149" fmla="*/ 2893837 w 12089090"/>
                  <a:gd name="connsiteY149" fmla="*/ 12030482 h 13511369"/>
                  <a:gd name="connsiteX150" fmla="*/ 2983134 w 12089090"/>
                  <a:gd name="connsiteY150" fmla="*/ 12018325 h 13511369"/>
                  <a:gd name="connsiteX151" fmla="*/ 3084337 w 12089090"/>
                  <a:gd name="connsiteY151" fmla="*/ 12182882 h 13511369"/>
                  <a:gd name="connsiteX152" fmla="*/ 3323653 w 12089090"/>
                  <a:gd name="connsiteY152" fmla="*/ 12127863 h 13511369"/>
                  <a:gd name="connsiteX153" fmla="*/ 3433190 w 12089090"/>
                  <a:gd name="connsiteY153" fmla="*/ 12196919 h 13511369"/>
                  <a:gd name="connsiteX154" fmla="*/ 3586781 w 12089090"/>
                  <a:gd name="connsiteY154" fmla="*/ 12266226 h 13511369"/>
                  <a:gd name="connsiteX155" fmla="*/ 3522487 w 12089090"/>
                  <a:gd name="connsiteY155" fmla="*/ 12387670 h 13511369"/>
                  <a:gd name="connsiteX156" fmla="*/ 3607022 w 12089090"/>
                  <a:gd name="connsiteY156" fmla="*/ 12592207 h 13511369"/>
                  <a:gd name="connsiteX157" fmla="*/ 3560587 w 12089090"/>
                  <a:gd name="connsiteY157" fmla="*/ 12773432 h 13511369"/>
                  <a:gd name="connsiteX158" fmla="*/ 3545109 w 12089090"/>
                  <a:gd name="connsiteY158" fmla="*/ 12987494 h 13511369"/>
                  <a:gd name="connsiteX159" fmla="*/ 3636787 w 12089090"/>
                  <a:gd name="connsiteY159" fmla="*/ 13211582 h 13511369"/>
                  <a:gd name="connsiteX160" fmla="*/ 3922537 w 12089090"/>
                  <a:gd name="connsiteY160" fmla="*/ 13440182 h 13511369"/>
                  <a:gd name="connsiteX161" fmla="*/ 4514278 w 12089090"/>
                  <a:gd name="connsiteY161" fmla="*/ 13511369 h 13511369"/>
                  <a:gd name="connsiteX162" fmla="*/ 4549996 w 12089090"/>
                  <a:gd name="connsiteY162" fmla="*/ 13442312 h 13511369"/>
                  <a:gd name="connsiteX163" fmla="*/ 4208287 w 12089090"/>
                  <a:gd name="connsiteY163" fmla="*/ 13154432 h 13511369"/>
                  <a:gd name="connsiteX164" fmla="*/ 4635722 w 12089090"/>
                  <a:gd name="connsiteY164" fmla="*/ 13268482 h 13511369"/>
                  <a:gd name="connsiteX165" fmla="*/ 4951237 w 12089090"/>
                  <a:gd name="connsiteY165" fmla="*/ 13268732 h 13511369"/>
                  <a:gd name="connsiteX166" fmla="*/ 5052440 w 12089090"/>
                  <a:gd name="connsiteY166" fmla="*/ 13058932 h 13511369"/>
                  <a:gd name="connsiteX167" fmla="*/ 5011959 w 12089090"/>
                  <a:gd name="connsiteY167" fmla="*/ 12985113 h 13511369"/>
                  <a:gd name="connsiteX168" fmla="*/ 5008387 w 12089090"/>
                  <a:gd name="connsiteY168" fmla="*/ 12678182 h 13511369"/>
                  <a:gd name="connsiteX169" fmla="*/ 5084587 w 12089090"/>
                  <a:gd name="connsiteY169" fmla="*/ 12563882 h 13511369"/>
                  <a:gd name="connsiteX170" fmla="*/ 5046487 w 12089090"/>
                  <a:gd name="connsiteY170" fmla="*/ 12225745 h 13511369"/>
                  <a:gd name="connsiteX171" fmla="*/ 5375100 w 12089090"/>
                  <a:gd name="connsiteY171" fmla="*/ 12097157 h 13511369"/>
                  <a:gd name="connsiteX172" fmla="*/ 5656087 w 12089090"/>
                  <a:gd name="connsiteY172" fmla="*/ 12180502 h 13511369"/>
                  <a:gd name="connsiteX173" fmla="*/ 5541787 w 12089090"/>
                  <a:gd name="connsiteY173" fmla="*/ 11249432 h 13511369"/>
                  <a:gd name="connsiteX174" fmla="*/ 5602510 w 12089090"/>
                  <a:gd name="connsiteY174" fmla="*/ 10722925 h 13511369"/>
                  <a:gd name="connsiteX175" fmla="*/ 5485827 w 12089090"/>
                  <a:gd name="connsiteY175" fmla="*/ 10663394 h 13511369"/>
                  <a:gd name="connsiteX176" fmla="*/ 5602509 w 12089090"/>
                  <a:gd name="connsiteY176" fmla="*/ 10701495 h 13511369"/>
                  <a:gd name="connsiteX177" fmla="*/ 5628703 w 12089090"/>
                  <a:gd name="connsiteY177" fmla="*/ 10160950 h 13511369"/>
                  <a:gd name="connsiteX178" fmla="*/ 5715618 w 12089090"/>
                  <a:gd name="connsiteY178" fmla="*/ 9775438 h 13511369"/>
                  <a:gd name="connsiteX179" fmla="*/ 5847778 w 12089090"/>
                  <a:gd name="connsiteY179" fmla="*/ 9408475 h 13511369"/>
                  <a:gd name="connsiteX180" fmla="*/ 5938265 w 12089090"/>
                  <a:gd name="connsiteY180" fmla="*/ 9196544 h 13511369"/>
                  <a:gd name="connsiteX181" fmla="*/ 5776340 w 12089090"/>
                  <a:gd name="connsiteY181" fmla="*/ 9329894 h 13511369"/>
                  <a:gd name="connsiteX182" fmla="*/ 5940647 w 12089090"/>
                  <a:gd name="connsiteY182" fmla="*/ 9137013 h 13511369"/>
                  <a:gd name="connsiteX183" fmla="*/ 5972794 w 12089090"/>
                  <a:gd name="connsiteY183" fmla="*/ 8956289 h 13511369"/>
                  <a:gd name="connsiteX184" fmla="*/ 5976365 w 12089090"/>
                  <a:gd name="connsiteY184" fmla="*/ 9087006 h 13511369"/>
                  <a:gd name="connsiteX185" fmla="*/ 6458567 w 12089090"/>
                  <a:gd name="connsiteY185" fmla="*/ 8201432 h 13511369"/>
                  <a:gd name="connsiteX186" fmla="*/ 6221634 w 12089090"/>
                  <a:gd name="connsiteY186" fmla="*/ 8101170 h 13511369"/>
                  <a:gd name="connsiteX187" fmla="*/ 6443090 w 12089090"/>
                  <a:gd name="connsiteY187" fmla="*/ 8110694 h 13511369"/>
                  <a:gd name="connsiteX188" fmla="*/ 6713363 w 12089090"/>
                  <a:gd name="connsiteY188" fmla="*/ 8074975 h 13511369"/>
                  <a:gd name="connsiteX189" fmla="*/ 6872907 w 12089090"/>
                  <a:gd name="connsiteY189" fmla="*/ 8032113 h 13511369"/>
                  <a:gd name="connsiteX190" fmla="*/ 6802659 w 12089090"/>
                  <a:gd name="connsiteY190" fmla="*/ 7972582 h 13511369"/>
                  <a:gd name="connsiteX191" fmla="*/ 6894339 w 12089090"/>
                  <a:gd name="connsiteY191" fmla="*/ 7846626 h 13511369"/>
                  <a:gd name="connsiteX192" fmla="*/ 6997921 w 12089090"/>
                  <a:gd name="connsiteY192" fmla="*/ 7867807 h 13511369"/>
                  <a:gd name="connsiteX193" fmla="*/ 7034832 w 12089090"/>
                  <a:gd name="connsiteY193" fmla="*/ 7793990 h 13511369"/>
                  <a:gd name="connsiteX194" fmla="*/ 6961013 w 12089090"/>
                  <a:gd name="connsiteY194" fmla="*/ 7693975 h 13511369"/>
                  <a:gd name="connsiteX195" fmla="*/ 6927676 w 12089090"/>
                  <a:gd name="connsiteY195" fmla="*/ 7596344 h 13511369"/>
                  <a:gd name="connsiteX196" fmla="*/ 6837187 w 12089090"/>
                  <a:gd name="connsiteY196" fmla="*/ 7591832 h 13511369"/>
                  <a:gd name="connsiteX197" fmla="*/ 6763369 w 12089090"/>
                  <a:gd name="connsiteY197" fmla="*/ 7674925 h 13511369"/>
                  <a:gd name="connsiteX198" fmla="*/ 6627637 w 12089090"/>
                  <a:gd name="connsiteY198" fmla="*/ 7687082 h 13511369"/>
                  <a:gd name="connsiteX199" fmla="*/ 6687169 w 12089090"/>
                  <a:gd name="connsiteY199" fmla="*/ 7617775 h 13511369"/>
                  <a:gd name="connsiteX200" fmla="*/ 6699076 w 12089090"/>
                  <a:gd name="connsiteY200" fmla="*/ 7529669 h 13511369"/>
                  <a:gd name="connsiteX201" fmla="*/ 6720506 w 12089090"/>
                  <a:gd name="connsiteY201" fmla="*/ 7467756 h 13511369"/>
                  <a:gd name="connsiteX202" fmla="*/ 6684787 w 12089090"/>
                  <a:gd name="connsiteY202" fmla="*/ 7401332 h 13511369"/>
                  <a:gd name="connsiteX203" fmla="*/ 6620494 w 12089090"/>
                  <a:gd name="connsiteY203" fmla="*/ 7432038 h 13511369"/>
                  <a:gd name="connsiteX204" fmla="*/ 6618112 w 12089090"/>
                  <a:gd name="connsiteY204" fmla="*/ 7351326 h 13511369"/>
                  <a:gd name="connsiteX205" fmla="*/ 6837188 w 12089090"/>
                  <a:gd name="connsiteY205" fmla="*/ 7243919 h 13511369"/>
                  <a:gd name="connsiteX206" fmla="*/ 6801469 w 12089090"/>
                  <a:gd name="connsiteY206" fmla="*/ 7089138 h 13511369"/>
                  <a:gd name="connsiteX207" fmla="*/ 6877669 w 12089090"/>
                  <a:gd name="connsiteY207" fmla="*/ 7072469 h 13511369"/>
                  <a:gd name="connsiteX208" fmla="*/ 6856237 w 12089090"/>
                  <a:gd name="connsiteY208" fmla="*/ 6982232 h 13511369"/>
                  <a:gd name="connsiteX209" fmla="*/ 6961013 w 12089090"/>
                  <a:gd name="connsiteY209" fmla="*/ 6984363 h 13511369"/>
                  <a:gd name="connsiteX210" fmla="*/ 7003876 w 12089090"/>
                  <a:gd name="connsiteY210" fmla="*/ 6903400 h 13511369"/>
                  <a:gd name="connsiteX211" fmla="*/ 7106269 w 12089090"/>
                  <a:gd name="connsiteY211" fmla="*/ 6936738 h 13511369"/>
                  <a:gd name="connsiteX212" fmla="*/ 7180088 w 12089090"/>
                  <a:gd name="connsiteY212" fmla="*/ 7039132 h 13511369"/>
                  <a:gd name="connsiteX213" fmla="*/ 7246763 w 12089090"/>
                  <a:gd name="connsiteY213" fmla="*/ 6979600 h 13511369"/>
                  <a:gd name="connsiteX214" fmla="*/ 7187232 w 12089090"/>
                  <a:gd name="connsiteY214" fmla="*/ 6843869 h 13511369"/>
                  <a:gd name="connsiteX215" fmla="*/ 7244381 w 12089090"/>
                  <a:gd name="connsiteY215" fmla="*/ 6896506 h 13511369"/>
                  <a:gd name="connsiteX216" fmla="*/ 7361063 w 12089090"/>
                  <a:gd name="connsiteY216" fmla="*/ 6934357 h 13511369"/>
                  <a:gd name="connsiteX217" fmla="*/ 7434882 w 12089090"/>
                  <a:gd name="connsiteY217" fmla="*/ 7006046 h 13511369"/>
                  <a:gd name="connsiteX218" fmla="*/ 7403926 w 12089090"/>
                  <a:gd name="connsiteY218" fmla="*/ 7144158 h 13511369"/>
                  <a:gd name="connsiteX219" fmla="*/ 7475363 w 12089090"/>
                  <a:gd name="connsiteY219" fmla="*/ 7108439 h 13511369"/>
                  <a:gd name="connsiteX220" fmla="*/ 7465837 w 12089090"/>
                  <a:gd name="connsiteY220" fmla="*/ 7077482 h 13511369"/>
                  <a:gd name="connsiteX221" fmla="*/ 7542038 w 12089090"/>
                  <a:gd name="connsiteY221" fmla="*/ 7163208 h 13511369"/>
                  <a:gd name="connsiteX222" fmla="*/ 7477744 w 12089090"/>
                  <a:gd name="connsiteY222" fmla="*/ 7244171 h 13511369"/>
                  <a:gd name="connsiteX223" fmla="*/ 7542037 w 12089090"/>
                  <a:gd name="connsiteY223" fmla="*/ 7325132 h 13511369"/>
                  <a:gd name="connsiteX224" fmla="*/ 7468219 w 12089090"/>
                  <a:gd name="connsiteY224" fmla="*/ 7344183 h 13511369"/>
                  <a:gd name="connsiteX225" fmla="*/ 7375351 w 12089090"/>
                  <a:gd name="connsiteY225" fmla="*/ 7296558 h 13511369"/>
                  <a:gd name="connsiteX226" fmla="*/ 7327726 w 12089090"/>
                  <a:gd name="connsiteY226" fmla="*/ 7406096 h 13511369"/>
                  <a:gd name="connsiteX227" fmla="*/ 7403926 w 12089090"/>
                  <a:gd name="connsiteY227" fmla="*/ 7425146 h 13511369"/>
                  <a:gd name="connsiteX228" fmla="*/ 7458694 w 12089090"/>
                  <a:gd name="connsiteY228" fmla="*/ 7484677 h 13511369"/>
                  <a:gd name="connsiteX229" fmla="*/ 7484888 w 12089090"/>
                  <a:gd name="connsiteY229" fmla="*/ 7515382 h 13511369"/>
                  <a:gd name="connsiteX230" fmla="*/ 7505128 w 12089090"/>
                  <a:gd name="connsiteY230" fmla="*/ 7467755 h 13511369"/>
                  <a:gd name="connsiteX231" fmla="*/ 7563469 w 12089090"/>
                  <a:gd name="connsiteY231" fmla="*/ 7529921 h 13511369"/>
                  <a:gd name="connsiteX232" fmla="*/ 7656338 w 12089090"/>
                  <a:gd name="connsiteY232" fmla="*/ 7615646 h 13511369"/>
                  <a:gd name="connsiteX233" fmla="*/ 7656338 w 12089090"/>
                  <a:gd name="connsiteY233" fmla="*/ 7510871 h 13511369"/>
                  <a:gd name="connsiteX234" fmla="*/ 7830168 w 12089090"/>
                  <a:gd name="connsiteY234" fmla="*/ 7606120 h 13511369"/>
                  <a:gd name="connsiteX235" fmla="*/ 7723013 w 12089090"/>
                  <a:gd name="connsiteY235" fmla="*/ 7370377 h 13511369"/>
                  <a:gd name="connsiteX236" fmla="*/ 7725394 w 12089090"/>
                  <a:gd name="connsiteY236" fmla="*/ 7234646 h 13511369"/>
                  <a:gd name="connsiteX237" fmla="*/ 7630144 w 12089090"/>
                  <a:gd name="connsiteY237" fmla="*/ 7206071 h 13511369"/>
                  <a:gd name="connsiteX238" fmla="*/ 7694437 w 12089090"/>
                  <a:gd name="connsiteY238" fmla="*/ 7039382 h 13511369"/>
                  <a:gd name="connsiteX239" fmla="*/ 8392144 w 12089090"/>
                  <a:gd name="connsiteY239" fmla="*/ 6653621 h 13511369"/>
                  <a:gd name="connsiteX240" fmla="*/ 8720757 w 12089090"/>
                  <a:gd name="connsiteY240" fmla="*/ 6591708 h 13511369"/>
                  <a:gd name="connsiteX241" fmla="*/ 8739807 w 12089090"/>
                  <a:gd name="connsiteY241" fmla="*/ 6696483 h 13511369"/>
                  <a:gd name="connsiteX242" fmla="*/ 8813626 w 12089090"/>
                  <a:gd name="connsiteY242" fmla="*/ 6701246 h 13511369"/>
                  <a:gd name="connsiteX243" fmla="*/ 8789812 w 12089090"/>
                  <a:gd name="connsiteY243" fmla="*/ 6548844 h 13511369"/>
                  <a:gd name="connsiteX244" fmla="*/ 9332737 w 12089090"/>
                  <a:gd name="connsiteY244" fmla="*/ 6544082 h 13511369"/>
                  <a:gd name="connsiteX245" fmla="*/ 9520856 w 12089090"/>
                  <a:gd name="connsiteY245" fmla="*/ 6494075 h 13511369"/>
                  <a:gd name="connsiteX246" fmla="*/ 9647062 w 12089090"/>
                  <a:gd name="connsiteY246" fmla="*/ 6298813 h 13511369"/>
                  <a:gd name="connsiteX247" fmla="*/ 9923287 w 12089090"/>
                  <a:gd name="connsiteY247" fmla="*/ 6334532 h 13511369"/>
                  <a:gd name="connsiteX248" fmla="*/ 9887569 w 12089090"/>
                  <a:gd name="connsiteY248" fmla="*/ 6420258 h 13511369"/>
                  <a:gd name="connsiteX249" fmla="*/ 9744694 w 12089090"/>
                  <a:gd name="connsiteY249" fmla="*/ 6434546 h 13511369"/>
                  <a:gd name="connsiteX250" fmla="*/ 9813749 w 12089090"/>
                  <a:gd name="connsiteY250" fmla="*/ 6489313 h 13511369"/>
                  <a:gd name="connsiteX251" fmla="*/ 9682782 w 12089090"/>
                  <a:gd name="connsiteY251" fmla="*/ 6517889 h 13511369"/>
                  <a:gd name="connsiteX252" fmla="*/ 9556576 w 12089090"/>
                  <a:gd name="connsiteY252" fmla="*/ 6508364 h 13511369"/>
                  <a:gd name="connsiteX253" fmla="*/ 9470850 w 12089090"/>
                  <a:gd name="connsiteY253" fmla="*/ 6544082 h 13511369"/>
                  <a:gd name="connsiteX254" fmla="*/ 9439894 w 12089090"/>
                  <a:gd name="connsiteY254" fmla="*/ 6848883 h 13511369"/>
                  <a:gd name="connsiteX255" fmla="*/ 9601819 w 12089090"/>
                  <a:gd name="connsiteY255" fmla="*/ 6882220 h 13511369"/>
                  <a:gd name="connsiteX256" fmla="*/ 9808987 w 12089090"/>
                  <a:gd name="connsiteY256" fmla="*/ 6696482 h 13511369"/>
                  <a:gd name="connsiteX257" fmla="*/ 9847088 w 12089090"/>
                  <a:gd name="connsiteY257" fmla="*/ 6794114 h 13511369"/>
                  <a:gd name="connsiteX258" fmla="*/ 9994726 w 12089090"/>
                  <a:gd name="connsiteY258" fmla="*/ 6717914 h 13511369"/>
                  <a:gd name="connsiteX259" fmla="*/ 9894713 w 12089090"/>
                  <a:gd name="connsiteY259" fmla="*/ 6956040 h 13511369"/>
                  <a:gd name="connsiteX260" fmla="*/ 10037588 w 12089090"/>
                  <a:gd name="connsiteY260" fmla="*/ 6898889 h 13511369"/>
                  <a:gd name="connsiteX261" fmla="*/ 10004251 w 12089090"/>
                  <a:gd name="connsiteY261" fmla="*/ 6986996 h 13511369"/>
                  <a:gd name="connsiteX262" fmla="*/ 10235232 w 12089090"/>
                  <a:gd name="connsiteY262" fmla="*/ 6984614 h 13511369"/>
                  <a:gd name="connsiteX263" fmla="*/ 10075687 w 12089090"/>
                  <a:gd name="connsiteY263" fmla="*/ 7039382 h 13511369"/>
                  <a:gd name="connsiteX264" fmla="*/ 9966151 w 12089090"/>
                  <a:gd name="connsiteY264" fmla="*/ 7096533 h 13511369"/>
                  <a:gd name="connsiteX265" fmla="*/ 9847088 w 12089090"/>
                  <a:gd name="connsiteY265" fmla="*/ 7210833 h 13511369"/>
                  <a:gd name="connsiteX266" fmla="*/ 9882806 w 12089090"/>
                  <a:gd name="connsiteY266" fmla="*/ 7270363 h 13511369"/>
                  <a:gd name="connsiteX267" fmla="*/ 9925669 w 12089090"/>
                  <a:gd name="connsiteY267" fmla="*/ 7320371 h 13511369"/>
                  <a:gd name="connsiteX268" fmla="*/ 10004251 w 12089090"/>
                  <a:gd name="connsiteY268" fmla="*/ 7287033 h 13511369"/>
                  <a:gd name="connsiteX269" fmla="*/ 10016156 w 12089090"/>
                  <a:gd name="connsiteY269" fmla="*/ 7348944 h 13511369"/>
                  <a:gd name="connsiteX270" fmla="*/ 10130457 w 12089090"/>
                  <a:gd name="connsiteY270" fmla="*/ 7210833 h 13511369"/>
                  <a:gd name="connsiteX271" fmla="*/ 10166176 w 12089090"/>
                  <a:gd name="connsiteY271" fmla="*/ 7356089 h 13511369"/>
                  <a:gd name="connsiteX272" fmla="*/ 10261426 w 12089090"/>
                  <a:gd name="connsiteY272" fmla="*/ 7239408 h 13511369"/>
                  <a:gd name="connsiteX273" fmla="*/ 10287619 w 12089090"/>
                  <a:gd name="connsiteY273" fmla="*/ 7401332 h 13511369"/>
                  <a:gd name="connsiteX274" fmla="*/ 10361437 w 12089090"/>
                  <a:gd name="connsiteY274" fmla="*/ 7477532 h 13511369"/>
                  <a:gd name="connsiteX275" fmla="*/ 10151887 w 12089090"/>
                  <a:gd name="connsiteY275" fmla="*/ 7591832 h 13511369"/>
                  <a:gd name="connsiteX276" fmla="*/ 10304288 w 12089090"/>
                  <a:gd name="connsiteY276" fmla="*/ 7741852 h 13511369"/>
                  <a:gd name="connsiteX277" fmla="*/ 10335244 w 12089090"/>
                  <a:gd name="connsiteY277" fmla="*/ 7644221 h 13511369"/>
                  <a:gd name="connsiteX278" fmla="*/ 10406680 w 12089090"/>
                  <a:gd name="connsiteY278" fmla="*/ 7732326 h 13511369"/>
                  <a:gd name="connsiteX279" fmla="*/ 10528126 w 12089090"/>
                  <a:gd name="connsiteY279" fmla="*/ 7691846 h 13511369"/>
                  <a:gd name="connsiteX280" fmla="*/ 10532887 w 12089090"/>
                  <a:gd name="connsiteY280" fmla="*/ 7777570 h 13511369"/>
                  <a:gd name="connsiteX281" fmla="*/ 10530506 w 12089090"/>
                  <a:gd name="connsiteY281" fmla="*/ 7875200 h 13511369"/>
                  <a:gd name="connsiteX282" fmla="*/ 10640043 w 12089090"/>
                  <a:gd name="connsiteY282" fmla="*/ 7837101 h 13511369"/>
                  <a:gd name="connsiteX283" fmla="*/ 10680526 w 12089090"/>
                  <a:gd name="connsiteY283" fmla="*/ 8075227 h 13511369"/>
                  <a:gd name="connsiteX284" fmla="*/ 10818637 w 12089090"/>
                  <a:gd name="connsiteY284" fmla="*/ 8106182 h 13511369"/>
                  <a:gd name="connsiteX285" fmla="*/ 10832925 w 12089090"/>
                  <a:gd name="connsiteY285" fmla="*/ 7815670 h 13511369"/>
                  <a:gd name="connsiteX286" fmla="*/ 10923413 w 12089090"/>
                  <a:gd name="connsiteY286" fmla="*/ 7791858 h 13511369"/>
                  <a:gd name="connsiteX287" fmla="*/ 10992469 w 12089090"/>
                  <a:gd name="connsiteY287" fmla="*/ 7620407 h 13511369"/>
                  <a:gd name="connsiteX288" fmla="*/ 10954369 w 12089090"/>
                  <a:gd name="connsiteY288" fmla="*/ 7491821 h 13511369"/>
                  <a:gd name="connsiteX289" fmla="*/ 10859119 w 12089090"/>
                  <a:gd name="connsiteY289" fmla="*/ 7479913 h 13511369"/>
                  <a:gd name="connsiteX290" fmla="*/ 10906743 w 12089090"/>
                  <a:gd name="connsiteY290" fmla="*/ 7360851 h 13511369"/>
                  <a:gd name="connsiteX291" fmla="*/ 10801969 w 12089090"/>
                  <a:gd name="connsiteY291" fmla="*/ 7289414 h 13511369"/>
                  <a:gd name="connsiteX292" fmla="*/ 10761487 w 12089090"/>
                  <a:gd name="connsiteY292" fmla="*/ 7058432 h 13511369"/>
                  <a:gd name="connsiteX293" fmla="*/ 10443987 w 12089090"/>
                  <a:gd name="connsiteY293" fmla="*/ 7020332 h 13511369"/>
                  <a:gd name="connsiteX294" fmla="*/ 10513838 w 12089090"/>
                  <a:gd name="connsiteY294" fmla="*/ 6915558 h 13511369"/>
                  <a:gd name="connsiteX295" fmla="*/ 10637663 w 12089090"/>
                  <a:gd name="connsiteY295" fmla="*/ 6896508 h 13511369"/>
                  <a:gd name="connsiteX296" fmla="*/ 10647187 w 12089090"/>
                  <a:gd name="connsiteY296" fmla="*/ 6810782 h 13511369"/>
                  <a:gd name="connsiteX297" fmla="*/ 10859912 w 12089090"/>
                  <a:gd name="connsiteY297" fmla="*/ 6899682 h 13511369"/>
                  <a:gd name="connsiteX298" fmla="*/ 10875787 w 12089090"/>
                  <a:gd name="connsiteY298" fmla="*/ 6677432 h 13511369"/>
                  <a:gd name="connsiteX299" fmla="*/ 10666237 w 12089090"/>
                  <a:gd name="connsiteY299" fmla="*/ 6772682 h 13511369"/>
                  <a:gd name="connsiteX300" fmla="*/ 10590037 w 12089090"/>
                  <a:gd name="connsiteY300" fmla="*/ 6544082 h 13511369"/>
                  <a:gd name="connsiteX301" fmla="*/ 10361437 w 12089090"/>
                  <a:gd name="connsiteY301" fmla="*/ 6753632 h 13511369"/>
                  <a:gd name="connsiteX302" fmla="*/ 10374138 w 12089090"/>
                  <a:gd name="connsiteY302" fmla="*/ 6588533 h 13511369"/>
                  <a:gd name="connsiteX303" fmla="*/ 10386837 w 12089090"/>
                  <a:gd name="connsiteY303" fmla="*/ 6464707 h 13511369"/>
                  <a:gd name="connsiteX304" fmla="*/ 10331672 w 12089090"/>
                  <a:gd name="connsiteY304" fmla="*/ 6436675 h 13511369"/>
                  <a:gd name="connsiteX305" fmla="*/ 10278888 w 12089090"/>
                  <a:gd name="connsiteY305" fmla="*/ 6452008 h 13511369"/>
                  <a:gd name="connsiteX306" fmla="*/ 10158237 w 12089090"/>
                  <a:gd name="connsiteY306" fmla="*/ 6236107 h 13511369"/>
                  <a:gd name="connsiteX307" fmla="*/ 10323338 w 12089090"/>
                  <a:gd name="connsiteY307" fmla="*/ 6274208 h 13511369"/>
                  <a:gd name="connsiteX308" fmla="*/ 10564638 w 12089090"/>
                  <a:gd name="connsiteY308" fmla="*/ 6274208 h 13511369"/>
                  <a:gd name="connsiteX309" fmla="*/ 10694812 w 12089090"/>
                  <a:gd name="connsiteY309" fmla="*/ 6134507 h 13511369"/>
                  <a:gd name="connsiteX310" fmla="*/ 10593213 w 12089090"/>
                  <a:gd name="connsiteY310" fmla="*/ 6023383 h 13511369"/>
                  <a:gd name="connsiteX311" fmla="*/ 10380487 w 12089090"/>
                  <a:gd name="connsiteY311" fmla="*/ 5975757 h 13511369"/>
                  <a:gd name="connsiteX312" fmla="*/ 10561462 w 12089090"/>
                  <a:gd name="connsiteY312" fmla="*/ 5845582 h 13511369"/>
                  <a:gd name="connsiteX313" fmla="*/ 10507488 w 12089090"/>
                  <a:gd name="connsiteY313" fmla="*/ 5728108 h 13511369"/>
                  <a:gd name="connsiteX314" fmla="*/ 10561463 w 12089090"/>
                  <a:gd name="connsiteY314" fmla="*/ 5607458 h 13511369"/>
                  <a:gd name="connsiteX315" fmla="*/ 10523362 w 12089090"/>
                  <a:gd name="connsiteY315" fmla="*/ 5604282 h 13511369"/>
                  <a:gd name="connsiteX316" fmla="*/ 10488438 w 12089090"/>
                  <a:gd name="connsiteY316" fmla="*/ 5528083 h 13511369"/>
                  <a:gd name="connsiteX317" fmla="*/ 10329687 w 12089090"/>
                  <a:gd name="connsiteY317" fmla="*/ 5375682 h 13511369"/>
                  <a:gd name="connsiteX318" fmla="*/ 10599563 w 12089090"/>
                  <a:gd name="connsiteY318" fmla="*/ 5480458 h 13511369"/>
                  <a:gd name="connsiteX319" fmla="*/ 10742437 w 12089090"/>
                  <a:gd name="connsiteY319" fmla="*/ 5439182 h 13511369"/>
                  <a:gd name="connsiteX320" fmla="*/ 10717038 w 12089090"/>
                  <a:gd name="connsiteY320" fmla="*/ 5686833 h 13511369"/>
                  <a:gd name="connsiteX321" fmla="*/ 10894837 w 12089090"/>
                  <a:gd name="connsiteY321" fmla="*/ 5724932 h 13511369"/>
                  <a:gd name="connsiteX322" fmla="*/ 10951988 w 12089090"/>
                  <a:gd name="connsiteY322" fmla="*/ 5550308 h 13511369"/>
                  <a:gd name="connsiteX323" fmla="*/ 10993262 w 12089090"/>
                  <a:gd name="connsiteY323" fmla="*/ 5321707 h 13511369"/>
                  <a:gd name="connsiteX324" fmla="*/ 10913888 w 12089090"/>
                  <a:gd name="connsiteY324" fmla="*/ 5118508 h 13511369"/>
                  <a:gd name="connsiteX325" fmla="*/ 10856737 w 12089090"/>
                  <a:gd name="connsiteY325" fmla="*/ 5020082 h 13511369"/>
                  <a:gd name="connsiteX326" fmla="*/ 10777363 w 12089090"/>
                  <a:gd name="connsiteY326" fmla="*/ 5137558 h 13511369"/>
                  <a:gd name="connsiteX327" fmla="*/ 10707513 w 12089090"/>
                  <a:gd name="connsiteY327" fmla="*/ 5096283 h 13511369"/>
                  <a:gd name="connsiteX328" fmla="*/ 10675763 w 12089090"/>
                  <a:gd name="connsiteY328" fmla="*/ 5216933 h 13511369"/>
                  <a:gd name="connsiteX329" fmla="*/ 10574162 w 12089090"/>
                  <a:gd name="connsiteY329" fmla="*/ 5220107 h 13511369"/>
                  <a:gd name="connsiteX330" fmla="*/ 10494787 w 12089090"/>
                  <a:gd name="connsiteY330" fmla="*/ 5077232 h 13511369"/>
                  <a:gd name="connsiteX331" fmla="*/ 10456687 w 12089090"/>
                  <a:gd name="connsiteY331" fmla="*/ 4924832 h 13511369"/>
                  <a:gd name="connsiteX332" fmla="*/ 10240787 w 12089090"/>
                  <a:gd name="connsiteY332" fmla="*/ 4928007 h 13511369"/>
                  <a:gd name="connsiteX333" fmla="*/ 10266187 w 12089090"/>
                  <a:gd name="connsiteY333" fmla="*/ 5153432 h 13511369"/>
                  <a:gd name="connsiteX334" fmla="*/ 10228088 w 12089090"/>
                  <a:gd name="connsiteY334" fmla="*/ 4959758 h 13511369"/>
                  <a:gd name="connsiteX335" fmla="*/ 10183637 w 12089090"/>
                  <a:gd name="connsiteY335" fmla="*/ 4972457 h 13511369"/>
                  <a:gd name="connsiteX336" fmla="*/ 10113787 w 12089090"/>
                  <a:gd name="connsiteY336" fmla="*/ 4861332 h 13511369"/>
                  <a:gd name="connsiteX337" fmla="*/ 10018538 w 12089090"/>
                  <a:gd name="connsiteY337" fmla="*/ 4931183 h 13511369"/>
                  <a:gd name="connsiteX338" fmla="*/ 9862962 w 12089090"/>
                  <a:gd name="connsiteY338" fmla="*/ 5058182 h 13511369"/>
                  <a:gd name="connsiteX339" fmla="*/ 10228087 w 12089090"/>
                  <a:gd name="connsiteY339" fmla="*/ 4724807 h 13511369"/>
                  <a:gd name="connsiteX340" fmla="*/ 10372550 w 12089090"/>
                  <a:gd name="connsiteY340" fmla="*/ 4634321 h 13511369"/>
                  <a:gd name="connsiteX341" fmla="*/ 10590037 w 12089090"/>
                  <a:gd name="connsiteY341" fmla="*/ 4581932 h 13511369"/>
                  <a:gd name="connsiteX342" fmla="*/ 10628138 w 12089090"/>
                  <a:gd name="connsiteY342" fmla="*/ 4461283 h 13511369"/>
                  <a:gd name="connsiteX343" fmla="*/ 10799588 w 12089090"/>
                  <a:gd name="connsiteY343" fmla="*/ 4334283 h 13511369"/>
                  <a:gd name="connsiteX344" fmla="*/ 10831337 w 12089090"/>
                  <a:gd name="connsiteY344" fmla="*/ 4080282 h 13511369"/>
                  <a:gd name="connsiteX345" fmla="*/ 10599562 w 12089090"/>
                  <a:gd name="connsiteY345" fmla="*/ 3997732 h 13511369"/>
                  <a:gd name="connsiteX346" fmla="*/ 10282063 w 12089090"/>
                  <a:gd name="connsiteY346" fmla="*/ 3950108 h 13511369"/>
                  <a:gd name="connsiteX347" fmla="*/ 10151887 w 12089090"/>
                  <a:gd name="connsiteY347" fmla="*/ 4010432 h 13511369"/>
                  <a:gd name="connsiteX348" fmla="*/ 10177288 w 12089090"/>
                  <a:gd name="connsiteY348" fmla="*/ 3845333 h 13511369"/>
                  <a:gd name="connsiteX349" fmla="*/ 10126488 w 12089090"/>
                  <a:gd name="connsiteY349" fmla="*/ 3670708 h 13511369"/>
                  <a:gd name="connsiteX350" fmla="*/ 10240787 w 12089090"/>
                  <a:gd name="connsiteY350" fmla="*/ 3708807 h 13511369"/>
                  <a:gd name="connsiteX351" fmla="*/ 10361438 w 12089090"/>
                  <a:gd name="connsiteY351" fmla="*/ 3600858 h 13511369"/>
                  <a:gd name="connsiteX352" fmla="*/ 10551938 w 12089090"/>
                  <a:gd name="connsiteY352" fmla="*/ 3661183 h 13511369"/>
                  <a:gd name="connsiteX353" fmla="*/ 10564638 w 12089090"/>
                  <a:gd name="connsiteY353" fmla="*/ 3477033 h 13511369"/>
                  <a:gd name="connsiteX354" fmla="*/ 10704337 w 12089090"/>
                  <a:gd name="connsiteY354" fmla="*/ 3515132 h 13511369"/>
                  <a:gd name="connsiteX355" fmla="*/ 10818637 w 12089090"/>
                  <a:gd name="connsiteY355" fmla="*/ 3210332 h 13511369"/>
                  <a:gd name="connsiteX356" fmla="*/ 10920238 w 12089090"/>
                  <a:gd name="connsiteY356" fmla="*/ 3299233 h 13511369"/>
                  <a:gd name="connsiteX357" fmla="*/ 11059937 w 12089090"/>
                  <a:gd name="connsiteY357" fmla="*/ 3283357 h 13511369"/>
                  <a:gd name="connsiteX358" fmla="*/ 11094862 w 12089090"/>
                  <a:gd name="connsiteY358" fmla="*/ 3508782 h 13511369"/>
                  <a:gd name="connsiteX359" fmla="*/ 11171063 w 12089090"/>
                  <a:gd name="connsiteY359" fmla="*/ 3251608 h 13511369"/>
                  <a:gd name="connsiteX360" fmla="*/ 11094863 w 12089090"/>
                  <a:gd name="connsiteY360" fmla="*/ 3165883 h 13511369"/>
                  <a:gd name="connsiteX361" fmla="*/ 11180587 w 12089090"/>
                  <a:gd name="connsiteY361" fmla="*/ 2911882 h 13511369"/>
                  <a:gd name="connsiteX362" fmla="*/ 10999613 w 12089090"/>
                  <a:gd name="connsiteY362" fmla="*/ 2988083 h 13511369"/>
                  <a:gd name="connsiteX363" fmla="*/ 10971037 w 12089090"/>
                  <a:gd name="connsiteY363" fmla="*/ 2918232 h 13511369"/>
                  <a:gd name="connsiteX364" fmla="*/ 10780537 w 12089090"/>
                  <a:gd name="connsiteY364" fmla="*/ 2715032 h 13511369"/>
                  <a:gd name="connsiteX365" fmla="*/ 10748788 w 12089090"/>
                  <a:gd name="connsiteY365" fmla="*/ 2530883 h 13511369"/>
                  <a:gd name="connsiteX366" fmla="*/ 10717038 w 12089090"/>
                  <a:gd name="connsiteY366" fmla="*/ 2435633 h 13511369"/>
                  <a:gd name="connsiteX367" fmla="*/ 10818637 w 12089090"/>
                  <a:gd name="connsiteY367" fmla="*/ 2334032 h 13511369"/>
                  <a:gd name="connsiteX368" fmla="*/ 11078988 w 12089090"/>
                  <a:gd name="connsiteY368" fmla="*/ 2099083 h 13511369"/>
                  <a:gd name="connsiteX369" fmla="*/ 11199637 w 12089090"/>
                  <a:gd name="connsiteY369" fmla="*/ 2118132 h 13511369"/>
                  <a:gd name="connsiteX370" fmla="*/ 11269488 w 12089090"/>
                  <a:gd name="connsiteY370" fmla="*/ 2029233 h 13511369"/>
                  <a:gd name="connsiteX371" fmla="*/ 11504437 w 12089090"/>
                  <a:gd name="connsiteY371" fmla="*/ 1921282 h 13511369"/>
                  <a:gd name="connsiteX372" fmla="*/ 11358388 w 12089090"/>
                  <a:gd name="connsiteY372" fmla="*/ 1851433 h 13511369"/>
                  <a:gd name="connsiteX373" fmla="*/ 11275837 w 12089090"/>
                  <a:gd name="connsiteY373" fmla="*/ 1705382 h 13511369"/>
                  <a:gd name="connsiteX374" fmla="*/ 11377437 w 12089090"/>
                  <a:gd name="connsiteY374" fmla="*/ 1279932 h 13511369"/>
                  <a:gd name="connsiteX375" fmla="*/ 11256787 w 12089090"/>
                  <a:gd name="connsiteY375" fmla="*/ 1019582 h 13511369"/>
                  <a:gd name="connsiteX376" fmla="*/ 11542537 w 12089090"/>
                  <a:gd name="connsiteY376" fmla="*/ 1362482 h 13511369"/>
                  <a:gd name="connsiteX377" fmla="*/ 11707637 w 12089090"/>
                  <a:gd name="connsiteY377" fmla="*/ 1165632 h 13511369"/>
                  <a:gd name="connsiteX378" fmla="*/ 11891787 w 12089090"/>
                  <a:gd name="connsiteY378" fmla="*/ 1476782 h 13511369"/>
                  <a:gd name="connsiteX379" fmla="*/ 12088637 w 12089090"/>
                  <a:gd name="connsiteY379" fmla="*/ 1578383 h 13511369"/>
                  <a:gd name="connsiteX380" fmla="*/ 11923537 w 12089090"/>
                  <a:gd name="connsiteY380" fmla="*/ 1133883 h 13511369"/>
                  <a:gd name="connsiteX381" fmla="*/ 11910837 w 12089090"/>
                  <a:gd name="connsiteY381" fmla="*/ 917982 h 13511369"/>
                  <a:gd name="connsiteX382" fmla="*/ 11777487 w 12089090"/>
                  <a:gd name="connsiteY382" fmla="*/ 721132 h 13511369"/>
                  <a:gd name="connsiteX383" fmla="*/ 11752087 w 12089090"/>
                  <a:gd name="connsiteY38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275337 w 12089090"/>
                  <a:gd name="connsiteY13" fmla="*/ 1305332 h 13511369"/>
                  <a:gd name="connsiteX14" fmla="*/ 6959822 w 12089090"/>
                  <a:gd name="connsiteY14" fmla="*/ 1395569 h 13511369"/>
                  <a:gd name="connsiteX15" fmla="*/ 6752653 w 12089090"/>
                  <a:gd name="connsiteY15" fmla="*/ 1359850 h 13511369"/>
                  <a:gd name="connsiteX16" fmla="*/ 6647878 w 12089090"/>
                  <a:gd name="connsiteY16" fmla="*/ 1431288 h 13511369"/>
                  <a:gd name="connsiteX17" fmla="*/ 6488334 w 12089090"/>
                  <a:gd name="connsiteY17" fmla="*/ 1331275 h 13511369"/>
                  <a:gd name="connsiteX18" fmla="*/ 6354984 w 12089090"/>
                  <a:gd name="connsiteY18" fmla="*/ 1402713 h 13511369"/>
                  <a:gd name="connsiteX19" fmla="*/ 6265687 w 12089090"/>
                  <a:gd name="connsiteY19" fmla="*/ 1362482 h 13511369"/>
                  <a:gd name="connsiteX20" fmla="*/ 6181153 w 12089090"/>
                  <a:gd name="connsiteY20" fmla="*/ 1433669 h 13511369"/>
                  <a:gd name="connsiteX21" fmla="*/ 6052565 w 12089090"/>
                  <a:gd name="connsiteY21" fmla="*/ 1269363 h 13511369"/>
                  <a:gd name="connsiteX22" fmla="*/ 5971603 w 12089090"/>
                  <a:gd name="connsiteY22" fmla="*/ 1078863 h 13511369"/>
                  <a:gd name="connsiteX23" fmla="*/ 5808487 w 12089090"/>
                  <a:gd name="connsiteY23" fmla="*/ 1000532 h 13511369"/>
                  <a:gd name="connsiteX24" fmla="*/ 5647753 w 12089090"/>
                  <a:gd name="connsiteY24" fmla="*/ 921700 h 13511369"/>
                  <a:gd name="connsiteX25" fmla="*/ 5566790 w 12089090"/>
                  <a:gd name="connsiteY25" fmla="*/ 995519 h 13511369"/>
                  <a:gd name="connsiteX26" fmla="*/ 5500115 w 12089090"/>
                  <a:gd name="connsiteY26" fmla="*/ 847881 h 13511369"/>
                  <a:gd name="connsiteX27" fmla="*/ 5295328 w 12089090"/>
                  <a:gd name="connsiteY27" fmla="*/ 838356 h 13511369"/>
                  <a:gd name="connsiteX28" fmla="*/ 5119115 w 12089090"/>
                  <a:gd name="connsiteY28" fmla="*/ 678813 h 13511369"/>
                  <a:gd name="connsiteX29" fmla="*/ 4872656 w 12089090"/>
                  <a:gd name="connsiteY29" fmla="*/ 524282 h 13511369"/>
                  <a:gd name="connsiteX30" fmla="*/ 4578572 w 12089090"/>
                  <a:gd name="connsiteY30" fmla="*/ 478788 h 13511369"/>
                  <a:gd name="connsiteX31" fmla="*/ 4330922 w 12089090"/>
                  <a:gd name="connsiteY31" fmla="*/ 395444 h 13511369"/>
                  <a:gd name="connsiteX32" fmla="*/ 4363068 w 12089090"/>
                  <a:gd name="connsiteY32" fmla="*/ 505232 h 13511369"/>
                  <a:gd name="connsiteX33" fmla="*/ 4118990 w 12089090"/>
                  <a:gd name="connsiteY33" fmla="*/ 528794 h 13511369"/>
                  <a:gd name="connsiteX34" fmla="*/ 3952303 w 12089090"/>
                  <a:gd name="connsiteY34" fmla="*/ 640713 h 13511369"/>
                  <a:gd name="connsiteX35" fmla="*/ 3770137 w 12089090"/>
                  <a:gd name="connsiteY35" fmla="*/ 929094 h 13511369"/>
                  <a:gd name="connsiteX36" fmla="*/ 3680840 w 12089090"/>
                  <a:gd name="connsiteY36" fmla="*/ 914556 h 13511369"/>
                  <a:gd name="connsiteX37" fmla="*/ 3578447 w 12089090"/>
                  <a:gd name="connsiteY37" fmla="*/ 990756 h 13511369"/>
                  <a:gd name="connsiteX38" fmla="*/ 3404615 w 12089090"/>
                  <a:gd name="connsiteY38" fmla="*/ 1205069 h 13511369"/>
                  <a:gd name="connsiteX39" fmla="*/ 3266503 w 12089090"/>
                  <a:gd name="connsiteY39" fmla="*/ 1266981 h 13511369"/>
                  <a:gd name="connsiteX40" fmla="*/ 3184349 w 12089090"/>
                  <a:gd name="connsiteY40" fmla="*/ 1343433 h 13511369"/>
                  <a:gd name="connsiteX41" fmla="*/ 2956940 w 12089090"/>
                  <a:gd name="connsiteY41" fmla="*/ 1233644 h 13511369"/>
                  <a:gd name="connsiteX42" fmla="*/ 2829544 w 12089090"/>
                  <a:gd name="connsiteY42" fmla="*/ 1317239 h 13511369"/>
                  <a:gd name="connsiteX43" fmla="*/ 2690240 w 12089090"/>
                  <a:gd name="connsiteY43" fmla="*/ 1366994 h 13511369"/>
                  <a:gd name="connsiteX44" fmla="*/ 2455687 w 12089090"/>
                  <a:gd name="connsiteY44" fmla="*/ 1452970 h 13511369"/>
                  <a:gd name="connsiteX45" fmla="*/ 2421159 w 12089090"/>
                  <a:gd name="connsiteY45" fmla="*/ 1328894 h 13511369"/>
                  <a:gd name="connsiteX46" fmla="*/ 2341387 w 12089090"/>
                  <a:gd name="connsiteY46" fmla="*/ 1248182 h 13511369"/>
                  <a:gd name="connsiteX47" fmla="*/ 2364009 w 12089090"/>
                  <a:gd name="connsiteY47" fmla="*/ 1407475 h 13511369"/>
                  <a:gd name="connsiteX48" fmla="*/ 2321147 w 12089090"/>
                  <a:gd name="connsiteY48" fmla="*/ 1557494 h 13511369"/>
                  <a:gd name="connsiteX49" fmla="*/ 2379487 w 12089090"/>
                  <a:gd name="connsiteY49" fmla="*/ 1629182 h 13511369"/>
                  <a:gd name="connsiteX50" fmla="*/ 2748581 w 12089090"/>
                  <a:gd name="connsiteY50" fmla="*/ 1888739 h 13511369"/>
                  <a:gd name="connsiteX51" fmla="*/ 2818828 w 12089090"/>
                  <a:gd name="connsiteY51" fmla="*/ 2031363 h 13511369"/>
                  <a:gd name="connsiteX52" fmla="*/ 2799778 w 12089090"/>
                  <a:gd name="connsiteY52" fmla="*/ 2224244 h 13511369"/>
                  <a:gd name="connsiteX53" fmla="*/ 2870025 w 12089090"/>
                  <a:gd name="connsiteY53" fmla="*/ 2431664 h 13511369"/>
                  <a:gd name="connsiteX54" fmla="*/ 3027187 w 12089090"/>
                  <a:gd name="connsiteY54" fmla="*/ 2567395 h 13511369"/>
                  <a:gd name="connsiteX55" fmla="*/ 3160537 w 12089090"/>
                  <a:gd name="connsiteY55" fmla="*/ 2543582 h 13511369"/>
                  <a:gd name="connsiteX56" fmla="*/ 3228403 w 12089090"/>
                  <a:gd name="connsiteY56" fmla="*/ 2648106 h 13511369"/>
                  <a:gd name="connsiteX57" fmla="*/ 3130772 w 12089090"/>
                  <a:gd name="connsiteY57" fmla="*/ 2719544 h 13511369"/>
                  <a:gd name="connsiteX58" fmla="*/ 3115293 w 12089090"/>
                  <a:gd name="connsiteY58" fmla="*/ 2843619 h 13511369"/>
                  <a:gd name="connsiteX59" fmla="*/ 3023615 w 12089090"/>
                  <a:gd name="connsiteY59" fmla="*/ 2957669 h 13511369"/>
                  <a:gd name="connsiteX60" fmla="*/ 3016472 w 12089090"/>
                  <a:gd name="connsiteY60" fmla="*/ 3050538 h 13511369"/>
                  <a:gd name="connsiteX61" fmla="*/ 2916459 w 12089090"/>
                  <a:gd name="connsiteY61" fmla="*/ 3143406 h 13511369"/>
                  <a:gd name="connsiteX62" fmla="*/ 2874787 w 12089090"/>
                  <a:gd name="connsiteY62" fmla="*/ 3248432 h 13511369"/>
                  <a:gd name="connsiteX63" fmla="*/ 2916459 w 12089090"/>
                  <a:gd name="connsiteY63" fmla="*/ 3355338 h 13511369"/>
                  <a:gd name="connsiteX64" fmla="*/ 3039093 w 12089090"/>
                  <a:gd name="connsiteY64" fmla="*/ 3469889 h 13511369"/>
                  <a:gd name="connsiteX65" fmla="*/ 2880740 w 12089090"/>
                  <a:gd name="connsiteY65" fmla="*/ 3872069 h 13511369"/>
                  <a:gd name="connsiteX66" fmla="*/ 2854547 w 12089090"/>
                  <a:gd name="connsiteY66" fmla="*/ 4003038 h 13511369"/>
                  <a:gd name="connsiteX67" fmla="*/ 2779537 w 12089090"/>
                  <a:gd name="connsiteY67" fmla="*/ 4067582 h 13511369"/>
                  <a:gd name="connsiteX68" fmla="*/ 2630709 w 12089090"/>
                  <a:gd name="connsiteY68" fmla="*/ 4069713 h 13511369"/>
                  <a:gd name="connsiteX69" fmla="*/ 2559272 w 12089090"/>
                  <a:gd name="connsiteY69" fmla="*/ 4041138 h 13511369"/>
                  <a:gd name="connsiteX70" fmla="*/ 2497359 w 12089090"/>
                  <a:gd name="connsiteY70" fmla="*/ 3964938 h 13511369"/>
                  <a:gd name="connsiteX71" fmla="*/ 2360437 w 12089090"/>
                  <a:gd name="connsiteY71" fmla="*/ 3991382 h 13511369"/>
                  <a:gd name="connsiteX72" fmla="*/ 2302097 w 12089090"/>
                  <a:gd name="connsiteY72" fmla="*/ 4098288 h 13511369"/>
                  <a:gd name="connsiteX73" fmla="*/ 2402109 w 12089090"/>
                  <a:gd name="connsiteY73" fmla="*/ 4295932 h 13511369"/>
                  <a:gd name="connsiteX74" fmla="*/ 2322337 w 12089090"/>
                  <a:gd name="connsiteY74" fmla="*/ 4353332 h 13511369"/>
                  <a:gd name="connsiteX75" fmla="*/ 2533078 w 12089090"/>
                  <a:gd name="connsiteY75" fmla="*/ 4645975 h 13511369"/>
                  <a:gd name="connsiteX76" fmla="*/ 2597372 w 12089090"/>
                  <a:gd name="connsiteY76" fmla="*/ 4879338 h 13511369"/>
                  <a:gd name="connsiteX77" fmla="*/ 2489024 w 12089090"/>
                  <a:gd name="connsiteY77" fmla="*/ 4958170 h 13511369"/>
                  <a:gd name="connsiteX78" fmla="*/ 2471165 w 12089090"/>
                  <a:gd name="connsiteY78" fmla="*/ 5122225 h 13511369"/>
                  <a:gd name="connsiteX79" fmla="*/ 2387822 w 12089090"/>
                  <a:gd name="connsiteY79" fmla="*/ 5196044 h 13511369"/>
                  <a:gd name="connsiteX80" fmla="*/ 2398537 w 12089090"/>
                  <a:gd name="connsiteY80" fmla="*/ 5286782 h 13511369"/>
                  <a:gd name="connsiteX81" fmla="*/ 2506884 w 12089090"/>
                  <a:gd name="connsiteY81" fmla="*/ 5384163 h 13511369"/>
                  <a:gd name="connsiteX82" fmla="*/ 2512837 w 12089090"/>
                  <a:gd name="connsiteY82" fmla="*/ 5534432 h 13511369"/>
                  <a:gd name="connsiteX83" fmla="*/ 2516409 w 12089090"/>
                  <a:gd name="connsiteY83" fmla="*/ 5622288 h 13511369"/>
                  <a:gd name="connsiteX84" fmla="*/ 2649759 w 12089090"/>
                  <a:gd name="connsiteY84" fmla="*/ 5741350 h 13511369"/>
                  <a:gd name="connsiteX85" fmla="*/ 2814065 w 12089090"/>
                  <a:gd name="connsiteY85" fmla="*/ 5819932 h 13511369"/>
                  <a:gd name="connsiteX86" fmla="*/ 2846212 w 12089090"/>
                  <a:gd name="connsiteY86" fmla="*/ 6036875 h 13511369"/>
                  <a:gd name="connsiteX87" fmla="*/ 2836687 w 12089090"/>
                  <a:gd name="connsiteY87" fmla="*/ 6239282 h 13511369"/>
                  <a:gd name="connsiteX88" fmla="*/ 2611659 w 12089090"/>
                  <a:gd name="connsiteY88" fmla="*/ 6322375 h 13511369"/>
                  <a:gd name="connsiteX89" fmla="*/ 2627137 w 12089090"/>
                  <a:gd name="connsiteY89" fmla="*/ 6448832 h 13511369"/>
                  <a:gd name="connsiteX90" fmla="*/ 2531887 w 12089090"/>
                  <a:gd name="connsiteY90" fmla="*/ 6696482 h 13511369"/>
                  <a:gd name="connsiteX91" fmla="*/ 2585465 w 12089090"/>
                  <a:gd name="connsiteY91" fmla="*/ 6812913 h 13511369"/>
                  <a:gd name="connsiteX92" fmla="*/ 2535459 w 12089090"/>
                  <a:gd name="connsiteY92" fmla="*/ 6872444 h 13511369"/>
                  <a:gd name="connsiteX93" fmla="*/ 2478309 w 12089090"/>
                  <a:gd name="connsiteY93" fmla="*/ 6981982 h 13511369"/>
                  <a:gd name="connsiteX94" fmla="*/ 2365199 w 12089090"/>
                  <a:gd name="connsiteY94" fmla="*/ 7022714 h 13511369"/>
                  <a:gd name="connsiteX95" fmla="*/ 2123503 w 12089090"/>
                  <a:gd name="connsiteY95" fmla="*/ 7248682 h 13511369"/>
                  <a:gd name="connsiteX96" fmla="*/ 2171128 w 12089090"/>
                  <a:gd name="connsiteY96" fmla="*/ 7551100 h 13511369"/>
                  <a:gd name="connsiteX97" fmla="*/ 2143743 w 12089090"/>
                  <a:gd name="connsiteY97" fmla="*/ 7627551 h 13511369"/>
                  <a:gd name="connsiteX98" fmla="*/ 1973484 w 12089090"/>
                  <a:gd name="connsiteY98" fmla="*/ 7703500 h 13511369"/>
                  <a:gd name="connsiteX99" fmla="*/ 1867519 w 12089090"/>
                  <a:gd name="connsiteY99" fmla="*/ 7841863 h 13511369"/>
                  <a:gd name="connsiteX100" fmla="*/ 1842515 w 12089090"/>
                  <a:gd name="connsiteY100" fmla="*/ 8084500 h 13511369"/>
                  <a:gd name="connsiteX101" fmla="*/ 1721072 w 12089090"/>
                  <a:gd name="connsiteY101" fmla="*/ 8148794 h 13511369"/>
                  <a:gd name="connsiteX102" fmla="*/ 1703212 w 12089090"/>
                  <a:gd name="connsiteY102" fmla="*/ 8291919 h 13511369"/>
                  <a:gd name="connsiteX103" fmla="*/ 1671065 w 12089090"/>
                  <a:gd name="connsiteY103" fmla="*/ 8510744 h 13511369"/>
                  <a:gd name="connsiteX104" fmla="*/ 1716309 w 12089090"/>
                  <a:gd name="connsiteY104" fmla="*/ 8653619 h 13511369"/>
                  <a:gd name="connsiteX105" fmla="*/ 1706784 w 12089090"/>
                  <a:gd name="connsiteY105" fmla="*/ 8772682 h 13511369"/>
                  <a:gd name="connsiteX106" fmla="*/ 1788937 w 12089090"/>
                  <a:gd name="connsiteY106" fmla="*/ 8963432 h 13511369"/>
                  <a:gd name="connsiteX107" fmla="*/ 1657969 w 12089090"/>
                  <a:gd name="connsiteY107" fmla="*/ 9413488 h 13511369"/>
                  <a:gd name="connsiteX108" fmla="*/ 1506759 w 12089090"/>
                  <a:gd name="connsiteY108" fmla="*/ 9498963 h 13511369"/>
                  <a:gd name="connsiteX109" fmla="*/ 1463897 w 12089090"/>
                  <a:gd name="connsiteY109" fmla="*/ 9682319 h 13511369"/>
                  <a:gd name="connsiteX110" fmla="*/ 1321022 w 12089090"/>
                  <a:gd name="connsiteY110" fmla="*/ 9748994 h 13511369"/>
                  <a:gd name="connsiteX111" fmla="*/ 1312687 w 12089090"/>
                  <a:gd name="connsiteY111" fmla="*/ 9839732 h 13511369"/>
                  <a:gd name="connsiteX112" fmla="*/ 1237678 w 12089090"/>
                  <a:gd name="connsiteY112" fmla="*/ 9970450 h 13511369"/>
                  <a:gd name="connsiteX113" fmla="*/ 1254347 w 12089090"/>
                  <a:gd name="connsiteY113" fmla="*/ 10151425 h 13511369"/>
                  <a:gd name="connsiteX114" fmla="*/ 1179337 w 12089090"/>
                  <a:gd name="connsiteY114" fmla="*/ 10315982 h 13511369"/>
                  <a:gd name="connsiteX115" fmla="*/ 932878 w 12089090"/>
                  <a:gd name="connsiteY115" fmla="*/ 10353832 h 13511369"/>
                  <a:gd name="connsiteX116" fmla="*/ 817387 w 12089090"/>
                  <a:gd name="connsiteY116" fmla="*/ 10468382 h 13511369"/>
                  <a:gd name="connsiteX117" fmla="*/ 678084 w 12089090"/>
                  <a:gd name="connsiteY117" fmla="*/ 10480038 h 13511369"/>
                  <a:gd name="connsiteX118" fmla="*/ 585215 w 12089090"/>
                  <a:gd name="connsiteY118" fmla="*/ 10544332 h 13511369"/>
                  <a:gd name="connsiteX119" fmla="*/ 497109 w 12089090"/>
                  <a:gd name="connsiteY119" fmla="*/ 10503850 h 13511369"/>
                  <a:gd name="connsiteX120" fmla="*/ 399478 w 12089090"/>
                  <a:gd name="connsiteY120" fmla="*/ 10510994 h 13511369"/>
                  <a:gd name="connsiteX121" fmla="*/ 301847 w 12089090"/>
                  <a:gd name="connsiteY121" fmla="*/ 10482419 h 13511369"/>
                  <a:gd name="connsiteX122" fmla="*/ 238743 w 12089090"/>
                  <a:gd name="connsiteY122" fmla="*/ 10535057 h 13511369"/>
                  <a:gd name="connsiteX123" fmla="*/ 17287 w 12089090"/>
                  <a:gd name="connsiteY123" fmla="*/ 10430282 h 13511369"/>
                  <a:gd name="connsiteX124" fmla="*/ 78009 w 12089090"/>
                  <a:gd name="connsiteY124" fmla="*/ 10608625 h 13511369"/>
                  <a:gd name="connsiteX125" fmla="*/ 11334 w 12089090"/>
                  <a:gd name="connsiteY125" fmla="*/ 10787219 h 13511369"/>
                  <a:gd name="connsiteX126" fmla="*/ 112537 w 12089090"/>
                  <a:gd name="connsiteY126" fmla="*/ 11056551 h 13511369"/>
                  <a:gd name="connsiteX127" fmla="*/ 8953 w 12089090"/>
                  <a:gd name="connsiteY127" fmla="*/ 11234894 h 13511369"/>
                  <a:gd name="connsiteX128" fmla="*/ 17287 w 12089090"/>
                  <a:gd name="connsiteY128" fmla="*/ 11420882 h 13511369"/>
                  <a:gd name="connsiteX129" fmla="*/ 158972 w 12089090"/>
                  <a:gd name="connsiteY129" fmla="*/ 11470638 h 13511369"/>
                  <a:gd name="connsiteX130" fmla="*/ 455437 w 12089090"/>
                  <a:gd name="connsiteY130" fmla="*/ 11497082 h 13511369"/>
                  <a:gd name="connsiteX131" fmla="*/ 623315 w 12089090"/>
                  <a:gd name="connsiteY131" fmla="*/ 11544457 h 13511369"/>
                  <a:gd name="connsiteX132" fmla="*/ 737615 w 12089090"/>
                  <a:gd name="connsiteY132" fmla="*/ 11489688 h 13511369"/>
                  <a:gd name="connsiteX133" fmla="*/ 912637 w 12089090"/>
                  <a:gd name="connsiteY133" fmla="*/ 11535182 h 13511369"/>
                  <a:gd name="connsiteX134" fmla="*/ 1078134 w 12089090"/>
                  <a:gd name="connsiteY134" fmla="*/ 11413488 h 13511369"/>
                  <a:gd name="connsiteX135" fmla="*/ 1155524 w 12089090"/>
                  <a:gd name="connsiteY135" fmla="*/ 11470889 h 13511369"/>
                  <a:gd name="connsiteX136" fmla="*/ 1294828 w 12089090"/>
                  <a:gd name="connsiteY136" fmla="*/ 11496832 h 13511369"/>
                  <a:gd name="connsiteX137" fmla="*/ 1466278 w 12089090"/>
                  <a:gd name="connsiteY137" fmla="*/ 11508738 h 13511369"/>
                  <a:gd name="connsiteX138" fmla="*/ 1552003 w 12089090"/>
                  <a:gd name="connsiteY138" fmla="*/ 11573032 h 13511369"/>
                  <a:gd name="connsiteX139" fmla="*/ 1652015 w 12089090"/>
                  <a:gd name="connsiteY139" fmla="*/ 11580175 h 13511369"/>
                  <a:gd name="connsiteX140" fmla="*/ 1731787 w 12089090"/>
                  <a:gd name="connsiteY140" fmla="*/ 11592332 h 13511369"/>
                  <a:gd name="connsiteX141" fmla="*/ 1659159 w 12089090"/>
                  <a:gd name="connsiteY141" fmla="*/ 11737338 h 13511369"/>
                  <a:gd name="connsiteX142" fmla="*/ 1693687 w 12089090"/>
                  <a:gd name="connsiteY142" fmla="*/ 11992382 h 13511369"/>
                  <a:gd name="connsiteX143" fmla="*/ 1871090 w 12089090"/>
                  <a:gd name="connsiteY143" fmla="*/ 12130244 h 13511369"/>
                  <a:gd name="connsiteX144" fmla="*/ 1993724 w 12089090"/>
                  <a:gd name="connsiteY144" fmla="*/ 12056676 h 13511369"/>
                  <a:gd name="connsiteX145" fmla="*/ 2066353 w 12089090"/>
                  <a:gd name="connsiteY145" fmla="*/ 12104050 h 13511369"/>
                  <a:gd name="connsiteX146" fmla="*/ 2142553 w 12089090"/>
                  <a:gd name="connsiteY146" fmla="*/ 12034994 h 13511369"/>
                  <a:gd name="connsiteX147" fmla="*/ 2242565 w 12089090"/>
                  <a:gd name="connsiteY147" fmla="*/ 12058807 h 13511369"/>
                  <a:gd name="connsiteX148" fmla="*/ 2473547 w 12089090"/>
                  <a:gd name="connsiteY148" fmla="*/ 12008800 h 13511369"/>
                  <a:gd name="connsiteX149" fmla="*/ 2524743 w 12089090"/>
                  <a:gd name="connsiteY149" fmla="*/ 11899513 h 13511369"/>
                  <a:gd name="connsiteX150" fmla="*/ 2893837 w 12089090"/>
                  <a:gd name="connsiteY150" fmla="*/ 12030482 h 13511369"/>
                  <a:gd name="connsiteX151" fmla="*/ 2983134 w 12089090"/>
                  <a:gd name="connsiteY151" fmla="*/ 12018325 h 13511369"/>
                  <a:gd name="connsiteX152" fmla="*/ 3084337 w 12089090"/>
                  <a:gd name="connsiteY152" fmla="*/ 12182882 h 13511369"/>
                  <a:gd name="connsiteX153" fmla="*/ 3323653 w 12089090"/>
                  <a:gd name="connsiteY153" fmla="*/ 12127863 h 13511369"/>
                  <a:gd name="connsiteX154" fmla="*/ 3433190 w 12089090"/>
                  <a:gd name="connsiteY154" fmla="*/ 12196919 h 13511369"/>
                  <a:gd name="connsiteX155" fmla="*/ 3586781 w 12089090"/>
                  <a:gd name="connsiteY155" fmla="*/ 12266226 h 13511369"/>
                  <a:gd name="connsiteX156" fmla="*/ 3522487 w 12089090"/>
                  <a:gd name="connsiteY156" fmla="*/ 12387670 h 13511369"/>
                  <a:gd name="connsiteX157" fmla="*/ 3607022 w 12089090"/>
                  <a:gd name="connsiteY157" fmla="*/ 12592207 h 13511369"/>
                  <a:gd name="connsiteX158" fmla="*/ 3560587 w 12089090"/>
                  <a:gd name="connsiteY158" fmla="*/ 12773432 h 13511369"/>
                  <a:gd name="connsiteX159" fmla="*/ 3545109 w 12089090"/>
                  <a:gd name="connsiteY159" fmla="*/ 12987494 h 13511369"/>
                  <a:gd name="connsiteX160" fmla="*/ 3636787 w 12089090"/>
                  <a:gd name="connsiteY160" fmla="*/ 13211582 h 13511369"/>
                  <a:gd name="connsiteX161" fmla="*/ 3922537 w 12089090"/>
                  <a:gd name="connsiteY161" fmla="*/ 13440182 h 13511369"/>
                  <a:gd name="connsiteX162" fmla="*/ 4514278 w 12089090"/>
                  <a:gd name="connsiteY162" fmla="*/ 13511369 h 13511369"/>
                  <a:gd name="connsiteX163" fmla="*/ 4549996 w 12089090"/>
                  <a:gd name="connsiteY163" fmla="*/ 13442312 h 13511369"/>
                  <a:gd name="connsiteX164" fmla="*/ 4208287 w 12089090"/>
                  <a:gd name="connsiteY164" fmla="*/ 13154432 h 13511369"/>
                  <a:gd name="connsiteX165" fmla="*/ 4635722 w 12089090"/>
                  <a:gd name="connsiteY165" fmla="*/ 13268482 h 13511369"/>
                  <a:gd name="connsiteX166" fmla="*/ 4951237 w 12089090"/>
                  <a:gd name="connsiteY166" fmla="*/ 13268732 h 13511369"/>
                  <a:gd name="connsiteX167" fmla="*/ 5052440 w 12089090"/>
                  <a:gd name="connsiteY167" fmla="*/ 13058932 h 13511369"/>
                  <a:gd name="connsiteX168" fmla="*/ 5011959 w 12089090"/>
                  <a:gd name="connsiteY168" fmla="*/ 12985113 h 13511369"/>
                  <a:gd name="connsiteX169" fmla="*/ 5008387 w 12089090"/>
                  <a:gd name="connsiteY169" fmla="*/ 12678182 h 13511369"/>
                  <a:gd name="connsiteX170" fmla="*/ 5084587 w 12089090"/>
                  <a:gd name="connsiteY170" fmla="*/ 12563882 h 13511369"/>
                  <a:gd name="connsiteX171" fmla="*/ 5046487 w 12089090"/>
                  <a:gd name="connsiteY171" fmla="*/ 12225745 h 13511369"/>
                  <a:gd name="connsiteX172" fmla="*/ 5375100 w 12089090"/>
                  <a:gd name="connsiteY172" fmla="*/ 12097157 h 13511369"/>
                  <a:gd name="connsiteX173" fmla="*/ 5656087 w 12089090"/>
                  <a:gd name="connsiteY173" fmla="*/ 12180502 h 13511369"/>
                  <a:gd name="connsiteX174" fmla="*/ 5541787 w 12089090"/>
                  <a:gd name="connsiteY174" fmla="*/ 11249432 h 13511369"/>
                  <a:gd name="connsiteX175" fmla="*/ 5602510 w 12089090"/>
                  <a:gd name="connsiteY175" fmla="*/ 10722925 h 13511369"/>
                  <a:gd name="connsiteX176" fmla="*/ 5485827 w 12089090"/>
                  <a:gd name="connsiteY176" fmla="*/ 10663394 h 13511369"/>
                  <a:gd name="connsiteX177" fmla="*/ 5602509 w 12089090"/>
                  <a:gd name="connsiteY177" fmla="*/ 10701495 h 13511369"/>
                  <a:gd name="connsiteX178" fmla="*/ 5628703 w 12089090"/>
                  <a:gd name="connsiteY178" fmla="*/ 10160950 h 13511369"/>
                  <a:gd name="connsiteX179" fmla="*/ 5715618 w 12089090"/>
                  <a:gd name="connsiteY179" fmla="*/ 9775438 h 13511369"/>
                  <a:gd name="connsiteX180" fmla="*/ 5847778 w 12089090"/>
                  <a:gd name="connsiteY180" fmla="*/ 9408475 h 13511369"/>
                  <a:gd name="connsiteX181" fmla="*/ 5938265 w 12089090"/>
                  <a:gd name="connsiteY181" fmla="*/ 9196544 h 13511369"/>
                  <a:gd name="connsiteX182" fmla="*/ 5776340 w 12089090"/>
                  <a:gd name="connsiteY182" fmla="*/ 9329894 h 13511369"/>
                  <a:gd name="connsiteX183" fmla="*/ 5940647 w 12089090"/>
                  <a:gd name="connsiteY183" fmla="*/ 9137013 h 13511369"/>
                  <a:gd name="connsiteX184" fmla="*/ 5972794 w 12089090"/>
                  <a:gd name="connsiteY184" fmla="*/ 8956289 h 13511369"/>
                  <a:gd name="connsiteX185" fmla="*/ 5976365 w 12089090"/>
                  <a:gd name="connsiteY185" fmla="*/ 9087006 h 13511369"/>
                  <a:gd name="connsiteX186" fmla="*/ 6458567 w 12089090"/>
                  <a:gd name="connsiteY186" fmla="*/ 8201432 h 13511369"/>
                  <a:gd name="connsiteX187" fmla="*/ 6221634 w 12089090"/>
                  <a:gd name="connsiteY187" fmla="*/ 8101170 h 13511369"/>
                  <a:gd name="connsiteX188" fmla="*/ 6443090 w 12089090"/>
                  <a:gd name="connsiteY188" fmla="*/ 8110694 h 13511369"/>
                  <a:gd name="connsiteX189" fmla="*/ 6713363 w 12089090"/>
                  <a:gd name="connsiteY189" fmla="*/ 8074975 h 13511369"/>
                  <a:gd name="connsiteX190" fmla="*/ 6872907 w 12089090"/>
                  <a:gd name="connsiteY190" fmla="*/ 8032113 h 13511369"/>
                  <a:gd name="connsiteX191" fmla="*/ 6802659 w 12089090"/>
                  <a:gd name="connsiteY191" fmla="*/ 7972582 h 13511369"/>
                  <a:gd name="connsiteX192" fmla="*/ 6894339 w 12089090"/>
                  <a:gd name="connsiteY192" fmla="*/ 7846626 h 13511369"/>
                  <a:gd name="connsiteX193" fmla="*/ 6997921 w 12089090"/>
                  <a:gd name="connsiteY193" fmla="*/ 7867807 h 13511369"/>
                  <a:gd name="connsiteX194" fmla="*/ 7034832 w 12089090"/>
                  <a:gd name="connsiteY194" fmla="*/ 7793990 h 13511369"/>
                  <a:gd name="connsiteX195" fmla="*/ 6961013 w 12089090"/>
                  <a:gd name="connsiteY195" fmla="*/ 7693975 h 13511369"/>
                  <a:gd name="connsiteX196" fmla="*/ 6927676 w 12089090"/>
                  <a:gd name="connsiteY196" fmla="*/ 7596344 h 13511369"/>
                  <a:gd name="connsiteX197" fmla="*/ 6837187 w 12089090"/>
                  <a:gd name="connsiteY197" fmla="*/ 7591832 h 13511369"/>
                  <a:gd name="connsiteX198" fmla="*/ 6763369 w 12089090"/>
                  <a:gd name="connsiteY198" fmla="*/ 7674925 h 13511369"/>
                  <a:gd name="connsiteX199" fmla="*/ 6627637 w 12089090"/>
                  <a:gd name="connsiteY199" fmla="*/ 7687082 h 13511369"/>
                  <a:gd name="connsiteX200" fmla="*/ 6687169 w 12089090"/>
                  <a:gd name="connsiteY200" fmla="*/ 7617775 h 13511369"/>
                  <a:gd name="connsiteX201" fmla="*/ 6699076 w 12089090"/>
                  <a:gd name="connsiteY201" fmla="*/ 7529669 h 13511369"/>
                  <a:gd name="connsiteX202" fmla="*/ 6720506 w 12089090"/>
                  <a:gd name="connsiteY202" fmla="*/ 7467756 h 13511369"/>
                  <a:gd name="connsiteX203" fmla="*/ 6684787 w 12089090"/>
                  <a:gd name="connsiteY203" fmla="*/ 7401332 h 13511369"/>
                  <a:gd name="connsiteX204" fmla="*/ 6620494 w 12089090"/>
                  <a:gd name="connsiteY204" fmla="*/ 7432038 h 13511369"/>
                  <a:gd name="connsiteX205" fmla="*/ 6618112 w 12089090"/>
                  <a:gd name="connsiteY205" fmla="*/ 7351326 h 13511369"/>
                  <a:gd name="connsiteX206" fmla="*/ 6837188 w 12089090"/>
                  <a:gd name="connsiteY206" fmla="*/ 7243919 h 13511369"/>
                  <a:gd name="connsiteX207" fmla="*/ 6801469 w 12089090"/>
                  <a:gd name="connsiteY207" fmla="*/ 7089138 h 13511369"/>
                  <a:gd name="connsiteX208" fmla="*/ 6877669 w 12089090"/>
                  <a:gd name="connsiteY208" fmla="*/ 7072469 h 13511369"/>
                  <a:gd name="connsiteX209" fmla="*/ 6856237 w 12089090"/>
                  <a:gd name="connsiteY209" fmla="*/ 6982232 h 13511369"/>
                  <a:gd name="connsiteX210" fmla="*/ 6961013 w 12089090"/>
                  <a:gd name="connsiteY210" fmla="*/ 6984363 h 13511369"/>
                  <a:gd name="connsiteX211" fmla="*/ 7003876 w 12089090"/>
                  <a:gd name="connsiteY211" fmla="*/ 6903400 h 13511369"/>
                  <a:gd name="connsiteX212" fmla="*/ 7106269 w 12089090"/>
                  <a:gd name="connsiteY212" fmla="*/ 6936738 h 13511369"/>
                  <a:gd name="connsiteX213" fmla="*/ 7180088 w 12089090"/>
                  <a:gd name="connsiteY213" fmla="*/ 7039132 h 13511369"/>
                  <a:gd name="connsiteX214" fmla="*/ 7246763 w 12089090"/>
                  <a:gd name="connsiteY214" fmla="*/ 6979600 h 13511369"/>
                  <a:gd name="connsiteX215" fmla="*/ 7187232 w 12089090"/>
                  <a:gd name="connsiteY215" fmla="*/ 6843869 h 13511369"/>
                  <a:gd name="connsiteX216" fmla="*/ 7244381 w 12089090"/>
                  <a:gd name="connsiteY216" fmla="*/ 6896506 h 13511369"/>
                  <a:gd name="connsiteX217" fmla="*/ 7361063 w 12089090"/>
                  <a:gd name="connsiteY217" fmla="*/ 6934357 h 13511369"/>
                  <a:gd name="connsiteX218" fmla="*/ 7434882 w 12089090"/>
                  <a:gd name="connsiteY218" fmla="*/ 7006046 h 13511369"/>
                  <a:gd name="connsiteX219" fmla="*/ 7403926 w 12089090"/>
                  <a:gd name="connsiteY219" fmla="*/ 7144158 h 13511369"/>
                  <a:gd name="connsiteX220" fmla="*/ 7475363 w 12089090"/>
                  <a:gd name="connsiteY220" fmla="*/ 7108439 h 13511369"/>
                  <a:gd name="connsiteX221" fmla="*/ 7465837 w 12089090"/>
                  <a:gd name="connsiteY221" fmla="*/ 7077482 h 13511369"/>
                  <a:gd name="connsiteX222" fmla="*/ 7542038 w 12089090"/>
                  <a:gd name="connsiteY222" fmla="*/ 7163208 h 13511369"/>
                  <a:gd name="connsiteX223" fmla="*/ 7477744 w 12089090"/>
                  <a:gd name="connsiteY223" fmla="*/ 7244171 h 13511369"/>
                  <a:gd name="connsiteX224" fmla="*/ 7542037 w 12089090"/>
                  <a:gd name="connsiteY224" fmla="*/ 7325132 h 13511369"/>
                  <a:gd name="connsiteX225" fmla="*/ 7468219 w 12089090"/>
                  <a:gd name="connsiteY225" fmla="*/ 7344183 h 13511369"/>
                  <a:gd name="connsiteX226" fmla="*/ 7375351 w 12089090"/>
                  <a:gd name="connsiteY226" fmla="*/ 7296558 h 13511369"/>
                  <a:gd name="connsiteX227" fmla="*/ 7327726 w 12089090"/>
                  <a:gd name="connsiteY227" fmla="*/ 7406096 h 13511369"/>
                  <a:gd name="connsiteX228" fmla="*/ 7403926 w 12089090"/>
                  <a:gd name="connsiteY228" fmla="*/ 7425146 h 13511369"/>
                  <a:gd name="connsiteX229" fmla="*/ 7458694 w 12089090"/>
                  <a:gd name="connsiteY229" fmla="*/ 7484677 h 13511369"/>
                  <a:gd name="connsiteX230" fmla="*/ 7484888 w 12089090"/>
                  <a:gd name="connsiteY230" fmla="*/ 7515382 h 13511369"/>
                  <a:gd name="connsiteX231" fmla="*/ 7505128 w 12089090"/>
                  <a:gd name="connsiteY231" fmla="*/ 7467755 h 13511369"/>
                  <a:gd name="connsiteX232" fmla="*/ 7563469 w 12089090"/>
                  <a:gd name="connsiteY232" fmla="*/ 7529921 h 13511369"/>
                  <a:gd name="connsiteX233" fmla="*/ 7656338 w 12089090"/>
                  <a:gd name="connsiteY233" fmla="*/ 7615646 h 13511369"/>
                  <a:gd name="connsiteX234" fmla="*/ 7656338 w 12089090"/>
                  <a:gd name="connsiteY234" fmla="*/ 7510871 h 13511369"/>
                  <a:gd name="connsiteX235" fmla="*/ 7830168 w 12089090"/>
                  <a:gd name="connsiteY235" fmla="*/ 7606120 h 13511369"/>
                  <a:gd name="connsiteX236" fmla="*/ 7723013 w 12089090"/>
                  <a:gd name="connsiteY236" fmla="*/ 7370377 h 13511369"/>
                  <a:gd name="connsiteX237" fmla="*/ 7725394 w 12089090"/>
                  <a:gd name="connsiteY237" fmla="*/ 7234646 h 13511369"/>
                  <a:gd name="connsiteX238" fmla="*/ 7630144 w 12089090"/>
                  <a:gd name="connsiteY238" fmla="*/ 7206071 h 13511369"/>
                  <a:gd name="connsiteX239" fmla="*/ 7694437 w 12089090"/>
                  <a:gd name="connsiteY239" fmla="*/ 7039382 h 13511369"/>
                  <a:gd name="connsiteX240" fmla="*/ 8392144 w 12089090"/>
                  <a:gd name="connsiteY240" fmla="*/ 6653621 h 13511369"/>
                  <a:gd name="connsiteX241" fmla="*/ 8720757 w 12089090"/>
                  <a:gd name="connsiteY241" fmla="*/ 6591708 h 13511369"/>
                  <a:gd name="connsiteX242" fmla="*/ 8739807 w 12089090"/>
                  <a:gd name="connsiteY242" fmla="*/ 6696483 h 13511369"/>
                  <a:gd name="connsiteX243" fmla="*/ 8813626 w 12089090"/>
                  <a:gd name="connsiteY243" fmla="*/ 6701246 h 13511369"/>
                  <a:gd name="connsiteX244" fmla="*/ 8789812 w 12089090"/>
                  <a:gd name="connsiteY244" fmla="*/ 6548844 h 13511369"/>
                  <a:gd name="connsiteX245" fmla="*/ 9332737 w 12089090"/>
                  <a:gd name="connsiteY245" fmla="*/ 6544082 h 13511369"/>
                  <a:gd name="connsiteX246" fmla="*/ 9520856 w 12089090"/>
                  <a:gd name="connsiteY246" fmla="*/ 6494075 h 13511369"/>
                  <a:gd name="connsiteX247" fmla="*/ 9647062 w 12089090"/>
                  <a:gd name="connsiteY247" fmla="*/ 6298813 h 13511369"/>
                  <a:gd name="connsiteX248" fmla="*/ 9923287 w 12089090"/>
                  <a:gd name="connsiteY248" fmla="*/ 6334532 h 13511369"/>
                  <a:gd name="connsiteX249" fmla="*/ 9887569 w 12089090"/>
                  <a:gd name="connsiteY249" fmla="*/ 6420258 h 13511369"/>
                  <a:gd name="connsiteX250" fmla="*/ 9744694 w 12089090"/>
                  <a:gd name="connsiteY250" fmla="*/ 6434546 h 13511369"/>
                  <a:gd name="connsiteX251" fmla="*/ 9813749 w 12089090"/>
                  <a:gd name="connsiteY251" fmla="*/ 6489313 h 13511369"/>
                  <a:gd name="connsiteX252" fmla="*/ 9682782 w 12089090"/>
                  <a:gd name="connsiteY252" fmla="*/ 6517889 h 13511369"/>
                  <a:gd name="connsiteX253" fmla="*/ 9556576 w 12089090"/>
                  <a:gd name="connsiteY253" fmla="*/ 6508364 h 13511369"/>
                  <a:gd name="connsiteX254" fmla="*/ 9470850 w 12089090"/>
                  <a:gd name="connsiteY254" fmla="*/ 6544082 h 13511369"/>
                  <a:gd name="connsiteX255" fmla="*/ 9439894 w 12089090"/>
                  <a:gd name="connsiteY255" fmla="*/ 6848883 h 13511369"/>
                  <a:gd name="connsiteX256" fmla="*/ 9601819 w 12089090"/>
                  <a:gd name="connsiteY256" fmla="*/ 6882220 h 13511369"/>
                  <a:gd name="connsiteX257" fmla="*/ 9808987 w 12089090"/>
                  <a:gd name="connsiteY257" fmla="*/ 6696482 h 13511369"/>
                  <a:gd name="connsiteX258" fmla="*/ 9847088 w 12089090"/>
                  <a:gd name="connsiteY258" fmla="*/ 6794114 h 13511369"/>
                  <a:gd name="connsiteX259" fmla="*/ 9994726 w 12089090"/>
                  <a:gd name="connsiteY259" fmla="*/ 6717914 h 13511369"/>
                  <a:gd name="connsiteX260" fmla="*/ 9894713 w 12089090"/>
                  <a:gd name="connsiteY260" fmla="*/ 6956040 h 13511369"/>
                  <a:gd name="connsiteX261" fmla="*/ 10037588 w 12089090"/>
                  <a:gd name="connsiteY261" fmla="*/ 6898889 h 13511369"/>
                  <a:gd name="connsiteX262" fmla="*/ 10004251 w 12089090"/>
                  <a:gd name="connsiteY262" fmla="*/ 6986996 h 13511369"/>
                  <a:gd name="connsiteX263" fmla="*/ 10235232 w 12089090"/>
                  <a:gd name="connsiteY263" fmla="*/ 6984614 h 13511369"/>
                  <a:gd name="connsiteX264" fmla="*/ 10075687 w 12089090"/>
                  <a:gd name="connsiteY264" fmla="*/ 7039382 h 13511369"/>
                  <a:gd name="connsiteX265" fmla="*/ 9966151 w 12089090"/>
                  <a:gd name="connsiteY265" fmla="*/ 7096533 h 13511369"/>
                  <a:gd name="connsiteX266" fmla="*/ 9847088 w 12089090"/>
                  <a:gd name="connsiteY266" fmla="*/ 7210833 h 13511369"/>
                  <a:gd name="connsiteX267" fmla="*/ 9882806 w 12089090"/>
                  <a:gd name="connsiteY267" fmla="*/ 7270363 h 13511369"/>
                  <a:gd name="connsiteX268" fmla="*/ 9925669 w 12089090"/>
                  <a:gd name="connsiteY268" fmla="*/ 7320371 h 13511369"/>
                  <a:gd name="connsiteX269" fmla="*/ 10004251 w 12089090"/>
                  <a:gd name="connsiteY269" fmla="*/ 7287033 h 13511369"/>
                  <a:gd name="connsiteX270" fmla="*/ 10016156 w 12089090"/>
                  <a:gd name="connsiteY270" fmla="*/ 7348944 h 13511369"/>
                  <a:gd name="connsiteX271" fmla="*/ 10130457 w 12089090"/>
                  <a:gd name="connsiteY271" fmla="*/ 7210833 h 13511369"/>
                  <a:gd name="connsiteX272" fmla="*/ 10166176 w 12089090"/>
                  <a:gd name="connsiteY272" fmla="*/ 7356089 h 13511369"/>
                  <a:gd name="connsiteX273" fmla="*/ 10261426 w 12089090"/>
                  <a:gd name="connsiteY273" fmla="*/ 7239408 h 13511369"/>
                  <a:gd name="connsiteX274" fmla="*/ 10287619 w 12089090"/>
                  <a:gd name="connsiteY274" fmla="*/ 7401332 h 13511369"/>
                  <a:gd name="connsiteX275" fmla="*/ 10361437 w 12089090"/>
                  <a:gd name="connsiteY275" fmla="*/ 7477532 h 13511369"/>
                  <a:gd name="connsiteX276" fmla="*/ 10151887 w 12089090"/>
                  <a:gd name="connsiteY276" fmla="*/ 7591832 h 13511369"/>
                  <a:gd name="connsiteX277" fmla="*/ 10304288 w 12089090"/>
                  <a:gd name="connsiteY277" fmla="*/ 7741852 h 13511369"/>
                  <a:gd name="connsiteX278" fmla="*/ 10335244 w 12089090"/>
                  <a:gd name="connsiteY278" fmla="*/ 7644221 h 13511369"/>
                  <a:gd name="connsiteX279" fmla="*/ 10406680 w 12089090"/>
                  <a:gd name="connsiteY279" fmla="*/ 7732326 h 13511369"/>
                  <a:gd name="connsiteX280" fmla="*/ 10528126 w 12089090"/>
                  <a:gd name="connsiteY280" fmla="*/ 7691846 h 13511369"/>
                  <a:gd name="connsiteX281" fmla="*/ 10532887 w 12089090"/>
                  <a:gd name="connsiteY281" fmla="*/ 7777570 h 13511369"/>
                  <a:gd name="connsiteX282" fmla="*/ 10530506 w 12089090"/>
                  <a:gd name="connsiteY282" fmla="*/ 7875200 h 13511369"/>
                  <a:gd name="connsiteX283" fmla="*/ 10640043 w 12089090"/>
                  <a:gd name="connsiteY283" fmla="*/ 7837101 h 13511369"/>
                  <a:gd name="connsiteX284" fmla="*/ 10680526 w 12089090"/>
                  <a:gd name="connsiteY284" fmla="*/ 8075227 h 13511369"/>
                  <a:gd name="connsiteX285" fmla="*/ 10818637 w 12089090"/>
                  <a:gd name="connsiteY285" fmla="*/ 8106182 h 13511369"/>
                  <a:gd name="connsiteX286" fmla="*/ 10832925 w 12089090"/>
                  <a:gd name="connsiteY286" fmla="*/ 7815670 h 13511369"/>
                  <a:gd name="connsiteX287" fmla="*/ 10923413 w 12089090"/>
                  <a:gd name="connsiteY287" fmla="*/ 7791858 h 13511369"/>
                  <a:gd name="connsiteX288" fmla="*/ 10992469 w 12089090"/>
                  <a:gd name="connsiteY288" fmla="*/ 7620407 h 13511369"/>
                  <a:gd name="connsiteX289" fmla="*/ 10954369 w 12089090"/>
                  <a:gd name="connsiteY289" fmla="*/ 7491821 h 13511369"/>
                  <a:gd name="connsiteX290" fmla="*/ 10859119 w 12089090"/>
                  <a:gd name="connsiteY290" fmla="*/ 7479913 h 13511369"/>
                  <a:gd name="connsiteX291" fmla="*/ 10906743 w 12089090"/>
                  <a:gd name="connsiteY291" fmla="*/ 7360851 h 13511369"/>
                  <a:gd name="connsiteX292" fmla="*/ 10801969 w 12089090"/>
                  <a:gd name="connsiteY292" fmla="*/ 7289414 h 13511369"/>
                  <a:gd name="connsiteX293" fmla="*/ 10761487 w 12089090"/>
                  <a:gd name="connsiteY293" fmla="*/ 7058432 h 13511369"/>
                  <a:gd name="connsiteX294" fmla="*/ 10443987 w 12089090"/>
                  <a:gd name="connsiteY294" fmla="*/ 7020332 h 13511369"/>
                  <a:gd name="connsiteX295" fmla="*/ 10513838 w 12089090"/>
                  <a:gd name="connsiteY295" fmla="*/ 6915558 h 13511369"/>
                  <a:gd name="connsiteX296" fmla="*/ 10637663 w 12089090"/>
                  <a:gd name="connsiteY296" fmla="*/ 6896508 h 13511369"/>
                  <a:gd name="connsiteX297" fmla="*/ 10647187 w 12089090"/>
                  <a:gd name="connsiteY297" fmla="*/ 6810782 h 13511369"/>
                  <a:gd name="connsiteX298" fmla="*/ 10859912 w 12089090"/>
                  <a:gd name="connsiteY298" fmla="*/ 6899682 h 13511369"/>
                  <a:gd name="connsiteX299" fmla="*/ 10875787 w 12089090"/>
                  <a:gd name="connsiteY299" fmla="*/ 6677432 h 13511369"/>
                  <a:gd name="connsiteX300" fmla="*/ 10666237 w 12089090"/>
                  <a:gd name="connsiteY300" fmla="*/ 6772682 h 13511369"/>
                  <a:gd name="connsiteX301" fmla="*/ 10590037 w 12089090"/>
                  <a:gd name="connsiteY301" fmla="*/ 6544082 h 13511369"/>
                  <a:gd name="connsiteX302" fmla="*/ 10361437 w 12089090"/>
                  <a:gd name="connsiteY302" fmla="*/ 6753632 h 13511369"/>
                  <a:gd name="connsiteX303" fmla="*/ 10374138 w 12089090"/>
                  <a:gd name="connsiteY303" fmla="*/ 6588533 h 13511369"/>
                  <a:gd name="connsiteX304" fmla="*/ 10386837 w 12089090"/>
                  <a:gd name="connsiteY304" fmla="*/ 6464707 h 13511369"/>
                  <a:gd name="connsiteX305" fmla="*/ 10331672 w 12089090"/>
                  <a:gd name="connsiteY305" fmla="*/ 6436675 h 13511369"/>
                  <a:gd name="connsiteX306" fmla="*/ 10278888 w 12089090"/>
                  <a:gd name="connsiteY306" fmla="*/ 6452008 h 13511369"/>
                  <a:gd name="connsiteX307" fmla="*/ 10158237 w 12089090"/>
                  <a:gd name="connsiteY307" fmla="*/ 6236107 h 13511369"/>
                  <a:gd name="connsiteX308" fmla="*/ 10323338 w 12089090"/>
                  <a:gd name="connsiteY308" fmla="*/ 6274208 h 13511369"/>
                  <a:gd name="connsiteX309" fmla="*/ 10564638 w 12089090"/>
                  <a:gd name="connsiteY309" fmla="*/ 6274208 h 13511369"/>
                  <a:gd name="connsiteX310" fmla="*/ 10694812 w 12089090"/>
                  <a:gd name="connsiteY310" fmla="*/ 6134507 h 13511369"/>
                  <a:gd name="connsiteX311" fmla="*/ 10593213 w 12089090"/>
                  <a:gd name="connsiteY311" fmla="*/ 6023383 h 13511369"/>
                  <a:gd name="connsiteX312" fmla="*/ 10380487 w 12089090"/>
                  <a:gd name="connsiteY312" fmla="*/ 5975757 h 13511369"/>
                  <a:gd name="connsiteX313" fmla="*/ 10561462 w 12089090"/>
                  <a:gd name="connsiteY313" fmla="*/ 5845582 h 13511369"/>
                  <a:gd name="connsiteX314" fmla="*/ 10507488 w 12089090"/>
                  <a:gd name="connsiteY314" fmla="*/ 5728108 h 13511369"/>
                  <a:gd name="connsiteX315" fmla="*/ 10561463 w 12089090"/>
                  <a:gd name="connsiteY315" fmla="*/ 5607458 h 13511369"/>
                  <a:gd name="connsiteX316" fmla="*/ 10523362 w 12089090"/>
                  <a:gd name="connsiteY316" fmla="*/ 5604282 h 13511369"/>
                  <a:gd name="connsiteX317" fmla="*/ 10488438 w 12089090"/>
                  <a:gd name="connsiteY317" fmla="*/ 5528083 h 13511369"/>
                  <a:gd name="connsiteX318" fmla="*/ 10329687 w 12089090"/>
                  <a:gd name="connsiteY318" fmla="*/ 5375682 h 13511369"/>
                  <a:gd name="connsiteX319" fmla="*/ 10599563 w 12089090"/>
                  <a:gd name="connsiteY319" fmla="*/ 5480458 h 13511369"/>
                  <a:gd name="connsiteX320" fmla="*/ 10742437 w 12089090"/>
                  <a:gd name="connsiteY320" fmla="*/ 5439182 h 13511369"/>
                  <a:gd name="connsiteX321" fmla="*/ 10717038 w 12089090"/>
                  <a:gd name="connsiteY321" fmla="*/ 5686833 h 13511369"/>
                  <a:gd name="connsiteX322" fmla="*/ 10894837 w 12089090"/>
                  <a:gd name="connsiteY322" fmla="*/ 5724932 h 13511369"/>
                  <a:gd name="connsiteX323" fmla="*/ 10951988 w 12089090"/>
                  <a:gd name="connsiteY323" fmla="*/ 5550308 h 13511369"/>
                  <a:gd name="connsiteX324" fmla="*/ 10993262 w 12089090"/>
                  <a:gd name="connsiteY324" fmla="*/ 5321707 h 13511369"/>
                  <a:gd name="connsiteX325" fmla="*/ 10913888 w 12089090"/>
                  <a:gd name="connsiteY325" fmla="*/ 5118508 h 13511369"/>
                  <a:gd name="connsiteX326" fmla="*/ 10856737 w 12089090"/>
                  <a:gd name="connsiteY326" fmla="*/ 5020082 h 13511369"/>
                  <a:gd name="connsiteX327" fmla="*/ 10777363 w 12089090"/>
                  <a:gd name="connsiteY327" fmla="*/ 5137558 h 13511369"/>
                  <a:gd name="connsiteX328" fmla="*/ 10707513 w 12089090"/>
                  <a:gd name="connsiteY328" fmla="*/ 5096283 h 13511369"/>
                  <a:gd name="connsiteX329" fmla="*/ 10675763 w 12089090"/>
                  <a:gd name="connsiteY329" fmla="*/ 5216933 h 13511369"/>
                  <a:gd name="connsiteX330" fmla="*/ 10574162 w 12089090"/>
                  <a:gd name="connsiteY330" fmla="*/ 5220107 h 13511369"/>
                  <a:gd name="connsiteX331" fmla="*/ 10494787 w 12089090"/>
                  <a:gd name="connsiteY331" fmla="*/ 5077232 h 13511369"/>
                  <a:gd name="connsiteX332" fmla="*/ 10456687 w 12089090"/>
                  <a:gd name="connsiteY332" fmla="*/ 4924832 h 13511369"/>
                  <a:gd name="connsiteX333" fmla="*/ 10240787 w 12089090"/>
                  <a:gd name="connsiteY333" fmla="*/ 4928007 h 13511369"/>
                  <a:gd name="connsiteX334" fmla="*/ 10266187 w 12089090"/>
                  <a:gd name="connsiteY334" fmla="*/ 5153432 h 13511369"/>
                  <a:gd name="connsiteX335" fmla="*/ 10228088 w 12089090"/>
                  <a:gd name="connsiteY335" fmla="*/ 4959758 h 13511369"/>
                  <a:gd name="connsiteX336" fmla="*/ 10183637 w 12089090"/>
                  <a:gd name="connsiteY336" fmla="*/ 4972457 h 13511369"/>
                  <a:gd name="connsiteX337" fmla="*/ 10113787 w 12089090"/>
                  <a:gd name="connsiteY337" fmla="*/ 4861332 h 13511369"/>
                  <a:gd name="connsiteX338" fmla="*/ 10018538 w 12089090"/>
                  <a:gd name="connsiteY338" fmla="*/ 4931183 h 13511369"/>
                  <a:gd name="connsiteX339" fmla="*/ 9862962 w 12089090"/>
                  <a:gd name="connsiteY339" fmla="*/ 5058182 h 13511369"/>
                  <a:gd name="connsiteX340" fmla="*/ 10228087 w 12089090"/>
                  <a:gd name="connsiteY340" fmla="*/ 4724807 h 13511369"/>
                  <a:gd name="connsiteX341" fmla="*/ 10372550 w 12089090"/>
                  <a:gd name="connsiteY341" fmla="*/ 4634321 h 13511369"/>
                  <a:gd name="connsiteX342" fmla="*/ 10590037 w 12089090"/>
                  <a:gd name="connsiteY342" fmla="*/ 4581932 h 13511369"/>
                  <a:gd name="connsiteX343" fmla="*/ 10628138 w 12089090"/>
                  <a:gd name="connsiteY343" fmla="*/ 4461283 h 13511369"/>
                  <a:gd name="connsiteX344" fmla="*/ 10799588 w 12089090"/>
                  <a:gd name="connsiteY344" fmla="*/ 4334283 h 13511369"/>
                  <a:gd name="connsiteX345" fmla="*/ 10831337 w 12089090"/>
                  <a:gd name="connsiteY345" fmla="*/ 4080282 h 13511369"/>
                  <a:gd name="connsiteX346" fmla="*/ 10599562 w 12089090"/>
                  <a:gd name="connsiteY346" fmla="*/ 3997732 h 13511369"/>
                  <a:gd name="connsiteX347" fmla="*/ 10282063 w 12089090"/>
                  <a:gd name="connsiteY347" fmla="*/ 3950108 h 13511369"/>
                  <a:gd name="connsiteX348" fmla="*/ 10151887 w 12089090"/>
                  <a:gd name="connsiteY348" fmla="*/ 4010432 h 13511369"/>
                  <a:gd name="connsiteX349" fmla="*/ 10177288 w 12089090"/>
                  <a:gd name="connsiteY349" fmla="*/ 3845333 h 13511369"/>
                  <a:gd name="connsiteX350" fmla="*/ 10126488 w 12089090"/>
                  <a:gd name="connsiteY350" fmla="*/ 3670708 h 13511369"/>
                  <a:gd name="connsiteX351" fmla="*/ 10240787 w 12089090"/>
                  <a:gd name="connsiteY351" fmla="*/ 3708807 h 13511369"/>
                  <a:gd name="connsiteX352" fmla="*/ 10361438 w 12089090"/>
                  <a:gd name="connsiteY352" fmla="*/ 3600858 h 13511369"/>
                  <a:gd name="connsiteX353" fmla="*/ 10551938 w 12089090"/>
                  <a:gd name="connsiteY353" fmla="*/ 3661183 h 13511369"/>
                  <a:gd name="connsiteX354" fmla="*/ 10564638 w 12089090"/>
                  <a:gd name="connsiteY354" fmla="*/ 3477033 h 13511369"/>
                  <a:gd name="connsiteX355" fmla="*/ 10704337 w 12089090"/>
                  <a:gd name="connsiteY355" fmla="*/ 3515132 h 13511369"/>
                  <a:gd name="connsiteX356" fmla="*/ 10818637 w 12089090"/>
                  <a:gd name="connsiteY356" fmla="*/ 3210332 h 13511369"/>
                  <a:gd name="connsiteX357" fmla="*/ 10920238 w 12089090"/>
                  <a:gd name="connsiteY357" fmla="*/ 3299233 h 13511369"/>
                  <a:gd name="connsiteX358" fmla="*/ 11059937 w 12089090"/>
                  <a:gd name="connsiteY358" fmla="*/ 3283357 h 13511369"/>
                  <a:gd name="connsiteX359" fmla="*/ 11094862 w 12089090"/>
                  <a:gd name="connsiteY359" fmla="*/ 3508782 h 13511369"/>
                  <a:gd name="connsiteX360" fmla="*/ 11171063 w 12089090"/>
                  <a:gd name="connsiteY360" fmla="*/ 3251608 h 13511369"/>
                  <a:gd name="connsiteX361" fmla="*/ 11094863 w 12089090"/>
                  <a:gd name="connsiteY361" fmla="*/ 3165883 h 13511369"/>
                  <a:gd name="connsiteX362" fmla="*/ 11180587 w 12089090"/>
                  <a:gd name="connsiteY362" fmla="*/ 2911882 h 13511369"/>
                  <a:gd name="connsiteX363" fmla="*/ 10999613 w 12089090"/>
                  <a:gd name="connsiteY363" fmla="*/ 2988083 h 13511369"/>
                  <a:gd name="connsiteX364" fmla="*/ 10971037 w 12089090"/>
                  <a:gd name="connsiteY364" fmla="*/ 2918232 h 13511369"/>
                  <a:gd name="connsiteX365" fmla="*/ 10780537 w 12089090"/>
                  <a:gd name="connsiteY365" fmla="*/ 2715032 h 13511369"/>
                  <a:gd name="connsiteX366" fmla="*/ 10748788 w 12089090"/>
                  <a:gd name="connsiteY366" fmla="*/ 2530883 h 13511369"/>
                  <a:gd name="connsiteX367" fmla="*/ 10717038 w 12089090"/>
                  <a:gd name="connsiteY367" fmla="*/ 2435633 h 13511369"/>
                  <a:gd name="connsiteX368" fmla="*/ 10818637 w 12089090"/>
                  <a:gd name="connsiteY368" fmla="*/ 2334032 h 13511369"/>
                  <a:gd name="connsiteX369" fmla="*/ 11078988 w 12089090"/>
                  <a:gd name="connsiteY369" fmla="*/ 2099083 h 13511369"/>
                  <a:gd name="connsiteX370" fmla="*/ 11199637 w 12089090"/>
                  <a:gd name="connsiteY370" fmla="*/ 2118132 h 13511369"/>
                  <a:gd name="connsiteX371" fmla="*/ 11269488 w 12089090"/>
                  <a:gd name="connsiteY371" fmla="*/ 2029233 h 13511369"/>
                  <a:gd name="connsiteX372" fmla="*/ 11504437 w 12089090"/>
                  <a:gd name="connsiteY372" fmla="*/ 1921282 h 13511369"/>
                  <a:gd name="connsiteX373" fmla="*/ 11358388 w 12089090"/>
                  <a:gd name="connsiteY373" fmla="*/ 1851433 h 13511369"/>
                  <a:gd name="connsiteX374" fmla="*/ 11275837 w 12089090"/>
                  <a:gd name="connsiteY374" fmla="*/ 1705382 h 13511369"/>
                  <a:gd name="connsiteX375" fmla="*/ 11377437 w 12089090"/>
                  <a:gd name="connsiteY375" fmla="*/ 1279932 h 13511369"/>
                  <a:gd name="connsiteX376" fmla="*/ 11256787 w 12089090"/>
                  <a:gd name="connsiteY376" fmla="*/ 1019582 h 13511369"/>
                  <a:gd name="connsiteX377" fmla="*/ 11542537 w 12089090"/>
                  <a:gd name="connsiteY377" fmla="*/ 1362482 h 13511369"/>
                  <a:gd name="connsiteX378" fmla="*/ 11707637 w 12089090"/>
                  <a:gd name="connsiteY378" fmla="*/ 1165632 h 13511369"/>
                  <a:gd name="connsiteX379" fmla="*/ 11891787 w 12089090"/>
                  <a:gd name="connsiteY379" fmla="*/ 1476782 h 13511369"/>
                  <a:gd name="connsiteX380" fmla="*/ 12088637 w 12089090"/>
                  <a:gd name="connsiteY380" fmla="*/ 1578383 h 13511369"/>
                  <a:gd name="connsiteX381" fmla="*/ 11923537 w 12089090"/>
                  <a:gd name="connsiteY381" fmla="*/ 1133883 h 13511369"/>
                  <a:gd name="connsiteX382" fmla="*/ 11910837 w 12089090"/>
                  <a:gd name="connsiteY382" fmla="*/ 917982 h 13511369"/>
                  <a:gd name="connsiteX383" fmla="*/ 11777487 w 12089090"/>
                  <a:gd name="connsiteY383" fmla="*/ 721132 h 13511369"/>
                  <a:gd name="connsiteX384" fmla="*/ 11752087 w 12089090"/>
                  <a:gd name="connsiteY38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618237 w 12089090"/>
                  <a:gd name="connsiteY12" fmla="*/ 1552982 h 13511369"/>
                  <a:gd name="connsiteX13" fmla="*/ 7512272 w 12089090"/>
                  <a:gd name="connsiteY13" fmla="*/ 1428906 h 13511369"/>
                  <a:gd name="connsiteX14" fmla="*/ 7275337 w 12089090"/>
                  <a:gd name="connsiteY14" fmla="*/ 1305332 h 13511369"/>
                  <a:gd name="connsiteX15" fmla="*/ 6959822 w 12089090"/>
                  <a:gd name="connsiteY15" fmla="*/ 1395569 h 13511369"/>
                  <a:gd name="connsiteX16" fmla="*/ 6752653 w 12089090"/>
                  <a:gd name="connsiteY16" fmla="*/ 1359850 h 13511369"/>
                  <a:gd name="connsiteX17" fmla="*/ 6647878 w 12089090"/>
                  <a:gd name="connsiteY17" fmla="*/ 1431288 h 13511369"/>
                  <a:gd name="connsiteX18" fmla="*/ 6488334 w 12089090"/>
                  <a:gd name="connsiteY18" fmla="*/ 1331275 h 13511369"/>
                  <a:gd name="connsiteX19" fmla="*/ 6354984 w 12089090"/>
                  <a:gd name="connsiteY19" fmla="*/ 1402713 h 13511369"/>
                  <a:gd name="connsiteX20" fmla="*/ 6265687 w 12089090"/>
                  <a:gd name="connsiteY20" fmla="*/ 1362482 h 13511369"/>
                  <a:gd name="connsiteX21" fmla="*/ 6181153 w 12089090"/>
                  <a:gd name="connsiteY21" fmla="*/ 1433669 h 13511369"/>
                  <a:gd name="connsiteX22" fmla="*/ 6052565 w 12089090"/>
                  <a:gd name="connsiteY22" fmla="*/ 1269363 h 13511369"/>
                  <a:gd name="connsiteX23" fmla="*/ 5971603 w 12089090"/>
                  <a:gd name="connsiteY23" fmla="*/ 1078863 h 13511369"/>
                  <a:gd name="connsiteX24" fmla="*/ 5808487 w 12089090"/>
                  <a:gd name="connsiteY24" fmla="*/ 1000532 h 13511369"/>
                  <a:gd name="connsiteX25" fmla="*/ 5647753 w 12089090"/>
                  <a:gd name="connsiteY25" fmla="*/ 921700 h 13511369"/>
                  <a:gd name="connsiteX26" fmla="*/ 5566790 w 12089090"/>
                  <a:gd name="connsiteY26" fmla="*/ 995519 h 13511369"/>
                  <a:gd name="connsiteX27" fmla="*/ 5500115 w 12089090"/>
                  <a:gd name="connsiteY27" fmla="*/ 847881 h 13511369"/>
                  <a:gd name="connsiteX28" fmla="*/ 5295328 w 12089090"/>
                  <a:gd name="connsiteY28" fmla="*/ 838356 h 13511369"/>
                  <a:gd name="connsiteX29" fmla="*/ 5119115 w 12089090"/>
                  <a:gd name="connsiteY29" fmla="*/ 678813 h 13511369"/>
                  <a:gd name="connsiteX30" fmla="*/ 4872656 w 12089090"/>
                  <a:gd name="connsiteY30" fmla="*/ 524282 h 13511369"/>
                  <a:gd name="connsiteX31" fmla="*/ 4578572 w 12089090"/>
                  <a:gd name="connsiteY31" fmla="*/ 478788 h 13511369"/>
                  <a:gd name="connsiteX32" fmla="*/ 4330922 w 12089090"/>
                  <a:gd name="connsiteY32" fmla="*/ 395444 h 13511369"/>
                  <a:gd name="connsiteX33" fmla="*/ 4363068 w 12089090"/>
                  <a:gd name="connsiteY33" fmla="*/ 505232 h 13511369"/>
                  <a:gd name="connsiteX34" fmla="*/ 4118990 w 12089090"/>
                  <a:gd name="connsiteY34" fmla="*/ 528794 h 13511369"/>
                  <a:gd name="connsiteX35" fmla="*/ 3952303 w 12089090"/>
                  <a:gd name="connsiteY35" fmla="*/ 640713 h 13511369"/>
                  <a:gd name="connsiteX36" fmla="*/ 3770137 w 12089090"/>
                  <a:gd name="connsiteY36" fmla="*/ 929094 h 13511369"/>
                  <a:gd name="connsiteX37" fmla="*/ 3680840 w 12089090"/>
                  <a:gd name="connsiteY37" fmla="*/ 914556 h 13511369"/>
                  <a:gd name="connsiteX38" fmla="*/ 3578447 w 12089090"/>
                  <a:gd name="connsiteY38" fmla="*/ 990756 h 13511369"/>
                  <a:gd name="connsiteX39" fmla="*/ 3404615 w 12089090"/>
                  <a:gd name="connsiteY39" fmla="*/ 1205069 h 13511369"/>
                  <a:gd name="connsiteX40" fmla="*/ 3266503 w 12089090"/>
                  <a:gd name="connsiteY40" fmla="*/ 1266981 h 13511369"/>
                  <a:gd name="connsiteX41" fmla="*/ 3184349 w 12089090"/>
                  <a:gd name="connsiteY41" fmla="*/ 1343433 h 13511369"/>
                  <a:gd name="connsiteX42" fmla="*/ 2956940 w 12089090"/>
                  <a:gd name="connsiteY42" fmla="*/ 1233644 h 13511369"/>
                  <a:gd name="connsiteX43" fmla="*/ 2829544 w 12089090"/>
                  <a:gd name="connsiteY43" fmla="*/ 1317239 h 13511369"/>
                  <a:gd name="connsiteX44" fmla="*/ 2690240 w 12089090"/>
                  <a:gd name="connsiteY44" fmla="*/ 1366994 h 13511369"/>
                  <a:gd name="connsiteX45" fmla="*/ 2455687 w 12089090"/>
                  <a:gd name="connsiteY45" fmla="*/ 1452970 h 13511369"/>
                  <a:gd name="connsiteX46" fmla="*/ 2421159 w 12089090"/>
                  <a:gd name="connsiteY46" fmla="*/ 1328894 h 13511369"/>
                  <a:gd name="connsiteX47" fmla="*/ 2341387 w 12089090"/>
                  <a:gd name="connsiteY47" fmla="*/ 1248182 h 13511369"/>
                  <a:gd name="connsiteX48" fmla="*/ 2364009 w 12089090"/>
                  <a:gd name="connsiteY48" fmla="*/ 1407475 h 13511369"/>
                  <a:gd name="connsiteX49" fmla="*/ 2321147 w 12089090"/>
                  <a:gd name="connsiteY49" fmla="*/ 1557494 h 13511369"/>
                  <a:gd name="connsiteX50" fmla="*/ 2379487 w 12089090"/>
                  <a:gd name="connsiteY50" fmla="*/ 1629182 h 13511369"/>
                  <a:gd name="connsiteX51" fmla="*/ 2748581 w 12089090"/>
                  <a:gd name="connsiteY51" fmla="*/ 1888739 h 13511369"/>
                  <a:gd name="connsiteX52" fmla="*/ 2818828 w 12089090"/>
                  <a:gd name="connsiteY52" fmla="*/ 2031363 h 13511369"/>
                  <a:gd name="connsiteX53" fmla="*/ 2799778 w 12089090"/>
                  <a:gd name="connsiteY53" fmla="*/ 2224244 h 13511369"/>
                  <a:gd name="connsiteX54" fmla="*/ 2870025 w 12089090"/>
                  <a:gd name="connsiteY54" fmla="*/ 2431664 h 13511369"/>
                  <a:gd name="connsiteX55" fmla="*/ 3027187 w 12089090"/>
                  <a:gd name="connsiteY55" fmla="*/ 2567395 h 13511369"/>
                  <a:gd name="connsiteX56" fmla="*/ 3160537 w 12089090"/>
                  <a:gd name="connsiteY56" fmla="*/ 2543582 h 13511369"/>
                  <a:gd name="connsiteX57" fmla="*/ 3228403 w 12089090"/>
                  <a:gd name="connsiteY57" fmla="*/ 2648106 h 13511369"/>
                  <a:gd name="connsiteX58" fmla="*/ 3130772 w 12089090"/>
                  <a:gd name="connsiteY58" fmla="*/ 2719544 h 13511369"/>
                  <a:gd name="connsiteX59" fmla="*/ 3115293 w 12089090"/>
                  <a:gd name="connsiteY59" fmla="*/ 2843619 h 13511369"/>
                  <a:gd name="connsiteX60" fmla="*/ 3023615 w 12089090"/>
                  <a:gd name="connsiteY60" fmla="*/ 2957669 h 13511369"/>
                  <a:gd name="connsiteX61" fmla="*/ 3016472 w 12089090"/>
                  <a:gd name="connsiteY61" fmla="*/ 3050538 h 13511369"/>
                  <a:gd name="connsiteX62" fmla="*/ 2916459 w 12089090"/>
                  <a:gd name="connsiteY62" fmla="*/ 3143406 h 13511369"/>
                  <a:gd name="connsiteX63" fmla="*/ 2874787 w 12089090"/>
                  <a:gd name="connsiteY63" fmla="*/ 3248432 h 13511369"/>
                  <a:gd name="connsiteX64" fmla="*/ 2916459 w 12089090"/>
                  <a:gd name="connsiteY64" fmla="*/ 3355338 h 13511369"/>
                  <a:gd name="connsiteX65" fmla="*/ 3039093 w 12089090"/>
                  <a:gd name="connsiteY65" fmla="*/ 3469889 h 13511369"/>
                  <a:gd name="connsiteX66" fmla="*/ 2880740 w 12089090"/>
                  <a:gd name="connsiteY66" fmla="*/ 3872069 h 13511369"/>
                  <a:gd name="connsiteX67" fmla="*/ 2854547 w 12089090"/>
                  <a:gd name="connsiteY67" fmla="*/ 4003038 h 13511369"/>
                  <a:gd name="connsiteX68" fmla="*/ 2779537 w 12089090"/>
                  <a:gd name="connsiteY68" fmla="*/ 4067582 h 13511369"/>
                  <a:gd name="connsiteX69" fmla="*/ 2630709 w 12089090"/>
                  <a:gd name="connsiteY69" fmla="*/ 4069713 h 13511369"/>
                  <a:gd name="connsiteX70" fmla="*/ 2559272 w 12089090"/>
                  <a:gd name="connsiteY70" fmla="*/ 4041138 h 13511369"/>
                  <a:gd name="connsiteX71" fmla="*/ 2497359 w 12089090"/>
                  <a:gd name="connsiteY71" fmla="*/ 3964938 h 13511369"/>
                  <a:gd name="connsiteX72" fmla="*/ 2360437 w 12089090"/>
                  <a:gd name="connsiteY72" fmla="*/ 3991382 h 13511369"/>
                  <a:gd name="connsiteX73" fmla="*/ 2302097 w 12089090"/>
                  <a:gd name="connsiteY73" fmla="*/ 4098288 h 13511369"/>
                  <a:gd name="connsiteX74" fmla="*/ 2402109 w 12089090"/>
                  <a:gd name="connsiteY74" fmla="*/ 4295932 h 13511369"/>
                  <a:gd name="connsiteX75" fmla="*/ 2322337 w 12089090"/>
                  <a:gd name="connsiteY75" fmla="*/ 4353332 h 13511369"/>
                  <a:gd name="connsiteX76" fmla="*/ 2533078 w 12089090"/>
                  <a:gd name="connsiteY76" fmla="*/ 4645975 h 13511369"/>
                  <a:gd name="connsiteX77" fmla="*/ 2597372 w 12089090"/>
                  <a:gd name="connsiteY77" fmla="*/ 4879338 h 13511369"/>
                  <a:gd name="connsiteX78" fmla="*/ 2489024 w 12089090"/>
                  <a:gd name="connsiteY78" fmla="*/ 4958170 h 13511369"/>
                  <a:gd name="connsiteX79" fmla="*/ 2471165 w 12089090"/>
                  <a:gd name="connsiteY79" fmla="*/ 5122225 h 13511369"/>
                  <a:gd name="connsiteX80" fmla="*/ 2387822 w 12089090"/>
                  <a:gd name="connsiteY80" fmla="*/ 5196044 h 13511369"/>
                  <a:gd name="connsiteX81" fmla="*/ 2398537 w 12089090"/>
                  <a:gd name="connsiteY81" fmla="*/ 5286782 h 13511369"/>
                  <a:gd name="connsiteX82" fmla="*/ 2506884 w 12089090"/>
                  <a:gd name="connsiteY82" fmla="*/ 5384163 h 13511369"/>
                  <a:gd name="connsiteX83" fmla="*/ 2512837 w 12089090"/>
                  <a:gd name="connsiteY83" fmla="*/ 5534432 h 13511369"/>
                  <a:gd name="connsiteX84" fmla="*/ 2516409 w 12089090"/>
                  <a:gd name="connsiteY84" fmla="*/ 5622288 h 13511369"/>
                  <a:gd name="connsiteX85" fmla="*/ 2649759 w 12089090"/>
                  <a:gd name="connsiteY85" fmla="*/ 5741350 h 13511369"/>
                  <a:gd name="connsiteX86" fmla="*/ 2814065 w 12089090"/>
                  <a:gd name="connsiteY86" fmla="*/ 5819932 h 13511369"/>
                  <a:gd name="connsiteX87" fmla="*/ 2846212 w 12089090"/>
                  <a:gd name="connsiteY87" fmla="*/ 6036875 h 13511369"/>
                  <a:gd name="connsiteX88" fmla="*/ 2836687 w 12089090"/>
                  <a:gd name="connsiteY88" fmla="*/ 6239282 h 13511369"/>
                  <a:gd name="connsiteX89" fmla="*/ 2611659 w 12089090"/>
                  <a:gd name="connsiteY89" fmla="*/ 6322375 h 13511369"/>
                  <a:gd name="connsiteX90" fmla="*/ 2627137 w 12089090"/>
                  <a:gd name="connsiteY90" fmla="*/ 6448832 h 13511369"/>
                  <a:gd name="connsiteX91" fmla="*/ 2531887 w 12089090"/>
                  <a:gd name="connsiteY91" fmla="*/ 6696482 h 13511369"/>
                  <a:gd name="connsiteX92" fmla="*/ 2585465 w 12089090"/>
                  <a:gd name="connsiteY92" fmla="*/ 6812913 h 13511369"/>
                  <a:gd name="connsiteX93" fmla="*/ 2535459 w 12089090"/>
                  <a:gd name="connsiteY93" fmla="*/ 6872444 h 13511369"/>
                  <a:gd name="connsiteX94" fmla="*/ 2478309 w 12089090"/>
                  <a:gd name="connsiteY94" fmla="*/ 6981982 h 13511369"/>
                  <a:gd name="connsiteX95" fmla="*/ 2365199 w 12089090"/>
                  <a:gd name="connsiteY95" fmla="*/ 7022714 h 13511369"/>
                  <a:gd name="connsiteX96" fmla="*/ 2123503 w 12089090"/>
                  <a:gd name="connsiteY96" fmla="*/ 7248682 h 13511369"/>
                  <a:gd name="connsiteX97" fmla="*/ 2171128 w 12089090"/>
                  <a:gd name="connsiteY97" fmla="*/ 7551100 h 13511369"/>
                  <a:gd name="connsiteX98" fmla="*/ 2143743 w 12089090"/>
                  <a:gd name="connsiteY98" fmla="*/ 7627551 h 13511369"/>
                  <a:gd name="connsiteX99" fmla="*/ 1973484 w 12089090"/>
                  <a:gd name="connsiteY99" fmla="*/ 7703500 h 13511369"/>
                  <a:gd name="connsiteX100" fmla="*/ 1867519 w 12089090"/>
                  <a:gd name="connsiteY100" fmla="*/ 7841863 h 13511369"/>
                  <a:gd name="connsiteX101" fmla="*/ 1842515 w 12089090"/>
                  <a:gd name="connsiteY101" fmla="*/ 8084500 h 13511369"/>
                  <a:gd name="connsiteX102" fmla="*/ 1721072 w 12089090"/>
                  <a:gd name="connsiteY102" fmla="*/ 8148794 h 13511369"/>
                  <a:gd name="connsiteX103" fmla="*/ 1703212 w 12089090"/>
                  <a:gd name="connsiteY103" fmla="*/ 8291919 h 13511369"/>
                  <a:gd name="connsiteX104" fmla="*/ 1671065 w 12089090"/>
                  <a:gd name="connsiteY104" fmla="*/ 8510744 h 13511369"/>
                  <a:gd name="connsiteX105" fmla="*/ 1716309 w 12089090"/>
                  <a:gd name="connsiteY105" fmla="*/ 8653619 h 13511369"/>
                  <a:gd name="connsiteX106" fmla="*/ 1706784 w 12089090"/>
                  <a:gd name="connsiteY106" fmla="*/ 8772682 h 13511369"/>
                  <a:gd name="connsiteX107" fmla="*/ 1788937 w 12089090"/>
                  <a:gd name="connsiteY107" fmla="*/ 8963432 h 13511369"/>
                  <a:gd name="connsiteX108" fmla="*/ 1657969 w 12089090"/>
                  <a:gd name="connsiteY108" fmla="*/ 9413488 h 13511369"/>
                  <a:gd name="connsiteX109" fmla="*/ 1506759 w 12089090"/>
                  <a:gd name="connsiteY109" fmla="*/ 9498963 h 13511369"/>
                  <a:gd name="connsiteX110" fmla="*/ 1463897 w 12089090"/>
                  <a:gd name="connsiteY110" fmla="*/ 9682319 h 13511369"/>
                  <a:gd name="connsiteX111" fmla="*/ 1321022 w 12089090"/>
                  <a:gd name="connsiteY111" fmla="*/ 9748994 h 13511369"/>
                  <a:gd name="connsiteX112" fmla="*/ 1312687 w 12089090"/>
                  <a:gd name="connsiteY112" fmla="*/ 9839732 h 13511369"/>
                  <a:gd name="connsiteX113" fmla="*/ 1237678 w 12089090"/>
                  <a:gd name="connsiteY113" fmla="*/ 9970450 h 13511369"/>
                  <a:gd name="connsiteX114" fmla="*/ 1254347 w 12089090"/>
                  <a:gd name="connsiteY114" fmla="*/ 10151425 h 13511369"/>
                  <a:gd name="connsiteX115" fmla="*/ 1179337 w 12089090"/>
                  <a:gd name="connsiteY115" fmla="*/ 10315982 h 13511369"/>
                  <a:gd name="connsiteX116" fmla="*/ 932878 w 12089090"/>
                  <a:gd name="connsiteY116" fmla="*/ 10353832 h 13511369"/>
                  <a:gd name="connsiteX117" fmla="*/ 817387 w 12089090"/>
                  <a:gd name="connsiteY117" fmla="*/ 10468382 h 13511369"/>
                  <a:gd name="connsiteX118" fmla="*/ 678084 w 12089090"/>
                  <a:gd name="connsiteY118" fmla="*/ 10480038 h 13511369"/>
                  <a:gd name="connsiteX119" fmla="*/ 585215 w 12089090"/>
                  <a:gd name="connsiteY119" fmla="*/ 10544332 h 13511369"/>
                  <a:gd name="connsiteX120" fmla="*/ 497109 w 12089090"/>
                  <a:gd name="connsiteY120" fmla="*/ 10503850 h 13511369"/>
                  <a:gd name="connsiteX121" fmla="*/ 399478 w 12089090"/>
                  <a:gd name="connsiteY121" fmla="*/ 10510994 h 13511369"/>
                  <a:gd name="connsiteX122" fmla="*/ 301847 w 12089090"/>
                  <a:gd name="connsiteY122" fmla="*/ 10482419 h 13511369"/>
                  <a:gd name="connsiteX123" fmla="*/ 238743 w 12089090"/>
                  <a:gd name="connsiteY123" fmla="*/ 10535057 h 13511369"/>
                  <a:gd name="connsiteX124" fmla="*/ 17287 w 12089090"/>
                  <a:gd name="connsiteY124" fmla="*/ 10430282 h 13511369"/>
                  <a:gd name="connsiteX125" fmla="*/ 78009 w 12089090"/>
                  <a:gd name="connsiteY125" fmla="*/ 10608625 h 13511369"/>
                  <a:gd name="connsiteX126" fmla="*/ 11334 w 12089090"/>
                  <a:gd name="connsiteY126" fmla="*/ 10787219 h 13511369"/>
                  <a:gd name="connsiteX127" fmla="*/ 112537 w 12089090"/>
                  <a:gd name="connsiteY127" fmla="*/ 11056551 h 13511369"/>
                  <a:gd name="connsiteX128" fmla="*/ 8953 w 12089090"/>
                  <a:gd name="connsiteY128" fmla="*/ 11234894 h 13511369"/>
                  <a:gd name="connsiteX129" fmla="*/ 17287 w 12089090"/>
                  <a:gd name="connsiteY129" fmla="*/ 11420882 h 13511369"/>
                  <a:gd name="connsiteX130" fmla="*/ 158972 w 12089090"/>
                  <a:gd name="connsiteY130" fmla="*/ 11470638 h 13511369"/>
                  <a:gd name="connsiteX131" fmla="*/ 455437 w 12089090"/>
                  <a:gd name="connsiteY131" fmla="*/ 11497082 h 13511369"/>
                  <a:gd name="connsiteX132" fmla="*/ 623315 w 12089090"/>
                  <a:gd name="connsiteY132" fmla="*/ 11544457 h 13511369"/>
                  <a:gd name="connsiteX133" fmla="*/ 737615 w 12089090"/>
                  <a:gd name="connsiteY133" fmla="*/ 11489688 h 13511369"/>
                  <a:gd name="connsiteX134" fmla="*/ 912637 w 12089090"/>
                  <a:gd name="connsiteY134" fmla="*/ 11535182 h 13511369"/>
                  <a:gd name="connsiteX135" fmla="*/ 1078134 w 12089090"/>
                  <a:gd name="connsiteY135" fmla="*/ 11413488 h 13511369"/>
                  <a:gd name="connsiteX136" fmla="*/ 1155524 w 12089090"/>
                  <a:gd name="connsiteY136" fmla="*/ 11470889 h 13511369"/>
                  <a:gd name="connsiteX137" fmla="*/ 1294828 w 12089090"/>
                  <a:gd name="connsiteY137" fmla="*/ 11496832 h 13511369"/>
                  <a:gd name="connsiteX138" fmla="*/ 1466278 w 12089090"/>
                  <a:gd name="connsiteY138" fmla="*/ 11508738 h 13511369"/>
                  <a:gd name="connsiteX139" fmla="*/ 1552003 w 12089090"/>
                  <a:gd name="connsiteY139" fmla="*/ 11573032 h 13511369"/>
                  <a:gd name="connsiteX140" fmla="*/ 1652015 w 12089090"/>
                  <a:gd name="connsiteY140" fmla="*/ 11580175 h 13511369"/>
                  <a:gd name="connsiteX141" fmla="*/ 1731787 w 12089090"/>
                  <a:gd name="connsiteY141" fmla="*/ 11592332 h 13511369"/>
                  <a:gd name="connsiteX142" fmla="*/ 1659159 w 12089090"/>
                  <a:gd name="connsiteY142" fmla="*/ 11737338 h 13511369"/>
                  <a:gd name="connsiteX143" fmla="*/ 1693687 w 12089090"/>
                  <a:gd name="connsiteY143" fmla="*/ 11992382 h 13511369"/>
                  <a:gd name="connsiteX144" fmla="*/ 1871090 w 12089090"/>
                  <a:gd name="connsiteY144" fmla="*/ 12130244 h 13511369"/>
                  <a:gd name="connsiteX145" fmla="*/ 1993724 w 12089090"/>
                  <a:gd name="connsiteY145" fmla="*/ 12056676 h 13511369"/>
                  <a:gd name="connsiteX146" fmla="*/ 2066353 w 12089090"/>
                  <a:gd name="connsiteY146" fmla="*/ 12104050 h 13511369"/>
                  <a:gd name="connsiteX147" fmla="*/ 2142553 w 12089090"/>
                  <a:gd name="connsiteY147" fmla="*/ 12034994 h 13511369"/>
                  <a:gd name="connsiteX148" fmla="*/ 2242565 w 12089090"/>
                  <a:gd name="connsiteY148" fmla="*/ 12058807 h 13511369"/>
                  <a:gd name="connsiteX149" fmla="*/ 2473547 w 12089090"/>
                  <a:gd name="connsiteY149" fmla="*/ 12008800 h 13511369"/>
                  <a:gd name="connsiteX150" fmla="*/ 2524743 w 12089090"/>
                  <a:gd name="connsiteY150" fmla="*/ 11899513 h 13511369"/>
                  <a:gd name="connsiteX151" fmla="*/ 2893837 w 12089090"/>
                  <a:gd name="connsiteY151" fmla="*/ 12030482 h 13511369"/>
                  <a:gd name="connsiteX152" fmla="*/ 2983134 w 12089090"/>
                  <a:gd name="connsiteY152" fmla="*/ 12018325 h 13511369"/>
                  <a:gd name="connsiteX153" fmla="*/ 3084337 w 12089090"/>
                  <a:gd name="connsiteY153" fmla="*/ 12182882 h 13511369"/>
                  <a:gd name="connsiteX154" fmla="*/ 3323653 w 12089090"/>
                  <a:gd name="connsiteY154" fmla="*/ 12127863 h 13511369"/>
                  <a:gd name="connsiteX155" fmla="*/ 3433190 w 12089090"/>
                  <a:gd name="connsiteY155" fmla="*/ 12196919 h 13511369"/>
                  <a:gd name="connsiteX156" fmla="*/ 3586781 w 12089090"/>
                  <a:gd name="connsiteY156" fmla="*/ 12266226 h 13511369"/>
                  <a:gd name="connsiteX157" fmla="*/ 3522487 w 12089090"/>
                  <a:gd name="connsiteY157" fmla="*/ 12387670 h 13511369"/>
                  <a:gd name="connsiteX158" fmla="*/ 3607022 w 12089090"/>
                  <a:gd name="connsiteY158" fmla="*/ 12592207 h 13511369"/>
                  <a:gd name="connsiteX159" fmla="*/ 3560587 w 12089090"/>
                  <a:gd name="connsiteY159" fmla="*/ 12773432 h 13511369"/>
                  <a:gd name="connsiteX160" fmla="*/ 3545109 w 12089090"/>
                  <a:gd name="connsiteY160" fmla="*/ 12987494 h 13511369"/>
                  <a:gd name="connsiteX161" fmla="*/ 3636787 w 12089090"/>
                  <a:gd name="connsiteY161" fmla="*/ 13211582 h 13511369"/>
                  <a:gd name="connsiteX162" fmla="*/ 3922537 w 12089090"/>
                  <a:gd name="connsiteY162" fmla="*/ 13440182 h 13511369"/>
                  <a:gd name="connsiteX163" fmla="*/ 4514278 w 12089090"/>
                  <a:gd name="connsiteY163" fmla="*/ 13511369 h 13511369"/>
                  <a:gd name="connsiteX164" fmla="*/ 4549996 w 12089090"/>
                  <a:gd name="connsiteY164" fmla="*/ 13442312 h 13511369"/>
                  <a:gd name="connsiteX165" fmla="*/ 4208287 w 12089090"/>
                  <a:gd name="connsiteY165" fmla="*/ 13154432 h 13511369"/>
                  <a:gd name="connsiteX166" fmla="*/ 4635722 w 12089090"/>
                  <a:gd name="connsiteY166" fmla="*/ 13268482 h 13511369"/>
                  <a:gd name="connsiteX167" fmla="*/ 4951237 w 12089090"/>
                  <a:gd name="connsiteY167" fmla="*/ 13268732 h 13511369"/>
                  <a:gd name="connsiteX168" fmla="*/ 5052440 w 12089090"/>
                  <a:gd name="connsiteY168" fmla="*/ 13058932 h 13511369"/>
                  <a:gd name="connsiteX169" fmla="*/ 5011959 w 12089090"/>
                  <a:gd name="connsiteY169" fmla="*/ 12985113 h 13511369"/>
                  <a:gd name="connsiteX170" fmla="*/ 5008387 w 12089090"/>
                  <a:gd name="connsiteY170" fmla="*/ 12678182 h 13511369"/>
                  <a:gd name="connsiteX171" fmla="*/ 5084587 w 12089090"/>
                  <a:gd name="connsiteY171" fmla="*/ 12563882 h 13511369"/>
                  <a:gd name="connsiteX172" fmla="*/ 5046487 w 12089090"/>
                  <a:gd name="connsiteY172" fmla="*/ 12225745 h 13511369"/>
                  <a:gd name="connsiteX173" fmla="*/ 5375100 w 12089090"/>
                  <a:gd name="connsiteY173" fmla="*/ 12097157 h 13511369"/>
                  <a:gd name="connsiteX174" fmla="*/ 5656087 w 12089090"/>
                  <a:gd name="connsiteY174" fmla="*/ 12180502 h 13511369"/>
                  <a:gd name="connsiteX175" fmla="*/ 5541787 w 12089090"/>
                  <a:gd name="connsiteY175" fmla="*/ 11249432 h 13511369"/>
                  <a:gd name="connsiteX176" fmla="*/ 5602510 w 12089090"/>
                  <a:gd name="connsiteY176" fmla="*/ 10722925 h 13511369"/>
                  <a:gd name="connsiteX177" fmla="*/ 5485827 w 12089090"/>
                  <a:gd name="connsiteY177" fmla="*/ 10663394 h 13511369"/>
                  <a:gd name="connsiteX178" fmla="*/ 5602509 w 12089090"/>
                  <a:gd name="connsiteY178" fmla="*/ 10701495 h 13511369"/>
                  <a:gd name="connsiteX179" fmla="*/ 5628703 w 12089090"/>
                  <a:gd name="connsiteY179" fmla="*/ 10160950 h 13511369"/>
                  <a:gd name="connsiteX180" fmla="*/ 5715618 w 12089090"/>
                  <a:gd name="connsiteY180" fmla="*/ 9775438 h 13511369"/>
                  <a:gd name="connsiteX181" fmla="*/ 5847778 w 12089090"/>
                  <a:gd name="connsiteY181" fmla="*/ 9408475 h 13511369"/>
                  <a:gd name="connsiteX182" fmla="*/ 5938265 w 12089090"/>
                  <a:gd name="connsiteY182" fmla="*/ 9196544 h 13511369"/>
                  <a:gd name="connsiteX183" fmla="*/ 5776340 w 12089090"/>
                  <a:gd name="connsiteY183" fmla="*/ 9329894 h 13511369"/>
                  <a:gd name="connsiteX184" fmla="*/ 5940647 w 12089090"/>
                  <a:gd name="connsiteY184" fmla="*/ 9137013 h 13511369"/>
                  <a:gd name="connsiteX185" fmla="*/ 5972794 w 12089090"/>
                  <a:gd name="connsiteY185" fmla="*/ 8956289 h 13511369"/>
                  <a:gd name="connsiteX186" fmla="*/ 5976365 w 12089090"/>
                  <a:gd name="connsiteY186" fmla="*/ 9087006 h 13511369"/>
                  <a:gd name="connsiteX187" fmla="*/ 6458567 w 12089090"/>
                  <a:gd name="connsiteY187" fmla="*/ 8201432 h 13511369"/>
                  <a:gd name="connsiteX188" fmla="*/ 6221634 w 12089090"/>
                  <a:gd name="connsiteY188" fmla="*/ 8101170 h 13511369"/>
                  <a:gd name="connsiteX189" fmla="*/ 6443090 w 12089090"/>
                  <a:gd name="connsiteY189" fmla="*/ 8110694 h 13511369"/>
                  <a:gd name="connsiteX190" fmla="*/ 6713363 w 12089090"/>
                  <a:gd name="connsiteY190" fmla="*/ 8074975 h 13511369"/>
                  <a:gd name="connsiteX191" fmla="*/ 6872907 w 12089090"/>
                  <a:gd name="connsiteY191" fmla="*/ 8032113 h 13511369"/>
                  <a:gd name="connsiteX192" fmla="*/ 6802659 w 12089090"/>
                  <a:gd name="connsiteY192" fmla="*/ 7972582 h 13511369"/>
                  <a:gd name="connsiteX193" fmla="*/ 6894339 w 12089090"/>
                  <a:gd name="connsiteY193" fmla="*/ 7846626 h 13511369"/>
                  <a:gd name="connsiteX194" fmla="*/ 6997921 w 12089090"/>
                  <a:gd name="connsiteY194" fmla="*/ 7867807 h 13511369"/>
                  <a:gd name="connsiteX195" fmla="*/ 7034832 w 12089090"/>
                  <a:gd name="connsiteY195" fmla="*/ 7793990 h 13511369"/>
                  <a:gd name="connsiteX196" fmla="*/ 6961013 w 12089090"/>
                  <a:gd name="connsiteY196" fmla="*/ 7693975 h 13511369"/>
                  <a:gd name="connsiteX197" fmla="*/ 6927676 w 12089090"/>
                  <a:gd name="connsiteY197" fmla="*/ 7596344 h 13511369"/>
                  <a:gd name="connsiteX198" fmla="*/ 6837187 w 12089090"/>
                  <a:gd name="connsiteY198" fmla="*/ 7591832 h 13511369"/>
                  <a:gd name="connsiteX199" fmla="*/ 6763369 w 12089090"/>
                  <a:gd name="connsiteY199" fmla="*/ 7674925 h 13511369"/>
                  <a:gd name="connsiteX200" fmla="*/ 6627637 w 12089090"/>
                  <a:gd name="connsiteY200" fmla="*/ 7687082 h 13511369"/>
                  <a:gd name="connsiteX201" fmla="*/ 6687169 w 12089090"/>
                  <a:gd name="connsiteY201" fmla="*/ 7617775 h 13511369"/>
                  <a:gd name="connsiteX202" fmla="*/ 6699076 w 12089090"/>
                  <a:gd name="connsiteY202" fmla="*/ 7529669 h 13511369"/>
                  <a:gd name="connsiteX203" fmla="*/ 6720506 w 12089090"/>
                  <a:gd name="connsiteY203" fmla="*/ 7467756 h 13511369"/>
                  <a:gd name="connsiteX204" fmla="*/ 6684787 w 12089090"/>
                  <a:gd name="connsiteY204" fmla="*/ 7401332 h 13511369"/>
                  <a:gd name="connsiteX205" fmla="*/ 6620494 w 12089090"/>
                  <a:gd name="connsiteY205" fmla="*/ 7432038 h 13511369"/>
                  <a:gd name="connsiteX206" fmla="*/ 6618112 w 12089090"/>
                  <a:gd name="connsiteY206" fmla="*/ 7351326 h 13511369"/>
                  <a:gd name="connsiteX207" fmla="*/ 6837188 w 12089090"/>
                  <a:gd name="connsiteY207" fmla="*/ 7243919 h 13511369"/>
                  <a:gd name="connsiteX208" fmla="*/ 6801469 w 12089090"/>
                  <a:gd name="connsiteY208" fmla="*/ 7089138 h 13511369"/>
                  <a:gd name="connsiteX209" fmla="*/ 6877669 w 12089090"/>
                  <a:gd name="connsiteY209" fmla="*/ 7072469 h 13511369"/>
                  <a:gd name="connsiteX210" fmla="*/ 6856237 w 12089090"/>
                  <a:gd name="connsiteY210" fmla="*/ 6982232 h 13511369"/>
                  <a:gd name="connsiteX211" fmla="*/ 6961013 w 12089090"/>
                  <a:gd name="connsiteY211" fmla="*/ 6984363 h 13511369"/>
                  <a:gd name="connsiteX212" fmla="*/ 7003876 w 12089090"/>
                  <a:gd name="connsiteY212" fmla="*/ 6903400 h 13511369"/>
                  <a:gd name="connsiteX213" fmla="*/ 7106269 w 12089090"/>
                  <a:gd name="connsiteY213" fmla="*/ 6936738 h 13511369"/>
                  <a:gd name="connsiteX214" fmla="*/ 7180088 w 12089090"/>
                  <a:gd name="connsiteY214" fmla="*/ 7039132 h 13511369"/>
                  <a:gd name="connsiteX215" fmla="*/ 7246763 w 12089090"/>
                  <a:gd name="connsiteY215" fmla="*/ 6979600 h 13511369"/>
                  <a:gd name="connsiteX216" fmla="*/ 7187232 w 12089090"/>
                  <a:gd name="connsiteY216" fmla="*/ 6843869 h 13511369"/>
                  <a:gd name="connsiteX217" fmla="*/ 7244381 w 12089090"/>
                  <a:gd name="connsiteY217" fmla="*/ 6896506 h 13511369"/>
                  <a:gd name="connsiteX218" fmla="*/ 7361063 w 12089090"/>
                  <a:gd name="connsiteY218" fmla="*/ 6934357 h 13511369"/>
                  <a:gd name="connsiteX219" fmla="*/ 7434882 w 12089090"/>
                  <a:gd name="connsiteY219" fmla="*/ 7006046 h 13511369"/>
                  <a:gd name="connsiteX220" fmla="*/ 7403926 w 12089090"/>
                  <a:gd name="connsiteY220" fmla="*/ 7144158 h 13511369"/>
                  <a:gd name="connsiteX221" fmla="*/ 7475363 w 12089090"/>
                  <a:gd name="connsiteY221" fmla="*/ 7108439 h 13511369"/>
                  <a:gd name="connsiteX222" fmla="*/ 7465837 w 12089090"/>
                  <a:gd name="connsiteY222" fmla="*/ 7077482 h 13511369"/>
                  <a:gd name="connsiteX223" fmla="*/ 7542038 w 12089090"/>
                  <a:gd name="connsiteY223" fmla="*/ 7163208 h 13511369"/>
                  <a:gd name="connsiteX224" fmla="*/ 7477744 w 12089090"/>
                  <a:gd name="connsiteY224" fmla="*/ 7244171 h 13511369"/>
                  <a:gd name="connsiteX225" fmla="*/ 7542037 w 12089090"/>
                  <a:gd name="connsiteY225" fmla="*/ 7325132 h 13511369"/>
                  <a:gd name="connsiteX226" fmla="*/ 7468219 w 12089090"/>
                  <a:gd name="connsiteY226" fmla="*/ 7344183 h 13511369"/>
                  <a:gd name="connsiteX227" fmla="*/ 7375351 w 12089090"/>
                  <a:gd name="connsiteY227" fmla="*/ 7296558 h 13511369"/>
                  <a:gd name="connsiteX228" fmla="*/ 7327726 w 12089090"/>
                  <a:gd name="connsiteY228" fmla="*/ 7406096 h 13511369"/>
                  <a:gd name="connsiteX229" fmla="*/ 7403926 w 12089090"/>
                  <a:gd name="connsiteY229" fmla="*/ 7425146 h 13511369"/>
                  <a:gd name="connsiteX230" fmla="*/ 7458694 w 12089090"/>
                  <a:gd name="connsiteY230" fmla="*/ 7484677 h 13511369"/>
                  <a:gd name="connsiteX231" fmla="*/ 7484888 w 12089090"/>
                  <a:gd name="connsiteY231" fmla="*/ 7515382 h 13511369"/>
                  <a:gd name="connsiteX232" fmla="*/ 7505128 w 12089090"/>
                  <a:gd name="connsiteY232" fmla="*/ 7467755 h 13511369"/>
                  <a:gd name="connsiteX233" fmla="*/ 7563469 w 12089090"/>
                  <a:gd name="connsiteY233" fmla="*/ 7529921 h 13511369"/>
                  <a:gd name="connsiteX234" fmla="*/ 7656338 w 12089090"/>
                  <a:gd name="connsiteY234" fmla="*/ 7615646 h 13511369"/>
                  <a:gd name="connsiteX235" fmla="*/ 7656338 w 12089090"/>
                  <a:gd name="connsiteY235" fmla="*/ 7510871 h 13511369"/>
                  <a:gd name="connsiteX236" fmla="*/ 7830168 w 12089090"/>
                  <a:gd name="connsiteY236" fmla="*/ 7606120 h 13511369"/>
                  <a:gd name="connsiteX237" fmla="*/ 7723013 w 12089090"/>
                  <a:gd name="connsiteY237" fmla="*/ 7370377 h 13511369"/>
                  <a:gd name="connsiteX238" fmla="*/ 7725394 w 12089090"/>
                  <a:gd name="connsiteY238" fmla="*/ 7234646 h 13511369"/>
                  <a:gd name="connsiteX239" fmla="*/ 7630144 w 12089090"/>
                  <a:gd name="connsiteY239" fmla="*/ 7206071 h 13511369"/>
                  <a:gd name="connsiteX240" fmla="*/ 7694437 w 12089090"/>
                  <a:gd name="connsiteY240" fmla="*/ 7039382 h 13511369"/>
                  <a:gd name="connsiteX241" fmla="*/ 8392144 w 12089090"/>
                  <a:gd name="connsiteY241" fmla="*/ 6653621 h 13511369"/>
                  <a:gd name="connsiteX242" fmla="*/ 8720757 w 12089090"/>
                  <a:gd name="connsiteY242" fmla="*/ 6591708 h 13511369"/>
                  <a:gd name="connsiteX243" fmla="*/ 8739807 w 12089090"/>
                  <a:gd name="connsiteY243" fmla="*/ 6696483 h 13511369"/>
                  <a:gd name="connsiteX244" fmla="*/ 8813626 w 12089090"/>
                  <a:gd name="connsiteY244" fmla="*/ 6701246 h 13511369"/>
                  <a:gd name="connsiteX245" fmla="*/ 8789812 w 12089090"/>
                  <a:gd name="connsiteY245" fmla="*/ 6548844 h 13511369"/>
                  <a:gd name="connsiteX246" fmla="*/ 9332737 w 12089090"/>
                  <a:gd name="connsiteY246" fmla="*/ 6544082 h 13511369"/>
                  <a:gd name="connsiteX247" fmla="*/ 9520856 w 12089090"/>
                  <a:gd name="connsiteY247" fmla="*/ 6494075 h 13511369"/>
                  <a:gd name="connsiteX248" fmla="*/ 9647062 w 12089090"/>
                  <a:gd name="connsiteY248" fmla="*/ 6298813 h 13511369"/>
                  <a:gd name="connsiteX249" fmla="*/ 9923287 w 12089090"/>
                  <a:gd name="connsiteY249" fmla="*/ 6334532 h 13511369"/>
                  <a:gd name="connsiteX250" fmla="*/ 9887569 w 12089090"/>
                  <a:gd name="connsiteY250" fmla="*/ 6420258 h 13511369"/>
                  <a:gd name="connsiteX251" fmla="*/ 9744694 w 12089090"/>
                  <a:gd name="connsiteY251" fmla="*/ 6434546 h 13511369"/>
                  <a:gd name="connsiteX252" fmla="*/ 9813749 w 12089090"/>
                  <a:gd name="connsiteY252" fmla="*/ 6489313 h 13511369"/>
                  <a:gd name="connsiteX253" fmla="*/ 9682782 w 12089090"/>
                  <a:gd name="connsiteY253" fmla="*/ 6517889 h 13511369"/>
                  <a:gd name="connsiteX254" fmla="*/ 9556576 w 12089090"/>
                  <a:gd name="connsiteY254" fmla="*/ 6508364 h 13511369"/>
                  <a:gd name="connsiteX255" fmla="*/ 9470850 w 12089090"/>
                  <a:gd name="connsiteY255" fmla="*/ 6544082 h 13511369"/>
                  <a:gd name="connsiteX256" fmla="*/ 9439894 w 12089090"/>
                  <a:gd name="connsiteY256" fmla="*/ 6848883 h 13511369"/>
                  <a:gd name="connsiteX257" fmla="*/ 9601819 w 12089090"/>
                  <a:gd name="connsiteY257" fmla="*/ 6882220 h 13511369"/>
                  <a:gd name="connsiteX258" fmla="*/ 9808987 w 12089090"/>
                  <a:gd name="connsiteY258" fmla="*/ 6696482 h 13511369"/>
                  <a:gd name="connsiteX259" fmla="*/ 9847088 w 12089090"/>
                  <a:gd name="connsiteY259" fmla="*/ 6794114 h 13511369"/>
                  <a:gd name="connsiteX260" fmla="*/ 9994726 w 12089090"/>
                  <a:gd name="connsiteY260" fmla="*/ 6717914 h 13511369"/>
                  <a:gd name="connsiteX261" fmla="*/ 9894713 w 12089090"/>
                  <a:gd name="connsiteY261" fmla="*/ 6956040 h 13511369"/>
                  <a:gd name="connsiteX262" fmla="*/ 10037588 w 12089090"/>
                  <a:gd name="connsiteY262" fmla="*/ 6898889 h 13511369"/>
                  <a:gd name="connsiteX263" fmla="*/ 10004251 w 12089090"/>
                  <a:gd name="connsiteY263" fmla="*/ 6986996 h 13511369"/>
                  <a:gd name="connsiteX264" fmla="*/ 10235232 w 12089090"/>
                  <a:gd name="connsiteY264" fmla="*/ 6984614 h 13511369"/>
                  <a:gd name="connsiteX265" fmla="*/ 10075687 w 12089090"/>
                  <a:gd name="connsiteY265" fmla="*/ 7039382 h 13511369"/>
                  <a:gd name="connsiteX266" fmla="*/ 9966151 w 12089090"/>
                  <a:gd name="connsiteY266" fmla="*/ 7096533 h 13511369"/>
                  <a:gd name="connsiteX267" fmla="*/ 9847088 w 12089090"/>
                  <a:gd name="connsiteY267" fmla="*/ 7210833 h 13511369"/>
                  <a:gd name="connsiteX268" fmla="*/ 9882806 w 12089090"/>
                  <a:gd name="connsiteY268" fmla="*/ 7270363 h 13511369"/>
                  <a:gd name="connsiteX269" fmla="*/ 9925669 w 12089090"/>
                  <a:gd name="connsiteY269" fmla="*/ 7320371 h 13511369"/>
                  <a:gd name="connsiteX270" fmla="*/ 10004251 w 12089090"/>
                  <a:gd name="connsiteY270" fmla="*/ 7287033 h 13511369"/>
                  <a:gd name="connsiteX271" fmla="*/ 10016156 w 12089090"/>
                  <a:gd name="connsiteY271" fmla="*/ 7348944 h 13511369"/>
                  <a:gd name="connsiteX272" fmla="*/ 10130457 w 12089090"/>
                  <a:gd name="connsiteY272" fmla="*/ 7210833 h 13511369"/>
                  <a:gd name="connsiteX273" fmla="*/ 10166176 w 12089090"/>
                  <a:gd name="connsiteY273" fmla="*/ 7356089 h 13511369"/>
                  <a:gd name="connsiteX274" fmla="*/ 10261426 w 12089090"/>
                  <a:gd name="connsiteY274" fmla="*/ 7239408 h 13511369"/>
                  <a:gd name="connsiteX275" fmla="*/ 10287619 w 12089090"/>
                  <a:gd name="connsiteY275" fmla="*/ 7401332 h 13511369"/>
                  <a:gd name="connsiteX276" fmla="*/ 10361437 w 12089090"/>
                  <a:gd name="connsiteY276" fmla="*/ 7477532 h 13511369"/>
                  <a:gd name="connsiteX277" fmla="*/ 10151887 w 12089090"/>
                  <a:gd name="connsiteY277" fmla="*/ 7591832 h 13511369"/>
                  <a:gd name="connsiteX278" fmla="*/ 10304288 w 12089090"/>
                  <a:gd name="connsiteY278" fmla="*/ 7741852 h 13511369"/>
                  <a:gd name="connsiteX279" fmla="*/ 10335244 w 12089090"/>
                  <a:gd name="connsiteY279" fmla="*/ 7644221 h 13511369"/>
                  <a:gd name="connsiteX280" fmla="*/ 10406680 w 12089090"/>
                  <a:gd name="connsiteY280" fmla="*/ 7732326 h 13511369"/>
                  <a:gd name="connsiteX281" fmla="*/ 10528126 w 12089090"/>
                  <a:gd name="connsiteY281" fmla="*/ 7691846 h 13511369"/>
                  <a:gd name="connsiteX282" fmla="*/ 10532887 w 12089090"/>
                  <a:gd name="connsiteY282" fmla="*/ 7777570 h 13511369"/>
                  <a:gd name="connsiteX283" fmla="*/ 10530506 w 12089090"/>
                  <a:gd name="connsiteY283" fmla="*/ 7875200 h 13511369"/>
                  <a:gd name="connsiteX284" fmla="*/ 10640043 w 12089090"/>
                  <a:gd name="connsiteY284" fmla="*/ 7837101 h 13511369"/>
                  <a:gd name="connsiteX285" fmla="*/ 10680526 w 12089090"/>
                  <a:gd name="connsiteY285" fmla="*/ 8075227 h 13511369"/>
                  <a:gd name="connsiteX286" fmla="*/ 10818637 w 12089090"/>
                  <a:gd name="connsiteY286" fmla="*/ 8106182 h 13511369"/>
                  <a:gd name="connsiteX287" fmla="*/ 10832925 w 12089090"/>
                  <a:gd name="connsiteY287" fmla="*/ 7815670 h 13511369"/>
                  <a:gd name="connsiteX288" fmla="*/ 10923413 w 12089090"/>
                  <a:gd name="connsiteY288" fmla="*/ 7791858 h 13511369"/>
                  <a:gd name="connsiteX289" fmla="*/ 10992469 w 12089090"/>
                  <a:gd name="connsiteY289" fmla="*/ 7620407 h 13511369"/>
                  <a:gd name="connsiteX290" fmla="*/ 10954369 w 12089090"/>
                  <a:gd name="connsiteY290" fmla="*/ 7491821 h 13511369"/>
                  <a:gd name="connsiteX291" fmla="*/ 10859119 w 12089090"/>
                  <a:gd name="connsiteY291" fmla="*/ 7479913 h 13511369"/>
                  <a:gd name="connsiteX292" fmla="*/ 10906743 w 12089090"/>
                  <a:gd name="connsiteY292" fmla="*/ 7360851 h 13511369"/>
                  <a:gd name="connsiteX293" fmla="*/ 10801969 w 12089090"/>
                  <a:gd name="connsiteY293" fmla="*/ 7289414 h 13511369"/>
                  <a:gd name="connsiteX294" fmla="*/ 10761487 w 12089090"/>
                  <a:gd name="connsiteY294" fmla="*/ 7058432 h 13511369"/>
                  <a:gd name="connsiteX295" fmla="*/ 10443987 w 12089090"/>
                  <a:gd name="connsiteY295" fmla="*/ 7020332 h 13511369"/>
                  <a:gd name="connsiteX296" fmla="*/ 10513838 w 12089090"/>
                  <a:gd name="connsiteY296" fmla="*/ 6915558 h 13511369"/>
                  <a:gd name="connsiteX297" fmla="*/ 10637663 w 12089090"/>
                  <a:gd name="connsiteY297" fmla="*/ 6896508 h 13511369"/>
                  <a:gd name="connsiteX298" fmla="*/ 10647187 w 12089090"/>
                  <a:gd name="connsiteY298" fmla="*/ 6810782 h 13511369"/>
                  <a:gd name="connsiteX299" fmla="*/ 10859912 w 12089090"/>
                  <a:gd name="connsiteY299" fmla="*/ 6899682 h 13511369"/>
                  <a:gd name="connsiteX300" fmla="*/ 10875787 w 12089090"/>
                  <a:gd name="connsiteY300" fmla="*/ 6677432 h 13511369"/>
                  <a:gd name="connsiteX301" fmla="*/ 10666237 w 12089090"/>
                  <a:gd name="connsiteY301" fmla="*/ 6772682 h 13511369"/>
                  <a:gd name="connsiteX302" fmla="*/ 10590037 w 12089090"/>
                  <a:gd name="connsiteY302" fmla="*/ 6544082 h 13511369"/>
                  <a:gd name="connsiteX303" fmla="*/ 10361437 w 12089090"/>
                  <a:gd name="connsiteY303" fmla="*/ 6753632 h 13511369"/>
                  <a:gd name="connsiteX304" fmla="*/ 10374138 w 12089090"/>
                  <a:gd name="connsiteY304" fmla="*/ 6588533 h 13511369"/>
                  <a:gd name="connsiteX305" fmla="*/ 10386837 w 12089090"/>
                  <a:gd name="connsiteY305" fmla="*/ 6464707 h 13511369"/>
                  <a:gd name="connsiteX306" fmla="*/ 10331672 w 12089090"/>
                  <a:gd name="connsiteY306" fmla="*/ 6436675 h 13511369"/>
                  <a:gd name="connsiteX307" fmla="*/ 10278888 w 12089090"/>
                  <a:gd name="connsiteY307" fmla="*/ 6452008 h 13511369"/>
                  <a:gd name="connsiteX308" fmla="*/ 10158237 w 12089090"/>
                  <a:gd name="connsiteY308" fmla="*/ 6236107 h 13511369"/>
                  <a:gd name="connsiteX309" fmla="*/ 10323338 w 12089090"/>
                  <a:gd name="connsiteY309" fmla="*/ 6274208 h 13511369"/>
                  <a:gd name="connsiteX310" fmla="*/ 10564638 w 12089090"/>
                  <a:gd name="connsiteY310" fmla="*/ 6274208 h 13511369"/>
                  <a:gd name="connsiteX311" fmla="*/ 10694812 w 12089090"/>
                  <a:gd name="connsiteY311" fmla="*/ 6134507 h 13511369"/>
                  <a:gd name="connsiteX312" fmla="*/ 10593213 w 12089090"/>
                  <a:gd name="connsiteY312" fmla="*/ 6023383 h 13511369"/>
                  <a:gd name="connsiteX313" fmla="*/ 10380487 w 12089090"/>
                  <a:gd name="connsiteY313" fmla="*/ 5975757 h 13511369"/>
                  <a:gd name="connsiteX314" fmla="*/ 10561462 w 12089090"/>
                  <a:gd name="connsiteY314" fmla="*/ 5845582 h 13511369"/>
                  <a:gd name="connsiteX315" fmla="*/ 10507488 w 12089090"/>
                  <a:gd name="connsiteY315" fmla="*/ 5728108 h 13511369"/>
                  <a:gd name="connsiteX316" fmla="*/ 10561463 w 12089090"/>
                  <a:gd name="connsiteY316" fmla="*/ 5607458 h 13511369"/>
                  <a:gd name="connsiteX317" fmla="*/ 10523362 w 12089090"/>
                  <a:gd name="connsiteY317" fmla="*/ 5604282 h 13511369"/>
                  <a:gd name="connsiteX318" fmla="*/ 10488438 w 12089090"/>
                  <a:gd name="connsiteY318" fmla="*/ 5528083 h 13511369"/>
                  <a:gd name="connsiteX319" fmla="*/ 10329687 w 12089090"/>
                  <a:gd name="connsiteY319" fmla="*/ 5375682 h 13511369"/>
                  <a:gd name="connsiteX320" fmla="*/ 10599563 w 12089090"/>
                  <a:gd name="connsiteY320" fmla="*/ 5480458 h 13511369"/>
                  <a:gd name="connsiteX321" fmla="*/ 10742437 w 12089090"/>
                  <a:gd name="connsiteY321" fmla="*/ 5439182 h 13511369"/>
                  <a:gd name="connsiteX322" fmla="*/ 10717038 w 12089090"/>
                  <a:gd name="connsiteY322" fmla="*/ 5686833 h 13511369"/>
                  <a:gd name="connsiteX323" fmla="*/ 10894837 w 12089090"/>
                  <a:gd name="connsiteY323" fmla="*/ 5724932 h 13511369"/>
                  <a:gd name="connsiteX324" fmla="*/ 10951988 w 12089090"/>
                  <a:gd name="connsiteY324" fmla="*/ 5550308 h 13511369"/>
                  <a:gd name="connsiteX325" fmla="*/ 10993262 w 12089090"/>
                  <a:gd name="connsiteY325" fmla="*/ 5321707 h 13511369"/>
                  <a:gd name="connsiteX326" fmla="*/ 10913888 w 12089090"/>
                  <a:gd name="connsiteY326" fmla="*/ 5118508 h 13511369"/>
                  <a:gd name="connsiteX327" fmla="*/ 10856737 w 12089090"/>
                  <a:gd name="connsiteY327" fmla="*/ 5020082 h 13511369"/>
                  <a:gd name="connsiteX328" fmla="*/ 10777363 w 12089090"/>
                  <a:gd name="connsiteY328" fmla="*/ 5137558 h 13511369"/>
                  <a:gd name="connsiteX329" fmla="*/ 10707513 w 12089090"/>
                  <a:gd name="connsiteY329" fmla="*/ 5096283 h 13511369"/>
                  <a:gd name="connsiteX330" fmla="*/ 10675763 w 12089090"/>
                  <a:gd name="connsiteY330" fmla="*/ 5216933 h 13511369"/>
                  <a:gd name="connsiteX331" fmla="*/ 10574162 w 12089090"/>
                  <a:gd name="connsiteY331" fmla="*/ 5220107 h 13511369"/>
                  <a:gd name="connsiteX332" fmla="*/ 10494787 w 12089090"/>
                  <a:gd name="connsiteY332" fmla="*/ 5077232 h 13511369"/>
                  <a:gd name="connsiteX333" fmla="*/ 10456687 w 12089090"/>
                  <a:gd name="connsiteY333" fmla="*/ 4924832 h 13511369"/>
                  <a:gd name="connsiteX334" fmla="*/ 10240787 w 12089090"/>
                  <a:gd name="connsiteY334" fmla="*/ 4928007 h 13511369"/>
                  <a:gd name="connsiteX335" fmla="*/ 10266187 w 12089090"/>
                  <a:gd name="connsiteY335" fmla="*/ 5153432 h 13511369"/>
                  <a:gd name="connsiteX336" fmla="*/ 10228088 w 12089090"/>
                  <a:gd name="connsiteY336" fmla="*/ 4959758 h 13511369"/>
                  <a:gd name="connsiteX337" fmla="*/ 10183637 w 12089090"/>
                  <a:gd name="connsiteY337" fmla="*/ 4972457 h 13511369"/>
                  <a:gd name="connsiteX338" fmla="*/ 10113787 w 12089090"/>
                  <a:gd name="connsiteY338" fmla="*/ 4861332 h 13511369"/>
                  <a:gd name="connsiteX339" fmla="*/ 10018538 w 12089090"/>
                  <a:gd name="connsiteY339" fmla="*/ 4931183 h 13511369"/>
                  <a:gd name="connsiteX340" fmla="*/ 9862962 w 12089090"/>
                  <a:gd name="connsiteY340" fmla="*/ 5058182 h 13511369"/>
                  <a:gd name="connsiteX341" fmla="*/ 10228087 w 12089090"/>
                  <a:gd name="connsiteY341" fmla="*/ 4724807 h 13511369"/>
                  <a:gd name="connsiteX342" fmla="*/ 10372550 w 12089090"/>
                  <a:gd name="connsiteY342" fmla="*/ 4634321 h 13511369"/>
                  <a:gd name="connsiteX343" fmla="*/ 10590037 w 12089090"/>
                  <a:gd name="connsiteY343" fmla="*/ 4581932 h 13511369"/>
                  <a:gd name="connsiteX344" fmla="*/ 10628138 w 12089090"/>
                  <a:gd name="connsiteY344" fmla="*/ 4461283 h 13511369"/>
                  <a:gd name="connsiteX345" fmla="*/ 10799588 w 12089090"/>
                  <a:gd name="connsiteY345" fmla="*/ 4334283 h 13511369"/>
                  <a:gd name="connsiteX346" fmla="*/ 10831337 w 12089090"/>
                  <a:gd name="connsiteY346" fmla="*/ 4080282 h 13511369"/>
                  <a:gd name="connsiteX347" fmla="*/ 10599562 w 12089090"/>
                  <a:gd name="connsiteY347" fmla="*/ 3997732 h 13511369"/>
                  <a:gd name="connsiteX348" fmla="*/ 10282063 w 12089090"/>
                  <a:gd name="connsiteY348" fmla="*/ 3950108 h 13511369"/>
                  <a:gd name="connsiteX349" fmla="*/ 10151887 w 12089090"/>
                  <a:gd name="connsiteY349" fmla="*/ 4010432 h 13511369"/>
                  <a:gd name="connsiteX350" fmla="*/ 10177288 w 12089090"/>
                  <a:gd name="connsiteY350" fmla="*/ 3845333 h 13511369"/>
                  <a:gd name="connsiteX351" fmla="*/ 10126488 w 12089090"/>
                  <a:gd name="connsiteY351" fmla="*/ 3670708 h 13511369"/>
                  <a:gd name="connsiteX352" fmla="*/ 10240787 w 12089090"/>
                  <a:gd name="connsiteY352" fmla="*/ 3708807 h 13511369"/>
                  <a:gd name="connsiteX353" fmla="*/ 10361438 w 12089090"/>
                  <a:gd name="connsiteY353" fmla="*/ 3600858 h 13511369"/>
                  <a:gd name="connsiteX354" fmla="*/ 10551938 w 12089090"/>
                  <a:gd name="connsiteY354" fmla="*/ 3661183 h 13511369"/>
                  <a:gd name="connsiteX355" fmla="*/ 10564638 w 12089090"/>
                  <a:gd name="connsiteY355" fmla="*/ 3477033 h 13511369"/>
                  <a:gd name="connsiteX356" fmla="*/ 10704337 w 12089090"/>
                  <a:gd name="connsiteY356" fmla="*/ 3515132 h 13511369"/>
                  <a:gd name="connsiteX357" fmla="*/ 10818637 w 12089090"/>
                  <a:gd name="connsiteY357" fmla="*/ 3210332 h 13511369"/>
                  <a:gd name="connsiteX358" fmla="*/ 10920238 w 12089090"/>
                  <a:gd name="connsiteY358" fmla="*/ 3299233 h 13511369"/>
                  <a:gd name="connsiteX359" fmla="*/ 11059937 w 12089090"/>
                  <a:gd name="connsiteY359" fmla="*/ 3283357 h 13511369"/>
                  <a:gd name="connsiteX360" fmla="*/ 11094862 w 12089090"/>
                  <a:gd name="connsiteY360" fmla="*/ 3508782 h 13511369"/>
                  <a:gd name="connsiteX361" fmla="*/ 11171063 w 12089090"/>
                  <a:gd name="connsiteY361" fmla="*/ 3251608 h 13511369"/>
                  <a:gd name="connsiteX362" fmla="*/ 11094863 w 12089090"/>
                  <a:gd name="connsiteY362" fmla="*/ 3165883 h 13511369"/>
                  <a:gd name="connsiteX363" fmla="*/ 11180587 w 12089090"/>
                  <a:gd name="connsiteY363" fmla="*/ 2911882 h 13511369"/>
                  <a:gd name="connsiteX364" fmla="*/ 10999613 w 12089090"/>
                  <a:gd name="connsiteY364" fmla="*/ 2988083 h 13511369"/>
                  <a:gd name="connsiteX365" fmla="*/ 10971037 w 12089090"/>
                  <a:gd name="connsiteY365" fmla="*/ 2918232 h 13511369"/>
                  <a:gd name="connsiteX366" fmla="*/ 10780537 w 12089090"/>
                  <a:gd name="connsiteY366" fmla="*/ 2715032 h 13511369"/>
                  <a:gd name="connsiteX367" fmla="*/ 10748788 w 12089090"/>
                  <a:gd name="connsiteY367" fmla="*/ 2530883 h 13511369"/>
                  <a:gd name="connsiteX368" fmla="*/ 10717038 w 12089090"/>
                  <a:gd name="connsiteY368" fmla="*/ 2435633 h 13511369"/>
                  <a:gd name="connsiteX369" fmla="*/ 10818637 w 12089090"/>
                  <a:gd name="connsiteY369" fmla="*/ 2334032 h 13511369"/>
                  <a:gd name="connsiteX370" fmla="*/ 11078988 w 12089090"/>
                  <a:gd name="connsiteY370" fmla="*/ 2099083 h 13511369"/>
                  <a:gd name="connsiteX371" fmla="*/ 11199637 w 12089090"/>
                  <a:gd name="connsiteY371" fmla="*/ 2118132 h 13511369"/>
                  <a:gd name="connsiteX372" fmla="*/ 11269488 w 12089090"/>
                  <a:gd name="connsiteY372" fmla="*/ 2029233 h 13511369"/>
                  <a:gd name="connsiteX373" fmla="*/ 11504437 w 12089090"/>
                  <a:gd name="connsiteY373" fmla="*/ 1921282 h 13511369"/>
                  <a:gd name="connsiteX374" fmla="*/ 11358388 w 12089090"/>
                  <a:gd name="connsiteY374" fmla="*/ 1851433 h 13511369"/>
                  <a:gd name="connsiteX375" fmla="*/ 11275837 w 12089090"/>
                  <a:gd name="connsiteY375" fmla="*/ 1705382 h 13511369"/>
                  <a:gd name="connsiteX376" fmla="*/ 11377437 w 12089090"/>
                  <a:gd name="connsiteY376" fmla="*/ 1279932 h 13511369"/>
                  <a:gd name="connsiteX377" fmla="*/ 11256787 w 12089090"/>
                  <a:gd name="connsiteY377" fmla="*/ 1019582 h 13511369"/>
                  <a:gd name="connsiteX378" fmla="*/ 11542537 w 12089090"/>
                  <a:gd name="connsiteY378" fmla="*/ 1362482 h 13511369"/>
                  <a:gd name="connsiteX379" fmla="*/ 11707637 w 12089090"/>
                  <a:gd name="connsiteY379" fmla="*/ 1165632 h 13511369"/>
                  <a:gd name="connsiteX380" fmla="*/ 11891787 w 12089090"/>
                  <a:gd name="connsiteY380" fmla="*/ 1476782 h 13511369"/>
                  <a:gd name="connsiteX381" fmla="*/ 12088637 w 12089090"/>
                  <a:gd name="connsiteY381" fmla="*/ 1578383 h 13511369"/>
                  <a:gd name="connsiteX382" fmla="*/ 11923537 w 12089090"/>
                  <a:gd name="connsiteY382" fmla="*/ 1133883 h 13511369"/>
                  <a:gd name="connsiteX383" fmla="*/ 11910837 w 12089090"/>
                  <a:gd name="connsiteY383" fmla="*/ 917982 h 13511369"/>
                  <a:gd name="connsiteX384" fmla="*/ 11777487 w 12089090"/>
                  <a:gd name="connsiteY384" fmla="*/ 721132 h 13511369"/>
                  <a:gd name="connsiteX385" fmla="*/ 11752087 w 12089090"/>
                  <a:gd name="connsiteY38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543228 w 12089090"/>
                  <a:gd name="connsiteY12" fmla="*/ 1752756 h 13511369"/>
                  <a:gd name="connsiteX13" fmla="*/ 7618237 w 12089090"/>
                  <a:gd name="connsiteY13" fmla="*/ 1552982 h 13511369"/>
                  <a:gd name="connsiteX14" fmla="*/ 7512272 w 12089090"/>
                  <a:gd name="connsiteY14" fmla="*/ 1428906 h 13511369"/>
                  <a:gd name="connsiteX15" fmla="*/ 7275337 w 12089090"/>
                  <a:gd name="connsiteY15" fmla="*/ 1305332 h 13511369"/>
                  <a:gd name="connsiteX16" fmla="*/ 6959822 w 12089090"/>
                  <a:gd name="connsiteY16" fmla="*/ 1395569 h 13511369"/>
                  <a:gd name="connsiteX17" fmla="*/ 6752653 w 12089090"/>
                  <a:gd name="connsiteY17" fmla="*/ 1359850 h 13511369"/>
                  <a:gd name="connsiteX18" fmla="*/ 6647878 w 12089090"/>
                  <a:gd name="connsiteY18" fmla="*/ 1431288 h 13511369"/>
                  <a:gd name="connsiteX19" fmla="*/ 6488334 w 12089090"/>
                  <a:gd name="connsiteY19" fmla="*/ 1331275 h 13511369"/>
                  <a:gd name="connsiteX20" fmla="*/ 6354984 w 12089090"/>
                  <a:gd name="connsiteY20" fmla="*/ 1402713 h 13511369"/>
                  <a:gd name="connsiteX21" fmla="*/ 6265687 w 12089090"/>
                  <a:gd name="connsiteY21" fmla="*/ 1362482 h 13511369"/>
                  <a:gd name="connsiteX22" fmla="*/ 6181153 w 12089090"/>
                  <a:gd name="connsiteY22" fmla="*/ 1433669 h 13511369"/>
                  <a:gd name="connsiteX23" fmla="*/ 6052565 w 12089090"/>
                  <a:gd name="connsiteY23" fmla="*/ 1269363 h 13511369"/>
                  <a:gd name="connsiteX24" fmla="*/ 5971603 w 12089090"/>
                  <a:gd name="connsiteY24" fmla="*/ 1078863 h 13511369"/>
                  <a:gd name="connsiteX25" fmla="*/ 5808487 w 12089090"/>
                  <a:gd name="connsiteY25" fmla="*/ 1000532 h 13511369"/>
                  <a:gd name="connsiteX26" fmla="*/ 5647753 w 12089090"/>
                  <a:gd name="connsiteY26" fmla="*/ 921700 h 13511369"/>
                  <a:gd name="connsiteX27" fmla="*/ 5566790 w 12089090"/>
                  <a:gd name="connsiteY27" fmla="*/ 995519 h 13511369"/>
                  <a:gd name="connsiteX28" fmla="*/ 5500115 w 12089090"/>
                  <a:gd name="connsiteY28" fmla="*/ 847881 h 13511369"/>
                  <a:gd name="connsiteX29" fmla="*/ 5295328 w 12089090"/>
                  <a:gd name="connsiteY29" fmla="*/ 838356 h 13511369"/>
                  <a:gd name="connsiteX30" fmla="*/ 5119115 w 12089090"/>
                  <a:gd name="connsiteY30" fmla="*/ 678813 h 13511369"/>
                  <a:gd name="connsiteX31" fmla="*/ 4872656 w 12089090"/>
                  <a:gd name="connsiteY31" fmla="*/ 524282 h 13511369"/>
                  <a:gd name="connsiteX32" fmla="*/ 4578572 w 12089090"/>
                  <a:gd name="connsiteY32" fmla="*/ 478788 h 13511369"/>
                  <a:gd name="connsiteX33" fmla="*/ 4330922 w 12089090"/>
                  <a:gd name="connsiteY33" fmla="*/ 395444 h 13511369"/>
                  <a:gd name="connsiteX34" fmla="*/ 4363068 w 12089090"/>
                  <a:gd name="connsiteY34" fmla="*/ 505232 h 13511369"/>
                  <a:gd name="connsiteX35" fmla="*/ 4118990 w 12089090"/>
                  <a:gd name="connsiteY35" fmla="*/ 528794 h 13511369"/>
                  <a:gd name="connsiteX36" fmla="*/ 3952303 w 12089090"/>
                  <a:gd name="connsiteY36" fmla="*/ 640713 h 13511369"/>
                  <a:gd name="connsiteX37" fmla="*/ 3770137 w 12089090"/>
                  <a:gd name="connsiteY37" fmla="*/ 929094 h 13511369"/>
                  <a:gd name="connsiteX38" fmla="*/ 3680840 w 12089090"/>
                  <a:gd name="connsiteY38" fmla="*/ 914556 h 13511369"/>
                  <a:gd name="connsiteX39" fmla="*/ 3578447 w 12089090"/>
                  <a:gd name="connsiteY39" fmla="*/ 990756 h 13511369"/>
                  <a:gd name="connsiteX40" fmla="*/ 3404615 w 12089090"/>
                  <a:gd name="connsiteY40" fmla="*/ 1205069 h 13511369"/>
                  <a:gd name="connsiteX41" fmla="*/ 3266503 w 12089090"/>
                  <a:gd name="connsiteY41" fmla="*/ 1266981 h 13511369"/>
                  <a:gd name="connsiteX42" fmla="*/ 3184349 w 12089090"/>
                  <a:gd name="connsiteY42" fmla="*/ 1343433 h 13511369"/>
                  <a:gd name="connsiteX43" fmla="*/ 2956940 w 12089090"/>
                  <a:gd name="connsiteY43" fmla="*/ 1233644 h 13511369"/>
                  <a:gd name="connsiteX44" fmla="*/ 2829544 w 12089090"/>
                  <a:gd name="connsiteY44" fmla="*/ 1317239 h 13511369"/>
                  <a:gd name="connsiteX45" fmla="*/ 2690240 w 12089090"/>
                  <a:gd name="connsiteY45" fmla="*/ 1366994 h 13511369"/>
                  <a:gd name="connsiteX46" fmla="*/ 2455687 w 12089090"/>
                  <a:gd name="connsiteY46" fmla="*/ 1452970 h 13511369"/>
                  <a:gd name="connsiteX47" fmla="*/ 2421159 w 12089090"/>
                  <a:gd name="connsiteY47" fmla="*/ 1328894 h 13511369"/>
                  <a:gd name="connsiteX48" fmla="*/ 2341387 w 12089090"/>
                  <a:gd name="connsiteY48" fmla="*/ 1248182 h 13511369"/>
                  <a:gd name="connsiteX49" fmla="*/ 2364009 w 12089090"/>
                  <a:gd name="connsiteY49" fmla="*/ 1407475 h 13511369"/>
                  <a:gd name="connsiteX50" fmla="*/ 2321147 w 12089090"/>
                  <a:gd name="connsiteY50" fmla="*/ 1557494 h 13511369"/>
                  <a:gd name="connsiteX51" fmla="*/ 2379487 w 12089090"/>
                  <a:gd name="connsiteY51" fmla="*/ 1629182 h 13511369"/>
                  <a:gd name="connsiteX52" fmla="*/ 2748581 w 12089090"/>
                  <a:gd name="connsiteY52" fmla="*/ 1888739 h 13511369"/>
                  <a:gd name="connsiteX53" fmla="*/ 2818828 w 12089090"/>
                  <a:gd name="connsiteY53" fmla="*/ 2031363 h 13511369"/>
                  <a:gd name="connsiteX54" fmla="*/ 2799778 w 12089090"/>
                  <a:gd name="connsiteY54" fmla="*/ 2224244 h 13511369"/>
                  <a:gd name="connsiteX55" fmla="*/ 2870025 w 12089090"/>
                  <a:gd name="connsiteY55" fmla="*/ 2431664 h 13511369"/>
                  <a:gd name="connsiteX56" fmla="*/ 3027187 w 12089090"/>
                  <a:gd name="connsiteY56" fmla="*/ 2567395 h 13511369"/>
                  <a:gd name="connsiteX57" fmla="*/ 3160537 w 12089090"/>
                  <a:gd name="connsiteY57" fmla="*/ 2543582 h 13511369"/>
                  <a:gd name="connsiteX58" fmla="*/ 3228403 w 12089090"/>
                  <a:gd name="connsiteY58" fmla="*/ 2648106 h 13511369"/>
                  <a:gd name="connsiteX59" fmla="*/ 3130772 w 12089090"/>
                  <a:gd name="connsiteY59" fmla="*/ 2719544 h 13511369"/>
                  <a:gd name="connsiteX60" fmla="*/ 3115293 w 12089090"/>
                  <a:gd name="connsiteY60" fmla="*/ 2843619 h 13511369"/>
                  <a:gd name="connsiteX61" fmla="*/ 3023615 w 12089090"/>
                  <a:gd name="connsiteY61" fmla="*/ 2957669 h 13511369"/>
                  <a:gd name="connsiteX62" fmla="*/ 3016472 w 12089090"/>
                  <a:gd name="connsiteY62" fmla="*/ 3050538 h 13511369"/>
                  <a:gd name="connsiteX63" fmla="*/ 2916459 w 12089090"/>
                  <a:gd name="connsiteY63" fmla="*/ 3143406 h 13511369"/>
                  <a:gd name="connsiteX64" fmla="*/ 2874787 w 12089090"/>
                  <a:gd name="connsiteY64" fmla="*/ 3248432 h 13511369"/>
                  <a:gd name="connsiteX65" fmla="*/ 2916459 w 12089090"/>
                  <a:gd name="connsiteY65" fmla="*/ 3355338 h 13511369"/>
                  <a:gd name="connsiteX66" fmla="*/ 3039093 w 12089090"/>
                  <a:gd name="connsiteY66" fmla="*/ 3469889 h 13511369"/>
                  <a:gd name="connsiteX67" fmla="*/ 2880740 w 12089090"/>
                  <a:gd name="connsiteY67" fmla="*/ 3872069 h 13511369"/>
                  <a:gd name="connsiteX68" fmla="*/ 2854547 w 12089090"/>
                  <a:gd name="connsiteY68" fmla="*/ 4003038 h 13511369"/>
                  <a:gd name="connsiteX69" fmla="*/ 2779537 w 12089090"/>
                  <a:gd name="connsiteY69" fmla="*/ 4067582 h 13511369"/>
                  <a:gd name="connsiteX70" fmla="*/ 2630709 w 12089090"/>
                  <a:gd name="connsiteY70" fmla="*/ 4069713 h 13511369"/>
                  <a:gd name="connsiteX71" fmla="*/ 2559272 w 12089090"/>
                  <a:gd name="connsiteY71" fmla="*/ 4041138 h 13511369"/>
                  <a:gd name="connsiteX72" fmla="*/ 2497359 w 12089090"/>
                  <a:gd name="connsiteY72" fmla="*/ 3964938 h 13511369"/>
                  <a:gd name="connsiteX73" fmla="*/ 2360437 w 12089090"/>
                  <a:gd name="connsiteY73" fmla="*/ 3991382 h 13511369"/>
                  <a:gd name="connsiteX74" fmla="*/ 2302097 w 12089090"/>
                  <a:gd name="connsiteY74" fmla="*/ 4098288 h 13511369"/>
                  <a:gd name="connsiteX75" fmla="*/ 2402109 w 12089090"/>
                  <a:gd name="connsiteY75" fmla="*/ 4295932 h 13511369"/>
                  <a:gd name="connsiteX76" fmla="*/ 2322337 w 12089090"/>
                  <a:gd name="connsiteY76" fmla="*/ 4353332 h 13511369"/>
                  <a:gd name="connsiteX77" fmla="*/ 2533078 w 12089090"/>
                  <a:gd name="connsiteY77" fmla="*/ 4645975 h 13511369"/>
                  <a:gd name="connsiteX78" fmla="*/ 2597372 w 12089090"/>
                  <a:gd name="connsiteY78" fmla="*/ 4879338 h 13511369"/>
                  <a:gd name="connsiteX79" fmla="*/ 2489024 w 12089090"/>
                  <a:gd name="connsiteY79" fmla="*/ 4958170 h 13511369"/>
                  <a:gd name="connsiteX80" fmla="*/ 2471165 w 12089090"/>
                  <a:gd name="connsiteY80" fmla="*/ 5122225 h 13511369"/>
                  <a:gd name="connsiteX81" fmla="*/ 2387822 w 12089090"/>
                  <a:gd name="connsiteY81" fmla="*/ 5196044 h 13511369"/>
                  <a:gd name="connsiteX82" fmla="*/ 2398537 w 12089090"/>
                  <a:gd name="connsiteY82" fmla="*/ 5286782 h 13511369"/>
                  <a:gd name="connsiteX83" fmla="*/ 2506884 w 12089090"/>
                  <a:gd name="connsiteY83" fmla="*/ 5384163 h 13511369"/>
                  <a:gd name="connsiteX84" fmla="*/ 2512837 w 12089090"/>
                  <a:gd name="connsiteY84" fmla="*/ 5534432 h 13511369"/>
                  <a:gd name="connsiteX85" fmla="*/ 2516409 w 12089090"/>
                  <a:gd name="connsiteY85" fmla="*/ 5622288 h 13511369"/>
                  <a:gd name="connsiteX86" fmla="*/ 2649759 w 12089090"/>
                  <a:gd name="connsiteY86" fmla="*/ 5741350 h 13511369"/>
                  <a:gd name="connsiteX87" fmla="*/ 2814065 w 12089090"/>
                  <a:gd name="connsiteY87" fmla="*/ 5819932 h 13511369"/>
                  <a:gd name="connsiteX88" fmla="*/ 2846212 w 12089090"/>
                  <a:gd name="connsiteY88" fmla="*/ 6036875 h 13511369"/>
                  <a:gd name="connsiteX89" fmla="*/ 2836687 w 12089090"/>
                  <a:gd name="connsiteY89" fmla="*/ 6239282 h 13511369"/>
                  <a:gd name="connsiteX90" fmla="*/ 2611659 w 12089090"/>
                  <a:gd name="connsiteY90" fmla="*/ 6322375 h 13511369"/>
                  <a:gd name="connsiteX91" fmla="*/ 2627137 w 12089090"/>
                  <a:gd name="connsiteY91" fmla="*/ 6448832 h 13511369"/>
                  <a:gd name="connsiteX92" fmla="*/ 2531887 w 12089090"/>
                  <a:gd name="connsiteY92" fmla="*/ 6696482 h 13511369"/>
                  <a:gd name="connsiteX93" fmla="*/ 2585465 w 12089090"/>
                  <a:gd name="connsiteY93" fmla="*/ 6812913 h 13511369"/>
                  <a:gd name="connsiteX94" fmla="*/ 2535459 w 12089090"/>
                  <a:gd name="connsiteY94" fmla="*/ 6872444 h 13511369"/>
                  <a:gd name="connsiteX95" fmla="*/ 2478309 w 12089090"/>
                  <a:gd name="connsiteY95" fmla="*/ 6981982 h 13511369"/>
                  <a:gd name="connsiteX96" fmla="*/ 2365199 w 12089090"/>
                  <a:gd name="connsiteY96" fmla="*/ 7022714 h 13511369"/>
                  <a:gd name="connsiteX97" fmla="*/ 2123503 w 12089090"/>
                  <a:gd name="connsiteY97" fmla="*/ 7248682 h 13511369"/>
                  <a:gd name="connsiteX98" fmla="*/ 2171128 w 12089090"/>
                  <a:gd name="connsiteY98" fmla="*/ 7551100 h 13511369"/>
                  <a:gd name="connsiteX99" fmla="*/ 2143743 w 12089090"/>
                  <a:gd name="connsiteY99" fmla="*/ 7627551 h 13511369"/>
                  <a:gd name="connsiteX100" fmla="*/ 1973484 w 12089090"/>
                  <a:gd name="connsiteY100" fmla="*/ 7703500 h 13511369"/>
                  <a:gd name="connsiteX101" fmla="*/ 1867519 w 12089090"/>
                  <a:gd name="connsiteY101" fmla="*/ 7841863 h 13511369"/>
                  <a:gd name="connsiteX102" fmla="*/ 1842515 w 12089090"/>
                  <a:gd name="connsiteY102" fmla="*/ 8084500 h 13511369"/>
                  <a:gd name="connsiteX103" fmla="*/ 1721072 w 12089090"/>
                  <a:gd name="connsiteY103" fmla="*/ 8148794 h 13511369"/>
                  <a:gd name="connsiteX104" fmla="*/ 1703212 w 12089090"/>
                  <a:gd name="connsiteY104" fmla="*/ 8291919 h 13511369"/>
                  <a:gd name="connsiteX105" fmla="*/ 1671065 w 12089090"/>
                  <a:gd name="connsiteY105" fmla="*/ 8510744 h 13511369"/>
                  <a:gd name="connsiteX106" fmla="*/ 1716309 w 12089090"/>
                  <a:gd name="connsiteY106" fmla="*/ 8653619 h 13511369"/>
                  <a:gd name="connsiteX107" fmla="*/ 1706784 w 12089090"/>
                  <a:gd name="connsiteY107" fmla="*/ 8772682 h 13511369"/>
                  <a:gd name="connsiteX108" fmla="*/ 1788937 w 12089090"/>
                  <a:gd name="connsiteY108" fmla="*/ 8963432 h 13511369"/>
                  <a:gd name="connsiteX109" fmla="*/ 1657969 w 12089090"/>
                  <a:gd name="connsiteY109" fmla="*/ 9413488 h 13511369"/>
                  <a:gd name="connsiteX110" fmla="*/ 1506759 w 12089090"/>
                  <a:gd name="connsiteY110" fmla="*/ 9498963 h 13511369"/>
                  <a:gd name="connsiteX111" fmla="*/ 1463897 w 12089090"/>
                  <a:gd name="connsiteY111" fmla="*/ 9682319 h 13511369"/>
                  <a:gd name="connsiteX112" fmla="*/ 1321022 w 12089090"/>
                  <a:gd name="connsiteY112" fmla="*/ 9748994 h 13511369"/>
                  <a:gd name="connsiteX113" fmla="*/ 1312687 w 12089090"/>
                  <a:gd name="connsiteY113" fmla="*/ 9839732 h 13511369"/>
                  <a:gd name="connsiteX114" fmla="*/ 1237678 w 12089090"/>
                  <a:gd name="connsiteY114" fmla="*/ 9970450 h 13511369"/>
                  <a:gd name="connsiteX115" fmla="*/ 1254347 w 12089090"/>
                  <a:gd name="connsiteY115" fmla="*/ 10151425 h 13511369"/>
                  <a:gd name="connsiteX116" fmla="*/ 1179337 w 12089090"/>
                  <a:gd name="connsiteY116" fmla="*/ 10315982 h 13511369"/>
                  <a:gd name="connsiteX117" fmla="*/ 932878 w 12089090"/>
                  <a:gd name="connsiteY117" fmla="*/ 10353832 h 13511369"/>
                  <a:gd name="connsiteX118" fmla="*/ 817387 w 12089090"/>
                  <a:gd name="connsiteY118" fmla="*/ 10468382 h 13511369"/>
                  <a:gd name="connsiteX119" fmla="*/ 678084 w 12089090"/>
                  <a:gd name="connsiteY119" fmla="*/ 10480038 h 13511369"/>
                  <a:gd name="connsiteX120" fmla="*/ 585215 w 12089090"/>
                  <a:gd name="connsiteY120" fmla="*/ 10544332 h 13511369"/>
                  <a:gd name="connsiteX121" fmla="*/ 497109 w 12089090"/>
                  <a:gd name="connsiteY121" fmla="*/ 10503850 h 13511369"/>
                  <a:gd name="connsiteX122" fmla="*/ 399478 w 12089090"/>
                  <a:gd name="connsiteY122" fmla="*/ 10510994 h 13511369"/>
                  <a:gd name="connsiteX123" fmla="*/ 301847 w 12089090"/>
                  <a:gd name="connsiteY123" fmla="*/ 10482419 h 13511369"/>
                  <a:gd name="connsiteX124" fmla="*/ 238743 w 12089090"/>
                  <a:gd name="connsiteY124" fmla="*/ 10535057 h 13511369"/>
                  <a:gd name="connsiteX125" fmla="*/ 17287 w 12089090"/>
                  <a:gd name="connsiteY125" fmla="*/ 10430282 h 13511369"/>
                  <a:gd name="connsiteX126" fmla="*/ 78009 w 12089090"/>
                  <a:gd name="connsiteY126" fmla="*/ 10608625 h 13511369"/>
                  <a:gd name="connsiteX127" fmla="*/ 11334 w 12089090"/>
                  <a:gd name="connsiteY127" fmla="*/ 10787219 h 13511369"/>
                  <a:gd name="connsiteX128" fmla="*/ 112537 w 12089090"/>
                  <a:gd name="connsiteY128" fmla="*/ 11056551 h 13511369"/>
                  <a:gd name="connsiteX129" fmla="*/ 8953 w 12089090"/>
                  <a:gd name="connsiteY129" fmla="*/ 11234894 h 13511369"/>
                  <a:gd name="connsiteX130" fmla="*/ 17287 w 12089090"/>
                  <a:gd name="connsiteY130" fmla="*/ 11420882 h 13511369"/>
                  <a:gd name="connsiteX131" fmla="*/ 158972 w 12089090"/>
                  <a:gd name="connsiteY131" fmla="*/ 11470638 h 13511369"/>
                  <a:gd name="connsiteX132" fmla="*/ 455437 w 12089090"/>
                  <a:gd name="connsiteY132" fmla="*/ 11497082 h 13511369"/>
                  <a:gd name="connsiteX133" fmla="*/ 623315 w 12089090"/>
                  <a:gd name="connsiteY133" fmla="*/ 11544457 h 13511369"/>
                  <a:gd name="connsiteX134" fmla="*/ 737615 w 12089090"/>
                  <a:gd name="connsiteY134" fmla="*/ 11489688 h 13511369"/>
                  <a:gd name="connsiteX135" fmla="*/ 912637 w 12089090"/>
                  <a:gd name="connsiteY135" fmla="*/ 11535182 h 13511369"/>
                  <a:gd name="connsiteX136" fmla="*/ 1078134 w 12089090"/>
                  <a:gd name="connsiteY136" fmla="*/ 11413488 h 13511369"/>
                  <a:gd name="connsiteX137" fmla="*/ 1155524 w 12089090"/>
                  <a:gd name="connsiteY137" fmla="*/ 11470889 h 13511369"/>
                  <a:gd name="connsiteX138" fmla="*/ 1294828 w 12089090"/>
                  <a:gd name="connsiteY138" fmla="*/ 11496832 h 13511369"/>
                  <a:gd name="connsiteX139" fmla="*/ 1466278 w 12089090"/>
                  <a:gd name="connsiteY139" fmla="*/ 11508738 h 13511369"/>
                  <a:gd name="connsiteX140" fmla="*/ 1552003 w 12089090"/>
                  <a:gd name="connsiteY140" fmla="*/ 11573032 h 13511369"/>
                  <a:gd name="connsiteX141" fmla="*/ 1652015 w 12089090"/>
                  <a:gd name="connsiteY141" fmla="*/ 11580175 h 13511369"/>
                  <a:gd name="connsiteX142" fmla="*/ 1731787 w 12089090"/>
                  <a:gd name="connsiteY142" fmla="*/ 11592332 h 13511369"/>
                  <a:gd name="connsiteX143" fmla="*/ 1659159 w 12089090"/>
                  <a:gd name="connsiteY143" fmla="*/ 11737338 h 13511369"/>
                  <a:gd name="connsiteX144" fmla="*/ 1693687 w 12089090"/>
                  <a:gd name="connsiteY144" fmla="*/ 11992382 h 13511369"/>
                  <a:gd name="connsiteX145" fmla="*/ 1871090 w 12089090"/>
                  <a:gd name="connsiteY145" fmla="*/ 12130244 h 13511369"/>
                  <a:gd name="connsiteX146" fmla="*/ 1993724 w 12089090"/>
                  <a:gd name="connsiteY146" fmla="*/ 12056676 h 13511369"/>
                  <a:gd name="connsiteX147" fmla="*/ 2066353 w 12089090"/>
                  <a:gd name="connsiteY147" fmla="*/ 12104050 h 13511369"/>
                  <a:gd name="connsiteX148" fmla="*/ 2142553 w 12089090"/>
                  <a:gd name="connsiteY148" fmla="*/ 12034994 h 13511369"/>
                  <a:gd name="connsiteX149" fmla="*/ 2242565 w 12089090"/>
                  <a:gd name="connsiteY149" fmla="*/ 12058807 h 13511369"/>
                  <a:gd name="connsiteX150" fmla="*/ 2473547 w 12089090"/>
                  <a:gd name="connsiteY150" fmla="*/ 12008800 h 13511369"/>
                  <a:gd name="connsiteX151" fmla="*/ 2524743 w 12089090"/>
                  <a:gd name="connsiteY151" fmla="*/ 11899513 h 13511369"/>
                  <a:gd name="connsiteX152" fmla="*/ 2893837 w 12089090"/>
                  <a:gd name="connsiteY152" fmla="*/ 12030482 h 13511369"/>
                  <a:gd name="connsiteX153" fmla="*/ 2983134 w 12089090"/>
                  <a:gd name="connsiteY153" fmla="*/ 12018325 h 13511369"/>
                  <a:gd name="connsiteX154" fmla="*/ 3084337 w 12089090"/>
                  <a:gd name="connsiteY154" fmla="*/ 12182882 h 13511369"/>
                  <a:gd name="connsiteX155" fmla="*/ 3323653 w 12089090"/>
                  <a:gd name="connsiteY155" fmla="*/ 12127863 h 13511369"/>
                  <a:gd name="connsiteX156" fmla="*/ 3433190 w 12089090"/>
                  <a:gd name="connsiteY156" fmla="*/ 12196919 h 13511369"/>
                  <a:gd name="connsiteX157" fmla="*/ 3586781 w 12089090"/>
                  <a:gd name="connsiteY157" fmla="*/ 12266226 h 13511369"/>
                  <a:gd name="connsiteX158" fmla="*/ 3522487 w 12089090"/>
                  <a:gd name="connsiteY158" fmla="*/ 12387670 h 13511369"/>
                  <a:gd name="connsiteX159" fmla="*/ 3607022 w 12089090"/>
                  <a:gd name="connsiteY159" fmla="*/ 12592207 h 13511369"/>
                  <a:gd name="connsiteX160" fmla="*/ 3560587 w 12089090"/>
                  <a:gd name="connsiteY160" fmla="*/ 12773432 h 13511369"/>
                  <a:gd name="connsiteX161" fmla="*/ 3545109 w 12089090"/>
                  <a:gd name="connsiteY161" fmla="*/ 12987494 h 13511369"/>
                  <a:gd name="connsiteX162" fmla="*/ 3636787 w 12089090"/>
                  <a:gd name="connsiteY162" fmla="*/ 13211582 h 13511369"/>
                  <a:gd name="connsiteX163" fmla="*/ 3922537 w 12089090"/>
                  <a:gd name="connsiteY163" fmla="*/ 13440182 h 13511369"/>
                  <a:gd name="connsiteX164" fmla="*/ 4514278 w 12089090"/>
                  <a:gd name="connsiteY164" fmla="*/ 13511369 h 13511369"/>
                  <a:gd name="connsiteX165" fmla="*/ 4549996 w 12089090"/>
                  <a:gd name="connsiteY165" fmla="*/ 13442312 h 13511369"/>
                  <a:gd name="connsiteX166" fmla="*/ 4208287 w 12089090"/>
                  <a:gd name="connsiteY166" fmla="*/ 13154432 h 13511369"/>
                  <a:gd name="connsiteX167" fmla="*/ 4635722 w 12089090"/>
                  <a:gd name="connsiteY167" fmla="*/ 13268482 h 13511369"/>
                  <a:gd name="connsiteX168" fmla="*/ 4951237 w 12089090"/>
                  <a:gd name="connsiteY168" fmla="*/ 13268732 h 13511369"/>
                  <a:gd name="connsiteX169" fmla="*/ 5052440 w 12089090"/>
                  <a:gd name="connsiteY169" fmla="*/ 13058932 h 13511369"/>
                  <a:gd name="connsiteX170" fmla="*/ 5011959 w 12089090"/>
                  <a:gd name="connsiteY170" fmla="*/ 12985113 h 13511369"/>
                  <a:gd name="connsiteX171" fmla="*/ 5008387 w 12089090"/>
                  <a:gd name="connsiteY171" fmla="*/ 12678182 h 13511369"/>
                  <a:gd name="connsiteX172" fmla="*/ 5084587 w 12089090"/>
                  <a:gd name="connsiteY172" fmla="*/ 12563882 h 13511369"/>
                  <a:gd name="connsiteX173" fmla="*/ 5046487 w 12089090"/>
                  <a:gd name="connsiteY173" fmla="*/ 12225745 h 13511369"/>
                  <a:gd name="connsiteX174" fmla="*/ 5375100 w 12089090"/>
                  <a:gd name="connsiteY174" fmla="*/ 12097157 h 13511369"/>
                  <a:gd name="connsiteX175" fmla="*/ 5656087 w 12089090"/>
                  <a:gd name="connsiteY175" fmla="*/ 12180502 h 13511369"/>
                  <a:gd name="connsiteX176" fmla="*/ 5541787 w 12089090"/>
                  <a:gd name="connsiteY176" fmla="*/ 11249432 h 13511369"/>
                  <a:gd name="connsiteX177" fmla="*/ 5602510 w 12089090"/>
                  <a:gd name="connsiteY177" fmla="*/ 10722925 h 13511369"/>
                  <a:gd name="connsiteX178" fmla="*/ 5485827 w 12089090"/>
                  <a:gd name="connsiteY178" fmla="*/ 10663394 h 13511369"/>
                  <a:gd name="connsiteX179" fmla="*/ 5602509 w 12089090"/>
                  <a:gd name="connsiteY179" fmla="*/ 10701495 h 13511369"/>
                  <a:gd name="connsiteX180" fmla="*/ 5628703 w 12089090"/>
                  <a:gd name="connsiteY180" fmla="*/ 10160950 h 13511369"/>
                  <a:gd name="connsiteX181" fmla="*/ 5715618 w 12089090"/>
                  <a:gd name="connsiteY181" fmla="*/ 9775438 h 13511369"/>
                  <a:gd name="connsiteX182" fmla="*/ 5847778 w 12089090"/>
                  <a:gd name="connsiteY182" fmla="*/ 9408475 h 13511369"/>
                  <a:gd name="connsiteX183" fmla="*/ 5938265 w 12089090"/>
                  <a:gd name="connsiteY183" fmla="*/ 9196544 h 13511369"/>
                  <a:gd name="connsiteX184" fmla="*/ 5776340 w 12089090"/>
                  <a:gd name="connsiteY184" fmla="*/ 9329894 h 13511369"/>
                  <a:gd name="connsiteX185" fmla="*/ 5940647 w 12089090"/>
                  <a:gd name="connsiteY185" fmla="*/ 9137013 h 13511369"/>
                  <a:gd name="connsiteX186" fmla="*/ 5972794 w 12089090"/>
                  <a:gd name="connsiteY186" fmla="*/ 8956289 h 13511369"/>
                  <a:gd name="connsiteX187" fmla="*/ 5976365 w 12089090"/>
                  <a:gd name="connsiteY187" fmla="*/ 9087006 h 13511369"/>
                  <a:gd name="connsiteX188" fmla="*/ 6458567 w 12089090"/>
                  <a:gd name="connsiteY188" fmla="*/ 8201432 h 13511369"/>
                  <a:gd name="connsiteX189" fmla="*/ 6221634 w 12089090"/>
                  <a:gd name="connsiteY189" fmla="*/ 8101170 h 13511369"/>
                  <a:gd name="connsiteX190" fmla="*/ 6443090 w 12089090"/>
                  <a:gd name="connsiteY190" fmla="*/ 8110694 h 13511369"/>
                  <a:gd name="connsiteX191" fmla="*/ 6713363 w 12089090"/>
                  <a:gd name="connsiteY191" fmla="*/ 8074975 h 13511369"/>
                  <a:gd name="connsiteX192" fmla="*/ 6872907 w 12089090"/>
                  <a:gd name="connsiteY192" fmla="*/ 8032113 h 13511369"/>
                  <a:gd name="connsiteX193" fmla="*/ 6802659 w 12089090"/>
                  <a:gd name="connsiteY193" fmla="*/ 7972582 h 13511369"/>
                  <a:gd name="connsiteX194" fmla="*/ 6894339 w 12089090"/>
                  <a:gd name="connsiteY194" fmla="*/ 7846626 h 13511369"/>
                  <a:gd name="connsiteX195" fmla="*/ 6997921 w 12089090"/>
                  <a:gd name="connsiteY195" fmla="*/ 7867807 h 13511369"/>
                  <a:gd name="connsiteX196" fmla="*/ 7034832 w 12089090"/>
                  <a:gd name="connsiteY196" fmla="*/ 7793990 h 13511369"/>
                  <a:gd name="connsiteX197" fmla="*/ 6961013 w 12089090"/>
                  <a:gd name="connsiteY197" fmla="*/ 7693975 h 13511369"/>
                  <a:gd name="connsiteX198" fmla="*/ 6927676 w 12089090"/>
                  <a:gd name="connsiteY198" fmla="*/ 7596344 h 13511369"/>
                  <a:gd name="connsiteX199" fmla="*/ 6837187 w 12089090"/>
                  <a:gd name="connsiteY199" fmla="*/ 7591832 h 13511369"/>
                  <a:gd name="connsiteX200" fmla="*/ 6763369 w 12089090"/>
                  <a:gd name="connsiteY200" fmla="*/ 7674925 h 13511369"/>
                  <a:gd name="connsiteX201" fmla="*/ 6627637 w 12089090"/>
                  <a:gd name="connsiteY201" fmla="*/ 7687082 h 13511369"/>
                  <a:gd name="connsiteX202" fmla="*/ 6687169 w 12089090"/>
                  <a:gd name="connsiteY202" fmla="*/ 7617775 h 13511369"/>
                  <a:gd name="connsiteX203" fmla="*/ 6699076 w 12089090"/>
                  <a:gd name="connsiteY203" fmla="*/ 7529669 h 13511369"/>
                  <a:gd name="connsiteX204" fmla="*/ 6720506 w 12089090"/>
                  <a:gd name="connsiteY204" fmla="*/ 7467756 h 13511369"/>
                  <a:gd name="connsiteX205" fmla="*/ 6684787 w 12089090"/>
                  <a:gd name="connsiteY205" fmla="*/ 7401332 h 13511369"/>
                  <a:gd name="connsiteX206" fmla="*/ 6620494 w 12089090"/>
                  <a:gd name="connsiteY206" fmla="*/ 7432038 h 13511369"/>
                  <a:gd name="connsiteX207" fmla="*/ 6618112 w 12089090"/>
                  <a:gd name="connsiteY207" fmla="*/ 7351326 h 13511369"/>
                  <a:gd name="connsiteX208" fmla="*/ 6837188 w 12089090"/>
                  <a:gd name="connsiteY208" fmla="*/ 7243919 h 13511369"/>
                  <a:gd name="connsiteX209" fmla="*/ 6801469 w 12089090"/>
                  <a:gd name="connsiteY209" fmla="*/ 7089138 h 13511369"/>
                  <a:gd name="connsiteX210" fmla="*/ 6877669 w 12089090"/>
                  <a:gd name="connsiteY210" fmla="*/ 7072469 h 13511369"/>
                  <a:gd name="connsiteX211" fmla="*/ 6856237 w 12089090"/>
                  <a:gd name="connsiteY211" fmla="*/ 6982232 h 13511369"/>
                  <a:gd name="connsiteX212" fmla="*/ 6961013 w 12089090"/>
                  <a:gd name="connsiteY212" fmla="*/ 6984363 h 13511369"/>
                  <a:gd name="connsiteX213" fmla="*/ 7003876 w 12089090"/>
                  <a:gd name="connsiteY213" fmla="*/ 6903400 h 13511369"/>
                  <a:gd name="connsiteX214" fmla="*/ 7106269 w 12089090"/>
                  <a:gd name="connsiteY214" fmla="*/ 6936738 h 13511369"/>
                  <a:gd name="connsiteX215" fmla="*/ 7180088 w 12089090"/>
                  <a:gd name="connsiteY215" fmla="*/ 7039132 h 13511369"/>
                  <a:gd name="connsiteX216" fmla="*/ 7246763 w 12089090"/>
                  <a:gd name="connsiteY216" fmla="*/ 6979600 h 13511369"/>
                  <a:gd name="connsiteX217" fmla="*/ 7187232 w 12089090"/>
                  <a:gd name="connsiteY217" fmla="*/ 6843869 h 13511369"/>
                  <a:gd name="connsiteX218" fmla="*/ 7244381 w 12089090"/>
                  <a:gd name="connsiteY218" fmla="*/ 6896506 h 13511369"/>
                  <a:gd name="connsiteX219" fmla="*/ 7361063 w 12089090"/>
                  <a:gd name="connsiteY219" fmla="*/ 6934357 h 13511369"/>
                  <a:gd name="connsiteX220" fmla="*/ 7434882 w 12089090"/>
                  <a:gd name="connsiteY220" fmla="*/ 7006046 h 13511369"/>
                  <a:gd name="connsiteX221" fmla="*/ 7403926 w 12089090"/>
                  <a:gd name="connsiteY221" fmla="*/ 7144158 h 13511369"/>
                  <a:gd name="connsiteX222" fmla="*/ 7475363 w 12089090"/>
                  <a:gd name="connsiteY222" fmla="*/ 7108439 h 13511369"/>
                  <a:gd name="connsiteX223" fmla="*/ 7465837 w 12089090"/>
                  <a:gd name="connsiteY223" fmla="*/ 7077482 h 13511369"/>
                  <a:gd name="connsiteX224" fmla="*/ 7542038 w 12089090"/>
                  <a:gd name="connsiteY224" fmla="*/ 7163208 h 13511369"/>
                  <a:gd name="connsiteX225" fmla="*/ 7477744 w 12089090"/>
                  <a:gd name="connsiteY225" fmla="*/ 7244171 h 13511369"/>
                  <a:gd name="connsiteX226" fmla="*/ 7542037 w 12089090"/>
                  <a:gd name="connsiteY226" fmla="*/ 7325132 h 13511369"/>
                  <a:gd name="connsiteX227" fmla="*/ 7468219 w 12089090"/>
                  <a:gd name="connsiteY227" fmla="*/ 7344183 h 13511369"/>
                  <a:gd name="connsiteX228" fmla="*/ 7375351 w 12089090"/>
                  <a:gd name="connsiteY228" fmla="*/ 7296558 h 13511369"/>
                  <a:gd name="connsiteX229" fmla="*/ 7327726 w 12089090"/>
                  <a:gd name="connsiteY229" fmla="*/ 7406096 h 13511369"/>
                  <a:gd name="connsiteX230" fmla="*/ 7403926 w 12089090"/>
                  <a:gd name="connsiteY230" fmla="*/ 7425146 h 13511369"/>
                  <a:gd name="connsiteX231" fmla="*/ 7458694 w 12089090"/>
                  <a:gd name="connsiteY231" fmla="*/ 7484677 h 13511369"/>
                  <a:gd name="connsiteX232" fmla="*/ 7484888 w 12089090"/>
                  <a:gd name="connsiteY232" fmla="*/ 7515382 h 13511369"/>
                  <a:gd name="connsiteX233" fmla="*/ 7505128 w 12089090"/>
                  <a:gd name="connsiteY233" fmla="*/ 7467755 h 13511369"/>
                  <a:gd name="connsiteX234" fmla="*/ 7563469 w 12089090"/>
                  <a:gd name="connsiteY234" fmla="*/ 7529921 h 13511369"/>
                  <a:gd name="connsiteX235" fmla="*/ 7656338 w 12089090"/>
                  <a:gd name="connsiteY235" fmla="*/ 7615646 h 13511369"/>
                  <a:gd name="connsiteX236" fmla="*/ 7656338 w 12089090"/>
                  <a:gd name="connsiteY236" fmla="*/ 7510871 h 13511369"/>
                  <a:gd name="connsiteX237" fmla="*/ 7830168 w 12089090"/>
                  <a:gd name="connsiteY237" fmla="*/ 7606120 h 13511369"/>
                  <a:gd name="connsiteX238" fmla="*/ 7723013 w 12089090"/>
                  <a:gd name="connsiteY238" fmla="*/ 7370377 h 13511369"/>
                  <a:gd name="connsiteX239" fmla="*/ 7725394 w 12089090"/>
                  <a:gd name="connsiteY239" fmla="*/ 7234646 h 13511369"/>
                  <a:gd name="connsiteX240" fmla="*/ 7630144 w 12089090"/>
                  <a:gd name="connsiteY240" fmla="*/ 7206071 h 13511369"/>
                  <a:gd name="connsiteX241" fmla="*/ 7694437 w 12089090"/>
                  <a:gd name="connsiteY241" fmla="*/ 7039382 h 13511369"/>
                  <a:gd name="connsiteX242" fmla="*/ 8392144 w 12089090"/>
                  <a:gd name="connsiteY242" fmla="*/ 6653621 h 13511369"/>
                  <a:gd name="connsiteX243" fmla="*/ 8720757 w 12089090"/>
                  <a:gd name="connsiteY243" fmla="*/ 6591708 h 13511369"/>
                  <a:gd name="connsiteX244" fmla="*/ 8739807 w 12089090"/>
                  <a:gd name="connsiteY244" fmla="*/ 6696483 h 13511369"/>
                  <a:gd name="connsiteX245" fmla="*/ 8813626 w 12089090"/>
                  <a:gd name="connsiteY245" fmla="*/ 6701246 h 13511369"/>
                  <a:gd name="connsiteX246" fmla="*/ 8789812 w 12089090"/>
                  <a:gd name="connsiteY246" fmla="*/ 6548844 h 13511369"/>
                  <a:gd name="connsiteX247" fmla="*/ 9332737 w 12089090"/>
                  <a:gd name="connsiteY247" fmla="*/ 6544082 h 13511369"/>
                  <a:gd name="connsiteX248" fmla="*/ 9520856 w 12089090"/>
                  <a:gd name="connsiteY248" fmla="*/ 6494075 h 13511369"/>
                  <a:gd name="connsiteX249" fmla="*/ 9647062 w 12089090"/>
                  <a:gd name="connsiteY249" fmla="*/ 6298813 h 13511369"/>
                  <a:gd name="connsiteX250" fmla="*/ 9923287 w 12089090"/>
                  <a:gd name="connsiteY250" fmla="*/ 6334532 h 13511369"/>
                  <a:gd name="connsiteX251" fmla="*/ 9887569 w 12089090"/>
                  <a:gd name="connsiteY251" fmla="*/ 6420258 h 13511369"/>
                  <a:gd name="connsiteX252" fmla="*/ 9744694 w 12089090"/>
                  <a:gd name="connsiteY252" fmla="*/ 6434546 h 13511369"/>
                  <a:gd name="connsiteX253" fmla="*/ 9813749 w 12089090"/>
                  <a:gd name="connsiteY253" fmla="*/ 6489313 h 13511369"/>
                  <a:gd name="connsiteX254" fmla="*/ 9682782 w 12089090"/>
                  <a:gd name="connsiteY254" fmla="*/ 6517889 h 13511369"/>
                  <a:gd name="connsiteX255" fmla="*/ 9556576 w 12089090"/>
                  <a:gd name="connsiteY255" fmla="*/ 6508364 h 13511369"/>
                  <a:gd name="connsiteX256" fmla="*/ 9470850 w 12089090"/>
                  <a:gd name="connsiteY256" fmla="*/ 6544082 h 13511369"/>
                  <a:gd name="connsiteX257" fmla="*/ 9439894 w 12089090"/>
                  <a:gd name="connsiteY257" fmla="*/ 6848883 h 13511369"/>
                  <a:gd name="connsiteX258" fmla="*/ 9601819 w 12089090"/>
                  <a:gd name="connsiteY258" fmla="*/ 6882220 h 13511369"/>
                  <a:gd name="connsiteX259" fmla="*/ 9808987 w 12089090"/>
                  <a:gd name="connsiteY259" fmla="*/ 6696482 h 13511369"/>
                  <a:gd name="connsiteX260" fmla="*/ 9847088 w 12089090"/>
                  <a:gd name="connsiteY260" fmla="*/ 6794114 h 13511369"/>
                  <a:gd name="connsiteX261" fmla="*/ 9994726 w 12089090"/>
                  <a:gd name="connsiteY261" fmla="*/ 6717914 h 13511369"/>
                  <a:gd name="connsiteX262" fmla="*/ 9894713 w 12089090"/>
                  <a:gd name="connsiteY262" fmla="*/ 6956040 h 13511369"/>
                  <a:gd name="connsiteX263" fmla="*/ 10037588 w 12089090"/>
                  <a:gd name="connsiteY263" fmla="*/ 6898889 h 13511369"/>
                  <a:gd name="connsiteX264" fmla="*/ 10004251 w 12089090"/>
                  <a:gd name="connsiteY264" fmla="*/ 6986996 h 13511369"/>
                  <a:gd name="connsiteX265" fmla="*/ 10235232 w 12089090"/>
                  <a:gd name="connsiteY265" fmla="*/ 6984614 h 13511369"/>
                  <a:gd name="connsiteX266" fmla="*/ 10075687 w 12089090"/>
                  <a:gd name="connsiteY266" fmla="*/ 7039382 h 13511369"/>
                  <a:gd name="connsiteX267" fmla="*/ 9966151 w 12089090"/>
                  <a:gd name="connsiteY267" fmla="*/ 7096533 h 13511369"/>
                  <a:gd name="connsiteX268" fmla="*/ 9847088 w 12089090"/>
                  <a:gd name="connsiteY268" fmla="*/ 7210833 h 13511369"/>
                  <a:gd name="connsiteX269" fmla="*/ 9882806 w 12089090"/>
                  <a:gd name="connsiteY269" fmla="*/ 7270363 h 13511369"/>
                  <a:gd name="connsiteX270" fmla="*/ 9925669 w 12089090"/>
                  <a:gd name="connsiteY270" fmla="*/ 7320371 h 13511369"/>
                  <a:gd name="connsiteX271" fmla="*/ 10004251 w 12089090"/>
                  <a:gd name="connsiteY271" fmla="*/ 7287033 h 13511369"/>
                  <a:gd name="connsiteX272" fmla="*/ 10016156 w 12089090"/>
                  <a:gd name="connsiteY272" fmla="*/ 7348944 h 13511369"/>
                  <a:gd name="connsiteX273" fmla="*/ 10130457 w 12089090"/>
                  <a:gd name="connsiteY273" fmla="*/ 7210833 h 13511369"/>
                  <a:gd name="connsiteX274" fmla="*/ 10166176 w 12089090"/>
                  <a:gd name="connsiteY274" fmla="*/ 7356089 h 13511369"/>
                  <a:gd name="connsiteX275" fmla="*/ 10261426 w 12089090"/>
                  <a:gd name="connsiteY275" fmla="*/ 7239408 h 13511369"/>
                  <a:gd name="connsiteX276" fmla="*/ 10287619 w 12089090"/>
                  <a:gd name="connsiteY276" fmla="*/ 7401332 h 13511369"/>
                  <a:gd name="connsiteX277" fmla="*/ 10361437 w 12089090"/>
                  <a:gd name="connsiteY277" fmla="*/ 7477532 h 13511369"/>
                  <a:gd name="connsiteX278" fmla="*/ 10151887 w 12089090"/>
                  <a:gd name="connsiteY278" fmla="*/ 7591832 h 13511369"/>
                  <a:gd name="connsiteX279" fmla="*/ 10304288 w 12089090"/>
                  <a:gd name="connsiteY279" fmla="*/ 7741852 h 13511369"/>
                  <a:gd name="connsiteX280" fmla="*/ 10335244 w 12089090"/>
                  <a:gd name="connsiteY280" fmla="*/ 7644221 h 13511369"/>
                  <a:gd name="connsiteX281" fmla="*/ 10406680 w 12089090"/>
                  <a:gd name="connsiteY281" fmla="*/ 7732326 h 13511369"/>
                  <a:gd name="connsiteX282" fmla="*/ 10528126 w 12089090"/>
                  <a:gd name="connsiteY282" fmla="*/ 7691846 h 13511369"/>
                  <a:gd name="connsiteX283" fmla="*/ 10532887 w 12089090"/>
                  <a:gd name="connsiteY283" fmla="*/ 7777570 h 13511369"/>
                  <a:gd name="connsiteX284" fmla="*/ 10530506 w 12089090"/>
                  <a:gd name="connsiteY284" fmla="*/ 7875200 h 13511369"/>
                  <a:gd name="connsiteX285" fmla="*/ 10640043 w 12089090"/>
                  <a:gd name="connsiteY285" fmla="*/ 7837101 h 13511369"/>
                  <a:gd name="connsiteX286" fmla="*/ 10680526 w 12089090"/>
                  <a:gd name="connsiteY286" fmla="*/ 8075227 h 13511369"/>
                  <a:gd name="connsiteX287" fmla="*/ 10818637 w 12089090"/>
                  <a:gd name="connsiteY287" fmla="*/ 8106182 h 13511369"/>
                  <a:gd name="connsiteX288" fmla="*/ 10832925 w 12089090"/>
                  <a:gd name="connsiteY288" fmla="*/ 7815670 h 13511369"/>
                  <a:gd name="connsiteX289" fmla="*/ 10923413 w 12089090"/>
                  <a:gd name="connsiteY289" fmla="*/ 7791858 h 13511369"/>
                  <a:gd name="connsiteX290" fmla="*/ 10992469 w 12089090"/>
                  <a:gd name="connsiteY290" fmla="*/ 7620407 h 13511369"/>
                  <a:gd name="connsiteX291" fmla="*/ 10954369 w 12089090"/>
                  <a:gd name="connsiteY291" fmla="*/ 7491821 h 13511369"/>
                  <a:gd name="connsiteX292" fmla="*/ 10859119 w 12089090"/>
                  <a:gd name="connsiteY292" fmla="*/ 7479913 h 13511369"/>
                  <a:gd name="connsiteX293" fmla="*/ 10906743 w 12089090"/>
                  <a:gd name="connsiteY293" fmla="*/ 7360851 h 13511369"/>
                  <a:gd name="connsiteX294" fmla="*/ 10801969 w 12089090"/>
                  <a:gd name="connsiteY294" fmla="*/ 7289414 h 13511369"/>
                  <a:gd name="connsiteX295" fmla="*/ 10761487 w 12089090"/>
                  <a:gd name="connsiteY295" fmla="*/ 7058432 h 13511369"/>
                  <a:gd name="connsiteX296" fmla="*/ 10443987 w 12089090"/>
                  <a:gd name="connsiteY296" fmla="*/ 7020332 h 13511369"/>
                  <a:gd name="connsiteX297" fmla="*/ 10513838 w 12089090"/>
                  <a:gd name="connsiteY297" fmla="*/ 6915558 h 13511369"/>
                  <a:gd name="connsiteX298" fmla="*/ 10637663 w 12089090"/>
                  <a:gd name="connsiteY298" fmla="*/ 6896508 h 13511369"/>
                  <a:gd name="connsiteX299" fmla="*/ 10647187 w 12089090"/>
                  <a:gd name="connsiteY299" fmla="*/ 6810782 h 13511369"/>
                  <a:gd name="connsiteX300" fmla="*/ 10859912 w 12089090"/>
                  <a:gd name="connsiteY300" fmla="*/ 6899682 h 13511369"/>
                  <a:gd name="connsiteX301" fmla="*/ 10875787 w 12089090"/>
                  <a:gd name="connsiteY301" fmla="*/ 6677432 h 13511369"/>
                  <a:gd name="connsiteX302" fmla="*/ 10666237 w 12089090"/>
                  <a:gd name="connsiteY302" fmla="*/ 6772682 h 13511369"/>
                  <a:gd name="connsiteX303" fmla="*/ 10590037 w 12089090"/>
                  <a:gd name="connsiteY303" fmla="*/ 6544082 h 13511369"/>
                  <a:gd name="connsiteX304" fmla="*/ 10361437 w 12089090"/>
                  <a:gd name="connsiteY304" fmla="*/ 6753632 h 13511369"/>
                  <a:gd name="connsiteX305" fmla="*/ 10374138 w 12089090"/>
                  <a:gd name="connsiteY305" fmla="*/ 6588533 h 13511369"/>
                  <a:gd name="connsiteX306" fmla="*/ 10386837 w 12089090"/>
                  <a:gd name="connsiteY306" fmla="*/ 6464707 h 13511369"/>
                  <a:gd name="connsiteX307" fmla="*/ 10331672 w 12089090"/>
                  <a:gd name="connsiteY307" fmla="*/ 6436675 h 13511369"/>
                  <a:gd name="connsiteX308" fmla="*/ 10278888 w 12089090"/>
                  <a:gd name="connsiteY308" fmla="*/ 6452008 h 13511369"/>
                  <a:gd name="connsiteX309" fmla="*/ 10158237 w 12089090"/>
                  <a:gd name="connsiteY309" fmla="*/ 6236107 h 13511369"/>
                  <a:gd name="connsiteX310" fmla="*/ 10323338 w 12089090"/>
                  <a:gd name="connsiteY310" fmla="*/ 6274208 h 13511369"/>
                  <a:gd name="connsiteX311" fmla="*/ 10564638 w 12089090"/>
                  <a:gd name="connsiteY311" fmla="*/ 6274208 h 13511369"/>
                  <a:gd name="connsiteX312" fmla="*/ 10694812 w 12089090"/>
                  <a:gd name="connsiteY312" fmla="*/ 6134507 h 13511369"/>
                  <a:gd name="connsiteX313" fmla="*/ 10593213 w 12089090"/>
                  <a:gd name="connsiteY313" fmla="*/ 6023383 h 13511369"/>
                  <a:gd name="connsiteX314" fmla="*/ 10380487 w 12089090"/>
                  <a:gd name="connsiteY314" fmla="*/ 5975757 h 13511369"/>
                  <a:gd name="connsiteX315" fmla="*/ 10561462 w 12089090"/>
                  <a:gd name="connsiteY315" fmla="*/ 5845582 h 13511369"/>
                  <a:gd name="connsiteX316" fmla="*/ 10507488 w 12089090"/>
                  <a:gd name="connsiteY316" fmla="*/ 5728108 h 13511369"/>
                  <a:gd name="connsiteX317" fmla="*/ 10561463 w 12089090"/>
                  <a:gd name="connsiteY317" fmla="*/ 5607458 h 13511369"/>
                  <a:gd name="connsiteX318" fmla="*/ 10523362 w 12089090"/>
                  <a:gd name="connsiteY318" fmla="*/ 5604282 h 13511369"/>
                  <a:gd name="connsiteX319" fmla="*/ 10488438 w 12089090"/>
                  <a:gd name="connsiteY319" fmla="*/ 5528083 h 13511369"/>
                  <a:gd name="connsiteX320" fmla="*/ 10329687 w 12089090"/>
                  <a:gd name="connsiteY320" fmla="*/ 5375682 h 13511369"/>
                  <a:gd name="connsiteX321" fmla="*/ 10599563 w 12089090"/>
                  <a:gd name="connsiteY321" fmla="*/ 5480458 h 13511369"/>
                  <a:gd name="connsiteX322" fmla="*/ 10742437 w 12089090"/>
                  <a:gd name="connsiteY322" fmla="*/ 5439182 h 13511369"/>
                  <a:gd name="connsiteX323" fmla="*/ 10717038 w 12089090"/>
                  <a:gd name="connsiteY323" fmla="*/ 5686833 h 13511369"/>
                  <a:gd name="connsiteX324" fmla="*/ 10894837 w 12089090"/>
                  <a:gd name="connsiteY324" fmla="*/ 5724932 h 13511369"/>
                  <a:gd name="connsiteX325" fmla="*/ 10951988 w 12089090"/>
                  <a:gd name="connsiteY325" fmla="*/ 5550308 h 13511369"/>
                  <a:gd name="connsiteX326" fmla="*/ 10993262 w 12089090"/>
                  <a:gd name="connsiteY326" fmla="*/ 5321707 h 13511369"/>
                  <a:gd name="connsiteX327" fmla="*/ 10913888 w 12089090"/>
                  <a:gd name="connsiteY327" fmla="*/ 5118508 h 13511369"/>
                  <a:gd name="connsiteX328" fmla="*/ 10856737 w 12089090"/>
                  <a:gd name="connsiteY328" fmla="*/ 5020082 h 13511369"/>
                  <a:gd name="connsiteX329" fmla="*/ 10777363 w 12089090"/>
                  <a:gd name="connsiteY329" fmla="*/ 5137558 h 13511369"/>
                  <a:gd name="connsiteX330" fmla="*/ 10707513 w 12089090"/>
                  <a:gd name="connsiteY330" fmla="*/ 5096283 h 13511369"/>
                  <a:gd name="connsiteX331" fmla="*/ 10675763 w 12089090"/>
                  <a:gd name="connsiteY331" fmla="*/ 5216933 h 13511369"/>
                  <a:gd name="connsiteX332" fmla="*/ 10574162 w 12089090"/>
                  <a:gd name="connsiteY332" fmla="*/ 5220107 h 13511369"/>
                  <a:gd name="connsiteX333" fmla="*/ 10494787 w 12089090"/>
                  <a:gd name="connsiteY333" fmla="*/ 5077232 h 13511369"/>
                  <a:gd name="connsiteX334" fmla="*/ 10456687 w 12089090"/>
                  <a:gd name="connsiteY334" fmla="*/ 4924832 h 13511369"/>
                  <a:gd name="connsiteX335" fmla="*/ 10240787 w 12089090"/>
                  <a:gd name="connsiteY335" fmla="*/ 4928007 h 13511369"/>
                  <a:gd name="connsiteX336" fmla="*/ 10266187 w 12089090"/>
                  <a:gd name="connsiteY336" fmla="*/ 5153432 h 13511369"/>
                  <a:gd name="connsiteX337" fmla="*/ 10228088 w 12089090"/>
                  <a:gd name="connsiteY337" fmla="*/ 4959758 h 13511369"/>
                  <a:gd name="connsiteX338" fmla="*/ 10183637 w 12089090"/>
                  <a:gd name="connsiteY338" fmla="*/ 4972457 h 13511369"/>
                  <a:gd name="connsiteX339" fmla="*/ 10113787 w 12089090"/>
                  <a:gd name="connsiteY339" fmla="*/ 4861332 h 13511369"/>
                  <a:gd name="connsiteX340" fmla="*/ 10018538 w 12089090"/>
                  <a:gd name="connsiteY340" fmla="*/ 4931183 h 13511369"/>
                  <a:gd name="connsiteX341" fmla="*/ 9862962 w 12089090"/>
                  <a:gd name="connsiteY341" fmla="*/ 5058182 h 13511369"/>
                  <a:gd name="connsiteX342" fmla="*/ 10228087 w 12089090"/>
                  <a:gd name="connsiteY342" fmla="*/ 4724807 h 13511369"/>
                  <a:gd name="connsiteX343" fmla="*/ 10372550 w 12089090"/>
                  <a:gd name="connsiteY343" fmla="*/ 4634321 h 13511369"/>
                  <a:gd name="connsiteX344" fmla="*/ 10590037 w 12089090"/>
                  <a:gd name="connsiteY344" fmla="*/ 4581932 h 13511369"/>
                  <a:gd name="connsiteX345" fmla="*/ 10628138 w 12089090"/>
                  <a:gd name="connsiteY345" fmla="*/ 4461283 h 13511369"/>
                  <a:gd name="connsiteX346" fmla="*/ 10799588 w 12089090"/>
                  <a:gd name="connsiteY346" fmla="*/ 4334283 h 13511369"/>
                  <a:gd name="connsiteX347" fmla="*/ 10831337 w 12089090"/>
                  <a:gd name="connsiteY347" fmla="*/ 4080282 h 13511369"/>
                  <a:gd name="connsiteX348" fmla="*/ 10599562 w 12089090"/>
                  <a:gd name="connsiteY348" fmla="*/ 3997732 h 13511369"/>
                  <a:gd name="connsiteX349" fmla="*/ 10282063 w 12089090"/>
                  <a:gd name="connsiteY349" fmla="*/ 3950108 h 13511369"/>
                  <a:gd name="connsiteX350" fmla="*/ 10151887 w 12089090"/>
                  <a:gd name="connsiteY350" fmla="*/ 4010432 h 13511369"/>
                  <a:gd name="connsiteX351" fmla="*/ 10177288 w 12089090"/>
                  <a:gd name="connsiteY351" fmla="*/ 3845333 h 13511369"/>
                  <a:gd name="connsiteX352" fmla="*/ 10126488 w 12089090"/>
                  <a:gd name="connsiteY352" fmla="*/ 3670708 h 13511369"/>
                  <a:gd name="connsiteX353" fmla="*/ 10240787 w 12089090"/>
                  <a:gd name="connsiteY353" fmla="*/ 3708807 h 13511369"/>
                  <a:gd name="connsiteX354" fmla="*/ 10361438 w 12089090"/>
                  <a:gd name="connsiteY354" fmla="*/ 3600858 h 13511369"/>
                  <a:gd name="connsiteX355" fmla="*/ 10551938 w 12089090"/>
                  <a:gd name="connsiteY355" fmla="*/ 3661183 h 13511369"/>
                  <a:gd name="connsiteX356" fmla="*/ 10564638 w 12089090"/>
                  <a:gd name="connsiteY356" fmla="*/ 3477033 h 13511369"/>
                  <a:gd name="connsiteX357" fmla="*/ 10704337 w 12089090"/>
                  <a:gd name="connsiteY357" fmla="*/ 3515132 h 13511369"/>
                  <a:gd name="connsiteX358" fmla="*/ 10818637 w 12089090"/>
                  <a:gd name="connsiteY358" fmla="*/ 3210332 h 13511369"/>
                  <a:gd name="connsiteX359" fmla="*/ 10920238 w 12089090"/>
                  <a:gd name="connsiteY359" fmla="*/ 3299233 h 13511369"/>
                  <a:gd name="connsiteX360" fmla="*/ 11059937 w 12089090"/>
                  <a:gd name="connsiteY360" fmla="*/ 3283357 h 13511369"/>
                  <a:gd name="connsiteX361" fmla="*/ 11094862 w 12089090"/>
                  <a:gd name="connsiteY361" fmla="*/ 3508782 h 13511369"/>
                  <a:gd name="connsiteX362" fmla="*/ 11171063 w 12089090"/>
                  <a:gd name="connsiteY362" fmla="*/ 3251608 h 13511369"/>
                  <a:gd name="connsiteX363" fmla="*/ 11094863 w 12089090"/>
                  <a:gd name="connsiteY363" fmla="*/ 3165883 h 13511369"/>
                  <a:gd name="connsiteX364" fmla="*/ 11180587 w 12089090"/>
                  <a:gd name="connsiteY364" fmla="*/ 2911882 h 13511369"/>
                  <a:gd name="connsiteX365" fmla="*/ 10999613 w 12089090"/>
                  <a:gd name="connsiteY365" fmla="*/ 2988083 h 13511369"/>
                  <a:gd name="connsiteX366" fmla="*/ 10971037 w 12089090"/>
                  <a:gd name="connsiteY366" fmla="*/ 2918232 h 13511369"/>
                  <a:gd name="connsiteX367" fmla="*/ 10780537 w 12089090"/>
                  <a:gd name="connsiteY367" fmla="*/ 2715032 h 13511369"/>
                  <a:gd name="connsiteX368" fmla="*/ 10748788 w 12089090"/>
                  <a:gd name="connsiteY368" fmla="*/ 2530883 h 13511369"/>
                  <a:gd name="connsiteX369" fmla="*/ 10717038 w 12089090"/>
                  <a:gd name="connsiteY369" fmla="*/ 2435633 h 13511369"/>
                  <a:gd name="connsiteX370" fmla="*/ 10818637 w 12089090"/>
                  <a:gd name="connsiteY370" fmla="*/ 2334032 h 13511369"/>
                  <a:gd name="connsiteX371" fmla="*/ 11078988 w 12089090"/>
                  <a:gd name="connsiteY371" fmla="*/ 2099083 h 13511369"/>
                  <a:gd name="connsiteX372" fmla="*/ 11199637 w 12089090"/>
                  <a:gd name="connsiteY372" fmla="*/ 2118132 h 13511369"/>
                  <a:gd name="connsiteX373" fmla="*/ 11269488 w 12089090"/>
                  <a:gd name="connsiteY373" fmla="*/ 2029233 h 13511369"/>
                  <a:gd name="connsiteX374" fmla="*/ 11504437 w 12089090"/>
                  <a:gd name="connsiteY374" fmla="*/ 1921282 h 13511369"/>
                  <a:gd name="connsiteX375" fmla="*/ 11358388 w 12089090"/>
                  <a:gd name="connsiteY375" fmla="*/ 1851433 h 13511369"/>
                  <a:gd name="connsiteX376" fmla="*/ 11275837 w 12089090"/>
                  <a:gd name="connsiteY376" fmla="*/ 1705382 h 13511369"/>
                  <a:gd name="connsiteX377" fmla="*/ 11377437 w 12089090"/>
                  <a:gd name="connsiteY377" fmla="*/ 1279932 h 13511369"/>
                  <a:gd name="connsiteX378" fmla="*/ 11256787 w 12089090"/>
                  <a:gd name="connsiteY378" fmla="*/ 1019582 h 13511369"/>
                  <a:gd name="connsiteX379" fmla="*/ 11542537 w 12089090"/>
                  <a:gd name="connsiteY379" fmla="*/ 1362482 h 13511369"/>
                  <a:gd name="connsiteX380" fmla="*/ 11707637 w 12089090"/>
                  <a:gd name="connsiteY380" fmla="*/ 1165632 h 13511369"/>
                  <a:gd name="connsiteX381" fmla="*/ 11891787 w 12089090"/>
                  <a:gd name="connsiteY381" fmla="*/ 1476782 h 13511369"/>
                  <a:gd name="connsiteX382" fmla="*/ 12088637 w 12089090"/>
                  <a:gd name="connsiteY382" fmla="*/ 1578383 h 13511369"/>
                  <a:gd name="connsiteX383" fmla="*/ 11923537 w 12089090"/>
                  <a:gd name="connsiteY383" fmla="*/ 1133883 h 13511369"/>
                  <a:gd name="connsiteX384" fmla="*/ 11910837 w 12089090"/>
                  <a:gd name="connsiteY384" fmla="*/ 917982 h 13511369"/>
                  <a:gd name="connsiteX385" fmla="*/ 11777487 w 12089090"/>
                  <a:gd name="connsiteY385" fmla="*/ 721132 h 13511369"/>
                  <a:gd name="connsiteX386" fmla="*/ 11752087 w 12089090"/>
                  <a:gd name="connsiteY38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457503 w 12089090"/>
                  <a:gd name="connsiteY12" fmla="*/ 1764663 h 13511369"/>
                  <a:gd name="connsiteX13" fmla="*/ 7543228 w 12089090"/>
                  <a:gd name="connsiteY13" fmla="*/ 1752756 h 13511369"/>
                  <a:gd name="connsiteX14" fmla="*/ 7618237 w 12089090"/>
                  <a:gd name="connsiteY14" fmla="*/ 1552982 h 13511369"/>
                  <a:gd name="connsiteX15" fmla="*/ 7512272 w 12089090"/>
                  <a:gd name="connsiteY15" fmla="*/ 1428906 h 13511369"/>
                  <a:gd name="connsiteX16" fmla="*/ 7275337 w 12089090"/>
                  <a:gd name="connsiteY16" fmla="*/ 1305332 h 13511369"/>
                  <a:gd name="connsiteX17" fmla="*/ 6959822 w 12089090"/>
                  <a:gd name="connsiteY17" fmla="*/ 1395569 h 13511369"/>
                  <a:gd name="connsiteX18" fmla="*/ 6752653 w 12089090"/>
                  <a:gd name="connsiteY18" fmla="*/ 1359850 h 13511369"/>
                  <a:gd name="connsiteX19" fmla="*/ 6647878 w 12089090"/>
                  <a:gd name="connsiteY19" fmla="*/ 1431288 h 13511369"/>
                  <a:gd name="connsiteX20" fmla="*/ 6488334 w 12089090"/>
                  <a:gd name="connsiteY20" fmla="*/ 1331275 h 13511369"/>
                  <a:gd name="connsiteX21" fmla="*/ 6354984 w 12089090"/>
                  <a:gd name="connsiteY21" fmla="*/ 1402713 h 13511369"/>
                  <a:gd name="connsiteX22" fmla="*/ 6265687 w 12089090"/>
                  <a:gd name="connsiteY22" fmla="*/ 1362482 h 13511369"/>
                  <a:gd name="connsiteX23" fmla="*/ 6181153 w 12089090"/>
                  <a:gd name="connsiteY23" fmla="*/ 1433669 h 13511369"/>
                  <a:gd name="connsiteX24" fmla="*/ 6052565 w 12089090"/>
                  <a:gd name="connsiteY24" fmla="*/ 1269363 h 13511369"/>
                  <a:gd name="connsiteX25" fmla="*/ 5971603 w 12089090"/>
                  <a:gd name="connsiteY25" fmla="*/ 1078863 h 13511369"/>
                  <a:gd name="connsiteX26" fmla="*/ 5808487 w 12089090"/>
                  <a:gd name="connsiteY26" fmla="*/ 1000532 h 13511369"/>
                  <a:gd name="connsiteX27" fmla="*/ 5647753 w 12089090"/>
                  <a:gd name="connsiteY27" fmla="*/ 921700 h 13511369"/>
                  <a:gd name="connsiteX28" fmla="*/ 5566790 w 12089090"/>
                  <a:gd name="connsiteY28" fmla="*/ 995519 h 13511369"/>
                  <a:gd name="connsiteX29" fmla="*/ 5500115 w 12089090"/>
                  <a:gd name="connsiteY29" fmla="*/ 847881 h 13511369"/>
                  <a:gd name="connsiteX30" fmla="*/ 5295328 w 12089090"/>
                  <a:gd name="connsiteY30" fmla="*/ 838356 h 13511369"/>
                  <a:gd name="connsiteX31" fmla="*/ 5119115 w 12089090"/>
                  <a:gd name="connsiteY31" fmla="*/ 678813 h 13511369"/>
                  <a:gd name="connsiteX32" fmla="*/ 4872656 w 12089090"/>
                  <a:gd name="connsiteY32" fmla="*/ 524282 h 13511369"/>
                  <a:gd name="connsiteX33" fmla="*/ 4578572 w 12089090"/>
                  <a:gd name="connsiteY33" fmla="*/ 478788 h 13511369"/>
                  <a:gd name="connsiteX34" fmla="*/ 4330922 w 12089090"/>
                  <a:gd name="connsiteY34" fmla="*/ 395444 h 13511369"/>
                  <a:gd name="connsiteX35" fmla="*/ 4363068 w 12089090"/>
                  <a:gd name="connsiteY35" fmla="*/ 505232 h 13511369"/>
                  <a:gd name="connsiteX36" fmla="*/ 4118990 w 12089090"/>
                  <a:gd name="connsiteY36" fmla="*/ 528794 h 13511369"/>
                  <a:gd name="connsiteX37" fmla="*/ 3952303 w 12089090"/>
                  <a:gd name="connsiteY37" fmla="*/ 640713 h 13511369"/>
                  <a:gd name="connsiteX38" fmla="*/ 3770137 w 12089090"/>
                  <a:gd name="connsiteY38" fmla="*/ 929094 h 13511369"/>
                  <a:gd name="connsiteX39" fmla="*/ 3680840 w 12089090"/>
                  <a:gd name="connsiteY39" fmla="*/ 914556 h 13511369"/>
                  <a:gd name="connsiteX40" fmla="*/ 3578447 w 12089090"/>
                  <a:gd name="connsiteY40" fmla="*/ 990756 h 13511369"/>
                  <a:gd name="connsiteX41" fmla="*/ 3404615 w 12089090"/>
                  <a:gd name="connsiteY41" fmla="*/ 1205069 h 13511369"/>
                  <a:gd name="connsiteX42" fmla="*/ 3266503 w 12089090"/>
                  <a:gd name="connsiteY42" fmla="*/ 1266981 h 13511369"/>
                  <a:gd name="connsiteX43" fmla="*/ 3184349 w 12089090"/>
                  <a:gd name="connsiteY43" fmla="*/ 1343433 h 13511369"/>
                  <a:gd name="connsiteX44" fmla="*/ 2956940 w 12089090"/>
                  <a:gd name="connsiteY44" fmla="*/ 1233644 h 13511369"/>
                  <a:gd name="connsiteX45" fmla="*/ 2829544 w 12089090"/>
                  <a:gd name="connsiteY45" fmla="*/ 1317239 h 13511369"/>
                  <a:gd name="connsiteX46" fmla="*/ 2690240 w 12089090"/>
                  <a:gd name="connsiteY46" fmla="*/ 1366994 h 13511369"/>
                  <a:gd name="connsiteX47" fmla="*/ 2455687 w 12089090"/>
                  <a:gd name="connsiteY47" fmla="*/ 1452970 h 13511369"/>
                  <a:gd name="connsiteX48" fmla="*/ 2421159 w 12089090"/>
                  <a:gd name="connsiteY48" fmla="*/ 1328894 h 13511369"/>
                  <a:gd name="connsiteX49" fmla="*/ 2341387 w 12089090"/>
                  <a:gd name="connsiteY49" fmla="*/ 1248182 h 13511369"/>
                  <a:gd name="connsiteX50" fmla="*/ 2364009 w 12089090"/>
                  <a:gd name="connsiteY50" fmla="*/ 1407475 h 13511369"/>
                  <a:gd name="connsiteX51" fmla="*/ 2321147 w 12089090"/>
                  <a:gd name="connsiteY51" fmla="*/ 1557494 h 13511369"/>
                  <a:gd name="connsiteX52" fmla="*/ 2379487 w 12089090"/>
                  <a:gd name="connsiteY52" fmla="*/ 1629182 h 13511369"/>
                  <a:gd name="connsiteX53" fmla="*/ 2748581 w 12089090"/>
                  <a:gd name="connsiteY53" fmla="*/ 1888739 h 13511369"/>
                  <a:gd name="connsiteX54" fmla="*/ 2818828 w 12089090"/>
                  <a:gd name="connsiteY54" fmla="*/ 2031363 h 13511369"/>
                  <a:gd name="connsiteX55" fmla="*/ 2799778 w 12089090"/>
                  <a:gd name="connsiteY55" fmla="*/ 2224244 h 13511369"/>
                  <a:gd name="connsiteX56" fmla="*/ 2870025 w 12089090"/>
                  <a:gd name="connsiteY56" fmla="*/ 2431664 h 13511369"/>
                  <a:gd name="connsiteX57" fmla="*/ 3027187 w 12089090"/>
                  <a:gd name="connsiteY57" fmla="*/ 2567395 h 13511369"/>
                  <a:gd name="connsiteX58" fmla="*/ 3160537 w 12089090"/>
                  <a:gd name="connsiteY58" fmla="*/ 2543582 h 13511369"/>
                  <a:gd name="connsiteX59" fmla="*/ 3228403 w 12089090"/>
                  <a:gd name="connsiteY59" fmla="*/ 2648106 h 13511369"/>
                  <a:gd name="connsiteX60" fmla="*/ 3130772 w 12089090"/>
                  <a:gd name="connsiteY60" fmla="*/ 2719544 h 13511369"/>
                  <a:gd name="connsiteX61" fmla="*/ 3115293 w 12089090"/>
                  <a:gd name="connsiteY61" fmla="*/ 2843619 h 13511369"/>
                  <a:gd name="connsiteX62" fmla="*/ 3023615 w 12089090"/>
                  <a:gd name="connsiteY62" fmla="*/ 2957669 h 13511369"/>
                  <a:gd name="connsiteX63" fmla="*/ 3016472 w 12089090"/>
                  <a:gd name="connsiteY63" fmla="*/ 3050538 h 13511369"/>
                  <a:gd name="connsiteX64" fmla="*/ 2916459 w 12089090"/>
                  <a:gd name="connsiteY64" fmla="*/ 3143406 h 13511369"/>
                  <a:gd name="connsiteX65" fmla="*/ 2874787 w 12089090"/>
                  <a:gd name="connsiteY65" fmla="*/ 3248432 h 13511369"/>
                  <a:gd name="connsiteX66" fmla="*/ 2916459 w 12089090"/>
                  <a:gd name="connsiteY66" fmla="*/ 3355338 h 13511369"/>
                  <a:gd name="connsiteX67" fmla="*/ 3039093 w 12089090"/>
                  <a:gd name="connsiteY67" fmla="*/ 3469889 h 13511369"/>
                  <a:gd name="connsiteX68" fmla="*/ 2880740 w 12089090"/>
                  <a:gd name="connsiteY68" fmla="*/ 3872069 h 13511369"/>
                  <a:gd name="connsiteX69" fmla="*/ 2854547 w 12089090"/>
                  <a:gd name="connsiteY69" fmla="*/ 4003038 h 13511369"/>
                  <a:gd name="connsiteX70" fmla="*/ 2779537 w 12089090"/>
                  <a:gd name="connsiteY70" fmla="*/ 4067582 h 13511369"/>
                  <a:gd name="connsiteX71" fmla="*/ 2630709 w 12089090"/>
                  <a:gd name="connsiteY71" fmla="*/ 4069713 h 13511369"/>
                  <a:gd name="connsiteX72" fmla="*/ 2559272 w 12089090"/>
                  <a:gd name="connsiteY72" fmla="*/ 4041138 h 13511369"/>
                  <a:gd name="connsiteX73" fmla="*/ 2497359 w 12089090"/>
                  <a:gd name="connsiteY73" fmla="*/ 3964938 h 13511369"/>
                  <a:gd name="connsiteX74" fmla="*/ 2360437 w 12089090"/>
                  <a:gd name="connsiteY74" fmla="*/ 3991382 h 13511369"/>
                  <a:gd name="connsiteX75" fmla="*/ 2302097 w 12089090"/>
                  <a:gd name="connsiteY75" fmla="*/ 4098288 h 13511369"/>
                  <a:gd name="connsiteX76" fmla="*/ 2402109 w 12089090"/>
                  <a:gd name="connsiteY76" fmla="*/ 4295932 h 13511369"/>
                  <a:gd name="connsiteX77" fmla="*/ 2322337 w 12089090"/>
                  <a:gd name="connsiteY77" fmla="*/ 4353332 h 13511369"/>
                  <a:gd name="connsiteX78" fmla="*/ 2533078 w 12089090"/>
                  <a:gd name="connsiteY78" fmla="*/ 4645975 h 13511369"/>
                  <a:gd name="connsiteX79" fmla="*/ 2597372 w 12089090"/>
                  <a:gd name="connsiteY79" fmla="*/ 4879338 h 13511369"/>
                  <a:gd name="connsiteX80" fmla="*/ 2489024 w 12089090"/>
                  <a:gd name="connsiteY80" fmla="*/ 4958170 h 13511369"/>
                  <a:gd name="connsiteX81" fmla="*/ 2471165 w 12089090"/>
                  <a:gd name="connsiteY81" fmla="*/ 5122225 h 13511369"/>
                  <a:gd name="connsiteX82" fmla="*/ 2387822 w 12089090"/>
                  <a:gd name="connsiteY82" fmla="*/ 5196044 h 13511369"/>
                  <a:gd name="connsiteX83" fmla="*/ 2398537 w 12089090"/>
                  <a:gd name="connsiteY83" fmla="*/ 5286782 h 13511369"/>
                  <a:gd name="connsiteX84" fmla="*/ 2506884 w 12089090"/>
                  <a:gd name="connsiteY84" fmla="*/ 5384163 h 13511369"/>
                  <a:gd name="connsiteX85" fmla="*/ 2512837 w 12089090"/>
                  <a:gd name="connsiteY85" fmla="*/ 5534432 h 13511369"/>
                  <a:gd name="connsiteX86" fmla="*/ 2516409 w 12089090"/>
                  <a:gd name="connsiteY86" fmla="*/ 5622288 h 13511369"/>
                  <a:gd name="connsiteX87" fmla="*/ 2649759 w 12089090"/>
                  <a:gd name="connsiteY87" fmla="*/ 5741350 h 13511369"/>
                  <a:gd name="connsiteX88" fmla="*/ 2814065 w 12089090"/>
                  <a:gd name="connsiteY88" fmla="*/ 5819932 h 13511369"/>
                  <a:gd name="connsiteX89" fmla="*/ 2846212 w 12089090"/>
                  <a:gd name="connsiteY89" fmla="*/ 6036875 h 13511369"/>
                  <a:gd name="connsiteX90" fmla="*/ 2836687 w 12089090"/>
                  <a:gd name="connsiteY90" fmla="*/ 6239282 h 13511369"/>
                  <a:gd name="connsiteX91" fmla="*/ 2611659 w 12089090"/>
                  <a:gd name="connsiteY91" fmla="*/ 6322375 h 13511369"/>
                  <a:gd name="connsiteX92" fmla="*/ 2627137 w 12089090"/>
                  <a:gd name="connsiteY92" fmla="*/ 6448832 h 13511369"/>
                  <a:gd name="connsiteX93" fmla="*/ 2531887 w 12089090"/>
                  <a:gd name="connsiteY93" fmla="*/ 6696482 h 13511369"/>
                  <a:gd name="connsiteX94" fmla="*/ 2585465 w 12089090"/>
                  <a:gd name="connsiteY94" fmla="*/ 6812913 h 13511369"/>
                  <a:gd name="connsiteX95" fmla="*/ 2535459 w 12089090"/>
                  <a:gd name="connsiteY95" fmla="*/ 6872444 h 13511369"/>
                  <a:gd name="connsiteX96" fmla="*/ 2478309 w 12089090"/>
                  <a:gd name="connsiteY96" fmla="*/ 6981982 h 13511369"/>
                  <a:gd name="connsiteX97" fmla="*/ 2365199 w 12089090"/>
                  <a:gd name="connsiteY97" fmla="*/ 7022714 h 13511369"/>
                  <a:gd name="connsiteX98" fmla="*/ 2123503 w 12089090"/>
                  <a:gd name="connsiteY98" fmla="*/ 7248682 h 13511369"/>
                  <a:gd name="connsiteX99" fmla="*/ 2171128 w 12089090"/>
                  <a:gd name="connsiteY99" fmla="*/ 7551100 h 13511369"/>
                  <a:gd name="connsiteX100" fmla="*/ 2143743 w 12089090"/>
                  <a:gd name="connsiteY100" fmla="*/ 7627551 h 13511369"/>
                  <a:gd name="connsiteX101" fmla="*/ 1973484 w 12089090"/>
                  <a:gd name="connsiteY101" fmla="*/ 7703500 h 13511369"/>
                  <a:gd name="connsiteX102" fmla="*/ 1867519 w 12089090"/>
                  <a:gd name="connsiteY102" fmla="*/ 7841863 h 13511369"/>
                  <a:gd name="connsiteX103" fmla="*/ 1842515 w 12089090"/>
                  <a:gd name="connsiteY103" fmla="*/ 8084500 h 13511369"/>
                  <a:gd name="connsiteX104" fmla="*/ 1721072 w 12089090"/>
                  <a:gd name="connsiteY104" fmla="*/ 8148794 h 13511369"/>
                  <a:gd name="connsiteX105" fmla="*/ 1703212 w 12089090"/>
                  <a:gd name="connsiteY105" fmla="*/ 8291919 h 13511369"/>
                  <a:gd name="connsiteX106" fmla="*/ 1671065 w 12089090"/>
                  <a:gd name="connsiteY106" fmla="*/ 8510744 h 13511369"/>
                  <a:gd name="connsiteX107" fmla="*/ 1716309 w 12089090"/>
                  <a:gd name="connsiteY107" fmla="*/ 8653619 h 13511369"/>
                  <a:gd name="connsiteX108" fmla="*/ 1706784 w 12089090"/>
                  <a:gd name="connsiteY108" fmla="*/ 8772682 h 13511369"/>
                  <a:gd name="connsiteX109" fmla="*/ 1788937 w 12089090"/>
                  <a:gd name="connsiteY109" fmla="*/ 8963432 h 13511369"/>
                  <a:gd name="connsiteX110" fmla="*/ 1657969 w 12089090"/>
                  <a:gd name="connsiteY110" fmla="*/ 9413488 h 13511369"/>
                  <a:gd name="connsiteX111" fmla="*/ 1506759 w 12089090"/>
                  <a:gd name="connsiteY111" fmla="*/ 9498963 h 13511369"/>
                  <a:gd name="connsiteX112" fmla="*/ 1463897 w 12089090"/>
                  <a:gd name="connsiteY112" fmla="*/ 9682319 h 13511369"/>
                  <a:gd name="connsiteX113" fmla="*/ 1321022 w 12089090"/>
                  <a:gd name="connsiteY113" fmla="*/ 9748994 h 13511369"/>
                  <a:gd name="connsiteX114" fmla="*/ 1312687 w 12089090"/>
                  <a:gd name="connsiteY114" fmla="*/ 9839732 h 13511369"/>
                  <a:gd name="connsiteX115" fmla="*/ 1237678 w 12089090"/>
                  <a:gd name="connsiteY115" fmla="*/ 9970450 h 13511369"/>
                  <a:gd name="connsiteX116" fmla="*/ 1254347 w 12089090"/>
                  <a:gd name="connsiteY116" fmla="*/ 10151425 h 13511369"/>
                  <a:gd name="connsiteX117" fmla="*/ 1179337 w 12089090"/>
                  <a:gd name="connsiteY117" fmla="*/ 10315982 h 13511369"/>
                  <a:gd name="connsiteX118" fmla="*/ 932878 w 12089090"/>
                  <a:gd name="connsiteY118" fmla="*/ 10353832 h 13511369"/>
                  <a:gd name="connsiteX119" fmla="*/ 817387 w 12089090"/>
                  <a:gd name="connsiteY119" fmla="*/ 10468382 h 13511369"/>
                  <a:gd name="connsiteX120" fmla="*/ 678084 w 12089090"/>
                  <a:gd name="connsiteY120" fmla="*/ 10480038 h 13511369"/>
                  <a:gd name="connsiteX121" fmla="*/ 585215 w 12089090"/>
                  <a:gd name="connsiteY121" fmla="*/ 10544332 h 13511369"/>
                  <a:gd name="connsiteX122" fmla="*/ 497109 w 12089090"/>
                  <a:gd name="connsiteY122" fmla="*/ 10503850 h 13511369"/>
                  <a:gd name="connsiteX123" fmla="*/ 399478 w 12089090"/>
                  <a:gd name="connsiteY123" fmla="*/ 10510994 h 13511369"/>
                  <a:gd name="connsiteX124" fmla="*/ 301847 w 12089090"/>
                  <a:gd name="connsiteY124" fmla="*/ 10482419 h 13511369"/>
                  <a:gd name="connsiteX125" fmla="*/ 238743 w 12089090"/>
                  <a:gd name="connsiteY125" fmla="*/ 10535057 h 13511369"/>
                  <a:gd name="connsiteX126" fmla="*/ 17287 w 12089090"/>
                  <a:gd name="connsiteY126" fmla="*/ 10430282 h 13511369"/>
                  <a:gd name="connsiteX127" fmla="*/ 78009 w 12089090"/>
                  <a:gd name="connsiteY127" fmla="*/ 10608625 h 13511369"/>
                  <a:gd name="connsiteX128" fmla="*/ 11334 w 12089090"/>
                  <a:gd name="connsiteY128" fmla="*/ 10787219 h 13511369"/>
                  <a:gd name="connsiteX129" fmla="*/ 112537 w 12089090"/>
                  <a:gd name="connsiteY129" fmla="*/ 11056551 h 13511369"/>
                  <a:gd name="connsiteX130" fmla="*/ 8953 w 12089090"/>
                  <a:gd name="connsiteY130" fmla="*/ 11234894 h 13511369"/>
                  <a:gd name="connsiteX131" fmla="*/ 17287 w 12089090"/>
                  <a:gd name="connsiteY131" fmla="*/ 11420882 h 13511369"/>
                  <a:gd name="connsiteX132" fmla="*/ 158972 w 12089090"/>
                  <a:gd name="connsiteY132" fmla="*/ 11470638 h 13511369"/>
                  <a:gd name="connsiteX133" fmla="*/ 455437 w 12089090"/>
                  <a:gd name="connsiteY133" fmla="*/ 11497082 h 13511369"/>
                  <a:gd name="connsiteX134" fmla="*/ 623315 w 12089090"/>
                  <a:gd name="connsiteY134" fmla="*/ 11544457 h 13511369"/>
                  <a:gd name="connsiteX135" fmla="*/ 737615 w 12089090"/>
                  <a:gd name="connsiteY135" fmla="*/ 11489688 h 13511369"/>
                  <a:gd name="connsiteX136" fmla="*/ 912637 w 12089090"/>
                  <a:gd name="connsiteY136" fmla="*/ 11535182 h 13511369"/>
                  <a:gd name="connsiteX137" fmla="*/ 1078134 w 12089090"/>
                  <a:gd name="connsiteY137" fmla="*/ 11413488 h 13511369"/>
                  <a:gd name="connsiteX138" fmla="*/ 1155524 w 12089090"/>
                  <a:gd name="connsiteY138" fmla="*/ 11470889 h 13511369"/>
                  <a:gd name="connsiteX139" fmla="*/ 1294828 w 12089090"/>
                  <a:gd name="connsiteY139" fmla="*/ 11496832 h 13511369"/>
                  <a:gd name="connsiteX140" fmla="*/ 1466278 w 12089090"/>
                  <a:gd name="connsiteY140" fmla="*/ 11508738 h 13511369"/>
                  <a:gd name="connsiteX141" fmla="*/ 1552003 w 12089090"/>
                  <a:gd name="connsiteY141" fmla="*/ 11573032 h 13511369"/>
                  <a:gd name="connsiteX142" fmla="*/ 1652015 w 12089090"/>
                  <a:gd name="connsiteY142" fmla="*/ 11580175 h 13511369"/>
                  <a:gd name="connsiteX143" fmla="*/ 1731787 w 12089090"/>
                  <a:gd name="connsiteY143" fmla="*/ 11592332 h 13511369"/>
                  <a:gd name="connsiteX144" fmla="*/ 1659159 w 12089090"/>
                  <a:gd name="connsiteY144" fmla="*/ 11737338 h 13511369"/>
                  <a:gd name="connsiteX145" fmla="*/ 1693687 w 12089090"/>
                  <a:gd name="connsiteY145" fmla="*/ 11992382 h 13511369"/>
                  <a:gd name="connsiteX146" fmla="*/ 1871090 w 12089090"/>
                  <a:gd name="connsiteY146" fmla="*/ 12130244 h 13511369"/>
                  <a:gd name="connsiteX147" fmla="*/ 1993724 w 12089090"/>
                  <a:gd name="connsiteY147" fmla="*/ 12056676 h 13511369"/>
                  <a:gd name="connsiteX148" fmla="*/ 2066353 w 12089090"/>
                  <a:gd name="connsiteY148" fmla="*/ 12104050 h 13511369"/>
                  <a:gd name="connsiteX149" fmla="*/ 2142553 w 12089090"/>
                  <a:gd name="connsiteY149" fmla="*/ 12034994 h 13511369"/>
                  <a:gd name="connsiteX150" fmla="*/ 2242565 w 12089090"/>
                  <a:gd name="connsiteY150" fmla="*/ 12058807 h 13511369"/>
                  <a:gd name="connsiteX151" fmla="*/ 2473547 w 12089090"/>
                  <a:gd name="connsiteY151" fmla="*/ 12008800 h 13511369"/>
                  <a:gd name="connsiteX152" fmla="*/ 2524743 w 12089090"/>
                  <a:gd name="connsiteY152" fmla="*/ 11899513 h 13511369"/>
                  <a:gd name="connsiteX153" fmla="*/ 2893837 w 12089090"/>
                  <a:gd name="connsiteY153" fmla="*/ 12030482 h 13511369"/>
                  <a:gd name="connsiteX154" fmla="*/ 2983134 w 12089090"/>
                  <a:gd name="connsiteY154" fmla="*/ 12018325 h 13511369"/>
                  <a:gd name="connsiteX155" fmla="*/ 3084337 w 12089090"/>
                  <a:gd name="connsiteY155" fmla="*/ 12182882 h 13511369"/>
                  <a:gd name="connsiteX156" fmla="*/ 3323653 w 12089090"/>
                  <a:gd name="connsiteY156" fmla="*/ 12127863 h 13511369"/>
                  <a:gd name="connsiteX157" fmla="*/ 3433190 w 12089090"/>
                  <a:gd name="connsiteY157" fmla="*/ 12196919 h 13511369"/>
                  <a:gd name="connsiteX158" fmla="*/ 3586781 w 12089090"/>
                  <a:gd name="connsiteY158" fmla="*/ 12266226 h 13511369"/>
                  <a:gd name="connsiteX159" fmla="*/ 3522487 w 12089090"/>
                  <a:gd name="connsiteY159" fmla="*/ 12387670 h 13511369"/>
                  <a:gd name="connsiteX160" fmla="*/ 3607022 w 12089090"/>
                  <a:gd name="connsiteY160" fmla="*/ 12592207 h 13511369"/>
                  <a:gd name="connsiteX161" fmla="*/ 3560587 w 12089090"/>
                  <a:gd name="connsiteY161" fmla="*/ 12773432 h 13511369"/>
                  <a:gd name="connsiteX162" fmla="*/ 3545109 w 12089090"/>
                  <a:gd name="connsiteY162" fmla="*/ 12987494 h 13511369"/>
                  <a:gd name="connsiteX163" fmla="*/ 3636787 w 12089090"/>
                  <a:gd name="connsiteY163" fmla="*/ 13211582 h 13511369"/>
                  <a:gd name="connsiteX164" fmla="*/ 3922537 w 12089090"/>
                  <a:gd name="connsiteY164" fmla="*/ 13440182 h 13511369"/>
                  <a:gd name="connsiteX165" fmla="*/ 4514278 w 12089090"/>
                  <a:gd name="connsiteY165" fmla="*/ 13511369 h 13511369"/>
                  <a:gd name="connsiteX166" fmla="*/ 4549996 w 12089090"/>
                  <a:gd name="connsiteY166" fmla="*/ 13442312 h 13511369"/>
                  <a:gd name="connsiteX167" fmla="*/ 4208287 w 12089090"/>
                  <a:gd name="connsiteY167" fmla="*/ 13154432 h 13511369"/>
                  <a:gd name="connsiteX168" fmla="*/ 4635722 w 12089090"/>
                  <a:gd name="connsiteY168" fmla="*/ 13268482 h 13511369"/>
                  <a:gd name="connsiteX169" fmla="*/ 4951237 w 12089090"/>
                  <a:gd name="connsiteY169" fmla="*/ 13268732 h 13511369"/>
                  <a:gd name="connsiteX170" fmla="*/ 5052440 w 12089090"/>
                  <a:gd name="connsiteY170" fmla="*/ 13058932 h 13511369"/>
                  <a:gd name="connsiteX171" fmla="*/ 5011959 w 12089090"/>
                  <a:gd name="connsiteY171" fmla="*/ 12985113 h 13511369"/>
                  <a:gd name="connsiteX172" fmla="*/ 5008387 w 12089090"/>
                  <a:gd name="connsiteY172" fmla="*/ 12678182 h 13511369"/>
                  <a:gd name="connsiteX173" fmla="*/ 5084587 w 12089090"/>
                  <a:gd name="connsiteY173" fmla="*/ 12563882 h 13511369"/>
                  <a:gd name="connsiteX174" fmla="*/ 5046487 w 12089090"/>
                  <a:gd name="connsiteY174" fmla="*/ 12225745 h 13511369"/>
                  <a:gd name="connsiteX175" fmla="*/ 5375100 w 12089090"/>
                  <a:gd name="connsiteY175" fmla="*/ 12097157 h 13511369"/>
                  <a:gd name="connsiteX176" fmla="*/ 5656087 w 12089090"/>
                  <a:gd name="connsiteY176" fmla="*/ 12180502 h 13511369"/>
                  <a:gd name="connsiteX177" fmla="*/ 5541787 w 12089090"/>
                  <a:gd name="connsiteY177" fmla="*/ 11249432 h 13511369"/>
                  <a:gd name="connsiteX178" fmla="*/ 5602510 w 12089090"/>
                  <a:gd name="connsiteY178" fmla="*/ 10722925 h 13511369"/>
                  <a:gd name="connsiteX179" fmla="*/ 5485827 w 12089090"/>
                  <a:gd name="connsiteY179" fmla="*/ 10663394 h 13511369"/>
                  <a:gd name="connsiteX180" fmla="*/ 5602509 w 12089090"/>
                  <a:gd name="connsiteY180" fmla="*/ 10701495 h 13511369"/>
                  <a:gd name="connsiteX181" fmla="*/ 5628703 w 12089090"/>
                  <a:gd name="connsiteY181" fmla="*/ 10160950 h 13511369"/>
                  <a:gd name="connsiteX182" fmla="*/ 5715618 w 12089090"/>
                  <a:gd name="connsiteY182" fmla="*/ 9775438 h 13511369"/>
                  <a:gd name="connsiteX183" fmla="*/ 5847778 w 12089090"/>
                  <a:gd name="connsiteY183" fmla="*/ 9408475 h 13511369"/>
                  <a:gd name="connsiteX184" fmla="*/ 5938265 w 12089090"/>
                  <a:gd name="connsiteY184" fmla="*/ 9196544 h 13511369"/>
                  <a:gd name="connsiteX185" fmla="*/ 5776340 w 12089090"/>
                  <a:gd name="connsiteY185" fmla="*/ 9329894 h 13511369"/>
                  <a:gd name="connsiteX186" fmla="*/ 5940647 w 12089090"/>
                  <a:gd name="connsiteY186" fmla="*/ 9137013 h 13511369"/>
                  <a:gd name="connsiteX187" fmla="*/ 5972794 w 12089090"/>
                  <a:gd name="connsiteY187" fmla="*/ 8956289 h 13511369"/>
                  <a:gd name="connsiteX188" fmla="*/ 5976365 w 12089090"/>
                  <a:gd name="connsiteY188" fmla="*/ 9087006 h 13511369"/>
                  <a:gd name="connsiteX189" fmla="*/ 6458567 w 12089090"/>
                  <a:gd name="connsiteY189" fmla="*/ 8201432 h 13511369"/>
                  <a:gd name="connsiteX190" fmla="*/ 6221634 w 12089090"/>
                  <a:gd name="connsiteY190" fmla="*/ 8101170 h 13511369"/>
                  <a:gd name="connsiteX191" fmla="*/ 6443090 w 12089090"/>
                  <a:gd name="connsiteY191" fmla="*/ 8110694 h 13511369"/>
                  <a:gd name="connsiteX192" fmla="*/ 6713363 w 12089090"/>
                  <a:gd name="connsiteY192" fmla="*/ 8074975 h 13511369"/>
                  <a:gd name="connsiteX193" fmla="*/ 6872907 w 12089090"/>
                  <a:gd name="connsiteY193" fmla="*/ 8032113 h 13511369"/>
                  <a:gd name="connsiteX194" fmla="*/ 6802659 w 12089090"/>
                  <a:gd name="connsiteY194" fmla="*/ 7972582 h 13511369"/>
                  <a:gd name="connsiteX195" fmla="*/ 6894339 w 12089090"/>
                  <a:gd name="connsiteY195" fmla="*/ 7846626 h 13511369"/>
                  <a:gd name="connsiteX196" fmla="*/ 6997921 w 12089090"/>
                  <a:gd name="connsiteY196" fmla="*/ 7867807 h 13511369"/>
                  <a:gd name="connsiteX197" fmla="*/ 7034832 w 12089090"/>
                  <a:gd name="connsiteY197" fmla="*/ 7793990 h 13511369"/>
                  <a:gd name="connsiteX198" fmla="*/ 6961013 w 12089090"/>
                  <a:gd name="connsiteY198" fmla="*/ 7693975 h 13511369"/>
                  <a:gd name="connsiteX199" fmla="*/ 6927676 w 12089090"/>
                  <a:gd name="connsiteY199" fmla="*/ 7596344 h 13511369"/>
                  <a:gd name="connsiteX200" fmla="*/ 6837187 w 12089090"/>
                  <a:gd name="connsiteY200" fmla="*/ 7591832 h 13511369"/>
                  <a:gd name="connsiteX201" fmla="*/ 6763369 w 12089090"/>
                  <a:gd name="connsiteY201" fmla="*/ 7674925 h 13511369"/>
                  <a:gd name="connsiteX202" fmla="*/ 6627637 w 12089090"/>
                  <a:gd name="connsiteY202" fmla="*/ 7687082 h 13511369"/>
                  <a:gd name="connsiteX203" fmla="*/ 6687169 w 12089090"/>
                  <a:gd name="connsiteY203" fmla="*/ 7617775 h 13511369"/>
                  <a:gd name="connsiteX204" fmla="*/ 6699076 w 12089090"/>
                  <a:gd name="connsiteY204" fmla="*/ 7529669 h 13511369"/>
                  <a:gd name="connsiteX205" fmla="*/ 6720506 w 12089090"/>
                  <a:gd name="connsiteY205" fmla="*/ 7467756 h 13511369"/>
                  <a:gd name="connsiteX206" fmla="*/ 6684787 w 12089090"/>
                  <a:gd name="connsiteY206" fmla="*/ 7401332 h 13511369"/>
                  <a:gd name="connsiteX207" fmla="*/ 6620494 w 12089090"/>
                  <a:gd name="connsiteY207" fmla="*/ 7432038 h 13511369"/>
                  <a:gd name="connsiteX208" fmla="*/ 6618112 w 12089090"/>
                  <a:gd name="connsiteY208" fmla="*/ 7351326 h 13511369"/>
                  <a:gd name="connsiteX209" fmla="*/ 6837188 w 12089090"/>
                  <a:gd name="connsiteY209" fmla="*/ 7243919 h 13511369"/>
                  <a:gd name="connsiteX210" fmla="*/ 6801469 w 12089090"/>
                  <a:gd name="connsiteY210" fmla="*/ 7089138 h 13511369"/>
                  <a:gd name="connsiteX211" fmla="*/ 6877669 w 12089090"/>
                  <a:gd name="connsiteY211" fmla="*/ 7072469 h 13511369"/>
                  <a:gd name="connsiteX212" fmla="*/ 6856237 w 12089090"/>
                  <a:gd name="connsiteY212" fmla="*/ 6982232 h 13511369"/>
                  <a:gd name="connsiteX213" fmla="*/ 6961013 w 12089090"/>
                  <a:gd name="connsiteY213" fmla="*/ 6984363 h 13511369"/>
                  <a:gd name="connsiteX214" fmla="*/ 7003876 w 12089090"/>
                  <a:gd name="connsiteY214" fmla="*/ 6903400 h 13511369"/>
                  <a:gd name="connsiteX215" fmla="*/ 7106269 w 12089090"/>
                  <a:gd name="connsiteY215" fmla="*/ 6936738 h 13511369"/>
                  <a:gd name="connsiteX216" fmla="*/ 7180088 w 12089090"/>
                  <a:gd name="connsiteY216" fmla="*/ 7039132 h 13511369"/>
                  <a:gd name="connsiteX217" fmla="*/ 7246763 w 12089090"/>
                  <a:gd name="connsiteY217" fmla="*/ 6979600 h 13511369"/>
                  <a:gd name="connsiteX218" fmla="*/ 7187232 w 12089090"/>
                  <a:gd name="connsiteY218" fmla="*/ 6843869 h 13511369"/>
                  <a:gd name="connsiteX219" fmla="*/ 7244381 w 12089090"/>
                  <a:gd name="connsiteY219" fmla="*/ 6896506 h 13511369"/>
                  <a:gd name="connsiteX220" fmla="*/ 7361063 w 12089090"/>
                  <a:gd name="connsiteY220" fmla="*/ 6934357 h 13511369"/>
                  <a:gd name="connsiteX221" fmla="*/ 7434882 w 12089090"/>
                  <a:gd name="connsiteY221" fmla="*/ 7006046 h 13511369"/>
                  <a:gd name="connsiteX222" fmla="*/ 7403926 w 12089090"/>
                  <a:gd name="connsiteY222" fmla="*/ 7144158 h 13511369"/>
                  <a:gd name="connsiteX223" fmla="*/ 7475363 w 12089090"/>
                  <a:gd name="connsiteY223" fmla="*/ 7108439 h 13511369"/>
                  <a:gd name="connsiteX224" fmla="*/ 7465837 w 12089090"/>
                  <a:gd name="connsiteY224" fmla="*/ 7077482 h 13511369"/>
                  <a:gd name="connsiteX225" fmla="*/ 7542038 w 12089090"/>
                  <a:gd name="connsiteY225" fmla="*/ 7163208 h 13511369"/>
                  <a:gd name="connsiteX226" fmla="*/ 7477744 w 12089090"/>
                  <a:gd name="connsiteY226" fmla="*/ 7244171 h 13511369"/>
                  <a:gd name="connsiteX227" fmla="*/ 7542037 w 12089090"/>
                  <a:gd name="connsiteY227" fmla="*/ 7325132 h 13511369"/>
                  <a:gd name="connsiteX228" fmla="*/ 7468219 w 12089090"/>
                  <a:gd name="connsiteY228" fmla="*/ 7344183 h 13511369"/>
                  <a:gd name="connsiteX229" fmla="*/ 7375351 w 12089090"/>
                  <a:gd name="connsiteY229" fmla="*/ 7296558 h 13511369"/>
                  <a:gd name="connsiteX230" fmla="*/ 7327726 w 12089090"/>
                  <a:gd name="connsiteY230" fmla="*/ 7406096 h 13511369"/>
                  <a:gd name="connsiteX231" fmla="*/ 7403926 w 12089090"/>
                  <a:gd name="connsiteY231" fmla="*/ 7425146 h 13511369"/>
                  <a:gd name="connsiteX232" fmla="*/ 7458694 w 12089090"/>
                  <a:gd name="connsiteY232" fmla="*/ 7484677 h 13511369"/>
                  <a:gd name="connsiteX233" fmla="*/ 7484888 w 12089090"/>
                  <a:gd name="connsiteY233" fmla="*/ 7515382 h 13511369"/>
                  <a:gd name="connsiteX234" fmla="*/ 7505128 w 12089090"/>
                  <a:gd name="connsiteY234" fmla="*/ 7467755 h 13511369"/>
                  <a:gd name="connsiteX235" fmla="*/ 7563469 w 12089090"/>
                  <a:gd name="connsiteY235" fmla="*/ 7529921 h 13511369"/>
                  <a:gd name="connsiteX236" fmla="*/ 7656338 w 12089090"/>
                  <a:gd name="connsiteY236" fmla="*/ 7615646 h 13511369"/>
                  <a:gd name="connsiteX237" fmla="*/ 7656338 w 12089090"/>
                  <a:gd name="connsiteY237" fmla="*/ 7510871 h 13511369"/>
                  <a:gd name="connsiteX238" fmla="*/ 7830168 w 12089090"/>
                  <a:gd name="connsiteY238" fmla="*/ 7606120 h 13511369"/>
                  <a:gd name="connsiteX239" fmla="*/ 7723013 w 12089090"/>
                  <a:gd name="connsiteY239" fmla="*/ 7370377 h 13511369"/>
                  <a:gd name="connsiteX240" fmla="*/ 7725394 w 12089090"/>
                  <a:gd name="connsiteY240" fmla="*/ 7234646 h 13511369"/>
                  <a:gd name="connsiteX241" fmla="*/ 7630144 w 12089090"/>
                  <a:gd name="connsiteY241" fmla="*/ 7206071 h 13511369"/>
                  <a:gd name="connsiteX242" fmla="*/ 7694437 w 12089090"/>
                  <a:gd name="connsiteY242" fmla="*/ 7039382 h 13511369"/>
                  <a:gd name="connsiteX243" fmla="*/ 8392144 w 12089090"/>
                  <a:gd name="connsiteY243" fmla="*/ 6653621 h 13511369"/>
                  <a:gd name="connsiteX244" fmla="*/ 8720757 w 12089090"/>
                  <a:gd name="connsiteY244" fmla="*/ 6591708 h 13511369"/>
                  <a:gd name="connsiteX245" fmla="*/ 8739807 w 12089090"/>
                  <a:gd name="connsiteY245" fmla="*/ 6696483 h 13511369"/>
                  <a:gd name="connsiteX246" fmla="*/ 8813626 w 12089090"/>
                  <a:gd name="connsiteY246" fmla="*/ 6701246 h 13511369"/>
                  <a:gd name="connsiteX247" fmla="*/ 8789812 w 12089090"/>
                  <a:gd name="connsiteY247" fmla="*/ 6548844 h 13511369"/>
                  <a:gd name="connsiteX248" fmla="*/ 9332737 w 12089090"/>
                  <a:gd name="connsiteY248" fmla="*/ 6544082 h 13511369"/>
                  <a:gd name="connsiteX249" fmla="*/ 9520856 w 12089090"/>
                  <a:gd name="connsiteY249" fmla="*/ 6494075 h 13511369"/>
                  <a:gd name="connsiteX250" fmla="*/ 9647062 w 12089090"/>
                  <a:gd name="connsiteY250" fmla="*/ 6298813 h 13511369"/>
                  <a:gd name="connsiteX251" fmla="*/ 9923287 w 12089090"/>
                  <a:gd name="connsiteY251" fmla="*/ 6334532 h 13511369"/>
                  <a:gd name="connsiteX252" fmla="*/ 9887569 w 12089090"/>
                  <a:gd name="connsiteY252" fmla="*/ 6420258 h 13511369"/>
                  <a:gd name="connsiteX253" fmla="*/ 9744694 w 12089090"/>
                  <a:gd name="connsiteY253" fmla="*/ 6434546 h 13511369"/>
                  <a:gd name="connsiteX254" fmla="*/ 9813749 w 12089090"/>
                  <a:gd name="connsiteY254" fmla="*/ 6489313 h 13511369"/>
                  <a:gd name="connsiteX255" fmla="*/ 9682782 w 12089090"/>
                  <a:gd name="connsiteY255" fmla="*/ 6517889 h 13511369"/>
                  <a:gd name="connsiteX256" fmla="*/ 9556576 w 12089090"/>
                  <a:gd name="connsiteY256" fmla="*/ 6508364 h 13511369"/>
                  <a:gd name="connsiteX257" fmla="*/ 9470850 w 12089090"/>
                  <a:gd name="connsiteY257" fmla="*/ 6544082 h 13511369"/>
                  <a:gd name="connsiteX258" fmla="*/ 9439894 w 12089090"/>
                  <a:gd name="connsiteY258" fmla="*/ 6848883 h 13511369"/>
                  <a:gd name="connsiteX259" fmla="*/ 9601819 w 12089090"/>
                  <a:gd name="connsiteY259" fmla="*/ 6882220 h 13511369"/>
                  <a:gd name="connsiteX260" fmla="*/ 9808987 w 12089090"/>
                  <a:gd name="connsiteY260" fmla="*/ 6696482 h 13511369"/>
                  <a:gd name="connsiteX261" fmla="*/ 9847088 w 12089090"/>
                  <a:gd name="connsiteY261" fmla="*/ 6794114 h 13511369"/>
                  <a:gd name="connsiteX262" fmla="*/ 9994726 w 12089090"/>
                  <a:gd name="connsiteY262" fmla="*/ 6717914 h 13511369"/>
                  <a:gd name="connsiteX263" fmla="*/ 9894713 w 12089090"/>
                  <a:gd name="connsiteY263" fmla="*/ 6956040 h 13511369"/>
                  <a:gd name="connsiteX264" fmla="*/ 10037588 w 12089090"/>
                  <a:gd name="connsiteY264" fmla="*/ 6898889 h 13511369"/>
                  <a:gd name="connsiteX265" fmla="*/ 10004251 w 12089090"/>
                  <a:gd name="connsiteY265" fmla="*/ 6986996 h 13511369"/>
                  <a:gd name="connsiteX266" fmla="*/ 10235232 w 12089090"/>
                  <a:gd name="connsiteY266" fmla="*/ 6984614 h 13511369"/>
                  <a:gd name="connsiteX267" fmla="*/ 10075687 w 12089090"/>
                  <a:gd name="connsiteY267" fmla="*/ 7039382 h 13511369"/>
                  <a:gd name="connsiteX268" fmla="*/ 9966151 w 12089090"/>
                  <a:gd name="connsiteY268" fmla="*/ 7096533 h 13511369"/>
                  <a:gd name="connsiteX269" fmla="*/ 9847088 w 12089090"/>
                  <a:gd name="connsiteY269" fmla="*/ 7210833 h 13511369"/>
                  <a:gd name="connsiteX270" fmla="*/ 9882806 w 12089090"/>
                  <a:gd name="connsiteY270" fmla="*/ 7270363 h 13511369"/>
                  <a:gd name="connsiteX271" fmla="*/ 9925669 w 12089090"/>
                  <a:gd name="connsiteY271" fmla="*/ 7320371 h 13511369"/>
                  <a:gd name="connsiteX272" fmla="*/ 10004251 w 12089090"/>
                  <a:gd name="connsiteY272" fmla="*/ 7287033 h 13511369"/>
                  <a:gd name="connsiteX273" fmla="*/ 10016156 w 12089090"/>
                  <a:gd name="connsiteY273" fmla="*/ 7348944 h 13511369"/>
                  <a:gd name="connsiteX274" fmla="*/ 10130457 w 12089090"/>
                  <a:gd name="connsiteY274" fmla="*/ 7210833 h 13511369"/>
                  <a:gd name="connsiteX275" fmla="*/ 10166176 w 12089090"/>
                  <a:gd name="connsiteY275" fmla="*/ 7356089 h 13511369"/>
                  <a:gd name="connsiteX276" fmla="*/ 10261426 w 12089090"/>
                  <a:gd name="connsiteY276" fmla="*/ 7239408 h 13511369"/>
                  <a:gd name="connsiteX277" fmla="*/ 10287619 w 12089090"/>
                  <a:gd name="connsiteY277" fmla="*/ 7401332 h 13511369"/>
                  <a:gd name="connsiteX278" fmla="*/ 10361437 w 12089090"/>
                  <a:gd name="connsiteY278" fmla="*/ 7477532 h 13511369"/>
                  <a:gd name="connsiteX279" fmla="*/ 10151887 w 12089090"/>
                  <a:gd name="connsiteY279" fmla="*/ 7591832 h 13511369"/>
                  <a:gd name="connsiteX280" fmla="*/ 10304288 w 12089090"/>
                  <a:gd name="connsiteY280" fmla="*/ 7741852 h 13511369"/>
                  <a:gd name="connsiteX281" fmla="*/ 10335244 w 12089090"/>
                  <a:gd name="connsiteY281" fmla="*/ 7644221 h 13511369"/>
                  <a:gd name="connsiteX282" fmla="*/ 10406680 w 12089090"/>
                  <a:gd name="connsiteY282" fmla="*/ 7732326 h 13511369"/>
                  <a:gd name="connsiteX283" fmla="*/ 10528126 w 12089090"/>
                  <a:gd name="connsiteY283" fmla="*/ 7691846 h 13511369"/>
                  <a:gd name="connsiteX284" fmla="*/ 10532887 w 12089090"/>
                  <a:gd name="connsiteY284" fmla="*/ 7777570 h 13511369"/>
                  <a:gd name="connsiteX285" fmla="*/ 10530506 w 12089090"/>
                  <a:gd name="connsiteY285" fmla="*/ 7875200 h 13511369"/>
                  <a:gd name="connsiteX286" fmla="*/ 10640043 w 12089090"/>
                  <a:gd name="connsiteY286" fmla="*/ 7837101 h 13511369"/>
                  <a:gd name="connsiteX287" fmla="*/ 10680526 w 12089090"/>
                  <a:gd name="connsiteY287" fmla="*/ 8075227 h 13511369"/>
                  <a:gd name="connsiteX288" fmla="*/ 10818637 w 12089090"/>
                  <a:gd name="connsiteY288" fmla="*/ 8106182 h 13511369"/>
                  <a:gd name="connsiteX289" fmla="*/ 10832925 w 12089090"/>
                  <a:gd name="connsiteY289" fmla="*/ 7815670 h 13511369"/>
                  <a:gd name="connsiteX290" fmla="*/ 10923413 w 12089090"/>
                  <a:gd name="connsiteY290" fmla="*/ 7791858 h 13511369"/>
                  <a:gd name="connsiteX291" fmla="*/ 10992469 w 12089090"/>
                  <a:gd name="connsiteY291" fmla="*/ 7620407 h 13511369"/>
                  <a:gd name="connsiteX292" fmla="*/ 10954369 w 12089090"/>
                  <a:gd name="connsiteY292" fmla="*/ 7491821 h 13511369"/>
                  <a:gd name="connsiteX293" fmla="*/ 10859119 w 12089090"/>
                  <a:gd name="connsiteY293" fmla="*/ 7479913 h 13511369"/>
                  <a:gd name="connsiteX294" fmla="*/ 10906743 w 12089090"/>
                  <a:gd name="connsiteY294" fmla="*/ 7360851 h 13511369"/>
                  <a:gd name="connsiteX295" fmla="*/ 10801969 w 12089090"/>
                  <a:gd name="connsiteY295" fmla="*/ 7289414 h 13511369"/>
                  <a:gd name="connsiteX296" fmla="*/ 10761487 w 12089090"/>
                  <a:gd name="connsiteY296" fmla="*/ 7058432 h 13511369"/>
                  <a:gd name="connsiteX297" fmla="*/ 10443987 w 12089090"/>
                  <a:gd name="connsiteY297" fmla="*/ 7020332 h 13511369"/>
                  <a:gd name="connsiteX298" fmla="*/ 10513838 w 12089090"/>
                  <a:gd name="connsiteY298" fmla="*/ 6915558 h 13511369"/>
                  <a:gd name="connsiteX299" fmla="*/ 10637663 w 12089090"/>
                  <a:gd name="connsiteY299" fmla="*/ 6896508 h 13511369"/>
                  <a:gd name="connsiteX300" fmla="*/ 10647187 w 12089090"/>
                  <a:gd name="connsiteY300" fmla="*/ 6810782 h 13511369"/>
                  <a:gd name="connsiteX301" fmla="*/ 10859912 w 12089090"/>
                  <a:gd name="connsiteY301" fmla="*/ 6899682 h 13511369"/>
                  <a:gd name="connsiteX302" fmla="*/ 10875787 w 12089090"/>
                  <a:gd name="connsiteY302" fmla="*/ 6677432 h 13511369"/>
                  <a:gd name="connsiteX303" fmla="*/ 10666237 w 12089090"/>
                  <a:gd name="connsiteY303" fmla="*/ 6772682 h 13511369"/>
                  <a:gd name="connsiteX304" fmla="*/ 10590037 w 12089090"/>
                  <a:gd name="connsiteY304" fmla="*/ 6544082 h 13511369"/>
                  <a:gd name="connsiteX305" fmla="*/ 10361437 w 12089090"/>
                  <a:gd name="connsiteY305" fmla="*/ 6753632 h 13511369"/>
                  <a:gd name="connsiteX306" fmla="*/ 10374138 w 12089090"/>
                  <a:gd name="connsiteY306" fmla="*/ 6588533 h 13511369"/>
                  <a:gd name="connsiteX307" fmla="*/ 10386837 w 12089090"/>
                  <a:gd name="connsiteY307" fmla="*/ 6464707 h 13511369"/>
                  <a:gd name="connsiteX308" fmla="*/ 10331672 w 12089090"/>
                  <a:gd name="connsiteY308" fmla="*/ 6436675 h 13511369"/>
                  <a:gd name="connsiteX309" fmla="*/ 10278888 w 12089090"/>
                  <a:gd name="connsiteY309" fmla="*/ 6452008 h 13511369"/>
                  <a:gd name="connsiteX310" fmla="*/ 10158237 w 12089090"/>
                  <a:gd name="connsiteY310" fmla="*/ 6236107 h 13511369"/>
                  <a:gd name="connsiteX311" fmla="*/ 10323338 w 12089090"/>
                  <a:gd name="connsiteY311" fmla="*/ 6274208 h 13511369"/>
                  <a:gd name="connsiteX312" fmla="*/ 10564638 w 12089090"/>
                  <a:gd name="connsiteY312" fmla="*/ 6274208 h 13511369"/>
                  <a:gd name="connsiteX313" fmla="*/ 10694812 w 12089090"/>
                  <a:gd name="connsiteY313" fmla="*/ 6134507 h 13511369"/>
                  <a:gd name="connsiteX314" fmla="*/ 10593213 w 12089090"/>
                  <a:gd name="connsiteY314" fmla="*/ 6023383 h 13511369"/>
                  <a:gd name="connsiteX315" fmla="*/ 10380487 w 12089090"/>
                  <a:gd name="connsiteY315" fmla="*/ 5975757 h 13511369"/>
                  <a:gd name="connsiteX316" fmla="*/ 10561462 w 12089090"/>
                  <a:gd name="connsiteY316" fmla="*/ 5845582 h 13511369"/>
                  <a:gd name="connsiteX317" fmla="*/ 10507488 w 12089090"/>
                  <a:gd name="connsiteY317" fmla="*/ 5728108 h 13511369"/>
                  <a:gd name="connsiteX318" fmla="*/ 10561463 w 12089090"/>
                  <a:gd name="connsiteY318" fmla="*/ 5607458 h 13511369"/>
                  <a:gd name="connsiteX319" fmla="*/ 10523362 w 12089090"/>
                  <a:gd name="connsiteY319" fmla="*/ 5604282 h 13511369"/>
                  <a:gd name="connsiteX320" fmla="*/ 10488438 w 12089090"/>
                  <a:gd name="connsiteY320" fmla="*/ 5528083 h 13511369"/>
                  <a:gd name="connsiteX321" fmla="*/ 10329687 w 12089090"/>
                  <a:gd name="connsiteY321" fmla="*/ 5375682 h 13511369"/>
                  <a:gd name="connsiteX322" fmla="*/ 10599563 w 12089090"/>
                  <a:gd name="connsiteY322" fmla="*/ 5480458 h 13511369"/>
                  <a:gd name="connsiteX323" fmla="*/ 10742437 w 12089090"/>
                  <a:gd name="connsiteY323" fmla="*/ 5439182 h 13511369"/>
                  <a:gd name="connsiteX324" fmla="*/ 10717038 w 12089090"/>
                  <a:gd name="connsiteY324" fmla="*/ 5686833 h 13511369"/>
                  <a:gd name="connsiteX325" fmla="*/ 10894837 w 12089090"/>
                  <a:gd name="connsiteY325" fmla="*/ 5724932 h 13511369"/>
                  <a:gd name="connsiteX326" fmla="*/ 10951988 w 12089090"/>
                  <a:gd name="connsiteY326" fmla="*/ 5550308 h 13511369"/>
                  <a:gd name="connsiteX327" fmla="*/ 10993262 w 12089090"/>
                  <a:gd name="connsiteY327" fmla="*/ 5321707 h 13511369"/>
                  <a:gd name="connsiteX328" fmla="*/ 10913888 w 12089090"/>
                  <a:gd name="connsiteY328" fmla="*/ 5118508 h 13511369"/>
                  <a:gd name="connsiteX329" fmla="*/ 10856737 w 12089090"/>
                  <a:gd name="connsiteY329" fmla="*/ 5020082 h 13511369"/>
                  <a:gd name="connsiteX330" fmla="*/ 10777363 w 12089090"/>
                  <a:gd name="connsiteY330" fmla="*/ 5137558 h 13511369"/>
                  <a:gd name="connsiteX331" fmla="*/ 10707513 w 12089090"/>
                  <a:gd name="connsiteY331" fmla="*/ 5096283 h 13511369"/>
                  <a:gd name="connsiteX332" fmla="*/ 10675763 w 12089090"/>
                  <a:gd name="connsiteY332" fmla="*/ 5216933 h 13511369"/>
                  <a:gd name="connsiteX333" fmla="*/ 10574162 w 12089090"/>
                  <a:gd name="connsiteY333" fmla="*/ 5220107 h 13511369"/>
                  <a:gd name="connsiteX334" fmla="*/ 10494787 w 12089090"/>
                  <a:gd name="connsiteY334" fmla="*/ 5077232 h 13511369"/>
                  <a:gd name="connsiteX335" fmla="*/ 10456687 w 12089090"/>
                  <a:gd name="connsiteY335" fmla="*/ 4924832 h 13511369"/>
                  <a:gd name="connsiteX336" fmla="*/ 10240787 w 12089090"/>
                  <a:gd name="connsiteY336" fmla="*/ 4928007 h 13511369"/>
                  <a:gd name="connsiteX337" fmla="*/ 10266187 w 12089090"/>
                  <a:gd name="connsiteY337" fmla="*/ 5153432 h 13511369"/>
                  <a:gd name="connsiteX338" fmla="*/ 10228088 w 12089090"/>
                  <a:gd name="connsiteY338" fmla="*/ 4959758 h 13511369"/>
                  <a:gd name="connsiteX339" fmla="*/ 10183637 w 12089090"/>
                  <a:gd name="connsiteY339" fmla="*/ 4972457 h 13511369"/>
                  <a:gd name="connsiteX340" fmla="*/ 10113787 w 12089090"/>
                  <a:gd name="connsiteY340" fmla="*/ 4861332 h 13511369"/>
                  <a:gd name="connsiteX341" fmla="*/ 10018538 w 12089090"/>
                  <a:gd name="connsiteY341" fmla="*/ 4931183 h 13511369"/>
                  <a:gd name="connsiteX342" fmla="*/ 9862962 w 12089090"/>
                  <a:gd name="connsiteY342" fmla="*/ 5058182 h 13511369"/>
                  <a:gd name="connsiteX343" fmla="*/ 10228087 w 12089090"/>
                  <a:gd name="connsiteY343" fmla="*/ 4724807 h 13511369"/>
                  <a:gd name="connsiteX344" fmla="*/ 10372550 w 12089090"/>
                  <a:gd name="connsiteY344" fmla="*/ 4634321 h 13511369"/>
                  <a:gd name="connsiteX345" fmla="*/ 10590037 w 12089090"/>
                  <a:gd name="connsiteY345" fmla="*/ 4581932 h 13511369"/>
                  <a:gd name="connsiteX346" fmla="*/ 10628138 w 12089090"/>
                  <a:gd name="connsiteY346" fmla="*/ 4461283 h 13511369"/>
                  <a:gd name="connsiteX347" fmla="*/ 10799588 w 12089090"/>
                  <a:gd name="connsiteY347" fmla="*/ 4334283 h 13511369"/>
                  <a:gd name="connsiteX348" fmla="*/ 10831337 w 12089090"/>
                  <a:gd name="connsiteY348" fmla="*/ 4080282 h 13511369"/>
                  <a:gd name="connsiteX349" fmla="*/ 10599562 w 12089090"/>
                  <a:gd name="connsiteY349" fmla="*/ 3997732 h 13511369"/>
                  <a:gd name="connsiteX350" fmla="*/ 10282063 w 12089090"/>
                  <a:gd name="connsiteY350" fmla="*/ 3950108 h 13511369"/>
                  <a:gd name="connsiteX351" fmla="*/ 10151887 w 12089090"/>
                  <a:gd name="connsiteY351" fmla="*/ 4010432 h 13511369"/>
                  <a:gd name="connsiteX352" fmla="*/ 10177288 w 12089090"/>
                  <a:gd name="connsiteY352" fmla="*/ 3845333 h 13511369"/>
                  <a:gd name="connsiteX353" fmla="*/ 10126488 w 12089090"/>
                  <a:gd name="connsiteY353" fmla="*/ 3670708 h 13511369"/>
                  <a:gd name="connsiteX354" fmla="*/ 10240787 w 12089090"/>
                  <a:gd name="connsiteY354" fmla="*/ 3708807 h 13511369"/>
                  <a:gd name="connsiteX355" fmla="*/ 10361438 w 12089090"/>
                  <a:gd name="connsiteY355" fmla="*/ 3600858 h 13511369"/>
                  <a:gd name="connsiteX356" fmla="*/ 10551938 w 12089090"/>
                  <a:gd name="connsiteY356" fmla="*/ 3661183 h 13511369"/>
                  <a:gd name="connsiteX357" fmla="*/ 10564638 w 12089090"/>
                  <a:gd name="connsiteY357" fmla="*/ 3477033 h 13511369"/>
                  <a:gd name="connsiteX358" fmla="*/ 10704337 w 12089090"/>
                  <a:gd name="connsiteY358" fmla="*/ 3515132 h 13511369"/>
                  <a:gd name="connsiteX359" fmla="*/ 10818637 w 12089090"/>
                  <a:gd name="connsiteY359" fmla="*/ 3210332 h 13511369"/>
                  <a:gd name="connsiteX360" fmla="*/ 10920238 w 12089090"/>
                  <a:gd name="connsiteY360" fmla="*/ 3299233 h 13511369"/>
                  <a:gd name="connsiteX361" fmla="*/ 11059937 w 12089090"/>
                  <a:gd name="connsiteY361" fmla="*/ 3283357 h 13511369"/>
                  <a:gd name="connsiteX362" fmla="*/ 11094862 w 12089090"/>
                  <a:gd name="connsiteY362" fmla="*/ 3508782 h 13511369"/>
                  <a:gd name="connsiteX363" fmla="*/ 11171063 w 12089090"/>
                  <a:gd name="connsiteY363" fmla="*/ 3251608 h 13511369"/>
                  <a:gd name="connsiteX364" fmla="*/ 11094863 w 12089090"/>
                  <a:gd name="connsiteY364" fmla="*/ 3165883 h 13511369"/>
                  <a:gd name="connsiteX365" fmla="*/ 11180587 w 12089090"/>
                  <a:gd name="connsiteY365" fmla="*/ 2911882 h 13511369"/>
                  <a:gd name="connsiteX366" fmla="*/ 10999613 w 12089090"/>
                  <a:gd name="connsiteY366" fmla="*/ 2988083 h 13511369"/>
                  <a:gd name="connsiteX367" fmla="*/ 10971037 w 12089090"/>
                  <a:gd name="connsiteY367" fmla="*/ 2918232 h 13511369"/>
                  <a:gd name="connsiteX368" fmla="*/ 10780537 w 12089090"/>
                  <a:gd name="connsiteY368" fmla="*/ 2715032 h 13511369"/>
                  <a:gd name="connsiteX369" fmla="*/ 10748788 w 12089090"/>
                  <a:gd name="connsiteY369" fmla="*/ 2530883 h 13511369"/>
                  <a:gd name="connsiteX370" fmla="*/ 10717038 w 12089090"/>
                  <a:gd name="connsiteY370" fmla="*/ 2435633 h 13511369"/>
                  <a:gd name="connsiteX371" fmla="*/ 10818637 w 12089090"/>
                  <a:gd name="connsiteY371" fmla="*/ 2334032 h 13511369"/>
                  <a:gd name="connsiteX372" fmla="*/ 11078988 w 12089090"/>
                  <a:gd name="connsiteY372" fmla="*/ 2099083 h 13511369"/>
                  <a:gd name="connsiteX373" fmla="*/ 11199637 w 12089090"/>
                  <a:gd name="connsiteY373" fmla="*/ 2118132 h 13511369"/>
                  <a:gd name="connsiteX374" fmla="*/ 11269488 w 12089090"/>
                  <a:gd name="connsiteY374" fmla="*/ 2029233 h 13511369"/>
                  <a:gd name="connsiteX375" fmla="*/ 11504437 w 12089090"/>
                  <a:gd name="connsiteY375" fmla="*/ 1921282 h 13511369"/>
                  <a:gd name="connsiteX376" fmla="*/ 11358388 w 12089090"/>
                  <a:gd name="connsiteY376" fmla="*/ 1851433 h 13511369"/>
                  <a:gd name="connsiteX377" fmla="*/ 11275837 w 12089090"/>
                  <a:gd name="connsiteY377" fmla="*/ 1705382 h 13511369"/>
                  <a:gd name="connsiteX378" fmla="*/ 11377437 w 12089090"/>
                  <a:gd name="connsiteY378" fmla="*/ 1279932 h 13511369"/>
                  <a:gd name="connsiteX379" fmla="*/ 11256787 w 12089090"/>
                  <a:gd name="connsiteY379" fmla="*/ 1019582 h 13511369"/>
                  <a:gd name="connsiteX380" fmla="*/ 11542537 w 12089090"/>
                  <a:gd name="connsiteY380" fmla="*/ 1362482 h 13511369"/>
                  <a:gd name="connsiteX381" fmla="*/ 11707637 w 12089090"/>
                  <a:gd name="connsiteY381" fmla="*/ 1165632 h 13511369"/>
                  <a:gd name="connsiteX382" fmla="*/ 11891787 w 12089090"/>
                  <a:gd name="connsiteY382" fmla="*/ 1476782 h 13511369"/>
                  <a:gd name="connsiteX383" fmla="*/ 12088637 w 12089090"/>
                  <a:gd name="connsiteY383" fmla="*/ 1578383 h 13511369"/>
                  <a:gd name="connsiteX384" fmla="*/ 11923537 w 12089090"/>
                  <a:gd name="connsiteY384" fmla="*/ 1133883 h 13511369"/>
                  <a:gd name="connsiteX385" fmla="*/ 11910837 w 12089090"/>
                  <a:gd name="connsiteY385" fmla="*/ 917982 h 13511369"/>
                  <a:gd name="connsiteX386" fmla="*/ 11777487 w 12089090"/>
                  <a:gd name="connsiteY386" fmla="*/ 721132 h 13511369"/>
                  <a:gd name="connsiteX387" fmla="*/ 11752087 w 12089090"/>
                  <a:gd name="connsiteY38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370587 w 12089090"/>
                  <a:gd name="connsiteY11" fmla="*/ 1953032 h 13511369"/>
                  <a:gd name="connsiteX12" fmla="*/ 7419403 w 12089090"/>
                  <a:gd name="connsiteY12" fmla="*/ 1843244 h 13511369"/>
                  <a:gd name="connsiteX13" fmla="*/ 7457503 w 12089090"/>
                  <a:gd name="connsiteY13" fmla="*/ 1764663 h 13511369"/>
                  <a:gd name="connsiteX14" fmla="*/ 7543228 w 12089090"/>
                  <a:gd name="connsiteY14" fmla="*/ 1752756 h 13511369"/>
                  <a:gd name="connsiteX15" fmla="*/ 7618237 w 12089090"/>
                  <a:gd name="connsiteY15" fmla="*/ 1552982 h 13511369"/>
                  <a:gd name="connsiteX16" fmla="*/ 7512272 w 12089090"/>
                  <a:gd name="connsiteY16" fmla="*/ 1428906 h 13511369"/>
                  <a:gd name="connsiteX17" fmla="*/ 7275337 w 12089090"/>
                  <a:gd name="connsiteY17" fmla="*/ 1305332 h 13511369"/>
                  <a:gd name="connsiteX18" fmla="*/ 6959822 w 12089090"/>
                  <a:gd name="connsiteY18" fmla="*/ 1395569 h 13511369"/>
                  <a:gd name="connsiteX19" fmla="*/ 6752653 w 12089090"/>
                  <a:gd name="connsiteY19" fmla="*/ 1359850 h 13511369"/>
                  <a:gd name="connsiteX20" fmla="*/ 6647878 w 12089090"/>
                  <a:gd name="connsiteY20" fmla="*/ 1431288 h 13511369"/>
                  <a:gd name="connsiteX21" fmla="*/ 6488334 w 12089090"/>
                  <a:gd name="connsiteY21" fmla="*/ 1331275 h 13511369"/>
                  <a:gd name="connsiteX22" fmla="*/ 6354984 w 12089090"/>
                  <a:gd name="connsiteY22" fmla="*/ 1402713 h 13511369"/>
                  <a:gd name="connsiteX23" fmla="*/ 6265687 w 12089090"/>
                  <a:gd name="connsiteY23" fmla="*/ 1362482 h 13511369"/>
                  <a:gd name="connsiteX24" fmla="*/ 6181153 w 12089090"/>
                  <a:gd name="connsiteY24" fmla="*/ 1433669 h 13511369"/>
                  <a:gd name="connsiteX25" fmla="*/ 6052565 w 12089090"/>
                  <a:gd name="connsiteY25" fmla="*/ 1269363 h 13511369"/>
                  <a:gd name="connsiteX26" fmla="*/ 5971603 w 12089090"/>
                  <a:gd name="connsiteY26" fmla="*/ 1078863 h 13511369"/>
                  <a:gd name="connsiteX27" fmla="*/ 5808487 w 12089090"/>
                  <a:gd name="connsiteY27" fmla="*/ 1000532 h 13511369"/>
                  <a:gd name="connsiteX28" fmla="*/ 5647753 w 12089090"/>
                  <a:gd name="connsiteY28" fmla="*/ 921700 h 13511369"/>
                  <a:gd name="connsiteX29" fmla="*/ 5566790 w 12089090"/>
                  <a:gd name="connsiteY29" fmla="*/ 995519 h 13511369"/>
                  <a:gd name="connsiteX30" fmla="*/ 5500115 w 12089090"/>
                  <a:gd name="connsiteY30" fmla="*/ 847881 h 13511369"/>
                  <a:gd name="connsiteX31" fmla="*/ 5295328 w 12089090"/>
                  <a:gd name="connsiteY31" fmla="*/ 838356 h 13511369"/>
                  <a:gd name="connsiteX32" fmla="*/ 5119115 w 12089090"/>
                  <a:gd name="connsiteY32" fmla="*/ 678813 h 13511369"/>
                  <a:gd name="connsiteX33" fmla="*/ 4872656 w 12089090"/>
                  <a:gd name="connsiteY33" fmla="*/ 524282 h 13511369"/>
                  <a:gd name="connsiteX34" fmla="*/ 4578572 w 12089090"/>
                  <a:gd name="connsiteY34" fmla="*/ 478788 h 13511369"/>
                  <a:gd name="connsiteX35" fmla="*/ 4330922 w 12089090"/>
                  <a:gd name="connsiteY35" fmla="*/ 395444 h 13511369"/>
                  <a:gd name="connsiteX36" fmla="*/ 4363068 w 12089090"/>
                  <a:gd name="connsiteY36" fmla="*/ 505232 h 13511369"/>
                  <a:gd name="connsiteX37" fmla="*/ 4118990 w 12089090"/>
                  <a:gd name="connsiteY37" fmla="*/ 528794 h 13511369"/>
                  <a:gd name="connsiteX38" fmla="*/ 3952303 w 12089090"/>
                  <a:gd name="connsiteY38" fmla="*/ 640713 h 13511369"/>
                  <a:gd name="connsiteX39" fmla="*/ 3770137 w 12089090"/>
                  <a:gd name="connsiteY39" fmla="*/ 929094 h 13511369"/>
                  <a:gd name="connsiteX40" fmla="*/ 3680840 w 12089090"/>
                  <a:gd name="connsiteY40" fmla="*/ 914556 h 13511369"/>
                  <a:gd name="connsiteX41" fmla="*/ 3578447 w 12089090"/>
                  <a:gd name="connsiteY41" fmla="*/ 990756 h 13511369"/>
                  <a:gd name="connsiteX42" fmla="*/ 3404615 w 12089090"/>
                  <a:gd name="connsiteY42" fmla="*/ 1205069 h 13511369"/>
                  <a:gd name="connsiteX43" fmla="*/ 3266503 w 12089090"/>
                  <a:gd name="connsiteY43" fmla="*/ 1266981 h 13511369"/>
                  <a:gd name="connsiteX44" fmla="*/ 3184349 w 12089090"/>
                  <a:gd name="connsiteY44" fmla="*/ 1343433 h 13511369"/>
                  <a:gd name="connsiteX45" fmla="*/ 2956940 w 12089090"/>
                  <a:gd name="connsiteY45" fmla="*/ 1233644 h 13511369"/>
                  <a:gd name="connsiteX46" fmla="*/ 2829544 w 12089090"/>
                  <a:gd name="connsiteY46" fmla="*/ 1317239 h 13511369"/>
                  <a:gd name="connsiteX47" fmla="*/ 2690240 w 12089090"/>
                  <a:gd name="connsiteY47" fmla="*/ 1366994 h 13511369"/>
                  <a:gd name="connsiteX48" fmla="*/ 2455687 w 12089090"/>
                  <a:gd name="connsiteY48" fmla="*/ 1452970 h 13511369"/>
                  <a:gd name="connsiteX49" fmla="*/ 2421159 w 12089090"/>
                  <a:gd name="connsiteY49" fmla="*/ 1328894 h 13511369"/>
                  <a:gd name="connsiteX50" fmla="*/ 2341387 w 12089090"/>
                  <a:gd name="connsiteY50" fmla="*/ 1248182 h 13511369"/>
                  <a:gd name="connsiteX51" fmla="*/ 2364009 w 12089090"/>
                  <a:gd name="connsiteY51" fmla="*/ 1407475 h 13511369"/>
                  <a:gd name="connsiteX52" fmla="*/ 2321147 w 12089090"/>
                  <a:gd name="connsiteY52" fmla="*/ 1557494 h 13511369"/>
                  <a:gd name="connsiteX53" fmla="*/ 2379487 w 12089090"/>
                  <a:gd name="connsiteY53" fmla="*/ 1629182 h 13511369"/>
                  <a:gd name="connsiteX54" fmla="*/ 2748581 w 12089090"/>
                  <a:gd name="connsiteY54" fmla="*/ 1888739 h 13511369"/>
                  <a:gd name="connsiteX55" fmla="*/ 2818828 w 12089090"/>
                  <a:gd name="connsiteY55" fmla="*/ 2031363 h 13511369"/>
                  <a:gd name="connsiteX56" fmla="*/ 2799778 w 12089090"/>
                  <a:gd name="connsiteY56" fmla="*/ 2224244 h 13511369"/>
                  <a:gd name="connsiteX57" fmla="*/ 2870025 w 12089090"/>
                  <a:gd name="connsiteY57" fmla="*/ 2431664 h 13511369"/>
                  <a:gd name="connsiteX58" fmla="*/ 3027187 w 12089090"/>
                  <a:gd name="connsiteY58" fmla="*/ 2567395 h 13511369"/>
                  <a:gd name="connsiteX59" fmla="*/ 3160537 w 12089090"/>
                  <a:gd name="connsiteY59" fmla="*/ 2543582 h 13511369"/>
                  <a:gd name="connsiteX60" fmla="*/ 3228403 w 12089090"/>
                  <a:gd name="connsiteY60" fmla="*/ 2648106 h 13511369"/>
                  <a:gd name="connsiteX61" fmla="*/ 3130772 w 12089090"/>
                  <a:gd name="connsiteY61" fmla="*/ 2719544 h 13511369"/>
                  <a:gd name="connsiteX62" fmla="*/ 3115293 w 12089090"/>
                  <a:gd name="connsiteY62" fmla="*/ 2843619 h 13511369"/>
                  <a:gd name="connsiteX63" fmla="*/ 3023615 w 12089090"/>
                  <a:gd name="connsiteY63" fmla="*/ 2957669 h 13511369"/>
                  <a:gd name="connsiteX64" fmla="*/ 3016472 w 12089090"/>
                  <a:gd name="connsiteY64" fmla="*/ 3050538 h 13511369"/>
                  <a:gd name="connsiteX65" fmla="*/ 2916459 w 12089090"/>
                  <a:gd name="connsiteY65" fmla="*/ 3143406 h 13511369"/>
                  <a:gd name="connsiteX66" fmla="*/ 2874787 w 12089090"/>
                  <a:gd name="connsiteY66" fmla="*/ 3248432 h 13511369"/>
                  <a:gd name="connsiteX67" fmla="*/ 2916459 w 12089090"/>
                  <a:gd name="connsiteY67" fmla="*/ 3355338 h 13511369"/>
                  <a:gd name="connsiteX68" fmla="*/ 3039093 w 12089090"/>
                  <a:gd name="connsiteY68" fmla="*/ 3469889 h 13511369"/>
                  <a:gd name="connsiteX69" fmla="*/ 2880740 w 12089090"/>
                  <a:gd name="connsiteY69" fmla="*/ 3872069 h 13511369"/>
                  <a:gd name="connsiteX70" fmla="*/ 2854547 w 12089090"/>
                  <a:gd name="connsiteY70" fmla="*/ 4003038 h 13511369"/>
                  <a:gd name="connsiteX71" fmla="*/ 2779537 w 12089090"/>
                  <a:gd name="connsiteY71" fmla="*/ 4067582 h 13511369"/>
                  <a:gd name="connsiteX72" fmla="*/ 2630709 w 12089090"/>
                  <a:gd name="connsiteY72" fmla="*/ 4069713 h 13511369"/>
                  <a:gd name="connsiteX73" fmla="*/ 2559272 w 12089090"/>
                  <a:gd name="connsiteY73" fmla="*/ 4041138 h 13511369"/>
                  <a:gd name="connsiteX74" fmla="*/ 2497359 w 12089090"/>
                  <a:gd name="connsiteY74" fmla="*/ 3964938 h 13511369"/>
                  <a:gd name="connsiteX75" fmla="*/ 2360437 w 12089090"/>
                  <a:gd name="connsiteY75" fmla="*/ 3991382 h 13511369"/>
                  <a:gd name="connsiteX76" fmla="*/ 2302097 w 12089090"/>
                  <a:gd name="connsiteY76" fmla="*/ 4098288 h 13511369"/>
                  <a:gd name="connsiteX77" fmla="*/ 2402109 w 12089090"/>
                  <a:gd name="connsiteY77" fmla="*/ 4295932 h 13511369"/>
                  <a:gd name="connsiteX78" fmla="*/ 2322337 w 12089090"/>
                  <a:gd name="connsiteY78" fmla="*/ 4353332 h 13511369"/>
                  <a:gd name="connsiteX79" fmla="*/ 2533078 w 12089090"/>
                  <a:gd name="connsiteY79" fmla="*/ 4645975 h 13511369"/>
                  <a:gd name="connsiteX80" fmla="*/ 2597372 w 12089090"/>
                  <a:gd name="connsiteY80" fmla="*/ 4879338 h 13511369"/>
                  <a:gd name="connsiteX81" fmla="*/ 2489024 w 12089090"/>
                  <a:gd name="connsiteY81" fmla="*/ 4958170 h 13511369"/>
                  <a:gd name="connsiteX82" fmla="*/ 2471165 w 12089090"/>
                  <a:gd name="connsiteY82" fmla="*/ 5122225 h 13511369"/>
                  <a:gd name="connsiteX83" fmla="*/ 2387822 w 12089090"/>
                  <a:gd name="connsiteY83" fmla="*/ 5196044 h 13511369"/>
                  <a:gd name="connsiteX84" fmla="*/ 2398537 w 12089090"/>
                  <a:gd name="connsiteY84" fmla="*/ 5286782 h 13511369"/>
                  <a:gd name="connsiteX85" fmla="*/ 2506884 w 12089090"/>
                  <a:gd name="connsiteY85" fmla="*/ 5384163 h 13511369"/>
                  <a:gd name="connsiteX86" fmla="*/ 2512837 w 12089090"/>
                  <a:gd name="connsiteY86" fmla="*/ 5534432 h 13511369"/>
                  <a:gd name="connsiteX87" fmla="*/ 2516409 w 12089090"/>
                  <a:gd name="connsiteY87" fmla="*/ 5622288 h 13511369"/>
                  <a:gd name="connsiteX88" fmla="*/ 2649759 w 12089090"/>
                  <a:gd name="connsiteY88" fmla="*/ 5741350 h 13511369"/>
                  <a:gd name="connsiteX89" fmla="*/ 2814065 w 12089090"/>
                  <a:gd name="connsiteY89" fmla="*/ 5819932 h 13511369"/>
                  <a:gd name="connsiteX90" fmla="*/ 2846212 w 12089090"/>
                  <a:gd name="connsiteY90" fmla="*/ 6036875 h 13511369"/>
                  <a:gd name="connsiteX91" fmla="*/ 2836687 w 12089090"/>
                  <a:gd name="connsiteY91" fmla="*/ 6239282 h 13511369"/>
                  <a:gd name="connsiteX92" fmla="*/ 2611659 w 12089090"/>
                  <a:gd name="connsiteY92" fmla="*/ 6322375 h 13511369"/>
                  <a:gd name="connsiteX93" fmla="*/ 2627137 w 12089090"/>
                  <a:gd name="connsiteY93" fmla="*/ 6448832 h 13511369"/>
                  <a:gd name="connsiteX94" fmla="*/ 2531887 w 12089090"/>
                  <a:gd name="connsiteY94" fmla="*/ 6696482 h 13511369"/>
                  <a:gd name="connsiteX95" fmla="*/ 2585465 w 12089090"/>
                  <a:gd name="connsiteY95" fmla="*/ 6812913 h 13511369"/>
                  <a:gd name="connsiteX96" fmla="*/ 2535459 w 12089090"/>
                  <a:gd name="connsiteY96" fmla="*/ 6872444 h 13511369"/>
                  <a:gd name="connsiteX97" fmla="*/ 2478309 w 12089090"/>
                  <a:gd name="connsiteY97" fmla="*/ 6981982 h 13511369"/>
                  <a:gd name="connsiteX98" fmla="*/ 2365199 w 12089090"/>
                  <a:gd name="connsiteY98" fmla="*/ 7022714 h 13511369"/>
                  <a:gd name="connsiteX99" fmla="*/ 2123503 w 12089090"/>
                  <a:gd name="connsiteY99" fmla="*/ 7248682 h 13511369"/>
                  <a:gd name="connsiteX100" fmla="*/ 2171128 w 12089090"/>
                  <a:gd name="connsiteY100" fmla="*/ 7551100 h 13511369"/>
                  <a:gd name="connsiteX101" fmla="*/ 2143743 w 12089090"/>
                  <a:gd name="connsiteY101" fmla="*/ 7627551 h 13511369"/>
                  <a:gd name="connsiteX102" fmla="*/ 1973484 w 12089090"/>
                  <a:gd name="connsiteY102" fmla="*/ 7703500 h 13511369"/>
                  <a:gd name="connsiteX103" fmla="*/ 1867519 w 12089090"/>
                  <a:gd name="connsiteY103" fmla="*/ 7841863 h 13511369"/>
                  <a:gd name="connsiteX104" fmla="*/ 1842515 w 12089090"/>
                  <a:gd name="connsiteY104" fmla="*/ 8084500 h 13511369"/>
                  <a:gd name="connsiteX105" fmla="*/ 1721072 w 12089090"/>
                  <a:gd name="connsiteY105" fmla="*/ 8148794 h 13511369"/>
                  <a:gd name="connsiteX106" fmla="*/ 1703212 w 12089090"/>
                  <a:gd name="connsiteY106" fmla="*/ 8291919 h 13511369"/>
                  <a:gd name="connsiteX107" fmla="*/ 1671065 w 12089090"/>
                  <a:gd name="connsiteY107" fmla="*/ 8510744 h 13511369"/>
                  <a:gd name="connsiteX108" fmla="*/ 1716309 w 12089090"/>
                  <a:gd name="connsiteY108" fmla="*/ 8653619 h 13511369"/>
                  <a:gd name="connsiteX109" fmla="*/ 1706784 w 12089090"/>
                  <a:gd name="connsiteY109" fmla="*/ 8772682 h 13511369"/>
                  <a:gd name="connsiteX110" fmla="*/ 1788937 w 12089090"/>
                  <a:gd name="connsiteY110" fmla="*/ 8963432 h 13511369"/>
                  <a:gd name="connsiteX111" fmla="*/ 1657969 w 12089090"/>
                  <a:gd name="connsiteY111" fmla="*/ 9413488 h 13511369"/>
                  <a:gd name="connsiteX112" fmla="*/ 1506759 w 12089090"/>
                  <a:gd name="connsiteY112" fmla="*/ 9498963 h 13511369"/>
                  <a:gd name="connsiteX113" fmla="*/ 1463897 w 12089090"/>
                  <a:gd name="connsiteY113" fmla="*/ 9682319 h 13511369"/>
                  <a:gd name="connsiteX114" fmla="*/ 1321022 w 12089090"/>
                  <a:gd name="connsiteY114" fmla="*/ 9748994 h 13511369"/>
                  <a:gd name="connsiteX115" fmla="*/ 1312687 w 12089090"/>
                  <a:gd name="connsiteY115" fmla="*/ 9839732 h 13511369"/>
                  <a:gd name="connsiteX116" fmla="*/ 1237678 w 12089090"/>
                  <a:gd name="connsiteY116" fmla="*/ 9970450 h 13511369"/>
                  <a:gd name="connsiteX117" fmla="*/ 1254347 w 12089090"/>
                  <a:gd name="connsiteY117" fmla="*/ 10151425 h 13511369"/>
                  <a:gd name="connsiteX118" fmla="*/ 1179337 w 12089090"/>
                  <a:gd name="connsiteY118" fmla="*/ 10315982 h 13511369"/>
                  <a:gd name="connsiteX119" fmla="*/ 932878 w 12089090"/>
                  <a:gd name="connsiteY119" fmla="*/ 10353832 h 13511369"/>
                  <a:gd name="connsiteX120" fmla="*/ 817387 w 12089090"/>
                  <a:gd name="connsiteY120" fmla="*/ 10468382 h 13511369"/>
                  <a:gd name="connsiteX121" fmla="*/ 678084 w 12089090"/>
                  <a:gd name="connsiteY121" fmla="*/ 10480038 h 13511369"/>
                  <a:gd name="connsiteX122" fmla="*/ 585215 w 12089090"/>
                  <a:gd name="connsiteY122" fmla="*/ 10544332 h 13511369"/>
                  <a:gd name="connsiteX123" fmla="*/ 497109 w 12089090"/>
                  <a:gd name="connsiteY123" fmla="*/ 10503850 h 13511369"/>
                  <a:gd name="connsiteX124" fmla="*/ 399478 w 12089090"/>
                  <a:gd name="connsiteY124" fmla="*/ 10510994 h 13511369"/>
                  <a:gd name="connsiteX125" fmla="*/ 301847 w 12089090"/>
                  <a:gd name="connsiteY125" fmla="*/ 10482419 h 13511369"/>
                  <a:gd name="connsiteX126" fmla="*/ 238743 w 12089090"/>
                  <a:gd name="connsiteY126" fmla="*/ 10535057 h 13511369"/>
                  <a:gd name="connsiteX127" fmla="*/ 17287 w 12089090"/>
                  <a:gd name="connsiteY127" fmla="*/ 10430282 h 13511369"/>
                  <a:gd name="connsiteX128" fmla="*/ 78009 w 12089090"/>
                  <a:gd name="connsiteY128" fmla="*/ 10608625 h 13511369"/>
                  <a:gd name="connsiteX129" fmla="*/ 11334 w 12089090"/>
                  <a:gd name="connsiteY129" fmla="*/ 10787219 h 13511369"/>
                  <a:gd name="connsiteX130" fmla="*/ 112537 w 12089090"/>
                  <a:gd name="connsiteY130" fmla="*/ 11056551 h 13511369"/>
                  <a:gd name="connsiteX131" fmla="*/ 8953 w 12089090"/>
                  <a:gd name="connsiteY131" fmla="*/ 11234894 h 13511369"/>
                  <a:gd name="connsiteX132" fmla="*/ 17287 w 12089090"/>
                  <a:gd name="connsiteY132" fmla="*/ 11420882 h 13511369"/>
                  <a:gd name="connsiteX133" fmla="*/ 158972 w 12089090"/>
                  <a:gd name="connsiteY133" fmla="*/ 11470638 h 13511369"/>
                  <a:gd name="connsiteX134" fmla="*/ 455437 w 12089090"/>
                  <a:gd name="connsiteY134" fmla="*/ 11497082 h 13511369"/>
                  <a:gd name="connsiteX135" fmla="*/ 623315 w 12089090"/>
                  <a:gd name="connsiteY135" fmla="*/ 11544457 h 13511369"/>
                  <a:gd name="connsiteX136" fmla="*/ 737615 w 12089090"/>
                  <a:gd name="connsiteY136" fmla="*/ 11489688 h 13511369"/>
                  <a:gd name="connsiteX137" fmla="*/ 912637 w 12089090"/>
                  <a:gd name="connsiteY137" fmla="*/ 11535182 h 13511369"/>
                  <a:gd name="connsiteX138" fmla="*/ 1078134 w 12089090"/>
                  <a:gd name="connsiteY138" fmla="*/ 11413488 h 13511369"/>
                  <a:gd name="connsiteX139" fmla="*/ 1155524 w 12089090"/>
                  <a:gd name="connsiteY139" fmla="*/ 11470889 h 13511369"/>
                  <a:gd name="connsiteX140" fmla="*/ 1294828 w 12089090"/>
                  <a:gd name="connsiteY140" fmla="*/ 11496832 h 13511369"/>
                  <a:gd name="connsiteX141" fmla="*/ 1466278 w 12089090"/>
                  <a:gd name="connsiteY141" fmla="*/ 11508738 h 13511369"/>
                  <a:gd name="connsiteX142" fmla="*/ 1552003 w 12089090"/>
                  <a:gd name="connsiteY142" fmla="*/ 11573032 h 13511369"/>
                  <a:gd name="connsiteX143" fmla="*/ 1652015 w 12089090"/>
                  <a:gd name="connsiteY143" fmla="*/ 11580175 h 13511369"/>
                  <a:gd name="connsiteX144" fmla="*/ 1731787 w 12089090"/>
                  <a:gd name="connsiteY144" fmla="*/ 11592332 h 13511369"/>
                  <a:gd name="connsiteX145" fmla="*/ 1659159 w 12089090"/>
                  <a:gd name="connsiteY145" fmla="*/ 11737338 h 13511369"/>
                  <a:gd name="connsiteX146" fmla="*/ 1693687 w 12089090"/>
                  <a:gd name="connsiteY146" fmla="*/ 11992382 h 13511369"/>
                  <a:gd name="connsiteX147" fmla="*/ 1871090 w 12089090"/>
                  <a:gd name="connsiteY147" fmla="*/ 12130244 h 13511369"/>
                  <a:gd name="connsiteX148" fmla="*/ 1993724 w 12089090"/>
                  <a:gd name="connsiteY148" fmla="*/ 12056676 h 13511369"/>
                  <a:gd name="connsiteX149" fmla="*/ 2066353 w 12089090"/>
                  <a:gd name="connsiteY149" fmla="*/ 12104050 h 13511369"/>
                  <a:gd name="connsiteX150" fmla="*/ 2142553 w 12089090"/>
                  <a:gd name="connsiteY150" fmla="*/ 12034994 h 13511369"/>
                  <a:gd name="connsiteX151" fmla="*/ 2242565 w 12089090"/>
                  <a:gd name="connsiteY151" fmla="*/ 12058807 h 13511369"/>
                  <a:gd name="connsiteX152" fmla="*/ 2473547 w 12089090"/>
                  <a:gd name="connsiteY152" fmla="*/ 12008800 h 13511369"/>
                  <a:gd name="connsiteX153" fmla="*/ 2524743 w 12089090"/>
                  <a:gd name="connsiteY153" fmla="*/ 11899513 h 13511369"/>
                  <a:gd name="connsiteX154" fmla="*/ 2893837 w 12089090"/>
                  <a:gd name="connsiteY154" fmla="*/ 12030482 h 13511369"/>
                  <a:gd name="connsiteX155" fmla="*/ 2983134 w 12089090"/>
                  <a:gd name="connsiteY155" fmla="*/ 12018325 h 13511369"/>
                  <a:gd name="connsiteX156" fmla="*/ 3084337 w 12089090"/>
                  <a:gd name="connsiteY156" fmla="*/ 12182882 h 13511369"/>
                  <a:gd name="connsiteX157" fmla="*/ 3323653 w 12089090"/>
                  <a:gd name="connsiteY157" fmla="*/ 12127863 h 13511369"/>
                  <a:gd name="connsiteX158" fmla="*/ 3433190 w 12089090"/>
                  <a:gd name="connsiteY158" fmla="*/ 12196919 h 13511369"/>
                  <a:gd name="connsiteX159" fmla="*/ 3586781 w 12089090"/>
                  <a:gd name="connsiteY159" fmla="*/ 12266226 h 13511369"/>
                  <a:gd name="connsiteX160" fmla="*/ 3522487 w 12089090"/>
                  <a:gd name="connsiteY160" fmla="*/ 12387670 h 13511369"/>
                  <a:gd name="connsiteX161" fmla="*/ 3607022 w 12089090"/>
                  <a:gd name="connsiteY161" fmla="*/ 12592207 h 13511369"/>
                  <a:gd name="connsiteX162" fmla="*/ 3560587 w 12089090"/>
                  <a:gd name="connsiteY162" fmla="*/ 12773432 h 13511369"/>
                  <a:gd name="connsiteX163" fmla="*/ 3545109 w 12089090"/>
                  <a:gd name="connsiteY163" fmla="*/ 12987494 h 13511369"/>
                  <a:gd name="connsiteX164" fmla="*/ 3636787 w 12089090"/>
                  <a:gd name="connsiteY164" fmla="*/ 13211582 h 13511369"/>
                  <a:gd name="connsiteX165" fmla="*/ 3922537 w 12089090"/>
                  <a:gd name="connsiteY165" fmla="*/ 13440182 h 13511369"/>
                  <a:gd name="connsiteX166" fmla="*/ 4514278 w 12089090"/>
                  <a:gd name="connsiteY166" fmla="*/ 13511369 h 13511369"/>
                  <a:gd name="connsiteX167" fmla="*/ 4549996 w 12089090"/>
                  <a:gd name="connsiteY167" fmla="*/ 13442312 h 13511369"/>
                  <a:gd name="connsiteX168" fmla="*/ 4208287 w 12089090"/>
                  <a:gd name="connsiteY168" fmla="*/ 13154432 h 13511369"/>
                  <a:gd name="connsiteX169" fmla="*/ 4635722 w 12089090"/>
                  <a:gd name="connsiteY169" fmla="*/ 13268482 h 13511369"/>
                  <a:gd name="connsiteX170" fmla="*/ 4951237 w 12089090"/>
                  <a:gd name="connsiteY170" fmla="*/ 13268732 h 13511369"/>
                  <a:gd name="connsiteX171" fmla="*/ 5052440 w 12089090"/>
                  <a:gd name="connsiteY171" fmla="*/ 13058932 h 13511369"/>
                  <a:gd name="connsiteX172" fmla="*/ 5011959 w 12089090"/>
                  <a:gd name="connsiteY172" fmla="*/ 12985113 h 13511369"/>
                  <a:gd name="connsiteX173" fmla="*/ 5008387 w 12089090"/>
                  <a:gd name="connsiteY173" fmla="*/ 12678182 h 13511369"/>
                  <a:gd name="connsiteX174" fmla="*/ 5084587 w 12089090"/>
                  <a:gd name="connsiteY174" fmla="*/ 12563882 h 13511369"/>
                  <a:gd name="connsiteX175" fmla="*/ 5046487 w 12089090"/>
                  <a:gd name="connsiteY175" fmla="*/ 12225745 h 13511369"/>
                  <a:gd name="connsiteX176" fmla="*/ 5375100 w 12089090"/>
                  <a:gd name="connsiteY176" fmla="*/ 12097157 h 13511369"/>
                  <a:gd name="connsiteX177" fmla="*/ 5656087 w 12089090"/>
                  <a:gd name="connsiteY177" fmla="*/ 12180502 h 13511369"/>
                  <a:gd name="connsiteX178" fmla="*/ 5541787 w 12089090"/>
                  <a:gd name="connsiteY178" fmla="*/ 11249432 h 13511369"/>
                  <a:gd name="connsiteX179" fmla="*/ 5602510 w 12089090"/>
                  <a:gd name="connsiteY179" fmla="*/ 10722925 h 13511369"/>
                  <a:gd name="connsiteX180" fmla="*/ 5485827 w 12089090"/>
                  <a:gd name="connsiteY180" fmla="*/ 10663394 h 13511369"/>
                  <a:gd name="connsiteX181" fmla="*/ 5602509 w 12089090"/>
                  <a:gd name="connsiteY181" fmla="*/ 10701495 h 13511369"/>
                  <a:gd name="connsiteX182" fmla="*/ 5628703 w 12089090"/>
                  <a:gd name="connsiteY182" fmla="*/ 10160950 h 13511369"/>
                  <a:gd name="connsiteX183" fmla="*/ 5715618 w 12089090"/>
                  <a:gd name="connsiteY183" fmla="*/ 9775438 h 13511369"/>
                  <a:gd name="connsiteX184" fmla="*/ 5847778 w 12089090"/>
                  <a:gd name="connsiteY184" fmla="*/ 9408475 h 13511369"/>
                  <a:gd name="connsiteX185" fmla="*/ 5938265 w 12089090"/>
                  <a:gd name="connsiteY185" fmla="*/ 9196544 h 13511369"/>
                  <a:gd name="connsiteX186" fmla="*/ 5776340 w 12089090"/>
                  <a:gd name="connsiteY186" fmla="*/ 9329894 h 13511369"/>
                  <a:gd name="connsiteX187" fmla="*/ 5940647 w 12089090"/>
                  <a:gd name="connsiteY187" fmla="*/ 9137013 h 13511369"/>
                  <a:gd name="connsiteX188" fmla="*/ 5972794 w 12089090"/>
                  <a:gd name="connsiteY188" fmla="*/ 8956289 h 13511369"/>
                  <a:gd name="connsiteX189" fmla="*/ 5976365 w 12089090"/>
                  <a:gd name="connsiteY189" fmla="*/ 9087006 h 13511369"/>
                  <a:gd name="connsiteX190" fmla="*/ 6458567 w 12089090"/>
                  <a:gd name="connsiteY190" fmla="*/ 8201432 h 13511369"/>
                  <a:gd name="connsiteX191" fmla="*/ 6221634 w 12089090"/>
                  <a:gd name="connsiteY191" fmla="*/ 8101170 h 13511369"/>
                  <a:gd name="connsiteX192" fmla="*/ 6443090 w 12089090"/>
                  <a:gd name="connsiteY192" fmla="*/ 8110694 h 13511369"/>
                  <a:gd name="connsiteX193" fmla="*/ 6713363 w 12089090"/>
                  <a:gd name="connsiteY193" fmla="*/ 8074975 h 13511369"/>
                  <a:gd name="connsiteX194" fmla="*/ 6872907 w 12089090"/>
                  <a:gd name="connsiteY194" fmla="*/ 8032113 h 13511369"/>
                  <a:gd name="connsiteX195" fmla="*/ 6802659 w 12089090"/>
                  <a:gd name="connsiteY195" fmla="*/ 7972582 h 13511369"/>
                  <a:gd name="connsiteX196" fmla="*/ 6894339 w 12089090"/>
                  <a:gd name="connsiteY196" fmla="*/ 7846626 h 13511369"/>
                  <a:gd name="connsiteX197" fmla="*/ 6997921 w 12089090"/>
                  <a:gd name="connsiteY197" fmla="*/ 7867807 h 13511369"/>
                  <a:gd name="connsiteX198" fmla="*/ 7034832 w 12089090"/>
                  <a:gd name="connsiteY198" fmla="*/ 7793990 h 13511369"/>
                  <a:gd name="connsiteX199" fmla="*/ 6961013 w 12089090"/>
                  <a:gd name="connsiteY199" fmla="*/ 7693975 h 13511369"/>
                  <a:gd name="connsiteX200" fmla="*/ 6927676 w 12089090"/>
                  <a:gd name="connsiteY200" fmla="*/ 7596344 h 13511369"/>
                  <a:gd name="connsiteX201" fmla="*/ 6837187 w 12089090"/>
                  <a:gd name="connsiteY201" fmla="*/ 7591832 h 13511369"/>
                  <a:gd name="connsiteX202" fmla="*/ 6763369 w 12089090"/>
                  <a:gd name="connsiteY202" fmla="*/ 7674925 h 13511369"/>
                  <a:gd name="connsiteX203" fmla="*/ 6627637 w 12089090"/>
                  <a:gd name="connsiteY203" fmla="*/ 7687082 h 13511369"/>
                  <a:gd name="connsiteX204" fmla="*/ 6687169 w 12089090"/>
                  <a:gd name="connsiteY204" fmla="*/ 7617775 h 13511369"/>
                  <a:gd name="connsiteX205" fmla="*/ 6699076 w 12089090"/>
                  <a:gd name="connsiteY205" fmla="*/ 7529669 h 13511369"/>
                  <a:gd name="connsiteX206" fmla="*/ 6720506 w 12089090"/>
                  <a:gd name="connsiteY206" fmla="*/ 7467756 h 13511369"/>
                  <a:gd name="connsiteX207" fmla="*/ 6684787 w 12089090"/>
                  <a:gd name="connsiteY207" fmla="*/ 7401332 h 13511369"/>
                  <a:gd name="connsiteX208" fmla="*/ 6620494 w 12089090"/>
                  <a:gd name="connsiteY208" fmla="*/ 7432038 h 13511369"/>
                  <a:gd name="connsiteX209" fmla="*/ 6618112 w 12089090"/>
                  <a:gd name="connsiteY209" fmla="*/ 7351326 h 13511369"/>
                  <a:gd name="connsiteX210" fmla="*/ 6837188 w 12089090"/>
                  <a:gd name="connsiteY210" fmla="*/ 7243919 h 13511369"/>
                  <a:gd name="connsiteX211" fmla="*/ 6801469 w 12089090"/>
                  <a:gd name="connsiteY211" fmla="*/ 7089138 h 13511369"/>
                  <a:gd name="connsiteX212" fmla="*/ 6877669 w 12089090"/>
                  <a:gd name="connsiteY212" fmla="*/ 7072469 h 13511369"/>
                  <a:gd name="connsiteX213" fmla="*/ 6856237 w 12089090"/>
                  <a:gd name="connsiteY213" fmla="*/ 6982232 h 13511369"/>
                  <a:gd name="connsiteX214" fmla="*/ 6961013 w 12089090"/>
                  <a:gd name="connsiteY214" fmla="*/ 6984363 h 13511369"/>
                  <a:gd name="connsiteX215" fmla="*/ 7003876 w 12089090"/>
                  <a:gd name="connsiteY215" fmla="*/ 6903400 h 13511369"/>
                  <a:gd name="connsiteX216" fmla="*/ 7106269 w 12089090"/>
                  <a:gd name="connsiteY216" fmla="*/ 6936738 h 13511369"/>
                  <a:gd name="connsiteX217" fmla="*/ 7180088 w 12089090"/>
                  <a:gd name="connsiteY217" fmla="*/ 7039132 h 13511369"/>
                  <a:gd name="connsiteX218" fmla="*/ 7246763 w 12089090"/>
                  <a:gd name="connsiteY218" fmla="*/ 6979600 h 13511369"/>
                  <a:gd name="connsiteX219" fmla="*/ 7187232 w 12089090"/>
                  <a:gd name="connsiteY219" fmla="*/ 6843869 h 13511369"/>
                  <a:gd name="connsiteX220" fmla="*/ 7244381 w 12089090"/>
                  <a:gd name="connsiteY220" fmla="*/ 6896506 h 13511369"/>
                  <a:gd name="connsiteX221" fmla="*/ 7361063 w 12089090"/>
                  <a:gd name="connsiteY221" fmla="*/ 6934357 h 13511369"/>
                  <a:gd name="connsiteX222" fmla="*/ 7434882 w 12089090"/>
                  <a:gd name="connsiteY222" fmla="*/ 7006046 h 13511369"/>
                  <a:gd name="connsiteX223" fmla="*/ 7403926 w 12089090"/>
                  <a:gd name="connsiteY223" fmla="*/ 7144158 h 13511369"/>
                  <a:gd name="connsiteX224" fmla="*/ 7475363 w 12089090"/>
                  <a:gd name="connsiteY224" fmla="*/ 7108439 h 13511369"/>
                  <a:gd name="connsiteX225" fmla="*/ 7465837 w 12089090"/>
                  <a:gd name="connsiteY225" fmla="*/ 7077482 h 13511369"/>
                  <a:gd name="connsiteX226" fmla="*/ 7542038 w 12089090"/>
                  <a:gd name="connsiteY226" fmla="*/ 7163208 h 13511369"/>
                  <a:gd name="connsiteX227" fmla="*/ 7477744 w 12089090"/>
                  <a:gd name="connsiteY227" fmla="*/ 7244171 h 13511369"/>
                  <a:gd name="connsiteX228" fmla="*/ 7542037 w 12089090"/>
                  <a:gd name="connsiteY228" fmla="*/ 7325132 h 13511369"/>
                  <a:gd name="connsiteX229" fmla="*/ 7468219 w 12089090"/>
                  <a:gd name="connsiteY229" fmla="*/ 7344183 h 13511369"/>
                  <a:gd name="connsiteX230" fmla="*/ 7375351 w 12089090"/>
                  <a:gd name="connsiteY230" fmla="*/ 7296558 h 13511369"/>
                  <a:gd name="connsiteX231" fmla="*/ 7327726 w 12089090"/>
                  <a:gd name="connsiteY231" fmla="*/ 7406096 h 13511369"/>
                  <a:gd name="connsiteX232" fmla="*/ 7403926 w 12089090"/>
                  <a:gd name="connsiteY232" fmla="*/ 7425146 h 13511369"/>
                  <a:gd name="connsiteX233" fmla="*/ 7458694 w 12089090"/>
                  <a:gd name="connsiteY233" fmla="*/ 7484677 h 13511369"/>
                  <a:gd name="connsiteX234" fmla="*/ 7484888 w 12089090"/>
                  <a:gd name="connsiteY234" fmla="*/ 7515382 h 13511369"/>
                  <a:gd name="connsiteX235" fmla="*/ 7505128 w 12089090"/>
                  <a:gd name="connsiteY235" fmla="*/ 7467755 h 13511369"/>
                  <a:gd name="connsiteX236" fmla="*/ 7563469 w 12089090"/>
                  <a:gd name="connsiteY236" fmla="*/ 7529921 h 13511369"/>
                  <a:gd name="connsiteX237" fmla="*/ 7656338 w 12089090"/>
                  <a:gd name="connsiteY237" fmla="*/ 7615646 h 13511369"/>
                  <a:gd name="connsiteX238" fmla="*/ 7656338 w 12089090"/>
                  <a:gd name="connsiteY238" fmla="*/ 7510871 h 13511369"/>
                  <a:gd name="connsiteX239" fmla="*/ 7830168 w 12089090"/>
                  <a:gd name="connsiteY239" fmla="*/ 7606120 h 13511369"/>
                  <a:gd name="connsiteX240" fmla="*/ 7723013 w 12089090"/>
                  <a:gd name="connsiteY240" fmla="*/ 7370377 h 13511369"/>
                  <a:gd name="connsiteX241" fmla="*/ 7725394 w 12089090"/>
                  <a:gd name="connsiteY241" fmla="*/ 7234646 h 13511369"/>
                  <a:gd name="connsiteX242" fmla="*/ 7630144 w 12089090"/>
                  <a:gd name="connsiteY242" fmla="*/ 7206071 h 13511369"/>
                  <a:gd name="connsiteX243" fmla="*/ 7694437 w 12089090"/>
                  <a:gd name="connsiteY243" fmla="*/ 7039382 h 13511369"/>
                  <a:gd name="connsiteX244" fmla="*/ 8392144 w 12089090"/>
                  <a:gd name="connsiteY244" fmla="*/ 6653621 h 13511369"/>
                  <a:gd name="connsiteX245" fmla="*/ 8720757 w 12089090"/>
                  <a:gd name="connsiteY245" fmla="*/ 6591708 h 13511369"/>
                  <a:gd name="connsiteX246" fmla="*/ 8739807 w 12089090"/>
                  <a:gd name="connsiteY246" fmla="*/ 6696483 h 13511369"/>
                  <a:gd name="connsiteX247" fmla="*/ 8813626 w 12089090"/>
                  <a:gd name="connsiteY247" fmla="*/ 6701246 h 13511369"/>
                  <a:gd name="connsiteX248" fmla="*/ 8789812 w 12089090"/>
                  <a:gd name="connsiteY248" fmla="*/ 6548844 h 13511369"/>
                  <a:gd name="connsiteX249" fmla="*/ 9332737 w 12089090"/>
                  <a:gd name="connsiteY249" fmla="*/ 6544082 h 13511369"/>
                  <a:gd name="connsiteX250" fmla="*/ 9520856 w 12089090"/>
                  <a:gd name="connsiteY250" fmla="*/ 6494075 h 13511369"/>
                  <a:gd name="connsiteX251" fmla="*/ 9647062 w 12089090"/>
                  <a:gd name="connsiteY251" fmla="*/ 6298813 h 13511369"/>
                  <a:gd name="connsiteX252" fmla="*/ 9923287 w 12089090"/>
                  <a:gd name="connsiteY252" fmla="*/ 6334532 h 13511369"/>
                  <a:gd name="connsiteX253" fmla="*/ 9887569 w 12089090"/>
                  <a:gd name="connsiteY253" fmla="*/ 6420258 h 13511369"/>
                  <a:gd name="connsiteX254" fmla="*/ 9744694 w 12089090"/>
                  <a:gd name="connsiteY254" fmla="*/ 6434546 h 13511369"/>
                  <a:gd name="connsiteX255" fmla="*/ 9813749 w 12089090"/>
                  <a:gd name="connsiteY255" fmla="*/ 6489313 h 13511369"/>
                  <a:gd name="connsiteX256" fmla="*/ 9682782 w 12089090"/>
                  <a:gd name="connsiteY256" fmla="*/ 6517889 h 13511369"/>
                  <a:gd name="connsiteX257" fmla="*/ 9556576 w 12089090"/>
                  <a:gd name="connsiteY257" fmla="*/ 6508364 h 13511369"/>
                  <a:gd name="connsiteX258" fmla="*/ 9470850 w 12089090"/>
                  <a:gd name="connsiteY258" fmla="*/ 6544082 h 13511369"/>
                  <a:gd name="connsiteX259" fmla="*/ 9439894 w 12089090"/>
                  <a:gd name="connsiteY259" fmla="*/ 6848883 h 13511369"/>
                  <a:gd name="connsiteX260" fmla="*/ 9601819 w 12089090"/>
                  <a:gd name="connsiteY260" fmla="*/ 6882220 h 13511369"/>
                  <a:gd name="connsiteX261" fmla="*/ 9808987 w 12089090"/>
                  <a:gd name="connsiteY261" fmla="*/ 6696482 h 13511369"/>
                  <a:gd name="connsiteX262" fmla="*/ 9847088 w 12089090"/>
                  <a:gd name="connsiteY262" fmla="*/ 6794114 h 13511369"/>
                  <a:gd name="connsiteX263" fmla="*/ 9994726 w 12089090"/>
                  <a:gd name="connsiteY263" fmla="*/ 6717914 h 13511369"/>
                  <a:gd name="connsiteX264" fmla="*/ 9894713 w 12089090"/>
                  <a:gd name="connsiteY264" fmla="*/ 6956040 h 13511369"/>
                  <a:gd name="connsiteX265" fmla="*/ 10037588 w 12089090"/>
                  <a:gd name="connsiteY265" fmla="*/ 6898889 h 13511369"/>
                  <a:gd name="connsiteX266" fmla="*/ 10004251 w 12089090"/>
                  <a:gd name="connsiteY266" fmla="*/ 6986996 h 13511369"/>
                  <a:gd name="connsiteX267" fmla="*/ 10235232 w 12089090"/>
                  <a:gd name="connsiteY267" fmla="*/ 6984614 h 13511369"/>
                  <a:gd name="connsiteX268" fmla="*/ 10075687 w 12089090"/>
                  <a:gd name="connsiteY268" fmla="*/ 7039382 h 13511369"/>
                  <a:gd name="connsiteX269" fmla="*/ 9966151 w 12089090"/>
                  <a:gd name="connsiteY269" fmla="*/ 7096533 h 13511369"/>
                  <a:gd name="connsiteX270" fmla="*/ 9847088 w 12089090"/>
                  <a:gd name="connsiteY270" fmla="*/ 7210833 h 13511369"/>
                  <a:gd name="connsiteX271" fmla="*/ 9882806 w 12089090"/>
                  <a:gd name="connsiteY271" fmla="*/ 7270363 h 13511369"/>
                  <a:gd name="connsiteX272" fmla="*/ 9925669 w 12089090"/>
                  <a:gd name="connsiteY272" fmla="*/ 7320371 h 13511369"/>
                  <a:gd name="connsiteX273" fmla="*/ 10004251 w 12089090"/>
                  <a:gd name="connsiteY273" fmla="*/ 7287033 h 13511369"/>
                  <a:gd name="connsiteX274" fmla="*/ 10016156 w 12089090"/>
                  <a:gd name="connsiteY274" fmla="*/ 7348944 h 13511369"/>
                  <a:gd name="connsiteX275" fmla="*/ 10130457 w 12089090"/>
                  <a:gd name="connsiteY275" fmla="*/ 7210833 h 13511369"/>
                  <a:gd name="connsiteX276" fmla="*/ 10166176 w 12089090"/>
                  <a:gd name="connsiteY276" fmla="*/ 7356089 h 13511369"/>
                  <a:gd name="connsiteX277" fmla="*/ 10261426 w 12089090"/>
                  <a:gd name="connsiteY277" fmla="*/ 7239408 h 13511369"/>
                  <a:gd name="connsiteX278" fmla="*/ 10287619 w 12089090"/>
                  <a:gd name="connsiteY278" fmla="*/ 7401332 h 13511369"/>
                  <a:gd name="connsiteX279" fmla="*/ 10361437 w 12089090"/>
                  <a:gd name="connsiteY279" fmla="*/ 7477532 h 13511369"/>
                  <a:gd name="connsiteX280" fmla="*/ 10151887 w 12089090"/>
                  <a:gd name="connsiteY280" fmla="*/ 7591832 h 13511369"/>
                  <a:gd name="connsiteX281" fmla="*/ 10304288 w 12089090"/>
                  <a:gd name="connsiteY281" fmla="*/ 7741852 h 13511369"/>
                  <a:gd name="connsiteX282" fmla="*/ 10335244 w 12089090"/>
                  <a:gd name="connsiteY282" fmla="*/ 7644221 h 13511369"/>
                  <a:gd name="connsiteX283" fmla="*/ 10406680 w 12089090"/>
                  <a:gd name="connsiteY283" fmla="*/ 7732326 h 13511369"/>
                  <a:gd name="connsiteX284" fmla="*/ 10528126 w 12089090"/>
                  <a:gd name="connsiteY284" fmla="*/ 7691846 h 13511369"/>
                  <a:gd name="connsiteX285" fmla="*/ 10532887 w 12089090"/>
                  <a:gd name="connsiteY285" fmla="*/ 7777570 h 13511369"/>
                  <a:gd name="connsiteX286" fmla="*/ 10530506 w 12089090"/>
                  <a:gd name="connsiteY286" fmla="*/ 7875200 h 13511369"/>
                  <a:gd name="connsiteX287" fmla="*/ 10640043 w 12089090"/>
                  <a:gd name="connsiteY287" fmla="*/ 7837101 h 13511369"/>
                  <a:gd name="connsiteX288" fmla="*/ 10680526 w 12089090"/>
                  <a:gd name="connsiteY288" fmla="*/ 8075227 h 13511369"/>
                  <a:gd name="connsiteX289" fmla="*/ 10818637 w 12089090"/>
                  <a:gd name="connsiteY289" fmla="*/ 8106182 h 13511369"/>
                  <a:gd name="connsiteX290" fmla="*/ 10832925 w 12089090"/>
                  <a:gd name="connsiteY290" fmla="*/ 7815670 h 13511369"/>
                  <a:gd name="connsiteX291" fmla="*/ 10923413 w 12089090"/>
                  <a:gd name="connsiteY291" fmla="*/ 7791858 h 13511369"/>
                  <a:gd name="connsiteX292" fmla="*/ 10992469 w 12089090"/>
                  <a:gd name="connsiteY292" fmla="*/ 7620407 h 13511369"/>
                  <a:gd name="connsiteX293" fmla="*/ 10954369 w 12089090"/>
                  <a:gd name="connsiteY293" fmla="*/ 7491821 h 13511369"/>
                  <a:gd name="connsiteX294" fmla="*/ 10859119 w 12089090"/>
                  <a:gd name="connsiteY294" fmla="*/ 7479913 h 13511369"/>
                  <a:gd name="connsiteX295" fmla="*/ 10906743 w 12089090"/>
                  <a:gd name="connsiteY295" fmla="*/ 7360851 h 13511369"/>
                  <a:gd name="connsiteX296" fmla="*/ 10801969 w 12089090"/>
                  <a:gd name="connsiteY296" fmla="*/ 7289414 h 13511369"/>
                  <a:gd name="connsiteX297" fmla="*/ 10761487 w 12089090"/>
                  <a:gd name="connsiteY297" fmla="*/ 7058432 h 13511369"/>
                  <a:gd name="connsiteX298" fmla="*/ 10443987 w 12089090"/>
                  <a:gd name="connsiteY298" fmla="*/ 7020332 h 13511369"/>
                  <a:gd name="connsiteX299" fmla="*/ 10513838 w 12089090"/>
                  <a:gd name="connsiteY299" fmla="*/ 6915558 h 13511369"/>
                  <a:gd name="connsiteX300" fmla="*/ 10637663 w 12089090"/>
                  <a:gd name="connsiteY300" fmla="*/ 6896508 h 13511369"/>
                  <a:gd name="connsiteX301" fmla="*/ 10647187 w 12089090"/>
                  <a:gd name="connsiteY301" fmla="*/ 6810782 h 13511369"/>
                  <a:gd name="connsiteX302" fmla="*/ 10859912 w 12089090"/>
                  <a:gd name="connsiteY302" fmla="*/ 6899682 h 13511369"/>
                  <a:gd name="connsiteX303" fmla="*/ 10875787 w 12089090"/>
                  <a:gd name="connsiteY303" fmla="*/ 6677432 h 13511369"/>
                  <a:gd name="connsiteX304" fmla="*/ 10666237 w 12089090"/>
                  <a:gd name="connsiteY304" fmla="*/ 6772682 h 13511369"/>
                  <a:gd name="connsiteX305" fmla="*/ 10590037 w 12089090"/>
                  <a:gd name="connsiteY305" fmla="*/ 6544082 h 13511369"/>
                  <a:gd name="connsiteX306" fmla="*/ 10361437 w 12089090"/>
                  <a:gd name="connsiteY306" fmla="*/ 6753632 h 13511369"/>
                  <a:gd name="connsiteX307" fmla="*/ 10374138 w 12089090"/>
                  <a:gd name="connsiteY307" fmla="*/ 6588533 h 13511369"/>
                  <a:gd name="connsiteX308" fmla="*/ 10386837 w 12089090"/>
                  <a:gd name="connsiteY308" fmla="*/ 6464707 h 13511369"/>
                  <a:gd name="connsiteX309" fmla="*/ 10331672 w 12089090"/>
                  <a:gd name="connsiteY309" fmla="*/ 6436675 h 13511369"/>
                  <a:gd name="connsiteX310" fmla="*/ 10278888 w 12089090"/>
                  <a:gd name="connsiteY310" fmla="*/ 6452008 h 13511369"/>
                  <a:gd name="connsiteX311" fmla="*/ 10158237 w 12089090"/>
                  <a:gd name="connsiteY311" fmla="*/ 6236107 h 13511369"/>
                  <a:gd name="connsiteX312" fmla="*/ 10323338 w 12089090"/>
                  <a:gd name="connsiteY312" fmla="*/ 6274208 h 13511369"/>
                  <a:gd name="connsiteX313" fmla="*/ 10564638 w 12089090"/>
                  <a:gd name="connsiteY313" fmla="*/ 6274208 h 13511369"/>
                  <a:gd name="connsiteX314" fmla="*/ 10694812 w 12089090"/>
                  <a:gd name="connsiteY314" fmla="*/ 6134507 h 13511369"/>
                  <a:gd name="connsiteX315" fmla="*/ 10593213 w 12089090"/>
                  <a:gd name="connsiteY315" fmla="*/ 6023383 h 13511369"/>
                  <a:gd name="connsiteX316" fmla="*/ 10380487 w 12089090"/>
                  <a:gd name="connsiteY316" fmla="*/ 5975757 h 13511369"/>
                  <a:gd name="connsiteX317" fmla="*/ 10561462 w 12089090"/>
                  <a:gd name="connsiteY317" fmla="*/ 5845582 h 13511369"/>
                  <a:gd name="connsiteX318" fmla="*/ 10507488 w 12089090"/>
                  <a:gd name="connsiteY318" fmla="*/ 5728108 h 13511369"/>
                  <a:gd name="connsiteX319" fmla="*/ 10561463 w 12089090"/>
                  <a:gd name="connsiteY319" fmla="*/ 5607458 h 13511369"/>
                  <a:gd name="connsiteX320" fmla="*/ 10523362 w 12089090"/>
                  <a:gd name="connsiteY320" fmla="*/ 5604282 h 13511369"/>
                  <a:gd name="connsiteX321" fmla="*/ 10488438 w 12089090"/>
                  <a:gd name="connsiteY321" fmla="*/ 5528083 h 13511369"/>
                  <a:gd name="connsiteX322" fmla="*/ 10329687 w 12089090"/>
                  <a:gd name="connsiteY322" fmla="*/ 5375682 h 13511369"/>
                  <a:gd name="connsiteX323" fmla="*/ 10599563 w 12089090"/>
                  <a:gd name="connsiteY323" fmla="*/ 5480458 h 13511369"/>
                  <a:gd name="connsiteX324" fmla="*/ 10742437 w 12089090"/>
                  <a:gd name="connsiteY324" fmla="*/ 5439182 h 13511369"/>
                  <a:gd name="connsiteX325" fmla="*/ 10717038 w 12089090"/>
                  <a:gd name="connsiteY325" fmla="*/ 5686833 h 13511369"/>
                  <a:gd name="connsiteX326" fmla="*/ 10894837 w 12089090"/>
                  <a:gd name="connsiteY326" fmla="*/ 5724932 h 13511369"/>
                  <a:gd name="connsiteX327" fmla="*/ 10951988 w 12089090"/>
                  <a:gd name="connsiteY327" fmla="*/ 5550308 h 13511369"/>
                  <a:gd name="connsiteX328" fmla="*/ 10993262 w 12089090"/>
                  <a:gd name="connsiteY328" fmla="*/ 5321707 h 13511369"/>
                  <a:gd name="connsiteX329" fmla="*/ 10913888 w 12089090"/>
                  <a:gd name="connsiteY329" fmla="*/ 5118508 h 13511369"/>
                  <a:gd name="connsiteX330" fmla="*/ 10856737 w 12089090"/>
                  <a:gd name="connsiteY330" fmla="*/ 5020082 h 13511369"/>
                  <a:gd name="connsiteX331" fmla="*/ 10777363 w 12089090"/>
                  <a:gd name="connsiteY331" fmla="*/ 5137558 h 13511369"/>
                  <a:gd name="connsiteX332" fmla="*/ 10707513 w 12089090"/>
                  <a:gd name="connsiteY332" fmla="*/ 5096283 h 13511369"/>
                  <a:gd name="connsiteX333" fmla="*/ 10675763 w 12089090"/>
                  <a:gd name="connsiteY333" fmla="*/ 5216933 h 13511369"/>
                  <a:gd name="connsiteX334" fmla="*/ 10574162 w 12089090"/>
                  <a:gd name="connsiteY334" fmla="*/ 5220107 h 13511369"/>
                  <a:gd name="connsiteX335" fmla="*/ 10494787 w 12089090"/>
                  <a:gd name="connsiteY335" fmla="*/ 5077232 h 13511369"/>
                  <a:gd name="connsiteX336" fmla="*/ 10456687 w 12089090"/>
                  <a:gd name="connsiteY336" fmla="*/ 4924832 h 13511369"/>
                  <a:gd name="connsiteX337" fmla="*/ 10240787 w 12089090"/>
                  <a:gd name="connsiteY337" fmla="*/ 4928007 h 13511369"/>
                  <a:gd name="connsiteX338" fmla="*/ 10266187 w 12089090"/>
                  <a:gd name="connsiteY338" fmla="*/ 5153432 h 13511369"/>
                  <a:gd name="connsiteX339" fmla="*/ 10228088 w 12089090"/>
                  <a:gd name="connsiteY339" fmla="*/ 4959758 h 13511369"/>
                  <a:gd name="connsiteX340" fmla="*/ 10183637 w 12089090"/>
                  <a:gd name="connsiteY340" fmla="*/ 4972457 h 13511369"/>
                  <a:gd name="connsiteX341" fmla="*/ 10113787 w 12089090"/>
                  <a:gd name="connsiteY341" fmla="*/ 4861332 h 13511369"/>
                  <a:gd name="connsiteX342" fmla="*/ 10018538 w 12089090"/>
                  <a:gd name="connsiteY342" fmla="*/ 4931183 h 13511369"/>
                  <a:gd name="connsiteX343" fmla="*/ 9862962 w 12089090"/>
                  <a:gd name="connsiteY343" fmla="*/ 5058182 h 13511369"/>
                  <a:gd name="connsiteX344" fmla="*/ 10228087 w 12089090"/>
                  <a:gd name="connsiteY344" fmla="*/ 4724807 h 13511369"/>
                  <a:gd name="connsiteX345" fmla="*/ 10372550 w 12089090"/>
                  <a:gd name="connsiteY345" fmla="*/ 4634321 h 13511369"/>
                  <a:gd name="connsiteX346" fmla="*/ 10590037 w 12089090"/>
                  <a:gd name="connsiteY346" fmla="*/ 4581932 h 13511369"/>
                  <a:gd name="connsiteX347" fmla="*/ 10628138 w 12089090"/>
                  <a:gd name="connsiteY347" fmla="*/ 4461283 h 13511369"/>
                  <a:gd name="connsiteX348" fmla="*/ 10799588 w 12089090"/>
                  <a:gd name="connsiteY348" fmla="*/ 4334283 h 13511369"/>
                  <a:gd name="connsiteX349" fmla="*/ 10831337 w 12089090"/>
                  <a:gd name="connsiteY349" fmla="*/ 4080282 h 13511369"/>
                  <a:gd name="connsiteX350" fmla="*/ 10599562 w 12089090"/>
                  <a:gd name="connsiteY350" fmla="*/ 3997732 h 13511369"/>
                  <a:gd name="connsiteX351" fmla="*/ 10282063 w 12089090"/>
                  <a:gd name="connsiteY351" fmla="*/ 3950108 h 13511369"/>
                  <a:gd name="connsiteX352" fmla="*/ 10151887 w 12089090"/>
                  <a:gd name="connsiteY352" fmla="*/ 4010432 h 13511369"/>
                  <a:gd name="connsiteX353" fmla="*/ 10177288 w 12089090"/>
                  <a:gd name="connsiteY353" fmla="*/ 3845333 h 13511369"/>
                  <a:gd name="connsiteX354" fmla="*/ 10126488 w 12089090"/>
                  <a:gd name="connsiteY354" fmla="*/ 3670708 h 13511369"/>
                  <a:gd name="connsiteX355" fmla="*/ 10240787 w 12089090"/>
                  <a:gd name="connsiteY355" fmla="*/ 3708807 h 13511369"/>
                  <a:gd name="connsiteX356" fmla="*/ 10361438 w 12089090"/>
                  <a:gd name="connsiteY356" fmla="*/ 3600858 h 13511369"/>
                  <a:gd name="connsiteX357" fmla="*/ 10551938 w 12089090"/>
                  <a:gd name="connsiteY357" fmla="*/ 3661183 h 13511369"/>
                  <a:gd name="connsiteX358" fmla="*/ 10564638 w 12089090"/>
                  <a:gd name="connsiteY358" fmla="*/ 3477033 h 13511369"/>
                  <a:gd name="connsiteX359" fmla="*/ 10704337 w 12089090"/>
                  <a:gd name="connsiteY359" fmla="*/ 3515132 h 13511369"/>
                  <a:gd name="connsiteX360" fmla="*/ 10818637 w 12089090"/>
                  <a:gd name="connsiteY360" fmla="*/ 3210332 h 13511369"/>
                  <a:gd name="connsiteX361" fmla="*/ 10920238 w 12089090"/>
                  <a:gd name="connsiteY361" fmla="*/ 3299233 h 13511369"/>
                  <a:gd name="connsiteX362" fmla="*/ 11059937 w 12089090"/>
                  <a:gd name="connsiteY362" fmla="*/ 3283357 h 13511369"/>
                  <a:gd name="connsiteX363" fmla="*/ 11094862 w 12089090"/>
                  <a:gd name="connsiteY363" fmla="*/ 3508782 h 13511369"/>
                  <a:gd name="connsiteX364" fmla="*/ 11171063 w 12089090"/>
                  <a:gd name="connsiteY364" fmla="*/ 3251608 h 13511369"/>
                  <a:gd name="connsiteX365" fmla="*/ 11094863 w 12089090"/>
                  <a:gd name="connsiteY365" fmla="*/ 3165883 h 13511369"/>
                  <a:gd name="connsiteX366" fmla="*/ 11180587 w 12089090"/>
                  <a:gd name="connsiteY366" fmla="*/ 2911882 h 13511369"/>
                  <a:gd name="connsiteX367" fmla="*/ 10999613 w 12089090"/>
                  <a:gd name="connsiteY367" fmla="*/ 2988083 h 13511369"/>
                  <a:gd name="connsiteX368" fmla="*/ 10971037 w 12089090"/>
                  <a:gd name="connsiteY368" fmla="*/ 2918232 h 13511369"/>
                  <a:gd name="connsiteX369" fmla="*/ 10780537 w 12089090"/>
                  <a:gd name="connsiteY369" fmla="*/ 2715032 h 13511369"/>
                  <a:gd name="connsiteX370" fmla="*/ 10748788 w 12089090"/>
                  <a:gd name="connsiteY370" fmla="*/ 2530883 h 13511369"/>
                  <a:gd name="connsiteX371" fmla="*/ 10717038 w 12089090"/>
                  <a:gd name="connsiteY371" fmla="*/ 2435633 h 13511369"/>
                  <a:gd name="connsiteX372" fmla="*/ 10818637 w 12089090"/>
                  <a:gd name="connsiteY372" fmla="*/ 2334032 h 13511369"/>
                  <a:gd name="connsiteX373" fmla="*/ 11078988 w 12089090"/>
                  <a:gd name="connsiteY373" fmla="*/ 2099083 h 13511369"/>
                  <a:gd name="connsiteX374" fmla="*/ 11199637 w 12089090"/>
                  <a:gd name="connsiteY374" fmla="*/ 2118132 h 13511369"/>
                  <a:gd name="connsiteX375" fmla="*/ 11269488 w 12089090"/>
                  <a:gd name="connsiteY375" fmla="*/ 2029233 h 13511369"/>
                  <a:gd name="connsiteX376" fmla="*/ 11504437 w 12089090"/>
                  <a:gd name="connsiteY376" fmla="*/ 1921282 h 13511369"/>
                  <a:gd name="connsiteX377" fmla="*/ 11358388 w 12089090"/>
                  <a:gd name="connsiteY377" fmla="*/ 1851433 h 13511369"/>
                  <a:gd name="connsiteX378" fmla="*/ 11275837 w 12089090"/>
                  <a:gd name="connsiteY378" fmla="*/ 1705382 h 13511369"/>
                  <a:gd name="connsiteX379" fmla="*/ 11377437 w 12089090"/>
                  <a:gd name="connsiteY379" fmla="*/ 1279932 h 13511369"/>
                  <a:gd name="connsiteX380" fmla="*/ 11256787 w 12089090"/>
                  <a:gd name="connsiteY380" fmla="*/ 1019582 h 13511369"/>
                  <a:gd name="connsiteX381" fmla="*/ 11542537 w 12089090"/>
                  <a:gd name="connsiteY381" fmla="*/ 1362482 h 13511369"/>
                  <a:gd name="connsiteX382" fmla="*/ 11707637 w 12089090"/>
                  <a:gd name="connsiteY382" fmla="*/ 1165632 h 13511369"/>
                  <a:gd name="connsiteX383" fmla="*/ 11891787 w 12089090"/>
                  <a:gd name="connsiteY383" fmla="*/ 1476782 h 13511369"/>
                  <a:gd name="connsiteX384" fmla="*/ 12088637 w 12089090"/>
                  <a:gd name="connsiteY384" fmla="*/ 1578383 h 13511369"/>
                  <a:gd name="connsiteX385" fmla="*/ 11923537 w 12089090"/>
                  <a:gd name="connsiteY385" fmla="*/ 1133883 h 13511369"/>
                  <a:gd name="connsiteX386" fmla="*/ 11910837 w 12089090"/>
                  <a:gd name="connsiteY386" fmla="*/ 917982 h 13511369"/>
                  <a:gd name="connsiteX387" fmla="*/ 11777487 w 12089090"/>
                  <a:gd name="connsiteY387" fmla="*/ 721132 h 13511369"/>
                  <a:gd name="connsiteX388" fmla="*/ 11752087 w 12089090"/>
                  <a:gd name="connsiteY38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180087 w 12089090"/>
                  <a:gd name="connsiteY11" fmla="*/ 1905407 h 13511369"/>
                  <a:gd name="connsiteX12" fmla="*/ 7419403 w 12089090"/>
                  <a:gd name="connsiteY12" fmla="*/ 1843244 h 13511369"/>
                  <a:gd name="connsiteX13" fmla="*/ 7457503 w 12089090"/>
                  <a:gd name="connsiteY13" fmla="*/ 1764663 h 13511369"/>
                  <a:gd name="connsiteX14" fmla="*/ 7543228 w 12089090"/>
                  <a:gd name="connsiteY14" fmla="*/ 1752756 h 13511369"/>
                  <a:gd name="connsiteX15" fmla="*/ 7618237 w 12089090"/>
                  <a:gd name="connsiteY15" fmla="*/ 1552982 h 13511369"/>
                  <a:gd name="connsiteX16" fmla="*/ 7512272 w 12089090"/>
                  <a:gd name="connsiteY16" fmla="*/ 1428906 h 13511369"/>
                  <a:gd name="connsiteX17" fmla="*/ 7275337 w 12089090"/>
                  <a:gd name="connsiteY17" fmla="*/ 1305332 h 13511369"/>
                  <a:gd name="connsiteX18" fmla="*/ 6959822 w 12089090"/>
                  <a:gd name="connsiteY18" fmla="*/ 1395569 h 13511369"/>
                  <a:gd name="connsiteX19" fmla="*/ 6752653 w 12089090"/>
                  <a:gd name="connsiteY19" fmla="*/ 1359850 h 13511369"/>
                  <a:gd name="connsiteX20" fmla="*/ 6647878 w 12089090"/>
                  <a:gd name="connsiteY20" fmla="*/ 1431288 h 13511369"/>
                  <a:gd name="connsiteX21" fmla="*/ 6488334 w 12089090"/>
                  <a:gd name="connsiteY21" fmla="*/ 1331275 h 13511369"/>
                  <a:gd name="connsiteX22" fmla="*/ 6354984 w 12089090"/>
                  <a:gd name="connsiteY22" fmla="*/ 1402713 h 13511369"/>
                  <a:gd name="connsiteX23" fmla="*/ 6265687 w 12089090"/>
                  <a:gd name="connsiteY23" fmla="*/ 1362482 h 13511369"/>
                  <a:gd name="connsiteX24" fmla="*/ 6181153 w 12089090"/>
                  <a:gd name="connsiteY24" fmla="*/ 1433669 h 13511369"/>
                  <a:gd name="connsiteX25" fmla="*/ 6052565 w 12089090"/>
                  <a:gd name="connsiteY25" fmla="*/ 1269363 h 13511369"/>
                  <a:gd name="connsiteX26" fmla="*/ 5971603 w 12089090"/>
                  <a:gd name="connsiteY26" fmla="*/ 1078863 h 13511369"/>
                  <a:gd name="connsiteX27" fmla="*/ 5808487 w 12089090"/>
                  <a:gd name="connsiteY27" fmla="*/ 1000532 h 13511369"/>
                  <a:gd name="connsiteX28" fmla="*/ 5647753 w 12089090"/>
                  <a:gd name="connsiteY28" fmla="*/ 921700 h 13511369"/>
                  <a:gd name="connsiteX29" fmla="*/ 5566790 w 12089090"/>
                  <a:gd name="connsiteY29" fmla="*/ 995519 h 13511369"/>
                  <a:gd name="connsiteX30" fmla="*/ 5500115 w 12089090"/>
                  <a:gd name="connsiteY30" fmla="*/ 847881 h 13511369"/>
                  <a:gd name="connsiteX31" fmla="*/ 5295328 w 12089090"/>
                  <a:gd name="connsiteY31" fmla="*/ 838356 h 13511369"/>
                  <a:gd name="connsiteX32" fmla="*/ 5119115 w 12089090"/>
                  <a:gd name="connsiteY32" fmla="*/ 678813 h 13511369"/>
                  <a:gd name="connsiteX33" fmla="*/ 4872656 w 12089090"/>
                  <a:gd name="connsiteY33" fmla="*/ 524282 h 13511369"/>
                  <a:gd name="connsiteX34" fmla="*/ 4578572 w 12089090"/>
                  <a:gd name="connsiteY34" fmla="*/ 478788 h 13511369"/>
                  <a:gd name="connsiteX35" fmla="*/ 4330922 w 12089090"/>
                  <a:gd name="connsiteY35" fmla="*/ 395444 h 13511369"/>
                  <a:gd name="connsiteX36" fmla="*/ 4363068 w 12089090"/>
                  <a:gd name="connsiteY36" fmla="*/ 505232 h 13511369"/>
                  <a:gd name="connsiteX37" fmla="*/ 4118990 w 12089090"/>
                  <a:gd name="connsiteY37" fmla="*/ 528794 h 13511369"/>
                  <a:gd name="connsiteX38" fmla="*/ 3952303 w 12089090"/>
                  <a:gd name="connsiteY38" fmla="*/ 640713 h 13511369"/>
                  <a:gd name="connsiteX39" fmla="*/ 3770137 w 12089090"/>
                  <a:gd name="connsiteY39" fmla="*/ 929094 h 13511369"/>
                  <a:gd name="connsiteX40" fmla="*/ 3680840 w 12089090"/>
                  <a:gd name="connsiteY40" fmla="*/ 914556 h 13511369"/>
                  <a:gd name="connsiteX41" fmla="*/ 3578447 w 12089090"/>
                  <a:gd name="connsiteY41" fmla="*/ 990756 h 13511369"/>
                  <a:gd name="connsiteX42" fmla="*/ 3404615 w 12089090"/>
                  <a:gd name="connsiteY42" fmla="*/ 1205069 h 13511369"/>
                  <a:gd name="connsiteX43" fmla="*/ 3266503 w 12089090"/>
                  <a:gd name="connsiteY43" fmla="*/ 1266981 h 13511369"/>
                  <a:gd name="connsiteX44" fmla="*/ 3184349 w 12089090"/>
                  <a:gd name="connsiteY44" fmla="*/ 1343433 h 13511369"/>
                  <a:gd name="connsiteX45" fmla="*/ 2956940 w 12089090"/>
                  <a:gd name="connsiteY45" fmla="*/ 1233644 h 13511369"/>
                  <a:gd name="connsiteX46" fmla="*/ 2829544 w 12089090"/>
                  <a:gd name="connsiteY46" fmla="*/ 1317239 h 13511369"/>
                  <a:gd name="connsiteX47" fmla="*/ 2690240 w 12089090"/>
                  <a:gd name="connsiteY47" fmla="*/ 1366994 h 13511369"/>
                  <a:gd name="connsiteX48" fmla="*/ 2455687 w 12089090"/>
                  <a:gd name="connsiteY48" fmla="*/ 1452970 h 13511369"/>
                  <a:gd name="connsiteX49" fmla="*/ 2421159 w 12089090"/>
                  <a:gd name="connsiteY49" fmla="*/ 1328894 h 13511369"/>
                  <a:gd name="connsiteX50" fmla="*/ 2341387 w 12089090"/>
                  <a:gd name="connsiteY50" fmla="*/ 1248182 h 13511369"/>
                  <a:gd name="connsiteX51" fmla="*/ 2364009 w 12089090"/>
                  <a:gd name="connsiteY51" fmla="*/ 1407475 h 13511369"/>
                  <a:gd name="connsiteX52" fmla="*/ 2321147 w 12089090"/>
                  <a:gd name="connsiteY52" fmla="*/ 1557494 h 13511369"/>
                  <a:gd name="connsiteX53" fmla="*/ 2379487 w 12089090"/>
                  <a:gd name="connsiteY53" fmla="*/ 1629182 h 13511369"/>
                  <a:gd name="connsiteX54" fmla="*/ 2748581 w 12089090"/>
                  <a:gd name="connsiteY54" fmla="*/ 1888739 h 13511369"/>
                  <a:gd name="connsiteX55" fmla="*/ 2818828 w 12089090"/>
                  <a:gd name="connsiteY55" fmla="*/ 2031363 h 13511369"/>
                  <a:gd name="connsiteX56" fmla="*/ 2799778 w 12089090"/>
                  <a:gd name="connsiteY56" fmla="*/ 2224244 h 13511369"/>
                  <a:gd name="connsiteX57" fmla="*/ 2870025 w 12089090"/>
                  <a:gd name="connsiteY57" fmla="*/ 2431664 h 13511369"/>
                  <a:gd name="connsiteX58" fmla="*/ 3027187 w 12089090"/>
                  <a:gd name="connsiteY58" fmla="*/ 2567395 h 13511369"/>
                  <a:gd name="connsiteX59" fmla="*/ 3160537 w 12089090"/>
                  <a:gd name="connsiteY59" fmla="*/ 2543582 h 13511369"/>
                  <a:gd name="connsiteX60" fmla="*/ 3228403 w 12089090"/>
                  <a:gd name="connsiteY60" fmla="*/ 2648106 h 13511369"/>
                  <a:gd name="connsiteX61" fmla="*/ 3130772 w 12089090"/>
                  <a:gd name="connsiteY61" fmla="*/ 2719544 h 13511369"/>
                  <a:gd name="connsiteX62" fmla="*/ 3115293 w 12089090"/>
                  <a:gd name="connsiteY62" fmla="*/ 2843619 h 13511369"/>
                  <a:gd name="connsiteX63" fmla="*/ 3023615 w 12089090"/>
                  <a:gd name="connsiteY63" fmla="*/ 2957669 h 13511369"/>
                  <a:gd name="connsiteX64" fmla="*/ 3016472 w 12089090"/>
                  <a:gd name="connsiteY64" fmla="*/ 3050538 h 13511369"/>
                  <a:gd name="connsiteX65" fmla="*/ 2916459 w 12089090"/>
                  <a:gd name="connsiteY65" fmla="*/ 3143406 h 13511369"/>
                  <a:gd name="connsiteX66" fmla="*/ 2874787 w 12089090"/>
                  <a:gd name="connsiteY66" fmla="*/ 3248432 h 13511369"/>
                  <a:gd name="connsiteX67" fmla="*/ 2916459 w 12089090"/>
                  <a:gd name="connsiteY67" fmla="*/ 3355338 h 13511369"/>
                  <a:gd name="connsiteX68" fmla="*/ 3039093 w 12089090"/>
                  <a:gd name="connsiteY68" fmla="*/ 3469889 h 13511369"/>
                  <a:gd name="connsiteX69" fmla="*/ 2880740 w 12089090"/>
                  <a:gd name="connsiteY69" fmla="*/ 3872069 h 13511369"/>
                  <a:gd name="connsiteX70" fmla="*/ 2854547 w 12089090"/>
                  <a:gd name="connsiteY70" fmla="*/ 4003038 h 13511369"/>
                  <a:gd name="connsiteX71" fmla="*/ 2779537 w 12089090"/>
                  <a:gd name="connsiteY71" fmla="*/ 4067582 h 13511369"/>
                  <a:gd name="connsiteX72" fmla="*/ 2630709 w 12089090"/>
                  <a:gd name="connsiteY72" fmla="*/ 4069713 h 13511369"/>
                  <a:gd name="connsiteX73" fmla="*/ 2559272 w 12089090"/>
                  <a:gd name="connsiteY73" fmla="*/ 4041138 h 13511369"/>
                  <a:gd name="connsiteX74" fmla="*/ 2497359 w 12089090"/>
                  <a:gd name="connsiteY74" fmla="*/ 3964938 h 13511369"/>
                  <a:gd name="connsiteX75" fmla="*/ 2360437 w 12089090"/>
                  <a:gd name="connsiteY75" fmla="*/ 3991382 h 13511369"/>
                  <a:gd name="connsiteX76" fmla="*/ 2302097 w 12089090"/>
                  <a:gd name="connsiteY76" fmla="*/ 4098288 h 13511369"/>
                  <a:gd name="connsiteX77" fmla="*/ 2402109 w 12089090"/>
                  <a:gd name="connsiteY77" fmla="*/ 4295932 h 13511369"/>
                  <a:gd name="connsiteX78" fmla="*/ 2322337 w 12089090"/>
                  <a:gd name="connsiteY78" fmla="*/ 4353332 h 13511369"/>
                  <a:gd name="connsiteX79" fmla="*/ 2533078 w 12089090"/>
                  <a:gd name="connsiteY79" fmla="*/ 4645975 h 13511369"/>
                  <a:gd name="connsiteX80" fmla="*/ 2597372 w 12089090"/>
                  <a:gd name="connsiteY80" fmla="*/ 4879338 h 13511369"/>
                  <a:gd name="connsiteX81" fmla="*/ 2489024 w 12089090"/>
                  <a:gd name="connsiteY81" fmla="*/ 4958170 h 13511369"/>
                  <a:gd name="connsiteX82" fmla="*/ 2471165 w 12089090"/>
                  <a:gd name="connsiteY82" fmla="*/ 5122225 h 13511369"/>
                  <a:gd name="connsiteX83" fmla="*/ 2387822 w 12089090"/>
                  <a:gd name="connsiteY83" fmla="*/ 5196044 h 13511369"/>
                  <a:gd name="connsiteX84" fmla="*/ 2398537 w 12089090"/>
                  <a:gd name="connsiteY84" fmla="*/ 5286782 h 13511369"/>
                  <a:gd name="connsiteX85" fmla="*/ 2506884 w 12089090"/>
                  <a:gd name="connsiteY85" fmla="*/ 5384163 h 13511369"/>
                  <a:gd name="connsiteX86" fmla="*/ 2512837 w 12089090"/>
                  <a:gd name="connsiteY86" fmla="*/ 5534432 h 13511369"/>
                  <a:gd name="connsiteX87" fmla="*/ 2516409 w 12089090"/>
                  <a:gd name="connsiteY87" fmla="*/ 5622288 h 13511369"/>
                  <a:gd name="connsiteX88" fmla="*/ 2649759 w 12089090"/>
                  <a:gd name="connsiteY88" fmla="*/ 5741350 h 13511369"/>
                  <a:gd name="connsiteX89" fmla="*/ 2814065 w 12089090"/>
                  <a:gd name="connsiteY89" fmla="*/ 5819932 h 13511369"/>
                  <a:gd name="connsiteX90" fmla="*/ 2846212 w 12089090"/>
                  <a:gd name="connsiteY90" fmla="*/ 6036875 h 13511369"/>
                  <a:gd name="connsiteX91" fmla="*/ 2836687 w 12089090"/>
                  <a:gd name="connsiteY91" fmla="*/ 6239282 h 13511369"/>
                  <a:gd name="connsiteX92" fmla="*/ 2611659 w 12089090"/>
                  <a:gd name="connsiteY92" fmla="*/ 6322375 h 13511369"/>
                  <a:gd name="connsiteX93" fmla="*/ 2627137 w 12089090"/>
                  <a:gd name="connsiteY93" fmla="*/ 6448832 h 13511369"/>
                  <a:gd name="connsiteX94" fmla="*/ 2531887 w 12089090"/>
                  <a:gd name="connsiteY94" fmla="*/ 6696482 h 13511369"/>
                  <a:gd name="connsiteX95" fmla="*/ 2585465 w 12089090"/>
                  <a:gd name="connsiteY95" fmla="*/ 6812913 h 13511369"/>
                  <a:gd name="connsiteX96" fmla="*/ 2535459 w 12089090"/>
                  <a:gd name="connsiteY96" fmla="*/ 6872444 h 13511369"/>
                  <a:gd name="connsiteX97" fmla="*/ 2478309 w 12089090"/>
                  <a:gd name="connsiteY97" fmla="*/ 6981982 h 13511369"/>
                  <a:gd name="connsiteX98" fmla="*/ 2365199 w 12089090"/>
                  <a:gd name="connsiteY98" fmla="*/ 7022714 h 13511369"/>
                  <a:gd name="connsiteX99" fmla="*/ 2123503 w 12089090"/>
                  <a:gd name="connsiteY99" fmla="*/ 7248682 h 13511369"/>
                  <a:gd name="connsiteX100" fmla="*/ 2171128 w 12089090"/>
                  <a:gd name="connsiteY100" fmla="*/ 7551100 h 13511369"/>
                  <a:gd name="connsiteX101" fmla="*/ 2143743 w 12089090"/>
                  <a:gd name="connsiteY101" fmla="*/ 7627551 h 13511369"/>
                  <a:gd name="connsiteX102" fmla="*/ 1973484 w 12089090"/>
                  <a:gd name="connsiteY102" fmla="*/ 7703500 h 13511369"/>
                  <a:gd name="connsiteX103" fmla="*/ 1867519 w 12089090"/>
                  <a:gd name="connsiteY103" fmla="*/ 7841863 h 13511369"/>
                  <a:gd name="connsiteX104" fmla="*/ 1842515 w 12089090"/>
                  <a:gd name="connsiteY104" fmla="*/ 8084500 h 13511369"/>
                  <a:gd name="connsiteX105" fmla="*/ 1721072 w 12089090"/>
                  <a:gd name="connsiteY105" fmla="*/ 8148794 h 13511369"/>
                  <a:gd name="connsiteX106" fmla="*/ 1703212 w 12089090"/>
                  <a:gd name="connsiteY106" fmla="*/ 8291919 h 13511369"/>
                  <a:gd name="connsiteX107" fmla="*/ 1671065 w 12089090"/>
                  <a:gd name="connsiteY107" fmla="*/ 8510744 h 13511369"/>
                  <a:gd name="connsiteX108" fmla="*/ 1716309 w 12089090"/>
                  <a:gd name="connsiteY108" fmla="*/ 8653619 h 13511369"/>
                  <a:gd name="connsiteX109" fmla="*/ 1706784 w 12089090"/>
                  <a:gd name="connsiteY109" fmla="*/ 8772682 h 13511369"/>
                  <a:gd name="connsiteX110" fmla="*/ 1788937 w 12089090"/>
                  <a:gd name="connsiteY110" fmla="*/ 8963432 h 13511369"/>
                  <a:gd name="connsiteX111" fmla="*/ 1657969 w 12089090"/>
                  <a:gd name="connsiteY111" fmla="*/ 9413488 h 13511369"/>
                  <a:gd name="connsiteX112" fmla="*/ 1506759 w 12089090"/>
                  <a:gd name="connsiteY112" fmla="*/ 9498963 h 13511369"/>
                  <a:gd name="connsiteX113" fmla="*/ 1463897 w 12089090"/>
                  <a:gd name="connsiteY113" fmla="*/ 9682319 h 13511369"/>
                  <a:gd name="connsiteX114" fmla="*/ 1321022 w 12089090"/>
                  <a:gd name="connsiteY114" fmla="*/ 9748994 h 13511369"/>
                  <a:gd name="connsiteX115" fmla="*/ 1312687 w 12089090"/>
                  <a:gd name="connsiteY115" fmla="*/ 9839732 h 13511369"/>
                  <a:gd name="connsiteX116" fmla="*/ 1237678 w 12089090"/>
                  <a:gd name="connsiteY116" fmla="*/ 9970450 h 13511369"/>
                  <a:gd name="connsiteX117" fmla="*/ 1254347 w 12089090"/>
                  <a:gd name="connsiteY117" fmla="*/ 10151425 h 13511369"/>
                  <a:gd name="connsiteX118" fmla="*/ 1179337 w 12089090"/>
                  <a:gd name="connsiteY118" fmla="*/ 10315982 h 13511369"/>
                  <a:gd name="connsiteX119" fmla="*/ 932878 w 12089090"/>
                  <a:gd name="connsiteY119" fmla="*/ 10353832 h 13511369"/>
                  <a:gd name="connsiteX120" fmla="*/ 817387 w 12089090"/>
                  <a:gd name="connsiteY120" fmla="*/ 10468382 h 13511369"/>
                  <a:gd name="connsiteX121" fmla="*/ 678084 w 12089090"/>
                  <a:gd name="connsiteY121" fmla="*/ 10480038 h 13511369"/>
                  <a:gd name="connsiteX122" fmla="*/ 585215 w 12089090"/>
                  <a:gd name="connsiteY122" fmla="*/ 10544332 h 13511369"/>
                  <a:gd name="connsiteX123" fmla="*/ 497109 w 12089090"/>
                  <a:gd name="connsiteY123" fmla="*/ 10503850 h 13511369"/>
                  <a:gd name="connsiteX124" fmla="*/ 399478 w 12089090"/>
                  <a:gd name="connsiteY124" fmla="*/ 10510994 h 13511369"/>
                  <a:gd name="connsiteX125" fmla="*/ 301847 w 12089090"/>
                  <a:gd name="connsiteY125" fmla="*/ 10482419 h 13511369"/>
                  <a:gd name="connsiteX126" fmla="*/ 238743 w 12089090"/>
                  <a:gd name="connsiteY126" fmla="*/ 10535057 h 13511369"/>
                  <a:gd name="connsiteX127" fmla="*/ 17287 w 12089090"/>
                  <a:gd name="connsiteY127" fmla="*/ 10430282 h 13511369"/>
                  <a:gd name="connsiteX128" fmla="*/ 78009 w 12089090"/>
                  <a:gd name="connsiteY128" fmla="*/ 10608625 h 13511369"/>
                  <a:gd name="connsiteX129" fmla="*/ 11334 w 12089090"/>
                  <a:gd name="connsiteY129" fmla="*/ 10787219 h 13511369"/>
                  <a:gd name="connsiteX130" fmla="*/ 112537 w 12089090"/>
                  <a:gd name="connsiteY130" fmla="*/ 11056551 h 13511369"/>
                  <a:gd name="connsiteX131" fmla="*/ 8953 w 12089090"/>
                  <a:gd name="connsiteY131" fmla="*/ 11234894 h 13511369"/>
                  <a:gd name="connsiteX132" fmla="*/ 17287 w 12089090"/>
                  <a:gd name="connsiteY132" fmla="*/ 11420882 h 13511369"/>
                  <a:gd name="connsiteX133" fmla="*/ 158972 w 12089090"/>
                  <a:gd name="connsiteY133" fmla="*/ 11470638 h 13511369"/>
                  <a:gd name="connsiteX134" fmla="*/ 455437 w 12089090"/>
                  <a:gd name="connsiteY134" fmla="*/ 11497082 h 13511369"/>
                  <a:gd name="connsiteX135" fmla="*/ 623315 w 12089090"/>
                  <a:gd name="connsiteY135" fmla="*/ 11544457 h 13511369"/>
                  <a:gd name="connsiteX136" fmla="*/ 737615 w 12089090"/>
                  <a:gd name="connsiteY136" fmla="*/ 11489688 h 13511369"/>
                  <a:gd name="connsiteX137" fmla="*/ 912637 w 12089090"/>
                  <a:gd name="connsiteY137" fmla="*/ 11535182 h 13511369"/>
                  <a:gd name="connsiteX138" fmla="*/ 1078134 w 12089090"/>
                  <a:gd name="connsiteY138" fmla="*/ 11413488 h 13511369"/>
                  <a:gd name="connsiteX139" fmla="*/ 1155524 w 12089090"/>
                  <a:gd name="connsiteY139" fmla="*/ 11470889 h 13511369"/>
                  <a:gd name="connsiteX140" fmla="*/ 1294828 w 12089090"/>
                  <a:gd name="connsiteY140" fmla="*/ 11496832 h 13511369"/>
                  <a:gd name="connsiteX141" fmla="*/ 1466278 w 12089090"/>
                  <a:gd name="connsiteY141" fmla="*/ 11508738 h 13511369"/>
                  <a:gd name="connsiteX142" fmla="*/ 1552003 w 12089090"/>
                  <a:gd name="connsiteY142" fmla="*/ 11573032 h 13511369"/>
                  <a:gd name="connsiteX143" fmla="*/ 1652015 w 12089090"/>
                  <a:gd name="connsiteY143" fmla="*/ 11580175 h 13511369"/>
                  <a:gd name="connsiteX144" fmla="*/ 1731787 w 12089090"/>
                  <a:gd name="connsiteY144" fmla="*/ 11592332 h 13511369"/>
                  <a:gd name="connsiteX145" fmla="*/ 1659159 w 12089090"/>
                  <a:gd name="connsiteY145" fmla="*/ 11737338 h 13511369"/>
                  <a:gd name="connsiteX146" fmla="*/ 1693687 w 12089090"/>
                  <a:gd name="connsiteY146" fmla="*/ 11992382 h 13511369"/>
                  <a:gd name="connsiteX147" fmla="*/ 1871090 w 12089090"/>
                  <a:gd name="connsiteY147" fmla="*/ 12130244 h 13511369"/>
                  <a:gd name="connsiteX148" fmla="*/ 1993724 w 12089090"/>
                  <a:gd name="connsiteY148" fmla="*/ 12056676 h 13511369"/>
                  <a:gd name="connsiteX149" fmla="*/ 2066353 w 12089090"/>
                  <a:gd name="connsiteY149" fmla="*/ 12104050 h 13511369"/>
                  <a:gd name="connsiteX150" fmla="*/ 2142553 w 12089090"/>
                  <a:gd name="connsiteY150" fmla="*/ 12034994 h 13511369"/>
                  <a:gd name="connsiteX151" fmla="*/ 2242565 w 12089090"/>
                  <a:gd name="connsiteY151" fmla="*/ 12058807 h 13511369"/>
                  <a:gd name="connsiteX152" fmla="*/ 2473547 w 12089090"/>
                  <a:gd name="connsiteY152" fmla="*/ 12008800 h 13511369"/>
                  <a:gd name="connsiteX153" fmla="*/ 2524743 w 12089090"/>
                  <a:gd name="connsiteY153" fmla="*/ 11899513 h 13511369"/>
                  <a:gd name="connsiteX154" fmla="*/ 2893837 w 12089090"/>
                  <a:gd name="connsiteY154" fmla="*/ 12030482 h 13511369"/>
                  <a:gd name="connsiteX155" fmla="*/ 2983134 w 12089090"/>
                  <a:gd name="connsiteY155" fmla="*/ 12018325 h 13511369"/>
                  <a:gd name="connsiteX156" fmla="*/ 3084337 w 12089090"/>
                  <a:gd name="connsiteY156" fmla="*/ 12182882 h 13511369"/>
                  <a:gd name="connsiteX157" fmla="*/ 3323653 w 12089090"/>
                  <a:gd name="connsiteY157" fmla="*/ 12127863 h 13511369"/>
                  <a:gd name="connsiteX158" fmla="*/ 3433190 w 12089090"/>
                  <a:gd name="connsiteY158" fmla="*/ 12196919 h 13511369"/>
                  <a:gd name="connsiteX159" fmla="*/ 3586781 w 12089090"/>
                  <a:gd name="connsiteY159" fmla="*/ 12266226 h 13511369"/>
                  <a:gd name="connsiteX160" fmla="*/ 3522487 w 12089090"/>
                  <a:gd name="connsiteY160" fmla="*/ 12387670 h 13511369"/>
                  <a:gd name="connsiteX161" fmla="*/ 3607022 w 12089090"/>
                  <a:gd name="connsiteY161" fmla="*/ 12592207 h 13511369"/>
                  <a:gd name="connsiteX162" fmla="*/ 3560587 w 12089090"/>
                  <a:gd name="connsiteY162" fmla="*/ 12773432 h 13511369"/>
                  <a:gd name="connsiteX163" fmla="*/ 3545109 w 12089090"/>
                  <a:gd name="connsiteY163" fmla="*/ 12987494 h 13511369"/>
                  <a:gd name="connsiteX164" fmla="*/ 3636787 w 12089090"/>
                  <a:gd name="connsiteY164" fmla="*/ 13211582 h 13511369"/>
                  <a:gd name="connsiteX165" fmla="*/ 3922537 w 12089090"/>
                  <a:gd name="connsiteY165" fmla="*/ 13440182 h 13511369"/>
                  <a:gd name="connsiteX166" fmla="*/ 4514278 w 12089090"/>
                  <a:gd name="connsiteY166" fmla="*/ 13511369 h 13511369"/>
                  <a:gd name="connsiteX167" fmla="*/ 4549996 w 12089090"/>
                  <a:gd name="connsiteY167" fmla="*/ 13442312 h 13511369"/>
                  <a:gd name="connsiteX168" fmla="*/ 4208287 w 12089090"/>
                  <a:gd name="connsiteY168" fmla="*/ 13154432 h 13511369"/>
                  <a:gd name="connsiteX169" fmla="*/ 4635722 w 12089090"/>
                  <a:gd name="connsiteY169" fmla="*/ 13268482 h 13511369"/>
                  <a:gd name="connsiteX170" fmla="*/ 4951237 w 12089090"/>
                  <a:gd name="connsiteY170" fmla="*/ 13268732 h 13511369"/>
                  <a:gd name="connsiteX171" fmla="*/ 5052440 w 12089090"/>
                  <a:gd name="connsiteY171" fmla="*/ 13058932 h 13511369"/>
                  <a:gd name="connsiteX172" fmla="*/ 5011959 w 12089090"/>
                  <a:gd name="connsiteY172" fmla="*/ 12985113 h 13511369"/>
                  <a:gd name="connsiteX173" fmla="*/ 5008387 w 12089090"/>
                  <a:gd name="connsiteY173" fmla="*/ 12678182 h 13511369"/>
                  <a:gd name="connsiteX174" fmla="*/ 5084587 w 12089090"/>
                  <a:gd name="connsiteY174" fmla="*/ 12563882 h 13511369"/>
                  <a:gd name="connsiteX175" fmla="*/ 5046487 w 12089090"/>
                  <a:gd name="connsiteY175" fmla="*/ 12225745 h 13511369"/>
                  <a:gd name="connsiteX176" fmla="*/ 5375100 w 12089090"/>
                  <a:gd name="connsiteY176" fmla="*/ 12097157 h 13511369"/>
                  <a:gd name="connsiteX177" fmla="*/ 5656087 w 12089090"/>
                  <a:gd name="connsiteY177" fmla="*/ 12180502 h 13511369"/>
                  <a:gd name="connsiteX178" fmla="*/ 5541787 w 12089090"/>
                  <a:gd name="connsiteY178" fmla="*/ 11249432 h 13511369"/>
                  <a:gd name="connsiteX179" fmla="*/ 5602510 w 12089090"/>
                  <a:gd name="connsiteY179" fmla="*/ 10722925 h 13511369"/>
                  <a:gd name="connsiteX180" fmla="*/ 5485827 w 12089090"/>
                  <a:gd name="connsiteY180" fmla="*/ 10663394 h 13511369"/>
                  <a:gd name="connsiteX181" fmla="*/ 5602509 w 12089090"/>
                  <a:gd name="connsiteY181" fmla="*/ 10701495 h 13511369"/>
                  <a:gd name="connsiteX182" fmla="*/ 5628703 w 12089090"/>
                  <a:gd name="connsiteY182" fmla="*/ 10160950 h 13511369"/>
                  <a:gd name="connsiteX183" fmla="*/ 5715618 w 12089090"/>
                  <a:gd name="connsiteY183" fmla="*/ 9775438 h 13511369"/>
                  <a:gd name="connsiteX184" fmla="*/ 5847778 w 12089090"/>
                  <a:gd name="connsiteY184" fmla="*/ 9408475 h 13511369"/>
                  <a:gd name="connsiteX185" fmla="*/ 5938265 w 12089090"/>
                  <a:gd name="connsiteY185" fmla="*/ 9196544 h 13511369"/>
                  <a:gd name="connsiteX186" fmla="*/ 5776340 w 12089090"/>
                  <a:gd name="connsiteY186" fmla="*/ 9329894 h 13511369"/>
                  <a:gd name="connsiteX187" fmla="*/ 5940647 w 12089090"/>
                  <a:gd name="connsiteY187" fmla="*/ 9137013 h 13511369"/>
                  <a:gd name="connsiteX188" fmla="*/ 5972794 w 12089090"/>
                  <a:gd name="connsiteY188" fmla="*/ 8956289 h 13511369"/>
                  <a:gd name="connsiteX189" fmla="*/ 5976365 w 12089090"/>
                  <a:gd name="connsiteY189" fmla="*/ 9087006 h 13511369"/>
                  <a:gd name="connsiteX190" fmla="*/ 6458567 w 12089090"/>
                  <a:gd name="connsiteY190" fmla="*/ 8201432 h 13511369"/>
                  <a:gd name="connsiteX191" fmla="*/ 6221634 w 12089090"/>
                  <a:gd name="connsiteY191" fmla="*/ 8101170 h 13511369"/>
                  <a:gd name="connsiteX192" fmla="*/ 6443090 w 12089090"/>
                  <a:gd name="connsiteY192" fmla="*/ 8110694 h 13511369"/>
                  <a:gd name="connsiteX193" fmla="*/ 6713363 w 12089090"/>
                  <a:gd name="connsiteY193" fmla="*/ 8074975 h 13511369"/>
                  <a:gd name="connsiteX194" fmla="*/ 6872907 w 12089090"/>
                  <a:gd name="connsiteY194" fmla="*/ 8032113 h 13511369"/>
                  <a:gd name="connsiteX195" fmla="*/ 6802659 w 12089090"/>
                  <a:gd name="connsiteY195" fmla="*/ 7972582 h 13511369"/>
                  <a:gd name="connsiteX196" fmla="*/ 6894339 w 12089090"/>
                  <a:gd name="connsiteY196" fmla="*/ 7846626 h 13511369"/>
                  <a:gd name="connsiteX197" fmla="*/ 6997921 w 12089090"/>
                  <a:gd name="connsiteY197" fmla="*/ 7867807 h 13511369"/>
                  <a:gd name="connsiteX198" fmla="*/ 7034832 w 12089090"/>
                  <a:gd name="connsiteY198" fmla="*/ 7793990 h 13511369"/>
                  <a:gd name="connsiteX199" fmla="*/ 6961013 w 12089090"/>
                  <a:gd name="connsiteY199" fmla="*/ 7693975 h 13511369"/>
                  <a:gd name="connsiteX200" fmla="*/ 6927676 w 12089090"/>
                  <a:gd name="connsiteY200" fmla="*/ 7596344 h 13511369"/>
                  <a:gd name="connsiteX201" fmla="*/ 6837187 w 12089090"/>
                  <a:gd name="connsiteY201" fmla="*/ 7591832 h 13511369"/>
                  <a:gd name="connsiteX202" fmla="*/ 6763369 w 12089090"/>
                  <a:gd name="connsiteY202" fmla="*/ 7674925 h 13511369"/>
                  <a:gd name="connsiteX203" fmla="*/ 6627637 w 12089090"/>
                  <a:gd name="connsiteY203" fmla="*/ 7687082 h 13511369"/>
                  <a:gd name="connsiteX204" fmla="*/ 6687169 w 12089090"/>
                  <a:gd name="connsiteY204" fmla="*/ 7617775 h 13511369"/>
                  <a:gd name="connsiteX205" fmla="*/ 6699076 w 12089090"/>
                  <a:gd name="connsiteY205" fmla="*/ 7529669 h 13511369"/>
                  <a:gd name="connsiteX206" fmla="*/ 6720506 w 12089090"/>
                  <a:gd name="connsiteY206" fmla="*/ 7467756 h 13511369"/>
                  <a:gd name="connsiteX207" fmla="*/ 6684787 w 12089090"/>
                  <a:gd name="connsiteY207" fmla="*/ 7401332 h 13511369"/>
                  <a:gd name="connsiteX208" fmla="*/ 6620494 w 12089090"/>
                  <a:gd name="connsiteY208" fmla="*/ 7432038 h 13511369"/>
                  <a:gd name="connsiteX209" fmla="*/ 6618112 w 12089090"/>
                  <a:gd name="connsiteY209" fmla="*/ 7351326 h 13511369"/>
                  <a:gd name="connsiteX210" fmla="*/ 6837188 w 12089090"/>
                  <a:gd name="connsiteY210" fmla="*/ 7243919 h 13511369"/>
                  <a:gd name="connsiteX211" fmla="*/ 6801469 w 12089090"/>
                  <a:gd name="connsiteY211" fmla="*/ 7089138 h 13511369"/>
                  <a:gd name="connsiteX212" fmla="*/ 6877669 w 12089090"/>
                  <a:gd name="connsiteY212" fmla="*/ 7072469 h 13511369"/>
                  <a:gd name="connsiteX213" fmla="*/ 6856237 w 12089090"/>
                  <a:gd name="connsiteY213" fmla="*/ 6982232 h 13511369"/>
                  <a:gd name="connsiteX214" fmla="*/ 6961013 w 12089090"/>
                  <a:gd name="connsiteY214" fmla="*/ 6984363 h 13511369"/>
                  <a:gd name="connsiteX215" fmla="*/ 7003876 w 12089090"/>
                  <a:gd name="connsiteY215" fmla="*/ 6903400 h 13511369"/>
                  <a:gd name="connsiteX216" fmla="*/ 7106269 w 12089090"/>
                  <a:gd name="connsiteY216" fmla="*/ 6936738 h 13511369"/>
                  <a:gd name="connsiteX217" fmla="*/ 7180088 w 12089090"/>
                  <a:gd name="connsiteY217" fmla="*/ 7039132 h 13511369"/>
                  <a:gd name="connsiteX218" fmla="*/ 7246763 w 12089090"/>
                  <a:gd name="connsiteY218" fmla="*/ 6979600 h 13511369"/>
                  <a:gd name="connsiteX219" fmla="*/ 7187232 w 12089090"/>
                  <a:gd name="connsiteY219" fmla="*/ 6843869 h 13511369"/>
                  <a:gd name="connsiteX220" fmla="*/ 7244381 w 12089090"/>
                  <a:gd name="connsiteY220" fmla="*/ 6896506 h 13511369"/>
                  <a:gd name="connsiteX221" fmla="*/ 7361063 w 12089090"/>
                  <a:gd name="connsiteY221" fmla="*/ 6934357 h 13511369"/>
                  <a:gd name="connsiteX222" fmla="*/ 7434882 w 12089090"/>
                  <a:gd name="connsiteY222" fmla="*/ 7006046 h 13511369"/>
                  <a:gd name="connsiteX223" fmla="*/ 7403926 w 12089090"/>
                  <a:gd name="connsiteY223" fmla="*/ 7144158 h 13511369"/>
                  <a:gd name="connsiteX224" fmla="*/ 7475363 w 12089090"/>
                  <a:gd name="connsiteY224" fmla="*/ 7108439 h 13511369"/>
                  <a:gd name="connsiteX225" fmla="*/ 7465837 w 12089090"/>
                  <a:gd name="connsiteY225" fmla="*/ 7077482 h 13511369"/>
                  <a:gd name="connsiteX226" fmla="*/ 7542038 w 12089090"/>
                  <a:gd name="connsiteY226" fmla="*/ 7163208 h 13511369"/>
                  <a:gd name="connsiteX227" fmla="*/ 7477744 w 12089090"/>
                  <a:gd name="connsiteY227" fmla="*/ 7244171 h 13511369"/>
                  <a:gd name="connsiteX228" fmla="*/ 7542037 w 12089090"/>
                  <a:gd name="connsiteY228" fmla="*/ 7325132 h 13511369"/>
                  <a:gd name="connsiteX229" fmla="*/ 7468219 w 12089090"/>
                  <a:gd name="connsiteY229" fmla="*/ 7344183 h 13511369"/>
                  <a:gd name="connsiteX230" fmla="*/ 7375351 w 12089090"/>
                  <a:gd name="connsiteY230" fmla="*/ 7296558 h 13511369"/>
                  <a:gd name="connsiteX231" fmla="*/ 7327726 w 12089090"/>
                  <a:gd name="connsiteY231" fmla="*/ 7406096 h 13511369"/>
                  <a:gd name="connsiteX232" fmla="*/ 7403926 w 12089090"/>
                  <a:gd name="connsiteY232" fmla="*/ 7425146 h 13511369"/>
                  <a:gd name="connsiteX233" fmla="*/ 7458694 w 12089090"/>
                  <a:gd name="connsiteY233" fmla="*/ 7484677 h 13511369"/>
                  <a:gd name="connsiteX234" fmla="*/ 7484888 w 12089090"/>
                  <a:gd name="connsiteY234" fmla="*/ 7515382 h 13511369"/>
                  <a:gd name="connsiteX235" fmla="*/ 7505128 w 12089090"/>
                  <a:gd name="connsiteY235" fmla="*/ 7467755 h 13511369"/>
                  <a:gd name="connsiteX236" fmla="*/ 7563469 w 12089090"/>
                  <a:gd name="connsiteY236" fmla="*/ 7529921 h 13511369"/>
                  <a:gd name="connsiteX237" fmla="*/ 7656338 w 12089090"/>
                  <a:gd name="connsiteY237" fmla="*/ 7615646 h 13511369"/>
                  <a:gd name="connsiteX238" fmla="*/ 7656338 w 12089090"/>
                  <a:gd name="connsiteY238" fmla="*/ 7510871 h 13511369"/>
                  <a:gd name="connsiteX239" fmla="*/ 7830168 w 12089090"/>
                  <a:gd name="connsiteY239" fmla="*/ 7606120 h 13511369"/>
                  <a:gd name="connsiteX240" fmla="*/ 7723013 w 12089090"/>
                  <a:gd name="connsiteY240" fmla="*/ 7370377 h 13511369"/>
                  <a:gd name="connsiteX241" fmla="*/ 7725394 w 12089090"/>
                  <a:gd name="connsiteY241" fmla="*/ 7234646 h 13511369"/>
                  <a:gd name="connsiteX242" fmla="*/ 7630144 w 12089090"/>
                  <a:gd name="connsiteY242" fmla="*/ 7206071 h 13511369"/>
                  <a:gd name="connsiteX243" fmla="*/ 7694437 w 12089090"/>
                  <a:gd name="connsiteY243" fmla="*/ 7039382 h 13511369"/>
                  <a:gd name="connsiteX244" fmla="*/ 8392144 w 12089090"/>
                  <a:gd name="connsiteY244" fmla="*/ 6653621 h 13511369"/>
                  <a:gd name="connsiteX245" fmla="*/ 8720757 w 12089090"/>
                  <a:gd name="connsiteY245" fmla="*/ 6591708 h 13511369"/>
                  <a:gd name="connsiteX246" fmla="*/ 8739807 w 12089090"/>
                  <a:gd name="connsiteY246" fmla="*/ 6696483 h 13511369"/>
                  <a:gd name="connsiteX247" fmla="*/ 8813626 w 12089090"/>
                  <a:gd name="connsiteY247" fmla="*/ 6701246 h 13511369"/>
                  <a:gd name="connsiteX248" fmla="*/ 8789812 w 12089090"/>
                  <a:gd name="connsiteY248" fmla="*/ 6548844 h 13511369"/>
                  <a:gd name="connsiteX249" fmla="*/ 9332737 w 12089090"/>
                  <a:gd name="connsiteY249" fmla="*/ 6544082 h 13511369"/>
                  <a:gd name="connsiteX250" fmla="*/ 9520856 w 12089090"/>
                  <a:gd name="connsiteY250" fmla="*/ 6494075 h 13511369"/>
                  <a:gd name="connsiteX251" fmla="*/ 9647062 w 12089090"/>
                  <a:gd name="connsiteY251" fmla="*/ 6298813 h 13511369"/>
                  <a:gd name="connsiteX252" fmla="*/ 9923287 w 12089090"/>
                  <a:gd name="connsiteY252" fmla="*/ 6334532 h 13511369"/>
                  <a:gd name="connsiteX253" fmla="*/ 9887569 w 12089090"/>
                  <a:gd name="connsiteY253" fmla="*/ 6420258 h 13511369"/>
                  <a:gd name="connsiteX254" fmla="*/ 9744694 w 12089090"/>
                  <a:gd name="connsiteY254" fmla="*/ 6434546 h 13511369"/>
                  <a:gd name="connsiteX255" fmla="*/ 9813749 w 12089090"/>
                  <a:gd name="connsiteY255" fmla="*/ 6489313 h 13511369"/>
                  <a:gd name="connsiteX256" fmla="*/ 9682782 w 12089090"/>
                  <a:gd name="connsiteY256" fmla="*/ 6517889 h 13511369"/>
                  <a:gd name="connsiteX257" fmla="*/ 9556576 w 12089090"/>
                  <a:gd name="connsiteY257" fmla="*/ 6508364 h 13511369"/>
                  <a:gd name="connsiteX258" fmla="*/ 9470850 w 12089090"/>
                  <a:gd name="connsiteY258" fmla="*/ 6544082 h 13511369"/>
                  <a:gd name="connsiteX259" fmla="*/ 9439894 w 12089090"/>
                  <a:gd name="connsiteY259" fmla="*/ 6848883 h 13511369"/>
                  <a:gd name="connsiteX260" fmla="*/ 9601819 w 12089090"/>
                  <a:gd name="connsiteY260" fmla="*/ 6882220 h 13511369"/>
                  <a:gd name="connsiteX261" fmla="*/ 9808987 w 12089090"/>
                  <a:gd name="connsiteY261" fmla="*/ 6696482 h 13511369"/>
                  <a:gd name="connsiteX262" fmla="*/ 9847088 w 12089090"/>
                  <a:gd name="connsiteY262" fmla="*/ 6794114 h 13511369"/>
                  <a:gd name="connsiteX263" fmla="*/ 9994726 w 12089090"/>
                  <a:gd name="connsiteY263" fmla="*/ 6717914 h 13511369"/>
                  <a:gd name="connsiteX264" fmla="*/ 9894713 w 12089090"/>
                  <a:gd name="connsiteY264" fmla="*/ 6956040 h 13511369"/>
                  <a:gd name="connsiteX265" fmla="*/ 10037588 w 12089090"/>
                  <a:gd name="connsiteY265" fmla="*/ 6898889 h 13511369"/>
                  <a:gd name="connsiteX266" fmla="*/ 10004251 w 12089090"/>
                  <a:gd name="connsiteY266" fmla="*/ 6986996 h 13511369"/>
                  <a:gd name="connsiteX267" fmla="*/ 10235232 w 12089090"/>
                  <a:gd name="connsiteY267" fmla="*/ 6984614 h 13511369"/>
                  <a:gd name="connsiteX268" fmla="*/ 10075687 w 12089090"/>
                  <a:gd name="connsiteY268" fmla="*/ 7039382 h 13511369"/>
                  <a:gd name="connsiteX269" fmla="*/ 9966151 w 12089090"/>
                  <a:gd name="connsiteY269" fmla="*/ 7096533 h 13511369"/>
                  <a:gd name="connsiteX270" fmla="*/ 9847088 w 12089090"/>
                  <a:gd name="connsiteY270" fmla="*/ 7210833 h 13511369"/>
                  <a:gd name="connsiteX271" fmla="*/ 9882806 w 12089090"/>
                  <a:gd name="connsiteY271" fmla="*/ 7270363 h 13511369"/>
                  <a:gd name="connsiteX272" fmla="*/ 9925669 w 12089090"/>
                  <a:gd name="connsiteY272" fmla="*/ 7320371 h 13511369"/>
                  <a:gd name="connsiteX273" fmla="*/ 10004251 w 12089090"/>
                  <a:gd name="connsiteY273" fmla="*/ 7287033 h 13511369"/>
                  <a:gd name="connsiteX274" fmla="*/ 10016156 w 12089090"/>
                  <a:gd name="connsiteY274" fmla="*/ 7348944 h 13511369"/>
                  <a:gd name="connsiteX275" fmla="*/ 10130457 w 12089090"/>
                  <a:gd name="connsiteY275" fmla="*/ 7210833 h 13511369"/>
                  <a:gd name="connsiteX276" fmla="*/ 10166176 w 12089090"/>
                  <a:gd name="connsiteY276" fmla="*/ 7356089 h 13511369"/>
                  <a:gd name="connsiteX277" fmla="*/ 10261426 w 12089090"/>
                  <a:gd name="connsiteY277" fmla="*/ 7239408 h 13511369"/>
                  <a:gd name="connsiteX278" fmla="*/ 10287619 w 12089090"/>
                  <a:gd name="connsiteY278" fmla="*/ 7401332 h 13511369"/>
                  <a:gd name="connsiteX279" fmla="*/ 10361437 w 12089090"/>
                  <a:gd name="connsiteY279" fmla="*/ 7477532 h 13511369"/>
                  <a:gd name="connsiteX280" fmla="*/ 10151887 w 12089090"/>
                  <a:gd name="connsiteY280" fmla="*/ 7591832 h 13511369"/>
                  <a:gd name="connsiteX281" fmla="*/ 10304288 w 12089090"/>
                  <a:gd name="connsiteY281" fmla="*/ 7741852 h 13511369"/>
                  <a:gd name="connsiteX282" fmla="*/ 10335244 w 12089090"/>
                  <a:gd name="connsiteY282" fmla="*/ 7644221 h 13511369"/>
                  <a:gd name="connsiteX283" fmla="*/ 10406680 w 12089090"/>
                  <a:gd name="connsiteY283" fmla="*/ 7732326 h 13511369"/>
                  <a:gd name="connsiteX284" fmla="*/ 10528126 w 12089090"/>
                  <a:gd name="connsiteY284" fmla="*/ 7691846 h 13511369"/>
                  <a:gd name="connsiteX285" fmla="*/ 10532887 w 12089090"/>
                  <a:gd name="connsiteY285" fmla="*/ 7777570 h 13511369"/>
                  <a:gd name="connsiteX286" fmla="*/ 10530506 w 12089090"/>
                  <a:gd name="connsiteY286" fmla="*/ 7875200 h 13511369"/>
                  <a:gd name="connsiteX287" fmla="*/ 10640043 w 12089090"/>
                  <a:gd name="connsiteY287" fmla="*/ 7837101 h 13511369"/>
                  <a:gd name="connsiteX288" fmla="*/ 10680526 w 12089090"/>
                  <a:gd name="connsiteY288" fmla="*/ 8075227 h 13511369"/>
                  <a:gd name="connsiteX289" fmla="*/ 10818637 w 12089090"/>
                  <a:gd name="connsiteY289" fmla="*/ 8106182 h 13511369"/>
                  <a:gd name="connsiteX290" fmla="*/ 10832925 w 12089090"/>
                  <a:gd name="connsiteY290" fmla="*/ 7815670 h 13511369"/>
                  <a:gd name="connsiteX291" fmla="*/ 10923413 w 12089090"/>
                  <a:gd name="connsiteY291" fmla="*/ 7791858 h 13511369"/>
                  <a:gd name="connsiteX292" fmla="*/ 10992469 w 12089090"/>
                  <a:gd name="connsiteY292" fmla="*/ 7620407 h 13511369"/>
                  <a:gd name="connsiteX293" fmla="*/ 10954369 w 12089090"/>
                  <a:gd name="connsiteY293" fmla="*/ 7491821 h 13511369"/>
                  <a:gd name="connsiteX294" fmla="*/ 10859119 w 12089090"/>
                  <a:gd name="connsiteY294" fmla="*/ 7479913 h 13511369"/>
                  <a:gd name="connsiteX295" fmla="*/ 10906743 w 12089090"/>
                  <a:gd name="connsiteY295" fmla="*/ 7360851 h 13511369"/>
                  <a:gd name="connsiteX296" fmla="*/ 10801969 w 12089090"/>
                  <a:gd name="connsiteY296" fmla="*/ 7289414 h 13511369"/>
                  <a:gd name="connsiteX297" fmla="*/ 10761487 w 12089090"/>
                  <a:gd name="connsiteY297" fmla="*/ 7058432 h 13511369"/>
                  <a:gd name="connsiteX298" fmla="*/ 10443987 w 12089090"/>
                  <a:gd name="connsiteY298" fmla="*/ 7020332 h 13511369"/>
                  <a:gd name="connsiteX299" fmla="*/ 10513838 w 12089090"/>
                  <a:gd name="connsiteY299" fmla="*/ 6915558 h 13511369"/>
                  <a:gd name="connsiteX300" fmla="*/ 10637663 w 12089090"/>
                  <a:gd name="connsiteY300" fmla="*/ 6896508 h 13511369"/>
                  <a:gd name="connsiteX301" fmla="*/ 10647187 w 12089090"/>
                  <a:gd name="connsiteY301" fmla="*/ 6810782 h 13511369"/>
                  <a:gd name="connsiteX302" fmla="*/ 10859912 w 12089090"/>
                  <a:gd name="connsiteY302" fmla="*/ 6899682 h 13511369"/>
                  <a:gd name="connsiteX303" fmla="*/ 10875787 w 12089090"/>
                  <a:gd name="connsiteY303" fmla="*/ 6677432 h 13511369"/>
                  <a:gd name="connsiteX304" fmla="*/ 10666237 w 12089090"/>
                  <a:gd name="connsiteY304" fmla="*/ 6772682 h 13511369"/>
                  <a:gd name="connsiteX305" fmla="*/ 10590037 w 12089090"/>
                  <a:gd name="connsiteY305" fmla="*/ 6544082 h 13511369"/>
                  <a:gd name="connsiteX306" fmla="*/ 10361437 w 12089090"/>
                  <a:gd name="connsiteY306" fmla="*/ 6753632 h 13511369"/>
                  <a:gd name="connsiteX307" fmla="*/ 10374138 w 12089090"/>
                  <a:gd name="connsiteY307" fmla="*/ 6588533 h 13511369"/>
                  <a:gd name="connsiteX308" fmla="*/ 10386837 w 12089090"/>
                  <a:gd name="connsiteY308" fmla="*/ 6464707 h 13511369"/>
                  <a:gd name="connsiteX309" fmla="*/ 10331672 w 12089090"/>
                  <a:gd name="connsiteY309" fmla="*/ 6436675 h 13511369"/>
                  <a:gd name="connsiteX310" fmla="*/ 10278888 w 12089090"/>
                  <a:gd name="connsiteY310" fmla="*/ 6452008 h 13511369"/>
                  <a:gd name="connsiteX311" fmla="*/ 10158237 w 12089090"/>
                  <a:gd name="connsiteY311" fmla="*/ 6236107 h 13511369"/>
                  <a:gd name="connsiteX312" fmla="*/ 10323338 w 12089090"/>
                  <a:gd name="connsiteY312" fmla="*/ 6274208 h 13511369"/>
                  <a:gd name="connsiteX313" fmla="*/ 10564638 w 12089090"/>
                  <a:gd name="connsiteY313" fmla="*/ 6274208 h 13511369"/>
                  <a:gd name="connsiteX314" fmla="*/ 10694812 w 12089090"/>
                  <a:gd name="connsiteY314" fmla="*/ 6134507 h 13511369"/>
                  <a:gd name="connsiteX315" fmla="*/ 10593213 w 12089090"/>
                  <a:gd name="connsiteY315" fmla="*/ 6023383 h 13511369"/>
                  <a:gd name="connsiteX316" fmla="*/ 10380487 w 12089090"/>
                  <a:gd name="connsiteY316" fmla="*/ 5975757 h 13511369"/>
                  <a:gd name="connsiteX317" fmla="*/ 10561462 w 12089090"/>
                  <a:gd name="connsiteY317" fmla="*/ 5845582 h 13511369"/>
                  <a:gd name="connsiteX318" fmla="*/ 10507488 w 12089090"/>
                  <a:gd name="connsiteY318" fmla="*/ 5728108 h 13511369"/>
                  <a:gd name="connsiteX319" fmla="*/ 10561463 w 12089090"/>
                  <a:gd name="connsiteY319" fmla="*/ 5607458 h 13511369"/>
                  <a:gd name="connsiteX320" fmla="*/ 10523362 w 12089090"/>
                  <a:gd name="connsiteY320" fmla="*/ 5604282 h 13511369"/>
                  <a:gd name="connsiteX321" fmla="*/ 10488438 w 12089090"/>
                  <a:gd name="connsiteY321" fmla="*/ 5528083 h 13511369"/>
                  <a:gd name="connsiteX322" fmla="*/ 10329687 w 12089090"/>
                  <a:gd name="connsiteY322" fmla="*/ 5375682 h 13511369"/>
                  <a:gd name="connsiteX323" fmla="*/ 10599563 w 12089090"/>
                  <a:gd name="connsiteY323" fmla="*/ 5480458 h 13511369"/>
                  <a:gd name="connsiteX324" fmla="*/ 10742437 w 12089090"/>
                  <a:gd name="connsiteY324" fmla="*/ 5439182 h 13511369"/>
                  <a:gd name="connsiteX325" fmla="*/ 10717038 w 12089090"/>
                  <a:gd name="connsiteY325" fmla="*/ 5686833 h 13511369"/>
                  <a:gd name="connsiteX326" fmla="*/ 10894837 w 12089090"/>
                  <a:gd name="connsiteY326" fmla="*/ 5724932 h 13511369"/>
                  <a:gd name="connsiteX327" fmla="*/ 10951988 w 12089090"/>
                  <a:gd name="connsiteY327" fmla="*/ 5550308 h 13511369"/>
                  <a:gd name="connsiteX328" fmla="*/ 10993262 w 12089090"/>
                  <a:gd name="connsiteY328" fmla="*/ 5321707 h 13511369"/>
                  <a:gd name="connsiteX329" fmla="*/ 10913888 w 12089090"/>
                  <a:gd name="connsiteY329" fmla="*/ 5118508 h 13511369"/>
                  <a:gd name="connsiteX330" fmla="*/ 10856737 w 12089090"/>
                  <a:gd name="connsiteY330" fmla="*/ 5020082 h 13511369"/>
                  <a:gd name="connsiteX331" fmla="*/ 10777363 w 12089090"/>
                  <a:gd name="connsiteY331" fmla="*/ 5137558 h 13511369"/>
                  <a:gd name="connsiteX332" fmla="*/ 10707513 w 12089090"/>
                  <a:gd name="connsiteY332" fmla="*/ 5096283 h 13511369"/>
                  <a:gd name="connsiteX333" fmla="*/ 10675763 w 12089090"/>
                  <a:gd name="connsiteY333" fmla="*/ 5216933 h 13511369"/>
                  <a:gd name="connsiteX334" fmla="*/ 10574162 w 12089090"/>
                  <a:gd name="connsiteY334" fmla="*/ 5220107 h 13511369"/>
                  <a:gd name="connsiteX335" fmla="*/ 10494787 w 12089090"/>
                  <a:gd name="connsiteY335" fmla="*/ 5077232 h 13511369"/>
                  <a:gd name="connsiteX336" fmla="*/ 10456687 w 12089090"/>
                  <a:gd name="connsiteY336" fmla="*/ 4924832 h 13511369"/>
                  <a:gd name="connsiteX337" fmla="*/ 10240787 w 12089090"/>
                  <a:gd name="connsiteY337" fmla="*/ 4928007 h 13511369"/>
                  <a:gd name="connsiteX338" fmla="*/ 10266187 w 12089090"/>
                  <a:gd name="connsiteY338" fmla="*/ 5153432 h 13511369"/>
                  <a:gd name="connsiteX339" fmla="*/ 10228088 w 12089090"/>
                  <a:gd name="connsiteY339" fmla="*/ 4959758 h 13511369"/>
                  <a:gd name="connsiteX340" fmla="*/ 10183637 w 12089090"/>
                  <a:gd name="connsiteY340" fmla="*/ 4972457 h 13511369"/>
                  <a:gd name="connsiteX341" fmla="*/ 10113787 w 12089090"/>
                  <a:gd name="connsiteY341" fmla="*/ 4861332 h 13511369"/>
                  <a:gd name="connsiteX342" fmla="*/ 10018538 w 12089090"/>
                  <a:gd name="connsiteY342" fmla="*/ 4931183 h 13511369"/>
                  <a:gd name="connsiteX343" fmla="*/ 9862962 w 12089090"/>
                  <a:gd name="connsiteY343" fmla="*/ 5058182 h 13511369"/>
                  <a:gd name="connsiteX344" fmla="*/ 10228087 w 12089090"/>
                  <a:gd name="connsiteY344" fmla="*/ 4724807 h 13511369"/>
                  <a:gd name="connsiteX345" fmla="*/ 10372550 w 12089090"/>
                  <a:gd name="connsiteY345" fmla="*/ 4634321 h 13511369"/>
                  <a:gd name="connsiteX346" fmla="*/ 10590037 w 12089090"/>
                  <a:gd name="connsiteY346" fmla="*/ 4581932 h 13511369"/>
                  <a:gd name="connsiteX347" fmla="*/ 10628138 w 12089090"/>
                  <a:gd name="connsiteY347" fmla="*/ 4461283 h 13511369"/>
                  <a:gd name="connsiteX348" fmla="*/ 10799588 w 12089090"/>
                  <a:gd name="connsiteY348" fmla="*/ 4334283 h 13511369"/>
                  <a:gd name="connsiteX349" fmla="*/ 10831337 w 12089090"/>
                  <a:gd name="connsiteY349" fmla="*/ 4080282 h 13511369"/>
                  <a:gd name="connsiteX350" fmla="*/ 10599562 w 12089090"/>
                  <a:gd name="connsiteY350" fmla="*/ 3997732 h 13511369"/>
                  <a:gd name="connsiteX351" fmla="*/ 10282063 w 12089090"/>
                  <a:gd name="connsiteY351" fmla="*/ 3950108 h 13511369"/>
                  <a:gd name="connsiteX352" fmla="*/ 10151887 w 12089090"/>
                  <a:gd name="connsiteY352" fmla="*/ 4010432 h 13511369"/>
                  <a:gd name="connsiteX353" fmla="*/ 10177288 w 12089090"/>
                  <a:gd name="connsiteY353" fmla="*/ 3845333 h 13511369"/>
                  <a:gd name="connsiteX354" fmla="*/ 10126488 w 12089090"/>
                  <a:gd name="connsiteY354" fmla="*/ 3670708 h 13511369"/>
                  <a:gd name="connsiteX355" fmla="*/ 10240787 w 12089090"/>
                  <a:gd name="connsiteY355" fmla="*/ 3708807 h 13511369"/>
                  <a:gd name="connsiteX356" fmla="*/ 10361438 w 12089090"/>
                  <a:gd name="connsiteY356" fmla="*/ 3600858 h 13511369"/>
                  <a:gd name="connsiteX357" fmla="*/ 10551938 w 12089090"/>
                  <a:gd name="connsiteY357" fmla="*/ 3661183 h 13511369"/>
                  <a:gd name="connsiteX358" fmla="*/ 10564638 w 12089090"/>
                  <a:gd name="connsiteY358" fmla="*/ 3477033 h 13511369"/>
                  <a:gd name="connsiteX359" fmla="*/ 10704337 w 12089090"/>
                  <a:gd name="connsiteY359" fmla="*/ 3515132 h 13511369"/>
                  <a:gd name="connsiteX360" fmla="*/ 10818637 w 12089090"/>
                  <a:gd name="connsiteY360" fmla="*/ 3210332 h 13511369"/>
                  <a:gd name="connsiteX361" fmla="*/ 10920238 w 12089090"/>
                  <a:gd name="connsiteY361" fmla="*/ 3299233 h 13511369"/>
                  <a:gd name="connsiteX362" fmla="*/ 11059937 w 12089090"/>
                  <a:gd name="connsiteY362" fmla="*/ 3283357 h 13511369"/>
                  <a:gd name="connsiteX363" fmla="*/ 11094862 w 12089090"/>
                  <a:gd name="connsiteY363" fmla="*/ 3508782 h 13511369"/>
                  <a:gd name="connsiteX364" fmla="*/ 11171063 w 12089090"/>
                  <a:gd name="connsiteY364" fmla="*/ 3251608 h 13511369"/>
                  <a:gd name="connsiteX365" fmla="*/ 11094863 w 12089090"/>
                  <a:gd name="connsiteY365" fmla="*/ 3165883 h 13511369"/>
                  <a:gd name="connsiteX366" fmla="*/ 11180587 w 12089090"/>
                  <a:gd name="connsiteY366" fmla="*/ 2911882 h 13511369"/>
                  <a:gd name="connsiteX367" fmla="*/ 10999613 w 12089090"/>
                  <a:gd name="connsiteY367" fmla="*/ 2988083 h 13511369"/>
                  <a:gd name="connsiteX368" fmla="*/ 10971037 w 12089090"/>
                  <a:gd name="connsiteY368" fmla="*/ 2918232 h 13511369"/>
                  <a:gd name="connsiteX369" fmla="*/ 10780537 w 12089090"/>
                  <a:gd name="connsiteY369" fmla="*/ 2715032 h 13511369"/>
                  <a:gd name="connsiteX370" fmla="*/ 10748788 w 12089090"/>
                  <a:gd name="connsiteY370" fmla="*/ 2530883 h 13511369"/>
                  <a:gd name="connsiteX371" fmla="*/ 10717038 w 12089090"/>
                  <a:gd name="connsiteY371" fmla="*/ 2435633 h 13511369"/>
                  <a:gd name="connsiteX372" fmla="*/ 10818637 w 12089090"/>
                  <a:gd name="connsiteY372" fmla="*/ 2334032 h 13511369"/>
                  <a:gd name="connsiteX373" fmla="*/ 11078988 w 12089090"/>
                  <a:gd name="connsiteY373" fmla="*/ 2099083 h 13511369"/>
                  <a:gd name="connsiteX374" fmla="*/ 11199637 w 12089090"/>
                  <a:gd name="connsiteY374" fmla="*/ 2118132 h 13511369"/>
                  <a:gd name="connsiteX375" fmla="*/ 11269488 w 12089090"/>
                  <a:gd name="connsiteY375" fmla="*/ 2029233 h 13511369"/>
                  <a:gd name="connsiteX376" fmla="*/ 11504437 w 12089090"/>
                  <a:gd name="connsiteY376" fmla="*/ 1921282 h 13511369"/>
                  <a:gd name="connsiteX377" fmla="*/ 11358388 w 12089090"/>
                  <a:gd name="connsiteY377" fmla="*/ 1851433 h 13511369"/>
                  <a:gd name="connsiteX378" fmla="*/ 11275837 w 12089090"/>
                  <a:gd name="connsiteY378" fmla="*/ 1705382 h 13511369"/>
                  <a:gd name="connsiteX379" fmla="*/ 11377437 w 12089090"/>
                  <a:gd name="connsiteY379" fmla="*/ 1279932 h 13511369"/>
                  <a:gd name="connsiteX380" fmla="*/ 11256787 w 12089090"/>
                  <a:gd name="connsiteY380" fmla="*/ 1019582 h 13511369"/>
                  <a:gd name="connsiteX381" fmla="*/ 11542537 w 12089090"/>
                  <a:gd name="connsiteY381" fmla="*/ 1362482 h 13511369"/>
                  <a:gd name="connsiteX382" fmla="*/ 11707637 w 12089090"/>
                  <a:gd name="connsiteY382" fmla="*/ 1165632 h 13511369"/>
                  <a:gd name="connsiteX383" fmla="*/ 11891787 w 12089090"/>
                  <a:gd name="connsiteY383" fmla="*/ 1476782 h 13511369"/>
                  <a:gd name="connsiteX384" fmla="*/ 12088637 w 12089090"/>
                  <a:gd name="connsiteY384" fmla="*/ 1578383 h 13511369"/>
                  <a:gd name="connsiteX385" fmla="*/ 11923537 w 12089090"/>
                  <a:gd name="connsiteY385" fmla="*/ 1133883 h 13511369"/>
                  <a:gd name="connsiteX386" fmla="*/ 11910837 w 12089090"/>
                  <a:gd name="connsiteY386" fmla="*/ 917982 h 13511369"/>
                  <a:gd name="connsiteX387" fmla="*/ 11777487 w 12089090"/>
                  <a:gd name="connsiteY387" fmla="*/ 721132 h 13511369"/>
                  <a:gd name="connsiteX388" fmla="*/ 11752087 w 12089090"/>
                  <a:gd name="connsiteY38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180087 w 12089090"/>
                  <a:gd name="connsiteY11" fmla="*/ 1905407 h 13511369"/>
                  <a:gd name="connsiteX12" fmla="*/ 7321772 w 12089090"/>
                  <a:gd name="connsiteY12" fmla="*/ 1876581 h 13511369"/>
                  <a:gd name="connsiteX13" fmla="*/ 7419403 w 12089090"/>
                  <a:gd name="connsiteY13" fmla="*/ 1843244 h 13511369"/>
                  <a:gd name="connsiteX14" fmla="*/ 7457503 w 12089090"/>
                  <a:gd name="connsiteY14" fmla="*/ 1764663 h 13511369"/>
                  <a:gd name="connsiteX15" fmla="*/ 7543228 w 12089090"/>
                  <a:gd name="connsiteY15" fmla="*/ 1752756 h 13511369"/>
                  <a:gd name="connsiteX16" fmla="*/ 7618237 w 12089090"/>
                  <a:gd name="connsiteY16" fmla="*/ 1552982 h 13511369"/>
                  <a:gd name="connsiteX17" fmla="*/ 7512272 w 12089090"/>
                  <a:gd name="connsiteY17" fmla="*/ 1428906 h 13511369"/>
                  <a:gd name="connsiteX18" fmla="*/ 7275337 w 12089090"/>
                  <a:gd name="connsiteY18" fmla="*/ 1305332 h 13511369"/>
                  <a:gd name="connsiteX19" fmla="*/ 6959822 w 12089090"/>
                  <a:gd name="connsiteY19" fmla="*/ 1395569 h 13511369"/>
                  <a:gd name="connsiteX20" fmla="*/ 6752653 w 12089090"/>
                  <a:gd name="connsiteY20" fmla="*/ 1359850 h 13511369"/>
                  <a:gd name="connsiteX21" fmla="*/ 6647878 w 12089090"/>
                  <a:gd name="connsiteY21" fmla="*/ 1431288 h 13511369"/>
                  <a:gd name="connsiteX22" fmla="*/ 6488334 w 12089090"/>
                  <a:gd name="connsiteY22" fmla="*/ 1331275 h 13511369"/>
                  <a:gd name="connsiteX23" fmla="*/ 6354984 w 12089090"/>
                  <a:gd name="connsiteY23" fmla="*/ 1402713 h 13511369"/>
                  <a:gd name="connsiteX24" fmla="*/ 6265687 w 12089090"/>
                  <a:gd name="connsiteY24" fmla="*/ 1362482 h 13511369"/>
                  <a:gd name="connsiteX25" fmla="*/ 6181153 w 12089090"/>
                  <a:gd name="connsiteY25" fmla="*/ 1433669 h 13511369"/>
                  <a:gd name="connsiteX26" fmla="*/ 6052565 w 12089090"/>
                  <a:gd name="connsiteY26" fmla="*/ 1269363 h 13511369"/>
                  <a:gd name="connsiteX27" fmla="*/ 5971603 w 12089090"/>
                  <a:gd name="connsiteY27" fmla="*/ 1078863 h 13511369"/>
                  <a:gd name="connsiteX28" fmla="*/ 5808487 w 12089090"/>
                  <a:gd name="connsiteY28" fmla="*/ 1000532 h 13511369"/>
                  <a:gd name="connsiteX29" fmla="*/ 5647753 w 12089090"/>
                  <a:gd name="connsiteY29" fmla="*/ 921700 h 13511369"/>
                  <a:gd name="connsiteX30" fmla="*/ 5566790 w 12089090"/>
                  <a:gd name="connsiteY30" fmla="*/ 995519 h 13511369"/>
                  <a:gd name="connsiteX31" fmla="*/ 5500115 w 12089090"/>
                  <a:gd name="connsiteY31" fmla="*/ 847881 h 13511369"/>
                  <a:gd name="connsiteX32" fmla="*/ 5295328 w 12089090"/>
                  <a:gd name="connsiteY32" fmla="*/ 838356 h 13511369"/>
                  <a:gd name="connsiteX33" fmla="*/ 5119115 w 12089090"/>
                  <a:gd name="connsiteY33" fmla="*/ 678813 h 13511369"/>
                  <a:gd name="connsiteX34" fmla="*/ 4872656 w 12089090"/>
                  <a:gd name="connsiteY34" fmla="*/ 524282 h 13511369"/>
                  <a:gd name="connsiteX35" fmla="*/ 4578572 w 12089090"/>
                  <a:gd name="connsiteY35" fmla="*/ 478788 h 13511369"/>
                  <a:gd name="connsiteX36" fmla="*/ 4330922 w 12089090"/>
                  <a:gd name="connsiteY36" fmla="*/ 395444 h 13511369"/>
                  <a:gd name="connsiteX37" fmla="*/ 4363068 w 12089090"/>
                  <a:gd name="connsiteY37" fmla="*/ 505232 h 13511369"/>
                  <a:gd name="connsiteX38" fmla="*/ 4118990 w 12089090"/>
                  <a:gd name="connsiteY38" fmla="*/ 528794 h 13511369"/>
                  <a:gd name="connsiteX39" fmla="*/ 3952303 w 12089090"/>
                  <a:gd name="connsiteY39" fmla="*/ 640713 h 13511369"/>
                  <a:gd name="connsiteX40" fmla="*/ 3770137 w 12089090"/>
                  <a:gd name="connsiteY40" fmla="*/ 929094 h 13511369"/>
                  <a:gd name="connsiteX41" fmla="*/ 3680840 w 12089090"/>
                  <a:gd name="connsiteY41" fmla="*/ 914556 h 13511369"/>
                  <a:gd name="connsiteX42" fmla="*/ 3578447 w 12089090"/>
                  <a:gd name="connsiteY42" fmla="*/ 990756 h 13511369"/>
                  <a:gd name="connsiteX43" fmla="*/ 3404615 w 12089090"/>
                  <a:gd name="connsiteY43" fmla="*/ 1205069 h 13511369"/>
                  <a:gd name="connsiteX44" fmla="*/ 3266503 w 12089090"/>
                  <a:gd name="connsiteY44" fmla="*/ 1266981 h 13511369"/>
                  <a:gd name="connsiteX45" fmla="*/ 3184349 w 12089090"/>
                  <a:gd name="connsiteY45" fmla="*/ 1343433 h 13511369"/>
                  <a:gd name="connsiteX46" fmla="*/ 2956940 w 12089090"/>
                  <a:gd name="connsiteY46" fmla="*/ 1233644 h 13511369"/>
                  <a:gd name="connsiteX47" fmla="*/ 2829544 w 12089090"/>
                  <a:gd name="connsiteY47" fmla="*/ 1317239 h 13511369"/>
                  <a:gd name="connsiteX48" fmla="*/ 2690240 w 12089090"/>
                  <a:gd name="connsiteY48" fmla="*/ 1366994 h 13511369"/>
                  <a:gd name="connsiteX49" fmla="*/ 2455687 w 12089090"/>
                  <a:gd name="connsiteY49" fmla="*/ 1452970 h 13511369"/>
                  <a:gd name="connsiteX50" fmla="*/ 2421159 w 12089090"/>
                  <a:gd name="connsiteY50" fmla="*/ 1328894 h 13511369"/>
                  <a:gd name="connsiteX51" fmla="*/ 2341387 w 12089090"/>
                  <a:gd name="connsiteY51" fmla="*/ 1248182 h 13511369"/>
                  <a:gd name="connsiteX52" fmla="*/ 2364009 w 12089090"/>
                  <a:gd name="connsiteY52" fmla="*/ 1407475 h 13511369"/>
                  <a:gd name="connsiteX53" fmla="*/ 2321147 w 12089090"/>
                  <a:gd name="connsiteY53" fmla="*/ 1557494 h 13511369"/>
                  <a:gd name="connsiteX54" fmla="*/ 2379487 w 12089090"/>
                  <a:gd name="connsiteY54" fmla="*/ 1629182 h 13511369"/>
                  <a:gd name="connsiteX55" fmla="*/ 2748581 w 12089090"/>
                  <a:gd name="connsiteY55" fmla="*/ 1888739 h 13511369"/>
                  <a:gd name="connsiteX56" fmla="*/ 2818828 w 12089090"/>
                  <a:gd name="connsiteY56" fmla="*/ 2031363 h 13511369"/>
                  <a:gd name="connsiteX57" fmla="*/ 2799778 w 12089090"/>
                  <a:gd name="connsiteY57" fmla="*/ 2224244 h 13511369"/>
                  <a:gd name="connsiteX58" fmla="*/ 2870025 w 12089090"/>
                  <a:gd name="connsiteY58" fmla="*/ 2431664 h 13511369"/>
                  <a:gd name="connsiteX59" fmla="*/ 3027187 w 12089090"/>
                  <a:gd name="connsiteY59" fmla="*/ 2567395 h 13511369"/>
                  <a:gd name="connsiteX60" fmla="*/ 3160537 w 12089090"/>
                  <a:gd name="connsiteY60" fmla="*/ 2543582 h 13511369"/>
                  <a:gd name="connsiteX61" fmla="*/ 3228403 w 12089090"/>
                  <a:gd name="connsiteY61" fmla="*/ 2648106 h 13511369"/>
                  <a:gd name="connsiteX62" fmla="*/ 3130772 w 12089090"/>
                  <a:gd name="connsiteY62" fmla="*/ 2719544 h 13511369"/>
                  <a:gd name="connsiteX63" fmla="*/ 3115293 w 12089090"/>
                  <a:gd name="connsiteY63" fmla="*/ 2843619 h 13511369"/>
                  <a:gd name="connsiteX64" fmla="*/ 3023615 w 12089090"/>
                  <a:gd name="connsiteY64" fmla="*/ 2957669 h 13511369"/>
                  <a:gd name="connsiteX65" fmla="*/ 3016472 w 12089090"/>
                  <a:gd name="connsiteY65" fmla="*/ 3050538 h 13511369"/>
                  <a:gd name="connsiteX66" fmla="*/ 2916459 w 12089090"/>
                  <a:gd name="connsiteY66" fmla="*/ 3143406 h 13511369"/>
                  <a:gd name="connsiteX67" fmla="*/ 2874787 w 12089090"/>
                  <a:gd name="connsiteY67" fmla="*/ 3248432 h 13511369"/>
                  <a:gd name="connsiteX68" fmla="*/ 2916459 w 12089090"/>
                  <a:gd name="connsiteY68" fmla="*/ 3355338 h 13511369"/>
                  <a:gd name="connsiteX69" fmla="*/ 3039093 w 12089090"/>
                  <a:gd name="connsiteY69" fmla="*/ 3469889 h 13511369"/>
                  <a:gd name="connsiteX70" fmla="*/ 2880740 w 12089090"/>
                  <a:gd name="connsiteY70" fmla="*/ 3872069 h 13511369"/>
                  <a:gd name="connsiteX71" fmla="*/ 2854547 w 12089090"/>
                  <a:gd name="connsiteY71" fmla="*/ 4003038 h 13511369"/>
                  <a:gd name="connsiteX72" fmla="*/ 2779537 w 12089090"/>
                  <a:gd name="connsiteY72" fmla="*/ 4067582 h 13511369"/>
                  <a:gd name="connsiteX73" fmla="*/ 2630709 w 12089090"/>
                  <a:gd name="connsiteY73" fmla="*/ 4069713 h 13511369"/>
                  <a:gd name="connsiteX74" fmla="*/ 2559272 w 12089090"/>
                  <a:gd name="connsiteY74" fmla="*/ 4041138 h 13511369"/>
                  <a:gd name="connsiteX75" fmla="*/ 2497359 w 12089090"/>
                  <a:gd name="connsiteY75" fmla="*/ 3964938 h 13511369"/>
                  <a:gd name="connsiteX76" fmla="*/ 2360437 w 12089090"/>
                  <a:gd name="connsiteY76" fmla="*/ 3991382 h 13511369"/>
                  <a:gd name="connsiteX77" fmla="*/ 2302097 w 12089090"/>
                  <a:gd name="connsiteY77" fmla="*/ 4098288 h 13511369"/>
                  <a:gd name="connsiteX78" fmla="*/ 2402109 w 12089090"/>
                  <a:gd name="connsiteY78" fmla="*/ 4295932 h 13511369"/>
                  <a:gd name="connsiteX79" fmla="*/ 2322337 w 12089090"/>
                  <a:gd name="connsiteY79" fmla="*/ 4353332 h 13511369"/>
                  <a:gd name="connsiteX80" fmla="*/ 2533078 w 12089090"/>
                  <a:gd name="connsiteY80" fmla="*/ 4645975 h 13511369"/>
                  <a:gd name="connsiteX81" fmla="*/ 2597372 w 12089090"/>
                  <a:gd name="connsiteY81" fmla="*/ 4879338 h 13511369"/>
                  <a:gd name="connsiteX82" fmla="*/ 2489024 w 12089090"/>
                  <a:gd name="connsiteY82" fmla="*/ 4958170 h 13511369"/>
                  <a:gd name="connsiteX83" fmla="*/ 2471165 w 12089090"/>
                  <a:gd name="connsiteY83" fmla="*/ 5122225 h 13511369"/>
                  <a:gd name="connsiteX84" fmla="*/ 2387822 w 12089090"/>
                  <a:gd name="connsiteY84" fmla="*/ 5196044 h 13511369"/>
                  <a:gd name="connsiteX85" fmla="*/ 2398537 w 12089090"/>
                  <a:gd name="connsiteY85" fmla="*/ 5286782 h 13511369"/>
                  <a:gd name="connsiteX86" fmla="*/ 2506884 w 12089090"/>
                  <a:gd name="connsiteY86" fmla="*/ 5384163 h 13511369"/>
                  <a:gd name="connsiteX87" fmla="*/ 2512837 w 12089090"/>
                  <a:gd name="connsiteY87" fmla="*/ 5534432 h 13511369"/>
                  <a:gd name="connsiteX88" fmla="*/ 2516409 w 12089090"/>
                  <a:gd name="connsiteY88" fmla="*/ 5622288 h 13511369"/>
                  <a:gd name="connsiteX89" fmla="*/ 2649759 w 12089090"/>
                  <a:gd name="connsiteY89" fmla="*/ 5741350 h 13511369"/>
                  <a:gd name="connsiteX90" fmla="*/ 2814065 w 12089090"/>
                  <a:gd name="connsiteY90" fmla="*/ 5819932 h 13511369"/>
                  <a:gd name="connsiteX91" fmla="*/ 2846212 w 12089090"/>
                  <a:gd name="connsiteY91" fmla="*/ 6036875 h 13511369"/>
                  <a:gd name="connsiteX92" fmla="*/ 2836687 w 12089090"/>
                  <a:gd name="connsiteY92" fmla="*/ 6239282 h 13511369"/>
                  <a:gd name="connsiteX93" fmla="*/ 2611659 w 12089090"/>
                  <a:gd name="connsiteY93" fmla="*/ 6322375 h 13511369"/>
                  <a:gd name="connsiteX94" fmla="*/ 2627137 w 12089090"/>
                  <a:gd name="connsiteY94" fmla="*/ 6448832 h 13511369"/>
                  <a:gd name="connsiteX95" fmla="*/ 2531887 w 12089090"/>
                  <a:gd name="connsiteY95" fmla="*/ 6696482 h 13511369"/>
                  <a:gd name="connsiteX96" fmla="*/ 2585465 w 12089090"/>
                  <a:gd name="connsiteY96" fmla="*/ 6812913 h 13511369"/>
                  <a:gd name="connsiteX97" fmla="*/ 2535459 w 12089090"/>
                  <a:gd name="connsiteY97" fmla="*/ 6872444 h 13511369"/>
                  <a:gd name="connsiteX98" fmla="*/ 2478309 w 12089090"/>
                  <a:gd name="connsiteY98" fmla="*/ 6981982 h 13511369"/>
                  <a:gd name="connsiteX99" fmla="*/ 2365199 w 12089090"/>
                  <a:gd name="connsiteY99" fmla="*/ 7022714 h 13511369"/>
                  <a:gd name="connsiteX100" fmla="*/ 2123503 w 12089090"/>
                  <a:gd name="connsiteY100" fmla="*/ 7248682 h 13511369"/>
                  <a:gd name="connsiteX101" fmla="*/ 2171128 w 12089090"/>
                  <a:gd name="connsiteY101" fmla="*/ 7551100 h 13511369"/>
                  <a:gd name="connsiteX102" fmla="*/ 2143743 w 12089090"/>
                  <a:gd name="connsiteY102" fmla="*/ 7627551 h 13511369"/>
                  <a:gd name="connsiteX103" fmla="*/ 1973484 w 12089090"/>
                  <a:gd name="connsiteY103" fmla="*/ 7703500 h 13511369"/>
                  <a:gd name="connsiteX104" fmla="*/ 1867519 w 12089090"/>
                  <a:gd name="connsiteY104" fmla="*/ 7841863 h 13511369"/>
                  <a:gd name="connsiteX105" fmla="*/ 1842515 w 12089090"/>
                  <a:gd name="connsiteY105" fmla="*/ 8084500 h 13511369"/>
                  <a:gd name="connsiteX106" fmla="*/ 1721072 w 12089090"/>
                  <a:gd name="connsiteY106" fmla="*/ 8148794 h 13511369"/>
                  <a:gd name="connsiteX107" fmla="*/ 1703212 w 12089090"/>
                  <a:gd name="connsiteY107" fmla="*/ 8291919 h 13511369"/>
                  <a:gd name="connsiteX108" fmla="*/ 1671065 w 12089090"/>
                  <a:gd name="connsiteY108" fmla="*/ 8510744 h 13511369"/>
                  <a:gd name="connsiteX109" fmla="*/ 1716309 w 12089090"/>
                  <a:gd name="connsiteY109" fmla="*/ 8653619 h 13511369"/>
                  <a:gd name="connsiteX110" fmla="*/ 1706784 w 12089090"/>
                  <a:gd name="connsiteY110" fmla="*/ 8772682 h 13511369"/>
                  <a:gd name="connsiteX111" fmla="*/ 1788937 w 12089090"/>
                  <a:gd name="connsiteY111" fmla="*/ 8963432 h 13511369"/>
                  <a:gd name="connsiteX112" fmla="*/ 1657969 w 12089090"/>
                  <a:gd name="connsiteY112" fmla="*/ 9413488 h 13511369"/>
                  <a:gd name="connsiteX113" fmla="*/ 1506759 w 12089090"/>
                  <a:gd name="connsiteY113" fmla="*/ 9498963 h 13511369"/>
                  <a:gd name="connsiteX114" fmla="*/ 1463897 w 12089090"/>
                  <a:gd name="connsiteY114" fmla="*/ 9682319 h 13511369"/>
                  <a:gd name="connsiteX115" fmla="*/ 1321022 w 12089090"/>
                  <a:gd name="connsiteY115" fmla="*/ 9748994 h 13511369"/>
                  <a:gd name="connsiteX116" fmla="*/ 1312687 w 12089090"/>
                  <a:gd name="connsiteY116" fmla="*/ 9839732 h 13511369"/>
                  <a:gd name="connsiteX117" fmla="*/ 1237678 w 12089090"/>
                  <a:gd name="connsiteY117" fmla="*/ 9970450 h 13511369"/>
                  <a:gd name="connsiteX118" fmla="*/ 1254347 w 12089090"/>
                  <a:gd name="connsiteY118" fmla="*/ 10151425 h 13511369"/>
                  <a:gd name="connsiteX119" fmla="*/ 1179337 w 12089090"/>
                  <a:gd name="connsiteY119" fmla="*/ 10315982 h 13511369"/>
                  <a:gd name="connsiteX120" fmla="*/ 932878 w 12089090"/>
                  <a:gd name="connsiteY120" fmla="*/ 10353832 h 13511369"/>
                  <a:gd name="connsiteX121" fmla="*/ 817387 w 12089090"/>
                  <a:gd name="connsiteY121" fmla="*/ 10468382 h 13511369"/>
                  <a:gd name="connsiteX122" fmla="*/ 678084 w 12089090"/>
                  <a:gd name="connsiteY122" fmla="*/ 10480038 h 13511369"/>
                  <a:gd name="connsiteX123" fmla="*/ 585215 w 12089090"/>
                  <a:gd name="connsiteY123" fmla="*/ 10544332 h 13511369"/>
                  <a:gd name="connsiteX124" fmla="*/ 497109 w 12089090"/>
                  <a:gd name="connsiteY124" fmla="*/ 10503850 h 13511369"/>
                  <a:gd name="connsiteX125" fmla="*/ 399478 w 12089090"/>
                  <a:gd name="connsiteY125" fmla="*/ 10510994 h 13511369"/>
                  <a:gd name="connsiteX126" fmla="*/ 301847 w 12089090"/>
                  <a:gd name="connsiteY126" fmla="*/ 10482419 h 13511369"/>
                  <a:gd name="connsiteX127" fmla="*/ 238743 w 12089090"/>
                  <a:gd name="connsiteY127" fmla="*/ 10535057 h 13511369"/>
                  <a:gd name="connsiteX128" fmla="*/ 17287 w 12089090"/>
                  <a:gd name="connsiteY128" fmla="*/ 10430282 h 13511369"/>
                  <a:gd name="connsiteX129" fmla="*/ 78009 w 12089090"/>
                  <a:gd name="connsiteY129" fmla="*/ 10608625 h 13511369"/>
                  <a:gd name="connsiteX130" fmla="*/ 11334 w 12089090"/>
                  <a:gd name="connsiteY130" fmla="*/ 10787219 h 13511369"/>
                  <a:gd name="connsiteX131" fmla="*/ 112537 w 12089090"/>
                  <a:gd name="connsiteY131" fmla="*/ 11056551 h 13511369"/>
                  <a:gd name="connsiteX132" fmla="*/ 8953 w 12089090"/>
                  <a:gd name="connsiteY132" fmla="*/ 11234894 h 13511369"/>
                  <a:gd name="connsiteX133" fmla="*/ 17287 w 12089090"/>
                  <a:gd name="connsiteY133" fmla="*/ 11420882 h 13511369"/>
                  <a:gd name="connsiteX134" fmla="*/ 158972 w 12089090"/>
                  <a:gd name="connsiteY134" fmla="*/ 11470638 h 13511369"/>
                  <a:gd name="connsiteX135" fmla="*/ 455437 w 12089090"/>
                  <a:gd name="connsiteY135" fmla="*/ 11497082 h 13511369"/>
                  <a:gd name="connsiteX136" fmla="*/ 623315 w 12089090"/>
                  <a:gd name="connsiteY136" fmla="*/ 11544457 h 13511369"/>
                  <a:gd name="connsiteX137" fmla="*/ 737615 w 12089090"/>
                  <a:gd name="connsiteY137" fmla="*/ 11489688 h 13511369"/>
                  <a:gd name="connsiteX138" fmla="*/ 912637 w 12089090"/>
                  <a:gd name="connsiteY138" fmla="*/ 11535182 h 13511369"/>
                  <a:gd name="connsiteX139" fmla="*/ 1078134 w 12089090"/>
                  <a:gd name="connsiteY139" fmla="*/ 11413488 h 13511369"/>
                  <a:gd name="connsiteX140" fmla="*/ 1155524 w 12089090"/>
                  <a:gd name="connsiteY140" fmla="*/ 11470889 h 13511369"/>
                  <a:gd name="connsiteX141" fmla="*/ 1294828 w 12089090"/>
                  <a:gd name="connsiteY141" fmla="*/ 11496832 h 13511369"/>
                  <a:gd name="connsiteX142" fmla="*/ 1466278 w 12089090"/>
                  <a:gd name="connsiteY142" fmla="*/ 11508738 h 13511369"/>
                  <a:gd name="connsiteX143" fmla="*/ 1552003 w 12089090"/>
                  <a:gd name="connsiteY143" fmla="*/ 11573032 h 13511369"/>
                  <a:gd name="connsiteX144" fmla="*/ 1652015 w 12089090"/>
                  <a:gd name="connsiteY144" fmla="*/ 11580175 h 13511369"/>
                  <a:gd name="connsiteX145" fmla="*/ 1731787 w 12089090"/>
                  <a:gd name="connsiteY145" fmla="*/ 11592332 h 13511369"/>
                  <a:gd name="connsiteX146" fmla="*/ 1659159 w 12089090"/>
                  <a:gd name="connsiteY146" fmla="*/ 11737338 h 13511369"/>
                  <a:gd name="connsiteX147" fmla="*/ 1693687 w 12089090"/>
                  <a:gd name="connsiteY147" fmla="*/ 11992382 h 13511369"/>
                  <a:gd name="connsiteX148" fmla="*/ 1871090 w 12089090"/>
                  <a:gd name="connsiteY148" fmla="*/ 12130244 h 13511369"/>
                  <a:gd name="connsiteX149" fmla="*/ 1993724 w 12089090"/>
                  <a:gd name="connsiteY149" fmla="*/ 12056676 h 13511369"/>
                  <a:gd name="connsiteX150" fmla="*/ 2066353 w 12089090"/>
                  <a:gd name="connsiteY150" fmla="*/ 12104050 h 13511369"/>
                  <a:gd name="connsiteX151" fmla="*/ 2142553 w 12089090"/>
                  <a:gd name="connsiteY151" fmla="*/ 12034994 h 13511369"/>
                  <a:gd name="connsiteX152" fmla="*/ 2242565 w 12089090"/>
                  <a:gd name="connsiteY152" fmla="*/ 12058807 h 13511369"/>
                  <a:gd name="connsiteX153" fmla="*/ 2473547 w 12089090"/>
                  <a:gd name="connsiteY153" fmla="*/ 12008800 h 13511369"/>
                  <a:gd name="connsiteX154" fmla="*/ 2524743 w 12089090"/>
                  <a:gd name="connsiteY154" fmla="*/ 11899513 h 13511369"/>
                  <a:gd name="connsiteX155" fmla="*/ 2893837 w 12089090"/>
                  <a:gd name="connsiteY155" fmla="*/ 12030482 h 13511369"/>
                  <a:gd name="connsiteX156" fmla="*/ 2983134 w 12089090"/>
                  <a:gd name="connsiteY156" fmla="*/ 12018325 h 13511369"/>
                  <a:gd name="connsiteX157" fmla="*/ 3084337 w 12089090"/>
                  <a:gd name="connsiteY157" fmla="*/ 12182882 h 13511369"/>
                  <a:gd name="connsiteX158" fmla="*/ 3323653 w 12089090"/>
                  <a:gd name="connsiteY158" fmla="*/ 12127863 h 13511369"/>
                  <a:gd name="connsiteX159" fmla="*/ 3433190 w 12089090"/>
                  <a:gd name="connsiteY159" fmla="*/ 12196919 h 13511369"/>
                  <a:gd name="connsiteX160" fmla="*/ 3586781 w 12089090"/>
                  <a:gd name="connsiteY160" fmla="*/ 12266226 h 13511369"/>
                  <a:gd name="connsiteX161" fmla="*/ 3522487 w 12089090"/>
                  <a:gd name="connsiteY161" fmla="*/ 12387670 h 13511369"/>
                  <a:gd name="connsiteX162" fmla="*/ 3607022 w 12089090"/>
                  <a:gd name="connsiteY162" fmla="*/ 12592207 h 13511369"/>
                  <a:gd name="connsiteX163" fmla="*/ 3560587 w 12089090"/>
                  <a:gd name="connsiteY163" fmla="*/ 12773432 h 13511369"/>
                  <a:gd name="connsiteX164" fmla="*/ 3545109 w 12089090"/>
                  <a:gd name="connsiteY164" fmla="*/ 12987494 h 13511369"/>
                  <a:gd name="connsiteX165" fmla="*/ 3636787 w 12089090"/>
                  <a:gd name="connsiteY165" fmla="*/ 13211582 h 13511369"/>
                  <a:gd name="connsiteX166" fmla="*/ 3922537 w 12089090"/>
                  <a:gd name="connsiteY166" fmla="*/ 13440182 h 13511369"/>
                  <a:gd name="connsiteX167" fmla="*/ 4514278 w 12089090"/>
                  <a:gd name="connsiteY167" fmla="*/ 13511369 h 13511369"/>
                  <a:gd name="connsiteX168" fmla="*/ 4549996 w 12089090"/>
                  <a:gd name="connsiteY168" fmla="*/ 13442312 h 13511369"/>
                  <a:gd name="connsiteX169" fmla="*/ 4208287 w 12089090"/>
                  <a:gd name="connsiteY169" fmla="*/ 13154432 h 13511369"/>
                  <a:gd name="connsiteX170" fmla="*/ 4635722 w 12089090"/>
                  <a:gd name="connsiteY170" fmla="*/ 13268482 h 13511369"/>
                  <a:gd name="connsiteX171" fmla="*/ 4951237 w 12089090"/>
                  <a:gd name="connsiteY171" fmla="*/ 13268732 h 13511369"/>
                  <a:gd name="connsiteX172" fmla="*/ 5052440 w 12089090"/>
                  <a:gd name="connsiteY172" fmla="*/ 13058932 h 13511369"/>
                  <a:gd name="connsiteX173" fmla="*/ 5011959 w 12089090"/>
                  <a:gd name="connsiteY173" fmla="*/ 12985113 h 13511369"/>
                  <a:gd name="connsiteX174" fmla="*/ 5008387 w 12089090"/>
                  <a:gd name="connsiteY174" fmla="*/ 12678182 h 13511369"/>
                  <a:gd name="connsiteX175" fmla="*/ 5084587 w 12089090"/>
                  <a:gd name="connsiteY175" fmla="*/ 12563882 h 13511369"/>
                  <a:gd name="connsiteX176" fmla="*/ 5046487 w 12089090"/>
                  <a:gd name="connsiteY176" fmla="*/ 12225745 h 13511369"/>
                  <a:gd name="connsiteX177" fmla="*/ 5375100 w 12089090"/>
                  <a:gd name="connsiteY177" fmla="*/ 12097157 h 13511369"/>
                  <a:gd name="connsiteX178" fmla="*/ 5656087 w 12089090"/>
                  <a:gd name="connsiteY178" fmla="*/ 12180502 h 13511369"/>
                  <a:gd name="connsiteX179" fmla="*/ 5541787 w 12089090"/>
                  <a:gd name="connsiteY179" fmla="*/ 11249432 h 13511369"/>
                  <a:gd name="connsiteX180" fmla="*/ 5602510 w 12089090"/>
                  <a:gd name="connsiteY180" fmla="*/ 10722925 h 13511369"/>
                  <a:gd name="connsiteX181" fmla="*/ 5485827 w 12089090"/>
                  <a:gd name="connsiteY181" fmla="*/ 10663394 h 13511369"/>
                  <a:gd name="connsiteX182" fmla="*/ 5602509 w 12089090"/>
                  <a:gd name="connsiteY182" fmla="*/ 10701495 h 13511369"/>
                  <a:gd name="connsiteX183" fmla="*/ 5628703 w 12089090"/>
                  <a:gd name="connsiteY183" fmla="*/ 10160950 h 13511369"/>
                  <a:gd name="connsiteX184" fmla="*/ 5715618 w 12089090"/>
                  <a:gd name="connsiteY184" fmla="*/ 9775438 h 13511369"/>
                  <a:gd name="connsiteX185" fmla="*/ 5847778 w 12089090"/>
                  <a:gd name="connsiteY185" fmla="*/ 9408475 h 13511369"/>
                  <a:gd name="connsiteX186" fmla="*/ 5938265 w 12089090"/>
                  <a:gd name="connsiteY186" fmla="*/ 9196544 h 13511369"/>
                  <a:gd name="connsiteX187" fmla="*/ 5776340 w 12089090"/>
                  <a:gd name="connsiteY187" fmla="*/ 9329894 h 13511369"/>
                  <a:gd name="connsiteX188" fmla="*/ 5940647 w 12089090"/>
                  <a:gd name="connsiteY188" fmla="*/ 9137013 h 13511369"/>
                  <a:gd name="connsiteX189" fmla="*/ 5972794 w 12089090"/>
                  <a:gd name="connsiteY189" fmla="*/ 8956289 h 13511369"/>
                  <a:gd name="connsiteX190" fmla="*/ 5976365 w 12089090"/>
                  <a:gd name="connsiteY190" fmla="*/ 9087006 h 13511369"/>
                  <a:gd name="connsiteX191" fmla="*/ 6458567 w 12089090"/>
                  <a:gd name="connsiteY191" fmla="*/ 8201432 h 13511369"/>
                  <a:gd name="connsiteX192" fmla="*/ 6221634 w 12089090"/>
                  <a:gd name="connsiteY192" fmla="*/ 8101170 h 13511369"/>
                  <a:gd name="connsiteX193" fmla="*/ 6443090 w 12089090"/>
                  <a:gd name="connsiteY193" fmla="*/ 8110694 h 13511369"/>
                  <a:gd name="connsiteX194" fmla="*/ 6713363 w 12089090"/>
                  <a:gd name="connsiteY194" fmla="*/ 8074975 h 13511369"/>
                  <a:gd name="connsiteX195" fmla="*/ 6872907 w 12089090"/>
                  <a:gd name="connsiteY195" fmla="*/ 8032113 h 13511369"/>
                  <a:gd name="connsiteX196" fmla="*/ 6802659 w 12089090"/>
                  <a:gd name="connsiteY196" fmla="*/ 7972582 h 13511369"/>
                  <a:gd name="connsiteX197" fmla="*/ 6894339 w 12089090"/>
                  <a:gd name="connsiteY197" fmla="*/ 7846626 h 13511369"/>
                  <a:gd name="connsiteX198" fmla="*/ 6997921 w 12089090"/>
                  <a:gd name="connsiteY198" fmla="*/ 7867807 h 13511369"/>
                  <a:gd name="connsiteX199" fmla="*/ 7034832 w 12089090"/>
                  <a:gd name="connsiteY199" fmla="*/ 7793990 h 13511369"/>
                  <a:gd name="connsiteX200" fmla="*/ 6961013 w 12089090"/>
                  <a:gd name="connsiteY200" fmla="*/ 7693975 h 13511369"/>
                  <a:gd name="connsiteX201" fmla="*/ 6927676 w 12089090"/>
                  <a:gd name="connsiteY201" fmla="*/ 7596344 h 13511369"/>
                  <a:gd name="connsiteX202" fmla="*/ 6837187 w 12089090"/>
                  <a:gd name="connsiteY202" fmla="*/ 7591832 h 13511369"/>
                  <a:gd name="connsiteX203" fmla="*/ 6763369 w 12089090"/>
                  <a:gd name="connsiteY203" fmla="*/ 7674925 h 13511369"/>
                  <a:gd name="connsiteX204" fmla="*/ 6627637 w 12089090"/>
                  <a:gd name="connsiteY204" fmla="*/ 7687082 h 13511369"/>
                  <a:gd name="connsiteX205" fmla="*/ 6687169 w 12089090"/>
                  <a:gd name="connsiteY205" fmla="*/ 7617775 h 13511369"/>
                  <a:gd name="connsiteX206" fmla="*/ 6699076 w 12089090"/>
                  <a:gd name="connsiteY206" fmla="*/ 7529669 h 13511369"/>
                  <a:gd name="connsiteX207" fmla="*/ 6720506 w 12089090"/>
                  <a:gd name="connsiteY207" fmla="*/ 7467756 h 13511369"/>
                  <a:gd name="connsiteX208" fmla="*/ 6684787 w 12089090"/>
                  <a:gd name="connsiteY208" fmla="*/ 7401332 h 13511369"/>
                  <a:gd name="connsiteX209" fmla="*/ 6620494 w 12089090"/>
                  <a:gd name="connsiteY209" fmla="*/ 7432038 h 13511369"/>
                  <a:gd name="connsiteX210" fmla="*/ 6618112 w 12089090"/>
                  <a:gd name="connsiteY210" fmla="*/ 7351326 h 13511369"/>
                  <a:gd name="connsiteX211" fmla="*/ 6837188 w 12089090"/>
                  <a:gd name="connsiteY211" fmla="*/ 7243919 h 13511369"/>
                  <a:gd name="connsiteX212" fmla="*/ 6801469 w 12089090"/>
                  <a:gd name="connsiteY212" fmla="*/ 7089138 h 13511369"/>
                  <a:gd name="connsiteX213" fmla="*/ 6877669 w 12089090"/>
                  <a:gd name="connsiteY213" fmla="*/ 7072469 h 13511369"/>
                  <a:gd name="connsiteX214" fmla="*/ 6856237 w 12089090"/>
                  <a:gd name="connsiteY214" fmla="*/ 6982232 h 13511369"/>
                  <a:gd name="connsiteX215" fmla="*/ 6961013 w 12089090"/>
                  <a:gd name="connsiteY215" fmla="*/ 6984363 h 13511369"/>
                  <a:gd name="connsiteX216" fmla="*/ 7003876 w 12089090"/>
                  <a:gd name="connsiteY216" fmla="*/ 6903400 h 13511369"/>
                  <a:gd name="connsiteX217" fmla="*/ 7106269 w 12089090"/>
                  <a:gd name="connsiteY217" fmla="*/ 6936738 h 13511369"/>
                  <a:gd name="connsiteX218" fmla="*/ 7180088 w 12089090"/>
                  <a:gd name="connsiteY218" fmla="*/ 7039132 h 13511369"/>
                  <a:gd name="connsiteX219" fmla="*/ 7246763 w 12089090"/>
                  <a:gd name="connsiteY219" fmla="*/ 6979600 h 13511369"/>
                  <a:gd name="connsiteX220" fmla="*/ 7187232 w 12089090"/>
                  <a:gd name="connsiteY220" fmla="*/ 6843869 h 13511369"/>
                  <a:gd name="connsiteX221" fmla="*/ 7244381 w 12089090"/>
                  <a:gd name="connsiteY221" fmla="*/ 6896506 h 13511369"/>
                  <a:gd name="connsiteX222" fmla="*/ 7361063 w 12089090"/>
                  <a:gd name="connsiteY222" fmla="*/ 6934357 h 13511369"/>
                  <a:gd name="connsiteX223" fmla="*/ 7434882 w 12089090"/>
                  <a:gd name="connsiteY223" fmla="*/ 7006046 h 13511369"/>
                  <a:gd name="connsiteX224" fmla="*/ 7403926 w 12089090"/>
                  <a:gd name="connsiteY224" fmla="*/ 7144158 h 13511369"/>
                  <a:gd name="connsiteX225" fmla="*/ 7475363 w 12089090"/>
                  <a:gd name="connsiteY225" fmla="*/ 7108439 h 13511369"/>
                  <a:gd name="connsiteX226" fmla="*/ 7465837 w 12089090"/>
                  <a:gd name="connsiteY226" fmla="*/ 7077482 h 13511369"/>
                  <a:gd name="connsiteX227" fmla="*/ 7542038 w 12089090"/>
                  <a:gd name="connsiteY227" fmla="*/ 7163208 h 13511369"/>
                  <a:gd name="connsiteX228" fmla="*/ 7477744 w 12089090"/>
                  <a:gd name="connsiteY228" fmla="*/ 7244171 h 13511369"/>
                  <a:gd name="connsiteX229" fmla="*/ 7542037 w 12089090"/>
                  <a:gd name="connsiteY229" fmla="*/ 7325132 h 13511369"/>
                  <a:gd name="connsiteX230" fmla="*/ 7468219 w 12089090"/>
                  <a:gd name="connsiteY230" fmla="*/ 7344183 h 13511369"/>
                  <a:gd name="connsiteX231" fmla="*/ 7375351 w 12089090"/>
                  <a:gd name="connsiteY231" fmla="*/ 7296558 h 13511369"/>
                  <a:gd name="connsiteX232" fmla="*/ 7327726 w 12089090"/>
                  <a:gd name="connsiteY232" fmla="*/ 7406096 h 13511369"/>
                  <a:gd name="connsiteX233" fmla="*/ 7403926 w 12089090"/>
                  <a:gd name="connsiteY233" fmla="*/ 7425146 h 13511369"/>
                  <a:gd name="connsiteX234" fmla="*/ 7458694 w 12089090"/>
                  <a:gd name="connsiteY234" fmla="*/ 7484677 h 13511369"/>
                  <a:gd name="connsiteX235" fmla="*/ 7484888 w 12089090"/>
                  <a:gd name="connsiteY235" fmla="*/ 7515382 h 13511369"/>
                  <a:gd name="connsiteX236" fmla="*/ 7505128 w 12089090"/>
                  <a:gd name="connsiteY236" fmla="*/ 7467755 h 13511369"/>
                  <a:gd name="connsiteX237" fmla="*/ 7563469 w 12089090"/>
                  <a:gd name="connsiteY237" fmla="*/ 7529921 h 13511369"/>
                  <a:gd name="connsiteX238" fmla="*/ 7656338 w 12089090"/>
                  <a:gd name="connsiteY238" fmla="*/ 7615646 h 13511369"/>
                  <a:gd name="connsiteX239" fmla="*/ 7656338 w 12089090"/>
                  <a:gd name="connsiteY239" fmla="*/ 7510871 h 13511369"/>
                  <a:gd name="connsiteX240" fmla="*/ 7830168 w 12089090"/>
                  <a:gd name="connsiteY240" fmla="*/ 7606120 h 13511369"/>
                  <a:gd name="connsiteX241" fmla="*/ 7723013 w 12089090"/>
                  <a:gd name="connsiteY241" fmla="*/ 7370377 h 13511369"/>
                  <a:gd name="connsiteX242" fmla="*/ 7725394 w 12089090"/>
                  <a:gd name="connsiteY242" fmla="*/ 7234646 h 13511369"/>
                  <a:gd name="connsiteX243" fmla="*/ 7630144 w 12089090"/>
                  <a:gd name="connsiteY243" fmla="*/ 7206071 h 13511369"/>
                  <a:gd name="connsiteX244" fmla="*/ 7694437 w 12089090"/>
                  <a:gd name="connsiteY244" fmla="*/ 7039382 h 13511369"/>
                  <a:gd name="connsiteX245" fmla="*/ 8392144 w 12089090"/>
                  <a:gd name="connsiteY245" fmla="*/ 6653621 h 13511369"/>
                  <a:gd name="connsiteX246" fmla="*/ 8720757 w 12089090"/>
                  <a:gd name="connsiteY246" fmla="*/ 6591708 h 13511369"/>
                  <a:gd name="connsiteX247" fmla="*/ 8739807 w 12089090"/>
                  <a:gd name="connsiteY247" fmla="*/ 6696483 h 13511369"/>
                  <a:gd name="connsiteX248" fmla="*/ 8813626 w 12089090"/>
                  <a:gd name="connsiteY248" fmla="*/ 6701246 h 13511369"/>
                  <a:gd name="connsiteX249" fmla="*/ 8789812 w 12089090"/>
                  <a:gd name="connsiteY249" fmla="*/ 6548844 h 13511369"/>
                  <a:gd name="connsiteX250" fmla="*/ 9332737 w 12089090"/>
                  <a:gd name="connsiteY250" fmla="*/ 6544082 h 13511369"/>
                  <a:gd name="connsiteX251" fmla="*/ 9520856 w 12089090"/>
                  <a:gd name="connsiteY251" fmla="*/ 6494075 h 13511369"/>
                  <a:gd name="connsiteX252" fmla="*/ 9647062 w 12089090"/>
                  <a:gd name="connsiteY252" fmla="*/ 6298813 h 13511369"/>
                  <a:gd name="connsiteX253" fmla="*/ 9923287 w 12089090"/>
                  <a:gd name="connsiteY253" fmla="*/ 6334532 h 13511369"/>
                  <a:gd name="connsiteX254" fmla="*/ 9887569 w 12089090"/>
                  <a:gd name="connsiteY254" fmla="*/ 6420258 h 13511369"/>
                  <a:gd name="connsiteX255" fmla="*/ 9744694 w 12089090"/>
                  <a:gd name="connsiteY255" fmla="*/ 6434546 h 13511369"/>
                  <a:gd name="connsiteX256" fmla="*/ 9813749 w 12089090"/>
                  <a:gd name="connsiteY256" fmla="*/ 6489313 h 13511369"/>
                  <a:gd name="connsiteX257" fmla="*/ 9682782 w 12089090"/>
                  <a:gd name="connsiteY257" fmla="*/ 6517889 h 13511369"/>
                  <a:gd name="connsiteX258" fmla="*/ 9556576 w 12089090"/>
                  <a:gd name="connsiteY258" fmla="*/ 6508364 h 13511369"/>
                  <a:gd name="connsiteX259" fmla="*/ 9470850 w 12089090"/>
                  <a:gd name="connsiteY259" fmla="*/ 6544082 h 13511369"/>
                  <a:gd name="connsiteX260" fmla="*/ 9439894 w 12089090"/>
                  <a:gd name="connsiteY260" fmla="*/ 6848883 h 13511369"/>
                  <a:gd name="connsiteX261" fmla="*/ 9601819 w 12089090"/>
                  <a:gd name="connsiteY261" fmla="*/ 6882220 h 13511369"/>
                  <a:gd name="connsiteX262" fmla="*/ 9808987 w 12089090"/>
                  <a:gd name="connsiteY262" fmla="*/ 6696482 h 13511369"/>
                  <a:gd name="connsiteX263" fmla="*/ 9847088 w 12089090"/>
                  <a:gd name="connsiteY263" fmla="*/ 6794114 h 13511369"/>
                  <a:gd name="connsiteX264" fmla="*/ 9994726 w 12089090"/>
                  <a:gd name="connsiteY264" fmla="*/ 6717914 h 13511369"/>
                  <a:gd name="connsiteX265" fmla="*/ 9894713 w 12089090"/>
                  <a:gd name="connsiteY265" fmla="*/ 6956040 h 13511369"/>
                  <a:gd name="connsiteX266" fmla="*/ 10037588 w 12089090"/>
                  <a:gd name="connsiteY266" fmla="*/ 6898889 h 13511369"/>
                  <a:gd name="connsiteX267" fmla="*/ 10004251 w 12089090"/>
                  <a:gd name="connsiteY267" fmla="*/ 6986996 h 13511369"/>
                  <a:gd name="connsiteX268" fmla="*/ 10235232 w 12089090"/>
                  <a:gd name="connsiteY268" fmla="*/ 6984614 h 13511369"/>
                  <a:gd name="connsiteX269" fmla="*/ 10075687 w 12089090"/>
                  <a:gd name="connsiteY269" fmla="*/ 7039382 h 13511369"/>
                  <a:gd name="connsiteX270" fmla="*/ 9966151 w 12089090"/>
                  <a:gd name="connsiteY270" fmla="*/ 7096533 h 13511369"/>
                  <a:gd name="connsiteX271" fmla="*/ 9847088 w 12089090"/>
                  <a:gd name="connsiteY271" fmla="*/ 7210833 h 13511369"/>
                  <a:gd name="connsiteX272" fmla="*/ 9882806 w 12089090"/>
                  <a:gd name="connsiteY272" fmla="*/ 7270363 h 13511369"/>
                  <a:gd name="connsiteX273" fmla="*/ 9925669 w 12089090"/>
                  <a:gd name="connsiteY273" fmla="*/ 7320371 h 13511369"/>
                  <a:gd name="connsiteX274" fmla="*/ 10004251 w 12089090"/>
                  <a:gd name="connsiteY274" fmla="*/ 7287033 h 13511369"/>
                  <a:gd name="connsiteX275" fmla="*/ 10016156 w 12089090"/>
                  <a:gd name="connsiteY275" fmla="*/ 7348944 h 13511369"/>
                  <a:gd name="connsiteX276" fmla="*/ 10130457 w 12089090"/>
                  <a:gd name="connsiteY276" fmla="*/ 7210833 h 13511369"/>
                  <a:gd name="connsiteX277" fmla="*/ 10166176 w 12089090"/>
                  <a:gd name="connsiteY277" fmla="*/ 7356089 h 13511369"/>
                  <a:gd name="connsiteX278" fmla="*/ 10261426 w 12089090"/>
                  <a:gd name="connsiteY278" fmla="*/ 7239408 h 13511369"/>
                  <a:gd name="connsiteX279" fmla="*/ 10287619 w 12089090"/>
                  <a:gd name="connsiteY279" fmla="*/ 7401332 h 13511369"/>
                  <a:gd name="connsiteX280" fmla="*/ 10361437 w 12089090"/>
                  <a:gd name="connsiteY280" fmla="*/ 7477532 h 13511369"/>
                  <a:gd name="connsiteX281" fmla="*/ 10151887 w 12089090"/>
                  <a:gd name="connsiteY281" fmla="*/ 7591832 h 13511369"/>
                  <a:gd name="connsiteX282" fmla="*/ 10304288 w 12089090"/>
                  <a:gd name="connsiteY282" fmla="*/ 7741852 h 13511369"/>
                  <a:gd name="connsiteX283" fmla="*/ 10335244 w 12089090"/>
                  <a:gd name="connsiteY283" fmla="*/ 7644221 h 13511369"/>
                  <a:gd name="connsiteX284" fmla="*/ 10406680 w 12089090"/>
                  <a:gd name="connsiteY284" fmla="*/ 7732326 h 13511369"/>
                  <a:gd name="connsiteX285" fmla="*/ 10528126 w 12089090"/>
                  <a:gd name="connsiteY285" fmla="*/ 7691846 h 13511369"/>
                  <a:gd name="connsiteX286" fmla="*/ 10532887 w 12089090"/>
                  <a:gd name="connsiteY286" fmla="*/ 7777570 h 13511369"/>
                  <a:gd name="connsiteX287" fmla="*/ 10530506 w 12089090"/>
                  <a:gd name="connsiteY287" fmla="*/ 7875200 h 13511369"/>
                  <a:gd name="connsiteX288" fmla="*/ 10640043 w 12089090"/>
                  <a:gd name="connsiteY288" fmla="*/ 7837101 h 13511369"/>
                  <a:gd name="connsiteX289" fmla="*/ 10680526 w 12089090"/>
                  <a:gd name="connsiteY289" fmla="*/ 8075227 h 13511369"/>
                  <a:gd name="connsiteX290" fmla="*/ 10818637 w 12089090"/>
                  <a:gd name="connsiteY290" fmla="*/ 8106182 h 13511369"/>
                  <a:gd name="connsiteX291" fmla="*/ 10832925 w 12089090"/>
                  <a:gd name="connsiteY291" fmla="*/ 7815670 h 13511369"/>
                  <a:gd name="connsiteX292" fmla="*/ 10923413 w 12089090"/>
                  <a:gd name="connsiteY292" fmla="*/ 7791858 h 13511369"/>
                  <a:gd name="connsiteX293" fmla="*/ 10992469 w 12089090"/>
                  <a:gd name="connsiteY293" fmla="*/ 7620407 h 13511369"/>
                  <a:gd name="connsiteX294" fmla="*/ 10954369 w 12089090"/>
                  <a:gd name="connsiteY294" fmla="*/ 7491821 h 13511369"/>
                  <a:gd name="connsiteX295" fmla="*/ 10859119 w 12089090"/>
                  <a:gd name="connsiteY295" fmla="*/ 7479913 h 13511369"/>
                  <a:gd name="connsiteX296" fmla="*/ 10906743 w 12089090"/>
                  <a:gd name="connsiteY296" fmla="*/ 7360851 h 13511369"/>
                  <a:gd name="connsiteX297" fmla="*/ 10801969 w 12089090"/>
                  <a:gd name="connsiteY297" fmla="*/ 7289414 h 13511369"/>
                  <a:gd name="connsiteX298" fmla="*/ 10761487 w 12089090"/>
                  <a:gd name="connsiteY298" fmla="*/ 7058432 h 13511369"/>
                  <a:gd name="connsiteX299" fmla="*/ 10443987 w 12089090"/>
                  <a:gd name="connsiteY299" fmla="*/ 7020332 h 13511369"/>
                  <a:gd name="connsiteX300" fmla="*/ 10513838 w 12089090"/>
                  <a:gd name="connsiteY300" fmla="*/ 6915558 h 13511369"/>
                  <a:gd name="connsiteX301" fmla="*/ 10637663 w 12089090"/>
                  <a:gd name="connsiteY301" fmla="*/ 6896508 h 13511369"/>
                  <a:gd name="connsiteX302" fmla="*/ 10647187 w 12089090"/>
                  <a:gd name="connsiteY302" fmla="*/ 6810782 h 13511369"/>
                  <a:gd name="connsiteX303" fmla="*/ 10859912 w 12089090"/>
                  <a:gd name="connsiteY303" fmla="*/ 6899682 h 13511369"/>
                  <a:gd name="connsiteX304" fmla="*/ 10875787 w 12089090"/>
                  <a:gd name="connsiteY304" fmla="*/ 6677432 h 13511369"/>
                  <a:gd name="connsiteX305" fmla="*/ 10666237 w 12089090"/>
                  <a:gd name="connsiteY305" fmla="*/ 6772682 h 13511369"/>
                  <a:gd name="connsiteX306" fmla="*/ 10590037 w 12089090"/>
                  <a:gd name="connsiteY306" fmla="*/ 6544082 h 13511369"/>
                  <a:gd name="connsiteX307" fmla="*/ 10361437 w 12089090"/>
                  <a:gd name="connsiteY307" fmla="*/ 6753632 h 13511369"/>
                  <a:gd name="connsiteX308" fmla="*/ 10374138 w 12089090"/>
                  <a:gd name="connsiteY308" fmla="*/ 6588533 h 13511369"/>
                  <a:gd name="connsiteX309" fmla="*/ 10386837 w 12089090"/>
                  <a:gd name="connsiteY309" fmla="*/ 6464707 h 13511369"/>
                  <a:gd name="connsiteX310" fmla="*/ 10331672 w 12089090"/>
                  <a:gd name="connsiteY310" fmla="*/ 6436675 h 13511369"/>
                  <a:gd name="connsiteX311" fmla="*/ 10278888 w 12089090"/>
                  <a:gd name="connsiteY311" fmla="*/ 6452008 h 13511369"/>
                  <a:gd name="connsiteX312" fmla="*/ 10158237 w 12089090"/>
                  <a:gd name="connsiteY312" fmla="*/ 6236107 h 13511369"/>
                  <a:gd name="connsiteX313" fmla="*/ 10323338 w 12089090"/>
                  <a:gd name="connsiteY313" fmla="*/ 6274208 h 13511369"/>
                  <a:gd name="connsiteX314" fmla="*/ 10564638 w 12089090"/>
                  <a:gd name="connsiteY314" fmla="*/ 6274208 h 13511369"/>
                  <a:gd name="connsiteX315" fmla="*/ 10694812 w 12089090"/>
                  <a:gd name="connsiteY315" fmla="*/ 6134507 h 13511369"/>
                  <a:gd name="connsiteX316" fmla="*/ 10593213 w 12089090"/>
                  <a:gd name="connsiteY316" fmla="*/ 6023383 h 13511369"/>
                  <a:gd name="connsiteX317" fmla="*/ 10380487 w 12089090"/>
                  <a:gd name="connsiteY317" fmla="*/ 5975757 h 13511369"/>
                  <a:gd name="connsiteX318" fmla="*/ 10561462 w 12089090"/>
                  <a:gd name="connsiteY318" fmla="*/ 5845582 h 13511369"/>
                  <a:gd name="connsiteX319" fmla="*/ 10507488 w 12089090"/>
                  <a:gd name="connsiteY319" fmla="*/ 5728108 h 13511369"/>
                  <a:gd name="connsiteX320" fmla="*/ 10561463 w 12089090"/>
                  <a:gd name="connsiteY320" fmla="*/ 5607458 h 13511369"/>
                  <a:gd name="connsiteX321" fmla="*/ 10523362 w 12089090"/>
                  <a:gd name="connsiteY321" fmla="*/ 5604282 h 13511369"/>
                  <a:gd name="connsiteX322" fmla="*/ 10488438 w 12089090"/>
                  <a:gd name="connsiteY322" fmla="*/ 5528083 h 13511369"/>
                  <a:gd name="connsiteX323" fmla="*/ 10329687 w 12089090"/>
                  <a:gd name="connsiteY323" fmla="*/ 5375682 h 13511369"/>
                  <a:gd name="connsiteX324" fmla="*/ 10599563 w 12089090"/>
                  <a:gd name="connsiteY324" fmla="*/ 5480458 h 13511369"/>
                  <a:gd name="connsiteX325" fmla="*/ 10742437 w 12089090"/>
                  <a:gd name="connsiteY325" fmla="*/ 5439182 h 13511369"/>
                  <a:gd name="connsiteX326" fmla="*/ 10717038 w 12089090"/>
                  <a:gd name="connsiteY326" fmla="*/ 5686833 h 13511369"/>
                  <a:gd name="connsiteX327" fmla="*/ 10894837 w 12089090"/>
                  <a:gd name="connsiteY327" fmla="*/ 5724932 h 13511369"/>
                  <a:gd name="connsiteX328" fmla="*/ 10951988 w 12089090"/>
                  <a:gd name="connsiteY328" fmla="*/ 5550308 h 13511369"/>
                  <a:gd name="connsiteX329" fmla="*/ 10993262 w 12089090"/>
                  <a:gd name="connsiteY329" fmla="*/ 5321707 h 13511369"/>
                  <a:gd name="connsiteX330" fmla="*/ 10913888 w 12089090"/>
                  <a:gd name="connsiteY330" fmla="*/ 5118508 h 13511369"/>
                  <a:gd name="connsiteX331" fmla="*/ 10856737 w 12089090"/>
                  <a:gd name="connsiteY331" fmla="*/ 5020082 h 13511369"/>
                  <a:gd name="connsiteX332" fmla="*/ 10777363 w 12089090"/>
                  <a:gd name="connsiteY332" fmla="*/ 5137558 h 13511369"/>
                  <a:gd name="connsiteX333" fmla="*/ 10707513 w 12089090"/>
                  <a:gd name="connsiteY333" fmla="*/ 5096283 h 13511369"/>
                  <a:gd name="connsiteX334" fmla="*/ 10675763 w 12089090"/>
                  <a:gd name="connsiteY334" fmla="*/ 5216933 h 13511369"/>
                  <a:gd name="connsiteX335" fmla="*/ 10574162 w 12089090"/>
                  <a:gd name="connsiteY335" fmla="*/ 5220107 h 13511369"/>
                  <a:gd name="connsiteX336" fmla="*/ 10494787 w 12089090"/>
                  <a:gd name="connsiteY336" fmla="*/ 5077232 h 13511369"/>
                  <a:gd name="connsiteX337" fmla="*/ 10456687 w 12089090"/>
                  <a:gd name="connsiteY337" fmla="*/ 4924832 h 13511369"/>
                  <a:gd name="connsiteX338" fmla="*/ 10240787 w 12089090"/>
                  <a:gd name="connsiteY338" fmla="*/ 4928007 h 13511369"/>
                  <a:gd name="connsiteX339" fmla="*/ 10266187 w 12089090"/>
                  <a:gd name="connsiteY339" fmla="*/ 5153432 h 13511369"/>
                  <a:gd name="connsiteX340" fmla="*/ 10228088 w 12089090"/>
                  <a:gd name="connsiteY340" fmla="*/ 4959758 h 13511369"/>
                  <a:gd name="connsiteX341" fmla="*/ 10183637 w 12089090"/>
                  <a:gd name="connsiteY341" fmla="*/ 4972457 h 13511369"/>
                  <a:gd name="connsiteX342" fmla="*/ 10113787 w 12089090"/>
                  <a:gd name="connsiteY342" fmla="*/ 4861332 h 13511369"/>
                  <a:gd name="connsiteX343" fmla="*/ 10018538 w 12089090"/>
                  <a:gd name="connsiteY343" fmla="*/ 4931183 h 13511369"/>
                  <a:gd name="connsiteX344" fmla="*/ 9862962 w 12089090"/>
                  <a:gd name="connsiteY344" fmla="*/ 5058182 h 13511369"/>
                  <a:gd name="connsiteX345" fmla="*/ 10228087 w 12089090"/>
                  <a:gd name="connsiteY345" fmla="*/ 4724807 h 13511369"/>
                  <a:gd name="connsiteX346" fmla="*/ 10372550 w 12089090"/>
                  <a:gd name="connsiteY346" fmla="*/ 4634321 h 13511369"/>
                  <a:gd name="connsiteX347" fmla="*/ 10590037 w 12089090"/>
                  <a:gd name="connsiteY347" fmla="*/ 4581932 h 13511369"/>
                  <a:gd name="connsiteX348" fmla="*/ 10628138 w 12089090"/>
                  <a:gd name="connsiteY348" fmla="*/ 4461283 h 13511369"/>
                  <a:gd name="connsiteX349" fmla="*/ 10799588 w 12089090"/>
                  <a:gd name="connsiteY349" fmla="*/ 4334283 h 13511369"/>
                  <a:gd name="connsiteX350" fmla="*/ 10831337 w 12089090"/>
                  <a:gd name="connsiteY350" fmla="*/ 4080282 h 13511369"/>
                  <a:gd name="connsiteX351" fmla="*/ 10599562 w 12089090"/>
                  <a:gd name="connsiteY351" fmla="*/ 3997732 h 13511369"/>
                  <a:gd name="connsiteX352" fmla="*/ 10282063 w 12089090"/>
                  <a:gd name="connsiteY352" fmla="*/ 3950108 h 13511369"/>
                  <a:gd name="connsiteX353" fmla="*/ 10151887 w 12089090"/>
                  <a:gd name="connsiteY353" fmla="*/ 4010432 h 13511369"/>
                  <a:gd name="connsiteX354" fmla="*/ 10177288 w 12089090"/>
                  <a:gd name="connsiteY354" fmla="*/ 3845333 h 13511369"/>
                  <a:gd name="connsiteX355" fmla="*/ 10126488 w 12089090"/>
                  <a:gd name="connsiteY355" fmla="*/ 3670708 h 13511369"/>
                  <a:gd name="connsiteX356" fmla="*/ 10240787 w 12089090"/>
                  <a:gd name="connsiteY356" fmla="*/ 3708807 h 13511369"/>
                  <a:gd name="connsiteX357" fmla="*/ 10361438 w 12089090"/>
                  <a:gd name="connsiteY357" fmla="*/ 3600858 h 13511369"/>
                  <a:gd name="connsiteX358" fmla="*/ 10551938 w 12089090"/>
                  <a:gd name="connsiteY358" fmla="*/ 3661183 h 13511369"/>
                  <a:gd name="connsiteX359" fmla="*/ 10564638 w 12089090"/>
                  <a:gd name="connsiteY359" fmla="*/ 3477033 h 13511369"/>
                  <a:gd name="connsiteX360" fmla="*/ 10704337 w 12089090"/>
                  <a:gd name="connsiteY360" fmla="*/ 3515132 h 13511369"/>
                  <a:gd name="connsiteX361" fmla="*/ 10818637 w 12089090"/>
                  <a:gd name="connsiteY361" fmla="*/ 3210332 h 13511369"/>
                  <a:gd name="connsiteX362" fmla="*/ 10920238 w 12089090"/>
                  <a:gd name="connsiteY362" fmla="*/ 3299233 h 13511369"/>
                  <a:gd name="connsiteX363" fmla="*/ 11059937 w 12089090"/>
                  <a:gd name="connsiteY363" fmla="*/ 3283357 h 13511369"/>
                  <a:gd name="connsiteX364" fmla="*/ 11094862 w 12089090"/>
                  <a:gd name="connsiteY364" fmla="*/ 3508782 h 13511369"/>
                  <a:gd name="connsiteX365" fmla="*/ 11171063 w 12089090"/>
                  <a:gd name="connsiteY365" fmla="*/ 3251608 h 13511369"/>
                  <a:gd name="connsiteX366" fmla="*/ 11094863 w 12089090"/>
                  <a:gd name="connsiteY366" fmla="*/ 3165883 h 13511369"/>
                  <a:gd name="connsiteX367" fmla="*/ 11180587 w 12089090"/>
                  <a:gd name="connsiteY367" fmla="*/ 2911882 h 13511369"/>
                  <a:gd name="connsiteX368" fmla="*/ 10999613 w 12089090"/>
                  <a:gd name="connsiteY368" fmla="*/ 2988083 h 13511369"/>
                  <a:gd name="connsiteX369" fmla="*/ 10971037 w 12089090"/>
                  <a:gd name="connsiteY369" fmla="*/ 2918232 h 13511369"/>
                  <a:gd name="connsiteX370" fmla="*/ 10780537 w 12089090"/>
                  <a:gd name="connsiteY370" fmla="*/ 2715032 h 13511369"/>
                  <a:gd name="connsiteX371" fmla="*/ 10748788 w 12089090"/>
                  <a:gd name="connsiteY371" fmla="*/ 2530883 h 13511369"/>
                  <a:gd name="connsiteX372" fmla="*/ 10717038 w 12089090"/>
                  <a:gd name="connsiteY372" fmla="*/ 2435633 h 13511369"/>
                  <a:gd name="connsiteX373" fmla="*/ 10818637 w 12089090"/>
                  <a:gd name="connsiteY373" fmla="*/ 2334032 h 13511369"/>
                  <a:gd name="connsiteX374" fmla="*/ 11078988 w 12089090"/>
                  <a:gd name="connsiteY374" fmla="*/ 2099083 h 13511369"/>
                  <a:gd name="connsiteX375" fmla="*/ 11199637 w 12089090"/>
                  <a:gd name="connsiteY375" fmla="*/ 2118132 h 13511369"/>
                  <a:gd name="connsiteX376" fmla="*/ 11269488 w 12089090"/>
                  <a:gd name="connsiteY376" fmla="*/ 2029233 h 13511369"/>
                  <a:gd name="connsiteX377" fmla="*/ 11504437 w 12089090"/>
                  <a:gd name="connsiteY377" fmla="*/ 1921282 h 13511369"/>
                  <a:gd name="connsiteX378" fmla="*/ 11358388 w 12089090"/>
                  <a:gd name="connsiteY378" fmla="*/ 1851433 h 13511369"/>
                  <a:gd name="connsiteX379" fmla="*/ 11275837 w 12089090"/>
                  <a:gd name="connsiteY379" fmla="*/ 1705382 h 13511369"/>
                  <a:gd name="connsiteX380" fmla="*/ 11377437 w 12089090"/>
                  <a:gd name="connsiteY380" fmla="*/ 1279932 h 13511369"/>
                  <a:gd name="connsiteX381" fmla="*/ 11256787 w 12089090"/>
                  <a:gd name="connsiteY381" fmla="*/ 1019582 h 13511369"/>
                  <a:gd name="connsiteX382" fmla="*/ 11542537 w 12089090"/>
                  <a:gd name="connsiteY382" fmla="*/ 1362482 h 13511369"/>
                  <a:gd name="connsiteX383" fmla="*/ 11707637 w 12089090"/>
                  <a:gd name="connsiteY383" fmla="*/ 1165632 h 13511369"/>
                  <a:gd name="connsiteX384" fmla="*/ 11891787 w 12089090"/>
                  <a:gd name="connsiteY384" fmla="*/ 1476782 h 13511369"/>
                  <a:gd name="connsiteX385" fmla="*/ 12088637 w 12089090"/>
                  <a:gd name="connsiteY385" fmla="*/ 1578383 h 13511369"/>
                  <a:gd name="connsiteX386" fmla="*/ 11923537 w 12089090"/>
                  <a:gd name="connsiteY386" fmla="*/ 1133883 h 13511369"/>
                  <a:gd name="connsiteX387" fmla="*/ 11910837 w 12089090"/>
                  <a:gd name="connsiteY387" fmla="*/ 917982 h 13511369"/>
                  <a:gd name="connsiteX388" fmla="*/ 11777487 w 12089090"/>
                  <a:gd name="connsiteY388" fmla="*/ 721132 h 13511369"/>
                  <a:gd name="connsiteX389" fmla="*/ 11752087 w 12089090"/>
                  <a:gd name="connsiteY38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180087 w 12089090"/>
                  <a:gd name="connsiteY12" fmla="*/ 1905407 h 13511369"/>
                  <a:gd name="connsiteX13" fmla="*/ 7321772 w 12089090"/>
                  <a:gd name="connsiteY13" fmla="*/ 1876581 h 13511369"/>
                  <a:gd name="connsiteX14" fmla="*/ 7419403 w 12089090"/>
                  <a:gd name="connsiteY14" fmla="*/ 1843244 h 13511369"/>
                  <a:gd name="connsiteX15" fmla="*/ 7457503 w 12089090"/>
                  <a:gd name="connsiteY15" fmla="*/ 1764663 h 13511369"/>
                  <a:gd name="connsiteX16" fmla="*/ 7543228 w 12089090"/>
                  <a:gd name="connsiteY16" fmla="*/ 1752756 h 13511369"/>
                  <a:gd name="connsiteX17" fmla="*/ 7618237 w 12089090"/>
                  <a:gd name="connsiteY17" fmla="*/ 1552982 h 13511369"/>
                  <a:gd name="connsiteX18" fmla="*/ 7512272 w 12089090"/>
                  <a:gd name="connsiteY18" fmla="*/ 1428906 h 13511369"/>
                  <a:gd name="connsiteX19" fmla="*/ 7275337 w 12089090"/>
                  <a:gd name="connsiteY19" fmla="*/ 1305332 h 13511369"/>
                  <a:gd name="connsiteX20" fmla="*/ 6959822 w 12089090"/>
                  <a:gd name="connsiteY20" fmla="*/ 1395569 h 13511369"/>
                  <a:gd name="connsiteX21" fmla="*/ 6752653 w 12089090"/>
                  <a:gd name="connsiteY21" fmla="*/ 1359850 h 13511369"/>
                  <a:gd name="connsiteX22" fmla="*/ 6647878 w 12089090"/>
                  <a:gd name="connsiteY22" fmla="*/ 1431288 h 13511369"/>
                  <a:gd name="connsiteX23" fmla="*/ 6488334 w 12089090"/>
                  <a:gd name="connsiteY23" fmla="*/ 1331275 h 13511369"/>
                  <a:gd name="connsiteX24" fmla="*/ 6354984 w 12089090"/>
                  <a:gd name="connsiteY24" fmla="*/ 1402713 h 13511369"/>
                  <a:gd name="connsiteX25" fmla="*/ 6265687 w 12089090"/>
                  <a:gd name="connsiteY25" fmla="*/ 1362482 h 13511369"/>
                  <a:gd name="connsiteX26" fmla="*/ 6181153 w 12089090"/>
                  <a:gd name="connsiteY26" fmla="*/ 1433669 h 13511369"/>
                  <a:gd name="connsiteX27" fmla="*/ 6052565 w 12089090"/>
                  <a:gd name="connsiteY27" fmla="*/ 1269363 h 13511369"/>
                  <a:gd name="connsiteX28" fmla="*/ 5971603 w 12089090"/>
                  <a:gd name="connsiteY28" fmla="*/ 1078863 h 13511369"/>
                  <a:gd name="connsiteX29" fmla="*/ 5808487 w 12089090"/>
                  <a:gd name="connsiteY29" fmla="*/ 1000532 h 13511369"/>
                  <a:gd name="connsiteX30" fmla="*/ 5647753 w 12089090"/>
                  <a:gd name="connsiteY30" fmla="*/ 921700 h 13511369"/>
                  <a:gd name="connsiteX31" fmla="*/ 5566790 w 12089090"/>
                  <a:gd name="connsiteY31" fmla="*/ 995519 h 13511369"/>
                  <a:gd name="connsiteX32" fmla="*/ 5500115 w 12089090"/>
                  <a:gd name="connsiteY32" fmla="*/ 847881 h 13511369"/>
                  <a:gd name="connsiteX33" fmla="*/ 5295328 w 12089090"/>
                  <a:gd name="connsiteY33" fmla="*/ 838356 h 13511369"/>
                  <a:gd name="connsiteX34" fmla="*/ 5119115 w 12089090"/>
                  <a:gd name="connsiteY34" fmla="*/ 678813 h 13511369"/>
                  <a:gd name="connsiteX35" fmla="*/ 4872656 w 12089090"/>
                  <a:gd name="connsiteY35" fmla="*/ 524282 h 13511369"/>
                  <a:gd name="connsiteX36" fmla="*/ 4578572 w 12089090"/>
                  <a:gd name="connsiteY36" fmla="*/ 478788 h 13511369"/>
                  <a:gd name="connsiteX37" fmla="*/ 4330922 w 12089090"/>
                  <a:gd name="connsiteY37" fmla="*/ 395444 h 13511369"/>
                  <a:gd name="connsiteX38" fmla="*/ 4363068 w 12089090"/>
                  <a:gd name="connsiteY38" fmla="*/ 505232 h 13511369"/>
                  <a:gd name="connsiteX39" fmla="*/ 4118990 w 12089090"/>
                  <a:gd name="connsiteY39" fmla="*/ 528794 h 13511369"/>
                  <a:gd name="connsiteX40" fmla="*/ 3952303 w 12089090"/>
                  <a:gd name="connsiteY40" fmla="*/ 640713 h 13511369"/>
                  <a:gd name="connsiteX41" fmla="*/ 3770137 w 12089090"/>
                  <a:gd name="connsiteY41" fmla="*/ 929094 h 13511369"/>
                  <a:gd name="connsiteX42" fmla="*/ 3680840 w 12089090"/>
                  <a:gd name="connsiteY42" fmla="*/ 914556 h 13511369"/>
                  <a:gd name="connsiteX43" fmla="*/ 3578447 w 12089090"/>
                  <a:gd name="connsiteY43" fmla="*/ 990756 h 13511369"/>
                  <a:gd name="connsiteX44" fmla="*/ 3404615 w 12089090"/>
                  <a:gd name="connsiteY44" fmla="*/ 1205069 h 13511369"/>
                  <a:gd name="connsiteX45" fmla="*/ 3266503 w 12089090"/>
                  <a:gd name="connsiteY45" fmla="*/ 1266981 h 13511369"/>
                  <a:gd name="connsiteX46" fmla="*/ 3184349 w 12089090"/>
                  <a:gd name="connsiteY46" fmla="*/ 1343433 h 13511369"/>
                  <a:gd name="connsiteX47" fmla="*/ 2956940 w 12089090"/>
                  <a:gd name="connsiteY47" fmla="*/ 1233644 h 13511369"/>
                  <a:gd name="connsiteX48" fmla="*/ 2829544 w 12089090"/>
                  <a:gd name="connsiteY48" fmla="*/ 1317239 h 13511369"/>
                  <a:gd name="connsiteX49" fmla="*/ 2690240 w 12089090"/>
                  <a:gd name="connsiteY49" fmla="*/ 1366994 h 13511369"/>
                  <a:gd name="connsiteX50" fmla="*/ 2455687 w 12089090"/>
                  <a:gd name="connsiteY50" fmla="*/ 1452970 h 13511369"/>
                  <a:gd name="connsiteX51" fmla="*/ 2421159 w 12089090"/>
                  <a:gd name="connsiteY51" fmla="*/ 1328894 h 13511369"/>
                  <a:gd name="connsiteX52" fmla="*/ 2341387 w 12089090"/>
                  <a:gd name="connsiteY52" fmla="*/ 1248182 h 13511369"/>
                  <a:gd name="connsiteX53" fmla="*/ 2364009 w 12089090"/>
                  <a:gd name="connsiteY53" fmla="*/ 1407475 h 13511369"/>
                  <a:gd name="connsiteX54" fmla="*/ 2321147 w 12089090"/>
                  <a:gd name="connsiteY54" fmla="*/ 1557494 h 13511369"/>
                  <a:gd name="connsiteX55" fmla="*/ 2379487 w 12089090"/>
                  <a:gd name="connsiteY55" fmla="*/ 1629182 h 13511369"/>
                  <a:gd name="connsiteX56" fmla="*/ 2748581 w 12089090"/>
                  <a:gd name="connsiteY56" fmla="*/ 1888739 h 13511369"/>
                  <a:gd name="connsiteX57" fmla="*/ 2818828 w 12089090"/>
                  <a:gd name="connsiteY57" fmla="*/ 2031363 h 13511369"/>
                  <a:gd name="connsiteX58" fmla="*/ 2799778 w 12089090"/>
                  <a:gd name="connsiteY58" fmla="*/ 2224244 h 13511369"/>
                  <a:gd name="connsiteX59" fmla="*/ 2870025 w 12089090"/>
                  <a:gd name="connsiteY59" fmla="*/ 2431664 h 13511369"/>
                  <a:gd name="connsiteX60" fmla="*/ 3027187 w 12089090"/>
                  <a:gd name="connsiteY60" fmla="*/ 2567395 h 13511369"/>
                  <a:gd name="connsiteX61" fmla="*/ 3160537 w 12089090"/>
                  <a:gd name="connsiteY61" fmla="*/ 2543582 h 13511369"/>
                  <a:gd name="connsiteX62" fmla="*/ 3228403 w 12089090"/>
                  <a:gd name="connsiteY62" fmla="*/ 2648106 h 13511369"/>
                  <a:gd name="connsiteX63" fmla="*/ 3130772 w 12089090"/>
                  <a:gd name="connsiteY63" fmla="*/ 2719544 h 13511369"/>
                  <a:gd name="connsiteX64" fmla="*/ 3115293 w 12089090"/>
                  <a:gd name="connsiteY64" fmla="*/ 2843619 h 13511369"/>
                  <a:gd name="connsiteX65" fmla="*/ 3023615 w 12089090"/>
                  <a:gd name="connsiteY65" fmla="*/ 2957669 h 13511369"/>
                  <a:gd name="connsiteX66" fmla="*/ 3016472 w 12089090"/>
                  <a:gd name="connsiteY66" fmla="*/ 3050538 h 13511369"/>
                  <a:gd name="connsiteX67" fmla="*/ 2916459 w 12089090"/>
                  <a:gd name="connsiteY67" fmla="*/ 3143406 h 13511369"/>
                  <a:gd name="connsiteX68" fmla="*/ 2874787 w 12089090"/>
                  <a:gd name="connsiteY68" fmla="*/ 3248432 h 13511369"/>
                  <a:gd name="connsiteX69" fmla="*/ 2916459 w 12089090"/>
                  <a:gd name="connsiteY69" fmla="*/ 3355338 h 13511369"/>
                  <a:gd name="connsiteX70" fmla="*/ 3039093 w 12089090"/>
                  <a:gd name="connsiteY70" fmla="*/ 3469889 h 13511369"/>
                  <a:gd name="connsiteX71" fmla="*/ 2880740 w 12089090"/>
                  <a:gd name="connsiteY71" fmla="*/ 3872069 h 13511369"/>
                  <a:gd name="connsiteX72" fmla="*/ 2854547 w 12089090"/>
                  <a:gd name="connsiteY72" fmla="*/ 4003038 h 13511369"/>
                  <a:gd name="connsiteX73" fmla="*/ 2779537 w 12089090"/>
                  <a:gd name="connsiteY73" fmla="*/ 4067582 h 13511369"/>
                  <a:gd name="connsiteX74" fmla="*/ 2630709 w 12089090"/>
                  <a:gd name="connsiteY74" fmla="*/ 4069713 h 13511369"/>
                  <a:gd name="connsiteX75" fmla="*/ 2559272 w 12089090"/>
                  <a:gd name="connsiteY75" fmla="*/ 4041138 h 13511369"/>
                  <a:gd name="connsiteX76" fmla="*/ 2497359 w 12089090"/>
                  <a:gd name="connsiteY76" fmla="*/ 3964938 h 13511369"/>
                  <a:gd name="connsiteX77" fmla="*/ 2360437 w 12089090"/>
                  <a:gd name="connsiteY77" fmla="*/ 3991382 h 13511369"/>
                  <a:gd name="connsiteX78" fmla="*/ 2302097 w 12089090"/>
                  <a:gd name="connsiteY78" fmla="*/ 4098288 h 13511369"/>
                  <a:gd name="connsiteX79" fmla="*/ 2402109 w 12089090"/>
                  <a:gd name="connsiteY79" fmla="*/ 4295932 h 13511369"/>
                  <a:gd name="connsiteX80" fmla="*/ 2322337 w 12089090"/>
                  <a:gd name="connsiteY80" fmla="*/ 4353332 h 13511369"/>
                  <a:gd name="connsiteX81" fmla="*/ 2533078 w 12089090"/>
                  <a:gd name="connsiteY81" fmla="*/ 4645975 h 13511369"/>
                  <a:gd name="connsiteX82" fmla="*/ 2597372 w 12089090"/>
                  <a:gd name="connsiteY82" fmla="*/ 4879338 h 13511369"/>
                  <a:gd name="connsiteX83" fmla="*/ 2489024 w 12089090"/>
                  <a:gd name="connsiteY83" fmla="*/ 4958170 h 13511369"/>
                  <a:gd name="connsiteX84" fmla="*/ 2471165 w 12089090"/>
                  <a:gd name="connsiteY84" fmla="*/ 5122225 h 13511369"/>
                  <a:gd name="connsiteX85" fmla="*/ 2387822 w 12089090"/>
                  <a:gd name="connsiteY85" fmla="*/ 5196044 h 13511369"/>
                  <a:gd name="connsiteX86" fmla="*/ 2398537 w 12089090"/>
                  <a:gd name="connsiteY86" fmla="*/ 5286782 h 13511369"/>
                  <a:gd name="connsiteX87" fmla="*/ 2506884 w 12089090"/>
                  <a:gd name="connsiteY87" fmla="*/ 5384163 h 13511369"/>
                  <a:gd name="connsiteX88" fmla="*/ 2512837 w 12089090"/>
                  <a:gd name="connsiteY88" fmla="*/ 5534432 h 13511369"/>
                  <a:gd name="connsiteX89" fmla="*/ 2516409 w 12089090"/>
                  <a:gd name="connsiteY89" fmla="*/ 5622288 h 13511369"/>
                  <a:gd name="connsiteX90" fmla="*/ 2649759 w 12089090"/>
                  <a:gd name="connsiteY90" fmla="*/ 5741350 h 13511369"/>
                  <a:gd name="connsiteX91" fmla="*/ 2814065 w 12089090"/>
                  <a:gd name="connsiteY91" fmla="*/ 5819932 h 13511369"/>
                  <a:gd name="connsiteX92" fmla="*/ 2846212 w 12089090"/>
                  <a:gd name="connsiteY92" fmla="*/ 6036875 h 13511369"/>
                  <a:gd name="connsiteX93" fmla="*/ 2836687 w 12089090"/>
                  <a:gd name="connsiteY93" fmla="*/ 6239282 h 13511369"/>
                  <a:gd name="connsiteX94" fmla="*/ 2611659 w 12089090"/>
                  <a:gd name="connsiteY94" fmla="*/ 6322375 h 13511369"/>
                  <a:gd name="connsiteX95" fmla="*/ 2627137 w 12089090"/>
                  <a:gd name="connsiteY95" fmla="*/ 6448832 h 13511369"/>
                  <a:gd name="connsiteX96" fmla="*/ 2531887 w 12089090"/>
                  <a:gd name="connsiteY96" fmla="*/ 6696482 h 13511369"/>
                  <a:gd name="connsiteX97" fmla="*/ 2585465 w 12089090"/>
                  <a:gd name="connsiteY97" fmla="*/ 6812913 h 13511369"/>
                  <a:gd name="connsiteX98" fmla="*/ 2535459 w 12089090"/>
                  <a:gd name="connsiteY98" fmla="*/ 6872444 h 13511369"/>
                  <a:gd name="connsiteX99" fmla="*/ 2478309 w 12089090"/>
                  <a:gd name="connsiteY99" fmla="*/ 6981982 h 13511369"/>
                  <a:gd name="connsiteX100" fmla="*/ 2365199 w 12089090"/>
                  <a:gd name="connsiteY100" fmla="*/ 7022714 h 13511369"/>
                  <a:gd name="connsiteX101" fmla="*/ 2123503 w 12089090"/>
                  <a:gd name="connsiteY101" fmla="*/ 7248682 h 13511369"/>
                  <a:gd name="connsiteX102" fmla="*/ 2171128 w 12089090"/>
                  <a:gd name="connsiteY102" fmla="*/ 7551100 h 13511369"/>
                  <a:gd name="connsiteX103" fmla="*/ 2143743 w 12089090"/>
                  <a:gd name="connsiteY103" fmla="*/ 7627551 h 13511369"/>
                  <a:gd name="connsiteX104" fmla="*/ 1973484 w 12089090"/>
                  <a:gd name="connsiteY104" fmla="*/ 7703500 h 13511369"/>
                  <a:gd name="connsiteX105" fmla="*/ 1867519 w 12089090"/>
                  <a:gd name="connsiteY105" fmla="*/ 7841863 h 13511369"/>
                  <a:gd name="connsiteX106" fmla="*/ 1842515 w 12089090"/>
                  <a:gd name="connsiteY106" fmla="*/ 8084500 h 13511369"/>
                  <a:gd name="connsiteX107" fmla="*/ 1721072 w 12089090"/>
                  <a:gd name="connsiteY107" fmla="*/ 8148794 h 13511369"/>
                  <a:gd name="connsiteX108" fmla="*/ 1703212 w 12089090"/>
                  <a:gd name="connsiteY108" fmla="*/ 8291919 h 13511369"/>
                  <a:gd name="connsiteX109" fmla="*/ 1671065 w 12089090"/>
                  <a:gd name="connsiteY109" fmla="*/ 8510744 h 13511369"/>
                  <a:gd name="connsiteX110" fmla="*/ 1716309 w 12089090"/>
                  <a:gd name="connsiteY110" fmla="*/ 8653619 h 13511369"/>
                  <a:gd name="connsiteX111" fmla="*/ 1706784 w 12089090"/>
                  <a:gd name="connsiteY111" fmla="*/ 8772682 h 13511369"/>
                  <a:gd name="connsiteX112" fmla="*/ 1788937 w 12089090"/>
                  <a:gd name="connsiteY112" fmla="*/ 8963432 h 13511369"/>
                  <a:gd name="connsiteX113" fmla="*/ 1657969 w 12089090"/>
                  <a:gd name="connsiteY113" fmla="*/ 9413488 h 13511369"/>
                  <a:gd name="connsiteX114" fmla="*/ 1506759 w 12089090"/>
                  <a:gd name="connsiteY114" fmla="*/ 9498963 h 13511369"/>
                  <a:gd name="connsiteX115" fmla="*/ 1463897 w 12089090"/>
                  <a:gd name="connsiteY115" fmla="*/ 9682319 h 13511369"/>
                  <a:gd name="connsiteX116" fmla="*/ 1321022 w 12089090"/>
                  <a:gd name="connsiteY116" fmla="*/ 9748994 h 13511369"/>
                  <a:gd name="connsiteX117" fmla="*/ 1312687 w 12089090"/>
                  <a:gd name="connsiteY117" fmla="*/ 9839732 h 13511369"/>
                  <a:gd name="connsiteX118" fmla="*/ 1237678 w 12089090"/>
                  <a:gd name="connsiteY118" fmla="*/ 9970450 h 13511369"/>
                  <a:gd name="connsiteX119" fmla="*/ 1254347 w 12089090"/>
                  <a:gd name="connsiteY119" fmla="*/ 10151425 h 13511369"/>
                  <a:gd name="connsiteX120" fmla="*/ 1179337 w 12089090"/>
                  <a:gd name="connsiteY120" fmla="*/ 10315982 h 13511369"/>
                  <a:gd name="connsiteX121" fmla="*/ 932878 w 12089090"/>
                  <a:gd name="connsiteY121" fmla="*/ 10353832 h 13511369"/>
                  <a:gd name="connsiteX122" fmla="*/ 817387 w 12089090"/>
                  <a:gd name="connsiteY122" fmla="*/ 10468382 h 13511369"/>
                  <a:gd name="connsiteX123" fmla="*/ 678084 w 12089090"/>
                  <a:gd name="connsiteY123" fmla="*/ 10480038 h 13511369"/>
                  <a:gd name="connsiteX124" fmla="*/ 585215 w 12089090"/>
                  <a:gd name="connsiteY124" fmla="*/ 10544332 h 13511369"/>
                  <a:gd name="connsiteX125" fmla="*/ 497109 w 12089090"/>
                  <a:gd name="connsiteY125" fmla="*/ 10503850 h 13511369"/>
                  <a:gd name="connsiteX126" fmla="*/ 399478 w 12089090"/>
                  <a:gd name="connsiteY126" fmla="*/ 10510994 h 13511369"/>
                  <a:gd name="connsiteX127" fmla="*/ 301847 w 12089090"/>
                  <a:gd name="connsiteY127" fmla="*/ 10482419 h 13511369"/>
                  <a:gd name="connsiteX128" fmla="*/ 238743 w 12089090"/>
                  <a:gd name="connsiteY128" fmla="*/ 10535057 h 13511369"/>
                  <a:gd name="connsiteX129" fmla="*/ 17287 w 12089090"/>
                  <a:gd name="connsiteY129" fmla="*/ 10430282 h 13511369"/>
                  <a:gd name="connsiteX130" fmla="*/ 78009 w 12089090"/>
                  <a:gd name="connsiteY130" fmla="*/ 10608625 h 13511369"/>
                  <a:gd name="connsiteX131" fmla="*/ 11334 w 12089090"/>
                  <a:gd name="connsiteY131" fmla="*/ 10787219 h 13511369"/>
                  <a:gd name="connsiteX132" fmla="*/ 112537 w 12089090"/>
                  <a:gd name="connsiteY132" fmla="*/ 11056551 h 13511369"/>
                  <a:gd name="connsiteX133" fmla="*/ 8953 w 12089090"/>
                  <a:gd name="connsiteY133" fmla="*/ 11234894 h 13511369"/>
                  <a:gd name="connsiteX134" fmla="*/ 17287 w 12089090"/>
                  <a:gd name="connsiteY134" fmla="*/ 11420882 h 13511369"/>
                  <a:gd name="connsiteX135" fmla="*/ 158972 w 12089090"/>
                  <a:gd name="connsiteY135" fmla="*/ 11470638 h 13511369"/>
                  <a:gd name="connsiteX136" fmla="*/ 455437 w 12089090"/>
                  <a:gd name="connsiteY136" fmla="*/ 11497082 h 13511369"/>
                  <a:gd name="connsiteX137" fmla="*/ 623315 w 12089090"/>
                  <a:gd name="connsiteY137" fmla="*/ 11544457 h 13511369"/>
                  <a:gd name="connsiteX138" fmla="*/ 737615 w 12089090"/>
                  <a:gd name="connsiteY138" fmla="*/ 11489688 h 13511369"/>
                  <a:gd name="connsiteX139" fmla="*/ 912637 w 12089090"/>
                  <a:gd name="connsiteY139" fmla="*/ 11535182 h 13511369"/>
                  <a:gd name="connsiteX140" fmla="*/ 1078134 w 12089090"/>
                  <a:gd name="connsiteY140" fmla="*/ 11413488 h 13511369"/>
                  <a:gd name="connsiteX141" fmla="*/ 1155524 w 12089090"/>
                  <a:gd name="connsiteY141" fmla="*/ 11470889 h 13511369"/>
                  <a:gd name="connsiteX142" fmla="*/ 1294828 w 12089090"/>
                  <a:gd name="connsiteY142" fmla="*/ 11496832 h 13511369"/>
                  <a:gd name="connsiteX143" fmla="*/ 1466278 w 12089090"/>
                  <a:gd name="connsiteY143" fmla="*/ 11508738 h 13511369"/>
                  <a:gd name="connsiteX144" fmla="*/ 1552003 w 12089090"/>
                  <a:gd name="connsiteY144" fmla="*/ 11573032 h 13511369"/>
                  <a:gd name="connsiteX145" fmla="*/ 1652015 w 12089090"/>
                  <a:gd name="connsiteY145" fmla="*/ 11580175 h 13511369"/>
                  <a:gd name="connsiteX146" fmla="*/ 1731787 w 12089090"/>
                  <a:gd name="connsiteY146" fmla="*/ 11592332 h 13511369"/>
                  <a:gd name="connsiteX147" fmla="*/ 1659159 w 12089090"/>
                  <a:gd name="connsiteY147" fmla="*/ 11737338 h 13511369"/>
                  <a:gd name="connsiteX148" fmla="*/ 1693687 w 12089090"/>
                  <a:gd name="connsiteY148" fmla="*/ 11992382 h 13511369"/>
                  <a:gd name="connsiteX149" fmla="*/ 1871090 w 12089090"/>
                  <a:gd name="connsiteY149" fmla="*/ 12130244 h 13511369"/>
                  <a:gd name="connsiteX150" fmla="*/ 1993724 w 12089090"/>
                  <a:gd name="connsiteY150" fmla="*/ 12056676 h 13511369"/>
                  <a:gd name="connsiteX151" fmla="*/ 2066353 w 12089090"/>
                  <a:gd name="connsiteY151" fmla="*/ 12104050 h 13511369"/>
                  <a:gd name="connsiteX152" fmla="*/ 2142553 w 12089090"/>
                  <a:gd name="connsiteY152" fmla="*/ 12034994 h 13511369"/>
                  <a:gd name="connsiteX153" fmla="*/ 2242565 w 12089090"/>
                  <a:gd name="connsiteY153" fmla="*/ 12058807 h 13511369"/>
                  <a:gd name="connsiteX154" fmla="*/ 2473547 w 12089090"/>
                  <a:gd name="connsiteY154" fmla="*/ 12008800 h 13511369"/>
                  <a:gd name="connsiteX155" fmla="*/ 2524743 w 12089090"/>
                  <a:gd name="connsiteY155" fmla="*/ 11899513 h 13511369"/>
                  <a:gd name="connsiteX156" fmla="*/ 2893837 w 12089090"/>
                  <a:gd name="connsiteY156" fmla="*/ 12030482 h 13511369"/>
                  <a:gd name="connsiteX157" fmla="*/ 2983134 w 12089090"/>
                  <a:gd name="connsiteY157" fmla="*/ 12018325 h 13511369"/>
                  <a:gd name="connsiteX158" fmla="*/ 3084337 w 12089090"/>
                  <a:gd name="connsiteY158" fmla="*/ 12182882 h 13511369"/>
                  <a:gd name="connsiteX159" fmla="*/ 3323653 w 12089090"/>
                  <a:gd name="connsiteY159" fmla="*/ 12127863 h 13511369"/>
                  <a:gd name="connsiteX160" fmla="*/ 3433190 w 12089090"/>
                  <a:gd name="connsiteY160" fmla="*/ 12196919 h 13511369"/>
                  <a:gd name="connsiteX161" fmla="*/ 3586781 w 12089090"/>
                  <a:gd name="connsiteY161" fmla="*/ 12266226 h 13511369"/>
                  <a:gd name="connsiteX162" fmla="*/ 3522487 w 12089090"/>
                  <a:gd name="connsiteY162" fmla="*/ 12387670 h 13511369"/>
                  <a:gd name="connsiteX163" fmla="*/ 3607022 w 12089090"/>
                  <a:gd name="connsiteY163" fmla="*/ 12592207 h 13511369"/>
                  <a:gd name="connsiteX164" fmla="*/ 3560587 w 12089090"/>
                  <a:gd name="connsiteY164" fmla="*/ 12773432 h 13511369"/>
                  <a:gd name="connsiteX165" fmla="*/ 3545109 w 12089090"/>
                  <a:gd name="connsiteY165" fmla="*/ 12987494 h 13511369"/>
                  <a:gd name="connsiteX166" fmla="*/ 3636787 w 12089090"/>
                  <a:gd name="connsiteY166" fmla="*/ 13211582 h 13511369"/>
                  <a:gd name="connsiteX167" fmla="*/ 3922537 w 12089090"/>
                  <a:gd name="connsiteY167" fmla="*/ 13440182 h 13511369"/>
                  <a:gd name="connsiteX168" fmla="*/ 4514278 w 12089090"/>
                  <a:gd name="connsiteY168" fmla="*/ 13511369 h 13511369"/>
                  <a:gd name="connsiteX169" fmla="*/ 4549996 w 12089090"/>
                  <a:gd name="connsiteY169" fmla="*/ 13442312 h 13511369"/>
                  <a:gd name="connsiteX170" fmla="*/ 4208287 w 12089090"/>
                  <a:gd name="connsiteY170" fmla="*/ 13154432 h 13511369"/>
                  <a:gd name="connsiteX171" fmla="*/ 4635722 w 12089090"/>
                  <a:gd name="connsiteY171" fmla="*/ 13268482 h 13511369"/>
                  <a:gd name="connsiteX172" fmla="*/ 4951237 w 12089090"/>
                  <a:gd name="connsiteY172" fmla="*/ 13268732 h 13511369"/>
                  <a:gd name="connsiteX173" fmla="*/ 5052440 w 12089090"/>
                  <a:gd name="connsiteY173" fmla="*/ 13058932 h 13511369"/>
                  <a:gd name="connsiteX174" fmla="*/ 5011959 w 12089090"/>
                  <a:gd name="connsiteY174" fmla="*/ 12985113 h 13511369"/>
                  <a:gd name="connsiteX175" fmla="*/ 5008387 w 12089090"/>
                  <a:gd name="connsiteY175" fmla="*/ 12678182 h 13511369"/>
                  <a:gd name="connsiteX176" fmla="*/ 5084587 w 12089090"/>
                  <a:gd name="connsiteY176" fmla="*/ 12563882 h 13511369"/>
                  <a:gd name="connsiteX177" fmla="*/ 5046487 w 12089090"/>
                  <a:gd name="connsiteY177" fmla="*/ 12225745 h 13511369"/>
                  <a:gd name="connsiteX178" fmla="*/ 5375100 w 12089090"/>
                  <a:gd name="connsiteY178" fmla="*/ 12097157 h 13511369"/>
                  <a:gd name="connsiteX179" fmla="*/ 5656087 w 12089090"/>
                  <a:gd name="connsiteY179" fmla="*/ 12180502 h 13511369"/>
                  <a:gd name="connsiteX180" fmla="*/ 5541787 w 12089090"/>
                  <a:gd name="connsiteY180" fmla="*/ 11249432 h 13511369"/>
                  <a:gd name="connsiteX181" fmla="*/ 5602510 w 12089090"/>
                  <a:gd name="connsiteY181" fmla="*/ 10722925 h 13511369"/>
                  <a:gd name="connsiteX182" fmla="*/ 5485827 w 12089090"/>
                  <a:gd name="connsiteY182" fmla="*/ 10663394 h 13511369"/>
                  <a:gd name="connsiteX183" fmla="*/ 5602509 w 12089090"/>
                  <a:gd name="connsiteY183" fmla="*/ 10701495 h 13511369"/>
                  <a:gd name="connsiteX184" fmla="*/ 5628703 w 12089090"/>
                  <a:gd name="connsiteY184" fmla="*/ 10160950 h 13511369"/>
                  <a:gd name="connsiteX185" fmla="*/ 5715618 w 12089090"/>
                  <a:gd name="connsiteY185" fmla="*/ 9775438 h 13511369"/>
                  <a:gd name="connsiteX186" fmla="*/ 5847778 w 12089090"/>
                  <a:gd name="connsiteY186" fmla="*/ 9408475 h 13511369"/>
                  <a:gd name="connsiteX187" fmla="*/ 5938265 w 12089090"/>
                  <a:gd name="connsiteY187" fmla="*/ 9196544 h 13511369"/>
                  <a:gd name="connsiteX188" fmla="*/ 5776340 w 12089090"/>
                  <a:gd name="connsiteY188" fmla="*/ 9329894 h 13511369"/>
                  <a:gd name="connsiteX189" fmla="*/ 5940647 w 12089090"/>
                  <a:gd name="connsiteY189" fmla="*/ 9137013 h 13511369"/>
                  <a:gd name="connsiteX190" fmla="*/ 5972794 w 12089090"/>
                  <a:gd name="connsiteY190" fmla="*/ 8956289 h 13511369"/>
                  <a:gd name="connsiteX191" fmla="*/ 5976365 w 12089090"/>
                  <a:gd name="connsiteY191" fmla="*/ 9087006 h 13511369"/>
                  <a:gd name="connsiteX192" fmla="*/ 6458567 w 12089090"/>
                  <a:gd name="connsiteY192" fmla="*/ 8201432 h 13511369"/>
                  <a:gd name="connsiteX193" fmla="*/ 6221634 w 12089090"/>
                  <a:gd name="connsiteY193" fmla="*/ 8101170 h 13511369"/>
                  <a:gd name="connsiteX194" fmla="*/ 6443090 w 12089090"/>
                  <a:gd name="connsiteY194" fmla="*/ 8110694 h 13511369"/>
                  <a:gd name="connsiteX195" fmla="*/ 6713363 w 12089090"/>
                  <a:gd name="connsiteY195" fmla="*/ 8074975 h 13511369"/>
                  <a:gd name="connsiteX196" fmla="*/ 6872907 w 12089090"/>
                  <a:gd name="connsiteY196" fmla="*/ 8032113 h 13511369"/>
                  <a:gd name="connsiteX197" fmla="*/ 6802659 w 12089090"/>
                  <a:gd name="connsiteY197" fmla="*/ 7972582 h 13511369"/>
                  <a:gd name="connsiteX198" fmla="*/ 6894339 w 12089090"/>
                  <a:gd name="connsiteY198" fmla="*/ 7846626 h 13511369"/>
                  <a:gd name="connsiteX199" fmla="*/ 6997921 w 12089090"/>
                  <a:gd name="connsiteY199" fmla="*/ 7867807 h 13511369"/>
                  <a:gd name="connsiteX200" fmla="*/ 7034832 w 12089090"/>
                  <a:gd name="connsiteY200" fmla="*/ 7793990 h 13511369"/>
                  <a:gd name="connsiteX201" fmla="*/ 6961013 w 12089090"/>
                  <a:gd name="connsiteY201" fmla="*/ 7693975 h 13511369"/>
                  <a:gd name="connsiteX202" fmla="*/ 6927676 w 12089090"/>
                  <a:gd name="connsiteY202" fmla="*/ 7596344 h 13511369"/>
                  <a:gd name="connsiteX203" fmla="*/ 6837187 w 12089090"/>
                  <a:gd name="connsiteY203" fmla="*/ 7591832 h 13511369"/>
                  <a:gd name="connsiteX204" fmla="*/ 6763369 w 12089090"/>
                  <a:gd name="connsiteY204" fmla="*/ 7674925 h 13511369"/>
                  <a:gd name="connsiteX205" fmla="*/ 6627637 w 12089090"/>
                  <a:gd name="connsiteY205" fmla="*/ 7687082 h 13511369"/>
                  <a:gd name="connsiteX206" fmla="*/ 6687169 w 12089090"/>
                  <a:gd name="connsiteY206" fmla="*/ 7617775 h 13511369"/>
                  <a:gd name="connsiteX207" fmla="*/ 6699076 w 12089090"/>
                  <a:gd name="connsiteY207" fmla="*/ 7529669 h 13511369"/>
                  <a:gd name="connsiteX208" fmla="*/ 6720506 w 12089090"/>
                  <a:gd name="connsiteY208" fmla="*/ 7467756 h 13511369"/>
                  <a:gd name="connsiteX209" fmla="*/ 6684787 w 12089090"/>
                  <a:gd name="connsiteY209" fmla="*/ 7401332 h 13511369"/>
                  <a:gd name="connsiteX210" fmla="*/ 6620494 w 12089090"/>
                  <a:gd name="connsiteY210" fmla="*/ 7432038 h 13511369"/>
                  <a:gd name="connsiteX211" fmla="*/ 6618112 w 12089090"/>
                  <a:gd name="connsiteY211" fmla="*/ 7351326 h 13511369"/>
                  <a:gd name="connsiteX212" fmla="*/ 6837188 w 12089090"/>
                  <a:gd name="connsiteY212" fmla="*/ 7243919 h 13511369"/>
                  <a:gd name="connsiteX213" fmla="*/ 6801469 w 12089090"/>
                  <a:gd name="connsiteY213" fmla="*/ 7089138 h 13511369"/>
                  <a:gd name="connsiteX214" fmla="*/ 6877669 w 12089090"/>
                  <a:gd name="connsiteY214" fmla="*/ 7072469 h 13511369"/>
                  <a:gd name="connsiteX215" fmla="*/ 6856237 w 12089090"/>
                  <a:gd name="connsiteY215" fmla="*/ 6982232 h 13511369"/>
                  <a:gd name="connsiteX216" fmla="*/ 6961013 w 12089090"/>
                  <a:gd name="connsiteY216" fmla="*/ 6984363 h 13511369"/>
                  <a:gd name="connsiteX217" fmla="*/ 7003876 w 12089090"/>
                  <a:gd name="connsiteY217" fmla="*/ 6903400 h 13511369"/>
                  <a:gd name="connsiteX218" fmla="*/ 7106269 w 12089090"/>
                  <a:gd name="connsiteY218" fmla="*/ 6936738 h 13511369"/>
                  <a:gd name="connsiteX219" fmla="*/ 7180088 w 12089090"/>
                  <a:gd name="connsiteY219" fmla="*/ 7039132 h 13511369"/>
                  <a:gd name="connsiteX220" fmla="*/ 7246763 w 12089090"/>
                  <a:gd name="connsiteY220" fmla="*/ 6979600 h 13511369"/>
                  <a:gd name="connsiteX221" fmla="*/ 7187232 w 12089090"/>
                  <a:gd name="connsiteY221" fmla="*/ 6843869 h 13511369"/>
                  <a:gd name="connsiteX222" fmla="*/ 7244381 w 12089090"/>
                  <a:gd name="connsiteY222" fmla="*/ 6896506 h 13511369"/>
                  <a:gd name="connsiteX223" fmla="*/ 7361063 w 12089090"/>
                  <a:gd name="connsiteY223" fmla="*/ 6934357 h 13511369"/>
                  <a:gd name="connsiteX224" fmla="*/ 7434882 w 12089090"/>
                  <a:gd name="connsiteY224" fmla="*/ 7006046 h 13511369"/>
                  <a:gd name="connsiteX225" fmla="*/ 7403926 w 12089090"/>
                  <a:gd name="connsiteY225" fmla="*/ 7144158 h 13511369"/>
                  <a:gd name="connsiteX226" fmla="*/ 7475363 w 12089090"/>
                  <a:gd name="connsiteY226" fmla="*/ 7108439 h 13511369"/>
                  <a:gd name="connsiteX227" fmla="*/ 7465837 w 12089090"/>
                  <a:gd name="connsiteY227" fmla="*/ 7077482 h 13511369"/>
                  <a:gd name="connsiteX228" fmla="*/ 7542038 w 12089090"/>
                  <a:gd name="connsiteY228" fmla="*/ 7163208 h 13511369"/>
                  <a:gd name="connsiteX229" fmla="*/ 7477744 w 12089090"/>
                  <a:gd name="connsiteY229" fmla="*/ 7244171 h 13511369"/>
                  <a:gd name="connsiteX230" fmla="*/ 7542037 w 12089090"/>
                  <a:gd name="connsiteY230" fmla="*/ 7325132 h 13511369"/>
                  <a:gd name="connsiteX231" fmla="*/ 7468219 w 12089090"/>
                  <a:gd name="connsiteY231" fmla="*/ 7344183 h 13511369"/>
                  <a:gd name="connsiteX232" fmla="*/ 7375351 w 12089090"/>
                  <a:gd name="connsiteY232" fmla="*/ 7296558 h 13511369"/>
                  <a:gd name="connsiteX233" fmla="*/ 7327726 w 12089090"/>
                  <a:gd name="connsiteY233" fmla="*/ 7406096 h 13511369"/>
                  <a:gd name="connsiteX234" fmla="*/ 7403926 w 12089090"/>
                  <a:gd name="connsiteY234" fmla="*/ 7425146 h 13511369"/>
                  <a:gd name="connsiteX235" fmla="*/ 7458694 w 12089090"/>
                  <a:gd name="connsiteY235" fmla="*/ 7484677 h 13511369"/>
                  <a:gd name="connsiteX236" fmla="*/ 7484888 w 12089090"/>
                  <a:gd name="connsiteY236" fmla="*/ 7515382 h 13511369"/>
                  <a:gd name="connsiteX237" fmla="*/ 7505128 w 12089090"/>
                  <a:gd name="connsiteY237" fmla="*/ 7467755 h 13511369"/>
                  <a:gd name="connsiteX238" fmla="*/ 7563469 w 12089090"/>
                  <a:gd name="connsiteY238" fmla="*/ 7529921 h 13511369"/>
                  <a:gd name="connsiteX239" fmla="*/ 7656338 w 12089090"/>
                  <a:gd name="connsiteY239" fmla="*/ 7615646 h 13511369"/>
                  <a:gd name="connsiteX240" fmla="*/ 7656338 w 12089090"/>
                  <a:gd name="connsiteY240" fmla="*/ 7510871 h 13511369"/>
                  <a:gd name="connsiteX241" fmla="*/ 7830168 w 12089090"/>
                  <a:gd name="connsiteY241" fmla="*/ 7606120 h 13511369"/>
                  <a:gd name="connsiteX242" fmla="*/ 7723013 w 12089090"/>
                  <a:gd name="connsiteY242" fmla="*/ 7370377 h 13511369"/>
                  <a:gd name="connsiteX243" fmla="*/ 7725394 w 12089090"/>
                  <a:gd name="connsiteY243" fmla="*/ 7234646 h 13511369"/>
                  <a:gd name="connsiteX244" fmla="*/ 7630144 w 12089090"/>
                  <a:gd name="connsiteY244" fmla="*/ 7206071 h 13511369"/>
                  <a:gd name="connsiteX245" fmla="*/ 7694437 w 12089090"/>
                  <a:gd name="connsiteY245" fmla="*/ 7039382 h 13511369"/>
                  <a:gd name="connsiteX246" fmla="*/ 8392144 w 12089090"/>
                  <a:gd name="connsiteY246" fmla="*/ 6653621 h 13511369"/>
                  <a:gd name="connsiteX247" fmla="*/ 8720757 w 12089090"/>
                  <a:gd name="connsiteY247" fmla="*/ 6591708 h 13511369"/>
                  <a:gd name="connsiteX248" fmla="*/ 8739807 w 12089090"/>
                  <a:gd name="connsiteY248" fmla="*/ 6696483 h 13511369"/>
                  <a:gd name="connsiteX249" fmla="*/ 8813626 w 12089090"/>
                  <a:gd name="connsiteY249" fmla="*/ 6701246 h 13511369"/>
                  <a:gd name="connsiteX250" fmla="*/ 8789812 w 12089090"/>
                  <a:gd name="connsiteY250" fmla="*/ 6548844 h 13511369"/>
                  <a:gd name="connsiteX251" fmla="*/ 9332737 w 12089090"/>
                  <a:gd name="connsiteY251" fmla="*/ 6544082 h 13511369"/>
                  <a:gd name="connsiteX252" fmla="*/ 9520856 w 12089090"/>
                  <a:gd name="connsiteY252" fmla="*/ 6494075 h 13511369"/>
                  <a:gd name="connsiteX253" fmla="*/ 9647062 w 12089090"/>
                  <a:gd name="connsiteY253" fmla="*/ 6298813 h 13511369"/>
                  <a:gd name="connsiteX254" fmla="*/ 9923287 w 12089090"/>
                  <a:gd name="connsiteY254" fmla="*/ 6334532 h 13511369"/>
                  <a:gd name="connsiteX255" fmla="*/ 9887569 w 12089090"/>
                  <a:gd name="connsiteY255" fmla="*/ 6420258 h 13511369"/>
                  <a:gd name="connsiteX256" fmla="*/ 9744694 w 12089090"/>
                  <a:gd name="connsiteY256" fmla="*/ 6434546 h 13511369"/>
                  <a:gd name="connsiteX257" fmla="*/ 9813749 w 12089090"/>
                  <a:gd name="connsiteY257" fmla="*/ 6489313 h 13511369"/>
                  <a:gd name="connsiteX258" fmla="*/ 9682782 w 12089090"/>
                  <a:gd name="connsiteY258" fmla="*/ 6517889 h 13511369"/>
                  <a:gd name="connsiteX259" fmla="*/ 9556576 w 12089090"/>
                  <a:gd name="connsiteY259" fmla="*/ 6508364 h 13511369"/>
                  <a:gd name="connsiteX260" fmla="*/ 9470850 w 12089090"/>
                  <a:gd name="connsiteY260" fmla="*/ 6544082 h 13511369"/>
                  <a:gd name="connsiteX261" fmla="*/ 9439894 w 12089090"/>
                  <a:gd name="connsiteY261" fmla="*/ 6848883 h 13511369"/>
                  <a:gd name="connsiteX262" fmla="*/ 9601819 w 12089090"/>
                  <a:gd name="connsiteY262" fmla="*/ 6882220 h 13511369"/>
                  <a:gd name="connsiteX263" fmla="*/ 9808987 w 12089090"/>
                  <a:gd name="connsiteY263" fmla="*/ 6696482 h 13511369"/>
                  <a:gd name="connsiteX264" fmla="*/ 9847088 w 12089090"/>
                  <a:gd name="connsiteY264" fmla="*/ 6794114 h 13511369"/>
                  <a:gd name="connsiteX265" fmla="*/ 9994726 w 12089090"/>
                  <a:gd name="connsiteY265" fmla="*/ 6717914 h 13511369"/>
                  <a:gd name="connsiteX266" fmla="*/ 9894713 w 12089090"/>
                  <a:gd name="connsiteY266" fmla="*/ 6956040 h 13511369"/>
                  <a:gd name="connsiteX267" fmla="*/ 10037588 w 12089090"/>
                  <a:gd name="connsiteY267" fmla="*/ 6898889 h 13511369"/>
                  <a:gd name="connsiteX268" fmla="*/ 10004251 w 12089090"/>
                  <a:gd name="connsiteY268" fmla="*/ 6986996 h 13511369"/>
                  <a:gd name="connsiteX269" fmla="*/ 10235232 w 12089090"/>
                  <a:gd name="connsiteY269" fmla="*/ 6984614 h 13511369"/>
                  <a:gd name="connsiteX270" fmla="*/ 10075687 w 12089090"/>
                  <a:gd name="connsiteY270" fmla="*/ 7039382 h 13511369"/>
                  <a:gd name="connsiteX271" fmla="*/ 9966151 w 12089090"/>
                  <a:gd name="connsiteY271" fmla="*/ 7096533 h 13511369"/>
                  <a:gd name="connsiteX272" fmla="*/ 9847088 w 12089090"/>
                  <a:gd name="connsiteY272" fmla="*/ 7210833 h 13511369"/>
                  <a:gd name="connsiteX273" fmla="*/ 9882806 w 12089090"/>
                  <a:gd name="connsiteY273" fmla="*/ 7270363 h 13511369"/>
                  <a:gd name="connsiteX274" fmla="*/ 9925669 w 12089090"/>
                  <a:gd name="connsiteY274" fmla="*/ 7320371 h 13511369"/>
                  <a:gd name="connsiteX275" fmla="*/ 10004251 w 12089090"/>
                  <a:gd name="connsiteY275" fmla="*/ 7287033 h 13511369"/>
                  <a:gd name="connsiteX276" fmla="*/ 10016156 w 12089090"/>
                  <a:gd name="connsiteY276" fmla="*/ 7348944 h 13511369"/>
                  <a:gd name="connsiteX277" fmla="*/ 10130457 w 12089090"/>
                  <a:gd name="connsiteY277" fmla="*/ 7210833 h 13511369"/>
                  <a:gd name="connsiteX278" fmla="*/ 10166176 w 12089090"/>
                  <a:gd name="connsiteY278" fmla="*/ 7356089 h 13511369"/>
                  <a:gd name="connsiteX279" fmla="*/ 10261426 w 12089090"/>
                  <a:gd name="connsiteY279" fmla="*/ 7239408 h 13511369"/>
                  <a:gd name="connsiteX280" fmla="*/ 10287619 w 12089090"/>
                  <a:gd name="connsiteY280" fmla="*/ 7401332 h 13511369"/>
                  <a:gd name="connsiteX281" fmla="*/ 10361437 w 12089090"/>
                  <a:gd name="connsiteY281" fmla="*/ 7477532 h 13511369"/>
                  <a:gd name="connsiteX282" fmla="*/ 10151887 w 12089090"/>
                  <a:gd name="connsiteY282" fmla="*/ 7591832 h 13511369"/>
                  <a:gd name="connsiteX283" fmla="*/ 10304288 w 12089090"/>
                  <a:gd name="connsiteY283" fmla="*/ 7741852 h 13511369"/>
                  <a:gd name="connsiteX284" fmla="*/ 10335244 w 12089090"/>
                  <a:gd name="connsiteY284" fmla="*/ 7644221 h 13511369"/>
                  <a:gd name="connsiteX285" fmla="*/ 10406680 w 12089090"/>
                  <a:gd name="connsiteY285" fmla="*/ 7732326 h 13511369"/>
                  <a:gd name="connsiteX286" fmla="*/ 10528126 w 12089090"/>
                  <a:gd name="connsiteY286" fmla="*/ 7691846 h 13511369"/>
                  <a:gd name="connsiteX287" fmla="*/ 10532887 w 12089090"/>
                  <a:gd name="connsiteY287" fmla="*/ 7777570 h 13511369"/>
                  <a:gd name="connsiteX288" fmla="*/ 10530506 w 12089090"/>
                  <a:gd name="connsiteY288" fmla="*/ 7875200 h 13511369"/>
                  <a:gd name="connsiteX289" fmla="*/ 10640043 w 12089090"/>
                  <a:gd name="connsiteY289" fmla="*/ 7837101 h 13511369"/>
                  <a:gd name="connsiteX290" fmla="*/ 10680526 w 12089090"/>
                  <a:gd name="connsiteY290" fmla="*/ 8075227 h 13511369"/>
                  <a:gd name="connsiteX291" fmla="*/ 10818637 w 12089090"/>
                  <a:gd name="connsiteY291" fmla="*/ 8106182 h 13511369"/>
                  <a:gd name="connsiteX292" fmla="*/ 10832925 w 12089090"/>
                  <a:gd name="connsiteY292" fmla="*/ 7815670 h 13511369"/>
                  <a:gd name="connsiteX293" fmla="*/ 10923413 w 12089090"/>
                  <a:gd name="connsiteY293" fmla="*/ 7791858 h 13511369"/>
                  <a:gd name="connsiteX294" fmla="*/ 10992469 w 12089090"/>
                  <a:gd name="connsiteY294" fmla="*/ 7620407 h 13511369"/>
                  <a:gd name="connsiteX295" fmla="*/ 10954369 w 12089090"/>
                  <a:gd name="connsiteY295" fmla="*/ 7491821 h 13511369"/>
                  <a:gd name="connsiteX296" fmla="*/ 10859119 w 12089090"/>
                  <a:gd name="connsiteY296" fmla="*/ 7479913 h 13511369"/>
                  <a:gd name="connsiteX297" fmla="*/ 10906743 w 12089090"/>
                  <a:gd name="connsiteY297" fmla="*/ 7360851 h 13511369"/>
                  <a:gd name="connsiteX298" fmla="*/ 10801969 w 12089090"/>
                  <a:gd name="connsiteY298" fmla="*/ 7289414 h 13511369"/>
                  <a:gd name="connsiteX299" fmla="*/ 10761487 w 12089090"/>
                  <a:gd name="connsiteY299" fmla="*/ 7058432 h 13511369"/>
                  <a:gd name="connsiteX300" fmla="*/ 10443987 w 12089090"/>
                  <a:gd name="connsiteY300" fmla="*/ 7020332 h 13511369"/>
                  <a:gd name="connsiteX301" fmla="*/ 10513838 w 12089090"/>
                  <a:gd name="connsiteY301" fmla="*/ 6915558 h 13511369"/>
                  <a:gd name="connsiteX302" fmla="*/ 10637663 w 12089090"/>
                  <a:gd name="connsiteY302" fmla="*/ 6896508 h 13511369"/>
                  <a:gd name="connsiteX303" fmla="*/ 10647187 w 12089090"/>
                  <a:gd name="connsiteY303" fmla="*/ 6810782 h 13511369"/>
                  <a:gd name="connsiteX304" fmla="*/ 10859912 w 12089090"/>
                  <a:gd name="connsiteY304" fmla="*/ 6899682 h 13511369"/>
                  <a:gd name="connsiteX305" fmla="*/ 10875787 w 12089090"/>
                  <a:gd name="connsiteY305" fmla="*/ 6677432 h 13511369"/>
                  <a:gd name="connsiteX306" fmla="*/ 10666237 w 12089090"/>
                  <a:gd name="connsiteY306" fmla="*/ 6772682 h 13511369"/>
                  <a:gd name="connsiteX307" fmla="*/ 10590037 w 12089090"/>
                  <a:gd name="connsiteY307" fmla="*/ 6544082 h 13511369"/>
                  <a:gd name="connsiteX308" fmla="*/ 10361437 w 12089090"/>
                  <a:gd name="connsiteY308" fmla="*/ 6753632 h 13511369"/>
                  <a:gd name="connsiteX309" fmla="*/ 10374138 w 12089090"/>
                  <a:gd name="connsiteY309" fmla="*/ 6588533 h 13511369"/>
                  <a:gd name="connsiteX310" fmla="*/ 10386837 w 12089090"/>
                  <a:gd name="connsiteY310" fmla="*/ 6464707 h 13511369"/>
                  <a:gd name="connsiteX311" fmla="*/ 10331672 w 12089090"/>
                  <a:gd name="connsiteY311" fmla="*/ 6436675 h 13511369"/>
                  <a:gd name="connsiteX312" fmla="*/ 10278888 w 12089090"/>
                  <a:gd name="connsiteY312" fmla="*/ 6452008 h 13511369"/>
                  <a:gd name="connsiteX313" fmla="*/ 10158237 w 12089090"/>
                  <a:gd name="connsiteY313" fmla="*/ 6236107 h 13511369"/>
                  <a:gd name="connsiteX314" fmla="*/ 10323338 w 12089090"/>
                  <a:gd name="connsiteY314" fmla="*/ 6274208 h 13511369"/>
                  <a:gd name="connsiteX315" fmla="*/ 10564638 w 12089090"/>
                  <a:gd name="connsiteY315" fmla="*/ 6274208 h 13511369"/>
                  <a:gd name="connsiteX316" fmla="*/ 10694812 w 12089090"/>
                  <a:gd name="connsiteY316" fmla="*/ 6134507 h 13511369"/>
                  <a:gd name="connsiteX317" fmla="*/ 10593213 w 12089090"/>
                  <a:gd name="connsiteY317" fmla="*/ 6023383 h 13511369"/>
                  <a:gd name="connsiteX318" fmla="*/ 10380487 w 12089090"/>
                  <a:gd name="connsiteY318" fmla="*/ 5975757 h 13511369"/>
                  <a:gd name="connsiteX319" fmla="*/ 10561462 w 12089090"/>
                  <a:gd name="connsiteY319" fmla="*/ 5845582 h 13511369"/>
                  <a:gd name="connsiteX320" fmla="*/ 10507488 w 12089090"/>
                  <a:gd name="connsiteY320" fmla="*/ 5728108 h 13511369"/>
                  <a:gd name="connsiteX321" fmla="*/ 10561463 w 12089090"/>
                  <a:gd name="connsiteY321" fmla="*/ 5607458 h 13511369"/>
                  <a:gd name="connsiteX322" fmla="*/ 10523362 w 12089090"/>
                  <a:gd name="connsiteY322" fmla="*/ 5604282 h 13511369"/>
                  <a:gd name="connsiteX323" fmla="*/ 10488438 w 12089090"/>
                  <a:gd name="connsiteY323" fmla="*/ 5528083 h 13511369"/>
                  <a:gd name="connsiteX324" fmla="*/ 10329687 w 12089090"/>
                  <a:gd name="connsiteY324" fmla="*/ 5375682 h 13511369"/>
                  <a:gd name="connsiteX325" fmla="*/ 10599563 w 12089090"/>
                  <a:gd name="connsiteY325" fmla="*/ 5480458 h 13511369"/>
                  <a:gd name="connsiteX326" fmla="*/ 10742437 w 12089090"/>
                  <a:gd name="connsiteY326" fmla="*/ 5439182 h 13511369"/>
                  <a:gd name="connsiteX327" fmla="*/ 10717038 w 12089090"/>
                  <a:gd name="connsiteY327" fmla="*/ 5686833 h 13511369"/>
                  <a:gd name="connsiteX328" fmla="*/ 10894837 w 12089090"/>
                  <a:gd name="connsiteY328" fmla="*/ 5724932 h 13511369"/>
                  <a:gd name="connsiteX329" fmla="*/ 10951988 w 12089090"/>
                  <a:gd name="connsiteY329" fmla="*/ 5550308 h 13511369"/>
                  <a:gd name="connsiteX330" fmla="*/ 10993262 w 12089090"/>
                  <a:gd name="connsiteY330" fmla="*/ 5321707 h 13511369"/>
                  <a:gd name="connsiteX331" fmla="*/ 10913888 w 12089090"/>
                  <a:gd name="connsiteY331" fmla="*/ 5118508 h 13511369"/>
                  <a:gd name="connsiteX332" fmla="*/ 10856737 w 12089090"/>
                  <a:gd name="connsiteY332" fmla="*/ 5020082 h 13511369"/>
                  <a:gd name="connsiteX333" fmla="*/ 10777363 w 12089090"/>
                  <a:gd name="connsiteY333" fmla="*/ 5137558 h 13511369"/>
                  <a:gd name="connsiteX334" fmla="*/ 10707513 w 12089090"/>
                  <a:gd name="connsiteY334" fmla="*/ 5096283 h 13511369"/>
                  <a:gd name="connsiteX335" fmla="*/ 10675763 w 12089090"/>
                  <a:gd name="connsiteY335" fmla="*/ 5216933 h 13511369"/>
                  <a:gd name="connsiteX336" fmla="*/ 10574162 w 12089090"/>
                  <a:gd name="connsiteY336" fmla="*/ 5220107 h 13511369"/>
                  <a:gd name="connsiteX337" fmla="*/ 10494787 w 12089090"/>
                  <a:gd name="connsiteY337" fmla="*/ 5077232 h 13511369"/>
                  <a:gd name="connsiteX338" fmla="*/ 10456687 w 12089090"/>
                  <a:gd name="connsiteY338" fmla="*/ 4924832 h 13511369"/>
                  <a:gd name="connsiteX339" fmla="*/ 10240787 w 12089090"/>
                  <a:gd name="connsiteY339" fmla="*/ 4928007 h 13511369"/>
                  <a:gd name="connsiteX340" fmla="*/ 10266187 w 12089090"/>
                  <a:gd name="connsiteY340" fmla="*/ 5153432 h 13511369"/>
                  <a:gd name="connsiteX341" fmla="*/ 10228088 w 12089090"/>
                  <a:gd name="connsiteY341" fmla="*/ 4959758 h 13511369"/>
                  <a:gd name="connsiteX342" fmla="*/ 10183637 w 12089090"/>
                  <a:gd name="connsiteY342" fmla="*/ 4972457 h 13511369"/>
                  <a:gd name="connsiteX343" fmla="*/ 10113787 w 12089090"/>
                  <a:gd name="connsiteY343" fmla="*/ 4861332 h 13511369"/>
                  <a:gd name="connsiteX344" fmla="*/ 10018538 w 12089090"/>
                  <a:gd name="connsiteY344" fmla="*/ 4931183 h 13511369"/>
                  <a:gd name="connsiteX345" fmla="*/ 9862962 w 12089090"/>
                  <a:gd name="connsiteY345" fmla="*/ 5058182 h 13511369"/>
                  <a:gd name="connsiteX346" fmla="*/ 10228087 w 12089090"/>
                  <a:gd name="connsiteY346" fmla="*/ 4724807 h 13511369"/>
                  <a:gd name="connsiteX347" fmla="*/ 10372550 w 12089090"/>
                  <a:gd name="connsiteY347" fmla="*/ 4634321 h 13511369"/>
                  <a:gd name="connsiteX348" fmla="*/ 10590037 w 12089090"/>
                  <a:gd name="connsiteY348" fmla="*/ 4581932 h 13511369"/>
                  <a:gd name="connsiteX349" fmla="*/ 10628138 w 12089090"/>
                  <a:gd name="connsiteY349" fmla="*/ 4461283 h 13511369"/>
                  <a:gd name="connsiteX350" fmla="*/ 10799588 w 12089090"/>
                  <a:gd name="connsiteY350" fmla="*/ 4334283 h 13511369"/>
                  <a:gd name="connsiteX351" fmla="*/ 10831337 w 12089090"/>
                  <a:gd name="connsiteY351" fmla="*/ 4080282 h 13511369"/>
                  <a:gd name="connsiteX352" fmla="*/ 10599562 w 12089090"/>
                  <a:gd name="connsiteY352" fmla="*/ 3997732 h 13511369"/>
                  <a:gd name="connsiteX353" fmla="*/ 10282063 w 12089090"/>
                  <a:gd name="connsiteY353" fmla="*/ 3950108 h 13511369"/>
                  <a:gd name="connsiteX354" fmla="*/ 10151887 w 12089090"/>
                  <a:gd name="connsiteY354" fmla="*/ 4010432 h 13511369"/>
                  <a:gd name="connsiteX355" fmla="*/ 10177288 w 12089090"/>
                  <a:gd name="connsiteY355" fmla="*/ 3845333 h 13511369"/>
                  <a:gd name="connsiteX356" fmla="*/ 10126488 w 12089090"/>
                  <a:gd name="connsiteY356" fmla="*/ 3670708 h 13511369"/>
                  <a:gd name="connsiteX357" fmla="*/ 10240787 w 12089090"/>
                  <a:gd name="connsiteY357" fmla="*/ 3708807 h 13511369"/>
                  <a:gd name="connsiteX358" fmla="*/ 10361438 w 12089090"/>
                  <a:gd name="connsiteY358" fmla="*/ 3600858 h 13511369"/>
                  <a:gd name="connsiteX359" fmla="*/ 10551938 w 12089090"/>
                  <a:gd name="connsiteY359" fmla="*/ 3661183 h 13511369"/>
                  <a:gd name="connsiteX360" fmla="*/ 10564638 w 12089090"/>
                  <a:gd name="connsiteY360" fmla="*/ 3477033 h 13511369"/>
                  <a:gd name="connsiteX361" fmla="*/ 10704337 w 12089090"/>
                  <a:gd name="connsiteY361" fmla="*/ 3515132 h 13511369"/>
                  <a:gd name="connsiteX362" fmla="*/ 10818637 w 12089090"/>
                  <a:gd name="connsiteY362" fmla="*/ 3210332 h 13511369"/>
                  <a:gd name="connsiteX363" fmla="*/ 10920238 w 12089090"/>
                  <a:gd name="connsiteY363" fmla="*/ 3299233 h 13511369"/>
                  <a:gd name="connsiteX364" fmla="*/ 11059937 w 12089090"/>
                  <a:gd name="connsiteY364" fmla="*/ 3283357 h 13511369"/>
                  <a:gd name="connsiteX365" fmla="*/ 11094862 w 12089090"/>
                  <a:gd name="connsiteY365" fmla="*/ 3508782 h 13511369"/>
                  <a:gd name="connsiteX366" fmla="*/ 11171063 w 12089090"/>
                  <a:gd name="connsiteY366" fmla="*/ 3251608 h 13511369"/>
                  <a:gd name="connsiteX367" fmla="*/ 11094863 w 12089090"/>
                  <a:gd name="connsiteY367" fmla="*/ 3165883 h 13511369"/>
                  <a:gd name="connsiteX368" fmla="*/ 11180587 w 12089090"/>
                  <a:gd name="connsiteY368" fmla="*/ 2911882 h 13511369"/>
                  <a:gd name="connsiteX369" fmla="*/ 10999613 w 12089090"/>
                  <a:gd name="connsiteY369" fmla="*/ 2988083 h 13511369"/>
                  <a:gd name="connsiteX370" fmla="*/ 10971037 w 12089090"/>
                  <a:gd name="connsiteY370" fmla="*/ 2918232 h 13511369"/>
                  <a:gd name="connsiteX371" fmla="*/ 10780537 w 12089090"/>
                  <a:gd name="connsiteY371" fmla="*/ 2715032 h 13511369"/>
                  <a:gd name="connsiteX372" fmla="*/ 10748788 w 12089090"/>
                  <a:gd name="connsiteY372" fmla="*/ 2530883 h 13511369"/>
                  <a:gd name="connsiteX373" fmla="*/ 10717038 w 12089090"/>
                  <a:gd name="connsiteY373" fmla="*/ 2435633 h 13511369"/>
                  <a:gd name="connsiteX374" fmla="*/ 10818637 w 12089090"/>
                  <a:gd name="connsiteY374" fmla="*/ 2334032 h 13511369"/>
                  <a:gd name="connsiteX375" fmla="*/ 11078988 w 12089090"/>
                  <a:gd name="connsiteY375" fmla="*/ 2099083 h 13511369"/>
                  <a:gd name="connsiteX376" fmla="*/ 11199637 w 12089090"/>
                  <a:gd name="connsiteY376" fmla="*/ 2118132 h 13511369"/>
                  <a:gd name="connsiteX377" fmla="*/ 11269488 w 12089090"/>
                  <a:gd name="connsiteY377" fmla="*/ 2029233 h 13511369"/>
                  <a:gd name="connsiteX378" fmla="*/ 11504437 w 12089090"/>
                  <a:gd name="connsiteY378" fmla="*/ 1921282 h 13511369"/>
                  <a:gd name="connsiteX379" fmla="*/ 11358388 w 12089090"/>
                  <a:gd name="connsiteY379" fmla="*/ 1851433 h 13511369"/>
                  <a:gd name="connsiteX380" fmla="*/ 11275837 w 12089090"/>
                  <a:gd name="connsiteY380" fmla="*/ 1705382 h 13511369"/>
                  <a:gd name="connsiteX381" fmla="*/ 11377437 w 12089090"/>
                  <a:gd name="connsiteY381" fmla="*/ 1279932 h 13511369"/>
                  <a:gd name="connsiteX382" fmla="*/ 11256787 w 12089090"/>
                  <a:gd name="connsiteY382" fmla="*/ 1019582 h 13511369"/>
                  <a:gd name="connsiteX383" fmla="*/ 11542537 w 12089090"/>
                  <a:gd name="connsiteY383" fmla="*/ 1362482 h 13511369"/>
                  <a:gd name="connsiteX384" fmla="*/ 11707637 w 12089090"/>
                  <a:gd name="connsiteY384" fmla="*/ 1165632 h 13511369"/>
                  <a:gd name="connsiteX385" fmla="*/ 11891787 w 12089090"/>
                  <a:gd name="connsiteY385" fmla="*/ 1476782 h 13511369"/>
                  <a:gd name="connsiteX386" fmla="*/ 12088637 w 12089090"/>
                  <a:gd name="connsiteY386" fmla="*/ 1578383 h 13511369"/>
                  <a:gd name="connsiteX387" fmla="*/ 11923537 w 12089090"/>
                  <a:gd name="connsiteY387" fmla="*/ 1133883 h 13511369"/>
                  <a:gd name="connsiteX388" fmla="*/ 11910837 w 12089090"/>
                  <a:gd name="connsiteY388" fmla="*/ 917982 h 13511369"/>
                  <a:gd name="connsiteX389" fmla="*/ 11777487 w 12089090"/>
                  <a:gd name="connsiteY389" fmla="*/ 721132 h 13511369"/>
                  <a:gd name="connsiteX390" fmla="*/ 11752087 w 12089090"/>
                  <a:gd name="connsiteY39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281290 w 12089090"/>
                  <a:gd name="connsiteY12" fmla="*/ 2021838 h 13511369"/>
                  <a:gd name="connsiteX13" fmla="*/ 7180087 w 12089090"/>
                  <a:gd name="connsiteY13" fmla="*/ 1905407 h 13511369"/>
                  <a:gd name="connsiteX14" fmla="*/ 7321772 w 12089090"/>
                  <a:gd name="connsiteY14" fmla="*/ 1876581 h 13511369"/>
                  <a:gd name="connsiteX15" fmla="*/ 7419403 w 12089090"/>
                  <a:gd name="connsiteY15" fmla="*/ 1843244 h 13511369"/>
                  <a:gd name="connsiteX16" fmla="*/ 7457503 w 12089090"/>
                  <a:gd name="connsiteY16" fmla="*/ 1764663 h 13511369"/>
                  <a:gd name="connsiteX17" fmla="*/ 7543228 w 12089090"/>
                  <a:gd name="connsiteY17" fmla="*/ 1752756 h 13511369"/>
                  <a:gd name="connsiteX18" fmla="*/ 7618237 w 12089090"/>
                  <a:gd name="connsiteY18" fmla="*/ 1552982 h 13511369"/>
                  <a:gd name="connsiteX19" fmla="*/ 7512272 w 12089090"/>
                  <a:gd name="connsiteY19" fmla="*/ 1428906 h 13511369"/>
                  <a:gd name="connsiteX20" fmla="*/ 7275337 w 12089090"/>
                  <a:gd name="connsiteY20" fmla="*/ 1305332 h 13511369"/>
                  <a:gd name="connsiteX21" fmla="*/ 6959822 w 12089090"/>
                  <a:gd name="connsiteY21" fmla="*/ 1395569 h 13511369"/>
                  <a:gd name="connsiteX22" fmla="*/ 6752653 w 12089090"/>
                  <a:gd name="connsiteY22" fmla="*/ 1359850 h 13511369"/>
                  <a:gd name="connsiteX23" fmla="*/ 6647878 w 12089090"/>
                  <a:gd name="connsiteY23" fmla="*/ 1431288 h 13511369"/>
                  <a:gd name="connsiteX24" fmla="*/ 6488334 w 12089090"/>
                  <a:gd name="connsiteY24" fmla="*/ 1331275 h 13511369"/>
                  <a:gd name="connsiteX25" fmla="*/ 6354984 w 12089090"/>
                  <a:gd name="connsiteY25" fmla="*/ 1402713 h 13511369"/>
                  <a:gd name="connsiteX26" fmla="*/ 6265687 w 12089090"/>
                  <a:gd name="connsiteY26" fmla="*/ 1362482 h 13511369"/>
                  <a:gd name="connsiteX27" fmla="*/ 6181153 w 12089090"/>
                  <a:gd name="connsiteY27" fmla="*/ 1433669 h 13511369"/>
                  <a:gd name="connsiteX28" fmla="*/ 6052565 w 12089090"/>
                  <a:gd name="connsiteY28" fmla="*/ 1269363 h 13511369"/>
                  <a:gd name="connsiteX29" fmla="*/ 5971603 w 12089090"/>
                  <a:gd name="connsiteY29" fmla="*/ 1078863 h 13511369"/>
                  <a:gd name="connsiteX30" fmla="*/ 5808487 w 12089090"/>
                  <a:gd name="connsiteY30" fmla="*/ 1000532 h 13511369"/>
                  <a:gd name="connsiteX31" fmla="*/ 5647753 w 12089090"/>
                  <a:gd name="connsiteY31" fmla="*/ 921700 h 13511369"/>
                  <a:gd name="connsiteX32" fmla="*/ 5566790 w 12089090"/>
                  <a:gd name="connsiteY32" fmla="*/ 995519 h 13511369"/>
                  <a:gd name="connsiteX33" fmla="*/ 5500115 w 12089090"/>
                  <a:gd name="connsiteY33" fmla="*/ 847881 h 13511369"/>
                  <a:gd name="connsiteX34" fmla="*/ 5295328 w 12089090"/>
                  <a:gd name="connsiteY34" fmla="*/ 838356 h 13511369"/>
                  <a:gd name="connsiteX35" fmla="*/ 5119115 w 12089090"/>
                  <a:gd name="connsiteY35" fmla="*/ 678813 h 13511369"/>
                  <a:gd name="connsiteX36" fmla="*/ 4872656 w 12089090"/>
                  <a:gd name="connsiteY36" fmla="*/ 524282 h 13511369"/>
                  <a:gd name="connsiteX37" fmla="*/ 4578572 w 12089090"/>
                  <a:gd name="connsiteY37" fmla="*/ 478788 h 13511369"/>
                  <a:gd name="connsiteX38" fmla="*/ 4330922 w 12089090"/>
                  <a:gd name="connsiteY38" fmla="*/ 395444 h 13511369"/>
                  <a:gd name="connsiteX39" fmla="*/ 4363068 w 12089090"/>
                  <a:gd name="connsiteY39" fmla="*/ 505232 h 13511369"/>
                  <a:gd name="connsiteX40" fmla="*/ 4118990 w 12089090"/>
                  <a:gd name="connsiteY40" fmla="*/ 528794 h 13511369"/>
                  <a:gd name="connsiteX41" fmla="*/ 3952303 w 12089090"/>
                  <a:gd name="connsiteY41" fmla="*/ 640713 h 13511369"/>
                  <a:gd name="connsiteX42" fmla="*/ 3770137 w 12089090"/>
                  <a:gd name="connsiteY42" fmla="*/ 929094 h 13511369"/>
                  <a:gd name="connsiteX43" fmla="*/ 3680840 w 12089090"/>
                  <a:gd name="connsiteY43" fmla="*/ 914556 h 13511369"/>
                  <a:gd name="connsiteX44" fmla="*/ 3578447 w 12089090"/>
                  <a:gd name="connsiteY44" fmla="*/ 990756 h 13511369"/>
                  <a:gd name="connsiteX45" fmla="*/ 3404615 w 12089090"/>
                  <a:gd name="connsiteY45" fmla="*/ 1205069 h 13511369"/>
                  <a:gd name="connsiteX46" fmla="*/ 3266503 w 12089090"/>
                  <a:gd name="connsiteY46" fmla="*/ 1266981 h 13511369"/>
                  <a:gd name="connsiteX47" fmla="*/ 3184349 w 12089090"/>
                  <a:gd name="connsiteY47" fmla="*/ 1343433 h 13511369"/>
                  <a:gd name="connsiteX48" fmla="*/ 2956940 w 12089090"/>
                  <a:gd name="connsiteY48" fmla="*/ 1233644 h 13511369"/>
                  <a:gd name="connsiteX49" fmla="*/ 2829544 w 12089090"/>
                  <a:gd name="connsiteY49" fmla="*/ 1317239 h 13511369"/>
                  <a:gd name="connsiteX50" fmla="*/ 2690240 w 12089090"/>
                  <a:gd name="connsiteY50" fmla="*/ 1366994 h 13511369"/>
                  <a:gd name="connsiteX51" fmla="*/ 2455687 w 12089090"/>
                  <a:gd name="connsiteY51" fmla="*/ 1452970 h 13511369"/>
                  <a:gd name="connsiteX52" fmla="*/ 2421159 w 12089090"/>
                  <a:gd name="connsiteY52" fmla="*/ 1328894 h 13511369"/>
                  <a:gd name="connsiteX53" fmla="*/ 2341387 w 12089090"/>
                  <a:gd name="connsiteY53" fmla="*/ 1248182 h 13511369"/>
                  <a:gd name="connsiteX54" fmla="*/ 2364009 w 12089090"/>
                  <a:gd name="connsiteY54" fmla="*/ 1407475 h 13511369"/>
                  <a:gd name="connsiteX55" fmla="*/ 2321147 w 12089090"/>
                  <a:gd name="connsiteY55" fmla="*/ 1557494 h 13511369"/>
                  <a:gd name="connsiteX56" fmla="*/ 2379487 w 12089090"/>
                  <a:gd name="connsiteY56" fmla="*/ 1629182 h 13511369"/>
                  <a:gd name="connsiteX57" fmla="*/ 2748581 w 12089090"/>
                  <a:gd name="connsiteY57" fmla="*/ 1888739 h 13511369"/>
                  <a:gd name="connsiteX58" fmla="*/ 2818828 w 12089090"/>
                  <a:gd name="connsiteY58" fmla="*/ 2031363 h 13511369"/>
                  <a:gd name="connsiteX59" fmla="*/ 2799778 w 12089090"/>
                  <a:gd name="connsiteY59" fmla="*/ 2224244 h 13511369"/>
                  <a:gd name="connsiteX60" fmla="*/ 2870025 w 12089090"/>
                  <a:gd name="connsiteY60" fmla="*/ 2431664 h 13511369"/>
                  <a:gd name="connsiteX61" fmla="*/ 3027187 w 12089090"/>
                  <a:gd name="connsiteY61" fmla="*/ 2567395 h 13511369"/>
                  <a:gd name="connsiteX62" fmla="*/ 3160537 w 12089090"/>
                  <a:gd name="connsiteY62" fmla="*/ 2543582 h 13511369"/>
                  <a:gd name="connsiteX63" fmla="*/ 3228403 w 12089090"/>
                  <a:gd name="connsiteY63" fmla="*/ 2648106 h 13511369"/>
                  <a:gd name="connsiteX64" fmla="*/ 3130772 w 12089090"/>
                  <a:gd name="connsiteY64" fmla="*/ 2719544 h 13511369"/>
                  <a:gd name="connsiteX65" fmla="*/ 3115293 w 12089090"/>
                  <a:gd name="connsiteY65" fmla="*/ 2843619 h 13511369"/>
                  <a:gd name="connsiteX66" fmla="*/ 3023615 w 12089090"/>
                  <a:gd name="connsiteY66" fmla="*/ 2957669 h 13511369"/>
                  <a:gd name="connsiteX67" fmla="*/ 3016472 w 12089090"/>
                  <a:gd name="connsiteY67" fmla="*/ 3050538 h 13511369"/>
                  <a:gd name="connsiteX68" fmla="*/ 2916459 w 12089090"/>
                  <a:gd name="connsiteY68" fmla="*/ 3143406 h 13511369"/>
                  <a:gd name="connsiteX69" fmla="*/ 2874787 w 12089090"/>
                  <a:gd name="connsiteY69" fmla="*/ 3248432 h 13511369"/>
                  <a:gd name="connsiteX70" fmla="*/ 2916459 w 12089090"/>
                  <a:gd name="connsiteY70" fmla="*/ 3355338 h 13511369"/>
                  <a:gd name="connsiteX71" fmla="*/ 3039093 w 12089090"/>
                  <a:gd name="connsiteY71" fmla="*/ 3469889 h 13511369"/>
                  <a:gd name="connsiteX72" fmla="*/ 2880740 w 12089090"/>
                  <a:gd name="connsiteY72" fmla="*/ 3872069 h 13511369"/>
                  <a:gd name="connsiteX73" fmla="*/ 2854547 w 12089090"/>
                  <a:gd name="connsiteY73" fmla="*/ 4003038 h 13511369"/>
                  <a:gd name="connsiteX74" fmla="*/ 2779537 w 12089090"/>
                  <a:gd name="connsiteY74" fmla="*/ 4067582 h 13511369"/>
                  <a:gd name="connsiteX75" fmla="*/ 2630709 w 12089090"/>
                  <a:gd name="connsiteY75" fmla="*/ 4069713 h 13511369"/>
                  <a:gd name="connsiteX76" fmla="*/ 2559272 w 12089090"/>
                  <a:gd name="connsiteY76" fmla="*/ 4041138 h 13511369"/>
                  <a:gd name="connsiteX77" fmla="*/ 2497359 w 12089090"/>
                  <a:gd name="connsiteY77" fmla="*/ 3964938 h 13511369"/>
                  <a:gd name="connsiteX78" fmla="*/ 2360437 w 12089090"/>
                  <a:gd name="connsiteY78" fmla="*/ 3991382 h 13511369"/>
                  <a:gd name="connsiteX79" fmla="*/ 2302097 w 12089090"/>
                  <a:gd name="connsiteY79" fmla="*/ 4098288 h 13511369"/>
                  <a:gd name="connsiteX80" fmla="*/ 2402109 w 12089090"/>
                  <a:gd name="connsiteY80" fmla="*/ 4295932 h 13511369"/>
                  <a:gd name="connsiteX81" fmla="*/ 2322337 w 12089090"/>
                  <a:gd name="connsiteY81" fmla="*/ 4353332 h 13511369"/>
                  <a:gd name="connsiteX82" fmla="*/ 2533078 w 12089090"/>
                  <a:gd name="connsiteY82" fmla="*/ 4645975 h 13511369"/>
                  <a:gd name="connsiteX83" fmla="*/ 2597372 w 12089090"/>
                  <a:gd name="connsiteY83" fmla="*/ 4879338 h 13511369"/>
                  <a:gd name="connsiteX84" fmla="*/ 2489024 w 12089090"/>
                  <a:gd name="connsiteY84" fmla="*/ 4958170 h 13511369"/>
                  <a:gd name="connsiteX85" fmla="*/ 2471165 w 12089090"/>
                  <a:gd name="connsiteY85" fmla="*/ 5122225 h 13511369"/>
                  <a:gd name="connsiteX86" fmla="*/ 2387822 w 12089090"/>
                  <a:gd name="connsiteY86" fmla="*/ 5196044 h 13511369"/>
                  <a:gd name="connsiteX87" fmla="*/ 2398537 w 12089090"/>
                  <a:gd name="connsiteY87" fmla="*/ 5286782 h 13511369"/>
                  <a:gd name="connsiteX88" fmla="*/ 2506884 w 12089090"/>
                  <a:gd name="connsiteY88" fmla="*/ 5384163 h 13511369"/>
                  <a:gd name="connsiteX89" fmla="*/ 2512837 w 12089090"/>
                  <a:gd name="connsiteY89" fmla="*/ 5534432 h 13511369"/>
                  <a:gd name="connsiteX90" fmla="*/ 2516409 w 12089090"/>
                  <a:gd name="connsiteY90" fmla="*/ 5622288 h 13511369"/>
                  <a:gd name="connsiteX91" fmla="*/ 2649759 w 12089090"/>
                  <a:gd name="connsiteY91" fmla="*/ 5741350 h 13511369"/>
                  <a:gd name="connsiteX92" fmla="*/ 2814065 w 12089090"/>
                  <a:gd name="connsiteY92" fmla="*/ 5819932 h 13511369"/>
                  <a:gd name="connsiteX93" fmla="*/ 2846212 w 12089090"/>
                  <a:gd name="connsiteY93" fmla="*/ 6036875 h 13511369"/>
                  <a:gd name="connsiteX94" fmla="*/ 2836687 w 12089090"/>
                  <a:gd name="connsiteY94" fmla="*/ 6239282 h 13511369"/>
                  <a:gd name="connsiteX95" fmla="*/ 2611659 w 12089090"/>
                  <a:gd name="connsiteY95" fmla="*/ 6322375 h 13511369"/>
                  <a:gd name="connsiteX96" fmla="*/ 2627137 w 12089090"/>
                  <a:gd name="connsiteY96" fmla="*/ 6448832 h 13511369"/>
                  <a:gd name="connsiteX97" fmla="*/ 2531887 w 12089090"/>
                  <a:gd name="connsiteY97" fmla="*/ 6696482 h 13511369"/>
                  <a:gd name="connsiteX98" fmla="*/ 2585465 w 12089090"/>
                  <a:gd name="connsiteY98" fmla="*/ 6812913 h 13511369"/>
                  <a:gd name="connsiteX99" fmla="*/ 2535459 w 12089090"/>
                  <a:gd name="connsiteY99" fmla="*/ 6872444 h 13511369"/>
                  <a:gd name="connsiteX100" fmla="*/ 2478309 w 12089090"/>
                  <a:gd name="connsiteY100" fmla="*/ 6981982 h 13511369"/>
                  <a:gd name="connsiteX101" fmla="*/ 2365199 w 12089090"/>
                  <a:gd name="connsiteY101" fmla="*/ 7022714 h 13511369"/>
                  <a:gd name="connsiteX102" fmla="*/ 2123503 w 12089090"/>
                  <a:gd name="connsiteY102" fmla="*/ 7248682 h 13511369"/>
                  <a:gd name="connsiteX103" fmla="*/ 2171128 w 12089090"/>
                  <a:gd name="connsiteY103" fmla="*/ 7551100 h 13511369"/>
                  <a:gd name="connsiteX104" fmla="*/ 2143743 w 12089090"/>
                  <a:gd name="connsiteY104" fmla="*/ 7627551 h 13511369"/>
                  <a:gd name="connsiteX105" fmla="*/ 1973484 w 12089090"/>
                  <a:gd name="connsiteY105" fmla="*/ 7703500 h 13511369"/>
                  <a:gd name="connsiteX106" fmla="*/ 1867519 w 12089090"/>
                  <a:gd name="connsiteY106" fmla="*/ 7841863 h 13511369"/>
                  <a:gd name="connsiteX107" fmla="*/ 1842515 w 12089090"/>
                  <a:gd name="connsiteY107" fmla="*/ 8084500 h 13511369"/>
                  <a:gd name="connsiteX108" fmla="*/ 1721072 w 12089090"/>
                  <a:gd name="connsiteY108" fmla="*/ 8148794 h 13511369"/>
                  <a:gd name="connsiteX109" fmla="*/ 1703212 w 12089090"/>
                  <a:gd name="connsiteY109" fmla="*/ 8291919 h 13511369"/>
                  <a:gd name="connsiteX110" fmla="*/ 1671065 w 12089090"/>
                  <a:gd name="connsiteY110" fmla="*/ 8510744 h 13511369"/>
                  <a:gd name="connsiteX111" fmla="*/ 1716309 w 12089090"/>
                  <a:gd name="connsiteY111" fmla="*/ 8653619 h 13511369"/>
                  <a:gd name="connsiteX112" fmla="*/ 1706784 w 12089090"/>
                  <a:gd name="connsiteY112" fmla="*/ 8772682 h 13511369"/>
                  <a:gd name="connsiteX113" fmla="*/ 1788937 w 12089090"/>
                  <a:gd name="connsiteY113" fmla="*/ 8963432 h 13511369"/>
                  <a:gd name="connsiteX114" fmla="*/ 1657969 w 12089090"/>
                  <a:gd name="connsiteY114" fmla="*/ 9413488 h 13511369"/>
                  <a:gd name="connsiteX115" fmla="*/ 1506759 w 12089090"/>
                  <a:gd name="connsiteY115" fmla="*/ 9498963 h 13511369"/>
                  <a:gd name="connsiteX116" fmla="*/ 1463897 w 12089090"/>
                  <a:gd name="connsiteY116" fmla="*/ 9682319 h 13511369"/>
                  <a:gd name="connsiteX117" fmla="*/ 1321022 w 12089090"/>
                  <a:gd name="connsiteY117" fmla="*/ 9748994 h 13511369"/>
                  <a:gd name="connsiteX118" fmla="*/ 1312687 w 12089090"/>
                  <a:gd name="connsiteY118" fmla="*/ 9839732 h 13511369"/>
                  <a:gd name="connsiteX119" fmla="*/ 1237678 w 12089090"/>
                  <a:gd name="connsiteY119" fmla="*/ 9970450 h 13511369"/>
                  <a:gd name="connsiteX120" fmla="*/ 1254347 w 12089090"/>
                  <a:gd name="connsiteY120" fmla="*/ 10151425 h 13511369"/>
                  <a:gd name="connsiteX121" fmla="*/ 1179337 w 12089090"/>
                  <a:gd name="connsiteY121" fmla="*/ 10315982 h 13511369"/>
                  <a:gd name="connsiteX122" fmla="*/ 932878 w 12089090"/>
                  <a:gd name="connsiteY122" fmla="*/ 10353832 h 13511369"/>
                  <a:gd name="connsiteX123" fmla="*/ 817387 w 12089090"/>
                  <a:gd name="connsiteY123" fmla="*/ 10468382 h 13511369"/>
                  <a:gd name="connsiteX124" fmla="*/ 678084 w 12089090"/>
                  <a:gd name="connsiteY124" fmla="*/ 10480038 h 13511369"/>
                  <a:gd name="connsiteX125" fmla="*/ 585215 w 12089090"/>
                  <a:gd name="connsiteY125" fmla="*/ 10544332 h 13511369"/>
                  <a:gd name="connsiteX126" fmla="*/ 497109 w 12089090"/>
                  <a:gd name="connsiteY126" fmla="*/ 10503850 h 13511369"/>
                  <a:gd name="connsiteX127" fmla="*/ 399478 w 12089090"/>
                  <a:gd name="connsiteY127" fmla="*/ 10510994 h 13511369"/>
                  <a:gd name="connsiteX128" fmla="*/ 301847 w 12089090"/>
                  <a:gd name="connsiteY128" fmla="*/ 10482419 h 13511369"/>
                  <a:gd name="connsiteX129" fmla="*/ 238743 w 12089090"/>
                  <a:gd name="connsiteY129" fmla="*/ 10535057 h 13511369"/>
                  <a:gd name="connsiteX130" fmla="*/ 17287 w 12089090"/>
                  <a:gd name="connsiteY130" fmla="*/ 10430282 h 13511369"/>
                  <a:gd name="connsiteX131" fmla="*/ 78009 w 12089090"/>
                  <a:gd name="connsiteY131" fmla="*/ 10608625 h 13511369"/>
                  <a:gd name="connsiteX132" fmla="*/ 11334 w 12089090"/>
                  <a:gd name="connsiteY132" fmla="*/ 10787219 h 13511369"/>
                  <a:gd name="connsiteX133" fmla="*/ 112537 w 12089090"/>
                  <a:gd name="connsiteY133" fmla="*/ 11056551 h 13511369"/>
                  <a:gd name="connsiteX134" fmla="*/ 8953 w 12089090"/>
                  <a:gd name="connsiteY134" fmla="*/ 11234894 h 13511369"/>
                  <a:gd name="connsiteX135" fmla="*/ 17287 w 12089090"/>
                  <a:gd name="connsiteY135" fmla="*/ 11420882 h 13511369"/>
                  <a:gd name="connsiteX136" fmla="*/ 158972 w 12089090"/>
                  <a:gd name="connsiteY136" fmla="*/ 11470638 h 13511369"/>
                  <a:gd name="connsiteX137" fmla="*/ 455437 w 12089090"/>
                  <a:gd name="connsiteY137" fmla="*/ 11497082 h 13511369"/>
                  <a:gd name="connsiteX138" fmla="*/ 623315 w 12089090"/>
                  <a:gd name="connsiteY138" fmla="*/ 11544457 h 13511369"/>
                  <a:gd name="connsiteX139" fmla="*/ 737615 w 12089090"/>
                  <a:gd name="connsiteY139" fmla="*/ 11489688 h 13511369"/>
                  <a:gd name="connsiteX140" fmla="*/ 912637 w 12089090"/>
                  <a:gd name="connsiteY140" fmla="*/ 11535182 h 13511369"/>
                  <a:gd name="connsiteX141" fmla="*/ 1078134 w 12089090"/>
                  <a:gd name="connsiteY141" fmla="*/ 11413488 h 13511369"/>
                  <a:gd name="connsiteX142" fmla="*/ 1155524 w 12089090"/>
                  <a:gd name="connsiteY142" fmla="*/ 11470889 h 13511369"/>
                  <a:gd name="connsiteX143" fmla="*/ 1294828 w 12089090"/>
                  <a:gd name="connsiteY143" fmla="*/ 11496832 h 13511369"/>
                  <a:gd name="connsiteX144" fmla="*/ 1466278 w 12089090"/>
                  <a:gd name="connsiteY144" fmla="*/ 11508738 h 13511369"/>
                  <a:gd name="connsiteX145" fmla="*/ 1552003 w 12089090"/>
                  <a:gd name="connsiteY145" fmla="*/ 11573032 h 13511369"/>
                  <a:gd name="connsiteX146" fmla="*/ 1652015 w 12089090"/>
                  <a:gd name="connsiteY146" fmla="*/ 11580175 h 13511369"/>
                  <a:gd name="connsiteX147" fmla="*/ 1731787 w 12089090"/>
                  <a:gd name="connsiteY147" fmla="*/ 11592332 h 13511369"/>
                  <a:gd name="connsiteX148" fmla="*/ 1659159 w 12089090"/>
                  <a:gd name="connsiteY148" fmla="*/ 11737338 h 13511369"/>
                  <a:gd name="connsiteX149" fmla="*/ 1693687 w 12089090"/>
                  <a:gd name="connsiteY149" fmla="*/ 11992382 h 13511369"/>
                  <a:gd name="connsiteX150" fmla="*/ 1871090 w 12089090"/>
                  <a:gd name="connsiteY150" fmla="*/ 12130244 h 13511369"/>
                  <a:gd name="connsiteX151" fmla="*/ 1993724 w 12089090"/>
                  <a:gd name="connsiteY151" fmla="*/ 12056676 h 13511369"/>
                  <a:gd name="connsiteX152" fmla="*/ 2066353 w 12089090"/>
                  <a:gd name="connsiteY152" fmla="*/ 12104050 h 13511369"/>
                  <a:gd name="connsiteX153" fmla="*/ 2142553 w 12089090"/>
                  <a:gd name="connsiteY153" fmla="*/ 12034994 h 13511369"/>
                  <a:gd name="connsiteX154" fmla="*/ 2242565 w 12089090"/>
                  <a:gd name="connsiteY154" fmla="*/ 12058807 h 13511369"/>
                  <a:gd name="connsiteX155" fmla="*/ 2473547 w 12089090"/>
                  <a:gd name="connsiteY155" fmla="*/ 12008800 h 13511369"/>
                  <a:gd name="connsiteX156" fmla="*/ 2524743 w 12089090"/>
                  <a:gd name="connsiteY156" fmla="*/ 11899513 h 13511369"/>
                  <a:gd name="connsiteX157" fmla="*/ 2893837 w 12089090"/>
                  <a:gd name="connsiteY157" fmla="*/ 12030482 h 13511369"/>
                  <a:gd name="connsiteX158" fmla="*/ 2983134 w 12089090"/>
                  <a:gd name="connsiteY158" fmla="*/ 12018325 h 13511369"/>
                  <a:gd name="connsiteX159" fmla="*/ 3084337 w 12089090"/>
                  <a:gd name="connsiteY159" fmla="*/ 12182882 h 13511369"/>
                  <a:gd name="connsiteX160" fmla="*/ 3323653 w 12089090"/>
                  <a:gd name="connsiteY160" fmla="*/ 12127863 h 13511369"/>
                  <a:gd name="connsiteX161" fmla="*/ 3433190 w 12089090"/>
                  <a:gd name="connsiteY161" fmla="*/ 12196919 h 13511369"/>
                  <a:gd name="connsiteX162" fmla="*/ 3586781 w 12089090"/>
                  <a:gd name="connsiteY162" fmla="*/ 12266226 h 13511369"/>
                  <a:gd name="connsiteX163" fmla="*/ 3522487 w 12089090"/>
                  <a:gd name="connsiteY163" fmla="*/ 12387670 h 13511369"/>
                  <a:gd name="connsiteX164" fmla="*/ 3607022 w 12089090"/>
                  <a:gd name="connsiteY164" fmla="*/ 12592207 h 13511369"/>
                  <a:gd name="connsiteX165" fmla="*/ 3560587 w 12089090"/>
                  <a:gd name="connsiteY165" fmla="*/ 12773432 h 13511369"/>
                  <a:gd name="connsiteX166" fmla="*/ 3545109 w 12089090"/>
                  <a:gd name="connsiteY166" fmla="*/ 12987494 h 13511369"/>
                  <a:gd name="connsiteX167" fmla="*/ 3636787 w 12089090"/>
                  <a:gd name="connsiteY167" fmla="*/ 13211582 h 13511369"/>
                  <a:gd name="connsiteX168" fmla="*/ 3922537 w 12089090"/>
                  <a:gd name="connsiteY168" fmla="*/ 13440182 h 13511369"/>
                  <a:gd name="connsiteX169" fmla="*/ 4514278 w 12089090"/>
                  <a:gd name="connsiteY169" fmla="*/ 13511369 h 13511369"/>
                  <a:gd name="connsiteX170" fmla="*/ 4549996 w 12089090"/>
                  <a:gd name="connsiteY170" fmla="*/ 13442312 h 13511369"/>
                  <a:gd name="connsiteX171" fmla="*/ 4208287 w 12089090"/>
                  <a:gd name="connsiteY171" fmla="*/ 13154432 h 13511369"/>
                  <a:gd name="connsiteX172" fmla="*/ 4635722 w 12089090"/>
                  <a:gd name="connsiteY172" fmla="*/ 13268482 h 13511369"/>
                  <a:gd name="connsiteX173" fmla="*/ 4951237 w 12089090"/>
                  <a:gd name="connsiteY173" fmla="*/ 13268732 h 13511369"/>
                  <a:gd name="connsiteX174" fmla="*/ 5052440 w 12089090"/>
                  <a:gd name="connsiteY174" fmla="*/ 13058932 h 13511369"/>
                  <a:gd name="connsiteX175" fmla="*/ 5011959 w 12089090"/>
                  <a:gd name="connsiteY175" fmla="*/ 12985113 h 13511369"/>
                  <a:gd name="connsiteX176" fmla="*/ 5008387 w 12089090"/>
                  <a:gd name="connsiteY176" fmla="*/ 12678182 h 13511369"/>
                  <a:gd name="connsiteX177" fmla="*/ 5084587 w 12089090"/>
                  <a:gd name="connsiteY177" fmla="*/ 12563882 h 13511369"/>
                  <a:gd name="connsiteX178" fmla="*/ 5046487 w 12089090"/>
                  <a:gd name="connsiteY178" fmla="*/ 12225745 h 13511369"/>
                  <a:gd name="connsiteX179" fmla="*/ 5375100 w 12089090"/>
                  <a:gd name="connsiteY179" fmla="*/ 12097157 h 13511369"/>
                  <a:gd name="connsiteX180" fmla="*/ 5656087 w 12089090"/>
                  <a:gd name="connsiteY180" fmla="*/ 12180502 h 13511369"/>
                  <a:gd name="connsiteX181" fmla="*/ 5541787 w 12089090"/>
                  <a:gd name="connsiteY181" fmla="*/ 11249432 h 13511369"/>
                  <a:gd name="connsiteX182" fmla="*/ 5602510 w 12089090"/>
                  <a:gd name="connsiteY182" fmla="*/ 10722925 h 13511369"/>
                  <a:gd name="connsiteX183" fmla="*/ 5485827 w 12089090"/>
                  <a:gd name="connsiteY183" fmla="*/ 10663394 h 13511369"/>
                  <a:gd name="connsiteX184" fmla="*/ 5602509 w 12089090"/>
                  <a:gd name="connsiteY184" fmla="*/ 10701495 h 13511369"/>
                  <a:gd name="connsiteX185" fmla="*/ 5628703 w 12089090"/>
                  <a:gd name="connsiteY185" fmla="*/ 10160950 h 13511369"/>
                  <a:gd name="connsiteX186" fmla="*/ 5715618 w 12089090"/>
                  <a:gd name="connsiteY186" fmla="*/ 9775438 h 13511369"/>
                  <a:gd name="connsiteX187" fmla="*/ 5847778 w 12089090"/>
                  <a:gd name="connsiteY187" fmla="*/ 9408475 h 13511369"/>
                  <a:gd name="connsiteX188" fmla="*/ 5938265 w 12089090"/>
                  <a:gd name="connsiteY188" fmla="*/ 9196544 h 13511369"/>
                  <a:gd name="connsiteX189" fmla="*/ 5776340 w 12089090"/>
                  <a:gd name="connsiteY189" fmla="*/ 9329894 h 13511369"/>
                  <a:gd name="connsiteX190" fmla="*/ 5940647 w 12089090"/>
                  <a:gd name="connsiteY190" fmla="*/ 9137013 h 13511369"/>
                  <a:gd name="connsiteX191" fmla="*/ 5972794 w 12089090"/>
                  <a:gd name="connsiteY191" fmla="*/ 8956289 h 13511369"/>
                  <a:gd name="connsiteX192" fmla="*/ 5976365 w 12089090"/>
                  <a:gd name="connsiteY192" fmla="*/ 9087006 h 13511369"/>
                  <a:gd name="connsiteX193" fmla="*/ 6458567 w 12089090"/>
                  <a:gd name="connsiteY193" fmla="*/ 8201432 h 13511369"/>
                  <a:gd name="connsiteX194" fmla="*/ 6221634 w 12089090"/>
                  <a:gd name="connsiteY194" fmla="*/ 8101170 h 13511369"/>
                  <a:gd name="connsiteX195" fmla="*/ 6443090 w 12089090"/>
                  <a:gd name="connsiteY195" fmla="*/ 8110694 h 13511369"/>
                  <a:gd name="connsiteX196" fmla="*/ 6713363 w 12089090"/>
                  <a:gd name="connsiteY196" fmla="*/ 8074975 h 13511369"/>
                  <a:gd name="connsiteX197" fmla="*/ 6872907 w 12089090"/>
                  <a:gd name="connsiteY197" fmla="*/ 8032113 h 13511369"/>
                  <a:gd name="connsiteX198" fmla="*/ 6802659 w 12089090"/>
                  <a:gd name="connsiteY198" fmla="*/ 7972582 h 13511369"/>
                  <a:gd name="connsiteX199" fmla="*/ 6894339 w 12089090"/>
                  <a:gd name="connsiteY199" fmla="*/ 7846626 h 13511369"/>
                  <a:gd name="connsiteX200" fmla="*/ 6997921 w 12089090"/>
                  <a:gd name="connsiteY200" fmla="*/ 7867807 h 13511369"/>
                  <a:gd name="connsiteX201" fmla="*/ 7034832 w 12089090"/>
                  <a:gd name="connsiteY201" fmla="*/ 7793990 h 13511369"/>
                  <a:gd name="connsiteX202" fmla="*/ 6961013 w 12089090"/>
                  <a:gd name="connsiteY202" fmla="*/ 7693975 h 13511369"/>
                  <a:gd name="connsiteX203" fmla="*/ 6927676 w 12089090"/>
                  <a:gd name="connsiteY203" fmla="*/ 7596344 h 13511369"/>
                  <a:gd name="connsiteX204" fmla="*/ 6837187 w 12089090"/>
                  <a:gd name="connsiteY204" fmla="*/ 7591832 h 13511369"/>
                  <a:gd name="connsiteX205" fmla="*/ 6763369 w 12089090"/>
                  <a:gd name="connsiteY205" fmla="*/ 7674925 h 13511369"/>
                  <a:gd name="connsiteX206" fmla="*/ 6627637 w 12089090"/>
                  <a:gd name="connsiteY206" fmla="*/ 7687082 h 13511369"/>
                  <a:gd name="connsiteX207" fmla="*/ 6687169 w 12089090"/>
                  <a:gd name="connsiteY207" fmla="*/ 7617775 h 13511369"/>
                  <a:gd name="connsiteX208" fmla="*/ 6699076 w 12089090"/>
                  <a:gd name="connsiteY208" fmla="*/ 7529669 h 13511369"/>
                  <a:gd name="connsiteX209" fmla="*/ 6720506 w 12089090"/>
                  <a:gd name="connsiteY209" fmla="*/ 7467756 h 13511369"/>
                  <a:gd name="connsiteX210" fmla="*/ 6684787 w 12089090"/>
                  <a:gd name="connsiteY210" fmla="*/ 7401332 h 13511369"/>
                  <a:gd name="connsiteX211" fmla="*/ 6620494 w 12089090"/>
                  <a:gd name="connsiteY211" fmla="*/ 7432038 h 13511369"/>
                  <a:gd name="connsiteX212" fmla="*/ 6618112 w 12089090"/>
                  <a:gd name="connsiteY212" fmla="*/ 7351326 h 13511369"/>
                  <a:gd name="connsiteX213" fmla="*/ 6837188 w 12089090"/>
                  <a:gd name="connsiteY213" fmla="*/ 7243919 h 13511369"/>
                  <a:gd name="connsiteX214" fmla="*/ 6801469 w 12089090"/>
                  <a:gd name="connsiteY214" fmla="*/ 7089138 h 13511369"/>
                  <a:gd name="connsiteX215" fmla="*/ 6877669 w 12089090"/>
                  <a:gd name="connsiteY215" fmla="*/ 7072469 h 13511369"/>
                  <a:gd name="connsiteX216" fmla="*/ 6856237 w 12089090"/>
                  <a:gd name="connsiteY216" fmla="*/ 6982232 h 13511369"/>
                  <a:gd name="connsiteX217" fmla="*/ 6961013 w 12089090"/>
                  <a:gd name="connsiteY217" fmla="*/ 6984363 h 13511369"/>
                  <a:gd name="connsiteX218" fmla="*/ 7003876 w 12089090"/>
                  <a:gd name="connsiteY218" fmla="*/ 6903400 h 13511369"/>
                  <a:gd name="connsiteX219" fmla="*/ 7106269 w 12089090"/>
                  <a:gd name="connsiteY219" fmla="*/ 6936738 h 13511369"/>
                  <a:gd name="connsiteX220" fmla="*/ 7180088 w 12089090"/>
                  <a:gd name="connsiteY220" fmla="*/ 7039132 h 13511369"/>
                  <a:gd name="connsiteX221" fmla="*/ 7246763 w 12089090"/>
                  <a:gd name="connsiteY221" fmla="*/ 6979600 h 13511369"/>
                  <a:gd name="connsiteX222" fmla="*/ 7187232 w 12089090"/>
                  <a:gd name="connsiteY222" fmla="*/ 6843869 h 13511369"/>
                  <a:gd name="connsiteX223" fmla="*/ 7244381 w 12089090"/>
                  <a:gd name="connsiteY223" fmla="*/ 6896506 h 13511369"/>
                  <a:gd name="connsiteX224" fmla="*/ 7361063 w 12089090"/>
                  <a:gd name="connsiteY224" fmla="*/ 6934357 h 13511369"/>
                  <a:gd name="connsiteX225" fmla="*/ 7434882 w 12089090"/>
                  <a:gd name="connsiteY225" fmla="*/ 7006046 h 13511369"/>
                  <a:gd name="connsiteX226" fmla="*/ 7403926 w 12089090"/>
                  <a:gd name="connsiteY226" fmla="*/ 7144158 h 13511369"/>
                  <a:gd name="connsiteX227" fmla="*/ 7475363 w 12089090"/>
                  <a:gd name="connsiteY227" fmla="*/ 7108439 h 13511369"/>
                  <a:gd name="connsiteX228" fmla="*/ 7465837 w 12089090"/>
                  <a:gd name="connsiteY228" fmla="*/ 7077482 h 13511369"/>
                  <a:gd name="connsiteX229" fmla="*/ 7542038 w 12089090"/>
                  <a:gd name="connsiteY229" fmla="*/ 7163208 h 13511369"/>
                  <a:gd name="connsiteX230" fmla="*/ 7477744 w 12089090"/>
                  <a:gd name="connsiteY230" fmla="*/ 7244171 h 13511369"/>
                  <a:gd name="connsiteX231" fmla="*/ 7542037 w 12089090"/>
                  <a:gd name="connsiteY231" fmla="*/ 7325132 h 13511369"/>
                  <a:gd name="connsiteX232" fmla="*/ 7468219 w 12089090"/>
                  <a:gd name="connsiteY232" fmla="*/ 7344183 h 13511369"/>
                  <a:gd name="connsiteX233" fmla="*/ 7375351 w 12089090"/>
                  <a:gd name="connsiteY233" fmla="*/ 7296558 h 13511369"/>
                  <a:gd name="connsiteX234" fmla="*/ 7327726 w 12089090"/>
                  <a:gd name="connsiteY234" fmla="*/ 7406096 h 13511369"/>
                  <a:gd name="connsiteX235" fmla="*/ 7403926 w 12089090"/>
                  <a:gd name="connsiteY235" fmla="*/ 7425146 h 13511369"/>
                  <a:gd name="connsiteX236" fmla="*/ 7458694 w 12089090"/>
                  <a:gd name="connsiteY236" fmla="*/ 7484677 h 13511369"/>
                  <a:gd name="connsiteX237" fmla="*/ 7484888 w 12089090"/>
                  <a:gd name="connsiteY237" fmla="*/ 7515382 h 13511369"/>
                  <a:gd name="connsiteX238" fmla="*/ 7505128 w 12089090"/>
                  <a:gd name="connsiteY238" fmla="*/ 7467755 h 13511369"/>
                  <a:gd name="connsiteX239" fmla="*/ 7563469 w 12089090"/>
                  <a:gd name="connsiteY239" fmla="*/ 7529921 h 13511369"/>
                  <a:gd name="connsiteX240" fmla="*/ 7656338 w 12089090"/>
                  <a:gd name="connsiteY240" fmla="*/ 7615646 h 13511369"/>
                  <a:gd name="connsiteX241" fmla="*/ 7656338 w 12089090"/>
                  <a:gd name="connsiteY241" fmla="*/ 7510871 h 13511369"/>
                  <a:gd name="connsiteX242" fmla="*/ 7830168 w 12089090"/>
                  <a:gd name="connsiteY242" fmla="*/ 7606120 h 13511369"/>
                  <a:gd name="connsiteX243" fmla="*/ 7723013 w 12089090"/>
                  <a:gd name="connsiteY243" fmla="*/ 7370377 h 13511369"/>
                  <a:gd name="connsiteX244" fmla="*/ 7725394 w 12089090"/>
                  <a:gd name="connsiteY244" fmla="*/ 7234646 h 13511369"/>
                  <a:gd name="connsiteX245" fmla="*/ 7630144 w 12089090"/>
                  <a:gd name="connsiteY245" fmla="*/ 7206071 h 13511369"/>
                  <a:gd name="connsiteX246" fmla="*/ 7694437 w 12089090"/>
                  <a:gd name="connsiteY246" fmla="*/ 7039382 h 13511369"/>
                  <a:gd name="connsiteX247" fmla="*/ 8392144 w 12089090"/>
                  <a:gd name="connsiteY247" fmla="*/ 6653621 h 13511369"/>
                  <a:gd name="connsiteX248" fmla="*/ 8720757 w 12089090"/>
                  <a:gd name="connsiteY248" fmla="*/ 6591708 h 13511369"/>
                  <a:gd name="connsiteX249" fmla="*/ 8739807 w 12089090"/>
                  <a:gd name="connsiteY249" fmla="*/ 6696483 h 13511369"/>
                  <a:gd name="connsiteX250" fmla="*/ 8813626 w 12089090"/>
                  <a:gd name="connsiteY250" fmla="*/ 6701246 h 13511369"/>
                  <a:gd name="connsiteX251" fmla="*/ 8789812 w 12089090"/>
                  <a:gd name="connsiteY251" fmla="*/ 6548844 h 13511369"/>
                  <a:gd name="connsiteX252" fmla="*/ 9332737 w 12089090"/>
                  <a:gd name="connsiteY252" fmla="*/ 6544082 h 13511369"/>
                  <a:gd name="connsiteX253" fmla="*/ 9520856 w 12089090"/>
                  <a:gd name="connsiteY253" fmla="*/ 6494075 h 13511369"/>
                  <a:gd name="connsiteX254" fmla="*/ 9647062 w 12089090"/>
                  <a:gd name="connsiteY254" fmla="*/ 6298813 h 13511369"/>
                  <a:gd name="connsiteX255" fmla="*/ 9923287 w 12089090"/>
                  <a:gd name="connsiteY255" fmla="*/ 6334532 h 13511369"/>
                  <a:gd name="connsiteX256" fmla="*/ 9887569 w 12089090"/>
                  <a:gd name="connsiteY256" fmla="*/ 6420258 h 13511369"/>
                  <a:gd name="connsiteX257" fmla="*/ 9744694 w 12089090"/>
                  <a:gd name="connsiteY257" fmla="*/ 6434546 h 13511369"/>
                  <a:gd name="connsiteX258" fmla="*/ 9813749 w 12089090"/>
                  <a:gd name="connsiteY258" fmla="*/ 6489313 h 13511369"/>
                  <a:gd name="connsiteX259" fmla="*/ 9682782 w 12089090"/>
                  <a:gd name="connsiteY259" fmla="*/ 6517889 h 13511369"/>
                  <a:gd name="connsiteX260" fmla="*/ 9556576 w 12089090"/>
                  <a:gd name="connsiteY260" fmla="*/ 6508364 h 13511369"/>
                  <a:gd name="connsiteX261" fmla="*/ 9470850 w 12089090"/>
                  <a:gd name="connsiteY261" fmla="*/ 6544082 h 13511369"/>
                  <a:gd name="connsiteX262" fmla="*/ 9439894 w 12089090"/>
                  <a:gd name="connsiteY262" fmla="*/ 6848883 h 13511369"/>
                  <a:gd name="connsiteX263" fmla="*/ 9601819 w 12089090"/>
                  <a:gd name="connsiteY263" fmla="*/ 6882220 h 13511369"/>
                  <a:gd name="connsiteX264" fmla="*/ 9808987 w 12089090"/>
                  <a:gd name="connsiteY264" fmla="*/ 6696482 h 13511369"/>
                  <a:gd name="connsiteX265" fmla="*/ 9847088 w 12089090"/>
                  <a:gd name="connsiteY265" fmla="*/ 6794114 h 13511369"/>
                  <a:gd name="connsiteX266" fmla="*/ 9994726 w 12089090"/>
                  <a:gd name="connsiteY266" fmla="*/ 6717914 h 13511369"/>
                  <a:gd name="connsiteX267" fmla="*/ 9894713 w 12089090"/>
                  <a:gd name="connsiteY267" fmla="*/ 6956040 h 13511369"/>
                  <a:gd name="connsiteX268" fmla="*/ 10037588 w 12089090"/>
                  <a:gd name="connsiteY268" fmla="*/ 6898889 h 13511369"/>
                  <a:gd name="connsiteX269" fmla="*/ 10004251 w 12089090"/>
                  <a:gd name="connsiteY269" fmla="*/ 6986996 h 13511369"/>
                  <a:gd name="connsiteX270" fmla="*/ 10235232 w 12089090"/>
                  <a:gd name="connsiteY270" fmla="*/ 6984614 h 13511369"/>
                  <a:gd name="connsiteX271" fmla="*/ 10075687 w 12089090"/>
                  <a:gd name="connsiteY271" fmla="*/ 7039382 h 13511369"/>
                  <a:gd name="connsiteX272" fmla="*/ 9966151 w 12089090"/>
                  <a:gd name="connsiteY272" fmla="*/ 7096533 h 13511369"/>
                  <a:gd name="connsiteX273" fmla="*/ 9847088 w 12089090"/>
                  <a:gd name="connsiteY273" fmla="*/ 7210833 h 13511369"/>
                  <a:gd name="connsiteX274" fmla="*/ 9882806 w 12089090"/>
                  <a:gd name="connsiteY274" fmla="*/ 7270363 h 13511369"/>
                  <a:gd name="connsiteX275" fmla="*/ 9925669 w 12089090"/>
                  <a:gd name="connsiteY275" fmla="*/ 7320371 h 13511369"/>
                  <a:gd name="connsiteX276" fmla="*/ 10004251 w 12089090"/>
                  <a:gd name="connsiteY276" fmla="*/ 7287033 h 13511369"/>
                  <a:gd name="connsiteX277" fmla="*/ 10016156 w 12089090"/>
                  <a:gd name="connsiteY277" fmla="*/ 7348944 h 13511369"/>
                  <a:gd name="connsiteX278" fmla="*/ 10130457 w 12089090"/>
                  <a:gd name="connsiteY278" fmla="*/ 7210833 h 13511369"/>
                  <a:gd name="connsiteX279" fmla="*/ 10166176 w 12089090"/>
                  <a:gd name="connsiteY279" fmla="*/ 7356089 h 13511369"/>
                  <a:gd name="connsiteX280" fmla="*/ 10261426 w 12089090"/>
                  <a:gd name="connsiteY280" fmla="*/ 7239408 h 13511369"/>
                  <a:gd name="connsiteX281" fmla="*/ 10287619 w 12089090"/>
                  <a:gd name="connsiteY281" fmla="*/ 7401332 h 13511369"/>
                  <a:gd name="connsiteX282" fmla="*/ 10361437 w 12089090"/>
                  <a:gd name="connsiteY282" fmla="*/ 7477532 h 13511369"/>
                  <a:gd name="connsiteX283" fmla="*/ 10151887 w 12089090"/>
                  <a:gd name="connsiteY283" fmla="*/ 7591832 h 13511369"/>
                  <a:gd name="connsiteX284" fmla="*/ 10304288 w 12089090"/>
                  <a:gd name="connsiteY284" fmla="*/ 7741852 h 13511369"/>
                  <a:gd name="connsiteX285" fmla="*/ 10335244 w 12089090"/>
                  <a:gd name="connsiteY285" fmla="*/ 7644221 h 13511369"/>
                  <a:gd name="connsiteX286" fmla="*/ 10406680 w 12089090"/>
                  <a:gd name="connsiteY286" fmla="*/ 7732326 h 13511369"/>
                  <a:gd name="connsiteX287" fmla="*/ 10528126 w 12089090"/>
                  <a:gd name="connsiteY287" fmla="*/ 7691846 h 13511369"/>
                  <a:gd name="connsiteX288" fmla="*/ 10532887 w 12089090"/>
                  <a:gd name="connsiteY288" fmla="*/ 7777570 h 13511369"/>
                  <a:gd name="connsiteX289" fmla="*/ 10530506 w 12089090"/>
                  <a:gd name="connsiteY289" fmla="*/ 7875200 h 13511369"/>
                  <a:gd name="connsiteX290" fmla="*/ 10640043 w 12089090"/>
                  <a:gd name="connsiteY290" fmla="*/ 7837101 h 13511369"/>
                  <a:gd name="connsiteX291" fmla="*/ 10680526 w 12089090"/>
                  <a:gd name="connsiteY291" fmla="*/ 8075227 h 13511369"/>
                  <a:gd name="connsiteX292" fmla="*/ 10818637 w 12089090"/>
                  <a:gd name="connsiteY292" fmla="*/ 8106182 h 13511369"/>
                  <a:gd name="connsiteX293" fmla="*/ 10832925 w 12089090"/>
                  <a:gd name="connsiteY293" fmla="*/ 7815670 h 13511369"/>
                  <a:gd name="connsiteX294" fmla="*/ 10923413 w 12089090"/>
                  <a:gd name="connsiteY294" fmla="*/ 7791858 h 13511369"/>
                  <a:gd name="connsiteX295" fmla="*/ 10992469 w 12089090"/>
                  <a:gd name="connsiteY295" fmla="*/ 7620407 h 13511369"/>
                  <a:gd name="connsiteX296" fmla="*/ 10954369 w 12089090"/>
                  <a:gd name="connsiteY296" fmla="*/ 7491821 h 13511369"/>
                  <a:gd name="connsiteX297" fmla="*/ 10859119 w 12089090"/>
                  <a:gd name="connsiteY297" fmla="*/ 7479913 h 13511369"/>
                  <a:gd name="connsiteX298" fmla="*/ 10906743 w 12089090"/>
                  <a:gd name="connsiteY298" fmla="*/ 7360851 h 13511369"/>
                  <a:gd name="connsiteX299" fmla="*/ 10801969 w 12089090"/>
                  <a:gd name="connsiteY299" fmla="*/ 7289414 h 13511369"/>
                  <a:gd name="connsiteX300" fmla="*/ 10761487 w 12089090"/>
                  <a:gd name="connsiteY300" fmla="*/ 7058432 h 13511369"/>
                  <a:gd name="connsiteX301" fmla="*/ 10443987 w 12089090"/>
                  <a:gd name="connsiteY301" fmla="*/ 7020332 h 13511369"/>
                  <a:gd name="connsiteX302" fmla="*/ 10513838 w 12089090"/>
                  <a:gd name="connsiteY302" fmla="*/ 6915558 h 13511369"/>
                  <a:gd name="connsiteX303" fmla="*/ 10637663 w 12089090"/>
                  <a:gd name="connsiteY303" fmla="*/ 6896508 h 13511369"/>
                  <a:gd name="connsiteX304" fmla="*/ 10647187 w 12089090"/>
                  <a:gd name="connsiteY304" fmla="*/ 6810782 h 13511369"/>
                  <a:gd name="connsiteX305" fmla="*/ 10859912 w 12089090"/>
                  <a:gd name="connsiteY305" fmla="*/ 6899682 h 13511369"/>
                  <a:gd name="connsiteX306" fmla="*/ 10875787 w 12089090"/>
                  <a:gd name="connsiteY306" fmla="*/ 6677432 h 13511369"/>
                  <a:gd name="connsiteX307" fmla="*/ 10666237 w 12089090"/>
                  <a:gd name="connsiteY307" fmla="*/ 6772682 h 13511369"/>
                  <a:gd name="connsiteX308" fmla="*/ 10590037 w 12089090"/>
                  <a:gd name="connsiteY308" fmla="*/ 6544082 h 13511369"/>
                  <a:gd name="connsiteX309" fmla="*/ 10361437 w 12089090"/>
                  <a:gd name="connsiteY309" fmla="*/ 6753632 h 13511369"/>
                  <a:gd name="connsiteX310" fmla="*/ 10374138 w 12089090"/>
                  <a:gd name="connsiteY310" fmla="*/ 6588533 h 13511369"/>
                  <a:gd name="connsiteX311" fmla="*/ 10386837 w 12089090"/>
                  <a:gd name="connsiteY311" fmla="*/ 6464707 h 13511369"/>
                  <a:gd name="connsiteX312" fmla="*/ 10331672 w 12089090"/>
                  <a:gd name="connsiteY312" fmla="*/ 6436675 h 13511369"/>
                  <a:gd name="connsiteX313" fmla="*/ 10278888 w 12089090"/>
                  <a:gd name="connsiteY313" fmla="*/ 6452008 h 13511369"/>
                  <a:gd name="connsiteX314" fmla="*/ 10158237 w 12089090"/>
                  <a:gd name="connsiteY314" fmla="*/ 6236107 h 13511369"/>
                  <a:gd name="connsiteX315" fmla="*/ 10323338 w 12089090"/>
                  <a:gd name="connsiteY315" fmla="*/ 6274208 h 13511369"/>
                  <a:gd name="connsiteX316" fmla="*/ 10564638 w 12089090"/>
                  <a:gd name="connsiteY316" fmla="*/ 6274208 h 13511369"/>
                  <a:gd name="connsiteX317" fmla="*/ 10694812 w 12089090"/>
                  <a:gd name="connsiteY317" fmla="*/ 6134507 h 13511369"/>
                  <a:gd name="connsiteX318" fmla="*/ 10593213 w 12089090"/>
                  <a:gd name="connsiteY318" fmla="*/ 6023383 h 13511369"/>
                  <a:gd name="connsiteX319" fmla="*/ 10380487 w 12089090"/>
                  <a:gd name="connsiteY319" fmla="*/ 5975757 h 13511369"/>
                  <a:gd name="connsiteX320" fmla="*/ 10561462 w 12089090"/>
                  <a:gd name="connsiteY320" fmla="*/ 5845582 h 13511369"/>
                  <a:gd name="connsiteX321" fmla="*/ 10507488 w 12089090"/>
                  <a:gd name="connsiteY321" fmla="*/ 5728108 h 13511369"/>
                  <a:gd name="connsiteX322" fmla="*/ 10561463 w 12089090"/>
                  <a:gd name="connsiteY322" fmla="*/ 5607458 h 13511369"/>
                  <a:gd name="connsiteX323" fmla="*/ 10523362 w 12089090"/>
                  <a:gd name="connsiteY323" fmla="*/ 5604282 h 13511369"/>
                  <a:gd name="connsiteX324" fmla="*/ 10488438 w 12089090"/>
                  <a:gd name="connsiteY324" fmla="*/ 5528083 h 13511369"/>
                  <a:gd name="connsiteX325" fmla="*/ 10329687 w 12089090"/>
                  <a:gd name="connsiteY325" fmla="*/ 5375682 h 13511369"/>
                  <a:gd name="connsiteX326" fmla="*/ 10599563 w 12089090"/>
                  <a:gd name="connsiteY326" fmla="*/ 5480458 h 13511369"/>
                  <a:gd name="connsiteX327" fmla="*/ 10742437 w 12089090"/>
                  <a:gd name="connsiteY327" fmla="*/ 5439182 h 13511369"/>
                  <a:gd name="connsiteX328" fmla="*/ 10717038 w 12089090"/>
                  <a:gd name="connsiteY328" fmla="*/ 5686833 h 13511369"/>
                  <a:gd name="connsiteX329" fmla="*/ 10894837 w 12089090"/>
                  <a:gd name="connsiteY329" fmla="*/ 5724932 h 13511369"/>
                  <a:gd name="connsiteX330" fmla="*/ 10951988 w 12089090"/>
                  <a:gd name="connsiteY330" fmla="*/ 5550308 h 13511369"/>
                  <a:gd name="connsiteX331" fmla="*/ 10993262 w 12089090"/>
                  <a:gd name="connsiteY331" fmla="*/ 5321707 h 13511369"/>
                  <a:gd name="connsiteX332" fmla="*/ 10913888 w 12089090"/>
                  <a:gd name="connsiteY332" fmla="*/ 5118508 h 13511369"/>
                  <a:gd name="connsiteX333" fmla="*/ 10856737 w 12089090"/>
                  <a:gd name="connsiteY333" fmla="*/ 5020082 h 13511369"/>
                  <a:gd name="connsiteX334" fmla="*/ 10777363 w 12089090"/>
                  <a:gd name="connsiteY334" fmla="*/ 5137558 h 13511369"/>
                  <a:gd name="connsiteX335" fmla="*/ 10707513 w 12089090"/>
                  <a:gd name="connsiteY335" fmla="*/ 5096283 h 13511369"/>
                  <a:gd name="connsiteX336" fmla="*/ 10675763 w 12089090"/>
                  <a:gd name="connsiteY336" fmla="*/ 5216933 h 13511369"/>
                  <a:gd name="connsiteX337" fmla="*/ 10574162 w 12089090"/>
                  <a:gd name="connsiteY337" fmla="*/ 5220107 h 13511369"/>
                  <a:gd name="connsiteX338" fmla="*/ 10494787 w 12089090"/>
                  <a:gd name="connsiteY338" fmla="*/ 5077232 h 13511369"/>
                  <a:gd name="connsiteX339" fmla="*/ 10456687 w 12089090"/>
                  <a:gd name="connsiteY339" fmla="*/ 4924832 h 13511369"/>
                  <a:gd name="connsiteX340" fmla="*/ 10240787 w 12089090"/>
                  <a:gd name="connsiteY340" fmla="*/ 4928007 h 13511369"/>
                  <a:gd name="connsiteX341" fmla="*/ 10266187 w 12089090"/>
                  <a:gd name="connsiteY341" fmla="*/ 5153432 h 13511369"/>
                  <a:gd name="connsiteX342" fmla="*/ 10228088 w 12089090"/>
                  <a:gd name="connsiteY342" fmla="*/ 4959758 h 13511369"/>
                  <a:gd name="connsiteX343" fmla="*/ 10183637 w 12089090"/>
                  <a:gd name="connsiteY343" fmla="*/ 4972457 h 13511369"/>
                  <a:gd name="connsiteX344" fmla="*/ 10113787 w 12089090"/>
                  <a:gd name="connsiteY344" fmla="*/ 4861332 h 13511369"/>
                  <a:gd name="connsiteX345" fmla="*/ 10018538 w 12089090"/>
                  <a:gd name="connsiteY345" fmla="*/ 4931183 h 13511369"/>
                  <a:gd name="connsiteX346" fmla="*/ 9862962 w 12089090"/>
                  <a:gd name="connsiteY346" fmla="*/ 5058182 h 13511369"/>
                  <a:gd name="connsiteX347" fmla="*/ 10228087 w 12089090"/>
                  <a:gd name="connsiteY347" fmla="*/ 4724807 h 13511369"/>
                  <a:gd name="connsiteX348" fmla="*/ 10372550 w 12089090"/>
                  <a:gd name="connsiteY348" fmla="*/ 4634321 h 13511369"/>
                  <a:gd name="connsiteX349" fmla="*/ 10590037 w 12089090"/>
                  <a:gd name="connsiteY349" fmla="*/ 4581932 h 13511369"/>
                  <a:gd name="connsiteX350" fmla="*/ 10628138 w 12089090"/>
                  <a:gd name="connsiteY350" fmla="*/ 4461283 h 13511369"/>
                  <a:gd name="connsiteX351" fmla="*/ 10799588 w 12089090"/>
                  <a:gd name="connsiteY351" fmla="*/ 4334283 h 13511369"/>
                  <a:gd name="connsiteX352" fmla="*/ 10831337 w 12089090"/>
                  <a:gd name="connsiteY352" fmla="*/ 4080282 h 13511369"/>
                  <a:gd name="connsiteX353" fmla="*/ 10599562 w 12089090"/>
                  <a:gd name="connsiteY353" fmla="*/ 3997732 h 13511369"/>
                  <a:gd name="connsiteX354" fmla="*/ 10282063 w 12089090"/>
                  <a:gd name="connsiteY354" fmla="*/ 3950108 h 13511369"/>
                  <a:gd name="connsiteX355" fmla="*/ 10151887 w 12089090"/>
                  <a:gd name="connsiteY355" fmla="*/ 4010432 h 13511369"/>
                  <a:gd name="connsiteX356" fmla="*/ 10177288 w 12089090"/>
                  <a:gd name="connsiteY356" fmla="*/ 3845333 h 13511369"/>
                  <a:gd name="connsiteX357" fmla="*/ 10126488 w 12089090"/>
                  <a:gd name="connsiteY357" fmla="*/ 3670708 h 13511369"/>
                  <a:gd name="connsiteX358" fmla="*/ 10240787 w 12089090"/>
                  <a:gd name="connsiteY358" fmla="*/ 3708807 h 13511369"/>
                  <a:gd name="connsiteX359" fmla="*/ 10361438 w 12089090"/>
                  <a:gd name="connsiteY359" fmla="*/ 3600858 h 13511369"/>
                  <a:gd name="connsiteX360" fmla="*/ 10551938 w 12089090"/>
                  <a:gd name="connsiteY360" fmla="*/ 3661183 h 13511369"/>
                  <a:gd name="connsiteX361" fmla="*/ 10564638 w 12089090"/>
                  <a:gd name="connsiteY361" fmla="*/ 3477033 h 13511369"/>
                  <a:gd name="connsiteX362" fmla="*/ 10704337 w 12089090"/>
                  <a:gd name="connsiteY362" fmla="*/ 3515132 h 13511369"/>
                  <a:gd name="connsiteX363" fmla="*/ 10818637 w 12089090"/>
                  <a:gd name="connsiteY363" fmla="*/ 3210332 h 13511369"/>
                  <a:gd name="connsiteX364" fmla="*/ 10920238 w 12089090"/>
                  <a:gd name="connsiteY364" fmla="*/ 3299233 h 13511369"/>
                  <a:gd name="connsiteX365" fmla="*/ 11059937 w 12089090"/>
                  <a:gd name="connsiteY365" fmla="*/ 3283357 h 13511369"/>
                  <a:gd name="connsiteX366" fmla="*/ 11094862 w 12089090"/>
                  <a:gd name="connsiteY366" fmla="*/ 3508782 h 13511369"/>
                  <a:gd name="connsiteX367" fmla="*/ 11171063 w 12089090"/>
                  <a:gd name="connsiteY367" fmla="*/ 3251608 h 13511369"/>
                  <a:gd name="connsiteX368" fmla="*/ 11094863 w 12089090"/>
                  <a:gd name="connsiteY368" fmla="*/ 3165883 h 13511369"/>
                  <a:gd name="connsiteX369" fmla="*/ 11180587 w 12089090"/>
                  <a:gd name="connsiteY369" fmla="*/ 2911882 h 13511369"/>
                  <a:gd name="connsiteX370" fmla="*/ 10999613 w 12089090"/>
                  <a:gd name="connsiteY370" fmla="*/ 2988083 h 13511369"/>
                  <a:gd name="connsiteX371" fmla="*/ 10971037 w 12089090"/>
                  <a:gd name="connsiteY371" fmla="*/ 2918232 h 13511369"/>
                  <a:gd name="connsiteX372" fmla="*/ 10780537 w 12089090"/>
                  <a:gd name="connsiteY372" fmla="*/ 2715032 h 13511369"/>
                  <a:gd name="connsiteX373" fmla="*/ 10748788 w 12089090"/>
                  <a:gd name="connsiteY373" fmla="*/ 2530883 h 13511369"/>
                  <a:gd name="connsiteX374" fmla="*/ 10717038 w 12089090"/>
                  <a:gd name="connsiteY374" fmla="*/ 2435633 h 13511369"/>
                  <a:gd name="connsiteX375" fmla="*/ 10818637 w 12089090"/>
                  <a:gd name="connsiteY375" fmla="*/ 2334032 h 13511369"/>
                  <a:gd name="connsiteX376" fmla="*/ 11078988 w 12089090"/>
                  <a:gd name="connsiteY376" fmla="*/ 2099083 h 13511369"/>
                  <a:gd name="connsiteX377" fmla="*/ 11199637 w 12089090"/>
                  <a:gd name="connsiteY377" fmla="*/ 2118132 h 13511369"/>
                  <a:gd name="connsiteX378" fmla="*/ 11269488 w 12089090"/>
                  <a:gd name="connsiteY378" fmla="*/ 2029233 h 13511369"/>
                  <a:gd name="connsiteX379" fmla="*/ 11504437 w 12089090"/>
                  <a:gd name="connsiteY379" fmla="*/ 1921282 h 13511369"/>
                  <a:gd name="connsiteX380" fmla="*/ 11358388 w 12089090"/>
                  <a:gd name="connsiteY380" fmla="*/ 1851433 h 13511369"/>
                  <a:gd name="connsiteX381" fmla="*/ 11275837 w 12089090"/>
                  <a:gd name="connsiteY381" fmla="*/ 1705382 h 13511369"/>
                  <a:gd name="connsiteX382" fmla="*/ 11377437 w 12089090"/>
                  <a:gd name="connsiteY382" fmla="*/ 1279932 h 13511369"/>
                  <a:gd name="connsiteX383" fmla="*/ 11256787 w 12089090"/>
                  <a:gd name="connsiteY383" fmla="*/ 1019582 h 13511369"/>
                  <a:gd name="connsiteX384" fmla="*/ 11542537 w 12089090"/>
                  <a:gd name="connsiteY384" fmla="*/ 1362482 h 13511369"/>
                  <a:gd name="connsiteX385" fmla="*/ 11707637 w 12089090"/>
                  <a:gd name="connsiteY385" fmla="*/ 1165632 h 13511369"/>
                  <a:gd name="connsiteX386" fmla="*/ 11891787 w 12089090"/>
                  <a:gd name="connsiteY386" fmla="*/ 1476782 h 13511369"/>
                  <a:gd name="connsiteX387" fmla="*/ 12088637 w 12089090"/>
                  <a:gd name="connsiteY387" fmla="*/ 1578383 h 13511369"/>
                  <a:gd name="connsiteX388" fmla="*/ 11923537 w 12089090"/>
                  <a:gd name="connsiteY388" fmla="*/ 1133883 h 13511369"/>
                  <a:gd name="connsiteX389" fmla="*/ 11910837 w 12089090"/>
                  <a:gd name="connsiteY389" fmla="*/ 917982 h 13511369"/>
                  <a:gd name="connsiteX390" fmla="*/ 11777487 w 12089090"/>
                  <a:gd name="connsiteY390" fmla="*/ 721132 h 13511369"/>
                  <a:gd name="connsiteX391" fmla="*/ 11752087 w 12089090"/>
                  <a:gd name="connsiteY39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412259 w 12089090"/>
                  <a:gd name="connsiteY11" fmla="*/ 2105181 h 13511369"/>
                  <a:gd name="connsiteX12" fmla="*/ 7371778 w 12089090"/>
                  <a:gd name="connsiteY12" fmla="*/ 1993263 h 13511369"/>
                  <a:gd name="connsiteX13" fmla="*/ 7281290 w 12089090"/>
                  <a:gd name="connsiteY13" fmla="*/ 2021838 h 13511369"/>
                  <a:gd name="connsiteX14" fmla="*/ 7180087 w 12089090"/>
                  <a:gd name="connsiteY14" fmla="*/ 1905407 h 13511369"/>
                  <a:gd name="connsiteX15" fmla="*/ 7321772 w 12089090"/>
                  <a:gd name="connsiteY15" fmla="*/ 1876581 h 13511369"/>
                  <a:gd name="connsiteX16" fmla="*/ 7419403 w 12089090"/>
                  <a:gd name="connsiteY16" fmla="*/ 1843244 h 13511369"/>
                  <a:gd name="connsiteX17" fmla="*/ 7457503 w 12089090"/>
                  <a:gd name="connsiteY17" fmla="*/ 1764663 h 13511369"/>
                  <a:gd name="connsiteX18" fmla="*/ 7543228 w 12089090"/>
                  <a:gd name="connsiteY18" fmla="*/ 1752756 h 13511369"/>
                  <a:gd name="connsiteX19" fmla="*/ 7618237 w 12089090"/>
                  <a:gd name="connsiteY19" fmla="*/ 1552982 h 13511369"/>
                  <a:gd name="connsiteX20" fmla="*/ 7512272 w 12089090"/>
                  <a:gd name="connsiteY20" fmla="*/ 1428906 h 13511369"/>
                  <a:gd name="connsiteX21" fmla="*/ 7275337 w 12089090"/>
                  <a:gd name="connsiteY21" fmla="*/ 1305332 h 13511369"/>
                  <a:gd name="connsiteX22" fmla="*/ 6959822 w 12089090"/>
                  <a:gd name="connsiteY22" fmla="*/ 1395569 h 13511369"/>
                  <a:gd name="connsiteX23" fmla="*/ 6752653 w 12089090"/>
                  <a:gd name="connsiteY23" fmla="*/ 1359850 h 13511369"/>
                  <a:gd name="connsiteX24" fmla="*/ 6647878 w 12089090"/>
                  <a:gd name="connsiteY24" fmla="*/ 1431288 h 13511369"/>
                  <a:gd name="connsiteX25" fmla="*/ 6488334 w 12089090"/>
                  <a:gd name="connsiteY25" fmla="*/ 1331275 h 13511369"/>
                  <a:gd name="connsiteX26" fmla="*/ 6354984 w 12089090"/>
                  <a:gd name="connsiteY26" fmla="*/ 1402713 h 13511369"/>
                  <a:gd name="connsiteX27" fmla="*/ 6265687 w 12089090"/>
                  <a:gd name="connsiteY27" fmla="*/ 1362482 h 13511369"/>
                  <a:gd name="connsiteX28" fmla="*/ 6181153 w 12089090"/>
                  <a:gd name="connsiteY28" fmla="*/ 1433669 h 13511369"/>
                  <a:gd name="connsiteX29" fmla="*/ 6052565 w 12089090"/>
                  <a:gd name="connsiteY29" fmla="*/ 1269363 h 13511369"/>
                  <a:gd name="connsiteX30" fmla="*/ 5971603 w 12089090"/>
                  <a:gd name="connsiteY30" fmla="*/ 1078863 h 13511369"/>
                  <a:gd name="connsiteX31" fmla="*/ 5808487 w 12089090"/>
                  <a:gd name="connsiteY31" fmla="*/ 1000532 h 13511369"/>
                  <a:gd name="connsiteX32" fmla="*/ 5647753 w 12089090"/>
                  <a:gd name="connsiteY32" fmla="*/ 921700 h 13511369"/>
                  <a:gd name="connsiteX33" fmla="*/ 5566790 w 12089090"/>
                  <a:gd name="connsiteY33" fmla="*/ 995519 h 13511369"/>
                  <a:gd name="connsiteX34" fmla="*/ 5500115 w 12089090"/>
                  <a:gd name="connsiteY34" fmla="*/ 847881 h 13511369"/>
                  <a:gd name="connsiteX35" fmla="*/ 5295328 w 12089090"/>
                  <a:gd name="connsiteY35" fmla="*/ 838356 h 13511369"/>
                  <a:gd name="connsiteX36" fmla="*/ 5119115 w 12089090"/>
                  <a:gd name="connsiteY36" fmla="*/ 678813 h 13511369"/>
                  <a:gd name="connsiteX37" fmla="*/ 4872656 w 12089090"/>
                  <a:gd name="connsiteY37" fmla="*/ 524282 h 13511369"/>
                  <a:gd name="connsiteX38" fmla="*/ 4578572 w 12089090"/>
                  <a:gd name="connsiteY38" fmla="*/ 478788 h 13511369"/>
                  <a:gd name="connsiteX39" fmla="*/ 4330922 w 12089090"/>
                  <a:gd name="connsiteY39" fmla="*/ 395444 h 13511369"/>
                  <a:gd name="connsiteX40" fmla="*/ 4363068 w 12089090"/>
                  <a:gd name="connsiteY40" fmla="*/ 505232 h 13511369"/>
                  <a:gd name="connsiteX41" fmla="*/ 4118990 w 12089090"/>
                  <a:gd name="connsiteY41" fmla="*/ 528794 h 13511369"/>
                  <a:gd name="connsiteX42" fmla="*/ 3952303 w 12089090"/>
                  <a:gd name="connsiteY42" fmla="*/ 640713 h 13511369"/>
                  <a:gd name="connsiteX43" fmla="*/ 3770137 w 12089090"/>
                  <a:gd name="connsiteY43" fmla="*/ 929094 h 13511369"/>
                  <a:gd name="connsiteX44" fmla="*/ 3680840 w 12089090"/>
                  <a:gd name="connsiteY44" fmla="*/ 914556 h 13511369"/>
                  <a:gd name="connsiteX45" fmla="*/ 3578447 w 12089090"/>
                  <a:gd name="connsiteY45" fmla="*/ 990756 h 13511369"/>
                  <a:gd name="connsiteX46" fmla="*/ 3404615 w 12089090"/>
                  <a:gd name="connsiteY46" fmla="*/ 1205069 h 13511369"/>
                  <a:gd name="connsiteX47" fmla="*/ 3266503 w 12089090"/>
                  <a:gd name="connsiteY47" fmla="*/ 1266981 h 13511369"/>
                  <a:gd name="connsiteX48" fmla="*/ 3184349 w 12089090"/>
                  <a:gd name="connsiteY48" fmla="*/ 1343433 h 13511369"/>
                  <a:gd name="connsiteX49" fmla="*/ 2956940 w 12089090"/>
                  <a:gd name="connsiteY49" fmla="*/ 1233644 h 13511369"/>
                  <a:gd name="connsiteX50" fmla="*/ 2829544 w 12089090"/>
                  <a:gd name="connsiteY50" fmla="*/ 1317239 h 13511369"/>
                  <a:gd name="connsiteX51" fmla="*/ 2690240 w 12089090"/>
                  <a:gd name="connsiteY51" fmla="*/ 1366994 h 13511369"/>
                  <a:gd name="connsiteX52" fmla="*/ 2455687 w 12089090"/>
                  <a:gd name="connsiteY52" fmla="*/ 1452970 h 13511369"/>
                  <a:gd name="connsiteX53" fmla="*/ 2421159 w 12089090"/>
                  <a:gd name="connsiteY53" fmla="*/ 1328894 h 13511369"/>
                  <a:gd name="connsiteX54" fmla="*/ 2341387 w 12089090"/>
                  <a:gd name="connsiteY54" fmla="*/ 1248182 h 13511369"/>
                  <a:gd name="connsiteX55" fmla="*/ 2364009 w 12089090"/>
                  <a:gd name="connsiteY55" fmla="*/ 1407475 h 13511369"/>
                  <a:gd name="connsiteX56" fmla="*/ 2321147 w 12089090"/>
                  <a:gd name="connsiteY56" fmla="*/ 1557494 h 13511369"/>
                  <a:gd name="connsiteX57" fmla="*/ 2379487 w 12089090"/>
                  <a:gd name="connsiteY57" fmla="*/ 1629182 h 13511369"/>
                  <a:gd name="connsiteX58" fmla="*/ 2748581 w 12089090"/>
                  <a:gd name="connsiteY58" fmla="*/ 1888739 h 13511369"/>
                  <a:gd name="connsiteX59" fmla="*/ 2818828 w 12089090"/>
                  <a:gd name="connsiteY59" fmla="*/ 2031363 h 13511369"/>
                  <a:gd name="connsiteX60" fmla="*/ 2799778 w 12089090"/>
                  <a:gd name="connsiteY60" fmla="*/ 2224244 h 13511369"/>
                  <a:gd name="connsiteX61" fmla="*/ 2870025 w 12089090"/>
                  <a:gd name="connsiteY61" fmla="*/ 2431664 h 13511369"/>
                  <a:gd name="connsiteX62" fmla="*/ 3027187 w 12089090"/>
                  <a:gd name="connsiteY62" fmla="*/ 2567395 h 13511369"/>
                  <a:gd name="connsiteX63" fmla="*/ 3160537 w 12089090"/>
                  <a:gd name="connsiteY63" fmla="*/ 2543582 h 13511369"/>
                  <a:gd name="connsiteX64" fmla="*/ 3228403 w 12089090"/>
                  <a:gd name="connsiteY64" fmla="*/ 2648106 h 13511369"/>
                  <a:gd name="connsiteX65" fmla="*/ 3130772 w 12089090"/>
                  <a:gd name="connsiteY65" fmla="*/ 2719544 h 13511369"/>
                  <a:gd name="connsiteX66" fmla="*/ 3115293 w 12089090"/>
                  <a:gd name="connsiteY66" fmla="*/ 2843619 h 13511369"/>
                  <a:gd name="connsiteX67" fmla="*/ 3023615 w 12089090"/>
                  <a:gd name="connsiteY67" fmla="*/ 2957669 h 13511369"/>
                  <a:gd name="connsiteX68" fmla="*/ 3016472 w 12089090"/>
                  <a:gd name="connsiteY68" fmla="*/ 3050538 h 13511369"/>
                  <a:gd name="connsiteX69" fmla="*/ 2916459 w 12089090"/>
                  <a:gd name="connsiteY69" fmla="*/ 3143406 h 13511369"/>
                  <a:gd name="connsiteX70" fmla="*/ 2874787 w 12089090"/>
                  <a:gd name="connsiteY70" fmla="*/ 3248432 h 13511369"/>
                  <a:gd name="connsiteX71" fmla="*/ 2916459 w 12089090"/>
                  <a:gd name="connsiteY71" fmla="*/ 3355338 h 13511369"/>
                  <a:gd name="connsiteX72" fmla="*/ 3039093 w 12089090"/>
                  <a:gd name="connsiteY72" fmla="*/ 3469889 h 13511369"/>
                  <a:gd name="connsiteX73" fmla="*/ 2880740 w 12089090"/>
                  <a:gd name="connsiteY73" fmla="*/ 3872069 h 13511369"/>
                  <a:gd name="connsiteX74" fmla="*/ 2854547 w 12089090"/>
                  <a:gd name="connsiteY74" fmla="*/ 4003038 h 13511369"/>
                  <a:gd name="connsiteX75" fmla="*/ 2779537 w 12089090"/>
                  <a:gd name="connsiteY75" fmla="*/ 4067582 h 13511369"/>
                  <a:gd name="connsiteX76" fmla="*/ 2630709 w 12089090"/>
                  <a:gd name="connsiteY76" fmla="*/ 4069713 h 13511369"/>
                  <a:gd name="connsiteX77" fmla="*/ 2559272 w 12089090"/>
                  <a:gd name="connsiteY77" fmla="*/ 4041138 h 13511369"/>
                  <a:gd name="connsiteX78" fmla="*/ 2497359 w 12089090"/>
                  <a:gd name="connsiteY78" fmla="*/ 3964938 h 13511369"/>
                  <a:gd name="connsiteX79" fmla="*/ 2360437 w 12089090"/>
                  <a:gd name="connsiteY79" fmla="*/ 3991382 h 13511369"/>
                  <a:gd name="connsiteX80" fmla="*/ 2302097 w 12089090"/>
                  <a:gd name="connsiteY80" fmla="*/ 4098288 h 13511369"/>
                  <a:gd name="connsiteX81" fmla="*/ 2402109 w 12089090"/>
                  <a:gd name="connsiteY81" fmla="*/ 4295932 h 13511369"/>
                  <a:gd name="connsiteX82" fmla="*/ 2322337 w 12089090"/>
                  <a:gd name="connsiteY82" fmla="*/ 4353332 h 13511369"/>
                  <a:gd name="connsiteX83" fmla="*/ 2533078 w 12089090"/>
                  <a:gd name="connsiteY83" fmla="*/ 4645975 h 13511369"/>
                  <a:gd name="connsiteX84" fmla="*/ 2597372 w 12089090"/>
                  <a:gd name="connsiteY84" fmla="*/ 4879338 h 13511369"/>
                  <a:gd name="connsiteX85" fmla="*/ 2489024 w 12089090"/>
                  <a:gd name="connsiteY85" fmla="*/ 4958170 h 13511369"/>
                  <a:gd name="connsiteX86" fmla="*/ 2471165 w 12089090"/>
                  <a:gd name="connsiteY86" fmla="*/ 5122225 h 13511369"/>
                  <a:gd name="connsiteX87" fmla="*/ 2387822 w 12089090"/>
                  <a:gd name="connsiteY87" fmla="*/ 5196044 h 13511369"/>
                  <a:gd name="connsiteX88" fmla="*/ 2398537 w 12089090"/>
                  <a:gd name="connsiteY88" fmla="*/ 5286782 h 13511369"/>
                  <a:gd name="connsiteX89" fmla="*/ 2506884 w 12089090"/>
                  <a:gd name="connsiteY89" fmla="*/ 5384163 h 13511369"/>
                  <a:gd name="connsiteX90" fmla="*/ 2512837 w 12089090"/>
                  <a:gd name="connsiteY90" fmla="*/ 5534432 h 13511369"/>
                  <a:gd name="connsiteX91" fmla="*/ 2516409 w 12089090"/>
                  <a:gd name="connsiteY91" fmla="*/ 5622288 h 13511369"/>
                  <a:gd name="connsiteX92" fmla="*/ 2649759 w 12089090"/>
                  <a:gd name="connsiteY92" fmla="*/ 5741350 h 13511369"/>
                  <a:gd name="connsiteX93" fmla="*/ 2814065 w 12089090"/>
                  <a:gd name="connsiteY93" fmla="*/ 5819932 h 13511369"/>
                  <a:gd name="connsiteX94" fmla="*/ 2846212 w 12089090"/>
                  <a:gd name="connsiteY94" fmla="*/ 6036875 h 13511369"/>
                  <a:gd name="connsiteX95" fmla="*/ 2836687 w 12089090"/>
                  <a:gd name="connsiteY95" fmla="*/ 6239282 h 13511369"/>
                  <a:gd name="connsiteX96" fmla="*/ 2611659 w 12089090"/>
                  <a:gd name="connsiteY96" fmla="*/ 6322375 h 13511369"/>
                  <a:gd name="connsiteX97" fmla="*/ 2627137 w 12089090"/>
                  <a:gd name="connsiteY97" fmla="*/ 6448832 h 13511369"/>
                  <a:gd name="connsiteX98" fmla="*/ 2531887 w 12089090"/>
                  <a:gd name="connsiteY98" fmla="*/ 6696482 h 13511369"/>
                  <a:gd name="connsiteX99" fmla="*/ 2585465 w 12089090"/>
                  <a:gd name="connsiteY99" fmla="*/ 6812913 h 13511369"/>
                  <a:gd name="connsiteX100" fmla="*/ 2535459 w 12089090"/>
                  <a:gd name="connsiteY100" fmla="*/ 6872444 h 13511369"/>
                  <a:gd name="connsiteX101" fmla="*/ 2478309 w 12089090"/>
                  <a:gd name="connsiteY101" fmla="*/ 6981982 h 13511369"/>
                  <a:gd name="connsiteX102" fmla="*/ 2365199 w 12089090"/>
                  <a:gd name="connsiteY102" fmla="*/ 7022714 h 13511369"/>
                  <a:gd name="connsiteX103" fmla="*/ 2123503 w 12089090"/>
                  <a:gd name="connsiteY103" fmla="*/ 7248682 h 13511369"/>
                  <a:gd name="connsiteX104" fmla="*/ 2171128 w 12089090"/>
                  <a:gd name="connsiteY104" fmla="*/ 7551100 h 13511369"/>
                  <a:gd name="connsiteX105" fmla="*/ 2143743 w 12089090"/>
                  <a:gd name="connsiteY105" fmla="*/ 7627551 h 13511369"/>
                  <a:gd name="connsiteX106" fmla="*/ 1973484 w 12089090"/>
                  <a:gd name="connsiteY106" fmla="*/ 7703500 h 13511369"/>
                  <a:gd name="connsiteX107" fmla="*/ 1867519 w 12089090"/>
                  <a:gd name="connsiteY107" fmla="*/ 7841863 h 13511369"/>
                  <a:gd name="connsiteX108" fmla="*/ 1842515 w 12089090"/>
                  <a:gd name="connsiteY108" fmla="*/ 8084500 h 13511369"/>
                  <a:gd name="connsiteX109" fmla="*/ 1721072 w 12089090"/>
                  <a:gd name="connsiteY109" fmla="*/ 8148794 h 13511369"/>
                  <a:gd name="connsiteX110" fmla="*/ 1703212 w 12089090"/>
                  <a:gd name="connsiteY110" fmla="*/ 8291919 h 13511369"/>
                  <a:gd name="connsiteX111" fmla="*/ 1671065 w 12089090"/>
                  <a:gd name="connsiteY111" fmla="*/ 8510744 h 13511369"/>
                  <a:gd name="connsiteX112" fmla="*/ 1716309 w 12089090"/>
                  <a:gd name="connsiteY112" fmla="*/ 8653619 h 13511369"/>
                  <a:gd name="connsiteX113" fmla="*/ 1706784 w 12089090"/>
                  <a:gd name="connsiteY113" fmla="*/ 8772682 h 13511369"/>
                  <a:gd name="connsiteX114" fmla="*/ 1788937 w 12089090"/>
                  <a:gd name="connsiteY114" fmla="*/ 8963432 h 13511369"/>
                  <a:gd name="connsiteX115" fmla="*/ 1657969 w 12089090"/>
                  <a:gd name="connsiteY115" fmla="*/ 9413488 h 13511369"/>
                  <a:gd name="connsiteX116" fmla="*/ 1506759 w 12089090"/>
                  <a:gd name="connsiteY116" fmla="*/ 9498963 h 13511369"/>
                  <a:gd name="connsiteX117" fmla="*/ 1463897 w 12089090"/>
                  <a:gd name="connsiteY117" fmla="*/ 9682319 h 13511369"/>
                  <a:gd name="connsiteX118" fmla="*/ 1321022 w 12089090"/>
                  <a:gd name="connsiteY118" fmla="*/ 9748994 h 13511369"/>
                  <a:gd name="connsiteX119" fmla="*/ 1312687 w 12089090"/>
                  <a:gd name="connsiteY119" fmla="*/ 9839732 h 13511369"/>
                  <a:gd name="connsiteX120" fmla="*/ 1237678 w 12089090"/>
                  <a:gd name="connsiteY120" fmla="*/ 9970450 h 13511369"/>
                  <a:gd name="connsiteX121" fmla="*/ 1254347 w 12089090"/>
                  <a:gd name="connsiteY121" fmla="*/ 10151425 h 13511369"/>
                  <a:gd name="connsiteX122" fmla="*/ 1179337 w 12089090"/>
                  <a:gd name="connsiteY122" fmla="*/ 10315982 h 13511369"/>
                  <a:gd name="connsiteX123" fmla="*/ 932878 w 12089090"/>
                  <a:gd name="connsiteY123" fmla="*/ 10353832 h 13511369"/>
                  <a:gd name="connsiteX124" fmla="*/ 817387 w 12089090"/>
                  <a:gd name="connsiteY124" fmla="*/ 10468382 h 13511369"/>
                  <a:gd name="connsiteX125" fmla="*/ 678084 w 12089090"/>
                  <a:gd name="connsiteY125" fmla="*/ 10480038 h 13511369"/>
                  <a:gd name="connsiteX126" fmla="*/ 585215 w 12089090"/>
                  <a:gd name="connsiteY126" fmla="*/ 10544332 h 13511369"/>
                  <a:gd name="connsiteX127" fmla="*/ 497109 w 12089090"/>
                  <a:gd name="connsiteY127" fmla="*/ 10503850 h 13511369"/>
                  <a:gd name="connsiteX128" fmla="*/ 399478 w 12089090"/>
                  <a:gd name="connsiteY128" fmla="*/ 10510994 h 13511369"/>
                  <a:gd name="connsiteX129" fmla="*/ 301847 w 12089090"/>
                  <a:gd name="connsiteY129" fmla="*/ 10482419 h 13511369"/>
                  <a:gd name="connsiteX130" fmla="*/ 238743 w 12089090"/>
                  <a:gd name="connsiteY130" fmla="*/ 10535057 h 13511369"/>
                  <a:gd name="connsiteX131" fmla="*/ 17287 w 12089090"/>
                  <a:gd name="connsiteY131" fmla="*/ 10430282 h 13511369"/>
                  <a:gd name="connsiteX132" fmla="*/ 78009 w 12089090"/>
                  <a:gd name="connsiteY132" fmla="*/ 10608625 h 13511369"/>
                  <a:gd name="connsiteX133" fmla="*/ 11334 w 12089090"/>
                  <a:gd name="connsiteY133" fmla="*/ 10787219 h 13511369"/>
                  <a:gd name="connsiteX134" fmla="*/ 112537 w 12089090"/>
                  <a:gd name="connsiteY134" fmla="*/ 11056551 h 13511369"/>
                  <a:gd name="connsiteX135" fmla="*/ 8953 w 12089090"/>
                  <a:gd name="connsiteY135" fmla="*/ 11234894 h 13511369"/>
                  <a:gd name="connsiteX136" fmla="*/ 17287 w 12089090"/>
                  <a:gd name="connsiteY136" fmla="*/ 11420882 h 13511369"/>
                  <a:gd name="connsiteX137" fmla="*/ 158972 w 12089090"/>
                  <a:gd name="connsiteY137" fmla="*/ 11470638 h 13511369"/>
                  <a:gd name="connsiteX138" fmla="*/ 455437 w 12089090"/>
                  <a:gd name="connsiteY138" fmla="*/ 11497082 h 13511369"/>
                  <a:gd name="connsiteX139" fmla="*/ 623315 w 12089090"/>
                  <a:gd name="connsiteY139" fmla="*/ 11544457 h 13511369"/>
                  <a:gd name="connsiteX140" fmla="*/ 737615 w 12089090"/>
                  <a:gd name="connsiteY140" fmla="*/ 11489688 h 13511369"/>
                  <a:gd name="connsiteX141" fmla="*/ 912637 w 12089090"/>
                  <a:gd name="connsiteY141" fmla="*/ 11535182 h 13511369"/>
                  <a:gd name="connsiteX142" fmla="*/ 1078134 w 12089090"/>
                  <a:gd name="connsiteY142" fmla="*/ 11413488 h 13511369"/>
                  <a:gd name="connsiteX143" fmla="*/ 1155524 w 12089090"/>
                  <a:gd name="connsiteY143" fmla="*/ 11470889 h 13511369"/>
                  <a:gd name="connsiteX144" fmla="*/ 1294828 w 12089090"/>
                  <a:gd name="connsiteY144" fmla="*/ 11496832 h 13511369"/>
                  <a:gd name="connsiteX145" fmla="*/ 1466278 w 12089090"/>
                  <a:gd name="connsiteY145" fmla="*/ 11508738 h 13511369"/>
                  <a:gd name="connsiteX146" fmla="*/ 1552003 w 12089090"/>
                  <a:gd name="connsiteY146" fmla="*/ 11573032 h 13511369"/>
                  <a:gd name="connsiteX147" fmla="*/ 1652015 w 12089090"/>
                  <a:gd name="connsiteY147" fmla="*/ 11580175 h 13511369"/>
                  <a:gd name="connsiteX148" fmla="*/ 1731787 w 12089090"/>
                  <a:gd name="connsiteY148" fmla="*/ 11592332 h 13511369"/>
                  <a:gd name="connsiteX149" fmla="*/ 1659159 w 12089090"/>
                  <a:gd name="connsiteY149" fmla="*/ 11737338 h 13511369"/>
                  <a:gd name="connsiteX150" fmla="*/ 1693687 w 12089090"/>
                  <a:gd name="connsiteY150" fmla="*/ 11992382 h 13511369"/>
                  <a:gd name="connsiteX151" fmla="*/ 1871090 w 12089090"/>
                  <a:gd name="connsiteY151" fmla="*/ 12130244 h 13511369"/>
                  <a:gd name="connsiteX152" fmla="*/ 1993724 w 12089090"/>
                  <a:gd name="connsiteY152" fmla="*/ 12056676 h 13511369"/>
                  <a:gd name="connsiteX153" fmla="*/ 2066353 w 12089090"/>
                  <a:gd name="connsiteY153" fmla="*/ 12104050 h 13511369"/>
                  <a:gd name="connsiteX154" fmla="*/ 2142553 w 12089090"/>
                  <a:gd name="connsiteY154" fmla="*/ 12034994 h 13511369"/>
                  <a:gd name="connsiteX155" fmla="*/ 2242565 w 12089090"/>
                  <a:gd name="connsiteY155" fmla="*/ 12058807 h 13511369"/>
                  <a:gd name="connsiteX156" fmla="*/ 2473547 w 12089090"/>
                  <a:gd name="connsiteY156" fmla="*/ 12008800 h 13511369"/>
                  <a:gd name="connsiteX157" fmla="*/ 2524743 w 12089090"/>
                  <a:gd name="connsiteY157" fmla="*/ 11899513 h 13511369"/>
                  <a:gd name="connsiteX158" fmla="*/ 2893837 w 12089090"/>
                  <a:gd name="connsiteY158" fmla="*/ 12030482 h 13511369"/>
                  <a:gd name="connsiteX159" fmla="*/ 2983134 w 12089090"/>
                  <a:gd name="connsiteY159" fmla="*/ 12018325 h 13511369"/>
                  <a:gd name="connsiteX160" fmla="*/ 3084337 w 12089090"/>
                  <a:gd name="connsiteY160" fmla="*/ 12182882 h 13511369"/>
                  <a:gd name="connsiteX161" fmla="*/ 3323653 w 12089090"/>
                  <a:gd name="connsiteY161" fmla="*/ 12127863 h 13511369"/>
                  <a:gd name="connsiteX162" fmla="*/ 3433190 w 12089090"/>
                  <a:gd name="connsiteY162" fmla="*/ 12196919 h 13511369"/>
                  <a:gd name="connsiteX163" fmla="*/ 3586781 w 12089090"/>
                  <a:gd name="connsiteY163" fmla="*/ 12266226 h 13511369"/>
                  <a:gd name="connsiteX164" fmla="*/ 3522487 w 12089090"/>
                  <a:gd name="connsiteY164" fmla="*/ 12387670 h 13511369"/>
                  <a:gd name="connsiteX165" fmla="*/ 3607022 w 12089090"/>
                  <a:gd name="connsiteY165" fmla="*/ 12592207 h 13511369"/>
                  <a:gd name="connsiteX166" fmla="*/ 3560587 w 12089090"/>
                  <a:gd name="connsiteY166" fmla="*/ 12773432 h 13511369"/>
                  <a:gd name="connsiteX167" fmla="*/ 3545109 w 12089090"/>
                  <a:gd name="connsiteY167" fmla="*/ 12987494 h 13511369"/>
                  <a:gd name="connsiteX168" fmla="*/ 3636787 w 12089090"/>
                  <a:gd name="connsiteY168" fmla="*/ 13211582 h 13511369"/>
                  <a:gd name="connsiteX169" fmla="*/ 3922537 w 12089090"/>
                  <a:gd name="connsiteY169" fmla="*/ 13440182 h 13511369"/>
                  <a:gd name="connsiteX170" fmla="*/ 4514278 w 12089090"/>
                  <a:gd name="connsiteY170" fmla="*/ 13511369 h 13511369"/>
                  <a:gd name="connsiteX171" fmla="*/ 4549996 w 12089090"/>
                  <a:gd name="connsiteY171" fmla="*/ 13442312 h 13511369"/>
                  <a:gd name="connsiteX172" fmla="*/ 4208287 w 12089090"/>
                  <a:gd name="connsiteY172" fmla="*/ 13154432 h 13511369"/>
                  <a:gd name="connsiteX173" fmla="*/ 4635722 w 12089090"/>
                  <a:gd name="connsiteY173" fmla="*/ 13268482 h 13511369"/>
                  <a:gd name="connsiteX174" fmla="*/ 4951237 w 12089090"/>
                  <a:gd name="connsiteY174" fmla="*/ 13268732 h 13511369"/>
                  <a:gd name="connsiteX175" fmla="*/ 5052440 w 12089090"/>
                  <a:gd name="connsiteY175" fmla="*/ 13058932 h 13511369"/>
                  <a:gd name="connsiteX176" fmla="*/ 5011959 w 12089090"/>
                  <a:gd name="connsiteY176" fmla="*/ 12985113 h 13511369"/>
                  <a:gd name="connsiteX177" fmla="*/ 5008387 w 12089090"/>
                  <a:gd name="connsiteY177" fmla="*/ 12678182 h 13511369"/>
                  <a:gd name="connsiteX178" fmla="*/ 5084587 w 12089090"/>
                  <a:gd name="connsiteY178" fmla="*/ 12563882 h 13511369"/>
                  <a:gd name="connsiteX179" fmla="*/ 5046487 w 12089090"/>
                  <a:gd name="connsiteY179" fmla="*/ 12225745 h 13511369"/>
                  <a:gd name="connsiteX180" fmla="*/ 5375100 w 12089090"/>
                  <a:gd name="connsiteY180" fmla="*/ 12097157 h 13511369"/>
                  <a:gd name="connsiteX181" fmla="*/ 5656087 w 12089090"/>
                  <a:gd name="connsiteY181" fmla="*/ 12180502 h 13511369"/>
                  <a:gd name="connsiteX182" fmla="*/ 5541787 w 12089090"/>
                  <a:gd name="connsiteY182" fmla="*/ 11249432 h 13511369"/>
                  <a:gd name="connsiteX183" fmla="*/ 5602510 w 12089090"/>
                  <a:gd name="connsiteY183" fmla="*/ 10722925 h 13511369"/>
                  <a:gd name="connsiteX184" fmla="*/ 5485827 w 12089090"/>
                  <a:gd name="connsiteY184" fmla="*/ 10663394 h 13511369"/>
                  <a:gd name="connsiteX185" fmla="*/ 5602509 w 12089090"/>
                  <a:gd name="connsiteY185" fmla="*/ 10701495 h 13511369"/>
                  <a:gd name="connsiteX186" fmla="*/ 5628703 w 12089090"/>
                  <a:gd name="connsiteY186" fmla="*/ 10160950 h 13511369"/>
                  <a:gd name="connsiteX187" fmla="*/ 5715618 w 12089090"/>
                  <a:gd name="connsiteY187" fmla="*/ 9775438 h 13511369"/>
                  <a:gd name="connsiteX188" fmla="*/ 5847778 w 12089090"/>
                  <a:gd name="connsiteY188" fmla="*/ 9408475 h 13511369"/>
                  <a:gd name="connsiteX189" fmla="*/ 5938265 w 12089090"/>
                  <a:gd name="connsiteY189" fmla="*/ 9196544 h 13511369"/>
                  <a:gd name="connsiteX190" fmla="*/ 5776340 w 12089090"/>
                  <a:gd name="connsiteY190" fmla="*/ 9329894 h 13511369"/>
                  <a:gd name="connsiteX191" fmla="*/ 5940647 w 12089090"/>
                  <a:gd name="connsiteY191" fmla="*/ 9137013 h 13511369"/>
                  <a:gd name="connsiteX192" fmla="*/ 5972794 w 12089090"/>
                  <a:gd name="connsiteY192" fmla="*/ 8956289 h 13511369"/>
                  <a:gd name="connsiteX193" fmla="*/ 5976365 w 12089090"/>
                  <a:gd name="connsiteY193" fmla="*/ 9087006 h 13511369"/>
                  <a:gd name="connsiteX194" fmla="*/ 6458567 w 12089090"/>
                  <a:gd name="connsiteY194" fmla="*/ 8201432 h 13511369"/>
                  <a:gd name="connsiteX195" fmla="*/ 6221634 w 12089090"/>
                  <a:gd name="connsiteY195" fmla="*/ 8101170 h 13511369"/>
                  <a:gd name="connsiteX196" fmla="*/ 6443090 w 12089090"/>
                  <a:gd name="connsiteY196" fmla="*/ 8110694 h 13511369"/>
                  <a:gd name="connsiteX197" fmla="*/ 6713363 w 12089090"/>
                  <a:gd name="connsiteY197" fmla="*/ 8074975 h 13511369"/>
                  <a:gd name="connsiteX198" fmla="*/ 6872907 w 12089090"/>
                  <a:gd name="connsiteY198" fmla="*/ 8032113 h 13511369"/>
                  <a:gd name="connsiteX199" fmla="*/ 6802659 w 12089090"/>
                  <a:gd name="connsiteY199" fmla="*/ 7972582 h 13511369"/>
                  <a:gd name="connsiteX200" fmla="*/ 6894339 w 12089090"/>
                  <a:gd name="connsiteY200" fmla="*/ 7846626 h 13511369"/>
                  <a:gd name="connsiteX201" fmla="*/ 6997921 w 12089090"/>
                  <a:gd name="connsiteY201" fmla="*/ 7867807 h 13511369"/>
                  <a:gd name="connsiteX202" fmla="*/ 7034832 w 12089090"/>
                  <a:gd name="connsiteY202" fmla="*/ 7793990 h 13511369"/>
                  <a:gd name="connsiteX203" fmla="*/ 6961013 w 12089090"/>
                  <a:gd name="connsiteY203" fmla="*/ 7693975 h 13511369"/>
                  <a:gd name="connsiteX204" fmla="*/ 6927676 w 12089090"/>
                  <a:gd name="connsiteY204" fmla="*/ 7596344 h 13511369"/>
                  <a:gd name="connsiteX205" fmla="*/ 6837187 w 12089090"/>
                  <a:gd name="connsiteY205" fmla="*/ 7591832 h 13511369"/>
                  <a:gd name="connsiteX206" fmla="*/ 6763369 w 12089090"/>
                  <a:gd name="connsiteY206" fmla="*/ 7674925 h 13511369"/>
                  <a:gd name="connsiteX207" fmla="*/ 6627637 w 12089090"/>
                  <a:gd name="connsiteY207" fmla="*/ 7687082 h 13511369"/>
                  <a:gd name="connsiteX208" fmla="*/ 6687169 w 12089090"/>
                  <a:gd name="connsiteY208" fmla="*/ 7617775 h 13511369"/>
                  <a:gd name="connsiteX209" fmla="*/ 6699076 w 12089090"/>
                  <a:gd name="connsiteY209" fmla="*/ 7529669 h 13511369"/>
                  <a:gd name="connsiteX210" fmla="*/ 6720506 w 12089090"/>
                  <a:gd name="connsiteY210" fmla="*/ 7467756 h 13511369"/>
                  <a:gd name="connsiteX211" fmla="*/ 6684787 w 12089090"/>
                  <a:gd name="connsiteY211" fmla="*/ 7401332 h 13511369"/>
                  <a:gd name="connsiteX212" fmla="*/ 6620494 w 12089090"/>
                  <a:gd name="connsiteY212" fmla="*/ 7432038 h 13511369"/>
                  <a:gd name="connsiteX213" fmla="*/ 6618112 w 12089090"/>
                  <a:gd name="connsiteY213" fmla="*/ 7351326 h 13511369"/>
                  <a:gd name="connsiteX214" fmla="*/ 6837188 w 12089090"/>
                  <a:gd name="connsiteY214" fmla="*/ 7243919 h 13511369"/>
                  <a:gd name="connsiteX215" fmla="*/ 6801469 w 12089090"/>
                  <a:gd name="connsiteY215" fmla="*/ 7089138 h 13511369"/>
                  <a:gd name="connsiteX216" fmla="*/ 6877669 w 12089090"/>
                  <a:gd name="connsiteY216" fmla="*/ 7072469 h 13511369"/>
                  <a:gd name="connsiteX217" fmla="*/ 6856237 w 12089090"/>
                  <a:gd name="connsiteY217" fmla="*/ 6982232 h 13511369"/>
                  <a:gd name="connsiteX218" fmla="*/ 6961013 w 12089090"/>
                  <a:gd name="connsiteY218" fmla="*/ 6984363 h 13511369"/>
                  <a:gd name="connsiteX219" fmla="*/ 7003876 w 12089090"/>
                  <a:gd name="connsiteY219" fmla="*/ 6903400 h 13511369"/>
                  <a:gd name="connsiteX220" fmla="*/ 7106269 w 12089090"/>
                  <a:gd name="connsiteY220" fmla="*/ 6936738 h 13511369"/>
                  <a:gd name="connsiteX221" fmla="*/ 7180088 w 12089090"/>
                  <a:gd name="connsiteY221" fmla="*/ 7039132 h 13511369"/>
                  <a:gd name="connsiteX222" fmla="*/ 7246763 w 12089090"/>
                  <a:gd name="connsiteY222" fmla="*/ 6979600 h 13511369"/>
                  <a:gd name="connsiteX223" fmla="*/ 7187232 w 12089090"/>
                  <a:gd name="connsiteY223" fmla="*/ 6843869 h 13511369"/>
                  <a:gd name="connsiteX224" fmla="*/ 7244381 w 12089090"/>
                  <a:gd name="connsiteY224" fmla="*/ 6896506 h 13511369"/>
                  <a:gd name="connsiteX225" fmla="*/ 7361063 w 12089090"/>
                  <a:gd name="connsiteY225" fmla="*/ 6934357 h 13511369"/>
                  <a:gd name="connsiteX226" fmla="*/ 7434882 w 12089090"/>
                  <a:gd name="connsiteY226" fmla="*/ 7006046 h 13511369"/>
                  <a:gd name="connsiteX227" fmla="*/ 7403926 w 12089090"/>
                  <a:gd name="connsiteY227" fmla="*/ 7144158 h 13511369"/>
                  <a:gd name="connsiteX228" fmla="*/ 7475363 w 12089090"/>
                  <a:gd name="connsiteY228" fmla="*/ 7108439 h 13511369"/>
                  <a:gd name="connsiteX229" fmla="*/ 7465837 w 12089090"/>
                  <a:gd name="connsiteY229" fmla="*/ 7077482 h 13511369"/>
                  <a:gd name="connsiteX230" fmla="*/ 7542038 w 12089090"/>
                  <a:gd name="connsiteY230" fmla="*/ 7163208 h 13511369"/>
                  <a:gd name="connsiteX231" fmla="*/ 7477744 w 12089090"/>
                  <a:gd name="connsiteY231" fmla="*/ 7244171 h 13511369"/>
                  <a:gd name="connsiteX232" fmla="*/ 7542037 w 12089090"/>
                  <a:gd name="connsiteY232" fmla="*/ 7325132 h 13511369"/>
                  <a:gd name="connsiteX233" fmla="*/ 7468219 w 12089090"/>
                  <a:gd name="connsiteY233" fmla="*/ 7344183 h 13511369"/>
                  <a:gd name="connsiteX234" fmla="*/ 7375351 w 12089090"/>
                  <a:gd name="connsiteY234" fmla="*/ 7296558 h 13511369"/>
                  <a:gd name="connsiteX235" fmla="*/ 7327726 w 12089090"/>
                  <a:gd name="connsiteY235" fmla="*/ 7406096 h 13511369"/>
                  <a:gd name="connsiteX236" fmla="*/ 7403926 w 12089090"/>
                  <a:gd name="connsiteY236" fmla="*/ 7425146 h 13511369"/>
                  <a:gd name="connsiteX237" fmla="*/ 7458694 w 12089090"/>
                  <a:gd name="connsiteY237" fmla="*/ 7484677 h 13511369"/>
                  <a:gd name="connsiteX238" fmla="*/ 7484888 w 12089090"/>
                  <a:gd name="connsiteY238" fmla="*/ 7515382 h 13511369"/>
                  <a:gd name="connsiteX239" fmla="*/ 7505128 w 12089090"/>
                  <a:gd name="connsiteY239" fmla="*/ 7467755 h 13511369"/>
                  <a:gd name="connsiteX240" fmla="*/ 7563469 w 12089090"/>
                  <a:gd name="connsiteY240" fmla="*/ 7529921 h 13511369"/>
                  <a:gd name="connsiteX241" fmla="*/ 7656338 w 12089090"/>
                  <a:gd name="connsiteY241" fmla="*/ 7615646 h 13511369"/>
                  <a:gd name="connsiteX242" fmla="*/ 7656338 w 12089090"/>
                  <a:gd name="connsiteY242" fmla="*/ 7510871 h 13511369"/>
                  <a:gd name="connsiteX243" fmla="*/ 7830168 w 12089090"/>
                  <a:gd name="connsiteY243" fmla="*/ 7606120 h 13511369"/>
                  <a:gd name="connsiteX244" fmla="*/ 7723013 w 12089090"/>
                  <a:gd name="connsiteY244" fmla="*/ 7370377 h 13511369"/>
                  <a:gd name="connsiteX245" fmla="*/ 7725394 w 12089090"/>
                  <a:gd name="connsiteY245" fmla="*/ 7234646 h 13511369"/>
                  <a:gd name="connsiteX246" fmla="*/ 7630144 w 12089090"/>
                  <a:gd name="connsiteY246" fmla="*/ 7206071 h 13511369"/>
                  <a:gd name="connsiteX247" fmla="*/ 7694437 w 12089090"/>
                  <a:gd name="connsiteY247" fmla="*/ 7039382 h 13511369"/>
                  <a:gd name="connsiteX248" fmla="*/ 8392144 w 12089090"/>
                  <a:gd name="connsiteY248" fmla="*/ 6653621 h 13511369"/>
                  <a:gd name="connsiteX249" fmla="*/ 8720757 w 12089090"/>
                  <a:gd name="connsiteY249" fmla="*/ 6591708 h 13511369"/>
                  <a:gd name="connsiteX250" fmla="*/ 8739807 w 12089090"/>
                  <a:gd name="connsiteY250" fmla="*/ 6696483 h 13511369"/>
                  <a:gd name="connsiteX251" fmla="*/ 8813626 w 12089090"/>
                  <a:gd name="connsiteY251" fmla="*/ 6701246 h 13511369"/>
                  <a:gd name="connsiteX252" fmla="*/ 8789812 w 12089090"/>
                  <a:gd name="connsiteY252" fmla="*/ 6548844 h 13511369"/>
                  <a:gd name="connsiteX253" fmla="*/ 9332737 w 12089090"/>
                  <a:gd name="connsiteY253" fmla="*/ 6544082 h 13511369"/>
                  <a:gd name="connsiteX254" fmla="*/ 9520856 w 12089090"/>
                  <a:gd name="connsiteY254" fmla="*/ 6494075 h 13511369"/>
                  <a:gd name="connsiteX255" fmla="*/ 9647062 w 12089090"/>
                  <a:gd name="connsiteY255" fmla="*/ 6298813 h 13511369"/>
                  <a:gd name="connsiteX256" fmla="*/ 9923287 w 12089090"/>
                  <a:gd name="connsiteY256" fmla="*/ 6334532 h 13511369"/>
                  <a:gd name="connsiteX257" fmla="*/ 9887569 w 12089090"/>
                  <a:gd name="connsiteY257" fmla="*/ 6420258 h 13511369"/>
                  <a:gd name="connsiteX258" fmla="*/ 9744694 w 12089090"/>
                  <a:gd name="connsiteY258" fmla="*/ 6434546 h 13511369"/>
                  <a:gd name="connsiteX259" fmla="*/ 9813749 w 12089090"/>
                  <a:gd name="connsiteY259" fmla="*/ 6489313 h 13511369"/>
                  <a:gd name="connsiteX260" fmla="*/ 9682782 w 12089090"/>
                  <a:gd name="connsiteY260" fmla="*/ 6517889 h 13511369"/>
                  <a:gd name="connsiteX261" fmla="*/ 9556576 w 12089090"/>
                  <a:gd name="connsiteY261" fmla="*/ 6508364 h 13511369"/>
                  <a:gd name="connsiteX262" fmla="*/ 9470850 w 12089090"/>
                  <a:gd name="connsiteY262" fmla="*/ 6544082 h 13511369"/>
                  <a:gd name="connsiteX263" fmla="*/ 9439894 w 12089090"/>
                  <a:gd name="connsiteY263" fmla="*/ 6848883 h 13511369"/>
                  <a:gd name="connsiteX264" fmla="*/ 9601819 w 12089090"/>
                  <a:gd name="connsiteY264" fmla="*/ 6882220 h 13511369"/>
                  <a:gd name="connsiteX265" fmla="*/ 9808987 w 12089090"/>
                  <a:gd name="connsiteY265" fmla="*/ 6696482 h 13511369"/>
                  <a:gd name="connsiteX266" fmla="*/ 9847088 w 12089090"/>
                  <a:gd name="connsiteY266" fmla="*/ 6794114 h 13511369"/>
                  <a:gd name="connsiteX267" fmla="*/ 9994726 w 12089090"/>
                  <a:gd name="connsiteY267" fmla="*/ 6717914 h 13511369"/>
                  <a:gd name="connsiteX268" fmla="*/ 9894713 w 12089090"/>
                  <a:gd name="connsiteY268" fmla="*/ 6956040 h 13511369"/>
                  <a:gd name="connsiteX269" fmla="*/ 10037588 w 12089090"/>
                  <a:gd name="connsiteY269" fmla="*/ 6898889 h 13511369"/>
                  <a:gd name="connsiteX270" fmla="*/ 10004251 w 12089090"/>
                  <a:gd name="connsiteY270" fmla="*/ 6986996 h 13511369"/>
                  <a:gd name="connsiteX271" fmla="*/ 10235232 w 12089090"/>
                  <a:gd name="connsiteY271" fmla="*/ 6984614 h 13511369"/>
                  <a:gd name="connsiteX272" fmla="*/ 10075687 w 12089090"/>
                  <a:gd name="connsiteY272" fmla="*/ 7039382 h 13511369"/>
                  <a:gd name="connsiteX273" fmla="*/ 9966151 w 12089090"/>
                  <a:gd name="connsiteY273" fmla="*/ 7096533 h 13511369"/>
                  <a:gd name="connsiteX274" fmla="*/ 9847088 w 12089090"/>
                  <a:gd name="connsiteY274" fmla="*/ 7210833 h 13511369"/>
                  <a:gd name="connsiteX275" fmla="*/ 9882806 w 12089090"/>
                  <a:gd name="connsiteY275" fmla="*/ 7270363 h 13511369"/>
                  <a:gd name="connsiteX276" fmla="*/ 9925669 w 12089090"/>
                  <a:gd name="connsiteY276" fmla="*/ 7320371 h 13511369"/>
                  <a:gd name="connsiteX277" fmla="*/ 10004251 w 12089090"/>
                  <a:gd name="connsiteY277" fmla="*/ 7287033 h 13511369"/>
                  <a:gd name="connsiteX278" fmla="*/ 10016156 w 12089090"/>
                  <a:gd name="connsiteY278" fmla="*/ 7348944 h 13511369"/>
                  <a:gd name="connsiteX279" fmla="*/ 10130457 w 12089090"/>
                  <a:gd name="connsiteY279" fmla="*/ 7210833 h 13511369"/>
                  <a:gd name="connsiteX280" fmla="*/ 10166176 w 12089090"/>
                  <a:gd name="connsiteY280" fmla="*/ 7356089 h 13511369"/>
                  <a:gd name="connsiteX281" fmla="*/ 10261426 w 12089090"/>
                  <a:gd name="connsiteY281" fmla="*/ 7239408 h 13511369"/>
                  <a:gd name="connsiteX282" fmla="*/ 10287619 w 12089090"/>
                  <a:gd name="connsiteY282" fmla="*/ 7401332 h 13511369"/>
                  <a:gd name="connsiteX283" fmla="*/ 10361437 w 12089090"/>
                  <a:gd name="connsiteY283" fmla="*/ 7477532 h 13511369"/>
                  <a:gd name="connsiteX284" fmla="*/ 10151887 w 12089090"/>
                  <a:gd name="connsiteY284" fmla="*/ 7591832 h 13511369"/>
                  <a:gd name="connsiteX285" fmla="*/ 10304288 w 12089090"/>
                  <a:gd name="connsiteY285" fmla="*/ 7741852 h 13511369"/>
                  <a:gd name="connsiteX286" fmla="*/ 10335244 w 12089090"/>
                  <a:gd name="connsiteY286" fmla="*/ 7644221 h 13511369"/>
                  <a:gd name="connsiteX287" fmla="*/ 10406680 w 12089090"/>
                  <a:gd name="connsiteY287" fmla="*/ 7732326 h 13511369"/>
                  <a:gd name="connsiteX288" fmla="*/ 10528126 w 12089090"/>
                  <a:gd name="connsiteY288" fmla="*/ 7691846 h 13511369"/>
                  <a:gd name="connsiteX289" fmla="*/ 10532887 w 12089090"/>
                  <a:gd name="connsiteY289" fmla="*/ 7777570 h 13511369"/>
                  <a:gd name="connsiteX290" fmla="*/ 10530506 w 12089090"/>
                  <a:gd name="connsiteY290" fmla="*/ 7875200 h 13511369"/>
                  <a:gd name="connsiteX291" fmla="*/ 10640043 w 12089090"/>
                  <a:gd name="connsiteY291" fmla="*/ 7837101 h 13511369"/>
                  <a:gd name="connsiteX292" fmla="*/ 10680526 w 12089090"/>
                  <a:gd name="connsiteY292" fmla="*/ 8075227 h 13511369"/>
                  <a:gd name="connsiteX293" fmla="*/ 10818637 w 12089090"/>
                  <a:gd name="connsiteY293" fmla="*/ 8106182 h 13511369"/>
                  <a:gd name="connsiteX294" fmla="*/ 10832925 w 12089090"/>
                  <a:gd name="connsiteY294" fmla="*/ 7815670 h 13511369"/>
                  <a:gd name="connsiteX295" fmla="*/ 10923413 w 12089090"/>
                  <a:gd name="connsiteY295" fmla="*/ 7791858 h 13511369"/>
                  <a:gd name="connsiteX296" fmla="*/ 10992469 w 12089090"/>
                  <a:gd name="connsiteY296" fmla="*/ 7620407 h 13511369"/>
                  <a:gd name="connsiteX297" fmla="*/ 10954369 w 12089090"/>
                  <a:gd name="connsiteY297" fmla="*/ 7491821 h 13511369"/>
                  <a:gd name="connsiteX298" fmla="*/ 10859119 w 12089090"/>
                  <a:gd name="connsiteY298" fmla="*/ 7479913 h 13511369"/>
                  <a:gd name="connsiteX299" fmla="*/ 10906743 w 12089090"/>
                  <a:gd name="connsiteY299" fmla="*/ 7360851 h 13511369"/>
                  <a:gd name="connsiteX300" fmla="*/ 10801969 w 12089090"/>
                  <a:gd name="connsiteY300" fmla="*/ 7289414 h 13511369"/>
                  <a:gd name="connsiteX301" fmla="*/ 10761487 w 12089090"/>
                  <a:gd name="connsiteY301" fmla="*/ 7058432 h 13511369"/>
                  <a:gd name="connsiteX302" fmla="*/ 10443987 w 12089090"/>
                  <a:gd name="connsiteY302" fmla="*/ 7020332 h 13511369"/>
                  <a:gd name="connsiteX303" fmla="*/ 10513838 w 12089090"/>
                  <a:gd name="connsiteY303" fmla="*/ 6915558 h 13511369"/>
                  <a:gd name="connsiteX304" fmla="*/ 10637663 w 12089090"/>
                  <a:gd name="connsiteY304" fmla="*/ 6896508 h 13511369"/>
                  <a:gd name="connsiteX305" fmla="*/ 10647187 w 12089090"/>
                  <a:gd name="connsiteY305" fmla="*/ 6810782 h 13511369"/>
                  <a:gd name="connsiteX306" fmla="*/ 10859912 w 12089090"/>
                  <a:gd name="connsiteY306" fmla="*/ 6899682 h 13511369"/>
                  <a:gd name="connsiteX307" fmla="*/ 10875787 w 12089090"/>
                  <a:gd name="connsiteY307" fmla="*/ 6677432 h 13511369"/>
                  <a:gd name="connsiteX308" fmla="*/ 10666237 w 12089090"/>
                  <a:gd name="connsiteY308" fmla="*/ 6772682 h 13511369"/>
                  <a:gd name="connsiteX309" fmla="*/ 10590037 w 12089090"/>
                  <a:gd name="connsiteY309" fmla="*/ 6544082 h 13511369"/>
                  <a:gd name="connsiteX310" fmla="*/ 10361437 w 12089090"/>
                  <a:gd name="connsiteY310" fmla="*/ 6753632 h 13511369"/>
                  <a:gd name="connsiteX311" fmla="*/ 10374138 w 12089090"/>
                  <a:gd name="connsiteY311" fmla="*/ 6588533 h 13511369"/>
                  <a:gd name="connsiteX312" fmla="*/ 10386837 w 12089090"/>
                  <a:gd name="connsiteY312" fmla="*/ 6464707 h 13511369"/>
                  <a:gd name="connsiteX313" fmla="*/ 10331672 w 12089090"/>
                  <a:gd name="connsiteY313" fmla="*/ 6436675 h 13511369"/>
                  <a:gd name="connsiteX314" fmla="*/ 10278888 w 12089090"/>
                  <a:gd name="connsiteY314" fmla="*/ 6452008 h 13511369"/>
                  <a:gd name="connsiteX315" fmla="*/ 10158237 w 12089090"/>
                  <a:gd name="connsiteY315" fmla="*/ 6236107 h 13511369"/>
                  <a:gd name="connsiteX316" fmla="*/ 10323338 w 12089090"/>
                  <a:gd name="connsiteY316" fmla="*/ 6274208 h 13511369"/>
                  <a:gd name="connsiteX317" fmla="*/ 10564638 w 12089090"/>
                  <a:gd name="connsiteY317" fmla="*/ 6274208 h 13511369"/>
                  <a:gd name="connsiteX318" fmla="*/ 10694812 w 12089090"/>
                  <a:gd name="connsiteY318" fmla="*/ 6134507 h 13511369"/>
                  <a:gd name="connsiteX319" fmla="*/ 10593213 w 12089090"/>
                  <a:gd name="connsiteY319" fmla="*/ 6023383 h 13511369"/>
                  <a:gd name="connsiteX320" fmla="*/ 10380487 w 12089090"/>
                  <a:gd name="connsiteY320" fmla="*/ 5975757 h 13511369"/>
                  <a:gd name="connsiteX321" fmla="*/ 10561462 w 12089090"/>
                  <a:gd name="connsiteY321" fmla="*/ 5845582 h 13511369"/>
                  <a:gd name="connsiteX322" fmla="*/ 10507488 w 12089090"/>
                  <a:gd name="connsiteY322" fmla="*/ 5728108 h 13511369"/>
                  <a:gd name="connsiteX323" fmla="*/ 10561463 w 12089090"/>
                  <a:gd name="connsiteY323" fmla="*/ 5607458 h 13511369"/>
                  <a:gd name="connsiteX324" fmla="*/ 10523362 w 12089090"/>
                  <a:gd name="connsiteY324" fmla="*/ 5604282 h 13511369"/>
                  <a:gd name="connsiteX325" fmla="*/ 10488438 w 12089090"/>
                  <a:gd name="connsiteY325" fmla="*/ 5528083 h 13511369"/>
                  <a:gd name="connsiteX326" fmla="*/ 10329687 w 12089090"/>
                  <a:gd name="connsiteY326" fmla="*/ 5375682 h 13511369"/>
                  <a:gd name="connsiteX327" fmla="*/ 10599563 w 12089090"/>
                  <a:gd name="connsiteY327" fmla="*/ 5480458 h 13511369"/>
                  <a:gd name="connsiteX328" fmla="*/ 10742437 w 12089090"/>
                  <a:gd name="connsiteY328" fmla="*/ 5439182 h 13511369"/>
                  <a:gd name="connsiteX329" fmla="*/ 10717038 w 12089090"/>
                  <a:gd name="connsiteY329" fmla="*/ 5686833 h 13511369"/>
                  <a:gd name="connsiteX330" fmla="*/ 10894837 w 12089090"/>
                  <a:gd name="connsiteY330" fmla="*/ 5724932 h 13511369"/>
                  <a:gd name="connsiteX331" fmla="*/ 10951988 w 12089090"/>
                  <a:gd name="connsiteY331" fmla="*/ 5550308 h 13511369"/>
                  <a:gd name="connsiteX332" fmla="*/ 10993262 w 12089090"/>
                  <a:gd name="connsiteY332" fmla="*/ 5321707 h 13511369"/>
                  <a:gd name="connsiteX333" fmla="*/ 10913888 w 12089090"/>
                  <a:gd name="connsiteY333" fmla="*/ 5118508 h 13511369"/>
                  <a:gd name="connsiteX334" fmla="*/ 10856737 w 12089090"/>
                  <a:gd name="connsiteY334" fmla="*/ 5020082 h 13511369"/>
                  <a:gd name="connsiteX335" fmla="*/ 10777363 w 12089090"/>
                  <a:gd name="connsiteY335" fmla="*/ 5137558 h 13511369"/>
                  <a:gd name="connsiteX336" fmla="*/ 10707513 w 12089090"/>
                  <a:gd name="connsiteY336" fmla="*/ 5096283 h 13511369"/>
                  <a:gd name="connsiteX337" fmla="*/ 10675763 w 12089090"/>
                  <a:gd name="connsiteY337" fmla="*/ 5216933 h 13511369"/>
                  <a:gd name="connsiteX338" fmla="*/ 10574162 w 12089090"/>
                  <a:gd name="connsiteY338" fmla="*/ 5220107 h 13511369"/>
                  <a:gd name="connsiteX339" fmla="*/ 10494787 w 12089090"/>
                  <a:gd name="connsiteY339" fmla="*/ 5077232 h 13511369"/>
                  <a:gd name="connsiteX340" fmla="*/ 10456687 w 12089090"/>
                  <a:gd name="connsiteY340" fmla="*/ 4924832 h 13511369"/>
                  <a:gd name="connsiteX341" fmla="*/ 10240787 w 12089090"/>
                  <a:gd name="connsiteY341" fmla="*/ 4928007 h 13511369"/>
                  <a:gd name="connsiteX342" fmla="*/ 10266187 w 12089090"/>
                  <a:gd name="connsiteY342" fmla="*/ 5153432 h 13511369"/>
                  <a:gd name="connsiteX343" fmla="*/ 10228088 w 12089090"/>
                  <a:gd name="connsiteY343" fmla="*/ 4959758 h 13511369"/>
                  <a:gd name="connsiteX344" fmla="*/ 10183637 w 12089090"/>
                  <a:gd name="connsiteY344" fmla="*/ 4972457 h 13511369"/>
                  <a:gd name="connsiteX345" fmla="*/ 10113787 w 12089090"/>
                  <a:gd name="connsiteY345" fmla="*/ 4861332 h 13511369"/>
                  <a:gd name="connsiteX346" fmla="*/ 10018538 w 12089090"/>
                  <a:gd name="connsiteY346" fmla="*/ 4931183 h 13511369"/>
                  <a:gd name="connsiteX347" fmla="*/ 9862962 w 12089090"/>
                  <a:gd name="connsiteY347" fmla="*/ 5058182 h 13511369"/>
                  <a:gd name="connsiteX348" fmla="*/ 10228087 w 12089090"/>
                  <a:gd name="connsiteY348" fmla="*/ 4724807 h 13511369"/>
                  <a:gd name="connsiteX349" fmla="*/ 10372550 w 12089090"/>
                  <a:gd name="connsiteY349" fmla="*/ 4634321 h 13511369"/>
                  <a:gd name="connsiteX350" fmla="*/ 10590037 w 12089090"/>
                  <a:gd name="connsiteY350" fmla="*/ 4581932 h 13511369"/>
                  <a:gd name="connsiteX351" fmla="*/ 10628138 w 12089090"/>
                  <a:gd name="connsiteY351" fmla="*/ 4461283 h 13511369"/>
                  <a:gd name="connsiteX352" fmla="*/ 10799588 w 12089090"/>
                  <a:gd name="connsiteY352" fmla="*/ 4334283 h 13511369"/>
                  <a:gd name="connsiteX353" fmla="*/ 10831337 w 12089090"/>
                  <a:gd name="connsiteY353" fmla="*/ 4080282 h 13511369"/>
                  <a:gd name="connsiteX354" fmla="*/ 10599562 w 12089090"/>
                  <a:gd name="connsiteY354" fmla="*/ 3997732 h 13511369"/>
                  <a:gd name="connsiteX355" fmla="*/ 10282063 w 12089090"/>
                  <a:gd name="connsiteY355" fmla="*/ 3950108 h 13511369"/>
                  <a:gd name="connsiteX356" fmla="*/ 10151887 w 12089090"/>
                  <a:gd name="connsiteY356" fmla="*/ 4010432 h 13511369"/>
                  <a:gd name="connsiteX357" fmla="*/ 10177288 w 12089090"/>
                  <a:gd name="connsiteY357" fmla="*/ 3845333 h 13511369"/>
                  <a:gd name="connsiteX358" fmla="*/ 10126488 w 12089090"/>
                  <a:gd name="connsiteY358" fmla="*/ 3670708 h 13511369"/>
                  <a:gd name="connsiteX359" fmla="*/ 10240787 w 12089090"/>
                  <a:gd name="connsiteY359" fmla="*/ 3708807 h 13511369"/>
                  <a:gd name="connsiteX360" fmla="*/ 10361438 w 12089090"/>
                  <a:gd name="connsiteY360" fmla="*/ 3600858 h 13511369"/>
                  <a:gd name="connsiteX361" fmla="*/ 10551938 w 12089090"/>
                  <a:gd name="connsiteY361" fmla="*/ 3661183 h 13511369"/>
                  <a:gd name="connsiteX362" fmla="*/ 10564638 w 12089090"/>
                  <a:gd name="connsiteY362" fmla="*/ 3477033 h 13511369"/>
                  <a:gd name="connsiteX363" fmla="*/ 10704337 w 12089090"/>
                  <a:gd name="connsiteY363" fmla="*/ 3515132 h 13511369"/>
                  <a:gd name="connsiteX364" fmla="*/ 10818637 w 12089090"/>
                  <a:gd name="connsiteY364" fmla="*/ 3210332 h 13511369"/>
                  <a:gd name="connsiteX365" fmla="*/ 10920238 w 12089090"/>
                  <a:gd name="connsiteY365" fmla="*/ 3299233 h 13511369"/>
                  <a:gd name="connsiteX366" fmla="*/ 11059937 w 12089090"/>
                  <a:gd name="connsiteY366" fmla="*/ 3283357 h 13511369"/>
                  <a:gd name="connsiteX367" fmla="*/ 11094862 w 12089090"/>
                  <a:gd name="connsiteY367" fmla="*/ 3508782 h 13511369"/>
                  <a:gd name="connsiteX368" fmla="*/ 11171063 w 12089090"/>
                  <a:gd name="connsiteY368" fmla="*/ 3251608 h 13511369"/>
                  <a:gd name="connsiteX369" fmla="*/ 11094863 w 12089090"/>
                  <a:gd name="connsiteY369" fmla="*/ 3165883 h 13511369"/>
                  <a:gd name="connsiteX370" fmla="*/ 11180587 w 12089090"/>
                  <a:gd name="connsiteY370" fmla="*/ 2911882 h 13511369"/>
                  <a:gd name="connsiteX371" fmla="*/ 10999613 w 12089090"/>
                  <a:gd name="connsiteY371" fmla="*/ 2988083 h 13511369"/>
                  <a:gd name="connsiteX372" fmla="*/ 10971037 w 12089090"/>
                  <a:gd name="connsiteY372" fmla="*/ 2918232 h 13511369"/>
                  <a:gd name="connsiteX373" fmla="*/ 10780537 w 12089090"/>
                  <a:gd name="connsiteY373" fmla="*/ 2715032 h 13511369"/>
                  <a:gd name="connsiteX374" fmla="*/ 10748788 w 12089090"/>
                  <a:gd name="connsiteY374" fmla="*/ 2530883 h 13511369"/>
                  <a:gd name="connsiteX375" fmla="*/ 10717038 w 12089090"/>
                  <a:gd name="connsiteY375" fmla="*/ 2435633 h 13511369"/>
                  <a:gd name="connsiteX376" fmla="*/ 10818637 w 12089090"/>
                  <a:gd name="connsiteY376" fmla="*/ 2334032 h 13511369"/>
                  <a:gd name="connsiteX377" fmla="*/ 11078988 w 12089090"/>
                  <a:gd name="connsiteY377" fmla="*/ 2099083 h 13511369"/>
                  <a:gd name="connsiteX378" fmla="*/ 11199637 w 12089090"/>
                  <a:gd name="connsiteY378" fmla="*/ 2118132 h 13511369"/>
                  <a:gd name="connsiteX379" fmla="*/ 11269488 w 12089090"/>
                  <a:gd name="connsiteY379" fmla="*/ 2029233 h 13511369"/>
                  <a:gd name="connsiteX380" fmla="*/ 11504437 w 12089090"/>
                  <a:gd name="connsiteY380" fmla="*/ 1921282 h 13511369"/>
                  <a:gd name="connsiteX381" fmla="*/ 11358388 w 12089090"/>
                  <a:gd name="connsiteY381" fmla="*/ 1851433 h 13511369"/>
                  <a:gd name="connsiteX382" fmla="*/ 11275837 w 12089090"/>
                  <a:gd name="connsiteY382" fmla="*/ 1705382 h 13511369"/>
                  <a:gd name="connsiteX383" fmla="*/ 11377437 w 12089090"/>
                  <a:gd name="connsiteY383" fmla="*/ 1279932 h 13511369"/>
                  <a:gd name="connsiteX384" fmla="*/ 11256787 w 12089090"/>
                  <a:gd name="connsiteY384" fmla="*/ 1019582 h 13511369"/>
                  <a:gd name="connsiteX385" fmla="*/ 11542537 w 12089090"/>
                  <a:gd name="connsiteY385" fmla="*/ 1362482 h 13511369"/>
                  <a:gd name="connsiteX386" fmla="*/ 11707637 w 12089090"/>
                  <a:gd name="connsiteY386" fmla="*/ 1165632 h 13511369"/>
                  <a:gd name="connsiteX387" fmla="*/ 11891787 w 12089090"/>
                  <a:gd name="connsiteY387" fmla="*/ 1476782 h 13511369"/>
                  <a:gd name="connsiteX388" fmla="*/ 12088637 w 12089090"/>
                  <a:gd name="connsiteY388" fmla="*/ 1578383 h 13511369"/>
                  <a:gd name="connsiteX389" fmla="*/ 11923537 w 12089090"/>
                  <a:gd name="connsiteY389" fmla="*/ 1133883 h 13511369"/>
                  <a:gd name="connsiteX390" fmla="*/ 11910837 w 12089090"/>
                  <a:gd name="connsiteY390" fmla="*/ 917982 h 13511369"/>
                  <a:gd name="connsiteX391" fmla="*/ 11777487 w 12089090"/>
                  <a:gd name="connsiteY391" fmla="*/ 721132 h 13511369"/>
                  <a:gd name="connsiteX392" fmla="*/ 11752087 w 12089090"/>
                  <a:gd name="connsiteY39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21797 w 12089090"/>
                  <a:gd name="connsiteY11" fmla="*/ 2148044 h 13511369"/>
                  <a:gd name="connsiteX12" fmla="*/ 7412259 w 12089090"/>
                  <a:gd name="connsiteY12" fmla="*/ 2105181 h 13511369"/>
                  <a:gd name="connsiteX13" fmla="*/ 7371778 w 12089090"/>
                  <a:gd name="connsiteY13" fmla="*/ 1993263 h 13511369"/>
                  <a:gd name="connsiteX14" fmla="*/ 7281290 w 12089090"/>
                  <a:gd name="connsiteY14" fmla="*/ 2021838 h 13511369"/>
                  <a:gd name="connsiteX15" fmla="*/ 7180087 w 12089090"/>
                  <a:gd name="connsiteY15" fmla="*/ 1905407 h 13511369"/>
                  <a:gd name="connsiteX16" fmla="*/ 7321772 w 12089090"/>
                  <a:gd name="connsiteY16" fmla="*/ 1876581 h 13511369"/>
                  <a:gd name="connsiteX17" fmla="*/ 7419403 w 12089090"/>
                  <a:gd name="connsiteY17" fmla="*/ 1843244 h 13511369"/>
                  <a:gd name="connsiteX18" fmla="*/ 7457503 w 12089090"/>
                  <a:gd name="connsiteY18" fmla="*/ 1764663 h 13511369"/>
                  <a:gd name="connsiteX19" fmla="*/ 7543228 w 12089090"/>
                  <a:gd name="connsiteY19" fmla="*/ 1752756 h 13511369"/>
                  <a:gd name="connsiteX20" fmla="*/ 7618237 w 12089090"/>
                  <a:gd name="connsiteY20" fmla="*/ 1552982 h 13511369"/>
                  <a:gd name="connsiteX21" fmla="*/ 7512272 w 12089090"/>
                  <a:gd name="connsiteY21" fmla="*/ 1428906 h 13511369"/>
                  <a:gd name="connsiteX22" fmla="*/ 7275337 w 12089090"/>
                  <a:gd name="connsiteY22" fmla="*/ 1305332 h 13511369"/>
                  <a:gd name="connsiteX23" fmla="*/ 6959822 w 12089090"/>
                  <a:gd name="connsiteY23" fmla="*/ 1395569 h 13511369"/>
                  <a:gd name="connsiteX24" fmla="*/ 6752653 w 12089090"/>
                  <a:gd name="connsiteY24" fmla="*/ 1359850 h 13511369"/>
                  <a:gd name="connsiteX25" fmla="*/ 6647878 w 12089090"/>
                  <a:gd name="connsiteY25" fmla="*/ 1431288 h 13511369"/>
                  <a:gd name="connsiteX26" fmla="*/ 6488334 w 12089090"/>
                  <a:gd name="connsiteY26" fmla="*/ 1331275 h 13511369"/>
                  <a:gd name="connsiteX27" fmla="*/ 6354984 w 12089090"/>
                  <a:gd name="connsiteY27" fmla="*/ 1402713 h 13511369"/>
                  <a:gd name="connsiteX28" fmla="*/ 6265687 w 12089090"/>
                  <a:gd name="connsiteY28" fmla="*/ 1362482 h 13511369"/>
                  <a:gd name="connsiteX29" fmla="*/ 6181153 w 12089090"/>
                  <a:gd name="connsiteY29" fmla="*/ 1433669 h 13511369"/>
                  <a:gd name="connsiteX30" fmla="*/ 6052565 w 12089090"/>
                  <a:gd name="connsiteY30" fmla="*/ 1269363 h 13511369"/>
                  <a:gd name="connsiteX31" fmla="*/ 5971603 w 12089090"/>
                  <a:gd name="connsiteY31" fmla="*/ 1078863 h 13511369"/>
                  <a:gd name="connsiteX32" fmla="*/ 5808487 w 12089090"/>
                  <a:gd name="connsiteY32" fmla="*/ 1000532 h 13511369"/>
                  <a:gd name="connsiteX33" fmla="*/ 5647753 w 12089090"/>
                  <a:gd name="connsiteY33" fmla="*/ 921700 h 13511369"/>
                  <a:gd name="connsiteX34" fmla="*/ 5566790 w 12089090"/>
                  <a:gd name="connsiteY34" fmla="*/ 995519 h 13511369"/>
                  <a:gd name="connsiteX35" fmla="*/ 5500115 w 12089090"/>
                  <a:gd name="connsiteY35" fmla="*/ 847881 h 13511369"/>
                  <a:gd name="connsiteX36" fmla="*/ 5295328 w 12089090"/>
                  <a:gd name="connsiteY36" fmla="*/ 838356 h 13511369"/>
                  <a:gd name="connsiteX37" fmla="*/ 5119115 w 12089090"/>
                  <a:gd name="connsiteY37" fmla="*/ 678813 h 13511369"/>
                  <a:gd name="connsiteX38" fmla="*/ 4872656 w 12089090"/>
                  <a:gd name="connsiteY38" fmla="*/ 524282 h 13511369"/>
                  <a:gd name="connsiteX39" fmla="*/ 4578572 w 12089090"/>
                  <a:gd name="connsiteY39" fmla="*/ 478788 h 13511369"/>
                  <a:gd name="connsiteX40" fmla="*/ 4330922 w 12089090"/>
                  <a:gd name="connsiteY40" fmla="*/ 395444 h 13511369"/>
                  <a:gd name="connsiteX41" fmla="*/ 4363068 w 12089090"/>
                  <a:gd name="connsiteY41" fmla="*/ 505232 h 13511369"/>
                  <a:gd name="connsiteX42" fmla="*/ 4118990 w 12089090"/>
                  <a:gd name="connsiteY42" fmla="*/ 528794 h 13511369"/>
                  <a:gd name="connsiteX43" fmla="*/ 3952303 w 12089090"/>
                  <a:gd name="connsiteY43" fmla="*/ 640713 h 13511369"/>
                  <a:gd name="connsiteX44" fmla="*/ 3770137 w 12089090"/>
                  <a:gd name="connsiteY44" fmla="*/ 929094 h 13511369"/>
                  <a:gd name="connsiteX45" fmla="*/ 3680840 w 12089090"/>
                  <a:gd name="connsiteY45" fmla="*/ 914556 h 13511369"/>
                  <a:gd name="connsiteX46" fmla="*/ 3578447 w 12089090"/>
                  <a:gd name="connsiteY46" fmla="*/ 990756 h 13511369"/>
                  <a:gd name="connsiteX47" fmla="*/ 3404615 w 12089090"/>
                  <a:gd name="connsiteY47" fmla="*/ 1205069 h 13511369"/>
                  <a:gd name="connsiteX48" fmla="*/ 3266503 w 12089090"/>
                  <a:gd name="connsiteY48" fmla="*/ 1266981 h 13511369"/>
                  <a:gd name="connsiteX49" fmla="*/ 3184349 w 12089090"/>
                  <a:gd name="connsiteY49" fmla="*/ 1343433 h 13511369"/>
                  <a:gd name="connsiteX50" fmla="*/ 2956940 w 12089090"/>
                  <a:gd name="connsiteY50" fmla="*/ 1233644 h 13511369"/>
                  <a:gd name="connsiteX51" fmla="*/ 2829544 w 12089090"/>
                  <a:gd name="connsiteY51" fmla="*/ 1317239 h 13511369"/>
                  <a:gd name="connsiteX52" fmla="*/ 2690240 w 12089090"/>
                  <a:gd name="connsiteY52" fmla="*/ 1366994 h 13511369"/>
                  <a:gd name="connsiteX53" fmla="*/ 2455687 w 12089090"/>
                  <a:gd name="connsiteY53" fmla="*/ 1452970 h 13511369"/>
                  <a:gd name="connsiteX54" fmla="*/ 2421159 w 12089090"/>
                  <a:gd name="connsiteY54" fmla="*/ 1328894 h 13511369"/>
                  <a:gd name="connsiteX55" fmla="*/ 2341387 w 12089090"/>
                  <a:gd name="connsiteY55" fmla="*/ 1248182 h 13511369"/>
                  <a:gd name="connsiteX56" fmla="*/ 2364009 w 12089090"/>
                  <a:gd name="connsiteY56" fmla="*/ 1407475 h 13511369"/>
                  <a:gd name="connsiteX57" fmla="*/ 2321147 w 12089090"/>
                  <a:gd name="connsiteY57" fmla="*/ 1557494 h 13511369"/>
                  <a:gd name="connsiteX58" fmla="*/ 2379487 w 12089090"/>
                  <a:gd name="connsiteY58" fmla="*/ 1629182 h 13511369"/>
                  <a:gd name="connsiteX59" fmla="*/ 2748581 w 12089090"/>
                  <a:gd name="connsiteY59" fmla="*/ 1888739 h 13511369"/>
                  <a:gd name="connsiteX60" fmla="*/ 2818828 w 12089090"/>
                  <a:gd name="connsiteY60" fmla="*/ 2031363 h 13511369"/>
                  <a:gd name="connsiteX61" fmla="*/ 2799778 w 12089090"/>
                  <a:gd name="connsiteY61" fmla="*/ 2224244 h 13511369"/>
                  <a:gd name="connsiteX62" fmla="*/ 2870025 w 12089090"/>
                  <a:gd name="connsiteY62" fmla="*/ 2431664 h 13511369"/>
                  <a:gd name="connsiteX63" fmla="*/ 3027187 w 12089090"/>
                  <a:gd name="connsiteY63" fmla="*/ 2567395 h 13511369"/>
                  <a:gd name="connsiteX64" fmla="*/ 3160537 w 12089090"/>
                  <a:gd name="connsiteY64" fmla="*/ 2543582 h 13511369"/>
                  <a:gd name="connsiteX65" fmla="*/ 3228403 w 12089090"/>
                  <a:gd name="connsiteY65" fmla="*/ 2648106 h 13511369"/>
                  <a:gd name="connsiteX66" fmla="*/ 3130772 w 12089090"/>
                  <a:gd name="connsiteY66" fmla="*/ 2719544 h 13511369"/>
                  <a:gd name="connsiteX67" fmla="*/ 3115293 w 12089090"/>
                  <a:gd name="connsiteY67" fmla="*/ 2843619 h 13511369"/>
                  <a:gd name="connsiteX68" fmla="*/ 3023615 w 12089090"/>
                  <a:gd name="connsiteY68" fmla="*/ 2957669 h 13511369"/>
                  <a:gd name="connsiteX69" fmla="*/ 3016472 w 12089090"/>
                  <a:gd name="connsiteY69" fmla="*/ 3050538 h 13511369"/>
                  <a:gd name="connsiteX70" fmla="*/ 2916459 w 12089090"/>
                  <a:gd name="connsiteY70" fmla="*/ 3143406 h 13511369"/>
                  <a:gd name="connsiteX71" fmla="*/ 2874787 w 12089090"/>
                  <a:gd name="connsiteY71" fmla="*/ 3248432 h 13511369"/>
                  <a:gd name="connsiteX72" fmla="*/ 2916459 w 12089090"/>
                  <a:gd name="connsiteY72" fmla="*/ 3355338 h 13511369"/>
                  <a:gd name="connsiteX73" fmla="*/ 3039093 w 12089090"/>
                  <a:gd name="connsiteY73" fmla="*/ 3469889 h 13511369"/>
                  <a:gd name="connsiteX74" fmla="*/ 2880740 w 12089090"/>
                  <a:gd name="connsiteY74" fmla="*/ 3872069 h 13511369"/>
                  <a:gd name="connsiteX75" fmla="*/ 2854547 w 12089090"/>
                  <a:gd name="connsiteY75" fmla="*/ 4003038 h 13511369"/>
                  <a:gd name="connsiteX76" fmla="*/ 2779537 w 12089090"/>
                  <a:gd name="connsiteY76" fmla="*/ 4067582 h 13511369"/>
                  <a:gd name="connsiteX77" fmla="*/ 2630709 w 12089090"/>
                  <a:gd name="connsiteY77" fmla="*/ 4069713 h 13511369"/>
                  <a:gd name="connsiteX78" fmla="*/ 2559272 w 12089090"/>
                  <a:gd name="connsiteY78" fmla="*/ 4041138 h 13511369"/>
                  <a:gd name="connsiteX79" fmla="*/ 2497359 w 12089090"/>
                  <a:gd name="connsiteY79" fmla="*/ 3964938 h 13511369"/>
                  <a:gd name="connsiteX80" fmla="*/ 2360437 w 12089090"/>
                  <a:gd name="connsiteY80" fmla="*/ 3991382 h 13511369"/>
                  <a:gd name="connsiteX81" fmla="*/ 2302097 w 12089090"/>
                  <a:gd name="connsiteY81" fmla="*/ 4098288 h 13511369"/>
                  <a:gd name="connsiteX82" fmla="*/ 2402109 w 12089090"/>
                  <a:gd name="connsiteY82" fmla="*/ 4295932 h 13511369"/>
                  <a:gd name="connsiteX83" fmla="*/ 2322337 w 12089090"/>
                  <a:gd name="connsiteY83" fmla="*/ 4353332 h 13511369"/>
                  <a:gd name="connsiteX84" fmla="*/ 2533078 w 12089090"/>
                  <a:gd name="connsiteY84" fmla="*/ 4645975 h 13511369"/>
                  <a:gd name="connsiteX85" fmla="*/ 2597372 w 12089090"/>
                  <a:gd name="connsiteY85" fmla="*/ 4879338 h 13511369"/>
                  <a:gd name="connsiteX86" fmla="*/ 2489024 w 12089090"/>
                  <a:gd name="connsiteY86" fmla="*/ 4958170 h 13511369"/>
                  <a:gd name="connsiteX87" fmla="*/ 2471165 w 12089090"/>
                  <a:gd name="connsiteY87" fmla="*/ 5122225 h 13511369"/>
                  <a:gd name="connsiteX88" fmla="*/ 2387822 w 12089090"/>
                  <a:gd name="connsiteY88" fmla="*/ 5196044 h 13511369"/>
                  <a:gd name="connsiteX89" fmla="*/ 2398537 w 12089090"/>
                  <a:gd name="connsiteY89" fmla="*/ 5286782 h 13511369"/>
                  <a:gd name="connsiteX90" fmla="*/ 2506884 w 12089090"/>
                  <a:gd name="connsiteY90" fmla="*/ 5384163 h 13511369"/>
                  <a:gd name="connsiteX91" fmla="*/ 2512837 w 12089090"/>
                  <a:gd name="connsiteY91" fmla="*/ 5534432 h 13511369"/>
                  <a:gd name="connsiteX92" fmla="*/ 2516409 w 12089090"/>
                  <a:gd name="connsiteY92" fmla="*/ 5622288 h 13511369"/>
                  <a:gd name="connsiteX93" fmla="*/ 2649759 w 12089090"/>
                  <a:gd name="connsiteY93" fmla="*/ 5741350 h 13511369"/>
                  <a:gd name="connsiteX94" fmla="*/ 2814065 w 12089090"/>
                  <a:gd name="connsiteY94" fmla="*/ 5819932 h 13511369"/>
                  <a:gd name="connsiteX95" fmla="*/ 2846212 w 12089090"/>
                  <a:gd name="connsiteY95" fmla="*/ 6036875 h 13511369"/>
                  <a:gd name="connsiteX96" fmla="*/ 2836687 w 12089090"/>
                  <a:gd name="connsiteY96" fmla="*/ 6239282 h 13511369"/>
                  <a:gd name="connsiteX97" fmla="*/ 2611659 w 12089090"/>
                  <a:gd name="connsiteY97" fmla="*/ 6322375 h 13511369"/>
                  <a:gd name="connsiteX98" fmla="*/ 2627137 w 12089090"/>
                  <a:gd name="connsiteY98" fmla="*/ 6448832 h 13511369"/>
                  <a:gd name="connsiteX99" fmla="*/ 2531887 w 12089090"/>
                  <a:gd name="connsiteY99" fmla="*/ 6696482 h 13511369"/>
                  <a:gd name="connsiteX100" fmla="*/ 2585465 w 12089090"/>
                  <a:gd name="connsiteY100" fmla="*/ 6812913 h 13511369"/>
                  <a:gd name="connsiteX101" fmla="*/ 2535459 w 12089090"/>
                  <a:gd name="connsiteY101" fmla="*/ 6872444 h 13511369"/>
                  <a:gd name="connsiteX102" fmla="*/ 2478309 w 12089090"/>
                  <a:gd name="connsiteY102" fmla="*/ 6981982 h 13511369"/>
                  <a:gd name="connsiteX103" fmla="*/ 2365199 w 12089090"/>
                  <a:gd name="connsiteY103" fmla="*/ 7022714 h 13511369"/>
                  <a:gd name="connsiteX104" fmla="*/ 2123503 w 12089090"/>
                  <a:gd name="connsiteY104" fmla="*/ 7248682 h 13511369"/>
                  <a:gd name="connsiteX105" fmla="*/ 2171128 w 12089090"/>
                  <a:gd name="connsiteY105" fmla="*/ 7551100 h 13511369"/>
                  <a:gd name="connsiteX106" fmla="*/ 2143743 w 12089090"/>
                  <a:gd name="connsiteY106" fmla="*/ 7627551 h 13511369"/>
                  <a:gd name="connsiteX107" fmla="*/ 1973484 w 12089090"/>
                  <a:gd name="connsiteY107" fmla="*/ 7703500 h 13511369"/>
                  <a:gd name="connsiteX108" fmla="*/ 1867519 w 12089090"/>
                  <a:gd name="connsiteY108" fmla="*/ 7841863 h 13511369"/>
                  <a:gd name="connsiteX109" fmla="*/ 1842515 w 12089090"/>
                  <a:gd name="connsiteY109" fmla="*/ 8084500 h 13511369"/>
                  <a:gd name="connsiteX110" fmla="*/ 1721072 w 12089090"/>
                  <a:gd name="connsiteY110" fmla="*/ 8148794 h 13511369"/>
                  <a:gd name="connsiteX111" fmla="*/ 1703212 w 12089090"/>
                  <a:gd name="connsiteY111" fmla="*/ 8291919 h 13511369"/>
                  <a:gd name="connsiteX112" fmla="*/ 1671065 w 12089090"/>
                  <a:gd name="connsiteY112" fmla="*/ 8510744 h 13511369"/>
                  <a:gd name="connsiteX113" fmla="*/ 1716309 w 12089090"/>
                  <a:gd name="connsiteY113" fmla="*/ 8653619 h 13511369"/>
                  <a:gd name="connsiteX114" fmla="*/ 1706784 w 12089090"/>
                  <a:gd name="connsiteY114" fmla="*/ 8772682 h 13511369"/>
                  <a:gd name="connsiteX115" fmla="*/ 1788937 w 12089090"/>
                  <a:gd name="connsiteY115" fmla="*/ 8963432 h 13511369"/>
                  <a:gd name="connsiteX116" fmla="*/ 1657969 w 12089090"/>
                  <a:gd name="connsiteY116" fmla="*/ 9413488 h 13511369"/>
                  <a:gd name="connsiteX117" fmla="*/ 1506759 w 12089090"/>
                  <a:gd name="connsiteY117" fmla="*/ 9498963 h 13511369"/>
                  <a:gd name="connsiteX118" fmla="*/ 1463897 w 12089090"/>
                  <a:gd name="connsiteY118" fmla="*/ 9682319 h 13511369"/>
                  <a:gd name="connsiteX119" fmla="*/ 1321022 w 12089090"/>
                  <a:gd name="connsiteY119" fmla="*/ 9748994 h 13511369"/>
                  <a:gd name="connsiteX120" fmla="*/ 1312687 w 12089090"/>
                  <a:gd name="connsiteY120" fmla="*/ 9839732 h 13511369"/>
                  <a:gd name="connsiteX121" fmla="*/ 1237678 w 12089090"/>
                  <a:gd name="connsiteY121" fmla="*/ 9970450 h 13511369"/>
                  <a:gd name="connsiteX122" fmla="*/ 1254347 w 12089090"/>
                  <a:gd name="connsiteY122" fmla="*/ 10151425 h 13511369"/>
                  <a:gd name="connsiteX123" fmla="*/ 1179337 w 12089090"/>
                  <a:gd name="connsiteY123" fmla="*/ 10315982 h 13511369"/>
                  <a:gd name="connsiteX124" fmla="*/ 932878 w 12089090"/>
                  <a:gd name="connsiteY124" fmla="*/ 10353832 h 13511369"/>
                  <a:gd name="connsiteX125" fmla="*/ 817387 w 12089090"/>
                  <a:gd name="connsiteY125" fmla="*/ 10468382 h 13511369"/>
                  <a:gd name="connsiteX126" fmla="*/ 678084 w 12089090"/>
                  <a:gd name="connsiteY126" fmla="*/ 10480038 h 13511369"/>
                  <a:gd name="connsiteX127" fmla="*/ 585215 w 12089090"/>
                  <a:gd name="connsiteY127" fmla="*/ 10544332 h 13511369"/>
                  <a:gd name="connsiteX128" fmla="*/ 497109 w 12089090"/>
                  <a:gd name="connsiteY128" fmla="*/ 10503850 h 13511369"/>
                  <a:gd name="connsiteX129" fmla="*/ 399478 w 12089090"/>
                  <a:gd name="connsiteY129" fmla="*/ 10510994 h 13511369"/>
                  <a:gd name="connsiteX130" fmla="*/ 301847 w 12089090"/>
                  <a:gd name="connsiteY130" fmla="*/ 10482419 h 13511369"/>
                  <a:gd name="connsiteX131" fmla="*/ 238743 w 12089090"/>
                  <a:gd name="connsiteY131" fmla="*/ 10535057 h 13511369"/>
                  <a:gd name="connsiteX132" fmla="*/ 17287 w 12089090"/>
                  <a:gd name="connsiteY132" fmla="*/ 10430282 h 13511369"/>
                  <a:gd name="connsiteX133" fmla="*/ 78009 w 12089090"/>
                  <a:gd name="connsiteY133" fmla="*/ 10608625 h 13511369"/>
                  <a:gd name="connsiteX134" fmla="*/ 11334 w 12089090"/>
                  <a:gd name="connsiteY134" fmla="*/ 10787219 h 13511369"/>
                  <a:gd name="connsiteX135" fmla="*/ 112537 w 12089090"/>
                  <a:gd name="connsiteY135" fmla="*/ 11056551 h 13511369"/>
                  <a:gd name="connsiteX136" fmla="*/ 8953 w 12089090"/>
                  <a:gd name="connsiteY136" fmla="*/ 11234894 h 13511369"/>
                  <a:gd name="connsiteX137" fmla="*/ 17287 w 12089090"/>
                  <a:gd name="connsiteY137" fmla="*/ 11420882 h 13511369"/>
                  <a:gd name="connsiteX138" fmla="*/ 158972 w 12089090"/>
                  <a:gd name="connsiteY138" fmla="*/ 11470638 h 13511369"/>
                  <a:gd name="connsiteX139" fmla="*/ 455437 w 12089090"/>
                  <a:gd name="connsiteY139" fmla="*/ 11497082 h 13511369"/>
                  <a:gd name="connsiteX140" fmla="*/ 623315 w 12089090"/>
                  <a:gd name="connsiteY140" fmla="*/ 11544457 h 13511369"/>
                  <a:gd name="connsiteX141" fmla="*/ 737615 w 12089090"/>
                  <a:gd name="connsiteY141" fmla="*/ 11489688 h 13511369"/>
                  <a:gd name="connsiteX142" fmla="*/ 912637 w 12089090"/>
                  <a:gd name="connsiteY142" fmla="*/ 11535182 h 13511369"/>
                  <a:gd name="connsiteX143" fmla="*/ 1078134 w 12089090"/>
                  <a:gd name="connsiteY143" fmla="*/ 11413488 h 13511369"/>
                  <a:gd name="connsiteX144" fmla="*/ 1155524 w 12089090"/>
                  <a:gd name="connsiteY144" fmla="*/ 11470889 h 13511369"/>
                  <a:gd name="connsiteX145" fmla="*/ 1294828 w 12089090"/>
                  <a:gd name="connsiteY145" fmla="*/ 11496832 h 13511369"/>
                  <a:gd name="connsiteX146" fmla="*/ 1466278 w 12089090"/>
                  <a:gd name="connsiteY146" fmla="*/ 11508738 h 13511369"/>
                  <a:gd name="connsiteX147" fmla="*/ 1552003 w 12089090"/>
                  <a:gd name="connsiteY147" fmla="*/ 11573032 h 13511369"/>
                  <a:gd name="connsiteX148" fmla="*/ 1652015 w 12089090"/>
                  <a:gd name="connsiteY148" fmla="*/ 11580175 h 13511369"/>
                  <a:gd name="connsiteX149" fmla="*/ 1731787 w 12089090"/>
                  <a:gd name="connsiteY149" fmla="*/ 11592332 h 13511369"/>
                  <a:gd name="connsiteX150" fmla="*/ 1659159 w 12089090"/>
                  <a:gd name="connsiteY150" fmla="*/ 11737338 h 13511369"/>
                  <a:gd name="connsiteX151" fmla="*/ 1693687 w 12089090"/>
                  <a:gd name="connsiteY151" fmla="*/ 11992382 h 13511369"/>
                  <a:gd name="connsiteX152" fmla="*/ 1871090 w 12089090"/>
                  <a:gd name="connsiteY152" fmla="*/ 12130244 h 13511369"/>
                  <a:gd name="connsiteX153" fmla="*/ 1993724 w 12089090"/>
                  <a:gd name="connsiteY153" fmla="*/ 12056676 h 13511369"/>
                  <a:gd name="connsiteX154" fmla="*/ 2066353 w 12089090"/>
                  <a:gd name="connsiteY154" fmla="*/ 12104050 h 13511369"/>
                  <a:gd name="connsiteX155" fmla="*/ 2142553 w 12089090"/>
                  <a:gd name="connsiteY155" fmla="*/ 12034994 h 13511369"/>
                  <a:gd name="connsiteX156" fmla="*/ 2242565 w 12089090"/>
                  <a:gd name="connsiteY156" fmla="*/ 12058807 h 13511369"/>
                  <a:gd name="connsiteX157" fmla="*/ 2473547 w 12089090"/>
                  <a:gd name="connsiteY157" fmla="*/ 12008800 h 13511369"/>
                  <a:gd name="connsiteX158" fmla="*/ 2524743 w 12089090"/>
                  <a:gd name="connsiteY158" fmla="*/ 11899513 h 13511369"/>
                  <a:gd name="connsiteX159" fmla="*/ 2893837 w 12089090"/>
                  <a:gd name="connsiteY159" fmla="*/ 12030482 h 13511369"/>
                  <a:gd name="connsiteX160" fmla="*/ 2983134 w 12089090"/>
                  <a:gd name="connsiteY160" fmla="*/ 12018325 h 13511369"/>
                  <a:gd name="connsiteX161" fmla="*/ 3084337 w 12089090"/>
                  <a:gd name="connsiteY161" fmla="*/ 12182882 h 13511369"/>
                  <a:gd name="connsiteX162" fmla="*/ 3323653 w 12089090"/>
                  <a:gd name="connsiteY162" fmla="*/ 12127863 h 13511369"/>
                  <a:gd name="connsiteX163" fmla="*/ 3433190 w 12089090"/>
                  <a:gd name="connsiteY163" fmla="*/ 12196919 h 13511369"/>
                  <a:gd name="connsiteX164" fmla="*/ 3586781 w 12089090"/>
                  <a:gd name="connsiteY164" fmla="*/ 12266226 h 13511369"/>
                  <a:gd name="connsiteX165" fmla="*/ 3522487 w 12089090"/>
                  <a:gd name="connsiteY165" fmla="*/ 12387670 h 13511369"/>
                  <a:gd name="connsiteX166" fmla="*/ 3607022 w 12089090"/>
                  <a:gd name="connsiteY166" fmla="*/ 12592207 h 13511369"/>
                  <a:gd name="connsiteX167" fmla="*/ 3560587 w 12089090"/>
                  <a:gd name="connsiteY167" fmla="*/ 12773432 h 13511369"/>
                  <a:gd name="connsiteX168" fmla="*/ 3545109 w 12089090"/>
                  <a:gd name="connsiteY168" fmla="*/ 12987494 h 13511369"/>
                  <a:gd name="connsiteX169" fmla="*/ 3636787 w 12089090"/>
                  <a:gd name="connsiteY169" fmla="*/ 13211582 h 13511369"/>
                  <a:gd name="connsiteX170" fmla="*/ 3922537 w 12089090"/>
                  <a:gd name="connsiteY170" fmla="*/ 13440182 h 13511369"/>
                  <a:gd name="connsiteX171" fmla="*/ 4514278 w 12089090"/>
                  <a:gd name="connsiteY171" fmla="*/ 13511369 h 13511369"/>
                  <a:gd name="connsiteX172" fmla="*/ 4549996 w 12089090"/>
                  <a:gd name="connsiteY172" fmla="*/ 13442312 h 13511369"/>
                  <a:gd name="connsiteX173" fmla="*/ 4208287 w 12089090"/>
                  <a:gd name="connsiteY173" fmla="*/ 13154432 h 13511369"/>
                  <a:gd name="connsiteX174" fmla="*/ 4635722 w 12089090"/>
                  <a:gd name="connsiteY174" fmla="*/ 13268482 h 13511369"/>
                  <a:gd name="connsiteX175" fmla="*/ 4951237 w 12089090"/>
                  <a:gd name="connsiteY175" fmla="*/ 13268732 h 13511369"/>
                  <a:gd name="connsiteX176" fmla="*/ 5052440 w 12089090"/>
                  <a:gd name="connsiteY176" fmla="*/ 13058932 h 13511369"/>
                  <a:gd name="connsiteX177" fmla="*/ 5011959 w 12089090"/>
                  <a:gd name="connsiteY177" fmla="*/ 12985113 h 13511369"/>
                  <a:gd name="connsiteX178" fmla="*/ 5008387 w 12089090"/>
                  <a:gd name="connsiteY178" fmla="*/ 12678182 h 13511369"/>
                  <a:gd name="connsiteX179" fmla="*/ 5084587 w 12089090"/>
                  <a:gd name="connsiteY179" fmla="*/ 12563882 h 13511369"/>
                  <a:gd name="connsiteX180" fmla="*/ 5046487 w 12089090"/>
                  <a:gd name="connsiteY180" fmla="*/ 12225745 h 13511369"/>
                  <a:gd name="connsiteX181" fmla="*/ 5375100 w 12089090"/>
                  <a:gd name="connsiteY181" fmla="*/ 12097157 h 13511369"/>
                  <a:gd name="connsiteX182" fmla="*/ 5656087 w 12089090"/>
                  <a:gd name="connsiteY182" fmla="*/ 12180502 h 13511369"/>
                  <a:gd name="connsiteX183" fmla="*/ 5541787 w 12089090"/>
                  <a:gd name="connsiteY183" fmla="*/ 11249432 h 13511369"/>
                  <a:gd name="connsiteX184" fmla="*/ 5602510 w 12089090"/>
                  <a:gd name="connsiteY184" fmla="*/ 10722925 h 13511369"/>
                  <a:gd name="connsiteX185" fmla="*/ 5485827 w 12089090"/>
                  <a:gd name="connsiteY185" fmla="*/ 10663394 h 13511369"/>
                  <a:gd name="connsiteX186" fmla="*/ 5602509 w 12089090"/>
                  <a:gd name="connsiteY186" fmla="*/ 10701495 h 13511369"/>
                  <a:gd name="connsiteX187" fmla="*/ 5628703 w 12089090"/>
                  <a:gd name="connsiteY187" fmla="*/ 10160950 h 13511369"/>
                  <a:gd name="connsiteX188" fmla="*/ 5715618 w 12089090"/>
                  <a:gd name="connsiteY188" fmla="*/ 9775438 h 13511369"/>
                  <a:gd name="connsiteX189" fmla="*/ 5847778 w 12089090"/>
                  <a:gd name="connsiteY189" fmla="*/ 9408475 h 13511369"/>
                  <a:gd name="connsiteX190" fmla="*/ 5938265 w 12089090"/>
                  <a:gd name="connsiteY190" fmla="*/ 9196544 h 13511369"/>
                  <a:gd name="connsiteX191" fmla="*/ 5776340 w 12089090"/>
                  <a:gd name="connsiteY191" fmla="*/ 9329894 h 13511369"/>
                  <a:gd name="connsiteX192" fmla="*/ 5940647 w 12089090"/>
                  <a:gd name="connsiteY192" fmla="*/ 9137013 h 13511369"/>
                  <a:gd name="connsiteX193" fmla="*/ 5972794 w 12089090"/>
                  <a:gd name="connsiteY193" fmla="*/ 8956289 h 13511369"/>
                  <a:gd name="connsiteX194" fmla="*/ 5976365 w 12089090"/>
                  <a:gd name="connsiteY194" fmla="*/ 9087006 h 13511369"/>
                  <a:gd name="connsiteX195" fmla="*/ 6458567 w 12089090"/>
                  <a:gd name="connsiteY195" fmla="*/ 8201432 h 13511369"/>
                  <a:gd name="connsiteX196" fmla="*/ 6221634 w 12089090"/>
                  <a:gd name="connsiteY196" fmla="*/ 8101170 h 13511369"/>
                  <a:gd name="connsiteX197" fmla="*/ 6443090 w 12089090"/>
                  <a:gd name="connsiteY197" fmla="*/ 8110694 h 13511369"/>
                  <a:gd name="connsiteX198" fmla="*/ 6713363 w 12089090"/>
                  <a:gd name="connsiteY198" fmla="*/ 8074975 h 13511369"/>
                  <a:gd name="connsiteX199" fmla="*/ 6872907 w 12089090"/>
                  <a:gd name="connsiteY199" fmla="*/ 8032113 h 13511369"/>
                  <a:gd name="connsiteX200" fmla="*/ 6802659 w 12089090"/>
                  <a:gd name="connsiteY200" fmla="*/ 7972582 h 13511369"/>
                  <a:gd name="connsiteX201" fmla="*/ 6894339 w 12089090"/>
                  <a:gd name="connsiteY201" fmla="*/ 7846626 h 13511369"/>
                  <a:gd name="connsiteX202" fmla="*/ 6997921 w 12089090"/>
                  <a:gd name="connsiteY202" fmla="*/ 7867807 h 13511369"/>
                  <a:gd name="connsiteX203" fmla="*/ 7034832 w 12089090"/>
                  <a:gd name="connsiteY203" fmla="*/ 7793990 h 13511369"/>
                  <a:gd name="connsiteX204" fmla="*/ 6961013 w 12089090"/>
                  <a:gd name="connsiteY204" fmla="*/ 7693975 h 13511369"/>
                  <a:gd name="connsiteX205" fmla="*/ 6927676 w 12089090"/>
                  <a:gd name="connsiteY205" fmla="*/ 7596344 h 13511369"/>
                  <a:gd name="connsiteX206" fmla="*/ 6837187 w 12089090"/>
                  <a:gd name="connsiteY206" fmla="*/ 7591832 h 13511369"/>
                  <a:gd name="connsiteX207" fmla="*/ 6763369 w 12089090"/>
                  <a:gd name="connsiteY207" fmla="*/ 7674925 h 13511369"/>
                  <a:gd name="connsiteX208" fmla="*/ 6627637 w 12089090"/>
                  <a:gd name="connsiteY208" fmla="*/ 7687082 h 13511369"/>
                  <a:gd name="connsiteX209" fmla="*/ 6687169 w 12089090"/>
                  <a:gd name="connsiteY209" fmla="*/ 7617775 h 13511369"/>
                  <a:gd name="connsiteX210" fmla="*/ 6699076 w 12089090"/>
                  <a:gd name="connsiteY210" fmla="*/ 7529669 h 13511369"/>
                  <a:gd name="connsiteX211" fmla="*/ 6720506 w 12089090"/>
                  <a:gd name="connsiteY211" fmla="*/ 7467756 h 13511369"/>
                  <a:gd name="connsiteX212" fmla="*/ 6684787 w 12089090"/>
                  <a:gd name="connsiteY212" fmla="*/ 7401332 h 13511369"/>
                  <a:gd name="connsiteX213" fmla="*/ 6620494 w 12089090"/>
                  <a:gd name="connsiteY213" fmla="*/ 7432038 h 13511369"/>
                  <a:gd name="connsiteX214" fmla="*/ 6618112 w 12089090"/>
                  <a:gd name="connsiteY214" fmla="*/ 7351326 h 13511369"/>
                  <a:gd name="connsiteX215" fmla="*/ 6837188 w 12089090"/>
                  <a:gd name="connsiteY215" fmla="*/ 7243919 h 13511369"/>
                  <a:gd name="connsiteX216" fmla="*/ 6801469 w 12089090"/>
                  <a:gd name="connsiteY216" fmla="*/ 7089138 h 13511369"/>
                  <a:gd name="connsiteX217" fmla="*/ 6877669 w 12089090"/>
                  <a:gd name="connsiteY217" fmla="*/ 7072469 h 13511369"/>
                  <a:gd name="connsiteX218" fmla="*/ 6856237 w 12089090"/>
                  <a:gd name="connsiteY218" fmla="*/ 6982232 h 13511369"/>
                  <a:gd name="connsiteX219" fmla="*/ 6961013 w 12089090"/>
                  <a:gd name="connsiteY219" fmla="*/ 6984363 h 13511369"/>
                  <a:gd name="connsiteX220" fmla="*/ 7003876 w 12089090"/>
                  <a:gd name="connsiteY220" fmla="*/ 6903400 h 13511369"/>
                  <a:gd name="connsiteX221" fmla="*/ 7106269 w 12089090"/>
                  <a:gd name="connsiteY221" fmla="*/ 6936738 h 13511369"/>
                  <a:gd name="connsiteX222" fmla="*/ 7180088 w 12089090"/>
                  <a:gd name="connsiteY222" fmla="*/ 7039132 h 13511369"/>
                  <a:gd name="connsiteX223" fmla="*/ 7246763 w 12089090"/>
                  <a:gd name="connsiteY223" fmla="*/ 6979600 h 13511369"/>
                  <a:gd name="connsiteX224" fmla="*/ 7187232 w 12089090"/>
                  <a:gd name="connsiteY224" fmla="*/ 6843869 h 13511369"/>
                  <a:gd name="connsiteX225" fmla="*/ 7244381 w 12089090"/>
                  <a:gd name="connsiteY225" fmla="*/ 6896506 h 13511369"/>
                  <a:gd name="connsiteX226" fmla="*/ 7361063 w 12089090"/>
                  <a:gd name="connsiteY226" fmla="*/ 6934357 h 13511369"/>
                  <a:gd name="connsiteX227" fmla="*/ 7434882 w 12089090"/>
                  <a:gd name="connsiteY227" fmla="*/ 7006046 h 13511369"/>
                  <a:gd name="connsiteX228" fmla="*/ 7403926 w 12089090"/>
                  <a:gd name="connsiteY228" fmla="*/ 7144158 h 13511369"/>
                  <a:gd name="connsiteX229" fmla="*/ 7475363 w 12089090"/>
                  <a:gd name="connsiteY229" fmla="*/ 7108439 h 13511369"/>
                  <a:gd name="connsiteX230" fmla="*/ 7465837 w 12089090"/>
                  <a:gd name="connsiteY230" fmla="*/ 7077482 h 13511369"/>
                  <a:gd name="connsiteX231" fmla="*/ 7542038 w 12089090"/>
                  <a:gd name="connsiteY231" fmla="*/ 7163208 h 13511369"/>
                  <a:gd name="connsiteX232" fmla="*/ 7477744 w 12089090"/>
                  <a:gd name="connsiteY232" fmla="*/ 7244171 h 13511369"/>
                  <a:gd name="connsiteX233" fmla="*/ 7542037 w 12089090"/>
                  <a:gd name="connsiteY233" fmla="*/ 7325132 h 13511369"/>
                  <a:gd name="connsiteX234" fmla="*/ 7468219 w 12089090"/>
                  <a:gd name="connsiteY234" fmla="*/ 7344183 h 13511369"/>
                  <a:gd name="connsiteX235" fmla="*/ 7375351 w 12089090"/>
                  <a:gd name="connsiteY235" fmla="*/ 7296558 h 13511369"/>
                  <a:gd name="connsiteX236" fmla="*/ 7327726 w 12089090"/>
                  <a:gd name="connsiteY236" fmla="*/ 7406096 h 13511369"/>
                  <a:gd name="connsiteX237" fmla="*/ 7403926 w 12089090"/>
                  <a:gd name="connsiteY237" fmla="*/ 7425146 h 13511369"/>
                  <a:gd name="connsiteX238" fmla="*/ 7458694 w 12089090"/>
                  <a:gd name="connsiteY238" fmla="*/ 7484677 h 13511369"/>
                  <a:gd name="connsiteX239" fmla="*/ 7484888 w 12089090"/>
                  <a:gd name="connsiteY239" fmla="*/ 7515382 h 13511369"/>
                  <a:gd name="connsiteX240" fmla="*/ 7505128 w 12089090"/>
                  <a:gd name="connsiteY240" fmla="*/ 7467755 h 13511369"/>
                  <a:gd name="connsiteX241" fmla="*/ 7563469 w 12089090"/>
                  <a:gd name="connsiteY241" fmla="*/ 7529921 h 13511369"/>
                  <a:gd name="connsiteX242" fmla="*/ 7656338 w 12089090"/>
                  <a:gd name="connsiteY242" fmla="*/ 7615646 h 13511369"/>
                  <a:gd name="connsiteX243" fmla="*/ 7656338 w 12089090"/>
                  <a:gd name="connsiteY243" fmla="*/ 7510871 h 13511369"/>
                  <a:gd name="connsiteX244" fmla="*/ 7830168 w 12089090"/>
                  <a:gd name="connsiteY244" fmla="*/ 7606120 h 13511369"/>
                  <a:gd name="connsiteX245" fmla="*/ 7723013 w 12089090"/>
                  <a:gd name="connsiteY245" fmla="*/ 7370377 h 13511369"/>
                  <a:gd name="connsiteX246" fmla="*/ 7725394 w 12089090"/>
                  <a:gd name="connsiteY246" fmla="*/ 7234646 h 13511369"/>
                  <a:gd name="connsiteX247" fmla="*/ 7630144 w 12089090"/>
                  <a:gd name="connsiteY247" fmla="*/ 7206071 h 13511369"/>
                  <a:gd name="connsiteX248" fmla="*/ 7694437 w 12089090"/>
                  <a:gd name="connsiteY248" fmla="*/ 7039382 h 13511369"/>
                  <a:gd name="connsiteX249" fmla="*/ 8392144 w 12089090"/>
                  <a:gd name="connsiteY249" fmla="*/ 6653621 h 13511369"/>
                  <a:gd name="connsiteX250" fmla="*/ 8720757 w 12089090"/>
                  <a:gd name="connsiteY250" fmla="*/ 6591708 h 13511369"/>
                  <a:gd name="connsiteX251" fmla="*/ 8739807 w 12089090"/>
                  <a:gd name="connsiteY251" fmla="*/ 6696483 h 13511369"/>
                  <a:gd name="connsiteX252" fmla="*/ 8813626 w 12089090"/>
                  <a:gd name="connsiteY252" fmla="*/ 6701246 h 13511369"/>
                  <a:gd name="connsiteX253" fmla="*/ 8789812 w 12089090"/>
                  <a:gd name="connsiteY253" fmla="*/ 6548844 h 13511369"/>
                  <a:gd name="connsiteX254" fmla="*/ 9332737 w 12089090"/>
                  <a:gd name="connsiteY254" fmla="*/ 6544082 h 13511369"/>
                  <a:gd name="connsiteX255" fmla="*/ 9520856 w 12089090"/>
                  <a:gd name="connsiteY255" fmla="*/ 6494075 h 13511369"/>
                  <a:gd name="connsiteX256" fmla="*/ 9647062 w 12089090"/>
                  <a:gd name="connsiteY256" fmla="*/ 6298813 h 13511369"/>
                  <a:gd name="connsiteX257" fmla="*/ 9923287 w 12089090"/>
                  <a:gd name="connsiteY257" fmla="*/ 6334532 h 13511369"/>
                  <a:gd name="connsiteX258" fmla="*/ 9887569 w 12089090"/>
                  <a:gd name="connsiteY258" fmla="*/ 6420258 h 13511369"/>
                  <a:gd name="connsiteX259" fmla="*/ 9744694 w 12089090"/>
                  <a:gd name="connsiteY259" fmla="*/ 6434546 h 13511369"/>
                  <a:gd name="connsiteX260" fmla="*/ 9813749 w 12089090"/>
                  <a:gd name="connsiteY260" fmla="*/ 6489313 h 13511369"/>
                  <a:gd name="connsiteX261" fmla="*/ 9682782 w 12089090"/>
                  <a:gd name="connsiteY261" fmla="*/ 6517889 h 13511369"/>
                  <a:gd name="connsiteX262" fmla="*/ 9556576 w 12089090"/>
                  <a:gd name="connsiteY262" fmla="*/ 6508364 h 13511369"/>
                  <a:gd name="connsiteX263" fmla="*/ 9470850 w 12089090"/>
                  <a:gd name="connsiteY263" fmla="*/ 6544082 h 13511369"/>
                  <a:gd name="connsiteX264" fmla="*/ 9439894 w 12089090"/>
                  <a:gd name="connsiteY264" fmla="*/ 6848883 h 13511369"/>
                  <a:gd name="connsiteX265" fmla="*/ 9601819 w 12089090"/>
                  <a:gd name="connsiteY265" fmla="*/ 6882220 h 13511369"/>
                  <a:gd name="connsiteX266" fmla="*/ 9808987 w 12089090"/>
                  <a:gd name="connsiteY266" fmla="*/ 6696482 h 13511369"/>
                  <a:gd name="connsiteX267" fmla="*/ 9847088 w 12089090"/>
                  <a:gd name="connsiteY267" fmla="*/ 6794114 h 13511369"/>
                  <a:gd name="connsiteX268" fmla="*/ 9994726 w 12089090"/>
                  <a:gd name="connsiteY268" fmla="*/ 6717914 h 13511369"/>
                  <a:gd name="connsiteX269" fmla="*/ 9894713 w 12089090"/>
                  <a:gd name="connsiteY269" fmla="*/ 6956040 h 13511369"/>
                  <a:gd name="connsiteX270" fmla="*/ 10037588 w 12089090"/>
                  <a:gd name="connsiteY270" fmla="*/ 6898889 h 13511369"/>
                  <a:gd name="connsiteX271" fmla="*/ 10004251 w 12089090"/>
                  <a:gd name="connsiteY271" fmla="*/ 6986996 h 13511369"/>
                  <a:gd name="connsiteX272" fmla="*/ 10235232 w 12089090"/>
                  <a:gd name="connsiteY272" fmla="*/ 6984614 h 13511369"/>
                  <a:gd name="connsiteX273" fmla="*/ 10075687 w 12089090"/>
                  <a:gd name="connsiteY273" fmla="*/ 7039382 h 13511369"/>
                  <a:gd name="connsiteX274" fmla="*/ 9966151 w 12089090"/>
                  <a:gd name="connsiteY274" fmla="*/ 7096533 h 13511369"/>
                  <a:gd name="connsiteX275" fmla="*/ 9847088 w 12089090"/>
                  <a:gd name="connsiteY275" fmla="*/ 7210833 h 13511369"/>
                  <a:gd name="connsiteX276" fmla="*/ 9882806 w 12089090"/>
                  <a:gd name="connsiteY276" fmla="*/ 7270363 h 13511369"/>
                  <a:gd name="connsiteX277" fmla="*/ 9925669 w 12089090"/>
                  <a:gd name="connsiteY277" fmla="*/ 7320371 h 13511369"/>
                  <a:gd name="connsiteX278" fmla="*/ 10004251 w 12089090"/>
                  <a:gd name="connsiteY278" fmla="*/ 7287033 h 13511369"/>
                  <a:gd name="connsiteX279" fmla="*/ 10016156 w 12089090"/>
                  <a:gd name="connsiteY279" fmla="*/ 7348944 h 13511369"/>
                  <a:gd name="connsiteX280" fmla="*/ 10130457 w 12089090"/>
                  <a:gd name="connsiteY280" fmla="*/ 7210833 h 13511369"/>
                  <a:gd name="connsiteX281" fmla="*/ 10166176 w 12089090"/>
                  <a:gd name="connsiteY281" fmla="*/ 7356089 h 13511369"/>
                  <a:gd name="connsiteX282" fmla="*/ 10261426 w 12089090"/>
                  <a:gd name="connsiteY282" fmla="*/ 7239408 h 13511369"/>
                  <a:gd name="connsiteX283" fmla="*/ 10287619 w 12089090"/>
                  <a:gd name="connsiteY283" fmla="*/ 7401332 h 13511369"/>
                  <a:gd name="connsiteX284" fmla="*/ 10361437 w 12089090"/>
                  <a:gd name="connsiteY284" fmla="*/ 7477532 h 13511369"/>
                  <a:gd name="connsiteX285" fmla="*/ 10151887 w 12089090"/>
                  <a:gd name="connsiteY285" fmla="*/ 7591832 h 13511369"/>
                  <a:gd name="connsiteX286" fmla="*/ 10304288 w 12089090"/>
                  <a:gd name="connsiteY286" fmla="*/ 7741852 h 13511369"/>
                  <a:gd name="connsiteX287" fmla="*/ 10335244 w 12089090"/>
                  <a:gd name="connsiteY287" fmla="*/ 7644221 h 13511369"/>
                  <a:gd name="connsiteX288" fmla="*/ 10406680 w 12089090"/>
                  <a:gd name="connsiteY288" fmla="*/ 7732326 h 13511369"/>
                  <a:gd name="connsiteX289" fmla="*/ 10528126 w 12089090"/>
                  <a:gd name="connsiteY289" fmla="*/ 7691846 h 13511369"/>
                  <a:gd name="connsiteX290" fmla="*/ 10532887 w 12089090"/>
                  <a:gd name="connsiteY290" fmla="*/ 7777570 h 13511369"/>
                  <a:gd name="connsiteX291" fmla="*/ 10530506 w 12089090"/>
                  <a:gd name="connsiteY291" fmla="*/ 7875200 h 13511369"/>
                  <a:gd name="connsiteX292" fmla="*/ 10640043 w 12089090"/>
                  <a:gd name="connsiteY292" fmla="*/ 7837101 h 13511369"/>
                  <a:gd name="connsiteX293" fmla="*/ 10680526 w 12089090"/>
                  <a:gd name="connsiteY293" fmla="*/ 8075227 h 13511369"/>
                  <a:gd name="connsiteX294" fmla="*/ 10818637 w 12089090"/>
                  <a:gd name="connsiteY294" fmla="*/ 8106182 h 13511369"/>
                  <a:gd name="connsiteX295" fmla="*/ 10832925 w 12089090"/>
                  <a:gd name="connsiteY295" fmla="*/ 7815670 h 13511369"/>
                  <a:gd name="connsiteX296" fmla="*/ 10923413 w 12089090"/>
                  <a:gd name="connsiteY296" fmla="*/ 7791858 h 13511369"/>
                  <a:gd name="connsiteX297" fmla="*/ 10992469 w 12089090"/>
                  <a:gd name="connsiteY297" fmla="*/ 7620407 h 13511369"/>
                  <a:gd name="connsiteX298" fmla="*/ 10954369 w 12089090"/>
                  <a:gd name="connsiteY298" fmla="*/ 7491821 h 13511369"/>
                  <a:gd name="connsiteX299" fmla="*/ 10859119 w 12089090"/>
                  <a:gd name="connsiteY299" fmla="*/ 7479913 h 13511369"/>
                  <a:gd name="connsiteX300" fmla="*/ 10906743 w 12089090"/>
                  <a:gd name="connsiteY300" fmla="*/ 7360851 h 13511369"/>
                  <a:gd name="connsiteX301" fmla="*/ 10801969 w 12089090"/>
                  <a:gd name="connsiteY301" fmla="*/ 7289414 h 13511369"/>
                  <a:gd name="connsiteX302" fmla="*/ 10761487 w 12089090"/>
                  <a:gd name="connsiteY302" fmla="*/ 7058432 h 13511369"/>
                  <a:gd name="connsiteX303" fmla="*/ 10443987 w 12089090"/>
                  <a:gd name="connsiteY303" fmla="*/ 7020332 h 13511369"/>
                  <a:gd name="connsiteX304" fmla="*/ 10513838 w 12089090"/>
                  <a:gd name="connsiteY304" fmla="*/ 6915558 h 13511369"/>
                  <a:gd name="connsiteX305" fmla="*/ 10637663 w 12089090"/>
                  <a:gd name="connsiteY305" fmla="*/ 6896508 h 13511369"/>
                  <a:gd name="connsiteX306" fmla="*/ 10647187 w 12089090"/>
                  <a:gd name="connsiteY306" fmla="*/ 6810782 h 13511369"/>
                  <a:gd name="connsiteX307" fmla="*/ 10859912 w 12089090"/>
                  <a:gd name="connsiteY307" fmla="*/ 6899682 h 13511369"/>
                  <a:gd name="connsiteX308" fmla="*/ 10875787 w 12089090"/>
                  <a:gd name="connsiteY308" fmla="*/ 6677432 h 13511369"/>
                  <a:gd name="connsiteX309" fmla="*/ 10666237 w 12089090"/>
                  <a:gd name="connsiteY309" fmla="*/ 6772682 h 13511369"/>
                  <a:gd name="connsiteX310" fmla="*/ 10590037 w 12089090"/>
                  <a:gd name="connsiteY310" fmla="*/ 6544082 h 13511369"/>
                  <a:gd name="connsiteX311" fmla="*/ 10361437 w 12089090"/>
                  <a:gd name="connsiteY311" fmla="*/ 6753632 h 13511369"/>
                  <a:gd name="connsiteX312" fmla="*/ 10374138 w 12089090"/>
                  <a:gd name="connsiteY312" fmla="*/ 6588533 h 13511369"/>
                  <a:gd name="connsiteX313" fmla="*/ 10386837 w 12089090"/>
                  <a:gd name="connsiteY313" fmla="*/ 6464707 h 13511369"/>
                  <a:gd name="connsiteX314" fmla="*/ 10331672 w 12089090"/>
                  <a:gd name="connsiteY314" fmla="*/ 6436675 h 13511369"/>
                  <a:gd name="connsiteX315" fmla="*/ 10278888 w 12089090"/>
                  <a:gd name="connsiteY315" fmla="*/ 6452008 h 13511369"/>
                  <a:gd name="connsiteX316" fmla="*/ 10158237 w 12089090"/>
                  <a:gd name="connsiteY316" fmla="*/ 6236107 h 13511369"/>
                  <a:gd name="connsiteX317" fmla="*/ 10323338 w 12089090"/>
                  <a:gd name="connsiteY317" fmla="*/ 6274208 h 13511369"/>
                  <a:gd name="connsiteX318" fmla="*/ 10564638 w 12089090"/>
                  <a:gd name="connsiteY318" fmla="*/ 6274208 h 13511369"/>
                  <a:gd name="connsiteX319" fmla="*/ 10694812 w 12089090"/>
                  <a:gd name="connsiteY319" fmla="*/ 6134507 h 13511369"/>
                  <a:gd name="connsiteX320" fmla="*/ 10593213 w 12089090"/>
                  <a:gd name="connsiteY320" fmla="*/ 6023383 h 13511369"/>
                  <a:gd name="connsiteX321" fmla="*/ 10380487 w 12089090"/>
                  <a:gd name="connsiteY321" fmla="*/ 5975757 h 13511369"/>
                  <a:gd name="connsiteX322" fmla="*/ 10561462 w 12089090"/>
                  <a:gd name="connsiteY322" fmla="*/ 5845582 h 13511369"/>
                  <a:gd name="connsiteX323" fmla="*/ 10507488 w 12089090"/>
                  <a:gd name="connsiteY323" fmla="*/ 5728108 h 13511369"/>
                  <a:gd name="connsiteX324" fmla="*/ 10561463 w 12089090"/>
                  <a:gd name="connsiteY324" fmla="*/ 5607458 h 13511369"/>
                  <a:gd name="connsiteX325" fmla="*/ 10523362 w 12089090"/>
                  <a:gd name="connsiteY325" fmla="*/ 5604282 h 13511369"/>
                  <a:gd name="connsiteX326" fmla="*/ 10488438 w 12089090"/>
                  <a:gd name="connsiteY326" fmla="*/ 5528083 h 13511369"/>
                  <a:gd name="connsiteX327" fmla="*/ 10329687 w 12089090"/>
                  <a:gd name="connsiteY327" fmla="*/ 5375682 h 13511369"/>
                  <a:gd name="connsiteX328" fmla="*/ 10599563 w 12089090"/>
                  <a:gd name="connsiteY328" fmla="*/ 5480458 h 13511369"/>
                  <a:gd name="connsiteX329" fmla="*/ 10742437 w 12089090"/>
                  <a:gd name="connsiteY329" fmla="*/ 5439182 h 13511369"/>
                  <a:gd name="connsiteX330" fmla="*/ 10717038 w 12089090"/>
                  <a:gd name="connsiteY330" fmla="*/ 5686833 h 13511369"/>
                  <a:gd name="connsiteX331" fmla="*/ 10894837 w 12089090"/>
                  <a:gd name="connsiteY331" fmla="*/ 5724932 h 13511369"/>
                  <a:gd name="connsiteX332" fmla="*/ 10951988 w 12089090"/>
                  <a:gd name="connsiteY332" fmla="*/ 5550308 h 13511369"/>
                  <a:gd name="connsiteX333" fmla="*/ 10993262 w 12089090"/>
                  <a:gd name="connsiteY333" fmla="*/ 5321707 h 13511369"/>
                  <a:gd name="connsiteX334" fmla="*/ 10913888 w 12089090"/>
                  <a:gd name="connsiteY334" fmla="*/ 5118508 h 13511369"/>
                  <a:gd name="connsiteX335" fmla="*/ 10856737 w 12089090"/>
                  <a:gd name="connsiteY335" fmla="*/ 5020082 h 13511369"/>
                  <a:gd name="connsiteX336" fmla="*/ 10777363 w 12089090"/>
                  <a:gd name="connsiteY336" fmla="*/ 5137558 h 13511369"/>
                  <a:gd name="connsiteX337" fmla="*/ 10707513 w 12089090"/>
                  <a:gd name="connsiteY337" fmla="*/ 5096283 h 13511369"/>
                  <a:gd name="connsiteX338" fmla="*/ 10675763 w 12089090"/>
                  <a:gd name="connsiteY338" fmla="*/ 5216933 h 13511369"/>
                  <a:gd name="connsiteX339" fmla="*/ 10574162 w 12089090"/>
                  <a:gd name="connsiteY339" fmla="*/ 5220107 h 13511369"/>
                  <a:gd name="connsiteX340" fmla="*/ 10494787 w 12089090"/>
                  <a:gd name="connsiteY340" fmla="*/ 5077232 h 13511369"/>
                  <a:gd name="connsiteX341" fmla="*/ 10456687 w 12089090"/>
                  <a:gd name="connsiteY341" fmla="*/ 4924832 h 13511369"/>
                  <a:gd name="connsiteX342" fmla="*/ 10240787 w 12089090"/>
                  <a:gd name="connsiteY342" fmla="*/ 4928007 h 13511369"/>
                  <a:gd name="connsiteX343" fmla="*/ 10266187 w 12089090"/>
                  <a:gd name="connsiteY343" fmla="*/ 5153432 h 13511369"/>
                  <a:gd name="connsiteX344" fmla="*/ 10228088 w 12089090"/>
                  <a:gd name="connsiteY344" fmla="*/ 4959758 h 13511369"/>
                  <a:gd name="connsiteX345" fmla="*/ 10183637 w 12089090"/>
                  <a:gd name="connsiteY345" fmla="*/ 4972457 h 13511369"/>
                  <a:gd name="connsiteX346" fmla="*/ 10113787 w 12089090"/>
                  <a:gd name="connsiteY346" fmla="*/ 4861332 h 13511369"/>
                  <a:gd name="connsiteX347" fmla="*/ 10018538 w 12089090"/>
                  <a:gd name="connsiteY347" fmla="*/ 4931183 h 13511369"/>
                  <a:gd name="connsiteX348" fmla="*/ 9862962 w 12089090"/>
                  <a:gd name="connsiteY348" fmla="*/ 5058182 h 13511369"/>
                  <a:gd name="connsiteX349" fmla="*/ 10228087 w 12089090"/>
                  <a:gd name="connsiteY349" fmla="*/ 4724807 h 13511369"/>
                  <a:gd name="connsiteX350" fmla="*/ 10372550 w 12089090"/>
                  <a:gd name="connsiteY350" fmla="*/ 4634321 h 13511369"/>
                  <a:gd name="connsiteX351" fmla="*/ 10590037 w 12089090"/>
                  <a:gd name="connsiteY351" fmla="*/ 4581932 h 13511369"/>
                  <a:gd name="connsiteX352" fmla="*/ 10628138 w 12089090"/>
                  <a:gd name="connsiteY352" fmla="*/ 4461283 h 13511369"/>
                  <a:gd name="connsiteX353" fmla="*/ 10799588 w 12089090"/>
                  <a:gd name="connsiteY353" fmla="*/ 4334283 h 13511369"/>
                  <a:gd name="connsiteX354" fmla="*/ 10831337 w 12089090"/>
                  <a:gd name="connsiteY354" fmla="*/ 4080282 h 13511369"/>
                  <a:gd name="connsiteX355" fmla="*/ 10599562 w 12089090"/>
                  <a:gd name="connsiteY355" fmla="*/ 3997732 h 13511369"/>
                  <a:gd name="connsiteX356" fmla="*/ 10282063 w 12089090"/>
                  <a:gd name="connsiteY356" fmla="*/ 3950108 h 13511369"/>
                  <a:gd name="connsiteX357" fmla="*/ 10151887 w 12089090"/>
                  <a:gd name="connsiteY357" fmla="*/ 4010432 h 13511369"/>
                  <a:gd name="connsiteX358" fmla="*/ 10177288 w 12089090"/>
                  <a:gd name="connsiteY358" fmla="*/ 3845333 h 13511369"/>
                  <a:gd name="connsiteX359" fmla="*/ 10126488 w 12089090"/>
                  <a:gd name="connsiteY359" fmla="*/ 3670708 h 13511369"/>
                  <a:gd name="connsiteX360" fmla="*/ 10240787 w 12089090"/>
                  <a:gd name="connsiteY360" fmla="*/ 3708807 h 13511369"/>
                  <a:gd name="connsiteX361" fmla="*/ 10361438 w 12089090"/>
                  <a:gd name="connsiteY361" fmla="*/ 3600858 h 13511369"/>
                  <a:gd name="connsiteX362" fmla="*/ 10551938 w 12089090"/>
                  <a:gd name="connsiteY362" fmla="*/ 3661183 h 13511369"/>
                  <a:gd name="connsiteX363" fmla="*/ 10564638 w 12089090"/>
                  <a:gd name="connsiteY363" fmla="*/ 3477033 h 13511369"/>
                  <a:gd name="connsiteX364" fmla="*/ 10704337 w 12089090"/>
                  <a:gd name="connsiteY364" fmla="*/ 3515132 h 13511369"/>
                  <a:gd name="connsiteX365" fmla="*/ 10818637 w 12089090"/>
                  <a:gd name="connsiteY365" fmla="*/ 3210332 h 13511369"/>
                  <a:gd name="connsiteX366" fmla="*/ 10920238 w 12089090"/>
                  <a:gd name="connsiteY366" fmla="*/ 3299233 h 13511369"/>
                  <a:gd name="connsiteX367" fmla="*/ 11059937 w 12089090"/>
                  <a:gd name="connsiteY367" fmla="*/ 3283357 h 13511369"/>
                  <a:gd name="connsiteX368" fmla="*/ 11094862 w 12089090"/>
                  <a:gd name="connsiteY368" fmla="*/ 3508782 h 13511369"/>
                  <a:gd name="connsiteX369" fmla="*/ 11171063 w 12089090"/>
                  <a:gd name="connsiteY369" fmla="*/ 3251608 h 13511369"/>
                  <a:gd name="connsiteX370" fmla="*/ 11094863 w 12089090"/>
                  <a:gd name="connsiteY370" fmla="*/ 3165883 h 13511369"/>
                  <a:gd name="connsiteX371" fmla="*/ 11180587 w 12089090"/>
                  <a:gd name="connsiteY371" fmla="*/ 2911882 h 13511369"/>
                  <a:gd name="connsiteX372" fmla="*/ 10999613 w 12089090"/>
                  <a:gd name="connsiteY372" fmla="*/ 2988083 h 13511369"/>
                  <a:gd name="connsiteX373" fmla="*/ 10971037 w 12089090"/>
                  <a:gd name="connsiteY373" fmla="*/ 2918232 h 13511369"/>
                  <a:gd name="connsiteX374" fmla="*/ 10780537 w 12089090"/>
                  <a:gd name="connsiteY374" fmla="*/ 2715032 h 13511369"/>
                  <a:gd name="connsiteX375" fmla="*/ 10748788 w 12089090"/>
                  <a:gd name="connsiteY375" fmla="*/ 2530883 h 13511369"/>
                  <a:gd name="connsiteX376" fmla="*/ 10717038 w 12089090"/>
                  <a:gd name="connsiteY376" fmla="*/ 2435633 h 13511369"/>
                  <a:gd name="connsiteX377" fmla="*/ 10818637 w 12089090"/>
                  <a:gd name="connsiteY377" fmla="*/ 2334032 h 13511369"/>
                  <a:gd name="connsiteX378" fmla="*/ 11078988 w 12089090"/>
                  <a:gd name="connsiteY378" fmla="*/ 2099083 h 13511369"/>
                  <a:gd name="connsiteX379" fmla="*/ 11199637 w 12089090"/>
                  <a:gd name="connsiteY379" fmla="*/ 2118132 h 13511369"/>
                  <a:gd name="connsiteX380" fmla="*/ 11269488 w 12089090"/>
                  <a:gd name="connsiteY380" fmla="*/ 2029233 h 13511369"/>
                  <a:gd name="connsiteX381" fmla="*/ 11504437 w 12089090"/>
                  <a:gd name="connsiteY381" fmla="*/ 1921282 h 13511369"/>
                  <a:gd name="connsiteX382" fmla="*/ 11358388 w 12089090"/>
                  <a:gd name="connsiteY382" fmla="*/ 1851433 h 13511369"/>
                  <a:gd name="connsiteX383" fmla="*/ 11275837 w 12089090"/>
                  <a:gd name="connsiteY383" fmla="*/ 1705382 h 13511369"/>
                  <a:gd name="connsiteX384" fmla="*/ 11377437 w 12089090"/>
                  <a:gd name="connsiteY384" fmla="*/ 1279932 h 13511369"/>
                  <a:gd name="connsiteX385" fmla="*/ 11256787 w 12089090"/>
                  <a:gd name="connsiteY385" fmla="*/ 1019582 h 13511369"/>
                  <a:gd name="connsiteX386" fmla="*/ 11542537 w 12089090"/>
                  <a:gd name="connsiteY386" fmla="*/ 1362482 h 13511369"/>
                  <a:gd name="connsiteX387" fmla="*/ 11707637 w 12089090"/>
                  <a:gd name="connsiteY387" fmla="*/ 1165632 h 13511369"/>
                  <a:gd name="connsiteX388" fmla="*/ 11891787 w 12089090"/>
                  <a:gd name="connsiteY388" fmla="*/ 1476782 h 13511369"/>
                  <a:gd name="connsiteX389" fmla="*/ 12088637 w 12089090"/>
                  <a:gd name="connsiteY389" fmla="*/ 1578383 h 13511369"/>
                  <a:gd name="connsiteX390" fmla="*/ 11923537 w 12089090"/>
                  <a:gd name="connsiteY390" fmla="*/ 1133883 h 13511369"/>
                  <a:gd name="connsiteX391" fmla="*/ 11910837 w 12089090"/>
                  <a:gd name="connsiteY391" fmla="*/ 917982 h 13511369"/>
                  <a:gd name="connsiteX392" fmla="*/ 11777487 w 12089090"/>
                  <a:gd name="connsiteY392" fmla="*/ 721132 h 13511369"/>
                  <a:gd name="connsiteX393" fmla="*/ 11752087 w 12089090"/>
                  <a:gd name="connsiteY39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26559 w 12089090"/>
                  <a:gd name="connsiteY11" fmla="*/ 2407600 h 13511369"/>
                  <a:gd name="connsiteX12" fmla="*/ 7521797 w 12089090"/>
                  <a:gd name="connsiteY12" fmla="*/ 2148044 h 13511369"/>
                  <a:gd name="connsiteX13" fmla="*/ 7412259 w 12089090"/>
                  <a:gd name="connsiteY13" fmla="*/ 2105181 h 13511369"/>
                  <a:gd name="connsiteX14" fmla="*/ 7371778 w 12089090"/>
                  <a:gd name="connsiteY14" fmla="*/ 1993263 h 13511369"/>
                  <a:gd name="connsiteX15" fmla="*/ 7281290 w 12089090"/>
                  <a:gd name="connsiteY15" fmla="*/ 2021838 h 13511369"/>
                  <a:gd name="connsiteX16" fmla="*/ 7180087 w 12089090"/>
                  <a:gd name="connsiteY16" fmla="*/ 1905407 h 13511369"/>
                  <a:gd name="connsiteX17" fmla="*/ 7321772 w 12089090"/>
                  <a:gd name="connsiteY17" fmla="*/ 1876581 h 13511369"/>
                  <a:gd name="connsiteX18" fmla="*/ 7419403 w 12089090"/>
                  <a:gd name="connsiteY18" fmla="*/ 1843244 h 13511369"/>
                  <a:gd name="connsiteX19" fmla="*/ 7457503 w 12089090"/>
                  <a:gd name="connsiteY19" fmla="*/ 1764663 h 13511369"/>
                  <a:gd name="connsiteX20" fmla="*/ 7543228 w 12089090"/>
                  <a:gd name="connsiteY20" fmla="*/ 1752756 h 13511369"/>
                  <a:gd name="connsiteX21" fmla="*/ 7618237 w 12089090"/>
                  <a:gd name="connsiteY21" fmla="*/ 1552982 h 13511369"/>
                  <a:gd name="connsiteX22" fmla="*/ 7512272 w 12089090"/>
                  <a:gd name="connsiteY22" fmla="*/ 1428906 h 13511369"/>
                  <a:gd name="connsiteX23" fmla="*/ 7275337 w 12089090"/>
                  <a:gd name="connsiteY23" fmla="*/ 1305332 h 13511369"/>
                  <a:gd name="connsiteX24" fmla="*/ 6959822 w 12089090"/>
                  <a:gd name="connsiteY24" fmla="*/ 1395569 h 13511369"/>
                  <a:gd name="connsiteX25" fmla="*/ 6752653 w 12089090"/>
                  <a:gd name="connsiteY25" fmla="*/ 1359850 h 13511369"/>
                  <a:gd name="connsiteX26" fmla="*/ 6647878 w 12089090"/>
                  <a:gd name="connsiteY26" fmla="*/ 1431288 h 13511369"/>
                  <a:gd name="connsiteX27" fmla="*/ 6488334 w 12089090"/>
                  <a:gd name="connsiteY27" fmla="*/ 1331275 h 13511369"/>
                  <a:gd name="connsiteX28" fmla="*/ 6354984 w 12089090"/>
                  <a:gd name="connsiteY28" fmla="*/ 1402713 h 13511369"/>
                  <a:gd name="connsiteX29" fmla="*/ 6265687 w 12089090"/>
                  <a:gd name="connsiteY29" fmla="*/ 1362482 h 13511369"/>
                  <a:gd name="connsiteX30" fmla="*/ 6181153 w 12089090"/>
                  <a:gd name="connsiteY30" fmla="*/ 1433669 h 13511369"/>
                  <a:gd name="connsiteX31" fmla="*/ 6052565 w 12089090"/>
                  <a:gd name="connsiteY31" fmla="*/ 1269363 h 13511369"/>
                  <a:gd name="connsiteX32" fmla="*/ 5971603 w 12089090"/>
                  <a:gd name="connsiteY32" fmla="*/ 1078863 h 13511369"/>
                  <a:gd name="connsiteX33" fmla="*/ 5808487 w 12089090"/>
                  <a:gd name="connsiteY33" fmla="*/ 1000532 h 13511369"/>
                  <a:gd name="connsiteX34" fmla="*/ 5647753 w 12089090"/>
                  <a:gd name="connsiteY34" fmla="*/ 921700 h 13511369"/>
                  <a:gd name="connsiteX35" fmla="*/ 5566790 w 12089090"/>
                  <a:gd name="connsiteY35" fmla="*/ 995519 h 13511369"/>
                  <a:gd name="connsiteX36" fmla="*/ 5500115 w 12089090"/>
                  <a:gd name="connsiteY36" fmla="*/ 847881 h 13511369"/>
                  <a:gd name="connsiteX37" fmla="*/ 5295328 w 12089090"/>
                  <a:gd name="connsiteY37" fmla="*/ 838356 h 13511369"/>
                  <a:gd name="connsiteX38" fmla="*/ 5119115 w 12089090"/>
                  <a:gd name="connsiteY38" fmla="*/ 678813 h 13511369"/>
                  <a:gd name="connsiteX39" fmla="*/ 4872656 w 12089090"/>
                  <a:gd name="connsiteY39" fmla="*/ 524282 h 13511369"/>
                  <a:gd name="connsiteX40" fmla="*/ 4578572 w 12089090"/>
                  <a:gd name="connsiteY40" fmla="*/ 478788 h 13511369"/>
                  <a:gd name="connsiteX41" fmla="*/ 4330922 w 12089090"/>
                  <a:gd name="connsiteY41" fmla="*/ 395444 h 13511369"/>
                  <a:gd name="connsiteX42" fmla="*/ 4363068 w 12089090"/>
                  <a:gd name="connsiteY42" fmla="*/ 505232 h 13511369"/>
                  <a:gd name="connsiteX43" fmla="*/ 4118990 w 12089090"/>
                  <a:gd name="connsiteY43" fmla="*/ 528794 h 13511369"/>
                  <a:gd name="connsiteX44" fmla="*/ 3952303 w 12089090"/>
                  <a:gd name="connsiteY44" fmla="*/ 640713 h 13511369"/>
                  <a:gd name="connsiteX45" fmla="*/ 3770137 w 12089090"/>
                  <a:gd name="connsiteY45" fmla="*/ 929094 h 13511369"/>
                  <a:gd name="connsiteX46" fmla="*/ 3680840 w 12089090"/>
                  <a:gd name="connsiteY46" fmla="*/ 914556 h 13511369"/>
                  <a:gd name="connsiteX47" fmla="*/ 3578447 w 12089090"/>
                  <a:gd name="connsiteY47" fmla="*/ 990756 h 13511369"/>
                  <a:gd name="connsiteX48" fmla="*/ 3404615 w 12089090"/>
                  <a:gd name="connsiteY48" fmla="*/ 1205069 h 13511369"/>
                  <a:gd name="connsiteX49" fmla="*/ 3266503 w 12089090"/>
                  <a:gd name="connsiteY49" fmla="*/ 1266981 h 13511369"/>
                  <a:gd name="connsiteX50" fmla="*/ 3184349 w 12089090"/>
                  <a:gd name="connsiteY50" fmla="*/ 1343433 h 13511369"/>
                  <a:gd name="connsiteX51" fmla="*/ 2956940 w 12089090"/>
                  <a:gd name="connsiteY51" fmla="*/ 1233644 h 13511369"/>
                  <a:gd name="connsiteX52" fmla="*/ 2829544 w 12089090"/>
                  <a:gd name="connsiteY52" fmla="*/ 1317239 h 13511369"/>
                  <a:gd name="connsiteX53" fmla="*/ 2690240 w 12089090"/>
                  <a:gd name="connsiteY53" fmla="*/ 1366994 h 13511369"/>
                  <a:gd name="connsiteX54" fmla="*/ 2455687 w 12089090"/>
                  <a:gd name="connsiteY54" fmla="*/ 1452970 h 13511369"/>
                  <a:gd name="connsiteX55" fmla="*/ 2421159 w 12089090"/>
                  <a:gd name="connsiteY55" fmla="*/ 1328894 h 13511369"/>
                  <a:gd name="connsiteX56" fmla="*/ 2341387 w 12089090"/>
                  <a:gd name="connsiteY56" fmla="*/ 1248182 h 13511369"/>
                  <a:gd name="connsiteX57" fmla="*/ 2364009 w 12089090"/>
                  <a:gd name="connsiteY57" fmla="*/ 1407475 h 13511369"/>
                  <a:gd name="connsiteX58" fmla="*/ 2321147 w 12089090"/>
                  <a:gd name="connsiteY58" fmla="*/ 1557494 h 13511369"/>
                  <a:gd name="connsiteX59" fmla="*/ 2379487 w 12089090"/>
                  <a:gd name="connsiteY59" fmla="*/ 1629182 h 13511369"/>
                  <a:gd name="connsiteX60" fmla="*/ 2748581 w 12089090"/>
                  <a:gd name="connsiteY60" fmla="*/ 1888739 h 13511369"/>
                  <a:gd name="connsiteX61" fmla="*/ 2818828 w 12089090"/>
                  <a:gd name="connsiteY61" fmla="*/ 2031363 h 13511369"/>
                  <a:gd name="connsiteX62" fmla="*/ 2799778 w 12089090"/>
                  <a:gd name="connsiteY62" fmla="*/ 2224244 h 13511369"/>
                  <a:gd name="connsiteX63" fmla="*/ 2870025 w 12089090"/>
                  <a:gd name="connsiteY63" fmla="*/ 2431664 h 13511369"/>
                  <a:gd name="connsiteX64" fmla="*/ 3027187 w 12089090"/>
                  <a:gd name="connsiteY64" fmla="*/ 2567395 h 13511369"/>
                  <a:gd name="connsiteX65" fmla="*/ 3160537 w 12089090"/>
                  <a:gd name="connsiteY65" fmla="*/ 2543582 h 13511369"/>
                  <a:gd name="connsiteX66" fmla="*/ 3228403 w 12089090"/>
                  <a:gd name="connsiteY66" fmla="*/ 2648106 h 13511369"/>
                  <a:gd name="connsiteX67" fmla="*/ 3130772 w 12089090"/>
                  <a:gd name="connsiteY67" fmla="*/ 2719544 h 13511369"/>
                  <a:gd name="connsiteX68" fmla="*/ 3115293 w 12089090"/>
                  <a:gd name="connsiteY68" fmla="*/ 2843619 h 13511369"/>
                  <a:gd name="connsiteX69" fmla="*/ 3023615 w 12089090"/>
                  <a:gd name="connsiteY69" fmla="*/ 2957669 h 13511369"/>
                  <a:gd name="connsiteX70" fmla="*/ 3016472 w 12089090"/>
                  <a:gd name="connsiteY70" fmla="*/ 3050538 h 13511369"/>
                  <a:gd name="connsiteX71" fmla="*/ 2916459 w 12089090"/>
                  <a:gd name="connsiteY71" fmla="*/ 3143406 h 13511369"/>
                  <a:gd name="connsiteX72" fmla="*/ 2874787 w 12089090"/>
                  <a:gd name="connsiteY72" fmla="*/ 3248432 h 13511369"/>
                  <a:gd name="connsiteX73" fmla="*/ 2916459 w 12089090"/>
                  <a:gd name="connsiteY73" fmla="*/ 3355338 h 13511369"/>
                  <a:gd name="connsiteX74" fmla="*/ 3039093 w 12089090"/>
                  <a:gd name="connsiteY74" fmla="*/ 3469889 h 13511369"/>
                  <a:gd name="connsiteX75" fmla="*/ 2880740 w 12089090"/>
                  <a:gd name="connsiteY75" fmla="*/ 3872069 h 13511369"/>
                  <a:gd name="connsiteX76" fmla="*/ 2854547 w 12089090"/>
                  <a:gd name="connsiteY76" fmla="*/ 4003038 h 13511369"/>
                  <a:gd name="connsiteX77" fmla="*/ 2779537 w 12089090"/>
                  <a:gd name="connsiteY77" fmla="*/ 4067582 h 13511369"/>
                  <a:gd name="connsiteX78" fmla="*/ 2630709 w 12089090"/>
                  <a:gd name="connsiteY78" fmla="*/ 4069713 h 13511369"/>
                  <a:gd name="connsiteX79" fmla="*/ 2559272 w 12089090"/>
                  <a:gd name="connsiteY79" fmla="*/ 4041138 h 13511369"/>
                  <a:gd name="connsiteX80" fmla="*/ 2497359 w 12089090"/>
                  <a:gd name="connsiteY80" fmla="*/ 3964938 h 13511369"/>
                  <a:gd name="connsiteX81" fmla="*/ 2360437 w 12089090"/>
                  <a:gd name="connsiteY81" fmla="*/ 3991382 h 13511369"/>
                  <a:gd name="connsiteX82" fmla="*/ 2302097 w 12089090"/>
                  <a:gd name="connsiteY82" fmla="*/ 4098288 h 13511369"/>
                  <a:gd name="connsiteX83" fmla="*/ 2402109 w 12089090"/>
                  <a:gd name="connsiteY83" fmla="*/ 4295932 h 13511369"/>
                  <a:gd name="connsiteX84" fmla="*/ 2322337 w 12089090"/>
                  <a:gd name="connsiteY84" fmla="*/ 4353332 h 13511369"/>
                  <a:gd name="connsiteX85" fmla="*/ 2533078 w 12089090"/>
                  <a:gd name="connsiteY85" fmla="*/ 4645975 h 13511369"/>
                  <a:gd name="connsiteX86" fmla="*/ 2597372 w 12089090"/>
                  <a:gd name="connsiteY86" fmla="*/ 4879338 h 13511369"/>
                  <a:gd name="connsiteX87" fmla="*/ 2489024 w 12089090"/>
                  <a:gd name="connsiteY87" fmla="*/ 4958170 h 13511369"/>
                  <a:gd name="connsiteX88" fmla="*/ 2471165 w 12089090"/>
                  <a:gd name="connsiteY88" fmla="*/ 5122225 h 13511369"/>
                  <a:gd name="connsiteX89" fmla="*/ 2387822 w 12089090"/>
                  <a:gd name="connsiteY89" fmla="*/ 5196044 h 13511369"/>
                  <a:gd name="connsiteX90" fmla="*/ 2398537 w 12089090"/>
                  <a:gd name="connsiteY90" fmla="*/ 5286782 h 13511369"/>
                  <a:gd name="connsiteX91" fmla="*/ 2506884 w 12089090"/>
                  <a:gd name="connsiteY91" fmla="*/ 5384163 h 13511369"/>
                  <a:gd name="connsiteX92" fmla="*/ 2512837 w 12089090"/>
                  <a:gd name="connsiteY92" fmla="*/ 5534432 h 13511369"/>
                  <a:gd name="connsiteX93" fmla="*/ 2516409 w 12089090"/>
                  <a:gd name="connsiteY93" fmla="*/ 5622288 h 13511369"/>
                  <a:gd name="connsiteX94" fmla="*/ 2649759 w 12089090"/>
                  <a:gd name="connsiteY94" fmla="*/ 5741350 h 13511369"/>
                  <a:gd name="connsiteX95" fmla="*/ 2814065 w 12089090"/>
                  <a:gd name="connsiteY95" fmla="*/ 5819932 h 13511369"/>
                  <a:gd name="connsiteX96" fmla="*/ 2846212 w 12089090"/>
                  <a:gd name="connsiteY96" fmla="*/ 6036875 h 13511369"/>
                  <a:gd name="connsiteX97" fmla="*/ 2836687 w 12089090"/>
                  <a:gd name="connsiteY97" fmla="*/ 6239282 h 13511369"/>
                  <a:gd name="connsiteX98" fmla="*/ 2611659 w 12089090"/>
                  <a:gd name="connsiteY98" fmla="*/ 6322375 h 13511369"/>
                  <a:gd name="connsiteX99" fmla="*/ 2627137 w 12089090"/>
                  <a:gd name="connsiteY99" fmla="*/ 6448832 h 13511369"/>
                  <a:gd name="connsiteX100" fmla="*/ 2531887 w 12089090"/>
                  <a:gd name="connsiteY100" fmla="*/ 6696482 h 13511369"/>
                  <a:gd name="connsiteX101" fmla="*/ 2585465 w 12089090"/>
                  <a:gd name="connsiteY101" fmla="*/ 6812913 h 13511369"/>
                  <a:gd name="connsiteX102" fmla="*/ 2535459 w 12089090"/>
                  <a:gd name="connsiteY102" fmla="*/ 6872444 h 13511369"/>
                  <a:gd name="connsiteX103" fmla="*/ 2478309 w 12089090"/>
                  <a:gd name="connsiteY103" fmla="*/ 6981982 h 13511369"/>
                  <a:gd name="connsiteX104" fmla="*/ 2365199 w 12089090"/>
                  <a:gd name="connsiteY104" fmla="*/ 7022714 h 13511369"/>
                  <a:gd name="connsiteX105" fmla="*/ 2123503 w 12089090"/>
                  <a:gd name="connsiteY105" fmla="*/ 7248682 h 13511369"/>
                  <a:gd name="connsiteX106" fmla="*/ 2171128 w 12089090"/>
                  <a:gd name="connsiteY106" fmla="*/ 7551100 h 13511369"/>
                  <a:gd name="connsiteX107" fmla="*/ 2143743 w 12089090"/>
                  <a:gd name="connsiteY107" fmla="*/ 7627551 h 13511369"/>
                  <a:gd name="connsiteX108" fmla="*/ 1973484 w 12089090"/>
                  <a:gd name="connsiteY108" fmla="*/ 7703500 h 13511369"/>
                  <a:gd name="connsiteX109" fmla="*/ 1867519 w 12089090"/>
                  <a:gd name="connsiteY109" fmla="*/ 7841863 h 13511369"/>
                  <a:gd name="connsiteX110" fmla="*/ 1842515 w 12089090"/>
                  <a:gd name="connsiteY110" fmla="*/ 8084500 h 13511369"/>
                  <a:gd name="connsiteX111" fmla="*/ 1721072 w 12089090"/>
                  <a:gd name="connsiteY111" fmla="*/ 8148794 h 13511369"/>
                  <a:gd name="connsiteX112" fmla="*/ 1703212 w 12089090"/>
                  <a:gd name="connsiteY112" fmla="*/ 8291919 h 13511369"/>
                  <a:gd name="connsiteX113" fmla="*/ 1671065 w 12089090"/>
                  <a:gd name="connsiteY113" fmla="*/ 8510744 h 13511369"/>
                  <a:gd name="connsiteX114" fmla="*/ 1716309 w 12089090"/>
                  <a:gd name="connsiteY114" fmla="*/ 8653619 h 13511369"/>
                  <a:gd name="connsiteX115" fmla="*/ 1706784 w 12089090"/>
                  <a:gd name="connsiteY115" fmla="*/ 8772682 h 13511369"/>
                  <a:gd name="connsiteX116" fmla="*/ 1788937 w 12089090"/>
                  <a:gd name="connsiteY116" fmla="*/ 8963432 h 13511369"/>
                  <a:gd name="connsiteX117" fmla="*/ 1657969 w 12089090"/>
                  <a:gd name="connsiteY117" fmla="*/ 9413488 h 13511369"/>
                  <a:gd name="connsiteX118" fmla="*/ 1506759 w 12089090"/>
                  <a:gd name="connsiteY118" fmla="*/ 9498963 h 13511369"/>
                  <a:gd name="connsiteX119" fmla="*/ 1463897 w 12089090"/>
                  <a:gd name="connsiteY119" fmla="*/ 9682319 h 13511369"/>
                  <a:gd name="connsiteX120" fmla="*/ 1321022 w 12089090"/>
                  <a:gd name="connsiteY120" fmla="*/ 9748994 h 13511369"/>
                  <a:gd name="connsiteX121" fmla="*/ 1312687 w 12089090"/>
                  <a:gd name="connsiteY121" fmla="*/ 9839732 h 13511369"/>
                  <a:gd name="connsiteX122" fmla="*/ 1237678 w 12089090"/>
                  <a:gd name="connsiteY122" fmla="*/ 9970450 h 13511369"/>
                  <a:gd name="connsiteX123" fmla="*/ 1254347 w 12089090"/>
                  <a:gd name="connsiteY123" fmla="*/ 10151425 h 13511369"/>
                  <a:gd name="connsiteX124" fmla="*/ 1179337 w 12089090"/>
                  <a:gd name="connsiteY124" fmla="*/ 10315982 h 13511369"/>
                  <a:gd name="connsiteX125" fmla="*/ 932878 w 12089090"/>
                  <a:gd name="connsiteY125" fmla="*/ 10353832 h 13511369"/>
                  <a:gd name="connsiteX126" fmla="*/ 817387 w 12089090"/>
                  <a:gd name="connsiteY126" fmla="*/ 10468382 h 13511369"/>
                  <a:gd name="connsiteX127" fmla="*/ 678084 w 12089090"/>
                  <a:gd name="connsiteY127" fmla="*/ 10480038 h 13511369"/>
                  <a:gd name="connsiteX128" fmla="*/ 585215 w 12089090"/>
                  <a:gd name="connsiteY128" fmla="*/ 10544332 h 13511369"/>
                  <a:gd name="connsiteX129" fmla="*/ 497109 w 12089090"/>
                  <a:gd name="connsiteY129" fmla="*/ 10503850 h 13511369"/>
                  <a:gd name="connsiteX130" fmla="*/ 399478 w 12089090"/>
                  <a:gd name="connsiteY130" fmla="*/ 10510994 h 13511369"/>
                  <a:gd name="connsiteX131" fmla="*/ 301847 w 12089090"/>
                  <a:gd name="connsiteY131" fmla="*/ 10482419 h 13511369"/>
                  <a:gd name="connsiteX132" fmla="*/ 238743 w 12089090"/>
                  <a:gd name="connsiteY132" fmla="*/ 10535057 h 13511369"/>
                  <a:gd name="connsiteX133" fmla="*/ 17287 w 12089090"/>
                  <a:gd name="connsiteY133" fmla="*/ 10430282 h 13511369"/>
                  <a:gd name="connsiteX134" fmla="*/ 78009 w 12089090"/>
                  <a:gd name="connsiteY134" fmla="*/ 10608625 h 13511369"/>
                  <a:gd name="connsiteX135" fmla="*/ 11334 w 12089090"/>
                  <a:gd name="connsiteY135" fmla="*/ 10787219 h 13511369"/>
                  <a:gd name="connsiteX136" fmla="*/ 112537 w 12089090"/>
                  <a:gd name="connsiteY136" fmla="*/ 11056551 h 13511369"/>
                  <a:gd name="connsiteX137" fmla="*/ 8953 w 12089090"/>
                  <a:gd name="connsiteY137" fmla="*/ 11234894 h 13511369"/>
                  <a:gd name="connsiteX138" fmla="*/ 17287 w 12089090"/>
                  <a:gd name="connsiteY138" fmla="*/ 11420882 h 13511369"/>
                  <a:gd name="connsiteX139" fmla="*/ 158972 w 12089090"/>
                  <a:gd name="connsiteY139" fmla="*/ 11470638 h 13511369"/>
                  <a:gd name="connsiteX140" fmla="*/ 455437 w 12089090"/>
                  <a:gd name="connsiteY140" fmla="*/ 11497082 h 13511369"/>
                  <a:gd name="connsiteX141" fmla="*/ 623315 w 12089090"/>
                  <a:gd name="connsiteY141" fmla="*/ 11544457 h 13511369"/>
                  <a:gd name="connsiteX142" fmla="*/ 737615 w 12089090"/>
                  <a:gd name="connsiteY142" fmla="*/ 11489688 h 13511369"/>
                  <a:gd name="connsiteX143" fmla="*/ 912637 w 12089090"/>
                  <a:gd name="connsiteY143" fmla="*/ 11535182 h 13511369"/>
                  <a:gd name="connsiteX144" fmla="*/ 1078134 w 12089090"/>
                  <a:gd name="connsiteY144" fmla="*/ 11413488 h 13511369"/>
                  <a:gd name="connsiteX145" fmla="*/ 1155524 w 12089090"/>
                  <a:gd name="connsiteY145" fmla="*/ 11470889 h 13511369"/>
                  <a:gd name="connsiteX146" fmla="*/ 1294828 w 12089090"/>
                  <a:gd name="connsiteY146" fmla="*/ 11496832 h 13511369"/>
                  <a:gd name="connsiteX147" fmla="*/ 1466278 w 12089090"/>
                  <a:gd name="connsiteY147" fmla="*/ 11508738 h 13511369"/>
                  <a:gd name="connsiteX148" fmla="*/ 1552003 w 12089090"/>
                  <a:gd name="connsiteY148" fmla="*/ 11573032 h 13511369"/>
                  <a:gd name="connsiteX149" fmla="*/ 1652015 w 12089090"/>
                  <a:gd name="connsiteY149" fmla="*/ 11580175 h 13511369"/>
                  <a:gd name="connsiteX150" fmla="*/ 1731787 w 12089090"/>
                  <a:gd name="connsiteY150" fmla="*/ 11592332 h 13511369"/>
                  <a:gd name="connsiteX151" fmla="*/ 1659159 w 12089090"/>
                  <a:gd name="connsiteY151" fmla="*/ 11737338 h 13511369"/>
                  <a:gd name="connsiteX152" fmla="*/ 1693687 w 12089090"/>
                  <a:gd name="connsiteY152" fmla="*/ 11992382 h 13511369"/>
                  <a:gd name="connsiteX153" fmla="*/ 1871090 w 12089090"/>
                  <a:gd name="connsiteY153" fmla="*/ 12130244 h 13511369"/>
                  <a:gd name="connsiteX154" fmla="*/ 1993724 w 12089090"/>
                  <a:gd name="connsiteY154" fmla="*/ 12056676 h 13511369"/>
                  <a:gd name="connsiteX155" fmla="*/ 2066353 w 12089090"/>
                  <a:gd name="connsiteY155" fmla="*/ 12104050 h 13511369"/>
                  <a:gd name="connsiteX156" fmla="*/ 2142553 w 12089090"/>
                  <a:gd name="connsiteY156" fmla="*/ 12034994 h 13511369"/>
                  <a:gd name="connsiteX157" fmla="*/ 2242565 w 12089090"/>
                  <a:gd name="connsiteY157" fmla="*/ 12058807 h 13511369"/>
                  <a:gd name="connsiteX158" fmla="*/ 2473547 w 12089090"/>
                  <a:gd name="connsiteY158" fmla="*/ 12008800 h 13511369"/>
                  <a:gd name="connsiteX159" fmla="*/ 2524743 w 12089090"/>
                  <a:gd name="connsiteY159" fmla="*/ 11899513 h 13511369"/>
                  <a:gd name="connsiteX160" fmla="*/ 2893837 w 12089090"/>
                  <a:gd name="connsiteY160" fmla="*/ 12030482 h 13511369"/>
                  <a:gd name="connsiteX161" fmla="*/ 2983134 w 12089090"/>
                  <a:gd name="connsiteY161" fmla="*/ 12018325 h 13511369"/>
                  <a:gd name="connsiteX162" fmla="*/ 3084337 w 12089090"/>
                  <a:gd name="connsiteY162" fmla="*/ 12182882 h 13511369"/>
                  <a:gd name="connsiteX163" fmla="*/ 3323653 w 12089090"/>
                  <a:gd name="connsiteY163" fmla="*/ 12127863 h 13511369"/>
                  <a:gd name="connsiteX164" fmla="*/ 3433190 w 12089090"/>
                  <a:gd name="connsiteY164" fmla="*/ 12196919 h 13511369"/>
                  <a:gd name="connsiteX165" fmla="*/ 3586781 w 12089090"/>
                  <a:gd name="connsiteY165" fmla="*/ 12266226 h 13511369"/>
                  <a:gd name="connsiteX166" fmla="*/ 3522487 w 12089090"/>
                  <a:gd name="connsiteY166" fmla="*/ 12387670 h 13511369"/>
                  <a:gd name="connsiteX167" fmla="*/ 3607022 w 12089090"/>
                  <a:gd name="connsiteY167" fmla="*/ 12592207 h 13511369"/>
                  <a:gd name="connsiteX168" fmla="*/ 3560587 w 12089090"/>
                  <a:gd name="connsiteY168" fmla="*/ 12773432 h 13511369"/>
                  <a:gd name="connsiteX169" fmla="*/ 3545109 w 12089090"/>
                  <a:gd name="connsiteY169" fmla="*/ 12987494 h 13511369"/>
                  <a:gd name="connsiteX170" fmla="*/ 3636787 w 12089090"/>
                  <a:gd name="connsiteY170" fmla="*/ 13211582 h 13511369"/>
                  <a:gd name="connsiteX171" fmla="*/ 3922537 w 12089090"/>
                  <a:gd name="connsiteY171" fmla="*/ 13440182 h 13511369"/>
                  <a:gd name="connsiteX172" fmla="*/ 4514278 w 12089090"/>
                  <a:gd name="connsiteY172" fmla="*/ 13511369 h 13511369"/>
                  <a:gd name="connsiteX173" fmla="*/ 4549996 w 12089090"/>
                  <a:gd name="connsiteY173" fmla="*/ 13442312 h 13511369"/>
                  <a:gd name="connsiteX174" fmla="*/ 4208287 w 12089090"/>
                  <a:gd name="connsiteY174" fmla="*/ 13154432 h 13511369"/>
                  <a:gd name="connsiteX175" fmla="*/ 4635722 w 12089090"/>
                  <a:gd name="connsiteY175" fmla="*/ 13268482 h 13511369"/>
                  <a:gd name="connsiteX176" fmla="*/ 4951237 w 12089090"/>
                  <a:gd name="connsiteY176" fmla="*/ 13268732 h 13511369"/>
                  <a:gd name="connsiteX177" fmla="*/ 5052440 w 12089090"/>
                  <a:gd name="connsiteY177" fmla="*/ 13058932 h 13511369"/>
                  <a:gd name="connsiteX178" fmla="*/ 5011959 w 12089090"/>
                  <a:gd name="connsiteY178" fmla="*/ 12985113 h 13511369"/>
                  <a:gd name="connsiteX179" fmla="*/ 5008387 w 12089090"/>
                  <a:gd name="connsiteY179" fmla="*/ 12678182 h 13511369"/>
                  <a:gd name="connsiteX180" fmla="*/ 5084587 w 12089090"/>
                  <a:gd name="connsiteY180" fmla="*/ 12563882 h 13511369"/>
                  <a:gd name="connsiteX181" fmla="*/ 5046487 w 12089090"/>
                  <a:gd name="connsiteY181" fmla="*/ 12225745 h 13511369"/>
                  <a:gd name="connsiteX182" fmla="*/ 5375100 w 12089090"/>
                  <a:gd name="connsiteY182" fmla="*/ 12097157 h 13511369"/>
                  <a:gd name="connsiteX183" fmla="*/ 5656087 w 12089090"/>
                  <a:gd name="connsiteY183" fmla="*/ 12180502 h 13511369"/>
                  <a:gd name="connsiteX184" fmla="*/ 5541787 w 12089090"/>
                  <a:gd name="connsiteY184" fmla="*/ 11249432 h 13511369"/>
                  <a:gd name="connsiteX185" fmla="*/ 5602510 w 12089090"/>
                  <a:gd name="connsiteY185" fmla="*/ 10722925 h 13511369"/>
                  <a:gd name="connsiteX186" fmla="*/ 5485827 w 12089090"/>
                  <a:gd name="connsiteY186" fmla="*/ 10663394 h 13511369"/>
                  <a:gd name="connsiteX187" fmla="*/ 5602509 w 12089090"/>
                  <a:gd name="connsiteY187" fmla="*/ 10701495 h 13511369"/>
                  <a:gd name="connsiteX188" fmla="*/ 5628703 w 12089090"/>
                  <a:gd name="connsiteY188" fmla="*/ 10160950 h 13511369"/>
                  <a:gd name="connsiteX189" fmla="*/ 5715618 w 12089090"/>
                  <a:gd name="connsiteY189" fmla="*/ 9775438 h 13511369"/>
                  <a:gd name="connsiteX190" fmla="*/ 5847778 w 12089090"/>
                  <a:gd name="connsiteY190" fmla="*/ 9408475 h 13511369"/>
                  <a:gd name="connsiteX191" fmla="*/ 5938265 w 12089090"/>
                  <a:gd name="connsiteY191" fmla="*/ 9196544 h 13511369"/>
                  <a:gd name="connsiteX192" fmla="*/ 5776340 w 12089090"/>
                  <a:gd name="connsiteY192" fmla="*/ 9329894 h 13511369"/>
                  <a:gd name="connsiteX193" fmla="*/ 5940647 w 12089090"/>
                  <a:gd name="connsiteY193" fmla="*/ 9137013 h 13511369"/>
                  <a:gd name="connsiteX194" fmla="*/ 5972794 w 12089090"/>
                  <a:gd name="connsiteY194" fmla="*/ 8956289 h 13511369"/>
                  <a:gd name="connsiteX195" fmla="*/ 5976365 w 12089090"/>
                  <a:gd name="connsiteY195" fmla="*/ 9087006 h 13511369"/>
                  <a:gd name="connsiteX196" fmla="*/ 6458567 w 12089090"/>
                  <a:gd name="connsiteY196" fmla="*/ 8201432 h 13511369"/>
                  <a:gd name="connsiteX197" fmla="*/ 6221634 w 12089090"/>
                  <a:gd name="connsiteY197" fmla="*/ 8101170 h 13511369"/>
                  <a:gd name="connsiteX198" fmla="*/ 6443090 w 12089090"/>
                  <a:gd name="connsiteY198" fmla="*/ 8110694 h 13511369"/>
                  <a:gd name="connsiteX199" fmla="*/ 6713363 w 12089090"/>
                  <a:gd name="connsiteY199" fmla="*/ 8074975 h 13511369"/>
                  <a:gd name="connsiteX200" fmla="*/ 6872907 w 12089090"/>
                  <a:gd name="connsiteY200" fmla="*/ 8032113 h 13511369"/>
                  <a:gd name="connsiteX201" fmla="*/ 6802659 w 12089090"/>
                  <a:gd name="connsiteY201" fmla="*/ 7972582 h 13511369"/>
                  <a:gd name="connsiteX202" fmla="*/ 6894339 w 12089090"/>
                  <a:gd name="connsiteY202" fmla="*/ 7846626 h 13511369"/>
                  <a:gd name="connsiteX203" fmla="*/ 6997921 w 12089090"/>
                  <a:gd name="connsiteY203" fmla="*/ 7867807 h 13511369"/>
                  <a:gd name="connsiteX204" fmla="*/ 7034832 w 12089090"/>
                  <a:gd name="connsiteY204" fmla="*/ 7793990 h 13511369"/>
                  <a:gd name="connsiteX205" fmla="*/ 6961013 w 12089090"/>
                  <a:gd name="connsiteY205" fmla="*/ 7693975 h 13511369"/>
                  <a:gd name="connsiteX206" fmla="*/ 6927676 w 12089090"/>
                  <a:gd name="connsiteY206" fmla="*/ 7596344 h 13511369"/>
                  <a:gd name="connsiteX207" fmla="*/ 6837187 w 12089090"/>
                  <a:gd name="connsiteY207" fmla="*/ 7591832 h 13511369"/>
                  <a:gd name="connsiteX208" fmla="*/ 6763369 w 12089090"/>
                  <a:gd name="connsiteY208" fmla="*/ 7674925 h 13511369"/>
                  <a:gd name="connsiteX209" fmla="*/ 6627637 w 12089090"/>
                  <a:gd name="connsiteY209" fmla="*/ 7687082 h 13511369"/>
                  <a:gd name="connsiteX210" fmla="*/ 6687169 w 12089090"/>
                  <a:gd name="connsiteY210" fmla="*/ 7617775 h 13511369"/>
                  <a:gd name="connsiteX211" fmla="*/ 6699076 w 12089090"/>
                  <a:gd name="connsiteY211" fmla="*/ 7529669 h 13511369"/>
                  <a:gd name="connsiteX212" fmla="*/ 6720506 w 12089090"/>
                  <a:gd name="connsiteY212" fmla="*/ 7467756 h 13511369"/>
                  <a:gd name="connsiteX213" fmla="*/ 6684787 w 12089090"/>
                  <a:gd name="connsiteY213" fmla="*/ 7401332 h 13511369"/>
                  <a:gd name="connsiteX214" fmla="*/ 6620494 w 12089090"/>
                  <a:gd name="connsiteY214" fmla="*/ 7432038 h 13511369"/>
                  <a:gd name="connsiteX215" fmla="*/ 6618112 w 12089090"/>
                  <a:gd name="connsiteY215" fmla="*/ 7351326 h 13511369"/>
                  <a:gd name="connsiteX216" fmla="*/ 6837188 w 12089090"/>
                  <a:gd name="connsiteY216" fmla="*/ 7243919 h 13511369"/>
                  <a:gd name="connsiteX217" fmla="*/ 6801469 w 12089090"/>
                  <a:gd name="connsiteY217" fmla="*/ 7089138 h 13511369"/>
                  <a:gd name="connsiteX218" fmla="*/ 6877669 w 12089090"/>
                  <a:gd name="connsiteY218" fmla="*/ 7072469 h 13511369"/>
                  <a:gd name="connsiteX219" fmla="*/ 6856237 w 12089090"/>
                  <a:gd name="connsiteY219" fmla="*/ 6982232 h 13511369"/>
                  <a:gd name="connsiteX220" fmla="*/ 6961013 w 12089090"/>
                  <a:gd name="connsiteY220" fmla="*/ 6984363 h 13511369"/>
                  <a:gd name="connsiteX221" fmla="*/ 7003876 w 12089090"/>
                  <a:gd name="connsiteY221" fmla="*/ 6903400 h 13511369"/>
                  <a:gd name="connsiteX222" fmla="*/ 7106269 w 12089090"/>
                  <a:gd name="connsiteY222" fmla="*/ 6936738 h 13511369"/>
                  <a:gd name="connsiteX223" fmla="*/ 7180088 w 12089090"/>
                  <a:gd name="connsiteY223" fmla="*/ 7039132 h 13511369"/>
                  <a:gd name="connsiteX224" fmla="*/ 7246763 w 12089090"/>
                  <a:gd name="connsiteY224" fmla="*/ 6979600 h 13511369"/>
                  <a:gd name="connsiteX225" fmla="*/ 7187232 w 12089090"/>
                  <a:gd name="connsiteY225" fmla="*/ 6843869 h 13511369"/>
                  <a:gd name="connsiteX226" fmla="*/ 7244381 w 12089090"/>
                  <a:gd name="connsiteY226" fmla="*/ 6896506 h 13511369"/>
                  <a:gd name="connsiteX227" fmla="*/ 7361063 w 12089090"/>
                  <a:gd name="connsiteY227" fmla="*/ 6934357 h 13511369"/>
                  <a:gd name="connsiteX228" fmla="*/ 7434882 w 12089090"/>
                  <a:gd name="connsiteY228" fmla="*/ 7006046 h 13511369"/>
                  <a:gd name="connsiteX229" fmla="*/ 7403926 w 12089090"/>
                  <a:gd name="connsiteY229" fmla="*/ 7144158 h 13511369"/>
                  <a:gd name="connsiteX230" fmla="*/ 7475363 w 12089090"/>
                  <a:gd name="connsiteY230" fmla="*/ 7108439 h 13511369"/>
                  <a:gd name="connsiteX231" fmla="*/ 7465837 w 12089090"/>
                  <a:gd name="connsiteY231" fmla="*/ 7077482 h 13511369"/>
                  <a:gd name="connsiteX232" fmla="*/ 7542038 w 12089090"/>
                  <a:gd name="connsiteY232" fmla="*/ 7163208 h 13511369"/>
                  <a:gd name="connsiteX233" fmla="*/ 7477744 w 12089090"/>
                  <a:gd name="connsiteY233" fmla="*/ 7244171 h 13511369"/>
                  <a:gd name="connsiteX234" fmla="*/ 7542037 w 12089090"/>
                  <a:gd name="connsiteY234" fmla="*/ 7325132 h 13511369"/>
                  <a:gd name="connsiteX235" fmla="*/ 7468219 w 12089090"/>
                  <a:gd name="connsiteY235" fmla="*/ 7344183 h 13511369"/>
                  <a:gd name="connsiteX236" fmla="*/ 7375351 w 12089090"/>
                  <a:gd name="connsiteY236" fmla="*/ 7296558 h 13511369"/>
                  <a:gd name="connsiteX237" fmla="*/ 7327726 w 12089090"/>
                  <a:gd name="connsiteY237" fmla="*/ 7406096 h 13511369"/>
                  <a:gd name="connsiteX238" fmla="*/ 7403926 w 12089090"/>
                  <a:gd name="connsiteY238" fmla="*/ 7425146 h 13511369"/>
                  <a:gd name="connsiteX239" fmla="*/ 7458694 w 12089090"/>
                  <a:gd name="connsiteY239" fmla="*/ 7484677 h 13511369"/>
                  <a:gd name="connsiteX240" fmla="*/ 7484888 w 12089090"/>
                  <a:gd name="connsiteY240" fmla="*/ 7515382 h 13511369"/>
                  <a:gd name="connsiteX241" fmla="*/ 7505128 w 12089090"/>
                  <a:gd name="connsiteY241" fmla="*/ 7467755 h 13511369"/>
                  <a:gd name="connsiteX242" fmla="*/ 7563469 w 12089090"/>
                  <a:gd name="connsiteY242" fmla="*/ 7529921 h 13511369"/>
                  <a:gd name="connsiteX243" fmla="*/ 7656338 w 12089090"/>
                  <a:gd name="connsiteY243" fmla="*/ 7615646 h 13511369"/>
                  <a:gd name="connsiteX244" fmla="*/ 7656338 w 12089090"/>
                  <a:gd name="connsiteY244" fmla="*/ 7510871 h 13511369"/>
                  <a:gd name="connsiteX245" fmla="*/ 7830168 w 12089090"/>
                  <a:gd name="connsiteY245" fmla="*/ 7606120 h 13511369"/>
                  <a:gd name="connsiteX246" fmla="*/ 7723013 w 12089090"/>
                  <a:gd name="connsiteY246" fmla="*/ 7370377 h 13511369"/>
                  <a:gd name="connsiteX247" fmla="*/ 7725394 w 12089090"/>
                  <a:gd name="connsiteY247" fmla="*/ 7234646 h 13511369"/>
                  <a:gd name="connsiteX248" fmla="*/ 7630144 w 12089090"/>
                  <a:gd name="connsiteY248" fmla="*/ 7206071 h 13511369"/>
                  <a:gd name="connsiteX249" fmla="*/ 7694437 w 12089090"/>
                  <a:gd name="connsiteY249" fmla="*/ 7039382 h 13511369"/>
                  <a:gd name="connsiteX250" fmla="*/ 8392144 w 12089090"/>
                  <a:gd name="connsiteY250" fmla="*/ 6653621 h 13511369"/>
                  <a:gd name="connsiteX251" fmla="*/ 8720757 w 12089090"/>
                  <a:gd name="connsiteY251" fmla="*/ 6591708 h 13511369"/>
                  <a:gd name="connsiteX252" fmla="*/ 8739807 w 12089090"/>
                  <a:gd name="connsiteY252" fmla="*/ 6696483 h 13511369"/>
                  <a:gd name="connsiteX253" fmla="*/ 8813626 w 12089090"/>
                  <a:gd name="connsiteY253" fmla="*/ 6701246 h 13511369"/>
                  <a:gd name="connsiteX254" fmla="*/ 8789812 w 12089090"/>
                  <a:gd name="connsiteY254" fmla="*/ 6548844 h 13511369"/>
                  <a:gd name="connsiteX255" fmla="*/ 9332737 w 12089090"/>
                  <a:gd name="connsiteY255" fmla="*/ 6544082 h 13511369"/>
                  <a:gd name="connsiteX256" fmla="*/ 9520856 w 12089090"/>
                  <a:gd name="connsiteY256" fmla="*/ 6494075 h 13511369"/>
                  <a:gd name="connsiteX257" fmla="*/ 9647062 w 12089090"/>
                  <a:gd name="connsiteY257" fmla="*/ 6298813 h 13511369"/>
                  <a:gd name="connsiteX258" fmla="*/ 9923287 w 12089090"/>
                  <a:gd name="connsiteY258" fmla="*/ 6334532 h 13511369"/>
                  <a:gd name="connsiteX259" fmla="*/ 9887569 w 12089090"/>
                  <a:gd name="connsiteY259" fmla="*/ 6420258 h 13511369"/>
                  <a:gd name="connsiteX260" fmla="*/ 9744694 w 12089090"/>
                  <a:gd name="connsiteY260" fmla="*/ 6434546 h 13511369"/>
                  <a:gd name="connsiteX261" fmla="*/ 9813749 w 12089090"/>
                  <a:gd name="connsiteY261" fmla="*/ 6489313 h 13511369"/>
                  <a:gd name="connsiteX262" fmla="*/ 9682782 w 12089090"/>
                  <a:gd name="connsiteY262" fmla="*/ 6517889 h 13511369"/>
                  <a:gd name="connsiteX263" fmla="*/ 9556576 w 12089090"/>
                  <a:gd name="connsiteY263" fmla="*/ 6508364 h 13511369"/>
                  <a:gd name="connsiteX264" fmla="*/ 9470850 w 12089090"/>
                  <a:gd name="connsiteY264" fmla="*/ 6544082 h 13511369"/>
                  <a:gd name="connsiteX265" fmla="*/ 9439894 w 12089090"/>
                  <a:gd name="connsiteY265" fmla="*/ 6848883 h 13511369"/>
                  <a:gd name="connsiteX266" fmla="*/ 9601819 w 12089090"/>
                  <a:gd name="connsiteY266" fmla="*/ 6882220 h 13511369"/>
                  <a:gd name="connsiteX267" fmla="*/ 9808987 w 12089090"/>
                  <a:gd name="connsiteY267" fmla="*/ 6696482 h 13511369"/>
                  <a:gd name="connsiteX268" fmla="*/ 9847088 w 12089090"/>
                  <a:gd name="connsiteY268" fmla="*/ 6794114 h 13511369"/>
                  <a:gd name="connsiteX269" fmla="*/ 9994726 w 12089090"/>
                  <a:gd name="connsiteY269" fmla="*/ 6717914 h 13511369"/>
                  <a:gd name="connsiteX270" fmla="*/ 9894713 w 12089090"/>
                  <a:gd name="connsiteY270" fmla="*/ 6956040 h 13511369"/>
                  <a:gd name="connsiteX271" fmla="*/ 10037588 w 12089090"/>
                  <a:gd name="connsiteY271" fmla="*/ 6898889 h 13511369"/>
                  <a:gd name="connsiteX272" fmla="*/ 10004251 w 12089090"/>
                  <a:gd name="connsiteY272" fmla="*/ 6986996 h 13511369"/>
                  <a:gd name="connsiteX273" fmla="*/ 10235232 w 12089090"/>
                  <a:gd name="connsiteY273" fmla="*/ 6984614 h 13511369"/>
                  <a:gd name="connsiteX274" fmla="*/ 10075687 w 12089090"/>
                  <a:gd name="connsiteY274" fmla="*/ 7039382 h 13511369"/>
                  <a:gd name="connsiteX275" fmla="*/ 9966151 w 12089090"/>
                  <a:gd name="connsiteY275" fmla="*/ 7096533 h 13511369"/>
                  <a:gd name="connsiteX276" fmla="*/ 9847088 w 12089090"/>
                  <a:gd name="connsiteY276" fmla="*/ 7210833 h 13511369"/>
                  <a:gd name="connsiteX277" fmla="*/ 9882806 w 12089090"/>
                  <a:gd name="connsiteY277" fmla="*/ 7270363 h 13511369"/>
                  <a:gd name="connsiteX278" fmla="*/ 9925669 w 12089090"/>
                  <a:gd name="connsiteY278" fmla="*/ 7320371 h 13511369"/>
                  <a:gd name="connsiteX279" fmla="*/ 10004251 w 12089090"/>
                  <a:gd name="connsiteY279" fmla="*/ 7287033 h 13511369"/>
                  <a:gd name="connsiteX280" fmla="*/ 10016156 w 12089090"/>
                  <a:gd name="connsiteY280" fmla="*/ 7348944 h 13511369"/>
                  <a:gd name="connsiteX281" fmla="*/ 10130457 w 12089090"/>
                  <a:gd name="connsiteY281" fmla="*/ 7210833 h 13511369"/>
                  <a:gd name="connsiteX282" fmla="*/ 10166176 w 12089090"/>
                  <a:gd name="connsiteY282" fmla="*/ 7356089 h 13511369"/>
                  <a:gd name="connsiteX283" fmla="*/ 10261426 w 12089090"/>
                  <a:gd name="connsiteY283" fmla="*/ 7239408 h 13511369"/>
                  <a:gd name="connsiteX284" fmla="*/ 10287619 w 12089090"/>
                  <a:gd name="connsiteY284" fmla="*/ 7401332 h 13511369"/>
                  <a:gd name="connsiteX285" fmla="*/ 10361437 w 12089090"/>
                  <a:gd name="connsiteY285" fmla="*/ 7477532 h 13511369"/>
                  <a:gd name="connsiteX286" fmla="*/ 10151887 w 12089090"/>
                  <a:gd name="connsiteY286" fmla="*/ 7591832 h 13511369"/>
                  <a:gd name="connsiteX287" fmla="*/ 10304288 w 12089090"/>
                  <a:gd name="connsiteY287" fmla="*/ 7741852 h 13511369"/>
                  <a:gd name="connsiteX288" fmla="*/ 10335244 w 12089090"/>
                  <a:gd name="connsiteY288" fmla="*/ 7644221 h 13511369"/>
                  <a:gd name="connsiteX289" fmla="*/ 10406680 w 12089090"/>
                  <a:gd name="connsiteY289" fmla="*/ 7732326 h 13511369"/>
                  <a:gd name="connsiteX290" fmla="*/ 10528126 w 12089090"/>
                  <a:gd name="connsiteY290" fmla="*/ 7691846 h 13511369"/>
                  <a:gd name="connsiteX291" fmla="*/ 10532887 w 12089090"/>
                  <a:gd name="connsiteY291" fmla="*/ 7777570 h 13511369"/>
                  <a:gd name="connsiteX292" fmla="*/ 10530506 w 12089090"/>
                  <a:gd name="connsiteY292" fmla="*/ 7875200 h 13511369"/>
                  <a:gd name="connsiteX293" fmla="*/ 10640043 w 12089090"/>
                  <a:gd name="connsiteY293" fmla="*/ 7837101 h 13511369"/>
                  <a:gd name="connsiteX294" fmla="*/ 10680526 w 12089090"/>
                  <a:gd name="connsiteY294" fmla="*/ 8075227 h 13511369"/>
                  <a:gd name="connsiteX295" fmla="*/ 10818637 w 12089090"/>
                  <a:gd name="connsiteY295" fmla="*/ 8106182 h 13511369"/>
                  <a:gd name="connsiteX296" fmla="*/ 10832925 w 12089090"/>
                  <a:gd name="connsiteY296" fmla="*/ 7815670 h 13511369"/>
                  <a:gd name="connsiteX297" fmla="*/ 10923413 w 12089090"/>
                  <a:gd name="connsiteY297" fmla="*/ 7791858 h 13511369"/>
                  <a:gd name="connsiteX298" fmla="*/ 10992469 w 12089090"/>
                  <a:gd name="connsiteY298" fmla="*/ 7620407 h 13511369"/>
                  <a:gd name="connsiteX299" fmla="*/ 10954369 w 12089090"/>
                  <a:gd name="connsiteY299" fmla="*/ 7491821 h 13511369"/>
                  <a:gd name="connsiteX300" fmla="*/ 10859119 w 12089090"/>
                  <a:gd name="connsiteY300" fmla="*/ 7479913 h 13511369"/>
                  <a:gd name="connsiteX301" fmla="*/ 10906743 w 12089090"/>
                  <a:gd name="connsiteY301" fmla="*/ 7360851 h 13511369"/>
                  <a:gd name="connsiteX302" fmla="*/ 10801969 w 12089090"/>
                  <a:gd name="connsiteY302" fmla="*/ 7289414 h 13511369"/>
                  <a:gd name="connsiteX303" fmla="*/ 10761487 w 12089090"/>
                  <a:gd name="connsiteY303" fmla="*/ 7058432 h 13511369"/>
                  <a:gd name="connsiteX304" fmla="*/ 10443987 w 12089090"/>
                  <a:gd name="connsiteY304" fmla="*/ 7020332 h 13511369"/>
                  <a:gd name="connsiteX305" fmla="*/ 10513838 w 12089090"/>
                  <a:gd name="connsiteY305" fmla="*/ 6915558 h 13511369"/>
                  <a:gd name="connsiteX306" fmla="*/ 10637663 w 12089090"/>
                  <a:gd name="connsiteY306" fmla="*/ 6896508 h 13511369"/>
                  <a:gd name="connsiteX307" fmla="*/ 10647187 w 12089090"/>
                  <a:gd name="connsiteY307" fmla="*/ 6810782 h 13511369"/>
                  <a:gd name="connsiteX308" fmla="*/ 10859912 w 12089090"/>
                  <a:gd name="connsiteY308" fmla="*/ 6899682 h 13511369"/>
                  <a:gd name="connsiteX309" fmla="*/ 10875787 w 12089090"/>
                  <a:gd name="connsiteY309" fmla="*/ 6677432 h 13511369"/>
                  <a:gd name="connsiteX310" fmla="*/ 10666237 w 12089090"/>
                  <a:gd name="connsiteY310" fmla="*/ 6772682 h 13511369"/>
                  <a:gd name="connsiteX311" fmla="*/ 10590037 w 12089090"/>
                  <a:gd name="connsiteY311" fmla="*/ 6544082 h 13511369"/>
                  <a:gd name="connsiteX312" fmla="*/ 10361437 w 12089090"/>
                  <a:gd name="connsiteY312" fmla="*/ 6753632 h 13511369"/>
                  <a:gd name="connsiteX313" fmla="*/ 10374138 w 12089090"/>
                  <a:gd name="connsiteY313" fmla="*/ 6588533 h 13511369"/>
                  <a:gd name="connsiteX314" fmla="*/ 10386837 w 12089090"/>
                  <a:gd name="connsiteY314" fmla="*/ 6464707 h 13511369"/>
                  <a:gd name="connsiteX315" fmla="*/ 10331672 w 12089090"/>
                  <a:gd name="connsiteY315" fmla="*/ 6436675 h 13511369"/>
                  <a:gd name="connsiteX316" fmla="*/ 10278888 w 12089090"/>
                  <a:gd name="connsiteY316" fmla="*/ 6452008 h 13511369"/>
                  <a:gd name="connsiteX317" fmla="*/ 10158237 w 12089090"/>
                  <a:gd name="connsiteY317" fmla="*/ 6236107 h 13511369"/>
                  <a:gd name="connsiteX318" fmla="*/ 10323338 w 12089090"/>
                  <a:gd name="connsiteY318" fmla="*/ 6274208 h 13511369"/>
                  <a:gd name="connsiteX319" fmla="*/ 10564638 w 12089090"/>
                  <a:gd name="connsiteY319" fmla="*/ 6274208 h 13511369"/>
                  <a:gd name="connsiteX320" fmla="*/ 10694812 w 12089090"/>
                  <a:gd name="connsiteY320" fmla="*/ 6134507 h 13511369"/>
                  <a:gd name="connsiteX321" fmla="*/ 10593213 w 12089090"/>
                  <a:gd name="connsiteY321" fmla="*/ 6023383 h 13511369"/>
                  <a:gd name="connsiteX322" fmla="*/ 10380487 w 12089090"/>
                  <a:gd name="connsiteY322" fmla="*/ 5975757 h 13511369"/>
                  <a:gd name="connsiteX323" fmla="*/ 10561462 w 12089090"/>
                  <a:gd name="connsiteY323" fmla="*/ 5845582 h 13511369"/>
                  <a:gd name="connsiteX324" fmla="*/ 10507488 w 12089090"/>
                  <a:gd name="connsiteY324" fmla="*/ 5728108 h 13511369"/>
                  <a:gd name="connsiteX325" fmla="*/ 10561463 w 12089090"/>
                  <a:gd name="connsiteY325" fmla="*/ 5607458 h 13511369"/>
                  <a:gd name="connsiteX326" fmla="*/ 10523362 w 12089090"/>
                  <a:gd name="connsiteY326" fmla="*/ 5604282 h 13511369"/>
                  <a:gd name="connsiteX327" fmla="*/ 10488438 w 12089090"/>
                  <a:gd name="connsiteY327" fmla="*/ 5528083 h 13511369"/>
                  <a:gd name="connsiteX328" fmla="*/ 10329687 w 12089090"/>
                  <a:gd name="connsiteY328" fmla="*/ 5375682 h 13511369"/>
                  <a:gd name="connsiteX329" fmla="*/ 10599563 w 12089090"/>
                  <a:gd name="connsiteY329" fmla="*/ 5480458 h 13511369"/>
                  <a:gd name="connsiteX330" fmla="*/ 10742437 w 12089090"/>
                  <a:gd name="connsiteY330" fmla="*/ 5439182 h 13511369"/>
                  <a:gd name="connsiteX331" fmla="*/ 10717038 w 12089090"/>
                  <a:gd name="connsiteY331" fmla="*/ 5686833 h 13511369"/>
                  <a:gd name="connsiteX332" fmla="*/ 10894837 w 12089090"/>
                  <a:gd name="connsiteY332" fmla="*/ 5724932 h 13511369"/>
                  <a:gd name="connsiteX333" fmla="*/ 10951988 w 12089090"/>
                  <a:gd name="connsiteY333" fmla="*/ 5550308 h 13511369"/>
                  <a:gd name="connsiteX334" fmla="*/ 10993262 w 12089090"/>
                  <a:gd name="connsiteY334" fmla="*/ 5321707 h 13511369"/>
                  <a:gd name="connsiteX335" fmla="*/ 10913888 w 12089090"/>
                  <a:gd name="connsiteY335" fmla="*/ 5118508 h 13511369"/>
                  <a:gd name="connsiteX336" fmla="*/ 10856737 w 12089090"/>
                  <a:gd name="connsiteY336" fmla="*/ 5020082 h 13511369"/>
                  <a:gd name="connsiteX337" fmla="*/ 10777363 w 12089090"/>
                  <a:gd name="connsiteY337" fmla="*/ 5137558 h 13511369"/>
                  <a:gd name="connsiteX338" fmla="*/ 10707513 w 12089090"/>
                  <a:gd name="connsiteY338" fmla="*/ 5096283 h 13511369"/>
                  <a:gd name="connsiteX339" fmla="*/ 10675763 w 12089090"/>
                  <a:gd name="connsiteY339" fmla="*/ 5216933 h 13511369"/>
                  <a:gd name="connsiteX340" fmla="*/ 10574162 w 12089090"/>
                  <a:gd name="connsiteY340" fmla="*/ 5220107 h 13511369"/>
                  <a:gd name="connsiteX341" fmla="*/ 10494787 w 12089090"/>
                  <a:gd name="connsiteY341" fmla="*/ 5077232 h 13511369"/>
                  <a:gd name="connsiteX342" fmla="*/ 10456687 w 12089090"/>
                  <a:gd name="connsiteY342" fmla="*/ 4924832 h 13511369"/>
                  <a:gd name="connsiteX343" fmla="*/ 10240787 w 12089090"/>
                  <a:gd name="connsiteY343" fmla="*/ 4928007 h 13511369"/>
                  <a:gd name="connsiteX344" fmla="*/ 10266187 w 12089090"/>
                  <a:gd name="connsiteY344" fmla="*/ 5153432 h 13511369"/>
                  <a:gd name="connsiteX345" fmla="*/ 10228088 w 12089090"/>
                  <a:gd name="connsiteY345" fmla="*/ 4959758 h 13511369"/>
                  <a:gd name="connsiteX346" fmla="*/ 10183637 w 12089090"/>
                  <a:gd name="connsiteY346" fmla="*/ 4972457 h 13511369"/>
                  <a:gd name="connsiteX347" fmla="*/ 10113787 w 12089090"/>
                  <a:gd name="connsiteY347" fmla="*/ 4861332 h 13511369"/>
                  <a:gd name="connsiteX348" fmla="*/ 10018538 w 12089090"/>
                  <a:gd name="connsiteY348" fmla="*/ 4931183 h 13511369"/>
                  <a:gd name="connsiteX349" fmla="*/ 9862962 w 12089090"/>
                  <a:gd name="connsiteY349" fmla="*/ 5058182 h 13511369"/>
                  <a:gd name="connsiteX350" fmla="*/ 10228087 w 12089090"/>
                  <a:gd name="connsiteY350" fmla="*/ 4724807 h 13511369"/>
                  <a:gd name="connsiteX351" fmla="*/ 10372550 w 12089090"/>
                  <a:gd name="connsiteY351" fmla="*/ 4634321 h 13511369"/>
                  <a:gd name="connsiteX352" fmla="*/ 10590037 w 12089090"/>
                  <a:gd name="connsiteY352" fmla="*/ 4581932 h 13511369"/>
                  <a:gd name="connsiteX353" fmla="*/ 10628138 w 12089090"/>
                  <a:gd name="connsiteY353" fmla="*/ 4461283 h 13511369"/>
                  <a:gd name="connsiteX354" fmla="*/ 10799588 w 12089090"/>
                  <a:gd name="connsiteY354" fmla="*/ 4334283 h 13511369"/>
                  <a:gd name="connsiteX355" fmla="*/ 10831337 w 12089090"/>
                  <a:gd name="connsiteY355" fmla="*/ 4080282 h 13511369"/>
                  <a:gd name="connsiteX356" fmla="*/ 10599562 w 12089090"/>
                  <a:gd name="connsiteY356" fmla="*/ 3997732 h 13511369"/>
                  <a:gd name="connsiteX357" fmla="*/ 10282063 w 12089090"/>
                  <a:gd name="connsiteY357" fmla="*/ 3950108 h 13511369"/>
                  <a:gd name="connsiteX358" fmla="*/ 10151887 w 12089090"/>
                  <a:gd name="connsiteY358" fmla="*/ 4010432 h 13511369"/>
                  <a:gd name="connsiteX359" fmla="*/ 10177288 w 12089090"/>
                  <a:gd name="connsiteY359" fmla="*/ 3845333 h 13511369"/>
                  <a:gd name="connsiteX360" fmla="*/ 10126488 w 12089090"/>
                  <a:gd name="connsiteY360" fmla="*/ 3670708 h 13511369"/>
                  <a:gd name="connsiteX361" fmla="*/ 10240787 w 12089090"/>
                  <a:gd name="connsiteY361" fmla="*/ 3708807 h 13511369"/>
                  <a:gd name="connsiteX362" fmla="*/ 10361438 w 12089090"/>
                  <a:gd name="connsiteY362" fmla="*/ 3600858 h 13511369"/>
                  <a:gd name="connsiteX363" fmla="*/ 10551938 w 12089090"/>
                  <a:gd name="connsiteY363" fmla="*/ 3661183 h 13511369"/>
                  <a:gd name="connsiteX364" fmla="*/ 10564638 w 12089090"/>
                  <a:gd name="connsiteY364" fmla="*/ 3477033 h 13511369"/>
                  <a:gd name="connsiteX365" fmla="*/ 10704337 w 12089090"/>
                  <a:gd name="connsiteY365" fmla="*/ 3515132 h 13511369"/>
                  <a:gd name="connsiteX366" fmla="*/ 10818637 w 12089090"/>
                  <a:gd name="connsiteY366" fmla="*/ 3210332 h 13511369"/>
                  <a:gd name="connsiteX367" fmla="*/ 10920238 w 12089090"/>
                  <a:gd name="connsiteY367" fmla="*/ 3299233 h 13511369"/>
                  <a:gd name="connsiteX368" fmla="*/ 11059937 w 12089090"/>
                  <a:gd name="connsiteY368" fmla="*/ 3283357 h 13511369"/>
                  <a:gd name="connsiteX369" fmla="*/ 11094862 w 12089090"/>
                  <a:gd name="connsiteY369" fmla="*/ 3508782 h 13511369"/>
                  <a:gd name="connsiteX370" fmla="*/ 11171063 w 12089090"/>
                  <a:gd name="connsiteY370" fmla="*/ 3251608 h 13511369"/>
                  <a:gd name="connsiteX371" fmla="*/ 11094863 w 12089090"/>
                  <a:gd name="connsiteY371" fmla="*/ 3165883 h 13511369"/>
                  <a:gd name="connsiteX372" fmla="*/ 11180587 w 12089090"/>
                  <a:gd name="connsiteY372" fmla="*/ 2911882 h 13511369"/>
                  <a:gd name="connsiteX373" fmla="*/ 10999613 w 12089090"/>
                  <a:gd name="connsiteY373" fmla="*/ 2988083 h 13511369"/>
                  <a:gd name="connsiteX374" fmla="*/ 10971037 w 12089090"/>
                  <a:gd name="connsiteY374" fmla="*/ 2918232 h 13511369"/>
                  <a:gd name="connsiteX375" fmla="*/ 10780537 w 12089090"/>
                  <a:gd name="connsiteY375" fmla="*/ 2715032 h 13511369"/>
                  <a:gd name="connsiteX376" fmla="*/ 10748788 w 12089090"/>
                  <a:gd name="connsiteY376" fmla="*/ 2530883 h 13511369"/>
                  <a:gd name="connsiteX377" fmla="*/ 10717038 w 12089090"/>
                  <a:gd name="connsiteY377" fmla="*/ 2435633 h 13511369"/>
                  <a:gd name="connsiteX378" fmla="*/ 10818637 w 12089090"/>
                  <a:gd name="connsiteY378" fmla="*/ 2334032 h 13511369"/>
                  <a:gd name="connsiteX379" fmla="*/ 11078988 w 12089090"/>
                  <a:gd name="connsiteY379" fmla="*/ 2099083 h 13511369"/>
                  <a:gd name="connsiteX380" fmla="*/ 11199637 w 12089090"/>
                  <a:gd name="connsiteY380" fmla="*/ 2118132 h 13511369"/>
                  <a:gd name="connsiteX381" fmla="*/ 11269488 w 12089090"/>
                  <a:gd name="connsiteY381" fmla="*/ 2029233 h 13511369"/>
                  <a:gd name="connsiteX382" fmla="*/ 11504437 w 12089090"/>
                  <a:gd name="connsiteY382" fmla="*/ 1921282 h 13511369"/>
                  <a:gd name="connsiteX383" fmla="*/ 11358388 w 12089090"/>
                  <a:gd name="connsiteY383" fmla="*/ 1851433 h 13511369"/>
                  <a:gd name="connsiteX384" fmla="*/ 11275837 w 12089090"/>
                  <a:gd name="connsiteY384" fmla="*/ 1705382 h 13511369"/>
                  <a:gd name="connsiteX385" fmla="*/ 11377437 w 12089090"/>
                  <a:gd name="connsiteY385" fmla="*/ 1279932 h 13511369"/>
                  <a:gd name="connsiteX386" fmla="*/ 11256787 w 12089090"/>
                  <a:gd name="connsiteY386" fmla="*/ 1019582 h 13511369"/>
                  <a:gd name="connsiteX387" fmla="*/ 11542537 w 12089090"/>
                  <a:gd name="connsiteY387" fmla="*/ 1362482 h 13511369"/>
                  <a:gd name="connsiteX388" fmla="*/ 11707637 w 12089090"/>
                  <a:gd name="connsiteY388" fmla="*/ 1165632 h 13511369"/>
                  <a:gd name="connsiteX389" fmla="*/ 11891787 w 12089090"/>
                  <a:gd name="connsiteY389" fmla="*/ 1476782 h 13511369"/>
                  <a:gd name="connsiteX390" fmla="*/ 12088637 w 12089090"/>
                  <a:gd name="connsiteY390" fmla="*/ 1578383 h 13511369"/>
                  <a:gd name="connsiteX391" fmla="*/ 11923537 w 12089090"/>
                  <a:gd name="connsiteY391" fmla="*/ 1133883 h 13511369"/>
                  <a:gd name="connsiteX392" fmla="*/ 11910837 w 12089090"/>
                  <a:gd name="connsiteY392" fmla="*/ 917982 h 13511369"/>
                  <a:gd name="connsiteX393" fmla="*/ 11777487 w 12089090"/>
                  <a:gd name="connsiteY393" fmla="*/ 721132 h 13511369"/>
                  <a:gd name="connsiteX394" fmla="*/ 11752087 w 12089090"/>
                  <a:gd name="connsiteY39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95615 w 12089090"/>
                  <a:gd name="connsiteY11" fmla="*/ 2443319 h 13511369"/>
                  <a:gd name="connsiteX12" fmla="*/ 7526559 w 12089090"/>
                  <a:gd name="connsiteY12" fmla="*/ 2407600 h 13511369"/>
                  <a:gd name="connsiteX13" fmla="*/ 7521797 w 12089090"/>
                  <a:gd name="connsiteY13" fmla="*/ 2148044 h 13511369"/>
                  <a:gd name="connsiteX14" fmla="*/ 7412259 w 12089090"/>
                  <a:gd name="connsiteY14" fmla="*/ 2105181 h 13511369"/>
                  <a:gd name="connsiteX15" fmla="*/ 7371778 w 12089090"/>
                  <a:gd name="connsiteY15" fmla="*/ 1993263 h 13511369"/>
                  <a:gd name="connsiteX16" fmla="*/ 7281290 w 12089090"/>
                  <a:gd name="connsiteY16" fmla="*/ 2021838 h 13511369"/>
                  <a:gd name="connsiteX17" fmla="*/ 7180087 w 12089090"/>
                  <a:gd name="connsiteY17" fmla="*/ 1905407 h 13511369"/>
                  <a:gd name="connsiteX18" fmla="*/ 7321772 w 12089090"/>
                  <a:gd name="connsiteY18" fmla="*/ 1876581 h 13511369"/>
                  <a:gd name="connsiteX19" fmla="*/ 7419403 w 12089090"/>
                  <a:gd name="connsiteY19" fmla="*/ 1843244 h 13511369"/>
                  <a:gd name="connsiteX20" fmla="*/ 7457503 w 12089090"/>
                  <a:gd name="connsiteY20" fmla="*/ 1764663 h 13511369"/>
                  <a:gd name="connsiteX21" fmla="*/ 7543228 w 12089090"/>
                  <a:gd name="connsiteY21" fmla="*/ 1752756 h 13511369"/>
                  <a:gd name="connsiteX22" fmla="*/ 7618237 w 12089090"/>
                  <a:gd name="connsiteY22" fmla="*/ 1552982 h 13511369"/>
                  <a:gd name="connsiteX23" fmla="*/ 7512272 w 12089090"/>
                  <a:gd name="connsiteY23" fmla="*/ 1428906 h 13511369"/>
                  <a:gd name="connsiteX24" fmla="*/ 7275337 w 12089090"/>
                  <a:gd name="connsiteY24" fmla="*/ 1305332 h 13511369"/>
                  <a:gd name="connsiteX25" fmla="*/ 6959822 w 12089090"/>
                  <a:gd name="connsiteY25" fmla="*/ 1395569 h 13511369"/>
                  <a:gd name="connsiteX26" fmla="*/ 6752653 w 12089090"/>
                  <a:gd name="connsiteY26" fmla="*/ 1359850 h 13511369"/>
                  <a:gd name="connsiteX27" fmla="*/ 6647878 w 12089090"/>
                  <a:gd name="connsiteY27" fmla="*/ 1431288 h 13511369"/>
                  <a:gd name="connsiteX28" fmla="*/ 6488334 w 12089090"/>
                  <a:gd name="connsiteY28" fmla="*/ 1331275 h 13511369"/>
                  <a:gd name="connsiteX29" fmla="*/ 6354984 w 12089090"/>
                  <a:gd name="connsiteY29" fmla="*/ 1402713 h 13511369"/>
                  <a:gd name="connsiteX30" fmla="*/ 6265687 w 12089090"/>
                  <a:gd name="connsiteY30" fmla="*/ 1362482 h 13511369"/>
                  <a:gd name="connsiteX31" fmla="*/ 6181153 w 12089090"/>
                  <a:gd name="connsiteY31" fmla="*/ 1433669 h 13511369"/>
                  <a:gd name="connsiteX32" fmla="*/ 6052565 w 12089090"/>
                  <a:gd name="connsiteY32" fmla="*/ 1269363 h 13511369"/>
                  <a:gd name="connsiteX33" fmla="*/ 5971603 w 12089090"/>
                  <a:gd name="connsiteY33" fmla="*/ 1078863 h 13511369"/>
                  <a:gd name="connsiteX34" fmla="*/ 5808487 w 12089090"/>
                  <a:gd name="connsiteY34" fmla="*/ 1000532 h 13511369"/>
                  <a:gd name="connsiteX35" fmla="*/ 5647753 w 12089090"/>
                  <a:gd name="connsiteY35" fmla="*/ 921700 h 13511369"/>
                  <a:gd name="connsiteX36" fmla="*/ 5566790 w 12089090"/>
                  <a:gd name="connsiteY36" fmla="*/ 995519 h 13511369"/>
                  <a:gd name="connsiteX37" fmla="*/ 5500115 w 12089090"/>
                  <a:gd name="connsiteY37" fmla="*/ 847881 h 13511369"/>
                  <a:gd name="connsiteX38" fmla="*/ 5295328 w 12089090"/>
                  <a:gd name="connsiteY38" fmla="*/ 838356 h 13511369"/>
                  <a:gd name="connsiteX39" fmla="*/ 5119115 w 12089090"/>
                  <a:gd name="connsiteY39" fmla="*/ 678813 h 13511369"/>
                  <a:gd name="connsiteX40" fmla="*/ 4872656 w 12089090"/>
                  <a:gd name="connsiteY40" fmla="*/ 524282 h 13511369"/>
                  <a:gd name="connsiteX41" fmla="*/ 4578572 w 12089090"/>
                  <a:gd name="connsiteY41" fmla="*/ 478788 h 13511369"/>
                  <a:gd name="connsiteX42" fmla="*/ 4330922 w 12089090"/>
                  <a:gd name="connsiteY42" fmla="*/ 395444 h 13511369"/>
                  <a:gd name="connsiteX43" fmla="*/ 4363068 w 12089090"/>
                  <a:gd name="connsiteY43" fmla="*/ 505232 h 13511369"/>
                  <a:gd name="connsiteX44" fmla="*/ 4118990 w 12089090"/>
                  <a:gd name="connsiteY44" fmla="*/ 528794 h 13511369"/>
                  <a:gd name="connsiteX45" fmla="*/ 3952303 w 12089090"/>
                  <a:gd name="connsiteY45" fmla="*/ 640713 h 13511369"/>
                  <a:gd name="connsiteX46" fmla="*/ 3770137 w 12089090"/>
                  <a:gd name="connsiteY46" fmla="*/ 929094 h 13511369"/>
                  <a:gd name="connsiteX47" fmla="*/ 3680840 w 12089090"/>
                  <a:gd name="connsiteY47" fmla="*/ 914556 h 13511369"/>
                  <a:gd name="connsiteX48" fmla="*/ 3578447 w 12089090"/>
                  <a:gd name="connsiteY48" fmla="*/ 990756 h 13511369"/>
                  <a:gd name="connsiteX49" fmla="*/ 3404615 w 12089090"/>
                  <a:gd name="connsiteY49" fmla="*/ 1205069 h 13511369"/>
                  <a:gd name="connsiteX50" fmla="*/ 3266503 w 12089090"/>
                  <a:gd name="connsiteY50" fmla="*/ 1266981 h 13511369"/>
                  <a:gd name="connsiteX51" fmla="*/ 3184349 w 12089090"/>
                  <a:gd name="connsiteY51" fmla="*/ 1343433 h 13511369"/>
                  <a:gd name="connsiteX52" fmla="*/ 2956940 w 12089090"/>
                  <a:gd name="connsiteY52" fmla="*/ 1233644 h 13511369"/>
                  <a:gd name="connsiteX53" fmla="*/ 2829544 w 12089090"/>
                  <a:gd name="connsiteY53" fmla="*/ 1317239 h 13511369"/>
                  <a:gd name="connsiteX54" fmla="*/ 2690240 w 12089090"/>
                  <a:gd name="connsiteY54" fmla="*/ 1366994 h 13511369"/>
                  <a:gd name="connsiteX55" fmla="*/ 2455687 w 12089090"/>
                  <a:gd name="connsiteY55" fmla="*/ 1452970 h 13511369"/>
                  <a:gd name="connsiteX56" fmla="*/ 2421159 w 12089090"/>
                  <a:gd name="connsiteY56" fmla="*/ 1328894 h 13511369"/>
                  <a:gd name="connsiteX57" fmla="*/ 2341387 w 12089090"/>
                  <a:gd name="connsiteY57" fmla="*/ 1248182 h 13511369"/>
                  <a:gd name="connsiteX58" fmla="*/ 2364009 w 12089090"/>
                  <a:gd name="connsiteY58" fmla="*/ 1407475 h 13511369"/>
                  <a:gd name="connsiteX59" fmla="*/ 2321147 w 12089090"/>
                  <a:gd name="connsiteY59" fmla="*/ 1557494 h 13511369"/>
                  <a:gd name="connsiteX60" fmla="*/ 2379487 w 12089090"/>
                  <a:gd name="connsiteY60" fmla="*/ 1629182 h 13511369"/>
                  <a:gd name="connsiteX61" fmla="*/ 2748581 w 12089090"/>
                  <a:gd name="connsiteY61" fmla="*/ 1888739 h 13511369"/>
                  <a:gd name="connsiteX62" fmla="*/ 2818828 w 12089090"/>
                  <a:gd name="connsiteY62" fmla="*/ 2031363 h 13511369"/>
                  <a:gd name="connsiteX63" fmla="*/ 2799778 w 12089090"/>
                  <a:gd name="connsiteY63" fmla="*/ 2224244 h 13511369"/>
                  <a:gd name="connsiteX64" fmla="*/ 2870025 w 12089090"/>
                  <a:gd name="connsiteY64" fmla="*/ 2431664 h 13511369"/>
                  <a:gd name="connsiteX65" fmla="*/ 3027187 w 12089090"/>
                  <a:gd name="connsiteY65" fmla="*/ 2567395 h 13511369"/>
                  <a:gd name="connsiteX66" fmla="*/ 3160537 w 12089090"/>
                  <a:gd name="connsiteY66" fmla="*/ 2543582 h 13511369"/>
                  <a:gd name="connsiteX67" fmla="*/ 3228403 w 12089090"/>
                  <a:gd name="connsiteY67" fmla="*/ 2648106 h 13511369"/>
                  <a:gd name="connsiteX68" fmla="*/ 3130772 w 12089090"/>
                  <a:gd name="connsiteY68" fmla="*/ 2719544 h 13511369"/>
                  <a:gd name="connsiteX69" fmla="*/ 3115293 w 12089090"/>
                  <a:gd name="connsiteY69" fmla="*/ 2843619 h 13511369"/>
                  <a:gd name="connsiteX70" fmla="*/ 3023615 w 12089090"/>
                  <a:gd name="connsiteY70" fmla="*/ 2957669 h 13511369"/>
                  <a:gd name="connsiteX71" fmla="*/ 3016472 w 12089090"/>
                  <a:gd name="connsiteY71" fmla="*/ 3050538 h 13511369"/>
                  <a:gd name="connsiteX72" fmla="*/ 2916459 w 12089090"/>
                  <a:gd name="connsiteY72" fmla="*/ 3143406 h 13511369"/>
                  <a:gd name="connsiteX73" fmla="*/ 2874787 w 12089090"/>
                  <a:gd name="connsiteY73" fmla="*/ 3248432 h 13511369"/>
                  <a:gd name="connsiteX74" fmla="*/ 2916459 w 12089090"/>
                  <a:gd name="connsiteY74" fmla="*/ 3355338 h 13511369"/>
                  <a:gd name="connsiteX75" fmla="*/ 3039093 w 12089090"/>
                  <a:gd name="connsiteY75" fmla="*/ 3469889 h 13511369"/>
                  <a:gd name="connsiteX76" fmla="*/ 2880740 w 12089090"/>
                  <a:gd name="connsiteY76" fmla="*/ 3872069 h 13511369"/>
                  <a:gd name="connsiteX77" fmla="*/ 2854547 w 12089090"/>
                  <a:gd name="connsiteY77" fmla="*/ 4003038 h 13511369"/>
                  <a:gd name="connsiteX78" fmla="*/ 2779537 w 12089090"/>
                  <a:gd name="connsiteY78" fmla="*/ 4067582 h 13511369"/>
                  <a:gd name="connsiteX79" fmla="*/ 2630709 w 12089090"/>
                  <a:gd name="connsiteY79" fmla="*/ 4069713 h 13511369"/>
                  <a:gd name="connsiteX80" fmla="*/ 2559272 w 12089090"/>
                  <a:gd name="connsiteY80" fmla="*/ 4041138 h 13511369"/>
                  <a:gd name="connsiteX81" fmla="*/ 2497359 w 12089090"/>
                  <a:gd name="connsiteY81" fmla="*/ 3964938 h 13511369"/>
                  <a:gd name="connsiteX82" fmla="*/ 2360437 w 12089090"/>
                  <a:gd name="connsiteY82" fmla="*/ 3991382 h 13511369"/>
                  <a:gd name="connsiteX83" fmla="*/ 2302097 w 12089090"/>
                  <a:gd name="connsiteY83" fmla="*/ 4098288 h 13511369"/>
                  <a:gd name="connsiteX84" fmla="*/ 2402109 w 12089090"/>
                  <a:gd name="connsiteY84" fmla="*/ 4295932 h 13511369"/>
                  <a:gd name="connsiteX85" fmla="*/ 2322337 w 12089090"/>
                  <a:gd name="connsiteY85" fmla="*/ 4353332 h 13511369"/>
                  <a:gd name="connsiteX86" fmla="*/ 2533078 w 12089090"/>
                  <a:gd name="connsiteY86" fmla="*/ 4645975 h 13511369"/>
                  <a:gd name="connsiteX87" fmla="*/ 2597372 w 12089090"/>
                  <a:gd name="connsiteY87" fmla="*/ 4879338 h 13511369"/>
                  <a:gd name="connsiteX88" fmla="*/ 2489024 w 12089090"/>
                  <a:gd name="connsiteY88" fmla="*/ 4958170 h 13511369"/>
                  <a:gd name="connsiteX89" fmla="*/ 2471165 w 12089090"/>
                  <a:gd name="connsiteY89" fmla="*/ 5122225 h 13511369"/>
                  <a:gd name="connsiteX90" fmla="*/ 2387822 w 12089090"/>
                  <a:gd name="connsiteY90" fmla="*/ 5196044 h 13511369"/>
                  <a:gd name="connsiteX91" fmla="*/ 2398537 w 12089090"/>
                  <a:gd name="connsiteY91" fmla="*/ 5286782 h 13511369"/>
                  <a:gd name="connsiteX92" fmla="*/ 2506884 w 12089090"/>
                  <a:gd name="connsiteY92" fmla="*/ 5384163 h 13511369"/>
                  <a:gd name="connsiteX93" fmla="*/ 2512837 w 12089090"/>
                  <a:gd name="connsiteY93" fmla="*/ 5534432 h 13511369"/>
                  <a:gd name="connsiteX94" fmla="*/ 2516409 w 12089090"/>
                  <a:gd name="connsiteY94" fmla="*/ 5622288 h 13511369"/>
                  <a:gd name="connsiteX95" fmla="*/ 2649759 w 12089090"/>
                  <a:gd name="connsiteY95" fmla="*/ 5741350 h 13511369"/>
                  <a:gd name="connsiteX96" fmla="*/ 2814065 w 12089090"/>
                  <a:gd name="connsiteY96" fmla="*/ 5819932 h 13511369"/>
                  <a:gd name="connsiteX97" fmla="*/ 2846212 w 12089090"/>
                  <a:gd name="connsiteY97" fmla="*/ 6036875 h 13511369"/>
                  <a:gd name="connsiteX98" fmla="*/ 2836687 w 12089090"/>
                  <a:gd name="connsiteY98" fmla="*/ 6239282 h 13511369"/>
                  <a:gd name="connsiteX99" fmla="*/ 2611659 w 12089090"/>
                  <a:gd name="connsiteY99" fmla="*/ 6322375 h 13511369"/>
                  <a:gd name="connsiteX100" fmla="*/ 2627137 w 12089090"/>
                  <a:gd name="connsiteY100" fmla="*/ 6448832 h 13511369"/>
                  <a:gd name="connsiteX101" fmla="*/ 2531887 w 12089090"/>
                  <a:gd name="connsiteY101" fmla="*/ 6696482 h 13511369"/>
                  <a:gd name="connsiteX102" fmla="*/ 2585465 w 12089090"/>
                  <a:gd name="connsiteY102" fmla="*/ 6812913 h 13511369"/>
                  <a:gd name="connsiteX103" fmla="*/ 2535459 w 12089090"/>
                  <a:gd name="connsiteY103" fmla="*/ 6872444 h 13511369"/>
                  <a:gd name="connsiteX104" fmla="*/ 2478309 w 12089090"/>
                  <a:gd name="connsiteY104" fmla="*/ 6981982 h 13511369"/>
                  <a:gd name="connsiteX105" fmla="*/ 2365199 w 12089090"/>
                  <a:gd name="connsiteY105" fmla="*/ 7022714 h 13511369"/>
                  <a:gd name="connsiteX106" fmla="*/ 2123503 w 12089090"/>
                  <a:gd name="connsiteY106" fmla="*/ 7248682 h 13511369"/>
                  <a:gd name="connsiteX107" fmla="*/ 2171128 w 12089090"/>
                  <a:gd name="connsiteY107" fmla="*/ 7551100 h 13511369"/>
                  <a:gd name="connsiteX108" fmla="*/ 2143743 w 12089090"/>
                  <a:gd name="connsiteY108" fmla="*/ 7627551 h 13511369"/>
                  <a:gd name="connsiteX109" fmla="*/ 1973484 w 12089090"/>
                  <a:gd name="connsiteY109" fmla="*/ 7703500 h 13511369"/>
                  <a:gd name="connsiteX110" fmla="*/ 1867519 w 12089090"/>
                  <a:gd name="connsiteY110" fmla="*/ 7841863 h 13511369"/>
                  <a:gd name="connsiteX111" fmla="*/ 1842515 w 12089090"/>
                  <a:gd name="connsiteY111" fmla="*/ 8084500 h 13511369"/>
                  <a:gd name="connsiteX112" fmla="*/ 1721072 w 12089090"/>
                  <a:gd name="connsiteY112" fmla="*/ 8148794 h 13511369"/>
                  <a:gd name="connsiteX113" fmla="*/ 1703212 w 12089090"/>
                  <a:gd name="connsiteY113" fmla="*/ 8291919 h 13511369"/>
                  <a:gd name="connsiteX114" fmla="*/ 1671065 w 12089090"/>
                  <a:gd name="connsiteY114" fmla="*/ 8510744 h 13511369"/>
                  <a:gd name="connsiteX115" fmla="*/ 1716309 w 12089090"/>
                  <a:gd name="connsiteY115" fmla="*/ 8653619 h 13511369"/>
                  <a:gd name="connsiteX116" fmla="*/ 1706784 w 12089090"/>
                  <a:gd name="connsiteY116" fmla="*/ 8772682 h 13511369"/>
                  <a:gd name="connsiteX117" fmla="*/ 1788937 w 12089090"/>
                  <a:gd name="connsiteY117" fmla="*/ 8963432 h 13511369"/>
                  <a:gd name="connsiteX118" fmla="*/ 1657969 w 12089090"/>
                  <a:gd name="connsiteY118" fmla="*/ 9413488 h 13511369"/>
                  <a:gd name="connsiteX119" fmla="*/ 1506759 w 12089090"/>
                  <a:gd name="connsiteY119" fmla="*/ 9498963 h 13511369"/>
                  <a:gd name="connsiteX120" fmla="*/ 1463897 w 12089090"/>
                  <a:gd name="connsiteY120" fmla="*/ 9682319 h 13511369"/>
                  <a:gd name="connsiteX121" fmla="*/ 1321022 w 12089090"/>
                  <a:gd name="connsiteY121" fmla="*/ 9748994 h 13511369"/>
                  <a:gd name="connsiteX122" fmla="*/ 1312687 w 12089090"/>
                  <a:gd name="connsiteY122" fmla="*/ 9839732 h 13511369"/>
                  <a:gd name="connsiteX123" fmla="*/ 1237678 w 12089090"/>
                  <a:gd name="connsiteY123" fmla="*/ 9970450 h 13511369"/>
                  <a:gd name="connsiteX124" fmla="*/ 1254347 w 12089090"/>
                  <a:gd name="connsiteY124" fmla="*/ 10151425 h 13511369"/>
                  <a:gd name="connsiteX125" fmla="*/ 1179337 w 12089090"/>
                  <a:gd name="connsiteY125" fmla="*/ 10315982 h 13511369"/>
                  <a:gd name="connsiteX126" fmla="*/ 932878 w 12089090"/>
                  <a:gd name="connsiteY126" fmla="*/ 10353832 h 13511369"/>
                  <a:gd name="connsiteX127" fmla="*/ 817387 w 12089090"/>
                  <a:gd name="connsiteY127" fmla="*/ 10468382 h 13511369"/>
                  <a:gd name="connsiteX128" fmla="*/ 678084 w 12089090"/>
                  <a:gd name="connsiteY128" fmla="*/ 10480038 h 13511369"/>
                  <a:gd name="connsiteX129" fmla="*/ 585215 w 12089090"/>
                  <a:gd name="connsiteY129" fmla="*/ 10544332 h 13511369"/>
                  <a:gd name="connsiteX130" fmla="*/ 497109 w 12089090"/>
                  <a:gd name="connsiteY130" fmla="*/ 10503850 h 13511369"/>
                  <a:gd name="connsiteX131" fmla="*/ 399478 w 12089090"/>
                  <a:gd name="connsiteY131" fmla="*/ 10510994 h 13511369"/>
                  <a:gd name="connsiteX132" fmla="*/ 301847 w 12089090"/>
                  <a:gd name="connsiteY132" fmla="*/ 10482419 h 13511369"/>
                  <a:gd name="connsiteX133" fmla="*/ 238743 w 12089090"/>
                  <a:gd name="connsiteY133" fmla="*/ 10535057 h 13511369"/>
                  <a:gd name="connsiteX134" fmla="*/ 17287 w 12089090"/>
                  <a:gd name="connsiteY134" fmla="*/ 10430282 h 13511369"/>
                  <a:gd name="connsiteX135" fmla="*/ 78009 w 12089090"/>
                  <a:gd name="connsiteY135" fmla="*/ 10608625 h 13511369"/>
                  <a:gd name="connsiteX136" fmla="*/ 11334 w 12089090"/>
                  <a:gd name="connsiteY136" fmla="*/ 10787219 h 13511369"/>
                  <a:gd name="connsiteX137" fmla="*/ 112537 w 12089090"/>
                  <a:gd name="connsiteY137" fmla="*/ 11056551 h 13511369"/>
                  <a:gd name="connsiteX138" fmla="*/ 8953 w 12089090"/>
                  <a:gd name="connsiteY138" fmla="*/ 11234894 h 13511369"/>
                  <a:gd name="connsiteX139" fmla="*/ 17287 w 12089090"/>
                  <a:gd name="connsiteY139" fmla="*/ 11420882 h 13511369"/>
                  <a:gd name="connsiteX140" fmla="*/ 158972 w 12089090"/>
                  <a:gd name="connsiteY140" fmla="*/ 11470638 h 13511369"/>
                  <a:gd name="connsiteX141" fmla="*/ 455437 w 12089090"/>
                  <a:gd name="connsiteY141" fmla="*/ 11497082 h 13511369"/>
                  <a:gd name="connsiteX142" fmla="*/ 623315 w 12089090"/>
                  <a:gd name="connsiteY142" fmla="*/ 11544457 h 13511369"/>
                  <a:gd name="connsiteX143" fmla="*/ 737615 w 12089090"/>
                  <a:gd name="connsiteY143" fmla="*/ 11489688 h 13511369"/>
                  <a:gd name="connsiteX144" fmla="*/ 912637 w 12089090"/>
                  <a:gd name="connsiteY144" fmla="*/ 11535182 h 13511369"/>
                  <a:gd name="connsiteX145" fmla="*/ 1078134 w 12089090"/>
                  <a:gd name="connsiteY145" fmla="*/ 11413488 h 13511369"/>
                  <a:gd name="connsiteX146" fmla="*/ 1155524 w 12089090"/>
                  <a:gd name="connsiteY146" fmla="*/ 11470889 h 13511369"/>
                  <a:gd name="connsiteX147" fmla="*/ 1294828 w 12089090"/>
                  <a:gd name="connsiteY147" fmla="*/ 11496832 h 13511369"/>
                  <a:gd name="connsiteX148" fmla="*/ 1466278 w 12089090"/>
                  <a:gd name="connsiteY148" fmla="*/ 11508738 h 13511369"/>
                  <a:gd name="connsiteX149" fmla="*/ 1552003 w 12089090"/>
                  <a:gd name="connsiteY149" fmla="*/ 11573032 h 13511369"/>
                  <a:gd name="connsiteX150" fmla="*/ 1652015 w 12089090"/>
                  <a:gd name="connsiteY150" fmla="*/ 11580175 h 13511369"/>
                  <a:gd name="connsiteX151" fmla="*/ 1731787 w 12089090"/>
                  <a:gd name="connsiteY151" fmla="*/ 11592332 h 13511369"/>
                  <a:gd name="connsiteX152" fmla="*/ 1659159 w 12089090"/>
                  <a:gd name="connsiteY152" fmla="*/ 11737338 h 13511369"/>
                  <a:gd name="connsiteX153" fmla="*/ 1693687 w 12089090"/>
                  <a:gd name="connsiteY153" fmla="*/ 11992382 h 13511369"/>
                  <a:gd name="connsiteX154" fmla="*/ 1871090 w 12089090"/>
                  <a:gd name="connsiteY154" fmla="*/ 12130244 h 13511369"/>
                  <a:gd name="connsiteX155" fmla="*/ 1993724 w 12089090"/>
                  <a:gd name="connsiteY155" fmla="*/ 12056676 h 13511369"/>
                  <a:gd name="connsiteX156" fmla="*/ 2066353 w 12089090"/>
                  <a:gd name="connsiteY156" fmla="*/ 12104050 h 13511369"/>
                  <a:gd name="connsiteX157" fmla="*/ 2142553 w 12089090"/>
                  <a:gd name="connsiteY157" fmla="*/ 12034994 h 13511369"/>
                  <a:gd name="connsiteX158" fmla="*/ 2242565 w 12089090"/>
                  <a:gd name="connsiteY158" fmla="*/ 12058807 h 13511369"/>
                  <a:gd name="connsiteX159" fmla="*/ 2473547 w 12089090"/>
                  <a:gd name="connsiteY159" fmla="*/ 12008800 h 13511369"/>
                  <a:gd name="connsiteX160" fmla="*/ 2524743 w 12089090"/>
                  <a:gd name="connsiteY160" fmla="*/ 11899513 h 13511369"/>
                  <a:gd name="connsiteX161" fmla="*/ 2893837 w 12089090"/>
                  <a:gd name="connsiteY161" fmla="*/ 12030482 h 13511369"/>
                  <a:gd name="connsiteX162" fmla="*/ 2983134 w 12089090"/>
                  <a:gd name="connsiteY162" fmla="*/ 12018325 h 13511369"/>
                  <a:gd name="connsiteX163" fmla="*/ 3084337 w 12089090"/>
                  <a:gd name="connsiteY163" fmla="*/ 12182882 h 13511369"/>
                  <a:gd name="connsiteX164" fmla="*/ 3323653 w 12089090"/>
                  <a:gd name="connsiteY164" fmla="*/ 12127863 h 13511369"/>
                  <a:gd name="connsiteX165" fmla="*/ 3433190 w 12089090"/>
                  <a:gd name="connsiteY165" fmla="*/ 12196919 h 13511369"/>
                  <a:gd name="connsiteX166" fmla="*/ 3586781 w 12089090"/>
                  <a:gd name="connsiteY166" fmla="*/ 12266226 h 13511369"/>
                  <a:gd name="connsiteX167" fmla="*/ 3522487 w 12089090"/>
                  <a:gd name="connsiteY167" fmla="*/ 12387670 h 13511369"/>
                  <a:gd name="connsiteX168" fmla="*/ 3607022 w 12089090"/>
                  <a:gd name="connsiteY168" fmla="*/ 12592207 h 13511369"/>
                  <a:gd name="connsiteX169" fmla="*/ 3560587 w 12089090"/>
                  <a:gd name="connsiteY169" fmla="*/ 12773432 h 13511369"/>
                  <a:gd name="connsiteX170" fmla="*/ 3545109 w 12089090"/>
                  <a:gd name="connsiteY170" fmla="*/ 12987494 h 13511369"/>
                  <a:gd name="connsiteX171" fmla="*/ 3636787 w 12089090"/>
                  <a:gd name="connsiteY171" fmla="*/ 13211582 h 13511369"/>
                  <a:gd name="connsiteX172" fmla="*/ 3922537 w 12089090"/>
                  <a:gd name="connsiteY172" fmla="*/ 13440182 h 13511369"/>
                  <a:gd name="connsiteX173" fmla="*/ 4514278 w 12089090"/>
                  <a:gd name="connsiteY173" fmla="*/ 13511369 h 13511369"/>
                  <a:gd name="connsiteX174" fmla="*/ 4549996 w 12089090"/>
                  <a:gd name="connsiteY174" fmla="*/ 13442312 h 13511369"/>
                  <a:gd name="connsiteX175" fmla="*/ 4208287 w 12089090"/>
                  <a:gd name="connsiteY175" fmla="*/ 13154432 h 13511369"/>
                  <a:gd name="connsiteX176" fmla="*/ 4635722 w 12089090"/>
                  <a:gd name="connsiteY176" fmla="*/ 13268482 h 13511369"/>
                  <a:gd name="connsiteX177" fmla="*/ 4951237 w 12089090"/>
                  <a:gd name="connsiteY177" fmla="*/ 13268732 h 13511369"/>
                  <a:gd name="connsiteX178" fmla="*/ 5052440 w 12089090"/>
                  <a:gd name="connsiteY178" fmla="*/ 13058932 h 13511369"/>
                  <a:gd name="connsiteX179" fmla="*/ 5011959 w 12089090"/>
                  <a:gd name="connsiteY179" fmla="*/ 12985113 h 13511369"/>
                  <a:gd name="connsiteX180" fmla="*/ 5008387 w 12089090"/>
                  <a:gd name="connsiteY180" fmla="*/ 12678182 h 13511369"/>
                  <a:gd name="connsiteX181" fmla="*/ 5084587 w 12089090"/>
                  <a:gd name="connsiteY181" fmla="*/ 12563882 h 13511369"/>
                  <a:gd name="connsiteX182" fmla="*/ 5046487 w 12089090"/>
                  <a:gd name="connsiteY182" fmla="*/ 12225745 h 13511369"/>
                  <a:gd name="connsiteX183" fmla="*/ 5375100 w 12089090"/>
                  <a:gd name="connsiteY183" fmla="*/ 12097157 h 13511369"/>
                  <a:gd name="connsiteX184" fmla="*/ 5656087 w 12089090"/>
                  <a:gd name="connsiteY184" fmla="*/ 12180502 h 13511369"/>
                  <a:gd name="connsiteX185" fmla="*/ 5541787 w 12089090"/>
                  <a:gd name="connsiteY185" fmla="*/ 11249432 h 13511369"/>
                  <a:gd name="connsiteX186" fmla="*/ 5602510 w 12089090"/>
                  <a:gd name="connsiteY186" fmla="*/ 10722925 h 13511369"/>
                  <a:gd name="connsiteX187" fmla="*/ 5485827 w 12089090"/>
                  <a:gd name="connsiteY187" fmla="*/ 10663394 h 13511369"/>
                  <a:gd name="connsiteX188" fmla="*/ 5602509 w 12089090"/>
                  <a:gd name="connsiteY188" fmla="*/ 10701495 h 13511369"/>
                  <a:gd name="connsiteX189" fmla="*/ 5628703 w 12089090"/>
                  <a:gd name="connsiteY189" fmla="*/ 10160950 h 13511369"/>
                  <a:gd name="connsiteX190" fmla="*/ 5715618 w 12089090"/>
                  <a:gd name="connsiteY190" fmla="*/ 9775438 h 13511369"/>
                  <a:gd name="connsiteX191" fmla="*/ 5847778 w 12089090"/>
                  <a:gd name="connsiteY191" fmla="*/ 9408475 h 13511369"/>
                  <a:gd name="connsiteX192" fmla="*/ 5938265 w 12089090"/>
                  <a:gd name="connsiteY192" fmla="*/ 9196544 h 13511369"/>
                  <a:gd name="connsiteX193" fmla="*/ 5776340 w 12089090"/>
                  <a:gd name="connsiteY193" fmla="*/ 9329894 h 13511369"/>
                  <a:gd name="connsiteX194" fmla="*/ 5940647 w 12089090"/>
                  <a:gd name="connsiteY194" fmla="*/ 9137013 h 13511369"/>
                  <a:gd name="connsiteX195" fmla="*/ 5972794 w 12089090"/>
                  <a:gd name="connsiteY195" fmla="*/ 8956289 h 13511369"/>
                  <a:gd name="connsiteX196" fmla="*/ 5976365 w 12089090"/>
                  <a:gd name="connsiteY196" fmla="*/ 9087006 h 13511369"/>
                  <a:gd name="connsiteX197" fmla="*/ 6458567 w 12089090"/>
                  <a:gd name="connsiteY197" fmla="*/ 8201432 h 13511369"/>
                  <a:gd name="connsiteX198" fmla="*/ 6221634 w 12089090"/>
                  <a:gd name="connsiteY198" fmla="*/ 8101170 h 13511369"/>
                  <a:gd name="connsiteX199" fmla="*/ 6443090 w 12089090"/>
                  <a:gd name="connsiteY199" fmla="*/ 8110694 h 13511369"/>
                  <a:gd name="connsiteX200" fmla="*/ 6713363 w 12089090"/>
                  <a:gd name="connsiteY200" fmla="*/ 8074975 h 13511369"/>
                  <a:gd name="connsiteX201" fmla="*/ 6872907 w 12089090"/>
                  <a:gd name="connsiteY201" fmla="*/ 8032113 h 13511369"/>
                  <a:gd name="connsiteX202" fmla="*/ 6802659 w 12089090"/>
                  <a:gd name="connsiteY202" fmla="*/ 7972582 h 13511369"/>
                  <a:gd name="connsiteX203" fmla="*/ 6894339 w 12089090"/>
                  <a:gd name="connsiteY203" fmla="*/ 7846626 h 13511369"/>
                  <a:gd name="connsiteX204" fmla="*/ 6997921 w 12089090"/>
                  <a:gd name="connsiteY204" fmla="*/ 7867807 h 13511369"/>
                  <a:gd name="connsiteX205" fmla="*/ 7034832 w 12089090"/>
                  <a:gd name="connsiteY205" fmla="*/ 7793990 h 13511369"/>
                  <a:gd name="connsiteX206" fmla="*/ 6961013 w 12089090"/>
                  <a:gd name="connsiteY206" fmla="*/ 7693975 h 13511369"/>
                  <a:gd name="connsiteX207" fmla="*/ 6927676 w 12089090"/>
                  <a:gd name="connsiteY207" fmla="*/ 7596344 h 13511369"/>
                  <a:gd name="connsiteX208" fmla="*/ 6837187 w 12089090"/>
                  <a:gd name="connsiteY208" fmla="*/ 7591832 h 13511369"/>
                  <a:gd name="connsiteX209" fmla="*/ 6763369 w 12089090"/>
                  <a:gd name="connsiteY209" fmla="*/ 7674925 h 13511369"/>
                  <a:gd name="connsiteX210" fmla="*/ 6627637 w 12089090"/>
                  <a:gd name="connsiteY210" fmla="*/ 7687082 h 13511369"/>
                  <a:gd name="connsiteX211" fmla="*/ 6687169 w 12089090"/>
                  <a:gd name="connsiteY211" fmla="*/ 7617775 h 13511369"/>
                  <a:gd name="connsiteX212" fmla="*/ 6699076 w 12089090"/>
                  <a:gd name="connsiteY212" fmla="*/ 7529669 h 13511369"/>
                  <a:gd name="connsiteX213" fmla="*/ 6720506 w 12089090"/>
                  <a:gd name="connsiteY213" fmla="*/ 7467756 h 13511369"/>
                  <a:gd name="connsiteX214" fmla="*/ 6684787 w 12089090"/>
                  <a:gd name="connsiteY214" fmla="*/ 7401332 h 13511369"/>
                  <a:gd name="connsiteX215" fmla="*/ 6620494 w 12089090"/>
                  <a:gd name="connsiteY215" fmla="*/ 7432038 h 13511369"/>
                  <a:gd name="connsiteX216" fmla="*/ 6618112 w 12089090"/>
                  <a:gd name="connsiteY216" fmla="*/ 7351326 h 13511369"/>
                  <a:gd name="connsiteX217" fmla="*/ 6837188 w 12089090"/>
                  <a:gd name="connsiteY217" fmla="*/ 7243919 h 13511369"/>
                  <a:gd name="connsiteX218" fmla="*/ 6801469 w 12089090"/>
                  <a:gd name="connsiteY218" fmla="*/ 7089138 h 13511369"/>
                  <a:gd name="connsiteX219" fmla="*/ 6877669 w 12089090"/>
                  <a:gd name="connsiteY219" fmla="*/ 7072469 h 13511369"/>
                  <a:gd name="connsiteX220" fmla="*/ 6856237 w 12089090"/>
                  <a:gd name="connsiteY220" fmla="*/ 6982232 h 13511369"/>
                  <a:gd name="connsiteX221" fmla="*/ 6961013 w 12089090"/>
                  <a:gd name="connsiteY221" fmla="*/ 6984363 h 13511369"/>
                  <a:gd name="connsiteX222" fmla="*/ 7003876 w 12089090"/>
                  <a:gd name="connsiteY222" fmla="*/ 6903400 h 13511369"/>
                  <a:gd name="connsiteX223" fmla="*/ 7106269 w 12089090"/>
                  <a:gd name="connsiteY223" fmla="*/ 6936738 h 13511369"/>
                  <a:gd name="connsiteX224" fmla="*/ 7180088 w 12089090"/>
                  <a:gd name="connsiteY224" fmla="*/ 7039132 h 13511369"/>
                  <a:gd name="connsiteX225" fmla="*/ 7246763 w 12089090"/>
                  <a:gd name="connsiteY225" fmla="*/ 6979600 h 13511369"/>
                  <a:gd name="connsiteX226" fmla="*/ 7187232 w 12089090"/>
                  <a:gd name="connsiteY226" fmla="*/ 6843869 h 13511369"/>
                  <a:gd name="connsiteX227" fmla="*/ 7244381 w 12089090"/>
                  <a:gd name="connsiteY227" fmla="*/ 6896506 h 13511369"/>
                  <a:gd name="connsiteX228" fmla="*/ 7361063 w 12089090"/>
                  <a:gd name="connsiteY228" fmla="*/ 6934357 h 13511369"/>
                  <a:gd name="connsiteX229" fmla="*/ 7434882 w 12089090"/>
                  <a:gd name="connsiteY229" fmla="*/ 7006046 h 13511369"/>
                  <a:gd name="connsiteX230" fmla="*/ 7403926 w 12089090"/>
                  <a:gd name="connsiteY230" fmla="*/ 7144158 h 13511369"/>
                  <a:gd name="connsiteX231" fmla="*/ 7475363 w 12089090"/>
                  <a:gd name="connsiteY231" fmla="*/ 7108439 h 13511369"/>
                  <a:gd name="connsiteX232" fmla="*/ 7465837 w 12089090"/>
                  <a:gd name="connsiteY232" fmla="*/ 7077482 h 13511369"/>
                  <a:gd name="connsiteX233" fmla="*/ 7542038 w 12089090"/>
                  <a:gd name="connsiteY233" fmla="*/ 7163208 h 13511369"/>
                  <a:gd name="connsiteX234" fmla="*/ 7477744 w 12089090"/>
                  <a:gd name="connsiteY234" fmla="*/ 7244171 h 13511369"/>
                  <a:gd name="connsiteX235" fmla="*/ 7542037 w 12089090"/>
                  <a:gd name="connsiteY235" fmla="*/ 7325132 h 13511369"/>
                  <a:gd name="connsiteX236" fmla="*/ 7468219 w 12089090"/>
                  <a:gd name="connsiteY236" fmla="*/ 7344183 h 13511369"/>
                  <a:gd name="connsiteX237" fmla="*/ 7375351 w 12089090"/>
                  <a:gd name="connsiteY237" fmla="*/ 7296558 h 13511369"/>
                  <a:gd name="connsiteX238" fmla="*/ 7327726 w 12089090"/>
                  <a:gd name="connsiteY238" fmla="*/ 7406096 h 13511369"/>
                  <a:gd name="connsiteX239" fmla="*/ 7403926 w 12089090"/>
                  <a:gd name="connsiteY239" fmla="*/ 7425146 h 13511369"/>
                  <a:gd name="connsiteX240" fmla="*/ 7458694 w 12089090"/>
                  <a:gd name="connsiteY240" fmla="*/ 7484677 h 13511369"/>
                  <a:gd name="connsiteX241" fmla="*/ 7484888 w 12089090"/>
                  <a:gd name="connsiteY241" fmla="*/ 7515382 h 13511369"/>
                  <a:gd name="connsiteX242" fmla="*/ 7505128 w 12089090"/>
                  <a:gd name="connsiteY242" fmla="*/ 7467755 h 13511369"/>
                  <a:gd name="connsiteX243" fmla="*/ 7563469 w 12089090"/>
                  <a:gd name="connsiteY243" fmla="*/ 7529921 h 13511369"/>
                  <a:gd name="connsiteX244" fmla="*/ 7656338 w 12089090"/>
                  <a:gd name="connsiteY244" fmla="*/ 7615646 h 13511369"/>
                  <a:gd name="connsiteX245" fmla="*/ 7656338 w 12089090"/>
                  <a:gd name="connsiteY245" fmla="*/ 7510871 h 13511369"/>
                  <a:gd name="connsiteX246" fmla="*/ 7830168 w 12089090"/>
                  <a:gd name="connsiteY246" fmla="*/ 7606120 h 13511369"/>
                  <a:gd name="connsiteX247" fmla="*/ 7723013 w 12089090"/>
                  <a:gd name="connsiteY247" fmla="*/ 7370377 h 13511369"/>
                  <a:gd name="connsiteX248" fmla="*/ 7725394 w 12089090"/>
                  <a:gd name="connsiteY248" fmla="*/ 7234646 h 13511369"/>
                  <a:gd name="connsiteX249" fmla="*/ 7630144 w 12089090"/>
                  <a:gd name="connsiteY249" fmla="*/ 7206071 h 13511369"/>
                  <a:gd name="connsiteX250" fmla="*/ 7694437 w 12089090"/>
                  <a:gd name="connsiteY250" fmla="*/ 7039382 h 13511369"/>
                  <a:gd name="connsiteX251" fmla="*/ 8392144 w 12089090"/>
                  <a:gd name="connsiteY251" fmla="*/ 6653621 h 13511369"/>
                  <a:gd name="connsiteX252" fmla="*/ 8720757 w 12089090"/>
                  <a:gd name="connsiteY252" fmla="*/ 6591708 h 13511369"/>
                  <a:gd name="connsiteX253" fmla="*/ 8739807 w 12089090"/>
                  <a:gd name="connsiteY253" fmla="*/ 6696483 h 13511369"/>
                  <a:gd name="connsiteX254" fmla="*/ 8813626 w 12089090"/>
                  <a:gd name="connsiteY254" fmla="*/ 6701246 h 13511369"/>
                  <a:gd name="connsiteX255" fmla="*/ 8789812 w 12089090"/>
                  <a:gd name="connsiteY255" fmla="*/ 6548844 h 13511369"/>
                  <a:gd name="connsiteX256" fmla="*/ 9332737 w 12089090"/>
                  <a:gd name="connsiteY256" fmla="*/ 6544082 h 13511369"/>
                  <a:gd name="connsiteX257" fmla="*/ 9520856 w 12089090"/>
                  <a:gd name="connsiteY257" fmla="*/ 6494075 h 13511369"/>
                  <a:gd name="connsiteX258" fmla="*/ 9647062 w 12089090"/>
                  <a:gd name="connsiteY258" fmla="*/ 6298813 h 13511369"/>
                  <a:gd name="connsiteX259" fmla="*/ 9923287 w 12089090"/>
                  <a:gd name="connsiteY259" fmla="*/ 6334532 h 13511369"/>
                  <a:gd name="connsiteX260" fmla="*/ 9887569 w 12089090"/>
                  <a:gd name="connsiteY260" fmla="*/ 6420258 h 13511369"/>
                  <a:gd name="connsiteX261" fmla="*/ 9744694 w 12089090"/>
                  <a:gd name="connsiteY261" fmla="*/ 6434546 h 13511369"/>
                  <a:gd name="connsiteX262" fmla="*/ 9813749 w 12089090"/>
                  <a:gd name="connsiteY262" fmla="*/ 6489313 h 13511369"/>
                  <a:gd name="connsiteX263" fmla="*/ 9682782 w 12089090"/>
                  <a:gd name="connsiteY263" fmla="*/ 6517889 h 13511369"/>
                  <a:gd name="connsiteX264" fmla="*/ 9556576 w 12089090"/>
                  <a:gd name="connsiteY264" fmla="*/ 6508364 h 13511369"/>
                  <a:gd name="connsiteX265" fmla="*/ 9470850 w 12089090"/>
                  <a:gd name="connsiteY265" fmla="*/ 6544082 h 13511369"/>
                  <a:gd name="connsiteX266" fmla="*/ 9439894 w 12089090"/>
                  <a:gd name="connsiteY266" fmla="*/ 6848883 h 13511369"/>
                  <a:gd name="connsiteX267" fmla="*/ 9601819 w 12089090"/>
                  <a:gd name="connsiteY267" fmla="*/ 6882220 h 13511369"/>
                  <a:gd name="connsiteX268" fmla="*/ 9808987 w 12089090"/>
                  <a:gd name="connsiteY268" fmla="*/ 6696482 h 13511369"/>
                  <a:gd name="connsiteX269" fmla="*/ 9847088 w 12089090"/>
                  <a:gd name="connsiteY269" fmla="*/ 6794114 h 13511369"/>
                  <a:gd name="connsiteX270" fmla="*/ 9994726 w 12089090"/>
                  <a:gd name="connsiteY270" fmla="*/ 6717914 h 13511369"/>
                  <a:gd name="connsiteX271" fmla="*/ 9894713 w 12089090"/>
                  <a:gd name="connsiteY271" fmla="*/ 6956040 h 13511369"/>
                  <a:gd name="connsiteX272" fmla="*/ 10037588 w 12089090"/>
                  <a:gd name="connsiteY272" fmla="*/ 6898889 h 13511369"/>
                  <a:gd name="connsiteX273" fmla="*/ 10004251 w 12089090"/>
                  <a:gd name="connsiteY273" fmla="*/ 6986996 h 13511369"/>
                  <a:gd name="connsiteX274" fmla="*/ 10235232 w 12089090"/>
                  <a:gd name="connsiteY274" fmla="*/ 6984614 h 13511369"/>
                  <a:gd name="connsiteX275" fmla="*/ 10075687 w 12089090"/>
                  <a:gd name="connsiteY275" fmla="*/ 7039382 h 13511369"/>
                  <a:gd name="connsiteX276" fmla="*/ 9966151 w 12089090"/>
                  <a:gd name="connsiteY276" fmla="*/ 7096533 h 13511369"/>
                  <a:gd name="connsiteX277" fmla="*/ 9847088 w 12089090"/>
                  <a:gd name="connsiteY277" fmla="*/ 7210833 h 13511369"/>
                  <a:gd name="connsiteX278" fmla="*/ 9882806 w 12089090"/>
                  <a:gd name="connsiteY278" fmla="*/ 7270363 h 13511369"/>
                  <a:gd name="connsiteX279" fmla="*/ 9925669 w 12089090"/>
                  <a:gd name="connsiteY279" fmla="*/ 7320371 h 13511369"/>
                  <a:gd name="connsiteX280" fmla="*/ 10004251 w 12089090"/>
                  <a:gd name="connsiteY280" fmla="*/ 7287033 h 13511369"/>
                  <a:gd name="connsiteX281" fmla="*/ 10016156 w 12089090"/>
                  <a:gd name="connsiteY281" fmla="*/ 7348944 h 13511369"/>
                  <a:gd name="connsiteX282" fmla="*/ 10130457 w 12089090"/>
                  <a:gd name="connsiteY282" fmla="*/ 7210833 h 13511369"/>
                  <a:gd name="connsiteX283" fmla="*/ 10166176 w 12089090"/>
                  <a:gd name="connsiteY283" fmla="*/ 7356089 h 13511369"/>
                  <a:gd name="connsiteX284" fmla="*/ 10261426 w 12089090"/>
                  <a:gd name="connsiteY284" fmla="*/ 7239408 h 13511369"/>
                  <a:gd name="connsiteX285" fmla="*/ 10287619 w 12089090"/>
                  <a:gd name="connsiteY285" fmla="*/ 7401332 h 13511369"/>
                  <a:gd name="connsiteX286" fmla="*/ 10361437 w 12089090"/>
                  <a:gd name="connsiteY286" fmla="*/ 7477532 h 13511369"/>
                  <a:gd name="connsiteX287" fmla="*/ 10151887 w 12089090"/>
                  <a:gd name="connsiteY287" fmla="*/ 7591832 h 13511369"/>
                  <a:gd name="connsiteX288" fmla="*/ 10304288 w 12089090"/>
                  <a:gd name="connsiteY288" fmla="*/ 7741852 h 13511369"/>
                  <a:gd name="connsiteX289" fmla="*/ 10335244 w 12089090"/>
                  <a:gd name="connsiteY289" fmla="*/ 7644221 h 13511369"/>
                  <a:gd name="connsiteX290" fmla="*/ 10406680 w 12089090"/>
                  <a:gd name="connsiteY290" fmla="*/ 7732326 h 13511369"/>
                  <a:gd name="connsiteX291" fmla="*/ 10528126 w 12089090"/>
                  <a:gd name="connsiteY291" fmla="*/ 7691846 h 13511369"/>
                  <a:gd name="connsiteX292" fmla="*/ 10532887 w 12089090"/>
                  <a:gd name="connsiteY292" fmla="*/ 7777570 h 13511369"/>
                  <a:gd name="connsiteX293" fmla="*/ 10530506 w 12089090"/>
                  <a:gd name="connsiteY293" fmla="*/ 7875200 h 13511369"/>
                  <a:gd name="connsiteX294" fmla="*/ 10640043 w 12089090"/>
                  <a:gd name="connsiteY294" fmla="*/ 7837101 h 13511369"/>
                  <a:gd name="connsiteX295" fmla="*/ 10680526 w 12089090"/>
                  <a:gd name="connsiteY295" fmla="*/ 8075227 h 13511369"/>
                  <a:gd name="connsiteX296" fmla="*/ 10818637 w 12089090"/>
                  <a:gd name="connsiteY296" fmla="*/ 8106182 h 13511369"/>
                  <a:gd name="connsiteX297" fmla="*/ 10832925 w 12089090"/>
                  <a:gd name="connsiteY297" fmla="*/ 7815670 h 13511369"/>
                  <a:gd name="connsiteX298" fmla="*/ 10923413 w 12089090"/>
                  <a:gd name="connsiteY298" fmla="*/ 7791858 h 13511369"/>
                  <a:gd name="connsiteX299" fmla="*/ 10992469 w 12089090"/>
                  <a:gd name="connsiteY299" fmla="*/ 7620407 h 13511369"/>
                  <a:gd name="connsiteX300" fmla="*/ 10954369 w 12089090"/>
                  <a:gd name="connsiteY300" fmla="*/ 7491821 h 13511369"/>
                  <a:gd name="connsiteX301" fmla="*/ 10859119 w 12089090"/>
                  <a:gd name="connsiteY301" fmla="*/ 7479913 h 13511369"/>
                  <a:gd name="connsiteX302" fmla="*/ 10906743 w 12089090"/>
                  <a:gd name="connsiteY302" fmla="*/ 7360851 h 13511369"/>
                  <a:gd name="connsiteX303" fmla="*/ 10801969 w 12089090"/>
                  <a:gd name="connsiteY303" fmla="*/ 7289414 h 13511369"/>
                  <a:gd name="connsiteX304" fmla="*/ 10761487 w 12089090"/>
                  <a:gd name="connsiteY304" fmla="*/ 7058432 h 13511369"/>
                  <a:gd name="connsiteX305" fmla="*/ 10443987 w 12089090"/>
                  <a:gd name="connsiteY305" fmla="*/ 7020332 h 13511369"/>
                  <a:gd name="connsiteX306" fmla="*/ 10513838 w 12089090"/>
                  <a:gd name="connsiteY306" fmla="*/ 6915558 h 13511369"/>
                  <a:gd name="connsiteX307" fmla="*/ 10637663 w 12089090"/>
                  <a:gd name="connsiteY307" fmla="*/ 6896508 h 13511369"/>
                  <a:gd name="connsiteX308" fmla="*/ 10647187 w 12089090"/>
                  <a:gd name="connsiteY308" fmla="*/ 6810782 h 13511369"/>
                  <a:gd name="connsiteX309" fmla="*/ 10859912 w 12089090"/>
                  <a:gd name="connsiteY309" fmla="*/ 6899682 h 13511369"/>
                  <a:gd name="connsiteX310" fmla="*/ 10875787 w 12089090"/>
                  <a:gd name="connsiteY310" fmla="*/ 6677432 h 13511369"/>
                  <a:gd name="connsiteX311" fmla="*/ 10666237 w 12089090"/>
                  <a:gd name="connsiteY311" fmla="*/ 6772682 h 13511369"/>
                  <a:gd name="connsiteX312" fmla="*/ 10590037 w 12089090"/>
                  <a:gd name="connsiteY312" fmla="*/ 6544082 h 13511369"/>
                  <a:gd name="connsiteX313" fmla="*/ 10361437 w 12089090"/>
                  <a:gd name="connsiteY313" fmla="*/ 6753632 h 13511369"/>
                  <a:gd name="connsiteX314" fmla="*/ 10374138 w 12089090"/>
                  <a:gd name="connsiteY314" fmla="*/ 6588533 h 13511369"/>
                  <a:gd name="connsiteX315" fmla="*/ 10386837 w 12089090"/>
                  <a:gd name="connsiteY315" fmla="*/ 6464707 h 13511369"/>
                  <a:gd name="connsiteX316" fmla="*/ 10331672 w 12089090"/>
                  <a:gd name="connsiteY316" fmla="*/ 6436675 h 13511369"/>
                  <a:gd name="connsiteX317" fmla="*/ 10278888 w 12089090"/>
                  <a:gd name="connsiteY317" fmla="*/ 6452008 h 13511369"/>
                  <a:gd name="connsiteX318" fmla="*/ 10158237 w 12089090"/>
                  <a:gd name="connsiteY318" fmla="*/ 6236107 h 13511369"/>
                  <a:gd name="connsiteX319" fmla="*/ 10323338 w 12089090"/>
                  <a:gd name="connsiteY319" fmla="*/ 6274208 h 13511369"/>
                  <a:gd name="connsiteX320" fmla="*/ 10564638 w 12089090"/>
                  <a:gd name="connsiteY320" fmla="*/ 6274208 h 13511369"/>
                  <a:gd name="connsiteX321" fmla="*/ 10694812 w 12089090"/>
                  <a:gd name="connsiteY321" fmla="*/ 6134507 h 13511369"/>
                  <a:gd name="connsiteX322" fmla="*/ 10593213 w 12089090"/>
                  <a:gd name="connsiteY322" fmla="*/ 6023383 h 13511369"/>
                  <a:gd name="connsiteX323" fmla="*/ 10380487 w 12089090"/>
                  <a:gd name="connsiteY323" fmla="*/ 5975757 h 13511369"/>
                  <a:gd name="connsiteX324" fmla="*/ 10561462 w 12089090"/>
                  <a:gd name="connsiteY324" fmla="*/ 5845582 h 13511369"/>
                  <a:gd name="connsiteX325" fmla="*/ 10507488 w 12089090"/>
                  <a:gd name="connsiteY325" fmla="*/ 5728108 h 13511369"/>
                  <a:gd name="connsiteX326" fmla="*/ 10561463 w 12089090"/>
                  <a:gd name="connsiteY326" fmla="*/ 5607458 h 13511369"/>
                  <a:gd name="connsiteX327" fmla="*/ 10523362 w 12089090"/>
                  <a:gd name="connsiteY327" fmla="*/ 5604282 h 13511369"/>
                  <a:gd name="connsiteX328" fmla="*/ 10488438 w 12089090"/>
                  <a:gd name="connsiteY328" fmla="*/ 5528083 h 13511369"/>
                  <a:gd name="connsiteX329" fmla="*/ 10329687 w 12089090"/>
                  <a:gd name="connsiteY329" fmla="*/ 5375682 h 13511369"/>
                  <a:gd name="connsiteX330" fmla="*/ 10599563 w 12089090"/>
                  <a:gd name="connsiteY330" fmla="*/ 5480458 h 13511369"/>
                  <a:gd name="connsiteX331" fmla="*/ 10742437 w 12089090"/>
                  <a:gd name="connsiteY331" fmla="*/ 5439182 h 13511369"/>
                  <a:gd name="connsiteX332" fmla="*/ 10717038 w 12089090"/>
                  <a:gd name="connsiteY332" fmla="*/ 5686833 h 13511369"/>
                  <a:gd name="connsiteX333" fmla="*/ 10894837 w 12089090"/>
                  <a:gd name="connsiteY333" fmla="*/ 5724932 h 13511369"/>
                  <a:gd name="connsiteX334" fmla="*/ 10951988 w 12089090"/>
                  <a:gd name="connsiteY334" fmla="*/ 5550308 h 13511369"/>
                  <a:gd name="connsiteX335" fmla="*/ 10993262 w 12089090"/>
                  <a:gd name="connsiteY335" fmla="*/ 5321707 h 13511369"/>
                  <a:gd name="connsiteX336" fmla="*/ 10913888 w 12089090"/>
                  <a:gd name="connsiteY336" fmla="*/ 5118508 h 13511369"/>
                  <a:gd name="connsiteX337" fmla="*/ 10856737 w 12089090"/>
                  <a:gd name="connsiteY337" fmla="*/ 5020082 h 13511369"/>
                  <a:gd name="connsiteX338" fmla="*/ 10777363 w 12089090"/>
                  <a:gd name="connsiteY338" fmla="*/ 5137558 h 13511369"/>
                  <a:gd name="connsiteX339" fmla="*/ 10707513 w 12089090"/>
                  <a:gd name="connsiteY339" fmla="*/ 5096283 h 13511369"/>
                  <a:gd name="connsiteX340" fmla="*/ 10675763 w 12089090"/>
                  <a:gd name="connsiteY340" fmla="*/ 5216933 h 13511369"/>
                  <a:gd name="connsiteX341" fmla="*/ 10574162 w 12089090"/>
                  <a:gd name="connsiteY341" fmla="*/ 5220107 h 13511369"/>
                  <a:gd name="connsiteX342" fmla="*/ 10494787 w 12089090"/>
                  <a:gd name="connsiteY342" fmla="*/ 5077232 h 13511369"/>
                  <a:gd name="connsiteX343" fmla="*/ 10456687 w 12089090"/>
                  <a:gd name="connsiteY343" fmla="*/ 4924832 h 13511369"/>
                  <a:gd name="connsiteX344" fmla="*/ 10240787 w 12089090"/>
                  <a:gd name="connsiteY344" fmla="*/ 4928007 h 13511369"/>
                  <a:gd name="connsiteX345" fmla="*/ 10266187 w 12089090"/>
                  <a:gd name="connsiteY345" fmla="*/ 5153432 h 13511369"/>
                  <a:gd name="connsiteX346" fmla="*/ 10228088 w 12089090"/>
                  <a:gd name="connsiteY346" fmla="*/ 4959758 h 13511369"/>
                  <a:gd name="connsiteX347" fmla="*/ 10183637 w 12089090"/>
                  <a:gd name="connsiteY347" fmla="*/ 4972457 h 13511369"/>
                  <a:gd name="connsiteX348" fmla="*/ 10113787 w 12089090"/>
                  <a:gd name="connsiteY348" fmla="*/ 4861332 h 13511369"/>
                  <a:gd name="connsiteX349" fmla="*/ 10018538 w 12089090"/>
                  <a:gd name="connsiteY349" fmla="*/ 4931183 h 13511369"/>
                  <a:gd name="connsiteX350" fmla="*/ 9862962 w 12089090"/>
                  <a:gd name="connsiteY350" fmla="*/ 5058182 h 13511369"/>
                  <a:gd name="connsiteX351" fmla="*/ 10228087 w 12089090"/>
                  <a:gd name="connsiteY351" fmla="*/ 4724807 h 13511369"/>
                  <a:gd name="connsiteX352" fmla="*/ 10372550 w 12089090"/>
                  <a:gd name="connsiteY352" fmla="*/ 4634321 h 13511369"/>
                  <a:gd name="connsiteX353" fmla="*/ 10590037 w 12089090"/>
                  <a:gd name="connsiteY353" fmla="*/ 4581932 h 13511369"/>
                  <a:gd name="connsiteX354" fmla="*/ 10628138 w 12089090"/>
                  <a:gd name="connsiteY354" fmla="*/ 4461283 h 13511369"/>
                  <a:gd name="connsiteX355" fmla="*/ 10799588 w 12089090"/>
                  <a:gd name="connsiteY355" fmla="*/ 4334283 h 13511369"/>
                  <a:gd name="connsiteX356" fmla="*/ 10831337 w 12089090"/>
                  <a:gd name="connsiteY356" fmla="*/ 4080282 h 13511369"/>
                  <a:gd name="connsiteX357" fmla="*/ 10599562 w 12089090"/>
                  <a:gd name="connsiteY357" fmla="*/ 3997732 h 13511369"/>
                  <a:gd name="connsiteX358" fmla="*/ 10282063 w 12089090"/>
                  <a:gd name="connsiteY358" fmla="*/ 3950108 h 13511369"/>
                  <a:gd name="connsiteX359" fmla="*/ 10151887 w 12089090"/>
                  <a:gd name="connsiteY359" fmla="*/ 4010432 h 13511369"/>
                  <a:gd name="connsiteX360" fmla="*/ 10177288 w 12089090"/>
                  <a:gd name="connsiteY360" fmla="*/ 3845333 h 13511369"/>
                  <a:gd name="connsiteX361" fmla="*/ 10126488 w 12089090"/>
                  <a:gd name="connsiteY361" fmla="*/ 3670708 h 13511369"/>
                  <a:gd name="connsiteX362" fmla="*/ 10240787 w 12089090"/>
                  <a:gd name="connsiteY362" fmla="*/ 3708807 h 13511369"/>
                  <a:gd name="connsiteX363" fmla="*/ 10361438 w 12089090"/>
                  <a:gd name="connsiteY363" fmla="*/ 3600858 h 13511369"/>
                  <a:gd name="connsiteX364" fmla="*/ 10551938 w 12089090"/>
                  <a:gd name="connsiteY364" fmla="*/ 3661183 h 13511369"/>
                  <a:gd name="connsiteX365" fmla="*/ 10564638 w 12089090"/>
                  <a:gd name="connsiteY365" fmla="*/ 3477033 h 13511369"/>
                  <a:gd name="connsiteX366" fmla="*/ 10704337 w 12089090"/>
                  <a:gd name="connsiteY366" fmla="*/ 3515132 h 13511369"/>
                  <a:gd name="connsiteX367" fmla="*/ 10818637 w 12089090"/>
                  <a:gd name="connsiteY367" fmla="*/ 3210332 h 13511369"/>
                  <a:gd name="connsiteX368" fmla="*/ 10920238 w 12089090"/>
                  <a:gd name="connsiteY368" fmla="*/ 3299233 h 13511369"/>
                  <a:gd name="connsiteX369" fmla="*/ 11059937 w 12089090"/>
                  <a:gd name="connsiteY369" fmla="*/ 3283357 h 13511369"/>
                  <a:gd name="connsiteX370" fmla="*/ 11094862 w 12089090"/>
                  <a:gd name="connsiteY370" fmla="*/ 3508782 h 13511369"/>
                  <a:gd name="connsiteX371" fmla="*/ 11171063 w 12089090"/>
                  <a:gd name="connsiteY371" fmla="*/ 3251608 h 13511369"/>
                  <a:gd name="connsiteX372" fmla="*/ 11094863 w 12089090"/>
                  <a:gd name="connsiteY372" fmla="*/ 3165883 h 13511369"/>
                  <a:gd name="connsiteX373" fmla="*/ 11180587 w 12089090"/>
                  <a:gd name="connsiteY373" fmla="*/ 2911882 h 13511369"/>
                  <a:gd name="connsiteX374" fmla="*/ 10999613 w 12089090"/>
                  <a:gd name="connsiteY374" fmla="*/ 2988083 h 13511369"/>
                  <a:gd name="connsiteX375" fmla="*/ 10971037 w 12089090"/>
                  <a:gd name="connsiteY375" fmla="*/ 2918232 h 13511369"/>
                  <a:gd name="connsiteX376" fmla="*/ 10780537 w 12089090"/>
                  <a:gd name="connsiteY376" fmla="*/ 2715032 h 13511369"/>
                  <a:gd name="connsiteX377" fmla="*/ 10748788 w 12089090"/>
                  <a:gd name="connsiteY377" fmla="*/ 2530883 h 13511369"/>
                  <a:gd name="connsiteX378" fmla="*/ 10717038 w 12089090"/>
                  <a:gd name="connsiteY378" fmla="*/ 2435633 h 13511369"/>
                  <a:gd name="connsiteX379" fmla="*/ 10818637 w 12089090"/>
                  <a:gd name="connsiteY379" fmla="*/ 2334032 h 13511369"/>
                  <a:gd name="connsiteX380" fmla="*/ 11078988 w 12089090"/>
                  <a:gd name="connsiteY380" fmla="*/ 2099083 h 13511369"/>
                  <a:gd name="connsiteX381" fmla="*/ 11199637 w 12089090"/>
                  <a:gd name="connsiteY381" fmla="*/ 2118132 h 13511369"/>
                  <a:gd name="connsiteX382" fmla="*/ 11269488 w 12089090"/>
                  <a:gd name="connsiteY382" fmla="*/ 2029233 h 13511369"/>
                  <a:gd name="connsiteX383" fmla="*/ 11504437 w 12089090"/>
                  <a:gd name="connsiteY383" fmla="*/ 1921282 h 13511369"/>
                  <a:gd name="connsiteX384" fmla="*/ 11358388 w 12089090"/>
                  <a:gd name="connsiteY384" fmla="*/ 1851433 h 13511369"/>
                  <a:gd name="connsiteX385" fmla="*/ 11275837 w 12089090"/>
                  <a:gd name="connsiteY385" fmla="*/ 1705382 h 13511369"/>
                  <a:gd name="connsiteX386" fmla="*/ 11377437 w 12089090"/>
                  <a:gd name="connsiteY386" fmla="*/ 1279932 h 13511369"/>
                  <a:gd name="connsiteX387" fmla="*/ 11256787 w 12089090"/>
                  <a:gd name="connsiteY387" fmla="*/ 1019582 h 13511369"/>
                  <a:gd name="connsiteX388" fmla="*/ 11542537 w 12089090"/>
                  <a:gd name="connsiteY388" fmla="*/ 1362482 h 13511369"/>
                  <a:gd name="connsiteX389" fmla="*/ 11707637 w 12089090"/>
                  <a:gd name="connsiteY389" fmla="*/ 1165632 h 13511369"/>
                  <a:gd name="connsiteX390" fmla="*/ 11891787 w 12089090"/>
                  <a:gd name="connsiteY390" fmla="*/ 1476782 h 13511369"/>
                  <a:gd name="connsiteX391" fmla="*/ 12088637 w 12089090"/>
                  <a:gd name="connsiteY391" fmla="*/ 1578383 h 13511369"/>
                  <a:gd name="connsiteX392" fmla="*/ 11923537 w 12089090"/>
                  <a:gd name="connsiteY392" fmla="*/ 1133883 h 13511369"/>
                  <a:gd name="connsiteX393" fmla="*/ 11910837 w 12089090"/>
                  <a:gd name="connsiteY393" fmla="*/ 917982 h 13511369"/>
                  <a:gd name="connsiteX394" fmla="*/ 11777487 w 12089090"/>
                  <a:gd name="connsiteY394" fmla="*/ 721132 h 13511369"/>
                  <a:gd name="connsiteX395" fmla="*/ 11752087 w 12089090"/>
                  <a:gd name="connsiteY39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7656337 w 12089090"/>
                  <a:gd name="connsiteY10" fmla="*/ 2429282 h 13511369"/>
                  <a:gd name="connsiteX11" fmla="*/ 7595615 w 12089090"/>
                  <a:gd name="connsiteY11" fmla="*/ 2443319 h 13511369"/>
                  <a:gd name="connsiteX12" fmla="*/ 7526559 w 12089090"/>
                  <a:gd name="connsiteY12" fmla="*/ 2407600 h 13511369"/>
                  <a:gd name="connsiteX13" fmla="*/ 7521797 w 12089090"/>
                  <a:gd name="connsiteY13" fmla="*/ 2148044 h 13511369"/>
                  <a:gd name="connsiteX14" fmla="*/ 7412259 w 12089090"/>
                  <a:gd name="connsiteY14" fmla="*/ 2105181 h 13511369"/>
                  <a:gd name="connsiteX15" fmla="*/ 7371778 w 12089090"/>
                  <a:gd name="connsiteY15" fmla="*/ 1993263 h 13511369"/>
                  <a:gd name="connsiteX16" fmla="*/ 7281290 w 12089090"/>
                  <a:gd name="connsiteY16" fmla="*/ 2021838 h 13511369"/>
                  <a:gd name="connsiteX17" fmla="*/ 7180087 w 12089090"/>
                  <a:gd name="connsiteY17" fmla="*/ 1905407 h 13511369"/>
                  <a:gd name="connsiteX18" fmla="*/ 7321772 w 12089090"/>
                  <a:gd name="connsiteY18" fmla="*/ 1876581 h 13511369"/>
                  <a:gd name="connsiteX19" fmla="*/ 7419403 w 12089090"/>
                  <a:gd name="connsiteY19" fmla="*/ 1843244 h 13511369"/>
                  <a:gd name="connsiteX20" fmla="*/ 7457503 w 12089090"/>
                  <a:gd name="connsiteY20" fmla="*/ 1764663 h 13511369"/>
                  <a:gd name="connsiteX21" fmla="*/ 7543228 w 12089090"/>
                  <a:gd name="connsiteY21" fmla="*/ 1752756 h 13511369"/>
                  <a:gd name="connsiteX22" fmla="*/ 7618237 w 12089090"/>
                  <a:gd name="connsiteY22" fmla="*/ 1552982 h 13511369"/>
                  <a:gd name="connsiteX23" fmla="*/ 7512272 w 12089090"/>
                  <a:gd name="connsiteY23" fmla="*/ 1428906 h 13511369"/>
                  <a:gd name="connsiteX24" fmla="*/ 7275337 w 12089090"/>
                  <a:gd name="connsiteY24" fmla="*/ 1305332 h 13511369"/>
                  <a:gd name="connsiteX25" fmla="*/ 6959822 w 12089090"/>
                  <a:gd name="connsiteY25" fmla="*/ 1395569 h 13511369"/>
                  <a:gd name="connsiteX26" fmla="*/ 6752653 w 12089090"/>
                  <a:gd name="connsiteY26" fmla="*/ 1359850 h 13511369"/>
                  <a:gd name="connsiteX27" fmla="*/ 6647878 w 12089090"/>
                  <a:gd name="connsiteY27" fmla="*/ 1431288 h 13511369"/>
                  <a:gd name="connsiteX28" fmla="*/ 6488334 w 12089090"/>
                  <a:gd name="connsiteY28" fmla="*/ 1331275 h 13511369"/>
                  <a:gd name="connsiteX29" fmla="*/ 6354984 w 12089090"/>
                  <a:gd name="connsiteY29" fmla="*/ 1402713 h 13511369"/>
                  <a:gd name="connsiteX30" fmla="*/ 6265687 w 12089090"/>
                  <a:gd name="connsiteY30" fmla="*/ 1362482 h 13511369"/>
                  <a:gd name="connsiteX31" fmla="*/ 6181153 w 12089090"/>
                  <a:gd name="connsiteY31" fmla="*/ 1433669 h 13511369"/>
                  <a:gd name="connsiteX32" fmla="*/ 6052565 w 12089090"/>
                  <a:gd name="connsiteY32" fmla="*/ 1269363 h 13511369"/>
                  <a:gd name="connsiteX33" fmla="*/ 5971603 w 12089090"/>
                  <a:gd name="connsiteY33" fmla="*/ 1078863 h 13511369"/>
                  <a:gd name="connsiteX34" fmla="*/ 5808487 w 12089090"/>
                  <a:gd name="connsiteY34" fmla="*/ 1000532 h 13511369"/>
                  <a:gd name="connsiteX35" fmla="*/ 5647753 w 12089090"/>
                  <a:gd name="connsiteY35" fmla="*/ 921700 h 13511369"/>
                  <a:gd name="connsiteX36" fmla="*/ 5566790 w 12089090"/>
                  <a:gd name="connsiteY36" fmla="*/ 995519 h 13511369"/>
                  <a:gd name="connsiteX37" fmla="*/ 5500115 w 12089090"/>
                  <a:gd name="connsiteY37" fmla="*/ 847881 h 13511369"/>
                  <a:gd name="connsiteX38" fmla="*/ 5295328 w 12089090"/>
                  <a:gd name="connsiteY38" fmla="*/ 838356 h 13511369"/>
                  <a:gd name="connsiteX39" fmla="*/ 5119115 w 12089090"/>
                  <a:gd name="connsiteY39" fmla="*/ 678813 h 13511369"/>
                  <a:gd name="connsiteX40" fmla="*/ 4872656 w 12089090"/>
                  <a:gd name="connsiteY40" fmla="*/ 524282 h 13511369"/>
                  <a:gd name="connsiteX41" fmla="*/ 4578572 w 12089090"/>
                  <a:gd name="connsiteY41" fmla="*/ 478788 h 13511369"/>
                  <a:gd name="connsiteX42" fmla="*/ 4330922 w 12089090"/>
                  <a:gd name="connsiteY42" fmla="*/ 395444 h 13511369"/>
                  <a:gd name="connsiteX43" fmla="*/ 4363068 w 12089090"/>
                  <a:gd name="connsiteY43" fmla="*/ 505232 h 13511369"/>
                  <a:gd name="connsiteX44" fmla="*/ 4118990 w 12089090"/>
                  <a:gd name="connsiteY44" fmla="*/ 528794 h 13511369"/>
                  <a:gd name="connsiteX45" fmla="*/ 3952303 w 12089090"/>
                  <a:gd name="connsiteY45" fmla="*/ 640713 h 13511369"/>
                  <a:gd name="connsiteX46" fmla="*/ 3770137 w 12089090"/>
                  <a:gd name="connsiteY46" fmla="*/ 929094 h 13511369"/>
                  <a:gd name="connsiteX47" fmla="*/ 3680840 w 12089090"/>
                  <a:gd name="connsiteY47" fmla="*/ 914556 h 13511369"/>
                  <a:gd name="connsiteX48" fmla="*/ 3578447 w 12089090"/>
                  <a:gd name="connsiteY48" fmla="*/ 990756 h 13511369"/>
                  <a:gd name="connsiteX49" fmla="*/ 3404615 w 12089090"/>
                  <a:gd name="connsiteY49" fmla="*/ 1205069 h 13511369"/>
                  <a:gd name="connsiteX50" fmla="*/ 3266503 w 12089090"/>
                  <a:gd name="connsiteY50" fmla="*/ 1266981 h 13511369"/>
                  <a:gd name="connsiteX51" fmla="*/ 3184349 w 12089090"/>
                  <a:gd name="connsiteY51" fmla="*/ 1343433 h 13511369"/>
                  <a:gd name="connsiteX52" fmla="*/ 2956940 w 12089090"/>
                  <a:gd name="connsiteY52" fmla="*/ 1233644 h 13511369"/>
                  <a:gd name="connsiteX53" fmla="*/ 2829544 w 12089090"/>
                  <a:gd name="connsiteY53" fmla="*/ 1317239 h 13511369"/>
                  <a:gd name="connsiteX54" fmla="*/ 2690240 w 12089090"/>
                  <a:gd name="connsiteY54" fmla="*/ 1366994 h 13511369"/>
                  <a:gd name="connsiteX55" fmla="*/ 2455687 w 12089090"/>
                  <a:gd name="connsiteY55" fmla="*/ 1452970 h 13511369"/>
                  <a:gd name="connsiteX56" fmla="*/ 2421159 w 12089090"/>
                  <a:gd name="connsiteY56" fmla="*/ 1328894 h 13511369"/>
                  <a:gd name="connsiteX57" fmla="*/ 2341387 w 12089090"/>
                  <a:gd name="connsiteY57" fmla="*/ 1248182 h 13511369"/>
                  <a:gd name="connsiteX58" fmla="*/ 2364009 w 12089090"/>
                  <a:gd name="connsiteY58" fmla="*/ 1407475 h 13511369"/>
                  <a:gd name="connsiteX59" fmla="*/ 2321147 w 12089090"/>
                  <a:gd name="connsiteY59" fmla="*/ 1557494 h 13511369"/>
                  <a:gd name="connsiteX60" fmla="*/ 2379487 w 12089090"/>
                  <a:gd name="connsiteY60" fmla="*/ 1629182 h 13511369"/>
                  <a:gd name="connsiteX61" fmla="*/ 2748581 w 12089090"/>
                  <a:gd name="connsiteY61" fmla="*/ 1888739 h 13511369"/>
                  <a:gd name="connsiteX62" fmla="*/ 2818828 w 12089090"/>
                  <a:gd name="connsiteY62" fmla="*/ 2031363 h 13511369"/>
                  <a:gd name="connsiteX63" fmla="*/ 2799778 w 12089090"/>
                  <a:gd name="connsiteY63" fmla="*/ 2224244 h 13511369"/>
                  <a:gd name="connsiteX64" fmla="*/ 2870025 w 12089090"/>
                  <a:gd name="connsiteY64" fmla="*/ 2431664 h 13511369"/>
                  <a:gd name="connsiteX65" fmla="*/ 3027187 w 12089090"/>
                  <a:gd name="connsiteY65" fmla="*/ 2567395 h 13511369"/>
                  <a:gd name="connsiteX66" fmla="*/ 3160537 w 12089090"/>
                  <a:gd name="connsiteY66" fmla="*/ 2543582 h 13511369"/>
                  <a:gd name="connsiteX67" fmla="*/ 3228403 w 12089090"/>
                  <a:gd name="connsiteY67" fmla="*/ 2648106 h 13511369"/>
                  <a:gd name="connsiteX68" fmla="*/ 3130772 w 12089090"/>
                  <a:gd name="connsiteY68" fmla="*/ 2719544 h 13511369"/>
                  <a:gd name="connsiteX69" fmla="*/ 3115293 w 12089090"/>
                  <a:gd name="connsiteY69" fmla="*/ 2843619 h 13511369"/>
                  <a:gd name="connsiteX70" fmla="*/ 3023615 w 12089090"/>
                  <a:gd name="connsiteY70" fmla="*/ 2957669 h 13511369"/>
                  <a:gd name="connsiteX71" fmla="*/ 3016472 w 12089090"/>
                  <a:gd name="connsiteY71" fmla="*/ 3050538 h 13511369"/>
                  <a:gd name="connsiteX72" fmla="*/ 2916459 w 12089090"/>
                  <a:gd name="connsiteY72" fmla="*/ 3143406 h 13511369"/>
                  <a:gd name="connsiteX73" fmla="*/ 2874787 w 12089090"/>
                  <a:gd name="connsiteY73" fmla="*/ 3248432 h 13511369"/>
                  <a:gd name="connsiteX74" fmla="*/ 2916459 w 12089090"/>
                  <a:gd name="connsiteY74" fmla="*/ 3355338 h 13511369"/>
                  <a:gd name="connsiteX75" fmla="*/ 3039093 w 12089090"/>
                  <a:gd name="connsiteY75" fmla="*/ 3469889 h 13511369"/>
                  <a:gd name="connsiteX76" fmla="*/ 2880740 w 12089090"/>
                  <a:gd name="connsiteY76" fmla="*/ 3872069 h 13511369"/>
                  <a:gd name="connsiteX77" fmla="*/ 2854547 w 12089090"/>
                  <a:gd name="connsiteY77" fmla="*/ 4003038 h 13511369"/>
                  <a:gd name="connsiteX78" fmla="*/ 2779537 w 12089090"/>
                  <a:gd name="connsiteY78" fmla="*/ 4067582 h 13511369"/>
                  <a:gd name="connsiteX79" fmla="*/ 2630709 w 12089090"/>
                  <a:gd name="connsiteY79" fmla="*/ 4069713 h 13511369"/>
                  <a:gd name="connsiteX80" fmla="*/ 2559272 w 12089090"/>
                  <a:gd name="connsiteY80" fmla="*/ 4041138 h 13511369"/>
                  <a:gd name="connsiteX81" fmla="*/ 2497359 w 12089090"/>
                  <a:gd name="connsiteY81" fmla="*/ 3964938 h 13511369"/>
                  <a:gd name="connsiteX82" fmla="*/ 2360437 w 12089090"/>
                  <a:gd name="connsiteY82" fmla="*/ 3991382 h 13511369"/>
                  <a:gd name="connsiteX83" fmla="*/ 2302097 w 12089090"/>
                  <a:gd name="connsiteY83" fmla="*/ 4098288 h 13511369"/>
                  <a:gd name="connsiteX84" fmla="*/ 2402109 w 12089090"/>
                  <a:gd name="connsiteY84" fmla="*/ 4295932 h 13511369"/>
                  <a:gd name="connsiteX85" fmla="*/ 2322337 w 12089090"/>
                  <a:gd name="connsiteY85" fmla="*/ 4353332 h 13511369"/>
                  <a:gd name="connsiteX86" fmla="*/ 2533078 w 12089090"/>
                  <a:gd name="connsiteY86" fmla="*/ 4645975 h 13511369"/>
                  <a:gd name="connsiteX87" fmla="*/ 2597372 w 12089090"/>
                  <a:gd name="connsiteY87" fmla="*/ 4879338 h 13511369"/>
                  <a:gd name="connsiteX88" fmla="*/ 2489024 w 12089090"/>
                  <a:gd name="connsiteY88" fmla="*/ 4958170 h 13511369"/>
                  <a:gd name="connsiteX89" fmla="*/ 2471165 w 12089090"/>
                  <a:gd name="connsiteY89" fmla="*/ 5122225 h 13511369"/>
                  <a:gd name="connsiteX90" fmla="*/ 2387822 w 12089090"/>
                  <a:gd name="connsiteY90" fmla="*/ 5196044 h 13511369"/>
                  <a:gd name="connsiteX91" fmla="*/ 2398537 w 12089090"/>
                  <a:gd name="connsiteY91" fmla="*/ 5286782 h 13511369"/>
                  <a:gd name="connsiteX92" fmla="*/ 2506884 w 12089090"/>
                  <a:gd name="connsiteY92" fmla="*/ 5384163 h 13511369"/>
                  <a:gd name="connsiteX93" fmla="*/ 2512837 w 12089090"/>
                  <a:gd name="connsiteY93" fmla="*/ 5534432 h 13511369"/>
                  <a:gd name="connsiteX94" fmla="*/ 2516409 w 12089090"/>
                  <a:gd name="connsiteY94" fmla="*/ 5622288 h 13511369"/>
                  <a:gd name="connsiteX95" fmla="*/ 2649759 w 12089090"/>
                  <a:gd name="connsiteY95" fmla="*/ 5741350 h 13511369"/>
                  <a:gd name="connsiteX96" fmla="*/ 2814065 w 12089090"/>
                  <a:gd name="connsiteY96" fmla="*/ 5819932 h 13511369"/>
                  <a:gd name="connsiteX97" fmla="*/ 2846212 w 12089090"/>
                  <a:gd name="connsiteY97" fmla="*/ 6036875 h 13511369"/>
                  <a:gd name="connsiteX98" fmla="*/ 2836687 w 12089090"/>
                  <a:gd name="connsiteY98" fmla="*/ 6239282 h 13511369"/>
                  <a:gd name="connsiteX99" fmla="*/ 2611659 w 12089090"/>
                  <a:gd name="connsiteY99" fmla="*/ 6322375 h 13511369"/>
                  <a:gd name="connsiteX100" fmla="*/ 2627137 w 12089090"/>
                  <a:gd name="connsiteY100" fmla="*/ 6448832 h 13511369"/>
                  <a:gd name="connsiteX101" fmla="*/ 2531887 w 12089090"/>
                  <a:gd name="connsiteY101" fmla="*/ 6696482 h 13511369"/>
                  <a:gd name="connsiteX102" fmla="*/ 2585465 w 12089090"/>
                  <a:gd name="connsiteY102" fmla="*/ 6812913 h 13511369"/>
                  <a:gd name="connsiteX103" fmla="*/ 2535459 w 12089090"/>
                  <a:gd name="connsiteY103" fmla="*/ 6872444 h 13511369"/>
                  <a:gd name="connsiteX104" fmla="*/ 2478309 w 12089090"/>
                  <a:gd name="connsiteY104" fmla="*/ 6981982 h 13511369"/>
                  <a:gd name="connsiteX105" fmla="*/ 2365199 w 12089090"/>
                  <a:gd name="connsiteY105" fmla="*/ 7022714 h 13511369"/>
                  <a:gd name="connsiteX106" fmla="*/ 2123503 w 12089090"/>
                  <a:gd name="connsiteY106" fmla="*/ 7248682 h 13511369"/>
                  <a:gd name="connsiteX107" fmla="*/ 2171128 w 12089090"/>
                  <a:gd name="connsiteY107" fmla="*/ 7551100 h 13511369"/>
                  <a:gd name="connsiteX108" fmla="*/ 2143743 w 12089090"/>
                  <a:gd name="connsiteY108" fmla="*/ 7627551 h 13511369"/>
                  <a:gd name="connsiteX109" fmla="*/ 1973484 w 12089090"/>
                  <a:gd name="connsiteY109" fmla="*/ 7703500 h 13511369"/>
                  <a:gd name="connsiteX110" fmla="*/ 1867519 w 12089090"/>
                  <a:gd name="connsiteY110" fmla="*/ 7841863 h 13511369"/>
                  <a:gd name="connsiteX111" fmla="*/ 1842515 w 12089090"/>
                  <a:gd name="connsiteY111" fmla="*/ 8084500 h 13511369"/>
                  <a:gd name="connsiteX112" fmla="*/ 1721072 w 12089090"/>
                  <a:gd name="connsiteY112" fmla="*/ 8148794 h 13511369"/>
                  <a:gd name="connsiteX113" fmla="*/ 1703212 w 12089090"/>
                  <a:gd name="connsiteY113" fmla="*/ 8291919 h 13511369"/>
                  <a:gd name="connsiteX114" fmla="*/ 1671065 w 12089090"/>
                  <a:gd name="connsiteY114" fmla="*/ 8510744 h 13511369"/>
                  <a:gd name="connsiteX115" fmla="*/ 1716309 w 12089090"/>
                  <a:gd name="connsiteY115" fmla="*/ 8653619 h 13511369"/>
                  <a:gd name="connsiteX116" fmla="*/ 1706784 w 12089090"/>
                  <a:gd name="connsiteY116" fmla="*/ 8772682 h 13511369"/>
                  <a:gd name="connsiteX117" fmla="*/ 1788937 w 12089090"/>
                  <a:gd name="connsiteY117" fmla="*/ 8963432 h 13511369"/>
                  <a:gd name="connsiteX118" fmla="*/ 1657969 w 12089090"/>
                  <a:gd name="connsiteY118" fmla="*/ 9413488 h 13511369"/>
                  <a:gd name="connsiteX119" fmla="*/ 1506759 w 12089090"/>
                  <a:gd name="connsiteY119" fmla="*/ 9498963 h 13511369"/>
                  <a:gd name="connsiteX120" fmla="*/ 1463897 w 12089090"/>
                  <a:gd name="connsiteY120" fmla="*/ 9682319 h 13511369"/>
                  <a:gd name="connsiteX121" fmla="*/ 1321022 w 12089090"/>
                  <a:gd name="connsiteY121" fmla="*/ 9748994 h 13511369"/>
                  <a:gd name="connsiteX122" fmla="*/ 1312687 w 12089090"/>
                  <a:gd name="connsiteY122" fmla="*/ 9839732 h 13511369"/>
                  <a:gd name="connsiteX123" fmla="*/ 1237678 w 12089090"/>
                  <a:gd name="connsiteY123" fmla="*/ 9970450 h 13511369"/>
                  <a:gd name="connsiteX124" fmla="*/ 1254347 w 12089090"/>
                  <a:gd name="connsiteY124" fmla="*/ 10151425 h 13511369"/>
                  <a:gd name="connsiteX125" fmla="*/ 1179337 w 12089090"/>
                  <a:gd name="connsiteY125" fmla="*/ 10315982 h 13511369"/>
                  <a:gd name="connsiteX126" fmla="*/ 932878 w 12089090"/>
                  <a:gd name="connsiteY126" fmla="*/ 10353832 h 13511369"/>
                  <a:gd name="connsiteX127" fmla="*/ 817387 w 12089090"/>
                  <a:gd name="connsiteY127" fmla="*/ 10468382 h 13511369"/>
                  <a:gd name="connsiteX128" fmla="*/ 678084 w 12089090"/>
                  <a:gd name="connsiteY128" fmla="*/ 10480038 h 13511369"/>
                  <a:gd name="connsiteX129" fmla="*/ 585215 w 12089090"/>
                  <a:gd name="connsiteY129" fmla="*/ 10544332 h 13511369"/>
                  <a:gd name="connsiteX130" fmla="*/ 497109 w 12089090"/>
                  <a:gd name="connsiteY130" fmla="*/ 10503850 h 13511369"/>
                  <a:gd name="connsiteX131" fmla="*/ 399478 w 12089090"/>
                  <a:gd name="connsiteY131" fmla="*/ 10510994 h 13511369"/>
                  <a:gd name="connsiteX132" fmla="*/ 301847 w 12089090"/>
                  <a:gd name="connsiteY132" fmla="*/ 10482419 h 13511369"/>
                  <a:gd name="connsiteX133" fmla="*/ 238743 w 12089090"/>
                  <a:gd name="connsiteY133" fmla="*/ 10535057 h 13511369"/>
                  <a:gd name="connsiteX134" fmla="*/ 17287 w 12089090"/>
                  <a:gd name="connsiteY134" fmla="*/ 10430282 h 13511369"/>
                  <a:gd name="connsiteX135" fmla="*/ 78009 w 12089090"/>
                  <a:gd name="connsiteY135" fmla="*/ 10608625 h 13511369"/>
                  <a:gd name="connsiteX136" fmla="*/ 11334 w 12089090"/>
                  <a:gd name="connsiteY136" fmla="*/ 10787219 h 13511369"/>
                  <a:gd name="connsiteX137" fmla="*/ 112537 w 12089090"/>
                  <a:gd name="connsiteY137" fmla="*/ 11056551 h 13511369"/>
                  <a:gd name="connsiteX138" fmla="*/ 8953 w 12089090"/>
                  <a:gd name="connsiteY138" fmla="*/ 11234894 h 13511369"/>
                  <a:gd name="connsiteX139" fmla="*/ 17287 w 12089090"/>
                  <a:gd name="connsiteY139" fmla="*/ 11420882 h 13511369"/>
                  <a:gd name="connsiteX140" fmla="*/ 158972 w 12089090"/>
                  <a:gd name="connsiteY140" fmla="*/ 11470638 h 13511369"/>
                  <a:gd name="connsiteX141" fmla="*/ 455437 w 12089090"/>
                  <a:gd name="connsiteY141" fmla="*/ 11497082 h 13511369"/>
                  <a:gd name="connsiteX142" fmla="*/ 623315 w 12089090"/>
                  <a:gd name="connsiteY142" fmla="*/ 11544457 h 13511369"/>
                  <a:gd name="connsiteX143" fmla="*/ 737615 w 12089090"/>
                  <a:gd name="connsiteY143" fmla="*/ 11489688 h 13511369"/>
                  <a:gd name="connsiteX144" fmla="*/ 912637 w 12089090"/>
                  <a:gd name="connsiteY144" fmla="*/ 11535182 h 13511369"/>
                  <a:gd name="connsiteX145" fmla="*/ 1078134 w 12089090"/>
                  <a:gd name="connsiteY145" fmla="*/ 11413488 h 13511369"/>
                  <a:gd name="connsiteX146" fmla="*/ 1155524 w 12089090"/>
                  <a:gd name="connsiteY146" fmla="*/ 11470889 h 13511369"/>
                  <a:gd name="connsiteX147" fmla="*/ 1294828 w 12089090"/>
                  <a:gd name="connsiteY147" fmla="*/ 11496832 h 13511369"/>
                  <a:gd name="connsiteX148" fmla="*/ 1466278 w 12089090"/>
                  <a:gd name="connsiteY148" fmla="*/ 11508738 h 13511369"/>
                  <a:gd name="connsiteX149" fmla="*/ 1552003 w 12089090"/>
                  <a:gd name="connsiteY149" fmla="*/ 11573032 h 13511369"/>
                  <a:gd name="connsiteX150" fmla="*/ 1652015 w 12089090"/>
                  <a:gd name="connsiteY150" fmla="*/ 11580175 h 13511369"/>
                  <a:gd name="connsiteX151" fmla="*/ 1731787 w 12089090"/>
                  <a:gd name="connsiteY151" fmla="*/ 11592332 h 13511369"/>
                  <a:gd name="connsiteX152" fmla="*/ 1659159 w 12089090"/>
                  <a:gd name="connsiteY152" fmla="*/ 11737338 h 13511369"/>
                  <a:gd name="connsiteX153" fmla="*/ 1693687 w 12089090"/>
                  <a:gd name="connsiteY153" fmla="*/ 11992382 h 13511369"/>
                  <a:gd name="connsiteX154" fmla="*/ 1871090 w 12089090"/>
                  <a:gd name="connsiteY154" fmla="*/ 12130244 h 13511369"/>
                  <a:gd name="connsiteX155" fmla="*/ 1993724 w 12089090"/>
                  <a:gd name="connsiteY155" fmla="*/ 12056676 h 13511369"/>
                  <a:gd name="connsiteX156" fmla="*/ 2066353 w 12089090"/>
                  <a:gd name="connsiteY156" fmla="*/ 12104050 h 13511369"/>
                  <a:gd name="connsiteX157" fmla="*/ 2142553 w 12089090"/>
                  <a:gd name="connsiteY157" fmla="*/ 12034994 h 13511369"/>
                  <a:gd name="connsiteX158" fmla="*/ 2242565 w 12089090"/>
                  <a:gd name="connsiteY158" fmla="*/ 12058807 h 13511369"/>
                  <a:gd name="connsiteX159" fmla="*/ 2473547 w 12089090"/>
                  <a:gd name="connsiteY159" fmla="*/ 12008800 h 13511369"/>
                  <a:gd name="connsiteX160" fmla="*/ 2524743 w 12089090"/>
                  <a:gd name="connsiteY160" fmla="*/ 11899513 h 13511369"/>
                  <a:gd name="connsiteX161" fmla="*/ 2893837 w 12089090"/>
                  <a:gd name="connsiteY161" fmla="*/ 12030482 h 13511369"/>
                  <a:gd name="connsiteX162" fmla="*/ 2983134 w 12089090"/>
                  <a:gd name="connsiteY162" fmla="*/ 12018325 h 13511369"/>
                  <a:gd name="connsiteX163" fmla="*/ 3084337 w 12089090"/>
                  <a:gd name="connsiteY163" fmla="*/ 12182882 h 13511369"/>
                  <a:gd name="connsiteX164" fmla="*/ 3323653 w 12089090"/>
                  <a:gd name="connsiteY164" fmla="*/ 12127863 h 13511369"/>
                  <a:gd name="connsiteX165" fmla="*/ 3433190 w 12089090"/>
                  <a:gd name="connsiteY165" fmla="*/ 12196919 h 13511369"/>
                  <a:gd name="connsiteX166" fmla="*/ 3586781 w 12089090"/>
                  <a:gd name="connsiteY166" fmla="*/ 12266226 h 13511369"/>
                  <a:gd name="connsiteX167" fmla="*/ 3522487 w 12089090"/>
                  <a:gd name="connsiteY167" fmla="*/ 12387670 h 13511369"/>
                  <a:gd name="connsiteX168" fmla="*/ 3607022 w 12089090"/>
                  <a:gd name="connsiteY168" fmla="*/ 12592207 h 13511369"/>
                  <a:gd name="connsiteX169" fmla="*/ 3560587 w 12089090"/>
                  <a:gd name="connsiteY169" fmla="*/ 12773432 h 13511369"/>
                  <a:gd name="connsiteX170" fmla="*/ 3545109 w 12089090"/>
                  <a:gd name="connsiteY170" fmla="*/ 12987494 h 13511369"/>
                  <a:gd name="connsiteX171" fmla="*/ 3636787 w 12089090"/>
                  <a:gd name="connsiteY171" fmla="*/ 13211582 h 13511369"/>
                  <a:gd name="connsiteX172" fmla="*/ 3922537 w 12089090"/>
                  <a:gd name="connsiteY172" fmla="*/ 13440182 h 13511369"/>
                  <a:gd name="connsiteX173" fmla="*/ 4514278 w 12089090"/>
                  <a:gd name="connsiteY173" fmla="*/ 13511369 h 13511369"/>
                  <a:gd name="connsiteX174" fmla="*/ 4549996 w 12089090"/>
                  <a:gd name="connsiteY174" fmla="*/ 13442312 h 13511369"/>
                  <a:gd name="connsiteX175" fmla="*/ 4208287 w 12089090"/>
                  <a:gd name="connsiteY175" fmla="*/ 13154432 h 13511369"/>
                  <a:gd name="connsiteX176" fmla="*/ 4635722 w 12089090"/>
                  <a:gd name="connsiteY176" fmla="*/ 13268482 h 13511369"/>
                  <a:gd name="connsiteX177" fmla="*/ 4951237 w 12089090"/>
                  <a:gd name="connsiteY177" fmla="*/ 13268732 h 13511369"/>
                  <a:gd name="connsiteX178" fmla="*/ 5052440 w 12089090"/>
                  <a:gd name="connsiteY178" fmla="*/ 13058932 h 13511369"/>
                  <a:gd name="connsiteX179" fmla="*/ 5011959 w 12089090"/>
                  <a:gd name="connsiteY179" fmla="*/ 12985113 h 13511369"/>
                  <a:gd name="connsiteX180" fmla="*/ 5008387 w 12089090"/>
                  <a:gd name="connsiteY180" fmla="*/ 12678182 h 13511369"/>
                  <a:gd name="connsiteX181" fmla="*/ 5084587 w 12089090"/>
                  <a:gd name="connsiteY181" fmla="*/ 12563882 h 13511369"/>
                  <a:gd name="connsiteX182" fmla="*/ 5046487 w 12089090"/>
                  <a:gd name="connsiteY182" fmla="*/ 12225745 h 13511369"/>
                  <a:gd name="connsiteX183" fmla="*/ 5375100 w 12089090"/>
                  <a:gd name="connsiteY183" fmla="*/ 12097157 h 13511369"/>
                  <a:gd name="connsiteX184" fmla="*/ 5656087 w 12089090"/>
                  <a:gd name="connsiteY184" fmla="*/ 12180502 h 13511369"/>
                  <a:gd name="connsiteX185" fmla="*/ 5541787 w 12089090"/>
                  <a:gd name="connsiteY185" fmla="*/ 11249432 h 13511369"/>
                  <a:gd name="connsiteX186" fmla="*/ 5602510 w 12089090"/>
                  <a:gd name="connsiteY186" fmla="*/ 10722925 h 13511369"/>
                  <a:gd name="connsiteX187" fmla="*/ 5485827 w 12089090"/>
                  <a:gd name="connsiteY187" fmla="*/ 10663394 h 13511369"/>
                  <a:gd name="connsiteX188" fmla="*/ 5602509 w 12089090"/>
                  <a:gd name="connsiteY188" fmla="*/ 10701495 h 13511369"/>
                  <a:gd name="connsiteX189" fmla="*/ 5628703 w 12089090"/>
                  <a:gd name="connsiteY189" fmla="*/ 10160950 h 13511369"/>
                  <a:gd name="connsiteX190" fmla="*/ 5715618 w 12089090"/>
                  <a:gd name="connsiteY190" fmla="*/ 9775438 h 13511369"/>
                  <a:gd name="connsiteX191" fmla="*/ 5847778 w 12089090"/>
                  <a:gd name="connsiteY191" fmla="*/ 9408475 h 13511369"/>
                  <a:gd name="connsiteX192" fmla="*/ 5938265 w 12089090"/>
                  <a:gd name="connsiteY192" fmla="*/ 9196544 h 13511369"/>
                  <a:gd name="connsiteX193" fmla="*/ 5776340 w 12089090"/>
                  <a:gd name="connsiteY193" fmla="*/ 9329894 h 13511369"/>
                  <a:gd name="connsiteX194" fmla="*/ 5940647 w 12089090"/>
                  <a:gd name="connsiteY194" fmla="*/ 9137013 h 13511369"/>
                  <a:gd name="connsiteX195" fmla="*/ 5972794 w 12089090"/>
                  <a:gd name="connsiteY195" fmla="*/ 8956289 h 13511369"/>
                  <a:gd name="connsiteX196" fmla="*/ 5976365 w 12089090"/>
                  <a:gd name="connsiteY196" fmla="*/ 9087006 h 13511369"/>
                  <a:gd name="connsiteX197" fmla="*/ 6458567 w 12089090"/>
                  <a:gd name="connsiteY197" fmla="*/ 8201432 h 13511369"/>
                  <a:gd name="connsiteX198" fmla="*/ 6221634 w 12089090"/>
                  <a:gd name="connsiteY198" fmla="*/ 8101170 h 13511369"/>
                  <a:gd name="connsiteX199" fmla="*/ 6443090 w 12089090"/>
                  <a:gd name="connsiteY199" fmla="*/ 8110694 h 13511369"/>
                  <a:gd name="connsiteX200" fmla="*/ 6713363 w 12089090"/>
                  <a:gd name="connsiteY200" fmla="*/ 8074975 h 13511369"/>
                  <a:gd name="connsiteX201" fmla="*/ 6872907 w 12089090"/>
                  <a:gd name="connsiteY201" fmla="*/ 8032113 h 13511369"/>
                  <a:gd name="connsiteX202" fmla="*/ 6802659 w 12089090"/>
                  <a:gd name="connsiteY202" fmla="*/ 7972582 h 13511369"/>
                  <a:gd name="connsiteX203" fmla="*/ 6894339 w 12089090"/>
                  <a:gd name="connsiteY203" fmla="*/ 7846626 h 13511369"/>
                  <a:gd name="connsiteX204" fmla="*/ 6997921 w 12089090"/>
                  <a:gd name="connsiteY204" fmla="*/ 7867807 h 13511369"/>
                  <a:gd name="connsiteX205" fmla="*/ 7034832 w 12089090"/>
                  <a:gd name="connsiteY205" fmla="*/ 7793990 h 13511369"/>
                  <a:gd name="connsiteX206" fmla="*/ 6961013 w 12089090"/>
                  <a:gd name="connsiteY206" fmla="*/ 7693975 h 13511369"/>
                  <a:gd name="connsiteX207" fmla="*/ 6927676 w 12089090"/>
                  <a:gd name="connsiteY207" fmla="*/ 7596344 h 13511369"/>
                  <a:gd name="connsiteX208" fmla="*/ 6837187 w 12089090"/>
                  <a:gd name="connsiteY208" fmla="*/ 7591832 h 13511369"/>
                  <a:gd name="connsiteX209" fmla="*/ 6763369 w 12089090"/>
                  <a:gd name="connsiteY209" fmla="*/ 7674925 h 13511369"/>
                  <a:gd name="connsiteX210" fmla="*/ 6627637 w 12089090"/>
                  <a:gd name="connsiteY210" fmla="*/ 7687082 h 13511369"/>
                  <a:gd name="connsiteX211" fmla="*/ 6687169 w 12089090"/>
                  <a:gd name="connsiteY211" fmla="*/ 7617775 h 13511369"/>
                  <a:gd name="connsiteX212" fmla="*/ 6699076 w 12089090"/>
                  <a:gd name="connsiteY212" fmla="*/ 7529669 h 13511369"/>
                  <a:gd name="connsiteX213" fmla="*/ 6720506 w 12089090"/>
                  <a:gd name="connsiteY213" fmla="*/ 7467756 h 13511369"/>
                  <a:gd name="connsiteX214" fmla="*/ 6684787 w 12089090"/>
                  <a:gd name="connsiteY214" fmla="*/ 7401332 h 13511369"/>
                  <a:gd name="connsiteX215" fmla="*/ 6620494 w 12089090"/>
                  <a:gd name="connsiteY215" fmla="*/ 7432038 h 13511369"/>
                  <a:gd name="connsiteX216" fmla="*/ 6618112 w 12089090"/>
                  <a:gd name="connsiteY216" fmla="*/ 7351326 h 13511369"/>
                  <a:gd name="connsiteX217" fmla="*/ 6837188 w 12089090"/>
                  <a:gd name="connsiteY217" fmla="*/ 7243919 h 13511369"/>
                  <a:gd name="connsiteX218" fmla="*/ 6801469 w 12089090"/>
                  <a:gd name="connsiteY218" fmla="*/ 7089138 h 13511369"/>
                  <a:gd name="connsiteX219" fmla="*/ 6877669 w 12089090"/>
                  <a:gd name="connsiteY219" fmla="*/ 7072469 h 13511369"/>
                  <a:gd name="connsiteX220" fmla="*/ 6856237 w 12089090"/>
                  <a:gd name="connsiteY220" fmla="*/ 6982232 h 13511369"/>
                  <a:gd name="connsiteX221" fmla="*/ 6961013 w 12089090"/>
                  <a:gd name="connsiteY221" fmla="*/ 6984363 h 13511369"/>
                  <a:gd name="connsiteX222" fmla="*/ 7003876 w 12089090"/>
                  <a:gd name="connsiteY222" fmla="*/ 6903400 h 13511369"/>
                  <a:gd name="connsiteX223" fmla="*/ 7106269 w 12089090"/>
                  <a:gd name="connsiteY223" fmla="*/ 6936738 h 13511369"/>
                  <a:gd name="connsiteX224" fmla="*/ 7180088 w 12089090"/>
                  <a:gd name="connsiteY224" fmla="*/ 7039132 h 13511369"/>
                  <a:gd name="connsiteX225" fmla="*/ 7246763 w 12089090"/>
                  <a:gd name="connsiteY225" fmla="*/ 6979600 h 13511369"/>
                  <a:gd name="connsiteX226" fmla="*/ 7187232 w 12089090"/>
                  <a:gd name="connsiteY226" fmla="*/ 6843869 h 13511369"/>
                  <a:gd name="connsiteX227" fmla="*/ 7244381 w 12089090"/>
                  <a:gd name="connsiteY227" fmla="*/ 6896506 h 13511369"/>
                  <a:gd name="connsiteX228" fmla="*/ 7361063 w 12089090"/>
                  <a:gd name="connsiteY228" fmla="*/ 6934357 h 13511369"/>
                  <a:gd name="connsiteX229" fmla="*/ 7434882 w 12089090"/>
                  <a:gd name="connsiteY229" fmla="*/ 7006046 h 13511369"/>
                  <a:gd name="connsiteX230" fmla="*/ 7403926 w 12089090"/>
                  <a:gd name="connsiteY230" fmla="*/ 7144158 h 13511369"/>
                  <a:gd name="connsiteX231" fmla="*/ 7475363 w 12089090"/>
                  <a:gd name="connsiteY231" fmla="*/ 7108439 h 13511369"/>
                  <a:gd name="connsiteX232" fmla="*/ 7465837 w 12089090"/>
                  <a:gd name="connsiteY232" fmla="*/ 7077482 h 13511369"/>
                  <a:gd name="connsiteX233" fmla="*/ 7542038 w 12089090"/>
                  <a:gd name="connsiteY233" fmla="*/ 7163208 h 13511369"/>
                  <a:gd name="connsiteX234" fmla="*/ 7477744 w 12089090"/>
                  <a:gd name="connsiteY234" fmla="*/ 7244171 h 13511369"/>
                  <a:gd name="connsiteX235" fmla="*/ 7542037 w 12089090"/>
                  <a:gd name="connsiteY235" fmla="*/ 7325132 h 13511369"/>
                  <a:gd name="connsiteX236" fmla="*/ 7468219 w 12089090"/>
                  <a:gd name="connsiteY236" fmla="*/ 7344183 h 13511369"/>
                  <a:gd name="connsiteX237" fmla="*/ 7375351 w 12089090"/>
                  <a:gd name="connsiteY237" fmla="*/ 7296558 h 13511369"/>
                  <a:gd name="connsiteX238" fmla="*/ 7327726 w 12089090"/>
                  <a:gd name="connsiteY238" fmla="*/ 7406096 h 13511369"/>
                  <a:gd name="connsiteX239" fmla="*/ 7403926 w 12089090"/>
                  <a:gd name="connsiteY239" fmla="*/ 7425146 h 13511369"/>
                  <a:gd name="connsiteX240" fmla="*/ 7458694 w 12089090"/>
                  <a:gd name="connsiteY240" fmla="*/ 7484677 h 13511369"/>
                  <a:gd name="connsiteX241" fmla="*/ 7484888 w 12089090"/>
                  <a:gd name="connsiteY241" fmla="*/ 7515382 h 13511369"/>
                  <a:gd name="connsiteX242" fmla="*/ 7505128 w 12089090"/>
                  <a:gd name="connsiteY242" fmla="*/ 7467755 h 13511369"/>
                  <a:gd name="connsiteX243" fmla="*/ 7563469 w 12089090"/>
                  <a:gd name="connsiteY243" fmla="*/ 7529921 h 13511369"/>
                  <a:gd name="connsiteX244" fmla="*/ 7656338 w 12089090"/>
                  <a:gd name="connsiteY244" fmla="*/ 7615646 h 13511369"/>
                  <a:gd name="connsiteX245" fmla="*/ 7656338 w 12089090"/>
                  <a:gd name="connsiteY245" fmla="*/ 7510871 h 13511369"/>
                  <a:gd name="connsiteX246" fmla="*/ 7830168 w 12089090"/>
                  <a:gd name="connsiteY246" fmla="*/ 7606120 h 13511369"/>
                  <a:gd name="connsiteX247" fmla="*/ 7723013 w 12089090"/>
                  <a:gd name="connsiteY247" fmla="*/ 7370377 h 13511369"/>
                  <a:gd name="connsiteX248" fmla="*/ 7725394 w 12089090"/>
                  <a:gd name="connsiteY248" fmla="*/ 7234646 h 13511369"/>
                  <a:gd name="connsiteX249" fmla="*/ 7630144 w 12089090"/>
                  <a:gd name="connsiteY249" fmla="*/ 7206071 h 13511369"/>
                  <a:gd name="connsiteX250" fmla="*/ 7694437 w 12089090"/>
                  <a:gd name="connsiteY250" fmla="*/ 7039382 h 13511369"/>
                  <a:gd name="connsiteX251" fmla="*/ 8392144 w 12089090"/>
                  <a:gd name="connsiteY251" fmla="*/ 6653621 h 13511369"/>
                  <a:gd name="connsiteX252" fmla="*/ 8720757 w 12089090"/>
                  <a:gd name="connsiteY252" fmla="*/ 6591708 h 13511369"/>
                  <a:gd name="connsiteX253" fmla="*/ 8739807 w 12089090"/>
                  <a:gd name="connsiteY253" fmla="*/ 6696483 h 13511369"/>
                  <a:gd name="connsiteX254" fmla="*/ 8813626 w 12089090"/>
                  <a:gd name="connsiteY254" fmla="*/ 6701246 h 13511369"/>
                  <a:gd name="connsiteX255" fmla="*/ 8789812 w 12089090"/>
                  <a:gd name="connsiteY255" fmla="*/ 6548844 h 13511369"/>
                  <a:gd name="connsiteX256" fmla="*/ 9332737 w 12089090"/>
                  <a:gd name="connsiteY256" fmla="*/ 6544082 h 13511369"/>
                  <a:gd name="connsiteX257" fmla="*/ 9520856 w 12089090"/>
                  <a:gd name="connsiteY257" fmla="*/ 6494075 h 13511369"/>
                  <a:gd name="connsiteX258" fmla="*/ 9647062 w 12089090"/>
                  <a:gd name="connsiteY258" fmla="*/ 6298813 h 13511369"/>
                  <a:gd name="connsiteX259" fmla="*/ 9923287 w 12089090"/>
                  <a:gd name="connsiteY259" fmla="*/ 6334532 h 13511369"/>
                  <a:gd name="connsiteX260" fmla="*/ 9887569 w 12089090"/>
                  <a:gd name="connsiteY260" fmla="*/ 6420258 h 13511369"/>
                  <a:gd name="connsiteX261" fmla="*/ 9744694 w 12089090"/>
                  <a:gd name="connsiteY261" fmla="*/ 6434546 h 13511369"/>
                  <a:gd name="connsiteX262" fmla="*/ 9813749 w 12089090"/>
                  <a:gd name="connsiteY262" fmla="*/ 6489313 h 13511369"/>
                  <a:gd name="connsiteX263" fmla="*/ 9682782 w 12089090"/>
                  <a:gd name="connsiteY263" fmla="*/ 6517889 h 13511369"/>
                  <a:gd name="connsiteX264" fmla="*/ 9556576 w 12089090"/>
                  <a:gd name="connsiteY264" fmla="*/ 6508364 h 13511369"/>
                  <a:gd name="connsiteX265" fmla="*/ 9470850 w 12089090"/>
                  <a:gd name="connsiteY265" fmla="*/ 6544082 h 13511369"/>
                  <a:gd name="connsiteX266" fmla="*/ 9439894 w 12089090"/>
                  <a:gd name="connsiteY266" fmla="*/ 6848883 h 13511369"/>
                  <a:gd name="connsiteX267" fmla="*/ 9601819 w 12089090"/>
                  <a:gd name="connsiteY267" fmla="*/ 6882220 h 13511369"/>
                  <a:gd name="connsiteX268" fmla="*/ 9808987 w 12089090"/>
                  <a:gd name="connsiteY268" fmla="*/ 6696482 h 13511369"/>
                  <a:gd name="connsiteX269" fmla="*/ 9847088 w 12089090"/>
                  <a:gd name="connsiteY269" fmla="*/ 6794114 h 13511369"/>
                  <a:gd name="connsiteX270" fmla="*/ 9994726 w 12089090"/>
                  <a:gd name="connsiteY270" fmla="*/ 6717914 h 13511369"/>
                  <a:gd name="connsiteX271" fmla="*/ 9894713 w 12089090"/>
                  <a:gd name="connsiteY271" fmla="*/ 6956040 h 13511369"/>
                  <a:gd name="connsiteX272" fmla="*/ 10037588 w 12089090"/>
                  <a:gd name="connsiteY272" fmla="*/ 6898889 h 13511369"/>
                  <a:gd name="connsiteX273" fmla="*/ 10004251 w 12089090"/>
                  <a:gd name="connsiteY273" fmla="*/ 6986996 h 13511369"/>
                  <a:gd name="connsiteX274" fmla="*/ 10235232 w 12089090"/>
                  <a:gd name="connsiteY274" fmla="*/ 6984614 h 13511369"/>
                  <a:gd name="connsiteX275" fmla="*/ 10075687 w 12089090"/>
                  <a:gd name="connsiteY275" fmla="*/ 7039382 h 13511369"/>
                  <a:gd name="connsiteX276" fmla="*/ 9966151 w 12089090"/>
                  <a:gd name="connsiteY276" fmla="*/ 7096533 h 13511369"/>
                  <a:gd name="connsiteX277" fmla="*/ 9847088 w 12089090"/>
                  <a:gd name="connsiteY277" fmla="*/ 7210833 h 13511369"/>
                  <a:gd name="connsiteX278" fmla="*/ 9882806 w 12089090"/>
                  <a:gd name="connsiteY278" fmla="*/ 7270363 h 13511369"/>
                  <a:gd name="connsiteX279" fmla="*/ 9925669 w 12089090"/>
                  <a:gd name="connsiteY279" fmla="*/ 7320371 h 13511369"/>
                  <a:gd name="connsiteX280" fmla="*/ 10004251 w 12089090"/>
                  <a:gd name="connsiteY280" fmla="*/ 7287033 h 13511369"/>
                  <a:gd name="connsiteX281" fmla="*/ 10016156 w 12089090"/>
                  <a:gd name="connsiteY281" fmla="*/ 7348944 h 13511369"/>
                  <a:gd name="connsiteX282" fmla="*/ 10130457 w 12089090"/>
                  <a:gd name="connsiteY282" fmla="*/ 7210833 h 13511369"/>
                  <a:gd name="connsiteX283" fmla="*/ 10166176 w 12089090"/>
                  <a:gd name="connsiteY283" fmla="*/ 7356089 h 13511369"/>
                  <a:gd name="connsiteX284" fmla="*/ 10261426 w 12089090"/>
                  <a:gd name="connsiteY284" fmla="*/ 7239408 h 13511369"/>
                  <a:gd name="connsiteX285" fmla="*/ 10287619 w 12089090"/>
                  <a:gd name="connsiteY285" fmla="*/ 7401332 h 13511369"/>
                  <a:gd name="connsiteX286" fmla="*/ 10361437 w 12089090"/>
                  <a:gd name="connsiteY286" fmla="*/ 7477532 h 13511369"/>
                  <a:gd name="connsiteX287" fmla="*/ 10151887 w 12089090"/>
                  <a:gd name="connsiteY287" fmla="*/ 7591832 h 13511369"/>
                  <a:gd name="connsiteX288" fmla="*/ 10304288 w 12089090"/>
                  <a:gd name="connsiteY288" fmla="*/ 7741852 h 13511369"/>
                  <a:gd name="connsiteX289" fmla="*/ 10335244 w 12089090"/>
                  <a:gd name="connsiteY289" fmla="*/ 7644221 h 13511369"/>
                  <a:gd name="connsiteX290" fmla="*/ 10406680 w 12089090"/>
                  <a:gd name="connsiteY290" fmla="*/ 7732326 h 13511369"/>
                  <a:gd name="connsiteX291" fmla="*/ 10528126 w 12089090"/>
                  <a:gd name="connsiteY291" fmla="*/ 7691846 h 13511369"/>
                  <a:gd name="connsiteX292" fmla="*/ 10532887 w 12089090"/>
                  <a:gd name="connsiteY292" fmla="*/ 7777570 h 13511369"/>
                  <a:gd name="connsiteX293" fmla="*/ 10530506 w 12089090"/>
                  <a:gd name="connsiteY293" fmla="*/ 7875200 h 13511369"/>
                  <a:gd name="connsiteX294" fmla="*/ 10640043 w 12089090"/>
                  <a:gd name="connsiteY294" fmla="*/ 7837101 h 13511369"/>
                  <a:gd name="connsiteX295" fmla="*/ 10680526 w 12089090"/>
                  <a:gd name="connsiteY295" fmla="*/ 8075227 h 13511369"/>
                  <a:gd name="connsiteX296" fmla="*/ 10818637 w 12089090"/>
                  <a:gd name="connsiteY296" fmla="*/ 8106182 h 13511369"/>
                  <a:gd name="connsiteX297" fmla="*/ 10832925 w 12089090"/>
                  <a:gd name="connsiteY297" fmla="*/ 7815670 h 13511369"/>
                  <a:gd name="connsiteX298" fmla="*/ 10923413 w 12089090"/>
                  <a:gd name="connsiteY298" fmla="*/ 7791858 h 13511369"/>
                  <a:gd name="connsiteX299" fmla="*/ 10992469 w 12089090"/>
                  <a:gd name="connsiteY299" fmla="*/ 7620407 h 13511369"/>
                  <a:gd name="connsiteX300" fmla="*/ 10954369 w 12089090"/>
                  <a:gd name="connsiteY300" fmla="*/ 7491821 h 13511369"/>
                  <a:gd name="connsiteX301" fmla="*/ 10859119 w 12089090"/>
                  <a:gd name="connsiteY301" fmla="*/ 7479913 h 13511369"/>
                  <a:gd name="connsiteX302" fmla="*/ 10906743 w 12089090"/>
                  <a:gd name="connsiteY302" fmla="*/ 7360851 h 13511369"/>
                  <a:gd name="connsiteX303" fmla="*/ 10801969 w 12089090"/>
                  <a:gd name="connsiteY303" fmla="*/ 7289414 h 13511369"/>
                  <a:gd name="connsiteX304" fmla="*/ 10761487 w 12089090"/>
                  <a:gd name="connsiteY304" fmla="*/ 7058432 h 13511369"/>
                  <a:gd name="connsiteX305" fmla="*/ 10443987 w 12089090"/>
                  <a:gd name="connsiteY305" fmla="*/ 7020332 h 13511369"/>
                  <a:gd name="connsiteX306" fmla="*/ 10513838 w 12089090"/>
                  <a:gd name="connsiteY306" fmla="*/ 6915558 h 13511369"/>
                  <a:gd name="connsiteX307" fmla="*/ 10637663 w 12089090"/>
                  <a:gd name="connsiteY307" fmla="*/ 6896508 h 13511369"/>
                  <a:gd name="connsiteX308" fmla="*/ 10647187 w 12089090"/>
                  <a:gd name="connsiteY308" fmla="*/ 6810782 h 13511369"/>
                  <a:gd name="connsiteX309" fmla="*/ 10859912 w 12089090"/>
                  <a:gd name="connsiteY309" fmla="*/ 6899682 h 13511369"/>
                  <a:gd name="connsiteX310" fmla="*/ 10875787 w 12089090"/>
                  <a:gd name="connsiteY310" fmla="*/ 6677432 h 13511369"/>
                  <a:gd name="connsiteX311" fmla="*/ 10666237 w 12089090"/>
                  <a:gd name="connsiteY311" fmla="*/ 6772682 h 13511369"/>
                  <a:gd name="connsiteX312" fmla="*/ 10590037 w 12089090"/>
                  <a:gd name="connsiteY312" fmla="*/ 6544082 h 13511369"/>
                  <a:gd name="connsiteX313" fmla="*/ 10361437 w 12089090"/>
                  <a:gd name="connsiteY313" fmla="*/ 6753632 h 13511369"/>
                  <a:gd name="connsiteX314" fmla="*/ 10374138 w 12089090"/>
                  <a:gd name="connsiteY314" fmla="*/ 6588533 h 13511369"/>
                  <a:gd name="connsiteX315" fmla="*/ 10386837 w 12089090"/>
                  <a:gd name="connsiteY315" fmla="*/ 6464707 h 13511369"/>
                  <a:gd name="connsiteX316" fmla="*/ 10331672 w 12089090"/>
                  <a:gd name="connsiteY316" fmla="*/ 6436675 h 13511369"/>
                  <a:gd name="connsiteX317" fmla="*/ 10278888 w 12089090"/>
                  <a:gd name="connsiteY317" fmla="*/ 6452008 h 13511369"/>
                  <a:gd name="connsiteX318" fmla="*/ 10158237 w 12089090"/>
                  <a:gd name="connsiteY318" fmla="*/ 6236107 h 13511369"/>
                  <a:gd name="connsiteX319" fmla="*/ 10323338 w 12089090"/>
                  <a:gd name="connsiteY319" fmla="*/ 6274208 h 13511369"/>
                  <a:gd name="connsiteX320" fmla="*/ 10564638 w 12089090"/>
                  <a:gd name="connsiteY320" fmla="*/ 6274208 h 13511369"/>
                  <a:gd name="connsiteX321" fmla="*/ 10694812 w 12089090"/>
                  <a:gd name="connsiteY321" fmla="*/ 6134507 h 13511369"/>
                  <a:gd name="connsiteX322" fmla="*/ 10593213 w 12089090"/>
                  <a:gd name="connsiteY322" fmla="*/ 6023383 h 13511369"/>
                  <a:gd name="connsiteX323" fmla="*/ 10380487 w 12089090"/>
                  <a:gd name="connsiteY323" fmla="*/ 5975757 h 13511369"/>
                  <a:gd name="connsiteX324" fmla="*/ 10561462 w 12089090"/>
                  <a:gd name="connsiteY324" fmla="*/ 5845582 h 13511369"/>
                  <a:gd name="connsiteX325" fmla="*/ 10507488 w 12089090"/>
                  <a:gd name="connsiteY325" fmla="*/ 5728108 h 13511369"/>
                  <a:gd name="connsiteX326" fmla="*/ 10561463 w 12089090"/>
                  <a:gd name="connsiteY326" fmla="*/ 5607458 h 13511369"/>
                  <a:gd name="connsiteX327" fmla="*/ 10523362 w 12089090"/>
                  <a:gd name="connsiteY327" fmla="*/ 5604282 h 13511369"/>
                  <a:gd name="connsiteX328" fmla="*/ 10488438 w 12089090"/>
                  <a:gd name="connsiteY328" fmla="*/ 5528083 h 13511369"/>
                  <a:gd name="connsiteX329" fmla="*/ 10329687 w 12089090"/>
                  <a:gd name="connsiteY329" fmla="*/ 5375682 h 13511369"/>
                  <a:gd name="connsiteX330" fmla="*/ 10599563 w 12089090"/>
                  <a:gd name="connsiteY330" fmla="*/ 5480458 h 13511369"/>
                  <a:gd name="connsiteX331" fmla="*/ 10742437 w 12089090"/>
                  <a:gd name="connsiteY331" fmla="*/ 5439182 h 13511369"/>
                  <a:gd name="connsiteX332" fmla="*/ 10717038 w 12089090"/>
                  <a:gd name="connsiteY332" fmla="*/ 5686833 h 13511369"/>
                  <a:gd name="connsiteX333" fmla="*/ 10894837 w 12089090"/>
                  <a:gd name="connsiteY333" fmla="*/ 5724932 h 13511369"/>
                  <a:gd name="connsiteX334" fmla="*/ 10951988 w 12089090"/>
                  <a:gd name="connsiteY334" fmla="*/ 5550308 h 13511369"/>
                  <a:gd name="connsiteX335" fmla="*/ 10993262 w 12089090"/>
                  <a:gd name="connsiteY335" fmla="*/ 5321707 h 13511369"/>
                  <a:gd name="connsiteX336" fmla="*/ 10913888 w 12089090"/>
                  <a:gd name="connsiteY336" fmla="*/ 5118508 h 13511369"/>
                  <a:gd name="connsiteX337" fmla="*/ 10856737 w 12089090"/>
                  <a:gd name="connsiteY337" fmla="*/ 5020082 h 13511369"/>
                  <a:gd name="connsiteX338" fmla="*/ 10777363 w 12089090"/>
                  <a:gd name="connsiteY338" fmla="*/ 5137558 h 13511369"/>
                  <a:gd name="connsiteX339" fmla="*/ 10707513 w 12089090"/>
                  <a:gd name="connsiteY339" fmla="*/ 5096283 h 13511369"/>
                  <a:gd name="connsiteX340" fmla="*/ 10675763 w 12089090"/>
                  <a:gd name="connsiteY340" fmla="*/ 5216933 h 13511369"/>
                  <a:gd name="connsiteX341" fmla="*/ 10574162 w 12089090"/>
                  <a:gd name="connsiteY341" fmla="*/ 5220107 h 13511369"/>
                  <a:gd name="connsiteX342" fmla="*/ 10494787 w 12089090"/>
                  <a:gd name="connsiteY342" fmla="*/ 5077232 h 13511369"/>
                  <a:gd name="connsiteX343" fmla="*/ 10456687 w 12089090"/>
                  <a:gd name="connsiteY343" fmla="*/ 4924832 h 13511369"/>
                  <a:gd name="connsiteX344" fmla="*/ 10240787 w 12089090"/>
                  <a:gd name="connsiteY344" fmla="*/ 4928007 h 13511369"/>
                  <a:gd name="connsiteX345" fmla="*/ 10266187 w 12089090"/>
                  <a:gd name="connsiteY345" fmla="*/ 5153432 h 13511369"/>
                  <a:gd name="connsiteX346" fmla="*/ 10228088 w 12089090"/>
                  <a:gd name="connsiteY346" fmla="*/ 4959758 h 13511369"/>
                  <a:gd name="connsiteX347" fmla="*/ 10183637 w 12089090"/>
                  <a:gd name="connsiteY347" fmla="*/ 4972457 h 13511369"/>
                  <a:gd name="connsiteX348" fmla="*/ 10113787 w 12089090"/>
                  <a:gd name="connsiteY348" fmla="*/ 4861332 h 13511369"/>
                  <a:gd name="connsiteX349" fmla="*/ 10018538 w 12089090"/>
                  <a:gd name="connsiteY349" fmla="*/ 4931183 h 13511369"/>
                  <a:gd name="connsiteX350" fmla="*/ 9862962 w 12089090"/>
                  <a:gd name="connsiteY350" fmla="*/ 5058182 h 13511369"/>
                  <a:gd name="connsiteX351" fmla="*/ 10228087 w 12089090"/>
                  <a:gd name="connsiteY351" fmla="*/ 4724807 h 13511369"/>
                  <a:gd name="connsiteX352" fmla="*/ 10372550 w 12089090"/>
                  <a:gd name="connsiteY352" fmla="*/ 4634321 h 13511369"/>
                  <a:gd name="connsiteX353" fmla="*/ 10590037 w 12089090"/>
                  <a:gd name="connsiteY353" fmla="*/ 4581932 h 13511369"/>
                  <a:gd name="connsiteX354" fmla="*/ 10628138 w 12089090"/>
                  <a:gd name="connsiteY354" fmla="*/ 4461283 h 13511369"/>
                  <a:gd name="connsiteX355" fmla="*/ 10799588 w 12089090"/>
                  <a:gd name="connsiteY355" fmla="*/ 4334283 h 13511369"/>
                  <a:gd name="connsiteX356" fmla="*/ 10831337 w 12089090"/>
                  <a:gd name="connsiteY356" fmla="*/ 4080282 h 13511369"/>
                  <a:gd name="connsiteX357" fmla="*/ 10599562 w 12089090"/>
                  <a:gd name="connsiteY357" fmla="*/ 3997732 h 13511369"/>
                  <a:gd name="connsiteX358" fmla="*/ 10282063 w 12089090"/>
                  <a:gd name="connsiteY358" fmla="*/ 3950108 h 13511369"/>
                  <a:gd name="connsiteX359" fmla="*/ 10151887 w 12089090"/>
                  <a:gd name="connsiteY359" fmla="*/ 4010432 h 13511369"/>
                  <a:gd name="connsiteX360" fmla="*/ 10177288 w 12089090"/>
                  <a:gd name="connsiteY360" fmla="*/ 3845333 h 13511369"/>
                  <a:gd name="connsiteX361" fmla="*/ 10126488 w 12089090"/>
                  <a:gd name="connsiteY361" fmla="*/ 3670708 h 13511369"/>
                  <a:gd name="connsiteX362" fmla="*/ 10240787 w 12089090"/>
                  <a:gd name="connsiteY362" fmla="*/ 3708807 h 13511369"/>
                  <a:gd name="connsiteX363" fmla="*/ 10361438 w 12089090"/>
                  <a:gd name="connsiteY363" fmla="*/ 3600858 h 13511369"/>
                  <a:gd name="connsiteX364" fmla="*/ 10551938 w 12089090"/>
                  <a:gd name="connsiteY364" fmla="*/ 3661183 h 13511369"/>
                  <a:gd name="connsiteX365" fmla="*/ 10564638 w 12089090"/>
                  <a:gd name="connsiteY365" fmla="*/ 3477033 h 13511369"/>
                  <a:gd name="connsiteX366" fmla="*/ 10704337 w 12089090"/>
                  <a:gd name="connsiteY366" fmla="*/ 3515132 h 13511369"/>
                  <a:gd name="connsiteX367" fmla="*/ 10818637 w 12089090"/>
                  <a:gd name="connsiteY367" fmla="*/ 3210332 h 13511369"/>
                  <a:gd name="connsiteX368" fmla="*/ 10920238 w 12089090"/>
                  <a:gd name="connsiteY368" fmla="*/ 3299233 h 13511369"/>
                  <a:gd name="connsiteX369" fmla="*/ 11059937 w 12089090"/>
                  <a:gd name="connsiteY369" fmla="*/ 3283357 h 13511369"/>
                  <a:gd name="connsiteX370" fmla="*/ 11094862 w 12089090"/>
                  <a:gd name="connsiteY370" fmla="*/ 3508782 h 13511369"/>
                  <a:gd name="connsiteX371" fmla="*/ 11171063 w 12089090"/>
                  <a:gd name="connsiteY371" fmla="*/ 3251608 h 13511369"/>
                  <a:gd name="connsiteX372" fmla="*/ 11094863 w 12089090"/>
                  <a:gd name="connsiteY372" fmla="*/ 3165883 h 13511369"/>
                  <a:gd name="connsiteX373" fmla="*/ 11180587 w 12089090"/>
                  <a:gd name="connsiteY373" fmla="*/ 2911882 h 13511369"/>
                  <a:gd name="connsiteX374" fmla="*/ 10999613 w 12089090"/>
                  <a:gd name="connsiteY374" fmla="*/ 2988083 h 13511369"/>
                  <a:gd name="connsiteX375" fmla="*/ 10971037 w 12089090"/>
                  <a:gd name="connsiteY375" fmla="*/ 2918232 h 13511369"/>
                  <a:gd name="connsiteX376" fmla="*/ 10780537 w 12089090"/>
                  <a:gd name="connsiteY376" fmla="*/ 2715032 h 13511369"/>
                  <a:gd name="connsiteX377" fmla="*/ 10748788 w 12089090"/>
                  <a:gd name="connsiteY377" fmla="*/ 2530883 h 13511369"/>
                  <a:gd name="connsiteX378" fmla="*/ 10717038 w 12089090"/>
                  <a:gd name="connsiteY378" fmla="*/ 2435633 h 13511369"/>
                  <a:gd name="connsiteX379" fmla="*/ 10818637 w 12089090"/>
                  <a:gd name="connsiteY379" fmla="*/ 2334032 h 13511369"/>
                  <a:gd name="connsiteX380" fmla="*/ 11078988 w 12089090"/>
                  <a:gd name="connsiteY380" fmla="*/ 2099083 h 13511369"/>
                  <a:gd name="connsiteX381" fmla="*/ 11199637 w 12089090"/>
                  <a:gd name="connsiteY381" fmla="*/ 2118132 h 13511369"/>
                  <a:gd name="connsiteX382" fmla="*/ 11269488 w 12089090"/>
                  <a:gd name="connsiteY382" fmla="*/ 2029233 h 13511369"/>
                  <a:gd name="connsiteX383" fmla="*/ 11504437 w 12089090"/>
                  <a:gd name="connsiteY383" fmla="*/ 1921282 h 13511369"/>
                  <a:gd name="connsiteX384" fmla="*/ 11358388 w 12089090"/>
                  <a:gd name="connsiteY384" fmla="*/ 1851433 h 13511369"/>
                  <a:gd name="connsiteX385" fmla="*/ 11275837 w 12089090"/>
                  <a:gd name="connsiteY385" fmla="*/ 1705382 h 13511369"/>
                  <a:gd name="connsiteX386" fmla="*/ 11377437 w 12089090"/>
                  <a:gd name="connsiteY386" fmla="*/ 1279932 h 13511369"/>
                  <a:gd name="connsiteX387" fmla="*/ 11256787 w 12089090"/>
                  <a:gd name="connsiteY387" fmla="*/ 1019582 h 13511369"/>
                  <a:gd name="connsiteX388" fmla="*/ 11542537 w 12089090"/>
                  <a:gd name="connsiteY388" fmla="*/ 1362482 h 13511369"/>
                  <a:gd name="connsiteX389" fmla="*/ 11707637 w 12089090"/>
                  <a:gd name="connsiteY389" fmla="*/ 1165632 h 13511369"/>
                  <a:gd name="connsiteX390" fmla="*/ 11891787 w 12089090"/>
                  <a:gd name="connsiteY390" fmla="*/ 1476782 h 13511369"/>
                  <a:gd name="connsiteX391" fmla="*/ 12088637 w 12089090"/>
                  <a:gd name="connsiteY391" fmla="*/ 1578383 h 13511369"/>
                  <a:gd name="connsiteX392" fmla="*/ 11923537 w 12089090"/>
                  <a:gd name="connsiteY392" fmla="*/ 1133883 h 13511369"/>
                  <a:gd name="connsiteX393" fmla="*/ 11910837 w 12089090"/>
                  <a:gd name="connsiteY393" fmla="*/ 917982 h 13511369"/>
                  <a:gd name="connsiteX394" fmla="*/ 11777487 w 12089090"/>
                  <a:gd name="connsiteY394" fmla="*/ 721132 h 13511369"/>
                  <a:gd name="connsiteX395" fmla="*/ 11752087 w 12089090"/>
                  <a:gd name="connsiteY39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019478 w 12089090"/>
                  <a:gd name="connsiteY10" fmla="*/ 2614769 h 13511369"/>
                  <a:gd name="connsiteX11" fmla="*/ 7656337 w 12089090"/>
                  <a:gd name="connsiteY11" fmla="*/ 2429282 h 13511369"/>
                  <a:gd name="connsiteX12" fmla="*/ 7595615 w 12089090"/>
                  <a:gd name="connsiteY12" fmla="*/ 2443319 h 13511369"/>
                  <a:gd name="connsiteX13" fmla="*/ 7526559 w 12089090"/>
                  <a:gd name="connsiteY13" fmla="*/ 2407600 h 13511369"/>
                  <a:gd name="connsiteX14" fmla="*/ 7521797 w 12089090"/>
                  <a:gd name="connsiteY14" fmla="*/ 2148044 h 13511369"/>
                  <a:gd name="connsiteX15" fmla="*/ 7412259 w 12089090"/>
                  <a:gd name="connsiteY15" fmla="*/ 2105181 h 13511369"/>
                  <a:gd name="connsiteX16" fmla="*/ 7371778 w 12089090"/>
                  <a:gd name="connsiteY16" fmla="*/ 1993263 h 13511369"/>
                  <a:gd name="connsiteX17" fmla="*/ 7281290 w 12089090"/>
                  <a:gd name="connsiteY17" fmla="*/ 2021838 h 13511369"/>
                  <a:gd name="connsiteX18" fmla="*/ 7180087 w 12089090"/>
                  <a:gd name="connsiteY18" fmla="*/ 1905407 h 13511369"/>
                  <a:gd name="connsiteX19" fmla="*/ 7321772 w 12089090"/>
                  <a:gd name="connsiteY19" fmla="*/ 1876581 h 13511369"/>
                  <a:gd name="connsiteX20" fmla="*/ 7419403 w 12089090"/>
                  <a:gd name="connsiteY20" fmla="*/ 1843244 h 13511369"/>
                  <a:gd name="connsiteX21" fmla="*/ 7457503 w 12089090"/>
                  <a:gd name="connsiteY21" fmla="*/ 1764663 h 13511369"/>
                  <a:gd name="connsiteX22" fmla="*/ 7543228 w 12089090"/>
                  <a:gd name="connsiteY22" fmla="*/ 1752756 h 13511369"/>
                  <a:gd name="connsiteX23" fmla="*/ 7618237 w 12089090"/>
                  <a:gd name="connsiteY23" fmla="*/ 1552982 h 13511369"/>
                  <a:gd name="connsiteX24" fmla="*/ 7512272 w 12089090"/>
                  <a:gd name="connsiteY24" fmla="*/ 1428906 h 13511369"/>
                  <a:gd name="connsiteX25" fmla="*/ 7275337 w 12089090"/>
                  <a:gd name="connsiteY25" fmla="*/ 1305332 h 13511369"/>
                  <a:gd name="connsiteX26" fmla="*/ 6959822 w 12089090"/>
                  <a:gd name="connsiteY26" fmla="*/ 1395569 h 13511369"/>
                  <a:gd name="connsiteX27" fmla="*/ 6752653 w 12089090"/>
                  <a:gd name="connsiteY27" fmla="*/ 1359850 h 13511369"/>
                  <a:gd name="connsiteX28" fmla="*/ 6647878 w 12089090"/>
                  <a:gd name="connsiteY28" fmla="*/ 1431288 h 13511369"/>
                  <a:gd name="connsiteX29" fmla="*/ 6488334 w 12089090"/>
                  <a:gd name="connsiteY29" fmla="*/ 1331275 h 13511369"/>
                  <a:gd name="connsiteX30" fmla="*/ 6354984 w 12089090"/>
                  <a:gd name="connsiteY30" fmla="*/ 1402713 h 13511369"/>
                  <a:gd name="connsiteX31" fmla="*/ 6265687 w 12089090"/>
                  <a:gd name="connsiteY31" fmla="*/ 1362482 h 13511369"/>
                  <a:gd name="connsiteX32" fmla="*/ 6181153 w 12089090"/>
                  <a:gd name="connsiteY32" fmla="*/ 1433669 h 13511369"/>
                  <a:gd name="connsiteX33" fmla="*/ 6052565 w 12089090"/>
                  <a:gd name="connsiteY33" fmla="*/ 1269363 h 13511369"/>
                  <a:gd name="connsiteX34" fmla="*/ 5971603 w 12089090"/>
                  <a:gd name="connsiteY34" fmla="*/ 1078863 h 13511369"/>
                  <a:gd name="connsiteX35" fmla="*/ 5808487 w 12089090"/>
                  <a:gd name="connsiteY35" fmla="*/ 1000532 h 13511369"/>
                  <a:gd name="connsiteX36" fmla="*/ 5647753 w 12089090"/>
                  <a:gd name="connsiteY36" fmla="*/ 921700 h 13511369"/>
                  <a:gd name="connsiteX37" fmla="*/ 5566790 w 12089090"/>
                  <a:gd name="connsiteY37" fmla="*/ 995519 h 13511369"/>
                  <a:gd name="connsiteX38" fmla="*/ 5500115 w 12089090"/>
                  <a:gd name="connsiteY38" fmla="*/ 847881 h 13511369"/>
                  <a:gd name="connsiteX39" fmla="*/ 5295328 w 12089090"/>
                  <a:gd name="connsiteY39" fmla="*/ 838356 h 13511369"/>
                  <a:gd name="connsiteX40" fmla="*/ 5119115 w 12089090"/>
                  <a:gd name="connsiteY40" fmla="*/ 678813 h 13511369"/>
                  <a:gd name="connsiteX41" fmla="*/ 4872656 w 12089090"/>
                  <a:gd name="connsiteY41" fmla="*/ 524282 h 13511369"/>
                  <a:gd name="connsiteX42" fmla="*/ 4578572 w 12089090"/>
                  <a:gd name="connsiteY42" fmla="*/ 478788 h 13511369"/>
                  <a:gd name="connsiteX43" fmla="*/ 4330922 w 12089090"/>
                  <a:gd name="connsiteY43" fmla="*/ 395444 h 13511369"/>
                  <a:gd name="connsiteX44" fmla="*/ 4363068 w 12089090"/>
                  <a:gd name="connsiteY44" fmla="*/ 505232 h 13511369"/>
                  <a:gd name="connsiteX45" fmla="*/ 4118990 w 12089090"/>
                  <a:gd name="connsiteY45" fmla="*/ 528794 h 13511369"/>
                  <a:gd name="connsiteX46" fmla="*/ 3952303 w 12089090"/>
                  <a:gd name="connsiteY46" fmla="*/ 640713 h 13511369"/>
                  <a:gd name="connsiteX47" fmla="*/ 3770137 w 12089090"/>
                  <a:gd name="connsiteY47" fmla="*/ 929094 h 13511369"/>
                  <a:gd name="connsiteX48" fmla="*/ 3680840 w 12089090"/>
                  <a:gd name="connsiteY48" fmla="*/ 914556 h 13511369"/>
                  <a:gd name="connsiteX49" fmla="*/ 3578447 w 12089090"/>
                  <a:gd name="connsiteY49" fmla="*/ 990756 h 13511369"/>
                  <a:gd name="connsiteX50" fmla="*/ 3404615 w 12089090"/>
                  <a:gd name="connsiteY50" fmla="*/ 1205069 h 13511369"/>
                  <a:gd name="connsiteX51" fmla="*/ 3266503 w 12089090"/>
                  <a:gd name="connsiteY51" fmla="*/ 1266981 h 13511369"/>
                  <a:gd name="connsiteX52" fmla="*/ 3184349 w 12089090"/>
                  <a:gd name="connsiteY52" fmla="*/ 1343433 h 13511369"/>
                  <a:gd name="connsiteX53" fmla="*/ 2956940 w 12089090"/>
                  <a:gd name="connsiteY53" fmla="*/ 1233644 h 13511369"/>
                  <a:gd name="connsiteX54" fmla="*/ 2829544 w 12089090"/>
                  <a:gd name="connsiteY54" fmla="*/ 1317239 h 13511369"/>
                  <a:gd name="connsiteX55" fmla="*/ 2690240 w 12089090"/>
                  <a:gd name="connsiteY55" fmla="*/ 1366994 h 13511369"/>
                  <a:gd name="connsiteX56" fmla="*/ 2455687 w 12089090"/>
                  <a:gd name="connsiteY56" fmla="*/ 1452970 h 13511369"/>
                  <a:gd name="connsiteX57" fmla="*/ 2421159 w 12089090"/>
                  <a:gd name="connsiteY57" fmla="*/ 1328894 h 13511369"/>
                  <a:gd name="connsiteX58" fmla="*/ 2341387 w 12089090"/>
                  <a:gd name="connsiteY58" fmla="*/ 1248182 h 13511369"/>
                  <a:gd name="connsiteX59" fmla="*/ 2364009 w 12089090"/>
                  <a:gd name="connsiteY59" fmla="*/ 1407475 h 13511369"/>
                  <a:gd name="connsiteX60" fmla="*/ 2321147 w 12089090"/>
                  <a:gd name="connsiteY60" fmla="*/ 1557494 h 13511369"/>
                  <a:gd name="connsiteX61" fmla="*/ 2379487 w 12089090"/>
                  <a:gd name="connsiteY61" fmla="*/ 1629182 h 13511369"/>
                  <a:gd name="connsiteX62" fmla="*/ 2748581 w 12089090"/>
                  <a:gd name="connsiteY62" fmla="*/ 1888739 h 13511369"/>
                  <a:gd name="connsiteX63" fmla="*/ 2818828 w 12089090"/>
                  <a:gd name="connsiteY63" fmla="*/ 2031363 h 13511369"/>
                  <a:gd name="connsiteX64" fmla="*/ 2799778 w 12089090"/>
                  <a:gd name="connsiteY64" fmla="*/ 2224244 h 13511369"/>
                  <a:gd name="connsiteX65" fmla="*/ 2870025 w 12089090"/>
                  <a:gd name="connsiteY65" fmla="*/ 2431664 h 13511369"/>
                  <a:gd name="connsiteX66" fmla="*/ 3027187 w 12089090"/>
                  <a:gd name="connsiteY66" fmla="*/ 2567395 h 13511369"/>
                  <a:gd name="connsiteX67" fmla="*/ 3160537 w 12089090"/>
                  <a:gd name="connsiteY67" fmla="*/ 2543582 h 13511369"/>
                  <a:gd name="connsiteX68" fmla="*/ 3228403 w 12089090"/>
                  <a:gd name="connsiteY68" fmla="*/ 2648106 h 13511369"/>
                  <a:gd name="connsiteX69" fmla="*/ 3130772 w 12089090"/>
                  <a:gd name="connsiteY69" fmla="*/ 2719544 h 13511369"/>
                  <a:gd name="connsiteX70" fmla="*/ 3115293 w 12089090"/>
                  <a:gd name="connsiteY70" fmla="*/ 2843619 h 13511369"/>
                  <a:gd name="connsiteX71" fmla="*/ 3023615 w 12089090"/>
                  <a:gd name="connsiteY71" fmla="*/ 2957669 h 13511369"/>
                  <a:gd name="connsiteX72" fmla="*/ 3016472 w 12089090"/>
                  <a:gd name="connsiteY72" fmla="*/ 3050538 h 13511369"/>
                  <a:gd name="connsiteX73" fmla="*/ 2916459 w 12089090"/>
                  <a:gd name="connsiteY73" fmla="*/ 3143406 h 13511369"/>
                  <a:gd name="connsiteX74" fmla="*/ 2874787 w 12089090"/>
                  <a:gd name="connsiteY74" fmla="*/ 3248432 h 13511369"/>
                  <a:gd name="connsiteX75" fmla="*/ 2916459 w 12089090"/>
                  <a:gd name="connsiteY75" fmla="*/ 3355338 h 13511369"/>
                  <a:gd name="connsiteX76" fmla="*/ 3039093 w 12089090"/>
                  <a:gd name="connsiteY76" fmla="*/ 3469889 h 13511369"/>
                  <a:gd name="connsiteX77" fmla="*/ 2880740 w 12089090"/>
                  <a:gd name="connsiteY77" fmla="*/ 3872069 h 13511369"/>
                  <a:gd name="connsiteX78" fmla="*/ 2854547 w 12089090"/>
                  <a:gd name="connsiteY78" fmla="*/ 4003038 h 13511369"/>
                  <a:gd name="connsiteX79" fmla="*/ 2779537 w 12089090"/>
                  <a:gd name="connsiteY79" fmla="*/ 4067582 h 13511369"/>
                  <a:gd name="connsiteX80" fmla="*/ 2630709 w 12089090"/>
                  <a:gd name="connsiteY80" fmla="*/ 4069713 h 13511369"/>
                  <a:gd name="connsiteX81" fmla="*/ 2559272 w 12089090"/>
                  <a:gd name="connsiteY81" fmla="*/ 4041138 h 13511369"/>
                  <a:gd name="connsiteX82" fmla="*/ 2497359 w 12089090"/>
                  <a:gd name="connsiteY82" fmla="*/ 3964938 h 13511369"/>
                  <a:gd name="connsiteX83" fmla="*/ 2360437 w 12089090"/>
                  <a:gd name="connsiteY83" fmla="*/ 3991382 h 13511369"/>
                  <a:gd name="connsiteX84" fmla="*/ 2302097 w 12089090"/>
                  <a:gd name="connsiteY84" fmla="*/ 4098288 h 13511369"/>
                  <a:gd name="connsiteX85" fmla="*/ 2402109 w 12089090"/>
                  <a:gd name="connsiteY85" fmla="*/ 4295932 h 13511369"/>
                  <a:gd name="connsiteX86" fmla="*/ 2322337 w 12089090"/>
                  <a:gd name="connsiteY86" fmla="*/ 4353332 h 13511369"/>
                  <a:gd name="connsiteX87" fmla="*/ 2533078 w 12089090"/>
                  <a:gd name="connsiteY87" fmla="*/ 4645975 h 13511369"/>
                  <a:gd name="connsiteX88" fmla="*/ 2597372 w 12089090"/>
                  <a:gd name="connsiteY88" fmla="*/ 4879338 h 13511369"/>
                  <a:gd name="connsiteX89" fmla="*/ 2489024 w 12089090"/>
                  <a:gd name="connsiteY89" fmla="*/ 4958170 h 13511369"/>
                  <a:gd name="connsiteX90" fmla="*/ 2471165 w 12089090"/>
                  <a:gd name="connsiteY90" fmla="*/ 5122225 h 13511369"/>
                  <a:gd name="connsiteX91" fmla="*/ 2387822 w 12089090"/>
                  <a:gd name="connsiteY91" fmla="*/ 5196044 h 13511369"/>
                  <a:gd name="connsiteX92" fmla="*/ 2398537 w 12089090"/>
                  <a:gd name="connsiteY92" fmla="*/ 5286782 h 13511369"/>
                  <a:gd name="connsiteX93" fmla="*/ 2506884 w 12089090"/>
                  <a:gd name="connsiteY93" fmla="*/ 5384163 h 13511369"/>
                  <a:gd name="connsiteX94" fmla="*/ 2512837 w 12089090"/>
                  <a:gd name="connsiteY94" fmla="*/ 5534432 h 13511369"/>
                  <a:gd name="connsiteX95" fmla="*/ 2516409 w 12089090"/>
                  <a:gd name="connsiteY95" fmla="*/ 5622288 h 13511369"/>
                  <a:gd name="connsiteX96" fmla="*/ 2649759 w 12089090"/>
                  <a:gd name="connsiteY96" fmla="*/ 5741350 h 13511369"/>
                  <a:gd name="connsiteX97" fmla="*/ 2814065 w 12089090"/>
                  <a:gd name="connsiteY97" fmla="*/ 5819932 h 13511369"/>
                  <a:gd name="connsiteX98" fmla="*/ 2846212 w 12089090"/>
                  <a:gd name="connsiteY98" fmla="*/ 6036875 h 13511369"/>
                  <a:gd name="connsiteX99" fmla="*/ 2836687 w 12089090"/>
                  <a:gd name="connsiteY99" fmla="*/ 6239282 h 13511369"/>
                  <a:gd name="connsiteX100" fmla="*/ 2611659 w 12089090"/>
                  <a:gd name="connsiteY100" fmla="*/ 6322375 h 13511369"/>
                  <a:gd name="connsiteX101" fmla="*/ 2627137 w 12089090"/>
                  <a:gd name="connsiteY101" fmla="*/ 6448832 h 13511369"/>
                  <a:gd name="connsiteX102" fmla="*/ 2531887 w 12089090"/>
                  <a:gd name="connsiteY102" fmla="*/ 6696482 h 13511369"/>
                  <a:gd name="connsiteX103" fmla="*/ 2585465 w 12089090"/>
                  <a:gd name="connsiteY103" fmla="*/ 6812913 h 13511369"/>
                  <a:gd name="connsiteX104" fmla="*/ 2535459 w 12089090"/>
                  <a:gd name="connsiteY104" fmla="*/ 6872444 h 13511369"/>
                  <a:gd name="connsiteX105" fmla="*/ 2478309 w 12089090"/>
                  <a:gd name="connsiteY105" fmla="*/ 6981982 h 13511369"/>
                  <a:gd name="connsiteX106" fmla="*/ 2365199 w 12089090"/>
                  <a:gd name="connsiteY106" fmla="*/ 7022714 h 13511369"/>
                  <a:gd name="connsiteX107" fmla="*/ 2123503 w 12089090"/>
                  <a:gd name="connsiteY107" fmla="*/ 7248682 h 13511369"/>
                  <a:gd name="connsiteX108" fmla="*/ 2171128 w 12089090"/>
                  <a:gd name="connsiteY108" fmla="*/ 7551100 h 13511369"/>
                  <a:gd name="connsiteX109" fmla="*/ 2143743 w 12089090"/>
                  <a:gd name="connsiteY109" fmla="*/ 7627551 h 13511369"/>
                  <a:gd name="connsiteX110" fmla="*/ 1973484 w 12089090"/>
                  <a:gd name="connsiteY110" fmla="*/ 7703500 h 13511369"/>
                  <a:gd name="connsiteX111" fmla="*/ 1867519 w 12089090"/>
                  <a:gd name="connsiteY111" fmla="*/ 7841863 h 13511369"/>
                  <a:gd name="connsiteX112" fmla="*/ 1842515 w 12089090"/>
                  <a:gd name="connsiteY112" fmla="*/ 8084500 h 13511369"/>
                  <a:gd name="connsiteX113" fmla="*/ 1721072 w 12089090"/>
                  <a:gd name="connsiteY113" fmla="*/ 8148794 h 13511369"/>
                  <a:gd name="connsiteX114" fmla="*/ 1703212 w 12089090"/>
                  <a:gd name="connsiteY114" fmla="*/ 8291919 h 13511369"/>
                  <a:gd name="connsiteX115" fmla="*/ 1671065 w 12089090"/>
                  <a:gd name="connsiteY115" fmla="*/ 8510744 h 13511369"/>
                  <a:gd name="connsiteX116" fmla="*/ 1716309 w 12089090"/>
                  <a:gd name="connsiteY116" fmla="*/ 8653619 h 13511369"/>
                  <a:gd name="connsiteX117" fmla="*/ 1706784 w 12089090"/>
                  <a:gd name="connsiteY117" fmla="*/ 8772682 h 13511369"/>
                  <a:gd name="connsiteX118" fmla="*/ 1788937 w 12089090"/>
                  <a:gd name="connsiteY118" fmla="*/ 8963432 h 13511369"/>
                  <a:gd name="connsiteX119" fmla="*/ 1657969 w 12089090"/>
                  <a:gd name="connsiteY119" fmla="*/ 9413488 h 13511369"/>
                  <a:gd name="connsiteX120" fmla="*/ 1506759 w 12089090"/>
                  <a:gd name="connsiteY120" fmla="*/ 9498963 h 13511369"/>
                  <a:gd name="connsiteX121" fmla="*/ 1463897 w 12089090"/>
                  <a:gd name="connsiteY121" fmla="*/ 9682319 h 13511369"/>
                  <a:gd name="connsiteX122" fmla="*/ 1321022 w 12089090"/>
                  <a:gd name="connsiteY122" fmla="*/ 9748994 h 13511369"/>
                  <a:gd name="connsiteX123" fmla="*/ 1312687 w 12089090"/>
                  <a:gd name="connsiteY123" fmla="*/ 9839732 h 13511369"/>
                  <a:gd name="connsiteX124" fmla="*/ 1237678 w 12089090"/>
                  <a:gd name="connsiteY124" fmla="*/ 9970450 h 13511369"/>
                  <a:gd name="connsiteX125" fmla="*/ 1254347 w 12089090"/>
                  <a:gd name="connsiteY125" fmla="*/ 10151425 h 13511369"/>
                  <a:gd name="connsiteX126" fmla="*/ 1179337 w 12089090"/>
                  <a:gd name="connsiteY126" fmla="*/ 10315982 h 13511369"/>
                  <a:gd name="connsiteX127" fmla="*/ 932878 w 12089090"/>
                  <a:gd name="connsiteY127" fmla="*/ 10353832 h 13511369"/>
                  <a:gd name="connsiteX128" fmla="*/ 817387 w 12089090"/>
                  <a:gd name="connsiteY128" fmla="*/ 10468382 h 13511369"/>
                  <a:gd name="connsiteX129" fmla="*/ 678084 w 12089090"/>
                  <a:gd name="connsiteY129" fmla="*/ 10480038 h 13511369"/>
                  <a:gd name="connsiteX130" fmla="*/ 585215 w 12089090"/>
                  <a:gd name="connsiteY130" fmla="*/ 10544332 h 13511369"/>
                  <a:gd name="connsiteX131" fmla="*/ 497109 w 12089090"/>
                  <a:gd name="connsiteY131" fmla="*/ 10503850 h 13511369"/>
                  <a:gd name="connsiteX132" fmla="*/ 399478 w 12089090"/>
                  <a:gd name="connsiteY132" fmla="*/ 10510994 h 13511369"/>
                  <a:gd name="connsiteX133" fmla="*/ 301847 w 12089090"/>
                  <a:gd name="connsiteY133" fmla="*/ 10482419 h 13511369"/>
                  <a:gd name="connsiteX134" fmla="*/ 238743 w 12089090"/>
                  <a:gd name="connsiteY134" fmla="*/ 10535057 h 13511369"/>
                  <a:gd name="connsiteX135" fmla="*/ 17287 w 12089090"/>
                  <a:gd name="connsiteY135" fmla="*/ 10430282 h 13511369"/>
                  <a:gd name="connsiteX136" fmla="*/ 78009 w 12089090"/>
                  <a:gd name="connsiteY136" fmla="*/ 10608625 h 13511369"/>
                  <a:gd name="connsiteX137" fmla="*/ 11334 w 12089090"/>
                  <a:gd name="connsiteY137" fmla="*/ 10787219 h 13511369"/>
                  <a:gd name="connsiteX138" fmla="*/ 112537 w 12089090"/>
                  <a:gd name="connsiteY138" fmla="*/ 11056551 h 13511369"/>
                  <a:gd name="connsiteX139" fmla="*/ 8953 w 12089090"/>
                  <a:gd name="connsiteY139" fmla="*/ 11234894 h 13511369"/>
                  <a:gd name="connsiteX140" fmla="*/ 17287 w 12089090"/>
                  <a:gd name="connsiteY140" fmla="*/ 11420882 h 13511369"/>
                  <a:gd name="connsiteX141" fmla="*/ 158972 w 12089090"/>
                  <a:gd name="connsiteY141" fmla="*/ 11470638 h 13511369"/>
                  <a:gd name="connsiteX142" fmla="*/ 455437 w 12089090"/>
                  <a:gd name="connsiteY142" fmla="*/ 11497082 h 13511369"/>
                  <a:gd name="connsiteX143" fmla="*/ 623315 w 12089090"/>
                  <a:gd name="connsiteY143" fmla="*/ 11544457 h 13511369"/>
                  <a:gd name="connsiteX144" fmla="*/ 737615 w 12089090"/>
                  <a:gd name="connsiteY144" fmla="*/ 11489688 h 13511369"/>
                  <a:gd name="connsiteX145" fmla="*/ 912637 w 12089090"/>
                  <a:gd name="connsiteY145" fmla="*/ 11535182 h 13511369"/>
                  <a:gd name="connsiteX146" fmla="*/ 1078134 w 12089090"/>
                  <a:gd name="connsiteY146" fmla="*/ 11413488 h 13511369"/>
                  <a:gd name="connsiteX147" fmla="*/ 1155524 w 12089090"/>
                  <a:gd name="connsiteY147" fmla="*/ 11470889 h 13511369"/>
                  <a:gd name="connsiteX148" fmla="*/ 1294828 w 12089090"/>
                  <a:gd name="connsiteY148" fmla="*/ 11496832 h 13511369"/>
                  <a:gd name="connsiteX149" fmla="*/ 1466278 w 12089090"/>
                  <a:gd name="connsiteY149" fmla="*/ 11508738 h 13511369"/>
                  <a:gd name="connsiteX150" fmla="*/ 1552003 w 12089090"/>
                  <a:gd name="connsiteY150" fmla="*/ 11573032 h 13511369"/>
                  <a:gd name="connsiteX151" fmla="*/ 1652015 w 12089090"/>
                  <a:gd name="connsiteY151" fmla="*/ 11580175 h 13511369"/>
                  <a:gd name="connsiteX152" fmla="*/ 1731787 w 12089090"/>
                  <a:gd name="connsiteY152" fmla="*/ 11592332 h 13511369"/>
                  <a:gd name="connsiteX153" fmla="*/ 1659159 w 12089090"/>
                  <a:gd name="connsiteY153" fmla="*/ 11737338 h 13511369"/>
                  <a:gd name="connsiteX154" fmla="*/ 1693687 w 12089090"/>
                  <a:gd name="connsiteY154" fmla="*/ 11992382 h 13511369"/>
                  <a:gd name="connsiteX155" fmla="*/ 1871090 w 12089090"/>
                  <a:gd name="connsiteY155" fmla="*/ 12130244 h 13511369"/>
                  <a:gd name="connsiteX156" fmla="*/ 1993724 w 12089090"/>
                  <a:gd name="connsiteY156" fmla="*/ 12056676 h 13511369"/>
                  <a:gd name="connsiteX157" fmla="*/ 2066353 w 12089090"/>
                  <a:gd name="connsiteY157" fmla="*/ 12104050 h 13511369"/>
                  <a:gd name="connsiteX158" fmla="*/ 2142553 w 12089090"/>
                  <a:gd name="connsiteY158" fmla="*/ 12034994 h 13511369"/>
                  <a:gd name="connsiteX159" fmla="*/ 2242565 w 12089090"/>
                  <a:gd name="connsiteY159" fmla="*/ 12058807 h 13511369"/>
                  <a:gd name="connsiteX160" fmla="*/ 2473547 w 12089090"/>
                  <a:gd name="connsiteY160" fmla="*/ 12008800 h 13511369"/>
                  <a:gd name="connsiteX161" fmla="*/ 2524743 w 12089090"/>
                  <a:gd name="connsiteY161" fmla="*/ 11899513 h 13511369"/>
                  <a:gd name="connsiteX162" fmla="*/ 2893837 w 12089090"/>
                  <a:gd name="connsiteY162" fmla="*/ 12030482 h 13511369"/>
                  <a:gd name="connsiteX163" fmla="*/ 2983134 w 12089090"/>
                  <a:gd name="connsiteY163" fmla="*/ 12018325 h 13511369"/>
                  <a:gd name="connsiteX164" fmla="*/ 3084337 w 12089090"/>
                  <a:gd name="connsiteY164" fmla="*/ 12182882 h 13511369"/>
                  <a:gd name="connsiteX165" fmla="*/ 3323653 w 12089090"/>
                  <a:gd name="connsiteY165" fmla="*/ 12127863 h 13511369"/>
                  <a:gd name="connsiteX166" fmla="*/ 3433190 w 12089090"/>
                  <a:gd name="connsiteY166" fmla="*/ 12196919 h 13511369"/>
                  <a:gd name="connsiteX167" fmla="*/ 3586781 w 12089090"/>
                  <a:gd name="connsiteY167" fmla="*/ 12266226 h 13511369"/>
                  <a:gd name="connsiteX168" fmla="*/ 3522487 w 12089090"/>
                  <a:gd name="connsiteY168" fmla="*/ 12387670 h 13511369"/>
                  <a:gd name="connsiteX169" fmla="*/ 3607022 w 12089090"/>
                  <a:gd name="connsiteY169" fmla="*/ 12592207 h 13511369"/>
                  <a:gd name="connsiteX170" fmla="*/ 3560587 w 12089090"/>
                  <a:gd name="connsiteY170" fmla="*/ 12773432 h 13511369"/>
                  <a:gd name="connsiteX171" fmla="*/ 3545109 w 12089090"/>
                  <a:gd name="connsiteY171" fmla="*/ 12987494 h 13511369"/>
                  <a:gd name="connsiteX172" fmla="*/ 3636787 w 12089090"/>
                  <a:gd name="connsiteY172" fmla="*/ 13211582 h 13511369"/>
                  <a:gd name="connsiteX173" fmla="*/ 3922537 w 12089090"/>
                  <a:gd name="connsiteY173" fmla="*/ 13440182 h 13511369"/>
                  <a:gd name="connsiteX174" fmla="*/ 4514278 w 12089090"/>
                  <a:gd name="connsiteY174" fmla="*/ 13511369 h 13511369"/>
                  <a:gd name="connsiteX175" fmla="*/ 4549996 w 12089090"/>
                  <a:gd name="connsiteY175" fmla="*/ 13442312 h 13511369"/>
                  <a:gd name="connsiteX176" fmla="*/ 4208287 w 12089090"/>
                  <a:gd name="connsiteY176" fmla="*/ 13154432 h 13511369"/>
                  <a:gd name="connsiteX177" fmla="*/ 4635722 w 12089090"/>
                  <a:gd name="connsiteY177" fmla="*/ 13268482 h 13511369"/>
                  <a:gd name="connsiteX178" fmla="*/ 4951237 w 12089090"/>
                  <a:gd name="connsiteY178" fmla="*/ 13268732 h 13511369"/>
                  <a:gd name="connsiteX179" fmla="*/ 5052440 w 12089090"/>
                  <a:gd name="connsiteY179" fmla="*/ 13058932 h 13511369"/>
                  <a:gd name="connsiteX180" fmla="*/ 5011959 w 12089090"/>
                  <a:gd name="connsiteY180" fmla="*/ 12985113 h 13511369"/>
                  <a:gd name="connsiteX181" fmla="*/ 5008387 w 12089090"/>
                  <a:gd name="connsiteY181" fmla="*/ 12678182 h 13511369"/>
                  <a:gd name="connsiteX182" fmla="*/ 5084587 w 12089090"/>
                  <a:gd name="connsiteY182" fmla="*/ 12563882 h 13511369"/>
                  <a:gd name="connsiteX183" fmla="*/ 5046487 w 12089090"/>
                  <a:gd name="connsiteY183" fmla="*/ 12225745 h 13511369"/>
                  <a:gd name="connsiteX184" fmla="*/ 5375100 w 12089090"/>
                  <a:gd name="connsiteY184" fmla="*/ 12097157 h 13511369"/>
                  <a:gd name="connsiteX185" fmla="*/ 5656087 w 12089090"/>
                  <a:gd name="connsiteY185" fmla="*/ 12180502 h 13511369"/>
                  <a:gd name="connsiteX186" fmla="*/ 5541787 w 12089090"/>
                  <a:gd name="connsiteY186" fmla="*/ 11249432 h 13511369"/>
                  <a:gd name="connsiteX187" fmla="*/ 5602510 w 12089090"/>
                  <a:gd name="connsiteY187" fmla="*/ 10722925 h 13511369"/>
                  <a:gd name="connsiteX188" fmla="*/ 5485827 w 12089090"/>
                  <a:gd name="connsiteY188" fmla="*/ 10663394 h 13511369"/>
                  <a:gd name="connsiteX189" fmla="*/ 5602509 w 12089090"/>
                  <a:gd name="connsiteY189" fmla="*/ 10701495 h 13511369"/>
                  <a:gd name="connsiteX190" fmla="*/ 5628703 w 12089090"/>
                  <a:gd name="connsiteY190" fmla="*/ 10160950 h 13511369"/>
                  <a:gd name="connsiteX191" fmla="*/ 5715618 w 12089090"/>
                  <a:gd name="connsiteY191" fmla="*/ 9775438 h 13511369"/>
                  <a:gd name="connsiteX192" fmla="*/ 5847778 w 12089090"/>
                  <a:gd name="connsiteY192" fmla="*/ 9408475 h 13511369"/>
                  <a:gd name="connsiteX193" fmla="*/ 5938265 w 12089090"/>
                  <a:gd name="connsiteY193" fmla="*/ 9196544 h 13511369"/>
                  <a:gd name="connsiteX194" fmla="*/ 5776340 w 12089090"/>
                  <a:gd name="connsiteY194" fmla="*/ 9329894 h 13511369"/>
                  <a:gd name="connsiteX195" fmla="*/ 5940647 w 12089090"/>
                  <a:gd name="connsiteY195" fmla="*/ 9137013 h 13511369"/>
                  <a:gd name="connsiteX196" fmla="*/ 5972794 w 12089090"/>
                  <a:gd name="connsiteY196" fmla="*/ 8956289 h 13511369"/>
                  <a:gd name="connsiteX197" fmla="*/ 5976365 w 12089090"/>
                  <a:gd name="connsiteY197" fmla="*/ 9087006 h 13511369"/>
                  <a:gd name="connsiteX198" fmla="*/ 6458567 w 12089090"/>
                  <a:gd name="connsiteY198" fmla="*/ 8201432 h 13511369"/>
                  <a:gd name="connsiteX199" fmla="*/ 6221634 w 12089090"/>
                  <a:gd name="connsiteY199" fmla="*/ 8101170 h 13511369"/>
                  <a:gd name="connsiteX200" fmla="*/ 6443090 w 12089090"/>
                  <a:gd name="connsiteY200" fmla="*/ 8110694 h 13511369"/>
                  <a:gd name="connsiteX201" fmla="*/ 6713363 w 12089090"/>
                  <a:gd name="connsiteY201" fmla="*/ 8074975 h 13511369"/>
                  <a:gd name="connsiteX202" fmla="*/ 6872907 w 12089090"/>
                  <a:gd name="connsiteY202" fmla="*/ 8032113 h 13511369"/>
                  <a:gd name="connsiteX203" fmla="*/ 6802659 w 12089090"/>
                  <a:gd name="connsiteY203" fmla="*/ 7972582 h 13511369"/>
                  <a:gd name="connsiteX204" fmla="*/ 6894339 w 12089090"/>
                  <a:gd name="connsiteY204" fmla="*/ 7846626 h 13511369"/>
                  <a:gd name="connsiteX205" fmla="*/ 6997921 w 12089090"/>
                  <a:gd name="connsiteY205" fmla="*/ 7867807 h 13511369"/>
                  <a:gd name="connsiteX206" fmla="*/ 7034832 w 12089090"/>
                  <a:gd name="connsiteY206" fmla="*/ 7793990 h 13511369"/>
                  <a:gd name="connsiteX207" fmla="*/ 6961013 w 12089090"/>
                  <a:gd name="connsiteY207" fmla="*/ 7693975 h 13511369"/>
                  <a:gd name="connsiteX208" fmla="*/ 6927676 w 12089090"/>
                  <a:gd name="connsiteY208" fmla="*/ 7596344 h 13511369"/>
                  <a:gd name="connsiteX209" fmla="*/ 6837187 w 12089090"/>
                  <a:gd name="connsiteY209" fmla="*/ 7591832 h 13511369"/>
                  <a:gd name="connsiteX210" fmla="*/ 6763369 w 12089090"/>
                  <a:gd name="connsiteY210" fmla="*/ 7674925 h 13511369"/>
                  <a:gd name="connsiteX211" fmla="*/ 6627637 w 12089090"/>
                  <a:gd name="connsiteY211" fmla="*/ 7687082 h 13511369"/>
                  <a:gd name="connsiteX212" fmla="*/ 6687169 w 12089090"/>
                  <a:gd name="connsiteY212" fmla="*/ 7617775 h 13511369"/>
                  <a:gd name="connsiteX213" fmla="*/ 6699076 w 12089090"/>
                  <a:gd name="connsiteY213" fmla="*/ 7529669 h 13511369"/>
                  <a:gd name="connsiteX214" fmla="*/ 6720506 w 12089090"/>
                  <a:gd name="connsiteY214" fmla="*/ 7467756 h 13511369"/>
                  <a:gd name="connsiteX215" fmla="*/ 6684787 w 12089090"/>
                  <a:gd name="connsiteY215" fmla="*/ 7401332 h 13511369"/>
                  <a:gd name="connsiteX216" fmla="*/ 6620494 w 12089090"/>
                  <a:gd name="connsiteY216" fmla="*/ 7432038 h 13511369"/>
                  <a:gd name="connsiteX217" fmla="*/ 6618112 w 12089090"/>
                  <a:gd name="connsiteY217" fmla="*/ 7351326 h 13511369"/>
                  <a:gd name="connsiteX218" fmla="*/ 6837188 w 12089090"/>
                  <a:gd name="connsiteY218" fmla="*/ 7243919 h 13511369"/>
                  <a:gd name="connsiteX219" fmla="*/ 6801469 w 12089090"/>
                  <a:gd name="connsiteY219" fmla="*/ 7089138 h 13511369"/>
                  <a:gd name="connsiteX220" fmla="*/ 6877669 w 12089090"/>
                  <a:gd name="connsiteY220" fmla="*/ 7072469 h 13511369"/>
                  <a:gd name="connsiteX221" fmla="*/ 6856237 w 12089090"/>
                  <a:gd name="connsiteY221" fmla="*/ 6982232 h 13511369"/>
                  <a:gd name="connsiteX222" fmla="*/ 6961013 w 12089090"/>
                  <a:gd name="connsiteY222" fmla="*/ 6984363 h 13511369"/>
                  <a:gd name="connsiteX223" fmla="*/ 7003876 w 12089090"/>
                  <a:gd name="connsiteY223" fmla="*/ 6903400 h 13511369"/>
                  <a:gd name="connsiteX224" fmla="*/ 7106269 w 12089090"/>
                  <a:gd name="connsiteY224" fmla="*/ 6936738 h 13511369"/>
                  <a:gd name="connsiteX225" fmla="*/ 7180088 w 12089090"/>
                  <a:gd name="connsiteY225" fmla="*/ 7039132 h 13511369"/>
                  <a:gd name="connsiteX226" fmla="*/ 7246763 w 12089090"/>
                  <a:gd name="connsiteY226" fmla="*/ 6979600 h 13511369"/>
                  <a:gd name="connsiteX227" fmla="*/ 7187232 w 12089090"/>
                  <a:gd name="connsiteY227" fmla="*/ 6843869 h 13511369"/>
                  <a:gd name="connsiteX228" fmla="*/ 7244381 w 12089090"/>
                  <a:gd name="connsiteY228" fmla="*/ 6896506 h 13511369"/>
                  <a:gd name="connsiteX229" fmla="*/ 7361063 w 12089090"/>
                  <a:gd name="connsiteY229" fmla="*/ 6934357 h 13511369"/>
                  <a:gd name="connsiteX230" fmla="*/ 7434882 w 12089090"/>
                  <a:gd name="connsiteY230" fmla="*/ 7006046 h 13511369"/>
                  <a:gd name="connsiteX231" fmla="*/ 7403926 w 12089090"/>
                  <a:gd name="connsiteY231" fmla="*/ 7144158 h 13511369"/>
                  <a:gd name="connsiteX232" fmla="*/ 7475363 w 12089090"/>
                  <a:gd name="connsiteY232" fmla="*/ 7108439 h 13511369"/>
                  <a:gd name="connsiteX233" fmla="*/ 7465837 w 12089090"/>
                  <a:gd name="connsiteY233" fmla="*/ 7077482 h 13511369"/>
                  <a:gd name="connsiteX234" fmla="*/ 7542038 w 12089090"/>
                  <a:gd name="connsiteY234" fmla="*/ 7163208 h 13511369"/>
                  <a:gd name="connsiteX235" fmla="*/ 7477744 w 12089090"/>
                  <a:gd name="connsiteY235" fmla="*/ 7244171 h 13511369"/>
                  <a:gd name="connsiteX236" fmla="*/ 7542037 w 12089090"/>
                  <a:gd name="connsiteY236" fmla="*/ 7325132 h 13511369"/>
                  <a:gd name="connsiteX237" fmla="*/ 7468219 w 12089090"/>
                  <a:gd name="connsiteY237" fmla="*/ 7344183 h 13511369"/>
                  <a:gd name="connsiteX238" fmla="*/ 7375351 w 12089090"/>
                  <a:gd name="connsiteY238" fmla="*/ 7296558 h 13511369"/>
                  <a:gd name="connsiteX239" fmla="*/ 7327726 w 12089090"/>
                  <a:gd name="connsiteY239" fmla="*/ 7406096 h 13511369"/>
                  <a:gd name="connsiteX240" fmla="*/ 7403926 w 12089090"/>
                  <a:gd name="connsiteY240" fmla="*/ 7425146 h 13511369"/>
                  <a:gd name="connsiteX241" fmla="*/ 7458694 w 12089090"/>
                  <a:gd name="connsiteY241" fmla="*/ 7484677 h 13511369"/>
                  <a:gd name="connsiteX242" fmla="*/ 7484888 w 12089090"/>
                  <a:gd name="connsiteY242" fmla="*/ 7515382 h 13511369"/>
                  <a:gd name="connsiteX243" fmla="*/ 7505128 w 12089090"/>
                  <a:gd name="connsiteY243" fmla="*/ 7467755 h 13511369"/>
                  <a:gd name="connsiteX244" fmla="*/ 7563469 w 12089090"/>
                  <a:gd name="connsiteY244" fmla="*/ 7529921 h 13511369"/>
                  <a:gd name="connsiteX245" fmla="*/ 7656338 w 12089090"/>
                  <a:gd name="connsiteY245" fmla="*/ 7615646 h 13511369"/>
                  <a:gd name="connsiteX246" fmla="*/ 7656338 w 12089090"/>
                  <a:gd name="connsiteY246" fmla="*/ 7510871 h 13511369"/>
                  <a:gd name="connsiteX247" fmla="*/ 7830168 w 12089090"/>
                  <a:gd name="connsiteY247" fmla="*/ 7606120 h 13511369"/>
                  <a:gd name="connsiteX248" fmla="*/ 7723013 w 12089090"/>
                  <a:gd name="connsiteY248" fmla="*/ 7370377 h 13511369"/>
                  <a:gd name="connsiteX249" fmla="*/ 7725394 w 12089090"/>
                  <a:gd name="connsiteY249" fmla="*/ 7234646 h 13511369"/>
                  <a:gd name="connsiteX250" fmla="*/ 7630144 w 12089090"/>
                  <a:gd name="connsiteY250" fmla="*/ 7206071 h 13511369"/>
                  <a:gd name="connsiteX251" fmla="*/ 7694437 w 12089090"/>
                  <a:gd name="connsiteY251" fmla="*/ 7039382 h 13511369"/>
                  <a:gd name="connsiteX252" fmla="*/ 8392144 w 12089090"/>
                  <a:gd name="connsiteY252" fmla="*/ 6653621 h 13511369"/>
                  <a:gd name="connsiteX253" fmla="*/ 8720757 w 12089090"/>
                  <a:gd name="connsiteY253" fmla="*/ 6591708 h 13511369"/>
                  <a:gd name="connsiteX254" fmla="*/ 8739807 w 12089090"/>
                  <a:gd name="connsiteY254" fmla="*/ 6696483 h 13511369"/>
                  <a:gd name="connsiteX255" fmla="*/ 8813626 w 12089090"/>
                  <a:gd name="connsiteY255" fmla="*/ 6701246 h 13511369"/>
                  <a:gd name="connsiteX256" fmla="*/ 8789812 w 12089090"/>
                  <a:gd name="connsiteY256" fmla="*/ 6548844 h 13511369"/>
                  <a:gd name="connsiteX257" fmla="*/ 9332737 w 12089090"/>
                  <a:gd name="connsiteY257" fmla="*/ 6544082 h 13511369"/>
                  <a:gd name="connsiteX258" fmla="*/ 9520856 w 12089090"/>
                  <a:gd name="connsiteY258" fmla="*/ 6494075 h 13511369"/>
                  <a:gd name="connsiteX259" fmla="*/ 9647062 w 12089090"/>
                  <a:gd name="connsiteY259" fmla="*/ 6298813 h 13511369"/>
                  <a:gd name="connsiteX260" fmla="*/ 9923287 w 12089090"/>
                  <a:gd name="connsiteY260" fmla="*/ 6334532 h 13511369"/>
                  <a:gd name="connsiteX261" fmla="*/ 9887569 w 12089090"/>
                  <a:gd name="connsiteY261" fmla="*/ 6420258 h 13511369"/>
                  <a:gd name="connsiteX262" fmla="*/ 9744694 w 12089090"/>
                  <a:gd name="connsiteY262" fmla="*/ 6434546 h 13511369"/>
                  <a:gd name="connsiteX263" fmla="*/ 9813749 w 12089090"/>
                  <a:gd name="connsiteY263" fmla="*/ 6489313 h 13511369"/>
                  <a:gd name="connsiteX264" fmla="*/ 9682782 w 12089090"/>
                  <a:gd name="connsiteY264" fmla="*/ 6517889 h 13511369"/>
                  <a:gd name="connsiteX265" fmla="*/ 9556576 w 12089090"/>
                  <a:gd name="connsiteY265" fmla="*/ 6508364 h 13511369"/>
                  <a:gd name="connsiteX266" fmla="*/ 9470850 w 12089090"/>
                  <a:gd name="connsiteY266" fmla="*/ 6544082 h 13511369"/>
                  <a:gd name="connsiteX267" fmla="*/ 9439894 w 12089090"/>
                  <a:gd name="connsiteY267" fmla="*/ 6848883 h 13511369"/>
                  <a:gd name="connsiteX268" fmla="*/ 9601819 w 12089090"/>
                  <a:gd name="connsiteY268" fmla="*/ 6882220 h 13511369"/>
                  <a:gd name="connsiteX269" fmla="*/ 9808987 w 12089090"/>
                  <a:gd name="connsiteY269" fmla="*/ 6696482 h 13511369"/>
                  <a:gd name="connsiteX270" fmla="*/ 9847088 w 12089090"/>
                  <a:gd name="connsiteY270" fmla="*/ 6794114 h 13511369"/>
                  <a:gd name="connsiteX271" fmla="*/ 9994726 w 12089090"/>
                  <a:gd name="connsiteY271" fmla="*/ 6717914 h 13511369"/>
                  <a:gd name="connsiteX272" fmla="*/ 9894713 w 12089090"/>
                  <a:gd name="connsiteY272" fmla="*/ 6956040 h 13511369"/>
                  <a:gd name="connsiteX273" fmla="*/ 10037588 w 12089090"/>
                  <a:gd name="connsiteY273" fmla="*/ 6898889 h 13511369"/>
                  <a:gd name="connsiteX274" fmla="*/ 10004251 w 12089090"/>
                  <a:gd name="connsiteY274" fmla="*/ 6986996 h 13511369"/>
                  <a:gd name="connsiteX275" fmla="*/ 10235232 w 12089090"/>
                  <a:gd name="connsiteY275" fmla="*/ 6984614 h 13511369"/>
                  <a:gd name="connsiteX276" fmla="*/ 10075687 w 12089090"/>
                  <a:gd name="connsiteY276" fmla="*/ 7039382 h 13511369"/>
                  <a:gd name="connsiteX277" fmla="*/ 9966151 w 12089090"/>
                  <a:gd name="connsiteY277" fmla="*/ 7096533 h 13511369"/>
                  <a:gd name="connsiteX278" fmla="*/ 9847088 w 12089090"/>
                  <a:gd name="connsiteY278" fmla="*/ 7210833 h 13511369"/>
                  <a:gd name="connsiteX279" fmla="*/ 9882806 w 12089090"/>
                  <a:gd name="connsiteY279" fmla="*/ 7270363 h 13511369"/>
                  <a:gd name="connsiteX280" fmla="*/ 9925669 w 12089090"/>
                  <a:gd name="connsiteY280" fmla="*/ 7320371 h 13511369"/>
                  <a:gd name="connsiteX281" fmla="*/ 10004251 w 12089090"/>
                  <a:gd name="connsiteY281" fmla="*/ 7287033 h 13511369"/>
                  <a:gd name="connsiteX282" fmla="*/ 10016156 w 12089090"/>
                  <a:gd name="connsiteY282" fmla="*/ 7348944 h 13511369"/>
                  <a:gd name="connsiteX283" fmla="*/ 10130457 w 12089090"/>
                  <a:gd name="connsiteY283" fmla="*/ 7210833 h 13511369"/>
                  <a:gd name="connsiteX284" fmla="*/ 10166176 w 12089090"/>
                  <a:gd name="connsiteY284" fmla="*/ 7356089 h 13511369"/>
                  <a:gd name="connsiteX285" fmla="*/ 10261426 w 12089090"/>
                  <a:gd name="connsiteY285" fmla="*/ 7239408 h 13511369"/>
                  <a:gd name="connsiteX286" fmla="*/ 10287619 w 12089090"/>
                  <a:gd name="connsiteY286" fmla="*/ 7401332 h 13511369"/>
                  <a:gd name="connsiteX287" fmla="*/ 10361437 w 12089090"/>
                  <a:gd name="connsiteY287" fmla="*/ 7477532 h 13511369"/>
                  <a:gd name="connsiteX288" fmla="*/ 10151887 w 12089090"/>
                  <a:gd name="connsiteY288" fmla="*/ 7591832 h 13511369"/>
                  <a:gd name="connsiteX289" fmla="*/ 10304288 w 12089090"/>
                  <a:gd name="connsiteY289" fmla="*/ 7741852 h 13511369"/>
                  <a:gd name="connsiteX290" fmla="*/ 10335244 w 12089090"/>
                  <a:gd name="connsiteY290" fmla="*/ 7644221 h 13511369"/>
                  <a:gd name="connsiteX291" fmla="*/ 10406680 w 12089090"/>
                  <a:gd name="connsiteY291" fmla="*/ 7732326 h 13511369"/>
                  <a:gd name="connsiteX292" fmla="*/ 10528126 w 12089090"/>
                  <a:gd name="connsiteY292" fmla="*/ 7691846 h 13511369"/>
                  <a:gd name="connsiteX293" fmla="*/ 10532887 w 12089090"/>
                  <a:gd name="connsiteY293" fmla="*/ 7777570 h 13511369"/>
                  <a:gd name="connsiteX294" fmla="*/ 10530506 w 12089090"/>
                  <a:gd name="connsiteY294" fmla="*/ 7875200 h 13511369"/>
                  <a:gd name="connsiteX295" fmla="*/ 10640043 w 12089090"/>
                  <a:gd name="connsiteY295" fmla="*/ 7837101 h 13511369"/>
                  <a:gd name="connsiteX296" fmla="*/ 10680526 w 12089090"/>
                  <a:gd name="connsiteY296" fmla="*/ 8075227 h 13511369"/>
                  <a:gd name="connsiteX297" fmla="*/ 10818637 w 12089090"/>
                  <a:gd name="connsiteY297" fmla="*/ 8106182 h 13511369"/>
                  <a:gd name="connsiteX298" fmla="*/ 10832925 w 12089090"/>
                  <a:gd name="connsiteY298" fmla="*/ 7815670 h 13511369"/>
                  <a:gd name="connsiteX299" fmla="*/ 10923413 w 12089090"/>
                  <a:gd name="connsiteY299" fmla="*/ 7791858 h 13511369"/>
                  <a:gd name="connsiteX300" fmla="*/ 10992469 w 12089090"/>
                  <a:gd name="connsiteY300" fmla="*/ 7620407 h 13511369"/>
                  <a:gd name="connsiteX301" fmla="*/ 10954369 w 12089090"/>
                  <a:gd name="connsiteY301" fmla="*/ 7491821 h 13511369"/>
                  <a:gd name="connsiteX302" fmla="*/ 10859119 w 12089090"/>
                  <a:gd name="connsiteY302" fmla="*/ 7479913 h 13511369"/>
                  <a:gd name="connsiteX303" fmla="*/ 10906743 w 12089090"/>
                  <a:gd name="connsiteY303" fmla="*/ 7360851 h 13511369"/>
                  <a:gd name="connsiteX304" fmla="*/ 10801969 w 12089090"/>
                  <a:gd name="connsiteY304" fmla="*/ 7289414 h 13511369"/>
                  <a:gd name="connsiteX305" fmla="*/ 10761487 w 12089090"/>
                  <a:gd name="connsiteY305" fmla="*/ 7058432 h 13511369"/>
                  <a:gd name="connsiteX306" fmla="*/ 10443987 w 12089090"/>
                  <a:gd name="connsiteY306" fmla="*/ 7020332 h 13511369"/>
                  <a:gd name="connsiteX307" fmla="*/ 10513838 w 12089090"/>
                  <a:gd name="connsiteY307" fmla="*/ 6915558 h 13511369"/>
                  <a:gd name="connsiteX308" fmla="*/ 10637663 w 12089090"/>
                  <a:gd name="connsiteY308" fmla="*/ 6896508 h 13511369"/>
                  <a:gd name="connsiteX309" fmla="*/ 10647187 w 12089090"/>
                  <a:gd name="connsiteY309" fmla="*/ 6810782 h 13511369"/>
                  <a:gd name="connsiteX310" fmla="*/ 10859912 w 12089090"/>
                  <a:gd name="connsiteY310" fmla="*/ 6899682 h 13511369"/>
                  <a:gd name="connsiteX311" fmla="*/ 10875787 w 12089090"/>
                  <a:gd name="connsiteY311" fmla="*/ 6677432 h 13511369"/>
                  <a:gd name="connsiteX312" fmla="*/ 10666237 w 12089090"/>
                  <a:gd name="connsiteY312" fmla="*/ 6772682 h 13511369"/>
                  <a:gd name="connsiteX313" fmla="*/ 10590037 w 12089090"/>
                  <a:gd name="connsiteY313" fmla="*/ 6544082 h 13511369"/>
                  <a:gd name="connsiteX314" fmla="*/ 10361437 w 12089090"/>
                  <a:gd name="connsiteY314" fmla="*/ 6753632 h 13511369"/>
                  <a:gd name="connsiteX315" fmla="*/ 10374138 w 12089090"/>
                  <a:gd name="connsiteY315" fmla="*/ 6588533 h 13511369"/>
                  <a:gd name="connsiteX316" fmla="*/ 10386837 w 12089090"/>
                  <a:gd name="connsiteY316" fmla="*/ 6464707 h 13511369"/>
                  <a:gd name="connsiteX317" fmla="*/ 10331672 w 12089090"/>
                  <a:gd name="connsiteY317" fmla="*/ 6436675 h 13511369"/>
                  <a:gd name="connsiteX318" fmla="*/ 10278888 w 12089090"/>
                  <a:gd name="connsiteY318" fmla="*/ 6452008 h 13511369"/>
                  <a:gd name="connsiteX319" fmla="*/ 10158237 w 12089090"/>
                  <a:gd name="connsiteY319" fmla="*/ 6236107 h 13511369"/>
                  <a:gd name="connsiteX320" fmla="*/ 10323338 w 12089090"/>
                  <a:gd name="connsiteY320" fmla="*/ 6274208 h 13511369"/>
                  <a:gd name="connsiteX321" fmla="*/ 10564638 w 12089090"/>
                  <a:gd name="connsiteY321" fmla="*/ 6274208 h 13511369"/>
                  <a:gd name="connsiteX322" fmla="*/ 10694812 w 12089090"/>
                  <a:gd name="connsiteY322" fmla="*/ 6134507 h 13511369"/>
                  <a:gd name="connsiteX323" fmla="*/ 10593213 w 12089090"/>
                  <a:gd name="connsiteY323" fmla="*/ 6023383 h 13511369"/>
                  <a:gd name="connsiteX324" fmla="*/ 10380487 w 12089090"/>
                  <a:gd name="connsiteY324" fmla="*/ 5975757 h 13511369"/>
                  <a:gd name="connsiteX325" fmla="*/ 10561462 w 12089090"/>
                  <a:gd name="connsiteY325" fmla="*/ 5845582 h 13511369"/>
                  <a:gd name="connsiteX326" fmla="*/ 10507488 w 12089090"/>
                  <a:gd name="connsiteY326" fmla="*/ 5728108 h 13511369"/>
                  <a:gd name="connsiteX327" fmla="*/ 10561463 w 12089090"/>
                  <a:gd name="connsiteY327" fmla="*/ 5607458 h 13511369"/>
                  <a:gd name="connsiteX328" fmla="*/ 10523362 w 12089090"/>
                  <a:gd name="connsiteY328" fmla="*/ 5604282 h 13511369"/>
                  <a:gd name="connsiteX329" fmla="*/ 10488438 w 12089090"/>
                  <a:gd name="connsiteY329" fmla="*/ 5528083 h 13511369"/>
                  <a:gd name="connsiteX330" fmla="*/ 10329687 w 12089090"/>
                  <a:gd name="connsiteY330" fmla="*/ 5375682 h 13511369"/>
                  <a:gd name="connsiteX331" fmla="*/ 10599563 w 12089090"/>
                  <a:gd name="connsiteY331" fmla="*/ 5480458 h 13511369"/>
                  <a:gd name="connsiteX332" fmla="*/ 10742437 w 12089090"/>
                  <a:gd name="connsiteY332" fmla="*/ 5439182 h 13511369"/>
                  <a:gd name="connsiteX333" fmla="*/ 10717038 w 12089090"/>
                  <a:gd name="connsiteY333" fmla="*/ 5686833 h 13511369"/>
                  <a:gd name="connsiteX334" fmla="*/ 10894837 w 12089090"/>
                  <a:gd name="connsiteY334" fmla="*/ 5724932 h 13511369"/>
                  <a:gd name="connsiteX335" fmla="*/ 10951988 w 12089090"/>
                  <a:gd name="connsiteY335" fmla="*/ 5550308 h 13511369"/>
                  <a:gd name="connsiteX336" fmla="*/ 10993262 w 12089090"/>
                  <a:gd name="connsiteY336" fmla="*/ 5321707 h 13511369"/>
                  <a:gd name="connsiteX337" fmla="*/ 10913888 w 12089090"/>
                  <a:gd name="connsiteY337" fmla="*/ 5118508 h 13511369"/>
                  <a:gd name="connsiteX338" fmla="*/ 10856737 w 12089090"/>
                  <a:gd name="connsiteY338" fmla="*/ 5020082 h 13511369"/>
                  <a:gd name="connsiteX339" fmla="*/ 10777363 w 12089090"/>
                  <a:gd name="connsiteY339" fmla="*/ 5137558 h 13511369"/>
                  <a:gd name="connsiteX340" fmla="*/ 10707513 w 12089090"/>
                  <a:gd name="connsiteY340" fmla="*/ 5096283 h 13511369"/>
                  <a:gd name="connsiteX341" fmla="*/ 10675763 w 12089090"/>
                  <a:gd name="connsiteY341" fmla="*/ 5216933 h 13511369"/>
                  <a:gd name="connsiteX342" fmla="*/ 10574162 w 12089090"/>
                  <a:gd name="connsiteY342" fmla="*/ 5220107 h 13511369"/>
                  <a:gd name="connsiteX343" fmla="*/ 10494787 w 12089090"/>
                  <a:gd name="connsiteY343" fmla="*/ 5077232 h 13511369"/>
                  <a:gd name="connsiteX344" fmla="*/ 10456687 w 12089090"/>
                  <a:gd name="connsiteY344" fmla="*/ 4924832 h 13511369"/>
                  <a:gd name="connsiteX345" fmla="*/ 10240787 w 12089090"/>
                  <a:gd name="connsiteY345" fmla="*/ 4928007 h 13511369"/>
                  <a:gd name="connsiteX346" fmla="*/ 10266187 w 12089090"/>
                  <a:gd name="connsiteY346" fmla="*/ 5153432 h 13511369"/>
                  <a:gd name="connsiteX347" fmla="*/ 10228088 w 12089090"/>
                  <a:gd name="connsiteY347" fmla="*/ 4959758 h 13511369"/>
                  <a:gd name="connsiteX348" fmla="*/ 10183637 w 12089090"/>
                  <a:gd name="connsiteY348" fmla="*/ 4972457 h 13511369"/>
                  <a:gd name="connsiteX349" fmla="*/ 10113787 w 12089090"/>
                  <a:gd name="connsiteY349" fmla="*/ 4861332 h 13511369"/>
                  <a:gd name="connsiteX350" fmla="*/ 10018538 w 12089090"/>
                  <a:gd name="connsiteY350" fmla="*/ 4931183 h 13511369"/>
                  <a:gd name="connsiteX351" fmla="*/ 9862962 w 12089090"/>
                  <a:gd name="connsiteY351" fmla="*/ 5058182 h 13511369"/>
                  <a:gd name="connsiteX352" fmla="*/ 10228087 w 12089090"/>
                  <a:gd name="connsiteY352" fmla="*/ 4724807 h 13511369"/>
                  <a:gd name="connsiteX353" fmla="*/ 10372550 w 12089090"/>
                  <a:gd name="connsiteY353" fmla="*/ 4634321 h 13511369"/>
                  <a:gd name="connsiteX354" fmla="*/ 10590037 w 12089090"/>
                  <a:gd name="connsiteY354" fmla="*/ 4581932 h 13511369"/>
                  <a:gd name="connsiteX355" fmla="*/ 10628138 w 12089090"/>
                  <a:gd name="connsiteY355" fmla="*/ 4461283 h 13511369"/>
                  <a:gd name="connsiteX356" fmla="*/ 10799588 w 12089090"/>
                  <a:gd name="connsiteY356" fmla="*/ 4334283 h 13511369"/>
                  <a:gd name="connsiteX357" fmla="*/ 10831337 w 12089090"/>
                  <a:gd name="connsiteY357" fmla="*/ 4080282 h 13511369"/>
                  <a:gd name="connsiteX358" fmla="*/ 10599562 w 12089090"/>
                  <a:gd name="connsiteY358" fmla="*/ 3997732 h 13511369"/>
                  <a:gd name="connsiteX359" fmla="*/ 10282063 w 12089090"/>
                  <a:gd name="connsiteY359" fmla="*/ 3950108 h 13511369"/>
                  <a:gd name="connsiteX360" fmla="*/ 10151887 w 12089090"/>
                  <a:gd name="connsiteY360" fmla="*/ 4010432 h 13511369"/>
                  <a:gd name="connsiteX361" fmla="*/ 10177288 w 12089090"/>
                  <a:gd name="connsiteY361" fmla="*/ 3845333 h 13511369"/>
                  <a:gd name="connsiteX362" fmla="*/ 10126488 w 12089090"/>
                  <a:gd name="connsiteY362" fmla="*/ 3670708 h 13511369"/>
                  <a:gd name="connsiteX363" fmla="*/ 10240787 w 12089090"/>
                  <a:gd name="connsiteY363" fmla="*/ 3708807 h 13511369"/>
                  <a:gd name="connsiteX364" fmla="*/ 10361438 w 12089090"/>
                  <a:gd name="connsiteY364" fmla="*/ 3600858 h 13511369"/>
                  <a:gd name="connsiteX365" fmla="*/ 10551938 w 12089090"/>
                  <a:gd name="connsiteY365" fmla="*/ 3661183 h 13511369"/>
                  <a:gd name="connsiteX366" fmla="*/ 10564638 w 12089090"/>
                  <a:gd name="connsiteY366" fmla="*/ 3477033 h 13511369"/>
                  <a:gd name="connsiteX367" fmla="*/ 10704337 w 12089090"/>
                  <a:gd name="connsiteY367" fmla="*/ 3515132 h 13511369"/>
                  <a:gd name="connsiteX368" fmla="*/ 10818637 w 12089090"/>
                  <a:gd name="connsiteY368" fmla="*/ 3210332 h 13511369"/>
                  <a:gd name="connsiteX369" fmla="*/ 10920238 w 12089090"/>
                  <a:gd name="connsiteY369" fmla="*/ 3299233 h 13511369"/>
                  <a:gd name="connsiteX370" fmla="*/ 11059937 w 12089090"/>
                  <a:gd name="connsiteY370" fmla="*/ 3283357 h 13511369"/>
                  <a:gd name="connsiteX371" fmla="*/ 11094862 w 12089090"/>
                  <a:gd name="connsiteY371" fmla="*/ 3508782 h 13511369"/>
                  <a:gd name="connsiteX372" fmla="*/ 11171063 w 12089090"/>
                  <a:gd name="connsiteY372" fmla="*/ 3251608 h 13511369"/>
                  <a:gd name="connsiteX373" fmla="*/ 11094863 w 12089090"/>
                  <a:gd name="connsiteY373" fmla="*/ 3165883 h 13511369"/>
                  <a:gd name="connsiteX374" fmla="*/ 11180587 w 12089090"/>
                  <a:gd name="connsiteY374" fmla="*/ 2911882 h 13511369"/>
                  <a:gd name="connsiteX375" fmla="*/ 10999613 w 12089090"/>
                  <a:gd name="connsiteY375" fmla="*/ 2988083 h 13511369"/>
                  <a:gd name="connsiteX376" fmla="*/ 10971037 w 12089090"/>
                  <a:gd name="connsiteY376" fmla="*/ 2918232 h 13511369"/>
                  <a:gd name="connsiteX377" fmla="*/ 10780537 w 12089090"/>
                  <a:gd name="connsiteY377" fmla="*/ 2715032 h 13511369"/>
                  <a:gd name="connsiteX378" fmla="*/ 10748788 w 12089090"/>
                  <a:gd name="connsiteY378" fmla="*/ 2530883 h 13511369"/>
                  <a:gd name="connsiteX379" fmla="*/ 10717038 w 12089090"/>
                  <a:gd name="connsiteY379" fmla="*/ 2435633 h 13511369"/>
                  <a:gd name="connsiteX380" fmla="*/ 10818637 w 12089090"/>
                  <a:gd name="connsiteY380" fmla="*/ 2334032 h 13511369"/>
                  <a:gd name="connsiteX381" fmla="*/ 11078988 w 12089090"/>
                  <a:gd name="connsiteY381" fmla="*/ 2099083 h 13511369"/>
                  <a:gd name="connsiteX382" fmla="*/ 11199637 w 12089090"/>
                  <a:gd name="connsiteY382" fmla="*/ 2118132 h 13511369"/>
                  <a:gd name="connsiteX383" fmla="*/ 11269488 w 12089090"/>
                  <a:gd name="connsiteY383" fmla="*/ 2029233 h 13511369"/>
                  <a:gd name="connsiteX384" fmla="*/ 11504437 w 12089090"/>
                  <a:gd name="connsiteY384" fmla="*/ 1921282 h 13511369"/>
                  <a:gd name="connsiteX385" fmla="*/ 11358388 w 12089090"/>
                  <a:gd name="connsiteY385" fmla="*/ 1851433 h 13511369"/>
                  <a:gd name="connsiteX386" fmla="*/ 11275837 w 12089090"/>
                  <a:gd name="connsiteY386" fmla="*/ 1705382 h 13511369"/>
                  <a:gd name="connsiteX387" fmla="*/ 11377437 w 12089090"/>
                  <a:gd name="connsiteY387" fmla="*/ 1279932 h 13511369"/>
                  <a:gd name="connsiteX388" fmla="*/ 11256787 w 12089090"/>
                  <a:gd name="connsiteY388" fmla="*/ 1019582 h 13511369"/>
                  <a:gd name="connsiteX389" fmla="*/ 11542537 w 12089090"/>
                  <a:gd name="connsiteY389" fmla="*/ 1362482 h 13511369"/>
                  <a:gd name="connsiteX390" fmla="*/ 11707637 w 12089090"/>
                  <a:gd name="connsiteY390" fmla="*/ 1165632 h 13511369"/>
                  <a:gd name="connsiteX391" fmla="*/ 11891787 w 12089090"/>
                  <a:gd name="connsiteY391" fmla="*/ 1476782 h 13511369"/>
                  <a:gd name="connsiteX392" fmla="*/ 12088637 w 12089090"/>
                  <a:gd name="connsiteY392" fmla="*/ 1578383 h 13511369"/>
                  <a:gd name="connsiteX393" fmla="*/ 11923537 w 12089090"/>
                  <a:gd name="connsiteY393" fmla="*/ 1133883 h 13511369"/>
                  <a:gd name="connsiteX394" fmla="*/ 11910837 w 12089090"/>
                  <a:gd name="connsiteY394" fmla="*/ 917982 h 13511369"/>
                  <a:gd name="connsiteX395" fmla="*/ 11777487 w 12089090"/>
                  <a:gd name="connsiteY395" fmla="*/ 721132 h 13511369"/>
                  <a:gd name="connsiteX396" fmla="*/ 11752087 w 12089090"/>
                  <a:gd name="connsiteY39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019478 w 12089090"/>
                  <a:gd name="connsiteY10" fmla="*/ 2614769 h 13511369"/>
                  <a:gd name="connsiteX11" fmla="*/ 7656337 w 12089090"/>
                  <a:gd name="connsiteY11" fmla="*/ 2429282 h 13511369"/>
                  <a:gd name="connsiteX12" fmla="*/ 7595615 w 12089090"/>
                  <a:gd name="connsiteY12" fmla="*/ 2443319 h 13511369"/>
                  <a:gd name="connsiteX13" fmla="*/ 7526559 w 12089090"/>
                  <a:gd name="connsiteY13" fmla="*/ 2407600 h 13511369"/>
                  <a:gd name="connsiteX14" fmla="*/ 7521797 w 12089090"/>
                  <a:gd name="connsiteY14" fmla="*/ 2148044 h 13511369"/>
                  <a:gd name="connsiteX15" fmla="*/ 7412259 w 12089090"/>
                  <a:gd name="connsiteY15" fmla="*/ 2105181 h 13511369"/>
                  <a:gd name="connsiteX16" fmla="*/ 7371778 w 12089090"/>
                  <a:gd name="connsiteY16" fmla="*/ 1993263 h 13511369"/>
                  <a:gd name="connsiteX17" fmla="*/ 7281290 w 12089090"/>
                  <a:gd name="connsiteY17" fmla="*/ 2021838 h 13511369"/>
                  <a:gd name="connsiteX18" fmla="*/ 7180087 w 12089090"/>
                  <a:gd name="connsiteY18" fmla="*/ 1905407 h 13511369"/>
                  <a:gd name="connsiteX19" fmla="*/ 7321772 w 12089090"/>
                  <a:gd name="connsiteY19" fmla="*/ 1876581 h 13511369"/>
                  <a:gd name="connsiteX20" fmla="*/ 7419403 w 12089090"/>
                  <a:gd name="connsiteY20" fmla="*/ 1843244 h 13511369"/>
                  <a:gd name="connsiteX21" fmla="*/ 7457503 w 12089090"/>
                  <a:gd name="connsiteY21" fmla="*/ 1764663 h 13511369"/>
                  <a:gd name="connsiteX22" fmla="*/ 7543228 w 12089090"/>
                  <a:gd name="connsiteY22" fmla="*/ 1752756 h 13511369"/>
                  <a:gd name="connsiteX23" fmla="*/ 7618237 w 12089090"/>
                  <a:gd name="connsiteY23" fmla="*/ 1552982 h 13511369"/>
                  <a:gd name="connsiteX24" fmla="*/ 7512272 w 12089090"/>
                  <a:gd name="connsiteY24" fmla="*/ 1428906 h 13511369"/>
                  <a:gd name="connsiteX25" fmla="*/ 7275337 w 12089090"/>
                  <a:gd name="connsiteY25" fmla="*/ 1305332 h 13511369"/>
                  <a:gd name="connsiteX26" fmla="*/ 6959822 w 12089090"/>
                  <a:gd name="connsiteY26" fmla="*/ 1395569 h 13511369"/>
                  <a:gd name="connsiteX27" fmla="*/ 6752653 w 12089090"/>
                  <a:gd name="connsiteY27" fmla="*/ 1359850 h 13511369"/>
                  <a:gd name="connsiteX28" fmla="*/ 6647878 w 12089090"/>
                  <a:gd name="connsiteY28" fmla="*/ 1431288 h 13511369"/>
                  <a:gd name="connsiteX29" fmla="*/ 6488334 w 12089090"/>
                  <a:gd name="connsiteY29" fmla="*/ 1331275 h 13511369"/>
                  <a:gd name="connsiteX30" fmla="*/ 6354984 w 12089090"/>
                  <a:gd name="connsiteY30" fmla="*/ 1402713 h 13511369"/>
                  <a:gd name="connsiteX31" fmla="*/ 6265687 w 12089090"/>
                  <a:gd name="connsiteY31" fmla="*/ 1362482 h 13511369"/>
                  <a:gd name="connsiteX32" fmla="*/ 6181153 w 12089090"/>
                  <a:gd name="connsiteY32" fmla="*/ 1433669 h 13511369"/>
                  <a:gd name="connsiteX33" fmla="*/ 6052565 w 12089090"/>
                  <a:gd name="connsiteY33" fmla="*/ 1269363 h 13511369"/>
                  <a:gd name="connsiteX34" fmla="*/ 5971603 w 12089090"/>
                  <a:gd name="connsiteY34" fmla="*/ 1078863 h 13511369"/>
                  <a:gd name="connsiteX35" fmla="*/ 5808487 w 12089090"/>
                  <a:gd name="connsiteY35" fmla="*/ 1000532 h 13511369"/>
                  <a:gd name="connsiteX36" fmla="*/ 5647753 w 12089090"/>
                  <a:gd name="connsiteY36" fmla="*/ 921700 h 13511369"/>
                  <a:gd name="connsiteX37" fmla="*/ 5566790 w 12089090"/>
                  <a:gd name="connsiteY37" fmla="*/ 995519 h 13511369"/>
                  <a:gd name="connsiteX38" fmla="*/ 5500115 w 12089090"/>
                  <a:gd name="connsiteY38" fmla="*/ 847881 h 13511369"/>
                  <a:gd name="connsiteX39" fmla="*/ 5295328 w 12089090"/>
                  <a:gd name="connsiteY39" fmla="*/ 838356 h 13511369"/>
                  <a:gd name="connsiteX40" fmla="*/ 5119115 w 12089090"/>
                  <a:gd name="connsiteY40" fmla="*/ 678813 h 13511369"/>
                  <a:gd name="connsiteX41" fmla="*/ 4872656 w 12089090"/>
                  <a:gd name="connsiteY41" fmla="*/ 524282 h 13511369"/>
                  <a:gd name="connsiteX42" fmla="*/ 4578572 w 12089090"/>
                  <a:gd name="connsiteY42" fmla="*/ 478788 h 13511369"/>
                  <a:gd name="connsiteX43" fmla="*/ 4330922 w 12089090"/>
                  <a:gd name="connsiteY43" fmla="*/ 395444 h 13511369"/>
                  <a:gd name="connsiteX44" fmla="*/ 4363068 w 12089090"/>
                  <a:gd name="connsiteY44" fmla="*/ 505232 h 13511369"/>
                  <a:gd name="connsiteX45" fmla="*/ 4118990 w 12089090"/>
                  <a:gd name="connsiteY45" fmla="*/ 528794 h 13511369"/>
                  <a:gd name="connsiteX46" fmla="*/ 3952303 w 12089090"/>
                  <a:gd name="connsiteY46" fmla="*/ 640713 h 13511369"/>
                  <a:gd name="connsiteX47" fmla="*/ 3770137 w 12089090"/>
                  <a:gd name="connsiteY47" fmla="*/ 929094 h 13511369"/>
                  <a:gd name="connsiteX48" fmla="*/ 3680840 w 12089090"/>
                  <a:gd name="connsiteY48" fmla="*/ 914556 h 13511369"/>
                  <a:gd name="connsiteX49" fmla="*/ 3578447 w 12089090"/>
                  <a:gd name="connsiteY49" fmla="*/ 990756 h 13511369"/>
                  <a:gd name="connsiteX50" fmla="*/ 3404615 w 12089090"/>
                  <a:gd name="connsiteY50" fmla="*/ 1205069 h 13511369"/>
                  <a:gd name="connsiteX51" fmla="*/ 3266503 w 12089090"/>
                  <a:gd name="connsiteY51" fmla="*/ 1266981 h 13511369"/>
                  <a:gd name="connsiteX52" fmla="*/ 3184349 w 12089090"/>
                  <a:gd name="connsiteY52" fmla="*/ 1343433 h 13511369"/>
                  <a:gd name="connsiteX53" fmla="*/ 2956940 w 12089090"/>
                  <a:gd name="connsiteY53" fmla="*/ 1233644 h 13511369"/>
                  <a:gd name="connsiteX54" fmla="*/ 2829544 w 12089090"/>
                  <a:gd name="connsiteY54" fmla="*/ 1317239 h 13511369"/>
                  <a:gd name="connsiteX55" fmla="*/ 2690240 w 12089090"/>
                  <a:gd name="connsiteY55" fmla="*/ 1366994 h 13511369"/>
                  <a:gd name="connsiteX56" fmla="*/ 2455687 w 12089090"/>
                  <a:gd name="connsiteY56" fmla="*/ 1452970 h 13511369"/>
                  <a:gd name="connsiteX57" fmla="*/ 2421159 w 12089090"/>
                  <a:gd name="connsiteY57" fmla="*/ 1328894 h 13511369"/>
                  <a:gd name="connsiteX58" fmla="*/ 2341387 w 12089090"/>
                  <a:gd name="connsiteY58" fmla="*/ 1248182 h 13511369"/>
                  <a:gd name="connsiteX59" fmla="*/ 2364009 w 12089090"/>
                  <a:gd name="connsiteY59" fmla="*/ 1407475 h 13511369"/>
                  <a:gd name="connsiteX60" fmla="*/ 2321147 w 12089090"/>
                  <a:gd name="connsiteY60" fmla="*/ 1557494 h 13511369"/>
                  <a:gd name="connsiteX61" fmla="*/ 2379487 w 12089090"/>
                  <a:gd name="connsiteY61" fmla="*/ 1629182 h 13511369"/>
                  <a:gd name="connsiteX62" fmla="*/ 2748581 w 12089090"/>
                  <a:gd name="connsiteY62" fmla="*/ 1888739 h 13511369"/>
                  <a:gd name="connsiteX63" fmla="*/ 2818828 w 12089090"/>
                  <a:gd name="connsiteY63" fmla="*/ 2031363 h 13511369"/>
                  <a:gd name="connsiteX64" fmla="*/ 2799778 w 12089090"/>
                  <a:gd name="connsiteY64" fmla="*/ 2224244 h 13511369"/>
                  <a:gd name="connsiteX65" fmla="*/ 2870025 w 12089090"/>
                  <a:gd name="connsiteY65" fmla="*/ 2431664 h 13511369"/>
                  <a:gd name="connsiteX66" fmla="*/ 3027187 w 12089090"/>
                  <a:gd name="connsiteY66" fmla="*/ 2567395 h 13511369"/>
                  <a:gd name="connsiteX67" fmla="*/ 3160537 w 12089090"/>
                  <a:gd name="connsiteY67" fmla="*/ 2543582 h 13511369"/>
                  <a:gd name="connsiteX68" fmla="*/ 3228403 w 12089090"/>
                  <a:gd name="connsiteY68" fmla="*/ 2648106 h 13511369"/>
                  <a:gd name="connsiteX69" fmla="*/ 3130772 w 12089090"/>
                  <a:gd name="connsiteY69" fmla="*/ 2719544 h 13511369"/>
                  <a:gd name="connsiteX70" fmla="*/ 3115293 w 12089090"/>
                  <a:gd name="connsiteY70" fmla="*/ 2843619 h 13511369"/>
                  <a:gd name="connsiteX71" fmla="*/ 3023615 w 12089090"/>
                  <a:gd name="connsiteY71" fmla="*/ 2957669 h 13511369"/>
                  <a:gd name="connsiteX72" fmla="*/ 3016472 w 12089090"/>
                  <a:gd name="connsiteY72" fmla="*/ 3050538 h 13511369"/>
                  <a:gd name="connsiteX73" fmla="*/ 2916459 w 12089090"/>
                  <a:gd name="connsiteY73" fmla="*/ 3143406 h 13511369"/>
                  <a:gd name="connsiteX74" fmla="*/ 2874787 w 12089090"/>
                  <a:gd name="connsiteY74" fmla="*/ 3248432 h 13511369"/>
                  <a:gd name="connsiteX75" fmla="*/ 2916459 w 12089090"/>
                  <a:gd name="connsiteY75" fmla="*/ 3355338 h 13511369"/>
                  <a:gd name="connsiteX76" fmla="*/ 3039093 w 12089090"/>
                  <a:gd name="connsiteY76" fmla="*/ 3469889 h 13511369"/>
                  <a:gd name="connsiteX77" fmla="*/ 2880740 w 12089090"/>
                  <a:gd name="connsiteY77" fmla="*/ 3872069 h 13511369"/>
                  <a:gd name="connsiteX78" fmla="*/ 2854547 w 12089090"/>
                  <a:gd name="connsiteY78" fmla="*/ 4003038 h 13511369"/>
                  <a:gd name="connsiteX79" fmla="*/ 2779537 w 12089090"/>
                  <a:gd name="connsiteY79" fmla="*/ 4067582 h 13511369"/>
                  <a:gd name="connsiteX80" fmla="*/ 2630709 w 12089090"/>
                  <a:gd name="connsiteY80" fmla="*/ 4069713 h 13511369"/>
                  <a:gd name="connsiteX81" fmla="*/ 2559272 w 12089090"/>
                  <a:gd name="connsiteY81" fmla="*/ 4041138 h 13511369"/>
                  <a:gd name="connsiteX82" fmla="*/ 2497359 w 12089090"/>
                  <a:gd name="connsiteY82" fmla="*/ 3964938 h 13511369"/>
                  <a:gd name="connsiteX83" fmla="*/ 2360437 w 12089090"/>
                  <a:gd name="connsiteY83" fmla="*/ 3991382 h 13511369"/>
                  <a:gd name="connsiteX84" fmla="*/ 2302097 w 12089090"/>
                  <a:gd name="connsiteY84" fmla="*/ 4098288 h 13511369"/>
                  <a:gd name="connsiteX85" fmla="*/ 2402109 w 12089090"/>
                  <a:gd name="connsiteY85" fmla="*/ 4295932 h 13511369"/>
                  <a:gd name="connsiteX86" fmla="*/ 2322337 w 12089090"/>
                  <a:gd name="connsiteY86" fmla="*/ 4353332 h 13511369"/>
                  <a:gd name="connsiteX87" fmla="*/ 2533078 w 12089090"/>
                  <a:gd name="connsiteY87" fmla="*/ 4645975 h 13511369"/>
                  <a:gd name="connsiteX88" fmla="*/ 2597372 w 12089090"/>
                  <a:gd name="connsiteY88" fmla="*/ 4879338 h 13511369"/>
                  <a:gd name="connsiteX89" fmla="*/ 2489024 w 12089090"/>
                  <a:gd name="connsiteY89" fmla="*/ 4958170 h 13511369"/>
                  <a:gd name="connsiteX90" fmla="*/ 2471165 w 12089090"/>
                  <a:gd name="connsiteY90" fmla="*/ 5122225 h 13511369"/>
                  <a:gd name="connsiteX91" fmla="*/ 2387822 w 12089090"/>
                  <a:gd name="connsiteY91" fmla="*/ 5196044 h 13511369"/>
                  <a:gd name="connsiteX92" fmla="*/ 2398537 w 12089090"/>
                  <a:gd name="connsiteY92" fmla="*/ 5286782 h 13511369"/>
                  <a:gd name="connsiteX93" fmla="*/ 2506884 w 12089090"/>
                  <a:gd name="connsiteY93" fmla="*/ 5384163 h 13511369"/>
                  <a:gd name="connsiteX94" fmla="*/ 2512837 w 12089090"/>
                  <a:gd name="connsiteY94" fmla="*/ 5534432 h 13511369"/>
                  <a:gd name="connsiteX95" fmla="*/ 2516409 w 12089090"/>
                  <a:gd name="connsiteY95" fmla="*/ 5622288 h 13511369"/>
                  <a:gd name="connsiteX96" fmla="*/ 2649759 w 12089090"/>
                  <a:gd name="connsiteY96" fmla="*/ 5741350 h 13511369"/>
                  <a:gd name="connsiteX97" fmla="*/ 2814065 w 12089090"/>
                  <a:gd name="connsiteY97" fmla="*/ 5819932 h 13511369"/>
                  <a:gd name="connsiteX98" fmla="*/ 2846212 w 12089090"/>
                  <a:gd name="connsiteY98" fmla="*/ 6036875 h 13511369"/>
                  <a:gd name="connsiteX99" fmla="*/ 2836687 w 12089090"/>
                  <a:gd name="connsiteY99" fmla="*/ 6239282 h 13511369"/>
                  <a:gd name="connsiteX100" fmla="*/ 2611659 w 12089090"/>
                  <a:gd name="connsiteY100" fmla="*/ 6322375 h 13511369"/>
                  <a:gd name="connsiteX101" fmla="*/ 2627137 w 12089090"/>
                  <a:gd name="connsiteY101" fmla="*/ 6448832 h 13511369"/>
                  <a:gd name="connsiteX102" fmla="*/ 2531887 w 12089090"/>
                  <a:gd name="connsiteY102" fmla="*/ 6696482 h 13511369"/>
                  <a:gd name="connsiteX103" fmla="*/ 2585465 w 12089090"/>
                  <a:gd name="connsiteY103" fmla="*/ 6812913 h 13511369"/>
                  <a:gd name="connsiteX104" fmla="*/ 2535459 w 12089090"/>
                  <a:gd name="connsiteY104" fmla="*/ 6872444 h 13511369"/>
                  <a:gd name="connsiteX105" fmla="*/ 2478309 w 12089090"/>
                  <a:gd name="connsiteY105" fmla="*/ 6981982 h 13511369"/>
                  <a:gd name="connsiteX106" fmla="*/ 2365199 w 12089090"/>
                  <a:gd name="connsiteY106" fmla="*/ 7022714 h 13511369"/>
                  <a:gd name="connsiteX107" fmla="*/ 2123503 w 12089090"/>
                  <a:gd name="connsiteY107" fmla="*/ 7248682 h 13511369"/>
                  <a:gd name="connsiteX108" fmla="*/ 2171128 w 12089090"/>
                  <a:gd name="connsiteY108" fmla="*/ 7551100 h 13511369"/>
                  <a:gd name="connsiteX109" fmla="*/ 2143743 w 12089090"/>
                  <a:gd name="connsiteY109" fmla="*/ 7627551 h 13511369"/>
                  <a:gd name="connsiteX110" fmla="*/ 1973484 w 12089090"/>
                  <a:gd name="connsiteY110" fmla="*/ 7703500 h 13511369"/>
                  <a:gd name="connsiteX111" fmla="*/ 1867519 w 12089090"/>
                  <a:gd name="connsiteY111" fmla="*/ 7841863 h 13511369"/>
                  <a:gd name="connsiteX112" fmla="*/ 1842515 w 12089090"/>
                  <a:gd name="connsiteY112" fmla="*/ 8084500 h 13511369"/>
                  <a:gd name="connsiteX113" fmla="*/ 1721072 w 12089090"/>
                  <a:gd name="connsiteY113" fmla="*/ 8148794 h 13511369"/>
                  <a:gd name="connsiteX114" fmla="*/ 1703212 w 12089090"/>
                  <a:gd name="connsiteY114" fmla="*/ 8291919 h 13511369"/>
                  <a:gd name="connsiteX115" fmla="*/ 1671065 w 12089090"/>
                  <a:gd name="connsiteY115" fmla="*/ 8510744 h 13511369"/>
                  <a:gd name="connsiteX116" fmla="*/ 1716309 w 12089090"/>
                  <a:gd name="connsiteY116" fmla="*/ 8653619 h 13511369"/>
                  <a:gd name="connsiteX117" fmla="*/ 1706784 w 12089090"/>
                  <a:gd name="connsiteY117" fmla="*/ 8772682 h 13511369"/>
                  <a:gd name="connsiteX118" fmla="*/ 1788937 w 12089090"/>
                  <a:gd name="connsiteY118" fmla="*/ 8963432 h 13511369"/>
                  <a:gd name="connsiteX119" fmla="*/ 1657969 w 12089090"/>
                  <a:gd name="connsiteY119" fmla="*/ 9413488 h 13511369"/>
                  <a:gd name="connsiteX120" fmla="*/ 1506759 w 12089090"/>
                  <a:gd name="connsiteY120" fmla="*/ 9498963 h 13511369"/>
                  <a:gd name="connsiteX121" fmla="*/ 1463897 w 12089090"/>
                  <a:gd name="connsiteY121" fmla="*/ 9682319 h 13511369"/>
                  <a:gd name="connsiteX122" fmla="*/ 1321022 w 12089090"/>
                  <a:gd name="connsiteY122" fmla="*/ 9748994 h 13511369"/>
                  <a:gd name="connsiteX123" fmla="*/ 1312687 w 12089090"/>
                  <a:gd name="connsiteY123" fmla="*/ 9839732 h 13511369"/>
                  <a:gd name="connsiteX124" fmla="*/ 1237678 w 12089090"/>
                  <a:gd name="connsiteY124" fmla="*/ 9970450 h 13511369"/>
                  <a:gd name="connsiteX125" fmla="*/ 1254347 w 12089090"/>
                  <a:gd name="connsiteY125" fmla="*/ 10151425 h 13511369"/>
                  <a:gd name="connsiteX126" fmla="*/ 1179337 w 12089090"/>
                  <a:gd name="connsiteY126" fmla="*/ 10315982 h 13511369"/>
                  <a:gd name="connsiteX127" fmla="*/ 932878 w 12089090"/>
                  <a:gd name="connsiteY127" fmla="*/ 10353832 h 13511369"/>
                  <a:gd name="connsiteX128" fmla="*/ 817387 w 12089090"/>
                  <a:gd name="connsiteY128" fmla="*/ 10468382 h 13511369"/>
                  <a:gd name="connsiteX129" fmla="*/ 678084 w 12089090"/>
                  <a:gd name="connsiteY129" fmla="*/ 10480038 h 13511369"/>
                  <a:gd name="connsiteX130" fmla="*/ 585215 w 12089090"/>
                  <a:gd name="connsiteY130" fmla="*/ 10544332 h 13511369"/>
                  <a:gd name="connsiteX131" fmla="*/ 497109 w 12089090"/>
                  <a:gd name="connsiteY131" fmla="*/ 10503850 h 13511369"/>
                  <a:gd name="connsiteX132" fmla="*/ 399478 w 12089090"/>
                  <a:gd name="connsiteY132" fmla="*/ 10510994 h 13511369"/>
                  <a:gd name="connsiteX133" fmla="*/ 301847 w 12089090"/>
                  <a:gd name="connsiteY133" fmla="*/ 10482419 h 13511369"/>
                  <a:gd name="connsiteX134" fmla="*/ 238743 w 12089090"/>
                  <a:gd name="connsiteY134" fmla="*/ 10535057 h 13511369"/>
                  <a:gd name="connsiteX135" fmla="*/ 17287 w 12089090"/>
                  <a:gd name="connsiteY135" fmla="*/ 10430282 h 13511369"/>
                  <a:gd name="connsiteX136" fmla="*/ 78009 w 12089090"/>
                  <a:gd name="connsiteY136" fmla="*/ 10608625 h 13511369"/>
                  <a:gd name="connsiteX137" fmla="*/ 11334 w 12089090"/>
                  <a:gd name="connsiteY137" fmla="*/ 10787219 h 13511369"/>
                  <a:gd name="connsiteX138" fmla="*/ 112537 w 12089090"/>
                  <a:gd name="connsiteY138" fmla="*/ 11056551 h 13511369"/>
                  <a:gd name="connsiteX139" fmla="*/ 8953 w 12089090"/>
                  <a:gd name="connsiteY139" fmla="*/ 11234894 h 13511369"/>
                  <a:gd name="connsiteX140" fmla="*/ 17287 w 12089090"/>
                  <a:gd name="connsiteY140" fmla="*/ 11420882 h 13511369"/>
                  <a:gd name="connsiteX141" fmla="*/ 158972 w 12089090"/>
                  <a:gd name="connsiteY141" fmla="*/ 11470638 h 13511369"/>
                  <a:gd name="connsiteX142" fmla="*/ 455437 w 12089090"/>
                  <a:gd name="connsiteY142" fmla="*/ 11497082 h 13511369"/>
                  <a:gd name="connsiteX143" fmla="*/ 623315 w 12089090"/>
                  <a:gd name="connsiteY143" fmla="*/ 11544457 h 13511369"/>
                  <a:gd name="connsiteX144" fmla="*/ 737615 w 12089090"/>
                  <a:gd name="connsiteY144" fmla="*/ 11489688 h 13511369"/>
                  <a:gd name="connsiteX145" fmla="*/ 912637 w 12089090"/>
                  <a:gd name="connsiteY145" fmla="*/ 11535182 h 13511369"/>
                  <a:gd name="connsiteX146" fmla="*/ 1078134 w 12089090"/>
                  <a:gd name="connsiteY146" fmla="*/ 11413488 h 13511369"/>
                  <a:gd name="connsiteX147" fmla="*/ 1155524 w 12089090"/>
                  <a:gd name="connsiteY147" fmla="*/ 11470889 h 13511369"/>
                  <a:gd name="connsiteX148" fmla="*/ 1294828 w 12089090"/>
                  <a:gd name="connsiteY148" fmla="*/ 11496832 h 13511369"/>
                  <a:gd name="connsiteX149" fmla="*/ 1466278 w 12089090"/>
                  <a:gd name="connsiteY149" fmla="*/ 11508738 h 13511369"/>
                  <a:gd name="connsiteX150" fmla="*/ 1552003 w 12089090"/>
                  <a:gd name="connsiteY150" fmla="*/ 11573032 h 13511369"/>
                  <a:gd name="connsiteX151" fmla="*/ 1652015 w 12089090"/>
                  <a:gd name="connsiteY151" fmla="*/ 11580175 h 13511369"/>
                  <a:gd name="connsiteX152" fmla="*/ 1731787 w 12089090"/>
                  <a:gd name="connsiteY152" fmla="*/ 11592332 h 13511369"/>
                  <a:gd name="connsiteX153" fmla="*/ 1659159 w 12089090"/>
                  <a:gd name="connsiteY153" fmla="*/ 11737338 h 13511369"/>
                  <a:gd name="connsiteX154" fmla="*/ 1693687 w 12089090"/>
                  <a:gd name="connsiteY154" fmla="*/ 11992382 h 13511369"/>
                  <a:gd name="connsiteX155" fmla="*/ 1871090 w 12089090"/>
                  <a:gd name="connsiteY155" fmla="*/ 12130244 h 13511369"/>
                  <a:gd name="connsiteX156" fmla="*/ 1993724 w 12089090"/>
                  <a:gd name="connsiteY156" fmla="*/ 12056676 h 13511369"/>
                  <a:gd name="connsiteX157" fmla="*/ 2066353 w 12089090"/>
                  <a:gd name="connsiteY157" fmla="*/ 12104050 h 13511369"/>
                  <a:gd name="connsiteX158" fmla="*/ 2142553 w 12089090"/>
                  <a:gd name="connsiteY158" fmla="*/ 12034994 h 13511369"/>
                  <a:gd name="connsiteX159" fmla="*/ 2242565 w 12089090"/>
                  <a:gd name="connsiteY159" fmla="*/ 12058807 h 13511369"/>
                  <a:gd name="connsiteX160" fmla="*/ 2473547 w 12089090"/>
                  <a:gd name="connsiteY160" fmla="*/ 12008800 h 13511369"/>
                  <a:gd name="connsiteX161" fmla="*/ 2524743 w 12089090"/>
                  <a:gd name="connsiteY161" fmla="*/ 11899513 h 13511369"/>
                  <a:gd name="connsiteX162" fmla="*/ 2893837 w 12089090"/>
                  <a:gd name="connsiteY162" fmla="*/ 12030482 h 13511369"/>
                  <a:gd name="connsiteX163" fmla="*/ 2983134 w 12089090"/>
                  <a:gd name="connsiteY163" fmla="*/ 12018325 h 13511369"/>
                  <a:gd name="connsiteX164" fmla="*/ 3084337 w 12089090"/>
                  <a:gd name="connsiteY164" fmla="*/ 12182882 h 13511369"/>
                  <a:gd name="connsiteX165" fmla="*/ 3323653 w 12089090"/>
                  <a:gd name="connsiteY165" fmla="*/ 12127863 h 13511369"/>
                  <a:gd name="connsiteX166" fmla="*/ 3433190 w 12089090"/>
                  <a:gd name="connsiteY166" fmla="*/ 12196919 h 13511369"/>
                  <a:gd name="connsiteX167" fmla="*/ 3586781 w 12089090"/>
                  <a:gd name="connsiteY167" fmla="*/ 12266226 h 13511369"/>
                  <a:gd name="connsiteX168" fmla="*/ 3522487 w 12089090"/>
                  <a:gd name="connsiteY168" fmla="*/ 12387670 h 13511369"/>
                  <a:gd name="connsiteX169" fmla="*/ 3607022 w 12089090"/>
                  <a:gd name="connsiteY169" fmla="*/ 12592207 h 13511369"/>
                  <a:gd name="connsiteX170" fmla="*/ 3560587 w 12089090"/>
                  <a:gd name="connsiteY170" fmla="*/ 12773432 h 13511369"/>
                  <a:gd name="connsiteX171" fmla="*/ 3545109 w 12089090"/>
                  <a:gd name="connsiteY171" fmla="*/ 12987494 h 13511369"/>
                  <a:gd name="connsiteX172" fmla="*/ 3636787 w 12089090"/>
                  <a:gd name="connsiteY172" fmla="*/ 13211582 h 13511369"/>
                  <a:gd name="connsiteX173" fmla="*/ 3922537 w 12089090"/>
                  <a:gd name="connsiteY173" fmla="*/ 13440182 h 13511369"/>
                  <a:gd name="connsiteX174" fmla="*/ 4514278 w 12089090"/>
                  <a:gd name="connsiteY174" fmla="*/ 13511369 h 13511369"/>
                  <a:gd name="connsiteX175" fmla="*/ 4549996 w 12089090"/>
                  <a:gd name="connsiteY175" fmla="*/ 13442312 h 13511369"/>
                  <a:gd name="connsiteX176" fmla="*/ 4208287 w 12089090"/>
                  <a:gd name="connsiteY176" fmla="*/ 13154432 h 13511369"/>
                  <a:gd name="connsiteX177" fmla="*/ 4635722 w 12089090"/>
                  <a:gd name="connsiteY177" fmla="*/ 13268482 h 13511369"/>
                  <a:gd name="connsiteX178" fmla="*/ 4951237 w 12089090"/>
                  <a:gd name="connsiteY178" fmla="*/ 13268732 h 13511369"/>
                  <a:gd name="connsiteX179" fmla="*/ 5052440 w 12089090"/>
                  <a:gd name="connsiteY179" fmla="*/ 13058932 h 13511369"/>
                  <a:gd name="connsiteX180" fmla="*/ 5011959 w 12089090"/>
                  <a:gd name="connsiteY180" fmla="*/ 12985113 h 13511369"/>
                  <a:gd name="connsiteX181" fmla="*/ 5008387 w 12089090"/>
                  <a:gd name="connsiteY181" fmla="*/ 12678182 h 13511369"/>
                  <a:gd name="connsiteX182" fmla="*/ 5084587 w 12089090"/>
                  <a:gd name="connsiteY182" fmla="*/ 12563882 h 13511369"/>
                  <a:gd name="connsiteX183" fmla="*/ 5046487 w 12089090"/>
                  <a:gd name="connsiteY183" fmla="*/ 12225745 h 13511369"/>
                  <a:gd name="connsiteX184" fmla="*/ 5375100 w 12089090"/>
                  <a:gd name="connsiteY184" fmla="*/ 12097157 h 13511369"/>
                  <a:gd name="connsiteX185" fmla="*/ 5656087 w 12089090"/>
                  <a:gd name="connsiteY185" fmla="*/ 12180502 h 13511369"/>
                  <a:gd name="connsiteX186" fmla="*/ 5541787 w 12089090"/>
                  <a:gd name="connsiteY186" fmla="*/ 11249432 h 13511369"/>
                  <a:gd name="connsiteX187" fmla="*/ 5602510 w 12089090"/>
                  <a:gd name="connsiteY187" fmla="*/ 10722925 h 13511369"/>
                  <a:gd name="connsiteX188" fmla="*/ 5485827 w 12089090"/>
                  <a:gd name="connsiteY188" fmla="*/ 10663394 h 13511369"/>
                  <a:gd name="connsiteX189" fmla="*/ 5602509 w 12089090"/>
                  <a:gd name="connsiteY189" fmla="*/ 10701495 h 13511369"/>
                  <a:gd name="connsiteX190" fmla="*/ 5628703 w 12089090"/>
                  <a:gd name="connsiteY190" fmla="*/ 10160950 h 13511369"/>
                  <a:gd name="connsiteX191" fmla="*/ 5715618 w 12089090"/>
                  <a:gd name="connsiteY191" fmla="*/ 9775438 h 13511369"/>
                  <a:gd name="connsiteX192" fmla="*/ 5847778 w 12089090"/>
                  <a:gd name="connsiteY192" fmla="*/ 9408475 h 13511369"/>
                  <a:gd name="connsiteX193" fmla="*/ 5938265 w 12089090"/>
                  <a:gd name="connsiteY193" fmla="*/ 9196544 h 13511369"/>
                  <a:gd name="connsiteX194" fmla="*/ 5776340 w 12089090"/>
                  <a:gd name="connsiteY194" fmla="*/ 9329894 h 13511369"/>
                  <a:gd name="connsiteX195" fmla="*/ 5940647 w 12089090"/>
                  <a:gd name="connsiteY195" fmla="*/ 9137013 h 13511369"/>
                  <a:gd name="connsiteX196" fmla="*/ 5972794 w 12089090"/>
                  <a:gd name="connsiteY196" fmla="*/ 8956289 h 13511369"/>
                  <a:gd name="connsiteX197" fmla="*/ 5976365 w 12089090"/>
                  <a:gd name="connsiteY197" fmla="*/ 9087006 h 13511369"/>
                  <a:gd name="connsiteX198" fmla="*/ 6458567 w 12089090"/>
                  <a:gd name="connsiteY198" fmla="*/ 8201432 h 13511369"/>
                  <a:gd name="connsiteX199" fmla="*/ 6221634 w 12089090"/>
                  <a:gd name="connsiteY199" fmla="*/ 8101170 h 13511369"/>
                  <a:gd name="connsiteX200" fmla="*/ 6443090 w 12089090"/>
                  <a:gd name="connsiteY200" fmla="*/ 8110694 h 13511369"/>
                  <a:gd name="connsiteX201" fmla="*/ 6713363 w 12089090"/>
                  <a:gd name="connsiteY201" fmla="*/ 8074975 h 13511369"/>
                  <a:gd name="connsiteX202" fmla="*/ 6872907 w 12089090"/>
                  <a:gd name="connsiteY202" fmla="*/ 8032113 h 13511369"/>
                  <a:gd name="connsiteX203" fmla="*/ 6802659 w 12089090"/>
                  <a:gd name="connsiteY203" fmla="*/ 7972582 h 13511369"/>
                  <a:gd name="connsiteX204" fmla="*/ 6894339 w 12089090"/>
                  <a:gd name="connsiteY204" fmla="*/ 7846626 h 13511369"/>
                  <a:gd name="connsiteX205" fmla="*/ 6997921 w 12089090"/>
                  <a:gd name="connsiteY205" fmla="*/ 7867807 h 13511369"/>
                  <a:gd name="connsiteX206" fmla="*/ 7034832 w 12089090"/>
                  <a:gd name="connsiteY206" fmla="*/ 7793990 h 13511369"/>
                  <a:gd name="connsiteX207" fmla="*/ 6961013 w 12089090"/>
                  <a:gd name="connsiteY207" fmla="*/ 7693975 h 13511369"/>
                  <a:gd name="connsiteX208" fmla="*/ 6927676 w 12089090"/>
                  <a:gd name="connsiteY208" fmla="*/ 7596344 h 13511369"/>
                  <a:gd name="connsiteX209" fmla="*/ 6837187 w 12089090"/>
                  <a:gd name="connsiteY209" fmla="*/ 7591832 h 13511369"/>
                  <a:gd name="connsiteX210" fmla="*/ 6763369 w 12089090"/>
                  <a:gd name="connsiteY210" fmla="*/ 7674925 h 13511369"/>
                  <a:gd name="connsiteX211" fmla="*/ 6627637 w 12089090"/>
                  <a:gd name="connsiteY211" fmla="*/ 7687082 h 13511369"/>
                  <a:gd name="connsiteX212" fmla="*/ 6687169 w 12089090"/>
                  <a:gd name="connsiteY212" fmla="*/ 7617775 h 13511369"/>
                  <a:gd name="connsiteX213" fmla="*/ 6699076 w 12089090"/>
                  <a:gd name="connsiteY213" fmla="*/ 7529669 h 13511369"/>
                  <a:gd name="connsiteX214" fmla="*/ 6720506 w 12089090"/>
                  <a:gd name="connsiteY214" fmla="*/ 7467756 h 13511369"/>
                  <a:gd name="connsiteX215" fmla="*/ 6684787 w 12089090"/>
                  <a:gd name="connsiteY215" fmla="*/ 7401332 h 13511369"/>
                  <a:gd name="connsiteX216" fmla="*/ 6620494 w 12089090"/>
                  <a:gd name="connsiteY216" fmla="*/ 7432038 h 13511369"/>
                  <a:gd name="connsiteX217" fmla="*/ 6618112 w 12089090"/>
                  <a:gd name="connsiteY217" fmla="*/ 7351326 h 13511369"/>
                  <a:gd name="connsiteX218" fmla="*/ 6837188 w 12089090"/>
                  <a:gd name="connsiteY218" fmla="*/ 7243919 h 13511369"/>
                  <a:gd name="connsiteX219" fmla="*/ 6801469 w 12089090"/>
                  <a:gd name="connsiteY219" fmla="*/ 7089138 h 13511369"/>
                  <a:gd name="connsiteX220" fmla="*/ 6877669 w 12089090"/>
                  <a:gd name="connsiteY220" fmla="*/ 7072469 h 13511369"/>
                  <a:gd name="connsiteX221" fmla="*/ 6856237 w 12089090"/>
                  <a:gd name="connsiteY221" fmla="*/ 6982232 h 13511369"/>
                  <a:gd name="connsiteX222" fmla="*/ 6961013 w 12089090"/>
                  <a:gd name="connsiteY222" fmla="*/ 6984363 h 13511369"/>
                  <a:gd name="connsiteX223" fmla="*/ 7003876 w 12089090"/>
                  <a:gd name="connsiteY223" fmla="*/ 6903400 h 13511369"/>
                  <a:gd name="connsiteX224" fmla="*/ 7106269 w 12089090"/>
                  <a:gd name="connsiteY224" fmla="*/ 6936738 h 13511369"/>
                  <a:gd name="connsiteX225" fmla="*/ 7180088 w 12089090"/>
                  <a:gd name="connsiteY225" fmla="*/ 7039132 h 13511369"/>
                  <a:gd name="connsiteX226" fmla="*/ 7246763 w 12089090"/>
                  <a:gd name="connsiteY226" fmla="*/ 6979600 h 13511369"/>
                  <a:gd name="connsiteX227" fmla="*/ 7187232 w 12089090"/>
                  <a:gd name="connsiteY227" fmla="*/ 6843869 h 13511369"/>
                  <a:gd name="connsiteX228" fmla="*/ 7244381 w 12089090"/>
                  <a:gd name="connsiteY228" fmla="*/ 6896506 h 13511369"/>
                  <a:gd name="connsiteX229" fmla="*/ 7361063 w 12089090"/>
                  <a:gd name="connsiteY229" fmla="*/ 6934357 h 13511369"/>
                  <a:gd name="connsiteX230" fmla="*/ 7434882 w 12089090"/>
                  <a:gd name="connsiteY230" fmla="*/ 7006046 h 13511369"/>
                  <a:gd name="connsiteX231" fmla="*/ 7403926 w 12089090"/>
                  <a:gd name="connsiteY231" fmla="*/ 7144158 h 13511369"/>
                  <a:gd name="connsiteX232" fmla="*/ 7475363 w 12089090"/>
                  <a:gd name="connsiteY232" fmla="*/ 7108439 h 13511369"/>
                  <a:gd name="connsiteX233" fmla="*/ 7465837 w 12089090"/>
                  <a:gd name="connsiteY233" fmla="*/ 7077482 h 13511369"/>
                  <a:gd name="connsiteX234" fmla="*/ 7542038 w 12089090"/>
                  <a:gd name="connsiteY234" fmla="*/ 7163208 h 13511369"/>
                  <a:gd name="connsiteX235" fmla="*/ 7477744 w 12089090"/>
                  <a:gd name="connsiteY235" fmla="*/ 7244171 h 13511369"/>
                  <a:gd name="connsiteX236" fmla="*/ 7542037 w 12089090"/>
                  <a:gd name="connsiteY236" fmla="*/ 7325132 h 13511369"/>
                  <a:gd name="connsiteX237" fmla="*/ 7468219 w 12089090"/>
                  <a:gd name="connsiteY237" fmla="*/ 7344183 h 13511369"/>
                  <a:gd name="connsiteX238" fmla="*/ 7375351 w 12089090"/>
                  <a:gd name="connsiteY238" fmla="*/ 7296558 h 13511369"/>
                  <a:gd name="connsiteX239" fmla="*/ 7327726 w 12089090"/>
                  <a:gd name="connsiteY239" fmla="*/ 7406096 h 13511369"/>
                  <a:gd name="connsiteX240" fmla="*/ 7403926 w 12089090"/>
                  <a:gd name="connsiteY240" fmla="*/ 7425146 h 13511369"/>
                  <a:gd name="connsiteX241" fmla="*/ 7458694 w 12089090"/>
                  <a:gd name="connsiteY241" fmla="*/ 7484677 h 13511369"/>
                  <a:gd name="connsiteX242" fmla="*/ 7484888 w 12089090"/>
                  <a:gd name="connsiteY242" fmla="*/ 7515382 h 13511369"/>
                  <a:gd name="connsiteX243" fmla="*/ 7505128 w 12089090"/>
                  <a:gd name="connsiteY243" fmla="*/ 7467755 h 13511369"/>
                  <a:gd name="connsiteX244" fmla="*/ 7563469 w 12089090"/>
                  <a:gd name="connsiteY244" fmla="*/ 7529921 h 13511369"/>
                  <a:gd name="connsiteX245" fmla="*/ 7656338 w 12089090"/>
                  <a:gd name="connsiteY245" fmla="*/ 7615646 h 13511369"/>
                  <a:gd name="connsiteX246" fmla="*/ 7656338 w 12089090"/>
                  <a:gd name="connsiteY246" fmla="*/ 7510871 h 13511369"/>
                  <a:gd name="connsiteX247" fmla="*/ 7830168 w 12089090"/>
                  <a:gd name="connsiteY247" fmla="*/ 7606120 h 13511369"/>
                  <a:gd name="connsiteX248" fmla="*/ 7723013 w 12089090"/>
                  <a:gd name="connsiteY248" fmla="*/ 7370377 h 13511369"/>
                  <a:gd name="connsiteX249" fmla="*/ 7725394 w 12089090"/>
                  <a:gd name="connsiteY249" fmla="*/ 7234646 h 13511369"/>
                  <a:gd name="connsiteX250" fmla="*/ 7630144 w 12089090"/>
                  <a:gd name="connsiteY250" fmla="*/ 7206071 h 13511369"/>
                  <a:gd name="connsiteX251" fmla="*/ 7694437 w 12089090"/>
                  <a:gd name="connsiteY251" fmla="*/ 7039382 h 13511369"/>
                  <a:gd name="connsiteX252" fmla="*/ 8392144 w 12089090"/>
                  <a:gd name="connsiteY252" fmla="*/ 6653621 h 13511369"/>
                  <a:gd name="connsiteX253" fmla="*/ 8720757 w 12089090"/>
                  <a:gd name="connsiteY253" fmla="*/ 6591708 h 13511369"/>
                  <a:gd name="connsiteX254" fmla="*/ 8739807 w 12089090"/>
                  <a:gd name="connsiteY254" fmla="*/ 6696483 h 13511369"/>
                  <a:gd name="connsiteX255" fmla="*/ 8813626 w 12089090"/>
                  <a:gd name="connsiteY255" fmla="*/ 6701246 h 13511369"/>
                  <a:gd name="connsiteX256" fmla="*/ 8789812 w 12089090"/>
                  <a:gd name="connsiteY256" fmla="*/ 6548844 h 13511369"/>
                  <a:gd name="connsiteX257" fmla="*/ 9332737 w 12089090"/>
                  <a:gd name="connsiteY257" fmla="*/ 6544082 h 13511369"/>
                  <a:gd name="connsiteX258" fmla="*/ 9520856 w 12089090"/>
                  <a:gd name="connsiteY258" fmla="*/ 6494075 h 13511369"/>
                  <a:gd name="connsiteX259" fmla="*/ 9647062 w 12089090"/>
                  <a:gd name="connsiteY259" fmla="*/ 6298813 h 13511369"/>
                  <a:gd name="connsiteX260" fmla="*/ 9923287 w 12089090"/>
                  <a:gd name="connsiteY260" fmla="*/ 6334532 h 13511369"/>
                  <a:gd name="connsiteX261" fmla="*/ 9887569 w 12089090"/>
                  <a:gd name="connsiteY261" fmla="*/ 6420258 h 13511369"/>
                  <a:gd name="connsiteX262" fmla="*/ 9744694 w 12089090"/>
                  <a:gd name="connsiteY262" fmla="*/ 6434546 h 13511369"/>
                  <a:gd name="connsiteX263" fmla="*/ 9813749 w 12089090"/>
                  <a:gd name="connsiteY263" fmla="*/ 6489313 h 13511369"/>
                  <a:gd name="connsiteX264" fmla="*/ 9682782 w 12089090"/>
                  <a:gd name="connsiteY264" fmla="*/ 6517889 h 13511369"/>
                  <a:gd name="connsiteX265" fmla="*/ 9556576 w 12089090"/>
                  <a:gd name="connsiteY265" fmla="*/ 6508364 h 13511369"/>
                  <a:gd name="connsiteX266" fmla="*/ 9470850 w 12089090"/>
                  <a:gd name="connsiteY266" fmla="*/ 6544082 h 13511369"/>
                  <a:gd name="connsiteX267" fmla="*/ 9439894 w 12089090"/>
                  <a:gd name="connsiteY267" fmla="*/ 6848883 h 13511369"/>
                  <a:gd name="connsiteX268" fmla="*/ 9601819 w 12089090"/>
                  <a:gd name="connsiteY268" fmla="*/ 6882220 h 13511369"/>
                  <a:gd name="connsiteX269" fmla="*/ 9808987 w 12089090"/>
                  <a:gd name="connsiteY269" fmla="*/ 6696482 h 13511369"/>
                  <a:gd name="connsiteX270" fmla="*/ 9847088 w 12089090"/>
                  <a:gd name="connsiteY270" fmla="*/ 6794114 h 13511369"/>
                  <a:gd name="connsiteX271" fmla="*/ 9994726 w 12089090"/>
                  <a:gd name="connsiteY271" fmla="*/ 6717914 h 13511369"/>
                  <a:gd name="connsiteX272" fmla="*/ 9894713 w 12089090"/>
                  <a:gd name="connsiteY272" fmla="*/ 6956040 h 13511369"/>
                  <a:gd name="connsiteX273" fmla="*/ 10037588 w 12089090"/>
                  <a:gd name="connsiteY273" fmla="*/ 6898889 h 13511369"/>
                  <a:gd name="connsiteX274" fmla="*/ 10004251 w 12089090"/>
                  <a:gd name="connsiteY274" fmla="*/ 6986996 h 13511369"/>
                  <a:gd name="connsiteX275" fmla="*/ 10235232 w 12089090"/>
                  <a:gd name="connsiteY275" fmla="*/ 6984614 h 13511369"/>
                  <a:gd name="connsiteX276" fmla="*/ 10075687 w 12089090"/>
                  <a:gd name="connsiteY276" fmla="*/ 7039382 h 13511369"/>
                  <a:gd name="connsiteX277" fmla="*/ 9966151 w 12089090"/>
                  <a:gd name="connsiteY277" fmla="*/ 7096533 h 13511369"/>
                  <a:gd name="connsiteX278" fmla="*/ 9847088 w 12089090"/>
                  <a:gd name="connsiteY278" fmla="*/ 7210833 h 13511369"/>
                  <a:gd name="connsiteX279" fmla="*/ 9882806 w 12089090"/>
                  <a:gd name="connsiteY279" fmla="*/ 7270363 h 13511369"/>
                  <a:gd name="connsiteX280" fmla="*/ 9925669 w 12089090"/>
                  <a:gd name="connsiteY280" fmla="*/ 7320371 h 13511369"/>
                  <a:gd name="connsiteX281" fmla="*/ 10004251 w 12089090"/>
                  <a:gd name="connsiteY281" fmla="*/ 7287033 h 13511369"/>
                  <a:gd name="connsiteX282" fmla="*/ 10016156 w 12089090"/>
                  <a:gd name="connsiteY282" fmla="*/ 7348944 h 13511369"/>
                  <a:gd name="connsiteX283" fmla="*/ 10130457 w 12089090"/>
                  <a:gd name="connsiteY283" fmla="*/ 7210833 h 13511369"/>
                  <a:gd name="connsiteX284" fmla="*/ 10166176 w 12089090"/>
                  <a:gd name="connsiteY284" fmla="*/ 7356089 h 13511369"/>
                  <a:gd name="connsiteX285" fmla="*/ 10261426 w 12089090"/>
                  <a:gd name="connsiteY285" fmla="*/ 7239408 h 13511369"/>
                  <a:gd name="connsiteX286" fmla="*/ 10287619 w 12089090"/>
                  <a:gd name="connsiteY286" fmla="*/ 7401332 h 13511369"/>
                  <a:gd name="connsiteX287" fmla="*/ 10361437 w 12089090"/>
                  <a:gd name="connsiteY287" fmla="*/ 7477532 h 13511369"/>
                  <a:gd name="connsiteX288" fmla="*/ 10151887 w 12089090"/>
                  <a:gd name="connsiteY288" fmla="*/ 7591832 h 13511369"/>
                  <a:gd name="connsiteX289" fmla="*/ 10304288 w 12089090"/>
                  <a:gd name="connsiteY289" fmla="*/ 7741852 h 13511369"/>
                  <a:gd name="connsiteX290" fmla="*/ 10335244 w 12089090"/>
                  <a:gd name="connsiteY290" fmla="*/ 7644221 h 13511369"/>
                  <a:gd name="connsiteX291" fmla="*/ 10406680 w 12089090"/>
                  <a:gd name="connsiteY291" fmla="*/ 7732326 h 13511369"/>
                  <a:gd name="connsiteX292" fmla="*/ 10528126 w 12089090"/>
                  <a:gd name="connsiteY292" fmla="*/ 7691846 h 13511369"/>
                  <a:gd name="connsiteX293" fmla="*/ 10532887 w 12089090"/>
                  <a:gd name="connsiteY293" fmla="*/ 7777570 h 13511369"/>
                  <a:gd name="connsiteX294" fmla="*/ 10530506 w 12089090"/>
                  <a:gd name="connsiteY294" fmla="*/ 7875200 h 13511369"/>
                  <a:gd name="connsiteX295" fmla="*/ 10640043 w 12089090"/>
                  <a:gd name="connsiteY295" fmla="*/ 7837101 h 13511369"/>
                  <a:gd name="connsiteX296" fmla="*/ 10680526 w 12089090"/>
                  <a:gd name="connsiteY296" fmla="*/ 8075227 h 13511369"/>
                  <a:gd name="connsiteX297" fmla="*/ 10818637 w 12089090"/>
                  <a:gd name="connsiteY297" fmla="*/ 8106182 h 13511369"/>
                  <a:gd name="connsiteX298" fmla="*/ 10832925 w 12089090"/>
                  <a:gd name="connsiteY298" fmla="*/ 7815670 h 13511369"/>
                  <a:gd name="connsiteX299" fmla="*/ 10923413 w 12089090"/>
                  <a:gd name="connsiteY299" fmla="*/ 7791858 h 13511369"/>
                  <a:gd name="connsiteX300" fmla="*/ 10992469 w 12089090"/>
                  <a:gd name="connsiteY300" fmla="*/ 7620407 h 13511369"/>
                  <a:gd name="connsiteX301" fmla="*/ 10954369 w 12089090"/>
                  <a:gd name="connsiteY301" fmla="*/ 7491821 h 13511369"/>
                  <a:gd name="connsiteX302" fmla="*/ 10859119 w 12089090"/>
                  <a:gd name="connsiteY302" fmla="*/ 7479913 h 13511369"/>
                  <a:gd name="connsiteX303" fmla="*/ 10906743 w 12089090"/>
                  <a:gd name="connsiteY303" fmla="*/ 7360851 h 13511369"/>
                  <a:gd name="connsiteX304" fmla="*/ 10801969 w 12089090"/>
                  <a:gd name="connsiteY304" fmla="*/ 7289414 h 13511369"/>
                  <a:gd name="connsiteX305" fmla="*/ 10761487 w 12089090"/>
                  <a:gd name="connsiteY305" fmla="*/ 7058432 h 13511369"/>
                  <a:gd name="connsiteX306" fmla="*/ 10443987 w 12089090"/>
                  <a:gd name="connsiteY306" fmla="*/ 7020332 h 13511369"/>
                  <a:gd name="connsiteX307" fmla="*/ 10513838 w 12089090"/>
                  <a:gd name="connsiteY307" fmla="*/ 6915558 h 13511369"/>
                  <a:gd name="connsiteX308" fmla="*/ 10637663 w 12089090"/>
                  <a:gd name="connsiteY308" fmla="*/ 6896508 h 13511369"/>
                  <a:gd name="connsiteX309" fmla="*/ 10647187 w 12089090"/>
                  <a:gd name="connsiteY309" fmla="*/ 6810782 h 13511369"/>
                  <a:gd name="connsiteX310" fmla="*/ 10859912 w 12089090"/>
                  <a:gd name="connsiteY310" fmla="*/ 6899682 h 13511369"/>
                  <a:gd name="connsiteX311" fmla="*/ 10875787 w 12089090"/>
                  <a:gd name="connsiteY311" fmla="*/ 6677432 h 13511369"/>
                  <a:gd name="connsiteX312" fmla="*/ 10666237 w 12089090"/>
                  <a:gd name="connsiteY312" fmla="*/ 6772682 h 13511369"/>
                  <a:gd name="connsiteX313" fmla="*/ 10590037 w 12089090"/>
                  <a:gd name="connsiteY313" fmla="*/ 6544082 h 13511369"/>
                  <a:gd name="connsiteX314" fmla="*/ 10361437 w 12089090"/>
                  <a:gd name="connsiteY314" fmla="*/ 6753632 h 13511369"/>
                  <a:gd name="connsiteX315" fmla="*/ 10374138 w 12089090"/>
                  <a:gd name="connsiteY315" fmla="*/ 6588533 h 13511369"/>
                  <a:gd name="connsiteX316" fmla="*/ 10386837 w 12089090"/>
                  <a:gd name="connsiteY316" fmla="*/ 6464707 h 13511369"/>
                  <a:gd name="connsiteX317" fmla="*/ 10331672 w 12089090"/>
                  <a:gd name="connsiteY317" fmla="*/ 6436675 h 13511369"/>
                  <a:gd name="connsiteX318" fmla="*/ 10278888 w 12089090"/>
                  <a:gd name="connsiteY318" fmla="*/ 6452008 h 13511369"/>
                  <a:gd name="connsiteX319" fmla="*/ 10158237 w 12089090"/>
                  <a:gd name="connsiteY319" fmla="*/ 6236107 h 13511369"/>
                  <a:gd name="connsiteX320" fmla="*/ 10323338 w 12089090"/>
                  <a:gd name="connsiteY320" fmla="*/ 6274208 h 13511369"/>
                  <a:gd name="connsiteX321" fmla="*/ 10564638 w 12089090"/>
                  <a:gd name="connsiteY321" fmla="*/ 6274208 h 13511369"/>
                  <a:gd name="connsiteX322" fmla="*/ 10694812 w 12089090"/>
                  <a:gd name="connsiteY322" fmla="*/ 6134507 h 13511369"/>
                  <a:gd name="connsiteX323" fmla="*/ 10593213 w 12089090"/>
                  <a:gd name="connsiteY323" fmla="*/ 6023383 h 13511369"/>
                  <a:gd name="connsiteX324" fmla="*/ 10380487 w 12089090"/>
                  <a:gd name="connsiteY324" fmla="*/ 5975757 h 13511369"/>
                  <a:gd name="connsiteX325" fmla="*/ 10561462 w 12089090"/>
                  <a:gd name="connsiteY325" fmla="*/ 5845582 h 13511369"/>
                  <a:gd name="connsiteX326" fmla="*/ 10507488 w 12089090"/>
                  <a:gd name="connsiteY326" fmla="*/ 5728108 h 13511369"/>
                  <a:gd name="connsiteX327" fmla="*/ 10561463 w 12089090"/>
                  <a:gd name="connsiteY327" fmla="*/ 5607458 h 13511369"/>
                  <a:gd name="connsiteX328" fmla="*/ 10523362 w 12089090"/>
                  <a:gd name="connsiteY328" fmla="*/ 5604282 h 13511369"/>
                  <a:gd name="connsiteX329" fmla="*/ 10488438 w 12089090"/>
                  <a:gd name="connsiteY329" fmla="*/ 5528083 h 13511369"/>
                  <a:gd name="connsiteX330" fmla="*/ 10329687 w 12089090"/>
                  <a:gd name="connsiteY330" fmla="*/ 5375682 h 13511369"/>
                  <a:gd name="connsiteX331" fmla="*/ 10599563 w 12089090"/>
                  <a:gd name="connsiteY331" fmla="*/ 5480458 h 13511369"/>
                  <a:gd name="connsiteX332" fmla="*/ 10742437 w 12089090"/>
                  <a:gd name="connsiteY332" fmla="*/ 5439182 h 13511369"/>
                  <a:gd name="connsiteX333" fmla="*/ 10717038 w 12089090"/>
                  <a:gd name="connsiteY333" fmla="*/ 5686833 h 13511369"/>
                  <a:gd name="connsiteX334" fmla="*/ 10894837 w 12089090"/>
                  <a:gd name="connsiteY334" fmla="*/ 5724932 h 13511369"/>
                  <a:gd name="connsiteX335" fmla="*/ 10951988 w 12089090"/>
                  <a:gd name="connsiteY335" fmla="*/ 5550308 h 13511369"/>
                  <a:gd name="connsiteX336" fmla="*/ 10993262 w 12089090"/>
                  <a:gd name="connsiteY336" fmla="*/ 5321707 h 13511369"/>
                  <a:gd name="connsiteX337" fmla="*/ 10913888 w 12089090"/>
                  <a:gd name="connsiteY337" fmla="*/ 5118508 h 13511369"/>
                  <a:gd name="connsiteX338" fmla="*/ 10856737 w 12089090"/>
                  <a:gd name="connsiteY338" fmla="*/ 5020082 h 13511369"/>
                  <a:gd name="connsiteX339" fmla="*/ 10777363 w 12089090"/>
                  <a:gd name="connsiteY339" fmla="*/ 5137558 h 13511369"/>
                  <a:gd name="connsiteX340" fmla="*/ 10707513 w 12089090"/>
                  <a:gd name="connsiteY340" fmla="*/ 5096283 h 13511369"/>
                  <a:gd name="connsiteX341" fmla="*/ 10675763 w 12089090"/>
                  <a:gd name="connsiteY341" fmla="*/ 5216933 h 13511369"/>
                  <a:gd name="connsiteX342" fmla="*/ 10574162 w 12089090"/>
                  <a:gd name="connsiteY342" fmla="*/ 5220107 h 13511369"/>
                  <a:gd name="connsiteX343" fmla="*/ 10494787 w 12089090"/>
                  <a:gd name="connsiteY343" fmla="*/ 5077232 h 13511369"/>
                  <a:gd name="connsiteX344" fmla="*/ 10456687 w 12089090"/>
                  <a:gd name="connsiteY344" fmla="*/ 4924832 h 13511369"/>
                  <a:gd name="connsiteX345" fmla="*/ 10240787 w 12089090"/>
                  <a:gd name="connsiteY345" fmla="*/ 4928007 h 13511369"/>
                  <a:gd name="connsiteX346" fmla="*/ 10266187 w 12089090"/>
                  <a:gd name="connsiteY346" fmla="*/ 5153432 h 13511369"/>
                  <a:gd name="connsiteX347" fmla="*/ 10228088 w 12089090"/>
                  <a:gd name="connsiteY347" fmla="*/ 4959758 h 13511369"/>
                  <a:gd name="connsiteX348" fmla="*/ 10183637 w 12089090"/>
                  <a:gd name="connsiteY348" fmla="*/ 4972457 h 13511369"/>
                  <a:gd name="connsiteX349" fmla="*/ 10113787 w 12089090"/>
                  <a:gd name="connsiteY349" fmla="*/ 4861332 h 13511369"/>
                  <a:gd name="connsiteX350" fmla="*/ 10018538 w 12089090"/>
                  <a:gd name="connsiteY350" fmla="*/ 4931183 h 13511369"/>
                  <a:gd name="connsiteX351" fmla="*/ 9862962 w 12089090"/>
                  <a:gd name="connsiteY351" fmla="*/ 5058182 h 13511369"/>
                  <a:gd name="connsiteX352" fmla="*/ 10228087 w 12089090"/>
                  <a:gd name="connsiteY352" fmla="*/ 4724807 h 13511369"/>
                  <a:gd name="connsiteX353" fmla="*/ 10372550 w 12089090"/>
                  <a:gd name="connsiteY353" fmla="*/ 4634321 h 13511369"/>
                  <a:gd name="connsiteX354" fmla="*/ 10590037 w 12089090"/>
                  <a:gd name="connsiteY354" fmla="*/ 4581932 h 13511369"/>
                  <a:gd name="connsiteX355" fmla="*/ 10628138 w 12089090"/>
                  <a:gd name="connsiteY355" fmla="*/ 4461283 h 13511369"/>
                  <a:gd name="connsiteX356" fmla="*/ 10799588 w 12089090"/>
                  <a:gd name="connsiteY356" fmla="*/ 4334283 h 13511369"/>
                  <a:gd name="connsiteX357" fmla="*/ 10831337 w 12089090"/>
                  <a:gd name="connsiteY357" fmla="*/ 4080282 h 13511369"/>
                  <a:gd name="connsiteX358" fmla="*/ 10599562 w 12089090"/>
                  <a:gd name="connsiteY358" fmla="*/ 3997732 h 13511369"/>
                  <a:gd name="connsiteX359" fmla="*/ 10282063 w 12089090"/>
                  <a:gd name="connsiteY359" fmla="*/ 3950108 h 13511369"/>
                  <a:gd name="connsiteX360" fmla="*/ 10151887 w 12089090"/>
                  <a:gd name="connsiteY360" fmla="*/ 4010432 h 13511369"/>
                  <a:gd name="connsiteX361" fmla="*/ 10177288 w 12089090"/>
                  <a:gd name="connsiteY361" fmla="*/ 3845333 h 13511369"/>
                  <a:gd name="connsiteX362" fmla="*/ 10126488 w 12089090"/>
                  <a:gd name="connsiteY362" fmla="*/ 3670708 h 13511369"/>
                  <a:gd name="connsiteX363" fmla="*/ 10240787 w 12089090"/>
                  <a:gd name="connsiteY363" fmla="*/ 3708807 h 13511369"/>
                  <a:gd name="connsiteX364" fmla="*/ 10361438 w 12089090"/>
                  <a:gd name="connsiteY364" fmla="*/ 3600858 h 13511369"/>
                  <a:gd name="connsiteX365" fmla="*/ 10551938 w 12089090"/>
                  <a:gd name="connsiteY365" fmla="*/ 3661183 h 13511369"/>
                  <a:gd name="connsiteX366" fmla="*/ 10564638 w 12089090"/>
                  <a:gd name="connsiteY366" fmla="*/ 3477033 h 13511369"/>
                  <a:gd name="connsiteX367" fmla="*/ 10704337 w 12089090"/>
                  <a:gd name="connsiteY367" fmla="*/ 3515132 h 13511369"/>
                  <a:gd name="connsiteX368" fmla="*/ 10818637 w 12089090"/>
                  <a:gd name="connsiteY368" fmla="*/ 3210332 h 13511369"/>
                  <a:gd name="connsiteX369" fmla="*/ 10920238 w 12089090"/>
                  <a:gd name="connsiteY369" fmla="*/ 3299233 h 13511369"/>
                  <a:gd name="connsiteX370" fmla="*/ 11059937 w 12089090"/>
                  <a:gd name="connsiteY370" fmla="*/ 3283357 h 13511369"/>
                  <a:gd name="connsiteX371" fmla="*/ 11094862 w 12089090"/>
                  <a:gd name="connsiteY371" fmla="*/ 3508782 h 13511369"/>
                  <a:gd name="connsiteX372" fmla="*/ 11171063 w 12089090"/>
                  <a:gd name="connsiteY372" fmla="*/ 3251608 h 13511369"/>
                  <a:gd name="connsiteX373" fmla="*/ 11094863 w 12089090"/>
                  <a:gd name="connsiteY373" fmla="*/ 3165883 h 13511369"/>
                  <a:gd name="connsiteX374" fmla="*/ 11180587 w 12089090"/>
                  <a:gd name="connsiteY374" fmla="*/ 2911882 h 13511369"/>
                  <a:gd name="connsiteX375" fmla="*/ 10999613 w 12089090"/>
                  <a:gd name="connsiteY375" fmla="*/ 2988083 h 13511369"/>
                  <a:gd name="connsiteX376" fmla="*/ 10971037 w 12089090"/>
                  <a:gd name="connsiteY376" fmla="*/ 2918232 h 13511369"/>
                  <a:gd name="connsiteX377" fmla="*/ 10780537 w 12089090"/>
                  <a:gd name="connsiteY377" fmla="*/ 2715032 h 13511369"/>
                  <a:gd name="connsiteX378" fmla="*/ 10748788 w 12089090"/>
                  <a:gd name="connsiteY378" fmla="*/ 2530883 h 13511369"/>
                  <a:gd name="connsiteX379" fmla="*/ 10717038 w 12089090"/>
                  <a:gd name="connsiteY379" fmla="*/ 2435633 h 13511369"/>
                  <a:gd name="connsiteX380" fmla="*/ 10818637 w 12089090"/>
                  <a:gd name="connsiteY380" fmla="*/ 2334032 h 13511369"/>
                  <a:gd name="connsiteX381" fmla="*/ 11078988 w 12089090"/>
                  <a:gd name="connsiteY381" fmla="*/ 2099083 h 13511369"/>
                  <a:gd name="connsiteX382" fmla="*/ 11199637 w 12089090"/>
                  <a:gd name="connsiteY382" fmla="*/ 2118132 h 13511369"/>
                  <a:gd name="connsiteX383" fmla="*/ 11269488 w 12089090"/>
                  <a:gd name="connsiteY383" fmla="*/ 2029233 h 13511369"/>
                  <a:gd name="connsiteX384" fmla="*/ 11504437 w 12089090"/>
                  <a:gd name="connsiteY384" fmla="*/ 1921282 h 13511369"/>
                  <a:gd name="connsiteX385" fmla="*/ 11358388 w 12089090"/>
                  <a:gd name="connsiteY385" fmla="*/ 1851433 h 13511369"/>
                  <a:gd name="connsiteX386" fmla="*/ 11275837 w 12089090"/>
                  <a:gd name="connsiteY386" fmla="*/ 1705382 h 13511369"/>
                  <a:gd name="connsiteX387" fmla="*/ 11377437 w 12089090"/>
                  <a:gd name="connsiteY387" fmla="*/ 1279932 h 13511369"/>
                  <a:gd name="connsiteX388" fmla="*/ 11256787 w 12089090"/>
                  <a:gd name="connsiteY388" fmla="*/ 1019582 h 13511369"/>
                  <a:gd name="connsiteX389" fmla="*/ 11542537 w 12089090"/>
                  <a:gd name="connsiteY389" fmla="*/ 1362482 h 13511369"/>
                  <a:gd name="connsiteX390" fmla="*/ 11707637 w 12089090"/>
                  <a:gd name="connsiteY390" fmla="*/ 1165632 h 13511369"/>
                  <a:gd name="connsiteX391" fmla="*/ 11891787 w 12089090"/>
                  <a:gd name="connsiteY391" fmla="*/ 1476782 h 13511369"/>
                  <a:gd name="connsiteX392" fmla="*/ 12088637 w 12089090"/>
                  <a:gd name="connsiteY392" fmla="*/ 1578383 h 13511369"/>
                  <a:gd name="connsiteX393" fmla="*/ 11923537 w 12089090"/>
                  <a:gd name="connsiteY393" fmla="*/ 1133883 h 13511369"/>
                  <a:gd name="connsiteX394" fmla="*/ 11910837 w 12089090"/>
                  <a:gd name="connsiteY394" fmla="*/ 917982 h 13511369"/>
                  <a:gd name="connsiteX395" fmla="*/ 11777487 w 12089090"/>
                  <a:gd name="connsiteY395" fmla="*/ 721132 h 13511369"/>
                  <a:gd name="connsiteX396" fmla="*/ 11752087 w 12089090"/>
                  <a:gd name="connsiteY39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262365 w 12089090"/>
                  <a:gd name="connsiteY10" fmla="*/ 2845750 h 13511369"/>
                  <a:gd name="connsiteX11" fmla="*/ 8019478 w 12089090"/>
                  <a:gd name="connsiteY11" fmla="*/ 2614769 h 13511369"/>
                  <a:gd name="connsiteX12" fmla="*/ 7656337 w 12089090"/>
                  <a:gd name="connsiteY12" fmla="*/ 2429282 h 13511369"/>
                  <a:gd name="connsiteX13" fmla="*/ 7595615 w 12089090"/>
                  <a:gd name="connsiteY13" fmla="*/ 2443319 h 13511369"/>
                  <a:gd name="connsiteX14" fmla="*/ 7526559 w 12089090"/>
                  <a:gd name="connsiteY14" fmla="*/ 2407600 h 13511369"/>
                  <a:gd name="connsiteX15" fmla="*/ 7521797 w 12089090"/>
                  <a:gd name="connsiteY15" fmla="*/ 2148044 h 13511369"/>
                  <a:gd name="connsiteX16" fmla="*/ 7412259 w 12089090"/>
                  <a:gd name="connsiteY16" fmla="*/ 2105181 h 13511369"/>
                  <a:gd name="connsiteX17" fmla="*/ 7371778 w 12089090"/>
                  <a:gd name="connsiteY17" fmla="*/ 1993263 h 13511369"/>
                  <a:gd name="connsiteX18" fmla="*/ 7281290 w 12089090"/>
                  <a:gd name="connsiteY18" fmla="*/ 2021838 h 13511369"/>
                  <a:gd name="connsiteX19" fmla="*/ 7180087 w 12089090"/>
                  <a:gd name="connsiteY19" fmla="*/ 1905407 h 13511369"/>
                  <a:gd name="connsiteX20" fmla="*/ 7321772 w 12089090"/>
                  <a:gd name="connsiteY20" fmla="*/ 1876581 h 13511369"/>
                  <a:gd name="connsiteX21" fmla="*/ 7419403 w 12089090"/>
                  <a:gd name="connsiteY21" fmla="*/ 1843244 h 13511369"/>
                  <a:gd name="connsiteX22" fmla="*/ 7457503 w 12089090"/>
                  <a:gd name="connsiteY22" fmla="*/ 1764663 h 13511369"/>
                  <a:gd name="connsiteX23" fmla="*/ 7543228 w 12089090"/>
                  <a:gd name="connsiteY23" fmla="*/ 1752756 h 13511369"/>
                  <a:gd name="connsiteX24" fmla="*/ 7618237 w 12089090"/>
                  <a:gd name="connsiteY24" fmla="*/ 1552982 h 13511369"/>
                  <a:gd name="connsiteX25" fmla="*/ 7512272 w 12089090"/>
                  <a:gd name="connsiteY25" fmla="*/ 1428906 h 13511369"/>
                  <a:gd name="connsiteX26" fmla="*/ 7275337 w 12089090"/>
                  <a:gd name="connsiteY26" fmla="*/ 1305332 h 13511369"/>
                  <a:gd name="connsiteX27" fmla="*/ 6959822 w 12089090"/>
                  <a:gd name="connsiteY27" fmla="*/ 1395569 h 13511369"/>
                  <a:gd name="connsiteX28" fmla="*/ 6752653 w 12089090"/>
                  <a:gd name="connsiteY28" fmla="*/ 1359850 h 13511369"/>
                  <a:gd name="connsiteX29" fmla="*/ 6647878 w 12089090"/>
                  <a:gd name="connsiteY29" fmla="*/ 1431288 h 13511369"/>
                  <a:gd name="connsiteX30" fmla="*/ 6488334 w 12089090"/>
                  <a:gd name="connsiteY30" fmla="*/ 1331275 h 13511369"/>
                  <a:gd name="connsiteX31" fmla="*/ 6354984 w 12089090"/>
                  <a:gd name="connsiteY31" fmla="*/ 1402713 h 13511369"/>
                  <a:gd name="connsiteX32" fmla="*/ 6265687 w 12089090"/>
                  <a:gd name="connsiteY32" fmla="*/ 1362482 h 13511369"/>
                  <a:gd name="connsiteX33" fmla="*/ 6181153 w 12089090"/>
                  <a:gd name="connsiteY33" fmla="*/ 1433669 h 13511369"/>
                  <a:gd name="connsiteX34" fmla="*/ 6052565 w 12089090"/>
                  <a:gd name="connsiteY34" fmla="*/ 1269363 h 13511369"/>
                  <a:gd name="connsiteX35" fmla="*/ 5971603 w 12089090"/>
                  <a:gd name="connsiteY35" fmla="*/ 1078863 h 13511369"/>
                  <a:gd name="connsiteX36" fmla="*/ 5808487 w 12089090"/>
                  <a:gd name="connsiteY36" fmla="*/ 1000532 h 13511369"/>
                  <a:gd name="connsiteX37" fmla="*/ 5647753 w 12089090"/>
                  <a:gd name="connsiteY37" fmla="*/ 921700 h 13511369"/>
                  <a:gd name="connsiteX38" fmla="*/ 5566790 w 12089090"/>
                  <a:gd name="connsiteY38" fmla="*/ 995519 h 13511369"/>
                  <a:gd name="connsiteX39" fmla="*/ 5500115 w 12089090"/>
                  <a:gd name="connsiteY39" fmla="*/ 847881 h 13511369"/>
                  <a:gd name="connsiteX40" fmla="*/ 5295328 w 12089090"/>
                  <a:gd name="connsiteY40" fmla="*/ 838356 h 13511369"/>
                  <a:gd name="connsiteX41" fmla="*/ 5119115 w 12089090"/>
                  <a:gd name="connsiteY41" fmla="*/ 678813 h 13511369"/>
                  <a:gd name="connsiteX42" fmla="*/ 4872656 w 12089090"/>
                  <a:gd name="connsiteY42" fmla="*/ 524282 h 13511369"/>
                  <a:gd name="connsiteX43" fmla="*/ 4578572 w 12089090"/>
                  <a:gd name="connsiteY43" fmla="*/ 478788 h 13511369"/>
                  <a:gd name="connsiteX44" fmla="*/ 4330922 w 12089090"/>
                  <a:gd name="connsiteY44" fmla="*/ 395444 h 13511369"/>
                  <a:gd name="connsiteX45" fmla="*/ 4363068 w 12089090"/>
                  <a:gd name="connsiteY45" fmla="*/ 505232 h 13511369"/>
                  <a:gd name="connsiteX46" fmla="*/ 4118990 w 12089090"/>
                  <a:gd name="connsiteY46" fmla="*/ 528794 h 13511369"/>
                  <a:gd name="connsiteX47" fmla="*/ 3952303 w 12089090"/>
                  <a:gd name="connsiteY47" fmla="*/ 640713 h 13511369"/>
                  <a:gd name="connsiteX48" fmla="*/ 3770137 w 12089090"/>
                  <a:gd name="connsiteY48" fmla="*/ 929094 h 13511369"/>
                  <a:gd name="connsiteX49" fmla="*/ 3680840 w 12089090"/>
                  <a:gd name="connsiteY49" fmla="*/ 914556 h 13511369"/>
                  <a:gd name="connsiteX50" fmla="*/ 3578447 w 12089090"/>
                  <a:gd name="connsiteY50" fmla="*/ 990756 h 13511369"/>
                  <a:gd name="connsiteX51" fmla="*/ 3404615 w 12089090"/>
                  <a:gd name="connsiteY51" fmla="*/ 1205069 h 13511369"/>
                  <a:gd name="connsiteX52" fmla="*/ 3266503 w 12089090"/>
                  <a:gd name="connsiteY52" fmla="*/ 1266981 h 13511369"/>
                  <a:gd name="connsiteX53" fmla="*/ 3184349 w 12089090"/>
                  <a:gd name="connsiteY53" fmla="*/ 1343433 h 13511369"/>
                  <a:gd name="connsiteX54" fmla="*/ 2956940 w 12089090"/>
                  <a:gd name="connsiteY54" fmla="*/ 1233644 h 13511369"/>
                  <a:gd name="connsiteX55" fmla="*/ 2829544 w 12089090"/>
                  <a:gd name="connsiteY55" fmla="*/ 1317239 h 13511369"/>
                  <a:gd name="connsiteX56" fmla="*/ 2690240 w 12089090"/>
                  <a:gd name="connsiteY56" fmla="*/ 1366994 h 13511369"/>
                  <a:gd name="connsiteX57" fmla="*/ 2455687 w 12089090"/>
                  <a:gd name="connsiteY57" fmla="*/ 1452970 h 13511369"/>
                  <a:gd name="connsiteX58" fmla="*/ 2421159 w 12089090"/>
                  <a:gd name="connsiteY58" fmla="*/ 1328894 h 13511369"/>
                  <a:gd name="connsiteX59" fmla="*/ 2341387 w 12089090"/>
                  <a:gd name="connsiteY59" fmla="*/ 1248182 h 13511369"/>
                  <a:gd name="connsiteX60" fmla="*/ 2364009 w 12089090"/>
                  <a:gd name="connsiteY60" fmla="*/ 1407475 h 13511369"/>
                  <a:gd name="connsiteX61" fmla="*/ 2321147 w 12089090"/>
                  <a:gd name="connsiteY61" fmla="*/ 1557494 h 13511369"/>
                  <a:gd name="connsiteX62" fmla="*/ 2379487 w 12089090"/>
                  <a:gd name="connsiteY62" fmla="*/ 1629182 h 13511369"/>
                  <a:gd name="connsiteX63" fmla="*/ 2748581 w 12089090"/>
                  <a:gd name="connsiteY63" fmla="*/ 1888739 h 13511369"/>
                  <a:gd name="connsiteX64" fmla="*/ 2818828 w 12089090"/>
                  <a:gd name="connsiteY64" fmla="*/ 2031363 h 13511369"/>
                  <a:gd name="connsiteX65" fmla="*/ 2799778 w 12089090"/>
                  <a:gd name="connsiteY65" fmla="*/ 2224244 h 13511369"/>
                  <a:gd name="connsiteX66" fmla="*/ 2870025 w 12089090"/>
                  <a:gd name="connsiteY66" fmla="*/ 2431664 h 13511369"/>
                  <a:gd name="connsiteX67" fmla="*/ 3027187 w 12089090"/>
                  <a:gd name="connsiteY67" fmla="*/ 2567395 h 13511369"/>
                  <a:gd name="connsiteX68" fmla="*/ 3160537 w 12089090"/>
                  <a:gd name="connsiteY68" fmla="*/ 2543582 h 13511369"/>
                  <a:gd name="connsiteX69" fmla="*/ 3228403 w 12089090"/>
                  <a:gd name="connsiteY69" fmla="*/ 2648106 h 13511369"/>
                  <a:gd name="connsiteX70" fmla="*/ 3130772 w 12089090"/>
                  <a:gd name="connsiteY70" fmla="*/ 2719544 h 13511369"/>
                  <a:gd name="connsiteX71" fmla="*/ 3115293 w 12089090"/>
                  <a:gd name="connsiteY71" fmla="*/ 2843619 h 13511369"/>
                  <a:gd name="connsiteX72" fmla="*/ 3023615 w 12089090"/>
                  <a:gd name="connsiteY72" fmla="*/ 2957669 h 13511369"/>
                  <a:gd name="connsiteX73" fmla="*/ 3016472 w 12089090"/>
                  <a:gd name="connsiteY73" fmla="*/ 3050538 h 13511369"/>
                  <a:gd name="connsiteX74" fmla="*/ 2916459 w 12089090"/>
                  <a:gd name="connsiteY74" fmla="*/ 3143406 h 13511369"/>
                  <a:gd name="connsiteX75" fmla="*/ 2874787 w 12089090"/>
                  <a:gd name="connsiteY75" fmla="*/ 3248432 h 13511369"/>
                  <a:gd name="connsiteX76" fmla="*/ 2916459 w 12089090"/>
                  <a:gd name="connsiteY76" fmla="*/ 3355338 h 13511369"/>
                  <a:gd name="connsiteX77" fmla="*/ 3039093 w 12089090"/>
                  <a:gd name="connsiteY77" fmla="*/ 3469889 h 13511369"/>
                  <a:gd name="connsiteX78" fmla="*/ 2880740 w 12089090"/>
                  <a:gd name="connsiteY78" fmla="*/ 3872069 h 13511369"/>
                  <a:gd name="connsiteX79" fmla="*/ 2854547 w 12089090"/>
                  <a:gd name="connsiteY79" fmla="*/ 4003038 h 13511369"/>
                  <a:gd name="connsiteX80" fmla="*/ 2779537 w 12089090"/>
                  <a:gd name="connsiteY80" fmla="*/ 4067582 h 13511369"/>
                  <a:gd name="connsiteX81" fmla="*/ 2630709 w 12089090"/>
                  <a:gd name="connsiteY81" fmla="*/ 4069713 h 13511369"/>
                  <a:gd name="connsiteX82" fmla="*/ 2559272 w 12089090"/>
                  <a:gd name="connsiteY82" fmla="*/ 4041138 h 13511369"/>
                  <a:gd name="connsiteX83" fmla="*/ 2497359 w 12089090"/>
                  <a:gd name="connsiteY83" fmla="*/ 3964938 h 13511369"/>
                  <a:gd name="connsiteX84" fmla="*/ 2360437 w 12089090"/>
                  <a:gd name="connsiteY84" fmla="*/ 3991382 h 13511369"/>
                  <a:gd name="connsiteX85" fmla="*/ 2302097 w 12089090"/>
                  <a:gd name="connsiteY85" fmla="*/ 4098288 h 13511369"/>
                  <a:gd name="connsiteX86" fmla="*/ 2402109 w 12089090"/>
                  <a:gd name="connsiteY86" fmla="*/ 4295932 h 13511369"/>
                  <a:gd name="connsiteX87" fmla="*/ 2322337 w 12089090"/>
                  <a:gd name="connsiteY87" fmla="*/ 4353332 h 13511369"/>
                  <a:gd name="connsiteX88" fmla="*/ 2533078 w 12089090"/>
                  <a:gd name="connsiteY88" fmla="*/ 4645975 h 13511369"/>
                  <a:gd name="connsiteX89" fmla="*/ 2597372 w 12089090"/>
                  <a:gd name="connsiteY89" fmla="*/ 4879338 h 13511369"/>
                  <a:gd name="connsiteX90" fmla="*/ 2489024 w 12089090"/>
                  <a:gd name="connsiteY90" fmla="*/ 4958170 h 13511369"/>
                  <a:gd name="connsiteX91" fmla="*/ 2471165 w 12089090"/>
                  <a:gd name="connsiteY91" fmla="*/ 5122225 h 13511369"/>
                  <a:gd name="connsiteX92" fmla="*/ 2387822 w 12089090"/>
                  <a:gd name="connsiteY92" fmla="*/ 5196044 h 13511369"/>
                  <a:gd name="connsiteX93" fmla="*/ 2398537 w 12089090"/>
                  <a:gd name="connsiteY93" fmla="*/ 5286782 h 13511369"/>
                  <a:gd name="connsiteX94" fmla="*/ 2506884 w 12089090"/>
                  <a:gd name="connsiteY94" fmla="*/ 5384163 h 13511369"/>
                  <a:gd name="connsiteX95" fmla="*/ 2512837 w 12089090"/>
                  <a:gd name="connsiteY95" fmla="*/ 5534432 h 13511369"/>
                  <a:gd name="connsiteX96" fmla="*/ 2516409 w 12089090"/>
                  <a:gd name="connsiteY96" fmla="*/ 5622288 h 13511369"/>
                  <a:gd name="connsiteX97" fmla="*/ 2649759 w 12089090"/>
                  <a:gd name="connsiteY97" fmla="*/ 5741350 h 13511369"/>
                  <a:gd name="connsiteX98" fmla="*/ 2814065 w 12089090"/>
                  <a:gd name="connsiteY98" fmla="*/ 5819932 h 13511369"/>
                  <a:gd name="connsiteX99" fmla="*/ 2846212 w 12089090"/>
                  <a:gd name="connsiteY99" fmla="*/ 6036875 h 13511369"/>
                  <a:gd name="connsiteX100" fmla="*/ 2836687 w 12089090"/>
                  <a:gd name="connsiteY100" fmla="*/ 6239282 h 13511369"/>
                  <a:gd name="connsiteX101" fmla="*/ 2611659 w 12089090"/>
                  <a:gd name="connsiteY101" fmla="*/ 6322375 h 13511369"/>
                  <a:gd name="connsiteX102" fmla="*/ 2627137 w 12089090"/>
                  <a:gd name="connsiteY102" fmla="*/ 6448832 h 13511369"/>
                  <a:gd name="connsiteX103" fmla="*/ 2531887 w 12089090"/>
                  <a:gd name="connsiteY103" fmla="*/ 6696482 h 13511369"/>
                  <a:gd name="connsiteX104" fmla="*/ 2585465 w 12089090"/>
                  <a:gd name="connsiteY104" fmla="*/ 6812913 h 13511369"/>
                  <a:gd name="connsiteX105" fmla="*/ 2535459 w 12089090"/>
                  <a:gd name="connsiteY105" fmla="*/ 6872444 h 13511369"/>
                  <a:gd name="connsiteX106" fmla="*/ 2478309 w 12089090"/>
                  <a:gd name="connsiteY106" fmla="*/ 6981982 h 13511369"/>
                  <a:gd name="connsiteX107" fmla="*/ 2365199 w 12089090"/>
                  <a:gd name="connsiteY107" fmla="*/ 7022714 h 13511369"/>
                  <a:gd name="connsiteX108" fmla="*/ 2123503 w 12089090"/>
                  <a:gd name="connsiteY108" fmla="*/ 7248682 h 13511369"/>
                  <a:gd name="connsiteX109" fmla="*/ 2171128 w 12089090"/>
                  <a:gd name="connsiteY109" fmla="*/ 7551100 h 13511369"/>
                  <a:gd name="connsiteX110" fmla="*/ 2143743 w 12089090"/>
                  <a:gd name="connsiteY110" fmla="*/ 7627551 h 13511369"/>
                  <a:gd name="connsiteX111" fmla="*/ 1973484 w 12089090"/>
                  <a:gd name="connsiteY111" fmla="*/ 7703500 h 13511369"/>
                  <a:gd name="connsiteX112" fmla="*/ 1867519 w 12089090"/>
                  <a:gd name="connsiteY112" fmla="*/ 7841863 h 13511369"/>
                  <a:gd name="connsiteX113" fmla="*/ 1842515 w 12089090"/>
                  <a:gd name="connsiteY113" fmla="*/ 8084500 h 13511369"/>
                  <a:gd name="connsiteX114" fmla="*/ 1721072 w 12089090"/>
                  <a:gd name="connsiteY114" fmla="*/ 8148794 h 13511369"/>
                  <a:gd name="connsiteX115" fmla="*/ 1703212 w 12089090"/>
                  <a:gd name="connsiteY115" fmla="*/ 8291919 h 13511369"/>
                  <a:gd name="connsiteX116" fmla="*/ 1671065 w 12089090"/>
                  <a:gd name="connsiteY116" fmla="*/ 8510744 h 13511369"/>
                  <a:gd name="connsiteX117" fmla="*/ 1716309 w 12089090"/>
                  <a:gd name="connsiteY117" fmla="*/ 8653619 h 13511369"/>
                  <a:gd name="connsiteX118" fmla="*/ 1706784 w 12089090"/>
                  <a:gd name="connsiteY118" fmla="*/ 8772682 h 13511369"/>
                  <a:gd name="connsiteX119" fmla="*/ 1788937 w 12089090"/>
                  <a:gd name="connsiteY119" fmla="*/ 8963432 h 13511369"/>
                  <a:gd name="connsiteX120" fmla="*/ 1657969 w 12089090"/>
                  <a:gd name="connsiteY120" fmla="*/ 9413488 h 13511369"/>
                  <a:gd name="connsiteX121" fmla="*/ 1506759 w 12089090"/>
                  <a:gd name="connsiteY121" fmla="*/ 9498963 h 13511369"/>
                  <a:gd name="connsiteX122" fmla="*/ 1463897 w 12089090"/>
                  <a:gd name="connsiteY122" fmla="*/ 9682319 h 13511369"/>
                  <a:gd name="connsiteX123" fmla="*/ 1321022 w 12089090"/>
                  <a:gd name="connsiteY123" fmla="*/ 9748994 h 13511369"/>
                  <a:gd name="connsiteX124" fmla="*/ 1312687 w 12089090"/>
                  <a:gd name="connsiteY124" fmla="*/ 9839732 h 13511369"/>
                  <a:gd name="connsiteX125" fmla="*/ 1237678 w 12089090"/>
                  <a:gd name="connsiteY125" fmla="*/ 9970450 h 13511369"/>
                  <a:gd name="connsiteX126" fmla="*/ 1254347 w 12089090"/>
                  <a:gd name="connsiteY126" fmla="*/ 10151425 h 13511369"/>
                  <a:gd name="connsiteX127" fmla="*/ 1179337 w 12089090"/>
                  <a:gd name="connsiteY127" fmla="*/ 10315982 h 13511369"/>
                  <a:gd name="connsiteX128" fmla="*/ 932878 w 12089090"/>
                  <a:gd name="connsiteY128" fmla="*/ 10353832 h 13511369"/>
                  <a:gd name="connsiteX129" fmla="*/ 817387 w 12089090"/>
                  <a:gd name="connsiteY129" fmla="*/ 10468382 h 13511369"/>
                  <a:gd name="connsiteX130" fmla="*/ 678084 w 12089090"/>
                  <a:gd name="connsiteY130" fmla="*/ 10480038 h 13511369"/>
                  <a:gd name="connsiteX131" fmla="*/ 585215 w 12089090"/>
                  <a:gd name="connsiteY131" fmla="*/ 10544332 h 13511369"/>
                  <a:gd name="connsiteX132" fmla="*/ 497109 w 12089090"/>
                  <a:gd name="connsiteY132" fmla="*/ 10503850 h 13511369"/>
                  <a:gd name="connsiteX133" fmla="*/ 399478 w 12089090"/>
                  <a:gd name="connsiteY133" fmla="*/ 10510994 h 13511369"/>
                  <a:gd name="connsiteX134" fmla="*/ 301847 w 12089090"/>
                  <a:gd name="connsiteY134" fmla="*/ 10482419 h 13511369"/>
                  <a:gd name="connsiteX135" fmla="*/ 238743 w 12089090"/>
                  <a:gd name="connsiteY135" fmla="*/ 10535057 h 13511369"/>
                  <a:gd name="connsiteX136" fmla="*/ 17287 w 12089090"/>
                  <a:gd name="connsiteY136" fmla="*/ 10430282 h 13511369"/>
                  <a:gd name="connsiteX137" fmla="*/ 78009 w 12089090"/>
                  <a:gd name="connsiteY137" fmla="*/ 10608625 h 13511369"/>
                  <a:gd name="connsiteX138" fmla="*/ 11334 w 12089090"/>
                  <a:gd name="connsiteY138" fmla="*/ 10787219 h 13511369"/>
                  <a:gd name="connsiteX139" fmla="*/ 112537 w 12089090"/>
                  <a:gd name="connsiteY139" fmla="*/ 11056551 h 13511369"/>
                  <a:gd name="connsiteX140" fmla="*/ 8953 w 12089090"/>
                  <a:gd name="connsiteY140" fmla="*/ 11234894 h 13511369"/>
                  <a:gd name="connsiteX141" fmla="*/ 17287 w 12089090"/>
                  <a:gd name="connsiteY141" fmla="*/ 11420882 h 13511369"/>
                  <a:gd name="connsiteX142" fmla="*/ 158972 w 12089090"/>
                  <a:gd name="connsiteY142" fmla="*/ 11470638 h 13511369"/>
                  <a:gd name="connsiteX143" fmla="*/ 455437 w 12089090"/>
                  <a:gd name="connsiteY143" fmla="*/ 11497082 h 13511369"/>
                  <a:gd name="connsiteX144" fmla="*/ 623315 w 12089090"/>
                  <a:gd name="connsiteY144" fmla="*/ 11544457 h 13511369"/>
                  <a:gd name="connsiteX145" fmla="*/ 737615 w 12089090"/>
                  <a:gd name="connsiteY145" fmla="*/ 11489688 h 13511369"/>
                  <a:gd name="connsiteX146" fmla="*/ 912637 w 12089090"/>
                  <a:gd name="connsiteY146" fmla="*/ 11535182 h 13511369"/>
                  <a:gd name="connsiteX147" fmla="*/ 1078134 w 12089090"/>
                  <a:gd name="connsiteY147" fmla="*/ 11413488 h 13511369"/>
                  <a:gd name="connsiteX148" fmla="*/ 1155524 w 12089090"/>
                  <a:gd name="connsiteY148" fmla="*/ 11470889 h 13511369"/>
                  <a:gd name="connsiteX149" fmla="*/ 1294828 w 12089090"/>
                  <a:gd name="connsiteY149" fmla="*/ 11496832 h 13511369"/>
                  <a:gd name="connsiteX150" fmla="*/ 1466278 w 12089090"/>
                  <a:gd name="connsiteY150" fmla="*/ 11508738 h 13511369"/>
                  <a:gd name="connsiteX151" fmla="*/ 1552003 w 12089090"/>
                  <a:gd name="connsiteY151" fmla="*/ 11573032 h 13511369"/>
                  <a:gd name="connsiteX152" fmla="*/ 1652015 w 12089090"/>
                  <a:gd name="connsiteY152" fmla="*/ 11580175 h 13511369"/>
                  <a:gd name="connsiteX153" fmla="*/ 1731787 w 12089090"/>
                  <a:gd name="connsiteY153" fmla="*/ 11592332 h 13511369"/>
                  <a:gd name="connsiteX154" fmla="*/ 1659159 w 12089090"/>
                  <a:gd name="connsiteY154" fmla="*/ 11737338 h 13511369"/>
                  <a:gd name="connsiteX155" fmla="*/ 1693687 w 12089090"/>
                  <a:gd name="connsiteY155" fmla="*/ 11992382 h 13511369"/>
                  <a:gd name="connsiteX156" fmla="*/ 1871090 w 12089090"/>
                  <a:gd name="connsiteY156" fmla="*/ 12130244 h 13511369"/>
                  <a:gd name="connsiteX157" fmla="*/ 1993724 w 12089090"/>
                  <a:gd name="connsiteY157" fmla="*/ 12056676 h 13511369"/>
                  <a:gd name="connsiteX158" fmla="*/ 2066353 w 12089090"/>
                  <a:gd name="connsiteY158" fmla="*/ 12104050 h 13511369"/>
                  <a:gd name="connsiteX159" fmla="*/ 2142553 w 12089090"/>
                  <a:gd name="connsiteY159" fmla="*/ 12034994 h 13511369"/>
                  <a:gd name="connsiteX160" fmla="*/ 2242565 w 12089090"/>
                  <a:gd name="connsiteY160" fmla="*/ 12058807 h 13511369"/>
                  <a:gd name="connsiteX161" fmla="*/ 2473547 w 12089090"/>
                  <a:gd name="connsiteY161" fmla="*/ 12008800 h 13511369"/>
                  <a:gd name="connsiteX162" fmla="*/ 2524743 w 12089090"/>
                  <a:gd name="connsiteY162" fmla="*/ 11899513 h 13511369"/>
                  <a:gd name="connsiteX163" fmla="*/ 2893837 w 12089090"/>
                  <a:gd name="connsiteY163" fmla="*/ 12030482 h 13511369"/>
                  <a:gd name="connsiteX164" fmla="*/ 2983134 w 12089090"/>
                  <a:gd name="connsiteY164" fmla="*/ 12018325 h 13511369"/>
                  <a:gd name="connsiteX165" fmla="*/ 3084337 w 12089090"/>
                  <a:gd name="connsiteY165" fmla="*/ 12182882 h 13511369"/>
                  <a:gd name="connsiteX166" fmla="*/ 3323653 w 12089090"/>
                  <a:gd name="connsiteY166" fmla="*/ 12127863 h 13511369"/>
                  <a:gd name="connsiteX167" fmla="*/ 3433190 w 12089090"/>
                  <a:gd name="connsiteY167" fmla="*/ 12196919 h 13511369"/>
                  <a:gd name="connsiteX168" fmla="*/ 3586781 w 12089090"/>
                  <a:gd name="connsiteY168" fmla="*/ 12266226 h 13511369"/>
                  <a:gd name="connsiteX169" fmla="*/ 3522487 w 12089090"/>
                  <a:gd name="connsiteY169" fmla="*/ 12387670 h 13511369"/>
                  <a:gd name="connsiteX170" fmla="*/ 3607022 w 12089090"/>
                  <a:gd name="connsiteY170" fmla="*/ 12592207 h 13511369"/>
                  <a:gd name="connsiteX171" fmla="*/ 3560587 w 12089090"/>
                  <a:gd name="connsiteY171" fmla="*/ 12773432 h 13511369"/>
                  <a:gd name="connsiteX172" fmla="*/ 3545109 w 12089090"/>
                  <a:gd name="connsiteY172" fmla="*/ 12987494 h 13511369"/>
                  <a:gd name="connsiteX173" fmla="*/ 3636787 w 12089090"/>
                  <a:gd name="connsiteY173" fmla="*/ 13211582 h 13511369"/>
                  <a:gd name="connsiteX174" fmla="*/ 3922537 w 12089090"/>
                  <a:gd name="connsiteY174" fmla="*/ 13440182 h 13511369"/>
                  <a:gd name="connsiteX175" fmla="*/ 4514278 w 12089090"/>
                  <a:gd name="connsiteY175" fmla="*/ 13511369 h 13511369"/>
                  <a:gd name="connsiteX176" fmla="*/ 4549996 w 12089090"/>
                  <a:gd name="connsiteY176" fmla="*/ 13442312 h 13511369"/>
                  <a:gd name="connsiteX177" fmla="*/ 4208287 w 12089090"/>
                  <a:gd name="connsiteY177" fmla="*/ 13154432 h 13511369"/>
                  <a:gd name="connsiteX178" fmla="*/ 4635722 w 12089090"/>
                  <a:gd name="connsiteY178" fmla="*/ 13268482 h 13511369"/>
                  <a:gd name="connsiteX179" fmla="*/ 4951237 w 12089090"/>
                  <a:gd name="connsiteY179" fmla="*/ 13268732 h 13511369"/>
                  <a:gd name="connsiteX180" fmla="*/ 5052440 w 12089090"/>
                  <a:gd name="connsiteY180" fmla="*/ 13058932 h 13511369"/>
                  <a:gd name="connsiteX181" fmla="*/ 5011959 w 12089090"/>
                  <a:gd name="connsiteY181" fmla="*/ 12985113 h 13511369"/>
                  <a:gd name="connsiteX182" fmla="*/ 5008387 w 12089090"/>
                  <a:gd name="connsiteY182" fmla="*/ 12678182 h 13511369"/>
                  <a:gd name="connsiteX183" fmla="*/ 5084587 w 12089090"/>
                  <a:gd name="connsiteY183" fmla="*/ 12563882 h 13511369"/>
                  <a:gd name="connsiteX184" fmla="*/ 5046487 w 12089090"/>
                  <a:gd name="connsiteY184" fmla="*/ 12225745 h 13511369"/>
                  <a:gd name="connsiteX185" fmla="*/ 5375100 w 12089090"/>
                  <a:gd name="connsiteY185" fmla="*/ 12097157 h 13511369"/>
                  <a:gd name="connsiteX186" fmla="*/ 5656087 w 12089090"/>
                  <a:gd name="connsiteY186" fmla="*/ 12180502 h 13511369"/>
                  <a:gd name="connsiteX187" fmla="*/ 5541787 w 12089090"/>
                  <a:gd name="connsiteY187" fmla="*/ 11249432 h 13511369"/>
                  <a:gd name="connsiteX188" fmla="*/ 5602510 w 12089090"/>
                  <a:gd name="connsiteY188" fmla="*/ 10722925 h 13511369"/>
                  <a:gd name="connsiteX189" fmla="*/ 5485827 w 12089090"/>
                  <a:gd name="connsiteY189" fmla="*/ 10663394 h 13511369"/>
                  <a:gd name="connsiteX190" fmla="*/ 5602509 w 12089090"/>
                  <a:gd name="connsiteY190" fmla="*/ 10701495 h 13511369"/>
                  <a:gd name="connsiteX191" fmla="*/ 5628703 w 12089090"/>
                  <a:gd name="connsiteY191" fmla="*/ 10160950 h 13511369"/>
                  <a:gd name="connsiteX192" fmla="*/ 5715618 w 12089090"/>
                  <a:gd name="connsiteY192" fmla="*/ 9775438 h 13511369"/>
                  <a:gd name="connsiteX193" fmla="*/ 5847778 w 12089090"/>
                  <a:gd name="connsiteY193" fmla="*/ 9408475 h 13511369"/>
                  <a:gd name="connsiteX194" fmla="*/ 5938265 w 12089090"/>
                  <a:gd name="connsiteY194" fmla="*/ 9196544 h 13511369"/>
                  <a:gd name="connsiteX195" fmla="*/ 5776340 w 12089090"/>
                  <a:gd name="connsiteY195" fmla="*/ 9329894 h 13511369"/>
                  <a:gd name="connsiteX196" fmla="*/ 5940647 w 12089090"/>
                  <a:gd name="connsiteY196" fmla="*/ 9137013 h 13511369"/>
                  <a:gd name="connsiteX197" fmla="*/ 5972794 w 12089090"/>
                  <a:gd name="connsiteY197" fmla="*/ 8956289 h 13511369"/>
                  <a:gd name="connsiteX198" fmla="*/ 5976365 w 12089090"/>
                  <a:gd name="connsiteY198" fmla="*/ 9087006 h 13511369"/>
                  <a:gd name="connsiteX199" fmla="*/ 6458567 w 12089090"/>
                  <a:gd name="connsiteY199" fmla="*/ 8201432 h 13511369"/>
                  <a:gd name="connsiteX200" fmla="*/ 6221634 w 12089090"/>
                  <a:gd name="connsiteY200" fmla="*/ 8101170 h 13511369"/>
                  <a:gd name="connsiteX201" fmla="*/ 6443090 w 12089090"/>
                  <a:gd name="connsiteY201" fmla="*/ 8110694 h 13511369"/>
                  <a:gd name="connsiteX202" fmla="*/ 6713363 w 12089090"/>
                  <a:gd name="connsiteY202" fmla="*/ 8074975 h 13511369"/>
                  <a:gd name="connsiteX203" fmla="*/ 6872907 w 12089090"/>
                  <a:gd name="connsiteY203" fmla="*/ 8032113 h 13511369"/>
                  <a:gd name="connsiteX204" fmla="*/ 6802659 w 12089090"/>
                  <a:gd name="connsiteY204" fmla="*/ 7972582 h 13511369"/>
                  <a:gd name="connsiteX205" fmla="*/ 6894339 w 12089090"/>
                  <a:gd name="connsiteY205" fmla="*/ 7846626 h 13511369"/>
                  <a:gd name="connsiteX206" fmla="*/ 6997921 w 12089090"/>
                  <a:gd name="connsiteY206" fmla="*/ 7867807 h 13511369"/>
                  <a:gd name="connsiteX207" fmla="*/ 7034832 w 12089090"/>
                  <a:gd name="connsiteY207" fmla="*/ 7793990 h 13511369"/>
                  <a:gd name="connsiteX208" fmla="*/ 6961013 w 12089090"/>
                  <a:gd name="connsiteY208" fmla="*/ 7693975 h 13511369"/>
                  <a:gd name="connsiteX209" fmla="*/ 6927676 w 12089090"/>
                  <a:gd name="connsiteY209" fmla="*/ 7596344 h 13511369"/>
                  <a:gd name="connsiteX210" fmla="*/ 6837187 w 12089090"/>
                  <a:gd name="connsiteY210" fmla="*/ 7591832 h 13511369"/>
                  <a:gd name="connsiteX211" fmla="*/ 6763369 w 12089090"/>
                  <a:gd name="connsiteY211" fmla="*/ 7674925 h 13511369"/>
                  <a:gd name="connsiteX212" fmla="*/ 6627637 w 12089090"/>
                  <a:gd name="connsiteY212" fmla="*/ 7687082 h 13511369"/>
                  <a:gd name="connsiteX213" fmla="*/ 6687169 w 12089090"/>
                  <a:gd name="connsiteY213" fmla="*/ 7617775 h 13511369"/>
                  <a:gd name="connsiteX214" fmla="*/ 6699076 w 12089090"/>
                  <a:gd name="connsiteY214" fmla="*/ 7529669 h 13511369"/>
                  <a:gd name="connsiteX215" fmla="*/ 6720506 w 12089090"/>
                  <a:gd name="connsiteY215" fmla="*/ 7467756 h 13511369"/>
                  <a:gd name="connsiteX216" fmla="*/ 6684787 w 12089090"/>
                  <a:gd name="connsiteY216" fmla="*/ 7401332 h 13511369"/>
                  <a:gd name="connsiteX217" fmla="*/ 6620494 w 12089090"/>
                  <a:gd name="connsiteY217" fmla="*/ 7432038 h 13511369"/>
                  <a:gd name="connsiteX218" fmla="*/ 6618112 w 12089090"/>
                  <a:gd name="connsiteY218" fmla="*/ 7351326 h 13511369"/>
                  <a:gd name="connsiteX219" fmla="*/ 6837188 w 12089090"/>
                  <a:gd name="connsiteY219" fmla="*/ 7243919 h 13511369"/>
                  <a:gd name="connsiteX220" fmla="*/ 6801469 w 12089090"/>
                  <a:gd name="connsiteY220" fmla="*/ 7089138 h 13511369"/>
                  <a:gd name="connsiteX221" fmla="*/ 6877669 w 12089090"/>
                  <a:gd name="connsiteY221" fmla="*/ 7072469 h 13511369"/>
                  <a:gd name="connsiteX222" fmla="*/ 6856237 w 12089090"/>
                  <a:gd name="connsiteY222" fmla="*/ 6982232 h 13511369"/>
                  <a:gd name="connsiteX223" fmla="*/ 6961013 w 12089090"/>
                  <a:gd name="connsiteY223" fmla="*/ 6984363 h 13511369"/>
                  <a:gd name="connsiteX224" fmla="*/ 7003876 w 12089090"/>
                  <a:gd name="connsiteY224" fmla="*/ 6903400 h 13511369"/>
                  <a:gd name="connsiteX225" fmla="*/ 7106269 w 12089090"/>
                  <a:gd name="connsiteY225" fmla="*/ 6936738 h 13511369"/>
                  <a:gd name="connsiteX226" fmla="*/ 7180088 w 12089090"/>
                  <a:gd name="connsiteY226" fmla="*/ 7039132 h 13511369"/>
                  <a:gd name="connsiteX227" fmla="*/ 7246763 w 12089090"/>
                  <a:gd name="connsiteY227" fmla="*/ 6979600 h 13511369"/>
                  <a:gd name="connsiteX228" fmla="*/ 7187232 w 12089090"/>
                  <a:gd name="connsiteY228" fmla="*/ 6843869 h 13511369"/>
                  <a:gd name="connsiteX229" fmla="*/ 7244381 w 12089090"/>
                  <a:gd name="connsiteY229" fmla="*/ 6896506 h 13511369"/>
                  <a:gd name="connsiteX230" fmla="*/ 7361063 w 12089090"/>
                  <a:gd name="connsiteY230" fmla="*/ 6934357 h 13511369"/>
                  <a:gd name="connsiteX231" fmla="*/ 7434882 w 12089090"/>
                  <a:gd name="connsiteY231" fmla="*/ 7006046 h 13511369"/>
                  <a:gd name="connsiteX232" fmla="*/ 7403926 w 12089090"/>
                  <a:gd name="connsiteY232" fmla="*/ 7144158 h 13511369"/>
                  <a:gd name="connsiteX233" fmla="*/ 7475363 w 12089090"/>
                  <a:gd name="connsiteY233" fmla="*/ 7108439 h 13511369"/>
                  <a:gd name="connsiteX234" fmla="*/ 7465837 w 12089090"/>
                  <a:gd name="connsiteY234" fmla="*/ 7077482 h 13511369"/>
                  <a:gd name="connsiteX235" fmla="*/ 7542038 w 12089090"/>
                  <a:gd name="connsiteY235" fmla="*/ 7163208 h 13511369"/>
                  <a:gd name="connsiteX236" fmla="*/ 7477744 w 12089090"/>
                  <a:gd name="connsiteY236" fmla="*/ 7244171 h 13511369"/>
                  <a:gd name="connsiteX237" fmla="*/ 7542037 w 12089090"/>
                  <a:gd name="connsiteY237" fmla="*/ 7325132 h 13511369"/>
                  <a:gd name="connsiteX238" fmla="*/ 7468219 w 12089090"/>
                  <a:gd name="connsiteY238" fmla="*/ 7344183 h 13511369"/>
                  <a:gd name="connsiteX239" fmla="*/ 7375351 w 12089090"/>
                  <a:gd name="connsiteY239" fmla="*/ 7296558 h 13511369"/>
                  <a:gd name="connsiteX240" fmla="*/ 7327726 w 12089090"/>
                  <a:gd name="connsiteY240" fmla="*/ 7406096 h 13511369"/>
                  <a:gd name="connsiteX241" fmla="*/ 7403926 w 12089090"/>
                  <a:gd name="connsiteY241" fmla="*/ 7425146 h 13511369"/>
                  <a:gd name="connsiteX242" fmla="*/ 7458694 w 12089090"/>
                  <a:gd name="connsiteY242" fmla="*/ 7484677 h 13511369"/>
                  <a:gd name="connsiteX243" fmla="*/ 7484888 w 12089090"/>
                  <a:gd name="connsiteY243" fmla="*/ 7515382 h 13511369"/>
                  <a:gd name="connsiteX244" fmla="*/ 7505128 w 12089090"/>
                  <a:gd name="connsiteY244" fmla="*/ 7467755 h 13511369"/>
                  <a:gd name="connsiteX245" fmla="*/ 7563469 w 12089090"/>
                  <a:gd name="connsiteY245" fmla="*/ 7529921 h 13511369"/>
                  <a:gd name="connsiteX246" fmla="*/ 7656338 w 12089090"/>
                  <a:gd name="connsiteY246" fmla="*/ 7615646 h 13511369"/>
                  <a:gd name="connsiteX247" fmla="*/ 7656338 w 12089090"/>
                  <a:gd name="connsiteY247" fmla="*/ 7510871 h 13511369"/>
                  <a:gd name="connsiteX248" fmla="*/ 7830168 w 12089090"/>
                  <a:gd name="connsiteY248" fmla="*/ 7606120 h 13511369"/>
                  <a:gd name="connsiteX249" fmla="*/ 7723013 w 12089090"/>
                  <a:gd name="connsiteY249" fmla="*/ 7370377 h 13511369"/>
                  <a:gd name="connsiteX250" fmla="*/ 7725394 w 12089090"/>
                  <a:gd name="connsiteY250" fmla="*/ 7234646 h 13511369"/>
                  <a:gd name="connsiteX251" fmla="*/ 7630144 w 12089090"/>
                  <a:gd name="connsiteY251" fmla="*/ 7206071 h 13511369"/>
                  <a:gd name="connsiteX252" fmla="*/ 7694437 w 12089090"/>
                  <a:gd name="connsiteY252" fmla="*/ 7039382 h 13511369"/>
                  <a:gd name="connsiteX253" fmla="*/ 8392144 w 12089090"/>
                  <a:gd name="connsiteY253" fmla="*/ 6653621 h 13511369"/>
                  <a:gd name="connsiteX254" fmla="*/ 8720757 w 12089090"/>
                  <a:gd name="connsiteY254" fmla="*/ 6591708 h 13511369"/>
                  <a:gd name="connsiteX255" fmla="*/ 8739807 w 12089090"/>
                  <a:gd name="connsiteY255" fmla="*/ 6696483 h 13511369"/>
                  <a:gd name="connsiteX256" fmla="*/ 8813626 w 12089090"/>
                  <a:gd name="connsiteY256" fmla="*/ 6701246 h 13511369"/>
                  <a:gd name="connsiteX257" fmla="*/ 8789812 w 12089090"/>
                  <a:gd name="connsiteY257" fmla="*/ 6548844 h 13511369"/>
                  <a:gd name="connsiteX258" fmla="*/ 9332737 w 12089090"/>
                  <a:gd name="connsiteY258" fmla="*/ 6544082 h 13511369"/>
                  <a:gd name="connsiteX259" fmla="*/ 9520856 w 12089090"/>
                  <a:gd name="connsiteY259" fmla="*/ 6494075 h 13511369"/>
                  <a:gd name="connsiteX260" fmla="*/ 9647062 w 12089090"/>
                  <a:gd name="connsiteY260" fmla="*/ 6298813 h 13511369"/>
                  <a:gd name="connsiteX261" fmla="*/ 9923287 w 12089090"/>
                  <a:gd name="connsiteY261" fmla="*/ 6334532 h 13511369"/>
                  <a:gd name="connsiteX262" fmla="*/ 9887569 w 12089090"/>
                  <a:gd name="connsiteY262" fmla="*/ 6420258 h 13511369"/>
                  <a:gd name="connsiteX263" fmla="*/ 9744694 w 12089090"/>
                  <a:gd name="connsiteY263" fmla="*/ 6434546 h 13511369"/>
                  <a:gd name="connsiteX264" fmla="*/ 9813749 w 12089090"/>
                  <a:gd name="connsiteY264" fmla="*/ 6489313 h 13511369"/>
                  <a:gd name="connsiteX265" fmla="*/ 9682782 w 12089090"/>
                  <a:gd name="connsiteY265" fmla="*/ 6517889 h 13511369"/>
                  <a:gd name="connsiteX266" fmla="*/ 9556576 w 12089090"/>
                  <a:gd name="connsiteY266" fmla="*/ 6508364 h 13511369"/>
                  <a:gd name="connsiteX267" fmla="*/ 9470850 w 12089090"/>
                  <a:gd name="connsiteY267" fmla="*/ 6544082 h 13511369"/>
                  <a:gd name="connsiteX268" fmla="*/ 9439894 w 12089090"/>
                  <a:gd name="connsiteY268" fmla="*/ 6848883 h 13511369"/>
                  <a:gd name="connsiteX269" fmla="*/ 9601819 w 12089090"/>
                  <a:gd name="connsiteY269" fmla="*/ 6882220 h 13511369"/>
                  <a:gd name="connsiteX270" fmla="*/ 9808987 w 12089090"/>
                  <a:gd name="connsiteY270" fmla="*/ 6696482 h 13511369"/>
                  <a:gd name="connsiteX271" fmla="*/ 9847088 w 12089090"/>
                  <a:gd name="connsiteY271" fmla="*/ 6794114 h 13511369"/>
                  <a:gd name="connsiteX272" fmla="*/ 9994726 w 12089090"/>
                  <a:gd name="connsiteY272" fmla="*/ 6717914 h 13511369"/>
                  <a:gd name="connsiteX273" fmla="*/ 9894713 w 12089090"/>
                  <a:gd name="connsiteY273" fmla="*/ 6956040 h 13511369"/>
                  <a:gd name="connsiteX274" fmla="*/ 10037588 w 12089090"/>
                  <a:gd name="connsiteY274" fmla="*/ 6898889 h 13511369"/>
                  <a:gd name="connsiteX275" fmla="*/ 10004251 w 12089090"/>
                  <a:gd name="connsiteY275" fmla="*/ 6986996 h 13511369"/>
                  <a:gd name="connsiteX276" fmla="*/ 10235232 w 12089090"/>
                  <a:gd name="connsiteY276" fmla="*/ 6984614 h 13511369"/>
                  <a:gd name="connsiteX277" fmla="*/ 10075687 w 12089090"/>
                  <a:gd name="connsiteY277" fmla="*/ 7039382 h 13511369"/>
                  <a:gd name="connsiteX278" fmla="*/ 9966151 w 12089090"/>
                  <a:gd name="connsiteY278" fmla="*/ 7096533 h 13511369"/>
                  <a:gd name="connsiteX279" fmla="*/ 9847088 w 12089090"/>
                  <a:gd name="connsiteY279" fmla="*/ 7210833 h 13511369"/>
                  <a:gd name="connsiteX280" fmla="*/ 9882806 w 12089090"/>
                  <a:gd name="connsiteY280" fmla="*/ 7270363 h 13511369"/>
                  <a:gd name="connsiteX281" fmla="*/ 9925669 w 12089090"/>
                  <a:gd name="connsiteY281" fmla="*/ 7320371 h 13511369"/>
                  <a:gd name="connsiteX282" fmla="*/ 10004251 w 12089090"/>
                  <a:gd name="connsiteY282" fmla="*/ 7287033 h 13511369"/>
                  <a:gd name="connsiteX283" fmla="*/ 10016156 w 12089090"/>
                  <a:gd name="connsiteY283" fmla="*/ 7348944 h 13511369"/>
                  <a:gd name="connsiteX284" fmla="*/ 10130457 w 12089090"/>
                  <a:gd name="connsiteY284" fmla="*/ 7210833 h 13511369"/>
                  <a:gd name="connsiteX285" fmla="*/ 10166176 w 12089090"/>
                  <a:gd name="connsiteY285" fmla="*/ 7356089 h 13511369"/>
                  <a:gd name="connsiteX286" fmla="*/ 10261426 w 12089090"/>
                  <a:gd name="connsiteY286" fmla="*/ 7239408 h 13511369"/>
                  <a:gd name="connsiteX287" fmla="*/ 10287619 w 12089090"/>
                  <a:gd name="connsiteY287" fmla="*/ 7401332 h 13511369"/>
                  <a:gd name="connsiteX288" fmla="*/ 10361437 w 12089090"/>
                  <a:gd name="connsiteY288" fmla="*/ 7477532 h 13511369"/>
                  <a:gd name="connsiteX289" fmla="*/ 10151887 w 12089090"/>
                  <a:gd name="connsiteY289" fmla="*/ 7591832 h 13511369"/>
                  <a:gd name="connsiteX290" fmla="*/ 10304288 w 12089090"/>
                  <a:gd name="connsiteY290" fmla="*/ 7741852 h 13511369"/>
                  <a:gd name="connsiteX291" fmla="*/ 10335244 w 12089090"/>
                  <a:gd name="connsiteY291" fmla="*/ 7644221 h 13511369"/>
                  <a:gd name="connsiteX292" fmla="*/ 10406680 w 12089090"/>
                  <a:gd name="connsiteY292" fmla="*/ 7732326 h 13511369"/>
                  <a:gd name="connsiteX293" fmla="*/ 10528126 w 12089090"/>
                  <a:gd name="connsiteY293" fmla="*/ 7691846 h 13511369"/>
                  <a:gd name="connsiteX294" fmla="*/ 10532887 w 12089090"/>
                  <a:gd name="connsiteY294" fmla="*/ 7777570 h 13511369"/>
                  <a:gd name="connsiteX295" fmla="*/ 10530506 w 12089090"/>
                  <a:gd name="connsiteY295" fmla="*/ 7875200 h 13511369"/>
                  <a:gd name="connsiteX296" fmla="*/ 10640043 w 12089090"/>
                  <a:gd name="connsiteY296" fmla="*/ 7837101 h 13511369"/>
                  <a:gd name="connsiteX297" fmla="*/ 10680526 w 12089090"/>
                  <a:gd name="connsiteY297" fmla="*/ 8075227 h 13511369"/>
                  <a:gd name="connsiteX298" fmla="*/ 10818637 w 12089090"/>
                  <a:gd name="connsiteY298" fmla="*/ 8106182 h 13511369"/>
                  <a:gd name="connsiteX299" fmla="*/ 10832925 w 12089090"/>
                  <a:gd name="connsiteY299" fmla="*/ 7815670 h 13511369"/>
                  <a:gd name="connsiteX300" fmla="*/ 10923413 w 12089090"/>
                  <a:gd name="connsiteY300" fmla="*/ 7791858 h 13511369"/>
                  <a:gd name="connsiteX301" fmla="*/ 10992469 w 12089090"/>
                  <a:gd name="connsiteY301" fmla="*/ 7620407 h 13511369"/>
                  <a:gd name="connsiteX302" fmla="*/ 10954369 w 12089090"/>
                  <a:gd name="connsiteY302" fmla="*/ 7491821 h 13511369"/>
                  <a:gd name="connsiteX303" fmla="*/ 10859119 w 12089090"/>
                  <a:gd name="connsiteY303" fmla="*/ 7479913 h 13511369"/>
                  <a:gd name="connsiteX304" fmla="*/ 10906743 w 12089090"/>
                  <a:gd name="connsiteY304" fmla="*/ 7360851 h 13511369"/>
                  <a:gd name="connsiteX305" fmla="*/ 10801969 w 12089090"/>
                  <a:gd name="connsiteY305" fmla="*/ 7289414 h 13511369"/>
                  <a:gd name="connsiteX306" fmla="*/ 10761487 w 12089090"/>
                  <a:gd name="connsiteY306" fmla="*/ 7058432 h 13511369"/>
                  <a:gd name="connsiteX307" fmla="*/ 10443987 w 12089090"/>
                  <a:gd name="connsiteY307" fmla="*/ 7020332 h 13511369"/>
                  <a:gd name="connsiteX308" fmla="*/ 10513838 w 12089090"/>
                  <a:gd name="connsiteY308" fmla="*/ 6915558 h 13511369"/>
                  <a:gd name="connsiteX309" fmla="*/ 10637663 w 12089090"/>
                  <a:gd name="connsiteY309" fmla="*/ 6896508 h 13511369"/>
                  <a:gd name="connsiteX310" fmla="*/ 10647187 w 12089090"/>
                  <a:gd name="connsiteY310" fmla="*/ 6810782 h 13511369"/>
                  <a:gd name="connsiteX311" fmla="*/ 10859912 w 12089090"/>
                  <a:gd name="connsiteY311" fmla="*/ 6899682 h 13511369"/>
                  <a:gd name="connsiteX312" fmla="*/ 10875787 w 12089090"/>
                  <a:gd name="connsiteY312" fmla="*/ 6677432 h 13511369"/>
                  <a:gd name="connsiteX313" fmla="*/ 10666237 w 12089090"/>
                  <a:gd name="connsiteY313" fmla="*/ 6772682 h 13511369"/>
                  <a:gd name="connsiteX314" fmla="*/ 10590037 w 12089090"/>
                  <a:gd name="connsiteY314" fmla="*/ 6544082 h 13511369"/>
                  <a:gd name="connsiteX315" fmla="*/ 10361437 w 12089090"/>
                  <a:gd name="connsiteY315" fmla="*/ 6753632 h 13511369"/>
                  <a:gd name="connsiteX316" fmla="*/ 10374138 w 12089090"/>
                  <a:gd name="connsiteY316" fmla="*/ 6588533 h 13511369"/>
                  <a:gd name="connsiteX317" fmla="*/ 10386837 w 12089090"/>
                  <a:gd name="connsiteY317" fmla="*/ 6464707 h 13511369"/>
                  <a:gd name="connsiteX318" fmla="*/ 10331672 w 12089090"/>
                  <a:gd name="connsiteY318" fmla="*/ 6436675 h 13511369"/>
                  <a:gd name="connsiteX319" fmla="*/ 10278888 w 12089090"/>
                  <a:gd name="connsiteY319" fmla="*/ 6452008 h 13511369"/>
                  <a:gd name="connsiteX320" fmla="*/ 10158237 w 12089090"/>
                  <a:gd name="connsiteY320" fmla="*/ 6236107 h 13511369"/>
                  <a:gd name="connsiteX321" fmla="*/ 10323338 w 12089090"/>
                  <a:gd name="connsiteY321" fmla="*/ 6274208 h 13511369"/>
                  <a:gd name="connsiteX322" fmla="*/ 10564638 w 12089090"/>
                  <a:gd name="connsiteY322" fmla="*/ 6274208 h 13511369"/>
                  <a:gd name="connsiteX323" fmla="*/ 10694812 w 12089090"/>
                  <a:gd name="connsiteY323" fmla="*/ 6134507 h 13511369"/>
                  <a:gd name="connsiteX324" fmla="*/ 10593213 w 12089090"/>
                  <a:gd name="connsiteY324" fmla="*/ 6023383 h 13511369"/>
                  <a:gd name="connsiteX325" fmla="*/ 10380487 w 12089090"/>
                  <a:gd name="connsiteY325" fmla="*/ 5975757 h 13511369"/>
                  <a:gd name="connsiteX326" fmla="*/ 10561462 w 12089090"/>
                  <a:gd name="connsiteY326" fmla="*/ 5845582 h 13511369"/>
                  <a:gd name="connsiteX327" fmla="*/ 10507488 w 12089090"/>
                  <a:gd name="connsiteY327" fmla="*/ 5728108 h 13511369"/>
                  <a:gd name="connsiteX328" fmla="*/ 10561463 w 12089090"/>
                  <a:gd name="connsiteY328" fmla="*/ 5607458 h 13511369"/>
                  <a:gd name="connsiteX329" fmla="*/ 10523362 w 12089090"/>
                  <a:gd name="connsiteY329" fmla="*/ 5604282 h 13511369"/>
                  <a:gd name="connsiteX330" fmla="*/ 10488438 w 12089090"/>
                  <a:gd name="connsiteY330" fmla="*/ 5528083 h 13511369"/>
                  <a:gd name="connsiteX331" fmla="*/ 10329687 w 12089090"/>
                  <a:gd name="connsiteY331" fmla="*/ 5375682 h 13511369"/>
                  <a:gd name="connsiteX332" fmla="*/ 10599563 w 12089090"/>
                  <a:gd name="connsiteY332" fmla="*/ 5480458 h 13511369"/>
                  <a:gd name="connsiteX333" fmla="*/ 10742437 w 12089090"/>
                  <a:gd name="connsiteY333" fmla="*/ 5439182 h 13511369"/>
                  <a:gd name="connsiteX334" fmla="*/ 10717038 w 12089090"/>
                  <a:gd name="connsiteY334" fmla="*/ 5686833 h 13511369"/>
                  <a:gd name="connsiteX335" fmla="*/ 10894837 w 12089090"/>
                  <a:gd name="connsiteY335" fmla="*/ 5724932 h 13511369"/>
                  <a:gd name="connsiteX336" fmla="*/ 10951988 w 12089090"/>
                  <a:gd name="connsiteY336" fmla="*/ 5550308 h 13511369"/>
                  <a:gd name="connsiteX337" fmla="*/ 10993262 w 12089090"/>
                  <a:gd name="connsiteY337" fmla="*/ 5321707 h 13511369"/>
                  <a:gd name="connsiteX338" fmla="*/ 10913888 w 12089090"/>
                  <a:gd name="connsiteY338" fmla="*/ 5118508 h 13511369"/>
                  <a:gd name="connsiteX339" fmla="*/ 10856737 w 12089090"/>
                  <a:gd name="connsiteY339" fmla="*/ 5020082 h 13511369"/>
                  <a:gd name="connsiteX340" fmla="*/ 10777363 w 12089090"/>
                  <a:gd name="connsiteY340" fmla="*/ 5137558 h 13511369"/>
                  <a:gd name="connsiteX341" fmla="*/ 10707513 w 12089090"/>
                  <a:gd name="connsiteY341" fmla="*/ 5096283 h 13511369"/>
                  <a:gd name="connsiteX342" fmla="*/ 10675763 w 12089090"/>
                  <a:gd name="connsiteY342" fmla="*/ 5216933 h 13511369"/>
                  <a:gd name="connsiteX343" fmla="*/ 10574162 w 12089090"/>
                  <a:gd name="connsiteY343" fmla="*/ 5220107 h 13511369"/>
                  <a:gd name="connsiteX344" fmla="*/ 10494787 w 12089090"/>
                  <a:gd name="connsiteY344" fmla="*/ 5077232 h 13511369"/>
                  <a:gd name="connsiteX345" fmla="*/ 10456687 w 12089090"/>
                  <a:gd name="connsiteY345" fmla="*/ 4924832 h 13511369"/>
                  <a:gd name="connsiteX346" fmla="*/ 10240787 w 12089090"/>
                  <a:gd name="connsiteY346" fmla="*/ 4928007 h 13511369"/>
                  <a:gd name="connsiteX347" fmla="*/ 10266187 w 12089090"/>
                  <a:gd name="connsiteY347" fmla="*/ 5153432 h 13511369"/>
                  <a:gd name="connsiteX348" fmla="*/ 10228088 w 12089090"/>
                  <a:gd name="connsiteY348" fmla="*/ 4959758 h 13511369"/>
                  <a:gd name="connsiteX349" fmla="*/ 10183637 w 12089090"/>
                  <a:gd name="connsiteY349" fmla="*/ 4972457 h 13511369"/>
                  <a:gd name="connsiteX350" fmla="*/ 10113787 w 12089090"/>
                  <a:gd name="connsiteY350" fmla="*/ 4861332 h 13511369"/>
                  <a:gd name="connsiteX351" fmla="*/ 10018538 w 12089090"/>
                  <a:gd name="connsiteY351" fmla="*/ 4931183 h 13511369"/>
                  <a:gd name="connsiteX352" fmla="*/ 9862962 w 12089090"/>
                  <a:gd name="connsiteY352" fmla="*/ 5058182 h 13511369"/>
                  <a:gd name="connsiteX353" fmla="*/ 10228087 w 12089090"/>
                  <a:gd name="connsiteY353" fmla="*/ 4724807 h 13511369"/>
                  <a:gd name="connsiteX354" fmla="*/ 10372550 w 12089090"/>
                  <a:gd name="connsiteY354" fmla="*/ 4634321 h 13511369"/>
                  <a:gd name="connsiteX355" fmla="*/ 10590037 w 12089090"/>
                  <a:gd name="connsiteY355" fmla="*/ 4581932 h 13511369"/>
                  <a:gd name="connsiteX356" fmla="*/ 10628138 w 12089090"/>
                  <a:gd name="connsiteY356" fmla="*/ 4461283 h 13511369"/>
                  <a:gd name="connsiteX357" fmla="*/ 10799588 w 12089090"/>
                  <a:gd name="connsiteY357" fmla="*/ 4334283 h 13511369"/>
                  <a:gd name="connsiteX358" fmla="*/ 10831337 w 12089090"/>
                  <a:gd name="connsiteY358" fmla="*/ 4080282 h 13511369"/>
                  <a:gd name="connsiteX359" fmla="*/ 10599562 w 12089090"/>
                  <a:gd name="connsiteY359" fmla="*/ 3997732 h 13511369"/>
                  <a:gd name="connsiteX360" fmla="*/ 10282063 w 12089090"/>
                  <a:gd name="connsiteY360" fmla="*/ 3950108 h 13511369"/>
                  <a:gd name="connsiteX361" fmla="*/ 10151887 w 12089090"/>
                  <a:gd name="connsiteY361" fmla="*/ 4010432 h 13511369"/>
                  <a:gd name="connsiteX362" fmla="*/ 10177288 w 12089090"/>
                  <a:gd name="connsiteY362" fmla="*/ 3845333 h 13511369"/>
                  <a:gd name="connsiteX363" fmla="*/ 10126488 w 12089090"/>
                  <a:gd name="connsiteY363" fmla="*/ 3670708 h 13511369"/>
                  <a:gd name="connsiteX364" fmla="*/ 10240787 w 12089090"/>
                  <a:gd name="connsiteY364" fmla="*/ 3708807 h 13511369"/>
                  <a:gd name="connsiteX365" fmla="*/ 10361438 w 12089090"/>
                  <a:gd name="connsiteY365" fmla="*/ 3600858 h 13511369"/>
                  <a:gd name="connsiteX366" fmla="*/ 10551938 w 12089090"/>
                  <a:gd name="connsiteY366" fmla="*/ 3661183 h 13511369"/>
                  <a:gd name="connsiteX367" fmla="*/ 10564638 w 12089090"/>
                  <a:gd name="connsiteY367" fmla="*/ 3477033 h 13511369"/>
                  <a:gd name="connsiteX368" fmla="*/ 10704337 w 12089090"/>
                  <a:gd name="connsiteY368" fmla="*/ 3515132 h 13511369"/>
                  <a:gd name="connsiteX369" fmla="*/ 10818637 w 12089090"/>
                  <a:gd name="connsiteY369" fmla="*/ 3210332 h 13511369"/>
                  <a:gd name="connsiteX370" fmla="*/ 10920238 w 12089090"/>
                  <a:gd name="connsiteY370" fmla="*/ 3299233 h 13511369"/>
                  <a:gd name="connsiteX371" fmla="*/ 11059937 w 12089090"/>
                  <a:gd name="connsiteY371" fmla="*/ 3283357 h 13511369"/>
                  <a:gd name="connsiteX372" fmla="*/ 11094862 w 12089090"/>
                  <a:gd name="connsiteY372" fmla="*/ 3508782 h 13511369"/>
                  <a:gd name="connsiteX373" fmla="*/ 11171063 w 12089090"/>
                  <a:gd name="connsiteY373" fmla="*/ 3251608 h 13511369"/>
                  <a:gd name="connsiteX374" fmla="*/ 11094863 w 12089090"/>
                  <a:gd name="connsiteY374" fmla="*/ 3165883 h 13511369"/>
                  <a:gd name="connsiteX375" fmla="*/ 11180587 w 12089090"/>
                  <a:gd name="connsiteY375" fmla="*/ 2911882 h 13511369"/>
                  <a:gd name="connsiteX376" fmla="*/ 10999613 w 12089090"/>
                  <a:gd name="connsiteY376" fmla="*/ 2988083 h 13511369"/>
                  <a:gd name="connsiteX377" fmla="*/ 10971037 w 12089090"/>
                  <a:gd name="connsiteY377" fmla="*/ 2918232 h 13511369"/>
                  <a:gd name="connsiteX378" fmla="*/ 10780537 w 12089090"/>
                  <a:gd name="connsiteY378" fmla="*/ 2715032 h 13511369"/>
                  <a:gd name="connsiteX379" fmla="*/ 10748788 w 12089090"/>
                  <a:gd name="connsiteY379" fmla="*/ 2530883 h 13511369"/>
                  <a:gd name="connsiteX380" fmla="*/ 10717038 w 12089090"/>
                  <a:gd name="connsiteY380" fmla="*/ 2435633 h 13511369"/>
                  <a:gd name="connsiteX381" fmla="*/ 10818637 w 12089090"/>
                  <a:gd name="connsiteY381" fmla="*/ 2334032 h 13511369"/>
                  <a:gd name="connsiteX382" fmla="*/ 11078988 w 12089090"/>
                  <a:gd name="connsiteY382" fmla="*/ 2099083 h 13511369"/>
                  <a:gd name="connsiteX383" fmla="*/ 11199637 w 12089090"/>
                  <a:gd name="connsiteY383" fmla="*/ 2118132 h 13511369"/>
                  <a:gd name="connsiteX384" fmla="*/ 11269488 w 12089090"/>
                  <a:gd name="connsiteY384" fmla="*/ 2029233 h 13511369"/>
                  <a:gd name="connsiteX385" fmla="*/ 11504437 w 12089090"/>
                  <a:gd name="connsiteY385" fmla="*/ 1921282 h 13511369"/>
                  <a:gd name="connsiteX386" fmla="*/ 11358388 w 12089090"/>
                  <a:gd name="connsiteY386" fmla="*/ 1851433 h 13511369"/>
                  <a:gd name="connsiteX387" fmla="*/ 11275837 w 12089090"/>
                  <a:gd name="connsiteY387" fmla="*/ 1705382 h 13511369"/>
                  <a:gd name="connsiteX388" fmla="*/ 11377437 w 12089090"/>
                  <a:gd name="connsiteY388" fmla="*/ 1279932 h 13511369"/>
                  <a:gd name="connsiteX389" fmla="*/ 11256787 w 12089090"/>
                  <a:gd name="connsiteY389" fmla="*/ 1019582 h 13511369"/>
                  <a:gd name="connsiteX390" fmla="*/ 11542537 w 12089090"/>
                  <a:gd name="connsiteY390" fmla="*/ 1362482 h 13511369"/>
                  <a:gd name="connsiteX391" fmla="*/ 11707637 w 12089090"/>
                  <a:gd name="connsiteY391" fmla="*/ 1165632 h 13511369"/>
                  <a:gd name="connsiteX392" fmla="*/ 11891787 w 12089090"/>
                  <a:gd name="connsiteY392" fmla="*/ 1476782 h 13511369"/>
                  <a:gd name="connsiteX393" fmla="*/ 12088637 w 12089090"/>
                  <a:gd name="connsiteY393" fmla="*/ 1578383 h 13511369"/>
                  <a:gd name="connsiteX394" fmla="*/ 11923537 w 12089090"/>
                  <a:gd name="connsiteY394" fmla="*/ 1133883 h 13511369"/>
                  <a:gd name="connsiteX395" fmla="*/ 11910837 w 12089090"/>
                  <a:gd name="connsiteY395" fmla="*/ 917982 h 13511369"/>
                  <a:gd name="connsiteX396" fmla="*/ 11777487 w 12089090"/>
                  <a:gd name="connsiteY396" fmla="*/ 721132 h 13511369"/>
                  <a:gd name="connsiteX397" fmla="*/ 11752087 w 12089090"/>
                  <a:gd name="connsiteY39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418337 w 12089090"/>
                  <a:gd name="connsiteY9" fmla="*/ 2848382 h 13511369"/>
                  <a:gd name="connsiteX10" fmla="*/ 8300465 w 12089090"/>
                  <a:gd name="connsiteY10" fmla="*/ 2740975 h 13511369"/>
                  <a:gd name="connsiteX11" fmla="*/ 8262365 w 12089090"/>
                  <a:gd name="connsiteY11" fmla="*/ 2845750 h 13511369"/>
                  <a:gd name="connsiteX12" fmla="*/ 8019478 w 12089090"/>
                  <a:gd name="connsiteY12" fmla="*/ 2614769 h 13511369"/>
                  <a:gd name="connsiteX13" fmla="*/ 7656337 w 12089090"/>
                  <a:gd name="connsiteY13" fmla="*/ 2429282 h 13511369"/>
                  <a:gd name="connsiteX14" fmla="*/ 7595615 w 12089090"/>
                  <a:gd name="connsiteY14" fmla="*/ 2443319 h 13511369"/>
                  <a:gd name="connsiteX15" fmla="*/ 7526559 w 12089090"/>
                  <a:gd name="connsiteY15" fmla="*/ 2407600 h 13511369"/>
                  <a:gd name="connsiteX16" fmla="*/ 7521797 w 12089090"/>
                  <a:gd name="connsiteY16" fmla="*/ 2148044 h 13511369"/>
                  <a:gd name="connsiteX17" fmla="*/ 7412259 w 12089090"/>
                  <a:gd name="connsiteY17" fmla="*/ 2105181 h 13511369"/>
                  <a:gd name="connsiteX18" fmla="*/ 7371778 w 12089090"/>
                  <a:gd name="connsiteY18" fmla="*/ 1993263 h 13511369"/>
                  <a:gd name="connsiteX19" fmla="*/ 7281290 w 12089090"/>
                  <a:gd name="connsiteY19" fmla="*/ 2021838 h 13511369"/>
                  <a:gd name="connsiteX20" fmla="*/ 7180087 w 12089090"/>
                  <a:gd name="connsiteY20" fmla="*/ 1905407 h 13511369"/>
                  <a:gd name="connsiteX21" fmla="*/ 7321772 w 12089090"/>
                  <a:gd name="connsiteY21" fmla="*/ 1876581 h 13511369"/>
                  <a:gd name="connsiteX22" fmla="*/ 7419403 w 12089090"/>
                  <a:gd name="connsiteY22" fmla="*/ 1843244 h 13511369"/>
                  <a:gd name="connsiteX23" fmla="*/ 7457503 w 12089090"/>
                  <a:gd name="connsiteY23" fmla="*/ 1764663 h 13511369"/>
                  <a:gd name="connsiteX24" fmla="*/ 7543228 w 12089090"/>
                  <a:gd name="connsiteY24" fmla="*/ 1752756 h 13511369"/>
                  <a:gd name="connsiteX25" fmla="*/ 7618237 w 12089090"/>
                  <a:gd name="connsiteY25" fmla="*/ 1552982 h 13511369"/>
                  <a:gd name="connsiteX26" fmla="*/ 7512272 w 12089090"/>
                  <a:gd name="connsiteY26" fmla="*/ 1428906 h 13511369"/>
                  <a:gd name="connsiteX27" fmla="*/ 7275337 w 12089090"/>
                  <a:gd name="connsiteY27" fmla="*/ 1305332 h 13511369"/>
                  <a:gd name="connsiteX28" fmla="*/ 6959822 w 12089090"/>
                  <a:gd name="connsiteY28" fmla="*/ 1395569 h 13511369"/>
                  <a:gd name="connsiteX29" fmla="*/ 6752653 w 12089090"/>
                  <a:gd name="connsiteY29" fmla="*/ 1359850 h 13511369"/>
                  <a:gd name="connsiteX30" fmla="*/ 6647878 w 12089090"/>
                  <a:gd name="connsiteY30" fmla="*/ 1431288 h 13511369"/>
                  <a:gd name="connsiteX31" fmla="*/ 6488334 w 12089090"/>
                  <a:gd name="connsiteY31" fmla="*/ 1331275 h 13511369"/>
                  <a:gd name="connsiteX32" fmla="*/ 6354984 w 12089090"/>
                  <a:gd name="connsiteY32" fmla="*/ 1402713 h 13511369"/>
                  <a:gd name="connsiteX33" fmla="*/ 6265687 w 12089090"/>
                  <a:gd name="connsiteY33" fmla="*/ 1362482 h 13511369"/>
                  <a:gd name="connsiteX34" fmla="*/ 6181153 w 12089090"/>
                  <a:gd name="connsiteY34" fmla="*/ 1433669 h 13511369"/>
                  <a:gd name="connsiteX35" fmla="*/ 6052565 w 12089090"/>
                  <a:gd name="connsiteY35" fmla="*/ 1269363 h 13511369"/>
                  <a:gd name="connsiteX36" fmla="*/ 5971603 w 12089090"/>
                  <a:gd name="connsiteY36" fmla="*/ 1078863 h 13511369"/>
                  <a:gd name="connsiteX37" fmla="*/ 5808487 w 12089090"/>
                  <a:gd name="connsiteY37" fmla="*/ 1000532 h 13511369"/>
                  <a:gd name="connsiteX38" fmla="*/ 5647753 w 12089090"/>
                  <a:gd name="connsiteY38" fmla="*/ 921700 h 13511369"/>
                  <a:gd name="connsiteX39" fmla="*/ 5566790 w 12089090"/>
                  <a:gd name="connsiteY39" fmla="*/ 995519 h 13511369"/>
                  <a:gd name="connsiteX40" fmla="*/ 5500115 w 12089090"/>
                  <a:gd name="connsiteY40" fmla="*/ 847881 h 13511369"/>
                  <a:gd name="connsiteX41" fmla="*/ 5295328 w 12089090"/>
                  <a:gd name="connsiteY41" fmla="*/ 838356 h 13511369"/>
                  <a:gd name="connsiteX42" fmla="*/ 5119115 w 12089090"/>
                  <a:gd name="connsiteY42" fmla="*/ 678813 h 13511369"/>
                  <a:gd name="connsiteX43" fmla="*/ 4872656 w 12089090"/>
                  <a:gd name="connsiteY43" fmla="*/ 524282 h 13511369"/>
                  <a:gd name="connsiteX44" fmla="*/ 4578572 w 12089090"/>
                  <a:gd name="connsiteY44" fmla="*/ 478788 h 13511369"/>
                  <a:gd name="connsiteX45" fmla="*/ 4330922 w 12089090"/>
                  <a:gd name="connsiteY45" fmla="*/ 395444 h 13511369"/>
                  <a:gd name="connsiteX46" fmla="*/ 4363068 w 12089090"/>
                  <a:gd name="connsiteY46" fmla="*/ 505232 h 13511369"/>
                  <a:gd name="connsiteX47" fmla="*/ 4118990 w 12089090"/>
                  <a:gd name="connsiteY47" fmla="*/ 528794 h 13511369"/>
                  <a:gd name="connsiteX48" fmla="*/ 3952303 w 12089090"/>
                  <a:gd name="connsiteY48" fmla="*/ 640713 h 13511369"/>
                  <a:gd name="connsiteX49" fmla="*/ 3770137 w 12089090"/>
                  <a:gd name="connsiteY49" fmla="*/ 929094 h 13511369"/>
                  <a:gd name="connsiteX50" fmla="*/ 3680840 w 12089090"/>
                  <a:gd name="connsiteY50" fmla="*/ 914556 h 13511369"/>
                  <a:gd name="connsiteX51" fmla="*/ 3578447 w 12089090"/>
                  <a:gd name="connsiteY51" fmla="*/ 990756 h 13511369"/>
                  <a:gd name="connsiteX52" fmla="*/ 3404615 w 12089090"/>
                  <a:gd name="connsiteY52" fmla="*/ 1205069 h 13511369"/>
                  <a:gd name="connsiteX53" fmla="*/ 3266503 w 12089090"/>
                  <a:gd name="connsiteY53" fmla="*/ 1266981 h 13511369"/>
                  <a:gd name="connsiteX54" fmla="*/ 3184349 w 12089090"/>
                  <a:gd name="connsiteY54" fmla="*/ 1343433 h 13511369"/>
                  <a:gd name="connsiteX55" fmla="*/ 2956940 w 12089090"/>
                  <a:gd name="connsiteY55" fmla="*/ 1233644 h 13511369"/>
                  <a:gd name="connsiteX56" fmla="*/ 2829544 w 12089090"/>
                  <a:gd name="connsiteY56" fmla="*/ 1317239 h 13511369"/>
                  <a:gd name="connsiteX57" fmla="*/ 2690240 w 12089090"/>
                  <a:gd name="connsiteY57" fmla="*/ 1366994 h 13511369"/>
                  <a:gd name="connsiteX58" fmla="*/ 2455687 w 12089090"/>
                  <a:gd name="connsiteY58" fmla="*/ 1452970 h 13511369"/>
                  <a:gd name="connsiteX59" fmla="*/ 2421159 w 12089090"/>
                  <a:gd name="connsiteY59" fmla="*/ 1328894 h 13511369"/>
                  <a:gd name="connsiteX60" fmla="*/ 2341387 w 12089090"/>
                  <a:gd name="connsiteY60" fmla="*/ 1248182 h 13511369"/>
                  <a:gd name="connsiteX61" fmla="*/ 2364009 w 12089090"/>
                  <a:gd name="connsiteY61" fmla="*/ 1407475 h 13511369"/>
                  <a:gd name="connsiteX62" fmla="*/ 2321147 w 12089090"/>
                  <a:gd name="connsiteY62" fmla="*/ 1557494 h 13511369"/>
                  <a:gd name="connsiteX63" fmla="*/ 2379487 w 12089090"/>
                  <a:gd name="connsiteY63" fmla="*/ 1629182 h 13511369"/>
                  <a:gd name="connsiteX64" fmla="*/ 2748581 w 12089090"/>
                  <a:gd name="connsiteY64" fmla="*/ 1888739 h 13511369"/>
                  <a:gd name="connsiteX65" fmla="*/ 2818828 w 12089090"/>
                  <a:gd name="connsiteY65" fmla="*/ 2031363 h 13511369"/>
                  <a:gd name="connsiteX66" fmla="*/ 2799778 w 12089090"/>
                  <a:gd name="connsiteY66" fmla="*/ 2224244 h 13511369"/>
                  <a:gd name="connsiteX67" fmla="*/ 2870025 w 12089090"/>
                  <a:gd name="connsiteY67" fmla="*/ 2431664 h 13511369"/>
                  <a:gd name="connsiteX68" fmla="*/ 3027187 w 12089090"/>
                  <a:gd name="connsiteY68" fmla="*/ 2567395 h 13511369"/>
                  <a:gd name="connsiteX69" fmla="*/ 3160537 w 12089090"/>
                  <a:gd name="connsiteY69" fmla="*/ 2543582 h 13511369"/>
                  <a:gd name="connsiteX70" fmla="*/ 3228403 w 12089090"/>
                  <a:gd name="connsiteY70" fmla="*/ 2648106 h 13511369"/>
                  <a:gd name="connsiteX71" fmla="*/ 3130772 w 12089090"/>
                  <a:gd name="connsiteY71" fmla="*/ 2719544 h 13511369"/>
                  <a:gd name="connsiteX72" fmla="*/ 3115293 w 12089090"/>
                  <a:gd name="connsiteY72" fmla="*/ 2843619 h 13511369"/>
                  <a:gd name="connsiteX73" fmla="*/ 3023615 w 12089090"/>
                  <a:gd name="connsiteY73" fmla="*/ 2957669 h 13511369"/>
                  <a:gd name="connsiteX74" fmla="*/ 3016472 w 12089090"/>
                  <a:gd name="connsiteY74" fmla="*/ 3050538 h 13511369"/>
                  <a:gd name="connsiteX75" fmla="*/ 2916459 w 12089090"/>
                  <a:gd name="connsiteY75" fmla="*/ 3143406 h 13511369"/>
                  <a:gd name="connsiteX76" fmla="*/ 2874787 w 12089090"/>
                  <a:gd name="connsiteY76" fmla="*/ 3248432 h 13511369"/>
                  <a:gd name="connsiteX77" fmla="*/ 2916459 w 12089090"/>
                  <a:gd name="connsiteY77" fmla="*/ 3355338 h 13511369"/>
                  <a:gd name="connsiteX78" fmla="*/ 3039093 w 12089090"/>
                  <a:gd name="connsiteY78" fmla="*/ 3469889 h 13511369"/>
                  <a:gd name="connsiteX79" fmla="*/ 2880740 w 12089090"/>
                  <a:gd name="connsiteY79" fmla="*/ 3872069 h 13511369"/>
                  <a:gd name="connsiteX80" fmla="*/ 2854547 w 12089090"/>
                  <a:gd name="connsiteY80" fmla="*/ 4003038 h 13511369"/>
                  <a:gd name="connsiteX81" fmla="*/ 2779537 w 12089090"/>
                  <a:gd name="connsiteY81" fmla="*/ 4067582 h 13511369"/>
                  <a:gd name="connsiteX82" fmla="*/ 2630709 w 12089090"/>
                  <a:gd name="connsiteY82" fmla="*/ 4069713 h 13511369"/>
                  <a:gd name="connsiteX83" fmla="*/ 2559272 w 12089090"/>
                  <a:gd name="connsiteY83" fmla="*/ 4041138 h 13511369"/>
                  <a:gd name="connsiteX84" fmla="*/ 2497359 w 12089090"/>
                  <a:gd name="connsiteY84" fmla="*/ 3964938 h 13511369"/>
                  <a:gd name="connsiteX85" fmla="*/ 2360437 w 12089090"/>
                  <a:gd name="connsiteY85" fmla="*/ 3991382 h 13511369"/>
                  <a:gd name="connsiteX86" fmla="*/ 2302097 w 12089090"/>
                  <a:gd name="connsiteY86" fmla="*/ 4098288 h 13511369"/>
                  <a:gd name="connsiteX87" fmla="*/ 2402109 w 12089090"/>
                  <a:gd name="connsiteY87" fmla="*/ 4295932 h 13511369"/>
                  <a:gd name="connsiteX88" fmla="*/ 2322337 w 12089090"/>
                  <a:gd name="connsiteY88" fmla="*/ 4353332 h 13511369"/>
                  <a:gd name="connsiteX89" fmla="*/ 2533078 w 12089090"/>
                  <a:gd name="connsiteY89" fmla="*/ 4645975 h 13511369"/>
                  <a:gd name="connsiteX90" fmla="*/ 2597372 w 12089090"/>
                  <a:gd name="connsiteY90" fmla="*/ 4879338 h 13511369"/>
                  <a:gd name="connsiteX91" fmla="*/ 2489024 w 12089090"/>
                  <a:gd name="connsiteY91" fmla="*/ 4958170 h 13511369"/>
                  <a:gd name="connsiteX92" fmla="*/ 2471165 w 12089090"/>
                  <a:gd name="connsiteY92" fmla="*/ 5122225 h 13511369"/>
                  <a:gd name="connsiteX93" fmla="*/ 2387822 w 12089090"/>
                  <a:gd name="connsiteY93" fmla="*/ 5196044 h 13511369"/>
                  <a:gd name="connsiteX94" fmla="*/ 2398537 w 12089090"/>
                  <a:gd name="connsiteY94" fmla="*/ 5286782 h 13511369"/>
                  <a:gd name="connsiteX95" fmla="*/ 2506884 w 12089090"/>
                  <a:gd name="connsiteY95" fmla="*/ 5384163 h 13511369"/>
                  <a:gd name="connsiteX96" fmla="*/ 2512837 w 12089090"/>
                  <a:gd name="connsiteY96" fmla="*/ 5534432 h 13511369"/>
                  <a:gd name="connsiteX97" fmla="*/ 2516409 w 12089090"/>
                  <a:gd name="connsiteY97" fmla="*/ 5622288 h 13511369"/>
                  <a:gd name="connsiteX98" fmla="*/ 2649759 w 12089090"/>
                  <a:gd name="connsiteY98" fmla="*/ 5741350 h 13511369"/>
                  <a:gd name="connsiteX99" fmla="*/ 2814065 w 12089090"/>
                  <a:gd name="connsiteY99" fmla="*/ 5819932 h 13511369"/>
                  <a:gd name="connsiteX100" fmla="*/ 2846212 w 12089090"/>
                  <a:gd name="connsiteY100" fmla="*/ 6036875 h 13511369"/>
                  <a:gd name="connsiteX101" fmla="*/ 2836687 w 12089090"/>
                  <a:gd name="connsiteY101" fmla="*/ 6239282 h 13511369"/>
                  <a:gd name="connsiteX102" fmla="*/ 2611659 w 12089090"/>
                  <a:gd name="connsiteY102" fmla="*/ 6322375 h 13511369"/>
                  <a:gd name="connsiteX103" fmla="*/ 2627137 w 12089090"/>
                  <a:gd name="connsiteY103" fmla="*/ 6448832 h 13511369"/>
                  <a:gd name="connsiteX104" fmla="*/ 2531887 w 12089090"/>
                  <a:gd name="connsiteY104" fmla="*/ 6696482 h 13511369"/>
                  <a:gd name="connsiteX105" fmla="*/ 2585465 w 12089090"/>
                  <a:gd name="connsiteY105" fmla="*/ 6812913 h 13511369"/>
                  <a:gd name="connsiteX106" fmla="*/ 2535459 w 12089090"/>
                  <a:gd name="connsiteY106" fmla="*/ 6872444 h 13511369"/>
                  <a:gd name="connsiteX107" fmla="*/ 2478309 w 12089090"/>
                  <a:gd name="connsiteY107" fmla="*/ 6981982 h 13511369"/>
                  <a:gd name="connsiteX108" fmla="*/ 2365199 w 12089090"/>
                  <a:gd name="connsiteY108" fmla="*/ 7022714 h 13511369"/>
                  <a:gd name="connsiteX109" fmla="*/ 2123503 w 12089090"/>
                  <a:gd name="connsiteY109" fmla="*/ 7248682 h 13511369"/>
                  <a:gd name="connsiteX110" fmla="*/ 2171128 w 12089090"/>
                  <a:gd name="connsiteY110" fmla="*/ 7551100 h 13511369"/>
                  <a:gd name="connsiteX111" fmla="*/ 2143743 w 12089090"/>
                  <a:gd name="connsiteY111" fmla="*/ 7627551 h 13511369"/>
                  <a:gd name="connsiteX112" fmla="*/ 1973484 w 12089090"/>
                  <a:gd name="connsiteY112" fmla="*/ 7703500 h 13511369"/>
                  <a:gd name="connsiteX113" fmla="*/ 1867519 w 12089090"/>
                  <a:gd name="connsiteY113" fmla="*/ 7841863 h 13511369"/>
                  <a:gd name="connsiteX114" fmla="*/ 1842515 w 12089090"/>
                  <a:gd name="connsiteY114" fmla="*/ 8084500 h 13511369"/>
                  <a:gd name="connsiteX115" fmla="*/ 1721072 w 12089090"/>
                  <a:gd name="connsiteY115" fmla="*/ 8148794 h 13511369"/>
                  <a:gd name="connsiteX116" fmla="*/ 1703212 w 12089090"/>
                  <a:gd name="connsiteY116" fmla="*/ 8291919 h 13511369"/>
                  <a:gd name="connsiteX117" fmla="*/ 1671065 w 12089090"/>
                  <a:gd name="connsiteY117" fmla="*/ 8510744 h 13511369"/>
                  <a:gd name="connsiteX118" fmla="*/ 1716309 w 12089090"/>
                  <a:gd name="connsiteY118" fmla="*/ 8653619 h 13511369"/>
                  <a:gd name="connsiteX119" fmla="*/ 1706784 w 12089090"/>
                  <a:gd name="connsiteY119" fmla="*/ 8772682 h 13511369"/>
                  <a:gd name="connsiteX120" fmla="*/ 1788937 w 12089090"/>
                  <a:gd name="connsiteY120" fmla="*/ 8963432 h 13511369"/>
                  <a:gd name="connsiteX121" fmla="*/ 1657969 w 12089090"/>
                  <a:gd name="connsiteY121" fmla="*/ 9413488 h 13511369"/>
                  <a:gd name="connsiteX122" fmla="*/ 1506759 w 12089090"/>
                  <a:gd name="connsiteY122" fmla="*/ 9498963 h 13511369"/>
                  <a:gd name="connsiteX123" fmla="*/ 1463897 w 12089090"/>
                  <a:gd name="connsiteY123" fmla="*/ 9682319 h 13511369"/>
                  <a:gd name="connsiteX124" fmla="*/ 1321022 w 12089090"/>
                  <a:gd name="connsiteY124" fmla="*/ 9748994 h 13511369"/>
                  <a:gd name="connsiteX125" fmla="*/ 1312687 w 12089090"/>
                  <a:gd name="connsiteY125" fmla="*/ 9839732 h 13511369"/>
                  <a:gd name="connsiteX126" fmla="*/ 1237678 w 12089090"/>
                  <a:gd name="connsiteY126" fmla="*/ 9970450 h 13511369"/>
                  <a:gd name="connsiteX127" fmla="*/ 1254347 w 12089090"/>
                  <a:gd name="connsiteY127" fmla="*/ 10151425 h 13511369"/>
                  <a:gd name="connsiteX128" fmla="*/ 1179337 w 12089090"/>
                  <a:gd name="connsiteY128" fmla="*/ 10315982 h 13511369"/>
                  <a:gd name="connsiteX129" fmla="*/ 932878 w 12089090"/>
                  <a:gd name="connsiteY129" fmla="*/ 10353832 h 13511369"/>
                  <a:gd name="connsiteX130" fmla="*/ 817387 w 12089090"/>
                  <a:gd name="connsiteY130" fmla="*/ 10468382 h 13511369"/>
                  <a:gd name="connsiteX131" fmla="*/ 678084 w 12089090"/>
                  <a:gd name="connsiteY131" fmla="*/ 10480038 h 13511369"/>
                  <a:gd name="connsiteX132" fmla="*/ 585215 w 12089090"/>
                  <a:gd name="connsiteY132" fmla="*/ 10544332 h 13511369"/>
                  <a:gd name="connsiteX133" fmla="*/ 497109 w 12089090"/>
                  <a:gd name="connsiteY133" fmla="*/ 10503850 h 13511369"/>
                  <a:gd name="connsiteX134" fmla="*/ 399478 w 12089090"/>
                  <a:gd name="connsiteY134" fmla="*/ 10510994 h 13511369"/>
                  <a:gd name="connsiteX135" fmla="*/ 301847 w 12089090"/>
                  <a:gd name="connsiteY135" fmla="*/ 10482419 h 13511369"/>
                  <a:gd name="connsiteX136" fmla="*/ 238743 w 12089090"/>
                  <a:gd name="connsiteY136" fmla="*/ 10535057 h 13511369"/>
                  <a:gd name="connsiteX137" fmla="*/ 17287 w 12089090"/>
                  <a:gd name="connsiteY137" fmla="*/ 10430282 h 13511369"/>
                  <a:gd name="connsiteX138" fmla="*/ 78009 w 12089090"/>
                  <a:gd name="connsiteY138" fmla="*/ 10608625 h 13511369"/>
                  <a:gd name="connsiteX139" fmla="*/ 11334 w 12089090"/>
                  <a:gd name="connsiteY139" fmla="*/ 10787219 h 13511369"/>
                  <a:gd name="connsiteX140" fmla="*/ 112537 w 12089090"/>
                  <a:gd name="connsiteY140" fmla="*/ 11056551 h 13511369"/>
                  <a:gd name="connsiteX141" fmla="*/ 8953 w 12089090"/>
                  <a:gd name="connsiteY141" fmla="*/ 11234894 h 13511369"/>
                  <a:gd name="connsiteX142" fmla="*/ 17287 w 12089090"/>
                  <a:gd name="connsiteY142" fmla="*/ 11420882 h 13511369"/>
                  <a:gd name="connsiteX143" fmla="*/ 158972 w 12089090"/>
                  <a:gd name="connsiteY143" fmla="*/ 11470638 h 13511369"/>
                  <a:gd name="connsiteX144" fmla="*/ 455437 w 12089090"/>
                  <a:gd name="connsiteY144" fmla="*/ 11497082 h 13511369"/>
                  <a:gd name="connsiteX145" fmla="*/ 623315 w 12089090"/>
                  <a:gd name="connsiteY145" fmla="*/ 11544457 h 13511369"/>
                  <a:gd name="connsiteX146" fmla="*/ 737615 w 12089090"/>
                  <a:gd name="connsiteY146" fmla="*/ 11489688 h 13511369"/>
                  <a:gd name="connsiteX147" fmla="*/ 912637 w 12089090"/>
                  <a:gd name="connsiteY147" fmla="*/ 11535182 h 13511369"/>
                  <a:gd name="connsiteX148" fmla="*/ 1078134 w 12089090"/>
                  <a:gd name="connsiteY148" fmla="*/ 11413488 h 13511369"/>
                  <a:gd name="connsiteX149" fmla="*/ 1155524 w 12089090"/>
                  <a:gd name="connsiteY149" fmla="*/ 11470889 h 13511369"/>
                  <a:gd name="connsiteX150" fmla="*/ 1294828 w 12089090"/>
                  <a:gd name="connsiteY150" fmla="*/ 11496832 h 13511369"/>
                  <a:gd name="connsiteX151" fmla="*/ 1466278 w 12089090"/>
                  <a:gd name="connsiteY151" fmla="*/ 11508738 h 13511369"/>
                  <a:gd name="connsiteX152" fmla="*/ 1552003 w 12089090"/>
                  <a:gd name="connsiteY152" fmla="*/ 11573032 h 13511369"/>
                  <a:gd name="connsiteX153" fmla="*/ 1652015 w 12089090"/>
                  <a:gd name="connsiteY153" fmla="*/ 11580175 h 13511369"/>
                  <a:gd name="connsiteX154" fmla="*/ 1731787 w 12089090"/>
                  <a:gd name="connsiteY154" fmla="*/ 11592332 h 13511369"/>
                  <a:gd name="connsiteX155" fmla="*/ 1659159 w 12089090"/>
                  <a:gd name="connsiteY155" fmla="*/ 11737338 h 13511369"/>
                  <a:gd name="connsiteX156" fmla="*/ 1693687 w 12089090"/>
                  <a:gd name="connsiteY156" fmla="*/ 11992382 h 13511369"/>
                  <a:gd name="connsiteX157" fmla="*/ 1871090 w 12089090"/>
                  <a:gd name="connsiteY157" fmla="*/ 12130244 h 13511369"/>
                  <a:gd name="connsiteX158" fmla="*/ 1993724 w 12089090"/>
                  <a:gd name="connsiteY158" fmla="*/ 12056676 h 13511369"/>
                  <a:gd name="connsiteX159" fmla="*/ 2066353 w 12089090"/>
                  <a:gd name="connsiteY159" fmla="*/ 12104050 h 13511369"/>
                  <a:gd name="connsiteX160" fmla="*/ 2142553 w 12089090"/>
                  <a:gd name="connsiteY160" fmla="*/ 12034994 h 13511369"/>
                  <a:gd name="connsiteX161" fmla="*/ 2242565 w 12089090"/>
                  <a:gd name="connsiteY161" fmla="*/ 12058807 h 13511369"/>
                  <a:gd name="connsiteX162" fmla="*/ 2473547 w 12089090"/>
                  <a:gd name="connsiteY162" fmla="*/ 12008800 h 13511369"/>
                  <a:gd name="connsiteX163" fmla="*/ 2524743 w 12089090"/>
                  <a:gd name="connsiteY163" fmla="*/ 11899513 h 13511369"/>
                  <a:gd name="connsiteX164" fmla="*/ 2893837 w 12089090"/>
                  <a:gd name="connsiteY164" fmla="*/ 12030482 h 13511369"/>
                  <a:gd name="connsiteX165" fmla="*/ 2983134 w 12089090"/>
                  <a:gd name="connsiteY165" fmla="*/ 12018325 h 13511369"/>
                  <a:gd name="connsiteX166" fmla="*/ 3084337 w 12089090"/>
                  <a:gd name="connsiteY166" fmla="*/ 12182882 h 13511369"/>
                  <a:gd name="connsiteX167" fmla="*/ 3323653 w 12089090"/>
                  <a:gd name="connsiteY167" fmla="*/ 12127863 h 13511369"/>
                  <a:gd name="connsiteX168" fmla="*/ 3433190 w 12089090"/>
                  <a:gd name="connsiteY168" fmla="*/ 12196919 h 13511369"/>
                  <a:gd name="connsiteX169" fmla="*/ 3586781 w 12089090"/>
                  <a:gd name="connsiteY169" fmla="*/ 12266226 h 13511369"/>
                  <a:gd name="connsiteX170" fmla="*/ 3522487 w 12089090"/>
                  <a:gd name="connsiteY170" fmla="*/ 12387670 h 13511369"/>
                  <a:gd name="connsiteX171" fmla="*/ 3607022 w 12089090"/>
                  <a:gd name="connsiteY171" fmla="*/ 12592207 h 13511369"/>
                  <a:gd name="connsiteX172" fmla="*/ 3560587 w 12089090"/>
                  <a:gd name="connsiteY172" fmla="*/ 12773432 h 13511369"/>
                  <a:gd name="connsiteX173" fmla="*/ 3545109 w 12089090"/>
                  <a:gd name="connsiteY173" fmla="*/ 12987494 h 13511369"/>
                  <a:gd name="connsiteX174" fmla="*/ 3636787 w 12089090"/>
                  <a:gd name="connsiteY174" fmla="*/ 13211582 h 13511369"/>
                  <a:gd name="connsiteX175" fmla="*/ 3922537 w 12089090"/>
                  <a:gd name="connsiteY175" fmla="*/ 13440182 h 13511369"/>
                  <a:gd name="connsiteX176" fmla="*/ 4514278 w 12089090"/>
                  <a:gd name="connsiteY176" fmla="*/ 13511369 h 13511369"/>
                  <a:gd name="connsiteX177" fmla="*/ 4549996 w 12089090"/>
                  <a:gd name="connsiteY177" fmla="*/ 13442312 h 13511369"/>
                  <a:gd name="connsiteX178" fmla="*/ 4208287 w 12089090"/>
                  <a:gd name="connsiteY178" fmla="*/ 13154432 h 13511369"/>
                  <a:gd name="connsiteX179" fmla="*/ 4635722 w 12089090"/>
                  <a:gd name="connsiteY179" fmla="*/ 13268482 h 13511369"/>
                  <a:gd name="connsiteX180" fmla="*/ 4951237 w 12089090"/>
                  <a:gd name="connsiteY180" fmla="*/ 13268732 h 13511369"/>
                  <a:gd name="connsiteX181" fmla="*/ 5052440 w 12089090"/>
                  <a:gd name="connsiteY181" fmla="*/ 13058932 h 13511369"/>
                  <a:gd name="connsiteX182" fmla="*/ 5011959 w 12089090"/>
                  <a:gd name="connsiteY182" fmla="*/ 12985113 h 13511369"/>
                  <a:gd name="connsiteX183" fmla="*/ 5008387 w 12089090"/>
                  <a:gd name="connsiteY183" fmla="*/ 12678182 h 13511369"/>
                  <a:gd name="connsiteX184" fmla="*/ 5084587 w 12089090"/>
                  <a:gd name="connsiteY184" fmla="*/ 12563882 h 13511369"/>
                  <a:gd name="connsiteX185" fmla="*/ 5046487 w 12089090"/>
                  <a:gd name="connsiteY185" fmla="*/ 12225745 h 13511369"/>
                  <a:gd name="connsiteX186" fmla="*/ 5375100 w 12089090"/>
                  <a:gd name="connsiteY186" fmla="*/ 12097157 h 13511369"/>
                  <a:gd name="connsiteX187" fmla="*/ 5656087 w 12089090"/>
                  <a:gd name="connsiteY187" fmla="*/ 12180502 h 13511369"/>
                  <a:gd name="connsiteX188" fmla="*/ 5541787 w 12089090"/>
                  <a:gd name="connsiteY188" fmla="*/ 11249432 h 13511369"/>
                  <a:gd name="connsiteX189" fmla="*/ 5602510 w 12089090"/>
                  <a:gd name="connsiteY189" fmla="*/ 10722925 h 13511369"/>
                  <a:gd name="connsiteX190" fmla="*/ 5485827 w 12089090"/>
                  <a:gd name="connsiteY190" fmla="*/ 10663394 h 13511369"/>
                  <a:gd name="connsiteX191" fmla="*/ 5602509 w 12089090"/>
                  <a:gd name="connsiteY191" fmla="*/ 10701495 h 13511369"/>
                  <a:gd name="connsiteX192" fmla="*/ 5628703 w 12089090"/>
                  <a:gd name="connsiteY192" fmla="*/ 10160950 h 13511369"/>
                  <a:gd name="connsiteX193" fmla="*/ 5715618 w 12089090"/>
                  <a:gd name="connsiteY193" fmla="*/ 9775438 h 13511369"/>
                  <a:gd name="connsiteX194" fmla="*/ 5847778 w 12089090"/>
                  <a:gd name="connsiteY194" fmla="*/ 9408475 h 13511369"/>
                  <a:gd name="connsiteX195" fmla="*/ 5938265 w 12089090"/>
                  <a:gd name="connsiteY195" fmla="*/ 9196544 h 13511369"/>
                  <a:gd name="connsiteX196" fmla="*/ 5776340 w 12089090"/>
                  <a:gd name="connsiteY196" fmla="*/ 9329894 h 13511369"/>
                  <a:gd name="connsiteX197" fmla="*/ 5940647 w 12089090"/>
                  <a:gd name="connsiteY197" fmla="*/ 9137013 h 13511369"/>
                  <a:gd name="connsiteX198" fmla="*/ 5972794 w 12089090"/>
                  <a:gd name="connsiteY198" fmla="*/ 8956289 h 13511369"/>
                  <a:gd name="connsiteX199" fmla="*/ 5976365 w 12089090"/>
                  <a:gd name="connsiteY199" fmla="*/ 9087006 h 13511369"/>
                  <a:gd name="connsiteX200" fmla="*/ 6458567 w 12089090"/>
                  <a:gd name="connsiteY200" fmla="*/ 8201432 h 13511369"/>
                  <a:gd name="connsiteX201" fmla="*/ 6221634 w 12089090"/>
                  <a:gd name="connsiteY201" fmla="*/ 8101170 h 13511369"/>
                  <a:gd name="connsiteX202" fmla="*/ 6443090 w 12089090"/>
                  <a:gd name="connsiteY202" fmla="*/ 8110694 h 13511369"/>
                  <a:gd name="connsiteX203" fmla="*/ 6713363 w 12089090"/>
                  <a:gd name="connsiteY203" fmla="*/ 8074975 h 13511369"/>
                  <a:gd name="connsiteX204" fmla="*/ 6872907 w 12089090"/>
                  <a:gd name="connsiteY204" fmla="*/ 8032113 h 13511369"/>
                  <a:gd name="connsiteX205" fmla="*/ 6802659 w 12089090"/>
                  <a:gd name="connsiteY205" fmla="*/ 7972582 h 13511369"/>
                  <a:gd name="connsiteX206" fmla="*/ 6894339 w 12089090"/>
                  <a:gd name="connsiteY206" fmla="*/ 7846626 h 13511369"/>
                  <a:gd name="connsiteX207" fmla="*/ 6997921 w 12089090"/>
                  <a:gd name="connsiteY207" fmla="*/ 7867807 h 13511369"/>
                  <a:gd name="connsiteX208" fmla="*/ 7034832 w 12089090"/>
                  <a:gd name="connsiteY208" fmla="*/ 7793990 h 13511369"/>
                  <a:gd name="connsiteX209" fmla="*/ 6961013 w 12089090"/>
                  <a:gd name="connsiteY209" fmla="*/ 7693975 h 13511369"/>
                  <a:gd name="connsiteX210" fmla="*/ 6927676 w 12089090"/>
                  <a:gd name="connsiteY210" fmla="*/ 7596344 h 13511369"/>
                  <a:gd name="connsiteX211" fmla="*/ 6837187 w 12089090"/>
                  <a:gd name="connsiteY211" fmla="*/ 7591832 h 13511369"/>
                  <a:gd name="connsiteX212" fmla="*/ 6763369 w 12089090"/>
                  <a:gd name="connsiteY212" fmla="*/ 7674925 h 13511369"/>
                  <a:gd name="connsiteX213" fmla="*/ 6627637 w 12089090"/>
                  <a:gd name="connsiteY213" fmla="*/ 7687082 h 13511369"/>
                  <a:gd name="connsiteX214" fmla="*/ 6687169 w 12089090"/>
                  <a:gd name="connsiteY214" fmla="*/ 7617775 h 13511369"/>
                  <a:gd name="connsiteX215" fmla="*/ 6699076 w 12089090"/>
                  <a:gd name="connsiteY215" fmla="*/ 7529669 h 13511369"/>
                  <a:gd name="connsiteX216" fmla="*/ 6720506 w 12089090"/>
                  <a:gd name="connsiteY216" fmla="*/ 7467756 h 13511369"/>
                  <a:gd name="connsiteX217" fmla="*/ 6684787 w 12089090"/>
                  <a:gd name="connsiteY217" fmla="*/ 7401332 h 13511369"/>
                  <a:gd name="connsiteX218" fmla="*/ 6620494 w 12089090"/>
                  <a:gd name="connsiteY218" fmla="*/ 7432038 h 13511369"/>
                  <a:gd name="connsiteX219" fmla="*/ 6618112 w 12089090"/>
                  <a:gd name="connsiteY219" fmla="*/ 7351326 h 13511369"/>
                  <a:gd name="connsiteX220" fmla="*/ 6837188 w 12089090"/>
                  <a:gd name="connsiteY220" fmla="*/ 7243919 h 13511369"/>
                  <a:gd name="connsiteX221" fmla="*/ 6801469 w 12089090"/>
                  <a:gd name="connsiteY221" fmla="*/ 7089138 h 13511369"/>
                  <a:gd name="connsiteX222" fmla="*/ 6877669 w 12089090"/>
                  <a:gd name="connsiteY222" fmla="*/ 7072469 h 13511369"/>
                  <a:gd name="connsiteX223" fmla="*/ 6856237 w 12089090"/>
                  <a:gd name="connsiteY223" fmla="*/ 6982232 h 13511369"/>
                  <a:gd name="connsiteX224" fmla="*/ 6961013 w 12089090"/>
                  <a:gd name="connsiteY224" fmla="*/ 6984363 h 13511369"/>
                  <a:gd name="connsiteX225" fmla="*/ 7003876 w 12089090"/>
                  <a:gd name="connsiteY225" fmla="*/ 6903400 h 13511369"/>
                  <a:gd name="connsiteX226" fmla="*/ 7106269 w 12089090"/>
                  <a:gd name="connsiteY226" fmla="*/ 6936738 h 13511369"/>
                  <a:gd name="connsiteX227" fmla="*/ 7180088 w 12089090"/>
                  <a:gd name="connsiteY227" fmla="*/ 7039132 h 13511369"/>
                  <a:gd name="connsiteX228" fmla="*/ 7246763 w 12089090"/>
                  <a:gd name="connsiteY228" fmla="*/ 6979600 h 13511369"/>
                  <a:gd name="connsiteX229" fmla="*/ 7187232 w 12089090"/>
                  <a:gd name="connsiteY229" fmla="*/ 6843869 h 13511369"/>
                  <a:gd name="connsiteX230" fmla="*/ 7244381 w 12089090"/>
                  <a:gd name="connsiteY230" fmla="*/ 6896506 h 13511369"/>
                  <a:gd name="connsiteX231" fmla="*/ 7361063 w 12089090"/>
                  <a:gd name="connsiteY231" fmla="*/ 6934357 h 13511369"/>
                  <a:gd name="connsiteX232" fmla="*/ 7434882 w 12089090"/>
                  <a:gd name="connsiteY232" fmla="*/ 7006046 h 13511369"/>
                  <a:gd name="connsiteX233" fmla="*/ 7403926 w 12089090"/>
                  <a:gd name="connsiteY233" fmla="*/ 7144158 h 13511369"/>
                  <a:gd name="connsiteX234" fmla="*/ 7475363 w 12089090"/>
                  <a:gd name="connsiteY234" fmla="*/ 7108439 h 13511369"/>
                  <a:gd name="connsiteX235" fmla="*/ 7465837 w 12089090"/>
                  <a:gd name="connsiteY235" fmla="*/ 7077482 h 13511369"/>
                  <a:gd name="connsiteX236" fmla="*/ 7542038 w 12089090"/>
                  <a:gd name="connsiteY236" fmla="*/ 7163208 h 13511369"/>
                  <a:gd name="connsiteX237" fmla="*/ 7477744 w 12089090"/>
                  <a:gd name="connsiteY237" fmla="*/ 7244171 h 13511369"/>
                  <a:gd name="connsiteX238" fmla="*/ 7542037 w 12089090"/>
                  <a:gd name="connsiteY238" fmla="*/ 7325132 h 13511369"/>
                  <a:gd name="connsiteX239" fmla="*/ 7468219 w 12089090"/>
                  <a:gd name="connsiteY239" fmla="*/ 7344183 h 13511369"/>
                  <a:gd name="connsiteX240" fmla="*/ 7375351 w 12089090"/>
                  <a:gd name="connsiteY240" fmla="*/ 7296558 h 13511369"/>
                  <a:gd name="connsiteX241" fmla="*/ 7327726 w 12089090"/>
                  <a:gd name="connsiteY241" fmla="*/ 7406096 h 13511369"/>
                  <a:gd name="connsiteX242" fmla="*/ 7403926 w 12089090"/>
                  <a:gd name="connsiteY242" fmla="*/ 7425146 h 13511369"/>
                  <a:gd name="connsiteX243" fmla="*/ 7458694 w 12089090"/>
                  <a:gd name="connsiteY243" fmla="*/ 7484677 h 13511369"/>
                  <a:gd name="connsiteX244" fmla="*/ 7484888 w 12089090"/>
                  <a:gd name="connsiteY244" fmla="*/ 7515382 h 13511369"/>
                  <a:gd name="connsiteX245" fmla="*/ 7505128 w 12089090"/>
                  <a:gd name="connsiteY245" fmla="*/ 7467755 h 13511369"/>
                  <a:gd name="connsiteX246" fmla="*/ 7563469 w 12089090"/>
                  <a:gd name="connsiteY246" fmla="*/ 7529921 h 13511369"/>
                  <a:gd name="connsiteX247" fmla="*/ 7656338 w 12089090"/>
                  <a:gd name="connsiteY247" fmla="*/ 7615646 h 13511369"/>
                  <a:gd name="connsiteX248" fmla="*/ 7656338 w 12089090"/>
                  <a:gd name="connsiteY248" fmla="*/ 7510871 h 13511369"/>
                  <a:gd name="connsiteX249" fmla="*/ 7830168 w 12089090"/>
                  <a:gd name="connsiteY249" fmla="*/ 7606120 h 13511369"/>
                  <a:gd name="connsiteX250" fmla="*/ 7723013 w 12089090"/>
                  <a:gd name="connsiteY250" fmla="*/ 7370377 h 13511369"/>
                  <a:gd name="connsiteX251" fmla="*/ 7725394 w 12089090"/>
                  <a:gd name="connsiteY251" fmla="*/ 7234646 h 13511369"/>
                  <a:gd name="connsiteX252" fmla="*/ 7630144 w 12089090"/>
                  <a:gd name="connsiteY252" fmla="*/ 7206071 h 13511369"/>
                  <a:gd name="connsiteX253" fmla="*/ 7694437 w 12089090"/>
                  <a:gd name="connsiteY253" fmla="*/ 7039382 h 13511369"/>
                  <a:gd name="connsiteX254" fmla="*/ 8392144 w 12089090"/>
                  <a:gd name="connsiteY254" fmla="*/ 6653621 h 13511369"/>
                  <a:gd name="connsiteX255" fmla="*/ 8720757 w 12089090"/>
                  <a:gd name="connsiteY255" fmla="*/ 6591708 h 13511369"/>
                  <a:gd name="connsiteX256" fmla="*/ 8739807 w 12089090"/>
                  <a:gd name="connsiteY256" fmla="*/ 6696483 h 13511369"/>
                  <a:gd name="connsiteX257" fmla="*/ 8813626 w 12089090"/>
                  <a:gd name="connsiteY257" fmla="*/ 6701246 h 13511369"/>
                  <a:gd name="connsiteX258" fmla="*/ 8789812 w 12089090"/>
                  <a:gd name="connsiteY258" fmla="*/ 6548844 h 13511369"/>
                  <a:gd name="connsiteX259" fmla="*/ 9332737 w 12089090"/>
                  <a:gd name="connsiteY259" fmla="*/ 6544082 h 13511369"/>
                  <a:gd name="connsiteX260" fmla="*/ 9520856 w 12089090"/>
                  <a:gd name="connsiteY260" fmla="*/ 6494075 h 13511369"/>
                  <a:gd name="connsiteX261" fmla="*/ 9647062 w 12089090"/>
                  <a:gd name="connsiteY261" fmla="*/ 6298813 h 13511369"/>
                  <a:gd name="connsiteX262" fmla="*/ 9923287 w 12089090"/>
                  <a:gd name="connsiteY262" fmla="*/ 6334532 h 13511369"/>
                  <a:gd name="connsiteX263" fmla="*/ 9887569 w 12089090"/>
                  <a:gd name="connsiteY263" fmla="*/ 6420258 h 13511369"/>
                  <a:gd name="connsiteX264" fmla="*/ 9744694 w 12089090"/>
                  <a:gd name="connsiteY264" fmla="*/ 6434546 h 13511369"/>
                  <a:gd name="connsiteX265" fmla="*/ 9813749 w 12089090"/>
                  <a:gd name="connsiteY265" fmla="*/ 6489313 h 13511369"/>
                  <a:gd name="connsiteX266" fmla="*/ 9682782 w 12089090"/>
                  <a:gd name="connsiteY266" fmla="*/ 6517889 h 13511369"/>
                  <a:gd name="connsiteX267" fmla="*/ 9556576 w 12089090"/>
                  <a:gd name="connsiteY267" fmla="*/ 6508364 h 13511369"/>
                  <a:gd name="connsiteX268" fmla="*/ 9470850 w 12089090"/>
                  <a:gd name="connsiteY268" fmla="*/ 6544082 h 13511369"/>
                  <a:gd name="connsiteX269" fmla="*/ 9439894 w 12089090"/>
                  <a:gd name="connsiteY269" fmla="*/ 6848883 h 13511369"/>
                  <a:gd name="connsiteX270" fmla="*/ 9601819 w 12089090"/>
                  <a:gd name="connsiteY270" fmla="*/ 6882220 h 13511369"/>
                  <a:gd name="connsiteX271" fmla="*/ 9808987 w 12089090"/>
                  <a:gd name="connsiteY271" fmla="*/ 6696482 h 13511369"/>
                  <a:gd name="connsiteX272" fmla="*/ 9847088 w 12089090"/>
                  <a:gd name="connsiteY272" fmla="*/ 6794114 h 13511369"/>
                  <a:gd name="connsiteX273" fmla="*/ 9994726 w 12089090"/>
                  <a:gd name="connsiteY273" fmla="*/ 6717914 h 13511369"/>
                  <a:gd name="connsiteX274" fmla="*/ 9894713 w 12089090"/>
                  <a:gd name="connsiteY274" fmla="*/ 6956040 h 13511369"/>
                  <a:gd name="connsiteX275" fmla="*/ 10037588 w 12089090"/>
                  <a:gd name="connsiteY275" fmla="*/ 6898889 h 13511369"/>
                  <a:gd name="connsiteX276" fmla="*/ 10004251 w 12089090"/>
                  <a:gd name="connsiteY276" fmla="*/ 6986996 h 13511369"/>
                  <a:gd name="connsiteX277" fmla="*/ 10235232 w 12089090"/>
                  <a:gd name="connsiteY277" fmla="*/ 6984614 h 13511369"/>
                  <a:gd name="connsiteX278" fmla="*/ 10075687 w 12089090"/>
                  <a:gd name="connsiteY278" fmla="*/ 7039382 h 13511369"/>
                  <a:gd name="connsiteX279" fmla="*/ 9966151 w 12089090"/>
                  <a:gd name="connsiteY279" fmla="*/ 7096533 h 13511369"/>
                  <a:gd name="connsiteX280" fmla="*/ 9847088 w 12089090"/>
                  <a:gd name="connsiteY280" fmla="*/ 7210833 h 13511369"/>
                  <a:gd name="connsiteX281" fmla="*/ 9882806 w 12089090"/>
                  <a:gd name="connsiteY281" fmla="*/ 7270363 h 13511369"/>
                  <a:gd name="connsiteX282" fmla="*/ 9925669 w 12089090"/>
                  <a:gd name="connsiteY282" fmla="*/ 7320371 h 13511369"/>
                  <a:gd name="connsiteX283" fmla="*/ 10004251 w 12089090"/>
                  <a:gd name="connsiteY283" fmla="*/ 7287033 h 13511369"/>
                  <a:gd name="connsiteX284" fmla="*/ 10016156 w 12089090"/>
                  <a:gd name="connsiteY284" fmla="*/ 7348944 h 13511369"/>
                  <a:gd name="connsiteX285" fmla="*/ 10130457 w 12089090"/>
                  <a:gd name="connsiteY285" fmla="*/ 7210833 h 13511369"/>
                  <a:gd name="connsiteX286" fmla="*/ 10166176 w 12089090"/>
                  <a:gd name="connsiteY286" fmla="*/ 7356089 h 13511369"/>
                  <a:gd name="connsiteX287" fmla="*/ 10261426 w 12089090"/>
                  <a:gd name="connsiteY287" fmla="*/ 7239408 h 13511369"/>
                  <a:gd name="connsiteX288" fmla="*/ 10287619 w 12089090"/>
                  <a:gd name="connsiteY288" fmla="*/ 7401332 h 13511369"/>
                  <a:gd name="connsiteX289" fmla="*/ 10361437 w 12089090"/>
                  <a:gd name="connsiteY289" fmla="*/ 7477532 h 13511369"/>
                  <a:gd name="connsiteX290" fmla="*/ 10151887 w 12089090"/>
                  <a:gd name="connsiteY290" fmla="*/ 7591832 h 13511369"/>
                  <a:gd name="connsiteX291" fmla="*/ 10304288 w 12089090"/>
                  <a:gd name="connsiteY291" fmla="*/ 7741852 h 13511369"/>
                  <a:gd name="connsiteX292" fmla="*/ 10335244 w 12089090"/>
                  <a:gd name="connsiteY292" fmla="*/ 7644221 h 13511369"/>
                  <a:gd name="connsiteX293" fmla="*/ 10406680 w 12089090"/>
                  <a:gd name="connsiteY293" fmla="*/ 7732326 h 13511369"/>
                  <a:gd name="connsiteX294" fmla="*/ 10528126 w 12089090"/>
                  <a:gd name="connsiteY294" fmla="*/ 7691846 h 13511369"/>
                  <a:gd name="connsiteX295" fmla="*/ 10532887 w 12089090"/>
                  <a:gd name="connsiteY295" fmla="*/ 7777570 h 13511369"/>
                  <a:gd name="connsiteX296" fmla="*/ 10530506 w 12089090"/>
                  <a:gd name="connsiteY296" fmla="*/ 7875200 h 13511369"/>
                  <a:gd name="connsiteX297" fmla="*/ 10640043 w 12089090"/>
                  <a:gd name="connsiteY297" fmla="*/ 7837101 h 13511369"/>
                  <a:gd name="connsiteX298" fmla="*/ 10680526 w 12089090"/>
                  <a:gd name="connsiteY298" fmla="*/ 8075227 h 13511369"/>
                  <a:gd name="connsiteX299" fmla="*/ 10818637 w 12089090"/>
                  <a:gd name="connsiteY299" fmla="*/ 8106182 h 13511369"/>
                  <a:gd name="connsiteX300" fmla="*/ 10832925 w 12089090"/>
                  <a:gd name="connsiteY300" fmla="*/ 7815670 h 13511369"/>
                  <a:gd name="connsiteX301" fmla="*/ 10923413 w 12089090"/>
                  <a:gd name="connsiteY301" fmla="*/ 7791858 h 13511369"/>
                  <a:gd name="connsiteX302" fmla="*/ 10992469 w 12089090"/>
                  <a:gd name="connsiteY302" fmla="*/ 7620407 h 13511369"/>
                  <a:gd name="connsiteX303" fmla="*/ 10954369 w 12089090"/>
                  <a:gd name="connsiteY303" fmla="*/ 7491821 h 13511369"/>
                  <a:gd name="connsiteX304" fmla="*/ 10859119 w 12089090"/>
                  <a:gd name="connsiteY304" fmla="*/ 7479913 h 13511369"/>
                  <a:gd name="connsiteX305" fmla="*/ 10906743 w 12089090"/>
                  <a:gd name="connsiteY305" fmla="*/ 7360851 h 13511369"/>
                  <a:gd name="connsiteX306" fmla="*/ 10801969 w 12089090"/>
                  <a:gd name="connsiteY306" fmla="*/ 7289414 h 13511369"/>
                  <a:gd name="connsiteX307" fmla="*/ 10761487 w 12089090"/>
                  <a:gd name="connsiteY307" fmla="*/ 7058432 h 13511369"/>
                  <a:gd name="connsiteX308" fmla="*/ 10443987 w 12089090"/>
                  <a:gd name="connsiteY308" fmla="*/ 7020332 h 13511369"/>
                  <a:gd name="connsiteX309" fmla="*/ 10513838 w 12089090"/>
                  <a:gd name="connsiteY309" fmla="*/ 6915558 h 13511369"/>
                  <a:gd name="connsiteX310" fmla="*/ 10637663 w 12089090"/>
                  <a:gd name="connsiteY310" fmla="*/ 6896508 h 13511369"/>
                  <a:gd name="connsiteX311" fmla="*/ 10647187 w 12089090"/>
                  <a:gd name="connsiteY311" fmla="*/ 6810782 h 13511369"/>
                  <a:gd name="connsiteX312" fmla="*/ 10859912 w 12089090"/>
                  <a:gd name="connsiteY312" fmla="*/ 6899682 h 13511369"/>
                  <a:gd name="connsiteX313" fmla="*/ 10875787 w 12089090"/>
                  <a:gd name="connsiteY313" fmla="*/ 6677432 h 13511369"/>
                  <a:gd name="connsiteX314" fmla="*/ 10666237 w 12089090"/>
                  <a:gd name="connsiteY314" fmla="*/ 6772682 h 13511369"/>
                  <a:gd name="connsiteX315" fmla="*/ 10590037 w 12089090"/>
                  <a:gd name="connsiteY315" fmla="*/ 6544082 h 13511369"/>
                  <a:gd name="connsiteX316" fmla="*/ 10361437 w 12089090"/>
                  <a:gd name="connsiteY316" fmla="*/ 6753632 h 13511369"/>
                  <a:gd name="connsiteX317" fmla="*/ 10374138 w 12089090"/>
                  <a:gd name="connsiteY317" fmla="*/ 6588533 h 13511369"/>
                  <a:gd name="connsiteX318" fmla="*/ 10386837 w 12089090"/>
                  <a:gd name="connsiteY318" fmla="*/ 6464707 h 13511369"/>
                  <a:gd name="connsiteX319" fmla="*/ 10331672 w 12089090"/>
                  <a:gd name="connsiteY319" fmla="*/ 6436675 h 13511369"/>
                  <a:gd name="connsiteX320" fmla="*/ 10278888 w 12089090"/>
                  <a:gd name="connsiteY320" fmla="*/ 6452008 h 13511369"/>
                  <a:gd name="connsiteX321" fmla="*/ 10158237 w 12089090"/>
                  <a:gd name="connsiteY321" fmla="*/ 6236107 h 13511369"/>
                  <a:gd name="connsiteX322" fmla="*/ 10323338 w 12089090"/>
                  <a:gd name="connsiteY322" fmla="*/ 6274208 h 13511369"/>
                  <a:gd name="connsiteX323" fmla="*/ 10564638 w 12089090"/>
                  <a:gd name="connsiteY323" fmla="*/ 6274208 h 13511369"/>
                  <a:gd name="connsiteX324" fmla="*/ 10694812 w 12089090"/>
                  <a:gd name="connsiteY324" fmla="*/ 6134507 h 13511369"/>
                  <a:gd name="connsiteX325" fmla="*/ 10593213 w 12089090"/>
                  <a:gd name="connsiteY325" fmla="*/ 6023383 h 13511369"/>
                  <a:gd name="connsiteX326" fmla="*/ 10380487 w 12089090"/>
                  <a:gd name="connsiteY326" fmla="*/ 5975757 h 13511369"/>
                  <a:gd name="connsiteX327" fmla="*/ 10561462 w 12089090"/>
                  <a:gd name="connsiteY327" fmla="*/ 5845582 h 13511369"/>
                  <a:gd name="connsiteX328" fmla="*/ 10507488 w 12089090"/>
                  <a:gd name="connsiteY328" fmla="*/ 5728108 h 13511369"/>
                  <a:gd name="connsiteX329" fmla="*/ 10561463 w 12089090"/>
                  <a:gd name="connsiteY329" fmla="*/ 5607458 h 13511369"/>
                  <a:gd name="connsiteX330" fmla="*/ 10523362 w 12089090"/>
                  <a:gd name="connsiteY330" fmla="*/ 5604282 h 13511369"/>
                  <a:gd name="connsiteX331" fmla="*/ 10488438 w 12089090"/>
                  <a:gd name="connsiteY331" fmla="*/ 5528083 h 13511369"/>
                  <a:gd name="connsiteX332" fmla="*/ 10329687 w 12089090"/>
                  <a:gd name="connsiteY332" fmla="*/ 5375682 h 13511369"/>
                  <a:gd name="connsiteX333" fmla="*/ 10599563 w 12089090"/>
                  <a:gd name="connsiteY333" fmla="*/ 5480458 h 13511369"/>
                  <a:gd name="connsiteX334" fmla="*/ 10742437 w 12089090"/>
                  <a:gd name="connsiteY334" fmla="*/ 5439182 h 13511369"/>
                  <a:gd name="connsiteX335" fmla="*/ 10717038 w 12089090"/>
                  <a:gd name="connsiteY335" fmla="*/ 5686833 h 13511369"/>
                  <a:gd name="connsiteX336" fmla="*/ 10894837 w 12089090"/>
                  <a:gd name="connsiteY336" fmla="*/ 5724932 h 13511369"/>
                  <a:gd name="connsiteX337" fmla="*/ 10951988 w 12089090"/>
                  <a:gd name="connsiteY337" fmla="*/ 5550308 h 13511369"/>
                  <a:gd name="connsiteX338" fmla="*/ 10993262 w 12089090"/>
                  <a:gd name="connsiteY338" fmla="*/ 5321707 h 13511369"/>
                  <a:gd name="connsiteX339" fmla="*/ 10913888 w 12089090"/>
                  <a:gd name="connsiteY339" fmla="*/ 5118508 h 13511369"/>
                  <a:gd name="connsiteX340" fmla="*/ 10856737 w 12089090"/>
                  <a:gd name="connsiteY340" fmla="*/ 5020082 h 13511369"/>
                  <a:gd name="connsiteX341" fmla="*/ 10777363 w 12089090"/>
                  <a:gd name="connsiteY341" fmla="*/ 5137558 h 13511369"/>
                  <a:gd name="connsiteX342" fmla="*/ 10707513 w 12089090"/>
                  <a:gd name="connsiteY342" fmla="*/ 5096283 h 13511369"/>
                  <a:gd name="connsiteX343" fmla="*/ 10675763 w 12089090"/>
                  <a:gd name="connsiteY343" fmla="*/ 5216933 h 13511369"/>
                  <a:gd name="connsiteX344" fmla="*/ 10574162 w 12089090"/>
                  <a:gd name="connsiteY344" fmla="*/ 5220107 h 13511369"/>
                  <a:gd name="connsiteX345" fmla="*/ 10494787 w 12089090"/>
                  <a:gd name="connsiteY345" fmla="*/ 5077232 h 13511369"/>
                  <a:gd name="connsiteX346" fmla="*/ 10456687 w 12089090"/>
                  <a:gd name="connsiteY346" fmla="*/ 4924832 h 13511369"/>
                  <a:gd name="connsiteX347" fmla="*/ 10240787 w 12089090"/>
                  <a:gd name="connsiteY347" fmla="*/ 4928007 h 13511369"/>
                  <a:gd name="connsiteX348" fmla="*/ 10266187 w 12089090"/>
                  <a:gd name="connsiteY348" fmla="*/ 5153432 h 13511369"/>
                  <a:gd name="connsiteX349" fmla="*/ 10228088 w 12089090"/>
                  <a:gd name="connsiteY349" fmla="*/ 4959758 h 13511369"/>
                  <a:gd name="connsiteX350" fmla="*/ 10183637 w 12089090"/>
                  <a:gd name="connsiteY350" fmla="*/ 4972457 h 13511369"/>
                  <a:gd name="connsiteX351" fmla="*/ 10113787 w 12089090"/>
                  <a:gd name="connsiteY351" fmla="*/ 4861332 h 13511369"/>
                  <a:gd name="connsiteX352" fmla="*/ 10018538 w 12089090"/>
                  <a:gd name="connsiteY352" fmla="*/ 4931183 h 13511369"/>
                  <a:gd name="connsiteX353" fmla="*/ 9862962 w 12089090"/>
                  <a:gd name="connsiteY353" fmla="*/ 5058182 h 13511369"/>
                  <a:gd name="connsiteX354" fmla="*/ 10228087 w 12089090"/>
                  <a:gd name="connsiteY354" fmla="*/ 4724807 h 13511369"/>
                  <a:gd name="connsiteX355" fmla="*/ 10372550 w 12089090"/>
                  <a:gd name="connsiteY355" fmla="*/ 4634321 h 13511369"/>
                  <a:gd name="connsiteX356" fmla="*/ 10590037 w 12089090"/>
                  <a:gd name="connsiteY356" fmla="*/ 4581932 h 13511369"/>
                  <a:gd name="connsiteX357" fmla="*/ 10628138 w 12089090"/>
                  <a:gd name="connsiteY357" fmla="*/ 4461283 h 13511369"/>
                  <a:gd name="connsiteX358" fmla="*/ 10799588 w 12089090"/>
                  <a:gd name="connsiteY358" fmla="*/ 4334283 h 13511369"/>
                  <a:gd name="connsiteX359" fmla="*/ 10831337 w 12089090"/>
                  <a:gd name="connsiteY359" fmla="*/ 4080282 h 13511369"/>
                  <a:gd name="connsiteX360" fmla="*/ 10599562 w 12089090"/>
                  <a:gd name="connsiteY360" fmla="*/ 3997732 h 13511369"/>
                  <a:gd name="connsiteX361" fmla="*/ 10282063 w 12089090"/>
                  <a:gd name="connsiteY361" fmla="*/ 3950108 h 13511369"/>
                  <a:gd name="connsiteX362" fmla="*/ 10151887 w 12089090"/>
                  <a:gd name="connsiteY362" fmla="*/ 4010432 h 13511369"/>
                  <a:gd name="connsiteX363" fmla="*/ 10177288 w 12089090"/>
                  <a:gd name="connsiteY363" fmla="*/ 3845333 h 13511369"/>
                  <a:gd name="connsiteX364" fmla="*/ 10126488 w 12089090"/>
                  <a:gd name="connsiteY364" fmla="*/ 3670708 h 13511369"/>
                  <a:gd name="connsiteX365" fmla="*/ 10240787 w 12089090"/>
                  <a:gd name="connsiteY365" fmla="*/ 3708807 h 13511369"/>
                  <a:gd name="connsiteX366" fmla="*/ 10361438 w 12089090"/>
                  <a:gd name="connsiteY366" fmla="*/ 3600858 h 13511369"/>
                  <a:gd name="connsiteX367" fmla="*/ 10551938 w 12089090"/>
                  <a:gd name="connsiteY367" fmla="*/ 3661183 h 13511369"/>
                  <a:gd name="connsiteX368" fmla="*/ 10564638 w 12089090"/>
                  <a:gd name="connsiteY368" fmla="*/ 3477033 h 13511369"/>
                  <a:gd name="connsiteX369" fmla="*/ 10704337 w 12089090"/>
                  <a:gd name="connsiteY369" fmla="*/ 3515132 h 13511369"/>
                  <a:gd name="connsiteX370" fmla="*/ 10818637 w 12089090"/>
                  <a:gd name="connsiteY370" fmla="*/ 3210332 h 13511369"/>
                  <a:gd name="connsiteX371" fmla="*/ 10920238 w 12089090"/>
                  <a:gd name="connsiteY371" fmla="*/ 3299233 h 13511369"/>
                  <a:gd name="connsiteX372" fmla="*/ 11059937 w 12089090"/>
                  <a:gd name="connsiteY372" fmla="*/ 3283357 h 13511369"/>
                  <a:gd name="connsiteX373" fmla="*/ 11094862 w 12089090"/>
                  <a:gd name="connsiteY373" fmla="*/ 3508782 h 13511369"/>
                  <a:gd name="connsiteX374" fmla="*/ 11171063 w 12089090"/>
                  <a:gd name="connsiteY374" fmla="*/ 3251608 h 13511369"/>
                  <a:gd name="connsiteX375" fmla="*/ 11094863 w 12089090"/>
                  <a:gd name="connsiteY375" fmla="*/ 3165883 h 13511369"/>
                  <a:gd name="connsiteX376" fmla="*/ 11180587 w 12089090"/>
                  <a:gd name="connsiteY376" fmla="*/ 2911882 h 13511369"/>
                  <a:gd name="connsiteX377" fmla="*/ 10999613 w 12089090"/>
                  <a:gd name="connsiteY377" fmla="*/ 2988083 h 13511369"/>
                  <a:gd name="connsiteX378" fmla="*/ 10971037 w 12089090"/>
                  <a:gd name="connsiteY378" fmla="*/ 2918232 h 13511369"/>
                  <a:gd name="connsiteX379" fmla="*/ 10780537 w 12089090"/>
                  <a:gd name="connsiteY379" fmla="*/ 2715032 h 13511369"/>
                  <a:gd name="connsiteX380" fmla="*/ 10748788 w 12089090"/>
                  <a:gd name="connsiteY380" fmla="*/ 2530883 h 13511369"/>
                  <a:gd name="connsiteX381" fmla="*/ 10717038 w 12089090"/>
                  <a:gd name="connsiteY381" fmla="*/ 2435633 h 13511369"/>
                  <a:gd name="connsiteX382" fmla="*/ 10818637 w 12089090"/>
                  <a:gd name="connsiteY382" fmla="*/ 2334032 h 13511369"/>
                  <a:gd name="connsiteX383" fmla="*/ 11078988 w 12089090"/>
                  <a:gd name="connsiteY383" fmla="*/ 2099083 h 13511369"/>
                  <a:gd name="connsiteX384" fmla="*/ 11199637 w 12089090"/>
                  <a:gd name="connsiteY384" fmla="*/ 2118132 h 13511369"/>
                  <a:gd name="connsiteX385" fmla="*/ 11269488 w 12089090"/>
                  <a:gd name="connsiteY385" fmla="*/ 2029233 h 13511369"/>
                  <a:gd name="connsiteX386" fmla="*/ 11504437 w 12089090"/>
                  <a:gd name="connsiteY386" fmla="*/ 1921282 h 13511369"/>
                  <a:gd name="connsiteX387" fmla="*/ 11358388 w 12089090"/>
                  <a:gd name="connsiteY387" fmla="*/ 1851433 h 13511369"/>
                  <a:gd name="connsiteX388" fmla="*/ 11275837 w 12089090"/>
                  <a:gd name="connsiteY388" fmla="*/ 1705382 h 13511369"/>
                  <a:gd name="connsiteX389" fmla="*/ 11377437 w 12089090"/>
                  <a:gd name="connsiteY389" fmla="*/ 1279932 h 13511369"/>
                  <a:gd name="connsiteX390" fmla="*/ 11256787 w 12089090"/>
                  <a:gd name="connsiteY390" fmla="*/ 1019582 h 13511369"/>
                  <a:gd name="connsiteX391" fmla="*/ 11542537 w 12089090"/>
                  <a:gd name="connsiteY391" fmla="*/ 1362482 h 13511369"/>
                  <a:gd name="connsiteX392" fmla="*/ 11707637 w 12089090"/>
                  <a:gd name="connsiteY392" fmla="*/ 1165632 h 13511369"/>
                  <a:gd name="connsiteX393" fmla="*/ 11891787 w 12089090"/>
                  <a:gd name="connsiteY393" fmla="*/ 1476782 h 13511369"/>
                  <a:gd name="connsiteX394" fmla="*/ 12088637 w 12089090"/>
                  <a:gd name="connsiteY394" fmla="*/ 1578383 h 13511369"/>
                  <a:gd name="connsiteX395" fmla="*/ 11923537 w 12089090"/>
                  <a:gd name="connsiteY395" fmla="*/ 1133883 h 13511369"/>
                  <a:gd name="connsiteX396" fmla="*/ 11910837 w 12089090"/>
                  <a:gd name="connsiteY396" fmla="*/ 917982 h 13511369"/>
                  <a:gd name="connsiteX397" fmla="*/ 11777487 w 12089090"/>
                  <a:gd name="connsiteY397" fmla="*/ 721132 h 13511369"/>
                  <a:gd name="connsiteX398" fmla="*/ 11752087 w 12089090"/>
                  <a:gd name="connsiteY39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579072 w 12089090"/>
                  <a:gd name="connsiteY9" fmla="*/ 2374263 h 13511369"/>
                  <a:gd name="connsiteX10" fmla="*/ 8418337 w 12089090"/>
                  <a:gd name="connsiteY10" fmla="*/ 2848382 h 13511369"/>
                  <a:gd name="connsiteX11" fmla="*/ 8300465 w 12089090"/>
                  <a:gd name="connsiteY11" fmla="*/ 2740975 h 13511369"/>
                  <a:gd name="connsiteX12" fmla="*/ 8262365 w 12089090"/>
                  <a:gd name="connsiteY12" fmla="*/ 2845750 h 13511369"/>
                  <a:gd name="connsiteX13" fmla="*/ 8019478 w 12089090"/>
                  <a:gd name="connsiteY13" fmla="*/ 2614769 h 13511369"/>
                  <a:gd name="connsiteX14" fmla="*/ 7656337 w 12089090"/>
                  <a:gd name="connsiteY14" fmla="*/ 2429282 h 13511369"/>
                  <a:gd name="connsiteX15" fmla="*/ 7595615 w 12089090"/>
                  <a:gd name="connsiteY15" fmla="*/ 2443319 h 13511369"/>
                  <a:gd name="connsiteX16" fmla="*/ 7526559 w 12089090"/>
                  <a:gd name="connsiteY16" fmla="*/ 2407600 h 13511369"/>
                  <a:gd name="connsiteX17" fmla="*/ 7521797 w 12089090"/>
                  <a:gd name="connsiteY17" fmla="*/ 2148044 h 13511369"/>
                  <a:gd name="connsiteX18" fmla="*/ 7412259 w 12089090"/>
                  <a:gd name="connsiteY18" fmla="*/ 2105181 h 13511369"/>
                  <a:gd name="connsiteX19" fmla="*/ 7371778 w 12089090"/>
                  <a:gd name="connsiteY19" fmla="*/ 1993263 h 13511369"/>
                  <a:gd name="connsiteX20" fmla="*/ 7281290 w 12089090"/>
                  <a:gd name="connsiteY20" fmla="*/ 2021838 h 13511369"/>
                  <a:gd name="connsiteX21" fmla="*/ 7180087 w 12089090"/>
                  <a:gd name="connsiteY21" fmla="*/ 1905407 h 13511369"/>
                  <a:gd name="connsiteX22" fmla="*/ 7321772 w 12089090"/>
                  <a:gd name="connsiteY22" fmla="*/ 1876581 h 13511369"/>
                  <a:gd name="connsiteX23" fmla="*/ 7419403 w 12089090"/>
                  <a:gd name="connsiteY23" fmla="*/ 1843244 h 13511369"/>
                  <a:gd name="connsiteX24" fmla="*/ 7457503 w 12089090"/>
                  <a:gd name="connsiteY24" fmla="*/ 1764663 h 13511369"/>
                  <a:gd name="connsiteX25" fmla="*/ 7543228 w 12089090"/>
                  <a:gd name="connsiteY25" fmla="*/ 1752756 h 13511369"/>
                  <a:gd name="connsiteX26" fmla="*/ 7618237 w 12089090"/>
                  <a:gd name="connsiteY26" fmla="*/ 1552982 h 13511369"/>
                  <a:gd name="connsiteX27" fmla="*/ 7512272 w 12089090"/>
                  <a:gd name="connsiteY27" fmla="*/ 1428906 h 13511369"/>
                  <a:gd name="connsiteX28" fmla="*/ 7275337 w 12089090"/>
                  <a:gd name="connsiteY28" fmla="*/ 1305332 h 13511369"/>
                  <a:gd name="connsiteX29" fmla="*/ 6959822 w 12089090"/>
                  <a:gd name="connsiteY29" fmla="*/ 1395569 h 13511369"/>
                  <a:gd name="connsiteX30" fmla="*/ 6752653 w 12089090"/>
                  <a:gd name="connsiteY30" fmla="*/ 1359850 h 13511369"/>
                  <a:gd name="connsiteX31" fmla="*/ 6647878 w 12089090"/>
                  <a:gd name="connsiteY31" fmla="*/ 1431288 h 13511369"/>
                  <a:gd name="connsiteX32" fmla="*/ 6488334 w 12089090"/>
                  <a:gd name="connsiteY32" fmla="*/ 1331275 h 13511369"/>
                  <a:gd name="connsiteX33" fmla="*/ 6354984 w 12089090"/>
                  <a:gd name="connsiteY33" fmla="*/ 1402713 h 13511369"/>
                  <a:gd name="connsiteX34" fmla="*/ 6265687 w 12089090"/>
                  <a:gd name="connsiteY34" fmla="*/ 1362482 h 13511369"/>
                  <a:gd name="connsiteX35" fmla="*/ 6181153 w 12089090"/>
                  <a:gd name="connsiteY35" fmla="*/ 1433669 h 13511369"/>
                  <a:gd name="connsiteX36" fmla="*/ 6052565 w 12089090"/>
                  <a:gd name="connsiteY36" fmla="*/ 1269363 h 13511369"/>
                  <a:gd name="connsiteX37" fmla="*/ 5971603 w 12089090"/>
                  <a:gd name="connsiteY37" fmla="*/ 1078863 h 13511369"/>
                  <a:gd name="connsiteX38" fmla="*/ 5808487 w 12089090"/>
                  <a:gd name="connsiteY38" fmla="*/ 1000532 h 13511369"/>
                  <a:gd name="connsiteX39" fmla="*/ 5647753 w 12089090"/>
                  <a:gd name="connsiteY39" fmla="*/ 921700 h 13511369"/>
                  <a:gd name="connsiteX40" fmla="*/ 5566790 w 12089090"/>
                  <a:gd name="connsiteY40" fmla="*/ 995519 h 13511369"/>
                  <a:gd name="connsiteX41" fmla="*/ 5500115 w 12089090"/>
                  <a:gd name="connsiteY41" fmla="*/ 847881 h 13511369"/>
                  <a:gd name="connsiteX42" fmla="*/ 5295328 w 12089090"/>
                  <a:gd name="connsiteY42" fmla="*/ 838356 h 13511369"/>
                  <a:gd name="connsiteX43" fmla="*/ 5119115 w 12089090"/>
                  <a:gd name="connsiteY43" fmla="*/ 678813 h 13511369"/>
                  <a:gd name="connsiteX44" fmla="*/ 4872656 w 12089090"/>
                  <a:gd name="connsiteY44" fmla="*/ 524282 h 13511369"/>
                  <a:gd name="connsiteX45" fmla="*/ 4578572 w 12089090"/>
                  <a:gd name="connsiteY45" fmla="*/ 478788 h 13511369"/>
                  <a:gd name="connsiteX46" fmla="*/ 4330922 w 12089090"/>
                  <a:gd name="connsiteY46" fmla="*/ 395444 h 13511369"/>
                  <a:gd name="connsiteX47" fmla="*/ 4363068 w 12089090"/>
                  <a:gd name="connsiteY47" fmla="*/ 505232 h 13511369"/>
                  <a:gd name="connsiteX48" fmla="*/ 4118990 w 12089090"/>
                  <a:gd name="connsiteY48" fmla="*/ 528794 h 13511369"/>
                  <a:gd name="connsiteX49" fmla="*/ 3952303 w 12089090"/>
                  <a:gd name="connsiteY49" fmla="*/ 640713 h 13511369"/>
                  <a:gd name="connsiteX50" fmla="*/ 3770137 w 12089090"/>
                  <a:gd name="connsiteY50" fmla="*/ 929094 h 13511369"/>
                  <a:gd name="connsiteX51" fmla="*/ 3680840 w 12089090"/>
                  <a:gd name="connsiteY51" fmla="*/ 914556 h 13511369"/>
                  <a:gd name="connsiteX52" fmla="*/ 3578447 w 12089090"/>
                  <a:gd name="connsiteY52" fmla="*/ 990756 h 13511369"/>
                  <a:gd name="connsiteX53" fmla="*/ 3404615 w 12089090"/>
                  <a:gd name="connsiteY53" fmla="*/ 1205069 h 13511369"/>
                  <a:gd name="connsiteX54" fmla="*/ 3266503 w 12089090"/>
                  <a:gd name="connsiteY54" fmla="*/ 1266981 h 13511369"/>
                  <a:gd name="connsiteX55" fmla="*/ 3184349 w 12089090"/>
                  <a:gd name="connsiteY55" fmla="*/ 1343433 h 13511369"/>
                  <a:gd name="connsiteX56" fmla="*/ 2956940 w 12089090"/>
                  <a:gd name="connsiteY56" fmla="*/ 1233644 h 13511369"/>
                  <a:gd name="connsiteX57" fmla="*/ 2829544 w 12089090"/>
                  <a:gd name="connsiteY57" fmla="*/ 1317239 h 13511369"/>
                  <a:gd name="connsiteX58" fmla="*/ 2690240 w 12089090"/>
                  <a:gd name="connsiteY58" fmla="*/ 1366994 h 13511369"/>
                  <a:gd name="connsiteX59" fmla="*/ 2455687 w 12089090"/>
                  <a:gd name="connsiteY59" fmla="*/ 1452970 h 13511369"/>
                  <a:gd name="connsiteX60" fmla="*/ 2421159 w 12089090"/>
                  <a:gd name="connsiteY60" fmla="*/ 1328894 h 13511369"/>
                  <a:gd name="connsiteX61" fmla="*/ 2341387 w 12089090"/>
                  <a:gd name="connsiteY61" fmla="*/ 1248182 h 13511369"/>
                  <a:gd name="connsiteX62" fmla="*/ 2364009 w 12089090"/>
                  <a:gd name="connsiteY62" fmla="*/ 1407475 h 13511369"/>
                  <a:gd name="connsiteX63" fmla="*/ 2321147 w 12089090"/>
                  <a:gd name="connsiteY63" fmla="*/ 1557494 h 13511369"/>
                  <a:gd name="connsiteX64" fmla="*/ 2379487 w 12089090"/>
                  <a:gd name="connsiteY64" fmla="*/ 1629182 h 13511369"/>
                  <a:gd name="connsiteX65" fmla="*/ 2748581 w 12089090"/>
                  <a:gd name="connsiteY65" fmla="*/ 1888739 h 13511369"/>
                  <a:gd name="connsiteX66" fmla="*/ 2818828 w 12089090"/>
                  <a:gd name="connsiteY66" fmla="*/ 2031363 h 13511369"/>
                  <a:gd name="connsiteX67" fmla="*/ 2799778 w 12089090"/>
                  <a:gd name="connsiteY67" fmla="*/ 2224244 h 13511369"/>
                  <a:gd name="connsiteX68" fmla="*/ 2870025 w 12089090"/>
                  <a:gd name="connsiteY68" fmla="*/ 2431664 h 13511369"/>
                  <a:gd name="connsiteX69" fmla="*/ 3027187 w 12089090"/>
                  <a:gd name="connsiteY69" fmla="*/ 2567395 h 13511369"/>
                  <a:gd name="connsiteX70" fmla="*/ 3160537 w 12089090"/>
                  <a:gd name="connsiteY70" fmla="*/ 2543582 h 13511369"/>
                  <a:gd name="connsiteX71" fmla="*/ 3228403 w 12089090"/>
                  <a:gd name="connsiteY71" fmla="*/ 2648106 h 13511369"/>
                  <a:gd name="connsiteX72" fmla="*/ 3130772 w 12089090"/>
                  <a:gd name="connsiteY72" fmla="*/ 2719544 h 13511369"/>
                  <a:gd name="connsiteX73" fmla="*/ 3115293 w 12089090"/>
                  <a:gd name="connsiteY73" fmla="*/ 2843619 h 13511369"/>
                  <a:gd name="connsiteX74" fmla="*/ 3023615 w 12089090"/>
                  <a:gd name="connsiteY74" fmla="*/ 2957669 h 13511369"/>
                  <a:gd name="connsiteX75" fmla="*/ 3016472 w 12089090"/>
                  <a:gd name="connsiteY75" fmla="*/ 3050538 h 13511369"/>
                  <a:gd name="connsiteX76" fmla="*/ 2916459 w 12089090"/>
                  <a:gd name="connsiteY76" fmla="*/ 3143406 h 13511369"/>
                  <a:gd name="connsiteX77" fmla="*/ 2874787 w 12089090"/>
                  <a:gd name="connsiteY77" fmla="*/ 3248432 h 13511369"/>
                  <a:gd name="connsiteX78" fmla="*/ 2916459 w 12089090"/>
                  <a:gd name="connsiteY78" fmla="*/ 3355338 h 13511369"/>
                  <a:gd name="connsiteX79" fmla="*/ 3039093 w 12089090"/>
                  <a:gd name="connsiteY79" fmla="*/ 3469889 h 13511369"/>
                  <a:gd name="connsiteX80" fmla="*/ 2880740 w 12089090"/>
                  <a:gd name="connsiteY80" fmla="*/ 3872069 h 13511369"/>
                  <a:gd name="connsiteX81" fmla="*/ 2854547 w 12089090"/>
                  <a:gd name="connsiteY81" fmla="*/ 4003038 h 13511369"/>
                  <a:gd name="connsiteX82" fmla="*/ 2779537 w 12089090"/>
                  <a:gd name="connsiteY82" fmla="*/ 4067582 h 13511369"/>
                  <a:gd name="connsiteX83" fmla="*/ 2630709 w 12089090"/>
                  <a:gd name="connsiteY83" fmla="*/ 4069713 h 13511369"/>
                  <a:gd name="connsiteX84" fmla="*/ 2559272 w 12089090"/>
                  <a:gd name="connsiteY84" fmla="*/ 4041138 h 13511369"/>
                  <a:gd name="connsiteX85" fmla="*/ 2497359 w 12089090"/>
                  <a:gd name="connsiteY85" fmla="*/ 3964938 h 13511369"/>
                  <a:gd name="connsiteX86" fmla="*/ 2360437 w 12089090"/>
                  <a:gd name="connsiteY86" fmla="*/ 3991382 h 13511369"/>
                  <a:gd name="connsiteX87" fmla="*/ 2302097 w 12089090"/>
                  <a:gd name="connsiteY87" fmla="*/ 4098288 h 13511369"/>
                  <a:gd name="connsiteX88" fmla="*/ 2402109 w 12089090"/>
                  <a:gd name="connsiteY88" fmla="*/ 4295932 h 13511369"/>
                  <a:gd name="connsiteX89" fmla="*/ 2322337 w 12089090"/>
                  <a:gd name="connsiteY89" fmla="*/ 4353332 h 13511369"/>
                  <a:gd name="connsiteX90" fmla="*/ 2533078 w 12089090"/>
                  <a:gd name="connsiteY90" fmla="*/ 4645975 h 13511369"/>
                  <a:gd name="connsiteX91" fmla="*/ 2597372 w 12089090"/>
                  <a:gd name="connsiteY91" fmla="*/ 4879338 h 13511369"/>
                  <a:gd name="connsiteX92" fmla="*/ 2489024 w 12089090"/>
                  <a:gd name="connsiteY92" fmla="*/ 4958170 h 13511369"/>
                  <a:gd name="connsiteX93" fmla="*/ 2471165 w 12089090"/>
                  <a:gd name="connsiteY93" fmla="*/ 5122225 h 13511369"/>
                  <a:gd name="connsiteX94" fmla="*/ 2387822 w 12089090"/>
                  <a:gd name="connsiteY94" fmla="*/ 5196044 h 13511369"/>
                  <a:gd name="connsiteX95" fmla="*/ 2398537 w 12089090"/>
                  <a:gd name="connsiteY95" fmla="*/ 5286782 h 13511369"/>
                  <a:gd name="connsiteX96" fmla="*/ 2506884 w 12089090"/>
                  <a:gd name="connsiteY96" fmla="*/ 5384163 h 13511369"/>
                  <a:gd name="connsiteX97" fmla="*/ 2512837 w 12089090"/>
                  <a:gd name="connsiteY97" fmla="*/ 5534432 h 13511369"/>
                  <a:gd name="connsiteX98" fmla="*/ 2516409 w 12089090"/>
                  <a:gd name="connsiteY98" fmla="*/ 5622288 h 13511369"/>
                  <a:gd name="connsiteX99" fmla="*/ 2649759 w 12089090"/>
                  <a:gd name="connsiteY99" fmla="*/ 5741350 h 13511369"/>
                  <a:gd name="connsiteX100" fmla="*/ 2814065 w 12089090"/>
                  <a:gd name="connsiteY100" fmla="*/ 5819932 h 13511369"/>
                  <a:gd name="connsiteX101" fmla="*/ 2846212 w 12089090"/>
                  <a:gd name="connsiteY101" fmla="*/ 6036875 h 13511369"/>
                  <a:gd name="connsiteX102" fmla="*/ 2836687 w 12089090"/>
                  <a:gd name="connsiteY102" fmla="*/ 6239282 h 13511369"/>
                  <a:gd name="connsiteX103" fmla="*/ 2611659 w 12089090"/>
                  <a:gd name="connsiteY103" fmla="*/ 6322375 h 13511369"/>
                  <a:gd name="connsiteX104" fmla="*/ 2627137 w 12089090"/>
                  <a:gd name="connsiteY104" fmla="*/ 6448832 h 13511369"/>
                  <a:gd name="connsiteX105" fmla="*/ 2531887 w 12089090"/>
                  <a:gd name="connsiteY105" fmla="*/ 6696482 h 13511369"/>
                  <a:gd name="connsiteX106" fmla="*/ 2585465 w 12089090"/>
                  <a:gd name="connsiteY106" fmla="*/ 6812913 h 13511369"/>
                  <a:gd name="connsiteX107" fmla="*/ 2535459 w 12089090"/>
                  <a:gd name="connsiteY107" fmla="*/ 6872444 h 13511369"/>
                  <a:gd name="connsiteX108" fmla="*/ 2478309 w 12089090"/>
                  <a:gd name="connsiteY108" fmla="*/ 6981982 h 13511369"/>
                  <a:gd name="connsiteX109" fmla="*/ 2365199 w 12089090"/>
                  <a:gd name="connsiteY109" fmla="*/ 7022714 h 13511369"/>
                  <a:gd name="connsiteX110" fmla="*/ 2123503 w 12089090"/>
                  <a:gd name="connsiteY110" fmla="*/ 7248682 h 13511369"/>
                  <a:gd name="connsiteX111" fmla="*/ 2171128 w 12089090"/>
                  <a:gd name="connsiteY111" fmla="*/ 7551100 h 13511369"/>
                  <a:gd name="connsiteX112" fmla="*/ 2143743 w 12089090"/>
                  <a:gd name="connsiteY112" fmla="*/ 7627551 h 13511369"/>
                  <a:gd name="connsiteX113" fmla="*/ 1973484 w 12089090"/>
                  <a:gd name="connsiteY113" fmla="*/ 7703500 h 13511369"/>
                  <a:gd name="connsiteX114" fmla="*/ 1867519 w 12089090"/>
                  <a:gd name="connsiteY114" fmla="*/ 7841863 h 13511369"/>
                  <a:gd name="connsiteX115" fmla="*/ 1842515 w 12089090"/>
                  <a:gd name="connsiteY115" fmla="*/ 8084500 h 13511369"/>
                  <a:gd name="connsiteX116" fmla="*/ 1721072 w 12089090"/>
                  <a:gd name="connsiteY116" fmla="*/ 8148794 h 13511369"/>
                  <a:gd name="connsiteX117" fmla="*/ 1703212 w 12089090"/>
                  <a:gd name="connsiteY117" fmla="*/ 8291919 h 13511369"/>
                  <a:gd name="connsiteX118" fmla="*/ 1671065 w 12089090"/>
                  <a:gd name="connsiteY118" fmla="*/ 8510744 h 13511369"/>
                  <a:gd name="connsiteX119" fmla="*/ 1716309 w 12089090"/>
                  <a:gd name="connsiteY119" fmla="*/ 8653619 h 13511369"/>
                  <a:gd name="connsiteX120" fmla="*/ 1706784 w 12089090"/>
                  <a:gd name="connsiteY120" fmla="*/ 8772682 h 13511369"/>
                  <a:gd name="connsiteX121" fmla="*/ 1788937 w 12089090"/>
                  <a:gd name="connsiteY121" fmla="*/ 8963432 h 13511369"/>
                  <a:gd name="connsiteX122" fmla="*/ 1657969 w 12089090"/>
                  <a:gd name="connsiteY122" fmla="*/ 9413488 h 13511369"/>
                  <a:gd name="connsiteX123" fmla="*/ 1506759 w 12089090"/>
                  <a:gd name="connsiteY123" fmla="*/ 9498963 h 13511369"/>
                  <a:gd name="connsiteX124" fmla="*/ 1463897 w 12089090"/>
                  <a:gd name="connsiteY124" fmla="*/ 9682319 h 13511369"/>
                  <a:gd name="connsiteX125" fmla="*/ 1321022 w 12089090"/>
                  <a:gd name="connsiteY125" fmla="*/ 9748994 h 13511369"/>
                  <a:gd name="connsiteX126" fmla="*/ 1312687 w 12089090"/>
                  <a:gd name="connsiteY126" fmla="*/ 9839732 h 13511369"/>
                  <a:gd name="connsiteX127" fmla="*/ 1237678 w 12089090"/>
                  <a:gd name="connsiteY127" fmla="*/ 9970450 h 13511369"/>
                  <a:gd name="connsiteX128" fmla="*/ 1254347 w 12089090"/>
                  <a:gd name="connsiteY128" fmla="*/ 10151425 h 13511369"/>
                  <a:gd name="connsiteX129" fmla="*/ 1179337 w 12089090"/>
                  <a:gd name="connsiteY129" fmla="*/ 10315982 h 13511369"/>
                  <a:gd name="connsiteX130" fmla="*/ 932878 w 12089090"/>
                  <a:gd name="connsiteY130" fmla="*/ 10353832 h 13511369"/>
                  <a:gd name="connsiteX131" fmla="*/ 817387 w 12089090"/>
                  <a:gd name="connsiteY131" fmla="*/ 10468382 h 13511369"/>
                  <a:gd name="connsiteX132" fmla="*/ 678084 w 12089090"/>
                  <a:gd name="connsiteY132" fmla="*/ 10480038 h 13511369"/>
                  <a:gd name="connsiteX133" fmla="*/ 585215 w 12089090"/>
                  <a:gd name="connsiteY133" fmla="*/ 10544332 h 13511369"/>
                  <a:gd name="connsiteX134" fmla="*/ 497109 w 12089090"/>
                  <a:gd name="connsiteY134" fmla="*/ 10503850 h 13511369"/>
                  <a:gd name="connsiteX135" fmla="*/ 399478 w 12089090"/>
                  <a:gd name="connsiteY135" fmla="*/ 10510994 h 13511369"/>
                  <a:gd name="connsiteX136" fmla="*/ 301847 w 12089090"/>
                  <a:gd name="connsiteY136" fmla="*/ 10482419 h 13511369"/>
                  <a:gd name="connsiteX137" fmla="*/ 238743 w 12089090"/>
                  <a:gd name="connsiteY137" fmla="*/ 10535057 h 13511369"/>
                  <a:gd name="connsiteX138" fmla="*/ 17287 w 12089090"/>
                  <a:gd name="connsiteY138" fmla="*/ 10430282 h 13511369"/>
                  <a:gd name="connsiteX139" fmla="*/ 78009 w 12089090"/>
                  <a:gd name="connsiteY139" fmla="*/ 10608625 h 13511369"/>
                  <a:gd name="connsiteX140" fmla="*/ 11334 w 12089090"/>
                  <a:gd name="connsiteY140" fmla="*/ 10787219 h 13511369"/>
                  <a:gd name="connsiteX141" fmla="*/ 112537 w 12089090"/>
                  <a:gd name="connsiteY141" fmla="*/ 11056551 h 13511369"/>
                  <a:gd name="connsiteX142" fmla="*/ 8953 w 12089090"/>
                  <a:gd name="connsiteY142" fmla="*/ 11234894 h 13511369"/>
                  <a:gd name="connsiteX143" fmla="*/ 17287 w 12089090"/>
                  <a:gd name="connsiteY143" fmla="*/ 11420882 h 13511369"/>
                  <a:gd name="connsiteX144" fmla="*/ 158972 w 12089090"/>
                  <a:gd name="connsiteY144" fmla="*/ 11470638 h 13511369"/>
                  <a:gd name="connsiteX145" fmla="*/ 455437 w 12089090"/>
                  <a:gd name="connsiteY145" fmla="*/ 11497082 h 13511369"/>
                  <a:gd name="connsiteX146" fmla="*/ 623315 w 12089090"/>
                  <a:gd name="connsiteY146" fmla="*/ 11544457 h 13511369"/>
                  <a:gd name="connsiteX147" fmla="*/ 737615 w 12089090"/>
                  <a:gd name="connsiteY147" fmla="*/ 11489688 h 13511369"/>
                  <a:gd name="connsiteX148" fmla="*/ 912637 w 12089090"/>
                  <a:gd name="connsiteY148" fmla="*/ 11535182 h 13511369"/>
                  <a:gd name="connsiteX149" fmla="*/ 1078134 w 12089090"/>
                  <a:gd name="connsiteY149" fmla="*/ 11413488 h 13511369"/>
                  <a:gd name="connsiteX150" fmla="*/ 1155524 w 12089090"/>
                  <a:gd name="connsiteY150" fmla="*/ 11470889 h 13511369"/>
                  <a:gd name="connsiteX151" fmla="*/ 1294828 w 12089090"/>
                  <a:gd name="connsiteY151" fmla="*/ 11496832 h 13511369"/>
                  <a:gd name="connsiteX152" fmla="*/ 1466278 w 12089090"/>
                  <a:gd name="connsiteY152" fmla="*/ 11508738 h 13511369"/>
                  <a:gd name="connsiteX153" fmla="*/ 1552003 w 12089090"/>
                  <a:gd name="connsiteY153" fmla="*/ 11573032 h 13511369"/>
                  <a:gd name="connsiteX154" fmla="*/ 1652015 w 12089090"/>
                  <a:gd name="connsiteY154" fmla="*/ 11580175 h 13511369"/>
                  <a:gd name="connsiteX155" fmla="*/ 1731787 w 12089090"/>
                  <a:gd name="connsiteY155" fmla="*/ 11592332 h 13511369"/>
                  <a:gd name="connsiteX156" fmla="*/ 1659159 w 12089090"/>
                  <a:gd name="connsiteY156" fmla="*/ 11737338 h 13511369"/>
                  <a:gd name="connsiteX157" fmla="*/ 1693687 w 12089090"/>
                  <a:gd name="connsiteY157" fmla="*/ 11992382 h 13511369"/>
                  <a:gd name="connsiteX158" fmla="*/ 1871090 w 12089090"/>
                  <a:gd name="connsiteY158" fmla="*/ 12130244 h 13511369"/>
                  <a:gd name="connsiteX159" fmla="*/ 1993724 w 12089090"/>
                  <a:gd name="connsiteY159" fmla="*/ 12056676 h 13511369"/>
                  <a:gd name="connsiteX160" fmla="*/ 2066353 w 12089090"/>
                  <a:gd name="connsiteY160" fmla="*/ 12104050 h 13511369"/>
                  <a:gd name="connsiteX161" fmla="*/ 2142553 w 12089090"/>
                  <a:gd name="connsiteY161" fmla="*/ 12034994 h 13511369"/>
                  <a:gd name="connsiteX162" fmla="*/ 2242565 w 12089090"/>
                  <a:gd name="connsiteY162" fmla="*/ 12058807 h 13511369"/>
                  <a:gd name="connsiteX163" fmla="*/ 2473547 w 12089090"/>
                  <a:gd name="connsiteY163" fmla="*/ 12008800 h 13511369"/>
                  <a:gd name="connsiteX164" fmla="*/ 2524743 w 12089090"/>
                  <a:gd name="connsiteY164" fmla="*/ 11899513 h 13511369"/>
                  <a:gd name="connsiteX165" fmla="*/ 2893837 w 12089090"/>
                  <a:gd name="connsiteY165" fmla="*/ 12030482 h 13511369"/>
                  <a:gd name="connsiteX166" fmla="*/ 2983134 w 12089090"/>
                  <a:gd name="connsiteY166" fmla="*/ 12018325 h 13511369"/>
                  <a:gd name="connsiteX167" fmla="*/ 3084337 w 12089090"/>
                  <a:gd name="connsiteY167" fmla="*/ 12182882 h 13511369"/>
                  <a:gd name="connsiteX168" fmla="*/ 3323653 w 12089090"/>
                  <a:gd name="connsiteY168" fmla="*/ 12127863 h 13511369"/>
                  <a:gd name="connsiteX169" fmla="*/ 3433190 w 12089090"/>
                  <a:gd name="connsiteY169" fmla="*/ 12196919 h 13511369"/>
                  <a:gd name="connsiteX170" fmla="*/ 3586781 w 12089090"/>
                  <a:gd name="connsiteY170" fmla="*/ 12266226 h 13511369"/>
                  <a:gd name="connsiteX171" fmla="*/ 3522487 w 12089090"/>
                  <a:gd name="connsiteY171" fmla="*/ 12387670 h 13511369"/>
                  <a:gd name="connsiteX172" fmla="*/ 3607022 w 12089090"/>
                  <a:gd name="connsiteY172" fmla="*/ 12592207 h 13511369"/>
                  <a:gd name="connsiteX173" fmla="*/ 3560587 w 12089090"/>
                  <a:gd name="connsiteY173" fmla="*/ 12773432 h 13511369"/>
                  <a:gd name="connsiteX174" fmla="*/ 3545109 w 12089090"/>
                  <a:gd name="connsiteY174" fmla="*/ 12987494 h 13511369"/>
                  <a:gd name="connsiteX175" fmla="*/ 3636787 w 12089090"/>
                  <a:gd name="connsiteY175" fmla="*/ 13211582 h 13511369"/>
                  <a:gd name="connsiteX176" fmla="*/ 3922537 w 12089090"/>
                  <a:gd name="connsiteY176" fmla="*/ 13440182 h 13511369"/>
                  <a:gd name="connsiteX177" fmla="*/ 4514278 w 12089090"/>
                  <a:gd name="connsiteY177" fmla="*/ 13511369 h 13511369"/>
                  <a:gd name="connsiteX178" fmla="*/ 4549996 w 12089090"/>
                  <a:gd name="connsiteY178" fmla="*/ 13442312 h 13511369"/>
                  <a:gd name="connsiteX179" fmla="*/ 4208287 w 12089090"/>
                  <a:gd name="connsiteY179" fmla="*/ 13154432 h 13511369"/>
                  <a:gd name="connsiteX180" fmla="*/ 4635722 w 12089090"/>
                  <a:gd name="connsiteY180" fmla="*/ 13268482 h 13511369"/>
                  <a:gd name="connsiteX181" fmla="*/ 4951237 w 12089090"/>
                  <a:gd name="connsiteY181" fmla="*/ 13268732 h 13511369"/>
                  <a:gd name="connsiteX182" fmla="*/ 5052440 w 12089090"/>
                  <a:gd name="connsiteY182" fmla="*/ 13058932 h 13511369"/>
                  <a:gd name="connsiteX183" fmla="*/ 5011959 w 12089090"/>
                  <a:gd name="connsiteY183" fmla="*/ 12985113 h 13511369"/>
                  <a:gd name="connsiteX184" fmla="*/ 5008387 w 12089090"/>
                  <a:gd name="connsiteY184" fmla="*/ 12678182 h 13511369"/>
                  <a:gd name="connsiteX185" fmla="*/ 5084587 w 12089090"/>
                  <a:gd name="connsiteY185" fmla="*/ 12563882 h 13511369"/>
                  <a:gd name="connsiteX186" fmla="*/ 5046487 w 12089090"/>
                  <a:gd name="connsiteY186" fmla="*/ 12225745 h 13511369"/>
                  <a:gd name="connsiteX187" fmla="*/ 5375100 w 12089090"/>
                  <a:gd name="connsiteY187" fmla="*/ 12097157 h 13511369"/>
                  <a:gd name="connsiteX188" fmla="*/ 5656087 w 12089090"/>
                  <a:gd name="connsiteY188" fmla="*/ 12180502 h 13511369"/>
                  <a:gd name="connsiteX189" fmla="*/ 5541787 w 12089090"/>
                  <a:gd name="connsiteY189" fmla="*/ 11249432 h 13511369"/>
                  <a:gd name="connsiteX190" fmla="*/ 5602510 w 12089090"/>
                  <a:gd name="connsiteY190" fmla="*/ 10722925 h 13511369"/>
                  <a:gd name="connsiteX191" fmla="*/ 5485827 w 12089090"/>
                  <a:gd name="connsiteY191" fmla="*/ 10663394 h 13511369"/>
                  <a:gd name="connsiteX192" fmla="*/ 5602509 w 12089090"/>
                  <a:gd name="connsiteY192" fmla="*/ 10701495 h 13511369"/>
                  <a:gd name="connsiteX193" fmla="*/ 5628703 w 12089090"/>
                  <a:gd name="connsiteY193" fmla="*/ 10160950 h 13511369"/>
                  <a:gd name="connsiteX194" fmla="*/ 5715618 w 12089090"/>
                  <a:gd name="connsiteY194" fmla="*/ 9775438 h 13511369"/>
                  <a:gd name="connsiteX195" fmla="*/ 5847778 w 12089090"/>
                  <a:gd name="connsiteY195" fmla="*/ 9408475 h 13511369"/>
                  <a:gd name="connsiteX196" fmla="*/ 5938265 w 12089090"/>
                  <a:gd name="connsiteY196" fmla="*/ 9196544 h 13511369"/>
                  <a:gd name="connsiteX197" fmla="*/ 5776340 w 12089090"/>
                  <a:gd name="connsiteY197" fmla="*/ 9329894 h 13511369"/>
                  <a:gd name="connsiteX198" fmla="*/ 5940647 w 12089090"/>
                  <a:gd name="connsiteY198" fmla="*/ 9137013 h 13511369"/>
                  <a:gd name="connsiteX199" fmla="*/ 5972794 w 12089090"/>
                  <a:gd name="connsiteY199" fmla="*/ 8956289 h 13511369"/>
                  <a:gd name="connsiteX200" fmla="*/ 5976365 w 12089090"/>
                  <a:gd name="connsiteY200" fmla="*/ 9087006 h 13511369"/>
                  <a:gd name="connsiteX201" fmla="*/ 6458567 w 12089090"/>
                  <a:gd name="connsiteY201" fmla="*/ 8201432 h 13511369"/>
                  <a:gd name="connsiteX202" fmla="*/ 6221634 w 12089090"/>
                  <a:gd name="connsiteY202" fmla="*/ 8101170 h 13511369"/>
                  <a:gd name="connsiteX203" fmla="*/ 6443090 w 12089090"/>
                  <a:gd name="connsiteY203" fmla="*/ 8110694 h 13511369"/>
                  <a:gd name="connsiteX204" fmla="*/ 6713363 w 12089090"/>
                  <a:gd name="connsiteY204" fmla="*/ 8074975 h 13511369"/>
                  <a:gd name="connsiteX205" fmla="*/ 6872907 w 12089090"/>
                  <a:gd name="connsiteY205" fmla="*/ 8032113 h 13511369"/>
                  <a:gd name="connsiteX206" fmla="*/ 6802659 w 12089090"/>
                  <a:gd name="connsiteY206" fmla="*/ 7972582 h 13511369"/>
                  <a:gd name="connsiteX207" fmla="*/ 6894339 w 12089090"/>
                  <a:gd name="connsiteY207" fmla="*/ 7846626 h 13511369"/>
                  <a:gd name="connsiteX208" fmla="*/ 6997921 w 12089090"/>
                  <a:gd name="connsiteY208" fmla="*/ 7867807 h 13511369"/>
                  <a:gd name="connsiteX209" fmla="*/ 7034832 w 12089090"/>
                  <a:gd name="connsiteY209" fmla="*/ 7793990 h 13511369"/>
                  <a:gd name="connsiteX210" fmla="*/ 6961013 w 12089090"/>
                  <a:gd name="connsiteY210" fmla="*/ 7693975 h 13511369"/>
                  <a:gd name="connsiteX211" fmla="*/ 6927676 w 12089090"/>
                  <a:gd name="connsiteY211" fmla="*/ 7596344 h 13511369"/>
                  <a:gd name="connsiteX212" fmla="*/ 6837187 w 12089090"/>
                  <a:gd name="connsiteY212" fmla="*/ 7591832 h 13511369"/>
                  <a:gd name="connsiteX213" fmla="*/ 6763369 w 12089090"/>
                  <a:gd name="connsiteY213" fmla="*/ 7674925 h 13511369"/>
                  <a:gd name="connsiteX214" fmla="*/ 6627637 w 12089090"/>
                  <a:gd name="connsiteY214" fmla="*/ 7687082 h 13511369"/>
                  <a:gd name="connsiteX215" fmla="*/ 6687169 w 12089090"/>
                  <a:gd name="connsiteY215" fmla="*/ 7617775 h 13511369"/>
                  <a:gd name="connsiteX216" fmla="*/ 6699076 w 12089090"/>
                  <a:gd name="connsiteY216" fmla="*/ 7529669 h 13511369"/>
                  <a:gd name="connsiteX217" fmla="*/ 6720506 w 12089090"/>
                  <a:gd name="connsiteY217" fmla="*/ 7467756 h 13511369"/>
                  <a:gd name="connsiteX218" fmla="*/ 6684787 w 12089090"/>
                  <a:gd name="connsiteY218" fmla="*/ 7401332 h 13511369"/>
                  <a:gd name="connsiteX219" fmla="*/ 6620494 w 12089090"/>
                  <a:gd name="connsiteY219" fmla="*/ 7432038 h 13511369"/>
                  <a:gd name="connsiteX220" fmla="*/ 6618112 w 12089090"/>
                  <a:gd name="connsiteY220" fmla="*/ 7351326 h 13511369"/>
                  <a:gd name="connsiteX221" fmla="*/ 6837188 w 12089090"/>
                  <a:gd name="connsiteY221" fmla="*/ 7243919 h 13511369"/>
                  <a:gd name="connsiteX222" fmla="*/ 6801469 w 12089090"/>
                  <a:gd name="connsiteY222" fmla="*/ 7089138 h 13511369"/>
                  <a:gd name="connsiteX223" fmla="*/ 6877669 w 12089090"/>
                  <a:gd name="connsiteY223" fmla="*/ 7072469 h 13511369"/>
                  <a:gd name="connsiteX224" fmla="*/ 6856237 w 12089090"/>
                  <a:gd name="connsiteY224" fmla="*/ 6982232 h 13511369"/>
                  <a:gd name="connsiteX225" fmla="*/ 6961013 w 12089090"/>
                  <a:gd name="connsiteY225" fmla="*/ 6984363 h 13511369"/>
                  <a:gd name="connsiteX226" fmla="*/ 7003876 w 12089090"/>
                  <a:gd name="connsiteY226" fmla="*/ 6903400 h 13511369"/>
                  <a:gd name="connsiteX227" fmla="*/ 7106269 w 12089090"/>
                  <a:gd name="connsiteY227" fmla="*/ 6936738 h 13511369"/>
                  <a:gd name="connsiteX228" fmla="*/ 7180088 w 12089090"/>
                  <a:gd name="connsiteY228" fmla="*/ 7039132 h 13511369"/>
                  <a:gd name="connsiteX229" fmla="*/ 7246763 w 12089090"/>
                  <a:gd name="connsiteY229" fmla="*/ 6979600 h 13511369"/>
                  <a:gd name="connsiteX230" fmla="*/ 7187232 w 12089090"/>
                  <a:gd name="connsiteY230" fmla="*/ 6843869 h 13511369"/>
                  <a:gd name="connsiteX231" fmla="*/ 7244381 w 12089090"/>
                  <a:gd name="connsiteY231" fmla="*/ 6896506 h 13511369"/>
                  <a:gd name="connsiteX232" fmla="*/ 7361063 w 12089090"/>
                  <a:gd name="connsiteY232" fmla="*/ 6934357 h 13511369"/>
                  <a:gd name="connsiteX233" fmla="*/ 7434882 w 12089090"/>
                  <a:gd name="connsiteY233" fmla="*/ 7006046 h 13511369"/>
                  <a:gd name="connsiteX234" fmla="*/ 7403926 w 12089090"/>
                  <a:gd name="connsiteY234" fmla="*/ 7144158 h 13511369"/>
                  <a:gd name="connsiteX235" fmla="*/ 7475363 w 12089090"/>
                  <a:gd name="connsiteY235" fmla="*/ 7108439 h 13511369"/>
                  <a:gd name="connsiteX236" fmla="*/ 7465837 w 12089090"/>
                  <a:gd name="connsiteY236" fmla="*/ 7077482 h 13511369"/>
                  <a:gd name="connsiteX237" fmla="*/ 7542038 w 12089090"/>
                  <a:gd name="connsiteY237" fmla="*/ 7163208 h 13511369"/>
                  <a:gd name="connsiteX238" fmla="*/ 7477744 w 12089090"/>
                  <a:gd name="connsiteY238" fmla="*/ 7244171 h 13511369"/>
                  <a:gd name="connsiteX239" fmla="*/ 7542037 w 12089090"/>
                  <a:gd name="connsiteY239" fmla="*/ 7325132 h 13511369"/>
                  <a:gd name="connsiteX240" fmla="*/ 7468219 w 12089090"/>
                  <a:gd name="connsiteY240" fmla="*/ 7344183 h 13511369"/>
                  <a:gd name="connsiteX241" fmla="*/ 7375351 w 12089090"/>
                  <a:gd name="connsiteY241" fmla="*/ 7296558 h 13511369"/>
                  <a:gd name="connsiteX242" fmla="*/ 7327726 w 12089090"/>
                  <a:gd name="connsiteY242" fmla="*/ 7406096 h 13511369"/>
                  <a:gd name="connsiteX243" fmla="*/ 7403926 w 12089090"/>
                  <a:gd name="connsiteY243" fmla="*/ 7425146 h 13511369"/>
                  <a:gd name="connsiteX244" fmla="*/ 7458694 w 12089090"/>
                  <a:gd name="connsiteY244" fmla="*/ 7484677 h 13511369"/>
                  <a:gd name="connsiteX245" fmla="*/ 7484888 w 12089090"/>
                  <a:gd name="connsiteY245" fmla="*/ 7515382 h 13511369"/>
                  <a:gd name="connsiteX246" fmla="*/ 7505128 w 12089090"/>
                  <a:gd name="connsiteY246" fmla="*/ 7467755 h 13511369"/>
                  <a:gd name="connsiteX247" fmla="*/ 7563469 w 12089090"/>
                  <a:gd name="connsiteY247" fmla="*/ 7529921 h 13511369"/>
                  <a:gd name="connsiteX248" fmla="*/ 7656338 w 12089090"/>
                  <a:gd name="connsiteY248" fmla="*/ 7615646 h 13511369"/>
                  <a:gd name="connsiteX249" fmla="*/ 7656338 w 12089090"/>
                  <a:gd name="connsiteY249" fmla="*/ 7510871 h 13511369"/>
                  <a:gd name="connsiteX250" fmla="*/ 7830168 w 12089090"/>
                  <a:gd name="connsiteY250" fmla="*/ 7606120 h 13511369"/>
                  <a:gd name="connsiteX251" fmla="*/ 7723013 w 12089090"/>
                  <a:gd name="connsiteY251" fmla="*/ 7370377 h 13511369"/>
                  <a:gd name="connsiteX252" fmla="*/ 7725394 w 12089090"/>
                  <a:gd name="connsiteY252" fmla="*/ 7234646 h 13511369"/>
                  <a:gd name="connsiteX253" fmla="*/ 7630144 w 12089090"/>
                  <a:gd name="connsiteY253" fmla="*/ 7206071 h 13511369"/>
                  <a:gd name="connsiteX254" fmla="*/ 7694437 w 12089090"/>
                  <a:gd name="connsiteY254" fmla="*/ 7039382 h 13511369"/>
                  <a:gd name="connsiteX255" fmla="*/ 8392144 w 12089090"/>
                  <a:gd name="connsiteY255" fmla="*/ 6653621 h 13511369"/>
                  <a:gd name="connsiteX256" fmla="*/ 8720757 w 12089090"/>
                  <a:gd name="connsiteY256" fmla="*/ 6591708 h 13511369"/>
                  <a:gd name="connsiteX257" fmla="*/ 8739807 w 12089090"/>
                  <a:gd name="connsiteY257" fmla="*/ 6696483 h 13511369"/>
                  <a:gd name="connsiteX258" fmla="*/ 8813626 w 12089090"/>
                  <a:gd name="connsiteY258" fmla="*/ 6701246 h 13511369"/>
                  <a:gd name="connsiteX259" fmla="*/ 8789812 w 12089090"/>
                  <a:gd name="connsiteY259" fmla="*/ 6548844 h 13511369"/>
                  <a:gd name="connsiteX260" fmla="*/ 9332737 w 12089090"/>
                  <a:gd name="connsiteY260" fmla="*/ 6544082 h 13511369"/>
                  <a:gd name="connsiteX261" fmla="*/ 9520856 w 12089090"/>
                  <a:gd name="connsiteY261" fmla="*/ 6494075 h 13511369"/>
                  <a:gd name="connsiteX262" fmla="*/ 9647062 w 12089090"/>
                  <a:gd name="connsiteY262" fmla="*/ 6298813 h 13511369"/>
                  <a:gd name="connsiteX263" fmla="*/ 9923287 w 12089090"/>
                  <a:gd name="connsiteY263" fmla="*/ 6334532 h 13511369"/>
                  <a:gd name="connsiteX264" fmla="*/ 9887569 w 12089090"/>
                  <a:gd name="connsiteY264" fmla="*/ 6420258 h 13511369"/>
                  <a:gd name="connsiteX265" fmla="*/ 9744694 w 12089090"/>
                  <a:gd name="connsiteY265" fmla="*/ 6434546 h 13511369"/>
                  <a:gd name="connsiteX266" fmla="*/ 9813749 w 12089090"/>
                  <a:gd name="connsiteY266" fmla="*/ 6489313 h 13511369"/>
                  <a:gd name="connsiteX267" fmla="*/ 9682782 w 12089090"/>
                  <a:gd name="connsiteY267" fmla="*/ 6517889 h 13511369"/>
                  <a:gd name="connsiteX268" fmla="*/ 9556576 w 12089090"/>
                  <a:gd name="connsiteY268" fmla="*/ 6508364 h 13511369"/>
                  <a:gd name="connsiteX269" fmla="*/ 9470850 w 12089090"/>
                  <a:gd name="connsiteY269" fmla="*/ 6544082 h 13511369"/>
                  <a:gd name="connsiteX270" fmla="*/ 9439894 w 12089090"/>
                  <a:gd name="connsiteY270" fmla="*/ 6848883 h 13511369"/>
                  <a:gd name="connsiteX271" fmla="*/ 9601819 w 12089090"/>
                  <a:gd name="connsiteY271" fmla="*/ 6882220 h 13511369"/>
                  <a:gd name="connsiteX272" fmla="*/ 9808987 w 12089090"/>
                  <a:gd name="connsiteY272" fmla="*/ 6696482 h 13511369"/>
                  <a:gd name="connsiteX273" fmla="*/ 9847088 w 12089090"/>
                  <a:gd name="connsiteY273" fmla="*/ 6794114 h 13511369"/>
                  <a:gd name="connsiteX274" fmla="*/ 9994726 w 12089090"/>
                  <a:gd name="connsiteY274" fmla="*/ 6717914 h 13511369"/>
                  <a:gd name="connsiteX275" fmla="*/ 9894713 w 12089090"/>
                  <a:gd name="connsiteY275" fmla="*/ 6956040 h 13511369"/>
                  <a:gd name="connsiteX276" fmla="*/ 10037588 w 12089090"/>
                  <a:gd name="connsiteY276" fmla="*/ 6898889 h 13511369"/>
                  <a:gd name="connsiteX277" fmla="*/ 10004251 w 12089090"/>
                  <a:gd name="connsiteY277" fmla="*/ 6986996 h 13511369"/>
                  <a:gd name="connsiteX278" fmla="*/ 10235232 w 12089090"/>
                  <a:gd name="connsiteY278" fmla="*/ 6984614 h 13511369"/>
                  <a:gd name="connsiteX279" fmla="*/ 10075687 w 12089090"/>
                  <a:gd name="connsiteY279" fmla="*/ 7039382 h 13511369"/>
                  <a:gd name="connsiteX280" fmla="*/ 9966151 w 12089090"/>
                  <a:gd name="connsiteY280" fmla="*/ 7096533 h 13511369"/>
                  <a:gd name="connsiteX281" fmla="*/ 9847088 w 12089090"/>
                  <a:gd name="connsiteY281" fmla="*/ 7210833 h 13511369"/>
                  <a:gd name="connsiteX282" fmla="*/ 9882806 w 12089090"/>
                  <a:gd name="connsiteY282" fmla="*/ 7270363 h 13511369"/>
                  <a:gd name="connsiteX283" fmla="*/ 9925669 w 12089090"/>
                  <a:gd name="connsiteY283" fmla="*/ 7320371 h 13511369"/>
                  <a:gd name="connsiteX284" fmla="*/ 10004251 w 12089090"/>
                  <a:gd name="connsiteY284" fmla="*/ 7287033 h 13511369"/>
                  <a:gd name="connsiteX285" fmla="*/ 10016156 w 12089090"/>
                  <a:gd name="connsiteY285" fmla="*/ 7348944 h 13511369"/>
                  <a:gd name="connsiteX286" fmla="*/ 10130457 w 12089090"/>
                  <a:gd name="connsiteY286" fmla="*/ 7210833 h 13511369"/>
                  <a:gd name="connsiteX287" fmla="*/ 10166176 w 12089090"/>
                  <a:gd name="connsiteY287" fmla="*/ 7356089 h 13511369"/>
                  <a:gd name="connsiteX288" fmla="*/ 10261426 w 12089090"/>
                  <a:gd name="connsiteY288" fmla="*/ 7239408 h 13511369"/>
                  <a:gd name="connsiteX289" fmla="*/ 10287619 w 12089090"/>
                  <a:gd name="connsiteY289" fmla="*/ 7401332 h 13511369"/>
                  <a:gd name="connsiteX290" fmla="*/ 10361437 w 12089090"/>
                  <a:gd name="connsiteY290" fmla="*/ 7477532 h 13511369"/>
                  <a:gd name="connsiteX291" fmla="*/ 10151887 w 12089090"/>
                  <a:gd name="connsiteY291" fmla="*/ 7591832 h 13511369"/>
                  <a:gd name="connsiteX292" fmla="*/ 10304288 w 12089090"/>
                  <a:gd name="connsiteY292" fmla="*/ 7741852 h 13511369"/>
                  <a:gd name="connsiteX293" fmla="*/ 10335244 w 12089090"/>
                  <a:gd name="connsiteY293" fmla="*/ 7644221 h 13511369"/>
                  <a:gd name="connsiteX294" fmla="*/ 10406680 w 12089090"/>
                  <a:gd name="connsiteY294" fmla="*/ 7732326 h 13511369"/>
                  <a:gd name="connsiteX295" fmla="*/ 10528126 w 12089090"/>
                  <a:gd name="connsiteY295" fmla="*/ 7691846 h 13511369"/>
                  <a:gd name="connsiteX296" fmla="*/ 10532887 w 12089090"/>
                  <a:gd name="connsiteY296" fmla="*/ 7777570 h 13511369"/>
                  <a:gd name="connsiteX297" fmla="*/ 10530506 w 12089090"/>
                  <a:gd name="connsiteY297" fmla="*/ 7875200 h 13511369"/>
                  <a:gd name="connsiteX298" fmla="*/ 10640043 w 12089090"/>
                  <a:gd name="connsiteY298" fmla="*/ 7837101 h 13511369"/>
                  <a:gd name="connsiteX299" fmla="*/ 10680526 w 12089090"/>
                  <a:gd name="connsiteY299" fmla="*/ 8075227 h 13511369"/>
                  <a:gd name="connsiteX300" fmla="*/ 10818637 w 12089090"/>
                  <a:gd name="connsiteY300" fmla="*/ 8106182 h 13511369"/>
                  <a:gd name="connsiteX301" fmla="*/ 10832925 w 12089090"/>
                  <a:gd name="connsiteY301" fmla="*/ 7815670 h 13511369"/>
                  <a:gd name="connsiteX302" fmla="*/ 10923413 w 12089090"/>
                  <a:gd name="connsiteY302" fmla="*/ 7791858 h 13511369"/>
                  <a:gd name="connsiteX303" fmla="*/ 10992469 w 12089090"/>
                  <a:gd name="connsiteY303" fmla="*/ 7620407 h 13511369"/>
                  <a:gd name="connsiteX304" fmla="*/ 10954369 w 12089090"/>
                  <a:gd name="connsiteY304" fmla="*/ 7491821 h 13511369"/>
                  <a:gd name="connsiteX305" fmla="*/ 10859119 w 12089090"/>
                  <a:gd name="connsiteY305" fmla="*/ 7479913 h 13511369"/>
                  <a:gd name="connsiteX306" fmla="*/ 10906743 w 12089090"/>
                  <a:gd name="connsiteY306" fmla="*/ 7360851 h 13511369"/>
                  <a:gd name="connsiteX307" fmla="*/ 10801969 w 12089090"/>
                  <a:gd name="connsiteY307" fmla="*/ 7289414 h 13511369"/>
                  <a:gd name="connsiteX308" fmla="*/ 10761487 w 12089090"/>
                  <a:gd name="connsiteY308" fmla="*/ 7058432 h 13511369"/>
                  <a:gd name="connsiteX309" fmla="*/ 10443987 w 12089090"/>
                  <a:gd name="connsiteY309" fmla="*/ 7020332 h 13511369"/>
                  <a:gd name="connsiteX310" fmla="*/ 10513838 w 12089090"/>
                  <a:gd name="connsiteY310" fmla="*/ 6915558 h 13511369"/>
                  <a:gd name="connsiteX311" fmla="*/ 10637663 w 12089090"/>
                  <a:gd name="connsiteY311" fmla="*/ 6896508 h 13511369"/>
                  <a:gd name="connsiteX312" fmla="*/ 10647187 w 12089090"/>
                  <a:gd name="connsiteY312" fmla="*/ 6810782 h 13511369"/>
                  <a:gd name="connsiteX313" fmla="*/ 10859912 w 12089090"/>
                  <a:gd name="connsiteY313" fmla="*/ 6899682 h 13511369"/>
                  <a:gd name="connsiteX314" fmla="*/ 10875787 w 12089090"/>
                  <a:gd name="connsiteY314" fmla="*/ 6677432 h 13511369"/>
                  <a:gd name="connsiteX315" fmla="*/ 10666237 w 12089090"/>
                  <a:gd name="connsiteY315" fmla="*/ 6772682 h 13511369"/>
                  <a:gd name="connsiteX316" fmla="*/ 10590037 w 12089090"/>
                  <a:gd name="connsiteY316" fmla="*/ 6544082 h 13511369"/>
                  <a:gd name="connsiteX317" fmla="*/ 10361437 w 12089090"/>
                  <a:gd name="connsiteY317" fmla="*/ 6753632 h 13511369"/>
                  <a:gd name="connsiteX318" fmla="*/ 10374138 w 12089090"/>
                  <a:gd name="connsiteY318" fmla="*/ 6588533 h 13511369"/>
                  <a:gd name="connsiteX319" fmla="*/ 10386837 w 12089090"/>
                  <a:gd name="connsiteY319" fmla="*/ 6464707 h 13511369"/>
                  <a:gd name="connsiteX320" fmla="*/ 10331672 w 12089090"/>
                  <a:gd name="connsiteY320" fmla="*/ 6436675 h 13511369"/>
                  <a:gd name="connsiteX321" fmla="*/ 10278888 w 12089090"/>
                  <a:gd name="connsiteY321" fmla="*/ 6452008 h 13511369"/>
                  <a:gd name="connsiteX322" fmla="*/ 10158237 w 12089090"/>
                  <a:gd name="connsiteY322" fmla="*/ 6236107 h 13511369"/>
                  <a:gd name="connsiteX323" fmla="*/ 10323338 w 12089090"/>
                  <a:gd name="connsiteY323" fmla="*/ 6274208 h 13511369"/>
                  <a:gd name="connsiteX324" fmla="*/ 10564638 w 12089090"/>
                  <a:gd name="connsiteY324" fmla="*/ 6274208 h 13511369"/>
                  <a:gd name="connsiteX325" fmla="*/ 10694812 w 12089090"/>
                  <a:gd name="connsiteY325" fmla="*/ 6134507 h 13511369"/>
                  <a:gd name="connsiteX326" fmla="*/ 10593213 w 12089090"/>
                  <a:gd name="connsiteY326" fmla="*/ 6023383 h 13511369"/>
                  <a:gd name="connsiteX327" fmla="*/ 10380487 w 12089090"/>
                  <a:gd name="connsiteY327" fmla="*/ 5975757 h 13511369"/>
                  <a:gd name="connsiteX328" fmla="*/ 10561462 w 12089090"/>
                  <a:gd name="connsiteY328" fmla="*/ 5845582 h 13511369"/>
                  <a:gd name="connsiteX329" fmla="*/ 10507488 w 12089090"/>
                  <a:gd name="connsiteY329" fmla="*/ 5728108 h 13511369"/>
                  <a:gd name="connsiteX330" fmla="*/ 10561463 w 12089090"/>
                  <a:gd name="connsiteY330" fmla="*/ 5607458 h 13511369"/>
                  <a:gd name="connsiteX331" fmla="*/ 10523362 w 12089090"/>
                  <a:gd name="connsiteY331" fmla="*/ 5604282 h 13511369"/>
                  <a:gd name="connsiteX332" fmla="*/ 10488438 w 12089090"/>
                  <a:gd name="connsiteY332" fmla="*/ 5528083 h 13511369"/>
                  <a:gd name="connsiteX333" fmla="*/ 10329687 w 12089090"/>
                  <a:gd name="connsiteY333" fmla="*/ 5375682 h 13511369"/>
                  <a:gd name="connsiteX334" fmla="*/ 10599563 w 12089090"/>
                  <a:gd name="connsiteY334" fmla="*/ 5480458 h 13511369"/>
                  <a:gd name="connsiteX335" fmla="*/ 10742437 w 12089090"/>
                  <a:gd name="connsiteY335" fmla="*/ 5439182 h 13511369"/>
                  <a:gd name="connsiteX336" fmla="*/ 10717038 w 12089090"/>
                  <a:gd name="connsiteY336" fmla="*/ 5686833 h 13511369"/>
                  <a:gd name="connsiteX337" fmla="*/ 10894837 w 12089090"/>
                  <a:gd name="connsiteY337" fmla="*/ 5724932 h 13511369"/>
                  <a:gd name="connsiteX338" fmla="*/ 10951988 w 12089090"/>
                  <a:gd name="connsiteY338" fmla="*/ 5550308 h 13511369"/>
                  <a:gd name="connsiteX339" fmla="*/ 10993262 w 12089090"/>
                  <a:gd name="connsiteY339" fmla="*/ 5321707 h 13511369"/>
                  <a:gd name="connsiteX340" fmla="*/ 10913888 w 12089090"/>
                  <a:gd name="connsiteY340" fmla="*/ 5118508 h 13511369"/>
                  <a:gd name="connsiteX341" fmla="*/ 10856737 w 12089090"/>
                  <a:gd name="connsiteY341" fmla="*/ 5020082 h 13511369"/>
                  <a:gd name="connsiteX342" fmla="*/ 10777363 w 12089090"/>
                  <a:gd name="connsiteY342" fmla="*/ 5137558 h 13511369"/>
                  <a:gd name="connsiteX343" fmla="*/ 10707513 w 12089090"/>
                  <a:gd name="connsiteY343" fmla="*/ 5096283 h 13511369"/>
                  <a:gd name="connsiteX344" fmla="*/ 10675763 w 12089090"/>
                  <a:gd name="connsiteY344" fmla="*/ 5216933 h 13511369"/>
                  <a:gd name="connsiteX345" fmla="*/ 10574162 w 12089090"/>
                  <a:gd name="connsiteY345" fmla="*/ 5220107 h 13511369"/>
                  <a:gd name="connsiteX346" fmla="*/ 10494787 w 12089090"/>
                  <a:gd name="connsiteY346" fmla="*/ 5077232 h 13511369"/>
                  <a:gd name="connsiteX347" fmla="*/ 10456687 w 12089090"/>
                  <a:gd name="connsiteY347" fmla="*/ 4924832 h 13511369"/>
                  <a:gd name="connsiteX348" fmla="*/ 10240787 w 12089090"/>
                  <a:gd name="connsiteY348" fmla="*/ 4928007 h 13511369"/>
                  <a:gd name="connsiteX349" fmla="*/ 10266187 w 12089090"/>
                  <a:gd name="connsiteY349" fmla="*/ 5153432 h 13511369"/>
                  <a:gd name="connsiteX350" fmla="*/ 10228088 w 12089090"/>
                  <a:gd name="connsiteY350" fmla="*/ 4959758 h 13511369"/>
                  <a:gd name="connsiteX351" fmla="*/ 10183637 w 12089090"/>
                  <a:gd name="connsiteY351" fmla="*/ 4972457 h 13511369"/>
                  <a:gd name="connsiteX352" fmla="*/ 10113787 w 12089090"/>
                  <a:gd name="connsiteY352" fmla="*/ 4861332 h 13511369"/>
                  <a:gd name="connsiteX353" fmla="*/ 10018538 w 12089090"/>
                  <a:gd name="connsiteY353" fmla="*/ 4931183 h 13511369"/>
                  <a:gd name="connsiteX354" fmla="*/ 9862962 w 12089090"/>
                  <a:gd name="connsiteY354" fmla="*/ 5058182 h 13511369"/>
                  <a:gd name="connsiteX355" fmla="*/ 10228087 w 12089090"/>
                  <a:gd name="connsiteY355" fmla="*/ 4724807 h 13511369"/>
                  <a:gd name="connsiteX356" fmla="*/ 10372550 w 12089090"/>
                  <a:gd name="connsiteY356" fmla="*/ 4634321 h 13511369"/>
                  <a:gd name="connsiteX357" fmla="*/ 10590037 w 12089090"/>
                  <a:gd name="connsiteY357" fmla="*/ 4581932 h 13511369"/>
                  <a:gd name="connsiteX358" fmla="*/ 10628138 w 12089090"/>
                  <a:gd name="connsiteY358" fmla="*/ 4461283 h 13511369"/>
                  <a:gd name="connsiteX359" fmla="*/ 10799588 w 12089090"/>
                  <a:gd name="connsiteY359" fmla="*/ 4334283 h 13511369"/>
                  <a:gd name="connsiteX360" fmla="*/ 10831337 w 12089090"/>
                  <a:gd name="connsiteY360" fmla="*/ 4080282 h 13511369"/>
                  <a:gd name="connsiteX361" fmla="*/ 10599562 w 12089090"/>
                  <a:gd name="connsiteY361" fmla="*/ 3997732 h 13511369"/>
                  <a:gd name="connsiteX362" fmla="*/ 10282063 w 12089090"/>
                  <a:gd name="connsiteY362" fmla="*/ 3950108 h 13511369"/>
                  <a:gd name="connsiteX363" fmla="*/ 10151887 w 12089090"/>
                  <a:gd name="connsiteY363" fmla="*/ 4010432 h 13511369"/>
                  <a:gd name="connsiteX364" fmla="*/ 10177288 w 12089090"/>
                  <a:gd name="connsiteY364" fmla="*/ 3845333 h 13511369"/>
                  <a:gd name="connsiteX365" fmla="*/ 10126488 w 12089090"/>
                  <a:gd name="connsiteY365" fmla="*/ 3670708 h 13511369"/>
                  <a:gd name="connsiteX366" fmla="*/ 10240787 w 12089090"/>
                  <a:gd name="connsiteY366" fmla="*/ 3708807 h 13511369"/>
                  <a:gd name="connsiteX367" fmla="*/ 10361438 w 12089090"/>
                  <a:gd name="connsiteY367" fmla="*/ 3600858 h 13511369"/>
                  <a:gd name="connsiteX368" fmla="*/ 10551938 w 12089090"/>
                  <a:gd name="connsiteY368" fmla="*/ 3661183 h 13511369"/>
                  <a:gd name="connsiteX369" fmla="*/ 10564638 w 12089090"/>
                  <a:gd name="connsiteY369" fmla="*/ 3477033 h 13511369"/>
                  <a:gd name="connsiteX370" fmla="*/ 10704337 w 12089090"/>
                  <a:gd name="connsiteY370" fmla="*/ 3515132 h 13511369"/>
                  <a:gd name="connsiteX371" fmla="*/ 10818637 w 12089090"/>
                  <a:gd name="connsiteY371" fmla="*/ 3210332 h 13511369"/>
                  <a:gd name="connsiteX372" fmla="*/ 10920238 w 12089090"/>
                  <a:gd name="connsiteY372" fmla="*/ 3299233 h 13511369"/>
                  <a:gd name="connsiteX373" fmla="*/ 11059937 w 12089090"/>
                  <a:gd name="connsiteY373" fmla="*/ 3283357 h 13511369"/>
                  <a:gd name="connsiteX374" fmla="*/ 11094862 w 12089090"/>
                  <a:gd name="connsiteY374" fmla="*/ 3508782 h 13511369"/>
                  <a:gd name="connsiteX375" fmla="*/ 11171063 w 12089090"/>
                  <a:gd name="connsiteY375" fmla="*/ 3251608 h 13511369"/>
                  <a:gd name="connsiteX376" fmla="*/ 11094863 w 12089090"/>
                  <a:gd name="connsiteY376" fmla="*/ 3165883 h 13511369"/>
                  <a:gd name="connsiteX377" fmla="*/ 11180587 w 12089090"/>
                  <a:gd name="connsiteY377" fmla="*/ 2911882 h 13511369"/>
                  <a:gd name="connsiteX378" fmla="*/ 10999613 w 12089090"/>
                  <a:gd name="connsiteY378" fmla="*/ 2988083 h 13511369"/>
                  <a:gd name="connsiteX379" fmla="*/ 10971037 w 12089090"/>
                  <a:gd name="connsiteY379" fmla="*/ 2918232 h 13511369"/>
                  <a:gd name="connsiteX380" fmla="*/ 10780537 w 12089090"/>
                  <a:gd name="connsiteY380" fmla="*/ 2715032 h 13511369"/>
                  <a:gd name="connsiteX381" fmla="*/ 10748788 w 12089090"/>
                  <a:gd name="connsiteY381" fmla="*/ 2530883 h 13511369"/>
                  <a:gd name="connsiteX382" fmla="*/ 10717038 w 12089090"/>
                  <a:gd name="connsiteY382" fmla="*/ 2435633 h 13511369"/>
                  <a:gd name="connsiteX383" fmla="*/ 10818637 w 12089090"/>
                  <a:gd name="connsiteY383" fmla="*/ 2334032 h 13511369"/>
                  <a:gd name="connsiteX384" fmla="*/ 11078988 w 12089090"/>
                  <a:gd name="connsiteY384" fmla="*/ 2099083 h 13511369"/>
                  <a:gd name="connsiteX385" fmla="*/ 11199637 w 12089090"/>
                  <a:gd name="connsiteY385" fmla="*/ 2118132 h 13511369"/>
                  <a:gd name="connsiteX386" fmla="*/ 11269488 w 12089090"/>
                  <a:gd name="connsiteY386" fmla="*/ 2029233 h 13511369"/>
                  <a:gd name="connsiteX387" fmla="*/ 11504437 w 12089090"/>
                  <a:gd name="connsiteY387" fmla="*/ 1921282 h 13511369"/>
                  <a:gd name="connsiteX388" fmla="*/ 11358388 w 12089090"/>
                  <a:gd name="connsiteY388" fmla="*/ 1851433 h 13511369"/>
                  <a:gd name="connsiteX389" fmla="*/ 11275837 w 12089090"/>
                  <a:gd name="connsiteY389" fmla="*/ 1705382 h 13511369"/>
                  <a:gd name="connsiteX390" fmla="*/ 11377437 w 12089090"/>
                  <a:gd name="connsiteY390" fmla="*/ 1279932 h 13511369"/>
                  <a:gd name="connsiteX391" fmla="*/ 11256787 w 12089090"/>
                  <a:gd name="connsiteY391" fmla="*/ 1019582 h 13511369"/>
                  <a:gd name="connsiteX392" fmla="*/ 11542537 w 12089090"/>
                  <a:gd name="connsiteY392" fmla="*/ 1362482 h 13511369"/>
                  <a:gd name="connsiteX393" fmla="*/ 11707637 w 12089090"/>
                  <a:gd name="connsiteY393" fmla="*/ 1165632 h 13511369"/>
                  <a:gd name="connsiteX394" fmla="*/ 11891787 w 12089090"/>
                  <a:gd name="connsiteY394" fmla="*/ 1476782 h 13511369"/>
                  <a:gd name="connsiteX395" fmla="*/ 12088637 w 12089090"/>
                  <a:gd name="connsiteY395" fmla="*/ 1578383 h 13511369"/>
                  <a:gd name="connsiteX396" fmla="*/ 11923537 w 12089090"/>
                  <a:gd name="connsiteY396" fmla="*/ 1133883 h 13511369"/>
                  <a:gd name="connsiteX397" fmla="*/ 11910837 w 12089090"/>
                  <a:gd name="connsiteY397" fmla="*/ 917982 h 13511369"/>
                  <a:gd name="connsiteX398" fmla="*/ 11777487 w 12089090"/>
                  <a:gd name="connsiteY398" fmla="*/ 721132 h 13511369"/>
                  <a:gd name="connsiteX399" fmla="*/ 11752087 w 12089090"/>
                  <a:gd name="connsiteY39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579072 w 12089090"/>
                  <a:gd name="connsiteY9" fmla="*/ 2374263 h 13511369"/>
                  <a:gd name="connsiteX10" fmla="*/ 8418337 w 12089090"/>
                  <a:gd name="connsiteY10" fmla="*/ 2848382 h 13511369"/>
                  <a:gd name="connsiteX11" fmla="*/ 8300465 w 12089090"/>
                  <a:gd name="connsiteY11" fmla="*/ 2740975 h 13511369"/>
                  <a:gd name="connsiteX12" fmla="*/ 8262365 w 12089090"/>
                  <a:gd name="connsiteY12" fmla="*/ 2845750 h 13511369"/>
                  <a:gd name="connsiteX13" fmla="*/ 8095678 w 12089090"/>
                  <a:gd name="connsiteY13" fmla="*/ 2810031 h 13511369"/>
                  <a:gd name="connsiteX14" fmla="*/ 8019478 w 12089090"/>
                  <a:gd name="connsiteY14" fmla="*/ 2614769 h 13511369"/>
                  <a:gd name="connsiteX15" fmla="*/ 7656337 w 12089090"/>
                  <a:gd name="connsiteY15" fmla="*/ 2429282 h 13511369"/>
                  <a:gd name="connsiteX16" fmla="*/ 7595615 w 12089090"/>
                  <a:gd name="connsiteY16" fmla="*/ 2443319 h 13511369"/>
                  <a:gd name="connsiteX17" fmla="*/ 7526559 w 12089090"/>
                  <a:gd name="connsiteY17" fmla="*/ 2407600 h 13511369"/>
                  <a:gd name="connsiteX18" fmla="*/ 7521797 w 12089090"/>
                  <a:gd name="connsiteY18" fmla="*/ 2148044 h 13511369"/>
                  <a:gd name="connsiteX19" fmla="*/ 7412259 w 12089090"/>
                  <a:gd name="connsiteY19" fmla="*/ 2105181 h 13511369"/>
                  <a:gd name="connsiteX20" fmla="*/ 7371778 w 12089090"/>
                  <a:gd name="connsiteY20" fmla="*/ 1993263 h 13511369"/>
                  <a:gd name="connsiteX21" fmla="*/ 7281290 w 12089090"/>
                  <a:gd name="connsiteY21" fmla="*/ 2021838 h 13511369"/>
                  <a:gd name="connsiteX22" fmla="*/ 7180087 w 12089090"/>
                  <a:gd name="connsiteY22" fmla="*/ 1905407 h 13511369"/>
                  <a:gd name="connsiteX23" fmla="*/ 7321772 w 12089090"/>
                  <a:gd name="connsiteY23" fmla="*/ 1876581 h 13511369"/>
                  <a:gd name="connsiteX24" fmla="*/ 7419403 w 12089090"/>
                  <a:gd name="connsiteY24" fmla="*/ 1843244 h 13511369"/>
                  <a:gd name="connsiteX25" fmla="*/ 7457503 w 12089090"/>
                  <a:gd name="connsiteY25" fmla="*/ 1764663 h 13511369"/>
                  <a:gd name="connsiteX26" fmla="*/ 7543228 w 12089090"/>
                  <a:gd name="connsiteY26" fmla="*/ 1752756 h 13511369"/>
                  <a:gd name="connsiteX27" fmla="*/ 7618237 w 12089090"/>
                  <a:gd name="connsiteY27" fmla="*/ 1552982 h 13511369"/>
                  <a:gd name="connsiteX28" fmla="*/ 7512272 w 12089090"/>
                  <a:gd name="connsiteY28" fmla="*/ 1428906 h 13511369"/>
                  <a:gd name="connsiteX29" fmla="*/ 7275337 w 12089090"/>
                  <a:gd name="connsiteY29" fmla="*/ 1305332 h 13511369"/>
                  <a:gd name="connsiteX30" fmla="*/ 6959822 w 12089090"/>
                  <a:gd name="connsiteY30" fmla="*/ 1395569 h 13511369"/>
                  <a:gd name="connsiteX31" fmla="*/ 6752653 w 12089090"/>
                  <a:gd name="connsiteY31" fmla="*/ 1359850 h 13511369"/>
                  <a:gd name="connsiteX32" fmla="*/ 6647878 w 12089090"/>
                  <a:gd name="connsiteY32" fmla="*/ 1431288 h 13511369"/>
                  <a:gd name="connsiteX33" fmla="*/ 6488334 w 12089090"/>
                  <a:gd name="connsiteY33" fmla="*/ 1331275 h 13511369"/>
                  <a:gd name="connsiteX34" fmla="*/ 6354984 w 12089090"/>
                  <a:gd name="connsiteY34" fmla="*/ 1402713 h 13511369"/>
                  <a:gd name="connsiteX35" fmla="*/ 6265687 w 12089090"/>
                  <a:gd name="connsiteY35" fmla="*/ 1362482 h 13511369"/>
                  <a:gd name="connsiteX36" fmla="*/ 6181153 w 12089090"/>
                  <a:gd name="connsiteY36" fmla="*/ 1433669 h 13511369"/>
                  <a:gd name="connsiteX37" fmla="*/ 6052565 w 12089090"/>
                  <a:gd name="connsiteY37" fmla="*/ 1269363 h 13511369"/>
                  <a:gd name="connsiteX38" fmla="*/ 5971603 w 12089090"/>
                  <a:gd name="connsiteY38" fmla="*/ 1078863 h 13511369"/>
                  <a:gd name="connsiteX39" fmla="*/ 5808487 w 12089090"/>
                  <a:gd name="connsiteY39" fmla="*/ 1000532 h 13511369"/>
                  <a:gd name="connsiteX40" fmla="*/ 5647753 w 12089090"/>
                  <a:gd name="connsiteY40" fmla="*/ 921700 h 13511369"/>
                  <a:gd name="connsiteX41" fmla="*/ 5566790 w 12089090"/>
                  <a:gd name="connsiteY41" fmla="*/ 995519 h 13511369"/>
                  <a:gd name="connsiteX42" fmla="*/ 5500115 w 12089090"/>
                  <a:gd name="connsiteY42" fmla="*/ 847881 h 13511369"/>
                  <a:gd name="connsiteX43" fmla="*/ 5295328 w 12089090"/>
                  <a:gd name="connsiteY43" fmla="*/ 838356 h 13511369"/>
                  <a:gd name="connsiteX44" fmla="*/ 5119115 w 12089090"/>
                  <a:gd name="connsiteY44" fmla="*/ 678813 h 13511369"/>
                  <a:gd name="connsiteX45" fmla="*/ 4872656 w 12089090"/>
                  <a:gd name="connsiteY45" fmla="*/ 524282 h 13511369"/>
                  <a:gd name="connsiteX46" fmla="*/ 4578572 w 12089090"/>
                  <a:gd name="connsiteY46" fmla="*/ 478788 h 13511369"/>
                  <a:gd name="connsiteX47" fmla="*/ 4330922 w 12089090"/>
                  <a:gd name="connsiteY47" fmla="*/ 395444 h 13511369"/>
                  <a:gd name="connsiteX48" fmla="*/ 4363068 w 12089090"/>
                  <a:gd name="connsiteY48" fmla="*/ 505232 h 13511369"/>
                  <a:gd name="connsiteX49" fmla="*/ 4118990 w 12089090"/>
                  <a:gd name="connsiteY49" fmla="*/ 528794 h 13511369"/>
                  <a:gd name="connsiteX50" fmla="*/ 3952303 w 12089090"/>
                  <a:gd name="connsiteY50" fmla="*/ 640713 h 13511369"/>
                  <a:gd name="connsiteX51" fmla="*/ 3770137 w 12089090"/>
                  <a:gd name="connsiteY51" fmla="*/ 929094 h 13511369"/>
                  <a:gd name="connsiteX52" fmla="*/ 3680840 w 12089090"/>
                  <a:gd name="connsiteY52" fmla="*/ 914556 h 13511369"/>
                  <a:gd name="connsiteX53" fmla="*/ 3578447 w 12089090"/>
                  <a:gd name="connsiteY53" fmla="*/ 990756 h 13511369"/>
                  <a:gd name="connsiteX54" fmla="*/ 3404615 w 12089090"/>
                  <a:gd name="connsiteY54" fmla="*/ 1205069 h 13511369"/>
                  <a:gd name="connsiteX55" fmla="*/ 3266503 w 12089090"/>
                  <a:gd name="connsiteY55" fmla="*/ 1266981 h 13511369"/>
                  <a:gd name="connsiteX56" fmla="*/ 3184349 w 12089090"/>
                  <a:gd name="connsiteY56" fmla="*/ 1343433 h 13511369"/>
                  <a:gd name="connsiteX57" fmla="*/ 2956940 w 12089090"/>
                  <a:gd name="connsiteY57" fmla="*/ 1233644 h 13511369"/>
                  <a:gd name="connsiteX58" fmla="*/ 2829544 w 12089090"/>
                  <a:gd name="connsiteY58" fmla="*/ 1317239 h 13511369"/>
                  <a:gd name="connsiteX59" fmla="*/ 2690240 w 12089090"/>
                  <a:gd name="connsiteY59" fmla="*/ 1366994 h 13511369"/>
                  <a:gd name="connsiteX60" fmla="*/ 2455687 w 12089090"/>
                  <a:gd name="connsiteY60" fmla="*/ 1452970 h 13511369"/>
                  <a:gd name="connsiteX61" fmla="*/ 2421159 w 12089090"/>
                  <a:gd name="connsiteY61" fmla="*/ 1328894 h 13511369"/>
                  <a:gd name="connsiteX62" fmla="*/ 2341387 w 12089090"/>
                  <a:gd name="connsiteY62" fmla="*/ 1248182 h 13511369"/>
                  <a:gd name="connsiteX63" fmla="*/ 2364009 w 12089090"/>
                  <a:gd name="connsiteY63" fmla="*/ 1407475 h 13511369"/>
                  <a:gd name="connsiteX64" fmla="*/ 2321147 w 12089090"/>
                  <a:gd name="connsiteY64" fmla="*/ 1557494 h 13511369"/>
                  <a:gd name="connsiteX65" fmla="*/ 2379487 w 12089090"/>
                  <a:gd name="connsiteY65" fmla="*/ 1629182 h 13511369"/>
                  <a:gd name="connsiteX66" fmla="*/ 2748581 w 12089090"/>
                  <a:gd name="connsiteY66" fmla="*/ 1888739 h 13511369"/>
                  <a:gd name="connsiteX67" fmla="*/ 2818828 w 12089090"/>
                  <a:gd name="connsiteY67" fmla="*/ 2031363 h 13511369"/>
                  <a:gd name="connsiteX68" fmla="*/ 2799778 w 12089090"/>
                  <a:gd name="connsiteY68" fmla="*/ 2224244 h 13511369"/>
                  <a:gd name="connsiteX69" fmla="*/ 2870025 w 12089090"/>
                  <a:gd name="connsiteY69" fmla="*/ 2431664 h 13511369"/>
                  <a:gd name="connsiteX70" fmla="*/ 3027187 w 12089090"/>
                  <a:gd name="connsiteY70" fmla="*/ 2567395 h 13511369"/>
                  <a:gd name="connsiteX71" fmla="*/ 3160537 w 12089090"/>
                  <a:gd name="connsiteY71" fmla="*/ 2543582 h 13511369"/>
                  <a:gd name="connsiteX72" fmla="*/ 3228403 w 12089090"/>
                  <a:gd name="connsiteY72" fmla="*/ 2648106 h 13511369"/>
                  <a:gd name="connsiteX73" fmla="*/ 3130772 w 12089090"/>
                  <a:gd name="connsiteY73" fmla="*/ 2719544 h 13511369"/>
                  <a:gd name="connsiteX74" fmla="*/ 3115293 w 12089090"/>
                  <a:gd name="connsiteY74" fmla="*/ 2843619 h 13511369"/>
                  <a:gd name="connsiteX75" fmla="*/ 3023615 w 12089090"/>
                  <a:gd name="connsiteY75" fmla="*/ 2957669 h 13511369"/>
                  <a:gd name="connsiteX76" fmla="*/ 3016472 w 12089090"/>
                  <a:gd name="connsiteY76" fmla="*/ 3050538 h 13511369"/>
                  <a:gd name="connsiteX77" fmla="*/ 2916459 w 12089090"/>
                  <a:gd name="connsiteY77" fmla="*/ 3143406 h 13511369"/>
                  <a:gd name="connsiteX78" fmla="*/ 2874787 w 12089090"/>
                  <a:gd name="connsiteY78" fmla="*/ 3248432 h 13511369"/>
                  <a:gd name="connsiteX79" fmla="*/ 2916459 w 12089090"/>
                  <a:gd name="connsiteY79" fmla="*/ 3355338 h 13511369"/>
                  <a:gd name="connsiteX80" fmla="*/ 3039093 w 12089090"/>
                  <a:gd name="connsiteY80" fmla="*/ 3469889 h 13511369"/>
                  <a:gd name="connsiteX81" fmla="*/ 2880740 w 12089090"/>
                  <a:gd name="connsiteY81" fmla="*/ 3872069 h 13511369"/>
                  <a:gd name="connsiteX82" fmla="*/ 2854547 w 12089090"/>
                  <a:gd name="connsiteY82" fmla="*/ 4003038 h 13511369"/>
                  <a:gd name="connsiteX83" fmla="*/ 2779537 w 12089090"/>
                  <a:gd name="connsiteY83" fmla="*/ 4067582 h 13511369"/>
                  <a:gd name="connsiteX84" fmla="*/ 2630709 w 12089090"/>
                  <a:gd name="connsiteY84" fmla="*/ 4069713 h 13511369"/>
                  <a:gd name="connsiteX85" fmla="*/ 2559272 w 12089090"/>
                  <a:gd name="connsiteY85" fmla="*/ 4041138 h 13511369"/>
                  <a:gd name="connsiteX86" fmla="*/ 2497359 w 12089090"/>
                  <a:gd name="connsiteY86" fmla="*/ 3964938 h 13511369"/>
                  <a:gd name="connsiteX87" fmla="*/ 2360437 w 12089090"/>
                  <a:gd name="connsiteY87" fmla="*/ 3991382 h 13511369"/>
                  <a:gd name="connsiteX88" fmla="*/ 2302097 w 12089090"/>
                  <a:gd name="connsiteY88" fmla="*/ 4098288 h 13511369"/>
                  <a:gd name="connsiteX89" fmla="*/ 2402109 w 12089090"/>
                  <a:gd name="connsiteY89" fmla="*/ 4295932 h 13511369"/>
                  <a:gd name="connsiteX90" fmla="*/ 2322337 w 12089090"/>
                  <a:gd name="connsiteY90" fmla="*/ 4353332 h 13511369"/>
                  <a:gd name="connsiteX91" fmla="*/ 2533078 w 12089090"/>
                  <a:gd name="connsiteY91" fmla="*/ 4645975 h 13511369"/>
                  <a:gd name="connsiteX92" fmla="*/ 2597372 w 12089090"/>
                  <a:gd name="connsiteY92" fmla="*/ 4879338 h 13511369"/>
                  <a:gd name="connsiteX93" fmla="*/ 2489024 w 12089090"/>
                  <a:gd name="connsiteY93" fmla="*/ 4958170 h 13511369"/>
                  <a:gd name="connsiteX94" fmla="*/ 2471165 w 12089090"/>
                  <a:gd name="connsiteY94" fmla="*/ 5122225 h 13511369"/>
                  <a:gd name="connsiteX95" fmla="*/ 2387822 w 12089090"/>
                  <a:gd name="connsiteY95" fmla="*/ 5196044 h 13511369"/>
                  <a:gd name="connsiteX96" fmla="*/ 2398537 w 12089090"/>
                  <a:gd name="connsiteY96" fmla="*/ 5286782 h 13511369"/>
                  <a:gd name="connsiteX97" fmla="*/ 2506884 w 12089090"/>
                  <a:gd name="connsiteY97" fmla="*/ 5384163 h 13511369"/>
                  <a:gd name="connsiteX98" fmla="*/ 2512837 w 12089090"/>
                  <a:gd name="connsiteY98" fmla="*/ 5534432 h 13511369"/>
                  <a:gd name="connsiteX99" fmla="*/ 2516409 w 12089090"/>
                  <a:gd name="connsiteY99" fmla="*/ 5622288 h 13511369"/>
                  <a:gd name="connsiteX100" fmla="*/ 2649759 w 12089090"/>
                  <a:gd name="connsiteY100" fmla="*/ 5741350 h 13511369"/>
                  <a:gd name="connsiteX101" fmla="*/ 2814065 w 12089090"/>
                  <a:gd name="connsiteY101" fmla="*/ 5819932 h 13511369"/>
                  <a:gd name="connsiteX102" fmla="*/ 2846212 w 12089090"/>
                  <a:gd name="connsiteY102" fmla="*/ 6036875 h 13511369"/>
                  <a:gd name="connsiteX103" fmla="*/ 2836687 w 12089090"/>
                  <a:gd name="connsiteY103" fmla="*/ 6239282 h 13511369"/>
                  <a:gd name="connsiteX104" fmla="*/ 2611659 w 12089090"/>
                  <a:gd name="connsiteY104" fmla="*/ 6322375 h 13511369"/>
                  <a:gd name="connsiteX105" fmla="*/ 2627137 w 12089090"/>
                  <a:gd name="connsiteY105" fmla="*/ 6448832 h 13511369"/>
                  <a:gd name="connsiteX106" fmla="*/ 2531887 w 12089090"/>
                  <a:gd name="connsiteY106" fmla="*/ 6696482 h 13511369"/>
                  <a:gd name="connsiteX107" fmla="*/ 2585465 w 12089090"/>
                  <a:gd name="connsiteY107" fmla="*/ 6812913 h 13511369"/>
                  <a:gd name="connsiteX108" fmla="*/ 2535459 w 12089090"/>
                  <a:gd name="connsiteY108" fmla="*/ 6872444 h 13511369"/>
                  <a:gd name="connsiteX109" fmla="*/ 2478309 w 12089090"/>
                  <a:gd name="connsiteY109" fmla="*/ 6981982 h 13511369"/>
                  <a:gd name="connsiteX110" fmla="*/ 2365199 w 12089090"/>
                  <a:gd name="connsiteY110" fmla="*/ 7022714 h 13511369"/>
                  <a:gd name="connsiteX111" fmla="*/ 2123503 w 12089090"/>
                  <a:gd name="connsiteY111" fmla="*/ 7248682 h 13511369"/>
                  <a:gd name="connsiteX112" fmla="*/ 2171128 w 12089090"/>
                  <a:gd name="connsiteY112" fmla="*/ 7551100 h 13511369"/>
                  <a:gd name="connsiteX113" fmla="*/ 2143743 w 12089090"/>
                  <a:gd name="connsiteY113" fmla="*/ 7627551 h 13511369"/>
                  <a:gd name="connsiteX114" fmla="*/ 1973484 w 12089090"/>
                  <a:gd name="connsiteY114" fmla="*/ 7703500 h 13511369"/>
                  <a:gd name="connsiteX115" fmla="*/ 1867519 w 12089090"/>
                  <a:gd name="connsiteY115" fmla="*/ 7841863 h 13511369"/>
                  <a:gd name="connsiteX116" fmla="*/ 1842515 w 12089090"/>
                  <a:gd name="connsiteY116" fmla="*/ 8084500 h 13511369"/>
                  <a:gd name="connsiteX117" fmla="*/ 1721072 w 12089090"/>
                  <a:gd name="connsiteY117" fmla="*/ 8148794 h 13511369"/>
                  <a:gd name="connsiteX118" fmla="*/ 1703212 w 12089090"/>
                  <a:gd name="connsiteY118" fmla="*/ 8291919 h 13511369"/>
                  <a:gd name="connsiteX119" fmla="*/ 1671065 w 12089090"/>
                  <a:gd name="connsiteY119" fmla="*/ 8510744 h 13511369"/>
                  <a:gd name="connsiteX120" fmla="*/ 1716309 w 12089090"/>
                  <a:gd name="connsiteY120" fmla="*/ 8653619 h 13511369"/>
                  <a:gd name="connsiteX121" fmla="*/ 1706784 w 12089090"/>
                  <a:gd name="connsiteY121" fmla="*/ 8772682 h 13511369"/>
                  <a:gd name="connsiteX122" fmla="*/ 1788937 w 12089090"/>
                  <a:gd name="connsiteY122" fmla="*/ 8963432 h 13511369"/>
                  <a:gd name="connsiteX123" fmla="*/ 1657969 w 12089090"/>
                  <a:gd name="connsiteY123" fmla="*/ 9413488 h 13511369"/>
                  <a:gd name="connsiteX124" fmla="*/ 1506759 w 12089090"/>
                  <a:gd name="connsiteY124" fmla="*/ 9498963 h 13511369"/>
                  <a:gd name="connsiteX125" fmla="*/ 1463897 w 12089090"/>
                  <a:gd name="connsiteY125" fmla="*/ 9682319 h 13511369"/>
                  <a:gd name="connsiteX126" fmla="*/ 1321022 w 12089090"/>
                  <a:gd name="connsiteY126" fmla="*/ 9748994 h 13511369"/>
                  <a:gd name="connsiteX127" fmla="*/ 1312687 w 12089090"/>
                  <a:gd name="connsiteY127" fmla="*/ 9839732 h 13511369"/>
                  <a:gd name="connsiteX128" fmla="*/ 1237678 w 12089090"/>
                  <a:gd name="connsiteY128" fmla="*/ 9970450 h 13511369"/>
                  <a:gd name="connsiteX129" fmla="*/ 1254347 w 12089090"/>
                  <a:gd name="connsiteY129" fmla="*/ 10151425 h 13511369"/>
                  <a:gd name="connsiteX130" fmla="*/ 1179337 w 12089090"/>
                  <a:gd name="connsiteY130" fmla="*/ 10315982 h 13511369"/>
                  <a:gd name="connsiteX131" fmla="*/ 932878 w 12089090"/>
                  <a:gd name="connsiteY131" fmla="*/ 10353832 h 13511369"/>
                  <a:gd name="connsiteX132" fmla="*/ 817387 w 12089090"/>
                  <a:gd name="connsiteY132" fmla="*/ 10468382 h 13511369"/>
                  <a:gd name="connsiteX133" fmla="*/ 678084 w 12089090"/>
                  <a:gd name="connsiteY133" fmla="*/ 10480038 h 13511369"/>
                  <a:gd name="connsiteX134" fmla="*/ 585215 w 12089090"/>
                  <a:gd name="connsiteY134" fmla="*/ 10544332 h 13511369"/>
                  <a:gd name="connsiteX135" fmla="*/ 497109 w 12089090"/>
                  <a:gd name="connsiteY135" fmla="*/ 10503850 h 13511369"/>
                  <a:gd name="connsiteX136" fmla="*/ 399478 w 12089090"/>
                  <a:gd name="connsiteY136" fmla="*/ 10510994 h 13511369"/>
                  <a:gd name="connsiteX137" fmla="*/ 301847 w 12089090"/>
                  <a:gd name="connsiteY137" fmla="*/ 10482419 h 13511369"/>
                  <a:gd name="connsiteX138" fmla="*/ 238743 w 12089090"/>
                  <a:gd name="connsiteY138" fmla="*/ 10535057 h 13511369"/>
                  <a:gd name="connsiteX139" fmla="*/ 17287 w 12089090"/>
                  <a:gd name="connsiteY139" fmla="*/ 10430282 h 13511369"/>
                  <a:gd name="connsiteX140" fmla="*/ 78009 w 12089090"/>
                  <a:gd name="connsiteY140" fmla="*/ 10608625 h 13511369"/>
                  <a:gd name="connsiteX141" fmla="*/ 11334 w 12089090"/>
                  <a:gd name="connsiteY141" fmla="*/ 10787219 h 13511369"/>
                  <a:gd name="connsiteX142" fmla="*/ 112537 w 12089090"/>
                  <a:gd name="connsiteY142" fmla="*/ 11056551 h 13511369"/>
                  <a:gd name="connsiteX143" fmla="*/ 8953 w 12089090"/>
                  <a:gd name="connsiteY143" fmla="*/ 11234894 h 13511369"/>
                  <a:gd name="connsiteX144" fmla="*/ 17287 w 12089090"/>
                  <a:gd name="connsiteY144" fmla="*/ 11420882 h 13511369"/>
                  <a:gd name="connsiteX145" fmla="*/ 158972 w 12089090"/>
                  <a:gd name="connsiteY145" fmla="*/ 11470638 h 13511369"/>
                  <a:gd name="connsiteX146" fmla="*/ 455437 w 12089090"/>
                  <a:gd name="connsiteY146" fmla="*/ 11497082 h 13511369"/>
                  <a:gd name="connsiteX147" fmla="*/ 623315 w 12089090"/>
                  <a:gd name="connsiteY147" fmla="*/ 11544457 h 13511369"/>
                  <a:gd name="connsiteX148" fmla="*/ 737615 w 12089090"/>
                  <a:gd name="connsiteY148" fmla="*/ 11489688 h 13511369"/>
                  <a:gd name="connsiteX149" fmla="*/ 912637 w 12089090"/>
                  <a:gd name="connsiteY149" fmla="*/ 11535182 h 13511369"/>
                  <a:gd name="connsiteX150" fmla="*/ 1078134 w 12089090"/>
                  <a:gd name="connsiteY150" fmla="*/ 11413488 h 13511369"/>
                  <a:gd name="connsiteX151" fmla="*/ 1155524 w 12089090"/>
                  <a:gd name="connsiteY151" fmla="*/ 11470889 h 13511369"/>
                  <a:gd name="connsiteX152" fmla="*/ 1294828 w 12089090"/>
                  <a:gd name="connsiteY152" fmla="*/ 11496832 h 13511369"/>
                  <a:gd name="connsiteX153" fmla="*/ 1466278 w 12089090"/>
                  <a:gd name="connsiteY153" fmla="*/ 11508738 h 13511369"/>
                  <a:gd name="connsiteX154" fmla="*/ 1552003 w 12089090"/>
                  <a:gd name="connsiteY154" fmla="*/ 11573032 h 13511369"/>
                  <a:gd name="connsiteX155" fmla="*/ 1652015 w 12089090"/>
                  <a:gd name="connsiteY155" fmla="*/ 11580175 h 13511369"/>
                  <a:gd name="connsiteX156" fmla="*/ 1731787 w 12089090"/>
                  <a:gd name="connsiteY156" fmla="*/ 11592332 h 13511369"/>
                  <a:gd name="connsiteX157" fmla="*/ 1659159 w 12089090"/>
                  <a:gd name="connsiteY157" fmla="*/ 11737338 h 13511369"/>
                  <a:gd name="connsiteX158" fmla="*/ 1693687 w 12089090"/>
                  <a:gd name="connsiteY158" fmla="*/ 11992382 h 13511369"/>
                  <a:gd name="connsiteX159" fmla="*/ 1871090 w 12089090"/>
                  <a:gd name="connsiteY159" fmla="*/ 12130244 h 13511369"/>
                  <a:gd name="connsiteX160" fmla="*/ 1993724 w 12089090"/>
                  <a:gd name="connsiteY160" fmla="*/ 12056676 h 13511369"/>
                  <a:gd name="connsiteX161" fmla="*/ 2066353 w 12089090"/>
                  <a:gd name="connsiteY161" fmla="*/ 12104050 h 13511369"/>
                  <a:gd name="connsiteX162" fmla="*/ 2142553 w 12089090"/>
                  <a:gd name="connsiteY162" fmla="*/ 12034994 h 13511369"/>
                  <a:gd name="connsiteX163" fmla="*/ 2242565 w 12089090"/>
                  <a:gd name="connsiteY163" fmla="*/ 12058807 h 13511369"/>
                  <a:gd name="connsiteX164" fmla="*/ 2473547 w 12089090"/>
                  <a:gd name="connsiteY164" fmla="*/ 12008800 h 13511369"/>
                  <a:gd name="connsiteX165" fmla="*/ 2524743 w 12089090"/>
                  <a:gd name="connsiteY165" fmla="*/ 11899513 h 13511369"/>
                  <a:gd name="connsiteX166" fmla="*/ 2893837 w 12089090"/>
                  <a:gd name="connsiteY166" fmla="*/ 12030482 h 13511369"/>
                  <a:gd name="connsiteX167" fmla="*/ 2983134 w 12089090"/>
                  <a:gd name="connsiteY167" fmla="*/ 12018325 h 13511369"/>
                  <a:gd name="connsiteX168" fmla="*/ 3084337 w 12089090"/>
                  <a:gd name="connsiteY168" fmla="*/ 12182882 h 13511369"/>
                  <a:gd name="connsiteX169" fmla="*/ 3323653 w 12089090"/>
                  <a:gd name="connsiteY169" fmla="*/ 12127863 h 13511369"/>
                  <a:gd name="connsiteX170" fmla="*/ 3433190 w 12089090"/>
                  <a:gd name="connsiteY170" fmla="*/ 12196919 h 13511369"/>
                  <a:gd name="connsiteX171" fmla="*/ 3586781 w 12089090"/>
                  <a:gd name="connsiteY171" fmla="*/ 12266226 h 13511369"/>
                  <a:gd name="connsiteX172" fmla="*/ 3522487 w 12089090"/>
                  <a:gd name="connsiteY172" fmla="*/ 12387670 h 13511369"/>
                  <a:gd name="connsiteX173" fmla="*/ 3607022 w 12089090"/>
                  <a:gd name="connsiteY173" fmla="*/ 12592207 h 13511369"/>
                  <a:gd name="connsiteX174" fmla="*/ 3560587 w 12089090"/>
                  <a:gd name="connsiteY174" fmla="*/ 12773432 h 13511369"/>
                  <a:gd name="connsiteX175" fmla="*/ 3545109 w 12089090"/>
                  <a:gd name="connsiteY175" fmla="*/ 12987494 h 13511369"/>
                  <a:gd name="connsiteX176" fmla="*/ 3636787 w 12089090"/>
                  <a:gd name="connsiteY176" fmla="*/ 13211582 h 13511369"/>
                  <a:gd name="connsiteX177" fmla="*/ 3922537 w 12089090"/>
                  <a:gd name="connsiteY177" fmla="*/ 13440182 h 13511369"/>
                  <a:gd name="connsiteX178" fmla="*/ 4514278 w 12089090"/>
                  <a:gd name="connsiteY178" fmla="*/ 13511369 h 13511369"/>
                  <a:gd name="connsiteX179" fmla="*/ 4549996 w 12089090"/>
                  <a:gd name="connsiteY179" fmla="*/ 13442312 h 13511369"/>
                  <a:gd name="connsiteX180" fmla="*/ 4208287 w 12089090"/>
                  <a:gd name="connsiteY180" fmla="*/ 13154432 h 13511369"/>
                  <a:gd name="connsiteX181" fmla="*/ 4635722 w 12089090"/>
                  <a:gd name="connsiteY181" fmla="*/ 13268482 h 13511369"/>
                  <a:gd name="connsiteX182" fmla="*/ 4951237 w 12089090"/>
                  <a:gd name="connsiteY182" fmla="*/ 13268732 h 13511369"/>
                  <a:gd name="connsiteX183" fmla="*/ 5052440 w 12089090"/>
                  <a:gd name="connsiteY183" fmla="*/ 13058932 h 13511369"/>
                  <a:gd name="connsiteX184" fmla="*/ 5011959 w 12089090"/>
                  <a:gd name="connsiteY184" fmla="*/ 12985113 h 13511369"/>
                  <a:gd name="connsiteX185" fmla="*/ 5008387 w 12089090"/>
                  <a:gd name="connsiteY185" fmla="*/ 12678182 h 13511369"/>
                  <a:gd name="connsiteX186" fmla="*/ 5084587 w 12089090"/>
                  <a:gd name="connsiteY186" fmla="*/ 12563882 h 13511369"/>
                  <a:gd name="connsiteX187" fmla="*/ 5046487 w 12089090"/>
                  <a:gd name="connsiteY187" fmla="*/ 12225745 h 13511369"/>
                  <a:gd name="connsiteX188" fmla="*/ 5375100 w 12089090"/>
                  <a:gd name="connsiteY188" fmla="*/ 12097157 h 13511369"/>
                  <a:gd name="connsiteX189" fmla="*/ 5656087 w 12089090"/>
                  <a:gd name="connsiteY189" fmla="*/ 12180502 h 13511369"/>
                  <a:gd name="connsiteX190" fmla="*/ 5541787 w 12089090"/>
                  <a:gd name="connsiteY190" fmla="*/ 11249432 h 13511369"/>
                  <a:gd name="connsiteX191" fmla="*/ 5602510 w 12089090"/>
                  <a:gd name="connsiteY191" fmla="*/ 10722925 h 13511369"/>
                  <a:gd name="connsiteX192" fmla="*/ 5485827 w 12089090"/>
                  <a:gd name="connsiteY192" fmla="*/ 10663394 h 13511369"/>
                  <a:gd name="connsiteX193" fmla="*/ 5602509 w 12089090"/>
                  <a:gd name="connsiteY193" fmla="*/ 10701495 h 13511369"/>
                  <a:gd name="connsiteX194" fmla="*/ 5628703 w 12089090"/>
                  <a:gd name="connsiteY194" fmla="*/ 10160950 h 13511369"/>
                  <a:gd name="connsiteX195" fmla="*/ 5715618 w 12089090"/>
                  <a:gd name="connsiteY195" fmla="*/ 9775438 h 13511369"/>
                  <a:gd name="connsiteX196" fmla="*/ 5847778 w 12089090"/>
                  <a:gd name="connsiteY196" fmla="*/ 9408475 h 13511369"/>
                  <a:gd name="connsiteX197" fmla="*/ 5938265 w 12089090"/>
                  <a:gd name="connsiteY197" fmla="*/ 9196544 h 13511369"/>
                  <a:gd name="connsiteX198" fmla="*/ 5776340 w 12089090"/>
                  <a:gd name="connsiteY198" fmla="*/ 9329894 h 13511369"/>
                  <a:gd name="connsiteX199" fmla="*/ 5940647 w 12089090"/>
                  <a:gd name="connsiteY199" fmla="*/ 9137013 h 13511369"/>
                  <a:gd name="connsiteX200" fmla="*/ 5972794 w 12089090"/>
                  <a:gd name="connsiteY200" fmla="*/ 8956289 h 13511369"/>
                  <a:gd name="connsiteX201" fmla="*/ 5976365 w 12089090"/>
                  <a:gd name="connsiteY201" fmla="*/ 9087006 h 13511369"/>
                  <a:gd name="connsiteX202" fmla="*/ 6458567 w 12089090"/>
                  <a:gd name="connsiteY202" fmla="*/ 8201432 h 13511369"/>
                  <a:gd name="connsiteX203" fmla="*/ 6221634 w 12089090"/>
                  <a:gd name="connsiteY203" fmla="*/ 8101170 h 13511369"/>
                  <a:gd name="connsiteX204" fmla="*/ 6443090 w 12089090"/>
                  <a:gd name="connsiteY204" fmla="*/ 8110694 h 13511369"/>
                  <a:gd name="connsiteX205" fmla="*/ 6713363 w 12089090"/>
                  <a:gd name="connsiteY205" fmla="*/ 8074975 h 13511369"/>
                  <a:gd name="connsiteX206" fmla="*/ 6872907 w 12089090"/>
                  <a:gd name="connsiteY206" fmla="*/ 8032113 h 13511369"/>
                  <a:gd name="connsiteX207" fmla="*/ 6802659 w 12089090"/>
                  <a:gd name="connsiteY207" fmla="*/ 7972582 h 13511369"/>
                  <a:gd name="connsiteX208" fmla="*/ 6894339 w 12089090"/>
                  <a:gd name="connsiteY208" fmla="*/ 7846626 h 13511369"/>
                  <a:gd name="connsiteX209" fmla="*/ 6997921 w 12089090"/>
                  <a:gd name="connsiteY209" fmla="*/ 7867807 h 13511369"/>
                  <a:gd name="connsiteX210" fmla="*/ 7034832 w 12089090"/>
                  <a:gd name="connsiteY210" fmla="*/ 7793990 h 13511369"/>
                  <a:gd name="connsiteX211" fmla="*/ 6961013 w 12089090"/>
                  <a:gd name="connsiteY211" fmla="*/ 7693975 h 13511369"/>
                  <a:gd name="connsiteX212" fmla="*/ 6927676 w 12089090"/>
                  <a:gd name="connsiteY212" fmla="*/ 7596344 h 13511369"/>
                  <a:gd name="connsiteX213" fmla="*/ 6837187 w 12089090"/>
                  <a:gd name="connsiteY213" fmla="*/ 7591832 h 13511369"/>
                  <a:gd name="connsiteX214" fmla="*/ 6763369 w 12089090"/>
                  <a:gd name="connsiteY214" fmla="*/ 7674925 h 13511369"/>
                  <a:gd name="connsiteX215" fmla="*/ 6627637 w 12089090"/>
                  <a:gd name="connsiteY215" fmla="*/ 7687082 h 13511369"/>
                  <a:gd name="connsiteX216" fmla="*/ 6687169 w 12089090"/>
                  <a:gd name="connsiteY216" fmla="*/ 7617775 h 13511369"/>
                  <a:gd name="connsiteX217" fmla="*/ 6699076 w 12089090"/>
                  <a:gd name="connsiteY217" fmla="*/ 7529669 h 13511369"/>
                  <a:gd name="connsiteX218" fmla="*/ 6720506 w 12089090"/>
                  <a:gd name="connsiteY218" fmla="*/ 7467756 h 13511369"/>
                  <a:gd name="connsiteX219" fmla="*/ 6684787 w 12089090"/>
                  <a:gd name="connsiteY219" fmla="*/ 7401332 h 13511369"/>
                  <a:gd name="connsiteX220" fmla="*/ 6620494 w 12089090"/>
                  <a:gd name="connsiteY220" fmla="*/ 7432038 h 13511369"/>
                  <a:gd name="connsiteX221" fmla="*/ 6618112 w 12089090"/>
                  <a:gd name="connsiteY221" fmla="*/ 7351326 h 13511369"/>
                  <a:gd name="connsiteX222" fmla="*/ 6837188 w 12089090"/>
                  <a:gd name="connsiteY222" fmla="*/ 7243919 h 13511369"/>
                  <a:gd name="connsiteX223" fmla="*/ 6801469 w 12089090"/>
                  <a:gd name="connsiteY223" fmla="*/ 7089138 h 13511369"/>
                  <a:gd name="connsiteX224" fmla="*/ 6877669 w 12089090"/>
                  <a:gd name="connsiteY224" fmla="*/ 7072469 h 13511369"/>
                  <a:gd name="connsiteX225" fmla="*/ 6856237 w 12089090"/>
                  <a:gd name="connsiteY225" fmla="*/ 6982232 h 13511369"/>
                  <a:gd name="connsiteX226" fmla="*/ 6961013 w 12089090"/>
                  <a:gd name="connsiteY226" fmla="*/ 6984363 h 13511369"/>
                  <a:gd name="connsiteX227" fmla="*/ 7003876 w 12089090"/>
                  <a:gd name="connsiteY227" fmla="*/ 6903400 h 13511369"/>
                  <a:gd name="connsiteX228" fmla="*/ 7106269 w 12089090"/>
                  <a:gd name="connsiteY228" fmla="*/ 6936738 h 13511369"/>
                  <a:gd name="connsiteX229" fmla="*/ 7180088 w 12089090"/>
                  <a:gd name="connsiteY229" fmla="*/ 7039132 h 13511369"/>
                  <a:gd name="connsiteX230" fmla="*/ 7246763 w 12089090"/>
                  <a:gd name="connsiteY230" fmla="*/ 6979600 h 13511369"/>
                  <a:gd name="connsiteX231" fmla="*/ 7187232 w 12089090"/>
                  <a:gd name="connsiteY231" fmla="*/ 6843869 h 13511369"/>
                  <a:gd name="connsiteX232" fmla="*/ 7244381 w 12089090"/>
                  <a:gd name="connsiteY232" fmla="*/ 6896506 h 13511369"/>
                  <a:gd name="connsiteX233" fmla="*/ 7361063 w 12089090"/>
                  <a:gd name="connsiteY233" fmla="*/ 6934357 h 13511369"/>
                  <a:gd name="connsiteX234" fmla="*/ 7434882 w 12089090"/>
                  <a:gd name="connsiteY234" fmla="*/ 7006046 h 13511369"/>
                  <a:gd name="connsiteX235" fmla="*/ 7403926 w 12089090"/>
                  <a:gd name="connsiteY235" fmla="*/ 7144158 h 13511369"/>
                  <a:gd name="connsiteX236" fmla="*/ 7475363 w 12089090"/>
                  <a:gd name="connsiteY236" fmla="*/ 7108439 h 13511369"/>
                  <a:gd name="connsiteX237" fmla="*/ 7465837 w 12089090"/>
                  <a:gd name="connsiteY237" fmla="*/ 7077482 h 13511369"/>
                  <a:gd name="connsiteX238" fmla="*/ 7542038 w 12089090"/>
                  <a:gd name="connsiteY238" fmla="*/ 7163208 h 13511369"/>
                  <a:gd name="connsiteX239" fmla="*/ 7477744 w 12089090"/>
                  <a:gd name="connsiteY239" fmla="*/ 7244171 h 13511369"/>
                  <a:gd name="connsiteX240" fmla="*/ 7542037 w 12089090"/>
                  <a:gd name="connsiteY240" fmla="*/ 7325132 h 13511369"/>
                  <a:gd name="connsiteX241" fmla="*/ 7468219 w 12089090"/>
                  <a:gd name="connsiteY241" fmla="*/ 7344183 h 13511369"/>
                  <a:gd name="connsiteX242" fmla="*/ 7375351 w 12089090"/>
                  <a:gd name="connsiteY242" fmla="*/ 7296558 h 13511369"/>
                  <a:gd name="connsiteX243" fmla="*/ 7327726 w 12089090"/>
                  <a:gd name="connsiteY243" fmla="*/ 7406096 h 13511369"/>
                  <a:gd name="connsiteX244" fmla="*/ 7403926 w 12089090"/>
                  <a:gd name="connsiteY244" fmla="*/ 7425146 h 13511369"/>
                  <a:gd name="connsiteX245" fmla="*/ 7458694 w 12089090"/>
                  <a:gd name="connsiteY245" fmla="*/ 7484677 h 13511369"/>
                  <a:gd name="connsiteX246" fmla="*/ 7484888 w 12089090"/>
                  <a:gd name="connsiteY246" fmla="*/ 7515382 h 13511369"/>
                  <a:gd name="connsiteX247" fmla="*/ 7505128 w 12089090"/>
                  <a:gd name="connsiteY247" fmla="*/ 7467755 h 13511369"/>
                  <a:gd name="connsiteX248" fmla="*/ 7563469 w 12089090"/>
                  <a:gd name="connsiteY248" fmla="*/ 7529921 h 13511369"/>
                  <a:gd name="connsiteX249" fmla="*/ 7656338 w 12089090"/>
                  <a:gd name="connsiteY249" fmla="*/ 7615646 h 13511369"/>
                  <a:gd name="connsiteX250" fmla="*/ 7656338 w 12089090"/>
                  <a:gd name="connsiteY250" fmla="*/ 7510871 h 13511369"/>
                  <a:gd name="connsiteX251" fmla="*/ 7830168 w 12089090"/>
                  <a:gd name="connsiteY251" fmla="*/ 7606120 h 13511369"/>
                  <a:gd name="connsiteX252" fmla="*/ 7723013 w 12089090"/>
                  <a:gd name="connsiteY252" fmla="*/ 7370377 h 13511369"/>
                  <a:gd name="connsiteX253" fmla="*/ 7725394 w 12089090"/>
                  <a:gd name="connsiteY253" fmla="*/ 7234646 h 13511369"/>
                  <a:gd name="connsiteX254" fmla="*/ 7630144 w 12089090"/>
                  <a:gd name="connsiteY254" fmla="*/ 7206071 h 13511369"/>
                  <a:gd name="connsiteX255" fmla="*/ 7694437 w 12089090"/>
                  <a:gd name="connsiteY255" fmla="*/ 7039382 h 13511369"/>
                  <a:gd name="connsiteX256" fmla="*/ 8392144 w 12089090"/>
                  <a:gd name="connsiteY256" fmla="*/ 6653621 h 13511369"/>
                  <a:gd name="connsiteX257" fmla="*/ 8720757 w 12089090"/>
                  <a:gd name="connsiteY257" fmla="*/ 6591708 h 13511369"/>
                  <a:gd name="connsiteX258" fmla="*/ 8739807 w 12089090"/>
                  <a:gd name="connsiteY258" fmla="*/ 6696483 h 13511369"/>
                  <a:gd name="connsiteX259" fmla="*/ 8813626 w 12089090"/>
                  <a:gd name="connsiteY259" fmla="*/ 6701246 h 13511369"/>
                  <a:gd name="connsiteX260" fmla="*/ 8789812 w 12089090"/>
                  <a:gd name="connsiteY260" fmla="*/ 6548844 h 13511369"/>
                  <a:gd name="connsiteX261" fmla="*/ 9332737 w 12089090"/>
                  <a:gd name="connsiteY261" fmla="*/ 6544082 h 13511369"/>
                  <a:gd name="connsiteX262" fmla="*/ 9520856 w 12089090"/>
                  <a:gd name="connsiteY262" fmla="*/ 6494075 h 13511369"/>
                  <a:gd name="connsiteX263" fmla="*/ 9647062 w 12089090"/>
                  <a:gd name="connsiteY263" fmla="*/ 6298813 h 13511369"/>
                  <a:gd name="connsiteX264" fmla="*/ 9923287 w 12089090"/>
                  <a:gd name="connsiteY264" fmla="*/ 6334532 h 13511369"/>
                  <a:gd name="connsiteX265" fmla="*/ 9887569 w 12089090"/>
                  <a:gd name="connsiteY265" fmla="*/ 6420258 h 13511369"/>
                  <a:gd name="connsiteX266" fmla="*/ 9744694 w 12089090"/>
                  <a:gd name="connsiteY266" fmla="*/ 6434546 h 13511369"/>
                  <a:gd name="connsiteX267" fmla="*/ 9813749 w 12089090"/>
                  <a:gd name="connsiteY267" fmla="*/ 6489313 h 13511369"/>
                  <a:gd name="connsiteX268" fmla="*/ 9682782 w 12089090"/>
                  <a:gd name="connsiteY268" fmla="*/ 6517889 h 13511369"/>
                  <a:gd name="connsiteX269" fmla="*/ 9556576 w 12089090"/>
                  <a:gd name="connsiteY269" fmla="*/ 6508364 h 13511369"/>
                  <a:gd name="connsiteX270" fmla="*/ 9470850 w 12089090"/>
                  <a:gd name="connsiteY270" fmla="*/ 6544082 h 13511369"/>
                  <a:gd name="connsiteX271" fmla="*/ 9439894 w 12089090"/>
                  <a:gd name="connsiteY271" fmla="*/ 6848883 h 13511369"/>
                  <a:gd name="connsiteX272" fmla="*/ 9601819 w 12089090"/>
                  <a:gd name="connsiteY272" fmla="*/ 6882220 h 13511369"/>
                  <a:gd name="connsiteX273" fmla="*/ 9808987 w 12089090"/>
                  <a:gd name="connsiteY273" fmla="*/ 6696482 h 13511369"/>
                  <a:gd name="connsiteX274" fmla="*/ 9847088 w 12089090"/>
                  <a:gd name="connsiteY274" fmla="*/ 6794114 h 13511369"/>
                  <a:gd name="connsiteX275" fmla="*/ 9994726 w 12089090"/>
                  <a:gd name="connsiteY275" fmla="*/ 6717914 h 13511369"/>
                  <a:gd name="connsiteX276" fmla="*/ 9894713 w 12089090"/>
                  <a:gd name="connsiteY276" fmla="*/ 6956040 h 13511369"/>
                  <a:gd name="connsiteX277" fmla="*/ 10037588 w 12089090"/>
                  <a:gd name="connsiteY277" fmla="*/ 6898889 h 13511369"/>
                  <a:gd name="connsiteX278" fmla="*/ 10004251 w 12089090"/>
                  <a:gd name="connsiteY278" fmla="*/ 6986996 h 13511369"/>
                  <a:gd name="connsiteX279" fmla="*/ 10235232 w 12089090"/>
                  <a:gd name="connsiteY279" fmla="*/ 6984614 h 13511369"/>
                  <a:gd name="connsiteX280" fmla="*/ 10075687 w 12089090"/>
                  <a:gd name="connsiteY280" fmla="*/ 7039382 h 13511369"/>
                  <a:gd name="connsiteX281" fmla="*/ 9966151 w 12089090"/>
                  <a:gd name="connsiteY281" fmla="*/ 7096533 h 13511369"/>
                  <a:gd name="connsiteX282" fmla="*/ 9847088 w 12089090"/>
                  <a:gd name="connsiteY282" fmla="*/ 7210833 h 13511369"/>
                  <a:gd name="connsiteX283" fmla="*/ 9882806 w 12089090"/>
                  <a:gd name="connsiteY283" fmla="*/ 7270363 h 13511369"/>
                  <a:gd name="connsiteX284" fmla="*/ 9925669 w 12089090"/>
                  <a:gd name="connsiteY284" fmla="*/ 7320371 h 13511369"/>
                  <a:gd name="connsiteX285" fmla="*/ 10004251 w 12089090"/>
                  <a:gd name="connsiteY285" fmla="*/ 7287033 h 13511369"/>
                  <a:gd name="connsiteX286" fmla="*/ 10016156 w 12089090"/>
                  <a:gd name="connsiteY286" fmla="*/ 7348944 h 13511369"/>
                  <a:gd name="connsiteX287" fmla="*/ 10130457 w 12089090"/>
                  <a:gd name="connsiteY287" fmla="*/ 7210833 h 13511369"/>
                  <a:gd name="connsiteX288" fmla="*/ 10166176 w 12089090"/>
                  <a:gd name="connsiteY288" fmla="*/ 7356089 h 13511369"/>
                  <a:gd name="connsiteX289" fmla="*/ 10261426 w 12089090"/>
                  <a:gd name="connsiteY289" fmla="*/ 7239408 h 13511369"/>
                  <a:gd name="connsiteX290" fmla="*/ 10287619 w 12089090"/>
                  <a:gd name="connsiteY290" fmla="*/ 7401332 h 13511369"/>
                  <a:gd name="connsiteX291" fmla="*/ 10361437 w 12089090"/>
                  <a:gd name="connsiteY291" fmla="*/ 7477532 h 13511369"/>
                  <a:gd name="connsiteX292" fmla="*/ 10151887 w 12089090"/>
                  <a:gd name="connsiteY292" fmla="*/ 7591832 h 13511369"/>
                  <a:gd name="connsiteX293" fmla="*/ 10304288 w 12089090"/>
                  <a:gd name="connsiteY293" fmla="*/ 7741852 h 13511369"/>
                  <a:gd name="connsiteX294" fmla="*/ 10335244 w 12089090"/>
                  <a:gd name="connsiteY294" fmla="*/ 7644221 h 13511369"/>
                  <a:gd name="connsiteX295" fmla="*/ 10406680 w 12089090"/>
                  <a:gd name="connsiteY295" fmla="*/ 7732326 h 13511369"/>
                  <a:gd name="connsiteX296" fmla="*/ 10528126 w 12089090"/>
                  <a:gd name="connsiteY296" fmla="*/ 7691846 h 13511369"/>
                  <a:gd name="connsiteX297" fmla="*/ 10532887 w 12089090"/>
                  <a:gd name="connsiteY297" fmla="*/ 7777570 h 13511369"/>
                  <a:gd name="connsiteX298" fmla="*/ 10530506 w 12089090"/>
                  <a:gd name="connsiteY298" fmla="*/ 7875200 h 13511369"/>
                  <a:gd name="connsiteX299" fmla="*/ 10640043 w 12089090"/>
                  <a:gd name="connsiteY299" fmla="*/ 7837101 h 13511369"/>
                  <a:gd name="connsiteX300" fmla="*/ 10680526 w 12089090"/>
                  <a:gd name="connsiteY300" fmla="*/ 8075227 h 13511369"/>
                  <a:gd name="connsiteX301" fmla="*/ 10818637 w 12089090"/>
                  <a:gd name="connsiteY301" fmla="*/ 8106182 h 13511369"/>
                  <a:gd name="connsiteX302" fmla="*/ 10832925 w 12089090"/>
                  <a:gd name="connsiteY302" fmla="*/ 7815670 h 13511369"/>
                  <a:gd name="connsiteX303" fmla="*/ 10923413 w 12089090"/>
                  <a:gd name="connsiteY303" fmla="*/ 7791858 h 13511369"/>
                  <a:gd name="connsiteX304" fmla="*/ 10992469 w 12089090"/>
                  <a:gd name="connsiteY304" fmla="*/ 7620407 h 13511369"/>
                  <a:gd name="connsiteX305" fmla="*/ 10954369 w 12089090"/>
                  <a:gd name="connsiteY305" fmla="*/ 7491821 h 13511369"/>
                  <a:gd name="connsiteX306" fmla="*/ 10859119 w 12089090"/>
                  <a:gd name="connsiteY306" fmla="*/ 7479913 h 13511369"/>
                  <a:gd name="connsiteX307" fmla="*/ 10906743 w 12089090"/>
                  <a:gd name="connsiteY307" fmla="*/ 7360851 h 13511369"/>
                  <a:gd name="connsiteX308" fmla="*/ 10801969 w 12089090"/>
                  <a:gd name="connsiteY308" fmla="*/ 7289414 h 13511369"/>
                  <a:gd name="connsiteX309" fmla="*/ 10761487 w 12089090"/>
                  <a:gd name="connsiteY309" fmla="*/ 7058432 h 13511369"/>
                  <a:gd name="connsiteX310" fmla="*/ 10443987 w 12089090"/>
                  <a:gd name="connsiteY310" fmla="*/ 7020332 h 13511369"/>
                  <a:gd name="connsiteX311" fmla="*/ 10513838 w 12089090"/>
                  <a:gd name="connsiteY311" fmla="*/ 6915558 h 13511369"/>
                  <a:gd name="connsiteX312" fmla="*/ 10637663 w 12089090"/>
                  <a:gd name="connsiteY312" fmla="*/ 6896508 h 13511369"/>
                  <a:gd name="connsiteX313" fmla="*/ 10647187 w 12089090"/>
                  <a:gd name="connsiteY313" fmla="*/ 6810782 h 13511369"/>
                  <a:gd name="connsiteX314" fmla="*/ 10859912 w 12089090"/>
                  <a:gd name="connsiteY314" fmla="*/ 6899682 h 13511369"/>
                  <a:gd name="connsiteX315" fmla="*/ 10875787 w 12089090"/>
                  <a:gd name="connsiteY315" fmla="*/ 6677432 h 13511369"/>
                  <a:gd name="connsiteX316" fmla="*/ 10666237 w 12089090"/>
                  <a:gd name="connsiteY316" fmla="*/ 6772682 h 13511369"/>
                  <a:gd name="connsiteX317" fmla="*/ 10590037 w 12089090"/>
                  <a:gd name="connsiteY317" fmla="*/ 6544082 h 13511369"/>
                  <a:gd name="connsiteX318" fmla="*/ 10361437 w 12089090"/>
                  <a:gd name="connsiteY318" fmla="*/ 6753632 h 13511369"/>
                  <a:gd name="connsiteX319" fmla="*/ 10374138 w 12089090"/>
                  <a:gd name="connsiteY319" fmla="*/ 6588533 h 13511369"/>
                  <a:gd name="connsiteX320" fmla="*/ 10386837 w 12089090"/>
                  <a:gd name="connsiteY320" fmla="*/ 6464707 h 13511369"/>
                  <a:gd name="connsiteX321" fmla="*/ 10331672 w 12089090"/>
                  <a:gd name="connsiteY321" fmla="*/ 6436675 h 13511369"/>
                  <a:gd name="connsiteX322" fmla="*/ 10278888 w 12089090"/>
                  <a:gd name="connsiteY322" fmla="*/ 6452008 h 13511369"/>
                  <a:gd name="connsiteX323" fmla="*/ 10158237 w 12089090"/>
                  <a:gd name="connsiteY323" fmla="*/ 6236107 h 13511369"/>
                  <a:gd name="connsiteX324" fmla="*/ 10323338 w 12089090"/>
                  <a:gd name="connsiteY324" fmla="*/ 6274208 h 13511369"/>
                  <a:gd name="connsiteX325" fmla="*/ 10564638 w 12089090"/>
                  <a:gd name="connsiteY325" fmla="*/ 6274208 h 13511369"/>
                  <a:gd name="connsiteX326" fmla="*/ 10694812 w 12089090"/>
                  <a:gd name="connsiteY326" fmla="*/ 6134507 h 13511369"/>
                  <a:gd name="connsiteX327" fmla="*/ 10593213 w 12089090"/>
                  <a:gd name="connsiteY327" fmla="*/ 6023383 h 13511369"/>
                  <a:gd name="connsiteX328" fmla="*/ 10380487 w 12089090"/>
                  <a:gd name="connsiteY328" fmla="*/ 5975757 h 13511369"/>
                  <a:gd name="connsiteX329" fmla="*/ 10561462 w 12089090"/>
                  <a:gd name="connsiteY329" fmla="*/ 5845582 h 13511369"/>
                  <a:gd name="connsiteX330" fmla="*/ 10507488 w 12089090"/>
                  <a:gd name="connsiteY330" fmla="*/ 5728108 h 13511369"/>
                  <a:gd name="connsiteX331" fmla="*/ 10561463 w 12089090"/>
                  <a:gd name="connsiteY331" fmla="*/ 5607458 h 13511369"/>
                  <a:gd name="connsiteX332" fmla="*/ 10523362 w 12089090"/>
                  <a:gd name="connsiteY332" fmla="*/ 5604282 h 13511369"/>
                  <a:gd name="connsiteX333" fmla="*/ 10488438 w 12089090"/>
                  <a:gd name="connsiteY333" fmla="*/ 5528083 h 13511369"/>
                  <a:gd name="connsiteX334" fmla="*/ 10329687 w 12089090"/>
                  <a:gd name="connsiteY334" fmla="*/ 5375682 h 13511369"/>
                  <a:gd name="connsiteX335" fmla="*/ 10599563 w 12089090"/>
                  <a:gd name="connsiteY335" fmla="*/ 5480458 h 13511369"/>
                  <a:gd name="connsiteX336" fmla="*/ 10742437 w 12089090"/>
                  <a:gd name="connsiteY336" fmla="*/ 5439182 h 13511369"/>
                  <a:gd name="connsiteX337" fmla="*/ 10717038 w 12089090"/>
                  <a:gd name="connsiteY337" fmla="*/ 5686833 h 13511369"/>
                  <a:gd name="connsiteX338" fmla="*/ 10894837 w 12089090"/>
                  <a:gd name="connsiteY338" fmla="*/ 5724932 h 13511369"/>
                  <a:gd name="connsiteX339" fmla="*/ 10951988 w 12089090"/>
                  <a:gd name="connsiteY339" fmla="*/ 5550308 h 13511369"/>
                  <a:gd name="connsiteX340" fmla="*/ 10993262 w 12089090"/>
                  <a:gd name="connsiteY340" fmla="*/ 5321707 h 13511369"/>
                  <a:gd name="connsiteX341" fmla="*/ 10913888 w 12089090"/>
                  <a:gd name="connsiteY341" fmla="*/ 5118508 h 13511369"/>
                  <a:gd name="connsiteX342" fmla="*/ 10856737 w 12089090"/>
                  <a:gd name="connsiteY342" fmla="*/ 5020082 h 13511369"/>
                  <a:gd name="connsiteX343" fmla="*/ 10777363 w 12089090"/>
                  <a:gd name="connsiteY343" fmla="*/ 5137558 h 13511369"/>
                  <a:gd name="connsiteX344" fmla="*/ 10707513 w 12089090"/>
                  <a:gd name="connsiteY344" fmla="*/ 5096283 h 13511369"/>
                  <a:gd name="connsiteX345" fmla="*/ 10675763 w 12089090"/>
                  <a:gd name="connsiteY345" fmla="*/ 5216933 h 13511369"/>
                  <a:gd name="connsiteX346" fmla="*/ 10574162 w 12089090"/>
                  <a:gd name="connsiteY346" fmla="*/ 5220107 h 13511369"/>
                  <a:gd name="connsiteX347" fmla="*/ 10494787 w 12089090"/>
                  <a:gd name="connsiteY347" fmla="*/ 5077232 h 13511369"/>
                  <a:gd name="connsiteX348" fmla="*/ 10456687 w 12089090"/>
                  <a:gd name="connsiteY348" fmla="*/ 4924832 h 13511369"/>
                  <a:gd name="connsiteX349" fmla="*/ 10240787 w 12089090"/>
                  <a:gd name="connsiteY349" fmla="*/ 4928007 h 13511369"/>
                  <a:gd name="connsiteX350" fmla="*/ 10266187 w 12089090"/>
                  <a:gd name="connsiteY350" fmla="*/ 5153432 h 13511369"/>
                  <a:gd name="connsiteX351" fmla="*/ 10228088 w 12089090"/>
                  <a:gd name="connsiteY351" fmla="*/ 4959758 h 13511369"/>
                  <a:gd name="connsiteX352" fmla="*/ 10183637 w 12089090"/>
                  <a:gd name="connsiteY352" fmla="*/ 4972457 h 13511369"/>
                  <a:gd name="connsiteX353" fmla="*/ 10113787 w 12089090"/>
                  <a:gd name="connsiteY353" fmla="*/ 4861332 h 13511369"/>
                  <a:gd name="connsiteX354" fmla="*/ 10018538 w 12089090"/>
                  <a:gd name="connsiteY354" fmla="*/ 4931183 h 13511369"/>
                  <a:gd name="connsiteX355" fmla="*/ 9862962 w 12089090"/>
                  <a:gd name="connsiteY355" fmla="*/ 5058182 h 13511369"/>
                  <a:gd name="connsiteX356" fmla="*/ 10228087 w 12089090"/>
                  <a:gd name="connsiteY356" fmla="*/ 4724807 h 13511369"/>
                  <a:gd name="connsiteX357" fmla="*/ 10372550 w 12089090"/>
                  <a:gd name="connsiteY357" fmla="*/ 4634321 h 13511369"/>
                  <a:gd name="connsiteX358" fmla="*/ 10590037 w 12089090"/>
                  <a:gd name="connsiteY358" fmla="*/ 4581932 h 13511369"/>
                  <a:gd name="connsiteX359" fmla="*/ 10628138 w 12089090"/>
                  <a:gd name="connsiteY359" fmla="*/ 4461283 h 13511369"/>
                  <a:gd name="connsiteX360" fmla="*/ 10799588 w 12089090"/>
                  <a:gd name="connsiteY360" fmla="*/ 4334283 h 13511369"/>
                  <a:gd name="connsiteX361" fmla="*/ 10831337 w 12089090"/>
                  <a:gd name="connsiteY361" fmla="*/ 4080282 h 13511369"/>
                  <a:gd name="connsiteX362" fmla="*/ 10599562 w 12089090"/>
                  <a:gd name="connsiteY362" fmla="*/ 3997732 h 13511369"/>
                  <a:gd name="connsiteX363" fmla="*/ 10282063 w 12089090"/>
                  <a:gd name="connsiteY363" fmla="*/ 3950108 h 13511369"/>
                  <a:gd name="connsiteX364" fmla="*/ 10151887 w 12089090"/>
                  <a:gd name="connsiteY364" fmla="*/ 4010432 h 13511369"/>
                  <a:gd name="connsiteX365" fmla="*/ 10177288 w 12089090"/>
                  <a:gd name="connsiteY365" fmla="*/ 3845333 h 13511369"/>
                  <a:gd name="connsiteX366" fmla="*/ 10126488 w 12089090"/>
                  <a:gd name="connsiteY366" fmla="*/ 3670708 h 13511369"/>
                  <a:gd name="connsiteX367" fmla="*/ 10240787 w 12089090"/>
                  <a:gd name="connsiteY367" fmla="*/ 3708807 h 13511369"/>
                  <a:gd name="connsiteX368" fmla="*/ 10361438 w 12089090"/>
                  <a:gd name="connsiteY368" fmla="*/ 3600858 h 13511369"/>
                  <a:gd name="connsiteX369" fmla="*/ 10551938 w 12089090"/>
                  <a:gd name="connsiteY369" fmla="*/ 3661183 h 13511369"/>
                  <a:gd name="connsiteX370" fmla="*/ 10564638 w 12089090"/>
                  <a:gd name="connsiteY370" fmla="*/ 3477033 h 13511369"/>
                  <a:gd name="connsiteX371" fmla="*/ 10704337 w 12089090"/>
                  <a:gd name="connsiteY371" fmla="*/ 3515132 h 13511369"/>
                  <a:gd name="connsiteX372" fmla="*/ 10818637 w 12089090"/>
                  <a:gd name="connsiteY372" fmla="*/ 3210332 h 13511369"/>
                  <a:gd name="connsiteX373" fmla="*/ 10920238 w 12089090"/>
                  <a:gd name="connsiteY373" fmla="*/ 3299233 h 13511369"/>
                  <a:gd name="connsiteX374" fmla="*/ 11059937 w 12089090"/>
                  <a:gd name="connsiteY374" fmla="*/ 3283357 h 13511369"/>
                  <a:gd name="connsiteX375" fmla="*/ 11094862 w 12089090"/>
                  <a:gd name="connsiteY375" fmla="*/ 3508782 h 13511369"/>
                  <a:gd name="connsiteX376" fmla="*/ 11171063 w 12089090"/>
                  <a:gd name="connsiteY376" fmla="*/ 3251608 h 13511369"/>
                  <a:gd name="connsiteX377" fmla="*/ 11094863 w 12089090"/>
                  <a:gd name="connsiteY377" fmla="*/ 3165883 h 13511369"/>
                  <a:gd name="connsiteX378" fmla="*/ 11180587 w 12089090"/>
                  <a:gd name="connsiteY378" fmla="*/ 2911882 h 13511369"/>
                  <a:gd name="connsiteX379" fmla="*/ 10999613 w 12089090"/>
                  <a:gd name="connsiteY379" fmla="*/ 2988083 h 13511369"/>
                  <a:gd name="connsiteX380" fmla="*/ 10971037 w 12089090"/>
                  <a:gd name="connsiteY380" fmla="*/ 2918232 h 13511369"/>
                  <a:gd name="connsiteX381" fmla="*/ 10780537 w 12089090"/>
                  <a:gd name="connsiteY381" fmla="*/ 2715032 h 13511369"/>
                  <a:gd name="connsiteX382" fmla="*/ 10748788 w 12089090"/>
                  <a:gd name="connsiteY382" fmla="*/ 2530883 h 13511369"/>
                  <a:gd name="connsiteX383" fmla="*/ 10717038 w 12089090"/>
                  <a:gd name="connsiteY383" fmla="*/ 2435633 h 13511369"/>
                  <a:gd name="connsiteX384" fmla="*/ 10818637 w 12089090"/>
                  <a:gd name="connsiteY384" fmla="*/ 2334032 h 13511369"/>
                  <a:gd name="connsiteX385" fmla="*/ 11078988 w 12089090"/>
                  <a:gd name="connsiteY385" fmla="*/ 2099083 h 13511369"/>
                  <a:gd name="connsiteX386" fmla="*/ 11199637 w 12089090"/>
                  <a:gd name="connsiteY386" fmla="*/ 2118132 h 13511369"/>
                  <a:gd name="connsiteX387" fmla="*/ 11269488 w 12089090"/>
                  <a:gd name="connsiteY387" fmla="*/ 2029233 h 13511369"/>
                  <a:gd name="connsiteX388" fmla="*/ 11504437 w 12089090"/>
                  <a:gd name="connsiteY388" fmla="*/ 1921282 h 13511369"/>
                  <a:gd name="connsiteX389" fmla="*/ 11358388 w 12089090"/>
                  <a:gd name="connsiteY389" fmla="*/ 1851433 h 13511369"/>
                  <a:gd name="connsiteX390" fmla="*/ 11275837 w 12089090"/>
                  <a:gd name="connsiteY390" fmla="*/ 1705382 h 13511369"/>
                  <a:gd name="connsiteX391" fmla="*/ 11377437 w 12089090"/>
                  <a:gd name="connsiteY391" fmla="*/ 1279932 h 13511369"/>
                  <a:gd name="connsiteX392" fmla="*/ 11256787 w 12089090"/>
                  <a:gd name="connsiteY392" fmla="*/ 1019582 h 13511369"/>
                  <a:gd name="connsiteX393" fmla="*/ 11542537 w 12089090"/>
                  <a:gd name="connsiteY393" fmla="*/ 1362482 h 13511369"/>
                  <a:gd name="connsiteX394" fmla="*/ 11707637 w 12089090"/>
                  <a:gd name="connsiteY394" fmla="*/ 1165632 h 13511369"/>
                  <a:gd name="connsiteX395" fmla="*/ 11891787 w 12089090"/>
                  <a:gd name="connsiteY395" fmla="*/ 1476782 h 13511369"/>
                  <a:gd name="connsiteX396" fmla="*/ 12088637 w 12089090"/>
                  <a:gd name="connsiteY396" fmla="*/ 1578383 h 13511369"/>
                  <a:gd name="connsiteX397" fmla="*/ 11923537 w 12089090"/>
                  <a:gd name="connsiteY397" fmla="*/ 1133883 h 13511369"/>
                  <a:gd name="connsiteX398" fmla="*/ 11910837 w 12089090"/>
                  <a:gd name="connsiteY398" fmla="*/ 917982 h 13511369"/>
                  <a:gd name="connsiteX399" fmla="*/ 11777487 w 12089090"/>
                  <a:gd name="connsiteY399" fmla="*/ 721132 h 13511369"/>
                  <a:gd name="connsiteX400" fmla="*/ 11752087 w 12089090"/>
                  <a:gd name="connsiteY40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881490 w 12089090"/>
                  <a:gd name="connsiteY9" fmla="*/ 2321875 h 13511369"/>
                  <a:gd name="connsiteX10" fmla="*/ 8579072 w 12089090"/>
                  <a:gd name="connsiteY10" fmla="*/ 2374263 h 13511369"/>
                  <a:gd name="connsiteX11" fmla="*/ 8418337 w 12089090"/>
                  <a:gd name="connsiteY11" fmla="*/ 2848382 h 13511369"/>
                  <a:gd name="connsiteX12" fmla="*/ 8300465 w 12089090"/>
                  <a:gd name="connsiteY12" fmla="*/ 2740975 h 13511369"/>
                  <a:gd name="connsiteX13" fmla="*/ 8262365 w 12089090"/>
                  <a:gd name="connsiteY13" fmla="*/ 2845750 h 13511369"/>
                  <a:gd name="connsiteX14" fmla="*/ 8095678 w 12089090"/>
                  <a:gd name="connsiteY14" fmla="*/ 2810031 h 13511369"/>
                  <a:gd name="connsiteX15" fmla="*/ 8019478 w 12089090"/>
                  <a:gd name="connsiteY15" fmla="*/ 2614769 h 13511369"/>
                  <a:gd name="connsiteX16" fmla="*/ 7656337 w 12089090"/>
                  <a:gd name="connsiteY16" fmla="*/ 2429282 h 13511369"/>
                  <a:gd name="connsiteX17" fmla="*/ 7595615 w 12089090"/>
                  <a:gd name="connsiteY17" fmla="*/ 2443319 h 13511369"/>
                  <a:gd name="connsiteX18" fmla="*/ 7526559 w 12089090"/>
                  <a:gd name="connsiteY18" fmla="*/ 2407600 h 13511369"/>
                  <a:gd name="connsiteX19" fmla="*/ 7521797 w 12089090"/>
                  <a:gd name="connsiteY19" fmla="*/ 2148044 h 13511369"/>
                  <a:gd name="connsiteX20" fmla="*/ 7412259 w 12089090"/>
                  <a:gd name="connsiteY20" fmla="*/ 2105181 h 13511369"/>
                  <a:gd name="connsiteX21" fmla="*/ 7371778 w 12089090"/>
                  <a:gd name="connsiteY21" fmla="*/ 1993263 h 13511369"/>
                  <a:gd name="connsiteX22" fmla="*/ 7281290 w 12089090"/>
                  <a:gd name="connsiteY22" fmla="*/ 2021838 h 13511369"/>
                  <a:gd name="connsiteX23" fmla="*/ 7180087 w 12089090"/>
                  <a:gd name="connsiteY23" fmla="*/ 1905407 h 13511369"/>
                  <a:gd name="connsiteX24" fmla="*/ 7321772 w 12089090"/>
                  <a:gd name="connsiteY24" fmla="*/ 1876581 h 13511369"/>
                  <a:gd name="connsiteX25" fmla="*/ 7419403 w 12089090"/>
                  <a:gd name="connsiteY25" fmla="*/ 1843244 h 13511369"/>
                  <a:gd name="connsiteX26" fmla="*/ 7457503 w 12089090"/>
                  <a:gd name="connsiteY26" fmla="*/ 1764663 h 13511369"/>
                  <a:gd name="connsiteX27" fmla="*/ 7543228 w 12089090"/>
                  <a:gd name="connsiteY27" fmla="*/ 1752756 h 13511369"/>
                  <a:gd name="connsiteX28" fmla="*/ 7618237 w 12089090"/>
                  <a:gd name="connsiteY28" fmla="*/ 1552982 h 13511369"/>
                  <a:gd name="connsiteX29" fmla="*/ 7512272 w 12089090"/>
                  <a:gd name="connsiteY29" fmla="*/ 1428906 h 13511369"/>
                  <a:gd name="connsiteX30" fmla="*/ 7275337 w 12089090"/>
                  <a:gd name="connsiteY30" fmla="*/ 1305332 h 13511369"/>
                  <a:gd name="connsiteX31" fmla="*/ 6959822 w 12089090"/>
                  <a:gd name="connsiteY31" fmla="*/ 1395569 h 13511369"/>
                  <a:gd name="connsiteX32" fmla="*/ 6752653 w 12089090"/>
                  <a:gd name="connsiteY32" fmla="*/ 1359850 h 13511369"/>
                  <a:gd name="connsiteX33" fmla="*/ 6647878 w 12089090"/>
                  <a:gd name="connsiteY33" fmla="*/ 1431288 h 13511369"/>
                  <a:gd name="connsiteX34" fmla="*/ 6488334 w 12089090"/>
                  <a:gd name="connsiteY34" fmla="*/ 1331275 h 13511369"/>
                  <a:gd name="connsiteX35" fmla="*/ 6354984 w 12089090"/>
                  <a:gd name="connsiteY35" fmla="*/ 1402713 h 13511369"/>
                  <a:gd name="connsiteX36" fmla="*/ 6265687 w 12089090"/>
                  <a:gd name="connsiteY36" fmla="*/ 1362482 h 13511369"/>
                  <a:gd name="connsiteX37" fmla="*/ 6181153 w 12089090"/>
                  <a:gd name="connsiteY37" fmla="*/ 1433669 h 13511369"/>
                  <a:gd name="connsiteX38" fmla="*/ 6052565 w 12089090"/>
                  <a:gd name="connsiteY38" fmla="*/ 1269363 h 13511369"/>
                  <a:gd name="connsiteX39" fmla="*/ 5971603 w 12089090"/>
                  <a:gd name="connsiteY39" fmla="*/ 1078863 h 13511369"/>
                  <a:gd name="connsiteX40" fmla="*/ 5808487 w 12089090"/>
                  <a:gd name="connsiteY40" fmla="*/ 1000532 h 13511369"/>
                  <a:gd name="connsiteX41" fmla="*/ 5647753 w 12089090"/>
                  <a:gd name="connsiteY41" fmla="*/ 921700 h 13511369"/>
                  <a:gd name="connsiteX42" fmla="*/ 5566790 w 12089090"/>
                  <a:gd name="connsiteY42" fmla="*/ 995519 h 13511369"/>
                  <a:gd name="connsiteX43" fmla="*/ 5500115 w 12089090"/>
                  <a:gd name="connsiteY43" fmla="*/ 847881 h 13511369"/>
                  <a:gd name="connsiteX44" fmla="*/ 5295328 w 12089090"/>
                  <a:gd name="connsiteY44" fmla="*/ 838356 h 13511369"/>
                  <a:gd name="connsiteX45" fmla="*/ 5119115 w 12089090"/>
                  <a:gd name="connsiteY45" fmla="*/ 678813 h 13511369"/>
                  <a:gd name="connsiteX46" fmla="*/ 4872656 w 12089090"/>
                  <a:gd name="connsiteY46" fmla="*/ 524282 h 13511369"/>
                  <a:gd name="connsiteX47" fmla="*/ 4578572 w 12089090"/>
                  <a:gd name="connsiteY47" fmla="*/ 478788 h 13511369"/>
                  <a:gd name="connsiteX48" fmla="*/ 4330922 w 12089090"/>
                  <a:gd name="connsiteY48" fmla="*/ 395444 h 13511369"/>
                  <a:gd name="connsiteX49" fmla="*/ 4363068 w 12089090"/>
                  <a:gd name="connsiteY49" fmla="*/ 505232 h 13511369"/>
                  <a:gd name="connsiteX50" fmla="*/ 4118990 w 12089090"/>
                  <a:gd name="connsiteY50" fmla="*/ 528794 h 13511369"/>
                  <a:gd name="connsiteX51" fmla="*/ 3952303 w 12089090"/>
                  <a:gd name="connsiteY51" fmla="*/ 640713 h 13511369"/>
                  <a:gd name="connsiteX52" fmla="*/ 3770137 w 12089090"/>
                  <a:gd name="connsiteY52" fmla="*/ 929094 h 13511369"/>
                  <a:gd name="connsiteX53" fmla="*/ 3680840 w 12089090"/>
                  <a:gd name="connsiteY53" fmla="*/ 914556 h 13511369"/>
                  <a:gd name="connsiteX54" fmla="*/ 3578447 w 12089090"/>
                  <a:gd name="connsiteY54" fmla="*/ 990756 h 13511369"/>
                  <a:gd name="connsiteX55" fmla="*/ 3404615 w 12089090"/>
                  <a:gd name="connsiteY55" fmla="*/ 1205069 h 13511369"/>
                  <a:gd name="connsiteX56" fmla="*/ 3266503 w 12089090"/>
                  <a:gd name="connsiteY56" fmla="*/ 1266981 h 13511369"/>
                  <a:gd name="connsiteX57" fmla="*/ 3184349 w 12089090"/>
                  <a:gd name="connsiteY57" fmla="*/ 1343433 h 13511369"/>
                  <a:gd name="connsiteX58" fmla="*/ 2956940 w 12089090"/>
                  <a:gd name="connsiteY58" fmla="*/ 1233644 h 13511369"/>
                  <a:gd name="connsiteX59" fmla="*/ 2829544 w 12089090"/>
                  <a:gd name="connsiteY59" fmla="*/ 1317239 h 13511369"/>
                  <a:gd name="connsiteX60" fmla="*/ 2690240 w 12089090"/>
                  <a:gd name="connsiteY60" fmla="*/ 1366994 h 13511369"/>
                  <a:gd name="connsiteX61" fmla="*/ 2455687 w 12089090"/>
                  <a:gd name="connsiteY61" fmla="*/ 1452970 h 13511369"/>
                  <a:gd name="connsiteX62" fmla="*/ 2421159 w 12089090"/>
                  <a:gd name="connsiteY62" fmla="*/ 1328894 h 13511369"/>
                  <a:gd name="connsiteX63" fmla="*/ 2341387 w 12089090"/>
                  <a:gd name="connsiteY63" fmla="*/ 1248182 h 13511369"/>
                  <a:gd name="connsiteX64" fmla="*/ 2364009 w 12089090"/>
                  <a:gd name="connsiteY64" fmla="*/ 1407475 h 13511369"/>
                  <a:gd name="connsiteX65" fmla="*/ 2321147 w 12089090"/>
                  <a:gd name="connsiteY65" fmla="*/ 1557494 h 13511369"/>
                  <a:gd name="connsiteX66" fmla="*/ 2379487 w 12089090"/>
                  <a:gd name="connsiteY66" fmla="*/ 1629182 h 13511369"/>
                  <a:gd name="connsiteX67" fmla="*/ 2748581 w 12089090"/>
                  <a:gd name="connsiteY67" fmla="*/ 1888739 h 13511369"/>
                  <a:gd name="connsiteX68" fmla="*/ 2818828 w 12089090"/>
                  <a:gd name="connsiteY68" fmla="*/ 2031363 h 13511369"/>
                  <a:gd name="connsiteX69" fmla="*/ 2799778 w 12089090"/>
                  <a:gd name="connsiteY69" fmla="*/ 2224244 h 13511369"/>
                  <a:gd name="connsiteX70" fmla="*/ 2870025 w 12089090"/>
                  <a:gd name="connsiteY70" fmla="*/ 2431664 h 13511369"/>
                  <a:gd name="connsiteX71" fmla="*/ 3027187 w 12089090"/>
                  <a:gd name="connsiteY71" fmla="*/ 2567395 h 13511369"/>
                  <a:gd name="connsiteX72" fmla="*/ 3160537 w 12089090"/>
                  <a:gd name="connsiteY72" fmla="*/ 2543582 h 13511369"/>
                  <a:gd name="connsiteX73" fmla="*/ 3228403 w 12089090"/>
                  <a:gd name="connsiteY73" fmla="*/ 2648106 h 13511369"/>
                  <a:gd name="connsiteX74" fmla="*/ 3130772 w 12089090"/>
                  <a:gd name="connsiteY74" fmla="*/ 2719544 h 13511369"/>
                  <a:gd name="connsiteX75" fmla="*/ 3115293 w 12089090"/>
                  <a:gd name="connsiteY75" fmla="*/ 2843619 h 13511369"/>
                  <a:gd name="connsiteX76" fmla="*/ 3023615 w 12089090"/>
                  <a:gd name="connsiteY76" fmla="*/ 2957669 h 13511369"/>
                  <a:gd name="connsiteX77" fmla="*/ 3016472 w 12089090"/>
                  <a:gd name="connsiteY77" fmla="*/ 3050538 h 13511369"/>
                  <a:gd name="connsiteX78" fmla="*/ 2916459 w 12089090"/>
                  <a:gd name="connsiteY78" fmla="*/ 3143406 h 13511369"/>
                  <a:gd name="connsiteX79" fmla="*/ 2874787 w 12089090"/>
                  <a:gd name="connsiteY79" fmla="*/ 3248432 h 13511369"/>
                  <a:gd name="connsiteX80" fmla="*/ 2916459 w 12089090"/>
                  <a:gd name="connsiteY80" fmla="*/ 3355338 h 13511369"/>
                  <a:gd name="connsiteX81" fmla="*/ 3039093 w 12089090"/>
                  <a:gd name="connsiteY81" fmla="*/ 3469889 h 13511369"/>
                  <a:gd name="connsiteX82" fmla="*/ 2880740 w 12089090"/>
                  <a:gd name="connsiteY82" fmla="*/ 3872069 h 13511369"/>
                  <a:gd name="connsiteX83" fmla="*/ 2854547 w 12089090"/>
                  <a:gd name="connsiteY83" fmla="*/ 4003038 h 13511369"/>
                  <a:gd name="connsiteX84" fmla="*/ 2779537 w 12089090"/>
                  <a:gd name="connsiteY84" fmla="*/ 4067582 h 13511369"/>
                  <a:gd name="connsiteX85" fmla="*/ 2630709 w 12089090"/>
                  <a:gd name="connsiteY85" fmla="*/ 4069713 h 13511369"/>
                  <a:gd name="connsiteX86" fmla="*/ 2559272 w 12089090"/>
                  <a:gd name="connsiteY86" fmla="*/ 4041138 h 13511369"/>
                  <a:gd name="connsiteX87" fmla="*/ 2497359 w 12089090"/>
                  <a:gd name="connsiteY87" fmla="*/ 3964938 h 13511369"/>
                  <a:gd name="connsiteX88" fmla="*/ 2360437 w 12089090"/>
                  <a:gd name="connsiteY88" fmla="*/ 3991382 h 13511369"/>
                  <a:gd name="connsiteX89" fmla="*/ 2302097 w 12089090"/>
                  <a:gd name="connsiteY89" fmla="*/ 4098288 h 13511369"/>
                  <a:gd name="connsiteX90" fmla="*/ 2402109 w 12089090"/>
                  <a:gd name="connsiteY90" fmla="*/ 4295932 h 13511369"/>
                  <a:gd name="connsiteX91" fmla="*/ 2322337 w 12089090"/>
                  <a:gd name="connsiteY91" fmla="*/ 4353332 h 13511369"/>
                  <a:gd name="connsiteX92" fmla="*/ 2533078 w 12089090"/>
                  <a:gd name="connsiteY92" fmla="*/ 4645975 h 13511369"/>
                  <a:gd name="connsiteX93" fmla="*/ 2597372 w 12089090"/>
                  <a:gd name="connsiteY93" fmla="*/ 4879338 h 13511369"/>
                  <a:gd name="connsiteX94" fmla="*/ 2489024 w 12089090"/>
                  <a:gd name="connsiteY94" fmla="*/ 4958170 h 13511369"/>
                  <a:gd name="connsiteX95" fmla="*/ 2471165 w 12089090"/>
                  <a:gd name="connsiteY95" fmla="*/ 5122225 h 13511369"/>
                  <a:gd name="connsiteX96" fmla="*/ 2387822 w 12089090"/>
                  <a:gd name="connsiteY96" fmla="*/ 5196044 h 13511369"/>
                  <a:gd name="connsiteX97" fmla="*/ 2398537 w 12089090"/>
                  <a:gd name="connsiteY97" fmla="*/ 5286782 h 13511369"/>
                  <a:gd name="connsiteX98" fmla="*/ 2506884 w 12089090"/>
                  <a:gd name="connsiteY98" fmla="*/ 5384163 h 13511369"/>
                  <a:gd name="connsiteX99" fmla="*/ 2512837 w 12089090"/>
                  <a:gd name="connsiteY99" fmla="*/ 5534432 h 13511369"/>
                  <a:gd name="connsiteX100" fmla="*/ 2516409 w 12089090"/>
                  <a:gd name="connsiteY100" fmla="*/ 5622288 h 13511369"/>
                  <a:gd name="connsiteX101" fmla="*/ 2649759 w 12089090"/>
                  <a:gd name="connsiteY101" fmla="*/ 5741350 h 13511369"/>
                  <a:gd name="connsiteX102" fmla="*/ 2814065 w 12089090"/>
                  <a:gd name="connsiteY102" fmla="*/ 5819932 h 13511369"/>
                  <a:gd name="connsiteX103" fmla="*/ 2846212 w 12089090"/>
                  <a:gd name="connsiteY103" fmla="*/ 6036875 h 13511369"/>
                  <a:gd name="connsiteX104" fmla="*/ 2836687 w 12089090"/>
                  <a:gd name="connsiteY104" fmla="*/ 6239282 h 13511369"/>
                  <a:gd name="connsiteX105" fmla="*/ 2611659 w 12089090"/>
                  <a:gd name="connsiteY105" fmla="*/ 6322375 h 13511369"/>
                  <a:gd name="connsiteX106" fmla="*/ 2627137 w 12089090"/>
                  <a:gd name="connsiteY106" fmla="*/ 6448832 h 13511369"/>
                  <a:gd name="connsiteX107" fmla="*/ 2531887 w 12089090"/>
                  <a:gd name="connsiteY107" fmla="*/ 6696482 h 13511369"/>
                  <a:gd name="connsiteX108" fmla="*/ 2585465 w 12089090"/>
                  <a:gd name="connsiteY108" fmla="*/ 6812913 h 13511369"/>
                  <a:gd name="connsiteX109" fmla="*/ 2535459 w 12089090"/>
                  <a:gd name="connsiteY109" fmla="*/ 6872444 h 13511369"/>
                  <a:gd name="connsiteX110" fmla="*/ 2478309 w 12089090"/>
                  <a:gd name="connsiteY110" fmla="*/ 6981982 h 13511369"/>
                  <a:gd name="connsiteX111" fmla="*/ 2365199 w 12089090"/>
                  <a:gd name="connsiteY111" fmla="*/ 7022714 h 13511369"/>
                  <a:gd name="connsiteX112" fmla="*/ 2123503 w 12089090"/>
                  <a:gd name="connsiteY112" fmla="*/ 7248682 h 13511369"/>
                  <a:gd name="connsiteX113" fmla="*/ 2171128 w 12089090"/>
                  <a:gd name="connsiteY113" fmla="*/ 7551100 h 13511369"/>
                  <a:gd name="connsiteX114" fmla="*/ 2143743 w 12089090"/>
                  <a:gd name="connsiteY114" fmla="*/ 7627551 h 13511369"/>
                  <a:gd name="connsiteX115" fmla="*/ 1973484 w 12089090"/>
                  <a:gd name="connsiteY115" fmla="*/ 7703500 h 13511369"/>
                  <a:gd name="connsiteX116" fmla="*/ 1867519 w 12089090"/>
                  <a:gd name="connsiteY116" fmla="*/ 7841863 h 13511369"/>
                  <a:gd name="connsiteX117" fmla="*/ 1842515 w 12089090"/>
                  <a:gd name="connsiteY117" fmla="*/ 8084500 h 13511369"/>
                  <a:gd name="connsiteX118" fmla="*/ 1721072 w 12089090"/>
                  <a:gd name="connsiteY118" fmla="*/ 8148794 h 13511369"/>
                  <a:gd name="connsiteX119" fmla="*/ 1703212 w 12089090"/>
                  <a:gd name="connsiteY119" fmla="*/ 8291919 h 13511369"/>
                  <a:gd name="connsiteX120" fmla="*/ 1671065 w 12089090"/>
                  <a:gd name="connsiteY120" fmla="*/ 8510744 h 13511369"/>
                  <a:gd name="connsiteX121" fmla="*/ 1716309 w 12089090"/>
                  <a:gd name="connsiteY121" fmla="*/ 8653619 h 13511369"/>
                  <a:gd name="connsiteX122" fmla="*/ 1706784 w 12089090"/>
                  <a:gd name="connsiteY122" fmla="*/ 8772682 h 13511369"/>
                  <a:gd name="connsiteX123" fmla="*/ 1788937 w 12089090"/>
                  <a:gd name="connsiteY123" fmla="*/ 8963432 h 13511369"/>
                  <a:gd name="connsiteX124" fmla="*/ 1657969 w 12089090"/>
                  <a:gd name="connsiteY124" fmla="*/ 9413488 h 13511369"/>
                  <a:gd name="connsiteX125" fmla="*/ 1506759 w 12089090"/>
                  <a:gd name="connsiteY125" fmla="*/ 9498963 h 13511369"/>
                  <a:gd name="connsiteX126" fmla="*/ 1463897 w 12089090"/>
                  <a:gd name="connsiteY126" fmla="*/ 9682319 h 13511369"/>
                  <a:gd name="connsiteX127" fmla="*/ 1321022 w 12089090"/>
                  <a:gd name="connsiteY127" fmla="*/ 9748994 h 13511369"/>
                  <a:gd name="connsiteX128" fmla="*/ 1312687 w 12089090"/>
                  <a:gd name="connsiteY128" fmla="*/ 9839732 h 13511369"/>
                  <a:gd name="connsiteX129" fmla="*/ 1237678 w 12089090"/>
                  <a:gd name="connsiteY129" fmla="*/ 9970450 h 13511369"/>
                  <a:gd name="connsiteX130" fmla="*/ 1254347 w 12089090"/>
                  <a:gd name="connsiteY130" fmla="*/ 10151425 h 13511369"/>
                  <a:gd name="connsiteX131" fmla="*/ 1179337 w 12089090"/>
                  <a:gd name="connsiteY131" fmla="*/ 10315982 h 13511369"/>
                  <a:gd name="connsiteX132" fmla="*/ 932878 w 12089090"/>
                  <a:gd name="connsiteY132" fmla="*/ 10353832 h 13511369"/>
                  <a:gd name="connsiteX133" fmla="*/ 817387 w 12089090"/>
                  <a:gd name="connsiteY133" fmla="*/ 10468382 h 13511369"/>
                  <a:gd name="connsiteX134" fmla="*/ 678084 w 12089090"/>
                  <a:gd name="connsiteY134" fmla="*/ 10480038 h 13511369"/>
                  <a:gd name="connsiteX135" fmla="*/ 585215 w 12089090"/>
                  <a:gd name="connsiteY135" fmla="*/ 10544332 h 13511369"/>
                  <a:gd name="connsiteX136" fmla="*/ 497109 w 12089090"/>
                  <a:gd name="connsiteY136" fmla="*/ 10503850 h 13511369"/>
                  <a:gd name="connsiteX137" fmla="*/ 399478 w 12089090"/>
                  <a:gd name="connsiteY137" fmla="*/ 10510994 h 13511369"/>
                  <a:gd name="connsiteX138" fmla="*/ 301847 w 12089090"/>
                  <a:gd name="connsiteY138" fmla="*/ 10482419 h 13511369"/>
                  <a:gd name="connsiteX139" fmla="*/ 238743 w 12089090"/>
                  <a:gd name="connsiteY139" fmla="*/ 10535057 h 13511369"/>
                  <a:gd name="connsiteX140" fmla="*/ 17287 w 12089090"/>
                  <a:gd name="connsiteY140" fmla="*/ 10430282 h 13511369"/>
                  <a:gd name="connsiteX141" fmla="*/ 78009 w 12089090"/>
                  <a:gd name="connsiteY141" fmla="*/ 10608625 h 13511369"/>
                  <a:gd name="connsiteX142" fmla="*/ 11334 w 12089090"/>
                  <a:gd name="connsiteY142" fmla="*/ 10787219 h 13511369"/>
                  <a:gd name="connsiteX143" fmla="*/ 112537 w 12089090"/>
                  <a:gd name="connsiteY143" fmla="*/ 11056551 h 13511369"/>
                  <a:gd name="connsiteX144" fmla="*/ 8953 w 12089090"/>
                  <a:gd name="connsiteY144" fmla="*/ 11234894 h 13511369"/>
                  <a:gd name="connsiteX145" fmla="*/ 17287 w 12089090"/>
                  <a:gd name="connsiteY145" fmla="*/ 11420882 h 13511369"/>
                  <a:gd name="connsiteX146" fmla="*/ 158972 w 12089090"/>
                  <a:gd name="connsiteY146" fmla="*/ 11470638 h 13511369"/>
                  <a:gd name="connsiteX147" fmla="*/ 455437 w 12089090"/>
                  <a:gd name="connsiteY147" fmla="*/ 11497082 h 13511369"/>
                  <a:gd name="connsiteX148" fmla="*/ 623315 w 12089090"/>
                  <a:gd name="connsiteY148" fmla="*/ 11544457 h 13511369"/>
                  <a:gd name="connsiteX149" fmla="*/ 737615 w 12089090"/>
                  <a:gd name="connsiteY149" fmla="*/ 11489688 h 13511369"/>
                  <a:gd name="connsiteX150" fmla="*/ 912637 w 12089090"/>
                  <a:gd name="connsiteY150" fmla="*/ 11535182 h 13511369"/>
                  <a:gd name="connsiteX151" fmla="*/ 1078134 w 12089090"/>
                  <a:gd name="connsiteY151" fmla="*/ 11413488 h 13511369"/>
                  <a:gd name="connsiteX152" fmla="*/ 1155524 w 12089090"/>
                  <a:gd name="connsiteY152" fmla="*/ 11470889 h 13511369"/>
                  <a:gd name="connsiteX153" fmla="*/ 1294828 w 12089090"/>
                  <a:gd name="connsiteY153" fmla="*/ 11496832 h 13511369"/>
                  <a:gd name="connsiteX154" fmla="*/ 1466278 w 12089090"/>
                  <a:gd name="connsiteY154" fmla="*/ 11508738 h 13511369"/>
                  <a:gd name="connsiteX155" fmla="*/ 1552003 w 12089090"/>
                  <a:gd name="connsiteY155" fmla="*/ 11573032 h 13511369"/>
                  <a:gd name="connsiteX156" fmla="*/ 1652015 w 12089090"/>
                  <a:gd name="connsiteY156" fmla="*/ 11580175 h 13511369"/>
                  <a:gd name="connsiteX157" fmla="*/ 1731787 w 12089090"/>
                  <a:gd name="connsiteY157" fmla="*/ 11592332 h 13511369"/>
                  <a:gd name="connsiteX158" fmla="*/ 1659159 w 12089090"/>
                  <a:gd name="connsiteY158" fmla="*/ 11737338 h 13511369"/>
                  <a:gd name="connsiteX159" fmla="*/ 1693687 w 12089090"/>
                  <a:gd name="connsiteY159" fmla="*/ 11992382 h 13511369"/>
                  <a:gd name="connsiteX160" fmla="*/ 1871090 w 12089090"/>
                  <a:gd name="connsiteY160" fmla="*/ 12130244 h 13511369"/>
                  <a:gd name="connsiteX161" fmla="*/ 1993724 w 12089090"/>
                  <a:gd name="connsiteY161" fmla="*/ 12056676 h 13511369"/>
                  <a:gd name="connsiteX162" fmla="*/ 2066353 w 12089090"/>
                  <a:gd name="connsiteY162" fmla="*/ 12104050 h 13511369"/>
                  <a:gd name="connsiteX163" fmla="*/ 2142553 w 12089090"/>
                  <a:gd name="connsiteY163" fmla="*/ 12034994 h 13511369"/>
                  <a:gd name="connsiteX164" fmla="*/ 2242565 w 12089090"/>
                  <a:gd name="connsiteY164" fmla="*/ 12058807 h 13511369"/>
                  <a:gd name="connsiteX165" fmla="*/ 2473547 w 12089090"/>
                  <a:gd name="connsiteY165" fmla="*/ 12008800 h 13511369"/>
                  <a:gd name="connsiteX166" fmla="*/ 2524743 w 12089090"/>
                  <a:gd name="connsiteY166" fmla="*/ 11899513 h 13511369"/>
                  <a:gd name="connsiteX167" fmla="*/ 2893837 w 12089090"/>
                  <a:gd name="connsiteY167" fmla="*/ 12030482 h 13511369"/>
                  <a:gd name="connsiteX168" fmla="*/ 2983134 w 12089090"/>
                  <a:gd name="connsiteY168" fmla="*/ 12018325 h 13511369"/>
                  <a:gd name="connsiteX169" fmla="*/ 3084337 w 12089090"/>
                  <a:gd name="connsiteY169" fmla="*/ 12182882 h 13511369"/>
                  <a:gd name="connsiteX170" fmla="*/ 3323653 w 12089090"/>
                  <a:gd name="connsiteY170" fmla="*/ 12127863 h 13511369"/>
                  <a:gd name="connsiteX171" fmla="*/ 3433190 w 12089090"/>
                  <a:gd name="connsiteY171" fmla="*/ 12196919 h 13511369"/>
                  <a:gd name="connsiteX172" fmla="*/ 3586781 w 12089090"/>
                  <a:gd name="connsiteY172" fmla="*/ 12266226 h 13511369"/>
                  <a:gd name="connsiteX173" fmla="*/ 3522487 w 12089090"/>
                  <a:gd name="connsiteY173" fmla="*/ 12387670 h 13511369"/>
                  <a:gd name="connsiteX174" fmla="*/ 3607022 w 12089090"/>
                  <a:gd name="connsiteY174" fmla="*/ 12592207 h 13511369"/>
                  <a:gd name="connsiteX175" fmla="*/ 3560587 w 12089090"/>
                  <a:gd name="connsiteY175" fmla="*/ 12773432 h 13511369"/>
                  <a:gd name="connsiteX176" fmla="*/ 3545109 w 12089090"/>
                  <a:gd name="connsiteY176" fmla="*/ 12987494 h 13511369"/>
                  <a:gd name="connsiteX177" fmla="*/ 3636787 w 12089090"/>
                  <a:gd name="connsiteY177" fmla="*/ 13211582 h 13511369"/>
                  <a:gd name="connsiteX178" fmla="*/ 3922537 w 12089090"/>
                  <a:gd name="connsiteY178" fmla="*/ 13440182 h 13511369"/>
                  <a:gd name="connsiteX179" fmla="*/ 4514278 w 12089090"/>
                  <a:gd name="connsiteY179" fmla="*/ 13511369 h 13511369"/>
                  <a:gd name="connsiteX180" fmla="*/ 4549996 w 12089090"/>
                  <a:gd name="connsiteY180" fmla="*/ 13442312 h 13511369"/>
                  <a:gd name="connsiteX181" fmla="*/ 4208287 w 12089090"/>
                  <a:gd name="connsiteY181" fmla="*/ 13154432 h 13511369"/>
                  <a:gd name="connsiteX182" fmla="*/ 4635722 w 12089090"/>
                  <a:gd name="connsiteY182" fmla="*/ 13268482 h 13511369"/>
                  <a:gd name="connsiteX183" fmla="*/ 4951237 w 12089090"/>
                  <a:gd name="connsiteY183" fmla="*/ 13268732 h 13511369"/>
                  <a:gd name="connsiteX184" fmla="*/ 5052440 w 12089090"/>
                  <a:gd name="connsiteY184" fmla="*/ 13058932 h 13511369"/>
                  <a:gd name="connsiteX185" fmla="*/ 5011959 w 12089090"/>
                  <a:gd name="connsiteY185" fmla="*/ 12985113 h 13511369"/>
                  <a:gd name="connsiteX186" fmla="*/ 5008387 w 12089090"/>
                  <a:gd name="connsiteY186" fmla="*/ 12678182 h 13511369"/>
                  <a:gd name="connsiteX187" fmla="*/ 5084587 w 12089090"/>
                  <a:gd name="connsiteY187" fmla="*/ 12563882 h 13511369"/>
                  <a:gd name="connsiteX188" fmla="*/ 5046487 w 12089090"/>
                  <a:gd name="connsiteY188" fmla="*/ 12225745 h 13511369"/>
                  <a:gd name="connsiteX189" fmla="*/ 5375100 w 12089090"/>
                  <a:gd name="connsiteY189" fmla="*/ 12097157 h 13511369"/>
                  <a:gd name="connsiteX190" fmla="*/ 5656087 w 12089090"/>
                  <a:gd name="connsiteY190" fmla="*/ 12180502 h 13511369"/>
                  <a:gd name="connsiteX191" fmla="*/ 5541787 w 12089090"/>
                  <a:gd name="connsiteY191" fmla="*/ 11249432 h 13511369"/>
                  <a:gd name="connsiteX192" fmla="*/ 5602510 w 12089090"/>
                  <a:gd name="connsiteY192" fmla="*/ 10722925 h 13511369"/>
                  <a:gd name="connsiteX193" fmla="*/ 5485827 w 12089090"/>
                  <a:gd name="connsiteY193" fmla="*/ 10663394 h 13511369"/>
                  <a:gd name="connsiteX194" fmla="*/ 5602509 w 12089090"/>
                  <a:gd name="connsiteY194" fmla="*/ 10701495 h 13511369"/>
                  <a:gd name="connsiteX195" fmla="*/ 5628703 w 12089090"/>
                  <a:gd name="connsiteY195" fmla="*/ 10160950 h 13511369"/>
                  <a:gd name="connsiteX196" fmla="*/ 5715618 w 12089090"/>
                  <a:gd name="connsiteY196" fmla="*/ 9775438 h 13511369"/>
                  <a:gd name="connsiteX197" fmla="*/ 5847778 w 12089090"/>
                  <a:gd name="connsiteY197" fmla="*/ 9408475 h 13511369"/>
                  <a:gd name="connsiteX198" fmla="*/ 5938265 w 12089090"/>
                  <a:gd name="connsiteY198" fmla="*/ 9196544 h 13511369"/>
                  <a:gd name="connsiteX199" fmla="*/ 5776340 w 12089090"/>
                  <a:gd name="connsiteY199" fmla="*/ 9329894 h 13511369"/>
                  <a:gd name="connsiteX200" fmla="*/ 5940647 w 12089090"/>
                  <a:gd name="connsiteY200" fmla="*/ 9137013 h 13511369"/>
                  <a:gd name="connsiteX201" fmla="*/ 5972794 w 12089090"/>
                  <a:gd name="connsiteY201" fmla="*/ 8956289 h 13511369"/>
                  <a:gd name="connsiteX202" fmla="*/ 5976365 w 12089090"/>
                  <a:gd name="connsiteY202" fmla="*/ 9087006 h 13511369"/>
                  <a:gd name="connsiteX203" fmla="*/ 6458567 w 12089090"/>
                  <a:gd name="connsiteY203" fmla="*/ 8201432 h 13511369"/>
                  <a:gd name="connsiteX204" fmla="*/ 6221634 w 12089090"/>
                  <a:gd name="connsiteY204" fmla="*/ 8101170 h 13511369"/>
                  <a:gd name="connsiteX205" fmla="*/ 6443090 w 12089090"/>
                  <a:gd name="connsiteY205" fmla="*/ 8110694 h 13511369"/>
                  <a:gd name="connsiteX206" fmla="*/ 6713363 w 12089090"/>
                  <a:gd name="connsiteY206" fmla="*/ 8074975 h 13511369"/>
                  <a:gd name="connsiteX207" fmla="*/ 6872907 w 12089090"/>
                  <a:gd name="connsiteY207" fmla="*/ 8032113 h 13511369"/>
                  <a:gd name="connsiteX208" fmla="*/ 6802659 w 12089090"/>
                  <a:gd name="connsiteY208" fmla="*/ 7972582 h 13511369"/>
                  <a:gd name="connsiteX209" fmla="*/ 6894339 w 12089090"/>
                  <a:gd name="connsiteY209" fmla="*/ 7846626 h 13511369"/>
                  <a:gd name="connsiteX210" fmla="*/ 6997921 w 12089090"/>
                  <a:gd name="connsiteY210" fmla="*/ 7867807 h 13511369"/>
                  <a:gd name="connsiteX211" fmla="*/ 7034832 w 12089090"/>
                  <a:gd name="connsiteY211" fmla="*/ 7793990 h 13511369"/>
                  <a:gd name="connsiteX212" fmla="*/ 6961013 w 12089090"/>
                  <a:gd name="connsiteY212" fmla="*/ 7693975 h 13511369"/>
                  <a:gd name="connsiteX213" fmla="*/ 6927676 w 12089090"/>
                  <a:gd name="connsiteY213" fmla="*/ 7596344 h 13511369"/>
                  <a:gd name="connsiteX214" fmla="*/ 6837187 w 12089090"/>
                  <a:gd name="connsiteY214" fmla="*/ 7591832 h 13511369"/>
                  <a:gd name="connsiteX215" fmla="*/ 6763369 w 12089090"/>
                  <a:gd name="connsiteY215" fmla="*/ 7674925 h 13511369"/>
                  <a:gd name="connsiteX216" fmla="*/ 6627637 w 12089090"/>
                  <a:gd name="connsiteY216" fmla="*/ 7687082 h 13511369"/>
                  <a:gd name="connsiteX217" fmla="*/ 6687169 w 12089090"/>
                  <a:gd name="connsiteY217" fmla="*/ 7617775 h 13511369"/>
                  <a:gd name="connsiteX218" fmla="*/ 6699076 w 12089090"/>
                  <a:gd name="connsiteY218" fmla="*/ 7529669 h 13511369"/>
                  <a:gd name="connsiteX219" fmla="*/ 6720506 w 12089090"/>
                  <a:gd name="connsiteY219" fmla="*/ 7467756 h 13511369"/>
                  <a:gd name="connsiteX220" fmla="*/ 6684787 w 12089090"/>
                  <a:gd name="connsiteY220" fmla="*/ 7401332 h 13511369"/>
                  <a:gd name="connsiteX221" fmla="*/ 6620494 w 12089090"/>
                  <a:gd name="connsiteY221" fmla="*/ 7432038 h 13511369"/>
                  <a:gd name="connsiteX222" fmla="*/ 6618112 w 12089090"/>
                  <a:gd name="connsiteY222" fmla="*/ 7351326 h 13511369"/>
                  <a:gd name="connsiteX223" fmla="*/ 6837188 w 12089090"/>
                  <a:gd name="connsiteY223" fmla="*/ 7243919 h 13511369"/>
                  <a:gd name="connsiteX224" fmla="*/ 6801469 w 12089090"/>
                  <a:gd name="connsiteY224" fmla="*/ 7089138 h 13511369"/>
                  <a:gd name="connsiteX225" fmla="*/ 6877669 w 12089090"/>
                  <a:gd name="connsiteY225" fmla="*/ 7072469 h 13511369"/>
                  <a:gd name="connsiteX226" fmla="*/ 6856237 w 12089090"/>
                  <a:gd name="connsiteY226" fmla="*/ 6982232 h 13511369"/>
                  <a:gd name="connsiteX227" fmla="*/ 6961013 w 12089090"/>
                  <a:gd name="connsiteY227" fmla="*/ 6984363 h 13511369"/>
                  <a:gd name="connsiteX228" fmla="*/ 7003876 w 12089090"/>
                  <a:gd name="connsiteY228" fmla="*/ 6903400 h 13511369"/>
                  <a:gd name="connsiteX229" fmla="*/ 7106269 w 12089090"/>
                  <a:gd name="connsiteY229" fmla="*/ 6936738 h 13511369"/>
                  <a:gd name="connsiteX230" fmla="*/ 7180088 w 12089090"/>
                  <a:gd name="connsiteY230" fmla="*/ 7039132 h 13511369"/>
                  <a:gd name="connsiteX231" fmla="*/ 7246763 w 12089090"/>
                  <a:gd name="connsiteY231" fmla="*/ 6979600 h 13511369"/>
                  <a:gd name="connsiteX232" fmla="*/ 7187232 w 12089090"/>
                  <a:gd name="connsiteY232" fmla="*/ 6843869 h 13511369"/>
                  <a:gd name="connsiteX233" fmla="*/ 7244381 w 12089090"/>
                  <a:gd name="connsiteY233" fmla="*/ 6896506 h 13511369"/>
                  <a:gd name="connsiteX234" fmla="*/ 7361063 w 12089090"/>
                  <a:gd name="connsiteY234" fmla="*/ 6934357 h 13511369"/>
                  <a:gd name="connsiteX235" fmla="*/ 7434882 w 12089090"/>
                  <a:gd name="connsiteY235" fmla="*/ 7006046 h 13511369"/>
                  <a:gd name="connsiteX236" fmla="*/ 7403926 w 12089090"/>
                  <a:gd name="connsiteY236" fmla="*/ 7144158 h 13511369"/>
                  <a:gd name="connsiteX237" fmla="*/ 7475363 w 12089090"/>
                  <a:gd name="connsiteY237" fmla="*/ 7108439 h 13511369"/>
                  <a:gd name="connsiteX238" fmla="*/ 7465837 w 12089090"/>
                  <a:gd name="connsiteY238" fmla="*/ 7077482 h 13511369"/>
                  <a:gd name="connsiteX239" fmla="*/ 7542038 w 12089090"/>
                  <a:gd name="connsiteY239" fmla="*/ 7163208 h 13511369"/>
                  <a:gd name="connsiteX240" fmla="*/ 7477744 w 12089090"/>
                  <a:gd name="connsiteY240" fmla="*/ 7244171 h 13511369"/>
                  <a:gd name="connsiteX241" fmla="*/ 7542037 w 12089090"/>
                  <a:gd name="connsiteY241" fmla="*/ 7325132 h 13511369"/>
                  <a:gd name="connsiteX242" fmla="*/ 7468219 w 12089090"/>
                  <a:gd name="connsiteY242" fmla="*/ 7344183 h 13511369"/>
                  <a:gd name="connsiteX243" fmla="*/ 7375351 w 12089090"/>
                  <a:gd name="connsiteY243" fmla="*/ 7296558 h 13511369"/>
                  <a:gd name="connsiteX244" fmla="*/ 7327726 w 12089090"/>
                  <a:gd name="connsiteY244" fmla="*/ 7406096 h 13511369"/>
                  <a:gd name="connsiteX245" fmla="*/ 7403926 w 12089090"/>
                  <a:gd name="connsiteY245" fmla="*/ 7425146 h 13511369"/>
                  <a:gd name="connsiteX246" fmla="*/ 7458694 w 12089090"/>
                  <a:gd name="connsiteY246" fmla="*/ 7484677 h 13511369"/>
                  <a:gd name="connsiteX247" fmla="*/ 7484888 w 12089090"/>
                  <a:gd name="connsiteY247" fmla="*/ 7515382 h 13511369"/>
                  <a:gd name="connsiteX248" fmla="*/ 7505128 w 12089090"/>
                  <a:gd name="connsiteY248" fmla="*/ 7467755 h 13511369"/>
                  <a:gd name="connsiteX249" fmla="*/ 7563469 w 12089090"/>
                  <a:gd name="connsiteY249" fmla="*/ 7529921 h 13511369"/>
                  <a:gd name="connsiteX250" fmla="*/ 7656338 w 12089090"/>
                  <a:gd name="connsiteY250" fmla="*/ 7615646 h 13511369"/>
                  <a:gd name="connsiteX251" fmla="*/ 7656338 w 12089090"/>
                  <a:gd name="connsiteY251" fmla="*/ 7510871 h 13511369"/>
                  <a:gd name="connsiteX252" fmla="*/ 7830168 w 12089090"/>
                  <a:gd name="connsiteY252" fmla="*/ 7606120 h 13511369"/>
                  <a:gd name="connsiteX253" fmla="*/ 7723013 w 12089090"/>
                  <a:gd name="connsiteY253" fmla="*/ 7370377 h 13511369"/>
                  <a:gd name="connsiteX254" fmla="*/ 7725394 w 12089090"/>
                  <a:gd name="connsiteY254" fmla="*/ 7234646 h 13511369"/>
                  <a:gd name="connsiteX255" fmla="*/ 7630144 w 12089090"/>
                  <a:gd name="connsiteY255" fmla="*/ 7206071 h 13511369"/>
                  <a:gd name="connsiteX256" fmla="*/ 7694437 w 12089090"/>
                  <a:gd name="connsiteY256" fmla="*/ 7039382 h 13511369"/>
                  <a:gd name="connsiteX257" fmla="*/ 8392144 w 12089090"/>
                  <a:gd name="connsiteY257" fmla="*/ 6653621 h 13511369"/>
                  <a:gd name="connsiteX258" fmla="*/ 8720757 w 12089090"/>
                  <a:gd name="connsiteY258" fmla="*/ 6591708 h 13511369"/>
                  <a:gd name="connsiteX259" fmla="*/ 8739807 w 12089090"/>
                  <a:gd name="connsiteY259" fmla="*/ 6696483 h 13511369"/>
                  <a:gd name="connsiteX260" fmla="*/ 8813626 w 12089090"/>
                  <a:gd name="connsiteY260" fmla="*/ 6701246 h 13511369"/>
                  <a:gd name="connsiteX261" fmla="*/ 8789812 w 12089090"/>
                  <a:gd name="connsiteY261" fmla="*/ 6548844 h 13511369"/>
                  <a:gd name="connsiteX262" fmla="*/ 9332737 w 12089090"/>
                  <a:gd name="connsiteY262" fmla="*/ 6544082 h 13511369"/>
                  <a:gd name="connsiteX263" fmla="*/ 9520856 w 12089090"/>
                  <a:gd name="connsiteY263" fmla="*/ 6494075 h 13511369"/>
                  <a:gd name="connsiteX264" fmla="*/ 9647062 w 12089090"/>
                  <a:gd name="connsiteY264" fmla="*/ 6298813 h 13511369"/>
                  <a:gd name="connsiteX265" fmla="*/ 9923287 w 12089090"/>
                  <a:gd name="connsiteY265" fmla="*/ 6334532 h 13511369"/>
                  <a:gd name="connsiteX266" fmla="*/ 9887569 w 12089090"/>
                  <a:gd name="connsiteY266" fmla="*/ 6420258 h 13511369"/>
                  <a:gd name="connsiteX267" fmla="*/ 9744694 w 12089090"/>
                  <a:gd name="connsiteY267" fmla="*/ 6434546 h 13511369"/>
                  <a:gd name="connsiteX268" fmla="*/ 9813749 w 12089090"/>
                  <a:gd name="connsiteY268" fmla="*/ 6489313 h 13511369"/>
                  <a:gd name="connsiteX269" fmla="*/ 9682782 w 12089090"/>
                  <a:gd name="connsiteY269" fmla="*/ 6517889 h 13511369"/>
                  <a:gd name="connsiteX270" fmla="*/ 9556576 w 12089090"/>
                  <a:gd name="connsiteY270" fmla="*/ 6508364 h 13511369"/>
                  <a:gd name="connsiteX271" fmla="*/ 9470850 w 12089090"/>
                  <a:gd name="connsiteY271" fmla="*/ 6544082 h 13511369"/>
                  <a:gd name="connsiteX272" fmla="*/ 9439894 w 12089090"/>
                  <a:gd name="connsiteY272" fmla="*/ 6848883 h 13511369"/>
                  <a:gd name="connsiteX273" fmla="*/ 9601819 w 12089090"/>
                  <a:gd name="connsiteY273" fmla="*/ 6882220 h 13511369"/>
                  <a:gd name="connsiteX274" fmla="*/ 9808987 w 12089090"/>
                  <a:gd name="connsiteY274" fmla="*/ 6696482 h 13511369"/>
                  <a:gd name="connsiteX275" fmla="*/ 9847088 w 12089090"/>
                  <a:gd name="connsiteY275" fmla="*/ 6794114 h 13511369"/>
                  <a:gd name="connsiteX276" fmla="*/ 9994726 w 12089090"/>
                  <a:gd name="connsiteY276" fmla="*/ 6717914 h 13511369"/>
                  <a:gd name="connsiteX277" fmla="*/ 9894713 w 12089090"/>
                  <a:gd name="connsiteY277" fmla="*/ 6956040 h 13511369"/>
                  <a:gd name="connsiteX278" fmla="*/ 10037588 w 12089090"/>
                  <a:gd name="connsiteY278" fmla="*/ 6898889 h 13511369"/>
                  <a:gd name="connsiteX279" fmla="*/ 10004251 w 12089090"/>
                  <a:gd name="connsiteY279" fmla="*/ 6986996 h 13511369"/>
                  <a:gd name="connsiteX280" fmla="*/ 10235232 w 12089090"/>
                  <a:gd name="connsiteY280" fmla="*/ 6984614 h 13511369"/>
                  <a:gd name="connsiteX281" fmla="*/ 10075687 w 12089090"/>
                  <a:gd name="connsiteY281" fmla="*/ 7039382 h 13511369"/>
                  <a:gd name="connsiteX282" fmla="*/ 9966151 w 12089090"/>
                  <a:gd name="connsiteY282" fmla="*/ 7096533 h 13511369"/>
                  <a:gd name="connsiteX283" fmla="*/ 9847088 w 12089090"/>
                  <a:gd name="connsiteY283" fmla="*/ 7210833 h 13511369"/>
                  <a:gd name="connsiteX284" fmla="*/ 9882806 w 12089090"/>
                  <a:gd name="connsiteY284" fmla="*/ 7270363 h 13511369"/>
                  <a:gd name="connsiteX285" fmla="*/ 9925669 w 12089090"/>
                  <a:gd name="connsiteY285" fmla="*/ 7320371 h 13511369"/>
                  <a:gd name="connsiteX286" fmla="*/ 10004251 w 12089090"/>
                  <a:gd name="connsiteY286" fmla="*/ 7287033 h 13511369"/>
                  <a:gd name="connsiteX287" fmla="*/ 10016156 w 12089090"/>
                  <a:gd name="connsiteY287" fmla="*/ 7348944 h 13511369"/>
                  <a:gd name="connsiteX288" fmla="*/ 10130457 w 12089090"/>
                  <a:gd name="connsiteY288" fmla="*/ 7210833 h 13511369"/>
                  <a:gd name="connsiteX289" fmla="*/ 10166176 w 12089090"/>
                  <a:gd name="connsiteY289" fmla="*/ 7356089 h 13511369"/>
                  <a:gd name="connsiteX290" fmla="*/ 10261426 w 12089090"/>
                  <a:gd name="connsiteY290" fmla="*/ 7239408 h 13511369"/>
                  <a:gd name="connsiteX291" fmla="*/ 10287619 w 12089090"/>
                  <a:gd name="connsiteY291" fmla="*/ 7401332 h 13511369"/>
                  <a:gd name="connsiteX292" fmla="*/ 10361437 w 12089090"/>
                  <a:gd name="connsiteY292" fmla="*/ 7477532 h 13511369"/>
                  <a:gd name="connsiteX293" fmla="*/ 10151887 w 12089090"/>
                  <a:gd name="connsiteY293" fmla="*/ 7591832 h 13511369"/>
                  <a:gd name="connsiteX294" fmla="*/ 10304288 w 12089090"/>
                  <a:gd name="connsiteY294" fmla="*/ 7741852 h 13511369"/>
                  <a:gd name="connsiteX295" fmla="*/ 10335244 w 12089090"/>
                  <a:gd name="connsiteY295" fmla="*/ 7644221 h 13511369"/>
                  <a:gd name="connsiteX296" fmla="*/ 10406680 w 12089090"/>
                  <a:gd name="connsiteY296" fmla="*/ 7732326 h 13511369"/>
                  <a:gd name="connsiteX297" fmla="*/ 10528126 w 12089090"/>
                  <a:gd name="connsiteY297" fmla="*/ 7691846 h 13511369"/>
                  <a:gd name="connsiteX298" fmla="*/ 10532887 w 12089090"/>
                  <a:gd name="connsiteY298" fmla="*/ 7777570 h 13511369"/>
                  <a:gd name="connsiteX299" fmla="*/ 10530506 w 12089090"/>
                  <a:gd name="connsiteY299" fmla="*/ 7875200 h 13511369"/>
                  <a:gd name="connsiteX300" fmla="*/ 10640043 w 12089090"/>
                  <a:gd name="connsiteY300" fmla="*/ 7837101 h 13511369"/>
                  <a:gd name="connsiteX301" fmla="*/ 10680526 w 12089090"/>
                  <a:gd name="connsiteY301" fmla="*/ 8075227 h 13511369"/>
                  <a:gd name="connsiteX302" fmla="*/ 10818637 w 12089090"/>
                  <a:gd name="connsiteY302" fmla="*/ 8106182 h 13511369"/>
                  <a:gd name="connsiteX303" fmla="*/ 10832925 w 12089090"/>
                  <a:gd name="connsiteY303" fmla="*/ 7815670 h 13511369"/>
                  <a:gd name="connsiteX304" fmla="*/ 10923413 w 12089090"/>
                  <a:gd name="connsiteY304" fmla="*/ 7791858 h 13511369"/>
                  <a:gd name="connsiteX305" fmla="*/ 10992469 w 12089090"/>
                  <a:gd name="connsiteY305" fmla="*/ 7620407 h 13511369"/>
                  <a:gd name="connsiteX306" fmla="*/ 10954369 w 12089090"/>
                  <a:gd name="connsiteY306" fmla="*/ 7491821 h 13511369"/>
                  <a:gd name="connsiteX307" fmla="*/ 10859119 w 12089090"/>
                  <a:gd name="connsiteY307" fmla="*/ 7479913 h 13511369"/>
                  <a:gd name="connsiteX308" fmla="*/ 10906743 w 12089090"/>
                  <a:gd name="connsiteY308" fmla="*/ 7360851 h 13511369"/>
                  <a:gd name="connsiteX309" fmla="*/ 10801969 w 12089090"/>
                  <a:gd name="connsiteY309" fmla="*/ 7289414 h 13511369"/>
                  <a:gd name="connsiteX310" fmla="*/ 10761487 w 12089090"/>
                  <a:gd name="connsiteY310" fmla="*/ 7058432 h 13511369"/>
                  <a:gd name="connsiteX311" fmla="*/ 10443987 w 12089090"/>
                  <a:gd name="connsiteY311" fmla="*/ 7020332 h 13511369"/>
                  <a:gd name="connsiteX312" fmla="*/ 10513838 w 12089090"/>
                  <a:gd name="connsiteY312" fmla="*/ 6915558 h 13511369"/>
                  <a:gd name="connsiteX313" fmla="*/ 10637663 w 12089090"/>
                  <a:gd name="connsiteY313" fmla="*/ 6896508 h 13511369"/>
                  <a:gd name="connsiteX314" fmla="*/ 10647187 w 12089090"/>
                  <a:gd name="connsiteY314" fmla="*/ 6810782 h 13511369"/>
                  <a:gd name="connsiteX315" fmla="*/ 10859912 w 12089090"/>
                  <a:gd name="connsiteY315" fmla="*/ 6899682 h 13511369"/>
                  <a:gd name="connsiteX316" fmla="*/ 10875787 w 12089090"/>
                  <a:gd name="connsiteY316" fmla="*/ 6677432 h 13511369"/>
                  <a:gd name="connsiteX317" fmla="*/ 10666237 w 12089090"/>
                  <a:gd name="connsiteY317" fmla="*/ 6772682 h 13511369"/>
                  <a:gd name="connsiteX318" fmla="*/ 10590037 w 12089090"/>
                  <a:gd name="connsiteY318" fmla="*/ 6544082 h 13511369"/>
                  <a:gd name="connsiteX319" fmla="*/ 10361437 w 12089090"/>
                  <a:gd name="connsiteY319" fmla="*/ 6753632 h 13511369"/>
                  <a:gd name="connsiteX320" fmla="*/ 10374138 w 12089090"/>
                  <a:gd name="connsiteY320" fmla="*/ 6588533 h 13511369"/>
                  <a:gd name="connsiteX321" fmla="*/ 10386837 w 12089090"/>
                  <a:gd name="connsiteY321" fmla="*/ 6464707 h 13511369"/>
                  <a:gd name="connsiteX322" fmla="*/ 10331672 w 12089090"/>
                  <a:gd name="connsiteY322" fmla="*/ 6436675 h 13511369"/>
                  <a:gd name="connsiteX323" fmla="*/ 10278888 w 12089090"/>
                  <a:gd name="connsiteY323" fmla="*/ 6452008 h 13511369"/>
                  <a:gd name="connsiteX324" fmla="*/ 10158237 w 12089090"/>
                  <a:gd name="connsiteY324" fmla="*/ 6236107 h 13511369"/>
                  <a:gd name="connsiteX325" fmla="*/ 10323338 w 12089090"/>
                  <a:gd name="connsiteY325" fmla="*/ 6274208 h 13511369"/>
                  <a:gd name="connsiteX326" fmla="*/ 10564638 w 12089090"/>
                  <a:gd name="connsiteY326" fmla="*/ 6274208 h 13511369"/>
                  <a:gd name="connsiteX327" fmla="*/ 10694812 w 12089090"/>
                  <a:gd name="connsiteY327" fmla="*/ 6134507 h 13511369"/>
                  <a:gd name="connsiteX328" fmla="*/ 10593213 w 12089090"/>
                  <a:gd name="connsiteY328" fmla="*/ 6023383 h 13511369"/>
                  <a:gd name="connsiteX329" fmla="*/ 10380487 w 12089090"/>
                  <a:gd name="connsiteY329" fmla="*/ 5975757 h 13511369"/>
                  <a:gd name="connsiteX330" fmla="*/ 10561462 w 12089090"/>
                  <a:gd name="connsiteY330" fmla="*/ 5845582 h 13511369"/>
                  <a:gd name="connsiteX331" fmla="*/ 10507488 w 12089090"/>
                  <a:gd name="connsiteY331" fmla="*/ 5728108 h 13511369"/>
                  <a:gd name="connsiteX332" fmla="*/ 10561463 w 12089090"/>
                  <a:gd name="connsiteY332" fmla="*/ 5607458 h 13511369"/>
                  <a:gd name="connsiteX333" fmla="*/ 10523362 w 12089090"/>
                  <a:gd name="connsiteY333" fmla="*/ 5604282 h 13511369"/>
                  <a:gd name="connsiteX334" fmla="*/ 10488438 w 12089090"/>
                  <a:gd name="connsiteY334" fmla="*/ 5528083 h 13511369"/>
                  <a:gd name="connsiteX335" fmla="*/ 10329687 w 12089090"/>
                  <a:gd name="connsiteY335" fmla="*/ 5375682 h 13511369"/>
                  <a:gd name="connsiteX336" fmla="*/ 10599563 w 12089090"/>
                  <a:gd name="connsiteY336" fmla="*/ 5480458 h 13511369"/>
                  <a:gd name="connsiteX337" fmla="*/ 10742437 w 12089090"/>
                  <a:gd name="connsiteY337" fmla="*/ 5439182 h 13511369"/>
                  <a:gd name="connsiteX338" fmla="*/ 10717038 w 12089090"/>
                  <a:gd name="connsiteY338" fmla="*/ 5686833 h 13511369"/>
                  <a:gd name="connsiteX339" fmla="*/ 10894837 w 12089090"/>
                  <a:gd name="connsiteY339" fmla="*/ 5724932 h 13511369"/>
                  <a:gd name="connsiteX340" fmla="*/ 10951988 w 12089090"/>
                  <a:gd name="connsiteY340" fmla="*/ 5550308 h 13511369"/>
                  <a:gd name="connsiteX341" fmla="*/ 10993262 w 12089090"/>
                  <a:gd name="connsiteY341" fmla="*/ 5321707 h 13511369"/>
                  <a:gd name="connsiteX342" fmla="*/ 10913888 w 12089090"/>
                  <a:gd name="connsiteY342" fmla="*/ 5118508 h 13511369"/>
                  <a:gd name="connsiteX343" fmla="*/ 10856737 w 12089090"/>
                  <a:gd name="connsiteY343" fmla="*/ 5020082 h 13511369"/>
                  <a:gd name="connsiteX344" fmla="*/ 10777363 w 12089090"/>
                  <a:gd name="connsiteY344" fmla="*/ 5137558 h 13511369"/>
                  <a:gd name="connsiteX345" fmla="*/ 10707513 w 12089090"/>
                  <a:gd name="connsiteY345" fmla="*/ 5096283 h 13511369"/>
                  <a:gd name="connsiteX346" fmla="*/ 10675763 w 12089090"/>
                  <a:gd name="connsiteY346" fmla="*/ 5216933 h 13511369"/>
                  <a:gd name="connsiteX347" fmla="*/ 10574162 w 12089090"/>
                  <a:gd name="connsiteY347" fmla="*/ 5220107 h 13511369"/>
                  <a:gd name="connsiteX348" fmla="*/ 10494787 w 12089090"/>
                  <a:gd name="connsiteY348" fmla="*/ 5077232 h 13511369"/>
                  <a:gd name="connsiteX349" fmla="*/ 10456687 w 12089090"/>
                  <a:gd name="connsiteY349" fmla="*/ 4924832 h 13511369"/>
                  <a:gd name="connsiteX350" fmla="*/ 10240787 w 12089090"/>
                  <a:gd name="connsiteY350" fmla="*/ 4928007 h 13511369"/>
                  <a:gd name="connsiteX351" fmla="*/ 10266187 w 12089090"/>
                  <a:gd name="connsiteY351" fmla="*/ 5153432 h 13511369"/>
                  <a:gd name="connsiteX352" fmla="*/ 10228088 w 12089090"/>
                  <a:gd name="connsiteY352" fmla="*/ 4959758 h 13511369"/>
                  <a:gd name="connsiteX353" fmla="*/ 10183637 w 12089090"/>
                  <a:gd name="connsiteY353" fmla="*/ 4972457 h 13511369"/>
                  <a:gd name="connsiteX354" fmla="*/ 10113787 w 12089090"/>
                  <a:gd name="connsiteY354" fmla="*/ 4861332 h 13511369"/>
                  <a:gd name="connsiteX355" fmla="*/ 10018538 w 12089090"/>
                  <a:gd name="connsiteY355" fmla="*/ 4931183 h 13511369"/>
                  <a:gd name="connsiteX356" fmla="*/ 9862962 w 12089090"/>
                  <a:gd name="connsiteY356" fmla="*/ 5058182 h 13511369"/>
                  <a:gd name="connsiteX357" fmla="*/ 10228087 w 12089090"/>
                  <a:gd name="connsiteY357" fmla="*/ 4724807 h 13511369"/>
                  <a:gd name="connsiteX358" fmla="*/ 10372550 w 12089090"/>
                  <a:gd name="connsiteY358" fmla="*/ 4634321 h 13511369"/>
                  <a:gd name="connsiteX359" fmla="*/ 10590037 w 12089090"/>
                  <a:gd name="connsiteY359" fmla="*/ 4581932 h 13511369"/>
                  <a:gd name="connsiteX360" fmla="*/ 10628138 w 12089090"/>
                  <a:gd name="connsiteY360" fmla="*/ 4461283 h 13511369"/>
                  <a:gd name="connsiteX361" fmla="*/ 10799588 w 12089090"/>
                  <a:gd name="connsiteY361" fmla="*/ 4334283 h 13511369"/>
                  <a:gd name="connsiteX362" fmla="*/ 10831337 w 12089090"/>
                  <a:gd name="connsiteY362" fmla="*/ 4080282 h 13511369"/>
                  <a:gd name="connsiteX363" fmla="*/ 10599562 w 12089090"/>
                  <a:gd name="connsiteY363" fmla="*/ 3997732 h 13511369"/>
                  <a:gd name="connsiteX364" fmla="*/ 10282063 w 12089090"/>
                  <a:gd name="connsiteY364" fmla="*/ 3950108 h 13511369"/>
                  <a:gd name="connsiteX365" fmla="*/ 10151887 w 12089090"/>
                  <a:gd name="connsiteY365" fmla="*/ 4010432 h 13511369"/>
                  <a:gd name="connsiteX366" fmla="*/ 10177288 w 12089090"/>
                  <a:gd name="connsiteY366" fmla="*/ 3845333 h 13511369"/>
                  <a:gd name="connsiteX367" fmla="*/ 10126488 w 12089090"/>
                  <a:gd name="connsiteY367" fmla="*/ 3670708 h 13511369"/>
                  <a:gd name="connsiteX368" fmla="*/ 10240787 w 12089090"/>
                  <a:gd name="connsiteY368" fmla="*/ 3708807 h 13511369"/>
                  <a:gd name="connsiteX369" fmla="*/ 10361438 w 12089090"/>
                  <a:gd name="connsiteY369" fmla="*/ 3600858 h 13511369"/>
                  <a:gd name="connsiteX370" fmla="*/ 10551938 w 12089090"/>
                  <a:gd name="connsiteY370" fmla="*/ 3661183 h 13511369"/>
                  <a:gd name="connsiteX371" fmla="*/ 10564638 w 12089090"/>
                  <a:gd name="connsiteY371" fmla="*/ 3477033 h 13511369"/>
                  <a:gd name="connsiteX372" fmla="*/ 10704337 w 12089090"/>
                  <a:gd name="connsiteY372" fmla="*/ 3515132 h 13511369"/>
                  <a:gd name="connsiteX373" fmla="*/ 10818637 w 12089090"/>
                  <a:gd name="connsiteY373" fmla="*/ 3210332 h 13511369"/>
                  <a:gd name="connsiteX374" fmla="*/ 10920238 w 12089090"/>
                  <a:gd name="connsiteY374" fmla="*/ 3299233 h 13511369"/>
                  <a:gd name="connsiteX375" fmla="*/ 11059937 w 12089090"/>
                  <a:gd name="connsiteY375" fmla="*/ 3283357 h 13511369"/>
                  <a:gd name="connsiteX376" fmla="*/ 11094862 w 12089090"/>
                  <a:gd name="connsiteY376" fmla="*/ 3508782 h 13511369"/>
                  <a:gd name="connsiteX377" fmla="*/ 11171063 w 12089090"/>
                  <a:gd name="connsiteY377" fmla="*/ 3251608 h 13511369"/>
                  <a:gd name="connsiteX378" fmla="*/ 11094863 w 12089090"/>
                  <a:gd name="connsiteY378" fmla="*/ 3165883 h 13511369"/>
                  <a:gd name="connsiteX379" fmla="*/ 11180587 w 12089090"/>
                  <a:gd name="connsiteY379" fmla="*/ 2911882 h 13511369"/>
                  <a:gd name="connsiteX380" fmla="*/ 10999613 w 12089090"/>
                  <a:gd name="connsiteY380" fmla="*/ 2988083 h 13511369"/>
                  <a:gd name="connsiteX381" fmla="*/ 10971037 w 12089090"/>
                  <a:gd name="connsiteY381" fmla="*/ 2918232 h 13511369"/>
                  <a:gd name="connsiteX382" fmla="*/ 10780537 w 12089090"/>
                  <a:gd name="connsiteY382" fmla="*/ 2715032 h 13511369"/>
                  <a:gd name="connsiteX383" fmla="*/ 10748788 w 12089090"/>
                  <a:gd name="connsiteY383" fmla="*/ 2530883 h 13511369"/>
                  <a:gd name="connsiteX384" fmla="*/ 10717038 w 12089090"/>
                  <a:gd name="connsiteY384" fmla="*/ 2435633 h 13511369"/>
                  <a:gd name="connsiteX385" fmla="*/ 10818637 w 12089090"/>
                  <a:gd name="connsiteY385" fmla="*/ 2334032 h 13511369"/>
                  <a:gd name="connsiteX386" fmla="*/ 11078988 w 12089090"/>
                  <a:gd name="connsiteY386" fmla="*/ 2099083 h 13511369"/>
                  <a:gd name="connsiteX387" fmla="*/ 11199637 w 12089090"/>
                  <a:gd name="connsiteY387" fmla="*/ 2118132 h 13511369"/>
                  <a:gd name="connsiteX388" fmla="*/ 11269488 w 12089090"/>
                  <a:gd name="connsiteY388" fmla="*/ 2029233 h 13511369"/>
                  <a:gd name="connsiteX389" fmla="*/ 11504437 w 12089090"/>
                  <a:gd name="connsiteY389" fmla="*/ 1921282 h 13511369"/>
                  <a:gd name="connsiteX390" fmla="*/ 11358388 w 12089090"/>
                  <a:gd name="connsiteY390" fmla="*/ 1851433 h 13511369"/>
                  <a:gd name="connsiteX391" fmla="*/ 11275837 w 12089090"/>
                  <a:gd name="connsiteY391" fmla="*/ 1705382 h 13511369"/>
                  <a:gd name="connsiteX392" fmla="*/ 11377437 w 12089090"/>
                  <a:gd name="connsiteY392" fmla="*/ 1279932 h 13511369"/>
                  <a:gd name="connsiteX393" fmla="*/ 11256787 w 12089090"/>
                  <a:gd name="connsiteY393" fmla="*/ 1019582 h 13511369"/>
                  <a:gd name="connsiteX394" fmla="*/ 11542537 w 12089090"/>
                  <a:gd name="connsiteY394" fmla="*/ 1362482 h 13511369"/>
                  <a:gd name="connsiteX395" fmla="*/ 11707637 w 12089090"/>
                  <a:gd name="connsiteY395" fmla="*/ 1165632 h 13511369"/>
                  <a:gd name="connsiteX396" fmla="*/ 11891787 w 12089090"/>
                  <a:gd name="connsiteY396" fmla="*/ 1476782 h 13511369"/>
                  <a:gd name="connsiteX397" fmla="*/ 12088637 w 12089090"/>
                  <a:gd name="connsiteY397" fmla="*/ 1578383 h 13511369"/>
                  <a:gd name="connsiteX398" fmla="*/ 11923537 w 12089090"/>
                  <a:gd name="connsiteY398" fmla="*/ 1133883 h 13511369"/>
                  <a:gd name="connsiteX399" fmla="*/ 11910837 w 12089090"/>
                  <a:gd name="connsiteY399" fmla="*/ 917982 h 13511369"/>
                  <a:gd name="connsiteX400" fmla="*/ 11777487 w 12089090"/>
                  <a:gd name="connsiteY400" fmla="*/ 721132 h 13511369"/>
                  <a:gd name="connsiteX401" fmla="*/ 11752087 w 12089090"/>
                  <a:gd name="connsiteY40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81490 w 12089090"/>
                  <a:gd name="connsiteY10" fmla="*/ 2321875 h 13511369"/>
                  <a:gd name="connsiteX11" fmla="*/ 8579072 w 12089090"/>
                  <a:gd name="connsiteY11" fmla="*/ 2374263 h 13511369"/>
                  <a:gd name="connsiteX12" fmla="*/ 8418337 w 12089090"/>
                  <a:gd name="connsiteY12" fmla="*/ 2848382 h 13511369"/>
                  <a:gd name="connsiteX13" fmla="*/ 8300465 w 12089090"/>
                  <a:gd name="connsiteY13" fmla="*/ 2740975 h 13511369"/>
                  <a:gd name="connsiteX14" fmla="*/ 8262365 w 12089090"/>
                  <a:gd name="connsiteY14" fmla="*/ 2845750 h 13511369"/>
                  <a:gd name="connsiteX15" fmla="*/ 8095678 w 12089090"/>
                  <a:gd name="connsiteY15" fmla="*/ 2810031 h 13511369"/>
                  <a:gd name="connsiteX16" fmla="*/ 8019478 w 12089090"/>
                  <a:gd name="connsiteY16" fmla="*/ 2614769 h 13511369"/>
                  <a:gd name="connsiteX17" fmla="*/ 7656337 w 12089090"/>
                  <a:gd name="connsiteY17" fmla="*/ 2429282 h 13511369"/>
                  <a:gd name="connsiteX18" fmla="*/ 7595615 w 12089090"/>
                  <a:gd name="connsiteY18" fmla="*/ 2443319 h 13511369"/>
                  <a:gd name="connsiteX19" fmla="*/ 7526559 w 12089090"/>
                  <a:gd name="connsiteY19" fmla="*/ 2407600 h 13511369"/>
                  <a:gd name="connsiteX20" fmla="*/ 7521797 w 12089090"/>
                  <a:gd name="connsiteY20" fmla="*/ 2148044 h 13511369"/>
                  <a:gd name="connsiteX21" fmla="*/ 7412259 w 12089090"/>
                  <a:gd name="connsiteY21" fmla="*/ 2105181 h 13511369"/>
                  <a:gd name="connsiteX22" fmla="*/ 7371778 w 12089090"/>
                  <a:gd name="connsiteY22" fmla="*/ 1993263 h 13511369"/>
                  <a:gd name="connsiteX23" fmla="*/ 7281290 w 12089090"/>
                  <a:gd name="connsiteY23" fmla="*/ 2021838 h 13511369"/>
                  <a:gd name="connsiteX24" fmla="*/ 7180087 w 12089090"/>
                  <a:gd name="connsiteY24" fmla="*/ 1905407 h 13511369"/>
                  <a:gd name="connsiteX25" fmla="*/ 7321772 w 12089090"/>
                  <a:gd name="connsiteY25" fmla="*/ 1876581 h 13511369"/>
                  <a:gd name="connsiteX26" fmla="*/ 7419403 w 12089090"/>
                  <a:gd name="connsiteY26" fmla="*/ 1843244 h 13511369"/>
                  <a:gd name="connsiteX27" fmla="*/ 7457503 w 12089090"/>
                  <a:gd name="connsiteY27" fmla="*/ 1764663 h 13511369"/>
                  <a:gd name="connsiteX28" fmla="*/ 7543228 w 12089090"/>
                  <a:gd name="connsiteY28" fmla="*/ 1752756 h 13511369"/>
                  <a:gd name="connsiteX29" fmla="*/ 7618237 w 12089090"/>
                  <a:gd name="connsiteY29" fmla="*/ 1552982 h 13511369"/>
                  <a:gd name="connsiteX30" fmla="*/ 7512272 w 12089090"/>
                  <a:gd name="connsiteY30" fmla="*/ 1428906 h 13511369"/>
                  <a:gd name="connsiteX31" fmla="*/ 7275337 w 12089090"/>
                  <a:gd name="connsiteY31" fmla="*/ 1305332 h 13511369"/>
                  <a:gd name="connsiteX32" fmla="*/ 6959822 w 12089090"/>
                  <a:gd name="connsiteY32" fmla="*/ 1395569 h 13511369"/>
                  <a:gd name="connsiteX33" fmla="*/ 6752653 w 12089090"/>
                  <a:gd name="connsiteY33" fmla="*/ 1359850 h 13511369"/>
                  <a:gd name="connsiteX34" fmla="*/ 6647878 w 12089090"/>
                  <a:gd name="connsiteY34" fmla="*/ 1431288 h 13511369"/>
                  <a:gd name="connsiteX35" fmla="*/ 6488334 w 12089090"/>
                  <a:gd name="connsiteY35" fmla="*/ 1331275 h 13511369"/>
                  <a:gd name="connsiteX36" fmla="*/ 6354984 w 12089090"/>
                  <a:gd name="connsiteY36" fmla="*/ 1402713 h 13511369"/>
                  <a:gd name="connsiteX37" fmla="*/ 6265687 w 12089090"/>
                  <a:gd name="connsiteY37" fmla="*/ 1362482 h 13511369"/>
                  <a:gd name="connsiteX38" fmla="*/ 6181153 w 12089090"/>
                  <a:gd name="connsiteY38" fmla="*/ 1433669 h 13511369"/>
                  <a:gd name="connsiteX39" fmla="*/ 6052565 w 12089090"/>
                  <a:gd name="connsiteY39" fmla="*/ 1269363 h 13511369"/>
                  <a:gd name="connsiteX40" fmla="*/ 5971603 w 12089090"/>
                  <a:gd name="connsiteY40" fmla="*/ 1078863 h 13511369"/>
                  <a:gd name="connsiteX41" fmla="*/ 5808487 w 12089090"/>
                  <a:gd name="connsiteY41" fmla="*/ 1000532 h 13511369"/>
                  <a:gd name="connsiteX42" fmla="*/ 5647753 w 12089090"/>
                  <a:gd name="connsiteY42" fmla="*/ 921700 h 13511369"/>
                  <a:gd name="connsiteX43" fmla="*/ 5566790 w 12089090"/>
                  <a:gd name="connsiteY43" fmla="*/ 995519 h 13511369"/>
                  <a:gd name="connsiteX44" fmla="*/ 5500115 w 12089090"/>
                  <a:gd name="connsiteY44" fmla="*/ 847881 h 13511369"/>
                  <a:gd name="connsiteX45" fmla="*/ 5295328 w 12089090"/>
                  <a:gd name="connsiteY45" fmla="*/ 838356 h 13511369"/>
                  <a:gd name="connsiteX46" fmla="*/ 5119115 w 12089090"/>
                  <a:gd name="connsiteY46" fmla="*/ 678813 h 13511369"/>
                  <a:gd name="connsiteX47" fmla="*/ 4872656 w 12089090"/>
                  <a:gd name="connsiteY47" fmla="*/ 524282 h 13511369"/>
                  <a:gd name="connsiteX48" fmla="*/ 4578572 w 12089090"/>
                  <a:gd name="connsiteY48" fmla="*/ 478788 h 13511369"/>
                  <a:gd name="connsiteX49" fmla="*/ 4330922 w 12089090"/>
                  <a:gd name="connsiteY49" fmla="*/ 395444 h 13511369"/>
                  <a:gd name="connsiteX50" fmla="*/ 4363068 w 12089090"/>
                  <a:gd name="connsiteY50" fmla="*/ 505232 h 13511369"/>
                  <a:gd name="connsiteX51" fmla="*/ 4118990 w 12089090"/>
                  <a:gd name="connsiteY51" fmla="*/ 528794 h 13511369"/>
                  <a:gd name="connsiteX52" fmla="*/ 3952303 w 12089090"/>
                  <a:gd name="connsiteY52" fmla="*/ 640713 h 13511369"/>
                  <a:gd name="connsiteX53" fmla="*/ 3770137 w 12089090"/>
                  <a:gd name="connsiteY53" fmla="*/ 929094 h 13511369"/>
                  <a:gd name="connsiteX54" fmla="*/ 3680840 w 12089090"/>
                  <a:gd name="connsiteY54" fmla="*/ 914556 h 13511369"/>
                  <a:gd name="connsiteX55" fmla="*/ 3578447 w 12089090"/>
                  <a:gd name="connsiteY55" fmla="*/ 990756 h 13511369"/>
                  <a:gd name="connsiteX56" fmla="*/ 3404615 w 12089090"/>
                  <a:gd name="connsiteY56" fmla="*/ 1205069 h 13511369"/>
                  <a:gd name="connsiteX57" fmla="*/ 3266503 w 12089090"/>
                  <a:gd name="connsiteY57" fmla="*/ 1266981 h 13511369"/>
                  <a:gd name="connsiteX58" fmla="*/ 3184349 w 12089090"/>
                  <a:gd name="connsiteY58" fmla="*/ 1343433 h 13511369"/>
                  <a:gd name="connsiteX59" fmla="*/ 2956940 w 12089090"/>
                  <a:gd name="connsiteY59" fmla="*/ 1233644 h 13511369"/>
                  <a:gd name="connsiteX60" fmla="*/ 2829544 w 12089090"/>
                  <a:gd name="connsiteY60" fmla="*/ 1317239 h 13511369"/>
                  <a:gd name="connsiteX61" fmla="*/ 2690240 w 12089090"/>
                  <a:gd name="connsiteY61" fmla="*/ 1366994 h 13511369"/>
                  <a:gd name="connsiteX62" fmla="*/ 2455687 w 12089090"/>
                  <a:gd name="connsiteY62" fmla="*/ 1452970 h 13511369"/>
                  <a:gd name="connsiteX63" fmla="*/ 2421159 w 12089090"/>
                  <a:gd name="connsiteY63" fmla="*/ 1328894 h 13511369"/>
                  <a:gd name="connsiteX64" fmla="*/ 2341387 w 12089090"/>
                  <a:gd name="connsiteY64" fmla="*/ 1248182 h 13511369"/>
                  <a:gd name="connsiteX65" fmla="*/ 2364009 w 12089090"/>
                  <a:gd name="connsiteY65" fmla="*/ 1407475 h 13511369"/>
                  <a:gd name="connsiteX66" fmla="*/ 2321147 w 12089090"/>
                  <a:gd name="connsiteY66" fmla="*/ 1557494 h 13511369"/>
                  <a:gd name="connsiteX67" fmla="*/ 2379487 w 12089090"/>
                  <a:gd name="connsiteY67" fmla="*/ 1629182 h 13511369"/>
                  <a:gd name="connsiteX68" fmla="*/ 2748581 w 12089090"/>
                  <a:gd name="connsiteY68" fmla="*/ 1888739 h 13511369"/>
                  <a:gd name="connsiteX69" fmla="*/ 2818828 w 12089090"/>
                  <a:gd name="connsiteY69" fmla="*/ 2031363 h 13511369"/>
                  <a:gd name="connsiteX70" fmla="*/ 2799778 w 12089090"/>
                  <a:gd name="connsiteY70" fmla="*/ 2224244 h 13511369"/>
                  <a:gd name="connsiteX71" fmla="*/ 2870025 w 12089090"/>
                  <a:gd name="connsiteY71" fmla="*/ 2431664 h 13511369"/>
                  <a:gd name="connsiteX72" fmla="*/ 3027187 w 12089090"/>
                  <a:gd name="connsiteY72" fmla="*/ 2567395 h 13511369"/>
                  <a:gd name="connsiteX73" fmla="*/ 3160537 w 12089090"/>
                  <a:gd name="connsiteY73" fmla="*/ 2543582 h 13511369"/>
                  <a:gd name="connsiteX74" fmla="*/ 3228403 w 12089090"/>
                  <a:gd name="connsiteY74" fmla="*/ 2648106 h 13511369"/>
                  <a:gd name="connsiteX75" fmla="*/ 3130772 w 12089090"/>
                  <a:gd name="connsiteY75" fmla="*/ 2719544 h 13511369"/>
                  <a:gd name="connsiteX76" fmla="*/ 3115293 w 12089090"/>
                  <a:gd name="connsiteY76" fmla="*/ 2843619 h 13511369"/>
                  <a:gd name="connsiteX77" fmla="*/ 3023615 w 12089090"/>
                  <a:gd name="connsiteY77" fmla="*/ 2957669 h 13511369"/>
                  <a:gd name="connsiteX78" fmla="*/ 3016472 w 12089090"/>
                  <a:gd name="connsiteY78" fmla="*/ 3050538 h 13511369"/>
                  <a:gd name="connsiteX79" fmla="*/ 2916459 w 12089090"/>
                  <a:gd name="connsiteY79" fmla="*/ 3143406 h 13511369"/>
                  <a:gd name="connsiteX80" fmla="*/ 2874787 w 12089090"/>
                  <a:gd name="connsiteY80" fmla="*/ 3248432 h 13511369"/>
                  <a:gd name="connsiteX81" fmla="*/ 2916459 w 12089090"/>
                  <a:gd name="connsiteY81" fmla="*/ 3355338 h 13511369"/>
                  <a:gd name="connsiteX82" fmla="*/ 3039093 w 12089090"/>
                  <a:gd name="connsiteY82" fmla="*/ 3469889 h 13511369"/>
                  <a:gd name="connsiteX83" fmla="*/ 2880740 w 12089090"/>
                  <a:gd name="connsiteY83" fmla="*/ 3872069 h 13511369"/>
                  <a:gd name="connsiteX84" fmla="*/ 2854547 w 12089090"/>
                  <a:gd name="connsiteY84" fmla="*/ 4003038 h 13511369"/>
                  <a:gd name="connsiteX85" fmla="*/ 2779537 w 12089090"/>
                  <a:gd name="connsiteY85" fmla="*/ 4067582 h 13511369"/>
                  <a:gd name="connsiteX86" fmla="*/ 2630709 w 12089090"/>
                  <a:gd name="connsiteY86" fmla="*/ 4069713 h 13511369"/>
                  <a:gd name="connsiteX87" fmla="*/ 2559272 w 12089090"/>
                  <a:gd name="connsiteY87" fmla="*/ 4041138 h 13511369"/>
                  <a:gd name="connsiteX88" fmla="*/ 2497359 w 12089090"/>
                  <a:gd name="connsiteY88" fmla="*/ 3964938 h 13511369"/>
                  <a:gd name="connsiteX89" fmla="*/ 2360437 w 12089090"/>
                  <a:gd name="connsiteY89" fmla="*/ 3991382 h 13511369"/>
                  <a:gd name="connsiteX90" fmla="*/ 2302097 w 12089090"/>
                  <a:gd name="connsiteY90" fmla="*/ 4098288 h 13511369"/>
                  <a:gd name="connsiteX91" fmla="*/ 2402109 w 12089090"/>
                  <a:gd name="connsiteY91" fmla="*/ 4295932 h 13511369"/>
                  <a:gd name="connsiteX92" fmla="*/ 2322337 w 12089090"/>
                  <a:gd name="connsiteY92" fmla="*/ 4353332 h 13511369"/>
                  <a:gd name="connsiteX93" fmla="*/ 2533078 w 12089090"/>
                  <a:gd name="connsiteY93" fmla="*/ 4645975 h 13511369"/>
                  <a:gd name="connsiteX94" fmla="*/ 2597372 w 12089090"/>
                  <a:gd name="connsiteY94" fmla="*/ 4879338 h 13511369"/>
                  <a:gd name="connsiteX95" fmla="*/ 2489024 w 12089090"/>
                  <a:gd name="connsiteY95" fmla="*/ 4958170 h 13511369"/>
                  <a:gd name="connsiteX96" fmla="*/ 2471165 w 12089090"/>
                  <a:gd name="connsiteY96" fmla="*/ 5122225 h 13511369"/>
                  <a:gd name="connsiteX97" fmla="*/ 2387822 w 12089090"/>
                  <a:gd name="connsiteY97" fmla="*/ 5196044 h 13511369"/>
                  <a:gd name="connsiteX98" fmla="*/ 2398537 w 12089090"/>
                  <a:gd name="connsiteY98" fmla="*/ 5286782 h 13511369"/>
                  <a:gd name="connsiteX99" fmla="*/ 2506884 w 12089090"/>
                  <a:gd name="connsiteY99" fmla="*/ 5384163 h 13511369"/>
                  <a:gd name="connsiteX100" fmla="*/ 2512837 w 12089090"/>
                  <a:gd name="connsiteY100" fmla="*/ 5534432 h 13511369"/>
                  <a:gd name="connsiteX101" fmla="*/ 2516409 w 12089090"/>
                  <a:gd name="connsiteY101" fmla="*/ 5622288 h 13511369"/>
                  <a:gd name="connsiteX102" fmla="*/ 2649759 w 12089090"/>
                  <a:gd name="connsiteY102" fmla="*/ 5741350 h 13511369"/>
                  <a:gd name="connsiteX103" fmla="*/ 2814065 w 12089090"/>
                  <a:gd name="connsiteY103" fmla="*/ 5819932 h 13511369"/>
                  <a:gd name="connsiteX104" fmla="*/ 2846212 w 12089090"/>
                  <a:gd name="connsiteY104" fmla="*/ 6036875 h 13511369"/>
                  <a:gd name="connsiteX105" fmla="*/ 2836687 w 12089090"/>
                  <a:gd name="connsiteY105" fmla="*/ 6239282 h 13511369"/>
                  <a:gd name="connsiteX106" fmla="*/ 2611659 w 12089090"/>
                  <a:gd name="connsiteY106" fmla="*/ 6322375 h 13511369"/>
                  <a:gd name="connsiteX107" fmla="*/ 2627137 w 12089090"/>
                  <a:gd name="connsiteY107" fmla="*/ 6448832 h 13511369"/>
                  <a:gd name="connsiteX108" fmla="*/ 2531887 w 12089090"/>
                  <a:gd name="connsiteY108" fmla="*/ 6696482 h 13511369"/>
                  <a:gd name="connsiteX109" fmla="*/ 2585465 w 12089090"/>
                  <a:gd name="connsiteY109" fmla="*/ 6812913 h 13511369"/>
                  <a:gd name="connsiteX110" fmla="*/ 2535459 w 12089090"/>
                  <a:gd name="connsiteY110" fmla="*/ 6872444 h 13511369"/>
                  <a:gd name="connsiteX111" fmla="*/ 2478309 w 12089090"/>
                  <a:gd name="connsiteY111" fmla="*/ 6981982 h 13511369"/>
                  <a:gd name="connsiteX112" fmla="*/ 2365199 w 12089090"/>
                  <a:gd name="connsiteY112" fmla="*/ 7022714 h 13511369"/>
                  <a:gd name="connsiteX113" fmla="*/ 2123503 w 12089090"/>
                  <a:gd name="connsiteY113" fmla="*/ 7248682 h 13511369"/>
                  <a:gd name="connsiteX114" fmla="*/ 2171128 w 12089090"/>
                  <a:gd name="connsiteY114" fmla="*/ 7551100 h 13511369"/>
                  <a:gd name="connsiteX115" fmla="*/ 2143743 w 12089090"/>
                  <a:gd name="connsiteY115" fmla="*/ 7627551 h 13511369"/>
                  <a:gd name="connsiteX116" fmla="*/ 1973484 w 12089090"/>
                  <a:gd name="connsiteY116" fmla="*/ 7703500 h 13511369"/>
                  <a:gd name="connsiteX117" fmla="*/ 1867519 w 12089090"/>
                  <a:gd name="connsiteY117" fmla="*/ 7841863 h 13511369"/>
                  <a:gd name="connsiteX118" fmla="*/ 1842515 w 12089090"/>
                  <a:gd name="connsiteY118" fmla="*/ 8084500 h 13511369"/>
                  <a:gd name="connsiteX119" fmla="*/ 1721072 w 12089090"/>
                  <a:gd name="connsiteY119" fmla="*/ 8148794 h 13511369"/>
                  <a:gd name="connsiteX120" fmla="*/ 1703212 w 12089090"/>
                  <a:gd name="connsiteY120" fmla="*/ 8291919 h 13511369"/>
                  <a:gd name="connsiteX121" fmla="*/ 1671065 w 12089090"/>
                  <a:gd name="connsiteY121" fmla="*/ 8510744 h 13511369"/>
                  <a:gd name="connsiteX122" fmla="*/ 1716309 w 12089090"/>
                  <a:gd name="connsiteY122" fmla="*/ 8653619 h 13511369"/>
                  <a:gd name="connsiteX123" fmla="*/ 1706784 w 12089090"/>
                  <a:gd name="connsiteY123" fmla="*/ 8772682 h 13511369"/>
                  <a:gd name="connsiteX124" fmla="*/ 1788937 w 12089090"/>
                  <a:gd name="connsiteY124" fmla="*/ 8963432 h 13511369"/>
                  <a:gd name="connsiteX125" fmla="*/ 1657969 w 12089090"/>
                  <a:gd name="connsiteY125" fmla="*/ 9413488 h 13511369"/>
                  <a:gd name="connsiteX126" fmla="*/ 1506759 w 12089090"/>
                  <a:gd name="connsiteY126" fmla="*/ 9498963 h 13511369"/>
                  <a:gd name="connsiteX127" fmla="*/ 1463897 w 12089090"/>
                  <a:gd name="connsiteY127" fmla="*/ 9682319 h 13511369"/>
                  <a:gd name="connsiteX128" fmla="*/ 1321022 w 12089090"/>
                  <a:gd name="connsiteY128" fmla="*/ 9748994 h 13511369"/>
                  <a:gd name="connsiteX129" fmla="*/ 1312687 w 12089090"/>
                  <a:gd name="connsiteY129" fmla="*/ 9839732 h 13511369"/>
                  <a:gd name="connsiteX130" fmla="*/ 1237678 w 12089090"/>
                  <a:gd name="connsiteY130" fmla="*/ 9970450 h 13511369"/>
                  <a:gd name="connsiteX131" fmla="*/ 1254347 w 12089090"/>
                  <a:gd name="connsiteY131" fmla="*/ 10151425 h 13511369"/>
                  <a:gd name="connsiteX132" fmla="*/ 1179337 w 12089090"/>
                  <a:gd name="connsiteY132" fmla="*/ 10315982 h 13511369"/>
                  <a:gd name="connsiteX133" fmla="*/ 932878 w 12089090"/>
                  <a:gd name="connsiteY133" fmla="*/ 10353832 h 13511369"/>
                  <a:gd name="connsiteX134" fmla="*/ 817387 w 12089090"/>
                  <a:gd name="connsiteY134" fmla="*/ 10468382 h 13511369"/>
                  <a:gd name="connsiteX135" fmla="*/ 678084 w 12089090"/>
                  <a:gd name="connsiteY135" fmla="*/ 10480038 h 13511369"/>
                  <a:gd name="connsiteX136" fmla="*/ 585215 w 12089090"/>
                  <a:gd name="connsiteY136" fmla="*/ 10544332 h 13511369"/>
                  <a:gd name="connsiteX137" fmla="*/ 497109 w 12089090"/>
                  <a:gd name="connsiteY137" fmla="*/ 10503850 h 13511369"/>
                  <a:gd name="connsiteX138" fmla="*/ 399478 w 12089090"/>
                  <a:gd name="connsiteY138" fmla="*/ 10510994 h 13511369"/>
                  <a:gd name="connsiteX139" fmla="*/ 301847 w 12089090"/>
                  <a:gd name="connsiteY139" fmla="*/ 10482419 h 13511369"/>
                  <a:gd name="connsiteX140" fmla="*/ 238743 w 12089090"/>
                  <a:gd name="connsiteY140" fmla="*/ 10535057 h 13511369"/>
                  <a:gd name="connsiteX141" fmla="*/ 17287 w 12089090"/>
                  <a:gd name="connsiteY141" fmla="*/ 10430282 h 13511369"/>
                  <a:gd name="connsiteX142" fmla="*/ 78009 w 12089090"/>
                  <a:gd name="connsiteY142" fmla="*/ 10608625 h 13511369"/>
                  <a:gd name="connsiteX143" fmla="*/ 11334 w 12089090"/>
                  <a:gd name="connsiteY143" fmla="*/ 10787219 h 13511369"/>
                  <a:gd name="connsiteX144" fmla="*/ 112537 w 12089090"/>
                  <a:gd name="connsiteY144" fmla="*/ 11056551 h 13511369"/>
                  <a:gd name="connsiteX145" fmla="*/ 8953 w 12089090"/>
                  <a:gd name="connsiteY145" fmla="*/ 11234894 h 13511369"/>
                  <a:gd name="connsiteX146" fmla="*/ 17287 w 12089090"/>
                  <a:gd name="connsiteY146" fmla="*/ 11420882 h 13511369"/>
                  <a:gd name="connsiteX147" fmla="*/ 158972 w 12089090"/>
                  <a:gd name="connsiteY147" fmla="*/ 11470638 h 13511369"/>
                  <a:gd name="connsiteX148" fmla="*/ 455437 w 12089090"/>
                  <a:gd name="connsiteY148" fmla="*/ 11497082 h 13511369"/>
                  <a:gd name="connsiteX149" fmla="*/ 623315 w 12089090"/>
                  <a:gd name="connsiteY149" fmla="*/ 11544457 h 13511369"/>
                  <a:gd name="connsiteX150" fmla="*/ 737615 w 12089090"/>
                  <a:gd name="connsiteY150" fmla="*/ 11489688 h 13511369"/>
                  <a:gd name="connsiteX151" fmla="*/ 912637 w 12089090"/>
                  <a:gd name="connsiteY151" fmla="*/ 11535182 h 13511369"/>
                  <a:gd name="connsiteX152" fmla="*/ 1078134 w 12089090"/>
                  <a:gd name="connsiteY152" fmla="*/ 11413488 h 13511369"/>
                  <a:gd name="connsiteX153" fmla="*/ 1155524 w 12089090"/>
                  <a:gd name="connsiteY153" fmla="*/ 11470889 h 13511369"/>
                  <a:gd name="connsiteX154" fmla="*/ 1294828 w 12089090"/>
                  <a:gd name="connsiteY154" fmla="*/ 11496832 h 13511369"/>
                  <a:gd name="connsiteX155" fmla="*/ 1466278 w 12089090"/>
                  <a:gd name="connsiteY155" fmla="*/ 11508738 h 13511369"/>
                  <a:gd name="connsiteX156" fmla="*/ 1552003 w 12089090"/>
                  <a:gd name="connsiteY156" fmla="*/ 11573032 h 13511369"/>
                  <a:gd name="connsiteX157" fmla="*/ 1652015 w 12089090"/>
                  <a:gd name="connsiteY157" fmla="*/ 11580175 h 13511369"/>
                  <a:gd name="connsiteX158" fmla="*/ 1731787 w 12089090"/>
                  <a:gd name="connsiteY158" fmla="*/ 11592332 h 13511369"/>
                  <a:gd name="connsiteX159" fmla="*/ 1659159 w 12089090"/>
                  <a:gd name="connsiteY159" fmla="*/ 11737338 h 13511369"/>
                  <a:gd name="connsiteX160" fmla="*/ 1693687 w 12089090"/>
                  <a:gd name="connsiteY160" fmla="*/ 11992382 h 13511369"/>
                  <a:gd name="connsiteX161" fmla="*/ 1871090 w 12089090"/>
                  <a:gd name="connsiteY161" fmla="*/ 12130244 h 13511369"/>
                  <a:gd name="connsiteX162" fmla="*/ 1993724 w 12089090"/>
                  <a:gd name="connsiteY162" fmla="*/ 12056676 h 13511369"/>
                  <a:gd name="connsiteX163" fmla="*/ 2066353 w 12089090"/>
                  <a:gd name="connsiteY163" fmla="*/ 12104050 h 13511369"/>
                  <a:gd name="connsiteX164" fmla="*/ 2142553 w 12089090"/>
                  <a:gd name="connsiteY164" fmla="*/ 12034994 h 13511369"/>
                  <a:gd name="connsiteX165" fmla="*/ 2242565 w 12089090"/>
                  <a:gd name="connsiteY165" fmla="*/ 12058807 h 13511369"/>
                  <a:gd name="connsiteX166" fmla="*/ 2473547 w 12089090"/>
                  <a:gd name="connsiteY166" fmla="*/ 12008800 h 13511369"/>
                  <a:gd name="connsiteX167" fmla="*/ 2524743 w 12089090"/>
                  <a:gd name="connsiteY167" fmla="*/ 11899513 h 13511369"/>
                  <a:gd name="connsiteX168" fmla="*/ 2893837 w 12089090"/>
                  <a:gd name="connsiteY168" fmla="*/ 12030482 h 13511369"/>
                  <a:gd name="connsiteX169" fmla="*/ 2983134 w 12089090"/>
                  <a:gd name="connsiteY169" fmla="*/ 12018325 h 13511369"/>
                  <a:gd name="connsiteX170" fmla="*/ 3084337 w 12089090"/>
                  <a:gd name="connsiteY170" fmla="*/ 12182882 h 13511369"/>
                  <a:gd name="connsiteX171" fmla="*/ 3323653 w 12089090"/>
                  <a:gd name="connsiteY171" fmla="*/ 12127863 h 13511369"/>
                  <a:gd name="connsiteX172" fmla="*/ 3433190 w 12089090"/>
                  <a:gd name="connsiteY172" fmla="*/ 12196919 h 13511369"/>
                  <a:gd name="connsiteX173" fmla="*/ 3586781 w 12089090"/>
                  <a:gd name="connsiteY173" fmla="*/ 12266226 h 13511369"/>
                  <a:gd name="connsiteX174" fmla="*/ 3522487 w 12089090"/>
                  <a:gd name="connsiteY174" fmla="*/ 12387670 h 13511369"/>
                  <a:gd name="connsiteX175" fmla="*/ 3607022 w 12089090"/>
                  <a:gd name="connsiteY175" fmla="*/ 12592207 h 13511369"/>
                  <a:gd name="connsiteX176" fmla="*/ 3560587 w 12089090"/>
                  <a:gd name="connsiteY176" fmla="*/ 12773432 h 13511369"/>
                  <a:gd name="connsiteX177" fmla="*/ 3545109 w 12089090"/>
                  <a:gd name="connsiteY177" fmla="*/ 12987494 h 13511369"/>
                  <a:gd name="connsiteX178" fmla="*/ 3636787 w 12089090"/>
                  <a:gd name="connsiteY178" fmla="*/ 13211582 h 13511369"/>
                  <a:gd name="connsiteX179" fmla="*/ 3922537 w 12089090"/>
                  <a:gd name="connsiteY179" fmla="*/ 13440182 h 13511369"/>
                  <a:gd name="connsiteX180" fmla="*/ 4514278 w 12089090"/>
                  <a:gd name="connsiteY180" fmla="*/ 13511369 h 13511369"/>
                  <a:gd name="connsiteX181" fmla="*/ 4549996 w 12089090"/>
                  <a:gd name="connsiteY181" fmla="*/ 13442312 h 13511369"/>
                  <a:gd name="connsiteX182" fmla="*/ 4208287 w 12089090"/>
                  <a:gd name="connsiteY182" fmla="*/ 13154432 h 13511369"/>
                  <a:gd name="connsiteX183" fmla="*/ 4635722 w 12089090"/>
                  <a:gd name="connsiteY183" fmla="*/ 13268482 h 13511369"/>
                  <a:gd name="connsiteX184" fmla="*/ 4951237 w 12089090"/>
                  <a:gd name="connsiteY184" fmla="*/ 13268732 h 13511369"/>
                  <a:gd name="connsiteX185" fmla="*/ 5052440 w 12089090"/>
                  <a:gd name="connsiteY185" fmla="*/ 13058932 h 13511369"/>
                  <a:gd name="connsiteX186" fmla="*/ 5011959 w 12089090"/>
                  <a:gd name="connsiteY186" fmla="*/ 12985113 h 13511369"/>
                  <a:gd name="connsiteX187" fmla="*/ 5008387 w 12089090"/>
                  <a:gd name="connsiteY187" fmla="*/ 12678182 h 13511369"/>
                  <a:gd name="connsiteX188" fmla="*/ 5084587 w 12089090"/>
                  <a:gd name="connsiteY188" fmla="*/ 12563882 h 13511369"/>
                  <a:gd name="connsiteX189" fmla="*/ 5046487 w 12089090"/>
                  <a:gd name="connsiteY189" fmla="*/ 12225745 h 13511369"/>
                  <a:gd name="connsiteX190" fmla="*/ 5375100 w 12089090"/>
                  <a:gd name="connsiteY190" fmla="*/ 12097157 h 13511369"/>
                  <a:gd name="connsiteX191" fmla="*/ 5656087 w 12089090"/>
                  <a:gd name="connsiteY191" fmla="*/ 12180502 h 13511369"/>
                  <a:gd name="connsiteX192" fmla="*/ 5541787 w 12089090"/>
                  <a:gd name="connsiteY192" fmla="*/ 11249432 h 13511369"/>
                  <a:gd name="connsiteX193" fmla="*/ 5602510 w 12089090"/>
                  <a:gd name="connsiteY193" fmla="*/ 10722925 h 13511369"/>
                  <a:gd name="connsiteX194" fmla="*/ 5485827 w 12089090"/>
                  <a:gd name="connsiteY194" fmla="*/ 10663394 h 13511369"/>
                  <a:gd name="connsiteX195" fmla="*/ 5602509 w 12089090"/>
                  <a:gd name="connsiteY195" fmla="*/ 10701495 h 13511369"/>
                  <a:gd name="connsiteX196" fmla="*/ 5628703 w 12089090"/>
                  <a:gd name="connsiteY196" fmla="*/ 10160950 h 13511369"/>
                  <a:gd name="connsiteX197" fmla="*/ 5715618 w 12089090"/>
                  <a:gd name="connsiteY197" fmla="*/ 9775438 h 13511369"/>
                  <a:gd name="connsiteX198" fmla="*/ 5847778 w 12089090"/>
                  <a:gd name="connsiteY198" fmla="*/ 9408475 h 13511369"/>
                  <a:gd name="connsiteX199" fmla="*/ 5938265 w 12089090"/>
                  <a:gd name="connsiteY199" fmla="*/ 9196544 h 13511369"/>
                  <a:gd name="connsiteX200" fmla="*/ 5776340 w 12089090"/>
                  <a:gd name="connsiteY200" fmla="*/ 9329894 h 13511369"/>
                  <a:gd name="connsiteX201" fmla="*/ 5940647 w 12089090"/>
                  <a:gd name="connsiteY201" fmla="*/ 9137013 h 13511369"/>
                  <a:gd name="connsiteX202" fmla="*/ 5972794 w 12089090"/>
                  <a:gd name="connsiteY202" fmla="*/ 8956289 h 13511369"/>
                  <a:gd name="connsiteX203" fmla="*/ 5976365 w 12089090"/>
                  <a:gd name="connsiteY203" fmla="*/ 9087006 h 13511369"/>
                  <a:gd name="connsiteX204" fmla="*/ 6458567 w 12089090"/>
                  <a:gd name="connsiteY204" fmla="*/ 8201432 h 13511369"/>
                  <a:gd name="connsiteX205" fmla="*/ 6221634 w 12089090"/>
                  <a:gd name="connsiteY205" fmla="*/ 8101170 h 13511369"/>
                  <a:gd name="connsiteX206" fmla="*/ 6443090 w 12089090"/>
                  <a:gd name="connsiteY206" fmla="*/ 8110694 h 13511369"/>
                  <a:gd name="connsiteX207" fmla="*/ 6713363 w 12089090"/>
                  <a:gd name="connsiteY207" fmla="*/ 8074975 h 13511369"/>
                  <a:gd name="connsiteX208" fmla="*/ 6872907 w 12089090"/>
                  <a:gd name="connsiteY208" fmla="*/ 8032113 h 13511369"/>
                  <a:gd name="connsiteX209" fmla="*/ 6802659 w 12089090"/>
                  <a:gd name="connsiteY209" fmla="*/ 7972582 h 13511369"/>
                  <a:gd name="connsiteX210" fmla="*/ 6894339 w 12089090"/>
                  <a:gd name="connsiteY210" fmla="*/ 7846626 h 13511369"/>
                  <a:gd name="connsiteX211" fmla="*/ 6997921 w 12089090"/>
                  <a:gd name="connsiteY211" fmla="*/ 7867807 h 13511369"/>
                  <a:gd name="connsiteX212" fmla="*/ 7034832 w 12089090"/>
                  <a:gd name="connsiteY212" fmla="*/ 7793990 h 13511369"/>
                  <a:gd name="connsiteX213" fmla="*/ 6961013 w 12089090"/>
                  <a:gd name="connsiteY213" fmla="*/ 7693975 h 13511369"/>
                  <a:gd name="connsiteX214" fmla="*/ 6927676 w 12089090"/>
                  <a:gd name="connsiteY214" fmla="*/ 7596344 h 13511369"/>
                  <a:gd name="connsiteX215" fmla="*/ 6837187 w 12089090"/>
                  <a:gd name="connsiteY215" fmla="*/ 7591832 h 13511369"/>
                  <a:gd name="connsiteX216" fmla="*/ 6763369 w 12089090"/>
                  <a:gd name="connsiteY216" fmla="*/ 7674925 h 13511369"/>
                  <a:gd name="connsiteX217" fmla="*/ 6627637 w 12089090"/>
                  <a:gd name="connsiteY217" fmla="*/ 7687082 h 13511369"/>
                  <a:gd name="connsiteX218" fmla="*/ 6687169 w 12089090"/>
                  <a:gd name="connsiteY218" fmla="*/ 7617775 h 13511369"/>
                  <a:gd name="connsiteX219" fmla="*/ 6699076 w 12089090"/>
                  <a:gd name="connsiteY219" fmla="*/ 7529669 h 13511369"/>
                  <a:gd name="connsiteX220" fmla="*/ 6720506 w 12089090"/>
                  <a:gd name="connsiteY220" fmla="*/ 7467756 h 13511369"/>
                  <a:gd name="connsiteX221" fmla="*/ 6684787 w 12089090"/>
                  <a:gd name="connsiteY221" fmla="*/ 7401332 h 13511369"/>
                  <a:gd name="connsiteX222" fmla="*/ 6620494 w 12089090"/>
                  <a:gd name="connsiteY222" fmla="*/ 7432038 h 13511369"/>
                  <a:gd name="connsiteX223" fmla="*/ 6618112 w 12089090"/>
                  <a:gd name="connsiteY223" fmla="*/ 7351326 h 13511369"/>
                  <a:gd name="connsiteX224" fmla="*/ 6837188 w 12089090"/>
                  <a:gd name="connsiteY224" fmla="*/ 7243919 h 13511369"/>
                  <a:gd name="connsiteX225" fmla="*/ 6801469 w 12089090"/>
                  <a:gd name="connsiteY225" fmla="*/ 7089138 h 13511369"/>
                  <a:gd name="connsiteX226" fmla="*/ 6877669 w 12089090"/>
                  <a:gd name="connsiteY226" fmla="*/ 7072469 h 13511369"/>
                  <a:gd name="connsiteX227" fmla="*/ 6856237 w 12089090"/>
                  <a:gd name="connsiteY227" fmla="*/ 6982232 h 13511369"/>
                  <a:gd name="connsiteX228" fmla="*/ 6961013 w 12089090"/>
                  <a:gd name="connsiteY228" fmla="*/ 6984363 h 13511369"/>
                  <a:gd name="connsiteX229" fmla="*/ 7003876 w 12089090"/>
                  <a:gd name="connsiteY229" fmla="*/ 6903400 h 13511369"/>
                  <a:gd name="connsiteX230" fmla="*/ 7106269 w 12089090"/>
                  <a:gd name="connsiteY230" fmla="*/ 6936738 h 13511369"/>
                  <a:gd name="connsiteX231" fmla="*/ 7180088 w 12089090"/>
                  <a:gd name="connsiteY231" fmla="*/ 7039132 h 13511369"/>
                  <a:gd name="connsiteX232" fmla="*/ 7246763 w 12089090"/>
                  <a:gd name="connsiteY232" fmla="*/ 6979600 h 13511369"/>
                  <a:gd name="connsiteX233" fmla="*/ 7187232 w 12089090"/>
                  <a:gd name="connsiteY233" fmla="*/ 6843869 h 13511369"/>
                  <a:gd name="connsiteX234" fmla="*/ 7244381 w 12089090"/>
                  <a:gd name="connsiteY234" fmla="*/ 6896506 h 13511369"/>
                  <a:gd name="connsiteX235" fmla="*/ 7361063 w 12089090"/>
                  <a:gd name="connsiteY235" fmla="*/ 6934357 h 13511369"/>
                  <a:gd name="connsiteX236" fmla="*/ 7434882 w 12089090"/>
                  <a:gd name="connsiteY236" fmla="*/ 7006046 h 13511369"/>
                  <a:gd name="connsiteX237" fmla="*/ 7403926 w 12089090"/>
                  <a:gd name="connsiteY237" fmla="*/ 7144158 h 13511369"/>
                  <a:gd name="connsiteX238" fmla="*/ 7475363 w 12089090"/>
                  <a:gd name="connsiteY238" fmla="*/ 7108439 h 13511369"/>
                  <a:gd name="connsiteX239" fmla="*/ 7465837 w 12089090"/>
                  <a:gd name="connsiteY239" fmla="*/ 7077482 h 13511369"/>
                  <a:gd name="connsiteX240" fmla="*/ 7542038 w 12089090"/>
                  <a:gd name="connsiteY240" fmla="*/ 7163208 h 13511369"/>
                  <a:gd name="connsiteX241" fmla="*/ 7477744 w 12089090"/>
                  <a:gd name="connsiteY241" fmla="*/ 7244171 h 13511369"/>
                  <a:gd name="connsiteX242" fmla="*/ 7542037 w 12089090"/>
                  <a:gd name="connsiteY242" fmla="*/ 7325132 h 13511369"/>
                  <a:gd name="connsiteX243" fmla="*/ 7468219 w 12089090"/>
                  <a:gd name="connsiteY243" fmla="*/ 7344183 h 13511369"/>
                  <a:gd name="connsiteX244" fmla="*/ 7375351 w 12089090"/>
                  <a:gd name="connsiteY244" fmla="*/ 7296558 h 13511369"/>
                  <a:gd name="connsiteX245" fmla="*/ 7327726 w 12089090"/>
                  <a:gd name="connsiteY245" fmla="*/ 7406096 h 13511369"/>
                  <a:gd name="connsiteX246" fmla="*/ 7403926 w 12089090"/>
                  <a:gd name="connsiteY246" fmla="*/ 7425146 h 13511369"/>
                  <a:gd name="connsiteX247" fmla="*/ 7458694 w 12089090"/>
                  <a:gd name="connsiteY247" fmla="*/ 7484677 h 13511369"/>
                  <a:gd name="connsiteX248" fmla="*/ 7484888 w 12089090"/>
                  <a:gd name="connsiteY248" fmla="*/ 7515382 h 13511369"/>
                  <a:gd name="connsiteX249" fmla="*/ 7505128 w 12089090"/>
                  <a:gd name="connsiteY249" fmla="*/ 7467755 h 13511369"/>
                  <a:gd name="connsiteX250" fmla="*/ 7563469 w 12089090"/>
                  <a:gd name="connsiteY250" fmla="*/ 7529921 h 13511369"/>
                  <a:gd name="connsiteX251" fmla="*/ 7656338 w 12089090"/>
                  <a:gd name="connsiteY251" fmla="*/ 7615646 h 13511369"/>
                  <a:gd name="connsiteX252" fmla="*/ 7656338 w 12089090"/>
                  <a:gd name="connsiteY252" fmla="*/ 7510871 h 13511369"/>
                  <a:gd name="connsiteX253" fmla="*/ 7830168 w 12089090"/>
                  <a:gd name="connsiteY253" fmla="*/ 7606120 h 13511369"/>
                  <a:gd name="connsiteX254" fmla="*/ 7723013 w 12089090"/>
                  <a:gd name="connsiteY254" fmla="*/ 7370377 h 13511369"/>
                  <a:gd name="connsiteX255" fmla="*/ 7725394 w 12089090"/>
                  <a:gd name="connsiteY255" fmla="*/ 7234646 h 13511369"/>
                  <a:gd name="connsiteX256" fmla="*/ 7630144 w 12089090"/>
                  <a:gd name="connsiteY256" fmla="*/ 7206071 h 13511369"/>
                  <a:gd name="connsiteX257" fmla="*/ 7694437 w 12089090"/>
                  <a:gd name="connsiteY257" fmla="*/ 7039382 h 13511369"/>
                  <a:gd name="connsiteX258" fmla="*/ 8392144 w 12089090"/>
                  <a:gd name="connsiteY258" fmla="*/ 6653621 h 13511369"/>
                  <a:gd name="connsiteX259" fmla="*/ 8720757 w 12089090"/>
                  <a:gd name="connsiteY259" fmla="*/ 6591708 h 13511369"/>
                  <a:gd name="connsiteX260" fmla="*/ 8739807 w 12089090"/>
                  <a:gd name="connsiteY260" fmla="*/ 6696483 h 13511369"/>
                  <a:gd name="connsiteX261" fmla="*/ 8813626 w 12089090"/>
                  <a:gd name="connsiteY261" fmla="*/ 6701246 h 13511369"/>
                  <a:gd name="connsiteX262" fmla="*/ 8789812 w 12089090"/>
                  <a:gd name="connsiteY262" fmla="*/ 6548844 h 13511369"/>
                  <a:gd name="connsiteX263" fmla="*/ 9332737 w 12089090"/>
                  <a:gd name="connsiteY263" fmla="*/ 6544082 h 13511369"/>
                  <a:gd name="connsiteX264" fmla="*/ 9520856 w 12089090"/>
                  <a:gd name="connsiteY264" fmla="*/ 6494075 h 13511369"/>
                  <a:gd name="connsiteX265" fmla="*/ 9647062 w 12089090"/>
                  <a:gd name="connsiteY265" fmla="*/ 6298813 h 13511369"/>
                  <a:gd name="connsiteX266" fmla="*/ 9923287 w 12089090"/>
                  <a:gd name="connsiteY266" fmla="*/ 6334532 h 13511369"/>
                  <a:gd name="connsiteX267" fmla="*/ 9887569 w 12089090"/>
                  <a:gd name="connsiteY267" fmla="*/ 6420258 h 13511369"/>
                  <a:gd name="connsiteX268" fmla="*/ 9744694 w 12089090"/>
                  <a:gd name="connsiteY268" fmla="*/ 6434546 h 13511369"/>
                  <a:gd name="connsiteX269" fmla="*/ 9813749 w 12089090"/>
                  <a:gd name="connsiteY269" fmla="*/ 6489313 h 13511369"/>
                  <a:gd name="connsiteX270" fmla="*/ 9682782 w 12089090"/>
                  <a:gd name="connsiteY270" fmla="*/ 6517889 h 13511369"/>
                  <a:gd name="connsiteX271" fmla="*/ 9556576 w 12089090"/>
                  <a:gd name="connsiteY271" fmla="*/ 6508364 h 13511369"/>
                  <a:gd name="connsiteX272" fmla="*/ 9470850 w 12089090"/>
                  <a:gd name="connsiteY272" fmla="*/ 6544082 h 13511369"/>
                  <a:gd name="connsiteX273" fmla="*/ 9439894 w 12089090"/>
                  <a:gd name="connsiteY273" fmla="*/ 6848883 h 13511369"/>
                  <a:gd name="connsiteX274" fmla="*/ 9601819 w 12089090"/>
                  <a:gd name="connsiteY274" fmla="*/ 6882220 h 13511369"/>
                  <a:gd name="connsiteX275" fmla="*/ 9808987 w 12089090"/>
                  <a:gd name="connsiteY275" fmla="*/ 6696482 h 13511369"/>
                  <a:gd name="connsiteX276" fmla="*/ 9847088 w 12089090"/>
                  <a:gd name="connsiteY276" fmla="*/ 6794114 h 13511369"/>
                  <a:gd name="connsiteX277" fmla="*/ 9994726 w 12089090"/>
                  <a:gd name="connsiteY277" fmla="*/ 6717914 h 13511369"/>
                  <a:gd name="connsiteX278" fmla="*/ 9894713 w 12089090"/>
                  <a:gd name="connsiteY278" fmla="*/ 6956040 h 13511369"/>
                  <a:gd name="connsiteX279" fmla="*/ 10037588 w 12089090"/>
                  <a:gd name="connsiteY279" fmla="*/ 6898889 h 13511369"/>
                  <a:gd name="connsiteX280" fmla="*/ 10004251 w 12089090"/>
                  <a:gd name="connsiteY280" fmla="*/ 6986996 h 13511369"/>
                  <a:gd name="connsiteX281" fmla="*/ 10235232 w 12089090"/>
                  <a:gd name="connsiteY281" fmla="*/ 6984614 h 13511369"/>
                  <a:gd name="connsiteX282" fmla="*/ 10075687 w 12089090"/>
                  <a:gd name="connsiteY282" fmla="*/ 7039382 h 13511369"/>
                  <a:gd name="connsiteX283" fmla="*/ 9966151 w 12089090"/>
                  <a:gd name="connsiteY283" fmla="*/ 7096533 h 13511369"/>
                  <a:gd name="connsiteX284" fmla="*/ 9847088 w 12089090"/>
                  <a:gd name="connsiteY284" fmla="*/ 7210833 h 13511369"/>
                  <a:gd name="connsiteX285" fmla="*/ 9882806 w 12089090"/>
                  <a:gd name="connsiteY285" fmla="*/ 7270363 h 13511369"/>
                  <a:gd name="connsiteX286" fmla="*/ 9925669 w 12089090"/>
                  <a:gd name="connsiteY286" fmla="*/ 7320371 h 13511369"/>
                  <a:gd name="connsiteX287" fmla="*/ 10004251 w 12089090"/>
                  <a:gd name="connsiteY287" fmla="*/ 7287033 h 13511369"/>
                  <a:gd name="connsiteX288" fmla="*/ 10016156 w 12089090"/>
                  <a:gd name="connsiteY288" fmla="*/ 7348944 h 13511369"/>
                  <a:gd name="connsiteX289" fmla="*/ 10130457 w 12089090"/>
                  <a:gd name="connsiteY289" fmla="*/ 7210833 h 13511369"/>
                  <a:gd name="connsiteX290" fmla="*/ 10166176 w 12089090"/>
                  <a:gd name="connsiteY290" fmla="*/ 7356089 h 13511369"/>
                  <a:gd name="connsiteX291" fmla="*/ 10261426 w 12089090"/>
                  <a:gd name="connsiteY291" fmla="*/ 7239408 h 13511369"/>
                  <a:gd name="connsiteX292" fmla="*/ 10287619 w 12089090"/>
                  <a:gd name="connsiteY292" fmla="*/ 7401332 h 13511369"/>
                  <a:gd name="connsiteX293" fmla="*/ 10361437 w 12089090"/>
                  <a:gd name="connsiteY293" fmla="*/ 7477532 h 13511369"/>
                  <a:gd name="connsiteX294" fmla="*/ 10151887 w 12089090"/>
                  <a:gd name="connsiteY294" fmla="*/ 7591832 h 13511369"/>
                  <a:gd name="connsiteX295" fmla="*/ 10304288 w 12089090"/>
                  <a:gd name="connsiteY295" fmla="*/ 7741852 h 13511369"/>
                  <a:gd name="connsiteX296" fmla="*/ 10335244 w 12089090"/>
                  <a:gd name="connsiteY296" fmla="*/ 7644221 h 13511369"/>
                  <a:gd name="connsiteX297" fmla="*/ 10406680 w 12089090"/>
                  <a:gd name="connsiteY297" fmla="*/ 7732326 h 13511369"/>
                  <a:gd name="connsiteX298" fmla="*/ 10528126 w 12089090"/>
                  <a:gd name="connsiteY298" fmla="*/ 7691846 h 13511369"/>
                  <a:gd name="connsiteX299" fmla="*/ 10532887 w 12089090"/>
                  <a:gd name="connsiteY299" fmla="*/ 7777570 h 13511369"/>
                  <a:gd name="connsiteX300" fmla="*/ 10530506 w 12089090"/>
                  <a:gd name="connsiteY300" fmla="*/ 7875200 h 13511369"/>
                  <a:gd name="connsiteX301" fmla="*/ 10640043 w 12089090"/>
                  <a:gd name="connsiteY301" fmla="*/ 7837101 h 13511369"/>
                  <a:gd name="connsiteX302" fmla="*/ 10680526 w 12089090"/>
                  <a:gd name="connsiteY302" fmla="*/ 8075227 h 13511369"/>
                  <a:gd name="connsiteX303" fmla="*/ 10818637 w 12089090"/>
                  <a:gd name="connsiteY303" fmla="*/ 8106182 h 13511369"/>
                  <a:gd name="connsiteX304" fmla="*/ 10832925 w 12089090"/>
                  <a:gd name="connsiteY304" fmla="*/ 7815670 h 13511369"/>
                  <a:gd name="connsiteX305" fmla="*/ 10923413 w 12089090"/>
                  <a:gd name="connsiteY305" fmla="*/ 7791858 h 13511369"/>
                  <a:gd name="connsiteX306" fmla="*/ 10992469 w 12089090"/>
                  <a:gd name="connsiteY306" fmla="*/ 7620407 h 13511369"/>
                  <a:gd name="connsiteX307" fmla="*/ 10954369 w 12089090"/>
                  <a:gd name="connsiteY307" fmla="*/ 7491821 h 13511369"/>
                  <a:gd name="connsiteX308" fmla="*/ 10859119 w 12089090"/>
                  <a:gd name="connsiteY308" fmla="*/ 7479913 h 13511369"/>
                  <a:gd name="connsiteX309" fmla="*/ 10906743 w 12089090"/>
                  <a:gd name="connsiteY309" fmla="*/ 7360851 h 13511369"/>
                  <a:gd name="connsiteX310" fmla="*/ 10801969 w 12089090"/>
                  <a:gd name="connsiteY310" fmla="*/ 7289414 h 13511369"/>
                  <a:gd name="connsiteX311" fmla="*/ 10761487 w 12089090"/>
                  <a:gd name="connsiteY311" fmla="*/ 7058432 h 13511369"/>
                  <a:gd name="connsiteX312" fmla="*/ 10443987 w 12089090"/>
                  <a:gd name="connsiteY312" fmla="*/ 7020332 h 13511369"/>
                  <a:gd name="connsiteX313" fmla="*/ 10513838 w 12089090"/>
                  <a:gd name="connsiteY313" fmla="*/ 6915558 h 13511369"/>
                  <a:gd name="connsiteX314" fmla="*/ 10637663 w 12089090"/>
                  <a:gd name="connsiteY314" fmla="*/ 6896508 h 13511369"/>
                  <a:gd name="connsiteX315" fmla="*/ 10647187 w 12089090"/>
                  <a:gd name="connsiteY315" fmla="*/ 6810782 h 13511369"/>
                  <a:gd name="connsiteX316" fmla="*/ 10859912 w 12089090"/>
                  <a:gd name="connsiteY316" fmla="*/ 6899682 h 13511369"/>
                  <a:gd name="connsiteX317" fmla="*/ 10875787 w 12089090"/>
                  <a:gd name="connsiteY317" fmla="*/ 6677432 h 13511369"/>
                  <a:gd name="connsiteX318" fmla="*/ 10666237 w 12089090"/>
                  <a:gd name="connsiteY318" fmla="*/ 6772682 h 13511369"/>
                  <a:gd name="connsiteX319" fmla="*/ 10590037 w 12089090"/>
                  <a:gd name="connsiteY319" fmla="*/ 6544082 h 13511369"/>
                  <a:gd name="connsiteX320" fmla="*/ 10361437 w 12089090"/>
                  <a:gd name="connsiteY320" fmla="*/ 6753632 h 13511369"/>
                  <a:gd name="connsiteX321" fmla="*/ 10374138 w 12089090"/>
                  <a:gd name="connsiteY321" fmla="*/ 6588533 h 13511369"/>
                  <a:gd name="connsiteX322" fmla="*/ 10386837 w 12089090"/>
                  <a:gd name="connsiteY322" fmla="*/ 6464707 h 13511369"/>
                  <a:gd name="connsiteX323" fmla="*/ 10331672 w 12089090"/>
                  <a:gd name="connsiteY323" fmla="*/ 6436675 h 13511369"/>
                  <a:gd name="connsiteX324" fmla="*/ 10278888 w 12089090"/>
                  <a:gd name="connsiteY324" fmla="*/ 6452008 h 13511369"/>
                  <a:gd name="connsiteX325" fmla="*/ 10158237 w 12089090"/>
                  <a:gd name="connsiteY325" fmla="*/ 6236107 h 13511369"/>
                  <a:gd name="connsiteX326" fmla="*/ 10323338 w 12089090"/>
                  <a:gd name="connsiteY326" fmla="*/ 6274208 h 13511369"/>
                  <a:gd name="connsiteX327" fmla="*/ 10564638 w 12089090"/>
                  <a:gd name="connsiteY327" fmla="*/ 6274208 h 13511369"/>
                  <a:gd name="connsiteX328" fmla="*/ 10694812 w 12089090"/>
                  <a:gd name="connsiteY328" fmla="*/ 6134507 h 13511369"/>
                  <a:gd name="connsiteX329" fmla="*/ 10593213 w 12089090"/>
                  <a:gd name="connsiteY329" fmla="*/ 6023383 h 13511369"/>
                  <a:gd name="connsiteX330" fmla="*/ 10380487 w 12089090"/>
                  <a:gd name="connsiteY330" fmla="*/ 5975757 h 13511369"/>
                  <a:gd name="connsiteX331" fmla="*/ 10561462 w 12089090"/>
                  <a:gd name="connsiteY331" fmla="*/ 5845582 h 13511369"/>
                  <a:gd name="connsiteX332" fmla="*/ 10507488 w 12089090"/>
                  <a:gd name="connsiteY332" fmla="*/ 5728108 h 13511369"/>
                  <a:gd name="connsiteX333" fmla="*/ 10561463 w 12089090"/>
                  <a:gd name="connsiteY333" fmla="*/ 5607458 h 13511369"/>
                  <a:gd name="connsiteX334" fmla="*/ 10523362 w 12089090"/>
                  <a:gd name="connsiteY334" fmla="*/ 5604282 h 13511369"/>
                  <a:gd name="connsiteX335" fmla="*/ 10488438 w 12089090"/>
                  <a:gd name="connsiteY335" fmla="*/ 5528083 h 13511369"/>
                  <a:gd name="connsiteX336" fmla="*/ 10329687 w 12089090"/>
                  <a:gd name="connsiteY336" fmla="*/ 5375682 h 13511369"/>
                  <a:gd name="connsiteX337" fmla="*/ 10599563 w 12089090"/>
                  <a:gd name="connsiteY337" fmla="*/ 5480458 h 13511369"/>
                  <a:gd name="connsiteX338" fmla="*/ 10742437 w 12089090"/>
                  <a:gd name="connsiteY338" fmla="*/ 5439182 h 13511369"/>
                  <a:gd name="connsiteX339" fmla="*/ 10717038 w 12089090"/>
                  <a:gd name="connsiteY339" fmla="*/ 5686833 h 13511369"/>
                  <a:gd name="connsiteX340" fmla="*/ 10894837 w 12089090"/>
                  <a:gd name="connsiteY340" fmla="*/ 5724932 h 13511369"/>
                  <a:gd name="connsiteX341" fmla="*/ 10951988 w 12089090"/>
                  <a:gd name="connsiteY341" fmla="*/ 5550308 h 13511369"/>
                  <a:gd name="connsiteX342" fmla="*/ 10993262 w 12089090"/>
                  <a:gd name="connsiteY342" fmla="*/ 5321707 h 13511369"/>
                  <a:gd name="connsiteX343" fmla="*/ 10913888 w 12089090"/>
                  <a:gd name="connsiteY343" fmla="*/ 5118508 h 13511369"/>
                  <a:gd name="connsiteX344" fmla="*/ 10856737 w 12089090"/>
                  <a:gd name="connsiteY344" fmla="*/ 5020082 h 13511369"/>
                  <a:gd name="connsiteX345" fmla="*/ 10777363 w 12089090"/>
                  <a:gd name="connsiteY345" fmla="*/ 5137558 h 13511369"/>
                  <a:gd name="connsiteX346" fmla="*/ 10707513 w 12089090"/>
                  <a:gd name="connsiteY346" fmla="*/ 5096283 h 13511369"/>
                  <a:gd name="connsiteX347" fmla="*/ 10675763 w 12089090"/>
                  <a:gd name="connsiteY347" fmla="*/ 5216933 h 13511369"/>
                  <a:gd name="connsiteX348" fmla="*/ 10574162 w 12089090"/>
                  <a:gd name="connsiteY348" fmla="*/ 5220107 h 13511369"/>
                  <a:gd name="connsiteX349" fmla="*/ 10494787 w 12089090"/>
                  <a:gd name="connsiteY349" fmla="*/ 5077232 h 13511369"/>
                  <a:gd name="connsiteX350" fmla="*/ 10456687 w 12089090"/>
                  <a:gd name="connsiteY350" fmla="*/ 4924832 h 13511369"/>
                  <a:gd name="connsiteX351" fmla="*/ 10240787 w 12089090"/>
                  <a:gd name="connsiteY351" fmla="*/ 4928007 h 13511369"/>
                  <a:gd name="connsiteX352" fmla="*/ 10266187 w 12089090"/>
                  <a:gd name="connsiteY352" fmla="*/ 5153432 h 13511369"/>
                  <a:gd name="connsiteX353" fmla="*/ 10228088 w 12089090"/>
                  <a:gd name="connsiteY353" fmla="*/ 4959758 h 13511369"/>
                  <a:gd name="connsiteX354" fmla="*/ 10183637 w 12089090"/>
                  <a:gd name="connsiteY354" fmla="*/ 4972457 h 13511369"/>
                  <a:gd name="connsiteX355" fmla="*/ 10113787 w 12089090"/>
                  <a:gd name="connsiteY355" fmla="*/ 4861332 h 13511369"/>
                  <a:gd name="connsiteX356" fmla="*/ 10018538 w 12089090"/>
                  <a:gd name="connsiteY356" fmla="*/ 4931183 h 13511369"/>
                  <a:gd name="connsiteX357" fmla="*/ 9862962 w 12089090"/>
                  <a:gd name="connsiteY357" fmla="*/ 5058182 h 13511369"/>
                  <a:gd name="connsiteX358" fmla="*/ 10228087 w 12089090"/>
                  <a:gd name="connsiteY358" fmla="*/ 4724807 h 13511369"/>
                  <a:gd name="connsiteX359" fmla="*/ 10372550 w 12089090"/>
                  <a:gd name="connsiteY359" fmla="*/ 4634321 h 13511369"/>
                  <a:gd name="connsiteX360" fmla="*/ 10590037 w 12089090"/>
                  <a:gd name="connsiteY360" fmla="*/ 4581932 h 13511369"/>
                  <a:gd name="connsiteX361" fmla="*/ 10628138 w 12089090"/>
                  <a:gd name="connsiteY361" fmla="*/ 4461283 h 13511369"/>
                  <a:gd name="connsiteX362" fmla="*/ 10799588 w 12089090"/>
                  <a:gd name="connsiteY362" fmla="*/ 4334283 h 13511369"/>
                  <a:gd name="connsiteX363" fmla="*/ 10831337 w 12089090"/>
                  <a:gd name="connsiteY363" fmla="*/ 4080282 h 13511369"/>
                  <a:gd name="connsiteX364" fmla="*/ 10599562 w 12089090"/>
                  <a:gd name="connsiteY364" fmla="*/ 3997732 h 13511369"/>
                  <a:gd name="connsiteX365" fmla="*/ 10282063 w 12089090"/>
                  <a:gd name="connsiteY365" fmla="*/ 3950108 h 13511369"/>
                  <a:gd name="connsiteX366" fmla="*/ 10151887 w 12089090"/>
                  <a:gd name="connsiteY366" fmla="*/ 4010432 h 13511369"/>
                  <a:gd name="connsiteX367" fmla="*/ 10177288 w 12089090"/>
                  <a:gd name="connsiteY367" fmla="*/ 3845333 h 13511369"/>
                  <a:gd name="connsiteX368" fmla="*/ 10126488 w 12089090"/>
                  <a:gd name="connsiteY368" fmla="*/ 3670708 h 13511369"/>
                  <a:gd name="connsiteX369" fmla="*/ 10240787 w 12089090"/>
                  <a:gd name="connsiteY369" fmla="*/ 3708807 h 13511369"/>
                  <a:gd name="connsiteX370" fmla="*/ 10361438 w 12089090"/>
                  <a:gd name="connsiteY370" fmla="*/ 3600858 h 13511369"/>
                  <a:gd name="connsiteX371" fmla="*/ 10551938 w 12089090"/>
                  <a:gd name="connsiteY371" fmla="*/ 3661183 h 13511369"/>
                  <a:gd name="connsiteX372" fmla="*/ 10564638 w 12089090"/>
                  <a:gd name="connsiteY372" fmla="*/ 3477033 h 13511369"/>
                  <a:gd name="connsiteX373" fmla="*/ 10704337 w 12089090"/>
                  <a:gd name="connsiteY373" fmla="*/ 3515132 h 13511369"/>
                  <a:gd name="connsiteX374" fmla="*/ 10818637 w 12089090"/>
                  <a:gd name="connsiteY374" fmla="*/ 3210332 h 13511369"/>
                  <a:gd name="connsiteX375" fmla="*/ 10920238 w 12089090"/>
                  <a:gd name="connsiteY375" fmla="*/ 3299233 h 13511369"/>
                  <a:gd name="connsiteX376" fmla="*/ 11059937 w 12089090"/>
                  <a:gd name="connsiteY376" fmla="*/ 3283357 h 13511369"/>
                  <a:gd name="connsiteX377" fmla="*/ 11094862 w 12089090"/>
                  <a:gd name="connsiteY377" fmla="*/ 3508782 h 13511369"/>
                  <a:gd name="connsiteX378" fmla="*/ 11171063 w 12089090"/>
                  <a:gd name="connsiteY378" fmla="*/ 3251608 h 13511369"/>
                  <a:gd name="connsiteX379" fmla="*/ 11094863 w 12089090"/>
                  <a:gd name="connsiteY379" fmla="*/ 3165883 h 13511369"/>
                  <a:gd name="connsiteX380" fmla="*/ 11180587 w 12089090"/>
                  <a:gd name="connsiteY380" fmla="*/ 2911882 h 13511369"/>
                  <a:gd name="connsiteX381" fmla="*/ 10999613 w 12089090"/>
                  <a:gd name="connsiteY381" fmla="*/ 2988083 h 13511369"/>
                  <a:gd name="connsiteX382" fmla="*/ 10971037 w 12089090"/>
                  <a:gd name="connsiteY382" fmla="*/ 2918232 h 13511369"/>
                  <a:gd name="connsiteX383" fmla="*/ 10780537 w 12089090"/>
                  <a:gd name="connsiteY383" fmla="*/ 2715032 h 13511369"/>
                  <a:gd name="connsiteX384" fmla="*/ 10748788 w 12089090"/>
                  <a:gd name="connsiteY384" fmla="*/ 2530883 h 13511369"/>
                  <a:gd name="connsiteX385" fmla="*/ 10717038 w 12089090"/>
                  <a:gd name="connsiteY385" fmla="*/ 2435633 h 13511369"/>
                  <a:gd name="connsiteX386" fmla="*/ 10818637 w 12089090"/>
                  <a:gd name="connsiteY386" fmla="*/ 2334032 h 13511369"/>
                  <a:gd name="connsiteX387" fmla="*/ 11078988 w 12089090"/>
                  <a:gd name="connsiteY387" fmla="*/ 2099083 h 13511369"/>
                  <a:gd name="connsiteX388" fmla="*/ 11199637 w 12089090"/>
                  <a:gd name="connsiteY388" fmla="*/ 2118132 h 13511369"/>
                  <a:gd name="connsiteX389" fmla="*/ 11269488 w 12089090"/>
                  <a:gd name="connsiteY389" fmla="*/ 2029233 h 13511369"/>
                  <a:gd name="connsiteX390" fmla="*/ 11504437 w 12089090"/>
                  <a:gd name="connsiteY390" fmla="*/ 1921282 h 13511369"/>
                  <a:gd name="connsiteX391" fmla="*/ 11358388 w 12089090"/>
                  <a:gd name="connsiteY391" fmla="*/ 1851433 h 13511369"/>
                  <a:gd name="connsiteX392" fmla="*/ 11275837 w 12089090"/>
                  <a:gd name="connsiteY392" fmla="*/ 1705382 h 13511369"/>
                  <a:gd name="connsiteX393" fmla="*/ 11377437 w 12089090"/>
                  <a:gd name="connsiteY393" fmla="*/ 1279932 h 13511369"/>
                  <a:gd name="connsiteX394" fmla="*/ 11256787 w 12089090"/>
                  <a:gd name="connsiteY394" fmla="*/ 1019582 h 13511369"/>
                  <a:gd name="connsiteX395" fmla="*/ 11542537 w 12089090"/>
                  <a:gd name="connsiteY395" fmla="*/ 1362482 h 13511369"/>
                  <a:gd name="connsiteX396" fmla="*/ 11707637 w 12089090"/>
                  <a:gd name="connsiteY396" fmla="*/ 1165632 h 13511369"/>
                  <a:gd name="connsiteX397" fmla="*/ 11891787 w 12089090"/>
                  <a:gd name="connsiteY397" fmla="*/ 1476782 h 13511369"/>
                  <a:gd name="connsiteX398" fmla="*/ 12088637 w 12089090"/>
                  <a:gd name="connsiteY398" fmla="*/ 1578383 h 13511369"/>
                  <a:gd name="connsiteX399" fmla="*/ 11923537 w 12089090"/>
                  <a:gd name="connsiteY399" fmla="*/ 1133883 h 13511369"/>
                  <a:gd name="connsiteX400" fmla="*/ 11910837 w 12089090"/>
                  <a:gd name="connsiteY400" fmla="*/ 917982 h 13511369"/>
                  <a:gd name="connsiteX401" fmla="*/ 11777487 w 12089090"/>
                  <a:gd name="connsiteY401" fmla="*/ 721132 h 13511369"/>
                  <a:gd name="connsiteX402" fmla="*/ 11752087 w 12089090"/>
                  <a:gd name="connsiteY40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74347 w 12089090"/>
                  <a:gd name="connsiteY10" fmla="*/ 2231388 h 13511369"/>
                  <a:gd name="connsiteX11" fmla="*/ 8881490 w 12089090"/>
                  <a:gd name="connsiteY11" fmla="*/ 2321875 h 13511369"/>
                  <a:gd name="connsiteX12" fmla="*/ 8579072 w 12089090"/>
                  <a:gd name="connsiteY12" fmla="*/ 2374263 h 13511369"/>
                  <a:gd name="connsiteX13" fmla="*/ 8418337 w 12089090"/>
                  <a:gd name="connsiteY13" fmla="*/ 2848382 h 13511369"/>
                  <a:gd name="connsiteX14" fmla="*/ 8300465 w 12089090"/>
                  <a:gd name="connsiteY14" fmla="*/ 2740975 h 13511369"/>
                  <a:gd name="connsiteX15" fmla="*/ 8262365 w 12089090"/>
                  <a:gd name="connsiteY15" fmla="*/ 2845750 h 13511369"/>
                  <a:gd name="connsiteX16" fmla="*/ 8095678 w 12089090"/>
                  <a:gd name="connsiteY16" fmla="*/ 2810031 h 13511369"/>
                  <a:gd name="connsiteX17" fmla="*/ 8019478 w 12089090"/>
                  <a:gd name="connsiteY17" fmla="*/ 2614769 h 13511369"/>
                  <a:gd name="connsiteX18" fmla="*/ 7656337 w 12089090"/>
                  <a:gd name="connsiteY18" fmla="*/ 2429282 h 13511369"/>
                  <a:gd name="connsiteX19" fmla="*/ 7595615 w 12089090"/>
                  <a:gd name="connsiteY19" fmla="*/ 2443319 h 13511369"/>
                  <a:gd name="connsiteX20" fmla="*/ 7526559 w 12089090"/>
                  <a:gd name="connsiteY20" fmla="*/ 2407600 h 13511369"/>
                  <a:gd name="connsiteX21" fmla="*/ 7521797 w 12089090"/>
                  <a:gd name="connsiteY21" fmla="*/ 2148044 h 13511369"/>
                  <a:gd name="connsiteX22" fmla="*/ 7412259 w 12089090"/>
                  <a:gd name="connsiteY22" fmla="*/ 2105181 h 13511369"/>
                  <a:gd name="connsiteX23" fmla="*/ 7371778 w 12089090"/>
                  <a:gd name="connsiteY23" fmla="*/ 1993263 h 13511369"/>
                  <a:gd name="connsiteX24" fmla="*/ 7281290 w 12089090"/>
                  <a:gd name="connsiteY24" fmla="*/ 2021838 h 13511369"/>
                  <a:gd name="connsiteX25" fmla="*/ 7180087 w 12089090"/>
                  <a:gd name="connsiteY25" fmla="*/ 1905407 h 13511369"/>
                  <a:gd name="connsiteX26" fmla="*/ 7321772 w 12089090"/>
                  <a:gd name="connsiteY26" fmla="*/ 1876581 h 13511369"/>
                  <a:gd name="connsiteX27" fmla="*/ 7419403 w 12089090"/>
                  <a:gd name="connsiteY27" fmla="*/ 1843244 h 13511369"/>
                  <a:gd name="connsiteX28" fmla="*/ 7457503 w 12089090"/>
                  <a:gd name="connsiteY28" fmla="*/ 1764663 h 13511369"/>
                  <a:gd name="connsiteX29" fmla="*/ 7543228 w 12089090"/>
                  <a:gd name="connsiteY29" fmla="*/ 1752756 h 13511369"/>
                  <a:gd name="connsiteX30" fmla="*/ 7618237 w 12089090"/>
                  <a:gd name="connsiteY30" fmla="*/ 1552982 h 13511369"/>
                  <a:gd name="connsiteX31" fmla="*/ 7512272 w 12089090"/>
                  <a:gd name="connsiteY31" fmla="*/ 1428906 h 13511369"/>
                  <a:gd name="connsiteX32" fmla="*/ 7275337 w 12089090"/>
                  <a:gd name="connsiteY32" fmla="*/ 1305332 h 13511369"/>
                  <a:gd name="connsiteX33" fmla="*/ 6959822 w 12089090"/>
                  <a:gd name="connsiteY33" fmla="*/ 1395569 h 13511369"/>
                  <a:gd name="connsiteX34" fmla="*/ 6752653 w 12089090"/>
                  <a:gd name="connsiteY34" fmla="*/ 1359850 h 13511369"/>
                  <a:gd name="connsiteX35" fmla="*/ 6647878 w 12089090"/>
                  <a:gd name="connsiteY35" fmla="*/ 1431288 h 13511369"/>
                  <a:gd name="connsiteX36" fmla="*/ 6488334 w 12089090"/>
                  <a:gd name="connsiteY36" fmla="*/ 1331275 h 13511369"/>
                  <a:gd name="connsiteX37" fmla="*/ 6354984 w 12089090"/>
                  <a:gd name="connsiteY37" fmla="*/ 1402713 h 13511369"/>
                  <a:gd name="connsiteX38" fmla="*/ 6265687 w 12089090"/>
                  <a:gd name="connsiteY38" fmla="*/ 1362482 h 13511369"/>
                  <a:gd name="connsiteX39" fmla="*/ 6181153 w 12089090"/>
                  <a:gd name="connsiteY39" fmla="*/ 1433669 h 13511369"/>
                  <a:gd name="connsiteX40" fmla="*/ 6052565 w 12089090"/>
                  <a:gd name="connsiteY40" fmla="*/ 1269363 h 13511369"/>
                  <a:gd name="connsiteX41" fmla="*/ 5971603 w 12089090"/>
                  <a:gd name="connsiteY41" fmla="*/ 1078863 h 13511369"/>
                  <a:gd name="connsiteX42" fmla="*/ 5808487 w 12089090"/>
                  <a:gd name="connsiteY42" fmla="*/ 1000532 h 13511369"/>
                  <a:gd name="connsiteX43" fmla="*/ 5647753 w 12089090"/>
                  <a:gd name="connsiteY43" fmla="*/ 921700 h 13511369"/>
                  <a:gd name="connsiteX44" fmla="*/ 5566790 w 12089090"/>
                  <a:gd name="connsiteY44" fmla="*/ 995519 h 13511369"/>
                  <a:gd name="connsiteX45" fmla="*/ 5500115 w 12089090"/>
                  <a:gd name="connsiteY45" fmla="*/ 847881 h 13511369"/>
                  <a:gd name="connsiteX46" fmla="*/ 5295328 w 12089090"/>
                  <a:gd name="connsiteY46" fmla="*/ 838356 h 13511369"/>
                  <a:gd name="connsiteX47" fmla="*/ 5119115 w 12089090"/>
                  <a:gd name="connsiteY47" fmla="*/ 678813 h 13511369"/>
                  <a:gd name="connsiteX48" fmla="*/ 4872656 w 12089090"/>
                  <a:gd name="connsiteY48" fmla="*/ 524282 h 13511369"/>
                  <a:gd name="connsiteX49" fmla="*/ 4578572 w 12089090"/>
                  <a:gd name="connsiteY49" fmla="*/ 478788 h 13511369"/>
                  <a:gd name="connsiteX50" fmla="*/ 4330922 w 12089090"/>
                  <a:gd name="connsiteY50" fmla="*/ 395444 h 13511369"/>
                  <a:gd name="connsiteX51" fmla="*/ 4363068 w 12089090"/>
                  <a:gd name="connsiteY51" fmla="*/ 505232 h 13511369"/>
                  <a:gd name="connsiteX52" fmla="*/ 4118990 w 12089090"/>
                  <a:gd name="connsiteY52" fmla="*/ 528794 h 13511369"/>
                  <a:gd name="connsiteX53" fmla="*/ 3952303 w 12089090"/>
                  <a:gd name="connsiteY53" fmla="*/ 640713 h 13511369"/>
                  <a:gd name="connsiteX54" fmla="*/ 3770137 w 12089090"/>
                  <a:gd name="connsiteY54" fmla="*/ 929094 h 13511369"/>
                  <a:gd name="connsiteX55" fmla="*/ 3680840 w 12089090"/>
                  <a:gd name="connsiteY55" fmla="*/ 914556 h 13511369"/>
                  <a:gd name="connsiteX56" fmla="*/ 3578447 w 12089090"/>
                  <a:gd name="connsiteY56" fmla="*/ 990756 h 13511369"/>
                  <a:gd name="connsiteX57" fmla="*/ 3404615 w 12089090"/>
                  <a:gd name="connsiteY57" fmla="*/ 1205069 h 13511369"/>
                  <a:gd name="connsiteX58" fmla="*/ 3266503 w 12089090"/>
                  <a:gd name="connsiteY58" fmla="*/ 1266981 h 13511369"/>
                  <a:gd name="connsiteX59" fmla="*/ 3184349 w 12089090"/>
                  <a:gd name="connsiteY59" fmla="*/ 1343433 h 13511369"/>
                  <a:gd name="connsiteX60" fmla="*/ 2956940 w 12089090"/>
                  <a:gd name="connsiteY60" fmla="*/ 1233644 h 13511369"/>
                  <a:gd name="connsiteX61" fmla="*/ 2829544 w 12089090"/>
                  <a:gd name="connsiteY61" fmla="*/ 1317239 h 13511369"/>
                  <a:gd name="connsiteX62" fmla="*/ 2690240 w 12089090"/>
                  <a:gd name="connsiteY62" fmla="*/ 1366994 h 13511369"/>
                  <a:gd name="connsiteX63" fmla="*/ 2455687 w 12089090"/>
                  <a:gd name="connsiteY63" fmla="*/ 1452970 h 13511369"/>
                  <a:gd name="connsiteX64" fmla="*/ 2421159 w 12089090"/>
                  <a:gd name="connsiteY64" fmla="*/ 1328894 h 13511369"/>
                  <a:gd name="connsiteX65" fmla="*/ 2341387 w 12089090"/>
                  <a:gd name="connsiteY65" fmla="*/ 1248182 h 13511369"/>
                  <a:gd name="connsiteX66" fmla="*/ 2364009 w 12089090"/>
                  <a:gd name="connsiteY66" fmla="*/ 1407475 h 13511369"/>
                  <a:gd name="connsiteX67" fmla="*/ 2321147 w 12089090"/>
                  <a:gd name="connsiteY67" fmla="*/ 1557494 h 13511369"/>
                  <a:gd name="connsiteX68" fmla="*/ 2379487 w 12089090"/>
                  <a:gd name="connsiteY68" fmla="*/ 1629182 h 13511369"/>
                  <a:gd name="connsiteX69" fmla="*/ 2748581 w 12089090"/>
                  <a:gd name="connsiteY69" fmla="*/ 1888739 h 13511369"/>
                  <a:gd name="connsiteX70" fmla="*/ 2818828 w 12089090"/>
                  <a:gd name="connsiteY70" fmla="*/ 2031363 h 13511369"/>
                  <a:gd name="connsiteX71" fmla="*/ 2799778 w 12089090"/>
                  <a:gd name="connsiteY71" fmla="*/ 2224244 h 13511369"/>
                  <a:gd name="connsiteX72" fmla="*/ 2870025 w 12089090"/>
                  <a:gd name="connsiteY72" fmla="*/ 2431664 h 13511369"/>
                  <a:gd name="connsiteX73" fmla="*/ 3027187 w 12089090"/>
                  <a:gd name="connsiteY73" fmla="*/ 2567395 h 13511369"/>
                  <a:gd name="connsiteX74" fmla="*/ 3160537 w 12089090"/>
                  <a:gd name="connsiteY74" fmla="*/ 2543582 h 13511369"/>
                  <a:gd name="connsiteX75" fmla="*/ 3228403 w 12089090"/>
                  <a:gd name="connsiteY75" fmla="*/ 2648106 h 13511369"/>
                  <a:gd name="connsiteX76" fmla="*/ 3130772 w 12089090"/>
                  <a:gd name="connsiteY76" fmla="*/ 2719544 h 13511369"/>
                  <a:gd name="connsiteX77" fmla="*/ 3115293 w 12089090"/>
                  <a:gd name="connsiteY77" fmla="*/ 2843619 h 13511369"/>
                  <a:gd name="connsiteX78" fmla="*/ 3023615 w 12089090"/>
                  <a:gd name="connsiteY78" fmla="*/ 2957669 h 13511369"/>
                  <a:gd name="connsiteX79" fmla="*/ 3016472 w 12089090"/>
                  <a:gd name="connsiteY79" fmla="*/ 3050538 h 13511369"/>
                  <a:gd name="connsiteX80" fmla="*/ 2916459 w 12089090"/>
                  <a:gd name="connsiteY80" fmla="*/ 3143406 h 13511369"/>
                  <a:gd name="connsiteX81" fmla="*/ 2874787 w 12089090"/>
                  <a:gd name="connsiteY81" fmla="*/ 3248432 h 13511369"/>
                  <a:gd name="connsiteX82" fmla="*/ 2916459 w 12089090"/>
                  <a:gd name="connsiteY82" fmla="*/ 3355338 h 13511369"/>
                  <a:gd name="connsiteX83" fmla="*/ 3039093 w 12089090"/>
                  <a:gd name="connsiteY83" fmla="*/ 3469889 h 13511369"/>
                  <a:gd name="connsiteX84" fmla="*/ 2880740 w 12089090"/>
                  <a:gd name="connsiteY84" fmla="*/ 3872069 h 13511369"/>
                  <a:gd name="connsiteX85" fmla="*/ 2854547 w 12089090"/>
                  <a:gd name="connsiteY85" fmla="*/ 4003038 h 13511369"/>
                  <a:gd name="connsiteX86" fmla="*/ 2779537 w 12089090"/>
                  <a:gd name="connsiteY86" fmla="*/ 4067582 h 13511369"/>
                  <a:gd name="connsiteX87" fmla="*/ 2630709 w 12089090"/>
                  <a:gd name="connsiteY87" fmla="*/ 4069713 h 13511369"/>
                  <a:gd name="connsiteX88" fmla="*/ 2559272 w 12089090"/>
                  <a:gd name="connsiteY88" fmla="*/ 4041138 h 13511369"/>
                  <a:gd name="connsiteX89" fmla="*/ 2497359 w 12089090"/>
                  <a:gd name="connsiteY89" fmla="*/ 3964938 h 13511369"/>
                  <a:gd name="connsiteX90" fmla="*/ 2360437 w 12089090"/>
                  <a:gd name="connsiteY90" fmla="*/ 3991382 h 13511369"/>
                  <a:gd name="connsiteX91" fmla="*/ 2302097 w 12089090"/>
                  <a:gd name="connsiteY91" fmla="*/ 4098288 h 13511369"/>
                  <a:gd name="connsiteX92" fmla="*/ 2402109 w 12089090"/>
                  <a:gd name="connsiteY92" fmla="*/ 4295932 h 13511369"/>
                  <a:gd name="connsiteX93" fmla="*/ 2322337 w 12089090"/>
                  <a:gd name="connsiteY93" fmla="*/ 4353332 h 13511369"/>
                  <a:gd name="connsiteX94" fmla="*/ 2533078 w 12089090"/>
                  <a:gd name="connsiteY94" fmla="*/ 4645975 h 13511369"/>
                  <a:gd name="connsiteX95" fmla="*/ 2597372 w 12089090"/>
                  <a:gd name="connsiteY95" fmla="*/ 4879338 h 13511369"/>
                  <a:gd name="connsiteX96" fmla="*/ 2489024 w 12089090"/>
                  <a:gd name="connsiteY96" fmla="*/ 4958170 h 13511369"/>
                  <a:gd name="connsiteX97" fmla="*/ 2471165 w 12089090"/>
                  <a:gd name="connsiteY97" fmla="*/ 5122225 h 13511369"/>
                  <a:gd name="connsiteX98" fmla="*/ 2387822 w 12089090"/>
                  <a:gd name="connsiteY98" fmla="*/ 5196044 h 13511369"/>
                  <a:gd name="connsiteX99" fmla="*/ 2398537 w 12089090"/>
                  <a:gd name="connsiteY99" fmla="*/ 5286782 h 13511369"/>
                  <a:gd name="connsiteX100" fmla="*/ 2506884 w 12089090"/>
                  <a:gd name="connsiteY100" fmla="*/ 5384163 h 13511369"/>
                  <a:gd name="connsiteX101" fmla="*/ 2512837 w 12089090"/>
                  <a:gd name="connsiteY101" fmla="*/ 5534432 h 13511369"/>
                  <a:gd name="connsiteX102" fmla="*/ 2516409 w 12089090"/>
                  <a:gd name="connsiteY102" fmla="*/ 5622288 h 13511369"/>
                  <a:gd name="connsiteX103" fmla="*/ 2649759 w 12089090"/>
                  <a:gd name="connsiteY103" fmla="*/ 5741350 h 13511369"/>
                  <a:gd name="connsiteX104" fmla="*/ 2814065 w 12089090"/>
                  <a:gd name="connsiteY104" fmla="*/ 5819932 h 13511369"/>
                  <a:gd name="connsiteX105" fmla="*/ 2846212 w 12089090"/>
                  <a:gd name="connsiteY105" fmla="*/ 6036875 h 13511369"/>
                  <a:gd name="connsiteX106" fmla="*/ 2836687 w 12089090"/>
                  <a:gd name="connsiteY106" fmla="*/ 6239282 h 13511369"/>
                  <a:gd name="connsiteX107" fmla="*/ 2611659 w 12089090"/>
                  <a:gd name="connsiteY107" fmla="*/ 6322375 h 13511369"/>
                  <a:gd name="connsiteX108" fmla="*/ 2627137 w 12089090"/>
                  <a:gd name="connsiteY108" fmla="*/ 6448832 h 13511369"/>
                  <a:gd name="connsiteX109" fmla="*/ 2531887 w 12089090"/>
                  <a:gd name="connsiteY109" fmla="*/ 6696482 h 13511369"/>
                  <a:gd name="connsiteX110" fmla="*/ 2585465 w 12089090"/>
                  <a:gd name="connsiteY110" fmla="*/ 6812913 h 13511369"/>
                  <a:gd name="connsiteX111" fmla="*/ 2535459 w 12089090"/>
                  <a:gd name="connsiteY111" fmla="*/ 6872444 h 13511369"/>
                  <a:gd name="connsiteX112" fmla="*/ 2478309 w 12089090"/>
                  <a:gd name="connsiteY112" fmla="*/ 6981982 h 13511369"/>
                  <a:gd name="connsiteX113" fmla="*/ 2365199 w 12089090"/>
                  <a:gd name="connsiteY113" fmla="*/ 7022714 h 13511369"/>
                  <a:gd name="connsiteX114" fmla="*/ 2123503 w 12089090"/>
                  <a:gd name="connsiteY114" fmla="*/ 7248682 h 13511369"/>
                  <a:gd name="connsiteX115" fmla="*/ 2171128 w 12089090"/>
                  <a:gd name="connsiteY115" fmla="*/ 7551100 h 13511369"/>
                  <a:gd name="connsiteX116" fmla="*/ 2143743 w 12089090"/>
                  <a:gd name="connsiteY116" fmla="*/ 7627551 h 13511369"/>
                  <a:gd name="connsiteX117" fmla="*/ 1973484 w 12089090"/>
                  <a:gd name="connsiteY117" fmla="*/ 7703500 h 13511369"/>
                  <a:gd name="connsiteX118" fmla="*/ 1867519 w 12089090"/>
                  <a:gd name="connsiteY118" fmla="*/ 7841863 h 13511369"/>
                  <a:gd name="connsiteX119" fmla="*/ 1842515 w 12089090"/>
                  <a:gd name="connsiteY119" fmla="*/ 8084500 h 13511369"/>
                  <a:gd name="connsiteX120" fmla="*/ 1721072 w 12089090"/>
                  <a:gd name="connsiteY120" fmla="*/ 8148794 h 13511369"/>
                  <a:gd name="connsiteX121" fmla="*/ 1703212 w 12089090"/>
                  <a:gd name="connsiteY121" fmla="*/ 8291919 h 13511369"/>
                  <a:gd name="connsiteX122" fmla="*/ 1671065 w 12089090"/>
                  <a:gd name="connsiteY122" fmla="*/ 8510744 h 13511369"/>
                  <a:gd name="connsiteX123" fmla="*/ 1716309 w 12089090"/>
                  <a:gd name="connsiteY123" fmla="*/ 8653619 h 13511369"/>
                  <a:gd name="connsiteX124" fmla="*/ 1706784 w 12089090"/>
                  <a:gd name="connsiteY124" fmla="*/ 8772682 h 13511369"/>
                  <a:gd name="connsiteX125" fmla="*/ 1788937 w 12089090"/>
                  <a:gd name="connsiteY125" fmla="*/ 8963432 h 13511369"/>
                  <a:gd name="connsiteX126" fmla="*/ 1657969 w 12089090"/>
                  <a:gd name="connsiteY126" fmla="*/ 9413488 h 13511369"/>
                  <a:gd name="connsiteX127" fmla="*/ 1506759 w 12089090"/>
                  <a:gd name="connsiteY127" fmla="*/ 9498963 h 13511369"/>
                  <a:gd name="connsiteX128" fmla="*/ 1463897 w 12089090"/>
                  <a:gd name="connsiteY128" fmla="*/ 9682319 h 13511369"/>
                  <a:gd name="connsiteX129" fmla="*/ 1321022 w 12089090"/>
                  <a:gd name="connsiteY129" fmla="*/ 9748994 h 13511369"/>
                  <a:gd name="connsiteX130" fmla="*/ 1312687 w 12089090"/>
                  <a:gd name="connsiteY130" fmla="*/ 9839732 h 13511369"/>
                  <a:gd name="connsiteX131" fmla="*/ 1237678 w 12089090"/>
                  <a:gd name="connsiteY131" fmla="*/ 9970450 h 13511369"/>
                  <a:gd name="connsiteX132" fmla="*/ 1254347 w 12089090"/>
                  <a:gd name="connsiteY132" fmla="*/ 10151425 h 13511369"/>
                  <a:gd name="connsiteX133" fmla="*/ 1179337 w 12089090"/>
                  <a:gd name="connsiteY133" fmla="*/ 10315982 h 13511369"/>
                  <a:gd name="connsiteX134" fmla="*/ 932878 w 12089090"/>
                  <a:gd name="connsiteY134" fmla="*/ 10353832 h 13511369"/>
                  <a:gd name="connsiteX135" fmla="*/ 817387 w 12089090"/>
                  <a:gd name="connsiteY135" fmla="*/ 10468382 h 13511369"/>
                  <a:gd name="connsiteX136" fmla="*/ 678084 w 12089090"/>
                  <a:gd name="connsiteY136" fmla="*/ 10480038 h 13511369"/>
                  <a:gd name="connsiteX137" fmla="*/ 585215 w 12089090"/>
                  <a:gd name="connsiteY137" fmla="*/ 10544332 h 13511369"/>
                  <a:gd name="connsiteX138" fmla="*/ 497109 w 12089090"/>
                  <a:gd name="connsiteY138" fmla="*/ 10503850 h 13511369"/>
                  <a:gd name="connsiteX139" fmla="*/ 399478 w 12089090"/>
                  <a:gd name="connsiteY139" fmla="*/ 10510994 h 13511369"/>
                  <a:gd name="connsiteX140" fmla="*/ 301847 w 12089090"/>
                  <a:gd name="connsiteY140" fmla="*/ 10482419 h 13511369"/>
                  <a:gd name="connsiteX141" fmla="*/ 238743 w 12089090"/>
                  <a:gd name="connsiteY141" fmla="*/ 10535057 h 13511369"/>
                  <a:gd name="connsiteX142" fmla="*/ 17287 w 12089090"/>
                  <a:gd name="connsiteY142" fmla="*/ 10430282 h 13511369"/>
                  <a:gd name="connsiteX143" fmla="*/ 78009 w 12089090"/>
                  <a:gd name="connsiteY143" fmla="*/ 10608625 h 13511369"/>
                  <a:gd name="connsiteX144" fmla="*/ 11334 w 12089090"/>
                  <a:gd name="connsiteY144" fmla="*/ 10787219 h 13511369"/>
                  <a:gd name="connsiteX145" fmla="*/ 112537 w 12089090"/>
                  <a:gd name="connsiteY145" fmla="*/ 11056551 h 13511369"/>
                  <a:gd name="connsiteX146" fmla="*/ 8953 w 12089090"/>
                  <a:gd name="connsiteY146" fmla="*/ 11234894 h 13511369"/>
                  <a:gd name="connsiteX147" fmla="*/ 17287 w 12089090"/>
                  <a:gd name="connsiteY147" fmla="*/ 11420882 h 13511369"/>
                  <a:gd name="connsiteX148" fmla="*/ 158972 w 12089090"/>
                  <a:gd name="connsiteY148" fmla="*/ 11470638 h 13511369"/>
                  <a:gd name="connsiteX149" fmla="*/ 455437 w 12089090"/>
                  <a:gd name="connsiteY149" fmla="*/ 11497082 h 13511369"/>
                  <a:gd name="connsiteX150" fmla="*/ 623315 w 12089090"/>
                  <a:gd name="connsiteY150" fmla="*/ 11544457 h 13511369"/>
                  <a:gd name="connsiteX151" fmla="*/ 737615 w 12089090"/>
                  <a:gd name="connsiteY151" fmla="*/ 11489688 h 13511369"/>
                  <a:gd name="connsiteX152" fmla="*/ 912637 w 12089090"/>
                  <a:gd name="connsiteY152" fmla="*/ 11535182 h 13511369"/>
                  <a:gd name="connsiteX153" fmla="*/ 1078134 w 12089090"/>
                  <a:gd name="connsiteY153" fmla="*/ 11413488 h 13511369"/>
                  <a:gd name="connsiteX154" fmla="*/ 1155524 w 12089090"/>
                  <a:gd name="connsiteY154" fmla="*/ 11470889 h 13511369"/>
                  <a:gd name="connsiteX155" fmla="*/ 1294828 w 12089090"/>
                  <a:gd name="connsiteY155" fmla="*/ 11496832 h 13511369"/>
                  <a:gd name="connsiteX156" fmla="*/ 1466278 w 12089090"/>
                  <a:gd name="connsiteY156" fmla="*/ 11508738 h 13511369"/>
                  <a:gd name="connsiteX157" fmla="*/ 1552003 w 12089090"/>
                  <a:gd name="connsiteY157" fmla="*/ 11573032 h 13511369"/>
                  <a:gd name="connsiteX158" fmla="*/ 1652015 w 12089090"/>
                  <a:gd name="connsiteY158" fmla="*/ 11580175 h 13511369"/>
                  <a:gd name="connsiteX159" fmla="*/ 1731787 w 12089090"/>
                  <a:gd name="connsiteY159" fmla="*/ 11592332 h 13511369"/>
                  <a:gd name="connsiteX160" fmla="*/ 1659159 w 12089090"/>
                  <a:gd name="connsiteY160" fmla="*/ 11737338 h 13511369"/>
                  <a:gd name="connsiteX161" fmla="*/ 1693687 w 12089090"/>
                  <a:gd name="connsiteY161" fmla="*/ 11992382 h 13511369"/>
                  <a:gd name="connsiteX162" fmla="*/ 1871090 w 12089090"/>
                  <a:gd name="connsiteY162" fmla="*/ 12130244 h 13511369"/>
                  <a:gd name="connsiteX163" fmla="*/ 1993724 w 12089090"/>
                  <a:gd name="connsiteY163" fmla="*/ 12056676 h 13511369"/>
                  <a:gd name="connsiteX164" fmla="*/ 2066353 w 12089090"/>
                  <a:gd name="connsiteY164" fmla="*/ 12104050 h 13511369"/>
                  <a:gd name="connsiteX165" fmla="*/ 2142553 w 12089090"/>
                  <a:gd name="connsiteY165" fmla="*/ 12034994 h 13511369"/>
                  <a:gd name="connsiteX166" fmla="*/ 2242565 w 12089090"/>
                  <a:gd name="connsiteY166" fmla="*/ 12058807 h 13511369"/>
                  <a:gd name="connsiteX167" fmla="*/ 2473547 w 12089090"/>
                  <a:gd name="connsiteY167" fmla="*/ 12008800 h 13511369"/>
                  <a:gd name="connsiteX168" fmla="*/ 2524743 w 12089090"/>
                  <a:gd name="connsiteY168" fmla="*/ 11899513 h 13511369"/>
                  <a:gd name="connsiteX169" fmla="*/ 2893837 w 12089090"/>
                  <a:gd name="connsiteY169" fmla="*/ 12030482 h 13511369"/>
                  <a:gd name="connsiteX170" fmla="*/ 2983134 w 12089090"/>
                  <a:gd name="connsiteY170" fmla="*/ 12018325 h 13511369"/>
                  <a:gd name="connsiteX171" fmla="*/ 3084337 w 12089090"/>
                  <a:gd name="connsiteY171" fmla="*/ 12182882 h 13511369"/>
                  <a:gd name="connsiteX172" fmla="*/ 3323653 w 12089090"/>
                  <a:gd name="connsiteY172" fmla="*/ 12127863 h 13511369"/>
                  <a:gd name="connsiteX173" fmla="*/ 3433190 w 12089090"/>
                  <a:gd name="connsiteY173" fmla="*/ 12196919 h 13511369"/>
                  <a:gd name="connsiteX174" fmla="*/ 3586781 w 12089090"/>
                  <a:gd name="connsiteY174" fmla="*/ 12266226 h 13511369"/>
                  <a:gd name="connsiteX175" fmla="*/ 3522487 w 12089090"/>
                  <a:gd name="connsiteY175" fmla="*/ 12387670 h 13511369"/>
                  <a:gd name="connsiteX176" fmla="*/ 3607022 w 12089090"/>
                  <a:gd name="connsiteY176" fmla="*/ 12592207 h 13511369"/>
                  <a:gd name="connsiteX177" fmla="*/ 3560587 w 12089090"/>
                  <a:gd name="connsiteY177" fmla="*/ 12773432 h 13511369"/>
                  <a:gd name="connsiteX178" fmla="*/ 3545109 w 12089090"/>
                  <a:gd name="connsiteY178" fmla="*/ 12987494 h 13511369"/>
                  <a:gd name="connsiteX179" fmla="*/ 3636787 w 12089090"/>
                  <a:gd name="connsiteY179" fmla="*/ 13211582 h 13511369"/>
                  <a:gd name="connsiteX180" fmla="*/ 3922537 w 12089090"/>
                  <a:gd name="connsiteY180" fmla="*/ 13440182 h 13511369"/>
                  <a:gd name="connsiteX181" fmla="*/ 4514278 w 12089090"/>
                  <a:gd name="connsiteY181" fmla="*/ 13511369 h 13511369"/>
                  <a:gd name="connsiteX182" fmla="*/ 4549996 w 12089090"/>
                  <a:gd name="connsiteY182" fmla="*/ 13442312 h 13511369"/>
                  <a:gd name="connsiteX183" fmla="*/ 4208287 w 12089090"/>
                  <a:gd name="connsiteY183" fmla="*/ 13154432 h 13511369"/>
                  <a:gd name="connsiteX184" fmla="*/ 4635722 w 12089090"/>
                  <a:gd name="connsiteY184" fmla="*/ 13268482 h 13511369"/>
                  <a:gd name="connsiteX185" fmla="*/ 4951237 w 12089090"/>
                  <a:gd name="connsiteY185" fmla="*/ 13268732 h 13511369"/>
                  <a:gd name="connsiteX186" fmla="*/ 5052440 w 12089090"/>
                  <a:gd name="connsiteY186" fmla="*/ 13058932 h 13511369"/>
                  <a:gd name="connsiteX187" fmla="*/ 5011959 w 12089090"/>
                  <a:gd name="connsiteY187" fmla="*/ 12985113 h 13511369"/>
                  <a:gd name="connsiteX188" fmla="*/ 5008387 w 12089090"/>
                  <a:gd name="connsiteY188" fmla="*/ 12678182 h 13511369"/>
                  <a:gd name="connsiteX189" fmla="*/ 5084587 w 12089090"/>
                  <a:gd name="connsiteY189" fmla="*/ 12563882 h 13511369"/>
                  <a:gd name="connsiteX190" fmla="*/ 5046487 w 12089090"/>
                  <a:gd name="connsiteY190" fmla="*/ 12225745 h 13511369"/>
                  <a:gd name="connsiteX191" fmla="*/ 5375100 w 12089090"/>
                  <a:gd name="connsiteY191" fmla="*/ 12097157 h 13511369"/>
                  <a:gd name="connsiteX192" fmla="*/ 5656087 w 12089090"/>
                  <a:gd name="connsiteY192" fmla="*/ 12180502 h 13511369"/>
                  <a:gd name="connsiteX193" fmla="*/ 5541787 w 12089090"/>
                  <a:gd name="connsiteY193" fmla="*/ 11249432 h 13511369"/>
                  <a:gd name="connsiteX194" fmla="*/ 5602510 w 12089090"/>
                  <a:gd name="connsiteY194" fmla="*/ 10722925 h 13511369"/>
                  <a:gd name="connsiteX195" fmla="*/ 5485827 w 12089090"/>
                  <a:gd name="connsiteY195" fmla="*/ 10663394 h 13511369"/>
                  <a:gd name="connsiteX196" fmla="*/ 5602509 w 12089090"/>
                  <a:gd name="connsiteY196" fmla="*/ 10701495 h 13511369"/>
                  <a:gd name="connsiteX197" fmla="*/ 5628703 w 12089090"/>
                  <a:gd name="connsiteY197" fmla="*/ 10160950 h 13511369"/>
                  <a:gd name="connsiteX198" fmla="*/ 5715618 w 12089090"/>
                  <a:gd name="connsiteY198" fmla="*/ 9775438 h 13511369"/>
                  <a:gd name="connsiteX199" fmla="*/ 5847778 w 12089090"/>
                  <a:gd name="connsiteY199" fmla="*/ 9408475 h 13511369"/>
                  <a:gd name="connsiteX200" fmla="*/ 5938265 w 12089090"/>
                  <a:gd name="connsiteY200" fmla="*/ 9196544 h 13511369"/>
                  <a:gd name="connsiteX201" fmla="*/ 5776340 w 12089090"/>
                  <a:gd name="connsiteY201" fmla="*/ 9329894 h 13511369"/>
                  <a:gd name="connsiteX202" fmla="*/ 5940647 w 12089090"/>
                  <a:gd name="connsiteY202" fmla="*/ 9137013 h 13511369"/>
                  <a:gd name="connsiteX203" fmla="*/ 5972794 w 12089090"/>
                  <a:gd name="connsiteY203" fmla="*/ 8956289 h 13511369"/>
                  <a:gd name="connsiteX204" fmla="*/ 5976365 w 12089090"/>
                  <a:gd name="connsiteY204" fmla="*/ 9087006 h 13511369"/>
                  <a:gd name="connsiteX205" fmla="*/ 6458567 w 12089090"/>
                  <a:gd name="connsiteY205" fmla="*/ 8201432 h 13511369"/>
                  <a:gd name="connsiteX206" fmla="*/ 6221634 w 12089090"/>
                  <a:gd name="connsiteY206" fmla="*/ 8101170 h 13511369"/>
                  <a:gd name="connsiteX207" fmla="*/ 6443090 w 12089090"/>
                  <a:gd name="connsiteY207" fmla="*/ 8110694 h 13511369"/>
                  <a:gd name="connsiteX208" fmla="*/ 6713363 w 12089090"/>
                  <a:gd name="connsiteY208" fmla="*/ 8074975 h 13511369"/>
                  <a:gd name="connsiteX209" fmla="*/ 6872907 w 12089090"/>
                  <a:gd name="connsiteY209" fmla="*/ 8032113 h 13511369"/>
                  <a:gd name="connsiteX210" fmla="*/ 6802659 w 12089090"/>
                  <a:gd name="connsiteY210" fmla="*/ 7972582 h 13511369"/>
                  <a:gd name="connsiteX211" fmla="*/ 6894339 w 12089090"/>
                  <a:gd name="connsiteY211" fmla="*/ 7846626 h 13511369"/>
                  <a:gd name="connsiteX212" fmla="*/ 6997921 w 12089090"/>
                  <a:gd name="connsiteY212" fmla="*/ 7867807 h 13511369"/>
                  <a:gd name="connsiteX213" fmla="*/ 7034832 w 12089090"/>
                  <a:gd name="connsiteY213" fmla="*/ 7793990 h 13511369"/>
                  <a:gd name="connsiteX214" fmla="*/ 6961013 w 12089090"/>
                  <a:gd name="connsiteY214" fmla="*/ 7693975 h 13511369"/>
                  <a:gd name="connsiteX215" fmla="*/ 6927676 w 12089090"/>
                  <a:gd name="connsiteY215" fmla="*/ 7596344 h 13511369"/>
                  <a:gd name="connsiteX216" fmla="*/ 6837187 w 12089090"/>
                  <a:gd name="connsiteY216" fmla="*/ 7591832 h 13511369"/>
                  <a:gd name="connsiteX217" fmla="*/ 6763369 w 12089090"/>
                  <a:gd name="connsiteY217" fmla="*/ 7674925 h 13511369"/>
                  <a:gd name="connsiteX218" fmla="*/ 6627637 w 12089090"/>
                  <a:gd name="connsiteY218" fmla="*/ 7687082 h 13511369"/>
                  <a:gd name="connsiteX219" fmla="*/ 6687169 w 12089090"/>
                  <a:gd name="connsiteY219" fmla="*/ 7617775 h 13511369"/>
                  <a:gd name="connsiteX220" fmla="*/ 6699076 w 12089090"/>
                  <a:gd name="connsiteY220" fmla="*/ 7529669 h 13511369"/>
                  <a:gd name="connsiteX221" fmla="*/ 6720506 w 12089090"/>
                  <a:gd name="connsiteY221" fmla="*/ 7467756 h 13511369"/>
                  <a:gd name="connsiteX222" fmla="*/ 6684787 w 12089090"/>
                  <a:gd name="connsiteY222" fmla="*/ 7401332 h 13511369"/>
                  <a:gd name="connsiteX223" fmla="*/ 6620494 w 12089090"/>
                  <a:gd name="connsiteY223" fmla="*/ 7432038 h 13511369"/>
                  <a:gd name="connsiteX224" fmla="*/ 6618112 w 12089090"/>
                  <a:gd name="connsiteY224" fmla="*/ 7351326 h 13511369"/>
                  <a:gd name="connsiteX225" fmla="*/ 6837188 w 12089090"/>
                  <a:gd name="connsiteY225" fmla="*/ 7243919 h 13511369"/>
                  <a:gd name="connsiteX226" fmla="*/ 6801469 w 12089090"/>
                  <a:gd name="connsiteY226" fmla="*/ 7089138 h 13511369"/>
                  <a:gd name="connsiteX227" fmla="*/ 6877669 w 12089090"/>
                  <a:gd name="connsiteY227" fmla="*/ 7072469 h 13511369"/>
                  <a:gd name="connsiteX228" fmla="*/ 6856237 w 12089090"/>
                  <a:gd name="connsiteY228" fmla="*/ 6982232 h 13511369"/>
                  <a:gd name="connsiteX229" fmla="*/ 6961013 w 12089090"/>
                  <a:gd name="connsiteY229" fmla="*/ 6984363 h 13511369"/>
                  <a:gd name="connsiteX230" fmla="*/ 7003876 w 12089090"/>
                  <a:gd name="connsiteY230" fmla="*/ 6903400 h 13511369"/>
                  <a:gd name="connsiteX231" fmla="*/ 7106269 w 12089090"/>
                  <a:gd name="connsiteY231" fmla="*/ 6936738 h 13511369"/>
                  <a:gd name="connsiteX232" fmla="*/ 7180088 w 12089090"/>
                  <a:gd name="connsiteY232" fmla="*/ 7039132 h 13511369"/>
                  <a:gd name="connsiteX233" fmla="*/ 7246763 w 12089090"/>
                  <a:gd name="connsiteY233" fmla="*/ 6979600 h 13511369"/>
                  <a:gd name="connsiteX234" fmla="*/ 7187232 w 12089090"/>
                  <a:gd name="connsiteY234" fmla="*/ 6843869 h 13511369"/>
                  <a:gd name="connsiteX235" fmla="*/ 7244381 w 12089090"/>
                  <a:gd name="connsiteY235" fmla="*/ 6896506 h 13511369"/>
                  <a:gd name="connsiteX236" fmla="*/ 7361063 w 12089090"/>
                  <a:gd name="connsiteY236" fmla="*/ 6934357 h 13511369"/>
                  <a:gd name="connsiteX237" fmla="*/ 7434882 w 12089090"/>
                  <a:gd name="connsiteY237" fmla="*/ 7006046 h 13511369"/>
                  <a:gd name="connsiteX238" fmla="*/ 7403926 w 12089090"/>
                  <a:gd name="connsiteY238" fmla="*/ 7144158 h 13511369"/>
                  <a:gd name="connsiteX239" fmla="*/ 7475363 w 12089090"/>
                  <a:gd name="connsiteY239" fmla="*/ 7108439 h 13511369"/>
                  <a:gd name="connsiteX240" fmla="*/ 7465837 w 12089090"/>
                  <a:gd name="connsiteY240" fmla="*/ 7077482 h 13511369"/>
                  <a:gd name="connsiteX241" fmla="*/ 7542038 w 12089090"/>
                  <a:gd name="connsiteY241" fmla="*/ 7163208 h 13511369"/>
                  <a:gd name="connsiteX242" fmla="*/ 7477744 w 12089090"/>
                  <a:gd name="connsiteY242" fmla="*/ 7244171 h 13511369"/>
                  <a:gd name="connsiteX243" fmla="*/ 7542037 w 12089090"/>
                  <a:gd name="connsiteY243" fmla="*/ 7325132 h 13511369"/>
                  <a:gd name="connsiteX244" fmla="*/ 7468219 w 12089090"/>
                  <a:gd name="connsiteY244" fmla="*/ 7344183 h 13511369"/>
                  <a:gd name="connsiteX245" fmla="*/ 7375351 w 12089090"/>
                  <a:gd name="connsiteY245" fmla="*/ 7296558 h 13511369"/>
                  <a:gd name="connsiteX246" fmla="*/ 7327726 w 12089090"/>
                  <a:gd name="connsiteY246" fmla="*/ 7406096 h 13511369"/>
                  <a:gd name="connsiteX247" fmla="*/ 7403926 w 12089090"/>
                  <a:gd name="connsiteY247" fmla="*/ 7425146 h 13511369"/>
                  <a:gd name="connsiteX248" fmla="*/ 7458694 w 12089090"/>
                  <a:gd name="connsiteY248" fmla="*/ 7484677 h 13511369"/>
                  <a:gd name="connsiteX249" fmla="*/ 7484888 w 12089090"/>
                  <a:gd name="connsiteY249" fmla="*/ 7515382 h 13511369"/>
                  <a:gd name="connsiteX250" fmla="*/ 7505128 w 12089090"/>
                  <a:gd name="connsiteY250" fmla="*/ 7467755 h 13511369"/>
                  <a:gd name="connsiteX251" fmla="*/ 7563469 w 12089090"/>
                  <a:gd name="connsiteY251" fmla="*/ 7529921 h 13511369"/>
                  <a:gd name="connsiteX252" fmla="*/ 7656338 w 12089090"/>
                  <a:gd name="connsiteY252" fmla="*/ 7615646 h 13511369"/>
                  <a:gd name="connsiteX253" fmla="*/ 7656338 w 12089090"/>
                  <a:gd name="connsiteY253" fmla="*/ 7510871 h 13511369"/>
                  <a:gd name="connsiteX254" fmla="*/ 7830168 w 12089090"/>
                  <a:gd name="connsiteY254" fmla="*/ 7606120 h 13511369"/>
                  <a:gd name="connsiteX255" fmla="*/ 7723013 w 12089090"/>
                  <a:gd name="connsiteY255" fmla="*/ 7370377 h 13511369"/>
                  <a:gd name="connsiteX256" fmla="*/ 7725394 w 12089090"/>
                  <a:gd name="connsiteY256" fmla="*/ 7234646 h 13511369"/>
                  <a:gd name="connsiteX257" fmla="*/ 7630144 w 12089090"/>
                  <a:gd name="connsiteY257" fmla="*/ 7206071 h 13511369"/>
                  <a:gd name="connsiteX258" fmla="*/ 7694437 w 12089090"/>
                  <a:gd name="connsiteY258" fmla="*/ 7039382 h 13511369"/>
                  <a:gd name="connsiteX259" fmla="*/ 8392144 w 12089090"/>
                  <a:gd name="connsiteY259" fmla="*/ 6653621 h 13511369"/>
                  <a:gd name="connsiteX260" fmla="*/ 8720757 w 12089090"/>
                  <a:gd name="connsiteY260" fmla="*/ 6591708 h 13511369"/>
                  <a:gd name="connsiteX261" fmla="*/ 8739807 w 12089090"/>
                  <a:gd name="connsiteY261" fmla="*/ 6696483 h 13511369"/>
                  <a:gd name="connsiteX262" fmla="*/ 8813626 w 12089090"/>
                  <a:gd name="connsiteY262" fmla="*/ 6701246 h 13511369"/>
                  <a:gd name="connsiteX263" fmla="*/ 8789812 w 12089090"/>
                  <a:gd name="connsiteY263" fmla="*/ 6548844 h 13511369"/>
                  <a:gd name="connsiteX264" fmla="*/ 9332737 w 12089090"/>
                  <a:gd name="connsiteY264" fmla="*/ 6544082 h 13511369"/>
                  <a:gd name="connsiteX265" fmla="*/ 9520856 w 12089090"/>
                  <a:gd name="connsiteY265" fmla="*/ 6494075 h 13511369"/>
                  <a:gd name="connsiteX266" fmla="*/ 9647062 w 12089090"/>
                  <a:gd name="connsiteY266" fmla="*/ 6298813 h 13511369"/>
                  <a:gd name="connsiteX267" fmla="*/ 9923287 w 12089090"/>
                  <a:gd name="connsiteY267" fmla="*/ 6334532 h 13511369"/>
                  <a:gd name="connsiteX268" fmla="*/ 9887569 w 12089090"/>
                  <a:gd name="connsiteY268" fmla="*/ 6420258 h 13511369"/>
                  <a:gd name="connsiteX269" fmla="*/ 9744694 w 12089090"/>
                  <a:gd name="connsiteY269" fmla="*/ 6434546 h 13511369"/>
                  <a:gd name="connsiteX270" fmla="*/ 9813749 w 12089090"/>
                  <a:gd name="connsiteY270" fmla="*/ 6489313 h 13511369"/>
                  <a:gd name="connsiteX271" fmla="*/ 9682782 w 12089090"/>
                  <a:gd name="connsiteY271" fmla="*/ 6517889 h 13511369"/>
                  <a:gd name="connsiteX272" fmla="*/ 9556576 w 12089090"/>
                  <a:gd name="connsiteY272" fmla="*/ 6508364 h 13511369"/>
                  <a:gd name="connsiteX273" fmla="*/ 9470850 w 12089090"/>
                  <a:gd name="connsiteY273" fmla="*/ 6544082 h 13511369"/>
                  <a:gd name="connsiteX274" fmla="*/ 9439894 w 12089090"/>
                  <a:gd name="connsiteY274" fmla="*/ 6848883 h 13511369"/>
                  <a:gd name="connsiteX275" fmla="*/ 9601819 w 12089090"/>
                  <a:gd name="connsiteY275" fmla="*/ 6882220 h 13511369"/>
                  <a:gd name="connsiteX276" fmla="*/ 9808987 w 12089090"/>
                  <a:gd name="connsiteY276" fmla="*/ 6696482 h 13511369"/>
                  <a:gd name="connsiteX277" fmla="*/ 9847088 w 12089090"/>
                  <a:gd name="connsiteY277" fmla="*/ 6794114 h 13511369"/>
                  <a:gd name="connsiteX278" fmla="*/ 9994726 w 12089090"/>
                  <a:gd name="connsiteY278" fmla="*/ 6717914 h 13511369"/>
                  <a:gd name="connsiteX279" fmla="*/ 9894713 w 12089090"/>
                  <a:gd name="connsiteY279" fmla="*/ 6956040 h 13511369"/>
                  <a:gd name="connsiteX280" fmla="*/ 10037588 w 12089090"/>
                  <a:gd name="connsiteY280" fmla="*/ 6898889 h 13511369"/>
                  <a:gd name="connsiteX281" fmla="*/ 10004251 w 12089090"/>
                  <a:gd name="connsiteY281" fmla="*/ 6986996 h 13511369"/>
                  <a:gd name="connsiteX282" fmla="*/ 10235232 w 12089090"/>
                  <a:gd name="connsiteY282" fmla="*/ 6984614 h 13511369"/>
                  <a:gd name="connsiteX283" fmla="*/ 10075687 w 12089090"/>
                  <a:gd name="connsiteY283" fmla="*/ 7039382 h 13511369"/>
                  <a:gd name="connsiteX284" fmla="*/ 9966151 w 12089090"/>
                  <a:gd name="connsiteY284" fmla="*/ 7096533 h 13511369"/>
                  <a:gd name="connsiteX285" fmla="*/ 9847088 w 12089090"/>
                  <a:gd name="connsiteY285" fmla="*/ 7210833 h 13511369"/>
                  <a:gd name="connsiteX286" fmla="*/ 9882806 w 12089090"/>
                  <a:gd name="connsiteY286" fmla="*/ 7270363 h 13511369"/>
                  <a:gd name="connsiteX287" fmla="*/ 9925669 w 12089090"/>
                  <a:gd name="connsiteY287" fmla="*/ 7320371 h 13511369"/>
                  <a:gd name="connsiteX288" fmla="*/ 10004251 w 12089090"/>
                  <a:gd name="connsiteY288" fmla="*/ 7287033 h 13511369"/>
                  <a:gd name="connsiteX289" fmla="*/ 10016156 w 12089090"/>
                  <a:gd name="connsiteY289" fmla="*/ 7348944 h 13511369"/>
                  <a:gd name="connsiteX290" fmla="*/ 10130457 w 12089090"/>
                  <a:gd name="connsiteY290" fmla="*/ 7210833 h 13511369"/>
                  <a:gd name="connsiteX291" fmla="*/ 10166176 w 12089090"/>
                  <a:gd name="connsiteY291" fmla="*/ 7356089 h 13511369"/>
                  <a:gd name="connsiteX292" fmla="*/ 10261426 w 12089090"/>
                  <a:gd name="connsiteY292" fmla="*/ 7239408 h 13511369"/>
                  <a:gd name="connsiteX293" fmla="*/ 10287619 w 12089090"/>
                  <a:gd name="connsiteY293" fmla="*/ 7401332 h 13511369"/>
                  <a:gd name="connsiteX294" fmla="*/ 10361437 w 12089090"/>
                  <a:gd name="connsiteY294" fmla="*/ 7477532 h 13511369"/>
                  <a:gd name="connsiteX295" fmla="*/ 10151887 w 12089090"/>
                  <a:gd name="connsiteY295" fmla="*/ 7591832 h 13511369"/>
                  <a:gd name="connsiteX296" fmla="*/ 10304288 w 12089090"/>
                  <a:gd name="connsiteY296" fmla="*/ 7741852 h 13511369"/>
                  <a:gd name="connsiteX297" fmla="*/ 10335244 w 12089090"/>
                  <a:gd name="connsiteY297" fmla="*/ 7644221 h 13511369"/>
                  <a:gd name="connsiteX298" fmla="*/ 10406680 w 12089090"/>
                  <a:gd name="connsiteY298" fmla="*/ 7732326 h 13511369"/>
                  <a:gd name="connsiteX299" fmla="*/ 10528126 w 12089090"/>
                  <a:gd name="connsiteY299" fmla="*/ 7691846 h 13511369"/>
                  <a:gd name="connsiteX300" fmla="*/ 10532887 w 12089090"/>
                  <a:gd name="connsiteY300" fmla="*/ 7777570 h 13511369"/>
                  <a:gd name="connsiteX301" fmla="*/ 10530506 w 12089090"/>
                  <a:gd name="connsiteY301" fmla="*/ 7875200 h 13511369"/>
                  <a:gd name="connsiteX302" fmla="*/ 10640043 w 12089090"/>
                  <a:gd name="connsiteY302" fmla="*/ 7837101 h 13511369"/>
                  <a:gd name="connsiteX303" fmla="*/ 10680526 w 12089090"/>
                  <a:gd name="connsiteY303" fmla="*/ 8075227 h 13511369"/>
                  <a:gd name="connsiteX304" fmla="*/ 10818637 w 12089090"/>
                  <a:gd name="connsiteY304" fmla="*/ 8106182 h 13511369"/>
                  <a:gd name="connsiteX305" fmla="*/ 10832925 w 12089090"/>
                  <a:gd name="connsiteY305" fmla="*/ 7815670 h 13511369"/>
                  <a:gd name="connsiteX306" fmla="*/ 10923413 w 12089090"/>
                  <a:gd name="connsiteY306" fmla="*/ 7791858 h 13511369"/>
                  <a:gd name="connsiteX307" fmla="*/ 10992469 w 12089090"/>
                  <a:gd name="connsiteY307" fmla="*/ 7620407 h 13511369"/>
                  <a:gd name="connsiteX308" fmla="*/ 10954369 w 12089090"/>
                  <a:gd name="connsiteY308" fmla="*/ 7491821 h 13511369"/>
                  <a:gd name="connsiteX309" fmla="*/ 10859119 w 12089090"/>
                  <a:gd name="connsiteY309" fmla="*/ 7479913 h 13511369"/>
                  <a:gd name="connsiteX310" fmla="*/ 10906743 w 12089090"/>
                  <a:gd name="connsiteY310" fmla="*/ 7360851 h 13511369"/>
                  <a:gd name="connsiteX311" fmla="*/ 10801969 w 12089090"/>
                  <a:gd name="connsiteY311" fmla="*/ 7289414 h 13511369"/>
                  <a:gd name="connsiteX312" fmla="*/ 10761487 w 12089090"/>
                  <a:gd name="connsiteY312" fmla="*/ 7058432 h 13511369"/>
                  <a:gd name="connsiteX313" fmla="*/ 10443987 w 12089090"/>
                  <a:gd name="connsiteY313" fmla="*/ 7020332 h 13511369"/>
                  <a:gd name="connsiteX314" fmla="*/ 10513838 w 12089090"/>
                  <a:gd name="connsiteY314" fmla="*/ 6915558 h 13511369"/>
                  <a:gd name="connsiteX315" fmla="*/ 10637663 w 12089090"/>
                  <a:gd name="connsiteY315" fmla="*/ 6896508 h 13511369"/>
                  <a:gd name="connsiteX316" fmla="*/ 10647187 w 12089090"/>
                  <a:gd name="connsiteY316" fmla="*/ 6810782 h 13511369"/>
                  <a:gd name="connsiteX317" fmla="*/ 10859912 w 12089090"/>
                  <a:gd name="connsiteY317" fmla="*/ 6899682 h 13511369"/>
                  <a:gd name="connsiteX318" fmla="*/ 10875787 w 12089090"/>
                  <a:gd name="connsiteY318" fmla="*/ 6677432 h 13511369"/>
                  <a:gd name="connsiteX319" fmla="*/ 10666237 w 12089090"/>
                  <a:gd name="connsiteY319" fmla="*/ 6772682 h 13511369"/>
                  <a:gd name="connsiteX320" fmla="*/ 10590037 w 12089090"/>
                  <a:gd name="connsiteY320" fmla="*/ 6544082 h 13511369"/>
                  <a:gd name="connsiteX321" fmla="*/ 10361437 w 12089090"/>
                  <a:gd name="connsiteY321" fmla="*/ 6753632 h 13511369"/>
                  <a:gd name="connsiteX322" fmla="*/ 10374138 w 12089090"/>
                  <a:gd name="connsiteY322" fmla="*/ 6588533 h 13511369"/>
                  <a:gd name="connsiteX323" fmla="*/ 10386837 w 12089090"/>
                  <a:gd name="connsiteY323" fmla="*/ 6464707 h 13511369"/>
                  <a:gd name="connsiteX324" fmla="*/ 10331672 w 12089090"/>
                  <a:gd name="connsiteY324" fmla="*/ 6436675 h 13511369"/>
                  <a:gd name="connsiteX325" fmla="*/ 10278888 w 12089090"/>
                  <a:gd name="connsiteY325" fmla="*/ 6452008 h 13511369"/>
                  <a:gd name="connsiteX326" fmla="*/ 10158237 w 12089090"/>
                  <a:gd name="connsiteY326" fmla="*/ 6236107 h 13511369"/>
                  <a:gd name="connsiteX327" fmla="*/ 10323338 w 12089090"/>
                  <a:gd name="connsiteY327" fmla="*/ 6274208 h 13511369"/>
                  <a:gd name="connsiteX328" fmla="*/ 10564638 w 12089090"/>
                  <a:gd name="connsiteY328" fmla="*/ 6274208 h 13511369"/>
                  <a:gd name="connsiteX329" fmla="*/ 10694812 w 12089090"/>
                  <a:gd name="connsiteY329" fmla="*/ 6134507 h 13511369"/>
                  <a:gd name="connsiteX330" fmla="*/ 10593213 w 12089090"/>
                  <a:gd name="connsiteY330" fmla="*/ 6023383 h 13511369"/>
                  <a:gd name="connsiteX331" fmla="*/ 10380487 w 12089090"/>
                  <a:gd name="connsiteY331" fmla="*/ 5975757 h 13511369"/>
                  <a:gd name="connsiteX332" fmla="*/ 10561462 w 12089090"/>
                  <a:gd name="connsiteY332" fmla="*/ 5845582 h 13511369"/>
                  <a:gd name="connsiteX333" fmla="*/ 10507488 w 12089090"/>
                  <a:gd name="connsiteY333" fmla="*/ 5728108 h 13511369"/>
                  <a:gd name="connsiteX334" fmla="*/ 10561463 w 12089090"/>
                  <a:gd name="connsiteY334" fmla="*/ 5607458 h 13511369"/>
                  <a:gd name="connsiteX335" fmla="*/ 10523362 w 12089090"/>
                  <a:gd name="connsiteY335" fmla="*/ 5604282 h 13511369"/>
                  <a:gd name="connsiteX336" fmla="*/ 10488438 w 12089090"/>
                  <a:gd name="connsiteY336" fmla="*/ 5528083 h 13511369"/>
                  <a:gd name="connsiteX337" fmla="*/ 10329687 w 12089090"/>
                  <a:gd name="connsiteY337" fmla="*/ 5375682 h 13511369"/>
                  <a:gd name="connsiteX338" fmla="*/ 10599563 w 12089090"/>
                  <a:gd name="connsiteY338" fmla="*/ 5480458 h 13511369"/>
                  <a:gd name="connsiteX339" fmla="*/ 10742437 w 12089090"/>
                  <a:gd name="connsiteY339" fmla="*/ 5439182 h 13511369"/>
                  <a:gd name="connsiteX340" fmla="*/ 10717038 w 12089090"/>
                  <a:gd name="connsiteY340" fmla="*/ 5686833 h 13511369"/>
                  <a:gd name="connsiteX341" fmla="*/ 10894837 w 12089090"/>
                  <a:gd name="connsiteY341" fmla="*/ 5724932 h 13511369"/>
                  <a:gd name="connsiteX342" fmla="*/ 10951988 w 12089090"/>
                  <a:gd name="connsiteY342" fmla="*/ 5550308 h 13511369"/>
                  <a:gd name="connsiteX343" fmla="*/ 10993262 w 12089090"/>
                  <a:gd name="connsiteY343" fmla="*/ 5321707 h 13511369"/>
                  <a:gd name="connsiteX344" fmla="*/ 10913888 w 12089090"/>
                  <a:gd name="connsiteY344" fmla="*/ 5118508 h 13511369"/>
                  <a:gd name="connsiteX345" fmla="*/ 10856737 w 12089090"/>
                  <a:gd name="connsiteY345" fmla="*/ 5020082 h 13511369"/>
                  <a:gd name="connsiteX346" fmla="*/ 10777363 w 12089090"/>
                  <a:gd name="connsiteY346" fmla="*/ 5137558 h 13511369"/>
                  <a:gd name="connsiteX347" fmla="*/ 10707513 w 12089090"/>
                  <a:gd name="connsiteY347" fmla="*/ 5096283 h 13511369"/>
                  <a:gd name="connsiteX348" fmla="*/ 10675763 w 12089090"/>
                  <a:gd name="connsiteY348" fmla="*/ 5216933 h 13511369"/>
                  <a:gd name="connsiteX349" fmla="*/ 10574162 w 12089090"/>
                  <a:gd name="connsiteY349" fmla="*/ 5220107 h 13511369"/>
                  <a:gd name="connsiteX350" fmla="*/ 10494787 w 12089090"/>
                  <a:gd name="connsiteY350" fmla="*/ 5077232 h 13511369"/>
                  <a:gd name="connsiteX351" fmla="*/ 10456687 w 12089090"/>
                  <a:gd name="connsiteY351" fmla="*/ 4924832 h 13511369"/>
                  <a:gd name="connsiteX352" fmla="*/ 10240787 w 12089090"/>
                  <a:gd name="connsiteY352" fmla="*/ 4928007 h 13511369"/>
                  <a:gd name="connsiteX353" fmla="*/ 10266187 w 12089090"/>
                  <a:gd name="connsiteY353" fmla="*/ 5153432 h 13511369"/>
                  <a:gd name="connsiteX354" fmla="*/ 10228088 w 12089090"/>
                  <a:gd name="connsiteY354" fmla="*/ 4959758 h 13511369"/>
                  <a:gd name="connsiteX355" fmla="*/ 10183637 w 12089090"/>
                  <a:gd name="connsiteY355" fmla="*/ 4972457 h 13511369"/>
                  <a:gd name="connsiteX356" fmla="*/ 10113787 w 12089090"/>
                  <a:gd name="connsiteY356" fmla="*/ 4861332 h 13511369"/>
                  <a:gd name="connsiteX357" fmla="*/ 10018538 w 12089090"/>
                  <a:gd name="connsiteY357" fmla="*/ 4931183 h 13511369"/>
                  <a:gd name="connsiteX358" fmla="*/ 9862962 w 12089090"/>
                  <a:gd name="connsiteY358" fmla="*/ 5058182 h 13511369"/>
                  <a:gd name="connsiteX359" fmla="*/ 10228087 w 12089090"/>
                  <a:gd name="connsiteY359" fmla="*/ 4724807 h 13511369"/>
                  <a:gd name="connsiteX360" fmla="*/ 10372550 w 12089090"/>
                  <a:gd name="connsiteY360" fmla="*/ 4634321 h 13511369"/>
                  <a:gd name="connsiteX361" fmla="*/ 10590037 w 12089090"/>
                  <a:gd name="connsiteY361" fmla="*/ 4581932 h 13511369"/>
                  <a:gd name="connsiteX362" fmla="*/ 10628138 w 12089090"/>
                  <a:gd name="connsiteY362" fmla="*/ 4461283 h 13511369"/>
                  <a:gd name="connsiteX363" fmla="*/ 10799588 w 12089090"/>
                  <a:gd name="connsiteY363" fmla="*/ 4334283 h 13511369"/>
                  <a:gd name="connsiteX364" fmla="*/ 10831337 w 12089090"/>
                  <a:gd name="connsiteY364" fmla="*/ 4080282 h 13511369"/>
                  <a:gd name="connsiteX365" fmla="*/ 10599562 w 12089090"/>
                  <a:gd name="connsiteY365" fmla="*/ 3997732 h 13511369"/>
                  <a:gd name="connsiteX366" fmla="*/ 10282063 w 12089090"/>
                  <a:gd name="connsiteY366" fmla="*/ 3950108 h 13511369"/>
                  <a:gd name="connsiteX367" fmla="*/ 10151887 w 12089090"/>
                  <a:gd name="connsiteY367" fmla="*/ 4010432 h 13511369"/>
                  <a:gd name="connsiteX368" fmla="*/ 10177288 w 12089090"/>
                  <a:gd name="connsiteY368" fmla="*/ 3845333 h 13511369"/>
                  <a:gd name="connsiteX369" fmla="*/ 10126488 w 12089090"/>
                  <a:gd name="connsiteY369" fmla="*/ 3670708 h 13511369"/>
                  <a:gd name="connsiteX370" fmla="*/ 10240787 w 12089090"/>
                  <a:gd name="connsiteY370" fmla="*/ 3708807 h 13511369"/>
                  <a:gd name="connsiteX371" fmla="*/ 10361438 w 12089090"/>
                  <a:gd name="connsiteY371" fmla="*/ 3600858 h 13511369"/>
                  <a:gd name="connsiteX372" fmla="*/ 10551938 w 12089090"/>
                  <a:gd name="connsiteY372" fmla="*/ 3661183 h 13511369"/>
                  <a:gd name="connsiteX373" fmla="*/ 10564638 w 12089090"/>
                  <a:gd name="connsiteY373" fmla="*/ 3477033 h 13511369"/>
                  <a:gd name="connsiteX374" fmla="*/ 10704337 w 12089090"/>
                  <a:gd name="connsiteY374" fmla="*/ 3515132 h 13511369"/>
                  <a:gd name="connsiteX375" fmla="*/ 10818637 w 12089090"/>
                  <a:gd name="connsiteY375" fmla="*/ 3210332 h 13511369"/>
                  <a:gd name="connsiteX376" fmla="*/ 10920238 w 12089090"/>
                  <a:gd name="connsiteY376" fmla="*/ 3299233 h 13511369"/>
                  <a:gd name="connsiteX377" fmla="*/ 11059937 w 12089090"/>
                  <a:gd name="connsiteY377" fmla="*/ 3283357 h 13511369"/>
                  <a:gd name="connsiteX378" fmla="*/ 11094862 w 12089090"/>
                  <a:gd name="connsiteY378" fmla="*/ 3508782 h 13511369"/>
                  <a:gd name="connsiteX379" fmla="*/ 11171063 w 12089090"/>
                  <a:gd name="connsiteY379" fmla="*/ 3251608 h 13511369"/>
                  <a:gd name="connsiteX380" fmla="*/ 11094863 w 12089090"/>
                  <a:gd name="connsiteY380" fmla="*/ 3165883 h 13511369"/>
                  <a:gd name="connsiteX381" fmla="*/ 11180587 w 12089090"/>
                  <a:gd name="connsiteY381" fmla="*/ 2911882 h 13511369"/>
                  <a:gd name="connsiteX382" fmla="*/ 10999613 w 12089090"/>
                  <a:gd name="connsiteY382" fmla="*/ 2988083 h 13511369"/>
                  <a:gd name="connsiteX383" fmla="*/ 10971037 w 12089090"/>
                  <a:gd name="connsiteY383" fmla="*/ 2918232 h 13511369"/>
                  <a:gd name="connsiteX384" fmla="*/ 10780537 w 12089090"/>
                  <a:gd name="connsiteY384" fmla="*/ 2715032 h 13511369"/>
                  <a:gd name="connsiteX385" fmla="*/ 10748788 w 12089090"/>
                  <a:gd name="connsiteY385" fmla="*/ 2530883 h 13511369"/>
                  <a:gd name="connsiteX386" fmla="*/ 10717038 w 12089090"/>
                  <a:gd name="connsiteY386" fmla="*/ 2435633 h 13511369"/>
                  <a:gd name="connsiteX387" fmla="*/ 10818637 w 12089090"/>
                  <a:gd name="connsiteY387" fmla="*/ 2334032 h 13511369"/>
                  <a:gd name="connsiteX388" fmla="*/ 11078988 w 12089090"/>
                  <a:gd name="connsiteY388" fmla="*/ 2099083 h 13511369"/>
                  <a:gd name="connsiteX389" fmla="*/ 11199637 w 12089090"/>
                  <a:gd name="connsiteY389" fmla="*/ 2118132 h 13511369"/>
                  <a:gd name="connsiteX390" fmla="*/ 11269488 w 12089090"/>
                  <a:gd name="connsiteY390" fmla="*/ 2029233 h 13511369"/>
                  <a:gd name="connsiteX391" fmla="*/ 11504437 w 12089090"/>
                  <a:gd name="connsiteY391" fmla="*/ 1921282 h 13511369"/>
                  <a:gd name="connsiteX392" fmla="*/ 11358388 w 12089090"/>
                  <a:gd name="connsiteY392" fmla="*/ 1851433 h 13511369"/>
                  <a:gd name="connsiteX393" fmla="*/ 11275837 w 12089090"/>
                  <a:gd name="connsiteY393" fmla="*/ 1705382 h 13511369"/>
                  <a:gd name="connsiteX394" fmla="*/ 11377437 w 12089090"/>
                  <a:gd name="connsiteY394" fmla="*/ 1279932 h 13511369"/>
                  <a:gd name="connsiteX395" fmla="*/ 11256787 w 12089090"/>
                  <a:gd name="connsiteY395" fmla="*/ 1019582 h 13511369"/>
                  <a:gd name="connsiteX396" fmla="*/ 11542537 w 12089090"/>
                  <a:gd name="connsiteY396" fmla="*/ 1362482 h 13511369"/>
                  <a:gd name="connsiteX397" fmla="*/ 11707637 w 12089090"/>
                  <a:gd name="connsiteY397" fmla="*/ 1165632 h 13511369"/>
                  <a:gd name="connsiteX398" fmla="*/ 11891787 w 12089090"/>
                  <a:gd name="connsiteY398" fmla="*/ 1476782 h 13511369"/>
                  <a:gd name="connsiteX399" fmla="*/ 12088637 w 12089090"/>
                  <a:gd name="connsiteY399" fmla="*/ 1578383 h 13511369"/>
                  <a:gd name="connsiteX400" fmla="*/ 11923537 w 12089090"/>
                  <a:gd name="connsiteY400" fmla="*/ 1133883 h 13511369"/>
                  <a:gd name="connsiteX401" fmla="*/ 11910837 w 12089090"/>
                  <a:gd name="connsiteY401" fmla="*/ 917982 h 13511369"/>
                  <a:gd name="connsiteX402" fmla="*/ 11777487 w 12089090"/>
                  <a:gd name="connsiteY402" fmla="*/ 721132 h 13511369"/>
                  <a:gd name="connsiteX403" fmla="*/ 11752087 w 12089090"/>
                  <a:gd name="connsiteY40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123187 w 12089090"/>
                  <a:gd name="connsiteY8" fmla="*/ 2105432 h 13511369"/>
                  <a:gd name="connsiteX9" fmla="*/ 8936259 w 12089090"/>
                  <a:gd name="connsiteY9" fmla="*/ 2012313 h 13511369"/>
                  <a:gd name="connsiteX10" fmla="*/ 8874347 w 12089090"/>
                  <a:gd name="connsiteY10" fmla="*/ 2231388 h 13511369"/>
                  <a:gd name="connsiteX11" fmla="*/ 8881490 w 12089090"/>
                  <a:gd name="connsiteY11" fmla="*/ 2321875 h 13511369"/>
                  <a:gd name="connsiteX12" fmla="*/ 8781478 w 12089090"/>
                  <a:gd name="connsiteY12" fmla="*/ 2293300 h 13511369"/>
                  <a:gd name="connsiteX13" fmla="*/ 8579072 w 12089090"/>
                  <a:gd name="connsiteY13" fmla="*/ 2374263 h 13511369"/>
                  <a:gd name="connsiteX14" fmla="*/ 8418337 w 12089090"/>
                  <a:gd name="connsiteY14" fmla="*/ 2848382 h 13511369"/>
                  <a:gd name="connsiteX15" fmla="*/ 8300465 w 12089090"/>
                  <a:gd name="connsiteY15" fmla="*/ 2740975 h 13511369"/>
                  <a:gd name="connsiteX16" fmla="*/ 8262365 w 12089090"/>
                  <a:gd name="connsiteY16" fmla="*/ 2845750 h 13511369"/>
                  <a:gd name="connsiteX17" fmla="*/ 8095678 w 12089090"/>
                  <a:gd name="connsiteY17" fmla="*/ 2810031 h 13511369"/>
                  <a:gd name="connsiteX18" fmla="*/ 8019478 w 12089090"/>
                  <a:gd name="connsiteY18" fmla="*/ 2614769 h 13511369"/>
                  <a:gd name="connsiteX19" fmla="*/ 7656337 w 12089090"/>
                  <a:gd name="connsiteY19" fmla="*/ 2429282 h 13511369"/>
                  <a:gd name="connsiteX20" fmla="*/ 7595615 w 12089090"/>
                  <a:gd name="connsiteY20" fmla="*/ 2443319 h 13511369"/>
                  <a:gd name="connsiteX21" fmla="*/ 7526559 w 12089090"/>
                  <a:gd name="connsiteY21" fmla="*/ 2407600 h 13511369"/>
                  <a:gd name="connsiteX22" fmla="*/ 7521797 w 12089090"/>
                  <a:gd name="connsiteY22" fmla="*/ 2148044 h 13511369"/>
                  <a:gd name="connsiteX23" fmla="*/ 7412259 w 12089090"/>
                  <a:gd name="connsiteY23" fmla="*/ 2105181 h 13511369"/>
                  <a:gd name="connsiteX24" fmla="*/ 7371778 w 12089090"/>
                  <a:gd name="connsiteY24" fmla="*/ 1993263 h 13511369"/>
                  <a:gd name="connsiteX25" fmla="*/ 7281290 w 12089090"/>
                  <a:gd name="connsiteY25" fmla="*/ 2021838 h 13511369"/>
                  <a:gd name="connsiteX26" fmla="*/ 7180087 w 12089090"/>
                  <a:gd name="connsiteY26" fmla="*/ 1905407 h 13511369"/>
                  <a:gd name="connsiteX27" fmla="*/ 7321772 w 12089090"/>
                  <a:gd name="connsiteY27" fmla="*/ 1876581 h 13511369"/>
                  <a:gd name="connsiteX28" fmla="*/ 7419403 w 12089090"/>
                  <a:gd name="connsiteY28" fmla="*/ 1843244 h 13511369"/>
                  <a:gd name="connsiteX29" fmla="*/ 7457503 w 12089090"/>
                  <a:gd name="connsiteY29" fmla="*/ 1764663 h 13511369"/>
                  <a:gd name="connsiteX30" fmla="*/ 7543228 w 12089090"/>
                  <a:gd name="connsiteY30" fmla="*/ 1752756 h 13511369"/>
                  <a:gd name="connsiteX31" fmla="*/ 7618237 w 12089090"/>
                  <a:gd name="connsiteY31" fmla="*/ 1552982 h 13511369"/>
                  <a:gd name="connsiteX32" fmla="*/ 7512272 w 12089090"/>
                  <a:gd name="connsiteY32" fmla="*/ 1428906 h 13511369"/>
                  <a:gd name="connsiteX33" fmla="*/ 7275337 w 12089090"/>
                  <a:gd name="connsiteY33" fmla="*/ 1305332 h 13511369"/>
                  <a:gd name="connsiteX34" fmla="*/ 6959822 w 12089090"/>
                  <a:gd name="connsiteY34" fmla="*/ 1395569 h 13511369"/>
                  <a:gd name="connsiteX35" fmla="*/ 6752653 w 12089090"/>
                  <a:gd name="connsiteY35" fmla="*/ 1359850 h 13511369"/>
                  <a:gd name="connsiteX36" fmla="*/ 6647878 w 12089090"/>
                  <a:gd name="connsiteY36" fmla="*/ 1431288 h 13511369"/>
                  <a:gd name="connsiteX37" fmla="*/ 6488334 w 12089090"/>
                  <a:gd name="connsiteY37" fmla="*/ 1331275 h 13511369"/>
                  <a:gd name="connsiteX38" fmla="*/ 6354984 w 12089090"/>
                  <a:gd name="connsiteY38" fmla="*/ 1402713 h 13511369"/>
                  <a:gd name="connsiteX39" fmla="*/ 6265687 w 12089090"/>
                  <a:gd name="connsiteY39" fmla="*/ 1362482 h 13511369"/>
                  <a:gd name="connsiteX40" fmla="*/ 6181153 w 12089090"/>
                  <a:gd name="connsiteY40" fmla="*/ 1433669 h 13511369"/>
                  <a:gd name="connsiteX41" fmla="*/ 6052565 w 12089090"/>
                  <a:gd name="connsiteY41" fmla="*/ 1269363 h 13511369"/>
                  <a:gd name="connsiteX42" fmla="*/ 5971603 w 12089090"/>
                  <a:gd name="connsiteY42" fmla="*/ 1078863 h 13511369"/>
                  <a:gd name="connsiteX43" fmla="*/ 5808487 w 12089090"/>
                  <a:gd name="connsiteY43" fmla="*/ 1000532 h 13511369"/>
                  <a:gd name="connsiteX44" fmla="*/ 5647753 w 12089090"/>
                  <a:gd name="connsiteY44" fmla="*/ 921700 h 13511369"/>
                  <a:gd name="connsiteX45" fmla="*/ 5566790 w 12089090"/>
                  <a:gd name="connsiteY45" fmla="*/ 995519 h 13511369"/>
                  <a:gd name="connsiteX46" fmla="*/ 5500115 w 12089090"/>
                  <a:gd name="connsiteY46" fmla="*/ 847881 h 13511369"/>
                  <a:gd name="connsiteX47" fmla="*/ 5295328 w 12089090"/>
                  <a:gd name="connsiteY47" fmla="*/ 838356 h 13511369"/>
                  <a:gd name="connsiteX48" fmla="*/ 5119115 w 12089090"/>
                  <a:gd name="connsiteY48" fmla="*/ 678813 h 13511369"/>
                  <a:gd name="connsiteX49" fmla="*/ 4872656 w 12089090"/>
                  <a:gd name="connsiteY49" fmla="*/ 524282 h 13511369"/>
                  <a:gd name="connsiteX50" fmla="*/ 4578572 w 12089090"/>
                  <a:gd name="connsiteY50" fmla="*/ 478788 h 13511369"/>
                  <a:gd name="connsiteX51" fmla="*/ 4330922 w 12089090"/>
                  <a:gd name="connsiteY51" fmla="*/ 395444 h 13511369"/>
                  <a:gd name="connsiteX52" fmla="*/ 4363068 w 12089090"/>
                  <a:gd name="connsiteY52" fmla="*/ 505232 h 13511369"/>
                  <a:gd name="connsiteX53" fmla="*/ 4118990 w 12089090"/>
                  <a:gd name="connsiteY53" fmla="*/ 528794 h 13511369"/>
                  <a:gd name="connsiteX54" fmla="*/ 3952303 w 12089090"/>
                  <a:gd name="connsiteY54" fmla="*/ 640713 h 13511369"/>
                  <a:gd name="connsiteX55" fmla="*/ 3770137 w 12089090"/>
                  <a:gd name="connsiteY55" fmla="*/ 929094 h 13511369"/>
                  <a:gd name="connsiteX56" fmla="*/ 3680840 w 12089090"/>
                  <a:gd name="connsiteY56" fmla="*/ 914556 h 13511369"/>
                  <a:gd name="connsiteX57" fmla="*/ 3578447 w 12089090"/>
                  <a:gd name="connsiteY57" fmla="*/ 990756 h 13511369"/>
                  <a:gd name="connsiteX58" fmla="*/ 3404615 w 12089090"/>
                  <a:gd name="connsiteY58" fmla="*/ 1205069 h 13511369"/>
                  <a:gd name="connsiteX59" fmla="*/ 3266503 w 12089090"/>
                  <a:gd name="connsiteY59" fmla="*/ 1266981 h 13511369"/>
                  <a:gd name="connsiteX60" fmla="*/ 3184349 w 12089090"/>
                  <a:gd name="connsiteY60" fmla="*/ 1343433 h 13511369"/>
                  <a:gd name="connsiteX61" fmla="*/ 2956940 w 12089090"/>
                  <a:gd name="connsiteY61" fmla="*/ 1233644 h 13511369"/>
                  <a:gd name="connsiteX62" fmla="*/ 2829544 w 12089090"/>
                  <a:gd name="connsiteY62" fmla="*/ 1317239 h 13511369"/>
                  <a:gd name="connsiteX63" fmla="*/ 2690240 w 12089090"/>
                  <a:gd name="connsiteY63" fmla="*/ 1366994 h 13511369"/>
                  <a:gd name="connsiteX64" fmla="*/ 2455687 w 12089090"/>
                  <a:gd name="connsiteY64" fmla="*/ 1452970 h 13511369"/>
                  <a:gd name="connsiteX65" fmla="*/ 2421159 w 12089090"/>
                  <a:gd name="connsiteY65" fmla="*/ 1328894 h 13511369"/>
                  <a:gd name="connsiteX66" fmla="*/ 2341387 w 12089090"/>
                  <a:gd name="connsiteY66" fmla="*/ 1248182 h 13511369"/>
                  <a:gd name="connsiteX67" fmla="*/ 2364009 w 12089090"/>
                  <a:gd name="connsiteY67" fmla="*/ 1407475 h 13511369"/>
                  <a:gd name="connsiteX68" fmla="*/ 2321147 w 12089090"/>
                  <a:gd name="connsiteY68" fmla="*/ 1557494 h 13511369"/>
                  <a:gd name="connsiteX69" fmla="*/ 2379487 w 12089090"/>
                  <a:gd name="connsiteY69" fmla="*/ 1629182 h 13511369"/>
                  <a:gd name="connsiteX70" fmla="*/ 2748581 w 12089090"/>
                  <a:gd name="connsiteY70" fmla="*/ 1888739 h 13511369"/>
                  <a:gd name="connsiteX71" fmla="*/ 2818828 w 12089090"/>
                  <a:gd name="connsiteY71" fmla="*/ 2031363 h 13511369"/>
                  <a:gd name="connsiteX72" fmla="*/ 2799778 w 12089090"/>
                  <a:gd name="connsiteY72" fmla="*/ 2224244 h 13511369"/>
                  <a:gd name="connsiteX73" fmla="*/ 2870025 w 12089090"/>
                  <a:gd name="connsiteY73" fmla="*/ 2431664 h 13511369"/>
                  <a:gd name="connsiteX74" fmla="*/ 3027187 w 12089090"/>
                  <a:gd name="connsiteY74" fmla="*/ 2567395 h 13511369"/>
                  <a:gd name="connsiteX75" fmla="*/ 3160537 w 12089090"/>
                  <a:gd name="connsiteY75" fmla="*/ 2543582 h 13511369"/>
                  <a:gd name="connsiteX76" fmla="*/ 3228403 w 12089090"/>
                  <a:gd name="connsiteY76" fmla="*/ 2648106 h 13511369"/>
                  <a:gd name="connsiteX77" fmla="*/ 3130772 w 12089090"/>
                  <a:gd name="connsiteY77" fmla="*/ 2719544 h 13511369"/>
                  <a:gd name="connsiteX78" fmla="*/ 3115293 w 12089090"/>
                  <a:gd name="connsiteY78" fmla="*/ 2843619 h 13511369"/>
                  <a:gd name="connsiteX79" fmla="*/ 3023615 w 12089090"/>
                  <a:gd name="connsiteY79" fmla="*/ 2957669 h 13511369"/>
                  <a:gd name="connsiteX80" fmla="*/ 3016472 w 12089090"/>
                  <a:gd name="connsiteY80" fmla="*/ 3050538 h 13511369"/>
                  <a:gd name="connsiteX81" fmla="*/ 2916459 w 12089090"/>
                  <a:gd name="connsiteY81" fmla="*/ 3143406 h 13511369"/>
                  <a:gd name="connsiteX82" fmla="*/ 2874787 w 12089090"/>
                  <a:gd name="connsiteY82" fmla="*/ 3248432 h 13511369"/>
                  <a:gd name="connsiteX83" fmla="*/ 2916459 w 12089090"/>
                  <a:gd name="connsiteY83" fmla="*/ 3355338 h 13511369"/>
                  <a:gd name="connsiteX84" fmla="*/ 3039093 w 12089090"/>
                  <a:gd name="connsiteY84" fmla="*/ 3469889 h 13511369"/>
                  <a:gd name="connsiteX85" fmla="*/ 2880740 w 12089090"/>
                  <a:gd name="connsiteY85" fmla="*/ 3872069 h 13511369"/>
                  <a:gd name="connsiteX86" fmla="*/ 2854547 w 12089090"/>
                  <a:gd name="connsiteY86" fmla="*/ 4003038 h 13511369"/>
                  <a:gd name="connsiteX87" fmla="*/ 2779537 w 12089090"/>
                  <a:gd name="connsiteY87" fmla="*/ 4067582 h 13511369"/>
                  <a:gd name="connsiteX88" fmla="*/ 2630709 w 12089090"/>
                  <a:gd name="connsiteY88" fmla="*/ 4069713 h 13511369"/>
                  <a:gd name="connsiteX89" fmla="*/ 2559272 w 12089090"/>
                  <a:gd name="connsiteY89" fmla="*/ 4041138 h 13511369"/>
                  <a:gd name="connsiteX90" fmla="*/ 2497359 w 12089090"/>
                  <a:gd name="connsiteY90" fmla="*/ 3964938 h 13511369"/>
                  <a:gd name="connsiteX91" fmla="*/ 2360437 w 12089090"/>
                  <a:gd name="connsiteY91" fmla="*/ 3991382 h 13511369"/>
                  <a:gd name="connsiteX92" fmla="*/ 2302097 w 12089090"/>
                  <a:gd name="connsiteY92" fmla="*/ 4098288 h 13511369"/>
                  <a:gd name="connsiteX93" fmla="*/ 2402109 w 12089090"/>
                  <a:gd name="connsiteY93" fmla="*/ 4295932 h 13511369"/>
                  <a:gd name="connsiteX94" fmla="*/ 2322337 w 12089090"/>
                  <a:gd name="connsiteY94" fmla="*/ 4353332 h 13511369"/>
                  <a:gd name="connsiteX95" fmla="*/ 2533078 w 12089090"/>
                  <a:gd name="connsiteY95" fmla="*/ 4645975 h 13511369"/>
                  <a:gd name="connsiteX96" fmla="*/ 2597372 w 12089090"/>
                  <a:gd name="connsiteY96" fmla="*/ 4879338 h 13511369"/>
                  <a:gd name="connsiteX97" fmla="*/ 2489024 w 12089090"/>
                  <a:gd name="connsiteY97" fmla="*/ 4958170 h 13511369"/>
                  <a:gd name="connsiteX98" fmla="*/ 2471165 w 12089090"/>
                  <a:gd name="connsiteY98" fmla="*/ 5122225 h 13511369"/>
                  <a:gd name="connsiteX99" fmla="*/ 2387822 w 12089090"/>
                  <a:gd name="connsiteY99" fmla="*/ 5196044 h 13511369"/>
                  <a:gd name="connsiteX100" fmla="*/ 2398537 w 12089090"/>
                  <a:gd name="connsiteY100" fmla="*/ 5286782 h 13511369"/>
                  <a:gd name="connsiteX101" fmla="*/ 2506884 w 12089090"/>
                  <a:gd name="connsiteY101" fmla="*/ 5384163 h 13511369"/>
                  <a:gd name="connsiteX102" fmla="*/ 2512837 w 12089090"/>
                  <a:gd name="connsiteY102" fmla="*/ 5534432 h 13511369"/>
                  <a:gd name="connsiteX103" fmla="*/ 2516409 w 12089090"/>
                  <a:gd name="connsiteY103" fmla="*/ 5622288 h 13511369"/>
                  <a:gd name="connsiteX104" fmla="*/ 2649759 w 12089090"/>
                  <a:gd name="connsiteY104" fmla="*/ 5741350 h 13511369"/>
                  <a:gd name="connsiteX105" fmla="*/ 2814065 w 12089090"/>
                  <a:gd name="connsiteY105" fmla="*/ 5819932 h 13511369"/>
                  <a:gd name="connsiteX106" fmla="*/ 2846212 w 12089090"/>
                  <a:gd name="connsiteY106" fmla="*/ 6036875 h 13511369"/>
                  <a:gd name="connsiteX107" fmla="*/ 2836687 w 12089090"/>
                  <a:gd name="connsiteY107" fmla="*/ 6239282 h 13511369"/>
                  <a:gd name="connsiteX108" fmla="*/ 2611659 w 12089090"/>
                  <a:gd name="connsiteY108" fmla="*/ 6322375 h 13511369"/>
                  <a:gd name="connsiteX109" fmla="*/ 2627137 w 12089090"/>
                  <a:gd name="connsiteY109" fmla="*/ 6448832 h 13511369"/>
                  <a:gd name="connsiteX110" fmla="*/ 2531887 w 12089090"/>
                  <a:gd name="connsiteY110" fmla="*/ 6696482 h 13511369"/>
                  <a:gd name="connsiteX111" fmla="*/ 2585465 w 12089090"/>
                  <a:gd name="connsiteY111" fmla="*/ 6812913 h 13511369"/>
                  <a:gd name="connsiteX112" fmla="*/ 2535459 w 12089090"/>
                  <a:gd name="connsiteY112" fmla="*/ 6872444 h 13511369"/>
                  <a:gd name="connsiteX113" fmla="*/ 2478309 w 12089090"/>
                  <a:gd name="connsiteY113" fmla="*/ 6981982 h 13511369"/>
                  <a:gd name="connsiteX114" fmla="*/ 2365199 w 12089090"/>
                  <a:gd name="connsiteY114" fmla="*/ 7022714 h 13511369"/>
                  <a:gd name="connsiteX115" fmla="*/ 2123503 w 12089090"/>
                  <a:gd name="connsiteY115" fmla="*/ 7248682 h 13511369"/>
                  <a:gd name="connsiteX116" fmla="*/ 2171128 w 12089090"/>
                  <a:gd name="connsiteY116" fmla="*/ 7551100 h 13511369"/>
                  <a:gd name="connsiteX117" fmla="*/ 2143743 w 12089090"/>
                  <a:gd name="connsiteY117" fmla="*/ 7627551 h 13511369"/>
                  <a:gd name="connsiteX118" fmla="*/ 1973484 w 12089090"/>
                  <a:gd name="connsiteY118" fmla="*/ 7703500 h 13511369"/>
                  <a:gd name="connsiteX119" fmla="*/ 1867519 w 12089090"/>
                  <a:gd name="connsiteY119" fmla="*/ 7841863 h 13511369"/>
                  <a:gd name="connsiteX120" fmla="*/ 1842515 w 12089090"/>
                  <a:gd name="connsiteY120" fmla="*/ 8084500 h 13511369"/>
                  <a:gd name="connsiteX121" fmla="*/ 1721072 w 12089090"/>
                  <a:gd name="connsiteY121" fmla="*/ 8148794 h 13511369"/>
                  <a:gd name="connsiteX122" fmla="*/ 1703212 w 12089090"/>
                  <a:gd name="connsiteY122" fmla="*/ 8291919 h 13511369"/>
                  <a:gd name="connsiteX123" fmla="*/ 1671065 w 12089090"/>
                  <a:gd name="connsiteY123" fmla="*/ 8510744 h 13511369"/>
                  <a:gd name="connsiteX124" fmla="*/ 1716309 w 12089090"/>
                  <a:gd name="connsiteY124" fmla="*/ 8653619 h 13511369"/>
                  <a:gd name="connsiteX125" fmla="*/ 1706784 w 12089090"/>
                  <a:gd name="connsiteY125" fmla="*/ 8772682 h 13511369"/>
                  <a:gd name="connsiteX126" fmla="*/ 1788937 w 12089090"/>
                  <a:gd name="connsiteY126" fmla="*/ 8963432 h 13511369"/>
                  <a:gd name="connsiteX127" fmla="*/ 1657969 w 12089090"/>
                  <a:gd name="connsiteY127" fmla="*/ 9413488 h 13511369"/>
                  <a:gd name="connsiteX128" fmla="*/ 1506759 w 12089090"/>
                  <a:gd name="connsiteY128" fmla="*/ 9498963 h 13511369"/>
                  <a:gd name="connsiteX129" fmla="*/ 1463897 w 12089090"/>
                  <a:gd name="connsiteY129" fmla="*/ 9682319 h 13511369"/>
                  <a:gd name="connsiteX130" fmla="*/ 1321022 w 12089090"/>
                  <a:gd name="connsiteY130" fmla="*/ 9748994 h 13511369"/>
                  <a:gd name="connsiteX131" fmla="*/ 1312687 w 12089090"/>
                  <a:gd name="connsiteY131" fmla="*/ 9839732 h 13511369"/>
                  <a:gd name="connsiteX132" fmla="*/ 1237678 w 12089090"/>
                  <a:gd name="connsiteY132" fmla="*/ 9970450 h 13511369"/>
                  <a:gd name="connsiteX133" fmla="*/ 1254347 w 12089090"/>
                  <a:gd name="connsiteY133" fmla="*/ 10151425 h 13511369"/>
                  <a:gd name="connsiteX134" fmla="*/ 1179337 w 12089090"/>
                  <a:gd name="connsiteY134" fmla="*/ 10315982 h 13511369"/>
                  <a:gd name="connsiteX135" fmla="*/ 932878 w 12089090"/>
                  <a:gd name="connsiteY135" fmla="*/ 10353832 h 13511369"/>
                  <a:gd name="connsiteX136" fmla="*/ 817387 w 12089090"/>
                  <a:gd name="connsiteY136" fmla="*/ 10468382 h 13511369"/>
                  <a:gd name="connsiteX137" fmla="*/ 678084 w 12089090"/>
                  <a:gd name="connsiteY137" fmla="*/ 10480038 h 13511369"/>
                  <a:gd name="connsiteX138" fmla="*/ 585215 w 12089090"/>
                  <a:gd name="connsiteY138" fmla="*/ 10544332 h 13511369"/>
                  <a:gd name="connsiteX139" fmla="*/ 497109 w 12089090"/>
                  <a:gd name="connsiteY139" fmla="*/ 10503850 h 13511369"/>
                  <a:gd name="connsiteX140" fmla="*/ 399478 w 12089090"/>
                  <a:gd name="connsiteY140" fmla="*/ 10510994 h 13511369"/>
                  <a:gd name="connsiteX141" fmla="*/ 301847 w 12089090"/>
                  <a:gd name="connsiteY141" fmla="*/ 10482419 h 13511369"/>
                  <a:gd name="connsiteX142" fmla="*/ 238743 w 12089090"/>
                  <a:gd name="connsiteY142" fmla="*/ 10535057 h 13511369"/>
                  <a:gd name="connsiteX143" fmla="*/ 17287 w 12089090"/>
                  <a:gd name="connsiteY143" fmla="*/ 10430282 h 13511369"/>
                  <a:gd name="connsiteX144" fmla="*/ 78009 w 12089090"/>
                  <a:gd name="connsiteY144" fmla="*/ 10608625 h 13511369"/>
                  <a:gd name="connsiteX145" fmla="*/ 11334 w 12089090"/>
                  <a:gd name="connsiteY145" fmla="*/ 10787219 h 13511369"/>
                  <a:gd name="connsiteX146" fmla="*/ 112537 w 12089090"/>
                  <a:gd name="connsiteY146" fmla="*/ 11056551 h 13511369"/>
                  <a:gd name="connsiteX147" fmla="*/ 8953 w 12089090"/>
                  <a:gd name="connsiteY147" fmla="*/ 11234894 h 13511369"/>
                  <a:gd name="connsiteX148" fmla="*/ 17287 w 12089090"/>
                  <a:gd name="connsiteY148" fmla="*/ 11420882 h 13511369"/>
                  <a:gd name="connsiteX149" fmla="*/ 158972 w 12089090"/>
                  <a:gd name="connsiteY149" fmla="*/ 11470638 h 13511369"/>
                  <a:gd name="connsiteX150" fmla="*/ 455437 w 12089090"/>
                  <a:gd name="connsiteY150" fmla="*/ 11497082 h 13511369"/>
                  <a:gd name="connsiteX151" fmla="*/ 623315 w 12089090"/>
                  <a:gd name="connsiteY151" fmla="*/ 11544457 h 13511369"/>
                  <a:gd name="connsiteX152" fmla="*/ 737615 w 12089090"/>
                  <a:gd name="connsiteY152" fmla="*/ 11489688 h 13511369"/>
                  <a:gd name="connsiteX153" fmla="*/ 912637 w 12089090"/>
                  <a:gd name="connsiteY153" fmla="*/ 11535182 h 13511369"/>
                  <a:gd name="connsiteX154" fmla="*/ 1078134 w 12089090"/>
                  <a:gd name="connsiteY154" fmla="*/ 11413488 h 13511369"/>
                  <a:gd name="connsiteX155" fmla="*/ 1155524 w 12089090"/>
                  <a:gd name="connsiteY155" fmla="*/ 11470889 h 13511369"/>
                  <a:gd name="connsiteX156" fmla="*/ 1294828 w 12089090"/>
                  <a:gd name="connsiteY156" fmla="*/ 11496832 h 13511369"/>
                  <a:gd name="connsiteX157" fmla="*/ 1466278 w 12089090"/>
                  <a:gd name="connsiteY157" fmla="*/ 11508738 h 13511369"/>
                  <a:gd name="connsiteX158" fmla="*/ 1552003 w 12089090"/>
                  <a:gd name="connsiteY158" fmla="*/ 11573032 h 13511369"/>
                  <a:gd name="connsiteX159" fmla="*/ 1652015 w 12089090"/>
                  <a:gd name="connsiteY159" fmla="*/ 11580175 h 13511369"/>
                  <a:gd name="connsiteX160" fmla="*/ 1731787 w 12089090"/>
                  <a:gd name="connsiteY160" fmla="*/ 11592332 h 13511369"/>
                  <a:gd name="connsiteX161" fmla="*/ 1659159 w 12089090"/>
                  <a:gd name="connsiteY161" fmla="*/ 11737338 h 13511369"/>
                  <a:gd name="connsiteX162" fmla="*/ 1693687 w 12089090"/>
                  <a:gd name="connsiteY162" fmla="*/ 11992382 h 13511369"/>
                  <a:gd name="connsiteX163" fmla="*/ 1871090 w 12089090"/>
                  <a:gd name="connsiteY163" fmla="*/ 12130244 h 13511369"/>
                  <a:gd name="connsiteX164" fmla="*/ 1993724 w 12089090"/>
                  <a:gd name="connsiteY164" fmla="*/ 12056676 h 13511369"/>
                  <a:gd name="connsiteX165" fmla="*/ 2066353 w 12089090"/>
                  <a:gd name="connsiteY165" fmla="*/ 12104050 h 13511369"/>
                  <a:gd name="connsiteX166" fmla="*/ 2142553 w 12089090"/>
                  <a:gd name="connsiteY166" fmla="*/ 12034994 h 13511369"/>
                  <a:gd name="connsiteX167" fmla="*/ 2242565 w 12089090"/>
                  <a:gd name="connsiteY167" fmla="*/ 12058807 h 13511369"/>
                  <a:gd name="connsiteX168" fmla="*/ 2473547 w 12089090"/>
                  <a:gd name="connsiteY168" fmla="*/ 12008800 h 13511369"/>
                  <a:gd name="connsiteX169" fmla="*/ 2524743 w 12089090"/>
                  <a:gd name="connsiteY169" fmla="*/ 11899513 h 13511369"/>
                  <a:gd name="connsiteX170" fmla="*/ 2893837 w 12089090"/>
                  <a:gd name="connsiteY170" fmla="*/ 12030482 h 13511369"/>
                  <a:gd name="connsiteX171" fmla="*/ 2983134 w 12089090"/>
                  <a:gd name="connsiteY171" fmla="*/ 12018325 h 13511369"/>
                  <a:gd name="connsiteX172" fmla="*/ 3084337 w 12089090"/>
                  <a:gd name="connsiteY172" fmla="*/ 12182882 h 13511369"/>
                  <a:gd name="connsiteX173" fmla="*/ 3323653 w 12089090"/>
                  <a:gd name="connsiteY173" fmla="*/ 12127863 h 13511369"/>
                  <a:gd name="connsiteX174" fmla="*/ 3433190 w 12089090"/>
                  <a:gd name="connsiteY174" fmla="*/ 12196919 h 13511369"/>
                  <a:gd name="connsiteX175" fmla="*/ 3586781 w 12089090"/>
                  <a:gd name="connsiteY175" fmla="*/ 12266226 h 13511369"/>
                  <a:gd name="connsiteX176" fmla="*/ 3522487 w 12089090"/>
                  <a:gd name="connsiteY176" fmla="*/ 12387670 h 13511369"/>
                  <a:gd name="connsiteX177" fmla="*/ 3607022 w 12089090"/>
                  <a:gd name="connsiteY177" fmla="*/ 12592207 h 13511369"/>
                  <a:gd name="connsiteX178" fmla="*/ 3560587 w 12089090"/>
                  <a:gd name="connsiteY178" fmla="*/ 12773432 h 13511369"/>
                  <a:gd name="connsiteX179" fmla="*/ 3545109 w 12089090"/>
                  <a:gd name="connsiteY179" fmla="*/ 12987494 h 13511369"/>
                  <a:gd name="connsiteX180" fmla="*/ 3636787 w 12089090"/>
                  <a:gd name="connsiteY180" fmla="*/ 13211582 h 13511369"/>
                  <a:gd name="connsiteX181" fmla="*/ 3922537 w 12089090"/>
                  <a:gd name="connsiteY181" fmla="*/ 13440182 h 13511369"/>
                  <a:gd name="connsiteX182" fmla="*/ 4514278 w 12089090"/>
                  <a:gd name="connsiteY182" fmla="*/ 13511369 h 13511369"/>
                  <a:gd name="connsiteX183" fmla="*/ 4549996 w 12089090"/>
                  <a:gd name="connsiteY183" fmla="*/ 13442312 h 13511369"/>
                  <a:gd name="connsiteX184" fmla="*/ 4208287 w 12089090"/>
                  <a:gd name="connsiteY184" fmla="*/ 13154432 h 13511369"/>
                  <a:gd name="connsiteX185" fmla="*/ 4635722 w 12089090"/>
                  <a:gd name="connsiteY185" fmla="*/ 13268482 h 13511369"/>
                  <a:gd name="connsiteX186" fmla="*/ 4951237 w 12089090"/>
                  <a:gd name="connsiteY186" fmla="*/ 13268732 h 13511369"/>
                  <a:gd name="connsiteX187" fmla="*/ 5052440 w 12089090"/>
                  <a:gd name="connsiteY187" fmla="*/ 13058932 h 13511369"/>
                  <a:gd name="connsiteX188" fmla="*/ 5011959 w 12089090"/>
                  <a:gd name="connsiteY188" fmla="*/ 12985113 h 13511369"/>
                  <a:gd name="connsiteX189" fmla="*/ 5008387 w 12089090"/>
                  <a:gd name="connsiteY189" fmla="*/ 12678182 h 13511369"/>
                  <a:gd name="connsiteX190" fmla="*/ 5084587 w 12089090"/>
                  <a:gd name="connsiteY190" fmla="*/ 12563882 h 13511369"/>
                  <a:gd name="connsiteX191" fmla="*/ 5046487 w 12089090"/>
                  <a:gd name="connsiteY191" fmla="*/ 12225745 h 13511369"/>
                  <a:gd name="connsiteX192" fmla="*/ 5375100 w 12089090"/>
                  <a:gd name="connsiteY192" fmla="*/ 12097157 h 13511369"/>
                  <a:gd name="connsiteX193" fmla="*/ 5656087 w 12089090"/>
                  <a:gd name="connsiteY193" fmla="*/ 12180502 h 13511369"/>
                  <a:gd name="connsiteX194" fmla="*/ 5541787 w 12089090"/>
                  <a:gd name="connsiteY194" fmla="*/ 11249432 h 13511369"/>
                  <a:gd name="connsiteX195" fmla="*/ 5602510 w 12089090"/>
                  <a:gd name="connsiteY195" fmla="*/ 10722925 h 13511369"/>
                  <a:gd name="connsiteX196" fmla="*/ 5485827 w 12089090"/>
                  <a:gd name="connsiteY196" fmla="*/ 10663394 h 13511369"/>
                  <a:gd name="connsiteX197" fmla="*/ 5602509 w 12089090"/>
                  <a:gd name="connsiteY197" fmla="*/ 10701495 h 13511369"/>
                  <a:gd name="connsiteX198" fmla="*/ 5628703 w 12089090"/>
                  <a:gd name="connsiteY198" fmla="*/ 10160950 h 13511369"/>
                  <a:gd name="connsiteX199" fmla="*/ 5715618 w 12089090"/>
                  <a:gd name="connsiteY199" fmla="*/ 9775438 h 13511369"/>
                  <a:gd name="connsiteX200" fmla="*/ 5847778 w 12089090"/>
                  <a:gd name="connsiteY200" fmla="*/ 9408475 h 13511369"/>
                  <a:gd name="connsiteX201" fmla="*/ 5938265 w 12089090"/>
                  <a:gd name="connsiteY201" fmla="*/ 9196544 h 13511369"/>
                  <a:gd name="connsiteX202" fmla="*/ 5776340 w 12089090"/>
                  <a:gd name="connsiteY202" fmla="*/ 9329894 h 13511369"/>
                  <a:gd name="connsiteX203" fmla="*/ 5940647 w 12089090"/>
                  <a:gd name="connsiteY203" fmla="*/ 9137013 h 13511369"/>
                  <a:gd name="connsiteX204" fmla="*/ 5972794 w 12089090"/>
                  <a:gd name="connsiteY204" fmla="*/ 8956289 h 13511369"/>
                  <a:gd name="connsiteX205" fmla="*/ 5976365 w 12089090"/>
                  <a:gd name="connsiteY205" fmla="*/ 9087006 h 13511369"/>
                  <a:gd name="connsiteX206" fmla="*/ 6458567 w 12089090"/>
                  <a:gd name="connsiteY206" fmla="*/ 8201432 h 13511369"/>
                  <a:gd name="connsiteX207" fmla="*/ 6221634 w 12089090"/>
                  <a:gd name="connsiteY207" fmla="*/ 8101170 h 13511369"/>
                  <a:gd name="connsiteX208" fmla="*/ 6443090 w 12089090"/>
                  <a:gd name="connsiteY208" fmla="*/ 8110694 h 13511369"/>
                  <a:gd name="connsiteX209" fmla="*/ 6713363 w 12089090"/>
                  <a:gd name="connsiteY209" fmla="*/ 8074975 h 13511369"/>
                  <a:gd name="connsiteX210" fmla="*/ 6872907 w 12089090"/>
                  <a:gd name="connsiteY210" fmla="*/ 8032113 h 13511369"/>
                  <a:gd name="connsiteX211" fmla="*/ 6802659 w 12089090"/>
                  <a:gd name="connsiteY211" fmla="*/ 7972582 h 13511369"/>
                  <a:gd name="connsiteX212" fmla="*/ 6894339 w 12089090"/>
                  <a:gd name="connsiteY212" fmla="*/ 7846626 h 13511369"/>
                  <a:gd name="connsiteX213" fmla="*/ 6997921 w 12089090"/>
                  <a:gd name="connsiteY213" fmla="*/ 7867807 h 13511369"/>
                  <a:gd name="connsiteX214" fmla="*/ 7034832 w 12089090"/>
                  <a:gd name="connsiteY214" fmla="*/ 7793990 h 13511369"/>
                  <a:gd name="connsiteX215" fmla="*/ 6961013 w 12089090"/>
                  <a:gd name="connsiteY215" fmla="*/ 7693975 h 13511369"/>
                  <a:gd name="connsiteX216" fmla="*/ 6927676 w 12089090"/>
                  <a:gd name="connsiteY216" fmla="*/ 7596344 h 13511369"/>
                  <a:gd name="connsiteX217" fmla="*/ 6837187 w 12089090"/>
                  <a:gd name="connsiteY217" fmla="*/ 7591832 h 13511369"/>
                  <a:gd name="connsiteX218" fmla="*/ 6763369 w 12089090"/>
                  <a:gd name="connsiteY218" fmla="*/ 7674925 h 13511369"/>
                  <a:gd name="connsiteX219" fmla="*/ 6627637 w 12089090"/>
                  <a:gd name="connsiteY219" fmla="*/ 7687082 h 13511369"/>
                  <a:gd name="connsiteX220" fmla="*/ 6687169 w 12089090"/>
                  <a:gd name="connsiteY220" fmla="*/ 7617775 h 13511369"/>
                  <a:gd name="connsiteX221" fmla="*/ 6699076 w 12089090"/>
                  <a:gd name="connsiteY221" fmla="*/ 7529669 h 13511369"/>
                  <a:gd name="connsiteX222" fmla="*/ 6720506 w 12089090"/>
                  <a:gd name="connsiteY222" fmla="*/ 7467756 h 13511369"/>
                  <a:gd name="connsiteX223" fmla="*/ 6684787 w 12089090"/>
                  <a:gd name="connsiteY223" fmla="*/ 7401332 h 13511369"/>
                  <a:gd name="connsiteX224" fmla="*/ 6620494 w 12089090"/>
                  <a:gd name="connsiteY224" fmla="*/ 7432038 h 13511369"/>
                  <a:gd name="connsiteX225" fmla="*/ 6618112 w 12089090"/>
                  <a:gd name="connsiteY225" fmla="*/ 7351326 h 13511369"/>
                  <a:gd name="connsiteX226" fmla="*/ 6837188 w 12089090"/>
                  <a:gd name="connsiteY226" fmla="*/ 7243919 h 13511369"/>
                  <a:gd name="connsiteX227" fmla="*/ 6801469 w 12089090"/>
                  <a:gd name="connsiteY227" fmla="*/ 7089138 h 13511369"/>
                  <a:gd name="connsiteX228" fmla="*/ 6877669 w 12089090"/>
                  <a:gd name="connsiteY228" fmla="*/ 7072469 h 13511369"/>
                  <a:gd name="connsiteX229" fmla="*/ 6856237 w 12089090"/>
                  <a:gd name="connsiteY229" fmla="*/ 6982232 h 13511369"/>
                  <a:gd name="connsiteX230" fmla="*/ 6961013 w 12089090"/>
                  <a:gd name="connsiteY230" fmla="*/ 6984363 h 13511369"/>
                  <a:gd name="connsiteX231" fmla="*/ 7003876 w 12089090"/>
                  <a:gd name="connsiteY231" fmla="*/ 6903400 h 13511369"/>
                  <a:gd name="connsiteX232" fmla="*/ 7106269 w 12089090"/>
                  <a:gd name="connsiteY232" fmla="*/ 6936738 h 13511369"/>
                  <a:gd name="connsiteX233" fmla="*/ 7180088 w 12089090"/>
                  <a:gd name="connsiteY233" fmla="*/ 7039132 h 13511369"/>
                  <a:gd name="connsiteX234" fmla="*/ 7246763 w 12089090"/>
                  <a:gd name="connsiteY234" fmla="*/ 6979600 h 13511369"/>
                  <a:gd name="connsiteX235" fmla="*/ 7187232 w 12089090"/>
                  <a:gd name="connsiteY235" fmla="*/ 6843869 h 13511369"/>
                  <a:gd name="connsiteX236" fmla="*/ 7244381 w 12089090"/>
                  <a:gd name="connsiteY236" fmla="*/ 6896506 h 13511369"/>
                  <a:gd name="connsiteX237" fmla="*/ 7361063 w 12089090"/>
                  <a:gd name="connsiteY237" fmla="*/ 6934357 h 13511369"/>
                  <a:gd name="connsiteX238" fmla="*/ 7434882 w 12089090"/>
                  <a:gd name="connsiteY238" fmla="*/ 7006046 h 13511369"/>
                  <a:gd name="connsiteX239" fmla="*/ 7403926 w 12089090"/>
                  <a:gd name="connsiteY239" fmla="*/ 7144158 h 13511369"/>
                  <a:gd name="connsiteX240" fmla="*/ 7475363 w 12089090"/>
                  <a:gd name="connsiteY240" fmla="*/ 7108439 h 13511369"/>
                  <a:gd name="connsiteX241" fmla="*/ 7465837 w 12089090"/>
                  <a:gd name="connsiteY241" fmla="*/ 7077482 h 13511369"/>
                  <a:gd name="connsiteX242" fmla="*/ 7542038 w 12089090"/>
                  <a:gd name="connsiteY242" fmla="*/ 7163208 h 13511369"/>
                  <a:gd name="connsiteX243" fmla="*/ 7477744 w 12089090"/>
                  <a:gd name="connsiteY243" fmla="*/ 7244171 h 13511369"/>
                  <a:gd name="connsiteX244" fmla="*/ 7542037 w 12089090"/>
                  <a:gd name="connsiteY244" fmla="*/ 7325132 h 13511369"/>
                  <a:gd name="connsiteX245" fmla="*/ 7468219 w 12089090"/>
                  <a:gd name="connsiteY245" fmla="*/ 7344183 h 13511369"/>
                  <a:gd name="connsiteX246" fmla="*/ 7375351 w 12089090"/>
                  <a:gd name="connsiteY246" fmla="*/ 7296558 h 13511369"/>
                  <a:gd name="connsiteX247" fmla="*/ 7327726 w 12089090"/>
                  <a:gd name="connsiteY247" fmla="*/ 7406096 h 13511369"/>
                  <a:gd name="connsiteX248" fmla="*/ 7403926 w 12089090"/>
                  <a:gd name="connsiteY248" fmla="*/ 7425146 h 13511369"/>
                  <a:gd name="connsiteX249" fmla="*/ 7458694 w 12089090"/>
                  <a:gd name="connsiteY249" fmla="*/ 7484677 h 13511369"/>
                  <a:gd name="connsiteX250" fmla="*/ 7484888 w 12089090"/>
                  <a:gd name="connsiteY250" fmla="*/ 7515382 h 13511369"/>
                  <a:gd name="connsiteX251" fmla="*/ 7505128 w 12089090"/>
                  <a:gd name="connsiteY251" fmla="*/ 7467755 h 13511369"/>
                  <a:gd name="connsiteX252" fmla="*/ 7563469 w 12089090"/>
                  <a:gd name="connsiteY252" fmla="*/ 7529921 h 13511369"/>
                  <a:gd name="connsiteX253" fmla="*/ 7656338 w 12089090"/>
                  <a:gd name="connsiteY253" fmla="*/ 7615646 h 13511369"/>
                  <a:gd name="connsiteX254" fmla="*/ 7656338 w 12089090"/>
                  <a:gd name="connsiteY254" fmla="*/ 7510871 h 13511369"/>
                  <a:gd name="connsiteX255" fmla="*/ 7830168 w 12089090"/>
                  <a:gd name="connsiteY255" fmla="*/ 7606120 h 13511369"/>
                  <a:gd name="connsiteX256" fmla="*/ 7723013 w 12089090"/>
                  <a:gd name="connsiteY256" fmla="*/ 7370377 h 13511369"/>
                  <a:gd name="connsiteX257" fmla="*/ 7725394 w 12089090"/>
                  <a:gd name="connsiteY257" fmla="*/ 7234646 h 13511369"/>
                  <a:gd name="connsiteX258" fmla="*/ 7630144 w 12089090"/>
                  <a:gd name="connsiteY258" fmla="*/ 7206071 h 13511369"/>
                  <a:gd name="connsiteX259" fmla="*/ 7694437 w 12089090"/>
                  <a:gd name="connsiteY259" fmla="*/ 7039382 h 13511369"/>
                  <a:gd name="connsiteX260" fmla="*/ 8392144 w 12089090"/>
                  <a:gd name="connsiteY260" fmla="*/ 6653621 h 13511369"/>
                  <a:gd name="connsiteX261" fmla="*/ 8720757 w 12089090"/>
                  <a:gd name="connsiteY261" fmla="*/ 6591708 h 13511369"/>
                  <a:gd name="connsiteX262" fmla="*/ 8739807 w 12089090"/>
                  <a:gd name="connsiteY262" fmla="*/ 6696483 h 13511369"/>
                  <a:gd name="connsiteX263" fmla="*/ 8813626 w 12089090"/>
                  <a:gd name="connsiteY263" fmla="*/ 6701246 h 13511369"/>
                  <a:gd name="connsiteX264" fmla="*/ 8789812 w 12089090"/>
                  <a:gd name="connsiteY264" fmla="*/ 6548844 h 13511369"/>
                  <a:gd name="connsiteX265" fmla="*/ 9332737 w 12089090"/>
                  <a:gd name="connsiteY265" fmla="*/ 6544082 h 13511369"/>
                  <a:gd name="connsiteX266" fmla="*/ 9520856 w 12089090"/>
                  <a:gd name="connsiteY266" fmla="*/ 6494075 h 13511369"/>
                  <a:gd name="connsiteX267" fmla="*/ 9647062 w 12089090"/>
                  <a:gd name="connsiteY267" fmla="*/ 6298813 h 13511369"/>
                  <a:gd name="connsiteX268" fmla="*/ 9923287 w 12089090"/>
                  <a:gd name="connsiteY268" fmla="*/ 6334532 h 13511369"/>
                  <a:gd name="connsiteX269" fmla="*/ 9887569 w 12089090"/>
                  <a:gd name="connsiteY269" fmla="*/ 6420258 h 13511369"/>
                  <a:gd name="connsiteX270" fmla="*/ 9744694 w 12089090"/>
                  <a:gd name="connsiteY270" fmla="*/ 6434546 h 13511369"/>
                  <a:gd name="connsiteX271" fmla="*/ 9813749 w 12089090"/>
                  <a:gd name="connsiteY271" fmla="*/ 6489313 h 13511369"/>
                  <a:gd name="connsiteX272" fmla="*/ 9682782 w 12089090"/>
                  <a:gd name="connsiteY272" fmla="*/ 6517889 h 13511369"/>
                  <a:gd name="connsiteX273" fmla="*/ 9556576 w 12089090"/>
                  <a:gd name="connsiteY273" fmla="*/ 6508364 h 13511369"/>
                  <a:gd name="connsiteX274" fmla="*/ 9470850 w 12089090"/>
                  <a:gd name="connsiteY274" fmla="*/ 6544082 h 13511369"/>
                  <a:gd name="connsiteX275" fmla="*/ 9439894 w 12089090"/>
                  <a:gd name="connsiteY275" fmla="*/ 6848883 h 13511369"/>
                  <a:gd name="connsiteX276" fmla="*/ 9601819 w 12089090"/>
                  <a:gd name="connsiteY276" fmla="*/ 6882220 h 13511369"/>
                  <a:gd name="connsiteX277" fmla="*/ 9808987 w 12089090"/>
                  <a:gd name="connsiteY277" fmla="*/ 6696482 h 13511369"/>
                  <a:gd name="connsiteX278" fmla="*/ 9847088 w 12089090"/>
                  <a:gd name="connsiteY278" fmla="*/ 6794114 h 13511369"/>
                  <a:gd name="connsiteX279" fmla="*/ 9994726 w 12089090"/>
                  <a:gd name="connsiteY279" fmla="*/ 6717914 h 13511369"/>
                  <a:gd name="connsiteX280" fmla="*/ 9894713 w 12089090"/>
                  <a:gd name="connsiteY280" fmla="*/ 6956040 h 13511369"/>
                  <a:gd name="connsiteX281" fmla="*/ 10037588 w 12089090"/>
                  <a:gd name="connsiteY281" fmla="*/ 6898889 h 13511369"/>
                  <a:gd name="connsiteX282" fmla="*/ 10004251 w 12089090"/>
                  <a:gd name="connsiteY282" fmla="*/ 6986996 h 13511369"/>
                  <a:gd name="connsiteX283" fmla="*/ 10235232 w 12089090"/>
                  <a:gd name="connsiteY283" fmla="*/ 6984614 h 13511369"/>
                  <a:gd name="connsiteX284" fmla="*/ 10075687 w 12089090"/>
                  <a:gd name="connsiteY284" fmla="*/ 7039382 h 13511369"/>
                  <a:gd name="connsiteX285" fmla="*/ 9966151 w 12089090"/>
                  <a:gd name="connsiteY285" fmla="*/ 7096533 h 13511369"/>
                  <a:gd name="connsiteX286" fmla="*/ 9847088 w 12089090"/>
                  <a:gd name="connsiteY286" fmla="*/ 7210833 h 13511369"/>
                  <a:gd name="connsiteX287" fmla="*/ 9882806 w 12089090"/>
                  <a:gd name="connsiteY287" fmla="*/ 7270363 h 13511369"/>
                  <a:gd name="connsiteX288" fmla="*/ 9925669 w 12089090"/>
                  <a:gd name="connsiteY288" fmla="*/ 7320371 h 13511369"/>
                  <a:gd name="connsiteX289" fmla="*/ 10004251 w 12089090"/>
                  <a:gd name="connsiteY289" fmla="*/ 7287033 h 13511369"/>
                  <a:gd name="connsiteX290" fmla="*/ 10016156 w 12089090"/>
                  <a:gd name="connsiteY290" fmla="*/ 7348944 h 13511369"/>
                  <a:gd name="connsiteX291" fmla="*/ 10130457 w 12089090"/>
                  <a:gd name="connsiteY291" fmla="*/ 7210833 h 13511369"/>
                  <a:gd name="connsiteX292" fmla="*/ 10166176 w 12089090"/>
                  <a:gd name="connsiteY292" fmla="*/ 7356089 h 13511369"/>
                  <a:gd name="connsiteX293" fmla="*/ 10261426 w 12089090"/>
                  <a:gd name="connsiteY293" fmla="*/ 7239408 h 13511369"/>
                  <a:gd name="connsiteX294" fmla="*/ 10287619 w 12089090"/>
                  <a:gd name="connsiteY294" fmla="*/ 7401332 h 13511369"/>
                  <a:gd name="connsiteX295" fmla="*/ 10361437 w 12089090"/>
                  <a:gd name="connsiteY295" fmla="*/ 7477532 h 13511369"/>
                  <a:gd name="connsiteX296" fmla="*/ 10151887 w 12089090"/>
                  <a:gd name="connsiteY296" fmla="*/ 7591832 h 13511369"/>
                  <a:gd name="connsiteX297" fmla="*/ 10304288 w 12089090"/>
                  <a:gd name="connsiteY297" fmla="*/ 7741852 h 13511369"/>
                  <a:gd name="connsiteX298" fmla="*/ 10335244 w 12089090"/>
                  <a:gd name="connsiteY298" fmla="*/ 7644221 h 13511369"/>
                  <a:gd name="connsiteX299" fmla="*/ 10406680 w 12089090"/>
                  <a:gd name="connsiteY299" fmla="*/ 7732326 h 13511369"/>
                  <a:gd name="connsiteX300" fmla="*/ 10528126 w 12089090"/>
                  <a:gd name="connsiteY300" fmla="*/ 7691846 h 13511369"/>
                  <a:gd name="connsiteX301" fmla="*/ 10532887 w 12089090"/>
                  <a:gd name="connsiteY301" fmla="*/ 7777570 h 13511369"/>
                  <a:gd name="connsiteX302" fmla="*/ 10530506 w 12089090"/>
                  <a:gd name="connsiteY302" fmla="*/ 7875200 h 13511369"/>
                  <a:gd name="connsiteX303" fmla="*/ 10640043 w 12089090"/>
                  <a:gd name="connsiteY303" fmla="*/ 7837101 h 13511369"/>
                  <a:gd name="connsiteX304" fmla="*/ 10680526 w 12089090"/>
                  <a:gd name="connsiteY304" fmla="*/ 8075227 h 13511369"/>
                  <a:gd name="connsiteX305" fmla="*/ 10818637 w 12089090"/>
                  <a:gd name="connsiteY305" fmla="*/ 8106182 h 13511369"/>
                  <a:gd name="connsiteX306" fmla="*/ 10832925 w 12089090"/>
                  <a:gd name="connsiteY306" fmla="*/ 7815670 h 13511369"/>
                  <a:gd name="connsiteX307" fmla="*/ 10923413 w 12089090"/>
                  <a:gd name="connsiteY307" fmla="*/ 7791858 h 13511369"/>
                  <a:gd name="connsiteX308" fmla="*/ 10992469 w 12089090"/>
                  <a:gd name="connsiteY308" fmla="*/ 7620407 h 13511369"/>
                  <a:gd name="connsiteX309" fmla="*/ 10954369 w 12089090"/>
                  <a:gd name="connsiteY309" fmla="*/ 7491821 h 13511369"/>
                  <a:gd name="connsiteX310" fmla="*/ 10859119 w 12089090"/>
                  <a:gd name="connsiteY310" fmla="*/ 7479913 h 13511369"/>
                  <a:gd name="connsiteX311" fmla="*/ 10906743 w 12089090"/>
                  <a:gd name="connsiteY311" fmla="*/ 7360851 h 13511369"/>
                  <a:gd name="connsiteX312" fmla="*/ 10801969 w 12089090"/>
                  <a:gd name="connsiteY312" fmla="*/ 7289414 h 13511369"/>
                  <a:gd name="connsiteX313" fmla="*/ 10761487 w 12089090"/>
                  <a:gd name="connsiteY313" fmla="*/ 7058432 h 13511369"/>
                  <a:gd name="connsiteX314" fmla="*/ 10443987 w 12089090"/>
                  <a:gd name="connsiteY314" fmla="*/ 7020332 h 13511369"/>
                  <a:gd name="connsiteX315" fmla="*/ 10513838 w 12089090"/>
                  <a:gd name="connsiteY315" fmla="*/ 6915558 h 13511369"/>
                  <a:gd name="connsiteX316" fmla="*/ 10637663 w 12089090"/>
                  <a:gd name="connsiteY316" fmla="*/ 6896508 h 13511369"/>
                  <a:gd name="connsiteX317" fmla="*/ 10647187 w 12089090"/>
                  <a:gd name="connsiteY317" fmla="*/ 6810782 h 13511369"/>
                  <a:gd name="connsiteX318" fmla="*/ 10859912 w 12089090"/>
                  <a:gd name="connsiteY318" fmla="*/ 6899682 h 13511369"/>
                  <a:gd name="connsiteX319" fmla="*/ 10875787 w 12089090"/>
                  <a:gd name="connsiteY319" fmla="*/ 6677432 h 13511369"/>
                  <a:gd name="connsiteX320" fmla="*/ 10666237 w 12089090"/>
                  <a:gd name="connsiteY320" fmla="*/ 6772682 h 13511369"/>
                  <a:gd name="connsiteX321" fmla="*/ 10590037 w 12089090"/>
                  <a:gd name="connsiteY321" fmla="*/ 6544082 h 13511369"/>
                  <a:gd name="connsiteX322" fmla="*/ 10361437 w 12089090"/>
                  <a:gd name="connsiteY322" fmla="*/ 6753632 h 13511369"/>
                  <a:gd name="connsiteX323" fmla="*/ 10374138 w 12089090"/>
                  <a:gd name="connsiteY323" fmla="*/ 6588533 h 13511369"/>
                  <a:gd name="connsiteX324" fmla="*/ 10386837 w 12089090"/>
                  <a:gd name="connsiteY324" fmla="*/ 6464707 h 13511369"/>
                  <a:gd name="connsiteX325" fmla="*/ 10331672 w 12089090"/>
                  <a:gd name="connsiteY325" fmla="*/ 6436675 h 13511369"/>
                  <a:gd name="connsiteX326" fmla="*/ 10278888 w 12089090"/>
                  <a:gd name="connsiteY326" fmla="*/ 6452008 h 13511369"/>
                  <a:gd name="connsiteX327" fmla="*/ 10158237 w 12089090"/>
                  <a:gd name="connsiteY327" fmla="*/ 6236107 h 13511369"/>
                  <a:gd name="connsiteX328" fmla="*/ 10323338 w 12089090"/>
                  <a:gd name="connsiteY328" fmla="*/ 6274208 h 13511369"/>
                  <a:gd name="connsiteX329" fmla="*/ 10564638 w 12089090"/>
                  <a:gd name="connsiteY329" fmla="*/ 6274208 h 13511369"/>
                  <a:gd name="connsiteX330" fmla="*/ 10694812 w 12089090"/>
                  <a:gd name="connsiteY330" fmla="*/ 6134507 h 13511369"/>
                  <a:gd name="connsiteX331" fmla="*/ 10593213 w 12089090"/>
                  <a:gd name="connsiteY331" fmla="*/ 6023383 h 13511369"/>
                  <a:gd name="connsiteX332" fmla="*/ 10380487 w 12089090"/>
                  <a:gd name="connsiteY332" fmla="*/ 5975757 h 13511369"/>
                  <a:gd name="connsiteX333" fmla="*/ 10561462 w 12089090"/>
                  <a:gd name="connsiteY333" fmla="*/ 5845582 h 13511369"/>
                  <a:gd name="connsiteX334" fmla="*/ 10507488 w 12089090"/>
                  <a:gd name="connsiteY334" fmla="*/ 5728108 h 13511369"/>
                  <a:gd name="connsiteX335" fmla="*/ 10561463 w 12089090"/>
                  <a:gd name="connsiteY335" fmla="*/ 5607458 h 13511369"/>
                  <a:gd name="connsiteX336" fmla="*/ 10523362 w 12089090"/>
                  <a:gd name="connsiteY336" fmla="*/ 5604282 h 13511369"/>
                  <a:gd name="connsiteX337" fmla="*/ 10488438 w 12089090"/>
                  <a:gd name="connsiteY337" fmla="*/ 5528083 h 13511369"/>
                  <a:gd name="connsiteX338" fmla="*/ 10329687 w 12089090"/>
                  <a:gd name="connsiteY338" fmla="*/ 5375682 h 13511369"/>
                  <a:gd name="connsiteX339" fmla="*/ 10599563 w 12089090"/>
                  <a:gd name="connsiteY339" fmla="*/ 5480458 h 13511369"/>
                  <a:gd name="connsiteX340" fmla="*/ 10742437 w 12089090"/>
                  <a:gd name="connsiteY340" fmla="*/ 5439182 h 13511369"/>
                  <a:gd name="connsiteX341" fmla="*/ 10717038 w 12089090"/>
                  <a:gd name="connsiteY341" fmla="*/ 5686833 h 13511369"/>
                  <a:gd name="connsiteX342" fmla="*/ 10894837 w 12089090"/>
                  <a:gd name="connsiteY342" fmla="*/ 5724932 h 13511369"/>
                  <a:gd name="connsiteX343" fmla="*/ 10951988 w 12089090"/>
                  <a:gd name="connsiteY343" fmla="*/ 5550308 h 13511369"/>
                  <a:gd name="connsiteX344" fmla="*/ 10993262 w 12089090"/>
                  <a:gd name="connsiteY344" fmla="*/ 5321707 h 13511369"/>
                  <a:gd name="connsiteX345" fmla="*/ 10913888 w 12089090"/>
                  <a:gd name="connsiteY345" fmla="*/ 5118508 h 13511369"/>
                  <a:gd name="connsiteX346" fmla="*/ 10856737 w 12089090"/>
                  <a:gd name="connsiteY346" fmla="*/ 5020082 h 13511369"/>
                  <a:gd name="connsiteX347" fmla="*/ 10777363 w 12089090"/>
                  <a:gd name="connsiteY347" fmla="*/ 5137558 h 13511369"/>
                  <a:gd name="connsiteX348" fmla="*/ 10707513 w 12089090"/>
                  <a:gd name="connsiteY348" fmla="*/ 5096283 h 13511369"/>
                  <a:gd name="connsiteX349" fmla="*/ 10675763 w 12089090"/>
                  <a:gd name="connsiteY349" fmla="*/ 5216933 h 13511369"/>
                  <a:gd name="connsiteX350" fmla="*/ 10574162 w 12089090"/>
                  <a:gd name="connsiteY350" fmla="*/ 5220107 h 13511369"/>
                  <a:gd name="connsiteX351" fmla="*/ 10494787 w 12089090"/>
                  <a:gd name="connsiteY351" fmla="*/ 5077232 h 13511369"/>
                  <a:gd name="connsiteX352" fmla="*/ 10456687 w 12089090"/>
                  <a:gd name="connsiteY352" fmla="*/ 4924832 h 13511369"/>
                  <a:gd name="connsiteX353" fmla="*/ 10240787 w 12089090"/>
                  <a:gd name="connsiteY353" fmla="*/ 4928007 h 13511369"/>
                  <a:gd name="connsiteX354" fmla="*/ 10266187 w 12089090"/>
                  <a:gd name="connsiteY354" fmla="*/ 5153432 h 13511369"/>
                  <a:gd name="connsiteX355" fmla="*/ 10228088 w 12089090"/>
                  <a:gd name="connsiteY355" fmla="*/ 4959758 h 13511369"/>
                  <a:gd name="connsiteX356" fmla="*/ 10183637 w 12089090"/>
                  <a:gd name="connsiteY356" fmla="*/ 4972457 h 13511369"/>
                  <a:gd name="connsiteX357" fmla="*/ 10113787 w 12089090"/>
                  <a:gd name="connsiteY357" fmla="*/ 4861332 h 13511369"/>
                  <a:gd name="connsiteX358" fmla="*/ 10018538 w 12089090"/>
                  <a:gd name="connsiteY358" fmla="*/ 4931183 h 13511369"/>
                  <a:gd name="connsiteX359" fmla="*/ 9862962 w 12089090"/>
                  <a:gd name="connsiteY359" fmla="*/ 5058182 h 13511369"/>
                  <a:gd name="connsiteX360" fmla="*/ 10228087 w 12089090"/>
                  <a:gd name="connsiteY360" fmla="*/ 4724807 h 13511369"/>
                  <a:gd name="connsiteX361" fmla="*/ 10372550 w 12089090"/>
                  <a:gd name="connsiteY361" fmla="*/ 4634321 h 13511369"/>
                  <a:gd name="connsiteX362" fmla="*/ 10590037 w 12089090"/>
                  <a:gd name="connsiteY362" fmla="*/ 4581932 h 13511369"/>
                  <a:gd name="connsiteX363" fmla="*/ 10628138 w 12089090"/>
                  <a:gd name="connsiteY363" fmla="*/ 4461283 h 13511369"/>
                  <a:gd name="connsiteX364" fmla="*/ 10799588 w 12089090"/>
                  <a:gd name="connsiteY364" fmla="*/ 4334283 h 13511369"/>
                  <a:gd name="connsiteX365" fmla="*/ 10831337 w 12089090"/>
                  <a:gd name="connsiteY365" fmla="*/ 4080282 h 13511369"/>
                  <a:gd name="connsiteX366" fmla="*/ 10599562 w 12089090"/>
                  <a:gd name="connsiteY366" fmla="*/ 3997732 h 13511369"/>
                  <a:gd name="connsiteX367" fmla="*/ 10282063 w 12089090"/>
                  <a:gd name="connsiteY367" fmla="*/ 3950108 h 13511369"/>
                  <a:gd name="connsiteX368" fmla="*/ 10151887 w 12089090"/>
                  <a:gd name="connsiteY368" fmla="*/ 4010432 h 13511369"/>
                  <a:gd name="connsiteX369" fmla="*/ 10177288 w 12089090"/>
                  <a:gd name="connsiteY369" fmla="*/ 3845333 h 13511369"/>
                  <a:gd name="connsiteX370" fmla="*/ 10126488 w 12089090"/>
                  <a:gd name="connsiteY370" fmla="*/ 3670708 h 13511369"/>
                  <a:gd name="connsiteX371" fmla="*/ 10240787 w 12089090"/>
                  <a:gd name="connsiteY371" fmla="*/ 3708807 h 13511369"/>
                  <a:gd name="connsiteX372" fmla="*/ 10361438 w 12089090"/>
                  <a:gd name="connsiteY372" fmla="*/ 3600858 h 13511369"/>
                  <a:gd name="connsiteX373" fmla="*/ 10551938 w 12089090"/>
                  <a:gd name="connsiteY373" fmla="*/ 3661183 h 13511369"/>
                  <a:gd name="connsiteX374" fmla="*/ 10564638 w 12089090"/>
                  <a:gd name="connsiteY374" fmla="*/ 3477033 h 13511369"/>
                  <a:gd name="connsiteX375" fmla="*/ 10704337 w 12089090"/>
                  <a:gd name="connsiteY375" fmla="*/ 3515132 h 13511369"/>
                  <a:gd name="connsiteX376" fmla="*/ 10818637 w 12089090"/>
                  <a:gd name="connsiteY376" fmla="*/ 3210332 h 13511369"/>
                  <a:gd name="connsiteX377" fmla="*/ 10920238 w 12089090"/>
                  <a:gd name="connsiteY377" fmla="*/ 3299233 h 13511369"/>
                  <a:gd name="connsiteX378" fmla="*/ 11059937 w 12089090"/>
                  <a:gd name="connsiteY378" fmla="*/ 3283357 h 13511369"/>
                  <a:gd name="connsiteX379" fmla="*/ 11094862 w 12089090"/>
                  <a:gd name="connsiteY379" fmla="*/ 3508782 h 13511369"/>
                  <a:gd name="connsiteX380" fmla="*/ 11171063 w 12089090"/>
                  <a:gd name="connsiteY380" fmla="*/ 3251608 h 13511369"/>
                  <a:gd name="connsiteX381" fmla="*/ 11094863 w 12089090"/>
                  <a:gd name="connsiteY381" fmla="*/ 3165883 h 13511369"/>
                  <a:gd name="connsiteX382" fmla="*/ 11180587 w 12089090"/>
                  <a:gd name="connsiteY382" fmla="*/ 2911882 h 13511369"/>
                  <a:gd name="connsiteX383" fmla="*/ 10999613 w 12089090"/>
                  <a:gd name="connsiteY383" fmla="*/ 2988083 h 13511369"/>
                  <a:gd name="connsiteX384" fmla="*/ 10971037 w 12089090"/>
                  <a:gd name="connsiteY384" fmla="*/ 2918232 h 13511369"/>
                  <a:gd name="connsiteX385" fmla="*/ 10780537 w 12089090"/>
                  <a:gd name="connsiteY385" fmla="*/ 2715032 h 13511369"/>
                  <a:gd name="connsiteX386" fmla="*/ 10748788 w 12089090"/>
                  <a:gd name="connsiteY386" fmla="*/ 2530883 h 13511369"/>
                  <a:gd name="connsiteX387" fmla="*/ 10717038 w 12089090"/>
                  <a:gd name="connsiteY387" fmla="*/ 2435633 h 13511369"/>
                  <a:gd name="connsiteX388" fmla="*/ 10818637 w 12089090"/>
                  <a:gd name="connsiteY388" fmla="*/ 2334032 h 13511369"/>
                  <a:gd name="connsiteX389" fmla="*/ 11078988 w 12089090"/>
                  <a:gd name="connsiteY389" fmla="*/ 2099083 h 13511369"/>
                  <a:gd name="connsiteX390" fmla="*/ 11199637 w 12089090"/>
                  <a:gd name="connsiteY390" fmla="*/ 2118132 h 13511369"/>
                  <a:gd name="connsiteX391" fmla="*/ 11269488 w 12089090"/>
                  <a:gd name="connsiteY391" fmla="*/ 2029233 h 13511369"/>
                  <a:gd name="connsiteX392" fmla="*/ 11504437 w 12089090"/>
                  <a:gd name="connsiteY392" fmla="*/ 1921282 h 13511369"/>
                  <a:gd name="connsiteX393" fmla="*/ 11358388 w 12089090"/>
                  <a:gd name="connsiteY393" fmla="*/ 1851433 h 13511369"/>
                  <a:gd name="connsiteX394" fmla="*/ 11275837 w 12089090"/>
                  <a:gd name="connsiteY394" fmla="*/ 1705382 h 13511369"/>
                  <a:gd name="connsiteX395" fmla="*/ 11377437 w 12089090"/>
                  <a:gd name="connsiteY395" fmla="*/ 1279932 h 13511369"/>
                  <a:gd name="connsiteX396" fmla="*/ 11256787 w 12089090"/>
                  <a:gd name="connsiteY396" fmla="*/ 1019582 h 13511369"/>
                  <a:gd name="connsiteX397" fmla="*/ 11542537 w 12089090"/>
                  <a:gd name="connsiteY397" fmla="*/ 1362482 h 13511369"/>
                  <a:gd name="connsiteX398" fmla="*/ 11707637 w 12089090"/>
                  <a:gd name="connsiteY398" fmla="*/ 1165632 h 13511369"/>
                  <a:gd name="connsiteX399" fmla="*/ 11891787 w 12089090"/>
                  <a:gd name="connsiteY399" fmla="*/ 1476782 h 13511369"/>
                  <a:gd name="connsiteX400" fmla="*/ 12088637 w 12089090"/>
                  <a:gd name="connsiteY400" fmla="*/ 1578383 h 13511369"/>
                  <a:gd name="connsiteX401" fmla="*/ 11923537 w 12089090"/>
                  <a:gd name="connsiteY401" fmla="*/ 1133883 h 13511369"/>
                  <a:gd name="connsiteX402" fmla="*/ 11910837 w 12089090"/>
                  <a:gd name="connsiteY402" fmla="*/ 917982 h 13511369"/>
                  <a:gd name="connsiteX403" fmla="*/ 11777487 w 12089090"/>
                  <a:gd name="connsiteY403" fmla="*/ 721132 h 13511369"/>
                  <a:gd name="connsiteX404" fmla="*/ 11752087 w 12089090"/>
                  <a:gd name="connsiteY40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305353 w 12089090"/>
                  <a:gd name="connsiteY8" fmla="*/ 2112325 h 13511369"/>
                  <a:gd name="connsiteX9" fmla="*/ 9123187 w 12089090"/>
                  <a:gd name="connsiteY9" fmla="*/ 2105432 h 13511369"/>
                  <a:gd name="connsiteX10" fmla="*/ 8936259 w 12089090"/>
                  <a:gd name="connsiteY10" fmla="*/ 2012313 h 13511369"/>
                  <a:gd name="connsiteX11" fmla="*/ 8874347 w 12089090"/>
                  <a:gd name="connsiteY11" fmla="*/ 2231388 h 13511369"/>
                  <a:gd name="connsiteX12" fmla="*/ 8881490 w 12089090"/>
                  <a:gd name="connsiteY12" fmla="*/ 2321875 h 13511369"/>
                  <a:gd name="connsiteX13" fmla="*/ 8781478 w 12089090"/>
                  <a:gd name="connsiteY13" fmla="*/ 2293300 h 13511369"/>
                  <a:gd name="connsiteX14" fmla="*/ 8579072 w 12089090"/>
                  <a:gd name="connsiteY14" fmla="*/ 2374263 h 13511369"/>
                  <a:gd name="connsiteX15" fmla="*/ 8418337 w 12089090"/>
                  <a:gd name="connsiteY15" fmla="*/ 2848382 h 13511369"/>
                  <a:gd name="connsiteX16" fmla="*/ 8300465 w 12089090"/>
                  <a:gd name="connsiteY16" fmla="*/ 2740975 h 13511369"/>
                  <a:gd name="connsiteX17" fmla="*/ 8262365 w 12089090"/>
                  <a:gd name="connsiteY17" fmla="*/ 2845750 h 13511369"/>
                  <a:gd name="connsiteX18" fmla="*/ 8095678 w 12089090"/>
                  <a:gd name="connsiteY18" fmla="*/ 2810031 h 13511369"/>
                  <a:gd name="connsiteX19" fmla="*/ 8019478 w 12089090"/>
                  <a:gd name="connsiteY19" fmla="*/ 2614769 h 13511369"/>
                  <a:gd name="connsiteX20" fmla="*/ 7656337 w 12089090"/>
                  <a:gd name="connsiteY20" fmla="*/ 2429282 h 13511369"/>
                  <a:gd name="connsiteX21" fmla="*/ 7595615 w 12089090"/>
                  <a:gd name="connsiteY21" fmla="*/ 2443319 h 13511369"/>
                  <a:gd name="connsiteX22" fmla="*/ 7526559 w 12089090"/>
                  <a:gd name="connsiteY22" fmla="*/ 2407600 h 13511369"/>
                  <a:gd name="connsiteX23" fmla="*/ 7521797 w 12089090"/>
                  <a:gd name="connsiteY23" fmla="*/ 2148044 h 13511369"/>
                  <a:gd name="connsiteX24" fmla="*/ 7412259 w 12089090"/>
                  <a:gd name="connsiteY24" fmla="*/ 2105181 h 13511369"/>
                  <a:gd name="connsiteX25" fmla="*/ 7371778 w 12089090"/>
                  <a:gd name="connsiteY25" fmla="*/ 1993263 h 13511369"/>
                  <a:gd name="connsiteX26" fmla="*/ 7281290 w 12089090"/>
                  <a:gd name="connsiteY26" fmla="*/ 2021838 h 13511369"/>
                  <a:gd name="connsiteX27" fmla="*/ 7180087 w 12089090"/>
                  <a:gd name="connsiteY27" fmla="*/ 1905407 h 13511369"/>
                  <a:gd name="connsiteX28" fmla="*/ 7321772 w 12089090"/>
                  <a:gd name="connsiteY28" fmla="*/ 1876581 h 13511369"/>
                  <a:gd name="connsiteX29" fmla="*/ 7419403 w 12089090"/>
                  <a:gd name="connsiteY29" fmla="*/ 1843244 h 13511369"/>
                  <a:gd name="connsiteX30" fmla="*/ 7457503 w 12089090"/>
                  <a:gd name="connsiteY30" fmla="*/ 1764663 h 13511369"/>
                  <a:gd name="connsiteX31" fmla="*/ 7543228 w 12089090"/>
                  <a:gd name="connsiteY31" fmla="*/ 1752756 h 13511369"/>
                  <a:gd name="connsiteX32" fmla="*/ 7618237 w 12089090"/>
                  <a:gd name="connsiteY32" fmla="*/ 1552982 h 13511369"/>
                  <a:gd name="connsiteX33" fmla="*/ 7512272 w 12089090"/>
                  <a:gd name="connsiteY33" fmla="*/ 1428906 h 13511369"/>
                  <a:gd name="connsiteX34" fmla="*/ 7275337 w 12089090"/>
                  <a:gd name="connsiteY34" fmla="*/ 1305332 h 13511369"/>
                  <a:gd name="connsiteX35" fmla="*/ 6959822 w 12089090"/>
                  <a:gd name="connsiteY35" fmla="*/ 1395569 h 13511369"/>
                  <a:gd name="connsiteX36" fmla="*/ 6752653 w 12089090"/>
                  <a:gd name="connsiteY36" fmla="*/ 1359850 h 13511369"/>
                  <a:gd name="connsiteX37" fmla="*/ 6647878 w 12089090"/>
                  <a:gd name="connsiteY37" fmla="*/ 1431288 h 13511369"/>
                  <a:gd name="connsiteX38" fmla="*/ 6488334 w 12089090"/>
                  <a:gd name="connsiteY38" fmla="*/ 1331275 h 13511369"/>
                  <a:gd name="connsiteX39" fmla="*/ 6354984 w 12089090"/>
                  <a:gd name="connsiteY39" fmla="*/ 1402713 h 13511369"/>
                  <a:gd name="connsiteX40" fmla="*/ 6265687 w 12089090"/>
                  <a:gd name="connsiteY40" fmla="*/ 1362482 h 13511369"/>
                  <a:gd name="connsiteX41" fmla="*/ 6181153 w 12089090"/>
                  <a:gd name="connsiteY41" fmla="*/ 1433669 h 13511369"/>
                  <a:gd name="connsiteX42" fmla="*/ 6052565 w 12089090"/>
                  <a:gd name="connsiteY42" fmla="*/ 1269363 h 13511369"/>
                  <a:gd name="connsiteX43" fmla="*/ 5971603 w 12089090"/>
                  <a:gd name="connsiteY43" fmla="*/ 1078863 h 13511369"/>
                  <a:gd name="connsiteX44" fmla="*/ 5808487 w 12089090"/>
                  <a:gd name="connsiteY44" fmla="*/ 1000532 h 13511369"/>
                  <a:gd name="connsiteX45" fmla="*/ 5647753 w 12089090"/>
                  <a:gd name="connsiteY45" fmla="*/ 921700 h 13511369"/>
                  <a:gd name="connsiteX46" fmla="*/ 5566790 w 12089090"/>
                  <a:gd name="connsiteY46" fmla="*/ 995519 h 13511369"/>
                  <a:gd name="connsiteX47" fmla="*/ 5500115 w 12089090"/>
                  <a:gd name="connsiteY47" fmla="*/ 847881 h 13511369"/>
                  <a:gd name="connsiteX48" fmla="*/ 5295328 w 12089090"/>
                  <a:gd name="connsiteY48" fmla="*/ 838356 h 13511369"/>
                  <a:gd name="connsiteX49" fmla="*/ 5119115 w 12089090"/>
                  <a:gd name="connsiteY49" fmla="*/ 678813 h 13511369"/>
                  <a:gd name="connsiteX50" fmla="*/ 4872656 w 12089090"/>
                  <a:gd name="connsiteY50" fmla="*/ 524282 h 13511369"/>
                  <a:gd name="connsiteX51" fmla="*/ 4578572 w 12089090"/>
                  <a:gd name="connsiteY51" fmla="*/ 478788 h 13511369"/>
                  <a:gd name="connsiteX52" fmla="*/ 4330922 w 12089090"/>
                  <a:gd name="connsiteY52" fmla="*/ 395444 h 13511369"/>
                  <a:gd name="connsiteX53" fmla="*/ 4363068 w 12089090"/>
                  <a:gd name="connsiteY53" fmla="*/ 505232 h 13511369"/>
                  <a:gd name="connsiteX54" fmla="*/ 4118990 w 12089090"/>
                  <a:gd name="connsiteY54" fmla="*/ 528794 h 13511369"/>
                  <a:gd name="connsiteX55" fmla="*/ 3952303 w 12089090"/>
                  <a:gd name="connsiteY55" fmla="*/ 640713 h 13511369"/>
                  <a:gd name="connsiteX56" fmla="*/ 3770137 w 12089090"/>
                  <a:gd name="connsiteY56" fmla="*/ 929094 h 13511369"/>
                  <a:gd name="connsiteX57" fmla="*/ 3680840 w 12089090"/>
                  <a:gd name="connsiteY57" fmla="*/ 914556 h 13511369"/>
                  <a:gd name="connsiteX58" fmla="*/ 3578447 w 12089090"/>
                  <a:gd name="connsiteY58" fmla="*/ 990756 h 13511369"/>
                  <a:gd name="connsiteX59" fmla="*/ 3404615 w 12089090"/>
                  <a:gd name="connsiteY59" fmla="*/ 1205069 h 13511369"/>
                  <a:gd name="connsiteX60" fmla="*/ 3266503 w 12089090"/>
                  <a:gd name="connsiteY60" fmla="*/ 1266981 h 13511369"/>
                  <a:gd name="connsiteX61" fmla="*/ 3184349 w 12089090"/>
                  <a:gd name="connsiteY61" fmla="*/ 1343433 h 13511369"/>
                  <a:gd name="connsiteX62" fmla="*/ 2956940 w 12089090"/>
                  <a:gd name="connsiteY62" fmla="*/ 1233644 h 13511369"/>
                  <a:gd name="connsiteX63" fmla="*/ 2829544 w 12089090"/>
                  <a:gd name="connsiteY63" fmla="*/ 1317239 h 13511369"/>
                  <a:gd name="connsiteX64" fmla="*/ 2690240 w 12089090"/>
                  <a:gd name="connsiteY64" fmla="*/ 1366994 h 13511369"/>
                  <a:gd name="connsiteX65" fmla="*/ 2455687 w 12089090"/>
                  <a:gd name="connsiteY65" fmla="*/ 1452970 h 13511369"/>
                  <a:gd name="connsiteX66" fmla="*/ 2421159 w 12089090"/>
                  <a:gd name="connsiteY66" fmla="*/ 1328894 h 13511369"/>
                  <a:gd name="connsiteX67" fmla="*/ 2341387 w 12089090"/>
                  <a:gd name="connsiteY67" fmla="*/ 1248182 h 13511369"/>
                  <a:gd name="connsiteX68" fmla="*/ 2364009 w 12089090"/>
                  <a:gd name="connsiteY68" fmla="*/ 1407475 h 13511369"/>
                  <a:gd name="connsiteX69" fmla="*/ 2321147 w 12089090"/>
                  <a:gd name="connsiteY69" fmla="*/ 1557494 h 13511369"/>
                  <a:gd name="connsiteX70" fmla="*/ 2379487 w 12089090"/>
                  <a:gd name="connsiteY70" fmla="*/ 1629182 h 13511369"/>
                  <a:gd name="connsiteX71" fmla="*/ 2748581 w 12089090"/>
                  <a:gd name="connsiteY71" fmla="*/ 1888739 h 13511369"/>
                  <a:gd name="connsiteX72" fmla="*/ 2818828 w 12089090"/>
                  <a:gd name="connsiteY72" fmla="*/ 2031363 h 13511369"/>
                  <a:gd name="connsiteX73" fmla="*/ 2799778 w 12089090"/>
                  <a:gd name="connsiteY73" fmla="*/ 2224244 h 13511369"/>
                  <a:gd name="connsiteX74" fmla="*/ 2870025 w 12089090"/>
                  <a:gd name="connsiteY74" fmla="*/ 2431664 h 13511369"/>
                  <a:gd name="connsiteX75" fmla="*/ 3027187 w 12089090"/>
                  <a:gd name="connsiteY75" fmla="*/ 2567395 h 13511369"/>
                  <a:gd name="connsiteX76" fmla="*/ 3160537 w 12089090"/>
                  <a:gd name="connsiteY76" fmla="*/ 2543582 h 13511369"/>
                  <a:gd name="connsiteX77" fmla="*/ 3228403 w 12089090"/>
                  <a:gd name="connsiteY77" fmla="*/ 2648106 h 13511369"/>
                  <a:gd name="connsiteX78" fmla="*/ 3130772 w 12089090"/>
                  <a:gd name="connsiteY78" fmla="*/ 2719544 h 13511369"/>
                  <a:gd name="connsiteX79" fmla="*/ 3115293 w 12089090"/>
                  <a:gd name="connsiteY79" fmla="*/ 2843619 h 13511369"/>
                  <a:gd name="connsiteX80" fmla="*/ 3023615 w 12089090"/>
                  <a:gd name="connsiteY80" fmla="*/ 2957669 h 13511369"/>
                  <a:gd name="connsiteX81" fmla="*/ 3016472 w 12089090"/>
                  <a:gd name="connsiteY81" fmla="*/ 3050538 h 13511369"/>
                  <a:gd name="connsiteX82" fmla="*/ 2916459 w 12089090"/>
                  <a:gd name="connsiteY82" fmla="*/ 3143406 h 13511369"/>
                  <a:gd name="connsiteX83" fmla="*/ 2874787 w 12089090"/>
                  <a:gd name="connsiteY83" fmla="*/ 3248432 h 13511369"/>
                  <a:gd name="connsiteX84" fmla="*/ 2916459 w 12089090"/>
                  <a:gd name="connsiteY84" fmla="*/ 3355338 h 13511369"/>
                  <a:gd name="connsiteX85" fmla="*/ 3039093 w 12089090"/>
                  <a:gd name="connsiteY85" fmla="*/ 3469889 h 13511369"/>
                  <a:gd name="connsiteX86" fmla="*/ 2880740 w 12089090"/>
                  <a:gd name="connsiteY86" fmla="*/ 3872069 h 13511369"/>
                  <a:gd name="connsiteX87" fmla="*/ 2854547 w 12089090"/>
                  <a:gd name="connsiteY87" fmla="*/ 4003038 h 13511369"/>
                  <a:gd name="connsiteX88" fmla="*/ 2779537 w 12089090"/>
                  <a:gd name="connsiteY88" fmla="*/ 4067582 h 13511369"/>
                  <a:gd name="connsiteX89" fmla="*/ 2630709 w 12089090"/>
                  <a:gd name="connsiteY89" fmla="*/ 4069713 h 13511369"/>
                  <a:gd name="connsiteX90" fmla="*/ 2559272 w 12089090"/>
                  <a:gd name="connsiteY90" fmla="*/ 4041138 h 13511369"/>
                  <a:gd name="connsiteX91" fmla="*/ 2497359 w 12089090"/>
                  <a:gd name="connsiteY91" fmla="*/ 3964938 h 13511369"/>
                  <a:gd name="connsiteX92" fmla="*/ 2360437 w 12089090"/>
                  <a:gd name="connsiteY92" fmla="*/ 3991382 h 13511369"/>
                  <a:gd name="connsiteX93" fmla="*/ 2302097 w 12089090"/>
                  <a:gd name="connsiteY93" fmla="*/ 4098288 h 13511369"/>
                  <a:gd name="connsiteX94" fmla="*/ 2402109 w 12089090"/>
                  <a:gd name="connsiteY94" fmla="*/ 4295932 h 13511369"/>
                  <a:gd name="connsiteX95" fmla="*/ 2322337 w 12089090"/>
                  <a:gd name="connsiteY95" fmla="*/ 4353332 h 13511369"/>
                  <a:gd name="connsiteX96" fmla="*/ 2533078 w 12089090"/>
                  <a:gd name="connsiteY96" fmla="*/ 4645975 h 13511369"/>
                  <a:gd name="connsiteX97" fmla="*/ 2597372 w 12089090"/>
                  <a:gd name="connsiteY97" fmla="*/ 4879338 h 13511369"/>
                  <a:gd name="connsiteX98" fmla="*/ 2489024 w 12089090"/>
                  <a:gd name="connsiteY98" fmla="*/ 4958170 h 13511369"/>
                  <a:gd name="connsiteX99" fmla="*/ 2471165 w 12089090"/>
                  <a:gd name="connsiteY99" fmla="*/ 5122225 h 13511369"/>
                  <a:gd name="connsiteX100" fmla="*/ 2387822 w 12089090"/>
                  <a:gd name="connsiteY100" fmla="*/ 5196044 h 13511369"/>
                  <a:gd name="connsiteX101" fmla="*/ 2398537 w 12089090"/>
                  <a:gd name="connsiteY101" fmla="*/ 5286782 h 13511369"/>
                  <a:gd name="connsiteX102" fmla="*/ 2506884 w 12089090"/>
                  <a:gd name="connsiteY102" fmla="*/ 5384163 h 13511369"/>
                  <a:gd name="connsiteX103" fmla="*/ 2512837 w 12089090"/>
                  <a:gd name="connsiteY103" fmla="*/ 5534432 h 13511369"/>
                  <a:gd name="connsiteX104" fmla="*/ 2516409 w 12089090"/>
                  <a:gd name="connsiteY104" fmla="*/ 5622288 h 13511369"/>
                  <a:gd name="connsiteX105" fmla="*/ 2649759 w 12089090"/>
                  <a:gd name="connsiteY105" fmla="*/ 5741350 h 13511369"/>
                  <a:gd name="connsiteX106" fmla="*/ 2814065 w 12089090"/>
                  <a:gd name="connsiteY106" fmla="*/ 5819932 h 13511369"/>
                  <a:gd name="connsiteX107" fmla="*/ 2846212 w 12089090"/>
                  <a:gd name="connsiteY107" fmla="*/ 6036875 h 13511369"/>
                  <a:gd name="connsiteX108" fmla="*/ 2836687 w 12089090"/>
                  <a:gd name="connsiteY108" fmla="*/ 6239282 h 13511369"/>
                  <a:gd name="connsiteX109" fmla="*/ 2611659 w 12089090"/>
                  <a:gd name="connsiteY109" fmla="*/ 6322375 h 13511369"/>
                  <a:gd name="connsiteX110" fmla="*/ 2627137 w 12089090"/>
                  <a:gd name="connsiteY110" fmla="*/ 6448832 h 13511369"/>
                  <a:gd name="connsiteX111" fmla="*/ 2531887 w 12089090"/>
                  <a:gd name="connsiteY111" fmla="*/ 6696482 h 13511369"/>
                  <a:gd name="connsiteX112" fmla="*/ 2585465 w 12089090"/>
                  <a:gd name="connsiteY112" fmla="*/ 6812913 h 13511369"/>
                  <a:gd name="connsiteX113" fmla="*/ 2535459 w 12089090"/>
                  <a:gd name="connsiteY113" fmla="*/ 6872444 h 13511369"/>
                  <a:gd name="connsiteX114" fmla="*/ 2478309 w 12089090"/>
                  <a:gd name="connsiteY114" fmla="*/ 6981982 h 13511369"/>
                  <a:gd name="connsiteX115" fmla="*/ 2365199 w 12089090"/>
                  <a:gd name="connsiteY115" fmla="*/ 7022714 h 13511369"/>
                  <a:gd name="connsiteX116" fmla="*/ 2123503 w 12089090"/>
                  <a:gd name="connsiteY116" fmla="*/ 7248682 h 13511369"/>
                  <a:gd name="connsiteX117" fmla="*/ 2171128 w 12089090"/>
                  <a:gd name="connsiteY117" fmla="*/ 7551100 h 13511369"/>
                  <a:gd name="connsiteX118" fmla="*/ 2143743 w 12089090"/>
                  <a:gd name="connsiteY118" fmla="*/ 7627551 h 13511369"/>
                  <a:gd name="connsiteX119" fmla="*/ 1973484 w 12089090"/>
                  <a:gd name="connsiteY119" fmla="*/ 7703500 h 13511369"/>
                  <a:gd name="connsiteX120" fmla="*/ 1867519 w 12089090"/>
                  <a:gd name="connsiteY120" fmla="*/ 7841863 h 13511369"/>
                  <a:gd name="connsiteX121" fmla="*/ 1842515 w 12089090"/>
                  <a:gd name="connsiteY121" fmla="*/ 8084500 h 13511369"/>
                  <a:gd name="connsiteX122" fmla="*/ 1721072 w 12089090"/>
                  <a:gd name="connsiteY122" fmla="*/ 8148794 h 13511369"/>
                  <a:gd name="connsiteX123" fmla="*/ 1703212 w 12089090"/>
                  <a:gd name="connsiteY123" fmla="*/ 8291919 h 13511369"/>
                  <a:gd name="connsiteX124" fmla="*/ 1671065 w 12089090"/>
                  <a:gd name="connsiteY124" fmla="*/ 8510744 h 13511369"/>
                  <a:gd name="connsiteX125" fmla="*/ 1716309 w 12089090"/>
                  <a:gd name="connsiteY125" fmla="*/ 8653619 h 13511369"/>
                  <a:gd name="connsiteX126" fmla="*/ 1706784 w 12089090"/>
                  <a:gd name="connsiteY126" fmla="*/ 8772682 h 13511369"/>
                  <a:gd name="connsiteX127" fmla="*/ 1788937 w 12089090"/>
                  <a:gd name="connsiteY127" fmla="*/ 8963432 h 13511369"/>
                  <a:gd name="connsiteX128" fmla="*/ 1657969 w 12089090"/>
                  <a:gd name="connsiteY128" fmla="*/ 9413488 h 13511369"/>
                  <a:gd name="connsiteX129" fmla="*/ 1506759 w 12089090"/>
                  <a:gd name="connsiteY129" fmla="*/ 9498963 h 13511369"/>
                  <a:gd name="connsiteX130" fmla="*/ 1463897 w 12089090"/>
                  <a:gd name="connsiteY130" fmla="*/ 9682319 h 13511369"/>
                  <a:gd name="connsiteX131" fmla="*/ 1321022 w 12089090"/>
                  <a:gd name="connsiteY131" fmla="*/ 9748994 h 13511369"/>
                  <a:gd name="connsiteX132" fmla="*/ 1312687 w 12089090"/>
                  <a:gd name="connsiteY132" fmla="*/ 9839732 h 13511369"/>
                  <a:gd name="connsiteX133" fmla="*/ 1237678 w 12089090"/>
                  <a:gd name="connsiteY133" fmla="*/ 9970450 h 13511369"/>
                  <a:gd name="connsiteX134" fmla="*/ 1254347 w 12089090"/>
                  <a:gd name="connsiteY134" fmla="*/ 10151425 h 13511369"/>
                  <a:gd name="connsiteX135" fmla="*/ 1179337 w 12089090"/>
                  <a:gd name="connsiteY135" fmla="*/ 10315982 h 13511369"/>
                  <a:gd name="connsiteX136" fmla="*/ 932878 w 12089090"/>
                  <a:gd name="connsiteY136" fmla="*/ 10353832 h 13511369"/>
                  <a:gd name="connsiteX137" fmla="*/ 817387 w 12089090"/>
                  <a:gd name="connsiteY137" fmla="*/ 10468382 h 13511369"/>
                  <a:gd name="connsiteX138" fmla="*/ 678084 w 12089090"/>
                  <a:gd name="connsiteY138" fmla="*/ 10480038 h 13511369"/>
                  <a:gd name="connsiteX139" fmla="*/ 585215 w 12089090"/>
                  <a:gd name="connsiteY139" fmla="*/ 10544332 h 13511369"/>
                  <a:gd name="connsiteX140" fmla="*/ 497109 w 12089090"/>
                  <a:gd name="connsiteY140" fmla="*/ 10503850 h 13511369"/>
                  <a:gd name="connsiteX141" fmla="*/ 399478 w 12089090"/>
                  <a:gd name="connsiteY141" fmla="*/ 10510994 h 13511369"/>
                  <a:gd name="connsiteX142" fmla="*/ 301847 w 12089090"/>
                  <a:gd name="connsiteY142" fmla="*/ 10482419 h 13511369"/>
                  <a:gd name="connsiteX143" fmla="*/ 238743 w 12089090"/>
                  <a:gd name="connsiteY143" fmla="*/ 10535057 h 13511369"/>
                  <a:gd name="connsiteX144" fmla="*/ 17287 w 12089090"/>
                  <a:gd name="connsiteY144" fmla="*/ 10430282 h 13511369"/>
                  <a:gd name="connsiteX145" fmla="*/ 78009 w 12089090"/>
                  <a:gd name="connsiteY145" fmla="*/ 10608625 h 13511369"/>
                  <a:gd name="connsiteX146" fmla="*/ 11334 w 12089090"/>
                  <a:gd name="connsiteY146" fmla="*/ 10787219 h 13511369"/>
                  <a:gd name="connsiteX147" fmla="*/ 112537 w 12089090"/>
                  <a:gd name="connsiteY147" fmla="*/ 11056551 h 13511369"/>
                  <a:gd name="connsiteX148" fmla="*/ 8953 w 12089090"/>
                  <a:gd name="connsiteY148" fmla="*/ 11234894 h 13511369"/>
                  <a:gd name="connsiteX149" fmla="*/ 17287 w 12089090"/>
                  <a:gd name="connsiteY149" fmla="*/ 11420882 h 13511369"/>
                  <a:gd name="connsiteX150" fmla="*/ 158972 w 12089090"/>
                  <a:gd name="connsiteY150" fmla="*/ 11470638 h 13511369"/>
                  <a:gd name="connsiteX151" fmla="*/ 455437 w 12089090"/>
                  <a:gd name="connsiteY151" fmla="*/ 11497082 h 13511369"/>
                  <a:gd name="connsiteX152" fmla="*/ 623315 w 12089090"/>
                  <a:gd name="connsiteY152" fmla="*/ 11544457 h 13511369"/>
                  <a:gd name="connsiteX153" fmla="*/ 737615 w 12089090"/>
                  <a:gd name="connsiteY153" fmla="*/ 11489688 h 13511369"/>
                  <a:gd name="connsiteX154" fmla="*/ 912637 w 12089090"/>
                  <a:gd name="connsiteY154" fmla="*/ 11535182 h 13511369"/>
                  <a:gd name="connsiteX155" fmla="*/ 1078134 w 12089090"/>
                  <a:gd name="connsiteY155" fmla="*/ 11413488 h 13511369"/>
                  <a:gd name="connsiteX156" fmla="*/ 1155524 w 12089090"/>
                  <a:gd name="connsiteY156" fmla="*/ 11470889 h 13511369"/>
                  <a:gd name="connsiteX157" fmla="*/ 1294828 w 12089090"/>
                  <a:gd name="connsiteY157" fmla="*/ 11496832 h 13511369"/>
                  <a:gd name="connsiteX158" fmla="*/ 1466278 w 12089090"/>
                  <a:gd name="connsiteY158" fmla="*/ 11508738 h 13511369"/>
                  <a:gd name="connsiteX159" fmla="*/ 1552003 w 12089090"/>
                  <a:gd name="connsiteY159" fmla="*/ 11573032 h 13511369"/>
                  <a:gd name="connsiteX160" fmla="*/ 1652015 w 12089090"/>
                  <a:gd name="connsiteY160" fmla="*/ 11580175 h 13511369"/>
                  <a:gd name="connsiteX161" fmla="*/ 1731787 w 12089090"/>
                  <a:gd name="connsiteY161" fmla="*/ 11592332 h 13511369"/>
                  <a:gd name="connsiteX162" fmla="*/ 1659159 w 12089090"/>
                  <a:gd name="connsiteY162" fmla="*/ 11737338 h 13511369"/>
                  <a:gd name="connsiteX163" fmla="*/ 1693687 w 12089090"/>
                  <a:gd name="connsiteY163" fmla="*/ 11992382 h 13511369"/>
                  <a:gd name="connsiteX164" fmla="*/ 1871090 w 12089090"/>
                  <a:gd name="connsiteY164" fmla="*/ 12130244 h 13511369"/>
                  <a:gd name="connsiteX165" fmla="*/ 1993724 w 12089090"/>
                  <a:gd name="connsiteY165" fmla="*/ 12056676 h 13511369"/>
                  <a:gd name="connsiteX166" fmla="*/ 2066353 w 12089090"/>
                  <a:gd name="connsiteY166" fmla="*/ 12104050 h 13511369"/>
                  <a:gd name="connsiteX167" fmla="*/ 2142553 w 12089090"/>
                  <a:gd name="connsiteY167" fmla="*/ 12034994 h 13511369"/>
                  <a:gd name="connsiteX168" fmla="*/ 2242565 w 12089090"/>
                  <a:gd name="connsiteY168" fmla="*/ 12058807 h 13511369"/>
                  <a:gd name="connsiteX169" fmla="*/ 2473547 w 12089090"/>
                  <a:gd name="connsiteY169" fmla="*/ 12008800 h 13511369"/>
                  <a:gd name="connsiteX170" fmla="*/ 2524743 w 12089090"/>
                  <a:gd name="connsiteY170" fmla="*/ 11899513 h 13511369"/>
                  <a:gd name="connsiteX171" fmla="*/ 2893837 w 12089090"/>
                  <a:gd name="connsiteY171" fmla="*/ 12030482 h 13511369"/>
                  <a:gd name="connsiteX172" fmla="*/ 2983134 w 12089090"/>
                  <a:gd name="connsiteY172" fmla="*/ 12018325 h 13511369"/>
                  <a:gd name="connsiteX173" fmla="*/ 3084337 w 12089090"/>
                  <a:gd name="connsiteY173" fmla="*/ 12182882 h 13511369"/>
                  <a:gd name="connsiteX174" fmla="*/ 3323653 w 12089090"/>
                  <a:gd name="connsiteY174" fmla="*/ 12127863 h 13511369"/>
                  <a:gd name="connsiteX175" fmla="*/ 3433190 w 12089090"/>
                  <a:gd name="connsiteY175" fmla="*/ 12196919 h 13511369"/>
                  <a:gd name="connsiteX176" fmla="*/ 3586781 w 12089090"/>
                  <a:gd name="connsiteY176" fmla="*/ 12266226 h 13511369"/>
                  <a:gd name="connsiteX177" fmla="*/ 3522487 w 12089090"/>
                  <a:gd name="connsiteY177" fmla="*/ 12387670 h 13511369"/>
                  <a:gd name="connsiteX178" fmla="*/ 3607022 w 12089090"/>
                  <a:gd name="connsiteY178" fmla="*/ 12592207 h 13511369"/>
                  <a:gd name="connsiteX179" fmla="*/ 3560587 w 12089090"/>
                  <a:gd name="connsiteY179" fmla="*/ 12773432 h 13511369"/>
                  <a:gd name="connsiteX180" fmla="*/ 3545109 w 12089090"/>
                  <a:gd name="connsiteY180" fmla="*/ 12987494 h 13511369"/>
                  <a:gd name="connsiteX181" fmla="*/ 3636787 w 12089090"/>
                  <a:gd name="connsiteY181" fmla="*/ 13211582 h 13511369"/>
                  <a:gd name="connsiteX182" fmla="*/ 3922537 w 12089090"/>
                  <a:gd name="connsiteY182" fmla="*/ 13440182 h 13511369"/>
                  <a:gd name="connsiteX183" fmla="*/ 4514278 w 12089090"/>
                  <a:gd name="connsiteY183" fmla="*/ 13511369 h 13511369"/>
                  <a:gd name="connsiteX184" fmla="*/ 4549996 w 12089090"/>
                  <a:gd name="connsiteY184" fmla="*/ 13442312 h 13511369"/>
                  <a:gd name="connsiteX185" fmla="*/ 4208287 w 12089090"/>
                  <a:gd name="connsiteY185" fmla="*/ 13154432 h 13511369"/>
                  <a:gd name="connsiteX186" fmla="*/ 4635722 w 12089090"/>
                  <a:gd name="connsiteY186" fmla="*/ 13268482 h 13511369"/>
                  <a:gd name="connsiteX187" fmla="*/ 4951237 w 12089090"/>
                  <a:gd name="connsiteY187" fmla="*/ 13268732 h 13511369"/>
                  <a:gd name="connsiteX188" fmla="*/ 5052440 w 12089090"/>
                  <a:gd name="connsiteY188" fmla="*/ 13058932 h 13511369"/>
                  <a:gd name="connsiteX189" fmla="*/ 5011959 w 12089090"/>
                  <a:gd name="connsiteY189" fmla="*/ 12985113 h 13511369"/>
                  <a:gd name="connsiteX190" fmla="*/ 5008387 w 12089090"/>
                  <a:gd name="connsiteY190" fmla="*/ 12678182 h 13511369"/>
                  <a:gd name="connsiteX191" fmla="*/ 5084587 w 12089090"/>
                  <a:gd name="connsiteY191" fmla="*/ 12563882 h 13511369"/>
                  <a:gd name="connsiteX192" fmla="*/ 5046487 w 12089090"/>
                  <a:gd name="connsiteY192" fmla="*/ 12225745 h 13511369"/>
                  <a:gd name="connsiteX193" fmla="*/ 5375100 w 12089090"/>
                  <a:gd name="connsiteY193" fmla="*/ 12097157 h 13511369"/>
                  <a:gd name="connsiteX194" fmla="*/ 5656087 w 12089090"/>
                  <a:gd name="connsiteY194" fmla="*/ 12180502 h 13511369"/>
                  <a:gd name="connsiteX195" fmla="*/ 5541787 w 12089090"/>
                  <a:gd name="connsiteY195" fmla="*/ 11249432 h 13511369"/>
                  <a:gd name="connsiteX196" fmla="*/ 5602510 w 12089090"/>
                  <a:gd name="connsiteY196" fmla="*/ 10722925 h 13511369"/>
                  <a:gd name="connsiteX197" fmla="*/ 5485827 w 12089090"/>
                  <a:gd name="connsiteY197" fmla="*/ 10663394 h 13511369"/>
                  <a:gd name="connsiteX198" fmla="*/ 5602509 w 12089090"/>
                  <a:gd name="connsiteY198" fmla="*/ 10701495 h 13511369"/>
                  <a:gd name="connsiteX199" fmla="*/ 5628703 w 12089090"/>
                  <a:gd name="connsiteY199" fmla="*/ 10160950 h 13511369"/>
                  <a:gd name="connsiteX200" fmla="*/ 5715618 w 12089090"/>
                  <a:gd name="connsiteY200" fmla="*/ 9775438 h 13511369"/>
                  <a:gd name="connsiteX201" fmla="*/ 5847778 w 12089090"/>
                  <a:gd name="connsiteY201" fmla="*/ 9408475 h 13511369"/>
                  <a:gd name="connsiteX202" fmla="*/ 5938265 w 12089090"/>
                  <a:gd name="connsiteY202" fmla="*/ 9196544 h 13511369"/>
                  <a:gd name="connsiteX203" fmla="*/ 5776340 w 12089090"/>
                  <a:gd name="connsiteY203" fmla="*/ 9329894 h 13511369"/>
                  <a:gd name="connsiteX204" fmla="*/ 5940647 w 12089090"/>
                  <a:gd name="connsiteY204" fmla="*/ 9137013 h 13511369"/>
                  <a:gd name="connsiteX205" fmla="*/ 5972794 w 12089090"/>
                  <a:gd name="connsiteY205" fmla="*/ 8956289 h 13511369"/>
                  <a:gd name="connsiteX206" fmla="*/ 5976365 w 12089090"/>
                  <a:gd name="connsiteY206" fmla="*/ 9087006 h 13511369"/>
                  <a:gd name="connsiteX207" fmla="*/ 6458567 w 12089090"/>
                  <a:gd name="connsiteY207" fmla="*/ 8201432 h 13511369"/>
                  <a:gd name="connsiteX208" fmla="*/ 6221634 w 12089090"/>
                  <a:gd name="connsiteY208" fmla="*/ 8101170 h 13511369"/>
                  <a:gd name="connsiteX209" fmla="*/ 6443090 w 12089090"/>
                  <a:gd name="connsiteY209" fmla="*/ 8110694 h 13511369"/>
                  <a:gd name="connsiteX210" fmla="*/ 6713363 w 12089090"/>
                  <a:gd name="connsiteY210" fmla="*/ 8074975 h 13511369"/>
                  <a:gd name="connsiteX211" fmla="*/ 6872907 w 12089090"/>
                  <a:gd name="connsiteY211" fmla="*/ 8032113 h 13511369"/>
                  <a:gd name="connsiteX212" fmla="*/ 6802659 w 12089090"/>
                  <a:gd name="connsiteY212" fmla="*/ 7972582 h 13511369"/>
                  <a:gd name="connsiteX213" fmla="*/ 6894339 w 12089090"/>
                  <a:gd name="connsiteY213" fmla="*/ 7846626 h 13511369"/>
                  <a:gd name="connsiteX214" fmla="*/ 6997921 w 12089090"/>
                  <a:gd name="connsiteY214" fmla="*/ 7867807 h 13511369"/>
                  <a:gd name="connsiteX215" fmla="*/ 7034832 w 12089090"/>
                  <a:gd name="connsiteY215" fmla="*/ 7793990 h 13511369"/>
                  <a:gd name="connsiteX216" fmla="*/ 6961013 w 12089090"/>
                  <a:gd name="connsiteY216" fmla="*/ 7693975 h 13511369"/>
                  <a:gd name="connsiteX217" fmla="*/ 6927676 w 12089090"/>
                  <a:gd name="connsiteY217" fmla="*/ 7596344 h 13511369"/>
                  <a:gd name="connsiteX218" fmla="*/ 6837187 w 12089090"/>
                  <a:gd name="connsiteY218" fmla="*/ 7591832 h 13511369"/>
                  <a:gd name="connsiteX219" fmla="*/ 6763369 w 12089090"/>
                  <a:gd name="connsiteY219" fmla="*/ 7674925 h 13511369"/>
                  <a:gd name="connsiteX220" fmla="*/ 6627637 w 12089090"/>
                  <a:gd name="connsiteY220" fmla="*/ 7687082 h 13511369"/>
                  <a:gd name="connsiteX221" fmla="*/ 6687169 w 12089090"/>
                  <a:gd name="connsiteY221" fmla="*/ 7617775 h 13511369"/>
                  <a:gd name="connsiteX222" fmla="*/ 6699076 w 12089090"/>
                  <a:gd name="connsiteY222" fmla="*/ 7529669 h 13511369"/>
                  <a:gd name="connsiteX223" fmla="*/ 6720506 w 12089090"/>
                  <a:gd name="connsiteY223" fmla="*/ 7467756 h 13511369"/>
                  <a:gd name="connsiteX224" fmla="*/ 6684787 w 12089090"/>
                  <a:gd name="connsiteY224" fmla="*/ 7401332 h 13511369"/>
                  <a:gd name="connsiteX225" fmla="*/ 6620494 w 12089090"/>
                  <a:gd name="connsiteY225" fmla="*/ 7432038 h 13511369"/>
                  <a:gd name="connsiteX226" fmla="*/ 6618112 w 12089090"/>
                  <a:gd name="connsiteY226" fmla="*/ 7351326 h 13511369"/>
                  <a:gd name="connsiteX227" fmla="*/ 6837188 w 12089090"/>
                  <a:gd name="connsiteY227" fmla="*/ 7243919 h 13511369"/>
                  <a:gd name="connsiteX228" fmla="*/ 6801469 w 12089090"/>
                  <a:gd name="connsiteY228" fmla="*/ 7089138 h 13511369"/>
                  <a:gd name="connsiteX229" fmla="*/ 6877669 w 12089090"/>
                  <a:gd name="connsiteY229" fmla="*/ 7072469 h 13511369"/>
                  <a:gd name="connsiteX230" fmla="*/ 6856237 w 12089090"/>
                  <a:gd name="connsiteY230" fmla="*/ 6982232 h 13511369"/>
                  <a:gd name="connsiteX231" fmla="*/ 6961013 w 12089090"/>
                  <a:gd name="connsiteY231" fmla="*/ 6984363 h 13511369"/>
                  <a:gd name="connsiteX232" fmla="*/ 7003876 w 12089090"/>
                  <a:gd name="connsiteY232" fmla="*/ 6903400 h 13511369"/>
                  <a:gd name="connsiteX233" fmla="*/ 7106269 w 12089090"/>
                  <a:gd name="connsiteY233" fmla="*/ 6936738 h 13511369"/>
                  <a:gd name="connsiteX234" fmla="*/ 7180088 w 12089090"/>
                  <a:gd name="connsiteY234" fmla="*/ 7039132 h 13511369"/>
                  <a:gd name="connsiteX235" fmla="*/ 7246763 w 12089090"/>
                  <a:gd name="connsiteY235" fmla="*/ 6979600 h 13511369"/>
                  <a:gd name="connsiteX236" fmla="*/ 7187232 w 12089090"/>
                  <a:gd name="connsiteY236" fmla="*/ 6843869 h 13511369"/>
                  <a:gd name="connsiteX237" fmla="*/ 7244381 w 12089090"/>
                  <a:gd name="connsiteY237" fmla="*/ 6896506 h 13511369"/>
                  <a:gd name="connsiteX238" fmla="*/ 7361063 w 12089090"/>
                  <a:gd name="connsiteY238" fmla="*/ 6934357 h 13511369"/>
                  <a:gd name="connsiteX239" fmla="*/ 7434882 w 12089090"/>
                  <a:gd name="connsiteY239" fmla="*/ 7006046 h 13511369"/>
                  <a:gd name="connsiteX240" fmla="*/ 7403926 w 12089090"/>
                  <a:gd name="connsiteY240" fmla="*/ 7144158 h 13511369"/>
                  <a:gd name="connsiteX241" fmla="*/ 7475363 w 12089090"/>
                  <a:gd name="connsiteY241" fmla="*/ 7108439 h 13511369"/>
                  <a:gd name="connsiteX242" fmla="*/ 7465837 w 12089090"/>
                  <a:gd name="connsiteY242" fmla="*/ 7077482 h 13511369"/>
                  <a:gd name="connsiteX243" fmla="*/ 7542038 w 12089090"/>
                  <a:gd name="connsiteY243" fmla="*/ 7163208 h 13511369"/>
                  <a:gd name="connsiteX244" fmla="*/ 7477744 w 12089090"/>
                  <a:gd name="connsiteY244" fmla="*/ 7244171 h 13511369"/>
                  <a:gd name="connsiteX245" fmla="*/ 7542037 w 12089090"/>
                  <a:gd name="connsiteY245" fmla="*/ 7325132 h 13511369"/>
                  <a:gd name="connsiteX246" fmla="*/ 7468219 w 12089090"/>
                  <a:gd name="connsiteY246" fmla="*/ 7344183 h 13511369"/>
                  <a:gd name="connsiteX247" fmla="*/ 7375351 w 12089090"/>
                  <a:gd name="connsiteY247" fmla="*/ 7296558 h 13511369"/>
                  <a:gd name="connsiteX248" fmla="*/ 7327726 w 12089090"/>
                  <a:gd name="connsiteY248" fmla="*/ 7406096 h 13511369"/>
                  <a:gd name="connsiteX249" fmla="*/ 7403926 w 12089090"/>
                  <a:gd name="connsiteY249" fmla="*/ 7425146 h 13511369"/>
                  <a:gd name="connsiteX250" fmla="*/ 7458694 w 12089090"/>
                  <a:gd name="connsiteY250" fmla="*/ 7484677 h 13511369"/>
                  <a:gd name="connsiteX251" fmla="*/ 7484888 w 12089090"/>
                  <a:gd name="connsiteY251" fmla="*/ 7515382 h 13511369"/>
                  <a:gd name="connsiteX252" fmla="*/ 7505128 w 12089090"/>
                  <a:gd name="connsiteY252" fmla="*/ 7467755 h 13511369"/>
                  <a:gd name="connsiteX253" fmla="*/ 7563469 w 12089090"/>
                  <a:gd name="connsiteY253" fmla="*/ 7529921 h 13511369"/>
                  <a:gd name="connsiteX254" fmla="*/ 7656338 w 12089090"/>
                  <a:gd name="connsiteY254" fmla="*/ 7615646 h 13511369"/>
                  <a:gd name="connsiteX255" fmla="*/ 7656338 w 12089090"/>
                  <a:gd name="connsiteY255" fmla="*/ 7510871 h 13511369"/>
                  <a:gd name="connsiteX256" fmla="*/ 7830168 w 12089090"/>
                  <a:gd name="connsiteY256" fmla="*/ 7606120 h 13511369"/>
                  <a:gd name="connsiteX257" fmla="*/ 7723013 w 12089090"/>
                  <a:gd name="connsiteY257" fmla="*/ 7370377 h 13511369"/>
                  <a:gd name="connsiteX258" fmla="*/ 7725394 w 12089090"/>
                  <a:gd name="connsiteY258" fmla="*/ 7234646 h 13511369"/>
                  <a:gd name="connsiteX259" fmla="*/ 7630144 w 12089090"/>
                  <a:gd name="connsiteY259" fmla="*/ 7206071 h 13511369"/>
                  <a:gd name="connsiteX260" fmla="*/ 7694437 w 12089090"/>
                  <a:gd name="connsiteY260" fmla="*/ 7039382 h 13511369"/>
                  <a:gd name="connsiteX261" fmla="*/ 8392144 w 12089090"/>
                  <a:gd name="connsiteY261" fmla="*/ 6653621 h 13511369"/>
                  <a:gd name="connsiteX262" fmla="*/ 8720757 w 12089090"/>
                  <a:gd name="connsiteY262" fmla="*/ 6591708 h 13511369"/>
                  <a:gd name="connsiteX263" fmla="*/ 8739807 w 12089090"/>
                  <a:gd name="connsiteY263" fmla="*/ 6696483 h 13511369"/>
                  <a:gd name="connsiteX264" fmla="*/ 8813626 w 12089090"/>
                  <a:gd name="connsiteY264" fmla="*/ 6701246 h 13511369"/>
                  <a:gd name="connsiteX265" fmla="*/ 8789812 w 12089090"/>
                  <a:gd name="connsiteY265" fmla="*/ 6548844 h 13511369"/>
                  <a:gd name="connsiteX266" fmla="*/ 9332737 w 12089090"/>
                  <a:gd name="connsiteY266" fmla="*/ 6544082 h 13511369"/>
                  <a:gd name="connsiteX267" fmla="*/ 9520856 w 12089090"/>
                  <a:gd name="connsiteY267" fmla="*/ 6494075 h 13511369"/>
                  <a:gd name="connsiteX268" fmla="*/ 9647062 w 12089090"/>
                  <a:gd name="connsiteY268" fmla="*/ 6298813 h 13511369"/>
                  <a:gd name="connsiteX269" fmla="*/ 9923287 w 12089090"/>
                  <a:gd name="connsiteY269" fmla="*/ 6334532 h 13511369"/>
                  <a:gd name="connsiteX270" fmla="*/ 9887569 w 12089090"/>
                  <a:gd name="connsiteY270" fmla="*/ 6420258 h 13511369"/>
                  <a:gd name="connsiteX271" fmla="*/ 9744694 w 12089090"/>
                  <a:gd name="connsiteY271" fmla="*/ 6434546 h 13511369"/>
                  <a:gd name="connsiteX272" fmla="*/ 9813749 w 12089090"/>
                  <a:gd name="connsiteY272" fmla="*/ 6489313 h 13511369"/>
                  <a:gd name="connsiteX273" fmla="*/ 9682782 w 12089090"/>
                  <a:gd name="connsiteY273" fmla="*/ 6517889 h 13511369"/>
                  <a:gd name="connsiteX274" fmla="*/ 9556576 w 12089090"/>
                  <a:gd name="connsiteY274" fmla="*/ 6508364 h 13511369"/>
                  <a:gd name="connsiteX275" fmla="*/ 9470850 w 12089090"/>
                  <a:gd name="connsiteY275" fmla="*/ 6544082 h 13511369"/>
                  <a:gd name="connsiteX276" fmla="*/ 9439894 w 12089090"/>
                  <a:gd name="connsiteY276" fmla="*/ 6848883 h 13511369"/>
                  <a:gd name="connsiteX277" fmla="*/ 9601819 w 12089090"/>
                  <a:gd name="connsiteY277" fmla="*/ 6882220 h 13511369"/>
                  <a:gd name="connsiteX278" fmla="*/ 9808987 w 12089090"/>
                  <a:gd name="connsiteY278" fmla="*/ 6696482 h 13511369"/>
                  <a:gd name="connsiteX279" fmla="*/ 9847088 w 12089090"/>
                  <a:gd name="connsiteY279" fmla="*/ 6794114 h 13511369"/>
                  <a:gd name="connsiteX280" fmla="*/ 9994726 w 12089090"/>
                  <a:gd name="connsiteY280" fmla="*/ 6717914 h 13511369"/>
                  <a:gd name="connsiteX281" fmla="*/ 9894713 w 12089090"/>
                  <a:gd name="connsiteY281" fmla="*/ 6956040 h 13511369"/>
                  <a:gd name="connsiteX282" fmla="*/ 10037588 w 12089090"/>
                  <a:gd name="connsiteY282" fmla="*/ 6898889 h 13511369"/>
                  <a:gd name="connsiteX283" fmla="*/ 10004251 w 12089090"/>
                  <a:gd name="connsiteY283" fmla="*/ 6986996 h 13511369"/>
                  <a:gd name="connsiteX284" fmla="*/ 10235232 w 12089090"/>
                  <a:gd name="connsiteY284" fmla="*/ 6984614 h 13511369"/>
                  <a:gd name="connsiteX285" fmla="*/ 10075687 w 12089090"/>
                  <a:gd name="connsiteY285" fmla="*/ 7039382 h 13511369"/>
                  <a:gd name="connsiteX286" fmla="*/ 9966151 w 12089090"/>
                  <a:gd name="connsiteY286" fmla="*/ 7096533 h 13511369"/>
                  <a:gd name="connsiteX287" fmla="*/ 9847088 w 12089090"/>
                  <a:gd name="connsiteY287" fmla="*/ 7210833 h 13511369"/>
                  <a:gd name="connsiteX288" fmla="*/ 9882806 w 12089090"/>
                  <a:gd name="connsiteY288" fmla="*/ 7270363 h 13511369"/>
                  <a:gd name="connsiteX289" fmla="*/ 9925669 w 12089090"/>
                  <a:gd name="connsiteY289" fmla="*/ 7320371 h 13511369"/>
                  <a:gd name="connsiteX290" fmla="*/ 10004251 w 12089090"/>
                  <a:gd name="connsiteY290" fmla="*/ 7287033 h 13511369"/>
                  <a:gd name="connsiteX291" fmla="*/ 10016156 w 12089090"/>
                  <a:gd name="connsiteY291" fmla="*/ 7348944 h 13511369"/>
                  <a:gd name="connsiteX292" fmla="*/ 10130457 w 12089090"/>
                  <a:gd name="connsiteY292" fmla="*/ 7210833 h 13511369"/>
                  <a:gd name="connsiteX293" fmla="*/ 10166176 w 12089090"/>
                  <a:gd name="connsiteY293" fmla="*/ 7356089 h 13511369"/>
                  <a:gd name="connsiteX294" fmla="*/ 10261426 w 12089090"/>
                  <a:gd name="connsiteY294" fmla="*/ 7239408 h 13511369"/>
                  <a:gd name="connsiteX295" fmla="*/ 10287619 w 12089090"/>
                  <a:gd name="connsiteY295" fmla="*/ 7401332 h 13511369"/>
                  <a:gd name="connsiteX296" fmla="*/ 10361437 w 12089090"/>
                  <a:gd name="connsiteY296" fmla="*/ 7477532 h 13511369"/>
                  <a:gd name="connsiteX297" fmla="*/ 10151887 w 12089090"/>
                  <a:gd name="connsiteY297" fmla="*/ 7591832 h 13511369"/>
                  <a:gd name="connsiteX298" fmla="*/ 10304288 w 12089090"/>
                  <a:gd name="connsiteY298" fmla="*/ 7741852 h 13511369"/>
                  <a:gd name="connsiteX299" fmla="*/ 10335244 w 12089090"/>
                  <a:gd name="connsiteY299" fmla="*/ 7644221 h 13511369"/>
                  <a:gd name="connsiteX300" fmla="*/ 10406680 w 12089090"/>
                  <a:gd name="connsiteY300" fmla="*/ 7732326 h 13511369"/>
                  <a:gd name="connsiteX301" fmla="*/ 10528126 w 12089090"/>
                  <a:gd name="connsiteY301" fmla="*/ 7691846 h 13511369"/>
                  <a:gd name="connsiteX302" fmla="*/ 10532887 w 12089090"/>
                  <a:gd name="connsiteY302" fmla="*/ 7777570 h 13511369"/>
                  <a:gd name="connsiteX303" fmla="*/ 10530506 w 12089090"/>
                  <a:gd name="connsiteY303" fmla="*/ 7875200 h 13511369"/>
                  <a:gd name="connsiteX304" fmla="*/ 10640043 w 12089090"/>
                  <a:gd name="connsiteY304" fmla="*/ 7837101 h 13511369"/>
                  <a:gd name="connsiteX305" fmla="*/ 10680526 w 12089090"/>
                  <a:gd name="connsiteY305" fmla="*/ 8075227 h 13511369"/>
                  <a:gd name="connsiteX306" fmla="*/ 10818637 w 12089090"/>
                  <a:gd name="connsiteY306" fmla="*/ 8106182 h 13511369"/>
                  <a:gd name="connsiteX307" fmla="*/ 10832925 w 12089090"/>
                  <a:gd name="connsiteY307" fmla="*/ 7815670 h 13511369"/>
                  <a:gd name="connsiteX308" fmla="*/ 10923413 w 12089090"/>
                  <a:gd name="connsiteY308" fmla="*/ 7791858 h 13511369"/>
                  <a:gd name="connsiteX309" fmla="*/ 10992469 w 12089090"/>
                  <a:gd name="connsiteY309" fmla="*/ 7620407 h 13511369"/>
                  <a:gd name="connsiteX310" fmla="*/ 10954369 w 12089090"/>
                  <a:gd name="connsiteY310" fmla="*/ 7491821 h 13511369"/>
                  <a:gd name="connsiteX311" fmla="*/ 10859119 w 12089090"/>
                  <a:gd name="connsiteY311" fmla="*/ 7479913 h 13511369"/>
                  <a:gd name="connsiteX312" fmla="*/ 10906743 w 12089090"/>
                  <a:gd name="connsiteY312" fmla="*/ 7360851 h 13511369"/>
                  <a:gd name="connsiteX313" fmla="*/ 10801969 w 12089090"/>
                  <a:gd name="connsiteY313" fmla="*/ 7289414 h 13511369"/>
                  <a:gd name="connsiteX314" fmla="*/ 10761487 w 12089090"/>
                  <a:gd name="connsiteY314" fmla="*/ 7058432 h 13511369"/>
                  <a:gd name="connsiteX315" fmla="*/ 10443987 w 12089090"/>
                  <a:gd name="connsiteY315" fmla="*/ 7020332 h 13511369"/>
                  <a:gd name="connsiteX316" fmla="*/ 10513838 w 12089090"/>
                  <a:gd name="connsiteY316" fmla="*/ 6915558 h 13511369"/>
                  <a:gd name="connsiteX317" fmla="*/ 10637663 w 12089090"/>
                  <a:gd name="connsiteY317" fmla="*/ 6896508 h 13511369"/>
                  <a:gd name="connsiteX318" fmla="*/ 10647187 w 12089090"/>
                  <a:gd name="connsiteY318" fmla="*/ 6810782 h 13511369"/>
                  <a:gd name="connsiteX319" fmla="*/ 10859912 w 12089090"/>
                  <a:gd name="connsiteY319" fmla="*/ 6899682 h 13511369"/>
                  <a:gd name="connsiteX320" fmla="*/ 10875787 w 12089090"/>
                  <a:gd name="connsiteY320" fmla="*/ 6677432 h 13511369"/>
                  <a:gd name="connsiteX321" fmla="*/ 10666237 w 12089090"/>
                  <a:gd name="connsiteY321" fmla="*/ 6772682 h 13511369"/>
                  <a:gd name="connsiteX322" fmla="*/ 10590037 w 12089090"/>
                  <a:gd name="connsiteY322" fmla="*/ 6544082 h 13511369"/>
                  <a:gd name="connsiteX323" fmla="*/ 10361437 w 12089090"/>
                  <a:gd name="connsiteY323" fmla="*/ 6753632 h 13511369"/>
                  <a:gd name="connsiteX324" fmla="*/ 10374138 w 12089090"/>
                  <a:gd name="connsiteY324" fmla="*/ 6588533 h 13511369"/>
                  <a:gd name="connsiteX325" fmla="*/ 10386837 w 12089090"/>
                  <a:gd name="connsiteY325" fmla="*/ 6464707 h 13511369"/>
                  <a:gd name="connsiteX326" fmla="*/ 10331672 w 12089090"/>
                  <a:gd name="connsiteY326" fmla="*/ 6436675 h 13511369"/>
                  <a:gd name="connsiteX327" fmla="*/ 10278888 w 12089090"/>
                  <a:gd name="connsiteY327" fmla="*/ 6452008 h 13511369"/>
                  <a:gd name="connsiteX328" fmla="*/ 10158237 w 12089090"/>
                  <a:gd name="connsiteY328" fmla="*/ 6236107 h 13511369"/>
                  <a:gd name="connsiteX329" fmla="*/ 10323338 w 12089090"/>
                  <a:gd name="connsiteY329" fmla="*/ 6274208 h 13511369"/>
                  <a:gd name="connsiteX330" fmla="*/ 10564638 w 12089090"/>
                  <a:gd name="connsiteY330" fmla="*/ 6274208 h 13511369"/>
                  <a:gd name="connsiteX331" fmla="*/ 10694812 w 12089090"/>
                  <a:gd name="connsiteY331" fmla="*/ 6134507 h 13511369"/>
                  <a:gd name="connsiteX332" fmla="*/ 10593213 w 12089090"/>
                  <a:gd name="connsiteY332" fmla="*/ 6023383 h 13511369"/>
                  <a:gd name="connsiteX333" fmla="*/ 10380487 w 12089090"/>
                  <a:gd name="connsiteY333" fmla="*/ 5975757 h 13511369"/>
                  <a:gd name="connsiteX334" fmla="*/ 10561462 w 12089090"/>
                  <a:gd name="connsiteY334" fmla="*/ 5845582 h 13511369"/>
                  <a:gd name="connsiteX335" fmla="*/ 10507488 w 12089090"/>
                  <a:gd name="connsiteY335" fmla="*/ 5728108 h 13511369"/>
                  <a:gd name="connsiteX336" fmla="*/ 10561463 w 12089090"/>
                  <a:gd name="connsiteY336" fmla="*/ 5607458 h 13511369"/>
                  <a:gd name="connsiteX337" fmla="*/ 10523362 w 12089090"/>
                  <a:gd name="connsiteY337" fmla="*/ 5604282 h 13511369"/>
                  <a:gd name="connsiteX338" fmla="*/ 10488438 w 12089090"/>
                  <a:gd name="connsiteY338" fmla="*/ 5528083 h 13511369"/>
                  <a:gd name="connsiteX339" fmla="*/ 10329687 w 12089090"/>
                  <a:gd name="connsiteY339" fmla="*/ 5375682 h 13511369"/>
                  <a:gd name="connsiteX340" fmla="*/ 10599563 w 12089090"/>
                  <a:gd name="connsiteY340" fmla="*/ 5480458 h 13511369"/>
                  <a:gd name="connsiteX341" fmla="*/ 10742437 w 12089090"/>
                  <a:gd name="connsiteY341" fmla="*/ 5439182 h 13511369"/>
                  <a:gd name="connsiteX342" fmla="*/ 10717038 w 12089090"/>
                  <a:gd name="connsiteY342" fmla="*/ 5686833 h 13511369"/>
                  <a:gd name="connsiteX343" fmla="*/ 10894837 w 12089090"/>
                  <a:gd name="connsiteY343" fmla="*/ 5724932 h 13511369"/>
                  <a:gd name="connsiteX344" fmla="*/ 10951988 w 12089090"/>
                  <a:gd name="connsiteY344" fmla="*/ 5550308 h 13511369"/>
                  <a:gd name="connsiteX345" fmla="*/ 10993262 w 12089090"/>
                  <a:gd name="connsiteY345" fmla="*/ 5321707 h 13511369"/>
                  <a:gd name="connsiteX346" fmla="*/ 10913888 w 12089090"/>
                  <a:gd name="connsiteY346" fmla="*/ 5118508 h 13511369"/>
                  <a:gd name="connsiteX347" fmla="*/ 10856737 w 12089090"/>
                  <a:gd name="connsiteY347" fmla="*/ 5020082 h 13511369"/>
                  <a:gd name="connsiteX348" fmla="*/ 10777363 w 12089090"/>
                  <a:gd name="connsiteY348" fmla="*/ 5137558 h 13511369"/>
                  <a:gd name="connsiteX349" fmla="*/ 10707513 w 12089090"/>
                  <a:gd name="connsiteY349" fmla="*/ 5096283 h 13511369"/>
                  <a:gd name="connsiteX350" fmla="*/ 10675763 w 12089090"/>
                  <a:gd name="connsiteY350" fmla="*/ 5216933 h 13511369"/>
                  <a:gd name="connsiteX351" fmla="*/ 10574162 w 12089090"/>
                  <a:gd name="connsiteY351" fmla="*/ 5220107 h 13511369"/>
                  <a:gd name="connsiteX352" fmla="*/ 10494787 w 12089090"/>
                  <a:gd name="connsiteY352" fmla="*/ 5077232 h 13511369"/>
                  <a:gd name="connsiteX353" fmla="*/ 10456687 w 12089090"/>
                  <a:gd name="connsiteY353" fmla="*/ 4924832 h 13511369"/>
                  <a:gd name="connsiteX354" fmla="*/ 10240787 w 12089090"/>
                  <a:gd name="connsiteY354" fmla="*/ 4928007 h 13511369"/>
                  <a:gd name="connsiteX355" fmla="*/ 10266187 w 12089090"/>
                  <a:gd name="connsiteY355" fmla="*/ 5153432 h 13511369"/>
                  <a:gd name="connsiteX356" fmla="*/ 10228088 w 12089090"/>
                  <a:gd name="connsiteY356" fmla="*/ 4959758 h 13511369"/>
                  <a:gd name="connsiteX357" fmla="*/ 10183637 w 12089090"/>
                  <a:gd name="connsiteY357" fmla="*/ 4972457 h 13511369"/>
                  <a:gd name="connsiteX358" fmla="*/ 10113787 w 12089090"/>
                  <a:gd name="connsiteY358" fmla="*/ 4861332 h 13511369"/>
                  <a:gd name="connsiteX359" fmla="*/ 10018538 w 12089090"/>
                  <a:gd name="connsiteY359" fmla="*/ 4931183 h 13511369"/>
                  <a:gd name="connsiteX360" fmla="*/ 9862962 w 12089090"/>
                  <a:gd name="connsiteY360" fmla="*/ 5058182 h 13511369"/>
                  <a:gd name="connsiteX361" fmla="*/ 10228087 w 12089090"/>
                  <a:gd name="connsiteY361" fmla="*/ 4724807 h 13511369"/>
                  <a:gd name="connsiteX362" fmla="*/ 10372550 w 12089090"/>
                  <a:gd name="connsiteY362" fmla="*/ 4634321 h 13511369"/>
                  <a:gd name="connsiteX363" fmla="*/ 10590037 w 12089090"/>
                  <a:gd name="connsiteY363" fmla="*/ 4581932 h 13511369"/>
                  <a:gd name="connsiteX364" fmla="*/ 10628138 w 12089090"/>
                  <a:gd name="connsiteY364" fmla="*/ 4461283 h 13511369"/>
                  <a:gd name="connsiteX365" fmla="*/ 10799588 w 12089090"/>
                  <a:gd name="connsiteY365" fmla="*/ 4334283 h 13511369"/>
                  <a:gd name="connsiteX366" fmla="*/ 10831337 w 12089090"/>
                  <a:gd name="connsiteY366" fmla="*/ 4080282 h 13511369"/>
                  <a:gd name="connsiteX367" fmla="*/ 10599562 w 12089090"/>
                  <a:gd name="connsiteY367" fmla="*/ 3997732 h 13511369"/>
                  <a:gd name="connsiteX368" fmla="*/ 10282063 w 12089090"/>
                  <a:gd name="connsiteY368" fmla="*/ 3950108 h 13511369"/>
                  <a:gd name="connsiteX369" fmla="*/ 10151887 w 12089090"/>
                  <a:gd name="connsiteY369" fmla="*/ 4010432 h 13511369"/>
                  <a:gd name="connsiteX370" fmla="*/ 10177288 w 12089090"/>
                  <a:gd name="connsiteY370" fmla="*/ 3845333 h 13511369"/>
                  <a:gd name="connsiteX371" fmla="*/ 10126488 w 12089090"/>
                  <a:gd name="connsiteY371" fmla="*/ 3670708 h 13511369"/>
                  <a:gd name="connsiteX372" fmla="*/ 10240787 w 12089090"/>
                  <a:gd name="connsiteY372" fmla="*/ 3708807 h 13511369"/>
                  <a:gd name="connsiteX373" fmla="*/ 10361438 w 12089090"/>
                  <a:gd name="connsiteY373" fmla="*/ 3600858 h 13511369"/>
                  <a:gd name="connsiteX374" fmla="*/ 10551938 w 12089090"/>
                  <a:gd name="connsiteY374" fmla="*/ 3661183 h 13511369"/>
                  <a:gd name="connsiteX375" fmla="*/ 10564638 w 12089090"/>
                  <a:gd name="connsiteY375" fmla="*/ 3477033 h 13511369"/>
                  <a:gd name="connsiteX376" fmla="*/ 10704337 w 12089090"/>
                  <a:gd name="connsiteY376" fmla="*/ 3515132 h 13511369"/>
                  <a:gd name="connsiteX377" fmla="*/ 10818637 w 12089090"/>
                  <a:gd name="connsiteY377" fmla="*/ 3210332 h 13511369"/>
                  <a:gd name="connsiteX378" fmla="*/ 10920238 w 12089090"/>
                  <a:gd name="connsiteY378" fmla="*/ 3299233 h 13511369"/>
                  <a:gd name="connsiteX379" fmla="*/ 11059937 w 12089090"/>
                  <a:gd name="connsiteY379" fmla="*/ 3283357 h 13511369"/>
                  <a:gd name="connsiteX380" fmla="*/ 11094862 w 12089090"/>
                  <a:gd name="connsiteY380" fmla="*/ 3508782 h 13511369"/>
                  <a:gd name="connsiteX381" fmla="*/ 11171063 w 12089090"/>
                  <a:gd name="connsiteY381" fmla="*/ 3251608 h 13511369"/>
                  <a:gd name="connsiteX382" fmla="*/ 11094863 w 12089090"/>
                  <a:gd name="connsiteY382" fmla="*/ 3165883 h 13511369"/>
                  <a:gd name="connsiteX383" fmla="*/ 11180587 w 12089090"/>
                  <a:gd name="connsiteY383" fmla="*/ 2911882 h 13511369"/>
                  <a:gd name="connsiteX384" fmla="*/ 10999613 w 12089090"/>
                  <a:gd name="connsiteY384" fmla="*/ 2988083 h 13511369"/>
                  <a:gd name="connsiteX385" fmla="*/ 10971037 w 12089090"/>
                  <a:gd name="connsiteY385" fmla="*/ 2918232 h 13511369"/>
                  <a:gd name="connsiteX386" fmla="*/ 10780537 w 12089090"/>
                  <a:gd name="connsiteY386" fmla="*/ 2715032 h 13511369"/>
                  <a:gd name="connsiteX387" fmla="*/ 10748788 w 12089090"/>
                  <a:gd name="connsiteY387" fmla="*/ 2530883 h 13511369"/>
                  <a:gd name="connsiteX388" fmla="*/ 10717038 w 12089090"/>
                  <a:gd name="connsiteY388" fmla="*/ 2435633 h 13511369"/>
                  <a:gd name="connsiteX389" fmla="*/ 10818637 w 12089090"/>
                  <a:gd name="connsiteY389" fmla="*/ 2334032 h 13511369"/>
                  <a:gd name="connsiteX390" fmla="*/ 11078988 w 12089090"/>
                  <a:gd name="connsiteY390" fmla="*/ 2099083 h 13511369"/>
                  <a:gd name="connsiteX391" fmla="*/ 11199637 w 12089090"/>
                  <a:gd name="connsiteY391" fmla="*/ 2118132 h 13511369"/>
                  <a:gd name="connsiteX392" fmla="*/ 11269488 w 12089090"/>
                  <a:gd name="connsiteY392" fmla="*/ 2029233 h 13511369"/>
                  <a:gd name="connsiteX393" fmla="*/ 11504437 w 12089090"/>
                  <a:gd name="connsiteY393" fmla="*/ 1921282 h 13511369"/>
                  <a:gd name="connsiteX394" fmla="*/ 11358388 w 12089090"/>
                  <a:gd name="connsiteY394" fmla="*/ 1851433 h 13511369"/>
                  <a:gd name="connsiteX395" fmla="*/ 11275837 w 12089090"/>
                  <a:gd name="connsiteY395" fmla="*/ 1705382 h 13511369"/>
                  <a:gd name="connsiteX396" fmla="*/ 11377437 w 12089090"/>
                  <a:gd name="connsiteY396" fmla="*/ 1279932 h 13511369"/>
                  <a:gd name="connsiteX397" fmla="*/ 11256787 w 12089090"/>
                  <a:gd name="connsiteY397" fmla="*/ 1019582 h 13511369"/>
                  <a:gd name="connsiteX398" fmla="*/ 11542537 w 12089090"/>
                  <a:gd name="connsiteY398" fmla="*/ 1362482 h 13511369"/>
                  <a:gd name="connsiteX399" fmla="*/ 11707637 w 12089090"/>
                  <a:gd name="connsiteY399" fmla="*/ 1165632 h 13511369"/>
                  <a:gd name="connsiteX400" fmla="*/ 11891787 w 12089090"/>
                  <a:gd name="connsiteY400" fmla="*/ 1476782 h 13511369"/>
                  <a:gd name="connsiteX401" fmla="*/ 12088637 w 12089090"/>
                  <a:gd name="connsiteY401" fmla="*/ 1578383 h 13511369"/>
                  <a:gd name="connsiteX402" fmla="*/ 11923537 w 12089090"/>
                  <a:gd name="connsiteY402" fmla="*/ 1133883 h 13511369"/>
                  <a:gd name="connsiteX403" fmla="*/ 11910837 w 12089090"/>
                  <a:gd name="connsiteY403" fmla="*/ 917982 h 13511369"/>
                  <a:gd name="connsiteX404" fmla="*/ 11777487 w 12089090"/>
                  <a:gd name="connsiteY404" fmla="*/ 721132 h 13511369"/>
                  <a:gd name="connsiteX405" fmla="*/ 11752087 w 12089090"/>
                  <a:gd name="connsiteY40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305353 w 12089090"/>
                  <a:gd name="connsiteY8" fmla="*/ 2112325 h 13511369"/>
                  <a:gd name="connsiteX9" fmla="*/ 9176765 w 12089090"/>
                  <a:gd name="connsiteY9" fmla="*/ 2209956 h 13511369"/>
                  <a:gd name="connsiteX10" fmla="*/ 9123187 w 12089090"/>
                  <a:gd name="connsiteY10" fmla="*/ 2105432 h 13511369"/>
                  <a:gd name="connsiteX11" fmla="*/ 8936259 w 12089090"/>
                  <a:gd name="connsiteY11" fmla="*/ 2012313 h 13511369"/>
                  <a:gd name="connsiteX12" fmla="*/ 8874347 w 12089090"/>
                  <a:gd name="connsiteY12" fmla="*/ 2231388 h 13511369"/>
                  <a:gd name="connsiteX13" fmla="*/ 8881490 w 12089090"/>
                  <a:gd name="connsiteY13" fmla="*/ 2321875 h 13511369"/>
                  <a:gd name="connsiteX14" fmla="*/ 8781478 w 12089090"/>
                  <a:gd name="connsiteY14" fmla="*/ 2293300 h 13511369"/>
                  <a:gd name="connsiteX15" fmla="*/ 8579072 w 12089090"/>
                  <a:gd name="connsiteY15" fmla="*/ 2374263 h 13511369"/>
                  <a:gd name="connsiteX16" fmla="*/ 8418337 w 12089090"/>
                  <a:gd name="connsiteY16" fmla="*/ 2848382 h 13511369"/>
                  <a:gd name="connsiteX17" fmla="*/ 8300465 w 12089090"/>
                  <a:gd name="connsiteY17" fmla="*/ 2740975 h 13511369"/>
                  <a:gd name="connsiteX18" fmla="*/ 8262365 w 12089090"/>
                  <a:gd name="connsiteY18" fmla="*/ 2845750 h 13511369"/>
                  <a:gd name="connsiteX19" fmla="*/ 8095678 w 12089090"/>
                  <a:gd name="connsiteY19" fmla="*/ 2810031 h 13511369"/>
                  <a:gd name="connsiteX20" fmla="*/ 8019478 w 12089090"/>
                  <a:gd name="connsiteY20" fmla="*/ 2614769 h 13511369"/>
                  <a:gd name="connsiteX21" fmla="*/ 7656337 w 12089090"/>
                  <a:gd name="connsiteY21" fmla="*/ 2429282 h 13511369"/>
                  <a:gd name="connsiteX22" fmla="*/ 7595615 w 12089090"/>
                  <a:gd name="connsiteY22" fmla="*/ 2443319 h 13511369"/>
                  <a:gd name="connsiteX23" fmla="*/ 7526559 w 12089090"/>
                  <a:gd name="connsiteY23" fmla="*/ 2407600 h 13511369"/>
                  <a:gd name="connsiteX24" fmla="*/ 7521797 w 12089090"/>
                  <a:gd name="connsiteY24" fmla="*/ 2148044 h 13511369"/>
                  <a:gd name="connsiteX25" fmla="*/ 7412259 w 12089090"/>
                  <a:gd name="connsiteY25" fmla="*/ 2105181 h 13511369"/>
                  <a:gd name="connsiteX26" fmla="*/ 7371778 w 12089090"/>
                  <a:gd name="connsiteY26" fmla="*/ 1993263 h 13511369"/>
                  <a:gd name="connsiteX27" fmla="*/ 7281290 w 12089090"/>
                  <a:gd name="connsiteY27" fmla="*/ 2021838 h 13511369"/>
                  <a:gd name="connsiteX28" fmla="*/ 7180087 w 12089090"/>
                  <a:gd name="connsiteY28" fmla="*/ 1905407 h 13511369"/>
                  <a:gd name="connsiteX29" fmla="*/ 7321772 w 12089090"/>
                  <a:gd name="connsiteY29" fmla="*/ 1876581 h 13511369"/>
                  <a:gd name="connsiteX30" fmla="*/ 7419403 w 12089090"/>
                  <a:gd name="connsiteY30" fmla="*/ 1843244 h 13511369"/>
                  <a:gd name="connsiteX31" fmla="*/ 7457503 w 12089090"/>
                  <a:gd name="connsiteY31" fmla="*/ 1764663 h 13511369"/>
                  <a:gd name="connsiteX32" fmla="*/ 7543228 w 12089090"/>
                  <a:gd name="connsiteY32" fmla="*/ 1752756 h 13511369"/>
                  <a:gd name="connsiteX33" fmla="*/ 7618237 w 12089090"/>
                  <a:gd name="connsiteY33" fmla="*/ 1552982 h 13511369"/>
                  <a:gd name="connsiteX34" fmla="*/ 7512272 w 12089090"/>
                  <a:gd name="connsiteY34" fmla="*/ 1428906 h 13511369"/>
                  <a:gd name="connsiteX35" fmla="*/ 7275337 w 12089090"/>
                  <a:gd name="connsiteY35" fmla="*/ 1305332 h 13511369"/>
                  <a:gd name="connsiteX36" fmla="*/ 6959822 w 12089090"/>
                  <a:gd name="connsiteY36" fmla="*/ 1395569 h 13511369"/>
                  <a:gd name="connsiteX37" fmla="*/ 6752653 w 12089090"/>
                  <a:gd name="connsiteY37" fmla="*/ 1359850 h 13511369"/>
                  <a:gd name="connsiteX38" fmla="*/ 6647878 w 12089090"/>
                  <a:gd name="connsiteY38" fmla="*/ 1431288 h 13511369"/>
                  <a:gd name="connsiteX39" fmla="*/ 6488334 w 12089090"/>
                  <a:gd name="connsiteY39" fmla="*/ 1331275 h 13511369"/>
                  <a:gd name="connsiteX40" fmla="*/ 6354984 w 12089090"/>
                  <a:gd name="connsiteY40" fmla="*/ 1402713 h 13511369"/>
                  <a:gd name="connsiteX41" fmla="*/ 6265687 w 12089090"/>
                  <a:gd name="connsiteY41" fmla="*/ 1362482 h 13511369"/>
                  <a:gd name="connsiteX42" fmla="*/ 6181153 w 12089090"/>
                  <a:gd name="connsiteY42" fmla="*/ 1433669 h 13511369"/>
                  <a:gd name="connsiteX43" fmla="*/ 6052565 w 12089090"/>
                  <a:gd name="connsiteY43" fmla="*/ 1269363 h 13511369"/>
                  <a:gd name="connsiteX44" fmla="*/ 5971603 w 12089090"/>
                  <a:gd name="connsiteY44" fmla="*/ 1078863 h 13511369"/>
                  <a:gd name="connsiteX45" fmla="*/ 5808487 w 12089090"/>
                  <a:gd name="connsiteY45" fmla="*/ 1000532 h 13511369"/>
                  <a:gd name="connsiteX46" fmla="*/ 5647753 w 12089090"/>
                  <a:gd name="connsiteY46" fmla="*/ 921700 h 13511369"/>
                  <a:gd name="connsiteX47" fmla="*/ 5566790 w 12089090"/>
                  <a:gd name="connsiteY47" fmla="*/ 995519 h 13511369"/>
                  <a:gd name="connsiteX48" fmla="*/ 5500115 w 12089090"/>
                  <a:gd name="connsiteY48" fmla="*/ 847881 h 13511369"/>
                  <a:gd name="connsiteX49" fmla="*/ 5295328 w 12089090"/>
                  <a:gd name="connsiteY49" fmla="*/ 838356 h 13511369"/>
                  <a:gd name="connsiteX50" fmla="*/ 5119115 w 12089090"/>
                  <a:gd name="connsiteY50" fmla="*/ 678813 h 13511369"/>
                  <a:gd name="connsiteX51" fmla="*/ 4872656 w 12089090"/>
                  <a:gd name="connsiteY51" fmla="*/ 524282 h 13511369"/>
                  <a:gd name="connsiteX52" fmla="*/ 4578572 w 12089090"/>
                  <a:gd name="connsiteY52" fmla="*/ 478788 h 13511369"/>
                  <a:gd name="connsiteX53" fmla="*/ 4330922 w 12089090"/>
                  <a:gd name="connsiteY53" fmla="*/ 395444 h 13511369"/>
                  <a:gd name="connsiteX54" fmla="*/ 4363068 w 12089090"/>
                  <a:gd name="connsiteY54" fmla="*/ 505232 h 13511369"/>
                  <a:gd name="connsiteX55" fmla="*/ 4118990 w 12089090"/>
                  <a:gd name="connsiteY55" fmla="*/ 528794 h 13511369"/>
                  <a:gd name="connsiteX56" fmla="*/ 3952303 w 12089090"/>
                  <a:gd name="connsiteY56" fmla="*/ 640713 h 13511369"/>
                  <a:gd name="connsiteX57" fmla="*/ 3770137 w 12089090"/>
                  <a:gd name="connsiteY57" fmla="*/ 929094 h 13511369"/>
                  <a:gd name="connsiteX58" fmla="*/ 3680840 w 12089090"/>
                  <a:gd name="connsiteY58" fmla="*/ 914556 h 13511369"/>
                  <a:gd name="connsiteX59" fmla="*/ 3578447 w 12089090"/>
                  <a:gd name="connsiteY59" fmla="*/ 990756 h 13511369"/>
                  <a:gd name="connsiteX60" fmla="*/ 3404615 w 12089090"/>
                  <a:gd name="connsiteY60" fmla="*/ 1205069 h 13511369"/>
                  <a:gd name="connsiteX61" fmla="*/ 3266503 w 12089090"/>
                  <a:gd name="connsiteY61" fmla="*/ 1266981 h 13511369"/>
                  <a:gd name="connsiteX62" fmla="*/ 3184349 w 12089090"/>
                  <a:gd name="connsiteY62" fmla="*/ 1343433 h 13511369"/>
                  <a:gd name="connsiteX63" fmla="*/ 2956940 w 12089090"/>
                  <a:gd name="connsiteY63" fmla="*/ 1233644 h 13511369"/>
                  <a:gd name="connsiteX64" fmla="*/ 2829544 w 12089090"/>
                  <a:gd name="connsiteY64" fmla="*/ 1317239 h 13511369"/>
                  <a:gd name="connsiteX65" fmla="*/ 2690240 w 12089090"/>
                  <a:gd name="connsiteY65" fmla="*/ 1366994 h 13511369"/>
                  <a:gd name="connsiteX66" fmla="*/ 2455687 w 12089090"/>
                  <a:gd name="connsiteY66" fmla="*/ 1452970 h 13511369"/>
                  <a:gd name="connsiteX67" fmla="*/ 2421159 w 12089090"/>
                  <a:gd name="connsiteY67" fmla="*/ 1328894 h 13511369"/>
                  <a:gd name="connsiteX68" fmla="*/ 2341387 w 12089090"/>
                  <a:gd name="connsiteY68" fmla="*/ 1248182 h 13511369"/>
                  <a:gd name="connsiteX69" fmla="*/ 2364009 w 12089090"/>
                  <a:gd name="connsiteY69" fmla="*/ 1407475 h 13511369"/>
                  <a:gd name="connsiteX70" fmla="*/ 2321147 w 12089090"/>
                  <a:gd name="connsiteY70" fmla="*/ 1557494 h 13511369"/>
                  <a:gd name="connsiteX71" fmla="*/ 2379487 w 12089090"/>
                  <a:gd name="connsiteY71" fmla="*/ 1629182 h 13511369"/>
                  <a:gd name="connsiteX72" fmla="*/ 2748581 w 12089090"/>
                  <a:gd name="connsiteY72" fmla="*/ 1888739 h 13511369"/>
                  <a:gd name="connsiteX73" fmla="*/ 2818828 w 12089090"/>
                  <a:gd name="connsiteY73" fmla="*/ 2031363 h 13511369"/>
                  <a:gd name="connsiteX74" fmla="*/ 2799778 w 12089090"/>
                  <a:gd name="connsiteY74" fmla="*/ 2224244 h 13511369"/>
                  <a:gd name="connsiteX75" fmla="*/ 2870025 w 12089090"/>
                  <a:gd name="connsiteY75" fmla="*/ 2431664 h 13511369"/>
                  <a:gd name="connsiteX76" fmla="*/ 3027187 w 12089090"/>
                  <a:gd name="connsiteY76" fmla="*/ 2567395 h 13511369"/>
                  <a:gd name="connsiteX77" fmla="*/ 3160537 w 12089090"/>
                  <a:gd name="connsiteY77" fmla="*/ 2543582 h 13511369"/>
                  <a:gd name="connsiteX78" fmla="*/ 3228403 w 12089090"/>
                  <a:gd name="connsiteY78" fmla="*/ 2648106 h 13511369"/>
                  <a:gd name="connsiteX79" fmla="*/ 3130772 w 12089090"/>
                  <a:gd name="connsiteY79" fmla="*/ 2719544 h 13511369"/>
                  <a:gd name="connsiteX80" fmla="*/ 3115293 w 12089090"/>
                  <a:gd name="connsiteY80" fmla="*/ 2843619 h 13511369"/>
                  <a:gd name="connsiteX81" fmla="*/ 3023615 w 12089090"/>
                  <a:gd name="connsiteY81" fmla="*/ 2957669 h 13511369"/>
                  <a:gd name="connsiteX82" fmla="*/ 3016472 w 12089090"/>
                  <a:gd name="connsiteY82" fmla="*/ 3050538 h 13511369"/>
                  <a:gd name="connsiteX83" fmla="*/ 2916459 w 12089090"/>
                  <a:gd name="connsiteY83" fmla="*/ 3143406 h 13511369"/>
                  <a:gd name="connsiteX84" fmla="*/ 2874787 w 12089090"/>
                  <a:gd name="connsiteY84" fmla="*/ 3248432 h 13511369"/>
                  <a:gd name="connsiteX85" fmla="*/ 2916459 w 12089090"/>
                  <a:gd name="connsiteY85" fmla="*/ 3355338 h 13511369"/>
                  <a:gd name="connsiteX86" fmla="*/ 3039093 w 12089090"/>
                  <a:gd name="connsiteY86" fmla="*/ 3469889 h 13511369"/>
                  <a:gd name="connsiteX87" fmla="*/ 2880740 w 12089090"/>
                  <a:gd name="connsiteY87" fmla="*/ 3872069 h 13511369"/>
                  <a:gd name="connsiteX88" fmla="*/ 2854547 w 12089090"/>
                  <a:gd name="connsiteY88" fmla="*/ 4003038 h 13511369"/>
                  <a:gd name="connsiteX89" fmla="*/ 2779537 w 12089090"/>
                  <a:gd name="connsiteY89" fmla="*/ 4067582 h 13511369"/>
                  <a:gd name="connsiteX90" fmla="*/ 2630709 w 12089090"/>
                  <a:gd name="connsiteY90" fmla="*/ 4069713 h 13511369"/>
                  <a:gd name="connsiteX91" fmla="*/ 2559272 w 12089090"/>
                  <a:gd name="connsiteY91" fmla="*/ 4041138 h 13511369"/>
                  <a:gd name="connsiteX92" fmla="*/ 2497359 w 12089090"/>
                  <a:gd name="connsiteY92" fmla="*/ 3964938 h 13511369"/>
                  <a:gd name="connsiteX93" fmla="*/ 2360437 w 12089090"/>
                  <a:gd name="connsiteY93" fmla="*/ 3991382 h 13511369"/>
                  <a:gd name="connsiteX94" fmla="*/ 2302097 w 12089090"/>
                  <a:gd name="connsiteY94" fmla="*/ 4098288 h 13511369"/>
                  <a:gd name="connsiteX95" fmla="*/ 2402109 w 12089090"/>
                  <a:gd name="connsiteY95" fmla="*/ 4295932 h 13511369"/>
                  <a:gd name="connsiteX96" fmla="*/ 2322337 w 12089090"/>
                  <a:gd name="connsiteY96" fmla="*/ 4353332 h 13511369"/>
                  <a:gd name="connsiteX97" fmla="*/ 2533078 w 12089090"/>
                  <a:gd name="connsiteY97" fmla="*/ 4645975 h 13511369"/>
                  <a:gd name="connsiteX98" fmla="*/ 2597372 w 12089090"/>
                  <a:gd name="connsiteY98" fmla="*/ 4879338 h 13511369"/>
                  <a:gd name="connsiteX99" fmla="*/ 2489024 w 12089090"/>
                  <a:gd name="connsiteY99" fmla="*/ 4958170 h 13511369"/>
                  <a:gd name="connsiteX100" fmla="*/ 2471165 w 12089090"/>
                  <a:gd name="connsiteY100" fmla="*/ 5122225 h 13511369"/>
                  <a:gd name="connsiteX101" fmla="*/ 2387822 w 12089090"/>
                  <a:gd name="connsiteY101" fmla="*/ 5196044 h 13511369"/>
                  <a:gd name="connsiteX102" fmla="*/ 2398537 w 12089090"/>
                  <a:gd name="connsiteY102" fmla="*/ 5286782 h 13511369"/>
                  <a:gd name="connsiteX103" fmla="*/ 2506884 w 12089090"/>
                  <a:gd name="connsiteY103" fmla="*/ 5384163 h 13511369"/>
                  <a:gd name="connsiteX104" fmla="*/ 2512837 w 12089090"/>
                  <a:gd name="connsiteY104" fmla="*/ 5534432 h 13511369"/>
                  <a:gd name="connsiteX105" fmla="*/ 2516409 w 12089090"/>
                  <a:gd name="connsiteY105" fmla="*/ 5622288 h 13511369"/>
                  <a:gd name="connsiteX106" fmla="*/ 2649759 w 12089090"/>
                  <a:gd name="connsiteY106" fmla="*/ 5741350 h 13511369"/>
                  <a:gd name="connsiteX107" fmla="*/ 2814065 w 12089090"/>
                  <a:gd name="connsiteY107" fmla="*/ 5819932 h 13511369"/>
                  <a:gd name="connsiteX108" fmla="*/ 2846212 w 12089090"/>
                  <a:gd name="connsiteY108" fmla="*/ 6036875 h 13511369"/>
                  <a:gd name="connsiteX109" fmla="*/ 2836687 w 12089090"/>
                  <a:gd name="connsiteY109" fmla="*/ 6239282 h 13511369"/>
                  <a:gd name="connsiteX110" fmla="*/ 2611659 w 12089090"/>
                  <a:gd name="connsiteY110" fmla="*/ 6322375 h 13511369"/>
                  <a:gd name="connsiteX111" fmla="*/ 2627137 w 12089090"/>
                  <a:gd name="connsiteY111" fmla="*/ 6448832 h 13511369"/>
                  <a:gd name="connsiteX112" fmla="*/ 2531887 w 12089090"/>
                  <a:gd name="connsiteY112" fmla="*/ 6696482 h 13511369"/>
                  <a:gd name="connsiteX113" fmla="*/ 2585465 w 12089090"/>
                  <a:gd name="connsiteY113" fmla="*/ 6812913 h 13511369"/>
                  <a:gd name="connsiteX114" fmla="*/ 2535459 w 12089090"/>
                  <a:gd name="connsiteY114" fmla="*/ 6872444 h 13511369"/>
                  <a:gd name="connsiteX115" fmla="*/ 2478309 w 12089090"/>
                  <a:gd name="connsiteY115" fmla="*/ 6981982 h 13511369"/>
                  <a:gd name="connsiteX116" fmla="*/ 2365199 w 12089090"/>
                  <a:gd name="connsiteY116" fmla="*/ 7022714 h 13511369"/>
                  <a:gd name="connsiteX117" fmla="*/ 2123503 w 12089090"/>
                  <a:gd name="connsiteY117" fmla="*/ 7248682 h 13511369"/>
                  <a:gd name="connsiteX118" fmla="*/ 2171128 w 12089090"/>
                  <a:gd name="connsiteY118" fmla="*/ 7551100 h 13511369"/>
                  <a:gd name="connsiteX119" fmla="*/ 2143743 w 12089090"/>
                  <a:gd name="connsiteY119" fmla="*/ 7627551 h 13511369"/>
                  <a:gd name="connsiteX120" fmla="*/ 1973484 w 12089090"/>
                  <a:gd name="connsiteY120" fmla="*/ 7703500 h 13511369"/>
                  <a:gd name="connsiteX121" fmla="*/ 1867519 w 12089090"/>
                  <a:gd name="connsiteY121" fmla="*/ 7841863 h 13511369"/>
                  <a:gd name="connsiteX122" fmla="*/ 1842515 w 12089090"/>
                  <a:gd name="connsiteY122" fmla="*/ 8084500 h 13511369"/>
                  <a:gd name="connsiteX123" fmla="*/ 1721072 w 12089090"/>
                  <a:gd name="connsiteY123" fmla="*/ 8148794 h 13511369"/>
                  <a:gd name="connsiteX124" fmla="*/ 1703212 w 12089090"/>
                  <a:gd name="connsiteY124" fmla="*/ 8291919 h 13511369"/>
                  <a:gd name="connsiteX125" fmla="*/ 1671065 w 12089090"/>
                  <a:gd name="connsiteY125" fmla="*/ 8510744 h 13511369"/>
                  <a:gd name="connsiteX126" fmla="*/ 1716309 w 12089090"/>
                  <a:gd name="connsiteY126" fmla="*/ 8653619 h 13511369"/>
                  <a:gd name="connsiteX127" fmla="*/ 1706784 w 12089090"/>
                  <a:gd name="connsiteY127" fmla="*/ 8772682 h 13511369"/>
                  <a:gd name="connsiteX128" fmla="*/ 1788937 w 12089090"/>
                  <a:gd name="connsiteY128" fmla="*/ 8963432 h 13511369"/>
                  <a:gd name="connsiteX129" fmla="*/ 1657969 w 12089090"/>
                  <a:gd name="connsiteY129" fmla="*/ 9413488 h 13511369"/>
                  <a:gd name="connsiteX130" fmla="*/ 1506759 w 12089090"/>
                  <a:gd name="connsiteY130" fmla="*/ 9498963 h 13511369"/>
                  <a:gd name="connsiteX131" fmla="*/ 1463897 w 12089090"/>
                  <a:gd name="connsiteY131" fmla="*/ 9682319 h 13511369"/>
                  <a:gd name="connsiteX132" fmla="*/ 1321022 w 12089090"/>
                  <a:gd name="connsiteY132" fmla="*/ 9748994 h 13511369"/>
                  <a:gd name="connsiteX133" fmla="*/ 1312687 w 12089090"/>
                  <a:gd name="connsiteY133" fmla="*/ 9839732 h 13511369"/>
                  <a:gd name="connsiteX134" fmla="*/ 1237678 w 12089090"/>
                  <a:gd name="connsiteY134" fmla="*/ 9970450 h 13511369"/>
                  <a:gd name="connsiteX135" fmla="*/ 1254347 w 12089090"/>
                  <a:gd name="connsiteY135" fmla="*/ 10151425 h 13511369"/>
                  <a:gd name="connsiteX136" fmla="*/ 1179337 w 12089090"/>
                  <a:gd name="connsiteY136" fmla="*/ 10315982 h 13511369"/>
                  <a:gd name="connsiteX137" fmla="*/ 932878 w 12089090"/>
                  <a:gd name="connsiteY137" fmla="*/ 10353832 h 13511369"/>
                  <a:gd name="connsiteX138" fmla="*/ 817387 w 12089090"/>
                  <a:gd name="connsiteY138" fmla="*/ 10468382 h 13511369"/>
                  <a:gd name="connsiteX139" fmla="*/ 678084 w 12089090"/>
                  <a:gd name="connsiteY139" fmla="*/ 10480038 h 13511369"/>
                  <a:gd name="connsiteX140" fmla="*/ 585215 w 12089090"/>
                  <a:gd name="connsiteY140" fmla="*/ 10544332 h 13511369"/>
                  <a:gd name="connsiteX141" fmla="*/ 497109 w 12089090"/>
                  <a:gd name="connsiteY141" fmla="*/ 10503850 h 13511369"/>
                  <a:gd name="connsiteX142" fmla="*/ 399478 w 12089090"/>
                  <a:gd name="connsiteY142" fmla="*/ 10510994 h 13511369"/>
                  <a:gd name="connsiteX143" fmla="*/ 301847 w 12089090"/>
                  <a:gd name="connsiteY143" fmla="*/ 10482419 h 13511369"/>
                  <a:gd name="connsiteX144" fmla="*/ 238743 w 12089090"/>
                  <a:gd name="connsiteY144" fmla="*/ 10535057 h 13511369"/>
                  <a:gd name="connsiteX145" fmla="*/ 17287 w 12089090"/>
                  <a:gd name="connsiteY145" fmla="*/ 10430282 h 13511369"/>
                  <a:gd name="connsiteX146" fmla="*/ 78009 w 12089090"/>
                  <a:gd name="connsiteY146" fmla="*/ 10608625 h 13511369"/>
                  <a:gd name="connsiteX147" fmla="*/ 11334 w 12089090"/>
                  <a:gd name="connsiteY147" fmla="*/ 10787219 h 13511369"/>
                  <a:gd name="connsiteX148" fmla="*/ 112537 w 12089090"/>
                  <a:gd name="connsiteY148" fmla="*/ 11056551 h 13511369"/>
                  <a:gd name="connsiteX149" fmla="*/ 8953 w 12089090"/>
                  <a:gd name="connsiteY149" fmla="*/ 11234894 h 13511369"/>
                  <a:gd name="connsiteX150" fmla="*/ 17287 w 12089090"/>
                  <a:gd name="connsiteY150" fmla="*/ 11420882 h 13511369"/>
                  <a:gd name="connsiteX151" fmla="*/ 158972 w 12089090"/>
                  <a:gd name="connsiteY151" fmla="*/ 11470638 h 13511369"/>
                  <a:gd name="connsiteX152" fmla="*/ 455437 w 12089090"/>
                  <a:gd name="connsiteY152" fmla="*/ 11497082 h 13511369"/>
                  <a:gd name="connsiteX153" fmla="*/ 623315 w 12089090"/>
                  <a:gd name="connsiteY153" fmla="*/ 11544457 h 13511369"/>
                  <a:gd name="connsiteX154" fmla="*/ 737615 w 12089090"/>
                  <a:gd name="connsiteY154" fmla="*/ 11489688 h 13511369"/>
                  <a:gd name="connsiteX155" fmla="*/ 912637 w 12089090"/>
                  <a:gd name="connsiteY155" fmla="*/ 11535182 h 13511369"/>
                  <a:gd name="connsiteX156" fmla="*/ 1078134 w 12089090"/>
                  <a:gd name="connsiteY156" fmla="*/ 11413488 h 13511369"/>
                  <a:gd name="connsiteX157" fmla="*/ 1155524 w 12089090"/>
                  <a:gd name="connsiteY157" fmla="*/ 11470889 h 13511369"/>
                  <a:gd name="connsiteX158" fmla="*/ 1294828 w 12089090"/>
                  <a:gd name="connsiteY158" fmla="*/ 11496832 h 13511369"/>
                  <a:gd name="connsiteX159" fmla="*/ 1466278 w 12089090"/>
                  <a:gd name="connsiteY159" fmla="*/ 11508738 h 13511369"/>
                  <a:gd name="connsiteX160" fmla="*/ 1552003 w 12089090"/>
                  <a:gd name="connsiteY160" fmla="*/ 11573032 h 13511369"/>
                  <a:gd name="connsiteX161" fmla="*/ 1652015 w 12089090"/>
                  <a:gd name="connsiteY161" fmla="*/ 11580175 h 13511369"/>
                  <a:gd name="connsiteX162" fmla="*/ 1731787 w 12089090"/>
                  <a:gd name="connsiteY162" fmla="*/ 11592332 h 13511369"/>
                  <a:gd name="connsiteX163" fmla="*/ 1659159 w 12089090"/>
                  <a:gd name="connsiteY163" fmla="*/ 11737338 h 13511369"/>
                  <a:gd name="connsiteX164" fmla="*/ 1693687 w 12089090"/>
                  <a:gd name="connsiteY164" fmla="*/ 11992382 h 13511369"/>
                  <a:gd name="connsiteX165" fmla="*/ 1871090 w 12089090"/>
                  <a:gd name="connsiteY165" fmla="*/ 12130244 h 13511369"/>
                  <a:gd name="connsiteX166" fmla="*/ 1993724 w 12089090"/>
                  <a:gd name="connsiteY166" fmla="*/ 12056676 h 13511369"/>
                  <a:gd name="connsiteX167" fmla="*/ 2066353 w 12089090"/>
                  <a:gd name="connsiteY167" fmla="*/ 12104050 h 13511369"/>
                  <a:gd name="connsiteX168" fmla="*/ 2142553 w 12089090"/>
                  <a:gd name="connsiteY168" fmla="*/ 12034994 h 13511369"/>
                  <a:gd name="connsiteX169" fmla="*/ 2242565 w 12089090"/>
                  <a:gd name="connsiteY169" fmla="*/ 12058807 h 13511369"/>
                  <a:gd name="connsiteX170" fmla="*/ 2473547 w 12089090"/>
                  <a:gd name="connsiteY170" fmla="*/ 12008800 h 13511369"/>
                  <a:gd name="connsiteX171" fmla="*/ 2524743 w 12089090"/>
                  <a:gd name="connsiteY171" fmla="*/ 11899513 h 13511369"/>
                  <a:gd name="connsiteX172" fmla="*/ 2893837 w 12089090"/>
                  <a:gd name="connsiteY172" fmla="*/ 12030482 h 13511369"/>
                  <a:gd name="connsiteX173" fmla="*/ 2983134 w 12089090"/>
                  <a:gd name="connsiteY173" fmla="*/ 12018325 h 13511369"/>
                  <a:gd name="connsiteX174" fmla="*/ 3084337 w 12089090"/>
                  <a:gd name="connsiteY174" fmla="*/ 12182882 h 13511369"/>
                  <a:gd name="connsiteX175" fmla="*/ 3323653 w 12089090"/>
                  <a:gd name="connsiteY175" fmla="*/ 12127863 h 13511369"/>
                  <a:gd name="connsiteX176" fmla="*/ 3433190 w 12089090"/>
                  <a:gd name="connsiteY176" fmla="*/ 12196919 h 13511369"/>
                  <a:gd name="connsiteX177" fmla="*/ 3586781 w 12089090"/>
                  <a:gd name="connsiteY177" fmla="*/ 12266226 h 13511369"/>
                  <a:gd name="connsiteX178" fmla="*/ 3522487 w 12089090"/>
                  <a:gd name="connsiteY178" fmla="*/ 12387670 h 13511369"/>
                  <a:gd name="connsiteX179" fmla="*/ 3607022 w 12089090"/>
                  <a:gd name="connsiteY179" fmla="*/ 12592207 h 13511369"/>
                  <a:gd name="connsiteX180" fmla="*/ 3560587 w 12089090"/>
                  <a:gd name="connsiteY180" fmla="*/ 12773432 h 13511369"/>
                  <a:gd name="connsiteX181" fmla="*/ 3545109 w 12089090"/>
                  <a:gd name="connsiteY181" fmla="*/ 12987494 h 13511369"/>
                  <a:gd name="connsiteX182" fmla="*/ 3636787 w 12089090"/>
                  <a:gd name="connsiteY182" fmla="*/ 13211582 h 13511369"/>
                  <a:gd name="connsiteX183" fmla="*/ 3922537 w 12089090"/>
                  <a:gd name="connsiteY183" fmla="*/ 13440182 h 13511369"/>
                  <a:gd name="connsiteX184" fmla="*/ 4514278 w 12089090"/>
                  <a:gd name="connsiteY184" fmla="*/ 13511369 h 13511369"/>
                  <a:gd name="connsiteX185" fmla="*/ 4549996 w 12089090"/>
                  <a:gd name="connsiteY185" fmla="*/ 13442312 h 13511369"/>
                  <a:gd name="connsiteX186" fmla="*/ 4208287 w 12089090"/>
                  <a:gd name="connsiteY186" fmla="*/ 13154432 h 13511369"/>
                  <a:gd name="connsiteX187" fmla="*/ 4635722 w 12089090"/>
                  <a:gd name="connsiteY187" fmla="*/ 13268482 h 13511369"/>
                  <a:gd name="connsiteX188" fmla="*/ 4951237 w 12089090"/>
                  <a:gd name="connsiteY188" fmla="*/ 13268732 h 13511369"/>
                  <a:gd name="connsiteX189" fmla="*/ 5052440 w 12089090"/>
                  <a:gd name="connsiteY189" fmla="*/ 13058932 h 13511369"/>
                  <a:gd name="connsiteX190" fmla="*/ 5011959 w 12089090"/>
                  <a:gd name="connsiteY190" fmla="*/ 12985113 h 13511369"/>
                  <a:gd name="connsiteX191" fmla="*/ 5008387 w 12089090"/>
                  <a:gd name="connsiteY191" fmla="*/ 12678182 h 13511369"/>
                  <a:gd name="connsiteX192" fmla="*/ 5084587 w 12089090"/>
                  <a:gd name="connsiteY192" fmla="*/ 12563882 h 13511369"/>
                  <a:gd name="connsiteX193" fmla="*/ 5046487 w 12089090"/>
                  <a:gd name="connsiteY193" fmla="*/ 12225745 h 13511369"/>
                  <a:gd name="connsiteX194" fmla="*/ 5375100 w 12089090"/>
                  <a:gd name="connsiteY194" fmla="*/ 12097157 h 13511369"/>
                  <a:gd name="connsiteX195" fmla="*/ 5656087 w 12089090"/>
                  <a:gd name="connsiteY195" fmla="*/ 12180502 h 13511369"/>
                  <a:gd name="connsiteX196" fmla="*/ 5541787 w 12089090"/>
                  <a:gd name="connsiteY196" fmla="*/ 11249432 h 13511369"/>
                  <a:gd name="connsiteX197" fmla="*/ 5602510 w 12089090"/>
                  <a:gd name="connsiteY197" fmla="*/ 10722925 h 13511369"/>
                  <a:gd name="connsiteX198" fmla="*/ 5485827 w 12089090"/>
                  <a:gd name="connsiteY198" fmla="*/ 10663394 h 13511369"/>
                  <a:gd name="connsiteX199" fmla="*/ 5602509 w 12089090"/>
                  <a:gd name="connsiteY199" fmla="*/ 10701495 h 13511369"/>
                  <a:gd name="connsiteX200" fmla="*/ 5628703 w 12089090"/>
                  <a:gd name="connsiteY200" fmla="*/ 10160950 h 13511369"/>
                  <a:gd name="connsiteX201" fmla="*/ 5715618 w 12089090"/>
                  <a:gd name="connsiteY201" fmla="*/ 9775438 h 13511369"/>
                  <a:gd name="connsiteX202" fmla="*/ 5847778 w 12089090"/>
                  <a:gd name="connsiteY202" fmla="*/ 9408475 h 13511369"/>
                  <a:gd name="connsiteX203" fmla="*/ 5938265 w 12089090"/>
                  <a:gd name="connsiteY203" fmla="*/ 9196544 h 13511369"/>
                  <a:gd name="connsiteX204" fmla="*/ 5776340 w 12089090"/>
                  <a:gd name="connsiteY204" fmla="*/ 9329894 h 13511369"/>
                  <a:gd name="connsiteX205" fmla="*/ 5940647 w 12089090"/>
                  <a:gd name="connsiteY205" fmla="*/ 9137013 h 13511369"/>
                  <a:gd name="connsiteX206" fmla="*/ 5972794 w 12089090"/>
                  <a:gd name="connsiteY206" fmla="*/ 8956289 h 13511369"/>
                  <a:gd name="connsiteX207" fmla="*/ 5976365 w 12089090"/>
                  <a:gd name="connsiteY207" fmla="*/ 9087006 h 13511369"/>
                  <a:gd name="connsiteX208" fmla="*/ 6458567 w 12089090"/>
                  <a:gd name="connsiteY208" fmla="*/ 8201432 h 13511369"/>
                  <a:gd name="connsiteX209" fmla="*/ 6221634 w 12089090"/>
                  <a:gd name="connsiteY209" fmla="*/ 8101170 h 13511369"/>
                  <a:gd name="connsiteX210" fmla="*/ 6443090 w 12089090"/>
                  <a:gd name="connsiteY210" fmla="*/ 8110694 h 13511369"/>
                  <a:gd name="connsiteX211" fmla="*/ 6713363 w 12089090"/>
                  <a:gd name="connsiteY211" fmla="*/ 8074975 h 13511369"/>
                  <a:gd name="connsiteX212" fmla="*/ 6872907 w 12089090"/>
                  <a:gd name="connsiteY212" fmla="*/ 8032113 h 13511369"/>
                  <a:gd name="connsiteX213" fmla="*/ 6802659 w 12089090"/>
                  <a:gd name="connsiteY213" fmla="*/ 7972582 h 13511369"/>
                  <a:gd name="connsiteX214" fmla="*/ 6894339 w 12089090"/>
                  <a:gd name="connsiteY214" fmla="*/ 7846626 h 13511369"/>
                  <a:gd name="connsiteX215" fmla="*/ 6997921 w 12089090"/>
                  <a:gd name="connsiteY215" fmla="*/ 7867807 h 13511369"/>
                  <a:gd name="connsiteX216" fmla="*/ 7034832 w 12089090"/>
                  <a:gd name="connsiteY216" fmla="*/ 7793990 h 13511369"/>
                  <a:gd name="connsiteX217" fmla="*/ 6961013 w 12089090"/>
                  <a:gd name="connsiteY217" fmla="*/ 7693975 h 13511369"/>
                  <a:gd name="connsiteX218" fmla="*/ 6927676 w 12089090"/>
                  <a:gd name="connsiteY218" fmla="*/ 7596344 h 13511369"/>
                  <a:gd name="connsiteX219" fmla="*/ 6837187 w 12089090"/>
                  <a:gd name="connsiteY219" fmla="*/ 7591832 h 13511369"/>
                  <a:gd name="connsiteX220" fmla="*/ 6763369 w 12089090"/>
                  <a:gd name="connsiteY220" fmla="*/ 7674925 h 13511369"/>
                  <a:gd name="connsiteX221" fmla="*/ 6627637 w 12089090"/>
                  <a:gd name="connsiteY221" fmla="*/ 7687082 h 13511369"/>
                  <a:gd name="connsiteX222" fmla="*/ 6687169 w 12089090"/>
                  <a:gd name="connsiteY222" fmla="*/ 7617775 h 13511369"/>
                  <a:gd name="connsiteX223" fmla="*/ 6699076 w 12089090"/>
                  <a:gd name="connsiteY223" fmla="*/ 7529669 h 13511369"/>
                  <a:gd name="connsiteX224" fmla="*/ 6720506 w 12089090"/>
                  <a:gd name="connsiteY224" fmla="*/ 7467756 h 13511369"/>
                  <a:gd name="connsiteX225" fmla="*/ 6684787 w 12089090"/>
                  <a:gd name="connsiteY225" fmla="*/ 7401332 h 13511369"/>
                  <a:gd name="connsiteX226" fmla="*/ 6620494 w 12089090"/>
                  <a:gd name="connsiteY226" fmla="*/ 7432038 h 13511369"/>
                  <a:gd name="connsiteX227" fmla="*/ 6618112 w 12089090"/>
                  <a:gd name="connsiteY227" fmla="*/ 7351326 h 13511369"/>
                  <a:gd name="connsiteX228" fmla="*/ 6837188 w 12089090"/>
                  <a:gd name="connsiteY228" fmla="*/ 7243919 h 13511369"/>
                  <a:gd name="connsiteX229" fmla="*/ 6801469 w 12089090"/>
                  <a:gd name="connsiteY229" fmla="*/ 7089138 h 13511369"/>
                  <a:gd name="connsiteX230" fmla="*/ 6877669 w 12089090"/>
                  <a:gd name="connsiteY230" fmla="*/ 7072469 h 13511369"/>
                  <a:gd name="connsiteX231" fmla="*/ 6856237 w 12089090"/>
                  <a:gd name="connsiteY231" fmla="*/ 6982232 h 13511369"/>
                  <a:gd name="connsiteX232" fmla="*/ 6961013 w 12089090"/>
                  <a:gd name="connsiteY232" fmla="*/ 6984363 h 13511369"/>
                  <a:gd name="connsiteX233" fmla="*/ 7003876 w 12089090"/>
                  <a:gd name="connsiteY233" fmla="*/ 6903400 h 13511369"/>
                  <a:gd name="connsiteX234" fmla="*/ 7106269 w 12089090"/>
                  <a:gd name="connsiteY234" fmla="*/ 6936738 h 13511369"/>
                  <a:gd name="connsiteX235" fmla="*/ 7180088 w 12089090"/>
                  <a:gd name="connsiteY235" fmla="*/ 7039132 h 13511369"/>
                  <a:gd name="connsiteX236" fmla="*/ 7246763 w 12089090"/>
                  <a:gd name="connsiteY236" fmla="*/ 6979600 h 13511369"/>
                  <a:gd name="connsiteX237" fmla="*/ 7187232 w 12089090"/>
                  <a:gd name="connsiteY237" fmla="*/ 6843869 h 13511369"/>
                  <a:gd name="connsiteX238" fmla="*/ 7244381 w 12089090"/>
                  <a:gd name="connsiteY238" fmla="*/ 6896506 h 13511369"/>
                  <a:gd name="connsiteX239" fmla="*/ 7361063 w 12089090"/>
                  <a:gd name="connsiteY239" fmla="*/ 6934357 h 13511369"/>
                  <a:gd name="connsiteX240" fmla="*/ 7434882 w 12089090"/>
                  <a:gd name="connsiteY240" fmla="*/ 7006046 h 13511369"/>
                  <a:gd name="connsiteX241" fmla="*/ 7403926 w 12089090"/>
                  <a:gd name="connsiteY241" fmla="*/ 7144158 h 13511369"/>
                  <a:gd name="connsiteX242" fmla="*/ 7475363 w 12089090"/>
                  <a:gd name="connsiteY242" fmla="*/ 7108439 h 13511369"/>
                  <a:gd name="connsiteX243" fmla="*/ 7465837 w 12089090"/>
                  <a:gd name="connsiteY243" fmla="*/ 7077482 h 13511369"/>
                  <a:gd name="connsiteX244" fmla="*/ 7542038 w 12089090"/>
                  <a:gd name="connsiteY244" fmla="*/ 7163208 h 13511369"/>
                  <a:gd name="connsiteX245" fmla="*/ 7477744 w 12089090"/>
                  <a:gd name="connsiteY245" fmla="*/ 7244171 h 13511369"/>
                  <a:gd name="connsiteX246" fmla="*/ 7542037 w 12089090"/>
                  <a:gd name="connsiteY246" fmla="*/ 7325132 h 13511369"/>
                  <a:gd name="connsiteX247" fmla="*/ 7468219 w 12089090"/>
                  <a:gd name="connsiteY247" fmla="*/ 7344183 h 13511369"/>
                  <a:gd name="connsiteX248" fmla="*/ 7375351 w 12089090"/>
                  <a:gd name="connsiteY248" fmla="*/ 7296558 h 13511369"/>
                  <a:gd name="connsiteX249" fmla="*/ 7327726 w 12089090"/>
                  <a:gd name="connsiteY249" fmla="*/ 7406096 h 13511369"/>
                  <a:gd name="connsiteX250" fmla="*/ 7403926 w 12089090"/>
                  <a:gd name="connsiteY250" fmla="*/ 7425146 h 13511369"/>
                  <a:gd name="connsiteX251" fmla="*/ 7458694 w 12089090"/>
                  <a:gd name="connsiteY251" fmla="*/ 7484677 h 13511369"/>
                  <a:gd name="connsiteX252" fmla="*/ 7484888 w 12089090"/>
                  <a:gd name="connsiteY252" fmla="*/ 7515382 h 13511369"/>
                  <a:gd name="connsiteX253" fmla="*/ 7505128 w 12089090"/>
                  <a:gd name="connsiteY253" fmla="*/ 7467755 h 13511369"/>
                  <a:gd name="connsiteX254" fmla="*/ 7563469 w 12089090"/>
                  <a:gd name="connsiteY254" fmla="*/ 7529921 h 13511369"/>
                  <a:gd name="connsiteX255" fmla="*/ 7656338 w 12089090"/>
                  <a:gd name="connsiteY255" fmla="*/ 7615646 h 13511369"/>
                  <a:gd name="connsiteX256" fmla="*/ 7656338 w 12089090"/>
                  <a:gd name="connsiteY256" fmla="*/ 7510871 h 13511369"/>
                  <a:gd name="connsiteX257" fmla="*/ 7830168 w 12089090"/>
                  <a:gd name="connsiteY257" fmla="*/ 7606120 h 13511369"/>
                  <a:gd name="connsiteX258" fmla="*/ 7723013 w 12089090"/>
                  <a:gd name="connsiteY258" fmla="*/ 7370377 h 13511369"/>
                  <a:gd name="connsiteX259" fmla="*/ 7725394 w 12089090"/>
                  <a:gd name="connsiteY259" fmla="*/ 7234646 h 13511369"/>
                  <a:gd name="connsiteX260" fmla="*/ 7630144 w 12089090"/>
                  <a:gd name="connsiteY260" fmla="*/ 7206071 h 13511369"/>
                  <a:gd name="connsiteX261" fmla="*/ 7694437 w 12089090"/>
                  <a:gd name="connsiteY261" fmla="*/ 7039382 h 13511369"/>
                  <a:gd name="connsiteX262" fmla="*/ 8392144 w 12089090"/>
                  <a:gd name="connsiteY262" fmla="*/ 6653621 h 13511369"/>
                  <a:gd name="connsiteX263" fmla="*/ 8720757 w 12089090"/>
                  <a:gd name="connsiteY263" fmla="*/ 6591708 h 13511369"/>
                  <a:gd name="connsiteX264" fmla="*/ 8739807 w 12089090"/>
                  <a:gd name="connsiteY264" fmla="*/ 6696483 h 13511369"/>
                  <a:gd name="connsiteX265" fmla="*/ 8813626 w 12089090"/>
                  <a:gd name="connsiteY265" fmla="*/ 6701246 h 13511369"/>
                  <a:gd name="connsiteX266" fmla="*/ 8789812 w 12089090"/>
                  <a:gd name="connsiteY266" fmla="*/ 6548844 h 13511369"/>
                  <a:gd name="connsiteX267" fmla="*/ 9332737 w 12089090"/>
                  <a:gd name="connsiteY267" fmla="*/ 6544082 h 13511369"/>
                  <a:gd name="connsiteX268" fmla="*/ 9520856 w 12089090"/>
                  <a:gd name="connsiteY268" fmla="*/ 6494075 h 13511369"/>
                  <a:gd name="connsiteX269" fmla="*/ 9647062 w 12089090"/>
                  <a:gd name="connsiteY269" fmla="*/ 6298813 h 13511369"/>
                  <a:gd name="connsiteX270" fmla="*/ 9923287 w 12089090"/>
                  <a:gd name="connsiteY270" fmla="*/ 6334532 h 13511369"/>
                  <a:gd name="connsiteX271" fmla="*/ 9887569 w 12089090"/>
                  <a:gd name="connsiteY271" fmla="*/ 6420258 h 13511369"/>
                  <a:gd name="connsiteX272" fmla="*/ 9744694 w 12089090"/>
                  <a:gd name="connsiteY272" fmla="*/ 6434546 h 13511369"/>
                  <a:gd name="connsiteX273" fmla="*/ 9813749 w 12089090"/>
                  <a:gd name="connsiteY273" fmla="*/ 6489313 h 13511369"/>
                  <a:gd name="connsiteX274" fmla="*/ 9682782 w 12089090"/>
                  <a:gd name="connsiteY274" fmla="*/ 6517889 h 13511369"/>
                  <a:gd name="connsiteX275" fmla="*/ 9556576 w 12089090"/>
                  <a:gd name="connsiteY275" fmla="*/ 6508364 h 13511369"/>
                  <a:gd name="connsiteX276" fmla="*/ 9470850 w 12089090"/>
                  <a:gd name="connsiteY276" fmla="*/ 6544082 h 13511369"/>
                  <a:gd name="connsiteX277" fmla="*/ 9439894 w 12089090"/>
                  <a:gd name="connsiteY277" fmla="*/ 6848883 h 13511369"/>
                  <a:gd name="connsiteX278" fmla="*/ 9601819 w 12089090"/>
                  <a:gd name="connsiteY278" fmla="*/ 6882220 h 13511369"/>
                  <a:gd name="connsiteX279" fmla="*/ 9808987 w 12089090"/>
                  <a:gd name="connsiteY279" fmla="*/ 6696482 h 13511369"/>
                  <a:gd name="connsiteX280" fmla="*/ 9847088 w 12089090"/>
                  <a:gd name="connsiteY280" fmla="*/ 6794114 h 13511369"/>
                  <a:gd name="connsiteX281" fmla="*/ 9994726 w 12089090"/>
                  <a:gd name="connsiteY281" fmla="*/ 6717914 h 13511369"/>
                  <a:gd name="connsiteX282" fmla="*/ 9894713 w 12089090"/>
                  <a:gd name="connsiteY282" fmla="*/ 6956040 h 13511369"/>
                  <a:gd name="connsiteX283" fmla="*/ 10037588 w 12089090"/>
                  <a:gd name="connsiteY283" fmla="*/ 6898889 h 13511369"/>
                  <a:gd name="connsiteX284" fmla="*/ 10004251 w 12089090"/>
                  <a:gd name="connsiteY284" fmla="*/ 6986996 h 13511369"/>
                  <a:gd name="connsiteX285" fmla="*/ 10235232 w 12089090"/>
                  <a:gd name="connsiteY285" fmla="*/ 6984614 h 13511369"/>
                  <a:gd name="connsiteX286" fmla="*/ 10075687 w 12089090"/>
                  <a:gd name="connsiteY286" fmla="*/ 7039382 h 13511369"/>
                  <a:gd name="connsiteX287" fmla="*/ 9966151 w 12089090"/>
                  <a:gd name="connsiteY287" fmla="*/ 7096533 h 13511369"/>
                  <a:gd name="connsiteX288" fmla="*/ 9847088 w 12089090"/>
                  <a:gd name="connsiteY288" fmla="*/ 7210833 h 13511369"/>
                  <a:gd name="connsiteX289" fmla="*/ 9882806 w 12089090"/>
                  <a:gd name="connsiteY289" fmla="*/ 7270363 h 13511369"/>
                  <a:gd name="connsiteX290" fmla="*/ 9925669 w 12089090"/>
                  <a:gd name="connsiteY290" fmla="*/ 7320371 h 13511369"/>
                  <a:gd name="connsiteX291" fmla="*/ 10004251 w 12089090"/>
                  <a:gd name="connsiteY291" fmla="*/ 7287033 h 13511369"/>
                  <a:gd name="connsiteX292" fmla="*/ 10016156 w 12089090"/>
                  <a:gd name="connsiteY292" fmla="*/ 7348944 h 13511369"/>
                  <a:gd name="connsiteX293" fmla="*/ 10130457 w 12089090"/>
                  <a:gd name="connsiteY293" fmla="*/ 7210833 h 13511369"/>
                  <a:gd name="connsiteX294" fmla="*/ 10166176 w 12089090"/>
                  <a:gd name="connsiteY294" fmla="*/ 7356089 h 13511369"/>
                  <a:gd name="connsiteX295" fmla="*/ 10261426 w 12089090"/>
                  <a:gd name="connsiteY295" fmla="*/ 7239408 h 13511369"/>
                  <a:gd name="connsiteX296" fmla="*/ 10287619 w 12089090"/>
                  <a:gd name="connsiteY296" fmla="*/ 7401332 h 13511369"/>
                  <a:gd name="connsiteX297" fmla="*/ 10361437 w 12089090"/>
                  <a:gd name="connsiteY297" fmla="*/ 7477532 h 13511369"/>
                  <a:gd name="connsiteX298" fmla="*/ 10151887 w 12089090"/>
                  <a:gd name="connsiteY298" fmla="*/ 7591832 h 13511369"/>
                  <a:gd name="connsiteX299" fmla="*/ 10304288 w 12089090"/>
                  <a:gd name="connsiteY299" fmla="*/ 7741852 h 13511369"/>
                  <a:gd name="connsiteX300" fmla="*/ 10335244 w 12089090"/>
                  <a:gd name="connsiteY300" fmla="*/ 7644221 h 13511369"/>
                  <a:gd name="connsiteX301" fmla="*/ 10406680 w 12089090"/>
                  <a:gd name="connsiteY301" fmla="*/ 7732326 h 13511369"/>
                  <a:gd name="connsiteX302" fmla="*/ 10528126 w 12089090"/>
                  <a:gd name="connsiteY302" fmla="*/ 7691846 h 13511369"/>
                  <a:gd name="connsiteX303" fmla="*/ 10532887 w 12089090"/>
                  <a:gd name="connsiteY303" fmla="*/ 7777570 h 13511369"/>
                  <a:gd name="connsiteX304" fmla="*/ 10530506 w 12089090"/>
                  <a:gd name="connsiteY304" fmla="*/ 7875200 h 13511369"/>
                  <a:gd name="connsiteX305" fmla="*/ 10640043 w 12089090"/>
                  <a:gd name="connsiteY305" fmla="*/ 7837101 h 13511369"/>
                  <a:gd name="connsiteX306" fmla="*/ 10680526 w 12089090"/>
                  <a:gd name="connsiteY306" fmla="*/ 8075227 h 13511369"/>
                  <a:gd name="connsiteX307" fmla="*/ 10818637 w 12089090"/>
                  <a:gd name="connsiteY307" fmla="*/ 8106182 h 13511369"/>
                  <a:gd name="connsiteX308" fmla="*/ 10832925 w 12089090"/>
                  <a:gd name="connsiteY308" fmla="*/ 7815670 h 13511369"/>
                  <a:gd name="connsiteX309" fmla="*/ 10923413 w 12089090"/>
                  <a:gd name="connsiteY309" fmla="*/ 7791858 h 13511369"/>
                  <a:gd name="connsiteX310" fmla="*/ 10992469 w 12089090"/>
                  <a:gd name="connsiteY310" fmla="*/ 7620407 h 13511369"/>
                  <a:gd name="connsiteX311" fmla="*/ 10954369 w 12089090"/>
                  <a:gd name="connsiteY311" fmla="*/ 7491821 h 13511369"/>
                  <a:gd name="connsiteX312" fmla="*/ 10859119 w 12089090"/>
                  <a:gd name="connsiteY312" fmla="*/ 7479913 h 13511369"/>
                  <a:gd name="connsiteX313" fmla="*/ 10906743 w 12089090"/>
                  <a:gd name="connsiteY313" fmla="*/ 7360851 h 13511369"/>
                  <a:gd name="connsiteX314" fmla="*/ 10801969 w 12089090"/>
                  <a:gd name="connsiteY314" fmla="*/ 7289414 h 13511369"/>
                  <a:gd name="connsiteX315" fmla="*/ 10761487 w 12089090"/>
                  <a:gd name="connsiteY315" fmla="*/ 7058432 h 13511369"/>
                  <a:gd name="connsiteX316" fmla="*/ 10443987 w 12089090"/>
                  <a:gd name="connsiteY316" fmla="*/ 7020332 h 13511369"/>
                  <a:gd name="connsiteX317" fmla="*/ 10513838 w 12089090"/>
                  <a:gd name="connsiteY317" fmla="*/ 6915558 h 13511369"/>
                  <a:gd name="connsiteX318" fmla="*/ 10637663 w 12089090"/>
                  <a:gd name="connsiteY318" fmla="*/ 6896508 h 13511369"/>
                  <a:gd name="connsiteX319" fmla="*/ 10647187 w 12089090"/>
                  <a:gd name="connsiteY319" fmla="*/ 6810782 h 13511369"/>
                  <a:gd name="connsiteX320" fmla="*/ 10859912 w 12089090"/>
                  <a:gd name="connsiteY320" fmla="*/ 6899682 h 13511369"/>
                  <a:gd name="connsiteX321" fmla="*/ 10875787 w 12089090"/>
                  <a:gd name="connsiteY321" fmla="*/ 6677432 h 13511369"/>
                  <a:gd name="connsiteX322" fmla="*/ 10666237 w 12089090"/>
                  <a:gd name="connsiteY322" fmla="*/ 6772682 h 13511369"/>
                  <a:gd name="connsiteX323" fmla="*/ 10590037 w 12089090"/>
                  <a:gd name="connsiteY323" fmla="*/ 6544082 h 13511369"/>
                  <a:gd name="connsiteX324" fmla="*/ 10361437 w 12089090"/>
                  <a:gd name="connsiteY324" fmla="*/ 6753632 h 13511369"/>
                  <a:gd name="connsiteX325" fmla="*/ 10374138 w 12089090"/>
                  <a:gd name="connsiteY325" fmla="*/ 6588533 h 13511369"/>
                  <a:gd name="connsiteX326" fmla="*/ 10386837 w 12089090"/>
                  <a:gd name="connsiteY326" fmla="*/ 6464707 h 13511369"/>
                  <a:gd name="connsiteX327" fmla="*/ 10331672 w 12089090"/>
                  <a:gd name="connsiteY327" fmla="*/ 6436675 h 13511369"/>
                  <a:gd name="connsiteX328" fmla="*/ 10278888 w 12089090"/>
                  <a:gd name="connsiteY328" fmla="*/ 6452008 h 13511369"/>
                  <a:gd name="connsiteX329" fmla="*/ 10158237 w 12089090"/>
                  <a:gd name="connsiteY329" fmla="*/ 6236107 h 13511369"/>
                  <a:gd name="connsiteX330" fmla="*/ 10323338 w 12089090"/>
                  <a:gd name="connsiteY330" fmla="*/ 6274208 h 13511369"/>
                  <a:gd name="connsiteX331" fmla="*/ 10564638 w 12089090"/>
                  <a:gd name="connsiteY331" fmla="*/ 6274208 h 13511369"/>
                  <a:gd name="connsiteX332" fmla="*/ 10694812 w 12089090"/>
                  <a:gd name="connsiteY332" fmla="*/ 6134507 h 13511369"/>
                  <a:gd name="connsiteX333" fmla="*/ 10593213 w 12089090"/>
                  <a:gd name="connsiteY333" fmla="*/ 6023383 h 13511369"/>
                  <a:gd name="connsiteX334" fmla="*/ 10380487 w 12089090"/>
                  <a:gd name="connsiteY334" fmla="*/ 5975757 h 13511369"/>
                  <a:gd name="connsiteX335" fmla="*/ 10561462 w 12089090"/>
                  <a:gd name="connsiteY335" fmla="*/ 5845582 h 13511369"/>
                  <a:gd name="connsiteX336" fmla="*/ 10507488 w 12089090"/>
                  <a:gd name="connsiteY336" fmla="*/ 5728108 h 13511369"/>
                  <a:gd name="connsiteX337" fmla="*/ 10561463 w 12089090"/>
                  <a:gd name="connsiteY337" fmla="*/ 5607458 h 13511369"/>
                  <a:gd name="connsiteX338" fmla="*/ 10523362 w 12089090"/>
                  <a:gd name="connsiteY338" fmla="*/ 5604282 h 13511369"/>
                  <a:gd name="connsiteX339" fmla="*/ 10488438 w 12089090"/>
                  <a:gd name="connsiteY339" fmla="*/ 5528083 h 13511369"/>
                  <a:gd name="connsiteX340" fmla="*/ 10329687 w 12089090"/>
                  <a:gd name="connsiteY340" fmla="*/ 5375682 h 13511369"/>
                  <a:gd name="connsiteX341" fmla="*/ 10599563 w 12089090"/>
                  <a:gd name="connsiteY341" fmla="*/ 5480458 h 13511369"/>
                  <a:gd name="connsiteX342" fmla="*/ 10742437 w 12089090"/>
                  <a:gd name="connsiteY342" fmla="*/ 5439182 h 13511369"/>
                  <a:gd name="connsiteX343" fmla="*/ 10717038 w 12089090"/>
                  <a:gd name="connsiteY343" fmla="*/ 5686833 h 13511369"/>
                  <a:gd name="connsiteX344" fmla="*/ 10894837 w 12089090"/>
                  <a:gd name="connsiteY344" fmla="*/ 5724932 h 13511369"/>
                  <a:gd name="connsiteX345" fmla="*/ 10951988 w 12089090"/>
                  <a:gd name="connsiteY345" fmla="*/ 5550308 h 13511369"/>
                  <a:gd name="connsiteX346" fmla="*/ 10993262 w 12089090"/>
                  <a:gd name="connsiteY346" fmla="*/ 5321707 h 13511369"/>
                  <a:gd name="connsiteX347" fmla="*/ 10913888 w 12089090"/>
                  <a:gd name="connsiteY347" fmla="*/ 5118508 h 13511369"/>
                  <a:gd name="connsiteX348" fmla="*/ 10856737 w 12089090"/>
                  <a:gd name="connsiteY348" fmla="*/ 5020082 h 13511369"/>
                  <a:gd name="connsiteX349" fmla="*/ 10777363 w 12089090"/>
                  <a:gd name="connsiteY349" fmla="*/ 5137558 h 13511369"/>
                  <a:gd name="connsiteX350" fmla="*/ 10707513 w 12089090"/>
                  <a:gd name="connsiteY350" fmla="*/ 5096283 h 13511369"/>
                  <a:gd name="connsiteX351" fmla="*/ 10675763 w 12089090"/>
                  <a:gd name="connsiteY351" fmla="*/ 5216933 h 13511369"/>
                  <a:gd name="connsiteX352" fmla="*/ 10574162 w 12089090"/>
                  <a:gd name="connsiteY352" fmla="*/ 5220107 h 13511369"/>
                  <a:gd name="connsiteX353" fmla="*/ 10494787 w 12089090"/>
                  <a:gd name="connsiteY353" fmla="*/ 5077232 h 13511369"/>
                  <a:gd name="connsiteX354" fmla="*/ 10456687 w 12089090"/>
                  <a:gd name="connsiteY354" fmla="*/ 4924832 h 13511369"/>
                  <a:gd name="connsiteX355" fmla="*/ 10240787 w 12089090"/>
                  <a:gd name="connsiteY355" fmla="*/ 4928007 h 13511369"/>
                  <a:gd name="connsiteX356" fmla="*/ 10266187 w 12089090"/>
                  <a:gd name="connsiteY356" fmla="*/ 5153432 h 13511369"/>
                  <a:gd name="connsiteX357" fmla="*/ 10228088 w 12089090"/>
                  <a:gd name="connsiteY357" fmla="*/ 4959758 h 13511369"/>
                  <a:gd name="connsiteX358" fmla="*/ 10183637 w 12089090"/>
                  <a:gd name="connsiteY358" fmla="*/ 4972457 h 13511369"/>
                  <a:gd name="connsiteX359" fmla="*/ 10113787 w 12089090"/>
                  <a:gd name="connsiteY359" fmla="*/ 4861332 h 13511369"/>
                  <a:gd name="connsiteX360" fmla="*/ 10018538 w 12089090"/>
                  <a:gd name="connsiteY360" fmla="*/ 4931183 h 13511369"/>
                  <a:gd name="connsiteX361" fmla="*/ 9862962 w 12089090"/>
                  <a:gd name="connsiteY361" fmla="*/ 5058182 h 13511369"/>
                  <a:gd name="connsiteX362" fmla="*/ 10228087 w 12089090"/>
                  <a:gd name="connsiteY362" fmla="*/ 4724807 h 13511369"/>
                  <a:gd name="connsiteX363" fmla="*/ 10372550 w 12089090"/>
                  <a:gd name="connsiteY363" fmla="*/ 4634321 h 13511369"/>
                  <a:gd name="connsiteX364" fmla="*/ 10590037 w 12089090"/>
                  <a:gd name="connsiteY364" fmla="*/ 4581932 h 13511369"/>
                  <a:gd name="connsiteX365" fmla="*/ 10628138 w 12089090"/>
                  <a:gd name="connsiteY365" fmla="*/ 4461283 h 13511369"/>
                  <a:gd name="connsiteX366" fmla="*/ 10799588 w 12089090"/>
                  <a:gd name="connsiteY366" fmla="*/ 4334283 h 13511369"/>
                  <a:gd name="connsiteX367" fmla="*/ 10831337 w 12089090"/>
                  <a:gd name="connsiteY367" fmla="*/ 4080282 h 13511369"/>
                  <a:gd name="connsiteX368" fmla="*/ 10599562 w 12089090"/>
                  <a:gd name="connsiteY368" fmla="*/ 3997732 h 13511369"/>
                  <a:gd name="connsiteX369" fmla="*/ 10282063 w 12089090"/>
                  <a:gd name="connsiteY369" fmla="*/ 3950108 h 13511369"/>
                  <a:gd name="connsiteX370" fmla="*/ 10151887 w 12089090"/>
                  <a:gd name="connsiteY370" fmla="*/ 4010432 h 13511369"/>
                  <a:gd name="connsiteX371" fmla="*/ 10177288 w 12089090"/>
                  <a:gd name="connsiteY371" fmla="*/ 3845333 h 13511369"/>
                  <a:gd name="connsiteX372" fmla="*/ 10126488 w 12089090"/>
                  <a:gd name="connsiteY372" fmla="*/ 3670708 h 13511369"/>
                  <a:gd name="connsiteX373" fmla="*/ 10240787 w 12089090"/>
                  <a:gd name="connsiteY373" fmla="*/ 3708807 h 13511369"/>
                  <a:gd name="connsiteX374" fmla="*/ 10361438 w 12089090"/>
                  <a:gd name="connsiteY374" fmla="*/ 3600858 h 13511369"/>
                  <a:gd name="connsiteX375" fmla="*/ 10551938 w 12089090"/>
                  <a:gd name="connsiteY375" fmla="*/ 3661183 h 13511369"/>
                  <a:gd name="connsiteX376" fmla="*/ 10564638 w 12089090"/>
                  <a:gd name="connsiteY376" fmla="*/ 3477033 h 13511369"/>
                  <a:gd name="connsiteX377" fmla="*/ 10704337 w 12089090"/>
                  <a:gd name="connsiteY377" fmla="*/ 3515132 h 13511369"/>
                  <a:gd name="connsiteX378" fmla="*/ 10818637 w 12089090"/>
                  <a:gd name="connsiteY378" fmla="*/ 3210332 h 13511369"/>
                  <a:gd name="connsiteX379" fmla="*/ 10920238 w 12089090"/>
                  <a:gd name="connsiteY379" fmla="*/ 3299233 h 13511369"/>
                  <a:gd name="connsiteX380" fmla="*/ 11059937 w 12089090"/>
                  <a:gd name="connsiteY380" fmla="*/ 3283357 h 13511369"/>
                  <a:gd name="connsiteX381" fmla="*/ 11094862 w 12089090"/>
                  <a:gd name="connsiteY381" fmla="*/ 3508782 h 13511369"/>
                  <a:gd name="connsiteX382" fmla="*/ 11171063 w 12089090"/>
                  <a:gd name="connsiteY382" fmla="*/ 3251608 h 13511369"/>
                  <a:gd name="connsiteX383" fmla="*/ 11094863 w 12089090"/>
                  <a:gd name="connsiteY383" fmla="*/ 3165883 h 13511369"/>
                  <a:gd name="connsiteX384" fmla="*/ 11180587 w 12089090"/>
                  <a:gd name="connsiteY384" fmla="*/ 2911882 h 13511369"/>
                  <a:gd name="connsiteX385" fmla="*/ 10999613 w 12089090"/>
                  <a:gd name="connsiteY385" fmla="*/ 2988083 h 13511369"/>
                  <a:gd name="connsiteX386" fmla="*/ 10971037 w 12089090"/>
                  <a:gd name="connsiteY386" fmla="*/ 2918232 h 13511369"/>
                  <a:gd name="connsiteX387" fmla="*/ 10780537 w 12089090"/>
                  <a:gd name="connsiteY387" fmla="*/ 2715032 h 13511369"/>
                  <a:gd name="connsiteX388" fmla="*/ 10748788 w 12089090"/>
                  <a:gd name="connsiteY388" fmla="*/ 2530883 h 13511369"/>
                  <a:gd name="connsiteX389" fmla="*/ 10717038 w 12089090"/>
                  <a:gd name="connsiteY389" fmla="*/ 2435633 h 13511369"/>
                  <a:gd name="connsiteX390" fmla="*/ 10818637 w 12089090"/>
                  <a:gd name="connsiteY390" fmla="*/ 2334032 h 13511369"/>
                  <a:gd name="connsiteX391" fmla="*/ 11078988 w 12089090"/>
                  <a:gd name="connsiteY391" fmla="*/ 2099083 h 13511369"/>
                  <a:gd name="connsiteX392" fmla="*/ 11199637 w 12089090"/>
                  <a:gd name="connsiteY392" fmla="*/ 2118132 h 13511369"/>
                  <a:gd name="connsiteX393" fmla="*/ 11269488 w 12089090"/>
                  <a:gd name="connsiteY393" fmla="*/ 2029233 h 13511369"/>
                  <a:gd name="connsiteX394" fmla="*/ 11504437 w 12089090"/>
                  <a:gd name="connsiteY394" fmla="*/ 1921282 h 13511369"/>
                  <a:gd name="connsiteX395" fmla="*/ 11358388 w 12089090"/>
                  <a:gd name="connsiteY395" fmla="*/ 1851433 h 13511369"/>
                  <a:gd name="connsiteX396" fmla="*/ 11275837 w 12089090"/>
                  <a:gd name="connsiteY396" fmla="*/ 1705382 h 13511369"/>
                  <a:gd name="connsiteX397" fmla="*/ 11377437 w 12089090"/>
                  <a:gd name="connsiteY397" fmla="*/ 1279932 h 13511369"/>
                  <a:gd name="connsiteX398" fmla="*/ 11256787 w 12089090"/>
                  <a:gd name="connsiteY398" fmla="*/ 1019582 h 13511369"/>
                  <a:gd name="connsiteX399" fmla="*/ 11542537 w 12089090"/>
                  <a:gd name="connsiteY399" fmla="*/ 1362482 h 13511369"/>
                  <a:gd name="connsiteX400" fmla="*/ 11707637 w 12089090"/>
                  <a:gd name="connsiteY400" fmla="*/ 1165632 h 13511369"/>
                  <a:gd name="connsiteX401" fmla="*/ 11891787 w 12089090"/>
                  <a:gd name="connsiteY401" fmla="*/ 1476782 h 13511369"/>
                  <a:gd name="connsiteX402" fmla="*/ 12088637 w 12089090"/>
                  <a:gd name="connsiteY402" fmla="*/ 1578383 h 13511369"/>
                  <a:gd name="connsiteX403" fmla="*/ 11923537 w 12089090"/>
                  <a:gd name="connsiteY403" fmla="*/ 1133883 h 13511369"/>
                  <a:gd name="connsiteX404" fmla="*/ 11910837 w 12089090"/>
                  <a:gd name="connsiteY404" fmla="*/ 917982 h 13511369"/>
                  <a:gd name="connsiteX405" fmla="*/ 11777487 w 12089090"/>
                  <a:gd name="connsiteY405" fmla="*/ 721132 h 13511369"/>
                  <a:gd name="connsiteX406" fmla="*/ 11752087 w 12089090"/>
                  <a:gd name="connsiteY40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650634 w 12089090"/>
                  <a:gd name="connsiteY8" fmla="*/ 2271869 h 13511369"/>
                  <a:gd name="connsiteX9" fmla="*/ 9305353 w 12089090"/>
                  <a:gd name="connsiteY9" fmla="*/ 2112325 h 13511369"/>
                  <a:gd name="connsiteX10" fmla="*/ 9176765 w 12089090"/>
                  <a:gd name="connsiteY10" fmla="*/ 2209956 h 13511369"/>
                  <a:gd name="connsiteX11" fmla="*/ 9123187 w 12089090"/>
                  <a:gd name="connsiteY11" fmla="*/ 2105432 h 13511369"/>
                  <a:gd name="connsiteX12" fmla="*/ 8936259 w 12089090"/>
                  <a:gd name="connsiteY12" fmla="*/ 2012313 h 13511369"/>
                  <a:gd name="connsiteX13" fmla="*/ 8874347 w 12089090"/>
                  <a:gd name="connsiteY13" fmla="*/ 2231388 h 13511369"/>
                  <a:gd name="connsiteX14" fmla="*/ 8881490 w 12089090"/>
                  <a:gd name="connsiteY14" fmla="*/ 2321875 h 13511369"/>
                  <a:gd name="connsiteX15" fmla="*/ 8781478 w 12089090"/>
                  <a:gd name="connsiteY15" fmla="*/ 2293300 h 13511369"/>
                  <a:gd name="connsiteX16" fmla="*/ 8579072 w 12089090"/>
                  <a:gd name="connsiteY16" fmla="*/ 2374263 h 13511369"/>
                  <a:gd name="connsiteX17" fmla="*/ 8418337 w 12089090"/>
                  <a:gd name="connsiteY17" fmla="*/ 2848382 h 13511369"/>
                  <a:gd name="connsiteX18" fmla="*/ 8300465 w 12089090"/>
                  <a:gd name="connsiteY18" fmla="*/ 2740975 h 13511369"/>
                  <a:gd name="connsiteX19" fmla="*/ 8262365 w 12089090"/>
                  <a:gd name="connsiteY19" fmla="*/ 2845750 h 13511369"/>
                  <a:gd name="connsiteX20" fmla="*/ 8095678 w 12089090"/>
                  <a:gd name="connsiteY20" fmla="*/ 2810031 h 13511369"/>
                  <a:gd name="connsiteX21" fmla="*/ 8019478 w 12089090"/>
                  <a:gd name="connsiteY21" fmla="*/ 2614769 h 13511369"/>
                  <a:gd name="connsiteX22" fmla="*/ 7656337 w 12089090"/>
                  <a:gd name="connsiteY22" fmla="*/ 2429282 h 13511369"/>
                  <a:gd name="connsiteX23" fmla="*/ 7595615 w 12089090"/>
                  <a:gd name="connsiteY23" fmla="*/ 2443319 h 13511369"/>
                  <a:gd name="connsiteX24" fmla="*/ 7526559 w 12089090"/>
                  <a:gd name="connsiteY24" fmla="*/ 2407600 h 13511369"/>
                  <a:gd name="connsiteX25" fmla="*/ 7521797 w 12089090"/>
                  <a:gd name="connsiteY25" fmla="*/ 2148044 h 13511369"/>
                  <a:gd name="connsiteX26" fmla="*/ 7412259 w 12089090"/>
                  <a:gd name="connsiteY26" fmla="*/ 2105181 h 13511369"/>
                  <a:gd name="connsiteX27" fmla="*/ 7371778 w 12089090"/>
                  <a:gd name="connsiteY27" fmla="*/ 1993263 h 13511369"/>
                  <a:gd name="connsiteX28" fmla="*/ 7281290 w 12089090"/>
                  <a:gd name="connsiteY28" fmla="*/ 2021838 h 13511369"/>
                  <a:gd name="connsiteX29" fmla="*/ 7180087 w 12089090"/>
                  <a:gd name="connsiteY29" fmla="*/ 1905407 h 13511369"/>
                  <a:gd name="connsiteX30" fmla="*/ 7321772 w 12089090"/>
                  <a:gd name="connsiteY30" fmla="*/ 1876581 h 13511369"/>
                  <a:gd name="connsiteX31" fmla="*/ 7419403 w 12089090"/>
                  <a:gd name="connsiteY31" fmla="*/ 1843244 h 13511369"/>
                  <a:gd name="connsiteX32" fmla="*/ 7457503 w 12089090"/>
                  <a:gd name="connsiteY32" fmla="*/ 1764663 h 13511369"/>
                  <a:gd name="connsiteX33" fmla="*/ 7543228 w 12089090"/>
                  <a:gd name="connsiteY33" fmla="*/ 1752756 h 13511369"/>
                  <a:gd name="connsiteX34" fmla="*/ 7618237 w 12089090"/>
                  <a:gd name="connsiteY34" fmla="*/ 1552982 h 13511369"/>
                  <a:gd name="connsiteX35" fmla="*/ 7512272 w 12089090"/>
                  <a:gd name="connsiteY35" fmla="*/ 1428906 h 13511369"/>
                  <a:gd name="connsiteX36" fmla="*/ 7275337 w 12089090"/>
                  <a:gd name="connsiteY36" fmla="*/ 1305332 h 13511369"/>
                  <a:gd name="connsiteX37" fmla="*/ 6959822 w 12089090"/>
                  <a:gd name="connsiteY37" fmla="*/ 1395569 h 13511369"/>
                  <a:gd name="connsiteX38" fmla="*/ 6752653 w 12089090"/>
                  <a:gd name="connsiteY38" fmla="*/ 1359850 h 13511369"/>
                  <a:gd name="connsiteX39" fmla="*/ 6647878 w 12089090"/>
                  <a:gd name="connsiteY39" fmla="*/ 1431288 h 13511369"/>
                  <a:gd name="connsiteX40" fmla="*/ 6488334 w 12089090"/>
                  <a:gd name="connsiteY40" fmla="*/ 1331275 h 13511369"/>
                  <a:gd name="connsiteX41" fmla="*/ 6354984 w 12089090"/>
                  <a:gd name="connsiteY41" fmla="*/ 1402713 h 13511369"/>
                  <a:gd name="connsiteX42" fmla="*/ 6265687 w 12089090"/>
                  <a:gd name="connsiteY42" fmla="*/ 1362482 h 13511369"/>
                  <a:gd name="connsiteX43" fmla="*/ 6181153 w 12089090"/>
                  <a:gd name="connsiteY43" fmla="*/ 1433669 h 13511369"/>
                  <a:gd name="connsiteX44" fmla="*/ 6052565 w 12089090"/>
                  <a:gd name="connsiteY44" fmla="*/ 1269363 h 13511369"/>
                  <a:gd name="connsiteX45" fmla="*/ 5971603 w 12089090"/>
                  <a:gd name="connsiteY45" fmla="*/ 1078863 h 13511369"/>
                  <a:gd name="connsiteX46" fmla="*/ 5808487 w 12089090"/>
                  <a:gd name="connsiteY46" fmla="*/ 1000532 h 13511369"/>
                  <a:gd name="connsiteX47" fmla="*/ 5647753 w 12089090"/>
                  <a:gd name="connsiteY47" fmla="*/ 921700 h 13511369"/>
                  <a:gd name="connsiteX48" fmla="*/ 5566790 w 12089090"/>
                  <a:gd name="connsiteY48" fmla="*/ 995519 h 13511369"/>
                  <a:gd name="connsiteX49" fmla="*/ 5500115 w 12089090"/>
                  <a:gd name="connsiteY49" fmla="*/ 847881 h 13511369"/>
                  <a:gd name="connsiteX50" fmla="*/ 5295328 w 12089090"/>
                  <a:gd name="connsiteY50" fmla="*/ 838356 h 13511369"/>
                  <a:gd name="connsiteX51" fmla="*/ 5119115 w 12089090"/>
                  <a:gd name="connsiteY51" fmla="*/ 678813 h 13511369"/>
                  <a:gd name="connsiteX52" fmla="*/ 4872656 w 12089090"/>
                  <a:gd name="connsiteY52" fmla="*/ 524282 h 13511369"/>
                  <a:gd name="connsiteX53" fmla="*/ 4578572 w 12089090"/>
                  <a:gd name="connsiteY53" fmla="*/ 478788 h 13511369"/>
                  <a:gd name="connsiteX54" fmla="*/ 4330922 w 12089090"/>
                  <a:gd name="connsiteY54" fmla="*/ 395444 h 13511369"/>
                  <a:gd name="connsiteX55" fmla="*/ 4363068 w 12089090"/>
                  <a:gd name="connsiteY55" fmla="*/ 505232 h 13511369"/>
                  <a:gd name="connsiteX56" fmla="*/ 4118990 w 12089090"/>
                  <a:gd name="connsiteY56" fmla="*/ 528794 h 13511369"/>
                  <a:gd name="connsiteX57" fmla="*/ 3952303 w 12089090"/>
                  <a:gd name="connsiteY57" fmla="*/ 640713 h 13511369"/>
                  <a:gd name="connsiteX58" fmla="*/ 3770137 w 12089090"/>
                  <a:gd name="connsiteY58" fmla="*/ 929094 h 13511369"/>
                  <a:gd name="connsiteX59" fmla="*/ 3680840 w 12089090"/>
                  <a:gd name="connsiteY59" fmla="*/ 914556 h 13511369"/>
                  <a:gd name="connsiteX60" fmla="*/ 3578447 w 12089090"/>
                  <a:gd name="connsiteY60" fmla="*/ 990756 h 13511369"/>
                  <a:gd name="connsiteX61" fmla="*/ 3404615 w 12089090"/>
                  <a:gd name="connsiteY61" fmla="*/ 1205069 h 13511369"/>
                  <a:gd name="connsiteX62" fmla="*/ 3266503 w 12089090"/>
                  <a:gd name="connsiteY62" fmla="*/ 1266981 h 13511369"/>
                  <a:gd name="connsiteX63" fmla="*/ 3184349 w 12089090"/>
                  <a:gd name="connsiteY63" fmla="*/ 1343433 h 13511369"/>
                  <a:gd name="connsiteX64" fmla="*/ 2956940 w 12089090"/>
                  <a:gd name="connsiteY64" fmla="*/ 1233644 h 13511369"/>
                  <a:gd name="connsiteX65" fmla="*/ 2829544 w 12089090"/>
                  <a:gd name="connsiteY65" fmla="*/ 1317239 h 13511369"/>
                  <a:gd name="connsiteX66" fmla="*/ 2690240 w 12089090"/>
                  <a:gd name="connsiteY66" fmla="*/ 1366994 h 13511369"/>
                  <a:gd name="connsiteX67" fmla="*/ 2455687 w 12089090"/>
                  <a:gd name="connsiteY67" fmla="*/ 1452970 h 13511369"/>
                  <a:gd name="connsiteX68" fmla="*/ 2421159 w 12089090"/>
                  <a:gd name="connsiteY68" fmla="*/ 1328894 h 13511369"/>
                  <a:gd name="connsiteX69" fmla="*/ 2341387 w 12089090"/>
                  <a:gd name="connsiteY69" fmla="*/ 1248182 h 13511369"/>
                  <a:gd name="connsiteX70" fmla="*/ 2364009 w 12089090"/>
                  <a:gd name="connsiteY70" fmla="*/ 1407475 h 13511369"/>
                  <a:gd name="connsiteX71" fmla="*/ 2321147 w 12089090"/>
                  <a:gd name="connsiteY71" fmla="*/ 1557494 h 13511369"/>
                  <a:gd name="connsiteX72" fmla="*/ 2379487 w 12089090"/>
                  <a:gd name="connsiteY72" fmla="*/ 1629182 h 13511369"/>
                  <a:gd name="connsiteX73" fmla="*/ 2748581 w 12089090"/>
                  <a:gd name="connsiteY73" fmla="*/ 1888739 h 13511369"/>
                  <a:gd name="connsiteX74" fmla="*/ 2818828 w 12089090"/>
                  <a:gd name="connsiteY74" fmla="*/ 2031363 h 13511369"/>
                  <a:gd name="connsiteX75" fmla="*/ 2799778 w 12089090"/>
                  <a:gd name="connsiteY75" fmla="*/ 2224244 h 13511369"/>
                  <a:gd name="connsiteX76" fmla="*/ 2870025 w 12089090"/>
                  <a:gd name="connsiteY76" fmla="*/ 2431664 h 13511369"/>
                  <a:gd name="connsiteX77" fmla="*/ 3027187 w 12089090"/>
                  <a:gd name="connsiteY77" fmla="*/ 2567395 h 13511369"/>
                  <a:gd name="connsiteX78" fmla="*/ 3160537 w 12089090"/>
                  <a:gd name="connsiteY78" fmla="*/ 2543582 h 13511369"/>
                  <a:gd name="connsiteX79" fmla="*/ 3228403 w 12089090"/>
                  <a:gd name="connsiteY79" fmla="*/ 2648106 h 13511369"/>
                  <a:gd name="connsiteX80" fmla="*/ 3130772 w 12089090"/>
                  <a:gd name="connsiteY80" fmla="*/ 2719544 h 13511369"/>
                  <a:gd name="connsiteX81" fmla="*/ 3115293 w 12089090"/>
                  <a:gd name="connsiteY81" fmla="*/ 2843619 h 13511369"/>
                  <a:gd name="connsiteX82" fmla="*/ 3023615 w 12089090"/>
                  <a:gd name="connsiteY82" fmla="*/ 2957669 h 13511369"/>
                  <a:gd name="connsiteX83" fmla="*/ 3016472 w 12089090"/>
                  <a:gd name="connsiteY83" fmla="*/ 3050538 h 13511369"/>
                  <a:gd name="connsiteX84" fmla="*/ 2916459 w 12089090"/>
                  <a:gd name="connsiteY84" fmla="*/ 3143406 h 13511369"/>
                  <a:gd name="connsiteX85" fmla="*/ 2874787 w 12089090"/>
                  <a:gd name="connsiteY85" fmla="*/ 3248432 h 13511369"/>
                  <a:gd name="connsiteX86" fmla="*/ 2916459 w 12089090"/>
                  <a:gd name="connsiteY86" fmla="*/ 3355338 h 13511369"/>
                  <a:gd name="connsiteX87" fmla="*/ 3039093 w 12089090"/>
                  <a:gd name="connsiteY87" fmla="*/ 3469889 h 13511369"/>
                  <a:gd name="connsiteX88" fmla="*/ 2880740 w 12089090"/>
                  <a:gd name="connsiteY88" fmla="*/ 3872069 h 13511369"/>
                  <a:gd name="connsiteX89" fmla="*/ 2854547 w 12089090"/>
                  <a:gd name="connsiteY89" fmla="*/ 4003038 h 13511369"/>
                  <a:gd name="connsiteX90" fmla="*/ 2779537 w 12089090"/>
                  <a:gd name="connsiteY90" fmla="*/ 4067582 h 13511369"/>
                  <a:gd name="connsiteX91" fmla="*/ 2630709 w 12089090"/>
                  <a:gd name="connsiteY91" fmla="*/ 4069713 h 13511369"/>
                  <a:gd name="connsiteX92" fmla="*/ 2559272 w 12089090"/>
                  <a:gd name="connsiteY92" fmla="*/ 4041138 h 13511369"/>
                  <a:gd name="connsiteX93" fmla="*/ 2497359 w 12089090"/>
                  <a:gd name="connsiteY93" fmla="*/ 3964938 h 13511369"/>
                  <a:gd name="connsiteX94" fmla="*/ 2360437 w 12089090"/>
                  <a:gd name="connsiteY94" fmla="*/ 3991382 h 13511369"/>
                  <a:gd name="connsiteX95" fmla="*/ 2302097 w 12089090"/>
                  <a:gd name="connsiteY95" fmla="*/ 4098288 h 13511369"/>
                  <a:gd name="connsiteX96" fmla="*/ 2402109 w 12089090"/>
                  <a:gd name="connsiteY96" fmla="*/ 4295932 h 13511369"/>
                  <a:gd name="connsiteX97" fmla="*/ 2322337 w 12089090"/>
                  <a:gd name="connsiteY97" fmla="*/ 4353332 h 13511369"/>
                  <a:gd name="connsiteX98" fmla="*/ 2533078 w 12089090"/>
                  <a:gd name="connsiteY98" fmla="*/ 4645975 h 13511369"/>
                  <a:gd name="connsiteX99" fmla="*/ 2597372 w 12089090"/>
                  <a:gd name="connsiteY99" fmla="*/ 4879338 h 13511369"/>
                  <a:gd name="connsiteX100" fmla="*/ 2489024 w 12089090"/>
                  <a:gd name="connsiteY100" fmla="*/ 4958170 h 13511369"/>
                  <a:gd name="connsiteX101" fmla="*/ 2471165 w 12089090"/>
                  <a:gd name="connsiteY101" fmla="*/ 5122225 h 13511369"/>
                  <a:gd name="connsiteX102" fmla="*/ 2387822 w 12089090"/>
                  <a:gd name="connsiteY102" fmla="*/ 5196044 h 13511369"/>
                  <a:gd name="connsiteX103" fmla="*/ 2398537 w 12089090"/>
                  <a:gd name="connsiteY103" fmla="*/ 5286782 h 13511369"/>
                  <a:gd name="connsiteX104" fmla="*/ 2506884 w 12089090"/>
                  <a:gd name="connsiteY104" fmla="*/ 5384163 h 13511369"/>
                  <a:gd name="connsiteX105" fmla="*/ 2512837 w 12089090"/>
                  <a:gd name="connsiteY105" fmla="*/ 5534432 h 13511369"/>
                  <a:gd name="connsiteX106" fmla="*/ 2516409 w 12089090"/>
                  <a:gd name="connsiteY106" fmla="*/ 5622288 h 13511369"/>
                  <a:gd name="connsiteX107" fmla="*/ 2649759 w 12089090"/>
                  <a:gd name="connsiteY107" fmla="*/ 5741350 h 13511369"/>
                  <a:gd name="connsiteX108" fmla="*/ 2814065 w 12089090"/>
                  <a:gd name="connsiteY108" fmla="*/ 5819932 h 13511369"/>
                  <a:gd name="connsiteX109" fmla="*/ 2846212 w 12089090"/>
                  <a:gd name="connsiteY109" fmla="*/ 6036875 h 13511369"/>
                  <a:gd name="connsiteX110" fmla="*/ 2836687 w 12089090"/>
                  <a:gd name="connsiteY110" fmla="*/ 6239282 h 13511369"/>
                  <a:gd name="connsiteX111" fmla="*/ 2611659 w 12089090"/>
                  <a:gd name="connsiteY111" fmla="*/ 6322375 h 13511369"/>
                  <a:gd name="connsiteX112" fmla="*/ 2627137 w 12089090"/>
                  <a:gd name="connsiteY112" fmla="*/ 6448832 h 13511369"/>
                  <a:gd name="connsiteX113" fmla="*/ 2531887 w 12089090"/>
                  <a:gd name="connsiteY113" fmla="*/ 6696482 h 13511369"/>
                  <a:gd name="connsiteX114" fmla="*/ 2585465 w 12089090"/>
                  <a:gd name="connsiteY114" fmla="*/ 6812913 h 13511369"/>
                  <a:gd name="connsiteX115" fmla="*/ 2535459 w 12089090"/>
                  <a:gd name="connsiteY115" fmla="*/ 6872444 h 13511369"/>
                  <a:gd name="connsiteX116" fmla="*/ 2478309 w 12089090"/>
                  <a:gd name="connsiteY116" fmla="*/ 6981982 h 13511369"/>
                  <a:gd name="connsiteX117" fmla="*/ 2365199 w 12089090"/>
                  <a:gd name="connsiteY117" fmla="*/ 7022714 h 13511369"/>
                  <a:gd name="connsiteX118" fmla="*/ 2123503 w 12089090"/>
                  <a:gd name="connsiteY118" fmla="*/ 7248682 h 13511369"/>
                  <a:gd name="connsiteX119" fmla="*/ 2171128 w 12089090"/>
                  <a:gd name="connsiteY119" fmla="*/ 7551100 h 13511369"/>
                  <a:gd name="connsiteX120" fmla="*/ 2143743 w 12089090"/>
                  <a:gd name="connsiteY120" fmla="*/ 7627551 h 13511369"/>
                  <a:gd name="connsiteX121" fmla="*/ 1973484 w 12089090"/>
                  <a:gd name="connsiteY121" fmla="*/ 7703500 h 13511369"/>
                  <a:gd name="connsiteX122" fmla="*/ 1867519 w 12089090"/>
                  <a:gd name="connsiteY122" fmla="*/ 7841863 h 13511369"/>
                  <a:gd name="connsiteX123" fmla="*/ 1842515 w 12089090"/>
                  <a:gd name="connsiteY123" fmla="*/ 8084500 h 13511369"/>
                  <a:gd name="connsiteX124" fmla="*/ 1721072 w 12089090"/>
                  <a:gd name="connsiteY124" fmla="*/ 8148794 h 13511369"/>
                  <a:gd name="connsiteX125" fmla="*/ 1703212 w 12089090"/>
                  <a:gd name="connsiteY125" fmla="*/ 8291919 h 13511369"/>
                  <a:gd name="connsiteX126" fmla="*/ 1671065 w 12089090"/>
                  <a:gd name="connsiteY126" fmla="*/ 8510744 h 13511369"/>
                  <a:gd name="connsiteX127" fmla="*/ 1716309 w 12089090"/>
                  <a:gd name="connsiteY127" fmla="*/ 8653619 h 13511369"/>
                  <a:gd name="connsiteX128" fmla="*/ 1706784 w 12089090"/>
                  <a:gd name="connsiteY128" fmla="*/ 8772682 h 13511369"/>
                  <a:gd name="connsiteX129" fmla="*/ 1788937 w 12089090"/>
                  <a:gd name="connsiteY129" fmla="*/ 8963432 h 13511369"/>
                  <a:gd name="connsiteX130" fmla="*/ 1657969 w 12089090"/>
                  <a:gd name="connsiteY130" fmla="*/ 9413488 h 13511369"/>
                  <a:gd name="connsiteX131" fmla="*/ 1506759 w 12089090"/>
                  <a:gd name="connsiteY131" fmla="*/ 9498963 h 13511369"/>
                  <a:gd name="connsiteX132" fmla="*/ 1463897 w 12089090"/>
                  <a:gd name="connsiteY132" fmla="*/ 9682319 h 13511369"/>
                  <a:gd name="connsiteX133" fmla="*/ 1321022 w 12089090"/>
                  <a:gd name="connsiteY133" fmla="*/ 9748994 h 13511369"/>
                  <a:gd name="connsiteX134" fmla="*/ 1312687 w 12089090"/>
                  <a:gd name="connsiteY134" fmla="*/ 9839732 h 13511369"/>
                  <a:gd name="connsiteX135" fmla="*/ 1237678 w 12089090"/>
                  <a:gd name="connsiteY135" fmla="*/ 9970450 h 13511369"/>
                  <a:gd name="connsiteX136" fmla="*/ 1254347 w 12089090"/>
                  <a:gd name="connsiteY136" fmla="*/ 10151425 h 13511369"/>
                  <a:gd name="connsiteX137" fmla="*/ 1179337 w 12089090"/>
                  <a:gd name="connsiteY137" fmla="*/ 10315982 h 13511369"/>
                  <a:gd name="connsiteX138" fmla="*/ 932878 w 12089090"/>
                  <a:gd name="connsiteY138" fmla="*/ 10353832 h 13511369"/>
                  <a:gd name="connsiteX139" fmla="*/ 817387 w 12089090"/>
                  <a:gd name="connsiteY139" fmla="*/ 10468382 h 13511369"/>
                  <a:gd name="connsiteX140" fmla="*/ 678084 w 12089090"/>
                  <a:gd name="connsiteY140" fmla="*/ 10480038 h 13511369"/>
                  <a:gd name="connsiteX141" fmla="*/ 585215 w 12089090"/>
                  <a:gd name="connsiteY141" fmla="*/ 10544332 h 13511369"/>
                  <a:gd name="connsiteX142" fmla="*/ 497109 w 12089090"/>
                  <a:gd name="connsiteY142" fmla="*/ 10503850 h 13511369"/>
                  <a:gd name="connsiteX143" fmla="*/ 399478 w 12089090"/>
                  <a:gd name="connsiteY143" fmla="*/ 10510994 h 13511369"/>
                  <a:gd name="connsiteX144" fmla="*/ 301847 w 12089090"/>
                  <a:gd name="connsiteY144" fmla="*/ 10482419 h 13511369"/>
                  <a:gd name="connsiteX145" fmla="*/ 238743 w 12089090"/>
                  <a:gd name="connsiteY145" fmla="*/ 10535057 h 13511369"/>
                  <a:gd name="connsiteX146" fmla="*/ 17287 w 12089090"/>
                  <a:gd name="connsiteY146" fmla="*/ 10430282 h 13511369"/>
                  <a:gd name="connsiteX147" fmla="*/ 78009 w 12089090"/>
                  <a:gd name="connsiteY147" fmla="*/ 10608625 h 13511369"/>
                  <a:gd name="connsiteX148" fmla="*/ 11334 w 12089090"/>
                  <a:gd name="connsiteY148" fmla="*/ 10787219 h 13511369"/>
                  <a:gd name="connsiteX149" fmla="*/ 112537 w 12089090"/>
                  <a:gd name="connsiteY149" fmla="*/ 11056551 h 13511369"/>
                  <a:gd name="connsiteX150" fmla="*/ 8953 w 12089090"/>
                  <a:gd name="connsiteY150" fmla="*/ 11234894 h 13511369"/>
                  <a:gd name="connsiteX151" fmla="*/ 17287 w 12089090"/>
                  <a:gd name="connsiteY151" fmla="*/ 11420882 h 13511369"/>
                  <a:gd name="connsiteX152" fmla="*/ 158972 w 12089090"/>
                  <a:gd name="connsiteY152" fmla="*/ 11470638 h 13511369"/>
                  <a:gd name="connsiteX153" fmla="*/ 455437 w 12089090"/>
                  <a:gd name="connsiteY153" fmla="*/ 11497082 h 13511369"/>
                  <a:gd name="connsiteX154" fmla="*/ 623315 w 12089090"/>
                  <a:gd name="connsiteY154" fmla="*/ 11544457 h 13511369"/>
                  <a:gd name="connsiteX155" fmla="*/ 737615 w 12089090"/>
                  <a:gd name="connsiteY155" fmla="*/ 11489688 h 13511369"/>
                  <a:gd name="connsiteX156" fmla="*/ 912637 w 12089090"/>
                  <a:gd name="connsiteY156" fmla="*/ 11535182 h 13511369"/>
                  <a:gd name="connsiteX157" fmla="*/ 1078134 w 12089090"/>
                  <a:gd name="connsiteY157" fmla="*/ 11413488 h 13511369"/>
                  <a:gd name="connsiteX158" fmla="*/ 1155524 w 12089090"/>
                  <a:gd name="connsiteY158" fmla="*/ 11470889 h 13511369"/>
                  <a:gd name="connsiteX159" fmla="*/ 1294828 w 12089090"/>
                  <a:gd name="connsiteY159" fmla="*/ 11496832 h 13511369"/>
                  <a:gd name="connsiteX160" fmla="*/ 1466278 w 12089090"/>
                  <a:gd name="connsiteY160" fmla="*/ 11508738 h 13511369"/>
                  <a:gd name="connsiteX161" fmla="*/ 1552003 w 12089090"/>
                  <a:gd name="connsiteY161" fmla="*/ 11573032 h 13511369"/>
                  <a:gd name="connsiteX162" fmla="*/ 1652015 w 12089090"/>
                  <a:gd name="connsiteY162" fmla="*/ 11580175 h 13511369"/>
                  <a:gd name="connsiteX163" fmla="*/ 1731787 w 12089090"/>
                  <a:gd name="connsiteY163" fmla="*/ 11592332 h 13511369"/>
                  <a:gd name="connsiteX164" fmla="*/ 1659159 w 12089090"/>
                  <a:gd name="connsiteY164" fmla="*/ 11737338 h 13511369"/>
                  <a:gd name="connsiteX165" fmla="*/ 1693687 w 12089090"/>
                  <a:gd name="connsiteY165" fmla="*/ 11992382 h 13511369"/>
                  <a:gd name="connsiteX166" fmla="*/ 1871090 w 12089090"/>
                  <a:gd name="connsiteY166" fmla="*/ 12130244 h 13511369"/>
                  <a:gd name="connsiteX167" fmla="*/ 1993724 w 12089090"/>
                  <a:gd name="connsiteY167" fmla="*/ 12056676 h 13511369"/>
                  <a:gd name="connsiteX168" fmla="*/ 2066353 w 12089090"/>
                  <a:gd name="connsiteY168" fmla="*/ 12104050 h 13511369"/>
                  <a:gd name="connsiteX169" fmla="*/ 2142553 w 12089090"/>
                  <a:gd name="connsiteY169" fmla="*/ 12034994 h 13511369"/>
                  <a:gd name="connsiteX170" fmla="*/ 2242565 w 12089090"/>
                  <a:gd name="connsiteY170" fmla="*/ 12058807 h 13511369"/>
                  <a:gd name="connsiteX171" fmla="*/ 2473547 w 12089090"/>
                  <a:gd name="connsiteY171" fmla="*/ 12008800 h 13511369"/>
                  <a:gd name="connsiteX172" fmla="*/ 2524743 w 12089090"/>
                  <a:gd name="connsiteY172" fmla="*/ 11899513 h 13511369"/>
                  <a:gd name="connsiteX173" fmla="*/ 2893837 w 12089090"/>
                  <a:gd name="connsiteY173" fmla="*/ 12030482 h 13511369"/>
                  <a:gd name="connsiteX174" fmla="*/ 2983134 w 12089090"/>
                  <a:gd name="connsiteY174" fmla="*/ 12018325 h 13511369"/>
                  <a:gd name="connsiteX175" fmla="*/ 3084337 w 12089090"/>
                  <a:gd name="connsiteY175" fmla="*/ 12182882 h 13511369"/>
                  <a:gd name="connsiteX176" fmla="*/ 3323653 w 12089090"/>
                  <a:gd name="connsiteY176" fmla="*/ 12127863 h 13511369"/>
                  <a:gd name="connsiteX177" fmla="*/ 3433190 w 12089090"/>
                  <a:gd name="connsiteY177" fmla="*/ 12196919 h 13511369"/>
                  <a:gd name="connsiteX178" fmla="*/ 3586781 w 12089090"/>
                  <a:gd name="connsiteY178" fmla="*/ 12266226 h 13511369"/>
                  <a:gd name="connsiteX179" fmla="*/ 3522487 w 12089090"/>
                  <a:gd name="connsiteY179" fmla="*/ 12387670 h 13511369"/>
                  <a:gd name="connsiteX180" fmla="*/ 3607022 w 12089090"/>
                  <a:gd name="connsiteY180" fmla="*/ 12592207 h 13511369"/>
                  <a:gd name="connsiteX181" fmla="*/ 3560587 w 12089090"/>
                  <a:gd name="connsiteY181" fmla="*/ 12773432 h 13511369"/>
                  <a:gd name="connsiteX182" fmla="*/ 3545109 w 12089090"/>
                  <a:gd name="connsiteY182" fmla="*/ 12987494 h 13511369"/>
                  <a:gd name="connsiteX183" fmla="*/ 3636787 w 12089090"/>
                  <a:gd name="connsiteY183" fmla="*/ 13211582 h 13511369"/>
                  <a:gd name="connsiteX184" fmla="*/ 3922537 w 12089090"/>
                  <a:gd name="connsiteY184" fmla="*/ 13440182 h 13511369"/>
                  <a:gd name="connsiteX185" fmla="*/ 4514278 w 12089090"/>
                  <a:gd name="connsiteY185" fmla="*/ 13511369 h 13511369"/>
                  <a:gd name="connsiteX186" fmla="*/ 4549996 w 12089090"/>
                  <a:gd name="connsiteY186" fmla="*/ 13442312 h 13511369"/>
                  <a:gd name="connsiteX187" fmla="*/ 4208287 w 12089090"/>
                  <a:gd name="connsiteY187" fmla="*/ 13154432 h 13511369"/>
                  <a:gd name="connsiteX188" fmla="*/ 4635722 w 12089090"/>
                  <a:gd name="connsiteY188" fmla="*/ 13268482 h 13511369"/>
                  <a:gd name="connsiteX189" fmla="*/ 4951237 w 12089090"/>
                  <a:gd name="connsiteY189" fmla="*/ 13268732 h 13511369"/>
                  <a:gd name="connsiteX190" fmla="*/ 5052440 w 12089090"/>
                  <a:gd name="connsiteY190" fmla="*/ 13058932 h 13511369"/>
                  <a:gd name="connsiteX191" fmla="*/ 5011959 w 12089090"/>
                  <a:gd name="connsiteY191" fmla="*/ 12985113 h 13511369"/>
                  <a:gd name="connsiteX192" fmla="*/ 5008387 w 12089090"/>
                  <a:gd name="connsiteY192" fmla="*/ 12678182 h 13511369"/>
                  <a:gd name="connsiteX193" fmla="*/ 5084587 w 12089090"/>
                  <a:gd name="connsiteY193" fmla="*/ 12563882 h 13511369"/>
                  <a:gd name="connsiteX194" fmla="*/ 5046487 w 12089090"/>
                  <a:gd name="connsiteY194" fmla="*/ 12225745 h 13511369"/>
                  <a:gd name="connsiteX195" fmla="*/ 5375100 w 12089090"/>
                  <a:gd name="connsiteY195" fmla="*/ 12097157 h 13511369"/>
                  <a:gd name="connsiteX196" fmla="*/ 5656087 w 12089090"/>
                  <a:gd name="connsiteY196" fmla="*/ 12180502 h 13511369"/>
                  <a:gd name="connsiteX197" fmla="*/ 5541787 w 12089090"/>
                  <a:gd name="connsiteY197" fmla="*/ 11249432 h 13511369"/>
                  <a:gd name="connsiteX198" fmla="*/ 5602510 w 12089090"/>
                  <a:gd name="connsiteY198" fmla="*/ 10722925 h 13511369"/>
                  <a:gd name="connsiteX199" fmla="*/ 5485827 w 12089090"/>
                  <a:gd name="connsiteY199" fmla="*/ 10663394 h 13511369"/>
                  <a:gd name="connsiteX200" fmla="*/ 5602509 w 12089090"/>
                  <a:gd name="connsiteY200" fmla="*/ 10701495 h 13511369"/>
                  <a:gd name="connsiteX201" fmla="*/ 5628703 w 12089090"/>
                  <a:gd name="connsiteY201" fmla="*/ 10160950 h 13511369"/>
                  <a:gd name="connsiteX202" fmla="*/ 5715618 w 12089090"/>
                  <a:gd name="connsiteY202" fmla="*/ 9775438 h 13511369"/>
                  <a:gd name="connsiteX203" fmla="*/ 5847778 w 12089090"/>
                  <a:gd name="connsiteY203" fmla="*/ 9408475 h 13511369"/>
                  <a:gd name="connsiteX204" fmla="*/ 5938265 w 12089090"/>
                  <a:gd name="connsiteY204" fmla="*/ 9196544 h 13511369"/>
                  <a:gd name="connsiteX205" fmla="*/ 5776340 w 12089090"/>
                  <a:gd name="connsiteY205" fmla="*/ 9329894 h 13511369"/>
                  <a:gd name="connsiteX206" fmla="*/ 5940647 w 12089090"/>
                  <a:gd name="connsiteY206" fmla="*/ 9137013 h 13511369"/>
                  <a:gd name="connsiteX207" fmla="*/ 5972794 w 12089090"/>
                  <a:gd name="connsiteY207" fmla="*/ 8956289 h 13511369"/>
                  <a:gd name="connsiteX208" fmla="*/ 5976365 w 12089090"/>
                  <a:gd name="connsiteY208" fmla="*/ 9087006 h 13511369"/>
                  <a:gd name="connsiteX209" fmla="*/ 6458567 w 12089090"/>
                  <a:gd name="connsiteY209" fmla="*/ 8201432 h 13511369"/>
                  <a:gd name="connsiteX210" fmla="*/ 6221634 w 12089090"/>
                  <a:gd name="connsiteY210" fmla="*/ 8101170 h 13511369"/>
                  <a:gd name="connsiteX211" fmla="*/ 6443090 w 12089090"/>
                  <a:gd name="connsiteY211" fmla="*/ 8110694 h 13511369"/>
                  <a:gd name="connsiteX212" fmla="*/ 6713363 w 12089090"/>
                  <a:gd name="connsiteY212" fmla="*/ 8074975 h 13511369"/>
                  <a:gd name="connsiteX213" fmla="*/ 6872907 w 12089090"/>
                  <a:gd name="connsiteY213" fmla="*/ 8032113 h 13511369"/>
                  <a:gd name="connsiteX214" fmla="*/ 6802659 w 12089090"/>
                  <a:gd name="connsiteY214" fmla="*/ 7972582 h 13511369"/>
                  <a:gd name="connsiteX215" fmla="*/ 6894339 w 12089090"/>
                  <a:gd name="connsiteY215" fmla="*/ 7846626 h 13511369"/>
                  <a:gd name="connsiteX216" fmla="*/ 6997921 w 12089090"/>
                  <a:gd name="connsiteY216" fmla="*/ 7867807 h 13511369"/>
                  <a:gd name="connsiteX217" fmla="*/ 7034832 w 12089090"/>
                  <a:gd name="connsiteY217" fmla="*/ 7793990 h 13511369"/>
                  <a:gd name="connsiteX218" fmla="*/ 6961013 w 12089090"/>
                  <a:gd name="connsiteY218" fmla="*/ 7693975 h 13511369"/>
                  <a:gd name="connsiteX219" fmla="*/ 6927676 w 12089090"/>
                  <a:gd name="connsiteY219" fmla="*/ 7596344 h 13511369"/>
                  <a:gd name="connsiteX220" fmla="*/ 6837187 w 12089090"/>
                  <a:gd name="connsiteY220" fmla="*/ 7591832 h 13511369"/>
                  <a:gd name="connsiteX221" fmla="*/ 6763369 w 12089090"/>
                  <a:gd name="connsiteY221" fmla="*/ 7674925 h 13511369"/>
                  <a:gd name="connsiteX222" fmla="*/ 6627637 w 12089090"/>
                  <a:gd name="connsiteY222" fmla="*/ 7687082 h 13511369"/>
                  <a:gd name="connsiteX223" fmla="*/ 6687169 w 12089090"/>
                  <a:gd name="connsiteY223" fmla="*/ 7617775 h 13511369"/>
                  <a:gd name="connsiteX224" fmla="*/ 6699076 w 12089090"/>
                  <a:gd name="connsiteY224" fmla="*/ 7529669 h 13511369"/>
                  <a:gd name="connsiteX225" fmla="*/ 6720506 w 12089090"/>
                  <a:gd name="connsiteY225" fmla="*/ 7467756 h 13511369"/>
                  <a:gd name="connsiteX226" fmla="*/ 6684787 w 12089090"/>
                  <a:gd name="connsiteY226" fmla="*/ 7401332 h 13511369"/>
                  <a:gd name="connsiteX227" fmla="*/ 6620494 w 12089090"/>
                  <a:gd name="connsiteY227" fmla="*/ 7432038 h 13511369"/>
                  <a:gd name="connsiteX228" fmla="*/ 6618112 w 12089090"/>
                  <a:gd name="connsiteY228" fmla="*/ 7351326 h 13511369"/>
                  <a:gd name="connsiteX229" fmla="*/ 6837188 w 12089090"/>
                  <a:gd name="connsiteY229" fmla="*/ 7243919 h 13511369"/>
                  <a:gd name="connsiteX230" fmla="*/ 6801469 w 12089090"/>
                  <a:gd name="connsiteY230" fmla="*/ 7089138 h 13511369"/>
                  <a:gd name="connsiteX231" fmla="*/ 6877669 w 12089090"/>
                  <a:gd name="connsiteY231" fmla="*/ 7072469 h 13511369"/>
                  <a:gd name="connsiteX232" fmla="*/ 6856237 w 12089090"/>
                  <a:gd name="connsiteY232" fmla="*/ 6982232 h 13511369"/>
                  <a:gd name="connsiteX233" fmla="*/ 6961013 w 12089090"/>
                  <a:gd name="connsiteY233" fmla="*/ 6984363 h 13511369"/>
                  <a:gd name="connsiteX234" fmla="*/ 7003876 w 12089090"/>
                  <a:gd name="connsiteY234" fmla="*/ 6903400 h 13511369"/>
                  <a:gd name="connsiteX235" fmla="*/ 7106269 w 12089090"/>
                  <a:gd name="connsiteY235" fmla="*/ 6936738 h 13511369"/>
                  <a:gd name="connsiteX236" fmla="*/ 7180088 w 12089090"/>
                  <a:gd name="connsiteY236" fmla="*/ 7039132 h 13511369"/>
                  <a:gd name="connsiteX237" fmla="*/ 7246763 w 12089090"/>
                  <a:gd name="connsiteY237" fmla="*/ 6979600 h 13511369"/>
                  <a:gd name="connsiteX238" fmla="*/ 7187232 w 12089090"/>
                  <a:gd name="connsiteY238" fmla="*/ 6843869 h 13511369"/>
                  <a:gd name="connsiteX239" fmla="*/ 7244381 w 12089090"/>
                  <a:gd name="connsiteY239" fmla="*/ 6896506 h 13511369"/>
                  <a:gd name="connsiteX240" fmla="*/ 7361063 w 12089090"/>
                  <a:gd name="connsiteY240" fmla="*/ 6934357 h 13511369"/>
                  <a:gd name="connsiteX241" fmla="*/ 7434882 w 12089090"/>
                  <a:gd name="connsiteY241" fmla="*/ 7006046 h 13511369"/>
                  <a:gd name="connsiteX242" fmla="*/ 7403926 w 12089090"/>
                  <a:gd name="connsiteY242" fmla="*/ 7144158 h 13511369"/>
                  <a:gd name="connsiteX243" fmla="*/ 7475363 w 12089090"/>
                  <a:gd name="connsiteY243" fmla="*/ 7108439 h 13511369"/>
                  <a:gd name="connsiteX244" fmla="*/ 7465837 w 12089090"/>
                  <a:gd name="connsiteY244" fmla="*/ 7077482 h 13511369"/>
                  <a:gd name="connsiteX245" fmla="*/ 7542038 w 12089090"/>
                  <a:gd name="connsiteY245" fmla="*/ 7163208 h 13511369"/>
                  <a:gd name="connsiteX246" fmla="*/ 7477744 w 12089090"/>
                  <a:gd name="connsiteY246" fmla="*/ 7244171 h 13511369"/>
                  <a:gd name="connsiteX247" fmla="*/ 7542037 w 12089090"/>
                  <a:gd name="connsiteY247" fmla="*/ 7325132 h 13511369"/>
                  <a:gd name="connsiteX248" fmla="*/ 7468219 w 12089090"/>
                  <a:gd name="connsiteY248" fmla="*/ 7344183 h 13511369"/>
                  <a:gd name="connsiteX249" fmla="*/ 7375351 w 12089090"/>
                  <a:gd name="connsiteY249" fmla="*/ 7296558 h 13511369"/>
                  <a:gd name="connsiteX250" fmla="*/ 7327726 w 12089090"/>
                  <a:gd name="connsiteY250" fmla="*/ 7406096 h 13511369"/>
                  <a:gd name="connsiteX251" fmla="*/ 7403926 w 12089090"/>
                  <a:gd name="connsiteY251" fmla="*/ 7425146 h 13511369"/>
                  <a:gd name="connsiteX252" fmla="*/ 7458694 w 12089090"/>
                  <a:gd name="connsiteY252" fmla="*/ 7484677 h 13511369"/>
                  <a:gd name="connsiteX253" fmla="*/ 7484888 w 12089090"/>
                  <a:gd name="connsiteY253" fmla="*/ 7515382 h 13511369"/>
                  <a:gd name="connsiteX254" fmla="*/ 7505128 w 12089090"/>
                  <a:gd name="connsiteY254" fmla="*/ 7467755 h 13511369"/>
                  <a:gd name="connsiteX255" fmla="*/ 7563469 w 12089090"/>
                  <a:gd name="connsiteY255" fmla="*/ 7529921 h 13511369"/>
                  <a:gd name="connsiteX256" fmla="*/ 7656338 w 12089090"/>
                  <a:gd name="connsiteY256" fmla="*/ 7615646 h 13511369"/>
                  <a:gd name="connsiteX257" fmla="*/ 7656338 w 12089090"/>
                  <a:gd name="connsiteY257" fmla="*/ 7510871 h 13511369"/>
                  <a:gd name="connsiteX258" fmla="*/ 7830168 w 12089090"/>
                  <a:gd name="connsiteY258" fmla="*/ 7606120 h 13511369"/>
                  <a:gd name="connsiteX259" fmla="*/ 7723013 w 12089090"/>
                  <a:gd name="connsiteY259" fmla="*/ 7370377 h 13511369"/>
                  <a:gd name="connsiteX260" fmla="*/ 7725394 w 12089090"/>
                  <a:gd name="connsiteY260" fmla="*/ 7234646 h 13511369"/>
                  <a:gd name="connsiteX261" fmla="*/ 7630144 w 12089090"/>
                  <a:gd name="connsiteY261" fmla="*/ 7206071 h 13511369"/>
                  <a:gd name="connsiteX262" fmla="*/ 7694437 w 12089090"/>
                  <a:gd name="connsiteY262" fmla="*/ 7039382 h 13511369"/>
                  <a:gd name="connsiteX263" fmla="*/ 8392144 w 12089090"/>
                  <a:gd name="connsiteY263" fmla="*/ 6653621 h 13511369"/>
                  <a:gd name="connsiteX264" fmla="*/ 8720757 w 12089090"/>
                  <a:gd name="connsiteY264" fmla="*/ 6591708 h 13511369"/>
                  <a:gd name="connsiteX265" fmla="*/ 8739807 w 12089090"/>
                  <a:gd name="connsiteY265" fmla="*/ 6696483 h 13511369"/>
                  <a:gd name="connsiteX266" fmla="*/ 8813626 w 12089090"/>
                  <a:gd name="connsiteY266" fmla="*/ 6701246 h 13511369"/>
                  <a:gd name="connsiteX267" fmla="*/ 8789812 w 12089090"/>
                  <a:gd name="connsiteY267" fmla="*/ 6548844 h 13511369"/>
                  <a:gd name="connsiteX268" fmla="*/ 9332737 w 12089090"/>
                  <a:gd name="connsiteY268" fmla="*/ 6544082 h 13511369"/>
                  <a:gd name="connsiteX269" fmla="*/ 9520856 w 12089090"/>
                  <a:gd name="connsiteY269" fmla="*/ 6494075 h 13511369"/>
                  <a:gd name="connsiteX270" fmla="*/ 9647062 w 12089090"/>
                  <a:gd name="connsiteY270" fmla="*/ 6298813 h 13511369"/>
                  <a:gd name="connsiteX271" fmla="*/ 9923287 w 12089090"/>
                  <a:gd name="connsiteY271" fmla="*/ 6334532 h 13511369"/>
                  <a:gd name="connsiteX272" fmla="*/ 9887569 w 12089090"/>
                  <a:gd name="connsiteY272" fmla="*/ 6420258 h 13511369"/>
                  <a:gd name="connsiteX273" fmla="*/ 9744694 w 12089090"/>
                  <a:gd name="connsiteY273" fmla="*/ 6434546 h 13511369"/>
                  <a:gd name="connsiteX274" fmla="*/ 9813749 w 12089090"/>
                  <a:gd name="connsiteY274" fmla="*/ 6489313 h 13511369"/>
                  <a:gd name="connsiteX275" fmla="*/ 9682782 w 12089090"/>
                  <a:gd name="connsiteY275" fmla="*/ 6517889 h 13511369"/>
                  <a:gd name="connsiteX276" fmla="*/ 9556576 w 12089090"/>
                  <a:gd name="connsiteY276" fmla="*/ 6508364 h 13511369"/>
                  <a:gd name="connsiteX277" fmla="*/ 9470850 w 12089090"/>
                  <a:gd name="connsiteY277" fmla="*/ 6544082 h 13511369"/>
                  <a:gd name="connsiteX278" fmla="*/ 9439894 w 12089090"/>
                  <a:gd name="connsiteY278" fmla="*/ 6848883 h 13511369"/>
                  <a:gd name="connsiteX279" fmla="*/ 9601819 w 12089090"/>
                  <a:gd name="connsiteY279" fmla="*/ 6882220 h 13511369"/>
                  <a:gd name="connsiteX280" fmla="*/ 9808987 w 12089090"/>
                  <a:gd name="connsiteY280" fmla="*/ 6696482 h 13511369"/>
                  <a:gd name="connsiteX281" fmla="*/ 9847088 w 12089090"/>
                  <a:gd name="connsiteY281" fmla="*/ 6794114 h 13511369"/>
                  <a:gd name="connsiteX282" fmla="*/ 9994726 w 12089090"/>
                  <a:gd name="connsiteY282" fmla="*/ 6717914 h 13511369"/>
                  <a:gd name="connsiteX283" fmla="*/ 9894713 w 12089090"/>
                  <a:gd name="connsiteY283" fmla="*/ 6956040 h 13511369"/>
                  <a:gd name="connsiteX284" fmla="*/ 10037588 w 12089090"/>
                  <a:gd name="connsiteY284" fmla="*/ 6898889 h 13511369"/>
                  <a:gd name="connsiteX285" fmla="*/ 10004251 w 12089090"/>
                  <a:gd name="connsiteY285" fmla="*/ 6986996 h 13511369"/>
                  <a:gd name="connsiteX286" fmla="*/ 10235232 w 12089090"/>
                  <a:gd name="connsiteY286" fmla="*/ 6984614 h 13511369"/>
                  <a:gd name="connsiteX287" fmla="*/ 10075687 w 12089090"/>
                  <a:gd name="connsiteY287" fmla="*/ 7039382 h 13511369"/>
                  <a:gd name="connsiteX288" fmla="*/ 9966151 w 12089090"/>
                  <a:gd name="connsiteY288" fmla="*/ 7096533 h 13511369"/>
                  <a:gd name="connsiteX289" fmla="*/ 9847088 w 12089090"/>
                  <a:gd name="connsiteY289" fmla="*/ 7210833 h 13511369"/>
                  <a:gd name="connsiteX290" fmla="*/ 9882806 w 12089090"/>
                  <a:gd name="connsiteY290" fmla="*/ 7270363 h 13511369"/>
                  <a:gd name="connsiteX291" fmla="*/ 9925669 w 12089090"/>
                  <a:gd name="connsiteY291" fmla="*/ 7320371 h 13511369"/>
                  <a:gd name="connsiteX292" fmla="*/ 10004251 w 12089090"/>
                  <a:gd name="connsiteY292" fmla="*/ 7287033 h 13511369"/>
                  <a:gd name="connsiteX293" fmla="*/ 10016156 w 12089090"/>
                  <a:gd name="connsiteY293" fmla="*/ 7348944 h 13511369"/>
                  <a:gd name="connsiteX294" fmla="*/ 10130457 w 12089090"/>
                  <a:gd name="connsiteY294" fmla="*/ 7210833 h 13511369"/>
                  <a:gd name="connsiteX295" fmla="*/ 10166176 w 12089090"/>
                  <a:gd name="connsiteY295" fmla="*/ 7356089 h 13511369"/>
                  <a:gd name="connsiteX296" fmla="*/ 10261426 w 12089090"/>
                  <a:gd name="connsiteY296" fmla="*/ 7239408 h 13511369"/>
                  <a:gd name="connsiteX297" fmla="*/ 10287619 w 12089090"/>
                  <a:gd name="connsiteY297" fmla="*/ 7401332 h 13511369"/>
                  <a:gd name="connsiteX298" fmla="*/ 10361437 w 12089090"/>
                  <a:gd name="connsiteY298" fmla="*/ 7477532 h 13511369"/>
                  <a:gd name="connsiteX299" fmla="*/ 10151887 w 12089090"/>
                  <a:gd name="connsiteY299" fmla="*/ 7591832 h 13511369"/>
                  <a:gd name="connsiteX300" fmla="*/ 10304288 w 12089090"/>
                  <a:gd name="connsiteY300" fmla="*/ 7741852 h 13511369"/>
                  <a:gd name="connsiteX301" fmla="*/ 10335244 w 12089090"/>
                  <a:gd name="connsiteY301" fmla="*/ 7644221 h 13511369"/>
                  <a:gd name="connsiteX302" fmla="*/ 10406680 w 12089090"/>
                  <a:gd name="connsiteY302" fmla="*/ 7732326 h 13511369"/>
                  <a:gd name="connsiteX303" fmla="*/ 10528126 w 12089090"/>
                  <a:gd name="connsiteY303" fmla="*/ 7691846 h 13511369"/>
                  <a:gd name="connsiteX304" fmla="*/ 10532887 w 12089090"/>
                  <a:gd name="connsiteY304" fmla="*/ 7777570 h 13511369"/>
                  <a:gd name="connsiteX305" fmla="*/ 10530506 w 12089090"/>
                  <a:gd name="connsiteY305" fmla="*/ 7875200 h 13511369"/>
                  <a:gd name="connsiteX306" fmla="*/ 10640043 w 12089090"/>
                  <a:gd name="connsiteY306" fmla="*/ 7837101 h 13511369"/>
                  <a:gd name="connsiteX307" fmla="*/ 10680526 w 12089090"/>
                  <a:gd name="connsiteY307" fmla="*/ 8075227 h 13511369"/>
                  <a:gd name="connsiteX308" fmla="*/ 10818637 w 12089090"/>
                  <a:gd name="connsiteY308" fmla="*/ 8106182 h 13511369"/>
                  <a:gd name="connsiteX309" fmla="*/ 10832925 w 12089090"/>
                  <a:gd name="connsiteY309" fmla="*/ 7815670 h 13511369"/>
                  <a:gd name="connsiteX310" fmla="*/ 10923413 w 12089090"/>
                  <a:gd name="connsiteY310" fmla="*/ 7791858 h 13511369"/>
                  <a:gd name="connsiteX311" fmla="*/ 10992469 w 12089090"/>
                  <a:gd name="connsiteY311" fmla="*/ 7620407 h 13511369"/>
                  <a:gd name="connsiteX312" fmla="*/ 10954369 w 12089090"/>
                  <a:gd name="connsiteY312" fmla="*/ 7491821 h 13511369"/>
                  <a:gd name="connsiteX313" fmla="*/ 10859119 w 12089090"/>
                  <a:gd name="connsiteY313" fmla="*/ 7479913 h 13511369"/>
                  <a:gd name="connsiteX314" fmla="*/ 10906743 w 12089090"/>
                  <a:gd name="connsiteY314" fmla="*/ 7360851 h 13511369"/>
                  <a:gd name="connsiteX315" fmla="*/ 10801969 w 12089090"/>
                  <a:gd name="connsiteY315" fmla="*/ 7289414 h 13511369"/>
                  <a:gd name="connsiteX316" fmla="*/ 10761487 w 12089090"/>
                  <a:gd name="connsiteY316" fmla="*/ 7058432 h 13511369"/>
                  <a:gd name="connsiteX317" fmla="*/ 10443987 w 12089090"/>
                  <a:gd name="connsiteY317" fmla="*/ 7020332 h 13511369"/>
                  <a:gd name="connsiteX318" fmla="*/ 10513838 w 12089090"/>
                  <a:gd name="connsiteY318" fmla="*/ 6915558 h 13511369"/>
                  <a:gd name="connsiteX319" fmla="*/ 10637663 w 12089090"/>
                  <a:gd name="connsiteY319" fmla="*/ 6896508 h 13511369"/>
                  <a:gd name="connsiteX320" fmla="*/ 10647187 w 12089090"/>
                  <a:gd name="connsiteY320" fmla="*/ 6810782 h 13511369"/>
                  <a:gd name="connsiteX321" fmla="*/ 10859912 w 12089090"/>
                  <a:gd name="connsiteY321" fmla="*/ 6899682 h 13511369"/>
                  <a:gd name="connsiteX322" fmla="*/ 10875787 w 12089090"/>
                  <a:gd name="connsiteY322" fmla="*/ 6677432 h 13511369"/>
                  <a:gd name="connsiteX323" fmla="*/ 10666237 w 12089090"/>
                  <a:gd name="connsiteY323" fmla="*/ 6772682 h 13511369"/>
                  <a:gd name="connsiteX324" fmla="*/ 10590037 w 12089090"/>
                  <a:gd name="connsiteY324" fmla="*/ 6544082 h 13511369"/>
                  <a:gd name="connsiteX325" fmla="*/ 10361437 w 12089090"/>
                  <a:gd name="connsiteY325" fmla="*/ 6753632 h 13511369"/>
                  <a:gd name="connsiteX326" fmla="*/ 10374138 w 12089090"/>
                  <a:gd name="connsiteY326" fmla="*/ 6588533 h 13511369"/>
                  <a:gd name="connsiteX327" fmla="*/ 10386837 w 12089090"/>
                  <a:gd name="connsiteY327" fmla="*/ 6464707 h 13511369"/>
                  <a:gd name="connsiteX328" fmla="*/ 10331672 w 12089090"/>
                  <a:gd name="connsiteY328" fmla="*/ 6436675 h 13511369"/>
                  <a:gd name="connsiteX329" fmla="*/ 10278888 w 12089090"/>
                  <a:gd name="connsiteY329" fmla="*/ 6452008 h 13511369"/>
                  <a:gd name="connsiteX330" fmla="*/ 10158237 w 12089090"/>
                  <a:gd name="connsiteY330" fmla="*/ 6236107 h 13511369"/>
                  <a:gd name="connsiteX331" fmla="*/ 10323338 w 12089090"/>
                  <a:gd name="connsiteY331" fmla="*/ 6274208 h 13511369"/>
                  <a:gd name="connsiteX332" fmla="*/ 10564638 w 12089090"/>
                  <a:gd name="connsiteY332" fmla="*/ 6274208 h 13511369"/>
                  <a:gd name="connsiteX333" fmla="*/ 10694812 w 12089090"/>
                  <a:gd name="connsiteY333" fmla="*/ 6134507 h 13511369"/>
                  <a:gd name="connsiteX334" fmla="*/ 10593213 w 12089090"/>
                  <a:gd name="connsiteY334" fmla="*/ 6023383 h 13511369"/>
                  <a:gd name="connsiteX335" fmla="*/ 10380487 w 12089090"/>
                  <a:gd name="connsiteY335" fmla="*/ 5975757 h 13511369"/>
                  <a:gd name="connsiteX336" fmla="*/ 10561462 w 12089090"/>
                  <a:gd name="connsiteY336" fmla="*/ 5845582 h 13511369"/>
                  <a:gd name="connsiteX337" fmla="*/ 10507488 w 12089090"/>
                  <a:gd name="connsiteY337" fmla="*/ 5728108 h 13511369"/>
                  <a:gd name="connsiteX338" fmla="*/ 10561463 w 12089090"/>
                  <a:gd name="connsiteY338" fmla="*/ 5607458 h 13511369"/>
                  <a:gd name="connsiteX339" fmla="*/ 10523362 w 12089090"/>
                  <a:gd name="connsiteY339" fmla="*/ 5604282 h 13511369"/>
                  <a:gd name="connsiteX340" fmla="*/ 10488438 w 12089090"/>
                  <a:gd name="connsiteY340" fmla="*/ 5528083 h 13511369"/>
                  <a:gd name="connsiteX341" fmla="*/ 10329687 w 12089090"/>
                  <a:gd name="connsiteY341" fmla="*/ 5375682 h 13511369"/>
                  <a:gd name="connsiteX342" fmla="*/ 10599563 w 12089090"/>
                  <a:gd name="connsiteY342" fmla="*/ 5480458 h 13511369"/>
                  <a:gd name="connsiteX343" fmla="*/ 10742437 w 12089090"/>
                  <a:gd name="connsiteY343" fmla="*/ 5439182 h 13511369"/>
                  <a:gd name="connsiteX344" fmla="*/ 10717038 w 12089090"/>
                  <a:gd name="connsiteY344" fmla="*/ 5686833 h 13511369"/>
                  <a:gd name="connsiteX345" fmla="*/ 10894837 w 12089090"/>
                  <a:gd name="connsiteY345" fmla="*/ 5724932 h 13511369"/>
                  <a:gd name="connsiteX346" fmla="*/ 10951988 w 12089090"/>
                  <a:gd name="connsiteY346" fmla="*/ 5550308 h 13511369"/>
                  <a:gd name="connsiteX347" fmla="*/ 10993262 w 12089090"/>
                  <a:gd name="connsiteY347" fmla="*/ 5321707 h 13511369"/>
                  <a:gd name="connsiteX348" fmla="*/ 10913888 w 12089090"/>
                  <a:gd name="connsiteY348" fmla="*/ 5118508 h 13511369"/>
                  <a:gd name="connsiteX349" fmla="*/ 10856737 w 12089090"/>
                  <a:gd name="connsiteY349" fmla="*/ 5020082 h 13511369"/>
                  <a:gd name="connsiteX350" fmla="*/ 10777363 w 12089090"/>
                  <a:gd name="connsiteY350" fmla="*/ 5137558 h 13511369"/>
                  <a:gd name="connsiteX351" fmla="*/ 10707513 w 12089090"/>
                  <a:gd name="connsiteY351" fmla="*/ 5096283 h 13511369"/>
                  <a:gd name="connsiteX352" fmla="*/ 10675763 w 12089090"/>
                  <a:gd name="connsiteY352" fmla="*/ 5216933 h 13511369"/>
                  <a:gd name="connsiteX353" fmla="*/ 10574162 w 12089090"/>
                  <a:gd name="connsiteY353" fmla="*/ 5220107 h 13511369"/>
                  <a:gd name="connsiteX354" fmla="*/ 10494787 w 12089090"/>
                  <a:gd name="connsiteY354" fmla="*/ 5077232 h 13511369"/>
                  <a:gd name="connsiteX355" fmla="*/ 10456687 w 12089090"/>
                  <a:gd name="connsiteY355" fmla="*/ 4924832 h 13511369"/>
                  <a:gd name="connsiteX356" fmla="*/ 10240787 w 12089090"/>
                  <a:gd name="connsiteY356" fmla="*/ 4928007 h 13511369"/>
                  <a:gd name="connsiteX357" fmla="*/ 10266187 w 12089090"/>
                  <a:gd name="connsiteY357" fmla="*/ 5153432 h 13511369"/>
                  <a:gd name="connsiteX358" fmla="*/ 10228088 w 12089090"/>
                  <a:gd name="connsiteY358" fmla="*/ 4959758 h 13511369"/>
                  <a:gd name="connsiteX359" fmla="*/ 10183637 w 12089090"/>
                  <a:gd name="connsiteY359" fmla="*/ 4972457 h 13511369"/>
                  <a:gd name="connsiteX360" fmla="*/ 10113787 w 12089090"/>
                  <a:gd name="connsiteY360" fmla="*/ 4861332 h 13511369"/>
                  <a:gd name="connsiteX361" fmla="*/ 10018538 w 12089090"/>
                  <a:gd name="connsiteY361" fmla="*/ 4931183 h 13511369"/>
                  <a:gd name="connsiteX362" fmla="*/ 9862962 w 12089090"/>
                  <a:gd name="connsiteY362" fmla="*/ 5058182 h 13511369"/>
                  <a:gd name="connsiteX363" fmla="*/ 10228087 w 12089090"/>
                  <a:gd name="connsiteY363" fmla="*/ 4724807 h 13511369"/>
                  <a:gd name="connsiteX364" fmla="*/ 10372550 w 12089090"/>
                  <a:gd name="connsiteY364" fmla="*/ 4634321 h 13511369"/>
                  <a:gd name="connsiteX365" fmla="*/ 10590037 w 12089090"/>
                  <a:gd name="connsiteY365" fmla="*/ 4581932 h 13511369"/>
                  <a:gd name="connsiteX366" fmla="*/ 10628138 w 12089090"/>
                  <a:gd name="connsiteY366" fmla="*/ 4461283 h 13511369"/>
                  <a:gd name="connsiteX367" fmla="*/ 10799588 w 12089090"/>
                  <a:gd name="connsiteY367" fmla="*/ 4334283 h 13511369"/>
                  <a:gd name="connsiteX368" fmla="*/ 10831337 w 12089090"/>
                  <a:gd name="connsiteY368" fmla="*/ 4080282 h 13511369"/>
                  <a:gd name="connsiteX369" fmla="*/ 10599562 w 12089090"/>
                  <a:gd name="connsiteY369" fmla="*/ 3997732 h 13511369"/>
                  <a:gd name="connsiteX370" fmla="*/ 10282063 w 12089090"/>
                  <a:gd name="connsiteY370" fmla="*/ 3950108 h 13511369"/>
                  <a:gd name="connsiteX371" fmla="*/ 10151887 w 12089090"/>
                  <a:gd name="connsiteY371" fmla="*/ 4010432 h 13511369"/>
                  <a:gd name="connsiteX372" fmla="*/ 10177288 w 12089090"/>
                  <a:gd name="connsiteY372" fmla="*/ 3845333 h 13511369"/>
                  <a:gd name="connsiteX373" fmla="*/ 10126488 w 12089090"/>
                  <a:gd name="connsiteY373" fmla="*/ 3670708 h 13511369"/>
                  <a:gd name="connsiteX374" fmla="*/ 10240787 w 12089090"/>
                  <a:gd name="connsiteY374" fmla="*/ 3708807 h 13511369"/>
                  <a:gd name="connsiteX375" fmla="*/ 10361438 w 12089090"/>
                  <a:gd name="connsiteY375" fmla="*/ 3600858 h 13511369"/>
                  <a:gd name="connsiteX376" fmla="*/ 10551938 w 12089090"/>
                  <a:gd name="connsiteY376" fmla="*/ 3661183 h 13511369"/>
                  <a:gd name="connsiteX377" fmla="*/ 10564638 w 12089090"/>
                  <a:gd name="connsiteY377" fmla="*/ 3477033 h 13511369"/>
                  <a:gd name="connsiteX378" fmla="*/ 10704337 w 12089090"/>
                  <a:gd name="connsiteY378" fmla="*/ 3515132 h 13511369"/>
                  <a:gd name="connsiteX379" fmla="*/ 10818637 w 12089090"/>
                  <a:gd name="connsiteY379" fmla="*/ 3210332 h 13511369"/>
                  <a:gd name="connsiteX380" fmla="*/ 10920238 w 12089090"/>
                  <a:gd name="connsiteY380" fmla="*/ 3299233 h 13511369"/>
                  <a:gd name="connsiteX381" fmla="*/ 11059937 w 12089090"/>
                  <a:gd name="connsiteY381" fmla="*/ 3283357 h 13511369"/>
                  <a:gd name="connsiteX382" fmla="*/ 11094862 w 12089090"/>
                  <a:gd name="connsiteY382" fmla="*/ 3508782 h 13511369"/>
                  <a:gd name="connsiteX383" fmla="*/ 11171063 w 12089090"/>
                  <a:gd name="connsiteY383" fmla="*/ 3251608 h 13511369"/>
                  <a:gd name="connsiteX384" fmla="*/ 11094863 w 12089090"/>
                  <a:gd name="connsiteY384" fmla="*/ 3165883 h 13511369"/>
                  <a:gd name="connsiteX385" fmla="*/ 11180587 w 12089090"/>
                  <a:gd name="connsiteY385" fmla="*/ 2911882 h 13511369"/>
                  <a:gd name="connsiteX386" fmla="*/ 10999613 w 12089090"/>
                  <a:gd name="connsiteY386" fmla="*/ 2988083 h 13511369"/>
                  <a:gd name="connsiteX387" fmla="*/ 10971037 w 12089090"/>
                  <a:gd name="connsiteY387" fmla="*/ 2918232 h 13511369"/>
                  <a:gd name="connsiteX388" fmla="*/ 10780537 w 12089090"/>
                  <a:gd name="connsiteY388" fmla="*/ 2715032 h 13511369"/>
                  <a:gd name="connsiteX389" fmla="*/ 10748788 w 12089090"/>
                  <a:gd name="connsiteY389" fmla="*/ 2530883 h 13511369"/>
                  <a:gd name="connsiteX390" fmla="*/ 10717038 w 12089090"/>
                  <a:gd name="connsiteY390" fmla="*/ 2435633 h 13511369"/>
                  <a:gd name="connsiteX391" fmla="*/ 10818637 w 12089090"/>
                  <a:gd name="connsiteY391" fmla="*/ 2334032 h 13511369"/>
                  <a:gd name="connsiteX392" fmla="*/ 11078988 w 12089090"/>
                  <a:gd name="connsiteY392" fmla="*/ 2099083 h 13511369"/>
                  <a:gd name="connsiteX393" fmla="*/ 11199637 w 12089090"/>
                  <a:gd name="connsiteY393" fmla="*/ 2118132 h 13511369"/>
                  <a:gd name="connsiteX394" fmla="*/ 11269488 w 12089090"/>
                  <a:gd name="connsiteY394" fmla="*/ 2029233 h 13511369"/>
                  <a:gd name="connsiteX395" fmla="*/ 11504437 w 12089090"/>
                  <a:gd name="connsiteY395" fmla="*/ 1921282 h 13511369"/>
                  <a:gd name="connsiteX396" fmla="*/ 11358388 w 12089090"/>
                  <a:gd name="connsiteY396" fmla="*/ 1851433 h 13511369"/>
                  <a:gd name="connsiteX397" fmla="*/ 11275837 w 12089090"/>
                  <a:gd name="connsiteY397" fmla="*/ 1705382 h 13511369"/>
                  <a:gd name="connsiteX398" fmla="*/ 11377437 w 12089090"/>
                  <a:gd name="connsiteY398" fmla="*/ 1279932 h 13511369"/>
                  <a:gd name="connsiteX399" fmla="*/ 11256787 w 12089090"/>
                  <a:gd name="connsiteY399" fmla="*/ 1019582 h 13511369"/>
                  <a:gd name="connsiteX400" fmla="*/ 11542537 w 12089090"/>
                  <a:gd name="connsiteY400" fmla="*/ 1362482 h 13511369"/>
                  <a:gd name="connsiteX401" fmla="*/ 11707637 w 12089090"/>
                  <a:gd name="connsiteY401" fmla="*/ 1165632 h 13511369"/>
                  <a:gd name="connsiteX402" fmla="*/ 11891787 w 12089090"/>
                  <a:gd name="connsiteY402" fmla="*/ 1476782 h 13511369"/>
                  <a:gd name="connsiteX403" fmla="*/ 12088637 w 12089090"/>
                  <a:gd name="connsiteY403" fmla="*/ 1578383 h 13511369"/>
                  <a:gd name="connsiteX404" fmla="*/ 11923537 w 12089090"/>
                  <a:gd name="connsiteY404" fmla="*/ 1133883 h 13511369"/>
                  <a:gd name="connsiteX405" fmla="*/ 11910837 w 12089090"/>
                  <a:gd name="connsiteY405" fmla="*/ 917982 h 13511369"/>
                  <a:gd name="connsiteX406" fmla="*/ 11777487 w 12089090"/>
                  <a:gd name="connsiteY406" fmla="*/ 721132 h 13511369"/>
                  <a:gd name="connsiteX407" fmla="*/ 11752087 w 12089090"/>
                  <a:gd name="connsiteY40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650634 w 12089090"/>
                  <a:gd name="connsiteY8" fmla="*/ 2271869 h 13511369"/>
                  <a:gd name="connsiteX9" fmla="*/ 9519665 w 12089090"/>
                  <a:gd name="connsiteY9" fmla="*/ 2290919 h 13511369"/>
                  <a:gd name="connsiteX10" fmla="*/ 9305353 w 12089090"/>
                  <a:gd name="connsiteY10" fmla="*/ 2112325 h 13511369"/>
                  <a:gd name="connsiteX11" fmla="*/ 9176765 w 12089090"/>
                  <a:gd name="connsiteY11" fmla="*/ 2209956 h 13511369"/>
                  <a:gd name="connsiteX12" fmla="*/ 9123187 w 12089090"/>
                  <a:gd name="connsiteY12" fmla="*/ 2105432 h 13511369"/>
                  <a:gd name="connsiteX13" fmla="*/ 8936259 w 12089090"/>
                  <a:gd name="connsiteY13" fmla="*/ 2012313 h 13511369"/>
                  <a:gd name="connsiteX14" fmla="*/ 8874347 w 12089090"/>
                  <a:gd name="connsiteY14" fmla="*/ 2231388 h 13511369"/>
                  <a:gd name="connsiteX15" fmla="*/ 8881490 w 12089090"/>
                  <a:gd name="connsiteY15" fmla="*/ 2321875 h 13511369"/>
                  <a:gd name="connsiteX16" fmla="*/ 8781478 w 12089090"/>
                  <a:gd name="connsiteY16" fmla="*/ 2293300 h 13511369"/>
                  <a:gd name="connsiteX17" fmla="*/ 8579072 w 12089090"/>
                  <a:gd name="connsiteY17" fmla="*/ 2374263 h 13511369"/>
                  <a:gd name="connsiteX18" fmla="*/ 8418337 w 12089090"/>
                  <a:gd name="connsiteY18" fmla="*/ 2848382 h 13511369"/>
                  <a:gd name="connsiteX19" fmla="*/ 8300465 w 12089090"/>
                  <a:gd name="connsiteY19" fmla="*/ 2740975 h 13511369"/>
                  <a:gd name="connsiteX20" fmla="*/ 8262365 w 12089090"/>
                  <a:gd name="connsiteY20" fmla="*/ 2845750 h 13511369"/>
                  <a:gd name="connsiteX21" fmla="*/ 8095678 w 12089090"/>
                  <a:gd name="connsiteY21" fmla="*/ 2810031 h 13511369"/>
                  <a:gd name="connsiteX22" fmla="*/ 8019478 w 12089090"/>
                  <a:gd name="connsiteY22" fmla="*/ 2614769 h 13511369"/>
                  <a:gd name="connsiteX23" fmla="*/ 7656337 w 12089090"/>
                  <a:gd name="connsiteY23" fmla="*/ 2429282 h 13511369"/>
                  <a:gd name="connsiteX24" fmla="*/ 7595615 w 12089090"/>
                  <a:gd name="connsiteY24" fmla="*/ 2443319 h 13511369"/>
                  <a:gd name="connsiteX25" fmla="*/ 7526559 w 12089090"/>
                  <a:gd name="connsiteY25" fmla="*/ 2407600 h 13511369"/>
                  <a:gd name="connsiteX26" fmla="*/ 7521797 w 12089090"/>
                  <a:gd name="connsiteY26" fmla="*/ 2148044 h 13511369"/>
                  <a:gd name="connsiteX27" fmla="*/ 7412259 w 12089090"/>
                  <a:gd name="connsiteY27" fmla="*/ 2105181 h 13511369"/>
                  <a:gd name="connsiteX28" fmla="*/ 7371778 w 12089090"/>
                  <a:gd name="connsiteY28" fmla="*/ 1993263 h 13511369"/>
                  <a:gd name="connsiteX29" fmla="*/ 7281290 w 12089090"/>
                  <a:gd name="connsiteY29" fmla="*/ 2021838 h 13511369"/>
                  <a:gd name="connsiteX30" fmla="*/ 7180087 w 12089090"/>
                  <a:gd name="connsiteY30" fmla="*/ 1905407 h 13511369"/>
                  <a:gd name="connsiteX31" fmla="*/ 7321772 w 12089090"/>
                  <a:gd name="connsiteY31" fmla="*/ 1876581 h 13511369"/>
                  <a:gd name="connsiteX32" fmla="*/ 7419403 w 12089090"/>
                  <a:gd name="connsiteY32" fmla="*/ 1843244 h 13511369"/>
                  <a:gd name="connsiteX33" fmla="*/ 7457503 w 12089090"/>
                  <a:gd name="connsiteY33" fmla="*/ 1764663 h 13511369"/>
                  <a:gd name="connsiteX34" fmla="*/ 7543228 w 12089090"/>
                  <a:gd name="connsiteY34" fmla="*/ 1752756 h 13511369"/>
                  <a:gd name="connsiteX35" fmla="*/ 7618237 w 12089090"/>
                  <a:gd name="connsiteY35" fmla="*/ 1552982 h 13511369"/>
                  <a:gd name="connsiteX36" fmla="*/ 7512272 w 12089090"/>
                  <a:gd name="connsiteY36" fmla="*/ 1428906 h 13511369"/>
                  <a:gd name="connsiteX37" fmla="*/ 7275337 w 12089090"/>
                  <a:gd name="connsiteY37" fmla="*/ 1305332 h 13511369"/>
                  <a:gd name="connsiteX38" fmla="*/ 6959822 w 12089090"/>
                  <a:gd name="connsiteY38" fmla="*/ 1395569 h 13511369"/>
                  <a:gd name="connsiteX39" fmla="*/ 6752653 w 12089090"/>
                  <a:gd name="connsiteY39" fmla="*/ 1359850 h 13511369"/>
                  <a:gd name="connsiteX40" fmla="*/ 6647878 w 12089090"/>
                  <a:gd name="connsiteY40" fmla="*/ 1431288 h 13511369"/>
                  <a:gd name="connsiteX41" fmla="*/ 6488334 w 12089090"/>
                  <a:gd name="connsiteY41" fmla="*/ 1331275 h 13511369"/>
                  <a:gd name="connsiteX42" fmla="*/ 6354984 w 12089090"/>
                  <a:gd name="connsiteY42" fmla="*/ 1402713 h 13511369"/>
                  <a:gd name="connsiteX43" fmla="*/ 6265687 w 12089090"/>
                  <a:gd name="connsiteY43" fmla="*/ 1362482 h 13511369"/>
                  <a:gd name="connsiteX44" fmla="*/ 6181153 w 12089090"/>
                  <a:gd name="connsiteY44" fmla="*/ 1433669 h 13511369"/>
                  <a:gd name="connsiteX45" fmla="*/ 6052565 w 12089090"/>
                  <a:gd name="connsiteY45" fmla="*/ 1269363 h 13511369"/>
                  <a:gd name="connsiteX46" fmla="*/ 5971603 w 12089090"/>
                  <a:gd name="connsiteY46" fmla="*/ 1078863 h 13511369"/>
                  <a:gd name="connsiteX47" fmla="*/ 5808487 w 12089090"/>
                  <a:gd name="connsiteY47" fmla="*/ 1000532 h 13511369"/>
                  <a:gd name="connsiteX48" fmla="*/ 5647753 w 12089090"/>
                  <a:gd name="connsiteY48" fmla="*/ 921700 h 13511369"/>
                  <a:gd name="connsiteX49" fmla="*/ 5566790 w 12089090"/>
                  <a:gd name="connsiteY49" fmla="*/ 995519 h 13511369"/>
                  <a:gd name="connsiteX50" fmla="*/ 5500115 w 12089090"/>
                  <a:gd name="connsiteY50" fmla="*/ 847881 h 13511369"/>
                  <a:gd name="connsiteX51" fmla="*/ 5295328 w 12089090"/>
                  <a:gd name="connsiteY51" fmla="*/ 838356 h 13511369"/>
                  <a:gd name="connsiteX52" fmla="*/ 5119115 w 12089090"/>
                  <a:gd name="connsiteY52" fmla="*/ 678813 h 13511369"/>
                  <a:gd name="connsiteX53" fmla="*/ 4872656 w 12089090"/>
                  <a:gd name="connsiteY53" fmla="*/ 524282 h 13511369"/>
                  <a:gd name="connsiteX54" fmla="*/ 4578572 w 12089090"/>
                  <a:gd name="connsiteY54" fmla="*/ 478788 h 13511369"/>
                  <a:gd name="connsiteX55" fmla="*/ 4330922 w 12089090"/>
                  <a:gd name="connsiteY55" fmla="*/ 395444 h 13511369"/>
                  <a:gd name="connsiteX56" fmla="*/ 4363068 w 12089090"/>
                  <a:gd name="connsiteY56" fmla="*/ 505232 h 13511369"/>
                  <a:gd name="connsiteX57" fmla="*/ 4118990 w 12089090"/>
                  <a:gd name="connsiteY57" fmla="*/ 528794 h 13511369"/>
                  <a:gd name="connsiteX58" fmla="*/ 3952303 w 12089090"/>
                  <a:gd name="connsiteY58" fmla="*/ 640713 h 13511369"/>
                  <a:gd name="connsiteX59" fmla="*/ 3770137 w 12089090"/>
                  <a:gd name="connsiteY59" fmla="*/ 929094 h 13511369"/>
                  <a:gd name="connsiteX60" fmla="*/ 3680840 w 12089090"/>
                  <a:gd name="connsiteY60" fmla="*/ 914556 h 13511369"/>
                  <a:gd name="connsiteX61" fmla="*/ 3578447 w 12089090"/>
                  <a:gd name="connsiteY61" fmla="*/ 990756 h 13511369"/>
                  <a:gd name="connsiteX62" fmla="*/ 3404615 w 12089090"/>
                  <a:gd name="connsiteY62" fmla="*/ 1205069 h 13511369"/>
                  <a:gd name="connsiteX63" fmla="*/ 3266503 w 12089090"/>
                  <a:gd name="connsiteY63" fmla="*/ 1266981 h 13511369"/>
                  <a:gd name="connsiteX64" fmla="*/ 3184349 w 12089090"/>
                  <a:gd name="connsiteY64" fmla="*/ 1343433 h 13511369"/>
                  <a:gd name="connsiteX65" fmla="*/ 2956940 w 12089090"/>
                  <a:gd name="connsiteY65" fmla="*/ 1233644 h 13511369"/>
                  <a:gd name="connsiteX66" fmla="*/ 2829544 w 12089090"/>
                  <a:gd name="connsiteY66" fmla="*/ 1317239 h 13511369"/>
                  <a:gd name="connsiteX67" fmla="*/ 2690240 w 12089090"/>
                  <a:gd name="connsiteY67" fmla="*/ 1366994 h 13511369"/>
                  <a:gd name="connsiteX68" fmla="*/ 2455687 w 12089090"/>
                  <a:gd name="connsiteY68" fmla="*/ 1452970 h 13511369"/>
                  <a:gd name="connsiteX69" fmla="*/ 2421159 w 12089090"/>
                  <a:gd name="connsiteY69" fmla="*/ 1328894 h 13511369"/>
                  <a:gd name="connsiteX70" fmla="*/ 2341387 w 12089090"/>
                  <a:gd name="connsiteY70" fmla="*/ 1248182 h 13511369"/>
                  <a:gd name="connsiteX71" fmla="*/ 2364009 w 12089090"/>
                  <a:gd name="connsiteY71" fmla="*/ 1407475 h 13511369"/>
                  <a:gd name="connsiteX72" fmla="*/ 2321147 w 12089090"/>
                  <a:gd name="connsiteY72" fmla="*/ 1557494 h 13511369"/>
                  <a:gd name="connsiteX73" fmla="*/ 2379487 w 12089090"/>
                  <a:gd name="connsiteY73" fmla="*/ 1629182 h 13511369"/>
                  <a:gd name="connsiteX74" fmla="*/ 2748581 w 12089090"/>
                  <a:gd name="connsiteY74" fmla="*/ 1888739 h 13511369"/>
                  <a:gd name="connsiteX75" fmla="*/ 2818828 w 12089090"/>
                  <a:gd name="connsiteY75" fmla="*/ 2031363 h 13511369"/>
                  <a:gd name="connsiteX76" fmla="*/ 2799778 w 12089090"/>
                  <a:gd name="connsiteY76" fmla="*/ 2224244 h 13511369"/>
                  <a:gd name="connsiteX77" fmla="*/ 2870025 w 12089090"/>
                  <a:gd name="connsiteY77" fmla="*/ 2431664 h 13511369"/>
                  <a:gd name="connsiteX78" fmla="*/ 3027187 w 12089090"/>
                  <a:gd name="connsiteY78" fmla="*/ 2567395 h 13511369"/>
                  <a:gd name="connsiteX79" fmla="*/ 3160537 w 12089090"/>
                  <a:gd name="connsiteY79" fmla="*/ 2543582 h 13511369"/>
                  <a:gd name="connsiteX80" fmla="*/ 3228403 w 12089090"/>
                  <a:gd name="connsiteY80" fmla="*/ 2648106 h 13511369"/>
                  <a:gd name="connsiteX81" fmla="*/ 3130772 w 12089090"/>
                  <a:gd name="connsiteY81" fmla="*/ 2719544 h 13511369"/>
                  <a:gd name="connsiteX82" fmla="*/ 3115293 w 12089090"/>
                  <a:gd name="connsiteY82" fmla="*/ 2843619 h 13511369"/>
                  <a:gd name="connsiteX83" fmla="*/ 3023615 w 12089090"/>
                  <a:gd name="connsiteY83" fmla="*/ 2957669 h 13511369"/>
                  <a:gd name="connsiteX84" fmla="*/ 3016472 w 12089090"/>
                  <a:gd name="connsiteY84" fmla="*/ 3050538 h 13511369"/>
                  <a:gd name="connsiteX85" fmla="*/ 2916459 w 12089090"/>
                  <a:gd name="connsiteY85" fmla="*/ 3143406 h 13511369"/>
                  <a:gd name="connsiteX86" fmla="*/ 2874787 w 12089090"/>
                  <a:gd name="connsiteY86" fmla="*/ 3248432 h 13511369"/>
                  <a:gd name="connsiteX87" fmla="*/ 2916459 w 12089090"/>
                  <a:gd name="connsiteY87" fmla="*/ 3355338 h 13511369"/>
                  <a:gd name="connsiteX88" fmla="*/ 3039093 w 12089090"/>
                  <a:gd name="connsiteY88" fmla="*/ 3469889 h 13511369"/>
                  <a:gd name="connsiteX89" fmla="*/ 2880740 w 12089090"/>
                  <a:gd name="connsiteY89" fmla="*/ 3872069 h 13511369"/>
                  <a:gd name="connsiteX90" fmla="*/ 2854547 w 12089090"/>
                  <a:gd name="connsiteY90" fmla="*/ 4003038 h 13511369"/>
                  <a:gd name="connsiteX91" fmla="*/ 2779537 w 12089090"/>
                  <a:gd name="connsiteY91" fmla="*/ 4067582 h 13511369"/>
                  <a:gd name="connsiteX92" fmla="*/ 2630709 w 12089090"/>
                  <a:gd name="connsiteY92" fmla="*/ 4069713 h 13511369"/>
                  <a:gd name="connsiteX93" fmla="*/ 2559272 w 12089090"/>
                  <a:gd name="connsiteY93" fmla="*/ 4041138 h 13511369"/>
                  <a:gd name="connsiteX94" fmla="*/ 2497359 w 12089090"/>
                  <a:gd name="connsiteY94" fmla="*/ 3964938 h 13511369"/>
                  <a:gd name="connsiteX95" fmla="*/ 2360437 w 12089090"/>
                  <a:gd name="connsiteY95" fmla="*/ 3991382 h 13511369"/>
                  <a:gd name="connsiteX96" fmla="*/ 2302097 w 12089090"/>
                  <a:gd name="connsiteY96" fmla="*/ 4098288 h 13511369"/>
                  <a:gd name="connsiteX97" fmla="*/ 2402109 w 12089090"/>
                  <a:gd name="connsiteY97" fmla="*/ 4295932 h 13511369"/>
                  <a:gd name="connsiteX98" fmla="*/ 2322337 w 12089090"/>
                  <a:gd name="connsiteY98" fmla="*/ 4353332 h 13511369"/>
                  <a:gd name="connsiteX99" fmla="*/ 2533078 w 12089090"/>
                  <a:gd name="connsiteY99" fmla="*/ 4645975 h 13511369"/>
                  <a:gd name="connsiteX100" fmla="*/ 2597372 w 12089090"/>
                  <a:gd name="connsiteY100" fmla="*/ 4879338 h 13511369"/>
                  <a:gd name="connsiteX101" fmla="*/ 2489024 w 12089090"/>
                  <a:gd name="connsiteY101" fmla="*/ 4958170 h 13511369"/>
                  <a:gd name="connsiteX102" fmla="*/ 2471165 w 12089090"/>
                  <a:gd name="connsiteY102" fmla="*/ 5122225 h 13511369"/>
                  <a:gd name="connsiteX103" fmla="*/ 2387822 w 12089090"/>
                  <a:gd name="connsiteY103" fmla="*/ 5196044 h 13511369"/>
                  <a:gd name="connsiteX104" fmla="*/ 2398537 w 12089090"/>
                  <a:gd name="connsiteY104" fmla="*/ 5286782 h 13511369"/>
                  <a:gd name="connsiteX105" fmla="*/ 2506884 w 12089090"/>
                  <a:gd name="connsiteY105" fmla="*/ 5384163 h 13511369"/>
                  <a:gd name="connsiteX106" fmla="*/ 2512837 w 12089090"/>
                  <a:gd name="connsiteY106" fmla="*/ 5534432 h 13511369"/>
                  <a:gd name="connsiteX107" fmla="*/ 2516409 w 12089090"/>
                  <a:gd name="connsiteY107" fmla="*/ 5622288 h 13511369"/>
                  <a:gd name="connsiteX108" fmla="*/ 2649759 w 12089090"/>
                  <a:gd name="connsiteY108" fmla="*/ 5741350 h 13511369"/>
                  <a:gd name="connsiteX109" fmla="*/ 2814065 w 12089090"/>
                  <a:gd name="connsiteY109" fmla="*/ 5819932 h 13511369"/>
                  <a:gd name="connsiteX110" fmla="*/ 2846212 w 12089090"/>
                  <a:gd name="connsiteY110" fmla="*/ 6036875 h 13511369"/>
                  <a:gd name="connsiteX111" fmla="*/ 2836687 w 12089090"/>
                  <a:gd name="connsiteY111" fmla="*/ 6239282 h 13511369"/>
                  <a:gd name="connsiteX112" fmla="*/ 2611659 w 12089090"/>
                  <a:gd name="connsiteY112" fmla="*/ 6322375 h 13511369"/>
                  <a:gd name="connsiteX113" fmla="*/ 2627137 w 12089090"/>
                  <a:gd name="connsiteY113" fmla="*/ 6448832 h 13511369"/>
                  <a:gd name="connsiteX114" fmla="*/ 2531887 w 12089090"/>
                  <a:gd name="connsiteY114" fmla="*/ 6696482 h 13511369"/>
                  <a:gd name="connsiteX115" fmla="*/ 2585465 w 12089090"/>
                  <a:gd name="connsiteY115" fmla="*/ 6812913 h 13511369"/>
                  <a:gd name="connsiteX116" fmla="*/ 2535459 w 12089090"/>
                  <a:gd name="connsiteY116" fmla="*/ 6872444 h 13511369"/>
                  <a:gd name="connsiteX117" fmla="*/ 2478309 w 12089090"/>
                  <a:gd name="connsiteY117" fmla="*/ 6981982 h 13511369"/>
                  <a:gd name="connsiteX118" fmla="*/ 2365199 w 12089090"/>
                  <a:gd name="connsiteY118" fmla="*/ 7022714 h 13511369"/>
                  <a:gd name="connsiteX119" fmla="*/ 2123503 w 12089090"/>
                  <a:gd name="connsiteY119" fmla="*/ 7248682 h 13511369"/>
                  <a:gd name="connsiteX120" fmla="*/ 2171128 w 12089090"/>
                  <a:gd name="connsiteY120" fmla="*/ 7551100 h 13511369"/>
                  <a:gd name="connsiteX121" fmla="*/ 2143743 w 12089090"/>
                  <a:gd name="connsiteY121" fmla="*/ 7627551 h 13511369"/>
                  <a:gd name="connsiteX122" fmla="*/ 1973484 w 12089090"/>
                  <a:gd name="connsiteY122" fmla="*/ 7703500 h 13511369"/>
                  <a:gd name="connsiteX123" fmla="*/ 1867519 w 12089090"/>
                  <a:gd name="connsiteY123" fmla="*/ 7841863 h 13511369"/>
                  <a:gd name="connsiteX124" fmla="*/ 1842515 w 12089090"/>
                  <a:gd name="connsiteY124" fmla="*/ 8084500 h 13511369"/>
                  <a:gd name="connsiteX125" fmla="*/ 1721072 w 12089090"/>
                  <a:gd name="connsiteY125" fmla="*/ 8148794 h 13511369"/>
                  <a:gd name="connsiteX126" fmla="*/ 1703212 w 12089090"/>
                  <a:gd name="connsiteY126" fmla="*/ 8291919 h 13511369"/>
                  <a:gd name="connsiteX127" fmla="*/ 1671065 w 12089090"/>
                  <a:gd name="connsiteY127" fmla="*/ 8510744 h 13511369"/>
                  <a:gd name="connsiteX128" fmla="*/ 1716309 w 12089090"/>
                  <a:gd name="connsiteY128" fmla="*/ 8653619 h 13511369"/>
                  <a:gd name="connsiteX129" fmla="*/ 1706784 w 12089090"/>
                  <a:gd name="connsiteY129" fmla="*/ 8772682 h 13511369"/>
                  <a:gd name="connsiteX130" fmla="*/ 1788937 w 12089090"/>
                  <a:gd name="connsiteY130" fmla="*/ 8963432 h 13511369"/>
                  <a:gd name="connsiteX131" fmla="*/ 1657969 w 12089090"/>
                  <a:gd name="connsiteY131" fmla="*/ 9413488 h 13511369"/>
                  <a:gd name="connsiteX132" fmla="*/ 1506759 w 12089090"/>
                  <a:gd name="connsiteY132" fmla="*/ 9498963 h 13511369"/>
                  <a:gd name="connsiteX133" fmla="*/ 1463897 w 12089090"/>
                  <a:gd name="connsiteY133" fmla="*/ 9682319 h 13511369"/>
                  <a:gd name="connsiteX134" fmla="*/ 1321022 w 12089090"/>
                  <a:gd name="connsiteY134" fmla="*/ 9748994 h 13511369"/>
                  <a:gd name="connsiteX135" fmla="*/ 1312687 w 12089090"/>
                  <a:gd name="connsiteY135" fmla="*/ 9839732 h 13511369"/>
                  <a:gd name="connsiteX136" fmla="*/ 1237678 w 12089090"/>
                  <a:gd name="connsiteY136" fmla="*/ 9970450 h 13511369"/>
                  <a:gd name="connsiteX137" fmla="*/ 1254347 w 12089090"/>
                  <a:gd name="connsiteY137" fmla="*/ 10151425 h 13511369"/>
                  <a:gd name="connsiteX138" fmla="*/ 1179337 w 12089090"/>
                  <a:gd name="connsiteY138" fmla="*/ 10315982 h 13511369"/>
                  <a:gd name="connsiteX139" fmla="*/ 932878 w 12089090"/>
                  <a:gd name="connsiteY139" fmla="*/ 10353832 h 13511369"/>
                  <a:gd name="connsiteX140" fmla="*/ 817387 w 12089090"/>
                  <a:gd name="connsiteY140" fmla="*/ 10468382 h 13511369"/>
                  <a:gd name="connsiteX141" fmla="*/ 678084 w 12089090"/>
                  <a:gd name="connsiteY141" fmla="*/ 10480038 h 13511369"/>
                  <a:gd name="connsiteX142" fmla="*/ 585215 w 12089090"/>
                  <a:gd name="connsiteY142" fmla="*/ 10544332 h 13511369"/>
                  <a:gd name="connsiteX143" fmla="*/ 497109 w 12089090"/>
                  <a:gd name="connsiteY143" fmla="*/ 10503850 h 13511369"/>
                  <a:gd name="connsiteX144" fmla="*/ 399478 w 12089090"/>
                  <a:gd name="connsiteY144" fmla="*/ 10510994 h 13511369"/>
                  <a:gd name="connsiteX145" fmla="*/ 301847 w 12089090"/>
                  <a:gd name="connsiteY145" fmla="*/ 10482419 h 13511369"/>
                  <a:gd name="connsiteX146" fmla="*/ 238743 w 12089090"/>
                  <a:gd name="connsiteY146" fmla="*/ 10535057 h 13511369"/>
                  <a:gd name="connsiteX147" fmla="*/ 17287 w 12089090"/>
                  <a:gd name="connsiteY147" fmla="*/ 10430282 h 13511369"/>
                  <a:gd name="connsiteX148" fmla="*/ 78009 w 12089090"/>
                  <a:gd name="connsiteY148" fmla="*/ 10608625 h 13511369"/>
                  <a:gd name="connsiteX149" fmla="*/ 11334 w 12089090"/>
                  <a:gd name="connsiteY149" fmla="*/ 10787219 h 13511369"/>
                  <a:gd name="connsiteX150" fmla="*/ 112537 w 12089090"/>
                  <a:gd name="connsiteY150" fmla="*/ 11056551 h 13511369"/>
                  <a:gd name="connsiteX151" fmla="*/ 8953 w 12089090"/>
                  <a:gd name="connsiteY151" fmla="*/ 11234894 h 13511369"/>
                  <a:gd name="connsiteX152" fmla="*/ 17287 w 12089090"/>
                  <a:gd name="connsiteY152" fmla="*/ 11420882 h 13511369"/>
                  <a:gd name="connsiteX153" fmla="*/ 158972 w 12089090"/>
                  <a:gd name="connsiteY153" fmla="*/ 11470638 h 13511369"/>
                  <a:gd name="connsiteX154" fmla="*/ 455437 w 12089090"/>
                  <a:gd name="connsiteY154" fmla="*/ 11497082 h 13511369"/>
                  <a:gd name="connsiteX155" fmla="*/ 623315 w 12089090"/>
                  <a:gd name="connsiteY155" fmla="*/ 11544457 h 13511369"/>
                  <a:gd name="connsiteX156" fmla="*/ 737615 w 12089090"/>
                  <a:gd name="connsiteY156" fmla="*/ 11489688 h 13511369"/>
                  <a:gd name="connsiteX157" fmla="*/ 912637 w 12089090"/>
                  <a:gd name="connsiteY157" fmla="*/ 11535182 h 13511369"/>
                  <a:gd name="connsiteX158" fmla="*/ 1078134 w 12089090"/>
                  <a:gd name="connsiteY158" fmla="*/ 11413488 h 13511369"/>
                  <a:gd name="connsiteX159" fmla="*/ 1155524 w 12089090"/>
                  <a:gd name="connsiteY159" fmla="*/ 11470889 h 13511369"/>
                  <a:gd name="connsiteX160" fmla="*/ 1294828 w 12089090"/>
                  <a:gd name="connsiteY160" fmla="*/ 11496832 h 13511369"/>
                  <a:gd name="connsiteX161" fmla="*/ 1466278 w 12089090"/>
                  <a:gd name="connsiteY161" fmla="*/ 11508738 h 13511369"/>
                  <a:gd name="connsiteX162" fmla="*/ 1552003 w 12089090"/>
                  <a:gd name="connsiteY162" fmla="*/ 11573032 h 13511369"/>
                  <a:gd name="connsiteX163" fmla="*/ 1652015 w 12089090"/>
                  <a:gd name="connsiteY163" fmla="*/ 11580175 h 13511369"/>
                  <a:gd name="connsiteX164" fmla="*/ 1731787 w 12089090"/>
                  <a:gd name="connsiteY164" fmla="*/ 11592332 h 13511369"/>
                  <a:gd name="connsiteX165" fmla="*/ 1659159 w 12089090"/>
                  <a:gd name="connsiteY165" fmla="*/ 11737338 h 13511369"/>
                  <a:gd name="connsiteX166" fmla="*/ 1693687 w 12089090"/>
                  <a:gd name="connsiteY166" fmla="*/ 11992382 h 13511369"/>
                  <a:gd name="connsiteX167" fmla="*/ 1871090 w 12089090"/>
                  <a:gd name="connsiteY167" fmla="*/ 12130244 h 13511369"/>
                  <a:gd name="connsiteX168" fmla="*/ 1993724 w 12089090"/>
                  <a:gd name="connsiteY168" fmla="*/ 12056676 h 13511369"/>
                  <a:gd name="connsiteX169" fmla="*/ 2066353 w 12089090"/>
                  <a:gd name="connsiteY169" fmla="*/ 12104050 h 13511369"/>
                  <a:gd name="connsiteX170" fmla="*/ 2142553 w 12089090"/>
                  <a:gd name="connsiteY170" fmla="*/ 12034994 h 13511369"/>
                  <a:gd name="connsiteX171" fmla="*/ 2242565 w 12089090"/>
                  <a:gd name="connsiteY171" fmla="*/ 12058807 h 13511369"/>
                  <a:gd name="connsiteX172" fmla="*/ 2473547 w 12089090"/>
                  <a:gd name="connsiteY172" fmla="*/ 12008800 h 13511369"/>
                  <a:gd name="connsiteX173" fmla="*/ 2524743 w 12089090"/>
                  <a:gd name="connsiteY173" fmla="*/ 11899513 h 13511369"/>
                  <a:gd name="connsiteX174" fmla="*/ 2893837 w 12089090"/>
                  <a:gd name="connsiteY174" fmla="*/ 12030482 h 13511369"/>
                  <a:gd name="connsiteX175" fmla="*/ 2983134 w 12089090"/>
                  <a:gd name="connsiteY175" fmla="*/ 12018325 h 13511369"/>
                  <a:gd name="connsiteX176" fmla="*/ 3084337 w 12089090"/>
                  <a:gd name="connsiteY176" fmla="*/ 12182882 h 13511369"/>
                  <a:gd name="connsiteX177" fmla="*/ 3323653 w 12089090"/>
                  <a:gd name="connsiteY177" fmla="*/ 12127863 h 13511369"/>
                  <a:gd name="connsiteX178" fmla="*/ 3433190 w 12089090"/>
                  <a:gd name="connsiteY178" fmla="*/ 12196919 h 13511369"/>
                  <a:gd name="connsiteX179" fmla="*/ 3586781 w 12089090"/>
                  <a:gd name="connsiteY179" fmla="*/ 12266226 h 13511369"/>
                  <a:gd name="connsiteX180" fmla="*/ 3522487 w 12089090"/>
                  <a:gd name="connsiteY180" fmla="*/ 12387670 h 13511369"/>
                  <a:gd name="connsiteX181" fmla="*/ 3607022 w 12089090"/>
                  <a:gd name="connsiteY181" fmla="*/ 12592207 h 13511369"/>
                  <a:gd name="connsiteX182" fmla="*/ 3560587 w 12089090"/>
                  <a:gd name="connsiteY182" fmla="*/ 12773432 h 13511369"/>
                  <a:gd name="connsiteX183" fmla="*/ 3545109 w 12089090"/>
                  <a:gd name="connsiteY183" fmla="*/ 12987494 h 13511369"/>
                  <a:gd name="connsiteX184" fmla="*/ 3636787 w 12089090"/>
                  <a:gd name="connsiteY184" fmla="*/ 13211582 h 13511369"/>
                  <a:gd name="connsiteX185" fmla="*/ 3922537 w 12089090"/>
                  <a:gd name="connsiteY185" fmla="*/ 13440182 h 13511369"/>
                  <a:gd name="connsiteX186" fmla="*/ 4514278 w 12089090"/>
                  <a:gd name="connsiteY186" fmla="*/ 13511369 h 13511369"/>
                  <a:gd name="connsiteX187" fmla="*/ 4549996 w 12089090"/>
                  <a:gd name="connsiteY187" fmla="*/ 13442312 h 13511369"/>
                  <a:gd name="connsiteX188" fmla="*/ 4208287 w 12089090"/>
                  <a:gd name="connsiteY188" fmla="*/ 13154432 h 13511369"/>
                  <a:gd name="connsiteX189" fmla="*/ 4635722 w 12089090"/>
                  <a:gd name="connsiteY189" fmla="*/ 13268482 h 13511369"/>
                  <a:gd name="connsiteX190" fmla="*/ 4951237 w 12089090"/>
                  <a:gd name="connsiteY190" fmla="*/ 13268732 h 13511369"/>
                  <a:gd name="connsiteX191" fmla="*/ 5052440 w 12089090"/>
                  <a:gd name="connsiteY191" fmla="*/ 13058932 h 13511369"/>
                  <a:gd name="connsiteX192" fmla="*/ 5011959 w 12089090"/>
                  <a:gd name="connsiteY192" fmla="*/ 12985113 h 13511369"/>
                  <a:gd name="connsiteX193" fmla="*/ 5008387 w 12089090"/>
                  <a:gd name="connsiteY193" fmla="*/ 12678182 h 13511369"/>
                  <a:gd name="connsiteX194" fmla="*/ 5084587 w 12089090"/>
                  <a:gd name="connsiteY194" fmla="*/ 12563882 h 13511369"/>
                  <a:gd name="connsiteX195" fmla="*/ 5046487 w 12089090"/>
                  <a:gd name="connsiteY195" fmla="*/ 12225745 h 13511369"/>
                  <a:gd name="connsiteX196" fmla="*/ 5375100 w 12089090"/>
                  <a:gd name="connsiteY196" fmla="*/ 12097157 h 13511369"/>
                  <a:gd name="connsiteX197" fmla="*/ 5656087 w 12089090"/>
                  <a:gd name="connsiteY197" fmla="*/ 12180502 h 13511369"/>
                  <a:gd name="connsiteX198" fmla="*/ 5541787 w 12089090"/>
                  <a:gd name="connsiteY198" fmla="*/ 11249432 h 13511369"/>
                  <a:gd name="connsiteX199" fmla="*/ 5602510 w 12089090"/>
                  <a:gd name="connsiteY199" fmla="*/ 10722925 h 13511369"/>
                  <a:gd name="connsiteX200" fmla="*/ 5485827 w 12089090"/>
                  <a:gd name="connsiteY200" fmla="*/ 10663394 h 13511369"/>
                  <a:gd name="connsiteX201" fmla="*/ 5602509 w 12089090"/>
                  <a:gd name="connsiteY201" fmla="*/ 10701495 h 13511369"/>
                  <a:gd name="connsiteX202" fmla="*/ 5628703 w 12089090"/>
                  <a:gd name="connsiteY202" fmla="*/ 10160950 h 13511369"/>
                  <a:gd name="connsiteX203" fmla="*/ 5715618 w 12089090"/>
                  <a:gd name="connsiteY203" fmla="*/ 9775438 h 13511369"/>
                  <a:gd name="connsiteX204" fmla="*/ 5847778 w 12089090"/>
                  <a:gd name="connsiteY204" fmla="*/ 9408475 h 13511369"/>
                  <a:gd name="connsiteX205" fmla="*/ 5938265 w 12089090"/>
                  <a:gd name="connsiteY205" fmla="*/ 9196544 h 13511369"/>
                  <a:gd name="connsiteX206" fmla="*/ 5776340 w 12089090"/>
                  <a:gd name="connsiteY206" fmla="*/ 9329894 h 13511369"/>
                  <a:gd name="connsiteX207" fmla="*/ 5940647 w 12089090"/>
                  <a:gd name="connsiteY207" fmla="*/ 9137013 h 13511369"/>
                  <a:gd name="connsiteX208" fmla="*/ 5972794 w 12089090"/>
                  <a:gd name="connsiteY208" fmla="*/ 8956289 h 13511369"/>
                  <a:gd name="connsiteX209" fmla="*/ 5976365 w 12089090"/>
                  <a:gd name="connsiteY209" fmla="*/ 9087006 h 13511369"/>
                  <a:gd name="connsiteX210" fmla="*/ 6458567 w 12089090"/>
                  <a:gd name="connsiteY210" fmla="*/ 8201432 h 13511369"/>
                  <a:gd name="connsiteX211" fmla="*/ 6221634 w 12089090"/>
                  <a:gd name="connsiteY211" fmla="*/ 8101170 h 13511369"/>
                  <a:gd name="connsiteX212" fmla="*/ 6443090 w 12089090"/>
                  <a:gd name="connsiteY212" fmla="*/ 8110694 h 13511369"/>
                  <a:gd name="connsiteX213" fmla="*/ 6713363 w 12089090"/>
                  <a:gd name="connsiteY213" fmla="*/ 8074975 h 13511369"/>
                  <a:gd name="connsiteX214" fmla="*/ 6872907 w 12089090"/>
                  <a:gd name="connsiteY214" fmla="*/ 8032113 h 13511369"/>
                  <a:gd name="connsiteX215" fmla="*/ 6802659 w 12089090"/>
                  <a:gd name="connsiteY215" fmla="*/ 7972582 h 13511369"/>
                  <a:gd name="connsiteX216" fmla="*/ 6894339 w 12089090"/>
                  <a:gd name="connsiteY216" fmla="*/ 7846626 h 13511369"/>
                  <a:gd name="connsiteX217" fmla="*/ 6997921 w 12089090"/>
                  <a:gd name="connsiteY217" fmla="*/ 7867807 h 13511369"/>
                  <a:gd name="connsiteX218" fmla="*/ 7034832 w 12089090"/>
                  <a:gd name="connsiteY218" fmla="*/ 7793990 h 13511369"/>
                  <a:gd name="connsiteX219" fmla="*/ 6961013 w 12089090"/>
                  <a:gd name="connsiteY219" fmla="*/ 7693975 h 13511369"/>
                  <a:gd name="connsiteX220" fmla="*/ 6927676 w 12089090"/>
                  <a:gd name="connsiteY220" fmla="*/ 7596344 h 13511369"/>
                  <a:gd name="connsiteX221" fmla="*/ 6837187 w 12089090"/>
                  <a:gd name="connsiteY221" fmla="*/ 7591832 h 13511369"/>
                  <a:gd name="connsiteX222" fmla="*/ 6763369 w 12089090"/>
                  <a:gd name="connsiteY222" fmla="*/ 7674925 h 13511369"/>
                  <a:gd name="connsiteX223" fmla="*/ 6627637 w 12089090"/>
                  <a:gd name="connsiteY223" fmla="*/ 7687082 h 13511369"/>
                  <a:gd name="connsiteX224" fmla="*/ 6687169 w 12089090"/>
                  <a:gd name="connsiteY224" fmla="*/ 7617775 h 13511369"/>
                  <a:gd name="connsiteX225" fmla="*/ 6699076 w 12089090"/>
                  <a:gd name="connsiteY225" fmla="*/ 7529669 h 13511369"/>
                  <a:gd name="connsiteX226" fmla="*/ 6720506 w 12089090"/>
                  <a:gd name="connsiteY226" fmla="*/ 7467756 h 13511369"/>
                  <a:gd name="connsiteX227" fmla="*/ 6684787 w 12089090"/>
                  <a:gd name="connsiteY227" fmla="*/ 7401332 h 13511369"/>
                  <a:gd name="connsiteX228" fmla="*/ 6620494 w 12089090"/>
                  <a:gd name="connsiteY228" fmla="*/ 7432038 h 13511369"/>
                  <a:gd name="connsiteX229" fmla="*/ 6618112 w 12089090"/>
                  <a:gd name="connsiteY229" fmla="*/ 7351326 h 13511369"/>
                  <a:gd name="connsiteX230" fmla="*/ 6837188 w 12089090"/>
                  <a:gd name="connsiteY230" fmla="*/ 7243919 h 13511369"/>
                  <a:gd name="connsiteX231" fmla="*/ 6801469 w 12089090"/>
                  <a:gd name="connsiteY231" fmla="*/ 7089138 h 13511369"/>
                  <a:gd name="connsiteX232" fmla="*/ 6877669 w 12089090"/>
                  <a:gd name="connsiteY232" fmla="*/ 7072469 h 13511369"/>
                  <a:gd name="connsiteX233" fmla="*/ 6856237 w 12089090"/>
                  <a:gd name="connsiteY233" fmla="*/ 6982232 h 13511369"/>
                  <a:gd name="connsiteX234" fmla="*/ 6961013 w 12089090"/>
                  <a:gd name="connsiteY234" fmla="*/ 6984363 h 13511369"/>
                  <a:gd name="connsiteX235" fmla="*/ 7003876 w 12089090"/>
                  <a:gd name="connsiteY235" fmla="*/ 6903400 h 13511369"/>
                  <a:gd name="connsiteX236" fmla="*/ 7106269 w 12089090"/>
                  <a:gd name="connsiteY236" fmla="*/ 6936738 h 13511369"/>
                  <a:gd name="connsiteX237" fmla="*/ 7180088 w 12089090"/>
                  <a:gd name="connsiteY237" fmla="*/ 7039132 h 13511369"/>
                  <a:gd name="connsiteX238" fmla="*/ 7246763 w 12089090"/>
                  <a:gd name="connsiteY238" fmla="*/ 6979600 h 13511369"/>
                  <a:gd name="connsiteX239" fmla="*/ 7187232 w 12089090"/>
                  <a:gd name="connsiteY239" fmla="*/ 6843869 h 13511369"/>
                  <a:gd name="connsiteX240" fmla="*/ 7244381 w 12089090"/>
                  <a:gd name="connsiteY240" fmla="*/ 6896506 h 13511369"/>
                  <a:gd name="connsiteX241" fmla="*/ 7361063 w 12089090"/>
                  <a:gd name="connsiteY241" fmla="*/ 6934357 h 13511369"/>
                  <a:gd name="connsiteX242" fmla="*/ 7434882 w 12089090"/>
                  <a:gd name="connsiteY242" fmla="*/ 7006046 h 13511369"/>
                  <a:gd name="connsiteX243" fmla="*/ 7403926 w 12089090"/>
                  <a:gd name="connsiteY243" fmla="*/ 7144158 h 13511369"/>
                  <a:gd name="connsiteX244" fmla="*/ 7475363 w 12089090"/>
                  <a:gd name="connsiteY244" fmla="*/ 7108439 h 13511369"/>
                  <a:gd name="connsiteX245" fmla="*/ 7465837 w 12089090"/>
                  <a:gd name="connsiteY245" fmla="*/ 7077482 h 13511369"/>
                  <a:gd name="connsiteX246" fmla="*/ 7542038 w 12089090"/>
                  <a:gd name="connsiteY246" fmla="*/ 7163208 h 13511369"/>
                  <a:gd name="connsiteX247" fmla="*/ 7477744 w 12089090"/>
                  <a:gd name="connsiteY247" fmla="*/ 7244171 h 13511369"/>
                  <a:gd name="connsiteX248" fmla="*/ 7542037 w 12089090"/>
                  <a:gd name="connsiteY248" fmla="*/ 7325132 h 13511369"/>
                  <a:gd name="connsiteX249" fmla="*/ 7468219 w 12089090"/>
                  <a:gd name="connsiteY249" fmla="*/ 7344183 h 13511369"/>
                  <a:gd name="connsiteX250" fmla="*/ 7375351 w 12089090"/>
                  <a:gd name="connsiteY250" fmla="*/ 7296558 h 13511369"/>
                  <a:gd name="connsiteX251" fmla="*/ 7327726 w 12089090"/>
                  <a:gd name="connsiteY251" fmla="*/ 7406096 h 13511369"/>
                  <a:gd name="connsiteX252" fmla="*/ 7403926 w 12089090"/>
                  <a:gd name="connsiteY252" fmla="*/ 7425146 h 13511369"/>
                  <a:gd name="connsiteX253" fmla="*/ 7458694 w 12089090"/>
                  <a:gd name="connsiteY253" fmla="*/ 7484677 h 13511369"/>
                  <a:gd name="connsiteX254" fmla="*/ 7484888 w 12089090"/>
                  <a:gd name="connsiteY254" fmla="*/ 7515382 h 13511369"/>
                  <a:gd name="connsiteX255" fmla="*/ 7505128 w 12089090"/>
                  <a:gd name="connsiteY255" fmla="*/ 7467755 h 13511369"/>
                  <a:gd name="connsiteX256" fmla="*/ 7563469 w 12089090"/>
                  <a:gd name="connsiteY256" fmla="*/ 7529921 h 13511369"/>
                  <a:gd name="connsiteX257" fmla="*/ 7656338 w 12089090"/>
                  <a:gd name="connsiteY257" fmla="*/ 7615646 h 13511369"/>
                  <a:gd name="connsiteX258" fmla="*/ 7656338 w 12089090"/>
                  <a:gd name="connsiteY258" fmla="*/ 7510871 h 13511369"/>
                  <a:gd name="connsiteX259" fmla="*/ 7830168 w 12089090"/>
                  <a:gd name="connsiteY259" fmla="*/ 7606120 h 13511369"/>
                  <a:gd name="connsiteX260" fmla="*/ 7723013 w 12089090"/>
                  <a:gd name="connsiteY260" fmla="*/ 7370377 h 13511369"/>
                  <a:gd name="connsiteX261" fmla="*/ 7725394 w 12089090"/>
                  <a:gd name="connsiteY261" fmla="*/ 7234646 h 13511369"/>
                  <a:gd name="connsiteX262" fmla="*/ 7630144 w 12089090"/>
                  <a:gd name="connsiteY262" fmla="*/ 7206071 h 13511369"/>
                  <a:gd name="connsiteX263" fmla="*/ 7694437 w 12089090"/>
                  <a:gd name="connsiteY263" fmla="*/ 7039382 h 13511369"/>
                  <a:gd name="connsiteX264" fmla="*/ 8392144 w 12089090"/>
                  <a:gd name="connsiteY264" fmla="*/ 6653621 h 13511369"/>
                  <a:gd name="connsiteX265" fmla="*/ 8720757 w 12089090"/>
                  <a:gd name="connsiteY265" fmla="*/ 6591708 h 13511369"/>
                  <a:gd name="connsiteX266" fmla="*/ 8739807 w 12089090"/>
                  <a:gd name="connsiteY266" fmla="*/ 6696483 h 13511369"/>
                  <a:gd name="connsiteX267" fmla="*/ 8813626 w 12089090"/>
                  <a:gd name="connsiteY267" fmla="*/ 6701246 h 13511369"/>
                  <a:gd name="connsiteX268" fmla="*/ 8789812 w 12089090"/>
                  <a:gd name="connsiteY268" fmla="*/ 6548844 h 13511369"/>
                  <a:gd name="connsiteX269" fmla="*/ 9332737 w 12089090"/>
                  <a:gd name="connsiteY269" fmla="*/ 6544082 h 13511369"/>
                  <a:gd name="connsiteX270" fmla="*/ 9520856 w 12089090"/>
                  <a:gd name="connsiteY270" fmla="*/ 6494075 h 13511369"/>
                  <a:gd name="connsiteX271" fmla="*/ 9647062 w 12089090"/>
                  <a:gd name="connsiteY271" fmla="*/ 6298813 h 13511369"/>
                  <a:gd name="connsiteX272" fmla="*/ 9923287 w 12089090"/>
                  <a:gd name="connsiteY272" fmla="*/ 6334532 h 13511369"/>
                  <a:gd name="connsiteX273" fmla="*/ 9887569 w 12089090"/>
                  <a:gd name="connsiteY273" fmla="*/ 6420258 h 13511369"/>
                  <a:gd name="connsiteX274" fmla="*/ 9744694 w 12089090"/>
                  <a:gd name="connsiteY274" fmla="*/ 6434546 h 13511369"/>
                  <a:gd name="connsiteX275" fmla="*/ 9813749 w 12089090"/>
                  <a:gd name="connsiteY275" fmla="*/ 6489313 h 13511369"/>
                  <a:gd name="connsiteX276" fmla="*/ 9682782 w 12089090"/>
                  <a:gd name="connsiteY276" fmla="*/ 6517889 h 13511369"/>
                  <a:gd name="connsiteX277" fmla="*/ 9556576 w 12089090"/>
                  <a:gd name="connsiteY277" fmla="*/ 6508364 h 13511369"/>
                  <a:gd name="connsiteX278" fmla="*/ 9470850 w 12089090"/>
                  <a:gd name="connsiteY278" fmla="*/ 6544082 h 13511369"/>
                  <a:gd name="connsiteX279" fmla="*/ 9439894 w 12089090"/>
                  <a:gd name="connsiteY279" fmla="*/ 6848883 h 13511369"/>
                  <a:gd name="connsiteX280" fmla="*/ 9601819 w 12089090"/>
                  <a:gd name="connsiteY280" fmla="*/ 6882220 h 13511369"/>
                  <a:gd name="connsiteX281" fmla="*/ 9808987 w 12089090"/>
                  <a:gd name="connsiteY281" fmla="*/ 6696482 h 13511369"/>
                  <a:gd name="connsiteX282" fmla="*/ 9847088 w 12089090"/>
                  <a:gd name="connsiteY282" fmla="*/ 6794114 h 13511369"/>
                  <a:gd name="connsiteX283" fmla="*/ 9994726 w 12089090"/>
                  <a:gd name="connsiteY283" fmla="*/ 6717914 h 13511369"/>
                  <a:gd name="connsiteX284" fmla="*/ 9894713 w 12089090"/>
                  <a:gd name="connsiteY284" fmla="*/ 6956040 h 13511369"/>
                  <a:gd name="connsiteX285" fmla="*/ 10037588 w 12089090"/>
                  <a:gd name="connsiteY285" fmla="*/ 6898889 h 13511369"/>
                  <a:gd name="connsiteX286" fmla="*/ 10004251 w 12089090"/>
                  <a:gd name="connsiteY286" fmla="*/ 6986996 h 13511369"/>
                  <a:gd name="connsiteX287" fmla="*/ 10235232 w 12089090"/>
                  <a:gd name="connsiteY287" fmla="*/ 6984614 h 13511369"/>
                  <a:gd name="connsiteX288" fmla="*/ 10075687 w 12089090"/>
                  <a:gd name="connsiteY288" fmla="*/ 7039382 h 13511369"/>
                  <a:gd name="connsiteX289" fmla="*/ 9966151 w 12089090"/>
                  <a:gd name="connsiteY289" fmla="*/ 7096533 h 13511369"/>
                  <a:gd name="connsiteX290" fmla="*/ 9847088 w 12089090"/>
                  <a:gd name="connsiteY290" fmla="*/ 7210833 h 13511369"/>
                  <a:gd name="connsiteX291" fmla="*/ 9882806 w 12089090"/>
                  <a:gd name="connsiteY291" fmla="*/ 7270363 h 13511369"/>
                  <a:gd name="connsiteX292" fmla="*/ 9925669 w 12089090"/>
                  <a:gd name="connsiteY292" fmla="*/ 7320371 h 13511369"/>
                  <a:gd name="connsiteX293" fmla="*/ 10004251 w 12089090"/>
                  <a:gd name="connsiteY293" fmla="*/ 7287033 h 13511369"/>
                  <a:gd name="connsiteX294" fmla="*/ 10016156 w 12089090"/>
                  <a:gd name="connsiteY294" fmla="*/ 7348944 h 13511369"/>
                  <a:gd name="connsiteX295" fmla="*/ 10130457 w 12089090"/>
                  <a:gd name="connsiteY295" fmla="*/ 7210833 h 13511369"/>
                  <a:gd name="connsiteX296" fmla="*/ 10166176 w 12089090"/>
                  <a:gd name="connsiteY296" fmla="*/ 7356089 h 13511369"/>
                  <a:gd name="connsiteX297" fmla="*/ 10261426 w 12089090"/>
                  <a:gd name="connsiteY297" fmla="*/ 7239408 h 13511369"/>
                  <a:gd name="connsiteX298" fmla="*/ 10287619 w 12089090"/>
                  <a:gd name="connsiteY298" fmla="*/ 7401332 h 13511369"/>
                  <a:gd name="connsiteX299" fmla="*/ 10361437 w 12089090"/>
                  <a:gd name="connsiteY299" fmla="*/ 7477532 h 13511369"/>
                  <a:gd name="connsiteX300" fmla="*/ 10151887 w 12089090"/>
                  <a:gd name="connsiteY300" fmla="*/ 7591832 h 13511369"/>
                  <a:gd name="connsiteX301" fmla="*/ 10304288 w 12089090"/>
                  <a:gd name="connsiteY301" fmla="*/ 7741852 h 13511369"/>
                  <a:gd name="connsiteX302" fmla="*/ 10335244 w 12089090"/>
                  <a:gd name="connsiteY302" fmla="*/ 7644221 h 13511369"/>
                  <a:gd name="connsiteX303" fmla="*/ 10406680 w 12089090"/>
                  <a:gd name="connsiteY303" fmla="*/ 7732326 h 13511369"/>
                  <a:gd name="connsiteX304" fmla="*/ 10528126 w 12089090"/>
                  <a:gd name="connsiteY304" fmla="*/ 7691846 h 13511369"/>
                  <a:gd name="connsiteX305" fmla="*/ 10532887 w 12089090"/>
                  <a:gd name="connsiteY305" fmla="*/ 7777570 h 13511369"/>
                  <a:gd name="connsiteX306" fmla="*/ 10530506 w 12089090"/>
                  <a:gd name="connsiteY306" fmla="*/ 7875200 h 13511369"/>
                  <a:gd name="connsiteX307" fmla="*/ 10640043 w 12089090"/>
                  <a:gd name="connsiteY307" fmla="*/ 7837101 h 13511369"/>
                  <a:gd name="connsiteX308" fmla="*/ 10680526 w 12089090"/>
                  <a:gd name="connsiteY308" fmla="*/ 8075227 h 13511369"/>
                  <a:gd name="connsiteX309" fmla="*/ 10818637 w 12089090"/>
                  <a:gd name="connsiteY309" fmla="*/ 8106182 h 13511369"/>
                  <a:gd name="connsiteX310" fmla="*/ 10832925 w 12089090"/>
                  <a:gd name="connsiteY310" fmla="*/ 7815670 h 13511369"/>
                  <a:gd name="connsiteX311" fmla="*/ 10923413 w 12089090"/>
                  <a:gd name="connsiteY311" fmla="*/ 7791858 h 13511369"/>
                  <a:gd name="connsiteX312" fmla="*/ 10992469 w 12089090"/>
                  <a:gd name="connsiteY312" fmla="*/ 7620407 h 13511369"/>
                  <a:gd name="connsiteX313" fmla="*/ 10954369 w 12089090"/>
                  <a:gd name="connsiteY313" fmla="*/ 7491821 h 13511369"/>
                  <a:gd name="connsiteX314" fmla="*/ 10859119 w 12089090"/>
                  <a:gd name="connsiteY314" fmla="*/ 7479913 h 13511369"/>
                  <a:gd name="connsiteX315" fmla="*/ 10906743 w 12089090"/>
                  <a:gd name="connsiteY315" fmla="*/ 7360851 h 13511369"/>
                  <a:gd name="connsiteX316" fmla="*/ 10801969 w 12089090"/>
                  <a:gd name="connsiteY316" fmla="*/ 7289414 h 13511369"/>
                  <a:gd name="connsiteX317" fmla="*/ 10761487 w 12089090"/>
                  <a:gd name="connsiteY317" fmla="*/ 7058432 h 13511369"/>
                  <a:gd name="connsiteX318" fmla="*/ 10443987 w 12089090"/>
                  <a:gd name="connsiteY318" fmla="*/ 7020332 h 13511369"/>
                  <a:gd name="connsiteX319" fmla="*/ 10513838 w 12089090"/>
                  <a:gd name="connsiteY319" fmla="*/ 6915558 h 13511369"/>
                  <a:gd name="connsiteX320" fmla="*/ 10637663 w 12089090"/>
                  <a:gd name="connsiteY320" fmla="*/ 6896508 h 13511369"/>
                  <a:gd name="connsiteX321" fmla="*/ 10647187 w 12089090"/>
                  <a:gd name="connsiteY321" fmla="*/ 6810782 h 13511369"/>
                  <a:gd name="connsiteX322" fmla="*/ 10859912 w 12089090"/>
                  <a:gd name="connsiteY322" fmla="*/ 6899682 h 13511369"/>
                  <a:gd name="connsiteX323" fmla="*/ 10875787 w 12089090"/>
                  <a:gd name="connsiteY323" fmla="*/ 6677432 h 13511369"/>
                  <a:gd name="connsiteX324" fmla="*/ 10666237 w 12089090"/>
                  <a:gd name="connsiteY324" fmla="*/ 6772682 h 13511369"/>
                  <a:gd name="connsiteX325" fmla="*/ 10590037 w 12089090"/>
                  <a:gd name="connsiteY325" fmla="*/ 6544082 h 13511369"/>
                  <a:gd name="connsiteX326" fmla="*/ 10361437 w 12089090"/>
                  <a:gd name="connsiteY326" fmla="*/ 6753632 h 13511369"/>
                  <a:gd name="connsiteX327" fmla="*/ 10374138 w 12089090"/>
                  <a:gd name="connsiteY327" fmla="*/ 6588533 h 13511369"/>
                  <a:gd name="connsiteX328" fmla="*/ 10386837 w 12089090"/>
                  <a:gd name="connsiteY328" fmla="*/ 6464707 h 13511369"/>
                  <a:gd name="connsiteX329" fmla="*/ 10331672 w 12089090"/>
                  <a:gd name="connsiteY329" fmla="*/ 6436675 h 13511369"/>
                  <a:gd name="connsiteX330" fmla="*/ 10278888 w 12089090"/>
                  <a:gd name="connsiteY330" fmla="*/ 6452008 h 13511369"/>
                  <a:gd name="connsiteX331" fmla="*/ 10158237 w 12089090"/>
                  <a:gd name="connsiteY331" fmla="*/ 6236107 h 13511369"/>
                  <a:gd name="connsiteX332" fmla="*/ 10323338 w 12089090"/>
                  <a:gd name="connsiteY332" fmla="*/ 6274208 h 13511369"/>
                  <a:gd name="connsiteX333" fmla="*/ 10564638 w 12089090"/>
                  <a:gd name="connsiteY333" fmla="*/ 6274208 h 13511369"/>
                  <a:gd name="connsiteX334" fmla="*/ 10694812 w 12089090"/>
                  <a:gd name="connsiteY334" fmla="*/ 6134507 h 13511369"/>
                  <a:gd name="connsiteX335" fmla="*/ 10593213 w 12089090"/>
                  <a:gd name="connsiteY335" fmla="*/ 6023383 h 13511369"/>
                  <a:gd name="connsiteX336" fmla="*/ 10380487 w 12089090"/>
                  <a:gd name="connsiteY336" fmla="*/ 5975757 h 13511369"/>
                  <a:gd name="connsiteX337" fmla="*/ 10561462 w 12089090"/>
                  <a:gd name="connsiteY337" fmla="*/ 5845582 h 13511369"/>
                  <a:gd name="connsiteX338" fmla="*/ 10507488 w 12089090"/>
                  <a:gd name="connsiteY338" fmla="*/ 5728108 h 13511369"/>
                  <a:gd name="connsiteX339" fmla="*/ 10561463 w 12089090"/>
                  <a:gd name="connsiteY339" fmla="*/ 5607458 h 13511369"/>
                  <a:gd name="connsiteX340" fmla="*/ 10523362 w 12089090"/>
                  <a:gd name="connsiteY340" fmla="*/ 5604282 h 13511369"/>
                  <a:gd name="connsiteX341" fmla="*/ 10488438 w 12089090"/>
                  <a:gd name="connsiteY341" fmla="*/ 5528083 h 13511369"/>
                  <a:gd name="connsiteX342" fmla="*/ 10329687 w 12089090"/>
                  <a:gd name="connsiteY342" fmla="*/ 5375682 h 13511369"/>
                  <a:gd name="connsiteX343" fmla="*/ 10599563 w 12089090"/>
                  <a:gd name="connsiteY343" fmla="*/ 5480458 h 13511369"/>
                  <a:gd name="connsiteX344" fmla="*/ 10742437 w 12089090"/>
                  <a:gd name="connsiteY344" fmla="*/ 5439182 h 13511369"/>
                  <a:gd name="connsiteX345" fmla="*/ 10717038 w 12089090"/>
                  <a:gd name="connsiteY345" fmla="*/ 5686833 h 13511369"/>
                  <a:gd name="connsiteX346" fmla="*/ 10894837 w 12089090"/>
                  <a:gd name="connsiteY346" fmla="*/ 5724932 h 13511369"/>
                  <a:gd name="connsiteX347" fmla="*/ 10951988 w 12089090"/>
                  <a:gd name="connsiteY347" fmla="*/ 5550308 h 13511369"/>
                  <a:gd name="connsiteX348" fmla="*/ 10993262 w 12089090"/>
                  <a:gd name="connsiteY348" fmla="*/ 5321707 h 13511369"/>
                  <a:gd name="connsiteX349" fmla="*/ 10913888 w 12089090"/>
                  <a:gd name="connsiteY349" fmla="*/ 5118508 h 13511369"/>
                  <a:gd name="connsiteX350" fmla="*/ 10856737 w 12089090"/>
                  <a:gd name="connsiteY350" fmla="*/ 5020082 h 13511369"/>
                  <a:gd name="connsiteX351" fmla="*/ 10777363 w 12089090"/>
                  <a:gd name="connsiteY351" fmla="*/ 5137558 h 13511369"/>
                  <a:gd name="connsiteX352" fmla="*/ 10707513 w 12089090"/>
                  <a:gd name="connsiteY352" fmla="*/ 5096283 h 13511369"/>
                  <a:gd name="connsiteX353" fmla="*/ 10675763 w 12089090"/>
                  <a:gd name="connsiteY353" fmla="*/ 5216933 h 13511369"/>
                  <a:gd name="connsiteX354" fmla="*/ 10574162 w 12089090"/>
                  <a:gd name="connsiteY354" fmla="*/ 5220107 h 13511369"/>
                  <a:gd name="connsiteX355" fmla="*/ 10494787 w 12089090"/>
                  <a:gd name="connsiteY355" fmla="*/ 5077232 h 13511369"/>
                  <a:gd name="connsiteX356" fmla="*/ 10456687 w 12089090"/>
                  <a:gd name="connsiteY356" fmla="*/ 4924832 h 13511369"/>
                  <a:gd name="connsiteX357" fmla="*/ 10240787 w 12089090"/>
                  <a:gd name="connsiteY357" fmla="*/ 4928007 h 13511369"/>
                  <a:gd name="connsiteX358" fmla="*/ 10266187 w 12089090"/>
                  <a:gd name="connsiteY358" fmla="*/ 5153432 h 13511369"/>
                  <a:gd name="connsiteX359" fmla="*/ 10228088 w 12089090"/>
                  <a:gd name="connsiteY359" fmla="*/ 4959758 h 13511369"/>
                  <a:gd name="connsiteX360" fmla="*/ 10183637 w 12089090"/>
                  <a:gd name="connsiteY360" fmla="*/ 4972457 h 13511369"/>
                  <a:gd name="connsiteX361" fmla="*/ 10113787 w 12089090"/>
                  <a:gd name="connsiteY361" fmla="*/ 4861332 h 13511369"/>
                  <a:gd name="connsiteX362" fmla="*/ 10018538 w 12089090"/>
                  <a:gd name="connsiteY362" fmla="*/ 4931183 h 13511369"/>
                  <a:gd name="connsiteX363" fmla="*/ 9862962 w 12089090"/>
                  <a:gd name="connsiteY363" fmla="*/ 5058182 h 13511369"/>
                  <a:gd name="connsiteX364" fmla="*/ 10228087 w 12089090"/>
                  <a:gd name="connsiteY364" fmla="*/ 4724807 h 13511369"/>
                  <a:gd name="connsiteX365" fmla="*/ 10372550 w 12089090"/>
                  <a:gd name="connsiteY365" fmla="*/ 4634321 h 13511369"/>
                  <a:gd name="connsiteX366" fmla="*/ 10590037 w 12089090"/>
                  <a:gd name="connsiteY366" fmla="*/ 4581932 h 13511369"/>
                  <a:gd name="connsiteX367" fmla="*/ 10628138 w 12089090"/>
                  <a:gd name="connsiteY367" fmla="*/ 4461283 h 13511369"/>
                  <a:gd name="connsiteX368" fmla="*/ 10799588 w 12089090"/>
                  <a:gd name="connsiteY368" fmla="*/ 4334283 h 13511369"/>
                  <a:gd name="connsiteX369" fmla="*/ 10831337 w 12089090"/>
                  <a:gd name="connsiteY369" fmla="*/ 4080282 h 13511369"/>
                  <a:gd name="connsiteX370" fmla="*/ 10599562 w 12089090"/>
                  <a:gd name="connsiteY370" fmla="*/ 3997732 h 13511369"/>
                  <a:gd name="connsiteX371" fmla="*/ 10282063 w 12089090"/>
                  <a:gd name="connsiteY371" fmla="*/ 3950108 h 13511369"/>
                  <a:gd name="connsiteX372" fmla="*/ 10151887 w 12089090"/>
                  <a:gd name="connsiteY372" fmla="*/ 4010432 h 13511369"/>
                  <a:gd name="connsiteX373" fmla="*/ 10177288 w 12089090"/>
                  <a:gd name="connsiteY373" fmla="*/ 3845333 h 13511369"/>
                  <a:gd name="connsiteX374" fmla="*/ 10126488 w 12089090"/>
                  <a:gd name="connsiteY374" fmla="*/ 3670708 h 13511369"/>
                  <a:gd name="connsiteX375" fmla="*/ 10240787 w 12089090"/>
                  <a:gd name="connsiteY375" fmla="*/ 3708807 h 13511369"/>
                  <a:gd name="connsiteX376" fmla="*/ 10361438 w 12089090"/>
                  <a:gd name="connsiteY376" fmla="*/ 3600858 h 13511369"/>
                  <a:gd name="connsiteX377" fmla="*/ 10551938 w 12089090"/>
                  <a:gd name="connsiteY377" fmla="*/ 3661183 h 13511369"/>
                  <a:gd name="connsiteX378" fmla="*/ 10564638 w 12089090"/>
                  <a:gd name="connsiteY378" fmla="*/ 3477033 h 13511369"/>
                  <a:gd name="connsiteX379" fmla="*/ 10704337 w 12089090"/>
                  <a:gd name="connsiteY379" fmla="*/ 3515132 h 13511369"/>
                  <a:gd name="connsiteX380" fmla="*/ 10818637 w 12089090"/>
                  <a:gd name="connsiteY380" fmla="*/ 3210332 h 13511369"/>
                  <a:gd name="connsiteX381" fmla="*/ 10920238 w 12089090"/>
                  <a:gd name="connsiteY381" fmla="*/ 3299233 h 13511369"/>
                  <a:gd name="connsiteX382" fmla="*/ 11059937 w 12089090"/>
                  <a:gd name="connsiteY382" fmla="*/ 3283357 h 13511369"/>
                  <a:gd name="connsiteX383" fmla="*/ 11094862 w 12089090"/>
                  <a:gd name="connsiteY383" fmla="*/ 3508782 h 13511369"/>
                  <a:gd name="connsiteX384" fmla="*/ 11171063 w 12089090"/>
                  <a:gd name="connsiteY384" fmla="*/ 3251608 h 13511369"/>
                  <a:gd name="connsiteX385" fmla="*/ 11094863 w 12089090"/>
                  <a:gd name="connsiteY385" fmla="*/ 3165883 h 13511369"/>
                  <a:gd name="connsiteX386" fmla="*/ 11180587 w 12089090"/>
                  <a:gd name="connsiteY386" fmla="*/ 2911882 h 13511369"/>
                  <a:gd name="connsiteX387" fmla="*/ 10999613 w 12089090"/>
                  <a:gd name="connsiteY387" fmla="*/ 2988083 h 13511369"/>
                  <a:gd name="connsiteX388" fmla="*/ 10971037 w 12089090"/>
                  <a:gd name="connsiteY388" fmla="*/ 2918232 h 13511369"/>
                  <a:gd name="connsiteX389" fmla="*/ 10780537 w 12089090"/>
                  <a:gd name="connsiteY389" fmla="*/ 2715032 h 13511369"/>
                  <a:gd name="connsiteX390" fmla="*/ 10748788 w 12089090"/>
                  <a:gd name="connsiteY390" fmla="*/ 2530883 h 13511369"/>
                  <a:gd name="connsiteX391" fmla="*/ 10717038 w 12089090"/>
                  <a:gd name="connsiteY391" fmla="*/ 2435633 h 13511369"/>
                  <a:gd name="connsiteX392" fmla="*/ 10818637 w 12089090"/>
                  <a:gd name="connsiteY392" fmla="*/ 2334032 h 13511369"/>
                  <a:gd name="connsiteX393" fmla="*/ 11078988 w 12089090"/>
                  <a:gd name="connsiteY393" fmla="*/ 2099083 h 13511369"/>
                  <a:gd name="connsiteX394" fmla="*/ 11199637 w 12089090"/>
                  <a:gd name="connsiteY394" fmla="*/ 2118132 h 13511369"/>
                  <a:gd name="connsiteX395" fmla="*/ 11269488 w 12089090"/>
                  <a:gd name="connsiteY395" fmla="*/ 2029233 h 13511369"/>
                  <a:gd name="connsiteX396" fmla="*/ 11504437 w 12089090"/>
                  <a:gd name="connsiteY396" fmla="*/ 1921282 h 13511369"/>
                  <a:gd name="connsiteX397" fmla="*/ 11358388 w 12089090"/>
                  <a:gd name="connsiteY397" fmla="*/ 1851433 h 13511369"/>
                  <a:gd name="connsiteX398" fmla="*/ 11275837 w 12089090"/>
                  <a:gd name="connsiteY398" fmla="*/ 1705382 h 13511369"/>
                  <a:gd name="connsiteX399" fmla="*/ 11377437 w 12089090"/>
                  <a:gd name="connsiteY399" fmla="*/ 1279932 h 13511369"/>
                  <a:gd name="connsiteX400" fmla="*/ 11256787 w 12089090"/>
                  <a:gd name="connsiteY400" fmla="*/ 1019582 h 13511369"/>
                  <a:gd name="connsiteX401" fmla="*/ 11542537 w 12089090"/>
                  <a:gd name="connsiteY401" fmla="*/ 1362482 h 13511369"/>
                  <a:gd name="connsiteX402" fmla="*/ 11707637 w 12089090"/>
                  <a:gd name="connsiteY402" fmla="*/ 1165632 h 13511369"/>
                  <a:gd name="connsiteX403" fmla="*/ 11891787 w 12089090"/>
                  <a:gd name="connsiteY403" fmla="*/ 1476782 h 13511369"/>
                  <a:gd name="connsiteX404" fmla="*/ 12088637 w 12089090"/>
                  <a:gd name="connsiteY404" fmla="*/ 1578383 h 13511369"/>
                  <a:gd name="connsiteX405" fmla="*/ 11923537 w 12089090"/>
                  <a:gd name="connsiteY405" fmla="*/ 1133883 h 13511369"/>
                  <a:gd name="connsiteX406" fmla="*/ 11910837 w 12089090"/>
                  <a:gd name="connsiteY406" fmla="*/ 917982 h 13511369"/>
                  <a:gd name="connsiteX407" fmla="*/ 11777487 w 12089090"/>
                  <a:gd name="connsiteY407" fmla="*/ 721132 h 13511369"/>
                  <a:gd name="connsiteX408" fmla="*/ 11752087 w 12089090"/>
                  <a:gd name="connsiteY40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836372 w 12089090"/>
                  <a:gd name="connsiteY8" fmla="*/ 2433794 h 13511369"/>
                  <a:gd name="connsiteX9" fmla="*/ 9650634 w 12089090"/>
                  <a:gd name="connsiteY9" fmla="*/ 2271869 h 13511369"/>
                  <a:gd name="connsiteX10" fmla="*/ 9519665 w 12089090"/>
                  <a:gd name="connsiteY10" fmla="*/ 2290919 h 13511369"/>
                  <a:gd name="connsiteX11" fmla="*/ 9305353 w 12089090"/>
                  <a:gd name="connsiteY11" fmla="*/ 2112325 h 13511369"/>
                  <a:gd name="connsiteX12" fmla="*/ 9176765 w 12089090"/>
                  <a:gd name="connsiteY12" fmla="*/ 2209956 h 13511369"/>
                  <a:gd name="connsiteX13" fmla="*/ 9123187 w 12089090"/>
                  <a:gd name="connsiteY13" fmla="*/ 2105432 h 13511369"/>
                  <a:gd name="connsiteX14" fmla="*/ 8936259 w 12089090"/>
                  <a:gd name="connsiteY14" fmla="*/ 2012313 h 13511369"/>
                  <a:gd name="connsiteX15" fmla="*/ 8874347 w 12089090"/>
                  <a:gd name="connsiteY15" fmla="*/ 2231388 h 13511369"/>
                  <a:gd name="connsiteX16" fmla="*/ 8881490 w 12089090"/>
                  <a:gd name="connsiteY16" fmla="*/ 2321875 h 13511369"/>
                  <a:gd name="connsiteX17" fmla="*/ 8781478 w 12089090"/>
                  <a:gd name="connsiteY17" fmla="*/ 2293300 h 13511369"/>
                  <a:gd name="connsiteX18" fmla="*/ 8579072 w 12089090"/>
                  <a:gd name="connsiteY18" fmla="*/ 2374263 h 13511369"/>
                  <a:gd name="connsiteX19" fmla="*/ 8418337 w 12089090"/>
                  <a:gd name="connsiteY19" fmla="*/ 2848382 h 13511369"/>
                  <a:gd name="connsiteX20" fmla="*/ 8300465 w 12089090"/>
                  <a:gd name="connsiteY20" fmla="*/ 2740975 h 13511369"/>
                  <a:gd name="connsiteX21" fmla="*/ 8262365 w 12089090"/>
                  <a:gd name="connsiteY21" fmla="*/ 2845750 h 13511369"/>
                  <a:gd name="connsiteX22" fmla="*/ 8095678 w 12089090"/>
                  <a:gd name="connsiteY22" fmla="*/ 2810031 h 13511369"/>
                  <a:gd name="connsiteX23" fmla="*/ 8019478 w 12089090"/>
                  <a:gd name="connsiteY23" fmla="*/ 2614769 h 13511369"/>
                  <a:gd name="connsiteX24" fmla="*/ 7656337 w 12089090"/>
                  <a:gd name="connsiteY24" fmla="*/ 2429282 h 13511369"/>
                  <a:gd name="connsiteX25" fmla="*/ 7595615 w 12089090"/>
                  <a:gd name="connsiteY25" fmla="*/ 2443319 h 13511369"/>
                  <a:gd name="connsiteX26" fmla="*/ 7526559 w 12089090"/>
                  <a:gd name="connsiteY26" fmla="*/ 2407600 h 13511369"/>
                  <a:gd name="connsiteX27" fmla="*/ 7521797 w 12089090"/>
                  <a:gd name="connsiteY27" fmla="*/ 2148044 h 13511369"/>
                  <a:gd name="connsiteX28" fmla="*/ 7412259 w 12089090"/>
                  <a:gd name="connsiteY28" fmla="*/ 2105181 h 13511369"/>
                  <a:gd name="connsiteX29" fmla="*/ 7371778 w 12089090"/>
                  <a:gd name="connsiteY29" fmla="*/ 1993263 h 13511369"/>
                  <a:gd name="connsiteX30" fmla="*/ 7281290 w 12089090"/>
                  <a:gd name="connsiteY30" fmla="*/ 2021838 h 13511369"/>
                  <a:gd name="connsiteX31" fmla="*/ 7180087 w 12089090"/>
                  <a:gd name="connsiteY31" fmla="*/ 1905407 h 13511369"/>
                  <a:gd name="connsiteX32" fmla="*/ 7321772 w 12089090"/>
                  <a:gd name="connsiteY32" fmla="*/ 1876581 h 13511369"/>
                  <a:gd name="connsiteX33" fmla="*/ 7419403 w 12089090"/>
                  <a:gd name="connsiteY33" fmla="*/ 1843244 h 13511369"/>
                  <a:gd name="connsiteX34" fmla="*/ 7457503 w 12089090"/>
                  <a:gd name="connsiteY34" fmla="*/ 1764663 h 13511369"/>
                  <a:gd name="connsiteX35" fmla="*/ 7543228 w 12089090"/>
                  <a:gd name="connsiteY35" fmla="*/ 1752756 h 13511369"/>
                  <a:gd name="connsiteX36" fmla="*/ 7618237 w 12089090"/>
                  <a:gd name="connsiteY36" fmla="*/ 1552982 h 13511369"/>
                  <a:gd name="connsiteX37" fmla="*/ 7512272 w 12089090"/>
                  <a:gd name="connsiteY37" fmla="*/ 1428906 h 13511369"/>
                  <a:gd name="connsiteX38" fmla="*/ 7275337 w 12089090"/>
                  <a:gd name="connsiteY38" fmla="*/ 1305332 h 13511369"/>
                  <a:gd name="connsiteX39" fmla="*/ 6959822 w 12089090"/>
                  <a:gd name="connsiteY39" fmla="*/ 1395569 h 13511369"/>
                  <a:gd name="connsiteX40" fmla="*/ 6752653 w 12089090"/>
                  <a:gd name="connsiteY40" fmla="*/ 1359850 h 13511369"/>
                  <a:gd name="connsiteX41" fmla="*/ 6647878 w 12089090"/>
                  <a:gd name="connsiteY41" fmla="*/ 1431288 h 13511369"/>
                  <a:gd name="connsiteX42" fmla="*/ 6488334 w 12089090"/>
                  <a:gd name="connsiteY42" fmla="*/ 1331275 h 13511369"/>
                  <a:gd name="connsiteX43" fmla="*/ 6354984 w 12089090"/>
                  <a:gd name="connsiteY43" fmla="*/ 1402713 h 13511369"/>
                  <a:gd name="connsiteX44" fmla="*/ 6265687 w 12089090"/>
                  <a:gd name="connsiteY44" fmla="*/ 1362482 h 13511369"/>
                  <a:gd name="connsiteX45" fmla="*/ 6181153 w 12089090"/>
                  <a:gd name="connsiteY45" fmla="*/ 1433669 h 13511369"/>
                  <a:gd name="connsiteX46" fmla="*/ 6052565 w 12089090"/>
                  <a:gd name="connsiteY46" fmla="*/ 1269363 h 13511369"/>
                  <a:gd name="connsiteX47" fmla="*/ 5971603 w 12089090"/>
                  <a:gd name="connsiteY47" fmla="*/ 1078863 h 13511369"/>
                  <a:gd name="connsiteX48" fmla="*/ 5808487 w 12089090"/>
                  <a:gd name="connsiteY48" fmla="*/ 1000532 h 13511369"/>
                  <a:gd name="connsiteX49" fmla="*/ 5647753 w 12089090"/>
                  <a:gd name="connsiteY49" fmla="*/ 921700 h 13511369"/>
                  <a:gd name="connsiteX50" fmla="*/ 5566790 w 12089090"/>
                  <a:gd name="connsiteY50" fmla="*/ 995519 h 13511369"/>
                  <a:gd name="connsiteX51" fmla="*/ 5500115 w 12089090"/>
                  <a:gd name="connsiteY51" fmla="*/ 847881 h 13511369"/>
                  <a:gd name="connsiteX52" fmla="*/ 5295328 w 12089090"/>
                  <a:gd name="connsiteY52" fmla="*/ 838356 h 13511369"/>
                  <a:gd name="connsiteX53" fmla="*/ 5119115 w 12089090"/>
                  <a:gd name="connsiteY53" fmla="*/ 678813 h 13511369"/>
                  <a:gd name="connsiteX54" fmla="*/ 4872656 w 12089090"/>
                  <a:gd name="connsiteY54" fmla="*/ 524282 h 13511369"/>
                  <a:gd name="connsiteX55" fmla="*/ 4578572 w 12089090"/>
                  <a:gd name="connsiteY55" fmla="*/ 478788 h 13511369"/>
                  <a:gd name="connsiteX56" fmla="*/ 4330922 w 12089090"/>
                  <a:gd name="connsiteY56" fmla="*/ 395444 h 13511369"/>
                  <a:gd name="connsiteX57" fmla="*/ 4363068 w 12089090"/>
                  <a:gd name="connsiteY57" fmla="*/ 505232 h 13511369"/>
                  <a:gd name="connsiteX58" fmla="*/ 4118990 w 12089090"/>
                  <a:gd name="connsiteY58" fmla="*/ 528794 h 13511369"/>
                  <a:gd name="connsiteX59" fmla="*/ 3952303 w 12089090"/>
                  <a:gd name="connsiteY59" fmla="*/ 640713 h 13511369"/>
                  <a:gd name="connsiteX60" fmla="*/ 3770137 w 12089090"/>
                  <a:gd name="connsiteY60" fmla="*/ 929094 h 13511369"/>
                  <a:gd name="connsiteX61" fmla="*/ 3680840 w 12089090"/>
                  <a:gd name="connsiteY61" fmla="*/ 914556 h 13511369"/>
                  <a:gd name="connsiteX62" fmla="*/ 3578447 w 12089090"/>
                  <a:gd name="connsiteY62" fmla="*/ 990756 h 13511369"/>
                  <a:gd name="connsiteX63" fmla="*/ 3404615 w 12089090"/>
                  <a:gd name="connsiteY63" fmla="*/ 1205069 h 13511369"/>
                  <a:gd name="connsiteX64" fmla="*/ 3266503 w 12089090"/>
                  <a:gd name="connsiteY64" fmla="*/ 1266981 h 13511369"/>
                  <a:gd name="connsiteX65" fmla="*/ 3184349 w 12089090"/>
                  <a:gd name="connsiteY65" fmla="*/ 1343433 h 13511369"/>
                  <a:gd name="connsiteX66" fmla="*/ 2956940 w 12089090"/>
                  <a:gd name="connsiteY66" fmla="*/ 1233644 h 13511369"/>
                  <a:gd name="connsiteX67" fmla="*/ 2829544 w 12089090"/>
                  <a:gd name="connsiteY67" fmla="*/ 1317239 h 13511369"/>
                  <a:gd name="connsiteX68" fmla="*/ 2690240 w 12089090"/>
                  <a:gd name="connsiteY68" fmla="*/ 1366994 h 13511369"/>
                  <a:gd name="connsiteX69" fmla="*/ 2455687 w 12089090"/>
                  <a:gd name="connsiteY69" fmla="*/ 1452970 h 13511369"/>
                  <a:gd name="connsiteX70" fmla="*/ 2421159 w 12089090"/>
                  <a:gd name="connsiteY70" fmla="*/ 1328894 h 13511369"/>
                  <a:gd name="connsiteX71" fmla="*/ 2341387 w 12089090"/>
                  <a:gd name="connsiteY71" fmla="*/ 1248182 h 13511369"/>
                  <a:gd name="connsiteX72" fmla="*/ 2364009 w 12089090"/>
                  <a:gd name="connsiteY72" fmla="*/ 1407475 h 13511369"/>
                  <a:gd name="connsiteX73" fmla="*/ 2321147 w 12089090"/>
                  <a:gd name="connsiteY73" fmla="*/ 1557494 h 13511369"/>
                  <a:gd name="connsiteX74" fmla="*/ 2379487 w 12089090"/>
                  <a:gd name="connsiteY74" fmla="*/ 1629182 h 13511369"/>
                  <a:gd name="connsiteX75" fmla="*/ 2748581 w 12089090"/>
                  <a:gd name="connsiteY75" fmla="*/ 1888739 h 13511369"/>
                  <a:gd name="connsiteX76" fmla="*/ 2818828 w 12089090"/>
                  <a:gd name="connsiteY76" fmla="*/ 2031363 h 13511369"/>
                  <a:gd name="connsiteX77" fmla="*/ 2799778 w 12089090"/>
                  <a:gd name="connsiteY77" fmla="*/ 2224244 h 13511369"/>
                  <a:gd name="connsiteX78" fmla="*/ 2870025 w 12089090"/>
                  <a:gd name="connsiteY78" fmla="*/ 2431664 h 13511369"/>
                  <a:gd name="connsiteX79" fmla="*/ 3027187 w 12089090"/>
                  <a:gd name="connsiteY79" fmla="*/ 2567395 h 13511369"/>
                  <a:gd name="connsiteX80" fmla="*/ 3160537 w 12089090"/>
                  <a:gd name="connsiteY80" fmla="*/ 2543582 h 13511369"/>
                  <a:gd name="connsiteX81" fmla="*/ 3228403 w 12089090"/>
                  <a:gd name="connsiteY81" fmla="*/ 2648106 h 13511369"/>
                  <a:gd name="connsiteX82" fmla="*/ 3130772 w 12089090"/>
                  <a:gd name="connsiteY82" fmla="*/ 2719544 h 13511369"/>
                  <a:gd name="connsiteX83" fmla="*/ 3115293 w 12089090"/>
                  <a:gd name="connsiteY83" fmla="*/ 2843619 h 13511369"/>
                  <a:gd name="connsiteX84" fmla="*/ 3023615 w 12089090"/>
                  <a:gd name="connsiteY84" fmla="*/ 2957669 h 13511369"/>
                  <a:gd name="connsiteX85" fmla="*/ 3016472 w 12089090"/>
                  <a:gd name="connsiteY85" fmla="*/ 3050538 h 13511369"/>
                  <a:gd name="connsiteX86" fmla="*/ 2916459 w 12089090"/>
                  <a:gd name="connsiteY86" fmla="*/ 3143406 h 13511369"/>
                  <a:gd name="connsiteX87" fmla="*/ 2874787 w 12089090"/>
                  <a:gd name="connsiteY87" fmla="*/ 3248432 h 13511369"/>
                  <a:gd name="connsiteX88" fmla="*/ 2916459 w 12089090"/>
                  <a:gd name="connsiteY88" fmla="*/ 3355338 h 13511369"/>
                  <a:gd name="connsiteX89" fmla="*/ 3039093 w 12089090"/>
                  <a:gd name="connsiteY89" fmla="*/ 3469889 h 13511369"/>
                  <a:gd name="connsiteX90" fmla="*/ 2880740 w 12089090"/>
                  <a:gd name="connsiteY90" fmla="*/ 3872069 h 13511369"/>
                  <a:gd name="connsiteX91" fmla="*/ 2854547 w 12089090"/>
                  <a:gd name="connsiteY91" fmla="*/ 4003038 h 13511369"/>
                  <a:gd name="connsiteX92" fmla="*/ 2779537 w 12089090"/>
                  <a:gd name="connsiteY92" fmla="*/ 4067582 h 13511369"/>
                  <a:gd name="connsiteX93" fmla="*/ 2630709 w 12089090"/>
                  <a:gd name="connsiteY93" fmla="*/ 4069713 h 13511369"/>
                  <a:gd name="connsiteX94" fmla="*/ 2559272 w 12089090"/>
                  <a:gd name="connsiteY94" fmla="*/ 4041138 h 13511369"/>
                  <a:gd name="connsiteX95" fmla="*/ 2497359 w 12089090"/>
                  <a:gd name="connsiteY95" fmla="*/ 3964938 h 13511369"/>
                  <a:gd name="connsiteX96" fmla="*/ 2360437 w 12089090"/>
                  <a:gd name="connsiteY96" fmla="*/ 3991382 h 13511369"/>
                  <a:gd name="connsiteX97" fmla="*/ 2302097 w 12089090"/>
                  <a:gd name="connsiteY97" fmla="*/ 4098288 h 13511369"/>
                  <a:gd name="connsiteX98" fmla="*/ 2402109 w 12089090"/>
                  <a:gd name="connsiteY98" fmla="*/ 4295932 h 13511369"/>
                  <a:gd name="connsiteX99" fmla="*/ 2322337 w 12089090"/>
                  <a:gd name="connsiteY99" fmla="*/ 4353332 h 13511369"/>
                  <a:gd name="connsiteX100" fmla="*/ 2533078 w 12089090"/>
                  <a:gd name="connsiteY100" fmla="*/ 4645975 h 13511369"/>
                  <a:gd name="connsiteX101" fmla="*/ 2597372 w 12089090"/>
                  <a:gd name="connsiteY101" fmla="*/ 4879338 h 13511369"/>
                  <a:gd name="connsiteX102" fmla="*/ 2489024 w 12089090"/>
                  <a:gd name="connsiteY102" fmla="*/ 4958170 h 13511369"/>
                  <a:gd name="connsiteX103" fmla="*/ 2471165 w 12089090"/>
                  <a:gd name="connsiteY103" fmla="*/ 5122225 h 13511369"/>
                  <a:gd name="connsiteX104" fmla="*/ 2387822 w 12089090"/>
                  <a:gd name="connsiteY104" fmla="*/ 5196044 h 13511369"/>
                  <a:gd name="connsiteX105" fmla="*/ 2398537 w 12089090"/>
                  <a:gd name="connsiteY105" fmla="*/ 5286782 h 13511369"/>
                  <a:gd name="connsiteX106" fmla="*/ 2506884 w 12089090"/>
                  <a:gd name="connsiteY106" fmla="*/ 5384163 h 13511369"/>
                  <a:gd name="connsiteX107" fmla="*/ 2512837 w 12089090"/>
                  <a:gd name="connsiteY107" fmla="*/ 5534432 h 13511369"/>
                  <a:gd name="connsiteX108" fmla="*/ 2516409 w 12089090"/>
                  <a:gd name="connsiteY108" fmla="*/ 5622288 h 13511369"/>
                  <a:gd name="connsiteX109" fmla="*/ 2649759 w 12089090"/>
                  <a:gd name="connsiteY109" fmla="*/ 5741350 h 13511369"/>
                  <a:gd name="connsiteX110" fmla="*/ 2814065 w 12089090"/>
                  <a:gd name="connsiteY110" fmla="*/ 5819932 h 13511369"/>
                  <a:gd name="connsiteX111" fmla="*/ 2846212 w 12089090"/>
                  <a:gd name="connsiteY111" fmla="*/ 6036875 h 13511369"/>
                  <a:gd name="connsiteX112" fmla="*/ 2836687 w 12089090"/>
                  <a:gd name="connsiteY112" fmla="*/ 6239282 h 13511369"/>
                  <a:gd name="connsiteX113" fmla="*/ 2611659 w 12089090"/>
                  <a:gd name="connsiteY113" fmla="*/ 6322375 h 13511369"/>
                  <a:gd name="connsiteX114" fmla="*/ 2627137 w 12089090"/>
                  <a:gd name="connsiteY114" fmla="*/ 6448832 h 13511369"/>
                  <a:gd name="connsiteX115" fmla="*/ 2531887 w 12089090"/>
                  <a:gd name="connsiteY115" fmla="*/ 6696482 h 13511369"/>
                  <a:gd name="connsiteX116" fmla="*/ 2585465 w 12089090"/>
                  <a:gd name="connsiteY116" fmla="*/ 6812913 h 13511369"/>
                  <a:gd name="connsiteX117" fmla="*/ 2535459 w 12089090"/>
                  <a:gd name="connsiteY117" fmla="*/ 6872444 h 13511369"/>
                  <a:gd name="connsiteX118" fmla="*/ 2478309 w 12089090"/>
                  <a:gd name="connsiteY118" fmla="*/ 6981982 h 13511369"/>
                  <a:gd name="connsiteX119" fmla="*/ 2365199 w 12089090"/>
                  <a:gd name="connsiteY119" fmla="*/ 7022714 h 13511369"/>
                  <a:gd name="connsiteX120" fmla="*/ 2123503 w 12089090"/>
                  <a:gd name="connsiteY120" fmla="*/ 7248682 h 13511369"/>
                  <a:gd name="connsiteX121" fmla="*/ 2171128 w 12089090"/>
                  <a:gd name="connsiteY121" fmla="*/ 7551100 h 13511369"/>
                  <a:gd name="connsiteX122" fmla="*/ 2143743 w 12089090"/>
                  <a:gd name="connsiteY122" fmla="*/ 7627551 h 13511369"/>
                  <a:gd name="connsiteX123" fmla="*/ 1973484 w 12089090"/>
                  <a:gd name="connsiteY123" fmla="*/ 7703500 h 13511369"/>
                  <a:gd name="connsiteX124" fmla="*/ 1867519 w 12089090"/>
                  <a:gd name="connsiteY124" fmla="*/ 7841863 h 13511369"/>
                  <a:gd name="connsiteX125" fmla="*/ 1842515 w 12089090"/>
                  <a:gd name="connsiteY125" fmla="*/ 8084500 h 13511369"/>
                  <a:gd name="connsiteX126" fmla="*/ 1721072 w 12089090"/>
                  <a:gd name="connsiteY126" fmla="*/ 8148794 h 13511369"/>
                  <a:gd name="connsiteX127" fmla="*/ 1703212 w 12089090"/>
                  <a:gd name="connsiteY127" fmla="*/ 8291919 h 13511369"/>
                  <a:gd name="connsiteX128" fmla="*/ 1671065 w 12089090"/>
                  <a:gd name="connsiteY128" fmla="*/ 8510744 h 13511369"/>
                  <a:gd name="connsiteX129" fmla="*/ 1716309 w 12089090"/>
                  <a:gd name="connsiteY129" fmla="*/ 8653619 h 13511369"/>
                  <a:gd name="connsiteX130" fmla="*/ 1706784 w 12089090"/>
                  <a:gd name="connsiteY130" fmla="*/ 8772682 h 13511369"/>
                  <a:gd name="connsiteX131" fmla="*/ 1788937 w 12089090"/>
                  <a:gd name="connsiteY131" fmla="*/ 8963432 h 13511369"/>
                  <a:gd name="connsiteX132" fmla="*/ 1657969 w 12089090"/>
                  <a:gd name="connsiteY132" fmla="*/ 9413488 h 13511369"/>
                  <a:gd name="connsiteX133" fmla="*/ 1506759 w 12089090"/>
                  <a:gd name="connsiteY133" fmla="*/ 9498963 h 13511369"/>
                  <a:gd name="connsiteX134" fmla="*/ 1463897 w 12089090"/>
                  <a:gd name="connsiteY134" fmla="*/ 9682319 h 13511369"/>
                  <a:gd name="connsiteX135" fmla="*/ 1321022 w 12089090"/>
                  <a:gd name="connsiteY135" fmla="*/ 9748994 h 13511369"/>
                  <a:gd name="connsiteX136" fmla="*/ 1312687 w 12089090"/>
                  <a:gd name="connsiteY136" fmla="*/ 9839732 h 13511369"/>
                  <a:gd name="connsiteX137" fmla="*/ 1237678 w 12089090"/>
                  <a:gd name="connsiteY137" fmla="*/ 9970450 h 13511369"/>
                  <a:gd name="connsiteX138" fmla="*/ 1254347 w 12089090"/>
                  <a:gd name="connsiteY138" fmla="*/ 10151425 h 13511369"/>
                  <a:gd name="connsiteX139" fmla="*/ 1179337 w 12089090"/>
                  <a:gd name="connsiteY139" fmla="*/ 10315982 h 13511369"/>
                  <a:gd name="connsiteX140" fmla="*/ 932878 w 12089090"/>
                  <a:gd name="connsiteY140" fmla="*/ 10353832 h 13511369"/>
                  <a:gd name="connsiteX141" fmla="*/ 817387 w 12089090"/>
                  <a:gd name="connsiteY141" fmla="*/ 10468382 h 13511369"/>
                  <a:gd name="connsiteX142" fmla="*/ 678084 w 12089090"/>
                  <a:gd name="connsiteY142" fmla="*/ 10480038 h 13511369"/>
                  <a:gd name="connsiteX143" fmla="*/ 585215 w 12089090"/>
                  <a:gd name="connsiteY143" fmla="*/ 10544332 h 13511369"/>
                  <a:gd name="connsiteX144" fmla="*/ 497109 w 12089090"/>
                  <a:gd name="connsiteY144" fmla="*/ 10503850 h 13511369"/>
                  <a:gd name="connsiteX145" fmla="*/ 399478 w 12089090"/>
                  <a:gd name="connsiteY145" fmla="*/ 10510994 h 13511369"/>
                  <a:gd name="connsiteX146" fmla="*/ 301847 w 12089090"/>
                  <a:gd name="connsiteY146" fmla="*/ 10482419 h 13511369"/>
                  <a:gd name="connsiteX147" fmla="*/ 238743 w 12089090"/>
                  <a:gd name="connsiteY147" fmla="*/ 10535057 h 13511369"/>
                  <a:gd name="connsiteX148" fmla="*/ 17287 w 12089090"/>
                  <a:gd name="connsiteY148" fmla="*/ 10430282 h 13511369"/>
                  <a:gd name="connsiteX149" fmla="*/ 78009 w 12089090"/>
                  <a:gd name="connsiteY149" fmla="*/ 10608625 h 13511369"/>
                  <a:gd name="connsiteX150" fmla="*/ 11334 w 12089090"/>
                  <a:gd name="connsiteY150" fmla="*/ 10787219 h 13511369"/>
                  <a:gd name="connsiteX151" fmla="*/ 112537 w 12089090"/>
                  <a:gd name="connsiteY151" fmla="*/ 11056551 h 13511369"/>
                  <a:gd name="connsiteX152" fmla="*/ 8953 w 12089090"/>
                  <a:gd name="connsiteY152" fmla="*/ 11234894 h 13511369"/>
                  <a:gd name="connsiteX153" fmla="*/ 17287 w 12089090"/>
                  <a:gd name="connsiteY153" fmla="*/ 11420882 h 13511369"/>
                  <a:gd name="connsiteX154" fmla="*/ 158972 w 12089090"/>
                  <a:gd name="connsiteY154" fmla="*/ 11470638 h 13511369"/>
                  <a:gd name="connsiteX155" fmla="*/ 455437 w 12089090"/>
                  <a:gd name="connsiteY155" fmla="*/ 11497082 h 13511369"/>
                  <a:gd name="connsiteX156" fmla="*/ 623315 w 12089090"/>
                  <a:gd name="connsiteY156" fmla="*/ 11544457 h 13511369"/>
                  <a:gd name="connsiteX157" fmla="*/ 737615 w 12089090"/>
                  <a:gd name="connsiteY157" fmla="*/ 11489688 h 13511369"/>
                  <a:gd name="connsiteX158" fmla="*/ 912637 w 12089090"/>
                  <a:gd name="connsiteY158" fmla="*/ 11535182 h 13511369"/>
                  <a:gd name="connsiteX159" fmla="*/ 1078134 w 12089090"/>
                  <a:gd name="connsiteY159" fmla="*/ 11413488 h 13511369"/>
                  <a:gd name="connsiteX160" fmla="*/ 1155524 w 12089090"/>
                  <a:gd name="connsiteY160" fmla="*/ 11470889 h 13511369"/>
                  <a:gd name="connsiteX161" fmla="*/ 1294828 w 12089090"/>
                  <a:gd name="connsiteY161" fmla="*/ 11496832 h 13511369"/>
                  <a:gd name="connsiteX162" fmla="*/ 1466278 w 12089090"/>
                  <a:gd name="connsiteY162" fmla="*/ 11508738 h 13511369"/>
                  <a:gd name="connsiteX163" fmla="*/ 1552003 w 12089090"/>
                  <a:gd name="connsiteY163" fmla="*/ 11573032 h 13511369"/>
                  <a:gd name="connsiteX164" fmla="*/ 1652015 w 12089090"/>
                  <a:gd name="connsiteY164" fmla="*/ 11580175 h 13511369"/>
                  <a:gd name="connsiteX165" fmla="*/ 1731787 w 12089090"/>
                  <a:gd name="connsiteY165" fmla="*/ 11592332 h 13511369"/>
                  <a:gd name="connsiteX166" fmla="*/ 1659159 w 12089090"/>
                  <a:gd name="connsiteY166" fmla="*/ 11737338 h 13511369"/>
                  <a:gd name="connsiteX167" fmla="*/ 1693687 w 12089090"/>
                  <a:gd name="connsiteY167" fmla="*/ 11992382 h 13511369"/>
                  <a:gd name="connsiteX168" fmla="*/ 1871090 w 12089090"/>
                  <a:gd name="connsiteY168" fmla="*/ 12130244 h 13511369"/>
                  <a:gd name="connsiteX169" fmla="*/ 1993724 w 12089090"/>
                  <a:gd name="connsiteY169" fmla="*/ 12056676 h 13511369"/>
                  <a:gd name="connsiteX170" fmla="*/ 2066353 w 12089090"/>
                  <a:gd name="connsiteY170" fmla="*/ 12104050 h 13511369"/>
                  <a:gd name="connsiteX171" fmla="*/ 2142553 w 12089090"/>
                  <a:gd name="connsiteY171" fmla="*/ 12034994 h 13511369"/>
                  <a:gd name="connsiteX172" fmla="*/ 2242565 w 12089090"/>
                  <a:gd name="connsiteY172" fmla="*/ 12058807 h 13511369"/>
                  <a:gd name="connsiteX173" fmla="*/ 2473547 w 12089090"/>
                  <a:gd name="connsiteY173" fmla="*/ 12008800 h 13511369"/>
                  <a:gd name="connsiteX174" fmla="*/ 2524743 w 12089090"/>
                  <a:gd name="connsiteY174" fmla="*/ 11899513 h 13511369"/>
                  <a:gd name="connsiteX175" fmla="*/ 2893837 w 12089090"/>
                  <a:gd name="connsiteY175" fmla="*/ 12030482 h 13511369"/>
                  <a:gd name="connsiteX176" fmla="*/ 2983134 w 12089090"/>
                  <a:gd name="connsiteY176" fmla="*/ 12018325 h 13511369"/>
                  <a:gd name="connsiteX177" fmla="*/ 3084337 w 12089090"/>
                  <a:gd name="connsiteY177" fmla="*/ 12182882 h 13511369"/>
                  <a:gd name="connsiteX178" fmla="*/ 3323653 w 12089090"/>
                  <a:gd name="connsiteY178" fmla="*/ 12127863 h 13511369"/>
                  <a:gd name="connsiteX179" fmla="*/ 3433190 w 12089090"/>
                  <a:gd name="connsiteY179" fmla="*/ 12196919 h 13511369"/>
                  <a:gd name="connsiteX180" fmla="*/ 3586781 w 12089090"/>
                  <a:gd name="connsiteY180" fmla="*/ 12266226 h 13511369"/>
                  <a:gd name="connsiteX181" fmla="*/ 3522487 w 12089090"/>
                  <a:gd name="connsiteY181" fmla="*/ 12387670 h 13511369"/>
                  <a:gd name="connsiteX182" fmla="*/ 3607022 w 12089090"/>
                  <a:gd name="connsiteY182" fmla="*/ 12592207 h 13511369"/>
                  <a:gd name="connsiteX183" fmla="*/ 3560587 w 12089090"/>
                  <a:gd name="connsiteY183" fmla="*/ 12773432 h 13511369"/>
                  <a:gd name="connsiteX184" fmla="*/ 3545109 w 12089090"/>
                  <a:gd name="connsiteY184" fmla="*/ 12987494 h 13511369"/>
                  <a:gd name="connsiteX185" fmla="*/ 3636787 w 12089090"/>
                  <a:gd name="connsiteY185" fmla="*/ 13211582 h 13511369"/>
                  <a:gd name="connsiteX186" fmla="*/ 3922537 w 12089090"/>
                  <a:gd name="connsiteY186" fmla="*/ 13440182 h 13511369"/>
                  <a:gd name="connsiteX187" fmla="*/ 4514278 w 12089090"/>
                  <a:gd name="connsiteY187" fmla="*/ 13511369 h 13511369"/>
                  <a:gd name="connsiteX188" fmla="*/ 4549996 w 12089090"/>
                  <a:gd name="connsiteY188" fmla="*/ 13442312 h 13511369"/>
                  <a:gd name="connsiteX189" fmla="*/ 4208287 w 12089090"/>
                  <a:gd name="connsiteY189" fmla="*/ 13154432 h 13511369"/>
                  <a:gd name="connsiteX190" fmla="*/ 4635722 w 12089090"/>
                  <a:gd name="connsiteY190" fmla="*/ 13268482 h 13511369"/>
                  <a:gd name="connsiteX191" fmla="*/ 4951237 w 12089090"/>
                  <a:gd name="connsiteY191" fmla="*/ 13268732 h 13511369"/>
                  <a:gd name="connsiteX192" fmla="*/ 5052440 w 12089090"/>
                  <a:gd name="connsiteY192" fmla="*/ 13058932 h 13511369"/>
                  <a:gd name="connsiteX193" fmla="*/ 5011959 w 12089090"/>
                  <a:gd name="connsiteY193" fmla="*/ 12985113 h 13511369"/>
                  <a:gd name="connsiteX194" fmla="*/ 5008387 w 12089090"/>
                  <a:gd name="connsiteY194" fmla="*/ 12678182 h 13511369"/>
                  <a:gd name="connsiteX195" fmla="*/ 5084587 w 12089090"/>
                  <a:gd name="connsiteY195" fmla="*/ 12563882 h 13511369"/>
                  <a:gd name="connsiteX196" fmla="*/ 5046487 w 12089090"/>
                  <a:gd name="connsiteY196" fmla="*/ 12225745 h 13511369"/>
                  <a:gd name="connsiteX197" fmla="*/ 5375100 w 12089090"/>
                  <a:gd name="connsiteY197" fmla="*/ 12097157 h 13511369"/>
                  <a:gd name="connsiteX198" fmla="*/ 5656087 w 12089090"/>
                  <a:gd name="connsiteY198" fmla="*/ 12180502 h 13511369"/>
                  <a:gd name="connsiteX199" fmla="*/ 5541787 w 12089090"/>
                  <a:gd name="connsiteY199" fmla="*/ 11249432 h 13511369"/>
                  <a:gd name="connsiteX200" fmla="*/ 5602510 w 12089090"/>
                  <a:gd name="connsiteY200" fmla="*/ 10722925 h 13511369"/>
                  <a:gd name="connsiteX201" fmla="*/ 5485827 w 12089090"/>
                  <a:gd name="connsiteY201" fmla="*/ 10663394 h 13511369"/>
                  <a:gd name="connsiteX202" fmla="*/ 5602509 w 12089090"/>
                  <a:gd name="connsiteY202" fmla="*/ 10701495 h 13511369"/>
                  <a:gd name="connsiteX203" fmla="*/ 5628703 w 12089090"/>
                  <a:gd name="connsiteY203" fmla="*/ 10160950 h 13511369"/>
                  <a:gd name="connsiteX204" fmla="*/ 5715618 w 12089090"/>
                  <a:gd name="connsiteY204" fmla="*/ 9775438 h 13511369"/>
                  <a:gd name="connsiteX205" fmla="*/ 5847778 w 12089090"/>
                  <a:gd name="connsiteY205" fmla="*/ 9408475 h 13511369"/>
                  <a:gd name="connsiteX206" fmla="*/ 5938265 w 12089090"/>
                  <a:gd name="connsiteY206" fmla="*/ 9196544 h 13511369"/>
                  <a:gd name="connsiteX207" fmla="*/ 5776340 w 12089090"/>
                  <a:gd name="connsiteY207" fmla="*/ 9329894 h 13511369"/>
                  <a:gd name="connsiteX208" fmla="*/ 5940647 w 12089090"/>
                  <a:gd name="connsiteY208" fmla="*/ 9137013 h 13511369"/>
                  <a:gd name="connsiteX209" fmla="*/ 5972794 w 12089090"/>
                  <a:gd name="connsiteY209" fmla="*/ 8956289 h 13511369"/>
                  <a:gd name="connsiteX210" fmla="*/ 5976365 w 12089090"/>
                  <a:gd name="connsiteY210" fmla="*/ 9087006 h 13511369"/>
                  <a:gd name="connsiteX211" fmla="*/ 6458567 w 12089090"/>
                  <a:gd name="connsiteY211" fmla="*/ 8201432 h 13511369"/>
                  <a:gd name="connsiteX212" fmla="*/ 6221634 w 12089090"/>
                  <a:gd name="connsiteY212" fmla="*/ 8101170 h 13511369"/>
                  <a:gd name="connsiteX213" fmla="*/ 6443090 w 12089090"/>
                  <a:gd name="connsiteY213" fmla="*/ 8110694 h 13511369"/>
                  <a:gd name="connsiteX214" fmla="*/ 6713363 w 12089090"/>
                  <a:gd name="connsiteY214" fmla="*/ 8074975 h 13511369"/>
                  <a:gd name="connsiteX215" fmla="*/ 6872907 w 12089090"/>
                  <a:gd name="connsiteY215" fmla="*/ 8032113 h 13511369"/>
                  <a:gd name="connsiteX216" fmla="*/ 6802659 w 12089090"/>
                  <a:gd name="connsiteY216" fmla="*/ 7972582 h 13511369"/>
                  <a:gd name="connsiteX217" fmla="*/ 6894339 w 12089090"/>
                  <a:gd name="connsiteY217" fmla="*/ 7846626 h 13511369"/>
                  <a:gd name="connsiteX218" fmla="*/ 6997921 w 12089090"/>
                  <a:gd name="connsiteY218" fmla="*/ 7867807 h 13511369"/>
                  <a:gd name="connsiteX219" fmla="*/ 7034832 w 12089090"/>
                  <a:gd name="connsiteY219" fmla="*/ 7793990 h 13511369"/>
                  <a:gd name="connsiteX220" fmla="*/ 6961013 w 12089090"/>
                  <a:gd name="connsiteY220" fmla="*/ 7693975 h 13511369"/>
                  <a:gd name="connsiteX221" fmla="*/ 6927676 w 12089090"/>
                  <a:gd name="connsiteY221" fmla="*/ 7596344 h 13511369"/>
                  <a:gd name="connsiteX222" fmla="*/ 6837187 w 12089090"/>
                  <a:gd name="connsiteY222" fmla="*/ 7591832 h 13511369"/>
                  <a:gd name="connsiteX223" fmla="*/ 6763369 w 12089090"/>
                  <a:gd name="connsiteY223" fmla="*/ 7674925 h 13511369"/>
                  <a:gd name="connsiteX224" fmla="*/ 6627637 w 12089090"/>
                  <a:gd name="connsiteY224" fmla="*/ 7687082 h 13511369"/>
                  <a:gd name="connsiteX225" fmla="*/ 6687169 w 12089090"/>
                  <a:gd name="connsiteY225" fmla="*/ 7617775 h 13511369"/>
                  <a:gd name="connsiteX226" fmla="*/ 6699076 w 12089090"/>
                  <a:gd name="connsiteY226" fmla="*/ 7529669 h 13511369"/>
                  <a:gd name="connsiteX227" fmla="*/ 6720506 w 12089090"/>
                  <a:gd name="connsiteY227" fmla="*/ 7467756 h 13511369"/>
                  <a:gd name="connsiteX228" fmla="*/ 6684787 w 12089090"/>
                  <a:gd name="connsiteY228" fmla="*/ 7401332 h 13511369"/>
                  <a:gd name="connsiteX229" fmla="*/ 6620494 w 12089090"/>
                  <a:gd name="connsiteY229" fmla="*/ 7432038 h 13511369"/>
                  <a:gd name="connsiteX230" fmla="*/ 6618112 w 12089090"/>
                  <a:gd name="connsiteY230" fmla="*/ 7351326 h 13511369"/>
                  <a:gd name="connsiteX231" fmla="*/ 6837188 w 12089090"/>
                  <a:gd name="connsiteY231" fmla="*/ 7243919 h 13511369"/>
                  <a:gd name="connsiteX232" fmla="*/ 6801469 w 12089090"/>
                  <a:gd name="connsiteY232" fmla="*/ 7089138 h 13511369"/>
                  <a:gd name="connsiteX233" fmla="*/ 6877669 w 12089090"/>
                  <a:gd name="connsiteY233" fmla="*/ 7072469 h 13511369"/>
                  <a:gd name="connsiteX234" fmla="*/ 6856237 w 12089090"/>
                  <a:gd name="connsiteY234" fmla="*/ 6982232 h 13511369"/>
                  <a:gd name="connsiteX235" fmla="*/ 6961013 w 12089090"/>
                  <a:gd name="connsiteY235" fmla="*/ 6984363 h 13511369"/>
                  <a:gd name="connsiteX236" fmla="*/ 7003876 w 12089090"/>
                  <a:gd name="connsiteY236" fmla="*/ 6903400 h 13511369"/>
                  <a:gd name="connsiteX237" fmla="*/ 7106269 w 12089090"/>
                  <a:gd name="connsiteY237" fmla="*/ 6936738 h 13511369"/>
                  <a:gd name="connsiteX238" fmla="*/ 7180088 w 12089090"/>
                  <a:gd name="connsiteY238" fmla="*/ 7039132 h 13511369"/>
                  <a:gd name="connsiteX239" fmla="*/ 7246763 w 12089090"/>
                  <a:gd name="connsiteY239" fmla="*/ 6979600 h 13511369"/>
                  <a:gd name="connsiteX240" fmla="*/ 7187232 w 12089090"/>
                  <a:gd name="connsiteY240" fmla="*/ 6843869 h 13511369"/>
                  <a:gd name="connsiteX241" fmla="*/ 7244381 w 12089090"/>
                  <a:gd name="connsiteY241" fmla="*/ 6896506 h 13511369"/>
                  <a:gd name="connsiteX242" fmla="*/ 7361063 w 12089090"/>
                  <a:gd name="connsiteY242" fmla="*/ 6934357 h 13511369"/>
                  <a:gd name="connsiteX243" fmla="*/ 7434882 w 12089090"/>
                  <a:gd name="connsiteY243" fmla="*/ 7006046 h 13511369"/>
                  <a:gd name="connsiteX244" fmla="*/ 7403926 w 12089090"/>
                  <a:gd name="connsiteY244" fmla="*/ 7144158 h 13511369"/>
                  <a:gd name="connsiteX245" fmla="*/ 7475363 w 12089090"/>
                  <a:gd name="connsiteY245" fmla="*/ 7108439 h 13511369"/>
                  <a:gd name="connsiteX246" fmla="*/ 7465837 w 12089090"/>
                  <a:gd name="connsiteY246" fmla="*/ 7077482 h 13511369"/>
                  <a:gd name="connsiteX247" fmla="*/ 7542038 w 12089090"/>
                  <a:gd name="connsiteY247" fmla="*/ 7163208 h 13511369"/>
                  <a:gd name="connsiteX248" fmla="*/ 7477744 w 12089090"/>
                  <a:gd name="connsiteY248" fmla="*/ 7244171 h 13511369"/>
                  <a:gd name="connsiteX249" fmla="*/ 7542037 w 12089090"/>
                  <a:gd name="connsiteY249" fmla="*/ 7325132 h 13511369"/>
                  <a:gd name="connsiteX250" fmla="*/ 7468219 w 12089090"/>
                  <a:gd name="connsiteY250" fmla="*/ 7344183 h 13511369"/>
                  <a:gd name="connsiteX251" fmla="*/ 7375351 w 12089090"/>
                  <a:gd name="connsiteY251" fmla="*/ 7296558 h 13511369"/>
                  <a:gd name="connsiteX252" fmla="*/ 7327726 w 12089090"/>
                  <a:gd name="connsiteY252" fmla="*/ 7406096 h 13511369"/>
                  <a:gd name="connsiteX253" fmla="*/ 7403926 w 12089090"/>
                  <a:gd name="connsiteY253" fmla="*/ 7425146 h 13511369"/>
                  <a:gd name="connsiteX254" fmla="*/ 7458694 w 12089090"/>
                  <a:gd name="connsiteY254" fmla="*/ 7484677 h 13511369"/>
                  <a:gd name="connsiteX255" fmla="*/ 7484888 w 12089090"/>
                  <a:gd name="connsiteY255" fmla="*/ 7515382 h 13511369"/>
                  <a:gd name="connsiteX256" fmla="*/ 7505128 w 12089090"/>
                  <a:gd name="connsiteY256" fmla="*/ 7467755 h 13511369"/>
                  <a:gd name="connsiteX257" fmla="*/ 7563469 w 12089090"/>
                  <a:gd name="connsiteY257" fmla="*/ 7529921 h 13511369"/>
                  <a:gd name="connsiteX258" fmla="*/ 7656338 w 12089090"/>
                  <a:gd name="connsiteY258" fmla="*/ 7615646 h 13511369"/>
                  <a:gd name="connsiteX259" fmla="*/ 7656338 w 12089090"/>
                  <a:gd name="connsiteY259" fmla="*/ 7510871 h 13511369"/>
                  <a:gd name="connsiteX260" fmla="*/ 7830168 w 12089090"/>
                  <a:gd name="connsiteY260" fmla="*/ 7606120 h 13511369"/>
                  <a:gd name="connsiteX261" fmla="*/ 7723013 w 12089090"/>
                  <a:gd name="connsiteY261" fmla="*/ 7370377 h 13511369"/>
                  <a:gd name="connsiteX262" fmla="*/ 7725394 w 12089090"/>
                  <a:gd name="connsiteY262" fmla="*/ 7234646 h 13511369"/>
                  <a:gd name="connsiteX263" fmla="*/ 7630144 w 12089090"/>
                  <a:gd name="connsiteY263" fmla="*/ 7206071 h 13511369"/>
                  <a:gd name="connsiteX264" fmla="*/ 7694437 w 12089090"/>
                  <a:gd name="connsiteY264" fmla="*/ 7039382 h 13511369"/>
                  <a:gd name="connsiteX265" fmla="*/ 8392144 w 12089090"/>
                  <a:gd name="connsiteY265" fmla="*/ 6653621 h 13511369"/>
                  <a:gd name="connsiteX266" fmla="*/ 8720757 w 12089090"/>
                  <a:gd name="connsiteY266" fmla="*/ 6591708 h 13511369"/>
                  <a:gd name="connsiteX267" fmla="*/ 8739807 w 12089090"/>
                  <a:gd name="connsiteY267" fmla="*/ 6696483 h 13511369"/>
                  <a:gd name="connsiteX268" fmla="*/ 8813626 w 12089090"/>
                  <a:gd name="connsiteY268" fmla="*/ 6701246 h 13511369"/>
                  <a:gd name="connsiteX269" fmla="*/ 8789812 w 12089090"/>
                  <a:gd name="connsiteY269" fmla="*/ 6548844 h 13511369"/>
                  <a:gd name="connsiteX270" fmla="*/ 9332737 w 12089090"/>
                  <a:gd name="connsiteY270" fmla="*/ 6544082 h 13511369"/>
                  <a:gd name="connsiteX271" fmla="*/ 9520856 w 12089090"/>
                  <a:gd name="connsiteY271" fmla="*/ 6494075 h 13511369"/>
                  <a:gd name="connsiteX272" fmla="*/ 9647062 w 12089090"/>
                  <a:gd name="connsiteY272" fmla="*/ 6298813 h 13511369"/>
                  <a:gd name="connsiteX273" fmla="*/ 9923287 w 12089090"/>
                  <a:gd name="connsiteY273" fmla="*/ 6334532 h 13511369"/>
                  <a:gd name="connsiteX274" fmla="*/ 9887569 w 12089090"/>
                  <a:gd name="connsiteY274" fmla="*/ 6420258 h 13511369"/>
                  <a:gd name="connsiteX275" fmla="*/ 9744694 w 12089090"/>
                  <a:gd name="connsiteY275" fmla="*/ 6434546 h 13511369"/>
                  <a:gd name="connsiteX276" fmla="*/ 9813749 w 12089090"/>
                  <a:gd name="connsiteY276" fmla="*/ 6489313 h 13511369"/>
                  <a:gd name="connsiteX277" fmla="*/ 9682782 w 12089090"/>
                  <a:gd name="connsiteY277" fmla="*/ 6517889 h 13511369"/>
                  <a:gd name="connsiteX278" fmla="*/ 9556576 w 12089090"/>
                  <a:gd name="connsiteY278" fmla="*/ 6508364 h 13511369"/>
                  <a:gd name="connsiteX279" fmla="*/ 9470850 w 12089090"/>
                  <a:gd name="connsiteY279" fmla="*/ 6544082 h 13511369"/>
                  <a:gd name="connsiteX280" fmla="*/ 9439894 w 12089090"/>
                  <a:gd name="connsiteY280" fmla="*/ 6848883 h 13511369"/>
                  <a:gd name="connsiteX281" fmla="*/ 9601819 w 12089090"/>
                  <a:gd name="connsiteY281" fmla="*/ 6882220 h 13511369"/>
                  <a:gd name="connsiteX282" fmla="*/ 9808987 w 12089090"/>
                  <a:gd name="connsiteY282" fmla="*/ 6696482 h 13511369"/>
                  <a:gd name="connsiteX283" fmla="*/ 9847088 w 12089090"/>
                  <a:gd name="connsiteY283" fmla="*/ 6794114 h 13511369"/>
                  <a:gd name="connsiteX284" fmla="*/ 9994726 w 12089090"/>
                  <a:gd name="connsiteY284" fmla="*/ 6717914 h 13511369"/>
                  <a:gd name="connsiteX285" fmla="*/ 9894713 w 12089090"/>
                  <a:gd name="connsiteY285" fmla="*/ 6956040 h 13511369"/>
                  <a:gd name="connsiteX286" fmla="*/ 10037588 w 12089090"/>
                  <a:gd name="connsiteY286" fmla="*/ 6898889 h 13511369"/>
                  <a:gd name="connsiteX287" fmla="*/ 10004251 w 12089090"/>
                  <a:gd name="connsiteY287" fmla="*/ 6986996 h 13511369"/>
                  <a:gd name="connsiteX288" fmla="*/ 10235232 w 12089090"/>
                  <a:gd name="connsiteY288" fmla="*/ 6984614 h 13511369"/>
                  <a:gd name="connsiteX289" fmla="*/ 10075687 w 12089090"/>
                  <a:gd name="connsiteY289" fmla="*/ 7039382 h 13511369"/>
                  <a:gd name="connsiteX290" fmla="*/ 9966151 w 12089090"/>
                  <a:gd name="connsiteY290" fmla="*/ 7096533 h 13511369"/>
                  <a:gd name="connsiteX291" fmla="*/ 9847088 w 12089090"/>
                  <a:gd name="connsiteY291" fmla="*/ 7210833 h 13511369"/>
                  <a:gd name="connsiteX292" fmla="*/ 9882806 w 12089090"/>
                  <a:gd name="connsiteY292" fmla="*/ 7270363 h 13511369"/>
                  <a:gd name="connsiteX293" fmla="*/ 9925669 w 12089090"/>
                  <a:gd name="connsiteY293" fmla="*/ 7320371 h 13511369"/>
                  <a:gd name="connsiteX294" fmla="*/ 10004251 w 12089090"/>
                  <a:gd name="connsiteY294" fmla="*/ 7287033 h 13511369"/>
                  <a:gd name="connsiteX295" fmla="*/ 10016156 w 12089090"/>
                  <a:gd name="connsiteY295" fmla="*/ 7348944 h 13511369"/>
                  <a:gd name="connsiteX296" fmla="*/ 10130457 w 12089090"/>
                  <a:gd name="connsiteY296" fmla="*/ 7210833 h 13511369"/>
                  <a:gd name="connsiteX297" fmla="*/ 10166176 w 12089090"/>
                  <a:gd name="connsiteY297" fmla="*/ 7356089 h 13511369"/>
                  <a:gd name="connsiteX298" fmla="*/ 10261426 w 12089090"/>
                  <a:gd name="connsiteY298" fmla="*/ 7239408 h 13511369"/>
                  <a:gd name="connsiteX299" fmla="*/ 10287619 w 12089090"/>
                  <a:gd name="connsiteY299" fmla="*/ 7401332 h 13511369"/>
                  <a:gd name="connsiteX300" fmla="*/ 10361437 w 12089090"/>
                  <a:gd name="connsiteY300" fmla="*/ 7477532 h 13511369"/>
                  <a:gd name="connsiteX301" fmla="*/ 10151887 w 12089090"/>
                  <a:gd name="connsiteY301" fmla="*/ 7591832 h 13511369"/>
                  <a:gd name="connsiteX302" fmla="*/ 10304288 w 12089090"/>
                  <a:gd name="connsiteY302" fmla="*/ 7741852 h 13511369"/>
                  <a:gd name="connsiteX303" fmla="*/ 10335244 w 12089090"/>
                  <a:gd name="connsiteY303" fmla="*/ 7644221 h 13511369"/>
                  <a:gd name="connsiteX304" fmla="*/ 10406680 w 12089090"/>
                  <a:gd name="connsiteY304" fmla="*/ 7732326 h 13511369"/>
                  <a:gd name="connsiteX305" fmla="*/ 10528126 w 12089090"/>
                  <a:gd name="connsiteY305" fmla="*/ 7691846 h 13511369"/>
                  <a:gd name="connsiteX306" fmla="*/ 10532887 w 12089090"/>
                  <a:gd name="connsiteY306" fmla="*/ 7777570 h 13511369"/>
                  <a:gd name="connsiteX307" fmla="*/ 10530506 w 12089090"/>
                  <a:gd name="connsiteY307" fmla="*/ 7875200 h 13511369"/>
                  <a:gd name="connsiteX308" fmla="*/ 10640043 w 12089090"/>
                  <a:gd name="connsiteY308" fmla="*/ 7837101 h 13511369"/>
                  <a:gd name="connsiteX309" fmla="*/ 10680526 w 12089090"/>
                  <a:gd name="connsiteY309" fmla="*/ 8075227 h 13511369"/>
                  <a:gd name="connsiteX310" fmla="*/ 10818637 w 12089090"/>
                  <a:gd name="connsiteY310" fmla="*/ 8106182 h 13511369"/>
                  <a:gd name="connsiteX311" fmla="*/ 10832925 w 12089090"/>
                  <a:gd name="connsiteY311" fmla="*/ 7815670 h 13511369"/>
                  <a:gd name="connsiteX312" fmla="*/ 10923413 w 12089090"/>
                  <a:gd name="connsiteY312" fmla="*/ 7791858 h 13511369"/>
                  <a:gd name="connsiteX313" fmla="*/ 10992469 w 12089090"/>
                  <a:gd name="connsiteY313" fmla="*/ 7620407 h 13511369"/>
                  <a:gd name="connsiteX314" fmla="*/ 10954369 w 12089090"/>
                  <a:gd name="connsiteY314" fmla="*/ 7491821 h 13511369"/>
                  <a:gd name="connsiteX315" fmla="*/ 10859119 w 12089090"/>
                  <a:gd name="connsiteY315" fmla="*/ 7479913 h 13511369"/>
                  <a:gd name="connsiteX316" fmla="*/ 10906743 w 12089090"/>
                  <a:gd name="connsiteY316" fmla="*/ 7360851 h 13511369"/>
                  <a:gd name="connsiteX317" fmla="*/ 10801969 w 12089090"/>
                  <a:gd name="connsiteY317" fmla="*/ 7289414 h 13511369"/>
                  <a:gd name="connsiteX318" fmla="*/ 10761487 w 12089090"/>
                  <a:gd name="connsiteY318" fmla="*/ 7058432 h 13511369"/>
                  <a:gd name="connsiteX319" fmla="*/ 10443987 w 12089090"/>
                  <a:gd name="connsiteY319" fmla="*/ 7020332 h 13511369"/>
                  <a:gd name="connsiteX320" fmla="*/ 10513838 w 12089090"/>
                  <a:gd name="connsiteY320" fmla="*/ 6915558 h 13511369"/>
                  <a:gd name="connsiteX321" fmla="*/ 10637663 w 12089090"/>
                  <a:gd name="connsiteY321" fmla="*/ 6896508 h 13511369"/>
                  <a:gd name="connsiteX322" fmla="*/ 10647187 w 12089090"/>
                  <a:gd name="connsiteY322" fmla="*/ 6810782 h 13511369"/>
                  <a:gd name="connsiteX323" fmla="*/ 10859912 w 12089090"/>
                  <a:gd name="connsiteY323" fmla="*/ 6899682 h 13511369"/>
                  <a:gd name="connsiteX324" fmla="*/ 10875787 w 12089090"/>
                  <a:gd name="connsiteY324" fmla="*/ 6677432 h 13511369"/>
                  <a:gd name="connsiteX325" fmla="*/ 10666237 w 12089090"/>
                  <a:gd name="connsiteY325" fmla="*/ 6772682 h 13511369"/>
                  <a:gd name="connsiteX326" fmla="*/ 10590037 w 12089090"/>
                  <a:gd name="connsiteY326" fmla="*/ 6544082 h 13511369"/>
                  <a:gd name="connsiteX327" fmla="*/ 10361437 w 12089090"/>
                  <a:gd name="connsiteY327" fmla="*/ 6753632 h 13511369"/>
                  <a:gd name="connsiteX328" fmla="*/ 10374138 w 12089090"/>
                  <a:gd name="connsiteY328" fmla="*/ 6588533 h 13511369"/>
                  <a:gd name="connsiteX329" fmla="*/ 10386837 w 12089090"/>
                  <a:gd name="connsiteY329" fmla="*/ 6464707 h 13511369"/>
                  <a:gd name="connsiteX330" fmla="*/ 10331672 w 12089090"/>
                  <a:gd name="connsiteY330" fmla="*/ 6436675 h 13511369"/>
                  <a:gd name="connsiteX331" fmla="*/ 10278888 w 12089090"/>
                  <a:gd name="connsiteY331" fmla="*/ 6452008 h 13511369"/>
                  <a:gd name="connsiteX332" fmla="*/ 10158237 w 12089090"/>
                  <a:gd name="connsiteY332" fmla="*/ 6236107 h 13511369"/>
                  <a:gd name="connsiteX333" fmla="*/ 10323338 w 12089090"/>
                  <a:gd name="connsiteY333" fmla="*/ 6274208 h 13511369"/>
                  <a:gd name="connsiteX334" fmla="*/ 10564638 w 12089090"/>
                  <a:gd name="connsiteY334" fmla="*/ 6274208 h 13511369"/>
                  <a:gd name="connsiteX335" fmla="*/ 10694812 w 12089090"/>
                  <a:gd name="connsiteY335" fmla="*/ 6134507 h 13511369"/>
                  <a:gd name="connsiteX336" fmla="*/ 10593213 w 12089090"/>
                  <a:gd name="connsiteY336" fmla="*/ 6023383 h 13511369"/>
                  <a:gd name="connsiteX337" fmla="*/ 10380487 w 12089090"/>
                  <a:gd name="connsiteY337" fmla="*/ 5975757 h 13511369"/>
                  <a:gd name="connsiteX338" fmla="*/ 10561462 w 12089090"/>
                  <a:gd name="connsiteY338" fmla="*/ 5845582 h 13511369"/>
                  <a:gd name="connsiteX339" fmla="*/ 10507488 w 12089090"/>
                  <a:gd name="connsiteY339" fmla="*/ 5728108 h 13511369"/>
                  <a:gd name="connsiteX340" fmla="*/ 10561463 w 12089090"/>
                  <a:gd name="connsiteY340" fmla="*/ 5607458 h 13511369"/>
                  <a:gd name="connsiteX341" fmla="*/ 10523362 w 12089090"/>
                  <a:gd name="connsiteY341" fmla="*/ 5604282 h 13511369"/>
                  <a:gd name="connsiteX342" fmla="*/ 10488438 w 12089090"/>
                  <a:gd name="connsiteY342" fmla="*/ 5528083 h 13511369"/>
                  <a:gd name="connsiteX343" fmla="*/ 10329687 w 12089090"/>
                  <a:gd name="connsiteY343" fmla="*/ 5375682 h 13511369"/>
                  <a:gd name="connsiteX344" fmla="*/ 10599563 w 12089090"/>
                  <a:gd name="connsiteY344" fmla="*/ 5480458 h 13511369"/>
                  <a:gd name="connsiteX345" fmla="*/ 10742437 w 12089090"/>
                  <a:gd name="connsiteY345" fmla="*/ 5439182 h 13511369"/>
                  <a:gd name="connsiteX346" fmla="*/ 10717038 w 12089090"/>
                  <a:gd name="connsiteY346" fmla="*/ 5686833 h 13511369"/>
                  <a:gd name="connsiteX347" fmla="*/ 10894837 w 12089090"/>
                  <a:gd name="connsiteY347" fmla="*/ 5724932 h 13511369"/>
                  <a:gd name="connsiteX348" fmla="*/ 10951988 w 12089090"/>
                  <a:gd name="connsiteY348" fmla="*/ 5550308 h 13511369"/>
                  <a:gd name="connsiteX349" fmla="*/ 10993262 w 12089090"/>
                  <a:gd name="connsiteY349" fmla="*/ 5321707 h 13511369"/>
                  <a:gd name="connsiteX350" fmla="*/ 10913888 w 12089090"/>
                  <a:gd name="connsiteY350" fmla="*/ 5118508 h 13511369"/>
                  <a:gd name="connsiteX351" fmla="*/ 10856737 w 12089090"/>
                  <a:gd name="connsiteY351" fmla="*/ 5020082 h 13511369"/>
                  <a:gd name="connsiteX352" fmla="*/ 10777363 w 12089090"/>
                  <a:gd name="connsiteY352" fmla="*/ 5137558 h 13511369"/>
                  <a:gd name="connsiteX353" fmla="*/ 10707513 w 12089090"/>
                  <a:gd name="connsiteY353" fmla="*/ 5096283 h 13511369"/>
                  <a:gd name="connsiteX354" fmla="*/ 10675763 w 12089090"/>
                  <a:gd name="connsiteY354" fmla="*/ 5216933 h 13511369"/>
                  <a:gd name="connsiteX355" fmla="*/ 10574162 w 12089090"/>
                  <a:gd name="connsiteY355" fmla="*/ 5220107 h 13511369"/>
                  <a:gd name="connsiteX356" fmla="*/ 10494787 w 12089090"/>
                  <a:gd name="connsiteY356" fmla="*/ 5077232 h 13511369"/>
                  <a:gd name="connsiteX357" fmla="*/ 10456687 w 12089090"/>
                  <a:gd name="connsiteY357" fmla="*/ 4924832 h 13511369"/>
                  <a:gd name="connsiteX358" fmla="*/ 10240787 w 12089090"/>
                  <a:gd name="connsiteY358" fmla="*/ 4928007 h 13511369"/>
                  <a:gd name="connsiteX359" fmla="*/ 10266187 w 12089090"/>
                  <a:gd name="connsiteY359" fmla="*/ 5153432 h 13511369"/>
                  <a:gd name="connsiteX360" fmla="*/ 10228088 w 12089090"/>
                  <a:gd name="connsiteY360" fmla="*/ 4959758 h 13511369"/>
                  <a:gd name="connsiteX361" fmla="*/ 10183637 w 12089090"/>
                  <a:gd name="connsiteY361" fmla="*/ 4972457 h 13511369"/>
                  <a:gd name="connsiteX362" fmla="*/ 10113787 w 12089090"/>
                  <a:gd name="connsiteY362" fmla="*/ 4861332 h 13511369"/>
                  <a:gd name="connsiteX363" fmla="*/ 10018538 w 12089090"/>
                  <a:gd name="connsiteY363" fmla="*/ 4931183 h 13511369"/>
                  <a:gd name="connsiteX364" fmla="*/ 9862962 w 12089090"/>
                  <a:gd name="connsiteY364" fmla="*/ 5058182 h 13511369"/>
                  <a:gd name="connsiteX365" fmla="*/ 10228087 w 12089090"/>
                  <a:gd name="connsiteY365" fmla="*/ 4724807 h 13511369"/>
                  <a:gd name="connsiteX366" fmla="*/ 10372550 w 12089090"/>
                  <a:gd name="connsiteY366" fmla="*/ 4634321 h 13511369"/>
                  <a:gd name="connsiteX367" fmla="*/ 10590037 w 12089090"/>
                  <a:gd name="connsiteY367" fmla="*/ 4581932 h 13511369"/>
                  <a:gd name="connsiteX368" fmla="*/ 10628138 w 12089090"/>
                  <a:gd name="connsiteY368" fmla="*/ 4461283 h 13511369"/>
                  <a:gd name="connsiteX369" fmla="*/ 10799588 w 12089090"/>
                  <a:gd name="connsiteY369" fmla="*/ 4334283 h 13511369"/>
                  <a:gd name="connsiteX370" fmla="*/ 10831337 w 12089090"/>
                  <a:gd name="connsiteY370" fmla="*/ 4080282 h 13511369"/>
                  <a:gd name="connsiteX371" fmla="*/ 10599562 w 12089090"/>
                  <a:gd name="connsiteY371" fmla="*/ 3997732 h 13511369"/>
                  <a:gd name="connsiteX372" fmla="*/ 10282063 w 12089090"/>
                  <a:gd name="connsiteY372" fmla="*/ 3950108 h 13511369"/>
                  <a:gd name="connsiteX373" fmla="*/ 10151887 w 12089090"/>
                  <a:gd name="connsiteY373" fmla="*/ 4010432 h 13511369"/>
                  <a:gd name="connsiteX374" fmla="*/ 10177288 w 12089090"/>
                  <a:gd name="connsiteY374" fmla="*/ 3845333 h 13511369"/>
                  <a:gd name="connsiteX375" fmla="*/ 10126488 w 12089090"/>
                  <a:gd name="connsiteY375" fmla="*/ 3670708 h 13511369"/>
                  <a:gd name="connsiteX376" fmla="*/ 10240787 w 12089090"/>
                  <a:gd name="connsiteY376" fmla="*/ 3708807 h 13511369"/>
                  <a:gd name="connsiteX377" fmla="*/ 10361438 w 12089090"/>
                  <a:gd name="connsiteY377" fmla="*/ 3600858 h 13511369"/>
                  <a:gd name="connsiteX378" fmla="*/ 10551938 w 12089090"/>
                  <a:gd name="connsiteY378" fmla="*/ 3661183 h 13511369"/>
                  <a:gd name="connsiteX379" fmla="*/ 10564638 w 12089090"/>
                  <a:gd name="connsiteY379" fmla="*/ 3477033 h 13511369"/>
                  <a:gd name="connsiteX380" fmla="*/ 10704337 w 12089090"/>
                  <a:gd name="connsiteY380" fmla="*/ 3515132 h 13511369"/>
                  <a:gd name="connsiteX381" fmla="*/ 10818637 w 12089090"/>
                  <a:gd name="connsiteY381" fmla="*/ 3210332 h 13511369"/>
                  <a:gd name="connsiteX382" fmla="*/ 10920238 w 12089090"/>
                  <a:gd name="connsiteY382" fmla="*/ 3299233 h 13511369"/>
                  <a:gd name="connsiteX383" fmla="*/ 11059937 w 12089090"/>
                  <a:gd name="connsiteY383" fmla="*/ 3283357 h 13511369"/>
                  <a:gd name="connsiteX384" fmla="*/ 11094862 w 12089090"/>
                  <a:gd name="connsiteY384" fmla="*/ 3508782 h 13511369"/>
                  <a:gd name="connsiteX385" fmla="*/ 11171063 w 12089090"/>
                  <a:gd name="connsiteY385" fmla="*/ 3251608 h 13511369"/>
                  <a:gd name="connsiteX386" fmla="*/ 11094863 w 12089090"/>
                  <a:gd name="connsiteY386" fmla="*/ 3165883 h 13511369"/>
                  <a:gd name="connsiteX387" fmla="*/ 11180587 w 12089090"/>
                  <a:gd name="connsiteY387" fmla="*/ 2911882 h 13511369"/>
                  <a:gd name="connsiteX388" fmla="*/ 10999613 w 12089090"/>
                  <a:gd name="connsiteY388" fmla="*/ 2988083 h 13511369"/>
                  <a:gd name="connsiteX389" fmla="*/ 10971037 w 12089090"/>
                  <a:gd name="connsiteY389" fmla="*/ 2918232 h 13511369"/>
                  <a:gd name="connsiteX390" fmla="*/ 10780537 w 12089090"/>
                  <a:gd name="connsiteY390" fmla="*/ 2715032 h 13511369"/>
                  <a:gd name="connsiteX391" fmla="*/ 10748788 w 12089090"/>
                  <a:gd name="connsiteY391" fmla="*/ 2530883 h 13511369"/>
                  <a:gd name="connsiteX392" fmla="*/ 10717038 w 12089090"/>
                  <a:gd name="connsiteY392" fmla="*/ 2435633 h 13511369"/>
                  <a:gd name="connsiteX393" fmla="*/ 10818637 w 12089090"/>
                  <a:gd name="connsiteY393" fmla="*/ 2334032 h 13511369"/>
                  <a:gd name="connsiteX394" fmla="*/ 11078988 w 12089090"/>
                  <a:gd name="connsiteY394" fmla="*/ 2099083 h 13511369"/>
                  <a:gd name="connsiteX395" fmla="*/ 11199637 w 12089090"/>
                  <a:gd name="connsiteY395" fmla="*/ 2118132 h 13511369"/>
                  <a:gd name="connsiteX396" fmla="*/ 11269488 w 12089090"/>
                  <a:gd name="connsiteY396" fmla="*/ 2029233 h 13511369"/>
                  <a:gd name="connsiteX397" fmla="*/ 11504437 w 12089090"/>
                  <a:gd name="connsiteY397" fmla="*/ 1921282 h 13511369"/>
                  <a:gd name="connsiteX398" fmla="*/ 11358388 w 12089090"/>
                  <a:gd name="connsiteY398" fmla="*/ 1851433 h 13511369"/>
                  <a:gd name="connsiteX399" fmla="*/ 11275837 w 12089090"/>
                  <a:gd name="connsiteY399" fmla="*/ 1705382 h 13511369"/>
                  <a:gd name="connsiteX400" fmla="*/ 11377437 w 12089090"/>
                  <a:gd name="connsiteY400" fmla="*/ 1279932 h 13511369"/>
                  <a:gd name="connsiteX401" fmla="*/ 11256787 w 12089090"/>
                  <a:gd name="connsiteY401" fmla="*/ 1019582 h 13511369"/>
                  <a:gd name="connsiteX402" fmla="*/ 11542537 w 12089090"/>
                  <a:gd name="connsiteY402" fmla="*/ 1362482 h 13511369"/>
                  <a:gd name="connsiteX403" fmla="*/ 11707637 w 12089090"/>
                  <a:gd name="connsiteY403" fmla="*/ 1165632 h 13511369"/>
                  <a:gd name="connsiteX404" fmla="*/ 11891787 w 12089090"/>
                  <a:gd name="connsiteY404" fmla="*/ 1476782 h 13511369"/>
                  <a:gd name="connsiteX405" fmla="*/ 12088637 w 12089090"/>
                  <a:gd name="connsiteY405" fmla="*/ 1578383 h 13511369"/>
                  <a:gd name="connsiteX406" fmla="*/ 11923537 w 12089090"/>
                  <a:gd name="connsiteY406" fmla="*/ 1133883 h 13511369"/>
                  <a:gd name="connsiteX407" fmla="*/ 11910837 w 12089090"/>
                  <a:gd name="connsiteY407" fmla="*/ 917982 h 13511369"/>
                  <a:gd name="connsiteX408" fmla="*/ 11777487 w 12089090"/>
                  <a:gd name="connsiteY408" fmla="*/ 721132 h 13511369"/>
                  <a:gd name="connsiteX409" fmla="*/ 11752087 w 12089090"/>
                  <a:gd name="connsiteY40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23287 w 12089090"/>
                  <a:gd name="connsiteY7" fmla="*/ 2486432 h 13511369"/>
                  <a:gd name="connsiteX8" fmla="*/ 9836372 w 12089090"/>
                  <a:gd name="connsiteY8" fmla="*/ 2433794 h 13511369"/>
                  <a:gd name="connsiteX9" fmla="*/ 9698259 w 12089090"/>
                  <a:gd name="connsiteY9" fmla="*/ 2379025 h 13511369"/>
                  <a:gd name="connsiteX10" fmla="*/ 9650634 w 12089090"/>
                  <a:gd name="connsiteY10" fmla="*/ 2271869 h 13511369"/>
                  <a:gd name="connsiteX11" fmla="*/ 9519665 w 12089090"/>
                  <a:gd name="connsiteY11" fmla="*/ 2290919 h 13511369"/>
                  <a:gd name="connsiteX12" fmla="*/ 9305353 w 12089090"/>
                  <a:gd name="connsiteY12" fmla="*/ 2112325 h 13511369"/>
                  <a:gd name="connsiteX13" fmla="*/ 9176765 w 12089090"/>
                  <a:gd name="connsiteY13" fmla="*/ 2209956 h 13511369"/>
                  <a:gd name="connsiteX14" fmla="*/ 9123187 w 12089090"/>
                  <a:gd name="connsiteY14" fmla="*/ 2105432 h 13511369"/>
                  <a:gd name="connsiteX15" fmla="*/ 8936259 w 12089090"/>
                  <a:gd name="connsiteY15" fmla="*/ 2012313 h 13511369"/>
                  <a:gd name="connsiteX16" fmla="*/ 8874347 w 12089090"/>
                  <a:gd name="connsiteY16" fmla="*/ 2231388 h 13511369"/>
                  <a:gd name="connsiteX17" fmla="*/ 8881490 w 12089090"/>
                  <a:gd name="connsiteY17" fmla="*/ 2321875 h 13511369"/>
                  <a:gd name="connsiteX18" fmla="*/ 8781478 w 12089090"/>
                  <a:gd name="connsiteY18" fmla="*/ 2293300 h 13511369"/>
                  <a:gd name="connsiteX19" fmla="*/ 8579072 w 12089090"/>
                  <a:gd name="connsiteY19" fmla="*/ 2374263 h 13511369"/>
                  <a:gd name="connsiteX20" fmla="*/ 8418337 w 12089090"/>
                  <a:gd name="connsiteY20" fmla="*/ 2848382 h 13511369"/>
                  <a:gd name="connsiteX21" fmla="*/ 8300465 w 12089090"/>
                  <a:gd name="connsiteY21" fmla="*/ 2740975 h 13511369"/>
                  <a:gd name="connsiteX22" fmla="*/ 8262365 w 12089090"/>
                  <a:gd name="connsiteY22" fmla="*/ 2845750 h 13511369"/>
                  <a:gd name="connsiteX23" fmla="*/ 8095678 w 12089090"/>
                  <a:gd name="connsiteY23" fmla="*/ 2810031 h 13511369"/>
                  <a:gd name="connsiteX24" fmla="*/ 8019478 w 12089090"/>
                  <a:gd name="connsiteY24" fmla="*/ 2614769 h 13511369"/>
                  <a:gd name="connsiteX25" fmla="*/ 7656337 w 12089090"/>
                  <a:gd name="connsiteY25" fmla="*/ 2429282 h 13511369"/>
                  <a:gd name="connsiteX26" fmla="*/ 7595615 w 12089090"/>
                  <a:gd name="connsiteY26" fmla="*/ 2443319 h 13511369"/>
                  <a:gd name="connsiteX27" fmla="*/ 7526559 w 12089090"/>
                  <a:gd name="connsiteY27" fmla="*/ 2407600 h 13511369"/>
                  <a:gd name="connsiteX28" fmla="*/ 7521797 w 12089090"/>
                  <a:gd name="connsiteY28" fmla="*/ 2148044 h 13511369"/>
                  <a:gd name="connsiteX29" fmla="*/ 7412259 w 12089090"/>
                  <a:gd name="connsiteY29" fmla="*/ 2105181 h 13511369"/>
                  <a:gd name="connsiteX30" fmla="*/ 7371778 w 12089090"/>
                  <a:gd name="connsiteY30" fmla="*/ 1993263 h 13511369"/>
                  <a:gd name="connsiteX31" fmla="*/ 7281290 w 12089090"/>
                  <a:gd name="connsiteY31" fmla="*/ 2021838 h 13511369"/>
                  <a:gd name="connsiteX32" fmla="*/ 7180087 w 12089090"/>
                  <a:gd name="connsiteY32" fmla="*/ 1905407 h 13511369"/>
                  <a:gd name="connsiteX33" fmla="*/ 7321772 w 12089090"/>
                  <a:gd name="connsiteY33" fmla="*/ 1876581 h 13511369"/>
                  <a:gd name="connsiteX34" fmla="*/ 7419403 w 12089090"/>
                  <a:gd name="connsiteY34" fmla="*/ 1843244 h 13511369"/>
                  <a:gd name="connsiteX35" fmla="*/ 7457503 w 12089090"/>
                  <a:gd name="connsiteY35" fmla="*/ 1764663 h 13511369"/>
                  <a:gd name="connsiteX36" fmla="*/ 7543228 w 12089090"/>
                  <a:gd name="connsiteY36" fmla="*/ 1752756 h 13511369"/>
                  <a:gd name="connsiteX37" fmla="*/ 7618237 w 12089090"/>
                  <a:gd name="connsiteY37" fmla="*/ 1552982 h 13511369"/>
                  <a:gd name="connsiteX38" fmla="*/ 7512272 w 12089090"/>
                  <a:gd name="connsiteY38" fmla="*/ 1428906 h 13511369"/>
                  <a:gd name="connsiteX39" fmla="*/ 7275337 w 12089090"/>
                  <a:gd name="connsiteY39" fmla="*/ 1305332 h 13511369"/>
                  <a:gd name="connsiteX40" fmla="*/ 6959822 w 12089090"/>
                  <a:gd name="connsiteY40" fmla="*/ 1395569 h 13511369"/>
                  <a:gd name="connsiteX41" fmla="*/ 6752653 w 12089090"/>
                  <a:gd name="connsiteY41" fmla="*/ 1359850 h 13511369"/>
                  <a:gd name="connsiteX42" fmla="*/ 6647878 w 12089090"/>
                  <a:gd name="connsiteY42" fmla="*/ 1431288 h 13511369"/>
                  <a:gd name="connsiteX43" fmla="*/ 6488334 w 12089090"/>
                  <a:gd name="connsiteY43" fmla="*/ 1331275 h 13511369"/>
                  <a:gd name="connsiteX44" fmla="*/ 6354984 w 12089090"/>
                  <a:gd name="connsiteY44" fmla="*/ 1402713 h 13511369"/>
                  <a:gd name="connsiteX45" fmla="*/ 6265687 w 12089090"/>
                  <a:gd name="connsiteY45" fmla="*/ 1362482 h 13511369"/>
                  <a:gd name="connsiteX46" fmla="*/ 6181153 w 12089090"/>
                  <a:gd name="connsiteY46" fmla="*/ 1433669 h 13511369"/>
                  <a:gd name="connsiteX47" fmla="*/ 6052565 w 12089090"/>
                  <a:gd name="connsiteY47" fmla="*/ 1269363 h 13511369"/>
                  <a:gd name="connsiteX48" fmla="*/ 5971603 w 12089090"/>
                  <a:gd name="connsiteY48" fmla="*/ 1078863 h 13511369"/>
                  <a:gd name="connsiteX49" fmla="*/ 5808487 w 12089090"/>
                  <a:gd name="connsiteY49" fmla="*/ 1000532 h 13511369"/>
                  <a:gd name="connsiteX50" fmla="*/ 5647753 w 12089090"/>
                  <a:gd name="connsiteY50" fmla="*/ 921700 h 13511369"/>
                  <a:gd name="connsiteX51" fmla="*/ 5566790 w 12089090"/>
                  <a:gd name="connsiteY51" fmla="*/ 995519 h 13511369"/>
                  <a:gd name="connsiteX52" fmla="*/ 5500115 w 12089090"/>
                  <a:gd name="connsiteY52" fmla="*/ 847881 h 13511369"/>
                  <a:gd name="connsiteX53" fmla="*/ 5295328 w 12089090"/>
                  <a:gd name="connsiteY53" fmla="*/ 838356 h 13511369"/>
                  <a:gd name="connsiteX54" fmla="*/ 5119115 w 12089090"/>
                  <a:gd name="connsiteY54" fmla="*/ 678813 h 13511369"/>
                  <a:gd name="connsiteX55" fmla="*/ 4872656 w 12089090"/>
                  <a:gd name="connsiteY55" fmla="*/ 524282 h 13511369"/>
                  <a:gd name="connsiteX56" fmla="*/ 4578572 w 12089090"/>
                  <a:gd name="connsiteY56" fmla="*/ 478788 h 13511369"/>
                  <a:gd name="connsiteX57" fmla="*/ 4330922 w 12089090"/>
                  <a:gd name="connsiteY57" fmla="*/ 395444 h 13511369"/>
                  <a:gd name="connsiteX58" fmla="*/ 4363068 w 12089090"/>
                  <a:gd name="connsiteY58" fmla="*/ 505232 h 13511369"/>
                  <a:gd name="connsiteX59" fmla="*/ 4118990 w 12089090"/>
                  <a:gd name="connsiteY59" fmla="*/ 528794 h 13511369"/>
                  <a:gd name="connsiteX60" fmla="*/ 3952303 w 12089090"/>
                  <a:gd name="connsiteY60" fmla="*/ 640713 h 13511369"/>
                  <a:gd name="connsiteX61" fmla="*/ 3770137 w 12089090"/>
                  <a:gd name="connsiteY61" fmla="*/ 929094 h 13511369"/>
                  <a:gd name="connsiteX62" fmla="*/ 3680840 w 12089090"/>
                  <a:gd name="connsiteY62" fmla="*/ 914556 h 13511369"/>
                  <a:gd name="connsiteX63" fmla="*/ 3578447 w 12089090"/>
                  <a:gd name="connsiteY63" fmla="*/ 990756 h 13511369"/>
                  <a:gd name="connsiteX64" fmla="*/ 3404615 w 12089090"/>
                  <a:gd name="connsiteY64" fmla="*/ 1205069 h 13511369"/>
                  <a:gd name="connsiteX65" fmla="*/ 3266503 w 12089090"/>
                  <a:gd name="connsiteY65" fmla="*/ 1266981 h 13511369"/>
                  <a:gd name="connsiteX66" fmla="*/ 3184349 w 12089090"/>
                  <a:gd name="connsiteY66" fmla="*/ 1343433 h 13511369"/>
                  <a:gd name="connsiteX67" fmla="*/ 2956940 w 12089090"/>
                  <a:gd name="connsiteY67" fmla="*/ 1233644 h 13511369"/>
                  <a:gd name="connsiteX68" fmla="*/ 2829544 w 12089090"/>
                  <a:gd name="connsiteY68" fmla="*/ 1317239 h 13511369"/>
                  <a:gd name="connsiteX69" fmla="*/ 2690240 w 12089090"/>
                  <a:gd name="connsiteY69" fmla="*/ 1366994 h 13511369"/>
                  <a:gd name="connsiteX70" fmla="*/ 2455687 w 12089090"/>
                  <a:gd name="connsiteY70" fmla="*/ 1452970 h 13511369"/>
                  <a:gd name="connsiteX71" fmla="*/ 2421159 w 12089090"/>
                  <a:gd name="connsiteY71" fmla="*/ 1328894 h 13511369"/>
                  <a:gd name="connsiteX72" fmla="*/ 2341387 w 12089090"/>
                  <a:gd name="connsiteY72" fmla="*/ 1248182 h 13511369"/>
                  <a:gd name="connsiteX73" fmla="*/ 2364009 w 12089090"/>
                  <a:gd name="connsiteY73" fmla="*/ 1407475 h 13511369"/>
                  <a:gd name="connsiteX74" fmla="*/ 2321147 w 12089090"/>
                  <a:gd name="connsiteY74" fmla="*/ 1557494 h 13511369"/>
                  <a:gd name="connsiteX75" fmla="*/ 2379487 w 12089090"/>
                  <a:gd name="connsiteY75" fmla="*/ 1629182 h 13511369"/>
                  <a:gd name="connsiteX76" fmla="*/ 2748581 w 12089090"/>
                  <a:gd name="connsiteY76" fmla="*/ 1888739 h 13511369"/>
                  <a:gd name="connsiteX77" fmla="*/ 2818828 w 12089090"/>
                  <a:gd name="connsiteY77" fmla="*/ 2031363 h 13511369"/>
                  <a:gd name="connsiteX78" fmla="*/ 2799778 w 12089090"/>
                  <a:gd name="connsiteY78" fmla="*/ 2224244 h 13511369"/>
                  <a:gd name="connsiteX79" fmla="*/ 2870025 w 12089090"/>
                  <a:gd name="connsiteY79" fmla="*/ 2431664 h 13511369"/>
                  <a:gd name="connsiteX80" fmla="*/ 3027187 w 12089090"/>
                  <a:gd name="connsiteY80" fmla="*/ 2567395 h 13511369"/>
                  <a:gd name="connsiteX81" fmla="*/ 3160537 w 12089090"/>
                  <a:gd name="connsiteY81" fmla="*/ 2543582 h 13511369"/>
                  <a:gd name="connsiteX82" fmla="*/ 3228403 w 12089090"/>
                  <a:gd name="connsiteY82" fmla="*/ 2648106 h 13511369"/>
                  <a:gd name="connsiteX83" fmla="*/ 3130772 w 12089090"/>
                  <a:gd name="connsiteY83" fmla="*/ 2719544 h 13511369"/>
                  <a:gd name="connsiteX84" fmla="*/ 3115293 w 12089090"/>
                  <a:gd name="connsiteY84" fmla="*/ 2843619 h 13511369"/>
                  <a:gd name="connsiteX85" fmla="*/ 3023615 w 12089090"/>
                  <a:gd name="connsiteY85" fmla="*/ 2957669 h 13511369"/>
                  <a:gd name="connsiteX86" fmla="*/ 3016472 w 12089090"/>
                  <a:gd name="connsiteY86" fmla="*/ 3050538 h 13511369"/>
                  <a:gd name="connsiteX87" fmla="*/ 2916459 w 12089090"/>
                  <a:gd name="connsiteY87" fmla="*/ 3143406 h 13511369"/>
                  <a:gd name="connsiteX88" fmla="*/ 2874787 w 12089090"/>
                  <a:gd name="connsiteY88" fmla="*/ 3248432 h 13511369"/>
                  <a:gd name="connsiteX89" fmla="*/ 2916459 w 12089090"/>
                  <a:gd name="connsiteY89" fmla="*/ 3355338 h 13511369"/>
                  <a:gd name="connsiteX90" fmla="*/ 3039093 w 12089090"/>
                  <a:gd name="connsiteY90" fmla="*/ 3469889 h 13511369"/>
                  <a:gd name="connsiteX91" fmla="*/ 2880740 w 12089090"/>
                  <a:gd name="connsiteY91" fmla="*/ 3872069 h 13511369"/>
                  <a:gd name="connsiteX92" fmla="*/ 2854547 w 12089090"/>
                  <a:gd name="connsiteY92" fmla="*/ 4003038 h 13511369"/>
                  <a:gd name="connsiteX93" fmla="*/ 2779537 w 12089090"/>
                  <a:gd name="connsiteY93" fmla="*/ 4067582 h 13511369"/>
                  <a:gd name="connsiteX94" fmla="*/ 2630709 w 12089090"/>
                  <a:gd name="connsiteY94" fmla="*/ 4069713 h 13511369"/>
                  <a:gd name="connsiteX95" fmla="*/ 2559272 w 12089090"/>
                  <a:gd name="connsiteY95" fmla="*/ 4041138 h 13511369"/>
                  <a:gd name="connsiteX96" fmla="*/ 2497359 w 12089090"/>
                  <a:gd name="connsiteY96" fmla="*/ 3964938 h 13511369"/>
                  <a:gd name="connsiteX97" fmla="*/ 2360437 w 12089090"/>
                  <a:gd name="connsiteY97" fmla="*/ 3991382 h 13511369"/>
                  <a:gd name="connsiteX98" fmla="*/ 2302097 w 12089090"/>
                  <a:gd name="connsiteY98" fmla="*/ 4098288 h 13511369"/>
                  <a:gd name="connsiteX99" fmla="*/ 2402109 w 12089090"/>
                  <a:gd name="connsiteY99" fmla="*/ 4295932 h 13511369"/>
                  <a:gd name="connsiteX100" fmla="*/ 2322337 w 12089090"/>
                  <a:gd name="connsiteY100" fmla="*/ 4353332 h 13511369"/>
                  <a:gd name="connsiteX101" fmla="*/ 2533078 w 12089090"/>
                  <a:gd name="connsiteY101" fmla="*/ 4645975 h 13511369"/>
                  <a:gd name="connsiteX102" fmla="*/ 2597372 w 12089090"/>
                  <a:gd name="connsiteY102" fmla="*/ 4879338 h 13511369"/>
                  <a:gd name="connsiteX103" fmla="*/ 2489024 w 12089090"/>
                  <a:gd name="connsiteY103" fmla="*/ 4958170 h 13511369"/>
                  <a:gd name="connsiteX104" fmla="*/ 2471165 w 12089090"/>
                  <a:gd name="connsiteY104" fmla="*/ 5122225 h 13511369"/>
                  <a:gd name="connsiteX105" fmla="*/ 2387822 w 12089090"/>
                  <a:gd name="connsiteY105" fmla="*/ 5196044 h 13511369"/>
                  <a:gd name="connsiteX106" fmla="*/ 2398537 w 12089090"/>
                  <a:gd name="connsiteY106" fmla="*/ 5286782 h 13511369"/>
                  <a:gd name="connsiteX107" fmla="*/ 2506884 w 12089090"/>
                  <a:gd name="connsiteY107" fmla="*/ 5384163 h 13511369"/>
                  <a:gd name="connsiteX108" fmla="*/ 2512837 w 12089090"/>
                  <a:gd name="connsiteY108" fmla="*/ 5534432 h 13511369"/>
                  <a:gd name="connsiteX109" fmla="*/ 2516409 w 12089090"/>
                  <a:gd name="connsiteY109" fmla="*/ 5622288 h 13511369"/>
                  <a:gd name="connsiteX110" fmla="*/ 2649759 w 12089090"/>
                  <a:gd name="connsiteY110" fmla="*/ 5741350 h 13511369"/>
                  <a:gd name="connsiteX111" fmla="*/ 2814065 w 12089090"/>
                  <a:gd name="connsiteY111" fmla="*/ 5819932 h 13511369"/>
                  <a:gd name="connsiteX112" fmla="*/ 2846212 w 12089090"/>
                  <a:gd name="connsiteY112" fmla="*/ 6036875 h 13511369"/>
                  <a:gd name="connsiteX113" fmla="*/ 2836687 w 12089090"/>
                  <a:gd name="connsiteY113" fmla="*/ 6239282 h 13511369"/>
                  <a:gd name="connsiteX114" fmla="*/ 2611659 w 12089090"/>
                  <a:gd name="connsiteY114" fmla="*/ 6322375 h 13511369"/>
                  <a:gd name="connsiteX115" fmla="*/ 2627137 w 12089090"/>
                  <a:gd name="connsiteY115" fmla="*/ 6448832 h 13511369"/>
                  <a:gd name="connsiteX116" fmla="*/ 2531887 w 12089090"/>
                  <a:gd name="connsiteY116" fmla="*/ 6696482 h 13511369"/>
                  <a:gd name="connsiteX117" fmla="*/ 2585465 w 12089090"/>
                  <a:gd name="connsiteY117" fmla="*/ 6812913 h 13511369"/>
                  <a:gd name="connsiteX118" fmla="*/ 2535459 w 12089090"/>
                  <a:gd name="connsiteY118" fmla="*/ 6872444 h 13511369"/>
                  <a:gd name="connsiteX119" fmla="*/ 2478309 w 12089090"/>
                  <a:gd name="connsiteY119" fmla="*/ 6981982 h 13511369"/>
                  <a:gd name="connsiteX120" fmla="*/ 2365199 w 12089090"/>
                  <a:gd name="connsiteY120" fmla="*/ 7022714 h 13511369"/>
                  <a:gd name="connsiteX121" fmla="*/ 2123503 w 12089090"/>
                  <a:gd name="connsiteY121" fmla="*/ 7248682 h 13511369"/>
                  <a:gd name="connsiteX122" fmla="*/ 2171128 w 12089090"/>
                  <a:gd name="connsiteY122" fmla="*/ 7551100 h 13511369"/>
                  <a:gd name="connsiteX123" fmla="*/ 2143743 w 12089090"/>
                  <a:gd name="connsiteY123" fmla="*/ 7627551 h 13511369"/>
                  <a:gd name="connsiteX124" fmla="*/ 1973484 w 12089090"/>
                  <a:gd name="connsiteY124" fmla="*/ 7703500 h 13511369"/>
                  <a:gd name="connsiteX125" fmla="*/ 1867519 w 12089090"/>
                  <a:gd name="connsiteY125" fmla="*/ 7841863 h 13511369"/>
                  <a:gd name="connsiteX126" fmla="*/ 1842515 w 12089090"/>
                  <a:gd name="connsiteY126" fmla="*/ 8084500 h 13511369"/>
                  <a:gd name="connsiteX127" fmla="*/ 1721072 w 12089090"/>
                  <a:gd name="connsiteY127" fmla="*/ 8148794 h 13511369"/>
                  <a:gd name="connsiteX128" fmla="*/ 1703212 w 12089090"/>
                  <a:gd name="connsiteY128" fmla="*/ 8291919 h 13511369"/>
                  <a:gd name="connsiteX129" fmla="*/ 1671065 w 12089090"/>
                  <a:gd name="connsiteY129" fmla="*/ 8510744 h 13511369"/>
                  <a:gd name="connsiteX130" fmla="*/ 1716309 w 12089090"/>
                  <a:gd name="connsiteY130" fmla="*/ 8653619 h 13511369"/>
                  <a:gd name="connsiteX131" fmla="*/ 1706784 w 12089090"/>
                  <a:gd name="connsiteY131" fmla="*/ 8772682 h 13511369"/>
                  <a:gd name="connsiteX132" fmla="*/ 1788937 w 12089090"/>
                  <a:gd name="connsiteY132" fmla="*/ 8963432 h 13511369"/>
                  <a:gd name="connsiteX133" fmla="*/ 1657969 w 12089090"/>
                  <a:gd name="connsiteY133" fmla="*/ 9413488 h 13511369"/>
                  <a:gd name="connsiteX134" fmla="*/ 1506759 w 12089090"/>
                  <a:gd name="connsiteY134" fmla="*/ 9498963 h 13511369"/>
                  <a:gd name="connsiteX135" fmla="*/ 1463897 w 12089090"/>
                  <a:gd name="connsiteY135" fmla="*/ 9682319 h 13511369"/>
                  <a:gd name="connsiteX136" fmla="*/ 1321022 w 12089090"/>
                  <a:gd name="connsiteY136" fmla="*/ 9748994 h 13511369"/>
                  <a:gd name="connsiteX137" fmla="*/ 1312687 w 12089090"/>
                  <a:gd name="connsiteY137" fmla="*/ 9839732 h 13511369"/>
                  <a:gd name="connsiteX138" fmla="*/ 1237678 w 12089090"/>
                  <a:gd name="connsiteY138" fmla="*/ 9970450 h 13511369"/>
                  <a:gd name="connsiteX139" fmla="*/ 1254347 w 12089090"/>
                  <a:gd name="connsiteY139" fmla="*/ 10151425 h 13511369"/>
                  <a:gd name="connsiteX140" fmla="*/ 1179337 w 12089090"/>
                  <a:gd name="connsiteY140" fmla="*/ 10315982 h 13511369"/>
                  <a:gd name="connsiteX141" fmla="*/ 932878 w 12089090"/>
                  <a:gd name="connsiteY141" fmla="*/ 10353832 h 13511369"/>
                  <a:gd name="connsiteX142" fmla="*/ 817387 w 12089090"/>
                  <a:gd name="connsiteY142" fmla="*/ 10468382 h 13511369"/>
                  <a:gd name="connsiteX143" fmla="*/ 678084 w 12089090"/>
                  <a:gd name="connsiteY143" fmla="*/ 10480038 h 13511369"/>
                  <a:gd name="connsiteX144" fmla="*/ 585215 w 12089090"/>
                  <a:gd name="connsiteY144" fmla="*/ 10544332 h 13511369"/>
                  <a:gd name="connsiteX145" fmla="*/ 497109 w 12089090"/>
                  <a:gd name="connsiteY145" fmla="*/ 10503850 h 13511369"/>
                  <a:gd name="connsiteX146" fmla="*/ 399478 w 12089090"/>
                  <a:gd name="connsiteY146" fmla="*/ 10510994 h 13511369"/>
                  <a:gd name="connsiteX147" fmla="*/ 301847 w 12089090"/>
                  <a:gd name="connsiteY147" fmla="*/ 10482419 h 13511369"/>
                  <a:gd name="connsiteX148" fmla="*/ 238743 w 12089090"/>
                  <a:gd name="connsiteY148" fmla="*/ 10535057 h 13511369"/>
                  <a:gd name="connsiteX149" fmla="*/ 17287 w 12089090"/>
                  <a:gd name="connsiteY149" fmla="*/ 10430282 h 13511369"/>
                  <a:gd name="connsiteX150" fmla="*/ 78009 w 12089090"/>
                  <a:gd name="connsiteY150" fmla="*/ 10608625 h 13511369"/>
                  <a:gd name="connsiteX151" fmla="*/ 11334 w 12089090"/>
                  <a:gd name="connsiteY151" fmla="*/ 10787219 h 13511369"/>
                  <a:gd name="connsiteX152" fmla="*/ 112537 w 12089090"/>
                  <a:gd name="connsiteY152" fmla="*/ 11056551 h 13511369"/>
                  <a:gd name="connsiteX153" fmla="*/ 8953 w 12089090"/>
                  <a:gd name="connsiteY153" fmla="*/ 11234894 h 13511369"/>
                  <a:gd name="connsiteX154" fmla="*/ 17287 w 12089090"/>
                  <a:gd name="connsiteY154" fmla="*/ 11420882 h 13511369"/>
                  <a:gd name="connsiteX155" fmla="*/ 158972 w 12089090"/>
                  <a:gd name="connsiteY155" fmla="*/ 11470638 h 13511369"/>
                  <a:gd name="connsiteX156" fmla="*/ 455437 w 12089090"/>
                  <a:gd name="connsiteY156" fmla="*/ 11497082 h 13511369"/>
                  <a:gd name="connsiteX157" fmla="*/ 623315 w 12089090"/>
                  <a:gd name="connsiteY157" fmla="*/ 11544457 h 13511369"/>
                  <a:gd name="connsiteX158" fmla="*/ 737615 w 12089090"/>
                  <a:gd name="connsiteY158" fmla="*/ 11489688 h 13511369"/>
                  <a:gd name="connsiteX159" fmla="*/ 912637 w 12089090"/>
                  <a:gd name="connsiteY159" fmla="*/ 11535182 h 13511369"/>
                  <a:gd name="connsiteX160" fmla="*/ 1078134 w 12089090"/>
                  <a:gd name="connsiteY160" fmla="*/ 11413488 h 13511369"/>
                  <a:gd name="connsiteX161" fmla="*/ 1155524 w 12089090"/>
                  <a:gd name="connsiteY161" fmla="*/ 11470889 h 13511369"/>
                  <a:gd name="connsiteX162" fmla="*/ 1294828 w 12089090"/>
                  <a:gd name="connsiteY162" fmla="*/ 11496832 h 13511369"/>
                  <a:gd name="connsiteX163" fmla="*/ 1466278 w 12089090"/>
                  <a:gd name="connsiteY163" fmla="*/ 11508738 h 13511369"/>
                  <a:gd name="connsiteX164" fmla="*/ 1552003 w 12089090"/>
                  <a:gd name="connsiteY164" fmla="*/ 11573032 h 13511369"/>
                  <a:gd name="connsiteX165" fmla="*/ 1652015 w 12089090"/>
                  <a:gd name="connsiteY165" fmla="*/ 11580175 h 13511369"/>
                  <a:gd name="connsiteX166" fmla="*/ 1731787 w 12089090"/>
                  <a:gd name="connsiteY166" fmla="*/ 11592332 h 13511369"/>
                  <a:gd name="connsiteX167" fmla="*/ 1659159 w 12089090"/>
                  <a:gd name="connsiteY167" fmla="*/ 11737338 h 13511369"/>
                  <a:gd name="connsiteX168" fmla="*/ 1693687 w 12089090"/>
                  <a:gd name="connsiteY168" fmla="*/ 11992382 h 13511369"/>
                  <a:gd name="connsiteX169" fmla="*/ 1871090 w 12089090"/>
                  <a:gd name="connsiteY169" fmla="*/ 12130244 h 13511369"/>
                  <a:gd name="connsiteX170" fmla="*/ 1993724 w 12089090"/>
                  <a:gd name="connsiteY170" fmla="*/ 12056676 h 13511369"/>
                  <a:gd name="connsiteX171" fmla="*/ 2066353 w 12089090"/>
                  <a:gd name="connsiteY171" fmla="*/ 12104050 h 13511369"/>
                  <a:gd name="connsiteX172" fmla="*/ 2142553 w 12089090"/>
                  <a:gd name="connsiteY172" fmla="*/ 12034994 h 13511369"/>
                  <a:gd name="connsiteX173" fmla="*/ 2242565 w 12089090"/>
                  <a:gd name="connsiteY173" fmla="*/ 12058807 h 13511369"/>
                  <a:gd name="connsiteX174" fmla="*/ 2473547 w 12089090"/>
                  <a:gd name="connsiteY174" fmla="*/ 12008800 h 13511369"/>
                  <a:gd name="connsiteX175" fmla="*/ 2524743 w 12089090"/>
                  <a:gd name="connsiteY175" fmla="*/ 11899513 h 13511369"/>
                  <a:gd name="connsiteX176" fmla="*/ 2893837 w 12089090"/>
                  <a:gd name="connsiteY176" fmla="*/ 12030482 h 13511369"/>
                  <a:gd name="connsiteX177" fmla="*/ 2983134 w 12089090"/>
                  <a:gd name="connsiteY177" fmla="*/ 12018325 h 13511369"/>
                  <a:gd name="connsiteX178" fmla="*/ 3084337 w 12089090"/>
                  <a:gd name="connsiteY178" fmla="*/ 12182882 h 13511369"/>
                  <a:gd name="connsiteX179" fmla="*/ 3323653 w 12089090"/>
                  <a:gd name="connsiteY179" fmla="*/ 12127863 h 13511369"/>
                  <a:gd name="connsiteX180" fmla="*/ 3433190 w 12089090"/>
                  <a:gd name="connsiteY180" fmla="*/ 12196919 h 13511369"/>
                  <a:gd name="connsiteX181" fmla="*/ 3586781 w 12089090"/>
                  <a:gd name="connsiteY181" fmla="*/ 12266226 h 13511369"/>
                  <a:gd name="connsiteX182" fmla="*/ 3522487 w 12089090"/>
                  <a:gd name="connsiteY182" fmla="*/ 12387670 h 13511369"/>
                  <a:gd name="connsiteX183" fmla="*/ 3607022 w 12089090"/>
                  <a:gd name="connsiteY183" fmla="*/ 12592207 h 13511369"/>
                  <a:gd name="connsiteX184" fmla="*/ 3560587 w 12089090"/>
                  <a:gd name="connsiteY184" fmla="*/ 12773432 h 13511369"/>
                  <a:gd name="connsiteX185" fmla="*/ 3545109 w 12089090"/>
                  <a:gd name="connsiteY185" fmla="*/ 12987494 h 13511369"/>
                  <a:gd name="connsiteX186" fmla="*/ 3636787 w 12089090"/>
                  <a:gd name="connsiteY186" fmla="*/ 13211582 h 13511369"/>
                  <a:gd name="connsiteX187" fmla="*/ 3922537 w 12089090"/>
                  <a:gd name="connsiteY187" fmla="*/ 13440182 h 13511369"/>
                  <a:gd name="connsiteX188" fmla="*/ 4514278 w 12089090"/>
                  <a:gd name="connsiteY188" fmla="*/ 13511369 h 13511369"/>
                  <a:gd name="connsiteX189" fmla="*/ 4549996 w 12089090"/>
                  <a:gd name="connsiteY189" fmla="*/ 13442312 h 13511369"/>
                  <a:gd name="connsiteX190" fmla="*/ 4208287 w 12089090"/>
                  <a:gd name="connsiteY190" fmla="*/ 13154432 h 13511369"/>
                  <a:gd name="connsiteX191" fmla="*/ 4635722 w 12089090"/>
                  <a:gd name="connsiteY191" fmla="*/ 13268482 h 13511369"/>
                  <a:gd name="connsiteX192" fmla="*/ 4951237 w 12089090"/>
                  <a:gd name="connsiteY192" fmla="*/ 13268732 h 13511369"/>
                  <a:gd name="connsiteX193" fmla="*/ 5052440 w 12089090"/>
                  <a:gd name="connsiteY193" fmla="*/ 13058932 h 13511369"/>
                  <a:gd name="connsiteX194" fmla="*/ 5011959 w 12089090"/>
                  <a:gd name="connsiteY194" fmla="*/ 12985113 h 13511369"/>
                  <a:gd name="connsiteX195" fmla="*/ 5008387 w 12089090"/>
                  <a:gd name="connsiteY195" fmla="*/ 12678182 h 13511369"/>
                  <a:gd name="connsiteX196" fmla="*/ 5084587 w 12089090"/>
                  <a:gd name="connsiteY196" fmla="*/ 12563882 h 13511369"/>
                  <a:gd name="connsiteX197" fmla="*/ 5046487 w 12089090"/>
                  <a:gd name="connsiteY197" fmla="*/ 12225745 h 13511369"/>
                  <a:gd name="connsiteX198" fmla="*/ 5375100 w 12089090"/>
                  <a:gd name="connsiteY198" fmla="*/ 12097157 h 13511369"/>
                  <a:gd name="connsiteX199" fmla="*/ 5656087 w 12089090"/>
                  <a:gd name="connsiteY199" fmla="*/ 12180502 h 13511369"/>
                  <a:gd name="connsiteX200" fmla="*/ 5541787 w 12089090"/>
                  <a:gd name="connsiteY200" fmla="*/ 11249432 h 13511369"/>
                  <a:gd name="connsiteX201" fmla="*/ 5602510 w 12089090"/>
                  <a:gd name="connsiteY201" fmla="*/ 10722925 h 13511369"/>
                  <a:gd name="connsiteX202" fmla="*/ 5485827 w 12089090"/>
                  <a:gd name="connsiteY202" fmla="*/ 10663394 h 13511369"/>
                  <a:gd name="connsiteX203" fmla="*/ 5602509 w 12089090"/>
                  <a:gd name="connsiteY203" fmla="*/ 10701495 h 13511369"/>
                  <a:gd name="connsiteX204" fmla="*/ 5628703 w 12089090"/>
                  <a:gd name="connsiteY204" fmla="*/ 10160950 h 13511369"/>
                  <a:gd name="connsiteX205" fmla="*/ 5715618 w 12089090"/>
                  <a:gd name="connsiteY205" fmla="*/ 9775438 h 13511369"/>
                  <a:gd name="connsiteX206" fmla="*/ 5847778 w 12089090"/>
                  <a:gd name="connsiteY206" fmla="*/ 9408475 h 13511369"/>
                  <a:gd name="connsiteX207" fmla="*/ 5938265 w 12089090"/>
                  <a:gd name="connsiteY207" fmla="*/ 9196544 h 13511369"/>
                  <a:gd name="connsiteX208" fmla="*/ 5776340 w 12089090"/>
                  <a:gd name="connsiteY208" fmla="*/ 9329894 h 13511369"/>
                  <a:gd name="connsiteX209" fmla="*/ 5940647 w 12089090"/>
                  <a:gd name="connsiteY209" fmla="*/ 9137013 h 13511369"/>
                  <a:gd name="connsiteX210" fmla="*/ 5972794 w 12089090"/>
                  <a:gd name="connsiteY210" fmla="*/ 8956289 h 13511369"/>
                  <a:gd name="connsiteX211" fmla="*/ 5976365 w 12089090"/>
                  <a:gd name="connsiteY211" fmla="*/ 9087006 h 13511369"/>
                  <a:gd name="connsiteX212" fmla="*/ 6458567 w 12089090"/>
                  <a:gd name="connsiteY212" fmla="*/ 8201432 h 13511369"/>
                  <a:gd name="connsiteX213" fmla="*/ 6221634 w 12089090"/>
                  <a:gd name="connsiteY213" fmla="*/ 8101170 h 13511369"/>
                  <a:gd name="connsiteX214" fmla="*/ 6443090 w 12089090"/>
                  <a:gd name="connsiteY214" fmla="*/ 8110694 h 13511369"/>
                  <a:gd name="connsiteX215" fmla="*/ 6713363 w 12089090"/>
                  <a:gd name="connsiteY215" fmla="*/ 8074975 h 13511369"/>
                  <a:gd name="connsiteX216" fmla="*/ 6872907 w 12089090"/>
                  <a:gd name="connsiteY216" fmla="*/ 8032113 h 13511369"/>
                  <a:gd name="connsiteX217" fmla="*/ 6802659 w 12089090"/>
                  <a:gd name="connsiteY217" fmla="*/ 7972582 h 13511369"/>
                  <a:gd name="connsiteX218" fmla="*/ 6894339 w 12089090"/>
                  <a:gd name="connsiteY218" fmla="*/ 7846626 h 13511369"/>
                  <a:gd name="connsiteX219" fmla="*/ 6997921 w 12089090"/>
                  <a:gd name="connsiteY219" fmla="*/ 7867807 h 13511369"/>
                  <a:gd name="connsiteX220" fmla="*/ 7034832 w 12089090"/>
                  <a:gd name="connsiteY220" fmla="*/ 7793990 h 13511369"/>
                  <a:gd name="connsiteX221" fmla="*/ 6961013 w 12089090"/>
                  <a:gd name="connsiteY221" fmla="*/ 7693975 h 13511369"/>
                  <a:gd name="connsiteX222" fmla="*/ 6927676 w 12089090"/>
                  <a:gd name="connsiteY222" fmla="*/ 7596344 h 13511369"/>
                  <a:gd name="connsiteX223" fmla="*/ 6837187 w 12089090"/>
                  <a:gd name="connsiteY223" fmla="*/ 7591832 h 13511369"/>
                  <a:gd name="connsiteX224" fmla="*/ 6763369 w 12089090"/>
                  <a:gd name="connsiteY224" fmla="*/ 7674925 h 13511369"/>
                  <a:gd name="connsiteX225" fmla="*/ 6627637 w 12089090"/>
                  <a:gd name="connsiteY225" fmla="*/ 7687082 h 13511369"/>
                  <a:gd name="connsiteX226" fmla="*/ 6687169 w 12089090"/>
                  <a:gd name="connsiteY226" fmla="*/ 7617775 h 13511369"/>
                  <a:gd name="connsiteX227" fmla="*/ 6699076 w 12089090"/>
                  <a:gd name="connsiteY227" fmla="*/ 7529669 h 13511369"/>
                  <a:gd name="connsiteX228" fmla="*/ 6720506 w 12089090"/>
                  <a:gd name="connsiteY228" fmla="*/ 7467756 h 13511369"/>
                  <a:gd name="connsiteX229" fmla="*/ 6684787 w 12089090"/>
                  <a:gd name="connsiteY229" fmla="*/ 7401332 h 13511369"/>
                  <a:gd name="connsiteX230" fmla="*/ 6620494 w 12089090"/>
                  <a:gd name="connsiteY230" fmla="*/ 7432038 h 13511369"/>
                  <a:gd name="connsiteX231" fmla="*/ 6618112 w 12089090"/>
                  <a:gd name="connsiteY231" fmla="*/ 7351326 h 13511369"/>
                  <a:gd name="connsiteX232" fmla="*/ 6837188 w 12089090"/>
                  <a:gd name="connsiteY232" fmla="*/ 7243919 h 13511369"/>
                  <a:gd name="connsiteX233" fmla="*/ 6801469 w 12089090"/>
                  <a:gd name="connsiteY233" fmla="*/ 7089138 h 13511369"/>
                  <a:gd name="connsiteX234" fmla="*/ 6877669 w 12089090"/>
                  <a:gd name="connsiteY234" fmla="*/ 7072469 h 13511369"/>
                  <a:gd name="connsiteX235" fmla="*/ 6856237 w 12089090"/>
                  <a:gd name="connsiteY235" fmla="*/ 6982232 h 13511369"/>
                  <a:gd name="connsiteX236" fmla="*/ 6961013 w 12089090"/>
                  <a:gd name="connsiteY236" fmla="*/ 6984363 h 13511369"/>
                  <a:gd name="connsiteX237" fmla="*/ 7003876 w 12089090"/>
                  <a:gd name="connsiteY237" fmla="*/ 6903400 h 13511369"/>
                  <a:gd name="connsiteX238" fmla="*/ 7106269 w 12089090"/>
                  <a:gd name="connsiteY238" fmla="*/ 6936738 h 13511369"/>
                  <a:gd name="connsiteX239" fmla="*/ 7180088 w 12089090"/>
                  <a:gd name="connsiteY239" fmla="*/ 7039132 h 13511369"/>
                  <a:gd name="connsiteX240" fmla="*/ 7246763 w 12089090"/>
                  <a:gd name="connsiteY240" fmla="*/ 6979600 h 13511369"/>
                  <a:gd name="connsiteX241" fmla="*/ 7187232 w 12089090"/>
                  <a:gd name="connsiteY241" fmla="*/ 6843869 h 13511369"/>
                  <a:gd name="connsiteX242" fmla="*/ 7244381 w 12089090"/>
                  <a:gd name="connsiteY242" fmla="*/ 6896506 h 13511369"/>
                  <a:gd name="connsiteX243" fmla="*/ 7361063 w 12089090"/>
                  <a:gd name="connsiteY243" fmla="*/ 6934357 h 13511369"/>
                  <a:gd name="connsiteX244" fmla="*/ 7434882 w 12089090"/>
                  <a:gd name="connsiteY244" fmla="*/ 7006046 h 13511369"/>
                  <a:gd name="connsiteX245" fmla="*/ 7403926 w 12089090"/>
                  <a:gd name="connsiteY245" fmla="*/ 7144158 h 13511369"/>
                  <a:gd name="connsiteX246" fmla="*/ 7475363 w 12089090"/>
                  <a:gd name="connsiteY246" fmla="*/ 7108439 h 13511369"/>
                  <a:gd name="connsiteX247" fmla="*/ 7465837 w 12089090"/>
                  <a:gd name="connsiteY247" fmla="*/ 7077482 h 13511369"/>
                  <a:gd name="connsiteX248" fmla="*/ 7542038 w 12089090"/>
                  <a:gd name="connsiteY248" fmla="*/ 7163208 h 13511369"/>
                  <a:gd name="connsiteX249" fmla="*/ 7477744 w 12089090"/>
                  <a:gd name="connsiteY249" fmla="*/ 7244171 h 13511369"/>
                  <a:gd name="connsiteX250" fmla="*/ 7542037 w 12089090"/>
                  <a:gd name="connsiteY250" fmla="*/ 7325132 h 13511369"/>
                  <a:gd name="connsiteX251" fmla="*/ 7468219 w 12089090"/>
                  <a:gd name="connsiteY251" fmla="*/ 7344183 h 13511369"/>
                  <a:gd name="connsiteX252" fmla="*/ 7375351 w 12089090"/>
                  <a:gd name="connsiteY252" fmla="*/ 7296558 h 13511369"/>
                  <a:gd name="connsiteX253" fmla="*/ 7327726 w 12089090"/>
                  <a:gd name="connsiteY253" fmla="*/ 7406096 h 13511369"/>
                  <a:gd name="connsiteX254" fmla="*/ 7403926 w 12089090"/>
                  <a:gd name="connsiteY254" fmla="*/ 7425146 h 13511369"/>
                  <a:gd name="connsiteX255" fmla="*/ 7458694 w 12089090"/>
                  <a:gd name="connsiteY255" fmla="*/ 7484677 h 13511369"/>
                  <a:gd name="connsiteX256" fmla="*/ 7484888 w 12089090"/>
                  <a:gd name="connsiteY256" fmla="*/ 7515382 h 13511369"/>
                  <a:gd name="connsiteX257" fmla="*/ 7505128 w 12089090"/>
                  <a:gd name="connsiteY257" fmla="*/ 7467755 h 13511369"/>
                  <a:gd name="connsiteX258" fmla="*/ 7563469 w 12089090"/>
                  <a:gd name="connsiteY258" fmla="*/ 7529921 h 13511369"/>
                  <a:gd name="connsiteX259" fmla="*/ 7656338 w 12089090"/>
                  <a:gd name="connsiteY259" fmla="*/ 7615646 h 13511369"/>
                  <a:gd name="connsiteX260" fmla="*/ 7656338 w 12089090"/>
                  <a:gd name="connsiteY260" fmla="*/ 7510871 h 13511369"/>
                  <a:gd name="connsiteX261" fmla="*/ 7830168 w 12089090"/>
                  <a:gd name="connsiteY261" fmla="*/ 7606120 h 13511369"/>
                  <a:gd name="connsiteX262" fmla="*/ 7723013 w 12089090"/>
                  <a:gd name="connsiteY262" fmla="*/ 7370377 h 13511369"/>
                  <a:gd name="connsiteX263" fmla="*/ 7725394 w 12089090"/>
                  <a:gd name="connsiteY263" fmla="*/ 7234646 h 13511369"/>
                  <a:gd name="connsiteX264" fmla="*/ 7630144 w 12089090"/>
                  <a:gd name="connsiteY264" fmla="*/ 7206071 h 13511369"/>
                  <a:gd name="connsiteX265" fmla="*/ 7694437 w 12089090"/>
                  <a:gd name="connsiteY265" fmla="*/ 7039382 h 13511369"/>
                  <a:gd name="connsiteX266" fmla="*/ 8392144 w 12089090"/>
                  <a:gd name="connsiteY266" fmla="*/ 6653621 h 13511369"/>
                  <a:gd name="connsiteX267" fmla="*/ 8720757 w 12089090"/>
                  <a:gd name="connsiteY267" fmla="*/ 6591708 h 13511369"/>
                  <a:gd name="connsiteX268" fmla="*/ 8739807 w 12089090"/>
                  <a:gd name="connsiteY268" fmla="*/ 6696483 h 13511369"/>
                  <a:gd name="connsiteX269" fmla="*/ 8813626 w 12089090"/>
                  <a:gd name="connsiteY269" fmla="*/ 6701246 h 13511369"/>
                  <a:gd name="connsiteX270" fmla="*/ 8789812 w 12089090"/>
                  <a:gd name="connsiteY270" fmla="*/ 6548844 h 13511369"/>
                  <a:gd name="connsiteX271" fmla="*/ 9332737 w 12089090"/>
                  <a:gd name="connsiteY271" fmla="*/ 6544082 h 13511369"/>
                  <a:gd name="connsiteX272" fmla="*/ 9520856 w 12089090"/>
                  <a:gd name="connsiteY272" fmla="*/ 6494075 h 13511369"/>
                  <a:gd name="connsiteX273" fmla="*/ 9647062 w 12089090"/>
                  <a:gd name="connsiteY273" fmla="*/ 6298813 h 13511369"/>
                  <a:gd name="connsiteX274" fmla="*/ 9923287 w 12089090"/>
                  <a:gd name="connsiteY274" fmla="*/ 6334532 h 13511369"/>
                  <a:gd name="connsiteX275" fmla="*/ 9887569 w 12089090"/>
                  <a:gd name="connsiteY275" fmla="*/ 6420258 h 13511369"/>
                  <a:gd name="connsiteX276" fmla="*/ 9744694 w 12089090"/>
                  <a:gd name="connsiteY276" fmla="*/ 6434546 h 13511369"/>
                  <a:gd name="connsiteX277" fmla="*/ 9813749 w 12089090"/>
                  <a:gd name="connsiteY277" fmla="*/ 6489313 h 13511369"/>
                  <a:gd name="connsiteX278" fmla="*/ 9682782 w 12089090"/>
                  <a:gd name="connsiteY278" fmla="*/ 6517889 h 13511369"/>
                  <a:gd name="connsiteX279" fmla="*/ 9556576 w 12089090"/>
                  <a:gd name="connsiteY279" fmla="*/ 6508364 h 13511369"/>
                  <a:gd name="connsiteX280" fmla="*/ 9470850 w 12089090"/>
                  <a:gd name="connsiteY280" fmla="*/ 6544082 h 13511369"/>
                  <a:gd name="connsiteX281" fmla="*/ 9439894 w 12089090"/>
                  <a:gd name="connsiteY281" fmla="*/ 6848883 h 13511369"/>
                  <a:gd name="connsiteX282" fmla="*/ 9601819 w 12089090"/>
                  <a:gd name="connsiteY282" fmla="*/ 6882220 h 13511369"/>
                  <a:gd name="connsiteX283" fmla="*/ 9808987 w 12089090"/>
                  <a:gd name="connsiteY283" fmla="*/ 6696482 h 13511369"/>
                  <a:gd name="connsiteX284" fmla="*/ 9847088 w 12089090"/>
                  <a:gd name="connsiteY284" fmla="*/ 6794114 h 13511369"/>
                  <a:gd name="connsiteX285" fmla="*/ 9994726 w 12089090"/>
                  <a:gd name="connsiteY285" fmla="*/ 6717914 h 13511369"/>
                  <a:gd name="connsiteX286" fmla="*/ 9894713 w 12089090"/>
                  <a:gd name="connsiteY286" fmla="*/ 6956040 h 13511369"/>
                  <a:gd name="connsiteX287" fmla="*/ 10037588 w 12089090"/>
                  <a:gd name="connsiteY287" fmla="*/ 6898889 h 13511369"/>
                  <a:gd name="connsiteX288" fmla="*/ 10004251 w 12089090"/>
                  <a:gd name="connsiteY288" fmla="*/ 6986996 h 13511369"/>
                  <a:gd name="connsiteX289" fmla="*/ 10235232 w 12089090"/>
                  <a:gd name="connsiteY289" fmla="*/ 6984614 h 13511369"/>
                  <a:gd name="connsiteX290" fmla="*/ 10075687 w 12089090"/>
                  <a:gd name="connsiteY290" fmla="*/ 7039382 h 13511369"/>
                  <a:gd name="connsiteX291" fmla="*/ 9966151 w 12089090"/>
                  <a:gd name="connsiteY291" fmla="*/ 7096533 h 13511369"/>
                  <a:gd name="connsiteX292" fmla="*/ 9847088 w 12089090"/>
                  <a:gd name="connsiteY292" fmla="*/ 7210833 h 13511369"/>
                  <a:gd name="connsiteX293" fmla="*/ 9882806 w 12089090"/>
                  <a:gd name="connsiteY293" fmla="*/ 7270363 h 13511369"/>
                  <a:gd name="connsiteX294" fmla="*/ 9925669 w 12089090"/>
                  <a:gd name="connsiteY294" fmla="*/ 7320371 h 13511369"/>
                  <a:gd name="connsiteX295" fmla="*/ 10004251 w 12089090"/>
                  <a:gd name="connsiteY295" fmla="*/ 7287033 h 13511369"/>
                  <a:gd name="connsiteX296" fmla="*/ 10016156 w 12089090"/>
                  <a:gd name="connsiteY296" fmla="*/ 7348944 h 13511369"/>
                  <a:gd name="connsiteX297" fmla="*/ 10130457 w 12089090"/>
                  <a:gd name="connsiteY297" fmla="*/ 7210833 h 13511369"/>
                  <a:gd name="connsiteX298" fmla="*/ 10166176 w 12089090"/>
                  <a:gd name="connsiteY298" fmla="*/ 7356089 h 13511369"/>
                  <a:gd name="connsiteX299" fmla="*/ 10261426 w 12089090"/>
                  <a:gd name="connsiteY299" fmla="*/ 7239408 h 13511369"/>
                  <a:gd name="connsiteX300" fmla="*/ 10287619 w 12089090"/>
                  <a:gd name="connsiteY300" fmla="*/ 7401332 h 13511369"/>
                  <a:gd name="connsiteX301" fmla="*/ 10361437 w 12089090"/>
                  <a:gd name="connsiteY301" fmla="*/ 7477532 h 13511369"/>
                  <a:gd name="connsiteX302" fmla="*/ 10151887 w 12089090"/>
                  <a:gd name="connsiteY302" fmla="*/ 7591832 h 13511369"/>
                  <a:gd name="connsiteX303" fmla="*/ 10304288 w 12089090"/>
                  <a:gd name="connsiteY303" fmla="*/ 7741852 h 13511369"/>
                  <a:gd name="connsiteX304" fmla="*/ 10335244 w 12089090"/>
                  <a:gd name="connsiteY304" fmla="*/ 7644221 h 13511369"/>
                  <a:gd name="connsiteX305" fmla="*/ 10406680 w 12089090"/>
                  <a:gd name="connsiteY305" fmla="*/ 7732326 h 13511369"/>
                  <a:gd name="connsiteX306" fmla="*/ 10528126 w 12089090"/>
                  <a:gd name="connsiteY306" fmla="*/ 7691846 h 13511369"/>
                  <a:gd name="connsiteX307" fmla="*/ 10532887 w 12089090"/>
                  <a:gd name="connsiteY307" fmla="*/ 7777570 h 13511369"/>
                  <a:gd name="connsiteX308" fmla="*/ 10530506 w 12089090"/>
                  <a:gd name="connsiteY308" fmla="*/ 7875200 h 13511369"/>
                  <a:gd name="connsiteX309" fmla="*/ 10640043 w 12089090"/>
                  <a:gd name="connsiteY309" fmla="*/ 7837101 h 13511369"/>
                  <a:gd name="connsiteX310" fmla="*/ 10680526 w 12089090"/>
                  <a:gd name="connsiteY310" fmla="*/ 8075227 h 13511369"/>
                  <a:gd name="connsiteX311" fmla="*/ 10818637 w 12089090"/>
                  <a:gd name="connsiteY311" fmla="*/ 8106182 h 13511369"/>
                  <a:gd name="connsiteX312" fmla="*/ 10832925 w 12089090"/>
                  <a:gd name="connsiteY312" fmla="*/ 7815670 h 13511369"/>
                  <a:gd name="connsiteX313" fmla="*/ 10923413 w 12089090"/>
                  <a:gd name="connsiteY313" fmla="*/ 7791858 h 13511369"/>
                  <a:gd name="connsiteX314" fmla="*/ 10992469 w 12089090"/>
                  <a:gd name="connsiteY314" fmla="*/ 7620407 h 13511369"/>
                  <a:gd name="connsiteX315" fmla="*/ 10954369 w 12089090"/>
                  <a:gd name="connsiteY315" fmla="*/ 7491821 h 13511369"/>
                  <a:gd name="connsiteX316" fmla="*/ 10859119 w 12089090"/>
                  <a:gd name="connsiteY316" fmla="*/ 7479913 h 13511369"/>
                  <a:gd name="connsiteX317" fmla="*/ 10906743 w 12089090"/>
                  <a:gd name="connsiteY317" fmla="*/ 7360851 h 13511369"/>
                  <a:gd name="connsiteX318" fmla="*/ 10801969 w 12089090"/>
                  <a:gd name="connsiteY318" fmla="*/ 7289414 h 13511369"/>
                  <a:gd name="connsiteX319" fmla="*/ 10761487 w 12089090"/>
                  <a:gd name="connsiteY319" fmla="*/ 7058432 h 13511369"/>
                  <a:gd name="connsiteX320" fmla="*/ 10443987 w 12089090"/>
                  <a:gd name="connsiteY320" fmla="*/ 7020332 h 13511369"/>
                  <a:gd name="connsiteX321" fmla="*/ 10513838 w 12089090"/>
                  <a:gd name="connsiteY321" fmla="*/ 6915558 h 13511369"/>
                  <a:gd name="connsiteX322" fmla="*/ 10637663 w 12089090"/>
                  <a:gd name="connsiteY322" fmla="*/ 6896508 h 13511369"/>
                  <a:gd name="connsiteX323" fmla="*/ 10647187 w 12089090"/>
                  <a:gd name="connsiteY323" fmla="*/ 6810782 h 13511369"/>
                  <a:gd name="connsiteX324" fmla="*/ 10859912 w 12089090"/>
                  <a:gd name="connsiteY324" fmla="*/ 6899682 h 13511369"/>
                  <a:gd name="connsiteX325" fmla="*/ 10875787 w 12089090"/>
                  <a:gd name="connsiteY325" fmla="*/ 6677432 h 13511369"/>
                  <a:gd name="connsiteX326" fmla="*/ 10666237 w 12089090"/>
                  <a:gd name="connsiteY326" fmla="*/ 6772682 h 13511369"/>
                  <a:gd name="connsiteX327" fmla="*/ 10590037 w 12089090"/>
                  <a:gd name="connsiteY327" fmla="*/ 6544082 h 13511369"/>
                  <a:gd name="connsiteX328" fmla="*/ 10361437 w 12089090"/>
                  <a:gd name="connsiteY328" fmla="*/ 6753632 h 13511369"/>
                  <a:gd name="connsiteX329" fmla="*/ 10374138 w 12089090"/>
                  <a:gd name="connsiteY329" fmla="*/ 6588533 h 13511369"/>
                  <a:gd name="connsiteX330" fmla="*/ 10386837 w 12089090"/>
                  <a:gd name="connsiteY330" fmla="*/ 6464707 h 13511369"/>
                  <a:gd name="connsiteX331" fmla="*/ 10331672 w 12089090"/>
                  <a:gd name="connsiteY331" fmla="*/ 6436675 h 13511369"/>
                  <a:gd name="connsiteX332" fmla="*/ 10278888 w 12089090"/>
                  <a:gd name="connsiteY332" fmla="*/ 6452008 h 13511369"/>
                  <a:gd name="connsiteX333" fmla="*/ 10158237 w 12089090"/>
                  <a:gd name="connsiteY333" fmla="*/ 6236107 h 13511369"/>
                  <a:gd name="connsiteX334" fmla="*/ 10323338 w 12089090"/>
                  <a:gd name="connsiteY334" fmla="*/ 6274208 h 13511369"/>
                  <a:gd name="connsiteX335" fmla="*/ 10564638 w 12089090"/>
                  <a:gd name="connsiteY335" fmla="*/ 6274208 h 13511369"/>
                  <a:gd name="connsiteX336" fmla="*/ 10694812 w 12089090"/>
                  <a:gd name="connsiteY336" fmla="*/ 6134507 h 13511369"/>
                  <a:gd name="connsiteX337" fmla="*/ 10593213 w 12089090"/>
                  <a:gd name="connsiteY337" fmla="*/ 6023383 h 13511369"/>
                  <a:gd name="connsiteX338" fmla="*/ 10380487 w 12089090"/>
                  <a:gd name="connsiteY338" fmla="*/ 5975757 h 13511369"/>
                  <a:gd name="connsiteX339" fmla="*/ 10561462 w 12089090"/>
                  <a:gd name="connsiteY339" fmla="*/ 5845582 h 13511369"/>
                  <a:gd name="connsiteX340" fmla="*/ 10507488 w 12089090"/>
                  <a:gd name="connsiteY340" fmla="*/ 5728108 h 13511369"/>
                  <a:gd name="connsiteX341" fmla="*/ 10561463 w 12089090"/>
                  <a:gd name="connsiteY341" fmla="*/ 5607458 h 13511369"/>
                  <a:gd name="connsiteX342" fmla="*/ 10523362 w 12089090"/>
                  <a:gd name="connsiteY342" fmla="*/ 5604282 h 13511369"/>
                  <a:gd name="connsiteX343" fmla="*/ 10488438 w 12089090"/>
                  <a:gd name="connsiteY343" fmla="*/ 5528083 h 13511369"/>
                  <a:gd name="connsiteX344" fmla="*/ 10329687 w 12089090"/>
                  <a:gd name="connsiteY344" fmla="*/ 5375682 h 13511369"/>
                  <a:gd name="connsiteX345" fmla="*/ 10599563 w 12089090"/>
                  <a:gd name="connsiteY345" fmla="*/ 5480458 h 13511369"/>
                  <a:gd name="connsiteX346" fmla="*/ 10742437 w 12089090"/>
                  <a:gd name="connsiteY346" fmla="*/ 5439182 h 13511369"/>
                  <a:gd name="connsiteX347" fmla="*/ 10717038 w 12089090"/>
                  <a:gd name="connsiteY347" fmla="*/ 5686833 h 13511369"/>
                  <a:gd name="connsiteX348" fmla="*/ 10894837 w 12089090"/>
                  <a:gd name="connsiteY348" fmla="*/ 5724932 h 13511369"/>
                  <a:gd name="connsiteX349" fmla="*/ 10951988 w 12089090"/>
                  <a:gd name="connsiteY349" fmla="*/ 5550308 h 13511369"/>
                  <a:gd name="connsiteX350" fmla="*/ 10993262 w 12089090"/>
                  <a:gd name="connsiteY350" fmla="*/ 5321707 h 13511369"/>
                  <a:gd name="connsiteX351" fmla="*/ 10913888 w 12089090"/>
                  <a:gd name="connsiteY351" fmla="*/ 5118508 h 13511369"/>
                  <a:gd name="connsiteX352" fmla="*/ 10856737 w 12089090"/>
                  <a:gd name="connsiteY352" fmla="*/ 5020082 h 13511369"/>
                  <a:gd name="connsiteX353" fmla="*/ 10777363 w 12089090"/>
                  <a:gd name="connsiteY353" fmla="*/ 5137558 h 13511369"/>
                  <a:gd name="connsiteX354" fmla="*/ 10707513 w 12089090"/>
                  <a:gd name="connsiteY354" fmla="*/ 5096283 h 13511369"/>
                  <a:gd name="connsiteX355" fmla="*/ 10675763 w 12089090"/>
                  <a:gd name="connsiteY355" fmla="*/ 5216933 h 13511369"/>
                  <a:gd name="connsiteX356" fmla="*/ 10574162 w 12089090"/>
                  <a:gd name="connsiteY356" fmla="*/ 5220107 h 13511369"/>
                  <a:gd name="connsiteX357" fmla="*/ 10494787 w 12089090"/>
                  <a:gd name="connsiteY357" fmla="*/ 5077232 h 13511369"/>
                  <a:gd name="connsiteX358" fmla="*/ 10456687 w 12089090"/>
                  <a:gd name="connsiteY358" fmla="*/ 4924832 h 13511369"/>
                  <a:gd name="connsiteX359" fmla="*/ 10240787 w 12089090"/>
                  <a:gd name="connsiteY359" fmla="*/ 4928007 h 13511369"/>
                  <a:gd name="connsiteX360" fmla="*/ 10266187 w 12089090"/>
                  <a:gd name="connsiteY360" fmla="*/ 5153432 h 13511369"/>
                  <a:gd name="connsiteX361" fmla="*/ 10228088 w 12089090"/>
                  <a:gd name="connsiteY361" fmla="*/ 4959758 h 13511369"/>
                  <a:gd name="connsiteX362" fmla="*/ 10183637 w 12089090"/>
                  <a:gd name="connsiteY362" fmla="*/ 4972457 h 13511369"/>
                  <a:gd name="connsiteX363" fmla="*/ 10113787 w 12089090"/>
                  <a:gd name="connsiteY363" fmla="*/ 4861332 h 13511369"/>
                  <a:gd name="connsiteX364" fmla="*/ 10018538 w 12089090"/>
                  <a:gd name="connsiteY364" fmla="*/ 4931183 h 13511369"/>
                  <a:gd name="connsiteX365" fmla="*/ 9862962 w 12089090"/>
                  <a:gd name="connsiteY365" fmla="*/ 5058182 h 13511369"/>
                  <a:gd name="connsiteX366" fmla="*/ 10228087 w 12089090"/>
                  <a:gd name="connsiteY366" fmla="*/ 4724807 h 13511369"/>
                  <a:gd name="connsiteX367" fmla="*/ 10372550 w 12089090"/>
                  <a:gd name="connsiteY367" fmla="*/ 4634321 h 13511369"/>
                  <a:gd name="connsiteX368" fmla="*/ 10590037 w 12089090"/>
                  <a:gd name="connsiteY368" fmla="*/ 4581932 h 13511369"/>
                  <a:gd name="connsiteX369" fmla="*/ 10628138 w 12089090"/>
                  <a:gd name="connsiteY369" fmla="*/ 4461283 h 13511369"/>
                  <a:gd name="connsiteX370" fmla="*/ 10799588 w 12089090"/>
                  <a:gd name="connsiteY370" fmla="*/ 4334283 h 13511369"/>
                  <a:gd name="connsiteX371" fmla="*/ 10831337 w 12089090"/>
                  <a:gd name="connsiteY371" fmla="*/ 4080282 h 13511369"/>
                  <a:gd name="connsiteX372" fmla="*/ 10599562 w 12089090"/>
                  <a:gd name="connsiteY372" fmla="*/ 3997732 h 13511369"/>
                  <a:gd name="connsiteX373" fmla="*/ 10282063 w 12089090"/>
                  <a:gd name="connsiteY373" fmla="*/ 3950108 h 13511369"/>
                  <a:gd name="connsiteX374" fmla="*/ 10151887 w 12089090"/>
                  <a:gd name="connsiteY374" fmla="*/ 4010432 h 13511369"/>
                  <a:gd name="connsiteX375" fmla="*/ 10177288 w 12089090"/>
                  <a:gd name="connsiteY375" fmla="*/ 3845333 h 13511369"/>
                  <a:gd name="connsiteX376" fmla="*/ 10126488 w 12089090"/>
                  <a:gd name="connsiteY376" fmla="*/ 3670708 h 13511369"/>
                  <a:gd name="connsiteX377" fmla="*/ 10240787 w 12089090"/>
                  <a:gd name="connsiteY377" fmla="*/ 3708807 h 13511369"/>
                  <a:gd name="connsiteX378" fmla="*/ 10361438 w 12089090"/>
                  <a:gd name="connsiteY378" fmla="*/ 3600858 h 13511369"/>
                  <a:gd name="connsiteX379" fmla="*/ 10551938 w 12089090"/>
                  <a:gd name="connsiteY379" fmla="*/ 3661183 h 13511369"/>
                  <a:gd name="connsiteX380" fmla="*/ 10564638 w 12089090"/>
                  <a:gd name="connsiteY380" fmla="*/ 3477033 h 13511369"/>
                  <a:gd name="connsiteX381" fmla="*/ 10704337 w 12089090"/>
                  <a:gd name="connsiteY381" fmla="*/ 3515132 h 13511369"/>
                  <a:gd name="connsiteX382" fmla="*/ 10818637 w 12089090"/>
                  <a:gd name="connsiteY382" fmla="*/ 3210332 h 13511369"/>
                  <a:gd name="connsiteX383" fmla="*/ 10920238 w 12089090"/>
                  <a:gd name="connsiteY383" fmla="*/ 3299233 h 13511369"/>
                  <a:gd name="connsiteX384" fmla="*/ 11059937 w 12089090"/>
                  <a:gd name="connsiteY384" fmla="*/ 3283357 h 13511369"/>
                  <a:gd name="connsiteX385" fmla="*/ 11094862 w 12089090"/>
                  <a:gd name="connsiteY385" fmla="*/ 3508782 h 13511369"/>
                  <a:gd name="connsiteX386" fmla="*/ 11171063 w 12089090"/>
                  <a:gd name="connsiteY386" fmla="*/ 3251608 h 13511369"/>
                  <a:gd name="connsiteX387" fmla="*/ 11094863 w 12089090"/>
                  <a:gd name="connsiteY387" fmla="*/ 3165883 h 13511369"/>
                  <a:gd name="connsiteX388" fmla="*/ 11180587 w 12089090"/>
                  <a:gd name="connsiteY388" fmla="*/ 2911882 h 13511369"/>
                  <a:gd name="connsiteX389" fmla="*/ 10999613 w 12089090"/>
                  <a:gd name="connsiteY389" fmla="*/ 2988083 h 13511369"/>
                  <a:gd name="connsiteX390" fmla="*/ 10971037 w 12089090"/>
                  <a:gd name="connsiteY390" fmla="*/ 2918232 h 13511369"/>
                  <a:gd name="connsiteX391" fmla="*/ 10780537 w 12089090"/>
                  <a:gd name="connsiteY391" fmla="*/ 2715032 h 13511369"/>
                  <a:gd name="connsiteX392" fmla="*/ 10748788 w 12089090"/>
                  <a:gd name="connsiteY392" fmla="*/ 2530883 h 13511369"/>
                  <a:gd name="connsiteX393" fmla="*/ 10717038 w 12089090"/>
                  <a:gd name="connsiteY393" fmla="*/ 2435633 h 13511369"/>
                  <a:gd name="connsiteX394" fmla="*/ 10818637 w 12089090"/>
                  <a:gd name="connsiteY394" fmla="*/ 2334032 h 13511369"/>
                  <a:gd name="connsiteX395" fmla="*/ 11078988 w 12089090"/>
                  <a:gd name="connsiteY395" fmla="*/ 2099083 h 13511369"/>
                  <a:gd name="connsiteX396" fmla="*/ 11199637 w 12089090"/>
                  <a:gd name="connsiteY396" fmla="*/ 2118132 h 13511369"/>
                  <a:gd name="connsiteX397" fmla="*/ 11269488 w 12089090"/>
                  <a:gd name="connsiteY397" fmla="*/ 2029233 h 13511369"/>
                  <a:gd name="connsiteX398" fmla="*/ 11504437 w 12089090"/>
                  <a:gd name="connsiteY398" fmla="*/ 1921282 h 13511369"/>
                  <a:gd name="connsiteX399" fmla="*/ 11358388 w 12089090"/>
                  <a:gd name="connsiteY399" fmla="*/ 1851433 h 13511369"/>
                  <a:gd name="connsiteX400" fmla="*/ 11275837 w 12089090"/>
                  <a:gd name="connsiteY400" fmla="*/ 1705382 h 13511369"/>
                  <a:gd name="connsiteX401" fmla="*/ 11377437 w 12089090"/>
                  <a:gd name="connsiteY401" fmla="*/ 1279932 h 13511369"/>
                  <a:gd name="connsiteX402" fmla="*/ 11256787 w 12089090"/>
                  <a:gd name="connsiteY402" fmla="*/ 1019582 h 13511369"/>
                  <a:gd name="connsiteX403" fmla="*/ 11542537 w 12089090"/>
                  <a:gd name="connsiteY403" fmla="*/ 1362482 h 13511369"/>
                  <a:gd name="connsiteX404" fmla="*/ 11707637 w 12089090"/>
                  <a:gd name="connsiteY404" fmla="*/ 1165632 h 13511369"/>
                  <a:gd name="connsiteX405" fmla="*/ 11891787 w 12089090"/>
                  <a:gd name="connsiteY405" fmla="*/ 1476782 h 13511369"/>
                  <a:gd name="connsiteX406" fmla="*/ 12088637 w 12089090"/>
                  <a:gd name="connsiteY406" fmla="*/ 1578383 h 13511369"/>
                  <a:gd name="connsiteX407" fmla="*/ 11923537 w 12089090"/>
                  <a:gd name="connsiteY407" fmla="*/ 1133883 h 13511369"/>
                  <a:gd name="connsiteX408" fmla="*/ 11910837 w 12089090"/>
                  <a:gd name="connsiteY408" fmla="*/ 917982 h 13511369"/>
                  <a:gd name="connsiteX409" fmla="*/ 11777487 w 12089090"/>
                  <a:gd name="connsiteY409" fmla="*/ 721132 h 13511369"/>
                  <a:gd name="connsiteX410" fmla="*/ 11752087 w 12089090"/>
                  <a:gd name="connsiteY41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012584 w 12089090"/>
                  <a:gd name="connsiteY7" fmla="*/ 2438556 h 13511369"/>
                  <a:gd name="connsiteX8" fmla="*/ 9923287 w 12089090"/>
                  <a:gd name="connsiteY8" fmla="*/ 2486432 h 13511369"/>
                  <a:gd name="connsiteX9" fmla="*/ 9836372 w 12089090"/>
                  <a:gd name="connsiteY9" fmla="*/ 2433794 h 13511369"/>
                  <a:gd name="connsiteX10" fmla="*/ 9698259 w 12089090"/>
                  <a:gd name="connsiteY10" fmla="*/ 2379025 h 13511369"/>
                  <a:gd name="connsiteX11" fmla="*/ 9650634 w 12089090"/>
                  <a:gd name="connsiteY11" fmla="*/ 2271869 h 13511369"/>
                  <a:gd name="connsiteX12" fmla="*/ 9519665 w 12089090"/>
                  <a:gd name="connsiteY12" fmla="*/ 2290919 h 13511369"/>
                  <a:gd name="connsiteX13" fmla="*/ 9305353 w 12089090"/>
                  <a:gd name="connsiteY13" fmla="*/ 2112325 h 13511369"/>
                  <a:gd name="connsiteX14" fmla="*/ 9176765 w 12089090"/>
                  <a:gd name="connsiteY14" fmla="*/ 2209956 h 13511369"/>
                  <a:gd name="connsiteX15" fmla="*/ 9123187 w 12089090"/>
                  <a:gd name="connsiteY15" fmla="*/ 2105432 h 13511369"/>
                  <a:gd name="connsiteX16" fmla="*/ 8936259 w 12089090"/>
                  <a:gd name="connsiteY16" fmla="*/ 2012313 h 13511369"/>
                  <a:gd name="connsiteX17" fmla="*/ 8874347 w 12089090"/>
                  <a:gd name="connsiteY17" fmla="*/ 2231388 h 13511369"/>
                  <a:gd name="connsiteX18" fmla="*/ 8881490 w 12089090"/>
                  <a:gd name="connsiteY18" fmla="*/ 2321875 h 13511369"/>
                  <a:gd name="connsiteX19" fmla="*/ 8781478 w 12089090"/>
                  <a:gd name="connsiteY19" fmla="*/ 2293300 h 13511369"/>
                  <a:gd name="connsiteX20" fmla="*/ 8579072 w 12089090"/>
                  <a:gd name="connsiteY20" fmla="*/ 2374263 h 13511369"/>
                  <a:gd name="connsiteX21" fmla="*/ 8418337 w 12089090"/>
                  <a:gd name="connsiteY21" fmla="*/ 2848382 h 13511369"/>
                  <a:gd name="connsiteX22" fmla="*/ 8300465 w 12089090"/>
                  <a:gd name="connsiteY22" fmla="*/ 2740975 h 13511369"/>
                  <a:gd name="connsiteX23" fmla="*/ 8262365 w 12089090"/>
                  <a:gd name="connsiteY23" fmla="*/ 2845750 h 13511369"/>
                  <a:gd name="connsiteX24" fmla="*/ 8095678 w 12089090"/>
                  <a:gd name="connsiteY24" fmla="*/ 2810031 h 13511369"/>
                  <a:gd name="connsiteX25" fmla="*/ 8019478 w 12089090"/>
                  <a:gd name="connsiteY25" fmla="*/ 2614769 h 13511369"/>
                  <a:gd name="connsiteX26" fmla="*/ 7656337 w 12089090"/>
                  <a:gd name="connsiteY26" fmla="*/ 2429282 h 13511369"/>
                  <a:gd name="connsiteX27" fmla="*/ 7595615 w 12089090"/>
                  <a:gd name="connsiteY27" fmla="*/ 2443319 h 13511369"/>
                  <a:gd name="connsiteX28" fmla="*/ 7526559 w 12089090"/>
                  <a:gd name="connsiteY28" fmla="*/ 2407600 h 13511369"/>
                  <a:gd name="connsiteX29" fmla="*/ 7521797 w 12089090"/>
                  <a:gd name="connsiteY29" fmla="*/ 2148044 h 13511369"/>
                  <a:gd name="connsiteX30" fmla="*/ 7412259 w 12089090"/>
                  <a:gd name="connsiteY30" fmla="*/ 2105181 h 13511369"/>
                  <a:gd name="connsiteX31" fmla="*/ 7371778 w 12089090"/>
                  <a:gd name="connsiteY31" fmla="*/ 1993263 h 13511369"/>
                  <a:gd name="connsiteX32" fmla="*/ 7281290 w 12089090"/>
                  <a:gd name="connsiteY32" fmla="*/ 2021838 h 13511369"/>
                  <a:gd name="connsiteX33" fmla="*/ 7180087 w 12089090"/>
                  <a:gd name="connsiteY33" fmla="*/ 1905407 h 13511369"/>
                  <a:gd name="connsiteX34" fmla="*/ 7321772 w 12089090"/>
                  <a:gd name="connsiteY34" fmla="*/ 1876581 h 13511369"/>
                  <a:gd name="connsiteX35" fmla="*/ 7419403 w 12089090"/>
                  <a:gd name="connsiteY35" fmla="*/ 1843244 h 13511369"/>
                  <a:gd name="connsiteX36" fmla="*/ 7457503 w 12089090"/>
                  <a:gd name="connsiteY36" fmla="*/ 1764663 h 13511369"/>
                  <a:gd name="connsiteX37" fmla="*/ 7543228 w 12089090"/>
                  <a:gd name="connsiteY37" fmla="*/ 1752756 h 13511369"/>
                  <a:gd name="connsiteX38" fmla="*/ 7618237 w 12089090"/>
                  <a:gd name="connsiteY38" fmla="*/ 1552982 h 13511369"/>
                  <a:gd name="connsiteX39" fmla="*/ 7512272 w 12089090"/>
                  <a:gd name="connsiteY39" fmla="*/ 1428906 h 13511369"/>
                  <a:gd name="connsiteX40" fmla="*/ 7275337 w 12089090"/>
                  <a:gd name="connsiteY40" fmla="*/ 1305332 h 13511369"/>
                  <a:gd name="connsiteX41" fmla="*/ 6959822 w 12089090"/>
                  <a:gd name="connsiteY41" fmla="*/ 1395569 h 13511369"/>
                  <a:gd name="connsiteX42" fmla="*/ 6752653 w 12089090"/>
                  <a:gd name="connsiteY42" fmla="*/ 1359850 h 13511369"/>
                  <a:gd name="connsiteX43" fmla="*/ 6647878 w 12089090"/>
                  <a:gd name="connsiteY43" fmla="*/ 1431288 h 13511369"/>
                  <a:gd name="connsiteX44" fmla="*/ 6488334 w 12089090"/>
                  <a:gd name="connsiteY44" fmla="*/ 1331275 h 13511369"/>
                  <a:gd name="connsiteX45" fmla="*/ 6354984 w 12089090"/>
                  <a:gd name="connsiteY45" fmla="*/ 1402713 h 13511369"/>
                  <a:gd name="connsiteX46" fmla="*/ 6265687 w 12089090"/>
                  <a:gd name="connsiteY46" fmla="*/ 1362482 h 13511369"/>
                  <a:gd name="connsiteX47" fmla="*/ 6181153 w 12089090"/>
                  <a:gd name="connsiteY47" fmla="*/ 1433669 h 13511369"/>
                  <a:gd name="connsiteX48" fmla="*/ 6052565 w 12089090"/>
                  <a:gd name="connsiteY48" fmla="*/ 1269363 h 13511369"/>
                  <a:gd name="connsiteX49" fmla="*/ 5971603 w 12089090"/>
                  <a:gd name="connsiteY49" fmla="*/ 1078863 h 13511369"/>
                  <a:gd name="connsiteX50" fmla="*/ 5808487 w 12089090"/>
                  <a:gd name="connsiteY50" fmla="*/ 1000532 h 13511369"/>
                  <a:gd name="connsiteX51" fmla="*/ 5647753 w 12089090"/>
                  <a:gd name="connsiteY51" fmla="*/ 921700 h 13511369"/>
                  <a:gd name="connsiteX52" fmla="*/ 5566790 w 12089090"/>
                  <a:gd name="connsiteY52" fmla="*/ 995519 h 13511369"/>
                  <a:gd name="connsiteX53" fmla="*/ 5500115 w 12089090"/>
                  <a:gd name="connsiteY53" fmla="*/ 847881 h 13511369"/>
                  <a:gd name="connsiteX54" fmla="*/ 5295328 w 12089090"/>
                  <a:gd name="connsiteY54" fmla="*/ 838356 h 13511369"/>
                  <a:gd name="connsiteX55" fmla="*/ 5119115 w 12089090"/>
                  <a:gd name="connsiteY55" fmla="*/ 678813 h 13511369"/>
                  <a:gd name="connsiteX56" fmla="*/ 4872656 w 12089090"/>
                  <a:gd name="connsiteY56" fmla="*/ 524282 h 13511369"/>
                  <a:gd name="connsiteX57" fmla="*/ 4578572 w 12089090"/>
                  <a:gd name="connsiteY57" fmla="*/ 478788 h 13511369"/>
                  <a:gd name="connsiteX58" fmla="*/ 4330922 w 12089090"/>
                  <a:gd name="connsiteY58" fmla="*/ 395444 h 13511369"/>
                  <a:gd name="connsiteX59" fmla="*/ 4363068 w 12089090"/>
                  <a:gd name="connsiteY59" fmla="*/ 505232 h 13511369"/>
                  <a:gd name="connsiteX60" fmla="*/ 4118990 w 12089090"/>
                  <a:gd name="connsiteY60" fmla="*/ 528794 h 13511369"/>
                  <a:gd name="connsiteX61" fmla="*/ 3952303 w 12089090"/>
                  <a:gd name="connsiteY61" fmla="*/ 640713 h 13511369"/>
                  <a:gd name="connsiteX62" fmla="*/ 3770137 w 12089090"/>
                  <a:gd name="connsiteY62" fmla="*/ 929094 h 13511369"/>
                  <a:gd name="connsiteX63" fmla="*/ 3680840 w 12089090"/>
                  <a:gd name="connsiteY63" fmla="*/ 914556 h 13511369"/>
                  <a:gd name="connsiteX64" fmla="*/ 3578447 w 12089090"/>
                  <a:gd name="connsiteY64" fmla="*/ 990756 h 13511369"/>
                  <a:gd name="connsiteX65" fmla="*/ 3404615 w 12089090"/>
                  <a:gd name="connsiteY65" fmla="*/ 1205069 h 13511369"/>
                  <a:gd name="connsiteX66" fmla="*/ 3266503 w 12089090"/>
                  <a:gd name="connsiteY66" fmla="*/ 1266981 h 13511369"/>
                  <a:gd name="connsiteX67" fmla="*/ 3184349 w 12089090"/>
                  <a:gd name="connsiteY67" fmla="*/ 1343433 h 13511369"/>
                  <a:gd name="connsiteX68" fmla="*/ 2956940 w 12089090"/>
                  <a:gd name="connsiteY68" fmla="*/ 1233644 h 13511369"/>
                  <a:gd name="connsiteX69" fmla="*/ 2829544 w 12089090"/>
                  <a:gd name="connsiteY69" fmla="*/ 1317239 h 13511369"/>
                  <a:gd name="connsiteX70" fmla="*/ 2690240 w 12089090"/>
                  <a:gd name="connsiteY70" fmla="*/ 1366994 h 13511369"/>
                  <a:gd name="connsiteX71" fmla="*/ 2455687 w 12089090"/>
                  <a:gd name="connsiteY71" fmla="*/ 1452970 h 13511369"/>
                  <a:gd name="connsiteX72" fmla="*/ 2421159 w 12089090"/>
                  <a:gd name="connsiteY72" fmla="*/ 1328894 h 13511369"/>
                  <a:gd name="connsiteX73" fmla="*/ 2341387 w 12089090"/>
                  <a:gd name="connsiteY73" fmla="*/ 1248182 h 13511369"/>
                  <a:gd name="connsiteX74" fmla="*/ 2364009 w 12089090"/>
                  <a:gd name="connsiteY74" fmla="*/ 1407475 h 13511369"/>
                  <a:gd name="connsiteX75" fmla="*/ 2321147 w 12089090"/>
                  <a:gd name="connsiteY75" fmla="*/ 1557494 h 13511369"/>
                  <a:gd name="connsiteX76" fmla="*/ 2379487 w 12089090"/>
                  <a:gd name="connsiteY76" fmla="*/ 1629182 h 13511369"/>
                  <a:gd name="connsiteX77" fmla="*/ 2748581 w 12089090"/>
                  <a:gd name="connsiteY77" fmla="*/ 1888739 h 13511369"/>
                  <a:gd name="connsiteX78" fmla="*/ 2818828 w 12089090"/>
                  <a:gd name="connsiteY78" fmla="*/ 2031363 h 13511369"/>
                  <a:gd name="connsiteX79" fmla="*/ 2799778 w 12089090"/>
                  <a:gd name="connsiteY79" fmla="*/ 2224244 h 13511369"/>
                  <a:gd name="connsiteX80" fmla="*/ 2870025 w 12089090"/>
                  <a:gd name="connsiteY80" fmla="*/ 2431664 h 13511369"/>
                  <a:gd name="connsiteX81" fmla="*/ 3027187 w 12089090"/>
                  <a:gd name="connsiteY81" fmla="*/ 2567395 h 13511369"/>
                  <a:gd name="connsiteX82" fmla="*/ 3160537 w 12089090"/>
                  <a:gd name="connsiteY82" fmla="*/ 2543582 h 13511369"/>
                  <a:gd name="connsiteX83" fmla="*/ 3228403 w 12089090"/>
                  <a:gd name="connsiteY83" fmla="*/ 2648106 h 13511369"/>
                  <a:gd name="connsiteX84" fmla="*/ 3130772 w 12089090"/>
                  <a:gd name="connsiteY84" fmla="*/ 2719544 h 13511369"/>
                  <a:gd name="connsiteX85" fmla="*/ 3115293 w 12089090"/>
                  <a:gd name="connsiteY85" fmla="*/ 2843619 h 13511369"/>
                  <a:gd name="connsiteX86" fmla="*/ 3023615 w 12089090"/>
                  <a:gd name="connsiteY86" fmla="*/ 2957669 h 13511369"/>
                  <a:gd name="connsiteX87" fmla="*/ 3016472 w 12089090"/>
                  <a:gd name="connsiteY87" fmla="*/ 3050538 h 13511369"/>
                  <a:gd name="connsiteX88" fmla="*/ 2916459 w 12089090"/>
                  <a:gd name="connsiteY88" fmla="*/ 3143406 h 13511369"/>
                  <a:gd name="connsiteX89" fmla="*/ 2874787 w 12089090"/>
                  <a:gd name="connsiteY89" fmla="*/ 3248432 h 13511369"/>
                  <a:gd name="connsiteX90" fmla="*/ 2916459 w 12089090"/>
                  <a:gd name="connsiteY90" fmla="*/ 3355338 h 13511369"/>
                  <a:gd name="connsiteX91" fmla="*/ 3039093 w 12089090"/>
                  <a:gd name="connsiteY91" fmla="*/ 3469889 h 13511369"/>
                  <a:gd name="connsiteX92" fmla="*/ 2880740 w 12089090"/>
                  <a:gd name="connsiteY92" fmla="*/ 3872069 h 13511369"/>
                  <a:gd name="connsiteX93" fmla="*/ 2854547 w 12089090"/>
                  <a:gd name="connsiteY93" fmla="*/ 4003038 h 13511369"/>
                  <a:gd name="connsiteX94" fmla="*/ 2779537 w 12089090"/>
                  <a:gd name="connsiteY94" fmla="*/ 4067582 h 13511369"/>
                  <a:gd name="connsiteX95" fmla="*/ 2630709 w 12089090"/>
                  <a:gd name="connsiteY95" fmla="*/ 4069713 h 13511369"/>
                  <a:gd name="connsiteX96" fmla="*/ 2559272 w 12089090"/>
                  <a:gd name="connsiteY96" fmla="*/ 4041138 h 13511369"/>
                  <a:gd name="connsiteX97" fmla="*/ 2497359 w 12089090"/>
                  <a:gd name="connsiteY97" fmla="*/ 3964938 h 13511369"/>
                  <a:gd name="connsiteX98" fmla="*/ 2360437 w 12089090"/>
                  <a:gd name="connsiteY98" fmla="*/ 3991382 h 13511369"/>
                  <a:gd name="connsiteX99" fmla="*/ 2302097 w 12089090"/>
                  <a:gd name="connsiteY99" fmla="*/ 4098288 h 13511369"/>
                  <a:gd name="connsiteX100" fmla="*/ 2402109 w 12089090"/>
                  <a:gd name="connsiteY100" fmla="*/ 4295932 h 13511369"/>
                  <a:gd name="connsiteX101" fmla="*/ 2322337 w 12089090"/>
                  <a:gd name="connsiteY101" fmla="*/ 4353332 h 13511369"/>
                  <a:gd name="connsiteX102" fmla="*/ 2533078 w 12089090"/>
                  <a:gd name="connsiteY102" fmla="*/ 4645975 h 13511369"/>
                  <a:gd name="connsiteX103" fmla="*/ 2597372 w 12089090"/>
                  <a:gd name="connsiteY103" fmla="*/ 4879338 h 13511369"/>
                  <a:gd name="connsiteX104" fmla="*/ 2489024 w 12089090"/>
                  <a:gd name="connsiteY104" fmla="*/ 4958170 h 13511369"/>
                  <a:gd name="connsiteX105" fmla="*/ 2471165 w 12089090"/>
                  <a:gd name="connsiteY105" fmla="*/ 5122225 h 13511369"/>
                  <a:gd name="connsiteX106" fmla="*/ 2387822 w 12089090"/>
                  <a:gd name="connsiteY106" fmla="*/ 5196044 h 13511369"/>
                  <a:gd name="connsiteX107" fmla="*/ 2398537 w 12089090"/>
                  <a:gd name="connsiteY107" fmla="*/ 5286782 h 13511369"/>
                  <a:gd name="connsiteX108" fmla="*/ 2506884 w 12089090"/>
                  <a:gd name="connsiteY108" fmla="*/ 5384163 h 13511369"/>
                  <a:gd name="connsiteX109" fmla="*/ 2512837 w 12089090"/>
                  <a:gd name="connsiteY109" fmla="*/ 5534432 h 13511369"/>
                  <a:gd name="connsiteX110" fmla="*/ 2516409 w 12089090"/>
                  <a:gd name="connsiteY110" fmla="*/ 5622288 h 13511369"/>
                  <a:gd name="connsiteX111" fmla="*/ 2649759 w 12089090"/>
                  <a:gd name="connsiteY111" fmla="*/ 5741350 h 13511369"/>
                  <a:gd name="connsiteX112" fmla="*/ 2814065 w 12089090"/>
                  <a:gd name="connsiteY112" fmla="*/ 5819932 h 13511369"/>
                  <a:gd name="connsiteX113" fmla="*/ 2846212 w 12089090"/>
                  <a:gd name="connsiteY113" fmla="*/ 6036875 h 13511369"/>
                  <a:gd name="connsiteX114" fmla="*/ 2836687 w 12089090"/>
                  <a:gd name="connsiteY114" fmla="*/ 6239282 h 13511369"/>
                  <a:gd name="connsiteX115" fmla="*/ 2611659 w 12089090"/>
                  <a:gd name="connsiteY115" fmla="*/ 6322375 h 13511369"/>
                  <a:gd name="connsiteX116" fmla="*/ 2627137 w 12089090"/>
                  <a:gd name="connsiteY116" fmla="*/ 6448832 h 13511369"/>
                  <a:gd name="connsiteX117" fmla="*/ 2531887 w 12089090"/>
                  <a:gd name="connsiteY117" fmla="*/ 6696482 h 13511369"/>
                  <a:gd name="connsiteX118" fmla="*/ 2585465 w 12089090"/>
                  <a:gd name="connsiteY118" fmla="*/ 6812913 h 13511369"/>
                  <a:gd name="connsiteX119" fmla="*/ 2535459 w 12089090"/>
                  <a:gd name="connsiteY119" fmla="*/ 6872444 h 13511369"/>
                  <a:gd name="connsiteX120" fmla="*/ 2478309 w 12089090"/>
                  <a:gd name="connsiteY120" fmla="*/ 6981982 h 13511369"/>
                  <a:gd name="connsiteX121" fmla="*/ 2365199 w 12089090"/>
                  <a:gd name="connsiteY121" fmla="*/ 7022714 h 13511369"/>
                  <a:gd name="connsiteX122" fmla="*/ 2123503 w 12089090"/>
                  <a:gd name="connsiteY122" fmla="*/ 7248682 h 13511369"/>
                  <a:gd name="connsiteX123" fmla="*/ 2171128 w 12089090"/>
                  <a:gd name="connsiteY123" fmla="*/ 7551100 h 13511369"/>
                  <a:gd name="connsiteX124" fmla="*/ 2143743 w 12089090"/>
                  <a:gd name="connsiteY124" fmla="*/ 7627551 h 13511369"/>
                  <a:gd name="connsiteX125" fmla="*/ 1973484 w 12089090"/>
                  <a:gd name="connsiteY125" fmla="*/ 7703500 h 13511369"/>
                  <a:gd name="connsiteX126" fmla="*/ 1867519 w 12089090"/>
                  <a:gd name="connsiteY126" fmla="*/ 7841863 h 13511369"/>
                  <a:gd name="connsiteX127" fmla="*/ 1842515 w 12089090"/>
                  <a:gd name="connsiteY127" fmla="*/ 8084500 h 13511369"/>
                  <a:gd name="connsiteX128" fmla="*/ 1721072 w 12089090"/>
                  <a:gd name="connsiteY128" fmla="*/ 8148794 h 13511369"/>
                  <a:gd name="connsiteX129" fmla="*/ 1703212 w 12089090"/>
                  <a:gd name="connsiteY129" fmla="*/ 8291919 h 13511369"/>
                  <a:gd name="connsiteX130" fmla="*/ 1671065 w 12089090"/>
                  <a:gd name="connsiteY130" fmla="*/ 8510744 h 13511369"/>
                  <a:gd name="connsiteX131" fmla="*/ 1716309 w 12089090"/>
                  <a:gd name="connsiteY131" fmla="*/ 8653619 h 13511369"/>
                  <a:gd name="connsiteX132" fmla="*/ 1706784 w 12089090"/>
                  <a:gd name="connsiteY132" fmla="*/ 8772682 h 13511369"/>
                  <a:gd name="connsiteX133" fmla="*/ 1788937 w 12089090"/>
                  <a:gd name="connsiteY133" fmla="*/ 8963432 h 13511369"/>
                  <a:gd name="connsiteX134" fmla="*/ 1657969 w 12089090"/>
                  <a:gd name="connsiteY134" fmla="*/ 9413488 h 13511369"/>
                  <a:gd name="connsiteX135" fmla="*/ 1506759 w 12089090"/>
                  <a:gd name="connsiteY135" fmla="*/ 9498963 h 13511369"/>
                  <a:gd name="connsiteX136" fmla="*/ 1463897 w 12089090"/>
                  <a:gd name="connsiteY136" fmla="*/ 9682319 h 13511369"/>
                  <a:gd name="connsiteX137" fmla="*/ 1321022 w 12089090"/>
                  <a:gd name="connsiteY137" fmla="*/ 9748994 h 13511369"/>
                  <a:gd name="connsiteX138" fmla="*/ 1312687 w 12089090"/>
                  <a:gd name="connsiteY138" fmla="*/ 9839732 h 13511369"/>
                  <a:gd name="connsiteX139" fmla="*/ 1237678 w 12089090"/>
                  <a:gd name="connsiteY139" fmla="*/ 9970450 h 13511369"/>
                  <a:gd name="connsiteX140" fmla="*/ 1254347 w 12089090"/>
                  <a:gd name="connsiteY140" fmla="*/ 10151425 h 13511369"/>
                  <a:gd name="connsiteX141" fmla="*/ 1179337 w 12089090"/>
                  <a:gd name="connsiteY141" fmla="*/ 10315982 h 13511369"/>
                  <a:gd name="connsiteX142" fmla="*/ 932878 w 12089090"/>
                  <a:gd name="connsiteY142" fmla="*/ 10353832 h 13511369"/>
                  <a:gd name="connsiteX143" fmla="*/ 817387 w 12089090"/>
                  <a:gd name="connsiteY143" fmla="*/ 10468382 h 13511369"/>
                  <a:gd name="connsiteX144" fmla="*/ 678084 w 12089090"/>
                  <a:gd name="connsiteY144" fmla="*/ 10480038 h 13511369"/>
                  <a:gd name="connsiteX145" fmla="*/ 585215 w 12089090"/>
                  <a:gd name="connsiteY145" fmla="*/ 10544332 h 13511369"/>
                  <a:gd name="connsiteX146" fmla="*/ 497109 w 12089090"/>
                  <a:gd name="connsiteY146" fmla="*/ 10503850 h 13511369"/>
                  <a:gd name="connsiteX147" fmla="*/ 399478 w 12089090"/>
                  <a:gd name="connsiteY147" fmla="*/ 10510994 h 13511369"/>
                  <a:gd name="connsiteX148" fmla="*/ 301847 w 12089090"/>
                  <a:gd name="connsiteY148" fmla="*/ 10482419 h 13511369"/>
                  <a:gd name="connsiteX149" fmla="*/ 238743 w 12089090"/>
                  <a:gd name="connsiteY149" fmla="*/ 10535057 h 13511369"/>
                  <a:gd name="connsiteX150" fmla="*/ 17287 w 12089090"/>
                  <a:gd name="connsiteY150" fmla="*/ 10430282 h 13511369"/>
                  <a:gd name="connsiteX151" fmla="*/ 78009 w 12089090"/>
                  <a:gd name="connsiteY151" fmla="*/ 10608625 h 13511369"/>
                  <a:gd name="connsiteX152" fmla="*/ 11334 w 12089090"/>
                  <a:gd name="connsiteY152" fmla="*/ 10787219 h 13511369"/>
                  <a:gd name="connsiteX153" fmla="*/ 112537 w 12089090"/>
                  <a:gd name="connsiteY153" fmla="*/ 11056551 h 13511369"/>
                  <a:gd name="connsiteX154" fmla="*/ 8953 w 12089090"/>
                  <a:gd name="connsiteY154" fmla="*/ 11234894 h 13511369"/>
                  <a:gd name="connsiteX155" fmla="*/ 17287 w 12089090"/>
                  <a:gd name="connsiteY155" fmla="*/ 11420882 h 13511369"/>
                  <a:gd name="connsiteX156" fmla="*/ 158972 w 12089090"/>
                  <a:gd name="connsiteY156" fmla="*/ 11470638 h 13511369"/>
                  <a:gd name="connsiteX157" fmla="*/ 455437 w 12089090"/>
                  <a:gd name="connsiteY157" fmla="*/ 11497082 h 13511369"/>
                  <a:gd name="connsiteX158" fmla="*/ 623315 w 12089090"/>
                  <a:gd name="connsiteY158" fmla="*/ 11544457 h 13511369"/>
                  <a:gd name="connsiteX159" fmla="*/ 737615 w 12089090"/>
                  <a:gd name="connsiteY159" fmla="*/ 11489688 h 13511369"/>
                  <a:gd name="connsiteX160" fmla="*/ 912637 w 12089090"/>
                  <a:gd name="connsiteY160" fmla="*/ 11535182 h 13511369"/>
                  <a:gd name="connsiteX161" fmla="*/ 1078134 w 12089090"/>
                  <a:gd name="connsiteY161" fmla="*/ 11413488 h 13511369"/>
                  <a:gd name="connsiteX162" fmla="*/ 1155524 w 12089090"/>
                  <a:gd name="connsiteY162" fmla="*/ 11470889 h 13511369"/>
                  <a:gd name="connsiteX163" fmla="*/ 1294828 w 12089090"/>
                  <a:gd name="connsiteY163" fmla="*/ 11496832 h 13511369"/>
                  <a:gd name="connsiteX164" fmla="*/ 1466278 w 12089090"/>
                  <a:gd name="connsiteY164" fmla="*/ 11508738 h 13511369"/>
                  <a:gd name="connsiteX165" fmla="*/ 1552003 w 12089090"/>
                  <a:gd name="connsiteY165" fmla="*/ 11573032 h 13511369"/>
                  <a:gd name="connsiteX166" fmla="*/ 1652015 w 12089090"/>
                  <a:gd name="connsiteY166" fmla="*/ 11580175 h 13511369"/>
                  <a:gd name="connsiteX167" fmla="*/ 1731787 w 12089090"/>
                  <a:gd name="connsiteY167" fmla="*/ 11592332 h 13511369"/>
                  <a:gd name="connsiteX168" fmla="*/ 1659159 w 12089090"/>
                  <a:gd name="connsiteY168" fmla="*/ 11737338 h 13511369"/>
                  <a:gd name="connsiteX169" fmla="*/ 1693687 w 12089090"/>
                  <a:gd name="connsiteY169" fmla="*/ 11992382 h 13511369"/>
                  <a:gd name="connsiteX170" fmla="*/ 1871090 w 12089090"/>
                  <a:gd name="connsiteY170" fmla="*/ 12130244 h 13511369"/>
                  <a:gd name="connsiteX171" fmla="*/ 1993724 w 12089090"/>
                  <a:gd name="connsiteY171" fmla="*/ 12056676 h 13511369"/>
                  <a:gd name="connsiteX172" fmla="*/ 2066353 w 12089090"/>
                  <a:gd name="connsiteY172" fmla="*/ 12104050 h 13511369"/>
                  <a:gd name="connsiteX173" fmla="*/ 2142553 w 12089090"/>
                  <a:gd name="connsiteY173" fmla="*/ 12034994 h 13511369"/>
                  <a:gd name="connsiteX174" fmla="*/ 2242565 w 12089090"/>
                  <a:gd name="connsiteY174" fmla="*/ 12058807 h 13511369"/>
                  <a:gd name="connsiteX175" fmla="*/ 2473547 w 12089090"/>
                  <a:gd name="connsiteY175" fmla="*/ 12008800 h 13511369"/>
                  <a:gd name="connsiteX176" fmla="*/ 2524743 w 12089090"/>
                  <a:gd name="connsiteY176" fmla="*/ 11899513 h 13511369"/>
                  <a:gd name="connsiteX177" fmla="*/ 2893837 w 12089090"/>
                  <a:gd name="connsiteY177" fmla="*/ 12030482 h 13511369"/>
                  <a:gd name="connsiteX178" fmla="*/ 2983134 w 12089090"/>
                  <a:gd name="connsiteY178" fmla="*/ 12018325 h 13511369"/>
                  <a:gd name="connsiteX179" fmla="*/ 3084337 w 12089090"/>
                  <a:gd name="connsiteY179" fmla="*/ 12182882 h 13511369"/>
                  <a:gd name="connsiteX180" fmla="*/ 3323653 w 12089090"/>
                  <a:gd name="connsiteY180" fmla="*/ 12127863 h 13511369"/>
                  <a:gd name="connsiteX181" fmla="*/ 3433190 w 12089090"/>
                  <a:gd name="connsiteY181" fmla="*/ 12196919 h 13511369"/>
                  <a:gd name="connsiteX182" fmla="*/ 3586781 w 12089090"/>
                  <a:gd name="connsiteY182" fmla="*/ 12266226 h 13511369"/>
                  <a:gd name="connsiteX183" fmla="*/ 3522487 w 12089090"/>
                  <a:gd name="connsiteY183" fmla="*/ 12387670 h 13511369"/>
                  <a:gd name="connsiteX184" fmla="*/ 3607022 w 12089090"/>
                  <a:gd name="connsiteY184" fmla="*/ 12592207 h 13511369"/>
                  <a:gd name="connsiteX185" fmla="*/ 3560587 w 12089090"/>
                  <a:gd name="connsiteY185" fmla="*/ 12773432 h 13511369"/>
                  <a:gd name="connsiteX186" fmla="*/ 3545109 w 12089090"/>
                  <a:gd name="connsiteY186" fmla="*/ 12987494 h 13511369"/>
                  <a:gd name="connsiteX187" fmla="*/ 3636787 w 12089090"/>
                  <a:gd name="connsiteY187" fmla="*/ 13211582 h 13511369"/>
                  <a:gd name="connsiteX188" fmla="*/ 3922537 w 12089090"/>
                  <a:gd name="connsiteY188" fmla="*/ 13440182 h 13511369"/>
                  <a:gd name="connsiteX189" fmla="*/ 4514278 w 12089090"/>
                  <a:gd name="connsiteY189" fmla="*/ 13511369 h 13511369"/>
                  <a:gd name="connsiteX190" fmla="*/ 4549996 w 12089090"/>
                  <a:gd name="connsiteY190" fmla="*/ 13442312 h 13511369"/>
                  <a:gd name="connsiteX191" fmla="*/ 4208287 w 12089090"/>
                  <a:gd name="connsiteY191" fmla="*/ 13154432 h 13511369"/>
                  <a:gd name="connsiteX192" fmla="*/ 4635722 w 12089090"/>
                  <a:gd name="connsiteY192" fmla="*/ 13268482 h 13511369"/>
                  <a:gd name="connsiteX193" fmla="*/ 4951237 w 12089090"/>
                  <a:gd name="connsiteY193" fmla="*/ 13268732 h 13511369"/>
                  <a:gd name="connsiteX194" fmla="*/ 5052440 w 12089090"/>
                  <a:gd name="connsiteY194" fmla="*/ 13058932 h 13511369"/>
                  <a:gd name="connsiteX195" fmla="*/ 5011959 w 12089090"/>
                  <a:gd name="connsiteY195" fmla="*/ 12985113 h 13511369"/>
                  <a:gd name="connsiteX196" fmla="*/ 5008387 w 12089090"/>
                  <a:gd name="connsiteY196" fmla="*/ 12678182 h 13511369"/>
                  <a:gd name="connsiteX197" fmla="*/ 5084587 w 12089090"/>
                  <a:gd name="connsiteY197" fmla="*/ 12563882 h 13511369"/>
                  <a:gd name="connsiteX198" fmla="*/ 5046487 w 12089090"/>
                  <a:gd name="connsiteY198" fmla="*/ 12225745 h 13511369"/>
                  <a:gd name="connsiteX199" fmla="*/ 5375100 w 12089090"/>
                  <a:gd name="connsiteY199" fmla="*/ 12097157 h 13511369"/>
                  <a:gd name="connsiteX200" fmla="*/ 5656087 w 12089090"/>
                  <a:gd name="connsiteY200" fmla="*/ 12180502 h 13511369"/>
                  <a:gd name="connsiteX201" fmla="*/ 5541787 w 12089090"/>
                  <a:gd name="connsiteY201" fmla="*/ 11249432 h 13511369"/>
                  <a:gd name="connsiteX202" fmla="*/ 5602510 w 12089090"/>
                  <a:gd name="connsiteY202" fmla="*/ 10722925 h 13511369"/>
                  <a:gd name="connsiteX203" fmla="*/ 5485827 w 12089090"/>
                  <a:gd name="connsiteY203" fmla="*/ 10663394 h 13511369"/>
                  <a:gd name="connsiteX204" fmla="*/ 5602509 w 12089090"/>
                  <a:gd name="connsiteY204" fmla="*/ 10701495 h 13511369"/>
                  <a:gd name="connsiteX205" fmla="*/ 5628703 w 12089090"/>
                  <a:gd name="connsiteY205" fmla="*/ 10160950 h 13511369"/>
                  <a:gd name="connsiteX206" fmla="*/ 5715618 w 12089090"/>
                  <a:gd name="connsiteY206" fmla="*/ 9775438 h 13511369"/>
                  <a:gd name="connsiteX207" fmla="*/ 5847778 w 12089090"/>
                  <a:gd name="connsiteY207" fmla="*/ 9408475 h 13511369"/>
                  <a:gd name="connsiteX208" fmla="*/ 5938265 w 12089090"/>
                  <a:gd name="connsiteY208" fmla="*/ 9196544 h 13511369"/>
                  <a:gd name="connsiteX209" fmla="*/ 5776340 w 12089090"/>
                  <a:gd name="connsiteY209" fmla="*/ 9329894 h 13511369"/>
                  <a:gd name="connsiteX210" fmla="*/ 5940647 w 12089090"/>
                  <a:gd name="connsiteY210" fmla="*/ 9137013 h 13511369"/>
                  <a:gd name="connsiteX211" fmla="*/ 5972794 w 12089090"/>
                  <a:gd name="connsiteY211" fmla="*/ 8956289 h 13511369"/>
                  <a:gd name="connsiteX212" fmla="*/ 5976365 w 12089090"/>
                  <a:gd name="connsiteY212" fmla="*/ 9087006 h 13511369"/>
                  <a:gd name="connsiteX213" fmla="*/ 6458567 w 12089090"/>
                  <a:gd name="connsiteY213" fmla="*/ 8201432 h 13511369"/>
                  <a:gd name="connsiteX214" fmla="*/ 6221634 w 12089090"/>
                  <a:gd name="connsiteY214" fmla="*/ 8101170 h 13511369"/>
                  <a:gd name="connsiteX215" fmla="*/ 6443090 w 12089090"/>
                  <a:gd name="connsiteY215" fmla="*/ 8110694 h 13511369"/>
                  <a:gd name="connsiteX216" fmla="*/ 6713363 w 12089090"/>
                  <a:gd name="connsiteY216" fmla="*/ 8074975 h 13511369"/>
                  <a:gd name="connsiteX217" fmla="*/ 6872907 w 12089090"/>
                  <a:gd name="connsiteY217" fmla="*/ 8032113 h 13511369"/>
                  <a:gd name="connsiteX218" fmla="*/ 6802659 w 12089090"/>
                  <a:gd name="connsiteY218" fmla="*/ 7972582 h 13511369"/>
                  <a:gd name="connsiteX219" fmla="*/ 6894339 w 12089090"/>
                  <a:gd name="connsiteY219" fmla="*/ 7846626 h 13511369"/>
                  <a:gd name="connsiteX220" fmla="*/ 6997921 w 12089090"/>
                  <a:gd name="connsiteY220" fmla="*/ 7867807 h 13511369"/>
                  <a:gd name="connsiteX221" fmla="*/ 7034832 w 12089090"/>
                  <a:gd name="connsiteY221" fmla="*/ 7793990 h 13511369"/>
                  <a:gd name="connsiteX222" fmla="*/ 6961013 w 12089090"/>
                  <a:gd name="connsiteY222" fmla="*/ 7693975 h 13511369"/>
                  <a:gd name="connsiteX223" fmla="*/ 6927676 w 12089090"/>
                  <a:gd name="connsiteY223" fmla="*/ 7596344 h 13511369"/>
                  <a:gd name="connsiteX224" fmla="*/ 6837187 w 12089090"/>
                  <a:gd name="connsiteY224" fmla="*/ 7591832 h 13511369"/>
                  <a:gd name="connsiteX225" fmla="*/ 6763369 w 12089090"/>
                  <a:gd name="connsiteY225" fmla="*/ 7674925 h 13511369"/>
                  <a:gd name="connsiteX226" fmla="*/ 6627637 w 12089090"/>
                  <a:gd name="connsiteY226" fmla="*/ 7687082 h 13511369"/>
                  <a:gd name="connsiteX227" fmla="*/ 6687169 w 12089090"/>
                  <a:gd name="connsiteY227" fmla="*/ 7617775 h 13511369"/>
                  <a:gd name="connsiteX228" fmla="*/ 6699076 w 12089090"/>
                  <a:gd name="connsiteY228" fmla="*/ 7529669 h 13511369"/>
                  <a:gd name="connsiteX229" fmla="*/ 6720506 w 12089090"/>
                  <a:gd name="connsiteY229" fmla="*/ 7467756 h 13511369"/>
                  <a:gd name="connsiteX230" fmla="*/ 6684787 w 12089090"/>
                  <a:gd name="connsiteY230" fmla="*/ 7401332 h 13511369"/>
                  <a:gd name="connsiteX231" fmla="*/ 6620494 w 12089090"/>
                  <a:gd name="connsiteY231" fmla="*/ 7432038 h 13511369"/>
                  <a:gd name="connsiteX232" fmla="*/ 6618112 w 12089090"/>
                  <a:gd name="connsiteY232" fmla="*/ 7351326 h 13511369"/>
                  <a:gd name="connsiteX233" fmla="*/ 6837188 w 12089090"/>
                  <a:gd name="connsiteY233" fmla="*/ 7243919 h 13511369"/>
                  <a:gd name="connsiteX234" fmla="*/ 6801469 w 12089090"/>
                  <a:gd name="connsiteY234" fmla="*/ 7089138 h 13511369"/>
                  <a:gd name="connsiteX235" fmla="*/ 6877669 w 12089090"/>
                  <a:gd name="connsiteY235" fmla="*/ 7072469 h 13511369"/>
                  <a:gd name="connsiteX236" fmla="*/ 6856237 w 12089090"/>
                  <a:gd name="connsiteY236" fmla="*/ 6982232 h 13511369"/>
                  <a:gd name="connsiteX237" fmla="*/ 6961013 w 12089090"/>
                  <a:gd name="connsiteY237" fmla="*/ 6984363 h 13511369"/>
                  <a:gd name="connsiteX238" fmla="*/ 7003876 w 12089090"/>
                  <a:gd name="connsiteY238" fmla="*/ 6903400 h 13511369"/>
                  <a:gd name="connsiteX239" fmla="*/ 7106269 w 12089090"/>
                  <a:gd name="connsiteY239" fmla="*/ 6936738 h 13511369"/>
                  <a:gd name="connsiteX240" fmla="*/ 7180088 w 12089090"/>
                  <a:gd name="connsiteY240" fmla="*/ 7039132 h 13511369"/>
                  <a:gd name="connsiteX241" fmla="*/ 7246763 w 12089090"/>
                  <a:gd name="connsiteY241" fmla="*/ 6979600 h 13511369"/>
                  <a:gd name="connsiteX242" fmla="*/ 7187232 w 12089090"/>
                  <a:gd name="connsiteY242" fmla="*/ 6843869 h 13511369"/>
                  <a:gd name="connsiteX243" fmla="*/ 7244381 w 12089090"/>
                  <a:gd name="connsiteY243" fmla="*/ 6896506 h 13511369"/>
                  <a:gd name="connsiteX244" fmla="*/ 7361063 w 12089090"/>
                  <a:gd name="connsiteY244" fmla="*/ 6934357 h 13511369"/>
                  <a:gd name="connsiteX245" fmla="*/ 7434882 w 12089090"/>
                  <a:gd name="connsiteY245" fmla="*/ 7006046 h 13511369"/>
                  <a:gd name="connsiteX246" fmla="*/ 7403926 w 12089090"/>
                  <a:gd name="connsiteY246" fmla="*/ 7144158 h 13511369"/>
                  <a:gd name="connsiteX247" fmla="*/ 7475363 w 12089090"/>
                  <a:gd name="connsiteY247" fmla="*/ 7108439 h 13511369"/>
                  <a:gd name="connsiteX248" fmla="*/ 7465837 w 12089090"/>
                  <a:gd name="connsiteY248" fmla="*/ 7077482 h 13511369"/>
                  <a:gd name="connsiteX249" fmla="*/ 7542038 w 12089090"/>
                  <a:gd name="connsiteY249" fmla="*/ 7163208 h 13511369"/>
                  <a:gd name="connsiteX250" fmla="*/ 7477744 w 12089090"/>
                  <a:gd name="connsiteY250" fmla="*/ 7244171 h 13511369"/>
                  <a:gd name="connsiteX251" fmla="*/ 7542037 w 12089090"/>
                  <a:gd name="connsiteY251" fmla="*/ 7325132 h 13511369"/>
                  <a:gd name="connsiteX252" fmla="*/ 7468219 w 12089090"/>
                  <a:gd name="connsiteY252" fmla="*/ 7344183 h 13511369"/>
                  <a:gd name="connsiteX253" fmla="*/ 7375351 w 12089090"/>
                  <a:gd name="connsiteY253" fmla="*/ 7296558 h 13511369"/>
                  <a:gd name="connsiteX254" fmla="*/ 7327726 w 12089090"/>
                  <a:gd name="connsiteY254" fmla="*/ 7406096 h 13511369"/>
                  <a:gd name="connsiteX255" fmla="*/ 7403926 w 12089090"/>
                  <a:gd name="connsiteY255" fmla="*/ 7425146 h 13511369"/>
                  <a:gd name="connsiteX256" fmla="*/ 7458694 w 12089090"/>
                  <a:gd name="connsiteY256" fmla="*/ 7484677 h 13511369"/>
                  <a:gd name="connsiteX257" fmla="*/ 7484888 w 12089090"/>
                  <a:gd name="connsiteY257" fmla="*/ 7515382 h 13511369"/>
                  <a:gd name="connsiteX258" fmla="*/ 7505128 w 12089090"/>
                  <a:gd name="connsiteY258" fmla="*/ 7467755 h 13511369"/>
                  <a:gd name="connsiteX259" fmla="*/ 7563469 w 12089090"/>
                  <a:gd name="connsiteY259" fmla="*/ 7529921 h 13511369"/>
                  <a:gd name="connsiteX260" fmla="*/ 7656338 w 12089090"/>
                  <a:gd name="connsiteY260" fmla="*/ 7615646 h 13511369"/>
                  <a:gd name="connsiteX261" fmla="*/ 7656338 w 12089090"/>
                  <a:gd name="connsiteY261" fmla="*/ 7510871 h 13511369"/>
                  <a:gd name="connsiteX262" fmla="*/ 7830168 w 12089090"/>
                  <a:gd name="connsiteY262" fmla="*/ 7606120 h 13511369"/>
                  <a:gd name="connsiteX263" fmla="*/ 7723013 w 12089090"/>
                  <a:gd name="connsiteY263" fmla="*/ 7370377 h 13511369"/>
                  <a:gd name="connsiteX264" fmla="*/ 7725394 w 12089090"/>
                  <a:gd name="connsiteY264" fmla="*/ 7234646 h 13511369"/>
                  <a:gd name="connsiteX265" fmla="*/ 7630144 w 12089090"/>
                  <a:gd name="connsiteY265" fmla="*/ 7206071 h 13511369"/>
                  <a:gd name="connsiteX266" fmla="*/ 7694437 w 12089090"/>
                  <a:gd name="connsiteY266" fmla="*/ 7039382 h 13511369"/>
                  <a:gd name="connsiteX267" fmla="*/ 8392144 w 12089090"/>
                  <a:gd name="connsiteY267" fmla="*/ 6653621 h 13511369"/>
                  <a:gd name="connsiteX268" fmla="*/ 8720757 w 12089090"/>
                  <a:gd name="connsiteY268" fmla="*/ 6591708 h 13511369"/>
                  <a:gd name="connsiteX269" fmla="*/ 8739807 w 12089090"/>
                  <a:gd name="connsiteY269" fmla="*/ 6696483 h 13511369"/>
                  <a:gd name="connsiteX270" fmla="*/ 8813626 w 12089090"/>
                  <a:gd name="connsiteY270" fmla="*/ 6701246 h 13511369"/>
                  <a:gd name="connsiteX271" fmla="*/ 8789812 w 12089090"/>
                  <a:gd name="connsiteY271" fmla="*/ 6548844 h 13511369"/>
                  <a:gd name="connsiteX272" fmla="*/ 9332737 w 12089090"/>
                  <a:gd name="connsiteY272" fmla="*/ 6544082 h 13511369"/>
                  <a:gd name="connsiteX273" fmla="*/ 9520856 w 12089090"/>
                  <a:gd name="connsiteY273" fmla="*/ 6494075 h 13511369"/>
                  <a:gd name="connsiteX274" fmla="*/ 9647062 w 12089090"/>
                  <a:gd name="connsiteY274" fmla="*/ 6298813 h 13511369"/>
                  <a:gd name="connsiteX275" fmla="*/ 9923287 w 12089090"/>
                  <a:gd name="connsiteY275" fmla="*/ 6334532 h 13511369"/>
                  <a:gd name="connsiteX276" fmla="*/ 9887569 w 12089090"/>
                  <a:gd name="connsiteY276" fmla="*/ 6420258 h 13511369"/>
                  <a:gd name="connsiteX277" fmla="*/ 9744694 w 12089090"/>
                  <a:gd name="connsiteY277" fmla="*/ 6434546 h 13511369"/>
                  <a:gd name="connsiteX278" fmla="*/ 9813749 w 12089090"/>
                  <a:gd name="connsiteY278" fmla="*/ 6489313 h 13511369"/>
                  <a:gd name="connsiteX279" fmla="*/ 9682782 w 12089090"/>
                  <a:gd name="connsiteY279" fmla="*/ 6517889 h 13511369"/>
                  <a:gd name="connsiteX280" fmla="*/ 9556576 w 12089090"/>
                  <a:gd name="connsiteY280" fmla="*/ 6508364 h 13511369"/>
                  <a:gd name="connsiteX281" fmla="*/ 9470850 w 12089090"/>
                  <a:gd name="connsiteY281" fmla="*/ 6544082 h 13511369"/>
                  <a:gd name="connsiteX282" fmla="*/ 9439894 w 12089090"/>
                  <a:gd name="connsiteY282" fmla="*/ 6848883 h 13511369"/>
                  <a:gd name="connsiteX283" fmla="*/ 9601819 w 12089090"/>
                  <a:gd name="connsiteY283" fmla="*/ 6882220 h 13511369"/>
                  <a:gd name="connsiteX284" fmla="*/ 9808987 w 12089090"/>
                  <a:gd name="connsiteY284" fmla="*/ 6696482 h 13511369"/>
                  <a:gd name="connsiteX285" fmla="*/ 9847088 w 12089090"/>
                  <a:gd name="connsiteY285" fmla="*/ 6794114 h 13511369"/>
                  <a:gd name="connsiteX286" fmla="*/ 9994726 w 12089090"/>
                  <a:gd name="connsiteY286" fmla="*/ 6717914 h 13511369"/>
                  <a:gd name="connsiteX287" fmla="*/ 9894713 w 12089090"/>
                  <a:gd name="connsiteY287" fmla="*/ 6956040 h 13511369"/>
                  <a:gd name="connsiteX288" fmla="*/ 10037588 w 12089090"/>
                  <a:gd name="connsiteY288" fmla="*/ 6898889 h 13511369"/>
                  <a:gd name="connsiteX289" fmla="*/ 10004251 w 12089090"/>
                  <a:gd name="connsiteY289" fmla="*/ 6986996 h 13511369"/>
                  <a:gd name="connsiteX290" fmla="*/ 10235232 w 12089090"/>
                  <a:gd name="connsiteY290" fmla="*/ 6984614 h 13511369"/>
                  <a:gd name="connsiteX291" fmla="*/ 10075687 w 12089090"/>
                  <a:gd name="connsiteY291" fmla="*/ 7039382 h 13511369"/>
                  <a:gd name="connsiteX292" fmla="*/ 9966151 w 12089090"/>
                  <a:gd name="connsiteY292" fmla="*/ 7096533 h 13511369"/>
                  <a:gd name="connsiteX293" fmla="*/ 9847088 w 12089090"/>
                  <a:gd name="connsiteY293" fmla="*/ 7210833 h 13511369"/>
                  <a:gd name="connsiteX294" fmla="*/ 9882806 w 12089090"/>
                  <a:gd name="connsiteY294" fmla="*/ 7270363 h 13511369"/>
                  <a:gd name="connsiteX295" fmla="*/ 9925669 w 12089090"/>
                  <a:gd name="connsiteY295" fmla="*/ 7320371 h 13511369"/>
                  <a:gd name="connsiteX296" fmla="*/ 10004251 w 12089090"/>
                  <a:gd name="connsiteY296" fmla="*/ 7287033 h 13511369"/>
                  <a:gd name="connsiteX297" fmla="*/ 10016156 w 12089090"/>
                  <a:gd name="connsiteY297" fmla="*/ 7348944 h 13511369"/>
                  <a:gd name="connsiteX298" fmla="*/ 10130457 w 12089090"/>
                  <a:gd name="connsiteY298" fmla="*/ 7210833 h 13511369"/>
                  <a:gd name="connsiteX299" fmla="*/ 10166176 w 12089090"/>
                  <a:gd name="connsiteY299" fmla="*/ 7356089 h 13511369"/>
                  <a:gd name="connsiteX300" fmla="*/ 10261426 w 12089090"/>
                  <a:gd name="connsiteY300" fmla="*/ 7239408 h 13511369"/>
                  <a:gd name="connsiteX301" fmla="*/ 10287619 w 12089090"/>
                  <a:gd name="connsiteY301" fmla="*/ 7401332 h 13511369"/>
                  <a:gd name="connsiteX302" fmla="*/ 10361437 w 12089090"/>
                  <a:gd name="connsiteY302" fmla="*/ 7477532 h 13511369"/>
                  <a:gd name="connsiteX303" fmla="*/ 10151887 w 12089090"/>
                  <a:gd name="connsiteY303" fmla="*/ 7591832 h 13511369"/>
                  <a:gd name="connsiteX304" fmla="*/ 10304288 w 12089090"/>
                  <a:gd name="connsiteY304" fmla="*/ 7741852 h 13511369"/>
                  <a:gd name="connsiteX305" fmla="*/ 10335244 w 12089090"/>
                  <a:gd name="connsiteY305" fmla="*/ 7644221 h 13511369"/>
                  <a:gd name="connsiteX306" fmla="*/ 10406680 w 12089090"/>
                  <a:gd name="connsiteY306" fmla="*/ 7732326 h 13511369"/>
                  <a:gd name="connsiteX307" fmla="*/ 10528126 w 12089090"/>
                  <a:gd name="connsiteY307" fmla="*/ 7691846 h 13511369"/>
                  <a:gd name="connsiteX308" fmla="*/ 10532887 w 12089090"/>
                  <a:gd name="connsiteY308" fmla="*/ 7777570 h 13511369"/>
                  <a:gd name="connsiteX309" fmla="*/ 10530506 w 12089090"/>
                  <a:gd name="connsiteY309" fmla="*/ 7875200 h 13511369"/>
                  <a:gd name="connsiteX310" fmla="*/ 10640043 w 12089090"/>
                  <a:gd name="connsiteY310" fmla="*/ 7837101 h 13511369"/>
                  <a:gd name="connsiteX311" fmla="*/ 10680526 w 12089090"/>
                  <a:gd name="connsiteY311" fmla="*/ 8075227 h 13511369"/>
                  <a:gd name="connsiteX312" fmla="*/ 10818637 w 12089090"/>
                  <a:gd name="connsiteY312" fmla="*/ 8106182 h 13511369"/>
                  <a:gd name="connsiteX313" fmla="*/ 10832925 w 12089090"/>
                  <a:gd name="connsiteY313" fmla="*/ 7815670 h 13511369"/>
                  <a:gd name="connsiteX314" fmla="*/ 10923413 w 12089090"/>
                  <a:gd name="connsiteY314" fmla="*/ 7791858 h 13511369"/>
                  <a:gd name="connsiteX315" fmla="*/ 10992469 w 12089090"/>
                  <a:gd name="connsiteY315" fmla="*/ 7620407 h 13511369"/>
                  <a:gd name="connsiteX316" fmla="*/ 10954369 w 12089090"/>
                  <a:gd name="connsiteY316" fmla="*/ 7491821 h 13511369"/>
                  <a:gd name="connsiteX317" fmla="*/ 10859119 w 12089090"/>
                  <a:gd name="connsiteY317" fmla="*/ 7479913 h 13511369"/>
                  <a:gd name="connsiteX318" fmla="*/ 10906743 w 12089090"/>
                  <a:gd name="connsiteY318" fmla="*/ 7360851 h 13511369"/>
                  <a:gd name="connsiteX319" fmla="*/ 10801969 w 12089090"/>
                  <a:gd name="connsiteY319" fmla="*/ 7289414 h 13511369"/>
                  <a:gd name="connsiteX320" fmla="*/ 10761487 w 12089090"/>
                  <a:gd name="connsiteY320" fmla="*/ 7058432 h 13511369"/>
                  <a:gd name="connsiteX321" fmla="*/ 10443987 w 12089090"/>
                  <a:gd name="connsiteY321" fmla="*/ 7020332 h 13511369"/>
                  <a:gd name="connsiteX322" fmla="*/ 10513838 w 12089090"/>
                  <a:gd name="connsiteY322" fmla="*/ 6915558 h 13511369"/>
                  <a:gd name="connsiteX323" fmla="*/ 10637663 w 12089090"/>
                  <a:gd name="connsiteY323" fmla="*/ 6896508 h 13511369"/>
                  <a:gd name="connsiteX324" fmla="*/ 10647187 w 12089090"/>
                  <a:gd name="connsiteY324" fmla="*/ 6810782 h 13511369"/>
                  <a:gd name="connsiteX325" fmla="*/ 10859912 w 12089090"/>
                  <a:gd name="connsiteY325" fmla="*/ 6899682 h 13511369"/>
                  <a:gd name="connsiteX326" fmla="*/ 10875787 w 12089090"/>
                  <a:gd name="connsiteY326" fmla="*/ 6677432 h 13511369"/>
                  <a:gd name="connsiteX327" fmla="*/ 10666237 w 12089090"/>
                  <a:gd name="connsiteY327" fmla="*/ 6772682 h 13511369"/>
                  <a:gd name="connsiteX328" fmla="*/ 10590037 w 12089090"/>
                  <a:gd name="connsiteY328" fmla="*/ 6544082 h 13511369"/>
                  <a:gd name="connsiteX329" fmla="*/ 10361437 w 12089090"/>
                  <a:gd name="connsiteY329" fmla="*/ 6753632 h 13511369"/>
                  <a:gd name="connsiteX330" fmla="*/ 10374138 w 12089090"/>
                  <a:gd name="connsiteY330" fmla="*/ 6588533 h 13511369"/>
                  <a:gd name="connsiteX331" fmla="*/ 10386837 w 12089090"/>
                  <a:gd name="connsiteY331" fmla="*/ 6464707 h 13511369"/>
                  <a:gd name="connsiteX332" fmla="*/ 10331672 w 12089090"/>
                  <a:gd name="connsiteY332" fmla="*/ 6436675 h 13511369"/>
                  <a:gd name="connsiteX333" fmla="*/ 10278888 w 12089090"/>
                  <a:gd name="connsiteY333" fmla="*/ 6452008 h 13511369"/>
                  <a:gd name="connsiteX334" fmla="*/ 10158237 w 12089090"/>
                  <a:gd name="connsiteY334" fmla="*/ 6236107 h 13511369"/>
                  <a:gd name="connsiteX335" fmla="*/ 10323338 w 12089090"/>
                  <a:gd name="connsiteY335" fmla="*/ 6274208 h 13511369"/>
                  <a:gd name="connsiteX336" fmla="*/ 10564638 w 12089090"/>
                  <a:gd name="connsiteY336" fmla="*/ 6274208 h 13511369"/>
                  <a:gd name="connsiteX337" fmla="*/ 10694812 w 12089090"/>
                  <a:gd name="connsiteY337" fmla="*/ 6134507 h 13511369"/>
                  <a:gd name="connsiteX338" fmla="*/ 10593213 w 12089090"/>
                  <a:gd name="connsiteY338" fmla="*/ 6023383 h 13511369"/>
                  <a:gd name="connsiteX339" fmla="*/ 10380487 w 12089090"/>
                  <a:gd name="connsiteY339" fmla="*/ 5975757 h 13511369"/>
                  <a:gd name="connsiteX340" fmla="*/ 10561462 w 12089090"/>
                  <a:gd name="connsiteY340" fmla="*/ 5845582 h 13511369"/>
                  <a:gd name="connsiteX341" fmla="*/ 10507488 w 12089090"/>
                  <a:gd name="connsiteY341" fmla="*/ 5728108 h 13511369"/>
                  <a:gd name="connsiteX342" fmla="*/ 10561463 w 12089090"/>
                  <a:gd name="connsiteY342" fmla="*/ 5607458 h 13511369"/>
                  <a:gd name="connsiteX343" fmla="*/ 10523362 w 12089090"/>
                  <a:gd name="connsiteY343" fmla="*/ 5604282 h 13511369"/>
                  <a:gd name="connsiteX344" fmla="*/ 10488438 w 12089090"/>
                  <a:gd name="connsiteY344" fmla="*/ 5528083 h 13511369"/>
                  <a:gd name="connsiteX345" fmla="*/ 10329687 w 12089090"/>
                  <a:gd name="connsiteY345" fmla="*/ 5375682 h 13511369"/>
                  <a:gd name="connsiteX346" fmla="*/ 10599563 w 12089090"/>
                  <a:gd name="connsiteY346" fmla="*/ 5480458 h 13511369"/>
                  <a:gd name="connsiteX347" fmla="*/ 10742437 w 12089090"/>
                  <a:gd name="connsiteY347" fmla="*/ 5439182 h 13511369"/>
                  <a:gd name="connsiteX348" fmla="*/ 10717038 w 12089090"/>
                  <a:gd name="connsiteY348" fmla="*/ 5686833 h 13511369"/>
                  <a:gd name="connsiteX349" fmla="*/ 10894837 w 12089090"/>
                  <a:gd name="connsiteY349" fmla="*/ 5724932 h 13511369"/>
                  <a:gd name="connsiteX350" fmla="*/ 10951988 w 12089090"/>
                  <a:gd name="connsiteY350" fmla="*/ 5550308 h 13511369"/>
                  <a:gd name="connsiteX351" fmla="*/ 10993262 w 12089090"/>
                  <a:gd name="connsiteY351" fmla="*/ 5321707 h 13511369"/>
                  <a:gd name="connsiteX352" fmla="*/ 10913888 w 12089090"/>
                  <a:gd name="connsiteY352" fmla="*/ 5118508 h 13511369"/>
                  <a:gd name="connsiteX353" fmla="*/ 10856737 w 12089090"/>
                  <a:gd name="connsiteY353" fmla="*/ 5020082 h 13511369"/>
                  <a:gd name="connsiteX354" fmla="*/ 10777363 w 12089090"/>
                  <a:gd name="connsiteY354" fmla="*/ 5137558 h 13511369"/>
                  <a:gd name="connsiteX355" fmla="*/ 10707513 w 12089090"/>
                  <a:gd name="connsiteY355" fmla="*/ 5096283 h 13511369"/>
                  <a:gd name="connsiteX356" fmla="*/ 10675763 w 12089090"/>
                  <a:gd name="connsiteY356" fmla="*/ 5216933 h 13511369"/>
                  <a:gd name="connsiteX357" fmla="*/ 10574162 w 12089090"/>
                  <a:gd name="connsiteY357" fmla="*/ 5220107 h 13511369"/>
                  <a:gd name="connsiteX358" fmla="*/ 10494787 w 12089090"/>
                  <a:gd name="connsiteY358" fmla="*/ 5077232 h 13511369"/>
                  <a:gd name="connsiteX359" fmla="*/ 10456687 w 12089090"/>
                  <a:gd name="connsiteY359" fmla="*/ 4924832 h 13511369"/>
                  <a:gd name="connsiteX360" fmla="*/ 10240787 w 12089090"/>
                  <a:gd name="connsiteY360" fmla="*/ 4928007 h 13511369"/>
                  <a:gd name="connsiteX361" fmla="*/ 10266187 w 12089090"/>
                  <a:gd name="connsiteY361" fmla="*/ 5153432 h 13511369"/>
                  <a:gd name="connsiteX362" fmla="*/ 10228088 w 12089090"/>
                  <a:gd name="connsiteY362" fmla="*/ 4959758 h 13511369"/>
                  <a:gd name="connsiteX363" fmla="*/ 10183637 w 12089090"/>
                  <a:gd name="connsiteY363" fmla="*/ 4972457 h 13511369"/>
                  <a:gd name="connsiteX364" fmla="*/ 10113787 w 12089090"/>
                  <a:gd name="connsiteY364" fmla="*/ 4861332 h 13511369"/>
                  <a:gd name="connsiteX365" fmla="*/ 10018538 w 12089090"/>
                  <a:gd name="connsiteY365" fmla="*/ 4931183 h 13511369"/>
                  <a:gd name="connsiteX366" fmla="*/ 9862962 w 12089090"/>
                  <a:gd name="connsiteY366" fmla="*/ 5058182 h 13511369"/>
                  <a:gd name="connsiteX367" fmla="*/ 10228087 w 12089090"/>
                  <a:gd name="connsiteY367" fmla="*/ 4724807 h 13511369"/>
                  <a:gd name="connsiteX368" fmla="*/ 10372550 w 12089090"/>
                  <a:gd name="connsiteY368" fmla="*/ 4634321 h 13511369"/>
                  <a:gd name="connsiteX369" fmla="*/ 10590037 w 12089090"/>
                  <a:gd name="connsiteY369" fmla="*/ 4581932 h 13511369"/>
                  <a:gd name="connsiteX370" fmla="*/ 10628138 w 12089090"/>
                  <a:gd name="connsiteY370" fmla="*/ 4461283 h 13511369"/>
                  <a:gd name="connsiteX371" fmla="*/ 10799588 w 12089090"/>
                  <a:gd name="connsiteY371" fmla="*/ 4334283 h 13511369"/>
                  <a:gd name="connsiteX372" fmla="*/ 10831337 w 12089090"/>
                  <a:gd name="connsiteY372" fmla="*/ 4080282 h 13511369"/>
                  <a:gd name="connsiteX373" fmla="*/ 10599562 w 12089090"/>
                  <a:gd name="connsiteY373" fmla="*/ 3997732 h 13511369"/>
                  <a:gd name="connsiteX374" fmla="*/ 10282063 w 12089090"/>
                  <a:gd name="connsiteY374" fmla="*/ 3950108 h 13511369"/>
                  <a:gd name="connsiteX375" fmla="*/ 10151887 w 12089090"/>
                  <a:gd name="connsiteY375" fmla="*/ 4010432 h 13511369"/>
                  <a:gd name="connsiteX376" fmla="*/ 10177288 w 12089090"/>
                  <a:gd name="connsiteY376" fmla="*/ 3845333 h 13511369"/>
                  <a:gd name="connsiteX377" fmla="*/ 10126488 w 12089090"/>
                  <a:gd name="connsiteY377" fmla="*/ 3670708 h 13511369"/>
                  <a:gd name="connsiteX378" fmla="*/ 10240787 w 12089090"/>
                  <a:gd name="connsiteY378" fmla="*/ 3708807 h 13511369"/>
                  <a:gd name="connsiteX379" fmla="*/ 10361438 w 12089090"/>
                  <a:gd name="connsiteY379" fmla="*/ 3600858 h 13511369"/>
                  <a:gd name="connsiteX380" fmla="*/ 10551938 w 12089090"/>
                  <a:gd name="connsiteY380" fmla="*/ 3661183 h 13511369"/>
                  <a:gd name="connsiteX381" fmla="*/ 10564638 w 12089090"/>
                  <a:gd name="connsiteY381" fmla="*/ 3477033 h 13511369"/>
                  <a:gd name="connsiteX382" fmla="*/ 10704337 w 12089090"/>
                  <a:gd name="connsiteY382" fmla="*/ 3515132 h 13511369"/>
                  <a:gd name="connsiteX383" fmla="*/ 10818637 w 12089090"/>
                  <a:gd name="connsiteY383" fmla="*/ 3210332 h 13511369"/>
                  <a:gd name="connsiteX384" fmla="*/ 10920238 w 12089090"/>
                  <a:gd name="connsiteY384" fmla="*/ 3299233 h 13511369"/>
                  <a:gd name="connsiteX385" fmla="*/ 11059937 w 12089090"/>
                  <a:gd name="connsiteY385" fmla="*/ 3283357 h 13511369"/>
                  <a:gd name="connsiteX386" fmla="*/ 11094862 w 12089090"/>
                  <a:gd name="connsiteY386" fmla="*/ 3508782 h 13511369"/>
                  <a:gd name="connsiteX387" fmla="*/ 11171063 w 12089090"/>
                  <a:gd name="connsiteY387" fmla="*/ 3251608 h 13511369"/>
                  <a:gd name="connsiteX388" fmla="*/ 11094863 w 12089090"/>
                  <a:gd name="connsiteY388" fmla="*/ 3165883 h 13511369"/>
                  <a:gd name="connsiteX389" fmla="*/ 11180587 w 12089090"/>
                  <a:gd name="connsiteY389" fmla="*/ 2911882 h 13511369"/>
                  <a:gd name="connsiteX390" fmla="*/ 10999613 w 12089090"/>
                  <a:gd name="connsiteY390" fmla="*/ 2988083 h 13511369"/>
                  <a:gd name="connsiteX391" fmla="*/ 10971037 w 12089090"/>
                  <a:gd name="connsiteY391" fmla="*/ 2918232 h 13511369"/>
                  <a:gd name="connsiteX392" fmla="*/ 10780537 w 12089090"/>
                  <a:gd name="connsiteY392" fmla="*/ 2715032 h 13511369"/>
                  <a:gd name="connsiteX393" fmla="*/ 10748788 w 12089090"/>
                  <a:gd name="connsiteY393" fmla="*/ 2530883 h 13511369"/>
                  <a:gd name="connsiteX394" fmla="*/ 10717038 w 12089090"/>
                  <a:gd name="connsiteY394" fmla="*/ 2435633 h 13511369"/>
                  <a:gd name="connsiteX395" fmla="*/ 10818637 w 12089090"/>
                  <a:gd name="connsiteY395" fmla="*/ 2334032 h 13511369"/>
                  <a:gd name="connsiteX396" fmla="*/ 11078988 w 12089090"/>
                  <a:gd name="connsiteY396" fmla="*/ 2099083 h 13511369"/>
                  <a:gd name="connsiteX397" fmla="*/ 11199637 w 12089090"/>
                  <a:gd name="connsiteY397" fmla="*/ 2118132 h 13511369"/>
                  <a:gd name="connsiteX398" fmla="*/ 11269488 w 12089090"/>
                  <a:gd name="connsiteY398" fmla="*/ 2029233 h 13511369"/>
                  <a:gd name="connsiteX399" fmla="*/ 11504437 w 12089090"/>
                  <a:gd name="connsiteY399" fmla="*/ 1921282 h 13511369"/>
                  <a:gd name="connsiteX400" fmla="*/ 11358388 w 12089090"/>
                  <a:gd name="connsiteY400" fmla="*/ 1851433 h 13511369"/>
                  <a:gd name="connsiteX401" fmla="*/ 11275837 w 12089090"/>
                  <a:gd name="connsiteY401" fmla="*/ 1705382 h 13511369"/>
                  <a:gd name="connsiteX402" fmla="*/ 11377437 w 12089090"/>
                  <a:gd name="connsiteY402" fmla="*/ 1279932 h 13511369"/>
                  <a:gd name="connsiteX403" fmla="*/ 11256787 w 12089090"/>
                  <a:gd name="connsiteY403" fmla="*/ 1019582 h 13511369"/>
                  <a:gd name="connsiteX404" fmla="*/ 11542537 w 12089090"/>
                  <a:gd name="connsiteY404" fmla="*/ 1362482 h 13511369"/>
                  <a:gd name="connsiteX405" fmla="*/ 11707637 w 12089090"/>
                  <a:gd name="connsiteY405" fmla="*/ 1165632 h 13511369"/>
                  <a:gd name="connsiteX406" fmla="*/ 11891787 w 12089090"/>
                  <a:gd name="connsiteY406" fmla="*/ 1476782 h 13511369"/>
                  <a:gd name="connsiteX407" fmla="*/ 12088637 w 12089090"/>
                  <a:gd name="connsiteY407" fmla="*/ 1578383 h 13511369"/>
                  <a:gd name="connsiteX408" fmla="*/ 11923537 w 12089090"/>
                  <a:gd name="connsiteY408" fmla="*/ 1133883 h 13511369"/>
                  <a:gd name="connsiteX409" fmla="*/ 11910837 w 12089090"/>
                  <a:gd name="connsiteY409" fmla="*/ 917982 h 13511369"/>
                  <a:gd name="connsiteX410" fmla="*/ 11777487 w 12089090"/>
                  <a:gd name="connsiteY410" fmla="*/ 721132 h 13511369"/>
                  <a:gd name="connsiteX411" fmla="*/ 11752087 w 12089090"/>
                  <a:gd name="connsiteY41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9986390 w 12089090"/>
                  <a:gd name="connsiteY7" fmla="*/ 2152806 h 13511369"/>
                  <a:gd name="connsiteX8" fmla="*/ 10012584 w 12089090"/>
                  <a:gd name="connsiteY8" fmla="*/ 2438556 h 13511369"/>
                  <a:gd name="connsiteX9" fmla="*/ 9923287 w 12089090"/>
                  <a:gd name="connsiteY9" fmla="*/ 2486432 h 13511369"/>
                  <a:gd name="connsiteX10" fmla="*/ 9836372 w 12089090"/>
                  <a:gd name="connsiteY10" fmla="*/ 2433794 h 13511369"/>
                  <a:gd name="connsiteX11" fmla="*/ 9698259 w 12089090"/>
                  <a:gd name="connsiteY11" fmla="*/ 2379025 h 13511369"/>
                  <a:gd name="connsiteX12" fmla="*/ 9650634 w 12089090"/>
                  <a:gd name="connsiteY12" fmla="*/ 2271869 h 13511369"/>
                  <a:gd name="connsiteX13" fmla="*/ 9519665 w 12089090"/>
                  <a:gd name="connsiteY13" fmla="*/ 2290919 h 13511369"/>
                  <a:gd name="connsiteX14" fmla="*/ 9305353 w 12089090"/>
                  <a:gd name="connsiteY14" fmla="*/ 2112325 h 13511369"/>
                  <a:gd name="connsiteX15" fmla="*/ 9176765 w 12089090"/>
                  <a:gd name="connsiteY15" fmla="*/ 2209956 h 13511369"/>
                  <a:gd name="connsiteX16" fmla="*/ 9123187 w 12089090"/>
                  <a:gd name="connsiteY16" fmla="*/ 2105432 h 13511369"/>
                  <a:gd name="connsiteX17" fmla="*/ 8936259 w 12089090"/>
                  <a:gd name="connsiteY17" fmla="*/ 2012313 h 13511369"/>
                  <a:gd name="connsiteX18" fmla="*/ 8874347 w 12089090"/>
                  <a:gd name="connsiteY18" fmla="*/ 2231388 h 13511369"/>
                  <a:gd name="connsiteX19" fmla="*/ 8881490 w 12089090"/>
                  <a:gd name="connsiteY19" fmla="*/ 2321875 h 13511369"/>
                  <a:gd name="connsiteX20" fmla="*/ 8781478 w 12089090"/>
                  <a:gd name="connsiteY20" fmla="*/ 2293300 h 13511369"/>
                  <a:gd name="connsiteX21" fmla="*/ 8579072 w 12089090"/>
                  <a:gd name="connsiteY21" fmla="*/ 2374263 h 13511369"/>
                  <a:gd name="connsiteX22" fmla="*/ 8418337 w 12089090"/>
                  <a:gd name="connsiteY22" fmla="*/ 2848382 h 13511369"/>
                  <a:gd name="connsiteX23" fmla="*/ 8300465 w 12089090"/>
                  <a:gd name="connsiteY23" fmla="*/ 2740975 h 13511369"/>
                  <a:gd name="connsiteX24" fmla="*/ 8262365 w 12089090"/>
                  <a:gd name="connsiteY24" fmla="*/ 2845750 h 13511369"/>
                  <a:gd name="connsiteX25" fmla="*/ 8095678 w 12089090"/>
                  <a:gd name="connsiteY25" fmla="*/ 2810031 h 13511369"/>
                  <a:gd name="connsiteX26" fmla="*/ 8019478 w 12089090"/>
                  <a:gd name="connsiteY26" fmla="*/ 2614769 h 13511369"/>
                  <a:gd name="connsiteX27" fmla="*/ 7656337 w 12089090"/>
                  <a:gd name="connsiteY27" fmla="*/ 2429282 h 13511369"/>
                  <a:gd name="connsiteX28" fmla="*/ 7595615 w 12089090"/>
                  <a:gd name="connsiteY28" fmla="*/ 2443319 h 13511369"/>
                  <a:gd name="connsiteX29" fmla="*/ 7526559 w 12089090"/>
                  <a:gd name="connsiteY29" fmla="*/ 2407600 h 13511369"/>
                  <a:gd name="connsiteX30" fmla="*/ 7521797 w 12089090"/>
                  <a:gd name="connsiteY30" fmla="*/ 2148044 h 13511369"/>
                  <a:gd name="connsiteX31" fmla="*/ 7412259 w 12089090"/>
                  <a:gd name="connsiteY31" fmla="*/ 2105181 h 13511369"/>
                  <a:gd name="connsiteX32" fmla="*/ 7371778 w 12089090"/>
                  <a:gd name="connsiteY32" fmla="*/ 1993263 h 13511369"/>
                  <a:gd name="connsiteX33" fmla="*/ 7281290 w 12089090"/>
                  <a:gd name="connsiteY33" fmla="*/ 2021838 h 13511369"/>
                  <a:gd name="connsiteX34" fmla="*/ 7180087 w 12089090"/>
                  <a:gd name="connsiteY34" fmla="*/ 1905407 h 13511369"/>
                  <a:gd name="connsiteX35" fmla="*/ 7321772 w 12089090"/>
                  <a:gd name="connsiteY35" fmla="*/ 1876581 h 13511369"/>
                  <a:gd name="connsiteX36" fmla="*/ 7419403 w 12089090"/>
                  <a:gd name="connsiteY36" fmla="*/ 1843244 h 13511369"/>
                  <a:gd name="connsiteX37" fmla="*/ 7457503 w 12089090"/>
                  <a:gd name="connsiteY37" fmla="*/ 1764663 h 13511369"/>
                  <a:gd name="connsiteX38" fmla="*/ 7543228 w 12089090"/>
                  <a:gd name="connsiteY38" fmla="*/ 1752756 h 13511369"/>
                  <a:gd name="connsiteX39" fmla="*/ 7618237 w 12089090"/>
                  <a:gd name="connsiteY39" fmla="*/ 1552982 h 13511369"/>
                  <a:gd name="connsiteX40" fmla="*/ 7512272 w 12089090"/>
                  <a:gd name="connsiteY40" fmla="*/ 1428906 h 13511369"/>
                  <a:gd name="connsiteX41" fmla="*/ 7275337 w 12089090"/>
                  <a:gd name="connsiteY41" fmla="*/ 1305332 h 13511369"/>
                  <a:gd name="connsiteX42" fmla="*/ 6959822 w 12089090"/>
                  <a:gd name="connsiteY42" fmla="*/ 1395569 h 13511369"/>
                  <a:gd name="connsiteX43" fmla="*/ 6752653 w 12089090"/>
                  <a:gd name="connsiteY43" fmla="*/ 1359850 h 13511369"/>
                  <a:gd name="connsiteX44" fmla="*/ 6647878 w 12089090"/>
                  <a:gd name="connsiteY44" fmla="*/ 1431288 h 13511369"/>
                  <a:gd name="connsiteX45" fmla="*/ 6488334 w 12089090"/>
                  <a:gd name="connsiteY45" fmla="*/ 1331275 h 13511369"/>
                  <a:gd name="connsiteX46" fmla="*/ 6354984 w 12089090"/>
                  <a:gd name="connsiteY46" fmla="*/ 1402713 h 13511369"/>
                  <a:gd name="connsiteX47" fmla="*/ 6265687 w 12089090"/>
                  <a:gd name="connsiteY47" fmla="*/ 1362482 h 13511369"/>
                  <a:gd name="connsiteX48" fmla="*/ 6181153 w 12089090"/>
                  <a:gd name="connsiteY48" fmla="*/ 1433669 h 13511369"/>
                  <a:gd name="connsiteX49" fmla="*/ 6052565 w 12089090"/>
                  <a:gd name="connsiteY49" fmla="*/ 1269363 h 13511369"/>
                  <a:gd name="connsiteX50" fmla="*/ 5971603 w 12089090"/>
                  <a:gd name="connsiteY50" fmla="*/ 1078863 h 13511369"/>
                  <a:gd name="connsiteX51" fmla="*/ 5808487 w 12089090"/>
                  <a:gd name="connsiteY51" fmla="*/ 1000532 h 13511369"/>
                  <a:gd name="connsiteX52" fmla="*/ 5647753 w 12089090"/>
                  <a:gd name="connsiteY52" fmla="*/ 921700 h 13511369"/>
                  <a:gd name="connsiteX53" fmla="*/ 5566790 w 12089090"/>
                  <a:gd name="connsiteY53" fmla="*/ 995519 h 13511369"/>
                  <a:gd name="connsiteX54" fmla="*/ 5500115 w 12089090"/>
                  <a:gd name="connsiteY54" fmla="*/ 847881 h 13511369"/>
                  <a:gd name="connsiteX55" fmla="*/ 5295328 w 12089090"/>
                  <a:gd name="connsiteY55" fmla="*/ 838356 h 13511369"/>
                  <a:gd name="connsiteX56" fmla="*/ 5119115 w 12089090"/>
                  <a:gd name="connsiteY56" fmla="*/ 678813 h 13511369"/>
                  <a:gd name="connsiteX57" fmla="*/ 4872656 w 12089090"/>
                  <a:gd name="connsiteY57" fmla="*/ 524282 h 13511369"/>
                  <a:gd name="connsiteX58" fmla="*/ 4578572 w 12089090"/>
                  <a:gd name="connsiteY58" fmla="*/ 478788 h 13511369"/>
                  <a:gd name="connsiteX59" fmla="*/ 4330922 w 12089090"/>
                  <a:gd name="connsiteY59" fmla="*/ 395444 h 13511369"/>
                  <a:gd name="connsiteX60" fmla="*/ 4363068 w 12089090"/>
                  <a:gd name="connsiteY60" fmla="*/ 505232 h 13511369"/>
                  <a:gd name="connsiteX61" fmla="*/ 4118990 w 12089090"/>
                  <a:gd name="connsiteY61" fmla="*/ 528794 h 13511369"/>
                  <a:gd name="connsiteX62" fmla="*/ 3952303 w 12089090"/>
                  <a:gd name="connsiteY62" fmla="*/ 640713 h 13511369"/>
                  <a:gd name="connsiteX63" fmla="*/ 3770137 w 12089090"/>
                  <a:gd name="connsiteY63" fmla="*/ 929094 h 13511369"/>
                  <a:gd name="connsiteX64" fmla="*/ 3680840 w 12089090"/>
                  <a:gd name="connsiteY64" fmla="*/ 914556 h 13511369"/>
                  <a:gd name="connsiteX65" fmla="*/ 3578447 w 12089090"/>
                  <a:gd name="connsiteY65" fmla="*/ 990756 h 13511369"/>
                  <a:gd name="connsiteX66" fmla="*/ 3404615 w 12089090"/>
                  <a:gd name="connsiteY66" fmla="*/ 1205069 h 13511369"/>
                  <a:gd name="connsiteX67" fmla="*/ 3266503 w 12089090"/>
                  <a:gd name="connsiteY67" fmla="*/ 1266981 h 13511369"/>
                  <a:gd name="connsiteX68" fmla="*/ 3184349 w 12089090"/>
                  <a:gd name="connsiteY68" fmla="*/ 1343433 h 13511369"/>
                  <a:gd name="connsiteX69" fmla="*/ 2956940 w 12089090"/>
                  <a:gd name="connsiteY69" fmla="*/ 1233644 h 13511369"/>
                  <a:gd name="connsiteX70" fmla="*/ 2829544 w 12089090"/>
                  <a:gd name="connsiteY70" fmla="*/ 1317239 h 13511369"/>
                  <a:gd name="connsiteX71" fmla="*/ 2690240 w 12089090"/>
                  <a:gd name="connsiteY71" fmla="*/ 1366994 h 13511369"/>
                  <a:gd name="connsiteX72" fmla="*/ 2455687 w 12089090"/>
                  <a:gd name="connsiteY72" fmla="*/ 1452970 h 13511369"/>
                  <a:gd name="connsiteX73" fmla="*/ 2421159 w 12089090"/>
                  <a:gd name="connsiteY73" fmla="*/ 1328894 h 13511369"/>
                  <a:gd name="connsiteX74" fmla="*/ 2341387 w 12089090"/>
                  <a:gd name="connsiteY74" fmla="*/ 1248182 h 13511369"/>
                  <a:gd name="connsiteX75" fmla="*/ 2364009 w 12089090"/>
                  <a:gd name="connsiteY75" fmla="*/ 1407475 h 13511369"/>
                  <a:gd name="connsiteX76" fmla="*/ 2321147 w 12089090"/>
                  <a:gd name="connsiteY76" fmla="*/ 1557494 h 13511369"/>
                  <a:gd name="connsiteX77" fmla="*/ 2379487 w 12089090"/>
                  <a:gd name="connsiteY77" fmla="*/ 1629182 h 13511369"/>
                  <a:gd name="connsiteX78" fmla="*/ 2748581 w 12089090"/>
                  <a:gd name="connsiteY78" fmla="*/ 1888739 h 13511369"/>
                  <a:gd name="connsiteX79" fmla="*/ 2818828 w 12089090"/>
                  <a:gd name="connsiteY79" fmla="*/ 2031363 h 13511369"/>
                  <a:gd name="connsiteX80" fmla="*/ 2799778 w 12089090"/>
                  <a:gd name="connsiteY80" fmla="*/ 2224244 h 13511369"/>
                  <a:gd name="connsiteX81" fmla="*/ 2870025 w 12089090"/>
                  <a:gd name="connsiteY81" fmla="*/ 2431664 h 13511369"/>
                  <a:gd name="connsiteX82" fmla="*/ 3027187 w 12089090"/>
                  <a:gd name="connsiteY82" fmla="*/ 2567395 h 13511369"/>
                  <a:gd name="connsiteX83" fmla="*/ 3160537 w 12089090"/>
                  <a:gd name="connsiteY83" fmla="*/ 2543582 h 13511369"/>
                  <a:gd name="connsiteX84" fmla="*/ 3228403 w 12089090"/>
                  <a:gd name="connsiteY84" fmla="*/ 2648106 h 13511369"/>
                  <a:gd name="connsiteX85" fmla="*/ 3130772 w 12089090"/>
                  <a:gd name="connsiteY85" fmla="*/ 2719544 h 13511369"/>
                  <a:gd name="connsiteX86" fmla="*/ 3115293 w 12089090"/>
                  <a:gd name="connsiteY86" fmla="*/ 2843619 h 13511369"/>
                  <a:gd name="connsiteX87" fmla="*/ 3023615 w 12089090"/>
                  <a:gd name="connsiteY87" fmla="*/ 2957669 h 13511369"/>
                  <a:gd name="connsiteX88" fmla="*/ 3016472 w 12089090"/>
                  <a:gd name="connsiteY88" fmla="*/ 3050538 h 13511369"/>
                  <a:gd name="connsiteX89" fmla="*/ 2916459 w 12089090"/>
                  <a:gd name="connsiteY89" fmla="*/ 3143406 h 13511369"/>
                  <a:gd name="connsiteX90" fmla="*/ 2874787 w 12089090"/>
                  <a:gd name="connsiteY90" fmla="*/ 3248432 h 13511369"/>
                  <a:gd name="connsiteX91" fmla="*/ 2916459 w 12089090"/>
                  <a:gd name="connsiteY91" fmla="*/ 3355338 h 13511369"/>
                  <a:gd name="connsiteX92" fmla="*/ 3039093 w 12089090"/>
                  <a:gd name="connsiteY92" fmla="*/ 3469889 h 13511369"/>
                  <a:gd name="connsiteX93" fmla="*/ 2880740 w 12089090"/>
                  <a:gd name="connsiteY93" fmla="*/ 3872069 h 13511369"/>
                  <a:gd name="connsiteX94" fmla="*/ 2854547 w 12089090"/>
                  <a:gd name="connsiteY94" fmla="*/ 4003038 h 13511369"/>
                  <a:gd name="connsiteX95" fmla="*/ 2779537 w 12089090"/>
                  <a:gd name="connsiteY95" fmla="*/ 4067582 h 13511369"/>
                  <a:gd name="connsiteX96" fmla="*/ 2630709 w 12089090"/>
                  <a:gd name="connsiteY96" fmla="*/ 4069713 h 13511369"/>
                  <a:gd name="connsiteX97" fmla="*/ 2559272 w 12089090"/>
                  <a:gd name="connsiteY97" fmla="*/ 4041138 h 13511369"/>
                  <a:gd name="connsiteX98" fmla="*/ 2497359 w 12089090"/>
                  <a:gd name="connsiteY98" fmla="*/ 3964938 h 13511369"/>
                  <a:gd name="connsiteX99" fmla="*/ 2360437 w 12089090"/>
                  <a:gd name="connsiteY99" fmla="*/ 3991382 h 13511369"/>
                  <a:gd name="connsiteX100" fmla="*/ 2302097 w 12089090"/>
                  <a:gd name="connsiteY100" fmla="*/ 4098288 h 13511369"/>
                  <a:gd name="connsiteX101" fmla="*/ 2402109 w 12089090"/>
                  <a:gd name="connsiteY101" fmla="*/ 4295932 h 13511369"/>
                  <a:gd name="connsiteX102" fmla="*/ 2322337 w 12089090"/>
                  <a:gd name="connsiteY102" fmla="*/ 4353332 h 13511369"/>
                  <a:gd name="connsiteX103" fmla="*/ 2533078 w 12089090"/>
                  <a:gd name="connsiteY103" fmla="*/ 4645975 h 13511369"/>
                  <a:gd name="connsiteX104" fmla="*/ 2597372 w 12089090"/>
                  <a:gd name="connsiteY104" fmla="*/ 4879338 h 13511369"/>
                  <a:gd name="connsiteX105" fmla="*/ 2489024 w 12089090"/>
                  <a:gd name="connsiteY105" fmla="*/ 4958170 h 13511369"/>
                  <a:gd name="connsiteX106" fmla="*/ 2471165 w 12089090"/>
                  <a:gd name="connsiteY106" fmla="*/ 5122225 h 13511369"/>
                  <a:gd name="connsiteX107" fmla="*/ 2387822 w 12089090"/>
                  <a:gd name="connsiteY107" fmla="*/ 5196044 h 13511369"/>
                  <a:gd name="connsiteX108" fmla="*/ 2398537 w 12089090"/>
                  <a:gd name="connsiteY108" fmla="*/ 5286782 h 13511369"/>
                  <a:gd name="connsiteX109" fmla="*/ 2506884 w 12089090"/>
                  <a:gd name="connsiteY109" fmla="*/ 5384163 h 13511369"/>
                  <a:gd name="connsiteX110" fmla="*/ 2512837 w 12089090"/>
                  <a:gd name="connsiteY110" fmla="*/ 5534432 h 13511369"/>
                  <a:gd name="connsiteX111" fmla="*/ 2516409 w 12089090"/>
                  <a:gd name="connsiteY111" fmla="*/ 5622288 h 13511369"/>
                  <a:gd name="connsiteX112" fmla="*/ 2649759 w 12089090"/>
                  <a:gd name="connsiteY112" fmla="*/ 5741350 h 13511369"/>
                  <a:gd name="connsiteX113" fmla="*/ 2814065 w 12089090"/>
                  <a:gd name="connsiteY113" fmla="*/ 5819932 h 13511369"/>
                  <a:gd name="connsiteX114" fmla="*/ 2846212 w 12089090"/>
                  <a:gd name="connsiteY114" fmla="*/ 6036875 h 13511369"/>
                  <a:gd name="connsiteX115" fmla="*/ 2836687 w 12089090"/>
                  <a:gd name="connsiteY115" fmla="*/ 6239282 h 13511369"/>
                  <a:gd name="connsiteX116" fmla="*/ 2611659 w 12089090"/>
                  <a:gd name="connsiteY116" fmla="*/ 6322375 h 13511369"/>
                  <a:gd name="connsiteX117" fmla="*/ 2627137 w 12089090"/>
                  <a:gd name="connsiteY117" fmla="*/ 6448832 h 13511369"/>
                  <a:gd name="connsiteX118" fmla="*/ 2531887 w 12089090"/>
                  <a:gd name="connsiteY118" fmla="*/ 6696482 h 13511369"/>
                  <a:gd name="connsiteX119" fmla="*/ 2585465 w 12089090"/>
                  <a:gd name="connsiteY119" fmla="*/ 6812913 h 13511369"/>
                  <a:gd name="connsiteX120" fmla="*/ 2535459 w 12089090"/>
                  <a:gd name="connsiteY120" fmla="*/ 6872444 h 13511369"/>
                  <a:gd name="connsiteX121" fmla="*/ 2478309 w 12089090"/>
                  <a:gd name="connsiteY121" fmla="*/ 6981982 h 13511369"/>
                  <a:gd name="connsiteX122" fmla="*/ 2365199 w 12089090"/>
                  <a:gd name="connsiteY122" fmla="*/ 7022714 h 13511369"/>
                  <a:gd name="connsiteX123" fmla="*/ 2123503 w 12089090"/>
                  <a:gd name="connsiteY123" fmla="*/ 7248682 h 13511369"/>
                  <a:gd name="connsiteX124" fmla="*/ 2171128 w 12089090"/>
                  <a:gd name="connsiteY124" fmla="*/ 7551100 h 13511369"/>
                  <a:gd name="connsiteX125" fmla="*/ 2143743 w 12089090"/>
                  <a:gd name="connsiteY125" fmla="*/ 7627551 h 13511369"/>
                  <a:gd name="connsiteX126" fmla="*/ 1973484 w 12089090"/>
                  <a:gd name="connsiteY126" fmla="*/ 7703500 h 13511369"/>
                  <a:gd name="connsiteX127" fmla="*/ 1867519 w 12089090"/>
                  <a:gd name="connsiteY127" fmla="*/ 7841863 h 13511369"/>
                  <a:gd name="connsiteX128" fmla="*/ 1842515 w 12089090"/>
                  <a:gd name="connsiteY128" fmla="*/ 8084500 h 13511369"/>
                  <a:gd name="connsiteX129" fmla="*/ 1721072 w 12089090"/>
                  <a:gd name="connsiteY129" fmla="*/ 8148794 h 13511369"/>
                  <a:gd name="connsiteX130" fmla="*/ 1703212 w 12089090"/>
                  <a:gd name="connsiteY130" fmla="*/ 8291919 h 13511369"/>
                  <a:gd name="connsiteX131" fmla="*/ 1671065 w 12089090"/>
                  <a:gd name="connsiteY131" fmla="*/ 8510744 h 13511369"/>
                  <a:gd name="connsiteX132" fmla="*/ 1716309 w 12089090"/>
                  <a:gd name="connsiteY132" fmla="*/ 8653619 h 13511369"/>
                  <a:gd name="connsiteX133" fmla="*/ 1706784 w 12089090"/>
                  <a:gd name="connsiteY133" fmla="*/ 8772682 h 13511369"/>
                  <a:gd name="connsiteX134" fmla="*/ 1788937 w 12089090"/>
                  <a:gd name="connsiteY134" fmla="*/ 8963432 h 13511369"/>
                  <a:gd name="connsiteX135" fmla="*/ 1657969 w 12089090"/>
                  <a:gd name="connsiteY135" fmla="*/ 9413488 h 13511369"/>
                  <a:gd name="connsiteX136" fmla="*/ 1506759 w 12089090"/>
                  <a:gd name="connsiteY136" fmla="*/ 9498963 h 13511369"/>
                  <a:gd name="connsiteX137" fmla="*/ 1463897 w 12089090"/>
                  <a:gd name="connsiteY137" fmla="*/ 9682319 h 13511369"/>
                  <a:gd name="connsiteX138" fmla="*/ 1321022 w 12089090"/>
                  <a:gd name="connsiteY138" fmla="*/ 9748994 h 13511369"/>
                  <a:gd name="connsiteX139" fmla="*/ 1312687 w 12089090"/>
                  <a:gd name="connsiteY139" fmla="*/ 9839732 h 13511369"/>
                  <a:gd name="connsiteX140" fmla="*/ 1237678 w 12089090"/>
                  <a:gd name="connsiteY140" fmla="*/ 9970450 h 13511369"/>
                  <a:gd name="connsiteX141" fmla="*/ 1254347 w 12089090"/>
                  <a:gd name="connsiteY141" fmla="*/ 10151425 h 13511369"/>
                  <a:gd name="connsiteX142" fmla="*/ 1179337 w 12089090"/>
                  <a:gd name="connsiteY142" fmla="*/ 10315982 h 13511369"/>
                  <a:gd name="connsiteX143" fmla="*/ 932878 w 12089090"/>
                  <a:gd name="connsiteY143" fmla="*/ 10353832 h 13511369"/>
                  <a:gd name="connsiteX144" fmla="*/ 817387 w 12089090"/>
                  <a:gd name="connsiteY144" fmla="*/ 10468382 h 13511369"/>
                  <a:gd name="connsiteX145" fmla="*/ 678084 w 12089090"/>
                  <a:gd name="connsiteY145" fmla="*/ 10480038 h 13511369"/>
                  <a:gd name="connsiteX146" fmla="*/ 585215 w 12089090"/>
                  <a:gd name="connsiteY146" fmla="*/ 10544332 h 13511369"/>
                  <a:gd name="connsiteX147" fmla="*/ 497109 w 12089090"/>
                  <a:gd name="connsiteY147" fmla="*/ 10503850 h 13511369"/>
                  <a:gd name="connsiteX148" fmla="*/ 399478 w 12089090"/>
                  <a:gd name="connsiteY148" fmla="*/ 10510994 h 13511369"/>
                  <a:gd name="connsiteX149" fmla="*/ 301847 w 12089090"/>
                  <a:gd name="connsiteY149" fmla="*/ 10482419 h 13511369"/>
                  <a:gd name="connsiteX150" fmla="*/ 238743 w 12089090"/>
                  <a:gd name="connsiteY150" fmla="*/ 10535057 h 13511369"/>
                  <a:gd name="connsiteX151" fmla="*/ 17287 w 12089090"/>
                  <a:gd name="connsiteY151" fmla="*/ 10430282 h 13511369"/>
                  <a:gd name="connsiteX152" fmla="*/ 78009 w 12089090"/>
                  <a:gd name="connsiteY152" fmla="*/ 10608625 h 13511369"/>
                  <a:gd name="connsiteX153" fmla="*/ 11334 w 12089090"/>
                  <a:gd name="connsiteY153" fmla="*/ 10787219 h 13511369"/>
                  <a:gd name="connsiteX154" fmla="*/ 112537 w 12089090"/>
                  <a:gd name="connsiteY154" fmla="*/ 11056551 h 13511369"/>
                  <a:gd name="connsiteX155" fmla="*/ 8953 w 12089090"/>
                  <a:gd name="connsiteY155" fmla="*/ 11234894 h 13511369"/>
                  <a:gd name="connsiteX156" fmla="*/ 17287 w 12089090"/>
                  <a:gd name="connsiteY156" fmla="*/ 11420882 h 13511369"/>
                  <a:gd name="connsiteX157" fmla="*/ 158972 w 12089090"/>
                  <a:gd name="connsiteY157" fmla="*/ 11470638 h 13511369"/>
                  <a:gd name="connsiteX158" fmla="*/ 455437 w 12089090"/>
                  <a:gd name="connsiteY158" fmla="*/ 11497082 h 13511369"/>
                  <a:gd name="connsiteX159" fmla="*/ 623315 w 12089090"/>
                  <a:gd name="connsiteY159" fmla="*/ 11544457 h 13511369"/>
                  <a:gd name="connsiteX160" fmla="*/ 737615 w 12089090"/>
                  <a:gd name="connsiteY160" fmla="*/ 11489688 h 13511369"/>
                  <a:gd name="connsiteX161" fmla="*/ 912637 w 12089090"/>
                  <a:gd name="connsiteY161" fmla="*/ 11535182 h 13511369"/>
                  <a:gd name="connsiteX162" fmla="*/ 1078134 w 12089090"/>
                  <a:gd name="connsiteY162" fmla="*/ 11413488 h 13511369"/>
                  <a:gd name="connsiteX163" fmla="*/ 1155524 w 12089090"/>
                  <a:gd name="connsiteY163" fmla="*/ 11470889 h 13511369"/>
                  <a:gd name="connsiteX164" fmla="*/ 1294828 w 12089090"/>
                  <a:gd name="connsiteY164" fmla="*/ 11496832 h 13511369"/>
                  <a:gd name="connsiteX165" fmla="*/ 1466278 w 12089090"/>
                  <a:gd name="connsiteY165" fmla="*/ 11508738 h 13511369"/>
                  <a:gd name="connsiteX166" fmla="*/ 1552003 w 12089090"/>
                  <a:gd name="connsiteY166" fmla="*/ 11573032 h 13511369"/>
                  <a:gd name="connsiteX167" fmla="*/ 1652015 w 12089090"/>
                  <a:gd name="connsiteY167" fmla="*/ 11580175 h 13511369"/>
                  <a:gd name="connsiteX168" fmla="*/ 1731787 w 12089090"/>
                  <a:gd name="connsiteY168" fmla="*/ 11592332 h 13511369"/>
                  <a:gd name="connsiteX169" fmla="*/ 1659159 w 12089090"/>
                  <a:gd name="connsiteY169" fmla="*/ 11737338 h 13511369"/>
                  <a:gd name="connsiteX170" fmla="*/ 1693687 w 12089090"/>
                  <a:gd name="connsiteY170" fmla="*/ 11992382 h 13511369"/>
                  <a:gd name="connsiteX171" fmla="*/ 1871090 w 12089090"/>
                  <a:gd name="connsiteY171" fmla="*/ 12130244 h 13511369"/>
                  <a:gd name="connsiteX172" fmla="*/ 1993724 w 12089090"/>
                  <a:gd name="connsiteY172" fmla="*/ 12056676 h 13511369"/>
                  <a:gd name="connsiteX173" fmla="*/ 2066353 w 12089090"/>
                  <a:gd name="connsiteY173" fmla="*/ 12104050 h 13511369"/>
                  <a:gd name="connsiteX174" fmla="*/ 2142553 w 12089090"/>
                  <a:gd name="connsiteY174" fmla="*/ 12034994 h 13511369"/>
                  <a:gd name="connsiteX175" fmla="*/ 2242565 w 12089090"/>
                  <a:gd name="connsiteY175" fmla="*/ 12058807 h 13511369"/>
                  <a:gd name="connsiteX176" fmla="*/ 2473547 w 12089090"/>
                  <a:gd name="connsiteY176" fmla="*/ 12008800 h 13511369"/>
                  <a:gd name="connsiteX177" fmla="*/ 2524743 w 12089090"/>
                  <a:gd name="connsiteY177" fmla="*/ 11899513 h 13511369"/>
                  <a:gd name="connsiteX178" fmla="*/ 2893837 w 12089090"/>
                  <a:gd name="connsiteY178" fmla="*/ 12030482 h 13511369"/>
                  <a:gd name="connsiteX179" fmla="*/ 2983134 w 12089090"/>
                  <a:gd name="connsiteY179" fmla="*/ 12018325 h 13511369"/>
                  <a:gd name="connsiteX180" fmla="*/ 3084337 w 12089090"/>
                  <a:gd name="connsiteY180" fmla="*/ 12182882 h 13511369"/>
                  <a:gd name="connsiteX181" fmla="*/ 3323653 w 12089090"/>
                  <a:gd name="connsiteY181" fmla="*/ 12127863 h 13511369"/>
                  <a:gd name="connsiteX182" fmla="*/ 3433190 w 12089090"/>
                  <a:gd name="connsiteY182" fmla="*/ 12196919 h 13511369"/>
                  <a:gd name="connsiteX183" fmla="*/ 3586781 w 12089090"/>
                  <a:gd name="connsiteY183" fmla="*/ 12266226 h 13511369"/>
                  <a:gd name="connsiteX184" fmla="*/ 3522487 w 12089090"/>
                  <a:gd name="connsiteY184" fmla="*/ 12387670 h 13511369"/>
                  <a:gd name="connsiteX185" fmla="*/ 3607022 w 12089090"/>
                  <a:gd name="connsiteY185" fmla="*/ 12592207 h 13511369"/>
                  <a:gd name="connsiteX186" fmla="*/ 3560587 w 12089090"/>
                  <a:gd name="connsiteY186" fmla="*/ 12773432 h 13511369"/>
                  <a:gd name="connsiteX187" fmla="*/ 3545109 w 12089090"/>
                  <a:gd name="connsiteY187" fmla="*/ 12987494 h 13511369"/>
                  <a:gd name="connsiteX188" fmla="*/ 3636787 w 12089090"/>
                  <a:gd name="connsiteY188" fmla="*/ 13211582 h 13511369"/>
                  <a:gd name="connsiteX189" fmla="*/ 3922537 w 12089090"/>
                  <a:gd name="connsiteY189" fmla="*/ 13440182 h 13511369"/>
                  <a:gd name="connsiteX190" fmla="*/ 4514278 w 12089090"/>
                  <a:gd name="connsiteY190" fmla="*/ 13511369 h 13511369"/>
                  <a:gd name="connsiteX191" fmla="*/ 4549996 w 12089090"/>
                  <a:gd name="connsiteY191" fmla="*/ 13442312 h 13511369"/>
                  <a:gd name="connsiteX192" fmla="*/ 4208287 w 12089090"/>
                  <a:gd name="connsiteY192" fmla="*/ 13154432 h 13511369"/>
                  <a:gd name="connsiteX193" fmla="*/ 4635722 w 12089090"/>
                  <a:gd name="connsiteY193" fmla="*/ 13268482 h 13511369"/>
                  <a:gd name="connsiteX194" fmla="*/ 4951237 w 12089090"/>
                  <a:gd name="connsiteY194" fmla="*/ 13268732 h 13511369"/>
                  <a:gd name="connsiteX195" fmla="*/ 5052440 w 12089090"/>
                  <a:gd name="connsiteY195" fmla="*/ 13058932 h 13511369"/>
                  <a:gd name="connsiteX196" fmla="*/ 5011959 w 12089090"/>
                  <a:gd name="connsiteY196" fmla="*/ 12985113 h 13511369"/>
                  <a:gd name="connsiteX197" fmla="*/ 5008387 w 12089090"/>
                  <a:gd name="connsiteY197" fmla="*/ 12678182 h 13511369"/>
                  <a:gd name="connsiteX198" fmla="*/ 5084587 w 12089090"/>
                  <a:gd name="connsiteY198" fmla="*/ 12563882 h 13511369"/>
                  <a:gd name="connsiteX199" fmla="*/ 5046487 w 12089090"/>
                  <a:gd name="connsiteY199" fmla="*/ 12225745 h 13511369"/>
                  <a:gd name="connsiteX200" fmla="*/ 5375100 w 12089090"/>
                  <a:gd name="connsiteY200" fmla="*/ 12097157 h 13511369"/>
                  <a:gd name="connsiteX201" fmla="*/ 5656087 w 12089090"/>
                  <a:gd name="connsiteY201" fmla="*/ 12180502 h 13511369"/>
                  <a:gd name="connsiteX202" fmla="*/ 5541787 w 12089090"/>
                  <a:gd name="connsiteY202" fmla="*/ 11249432 h 13511369"/>
                  <a:gd name="connsiteX203" fmla="*/ 5602510 w 12089090"/>
                  <a:gd name="connsiteY203" fmla="*/ 10722925 h 13511369"/>
                  <a:gd name="connsiteX204" fmla="*/ 5485827 w 12089090"/>
                  <a:gd name="connsiteY204" fmla="*/ 10663394 h 13511369"/>
                  <a:gd name="connsiteX205" fmla="*/ 5602509 w 12089090"/>
                  <a:gd name="connsiteY205" fmla="*/ 10701495 h 13511369"/>
                  <a:gd name="connsiteX206" fmla="*/ 5628703 w 12089090"/>
                  <a:gd name="connsiteY206" fmla="*/ 10160950 h 13511369"/>
                  <a:gd name="connsiteX207" fmla="*/ 5715618 w 12089090"/>
                  <a:gd name="connsiteY207" fmla="*/ 9775438 h 13511369"/>
                  <a:gd name="connsiteX208" fmla="*/ 5847778 w 12089090"/>
                  <a:gd name="connsiteY208" fmla="*/ 9408475 h 13511369"/>
                  <a:gd name="connsiteX209" fmla="*/ 5938265 w 12089090"/>
                  <a:gd name="connsiteY209" fmla="*/ 9196544 h 13511369"/>
                  <a:gd name="connsiteX210" fmla="*/ 5776340 w 12089090"/>
                  <a:gd name="connsiteY210" fmla="*/ 9329894 h 13511369"/>
                  <a:gd name="connsiteX211" fmla="*/ 5940647 w 12089090"/>
                  <a:gd name="connsiteY211" fmla="*/ 9137013 h 13511369"/>
                  <a:gd name="connsiteX212" fmla="*/ 5972794 w 12089090"/>
                  <a:gd name="connsiteY212" fmla="*/ 8956289 h 13511369"/>
                  <a:gd name="connsiteX213" fmla="*/ 5976365 w 12089090"/>
                  <a:gd name="connsiteY213" fmla="*/ 9087006 h 13511369"/>
                  <a:gd name="connsiteX214" fmla="*/ 6458567 w 12089090"/>
                  <a:gd name="connsiteY214" fmla="*/ 8201432 h 13511369"/>
                  <a:gd name="connsiteX215" fmla="*/ 6221634 w 12089090"/>
                  <a:gd name="connsiteY215" fmla="*/ 8101170 h 13511369"/>
                  <a:gd name="connsiteX216" fmla="*/ 6443090 w 12089090"/>
                  <a:gd name="connsiteY216" fmla="*/ 8110694 h 13511369"/>
                  <a:gd name="connsiteX217" fmla="*/ 6713363 w 12089090"/>
                  <a:gd name="connsiteY217" fmla="*/ 8074975 h 13511369"/>
                  <a:gd name="connsiteX218" fmla="*/ 6872907 w 12089090"/>
                  <a:gd name="connsiteY218" fmla="*/ 8032113 h 13511369"/>
                  <a:gd name="connsiteX219" fmla="*/ 6802659 w 12089090"/>
                  <a:gd name="connsiteY219" fmla="*/ 7972582 h 13511369"/>
                  <a:gd name="connsiteX220" fmla="*/ 6894339 w 12089090"/>
                  <a:gd name="connsiteY220" fmla="*/ 7846626 h 13511369"/>
                  <a:gd name="connsiteX221" fmla="*/ 6997921 w 12089090"/>
                  <a:gd name="connsiteY221" fmla="*/ 7867807 h 13511369"/>
                  <a:gd name="connsiteX222" fmla="*/ 7034832 w 12089090"/>
                  <a:gd name="connsiteY222" fmla="*/ 7793990 h 13511369"/>
                  <a:gd name="connsiteX223" fmla="*/ 6961013 w 12089090"/>
                  <a:gd name="connsiteY223" fmla="*/ 7693975 h 13511369"/>
                  <a:gd name="connsiteX224" fmla="*/ 6927676 w 12089090"/>
                  <a:gd name="connsiteY224" fmla="*/ 7596344 h 13511369"/>
                  <a:gd name="connsiteX225" fmla="*/ 6837187 w 12089090"/>
                  <a:gd name="connsiteY225" fmla="*/ 7591832 h 13511369"/>
                  <a:gd name="connsiteX226" fmla="*/ 6763369 w 12089090"/>
                  <a:gd name="connsiteY226" fmla="*/ 7674925 h 13511369"/>
                  <a:gd name="connsiteX227" fmla="*/ 6627637 w 12089090"/>
                  <a:gd name="connsiteY227" fmla="*/ 7687082 h 13511369"/>
                  <a:gd name="connsiteX228" fmla="*/ 6687169 w 12089090"/>
                  <a:gd name="connsiteY228" fmla="*/ 7617775 h 13511369"/>
                  <a:gd name="connsiteX229" fmla="*/ 6699076 w 12089090"/>
                  <a:gd name="connsiteY229" fmla="*/ 7529669 h 13511369"/>
                  <a:gd name="connsiteX230" fmla="*/ 6720506 w 12089090"/>
                  <a:gd name="connsiteY230" fmla="*/ 7467756 h 13511369"/>
                  <a:gd name="connsiteX231" fmla="*/ 6684787 w 12089090"/>
                  <a:gd name="connsiteY231" fmla="*/ 7401332 h 13511369"/>
                  <a:gd name="connsiteX232" fmla="*/ 6620494 w 12089090"/>
                  <a:gd name="connsiteY232" fmla="*/ 7432038 h 13511369"/>
                  <a:gd name="connsiteX233" fmla="*/ 6618112 w 12089090"/>
                  <a:gd name="connsiteY233" fmla="*/ 7351326 h 13511369"/>
                  <a:gd name="connsiteX234" fmla="*/ 6837188 w 12089090"/>
                  <a:gd name="connsiteY234" fmla="*/ 7243919 h 13511369"/>
                  <a:gd name="connsiteX235" fmla="*/ 6801469 w 12089090"/>
                  <a:gd name="connsiteY235" fmla="*/ 7089138 h 13511369"/>
                  <a:gd name="connsiteX236" fmla="*/ 6877669 w 12089090"/>
                  <a:gd name="connsiteY236" fmla="*/ 7072469 h 13511369"/>
                  <a:gd name="connsiteX237" fmla="*/ 6856237 w 12089090"/>
                  <a:gd name="connsiteY237" fmla="*/ 6982232 h 13511369"/>
                  <a:gd name="connsiteX238" fmla="*/ 6961013 w 12089090"/>
                  <a:gd name="connsiteY238" fmla="*/ 6984363 h 13511369"/>
                  <a:gd name="connsiteX239" fmla="*/ 7003876 w 12089090"/>
                  <a:gd name="connsiteY239" fmla="*/ 6903400 h 13511369"/>
                  <a:gd name="connsiteX240" fmla="*/ 7106269 w 12089090"/>
                  <a:gd name="connsiteY240" fmla="*/ 6936738 h 13511369"/>
                  <a:gd name="connsiteX241" fmla="*/ 7180088 w 12089090"/>
                  <a:gd name="connsiteY241" fmla="*/ 7039132 h 13511369"/>
                  <a:gd name="connsiteX242" fmla="*/ 7246763 w 12089090"/>
                  <a:gd name="connsiteY242" fmla="*/ 6979600 h 13511369"/>
                  <a:gd name="connsiteX243" fmla="*/ 7187232 w 12089090"/>
                  <a:gd name="connsiteY243" fmla="*/ 6843869 h 13511369"/>
                  <a:gd name="connsiteX244" fmla="*/ 7244381 w 12089090"/>
                  <a:gd name="connsiteY244" fmla="*/ 6896506 h 13511369"/>
                  <a:gd name="connsiteX245" fmla="*/ 7361063 w 12089090"/>
                  <a:gd name="connsiteY245" fmla="*/ 6934357 h 13511369"/>
                  <a:gd name="connsiteX246" fmla="*/ 7434882 w 12089090"/>
                  <a:gd name="connsiteY246" fmla="*/ 7006046 h 13511369"/>
                  <a:gd name="connsiteX247" fmla="*/ 7403926 w 12089090"/>
                  <a:gd name="connsiteY247" fmla="*/ 7144158 h 13511369"/>
                  <a:gd name="connsiteX248" fmla="*/ 7475363 w 12089090"/>
                  <a:gd name="connsiteY248" fmla="*/ 7108439 h 13511369"/>
                  <a:gd name="connsiteX249" fmla="*/ 7465837 w 12089090"/>
                  <a:gd name="connsiteY249" fmla="*/ 7077482 h 13511369"/>
                  <a:gd name="connsiteX250" fmla="*/ 7542038 w 12089090"/>
                  <a:gd name="connsiteY250" fmla="*/ 7163208 h 13511369"/>
                  <a:gd name="connsiteX251" fmla="*/ 7477744 w 12089090"/>
                  <a:gd name="connsiteY251" fmla="*/ 7244171 h 13511369"/>
                  <a:gd name="connsiteX252" fmla="*/ 7542037 w 12089090"/>
                  <a:gd name="connsiteY252" fmla="*/ 7325132 h 13511369"/>
                  <a:gd name="connsiteX253" fmla="*/ 7468219 w 12089090"/>
                  <a:gd name="connsiteY253" fmla="*/ 7344183 h 13511369"/>
                  <a:gd name="connsiteX254" fmla="*/ 7375351 w 12089090"/>
                  <a:gd name="connsiteY254" fmla="*/ 7296558 h 13511369"/>
                  <a:gd name="connsiteX255" fmla="*/ 7327726 w 12089090"/>
                  <a:gd name="connsiteY255" fmla="*/ 7406096 h 13511369"/>
                  <a:gd name="connsiteX256" fmla="*/ 7403926 w 12089090"/>
                  <a:gd name="connsiteY256" fmla="*/ 7425146 h 13511369"/>
                  <a:gd name="connsiteX257" fmla="*/ 7458694 w 12089090"/>
                  <a:gd name="connsiteY257" fmla="*/ 7484677 h 13511369"/>
                  <a:gd name="connsiteX258" fmla="*/ 7484888 w 12089090"/>
                  <a:gd name="connsiteY258" fmla="*/ 7515382 h 13511369"/>
                  <a:gd name="connsiteX259" fmla="*/ 7505128 w 12089090"/>
                  <a:gd name="connsiteY259" fmla="*/ 7467755 h 13511369"/>
                  <a:gd name="connsiteX260" fmla="*/ 7563469 w 12089090"/>
                  <a:gd name="connsiteY260" fmla="*/ 7529921 h 13511369"/>
                  <a:gd name="connsiteX261" fmla="*/ 7656338 w 12089090"/>
                  <a:gd name="connsiteY261" fmla="*/ 7615646 h 13511369"/>
                  <a:gd name="connsiteX262" fmla="*/ 7656338 w 12089090"/>
                  <a:gd name="connsiteY262" fmla="*/ 7510871 h 13511369"/>
                  <a:gd name="connsiteX263" fmla="*/ 7830168 w 12089090"/>
                  <a:gd name="connsiteY263" fmla="*/ 7606120 h 13511369"/>
                  <a:gd name="connsiteX264" fmla="*/ 7723013 w 12089090"/>
                  <a:gd name="connsiteY264" fmla="*/ 7370377 h 13511369"/>
                  <a:gd name="connsiteX265" fmla="*/ 7725394 w 12089090"/>
                  <a:gd name="connsiteY265" fmla="*/ 7234646 h 13511369"/>
                  <a:gd name="connsiteX266" fmla="*/ 7630144 w 12089090"/>
                  <a:gd name="connsiteY266" fmla="*/ 7206071 h 13511369"/>
                  <a:gd name="connsiteX267" fmla="*/ 7694437 w 12089090"/>
                  <a:gd name="connsiteY267" fmla="*/ 7039382 h 13511369"/>
                  <a:gd name="connsiteX268" fmla="*/ 8392144 w 12089090"/>
                  <a:gd name="connsiteY268" fmla="*/ 6653621 h 13511369"/>
                  <a:gd name="connsiteX269" fmla="*/ 8720757 w 12089090"/>
                  <a:gd name="connsiteY269" fmla="*/ 6591708 h 13511369"/>
                  <a:gd name="connsiteX270" fmla="*/ 8739807 w 12089090"/>
                  <a:gd name="connsiteY270" fmla="*/ 6696483 h 13511369"/>
                  <a:gd name="connsiteX271" fmla="*/ 8813626 w 12089090"/>
                  <a:gd name="connsiteY271" fmla="*/ 6701246 h 13511369"/>
                  <a:gd name="connsiteX272" fmla="*/ 8789812 w 12089090"/>
                  <a:gd name="connsiteY272" fmla="*/ 6548844 h 13511369"/>
                  <a:gd name="connsiteX273" fmla="*/ 9332737 w 12089090"/>
                  <a:gd name="connsiteY273" fmla="*/ 6544082 h 13511369"/>
                  <a:gd name="connsiteX274" fmla="*/ 9520856 w 12089090"/>
                  <a:gd name="connsiteY274" fmla="*/ 6494075 h 13511369"/>
                  <a:gd name="connsiteX275" fmla="*/ 9647062 w 12089090"/>
                  <a:gd name="connsiteY275" fmla="*/ 6298813 h 13511369"/>
                  <a:gd name="connsiteX276" fmla="*/ 9923287 w 12089090"/>
                  <a:gd name="connsiteY276" fmla="*/ 6334532 h 13511369"/>
                  <a:gd name="connsiteX277" fmla="*/ 9887569 w 12089090"/>
                  <a:gd name="connsiteY277" fmla="*/ 6420258 h 13511369"/>
                  <a:gd name="connsiteX278" fmla="*/ 9744694 w 12089090"/>
                  <a:gd name="connsiteY278" fmla="*/ 6434546 h 13511369"/>
                  <a:gd name="connsiteX279" fmla="*/ 9813749 w 12089090"/>
                  <a:gd name="connsiteY279" fmla="*/ 6489313 h 13511369"/>
                  <a:gd name="connsiteX280" fmla="*/ 9682782 w 12089090"/>
                  <a:gd name="connsiteY280" fmla="*/ 6517889 h 13511369"/>
                  <a:gd name="connsiteX281" fmla="*/ 9556576 w 12089090"/>
                  <a:gd name="connsiteY281" fmla="*/ 6508364 h 13511369"/>
                  <a:gd name="connsiteX282" fmla="*/ 9470850 w 12089090"/>
                  <a:gd name="connsiteY282" fmla="*/ 6544082 h 13511369"/>
                  <a:gd name="connsiteX283" fmla="*/ 9439894 w 12089090"/>
                  <a:gd name="connsiteY283" fmla="*/ 6848883 h 13511369"/>
                  <a:gd name="connsiteX284" fmla="*/ 9601819 w 12089090"/>
                  <a:gd name="connsiteY284" fmla="*/ 6882220 h 13511369"/>
                  <a:gd name="connsiteX285" fmla="*/ 9808987 w 12089090"/>
                  <a:gd name="connsiteY285" fmla="*/ 6696482 h 13511369"/>
                  <a:gd name="connsiteX286" fmla="*/ 9847088 w 12089090"/>
                  <a:gd name="connsiteY286" fmla="*/ 6794114 h 13511369"/>
                  <a:gd name="connsiteX287" fmla="*/ 9994726 w 12089090"/>
                  <a:gd name="connsiteY287" fmla="*/ 6717914 h 13511369"/>
                  <a:gd name="connsiteX288" fmla="*/ 9894713 w 12089090"/>
                  <a:gd name="connsiteY288" fmla="*/ 6956040 h 13511369"/>
                  <a:gd name="connsiteX289" fmla="*/ 10037588 w 12089090"/>
                  <a:gd name="connsiteY289" fmla="*/ 6898889 h 13511369"/>
                  <a:gd name="connsiteX290" fmla="*/ 10004251 w 12089090"/>
                  <a:gd name="connsiteY290" fmla="*/ 6986996 h 13511369"/>
                  <a:gd name="connsiteX291" fmla="*/ 10235232 w 12089090"/>
                  <a:gd name="connsiteY291" fmla="*/ 6984614 h 13511369"/>
                  <a:gd name="connsiteX292" fmla="*/ 10075687 w 12089090"/>
                  <a:gd name="connsiteY292" fmla="*/ 7039382 h 13511369"/>
                  <a:gd name="connsiteX293" fmla="*/ 9966151 w 12089090"/>
                  <a:gd name="connsiteY293" fmla="*/ 7096533 h 13511369"/>
                  <a:gd name="connsiteX294" fmla="*/ 9847088 w 12089090"/>
                  <a:gd name="connsiteY294" fmla="*/ 7210833 h 13511369"/>
                  <a:gd name="connsiteX295" fmla="*/ 9882806 w 12089090"/>
                  <a:gd name="connsiteY295" fmla="*/ 7270363 h 13511369"/>
                  <a:gd name="connsiteX296" fmla="*/ 9925669 w 12089090"/>
                  <a:gd name="connsiteY296" fmla="*/ 7320371 h 13511369"/>
                  <a:gd name="connsiteX297" fmla="*/ 10004251 w 12089090"/>
                  <a:gd name="connsiteY297" fmla="*/ 7287033 h 13511369"/>
                  <a:gd name="connsiteX298" fmla="*/ 10016156 w 12089090"/>
                  <a:gd name="connsiteY298" fmla="*/ 7348944 h 13511369"/>
                  <a:gd name="connsiteX299" fmla="*/ 10130457 w 12089090"/>
                  <a:gd name="connsiteY299" fmla="*/ 7210833 h 13511369"/>
                  <a:gd name="connsiteX300" fmla="*/ 10166176 w 12089090"/>
                  <a:gd name="connsiteY300" fmla="*/ 7356089 h 13511369"/>
                  <a:gd name="connsiteX301" fmla="*/ 10261426 w 12089090"/>
                  <a:gd name="connsiteY301" fmla="*/ 7239408 h 13511369"/>
                  <a:gd name="connsiteX302" fmla="*/ 10287619 w 12089090"/>
                  <a:gd name="connsiteY302" fmla="*/ 7401332 h 13511369"/>
                  <a:gd name="connsiteX303" fmla="*/ 10361437 w 12089090"/>
                  <a:gd name="connsiteY303" fmla="*/ 7477532 h 13511369"/>
                  <a:gd name="connsiteX304" fmla="*/ 10151887 w 12089090"/>
                  <a:gd name="connsiteY304" fmla="*/ 7591832 h 13511369"/>
                  <a:gd name="connsiteX305" fmla="*/ 10304288 w 12089090"/>
                  <a:gd name="connsiteY305" fmla="*/ 7741852 h 13511369"/>
                  <a:gd name="connsiteX306" fmla="*/ 10335244 w 12089090"/>
                  <a:gd name="connsiteY306" fmla="*/ 7644221 h 13511369"/>
                  <a:gd name="connsiteX307" fmla="*/ 10406680 w 12089090"/>
                  <a:gd name="connsiteY307" fmla="*/ 7732326 h 13511369"/>
                  <a:gd name="connsiteX308" fmla="*/ 10528126 w 12089090"/>
                  <a:gd name="connsiteY308" fmla="*/ 7691846 h 13511369"/>
                  <a:gd name="connsiteX309" fmla="*/ 10532887 w 12089090"/>
                  <a:gd name="connsiteY309" fmla="*/ 7777570 h 13511369"/>
                  <a:gd name="connsiteX310" fmla="*/ 10530506 w 12089090"/>
                  <a:gd name="connsiteY310" fmla="*/ 7875200 h 13511369"/>
                  <a:gd name="connsiteX311" fmla="*/ 10640043 w 12089090"/>
                  <a:gd name="connsiteY311" fmla="*/ 7837101 h 13511369"/>
                  <a:gd name="connsiteX312" fmla="*/ 10680526 w 12089090"/>
                  <a:gd name="connsiteY312" fmla="*/ 8075227 h 13511369"/>
                  <a:gd name="connsiteX313" fmla="*/ 10818637 w 12089090"/>
                  <a:gd name="connsiteY313" fmla="*/ 8106182 h 13511369"/>
                  <a:gd name="connsiteX314" fmla="*/ 10832925 w 12089090"/>
                  <a:gd name="connsiteY314" fmla="*/ 7815670 h 13511369"/>
                  <a:gd name="connsiteX315" fmla="*/ 10923413 w 12089090"/>
                  <a:gd name="connsiteY315" fmla="*/ 7791858 h 13511369"/>
                  <a:gd name="connsiteX316" fmla="*/ 10992469 w 12089090"/>
                  <a:gd name="connsiteY316" fmla="*/ 7620407 h 13511369"/>
                  <a:gd name="connsiteX317" fmla="*/ 10954369 w 12089090"/>
                  <a:gd name="connsiteY317" fmla="*/ 7491821 h 13511369"/>
                  <a:gd name="connsiteX318" fmla="*/ 10859119 w 12089090"/>
                  <a:gd name="connsiteY318" fmla="*/ 7479913 h 13511369"/>
                  <a:gd name="connsiteX319" fmla="*/ 10906743 w 12089090"/>
                  <a:gd name="connsiteY319" fmla="*/ 7360851 h 13511369"/>
                  <a:gd name="connsiteX320" fmla="*/ 10801969 w 12089090"/>
                  <a:gd name="connsiteY320" fmla="*/ 7289414 h 13511369"/>
                  <a:gd name="connsiteX321" fmla="*/ 10761487 w 12089090"/>
                  <a:gd name="connsiteY321" fmla="*/ 7058432 h 13511369"/>
                  <a:gd name="connsiteX322" fmla="*/ 10443987 w 12089090"/>
                  <a:gd name="connsiteY322" fmla="*/ 7020332 h 13511369"/>
                  <a:gd name="connsiteX323" fmla="*/ 10513838 w 12089090"/>
                  <a:gd name="connsiteY323" fmla="*/ 6915558 h 13511369"/>
                  <a:gd name="connsiteX324" fmla="*/ 10637663 w 12089090"/>
                  <a:gd name="connsiteY324" fmla="*/ 6896508 h 13511369"/>
                  <a:gd name="connsiteX325" fmla="*/ 10647187 w 12089090"/>
                  <a:gd name="connsiteY325" fmla="*/ 6810782 h 13511369"/>
                  <a:gd name="connsiteX326" fmla="*/ 10859912 w 12089090"/>
                  <a:gd name="connsiteY326" fmla="*/ 6899682 h 13511369"/>
                  <a:gd name="connsiteX327" fmla="*/ 10875787 w 12089090"/>
                  <a:gd name="connsiteY327" fmla="*/ 6677432 h 13511369"/>
                  <a:gd name="connsiteX328" fmla="*/ 10666237 w 12089090"/>
                  <a:gd name="connsiteY328" fmla="*/ 6772682 h 13511369"/>
                  <a:gd name="connsiteX329" fmla="*/ 10590037 w 12089090"/>
                  <a:gd name="connsiteY329" fmla="*/ 6544082 h 13511369"/>
                  <a:gd name="connsiteX330" fmla="*/ 10361437 w 12089090"/>
                  <a:gd name="connsiteY330" fmla="*/ 6753632 h 13511369"/>
                  <a:gd name="connsiteX331" fmla="*/ 10374138 w 12089090"/>
                  <a:gd name="connsiteY331" fmla="*/ 6588533 h 13511369"/>
                  <a:gd name="connsiteX332" fmla="*/ 10386837 w 12089090"/>
                  <a:gd name="connsiteY332" fmla="*/ 6464707 h 13511369"/>
                  <a:gd name="connsiteX333" fmla="*/ 10331672 w 12089090"/>
                  <a:gd name="connsiteY333" fmla="*/ 6436675 h 13511369"/>
                  <a:gd name="connsiteX334" fmla="*/ 10278888 w 12089090"/>
                  <a:gd name="connsiteY334" fmla="*/ 6452008 h 13511369"/>
                  <a:gd name="connsiteX335" fmla="*/ 10158237 w 12089090"/>
                  <a:gd name="connsiteY335" fmla="*/ 6236107 h 13511369"/>
                  <a:gd name="connsiteX336" fmla="*/ 10323338 w 12089090"/>
                  <a:gd name="connsiteY336" fmla="*/ 6274208 h 13511369"/>
                  <a:gd name="connsiteX337" fmla="*/ 10564638 w 12089090"/>
                  <a:gd name="connsiteY337" fmla="*/ 6274208 h 13511369"/>
                  <a:gd name="connsiteX338" fmla="*/ 10694812 w 12089090"/>
                  <a:gd name="connsiteY338" fmla="*/ 6134507 h 13511369"/>
                  <a:gd name="connsiteX339" fmla="*/ 10593213 w 12089090"/>
                  <a:gd name="connsiteY339" fmla="*/ 6023383 h 13511369"/>
                  <a:gd name="connsiteX340" fmla="*/ 10380487 w 12089090"/>
                  <a:gd name="connsiteY340" fmla="*/ 5975757 h 13511369"/>
                  <a:gd name="connsiteX341" fmla="*/ 10561462 w 12089090"/>
                  <a:gd name="connsiteY341" fmla="*/ 5845582 h 13511369"/>
                  <a:gd name="connsiteX342" fmla="*/ 10507488 w 12089090"/>
                  <a:gd name="connsiteY342" fmla="*/ 5728108 h 13511369"/>
                  <a:gd name="connsiteX343" fmla="*/ 10561463 w 12089090"/>
                  <a:gd name="connsiteY343" fmla="*/ 5607458 h 13511369"/>
                  <a:gd name="connsiteX344" fmla="*/ 10523362 w 12089090"/>
                  <a:gd name="connsiteY344" fmla="*/ 5604282 h 13511369"/>
                  <a:gd name="connsiteX345" fmla="*/ 10488438 w 12089090"/>
                  <a:gd name="connsiteY345" fmla="*/ 5528083 h 13511369"/>
                  <a:gd name="connsiteX346" fmla="*/ 10329687 w 12089090"/>
                  <a:gd name="connsiteY346" fmla="*/ 5375682 h 13511369"/>
                  <a:gd name="connsiteX347" fmla="*/ 10599563 w 12089090"/>
                  <a:gd name="connsiteY347" fmla="*/ 5480458 h 13511369"/>
                  <a:gd name="connsiteX348" fmla="*/ 10742437 w 12089090"/>
                  <a:gd name="connsiteY348" fmla="*/ 5439182 h 13511369"/>
                  <a:gd name="connsiteX349" fmla="*/ 10717038 w 12089090"/>
                  <a:gd name="connsiteY349" fmla="*/ 5686833 h 13511369"/>
                  <a:gd name="connsiteX350" fmla="*/ 10894837 w 12089090"/>
                  <a:gd name="connsiteY350" fmla="*/ 5724932 h 13511369"/>
                  <a:gd name="connsiteX351" fmla="*/ 10951988 w 12089090"/>
                  <a:gd name="connsiteY351" fmla="*/ 5550308 h 13511369"/>
                  <a:gd name="connsiteX352" fmla="*/ 10993262 w 12089090"/>
                  <a:gd name="connsiteY352" fmla="*/ 5321707 h 13511369"/>
                  <a:gd name="connsiteX353" fmla="*/ 10913888 w 12089090"/>
                  <a:gd name="connsiteY353" fmla="*/ 5118508 h 13511369"/>
                  <a:gd name="connsiteX354" fmla="*/ 10856737 w 12089090"/>
                  <a:gd name="connsiteY354" fmla="*/ 5020082 h 13511369"/>
                  <a:gd name="connsiteX355" fmla="*/ 10777363 w 12089090"/>
                  <a:gd name="connsiteY355" fmla="*/ 5137558 h 13511369"/>
                  <a:gd name="connsiteX356" fmla="*/ 10707513 w 12089090"/>
                  <a:gd name="connsiteY356" fmla="*/ 5096283 h 13511369"/>
                  <a:gd name="connsiteX357" fmla="*/ 10675763 w 12089090"/>
                  <a:gd name="connsiteY357" fmla="*/ 5216933 h 13511369"/>
                  <a:gd name="connsiteX358" fmla="*/ 10574162 w 12089090"/>
                  <a:gd name="connsiteY358" fmla="*/ 5220107 h 13511369"/>
                  <a:gd name="connsiteX359" fmla="*/ 10494787 w 12089090"/>
                  <a:gd name="connsiteY359" fmla="*/ 5077232 h 13511369"/>
                  <a:gd name="connsiteX360" fmla="*/ 10456687 w 12089090"/>
                  <a:gd name="connsiteY360" fmla="*/ 4924832 h 13511369"/>
                  <a:gd name="connsiteX361" fmla="*/ 10240787 w 12089090"/>
                  <a:gd name="connsiteY361" fmla="*/ 4928007 h 13511369"/>
                  <a:gd name="connsiteX362" fmla="*/ 10266187 w 12089090"/>
                  <a:gd name="connsiteY362" fmla="*/ 5153432 h 13511369"/>
                  <a:gd name="connsiteX363" fmla="*/ 10228088 w 12089090"/>
                  <a:gd name="connsiteY363" fmla="*/ 4959758 h 13511369"/>
                  <a:gd name="connsiteX364" fmla="*/ 10183637 w 12089090"/>
                  <a:gd name="connsiteY364" fmla="*/ 4972457 h 13511369"/>
                  <a:gd name="connsiteX365" fmla="*/ 10113787 w 12089090"/>
                  <a:gd name="connsiteY365" fmla="*/ 4861332 h 13511369"/>
                  <a:gd name="connsiteX366" fmla="*/ 10018538 w 12089090"/>
                  <a:gd name="connsiteY366" fmla="*/ 4931183 h 13511369"/>
                  <a:gd name="connsiteX367" fmla="*/ 9862962 w 12089090"/>
                  <a:gd name="connsiteY367" fmla="*/ 5058182 h 13511369"/>
                  <a:gd name="connsiteX368" fmla="*/ 10228087 w 12089090"/>
                  <a:gd name="connsiteY368" fmla="*/ 4724807 h 13511369"/>
                  <a:gd name="connsiteX369" fmla="*/ 10372550 w 12089090"/>
                  <a:gd name="connsiteY369" fmla="*/ 4634321 h 13511369"/>
                  <a:gd name="connsiteX370" fmla="*/ 10590037 w 12089090"/>
                  <a:gd name="connsiteY370" fmla="*/ 4581932 h 13511369"/>
                  <a:gd name="connsiteX371" fmla="*/ 10628138 w 12089090"/>
                  <a:gd name="connsiteY371" fmla="*/ 4461283 h 13511369"/>
                  <a:gd name="connsiteX372" fmla="*/ 10799588 w 12089090"/>
                  <a:gd name="connsiteY372" fmla="*/ 4334283 h 13511369"/>
                  <a:gd name="connsiteX373" fmla="*/ 10831337 w 12089090"/>
                  <a:gd name="connsiteY373" fmla="*/ 4080282 h 13511369"/>
                  <a:gd name="connsiteX374" fmla="*/ 10599562 w 12089090"/>
                  <a:gd name="connsiteY374" fmla="*/ 3997732 h 13511369"/>
                  <a:gd name="connsiteX375" fmla="*/ 10282063 w 12089090"/>
                  <a:gd name="connsiteY375" fmla="*/ 3950108 h 13511369"/>
                  <a:gd name="connsiteX376" fmla="*/ 10151887 w 12089090"/>
                  <a:gd name="connsiteY376" fmla="*/ 4010432 h 13511369"/>
                  <a:gd name="connsiteX377" fmla="*/ 10177288 w 12089090"/>
                  <a:gd name="connsiteY377" fmla="*/ 3845333 h 13511369"/>
                  <a:gd name="connsiteX378" fmla="*/ 10126488 w 12089090"/>
                  <a:gd name="connsiteY378" fmla="*/ 3670708 h 13511369"/>
                  <a:gd name="connsiteX379" fmla="*/ 10240787 w 12089090"/>
                  <a:gd name="connsiteY379" fmla="*/ 3708807 h 13511369"/>
                  <a:gd name="connsiteX380" fmla="*/ 10361438 w 12089090"/>
                  <a:gd name="connsiteY380" fmla="*/ 3600858 h 13511369"/>
                  <a:gd name="connsiteX381" fmla="*/ 10551938 w 12089090"/>
                  <a:gd name="connsiteY381" fmla="*/ 3661183 h 13511369"/>
                  <a:gd name="connsiteX382" fmla="*/ 10564638 w 12089090"/>
                  <a:gd name="connsiteY382" fmla="*/ 3477033 h 13511369"/>
                  <a:gd name="connsiteX383" fmla="*/ 10704337 w 12089090"/>
                  <a:gd name="connsiteY383" fmla="*/ 3515132 h 13511369"/>
                  <a:gd name="connsiteX384" fmla="*/ 10818637 w 12089090"/>
                  <a:gd name="connsiteY384" fmla="*/ 3210332 h 13511369"/>
                  <a:gd name="connsiteX385" fmla="*/ 10920238 w 12089090"/>
                  <a:gd name="connsiteY385" fmla="*/ 3299233 h 13511369"/>
                  <a:gd name="connsiteX386" fmla="*/ 11059937 w 12089090"/>
                  <a:gd name="connsiteY386" fmla="*/ 3283357 h 13511369"/>
                  <a:gd name="connsiteX387" fmla="*/ 11094862 w 12089090"/>
                  <a:gd name="connsiteY387" fmla="*/ 3508782 h 13511369"/>
                  <a:gd name="connsiteX388" fmla="*/ 11171063 w 12089090"/>
                  <a:gd name="connsiteY388" fmla="*/ 3251608 h 13511369"/>
                  <a:gd name="connsiteX389" fmla="*/ 11094863 w 12089090"/>
                  <a:gd name="connsiteY389" fmla="*/ 3165883 h 13511369"/>
                  <a:gd name="connsiteX390" fmla="*/ 11180587 w 12089090"/>
                  <a:gd name="connsiteY390" fmla="*/ 2911882 h 13511369"/>
                  <a:gd name="connsiteX391" fmla="*/ 10999613 w 12089090"/>
                  <a:gd name="connsiteY391" fmla="*/ 2988083 h 13511369"/>
                  <a:gd name="connsiteX392" fmla="*/ 10971037 w 12089090"/>
                  <a:gd name="connsiteY392" fmla="*/ 2918232 h 13511369"/>
                  <a:gd name="connsiteX393" fmla="*/ 10780537 w 12089090"/>
                  <a:gd name="connsiteY393" fmla="*/ 2715032 h 13511369"/>
                  <a:gd name="connsiteX394" fmla="*/ 10748788 w 12089090"/>
                  <a:gd name="connsiteY394" fmla="*/ 2530883 h 13511369"/>
                  <a:gd name="connsiteX395" fmla="*/ 10717038 w 12089090"/>
                  <a:gd name="connsiteY395" fmla="*/ 2435633 h 13511369"/>
                  <a:gd name="connsiteX396" fmla="*/ 10818637 w 12089090"/>
                  <a:gd name="connsiteY396" fmla="*/ 2334032 h 13511369"/>
                  <a:gd name="connsiteX397" fmla="*/ 11078988 w 12089090"/>
                  <a:gd name="connsiteY397" fmla="*/ 2099083 h 13511369"/>
                  <a:gd name="connsiteX398" fmla="*/ 11199637 w 12089090"/>
                  <a:gd name="connsiteY398" fmla="*/ 2118132 h 13511369"/>
                  <a:gd name="connsiteX399" fmla="*/ 11269488 w 12089090"/>
                  <a:gd name="connsiteY399" fmla="*/ 2029233 h 13511369"/>
                  <a:gd name="connsiteX400" fmla="*/ 11504437 w 12089090"/>
                  <a:gd name="connsiteY400" fmla="*/ 1921282 h 13511369"/>
                  <a:gd name="connsiteX401" fmla="*/ 11358388 w 12089090"/>
                  <a:gd name="connsiteY401" fmla="*/ 1851433 h 13511369"/>
                  <a:gd name="connsiteX402" fmla="*/ 11275837 w 12089090"/>
                  <a:gd name="connsiteY402" fmla="*/ 1705382 h 13511369"/>
                  <a:gd name="connsiteX403" fmla="*/ 11377437 w 12089090"/>
                  <a:gd name="connsiteY403" fmla="*/ 1279932 h 13511369"/>
                  <a:gd name="connsiteX404" fmla="*/ 11256787 w 12089090"/>
                  <a:gd name="connsiteY404" fmla="*/ 1019582 h 13511369"/>
                  <a:gd name="connsiteX405" fmla="*/ 11542537 w 12089090"/>
                  <a:gd name="connsiteY405" fmla="*/ 1362482 h 13511369"/>
                  <a:gd name="connsiteX406" fmla="*/ 11707637 w 12089090"/>
                  <a:gd name="connsiteY406" fmla="*/ 1165632 h 13511369"/>
                  <a:gd name="connsiteX407" fmla="*/ 11891787 w 12089090"/>
                  <a:gd name="connsiteY407" fmla="*/ 1476782 h 13511369"/>
                  <a:gd name="connsiteX408" fmla="*/ 12088637 w 12089090"/>
                  <a:gd name="connsiteY408" fmla="*/ 1578383 h 13511369"/>
                  <a:gd name="connsiteX409" fmla="*/ 11923537 w 12089090"/>
                  <a:gd name="connsiteY409" fmla="*/ 1133883 h 13511369"/>
                  <a:gd name="connsiteX410" fmla="*/ 11910837 w 12089090"/>
                  <a:gd name="connsiteY410" fmla="*/ 917982 h 13511369"/>
                  <a:gd name="connsiteX411" fmla="*/ 11777487 w 12089090"/>
                  <a:gd name="connsiteY411" fmla="*/ 721132 h 13511369"/>
                  <a:gd name="connsiteX412" fmla="*/ 11752087 w 12089090"/>
                  <a:gd name="connsiteY41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95940 w 12089090"/>
                  <a:gd name="connsiteY7" fmla="*/ 2128994 h 13511369"/>
                  <a:gd name="connsiteX8" fmla="*/ 9986390 w 12089090"/>
                  <a:gd name="connsiteY8" fmla="*/ 2152806 h 13511369"/>
                  <a:gd name="connsiteX9" fmla="*/ 10012584 w 12089090"/>
                  <a:gd name="connsiteY9" fmla="*/ 2438556 h 13511369"/>
                  <a:gd name="connsiteX10" fmla="*/ 9923287 w 12089090"/>
                  <a:gd name="connsiteY10" fmla="*/ 2486432 h 13511369"/>
                  <a:gd name="connsiteX11" fmla="*/ 9836372 w 12089090"/>
                  <a:gd name="connsiteY11" fmla="*/ 2433794 h 13511369"/>
                  <a:gd name="connsiteX12" fmla="*/ 9698259 w 12089090"/>
                  <a:gd name="connsiteY12" fmla="*/ 2379025 h 13511369"/>
                  <a:gd name="connsiteX13" fmla="*/ 9650634 w 12089090"/>
                  <a:gd name="connsiteY13" fmla="*/ 2271869 h 13511369"/>
                  <a:gd name="connsiteX14" fmla="*/ 9519665 w 12089090"/>
                  <a:gd name="connsiteY14" fmla="*/ 2290919 h 13511369"/>
                  <a:gd name="connsiteX15" fmla="*/ 9305353 w 12089090"/>
                  <a:gd name="connsiteY15" fmla="*/ 2112325 h 13511369"/>
                  <a:gd name="connsiteX16" fmla="*/ 9176765 w 12089090"/>
                  <a:gd name="connsiteY16" fmla="*/ 2209956 h 13511369"/>
                  <a:gd name="connsiteX17" fmla="*/ 9123187 w 12089090"/>
                  <a:gd name="connsiteY17" fmla="*/ 2105432 h 13511369"/>
                  <a:gd name="connsiteX18" fmla="*/ 8936259 w 12089090"/>
                  <a:gd name="connsiteY18" fmla="*/ 2012313 h 13511369"/>
                  <a:gd name="connsiteX19" fmla="*/ 8874347 w 12089090"/>
                  <a:gd name="connsiteY19" fmla="*/ 2231388 h 13511369"/>
                  <a:gd name="connsiteX20" fmla="*/ 8881490 w 12089090"/>
                  <a:gd name="connsiteY20" fmla="*/ 2321875 h 13511369"/>
                  <a:gd name="connsiteX21" fmla="*/ 8781478 w 12089090"/>
                  <a:gd name="connsiteY21" fmla="*/ 2293300 h 13511369"/>
                  <a:gd name="connsiteX22" fmla="*/ 8579072 w 12089090"/>
                  <a:gd name="connsiteY22" fmla="*/ 2374263 h 13511369"/>
                  <a:gd name="connsiteX23" fmla="*/ 8418337 w 12089090"/>
                  <a:gd name="connsiteY23" fmla="*/ 2848382 h 13511369"/>
                  <a:gd name="connsiteX24" fmla="*/ 8300465 w 12089090"/>
                  <a:gd name="connsiteY24" fmla="*/ 2740975 h 13511369"/>
                  <a:gd name="connsiteX25" fmla="*/ 8262365 w 12089090"/>
                  <a:gd name="connsiteY25" fmla="*/ 2845750 h 13511369"/>
                  <a:gd name="connsiteX26" fmla="*/ 8095678 w 12089090"/>
                  <a:gd name="connsiteY26" fmla="*/ 2810031 h 13511369"/>
                  <a:gd name="connsiteX27" fmla="*/ 8019478 w 12089090"/>
                  <a:gd name="connsiteY27" fmla="*/ 2614769 h 13511369"/>
                  <a:gd name="connsiteX28" fmla="*/ 7656337 w 12089090"/>
                  <a:gd name="connsiteY28" fmla="*/ 2429282 h 13511369"/>
                  <a:gd name="connsiteX29" fmla="*/ 7595615 w 12089090"/>
                  <a:gd name="connsiteY29" fmla="*/ 2443319 h 13511369"/>
                  <a:gd name="connsiteX30" fmla="*/ 7526559 w 12089090"/>
                  <a:gd name="connsiteY30" fmla="*/ 2407600 h 13511369"/>
                  <a:gd name="connsiteX31" fmla="*/ 7521797 w 12089090"/>
                  <a:gd name="connsiteY31" fmla="*/ 2148044 h 13511369"/>
                  <a:gd name="connsiteX32" fmla="*/ 7412259 w 12089090"/>
                  <a:gd name="connsiteY32" fmla="*/ 2105181 h 13511369"/>
                  <a:gd name="connsiteX33" fmla="*/ 7371778 w 12089090"/>
                  <a:gd name="connsiteY33" fmla="*/ 1993263 h 13511369"/>
                  <a:gd name="connsiteX34" fmla="*/ 7281290 w 12089090"/>
                  <a:gd name="connsiteY34" fmla="*/ 2021838 h 13511369"/>
                  <a:gd name="connsiteX35" fmla="*/ 7180087 w 12089090"/>
                  <a:gd name="connsiteY35" fmla="*/ 1905407 h 13511369"/>
                  <a:gd name="connsiteX36" fmla="*/ 7321772 w 12089090"/>
                  <a:gd name="connsiteY36" fmla="*/ 1876581 h 13511369"/>
                  <a:gd name="connsiteX37" fmla="*/ 7419403 w 12089090"/>
                  <a:gd name="connsiteY37" fmla="*/ 1843244 h 13511369"/>
                  <a:gd name="connsiteX38" fmla="*/ 7457503 w 12089090"/>
                  <a:gd name="connsiteY38" fmla="*/ 1764663 h 13511369"/>
                  <a:gd name="connsiteX39" fmla="*/ 7543228 w 12089090"/>
                  <a:gd name="connsiteY39" fmla="*/ 1752756 h 13511369"/>
                  <a:gd name="connsiteX40" fmla="*/ 7618237 w 12089090"/>
                  <a:gd name="connsiteY40" fmla="*/ 1552982 h 13511369"/>
                  <a:gd name="connsiteX41" fmla="*/ 7512272 w 12089090"/>
                  <a:gd name="connsiteY41" fmla="*/ 1428906 h 13511369"/>
                  <a:gd name="connsiteX42" fmla="*/ 7275337 w 12089090"/>
                  <a:gd name="connsiteY42" fmla="*/ 1305332 h 13511369"/>
                  <a:gd name="connsiteX43" fmla="*/ 6959822 w 12089090"/>
                  <a:gd name="connsiteY43" fmla="*/ 1395569 h 13511369"/>
                  <a:gd name="connsiteX44" fmla="*/ 6752653 w 12089090"/>
                  <a:gd name="connsiteY44" fmla="*/ 1359850 h 13511369"/>
                  <a:gd name="connsiteX45" fmla="*/ 6647878 w 12089090"/>
                  <a:gd name="connsiteY45" fmla="*/ 1431288 h 13511369"/>
                  <a:gd name="connsiteX46" fmla="*/ 6488334 w 12089090"/>
                  <a:gd name="connsiteY46" fmla="*/ 1331275 h 13511369"/>
                  <a:gd name="connsiteX47" fmla="*/ 6354984 w 12089090"/>
                  <a:gd name="connsiteY47" fmla="*/ 1402713 h 13511369"/>
                  <a:gd name="connsiteX48" fmla="*/ 6265687 w 12089090"/>
                  <a:gd name="connsiteY48" fmla="*/ 1362482 h 13511369"/>
                  <a:gd name="connsiteX49" fmla="*/ 6181153 w 12089090"/>
                  <a:gd name="connsiteY49" fmla="*/ 1433669 h 13511369"/>
                  <a:gd name="connsiteX50" fmla="*/ 6052565 w 12089090"/>
                  <a:gd name="connsiteY50" fmla="*/ 1269363 h 13511369"/>
                  <a:gd name="connsiteX51" fmla="*/ 5971603 w 12089090"/>
                  <a:gd name="connsiteY51" fmla="*/ 1078863 h 13511369"/>
                  <a:gd name="connsiteX52" fmla="*/ 5808487 w 12089090"/>
                  <a:gd name="connsiteY52" fmla="*/ 1000532 h 13511369"/>
                  <a:gd name="connsiteX53" fmla="*/ 5647753 w 12089090"/>
                  <a:gd name="connsiteY53" fmla="*/ 921700 h 13511369"/>
                  <a:gd name="connsiteX54" fmla="*/ 5566790 w 12089090"/>
                  <a:gd name="connsiteY54" fmla="*/ 995519 h 13511369"/>
                  <a:gd name="connsiteX55" fmla="*/ 5500115 w 12089090"/>
                  <a:gd name="connsiteY55" fmla="*/ 847881 h 13511369"/>
                  <a:gd name="connsiteX56" fmla="*/ 5295328 w 12089090"/>
                  <a:gd name="connsiteY56" fmla="*/ 838356 h 13511369"/>
                  <a:gd name="connsiteX57" fmla="*/ 5119115 w 12089090"/>
                  <a:gd name="connsiteY57" fmla="*/ 678813 h 13511369"/>
                  <a:gd name="connsiteX58" fmla="*/ 4872656 w 12089090"/>
                  <a:gd name="connsiteY58" fmla="*/ 524282 h 13511369"/>
                  <a:gd name="connsiteX59" fmla="*/ 4578572 w 12089090"/>
                  <a:gd name="connsiteY59" fmla="*/ 478788 h 13511369"/>
                  <a:gd name="connsiteX60" fmla="*/ 4330922 w 12089090"/>
                  <a:gd name="connsiteY60" fmla="*/ 395444 h 13511369"/>
                  <a:gd name="connsiteX61" fmla="*/ 4363068 w 12089090"/>
                  <a:gd name="connsiteY61" fmla="*/ 505232 h 13511369"/>
                  <a:gd name="connsiteX62" fmla="*/ 4118990 w 12089090"/>
                  <a:gd name="connsiteY62" fmla="*/ 528794 h 13511369"/>
                  <a:gd name="connsiteX63" fmla="*/ 3952303 w 12089090"/>
                  <a:gd name="connsiteY63" fmla="*/ 640713 h 13511369"/>
                  <a:gd name="connsiteX64" fmla="*/ 3770137 w 12089090"/>
                  <a:gd name="connsiteY64" fmla="*/ 929094 h 13511369"/>
                  <a:gd name="connsiteX65" fmla="*/ 3680840 w 12089090"/>
                  <a:gd name="connsiteY65" fmla="*/ 914556 h 13511369"/>
                  <a:gd name="connsiteX66" fmla="*/ 3578447 w 12089090"/>
                  <a:gd name="connsiteY66" fmla="*/ 990756 h 13511369"/>
                  <a:gd name="connsiteX67" fmla="*/ 3404615 w 12089090"/>
                  <a:gd name="connsiteY67" fmla="*/ 1205069 h 13511369"/>
                  <a:gd name="connsiteX68" fmla="*/ 3266503 w 12089090"/>
                  <a:gd name="connsiteY68" fmla="*/ 1266981 h 13511369"/>
                  <a:gd name="connsiteX69" fmla="*/ 3184349 w 12089090"/>
                  <a:gd name="connsiteY69" fmla="*/ 1343433 h 13511369"/>
                  <a:gd name="connsiteX70" fmla="*/ 2956940 w 12089090"/>
                  <a:gd name="connsiteY70" fmla="*/ 1233644 h 13511369"/>
                  <a:gd name="connsiteX71" fmla="*/ 2829544 w 12089090"/>
                  <a:gd name="connsiteY71" fmla="*/ 1317239 h 13511369"/>
                  <a:gd name="connsiteX72" fmla="*/ 2690240 w 12089090"/>
                  <a:gd name="connsiteY72" fmla="*/ 1366994 h 13511369"/>
                  <a:gd name="connsiteX73" fmla="*/ 2455687 w 12089090"/>
                  <a:gd name="connsiteY73" fmla="*/ 1452970 h 13511369"/>
                  <a:gd name="connsiteX74" fmla="*/ 2421159 w 12089090"/>
                  <a:gd name="connsiteY74" fmla="*/ 1328894 h 13511369"/>
                  <a:gd name="connsiteX75" fmla="*/ 2341387 w 12089090"/>
                  <a:gd name="connsiteY75" fmla="*/ 1248182 h 13511369"/>
                  <a:gd name="connsiteX76" fmla="*/ 2364009 w 12089090"/>
                  <a:gd name="connsiteY76" fmla="*/ 1407475 h 13511369"/>
                  <a:gd name="connsiteX77" fmla="*/ 2321147 w 12089090"/>
                  <a:gd name="connsiteY77" fmla="*/ 1557494 h 13511369"/>
                  <a:gd name="connsiteX78" fmla="*/ 2379487 w 12089090"/>
                  <a:gd name="connsiteY78" fmla="*/ 1629182 h 13511369"/>
                  <a:gd name="connsiteX79" fmla="*/ 2748581 w 12089090"/>
                  <a:gd name="connsiteY79" fmla="*/ 1888739 h 13511369"/>
                  <a:gd name="connsiteX80" fmla="*/ 2818828 w 12089090"/>
                  <a:gd name="connsiteY80" fmla="*/ 2031363 h 13511369"/>
                  <a:gd name="connsiteX81" fmla="*/ 2799778 w 12089090"/>
                  <a:gd name="connsiteY81" fmla="*/ 2224244 h 13511369"/>
                  <a:gd name="connsiteX82" fmla="*/ 2870025 w 12089090"/>
                  <a:gd name="connsiteY82" fmla="*/ 2431664 h 13511369"/>
                  <a:gd name="connsiteX83" fmla="*/ 3027187 w 12089090"/>
                  <a:gd name="connsiteY83" fmla="*/ 2567395 h 13511369"/>
                  <a:gd name="connsiteX84" fmla="*/ 3160537 w 12089090"/>
                  <a:gd name="connsiteY84" fmla="*/ 2543582 h 13511369"/>
                  <a:gd name="connsiteX85" fmla="*/ 3228403 w 12089090"/>
                  <a:gd name="connsiteY85" fmla="*/ 2648106 h 13511369"/>
                  <a:gd name="connsiteX86" fmla="*/ 3130772 w 12089090"/>
                  <a:gd name="connsiteY86" fmla="*/ 2719544 h 13511369"/>
                  <a:gd name="connsiteX87" fmla="*/ 3115293 w 12089090"/>
                  <a:gd name="connsiteY87" fmla="*/ 2843619 h 13511369"/>
                  <a:gd name="connsiteX88" fmla="*/ 3023615 w 12089090"/>
                  <a:gd name="connsiteY88" fmla="*/ 2957669 h 13511369"/>
                  <a:gd name="connsiteX89" fmla="*/ 3016472 w 12089090"/>
                  <a:gd name="connsiteY89" fmla="*/ 3050538 h 13511369"/>
                  <a:gd name="connsiteX90" fmla="*/ 2916459 w 12089090"/>
                  <a:gd name="connsiteY90" fmla="*/ 3143406 h 13511369"/>
                  <a:gd name="connsiteX91" fmla="*/ 2874787 w 12089090"/>
                  <a:gd name="connsiteY91" fmla="*/ 3248432 h 13511369"/>
                  <a:gd name="connsiteX92" fmla="*/ 2916459 w 12089090"/>
                  <a:gd name="connsiteY92" fmla="*/ 3355338 h 13511369"/>
                  <a:gd name="connsiteX93" fmla="*/ 3039093 w 12089090"/>
                  <a:gd name="connsiteY93" fmla="*/ 3469889 h 13511369"/>
                  <a:gd name="connsiteX94" fmla="*/ 2880740 w 12089090"/>
                  <a:gd name="connsiteY94" fmla="*/ 3872069 h 13511369"/>
                  <a:gd name="connsiteX95" fmla="*/ 2854547 w 12089090"/>
                  <a:gd name="connsiteY95" fmla="*/ 4003038 h 13511369"/>
                  <a:gd name="connsiteX96" fmla="*/ 2779537 w 12089090"/>
                  <a:gd name="connsiteY96" fmla="*/ 4067582 h 13511369"/>
                  <a:gd name="connsiteX97" fmla="*/ 2630709 w 12089090"/>
                  <a:gd name="connsiteY97" fmla="*/ 4069713 h 13511369"/>
                  <a:gd name="connsiteX98" fmla="*/ 2559272 w 12089090"/>
                  <a:gd name="connsiteY98" fmla="*/ 4041138 h 13511369"/>
                  <a:gd name="connsiteX99" fmla="*/ 2497359 w 12089090"/>
                  <a:gd name="connsiteY99" fmla="*/ 3964938 h 13511369"/>
                  <a:gd name="connsiteX100" fmla="*/ 2360437 w 12089090"/>
                  <a:gd name="connsiteY100" fmla="*/ 3991382 h 13511369"/>
                  <a:gd name="connsiteX101" fmla="*/ 2302097 w 12089090"/>
                  <a:gd name="connsiteY101" fmla="*/ 4098288 h 13511369"/>
                  <a:gd name="connsiteX102" fmla="*/ 2402109 w 12089090"/>
                  <a:gd name="connsiteY102" fmla="*/ 4295932 h 13511369"/>
                  <a:gd name="connsiteX103" fmla="*/ 2322337 w 12089090"/>
                  <a:gd name="connsiteY103" fmla="*/ 4353332 h 13511369"/>
                  <a:gd name="connsiteX104" fmla="*/ 2533078 w 12089090"/>
                  <a:gd name="connsiteY104" fmla="*/ 4645975 h 13511369"/>
                  <a:gd name="connsiteX105" fmla="*/ 2597372 w 12089090"/>
                  <a:gd name="connsiteY105" fmla="*/ 4879338 h 13511369"/>
                  <a:gd name="connsiteX106" fmla="*/ 2489024 w 12089090"/>
                  <a:gd name="connsiteY106" fmla="*/ 4958170 h 13511369"/>
                  <a:gd name="connsiteX107" fmla="*/ 2471165 w 12089090"/>
                  <a:gd name="connsiteY107" fmla="*/ 5122225 h 13511369"/>
                  <a:gd name="connsiteX108" fmla="*/ 2387822 w 12089090"/>
                  <a:gd name="connsiteY108" fmla="*/ 5196044 h 13511369"/>
                  <a:gd name="connsiteX109" fmla="*/ 2398537 w 12089090"/>
                  <a:gd name="connsiteY109" fmla="*/ 5286782 h 13511369"/>
                  <a:gd name="connsiteX110" fmla="*/ 2506884 w 12089090"/>
                  <a:gd name="connsiteY110" fmla="*/ 5384163 h 13511369"/>
                  <a:gd name="connsiteX111" fmla="*/ 2512837 w 12089090"/>
                  <a:gd name="connsiteY111" fmla="*/ 5534432 h 13511369"/>
                  <a:gd name="connsiteX112" fmla="*/ 2516409 w 12089090"/>
                  <a:gd name="connsiteY112" fmla="*/ 5622288 h 13511369"/>
                  <a:gd name="connsiteX113" fmla="*/ 2649759 w 12089090"/>
                  <a:gd name="connsiteY113" fmla="*/ 5741350 h 13511369"/>
                  <a:gd name="connsiteX114" fmla="*/ 2814065 w 12089090"/>
                  <a:gd name="connsiteY114" fmla="*/ 5819932 h 13511369"/>
                  <a:gd name="connsiteX115" fmla="*/ 2846212 w 12089090"/>
                  <a:gd name="connsiteY115" fmla="*/ 6036875 h 13511369"/>
                  <a:gd name="connsiteX116" fmla="*/ 2836687 w 12089090"/>
                  <a:gd name="connsiteY116" fmla="*/ 6239282 h 13511369"/>
                  <a:gd name="connsiteX117" fmla="*/ 2611659 w 12089090"/>
                  <a:gd name="connsiteY117" fmla="*/ 6322375 h 13511369"/>
                  <a:gd name="connsiteX118" fmla="*/ 2627137 w 12089090"/>
                  <a:gd name="connsiteY118" fmla="*/ 6448832 h 13511369"/>
                  <a:gd name="connsiteX119" fmla="*/ 2531887 w 12089090"/>
                  <a:gd name="connsiteY119" fmla="*/ 6696482 h 13511369"/>
                  <a:gd name="connsiteX120" fmla="*/ 2585465 w 12089090"/>
                  <a:gd name="connsiteY120" fmla="*/ 6812913 h 13511369"/>
                  <a:gd name="connsiteX121" fmla="*/ 2535459 w 12089090"/>
                  <a:gd name="connsiteY121" fmla="*/ 6872444 h 13511369"/>
                  <a:gd name="connsiteX122" fmla="*/ 2478309 w 12089090"/>
                  <a:gd name="connsiteY122" fmla="*/ 6981982 h 13511369"/>
                  <a:gd name="connsiteX123" fmla="*/ 2365199 w 12089090"/>
                  <a:gd name="connsiteY123" fmla="*/ 7022714 h 13511369"/>
                  <a:gd name="connsiteX124" fmla="*/ 2123503 w 12089090"/>
                  <a:gd name="connsiteY124" fmla="*/ 7248682 h 13511369"/>
                  <a:gd name="connsiteX125" fmla="*/ 2171128 w 12089090"/>
                  <a:gd name="connsiteY125" fmla="*/ 7551100 h 13511369"/>
                  <a:gd name="connsiteX126" fmla="*/ 2143743 w 12089090"/>
                  <a:gd name="connsiteY126" fmla="*/ 7627551 h 13511369"/>
                  <a:gd name="connsiteX127" fmla="*/ 1973484 w 12089090"/>
                  <a:gd name="connsiteY127" fmla="*/ 7703500 h 13511369"/>
                  <a:gd name="connsiteX128" fmla="*/ 1867519 w 12089090"/>
                  <a:gd name="connsiteY128" fmla="*/ 7841863 h 13511369"/>
                  <a:gd name="connsiteX129" fmla="*/ 1842515 w 12089090"/>
                  <a:gd name="connsiteY129" fmla="*/ 8084500 h 13511369"/>
                  <a:gd name="connsiteX130" fmla="*/ 1721072 w 12089090"/>
                  <a:gd name="connsiteY130" fmla="*/ 8148794 h 13511369"/>
                  <a:gd name="connsiteX131" fmla="*/ 1703212 w 12089090"/>
                  <a:gd name="connsiteY131" fmla="*/ 8291919 h 13511369"/>
                  <a:gd name="connsiteX132" fmla="*/ 1671065 w 12089090"/>
                  <a:gd name="connsiteY132" fmla="*/ 8510744 h 13511369"/>
                  <a:gd name="connsiteX133" fmla="*/ 1716309 w 12089090"/>
                  <a:gd name="connsiteY133" fmla="*/ 8653619 h 13511369"/>
                  <a:gd name="connsiteX134" fmla="*/ 1706784 w 12089090"/>
                  <a:gd name="connsiteY134" fmla="*/ 8772682 h 13511369"/>
                  <a:gd name="connsiteX135" fmla="*/ 1788937 w 12089090"/>
                  <a:gd name="connsiteY135" fmla="*/ 8963432 h 13511369"/>
                  <a:gd name="connsiteX136" fmla="*/ 1657969 w 12089090"/>
                  <a:gd name="connsiteY136" fmla="*/ 9413488 h 13511369"/>
                  <a:gd name="connsiteX137" fmla="*/ 1506759 w 12089090"/>
                  <a:gd name="connsiteY137" fmla="*/ 9498963 h 13511369"/>
                  <a:gd name="connsiteX138" fmla="*/ 1463897 w 12089090"/>
                  <a:gd name="connsiteY138" fmla="*/ 9682319 h 13511369"/>
                  <a:gd name="connsiteX139" fmla="*/ 1321022 w 12089090"/>
                  <a:gd name="connsiteY139" fmla="*/ 9748994 h 13511369"/>
                  <a:gd name="connsiteX140" fmla="*/ 1312687 w 12089090"/>
                  <a:gd name="connsiteY140" fmla="*/ 9839732 h 13511369"/>
                  <a:gd name="connsiteX141" fmla="*/ 1237678 w 12089090"/>
                  <a:gd name="connsiteY141" fmla="*/ 9970450 h 13511369"/>
                  <a:gd name="connsiteX142" fmla="*/ 1254347 w 12089090"/>
                  <a:gd name="connsiteY142" fmla="*/ 10151425 h 13511369"/>
                  <a:gd name="connsiteX143" fmla="*/ 1179337 w 12089090"/>
                  <a:gd name="connsiteY143" fmla="*/ 10315982 h 13511369"/>
                  <a:gd name="connsiteX144" fmla="*/ 932878 w 12089090"/>
                  <a:gd name="connsiteY144" fmla="*/ 10353832 h 13511369"/>
                  <a:gd name="connsiteX145" fmla="*/ 817387 w 12089090"/>
                  <a:gd name="connsiteY145" fmla="*/ 10468382 h 13511369"/>
                  <a:gd name="connsiteX146" fmla="*/ 678084 w 12089090"/>
                  <a:gd name="connsiteY146" fmla="*/ 10480038 h 13511369"/>
                  <a:gd name="connsiteX147" fmla="*/ 585215 w 12089090"/>
                  <a:gd name="connsiteY147" fmla="*/ 10544332 h 13511369"/>
                  <a:gd name="connsiteX148" fmla="*/ 497109 w 12089090"/>
                  <a:gd name="connsiteY148" fmla="*/ 10503850 h 13511369"/>
                  <a:gd name="connsiteX149" fmla="*/ 399478 w 12089090"/>
                  <a:gd name="connsiteY149" fmla="*/ 10510994 h 13511369"/>
                  <a:gd name="connsiteX150" fmla="*/ 301847 w 12089090"/>
                  <a:gd name="connsiteY150" fmla="*/ 10482419 h 13511369"/>
                  <a:gd name="connsiteX151" fmla="*/ 238743 w 12089090"/>
                  <a:gd name="connsiteY151" fmla="*/ 10535057 h 13511369"/>
                  <a:gd name="connsiteX152" fmla="*/ 17287 w 12089090"/>
                  <a:gd name="connsiteY152" fmla="*/ 10430282 h 13511369"/>
                  <a:gd name="connsiteX153" fmla="*/ 78009 w 12089090"/>
                  <a:gd name="connsiteY153" fmla="*/ 10608625 h 13511369"/>
                  <a:gd name="connsiteX154" fmla="*/ 11334 w 12089090"/>
                  <a:gd name="connsiteY154" fmla="*/ 10787219 h 13511369"/>
                  <a:gd name="connsiteX155" fmla="*/ 112537 w 12089090"/>
                  <a:gd name="connsiteY155" fmla="*/ 11056551 h 13511369"/>
                  <a:gd name="connsiteX156" fmla="*/ 8953 w 12089090"/>
                  <a:gd name="connsiteY156" fmla="*/ 11234894 h 13511369"/>
                  <a:gd name="connsiteX157" fmla="*/ 17287 w 12089090"/>
                  <a:gd name="connsiteY157" fmla="*/ 11420882 h 13511369"/>
                  <a:gd name="connsiteX158" fmla="*/ 158972 w 12089090"/>
                  <a:gd name="connsiteY158" fmla="*/ 11470638 h 13511369"/>
                  <a:gd name="connsiteX159" fmla="*/ 455437 w 12089090"/>
                  <a:gd name="connsiteY159" fmla="*/ 11497082 h 13511369"/>
                  <a:gd name="connsiteX160" fmla="*/ 623315 w 12089090"/>
                  <a:gd name="connsiteY160" fmla="*/ 11544457 h 13511369"/>
                  <a:gd name="connsiteX161" fmla="*/ 737615 w 12089090"/>
                  <a:gd name="connsiteY161" fmla="*/ 11489688 h 13511369"/>
                  <a:gd name="connsiteX162" fmla="*/ 912637 w 12089090"/>
                  <a:gd name="connsiteY162" fmla="*/ 11535182 h 13511369"/>
                  <a:gd name="connsiteX163" fmla="*/ 1078134 w 12089090"/>
                  <a:gd name="connsiteY163" fmla="*/ 11413488 h 13511369"/>
                  <a:gd name="connsiteX164" fmla="*/ 1155524 w 12089090"/>
                  <a:gd name="connsiteY164" fmla="*/ 11470889 h 13511369"/>
                  <a:gd name="connsiteX165" fmla="*/ 1294828 w 12089090"/>
                  <a:gd name="connsiteY165" fmla="*/ 11496832 h 13511369"/>
                  <a:gd name="connsiteX166" fmla="*/ 1466278 w 12089090"/>
                  <a:gd name="connsiteY166" fmla="*/ 11508738 h 13511369"/>
                  <a:gd name="connsiteX167" fmla="*/ 1552003 w 12089090"/>
                  <a:gd name="connsiteY167" fmla="*/ 11573032 h 13511369"/>
                  <a:gd name="connsiteX168" fmla="*/ 1652015 w 12089090"/>
                  <a:gd name="connsiteY168" fmla="*/ 11580175 h 13511369"/>
                  <a:gd name="connsiteX169" fmla="*/ 1731787 w 12089090"/>
                  <a:gd name="connsiteY169" fmla="*/ 11592332 h 13511369"/>
                  <a:gd name="connsiteX170" fmla="*/ 1659159 w 12089090"/>
                  <a:gd name="connsiteY170" fmla="*/ 11737338 h 13511369"/>
                  <a:gd name="connsiteX171" fmla="*/ 1693687 w 12089090"/>
                  <a:gd name="connsiteY171" fmla="*/ 11992382 h 13511369"/>
                  <a:gd name="connsiteX172" fmla="*/ 1871090 w 12089090"/>
                  <a:gd name="connsiteY172" fmla="*/ 12130244 h 13511369"/>
                  <a:gd name="connsiteX173" fmla="*/ 1993724 w 12089090"/>
                  <a:gd name="connsiteY173" fmla="*/ 12056676 h 13511369"/>
                  <a:gd name="connsiteX174" fmla="*/ 2066353 w 12089090"/>
                  <a:gd name="connsiteY174" fmla="*/ 12104050 h 13511369"/>
                  <a:gd name="connsiteX175" fmla="*/ 2142553 w 12089090"/>
                  <a:gd name="connsiteY175" fmla="*/ 12034994 h 13511369"/>
                  <a:gd name="connsiteX176" fmla="*/ 2242565 w 12089090"/>
                  <a:gd name="connsiteY176" fmla="*/ 12058807 h 13511369"/>
                  <a:gd name="connsiteX177" fmla="*/ 2473547 w 12089090"/>
                  <a:gd name="connsiteY177" fmla="*/ 12008800 h 13511369"/>
                  <a:gd name="connsiteX178" fmla="*/ 2524743 w 12089090"/>
                  <a:gd name="connsiteY178" fmla="*/ 11899513 h 13511369"/>
                  <a:gd name="connsiteX179" fmla="*/ 2893837 w 12089090"/>
                  <a:gd name="connsiteY179" fmla="*/ 12030482 h 13511369"/>
                  <a:gd name="connsiteX180" fmla="*/ 2983134 w 12089090"/>
                  <a:gd name="connsiteY180" fmla="*/ 12018325 h 13511369"/>
                  <a:gd name="connsiteX181" fmla="*/ 3084337 w 12089090"/>
                  <a:gd name="connsiteY181" fmla="*/ 12182882 h 13511369"/>
                  <a:gd name="connsiteX182" fmla="*/ 3323653 w 12089090"/>
                  <a:gd name="connsiteY182" fmla="*/ 12127863 h 13511369"/>
                  <a:gd name="connsiteX183" fmla="*/ 3433190 w 12089090"/>
                  <a:gd name="connsiteY183" fmla="*/ 12196919 h 13511369"/>
                  <a:gd name="connsiteX184" fmla="*/ 3586781 w 12089090"/>
                  <a:gd name="connsiteY184" fmla="*/ 12266226 h 13511369"/>
                  <a:gd name="connsiteX185" fmla="*/ 3522487 w 12089090"/>
                  <a:gd name="connsiteY185" fmla="*/ 12387670 h 13511369"/>
                  <a:gd name="connsiteX186" fmla="*/ 3607022 w 12089090"/>
                  <a:gd name="connsiteY186" fmla="*/ 12592207 h 13511369"/>
                  <a:gd name="connsiteX187" fmla="*/ 3560587 w 12089090"/>
                  <a:gd name="connsiteY187" fmla="*/ 12773432 h 13511369"/>
                  <a:gd name="connsiteX188" fmla="*/ 3545109 w 12089090"/>
                  <a:gd name="connsiteY188" fmla="*/ 12987494 h 13511369"/>
                  <a:gd name="connsiteX189" fmla="*/ 3636787 w 12089090"/>
                  <a:gd name="connsiteY189" fmla="*/ 13211582 h 13511369"/>
                  <a:gd name="connsiteX190" fmla="*/ 3922537 w 12089090"/>
                  <a:gd name="connsiteY190" fmla="*/ 13440182 h 13511369"/>
                  <a:gd name="connsiteX191" fmla="*/ 4514278 w 12089090"/>
                  <a:gd name="connsiteY191" fmla="*/ 13511369 h 13511369"/>
                  <a:gd name="connsiteX192" fmla="*/ 4549996 w 12089090"/>
                  <a:gd name="connsiteY192" fmla="*/ 13442312 h 13511369"/>
                  <a:gd name="connsiteX193" fmla="*/ 4208287 w 12089090"/>
                  <a:gd name="connsiteY193" fmla="*/ 13154432 h 13511369"/>
                  <a:gd name="connsiteX194" fmla="*/ 4635722 w 12089090"/>
                  <a:gd name="connsiteY194" fmla="*/ 13268482 h 13511369"/>
                  <a:gd name="connsiteX195" fmla="*/ 4951237 w 12089090"/>
                  <a:gd name="connsiteY195" fmla="*/ 13268732 h 13511369"/>
                  <a:gd name="connsiteX196" fmla="*/ 5052440 w 12089090"/>
                  <a:gd name="connsiteY196" fmla="*/ 13058932 h 13511369"/>
                  <a:gd name="connsiteX197" fmla="*/ 5011959 w 12089090"/>
                  <a:gd name="connsiteY197" fmla="*/ 12985113 h 13511369"/>
                  <a:gd name="connsiteX198" fmla="*/ 5008387 w 12089090"/>
                  <a:gd name="connsiteY198" fmla="*/ 12678182 h 13511369"/>
                  <a:gd name="connsiteX199" fmla="*/ 5084587 w 12089090"/>
                  <a:gd name="connsiteY199" fmla="*/ 12563882 h 13511369"/>
                  <a:gd name="connsiteX200" fmla="*/ 5046487 w 12089090"/>
                  <a:gd name="connsiteY200" fmla="*/ 12225745 h 13511369"/>
                  <a:gd name="connsiteX201" fmla="*/ 5375100 w 12089090"/>
                  <a:gd name="connsiteY201" fmla="*/ 12097157 h 13511369"/>
                  <a:gd name="connsiteX202" fmla="*/ 5656087 w 12089090"/>
                  <a:gd name="connsiteY202" fmla="*/ 12180502 h 13511369"/>
                  <a:gd name="connsiteX203" fmla="*/ 5541787 w 12089090"/>
                  <a:gd name="connsiteY203" fmla="*/ 11249432 h 13511369"/>
                  <a:gd name="connsiteX204" fmla="*/ 5602510 w 12089090"/>
                  <a:gd name="connsiteY204" fmla="*/ 10722925 h 13511369"/>
                  <a:gd name="connsiteX205" fmla="*/ 5485827 w 12089090"/>
                  <a:gd name="connsiteY205" fmla="*/ 10663394 h 13511369"/>
                  <a:gd name="connsiteX206" fmla="*/ 5602509 w 12089090"/>
                  <a:gd name="connsiteY206" fmla="*/ 10701495 h 13511369"/>
                  <a:gd name="connsiteX207" fmla="*/ 5628703 w 12089090"/>
                  <a:gd name="connsiteY207" fmla="*/ 10160950 h 13511369"/>
                  <a:gd name="connsiteX208" fmla="*/ 5715618 w 12089090"/>
                  <a:gd name="connsiteY208" fmla="*/ 9775438 h 13511369"/>
                  <a:gd name="connsiteX209" fmla="*/ 5847778 w 12089090"/>
                  <a:gd name="connsiteY209" fmla="*/ 9408475 h 13511369"/>
                  <a:gd name="connsiteX210" fmla="*/ 5938265 w 12089090"/>
                  <a:gd name="connsiteY210" fmla="*/ 9196544 h 13511369"/>
                  <a:gd name="connsiteX211" fmla="*/ 5776340 w 12089090"/>
                  <a:gd name="connsiteY211" fmla="*/ 9329894 h 13511369"/>
                  <a:gd name="connsiteX212" fmla="*/ 5940647 w 12089090"/>
                  <a:gd name="connsiteY212" fmla="*/ 9137013 h 13511369"/>
                  <a:gd name="connsiteX213" fmla="*/ 5972794 w 12089090"/>
                  <a:gd name="connsiteY213" fmla="*/ 8956289 h 13511369"/>
                  <a:gd name="connsiteX214" fmla="*/ 5976365 w 12089090"/>
                  <a:gd name="connsiteY214" fmla="*/ 9087006 h 13511369"/>
                  <a:gd name="connsiteX215" fmla="*/ 6458567 w 12089090"/>
                  <a:gd name="connsiteY215" fmla="*/ 8201432 h 13511369"/>
                  <a:gd name="connsiteX216" fmla="*/ 6221634 w 12089090"/>
                  <a:gd name="connsiteY216" fmla="*/ 8101170 h 13511369"/>
                  <a:gd name="connsiteX217" fmla="*/ 6443090 w 12089090"/>
                  <a:gd name="connsiteY217" fmla="*/ 8110694 h 13511369"/>
                  <a:gd name="connsiteX218" fmla="*/ 6713363 w 12089090"/>
                  <a:gd name="connsiteY218" fmla="*/ 8074975 h 13511369"/>
                  <a:gd name="connsiteX219" fmla="*/ 6872907 w 12089090"/>
                  <a:gd name="connsiteY219" fmla="*/ 8032113 h 13511369"/>
                  <a:gd name="connsiteX220" fmla="*/ 6802659 w 12089090"/>
                  <a:gd name="connsiteY220" fmla="*/ 7972582 h 13511369"/>
                  <a:gd name="connsiteX221" fmla="*/ 6894339 w 12089090"/>
                  <a:gd name="connsiteY221" fmla="*/ 7846626 h 13511369"/>
                  <a:gd name="connsiteX222" fmla="*/ 6997921 w 12089090"/>
                  <a:gd name="connsiteY222" fmla="*/ 7867807 h 13511369"/>
                  <a:gd name="connsiteX223" fmla="*/ 7034832 w 12089090"/>
                  <a:gd name="connsiteY223" fmla="*/ 7793990 h 13511369"/>
                  <a:gd name="connsiteX224" fmla="*/ 6961013 w 12089090"/>
                  <a:gd name="connsiteY224" fmla="*/ 7693975 h 13511369"/>
                  <a:gd name="connsiteX225" fmla="*/ 6927676 w 12089090"/>
                  <a:gd name="connsiteY225" fmla="*/ 7596344 h 13511369"/>
                  <a:gd name="connsiteX226" fmla="*/ 6837187 w 12089090"/>
                  <a:gd name="connsiteY226" fmla="*/ 7591832 h 13511369"/>
                  <a:gd name="connsiteX227" fmla="*/ 6763369 w 12089090"/>
                  <a:gd name="connsiteY227" fmla="*/ 7674925 h 13511369"/>
                  <a:gd name="connsiteX228" fmla="*/ 6627637 w 12089090"/>
                  <a:gd name="connsiteY228" fmla="*/ 7687082 h 13511369"/>
                  <a:gd name="connsiteX229" fmla="*/ 6687169 w 12089090"/>
                  <a:gd name="connsiteY229" fmla="*/ 7617775 h 13511369"/>
                  <a:gd name="connsiteX230" fmla="*/ 6699076 w 12089090"/>
                  <a:gd name="connsiteY230" fmla="*/ 7529669 h 13511369"/>
                  <a:gd name="connsiteX231" fmla="*/ 6720506 w 12089090"/>
                  <a:gd name="connsiteY231" fmla="*/ 7467756 h 13511369"/>
                  <a:gd name="connsiteX232" fmla="*/ 6684787 w 12089090"/>
                  <a:gd name="connsiteY232" fmla="*/ 7401332 h 13511369"/>
                  <a:gd name="connsiteX233" fmla="*/ 6620494 w 12089090"/>
                  <a:gd name="connsiteY233" fmla="*/ 7432038 h 13511369"/>
                  <a:gd name="connsiteX234" fmla="*/ 6618112 w 12089090"/>
                  <a:gd name="connsiteY234" fmla="*/ 7351326 h 13511369"/>
                  <a:gd name="connsiteX235" fmla="*/ 6837188 w 12089090"/>
                  <a:gd name="connsiteY235" fmla="*/ 7243919 h 13511369"/>
                  <a:gd name="connsiteX236" fmla="*/ 6801469 w 12089090"/>
                  <a:gd name="connsiteY236" fmla="*/ 7089138 h 13511369"/>
                  <a:gd name="connsiteX237" fmla="*/ 6877669 w 12089090"/>
                  <a:gd name="connsiteY237" fmla="*/ 7072469 h 13511369"/>
                  <a:gd name="connsiteX238" fmla="*/ 6856237 w 12089090"/>
                  <a:gd name="connsiteY238" fmla="*/ 6982232 h 13511369"/>
                  <a:gd name="connsiteX239" fmla="*/ 6961013 w 12089090"/>
                  <a:gd name="connsiteY239" fmla="*/ 6984363 h 13511369"/>
                  <a:gd name="connsiteX240" fmla="*/ 7003876 w 12089090"/>
                  <a:gd name="connsiteY240" fmla="*/ 6903400 h 13511369"/>
                  <a:gd name="connsiteX241" fmla="*/ 7106269 w 12089090"/>
                  <a:gd name="connsiteY241" fmla="*/ 6936738 h 13511369"/>
                  <a:gd name="connsiteX242" fmla="*/ 7180088 w 12089090"/>
                  <a:gd name="connsiteY242" fmla="*/ 7039132 h 13511369"/>
                  <a:gd name="connsiteX243" fmla="*/ 7246763 w 12089090"/>
                  <a:gd name="connsiteY243" fmla="*/ 6979600 h 13511369"/>
                  <a:gd name="connsiteX244" fmla="*/ 7187232 w 12089090"/>
                  <a:gd name="connsiteY244" fmla="*/ 6843869 h 13511369"/>
                  <a:gd name="connsiteX245" fmla="*/ 7244381 w 12089090"/>
                  <a:gd name="connsiteY245" fmla="*/ 6896506 h 13511369"/>
                  <a:gd name="connsiteX246" fmla="*/ 7361063 w 12089090"/>
                  <a:gd name="connsiteY246" fmla="*/ 6934357 h 13511369"/>
                  <a:gd name="connsiteX247" fmla="*/ 7434882 w 12089090"/>
                  <a:gd name="connsiteY247" fmla="*/ 7006046 h 13511369"/>
                  <a:gd name="connsiteX248" fmla="*/ 7403926 w 12089090"/>
                  <a:gd name="connsiteY248" fmla="*/ 7144158 h 13511369"/>
                  <a:gd name="connsiteX249" fmla="*/ 7475363 w 12089090"/>
                  <a:gd name="connsiteY249" fmla="*/ 7108439 h 13511369"/>
                  <a:gd name="connsiteX250" fmla="*/ 7465837 w 12089090"/>
                  <a:gd name="connsiteY250" fmla="*/ 7077482 h 13511369"/>
                  <a:gd name="connsiteX251" fmla="*/ 7542038 w 12089090"/>
                  <a:gd name="connsiteY251" fmla="*/ 7163208 h 13511369"/>
                  <a:gd name="connsiteX252" fmla="*/ 7477744 w 12089090"/>
                  <a:gd name="connsiteY252" fmla="*/ 7244171 h 13511369"/>
                  <a:gd name="connsiteX253" fmla="*/ 7542037 w 12089090"/>
                  <a:gd name="connsiteY253" fmla="*/ 7325132 h 13511369"/>
                  <a:gd name="connsiteX254" fmla="*/ 7468219 w 12089090"/>
                  <a:gd name="connsiteY254" fmla="*/ 7344183 h 13511369"/>
                  <a:gd name="connsiteX255" fmla="*/ 7375351 w 12089090"/>
                  <a:gd name="connsiteY255" fmla="*/ 7296558 h 13511369"/>
                  <a:gd name="connsiteX256" fmla="*/ 7327726 w 12089090"/>
                  <a:gd name="connsiteY256" fmla="*/ 7406096 h 13511369"/>
                  <a:gd name="connsiteX257" fmla="*/ 7403926 w 12089090"/>
                  <a:gd name="connsiteY257" fmla="*/ 7425146 h 13511369"/>
                  <a:gd name="connsiteX258" fmla="*/ 7458694 w 12089090"/>
                  <a:gd name="connsiteY258" fmla="*/ 7484677 h 13511369"/>
                  <a:gd name="connsiteX259" fmla="*/ 7484888 w 12089090"/>
                  <a:gd name="connsiteY259" fmla="*/ 7515382 h 13511369"/>
                  <a:gd name="connsiteX260" fmla="*/ 7505128 w 12089090"/>
                  <a:gd name="connsiteY260" fmla="*/ 7467755 h 13511369"/>
                  <a:gd name="connsiteX261" fmla="*/ 7563469 w 12089090"/>
                  <a:gd name="connsiteY261" fmla="*/ 7529921 h 13511369"/>
                  <a:gd name="connsiteX262" fmla="*/ 7656338 w 12089090"/>
                  <a:gd name="connsiteY262" fmla="*/ 7615646 h 13511369"/>
                  <a:gd name="connsiteX263" fmla="*/ 7656338 w 12089090"/>
                  <a:gd name="connsiteY263" fmla="*/ 7510871 h 13511369"/>
                  <a:gd name="connsiteX264" fmla="*/ 7830168 w 12089090"/>
                  <a:gd name="connsiteY264" fmla="*/ 7606120 h 13511369"/>
                  <a:gd name="connsiteX265" fmla="*/ 7723013 w 12089090"/>
                  <a:gd name="connsiteY265" fmla="*/ 7370377 h 13511369"/>
                  <a:gd name="connsiteX266" fmla="*/ 7725394 w 12089090"/>
                  <a:gd name="connsiteY266" fmla="*/ 7234646 h 13511369"/>
                  <a:gd name="connsiteX267" fmla="*/ 7630144 w 12089090"/>
                  <a:gd name="connsiteY267" fmla="*/ 7206071 h 13511369"/>
                  <a:gd name="connsiteX268" fmla="*/ 7694437 w 12089090"/>
                  <a:gd name="connsiteY268" fmla="*/ 7039382 h 13511369"/>
                  <a:gd name="connsiteX269" fmla="*/ 8392144 w 12089090"/>
                  <a:gd name="connsiteY269" fmla="*/ 6653621 h 13511369"/>
                  <a:gd name="connsiteX270" fmla="*/ 8720757 w 12089090"/>
                  <a:gd name="connsiteY270" fmla="*/ 6591708 h 13511369"/>
                  <a:gd name="connsiteX271" fmla="*/ 8739807 w 12089090"/>
                  <a:gd name="connsiteY271" fmla="*/ 6696483 h 13511369"/>
                  <a:gd name="connsiteX272" fmla="*/ 8813626 w 12089090"/>
                  <a:gd name="connsiteY272" fmla="*/ 6701246 h 13511369"/>
                  <a:gd name="connsiteX273" fmla="*/ 8789812 w 12089090"/>
                  <a:gd name="connsiteY273" fmla="*/ 6548844 h 13511369"/>
                  <a:gd name="connsiteX274" fmla="*/ 9332737 w 12089090"/>
                  <a:gd name="connsiteY274" fmla="*/ 6544082 h 13511369"/>
                  <a:gd name="connsiteX275" fmla="*/ 9520856 w 12089090"/>
                  <a:gd name="connsiteY275" fmla="*/ 6494075 h 13511369"/>
                  <a:gd name="connsiteX276" fmla="*/ 9647062 w 12089090"/>
                  <a:gd name="connsiteY276" fmla="*/ 6298813 h 13511369"/>
                  <a:gd name="connsiteX277" fmla="*/ 9923287 w 12089090"/>
                  <a:gd name="connsiteY277" fmla="*/ 6334532 h 13511369"/>
                  <a:gd name="connsiteX278" fmla="*/ 9887569 w 12089090"/>
                  <a:gd name="connsiteY278" fmla="*/ 6420258 h 13511369"/>
                  <a:gd name="connsiteX279" fmla="*/ 9744694 w 12089090"/>
                  <a:gd name="connsiteY279" fmla="*/ 6434546 h 13511369"/>
                  <a:gd name="connsiteX280" fmla="*/ 9813749 w 12089090"/>
                  <a:gd name="connsiteY280" fmla="*/ 6489313 h 13511369"/>
                  <a:gd name="connsiteX281" fmla="*/ 9682782 w 12089090"/>
                  <a:gd name="connsiteY281" fmla="*/ 6517889 h 13511369"/>
                  <a:gd name="connsiteX282" fmla="*/ 9556576 w 12089090"/>
                  <a:gd name="connsiteY282" fmla="*/ 6508364 h 13511369"/>
                  <a:gd name="connsiteX283" fmla="*/ 9470850 w 12089090"/>
                  <a:gd name="connsiteY283" fmla="*/ 6544082 h 13511369"/>
                  <a:gd name="connsiteX284" fmla="*/ 9439894 w 12089090"/>
                  <a:gd name="connsiteY284" fmla="*/ 6848883 h 13511369"/>
                  <a:gd name="connsiteX285" fmla="*/ 9601819 w 12089090"/>
                  <a:gd name="connsiteY285" fmla="*/ 6882220 h 13511369"/>
                  <a:gd name="connsiteX286" fmla="*/ 9808987 w 12089090"/>
                  <a:gd name="connsiteY286" fmla="*/ 6696482 h 13511369"/>
                  <a:gd name="connsiteX287" fmla="*/ 9847088 w 12089090"/>
                  <a:gd name="connsiteY287" fmla="*/ 6794114 h 13511369"/>
                  <a:gd name="connsiteX288" fmla="*/ 9994726 w 12089090"/>
                  <a:gd name="connsiteY288" fmla="*/ 6717914 h 13511369"/>
                  <a:gd name="connsiteX289" fmla="*/ 9894713 w 12089090"/>
                  <a:gd name="connsiteY289" fmla="*/ 6956040 h 13511369"/>
                  <a:gd name="connsiteX290" fmla="*/ 10037588 w 12089090"/>
                  <a:gd name="connsiteY290" fmla="*/ 6898889 h 13511369"/>
                  <a:gd name="connsiteX291" fmla="*/ 10004251 w 12089090"/>
                  <a:gd name="connsiteY291" fmla="*/ 6986996 h 13511369"/>
                  <a:gd name="connsiteX292" fmla="*/ 10235232 w 12089090"/>
                  <a:gd name="connsiteY292" fmla="*/ 6984614 h 13511369"/>
                  <a:gd name="connsiteX293" fmla="*/ 10075687 w 12089090"/>
                  <a:gd name="connsiteY293" fmla="*/ 7039382 h 13511369"/>
                  <a:gd name="connsiteX294" fmla="*/ 9966151 w 12089090"/>
                  <a:gd name="connsiteY294" fmla="*/ 7096533 h 13511369"/>
                  <a:gd name="connsiteX295" fmla="*/ 9847088 w 12089090"/>
                  <a:gd name="connsiteY295" fmla="*/ 7210833 h 13511369"/>
                  <a:gd name="connsiteX296" fmla="*/ 9882806 w 12089090"/>
                  <a:gd name="connsiteY296" fmla="*/ 7270363 h 13511369"/>
                  <a:gd name="connsiteX297" fmla="*/ 9925669 w 12089090"/>
                  <a:gd name="connsiteY297" fmla="*/ 7320371 h 13511369"/>
                  <a:gd name="connsiteX298" fmla="*/ 10004251 w 12089090"/>
                  <a:gd name="connsiteY298" fmla="*/ 7287033 h 13511369"/>
                  <a:gd name="connsiteX299" fmla="*/ 10016156 w 12089090"/>
                  <a:gd name="connsiteY299" fmla="*/ 7348944 h 13511369"/>
                  <a:gd name="connsiteX300" fmla="*/ 10130457 w 12089090"/>
                  <a:gd name="connsiteY300" fmla="*/ 7210833 h 13511369"/>
                  <a:gd name="connsiteX301" fmla="*/ 10166176 w 12089090"/>
                  <a:gd name="connsiteY301" fmla="*/ 7356089 h 13511369"/>
                  <a:gd name="connsiteX302" fmla="*/ 10261426 w 12089090"/>
                  <a:gd name="connsiteY302" fmla="*/ 7239408 h 13511369"/>
                  <a:gd name="connsiteX303" fmla="*/ 10287619 w 12089090"/>
                  <a:gd name="connsiteY303" fmla="*/ 7401332 h 13511369"/>
                  <a:gd name="connsiteX304" fmla="*/ 10361437 w 12089090"/>
                  <a:gd name="connsiteY304" fmla="*/ 7477532 h 13511369"/>
                  <a:gd name="connsiteX305" fmla="*/ 10151887 w 12089090"/>
                  <a:gd name="connsiteY305" fmla="*/ 7591832 h 13511369"/>
                  <a:gd name="connsiteX306" fmla="*/ 10304288 w 12089090"/>
                  <a:gd name="connsiteY306" fmla="*/ 7741852 h 13511369"/>
                  <a:gd name="connsiteX307" fmla="*/ 10335244 w 12089090"/>
                  <a:gd name="connsiteY307" fmla="*/ 7644221 h 13511369"/>
                  <a:gd name="connsiteX308" fmla="*/ 10406680 w 12089090"/>
                  <a:gd name="connsiteY308" fmla="*/ 7732326 h 13511369"/>
                  <a:gd name="connsiteX309" fmla="*/ 10528126 w 12089090"/>
                  <a:gd name="connsiteY309" fmla="*/ 7691846 h 13511369"/>
                  <a:gd name="connsiteX310" fmla="*/ 10532887 w 12089090"/>
                  <a:gd name="connsiteY310" fmla="*/ 7777570 h 13511369"/>
                  <a:gd name="connsiteX311" fmla="*/ 10530506 w 12089090"/>
                  <a:gd name="connsiteY311" fmla="*/ 7875200 h 13511369"/>
                  <a:gd name="connsiteX312" fmla="*/ 10640043 w 12089090"/>
                  <a:gd name="connsiteY312" fmla="*/ 7837101 h 13511369"/>
                  <a:gd name="connsiteX313" fmla="*/ 10680526 w 12089090"/>
                  <a:gd name="connsiteY313" fmla="*/ 8075227 h 13511369"/>
                  <a:gd name="connsiteX314" fmla="*/ 10818637 w 12089090"/>
                  <a:gd name="connsiteY314" fmla="*/ 8106182 h 13511369"/>
                  <a:gd name="connsiteX315" fmla="*/ 10832925 w 12089090"/>
                  <a:gd name="connsiteY315" fmla="*/ 7815670 h 13511369"/>
                  <a:gd name="connsiteX316" fmla="*/ 10923413 w 12089090"/>
                  <a:gd name="connsiteY316" fmla="*/ 7791858 h 13511369"/>
                  <a:gd name="connsiteX317" fmla="*/ 10992469 w 12089090"/>
                  <a:gd name="connsiteY317" fmla="*/ 7620407 h 13511369"/>
                  <a:gd name="connsiteX318" fmla="*/ 10954369 w 12089090"/>
                  <a:gd name="connsiteY318" fmla="*/ 7491821 h 13511369"/>
                  <a:gd name="connsiteX319" fmla="*/ 10859119 w 12089090"/>
                  <a:gd name="connsiteY319" fmla="*/ 7479913 h 13511369"/>
                  <a:gd name="connsiteX320" fmla="*/ 10906743 w 12089090"/>
                  <a:gd name="connsiteY320" fmla="*/ 7360851 h 13511369"/>
                  <a:gd name="connsiteX321" fmla="*/ 10801969 w 12089090"/>
                  <a:gd name="connsiteY321" fmla="*/ 7289414 h 13511369"/>
                  <a:gd name="connsiteX322" fmla="*/ 10761487 w 12089090"/>
                  <a:gd name="connsiteY322" fmla="*/ 7058432 h 13511369"/>
                  <a:gd name="connsiteX323" fmla="*/ 10443987 w 12089090"/>
                  <a:gd name="connsiteY323" fmla="*/ 7020332 h 13511369"/>
                  <a:gd name="connsiteX324" fmla="*/ 10513838 w 12089090"/>
                  <a:gd name="connsiteY324" fmla="*/ 6915558 h 13511369"/>
                  <a:gd name="connsiteX325" fmla="*/ 10637663 w 12089090"/>
                  <a:gd name="connsiteY325" fmla="*/ 6896508 h 13511369"/>
                  <a:gd name="connsiteX326" fmla="*/ 10647187 w 12089090"/>
                  <a:gd name="connsiteY326" fmla="*/ 6810782 h 13511369"/>
                  <a:gd name="connsiteX327" fmla="*/ 10859912 w 12089090"/>
                  <a:gd name="connsiteY327" fmla="*/ 6899682 h 13511369"/>
                  <a:gd name="connsiteX328" fmla="*/ 10875787 w 12089090"/>
                  <a:gd name="connsiteY328" fmla="*/ 6677432 h 13511369"/>
                  <a:gd name="connsiteX329" fmla="*/ 10666237 w 12089090"/>
                  <a:gd name="connsiteY329" fmla="*/ 6772682 h 13511369"/>
                  <a:gd name="connsiteX330" fmla="*/ 10590037 w 12089090"/>
                  <a:gd name="connsiteY330" fmla="*/ 6544082 h 13511369"/>
                  <a:gd name="connsiteX331" fmla="*/ 10361437 w 12089090"/>
                  <a:gd name="connsiteY331" fmla="*/ 6753632 h 13511369"/>
                  <a:gd name="connsiteX332" fmla="*/ 10374138 w 12089090"/>
                  <a:gd name="connsiteY332" fmla="*/ 6588533 h 13511369"/>
                  <a:gd name="connsiteX333" fmla="*/ 10386837 w 12089090"/>
                  <a:gd name="connsiteY333" fmla="*/ 6464707 h 13511369"/>
                  <a:gd name="connsiteX334" fmla="*/ 10331672 w 12089090"/>
                  <a:gd name="connsiteY334" fmla="*/ 6436675 h 13511369"/>
                  <a:gd name="connsiteX335" fmla="*/ 10278888 w 12089090"/>
                  <a:gd name="connsiteY335" fmla="*/ 6452008 h 13511369"/>
                  <a:gd name="connsiteX336" fmla="*/ 10158237 w 12089090"/>
                  <a:gd name="connsiteY336" fmla="*/ 6236107 h 13511369"/>
                  <a:gd name="connsiteX337" fmla="*/ 10323338 w 12089090"/>
                  <a:gd name="connsiteY337" fmla="*/ 6274208 h 13511369"/>
                  <a:gd name="connsiteX338" fmla="*/ 10564638 w 12089090"/>
                  <a:gd name="connsiteY338" fmla="*/ 6274208 h 13511369"/>
                  <a:gd name="connsiteX339" fmla="*/ 10694812 w 12089090"/>
                  <a:gd name="connsiteY339" fmla="*/ 6134507 h 13511369"/>
                  <a:gd name="connsiteX340" fmla="*/ 10593213 w 12089090"/>
                  <a:gd name="connsiteY340" fmla="*/ 6023383 h 13511369"/>
                  <a:gd name="connsiteX341" fmla="*/ 10380487 w 12089090"/>
                  <a:gd name="connsiteY341" fmla="*/ 5975757 h 13511369"/>
                  <a:gd name="connsiteX342" fmla="*/ 10561462 w 12089090"/>
                  <a:gd name="connsiteY342" fmla="*/ 5845582 h 13511369"/>
                  <a:gd name="connsiteX343" fmla="*/ 10507488 w 12089090"/>
                  <a:gd name="connsiteY343" fmla="*/ 5728108 h 13511369"/>
                  <a:gd name="connsiteX344" fmla="*/ 10561463 w 12089090"/>
                  <a:gd name="connsiteY344" fmla="*/ 5607458 h 13511369"/>
                  <a:gd name="connsiteX345" fmla="*/ 10523362 w 12089090"/>
                  <a:gd name="connsiteY345" fmla="*/ 5604282 h 13511369"/>
                  <a:gd name="connsiteX346" fmla="*/ 10488438 w 12089090"/>
                  <a:gd name="connsiteY346" fmla="*/ 5528083 h 13511369"/>
                  <a:gd name="connsiteX347" fmla="*/ 10329687 w 12089090"/>
                  <a:gd name="connsiteY347" fmla="*/ 5375682 h 13511369"/>
                  <a:gd name="connsiteX348" fmla="*/ 10599563 w 12089090"/>
                  <a:gd name="connsiteY348" fmla="*/ 5480458 h 13511369"/>
                  <a:gd name="connsiteX349" fmla="*/ 10742437 w 12089090"/>
                  <a:gd name="connsiteY349" fmla="*/ 5439182 h 13511369"/>
                  <a:gd name="connsiteX350" fmla="*/ 10717038 w 12089090"/>
                  <a:gd name="connsiteY350" fmla="*/ 5686833 h 13511369"/>
                  <a:gd name="connsiteX351" fmla="*/ 10894837 w 12089090"/>
                  <a:gd name="connsiteY351" fmla="*/ 5724932 h 13511369"/>
                  <a:gd name="connsiteX352" fmla="*/ 10951988 w 12089090"/>
                  <a:gd name="connsiteY352" fmla="*/ 5550308 h 13511369"/>
                  <a:gd name="connsiteX353" fmla="*/ 10993262 w 12089090"/>
                  <a:gd name="connsiteY353" fmla="*/ 5321707 h 13511369"/>
                  <a:gd name="connsiteX354" fmla="*/ 10913888 w 12089090"/>
                  <a:gd name="connsiteY354" fmla="*/ 5118508 h 13511369"/>
                  <a:gd name="connsiteX355" fmla="*/ 10856737 w 12089090"/>
                  <a:gd name="connsiteY355" fmla="*/ 5020082 h 13511369"/>
                  <a:gd name="connsiteX356" fmla="*/ 10777363 w 12089090"/>
                  <a:gd name="connsiteY356" fmla="*/ 5137558 h 13511369"/>
                  <a:gd name="connsiteX357" fmla="*/ 10707513 w 12089090"/>
                  <a:gd name="connsiteY357" fmla="*/ 5096283 h 13511369"/>
                  <a:gd name="connsiteX358" fmla="*/ 10675763 w 12089090"/>
                  <a:gd name="connsiteY358" fmla="*/ 5216933 h 13511369"/>
                  <a:gd name="connsiteX359" fmla="*/ 10574162 w 12089090"/>
                  <a:gd name="connsiteY359" fmla="*/ 5220107 h 13511369"/>
                  <a:gd name="connsiteX360" fmla="*/ 10494787 w 12089090"/>
                  <a:gd name="connsiteY360" fmla="*/ 5077232 h 13511369"/>
                  <a:gd name="connsiteX361" fmla="*/ 10456687 w 12089090"/>
                  <a:gd name="connsiteY361" fmla="*/ 4924832 h 13511369"/>
                  <a:gd name="connsiteX362" fmla="*/ 10240787 w 12089090"/>
                  <a:gd name="connsiteY362" fmla="*/ 4928007 h 13511369"/>
                  <a:gd name="connsiteX363" fmla="*/ 10266187 w 12089090"/>
                  <a:gd name="connsiteY363" fmla="*/ 5153432 h 13511369"/>
                  <a:gd name="connsiteX364" fmla="*/ 10228088 w 12089090"/>
                  <a:gd name="connsiteY364" fmla="*/ 4959758 h 13511369"/>
                  <a:gd name="connsiteX365" fmla="*/ 10183637 w 12089090"/>
                  <a:gd name="connsiteY365" fmla="*/ 4972457 h 13511369"/>
                  <a:gd name="connsiteX366" fmla="*/ 10113787 w 12089090"/>
                  <a:gd name="connsiteY366" fmla="*/ 4861332 h 13511369"/>
                  <a:gd name="connsiteX367" fmla="*/ 10018538 w 12089090"/>
                  <a:gd name="connsiteY367" fmla="*/ 4931183 h 13511369"/>
                  <a:gd name="connsiteX368" fmla="*/ 9862962 w 12089090"/>
                  <a:gd name="connsiteY368" fmla="*/ 5058182 h 13511369"/>
                  <a:gd name="connsiteX369" fmla="*/ 10228087 w 12089090"/>
                  <a:gd name="connsiteY369" fmla="*/ 4724807 h 13511369"/>
                  <a:gd name="connsiteX370" fmla="*/ 10372550 w 12089090"/>
                  <a:gd name="connsiteY370" fmla="*/ 4634321 h 13511369"/>
                  <a:gd name="connsiteX371" fmla="*/ 10590037 w 12089090"/>
                  <a:gd name="connsiteY371" fmla="*/ 4581932 h 13511369"/>
                  <a:gd name="connsiteX372" fmla="*/ 10628138 w 12089090"/>
                  <a:gd name="connsiteY372" fmla="*/ 4461283 h 13511369"/>
                  <a:gd name="connsiteX373" fmla="*/ 10799588 w 12089090"/>
                  <a:gd name="connsiteY373" fmla="*/ 4334283 h 13511369"/>
                  <a:gd name="connsiteX374" fmla="*/ 10831337 w 12089090"/>
                  <a:gd name="connsiteY374" fmla="*/ 4080282 h 13511369"/>
                  <a:gd name="connsiteX375" fmla="*/ 10599562 w 12089090"/>
                  <a:gd name="connsiteY375" fmla="*/ 3997732 h 13511369"/>
                  <a:gd name="connsiteX376" fmla="*/ 10282063 w 12089090"/>
                  <a:gd name="connsiteY376" fmla="*/ 3950108 h 13511369"/>
                  <a:gd name="connsiteX377" fmla="*/ 10151887 w 12089090"/>
                  <a:gd name="connsiteY377" fmla="*/ 4010432 h 13511369"/>
                  <a:gd name="connsiteX378" fmla="*/ 10177288 w 12089090"/>
                  <a:gd name="connsiteY378" fmla="*/ 3845333 h 13511369"/>
                  <a:gd name="connsiteX379" fmla="*/ 10126488 w 12089090"/>
                  <a:gd name="connsiteY379" fmla="*/ 3670708 h 13511369"/>
                  <a:gd name="connsiteX380" fmla="*/ 10240787 w 12089090"/>
                  <a:gd name="connsiteY380" fmla="*/ 3708807 h 13511369"/>
                  <a:gd name="connsiteX381" fmla="*/ 10361438 w 12089090"/>
                  <a:gd name="connsiteY381" fmla="*/ 3600858 h 13511369"/>
                  <a:gd name="connsiteX382" fmla="*/ 10551938 w 12089090"/>
                  <a:gd name="connsiteY382" fmla="*/ 3661183 h 13511369"/>
                  <a:gd name="connsiteX383" fmla="*/ 10564638 w 12089090"/>
                  <a:gd name="connsiteY383" fmla="*/ 3477033 h 13511369"/>
                  <a:gd name="connsiteX384" fmla="*/ 10704337 w 12089090"/>
                  <a:gd name="connsiteY384" fmla="*/ 3515132 h 13511369"/>
                  <a:gd name="connsiteX385" fmla="*/ 10818637 w 12089090"/>
                  <a:gd name="connsiteY385" fmla="*/ 3210332 h 13511369"/>
                  <a:gd name="connsiteX386" fmla="*/ 10920238 w 12089090"/>
                  <a:gd name="connsiteY386" fmla="*/ 3299233 h 13511369"/>
                  <a:gd name="connsiteX387" fmla="*/ 11059937 w 12089090"/>
                  <a:gd name="connsiteY387" fmla="*/ 3283357 h 13511369"/>
                  <a:gd name="connsiteX388" fmla="*/ 11094862 w 12089090"/>
                  <a:gd name="connsiteY388" fmla="*/ 3508782 h 13511369"/>
                  <a:gd name="connsiteX389" fmla="*/ 11171063 w 12089090"/>
                  <a:gd name="connsiteY389" fmla="*/ 3251608 h 13511369"/>
                  <a:gd name="connsiteX390" fmla="*/ 11094863 w 12089090"/>
                  <a:gd name="connsiteY390" fmla="*/ 3165883 h 13511369"/>
                  <a:gd name="connsiteX391" fmla="*/ 11180587 w 12089090"/>
                  <a:gd name="connsiteY391" fmla="*/ 2911882 h 13511369"/>
                  <a:gd name="connsiteX392" fmla="*/ 10999613 w 12089090"/>
                  <a:gd name="connsiteY392" fmla="*/ 2988083 h 13511369"/>
                  <a:gd name="connsiteX393" fmla="*/ 10971037 w 12089090"/>
                  <a:gd name="connsiteY393" fmla="*/ 2918232 h 13511369"/>
                  <a:gd name="connsiteX394" fmla="*/ 10780537 w 12089090"/>
                  <a:gd name="connsiteY394" fmla="*/ 2715032 h 13511369"/>
                  <a:gd name="connsiteX395" fmla="*/ 10748788 w 12089090"/>
                  <a:gd name="connsiteY395" fmla="*/ 2530883 h 13511369"/>
                  <a:gd name="connsiteX396" fmla="*/ 10717038 w 12089090"/>
                  <a:gd name="connsiteY396" fmla="*/ 2435633 h 13511369"/>
                  <a:gd name="connsiteX397" fmla="*/ 10818637 w 12089090"/>
                  <a:gd name="connsiteY397" fmla="*/ 2334032 h 13511369"/>
                  <a:gd name="connsiteX398" fmla="*/ 11078988 w 12089090"/>
                  <a:gd name="connsiteY398" fmla="*/ 2099083 h 13511369"/>
                  <a:gd name="connsiteX399" fmla="*/ 11199637 w 12089090"/>
                  <a:gd name="connsiteY399" fmla="*/ 2118132 h 13511369"/>
                  <a:gd name="connsiteX400" fmla="*/ 11269488 w 12089090"/>
                  <a:gd name="connsiteY400" fmla="*/ 2029233 h 13511369"/>
                  <a:gd name="connsiteX401" fmla="*/ 11504437 w 12089090"/>
                  <a:gd name="connsiteY401" fmla="*/ 1921282 h 13511369"/>
                  <a:gd name="connsiteX402" fmla="*/ 11358388 w 12089090"/>
                  <a:gd name="connsiteY402" fmla="*/ 1851433 h 13511369"/>
                  <a:gd name="connsiteX403" fmla="*/ 11275837 w 12089090"/>
                  <a:gd name="connsiteY403" fmla="*/ 1705382 h 13511369"/>
                  <a:gd name="connsiteX404" fmla="*/ 11377437 w 12089090"/>
                  <a:gd name="connsiteY404" fmla="*/ 1279932 h 13511369"/>
                  <a:gd name="connsiteX405" fmla="*/ 11256787 w 12089090"/>
                  <a:gd name="connsiteY405" fmla="*/ 1019582 h 13511369"/>
                  <a:gd name="connsiteX406" fmla="*/ 11542537 w 12089090"/>
                  <a:gd name="connsiteY406" fmla="*/ 1362482 h 13511369"/>
                  <a:gd name="connsiteX407" fmla="*/ 11707637 w 12089090"/>
                  <a:gd name="connsiteY407" fmla="*/ 1165632 h 13511369"/>
                  <a:gd name="connsiteX408" fmla="*/ 11891787 w 12089090"/>
                  <a:gd name="connsiteY408" fmla="*/ 1476782 h 13511369"/>
                  <a:gd name="connsiteX409" fmla="*/ 12088637 w 12089090"/>
                  <a:gd name="connsiteY409" fmla="*/ 1578383 h 13511369"/>
                  <a:gd name="connsiteX410" fmla="*/ 11923537 w 12089090"/>
                  <a:gd name="connsiteY410" fmla="*/ 1133883 h 13511369"/>
                  <a:gd name="connsiteX411" fmla="*/ 11910837 w 12089090"/>
                  <a:gd name="connsiteY411" fmla="*/ 917982 h 13511369"/>
                  <a:gd name="connsiteX412" fmla="*/ 11777487 w 12089090"/>
                  <a:gd name="connsiteY412" fmla="*/ 721132 h 13511369"/>
                  <a:gd name="connsiteX413" fmla="*/ 11752087 w 12089090"/>
                  <a:gd name="connsiteY41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41172 w 12089090"/>
                  <a:gd name="connsiteY7" fmla="*/ 1962306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0937 w 12089090"/>
                  <a:gd name="connsiteY6" fmla="*/ 1552982 h 13511369"/>
                  <a:gd name="connsiteX7" fmla="*/ 10169747 w 12089090"/>
                  <a:gd name="connsiteY7" fmla="*/ 1974212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68556 w 12089090"/>
                  <a:gd name="connsiteY6" fmla="*/ 1710144 h 13511369"/>
                  <a:gd name="connsiteX7" fmla="*/ 10169747 w 12089090"/>
                  <a:gd name="connsiteY7" fmla="*/ 1974212 h 13511369"/>
                  <a:gd name="connsiteX8" fmla="*/ 10195940 w 12089090"/>
                  <a:gd name="connsiteY8" fmla="*/ 2128994 h 13511369"/>
                  <a:gd name="connsiteX9" fmla="*/ 9986390 w 12089090"/>
                  <a:gd name="connsiteY9" fmla="*/ 2152806 h 13511369"/>
                  <a:gd name="connsiteX10" fmla="*/ 10012584 w 12089090"/>
                  <a:gd name="connsiteY10" fmla="*/ 2438556 h 13511369"/>
                  <a:gd name="connsiteX11" fmla="*/ 9923287 w 12089090"/>
                  <a:gd name="connsiteY11" fmla="*/ 2486432 h 13511369"/>
                  <a:gd name="connsiteX12" fmla="*/ 9836372 w 12089090"/>
                  <a:gd name="connsiteY12" fmla="*/ 2433794 h 13511369"/>
                  <a:gd name="connsiteX13" fmla="*/ 9698259 w 12089090"/>
                  <a:gd name="connsiteY13" fmla="*/ 2379025 h 13511369"/>
                  <a:gd name="connsiteX14" fmla="*/ 9650634 w 12089090"/>
                  <a:gd name="connsiteY14" fmla="*/ 2271869 h 13511369"/>
                  <a:gd name="connsiteX15" fmla="*/ 9519665 w 12089090"/>
                  <a:gd name="connsiteY15" fmla="*/ 2290919 h 13511369"/>
                  <a:gd name="connsiteX16" fmla="*/ 9305353 w 12089090"/>
                  <a:gd name="connsiteY16" fmla="*/ 2112325 h 13511369"/>
                  <a:gd name="connsiteX17" fmla="*/ 9176765 w 12089090"/>
                  <a:gd name="connsiteY17" fmla="*/ 2209956 h 13511369"/>
                  <a:gd name="connsiteX18" fmla="*/ 9123187 w 12089090"/>
                  <a:gd name="connsiteY18" fmla="*/ 2105432 h 13511369"/>
                  <a:gd name="connsiteX19" fmla="*/ 8936259 w 12089090"/>
                  <a:gd name="connsiteY19" fmla="*/ 2012313 h 13511369"/>
                  <a:gd name="connsiteX20" fmla="*/ 8874347 w 12089090"/>
                  <a:gd name="connsiteY20" fmla="*/ 2231388 h 13511369"/>
                  <a:gd name="connsiteX21" fmla="*/ 8881490 w 12089090"/>
                  <a:gd name="connsiteY21" fmla="*/ 2321875 h 13511369"/>
                  <a:gd name="connsiteX22" fmla="*/ 8781478 w 12089090"/>
                  <a:gd name="connsiteY22" fmla="*/ 2293300 h 13511369"/>
                  <a:gd name="connsiteX23" fmla="*/ 8579072 w 12089090"/>
                  <a:gd name="connsiteY23" fmla="*/ 2374263 h 13511369"/>
                  <a:gd name="connsiteX24" fmla="*/ 8418337 w 12089090"/>
                  <a:gd name="connsiteY24" fmla="*/ 2848382 h 13511369"/>
                  <a:gd name="connsiteX25" fmla="*/ 8300465 w 12089090"/>
                  <a:gd name="connsiteY25" fmla="*/ 2740975 h 13511369"/>
                  <a:gd name="connsiteX26" fmla="*/ 8262365 w 12089090"/>
                  <a:gd name="connsiteY26" fmla="*/ 2845750 h 13511369"/>
                  <a:gd name="connsiteX27" fmla="*/ 8095678 w 12089090"/>
                  <a:gd name="connsiteY27" fmla="*/ 2810031 h 13511369"/>
                  <a:gd name="connsiteX28" fmla="*/ 8019478 w 12089090"/>
                  <a:gd name="connsiteY28" fmla="*/ 2614769 h 13511369"/>
                  <a:gd name="connsiteX29" fmla="*/ 7656337 w 12089090"/>
                  <a:gd name="connsiteY29" fmla="*/ 2429282 h 13511369"/>
                  <a:gd name="connsiteX30" fmla="*/ 7595615 w 12089090"/>
                  <a:gd name="connsiteY30" fmla="*/ 2443319 h 13511369"/>
                  <a:gd name="connsiteX31" fmla="*/ 7526559 w 12089090"/>
                  <a:gd name="connsiteY31" fmla="*/ 2407600 h 13511369"/>
                  <a:gd name="connsiteX32" fmla="*/ 7521797 w 12089090"/>
                  <a:gd name="connsiteY32" fmla="*/ 2148044 h 13511369"/>
                  <a:gd name="connsiteX33" fmla="*/ 7412259 w 12089090"/>
                  <a:gd name="connsiteY33" fmla="*/ 2105181 h 13511369"/>
                  <a:gd name="connsiteX34" fmla="*/ 7371778 w 12089090"/>
                  <a:gd name="connsiteY34" fmla="*/ 1993263 h 13511369"/>
                  <a:gd name="connsiteX35" fmla="*/ 7281290 w 12089090"/>
                  <a:gd name="connsiteY35" fmla="*/ 2021838 h 13511369"/>
                  <a:gd name="connsiteX36" fmla="*/ 7180087 w 12089090"/>
                  <a:gd name="connsiteY36" fmla="*/ 1905407 h 13511369"/>
                  <a:gd name="connsiteX37" fmla="*/ 7321772 w 12089090"/>
                  <a:gd name="connsiteY37" fmla="*/ 1876581 h 13511369"/>
                  <a:gd name="connsiteX38" fmla="*/ 7419403 w 12089090"/>
                  <a:gd name="connsiteY38" fmla="*/ 1843244 h 13511369"/>
                  <a:gd name="connsiteX39" fmla="*/ 7457503 w 12089090"/>
                  <a:gd name="connsiteY39" fmla="*/ 1764663 h 13511369"/>
                  <a:gd name="connsiteX40" fmla="*/ 7543228 w 12089090"/>
                  <a:gd name="connsiteY40" fmla="*/ 1752756 h 13511369"/>
                  <a:gd name="connsiteX41" fmla="*/ 7618237 w 12089090"/>
                  <a:gd name="connsiteY41" fmla="*/ 1552982 h 13511369"/>
                  <a:gd name="connsiteX42" fmla="*/ 7512272 w 12089090"/>
                  <a:gd name="connsiteY42" fmla="*/ 1428906 h 13511369"/>
                  <a:gd name="connsiteX43" fmla="*/ 7275337 w 12089090"/>
                  <a:gd name="connsiteY43" fmla="*/ 1305332 h 13511369"/>
                  <a:gd name="connsiteX44" fmla="*/ 6959822 w 12089090"/>
                  <a:gd name="connsiteY44" fmla="*/ 1395569 h 13511369"/>
                  <a:gd name="connsiteX45" fmla="*/ 6752653 w 12089090"/>
                  <a:gd name="connsiteY45" fmla="*/ 1359850 h 13511369"/>
                  <a:gd name="connsiteX46" fmla="*/ 6647878 w 12089090"/>
                  <a:gd name="connsiteY46" fmla="*/ 1431288 h 13511369"/>
                  <a:gd name="connsiteX47" fmla="*/ 6488334 w 12089090"/>
                  <a:gd name="connsiteY47" fmla="*/ 1331275 h 13511369"/>
                  <a:gd name="connsiteX48" fmla="*/ 6354984 w 12089090"/>
                  <a:gd name="connsiteY48" fmla="*/ 1402713 h 13511369"/>
                  <a:gd name="connsiteX49" fmla="*/ 6265687 w 12089090"/>
                  <a:gd name="connsiteY49" fmla="*/ 1362482 h 13511369"/>
                  <a:gd name="connsiteX50" fmla="*/ 6181153 w 12089090"/>
                  <a:gd name="connsiteY50" fmla="*/ 1433669 h 13511369"/>
                  <a:gd name="connsiteX51" fmla="*/ 6052565 w 12089090"/>
                  <a:gd name="connsiteY51" fmla="*/ 1269363 h 13511369"/>
                  <a:gd name="connsiteX52" fmla="*/ 5971603 w 12089090"/>
                  <a:gd name="connsiteY52" fmla="*/ 1078863 h 13511369"/>
                  <a:gd name="connsiteX53" fmla="*/ 5808487 w 12089090"/>
                  <a:gd name="connsiteY53" fmla="*/ 1000532 h 13511369"/>
                  <a:gd name="connsiteX54" fmla="*/ 5647753 w 12089090"/>
                  <a:gd name="connsiteY54" fmla="*/ 921700 h 13511369"/>
                  <a:gd name="connsiteX55" fmla="*/ 5566790 w 12089090"/>
                  <a:gd name="connsiteY55" fmla="*/ 995519 h 13511369"/>
                  <a:gd name="connsiteX56" fmla="*/ 5500115 w 12089090"/>
                  <a:gd name="connsiteY56" fmla="*/ 847881 h 13511369"/>
                  <a:gd name="connsiteX57" fmla="*/ 5295328 w 12089090"/>
                  <a:gd name="connsiteY57" fmla="*/ 838356 h 13511369"/>
                  <a:gd name="connsiteX58" fmla="*/ 5119115 w 12089090"/>
                  <a:gd name="connsiteY58" fmla="*/ 678813 h 13511369"/>
                  <a:gd name="connsiteX59" fmla="*/ 4872656 w 12089090"/>
                  <a:gd name="connsiteY59" fmla="*/ 524282 h 13511369"/>
                  <a:gd name="connsiteX60" fmla="*/ 4578572 w 12089090"/>
                  <a:gd name="connsiteY60" fmla="*/ 478788 h 13511369"/>
                  <a:gd name="connsiteX61" fmla="*/ 4330922 w 12089090"/>
                  <a:gd name="connsiteY61" fmla="*/ 395444 h 13511369"/>
                  <a:gd name="connsiteX62" fmla="*/ 4363068 w 12089090"/>
                  <a:gd name="connsiteY62" fmla="*/ 505232 h 13511369"/>
                  <a:gd name="connsiteX63" fmla="*/ 4118990 w 12089090"/>
                  <a:gd name="connsiteY63" fmla="*/ 528794 h 13511369"/>
                  <a:gd name="connsiteX64" fmla="*/ 3952303 w 12089090"/>
                  <a:gd name="connsiteY64" fmla="*/ 640713 h 13511369"/>
                  <a:gd name="connsiteX65" fmla="*/ 3770137 w 12089090"/>
                  <a:gd name="connsiteY65" fmla="*/ 929094 h 13511369"/>
                  <a:gd name="connsiteX66" fmla="*/ 3680840 w 12089090"/>
                  <a:gd name="connsiteY66" fmla="*/ 914556 h 13511369"/>
                  <a:gd name="connsiteX67" fmla="*/ 3578447 w 12089090"/>
                  <a:gd name="connsiteY67" fmla="*/ 990756 h 13511369"/>
                  <a:gd name="connsiteX68" fmla="*/ 3404615 w 12089090"/>
                  <a:gd name="connsiteY68" fmla="*/ 1205069 h 13511369"/>
                  <a:gd name="connsiteX69" fmla="*/ 3266503 w 12089090"/>
                  <a:gd name="connsiteY69" fmla="*/ 1266981 h 13511369"/>
                  <a:gd name="connsiteX70" fmla="*/ 3184349 w 12089090"/>
                  <a:gd name="connsiteY70" fmla="*/ 1343433 h 13511369"/>
                  <a:gd name="connsiteX71" fmla="*/ 2956940 w 12089090"/>
                  <a:gd name="connsiteY71" fmla="*/ 1233644 h 13511369"/>
                  <a:gd name="connsiteX72" fmla="*/ 2829544 w 12089090"/>
                  <a:gd name="connsiteY72" fmla="*/ 1317239 h 13511369"/>
                  <a:gd name="connsiteX73" fmla="*/ 2690240 w 12089090"/>
                  <a:gd name="connsiteY73" fmla="*/ 1366994 h 13511369"/>
                  <a:gd name="connsiteX74" fmla="*/ 2455687 w 12089090"/>
                  <a:gd name="connsiteY74" fmla="*/ 1452970 h 13511369"/>
                  <a:gd name="connsiteX75" fmla="*/ 2421159 w 12089090"/>
                  <a:gd name="connsiteY75" fmla="*/ 1328894 h 13511369"/>
                  <a:gd name="connsiteX76" fmla="*/ 2341387 w 12089090"/>
                  <a:gd name="connsiteY76" fmla="*/ 1248182 h 13511369"/>
                  <a:gd name="connsiteX77" fmla="*/ 2364009 w 12089090"/>
                  <a:gd name="connsiteY77" fmla="*/ 1407475 h 13511369"/>
                  <a:gd name="connsiteX78" fmla="*/ 2321147 w 12089090"/>
                  <a:gd name="connsiteY78" fmla="*/ 1557494 h 13511369"/>
                  <a:gd name="connsiteX79" fmla="*/ 2379487 w 12089090"/>
                  <a:gd name="connsiteY79" fmla="*/ 1629182 h 13511369"/>
                  <a:gd name="connsiteX80" fmla="*/ 2748581 w 12089090"/>
                  <a:gd name="connsiteY80" fmla="*/ 1888739 h 13511369"/>
                  <a:gd name="connsiteX81" fmla="*/ 2818828 w 12089090"/>
                  <a:gd name="connsiteY81" fmla="*/ 2031363 h 13511369"/>
                  <a:gd name="connsiteX82" fmla="*/ 2799778 w 12089090"/>
                  <a:gd name="connsiteY82" fmla="*/ 2224244 h 13511369"/>
                  <a:gd name="connsiteX83" fmla="*/ 2870025 w 12089090"/>
                  <a:gd name="connsiteY83" fmla="*/ 2431664 h 13511369"/>
                  <a:gd name="connsiteX84" fmla="*/ 3027187 w 12089090"/>
                  <a:gd name="connsiteY84" fmla="*/ 2567395 h 13511369"/>
                  <a:gd name="connsiteX85" fmla="*/ 3160537 w 12089090"/>
                  <a:gd name="connsiteY85" fmla="*/ 2543582 h 13511369"/>
                  <a:gd name="connsiteX86" fmla="*/ 3228403 w 12089090"/>
                  <a:gd name="connsiteY86" fmla="*/ 2648106 h 13511369"/>
                  <a:gd name="connsiteX87" fmla="*/ 3130772 w 12089090"/>
                  <a:gd name="connsiteY87" fmla="*/ 2719544 h 13511369"/>
                  <a:gd name="connsiteX88" fmla="*/ 3115293 w 12089090"/>
                  <a:gd name="connsiteY88" fmla="*/ 2843619 h 13511369"/>
                  <a:gd name="connsiteX89" fmla="*/ 3023615 w 12089090"/>
                  <a:gd name="connsiteY89" fmla="*/ 2957669 h 13511369"/>
                  <a:gd name="connsiteX90" fmla="*/ 3016472 w 12089090"/>
                  <a:gd name="connsiteY90" fmla="*/ 3050538 h 13511369"/>
                  <a:gd name="connsiteX91" fmla="*/ 2916459 w 12089090"/>
                  <a:gd name="connsiteY91" fmla="*/ 3143406 h 13511369"/>
                  <a:gd name="connsiteX92" fmla="*/ 2874787 w 12089090"/>
                  <a:gd name="connsiteY92" fmla="*/ 3248432 h 13511369"/>
                  <a:gd name="connsiteX93" fmla="*/ 2916459 w 12089090"/>
                  <a:gd name="connsiteY93" fmla="*/ 3355338 h 13511369"/>
                  <a:gd name="connsiteX94" fmla="*/ 3039093 w 12089090"/>
                  <a:gd name="connsiteY94" fmla="*/ 3469889 h 13511369"/>
                  <a:gd name="connsiteX95" fmla="*/ 2880740 w 12089090"/>
                  <a:gd name="connsiteY95" fmla="*/ 3872069 h 13511369"/>
                  <a:gd name="connsiteX96" fmla="*/ 2854547 w 12089090"/>
                  <a:gd name="connsiteY96" fmla="*/ 4003038 h 13511369"/>
                  <a:gd name="connsiteX97" fmla="*/ 2779537 w 12089090"/>
                  <a:gd name="connsiteY97" fmla="*/ 4067582 h 13511369"/>
                  <a:gd name="connsiteX98" fmla="*/ 2630709 w 12089090"/>
                  <a:gd name="connsiteY98" fmla="*/ 4069713 h 13511369"/>
                  <a:gd name="connsiteX99" fmla="*/ 2559272 w 12089090"/>
                  <a:gd name="connsiteY99" fmla="*/ 4041138 h 13511369"/>
                  <a:gd name="connsiteX100" fmla="*/ 2497359 w 12089090"/>
                  <a:gd name="connsiteY100" fmla="*/ 3964938 h 13511369"/>
                  <a:gd name="connsiteX101" fmla="*/ 2360437 w 12089090"/>
                  <a:gd name="connsiteY101" fmla="*/ 3991382 h 13511369"/>
                  <a:gd name="connsiteX102" fmla="*/ 2302097 w 12089090"/>
                  <a:gd name="connsiteY102" fmla="*/ 4098288 h 13511369"/>
                  <a:gd name="connsiteX103" fmla="*/ 2402109 w 12089090"/>
                  <a:gd name="connsiteY103" fmla="*/ 4295932 h 13511369"/>
                  <a:gd name="connsiteX104" fmla="*/ 2322337 w 12089090"/>
                  <a:gd name="connsiteY104" fmla="*/ 4353332 h 13511369"/>
                  <a:gd name="connsiteX105" fmla="*/ 2533078 w 12089090"/>
                  <a:gd name="connsiteY105" fmla="*/ 4645975 h 13511369"/>
                  <a:gd name="connsiteX106" fmla="*/ 2597372 w 12089090"/>
                  <a:gd name="connsiteY106" fmla="*/ 4879338 h 13511369"/>
                  <a:gd name="connsiteX107" fmla="*/ 2489024 w 12089090"/>
                  <a:gd name="connsiteY107" fmla="*/ 4958170 h 13511369"/>
                  <a:gd name="connsiteX108" fmla="*/ 2471165 w 12089090"/>
                  <a:gd name="connsiteY108" fmla="*/ 5122225 h 13511369"/>
                  <a:gd name="connsiteX109" fmla="*/ 2387822 w 12089090"/>
                  <a:gd name="connsiteY109" fmla="*/ 5196044 h 13511369"/>
                  <a:gd name="connsiteX110" fmla="*/ 2398537 w 12089090"/>
                  <a:gd name="connsiteY110" fmla="*/ 5286782 h 13511369"/>
                  <a:gd name="connsiteX111" fmla="*/ 2506884 w 12089090"/>
                  <a:gd name="connsiteY111" fmla="*/ 5384163 h 13511369"/>
                  <a:gd name="connsiteX112" fmla="*/ 2512837 w 12089090"/>
                  <a:gd name="connsiteY112" fmla="*/ 5534432 h 13511369"/>
                  <a:gd name="connsiteX113" fmla="*/ 2516409 w 12089090"/>
                  <a:gd name="connsiteY113" fmla="*/ 5622288 h 13511369"/>
                  <a:gd name="connsiteX114" fmla="*/ 2649759 w 12089090"/>
                  <a:gd name="connsiteY114" fmla="*/ 5741350 h 13511369"/>
                  <a:gd name="connsiteX115" fmla="*/ 2814065 w 12089090"/>
                  <a:gd name="connsiteY115" fmla="*/ 5819932 h 13511369"/>
                  <a:gd name="connsiteX116" fmla="*/ 2846212 w 12089090"/>
                  <a:gd name="connsiteY116" fmla="*/ 6036875 h 13511369"/>
                  <a:gd name="connsiteX117" fmla="*/ 2836687 w 12089090"/>
                  <a:gd name="connsiteY117" fmla="*/ 6239282 h 13511369"/>
                  <a:gd name="connsiteX118" fmla="*/ 2611659 w 12089090"/>
                  <a:gd name="connsiteY118" fmla="*/ 6322375 h 13511369"/>
                  <a:gd name="connsiteX119" fmla="*/ 2627137 w 12089090"/>
                  <a:gd name="connsiteY119" fmla="*/ 6448832 h 13511369"/>
                  <a:gd name="connsiteX120" fmla="*/ 2531887 w 12089090"/>
                  <a:gd name="connsiteY120" fmla="*/ 6696482 h 13511369"/>
                  <a:gd name="connsiteX121" fmla="*/ 2585465 w 12089090"/>
                  <a:gd name="connsiteY121" fmla="*/ 6812913 h 13511369"/>
                  <a:gd name="connsiteX122" fmla="*/ 2535459 w 12089090"/>
                  <a:gd name="connsiteY122" fmla="*/ 6872444 h 13511369"/>
                  <a:gd name="connsiteX123" fmla="*/ 2478309 w 12089090"/>
                  <a:gd name="connsiteY123" fmla="*/ 6981982 h 13511369"/>
                  <a:gd name="connsiteX124" fmla="*/ 2365199 w 12089090"/>
                  <a:gd name="connsiteY124" fmla="*/ 7022714 h 13511369"/>
                  <a:gd name="connsiteX125" fmla="*/ 2123503 w 12089090"/>
                  <a:gd name="connsiteY125" fmla="*/ 7248682 h 13511369"/>
                  <a:gd name="connsiteX126" fmla="*/ 2171128 w 12089090"/>
                  <a:gd name="connsiteY126" fmla="*/ 7551100 h 13511369"/>
                  <a:gd name="connsiteX127" fmla="*/ 2143743 w 12089090"/>
                  <a:gd name="connsiteY127" fmla="*/ 7627551 h 13511369"/>
                  <a:gd name="connsiteX128" fmla="*/ 1973484 w 12089090"/>
                  <a:gd name="connsiteY128" fmla="*/ 7703500 h 13511369"/>
                  <a:gd name="connsiteX129" fmla="*/ 1867519 w 12089090"/>
                  <a:gd name="connsiteY129" fmla="*/ 7841863 h 13511369"/>
                  <a:gd name="connsiteX130" fmla="*/ 1842515 w 12089090"/>
                  <a:gd name="connsiteY130" fmla="*/ 8084500 h 13511369"/>
                  <a:gd name="connsiteX131" fmla="*/ 1721072 w 12089090"/>
                  <a:gd name="connsiteY131" fmla="*/ 8148794 h 13511369"/>
                  <a:gd name="connsiteX132" fmla="*/ 1703212 w 12089090"/>
                  <a:gd name="connsiteY132" fmla="*/ 8291919 h 13511369"/>
                  <a:gd name="connsiteX133" fmla="*/ 1671065 w 12089090"/>
                  <a:gd name="connsiteY133" fmla="*/ 8510744 h 13511369"/>
                  <a:gd name="connsiteX134" fmla="*/ 1716309 w 12089090"/>
                  <a:gd name="connsiteY134" fmla="*/ 8653619 h 13511369"/>
                  <a:gd name="connsiteX135" fmla="*/ 1706784 w 12089090"/>
                  <a:gd name="connsiteY135" fmla="*/ 8772682 h 13511369"/>
                  <a:gd name="connsiteX136" fmla="*/ 1788937 w 12089090"/>
                  <a:gd name="connsiteY136" fmla="*/ 8963432 h 13511369"/>
                  <a:gd name="connsiteX137" fmla="*/ 1657969 w 12089090"/>
                  <a:gd name="connsiteY137" fmla="*/ 9413488 h 13511369"/>
                  <a:gd name="connsiteX138" fmla="*/ 1506759 w 12089090"/>
                  <a:gd name="connsiteY138" fmla="*/ 9498963 h 13511369"/>
                  <a:gd name="connsiteX139" fmla="*/ 1463897 w 12089090"/>
                  <a:gd name="connsiteY139" fmla="*/ 9682319 h 13511369"/>
                  <a:gd name="connsiteX140" fmla="*/ 1321022 w 12089090"/>
                  <a:gd name="connsiteY140" fmla="*/ 9748994 h 13511369"/>
                  <a:gd name="connsiteX141" fmla="*/ 1312687 w 12089090"/>
                  <a:gd name="connsiteY141" fmla="*/ 9839732 h 13511369"/>
                  <a:gd name="connsiteX142" fmla="*/ 1237678 w 12089090"/>
                  <a:gd name="connsiteY142" fmla="*/ 9970450 h 13511369"/>
                  <a:gd name="connsiteX143" fmla="*/ 1254347 w 12089090"/>
                  <a:gd name="connsiteY143" fmla="*/ 10151425 h 13511369"/>
                  <a:gd name="connsiteX144" fmla="*/ 1179337 w 12089090"/>
                  <a:gd name="connsiteY144" fmla="*/ 10315982 h 13511369"/>
                  <a:gd name="connsiteX145" fmla="*/ 932878 w 12089090"/>
                  <a:gd name="connsiteY145" fmla="*/ 10353832 h 13511369"/>
                  <a:gd name="connsiteX146" fmla="*/ 817387 w 12089090"/>
                  <a:gd name="connsiteY146" fmla="*/ 10468382 h 13511369"/>
                  <a:gd name="connsiteX147" fmla="*/ 678084 w 12089090"/>
                  <a:gd name="connsiteY147" fmla="*/ 10480038 h 13511369"/>
                  <a:gd name="connsiteX148" fmla="*/ 585215 w 12089090"/>
                  <a:gd name="connsiteY148" fmla="*/ 10544332 h 13511369"/>
                  <a:gd name="connsiteX149" fmla="*/ 497109 w 12089090"/>
                  <a:gd name="connsiteY149" fmla="*/ 10503850 h 13511369"/>
                  <a:gd name="connsiteX150" fmla="*/ 399478 w 12089090"/>
                  <a:gd name="connsiteY150" fmla="*/ 10510994 h 13511369"/>
                  <a:gd name="connsiteX151" fmla="*/ 301847 w 12089090"/>
                  <a:gd name="connsiteY151" fmla="*/ 10482419 h 13511369"/>
                  <a:gd name="connsiteX152" fmla="*/ 238743 w 12089090"/>
                  <a:gd name="connsiteY152" fmla="*/ 10535057 h 13511369"/>
                  <a:gd name="connsiteX153" fmla="*/ 17287 w 12089090"/>
                  <a:gd name="connsiteY153" fmla="*/ 10430282 h 13511369"/>
                  <a:gd name="connsiteX154" fmla="*/ 78009 w 12089090"/>
                  <a:gd name="connsiteY154" fmla="*/ 10608625 h 13511369"/>
                  <a:gd name="connsiteX155" fmla="*/ 11334 w 12089090"/>
                  <a:gd name="connsiteY155" fmla="*/ 10787219 h 13511369"/>
                  <a:gd name="connsiteX156" fmla="*/ 112537 w 12089090"/>
                  <a:gd name="connsiteY156" fmla="*/ 11056551 h 13511369"/>
                  <a:gd name="connsiteX157" fmla="*/ 8953 w 12089090"/>
                  <a:gd name="connsiteY157" fmla="*/ 11234894 h 13511369"/>
                  <a:gd name="connsiteX158" fmla="*/ 17287 w 12089090"/>
                  <a:gd name="connsiteY158" fmla="*/ 11420882 h 13511369"/>
                  <a:gd name="connsiteX159" fmla="*/ 158972 w 12089090"/>
                  <a:gd name="connsiteY159" fmla="*/ 11470638 h 13511369"/>
                  <a:gd name="connsiteX160" fmla="*/ 455437 w 12089090"/>
                  <a:gd name="connsiteY160" fmla="*/ 11497082 h 13511369"/>
                  <a:gd name="connsiteX161" fmla="*/ 623315 w 12089090"/>
                  <a:gd name="connsiteY161" fmla="*/ 11544457 h 13511369"/>
                  <a:gd name="connsiteX162" fmla="*/ 737615 w 12089090"/>
                  <a:gd name="connsiteY162" fmla="*/ 11489688 h 13511369"/>
                  <a:gd name="connsiteX163" fmla="*/ 912637 w 12089090"/>
                  <a:gd name="connsiteY163" fmla="*/ 11535182 h 13511369"/>
                  <a:gd name="connsiteX164" fmla="*/ 1078134 w 12089090"/>
                  <a:gd name="connsiteY164" fmla="*/ 11413488 h 13511369"/>
                  <a:gd name="connsiteX165" fmla="*/ 1155524 w 12089090"/>
                  <a:gd name="connsiteY165" fmla="*/ 11470889 h 13511369"/>
                  <a:gd name="connsiteX166" fmla="*/ 1294828 w 12089090"/>
                  <a:gd name="connsiteY166" fmla="*/ 11496832 h 13511369"/>
                  <a:gd name="connsiteX167" fmla="*/ 1466278 w 12089090"/>
                  <a:gd name="connsiteY167" fmla="*/ 11508738 h 13511369"/>
                  <a:gd name="connsiteX168" fmla="*/ 1552003 w 12089090"/>
                  <a:gd name="connsiteY168" fmla="*/ 11573032 h 13511369"/>
                  <a:gd name="connsiteX169" fmla="*/ 1652015 w 12089090"/>
                  <a:gd name="connsiteY169" fmla="*/ 11580175 h 13511369"/>
                  <a:gd name="connsiteX170" fmla="*/ 1731787 w 12089090"/>
                  <a:gd name="connsiteY170" fmla="*/ 11592332 h 13511369"/>
                  <a:gd name="connsiteX171" fmla="*/ 1659159 w 12089090"/>
                  <a:gd name="connsiteY171" fmla="*/ 11737338 h 13511369"/>
                  <a:gd name="connsiteX172" fmla="*/ 1693687 w 12089090"/>
                  <a:gd name="connsiteY172" fmla="*/ 11992382 h 13511369"/>
                  <a:gd name="connsiteX173" fmla="*/ 1871090 w 12089090"/>
                  <a:gd name="connsiteY173" fmla="*/ 12130244 h 13511369"/>
                  <a:gd name="connsiteX174" fmla="*/ 1993724 w 12089090"/>
                  <a:gd name="connsiteY174" fmla="*/ 12056676 h 13511369"/>
                  <a:gd name="connsiteX175" fmla="*/ 2066353 w 12089090"/>
                  <a:gd name="connsiteY175" fmla="*/ 12104050 h 13511369"/>
                  <a:gd name="connsiteX176" fmla="*/ 2142553 w 12089090"/>
                  <a:gd name="connsiteY176" fmla="*/ 12034994 h 13511369"/>
                  <a:gd name="connsiteX177" fmla="*/ 2242565 w 12089090"/>
                  <a:gd name="connsiteY177" fmla="*/ 12058807 h 13511369"/>
                  <a:gd name="connsiteX178" fmla="*/ 2473547 w 12089090"/>
                  <a:gd name="connsiteY178" fmla="*/ 12008800 h 13511369"/>
                  <a:gd name="connsiteX179" fmla="*/ 2524743 w 12089090"/>
                  <a:gd name="connsiteY179" fmla="*/ 11899513 h 13511369"/>
                  <a:gd name="connsiteX180" fmla="*/ 2893837 w 12089090"/>
                  <a:gd name="connsiteY180" fmla="*/ 12030482 h 13511369"/>
                  <a:gd name="connsiteX181" fmla="*/ 2983134 w 12089090"/>
                  <a:gd name="connsiteY181" fmla="*/ 12018325 h 13511369"/>
                  <a:gd name="connsiteX182" fmla="*/ 3084337 w 12089090"/>
                  <a:gd name="connsiteY182" fmla="*/ 12182882 h 13511369"/>
                  <a:gd name="connsiteX183" fmla="*/ 3323653 w 12089090"/>
                  <a:gd name="connsiteY183" fmla="*/ 12127863 h 13511369"/>
                  <a:gd name="connsiteX184" fmla="*/ 3433190 w 12089090"/>
                  <a:gd name="connsiteY184" fmla="*/ 12196919 h 13511369"/>
                  <a:gd name="connsiteX185" fmla="*/ 3586781 w 12089090"/>
                  <a:gd name="connsiteY185" fmla="*/ 12266226 h 13511369"/>
                  <a:gd name="connsiteX186" fmla="*/ 3522487 w 12089090"/>
                  <a:gd name="connsiteY186" fmla="*/ 12387670 h 13511369"/>
                  <a:gd name="connsiteX187" fmla="*/ 3607022 w 12089090"/>
                  <a:gd name="connsiteY187" fmla="*/ 12592207 h 13511369"/>
                  <a:gd name="connsiteX188" fmla="*/ 3560587 w 12089090"/>
                  <a:gd name="connsiteY188" fmla="*/ 12773432 h 13511369"/>
                  <a:gd name="connsiteX189" fmla="*/ 3545109 w 12089090"/>
                  <a:gd name="connsiteY189" fmla="*/ 12987494 h 13511369"/>
                  <a:gd name="connsiteX190" fmla="*/ 3636787 w 12089090"/>
                  <a:gd name="connsiteY190" fmla="*/ 13211582 h 13511369"/>
                  <a:gd name="connsiteX191" fmla="*/ 3922537 w 12089090"/>
                  <a:gd name="connsiteY191" fmla="*/ 13440182 h 13511369"/>
                  <a:gd name="connsiteX192" fmla="*/ 4514278 w 12089090"/>
                  <a:gd name="connsiteY192" fmla="*/ 13511369 h 13511369"/>
                  <a:gd name="connsiteX193" fmla="*/ 4549996 w 12089090"/>
                  <a:gd name="connsiteY193" fmla="*/ 13442312 h 13511369"/>
                  <a:gd name="connsiteX194" fmla="*/ 4208287 w 12089090"/>
                  <a:gd name="connsiteY194" fmla="*/ 13154432 h 13511369"/>
                  <a:gd name="connsiteX195" fmla="*/ 4635722 w 12089090"/>
                  <a:gd name="connsiteY195" fmla="*/ 13268482 h 13511369"/>
                  <a:gd name="connsiteX196" fmla="*/ 4951237 w 12089090"/>
                  <a:gd name="connsiteY196" fmla="*/ 13268732 h 13511369"/>
                  <a:gd name="connsiteX197" fmla="*/ 5052440 w 12089090"/>
                  <a:gd name="connsiteY197" fmla="*/ 13058932 h 13511369"/>
                  <a:gd name="connsiteX198" fmla="*/ 5011959 w 12089090"/>
                  <a:gd name="connsiteY198" fmla="*/ 12985113 h 13511369"/>
                  <a:gd name="connsiteX199" fmla="*/ 5008387 w 12089090"/>
                  <a:gd name="connsiteY199" fmla="*/ 12678182 h 13511369"/>
                  <a:gd name="connsiteX200" fmla="*/ 5084587 w 12089090"/>
                  <a:gd name="connsiteY200" fmla="*/ 12563882 h 13511369"/>
                  <a:gd name="connsiteX201" fmla="*/ 5046487 w 12089090"/>
                  <a:gd name="connsiteY201" fmla="*/ 12225745 h 13511369"/>
                  <a:gd name="connsiteX202" fmla="*/ 5375100 w 12089090"/>
                  <a:gd name="connsiteY202" fmla="*/ 12097157 h 13511369"/>
                  <a:gd name="connsiteX203" fmla="*/ 5656087 w 12089090"/>
                  <a:gd name="connsiteY203" fmla="*/ 12180502 h 13511369"/>
                  <a:gd name="connsiteX204" fmla="*/ 5541787 w 12089090"/>
                  <a:gd name="connsiteY204" fmla="*/ 11249432 h 13511369"/>
                  <a:gd name="connsiteX205" fmla="*/ 5602510 w 12089090"/>
                  <a:gd name="connsiteY205" fmla="*/ 10722925 h 13511369"/>
                  <a:gd name="connsiteX206" fmla="*/ 5485827 w 12089090"/>
                  <a:gd name="connsiteY206" fmla="*/ 10663394 h 13511369"/>
                  <a:gd name="connsiteX207" fmla="*/ 5602509 w 12089090"/>
                  <a:gd name="connsiteY207" fmla="*/ 10701495 h 13511369"/>
                  <a:gd name="connsiteX208" fmla="*/ 5628703 w 12089090"/>
                  <a:gd name="connsiteY208" fmla="*/ 10160950 h 13511369"/>
                  <a:gd name="connsiteX209" fmla="*/ 5715618 w 12089090"/>
                  <a:gd name="connsiteY209" fmla="*/ 9775438 h 13511369"/>
                  <a:gd name="connsiteX210" fmla="*/ 5847778 w 12089090"/>
                  <a:gd name="connsiteY210" fmla="*/ 9408475 h 13511369"/>
                  <a:gd name="connsiteX211" fmla="*/ 5938265 w 12089090"/>
                  <a:gd name="connsiteY211" fmla="*/ 9196544 h 13511369"/>
                  <a:gd name="connsiteX212" fmla="*/ 5776340 w 12089090"/>
                  <a:gd name="connsiteY212" fmla="*/ 9329894 h 13511369"/>
                  <a:gd name="connsiteX213" fmla="*/ 5940647 w 12089090"/>
                  <a:gd name="connsiteY213" fmla="*/ 9137013 h 13511369"/>
                  <a:gd name="connsiteX214" fmla="*/ 5972794 w 12089090"/>
                  <a:gd name="connsiteY214" fmla="*/ 8956289 h 13511369"/>
                  <a:gd name="connsiteX215" fmla="*/ 5976365 w 12089090"/>
                  <a:gd name="connsiteY215" fmla="*/ 9087006 h 13511369"/>
                  <a:gd name="connsiteX216" fmla="*/ 6458567 w 12089090"/>
                  <a:gd name="connsiteY216" fmla="*/ 8201432 h 13511369"/>
                  <a:gd name="connsiteX217" fmla="*/ 6221634 w 12089090"/>
                  <a:gd name="connsiteY217" fmla="*/ 8101170 h 13511369"/>
                  <a:gd name="connsiteX218" fmla="*/ 6443090 w 12089090"/>
                  <a:gd name="connsiteY218" fmla="*/ 8110694 h 13511369"/>
                  <a:gd name="connsiteX219" fmla="*/ 6713363 w 12089090"/>
                  <a:gd name="connsiteY219" fmla="*/ 8074975 h 13511369"/>
                  <a:gd name="connsiteX220" fmla="*/ 6872907 w 12089090"/>
                  <a:gd name="connsiteY220" fmla="*/ 8032113 h 13511369"/>
                  <a:gd name="connsiteX221" fmla="*/ 6802659 w 12089090"/>
                  <a:gd name="connsiteY221" fmla="*/ 7972582 h 13511369"/>
                  <a:gd name="connsiteX222" fmla="*/ 6894339 w 12089090"/>
                  <a:gd name="connsiteY222" fmla="*/ 7846626 h 13511369"/>
                  <a:gd name="connsiteX223" fmla="*/ 6997921 w 12089090"/>
                  <a:gd name="connsiteY223" fmla="*/ 7867807 h 13511369"/>
                  <a:gd name="connsiteX224" fmla="*/ 7034832 w 12089090"/>
                  <a:gd name="connsiteY224" fmla="*/ 7793990 h 13511369"/>
                  <a:gd name="connsiteX225" fmla="*/ 6961013 w 12089090"/>
                  <a:gd name="connsiteY225" fmla="*/ 7693975 h 13511369"/>
                  <a:gd name="connsiteX226" fmla="*/ 6927676 w 12089090"/>
                  <a:gd name="connsiteY226" fmla="*/ 7596344 h 13511369"/>
                  <a:gd name="connsiteX227" fmla="*/ 6837187 w 12089090"/>
                  <a:gd name="connsiteY227" fmla="*/ 7591832 h 13511369"/>
                  <a:gd name="connsiteX228" fmla="*/ 6763369 w 12089090"/>
                  <a:gd name="connsiteY228" fmla="*/ 7674925 h 13511369"/>
                  <a:gd name="connsiteX229" fmla="*/ 6627637 w 12089090"/>
                  <a:gd name="connsiteY229" fmla="*/ 7687082 h 13511369"/>
                  <a:gd name="connsiteX230" fmla="*/ 6687169 w 12089090"/>
                  <a:gd name="connsiteY230" fmla="*/ 7617775 h 13511369"/>
                  <a:gd name="connsiteX231" fmla="*/ 6699076 w 12089090"/>
                  <a:gd name="connsiteY231" fmla="*/ 7529669 h 13511369"/>
                  <a:gd name="connsiteX232" fmla="*/ 6720506 w 12089090"/>
                  <a:gd name="connsiteY232" fmla="*/ 7467756 h 13511369"/>
                  <a:gd name="connsiteX233" fmla="*/ 6684787 w 12089090"/>
                  <a:gd name="connsiteY233" fmla="*/ 7401332 h 13511369"/>
                  <a:gd name="connsiteX234" fmla="*/ 6620494 w 12089090"/>
                  <a:gd name="connsiteY234" fmla="*/ 7432038 h 13511369"/>
                  <a:gd name="connsiteX235" fmla="*/ 6618112 w 12089090"/>
                  <a:gd name="connsiteY235" fmla="*/ 7351326 h 13511369"/>
                  <a:gd name="connsiteX236" fmla="*/ 6837188 w 12089090"/>
                  <a:gd name="connsiteY236" fmla="*/ 7243919 h 13511369"/>
                  <a:gd name="connsiteX237" fmla="*/ 6801469 w 12089090"/>
                  <a:gd name="connsiteY237" fmla="*/ 7089138 h 13511369"/>
                  <a:gd name="connsiteX238" fmla="*/ 6877669 w 12089090"/>
                  <a:gd name="connsiteY238" fmla="*/ 7072469 h 13511369"/>
                  <a:gd name="connsiteX239" fmla="*/ 6856237 w 12089090"/>
                  <a:gd name="connsiteY239" fmla="*/ 6982232 h 13511369"/>
                  <a:gd name="connsiteX240" fmla="*/ 6961013 w 12089090"/>
                  <a:gd name="connsiteY240" fmla="*/ 6984363 h 13511369"/>
                  <a:gd name="connsiteX241" fmla="*/ 7003876 w 12089090"/>
                  <a:gd name="connsiteY241" fmla="*/ 6903400 h 13511369"/>
                  <a:gd name="connsiteX242" fmla="*/ 7106269 w 12089090"/>
                  <a:gd name="connsiteY242" fmla="*/ 6936738 h 13511369"/>
                  <a:gd name="connsiteX243" fmla="*/ 7180088 w 12089090"/>
                  <a:gd name="connsiteY243" fmla="*/ 7039132 h 13511369"/>
                  <a:gd name="connsiteX244" fmla="*/ 7246763 w 12089090"/>
                  <a:gd name="connsiteY244" fmla="*/ 6979600 h 13511369"/>
                  <a:gd name="connsiteX245" fmla="*/ 7187232 w 12089090"/>
                  <a:gd name="connsiteY245" fmla="*/ 6843869 h 13511369"/>
                  <a:gd name="connsiteX246" fmla="*/ 7244381 w 12089090"/>
                  <a:gd name="connsiteY246" fmla="*/ 6896506 h 13511369"/>
                  <a:gd name="connsiteX247" fmla="*/ 7361063 w 12089090"/>
                  <a:gd name="connsiteY247" fmla="*/ 6934357 h 13511369"/>
                  <a:gd name="connsiteX248" fmla="*/ 7434882 w 12089090"/>
                  <a:gd name="connsiteY248" fmla="*/ 7006046 h 13511369"/>
                  <a:gd name="connsiteX249" fmla="*/ 7403926 w 12089090"/>
                  <a:gd name="connsiteY249" fmla="*/ 7144158 h 13511369"/>
                  <a:gd name="connsiteX250" fmla="*/ 7475363 w 12089090"/>
                  <a:gd name="connsiteY250" fmla="*/ 7108439 h 13511369"/>
                  <a:gd name="connsiteX251" fmla="*/ 7465837 w 12089090"/>
                  <a:gd name="connsiteY251" fmla="*/ 7077482 h 13511369"/>
                  <a:gd name="connsiteX252" fmla="*/ 7542038 w 12089090"/>
                  <a:gd name="connsiteY252" fmla="*/ 7163208 h 13511369"/>
                  <a:gd name="connsiteX253" fmla="*/ 7477744 w 12089090"/>
                  <a:gd name="connsiteY253" fmla="*/ 7244171 h 13511369"/>
                  <a:gd name="connsiteX254" fmla="*/ 7542037 w 12089090"/>
                  <a:gd name="connsiteY254" fmla="*/ 7325132 h 13511369"/>
                  <a:gd name="connsiteX255" fmla="*/ 7468219 w 12089090"/>
                  <a:gd name="connsiteY255" fmla="*/ 7344183 h 13511369"/>
                  <a:gd name="connsiteX256" fmla="*/ 7375351 w 12089090"/>
                  <a:gd name="connsiteY256" fmla="*/ 7296558 h 13511369"/>
                  <a:gd name="connsiteX257" fmla="*/ 7327726 w 12089090"/>
                  <a:gd name="connsiteY257" fmla="*/ 7406096 h 13511369"/>
                  <a:gd name="connsiteX258" fmla="*/ 7403926 w 12089090"/>
                  <a:gd name="connsiteY258" fmla="*/ 7425146 h 13511369"/>
                  <a:gd name="connsiteX259" fmla="*/ 7458694 w 12089090"/>
                  <a:gd name="connsiteY259" fmla="*/ 7484677 h 13511369"/>
                  <a:gd name="connsiteX260" fmla="*/ 7484888 w 12089090"/>
                  <a:gd name="connsiteY260" fmla="*/ 7515382 h 13511369"/>
                  <a:gd name="connsiteX261" fmla="*/ 7505128 w 12089090"/>
                  <a:gd name="connsiteY261" fmla="*/ 7467755 h 13511369"/>
                  <a:gd name="connsiteX262" fmla="*/ 7563469 w 12089090"/>
                  <a:gd name="connsiteY262" fmla="*/ 7529921 h 13511369"/>
                  <a:gd name="connsiteX263" fmla="*/ 7656338 w 12089090"/>
                  <a:gd name="connsiteY263" fmla="*/ 7615646 h 13511369"/>
                  <a:gd name="connsiteX264" fmla="*/ 7656338 w 12089090"/>
                  <a:gd name="connsiteY264" fmla="*/ 7510871 h 13511369"/>
                  <a:gd name="connsiteX265" fmla="*/ 7830168 w 12089090"/>
                  <a:gd name="connsiteY265" fmla="*/ 7606120 h 13511369"/>
                  <a:gd name="connsiteX266" fmla="*/ 7723013 w 12089090"/>
                  <a:gd name="connsiteY266" fmla="*/ 7370377 h 13511369"/>
                  <a:gd name="connsiteX267" fmla="*/ 7725394 w 12089090"/>
                  <a:gd name="connsiteY267" fmla="*/ 7234646 h 13511369"/>
                  <a:gd name="connsiteX268" fmla="*/ 7630144 w 12089090"/>
                  <a:gd name="connsiteY268" fmla="*/ 7206071 h 13511369"/>
                  <a:gd name="connsiteX269" fmla="*/ 7694437 w 12089090"/>
                  <a:gd name="connsiteY269" fmla="*/ 7039382 h 13511369"/>
                  <a:gd name="connsiteX270" fmla="*/ 8392144 w 12089090"/>
                  <a:gd name="connsiteY270" fmla="*/ 6653621 h 13511369"/>
                  <a:gd name="connsiteX271" fmla="*/ 8720757 w 12089090"/>
                  <a:gd name="connsiteY271" fmla="*/ 6591708 h 13511369"/>
                  <a:gd name="connsiteX272" fmla="*/ 8739807 w 12089090"/>
                  <a:gd name="connsiteY272" fmla="*/ 6696483 h 13511369"/>
                  <a:gd name="connsiteX273" fmla="*/ 8813626 w 12089090"/>
                  <a:gd name="connsiteY273" fmla="*/ 6701246 h 13511369"/>
                  <a:gd name="connsiteX274" fmla="*/ 8789812 w 12089090"/>
                  <a:gd name="connsiteY274" fmla="*/ 6548844 h 13511369"/>
                  <a:gd name="connsiteX275" fmla="*/ 9332737 w 12089090"/>
                  <a:gd name="connsiteY275" fmla="*/ 6544082 h 13511369"/>
                  <a:gd name="connsiteX276" fmla="*/ 9520856 w 12089090"/>
                  <a:gd name="connsiteY276" fmla="*/ 6494075 h 13511369"/>
                  <a:gd name="connsiteX277" fmla="*/ 9647062 w 12089090"/>
                  <a:gd name="connsiteY277" fmla="*/ 6298813 h 13511369"/>
                  <a:gd name="connsiteX278" fmla="*/ 9923287 w 12089090"/>
                  <a:gd name="connsiteY278" fmla="*/ 6334532 h 13511369"/>
                  <a:gd name="connsiteX279" fmla="*/ 9887569 w 12089090"/>
                  <a:gd name="connsiteY279" fmla="*/ 6420258 h 13511369"/>
                  <a:gd name="connsiteX280" fmla="*/ 9744694 w 12089090"/>
                  <a:gd name="connsiteY280" fmla="*/ 6434546 h 13511369"/>
                  <a:gd name="connsiteX281" fmla="*/ 9813749 w 12089090"/>
                  <a:gd name="connsiteY281" fmla="*/ 6489313 h 13511369"/>
                  <a:gd name="connsiteX282" fmla="*/ 9682782 w 12089090"/>
                  <a:gd name="connsiteY282" fmla="*/ 6517889 h 13511369"/>
                  <a:gd name="connsiteX283" fmla="*/ 9556576 w 12089090"/>
                  <a:gd name="connsiteY283" fmla="*/ 6508364 h 13511369"/>
                  <a:gd name="connsiteX284" fmla="*/ 9470850 w 12089090"/>
                  <a:gd name="connsiteY284" fmla="*/ 6544082 h 13511369"/>
                  <a:gd name="connsiteX285" fmla="*/ 9439894 w 12089090"/>
                  <a:gd name="connsiteY285" fmla="*/ 6848883 h 13511369"/>
                  <a:gd name="connsiteX286" fmla="*/ 9601819 w 12089090"/>
                  <a:gd name="connsiteY286" fmla="*/ 6882220 h 13511369"/>
                  <a:gd name="connsiteX287" fmla="*/ 9808987 w 12089090"/>
                  <a:gd name="connsiteY287" fmla="*/ 6696482 h 13511369"/>
                  <a:gd name="connsiteX288" fmla="*/ 9847088 w 12089090"/>
                  <a:gd name="connsiteY288" fmla="*/ 6794114 h 13511369"/>
                  <a:gd name="connsiteX289" fmla="*/ 9994726 w 12089090"/>
                  <a:gd name="connsiteY289" fmla="*/ 6717914 h 13511369"/>
                  <a:gd name="connsiteX290" fmla="*/ 9894713 w 12089090"/>
                  <a:gd name="connsiteY290" fmla="*/ 6956040 h 13511369"/>
                  <a:gd name="connsiteX291" fmla="*/ 10037588 w 12089090"/>
                  <a:gd name="connsiteY291" fmla="*/ 6898889 h 13511369"/>
                  <a:gd name="connsiteX292" fmla="*/ 10004251 w 12089090"/>
                  <a:gd name="connsiteY292" fmla="*/ 6986996 h 13511369"/>
                  <a:gd name="connsiteX293" fmla="*/ 10235232 w 12089090"/>
                  <a:gd name="connsiteY293" fmla="*/ 6984614 h 13511369"/>
                  <a:gd name="connsiteX294" fmla="*/ 10075687 w 12089090"/>
                  <a:gd name="connsiteY294" fmla="*/ 7039382 h 13511369"/>
                  <a:gd name="connsiteX295" fmla="*/ 9966151 w 12089090"/>
                  <a:gd name="connsiteY295" fmla="*/ 7096533 h 13511369"/>
                  <a:gd name="connsiteX296" fmla="*/ 9847088 w 12089090"/>
                  <a:gd name="connsiteY296" fmla="*/ 7210833 h 13511369"/>
                  <a:gd name="connsiteX297" fmla="*/ 9882806 w 12089090"/>
                  <a:gd name="connsiteY297" fmla="*/ 7270363 h 13511369"/>
                  <a:gd name="connsiteX298" fmla="*/ 9925669 w 12089090"/>
                  <a:gd name="connsiteY298" fmla="*/ 7320371 h 13511369"/>
                  <a:gd name="connsiteX299" fmla="*/ 10004251 w 12089090"/>
                  <a:gd name="connsiteY299" fmla="*/ 7287033 h 13511369"/>
                  <a:gd name="connsiteX300" fmla="*/ 10016156 w 12089090"/>
                  <a:gd name="connsiteY300" fmla="*/ 7348944 h 13511369"/>
                  <a:gd name="connsiteX301" fmla="*/ 10130457 w 12089090"/>
                  <a:gd name="connsiteY301" fmla="*/ 7210833 h 13511369"/>
                  <a:gd name="connsiteX302" fmla="*/ 10166176 w 12089090"/>
                  <a:gd name="connsiteY302" fmla="*/ 7356089 h 13511369"/>
                  <a:gd name="connsiteX303" fmla="*/ 10261426 w 12089090"/>
                  <a:gd name="connsiteY303" fmla="*/ 7239408 h 13511369"/>
                  <a:gd name="connsiteX304" fmla="*/ 10287619 w 12089090"/>
                  <a:gd name="connsiteY304" fmla="*/ 7401332 h 13511369"/>
                  <a:gd name="connsiteX305" fmla="*/ 10361437 w 12089090"/>
                  <a:gd name="connsiteY305" fmla="*/ 7477532 h 13511369"/>
                  <a:gd name="connsiteX306" fmla="*/ 10151887 w 12089090"/>
                  <a:gd name="connsiteY306" fmla="*/ 7591832 h 13511369"/>
                  <a:gd name="connsiteX307" fmla="*/ 10304288 w 12089090"/>
                  <a:gd name="connsiteY307" fmla="*/ 7741852 h 13511369"/>
                  <a:gd name="connsiteX308" fmla="*/ 10335244 w 12089090"/>
                  <a:gd name="connsiteY308" fmla="*/ 7644221 h 13511369"/>
                  <a:gd name="connsiteX309" fmla="*/ 10406680 w 12089090"/>
                  <a:gd name="connsiteY309" fmla="*/ 7732326 h 13511369"/>
                  <a:gd name="connsiteX310" fmla="*/ 10528126 w 12089090"/>
                  <a:gd name="connsiteY310" fmla="*/ 7691846 h 13511369"/>
                  <a:gd name="connsiteX311" fmla="*/ 10532887 w 12089090"/>
                  <a:gd name="connsiteY311" fmla="*/ 7777570 h 13511369"/>
                  <a:gd name="connsiteX312" fmla="*/ 10530506 w 12089090"/>
                  <a:gd name="connsiteY312" fmla="*/ 7875200 h 13511369"/>
                  <a:gd name="connsiteX313" fmla="*/ 10640043 w 12089090"/>
                  <a:gd name="connsiteY313" fmla="*/ 7837101 h 13511369"/>
                  <a:gd name="connsiteX314" fmla="*/ 10680526 w 12089090"/>
                  <a:gd name="connsiteY314" fmla="*/ 8075227 h 13511369"/>
                  <a:gd name="connsiteX315" fmla="*/ 10818637 w 12089090"/>
                  <a:gd name="connsiteY315" fmla="*/ 8106182 h 13511369"/>
                  <a:gd name="connsiteX316" fmla="*/ 10832925 w 12089090"/>
                  <a:gd name="connsiteY316" fmla="*/ 7815670 h 13511369"/>
                  <a:gd name="connsiteX317" fmla="*/ 10923413 w 12089090"/>
                  <a:gd name="connsiteY317" fmla="*/ 7791858 h 13511369"/>
                  <a:gd name="connsiteX318" fmla="*/ 10992469 w 12089090"/>
                  <a:gd name="connsiteY318" fmla="*/ 7620407 h 13511369"/>
                  <a:gd name="connsiteX319" fmla="*/ 10954369 w 12089090"/>
                  <a:gd name="connsiteY319" fmla="*/ 7491821 h 13511369"/>
                  <a:gd name="connsiteX320" fmla="*/ 10859119 w 12089090"/>
                  <a:gd name="connsiteY320" fmla="*/ 7479913 h 13511369"/>
                  <a:gd name="connsiteX321" fmla="*/ 10906743 w 12089090"/>
                  <a:gd name="connsiteY321" fmla="*/ 7360851 h 13511369"/>
                  <a:gd name="connsiteX322" fmla="*/ 10801969 w 12089090"/>
                  <a:gd name="connsiteY322" fmla="*/ 7289414 h 13511369"/>
                  <a:gd name="connsiteX323" fmla="*/ 10761487 w 12089090"/>
                  <a:gd name="connsiteY323" fmla="*/ 7058432 h 13511369"/>
                  <a:gd name="connsiteX324" fmla="*/ 10443987 w 12089090"/>
                  <a:gd name="connsiteY324" fmla="*/ 7020332 h 13511369"/>
                  <a:gd name="connsiteX325" fmla="*/ 10513838 w 12089090"/>
                  <a:gd name="connsiteY325" fmla="*/ 6915558 h 13511369"/>
                  <a:gd name="connsiteX326" fmla="*/ 10637663 w 12089090"/>
                  <a:gd name="connsiteY326" fmla="*/ 6896508 h 13511369"/>
                  <a:gd name="connsiteX327" fmla="*/ 10647187 w 12089090"/>
                  <a:gd name="connsiteY327" fmla="*/ 6810782 h 13511369"/>
                  <a:gd name="connsiteX328" fmla="*/ 10859912 w 12089090"/>
                  <a:gd name="connsiteY328" fmla="*/ 6899682 h 13511369"/>
                  <a:gd name="connsiteX329" fmla="*/ 10875787 w 12089090"/>
                  <a:gd name="connsiteY329" fmla="*/ 6677432 h 13511369"/>
                  <a:gd name="connsiteX330" fmla="*/ 10666237 w 12089090"/>
                  <a:gd name="connsiteY330" fmla="*/ 6772682 h 13511369"/>
                  <a:gd name="connsiteX331" fmla="*/ 10590037 w 12089090"/>
                  <a:gd name="connsiteY331" fmla="*/ 6544082 h 13511369"/>
                  <a:gd name="connsiteX332" fmla="*/ 10361437 w 12089090"/>
                  <a:gd name="connsiteY332" fmla="*/ 6753632 h 13511369"/>
                  <a:gd name="connsiteX333" fmla="*/ 10374138 w 12089090"/>
                  <a:gd name="connsiteY333" fmla="*/ 6588533 h 13511369"/>
                  <a:gd name="connsiteX334" fmla="*/ 10386837 w 12089090"/>
                  <a:gd name="connsiteY334" fmla="*/ 6464707 h 13511369"/>
                  <a:gd name="connsiteX335" fmla="*/ 10331672 w 12089090"/>
                  <a:gd name="connsiteY335" fmla="*/ 6436675 h 13511369"/>
                  <a:gd name="connsiteX336" fmla="*/ 10278888 w 12089090"/>
                  <a:gd name="connsiteY336" fmla="*/ 6452008 h 13511369"/>
                  <a:gd name="connsiteX337" fmla="*/ 10158237 w 12089090"/>
                  <a:gd name="connsiteY337" fmla="*/ 6236107 h 13511369"/>
                  <a:gd name="connsiteX338" fmla="*/ 10323338 w 12089090"/>
                  <a:gd name="connsiteY338" fmla="*/ 6274208 h 13511369"/>
                  <a:gd name="connsiteX339" fmla="*/ 10564638 w 12089090"/>
                  <a:gd name="connsiteY339" fmla="*/ 6274208 h 13511369"/>
                  <a:gd name="connsiteX340" fmla="*/ 10694812 w 12089090"/>
                  <a:gd name="connsiteY340" fmla="*/ 6134507 h 13511369"/>
                  <a:gd name="connsiteX341" fmla="*/ 10593213 w 12089090"/>
                  <a:gd name="connsiteY341" fmla="*/ 6023383 h 13511369"/>
                  <a:gd name="connsiteX342" fmla="*/ 10380487 w 12089090"/>
                  <a:gd name="connsiteY342" fmla="*/ 5975757 h 13511369"/>
                  <a:gd name="connsiteX343" fmla="*/ 10561462 w 12089090"/>
                  <a:gd name="connsiteY343" fmla="*/ 5845582 h 13511369"/>
                  <a:gd name="connsiteX344" fmla="*/ 10507488 w 12089090"/>
                  <a:gd name="connsiteY344" fmla="*/ 5728108 h 13511369"/>
                  <a:gd name="connsiteX345" fmla="*/ 10561463 w 12089090"/>
                  <a:gd name="connsiteY345" fmla="*/ 5607458 h 13511369"/>
                  <a:gd name="connsiteX346" fmla="*/ 10523362 w 12089090"/>
                  <a:gd name="connsiteY346" fmla="*/ 5604282 h 13511369"/>
                  <a:gd name="connsiteX347" fmla="*/ 10488438 w 12089090"/>
                  <a:gd name="connsiteY347" fmla="*/ 5528083 h 13511369"/>
                  <a:gd name="connsiteX348" fmla="*/ 10329687 w 12089090"/>
                  <a:gd name="connsiteY348" fmla="*/ 5375682 h 13511369"/>
                  <a:gd name="connsiteX349" fmla="*/ 10599563 w 12089090"/>
                  <a:gd name="connsiteY349" fmla="*/ 5480458 h 13511369"/>
                  <a:gd name="connsiteX350" fmla="*/ 10742437 w 12089090"/>
                  <a:gd name="connsiteY350" fmla="*/ 5439182 h 13511369"/>
                  <a:gd name="connsiteX351" fmla="*/ 10717038 w 12089090"/>
                  <a:gd name="connsiteY351" fmla="*/ 5686833 h 13511369"/>
                  <a:gd name="connsiteX352" fmla="*/ 10894837 w 12089090"/>
                  <a:gd name="connsiteY352" fmla="*/ 5724932 h 13511369"/>
                  <a:gd name="connsiteX353" fmla="*/ 10951988 w 12089090"/>
                  <a:gd name="connsiteY353" fmla="*/ 5550308 h 13511369"/>
                  <a:gd name="connsiteX354" fmla="*/ 10993262 w 12089090"/>
                  <a:gd name="connsiteY354" fmla="*/ 5321707 h 13511369"/>
                  <a:gd name="connsiteX355" fmla="*/ 10913888 w 12089090"/>
                  <a:gd name="connsiteY355" fmla="*/ 5118508 h 13511369"/>
                  <a:gd name="connsiteX356" fmla="*/ 10856737 w 12089090"/>
                  <a:gd name="connsiteY356" fmla="*/ 5020082 h 13511369"/>
                  <a:gd name="connsiteX357" fmla="*/ 10777363 w 12089090"/>
                  <a:gd name="connsiteY357" fmla="*/ 5137558 h 13511369"/>
                  <a:gd name="connsiteX358" fmla="*/ 10707513 w 12089090"/>
                  <a:gd name="connsiteY358" fmla="*/ 5096283 h 13511369"/>
                  <a:gd name="connsiteX359" fmla="*/ 10675763 w 12089090"/>
                  <a:gd name="connsiteY359" fmla="*/ 5216933 h 13511369"/>
                  <a:gd name="connsiteX360" fmla="*/ 10574162 w 12089090"/>
                  <a:gd name="connsiteY360" fmla="*/ 5220107 h 13511369"/>
                  <a:gd name="connsiteX361" fmla="*/ 10494787 w 12089090"/>
                  <a:gd name="connsiteY361" fmla="*/ 5077232 h 13511369"/>
                  <a:gd name="connsiteX362" fmla="*/ 10456687 w 12089090"/>
                  <a:gd name="connsiteY362" fmla="*/ 4924832 h 13511369"/>
                  <a:gd name="connsiteX363" fmla="*/ 10240787 w 12089090"/>
                  <a:gd name="connsiteY363" fmla="*/ 4928007 h 13511369"/>
                  <a:gd name="connsiteX364" fmla="*/ 10266187 w 12089090"/>
                  <a:gd name="connsiteY364" fmla="*/ 5153432 h 13511369"/>
                  <a:gd name="connsiteX365" fmla="*/ 10228088 w 12089090"/>
                  <a:gd name="connsiteY365" fmla="*/ 4959758 h 13511369"/>
                  <a:gd name="connsiteX366" fmla="*/ 10183637 w 12089090"/>
                  <a:gd name="connsiteY366" fmla="*/ 4972457 h 13511369"/>
                  <a:gd name="connsiteX367" fmla="*/ 10113787 w 12089090"/>
                  <a:gd name="connsiteY367" fmla="*/ 4861332 h 13511369"/>
                  <a:gd name="connsiteX368" fmla="*/ 10018538 w 12089090"/>
                  <a:gd name="connsiteY368" fmla="*/ 4931183 h 13511369"/>
                  <a:gd name="connsiteX369" fmla="*/ 9862962 w 12089090"/>
                  <a:gd name="connsiteY369" fmla="*/ 5058182 h 13511369"/>
                  <a:gd name="connsiteX370" fmla="*/ 10228087 w 12089090"/>
                  <a:gd name="connsiteY370" fmla="*/ 4724807 h 13511369"/>
                  <a:gd name="connsiteX371" fmla="*/ 10372550 w 12089090"/>
                  <a:gd name="connsiteY371" fmla="*/ 4634321 h 13511369"/>
                  <a:gd name="connsiteX372" fmla="*/ 10590037 w 12089090"/>
                  <a:gd name="connsiteY372" fmla="*/ 4581932 h 13511369"/>
                  <a:gd name="connsiteX373" fmla="*/ 10628138 w 12089090"/>
                  <a:gd name="connsiteY373" fmla="*/ 4461283 h 13511369"/>
                  <a:gd name="connsiteX374" fmla="*/ 10799588 w 12089090"/>
                  <a:gd name="connsiteY374" fmla="*/ 4334283 h 13511369"/>
                  <a:gd name="connsiteX375" fmla="*/ 10831337 w 12089090"/>
                  <a:gd name="connsiteY375" fmla="*/ 4080282 h 13511369"/>
                  <a:gd name="connsiteX376" fmla="*/ 10599562 w 12089090"/>
                  <a:gd name="connsiteY376" fmla="*/ 3997732 h 13511369"/>
                  <a:gd name="connsiteX377" fmla="*/ 10282063 w 12089090"/>
                  <a:gd name="connsiteY377" fmla="*/ 3950108 h 13511369"/>
                  <a:gd name="connsiteX378" fmla="*/ 10151887 w 12089090"/>
                  <a:gd name="connsiteY378" fmla="*/ 4010432 h 13511369"/>
                  <a:gd name="connsiteX379" fmla="*/ 10177288 w 12089090"/>
                  <a:gd name="connsiteY379" fmla="*/ 3845333 h 13511369"/>
                  <a:gd name="connsiteX380" fmla="*/ 10126488 w 12089090"/>
                  <a:gd name="connsiteY380" fmla="*/ 3670708 h 13511369"/>
                  <a:gd name="connsiteX381" fmla="*/ 10240787 w 12089090"/>
                  <a:gd name="connsiteY381" fmla="*/ 3708807 h 13511369"/>
                  <a:gd name="connsiteX382" fmla="*/ 10361438 w 12089090"/>
                  <a:gd name="connsiteY382" fmla="*/ 3600858 h 13511369"/>
                  <a:gd name="connsiteX383" fmla="*/ 10551938 w 12089090"/>
                  <a:gd name="connsiteY383" fmla="*/ 3661183 h 13511369"/>
                  <a:gd name="connsiteX384" fmla="*/ 10564638 w 12089090"/>
                  <a:gd name="connsiteY384" fmla="*/ 3477033 h 13511369"/>
                  <a:gd name="connsiteX385" fmla="*/ 10704337 w 12089090"/>
                  <a:gd name="connsiteY385" fmla="*/ 3515132 h 13511369"/>
                  <a:gd name="connsiteX386" fmla="*/ 10818637 w 12089090"/>
                  <a:gd name="connsiteY386" fmla="*/ 3210332 h 13511369"/>
                  <a:gd name="connsiteX387" fmla="*/ 10920238 w 12089090"/>
                  <a:gd name="connsiteY387" fmla="*/ 3299233 h 13511369"/>
                  <a:gd name="connsiteX388" fmla="*/ 11059937 w 12089090"/>
                  <a:gd name="connsiteY388" fmla="*/ 3283357 h 13511369"/>
                  <a:gd name="connsiteX389" fmla="*/ 11094862 w 12089090"/>
                  <a:gd name="connsiteY389" fmla="*/ 3508782 h 13511369"/>
                  <a:gd name="connsiteX390" fmla="*/ 11171063 w 12089090"/>
                  <a:gd name="connsiteY390" fmla="*/ 3251608 h 13511369"/>
                  <a:gd name="connsiteX391" fmla="*/ 11094863 w 12089090"/>
                  <a:gd name="connsiteY391" fmla="*/ 3165883 h 13511369"/>
                  <a:gd name="connsiteX392" fmla="*/ 11180587 w 12089090"/>
                  <a:gd name="connsiteY392" fmla="*/ 2911882 h 13511369"/>
                  <a:gd name="connsiteX393" fmla="*/ 10999613 w 12089090"/>
                  <a:gd name="connsiteY393" fmla="*/ 2988083 h 13511369"/>
                  <a:gd name="connsiteX394" fmla="*/ 10971037 w 12089090"/>
                  <a:gd name="connsiteY394" fmla="*/ 2918232 h 13511369"/>
                  <a:gd name="connsiteX395" fmla="*/ 10780537 w 12089090"/>
                  <a:gd name="connsiteY395" fmla="*/ 2715032 h 13511369"/>
                  <a:gd name="connsiteX396" fmla="*/ 10748788 w 12089090"/>
                  <a:gd name="connsiteY396" fmla="*/ 2530883 h 13511369"/>
                  <a:gd name="connsiteX397" fmla="*/ 10717038 w 12089090"/>
                  <a:gd name="connsiteY397" fmla="*/ 2435633 h 13511369"/>
                  <a:gd name="connsiteX398" fmla="*/ 10818637 w 12089090"/>
                  <a:gd name="connsiteY398" fmla="*/ 2334032 h 13511369"/>
                  <a:gd name="connsiteX399" fmla="*/ 11078988 w 12089090"/>
                  <a:gd name="connsiteY399" fmla="*/ 2099083 h 13511369"/>
                  <a:gd name="connsiteX400" fmla="*/ 11199637 w 12089090"/>
                  <a:gd name="connsiteY400" fmla="*/ 2118132 h 13511369"/>
                  <a:gd name="connsiteX401" fmla="*/ 11269488 w 12089090"/>
                  <a:gd name="connsiteY401" fmla="*/ 2029233 h 13511369"/>
                  <a:gd name="connsiteX402" fmla="*/ 11504437 w 12089090"/>
                  <a:gd name="connsiteY402" fmla="*/ 1921282 h 13511369"/>
                  <a:gd name="connsiteX403" fmla="*/ 11358388 w 12089090"/>
                  <a:gd name="connsiteY403" fmla="*/ 1851433 h 13511369"/>
                  <a:gd name="connsiteX404" fmla="*/ 11275837 w 12089090"/>
                  <a:gd name="connsiteY404" fmla="*/ 1705382 h 13511369"/>
                  <a:gd name="connsiteX405" fmla="*/ 11377437 w 12089090"/>
                  <a:gd name="connsiteY405" fmla="*/ 1279932 h 13511369"/>
                  <a:gd name="connsiteX406" fmla="*/ 11256787 w 12089090"/>
                  <a:gd name="connsiteY406" fmla="*/ 1019582 h 13511369"/>
                  <a:gd name="connsiteX407" fmla="*/ 11542537 w 12089090"/>
                  <a:gd name="connsiteY407" fmla="*/ 1362482 h 13511369"/>
                  <a:gd name="connsiteX408" fmla="*/ 11707637 w 12089090"/>
                  <a:gd name="connsiteY408" fmla="*/ 1165632 h 13511369"/>
                  <a:gd name="connsiteX409" fmla="*/ 11891787 w 12089090"/>
                  <a:gd name="connsiteY409" fmla="*/ 1476782 h 13511369"/>
                  <a:gd name="connsiteX410" fmla="*/ 12088637 w 12089090"/>
                  <a:gd name="connsiteY410" fmla="*/ 1578383 h 13511369"/>
                  <a:gd name="connsiteX411" fmla="*/ 11923537 w 12089090"/>
                  <a:gd name="connsiteY411" fmla="*/ 1133883 h 13511369"/>
                  <a:gd name="connsiteX412" fmla="*/ 11910837 w 12089090"/>
                  <a:gd name="connsiteY412" fmla="*/ 917982 h 13511369"/>
                  <a:gd name="connsiteX413" fmla="*/ 11777487 w 12089090"/>
                  <a:gd name="connsiteY413" fmla="*/ 721132 h 13511369"/>
                  <a:gd name="connsiteX414" fmla="*/ 11752087 w 12089090"/>
                  <a:gd name="connsiteY414"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67378 w 12089090"/>
                  <a:gd name="connsiteY6" fmla="*/ 1640838 h 13511369"/>
                  <a:gd name="connsiteX7" fmla="*/ 10168556 w 12089090"/>
                  <a:gd name="connsiteY7" fmla="*/ 1710144 h 13511369"/>
                  <a:gd name="connsiteX8" fmla="*/ 10169747 w 12089090"/>
                  <a:gd name="connsiteY8" fmla="*/ 1974212 h 13511369"/>
                  <a:gd name="connsiteX9" fmla="*/ 10195940 w 12089090"/>
                  <a:gd name="connsiteY9" fmla="*/ 2128994 h 13511369"/>
                  <a:gd name="connsiteX10" fmla="*/ 9986390 w 12089090"/>
                  <a:gd name="connsiteY10" fmla="*/ 2152806 h 13511369"/>
                  <a:gd name="connsiteX11" fmla="*/ 10012584 w 12089090"/>
                  <a:gd name="connsiteY11" fmla="*/ 2438556 h 13511369"/>
                  <a:gd name="connsiteX12" fmla="*/ 9923287 w 12089090"/>
                  <a:gd name="connsiteY12" fmla="*/ 2486432 h 13511369"/>
                  <a:gd name="connsiteX13" fmla="*/ 9836372 w 12089090"/>
                  <a:gd name="connsiteY13" fmla="*/ 2433794 h 13511369"/>
                  <a:gd name="connsiteX14" fmla="*/ 9698259 w 12089090"/>
                  <a:gd name="connsiteY14" fmla="*/ 2379025 h 13511369"/>
                  <a:gd name="connsiteX15" fmla="*/ 9650634 w 12089090"/>
                  <a:gd name="connsiteY15" fmla="*/ 2271869 h 13511369"/>
                  <a:gd name="connsiteX16" fmla="*/ 9519665 w 12089090"/>
                  <a:gd name="connsiteY16" fmla="*/ 2290919 h 13511369"/>
                  <a:gd name="connsiteX17" fmla="*/ 9305353 w 12089090"/>
                  <a:gd name="connsiteY17" fmla="*/ 2112325 h 13511369"/>
                  <a:gd name="connsiteX18" fmla="*/ 9176765 w 12089090"/>
                  <a:gd name="connsiteY18" fmla="*/ 2209956 h 13511369"/>
                  <a:gd name="connsiteX19" fmla="*/ 9123187 w 12089090"/>
                  <a:gd name="connsiteY19" fmla="*/ 2105432 h 13511369"/>
                  <a:gd name="connsiteX20" fmla="*/ 8936259 w 12089090"/>
                  <a:gd name="connsiteY20" fmla="*/ 2012313 h 13511369"/>
                  <a:gd name="connsiteX21" fmla="*/ 8874347 w 12089090"/>
                  <a:gd name="connsiteY21" fmla="*/ 2231388 h 13511369"/>
                  <a:gd name="connsiteX22" fmla="*/ 8881490 w 12089090"/>
                  <a:gd name="connsiteY22" fmla="*/ 2321875 h 13511369"/>
                  <a:gd name="connsiteX23" fmla="*/ 8781478 w 12089090"/>
                  <a:gd name="connsiteY23" fmla="*/ 2293300 h 13511369"/>
                  <a:gd name="connsiteX24" fmla="*/ 8579072 w 12089090"/>
                  <a:gd name="connsiteY24" fmla="*/ 2374263 h 13511369"/>
                  <a:gd name="connsiteX25" fmla="*/ 8418337 w 12089090"/>
                  <a:gd name="connsiteY25" fmla="*/ 2848382 h 13511369"/>
                  <a:gd name="connsiteX26" fmla="*/ 8300465 w 12089090"/>
                  <a:gd name="connsiteY26" fmla="*/ 2740975 h 13511369"/>
                  <a:gd name="connsiteX27" fmla="*/ 8262365 w 12089090"/>
                  <a:gd name="connsiteY27" fmla="*/ 2845750 h 13511369"/>
                  <a:gd name="connsiteX28" fmla="*/ 8095678 w 12089090"/>
                  <a:gd name="connsiteY28" fmla="*/ 2810031 h 13511369"/>
                  <a:gd name="connsiteX29" fmla="*/ 8019478 w 12089090"/>
                  <a:gd name="connsiteY29" fmla="*/ 2614769 h 13511369"/>
                  <a:gd name="connsiteX30" fmla="*/ 7656337 w 12089090"/>
                  <a:gd name="connsiteY30" fmla="*/ 2429282 h 13511369"/>
                  <a:gd name="connsiteX31" fmla="*/ 7595615 w 12089090"/>
                  <a:gd name="connsiteY31" fmla="*/ 2443319 h 13511369"/>
                  <a:gd name="connsiteX32" fmla="*/ 7526559 w 12089090"/>
                  <a:gd name="connsiteY32" fmla="*/ 2407600 h 13511369"/>
                  <a:gd name="connsiteX33" fmla="*/ 7521797 w 12089090"/>
                  <a:gd name="connsiteY33" fmla="*/ 2148044 h 13511369"/>
                  <a:gd name="connsiteX34" fmla="*/ 7412259 w 12089090"/>
                  <a:gd name="connsiteY34" fmla="*/ 2105181 h 13511369"/>
                  <a:gd name="connsiteX35" fmla="*/ 7371778 w 12089090"/>
                  <a:gd name="connsiteY35" fmla="*/ 1993263 h 13511369"/>
                  <a:gd name="connsiteX36" fmla="*/ 7281290 w 12089090"/>
                  <a:gd name="connsiteY36" fmla="*/ 2021838 h 13511369"/>
                  <a:gd name="connsiteX37" fmla="*/ 7180087 w 12089090"/>
                  <a:gd name="connsiteY37" fmla="*/ 1905407 h 13511369"/>
                  <a:gd name="connsiteX38" fmla="*/ 7321772 w 12089090"/>
                  <a:gd name="connsiteY38" fmla="*/ 1876581 h 13511369"/>
                  <a:gd name="connsiteX39" fmla="*/ 7419403 w 12089090"/>
                  <a:gd name="connsiteY39" fmla="*/ 1843244 h 13511369"/>
                  <a:gd name="connsiteX40" fmla="*/ 7457503 w 12089090"/>
                  <a:gd name="connsiteY40" fmla="*/ 1764663 h 13511369"/>
                  <a:gd name="connsiteX41" fmla="*/ 7543228 w 12089090"/>
                  <a:gd name="connsiteY41" fmla="*/ 1752756 h 13511369"/>
                  <a:gd name="connsiteX42" fmla="*/ 7618237 w 12089090"/>
                  <a:gd name="connsiteY42" fmla="*/ 1552982 h 13511369"/>
                  <a:gd name="connsiteX43" fmla="*/ 7512272 w 12089090"/>
                  <a:gd name="connsiteY43" fmla="*/ 1428906 h 13511369"/>
                  <a:gd name="connsiteX44" fmla="*/ 7275337 w 12089090"/>
                  <a:gd name="connsiteY44" fmla="*/ 1305332 h 13511369"/>
                  <a:gd name="connsiteX45" fmla="*/ 6959822 w 12089090"/>
                  <a:gd name="connsiteY45" fmla="*/ 1395569 h 13511369"/>
                  <a:gd name="connsiteX46" fmla="*/ 6752653 w 12089090"/>
                  <a:gd name="connsiteY46" fmla="*/ 1359850 h 13511369"/>
                  <a:gd name="connsiteX47" fmla="*/ 6647878 w 12089090"/>
                  <a:gd name="connsiteY47" fmla="*/ 1431288 h 13511369"/>
                  <a:gd name="connsiteX48" fmla="*/ 6488334 w 12089090"/>
                  <a:gd name="connsiteY48" fmla="*/ 1331275 h 13511369"/>
                  <a:gd name="connsiteX49" fmla="*/ 6354984 w 12089090"/>
                  <a:gd name="connsiteY49" fmla="*/ 1402713 h 13511369"/>
                  <a:gd name="connsiteX50" fmla="*/ 6265687 w 12089090"/>
                  <a:gd name="connsiteY50" fmla="*/ 1362482 h 13511369"/>
                  <a:gd name="connsiteX51" fmla="*/ 6181153 w 12089090"/>
                  <a:gd name="connsiteY51" fmla="*/ 1433669 h 13511369"/>
                  <a:gd name="connsiteX52" fmla="*/ 6052565 w 12089090"/>
                  <a:gd name="connsiteY52" fmla="*/ 1269363 h 13511369"/>
                  <a:gd name="connsiteX53" fmla="*/ 5971603 w 12089090"/>
                  <a:gd name="connsiteY53" fmla="*/ 1078863 h 13511369"/>
                  <a:gd name="connsiteX54" fmla="*/ 5808487 w 12089090"/>
                  <a:gd name="connsiteY54" fmla="*/ 1000532 h 13511369"/>
                  <a:gd name="connsiteX55" fmla="*/ 5647753 w 12089090"/>
                  <a:gd name="connsiteY55" fmla="*/ 921700 h 13511369"/>
                  <a:gd name="connsiteX56" fmla="*/ 5566790 w 12089090"/>
                  <a:gd name="connsiteY56" fmla="*/ 995519 h 13511369"/>
                  <a:gd name="connsiteX57" fmla="*/ 5500115 w 12089090"/>
                  <a:gd name="connsiteY57" fmla="*/ 847881 h 13511369"/>
                  <a:gd name="connsiteX58" fmla="*/ 5295328 w 12089090"/>
                  <a:gd name="connsiteY58" fmla="*/ 838356 h 13511369"/>
                  <a:gd name="connsiteX59" fmla="*/ 5119115 w 12089090"/>
                  <a:gd name="connsiteY59" fmla="*/ 678813 h 13511369"/>
                  <a:gd name="connsiteX60" fmla="*/ 4872656 w 12089090"/>
                  <a:gd name="connsiteY60" fmla="*/ 524282 h 13511369"/>
                  <a:gd name="connsiteX61" fmla="*/ 4578572 w 12089090"/>
                  <a:gd name="connsiteY61" fmla="*/ 478788 h 13511369"/>
                  <a:gd name="connsiteX62" fmla="*/ 4330922 w 12089090"/>
                  <a:gd name="connsiteY62" fmla="*/ 395444 h 13511369"/>
                  <a:gd name="connsiteX63" fmla="*/ 4363068 w 12089090"/>
                  <a:gd name="connsiteY63" fmla="*/ 505232 h 13511369"/>
                  <a:gd name="connsiteX64" fmla="*/ 4118990 w 12089090"/>
                  <a:gd name="connsiteY64" fmla="*/ 528794 h 13511369"/>
                  <a:gd name="connsiteX65" fmla="*/ 3952303 w 12089090"/>
                  <a:gd name="connsiteY65" fmla="*/ 640713 h 13511369"/>
                  <a:gd name="connsiteX66" fmla="*/ 3770137 w 12089090"/>
                  <a:gd name="connsiteY66" fmla="*/ 929094 h 13511369"/>
                  <a:gd name="connsiteX67" fmla="*/ 3680840 w 12089090"/>
                  <a:gd name="connsiteY67" fmla="*/ 914556 h 13511369"/>
                  <a:gd name="connsiteX68" fmla="*/ 3578447 w 12089090"/>
                  <a:gd name="connsiteY68" fmla="*/ 990756 h 13511369"/>
                  <a:gd name="connsiteX69" fmla="*/ 3404615 w 12089090"/>
                  <a:gd name="connsiteY69" fmla="*/ 1205069 h 13511369"/>
                  <a:gd name="connsiteX70" fmla="*/ 3266503 w 12089090"/>
                  <a:gd name="connsiteY70" fmla="*/ 1266981 h 13511369"/>
                  <a:gd name="connsiteX71" fmla="*/ 3184349 w 12089090"/>
                  <a:gd name="connsiteY71" fmla="*/ 1343433 h 13511369"/>
                  <a:gd name="connsiteX72" fmla="*/ 2956940 w 12089090"/>
                  <a:gd name="connsiteY72" fmla="*/ 1233644 h 13511369"/>
                  <a:gd name="connsiteX73" fmla="*/ 2829544 w 12089090"/>
                  <a:gd name="connsiteY73" fmla="*/ 1317239 h 13511369"/>
                  <a:gd name="connsiteX74" fmla="*/ 2690240 w 12089090"/>
                  <a:gd name="connsiteY74" fmla="*/ 1366994 h 13511369"/>
                  <a:gd name="connsiteX75" fmla="*/ 2455687 w 12089090"/>
                  <a:gd name="connsiteY75" fmla="*/ 1452970 h 13511369"/>
                  <a:gd name="connsiteX76" fmla="*/ 2421159 w 12089090"/>
                  <a:gd name="connsiteY76" fmla="*/ 1328894 h 13511369"/>
                  <a:gd name="connsiteX77" fmla="*/ 2341387 w 12089090"/>
                  <a:gd name="connsiteY77" fmla="*/ 1248182 h 13511369"/>
                  <a:gd name="connsiteX78" fmla="*/ 2364009 w 12089090"/>
                  <a:gd name="connsiteY78" fmla="*/ 1407475 h 13511369"/>
                  <a:gd name="connsiteX79" fmla="*/ 2321147 w 12089090"/>
                  <a:gd name="connsiteY79" fmla="*/ 1557494 h 13511369"/>
                  <a:gd name="connsiteX80" fmla="*/ 2379487 w 12089090"/>
                  <a:gd name="connsiteY80" fmla="*/ 1629182 h 13511369"/>
                  <a:gd name="connsiteX81" fmla="*/ 2748581 w 12089090"/>
                  <a:gd name="connsiteY81" fmla="*/ 1888739 h 13511369"/>
                  <a:gd name="connsiteX82" fmla="*/ 2818828 w 12089090"/>
                  <a:gd name="connsiteY82" fmla="*/ 2031363 h 13511369"/>
                  <a:gd name="connsiteX83" fmla="*/ 2799778 w 12089090"/>
                  <a:gd name="connsiteY83" fmla="*/ 2224244 h 13511369"/>
                  <a:gd name="connsiteX84" fmla="*/ 2870025 w 12089090"/>
                  <a:gd name="connsiteY84" fmla="*/ 2431664 h 13511369"/>
                  <a:gd name="connsiteX85" fmla="*/ 3027187 w 12089090"/>
                  <a:gd name="connsiteY85" fmla="*/ 2567395 h 13511369"/>
                  <a:gd name="connsiteX86" fmla="*/ 3160537 w 12089090"/>
                  <a:gd name="connsiteY86" fmla="*/ 2543582 h 13511369"/>
                  <a:gd name="connsiteX87" fmla="*/ 3228403 w 12089090"/>
                  <a:gd name="connsiteY87" fmla="*/ 2648106 h 13511369"/>
                  <a:gd name="connsiteX88" fmla="*/ 3130772 w 12089090"/>
                  <a:gd name="connsiteY88" fmla="*/ 2719544 h 13511369"/>
                  <a:gd name="connsiteX89" fmla="*/ 3115293 w 12089090"/>
                  <a:gd name="connsiteY89" fmla="*/ 2843619 h 13511369"/>
                  <a:gd name="connsiteX90" fmla="*/ 3023615 w 12089090"/>
                  <a:gd name="connsiteY90" fmla="*/ 2957669 h 13511369"/>
                  <a:gd name="connsiteX91" fmla="*/ 3016472 w 12089090"/>
                  <a:gd name="connsiteY91" fmla="*/ 3050538 h 13511369"/>
                  <a:gd name="connsiteX92" fmla="*/ 2916459 w 12089090"/>
                  <a:gd name="connsiteY92" fmla="*/ 3143406 h 13511369"/>
                  <a:gd name="connsiteX93" fmla="*/ 2874787 w 12089090"/>
                  <a:gd name="connsiteY93" fmla="*/ 3248432 h 13511369"/>
                  <a:gd name="connsiteX94" fmla="*/ 2916459 w 12089090"/>
                  <a:gd name="connsiteY94" fmla="*/ 3355338 h 13511369"/>
                  <a:gd name="connsiteX95" fmla="*/ 3039093 w 12089090"/>
                  <a:gd name="connsiteY95" fmla="*/ 3469889 h 13511369"/>
                  <a:gd name="connsiteX96" fmla="*/ 2880740 w 12089090"/>
                  <a:gd name="connsiteY96" fmla="*/ 3872069 h 13511369"/>
                  <a:gd name="connsiteX97" fmla="*/ 2854547 w 12089090"/>
                  <a:gd name="connsiteY97" fmla="*/ 4003038 h 13511369"/>
                  <a:gd name="connsiteX98" fmla="*/ 2779537 w 12089090"/>
                  <a:gd name="connsiteY98" fmla="*/ 4067582 h 13511369"/>
                  <a:gd name="connsiteX99" fmla="*/ 2630709 w 12089090"/>
                  <a:gd name="connsiteY99" fmla="*/ 4069713 h 13511369"/>
                  <a:gd name="connsiteX100" fmla="*/ 2559272 w 12089090"/>
                  <a:gd name="connsiteY100" fmla="*/ 4041138 h 13511369"/>
                  <a:gd name="connsiteX101" fmla="*/ 2497359 w 12089090"/>
                  <a:gd name="connsiteY101" fmla="*/ 3964938 h 13511369"/>
                  <a:gd name="connsiteX102" fmla="*/ 2360437 w 12089090"/>
                  <a:gd name="connsiteY102" fmla="*/ 3991382 h 13511369"/>
                  <a:gd name="connsiteX103" fmla="*/ 2302097 w 12089090"/>
                  <a:gd name="connsiteY103" fmla="*/ 4098288 h 13511369"/>
                  <a:gd name="connsiteX104" fmla="*/ 2402109 w 12089090"/>
                  <a:gd name="connsiteY104" fmla="*/ 4295932 h 13511369"/>
                  <a:gd name="connsiteX105" fmla="*/ 2322337 w 12089090"/>
                  <a:gd name="connsiteY105" fmla="*/ 4353332 h 13511369"/>
                  <a:gd name="connsiteX106" fmla="*/ 2533078 w 12089090"/>
                  <a:gd name="connsiteY106" fmla="*/ 4645975 h 13511369"/>
                  <a:gd name="connsiteX107" fmla="*/ 2597372 w 12089090"/>
                  <a:gd name="connsiteY107" fmla="*/ 4879338 h 13511369"/>
                  <a:gd name="connsiteX108" fmla="*/ 2489024 w 12089090"/>
                  <a:gd name="connsiteY108" fmla="*/ 4958170 h 13511369"/>
                  <a:gd name="connsiteX109" fmla="*/ 2471165 w 12089090"/>
                  <a:gd name="connsiteY109" fmla="*/ 5122225 h 13511369"/>
                  <a:gd name="connsiteX110" fmla="*/ 2387822 w 12089090"/>
                  <a:gd name="connsiteY110" fmla="*/ 5196044 h 13511369"/>
                  <a:gd name="connsiteX111" fmla="*/ 2398537 w 12089090"/>
                  <a:gd name="connsiteY111" fmla="*/ 5286782 h 13511369"/>
                  <a:gd name="connsiteX112" fmla="*/ 2506884 w 12089090"/>
                  <a:gd name="connsiteY112" fmla="*/ 5384163 h 13511369"/>
                  <a:gd name="connsiteX113" fmla="*/ 2512837 w 12089090"/>
                  <a:gd name="connsiteY113" fmla="*/ 5534432 h 13511369"/>
                  <a:gd name="connsiteX114" fmla="*/ 2516409 w 12089090"/>
                  <a:gd name="connsiteY114" fmla="*/ 5622288 h 13511369"/>
                  <a:gd name="connsiteX115" fmla="*/ 2649759 w 12089090"/>
                  <a:gd name="connsiteY115" fmla="*/ 5741350 h 13511369"/>
                  <a:gd name="connsiteX116" fmla="*/ 2814065 w 12089090"/>
                  <a:gd name="connsiteY116" fmla="*/ 5819932 h 13511369"/>
                  <a:gd name="connsiteX117" fmla="*/ 2846212 w 12089090"/>
                  <a:gd name="connsiteY117" fmla="*/ 6036875 h 13511369"/>
                  <a:gd name="connsiteX118" fmla="*/ 2836687 w 12089090"/>
                  <a:gd name="connsiteY118" fmla="*/ 6239282 h 13511369"/>
                  <a:gd name="connsiteX119" fmla="*/ 2611659 w 12089090"/>
                  <a:gd name="connsiteY119" fmla="*/ 6322375 h 13511369"/>
                  <a:gd name="connsiteX120" fmla="*/ 2627137 w 12089090"/>
                  <a:gd name="connsiteY120" fmla="*/ 6448832 h 13511369"/>
                  <a:gd name="connsiteX121" fmla="*/ 2531887 w 12089090"/>
                  <a:gd name="connsiteY121" fmla="*/ 6696482 h 13511369"/>
                  <a:gd name="connsiteX122" fmla="*/ 2585465 w 12089090"/>
                  <a:gd name="connsiteY122" fmla="*/ 6812913 h 13511369"/>
                  <a:gd name="connsiteX123" fmla="*/ 2535459 w 12089090"/>
                  <a:gd name="connsiteY123" fmla="*/ 6872444 h 13511369"/>
                  <a:gd name="connsiteX124" fmla="*/ 2478309 w 12089090"/>
                  <a:gd name="connsiteY124" fmla="*/ 6981982 h 13511369"/>
                  <a:gd name="connsiteX125" fmla="*/ 2365199 w 12089090"/>
                  <a:gd name="connsiteY125" fmla="*/ 7022714 h 13511369"/>
                  <a:gd name="connsiteX126" fmla="*/ 2123503 w 12089090"/>
                  <a:gd name="connsiteY126" fmla="*/ 7248682 h 13511369"/>
                  <a:gd name="connsiteX127" fmla="*/ 2171128 w 12089090"/>
                  <a:gd name="connsiteY127" fmla="*/ 7551100 h 13511369"/>
                  <a:gd name="connsiteX128" fmla="*/ 2143743 w 12089090"/>
                  <a:gd name="connsiteY128" fmla="*/ 7627551 h 13511369"/>
                  <a:gd name="connsiteX129" fmla="*/ 1973484 w 12089090"/>
                  <a:gd name="connsiteY129" fmla="*/ 7703500 h 13511369"/>
                  <a:gd name="connsiteX130" fmla="*/ 1867519 w 12089090"/>
                  <a:gd name="connsiteY130" fmla="*/ 7841863 h 13511369"/>
                  <a:gd name="connsiteX131" fmla="*/ 1842515 w 12089090"/>
                  <a:gd name="connsiteY131" fmla="*/ 8084500 h 13511369"/>
                  <a:gd name="connsiteX132" fmla="*/ 1721072 w 12089090"/>
                  <a:gd name="connsiteY132" fmla="*/ 8148794 h 13511369"/>
                  <a:gd name="connsiteX133" fmla="*/ 1703212 w 12089090"/>
                  <a:gd name="connsiteY133" fmla="*/ 8291919 h 13511369"/>
                  <a:gd name="connsiteX134" fmla="*/ 1671065 w 12089090"/>
                  <a:gd name="connsiteY134" fmla="*/ 8510744 h 13511369"/>
                  <a:gd name="connsiteX135" fmla="*/ 1716309 w 12089090"/>
                  <a:gd name="connsiteY135" fmla="*/ 8653619 h 13511369"/>
                  <a:gd name="connsiteX136" fmla="*/ 1706784 w 12089090"/>
                  <a:gd name="connsiteY136" fmla="*/ 8772682 h 13511369"/>
                  <a:gd name="connsiteX137" fmla="*/ 1788937 w 12089090"/>
                  <a:gd name="connsiteY137" fmla="*/ 8963432 h 13511369"/>
                  <a:gd name="connsiteX138" fmla="*/ 1657969 w 12089090"/>
                  <a:gd name="connsiteY138" fmla="*/ 9413488 h 13511369"/>
                  <a:gd name="connsiteX139" fmla="*/ 1506759 w 12089090"/>
                  <a:gd name="connsiteY139" fmla="*/ 9498963 h 13511369"/>
                  <a:gd name="connsiteX140" fmla="*/ 1463897 w 12089090"/>
                  <a:gd name="connsiteY140" fmla="*/ 9682319 h 13511369"/>
                  <a:gd name="connsiteX141" fmla="*/ 1321022 w 12089090"/>
                  <a:gd name="connsiteY141" fmla="*/ 9748994 h 13511369"/>
                  <a:gd name="connsiteX142" fmla="*/ 1312687 w 12089090"/>
                  <a:gd name="connsiteY142" fmla="*/ 9839732 h 13511369"/>
                  <a:gd name="connsiteX143" fmla="*/ 1237678 w 12089090"/>
                  <a:gd name="connsiteY143" fmla="*/ 9970450 h 13511369"/>
                  <a:gd name="connsiteX144" fmla="*/ 1254347 w 12089090"/>
                  <a:gd name="connsiteY144" fmla="*/ 10151425 h 13511369"/>
                  <a:gd name="connsiteX145" fmla="*/ 1179337 w 12089090"/>
                  <a:gd name="connsiteY145" fmla="*/ 10315982 h 13511369"/>
                  <a:gd name="connsiteX146" fmla="*/ 932878 w 12089090"/>
                  <a:gd name="connsiteY146" fmla="*/ 10353832 h 13511369"/>
                  <a:gd name="connsiteX147" fmla="*/ 817387 w 12089090"/>
                  <a:gd name="connsiteY147" fmla="*/ 10468382 h 13511369"/>
                  <a:gd name="connsiteX148" fmla="*/ 678084 w 12089090"/>
                  <a:gd name="connsiteY148" fmla="*/ 10480038 h 13511369"/>
                  <a:gd name="connsiteX149" fmla="*/ 585215 w 12089090"/>
                  <a:gd name="connsiteY149" fmla="*/ 10544332 h 13511369"/>
                  <a:gd name="connsiteX150" fmla="*/ 497109 w 12089090"/>
                  <a:gd name="connsiteY150" fmla="*/ 10503850 h 13511369"/>
                  <a:gd name="connsiteX151" fmla="*/ 399478 w 12089090"/>
                  <a:gd name="connsiteY151" fmla="*/ 10510994 h 13511369"/>
                  <a:gd name="connsiteX152" fmla="*/ 301847 w 12089090"/>
                  <a:gd name="connsiteY152" fmla="*/ 10482419 h 13511369"/>
                  <a:gd name="connsiteX153" fmla="*/ 238743 w 12089090"/>
                  <a:gd name="connsiteY153" fmla="*/ 10535057 h 13511369"/>
                  <a:gd name="connsiteX154" fmla="*/ 17287 w 12089090"/>
                  <a:gd name="connsiteY154" fmla="*/ 10430282 h 13511369"/>
                  <a:gd name="connsiteX155" fmla="*/ 78009 w 12089090"/>
                  <a:gd name="connsiteY155" fmla="*/ 10608625 h 13511369"/>
                  <a:gd name="connsiteX156" fmla="*/ 11334 w 12089090"/>
                  <a:gd name="connsiteY156" fmla="*/ 10787219 h 13511369"/>
                  <a:gd name="connsiteX157" fmla="*/ 112537 w 12089090"/>
                  <a:gd name="connsiteY157" fmla="*/ 11056551 h 13511369"/>
                  <a:gd name="connsiteX158" fmla="*/ 8953 w 12089090"/>
                  <a:gd name="connsiteY158" fmla="*/ 11234894 h 13511369"/>
                  <a:gd name="connsiteX159" fmla="*/ 17287 w 12089090"/>
                  <a:gd name="connsiteY159" fmla="*/ 11420882 h 13511369"/>
                  <a:gd name="connsiteX160" fmla="*/ 158972 w 12089090"/>
                  <a:gd name="connsiteY160" fmla="*/ 11470638 h 13511369"/>
                  <a:gd name="connsiteX161" fmla="*/ 455437 w 12089090"/>
                  <a:gd name="connsiteY161" fmla="*/ 11497082 h 13511369"/>
                  <a:gd name="connsiteX162" fmla="*/ 623315 w 12089090"/>
                  <a:gd name="connsiteY162" fmla="*/ 11544457 h 13511369"/>
                  <a:gd name="connsiteX163" fmla="*/ 737615 w 12089090"/>
                  <a:gd name="connsiteY163" fmla="*/ 11489688 h 13511369"/>
                  <a:gd name="connsiteX164" fmla="*/ 912637 w 12089090"/>
                  <a:gd name="connsiteY164" fmla="*/ 11535182 h 13511369"/>
                  <a:gd name="connsiteX165" fmla="*/ 1078134 w 12089090"/>
                  <a:gd name="connsiteY165" fmla="*/ 11413488 h 13511369"/>
                  <a:gd name="connsiteX166" fmla="*/ 1155524 w 12089090"/>
                  <a:gd name="connsiteY166" fmla="*/ 11470889 h 13511369"/>
                  <a:gd name="connsiteX167" fmla="*/ 1294828 w 12089090"/>
                  <a:gd name="connsiteY167" fmla="*/ 11496832 h 13511369"/>
                  <a:gd name="connsiteX168" fmla="*/ 1466278 w 12089090"/>
                  <a:gd name="connsiteY168" fmla="*/ 11508738 h 13511369"/>
                  <a:gd name="connsiteX169" fmla="*/ 1552003 w 12089090"/>
                  <a:gd name="connsiteY169" fmla="*/ 11573032 h 13511369"/>
                  <a:gd name="connsiteX170" fmla="*/ 1652015 w 12089090"/>
                  <a:gd name="connsiteY170" fmla="*/ 11580175 h 13511369"/>
                  <a:gd name="connsiteX171" fmla="*/ 1731787 w 12089090"/>
                  <a:gd name="connsiteY171" fmla="*/ 11592332 h 13511369"/>
                  <a:gd name="connsiteX172" fmla="*/ 1659159 w 12089090"/>
                  <a:gd name="connsiteY172" fmla="*/ 11737338 h 13511369"/>
                  <a:gd name="connsiteX173" fmla="*/ 1693687 w 12089090"/>
                  <a:gd name="connsiteY173" fmla="*/ 11992382 h 13511369"/>
                  <a:gd name="connsiteX174" fmla="*/ 1871090 w 12089090"/>
                  <a:gd name="connsiteY174" fmla="*/ 12130244 h 13511369"/>
                  <a:gd name="connsiteX175" fmla="*/ 1993724 w 12089090"/>
                  <a:gd name="connsiteY175" fmla="*/ 12056676 h 13511369"/>
                  <a:gd name="connsiteX176" fmla="*/ 2066353 w 12089090"/>
                  <a:gd name="connsiteY176" fmla="*/ 12104050 h 13511369"/>
                  <a:gd name="connsiteX177" fmla="*/ 2142553 w 12089090"/>
                  <a:gd name="connsiteY177" fmla="*/ 12034994 h 13511369"/>
                  <a:gd name="connsiteX178" fmla="*/ 2242565 w 12089090"/>
                  <a:gd name="connsiteY178" fmla="*/ 12058807 h 13511369"/>
                  <a:gd name="connsiteX179" fmla="*/ 2473547 w 12089090"/>
                  <a:gd name="connsiteY179" fmla="*/ 12008800 h 13511369"/>
                  <a:gd name="connsiteX180" fmla="*/ 2524743 w 12089090"/>
                  <a:gd name="connsiteY180" fmla="*/ 11899513 h 13511369"/>
                  <a:gd name="connsiteX181" fmla="*/ 2893837 w 12089090"/>
                  <a:gd name="connsiteY181" fmla="*/ 12030482 h 13511369"/>
                  <a:gd name="connsiteX182" fmla="*/ 2983134 w 12089090"/>
                  <a:gd name="connsiteY182" fmla="*/ 12018325 h 13511369"/>
                  <a:gd name="connsiteX183" fmla="*/ 3084337 w 12089090"/>
                  <a:gd name="connsiteY183" fmla="*/ 12182882 h 13511369"/>
                  <a:gd name="connsiteX184" fmla="*/ 3323653 w 12089090"/>
                  <a:gd name="connsiteY184" fmla="*/ 12127863 h 13511369"/>
                  <a:gd name="connsiteX185" fmla="*/ 3433190 w 12089090"/>
                  <a:gd name="connsiteY185" fmla="*/ 12196919 h 13511369"/>
                  <a:gd name="connsiteX186" fmla="*/ 3586781 w 12089090"/>
                  <a:gd name="connsiteY186" fmla="*/ 12266226 h 13511369"/>
                  <a:gd name="connsiteX187" fmla="*/ 3522487 w 12089090"/>
                  <a:gd name="connsiteY187" fmla="*/ 12387670 h 13511369"/>
                  <a:gd name="connsiteX188" fmla="*/ 3607022 w 12089090"/>
                  <a:gd name="connsiteY188" fmla="*/ 12592207 h 13511369"/>
                  <a:gd name="connsiteX189" fmla="*/ 3560587 w 12089090"/>
                  <a:gd name="connsiteY189" fmla="*/ 12773432 h 13511369"/>
                  <a:gd name="connsiteX190" fmla="*/ 3545109 w 12089090"/>
                  <a:gd name="connsiteY190" fmla="*/ 12987494 h 13511369"/>
                  <a:gd name="connsiteX191" fmla="*/ 3636787 w 12089090"/>
                  <a:gd name="connsiteY191" fmla="*/ 13211582 h 13511369"/>
                  <a:gd name="connsiteX192" fmla="*/ 3922537 w 12089090"/>
                  <a:gd name="connsiteY192" fmla="*/ 13440182 h 13511369"/>
                  <a:gd name="connsiteX193" fmla="*/ 4514278 w 12089090"/>
                  <a:gd name="connsiteY193" fmla="*/ 13511369 h 13511369"/>
                  <a:gd name="connsiteX194" fmla="*/ 4549996 w 12089090"/>
                  <a:gd name="connsiteY194" fmla="*/ 13442312 h 13511369"/>
                  <a:gd name="connsiteX195" fmla="*/ 4208287 w 12089090"/>
                  <a:gd name="connsiteY195" fmla="*/ 13154432 h 13511369"/>
                  <a:gd name="connsiteX196" fmla="*/ 4635722 w 12089090"/>
                  <a:gd name="connsiteY196" fmla="*/ 13268482 h 13511369"/>
                  <a:gd name="connsiteX197" fmla="*/ 4951237 w 12089090"/>
                  <a:gd name="connsiteY197" fmla="*/ 13268732 h 13511369"/>
                  <a:gd name="connsiteX198" fmla="*/ 5052440 w 12089090"/>
                  <a:gd name="connsiteY198" fmla="*/ 13058932 h 13511369"/>
                  <a:gd name="connsiteX199" fmla="*/ 5011959 w 12089090"/>
                  <a:gd name="connsiteY199" fmla="*/ 12985113 h 13511369"/>
                  <a:gd name="connsiteX200" fmla="*/ 5008387 w 12089090"/>
                  <a:gd name="connsiteY200" fmla="*/ 12678182 h 13511369"/>
                  <a:gd name="connsiteX201" fmla="*/ 5084587 w 12089090"/>
                  <a:gd name="connsiteY201" fmla="*/ 12563882 h 13511369"/>
                  <a:gd name="connsiteX202" fmla="*/ 5046487 w 12089090"/>
                  <a:gd name="connsiteY202" fmla="*/ 12225745 h 13511369"/>
                  <a:gd name="connsiteX203" fmla="*/ 5375100 w 12089090"/>
                  <a:gd name="connsiteY203" fmla="*/ 12097157 h 13511369"/>
                  <a:gd name="connsiteX204" fmla="*/ 5656087 w 12089090"/>
                  <a:gd name="connsiteY204" fmla="*/ 12180502 h 13511369"/>
                  <a:gd name="connsiteX205" fmla="*/ 5541787 w 12089090"/>
                  <a:gd name="connsiteY205" fmla="*/ 11249432 h 13511369"/>
                  <a:gd name="connsiteX206" fmla="*/ 5602510 w 12089090"/>
                  <a:gd name="connsiteY206" fmla="*/ 10722925 h 13511369"/>
                  <a:gd name="connsiteX207" fmla="*/ 5485827 w 12089090"/>
                  <a:gd name="connsiteY207" fmla="*/ 10663394 h 13511369"/>
                  <a:gd name="connsiteX208" fmla="*/ 5602509 w 12089090"/>
                  <a:gd name="connsiteY208" fmla="*/ 10701495 h 13511369"/>
                  <a:gd name="connsiteX209" fmla="*/ 5628703 w 12089090"/>
                  <a:gd name="connsiteY209" fmla="*/ 10160950 h 13511369"/>
                  <a:gd name="connsiteX210" fmla="*/ 5715618 w 12089090"/>
                  <a:gd name="connsiteY210" fmla="*/ 9775438 h 13511369"/>
                  <a:gd name="connsiteX211" fmla="*/ 5847778 w 12089090"/>
                  <a:gd name="connsiteY211" fmla="*/ 9408475 h 13511369"/>
                  <a:gd name="connsiteX212" fmla="*/ 5938265 w 12089090"/>
                  <a:gd name="connsiteY212" fmla="*/ 9196544 h 13511369"/>
                  <a:gd name="connsiteX213" fmla="*/ 5776340 w 12089090"/>
                  <a:gd name="connsiteY213" fmla="*/ 9329894 h 13511369"/>
                  <a:gd name="connsiteX214" fmla="*/ 5940647 w 12089090"/>
                  <a:gd name="connsiteY214" fmla="*/ 9137013 h 13511369"/>
                  <a:gd name="connsiteX215" fmla="*/ 5972794 w 12089090"/>
                  <a:gd name="connsiteY215" fmla="*/ 8956289 h 13511369"/>
                  <a:gd name="connsiteX216" fmla="*/ 5976365 w 12089090"/>
                  <a:gd name="connsiteY216" fmla="*/ 9087006 h 13511369"/>
                  <a:gd name="connsiteX217" fmla="*/ 6458567 w 12089090"/>
                  <a:gd name="connsiteY217" fmla="*/ 8201432 h 13511369"/>
                  <a:gd name="connsiteX218" fmla="*/ 6221634 w 12089090"/>
                  <a:gd name="connsiteY218" fmla="*/ 8101170 h 13511369"/>
                  <a:gd name="connsiteX219" fmla="*/ 6443090 w 12089090"/>
                  <a:gd name="connsiteY219" fmla="*/ 8110694 h 13511369"/>
                  <a:gd name="connsiteX220" fmla="*/ 6713363 w 12089090"/>
                  <a:gd name="connsiteY220" fmla="*/ 8074975 h 13511369"/>
                  <a:gd name="connsiteX221" fmla="*/ 6872907 w 12089090"/>
                  <a:gd name="connsiteY221" fmla="*/ 8032113 h 13511369"/>
                  <a:gd name="connsiteX222" fmla="*/ 6802659 w 12089090"/>
                  <a:gd name="connsiteY222" fmla="*/ 7972582 h 13511369"/>
                  <a:gd name="connsiteX223" fmla="*/ 6894339 w 12089090"/>
                  <a:gd name="connsiteY223" fmla="*/ 7846626 h 13511369"/>
                  <a:gd name="connsiteX224" fmla="*/ 6997921 w 12089090"/>
                  <a:gd name="connsiteY224" fmla="*/ 7867807 h 13511369"/>
                  <a:gd name="connsiteX225" fmla="*/ 7034832 w 12089090"/>
                  <a:gd name="connsiteY225" fmla="*/ 7793990 h 13511369"/>
                  <a:gd name="connsiteX226" fmla="*/ 6961013 w 12089090"/>
                  <a:gd name="connsiteY226" fmla="*/ 7693975 h 13511369"/>
                  <a:gd name="connsiteX227" fmla="*/ 6927676 w 12089090"/>
                  <a:gd name="connsiteY227" fmla="*/ 7596344 h 13511369"/>
                  <a:gd name="connsiteX228" fmla="*/ 6837187 w 12089090"/>
                  <a:gd name="connsiteY228" fmla="*/ 7591832 h 13511369"/>
                  <a:gd name="connsiteX229" fmla="*/ 6763369 w 12089090"/>
                  <a:gd name="connsiteY229" fmla="*/ 7674925 h 13511369"/>
                  <a:gd name="connsiteX230" fmla="*/ 6627637 w 12089090"/>
                  <a:gd name="connsiteY230" fmla="*/ 7687082 h 13511369"/>
                  <a:gd name="connsiteX231" fmla="*/ 6687169 w 12089090"/>
                  <a:gd name="connsiteY231" fmla="*/ 7617775 h 13511369"/>
                  <a:gd name="connsiteX232" fmla="*/ 6699076 w 12089090"/>
                  <a:gd name="connsiteY232" fmla="*/ 7529669 h 13511369"/>
                  <a:gd name="connsiteX233" fmla="*/ 6720506 w 12089090"/>
                  <a:gd name="connsiteY233" fmla="*/ 7467756 h 13511369"/>
                  <a:gd name="connsiteX234" fmla="*/ 6684787 w 12089090"/>
                  <a:gd name="connsiteY234" fmla="*/ 7401332 h 13511369"/>
                  <a:gd name="connsiteX235" fmla="*/ 6620494 w 12089090"/>
                  <a:gd name="connsiteY235" fmla="*/ 7432038 h 13511369"/>
                  <a:gd name="connsiteX236" fmla="*/ 6618112 w 12089090"/>
                  <a:gd name="connsiteY236" fmla="*/ 7351326 h 13511369"/>
                  <a:gd name="connsiteX237" fmla="*/ 6837188 w 12089090"/>
                  <a:gd name="connsiteY237" fmla="*/ 7243919 h 13511369"/>
                  <a:gd name="connsiteX238" fmla="*/ 6801469 w 12089090"/>
                  <a:gd name="connsiteY238" fmla="*/ 7089138 h 13511369"/>
                  <a:gd name="connsiteX239" fmla="*/ 6877669 w 12089090"/>
                  <a:gd name="connsiteY239" fmla="*/ 7072469 h 13511369"/>
                  <a:gd name="connsiteX240" fmla="*/ 6856237 w 12089090"/>
                  <a:gd name="connsiteY240" fmla="*/ 6982232 h 13511369"/>
                  <a:gd name="connsiteX241" fmla="*/ 6961013 w 12089090"/>
                  <a:gd name="connsiteY241" fmla="*/ 6984363 h 13511369"/>
                  <a:gd name="connsiteX242" fmla="*/ 7003876 w 12089090"/>
                  <a:gd name="connsiteY242" fmla="*/ 6903400 h 13511369"/>
                  <a:gd name="connsiteX243" fmla="*/ 7106269 w 12089090"/>
                  <a:gd name="connsiteY243" fmla="*/ 6936738 h 13511369"/>
                  <a:gd name="connsiteX244" fmla="*/ 7180088 w 12089090"/>
                  <a:gd name="connsiteY244" fmla="*/ 7039132 h 13511369"/>
                  <a:gd name="connsiteX245" fmla="*/ 7246763 w 12089090"/>
                  <a:gd name="connsiteY245" fmla="*/ 6979600 h 13511369"/>
                  <a:gd name="connsiteX246" fmla="*/ 7187232 w 12089090"/>
                  <a:gd name="connsiteY246" fmla="*/ 6843869 h 13511369"/>
                  <a:gd name="connsiteX247" fmla="*/ 7244381 w 12089090"/>
                  <a:gd name="connsiteY247" fmla="*/ 6896506 h 13511369"/>
                  <a:gd name="connsiteX248" fmla="*/ 7361063 w 12089090"/>
                  <a:gd name="connsiteY248" fmla="*/ 6934357 h 13511369"/>
                  <a:gd name="connsiteX249" fmla="*/ 7434882 w 12089090"/>
                  <a:gd name="connsiteY249" fmla="*/ 7006046 h 13511369"/>
                  <a:gd name="connsiteX250" fmla="*/ 7403926 w 12089090"/>
                  <a:gd name="connsiteY250" fmla="*/ 7144158 h 13511369"/>
                  <a:gd name="connsiteX251" fmla="*/ 7475363 w 12089090"/>
                  <a:gd name="connsiteY251" fmla="*/ 7108439 h 13511369"/>
                  <a:gd name="connsiteX252" fmla="*/ 7465837 w 12089090"/>
                  <a:gd name="connsiteY252" fmla="*/ 7077482 h 13511369"/>
                  <a:gd name="connsiteX253" fmla="*/ 7542038 w 12089090"/>
                  <a:gd name="connsiteY253" fmla="*/ 7163208 h 13511369"/>
                  <a:gd name="connsiteX254" fmla="*/ 7477744 w 12089090"/>
                  <a:gd name="connsiteY254" fmla="*/ 7244171 h 13511369"/>
                  <a:gd name="connsiteX255" fmla="*/ 7542037 w 12089090"/>
                  <a:gd name="connsiteY255" fmla="*/ 7325132 h 13511369"/>
                  <a:gd name="connsiteX256" fmla="*/ 7468219 w 12089090"/>
                  <a:gd name="connsiteY256" fmla="*/ 7344183 h 13511369"/>
                  <a:gd name="connsiteX257" fmla="*/ 7375351 w 12089090"/>
                  <a:gd name="connsiteY257" fmla="*/ 7296558 h 13511369"/>
                  <a:gd name="connsiteX258" fmla="*/ 7327726 w 12089090"/>
                  <a:gd name="connsiteY258" fmla="*/ 7406096 h 13511369"/>
                  <a:gd name="connsiteX259" fmla="*/ 7403926 w 12089090"/>
                  <a:gd name="connsiteY259" fmla="*/ 7425146 h 13511369"/>
                  <a:gd name="connsiteX260" fmla="*/ 7458694 w 12089090"/>
                  <a:gd name="connsiteY260" fmla="*/ 7484677 h 13511369"/>
                  <a:gd name="connsiteX261" fmla="*/ 7484888 w 12089090"/>
                  <a:gd name="connsiteY261" fmla="*/ 7515382 h 13511369"/>
                  <a:gd name="connsiteX262" fmla="*/ 7505128 w 12089090"/>
                  <a:gd name="connsiteY262" fmla="*/ 7467755 h 13511369"/>
                  <a:gd name="connsiteX263" fmla="*/ 7563469 w 12089090"/>
                  <a:gd name="connsiteY263" fmla="*/ 7529921 h 13511369"/>
                  <a:gd name="connsiteX264" fmla="*/ 7656338 w 12089090"/>
                  <a:gd name="connsiteY264" fmla="*/ 7615646 h 13511369"/>
                  <a:gd name="connsiteX265" fmla="*/ 7656338 w 12089090"/>
                  <a:gd name="connsiteY265" fmla="*/ 7510871 h 13511369"/>
                  <a:gd name="connsiteX266" fmla="*/ 7830168 w 12089090"/>
                  <a:gd name="connsiteY266" fmla="*/ 7606120 h 13511369"/>
                  <a:gd name="connsiteX267" fmla="*/ 7723013 w 12089090"/>
                  <a:gd name="connsiteY267" fmla="*/ 7370377 h 13511369"/>
                  <a:gd name="connsiteX268" fmla="*/ 7725394 w 12089090"/>
                  <a:gd name="connsiteY268" fmla="*/ 7234646 h 13511369"/>
                  <a:gd name="connsiteX269" fmla="*/ 7630144 w 12089090"/>
                  <a:gd name="connsiteY269" fmla="*/ 7206071 h 13511369"/>
                  <a:gd name="connsiteX270" fmla="*/ 7694437 w 12089090"/>
                  <a:gd name="connsiteY270" fmla="*/ 7039382 h 13511369"/>
                  <a:gd name="connsiteX271" fmla="*/ 8392144 w 12089090"/>
                  <a:gd name="connsiteY271" fmla="*/ 6653621 h 13511369"/>
                  <a:gd name="connsiteX272" fmla="*/ 8720757 w 12089090"/>
                  <a:gd name="connsiteY272" fmla="*/ 6591708 h 13511369"/>
                  <a:gd name="connsiteX273" fmla="*/ 8739807 w 12089090"/>
                  <a:gd name="connsiteY273" fmla="*/ 6696483 h 13511369"/>
                  <a:gd name="connsiteX274" fmla="*/ 8813626 w 12089090"/>
                  <a:gd name="connsiteY274" fmla="*/ 6701246 h 13511369"/>
                  <a:gd name="connsiteX275" fmla="*/ 8789812 w 12089090"/>
                  <a:gd name="connsiteY275" fmla="*/ 6548844 h 13511369"/>
                  <a:gd name="connsiteX276" fmla="*/ 9332737 w 12089090"/>
                  <a:gd name="connsiteY276" fmla="*/ 6544082 h 13511369"/>
                  <a:gd name="connsiteX277" fmla="*/ 9520856 w 12089090"/>
                  <a:gd name="connsiteY277" fmla="*/ 6494075 h 13511369"/>
                  <a:gd name="connsiteX278" fmla="*/ 9647062 w 12089090"/>
                  <a:gd name="connsiteY278" fmla="*/ 6298813 h 13511369"/>
                  <a:gd name="connsiteX279" fmla="*/ 9923287 w 12089090"/>
                  <a:gd name="connsiteY279" fmla="*/ 6334532 h 13511369"/>
                  <a:gd name="connsiteX280" fmla="*/ 9887569 w 12089090"/>
                  <a:gd name="connsiteY280" fmla="*/ 6420258 h 13511369"/>
                  <a:gd name="connsiteX281" fmla="*/ 9744694 w 12089090"/>
                  <a:gd name="connsiteY281" fmla="*/ 6434546 h 13511369"/>
                  <a:gd name="connsiteX282" fmla="*/ 9813749 w 12089090"/>
                  <a:gd name="connsiteY282" fmla="*/ 6489313 h 13511369"/>
                  <a:gd name="connsiteX283" fmla="*/ 9682782 w 12089090"/>
                  <a:gd name="connsiteY283" fmla="*/ 6517889 h 13511369"/>
                  <a:gd name="connsiteX284" fmla="*/ 9556576 w 12089090"/>
                  <a:gd name="connsiteY284" fmla="*/ 6508364 h 13511369"/>
                  <a:gd name="connsiteX285" fmla="*/ 9470850 w 12089090"/>
                  <a:gd name="connsiteY285" fmla="*/ 6544082 h 13511369"/>
                  <a:gd name="connsiteX286" fmla="*/ 9439894 w 12089090"/>
                  <a:gd name="connsiteY286" fmla="*/ 6848883 h 13511369"/>
                  <a:gd name="connsiteX287" fmla="*/ 9601819 w 12089090"/>
                  <a:gd name="connsiteY287" fmla="*/ 6882220 h 13511369"/>
                  <a:gd name="connsiteX288" fmla="*/ 9808987 w 12089090"/>
                  <a:gd name="connsiteY288" fmla="*/ 6696482 h 13511369"/>
                  <a:gd name="connsiteX289" fmla="*/ 9847088 w 12089090"/>
                  <a:gd name="connsiteY289" fmla="*/ 6794114 h 13511369"/>
                  <a:gd name="connsiteX290" fmla="*/ 9994726 w 12089090"/>
                  <a:gd name="connsiteY290" fmla="*/ 6717914 h 13511369"/>
                  <a:gd name="connsiteX291" fmla="*/ 9894713 w 12089090"/>
                  <a:gd name="connsiteY291" fmla="*/ 6956040 h 13511369"/>
                  <a:gd name="connsiteX292" fmla="*/ 10037588 w 12089090"/>
                  <a:gd name="connsiteY292" fmla="*/ 6898889 h 13511369"/>
                  <a:gd name="connsiteX293" fmla="*/ 10004251 w 12089090"/>
                  <a:gd name="connsiteY293" fmla="*/ 6986996 h 13511369"/>
                  <a:gd name="connsiteX294" fmla="*/ 10235232 w 12089090"/>
                  <a:gd name="connsiteY294" fmla="*/ 6984614 h 13511369"/>
                  <a:gd name="connsiteX295" fmla="*/ 10075687 w 12089090"/>
                  <a:gd name="connsiteY295" fmla="*/ 7039382 h 13511369"/>
                  <a:gd name="connsiteX296" fmla="*/ 9966151 w 12089090"/>
                  <a:gd name="connsiteY296" fmla="*/ 7096533 h 13511369"/>
                  <a:gd name="connsiteX297" fmla="*/ 9847088 w 12089090"/>
                  <a:gd name="connsiteY297" fmla="*/ 7210833 h 13511369"/>
                  <a:gd name="connsiteX298" fmla="*/ 9882806 w 12089090"/>
                  <a:gd name="connsiteY298" fmla="*/ 7270363 h 13511369"/>
                  <a:gd name="connsiteX299" fmla="*/ 9925669 w 12089090"/>
                  <a:gd name="connsiteY299" fmla="*/ 7320371 h 13511369"/>
                  <a:gd name="connsiteX300" fmla="*/ 10004251 w 12089090"/>
                  <a:gd name="connsiteY300" fmla="*/ 7287033 h 13511369"/>
                  <a:gd name="connsiteX301" fmla="*/ 10016156 w 12089090"/>
                  <a:gd name="connsiteY301" fmla="*/ 7348944 h 13511369"/>
                  <a:gd name="connsiteX302" fmla="*/ 10130457 w 12089090"/>
                  <a:gd name="connsiteY302" fmla="*/ 7210833 h 13511369"/>
                  <a:gd name="connsiteX303" fmla="*/ 10166176 w 12089090"/>
                  <a:gd name="connsiteY303" fmla="*/ 7356089 h 13511369"/>
                  <a:gd name="connsiteX304" fmla="*/ 10261426 w 12089090"/>
                  <a:gd name="connsiteY304" fmla="*/ 7239408 h 13511369"/>
                  <a:gd name="connsiteX305" fmla="*/ 10287619 w 12089090"/>
                  <a:gd name="connsiteY305" fmla="*/ 7401332 h 13511369"/>
                  <a:gd name="connsiteX306" fmla="*/ 10361437 w 12089090"/>
                  <a:gd name="connsiteY306" fmla="*/ 7477532 h 13511369"/>
                  <a:gd name="connsiteX307" fmla="*/ 10151887 w 12089090"/>
                  <a:gd name="connsiteY307" fmla="*/ 7591832 h 13511369"/>
                  <a:gd name="connsiteX308" fmla="*/ 10304288 w 12089090"/>
                  <a:gd name="connsiteY308" fmla="*/ 7741852 h 13511369"/>
                  <a:gd name="connsiteX309" fmla="*/ 10335244 w 12089090"/>
                  <a:gd name="connsiteY309" fmla="*/ 7644221 h 13511369"/>
                  <a:gd name="connsiteX310" fmla="*/ 10406680 w 12089090"/>
                  <a:gd name="connsiteY310" fmla="*/ 7732326 h 13511369"/>
                  <a:gd name="connsiteX311" fmla="*/ 10528126 w 12089090"/>
                  <a:gd name="connsiteY311" fmla="*/ 7691846 h 13511369"/>
                  <a:gd name="connsiteX312" fmla="*/ 10532887 w 12089090"/>
                  <a:gd name="connsiteY312" fmla="*/ 7777570 h 13511369"/>
                  <a:gd name="connsiteX313" fmla="*/ 10530506 w 12089090"/>
                  <a:gd name="connsiteY313" fmla="*/ 7875200 h 13511369"/>
                  <a:gd name="connsiteX314" fmla="*/ 10640043 w 12089090"/>
                  <a:gd name="connsiteY314" fmla="*/ 7837101 h 13511369"/>
                  <a:gd name="connsiteX315" fmla="*/ 10680526 w 12089090"/>
                  <a:gd name="connsiteY315" fmla="*/ 8075227 h 13511369"/>
                  <a:gd name="connsiteX316" fmla="*/ 10818637 w 12089090"/>
                  <a:gd name="connsiteY316" fmla="*/ 8106182 h 13511369"/>
                  <a:gd name="connsiteX317" fmla="*/ 10832925 w 12089090"/>
                  <a:gd name="connsiteY317" fmla="*/ 7815670 h 13511369"/>
                  <a:gd name="connsiteX318" fmla="*/ 10923413 w 12089090"/>
                  <a:gd name="connsiteY318" fmla="*/ 7791858 h 13511369"/>
                  <a:gd name="connsiteX319" fmla="*/ 10992469 w 12089090"/>
                  <a:gd name="connsiteY319" fmla="*/ 7620407 h 13511369"/>
                  <a:gd name="connsiteX320" fmla="*/ 10954369 w 12089090"/>
                  <a:gd name="connsiteY320" fmla="*/ 7491821 h 13511369"/>
                  <a:gd name="connsiteX321" fmla="*/ 10859119 w 12089090"/>
                  <a:gd name="connsiteY321" fmla="*/ 7479913 h 13511369"/>
                  <a:gd name="connsiteX322" fmla="*/ 10906743 w 12089090"/>
                  <a:gd name="connsiteY322" fmla="*/ 7360851 h 13511369"/>
                  <a:gd name="connsiteX323" fmla="*/ 10801969 w 12089090"/>
                  <a:gd name="connsiteY323" fmla="*/ 7289414 h 13511369"/>
                  <a:gd name="connsiteX324" fmla="*/ 10761487 w 12089090"/>
                  <a:gd name="connsiteY324" fmla="*/ 7058432 h 13511369"/>
                  <a:gd name="connsiteX325" fmla="*/ 10443987 w 12089090"/>
                  <a:gd name="connsiteY325" fmla="*/ 7020332 h 13511369"/>
                  <a:gd name="connsiteX326" fmla="*/ 10513838 w 12089090"/>
                  <a:gd name="connsiteY326" fmla="*/ 6915558 h 13511369"/>
                  <a:gd name="connsiteX327" fmla="*/ 10637663 w 12089090"/>
                  <a:gd name="connsiteY327" fmla="*/ 6896508 h 13511369"/>
                  <a:gd name="connsiteX328" fmla="*/ 10647187 w 12089090"/>
                  <a:gd name="connsiteY328" fmla="*/ 6810782 h 13511369"/>
                  <a:gd name="connsiteX329" fmla="*/ 10859912 w 12089090"/>
                  <a:gd name="connsiteY329" fmla="*/ 6899682 h 13511369"/>
                  <a:gd name="connsiteX330" fmla="*/ 10875787 w 12089090"/>
                  <a:gd name="connsiteY330" fmla="*/ 6677432 h 13511369"/>
                  <a:gd name="connsiteX331" fmla="*/ 10666237 w 12089090"/>
                  <a:gd name="connsiteY331" fmla="*/ 6772682 h 13511369"/>
                  <a:gd name="connsiteX332" fmla="*/ 10590037 w 12089090"/>
                  <a:gd name="connsiteY332" fmla="*/ 6544082 h 13511369"/>
                  <a:gd name="connsiteX333" fmla="*/ 10361437 w 12089090"/>
                  <a:gd name="connsiteY333" fmla="*/ 6753632 h 13511369"/>
                  <a:gd name="connsiteX334" fmla="*/ 10374138 w 12089090"/>
                  <a:gd name="connsiteY334" fmla="*/ 6588533 h 13511369"/>
                  <a:gd name="connsiteX335" fmla="*/ 10386837 w 12089090"/>
                  <a:gd name="connsiteY335" fmla="*/ 6464707 h 13511369"/>
                  <a:gd name="connsiteX336" fmla="*/ 10331672 w 12089090"/>
                  <a:gd name="connsiteY336" fmla="*/ 6436675 h 13511369"/>
                  <a:gd name="connsiteX337" fmla="*/ 10278888 w 12089090"/>
                  <a:gd name="connsiteY337" fmla="*/ 6452008 h 13511369"/>
                  <a:gd name="connsiteX338" fmla="*/ 10158237 w 12089090"/>
                  <a:gd name="connsiteY338" fmla="*/ 6236107 h 13511369"/>
                  <a:gd name="connsiteX339" fmla="*/ 10323338 w 12089090"/>
                  <a:gd name="connsiteY339" fmla="*/ 6274208 h 13511369"/>
                  <a:gd name="connsiteX340" fmla="*/ 10564638 w 12089090"/>
                  <a:gd name="connsiteY340" fmla="*/ 6274208 h 13511369"/>
                  <a:gd name="connsiteX341" fmla="*/ 10694812 w 12089090"/>
                  <a:gd name="connsiteY341" fmla="*/ 6134507 h 13511369"/>
                  <a:gd name="connsiteX342" fmla="*/ 10593213 w 12089090"/>
                  <a:gd name="connsiteY342" fmla="*/ 6023383 h 13511369"/>
                  <a:gd name="connsiteX343" fmla="*/ 10380487 w 12089090"/>
                  <a:gd name="connsiteY343" fmla="*/ 5975757 h 13511369"/>
                  <a:gd name="connsiteX344" fmla="*/ 10561462 w 12089090"/>
                  <a:gd name="connsiteY344" fmla="*/ 5845582 h 13511369"/>
                  <a:gd name="connsiteX345" fmla="*/ 10507488 w 12089090"/>
                  <a:gd name="connsiteY345" fmla="*/ 5728108 h 13511369"/>
                  <a:gd name="connsiteX346" fmla="*/ 10561463 w 12089090"/>
                  <a:gd name="connsiteY346" fmla="*/ 5607458 h 13511369"/>
                  <a:gd name="connsiteX347" fmla="*/ 10523362 w 12089090"/>
                  <a:gd name="connsiteY347" fmla="*/ 5604282 h 13511369"/>
                  <a:gd name="connsiteX348" fmla="*/ 10488438 w 12089090"/>
                  <a:gd name="connsiteY348" fmla="*/ 5528083 h 13511369"/>
                  <a:gd name="connsiteX349" fmla="*/ 10329687 w 12089090"/>
                  <a:gd name="connsiteY349" fmla="*/ 5375682 h 13511369"/>
                  <a:gd name="connsiteX350" fmla="*/ 10599563 w 12089090"/>
                  <a:gd name="connsiteY350" fmla="*/ 5480458 h 13511369"/>
                  <a:gd name="connsiteX351" fmla="*/ 10742437 w 12089090"/>
                  <a:gd name="connsiteY351" fmla="*/ 5439182 h 13511369"/>
                  <a:gd name="connsiteX352" fmla="*/ 10717038 w 12089090"/>
                  <a:gd name="connsiteY352" fmla="*/ 5686833 h 13511369"/>
                  <a:gd name="connsiteX353" fmla="*/ 10894837 w 12089090"/>
                  <a:gd name="connsiteY353" fmla="*/ 5724932 h 13511369"/>
                  <a:gd name="connsiteX354" fmla="*/ 10951988 w 12089090"/>
                  <a:gd name="connsiteY354" fmla="*/ 5550308 h 13511369"/>
                  <a:gd name="connsiteX355" fmla="*/ 10993262 w 12089090"/>
                  <a:gd name="connsiteY355" fmla="*/ 5321707 h 13511369"/>
                  <a:gd name="connsiteX356" fmla="*/ 10913888 w 12089090"/>
                  <a:gd name="connsiteY356" fmla="*/ 5118508 h 13511369"/>
                  <a:gd name="connsiteX357" fmla="*/ 10856737 w 12089090"/>
                  <a:gd name="connsiteY357" fmla="*/ 5020082 h 13511369"/>
                  <a:gd name="connsiteX358" fmla="*/ 10777363 w 12089090"/>
                  <a:gd name="connsiteY358" fmla="*/ 5137558 h 13511369"/>
                  <a:gd name="connsiteX359" fmla="*/ 10707513 w 12089090"/>
                  <a:gd name="connsiteY359" fmla="*/ 5096283 h 13511369"/>
                  <a:gd name="connsiteX360" fmla="*/ 10675763 w 12089090"/>
                  <a:gd name="connsiteY360" fmla="*/ 5216933 h 13511369"/>
                  <a:gd name="connsiteX361" fmla="*/ 10574162 w 12089090"/>
                  <a:gd name="connsiteY361" fmla="*/ 5220107 h 13511369"/>
                  <a:gd name="connsiteX362" fmla="*/ 10494787 w 12089090"/>
                  <a:gd name="connsiteY362" fmla="*/ 5077232 h 13511369"/>
                  <a:gd name="connsiteX363" fmla="*/ 10456687 w 12089090"/>
                  <a:gd name="connsiteY363" fmla="*/ 4924832 h 13511369"/>
                  <a:gd name="connsiteX364" fmla="*/ 10240787 w 12089090"/>
                  <a:gd name="connsiteY364" fmla="*/ 4928007 h 13511369"/>
                  <a:gd name="connsiteX365" fmla="*/ 10266187 w 12089090"/>
                  <a:gd name="connsiteY365" fmla="*/ 5153432 h 13511369"/>
                  <a:gd name="connsiteX366" fmla="*/ 10228088 w 12089090"/>
                  <a:gd name="connsiteY366" fmla="*/ 4959758 h 13511369"/>
                  <a:gd name="connsiteX367" fmla="*/ 10183637 w 12089090"/>
                  <a:gd name="connsiteY367" fmla="*/ 4972457 h 13511369"/>
                  <a:gd name="connsiteX368" fmla="*/ 10113787 w 12089090"/>
                  <a:gd name="connsiteY368" fmla="*/ 4861332 h 13511369"/>
                  <a:gd name="connsiteX369" fmla="*/ 10018538 w 12089090"/>
                  <a:gd name="connsiteY369" fmla="*/ 4931183 h 13511369"/>
                  <a:gd name="connsiteX370" fmla="*/ 9862962 w 12089090"/>
                  <a:gd name="connsiteY370" fmla="*/ 5058182 h 13511369"/>
                  <a:gd name="connsiteX371" fmla="*/ 10228087 w 12089090"/>
                  <a:gd name="connsiteY371" fmla="*/ 4724807 h 13511369"/>
                  <a:gd name="connsiteX372" fmla="*/ 10372550 w 12089090"/>
                  <a:gd name="connsiteY372" fmla="*/ 4634321 h 13511369"/>
                  <a:gd name="connsiteX373" fmla="*/ 10590037 w 12089090"/>
                  <a:gd name="connsiteY373" fmla="*/ 4581932 h 13511369"/>
                  <a:gd name="connsiteX374" fmla="*/ 10628138 w 12089090"/>
                  <a:gd name="connsiteY374" fmla="*/ 4461283 h 13511369"/>
                  <a:gd name="connsiteX375" fmla="*/ 10799588 w 12089090"/>
                  <a:gd name="connsiteY375" fmla="*/ 4334283 h 13511369"/>
                  <a:gd name="connsiteX376" fmla="*/ 10831337 w 12089090"/>
                  <a:gd name="connsiteY376" fmla="*/ 4080282 h 13511369"/>
                  <a:gd name="connsiteX377" fmla="*/ 10599562 w 12089090"/>
                  <a:gd name="connsiteY377" fmla="*/ 3997732 h 13511369"/>
                  <a:gd name="connsiteX378" fmla="*/ 10282063 w 12089090"/>
                  <a:gd name="connsiteY378" fmla="*/ 3950108 h 13511369"/>
                  <a:gd name="connsiteX379" fmla="*/ 10151887 w 12089090"/>
                  <a:gd name="connsiteY379" fmla="*/ 4010432 h 13511369"/>
                  <a:gd name="connsiteX380" fmla="*/ 10177288 w 12089090"/>
                  <a:gd name="connsiteY380" fmla="*/ 3845333 h 13511369"/>
                  <a:gd name="connsiteX381" fmla="*/ 10126488 w 12089090"/>
                  <a:gd name="connsiteY381" fmla="*/ 3670708 h 13511369"/>
                  <a:gd name="connsiteX382" fmla="*/ 10240787 w 12089090"/>
                  <a:gd name="connsiteY382" fmla="*/ 3708807 h 13511369"/>
                  <a:gd name="connsiteX383" fmla="*/ 10361438 w 12089090"/>
                  <a:gd name="connsiteY383" fmla="*/ 3600858 h 13511369"/>
                  <a:gd name="connsiteX384" fmla="*/ 10551938 w 12089090"/>
                  <a:gd name="connsiteY384" fmla="*/ 3661183 h 13511369"/>
                  <a:gd name="connsiteX385" fmla="*/ 10564638 w 12089090"/>
                  <a:gd name="connsiteY385" fmla="*/ 3477033 h 13511369"/>
                  <a:gd name="connsiteX386" fmla="*/ 10704337 w 12089090"/>
                  <a:gd name="connsiteY386" fmla="*/ 3515132 h 13511369"/>
                  <a:gd name="connsiteX387" fmla="*/ 10818637 w 12089090"/>
                  <a:gd name="connsiteY387" fmla="*/ 3210332 h 13511369"/>
                  <a:gd name="connsiteX388" fmla="*/ 10920238 w 12089090"/>
                  <a:gd name="connsiteY388" fmla="*/ 3299233 h 13511369"/>
                  <a:gd name="connsiteX389" fmla="*/ 11059937 w 12089090"/>
                  <a:gd name="connsiteY389" fmla="*/ 3283357 h 13511369"/>
                  <a:gd name="connsiteX390" fmla="*/ 11094862 w 12089090"/>
                  <a:gd name="connsiteY390" fmla="*/ 3508782 h 13511369"/>
                  <a:gd name="connsiteX391" fmla="*/ 11171063 w 12089090"/>
                  <a:gd name="connsiteY391" fmla="*/ 3251608 h 13511369"/>
                  <a:gd name="connsiteX392" fmla="*/ 11094863 w 12089090"/>
                  <a:gd name="connsiteY392" fmla="*/ 3165883 h 13511369"/>
                  <a:gd name="connsiteX393" fmla="*/ 11180587 w 12089090"/>
                  <a:gd name="connsiteY393" fmla="*/ 2911882 h 13511369"/>
                  <a:gd name="connsiteX394" fmla="*/ 10999613 w 12089090"/>
                  <a:gd name="connsiteY394" fmla="*/ 2988083 h 13511369"/>
                  <a:gd name="connsiteX395" fmla="*/ 10971037 w 12089090"/>
                  <a:gd name="connsiteY395" fmla="*/ 2918232 h 13511369"/>
                  <a:gd name="connsiteX396" fmla="*/ 10780537 w 12089090"/>
                  <a:gd name="connsiteY396" fmla="*/ 2715032 h 13511369"/>
                  <a:gd name="connsiteX397" fmla="*/ 10748788 w 12089090"/>
                  <a:gd name="connsiteY397" fmla="*/ 2530883 h 13511369"/>
                  <a:gd name="connsiteX398" fmla="*/ 10717038 w 12089090"/>
                  <a:gd name="connsiteY398" fmla="*/ 2435633 h 13511369"/>
                  <a:gd name="connsiteX399" fmla="*/ 10818637 w 12089090"/>
                  <a:gd name="connsiteY399" fmla="*/ 2334032 h 13511369"/>
                  <a:gd name="connsiteX400" fmla="*/ 11078988 w 12089090"/>
                  <a:gd name="connsiteY400" fmla="*/ 2099083 h 13511369"/>
                  <a:gd name="connsiteX401" fmla="*/ 11199637 w 12089090"/>
                  <a:gd name="connsiteY401" fmla="*/ 2118132 h 13511369"/>
                  <a:gd name="connsiteX402" fmla="*/ 11269488 w 12089090"/>
                  <a:gd name="connsiteY402" fmla="*/ 2029233 h 13511369"/>
                  <a:gd name="connsiteX403" fmla="*/ 11504437 w 12089090"/>
                  <a:gd name="connsiteY403" fmla="*/ 1921282 h 13511369"/>
                  <a:gd name="connsiteX404" fmla="*/ 11358388 w 12089090"/>
                  <a:gd name="connsiteY404" fmla="*/ 1851433 h 13511369"/>
                  <a:gd name="connsiteX405" fmla="*/ 11275837 w 12089090"/>
                  <a:gd name="connsiteY405" fmla="*/ 1705382 h 13511369"/>
                  <a:gd name="connsiteX406" fmla="*/ 11377437 w 12089090"/>
                  <a:gd name="connsiteY406" fmla="*/ 1279932 h 13511369"/>
                  <a:gd name="connsiteX407" fmla="*/ 11256787 w 12089090"/>
                  <a:gd name="connsiteY407" fmla="*/ 1019582 h 13511369"/>
                  <a:gd name="connsiteX408" fmla="*/ 11542537 w 12089090"/>
                  <a:gd name="connsiteY408" fmla="*/ 1362482 h 13511369"/>
                  <a:gd name="connsiteX409" fmla="*/ 11707637 w 12089090"/>
                  <a:gd name="connsiteY409" fmla="*/ 1165632 h 13511369"/>
                  <a:gd name="connsiteX410" fmla="*/ 11891787 w 12089090"/>
                  <a:gd name="connsiteY410" fmla="*/ 1476782 h 13511369"/>
                  <a:gd name="connsiteX411" fmla="*/ 12088637 w 12089090"/>
                  <a:gd name="connsiteY411" fmla="*/ 1578383 h 13511369"/>
                  <a:gd name="connsiteX412" fmla="*/ 11923537 w 12089090"/>
                  <a:gd name="connsiteY412" fmla="*/ 1133883 h 13511369"/>
                  <a:gd name="connsiteX413" fmla="*/ 11910837 w 12089090"/>
                  <a:gd name="connsiteY413" fmla="*/ 917982 h 13511369"/>
                  <a:gd name="connsiteX414" fmla="*/ 11777487 w 12089090"/>
                  <a:gd name="connsiteY414" fmla="*/ 721132 h 13511369"/>
                  <a:gd name="connsiteX415" fmla="*/ 11752087 w 12089090"/>
                  <a:gd name="connsiteY415"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76890 w 12089090"/>
                  <a:gd name="connsiteY6" fmla="*/ 1555113 h 13511369"/>
                  <a:gd name="connsiteX7" fmla="*/ 10267378 w 12089090"/>
                  <a:gd name="connsiteY7" fmla="*/ 1640838 h 13511369"/>
                  <a:gd name="connsiteX8" fmla="*/ 10168556 w 12089090"/>
                  <a:gd name="connsiteY8" fmla="*/ 1710144 h 13511369"/>
                  <a:gd name="connsiteX9" fmla="*/ 10169747 w 12089090"/>
                  <a:gd name="connsiteY9" fmla="*/ 1974212 h 13511369"/>
                  <a:gd name="connsiteX10" fmla="*/ 10195940 w 12089090"/>
                  <a:gd name="connsiteY10" fmla="*/ 2128994 h 13511369"/>
                  <a:gd name="connsiteX11" fmla="*/ 9986390 w 12089090"/>
                  <a:gd name="connsiteY11" fmla="*/ 2152806 h 13511369"/>
                  <a:gd name="connsiteX12" fmla="*/ 10012584 w 12089090"/>
                  <a:gd name="connsiteY12" fmla="*/ 2438556 h 13511369"/>
                  <a:gd name="connsiteX13" fmla="*/ 9923287 w 12089090"/>
                  <a:gd name="connsiteY13" fmla="*/ 2486432 h 13511369"/>
                  <a:gd name="connsiteX14" fmla="*/ 9836372 w 12089090"/>
                  <a:gd name="connsiteY14" fmla="*/ 2433794 h 13511369"/>
                  <a:gd name="connsiteX15" fmla="*/ 9698259 w 12089090"/>
                  <a:gd name="connsiteY15" fmla="*/ 2379025 h 13511369"/>
                  <a:gd name="connsiteX16" fmla="*/ 9650634 w 12089090"/>
                  <a:gd name="connsiteY16" fmla="*/ 2271869 h 13511369"/>
                  <a:gd name="connsiteX17" fmla="*/ 9519665 w 12089090"/>
                  <a:gd name="connsiteY17" fmla="*/ 2290919 h 13511369"/>
                  <a:gd name="connsiteX18" fmla="*/ 9305353 w 12089090"/>
                  <a:gd name="connsiteY18" fmla="*/ 2112325 h 13511369"/>
                  <a:gd name="connsiteX19" fmla="*/ 9176765 w 12089090"/>
                  <a:gd name="connsiteY19" fmla="*/ 2209956 h 13511369"/>
                  <a:gd name="connsiteX20" fmla="*/ 9123187 w 12089090"/>
                  <a:gd name="connsiteY20" fmla="*/ 2105432 h 13511369"/>
                  <a:gd name="connsiteX21" fmla="*/ 8936259 w 12089090"/>
                  <a:gd name="connsiteY21" fmla="*/ 2012313 h 13511369"/>
                  <a:gd name="connsiteX22" fmla="*/ 8874347 w 12089090"/>
                  <a:gd name="connsiteY22" fmla="*/ 2231388 h 13511369"/>
                  <a:gd name="connsiteX23" fmla="*/ 8881490 w 12089090"/>
                  <a:gd name="connsiteY23" fmla="*/ 2321875 h 13511369"/>
                  <a:gd name="connsiteX24" fmla="*/ 8781478 w 12089090"/>
                  <a:gd name="connsiteY24" fmla="*/ 2293300 h 13511369"/>
                  <a:gd name="connsiteX25" fmla="*/ 8579072 w 12089090"/>
                  <a:gd name="connsiteY25" fmla="*/ 2374263 h 13511369"/>
                  <a:gd name="connsiteX26" fmla="*/ 8418337 w 12089090"/>
                  <a:gd name="connsiteY26" fmla="*/ 2848382 h 13511369"/>
                  <a:gd name="connsiteX27" fmla="*/ 8300465 w 12089090"/>
                  <a:gd name="connsiteY27" fmla="*/ 2740975 h 13511369"/>
                  <a:gd name="connsiteX28" fmla="*/ 8262365 w 12089090"/>
                  <a:gd name="connsiteY28" fmla="*/ 2845750 h 13511369"/>
                  <a:gd name="connsiteX29" fmla="*/ 8095678 w 12089090"/>
                  <a:gd name="connsiteY29" fmla="*/ 2810031 h 13511369"/>
                  <a:gd name="connsiteX30" fmla="*/ 8019478 w 12089090"/>
                  <a:gd name="connsiteY30" fmla="*/ 2614769 h 13511369"/>
                  <a:gd name="connsiteX31" fmla="*/ 7656337 w 12089090"/>
                  <a:gd name="connsiteY31" fmla="*/ 2429282 h 13511369"/>
                  <a:gd name="connsiteX32" fmla="*/ 7595615 w 12089090"/>
                  <a:gd name="connsiteY32" fmla="*/ 2443319 h 13511369"/>
                  <a:gd name="connsiteX33" fmla="*/ 7526559 w 12089090"/>
                  <a:gd name="connsiteY33" fmla="*/ 2407600 h 13511369"/>
                  <a:gd name="connsiteX34" fmla="*/ 7521797 w 12089090"/>
                  <a:gd name="connsiteY34" fmla="*/ 2148044 h 13511369"/>
                  <a:gd name="connsiteX35" fmla="*/ 7412259 w 12089090"/>
                  <a:gd name="connsiteY35" fmla="*/ 2105181 h 13511369"/>
                  <a:gd name="connsiteX36" fmla="*/ 7371778 w 12089090"/>
                  <a:gd name="connsiteY36" fmla="*/ 1993263 h 13511369"/>
                  <a:gd name="connsiteX37" fmla="*/ 7281290 w 12089090"/>
                  <a:gd name="connsiteY37" fmla="*/ 2021838 h 13511369"/>
                  <a:gd name="connsiteX38" fmla="*/ 7180087 w 12089090"/>
                  <a:gd name="connsiteY38" fmla="*/ 1905407 h 13511369"/>
                  <a:gd name="connsiteX39" fmla="*/ 7321772 w 12089090"/>
                  <a:gd name="connsiteY39" fmla="*/ 1876581 h 13511369"/>
                  <a:gd name="connsiteX40" fmla="*/ 7419403 w 12089090"/>
                  <a:gd name="connsiteY40" fmla="*/ 1843244 h 13511369"/>
                  <a:gd name="connsiteX41" fmla="*/ 7457503 w 12089090"/>
                  <a:gd name="connsiteY41" fmla="*/ 1764663 h 13511369"/>
                  <a:gd name="connsiteX42" fmla="*/ 7543228 w 12089090"/>
                  <a:gd name="connsiteY42" fmla="*/ 1752756 h 13511369"/>
                  <a:gd name="connsiteX43" fmla="*/ 7618237 w 12089090"/>
                  <a:gd name="connsiteY43" fmla="*/ 1552982 h 13511369"/>
                  <a:gd name="connsiteX44" fmla="*/ 7512272 w 12089090"/>
                  <a:gd name="connsiteY44" fmla="*/ 1428906 h 13511369"/>
                  <a:gd name="connsiteX45" fmla="*/ 7275337 w 12089090"/>
                  <a:gd name="connsiteY45" fmla="*/ 1305332 h 13511369"/>
                  <a:gd name="connsiteX46" fmla="*/ 6959822 w 12089090"/>
                  <a:gd name="connsiteY46" fmla="*/ 1395569 h 13511369"/>
                  <a:gd name="connsiteX47" fmla="*/ 6752653 w 12089090"/>
                  <a:gd name="connsiteY47" fmla="*/ 1359850 h 13511369"/>
                  <a:gd name="connsiteX48" fmla="*/ 6647878 w 12089090"/>
                  <a:gd name="connsiteY48" fmla="*/ 1431288 h 13511369"/>
                  <a:gd name="connsiteX49" fmla="*/ 6488334 w 12089090"/>
                  <a:gd name="connsiteY49" fmla="*/ 1331275 h 13511369"/>
                  <a:gd name="connsiteX50" fmla="*/ 6354984 w 12089090"/>
                  <a:gd name="connsiteY50" fmla="*/ 1402713 h 13511369"/>
                  <a:gd name="connsiteX51" fmla="*/ 6265687 w 12089090"/>
                  <a:gd name="connsiteY51" fmla="*/ 1362482 h 13511369"/>
                  <a:gd name="connsiteX52" fmla="*/ 6181153 w 12089090"/>
                  <a:gd name="connsiteY52" fmla="*/ 1433669 h 13511369"/>
                  <a:gd name="connsiteX53" fmla="*/ 6052565 w 12089090"/>
                  <a:gd name="connsiteY53" fmla="*/ 1269363 h 13511369"/>
                  <a:gd name="connsiteX54" fmla="*/ 5971603 w 12089090"/>
                  <a:gd name="connsiteY54" fmla="*/ 1078863 h 13511369"/>
                  <a:gd name="connsiteX55" fmla="*/ 5808487 w 12089090"/>
                  <a:gd name="connsiteY55" fmla="*/ 1000532 h 13511369"/>
                  <a:gd name="connsiteX56" fmla="*/ 5647753 w 12089090"/>
                  <a:gd name="connsiteY56" fmla="*/ 921700 h 13511369"/>
                  <a:gd name="connsiteX57" fmla="*/ 5566790 w 12089090"/>
                  <a:gd name="connsiteY57" fmla="*/ 995519 h 13511369"/>
                  <a:gd name="connsiteX58" fmla="*/ 5500115 w 12089090"/>
                  <a:gd name="connsiteY58" fmla="*/ 847881 h 13511369"/>
                  <a:gd name="connsiteX59" fmla="*/ 5295328 w 12089090"/>
                  <a:gd name="connsiteY59" fmla="*/ 838356 h 13511369"/>
                  <a:gd name="connsiteX60" fmla="*/ 5119115 w 12089090"/>
                  <a:gd name="connsiteY60" fmla="*/ 678813 h 13511369"/>
                  <a:gd name="connsiteX61" fmla="*/ 4872656 w 12089090"/>
                  <a:gd name="connsiteY61" fmla="*/ 524282 h 13511369"/>
                  <a:gd name="connsiteX62" fmla="*/ 4578572 w 12089090"/>
                  <a:gd name="connsiteY62" fmla="*/ 478788 h 13511369"/>
                  <a:gd name="connsiteX63" fmla="*/ 4330922 w 12089090"/>
                  <a:gd name="connsiteY63" fmla="*/ 395444 h 13511369"/>
                  <a:gd name="connsiteX64" fmla="*/ 4363068 w 12089090"/>
                  <a:gd name="connsiteY64" fmla="*/ 505232 h 13511369"/>
                  <a:gd name="connsiteX65" fmla="*/ 4118990 w 12089090"/>
                  <a:gd name="connsiteY65" fmla="*/ 528794 h 13511369"/>
                  <a:gd name="connsiteX66" fmla="*/ 3952303 w 12089090"/>
                  <a:gd name="connsiteY66" fmla="*/ 640713 h 13511369"/>
                  <a:gd name="connsiteX67" fmla="*/ 3770137 w 12089090"/>
                  <a:gd name="connsiteY67" fmla="*/ 929094 h 13511369"/>
                  <a:gd name="connsiteX68" fmla="*/ 3680840 w 12089090"/>
                  <a:gd name="connsiteY68" fmla="*/ 914556 h 13511369"/>
                  <a:gd name="connsiteX69" fmla="*/ 3578447 w 12089090"/>
                  <a:gd name="connsiteY69" fmla="*/ 990756 h 13511369"/>
                  <a:gd name="connsiteX70" fmla="*/ 3404615 w 12089090"/>
                  <a:gd name="connsiteY70" fmla="*/ 1205069 h 13511369"/>
                  <a:gd name="connsiteX71" fmla="*/ 3266503 w 12089090"/>
                  <a:gd name="connsiteY71" fmla="*/ 1266981 h 13511369"/>
                  <a:gd name="connsiteX72" fmla="*/ 3184349 w 12089090"/>
                  <a:gd name="connsiteY72" fmla="*/ 1343433 h 13511369"/>
                  <a:gd name="connsiteX73" fmla="*/ 2956940 w 12089090"/>
                  <a:gd name="connsiteY73" fmla="*/ 1233644 h 13511369"/>
                  <a:gd name="connsiteX74" fmla="*/ 2829544 w 12089090"/>
                  <a:gd name="connsiteY74" fmla="*/ 1317239 h 13511369"/>
                  <a:gd name="connsiteX75" fmla="*/ 2690240 w 12089090"/>
                  <a:gd name="connsiteY75" fmla="*/ 1366994 h 13511369"/>
                  <a:gd name="connsiteX76" fmla="*/ 2455687 w 12089090"/>
                  <a:gd name="connsiteY76" fmla="*/ 1452970 h 13511369"/>
                  <a:gd name="connsiteX77" fmla="*/ 2421159 w 12089090"/>
                  <a:gd name="connsiteY77" fmla="*/ 1328894 h 13511369"/>
                  <a:gd name="connsiteX78" fmla="*/ 2341387 w 12089090"/>
                  <a:gd name="connsiteY78" fmla="*/ 1248182 h 13511369"/>
                  <a:gd name="connsiteX79" fmla="*/ 2364009 w 12089090"/>
                  <a:gd name="connsiteY79" fmla="*/ 1407475 h 13511369"/>
                  <a:gd name="connsiteX80" fmla="*/ 2321147 w 12089090"/>
                  <a:gd name="connsiteY80" fmla="*/ 1557494 h 13511369"/>
                  <a:gd name="connsiteX81" fmla="*/ 2379487 w 12089090"/>
                  <a:gd name="connsiteY81" fmla="*/ 1629182 h 13511369"/>
                  <a:gd name="connsiteX82" fmla="*/ 2748581 w 12089090"/>
                  <a:gd name="connsiteY82" fmla="*/ 1888739 h 13511369"/>
                  <a:gd name="connsiteX83" fmla="*/ 2818828 w 12089090"/>
                  <a:gd name="connsiteY83" fmla="*/ 2031363 h 13511369"/>
                  <a:gd name="connsiteX84" fmla="*/ 2799778 w 12089090"/>
                  <a:gd name="connsiteY84" fmla="*/ 2224244 h 13511369"/>
                  <a:gd name="connsiteX85" fmla="*/ 2870025 w 12089090"/>
                  <a:gd name="connsiteY85" fmla="*/ 2431664 h 13511369"/>
                  <a:gd name="connsiteX86" fmla="*/ 3027187 w 12089090"/>
                  <a:gd name="connsiteY86" fmla="*/ 2567395 h 13511369"/>
                  <a:gd name="connsiteX87" fmla="*/ 3160537 w 12089090"/>
                  <a:gd name="connsiteY87" fmla="*/ 2543582 h 13511369"/>
                  <a:gd name="connsiteX88" fmla="*/ 3228403 w 12089090"/>
                  <a:gd name="connsiteY88" fmla="*/ 2648106 h 13511369"/>
                  <a:gd name="connsiteX89" fmla="*/ 3130772 w 12089090"/>
                  <a:gd name="connsiteY89" fmla="*/ 2719544 h 13511369"/>
                  <a:gd name="connsiteX90" fmla="*/ 3115293 w 12089090"/>
                  <a:gd name="connsiteY90" fmla="*/ 2843619 h 13511369"/>
                  <a:gd name="connsiteX91" fmla="*/ 3023615 w 12089090"/>
                  <a:gd name="connsiteY91" fmla="*/ 2957669 h 13511369"/>
                  <a:gd name="connsiteX92" fmla="*/ 3016472 w 12089090"/>
                  <a:gd name="connsiteY92" fmla="*/ 3050538 h 13511369"/>
                  <a:gd name="connsiteX93" fmla="*/ 2916459 w 12089090"/>
                  <a:gd name="connsiteY93" fmla="*/ 3143406 h 13511369"/>
                  <a:gd name="connsiteX94" fmla="*/ 2874787 w 12089090"/>
                  <a:gd name="connsiteY94" fmla="*/ 3248432 h 13511369"/>
                  <a:gd name="connsiteX95" fmla="*/ 2916459 w 12089090"/>
                  <a:gd name="connsiteY95" fmla="*/ 3355338 h 13511369"/>
                  <a:gd name="connsiteX96" fmla="*/ 3039093 w 12089090"/>
                  <a:gd name="connsiteY96" fmla="*/ 3469889 h 13511369"/>
                  <a:gd name="connsiteX97" fmla="*/ 2880740 w 12089090"/>
                  <a:gd name="connsiteY97" fmla="*/ 3872069 h 13511369"/>
                  <a:gd name="connsiteX98" fmla="*/ 2854547 w 12089090"/>
                  <a:gd name="connsiteY98" fmla="*/ 4003038 h 13511369"/>
                  <a:gd name="connsiteX99" fmla="*/ 2779537 w 12089090"/>
                  <a:gd name="connsiteY99" fmla="*/ 4067582 h 13511369"/>
                  <a:gd name="connsiteX100" fmla="*/ 2630709 w 12089090"/>
                  <a:gd name="connsiteY100" fmla="*/ 4069713 h 13511369"/>
                  <a:gd name="connsiteX101" fmla="*/ 2559272 w 12089090"/>
                  <a:gd name="connsiteY101" fmla="*/ 4041138 h 13511369"/>
                  <a:gd name="connsiteX102" fmla="*/ 2497359 w 12089090"/>
                  <a:gd name="connsiteY102" fmla="*/ 3964938 h 13511369"/>
                  <a:gd name="connsiteX103" fmla="*/ 2360437 w 12089090"/>
                  <a:gd name="connsiteY103" fmla="*/ 3991382 h 13511369"/>
                  <a:gd name="connsiteX104" fmla="*/ 2302097 w 12089090"/>
                  <a:gd name="connsiteY104" fmla="*/ 4098288 h 13511369"/>
                  <a:gd name="connsiteX105" fmla="*/ 2402109 w 12089090"/>
                  <a:gd name="connsiteY105" fmla="*/ 4295932 h 13511369"/>
                  <a:gd name="connsiteX106" fmla="*/ 2322337 w 12089090"/>
                  <a:gd name="connsiteY106" fmla="*/ 4353332 h 13511369"/>
                  <a:gd name="connsiteX107" fmla="*/ 2533078 w 12089090"/>
                  <a:gd name="connsiteY107" fmla="*/ 4645975 h 13511369"/>
                  <a:gd name="connsiteX108" fmla="*/ 2597372 w 12089090"/>
                  <a:gd name="connsiteY108" fmla="*/ 4879338 h 13511369"/>
                  <a:gd name="connsiteX109" fmla="*/ 2489024 w 12089090"/>
                  <a:gd name="connsiteY109" fmla="*/ 4958170 h 13511369"/>
                  <a:gd name="connsiteX110" fmla="*/ 2471165 w 12089090"/>
                  <a:gd name="connsiteY110" fmla="*/ 5122225 h 13511369"/>
                  <a:gd name="connsiteX111" fmla="*/ 2387822 w 12089090"/>
                  <a:gd name="connsiteY111" fmla="*/ 5196044 h 13511369"/>
                  <a:gd name="connsiteX112" fmla="*/ 2398537 w 12089090"/>
                  <a:gd name="connsiteY112" fmla="*/ 5286782 h 13511369"/>
                  <a:gd name="connsiteX113" fmla="*/ 2506884 w 12089090"/>
                  <a:gd name="connsiteY113" fmla="*/ 5384163 h 13511369"/>
                  <a:gd name="connsiteX114" fmla="*/ 2512837 w 12089090"/>
                  <a:gd name="connsiteY114" fmla="*/ 5534432 h 13511369"/>
                  <a:gd name="connsiteX115" fmla="*/ 2516409 w 12089090"/>
                  <a:gd name="connsiteY115" fmla="*/ 5622288 h 13511369"/>
                  <a:gd name="connsiteX116" fmla="*/ 2649759 w 12089090"/>
                  <a:gd name="connsiteY116" fmla="*/ 5741350 h 13511369"/>
                  <a:gd name="connsiteX117" fmla="*/ 2814065 w 12089090"/>
                  <a:gd name="connsiteY117" fmla="*/ 5819932 h 13511369"/>
                  <a:gd name="connsiteX118" fmla="*/ 2846212 w 12089090"/>
                  <a:gd name="connsiteY118" fmla="*/ 6036875 h 13511369"/>
                  <a:gd name="connsiteX119" fmla="*/ 2836687 w 12089090"/>
                  <a:gd name="connsiteY119" fmla="*/ 6239282 h 13511369"/>
                  <a:gd name="connsiteX120" fmla="*/ 2611659 w 12089090"/>
                  <a:gd name="connsiteY120" fmla="*/ 6322375 h 13511369"/>
                  <a:gd name="connsiteX121" fmla="*/ 2627137 w 12089090"/>
                  <a:gd name="connsiteY121" fmla="*/ 6448832 h 13511369"/>
                  <a:gd name="connsiteX122" fmla="*/ 2531887 w 12089090"/>
                  <a:gd name="connsiteY122" fmla="*/ 6696482 h 13511369"/>
                  <a:gd name="connsiteX123" fmla="*/ 2585465 w 12089090"/>
                  <a:gd name="connsiteY123" fmla="*/ 6812913 h 13511369"/>
                  <a:gd name="connsiteX124" fmla="*/ 2535459 w 12089090"/>
                  <a:gd name="connsiteY124" fmla="*/ 6872444 h 13511369"/>
                  <a:gd name="connsiteX125" fmla="*/ 2478309 w 12089090"/>
                  <a:gd name="connsiteY125" fmla="*/ 6981982 h 13511369"/>
                  <a:gd name="connsiteX126" fmla="*/ 2365199 w 12089090"/>
                  <a:gd name="connsiteY126" fmla="*/ 7022714 h 13511369"/>
                  <a:gd name="connsiteX127" fmla="*/ 2123503 w 12089090"/>
                  <a:gd name="connsiteY127" fmla="*/ 7248682 h 13511369"/>
                  <a:gd name="connsiteX128" fmla="*/ 2171128 w 12089090"/>
                  <a:gd name="connsiteY128" fmla="*/ 7551100 h 13511369"/>
                  <a:gd name="connsiteX129" fmla="*/ 2143743 w 12089090"/>
                  <a:gd name="connsiteY129" fmla="*/ 7627551 h 13511369"/>
                  <a:gd name="connsiteX130" fmla="*/ 1973484 w 12089090"/>
                  <a:gd name="connsiteY130" fmla="*/ 7703500 h 13511369"/>
                  <a:gd name="connsiteX131" fmla="*/ 1867519 w 12089090"/>
                  <a:gd name="connsiteY131" fmla="*/ 7841863 h 13511369"/>
                  <a:gd name="connsiteX132" fmla="*/ 1842515 w 12089090"/>
                  <a:gd name="connsiteY132" fmla="*/ 8084500 h 13511369"/>
                  <a:gd name="connsiteX133" fmla="*/ 1721072 w 12089090"/>
                  <a:gd name="connsiteY133" fmla="*/ 8148794 h 13511369"/>
                  <a:gd name="connsiteX134" fmla="*/ 1703212 w 12089090"/>
                  <a:gd name="connsiteY134" fmla="*/ 8291919 h 13511369"/>
                  <a:gd name="connsiteX135" fmla="*/ 1671065 w 12089090"/>
                  <a:gd name="connsiteY135" fmla="*/ 8510744 h 13511369"/>
                  <a:gd name="connsiteX136" fmla="*/ 1716309 w 12089090"/>
                  <a:gd name="connsiteY136" fmla="*/ 8653619 h 13511369"/>
                  <a:gd name="connsiteX137" fmla="*/ 1706784 w 12089090"/>
                  <a:gd name="connsiteY137" fmla="*/ 8772682 h 13511369"/>
                  <a:gd name="connsiteX138" fmla="*/ 1788937 w 12089090"/>
                  <a:gd name="connsiteY138" fmla="*/ 8963432 h 13511369"/>
                  <a:gd name="connsiteX139" fmla="*/ 1657969 w 12089090"/>
                  <a:gd name="connsiteY139" fmla="*/ 9413488 h 13511369"/>
                  <a:gd name="connsiteX140" fmla="*/ 1506759 w 12089090"/>
                  <a:gd name="connsiteY140" fmla="*/ 9498963 h 13511369"/>
                  <a:gd name="connsiteX141" fmla="*/ 1463897 w 12089090"/>
                  <a:gd name="connsiteY141" fmla="*/ 9682319 h 13511369"/>
                  <a:gd name="connsiteX142" fmla="*/ 1321022 w 12089090"/>
                  <a:gd name="connsiteY142" fmla="*/ 9748994 h 13511369"/>
                  <a:gd name="connsiteX143" fmla="*/ 1312687 w 12089090"/>
                  <a:gd name="connsiteY143" fmla="*/ 9839732 h 13511369"/>
                  <a:gd name="connsiteX144" fmla="*/ 1237678 w 12089090"/>
                  <a:gd name="connsiteY144" fmla="*/ 9970450 h 13511369"/>
                  <a:gd name="connsiteX145" fmla="*/ 1254347 w 12089090"/>
                  <a:gd name="connsiteY145" fmla="*/ 10151425 h 13511369"/>
                  <a:gd name="connsiteX146" fmla="*/ 1179337 w 12089090"/>
                  <a:gd name="connsiteY146" fmla="*/ 10315982 h 13511369"/>
                  <a:gd name="connsiteX147" fmla="*/ 932878 w 12089090"/>
                  <a:gd name="connsiteY147" fmla="*/ 10353832 h 13511369"/>
                  <a:gd name="connsiteX148" fmla="*/ 817387 w 12089090"/>
                  <a:gd name="connsiteY148" fmla="*/ 10468382 h 13511369"/>
                  <a:gd name="connsiteX149" fmla="*/ 678084 w 12089090"/>
                  <a:gd name="connsiteY149" fmla="*/ 10480038 h 13511369"/>
                  <a:gd name="connsiteX150" fmla="*/ 585215 w 12089090"/>
                  <a:gd name="connsiteY150" fmla="*/ 10544332 h 13511369"/>
                  <a:gd name="connsiteX151" fmla="*/ 497109 w 12089090"/>
                  <a:gd name="connsiteY151" fmla="*/ 10503850 h 13511369"/>
                  <a:gd name="connsiteX152" fmla="*/ 399478 w 12089090"/>
                  <a:gd name="connsiteY152" fmla="*/ 10510994 h 13511369"/>
                  <a:gd name="connsiteX153" fmla="*/ 301847 w 12089090"/>
                  <a:gd name="connsiteY153" fmla="*/ 10482419 h 13511369"/>
                  <a:gd name="connsiteX154" fmla="*/ 238743 w 12089090"/>
                  <a:gd name="connsiteY154" fmla="*/ 10535057 h 13511369"/>
                  <a:gd name="connsiteX155" fmla="*/ 17287 w 12089090"/>
                  <a:gd name="connsiteY155" fmla="*/ 10430282 h 13511369"/>
                  <a:gd name="connsiteX156" fmla="*/ 78009 w 12089090"/>
                  <a:gd name="connsiteY156" fmla="*/ 10608625 h 13511369"/>
                  <a:gd name="connsiteX157" fmla="*/ 11334 w 12089090"/>
                  <a:gd name="connsiteY157" fmla="*/ 10787219 h 13511369"/>
                  <a:gd name="connsiteX158" fmla="*/ 112537 w 12089090"/>
                  <a:gd name="connsiteY158" fmla="*/ 11056551 h 13511369"/>
                  <a:gd name="connsiteX159" fmla="*/ 8953 w 12089090"/>
                  <a:gd name="connsiteY159" fmla="*/ 11234894 h 13511369"/>
                  <a:gd name="connsiteX160" fmla="*/ 17287 w 12089090"/>
                  <a:gd name="connsiteY160" fmla="*/ 11420882 h 13511369"/>
                  <a:gd name="connsiteX161" fmla="*/ 158972 w 12089090"/>
                  <a:gd name="connsiteY161" fmla="*/ 11470638 h 13511369"/>
                  <a:gd name="connsiteX162" fmla="*/ 455437 w 12089090"/>
                  <a:gd name="connsiteY162" fmla="*/ 11497082 h 13511369"/>
                  <a:gd name="connsiteX163" fmla="*/ 623315 w 12089090"/>
                  <a:gd name="connsiteY163" fmla="*/ 11544457 h 13511369"/>
                  <a:gd name="connsiteX164" fmla="*/ 737615 w 12089090"/>
                  <a:gd name="connsiteY164" fmla="*/ 11489688 h 13511369"/>
                  <a:gd name="connsiteX165" fmla="*/ 912637 w 12089090"/>
                  <a:gd name="connsiteY165" fmla="*/ 11535182 h 13511369"/>
                  <a:gd name="connsiteX166" fmla="*/ 1078134 w 12089090"/>
                  <a:gd name="connsiteY166" fmla="*/ 11413488 h 13511369"/>
                  <a:gd name="connsiteX167" fmla="*/ 1155524 w 12089090"/>
                  <a:gd name="connsiteY167" fmla="*/ 11470889 h 13511369"/>
                  <a:gd name="connsiteX168" fmla="*/ 1294828 w 12089090"/>
                  <a:gd name="connsiteY168" fmla="*/ 11496832 h 13511369"/>
                  <a:gd name="connsiteX169" fmla="*/ 1466278 w 12089090"/>
                  <a:gd name="connsiteY169" fmla="*/ 11508738 h 13511369"/>
                  <a:gd name="connsiteX170" fmla="*/ 1552003 w 12089090"/>
                  <a:gd name="connsiteY170" fmla="*/ 11573032 h 13511369"/>
                  <a:gd name="connsiteX171" fmla="*/ 1652015 w 12089090"/>
                  <a:gd name="connsiteY171" fmla="*/ 11580175 h 13511369"/>
                  <a:gd name="connsiteX172" fmla="*/ 1731787 w 12089090"/>
                  <a:gd name="connsiteY172" fmla="*/ 11592332 h 13511369"/>
                  <a:gd name="connsiteX173" fmla="*/ 1659159 w 12089090"/>
                  <a:gd name="connsiteY173" fmla="*/ 11737338 h 13511369"/>
                  <a:gd name="connsiteX174" fmla="*/ 1693687 w 12089090"/>
                  <a:gd name="connsiteY174" fmla="*/ 11992382 h 13511369"/>
                  <a:gd name="connsiteX175" fmla="*/ 1871090 w 12089090"/>
                  <a:gd name="connsiteY175" fmla="*/ 12130244 h 13511369"/>
                  <a:gd name="connsiteX176" fmla="*/ 1993724 w 12089090"/>
                  <a:gd name="connsiteY176" fmla="*/ 12056676 h 13511369"/>
                  <a:gd name="connsiteX177" fmla="*/ 2066353 w 12089090"/>
                  <a:gd name="connsiteY177" fmla="*/ 12104050 h 13511369"/>
                  <a:gd name="connsiteX178" fmla="*/ 2142553 w 12089090"/>
                  <a:gd name="connsiteY178" fmla="*/ 12034994 h 13511369"/>
                  <a:gd name="connsiteX179" fmla="*/ 2242565 w 12089090"/>
                  <a:gd name="connsiteY179" fmla="*/ 12058807 h 13511369"/>
                  <a:gd name="connsiteX180" fmla="*/ 2473547 w 12089090"/>
                  <a:gd name="connsiteY180" fmla="*/ 12008800 h 13511369"/>
                  <a:gd name="connsiteX181" fmla="*/ 2524743 w 12089090"/>
                  <a:gd name="connsiteY181" fmla="*/ 11899513 h 13511369"/>
                  <a:gd name="connsiteX182" fmla="*/ 2893837 w 12089090"/>
                  <a:gd name="connsiteY182" fmla="*/ 12030482 h 13511369"/>
                  <a:gd name="connsiteX183" fmla="*/ 2983134 w 12089090"/>
                  <a:gd name="connsiteY183" fmla="*/ 12018325 h 13511369"/>
                  <a:gd name="connsiteX184" fmla="*/ 3084337 w 12089090"/>
                  <a:gd name="connsiteY184" fmla="*/ 12182882 h 13511369"/>
                  <a:gd name="connsiteX185" fmla="*/ 3323653 w 12089090"/>
                  <a:gd name="connsiteY185" fmla="*/ 12127863 h 13511369"/>
                  <a:gd name="connsiteX186" fmla="*/ 3433190 w 12089090"/>
                  <a:gd name="connsiteY186" fmla="*/ 12196919 h 13511369"/>
                  <a:gd name="connsiteX187" fmla="*/ 3586781 w 12089090"/>
                  <a:gd name="connsiteY187" fmla="*/ 12266226 h 13511369"/>
                  <a:gd name="connsiteX188" fmla="*/ 3522487 w 12089090"/>
                  <a:gd name="connsiteY188" fmla="*/ 12387670 h 13511369"/>
                  <a:gd name="connsiteX189" fmla="*/ 3607022 w 12089090"/>
                  <a:gd name="connsiteY189" fmla="*/ 12592207 h 13511369"/>
                  <a:gd name="connsiteX190" fmla="*/ 3560587 w 12089090"/>
                  <a:gd name="connsiteY190" fmla="*/ 12773432 h 13511369"/>
                  <a:gd name="connsiteX191" fmla="*/ 3545109 w 12089090"/>
                  <a:gd name="connsiteY191" fmla="*/ 12987494 h 13511369"/>
                  <a:gd name="connsiteX192" fmla="*/ 3636787 w 12089090"/>
                  <a:gd name="connsiteY192" fmla="*/ 13211582 h 13511369"/>
                  <a:gd name="connsiteX193" fmla="*/ 3922537 w 12089090"/>
                  <a:gd name="connsiteY193" fmla="*/ 13440182 h 13511369"/>
                  <a:gd name="connsiteX194" fmla="*/ 4514278 w 12089090"/>
                  <a:gd name="connsiteY194" fmla="*/ 13511369 h 13511369"/>
                  <a:gd name="connsiteX195" fmla="*/ 4549996 w 12089090"/>
                  <a:gd name="connsiteY195" fmla="*/ 13442312 h 13511369"/>
                  <a:gd name="connsiteX196" fmla="*/ 4208287 w 12089090"/>
                  <a:gd name="connsiteY196" fmla="*/ 13154432 h 13511369"/>
                  <a:gd name="connsiteX197" fmla="*/ 4635722 w 12089090"/>
                  <a:gd name="connsiteY197" fmla="*/ 13268482 h 13511369"/>
                  <a:gd name="connsiteX198" fmla="*/ 4951237 w 12089090"/>
                  <a:gd name="connsiteY198" fmla="*/ 13268732 h 13511369"/>
                  <a:gd name="connsiteX199" fmla="*/ 5052440 w 12089090"/>
                  <a:gd name="connsiteY199" fmla="*/ 13058932 h 13511369"/>
                  <a:gd name="connsiteX200" fmla="*/ 5011959 w 12089090"/>
                  <a:gd name="connsiteY200" fmla="*/ 12985113 h 13511369"/>
                  <a:gd name="connsiteX201" fmla="*/ 5008387 w 12089090"/>
                  <a:gd name="connsiteY201" fmla="*/ 12678182 h 13511369"/>
                  <a:gd name="connsiteX202" fmla="*/ 5084587 w 12089090"/>
                  <a:gd name="connsiteY202" fmla="*/ 12563882 h 13511369"/>
                  <a:gd name="connsiteX203" fmla="*/ 5046487 w 12089090"/>
                  <a:gd name="connsiteY203" fmla="*/ 12225745 h 13511369"/>
                  <a:gd name="connsiteX204" fmla="*/ 5375100 w 12089090"/>
                  <a:gd name="connsiteY204" fmla="*/ 12097157 h 13511369"/>
                  <a:gd name="connsiteX205" fmla="*/ 5656087 w 12089090"/>
                  <a:gd name="connsiteY205" fmla="*/ 12180502 h 13511369"/>
                  <a:gd name="connsiteX206" fmla="*/ 5541787 w 12089090"/>
                  <a:gd name="connsiteY206" fmla="*/ 11249432 h 13511369"/>
                  <a:gd name="connsiteX207" fmla="*/ 5602510 w 12089090"/>
                  <a:gd name="connsiteY207" fmla="*/ 10722925 h 13511369"/>
                  <a:gd name="connsiteX208" fmla="*/ 5485827 w 12089090"/>
                  <a:gd name="connsiteY208" fmla="*/ 10663394 h 13511369"/>
                  <a:gd name="connsiteX209" fmla="*/ 5602509 w 12089090"/>
                  <a:gd name="connsiteY209" fmla="*/ 10701495 h 13511369"/>
                  <a:gd name="connsiteX210" fmla="*/ 5628703 w 12089090"/>
                  <a:gd name="connsiteY210" fmla="*/ 10160950 h 13511369"/>
                  <a:gd name="connsiteX211" fmla="*/ 5715618 w 12089090"/>
                  <a:gd name="connsiteY211" fmla="*/ 9775438 h 13511369"/>
                  <a:gd name="connsiteX212" fmla="*/ 5847778 w 12089090"/>
                  <a:gd name="connsiteY212" fmla="*/ 9408475 h 13511369"/>
                  <a:gd name="connsiteX213" fmla="*/ 5938265 w 12089090"/>
                  <a:gd name="connsiteY213" fmla="*/ 9196544 h 13511369"/>
                  <a:gd name="connsiteX214" fmla="*/ 5776340 w 12089090"/>
                  <a:gd name="connsiteY214" fmla="*/ 9329894 h 13511369"/>
                  <a:gd name="connsiteX215" fmla="*/ 5940647 w 12089090"/>
                  <a:gd name="connsiteY215" fmla="*/ 9137013 h 13511369"/>
                  <a:gd name="connsiteX216" fmla="*/ 5972794 w 12089090"/>
                  <a:gd name="connsiteY216" fmla="*/ 8956289 h 13511369"/>
                  <a:gd name="connsiteX217" fmla="*/ 5976365 w 12089090"/>
                  <a:gd name="connsiteY217" fmla="*/ 9087006 h 13511369"/>
                  <a:gd name="connsiteX218" fmla="*/ 6458567 w 12089090"/>
                  <a:gd name="connsiteY218" fmla="*/ 8201432 h 13511369"/>
                  <a:gd name="connsiteX219" fmla="*/ 6221634 w 12089090"/>
                  <a:gd name="connsiteY219" fmla="*/ 8101170 h 13511369"/>
                  <a:gd name="connsiteX220" fmla="*/ 6443090 w 12089090"/>
                  <a:gd name="connsiteY220" fmla="*/ 8110694 h 13511369"/>
                  <a:gd name="connsiteX221" fmla="*/ 6713363 w 12089090"/>
                  <a:gd name="connsiteY221" fmla="*/ 8074975 h 13511369"/>
                  <a:gd name="connsiteX222" fmla="*/ 6872907 w 12089090"/>
                  <a:gd name="connsiteY222" fmla="*/ 8032113 h 13511369"/>
                  <a:gd name="connsiteX223" fmla="*/ 6802659 w 12089090"/>
                  <a:gd name="connsiteY223" fmla="*/ 7972582 h 13511369"/>
                  <a:gd name="connsiteX224" fmla="*/ 6894339 w 12089090"/>
                  <a:gd name="connsiteY224" fmla="*/ 7846626 h 13511369"/>
                  <a:gd name="connsiteX225" fmla="*/ 6997921 w 12089090"/>
                  <a:gd name="connsiteY225" fmla="*/ 7867807 h 13511369"/>
                  <a:gd name="connsiteX226" fmla="*/ 7034832 w 12089090"/>
                  <a:gd name="connsiteY226" fmla="*/ 7793990 h 13511369"/>
                  <a:gd name="connsiteX227" fmla="*/ 6961013 w 12089090"/>
                  <a:gd name="connsiteY227" fmla="*/ 7693975 h 13511369"/>
                  <a:gd name="connsiteX228" fmla="*/ 6927676 w 12089090"/>
                  <a:gd name="connsiteY228" fmla="*/ 7596344 h 13511369"/>
                  <a:gd name="connsiteX229" fmla="*/ 6837187 w 12089090"/>
                  <a:gd name="connsiteY229" fmla="*/ 7591832 h 13511369"/>
                  <a:gd name="connsiteX230" fmla="*/ 6763369 w 12089090"/>
                  <a:gd name="connsiteY230" fmla="*/ 7674925 h 13511369"/>
                  <a:gd name="connsiteX231" fmla="*/ 6627637 w 12089090"/>
                  <a:gd name="connsiteY231" fmla="*/ 7687082 h 13511369"/>
                  <a:gd name="connsiteX232" fmla="*/ 6687169 w 12089090"/>
                  <a:gd name="connsiteY232" fmla="*/ 7617775 h 13511369"/>
                  <a:gd name="connsiteX233" fmla="*/ 6699076 w 12089090"/>
                  <a:gd name="connsiteY233" fmla="*/ 7529669 h 13511369"/>
                  <a:gd name="connsiteX234" fmla="*/ 6720506 w 12089090"/>
                  <a:gd name="connsiteY234" fmla="*/ 7467756 h 13511369"/>
                  <a:gd name="connsiteX235" fmla="*/ 6684787 w 12089090"/>
                  <a:gd name="connsiteY235" fmla="*/ 7401332 h 13511369"/>
                  <a:gd name="connsiteX236" fmla="*/ 6620494 w 12089090"/>
                  <a:gd name="connsiteY236" fmla="*/ 7432038 h 13511369"/>
                  <a:gd name="connsiteX237" fmla="*/ 6618112 w 12089090"/>
                  <a:gd name="connsiteY237" fmla="*/ 7351326 h 13511369"/>
                  <a:gd name="connsiteX238" fmla="*/ 6837188 w 12089090"/>
                  <a:gd name="connsiteY238" fmla="*/ 7243919 h 13511369"/>
                  <a:gd name="connsiteX239" fmla="*/ 6801469 w 12089090"/>
                  <a:gd name="connsiteY239" fmla="*/ 7089138 h 13511369"/>
                  <a:gd name="connsiteX240" fmla="*/ 6877669 w 12089090"/>
                  <a:gd name="connsiteY240" fmla="*/ 7072469 h 13511369"/>
                  <a:gd name="connsiteX241" fmla="*/ 6856237 w 12089090"/>
                  <a:gd name="connsiteY241" fmla="*/ 6982232 h 13511369"/>
                  <a:gd name="connsiteX242" fmla="*/ 6961013 w 12089090"/>
                  <a:gd name="connsiteY242" fmla="*/ 6984363 h 13511369"/>
                  <a:gd name="connsiteX243" fmla="*/ 7003876 w 12089090"/>
                  <a:gd name="connsiteY243" fmla="*/ 6903400 h 13511369"/>
                  <a:gd name="connsiteX244" fmla="*/ 7106269 w 12089090"/>
                  <a:gd name="connsiteY244" fmla="*/ 6936738 h 13511369"/>
                  <a:gd name="connsiteX245" fmla="*/ 7180088 w 12089090"/>
                  <a:gd name="connsiteY245" fmla="*/ 7039132 h 13511369"/>
                  <a:gd name="connsiteX246" fmla="*/ 7246763 w 12089090"/>
                  <a:gd name="connsiteY246" fmla="*/ 6979600 h 13511369"/>
                  <a:gd name="connsiteX247" fmla="*/ 7187232 w 12089090"/>
                  <a:gd name="connsiteY247" fmla="*/ 6843869 h 13511369"/>
                  <a:gd name="connsiteX248" fmla="*/ 7244381 w 12089090"/>
                  <a:gd name="connsiteY248" fmla="*/ 6896506 h 13511369"/>
                  <a:gd name="connsiteX249" fmla="*/ 7361063 w 12089090"/>
                  <a:gd name="connsiteY249" fmla="*/ 6934357 h 13511369"/>
                  <a:gd name="connsiteX250" fmla="*/ 7434882 w 12089090"/>
                  <a:gd name="connsiteY250" fmla="*/ 7006046 h 13511369"/>
                  <a:gd name="connsiteX251" fmla="*/ 7403926 w 12089090"/>
                  <a:gd name="connsiteY251" fmla="*/ 7144158 h 13511369"/>
                  <a:gd name="connsiteX252" fmla="*/ 7475363 w 12089090"/>
                  <a:gd name="connsiteY252" fmla="*/ 7108439 h 13511369"/>
                  <a:gd name="connsiteX253" fmla="*/ 7465837 w 12089090"/>
                  <a:gd name="connsiteY253" fmla="*/ 7077482 h 13511369"/>
                  <a:gd name="connsiteX254" fmla="*/ 7542038 w 12089090"/>
                  <a:gd name="connsiteY254" fmla="*/ 7163208 h 13511369"/>
                  <a:gd name="connsiteX255" fmla="*/ 7477744 w 12089090"/>
                  <a:gd name="connsiteY255" fmla="*/ 7244171 h 13511369"/>
                  <a:gd name="connsiteX256" fmla="*/ 7542037 w 12089090"/>
                  <a:gd name="connsiteY256" fmla="*/ 7325132 h 13511369"/>
                  <a:gd name="connsiteX257" fmla="*/ 7468219 w 12089090"/>
                  <a:gd name="connsiteY257" fmla="*/ 7344183 h 13511369"/>
                  <a:gd name="connsiteX258" fmla="*/ 7375351 w 12089090"/>
                  <a:gd name="connsiteY258" fmla="*/ 7296558 h 13511369"/>
                  <a:gd name="connsiteX259" fmla="*/ 7327726 w 12089090"/>
                  <a:gd name="connsiteY259" fmla="*/ 7406096 h 13511369"/>
                  <a:gd name="connsiteX260" fmla="*/ 7403926 w 12089090"/>
                  <a:gd name="connsiteY260" fmla="*/ 7425146 h 13511369"/>
                  <a:gd name="connsiteX261" fmla="*/ 7458694 w 12089090"/>
                  <a:gd name="connsiteY261" fmla="*/ 7484677 h 13511369"/>
                  <a:gd name="connsiteX262" fmla="*/ 7484888 w 12089090"/>
                  <a:gd name="connsiteY262" fmla="*/ 7515382 h 13511369"/>
                  <a:gd name="connsiteX263" fmla="*/ 7505128 w 12089090"/>
                  <a:gd name="connsiteY263" fmla="*/ 7467755 h 13511369"/>
                  <a:gd name="connsiteX264" fmla="*/ 7563469 w 12089090"/>
                  <a:gd name="connsiteY264" fmla="*/ 7529921 h 13511369"/>
                  <a:gd name="connsiteX265" fmla="*/ 7656338 w 12089090"/>
                  <a:gd name="connsiteY265" fmla="*/ 7615646 h 13511369"/>
                  <a:gd name="connsiteX266" fmla="*/ 7656338 w 12089090"/>
                  <a:gd name="connsiteY266" fmla="*/ 7510871 h 13511369"/>
                  <a:gd name="connsiteX267" fmla="*/ 7830168 w 12089090"/>
                  <a:gd name="connsiteY267" fmla="*/ 7606120 h 13511369"/>
                  <a:gd name="connsiteX268" fmla="*/ 7723013 w 12089090"/>
                  <a:gd name="connsiteY268" fmla="*/ 7370377 h 13511369"/>
                  <a:gd name="connsiteX269" fmla="*/ 7725394 w 12089090"/>
                  <a:gd name="connsiteY269" fmla="*/ 7234646 h 13511369"/>
                  <a:gd name="connsiteX270" fmla="*/ 7630144 w 12089090"/>
                  <a:gd name="connsiteY270" fmla="*/ 7206071 h 13511369"/>
                  <a:gd name="connsiteX271" fmla="*/ 7694437 w 12089090"/>
                  <a:gd name="connsiteY271" fmla="*/ 7039382 h 13511369"/>
                  <a:gd name="connsiteX272" fmla="*/ 8392144 w 12089090"/>
                  <a:gd name="connsiteY272" fmla="*/ 6653621 h 13511369"/>
                  <a:gd name="connsiteX273" fmla="*/ 8720757 w 12089090"/>
                  <a:gd name="connsiteY273" fmla="*/ 6591708 h 13511369"/>
                  <a:gd name="connsiteX274" fmla="*/ 8739807 w 12089090"/>
                  <a:gd name="connsiteY274" fmla="*/ 6696483 h 13511369"/>
                  <a:gd name="connsiteX275" fmla="*/ 8813626 w 12089090"/>
                  <a:gd name="connsiteY275" fmla="*/ 6701246 h 13511369"/>
                  <a:gd name="connsiteX276" fmla="*/ 8789812 w 12089090"/>
                  <a:gd name="connsiteY276" fmla="*/ 6548844 h 13511369"/>
                  <a:gd name="connsiteX277" fmla="*/ 9332737 w 12089090"/>
                  <a:gd name="connsiteY277" fmla="*/ 6544082 h 13511369"/>
                  <a:gd name="connsiteX278" fmla="*/ 9520856 w 12089090"/>
                  <a:gd name="connsiteY278" fmla="*/ 6494075 h 13511369"/>
                  <a:gd name="connsiteX279" fmla="*/ 9647062 w 12089090"/>
                  <a:gd name="connsiteY279" fmla="*/ 6298813 h 13511369"/>
                  <a:gd name="connsiteX280" fmla="*/ 9923287 w 12089090"/>
                  <a:gd name="connsiteY280" fmla="*/ 6334532 h 13511369"/>
                  <a:gd name="connsiteX281" fmla="*/ 9887569 w 12089090"/>
                  <a:gd name="connsiteY281" fmla="*/ 6420258 h 13511369"/>
                  <a:gd name="connsiteX282" fmla="*/ 9744694 w 12089090"/>
                  <a:gd name="connsiteY282" fmla="*/ 6434546 h 13511369"/>
                  <a:gd name="connsiteX283" fmla="*/ 9813749 w 12089090"/>
                  <a:gd name="connsiteY283" fmla="*/ 6489313 h 13511369"/>
                  <a:gd name="connsiteX284" fmla="*/ 9682782 w 12089090"/>
                  <a:gd name="connsiteY284" fmla="*/ 6517889 h 13511369"/>
                  <a:gd name="connsiteX285" fmla="*/ 9556576 w 12089090"/>
                  <a:gd name="connsiteY285" fmla="*/ 6508364 h 13511369"/>
                  <a:gd name="connsiteX286" fmla="*/ 9470850 w 12089090"/>
                  <a:gd name="connsiteY286" fmla="*/ 6544082 h 13511369"/>
                  <a:gd name="connsiteX287" fmla="*/ 9439894 w 12089090"/>
                  <a:gd name="connsiteY287" fmla="*/ 6848883 h 13511369"/>
                  <a:gd name="connsiteX288" fmla="*/ 9601819 w 12089090"/>
                  <a:gd name="connsiteY288" fmla="*/ 6882220 h 13511369"/>
                  <a:gd name="connsiteX289" fmla="*/ 9808987 w 12089090"/>
                  <a:gd name="connsiteY289" fmla="*/ 6696482 h 13511369"/>
                  <a:gd name="connsiteX290" fmla="*/ 9847088 w 12089090"/>
                  <a:gd name="connsiteY290" fmla="*/ 6794114 h 13511369"/>
                  <a:gd name="connsiteX291" fmla="*/ 9994726 w 12089090"/>
                  <a:gd name="connsiteY291" fmla="*/ 6717914 h 13511369"/>
                  <a:gd name="connsiteX292" fmla="*/ 9894713 w 12089090"/>
                  <a:gd name="connsiteY292" fmla="*/ 6956040 h 13511369"/>
                  <a:gd name="connsiteX293" fmla="*/ 10037588 w 12089090"/>
                  <a:gd name="connsiteY293" fmla="*/ 6898889 h 13511369"/>
                  <a:gd name="connsiteX294" fmla="*/ 10004251 w 12089090"/>
                  <a:gd name="connsiteY294" fmla="*/ 6986996 h 13511369"/>
                  <a:gd name="connsiteX295" fmla="*/ 10235232 w 12089090"/>
                  <a:gd name="connsiteY295" fmla="*/ 6984614 h 13511369"/>
                  <a:gd name="connsiteX296" fmla="*/ 10075687 w 12089090"/>
                  <a:gd name="connsiteY296" fmla="*/ 7039382 h 13511369"/>
                  <a:gd name="connsiteX297" fmla="*/ 9966151 w 12089090"/>
                  <a:gd name="connsiteY297" fmla="*/ 7096533 h 13511369"/>
                  <a:gd name="connsiteX298" fmla="*/ 9847088 w 12089090"/>
                  <a:gd name="connsiteY298" fmla="*/ 7210833 h 13511369"/>
                  <a:gd name="connsiteX299" fmla="*/ 9882806 w 12089090"/>
                  <a:gd name="connsiteY299" fmla="*/ 7270363 h 13511369"/>
                  <a:gd name="connsiteX300" fmla="*/ 9925669 w 12089090"/>
                  <a:gd name="connsiteY300" fmla="*/ 7320371 h 13511369"/>
                  <a:gd name="connsiteX301" fmla="*/ 10004251 w 12089090"/>
                  <a:gd name="connsiteY301" fmla="*/ 7287033 h 13511369"/>
                  <a:gd name="connsiteX302" fmla="*/ 10016156 w 12089090"/>
                  <a:gd name="connsiteY302" fmla="*/ 7348944 h 13511369"/>
                  <a:gd name="connsiteX303" fmla="*/ 10130457 w 12089090"/>
                  <a:gd name="connsiteY303" fmla="*/ 7210833 h 13511369"/>
                  <a:gd name="connsiteX304" fmla="*/ 10166176 w 12089090"/>
                  <a:gd name="connsiteY304" fmla="*/ 7356089 h 13511369"/>
                  <a:gd name="connsiteX305" fmla="*/ 10261426 w 12089090"/>
                  <a:gd name="connsiteY305" fmla="*/ 7239408 h 13511369"/>
                  <a:gd name="connsiteX306" fmla="*/ 10287619 w 12089090"/>
                  <a:gd name="connsiteY306" fmla="*/ 7401332 h 13511369"/>
                  <a:gd name="connsiteX307" fmla="*/ 10361437 w 12089090"/>
                  <a:gd name="connsiteY307" fmla="*/ 7477532 h 13511369"/>
                  <a:gd name="connsiteX308" fmla="*/ 10151887 w 12089090"/>
                  <a:gd name="connsiteY308" fmla="*/ 7591832 h 13511369"/>
                  <a:gd name="connsiteX309" fmla="*/ 10304288 w 12089090"/>
                  <a:gd name="connsiteY309" fmla="*/ 7741852 h 13511369"/>
                  <a:gd name="connsiteX310" fmla="*/ 10335244 w 12089090"/>
                  <a:gd name="connsiteY310" fmla="*/ 7644221 h 13511369"/>
                  <a:gd name="connsiteX311" fmla="*/ 10406680 w 12089090"/>
                  <a:gd name="connsiteY311" fmla="*/ 7732326 h 13511369"/>
                  <a:gd name="connsiteX312" fmla="*/ 10528126 w 12089090"/>
                  <a:gd name="connsiteY312" fmla="*/ 7691846 h 13511369"/>
                  <a:gd name="connsiteX313" fmla="*/ 10532887 w 12089090"/>
                  <a:gd name="connsiteY313" fmla="*/ 7777570 h 13511369"/>
                  <a:gd name="connsiteX314" fmla="*/ 10530506 w 12089090"/>
                  <a:gd name="connsiteY314" fmla="*/ 7875200 h 13511369"/>
                  <a:gd name="connsiteX315" fmla="*/ 10640043 w 12089090"/>
                  <a:gd name="connsiteY315" fmla="*/ 7837101 h 13511369"/>
                  <a:gd name="connsiteX316" fmla="*/ 10680526 w 12089090"/>
                  <a:gd name="connsiteY316" fmla="*/ 8075227 h 13511369"/>
                  <a:gd name="connsiteX317" fmla="*/ 10818637 w 12089090"/>
                  <a:gd name="connsiteY317" fmla="*/ 8106182 h 13511369"/>
                  <a:gd name="connsiteX318" fmla="*/ 10832925 w 12089090"/>
                  <a:gd name="connsiteY318" fmla="*/ 7815670 h 13511369"/>
                  <a:gd name="connsiteX319" fmla="*/ 10923413 w 12089090"/>
                  <a:gd name="connsiteY319" fmla="*/ 7791858 h 13511369"/>
                  <a:gd name="connsiteX320" fmla="*/ 10992469 w 12089090"/>
                  <a:gd name="connsiteY320" fmla="*/ 7620407 h 13511369"/>
                  <a:gd name="connsiteX321" fmla="*/ 10954369 w 12089090"/>
                  <a:gd name="connsiteY321" fmla="*/ 7491821 h 13511369"/>
                  <a:gd name="connsiteX322" fmla="*/ 10859119 w 12089090"/>
                  <a:gd name="connsiteY322" fmla="*/ 7479913 h 13511369"/>
                  <a:gd name="connsiteX323" fmla="*/ 10906743 w 12089090"/>
                  <a:gd name="connsiteY323" fmla="*/ 7360851 h 13511369"/>
                  <a:gd name="connsiteX324" fmla="*/ 10801969 w 12089090"/>
                  <a:gd name="connsiteY324" fmla="*/ 7289414 h 13511369"/>
                  <a:gd name="connsiteX325" fmla="*/ 10761487 w 12089090"/>
                  <a:gd name="connsiteY325" fmla="*/ 7058432 h 13511369"/>
                  <a:gd name="connsiteX326" fmla="*/ 10443987 w 12089090"/>
                  <a:gd name="connsiteY326" fmla="*/ 7020332 h 13511369"/>
                  <a:gd name="connsiteX327" fmla="*/ 10513838 w 12089090"/>
                  <a:gd name="connsiteY327" fmla="*/ 6915558 h 13511369"/>
                  <a:gd name="connsiteX328" fmla="*/ 10637663 w 12089090"/>
                  <a:gd name="connsiteY328" fmla="*/ 6896508 h 13511369"/>
                  <a:gd name="connsiteX329" fmla="*/ 10647187 w 12089090"/>
                  <a:gd name="connsiteY329" fmla="*/ 6810782 h 13511369"/>
                  <a:gd name="connsiteX330" fmla="*/ 10859912 w 12089090"/>
                  <a:gd name="connsiteY330" fmla="*/ 6899682 h 13511369"/>
                  <a:gd name="connsiteX331" fmla="*/ 10875787 w 12089090"/>
                  <a:gd name="connsiteY331" fmla="*/ 6677432 h 13511369"/>
                  <a:gd name="connsiteX332" fmla="*/ 10666237 w 12089090"/>
                  <a:gd name="connsiteY332" fmla="*/ 6772682 h 13511369"/>
                  <a:gd name="connsiteX333" fmla="*/ 10590037 w 12089090"/>
                  <a:gd name="connsiteY333" fmla="*/ 6544082 h 13511369"/>
                  <a:gd name="connsiteX334" fmla="*/ 10361437 w 12089090"/>
                  <a:gd name="connsiteY334" fmla="*/ 6753632 h 13511369"/>
                  <a:gd name="connsiteX335" fmla="*/ 10374138 w 12089090"/>
                  <a:gd name="connsiteY335" fmla="*/ 6588533 h 13511369"/>
                  <a:gd name="connsiteX336" fmla="*/ 10386837 w 12089090"/>
                  <a:gd name="connsiteY336" fmla="*/ 6464707 h 13511369"/>
                  <a:gd name="connsiteX337" fmla="*/ 10331672 w 12089090"/>
                  <a:gd name="connsiteY337" fmla="*/ 6436675 h 13511369"/>
                  <a:gd name="connsiteX338" fmla="*/ 10278888 w 12089090"/>
                  <a:gd name="connsiteY338" fmla="*/ 6452008 h 13511369"/>
                  <a:gd name="connsiteX339" fmla="*/ 10158237 w 12089090"/>
                  <a:gd name="connsiteY339" fmla="*/ 6236107 h 13511369"/>
                  <a:gd name="connsiteX340" fmla="*/ 10323338 w 12089090"/>
                  <a:gd name="connsiteY340" fmla="*/ 6274208 h 13511369"/>
                  <a:gd name="connsiteX341" fmla="*/ 10564638 w 12089090"/>
                  <a:gd name="connsiteY341" fmla="*/ 6274208 h 13511369"/>
                  <a:gd name="connsiteX342" fmla="*/ 10694812 w 12089090"/>
                  <a:gd name="connsiteY342" fmla="*/ 6134507 h 13511369"/>
                  <a:gd name="connsiteX343" fmla="*/ 10593213 w 12089090"/>
                  <a:gd name="connsiteY343" fmla="*/ 6023383 h 13511369"/>
                  <a:gd name="connsiteX344" fmla="*/ 10380487 w 12089090"/>
                  <a:gd name="connsiteY344" fmla="*/ 5975757 h 13511369"/>
                  <a:gd name="connsiteX345" fmla="*/ 10561462 w 12089090"/>
                  <a:gd name="connsiteY345" fmla="*/ 5845582 h 13511369"/>
                  <a:gd name="connsiteX346" fmla="*/ 10507488 w 12089090"/>
                  <a:gd name="connsiteY346" fmla="*/ 5728108 h 13511369"/>
                  <a:gd name="connsiteX347" fmla="*/ 10561463 w 12089090"/>
                  <a:gd name="connsiteY347" fmla="*/ 5607458 h 13511369"/>
                  <a:gd name="connsiteX348" fmla="*/ 10523362 w 12089090"/>
                  <a:gd name="connsiteY348" fmla="*/ 5604282 h 13511369"/>
                  <a:gd name="connsiteX349" fmla="*/ 10488438 w 12089090"/>
                  <a:gd name="connsiteY349" fmla="*/ 5528083 h 13511369"/>
                  <a:gd name="connsiteX350" fmla="*/ 10329687 w 12089090"/>
                  <a:gd name="connsiteY350" fmla="*/ 5375682 h 13511369"/>
                  <a:gd name="connsiteX351" fmla="*/ 10599563 w 12089090"/>
                  <a:gd name="connsiteY351" fmla="*/ 5480458 h 13511369"/>
                  <a:gd name="connsiteX352" fmla="*/ 10742437 w 12089090"/>
                  <a:gd name="connsiteY352" fmla="*/ 5439182 h 13511369"/>
                  <a:gd name="connsiteX353" fmla="*/ 10717038 w 12089090"/>
                  <a:gd name="connsiteY353" fmla="*/ 5686833 h 13511369"/>
                  <a:gd name="connsiteX354" fmla="*/ 10894837 w 12089090"/>
                  <a:gd name="connsiteY354" fmla="*/ 5724932 h 13511369"/>
                  <a:gd name="connsiteX355" fmla="*/ 10951988 w 12089090"/>
                  <a:gd name="connsiteY355" fmla="*/ 5550308 h 13511369"/>
                  <a:gd name="connsiteX356" fmla="*/ 10993262 w 12089090"/>
                  <a:gd name="connsiteY356" fmla="*/ 5321707 h 13511369"/>
                  <a:gd name="connsiteX357" fmla="*/ 10913888 w 12089090"/>
                  <a:gd name="connsiteY357" fmla="*/ 5118508 h 13511369"/>
                  <a:gd name="connsiteX358" fmla="*/ 10856737 w 12089090"/>
                  <a:gd name="connsiteY358" fmla="*/ 5020082 h 13511369"/>
                  <a:gd name="connsiteX359" fmla="*/ 10777363 w 12089090"/>
                  <a:gd name="connsiteY359" fmla="*/ 5137558 h 13511369"/>
                  <a:gd name="connsiteX360" fmla="*/ 10707513 w 12089090"/>
                  <a:gd name="connsiteY360" fmla="*/ 5096283 h 13511369"/>
                  <a:gd name="connsiteX361" fmla="*/ 10675763 w 12089090"/>
                  <a:gd name="connsiteY361" fmla="*/ 5216933 h 13511369"/>
                  <a:gd name="connsiteX362" fmla="*/ 10574162 w 12089090"/>
                  <a:gd name="connsiteY362" fmla="*/ 5220107 h 13511369"/>
                  <a:gd name="connsiteX363" fmla="*/ 10494787 w 12089090"/>
                  <a:gd name="connsiteY363" fmla="*/ 5077232 h 13511369"/>
                  <a:gd name="connsiteX364" fmla="*/ 10456687 w 12089090"/>
                  <a:gd name="connsiteY364" fmla="*/ 4924832 h 13511369"/>
                  <a:gd name="connsiteX365" fmla="*/ 10240787 w 12089090"/>
                  <a:gd name="connsiteY365" fmla="*/ 4928007 h 13511369"/>
                  <a:gd name="connsiteX366" fmla="*/ 10266187 w 12089090"/>
                  <a:gd name="connsiteY366" fmla="*/ 5153432 h 13511369"/>
                  <a:gd name="connsiteX367" fmla="*/ 10228088 w 12089090"/>
                  <a:gd name="connsiteY367" fmla="*/ 4959758 h 13511369"/>
                  <a:gd name="connsiteX368" fmla="*/ 10183637 w 12089090"/>
                  <a:gd name="connsiteY368" fmla="*/ 4972457 h 13511369"/>
                  <a:gd name="connsiteX369" fmla="*/ 10113787 w 12089090"/>
                  <a:gd name="connsiteY369" fmla="*/ 4861332 h 13511369"/>
                  <a:gd name="connsiteX370" fmla="*/ 10018538 w 12089090"/>
                  <a:gd name="connsiteY370" fmla="*/ 4931183 h 13511369"/>
                  <a:gd name="connsiteX371" fmla="*/ 9862962 w 12089090"/>
                  <a:gd name="connsiteY371" fmla="*/ 5058182 h 13511369"/>
                  <a:gd name="connsiteX372" fmla="*/ 10228087 w 12089090"/>
                  <a:gd name="connsiteY372" fmla="*/ 4724807 h 13511369"/>
                  <a:gd name="connsiteX373" fmla="*/ 10372550 w 12089090"/>
                  <a:gd name="connsiteY373" fmla="*/ 4634321 h 13511369"/>
                  <a:gd name="connsiteX374" fmla="*/ 10590037 w 12089090"/>
                  <a:gd name="connsiteY374" fmla="*/ 4581932 h 13511369"/>
                  <a:gd name="connsiteX375" fmla="*/ 10628138 w 12089090"/>
                  <a:gd name="connsiteY375" fmla="*/ 4461283 h 13511369"/>
                  <a:gd name="connsiteX376" fmla="*/ 10799588 w 12089090"/>
                  <a:gd name="connsiteY376" fmla="*/ 4334283 h 13511369"/>
                  <a:gd name="connsiteX377" fmla="*/ 10831337 w 12089090"/>
                  <a:gd name="connsiteY377" fmla="*/ 4080282 h 13511369"/>
                  <a:gd name="connsiteX378" fmla="*/ 10599562 w 12089090"/>
                  <a:gd name="connsiteY378" fmla="*/ 3997732 h 13511369"/>
                  <a:gd name="connsiteX379" fmla="*/ 10282063 w 12089090"/>
                  <a:gd name="connsiteY379" fmla="*/ 3950108 h 13511369"/>
                  <a:gd name="connsiteX380" fmla="*/ 10151887 w 12089090"/>
                  <a:gd name="connsiteY380" fmla="*/ 4010432 h 13511369"/>
                  <a:gd name="connsiteX381" fmla="*/ 10177288 w 12089090"/>
                  <a:gd name="connsiteY381" fmla="*/ 3845333 h 13511369"/>
                  <a:gd name="connsiteX382" fmla="*/ 10126488 w 12089090"/>
                  <a:gd name="connsiteY382" fmla="*/ 3670708 h 13511369"/>
                  <a:gd name="connsiteX383" fmla="*/ 10240787 w 12089090"/>
                  <a:gd name="connsiteY383" fmla="*/ 3708807 h 13511369"/>
                  <a:gd name="connsiteX384" fmla="*/ 10361438 w 12089090"/>
                  <a:gd name="connsiteY384" fmla="*/ 3600858 h 13511369"/>
                  <a:gd name="connsiteX385" fmla="*/ 10551938 w 12089090"/>
                  <a:gd name="connsiteY385" fmla="*/ 3661183 h 13511369"/>
                  <a:gd name="connsiteX386" fmla="*/ 10564638 w 12089090"/>
                  <a:gd name="connsiteY386" fmla="*/ 3477033 h 13511369"/>
                  <a:gd name="connsiteX387" fmla="*/ 10704337 w 12089090"/>
                  <a:gd name="connsiteY387" fmla="*/ 3515132 h 13511369"/>
                  <a:gd name="connsiteX388" fmla="*/ 10818637 w 12089090"/>
                  <a:gd name="connsiteY388" fmla="*/ 3210332 h 13511369"/>
                  <a:gd name="connsiteX389" fmla="*/ 10920238 w 12089090"/>
                  <a:gd name="connsiteY389" fmla="*/ 3299233 h 13511369"/>
                  <a:gd name="connsiteX390" fmla="*/ 11059937 w 12089090"/>
                  <a:gd name="connsiteY390" fmla="*/ 3283357 h 13511369"/>
                  <a:gd name="connsiteX391" fmla="*/ 11094862 w 12089090"/>
                  <a:gd name="connsiteY391" fmla="*/ 3508782 h 13511369"/>
                  <a:gd name="connsiteX392" fmla="*/ 11171063 w 12089090"/>
                  <a:gd name="connsiteY392" fmla="*/ 3251608 h 13511369"/>
                  <a:gd name="connsiteX393" fmla="*/ 11094863 w 12089090"/>
                  <a:gd name="connsiteY393" fmla="*/ 3165883 h 13511369"/>
                  <a:gd name="connsiteX394" fmla="*/ 11180587 w 12089090"/>
                  <a:gd name="connsiteY394" fmla="*/ 2911882 h 13511369"/>
                  <a:gd name="connsiteX395" fmla="*/ 10999613 w 12089090"/>
                  <a:gd name="connsiteY395" fmla="*/ 2988083 h 13511369"/>
                  <a:gd name="connsiteX396" fmla="*/ 10971037 w 12089090"/>
                  <a:gd name="connsiteY396" fmla="*/ 2918232 h 13511369"/>
                  <a:gd name="connsiteX397" fmla="*/ 10780537 w 12089090"/>
                  <a:gd name="connsiteY397" fmla="*/ 2715032 h 13511369"/>
                  <a:gd name="connsiteX398" fmla="*/ 10748788 w 12089090"/>
                  <a:gd name="connsiteY398" fmla="*/ 2530883 h 13511369"/>
                  <a:gd name="connsiteX399" fmla="*/ 10717038 w 12089090"/>
                  <a:gd name="connsiteY399" fmla="*/ 2435633 h 13511369"/>
                  <a:gd name="connsiteX400" fmla="*/ 10818637 w 12089090"/>
                  <a:gd name="connsiteY400" fmla="*/ 2334032 h 13511369"/>
                  <a:gd name="connsiteX401" fmla="*/ 11078988 w 12089090"/>
                  <a:gd name="connsiteY401" fmla="*/ 2099083 h 13511369"/>
                  <a:gd name="connsiteX402" fmla="*/ 11199637 w 12089090"/>
                  <a:gd name="connsiteY402" fmla="*/ 2118132 h 13511369"/>
                  <a:gd name="connsiteX403" fmla="*/ 11269488 w 12089090"/>
                  <a:gd name="connsiteY403" fmla="*/ 2029233 h 13511369"/>
                  <a:gd name="connsiteX404" fmla="*/ 11504437 w 12089090"/>
                  <a:gd name="connsiteY404" fmla="*/ 1921282 h 13511369"/>
                  <a:gd name="connsiteX405" fmla="*/ 11358388 w 12089090"/>
                  <a:gd name="connsiteY405" fmla="*/ 1851433 h 13511369"/>
                  <a:gd name="connsiteX406" fmla="*/ 11275837 w 12089090"/>
                  <a:gd name="connsiteY406" fmla="*/ 1705382 h 13511369"/>
                  <a:gd name="connsiteX407" fmla="*/ 11377437 w 12089090"/>
                  <a:gd name="connsiteY407" fmla="*/ 1279932 h 13511369"/>
                  <a:gd name="connsiteX408" fmla="*/ 11256787 w 12089090"/>
                  <a:gd name="connsiteY408" fmla="*/ 1019582 h 13511369"/>
                  <a:gd name="connsiteX409" fmla="*/ 11542537 w 12089090"/>
                  <a:gd name="connsiteY409" fmla="*/ 1362482 h 13511369"/>
                  <a:gd name="connsiteX410" fmla="*/ 11707637 w 12089090"/>
                  <a:gd name="connsiteY410" fmla="*/ 1165632 h 13511369"/>
                  <a:gd name="connsiteX411" fmla="*/ 11891787 w 12089090"/>
                  <a:gd name="connsiteY411" fmla="*/ 1476782 h 13511369"/>
                  <a:gd name="connsiteX412" fmla="*/ 12088637 w 12089090"/>
                  <a:gd name="connsiteY412" fmla="*/ 1578383 h 13511369"/>
                  <a:gd name="connsiteX413" fmla="*/ 11923537 w 12089090"/>
                  <a:gd name="connsiteY413" fmla="*/ 1133883 h 13511369"/>
                  <a:gd name="connsiteX414" fmla="*/ 11910837 w 12089090"/>
                  <a:gd name="connsiteY414" fmla="*/ 917982 h 13511369"/>
                  <a:gd name="connsiteX415" fmla="*/ 11777487 w 12089090"/>
                  <a:gd name="connsiteY415" fmla="*/ 721132 h 13511369"/>
                  <a:gd name="connsiteX416" fmla="*/ 11752087 w 12089090"/>
                  <a:gd name="connsiteY416"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150697 w 12089090"/>
                  <a:gd name="connsiteY6" fmla="*/ 1397950 h 13511369"/>
                  <a:gd name="connsiteX7" fmla="*/ 10176890 w 12089090"/>
                  <a:gd name="connsiteY7" fmla="*/ 1555113 h 13511369"/>
                  <a:gd name="connsiteX8" fmla="*/ 10267378 w 12089090"/>
                  <a:gd name="connsiteY8" fmla="*/ 1640838 h 13511369"/>
                  <a:gd name="connsiteX9" fmla="*/ 10168556 w 12089090"/>
                  <a:gd name="connsiteY9" fmla="*/ 1710144 h 13511369"/>
                  <a:gd name="connsiteX10" fmla="*/ 10169747 w 12089090"/>
                  <a:gd name="connsiteY10" fmla="*/ 1974212 h 13511369"/>
                  <a:gd name="connsiteX11" fmla="*/ 10195940 w 12089090"/>
                  <a:gd name="connsiteY11" fmla="*/ 2128994 h 13511369"/>
                  <a:gd name="connsiteX12" fmla="*/ 9986390 w 12089090"/>
                  <a:gd name="connsiteY12" fmla="*/ 2152806 h 13511369"/>
                  <a:gd name="connsiteX13" fmla="*/ 10012584 w 12089090"/>
                  <a:gd name="connsiteY13" fmla="*/ 2438556 h 13511369"/>
                  <a:gd name="connsiteX14" fmla="*/ 9923287 w 12089090"/>
                  <a:gd name="connsiteY14" fmla="*/ 2486432 h 13511369"/>
                  <a:gd name="connsiteX15" fmla="*/ 9836372 w 12089090"/>
                  <a:gd name="connsiteY15" fmla="*/ 2433794 h 13511369"/>
                  <a:gd name="connsiteX16" fmla="*/ 9698259 w 12089090"/>
                  <a:gd name="connsiteY16" fmla="*/ 2379025 h 13511369"/>
                  <a:gd name="connsiteX17" fmla="*/ 9650634 w 12089090"/>
                  <a:gd name="connsiteY17" fmla="*/ 2271869 h 13511369"/>
                  <a:gd name="connsiteX18" fmla="*/ 9519665 w 12089090"/>
                  <a:gd name="connsiteY18" fmla="*/ 2290919 h 13511369"/>
                  <a:gd name="connsiteX19" fmla="*/ 9305353 w 12089090"/>
                  <a:gd name="connsiteY19" fmla="*/ 2112325 h 13511369"/>
                  <a:gd name="connsiteX20" fmla="*/ 9176765 w 12089090"/>
                  <a:gd name="connsiteY20" fmla="*/ 2209956 h 13511369"/>
                  <a:gd name="connsiteX21" fmla="*/ 9123187 w 12089090"/>
                  <a:gd name="connsiteY21" fmla="*/ 2105432 h 13511369"/>
                  <a:gd name="connsiteX22" fmla="*/ 8936259 w 12089090"/>
                  <a:gd name="connsiteY22" fmla="*/ 2012313 h 13511369"/>
                  <a:gd name="connsiteX23" fmla="*/ 8874347 w 12089090"/>
                  <a:gd name="connsiteY23" fmla="*/ 2231388 h 13511369"/>
                  <a:gd name="connsiteX24" fmla="*/ 8881490 w 12089090"/>
                  <a:gd name="connsiteY24" fmla="*/ 2321875 h 13511369"/>
                  <a:gd name="connsiteX25" fmla="*/ 8781478 w 12089090"/>
                  <a:gd name="connsiteY25" fmla="*/ 2293300 h 13511369"/>
                  <a:gd name="connsiteX26" fmla="*/ 8579072 w 12089090"/>
                  <a:gd name="connsiteY26" fmla="*/ 2374263 h 13511369"/>
                  <a:gd name="connsiteX27" fmla="*/ 8418337 w 12089090"/>
                  <a:gd name="connsiteY27" fmla="*/ 2848382 h 13511369"/>
                  <a:gd name="connsiteX28" fmla="*/ 8300465 w 12089090"/>
                  <a:gd name="connsiteY28" fmla="*/ 2740975 h 13511369"/>
                  <a:gd name="connsiteX29" fmla="*/ 8262365 w 12089090"/>
                  <a:gd name="connsiteY29" fmla="*/ 2845750 h 13511369"/>
                  <a:gd name="connsiteX30" fmla="*/ 8095678 w 12089090"/>
                  <a:gd name="connsiteY30" fmla="*/ 2810031 h 13511369"/>
                  <a:gd name="connsiteX31" fmla="*/ 8019478 w 12089090"/>
                  <a:gd name="connsiteY31" fmla="*/ 2614769 h 13511369"/>
                  <a:gd name="connsiteX32" fmla="*/ 7656337 w 12089090"/>
                  <a:gd name="connsiteY32" fmla="*/ 2429282 h 13511369"/>
                  <a:gd name="connsiteX33" fmla="*/ 7595615 w 12089090"/>
                  <a:gd name="connsiteY33" fmla="*/ 2443319 h 13511369"/>
                  <a:gd name="connsiteX34" fmla="*/ 7526559 w 12089090"/>
                  <a:gd name="connsiteY34" fmla="*/ 2407600 h 13511369"/>
                  <a:gd name="connsiteX35" fmla="*/ 7521797 w 12089090"/>
                  <a:gd name="connsiteY35" fmla="*/ 2148044 h 13511369"/>
                  <a:gd name="connsiteX36" fmla="*/ 7412259 w 12089090"/>
                  <a:gd name="connsiteY36" fmla="*/ 2105181 h 13511369"/>
                  <a:gd name="connsiteX37" fmla="*/ 7371778 w 12089090"/>
                  <a:gd name="connsiteY37" fmla="*/ 1993263 h 13511369"/>
                  <a:gd name="connsiteX38" fmla="*/ 7281290 w 12089090"/>
                  <a:gd name="connsiteY38" fmla="*/ 2021838 h 13511369"/>
                  <a:gd name="connsiteX39" fmla="*/ 7180087 w 12089090"/>
                  <a:gd name="connsiteY39" fmla="*/ 1905407 h 13511369"/>
                  <a:gd name="connsiteX40" fmla="*/ 7321772 w 12089090"/>
                  <a:gd name="connsiteY40" fmla="*/ 1876581 h 13511369"/>
                  <a:gd name="connsiteX41" fmla="*/ 7419403 w 12089090"/>
                  <a:gd name="connsiteY41" fmla="*/ 1843244 h 13511369"/>
                  <a:gd name="connsiteX42" fmla="*/ 7457503 w 12089090"/>
                  <a:gd name="connsiteY42" fmla="*/ 1764663 h 13511369"/>
                  <a:gd name="connsiteX43" fmla="*/ 7543228 w 12089090"/>
                  <a:gd name="connsiteY43" fmla="*/ 1752756 h 13511369"/>
                  <a:gd name="connsiteX44" fmla="*/ 7618237 w 12089090"/>
                  <a:gd name="connsiteY44" fmla="*/ 1552982 h 13511369"/>
                  <a:gd name="connsiteX45" fmla="*/ 7512272 w 12089090"/>
                  <a:gd name="connsiteY45" fmla="*/ 1428906 h 13511369"/>
                  <a:gd name="connsiteX46" fmla="*/ 7275337 w 12089090"/>
                  <a:gd name="connsiteY46" fmla="*/ 1305332 h 13511369"/>
                  <a:gd name="connsiteX47" fmla="*/ 6959822 w 12089090"/>
                  <a:gd name="connsiteY47" fmla="*/ 1395569 h 13511369"/>
                  <a:gd name="connsiteX48" fmla="*/ 6752653 w 12089090"/>
                  <a:gd name="connsiteY48" fmla="*/ 1359850 h 13511369"/>
                  <a:gd name="connsiteX49" fmla="*/ 6647878 w 12089090"/>
                  <a:gd name="connsiteY49" fmla="*/ 1431288 h 13511369"/>
                  <a:gd name="connsiteX50" fmla="*/ 6488334 w 12089090"/>
                  <a:gd name="connsiteY50" fmla="*/ 1331275 h 13511369"/>
                  <a:gd name="connsiteX51" fmla="*/ 6354984 w 12089090"/>
                  <a:gd name="connsiteY51" fmla="*/ 1402713 h 13511369"/>
                  <a:gd name="connsiteX52" fmla="*/ 6265687 w 12089090"/>
                  <a:gd name="connsiteY52" fmla="*/ 1362482 h 13511369"/>
                  <a:gd name="connsiteX53" fmla="*/ 6181153 w 12089090"/>
                  <a:gd name="connsiteY53" fmla="*/ 1433669 h 13511369"/>
                  <a:gd name="connsiteX54" fmla="*/ 6052565 w 12089090"/>
                  <a:gd name="connsiteY54" fmla="*/ 1269363 h 13511369"/>
                  <a:gd name="connsiteX55" fmla="*/ 5971603 w 12089090"/>
                  <a:gd name="connsiteY55" fmla="*/ 1078863 h 13511369"/>
                  <a:gd name="connsiteX56" fmla="*/ 5808487 w 12089090"/>
                  <a:gd name="connsiteY56" fmla="*/ 1000532 h 13511369"/>
                  <a:gd name="connsiteX57" fmla="*/ 5647753 w 12089090"/>
                  <a:gd name="connsiteY57" fmla="*/ 921700 h 13511369"/>
                  <a:gd name="connsiteX58" fmla="*/ 5566790 w 12089090"/>
                  <a:gd name="connsiteY58" fmla="*/ 995519 h 13511369"/>
                  <a:gd name="connsiteX59" fmla="*/ 5500115 w 12089090"/>
                  <a:gd name="connsiteY59" fmla="*/ 847881 h 13511369"/>
                  <a:gd name="connsiteX60" fmla="*/ 5295328 w 12089090"/>
                  <a:gd name="connsiteY60" fmla="*/ 838356 h 13511369"/>
                  <a:gd name="connsiteX61" fmla="*/ 5119115 w 12089090"/>
                  <a:gd name="connsiteY61" fmla="*/ 678813 h 13511369"/>
                  <a:gd name="connsiteX62" fmla="*/ 4872656 w 12089090"/>
                  <a:gd name="connsiteY62" fmla="*/ 524282 h 13511369"/>
                  <a:gd name="connsiteX63" fmla="*/ 4578572 w 12089090"/>
                  <a:gd name="connsiteY63" fmla="*/ 478788 h 13511369"/>
                  <a:gd name="connsiteX64" fmla="*/ 4330922 w 12089090"/>
                  <a:gd name="connsiteY64" fmla="*/ 395444 h 13511369"/>
                  <a:gd name="connsiteX65" fmla="*/ 4363068 w 12089090"/>
                  <a:gd name="connsiteY65" fmla="*/ 505232 h 13511369"/>
                  <a:gd name="connsiteX66" fmla="*/ 4118990 w 12089090"/>
                  <a:gd name="connsiteY66" fmla="*/ 528794 h 13511369"/>
                  <a:gd name="connsiteX67" fmla="*/ 3952303 w 12089090"/>
                  <a:gd name="connsiteY67" fmla="*/ 640713 h 13511369"/>
                  <a:gd name="connsiteX68" fmla="*/ 3770137 w 12089090"/>
                  <a:gd name="connsiteY68" fmla="*/ 929094 h 13511369"/>
                  <a:gd name="connsiteX69" fmla="*/ 3680840 w 12089090"/>
                  <a:gd name="connsiteY69" fmla="*/ 914556 h 13511369"/>
                  <a:gd name="connsiteX70" fmla="*/ 3578447 w 12089090"/>
                  <a:gd name="connsiteY70" fmla="*/ 990756 h 13511369"/>
                  <a:gd name="connsiteX71" fmla="*/ 3404615 w 12089090"/>
                  <a:gd name="connsiteY71" fmla="*/ 1205069 h 13511369"/>
                  <a:gd name="connsiteX72" fmla="*/ 3266503 w 12089090"/>
                  <a:gd name="connsiteY72" fmla="*/ 1266981 h 13511369"/>
                  <a:gd name="connsiteX73" fmla="*/ 3184349 w 12089090"/>
                  <a:gd name="connsiteY73" fmla="*/ 1343433 h 13511369"/>
                  <a:gd name="connsiteX74" fmla="*/ 2956940 w 12089090"/>
                  <a:gd name="connsiteY74" fmla="*/ 1233644 h 13511369"/>
                  <a:gd name="connsiteX75" fmla="*/ 2829544 w 12089090"/>
                  <a:gd name="connsiteY75" fmla="*/ 1317239 h 13511369"/>
                  <a:gd name="connsiteX76" fmla="*/ 2690240 w 12089090"/>
                  <a:gd name="connsiteY76" fmla="*/ 1366994 h 13511369"/>
                  <a:gd name="connsiteX77" fmla="*/ 2455687 w 12089090"/>
                  <a:gd name="connsiteY77" fmla="*/ 1452970 h 13511369"/>
                  <a:gd name="connsiteX78" fmla="*/ 2421159 w 12089090"/>
                  <a:gd name="connsiteY78" fmla="*/ 1328894 h 13511369"/>
                  <a:gd name="connsiteX79" fmla="*/ 2341387 w 12089090"/>
                  <a:gd name="connsiteY79" fmla="*/ 1248182 h 13511369"/>
                  <a:gd name="connsiteX80" fmla="*/ 2364009 w 12089090"/>
                  <a:gd name="connsiteY80" fmla="*/ 1407475 h 13511369"/>
                  <a:gd name="connsiteX81" fmla="*/ 2321147 w 12089090"/>
                  <a:gd name="connsiteY81" fmla="*/ 1557494 h 13511369"/>
                  <a:gd name="connsiteX82" fmla="*/ 2379487 w 12089090"/>
                  <a:gd name="connsiteY82" fmla="*/ 1629182 h 13511369"/>
                  <a:gd name="connsiteX83" fmla="*/ 2748581 w 12089090"/>
                  <a:gd name="connsiteY83" fmla="*/ 1888739 h 13511369"/>
                  <a:gd name="connsiteX84" fmla="*/ 2818828 w 12089090"/>
                  <a:gd name="connsiteY84" fmla="*/ 2031363 h 13511369"/>
                  <a:gd name="connsiteX85" fmla="*/ 2799778 w 12089090"/>
                  <a:gd name="connsiteY85" fmla="*/ 2224244 h 13511369"/>
                  <a:gd name="connsiteX86" fmla="*/ 2870025 w 12089090"/>
                  <a:gd name="connsiteY86" fmla="*/ 2431664 h 13511369"/>
                  <a:gd name="connsiteX87" fmla="*/ 3027187 w 12089090"/>
                  <a:gd name="connsiteY87" fmla="*/ 2567395 h 13511369"/>
                  <a:gd name="connsiteX88" fmla="*/ 3160537 w 12089090"/>
                  <a:gd name="connsiteY88" fmla="*/ 2543582 h 13511369"/>
                  <a:gd name="connsiteX89" fmla="*/ 3228403 w 12089090"/>
                  <a:gd name="connsiteY89" fmla="*/ 2648106 h 13511369"/>
                  <a:gd name="connsiteX90" fmla="*/ 3130772 w 12089090"/>
                  <a:gd name="connsiteY90" fmla="*/ 2719544 h 13511369"/>
                  <a:gd name="connsiteX91" fmla="*/ 3115293 w 12089090"/>
                  <a:gd name="connsiteY91" fmla="*/ 2843619 h 13511369"/>
                  <a:gd name="connsiteX92" fmla="*/ 3023615 w 12089090"/>
                  <a:gd name="connsiteY92" fmla="*/ 2957669 h 13511369"/>
                  <a:gd name="connsiteX93" fmla="*/ 3016472 w 12089090"/>
                  <a:gd name="connsiteY93" fmla="*/ 3050538 h 13511369"/>
                  <a:gd name="connsiteX94" fmla="*/ 2916459 w 12089090"/>
                  <a:gd name="connsiteY94" fmla="*/ 3143406 h 13511369"/>
                  <a:gd name="connsiteX95" fmla="*/ 2874787 w 12089090"/>
                  <a:gd name="connsiteY95" fmla="*/ 3248432 h 13511369"/>
                  <a:gd name="connsiteX96" fmla="*/ 2916459 w 12089090"/>
                  <a:gd name="connsiteY96" fmla="*/ 3355338 h 13511369"/>
                  <a:gd name="connsiteX97" fmla="*/ 3039093 w 12089090"/>
                  <a:gd name="connsiteY97" fmla="*/ 3469889 h 13511369"/>
                  <a:gd name="connsiteX98" fmla="*/ 2880740 w 12089090"/>
                  <a:gd name="connsiteY98" fmla="*/ 3872069 h 13511369"/>
                  <a:gd name="connsiteX99" fmla="*/ 2854547 w 12089090"/>
                  <a:gd name="connsiteY99" fmla="*/ 4003038 h 13511369"/>
                  <a:gd name="connsiteX100" fmla="*/ 2779537 w 12089090"/>
                  <a:gd name="connsiteY100" fmla="*/ 4067582 h 13511369"/>
                  <a:gd name="connsiteX101" fmla="*/ 2630709 w 12089090"/>
                  <a:gd name="connsiteY101" fmla="*/ 4069713 h 13511369"/>
                  <a:gd name="connsiteX102" fmla="*/ 2559272 w 12089090"/>
                  <a:gd name="connsiteY102" fmla="*/ 4041138 h 13511369"/>
                  <a:gd name="connsiteX103" fmla="*/ 2497359 w 12089090"/>
                  <a:gd name="connsiteY103" fmla="*/ 3964938 h 13511369"/>
                  <a:gd name="connsiteX104" fmla="*/ 2360437 w 12089090"/>
                  <a:gd name="connsiteY104" fmla="*/ 3991382 h 13511369"/>
                  <a:gd name="connsiteX105" fmla="*/ 2302097 w 12089090"/>
                  <a:gd name="connsiteY105" fmla="*/ 4098288 h 13511369"/>
                  <a:gd name="connsiteX106" fmla="*/ 2402109 w 12089090"/>
                  <a:gd name="connsiteY106" fmla="*/ 4295932 h 13511369"/>
                  <a:gd name="connsiteX107" fmla="*/ 2322337 w 12089090"/>
                  <a:gd name="connsiteY107" fmla="*/ 4353332 h 13511369"/>
                  <a:gd name="connsiteX108" fmla="*/ 2533078 w 12089090"/>
                  <a:gd name="connsiteY108" fmla="*/ 4645975 h 13511369"/>
                  <a:gd name="connsiteX109" fmla="*/ 2597372 w 12089090"/>
                  <a:gd name="connsiteY109" fmla="*/ 4879338 h 13511369"/>
                  <a:gd name="connsiteX110" fmla="*/ 2489024 w 12089090"/>
                  <a:gd name="connsiteY110" fmla="*/ 4958170 h 13511369"/>
                  <a:gd name="connsiteX111" fmla="*/ 2471165 w 12089090"/>
                  <a:gd name="connsiteY111" fmla="*/ 5122225 h 13511369"/>
                  <a:gd name="connsiteX112" fmla="*/ 2387822 w 12089090"/>
                  <a:gd name="connsiteY112" fmla="*/ 5196044 h 13511369"/>
                  <a:gd name="connsiteX113" fmla="*/ 2398537 w 12089090"/>
                  <a:gd name="connsiteY113" fmla="*/ 5286782 h 13511369"/>
                  <a:gd name="connsiteX114" fmla="*/ 2506884 w 12089090"/>
                  <a:gd name="connsiteY114" fmla="*/ 5384163 h 13511369"/>
                  <a:gd name="connsiteX115" fmla="*/ 2512837 w 12089090"/>
                  <a:gd name="connsiteY115" fmla="*/ 5534432 h 13511369"/>
                  <a:gd name="connsiteX116" fmla="*/ 2516409 w 12089090"/>
                  <a:gd name="connsiteY116" fmla="*/ 5622288 h 13511369"/>
                  <a:gd name="connsiteX117" fmla="*/ 2649759 w 12089090"/>
                  <a:gd name="connsiteY117" fmla="*/ 5741350 h 13511369"/>
                  <a:gd name="connsiteX118" fmla="*/ 2814065 w 12089090"/>
                  <a:gd name="connsiteY118" fmla="*/ 5819932 h 13511369"/>
                  <a:gd name="connsiteX119" fmla="*/ 2846212 w 12089090"/>
                  <a:gd name="connsiteY119" fmla="*/ 6036875 h 13511369"/>
                  <a:gd name="connsiteX120" fmla="*/ 2836687 w 12089090"/>
                  <a:gd name="connsiteY120" fmla="*/ 6239282 h 13511369"/>
                  <a:gd name="connsiteX121" fmla="*/ 2611659 w 12089090"/>
                  <a:gd name="connsiteY121" fmla="*/ 6322375 h 13511369"/>
                  <a:gd name="connsiteX122" fmla="*/ 2627137 w 12089090"/>
                  <a:gd name="connsiteY122" fmla="*/ 6448832 h 13511369"/>
                  <a:gd name="connsiteX123" fmla="*/ 2531887 w 12089090"/>
                  <a:gd name="connsiteY123" fmla="*/ 6696482 h 13511369"/>
                  <a:gd name="connsiteX124" fmla="*/ 2585465 w 12089090"/>
                  <a:gd name="connsiteY124" fmla="*/ 6812913 h 13511369"/>
                  <a:gd name="connsiteX125" fmla="*/ 2535459 w 12089090"/>
                  <a:gd name="connsiteY125" fmla="*/ 6872444 h 13511369"/>
                  <a:gd name="connsiteX126" fmla="*/ 2478309 w 12089090"/>
                  <a:gd name="connsiteY126" fmla="*/ 6981982 h 13511369"/>
                  <a:gd name="connsiteX127" fmla="*/ 2365199 w 12089090"/>
                  <a:gd name="connsiteY127" fmla="*/ 7022714 h 13511369"/>
                  <a:gd name="connsiteX128" fmla="*/ 2123503 w 12089090"/>
                  <a:gd name="connsiteY128" fmla="*/ 7248682 h 13511369"/>
                  <a:gd name="connsiteX129" fmla="*/ 2171128 w 12089090"/>
                  <a:gd name="connsiteY129" fmla="*/ 7551100 h 13511369"/>
                  <a:gd name="connsiteX130" fmla="*/ 2143743 w 12089090"/>
                  <a:gd name="connsiteY130" fmla="*/ 7627551 h 13511369"/>
                  <a:gd name="connsiteX131" fmla="*/ 1973484 w 12089090"/>
                  <a:gd name="connsiteY131" fmla="*/ 7703500 h 13511369"/>
                  <a:gd name="connsiteX132" fmla="*/ 1867519 w 12089090"/>
                  <a:gd name="connsiteY132" fmla="*/ 7841863 h 13511369"/>
                  <a:gd name="connsiteX133" fmla="*/ 1842515 w 12089090"/>
                  <a:gd name="connsiteY133" fmla="*/ 8084500 h 13511369"/>
                  <a:gd name="connsiteX134" fmla="*/ 1721072 w 12089090"/>
                  <a:gd name="connsiteY134" fmla="*/ 8148794 h 13511369"/>
                  <a:gd name="connsiteX135" fmla="*/ 1703212 w 12089090"/>
                  <a:gd name="connsiteY135" fmla="*/ 8291919 h 13511369"/>
                  <a:gd name="connsiteX136" fmla="*/ 1671065 w 12089090"/>
                  <a:gd name="connsiteY136" fmla="*/ 8510744 h 13511369"/>
                  <a:gd name="connsiteX137" fmla="*/ 1716309 w 12089090"/>
                  <a:gd name="connsiteY137" fmla="*/ 8653619 h 13511369"/>
                  <a:gd name="connsiteX138" fmla="*/ 1706784 w 12089090"/>
                  <a:gd name="connsiteY138" fmla="*/ 8772682 h 13511369"/>
                  <a:gd name="connsiteX139" fmla="*/ 1788937 w 12089090"/>
                  <a:gd name="connsiteY139" fmla="*/ 8963432 h 13511369"/>
                  <a:gd name="connsiteX140" fmla="*/ 1657969 w 12089090"/>
                  <a:gd name="connsiteY140" fmla="*/ 9413488 h 13511369"/>
                  <a:gd name="connsiteX141" fmla="*/ 1506759 w 12089090"/>
                  <a:gd name="connsiteY141" fmla="*/ 9498963 h 13511369"/>
                  <a:gd name="connsiteX142" fmla="*/ 1463897 w 12089090"/>
                  <a:gd name="connsiteY142" fmla="*/ 9682319 h 13511369"/>
                  <a:gd name="connsiteX143" fmla="*/ 1321022 w 12089090"/>
                  <a:gd name="connsiteY143" fmla="*/ 9748994 h 13511369"/>
                  <a:gd name="connsiteX144" fmla="*/ 1312687 w 12089090"/>
                  <a:gd name="connsiteY144" fmla="*/ 9839732 h 13511369"/>
                  <a:gd name="connsiteX145" fmla="*/ 1237678 w 12089090"/>
                  <a:gd name="connsiteY145" fmla="*/ 9970450 h 13511369"/>
                  <a:gd name="connsiteX146" fmla="*/ 1254347 w 12089090"/>
                  <a:gd name="connsiteY146" fmla="*/ 10151425 h 13511369"/>
                  <a:gd name="connsiteX147" fmla="*/ 1179337 w 12089090"/>
                  <a:gd name="connsiteY147" fmla="*/ 10315982 h 13511369"/>
                  <a:gd name="connsiteX148" fmla="*/ 932878 w 12089090"/>
                  <a:gd name="connsiteY148" fmla="*/ 10353832 h 13511369"/>
                  <a:gd name="connsiteX149" fmla="*/ 817387 w 12089090"/>
                  <a:gd name="connsiteY149" fmla="*/ 10468382 h 13511369"/>
                  <a:gd name="connsiteX150" fmla="*/ 678084 w 12089090"/>
                  <a:gd name="connsiteY150" fmla="*/ 10480038 h 13511369"/>
                  <a:gd name="connsiteX151" fmla="*/ 585215 w 12089090"/>
                  <a:gd name="connsiteY151" fmla="*/ 10544332 h 13511369"/>
                  <a:gd name="connsiteX152" fmla="*/ 497109 w 12089090"/>
                  <a:gd name="connsiteY152" fmla="*/ 10503850 h 13511369"/>
                  <a:gd name="connsiteX153" fmla="*/ 399478 w 12089090"/>
                  <a:gd name="connsiteY153" fmla="*/ 10510994 h 13511369"/>
                  <a:gd name="connsiteX154" fmla="*/ 301847 w 12089090"/>
                  <a:gd name="connsiteY154" fmla="*/ 10482419 h 13511369"/>
                  <a:gd name="connsiteX155" fmla="*/ 238743 w 12089090"/>
                  <a:gd name="connsiteY155" fmla="*/ 10535057 h 13511369"/>
                  <a:gd name="connsiteX156" fmla="*/ 17287 w 12089090"/>
                  <a:gd name="connsiteY156" fmla="*/ 10430282 h 13511369"/>
                  <a:gd name="connsiteX157" fmla="*/ 78009 w 12089090"/>
                  <a:gd name="connsiteY157" fmla="*/ 10608625 h 13511369"/>
                  <a:gd name="connsiteX158" fmla="*/ 11334 w 12089090"/>
                  <a:gd name="connsiteY158" fmla="*/ 10787219 h 13511369"/>
                  <a:gd name="connsiteX159" fmla="*/ 112537 w 12089090"/>
                  <a:gd name="connsiteY159" fmla="*/ 11056551 h 13511369"/>
                  <a:gd name="connsiteX160" fmla="*/ 8953 w 12089090"/>
                  <a:gd name="connsiteY160" fmla="*/ 11234894 h 13511369"/>
                  <a:gd name="connsiteX161" fmla="*/ 17287 w 12089090"/>
                  <a:gd name="connsiteY161" fmla="*/ 11420882 h 13511369"/>
                  <a:gd name="connsiteX162" fmla="*/ 158972 w 12089090"/>
                  <a:gd name="connsiteY162" fmla="*/ 11470638 h 13511369"/>
                  <a:gd name="connsiteX163" fmla="*/ 455437 w 12089090"/>
                  <a:gd name="connsiteY163" fmla="*/ 11497082 h 13511369"/>
                  <a:gd name="connsiteX164" fmla="*/ 623315 w 12089090"/>
                  <a:gd name="connsiteY164" fmla="*/ 11544457 h 13511369"/>
                  <a:gd name="connsiteX165" fmla="*/ 737615 w 12089090"/>
                  <a:gd name="connsiteY165" fmla="*/ 11489688 h 13511369"/>
                  <a:gd name="connsiteX166" fmla="*/ 912637 w 12089090"/>
                  <a:gd name="connsiteY166" fmla="*/ 11535182 h 13511369"/>
                  <a:gd name="connsiteX167" fmla="*/ 1078134 w 12089090"/>
                  <a:gd name="connsiteY167" fmla="*/ 11413488 h 13511369"/>
                  <a:gd name="connsiteX168" fmla="*/ 1155524 w 12089090"/>
                  <a:gd name="connsiteY168" fmla="*/ 11470889 h 13511369"/>
                  <a:gd name="connsiteX169" fmla="*/ 1294828 w 12089090"/>
                  <a:gd name="connsiteY169" fmla="*/ 11496832 h 13511369"/>
                  <a:gd name="connsiteX170" fmla="*/ 1466278 w 12089090"/>
                  <a:gd name="connsiteY170" fmla="*/ 11508738 h 13511369"/>
                  <a:gd name="connsiteX171" fmla="*/ 1552003 w 12089090"/>
                  <a:gd name="connsiteY171" fmla="*/ 11573032 h 13511369"/>
                  <a:gd name="connsiteX172" fmla="*/ 1652015 w 12089090"/>
                  <a:gd name="connsiteY172" fmla="*/ 11580175 h 13511369"/>
                  <a:gd name="connsiteX173" fmla="*/ 1731787 w 12089090"/>
                  <a:gd name="connsiteY173" fmla="*/ 11592332 h 13511369"/>
                  <a:gd name="connsiteX174" fmla="*/ 1659159 w 12089090"/>
                  <a:gd name="connsiteY174" fmla="*/ 11737338 h 13511369"/>
                  <a:gd name="connsiteX175" fmla="*/ 1693687 w 12089090"/>
                  <a:gd name="connsiteY175" fmla="*/ 11992382 h 13511369"/>
                  <a:gd name="connsiteX176" fmla="*/ 1871090 w 12089090"/>
                  <a:gd name="connsiteY176" fmla="*/ 12130244 h 13511369"/>
                  <a:gd name="connsiteX177" fmla="*/ 1993724 w 12089090"/>
                  <a:gd name="connsiteY177" fmla="*/ 12056676 h 13511369"/>
                  <a:gd name="connsiteX178" fmla="*/ 2066353 w 12089090"/>
                  <a:gd name="connsiteY178" fmla="*/ 12104050 h 13511369"/>
                  <a:gd name="connsiteX179" fmla="*/ 2142553 w 12089090"/>
                  <a:gd name="connsiteY179" fmla="*/ 12034994 h 13511369"/>
                  <a:gd name="connsiteX180" fmla="*/ 2242565 w 12089090"/>
                  <a:gd name="connsiteY180" fmla="*/ 12058807 h 13511369"/>
                  <a:gd name="connsiteX181" fmla="*/ 2473547 w 12089090"/>
                  <a:gd name="connsiteY181" fmla="*/ 12008800 h 13511369"/>
                  <a:gd name="connsiteX182" fmla="*/ 2524743 w 12089090"/>
                  <a:gd name="connsiteY182" fmla="*/ 11899513 h 13511369"/>
                  <a:gd name="connsiteX183" fmla="*/ 2893837 w 12089090"/>
                  <a:gd name="connsiteY183" fmla="*/ 12030482 h 13511369"/>
                  <a:gd name="connsiteX184" fmla="*/ 2983134 w 12089090"/>
                  <a:gd name="connsiteY184" fmla="*/ 12018325 h 13511369"/>
                  <a:gd name="connsiteX185" fmla="*/ 3084337 w 12089090"/>
                  <a:gd name="connsiteY185" fmla="*/ 12182882 h 13511369"/>
                  <a:gd name="connsiteX186" fmla="*/ 3323653 w 12089090"/>
                  <a:gd name="connsiteY186" fmla="*/ 12127863 h 13511369"/>
                  <a:gd name="connsiteX187" fmla="*/ 3433190 w 12089090"/>
                  <a:gd name="connsiteY187" fmla="*/ 12196919 h 13511369"/>
                  <a:gd name="connsiteX188" fmla="*/ 3586781 w 12089090"/>
                  <a:gd name="connsiteY188" fmla="*/ 12266226 h 13511369"/>
                  <a:gd name="connsiteX189" fmla="*/ 3522487 w 12089090"/>
                  <a:gd name="connsiteY189" fmla="*/ 12387670 h 13511369"/>
                  <a:gd name="connsiteX190" fmla="*/ 3607022 w 12089090"/>
                  <a:gd name="connsiteY190" fmla="*/ 12592207 h 13511369"/>
                  <a:gd name="connsiteX191" fmla="*/ 3560587 w 12089090"/>
                  <a:gd name="connsiteY191" fmla="*/ 12773432 h 13511369"/>
                  <a:gd name="connsiteX192" fmla="*/ 3545109 w 12089090"/>
                  <a:gd name="connsiteY192" fmla="*/ 12987494 h 13511369"/>
                  <a:gd name="connsiteX193" fmla="*/ 3636787 w 12089090"/>
                  <a:gd name="connsiteY193" fmla="*/ 13211582 h 13511369"/>
                  <a:gd name="connsiteX194" fmla="*/ 3922537 w 12089090"/>
                  <a:gd name="connsiteY194" fmla="*/ 13440182 h 13511369"/>
                  <a:gd name="connsiteX195" fmla="*/ 4514278 w 12089090"/>
                  <a:gd name="connsiteY195" fmla="*/ 13511369 h 13511369"/>
                  <a:gd name="connsiteX196" fmla="*/ 4549996 w 12089090"/>
                  <a:gd name="connsiteY196" fmla="*/ 13442312 h 13511369"/>
                  <a:gd name="connsiteX197" fmla="*/ 4208287 w 12089090"/>
                  <a:gd name="connsiteY197" fmla="*/ 13154432 h 13511369"/>
                  <a:gd name="connsiteX198" fmla="*/ 4635722 w 12089090"/>
                  <a:gd name="connsiteY198" fmla="*/ 13268482 h 13511369"/>
                  <a:gd name="connsiteX199" fmla="*/ 4951237 w 12089090"/>
                  <a:gd name="connsiteY199" fmla="*/ 13268732 h 13511369"/>
                  <a:gd name="connsiteX200" fmla="*/ 5052440 w 12089090"/>
                  <a:gd name="connsiteY200" fmla="*/ 13058932 h 13511369"/>
                  <a:gd name="connsiteX201" fmla="*/ 5011959 w 12089090"/>
                  <a:gd name="connsiteY201" fmla="*/ 12985113 h 13511369"/>
                  <a:gd name="connsiteX202" fmla="*/ 5008387 w 12089090"/>
                  <a:gd name="connsiteY202" fmla="*/ 12678182 h 13511369"/>
                  <a:gd name="connsiteX203" fmla="*/ 5084587 w 12089090"/>
                  <a:gd name="connsiteY203" fmla="*/ 12563882 h 13511369"/>
                  <a:gd name="connsiteX204" fmla="*/ 5046487 w 12089090"/>
                  <a:gd name="connsiteY204" fmla="*/ 12225745 h 13511369"/>
                  <a:gd name="connsiteX205" fmla="*/ 5375100 w 12089090"/>
                  <a:gd name="connsiteY205" fmla="*/ 12097157 h 13511369"/>
                  <a:gd name="connsiteX206" fmla="*/ 5656087 w 12089090"/>
                  <a:gd name="connsiteY206" fmla="*/ 12180502 h 13511369"/>
                  <a:gd name="connsiteX207" fmla="*/ 5541787 w 12089090"/>
                  <a:gd name="connsiteY207" fmla="*/ 11249432 h 13511369"/>
                  <a:gd name="connsiteX208" fmla="*/ 5602510 w 12089090"/>
                  <a:gd name="connsiteY208" fmla="*/ 10722925 h 13511369"/>
                  <a:gd name="connsiteX209" fmla="*/ 5485827 w 12089090"/>
                  <a:gd name="connsiteY209" fmla="*/ 10663394 h 13511369"/>
                  <a:gd name="connsiteX210" fmla="*/ 5602509 w 12089090"/>
                  <a:gd name="connsiteY210" fmla="*/ 10701495 h 13511369"/>
                  <a:gd name="connsiteX211" fmla="*/ 5628703 w 12089090"/>
                  <a:gd name="connsiteY211" fmla="*/ 10160950 h 13511369"/>
                  <a:gd name="connsiteX212" fmla="*/ 5715618 w 12089090"/>
                  <a:gd name="connsiteY212" fmla="*/ 9775438 h 13511369"/>
                  <a:gd name="connsiteX213" fmla="*/ 5847778 w 12089090"/>
                  <a:gd name="connsiteY213" fmla="*/ 9408475 h 13511369"/>
                  <a:gd name="connsiteX214" fmla="*/ 5938265 w 12089090"/>
                  <a:gd name="connsiteY214" fmla="*/ 9196544 h 13511369"/>
                  <a:gd name="connsiteX215" fmla="*/ 5776340 w 12089090"/>
                  <a:gd name="connsiteY215" fmla="*/ 9329894 h 13511369"/>
                  <a:gd name="connsiteX216" fmla="*/ 5940647 w 12089090"/>
                  <a:gd name="connsiteY216" fmla="*/ 9137013 h 13511369"/>
                  <a:gd name="connsiteX217" fmla="*/ 5972794 w 12089090"/>
                  <a:gd name="connsiteY217" fmla="*/ 8956289 h 13511369"/>
                  <a:gd name="connsiteX218" fmla="*/ 5976365 w 12089090"/>
                  <a:gd name="connsiteY218" fmla="*/ 9087006 h 13511369"/>
                  <a:gd name="connsiteX219" fmla="*/ 6458567 w 12089090"/>
                  <a:gd name="connsiteY219" fmla="*/ 8201432 h 13511369"/>
                  <a:gd name="connsiteX220" fmla="*/ 6221634 w 12089090"/>
                  <a:gd name="connsiteY220" fmla="*/ 8101170 h 13511369"/>
                  <a:gd name="connsiteX221" fmla="*/ 6443090 w 12089090"/>
                  <a:gd name="connsiteY221" fmla="*/ 8110694 h 13511369"/>
                  <a:gd name="connsiteX222" fmla="*/ 6713363 w 12089090"/>
                  <a:gd name="connsiteY222" fmla="*/ 8074975 h 13511369"/>
                  <a:gd name="connsiteX223" fmla="*/ 6872907 w 12089090"/>
                  <a:gd name="connsiteY223" fmla="*/ 8032113 h 13511369"/>
                  <a:gd name="connsiteX224" fmla="*/ 6802659 w 12089090"/>
                  <a:gd name="connsiteY224" fmla="*/ 7972582 h 13511369"/>
                  <a:gd name="connsiteX225" fmla="*/ 6894339 w 12089090"/>
                  <a:gd name="connsiteY225" fmla="*/ 7846626 h 13511369"/>
                  <a:gd name="connsiteX226" fmla="*/ 6997921 w 12089090"/>
                  <a:gd name="connsiteY226" fmla="*/ 7867807 h 13511369"/>
                  <a:gd name="connsiteX227" fmla="*/ 7034832 w 12089090"/>
                  <a:gd name="connsiteY227" fmla="*/ 7793990 h 13511369"/>
                  <a:gd name="connsiteX228" fmla="*/ 6961013 w 12089090"/>
                  <a:gd name="connsiteY228" fmla="*/ 7693975 h 13511369"/>
                  <a:gd name="connsiteX229" fmla="*/ 6927676 w 12089090"/>
                  <a:gd name="connsiteY229" fmla="*/ 7596344 h 13511369"/>
                  <a:gd name="connsiteX230" fmla="*/ 6837187 w 12089090"/>
                  <a:gd name="connsiteY230" fmla="*/ 7591832 h 13511369"/>
                  <a:gd name="connsiteX231" fmla="*/ 6763369 w 12089090"/>
                  <a:gd name="connsiteY231" fmla="*/ 7674925 h 13511369"/>
                  <a:gd name="connsiteX232" fmla="*/ 6627637 w 12089090"/>
                  <a:gd name="connsiteY232" fmla="*/ 7687082 h 13511369"/>
                  <a:gd name="connsiteX233" fmla="*/ 6687169 w 12089090"/>
                  <a:gd name="connsiteY233" fmla="*/ 7617775 h 13511369"/>
                  <a:gd name="connsiteX234" fmla="*/ 6699076 w 12089090"/>
                  <a:gd name="connsiteY234" fmla="*/ 7529669 h 13511369"/>
                  <a:gd name="connsiteX235" fmla="*/ 6720506 w 12089090"/>
                  <a:gd name="connsiteY235" fmla="*/ 7467756 h 13511369"/>
                  <a:gd name="connsiteX236" fmla="*/ 6684787 w 12089090"/>
                  <a:gd name="connsiteY236" fmla="*/ 7401332 h 13511369"/>
                  <a:gd name="connsiteX237" fmla="*/ 6620494 w 12089090"/>
                  <a:gd name="connsiteY237" fmla="*/ 7432038 h 13511369"/>
                  <a:gd name="connsiteX238" fmla="*/ 6618112 w 12089090"/>
                  <a:gd name="connsiteY238" fmla="*/ 7351326 h 13511369"/>
                  <a:gd name="connsiteX239" fmla="*/ 6837188 w 12089090"/>
                  <a:gd name="connsiteY239" fmla="*/ 7243919 h 13511369"/>
                  <a:gd name="connsiteX240" fmla="*/ 6801469 w 12089090"/>
                  <a:gd name="connsiteY240" fmla="*/ 7089138 h 13511369"/>
                  <a:gd name="connsiteX241" fmla="*/ 6877669 w 12089090"/>
                  <a:gd name="connsiteY241" fmla="*/ 7072469 h 13511369"/>
                  <a:gd name="connsiteX242" fmla="*/ 6856237 w 12089090"/>
                  <a:gd name="connsiteY242" fmla="*/ 6982232 h 13511369"/>
                  <a:gd name="connsiteX243" fmla="*/ 6961013 w 12089090"/>
                  <a:gd name="connsiteY243" fmla="*/ 6984363 h 13511369"/>
                  <a:gd name="connsiteX244" fmla="*/ 7003876 w 12089090"/>
                  <a:gd name="connsiteY244" fmla="*/ 6903400 h 13511369"/>
                  <a:gd name="connsiteX245" fmla="*/ 7106269 w 12089090"/>
                  <a:gd name="connsiteY245" fmla="*/ 6936738 h 13511369"/>
                  <a:gd name="connsiteX246" fmla="*/ 7180088 w 12089090"/>
                  <a:gd name="connsiteY246" fmla="*/ 7039132 h 13511369"/>
                  <a:gd name="connsiteX247" fmla="*/ 7246763 w 12089090"/>
                  <a:gd name="connsiteY247" fmla="*/ 6979600 h 13511369"/>
                  <a:gd name="connsiteX248" fmla="*/ 7187232 w 12089090"/>
                  <a:gd name="connsiteY248" fmla="*/ 6843869 h 13511369"/>
                  <a:gd name="connsiteX249" fmla="*/ 7244381 w 12089090"/>
                  <a:gd name="connsiteY249" fmla="*/ 6896506 h 13511369"/>
                  <a:gd name="connsiteX250" fmla="*/ 7361063 w 12089090"/>
                  <a:gd name="connsiteY250" fmla="*/ 6934357 h 13511369"/>
                  <a:gd name="connsiteX251" fmla="*/ 7434882 w 12089090"/>
                  <a:gd name="connsiteY251" fmla="*/ 7006046 h 13511369"/>
                  <a:gd name="connsiteX252" fmla="*/ 7403926 w 12089090"/>
                  <a:gd name="connsiteY252" fmla="*/ 7144158 h 13511369"/>
                  <a:gd name="connsiteX253" fmla="*/ 7475363 w 12089090"/>
                  <a:gd name="connsiteY253" fmla="*/ 7108439 h 13511369"/>
                  <a:gd name="connsiteX254" fmla="*/ 7465837 w 12089090"/>
                  <a:gd name="connsiteY254" fmla="*/ 7077482 h 13511369"/>
                  <a:gd name="connsiteX255" fmla="*/ 7542038 w 12089090"/>
                  <a:gd name="connsiteY255" fmla="*/ 7163208 h 13511369"/>
                  <a:gd name="connsiteX256" fmla="*/ 7477744 w 12089090"/>
                  <a:gd name="connsiteY256" fmla="*/ 7244171 h 13511369"/>
                  <a:gd name="connsiteX257" fmla="*/ 7542037 w 12089090"/>
                  <a:gd name="connsiteY257" fmla="*/ 7325132 h 13511369"/>
                  <a:gd name="connsiteX258" fmla="*/ 7468219 w 12089090"/>
                  <a:gd name="connsiteY258" fmla="*/ 7344183 h 13511369"/>
                  <a:gd name="connsiteX259" fmla="*/ 7375351 w 12089090"/>
                  <a:gd name="connsiteY259" fmla="*/ 7296558 h 13511369"/>
                  <a:gd name="connsiteX260" fmla="*/ 7327726 w 12089090"/>
                  <a:gd name="connsiteY260" fmla="*/ 7406096 h 13511369"/>
                  <a:gd name="connsiteX261" fmla="*/ 7403926 w 12089090"/>
                  <a:gd name="connsiteY261" fmla="*/ 7425146 h 13511369"/>
                  <a:gd name="connsiteX262" fmla="*/ 7458694 w 12089090"/>
                  <a:gd name="connsiteY262" fmla="*/ 7484677 h 13511369"/>
                  <a:gd name="connsiteX263" fmla="*/ 7484888 w 12089090"/>
                  <a:gd name="connsiteY263" fmla="*/ 7515382 h 13511369"/>
                  <a:gd name="connsiteX264" fmla="*/ 7505128 w 12089090"/>
                  <a:gd name="connsiteY264" fmla="*/ 7467755 h 13511369"/>
                  <a:gd name="connsiteX265" fmla="*/ 7563469 w 12089090"/>
                  <a:gd name="connsiteY265" fmla="*/ 7529921 h 13511369"/>
                  <a:gd name="connsiteX266" fmla="*/ 7656338 w 12089090"/>
                  <a:gd name="connsiteY266" fmla="*/ 7615646 h 13511369"/>
                  <a:gd name="connsiteX267" fmla="*/ 7656338 w 12089090"/>
                  <a:gd name="connsiteY267" fmla="*/ 7510871 h 13511369"/>
                  <a:gd name="connsiteX268" fmla="*/ 7830168 w 12089090"/>
                  <a:gd name="connsiteY268" fmla="*/ 7606120 h 13511369"/>
                  <a:gd name="connsiteX269" fmla="*/ 7723013 w 12089090"/>
                  <a:gd name="connsiteY269" fmla="*/ 7370377 h 13511369"/>
                  <a:gd name="connsiteX270" fmla="*/ 7725394 w 12089090"/>
                  <a:gd name="connsiteY270" fmla="*/ 7234646 h 13511369"/>
                  <a:gd name="connsiteX271" fmla="*/ 7630144 w 12089090"/>
                  <a:gd name="connsiteY271" fmla="*/ 7206071 h 13511369"/>
                  <a:gd name="connsiteX272" fmla="*/ 7694437 w 12089090"/>
                  <a:gd name="connsiteY272" fmla="*/ 7039382 h 13511369"/>
                  <a:gd name="connsiteX273" fmla="*/ 8392144 w 12089090"/>
                  <a:gd name="connsiteY273" fmla="*/ 6653621 h 13511369"/>
                  <a:gd name="connsiteX274" fmla="*/ 8720757 w 12089090"/>
                  <a:gd name="connsiteY274" fmla="*/ 6591708 h 13511369"/>
                  <a:gd name="connsiteX275" fmla="*/ 8739807 w 12089090"/>
                  <a:gd name="connsiteY275" fmla="*/ 6696483 h 13511369"/>
                  <a:gd name="connsiteX276" fmla="*/ 8813626 w 12089090"/>
                  <a:gd name="connsiteY276" fmla="*/ 6701246 h 13511369"/>
                  <a:gd name="connsiteX277" fmla="*/ 8789812 w 12089090"/>
                  <a:gd name="connsiteY277" fmla="*/ 6548844 h 13511369"/>
                  <a:gd name="connsiteX278" fmla="*/ 9332737 w 12089090"/>
                  <a:gd name="connsiteY278" fmla="*/ 6544082 h 13511369"/>
                  <a:gd name="connsiteX279" fmla="*/ 9520856 w 12089090"/>
                  <a:gd name="connsiteY279" fmla="*/ 6494075 h 13511369"/>
                  <a:gd name="connsiteX280" fmla="*/ 9647062 w 12089090"/>
                  <a:gd name="connsiteY280" fmla="*/ 6298813 h 13511369"/>
                  <a:gd name="connsiteX281" fmla="*/ 9923287 w 12089090"/>
                  <a:gd name="connsiteY281" fmla="*/ 6334532 h 13511369"/>
                  <a:gd name="connsiteX282" fmla="*/ 9887569 w 12089090"/>
                  <a:gd name="connsiteY282" fmla="*/ 6420258 h 13511369"/>
                  <a:gd name="connsiteX283" fmla="*/ 9744694 w 12089090"/>
                  <a:gd name="connsiteY283" fmla="*/ 6434546 h 13511369"/>
                  <a:gd name="connsiteX284" fmla="*/ 9813749 w 12089090"/>
                  <a:gd name="connsiteY284" fmla="*/ 6489313 h 13511369"/>
                  <a:gd name="connsiteX285" fmla="*/ 9682782 w 12089090"/>
                  <a:gd name="connsiteY285" fmla="*/ 6517889 h 13511369"/>
                  <a:gd name="connsiteX286" fmla="*/ 9556576 w 12089090"/>
                  <a:gd name="connsiteY286" fmla="*/ 6508364 h 13511369"/>
                  <a:gd name="connsiteX287" fmla="*/ 9470850 w 12089090"/>
                  <a:gd name="connsiteY287" fmla="*/ 6544082 h 13511369"/>
                  <a:gd name="connsiteX288" fmla="*/ 9439894 w 12089090"/>
                  <a:gd name="connsiteY288" fmla="*/ 6848883 h 13511369"/>
                  <a:gd name="connsiteX289" fmla="*/ 9601819 w 12089090"/>
                  <a:gd name="connsiteY289" fmla="*/ 6882220 h 13511369"/>
                  <a:gd name="connsiteX290" fmla="*/ 9808987 w 12089090"/>
                  <a:gd name="connsiteY290" fmla="*/ 6696482 h 13511369"/>
                  <a:gd name="connsiteX291" fmla="*/ 9847088 w 12089090"/>
                  <a:gd name="connsiteY291" fmla="*/ 6794114 h 13511369"/>
                  <a:gd name="connsiteX292" fmla="*/ 9994726 w 12089090"/>
                  <a:gd name="connsiteY292" fmla="*/ 6717914 h 13511369"/>
                  <a:gd name="connsiteX293" fmla="*/ 9894713 w 12089090"/>
                  <a:gd name="connsiteY293" fmla="*/ 6956040 h 13511369"/>
                  <a:gd name="connsiteX294" fmla="*/ 10037588 w 12089090"/>
                  <a:gd name="connsiteY294" fmla="*/ 6898889 h 13511369"/>
                  <a:gd name="connsiteX295" fmla="*/ 10004251 w 12089090"/>
                  <a:gd name="connsiteY295" fmla="*/ 6986996 h 13511369"/>
                  <a:gd name="connsiteX296" fmla="*/ 10235232 w 12089090"/>
                  <a:gd name="connsiteY296" fmla="*/ 6984614 h 13511369"/>
                  <a:gd name="connsiteX297" fmla="*/ 10075687 w 12089090"/>
                  <a:gd name="connsiteY297" fmla="*/ 7039382 h 13511369"/>
                  <a:gd name="connsiteX298" fmla="*/ 9966151 w 12089090"/>
                  <a:gd name="connsiteY298" fmla="*/ 7096533 h 13511369"/>
                  <a:gd name="connsiteX299" fmla="*/ 9847088 w 12089090"/>
                  <a:gd name="connsiteY299" fmla="*/ 7210833 h 13511369"/>
                  <a:gd name="connsiteX300" fmla="*/ 9882806 w 12089090"/>
                  <a:gd name="connsiteY300" fmla="*/ 7270363 h 13511369"/>
                  <a:gd name="connsiteX301" fmla="*/ 9925669 w 12089090"/>
                  <a:gd name="connsiteY301" fmla="*/ 7320371 h 13511369"/>
                  <a:gd name="connsiteX302" fmla="*/ 10004251 w 12089090"/>
                  <a:gd name="connsiteY302" fmla="*/ 7287033 h 13511369"/>
                  <a:gd name="connsiteX303" fmla="*/ 10016156 w 12089090"/>
                  <a:gd name="connsiteY303" fmla="*/ 7348944 h 13511369"/>
                  <a:gd name="connsiteX304" fmla="*/ 10130457 w 12089090"/>
                  <a:gd name="connsiteY304" fmla="*/ 7210833 h 13511369"/>
                  <a:gd name="connsiteX305" fmla="*/ 10166176 w 12089090"/>
                  <a:gd name="connsiteY305" fmla="*/ 7356089 h 13511369"/>
                  <a:gd name="connsiteX306" fmla="*/ 10261426 w 12089090"/>
                  <a:gd name="connsiteY306" fmla="*/ 7239408 h 13511369"/>
                  <a:gd name="connsiteX307" fmla="*/ 10287619 w 12089090"/>
                  <a:gd name="connsiteY307" fmla="*/ 7401332 h 13511369"/>
                  <a:gd name="connsiteX308" fmla="*/ 10361437 w 12089090"/>
                  <a:gd name="connsiteY308" fmla="*/ 7477532 h 13511369"/>
                  <a:gd name="connsiteX309" fmla="*/ 10151887 w 12089090"/>
                  <a:gd name="connsiteY309" fmla="*/ 7591832 h 13511369"/>
                  <a:gd name="connsiteX310" fmla="*/ 10304288 w 12089090"/>
                  <a:gd name="connsiteY310" fmla="*/ 7741852 h 13511369"/>
                  <a:gd name="connsiteX311" fmla="*/ 10335244 w 12089090"/>
                  <a:gd name="connsiteY311" fmla="*/ 7644221 h 13511369"/>
                  <a:gd name="connsiteX312" fmla="*/ 10406680 w 12089090"/>
                  <a:gd name="connsiteY312" fmla="*/ 7732326 h 13511369"/>
                  <a:gd name="connsiteX313" fmla="*/ 10528126 w 12089090"/>
                  <a:gd name="connsiteY313" fmla="*/ 7691846 h 13511369"/>
                  <a:gd name="connsiteX314" fmla="*/ 10532887 w 12089090"/>
                  <a:gd name="connsiteY314" fmla="*/ 7777570 h 13511369"/>
                  <a:gd name="connsiteX315" fmla="*/ 10530506 w 12089090"/>
                  <a:gd name="connsiteY315" fmla="*/ 7875200 h 13511369"/>
                  <a:gd name="connsiteX316" fmla="*/ 10640043 w 12089090"/>
                  <a:gd name="connsiteY316" fmla="*/ 7837101 h 13511369"/>
                  <a:gd name="connsiteX317" fmla="*/ 10680526 w 12089090"/>
                  <a:gd name="connsiteY317" fmla="*/ 8075227 h 13511369"/>
                  <a:gd name="connsiteX318" fmla="*/ 10818637 w 12089090"/>
                  <a:gd name="connsiteY318" fmla="*/ 8106182 h 13511369"/>
                  <a:gd name="connsiteX319" fmla="*/ 10832925 w 12089090"/>
                  <a:gd name="connsiteY319" fmla="*/ 7815670 h 13511369"/>
                  <a:gd name="connsiteX320" fmla="*/ 10923413 w 12089090"/>
                  <a:gd name="connsiteY320" fmla="*/ 7791858 h 13511369"/>
                  <a:gd name="connsiteX321" fmla="*/ 10992469 w 12089090"/>
                  <a:gd name="connsiteY321" fmla="*/ 7620407 h 13511369"/>
                  <a:gd name="connsiteX322" fmla="*/ 10954369 w 12089090"/>
                  <a:gd name="connsiteY322" fmla="*/ 7491821 h 13511369"/>
                  <a:gd name="connsiteX323" fmla="*/ 10859119 w 12089090"/>
                  <a:gd name="connsiteY323" fmla="*/ 7479913 h 13511369"/>
                  <a:gd name="connsiteX324" fmla="*/ 10906743 w 12089090"/>
                  <a:gd name="connsiteY324" fmla="*/ 7360851 h 13511369"/>
                  <a:gd name="connsiteX325" fmla="*/ 10801969 w 12089090"/>
                  <a:gd name="connsiteY325" fmla="*/ 7289414 h 13511369"/>
                  <a:gd name="connsiteX326" fmla="*/ 10761487 w 12089090"/>
                  <a:gd name="connsiteY326" fmla="*/ 7058432 h 13511369"/>
                  <a:gd name="connsiteX327" fmla="*/ 10443987 w 12089090"/>
                  <a:gd name="connsiteY327" fmla="*/ 7020332 h 13511369"/>
                  <a:gd name="connsiteX328" fmla="*/ 10513838 w 12089090"/>
                  <a:gd name="connsiteY328" fmla="*/ 6915558 h 13511369"/>
                  <a:gd name="connsiteX329" fmla="*/ 10637663 w 12089090"/>
                  <a:gd name="connsiteY329" fmla="*/ 6896508 h 13511369"/>
                  <a:gd name="connsiteX330" fmla="*/ 10647187 w 12089090"/>
                  <a:gd name="connsiteY330" fmla="*/ 6810782 h 13511369"/>
                  <a:gd name="connsiteX331" fmla="*/ 10859912 w 12089090"/>
                  <a:gd name="connsiteY331" fmla="*/ 6899682 h 13511369"/>
                  <a:gd name="connsiteX332" fmla="*/ 10875787 w 12089090"/>
                  <a:gd name="connsiteY332" fmla="*/ 6677432 h 13511369"/>
                  <a:gd name="connsiteX333" fmla="*/ 10666237 w 12089090"/>
                  <a:gd name="connsiteY333" fmla="*/ 6772682 h 13511369"/>
                  <a:gd name="connsiteX334" fmla="*/ 10590037 w 12089090"/>
                  <a:gd name="connsiteY334" fmla="*/ 6544082 h 13511369"/>
                  <a:gd name="connsiteX335" fmla="*/ 10361437 w 12089090"/>
                  <a:gd name="connsiteY335" fmla="*/ 6753632 h 13511369"/>
                  <a:gd name="connsiteX336" fmla="*/ 10374138 w 12089090"/>
                  <a:gd name="connsiteY336" fmla="*/ 6588533 h 13511369"/>
                  <a:gd name="connsiteX337" fmla="*/ 10386837 w 12089090"/>
                  <a:gd name="connsiteY337" fmla="*/ 6464707 h 13511369"/>
                  <a:gd name="connsiteX338" fmla="*/ 10331672 w 12089090"/>
                  <a:gd name="connsiteY338" fmla="*/ 6436675 h 13511369"/>
                  <a:gd name="connsiteX339" fmla="*/ 10278888 w 12089090"/>
                  <a:gd name="connsiteY339" fmla="*/ 6452008 h 13511369"/>
                  <a:gd name="connsiteX340" fmla="*/ 10158237 w 12089090"/>
                  <a:gd name="connsiteY340" fmla="*/ 6236107 h 13511369"/>
                  <a:gd name="connsiteX341" fmla="*/ 10323338 w 12089090"/>
                  <a:gd name="connsiteY341" fmla="*/ 6274208 h 13511369"/>
                  <a:gd name="connsiteX342" fmla="*/ 10564638 w 12089090"/>
                  <a:gd name="connsiteY342" fmla="*/ 6274208 h 13511369"/>
                  <a:gd name="connsiteX343" fmla="*/ 10694812 w 12089090"/>
                  <a:gd name="connsiteY343" fmla="*/ 6134507 h 13511369"/>
                  <a:gd name="connsiteX344" fmla="*/ 10593213 w 12089090"/>
                  <a:gd name="connsiteY344" fmla="*/ 6023383 h 13511369"/>
                  <a:gd name="connsiteX345" fmla="*/ 10380487 w 12089090"/>
                  <a:gd name="connsiteY345" fmla="*/ 5975757 h 13511369"/>
                  <a:gd name="connsiteX346" fmla="*/ 10561462 w 12089090"/>
                  <a:gd name="connsiteY346" fmla="*/ 5845582 h 13511369"/>
                  <a:gd name="connsiteX347" fmla="*/ 10507488 w 12089090"/>
                  <a:gd name="connsiteY347" fmla="*/ 5728108 h 13511369"/>
                  <a:gd name="connsiteX348" fmla="*/ 10561463 w 12089090"/>
                  <a:gd name="connsiteY348" fmla="*/ 5607458 h 13511369"/>
                  <a:gd name="connsiteX349" fmla="*/ 10523362 w 12089090"/>
                  <a:gd name="connsiteY349" fmla="*/ 5604282 h 13511369"/>
                  <a:gd name="connsiteX350" fmla="*/ 10488438 w 12089090"/>
                  <a:gd name="connsiteY350" fmla="*/ 5528083 h 13511369"/>
                  <a:gd name="connsiteX351" fmla="*/ 10329687 w 12089090"/>
                  <a:gd name="connsiteY351" fmla="*/ 5375682 h 13511369"/>
                  <a:gd name="connsiteX352" fmla="*/ 10599563 w 12089090"/>
                  <a:gd name="connsiteY352" fmla="*/ 5480458 h 13511369"/>
                  <a:gd name="connsiteX353" fmla="*/ 10742437 w 12089090"/>
                  <a:gd name="connsiteY353" fmla="*/ 5439182 h 13511369"/>
                  <a:gd name="connsiteX354" fmla="*/ 10717038 w 12089090"/>
                  <a:gd name="connsiteY354" fmla="*/ 5686833 h 13511369"/>
                  <a:gd name="connsiteX355" fmla="*/ 10894837 w 12089090"/>
                  <a:gd name="connsiteY355" fmla="*/ 5724932 h 13511369"/>
                  <a:gd name="connsiteX356" fmla="*/ 10951988 w 12089090"/>
                  <a:gd name="connsiteY356" fmla="*/ 5550308 h 13511369"/>
                  <a:gd name="connsiteX357" fmla="*/ 10993262 w 12089090"/>
                  <a:gd name="connsiteY357" fmla="*/ 5321707 h 13511369"/>
                  <a:gd name="connsiteX358" fmla="*/ 10913888 w 12089090"/>
                  <a:gd name="connsiteY358" fmla="*/ 5118508 h 13511369"/>
                  <a:gd name="connsiteX359" fmla="*/ 10856737 w 12089090"/>
                  <a:gd name="connsiteY359" fmla="*/ 5020082 h 13511369"/>
                  <a:gd name="connsiteX360" fmla="*/ 10777363 w 12089090"/>
                  <a:gd name="connsiteY360" fmla="*/ 5137558 h 13511369"/>
                  <a:gd name="connsiteX361" fmla="*/ 10707513 w 12089090"/>
                  <a:gd name="connsiteY361" fmla="*/ 5096283 h 13511369"/>
                  <a:gd name="connsiteX362" fmla="*/ 10675763 w 12089090"/>
                  <a:gd name="connsiteY362" fmla="*/ 5216933 h 13511369"/>
                  <a:gd name="connsiteX363" fmla="*/ 10574162 w 12089090"/>
                  <a:gd name="connsiteY363" fmla="*/ 5220107 h 13511369"/>
                  <a:gd name="connsiteX364" fmla="*/ 10494787 w 12089090"/>
                  <a:gd name="connsiteY364" fmla="*/ 5077232 h 13511369"/>
                  <a:gd name="connsiteX365" fmla="*/ 10456687 w 12089090"/>
                  <a:gd name="connsiteY365" fmla="*/ 4924832 h 13511369"/>
                  <a:gd name="connsiteX366" fmla="*/ 10240787 w 12089090"/>
                  <a:gd name="connsiteY366" fmla="*/ 4928007 h 13511369"/>
                  <a:gd name="connsiteX367" fmla="*/ 10266187 w 12089090"/>
                  <a:gd name="connsiteY367" fmla="*/ 5153432 h 13511369"/>
                  <a:gd name="connsiteX368" fmla="*/ 10228088 w 12089090"/>
                  <a:gd name="connsiteY368" fmla="*/ 4959758 h 13511369"/>
                  <a:gd name="connsiteX369" fmla="*/ 10183637 w 12089090"/>
                  <a:gd name="connsiteY369" fmla="*/ 4972457 h 13511369"/>
                  <a:gd name="connsiteX370" fmla="*/ 10113787 w 12089090"/>
                  <a:gd name="connsiteY370" fmla="*/ 4861332 h 13511369"/>
                  <a:gd name="connsiteX371" fmla="*/ 10018538 w 12089090"/>
                  <a:gd name="connsiteY371" fmla="*/ 4931183 h 13511369"/>
                  <a:gd name="connsiteX372" fmla="*/ 9862962 w 12089090"/>
                  <a:gd name="connsiteY372" fmla="*/ 5058182 h 13511369"/>
                  <a:gd name="connsiteX373" fmla="*/ 10228087 w 12089090"/>
                  <a:gd name="connsiteY373" fmla="*/ 4724807 h 13511369"/>
                  <a:gd name="connsiteX374" fmla="*/ 10372550 w 12089090"/>
                  <a:gd name="connsiteY374" fmla="*/ 4634321 h 13511369"/>
                  <a:gd name="connsiteX375" fmla="*/ 10590037 w 12089090"/>
                  <a:gd name="connsiteY375" fmla="*/ 4581932 h 13511369"/>
                  <a:gd name="connsiteX376" fmla="*/ 10628138 w 12089090"/>
                  <a:gd name="connsiteY376" fmla="*/ 4461283 h 13511369"/>
                  <a:gd name="connsiteX377" fmla="*/ 10799588 w 12089090"/>
                  <a:gd name="connsiteY377" fmla="*/ 4334283 h 13511369"/>
                  <a:gd name="connsiteX378" fmla="*/ 10831337 w 12089090"/>
                  <a:gd name="connsiteY378" fmla="*/ 4080282 h 13511369"/>
                  <a:gd name="connsiteX379" fmla="*/ 10599562 w 12089090"/>
                  <a:gd name="connsiteY379" fmla="*/ 3997732 h 13511369"/>
                  <a:gd name="connsiteX380" fmla="*/ 10282063 w 12089090"/>
                  <a:gd name="connsiteY380" fmla="*/ 3950108 h 13511369"/>
                  <a:gd name="connsiteX381" fmla="*/ 10151887 w 12089090"/>
                  <a:gd name="connsiteY381" fmla="*/ 4010432 h 13511369"/>
                  <a:gd name="connsiteX382" fmla="*/ 10177288 w 12089090"/>
                  <a:gd name="connsiteY382" fmla="*/ 3845333 h 13511369"/>
                  <a:gd name="connsiteX383" fmla="*/ 10126488 w 12089090"/>
                  <a:gd name="connsiteY383" fmla="*/ 3670708 h 13511369"/>
                  <a:gd name="connsiteX384" fmla="*/ 10240787 w 12089090"/>
                  <a:gd name="connsiteY384" fmla="*/ 3708807 h 13511369"/>
                  <a:gd name="connsiteX385" fmla="*/ 10361438 w 12089090"/>
                  <a:gd name="connsiteY385" fmla="*/ 3600858 h 13511369"/>
                  <a:gd name="connsiteX386" fmla="*/ 10551938 w 12089090"/>
                  <a:gd name="connsiteY386" fmla="*/ 3661183 h 13511369"/>
                  <a:gd name="connsiteX387" fmla="*/ 10564638 w 12089090"/>
                  <a:gd name="connsiteY387" fmla="*/ 3477033 h 13511369"/>
                  <a:gd name="connsiteX388" fmla="*/ 10704337 w 12089090"/>
                  <a:gd name="connsiteY388" fmla="*/ 3515132 h 13511369"/>
                  <a:gd name="connsiteX389" fmla="*/ 10818637 w 12089090"/>
                  <a:gd name="connsiteY389" fmla="*/ 3210332 h 13511369"/>
                  <a:gd name="connsiteX390" fmla="*/ 10920238 w 12089090"/>
                  <a:gd name="connsiteY390" fmla="*/ 3299233 h 13511369"/>
                  <a:gd name="connsiteX391" fmla="*/ 11059937 w 12089090"/>
                  <a:gd name="connsiteY391" fmla="*/ 3283357 h 13511369"/>
                  <a:gd name="connsiteX392" fmla="*/ 11094862 w 12089090"/>
                  <a:gd name="connsiteY392" fmla="*/ 3508782 h 13511369"/>
                  <a:gd name="connsiteX393" fmla="*/ 11171063 w 12089090"/>
                  <a:gd name="connsiteY393" fmla="*/ 3251608 h 13511369"/>
                  <a:gd name="connsiteX394" fmla="*/ 11094863 w 12089090"/>
                  <a:gd name="connsiteY394" fmla="*/ 3165883 h 13511369"/>
                  <a:gd name="connsiteX395" fmla="*/ 11180587 w 12089090"/>
                  <a:gd name="connsiteY395" fmla="*/ 2911882 h 13511369"/>
                  <a:gd name="connsiteX396" fmla="*/ 10999613 w 12089090"/>
                  <a:gd name="connsiteY396" fmla="*/ 2988083 h 13511369"/>
                  <a:gd name="connsiteX397" fmla="*/ 10971037 w 12089090"/>
                  <a:gd name="connsiteY397" fmla="*/ 2918232 h 13511369"/>
                  <a:gd name="connsiteX398" fmla="*/ 10780537 w 12089090"/>
                  <a:gd name="connsiteY398" fmla="*/ 2715032 h 13511369"/>
                  <a:gd name="connsiteX399" fmla="*/ 10748788 w 12089090"/>
                  <a:gd name="connsiteY399" fmla="*/ 2530883 h 13511369"/>
                  <a:gd name="connsiteX400" fmla="*/ 10717038 w 12089090"/>
                  <a:gd name="connsiteY400" fmla="*/ 2435633 h 13511369"/>
                  <a:gd name="connsiteX401" fmla="*/ 10818637 w 12089090"/>
                  <a:gd name="connsiteY401" fmla="*/ 2334032 h 13511369"/>
                  <a:gd name="connsiteX402" fmla="*/ 11078988 w 12089090"/>
                  <a:gd name="connsiteY402" fmla="*/ 2099083 h 13511369"/>
                  <a:gd name="connsiteX403" fmla="*/ 11199637 w 12089090"/>
                  <a:gd name="connsiteY403" fmla="*/ 2118132 h 13511369"/>
                  <a:gd name="connsiteX404" fmla="*/ 11269488 w 12089090"/>
                  <a:gd name="connsiteY404" fmla="*/ 2029233 h 13511369"/>
                  <a:gd name="connsiteX405" fmla="*/ 11504437 w 12089090"/>
                  <a:gd name="connsiteY405" fmla="*/ 1921282 h 13511369"/>
                  <a:gd name="connsiteX406" fmla="*/ 11358388 w 12089090"/>
                  <a:gd name="connsiteY406" fmla="*/ 1851433 h 13511369"/>
                  <a:gd name="connsiteX407" fmla="*/ 11275837 w 12089090"/>
                  <a:gd name="connsiteY407" fmla="*/ 1705382 h 13511369"/>
                  <a:gd name="connsiteX408" fmla="*/ 11377437 w 12089090"/>
                  <a:gd name="connsiteY408" fmla="*/ 1279932 h 13511369"/>
                  <a:gd name="connsiteX409" fmla="*/ 11256787 w 12089090"/>
                  <a:gd name="connsiteY409" fmla="*/ 1019582 h 13511369"/>
                  <a:gd name="connsiteX410" fmla="*/ 11542537 w 12089090"/>
                  <a:gd name="connsiteY410" fmla="*/ 1362482 h 13511369"/>
                  <a:gd name="connsiteX411" fmla="*/ 11707637 w 12089090"/>
                  <a:gd name="connsiteY411" fmla="*/ 1165632 h 13511369"/>
                  <a:gd name="connsiteX412" fmla="*/ 11891787 w 12089090"/>
                  <a:gd name="connsiteY412" fmla="*/ 1476782 h 13511369"/>
                  <a:gd name="connsiteX413" fmla="*/ 12088637 w 12089090"/>
                  <a:gd name="connsiteY413" fmla="*/ 1578383 h 13511369"/>
                  <a:gd name="connsiteX414" fmla="*/ 11923537 w 12089090"/>
                  <a:gd name="connsiteY414" fmla="*/ 1133883 h 13511369"/>
                  <a:gd name="connsiteX415" fmla="*/ 11910837 w 12089090"/>
                  <a:gd name="connsiteY415" fmla="*/ 917982 h 13511369"/>
                  <a:gd name="connsiteX416" fmla="*/ 11777487 w 12089090"/>
                  <a:gd name="connsiteY416" fmla="*/ 721132 h 13511369"/>
                  <a:gd name="connsiteX417" fmla="*/ 11752087 w 12089090"/>
                  <a:gd name="connsiteY417"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88809 w 12089090"/>
                  <a:gd name="connsiteY6" fmla="*/ 1283650 h 13511369"/>
                  <a:gd name="connsiteX7" fmla="*/ 10150697 w 12089090"/>
                  <a:gd name="connsiteY7" fmla="*/ 1397950 h 13511369"/>
                  <a:gd name="connsiteX8" fmla="*/ 10176890 w 12089090"/>
                  <a:gd name="connsiteY8" fmla="*/ 1555113 h 13511369"/>
                  <a:gd name="connsiteX9" fmla="*/ 10267378 w 12089090"/>
                  <a:gd name="connsiteY9" fmla="*/ 1640838 h 13511369"/>
                  <a:gd name="connsiteX10" fmla="*/ 10168556 w 12089090"/>
                  <a:gd name="connsiteY10" fmla="*/ 1710144 h 13511369"/>
                  <a:gd name="connsiteX11" fmla="*/ 10169747 w 12089090"/>
                  <a:gd name="connsiteY11" fmla="*/ 1974212 h 13511369"/>
                  <a:gd name="connsiteX12" fmla="*/ 10195940 w 12089090"/>
                  <a:gd name="connsiteY12" fmla="*/ 2128994 h 13511369"/>
                  <a:gd name="connsiteX13" fmla="*/ 9986390 w 12089090"/>
                  <a:gd name="connsiteY13" fmla="*/ 2152806 h 13511369"/>
                  <a:gd name="connsiteX14" fmla="*/ 10012584 w 12089090"/>
                  <a:gd name="connsiteY14" fmla="*/ 2438556 h 13511369"/>
                  <a:gd name="connsiteX15" fmla="*/ 9923287 w 12089090"/>
                  <a:gd name="connsiteY15" fmla="*/ 2486432 h 13511369"/>
                  <a:gd name="connsiteX16" fmla="*/ 9836372 w 12089090"/>
                  <a:gd name="connsiteY16" fmla="*/ 2433794 h 13511369"/>
                  <a:gd name="connsiteX17" fmla="*/ 9698259 w 12089090"/>
                  <a:gd name="connsiteY17" fmla="*/ 2379025 h 13511369"/>
                  <a:gd name="connsiteX18" fmla="*/ 9650634 w 12089090"/>
                  <a:gd name="connsiteY18" fmla="*/ 2271869 h 13511369"/>
                  <a:gd name="connsiteX19" fmla="*/ 9519665 w 12089090"/>
                  <a:gd name="connsiteY19" fmla="*/ 2290919 h 13511369"/>
                  <a:gd name="connsiteX20" fmla="*/ 9305353 w 12089090"/>
                  <a:gd name="connsiteY20" fmla="*/ 2112325 h 13511369"/>
                  <a:gd name="connsiteX21" fmla="*/ 9176765 w 12089090"/>
                  <a:gd name="connsiteY21" fmla="*/ 2209956 h 13511369"/>
                  <a:gd name="connsiteX22" fmla="*/ 9123187 w 12089090"/>
                  <a:gd name="connsiteY22" fmla="*/ 2105432 h 13511369"/>
                  <a:gd name="connsiteX23" fmla="*/ 8936259 w 12089090"/>
                  <a:gd name="connsiteY23" fmla="*/ 2012313 h 13511369"/>
                  <a:gd name="connsiteX24" fmla="*/ 8874347 w 12089090"/>
                  <a:gd name="connsiteY24" fmla="*/ 2231388 h 13511369"/>
                  <a:gd name="connsiteX25" fmla="*/ 8881490 w 12089090"/>
                  <a:gd name="connsiteY25" fmla="*/ 2321875 h 13511369"/>
                  <a:gd name="connsiteX26" fmla="*/ 8781478 w 12089090"/>
                  <a:gd name="connsiteY26" fmla="*/ 2293300 h 13511369"/>
                  <a:gd name="connsiteX27" fmla="*/ 8579072 w 12089090"/>
                  <a:gd name="connsiteY27" fmla="*/ 2374263 h 13511369"/>
                  <a:gd name="connsiteX28" fmla="*/ 8418337 w 12089090"/>
                  <a:gd name="connsiteY28" fmla="*/ 2848382 h 13511369"/>
                  <a:gd name="connsiteX29" fmla="*/ 8300465 w 12089090"/>
                  <a:gd name="connsiteY29" fmla="*/ 2740975 h 13511369"/>
                  <a:gd name="connsiteX30" fmla="*/ 8262365 w 12089090"/>
                  <a:gd name="connsiteY30" fmla="*/ 2845750 h 13511369"/>
                  <a:gd name="connsiteX31" fmla="*/ 8095678 w 12089090"/>
                  <a:gd name="connsiteY31" fmla="*/ 2810031 h 13511369"/>
                  <a:gd name="connsiteX32" fmla="*/ 8019478 w 12089090"/>
                  <a:gd name="connsiteY32" fmla="*/ 2614769 h 13511369"/>
                  <a:gd name="connsiteX33" fmla="*/ 7656337 w 12089090"/>
                  <a:gd name="connsiteY33" fmla="*/ 2429282 h 13511369"/>
                  <a:gd name="connsiteX34" fmla="*/ 7595615 w 12089090"/>
                  <a:gd name="connsiteY34" fmla="*/ 2443319 h 13511369"/>
                  <a:gd name="connsiteX35" fmla="*/ 7526559 w 12089090"/>
                  <a:gd name="connsiteY35" fmla="*/ 2407600 h 13511369"/>
                  <a:gd name="connsiteX36" fmla="*/ 7521797 w 12089090"/>
                  <a:gd name="connsiteY36" fmla="*/ 2148044 h 13511369"/>
                  <a:gd name="connsiteX37" fmla="*/ 7412259 w 12089090"/>
                  <a:gd name="connsiteY37" fmla="*/ 2105181 h 13511369"/>
                  <a:gd name="connsiteX38" fmla="*/ 7371778 w 12089090"/>
                  <a:gd name="connsiteY38" fmla="*/ 1993263 h 13511369"/>
                  <a:gd name="connsiteX39" fmla="*/ 7281290 w 12089090"/>
                  <a:gd name="connsiteY39" fmla="*/ 2021838 h 13511369"/>
                  <a:gd name="connsiteX40" fmla="*/ 7180087 w 12089090"/>
                  <a:gd name="connsiteY40" fmla="*/ 1905407 h 13511369"/>
                  <a:gd name="connsiteX41" fmla="*/ 7321772 w 12089090"/>
                  <a:gd name="connsiteY41" fmla="*/ 1876581 h 13511369"/>
                  <a:gd name="connsiteX42" fmla="*/ 7419403 w 12089090"/>
                  <a:gd name="connsiteY42" fmla="*/ 1843244 h 13511369"/>
                  <a:gd name="connsiteX43" fmla="*/ 7457503 w 12089090"/>
                  <a:gd name="connsiteY43" fmla="*/ 1764663 h 13511369"/>
                  <a:gd name="connsiteX44" fmla="*/ 7543228 w 12089090"/>
                  <a:gd name="connsiteY44" fmla="*/ 1752756 h 13511369"/>
                  <a:gd name="connsiteX45" fmla="*/ 7618237 w 12089090"/>
                  <a:gd name="connsiteY45" fmla="*/ 1552982 h 13511369"/>
                  <a:gd name="connsiteX46" fmla="*/ 7512272 w 12089090"/>
                  <a:gd name="connsiteY46" fmla="*/ 1428906 h 13511369"/>
                  <a:gd name="connsiteX47" fmla="*/ 7275337 w 12089090"/>
                  <a:gd name="connsiteY47" fmla="*/ 1305332 h 13511369"/>
                  <a:gd name="connsiteX48" fmla="*/ 6959822 w 12089090"/>
                  <a:gd name="connsiteY48" fmla="*/ 1395569 h 13511369"/>
                  <a:gd name="connsiteX49" fmla="*/ 6752653 w 12089090"/>
                  <a:gd name="connsiteY49" fmla="*/ 1359850 h 13511369"/>
                  <a:gd name="connsiteX50" fmla="*/ 6647878 w 12089090"/>
                  <a:gd name="connsiteY50" fmla="*/ 1431288 h 13511369"/>
                  <a:gd name="connsiteX51" fmla="*/ 6488334 w 12089090"/>
                  <a:gd name="connsiteY51" fmla="*/ 1331275 h 13511369"/>
                  <a:gd name="connsiteX52" fmla="*/ 6354984 w 12089090"/>
                  <a:gd name="connsiteY52" fmla="*/ 1402713 h 13511369"/>
                  <a:gd name="connsiteX53" fmla="*/ 6265687 w 12089090"/>
                  <a:gd name="connsiteY53" fmla="*/ 1362482 h 13511369"/>
                  <a:gd name="connsiteX54" fmla="*/ 6181153 w 12089090"/>
                  <a:gd name="connsiteY54" fmla="*/ 1433669 h 13511369"/>
                  <a:gd name="connsiteX55" fmla="*/ 6052565 w 12089090"/>
                  <a:gd name="connsiteY55" fmla="*/ 1269363 h 13511369"/>
                  <a:gd name="connsiteX56" fmla="*/ 5971603 w 12089090"/>
                  <a:gd name="connsiteY56" fmla="*/ 1078863 h 13511369"/>
                  <a:gd name="connsiteX57" fmla="*/ 5808487 w 12089090"/>
                  <a:gd name="connsiteY57" fmla="*/ 1000532 h 13511369"/>
                  <a:gd name="connsiteX58" fmla="*/ 5647753 w 12089090"/>
                  <a:gd name="connsiteY58" fmla="*/ 921700 h 13511369"/>
                  <a:gd name="connsiteX59" fmla="*/ 5566790 w 12089090"/>
                  <a:gd name="connsiteY59" fmla="*/ 995519 h 13511369"/>
                  <a:gd name="connsiteX60" fmla="*/ 5500115 w 12089090"/>
                  <a:gd name="connsiteY60" fmla="*/ 847881 h 13511369"/>
                  <a:gd name="connsiteX61" fmla="*/ 5295328 w 12089090"/>
                  <a:gd name="connsiteY61" fmla="*/ 838356 h 13511369"/>
                  <a:gd name="connsiteX62" fmla="*/ 5119115 w 12089090"/>
                  <a:gd name="connsiteY62" fmla="*/ 678813 h 13511369"/>
                  <a:gd name="connsiteX63" fmla="*/ 4872656 w 12089090"/>
                  <a:gd name="connsiteY63" fmla="*/ 524282 h 13511369"/>
                  <a:gd name="connsiteX64" fmla="*/ 4578572 w 12089090"/>
                  <a:gd name="connsiteY64" fmla="*/ 478788 h 13511369"/>
                  <a:gd name="connsiteX65" fmla="*/ 4330922 w 12089090"/>
                  <a:gd name="connsiteY65" fmla="*/ 395444 h 13511369"/>
                  <a:gd name="connsiteX66" fmla="*/ 4363068 w 12089090"/>
                  <a:gd name="connsiteY66" fmla="*/ 505232 h 13511369"/>
                  <a:gd name="connsiteX67" fmla="*/ 4118990 w 12089090"/>
                  <a:gd name="connsiteY67" fmla="*/ 528794 h 13511369"/>
                  <a:gd name="connsiteX68" fmla="*/ 3952303 w 12089090"/>
                  <a:gd name="connsiteY68" fmla="*/ 640713 h 13511369"/>
                  <a:gd name="connsiteX69" fmla="*/ 3770137 w 12089090"/>
                  <a:gd name="connsiteY69" fmla="*/ 929094 h 13511369"/>
                  <a:gd name="connsiteX70" fmla="*/ 3680840 w 12089090"/>
                  <a:gd name="connsiteY70" fmla="*/ 914556 h 13511369"/>
                  <a:gd name="connsiteX71" fmla="*/ 3578447 w 12089090"/>
                  <a:gd name="connsiteY71" fmla="*/ 990756 h 13511369"/>
                  <a:gd name="connsiteX72" fmla="*/ 3404615 w 12089090"/>
                  <a:gd name="connsiteY72" fmla="*/ 1205069 h 13511369"/>
                  <a:gd name="connsiteX73" fmla="*/ 3266503 w 12089090"/>
                  <a:gd name="connsiteY73" fmla="*/ 1266981 h 13511369"/>
                  <a:gd name="connsiteX74" fmla="*/ 3184349 w 12089090"/>
                  <a:gd name="connsiteY74" fmla="*/ 1343433 h 13511369"/>
                  <a:gd name="connsiteX75" fmla="*/ 2956940 w 12089090"/>
                  <a:gd name="connsiteY75" fmla="*/ 1233644 h 13511369"/>
                  <a:gd name="connsiteX76" fmla="*/ 2829544 w 12089090"/>
                  <a:gd name="connsiteY76" fmla="*/ 1317239 h 13511369"/>
                  <a:gd name="connsiteX77" fmla="*/ 2690240 w 12089090"/>
                  <a:gd name="connsiteY77" fmla="*/ 1366994 h 13511369"/>
                  <a:gd name="connsiteX78" fmla="*/ 2455687 w 12089090"/>
                  <a:gd name="connsiteY78" fmla="*/ 1452970 h 13511369"/>
                  <a:gd name="connsiteX79" fmla="*/ 2421159 w 12089090"/>
                  <a:gd name="connsiteY79" fmla="*/ 1328894 h 13511369"/>
                  <a:gd name="connsiteX80" fmla="*/ 2341387 w 12089090"/>
                  <a:gd name="connsiteY80" fmla="*/ 1248182 h 13511369"/>
                  <a:gd name="connsiteX81" fmla="*/ 2364009 w 12089090"/>
                  <a:gd name="connsiteY81" fmla="*/ 1407475 h 13511369"/>
                  <a:gd name="connsiteX82" fmla="*/ 2321147 w 12089090"/>
                  <a:gd name="connsiteY82" fmla="*/ 1557494 h 13511369"/>
                  <a:gd name="connsiteX83" fmla="*/ 2379487 w 12089090"/>
                  <a:gd name="connsiteY83" fmla="*/ 1629182 h 13511369"/>
                  <a:gd name="connsiteX84" fmla="*/ 2748581 w 12089090"/>
                  <a:gd name="connsiteY84" fmla="*/ 1888739 h 13511369"/>
                  <a:gd name="connsiteX85" fmla="*/ 2818828 w 12089090"/>
                  <a:gd name="connsiteY85" fmla="*/ 2031363 h 13511369"/>
                  <a:gd name="connsiteX86" fmla="*/ 2799778 w 12089090"/>
                  <a:gd name="connsiteY86" fmla="*/ 2224244 h 13511369"/>
                  <a:gd name="connsiteX87" fmla="*/ 2870025 w 12089090"/>
                  <a:gd name="connsiteY87" fmla="*/ 2431664 h 13511369"/>
                  <a:gd name="connsiteX88" fmla="*/ 3027187 w 12089090"/>
                  <a:gd name="connsiteY88" fmla="*/ 2567395 h 13511369"/>
                  <a:gd name="connsiteX89" fmla="*/ 3160537 w 12089090"/>
                  <a:gd name="connsiteY89" fmla="*/ 2543582 h 13511369"/>
                  <a:gd name="connsiteX90" fmla="*/ 3228403 w 12089090"/>
                  <a:gd name="connsiteY90" fmla="*/ 2648106 h 13511369"/>
                  <a:gd name="connsiteX91" fmla="*/ 3130772 w 12089090"/>
                  <a:gd name="connsiteY91" fmla="*/ 2719544 h 13511369"/>
                  <a:gd name="connsiteX92" fmla="*/ 3115293 w 12089090"/>
                  <a:gd name="connsiteY92" fmla="*/ 2843619 h 13511369"/>
                  <a:gd name="connsiteX93" fmla="*/ 3023615 w 12089090"/>
                  <a:gd name="connsiteY93" fmla="*/ 2957669 h 13511369"/>
                  <a:gd name="connsiteX94" fmla="*/ 3016472 w 12089090"/>
                  <a:gd name="connsiteY94" fmla="*/ 3050538 h 13511369"/>
                  <a:gd name="connsiteX95" fmla="*/ 2916459 w 12089090"/>
                  <a:gd name="connsiteY95" fmla="*/ 3143406 h 13511369"/>
                  <a:gd name="connsiteX96" fmla="*/ 2874787 w 12089090"/>
                  <a:gd name="connsiteY96" fmla="*/ 3248432 h 13511369"/>
                  <a:gd name="connsiteX97" fmla="*/ 2916459 w 12089090"/>
                  <a:gd name="connsiteY97" fmla="*/ 3355338 h 13511369"/>
                  <a:gd name="connsiteX98" fmla="*/ 3039093 w 12089090"/>
                  <a:gd name="connsiteY98" fmla="*/ 3469889 h 13511369"/>
                  <a:gd name="connsiteX99" fmla="*/ 2880740 w 12089090"/>
                  <a:gd name="connsiteY99" fmla="*/ 3872069 h 13511369"/>
                  <a:gd name="connsiteX100" fmla="*/ 2854547 w 12089090"/>
                  <a:gd name="connsiteY100" fmla="*/ 4003038 h 13511369"/>
                  <a:gd name="connsiteX101" fmla="*/ 2779537 w 12089090"/>
                  <a:gd name="connsiteY101" fmla="*/ 4067582 h 13511369"/>
                  <a:gd name="connsiteX102" fmla="*/ 2630709 w 12089090"/>
                  <a:gd name="connsiteY102" fmla="*/ 4069713 h 13511369"/>
                  <a:gd name="connsiteX103" fmla="*/ 2559272 w 12089090"/>
                  <a:gd name="connsiteY103" fmla="*/ 4041138 h 13511369"/>
                  <a:gd name="connsiteX104" fmla="*/ 2497359 w 12089090"/>
                  <a:gd name="connsiteY104" fmla="*/ 3964938 h 13511369"/>
                  <a:gd name="connsiteX105" fmla="*/ 2360437 w 12089090"/>
                  <a:gd name="connsiteY105" fmla="*/ 3991382 h 13511369"/>
                  <a:gd name="connsiteX106" fmla="*/ 2302097 w 12089090"/>
                  <a:gd name="connsiteY106" fmla="*/ 4098288 h 13511369"/>
                  <a:gd name="connsiteX107" fmla="*/ 2402109 w 12089090"/>
                  <a:gd name="connsiteY107" fmla="*/ 4295932 h 13511369"/>
                  <a:gd name="connsiteX108" fmla="*/ 2322337 w 12089090"/>
                  <a:gd name="connsiteY108" fmla="*/ 4353332 h 13511369"/>
                  <a:gd name="connsiteX109" fmla="*/ 2533078 w 12089090"/>
                  <a:gd name="connsiteY109" fmla="*/ 4645975 h 13511369"/>
                  <a:gd name="connsiteX110" fmla="*/ 2597372 w 12089090"/>
                  <a:gd name="connsiteY110" fmla="*/ 4879338 h 13511369"/>
                  <a:gd name="connsiteX111" fmla="*/ 2489024 w 12089090"/>
                  <a:gd name="connsiteY111" fmla="*/ 4958170 h 13511369"/>
                  <a:gd name="connsiteX112" fmla="*/ 2471165 w 12089090"/>
                  <a:gd name="connsiteY112" fmla="*/ 5122225 h 13511369"/>
                  <a:gd name="connsiteX113" fmla="*/ 2387822 w 12089090"/>
                  <a:gd name="connsiteY113" fmla="*/ 5196044 h 13511369"/>
                  <a:gd name="connsiteX114" fmla="*/ 2398537 w 12089090"/>
                  <a:gd name="connsiteY114" fmla="*/ 5286782 h 13511369"/>
                  <a:gd name="connsiteX115" fmla="*/ 2506884 w 12089090"/>
                  <a:gd name="connsiteY115" fmla="*/ 5384163 h 13511369"/>
                  <a:gd name="connsiteX116" fmla="*/ 2512837 w 12089090"/>
                  <a:gd name="connsiteY116" fmla="*/ 5534432 h 13511369"/>
                  <a:gd name="connsiteX117" fmla="*/ 2516409 w 12089090"/>
                  <a:gd name="connsiteY117" fmla="*/ 5622288 h 13511369"/>
                  <a:gd name="connsiteX118" fmla="*/ 2649759 w 12089090"/>
                  <a:gd name="connsiteY118" fmla="*/ 5741350 h 13511369"/>
                  <a:gd name="connsiteX119" fmla="*/ 2814065 w 12089090"/>
                  <a:gd name="connsiteY119" fmla="*/ 5819932 h 13511369"/>
                  <a:gd name="connsiteX120" fmla="*/ 2846212 w 12089090"/>
                  <a:gd name="connsiteY120" fmla="*/ 6036875 h 13511369"/>
                  <a:gd name="connsiteX121" fmla="*/ 2836687 w 12089090"/>
                  <a:gd name="connsiteY121" fmla="*/ 6239282 h 13511369"/>
                  <a:gd name="connsiteX122" fmla="*/ 2611659 w 12089090"/>
                  <a:gd name="connsiteY122" fmla="*/ 6322375 h 13511369"/>
                  <a:gd name="connsiteX123" fmla="*/ 2627137 w 12089090"/>
                  <a:gd name="connsiteY123" fmla="*/ 6448832 h 13511369"/>
                  <a:gd name="connsiteX124" fmla="*/ 2531887 w 12089090"/>
                  <a:gd name="connsiteY124" fmla="*/ 6696482 h 13511369"/>
                  <a:gd name="connsiteX125" fmla="*/ 2585465 w 12089090"/>
                  <a:gd name="connsiteY125" fmla="*/ 6812913 h 13511369"/>
                  <a:gd name="connsiteX126" fmla="*/ 2535459 w 12089090"/>
                  <a:gd name="connsiteY126" fmla="*/ 6872444 h 13511369"/>
                  <a:gd name="connsiteX127" fmla="*/ 2478309 w 12089090"/>
                  <a:gd name="connsiteY127" fmla="*/ 6981982 h 13511369"/>
                  <a:gd name="connsiteX128" fmla="*/ 2365199 w 12089090"/>
                  <a:gd name="connsiteY128" fmla="*/ 7022714 h 13511369"/>
                  <a:gd name="connsiteX129" fmla="*/ 2123503 w 12089090"/>
                  <a:gd name="connsiteY129" fmla="*/ 7248682 h 13511369"/>
                  <a:gd name="connsiteX130" fmla="*/ 2171128 w 12089090"/>
                  <a:gd name="connsiteY130" fmla="*/ 7551100 h 13511369"/>
                  <a:gd name="connsiteX131" fmla="*/ 2143743 w 12089090"/>
                  <a:gd name="connsiteY131" fmla="*/ 7627551 h 13511369"/>
                  <a:gd name="connsiteX132" fmla="*/ 1973484 w 12089090"/>
                  <a:gd name="connsiteY132" fmla="*/ 7703500 h 13511369"/>
                  <a:gd name="connsiteX133" fmla="*/ 1867519 w 12089090"/>
                  <a:gd name="connsiteY133" fmla="*/ 7841863 h 13511369"/>
                  <a:gd name="connsiteX134" fmla="*/ 1842515 w 12089090"/>
                  <a:gd name="connsiteY134" fmla="*/ 8084500 h 13511369"/>
                  <a:gd name="connsiteX135" fmla="*/ 1721072 w 12089090"/>
                  <a:gd name="connsiteY135" fmla="*/ 8148794 h 13511369"/>
                  <a:gd name="connsiteX136" fmla="*/ 1703212 w 12089090"/>
                  <a:gd name="connsiteY136" fmla="*/ 8291919 h 13511369"/>
                  <a:gd name="connsiteX137" fmla="*/ 1671065 w 12089090"/>
                  <a:gd name="connsiteY137" fmla="*/ 8510744 h 13511369"/>
                  <a:gd name="connsiteX138" fmla="*/ 1716309 w 12089090"/>
                  <a:gd name="connsiteY138" fmla="*/ 8653619 h 13511369"/>
                  <a:gd name="connsiteX139" fmla="*/ 1706784 w 12089090"/>
                  <a:gd name="connsiteY139" fmla="*/ 8772682 h 13511369"/>
                  <a:gd name="connsiteX140" fmla="*/ 1788937 w 12089090"/>
                  <a:gd name="connsiteY140" fmla="*/ 8963432 h 13511369"/>
                  <a:gd name="connsiteX141" fmla="*/ 1657969 w 12089090"/>
                  <a:gd name="connsiteY141" fmla="*/ 9413488 h 13511369"/>
                  <a:gd name="connsiteX142" fmla="*/ 1506759 w 12089090"/>
                  <a:gd name="connsiteY142" fmla="*/ 9498963 h 13511369"/>
                  <a:gd name="connsiteX143" fmla="*/ 1463897 w 12089090"/>
                  <a:gd name="connsiteY143" fmla="*/ 9682319 h 13511369"/>
                  <a:gd name="connsiteX144" fmla="*/ 1321022 w 12089090"/>
                  <a:gd name="connsiteY144" fmla="*/ 9748994 h 13511369"/>
                  <a:gd name="connsiteX145" fmla="*/ 1312687 w 12089090"/>
                  <a:gd name="connsiteY145" fmla="*/ 9839732 h 13511369"/>
                  <a:gd name="connsiteX146" fmla="*/ 1237678 w 12089090"/>
                  <a:gd name="connsiteY146" fmla="*/ 9970450 h 13511369"/>
                  <a:gd name="connsiteX147" fmla="*/ 1254347 w 12089090"/>
                  <a:gd name="connsiteY147" fmla="*/ 10151425 h 13511369"/>
                  <a:gd name="connsiteX148" fmla="*/ 1179337 w 12089090"/>
                  <a:gd name="connsiteY148" fmla="*/ 10315982 h 13511369"/>
                  <a:gd name="connsiteX149" fmla="*/ 932878 w 12089090"/>
                  <a:gd name="connsiteY149" fmla="*/ 10353832 h 13511369"/>
                  <a:gd name="connsiteX150" fmla="*/ 817387 w 12089090"/>
                  <a:gd name="connsiteY150" fmla="*/ 10468382 h 13511369"/>
                  <a:gd name="connsiteX151" fmla="*/ 678084 w 12089090"/>
                  <a:gd name="connsiteY151" fmla="*/ 10480038 h 13511369"/>
                  <a:gd name="connsiteX152" fmla="*/ 585215 w 12089090"/>
                  <a:gd name="connsiteY152" fmla="*/ 10544332 h 13511369"/>
                  <a:gd name="connsiteX153" fmla="*/ 497109 w 12089090"/>
                  <a:gd name="connsiteY153" fmla="*/ 10503850 h 13511369"/>
                  <a:gd name="connsiteX154" fmla="*/ 399478 w 12089090"/>
                  <a:gd name="connsiteY154" fmla="*/ 10510994 h 13511369"/>
                  <a:gd name="connsiteX155" fmla="*/ 301847 w 12089090"/>
                  <a:gd name="connsiteY155" fmla="*/ 10482419 h 13511369"/>
                  <a:gd name="connsiteX156" fmla="*/ 238743 w 12089090"/>
                  <a:gd name="connsiteY156" fmla="*/ 10535057 h 13511369"/>
                  <a:gd name="connsiteX157" fmla="*/ 17287 w 12089090"/>
                  <a:gd name="connsiteY157" fmla="*/ 10430282 h 13511369"/>
                  <a:gd name="connsiteX158" fmla="*/ 78009 w 12089090"/>
                  <a:gd name="connsiteY158" fmla="*/ 10608625 h 13511369"/>
                  <a:gd name="connsiteX159" fmla="*/ 11334 w 12089090"/>
                  <a:gd name="connsiteY159" fmla="*/ 10787219 h 13511369"/>
                  <a:gd name="connsiteX160" fmla="*/ 112537 w 12089090"/>
                  <a:gd name="connsiteY160" fmla="*/ 11056551 h 13511369"/>
                  <a:gd name="connsiteX161" fmla="*/ 8953 w 12089090"/>
                  <a:gd name="connsiteY161" fmla="*/ 11234894 h 13511369"/>
                  <a:gd name="connsiteX162" fmla="*/ 17287 w 12089090"/>
                  <a:gd name="connsiteY162" fmla="*/ 11420882 h 13511369"/>
                  <a:gd name="connsiteX163" fmla="*/ 158972 w 12089090"/>
                  <a:gd name="connsiteY163" fmla="*/ 11470638 h 13511369"/>
                  <a:gd name="connsiteX164" fmla="*/ 455437 w 12089090"/>
                  <a:gd name="connsiteY164" fmla="*/ 11497082 h 13511369"/>
                  <a:gd name="connsiteX165" fmla="*/ 623315 w 12089090"/>
                  <a:gd name="connsiteY165" fmla="*/ 11544457 h 13511369"/>
                  <a:gd name="connsiteX166" fmla="*/ 737615 w 12089090"/>
                  <a:gd name="connsiteY166" fmla="*/ 11489688 h 13511369"/>
                  <a:gd name="connsiteX167" fmla="*/ 912637 w 12089090"/>
                  <a:gd name="connsiteY167" fmla="*/ 11535182 h 13511369"/>
                  <a:gd name="connsiteX168" fmla="*/ 1078134 w 12089090"/>
                  <a:gd name="connsiteY168" fmla="*/ 11413488 h 13511369"/>
                  <a:gd name="connsiteX169" fmla="*/ 1155524 w 12089090"/>
                  <a:gd name="connsiteY169" fmla="*/ 11470889 h 13511369"/>
                  <a:gd name="connsiteX170" fmla="*/ 1294828 w 12089090"/>
                  <a:gd name="connsiteY170" fmla="*/ 11496832 h 13511369"/>
                  <a:gd name="connsiteX171" fmla="*/ 1466278 w 12089090"/>
                  <a:gd name="connsiteY171" fmla="*/ 11508738 h 13511369"/>
                  <a:gd name="connsiteX172" fmla="*/ 1552003 w 12089090"/>
                  <a:gd name="connsiteY172" fmla="*/ 11573032 h 13511369"/>
                  <a:gd name="connsiteX173" fmla="*/ 1652015 w 12089090"/>
                  <a:gd name="connsiteY173" fmla="*/ 11580175 h 13511369"/>
                  <a:gd name="connsiteX174" fmla="*/ 1731787 w 12089090"/>
                  <a:gd name="connsiteY174" fmla="*/ 11592332 h 13511369"/>
                  <a:gd name="connsiteX175" fmla="*/ 1659159 w 12089090"/>
                  <a:gd name="connsiteY175" fmla="*/ 11737338 h 13511369"/>
                  <a:gd name="connsiteX176" fmla="*/ 1693687 w 12089090"/>
                  <a:gd name="connsiteY176" fmla="*/ 11992382 h 13511369"/>
                  <a:gd name="connsiteX177" fmla="*/ 1871090 w 12089090"/>
                  <a:gd name="connsiteY177" fmla="*/ 12130244 h 13511369"/>
                  <a:gd name="connsiteX178" fmla="*/ 1993724 w 12089090"/>
                  <a:gd name="connsiteY178" fmla="*/ 12056676 h 13511369"/>
                  <a:gd name="connsiteX179" fmla="*/ 2066353 w 12089090"/>
                  <a:gd name="connsiteY179" fmla="*/ 12104050 h 13511369"/>
                  <a:gd name="connsiteX180" fmla="*/ 2142553 w 12089090"/>
                  <a:gd name="connsiteY180" fmla="*/ 12034994 h 13511369"/>
                  <a:gd name="connsiteX181" fmla="*/ 2242565 w 12089090"/>
                  <a:gd name="connsiteY181" fmla="*/ 12058807 h 13511369"/>
                  <a:gd name="connsiteX182" fmla="*/ 2473547 w 12089090"/>
                  <a:gd name="connsiteY182" fmla="*/ 12008800 h 13511369"/>
                  <a:gd name="connsiteX183" fmla="*/ 2524743 w 12089090"/>
                  <a:gd name="connsiteY183" fmla="*/ 11899513 h 13511369"/>
                  <a:gd name="connsiteX184" fmla="*/ 2893837 w 12089090"/>
                  <a:gd name="connsiteY184" fmla="*/ 12030482 h 13511369"/>
                  <a:gd name="connsiteX185" fmla="*/ 2983134 w 12089090"/>
                  <a:gd name="connsiteY185" fmla="*/ 12018325 h 13511369"/>
                  <a:gd name="connsiteX186" fmla="*/ 3084337 w 12089090"/>
                  <a:gd name="connsiteY186" fmla="*/ 12182882 h 13511369"/>
                  <a:gd name="connsiteX187" fmla="*/ 3323653 w 12089090"/>
                  <a:gd name="connsiteY187" fmla="*/ 12127863 h 13511369"/>
                  <a:gd name="connsiteX188" fmla="*/ 3433190 w 12089090"/>
                  <a:gd name="connsiteY188" fmla="*/ 12196919 h 13511369"/>
                  <a:gd name="connsiteX189" fmla="*/ 3586781 w 12089090"/>
                  <a:gd name="connsiteY189" fmla="*/ 12266226 h 13511369"/>
                  <a:gd name="connsiteX190" fmla="*/ 3522487 w 12089090"/>
                  <a:gd name="connsiteY190" fmla="*/ 12387670 h 13511369"/>
                  <a:gd name="connsiteX191" fmla="*/ 3607022 w 12089090"/>
                  <a:gd name="connsiteY191" fmla="*/ 12592207 h 13511369"/>
                  <a:gd name="connsiteX192" fmla="*/ 3560587 w 12089090"/>
                  <a:gd name="connsiteY192" fmla="*/ 12773432 h 13511369"/>
                  <a:gd name="connsiteX193" fmla="*/ 3545109 w 12089090"/>
                  <a:gd name="connsiteY193" fmla="*/ 12987494 h 13511369"/>
                  <a:gd name="connsiteX194" fmla="*/ 3636787 w 12089090"/>
                  <a:gd name="connsiteY194" fmla="*/ 13211582 h 13511369"/>
                  <a:gd name="connsiteX195" fmla="*/ 3922537 w 12089090"/>
                  <a:gd name="connsiteY195" fmla="*/ 13440182 h 13511369"/>
                  <a:gd name="connsiteX196" fmla="*/ 4514278 w 12089090"/>
                  <a:gd name="connsiteY196" fmla="*/ 13511369 h 13511369"/>
                  <a:gd name="connsiteX197" fmla="*/ 4549996 w 12089090"/>
                  <a:gd name="connsiteY197" fmla="*/ 13442312 h 13511369"/>
                  <a:gd name="connsiteX198" fmla="*/ 4208287 w 12089090"/>
                  <a:gd name="connsiteY198" fmla="*/ 13154432 h 13511369"/>
                  <a:gd name="connsiteX199" fmla="*/ 4635722 w 12089090"/>
                  <a:gd name="connsiteY199" fmla="*/ 13268482 h 13511369"/>
                  <a:gd name="connsiteX200" fmla="*/ 4951237 w 12089090"/>
                  <a:gd name="connsiteY200" fmla="*/ 13268732 h 13511369"/>
                  <a:gd name="connsiteX201" fmla="*/ 5052440 w 12089090"/>
                  <a:gd name="connsiteY201" fmla="*/ 13058932 h 13511369"/>
                  <a:gd name="connsiteX202" fmla="*/ 5011959 w 12089090"/>
                  <a:gd name="connsiteY202" fmla="*/ 12985113 h 13511369"/>
                  <a:gd name="connsiteX203" fmla="*/ 5008387 w 12089090"/>
                  <a:gd name="connsiteY203" fmla="*/ 12678182 h 13511369"/>
                  <a:gd name="connsiteX204" fmla="*/ 5084587 w 12089090"/>
                  <a:gd name="connsiteY204" fmla="*/ 12563882 h 13511369"/>
                  <a:gd name="connsiteX205" fmla="*/ 5046487 w 12089090"/>
                  <a:gd name="connsiteY205" fmla="*/ 12225745 h 13511369"/>
                  <a:gd name="connsiteX206" fmla="*/ 5375100 w 12089090"/>
                  <a:gd name="connsiteY206" fmla="*/ 12097157 h 13511369"/>
                  <a:gd name="connsiteX207" fmla="*/ 5656087 w 12089090"/>
                  <a:gd name="connsiteY207" fmla="*/ 12180502 h 13511369"/>
                  <a:gd name="connsiteX208" fmla="*/ 5541787 w 12089090"/>
                  <a:gd name="connsiteY208" fmla="*/ 11249432 h 13511369"/>
                  <a:gd name="connsiteX209" fmla="*/ 5602510 w 12089090"/>
                  <a:gd name="connsiteY209" fmla="*/ 10722925 h 13511369"/>
                  <a:gd name="connsiteX210" fmla="*/ 5485827 w 12089090"/>
                  <a:gd name="connsiteY210" fmla="*/ 10663394 h 13511369"/>
                  <a:gd name="connsiteX211" fmla="*/ 5602509 w 12089090"/>
                  <a:gd name="connsiteY211" fmla="*/ 10701495 h 13511369"/>
                  <a:gd name="connsiteX212" fmla="*/ 5628703 w 12089090"/>
                  <a:gd name="connsiteY212" fmla="*/ 10160950 h 13511369"/>
                  <a:gd name="connsiteX213" fmla="*/ 5715618 w 12089090"/>
                  <a:gd name="connsiteY213" fmla="*/ 9775438 h 13511369"/>
                  <a:gd name="connsiteX214" fmla="*/ 5847778 w 12089090"/>
                  <a:gd name="connsiteY214" fmla="*/ 9408475 h 13511369"/>
                  <a:gd name="connsiteX215" fmla="*/ 5938265 w 12089090"/>
                  <a:gd name="connsiteY215" fmla="*/ 9196544 h 13511369"/>
                  <a:gd name="connsiteX216" fmla="*/ 5776340 w 12089090"/>
                  <a:gd name="connsiteY216" fmla="*/ 9329894 h 13511369"/>
                  <a:gd name="connsiteX217" fmla="*/ 5940647 w 12089090"/>
                  <a:gd name="connsiteY217" fmla="*/ 9137013 h 13511369"/>
                  <a:gd name="connsiteX218" fmla="*/ 5972794 w 12089090"/>
                  <a:gd name="connsiteY218" fmla="*/ 8956289 h 13511369"/>
                  <a:gd name="connsiteX219" fmla="*/ 5976365 w 12089090"/>
                  <a:gd name="connsiteY219" fmla="*/ 9087006 h 13511369"/>
                  <a:gd name="connsiteX220" fmla="*/ 6458567 w 12089090"/>
                  <a:gd name="connsiteY220" fmla="*/ 8201432 h 13511369"/>
                  <a:gd name="connsiteX221" fmla="*/ 6221634 w 12089090"/>
                  <a:gd name="connsiteY221" fmla="*/ 8101170 h 13511369"/>
                  <a:gd name="connsiteX222" fmla="*/ 6443090 w 12089090"/>
                  <a:gd name="connsiteY222" fmla="*/ 8110694 h 13511369"/>
                  <a:gd name="connsiteX223" fmla="*/ 6713363 w 12089090"/>
                  <a:gd name="connsiteY223" fmla="*/ 8074975 h 13511369"/>
                  <a:gd name="connsiteX224" fmla="*/ 6872907 w 12089090"/>
                  <a:gd name="connsiteY224" fmla="*/ 8032113 h 13511369"/>
                  <a:gd name="connsiteX225" fmla="*/ 6802659 w 12089090"/>
                  <a:gd name="connsiteY225" fmla="*/ 7972582 h 13511369"/>
                  <a:gd name="connsiteX226" fmla="*/ 6894339 w 12089090"/>
                  <a:gd name="connsiteY226" fmla="*/ 7846626 h 13511369"/>
                  <a:gd name="connsiteX227" fmla="*/ 6997921 w 12089090"/>
                  <a:gd name="connsiteY227" fmla="*/ 7867807 h 13511369"/>
                  <a:gd name="connsiteX228" fmla="*/ 7034832 w 12089090"/>
                  <a:gd name="connsiteY228" fmla="*/ 7793990 h 13511369"/>
                  <a:gd name="connsiteX229" fmla="*/ 6961013 w 12089090"/>
                  <a:gd name="connsiteY229" fmla="*/ 7693975 h 13511369"/>
                  <a:gd name="connsiteX230" fmla="*/ 6927676 w 12089090"/>
                  <a:gd name="connsiteY230" fmla="*/ 7596344 h 13511369"/>
                  <a:gd name="connsiteX231" fmla="*/ 6837187 w 12089090"/>
                  <a:gd name="connsiteY231" fmla="*/ 7591832 h 13511369"/>
                  <a:gd name="connsiteX232" fmla="*/ 6763369 w 12089090"/>
                  <a:gd name="connsiteY232" fmla="*/ 7674925 h 13511369"/>
                  <a:gd name="connsiteX233" fmla="*/ 6627637 w 12089090"/>
                  <a:gd name="connsiteY233" fmla="*/ 7687082 h 13511369"/>
                  <a:gd name="connsiteX234" fmla="*/ 6687169 w 12089090"/>
                  <a:gd name="connsiteY234" fmla="*/ 7617775 h 13511369"/>
                  <a:gd name="connsiteX235" fmla="*/ 6699076 w 12089090"/>
                  <a:gd name="connsiteY235" fmla="*/ 7529669 h 13511369"/>
                  <a:gd name="connsiteX236" fmla="*/ 6720506 w 12089090"/>
                  <a:gd name="connsiteY236" fmla="*/ 7467756 h 13511369"/>
                  <a:gd name="connsiteX237" fmla="*/ 6684787 w 12089090"/>
                  <a:gd name="connsiteY237" fmla="*/ 7401332 h 13511369"/>
                  <a:gd name="connsiteX238" fmla="*/ 6620494 w 12089090"/>
                  <a:gd name="connsiteY238" fmla="*/ 7432038 h 13511369"/>
                  <a:gd name="connsiteX239" fmla="*/ 6618112 w 12089090"/>
                  <a:gd name="connsiteY239" fmla="*/ 7351326 h 13511369"/>
                  <a:gd name="connsiteX240" fmla="*/ 6837188 w 12089090"/>
                  <a:gd name="connsiteY240" fmla="*/ 7243919 h 13511369"/>
                  <a:gd name="connsiteX241" fmla="*/ 6801469 w 12089090"/>
                  <a:gd name="connsiteY241" fmla="*/ 7089138 h 13511369"/>
                  <a:gd name="connsiteX242" fmla="*/ 6877669 w 12089090"/>
                  <a:gd name="connsiteY242" fmla="*/ 7072469 h 13511369"/>
                  <a:gd name="connsiteX243" fmla="*/ 6856237 w 12089090"/>
                  <a:gd name="connsiteY243" fmla="*/ 6982232 h 13511369"/>
                  <a:gd name="connsiteX244" fmla="*/ 6961013 w 12089090"/>
                  <a:gd name="connsiteY244" fmla="*/ 6984363 h 13511369"/>
                  <a:gd name="connsiteX245" fmla="*/ 7003876 w 12089090"/>
                  <a:gd name="connsiteY245" fmla="*/ 6903400 h 13511369"/>
                  <a:gd name="connsiteX246" fmla="*/ 7106269 w 12089090"/>
                  <a:gd name="connsiteY246" fmla="*/ 6936738 h 13511369"/>
                  <a:gd name="connsiteX247" fmla="*/ 7180088 w 12089090"/>
                  <a:gd name="connsiteY247" fmla="*/ 7039132 h 13511369"/>
                  <a:gd name="connsiteX248" fmla="*/ 7246763 w 12089090"/>
                  <a:gd name="connsiteY248" fmla="*/ 6979600 h 13511369"/>
                  <a:gd name="connsiteX249" fmla="*/ 7187232 w 12089090"/>
                  <a:gd name="connsiteY249" fmla="*/ 6843869 h 13511369"/>
                  <a:gd name="connsiteX250" fmla="*/ 7244381 w 12089090"/>
                  <a:gd name="connsiteY250" fmla="*/ 6896506 h 13511369"/>
                  <a:gd name="connsiteX251" fmla="*/ 7361063 w 12089090"/>
                  <a:gd name="connsiteY251" fmla="*/ 6934357 h 13511369"/>
                  <a:gd name="connsiteX252" fmla="*/ 7434882 w 12089090"/>
                  <a:gd name="connsiteY252" fmla="*/ 7006046 h 13511369"/>
                  <a:gd name="connsiteX253" fmla="*/ 7403926 w 12089090"/>
                  <a:gd name="connsiteY253" fmla="*/ 7144158 h 13511369"/>
                  <a:gd name="connsiteX254" fmla="*/ 7475363 w 12089090"/>
                  <a:gd name="connsiteY254" fmla="*/ 7108439 h 13511369"/>
                  <a:gd name="connsiteX255" fmla="*/ 7465837 w 12089090"/>
                  <a:gd name="connsiteY255" fmla="*/ 7077482 h 13511369"/>
                  <a:gd name="connsiteX256" fmla="*/ 7542038 w 12089090"/>
                  <a:gd name="connsiteY256" fmla="*/ 7163208 h 13511369"/>
                  <a:gd name="connsiteX257" fmla="*/ 7477744 w 12089090"/>
                  <a:gd name="connsiteY257" fmla="*/ 7244171 h 13511369"/>
                  <a:gd name="connsiteX258" fmla="*/ 7542037 w 12089090"/>
                  <a:gd name="connsiteY258" fmla="*/ 7325132 h 13511369"/>
                  <a:gd name="connsiteX259" fmla="*/ 7468219 w 12089090"/>
                  <a:gd name="connsiteY259" fmla="*/ 7344183 h 13511369"/>
                  <a:gd name="connsiteX260" fmla="*/ 7375351 w 12089090"/>
                  <a:gd name="connsiteY260" fmla="*/ 7296558 h 13511369"/>
                  <a:gd name="connsiteX261" fmla="*/ 7327726 w 12089090"/>
                  <a:gd name="connsiteY261" fmla="*/ 7406096 h 13511369"/>
                  <a:gd name="connsiteX262" fmla="*/ 7403926 w 12089090"/>
                  <a:gd name="connsiteY262" fmla="*/ 7425146 h 13511369"/>
                  <a:gd name="connsiteX263" fmla="*/ 7458694 w 12089090"/>
                  <a:gd name="connsiteY263" fmla="*/ 7484677 h 13511369"/>
                  <a:gd name="connsiteX264" fmla="*/ 7484888 w 12089090"/>
                  <a:gd name="connsiteY264" fmla="*/ 7515382 h 13511369"/>
                  <a:gd name="connsiteX265" fmla="*/ 7505128 w 12089090"/>
                  <a:gd name="connsiteY265" fmla="*/ 7467755 h 13511369"/>
                  <a:gd name="connsiteX266" fmla="*/ 7563469 w 12089090"/>
                  <a:gd name="connsiteY266" fmla="*/ 7529921 h 13511369"/>
                  <a:gd name="connsiteX267" fmla="*/ 7656338 w 12089090"/>
                  <a:gd name="connsiteY267" fmla="*/ 7615646 h 13511369"/>
                  <a:gd name="connsiteX268" fmla="*/ 7656338 w 12089090"/>
                  <a:gd name="connsiteY268" fmla="*/ 7510871 h 13511369"/>
                  <a:gd name="connsiteX269" fmla="*/ 7830168 w 12089090"/>
                  <a:gd name="connsiteY269" fmla="*/ 7606120 h 13511369"/>
                  <a:gd name="connsiteX270" fmla="*/ 7723013 w 12089090"/>
                  <a:gd name="connsiteY270" fmla="*/ 7370377 h 13511369"/>
                  <a:gd name="connsiteX271" fmla="*/ 7725394 w 12089090"/>
                  <a:gd name="connsiteY271" fmla="*/ 7234646 h 13511369"/>
                  <a:gd name="connsiteX272" fmla="*/ 7630144 w 12089090"/>
                  <a:gd name="connsiteY272" fmla="*/ 7206071 h 13511369"/>
                  <a:gd name="connsiteX273" fmla="*/ 7694437 w 12089090"/>
                  <a:gd name="connsiteY273" fmla="*/ 7039382 h 13511369"/>
                  <a:gd name="connsiteX274" fmla="*/ 8392144 w 12089090"/>
                  <a:gd name="connsiteY274" fmla="*/ 6653621 h 13511369"/>
                  <a:gd name="connsiteX275" fmla="*/ 8720757 w 12089090"/>
                  <a:gd name="connsiteY275" fmla="*/ 6591708 h 13511369"/>
                  <a:gd name="connsiteX276" fmla="*/ 8739807 w 12089090"/>
                  <a:gd name="connsiteY276" fmla="*/ 6696483 h 13511369"/>
                  <a:gd name="connsiteX277" fmla="*/ 8813626 w 12089090"/>
                  <a:gd name="connsiteY277" fmla="*/ 6701246 h 13511369"/>
                  <a:gd name="connsiteX278" fmla="*/ 8789812 w 12089090"/>
                  <a:gd name="connsiteY278" fmla="*/ 6548844 h 13511369"/>
                  <a:gd name="connsiteX279" fmla="*/ 9332737 w 12089090"/>
                  <a:gd name="connsiteY279" fmla="*/ 6544082 h 13511369"/>
                  <a:gd name="connsiteX280" fmla="*/ 9520856 w 12089090"/>
                  <a:gd name="connsiteY280" fmla="*/ 6494075 h 13511369"/>
                  <a:gd name="connsiteX281" fmla="*/ 9647062 w 12089090"/>
                  <a:gd name="connsiteY281" fmla="*/ 6298813 h 13511369"/>
                  <a:gd name="connsiteX282" fmla="*/ 9923287 w 12089090"/>
                  <a:gd name="connsiteY282" fmla="*/ 6334532 h 13511369"/>
                  <a:gd name="connsiteX283" fmla="*/ 9887569 w 12089090"/>
                  <a:gd name="connsiteY283" fmla="*/ 6420258 h 13511369"/>
                  <a:gd name="connsiteX284" fmla="*/ 9744694 w 12089090"/>
                  <a:gd name="connsiteY284" fmla="*/ 6434546 h 13511369"/>
                  <a:gd name="connsiteX285" fmla="*/ 9813749 w 12089090"/>
                  <a:gd name="connsiteY285" fmla="*/ 6489313 h 13511369"/>
                  <a:gd name="connsiteX286" fmla="*/ 9682782 w 12089090"/>
                  <a:gd name="connsiteY286" fmla="*/ 6517889 h 13511369"/>
                  <a:gd name="connsiteX287" fmla="*/ 9556576 w 12089090"/>
                  <a:gd name="connsiteY287" fmla="*/ 6508364 h 13511369"/>
                  <a:gd name="connsiteX288" fmla="*/ 9470850 w 12089090"/>
                  <a:gd name="connsiteY288" fmla="*/ 6544082 h 13511369"/>
                  <a:gd name="connsiteX289" fmla="*/ 9439894 w 12089090"/>
                  <a:gd name="connsiteY289" fmla="*/ 6848883 h 13511369"/>
                  <a:gd name="connsiteX290" fmla="*/ 9601819 w 12089090"/>
                  <a:gd name="connsiteY290" fmla="*/ 6882220 h 13511369"/>
                  <a:gd name="connsiteX291" fmla="*/ 9808987 w 12089090"/>
                  <a:gd name="connsiteY291" fmla="*/ 6696482 h 13511369"/>
                  <a:gd name="connsiteX292" fmla="*/ 9847088 w 12089090"/>
                  <a:gd name="connsiteY292" fmla="*/ 6794114 h 13511369"/>
                  <a:gd name="connsiteX293" fmla="*/ 9994726 w 12089090"/>
                  <a:gd name="connsiteY293" fmla="*/ 6717914 h 13511369"/>
                  <a:gd name="connsiteX294" fmla="*/ 9894713 w 12089090"/>
                  <a:gd name="connsiteY294" fmla="*/ 6956040 h 13511369"/>
                  <a:gd name="connsiteX295" fmla="*/ 10037588 w 12089090"/>
                  <a:gd name="connsiteY295" fmla="*/ 6898889 h 13511369"/>
                  <a:gd name="connsiteX296" fmla="*/ 10004251 w 12089090"/>
                  <a:gd name="connsiteY296" fmla="*/ 6986996 h 13511369"/>
                  <a:gd name="connsiteX297" fmla="*/ 10235232 w 12089090"/>
                  <a:gd name="connsiteY297" fmla="*/ 6984614 h 13511369"/>
                  <a:gd name="connsiteX298" fmla="*/ 10075687 w 12089090"/>
                  <a:gd name="connsiteY298" fmla="*/ 7039382 h 13511369"/>
                  <a:gd name="connsiteX299" fmla="*/ 9966151 w 12089090"/>
                  <a:gd name="connsiteY299" fmla="*/ 7096533 h 13511369"/>
                  <a:gd name="connsiteX300" fmla="*/ 9847088 w 12089090"/>
                  <a:gd name="connsiteY300" fmla="*/ 7210833 h 13511369"/>
                  <a:gd name="connsiteX301" fmla="*/ 9882806 w 12089090"/>
                  <a:gd name="connsiteY301" fmla="*/ 7270363 h 13511369"/>
                  <a:gd name="connsiteX302" fmla="*/ 9925669 w 12089090"/>
                  <a:gd name="connsiteY302" fmla="*/ 7320371 h 13511369"/>
                  <a:gd name="connsiteX303" fmla="*/ 10004251 w 12089090"/>
                  <a:gd name="connsiteY303" fmla="*/ 7287033 h 13511369"/>
                  <a:gd name="connsiteX304" fmla="*/ 10016156 w 12089090"/>
                  <a:gd name="connsiteY304" fmla="*/ 7348944 h 13511369"/>
                  <a:gd name="connsiteX305" fmla="*/ 10130457 w 12089090"/>
                  <a:gd name="connsiteY305" fmla="*/ 7210833 h 13511369"/>
                  <a:gd name="connsiteX306" fmla="*/ 10166176 w 12089090"/>
                  <a:gd name="connsiteY306" fmla="*/ 7356089 h 13511369"/>
                  <a:gd name="connsiteX307" fmla="*/ 10261426 w 12089090"/>
                  <a:gd name="connsiteY307" fmla="*/ 7239408 h 13511369"/>
                  <a:gd name="connsiteX308" fmla="*/ 10287619 w 12089090"/>
                  <a:gd name="connsiteY308" fmla="*/ 7401332 h 13511369"/>
                  <a:gd name="connsiteX309" fmla="*/ 10361437 w 12089090"/>
                  <a:gd name="connsiteY309" fmla="*/ 7477532 h 13511369"/>
                  <a:gd name="connsiteX310" fmla="*/ 10151887 w 12089090"/>
                  <a:gd name="connsiteY310" fmla="*/ 7591832 h 13511369"/>
                  <a:gd name="connsiteX311" fmla="*/ 10304288 w 12089090"/>
                  <a:gd name="connsiteY311" fmla="*/ 7741852 h 13511369"/>
                  <a:gd name="connsiteX312" fmla="*/ 10335244 w 12089090"/>
                  <a:gd name="connsiteY312" fmla="*/ 7644221 h 13511369"/>
                  <a:gd name="connsiteX313" fmla="*/ 10406680 w 12089090"/>
                  <a:gd name="connsiteY313" fmla="*/ 7732326 h 13511369"/>
                  <a:gd name="connsiteX314" fmla="*/ 10528126 w 12089090"/>
                  <a:gd name="connsiteY314" fmla="*/ 7691846 h 13511369"/>
                  <a:gd name="connsiteX315" fmla="*/ 10532887 w 12089090"/>
                  <a:gd name="connsiteY315" fmla="*/ 7777570 h 13511369"/>
                  <a:gd name="connsiteX316" fmla="*/ 10530506 w 12089090"/>
                  <a:gd name="connsiteY316" fmla="*/ 7875200 h 13511369"/>
                  <a:gd name="connsiteX317" fmla="*/ 10640043 w 12089090"/>
                  <a:gd name="connsiteY317" fmla="*/ 7837101 h 13511369"/>
                  <a:gd name="connsiteX318" fmla="*/ 10680526 w 12089090"/>
                  <a:gd name="connsiteY318" fmla="*/ 8075227 h 13511369"/>
                  <a:gd name="connsiteX319" fmla="*/ 10818637 w 12089090"/>
                  <a:gd name="connsiteY319" fmla="*/ 8106182 h 13511369"/>
                  <a:gd name="connsiteX320" fmla="*/ 10832925 w 12089090"/>
                  <a:gd name="connsiteY320" fmla="*/ 7815670 h 13511369"/>
                  <a:gd name="connsiteX321" fmla="*/ 10923413 w 12089090"/>
                  <a:gd name="connsiteY321" fmla="*/ 7791858 h 13511369"/>
                  <a:gd name="connsiteX322" fmla="*/ 10992469 w 12089090"/>
                  <a:gd name="connsiteY322" fmla="*/ 7620407 h 13511369"/>
                  <a:gd name="connsiteX323" fmla="*/ 10954369 w 12089090"/>
                  <a:gd name="connsiteY323" fmla="*/ 7491821 h 13511369"/>
                  <a:gd name="connsiteX324" fmla="*/ 10859119 w 12089090"/>
                  <a:gd name="connsiteY324" fmla="*/ 7479913 h 13511369"/>
                  <a:gd name="connsiteX325" fmla="*/ 10906743 w 12089090"/>
                  <a:gd name="connsiteY325" fmla="*/ 7360851 h 13511369"/>
                  <a:gd name="connsiteX326" fmla="*/ 10801969 w 12089090"/>
                  <a:gd name="connsiteY326" fmla="*/ 7289414 h 13511369"/>
                  <a:gd name="connsiteX327" fmla="*/ 10761487 w 12089090"/>
                  <a:gd name="connsiteY327" fmla="*/ 7058432 h 13511369"/>
                  <a:gd name="connsiteX328" fmla="*/ 10443987 w 12089090"/>
                  <a:gd name="connsiteY328" fmla="*/ 7020332 h 13511369"/>
                  <a:gd name="connsiteX329" fmla="*/ 10513838 w 12089090"/>
                  <a:gd name="connsiteY329" fmla="*/ 6915558 h 13511369"/>
                  <a:gd name="connsiteX330" fmla="*/ 10637663 w 12089090"/>
                  <a:gd name="connsiteY330" fmla="*/ 6896508 h 13511369"/>
                  <a:gd name="connsiteX331" fmla="*/ 10647187 w 12089090"/>
                  <a:gd name="connsiteY331" fmla="*/ 6810782 h 13511369"/>
                  <a:gd name="connsiteX332" fmla="*/ 10859912 w 12089090"/>
                  <a:gd name="connsiteY332" fmla="*/ 6899682 h 13511369"/>
                  <a:gd name="connsiteX333" fmla="*/ 10875787 w 12089090"/>
                  <a:gd name="connsiteY333" fmla="*/ 6677432 h 13511369"/>
                  <a:gd name="connsiteX334" fmla="*/ 10666237 w 12089090"/>
                  <a:gd name="connsiteY334" fmla="*/ 6772682 h 13511369"/>
                  <a:gd name="connsiteX335" fmla="*/ 10590037 w 12089090"/>
                  <a:gd name="connsiteY335" fmla="*/ 6544082 h 13511369"/>
                  <a:gd name="connsiteX336" fmla="*/ 10361437 w 12089090"/>
                  <a:gd name="connsiteY336" fmla="*/ 6753632 h 13511369"/>
                  <a:gd name="connsiteX337" fmla="*/ 10374138 w 12089090"/>
                  <a:gd name="connsiteY337" fmla="*/ 6588533 h 13511369"/>
                  <a:gd name="connsiteX338" fmla="*/ 10386837 w 12089090"/>
                  <a:gd name="connsiteY338" fmla="*/ 6464707 h 13511369"/>
                  <a:gd name="connsiteX339" fmla="*/ 10331672 w 12089090"/>
                  <a:gd name="connsiteY339" fmla="*/ 6436675 h 13511369"/>
                  <a:gd name="connsiteX340" fmla="*/ 10278888 w 12089090"/>
                  <a:gd name="connsiteY340" fmla="*/ 6452008 h 13511369"/>
                  <a:gd name="connsiteX341" fmla="*/ 10158237 w 12089090"/>
                  <a:gd name="connsiteY341" fmla="*/ 6236107 h 13511369"/>
                  <a:gd name="connsiteX342" fmla="*/ 10323338 w 12089090"/>
                  <a:gd name="connsiteY342" fmla="*/ 6274208 h 13511369"/>
                  <a:gd name="connsiteX343" fmla="*/ 10564638 w 12089090"/>
                  <a:gd name="connsiteY343" fmla="*/ 6274208 h 13511369"/>
                  <a:gd name="connsiteX344" fmla="*/ 10694812 w 12089090"/>
                  <a:gd name="connsiteY344" fmla="*/ 6134507 h 13511369"/>
                  <a:gd name="connsiteX345" fmla="*/ 10593213 w 12089090"/>
                  <a:gd name="connsiteY345" fmla="*/ 6023383 h 13511369"/>
                  <a:gd name="connsiteX346" fmla="*/ 10380487 w 12089090"/>
                  <a:gd name="connsiteY346" fmla="*/ 5975757 h 13511369"/>
                  <a:gd name="connsiteX347" fmla="*/ 10561462 w 12089090"/>
                  <a:gd name="connsiteY347" fmla="*/ 5845582 h 13511369"/>
                  <a:gd name="connsiteX348" fmla="*/ 10507488 w 12089090"/>
                  <a:gd name="connsiteY348" fmla="*/ 5728108 h 13511369"/>
                  <a:gd name="connsiteX349" fmla="*/ 10561463 w 12089090"/>
                  <a:gd name="connsiteY349" fmla="*/ 5607458 h 13511369"/>
                  <a:gd name="connsiteX350" fmla="*/ 10523362 w 12089090"/>
                  <a:gd name="connsiteY350" fmla="*/ 5604282 h 13511369"/>
                  <a:gd name="connsiteX351" fmla="*/ 10488438 w 12089090"/>
                  <a:gd name="connsiteY351" fmla="*/ 5528083 h 13511369"/>
                  <a:gd name="connsiteX352" fmla="*/ 10329687 w 12089090"/>
                  <a:gd name="connsiteY352" fmla="*/ 5375682 h 13511369"/>
                  <a:gd name="connsiteX353" fmla="*/ 10599563 w 12089090"/>
                  <a:gd name="connsiteY353" fmla="*/ 5480458 h 13511369"/>
                  <a:gd name="connsiteX354" fmla="*/ 10742437 w 12089090"/>
                  <a:gd name="connsiteY354" fmla="*/ 5439182 h 13511369"/>
                  <a:gd name="connsiteX355" fmla="*/ 10717038 w 12089090"/>
                  <a:gd name="connsiteY355" fmla="*/ 5686833 h 13511369"/>
                  <a:gd name="connsiteX356" fmla="*/ 10894837 w 12089090"/>
                  <a:gd name="connsiteY356" fmla="*/ 5724932 h 13511369"/>
                  <a:gd name="connsiteX357" fmla="*/ 10951988 w 12089090"/>
                  <a:gd name="connsiteY357" fmla="*/ 5550308 h 13511369"/>
                  <a:gd name="connsiteX358" fmla="*/ 10993262 w 12089090"/>
                  <a:gd name="connsiteY358" fmla="*/ 5321707 h 13511369"/>
                  <a:gd name="connsiteX359" fmla="*/ 10913888 w 12089090"/>
                  <a:gd name="connsiteY359" fmla="*/ 5118508 h 13511369"/>
                  <a:gd name="connsiteX360" fmla="*/ 10856737 w 12089090"/>
                  <a:gd name="connsiteY360" fmla="*/ 5020082 h 13511369"/>
                  <a:gd name="connsiteX361" fmla="*/ 10777363 w 12089090"/>
                  <a:gd name="connsiteY361" fmla="*/ 5137558 h 13511369"/>
                  <a:gd name="connsiteX362" fmla="*/ 10707513 w 12089090"/>
                  <a:gd name="connsiteY362" fmla="*/ 5096283 h 13511369"/>
                  <a:gd name="connsiteX363" fmla="*/ 10675763 w 12089090"/>
                  <a:gd name="connsiteY363" fmla="*/ 5216933 h 13511369"/>
                  <a:gd name="connsiteX364" fmla="*/ 10574162 w 12089090"/>
                  <a:gd name="connsiteY364" fmla="*/ 5220107 h 13511369"/>
                  <a:gd name="connsiteX365" fmla="*/ 10494787 w 12089090"/>
                  <a:gd name="connsiteY365" fmla="*/ 5077232 h 13511369"/>
                  <a:gd name="connsiteX366" fmla="*/ 10456687 w 12089090"/>
                  <a:gd name="connsiteY366" fmla="*/ 4924832 h 13511369"/>
                  <a:gd name="connsiteX367" fmla="*/ 10240787 w 12089090"/>
                  <a:gd name="connsiteY367" fmla="*/ 4928007 h 13511369"/>
                  <a:gd name="connsiteX368" fmla="*/ 10266187 w 12089090"/>
                  <a:gd name="connsiteY368" fmla="*/ 5153432 h 13511369"/>
                  <a:gd name="connsiteX369" fmla="*/ 10228088 w 12089090"/>
                  <a:gd name="connsiteY369" fmla="*/ 4959758 h 13511369"/>
                  <a:gd name="connsiteX370" fmla="*/ 10183637 w 12089090"/>
                  <a:gd name="connsiteY370" fmla="*/ 4972457 h 13511369"/>
                  <a:gd name="connsiteX371" fmla="*/ 10113787 w 12089090"/>
                  <a:gd name="connsiteY371" fmla="*/ 4861332 h 13511369"/>
                  <a:gd name="connsiteX372" fmla="*/ 10018538 w 12089090"/>
                  <a:gd name="connsiteY372" fmla="*/ 4931183 h 13511369"/>
                  <a:gd name="connsiteX373" fmla="*/ 9862962 w 12089090"/>
                  <a:gd name="connsiteY373" fmla="*/ 5058182 h 13511369"/>
                  <a:gd name="connsiteX374" fmla="*/ 10228087 w 12089090"/>
                  <a:gd name="connsiteY374" fmla="*/ 4724807 h 13511369"/>
                  <a:gd name="connsiteX375" fmla="*/ 10372550 w 12089090"/>
                  <a:gd name="connsiteY375" fmla="*/ 4634321 h 13511369"/>
                  <a:gd name="connsiteX376" fmla="*/ 10590037 w 12089090"/>
                  <a:gd name="connsiteY376" fmla="*/ 4581932 h 13511369"/>
                  <a:gd name="connsiteX377" fmla="*/ 10628138 w 12089090"/>
                  <a:gd name="connsiteY377" fmla="*/ 4461283 h 13511369"/>
                  <a:gd name="connsiteX378" fmla="*/ 10799588 w 12089090"/>
                  <a:gd name="connsiteY378" fmla="*/ 4334283 h 13511369"/>
                  <a:gd name="connsiteX379" fmla="*/ 10831337 w 12089090"/>
                  <a:gd name="connsiteY379" fmla="*/ 4080282 h 13511369"/>
                  <a:gd name="connsiteX380" fmla="*/ 10599562 w 12089090"/>
                  <a:gd name="connsiteY380" fmla="*/ 3997732 h 13511369"/>
                  <a:gd name="connsiteX381" fmla="*/ 10282063 w 12089090"/>
                  <a:gd name="connsiteY381" fmla="*/ 3950108 h 13511369"/>
                  <a:gd name="connsiteX382" fmla="*/ 10151887 w 12089090"/>
                  <a:gd name="connsiteY382" fmla="*/ 4010432 h 13511369"/>
                  <a:gd name="connsiteX383" fmla="*/ 10177288 w 12089090"/>
                  <a:gd name="connsiteY383" fmla="*/ 3845333 h 13511369"/>
                  <a:gd name="connsiteX384" fmla="*/ 10126488 w 12089090"/>
                  <a:gd name="connsiteY384" fmla="*/ 3670708 h 13511369"/>
                  <a:gd name="connsiteX385" fmla="*/ 10240787 w 12089090"/>
                  <a:gd name="connsiteY385" fmla="*/ 3708807 h 13511369"/>
                  <a:gd name="connsiteX386" fmla="*/ 10361438 w 12089090"/>
                  <a:gd name="connsiteY386" fmla="*/ 3600858 h 13511369"/>
                  <a:gd name="connsiteX387" fmla="*/ 10551938 w 12089090"/>
                  <a:gd name="connsiteY387" fmla="*/ 3661183 h 13511369"/>
                  <a:gd name="connsiteX388" fmla="*/ 10564638 w 12089090"/>
                  <a:gd name="connsiteY388" fmla="*/ 3477033 h 13511369"/>
                  <a:gd name="connsiteX389" fmla="*/ 10704337 w 12089090"/>
                  <a:gd name="connsiteY389" fmla="*/ 3515132 h 13511369"/>
                  <a:gd name="connsiteX390" fmla="*/ 10818637 w 12089090"/>
                  <a:gd name="connsiteY390" fmla="*/ 3210332 h 13511369"/>
                  <a:gd name="connsiteX391" fmla="*/ 10920238 w 12089090"/>
                  <a:gd name="connsiteY391" fmla="*/ 3299233 h 13511369"/>
                  <a:gd name="connsiteX392" fmla="*/ 11059937 w 12089090"/>
                  <a:gd name="connsiteY392" fmla="*/ 3283357 h 13511369"/>
                  <a:gd name="connsiteX393" fmla="*/ 11094862 w 12089090"/>
                  <a:gd name="connsiteY393" fmla="*/ 3508782 h 13511369"/>
                  <a:gd name="connsiteX394" fmla="*/ 11171063 w 12089090"/>
                  <a:gd name="connsiteY394" fmla="*/ 3251608 h 13511369"/>
                  <a:gd name="connsiteX395" fmla="*/ 11094863 w 12089090"/>
                  <a:gd name="connsiteY395" fmla="*/ 3165883 h 13511369"/>
                  <a:gd name="connsiteX396" fmla="*/ 11180587 w 12089090"/>
                  <a:gd name="connsiteY396" fmla="*/ 2911882 h 13511369"/>
                  <a:gd name="connsiteX397" fmla="*/ 10999613 w 12089090"/>
                  <a:gd name="connsiteY397" fmla="*/ 2988083 h 13511369"/>
                  <a:gd name="connsiteX398" fmla="*/ 10971037 w 12089090"/>
                  <a:gd name="connsiteY398" fmla="*/ 2918232 h 13511369"/>
                  <a:gd name="connsiteX399" fmla="*/ 10780537 w 12089090"/>
                  <a:gd name="connsiteY399" fmla="*/ 2715032 h 13511369"/>
                  <a:gd name="connsiteX400" fmla="*/ 10748788 w 12089090"/>
                  <a:gd name="connsiteY400" fmla="*/ 2530883 h 13511369"/>
                  <a:gd name="connsiteX401" fmla="*/ 10717038 w 12089090"/>
                  <a:gd name="connsiteY401" fmla="*/ 2435633 h 13511369"/>
                  <a:gd name="connsiteX402" fmla="*/ 10818637 w 12089090"/>
                  <a:gd name="connsiteY402" fmla="*/ 2334032 h 13511369"/>
                  <a:gd name="connsiteX403" fmla="*/ 11078988 w 12089090"/>
                  <a:gd name="connsiteY403" fmla="*/ 2099083 h 13511369"/>
                  <a:gd name="connsiteX404" fmla="*/ 11199637 w 12089090"/>
                  <a:gd name="connsiteY404" fmla="*/ 2118132 h 13511369"/>
                  <a:gd name="connsiteX405" fmla="*/ 11269488 w 12089090"/>
                  <a:gd name="connsiteY405" fmla="*/ 2029233 h 13511369"/>
                  <a:gd name="connsiteX406" fmla="*/ 11504437 w 12089090"/>
                  <a:gd name="connsiteY406" fmla="*/ 1921282 h 13511369"/>
                  <a:gd name="connsiteX407" fmla="*/ 11358388 w 12089090"/>
                  <a:gd name="connsiteY407" fmla="*/ 1851433 h 13511369"/>
                  <a:gd name="connsiteX408" fmla="*/ 11275837 w 12089090"/>
                  <a:gd name="connsiteY408" fmla="*/ 1705382 h 13511369"/>
                  <a:gd name="connsiteX409" fmla="*/ 11377437 w 12089090"/>
                  <a:gd name="connsiteY409" fmla="*/ 1279932 h 13511369"/>
                  <a:gd name="connsiteX410" fmla="*/ 11256787 w 12089090"/>
                  <a:gd name="connsiteY410" fmla="*/ 1019582 h 13511369"/>
                  <a:gd name="connsiteX411" fmla="*/ 11542537 w 12089090"/>
                  <a:gd name="connsiteY411" fmla="*/ 1362482 h 13511369"/>
                  <a:gd name="connsiteX412" fmla="*/ 11707637 w 12089090"/>
                  <a:gd name="connsiteY412" fmla="*/ 1165632 h 13511369"/>
                  <a:gd name="connsiteX413" fmla="*/ 11891787 w 12089090"/>
                  <a:gd name="connsiteY413" fmla="*/ 1476782 h 13511369"/>
                  <a:gd name="connsiteX414" fmla="*/ 12088637 w 12089090"/>
                  <a:gd name="connsiteY414" fmla="*/ 1578383 h 13511369"/>
                  <a:gd name="connsiteX415" fmla="*/ 11923537 w 12089090"/>
                  <a:gd name="connsiteY415" fmla="*/ 1133883 h 13511369"/>
                  <a:gd name="connsiteX416" fmla="*/ 11910837 w 12089090"/>
                  <a:gd name="connsiteY416" fmla="*/ 917982 h 13511369"/>
                  <a:gd name="connsiteX417" fmla="*/ 11777487 w 12089090"/>
                  <a:gd name="connsiteY417" fmla="*/ 721132 h 13511369"/>
                  <a:gd name="connsiteX418" fmla="*/ 11752087 w 12089090"/>
                  <a:gd name="connsiteY418"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295953 w 12089090"/>
                  <a:gd name="connsiteY6" fmla="*/ 1193163 h 13511369"/>
                  <a:gd name="connsiteX7" fmla="*/ 10288809 w 12089090"/>
                  <a:gd name="connsiteY7" fmla="*/ 1283650 h 13511369"/>
                  <a:gd name="connsiteX8" fmla="*/ 10150697 w 12089090"/>
                  <a:gd name="connsiteY8" fmla="*/ 1397950 h 13511369"/>
                  <a:gd name="connsiteX9" fmla="*/ 10176890 w 12089090"/>
                  <a:gd name="connsiteY9" fmla="*/ 1555113 h 13511369"/>
                  <a:gd name="connsiteX10" fmla="*/ 10267378 w 12089090"/>
                  <a:gd name="connsiteY10" fmla="*/ 1640838 h 13511369"/>
                  <a:gd name="connsiteX11" fmla="*/ 10168556 w 12089090"/>
                  <a:gd name="connsiteY11" fmla="*/ 1710144 h 13511369"/>
                  <a:gd name="connsiteX12" fmla="*/ 10169747 w 12089090"/>
                  <a:gd name="connsiteY12" fmla="*/ 1974212 h 13511369"/>
                  <a:gd name="connsiteX13" fmla="*/ 10195940 w 12089090"/>
                  <a:gd name="connsiteY13" fmla="*/ 2128994 h 13511369"/>
                  <a:gd name="connsiteX14" fmla="*/ 9986390 w 12089090"/>
                  <a:gd name="connsiteY14" fmla="*/ 2152806 h 13511369"/>
                  <a:gd name="connsiteX15" fmla="*/ 10012584 w 12089090"/>
                  <a:gd name="connsiteY15" fmla="*/ 2438556 h 13511369"/>
                  <a:gd name="connsiteX16" fmla="*/ 9923287 w 12089090"/>
                  <a:gd name="connsiteY16" fmla="*/ 2486432 h 13511369"/>
                  <a:gd name="connsiteX17" fmla="*/ 9836372 w 12089090"/>
                  <a:gd name="connsiteY17" fmla="*/ 2433794 h 13511369"/>
                  <a:gd name="connsiteX18" fmla="*/ 9698259 w 12089090"/>
                  <a:gd name="connsiteY18" fmla="*/ 2379025 h 13511369"/>
                  <a:gd name="connsiteX19" fmla="*/ 9650634 w 12089090"/>
                  <a:gd name="connsiteY19" fmla="*/ 2271869 h 13511369"/>
                  <a:gd name="connsiteX20" fmla="*/ 9519665 w 12089090"/>
                  <a:gd name="connsiteY20" fmla="*/ 2290919 h 13511369"/>
                  <a:gd name="connsiteX21" fmla="*/ 9305353 w 12089090"/>
                  <a:gd name="connsiteY21" fmla="*/ 2112325 h 13511369"/>
                  <a:gd name="connsiteX22" fmla="*/ 9176765 w 12089090"/>
                  <a:gd name="connsiteY22" fmla="*/ 2209956 h 13511369"/>
                  <a:gd name="connsiteX23" fmla="*/ 9123187 w 12089090"/>
                  <a:gd name="connsiteY23" fmla="*/ 2105432 h 13511369"/>
                  <a:gd name="connsiteX24" fmla="*/ 8936259 w 12089090"/>
                  <a:gd name="connsiteY24" fmla="*/ 2012313 h 13511369"/>
                  <a:gd name="connsiteX25" fmla="*/ 8874347 w 12089090"/>
                  <a:gd name="connsiteY25" fmla="*/ 2231388 h 13511369"/>
                  <a:gd name="connsiteX26" fmla="*/ 8881490 w 12089090"/>
                  <a:gd name="connsiteY26" fmla="*/ 2321875 h 13511369"/>
                  <a:gd name="connsiteX27" fmla="*/ 8781478 w 12089090"/>
                  <a:gd name="connsiteY27" fmla="*/ 2293300 h 13511369"/>
                  <a:gd name="connsiteX28" fmla="*/ 8579072 w 12089090"/>
                  <a:gd name="connsiteY28" fmla="*/ 2374263 h 13511369"/>
                  <a:gd name="connsiteX29" fmla="*/ 8418337 w 12089090"/>
                  <a:gd name="connsiteY29" fmla="*/ 2848382 h 13511369"/>
                  <a:gd name="connsiteX30" fmla="*/ 8300465 w 12089090"/>
                  <a:gd name="connsiteY30" fmla="*/ 2740975 h 13511369"/>
                  <a:gd name="connsiteX31" fmla="*/ 8262365 w 12089090"/>
                  <a:gd name="connsiteY31" fmla="*/ 2845750 h 13511369"/>
                  <a:gd name="connsiteX32" fmla="*/ 8095678 w 12089090"/>
                  <a:gd name="connsiteY32" fmla="*/ 2810031 h 13511369"/>
                  <a:gd name="connsiteX33" fmla="*/ 8019478 w 12089090"/>
                  <a:gd name="connsiteY33" fmla="*/ 2614769 h 13511369"/>
                  <a:gd name="connsiteX34" fmla="*/ 7656337 w 12089090"/>
                  <a:gd name="connsiteY34" fmla="*/ 2429282 h 13511369"/>
                  <a:gd name="connsiteX35" fmla="*/ 7595615 w 12089090"/>
                  <a:gd name="connsiteY35" fmla="*/ 2443319 h 13511369"/>
                  <a:gd name="connsiteX36" fmla="*/ 7526559 w 12089090"/>
                  <a:gd name="connsiteY36" fmla="*/ 2407600 h 13511369"/>
                  <a:gd name="connsiteX37" fmla="*/ 7521797 w 12089090"/>
                  <a:gd name="connsiteY37" fmla="*/ 2148044 h 13511369"/>
                  <a:gd name="connsiteX38" fmla="*/ 7412259 w 12089090"/>
                  <a:gd name="connsiteY38" fmla="*/ 2105181 h 13511369"/>
                  <a:gd name="connsiteX39" fmla="*/ 7371778 w 12089090"/>
                  <a:gd name="connsiteY39" fmla="*/ 1993263 h 13511369"/>
                  <a:gd name="connsiteX40" fmla="*/ 7281290 w 12089090"/>
                  <a:gd name="connsiteY40" fmla="*/ 2021838 h 13511369"/>
                  <a:gd name="connsiteX41" fmla="*/ 7180087 w 12089090"/>
                  <a:gd name="connsiteY41" fmla="*/ 1905407 h 13511369"/>
                  <a:gd name="connsiteX42" fmla="*/ 7321772 w 12089090"/>
                  <a:gd name="connsiteY42" fmla="*/ 1876581 h 13511369"/>
                  <a:gd name="connsiteX43" fmla="*/ 7419403 w 12089090"/>
                  <a:gd name="connsiteY43" fmla="*/ 1843244 h 13511369"/>
                  <a:gd name="connsiteX44" fmla="*/ 7457503 w 12089090"/>
                  <a:gd name="connsiteY44" fmla="*/ 1764663 h 13511369"/>
                  <a:gd name="connsiteX45" fmla="*/ 7543228 w 12089090"/>
                  <a:gd name="connsiteY45" fmla="*/ 1752756 h 13511369"/>
                  <a:gd name="connsiteX46" fmla="*/ 7618237 w 12089090"/>
                  <a:gd name="connsiteY46" fmla="*/ 1552982 h 13511369"/>
                  <a:gd name="connsiteX47" fmla="*/ 7512272 w 12089090"/>
                  <a:gd name="connsiteY47" fmla="*/ 1428906 h 13511369"/>
                  <a:gd name="connsiteX48" fmla="*/ 7275337 w 12089090"/>
                  <a:gd name="connsiteY48" fmla="*/ 1305332 h 13511369"/>
                  <a:gd name="connsiteX49" fmla="*/ 6959822 w 12089090"/>
                  <a:gd name="connsiteY49" fmla="*/ 1395569 h 13511369"/>
                  <a:gd name="connsiteX50" fmla="*/ 6752653 w 12089090"/>
                  <a:gd name="connsiteY50" fmla="*/ 1359850 h 13511369"/>
                  <a:gd name="connsiteX51" fmla="*/ 6647878 w 12089090"/>
                  <a:gd name="connsiteY51" fmla="*/ 1431288 h 13511369"/>
                  <a:gd name="connsiteX52" fmla="*/ 6488334 w 12089090"/>
                  <a:gd name="connsiteY52" fmla="*/ 1331275 h 13511369"/>
                  <a:gd name="connsiteX53" fmla="*/ 6354984 w 12089090"/>
                  <a:gd name="connsiteY53" fmla="*/ 1402713 h 13511369"/>
                  <a:gd name="connsiteX54" fmla="*/ 6265687 w 12089090"/>
                  <a:gd name="connsiteY54" fmla="*/ 1362482 h 13511369"/>
                  <a:gd name="connsiteX55" fmla="*/ 6181153 w 12089090"/>
                  <a:gd name="connsiteY55" fmla="*/ 1433669 h 13511369"/>
                  <a:gd name="connsiteX56" fmla="*/ 6052565 w 12089090"/>
                  <a:gd name="connsiteY56" fmla="*/ 1269363 h 13511369"/>
                  <a:gd name="connsiteX57" fmla="*/ 5971603 w 12089090"/>
                  <a:gd name="connsiteY57" fmla="*/ 1078863 h 13511369"/>
                  <a:gd name="connsiteX58" fmla="*/ 5808487 w 12089090"/>
                  <a:gd name="connsiteY58" fmla="*/ 1000532 h 13511369"/>
                  <a:gd name="connsiteX59" fmla="*/ 5647753 w 12089090"/>
                  <a:gd name="connsiteY59" fmla="*/ 921700 h 13511369"/>
                  <a:gd name="connsiteX60" fmla="*/ 5566790 w 12089090"/>
                  <a:gd name="connsiteY60" fmla="*/ 995519 h 13511369"/>
                  <a:gd name="connsiteX61" fmla="*/ 5500115 w 12089090"/>
                  <a:gd name="connsiteY61" fmla="*/ 847881 h 13511369"/>
                  <a:gd name="connsiteX62" fmla="*/ 5295328 w 12089090"/>
                  <a:gd name="connsiteY62" fmla="*/ 838356 h 13511369"/>
                  <a:gd name="connsiteX63" fmla="*/ 5119115 w 12089090"/>
                  <a:gd name="connsiteY63" fmla="*/ 678813 h 13511369"/>
                  <a:gd name="connsiteX64" fmla="*/ 4872656 w 12089090"/>
                  <a:gd name="connsiteY64" fmla="*/ 524282 h 13511369"/>
                  <a:gd name="connsiteX65" fmla="*/ 4578572 w 12089090"/>
                  <a:gd name="connsiteY65" fmla="*/ 478788 h 13511369"/>
                  <a:gd name="connsiteX66" fmla="*/ 4330922 w 12089090"/>
                  <a:gd name="connsiteY66" fmla="*/ 395444 h 13511369"/>
                  <a:gd name="connsiteX67" fmla="*/ 4363068 w 12089090"/>
                  <a:gd name="connsiteY67" fmla="*/ 505232 h 13511369"/>
                  <a:gd name="connsiteX68" fmla="*/ 4118990 w 12089090"/>
                  <a:gd name="connsiteY68" fmla="*/ 528794 h 13511369"/>
                  <a:gd name="connsiteX69" fmla="*/ 3952303 w 12089090"/>
                  <a:gd name="connsiteY69" fmla="*/ 640713 h 13511369"/>
                  <a:gd name="connsiteX70" fmla="*/ 3770137 w 12089090"/>
                  <a:gd name="connsiteY70" fmla="*/ 929094 h 13511369"/>
                  <a:gd name="connsiteX71" fmla="*/ 3680840 w 12089090"/>
                  <a:gd name="connsiteY71" fmla="*/ 914556 h 13511369"/>
                  <a:gd name="connsiteX72" fmla="*/ 3578447 w 12089090"/>
                  <a:gd name="connsiteY72" fmla="*/ 990756 h 13511369"/>
                  <a:gd name="connsiteX73" fmla="*/ 3404615 w 12089090"/>
                  <a:gd name="connsiteY73" fmla="*/ 1205069 h 13511369"/>
                  <a:gd name="connsiteX74" fmla="*/ 3266503 w 12089090"/>
                  <a:gd name="connsiteY74" fmla="*/ 1266981 h 13511369"/>
                  <a:gd name="connsiteX75" fmla="*/ 3184349 w 12089090"/>
                  <a:gd name="connsiteY75" fmla="*/ 1343433 h 13511369"/>
                  <a:gd name="connsiteX76" fmla="*/ 2956940 w 12089090"/>
                  <a:gd name="connsiteY76" fmla="*/ 1233644 h 13511369"/>
                  <a:gd name="connsiteX77" fmla="*/ 2829544 w 12089090"/>
                  <a:gd name="connsiteY77" fmla="*/ 1317239 h 13511369"/>
                  <a:gd name="connsiteX78" fmla="*/ 2690240 w 12089090"/>
                  <a:gd name="connsiteY78" fmla="*/ 1366994 h 13511369"/>
                  <a:gd name="connsiteX79" fmla="*/ 2455687 w 12089090"/>
                  <a:gd name="connsiteY79" fmla="*/ 1452970 h 13511369"/>
                  <a:gd name="connsiteX80" fmla="*/ 2421159 w 12089090"/>
                  <a:gd name="connsiteY80" fmla="*/ 1328894 h 13511369"/>
                  <a:gd name="connsiteX81" fmla="*/ 2341387 w 12089090"/>
                  <a:gd name="connsiteY81" fmla="*/ 1248182 h 13511369"/>
                  <a:gd name="connsiteX82" fmla="*/ 2364009 w 12089090"/>
                  <a:gd name="connsiteY82" fmla="*/ 1407475 h 13511369"/>
                  <a:gd name="connsiteX83" fmla="*/ 2321147 w 12089090"/>
                  <a:gd name="connsiteY83" fmla="*/ 1557494 h 13511369"/>
                  <a:gd name="connsiteX84" fmla="*/ 2379487 w 12089090"/>
                  <a:gd name="connsiteY84" fmla="*/ 1629182 h 13511369"/>
                  <a:gd name="connsiteX85" fmla="*/ 2748581 w 12089090"/>
                  <a:gd name="connsiteY85" fmla="*/ 1888739 h 13511369"/>
                  <a:gd name="connsiteX86" fmla="*/ 2818828 w 12089090"/>
                  <a:gd name="connsiteY86" fmla="*/ 2031363 h 13511369"/>
                  <a:gd name="connsiteX87" fmla="*/ 2799778 w 12089090"/>
                  <a:gd name="connsiteY87" fmla="*/ 2224244 h 13511369"/>
                  <a:gd name="connsiteX88" fmla="*/ 2870025 w 12089090"/>
                  <a:gd name="connsiteY88" fmla="*/ 2431664 h 13511369"/>
                  <a:gd name="connsiteX89" fmla="*/ 3027187 w 12089090"/>
                  <a:gd name="connsiteY89" fmla="*/ 2567395 h 13511369"/>
                  <a:gd name="connsiteX90" fmla="*/ 3160537 w 12089090"/>
                  <a:gd name="connsiteY90" fmla="*/ 2543582 h 13511369"/>
                  <a:gd name="connsiteX91" fmla="*/ 3228403 w 12089090"/>
                  <a:gd name="connsiteY91" fmla="*/ 2648106 h 13511369"/>
                  <a:gd name="connsiteX92" fmla="*/ 3130772 w 12089090"/>
                  <a:gd name="connsiteY92" fmla="*/ 2719544 h 13511369"/>
                  <a:gd name="connsiteX93" fmla="*/ 3115293 w 12089090"/>
                  <a:gd name="connsiteY93" fmla="*/ 2843619 h 13511369"/>
                  <a:gd name="connsiteX94" fmla="*/ 3023615 w 12089090"/>
                  <a:gd name="connsiteY94" fmla="*/ 2957669 h 13511369"/>
                  <a:gd name="connsiteX95" fmla="*/ 3016472 w 12089090"/>
                  <a:gd name="connsiteY95" fmla="*/ 3050538 h 13511369"/>
                  <a:gd name="connsiteX96" fmla="*/ 2916459 w 12089090"/>
                  <a:gd name="connsiteY96" fmla="*/ 3143406 h 13511369"/>
                  <a:gd name="connsiteX97" fmla="*/ 2874787 w 12089090"/>
                  <a:gd name="connsiteY97" fmla="*/ 3248432 h 13511369"/>
                  <a:gd name="connsiteX98" fmla="*/ 2916459 w 12089090"/>
                  <a:gd name="connsiteY98" fmla="*/ 3355338 h 13511369"/>
                  <a:gd name="connsiteX99" fmla="*/ 3039093 w 12089090"/>
                  <a:gd name="connsiteY99" fmla="*/ 3469889 h 13511369"/>
                  <a:gd name="connsiteX100" fmla="*/ 2880740 w 12089090"/>
                  <a:gd name="connsiteY100" fmla="*/ 3872069 h 13511369"/>
                  <a:gd name="connsiteX101" fmla="*/ 2854547 w 12089090"/>
                  <a:gd name="connsiteY101" fmla="*/ 4003038 h 13511369"/>
                  <a:gd name="connsiteX102" fmla="*/ 2779537 w 12089090"/>
                  <a:gd name="connsiteY102" fmla="*/ 4067582 h 13511369"/>
                  <a:gd name="connsiteX103" fmla="*/ 2630709 w 12089090"/>
                  <a:gd name="connsiteY103" fmla="*/ 4069713 h 13511369"/>
                  <a:gd name="connsiteX104" fmla="*/ 2559272 w 12089090"/>
                  <a:gd name="connsiteY104" fmla="*/ 4041138 h 13511369"/>
                  <a:gd name="connsiteX105" fmla="*/ 2497359 w 12089090"/>
                  <a:gd name="connsiteY105" fmla="*/ 3964938 h 13511369"/>
                  <a:gd name="connsiteX106" fmla="*/ 2360437 w 12089090"/>
                  <a:gd name="connsiteY106" fmla="*/ 3991382 h 13511369"/>
                  <a:gd name="connsiteX107" fmla="*/ 2302097 w 12089090"/>
                  <a:gd name="connsiteY107" fmla="*/ 4098288 h 13511369"/>
                  <a:gd name="connsiteX108" fmla="*/ 2402109 w 12089090"/>
                  <a:gd name="connsiteY108" fmla="*/ 4295932 h 13511369"/>
                  <a:gd name="connsiteX109" fmla="*/ 2322337 w 12089090"/>
                  <a:gd name="connsiteY109" fmla="*/ 4353332 h 13511369"/>
                  <a:gd name="connsiteX110" fmla="*/ 2533078 w 12089090"/>
                  <a:gd name="connsiteY110" fmla="*/ 4645975 h 13511369"/>
                  <a:gd name="connsiteX111" fmla="*/ 2597372 w 12089090"/>
                  <a:gd name="connsiteY111" fmla="*/ 4879338 h 13511369"/>
                  <a:gd name="connsiteX112" fmla="*/ 2489024 w 12089090"/>
                  <a:gd name="connsiteY112" fmla="*/ 4958170 h 13511369"/>
                  <a:gd name="connsiteX113" fmla="*/ 2471165 w 12089090"/>
                  <a:gd name="connsiteY113" fmla="*/ 5122225 h 13511369"/>
                  <a:gd name="connsiteX114" fmla="*/ 2387822 w 12089090"/>
                  <a:gd name="connsiteY114" fmla="*/ 5196044 h 13511369"/>
                  <a:gd name="connsiteX115" fmla="*/ 2398537 w 12089090"/>
                  <a:gd name="connsiteY115" fmla="*/ 5286782 h 13511369"/>
                  <a:gd name="connsiteX116" fmla="*/ 2506884 w 12089090"/>
                  <a:gd name="connsiteY116" fmla="*/ 5384163 h 13511369"/>
                  <a:gd name="connsiteX117" fmla="*/ 2512837 w 12089090"/>
                  <a:gd name="connsiteY117" fmla="*/ 5534432 h 13511369"/>
                  <a:gd name="connsiteX118" fmla="*/ 2516409 w 12089090"/>
                  <a:gd name="connsiteY118" fmla="*/ 5622288 h 13511369"/>
                  <a:gd name="connsiteX119" fmla="*/ 2649759 w 12089090"/>
                  <a:gd name="connsiteY119" fmla="*/ 5741350 h 13511369"/>
                  <a:gd name="connsiteX120" fmla="*/ 2814065 w 12089090"/>
                  <a:gd name="connsiteY120" fmla="*/ 5819932 h 13511369"/>
                  <a:gd name="connsiteX121" fmla="*/ 2846212 w 12089090"/>
                  <a:gd name="connsiteY121" fmla="*/ 6036875 h 13511369"/>
                  <a:gd name="connsiteX122" fmla="*/ 2836687 w 12089090"/>
                  <a:gd name="connsiteY122" fmla="*/ 6239282 h 13511369"/>
                  <a:gd name="connsiteX123" fmla="*/ 2611659 w 12089090"/>
                  <a:gd name="connsiteY123" fmla="*/ 6322375 h 13511369"/>
                  <a:gd name="connsiteX124" fmla="*/ 2627137 w 12089090"/>
                  <a:gd name="connsiteY124" fmla="*/ 6448832 h 13511369"/>
                  <a:gd name="connsiteX125" fmla="*/ 2531887 w 12089090"/>
                  <a:gd name="connsiteY125" fmla="*/ 6696482 h 13511369"/>
                  <a:gd name="connsiteX126" fmla="*/ 2585465 w 12089090"/>
                  <a:gd name="connsiteY126" fmla="*/ 6812913 h 13511369"/>
                  <a:gd name="connsiteX127" fmla="*/ 2535459 w 12089090"/>
                  <a:gd name="connsiteY127" fmla="*/ 6872444 h 13511369"/>
                  <a:gd name="connsiteX128" fmla="*/ 2478309 w 12089090"/>
                  <a:gd name="connsiteY128" fmla="*/ 6981982 h 13511369"/>
                  <a:gd name="connsiteX129" fmla="*/ 2365199 w 12089090"/>
                  <a:gd name="connsiteY129" fmla="*/ 7022714 h 13511369"/>
                  <a:gd name="connsiteX130" fmla="*/ 2123503 w 12089090"/>
                  <a:gd name="connsiteY130" fmla="*/ 7248682 h 13511369"/>
                  <a:gd name="connsiteX131" fmla="*/ 2171128 w 12089090"/>
                  <a:gd name="connsiteY131" fmla="*/ 7551100 h 13511369"/>
                  <a:gd name="connsiteX132" fmla="*/ 2143743 w 12089090"/>
                  <a:gd name="connsiteY132" fmla="*/ 7627551 h 13511369"/>
                  <a:gd name="connsiteX133" fmla="*/ 1973484 w 12089090"/>
                  <a:gd name="connsiteY133" fmla="*/ 7703500 h 13511369"/>
                  <a:gd name="connsiteX134" fmla="*/ 1867519 w 12089090"/>
                  <a:gd name="connsiteY134" fmla="*/ 7841863 h 13511369"/>
                  <a:gd name="connsiteX135" fmla="*/ 1842515 w 12089090"/>
                  <a:gd name="connsiteY135" fmla="*/ 8084500 h 13511369"/>
                  <a:gd name="connsiteX136" fmla="*/ 1721072 w 12089090"/>
                  <a:gd name="connsiteY136" fmla="*/ 8148794 h 13511369"/>
                  <a:gd name="connsiteX137" fmla="*/ 1703212 w 12089090"/>
                  <a:gd name="connsiteY137" fmla="*/ 8291919 h 13511369"/>
                  <a:gd name="connsiteX138" fmla="*/ 1671065 w 12089090"/>
                  <a:gd name="connsiteY138" fmla="*/ 8510744 h 13511369"/>
                  <a:gd name="connsiteX139" fmla="*/ 1716309 w 12089090"/>
                  <a:gd name="connsiteY139" fmla="*/ 8653619 h 13511369"/>
                  <a:gd name="connsiteX140" fmla="*/ 1706784 w 12089090"/>
                  <a:gd name="connsiteY140" fmla="*/ 8772682 h 13511369"/>
                  <a:gd name="connsiteX141" fmla="*/ 1788937 w 12089090"/>
                  <a:gd name="connsiteY141" fmla="*/ 8963432 h 13511369"/>
                  <a:gd name="connsiteX142" fmla="*/ 1657969 w 12089090"/>
                  <a:gd name="connsiteY142" fmla="*/ 9413488 h 13511369"/>
                  <a:gd name="connsiteX143" fmla="*/ 1506759 w 12089090"/>
                  <a:gd name="connsiteY143" fmla="*/ 9498963 h 13511369"/>
                  <a:gd name="connsiteX144" fmla="*/ 1463897 w 12089090"/>
                  <a:gd name="connsiteY144" fmla="*/ 9682319 h 13511369"/>
                  <a:gd name="connsiteX145" fmla="*/ 1321022 w 12089090"/>
                  <a:gd name="connsiteY145" fmla="*/ 9748994 h 13511369"/>
                  <a:gd name="connsiteX146" fmla="*/ 1312687 w 12089090"/>
                  <a:gd name="connsiteY146" fmla="*/ 9839732 h 13511369"/>
                  <a:gd name="connsiteX147" fmla="*/ 1237678 w 12089090"/>
                  <a:gd name="connsiteY147" fmla="*/ 9970450 h 13511369"/>
                  <a:gd name="connsiteX148" fmla="*/ 1254347 w 12089090"/>
                  <a:gd name="connsiteY148" fmla="*/ 10151425 h 13511369"/>
                  <a:gd name="connsiteX149" fmla="*/ 1179337 w 12089090"/>
                  <a:gd name="connsiteY149" fmla="*/ 10315982 h 13511369"/>
                  <a:gd name="connsiteX150" fmla="*/ 932878 w 12089090"/>
                  <a:gd name="connsiteY150" fmla="*/ 10353832 h 13511369"/>
                  <a:gd name="connsiteX151" fmla="*/ 817387 w 12089090"/>
                  <a:gd name="connsiteY151" fmla="*/ 10468382 h 13511369"/>
                  <a:gd name="connsiteX152" fmla="*/ 678084 w 12089090"/>
                  <a:gd name="connsiteY152" fmla="*/ 10480038 h 13511369"/>
                  <a:gd name="connsiteX153" fmla="*/ 585215 w 12089090"/>
                  <a:gd name="connsiteY153" fmla="*/ 10544332 h 13511369"/>
                  <a:gd name="connsiteX154" fmla="*/ 497109 w 12089090"/>
                  <a:gd name="connsiteY154" fmla="*/ 10503850 h 13511369"/>
                  <a:gd name="connsiteX155" fmla="*/ 399478 w 12089090"/>
                  <a:gd name="connsiteY155" fmla="*/ 10510994 h 13511369"/>
                  <a:gd name="connsiteX156" fmla="*/ 301847 w 12089090"/>
                  <a:gd name="connsiteY156" fmla="*/ 10482419 h 13511369"/>
                  <a:gd name="connsiteX157" fmla="*/ 238743 w 12089090"/>
                  <a:gd name="connsiteY157" fmla="*/ 10535057 h 13511369"/>
                  <a:gd name="connsiteX158" fmla="*/ 17287 w 12089090"/>
                  <a:gd name="connsiteY158" fmla="*/ 10430282 h 13511369"/>
                  <a:gd name="connsiteX159" fmla="*/ 78009 w 12089090"/>
                  <a:gd name="connsiteY159" fmla="*/ 10608625 h 13511369"/>
                  <a:gd name="connsiteX160" fmla="*/ 11334 w 12089090"/>
                  <a:gd name="connsiteY160" fmla="*/ 10787219 h 13511369"/>
                  <a:gd name="connsiteX161" fmla="*/ 112537 w 12089090"/>
                  <a:gd name="connsiteY161" fmla="*/ 11056551 h 13511369"/>
                  <a:gd name="connsiteX162" fmla="*/ 8953 w 12089090"/>
                  <a:gd name="connsiteY162" fmla="*/ 11234894 h 13511369"/>
                  <a:gd name="connsiteX163" fmla="*/ 17287 w 12089090"/>
                  <a:gd name="connsiteY163" fmla="*/ 11420882 h 13511369"/>
                  <a:gd name="connsiteX164" fmla="*/ 158972 w 12089090"/>
                  <a:gd name="connsiteY164" fmla="*/ 11470638 h 13511369"/>
                  <a:gd name="connsiteX165" fmla="*/ 455437 w 12089090"/>
                  <a:gd name="connsiteY165" fmla="*/ 11497082 h 13511369"/>
                  <a:gd name="connsiteX166" fmla="*/ 623315 w 12089090"/>
                  <a:gd name="connsiteY166" fmla="*/ 11544457 h 13511369"/>
                  <a:gd name="connsiteX167" fmla="*/ 737615 w 12089090"/>
                  <a:gd name="connsiteY167" fmla="*/ 11489688 h 13511369"/>
                  <a:gd name="connsiteX168" fmla="*/ 912637 w 12089090"/>
                  <a:gd name="connsiteY168" fmla="*/ 11535182 h 13511369"/>
                  <a:gd name="connsiteX169" fmla="*/ 1078134 w 12089090"/>
                  <a:gd name="connsiteY169" fmla="*/ 11413488 h 13511369"/>
                  <a:gd name="connsiteX170" fmla="*/ 1155524 w 12089090"/>
                  <a:gd name="connsiteY170" fmla="*/ 11470889 h 13511369"/>
                  <a:gd name="connsiteX171" fmla="*/ 1294828 w 12089090"/>
                  <a:gd name="connsiteY171" fmla="*/ 11496832 h 13511369"/>
                  <a:gd name="connsiteX172" fmla="*/ 1466278 w 12089090"/>
                  <a:gd name="connsiteY172" fmla="*/ 11508738 h 13511369"/>
                  <a:gd name="connsiteX173" fmla="*/ 1552003 w 12089090"/>
                  <a:gd name="connsiteY173" fmla="*/ 11573032 h 13511369"/>
                  <a:gd name="connsiteX174" fmla="*/ 1652015 w 12089090"/>
                  <a:gd name="connsiteY174" fmla="*/ 11580175 h 13511369"/>
                  <a:gd name="connsiteX175" fmla="*/ 1731787 w 12089090"/>
                  <a:gd name="connsiteY175" fmla="*/ 11592332 h 13511369"/>
                  <a:gd name="connsiteX176" fmla="*/ 1659159 w 12089090"/>
                  <a:gd name="connsiteY176" fmla="*/ 11737338 h 13511369"/>
                  <a:gd name="connsiteX177" fmla="*/ 1693687 w 12089090"/>
                  <a:gd name="connsiteY177" fmla="*/ 11992382 h 13511369"/>
                  <a:gd name="connsiteX178" fmla="*/ 1871090 w 12089090"/>
                  <a:gd name="connsiteY178" fmla="*/ 12130244 h 13511369"/>
                  <a:gd name="connsiteX179" fmla="*/ 1993724 w 12089090"/>
                  <a:gd name="connsiteY179" fmla="*/ 12056676 h 13511369"/>
                  <a:gd name="connsiteX180" fmla="*/ 2066353 w 12089090"/>
                  <a:gd name="connsiteY180" fmla="*/ 12104050 h 13511369"/>
                  <a:gd name="connsiteX181" fmla="*/ 2142553 w 12089090"/>
                  <a:gd name="connsiteY181" fmla="*/ 12034994 h 13511369"/>
                  <a:gd name="connsiteX182" fmla="*/ 2242565 w 12089090"/>
                  <a:gd name="connsiteY182" fmla="*/ 12058807 h 13511369"/>
                  <a:gd name="connsiteX183" fmla="*/ 2473547 w 12089090"/>
                  <a:gd name="connsiteY183" fmla="*/ 12008800 h 13511369"/>
                  <a:gd name="connsiteX184" fmla="*/ 2524743 w 12089090"/>
                  <a:gd name="connsiteY184" fmla="*/ 11899513 h 13511369"/>
                  <a:gd name="connsiteX185" fmla="*/ 2893837 w 12089090"/>
                  <a:gd name="connsiteY185" fmla="*/ 12030482 h 13511369"/>
                  <a:gd name="connsiteX186" fmla="*/ 2983134 w 12089090"/>
                  <a:gd name="connsiteY186" fmla="*/ 12018325 h 13511369"/>
                  <a:gd name="connsiteX187" fmla="*/ 3084337 w 12089090"/>
                  <a:gd name="connsiteY187" fmla="*/ 12182882 h 13511369"/>
                  <a:gd name="connsiteX188" fmla="*/ 3323653 w 12089090"/>
                  <a:gd name="connsiteY188" fmla="*/ 12127863 h 13511369"/>
                  <a:gd name="connsiteX189" fmla="*/ 3433190 w 12089090"/>
                  <a:gd name="connsiteY189" fmla="*/ 12196919 h 13511369"/>
                  <a:gd name="connsiteX190" fmla="*/ 3586781 w 12089090"/>
                  <a:gd name="connsiteY190" fmla="*/ 12266226 h 13511369"/>
                  <a:gd name="connsiteX191" fmla="*/ 3522487 w 12089090"/>
                  <a:gd name="connsiteY191" fmla="*/ 12387670 h 13511369"/>
                  <a:gd name="connsiteX192" fmla="*/ 3607022 w 12089090"/>
                  <a:gd name="connsiteY192" fmla="*/ 12592207 h 13511369"/>
                  <a:gd name="connsiteX193" fmla="*/ 3560587 w 12089090"/>
                  <a:gd name="connsiteY193" fmla="*/ 12773432 h 13511369"/>
                  <a:gd name="connsiteX194" fmla="*/ 3545109 w 12089090"/>
                  <a:gd name="connsiteY194" fmla="*/ 12987494 h 13511369"/>
                  <a:gd name="connsiteX195" fmla="*/ 3636787 w 12089090"/>
                  <a:gd name="connsiteY195" fmla="*/ 13211582 h 13511369"/>
                  <a:gd name="connsiteX196" fmla="*/ 3922537 w 12089090"/>
                  <a:gd name="connsiteY196" fmla="*/ 13440182 h 13511369"/>
                  <a:gd name="connsiteX197" fmla="*/ 4514278 w 12089090"/>
                  <a:gd name="connsiteY197" fmla="*/ 13511369 h 13511369"/>
                  <a:gd name="connsiteX198" fmla="*/ 4549996 w 12089090"/>
                  <a:gd name="connsiteY198" fmla="*/ 13442312 h 13511369"/>
                  <a:gd name="connsiteX199" fmla="*/ 4208287 w 12089090"/>
                  <a:gd name="connsiteY199" fmla="*/ 13154432 h 13511369"/>
                  <a:gd name="connsiteX200" fmla="*/ 4635722 w 12089090"/>
                  <a:gd name="connsiteY200" fmla="*/ 13268482 h 13511369"/>
                  <a:gd name="connsiteX201" fmla="*/ 4951237 w 12089090"/>
                  <a:gd name="connsiteY201" fmla="*/ 13268732 h 13511369"/>
                  <a:gd name="connsiteX202" fmla="*/ 5052440 w 12089090"/>
                  <a:gd name="connsiteY202" fmla="*/ 13058932 h 13511369"/>
                  <a:gd name="connsiteX203" fmla="*/ 5011959 w 12089090"/>
                  <a:gd name="connsiteY203" fmla="*/ 12985113 h 13511369"/>
                  <a:gd name="connsiteX204" fmla="*/ 5008387 w 12089090"/>
                  <a:gd name="connsiteY204" fmla="*/ 12678182 h 13511369"/>
                  <a:gd name="connsiteX205" fmla="*/ 5084587 w 12089090"/>
                  <a:gd name="connsiteY205" fmla="*/ 12563882 h 13511369"/>
                  <a:gd name="connsiteX206" fmla="*/ 5046487 w 12089090"/>
                  <a:gd name="connsiteY206" fmla="*/ 12225745 h 13511369"/>
                  <a:gd name="connsiteX207" fmla="*/ 5375100 w 12089090"/>
                  <a:gd name="connsiteY207" fmla="*/ 12097157 h 13511369"/>
                  <a:gd name="connsiteX208" fmla="*/ 5656087 w 12089090"/>
                  <a:gd name="connsiteY208" fmla="*/ 12180502 h 13511369"/>
                  <a:gd name="connsiteX209" fmla="*/ 5541787 w 12089090"/>
                  <a:gd name="connsiteY209" fmla="*/ 11249432 h 13511369"/>
                  <a:gd name="connsiteX210" fmla="*/ 5602510 w 12089090"/>
                  <a:gd name="connsiteY210" fmla="*/ 10722925 h 13511369"/>
                  <a:gd name="connsiteX211" fmla="*/ 5485827 w 12089090"/>
                  <a:gd name="connsiteY211" fmla="*/ 10663394 h 13511369"/>
                  <a:gd name="connsiteX212" fmla="*/ 5602509 w 12089090"/>
                  <a:gd name="connsiteY212" fmla="*/ 10701495 h 13511369"/>
                  <a:gd name="connsiteX213" fmla="*/ 5628703 w 12089090"/>
                  <a:gd name="connsiteY213" fmla="*/ 10160950 h 13511369"/>
                  <a:gd name="connsiteX214" fmla="*/ 5715618 w 12089090"/>
                  <a:gd name="connsiteY214" fmla="*/ 9775438 h 13511369"/>
                  <a:gd name="connsiteX215" fmla="*/ 5847778 w 12089090"/>
                  <a:gd name="connsiteY215" fmla="*/ 9408475 h 13511369"/>
                  <a:gd name="connsiteX216" fmla="*/ 5938265 w 12089090"/>
                  <a:gd name="connsiteY216" fmla="*/ 9196544 h 13511369"/>
                  <a:gd name="connsiteX217" fmla="*/ 5776340 w 12089090"/>
                  <a:gd name="connsiteY217" fmla="*/ 9329894 h 13511369"/>
                  <a:gd name="connsiteX218" fmla="*/ 5940647 w 12089090"/>
                  <a:gd name="connsiteY218" fmla="*/ 9137013 h 13511369"/>
                  <a:gd name="connsiteX219" fmla="*/ 5972794 w 12089090"/>
                  <a:gd name="connsiteY219" fmla="*/ 8956289 h 13511369"/>
                  <a:gd name="connsiteX220" fmla="*/ 5976365 w 12089090"/>
                  <a:gd name="connsiteY220" fmla="*/ 9087006 h 13511369"/>
                  <a:gd name="connsiteX221" fmla="*/ 6458567 w 12089090"/>
                  <a:gd name="connsiteY221" fmla="*/ 8201432 h 13511369"/>
                  <a:gd name="connsiteX222" fmla="*/ 6221634 w 12089090"/>
                  <a:gd name="connsiteY222" fmla="*/ 8101170 h 13511369"/>
                  <a:gd name="connsiteX223" fmla="*/ 6443090 w 12089090"/>
                  <a:gd name="connsiteY223" fmla="*/ 8110694 h 13511369"/>
                  <a:gd name="connsiteX224" fmla="*/ 6713363 w 12089090"/>
                  <a:gd name="connsiteY224" fmla="*/ 8074975 h 13511369"/>
                  <a:gd name="connsiteX225" fmla="*/ 6872907 w 12089090"/>
                  <a:gd name="connsiteY225" fmla="*/ 8032113 h 13511369"/>
                  <a:gd name="connsiteX226" fmla="*/ 6802659 w 12089090"/>
                  <a:gd name="connsiteY226" fmla="*/ 7972582 h 13511369"/>
                  <a:gd name="connsiteX227" fmla="*/ 6894339 w 12089090"/>
                  <a:gd name="connsiteY227" fmla="*/ 7846626 h 13511369"/>
                  <a:gd name="connsiteX228" fmla="*/ 6997921 w 12089090"/>
                  <a:gd name="connsiteY228" fmla="*/ 7867807 h 13511369"/>
                  <a:gd name="connsiteX229" fmla="*/ 7034832 w 12089090"/>
                  <a:gd name="connsiteY229" fmla="*/ 7793990 h 13511369"/>
                  <a:gd name="connsiteX230" fmla="*/ 6961013 w 12089090"/>
                  <a:gd name="connsiteY230" fmla="*/ 7693975 h 13511369"/>
                  <a:gd name="connsiteX231" fmla="*/ 6927676 w 12089090"/>
                  <a:gd name="connsiteY231" fmla="*/ 7596344 h 13511369"/>
                  <a:gd name="connsiteX232" fmla="*/ 6837187 w 12089090"/>
                  <a:gd name="connsiteY232" fmla="*/ 7591832 h 13511369"/>
                  <a:gd name="connsiteX233" fmla="*/ 6763369 w 12089090"/>
                  <a:gd name="connsiteY233" fmla="*/ 7674925 h 13511369"/>
                  <a:gd name="connsiteX234" fmla="*/ 6627637 w 12089090"/>
                  <a:gd name="connsiteY234" fmla="*/ 7687082 h 13511369"/>
                  <a:gd name="connsiteX235" fmla="*/ 6687169 w 12089090"/>
                  <a:gd name="connsiteY235" fmla="*/ 7617775 h 13511369"/>
                  <a:gd name="connsiteX236" fmla="*/ 6699076 w 12089090"/>
                  <a:gd name="connsiteY236" fmla="*/ 7529669 h 13511369"/>
                  <a:gd name="connsiteX237" fmla="*/ 6720506 w 12089090"/>
                  <a:gd name="connsiteY237" fmla="*/ 7467756 h 13511369"/>
                  <a:gd name="connsiteX238" fmla="*/ 6684787 w 12089090"/>
                  <a:gd name="connsiteY238" fmla="*/ 7401332 h 13511369"/>
                  <a:gd name="connsiteX239" fmla="*/ 6620494 w 12089090"/>
                  <a:gd name="connsiteY239" fmla="*/ 7432038 h 13511369"/>
                  <a:gd name="connsiteX240" fmla="*/ 6618112 w 12089090"/>
                  <a:gd name="connsiteY240" fmla="*/ 7351326 h 13511369"/>
                  <a:gd name="connsiteX241" fmla="*/ 6837188 w 12089090"/>
                  <a:gd name="connsiteY241" fmla="*/ 7243919 h 13511369"/>
                  <a:gd name="connsiteX242" fmla="*/ 6801469 w 12089090"/>
                  <a:gd name="connsiteY242" fmla="*/ 7089138 h 13511369"/>
                  <a:gd name="connsiteX243" fmla="*/ 6877669 w 12089090"/>
                  <a:gd name="connsiteY243" fmla="*/ 7072469 h 13511369"/>
                  <a:gd name="connsiteX244" fmla="*/ 6856237 w 12089090"/>
                  <a:gd name="connsiteY244" fmla="*/ 6982232 h 13511369"/>
                  <a:gd name="connsiteX245" fmla="*/ 6961013 w 12089090"/>
                  <a:gd name="connsiteY245" fmla="*/ 6984363 h 13511369"/>
                  <a:gd name="connsiteX246" fmla="*/ 7003876 w 12089090"/>
                  <a:gd name="connsiteY246" fmla="*/ 6903400 h 13511369"/>
                  <a:gd name="connsiteX247" fmla="*/ 7106269 w 12089090"/>
                  <a:gd name="connsiteY247" fmla="*/ 6936738 h 13511369"/>
                  <a:gd name="connsiteX248" fmla="*/ 7180088 w 12089090"/>
                  <a:gd name="connsiteY248" fmla="*/ 7039132 h 13511369"/>
                  <a:gd name="connsiteX249" fmla="*/ 7246763 w 12089090"/>
                  <a:gd name="connsiteY249" fmla="*/ 6979600 h 13511369"/>
                  <a:gd name="connsiteX250" fmla="*/ 7187232 w 12089090"/>
                  <a:gd name="connsiteY250" fmla="*/ 6843869 h 13511369"/>
                  <a:gd name="connsiteX251" fmla="*/ 7244381 w 12089090"/>
                  <a:gd name="connsiteY251" fmla="*/ 6896506 h 13511369"/>
                  <a:gd name="connsiteX252" fmla="*/ 7361063 w 12089090"/>
                  <a:gd name="connsiteY252" fmla="*/ 6934357 h 13511369"/>
                  <a:gd name="connsiteX253" fmla="*/ 7434882 w 12089090"/>
                  <a:gd name="connsiteY253" fmla="*/ 7006046 h 13511369"/>
                  <a:gd name="connsiteX254" fmla="*/ 7403926 w 12089090"/>
                  <a:gd name="connsiteY254" fmla="*/ 7144158 h 13511369"/>
                  <a:gd name="connsiteX255" fmla="*/ 7475363 w 12089090"/>
                  <a:gd name="connsiteY255" fmla="*/ 7108439 h 13511369"/>
                  <a:gd name="connsiteX256" fmla="*/ 7465837 w 12089090"/>
                  <a:gd name="connsiteY256" fmla="*/ 7077482 h 13511369"/>
                  <a:gd name="connsiteX257" fmla="*/ 7542038 w 12089090"/>
                  <a:gd name="connsiteY257" fmla="*/ 7163208 h 13511369"/>
                  <a:gd name="connsiteX258" fmla="*/ 7477744 w 12089090"/>
                  <a:gd name="connsiteY258" fmla="*/ 7244171 h 13511369"/>
                  <a:gd name="connsiteX259" fmla="*/ 7542037 w 12089090"/>
                  <a:gd name="connsiteY259" fmla="*/ 7325132 h 13511369"/>
                  <a:gd name="connsiteX260" fmla="*/ 7468219 w 12089090"/>
                  <a:gd name="connsiteY260" fmla="*/ 7344183 h 13511369"/>
                  <a:gd name="connsiteX261" fmla="*/ 7375351 w 12089090"/>
                  <a:gd name="connsiteY261" fmla="*/ 7296558 h 13511369"/>
                  <a:gd name="connsiteX262" fmla="*/ 7327726 w 12089090"/>
                  <a:gd name="connsiteY262" fmla="*/ 7406096 h 13511369"/>
                  <a:gd name="connsiteX263" fmla="*/ 7403926 w 12089090"/>
                  <a:gd name="connsiteY263" fmla="*/ 7425146 h 13511369"/>
                  <a:gd name="connsiteX264" fmla="*/ 7458694 w 12089090"/>
                  <a:gd name="connsiteY264" fmla="*/ 7484677 h 13511369"/>
                  <a:gd name="connsiteX265" fmla="*/ 7484888 w 12089090"/>
                  <a:gd name="connsiteY265" fmla="*/ 7515382 h 13511369"/>
                  <a:gd name="connsiteX266" fmla="*/ 7505128 w 12089090"/>
                  <a:gd name="connsiteY266" fmla="*/ 7467755 h 13511369"/>
                  <a:gd name="connsiteX267" fmla="*/ 7563469 w 12089090"/>
                  <a:gd name="connsiteY267" fmla="*/ 7529921 h 13511369"/>
                  <a:gd name="connsiteX268" fmla="*/ 7656338 w 12089090"/>
                  <a:gd name="connsiteY268" fmla="*/ 7615646 h 13511369"/>
                  <a:gd name="connsiteX269" fmla="*/ 7656338 w 12089090"/>
                  <a:gd name="connsiteY269" fmla="*/ 7510871 h 13511369"/>
                  <a:gd name="connsiteX270" fmla="*/ 7830168 w 12089090"/>
                  <a:gd name="connsiteY270" fmla="*/ 7606120 h 13511369"/>
                  <a:gd name="connsiteX271" fmla="*/ 7723013 w 12089090"/>
                  <a:gd name="connsiteY271" fmla="*/ 7370377 h 13511369"/>
                  <a:gd name="connsiteX272" fmla="*/ 7725394 w 12089090"/>
                  <a:gd name="connsiteY272" fmla="*/ 7234646 h 13511369"/>
                  <a:gd name="connsiteX273" fmla="*/ 7630144 w 12089090"/>
                  <a:gd name="connsiteY273" fmla="*/ 7206071 h 13511369"/>
                  <a:gd name="connsiteX274" fmla="*/ 7694437 w 12089090"/>
                  <a:gd name="connsiteY274" fmla="*/ 7039382 h 13511369"/>
                  <a:gd name="connsiteX275" fmla="*/ 8392144 w 12089090"/>
                  <a:gd name="connsiteY275" fmla="*/ 6653621 h 13511369"/>
                  <a:gd name="connsiteX276" fmla="*/ 8720757 w 12089090"/>
                  <a:gd name="connsiteY276" fmla="*/ 6591708 h 13511369"/>
                  <a:gd name="connsiteX277" fmla="*/ 8739807 w 12089090"/>
                  <a:gd name="connsiteY277" fmla="*/ 6696483 h 13511369"/>
                  <a:gd name="connsiteX278" fmla="*/ 8813626 w 12089090"/>
                  <a:gd name="connsiteY278" fmla="*/ 6701246 h 13511369"/>
                  <a:gd name="connsiteX279" fmla="*/ 8789812 w 12089090"/>
                  <a:gd name="connsiteY279" fmla="*/ 6548844 h 13511369"/>
                  <a:gd name="connsiteX280" fmla="*/ 9332737 w 12089090"/>
                  <a:gd name="connsiteY280" fmla="*/ 6544082 h 13511369"/>
                  <a:gd name="connsiteX281" fmla="*/ 9520856 w 12089090"/>
                  <a:gd name="connsiteY281" fmla="*/ 6494075 h 13511369"/>
                  <a:gd name="connsiteX282" fmla="*/ 9647062 w 12089090"/>
                  <a:gd name="connsiteY282" fmla="*/ 6298813 h 13511369"/>
                  <a:gd name="connsiteX283" fmla="*/ 9923287 w 12089090"/>
                  <a:gd name="connsiteY283" fmla="*/ 6334532 h 13511369"/>
                  <a:gd name="connsiteX284" fmla="*/ 9887569 w 12089090"/>
                  <a:gd name="connsiteY284" fmla="*/ 6420258 h 13511369"/>
                  <a:gd name="connsiteX285" fmla="*/ 9744694 w 12089090"/>
                  <a:gd name="connsiteY285" fmla="*/ 6434546 h 13511369"/>
                  <a:gd name="connsiteX286" fmla="*/ 9813749 w 12089090"/>
                  <a:gd name="connsiteY286" fmla="*/ 6489313 h 13511369"/>
                  <a:gd name="connsiteX287" fmla="*/ 9682782 w 12089090"/>
                  <a:gd name="connsiteY287" fmla="*/ 6517889 h 13511369"/>
                  <a:gd name="connsiteX288" fmla="*/ 9556576 w 12089090"/>
                  <a:gd name="connsiteY288" fmla="*/ 6508364 h 13511369"/>
                  <a:gd name="connsiteX289" fmla="*/ 9470850 w 12089090"/>
                  <a:gd name="connsiteY289" fmla="*/ 6544082 h 13511369"/>
                  <a:gd name="connsiteX290" fmla="*/ 9439894 w 12089090"/>
                  <a:gd name="connsiteY290" fmla="*/ 6848883 h 13511369"/>
                  <a:gd name="connsiteX291" fmla="*/ 9601819 w 12089090"/>
                  <a:gd name="connsiteY291" fmla="*/ 6882220 h 13511369"/>
                  <a:gd name="connsiteX292" fmla="*/ 9808987 w 12089090"/>
                  <a:gd name="connsiteY292" fmla="*/ 6696482 h 13511369"/>
                  <a:gd name="connsiteX293" fmla="*/ 9847088 w 12089090"/>
                  <a:gd name="connsiteY293" fmla="*/ 6794114 h 13511369"/>
                  <a:gd name="connsiteX294" fmla="*/ 9994726 w 12089090"/>
                  <a:gd name="connsiteY294" fmla="*/ 6717914 h 13511369"/>
                  <a:gd name="connsiteX295" fmla="*/ 9894713 w 12089090"/>
                  <a:gd name="connsiteY295" fmla="*/ 6956040 h 13511369"/>
                  <a:gd name="connsiteX296" fmla="*/ 10037588 w 12089090"/>
                  <a:gd name="connsiteY296" fmla="*/ 6898889 h 13511369"/>
                  <a:gd name="connsiteX297" fmla="*/ 10004251 w 12089090"/>
                  <a:gd name="connsiteY297" fmla="*/ 6986996 h 13511369"/>
                  <a:gd name="connsiteX298" fmla="*/ 10235232 w 12089090"/>
                  <a:gd name="connsiteY298" fmla="*/ 6984614 h 13511369"/>
                  <a:gd name="connsiteX299" fmla="*/ 10075687 w 12089090"/>
                  <a:gd name="connsiteY299" fmla="*/ 7039382 h 13511369"/>
                  <a:gd name="connsiteX300" fmla="*/ 9966151 w 12089090"/>
                  <a:gd name="connsiteY300" fmla="*/ 7096533 h 13511369"/>
                  <a:gd name="connsiteX301" fmla="*/ 9847088 w 12089090"/>
                  <a:gd name="connsiteY301" fmla="*/ 7210833 h 13511369"/>
                  <a:gd name="connsiteX302" fmla="*/ 9882806 w 12089090"/>
                  <a:gd name="connsiteY302" fmla="*/ 7270363 h 13511369"/>
                  <a:gd name="connsiteX303" fmla="*/ 9925669 w 12089090"/>
                  <a:gd name="connsiteY303" fmla="*/ 7320371 h 13511369"/>
                  <a:gd name="connsiteX304" fmla="*/ 10004251 w 12089090"/>
                  <a:gd name="connsiteY304" fmla="*/ 7287033 h 13511369"/>
                  <a:gd name="connsiteX305" fmla="*/ 10016156 w 12089090"/>
                  <a:gd name="connsiteY305" fmla="*/ 7348944 h 13511369"/>
                  <a:gd name="connsiteX306" fmla="*/ 10130457 w 12089090"/>
                  <a:gd name="connsiteY306" fmla="*/ 7210833 h 13511369"/>
                  <a:gd name="connsiteX307" fmla="*/ 10166176 w 12089090"/>
                  <a:gd name="connsiteY307" fmla="*/ 7356089 h 13511369"/>
                  <a:gd name="connsiteX308" fmla="*/ 10261426 w 12089090"/>
                  <a:gd name="connsiteY308" fmla="*/ 7239408 h 13511369"/>
                  <a:gd name="connsiteX309" fmla="*/ 10287619 w 12089090"/>
                  <a:gd name="connsiteY309" fmla="*/ 7401332 h 13511369"/>
                  <a:gd name="connsiteX310" fmla="*/ 10361437 w 12089090"/>
                  <a:gd name="connsiteY310" fmla="*/ 7477532 h 13511369"/>
                  <a:gd name="connsiteX311" fmla="*/ 10151887 w 12089090"/>
                  <a:gd name="connsiteY311" fmla="*/ 7591832 h 13511369"/>
                  <a:gd name="connsiteX312" fmla="*/ 10304288 w 12089090"/>
                  <a:gd name="connsiteY312" fmla="*/ 7741852 h 13511369"/>
                  <a:gd name="connsiteX313" fmla="*/ 10335244 w 12089090"/>
                  <a:gd name="connsiteY313" fmla="*/ 7644221 h 13511369"/>
                  <a:gd name="connsiteX314" fmla="*/ 10406680 w 12089090"/>
                  <a:gd name="connsiteY314" fmla="*/ 7732326 h 13511369"/>
                  <a:gd name="connsiteX315" fmla="*/ 10528126 w 12089090"/>
                  <a:gd name="connsiteY315" fmla="*/ 7691846 h 13511369"/>
                  <a:gd name="connsiteX316" fmla="*/ 10532887 w 12089090"/>
                  <a:gd name="connsiteY316" fmla="*/ 7777570 h 13511369"/>
                  <a:gd name="connsiteX317" fmla="*/ 10530506 w 12089090"/>
                  <a:gd name="connsiteY317" fmla="*/ 7875200 h 13511369"/>
                  <a:gd name="connsiteX318" fmla="*/ 10640043 w 12089090"/>
                  <a:gd name="connsiteY318" fmla="*/ 7837101 h 13511369"/>
                  <a:gd name="connsiteX319" fmla="*/ 10680526 w 12089090"/>
                  <a:gd name="connsiteY319" fmla="*/ 8075227 h 13511369"/>
                  <a:gd name="connsiteX320" fmla="*/ 10818637 w 12089090"/>
                  <a:gd name="connsiteY320" fmla="*/ 8106182 h 13511369"/>
                  <a:gd name="connsiteX321" fmla="*/ 10832925 w 12089090"/>
                  <a:gd name="connsiteY321" fmla="*/ 7815670 h 13511369"/>
                  <a:gd name="connsiteX322" fmla="*/ 10923413 w 12089090"/>
                  <a:gd name="connsiteY322" fmla="*/ 7791858 h 13511369"/>
                  <a:gd name="connsiteX323" fmla="*/ 10992469 w 12089090"/>
                  <a:gd name="connsiteY323" fmla="*/ 7620407 h 13511369"/>
                  <a:gd name="connsiteX324" fmla="*/ 10954369 w 12089090"/>
                  <a:gd name="connsiteY324" fmla="*/ 7491821 h 13511369"/>
                  <a:gd name="connsiteX325" fmla="*/ 10859119 w 12089090"/>
                  <a:gd name="connsiteY325" fmla="*/ 7479913 h 13511369"/>
                  <a:gd name="connsiteX326" fmla="*/ 10906743 w 12089090"/>
                  <a:gd name="connsiteY326" fmla="*/ 7360851 h 13511369"/>
                  <a:gd name="connsiteX327" fmla="*/ 10801969 w 12089090"/>
                  <a:gd name="connsiteY327" fmla="*/ 7289414 h 13511369"/>
                  <a:gd name="connsiteX328" fmla="*/ 10761487 w 12089090"/>
                  <a:gd name="connsiteY328" fmla="*/ 7058432 h 13511369"/>
                  <a:gd name="connsiteX329" fmla="*/ 10443987 w 12089090"/>
                  <a:gd name="connsiteY329" fmla="*/ 7020332 h 13511369"/>
                  <a:gd name="connsiteX330" fmla="*/ 10513838 w 12089090"/>
                  <a:gd name="connsiteY330" fmla="*/ 6915558 h 13511369"/>
                  <a:gd name="connsiteX331" fmla="*/ 10637663 w 12089090"/>
                  <a:gd name="connsiteY331" fmla="*/ 6896508 h 13511369"/>
                  <a:gd name="connsiteX332" fmla="*/ 10647187 w 12089090"/>
                  <a:gd name="connsiteY332" fmla="*/ 6810782 h 13511369"/>
                  <a:gd name="connsiteX333" fmla="*/ 10859912 w 12089090"/>
                  <a:gd name="connsiteY333" fmla="*/ 6899682 h 13511369"/>
                  <a:gd name="connsiteX334" fmla="*/ 10875787 w 12089090"/>
                  <a:gd name="connsiteY334" fmla="*/ 6677432 h 13511369"/>
                  <a:gd name="connsiteX335" fmla="*/ 10666237 w 12089090"/>
                  <a:gd name="connsiteY335" fmla="*/ 6772682 h 13511369"/>
                  <a:gd name="connsiteX336" fmla="*/ 10590037 w 12089090"/>
                  <a:gd name="connsiteY336" fmla="*/ 6544082 h 13511369"/>
                  <a:gd name="connsiteX337" fmla="*/ 10361437 w 12089090"/>
                  <a:gd name="connsiteY337" fmla="*/ 6753632 h 13511369"/>
                  <a:gd name="connsiteX338" fmla="*/ 10374138 w 12089090"/>
                  <a:gd name="connsiteY338" fmla="*/ 6588533 h 13511369"/>
                  <a:gd name="connsiteX339" fmla="*/ 10386837 w 12089090"/>
                  <a:gd name="connsiteY339" fmla="*/ 6464707 h 13511369"/>
                  <a:gd name="connsiteX340" fmla="*/ 10331672 w 12089090"/>
                  <a:gd name="connsiteY340" fmla="*/ 6436675 h 13511369"/>
                  <a:gd name="connsiteX341" fmla="*/ 10278888 w 12089090"/>
                  <a:gd name="connsiteY341" fmla="*/ 6452008 h 13511369"/>
                  <a:gd name="connsiteX342" fmla="*/ 10158237 w 12089090"/>
                  <a:gd name="connsiteY342" fmla="*/ 6236107 h 13511369"/>
                  <a:gd name="connsiteX343" fmla="*/ 10323338 w 12089090"/>
                  <a:gd name="connsiteY343" fmla="*/ 6274208 h 13511369"/>
                  <a:gd name="connsiteX344" fmla="*/ 10564638 w 12089090"/>
                  <a:gd name="connsiteY344" fmla="*/ 6274208 h 13511369"/>
                  <a:gd name="connsiteX345" fmla="*/ 10694812 w 12089090"/>
                  <a:gd name="connsiteY345" fmla="*/ 6134507 h 13511369"/>
                  <a:gd name="connsiteX346" fmla="*/ 10593213 w 12089090"/>
                  <a:gd name="connsiteY346" fmla="*/ 6023383 h 13511369"/>
                  <a:gd name="connsiteX347" fmla="*/ 10380487 w 12089090"/>
                  <a:gd name="connsiteY347" fmla="*/ 5975757 h 13511369"/>
                  <a:gd name="connsiteX348" fmla="*/ 10561462 w 12089090"/>
                  <a:gd name="connsiteY348" fmla="*/ 5845582 h 13511369"/>
                  <a:gd name="connsiteX349" fmla="*/ 10507488 w 12089090"/>
                  <a:gd name="connsiteY349" fmla="*/ 5728108 h 13511369"/>
                  <a:gd name="connsiteX350" fmla="*/ 10561463 w 12089090"/>
                  <a:gd name="connsiteY350" fmla="*/ 5607458 h 13511369"/>
                  <a:gd name="connsiteX351" fmla="*/ 10523362 w 12089090"/>
                  <a:gd name="connsiteY351" fmla="*/ 5604282 h 13511369"/>
                  <a:gd name="connsiteX352" fmla="*/ 10488438 w 12089090"/>
                  <a:gd name="connsiteY352" fmla="*/ 5528083 h 13511369"/>
                  <a:gd name="connsiteX353" fmla="*/ 10329687 w 12089090"/>
                  <a:gd name="connsiteY353" fmla="*/ 5375682 h 13511369"/>
                  <a:gd name="connsiteX354" fmla="*/ 10599563 w 12089090"/>
                  <a:gd name="connsiteY354" fmla="*/ 5480458 h 13511369"/>
                  <a:gd name="connsiteX355" fmla="*/ 10742437 w 12089090"/>
                  <a:gd name="connsiteY355" fmla="*/ 5439182 h 13511369"/>
                  <a:gd name="connsiteX356" fmla="*/ 10717038 w 12089090"/>
                  <a:gd name="connsiteY356" fmla="*/ 5686833 h 13511369"/>
                  <a:gd name="connsiteX357" fmla="*/ 10894837 w 12089090"/>
                  <a:gd name="connsiteY357" fmla="*/ 5724932 h 13511369"/>
                  <a:gd name="connsiteX358" fmla="*/ 10951988 w 12089090"/>
                  <a:gd name="connsiteY358" fmla="*/ 5550308 h 13511369"/>
                  <a:gd name="connsiteX359" fmla="*/ 10993262 w 12089090"/>
                  <a:gd name="connsiteY359" fmla="*/ 5321707 h 13511369"/>
                  <a:gd name="connsiteX360" fmla="*/ 10913888 w 12089090"/>
                  <a:gd name="connsiteY360" fmla="*/ 5118508 h 13511369"/>
                  <a:gd name="connsiteX361" fmla="*/ 10856737 w 12089090"/>
                  <a:gd name="connsiteY361" fmla="*/ 5020082 h 13511369"/>
                  <a:gd name="connsiteX362" fmla="*/ 10777363 w 12089090"/>
                  <a:gd name="connsiteY362" fmla="*/ 5137558 h 13511369"/>
                  <a:gd name="connsiteX363" fmla="*/ 10707513 w 12089090"/>
                  <a:gd name="connsiteY363" fmla="*/ 5096283 h 13511369"/>
                  <a:gd name="connsiteX364" fmla="*/ 10675763 w 12089090"/>
                  <a:gd name="connsiteY364" fmla="*/ 5216933 h 13511369"/>
                  <a:gd name="connsiteX365" fmla="*/ 10574162 w 12089090"/>
                  <a:gd name="connsiteY365" fmla="*/ 5220107 h 13511369"/>
                  <a:gd name="connsiteX366" fmla="*/ 10494787 w 12089090"/>
                  <a:gd name="connsiteY366" fmla="*/ 5077232 h 13511369"/>
                  <a:gd name="connsiteX367" fmla="*/ 10456687 w 12089090"/>
                  <a:gd name="connsiteY367" fmla="*/ 4924832 h 13511369"/>
                  <a:gd name="connsiteX368" fmla="*/ 10240787 w 12089090"/>
                  <a:gd name="connsiteY368" fmla="*/ 4928007 h 13511369"/>
                  <a:gd name="connsiteX369" fmla="*/ 10266187 w 12089090"/>
                  <a:gd name="connsiteY369" fmla="*/ 5153432 h 13511369"/>
                  <a:gd name="connsiteX370" fmla="*/ 10228088 w 12089090"/>
                  <a:gd name="connsiteY370" fmla="*/ 4959758 h 13511369"/>
                  <a:gd name="connsiteX371" fmla="*/ 10183637 w 12089090"/>
                  <a:gd name="connsiteY371" fmla="*/ 4972457 h 13511369"/>
                  <a:gd name="connsiteX372" fmla="*/ 10113787 w 12089090"/>
                  <a:gd name="connsiteY372" fmla="*/ 4861332 h 13511369"/>
                  <a:gd name="connsiteX373" fmla="*/ 10018538 w 12089090"/>
                  <a:gd name="connsiteY373" fmla="*/ 4931183 h 13511369"/>
                  <a:gd name="connsiteX374" fmla="*/ 9862962 w 12089090"/>
                  <a:gd name="connsiteY374" fmla="*/ 5058182 h 13511369"/>
                  <a:gd name="connsiteX375" fmla="*/ 10228087 w 12089090"/>
                  <a:gd name="connsiteY375" fmla="*/ 4724807 h 13511369"/>
                  <a:gd name="connsiteX376" fmla="*/ 10372550 w 12089090"/>
                  <a:gd name="connsiteY376" fmla="*/ 4634321 h 13511369"/>
                  <a:gd name="connsiteX377" fmla="*/ 10590037 w 12089090"/>
                  <a:gd name="connsiteY377" fmla="*/ 4581932 h 13511369"/>
                  <a:gd name="connsiteX378" fmla="*/ 10628138 w 12089090"/>
                  <a:gd name="connsiteY378" fmla="*/ 4461283 h 13511369"/>
                  <a:gd name="connsiteX379" fmla="*/ 10799588 w 12089090"/>
                  <a:gd name="connsiteY379" fmla="*/ 4334283 h 13511369"/>
                  <a:gd name="connsiteX380" fmla="*/ 10831337 w 12089090"/>
                  <a:gd name="connsiteY380" fmla="*/ 4080282 h 13511369"/>
                  <a:gd name="connsiteX381" fmla="*/ 10599562 w 12089090"/>
                  <a:gd name="connsiteY381" fmla="*/ 3997732 h 13511369"/>
                  <a:gd name="connsiteX382" fmla="*/ 10282063 w 12089090"/>
                  <a:gd name="connsiteY382" fmla="*/ 3950108 h 13511369"/>
                  <a:gd name="connsiteX383" fmla="*/ 10151887 w 12089090"/>
                  <a:gd name="connsiteY383" fmla="*/ 4010432 h 13511369"/>
                  <a:gd name="connsiteX384" fmla="*/ 10177288 w 12089090"/>
                  <a:gd name="connsiteY384" fmla="*/ 3845333 h 13511369"/>
                  <a:gd name="connsiteX385" fmla="*/ 10126488 w 12089090"/>
                  <a:gd name="connsiteY385" fmla="*/ 3670708 h 13511369"/>
                  <a:gd name="connsiteX386" fmla="*/ 10240787 w 12089090"/>
                  <a:gd name="connsiteY386" fmla="*/ 3708807 h 13511369"/>
                  <a:gd name="connsiteX387" fmla="*/ 10361438 w 12089090"/>
                  <a:gd name="connsiteY387" fmla="*/ 3600858 h 13511369"/>
                  <a:gd name="connsiteX388" fmla="*/ 10551938 w 12089090"/>
                  <a:gd name="connsiteY388" fmla="*/ 3661183 h 13511369"/>
                  <a:gd name="connsiteX389" fmla="*/ 10564638 w 12089090"/>
                  <a:gd name="connsiteY389" fmla="*/ 3477033 h 13511369"/>
                  <a:gd name="connsiteX390" fmla="*/ 10704337 w 12089090"/>
                  <a:gd name="connsiteY390" fmla="*/ 3515132 h 13511369"/>
                  <a:gd name="connsiteX391" fmla="*/ 10818637 w 12089090"/>
                  <a:gd name="connsiteY391" fmla="*/ 3210332 h 13511369"/>
                  <a:gd name="connsiteX392" fmla="*/ 10920238 w 12089090"/>
                  <a:gd name="connsiteY392" fmla="*/ 3299233 h 13511369"/>
                  <a:gd name="connsiteX393" fmla="*/ 11059937 w 12089090"/>
                  <a:gd name="connsiteY393" fmla="*/ 3283357 h 13511369"/>
                  <a:gd name="connsiteX394" fmla="*/ 11094862 w 12089090"/>
                  <a:gd name="connsiteY394" fmla="*/ 3508782 h 13511369"/>
                  <a:gd name="connsiteX395" fmla="*/ 11171063 w 12089090"/>
                  <a:gd name="connsiteY395" fmla="*/ 3251608 h 13511369"/>
                  <a:gd name="connsiteX396" fmla="*/ 11094863 w 12089090"/>
                  <a:gd name="connsiteY396" fmla="*/ 3165883 h 13511369"/>
                  <a:gd name="connsiteX397" fmla="*/ 11180587 w 12089090"/>
                  <a:gd name="connsiteY397" fmla="*/ 2911882 h 13511369"/>
                  <a:gd name="connsiteX398" fmla="*/ 10999613 w 12089090"/>
                  <a:gd name="connsiteY398" fmla="*/ 2988083 h 13511369"/>
                  <a:gd name="connsiteX399" fmla="*/ 10971037 w 12089090"/>
                  <a:gd name="connsiteY399" fmla="*/ 2918232 h 13511369"/>
                  <a:gd name="connsiteX400" fmla="*/ 10780537 w 12089090"/>
                  <a:gd name="connsiteY400" fmla="*/ 2715032 h 13511369"/>
                  <a:gd name="connsiteX401" fmla="*/ 10748788 w 12089090"/>
                  <a:gd name="connsiteY401" fmla="*/ 2530883 h 13511369"/>
                  <a:gd name="connsiteX402" fmla="*/ 10717038 w 12089090"/>
                  <a:gd name="connsiteY402" fmla="*/ 2435633 h 13511369"/>
                  <a:gd name="connsiteX403" fmla="*/ 10818637 w 12089090"/>
                  <a:gd name="connsiteY403" fmla="*/ 2334032 h 13511369"/>
                  <a:gd name="connsiteX404" fmla="*/ 11078988 w 12089090"/>
                  <a:gd name="connsiteY404" fmla="*/ 2099083 h 13511369"/>
                  <a:gd name="connsiteX405" fmla="*/ 11199637 w 12089090"/>
                  <a:gd name="connsiteY405" fmla="*/ 2118132 h 13511369"/>
                  <a:gd name="connsiteX406" fmla="*/ 11269488 w 12089090"/>
                  <a:gd name="connsiteY406" fmla="*/ 2029233 h 13511369"/>
                  <a:gd name="connsiteX407" fmla="*/ 11504437 w 12089090"/>
                  <a:gd name="connsiteY407" fmla="*/ 1921282 h 13511369"/>
                  <a:gd name="connsiteX408" fmla="*/ 11358388 w 12089090"/>
                  <a:gd name="connsiteY408" fmla="*/ 1851433 h 13511369"/>
                  <a:gd name="connsiteX409" fmla="*/ 11275837 w 12089090"/>
                  <a:gd name="connsiteY409" fmla="*/ 1705382 h 13511369"/>
                  <a:gd name="connsiteX410" fmla="*/ 11377437 w 12089090"/>
                  <a:gd name="connsiteY410" fmla="*/ 1279932 h 13511369"/>
                  <a:gd name="connsiteX411" fmla="*/ 11256787 w 12089090"/>
                  <a:gd name="connsiteY411" fmla="*/ 1019582 h 13511369"/>
                  <a:gd name="connsiteX412" fmla="*/ 11542537 w 12089090"/>
                  <a:gd name="connsiteY412" fmla="*/ 1362482 h 13511369"/>
                  <a:gd name="connsiteX413" fmla="*/ 11707637 w 12089090"/>
                  <a:gd name="connsiteY413" fmla="*/ 1165632 h 13511369"/>
                  <a:gd name="connsiteX414" fmla="*/ 11891787 w 12089090"/>
                  <a:gd name="connsiteY414" fmla="*/ 1476782 h 13511369"/>
                  <a:gd name="connsiteX415" fmla="*/ 12088637 w 12089090"/>
                  <a:gd name="connsiteY415" fmla="*/ 1578383 h 13511369"/>
                  <a:gd name="connsiteX416" fmla="*/ 11923537 w 12089090"/>
                  <a:gd name="connsiteY416" fmla="*/ 1133883 h 13511369"/>
                  <a:gd name="connsiteX417" fmla="*/ 11910837 w 12089090"/>
                  <a:gd name="connsiteY417" fmla="*/ 917982 h 13511369"/>
                  <a:gd name="connsiteX418" fmla="*/ 11777487 w 12089090"/>
                  <a:gd name="connsiteY418" fmla="*/ 721132 h 13511369"/>
                  <a:gd name="connsiteX419" fmla="*/ 11752087 w 12089090"/>
                  <a:gd name="connsiteY419"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75737 w 12089090"/>
                  <a:gd name="connsiteY5" fmla="*/ 1095782 h 13511369"/>
                  <a:gd name="connsiteX6" fmla="*/ 10398347 w 12089090"/>
                  <a:gd name="connsiteY6" fmla="*/ 1105056 h 13511369"/>
                  <a:gd name="connsiteX7" fmla="*/ 10295953 w 12089090"/>
                  <a:gd name="connsiteY7" fmla="*/ 1193163 h 13511369"/>
                  <a:gd name="connsiteX8" fmla="*/ 10288809 w 12089090"/>
                  <a:gd name="connsiteY8" fmla="*/ 1283650 h 13511369"/>
                  <a:gd name="connsiteX9" fmla="*/ 10150697 w 12089090"/>
                  <a:gd name="connsiteY9" fmla="*/ 1397950 h 13511369"/>
                  <a:gd name="connsiteX10" fmla="*/ 10176890 w 12089090"/>
                  <a:gd name="connsiteY10" fmla="*/ 1555113 h 13511369"/>
                  <a:gd name="connsiteX11" fmla="*/ 10267378 w 12089090"/>
                  <a:gd name="connsiteY11" fmla="*/ 1640838 h 13511369"/>
                  <a:gd name="connsiteX12" fmla="*/ 10168556 w 12089090"/>
                  <a:gd name="connsiteY12" fmla="*/ 1710144 h 13511369"/>
                  <a:gd name="connsiteX13" fmla="*/ 10169747 w 12089090"/>
                  <a:gd name="connsiteY13" fmla="*/ 1974212 h 13511369"/>
                  <a:gd name="connsiteX14" fmla="*/ 10195940 w 12089090"/>
                  <a:gd name="connsiteY14" fmla="*/ 2128994 h 13511369"/>
                  <a:gd name="connsiteX15" fmla="*/ 9986390 w 12089090"/>
                  <a:gd name="connsiteY15" fmla="*/ 2152806 h 13511369"/>
                  <a:gd name="connsiteX16" fmla="*/ 10012584 w 12089090"/>
                  <a:gd name="connsiteY16" fmla="*/ 2438556 h 13511369"/>
                  <a:gd name="connsiteX17" fmla="*/ 9923287 w 12089090"/>
                  <a:gd name="connsiteY17" fmla="*/ 2486432 h 13511369"/>
                  <a:gd name="connsiteX18" fmla="*/ 9836372 w 12089090"/>
                  <a:gd name="connsiteY18" fmla="*/ 2433794 h 13511369"/>
                  <a:gd name="connsiteX19" fmla="*/ 9698259 w 12089090"/>
                  <a:gd name="connsiteY19" fmla="*/ 2379025 h 13511369"/>
                  <a:gd name="connsiteX20" fmla="*/ 9650634 w 12089090"/>
                  <a:gd name="connsiteY20" fmla="*/ 2271869 h 13511369"/>
                  <a:gd name="connsiteX21" fmla="*/ 9519665 w 12089090"/>
                  <a:gd name="connsiteY21" fmla="*/ 2290919 h 13511369"/>
                  <a:gd name="connsiteX22" fmla="*/ 9305353 w 12089090"/>
                  <a:gd name="connsiteY22" fmla="*/ 2112325 h 13511369"/>
                  <a:gd name="connsiteX23" fmla="*/ 9176765 w 12089090"/>
                  <a:gd name="connsiteY23" fmla="*/ 2209956 h 13511369"/>
                  <a:gd name="connsiteX24" fmla="*/ 9123187 w 12089090"/>
                  <a:gd name="connsiteY24" fmla="*/ 2105432 h 13511369"/>
                  <a:gd name="connsiteX25" fmla="*/ 8936259 w 12089090"/>
                  <a:gd name="connsiteY25" fmla="*/ 2012313 h 13511369"/>
                  <a:gd name="connsiteX26" fmla="*/ 8874347 w 12089090"/>
                  <a:gd name="connsiteY26" fmla="*/ 2231388 h 13511369"/>
                  <a:gd name="connsiteX27" fmla="*/ 8881490 w 12089090"/>
                  <a:gd name="connsiteY27" fmla="*/ 2321875 h 13511369"/>
                  <a:gd name="connsiteX28" fmla="*/ 8781478 w 12089090"/>
                  <a:gd name="connsiteY28" fmla="*/ 2293300 h 13511369"/>
                  <a:gd name="connsiteX29" fmla="*/ 8579072 w 12089090"/>
                  <a:gd name="connsiteY29" fmla="*/ 2374263 h 13511369"/>
                  <a:gd name="connsiteX30" fmla="*/ 8418337 w 12089090"/>
                  <a:gd name="connsiteY30" fmla="*/ 2848382 h 13511369"/>
                  <a:gd name="connsiteX31" fmla="*/ 8300465 w 12089090"/>
                  <a:gd name="connsiteY31" fmla="*/ 2740975 h 13511369"/>
                  <a:gd name="connsiteX32" fmla="*/ 8262365 w 12089090"/>
                  <a:gd name="connsiteY32" fmla="*/ 2845750 h 13511369"/>
                  <a:gd name="connsiteX33" fmla="*/ 8095678 w 12089090"/>
                  <a:gd name="connsiteY33" fmla="*/ 2810031 h 13511369"/>
                  <a:gd name="connsiteX34" fmla="*/ 8019478 w 12089090"/>
                  <a:gd name="connsiteY34" fmla="*/ 2614769 h 13511369"/>
                  <a:gd name="connsiteX35" fmla="*/ 7656337 w 12089090"/>
                  <a:gd name="connsiteY35" fmla="*/ 2429282 h 13511369"/>
                  <a:gd name="connsiteX36" fmla="*/ 7595615 w 12089090"/>
                  <a:gd name="connsiteY36" fmla="*/ 2443319 h 13511369"/>
                  <a:gd name="connsiteX37" fmla="*/ 7526559 w 12089090"/>
                  <a:gd name="connsiteY37" fmla="*/ 2407600 h 13511369"/>
                  <a:gd name="connsiteX38" fmla="*/ 7521797 w 12089090"/>
                  <a:gd name="connsiteY38" fmla="*/ 2148044 h 13511369"/>
                  <a:gd name="connsiteX39" fmla="*/ 7412259 w 12089090"/>
                  <a:gd name="connsiteY39" fmla="*/ 2105181 h 13511369"/>
                  <a:gd name="connsiteX40" fmla="*/ 7371778 w 12089090"/>
                  <a:gd name="connsiteY40" fmla="*/ 1993263 h 13511369"/>
                  <a:gd name="connsiteX41" fmla="*/ 7281290 w 12089090"/>
                  <a:gd name="connsiteY41" fmla="*/ 2021838 h 13511369"/>
                  <a:gd name="connsiteX42" fmla="*/ 7180087 w 12089090"/>
                  <a:gd name="connsiteY42" fmla="*/ 1905407 h 13511369"/>
                  <a:gd name="connsiteX43" fmla="*/ 7321772 w 12089090"/>
                  <a:gd name="connsiteY43" fmla="*/ 1876581 h 13511369"/>
                  <a:gd name="connsiteX44" fmla="*/ 7419403 w 12089090"/>
                  <a:gd name="connsiteY44" fmla="*/ 1843244 h 13511369"/>
                  <a:gd name="connsiteX45" fmla="*/ 7457503 w 12089090"/>
                  <a:gd name="connsiteY45" fmla="*/ 1764663 h 13511369"/>
                  <a:gd name="connsiteX46" fmla="*/ 7543228 w 12089090"/>
                  <a:gd name="connsiteY46" fmla="*/ 1752756 h 13511369"/>
                  <a:gd name="connsiteX47" fmla="*/ 7618237 w 12089090"/>
                  <a:gd name="connsiteY47" fmla="*/ 1552982 h 13511369"/>
                  <a:gd name="connsiteX48" fmla="*/ 7512272 w 12089090"/>
                  <a:gd name="connsiteY48" fmla="*/ 1428906 h 13511369"/>
                  <a:gd name="connsiteX49" fmla="*/ 7275337 w 12089090"/>
                  <a:gd name="connsiteY49" fmla="*/ 1305332 h 13511369"/>
                  <a:gd name="connsiteX50" fmla="*/ 6959822 w 12089090"/>
                  <a:gd name="connsiteY50" fmla="*/ 1395569 h 13511369"/>
                  <a:gd name="connsiteX51" fmla="*/ 6752653 w 12089090"/>
                  <a:gd name="connsiteY51" fmla="*/ 1359850 h 13511369"/>
                  <a:gd name="connsiteX52" fmla="*/ 6647878 w 12089090"/>
                  <a:gd name="connsiteY52" fmla="*/ 1431288 h 13511369"/>
                  <a:gd name="connsiteX53" fmla="*/ 6488334 w 12089090"/>
                  <a:gd name="connsiteY53" fmla="*/ 1331275 h 13511369"/>
                  <a:gd name="connsiteX54" fmla="*/ 6354984 w 12089090"/>
                  <a:gd name="connsiteY54" fmla="*/ 1402713 h 13511369"/>
                  <a:gd name="connsiteX55" fmla="*/ 6265687 w 12089090"/>
                  <a:gd name="connsiteY55" fmla="*/ 1362482 h 13511369"/>
                  <a:gd name="connsiteX56" fmla="*/ 6181153 w 12089090"/>
                  <a:gd name="connsiteY56" fmla="*/ 1433669 h 13511369"/>
                  <a:gd name="connsiteX57" fmla="*/ 6052565 w 12089090"/>
                  <a:gd name="connsiteY57" fmla="*/ 1269363 h 13511369"/>
                  <a:gd name="connsiteX58" fmla="*/ 5971603 w 12089090"/>
                  <a:gd name="connsiteY58" fmla="*/ 1078863 h 13511369"/>
                  <a:gd name="connsiteX59" fmla="*/ 5808487 w 12089090"/>
                  <a:gd name="connsiteY59" fmla="*/ 1000532 h 13511369"/>
                  <a:gd name="connsiteX60" fmla="*/ 5647753 w 12089090"/>
                  <a:gd name="connsiteY60" fmla="*/ 921700 h 13511369"/>
                  <a:gd name="connsiteX61" fmla="*/ 5566790 w 12089090"/>
                  <a:gd name="connsiteY61" fmla="*/ 995519 h 13511369"/>
                  <a:gd name="connsiteX62" fmla="*/ 5500115 w 12089090"/>
                  <a:gd name="connsiteY62" fmla="*/ 847881 h 13511369"/>
                  <a:gd name="connsiteX63" fmla="*/ 5295328 w 12089090"/>
                  <a:gd name="connsiteY63" fmla="*/ 838356 h 13511369"/>
                  <a:gd name="connsiteX64" fmla="*/ 5119115 w 12089090"/>
                  <a:gd name="connsiteY64" fmla="*/ 678813 h 13511369"/>
                  <a:gd name="connsiteX65" fmla="*/ 4872656 w 12089090"/>
                  <a:gd name="connsiteY65" fmla="*/ 524282 h 13511369"/>
                  <a:gd name="connsiteX66" fmla="*/ 4578572 w 12089090"/>
                  <a:gd name="connsiteY66" fmla="*/ 478788 h 13511369"/>
                  <a:gd name="connsiteX67" fmla="*/ 4330922 w 12089090"/>
                  <a:gd name="connsiteY67" fmla="*/ 395444 h 13511369"/>
                  <a:gd name="connsiteX68" fmla="*/ 4363068 w 12089090"/>
                  <a:gd name="connsiteY68" fmla="*/ 505232 h 13511369"/>
                  <a:gd name="connsiteX69" fmla="*/ 4118990 w 12089090"/>
                  <a:gd name="connsiteY69" fmla="*/ 528794 h 13511369"/>
                  <a:gd name="connsiteX70" fmla="*/ 3952303 w 12089090"/>
                  <a:gd name="connsiteY70" fmla="*/ 640713 h 13511369"/>
                  <a:gd name="connsiteX71" fmla="*/ 3770137 w 12089090"/>
                  <a:gd name="connsiteY71" fmla="*/ 929094 h 13511369"/>
                  <a:gd name="connsiteX72" fmla="*/ 3680840 w 12089090"/>
                  <a:gd name="connsiteY72" fmla="*/ 914556 h 13511369"/>
                  <a:gd name="connsiteX73" fmla="*/ 3578447 w 12089090"/>
                  <a:gd name="connsiteY73" fmla="*/ 990756 h 13511369"/>
                  <a:gd name="connsiteX74" fmla="*/ 3404615 w 12089090"/>
                  <a:gd name="connsiteY74" fmla="*/ 1205069 h 13511369"/>
                  <a:gd name="connsiteX75" fmla="*/ 3266503 w 12089090"/>
                  <a:gd name="connsiteY75" fmla="*/ 1266981 h 13511369"/>
                  <a:gd name="connsiteX76" fmla="*/ 3184349 w 12089090"/>
                  <a:gd name="connsiteY76" fmla="*/ 1343433 h 13511369"/>
                  <a:gd name="connsiteX77" fmla="*/ 2956940 w 12089090"/>
                  <a:gd name="connsiteY77" fmla="*/ 1233644 h 13511369"/>
                  <a:gd name="connsiteX78" fmla="*/ 2829544 w 12089090"/>
                  <a:gd name="connsiteY78" fmla="*/ 1317239 h 13511369"/>
                  <a:gd name="connsiteX79" fmla="*/ 2690240 w 12089090"/>
                  <a:gd name="connsiteY79" fmla="*/ 1366994 h 13511369"/>
                  <a:gd name="connsiteX80" fmla="*/ 2455687 w 12089090"/>
                  <a:gd name="connsiteY80" fmla="*/ 1452970 h 13511369"/>
                  <a:gd name="connsiteX81" fmla="*/ 2421159 w 12089090"/>
                  <a:gd name="connsiteY81" fmla="*/ 1328894 h 13511369"/>
                  <a:gd name="connsiteX82" fmla="*/ 2341387 w 12089090"/>
                  <a:gd name="connsiteY82" fmla="*/ 1248182 h 13511369"/>
                  <a:gd name="connsiteX83" fmla="*/ 2364009 w 12089090"/>
                  <a:gd name="connsiteY83" fmla="*/ 1407475 h 13511369"/>
                  <a:gd name="connsiteX84" fmla="*/ 2321147 w 12089090"/>
                  <a:gd name="connsiteY84" fmla="*/ 1557494 h 13511369"/>
                  <a:gd name="connsiteX85" fmla="*/ 2379487 w 12089090"/>
                  <a:gd name="connsiteY85" fmla="*/ 1629182 h 13511369"/>
                  <a:gd name="connsiteX86" fmla="*/ 2748581 w 12089090"/>
                  <a:gd name="connsiteY86" fmla="*/ 1888739 h 13511369"/>
                  <a:gd name="connsiteX87" fmla="*/ 2818828 w 12089090"/>
                  <a:gd name="connsiteY87" fmla="*/ 2031363 h 13511369"/>
                  <a:gd name="connsiteX88" fmla="*/ 2799778 w 12089090"/>
                  <a:gd name="connsiteY88" fmla="*/ 2224244 h 13511369"/>
                  <a:gd name="connsiteX89" fmla="*/ 2870025 w 12089090"/>
                  <a:gd name="connsiteY89" fmla="*/ 2431664 h 13511369"/>
                  <a:gd name="connsiteX90" fmla="*/ 3027187 w 12089090"/>
                  <a:gd name="connsiteY90" fmla="*/ 2567395 h 13511369"/>
                  <a:gd name="connsiteX91" fmla="*/ 3160537 w 12089090"/>
                  <a:gd name="connsiteY91" fmla="*/ 2543582 h 13511369"/>
                  <a:gd name="connsiteX92" fmla="*/ 3228403 w 12089090"/>
                  <a:gd name="connsiteY92" fmla="*/ 2648106 h 13511369"/>
                  <a:gd name="connsiteX93" fmla="*/ 3130772 w 12089090"/>
                  <a:gd name="connsiteY93" fmla="*/ 2719544 h 13511369"/>
                  <a:gd name="connsiteX94" fmla="*/ 3115293 w 12089090"/>
                  <a:gd name="connsiteY94" fmla="*/ 2843619 h 13511369"/>
                  <a:gd name="connsiteX95" fmla="*/ 3023615 w 12089090"/>
                  <a:gd name="connsiteY95" fmla="*/ 2957669 h 13511369"/>
                  <a:gd name="connsiteX96" fmla="*/ 3016472 w 12089090"/>
                  <a:gd name="connsiteY96" fmla="*/ 3050538 h 13511369"/>
                  <a:gd name="connsiteX97" fmla="*/ 2916459 w 12089090"/>
                  <a:gd name="connsiteY97" fmla="*/ 3143406 h 13511369"/>
                  <a:gd name="connsiteX98" fmla="*/ 2874787 w 12089090"/>
                  <a:gd name="connsiteY98" fmla="*/ 3248432 h 13511369"/>
                  <a:gd name="connsiteX99" fmla="*/ 2916459 w 12089090"/>
                  <a:gd name="connsiteY99" fmla="*/ 3355338 h 13511369"/>
                  <a:gd name="connsiteX100" fmla="*/ 3039093 w 12089090"/>
                  <a:gd name="connsiteY100" fmla="*/ 3469889 h 13511369"/>
                  <a:gd name="connsiteX101" fmla="*/ 2880740 w 12089090"/>
                  <a:gd name="connsiteY101" fmla="*/ 3872069 h 13511369"/>
                  <a:gd name="connsiteX102" fmla="*/ 2854547 w 12089090"/>
                  <a:gd name="connsiteY102" fmla="*/ 4003038 h 13511369"/>
                  <a:gd name="connsiteX103" fmla="*/ 2779537 w 12089090"/>
                  <a:gd name="connsiteY103" fmla="*/ 4067582 h 13511369"/>
                  <a:gd name="connsiteX104" fmla="*/ 2630709 w 12089090"/>
                  <a:gd name="connsiteY104" fmla="*/ 4069713 h 13511369"/>
                  <a:gd name="connsiteX105" fmla="*/ 2559272 w 12089090"/>
                  <a:gd name="connsiteY105" fmla="*/ 4041138 h 13511369"/>
                  <a:gd name="connsiteX106" fmla="*/ 2497359 w 12089090"/>
                  <a:gd name="connsiteY106" fmla="*/ 3964938 h 13511369"/>
                  <a:gd name="connsiteX107" fmla="*/ 2360437 w 12089090"/>
                  <a:gd name="connsiteY107" fmla="*/ 3991382 h 13511369"/>
                  <a:gd name="connsiteX108" fmla="*/ 2302097 w 12089090"/>
                  <a:gd name="connsiteY108" fmla="*/ 4098288 h 13511369"/>
                  <a:gd name="connsiteX109" fmla="*/ 2402109 w 12089090"/>
                  <a:gd name="connsiteY109" fmla="*/ 4295932 h 13511369"/>
                  <a:gd name="connsiteX110" fmla="*/ 2322337 w 12089090"/>
                  <a:gd name="connsiteY110" fmla="*/ 4353332 h 13511369"/>
                  <a:gd name="connsiteX111" fmla="*/ 2533078 w 12089090"/>
                  <a:gd name="connsiteY111" fmla="*/ 4645975 h 13511369"/>
                  <a:gd name="connsiteX112" fmla="*/ 2597372 w 12089090"/>
                  <a:gd name="connsiteY112" fmla="*/ 4879338 h 13511369"/>
                  <a:gd name="connsiteX113" fmla="*/ 2489024 w 12089090"/>
                  <a:gd name="connsiteY113" fmla="*/ 4958170 h 13511369"/>
                  <a:gd name="connsiteX114" fmla="*/ 2471165 w 12089090"/>
                  <a:gd name="connsiteY114" fmla="*/ 5122225 h 13511369"/>
                  <a:gd name="connsiteX115" fmla="*/ 2387822 w 12089090"/>
                  <a:gd name="connsiteY115" fmla="*/ 5196044 h 13511369"/>
                  <a:gd name="connsiteX116" fmla="*/ 2398537 w 12089090"/>
                  <a:gd name="connsiteY116" fmla="*/ 5286782 h 13511369"/>
                  <a:gd name="connsiteX117" fmla="*/ 2506884 w 12089090"/>
                  <a:gd name="connsiteY117" fmla="*/ 5384163 h 13511369"/>
                  <a:gd name="connsiteX118" fmla="*/ 2512837 w 12089090"/>
                  <a:gd name="connsiteY118" fmla="*/ 5534432 h 13511369"/>
                  <a:gd name="connsiteX119" fmla="*/ 2516409 w 12089090"/>
                  <a:gd name="connsiteY119" fmla="*/ 5622288 h 13511369"/>
                  <a:gd name="connsiteX120" fmla="*/ 2649759 w 12089090"/>
                  <a:gd name="connsiteY120" fmla="*/ 5741350 h 13511369"/>
                  <a:gd name="connsiteX121" fmla="*/ 2814065 w 12089090"/>
                  <a:gd name="connsiteY121" fmla="*/ 5819932 h 13511369"/>
                  <a:gd name="connsiteX122" fmla="*/ 2846212 w 12089090"/>
                  <a:gd name="connsiteY122" fmla="*/ 6036875 h 13511369"/>
                  <a:gd name="connsiteX123" fmla="*/ 2836687 w 12089090"/>
                  <a:gd name="connsiteY123" fmla="*/ 6239282 h 13511369"/>
                  <a:gd name="connsiteX124" fmla="*/ 2611659 w 12089090"/>
                  <a:gd name="connsiteY124" fmla="*/ 6322375 h 13511369"/>
                  <a:gd name="connsiteX125" fmla="*/ 2627137 w 12089090"/>
                  <a:gd name="connsiteY125" fmla="*/ 6448832 h 13511369"/>
                  <a:gd name="connsiteX126" fmla="*/ 2531887 w 12089090"/>
                  <a:gd name="connsiteY126" fmla="*/ 6696482 h 13511369"/>
                  <a:gd name="connsiteX127" fmla="*/ 2585465 w 12089090"/>
                  <a:gd name="connsiteY127" fmla="*/ 6812913 h 13511369"/>
                  <a:gd name="connsiteX128" fmla="*/ 2535459 w 12089090"/>
                  <a:gd name="connsiteY128" fmla="*/ 6872444 h 13511369"/>
                  <a:gd name="connsiteX129" fmla="*/ 2478309 w 12089090"/>
                  <a:gd name="connsiteY129" fmla="*/ 6981982 h 13511369"/>
                  <a:gd name="connsiteX130" fmla="*/ 2365199 w 12089090"/>
                  <a:gd name="connsiteY130" fmla="*/ 7022714 h 13511369"/>
                  <a:gd name="connsiteX131" fmla="*/ 2123503 w 12089090"/>
                  <a:gd name="connsiteY131" fmla="*/ 7248682 h 13511369"/>
                  <a:gd name="connsiteX132" fmla="*/ 2171128 w 12089090"/>
                  <a:gd name="connsiteY132" fmla="*/ 7551100 h 13511369"/>
                  <a:gd name="connsiteX133" fmla="*/ 2143743 w 12089090"/>
                  <a:gd name="connsiteY133" fmla="*/ 7627551 h 13511369"/>
                  <a:gd name="connsiteX134" fmla="*/ 1973484 w 12089090"/>
                  <a:gd name="connsiteY134" fmla="*/ 7703500 h 13511369"/>
                  <a:gd name="connsiteX135" fmla="*/ 1867519 w 12089090"/>
                  <a:gd name="connsiteY135" fmla="*/ 7841863 h 13511369"/>
                  <a:gd name="connsiteX136" fmla="*/ 1842515 w 12089090"/>
                  <a:gd name="connsiteY136" fmla="*/ 8084500 h 13511369"/>
                  <a:gd name="connsiteX137" fmla="*/ 1721072 w 12089090"/>
                  <a:gd name="connsiteY137" fmla="*/ 8148794 h 13511369"/>
                  <a:gd name="connsiteX138" fmla="*/ 1703212 w 12089090"/>
                  <a:gd name="connsiteY138" fmla="*/ 8291919 h 13511369"/>
                  <a:gd name="connsiteX139" fmla="*/ 1671065 w 12089090"/>
                  <a:gd name="connsiteY139" fmla="*/ 8510744 h 13511369"/>
                  <a:gd name="connsiteX140" fmla="*/ 1716309 w 12089090"/>
                  <a:gd name="connsiteY140" fmla="*/ 8653619 h 13511369"/>
                  <a:gd name="connsiteX141" fmla="*/ 1706784 w 12089090"/>
                  <a:gd name="connsiteY141" fmla="*/ 8772682 h 13511369"/>
                  <a:gd name="connsiteX142" fmla="*/ 1788937 w 12089090"/>
                  <a:gd name="connsiteY142" fmla="*/ 8963432 h 13511369"/>
                  <a:gd name="connsiteX143" fmla="*/ 1657969 w 12089090"/>
                  <a:gd name="connsiteY143" fmla="*/ 9413488 h 13511369"/>
                  <a:gd name="connsiteX144" fmla="*/ 1506759 w 12089090"/>
                  <a:gd name="connsiteY144" fmla="*/ 9498963 h 13511369"/>
                  <a:gd name="connsiteX145" fmla="*/ 1463897 w 12089090"/>
                  <a:gd name="connsiteY145" fmla="*/ 9682319 h 13511369"/>
                  <a:gd name="connsiteX146" fmla="*/ 1321022 w 12089090"/>
                  <a:gd name="connsiteY146" fmla="*/ 9748994 h 13511369"/>
                  <a:gd name="connsiteX147" fmla="*/ 1312687 w 12089090"/>
                  <a:gd name="connsiteY147" fmla="*/ 9839732 h 13511369"/>
                  <a:gd name="connsiteX148" fmla="*/ 1237678 w 12089090"/>
                  <a:gd name="connsiteY148" fmla="*/ 9970450 h 13511369"/>
                  <a:gd name="connsiteX149" fmla="*/ 1254347 w 12089090"/>
                  <a:gd name="connsiteY149" fmla="*/ 10151425 h 13511369"/>
                  <a:gd name="connsiteX150" fmla="*/ 1179337 w 12089090"/>
                  <a:gd name="connsiteY150" fmla="*/ 10315982 h 13511369"/>
                  <a:gd name="connsiteX151" fmla="*/ 932878 w 12089090"/>
                  <a:gd name="connsiteY151" fmla="*/ 10353832 h 13511369"/>
                  <a:gd name="connsiteX152" fmla="*/ 817387 w 12089090"/>
                  <a:gd name="connsiteY152" fmla="*/ 10468382 h 13511369"/>
                  <a:gd name="connsiteX153" fmla="*/ 678084 w 12089090"/>
                  <a:gd name="connsiteY153" fmla="*/ 10480038 h 13511369"/>
                  <a:gd name="connsiteX154" fmla="*/ 585215 w 12089090"/>
                  <a:gd name="connsiteY154" fmla="*/ 10544332 h 13511369"/>
                  <a:gd name="connsiteX155" fmla="*/ 497109 w 12089090"/>
                  <a:gd name="connsiteY155" fmla="*/ 10503850 h 13511369"/>
                  <a:gd name="connsiteX156" fmla="*/ 399478 w 12089090"/>
                  <a:gd name="connsiteY156" fmla="*/ 10510994 h 13511369"/>
                  <a:gd name="connsiteX157" fmla="*/ 301847 w 12089090"/>
                  <a:gd name="connsiteY157" fmla="*/ 10482419 h 13511369"/>
                  <a:gd name="connsiteX158" fmla="*/ 238743 w 12089090"/>
                  <a:gd name="connsiteY158" fmla="*/ 10535057 h 13511369"/>
                  <a:gd name="connsiteX159" fmla="*/ 17287 w 12089090"/>
                  <a:gd name="connsiteY159" fmla="*/ 10430282 h 13511369"/>
                  <a:gd name="connsiteX160" fmla="*/ 78009 w 12089090"/>
                  <a:gd name="connsiteY160" fmla="*/ 10608625 h 13511369"/>
                  <a:gd name="connsiteX161" fmla="*/ 11334 w 12089090"/>
                  <a:gd name="connsiteY161" fmla="*/ 10787219 h 13511369"/>
                  <a:gd name="connsiteX162" fmla="*/ 112537 w 12089090"/>
                  <a:gd name="connsiteY162" fmla="*/ 11056551 h 13511369"/>
                  <a:gd name="connsiteX163" fmla="*/ 8953 w 12089090"/>
                  <a:gd name="connsiteY163" fmla="*/ 11234894 h 13511369"/>
                  <a:gd name="connsiteX164" fmla="*/ 17287 w 12089090"/>
                  <a:gd name="connsiteY164" fmla="*/ 11420882 h 13511369"/>
                  <a:gd name="connsiteX165" fmla="*/ 158972 w 12089090"/>
                  <a:gd name="connsiteY165" fmla="*/ 11470638 h 13511369"/>
                  <a:gd name="connsiteX166" fmla="*/ 455437 w 12089090"/>
                  <a:gd name="connsiteY166" fmla="*/ 11497082 h 13511369"/>
                  <a:gd name="connsiteX167" fmla="*/ 623315 w 12089090"/>
                  <a:gd name="connsiteY167" fmla="*/ 11544457 h 13511369"/>
                  <a:gd name="connsiteX168" fmla="*/ 737615 w 12089090"/>
                  <a:gd name="connsiteY168" fmla="*/ 11489688 h 13511369"/>
                  <a:gd name="connsiteX169" fmla="*/ 912637 w 12089090"/>
                  <a:gd name="connsiteY169" fmla="*/ 11535182 h 13511369"/>
                  <a:gd name="connsiteX170" fmla="*/ 1078134 w 12089090"/>
                  <a:gd name="connsiteY170" fmla="*/ 11413488 h 13511369"/>
                  <a:gd name="connsiteX171" fmla="*/ 1155524 w 12089090"/>
                  <a:gd name="connsiteY171" fmla="*/ 11470889 h 13511369"/>
                  <a:gd name="connsiteX172" fmla="*/ 1294828 w 12089090"/>
                  <a:gd name="connsiteY172" fmla="*/ 11496832 h 13511369"/>
                  <a:gd name="connsiteX173" fmla="*/ 1466278 w 12089090"/>
                  <a:gd name="connsiteY173" fmla="*/ 11508738 h 13511369"/>
                  <a:gd name="connsiteX174" fmla="*/ 1552003 w 12089090"/>
                  <a:gd name="connsiteY174" fmla="*/ 11573032 h 13511369"/>
                  <a:gd name="connsiteX175" fmla="*/ 1652015 w 12089090"/>
                  <a:gd name="connsiteY175" fmla="*/ 11580175 h 13511369"/>
                  <a:gd name="connsiteX176" fmla="*/ 1731787 w 12089090"/>
                  <a:gd name="connsiteY176" fmla="*/ 11592332 h 13511369"/>
                  <a:gd name="connsiteX177" fmla="*/ 1659159 w 12089090"/>
                  <a:gd name="connsiteY177" fmla="*/ 11737338 h 13511369"/>
                  <a:gd name="connsiteX178" fmla="*/ 1693687 w 12089090"/>
                  <a:gd name="connsiteY178" fmla="*/ 11992382 h 13511369"/>
                  <a:gd name="connsiteX179" fmla="*/ 1871090 w 12089090"/>
                  <a:gd name="connsiteY179" fmla="*/ 12130244 h 13511369"/>
                  <a:gd name="connsiteX180" fmla="*/ 1993724 w 12089090"/>
                  <a:gd name="connsiteY180" fmla="*/ 12056676 h 13511369"/>
                  <a:gd name="connsiteX181" fmla="*/ 2066353 w 12089090"/>
                  <a:gd name="connsiteY181" fmla="*/ 12104050 h 13511369"/>
                  <a:gd name="connsiteX182" fmla="*/ 2142553 w 12089090"/>
                  <a:gd name="connsiteY182" fmla="*/ 12034994 h 13511369"/>
                  <a:gd name="connsiteX183" fmla="*/ 2242565 w 12089090"/>
                  <a:gd name="connsiteY183" fmla="*/ 12058807 h 13511369"/>
                  <a:gd name="connsiteX184" fmla="*/ 2473547 w 12089090"/>
                  <a:gd name="connsiteY184" fmla="*/ 12008800 h 13511369"/>
                  <a:gd name="connsiteX185" fmla="*/ 2524743 w 12089090"/>
                  <a:gd name="connsiteY185" fmla="*/ 11899513 h 13511369"/>
                  <a:gd name="connsiteX186" fmla="*/ 2893837 w 12089090"/>
                  <a:gd name="connsiteY186" fmla="*/ 12030482 h 13511369"/>
                  <a:gd name="connsiteX187" fmla="*/ 2983134 w 12089090"/>
                  <a:gd name="connsiteY187" fmla="*/ 12018325 h 13511369"/>
                  <a:gd name="connsiteX188" fmla="*/ 3084337 w 12089090"/>
                  <a:gd name="connsiteY188" fmla="*/ 12182882 h 13511369"/>
                  <a:gd name="connsiteX189" fmla="*/ 3323653 w 12089090"/>
                  <a:gd name="connsiteY189" fmla="*/ 12127863 h 13511369"/>
                  <a:gd name="connsiteX190" fmla="*/ 3433190 w 12089090"/>
                  <a:gd name="connsiteY190" fmla="*/ 12196919 h 13511369"/>
                  <a:gd name="connsiteX191" fmla="*/ 3586781 w 12089090"/>
                  <a:gd name="connsiteY191" fmla="*/ 12266226 h 13511369"/>
                  <a:gd name="connsiteX192" fmla="*/ 3522487 w 12089090"/>
                  <a:gd name="connsiteY192" fmla="*/ 12387670 h 13511369"/>
                  <a:gd name="connsiteX193" fmla="*/ 3607022 w 12089090"/>
                  <a:gd name="connsiteY193" fmla="*/ 12592207 h 13511369"/>
                  <a:gd name="connsiteX194" fmla="*/ 3560587 w 12089090"/>
                  <a:gd name="connsiteY194" fmla="*/ 12773432 h 13511369"/>
                  <a:gd name="connsiteX195" fmla="*/ 3545109 w 12089090"/>
                  <a:gd name="connsiteY195" fmla="*/ 12987494 h 13511369"/>
                  <a:gd name="connsiteX196" fmla="*/ 3636787 w 12089090"/>
                  <a:gd name="connsiteY196" fmla="*/ 13211582 h 13511369"/>
                  <a:gd name="connsiteX197" fmla="*/ 3922537 w 12089090"/>
                  <a:gd name="connsiteY197" fmla="*/ 13440182 h 13511369"/>
                  <a:gd name="connsiteX198" fmla="*/ 4514278 w 12089090"/>
                  <a:gd name="connsiteY198" fmla="*/ 13511369 h 13511369"/>
                  <a:gd name="connsiteX199" fmla="*/ 4549996 w 12089090"/>
                  <a:gd name="connsiteY199" fmla="*/ 13442312 h 13511369"/>
                  <a:gd name="connsiteX200" fmla="*/ 4208287 w 12089090"/>
                  <a:gd name="connsiteY200" fmla="*/ 13154432 h 13511369"/>
                  <a:gd name="connsiteX201" fmla="*/ 4635722 w 12089090"/>
                  <a:gd name="connsiteY201" fmla="*/ 13268482 h 13511369"/>
                  <a:gd name="connsiteX202" fmla="*/ 4951237 w 12089090"/>
                  <a:gd name="connsiteY202" fmla="*/ 13268732 h 13511369"/>
                  <a:gd name="connsiteX203" fmla="*/ 5052440 w 12089090"/>
                  <a:gd name="connsiteY203" fmla="*/ 13058932 h 13511369"/>
                  <a:gd name="connsiteX204" fmla="*/ 5011959 w 12089090"/>
                  <a:gd name="connsiteY204" fmla="*/ 12985113 h 13511369"/>
                  <a:gd name="connsiteX205" fmla="*/ 5008387 w 12089090"/>
                  <a:gd name="connsiteY205" fmla="*/ 12678182 h 13511369"/>
                  <a:gd name="connsiteX206" fmla="*/ 5084587 w 12089090"/>
                  <a:gd name="connsiteY206" fmla="*/ 12563882 h 13511369"/>
                  <a:gd name="connsiteX207" fmla="*/ 5046487 w 12089090"/>
                  <a:gd name="connsiteY207" fmla="*/ 12225745 h 13511369"/>
                  <a:gd name="connsiteX208" fmla="*/ 5375100 w 12089090"/>
                  <a:gd name="connsiteY208" fmla="*/ 12097157 h 13511369"/>
                  <a:gd name="connsiteX209" fmla="*/ 5656087 w 12089090"/>
                  <a:gd name="connsiteY209" fmla="*/ 12180502 h 13511369"/>
                  <a:gd name="connsiteX210" fmla="*/ 5541787 w 12089090"/>
                  <a:gd name="connsiteY210" fmla="*/ 11249432 h 13511369"/>
                  <a:gd name="connsiteX211" fmla="*/ 5602510 w 12089090"/>
                  <a:gd name="connsiteY211" fmla="*/ 10722925 h 13511369"/>
                  <a:gd name="connsiteX212" fmla="*/ 5485827 w 12089090"/>
                  <a:gd name="connsiteY212" fmla="*/ 10663394 h 13511369"/>
                  <a:gd name="connsiteX213" fmla="*/ 5602509 w 12089090"/>
                  <a:gd name="connsiteY213" fmla="*/ 10701495 h 13511369"/>
                  <a:gd name="connsiteX214" fmla="*/ 5628703 w 12089090"/>
                  <a:gd name="connsiteY214" fmla="*/ 10160950 h 13511369"/>
                  <a:gd name="connsiteX215" fmla="*/ 5715618 w 12089090"/>
                  <a:gd name="connsiteY215" fmla="*/ 9775438 h 13511369"/>
                  <a:gd name="connsiteX216" fmla="*/ 5847778 w 12089090"/>
                  <a:gd name="connsiteY216" fmla="*/ 9408475 h 13511369"/>
                  <a:gd name="connsiteX217" fmla="*/ 5938265 w 12089090"/>
                  <a:gd name="connsiteY217" fmla="*/ 9196544 h 13511369"/>
                  <a:gd name="connsiteX218" fmla="*/ 5776340 w 12089090"/>
                  <a:gd name="connsiteY218" fmla="*/ 9329894 h 13511369"/>
                  <a:gd name="connsiteX219" fmla="*/ 5940647 w 12089090"/>
                  <a:gd name="connsiteY219" fmla="*/ 9137013 h 13511369"/>
                  <a:gd name="connsiteX220" fmla="*/ 5972794 w 12089090"/>
                  <a:gd name="connsiteY220" fmla="*/ 8956289 h 13511369"/>
                  <a:gd name="connsiteX221" fmla="*/ 5976365 w 12089090"/>
                  <a:gd name="connsiteY221" fmla="*/ 9087006 h 13511369"/>
                  <a:gd name="connsiteX222" fmla="*/ 6458567 w 12089090"/>
                  <a:gd name="connsiteY222" fmla="*/ 8201432 h 13511369"/>
                  <a:gd name="connsiteX223" fmla="*/ 6221634 w 12089090"/>
                  <a:gd name="connsiteY223" fmla="*/ 8101170 h 13511369"/>
                  <a:gd name="connsiteX224" fmla="*/ 6443090 w 12089090"/>
                  <a:gd name="connsiteY224" fmla="*/ 8110694 h 13511369"/>
                  <a:gd name="connsiteX225" fmla="*/ 6713363 w 12089090"/>
                  <a:gd name="connsiteY225" fmla="*/ 8074975 h 13511369"/>
                  <a:gd name="connsiteX226" fmla="*/ 6872907 w 12089090"/>
                  <a:gd name="connsiteY226" fmla="*/ 8032113 h 13511369"/>
                  <a:gd name="connsiteX227" fmla="*/ 6802659 w 12089090"/>
                  <a:gd name="connsiteY227" fmla="*/ 7972582 h 13511369"/>
                  <a:gd name="connsiteX228" fmla="*/ 6894339 w 12089090"/>
                  <a:gd name="connsiteY228" fmla="*/ 7846626 h 13511369"/>
                  <a:gd name="connsiteX229" fmla="*/ 6997921 w 12089090"/>
                  <a:gd name="connsiteY229" fmla="*/ 7867807 h 13511369"/>
                  <a:gd name="connsiteX230" fmla="*/ 7034832 w 12089090"/>
                  <a:gd name="connsiteY230" fmla="*/ 7793990 h 13511369"/>
                  <a:gd name="connsiteX231" fmla="*/ 6961013 w 12089090"/>
                  <a:gd name="connsiteY231" fmla="*/ 7693975 h 13511369"/>
                  <a:gd name="connsiteX232" fmla="*/ 6927676 w 12089090"/>
                  <a:gd name="connsiteY232" fmla="*/ 7596344 h 13511369"/>
                  <a:gd name="connsiteX233" fmla="*/ 6837187 w 12089090"/>
                  <a:gd name="connsiteY233" fmla="*/ 7591832 h 13511369"/>
                  <a:gd name="connsiteX234" fmla="*/ 6763369 w 12089090"/>
                  <a:gd name="connsiteY234" fmla="*/ 7674925 h 13511369"/>
                  <a:gd name="connsiteX235" fmla="*/ 6627637 w 12089090"/>
                  <a:gd name="connsiteY235" fmla="*/ 7687082 h 13511369"/>
                  <a:gd name="connsiteX236" fmla="*/ 6687169 w 12089090"/>
                  <a:gd name="connsiteY236" fmla="*/ 7617775 h 13511369"/>
                  <a:gd name="connsiteX237" fmla="*/ 6699076 w 12089090"/>
                  <a:gd name="connsiteY237" fmla="*/ 7529669 h 13511369"/>
                  <a:gd name="connsiteX238" fmla="*/ 6720506 w 12089090"/>
                  <a:gd name="connsiteY238" fmla="*/ 7467756 h 13511369"/>
                  <a:gd name="connsiteX239" fmla="*/ 6684787 w 12089090"/>
                  <a:gd name="connsiteY239" fmla="*/ 7401332 h 13511369"/>
                  <a:gd name="connsiteX240" fmla="*/ 6620494 w 12089090"/>
                  <a:gd name="connsiteY240" fmla="*/ 7432038 h 13511369"/>
                  <a:gd name="connsiteX241" fmla="*/ 6618112 w 12089090"/>
                  <a:gd name="connsiteY241" fmla="*/ 7351326 h 13511369"/>
                  <a:gd name="connsiteX242" fmla="*/ 6837188 w 12089090"/>
                  <a:gd name="connsiteY242" fmla="*/ 7243919 h 13511369"/>
                  <a:gd name="connsiteX243" fmla="*/ 6801469 w 12089090"/>
                  <a:gd name="connsiteY243" fmla="*/ 7089138 h 13511369"/>
                  <a:gd name="connsiteX244" fmla="*/ 6877669 w 12089090"/>
                  <a:gd name="connsiteY244" fmla="*/ 7072469 h 13511369"/>
                  <a:gd name="connsiteX245" fmla="*/ 6856237 w 12089090"/>
                  <a:gd name="connsiteY245" fmla="*/ 6982232 h 13511369"/>
                  <a:gd name="connsiteX246" fmla="*/ 6961013 w 12089090"/>
                  <a:gd name="connsiteY246" fmla="*/ 6984363 h 13511369"/>
                  <a:gd name="connsiteX247" fmla="*/ 7003876 w 12089090"/>
                  <a:gd name="connsiteY247" fmla="*/ 6903400 h 13511369"/>
                  <a:gd name="connsiteX248" fmla="*/ 7106269 w 12089090"/>
                  <a:gd name="connsiteY248" fmla="*/ 6936738 h 13511369"/>
                  <a:gd name="connsiteX249" fmla="*/ 7180088 w 12089090"/>
                  <a:gd name="connsiteY249" fmla="*/ 7039132 h 13511369"/>
                  <a:gd name="connsiteX250" fmla="*/ 7246763 w 12089090"/>
                  <a:gd name="connsiteY250" fmla="*/ 6979600 h 13511369"/>
                  <a:gd name="connsiteX251" fmla="*/ 7187232 w 12089090"/>
                  <a:gd name="connsiteY251" fmla="*/ 6843869 h 13511369"/>
                  <a:gd name="connsiteX252" fmla="*/ 7244381 w 12089090"/>
                  <a:gd name="connsiteY252" fmla="*/ 6896506 h 13511369"/>
                  <a:gd name="connsiteX253" fmla="*/ 7361063 w 12089090"/>
                  <a:gd name="connsiteY253" fmla="*/ 6934357 h 13511369"/>
                  <a:gd name="connsiteX254" fmla="*/ 7434882 w 12089090"/>
                  <a:gd name="connsiteY254" fmla="*/ 7006046 h 13511369"/>
                  <a:gd name="connsiteX255" fmla="*/ 7403926 w 12089090"/>
                  <a:gd name="connsiteY255" fmla="*/ 7144158 h 13511369"/>
                  <a:gd name="connsiteX256" fmla="*/ 7475363 w 12089090"/>
                  <a:gd name="connsiteY256" fmla="*/ 7108439 h 13511369"/>
                  <a:gd name="connsiteX257" fmla="*/ 7465837 w 12089090"/>
                  <a:gd name="connsiteY257" fmla="*/ 7077482 h 13511369"/>
                  <a:gd name="connsiteX258" fmla="*/ 7542038 w 12089090"/>
                  <a:gd name="connsiteY258" fmla="*/ 7163208 h 13511369"/>
                  <a:gd name="connsiteX259" fmla="*/ 7477744 w 12089090"/>
                  <a:gd name="connsiteY259" fmla="*/ 7244171 h 13511369"/>
                  <a:gd name="connsiteX260" fmla="*/ 7542037 w 12089090"/>
                  <a:gd name="connsiteY260" fmla="*/ 7325132 h 13511369"/>
                  <a:gd name="connsiteX261" fmla="*/ 7468219 w 12089090"/>
                  <a:gd name="connsiteY261" fmla="*/ 7344183 h 13511369"/>
                  <a:gd name="connsiteX262" fmla="*/ 7375351 w 12089090"/>
                  <a:gd name="connsiteY262" fmla="*/ 7296558 h 13511369"/>
                  <a:gd name="connsiteX263" fmla="*/ 7327726 w 12089090"/>
                  <a:gd name="connsiteY263" fmla="*/ 7406096 h 13511369"/>
                  <a:gd name="connsiteX264" fmla="*/ 7403926 w 12089090"/>
                  <a:gd name="connsiteY264" fmla="*/ 7425146 h 13511369"/>
                  <a:gd name="connsiteX265" fmla="*/ 7458694 w 12089090"/>
                  <a:gd name="connsiteY265" fmla="*/ 7484677 h 13511369"/>
                  <a:gd name="connsiteX266" fmla="*/ 7484888 w 12089090"/>
                  <a:gd name="connsiteY266" fmla="*/ 7515382 h 13511369"/>
                  <a:gd name="connsiteX267" fmla="*/ 7505128 w 12089090"/>
                  <a:gd name="connsiteY267" fmla="*/ 7467755 h 13511369"/>
                  <a:gd name="connsiteX268" fmla="*/ 7563469 w 12089090"/>
                  <a:gd name="connsiteY268" fmla="*/ 7529921 h 13511369"/>
                  <a:gd name="connsiteX269" fmla="*/ 7656338 w 12089090"/>
                  <a:gd name="connsiteY269" fmla="*/ 7615646 h 13511369"/>
                  <a:gd name="connsiteX270" fmla="*/ 7656338 w 12089090"/>
                  <a:gd name="connsiteY270" fmla="*/ 7510871 h 13511369"/>
                  <a:gd name="connsiteX271" fmla="*/ 7830168 w 12089090"/>
                  <a:gd name="connsiteY271" fmla="*/ 7606120 h 13511369"/>
                  <a:gd name="connsiteX272" fmla="*/ 7723013 w 12089090"/>
                  <a:gd name="connsiteY272" fmla="*/ 7370377 h 13511369"/>
                  <a:gd name="connsiteX273" fmla="*/ 7725394 w 12089090"/>
                  <a:gd name="connsiteY273" fmla="*/ 7234646 h 13511369"/>
                  <a:gd name="connsiteX274" fmla="*/ 7630144 w 12089090"/>
                  <a:gd name="connsiteY274" fmla="*/ 7206071 h 13511369"/>
                  <a:gd name="connsiteX275" fmla="*/ 7694437 w 12089090"/>
                  <a:gd name="connsiteY275" fmla="*/ 7039382 h 13511369"/>
                  <a:gd name="connsiteX276" fmla="*/ 8392144 w 12089090"/>
                  <a:gd name="connsiteY276" fmla="*/ 6653621 h 13511369"/>
                  <a:gd name="connsiteX277" fmla="*/ 8720757 w 12089090"/>
                  <a:gd name="connsiteY277" fmla="*/ 6591708 h 13511369"/>
                  <a:gd name="connsiteX278" fmla="*/ 8739807 w 12089090"/>
                  <a:gd name="connsiteY278" fmla="*/ 6696483 h 13511369"/>
                  <a:gd name="connsiteX279" fmla="*/ 8813626 w 12089090"/>
                  <a:gd name="connsiteY279" fmla="*/ 6701246 h 13511369"/>
                  <a:gd name="connsiteX280" fmla="*/ 8789812 w 12089090"/>
                  <a:gd name="connsiteY280" fmla="*/ 6548844 h 13511369"/>
                  <a:gd name="connsiteX281" fmla="*/ 9332737 w 12089090"/>
                  <a:gd name="connsiteY281" fmla="*/ 6544082 h 13511369"/>
                  <a:gd name="connsiteX282" fmla="*/ 9520856 w 12089090"/>
                  <a:gd name="connsiteY282" fmla="*/ 6494075 h 13511369"/>
                  <a:gd name="connsiteX283" fmla="*/ 9647062 w 12089090"/>
                  <a:gd name="connsiteY283" fmla="*/ 6298813 h 13511369"/>
                  <a:gd name="connsiteX284" fmla="*/ 9923287 w 12089090"/>
                  <a:gd name="connsiteY284" fmla="*/ 6334532 h 13511369"/>
                  <a:gd name="connsiteX285" fmla="*/ 9887569 w 12089090"/>
                  <a:gd name="connsiteY285" fmla="*/ 6420258 h 13511369"/>
                  <a:gd name="connsiteX286" fmla="*/ 9744694 w 12089090"/>
                  <a:gd name="connsiteY286" fmla="*/ 6434546 h 13511369"/>
                  <a:gd name="connsiteX287" fmla="*/ 9813749 w 12089090"/>
                  <a:gd name="connsiteY287" fmla="*/ 6489313 h 13511369"/>
                  <a:gd name="connsiteX288" fmla="*/ 9682782 w 12089090"/>
                  <a:gd name="connsiteY288" fmla="*/ 6517889 h 13511369"/>
                  <a:gd name="connsiteX289" fmla="*/ 9556576 w 12089090"/>
                  <a:gd name="connsiteY289" fmla="*/ 6508364 h 13511369"/>
                  <a:gd name="connsiteX290" fmla="*/ 9470850 w 12089090"/>
                  <a:gd name="connsiteY290" fmla="*/ 6544082 h 13511369"/>
                  <a:gd name="connsiteX291" fmla="*/ 9439894 w 12089090"/>
                  <a:gd name="connsiteY291" fmla="*/ 6848883 h 13511369"/>
                  <a:gd name="connsiteX292" fmla="*/ 9601819 w 12089090"/>
                  <a:gd name="connsiteY292" fmla="*/ 6882220 h 13511369"/>
                  <a:gd name="connsiteX293" fmla="*/ 9808987 w 12089090"/>
                  <a:gd name="connsiteY293" fmla="*/ 6696482 h 13511369"/>
                  <a:gd name="connsiteX294" fmla="*/ 9847088 w 12089090"/>
                  <a:gd name="connsiteY294" fmla="*/ 6794114 h 13511369"/>
                  <a:gd name="connsiteX295" fmla="*/ 9994726 w 12089090"/>
                  <a:gd name="connsiteY295" fmla="*/ 6717914 h 13511369"/>
                  <a:gd name="connsiteX296" fmla="*/ 9894713 w 12089090"/>
                  <a:gd name="connsiteY296" fmla="*/ 6956040 h 13511369"/>
                  <a:gd name="connsiteX297" fmla="*/ 10037588 w 12089090"/>
                  <a:gd name="connsiteY297" fmla="*/ 6898889 h 13511369"/>
                  <a:gd name="connsiteX298" fmla="*/ 10004251 w 12089090"/>
                  <a:gd name="connsiteY298" fmla="*/ 6986996 h 13511369"/>
                  <a:gd name="connsiteX299" fmla="*/ 10235232 w 12089090"/>
                  <a:gd name="connsiteY299" fmla="*/ 6984614 h 13511369"/>
                  <a:gd name="connsiteX300" fmla="*/ 10075687 w 12089090"/>
                  <a:gd name="connsiteY300" fmla="*/ 7039382 h 13511369"/>
                  <a:gd name="connsiteX301" fmla="*/ 9966151 w 12089090"/>
                  <a:gd name="connsiteY301" fmla="*/ 7096533 h 13511369"/>
                  <a:gd name="connsiteX302" fmla="*/ 9847088 w 12089090"/>
                  <a:gd name="connsiteY302" fmla="*/ 7210833 h 13511369"/>
                  <a:gd name="connsiteX303" fmla="*/ 9882806 w 12089090"/>
                  <a:gd name="connsiteY303" fmla="*/ 7270363 h 13511369"/>
                  <a:gd name="connsiteX304" fmla="*/ 9925669 w 12089090"/>
                  <a:gd name="connsiteY304" fmla="*/ 7320371 h 13511369"/>
                  <a:gd name="connsiteX305" fmla="*/ 10004251 w 12089090"/>
                  <a:gd name="connsiteY305" fmla="*/ 7287033 h 13511369"/>
                  <a:gd name="connsiteX306" fmla="*/ 10016156 w 12089090"/>
                  <a:gd name="connsiteY306" fmla="*/ 7348944 h 13511369"/>
                  <a:gd name="connsiteX307" fmla="*/ 10130457 w 12089090"/>
                  <a:gd name="connsiteY307" fmla="*/ 7210833 h 13511369"/>
                  <a:gd name="connsiteX308" fmla="*/ 10166176 w 12089090"/>
                  <a:gd name="connsiteY308" fmla="*/ 7356089 h 13511369"/>
                  <a:gd name="connsiteX309" fmla="*/ 10261426 w 12089090"/>
                  <a:gd name="connsiteY309" fmla="*/ 7239408 h 13511369"/>
                  <a:gd name="connsiteX310" fmla="*/ 10287619 w 12089090"/>
                  <a:gd name="connsiteY310" fmla="*/ 7401332 h 13511369"/>
                  <a:gd name="connsiteX311" fmla="*/ 10361437 w 12089090"/>
                  <a:gd name="connsiteY311" fmla="*/ 7477532 h 13511369"/>
                  <a:gd name="connsiteX312" fmla="*/ 10151887 w 12089090"/>
                  <a:gd name="connsiteY312" fmla="*/ 7591832 h 13511369"/>
                  <a:gd name="connsiteX313" fmla="*/ 10304288 w 12089090"/>
                  <a:gd name="connsiteY313" fmla="*/ 7741852 h 13511369"/>
                  <a:gd name="connsiteX314" fmla="*/ 10335244 w 12089090"/>
                  <a:gd name="connsiteY314" fmla="*/ 7644221 h 13511369"/>
                  <a:gd name="connsiteX315" fmla="*/ 10406680 w 12089090"/>
                  <a:gd name="connsiteY315" fmla="*/ 7732326 h 13511369"/>
                  <a:gd name="connsiteX316" fmla="*/ 10528126 w 12089090"/>
                  <a:gd name="connsiteY316" fmla="*/ 7691846 h 13511369"/>
                  <a:gd name="connsiteX317" fmla="*/ 10532887 w 12089090"/>
                  <a:gd name="connsiteY317" fmla="*/ 7777570 h 13511369"/>
                  <a:gd name="connsiteX318" fmla="*/ 10530506 w 12089090"/>
                  <a:gd name="connsiteY318" fmla="*/ 7875200 h 13511369"/>
                  <a:gd name="connsiteX319" fmla="*/ 10640043 w 12089090"/>
                  <a:gd name="connsiteY319" fmla="*/ 7837101 h 13511369"/>
                  <a:gd name="connsiteX320" fmla="*/ 10680526 w 12089090"/>
                  <a:gd name="connsiteY320" fmla="*/ 8075227 h 13511369"/>
                  <a:gd name="connsiteX321" fmla="*/ 10818637 w 12089090"/>
                  <a:gd name="connsiteY321" fmla="*/ 8106182 h 13511369"/>
                  <a:gd name="connsiteX322" fmla="*/ 10832925 w 12089090"/>
                  <a:gd name="connsiteY322" fmla="*/ 7815670 h 13511369"/>
                  <a:gd name="connsiteX323" fmla="*/ 10923413 w 12089090"/>
                  <a:gd name="connsiteY323" fmla="*/ 7791858 h 13511369"/>
                  <a:gd name="connsiteX324" fmla="*/ 10992469 w 12089090"/>
                  <a:gd name="connsiteY324" fmla="*/ 7620407 h 13511369"/>
                  <a:gd name="connsiteX325" fmla="*/ 10954369 w 12089090"/>
                  <a:gd name="connsiteY325" fmla="*/ 7491821 h 13511369"/>
                  <a:gd name="connsiteX326" fmla="*/ 10859119 w 12089090"/>
                  <a:gd name="connsiteY326" fmla="*/ 7479913 h 13511369"/>
                  <a:gd name="connsiteX327" fmla="*/ 10906743 w 12089090"/>
                  <a:gd name="connsiteY327" fmla="*/ 7360851 h 13511369"/>
                  <a:gd name="connsiteX328" fmla="*/ 10801969 w 12089090"/>
                  <a:gd name="connsiteY328" fmla="*/ 7289414 h 13511369"/>
                  <a:gd name="connsiteX329" fmla="*/ 10761487 w 12089090"/>
                  <a:gd name="connsiteY329" fmla="*/ 7058432 h 13511369"/>
                  <a:gd name="connsiteX330" fmla="*/ 10443987 w 12089090"/>
                  <a:gd name="connsiteY330" fmla="*/ 7020332 h 13511369"/>
                  <a:gd name="connsiteX331" fmla="*/ 10513838 w 12089090"/>
                  <a:gd name="connsiteY331" fmla="*/ 6915558 h 13511369"/>
                  <a:gd name="connsiteX332" fmla="*/ 10637663 w 12089090"/>
                  <a:gd name="connsiteY332" fmla="*/ 6896508 h 13511369"/>
                  <a:gd name="connsiteX333" fmla="*/ 10647187 w 12089090"/>
                  <a:gd name="connsiteY333" fmla="*/ 6810782 h 13511369"/>
                  <a:gd name="connsiteX334" fmla="*/ 10859912 w 12089090"/>
                  <a:gd name="connsiteY334" fmla="*/ 6899682 h 13511369"/>
                  <a:gd name="connsiteX335" fmla="*/ 10875787 w 12089090"/>
                  <a:gd name="connsiteY335" fmla="*/ 6677432 h 13511369"/>
                  <a:gd name="connsiteX336" fmla="*/ 10666237 w 12089090"/>
                  <a:gd name="connsiteY336" fmla="*/ 6772682 h 13511369"/>
                  <a:gd name="connsiteX337" fmla="*/ 10590037 w 12089090"/>
                  <a:gd name="connsiteY337" fmla="*/ 6544082 h 13511369"/>
                  <a:gd name="connsiteX338" fmla="*/ 10361437 w 12089090"/>
                  <a:gd name="connsiteY338" fmla="*/ 6753632 h 13511369"/>
                  <a:gd name="connsiteX339" fmla="*/ 10374138 w 12089090"/>
                  <a:gd name="connsiteY339" fmla="*/ 6588533 h 13511369"/>
                  <a:gd name="connsiteX340" fmla="*/ 10386837 w 12089090"/>
                  <a:gd name="connsiteY340" fmla="*/ 6464707 h 13511369"/>
                  <a:gd name="connsiteX341" fmla="*/ 10331672 w 12089090"/>
                  <a:gd name="connsiteY341" fmla="*/ 6436675 h 13511369"/>
                  <a:gd name="connsiteX342" fmla="*/ 10278888 w 12089090"/>
                  <a:gd name="connsiteY342" fmla="*/ 6452008 h 13511369"/>
                  <a:gd name="connsiteX343" fmla="*/ 10158237 w 12089090"/>
                  <a:gd name="connsiteY343" fmla="*/ 6236107 h 13511369"/>
                  <a:gd name="connsiteX344" fmla="*/ 10323338 w 12089090"/>
                  <a:gd name="connsiteY344" fmla="*/ 6274208 h 13511369"/>
                  <a:gd name="connsiteX345" fmla="*/ 10564638 w 12089090"/>
                  <a:gd name="connsiteY345" fmla="*/ 6274208 h 13511369"/>
                  <a:gd name="connsiteX346" fmla="*/ 10694812 w 12089090"/>
                  <a:gd name="connsiteY346" fmla="*/ 6134507 h 13511369"/>
                  <a:gd name="connsiteX347" fmla="*/ 10593213 w 12089090"/>
                  <a:gd name="connsiteY347" fmla="*/ 6023383 h 13511369"/>
                  <a:gd name="connsiteX348" fmla="*/ 10380487 w 12089090"/>
                  <a:gd name="connsiteY348" fmla="*/ 5975757 h 13511369"/>
                  <a:gd name="connsiteX349" fmla="*/ 10561462 w 12089090"/>
                  <a:gd name="connsiteY349" fmla="*/ 5845582 h 13511369"/>
                  <a:gd name="connsiteX350" fmla="*/ 10507488 w 12089090"/>
                  <a:gd name="connsiteY350" fmla="*/ 5728108 h 13511369"/>
                  <a:gd name="connsiteX351" fmla="*/ 10561463 w 12089090"/>
                  <a:gd name="connsiteY351" fmla="*/ 5607458 h 13511369"/>
                  <a:gd name="connsiteX352" fmla="*/ 10523362 w 12089090"/>
                  <a:gd name="connsiteY352" fmla="*/ 5604282 h 13511369"/>
                  <a:gd name="connsiteX353" fmla="*/ 10488438 w 12089090"/>
                  <a:gd name="connsiteY353" fmla="*/ 5528083 h 13511369"/>
                  <a:gd name="connsiteX354" fmla="*/ 10329687 w 12089090"/>
                  <a:gd name="connsiteY354" fmla="*/ 5375682 h 13511369"/>
                  <a:gd name="connsiteX355" fmla="*/ 10599563 w 12089090"/>
                  <a:gd name="connsiteY355" fmla="*/ 5480458 h 13511369"/>
                  <a:gd name="connsiteX356" fmla="*/ 10742437 w 12089090"/>
                  <a:gd name="connsiteY356" fmla="*/ 5439182 h 13511369"/>
                  <a:gd name="connsiteX357" fmla="*/ 10717038 w 12089090"/>
                  <a:gd name="connsiteY357" fmla="*/ 5686833 h 13511369"/>
                  <a:gd name="connsiteX358" fmla="*/ 10894837 w 12089090"/>
                  <a:gd name="connsiteY358" fmla="*/ 5724932 h 13511369"/>
                  <a:gd name="connsiteX359" fmla="*/ 10951988 w 12089090"/>
                  <a:gd name="connsiteY359" fmla="*/ 5550308 h 13511369"/>
                  <a:gd name="connsiteX360" fmla="*/ 10993262 w 12089090"/>
                  <a:gd name="connsiteY360" fmla="*/ 5321707 h 13511369"/>
                  <a:gd name="connsiteX361" fmla="*/ 10913888 w 12089090"/>
                  <a:gd name="connsiteY361" fmla="*/ 5118508 h 13511369"/>
                  <a:gd name="connsiteX362" fmla="*/ 10856737 w 12089090"/>
                  <a:gd name="connsiteY362" fmla="*/ 5020082 h 13511369"/>
                  <a:gd name="connsiteX363" fmla="*/ 10777363 w 12089090"/>
                  <a:gd name="connsiteY363" fmla="*/ 5137558 h 13511369"/>
                  <a:gd name="connsiteX364" fmla="*/ 10707513 w 12089090"/>
                  <a:gd name="connsiteY364" fmla="*/ 5096283 h 13511369"/>
                  <a:gd name="connsiteX365" fmla="*/ 10675763 w 12089090"/>
                  <a:gd name="connsiteY365" fmla="*/ 5216933 h 13511369"/>
                  <a:gd name="connsiteX366" fmla="*/ 10574162 w 12089090"/>
                  <a:gd name="connsiteY366" fmla="*/ 5220107 h 13511369"/>
                  <a:gd name="connsiteX367" fmla="*/ 10494787 w 12089090"/>
                  <a:gd name="connsiteY367" fmla="*/ 5077232 h 13511369"/>
                  <a:gd name="connsiteX368" fmla="*/ 10456687 w 12089090"/>
                  <a:gd name="connsiteY368" fmla="*/ 4924832 h 13511369"/>
                  <a:gd name="connsiteX369" fmla="*/ 10240787 w 12089090"/>
                  <a:gd name="connsiteY369" fmla="*/ 4928007 h 13511369"/>
                  <a:gd name="connsiteX370" fmla="*/ 10266187 w 12089090"/>
                  <a:gd name="connsiteY370" fmla="*/ 5153432 h 13511369"/>
                  <a:gd name="connsiteX371" fmla="*/ 10228088 w 12089090"/>
                  <a:gd name="connsiteY371" fmla="*/ 4959758 h 13511369"/>
                  <a:gd name="connsiteX372" fmla="*/ 10183637 w 12089090"/>
                  <a:gd name="connsiteY372" fmla="*/ 4972457 h 13511369"/>
                  <a:gd name="connsiteX373" fmla="*/ 10113787 w 12089090"/>
                  <a:gd name="connsiteY373" fmla="*/ 4861332 h 13511369"/>
                  <a:gd name="connsiteX374" fmla="*/ 10018538 w 12089090"/>
                  <a:gd name="connsiteY374" fmla="*/ 4931183 h 13511369"/>
                  <a:gd name="connsiteX375" fmla="*/ 9862962 w 12089090"/>
                  <a:gd name="connsiteY375" fmla="*/ 5058182 h 13511369"/>
                  <a:gd name="connsiteX376" fmla="*/ 10228087 w 12089090"/>
                  <a:gd name="connsiteY376" fmla="*/ 4724807 h 13511369"/>
                  <a:gd name="connsiteX377" fmla="*/ 10372550 w 12089090"/>
                  <a:gd name="connsiteY377" fmla="*/ 4634321 h 13511369"/>
                  <a:gd name="connsiteX378" fmla="*/ 10590037 w 12089090"/>
                  <a:gd name="connsiteY378" fmla="*/ 4581932 h 13511369"/>
                  <a:gd name="connsiteX379" fmla="*/ 10628138 w 12089090"/>
                  <a:gd name="connsiteY379" fmla="*/ 4461283 h 13511369"/>
                  <a:gd name="connsiteX380" fmla="*/ 10799588 w 12089090"/>
                  <a:gd name="connsiteY380" fmla="*/ 4334283 h 13511369"/>
                  <a:gd name="connsiteX381" fmla="*/ 10831337 w 12089090"/>
                  <a:gd name="connsiteY381" fmla="*/ 4080282 h 13511369"/>
                  <a:gd name="connsiteX382" fmla="*/ 10599562 w 12089090"/>
                  <a:gd name="connsiteY382" fmla="*/ 3997732 h 13511369"/>
                  <a:gd name="connsiteX383" fmla="*/ 10282063 w 12089090"/>
                  <a:gd name="connsiteY383" fmla="*/ 3950108 h 13511369"/>
                  <a:gd name="connsiteX384" fmla="*/ 10151887 w 12089090"/>
                  <a:gd name="connsiteY384" fmla="*/ 4010432 h 13511369"/>
                  <a:gd name="connsiteX385" fmla="*/ 10177288 w 12089090"/>
                  <a:gd name="connsiteY385" fmla="*/ 3845333 h 13511369"/>
                  <a:gd name="connsiteX386" fmla="*/ 10126488 w 12089090"/>
                  <a:gd name="connsiteY386" fmla="*/ 3670708 h 13511369"/>
                  <a:gd name="connsiteX387" fmla="*/ 10240787 w 12089090"/>
                  <a:gd name="connsiteY387" fmla="*/ 3708807 h 13511369"/>
                  <a:gd name="connsiteX388" fmla="*/ 10361438 w 12089090"/>
                  <a:gd name="connsiteY388" fmla="*/ 3600858 h 13511369"/>
                  <a:gd name="connsiteX389" fmla="*/ 10551938 w 12089090"/>
                  <a:gd name="connsiteY389" fmla="*/ 3661183 h 13511369"/>
                  <a:gd name="connsiteX390" fmla="*/ 10564638 w 12089090"/>
                  <a:gd name="connsiteY390" fmla="*/ 3477033 h 13511369"/>
                  <a:gd name="connsiteX391" fmla="*/ 10704337 w 12089090"/>
                  <a:gd name="connsiteY391" fmla="*/ 3515132 h 13511369"/>
                  <a:gd name="connsiteX392" fmla="*/ 10818637 w 12089090"/>
                  <a:gd name="connsiteY392" fmla="*/ 3210332 h 13511369"/>
                  <a:gd name="connsiteX393" fmla="*/ 10920238 w 12089090"/>
                  <a:gd name="connsiteY393" fmla="*/ 3299233 h 13511369"/>
                  <a:gd name="connsiteX394" fmla="*/ 11059937 w 12089090"/>
                  <a:gd name="connsiteY394" fmla="*/ 3283357 h 13511369"/>
                  <a:gd name="connsiteX395" fmla="*/ 11094862 w 12089090"/>
                  <a:gd name="connsiteY395" fmla="*/ 3508782 h 13511369"/>
                  <a:gd name="connsiteX396" fmla="*/ 11171063 w 12089090"/>
                  <a:gd name="connsiteY396" fmla="*/ 3251608 h 13511369"/>
                  <a:gd name="connsiteX397" fmla="*/ 11094863 w 12089090"/>
                  <a:gd name="connsiteY397" fmla="*/ 3165883 h 13511369"/>
                  <a:gd name="connsiteX398" fmla="*/ 11180587 w 12089090"/>
                  <a:gd name="connsiteY398" fmla="*/ 2911882 h 13511369"/>
                  <a:gd name="connsiteX399" fmla="*/ 10999613 w 12089090"/>
                  <a:gd name="connsiteY399" fmla="*/ 2988083 h 13511369"/>
                  <a:gd name="connsiteX400" fmla="*/ 10971037 w 12089090"/>
                  <a:gd name="connsiteY400" fmla="*/ 2918232 h 13511369"/>
                  <a:gd name="connsiteX401" fmla="*/ 10780537 w 12089090"/>
                  <a:gd name="connsiteY401" fmla="*/ 2715032 h 13511369"/>
                  <a:gd name="connsiteX402" fmla="*/ 10748788 w 12089090"/>
                  <a:gd name="connsiteY402" fmla="*/ 2530883 h 13511369"/>
                  <a:gd name="connsiteX403" fmla="*/ 10717038 w 12089090"/>
                  <a:gd name="connsiteY403" fmla="*/ 2435633 h 13511369"/>
                  <a:gd name="connsiteX404" fmla="*/ 10818637 w 12089090"/>
                  <a:gd name="connsiteY404" fmla="*/ 2334032 h 13511369"/>
                  <a:gd name="connsiteX405" fmla="*/ 11078988 w 12089090"/>
                  <a:gd name="connsiteY405" fmla="*/ 2099083 h 13511369"/>
                  <a:gd name="connsiteX406" fmla="*/ 11199637 w 12089090"/>
                  <a:gd name="connsiteY406" fmla="*/ 2118132 h 13511369"/>
                  <a:gd name="connsiteX407" fmla="*/ 11269488 w 12089090"/>
                  <a:gd name="connsiteY407" fmla="*/ 2029233 h 13511369"/>
                  <a:gd name="connsiteX408" fmla="*/ 11504437 w 12089090"/>
                  <a:gd name="connsiteY408" fmla="*/ 1921282 h 13511369"/>
                  <a:gd name="connsiteX409" fmla="*/ 11358388 w 12089090"/>
                  <a:gd name="connsiteY409" fmla="*/ 1851433 h 13511369"/>
                  <a:gd name="connsiteX410" fmla="*/ 11275837 w 12089090"/>
                  <a:gd name="connsiteY410" fmla="*/ 1705382 h 13511369"/>
                  <a:gd name="connsiteX411" fmla="*/ 11377437 w 12089090"/>
                  <a:gd name="connsiteY411" fmla="*/ 1279932 h 13511369"/>
                  <a:gd name="connsiteX412" fmla="*/ 11256787 w 12089090"/>
                  <a:gd name="connsiteY412" fmla="*/ 1019582 h 13511369"/>
                  <a:gd name="connsiteX413" fmla="*/ 11542537 w 12089090"/>
                  <a:gd name="connsiteY413" fmla="*/ 1362482 h 13511369"/>
                  <a:gd name="connsiteX414" fmla="*/ 11707637 w 12089090"/>
                  <a:gd name="connsiteY414" fmla="*/ 1165632 h 13511369"/>
                  <a:gd name="connsiteX415" fmla="*/ 11891787 w 12089090"/>
                  <a:gd name="connsiteY415" fmla="*/ 1476782 h 13511369"/>
                  <a:gd name="connsiteX416" fmla="*/ 12088637 w 12089090"/>
                  <a:gd name="connsiteY416" fmla="*/ 1578383 h 13511369"/>
                  <a:gd name="connsiteX417" fmla="*/ 11923537 w 12089090"/>
                  <a:gd name="connsiteY417" fmla="*/ 1133883 h 13511369"/>
                  <a:gd name="connsiteX418" fmla="*/ 11910837 w 12089090"/>
                  <a:gd name="connsiteY418" fmla="*/ 917982 h 13511369"/>
                  <a:gd name="connsiteX419" fmla="*/ 11777487 w 12089090"/>
                  <a:gd name="connsiteY419" fmla="*/ 721132 h 13511369"/>
                  <a:gd name="connsiteX420" fmla="*/ 11752087 w 12089090"/>
                  <a:gd name="connsiteY420"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75737 w 12089090"/>
                  <a:gd name="connsiteY6" fmla="*/ 1095782 h 13511369"/>
                  <a:gd name="connsiteX7" fmla="*/ 10398347 w 12089090"/>
                  <a:gd name="connsiteY7" fmla="*/ 1105056 h 13511369"/>
                  <a:gd name="connsiteX8" fmla="*/ 10295953 w 12089090"/>
                  <a:gd name="connsiteY8" fmla="*/ 1193163 h 13511369"/>
                  <a:gd name="connsiteX9" fmla="*/ 10288809 w 12089090"/>
                  <a:gd name="connsiteY9" fmla="*/ 1283650 h 13511369"/>
                  <a:gd name="connsiteX10" fmla="*/ 10150697 w 12089090"/>
                  <a:gd name="connsiteY10" fmla="*/ 1397950 h 13511369"/>
                  <a:gd name="connsiteX11" fmla="*/ 10176890 w 12089090"/>
                  <a:gd name="connsiteY11" fmla="*/ 1555113 h 13511369"/>
                  <a:gd name="connsiteX12" fmla="*/ 10267378 w 12089090"/>
                  <a:gd name="connsiteY12" fmla="*/ 1640838 h 13511369"/>
                  <a:gd name="connsiteX13" fmla="*/ 10168556 w 12089090"/>
                  <a:gd name="connsiteY13" fmla="*/ 1710144 h 13511369"/>
                  <a:gd name="connsiteX14" fmla="*/ 10169747 w 12089090"/>
                  <a:gd name="connsiteY14" fmla="*/ 1974212 h 13511369"/>
                  <a:gd name="connsiteX15" fmla="*/ 10195940 w 12089090"/>
                  <a:gd name="connsiteY15" fmla="*/ 2128994 h 13511369"/>
                  <a:gd name="connsiteX16" fmla="*/ 9986390 w 12089090"/>
                  <a:gd name="connsiteY16" fmla="*/ 2152806 h 13511369"/>
                  <a:gd name="connsiteX17" fmla="*/ 10012584 w 12089090"/>
                  <a:gd name="connsiteY17" fmla="*/ 2438556 h 13511369"/>
                  <a:gd name="connsiteX18" fmla="*/ 9923287 w 12089090"/>
                  <a:gd name="connsiteY18" fmla="*/ 2486432 h 13511369"/>
                  <a:gd name="connsiteX19" fmla="*/ 9836372 w 12089090"/>
                  <a:gd name="connsiteY19" fmla="*/ 2433794 h 13511369"/>
                  <a:gd name="connsiteX20" fmla="*/ 9698259 w 12089090"/>
                  <a:gd name="connsiteY20" fmla="*/ 2379025 h 13511369"/>
                  <a:gd name="connsiteX21" fmla="*/ 9650634 w 12089090"/>
                  <a:gd name="connsiteY21" fmla="*/ 2271869 h 13511369"/>
                  <a:gd name="connsiteX22" fmla="*/ 9519665 w 12089090"/>
                  <a:gd name="connsiteY22" fmla="*/ 2290919 h 13511369"/>
                  <a:gd name="connsiteX23" fmla="*/ 9305353 w 12089090"/>
                  <a:gd name="connsiteY23" fmla="*/ 2112325 h 13511369"/>
                  <a:gd name="connsiteX24" fmla="*/ 9176765 w 12089090"/>
                  <a:gd name="connsiteY24" fmla="*/ 2209956 h 13511369"/>
                  <a:gd name="connsiteX25" fmla="*/ 9123187 w 12089090"/>
                  <a:gd name="connsiteY25" fmla="*/ 2105432 h 13511369"/>
                  <a:gd name="connsiteX26" fmla="*/ 8936259 w 12089090"/>
                  <a:gd name="connsiteY26" fmla="*/ 2012313 h 13511369"/>
                  <a:gd name="connsiteX27" fmla="*/ 8874347 w 12089090"/>
                  <a:gd name="connsiteY27" fmla="*/ 2231388 h 13511369"/>
                  <a:gd name="connsiteX28" fmla="*/ 8881490 w 12089090"/>
                  <a:gd name="connsiteY28" fmla="*/ 2321875 h 13511369"/>
                  <a:gd name="connsiteX29" fmla="*/ 8781478 w 12089090"/>
                  <a:gd name="connsiteY29" fmla="*/ 2293300 h 13511369"/>
                  <a:gd name="connsiteX30" fmla="*/ 8579072 w 12089090"/>
                  <a:gd name="connsiteY30" fmla="*/ 2374263 h 13511369"/>
                  <a:gd name="connsiteX31" fmla="*/ 8418337 w 12089090"/>
                  <a:gd name="connsiteY31" fmla="*/ 2848382 h 13511369"/>
                  <a:gd name="connsiteX32" fmla="*/ 8300465 w 12089090"/>
                  <a:gd name="connsiteY32" fmla="*/ 2740975 h 13511369"/>
                  <a:gd name="connsiteX33" fmla="*/ 8262365 w 12089090"/>
                  <a:gd name="connsiteY33" fmla="*/ 2845750 h 13511369"/>
                  <a:gd name="connsiteX34" fmla="*/ 8095678 w 12089090"/>
                  <a:gd name="connsiteY34" fmla="*/ 2810031 h 13511369"/>
                  <a:gd name="connsiteX35" fmla="*/ 8019478 w 12089090"/>
                  <a:gd name="connsiteY35" fmla="*/ 2614769 h 13511369"/>
                  <a:gd name="connsiteX36" fmla="*/ 7656337 w 12089090"/>
                  <a:gd name="connsiteY36" fmla="*/ 2429282 h 13511369"/>
                  <a:gd name="connsiteX37" fmla="*/ 7595615 w 12089090"/>
                  <a:gd name="connsiteY37" fmla="*/ 2443319 h 13511369"/>
                  <a:gd name="connsiteX38" fmla="*/ 7526559 w 12089090"/>
                  <a:gd name="connsiteY38" fmla="*/ 2407600 h 13511369"/>
                  <a:gd name="connsiteX39" fmla="*/ 7521797 w 12089090"/>
                  <a:gd name="connsiteY39" fmla="*/ 2148044 h 13511369"/>
                  <a:gd name="connsiteX40" fmla="*/ 7412259 w 12089090"/>
                  <a:gd name="connsiteY40" fmla="*/ 2105181 h 13511369"/>
                  <a:gd name="connsiteX41" fmla="*/ 7371778 w 12089090"/>
                  <a:gd name="connsiteY41" fmla="*/ 1993263 h 13511369"/>
                  <a:gd name="connsiteX42" fmla="*/ 7281290 w 12089090"/>
                  <a:gd name="connsiteY42" fmla="*/ 2021838 h 13511369"/>
                  <a:gd name="connsiteX43" fmla="*/ 7180087 w 12089090"/>
                  <a:gd name="connsiteY43" fmla="*/ 1905407 h 13511369"/>
                  <a:gd name="connsiteX44" fmla="*/ 7321772 w 12089090"/>
                  <a:gd name="connsiteY44" fmla="*/ 1876581 h 13511369"/>
                  <a:gd name="connsiteX45" fmla="*/ 7419403 w 12089090"/>
                  <a:gd name="connsiteY45" fmla="*/ 1843244 h 13511369"/>
                  <a:gd name="connsiteX46" fmla="*/ 7457503 w 12089090"/>
                  <a:gd name="connsiteY46" fmla="*/ 1764663 h 13511369"/>
                  <a:gd name="connsiteX47" fmla="*/ 7543228 w 12089090"/>
                  <a:gd name="connsiteY47" fmla="*/ 1752756 h 13511369"/>
                  <a:gd name="connsiteX48" fmla="*/ 7618237 w 12089090"/>
                  <a:gd name="connsiteY48" fmla="*/ 1552982 h 13511369"/>
                  <a:gd name="connsiteX49" fmla="*/ 7512272 w 12089090"/>
                  <a:gd name="connsiteY49" fmla="*/ 1428906 h 13511369"/>
                  <a:gd name="connsiteX50" fmla="*/ 7275337 w 12089090"/>
                  <a:gd name="connsiteY50" fmla="*/ 1305332 h 13511369"/>
                  <a:gd name="connsiteX51" fmla="*/ 6959822 w 12089090"/>
                  <a:gd name="connsiteY51" fmla="*/ 1395569 h 13511369"/>
                  <a:gd name="connsiteX52" fmla="*/ 6752653 w 12089090"/>
                  <a:gd name="connsiteY52" fmla="*/ 1359850 h 13511369"/>
                  <a:gd name="connsiteX53" fmla="*/ 6647878 w 12089090"/>
                  <a:gd name="connsiteY53" fmla="*/ 1431288 h 13511369"/>
                  <a:gd name="connsiteX54" fmla="*/ 6488334 w 12089090"/>
                  <a:gd name="connsiteY54" fmla="*/ 1331275 h 13511369"/>
                  <a:gd name="connsiteX55" fmla="*/ 6354984 w 12089090"/>
                  <a:gd name="connsiteY55" fmla="*/ 1402713 h 13511369"/>
                  <a:gd name="connsiteX56" fmla="*/ 6265687 w 12089090"/>
                  <a:gd name="connsiteY56" fmla="*/ 1362482 h 13511369"/>
                  <a:gd name="connsiteX57" fmla="*/ 6181153 w 12089090"/>
                  <a:gd name="connsiteY57" fmla="*/ 1433669 h 13511369"/>
                  <a:gd name="connsiteX58" fmla="*/ 6052565 w 12089090"/>
                  <a:gd name="connsiteY58" fmla="*/ 1269363 h 13511369"/>
                  <a:gd name="connsiteX59" fmla="*/ 5971603 w 12089090"/>
                  <a:gd name="connsiteY59" fmla="*/ 1078863 h 13511369"/>
                  <a:gd name="connsiteX60" fmla="*/ 5808487 w 12089090"/>
                  <a:gd name="connsiteY60" fmla="*/ 1000532 h 13511369"/>
                  <a:gd name="connsiteX61" fmla="*/ 5647753 w 12089090"/>
                  <a:gd name="connsiteY61" fmla="*/ 921700 h 13511369"/>
                  <a:gd name="connsiteX62" fmla="*/ 5566790 w 12089090"/>
                  <a:gd name="connsiteY62" fmla="*/ 995519 h 13511369"/>
                  <a:gd name="connsiteX63" fmla="*/ 5500115 w 12089090"/>
                  <a:gd name="connsiteY63" fmla="*/ 847881 h 13511369"/>
                  <a:gd name="connsiteX64" fmla="*/ 5295328 w 12089090"/>
                  <a:gd name="connsiteY64" fmla="*/ 838356 h 13511369"/>
                  <a:gd name="connsiteX65" fmla="*/ 5119115 w 12089090"/>
                  <a:gd name="connsiteY65" fmla="*/ 678813 h 13511369"/>
                  <a:gd name="connsiteX66" fmla="*/ 4872656 w 12089090"/>
                  <a:gd name="connsiteY66" fmla="*/ 524282 h 13511369"/>
                  <a:gd name="connsiteX67" fmla="*/ 4578572 w 12089090"/>
                  <a:gd name="connsiteY67" fmla="*/ 478788 h 13511369"/>
                  <a:gd name="connsiteX68" fmla="*/ 4330922 w 12089090"/>
                  <a:gd name="connsiteY68" fmla="*/ 395444 h 13511369"/>
                  <a:gd name="connsiteX69" fmla="*/ 4363068 w 12089090"/>
                  <a:gd name="connsiteY69" fmla="*/ 505232 h 13511369"/>
                  <a:gd name="connsiteX70" fmla="*/ 4118990 w 12089090"/>
                  <a:gd name="connsiteY70" fmla="*/ 528794 h 13511369"/>
                  <a:gd name="connsiteX71" fmla="*/ 3952303 w 12089090"/>
                  <a:gd name="connsiteY71" fmla="*/ 640713 h 13511369"/>
                  <a:gd name="connsiteX72" fmla="*/ 3770137 w 12089090"/>
                  <a:gd name="connsiteY72" fmla="*/ 929094 h 13511369"/>
                  <a:gd name="connsiteX73" fmla="*/ 3680840 w 12089090"/>
                  <a:gd name="connsiteY73" fmla="*/ 914556 h 13511369"/>
                  <a:gd name="connsiteX74" fmla="*/ 3578447 w 12089090"/>
                  <a:gd name="connsiteY74" fmla="*/ 990756 h 13511369"/>
                  <a:gd name="connsiteX75" fmla="*/ 3404615 w 12089090"/>
                  <a:gd name="connsiteY75" fmla="*/ 1205069 h 13511369"/>
                  <a:gd name="connsiteX76" fmla="*/ 3266503 w 12089090"/>
                  <a:gd name="connsiteY76" fmla="*/ 1266981 h 13511369"/>
                  <a:gd name="connsiteX77" fmla="*/ 3184349 w 12089090"/>
                  <a:gd name="connsiteY77" fmla="*/ 1343433 h 13511369"/>
                  <a:gd name="connsiteX78" fmla="*/ 2956940 w 12089090"/>
                  <a:gd name="connsiteY78" fmla="*/ 1233644 h 13511369"/>
                  <a:gd name="connsiteX79" fmla="*/ 2829544 w 12089090"/>
                  <a:gd name="connsiteY79" fmla="*/ 1317239 h 13511369"/>
                  <a:gd name="connsiteX80" fmla="*/ 2690240 w 12089090"/>
                  <a:gd name="connsiteY80" fmla="*/ 1366994 h 13511369"/>
                  <a:gd name="connsiteX81" fmla="*/ 2455687 w 12089090"/>
                  <a:gd name="connsiteY81" fmla="*/ 1452970 h 13511369"/>
                  <a:gd name="connsiteX82" fmla="*/ 2421159 w 12089090"/>
                  <a:gd name="connsiteY82" fmla="*/ 1328894 h 13511369"/>
                  <a:gd name="connsiteX83" fmla="*/ 2341387 w 12089090"/>
                  <a:gd name="connsiteY83" fmla="*/ 1248182 h 13511369"/>
                  <a:gd name="connsiteX84" fmla="*/ 2364009 w 12089090"/>
                  <a:gd name="connsiteY84" fmla="*/ 1407475 h 13511369"/>
                  <a:gd name="connsiteX85" fmla="*/ 2321147 w 12089090"/>
                  <a:gd name="connsiteY85" fmla="*/ 1557494 h 13511369"/>
                  <a:gd name="connsiteX86" fmla="*/ 2379487 w 12089090"/>
                  <a:gd name="connsiteY86" fmla="*/ 1629182 h 13511369"/>
                  <a:gd name="connsiteX87" fmla="*/ 2748581 w 12089090"/>
                  <a:gd name="connsiteY87" fmla="*/ 1888739 h 13511369"/>
                  <a:gd name="connsiteX88" fmla="*/ 2818828 w 12089090"/>
                  <a:gd name="connsiteY88" fmla="*/ 2031363 h 13511369"/>
                  <a:gd name="connsiteX89" fmla="*/ 2799778 w 12089090"/>
                  <a:gd name="connsiteY89" fmla="*/ 2224244 h 13511369"/>
                  <a:gd name="connsiteX90" fmla="*/ 2870025 w 12089090"/>
                  <a:gd name="connsiteY90" fmla="*/ 2431664 h 13511369"/>
                  <a:gd name="connsiteX91" fmla="*/ 3027187 w 12089090"/>
                  <a:gd name="connsiteY91" fmla="*/ 2567395 h 13511369"/>
                  <a:gd name="connsiteX92" fmla="*/ 3160537 w 12089090"/>
                  <a:gd name="connsiteY92" fmla="*/ 2543582 h 13511369"/>
                  <a:gd name="connsiteX93" fmla="*/ 3228403 w 12089090"/>
                  <a:gd name="connsiteY93" fmla="*/ 2648106 h 13511369"/>
                  <a:gd name="connsiteX94" fmla="*/ 3130772 w 12089090"/>
                  <a:gd name="connsiteY94" fmla="*/ 2719544 h 13511369"/>
                  <a:gd name="connsiteX95" fmla="*/ 3115293 w 12089090"/>
                  <a:gd name="connsiteY95" fmla="*/ 2843619 h 13511369"/>
                  <a:gd name="connsiteX96" fmla="*/ 3023615 w 12089090"/>
                  <a:gd name="connsiteY96" fmla="*/ 2957669 h 13511369"/>
                  <a:gd name="connsiteX97" fmla="*/ 3016472 w 12089090"/>
                  <a:gd name="connsiteY97" fmla="*/ 3050538 h 13511369"/>
                  <a:gd name="connsiteX98" fmla="*/ 2916459 w 12089090"/>
                  <a:gd name="connsiteY98" fmla="*/ 3143406 h 13511369"/>
                  <a:gd name="connsiteX99" fmla="*/ 2874787 w 12089090"/>
                  <a:gd name="connsiteY99" fmla="*/ 3248432 h 13511369"/>
                  <a:gd name="connsiteX100" fmla="*/ 2916459 w 12089090"/>
                  <a:gd name="connsiteY100" fmla="*/ 3355338 h 13511369"/>
                  <a:gd name="connsiteX101" fmla="*/ 3039093 w 12089090"/>
                  <a:gd name="connsiteY101" fmla="*/ 3469889 h 13511369"/>
                  <a:gd name="connsiteX102" fmla="*/ 2880740 w 12089090"/>
                  <a:gd name="connsiteY102" fmla="*/ 3872069 h 13511369"/>
                  <a:gd name="connsiteX103" fmla="*/ 2854547 w 12089090"/>
                  <a:gd name="connsiteY103" fmla="*/ 4003038 h 13511369"/>
                  <a:gd name="connsiteX104" fmla="*/ 2779537 w 12089090"/>
                  <a:gd name="connsiteY104" fmla="*/ 4067582 h 13511369"/>
                  <a:gd name="connsiteX105" fmla="*/ 2630709 w 12089090"/>
                  <a:gd name="connsiteY105" fmla="*/ 4069713 h 13511369"/>
                  <a:gd name="connsiteX106" fmla="*/ 2559272 w 12089090"/>
                  <a:gd name="connsiteY106" fmla="*/ 4041138 h 13511369"/>
                  <a:gd name="connsiteX107" fmla="*/ 2497359 w 12089090"/>
                  <a:gd name="connsiteY107" fmla="*/ 3964938 h 13511369"/>
                  <a:gd name="connsiteX108" fmla="*/ 2360437 w 12089090"/>
                  <a:gd name="connsiteY108" fmla="*/ 3991382 h 13511369"/>
                  <a:gd name="connsiteX109" fmla="*/ 2302097 w 12089090"/>
                  <a:gd name="connsiteY109" fmla="*/ 4098288 h 13511369"/>
                  <a:gd name="connsiteX110" fmla="*/ 2402109 w 12089090"/>
                  <a:gd name="connsiteY110" fmla="*/ 4295932 h 13511369"/>
                  <a:gd name="connsiteX111" fmla="*/ 2322337 w 12089090"/>
                  <a:gd name="connsiteY111" fmla="*/ 4353332 h 13511369"/>
                  <a:gd name="connsiteX112" fmla="*/ 2533078 w 12089090"/>
                  <a:gd name="connsiteY112" fmla="*/ 4645975 h 13511369"/>
                  <a:gd name="connsiteX113" fmla="*/ 2597372 w 12089090"/>
                  <a:gd name="connsiteY113" fmla="*/ 4879338 h 13511369"/>
                  <a:gd name="connsiteX114" fmla="*/ 2489024 w 12089090"/>
                  <a:gd name="connsiteY114" fmla="*/ 4958170 h 13511369"/>
                  <a:gd name="connsiteX115" fmla="*/ 2471165 w 12089090"/>
                  <a:gd name="connsiteY115" fmla="*/ 5122225 h 13511369"/>
                  <a:gd name="connsiteX116" fmla="*/ 2387822 w 12089090"/>
                  <a:gd name="connsiteY116" fmla="*/ 5196044 h 13511369"/>
                  <a:gd name="connsiteX117" fmla="*/ 2398537 w 12089090"/>
                  <a:gd name="connsiteY117" fmla="*/ 5286782 h 13511369"/>
                  <a:gd name="connsiteX118" fmla="*/ 2506884 w 12089090"/>
                  <a:gd name="connsiteY118" fmla="*/ 5384163 h 13511369"/>
                  <a:gd name="connsiteX119" fmla="*/ 2512837 w 12089090"/>
                  <a:gd name="connsiteY119" fmla="*/ 5534432 h 13511369"/>
                  <a:gd name="connsiteX120" fmla="*/ 2516409 w 12089090"/>
                  <a:gd name="connsiteY120" fmla="*/ 5622288 h 13511369"/>
                  <a:gd name="connsiteX121" fmla="*/ 2649759 w 12089090"/>
                  <a:gd name="connsiteY121" fmla="*/ 5741350 h 13511369"/>
                  <a:gd name="connsiteX122" fmla="*/ 2814065 w 12089090"/>
                  <a:gd name="connsiteY122" fmla="*/ 5819932 h 13511369"/>
                  <a:gd name="connsiteX123" fmla="*/ 2846212 w 12089090"/>
                  <a:gd name="connsiteY123" fmla="*/ 6036875 h 13511369"/>
                  <a:gd name="connsiteX124" fmla="*/ 2836687 w 12089090"/>
                  <a:gd name="connsiteY124" fmla="*/ 6239282 h 13511369"/>
                  <a:gd name="connsiteX125" fmla="*/ 2611659 w 12089090"/>
                  <a:gd name="connsiteY125" fmla="*/ 6322375 h 13511369"/>
                  <a:gd name="connsiteX126" fmla="*/ 2627137 w 12089090"/>
                  <a:gd name="connsiteY126" fmla="*/ 6448832 h 13511369"/>
                  <a:gd name="connsiteX127" fmla="*/ 2531887 w 12089090"/>
                  <a:gd name="connsiteY127" fmla="*/ 6696482 h 13511369"/>
                  <a:gd name="connsiteX128" fmla="*/ 2585465 w 12089090"/>
                  <a:gd name="connsiteY128" fmla="*/ 6812913 h 13511369"/>
                  <a:gd name="connsiteX129" fmla="*/ 2535459 w 12089090"/>
                  <a:gd name="connsiteY129" fmla="*/ 6872444 h 13511369"/>
                  <a:gd name="connsiteX130" fmla="*/ 2478309 w 12089090"/>
                  <a:gd name="connsiteY130" fmla="*/ 6981982 h 13511369"/>
                  <a:gd name="connsiteX131" fmla="*/ 2365199 w 12089090"/>
                  <a:gd name="connsiteY131" fmla="*/ 7022714 h 13511369"/>
                  <a:gd name="connsiteX132" fmla="*/ 2123503 w 12089090"/>
                  <a:gd name="connsiteY132" fmla="*/ 7248682 h 13511369"/>
                  <a:gd name="connsiteX133" fmla="*/ 2171128 w 12089090"/>
                  <a:gd name="connsiteY133" fmla="*/ 7551100 h 13511369"/>
                  <a:gd name="connsiteX134" fmla="*/ 2143743 w 12089090"/>
                  <a:gd name="connsiteY134" fmla="*/ 7627551 h 13511369"/>
                  <a:gd name="connsiteX135" fmla="*/ 1973484 w 12089090"/>
                  <a:gd name="connsiteY135" fmla="*/ 7703500 h 13511369"/>
                  <a:gd name="connsiteX136" fmla="*/ 1867519 w 12089090"/>
                  <a:gd name="connsiteY136" fmla="*/ 7841863 h 13511369"/>
                  <a:gd name="connsiteX137" fmla="*/ 1842515 w 12089090"/>
                  <a:gd name="connsiteY137" fmla="*/ 8084500 h 13511369"/>
                  <a:gd name="connsiteX138" fmla="*/ 1721072 w 12089090"/>
                  <a:gd name="connsiteY138" fmla="*/ 8148794 h 13511369"/>
                  <a:gd name="connsiteX139" fmla="*/ 1703212 w 12089090"/>
                  <a:gd name="connsiteY139" fmla="*/ 8291919 h 13511369"/>
                  <a:gd name="connsiteX140" fmla="*/ 1671065 w 12089090"/>
                  <a:gd name="connsiteY140" fmla="*/ 8510744 h 13511369"/>
                  <a:gd name="connsiteX141" fmla="*/ 1716309 w 12089090"/>
                  <a:gd name="connsiteY141" fmla="*/ 8653619 h 13511369"/>
                  <a:gd name="connsiteX142" fmla="*/ 1706784 w 12089090"/>
                  <a:gd name="connsiteY142" fmla="*/ 8772682 h 13511369"/>
                  <a:gd name="connsiteX143" fmla="*/ 1788937 w 12089090"/>
                  <a:gd name="connsiteY143" fmla="*/ 8963432 h 13511369"/>
                  <a:gd name="connsiteX144" fmla="*/ 1657969 w 12089090"/>
                  <a:gd name="connsiteY144" fmla="*/ 9413488 h 13511369"/>
                  <a:gd name="connsiteX145" fmla="*/ 1506759 w 12089090"/>
                  <a:gd name="connsiteY145" fmla="*/ 9498963 h 13511369"/>
                  <a:gd name="connsiteX146" fmla="*/ 1463897 w 12089090"/>
                  <a:gd name="connsiteY146" fmla="*/ 9682319 h 13511369"/>
                  <a:gd name="connsiteX147" fmla="*/ 1321022 w 12089090"/>
                  <a:gd name="connsiteY147" fmla="*/ 9748994 h 13511369"/>
                  <a:gd name="connsiteX148" fmla="*/ 1312687 w 12089090"/>
                  <a:gd name="connsiteY148" fmla="*/ 9839732 h 13511369"/>
                  <a:gd name="connsiteX149" fmla="*/ 1237678 w 12089090"/>
                  <a:gd name="connsiteY149" fmla="*/ 9970450 h 13511369"/>
                  <a:gd name="connsiteX150" fmla="*/ 1254347 w 12089090"/>
                  <a:gd name="connsiteY150" fmla="*/ 10151425 h 13511369"/>
                  <a:gd name="connsiteX151" fmla="*/ 1179337 w 12089090"/>
                  <a:gd name="connsiteY151" fmla="*/ 10315982 h 13511369"/>
                  <a:gd name="connsiteX152" fmla="*/ 932878 w 12089090"/>
                  <a:gd name="connsiteY152" fmla="*/ 10353832 h 13511369"/>
                  <a:gd name="connsiteX153" fmla="*/ 817387 w 12089090"/>
                  <a:gd name="connsiteY153" fmla="*/ 10468382 h 13511369"/>
                  <a:gd name="connsiteX154" fmla="*/ 678084 w 12089090"/>
                  <a:gd name="connsiteY154" fmla="*/ 10480038 h 13511369"/>
                  <a:gd name="connsiteX155" fmla="*/ 585215 w 12089090"/>
                  <a:gd name="connsiteY155" fmla="*/ 10544332 h 13511369"/>
                  <a:gd name="connsiteX156" fmla="*/ 497109 w 12089090"/>
                  <a:gd name="connsiteY156" fmla="*/ 10503850 h 13511369"/>
                  <a:gd name="connsiteX157" fmla="*/ 399478 w 12089090"/>
                  <a:gd name="connsiteY157" fmla="*/ 10510994 h 13511369"/>
                  <a:gd name="connsiteX158" fmla="*/ 301847 w 12089090"/>
                  <a:gd name="connsiteY158" fmla="*/ 10482419 h 13511369"/>
                  <a:gd name="connsiteX159" fmla="*/ 238743 w 12089090"/>
                  <a:gd name="connsiteY159" fmla="*/ 10535057 h 13511369"/>
                  <a:gd name="connsiteX160" fmla="*/ 17287 w 12089090"/>
                  <a:gd name="connsiteY160" fmla="*/ 10430282 h 13511369"/>
                  <a:gd name="connsiteX161" fmla="*/ 78009 w 12089090"/>
                  <a:gd name="connsiteY161" fmla="*/ 10608625 h 13511369"/>
                  <a:gd name="connsiteX162" fmla="*/ 11334 w 12089090"/>
                  <a:gd name="connsiteY162" fmla="*/ 10787219 h 13511369"/>
                  <a:gd name="connsiteX163" fmla="*/ 112537 w 12089090"/>
                  <a:gd name="connsiteY163" fmla="*/ 11056551 h 13511369"/>
                  <a:gd name="connsiteX164" fmla="*/ 8953 w 12089090"/>
                  <a:gd name="connsiteY164" fmla="*/ 11234894 h 13511369"/>
                  <a:gd name="connsiteX165" fmla="*/ 17287 w 12089090"/>
                  <a:gd name="connsiteY165" fmla="*/ 11420882 h 13511369"/>
                  <a:gd name="connsiteX166" fmla="*/ 158972 w 12089090"/>
                  <a:gd name="connsiteY166" fmla="*/ 11470638 h 13511369"/>
                  <a:gd name="connsiteX167" fmla="*/ 455437 w 12089090"/>
                  <a:gd name="connsiteY167" fmla="*/ 11497082 h 13511369"/>
                  <a:gd name="connsiteX168" fmla="*/ 623315 w 12089090"/>
                  <a:gd name="connsiteY168" fmla="*/ 11544457 h 13511369"/>
                  <a:gd name="connsiteX169" fmla="*/ 737615 w 12089090"/>
                  <a:gd name="connsiteY169" fmla="*/ 11489688 h 13511369"/>
                  <a:gd name="connsiteX170" fmla="*/ 912637 w 12089090"/>
                  <a:gd name="connsiteY170" fmla="*/ 11535182 h 13511369"/>
                  <a:gd name="connsiteX171" fmla="*/ 1078134 w 12089090"/>
                  <a:gd name="connsiteY171" fmla="*/ 11413488 h 13511369"/>
                  <a:gd name="connsiteX172" fmla="*/ 1155524 w 12089090"/>
                  <a:gd name="connsiteY172" fmla="*/ 11470889 h 13511369"/>
                  <a:gd name="connsiteX173" fmla="*/ 1294828 w 12089090"/>
                  <a:gd name="connsiteY173" fmla="*/ 11496832 h 13511369"/>
                  <a:gd name="connsiteX174" fmla="*/ 1466278 w 12089090"/>
                  <a:gd name="connsiteY174" fmla="*/ 11508738 h 13511369"/>
                  <a:gd name="connsiteX175" fmla="*/ 1552003 w 12089090"/>
                  <a:gd name="connsiteY175" fmla="*/ 11573032 h 13511369"/>
                  <a:gd name="connsiteX176" fmla="*/ 1652015 w 12089090"/>
                  <a:gd name="connsiteY176" fmla="*/ 11580175 h 13511369"/>
                  <a:gd name="connsiteX177" fmla="*/ 1731787 w 12089090"/>
                  <a:gd name="connsiteY177" fmla="*/ 11592332 h 13511369"/>
                  <a:gd name="connsiteX178" fmla="*/ 1659159 w 12089090"/>
                  <a:gd name="connsiteY178" fmla="*/ 11737338 h 13511369"/>
                  <a:gd name="connsiteX179" fmla="*/ 1693687 w 12089090"/>
                  <a:gd name="connsiteY179" fmla="*/ 11992382 h 13511369"/>
                  <a:gd name="connsiteX180" fmla="*/ 1871090 w 12089090"/>
                  <a:gd name="connsiteY180" fmla="*/ 12130244 h 13511369"/>
                  <a:gd name="connsiteX181" fmla="*/ 1993724 w 12089090"/>
                  <a:gd name="connsiteY181" fmla="*/ 12056676 h 13511369"/>
                  <a:gd name="connsiteX182" fmla="*/ 2066353 w 12089090"/>
                  <a:gd name="connsiteY182" fmla="*/ 12104050 h 13511369"/>
                  <a:gd name="connsiteX183" fmla="*/ 2142553 w 12089090"/>
                  <a:gd name="connsiteY183" fmla="*/ 12034994 h 13511369"/>
                  <a:gd name="connsiteX184" fmla="*/ 2242565 w 12089090"/>
                  <a:gd name="connsiteY184" fmla="*/ 12058807 h 13511369"/>
                  <a:gd name="connsiteX185" fmla="*/ 2473547 w 12089090"/>
                  <a:gd name="connsiteY185" fmla="*/ 12008800 h 13511369"/>
                  <a:gd name="connsiteX186" fmla="*/ 2524743 w 12089090"/>
                  <a:gd name="connsiteY186" fmla="*/ 11899513 h 13511369"/>
                  <a:gd name="connsiteX187" fmla="*/ 2893837 w 12089090"/>
                  <a:gd name="connsiteY187" fmla="*/ 12030482 h 13511369"/>
                  <a:gd name="connsiteX188" fmla="*/ 2983134 w 12089090"/>
                  <a:gd name="connsiteY188" fmla="*/ 12018325 h 13511369"/>
                  <a:gd name="connsiteX189" fmla="*/ 3084337 w 12089090"/>
                  <a:gd name="connsiteY189" fmla="*/ 12182882 h 13511369"/>
                  <a:gd name="connsiteX190" fmla="*/ 3323653 w 12089090"/>
                  <a:gd name="connsiteY190" fmla="*/ 12127863 h 13511369"/>
                  <a:gd name="connsiteX191" fmla="*/ 3433190 w 12089090"/>
                  <a:gd name="connsiteY191" fmla="*/ 12196919 h 13511369"/>
                  <a:gd name="connsiteX192" fmla="*/ 3586781 w 12089090"/>
                  <a:gd name="connsiteY192" fmla="*/ 12266226 h 13511369"/>
                  <a:gd name="connsiteX193" fmla="*/ 3522487 w 12089090"/>
                  <a:gd name="connsiteY193" fmla="*/ 12387670 h 13511369"/>
                  <a:gd name="connsiteX194" fmla="*/ 3607022 w 12089090"/>
                  <a:gd name="connsiteY194" fmla="*/ 12592207 h 13511369"/>
                  <a:gd name="connsiteX195" fmla="*/ 3560587 w 12089090"/>
                  <a:gd name="connsiteY195" fmla="*/ 12773432 h 13511369"/>
                  <a:gd name="connsiteX196" fmla="*/ 3545109 w 12089090"/>
                  <a:gd name="connsiteY196" fmla="*/ 12987494 h 13511369"/>
                  <a:gd name="connsiteX197" fmla="*/ 3636787 w 12089090"/>
                  <a:gd name="connsiteY197" fmla="*/ 13211582 h 13511369"/>
                  <a:gd name="connsiteX198" fmla="*/ 3922537 w 12089090"/>
                  <a:gd name="connsiteY198" fmla="*/ 13440182 h 13511369"/>
                  <a:gd name="connsiteX199" fmla="*/ 4514278 w 12089090"/>
                  <a:gd name="connsiteY199" fmla="*/ 13511369 h 13511369"/>
                  <a:gd name="connsiteX200" fmla="*/ 4549996 w 12089090"/>
                  <a:gd name="connsiteY200" fmla="*/ 13442312 h 13511369"/>
                  <a:gd name="connsiteX201" fmla="*/ 4208287 w 12089090"/>
                  <a:gd name="connsiteY201" fmla="*/ 13154432 h 13511369"/>
                  <a:gd name="connsiteX202" fmla="*/ 4635722 w 12089090"/>
                  <a:gd name="connsiteY202" fmla="*/ 13268482 h 13511369"/>
                  <a:gd name="connsiteX203" fmla="*/ 4951237 w 12089090"/>
                  <a:gd name="connsiteY203" fmla="*/ 13268732 h 13511369"/>
                  <a:gd name="connsiteX204" fmla="*/ 5052440 w 12089090"/>
                  <a:gd name="connsiteY204" fmla="*/ 13058932 h 13511369"/>
                  <a:gd name="connsiteX205" fmla="*/ 5011959 w 12089090"/>
                  <a:gd name="connsiteY205" fmla="*/ 12985113 h 13511369"/>
                  <a:gd name="connsiteX206" fmla="*/ 5008387 w 12089090"/>
                  <a:gd name="connsiteY206" fmla="*/ 12678182 h 13511369"/>
                  <a:gd name="connsiteX207" fmla="*/ 5084587 w 12089090"/>
                  <a:gd name="connsiteY207" fmla="*/ 12563882 h 13511369"/>
                  <a:gd name="connsiteX208" fmla="*/ 5046487 w 12089090"/>
                  <a:gd name="connsiteY208" fmla="*/ 12225745 h 13511369"/>
                  <a:gd name="connsiteX209" fmla="*/ 5375100 w 12089090"/>
                  <a:gd name="connsiteY209" fmla="*/ 12097157 h 13511369"/>
                  <a:gd name="connsiteX210" fmla="*/ 5656087 w 12089090"/>
                  <a:gd name="connsiteY210" fmla="*/ 12180502 h 13511369"/>
                  <a:gd name="connsiteX211" fmla="*/ 5541787 w 12089090"/>
                  <a:gd name="connsiteY211" fmla="*/ 11249432 h 13511369"/>
                  <a:gd name="connsiteX212" fmla="*/ 5602510 w 12089090"/>
                  <a:gd name="connsiteY212" fmla="*/ 10722925 h 13511369"/>
                  <a:gd name="connsiteX213" fmla="*/ 5485827 w 12089090"/>
                  <a:gd name="connsiteY213" fmla="*/ 10663394 h 13511369"/>
                  <a:gd name="connsiteX214" fmla="*/ 5602509 w 12089090"/>
                  <a:gd name="connsiteY214" fmla="*/ 10701495 h 13511369"/>
                  <a:gd name="connsiteX215" fmla="*/ 5628703 w 12089090"/>
                  <a:gd name="connsiteY215" fmla="*/ 10160950 h 13511369"/>
                  <a:gd name="connsiteX216" fmla="*/ 5715618 w 12089090"/>
                  <a:gd name="connsiteY216" fmla="*/ 9775438 h 13511369"/>
                  <a:gd name="connsiteX217" fmla="*/ 5847778 w 12089090"/>
                  <a:gd name="connsiteY217" fmla="*/ 9408475 h 13511369"/>
                  <a:gd name="connsiteX218" fmla="*/ 5938265 w 12089090"/>
                  <a:gd name="connsiteY218" fmla="*/ 9196544 h 13511369"/>
                  <a:gd name="connsiteX219" fmla="*/ 5776340 w 12089090"/>
                  <a:gd name="connsiteY219" fmla="*/ 9329894 h 13511369"/>
                  <a:gd name="connsiteX220" fmla="*/ 5940647 w 12089090"/>
                  <a:gd name="connsiteY220" fmla="*/ 9137013 h 13511369"/>
                  <a:gd name="connsiteX221" fmla="*/ 5972794 w 12089090"/>
                  <a:gd name="connsiteY221" fmla="*/ 8956289 h 13511369"/>
                  <a:gd name="connsiteX222" fmla="*/ 5976365 w 12089090"/>
                  <a:gd name="connsiteY222" fmla="*/ 9087006 h 13511369"/>
                  <a:gd name="connsiteX223" fmla="*/ 6458567 w 12089090"/>
                  <a:gd name="connsiteY223" fmla="*/ 8201432 h 13511369"/>
                  <a:gd name="connsiteX224" fmla="*/ 6221634 w 12089090"/>
                  <a:gd name="connsiteY224" fmla="*/ 8101170 h 13511369"/>
                  <a:gd name="connsiteX225" fmla="*/ 6443090 w 12089090"/>
                  <a:gd name="connsiteY225" fmla="*/ 8110694 h 13511369"/>
                  <a:gd name="connsiteX226" fmla="*/ 6713363 w 12089090"/>
                  <a:gd name="connsiteY226" fmla="*/ 8074975 h 13511369"/>
                  <a:gd name="connsiteX227" fmla="*/ 6872907 w 12089090"/>
                  <a:gd name="connsiteY227" fmla="*/ 8032113 h 13511369"/>
                  <a:gd name="connsiteX228" fmla="*/ 6802659 w 12089090"/>
                  <a:gd name="connsiteY228" fmla="*/ 7972582 h 13511369"/>
                  <a:gd name="connsiteX229" fmla="*/ 6894339 w 12089090"/>
                  <a:gd name="connsiteY229" fmla="*/ 7846626 h 13511369"/>
                  <a:gd name="connsiteX230" fmla="*/ 6997921 w 12089090"/>
                  <a:gd name="connsiteY230" fmla="*/ 7867807 h 13511369"/>
                  <a:gd name="connsiteX231" fmla="*/ 7034832 w 12089090"/>
                  <a:gd name="connsiteY231" fmla="*/ 7793990 h 13511369"/>
                  <a:gd name="connsiteX232" fmla="*/ 6961013 w 12089090"/>
                  <a:gd name="connsiteY232" fmla="*/ 7693975 h 13511369"/>
                  <a:gd name="connsiteX233" fmla="*/ 6927676 w 12089090"/>
                  <a:gd name="connsiteY233" fmla="*/ 7596344 h 13511369"/>
                  <a:gd name="connsiteX234" fmla="*/ 6837187 w 12089090"/>
                  <a:gd name="connsiteY234" fmla="*/ 7591832 h 13511369"/>
                  <a:gd name="connsiteX235" fmla="*/ 6763369 w 12089090"/>
                  <a:gd name="connsiteY235" fmla="*/ 7674925 h 13511369"/>
                  <a:gd name="connsiteX236" fmla="*/ 6627637 w 12089090"/>
                  <a:gd name="connsiteY236" fmla="*/ 7687082 h 13511369"/>
                  <a:gd name="connsiteX237" fmla="*/ 6687169 w 12089090"/>
                  <a:gd name="connsiteY237" fmla="*/ 7617775 h 13511369"/>
                  <a:gd name="connsiteX238" fmla="*/ 6699076 w 12089090"/>
                  <a:gd name="connsiteY238" fmla="*/ 7529669 h 13511369"/>
                  <a:gd name="connsiteX239" fmla="*/ 6720506 w 12089090"/>
                  <a:gd name="connsiteY239" fmla="*/ 7467756 h 13511369"/>
                  <a:gd name="connsiteX240" fmla="*/ 6684787 w 12089090"/>
                  <a:gd name="connsiteY240" fmla="*/ 7401332 h 13511369"/>
                  <a:gd name="connsiteX241" fmla="*/ 6620494 w 12089090"/>
                  <a:gd name="connsiteY241" fmla="*/ 7432038 h 13511369"/>
                  <a:gd name="connsiteX242" fmla="*/ 6618112 w 12089090"/>
                  <a:gd name="connsiteY242" fmla="*/ 7351326 h 13511369"/>
                  <a:gd name="connsiteX243" fmla="*/ 6837188 w 12089090"/>
                  <a:gd name="connsiteY243" fmla="*/ 7243919 h 13511369"/>
                  <a:gd name="connsiteX244" fmla="*/ 6801469 w 12089090"/>
                  <a:gd name="connsiteY244" fmla="*/ 7089138 h 13511369"/>
                  <a:gd name="connsiteX245" fmla="*/ 6877669 w 12089090"/>
                  <a:gd name="connsiteY245" fmla="*/ 7072469 h 13511369"/>
                  <a:gd name="connsiteX246" fmla="*/ 6856237 w 12089090"/>
                  <a:gd name="connsiteY246" fmla="*/ 6982232 h 13511369"/>
                  <a:gd name="connsiteX247" fmla="*/ 6961013 w 12089090"/>
                  <a:gd name="connsiteY247" fmla="*/ 6984363 h 13511369"/>
                  <a:gd name="connsiteX248" fmla="*/ 7003876 w 12089090"/>
                  <a:gd name="connsiteY248" fmla="*/ 6903400 h 13511369"/>
                  <a:gd name="connsiteX249" fmla="*/ 7106269 w 12089090"/>
                  <a:gd name="connsiteY249" fmla="*/ 6936738 h 13511369"/>
                  <a:gd name="connsiteX250" fmla="*/ 7180088 w 12089090"/>
                  <a:gd name="connsiteY250" fmla="*/ 7039132 h 13511369"/>
                  <a:gd name="connsiteX251" fmla="*/ 7246763 w 12089090"/>
                  <a:gd name="connsiteY251" fmla="*/ 6979600 h 13511369"/>
                  <a:gd name="connsiteX252" fmla="*/ 7187232 w 12089090"/>
                  <a:gd name="connsiteY252" fmla="*/ 6843869 h 13511369"/>
                  <a:gd name="connsiteX253" fmla="*/ 7244381 w 12089090"/>
                  <a:gd name="connsiteY253" fmla="*/ 6896506 h 13511369"/>
                  <a:gd name="connsiteX254" fmla="*/ 7361063 w 12089090"/>
                  <a:gd name="connsiteY254" fmla="*/ 6934357 h 13511369"/>
                  <a:gd name="connsiteX255" fmla="*/ 7434882 w 12089090"/>
                  <a:gd name="connsiteY255" fmla="*/ 7006046 h 13511369"/>
                  <a:gd name="connsiteX256" fmla="*/ 7403926 w 12089090"/>
                  <a:gd name="connsiteY256" fmla="*/ 7144158 h 13511369"/>
                  <a:gd name="connsiteX257" fmla="*/ 7475363 w 12089090"/>
                  <a:gd name="connsiteY257" fmla="*/ 7108439 h 13511369"/>
                  <a:gd name="connsiteX258" fmla="*/ 7465837 w 12089090"/>
                  <a:gd name="connsiteY258" fmla="*/ 7077482 h 13511369"/>
                  <a:gd name="connsiteX259" fmla="*/ 7542038 w 12089090"/>
                  <a:gd name="connsiteY259" fmla="*/ 7163208 h 13511369"/>
                  <a:gd name="connsiteX260" fmla="*/ 7477744 w 12089090"/>
                  <a:gd name="connsiteY260" fmla="*/ 7244171 h 13511369"/>
                  <a:gd name="connsiteX261" fmla="*/ 7542037 w 12089090"/>
                  <a:gd name="connsiteY261" fmla="*/ 7325132 h 13511369"/>
                  <a:gd name="connsiteX262" fmla="*/ 7468219 w 12089090"/>
                  <a:gd name="connsiteY262" fmla="*/ 7344183 h 13511369"/>
                  <a:gd name="connsiteX263" fmla="*/ 7375351 w 12089090"/>
                  <a:gd name="connsiteY263" fmla="*/ 7296558 h 13511369"/>
                  <a:gd name="connsiteX264" fmla="*/ 7327726 w 12089090"/>
                  <a:gd name="connsiteY264" fmla="*/ 7406096 h 13511369"/>
                  <a:gd name="connsiteX265" fmla="*/ 7403926 w 12089090"/>
                  <a:gd name="connsiteY265" fmla="*/ 7425146 h 13511369"/>
                  <a:gd name="connsiteX266" fmla="*/ 7458694 w 12089090"/>
                  <a:gd name="connsiteY266" fmla="*/ 7484677 h 13511369"/>
                  <a:gd name="connsiteX267" fmla="*/ 7484888 w 12089090"/>
                  <a:gd name="connsiteY267" fmla="*/ 7515382 h 13511369"/>
                  <a:gd name="connsiteX268" fmla="*/ 7505128 w 12089090"/>
                  <a:gd name="connsiteY268" fmla="*/ 7467755 h 13511369"/>
                  <a:gd name="connsiteX269" fmla="*/ 7563469 w 12089090"/>
                  <a:gd name="connsiteY269" fmla="*/ 7529921 h 13511369"/>
                  <a:gd name="connsiteX270" fmla="*/ 7656338 w 12089090"/>
                  <a:gd name="connsiteY270" fmla="*/ 7615646 h 13511369"/>
                  <a:gd name="connsiteX271" fmla="*/ 7656338 w 12089090"/>
                  <a:gd name="connsiteY271" fmla="*/ 7510871 h 13511369"/>
                  <a:gd name="connsiteX272" fmla="*/ 7830168 w 12089090"/>
                  <a:gd name="connsiteY272" fmla="*/ 7606120 h 13511369"/>
                  <a:gd name="connsiteX273" fmla="*/ 7723013 w 12089090"/>
                  <a:gd name="connsiteY273" fmla="*/ 7370377 h 13511369"/>
                  <a:gd name="connsiteX274" fmla="*/ 7725394 w 12089090"/>
                  <a:gd name="connsiteY274" fmla="*/ 7234646 h 13511369"/>
                  <a:gd name="connsiteX275" fmla="*/ 7630144 w 12089090"/>
                  <a:gd name="connsiteY275" fmla="*/ 7206071 h 13511369"/>
                  <a:gd name="connsiteX276" fmla="*/ 7694437 w 12089090"/>
                  <a:gd name="connsiteY276" fmla="*/ 7039382 h 13511369"/>
                  <a:gd name="connsiteX277" fmla="*/ 8392144 w 12089090"/>
                  <a:gd name="connsiteY277" fmla="*/ 6653621 h 13511369"/>
                  <a:gd name="connsiteX278" fmla="*/ 8720757 w 12089090"/>
                  <a:gd name="connsiteY278" fmla="*/ 6591708 h 13511369"/>
                  <a:gd name="connsiteX279" fmla="*/ 8739807 w 12089090"/>
                  <a:gd name="connsiteY279" fmla="*/ 6696483 h 13511369"/>
                  <a:gd name="connsiteX280" fmla="*/ 8813626 w 12089090"/>
                  <a:gd name="connsiteY280" fmla="*/ 6701246 h 13511369"/>
                  <a:gd name="connsiteX281" fmla="*/ 8789812 w 12089090"/>
                  <a:gd name="connsiteY281" fmla="*/ 6548844 h 13511369"/>
                  <a:gd name="connsiteX282" fmla="*/ 9332737 w 12089090"/>
                  <a:gd name="connsiteY282" fmla="*/ 6544082 h 13511369"/>
                  <a:gd name="connsiteX283" fmla="*/ 9520856 w 12089090"/>
                  <a:gd name="connsiteY283" fmla="*/ 6494075 h 13511369"/>
                  <a:gd name="connsiteX284" fmla="*/ 9647062 w 12089090"/>
                  <a:gd name="connsiteY284" fmla="*/ 6298813 h 13511369"/>
                  <a:gd name="connsiteX285" fmla="*/ 9923287 w 12089090"/>
                  <a:gd name="connsiteY285" fmla="*/ 6334532 h 13511369"/>
                  <a:gd name="connsiteX286" fmla="*/ 9887569 w 12089090"/>
                  <a:gd name="connsiteY286" fmla="*/ 6420258 h 13511369"/>
                  <a:gd name="connsiteX287" fmla="*/ 9744694 w 12089090"/>
                  <a:gd name="connsiteY287" fmla="*/ 6434546 h 13511369"/>
                  <a:gd name="connsiteX288" fmla="*/ 9813749 w 12089090"/>
                  <a:gd name="connsiteY288" fmla="*/ 6489313 h 13511369"/>
                  <a:gd name="connsiteX289" fmla="*/ 9682782 w 12089090"/>
                  <a:gd name="connsiteY289" fmla="*/ 6517889 h 13511369"/>
                  <a:gd name="connsiteX290" fmla="*/ 9556576 w 12089090"/>
                  <a:gd name="connsiteY290" fmla="*/ 6508364 h 13511369"/>
                  <a:gd name="connsiteX291" fmla="*/ 9470850 w 12089090"/>
                  <a:gd name="connsiteY291" fmla="*/ 6544082 h 13511369"/>
                  <a:gd name="connsiteX292" fmla="*/ 9439894 w 12089090"/>
                  <a:gd name="connsiteY292" fmla="*/ 6848883 h 13511369"/>
                  <a:gd name="connsiteX293" fmla="*/ 9601819 w 12089090"/>
                  <a:gd name="connsiteY293" fmla="*/ 6882220 h 13511369"/>
                  <a:gd name="connsiteX294" fmla="*/ 9808987 w 12089090"/>
                  <a:gd name="connsiteY294" fmla="*/ 6696482 h 13511369"/>
                  <a:gd name="connsiteX295" fmla="*/ 9847088 w 12089090"/>
                  <a:gd name="connsiteY295" fmla="*/ 6794114 h 13511369"/>
                  <a:gd name="connsiteX296" fmla="*/ 9994726 w 12089090"/>
                  <a:gd name="connsiteY296" fmla="*/ 6717914 h 13511369"/>
                  <a:gd name="connsiteX297" fmla="*/ 9894713 w 12089090"/>
                  <a:gd name="connsiteY297" fmla="*/ 6956040 h 13511369"/>
                  <a:gd name="connsiteX298" fmla="*/ 10037588 w 12089090"/>
                  <a:gd name="connsiteY298" fmla="*/ 6898889 h 13511369"/>
                  <a:gd name="connsiteX299" fmla="*/ 10004251 w 12089090"/>
                  <a:gd name="connsiteY299" fmla="*/ 6986996 h 13511369"/>
                  <a:gd name="connsiteX300" fmla="*/ 10235232 w 12089090"/>
                  <a:gd name="connsiteY300" fmla="*/ 6984614 h 13511369"/>
                  <a:gd name="connsiteX301" fmla="*/ 10075687 w 12089090"/>
                  <a:gd name="connsiteY301" fmla="*/ 7039382 h 13511369"/>
                  <a:gd name="connsiteX302" fmla="*/ 9966151 w 12089090"/>
                  <a:gd name="connsiteY302" fmla="*/ 7096533 h 13511369"/>
                  <a:gd name="connsiteX303" fmla="*/ 9847088 w 12089090"/>
                  <a:gd name="connsiteY303" fmla="*/ 7210833 h 13511369"/>
                  <a:gd name="connsiteX304" fmla="*/ 9882806 w 12089090"/>
                  <a:gd name="connsiteY304" fmla="*/ 7270363 h 13511369"/>
                  <a:gd name="connsiteX305" fmla="*/ 9925669 w 12089090"/>
                  <a:gd name="connsiteY305" fmla="*/ 7320371 h 13511369"/>
                  <a:gd name="connsiteX306" fmla="*/ 10004251 w 12089090"/>
                  <a:gd name="connsiteY306" fmla="*/ 7287033 h 13511369"/>
                  <a:gd name="connsiteX307" fmla="*/ 10016156 w 12089090"/>
                  <a:gd name="connsiteY307" fmla="*/ 7348944 h 13511369"/>
                  <a:gd name="connsiteX308" fmla="*/ 10130457 w 12089090"/>
                  <a:gd name="connsiteY308" fmla="*/ 7210833 h 13511369"/>
                  <a:gd name="connsiteX309" fmla="*/ 10166176 w 12089090"/>
                  <a:gd name="connsiteY309" fmla="*/ 7356089 h 13511369"/>
                  <a:gd name="connsiteX310" fmla="*/ 10261426 w 12089090"/>
                  <a:gd name="connsiteY310" fmla="*/ 7239408 h 13511369"/>
                  <a:gd name="connsiteX311" fmla="*/ 10287619 w 12089090"/>
                  <a:gd name="connsiteY311" fmla="*/ 7401332 h 13511369"/>
                  <a:gd name="connsiteX312" fmla="*/ 10361437 w 12089090"/>
                  <a:gd name="connsiteY312" fmla="*/ 7477532 h 13511369"/>
                  <a:gd name="connsiteX313" fmla="*/ 10151887 w 12089090"/>
                  <a:gd name="connsiteY313" fmla="*/ 7591832 h 13511369"/>
                  <a:gd name="connsiteX314" fmla="*/ 10304288 w 12089090"/>
                  <a:gd name="connsiteY314" fmla="*/ 7741852 h 13511369"/>
                  <a:gd name="connsiteX315" fmla="*/ 10335244 w 12089090"/>
                  <a:gd name="connsiteY315" fmla="*/ 7644221 h 13511369"/>
                  <a:gd name="connsiteX316" fmla="*/ 10406680 w 12089090"/>
                  <a:gd name="connsiteY316" fmla="*/ 7732326 h 13511369"/>
                  <a:gd name="connsiteX317" fmla="*/ 10528126 w 12089090"/>
                  <a:gd name="connsiteY317" fmla="*/ 7691846 h 13511369"/>
                  <a:gd name="connsiteX318" fmla="*/ 10532887 w 12089090"/>
                  <a:gd name="connsiteY318" fmla="*/ 7777570 h 13511369"/>
                  <a:gd name="connsiteX319" fmla="*/ 10530506 w 12089090"/>
                  <a:gd name="connsiteY319" fmla="*/ 7875200 h 13511369"/>
                  <a:gd name="connsiteX320" fmla="*/ 10640043 w 12089090"/>
                  <a:gd name="connsiteY320" fmla="*/ 7837101 h 13511369"/>
                  <a:gd name="connsiteX321" fmla="*/ 10680526 w 12089090"/>
                  <a:gd name="connsiteY321" fmla="*/ 8075227 h 13511369"/>
                  <a:gd name="connsiteX322" fmla="*/ 10818637 w 12089090"/>
                  <a:gd name="connsiteY322" fmla="*/ 8106182 h 13511369"/>
                  <a:gd name="connsiteX323" fmla="*/ 10832925 w 12089090"/>
                  <a:gd name="connsiteY323" fmla="*/ 7815670 h 13511369"/>
                  <a:gd name="connsiteX324" fmla="*/ 10923413 w 12089090"/>
                  <a:gd name="connsiteY324" fmla="*/ 7791858 h 13511369"/>
                  <a:gd name="connsiteX325" fmla="*/ 10992469 w 12089090"/>
                  <a:gd name="connsiteY325" fmla="*/ 7620407 h 13511369"/>
                  <a:gd name="connsiteX326" fmla="*/ 10954369 w 12089090"/>
                  <a:gd name="connsiteY326" fmla="*/ 7491821 h 13511369"/>
                  <a:gd name="connsiteX327" fmla="*/ 10859119 w 12089090"/>
                  <a:gd name="connsiteY327" fmla="*/ 7479913 h 13511369"/>
                  <a:gd name="connsiteX328" fmla="*/ 10906743 w 12089090"/>
                  <a:gd name="connsiteY328" fmla="*/ 7360851 h 13511369"/>
                  <a:gd name="connsiteX329" fmla="*/ 10801969 w 12089090"/>
                  <a:gd name="connsiteY329" fmla="*/ 7289414 h 13511369"/>
                  <a:gd name="connsiteX330" fmla="*/ 10761487 w 12089090"/>
                  <a:gd name="connsiteY330" fmla="*/ 7058432 h 13511369"/>
                  <a:gd name="connsiteX331" fmla="*/ 10443987 w 12089090"/>
                  <a:gd name="connsiteY331" fmla="*/ 7020332 h 13511369"/>
                  <a:gd name="connsiteX332" fmla="*/ 10513838 w 12089090"/>
                  <a:gd name="connsiteY332" fmla="*/ 6915558 h 13511369"/>
                  <a:gd name="connsiteX333" fmla="*/ 10637663 w 12089090"/>
                  <a:gd name="connsiteY333" fmla="*/ 6896508 h 13511369"/>
                  <a:gd name="connsiteX334" fmla="*/ 10647187 w 12089090"/>
                  <a:gd name="connsiteY334" fmla="*/ 6810782 h 13511369"/>
                  <a:gd name="connsiteX335" fmla="*/ 10859912 w 12089090"/>
                  <a:gd name="connsiteY335" fmla="*/ 6899682 h 13511369"/>
                  <a:gd name="connsiteX336" fmla="*/ 10875787 w 12089090"/>
                  <a:gd name="connsiteY336" fmla="*/ 6677432 h 13511369"/>
                  <a:gd name="connsiteX337" fmla="*/ 10666237 w 12089090"/>
                  <a:gd name="connsiteY337" fmla="*/ 6772682 h 13511369"/>
                  <a:gd name="connsiteX338" fmla="*/ 10590037 w 12089090"/>
                  <a:gd name="connsiteY338" fmla="*/ 6544082 h 13511369"/>
                  <a:gd name="connsiteX339" fmla="*/ 10361437 w 12089090"/>
                  <a:gd name="connsiteY339" fmla="*/ 6753632 h 13511369"/>
                  <a:gd name="connsiteX340" fmla="*/ 10374138 w 12089090"/>
                  <a:gd name="connsiteY340" fmla="*/ 6588533 h 13511369"/>
                  <a:gd name="connsiteX341" fmla="*/ 10386837 w 12089090"/>
                  <a:gd name="connsiteY341" fmla="*/ 6464707 h 13511369"/>
                  <a:gd name="connsiteX342" fmla="*/ 10331672 w 12089090"/>
                  <a:gd name="connsiteY342" fmla="*/ 6436675 h 13511369"/>
                  <a:gd name="connsiteX343" fmla="*/ 10278888 w 12089090"/>
                  <a:gd name="connsiteY343" fmla="*/ 6452008 h 13511369"/>
                  <a:gd name="connsiteX344" fmla="*/ 10158237 w 12089090"/>
                  <a:gd name="connsiteY344" fmla="*/ 6236107 h 13511369"/>
                  <a:gd name="connsiteX345" fmla="*/ 10323338 w 12089090"/>
                  <a:gd name="connsiteY345" fmla="*/ 6274208 h 13511369"/>
                  <a:gd name="connsiteX346" fmla="*/ 10564638 w 12089090"/>
                  <a:gd name="connsiteY346" fmla="*/ 6274208 h 13511369"/>
                  <a:gd name="connsiteX347" fmla="*/ 10694812 w 12089090"/>
                  <a:gd name="connsiteY347" fmla="*/ 6134507 h 13511369"/>
                  <a:gd name="connsiteX348" fmla="*/ 10593213 w 12089090"/>
                  <a:gd name="connsiteY348" fmla="*/ 6023383 h 13511369"/>
                  <a:gd name="connsiteX349" fmla="*/ 10380487 w 12089090"/>
                  <a:gd name="connsiteY349" fmla="*/ 5975757 h 13511369"/>
                  <a:gd name="connsiteX350" fmla="*/ 10561462 w 12089090"/>
                  <a:gd name="connsiteY350" fmla="*/ 5845582 h 13511369"/>
                  <a:gd name="connsiteX351" fmla="*/ 10507488 w 12089090"/>
                  <a:gd name="connsiteY351" fmla="*/ 5728108 h 13511369"/>
                  <a:gd name="connsiteX352" fmla="*/ 10561463 w 12089090"/>
                  <a:gd name="connsiteY352" fmla="*/ 5607458 h 13511369"/>
                  <a:gd name="connsiteX353" fmla="*/ 10523362 w 12089090"/>
                  <a:gd name="connsiteY353" fmla="*/ 5604282 h 13511369"/>
                  <a:gd name="connsiteX354" fmla="*/ 10488438 w 12089090"/>
                  <a:gd name="connsiteY354" fmla="*/ 5528083 h 13511369"/>
                  <a:gd name="connsiteX355" fmla="*/ 10329687 w 12089090"/>
                  <a:gd name="connsiteY355" fmla="*/ 5375682 h 13511369"/>
                  <a:gd name="connsiteX356" fmla="*/ 10599563 w 12089090"/>
                  <a:gd name="connsiteY356" fmla="*/ 5480458 h 13511369"/>
                  <a:gd name="connsiteX357" fmla="*/ 10742437 w 12089090"/>
                  <a:gd name="connsiteY357" fmla="*/ 5439182 h 13511369"/>
                  <a:gd name="connsiteX358" fmla="*/ 10717038 w 12089090"/>
                  <a:gd name="connsiteY358" fmla="*/ 5686833 h 13511369"/>
                  <a:gd name="connsiteX359" fmla="*/ 10894837 w 12089090"/>
                  <a:gd name="connsiteY359" fmla="*/ 5724932 h 13511369"/>
                  <a:gd name="connsiteX360" fmla="*/ 10951988 w 12089090"/>
                  <a:gd name="connsiteY360" fmla="*/ 5550308 h 13511369"/>
                  <a:gd name="connsiteX361" fmla="*/ 10993262 w 12089090"/>
                  <a:gd name="connsiteY361" fmla="*/ 5321707 h 13511369"/>
                  <a:gd name="connsiteX362" fmla="*/ 10913888 w 12089090"/>
                  <a:gd name="connsiteY362" fmla="*/ 5118508 h 13511369"/>
                  <a:gd name="connsiteX363" fmla="*/ 10856737 w 12089090"/>
                  <a:gd name="connsiteY363" fmla="*/ 5020082 h 13511369"/>
                  <a:gd name="connsiteX364" fmla="*/ 10777363 w 12089090"/>
                  <a:gd name="connsiteY364" fmla="*/ 5137558 h 13511369"/>
                  <a:gd name="connsiteX365" fmla="*/ 10707513 w 12089090"/>
                  <a:gd name="connsiteY365" fmla="*/ 5096283 h 13511369"/>
                  <a:gd name="connsiteX366" fmla="*/ 10675763 w 12089090"/>
                  <a:gd name="connsiteY366" fmla="*/ 5216933 h 13511369"/>
                  <a:gd name="connsiteX367" fmla="*/ 10574162 w 12089090"/>
                  <a:gd name="connsiteY367" fmla="*/ 5220107 h 13511369"/>
                  <a:gd name="connsiteX368" fmla="*/ 10494787 w 12089090"/>
                  <a:gd name="connsiteY368" fmla="*/ 5077232 h 13511369"/>
                  <a:gd name="connsiteX369" fmla="*/ 10456687 w 12089090"/>
                  <a:gd name="connsiteY369" fmla="*/ 4924832 h 13511369"/>
                  <a:gd name="connsiteX370" fmla="*/ 10240787 w 12089090"/>
                  <a:gd name="connsiteY370" fmla="*/ 4928007 h 13511369"/>
                  <a:gd name="connsiteX371" fmla="*/ 10266187 w 12089090"/>
                  <a:gd name="connsiteY371" fmla="*/ 5153432 h 13511369"/>
                  <a:gd name="connsiteX372" fmla="*/ 10228088 w 12089090"/>
                  <a:gd name="connsiteY372" fmla="*/ 4959758 h 13511369"/>
                  <a:gd name="connsiteX373" fmla="*/ 10183637 w 12089090"/>
                  <a:gd name="connsiteY373" fmla="*/ 4972457 h 13511369"/>
                  <a:gd name="connsiteX374" fmla="*/ 10113787 w 12089090"/>
                  <a:gd name="connsiteY374" fmla="*/ 4861332 h 13511369"/>
                  <a:gd name="connsiteX375" fmla="*/ 10018538 w 12089090"/>
                  <a:gd name="connsiteY375" fmla="*/ 4931183 h 13511369"/>
                  <a:gd name="connsiteX376" fmla="*/ 9862962 w 12089090"/>
                  <a:gd name="connsiteY376" fmla="*/ 5058182 h 13511369"/>
                  <a:gd name="connsiteX377" fmla="*/ 10228087 w 12089090"/>
                  <a:gd name="connsiteY377" fmla="*/ 4724807 h 13511369"/>
                  <a:gd name="connsiteX378" fmla="*/ 10372550 w 12089090"/>
                  <a:gd name="connsiteY378" fmla="*/ 4634321 h 13511369"/>
                  <a:gd name="connsiteX379" fmla="*/ 10590037 w 12089090"/>
                  <a:gd name="connsiteY379" fmla="*/ 4581932 h 13511369"/>
                  <a:gd name="connsiteX380" fmla="*/ 10628138 w 12089090"/>
                  <a:gd name="connsiteY380" fmla="*/ 4461283 h 13511369"/>
                  <a:gd name="connsiteX381" fmla="*/ 10799588 w 12089090"/>
                  <a:gd name="connsiteY381" fmla="*/ 4334283 h 13511369"/>
                  <a:gd name="connsiteX382" fmla="*/ 10831337 w 12089090"/>
                  <a:gd name="connsiteY382" fmla="*/ 4080282 h 13511369"/>
                  <a:gd name="connsiteX383" fmla="*/ 10599562 w 12089090"/>
                  <a:gd name="connsiteY383" fmla="*/ 3997732 h 13511369"/>
                  <a:gd name="connsiteX384" fmla="*/ 10282063 w 12089090"/>
                  <a:gd name="connsiteY384" fmla="*/ 3950108 h 13511369"/>
                  <a:gd name="connsiteX385" fmla="*/ 10151887 w 12089090"/>
                  <a:gd name="connsiteY385" fmla="*/ 4010432 h 13511369"/>
                  <a:gd name="connsiteX386" fmla="*/ 10177288 w 12089090"/>
                  <a:gd name="connsiteY386" fmla="*/ 3845333 h 13511369"/>
                  <a:gd name="connsiteX387" fmla="*/ 10126488 w 12089090"/>
                  <a:gd name="connsiteY387" fmla="*/ 3670708 h 13511369"/>
                  <a:gd name="connsiteX388" fmla="*/ 10240787 w 12089090"/>
                  <a:gd name="connsiteY388" fmla="*/ 3708807 h 13511369"/>
                  <a:gd name="connsiteX389" fmla="*/ 10361438 w 12089090"/>
                  <a:gd name="connsiteY389" fmla="*/ 3600858 h 13511369"/>
                  <a:gd name="connsiteX390" fmla="*/ 10551938 w 12089090"/>
                  <a:gd name="connsiteY390" fmla="*/ 3661183 h 13511369"/>
                  <a:gd name="connsiteX391" fmla="*/ 10564638 w 12089090"/>
                  <a:gd name="connsiteY391" fmla="*/ 3477033 h 13511369"/>
                  <a:gd name="connsiteX392" fmla="*/ 10704337 w 12089090"/>
                  <a:gd name="connsiteY392" fmla="*/ 3515132 h 13511369"/>
                  <a:gd name="connsiteX393" fmla="*/ 10818637 w 12089090"/>
                  <a:gd name="connsiteY393" fmla="*/ 3210332 h 13511369"/>
                  <a:gd name="connsiteX394" fmla="*/ 10920238 w 12089090"/>
                  <a:gd name="connsiteY394" fmla="*/ 3299233 h 13511369"/>
                  <a:gd name="connsiteX395" fmla="*/ 11059937 w 12089090"/>
                  <a:gd name="connsiteY395" fmla="*/ 3283357 h 13511369"/>
                  <a:gd name="connsiteX396" fmla="*/ 11094862 w 12089090"/>
                  <a:gd name="connsiteY396" fmla="*/ 3508782 h 13511369"/>
                  <a:gd name="connsiteX397" fmla="*/ 11171063 w 12089090"/>
                  <a:gd name="connsiteY397" fmla="*/ 3251608 h 13511369"/>
                  <a:gd name="connsiteX398" fmla="*/ 11094863 w 12089090"/>
                  <a:gd name="connsiteY398" fmla="*/ 3165883 h 13511369"/>
                  <a:gd name="connsiteX399" fmla="*/ 11180587 w 12089090"/>
                  <a:gd name="connsiteY399" fmla="*/ 2911882 h 13511369"/>
                  <a:gd name="connsiteX400" fmla="*/ 10999613 w 12089090"/>
                  <a:gd name="connsiteY400" fmla="*/ 2988083 h 13511369"/>
                  <a:gd name="connsiteX401" fmla="*/ 10971037 w 12089090"/>
                  <a:gd name="connsiteY401" fmla="*/ 2918232 h 13511369"/>
                  <a:gd name="connsiteX402" fmla="*/ 10780537 w 12089090"/>
                  <a:gd name="connsiteY402" fmla="*/ 2715032 h 13511369"/>
                  <a:gd name="connsiteX403" fmla="*/ 10748788 w 12089090"/>
                  <a:gd name="connsiteY403" fmla="*/ 2530883 h 13511369"/>
                  <a:gd name="connsiteX404" fmla="*/ 10717038 w 12089090"/>
                  <a:gd name="connsiteY404" fmla="*/ 2435633 h 13511369"/>
                  <a:gd name="connsiteX405" fmla="*/ 10818637 w 12089090"/>
                  <a:gd name="connsiteY405" fmla="*/ 2334032 h 13511369"/>
                  <a:gd name="connsiteX406" fmla="*/ 11078988 w 12089090"/>
                  <a:gd name="connsiteY406" fmla="*/ 2099083 h 13511369"/>
                  <a:gd name="connsiteX407" fmla="*/ 11199637 w 12089090"/>
                  <a:gd name="connsiteY407" fmla="*/ 2118132 h 13511369"/>
                  <a:gd name="connsiteX408" fmla="*/ 11269488 w 12089090"/>
                  <a:gd name="connsiteY408" fmla="*/ 2029233 h 13511369"/>
                  <a:gd name="connsiteX409" fmla="*/ 11504437 w 12089090"/>
                  <a:gd name="connsiteY409" fmla="*/ 1921282 h 13511369"/>
                  <a:gd name="connsiteX410" fmla="*/ 11358388 w 12089090"/>
                  <a:gd name="connsiteY410" fmla="*/ 1851433 h 13511369"/>
                  <a:gd name="connsiteX411" fmla="*/ 11275837 w 12089090"/>
                  <a:gd name="connsiteY411" fmla="*/ 1705382 h 13511369"/>
                  <a:gd name="connsiteX412" fmla="*/ 11377437 w 12089090"/>
                  <a:gd name="connsiteY412" fmla="*/ 1279932 h 13511369"/>
                  <a:gd name="connsiteX413" fmla="*/ 11256787 w 12089090"/>
                  <a:gd name="connsiteY413" fmla="*/ 1019582 h 13511369"/>
                  <a:gd name="connsiteX414" fmla="*/ 11542537 w 12089090"/>
                  <a:gd name="connsiteY414" fmla="*/ 1362482 h 13511369"/>
                  <a:gd name="connsiteX415" fmla="*/ 11707637 w 12089090"/>
                  <a:gd name="connsiteY415" fmla="*/ 1165632 h 13511369"/>
                  <a:gd name="connsiteX416" fmla="*/ 11891787 w 12089090"/>
                  <a:gd name="connsiteY416" fmla="*/ 1476782 h 13511369"/>
                  <a:gd name="connsiteX417" fmla="*/ 12088637 w 12089090"/>
                  <a:gd name="connsiteY417" fmla="*/ 1578383 h 13511369"/>
                  <a:gd name="connsiteX418" fmla="*/ 11923537 w 12089090"/>
                  <a:gd name="connsiteY418" fmla="*/ 1133883 h 13511369"/>
                  <a:gd name="connsiteX419" fmla="*/ 11910837 w 12089090"/>
                  <a:gd name="connsiteY419" fmla="*/ 917982 h 13511369"/>
                  <a:gd name="connsiteX420" fmla="*/ 11777487 w 12089090"/>
                  <a:gd name="connsiteY420" fmla="*/ 721132 h 13511369"/>
                  <a:gd name="connsiteX421" fmla="*/ 11752087 w 12089090"/>
                  <a:gd name="connsiteY4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75737 w 12089090"/>
                  <a:gd name="connsiteY6" fmla="*/ 1095782 h 13511369"/>
                  <a:gd name="connsiteX7" fmla="*/ 10398347 w 12089090"/>
                  <a:gd name="connsiteY7" fmla="*/ 1105056 h 13511369"/>
                  <a:gd name="connsiteX8" fmla="*/ 10295953 w 12089090"/>
                  <a:gd name="connsiteY8" fmla="*/ 1193163 h 13511369"/>
                  <a:gd name="connsiteX9" fmla="*/ 10288809 w 12089090"/>
                  <a:gd name="connsiteY9" fmla="*/ 1283650 h 13511369"/>
                  <a:gd name="connsiteX10" fmla="*/ 10150697 w 12089090"/>
                  <a:gd name="connsiteY10" fmla="*/ 1397950 h 13511369"/>
                  <a:gd name="connsiteX11" fmla="*/ 10176890 w 12089090"/>
                  <a:gd name="connsiteY11" fmla="*/ 1555113 h 13511369"/>
                  <a:gd name="connsiteX12" fmla="*/ 10267378 w 12089090"/>
                  <a:gd name="connsiteY12" fmla="*/ 1640838 h 13511369"/>
                  <a:gd name="connsiteX13" fmla="*/ 10168556 w 12089090"/>
                  <a:gd name="connsiteY13" fmla="*/ 1710144 h 13511369"/>
                  <a:gd name="connsiteX14" fmla="*/ 10169747 w 12089090"/>
                  <a:gd name="connsiteY14" fmla="*/ 1974212 h 13511369"/>
                  <a:gd name="connsiteX15" fmla="*/ 10195940 w 12089090"/>
                  <a:gd name="connsiteY15" fmla="*/ 2128994 h 13511369"/>
                  <a:gd name="connsiteX16" fmla="*/ 9986390 w 12089090"/>
                  <a:gd name="connsiteY16" fmla="*/ 2152806 h 13511369"/>
                  <a:gd name="connsiteX17" fmla="*/ 10012584 w 12089090"/>
                  <a:gd name="connsiteY17" fmla="*/ 2438556 h 13511369"/>
                  <a:gd name="connsiteX18" fmla="*/ 9923287 w 12089090"/>
                  <a:gd name="connsiteY18" fmla="*/ 2486432 h 13511369"/>
                  <a:gd name="connsiteX19" fmla="*/ 9836372 w 12089090"/>
                  <a:gd name="connsiteY19" fmla="*/ 2433794 h 13511369"/>
                  <a:gd name="connsiteX20" fmla="*/ 9698259 w 12089090"/>
                  <a:gd name="connsiteY20" fmla="*/ 2379025 h 13511369"/>
                  <a:gd name="connsiteX21" fmla="*/ 9650634 w 12089090"/>
                  <a:gd name="connsiteY21" fmla="*/ 2271869 h 13511369"/>
                  <a:gd name="connsiteX22" fmla="*/ 9519665 w 12089090"/>
                  <a:gd name="connsiteY22" fmla="*/ 2290919 h 13511369"/>
                  <a:gd name="connsiteX23" fmla="*/ 9305353 w 12089090"/>
                  <a:gd name="connsiteY23" fmla="*/ 2112325 h 13511369"/>
                  <a:gd name="connsiteX24" fmla="*/ 9176765 w 12089090"/>
                  <a:gd name="connsiteY24" fmla="*/ 2209956 h 13511369"/>
                  <a:gd name="connsiteX25" fmla="*/ 9123187 w 12089090"/>
                  <a:gd name="connsiteY25" fmla="*/ 2105432 h 13511369"/>
                  <a:gd name="connsiteX26" fmla="*/ 8936259 w 12089090"/>
                  <a:gd name="connsiteY26" fmla="*/ 2012313 h 13511369"/>
                  <a:gd name="connsiteX27" fmla="*/ 8874347 w 12089090"/>
                  <a:gd name="connsiteY27" fmla="*/ 2231388 h 13511369"/>
                  <a:gd name="connsiteX28" fmla="*/ 8881490 w 12089090"/>
                  <a:gd name="connsiteY28" fmla="*/ 2321875 h 13511369"/>
                  <a:gd name="connsiteX29" fmla="*/ 8781478 w 12089090"/>
                  <a:gd name="connsiteY29" fmla="*/ 2293300 h 13511369"/>
                  <a:gd name="connsiteX30" fmla="*/ 8579072 w 12089090"/>
                  <a:gd name="connsiteY30" fmla="*/ 2374263 h 13511369"/>
                  <a:gd name="connsiteX31" fmla="*/ 8418337 w 12089090"/>
                  <a:gd name="connsiteY31" fmla="*/ 2848382 h 13511369"/>
                  <a:gd name="connsiteX32" fmla="*/ 8300465 w 12089090"/>
                  <a:gd name="connsiteY32" fmla="*/ 2740975 h 13511369"/>
                  <a:gd name="connsiteX33" fmla="*/ 8262365 w 12089090"/>
                  <a:gd name="connsiteY33" fmla="*/ 2845750 h 13511369"/>
                  <a:gd name="connsiteX34" fmla="*/ 8095678 w 12089090"/>
                  <a:gd name="connsiteY34" fmla="*/ 2810031 h 13511369"/>
                  <a:gd name="connsiteX35" fmla="*/ 8019478 w 12089090"/>
                  <a:gd name="connsiteY35" fmla="*/ 2614769 h 13511369"/>
                  <a:gd name="connsiteX36" fmla="*/ 7656337 w 12089090"/>
                  <a:gd name="connsiteY36" fmla="*/ 2429282 h 13511369"/>
                  <a:gd name="connsiteX37" fmla="*/ 7595615 w 12089090"/>
                  <a:gd name="connsiteY37" fmla="*/ 2443319 h 13511369"/>
                  <a:gd name="connsiteX38" fmla="*/ 7526559 w 12089090"/>
                  <a:gd name="connsiteY38" fmla="*/ 2407600 h 13511369"/>
                  <a:gd name="connsiteX39" fmla="*/ 7521797 w 12089090"/>
                  <a:gd name="connsiteY39" fmla="*/ 2148044 h 13511369"/>
                  <a:gd name="connsiteX40" fmla="*/ 7412259 w 12089090"/>
                  <a:gd name="connsiteY40" fmla="*/ 2105181 h 13511369"/>
                  <a:gd name="connsiteX41" fmla="*/ 7371778 w 12089090"/>
                  <a:gd name="connsiteY41" fmla="*/ 1993263 h 13511369"/>
                  <a:gd name="connsiteX42" fmla="*/ 7281290 w 12089090"/>
                  <a:gd name="connsiteY42" fmla="*/ 2021838 h 13511369"/>
                  <a:gd name="connsiteX43" fmla="*/ 7180087 w 12089090"/>
                  <a:gd name="connsiteY43" fmla="*/ 1905407 h 13511369"/>
                  <a:gd name="connsiteX44" fmla="*/ 7321772 w 12089090"/>
                  <a:gd name="connsiteY44" fmla="*/ 1876581 h 13511369"/>
                  <a:gd name="connsiteX45" fmla="*/ 7419403 w 12089090"/>
                  <a:gd name="connsiteY45" fmla="*/ 1843244 h 13511369"/>
                  <a:gd name="connsiteX46" fmla="*/ 7457503 w 12089090"/>
                  <a:gd name="connsiteY46" fmla="*/ 1764663 h 13511369"/>
                  <a:gd name="connsiteX47" fmla="*/ 7543228 w 12089090"/>
                  <a:gd name="connsiteY47" fmla="*/ 1752756 h 13511369"/>
                  <a:gd name="connsiteX48" fmla="*/ 7618237 w 12089090"/>
                  <a:gd name="connsiteY48" fmla="*/ 1552982 h 13511369"/>
                  <a:gd name="connsiteX49" fmla="*/ 7512272 w 12089090"/>
                  <a:gd name="connsiteY49" fmla="*/ 1428906 h 13511369"/>
                  <a:gd name="connsiteX50" fmla="*/ 7275337 w 12089090"/>
                  <a:gd name="connsiteY50" fmla="*/ 1305332 h 13511369"/>
                  <a:gd name="connsiteX51" fmla="*/ 6959822 w 12089090"/>
                  <a:gd name="connsiteY51" fmla="*/ 1395569 h 13511369"/>
                  <a:gd name="connsiteX52" fmla="*/ 6752653 w 12089090"/>
                  <a:gd name="connsiteY52" fmla="*/ 1359850 h 13511369"/>
                  <a:gd name="connsiteX53" fmla="*/ 6647878 w 12089090"/>
                  <a:gd name="connsiteY53" fmla="*/ 1431288 h 13511369"/>
                  <a:gd name="connsiteX54" fmla="*/ 6488334 w 12089090"/>
                  <a:gd name="connsiteY54" fmla="*/ 1331275 h 13511369"/>
                  <a:gd name="connsiteX55" fmla="*/ 6354984 w 12089090"/>
                  <a:gd name="connsiteY55" fmla="*/ 1402713 h 13511369"/>
                  <a:gd name="connsiteX56" fmla="*/ 6265687 w 12089090"/>
                  <a:gd name="connsiteY56" fmla="*/ 1362482 h 13511369"/>
                  <a:gd name="connsiteX57" fmla="*/ 6181153 w 12089090"/>
                  <a:gd name="connsiteY57" fmla="*/ 1433669 h 13511369"/>
                  <a:gd name="connsiteX58" fmla="*/ 6052565 w 12089090"/>
                  <a:gd name="connsiteY58" fmla="*/ 1269363 h 13511369"/>
                  <a:gd name="connsiteX59" fmla="*/ 5971603 w 12089090"/>
                  <a:gd name="connsiteY59" fmla="*/ 1078863 h 13511369"/>
                  <a:gd name="connsiteX60" fmla="*/ 5808487 w 12089090"/>
                  <a:gd name="connsiteY60" fmla="*/ 1000532 h 13511369"/>
                  <a:gd name="connsiteX61" fmla="*/ 5647753 w 12089090"/>
                  <a:gd name="connsiteY61" fmla="*/ 921700 h 13511369"/>
                  <a:gd name="connsiteX62" fmla="*/ 5566790 w 12089090"/>
                  <a:gd name="connsiteY62" fmla="*/ 995519 h 13511369"/>
                  <a:gd name="connsiteX63" fmla="*/ 5500115 w 12089090"/>
                  <a:gd name="connsiteY63" fmla="*/ 847881 h 13511369"/>
                  <a:gd name="connsiteX64" fmla="*/ 5295328 w 12089090"/>
                  <a:gd name="connsiteY64" fmla="*/ 838356 h 13511369"/>
                  <a:gd name="connsiteX65" fmla="*/ 5119115 w 12089090"/>
                  <a:gd name="connsiteY65" fmla="*/ 678813 h 13511369"/>
                  <a:gd name="connsiteX66" fmla="*/ 4872656 w 12089090"/>
                  <a:gd name="connsiteY66" fmla="*/ 524282 h 13511369"/>
                  <a:gd name="connsiteX67" fmla="*/ 4578572 w 12089090"/>
                  <a:gd name="connsiteY67" fmla="*/ 478788 h 13511369"/>
                  <a:gd name="connsiteX68" fmla="*/ 4330922 w 12089090"/>
                  <a:gd name="connsiteY68" fmla="*/ 395444 h 13511369"/>
                  <a:gd name="connsiteX69" fmla="*/ 4363068 w 12089090"/>
                  <a:gd name="connsiteY69" fmla="*/ 505232 h 13511369"/>
                  <a:gd name="connsiteX70" fmla="*/ 4118990 w 12089090"/>
                  <a:gd name="connsiteY70" fmla="*/ 528794 h 13511369"/>
                  <a:gd name="connsiteX71" fmla="*/ 3952303 w 12089090"/>
                  <a:gd name="connsiteY71" fmla="*/ 640713 h 13511369"/>
                  <a:gd name="connsiteX72" fmla="*/ 3770137 w 12089090"/>
                  <a:gd name="connsiteY72" fmla="*/ 929094 h 13511369"/>
                  <a:gd name="connsiteX73" fmla="*/ 3680840 w 12089090"/>
                  <a:gd name="connsiteY73" fmla="*/ 914556 h 13511369"/>
                  <a:gd name="connsiteX74" fmla="*/ 3578447 w 12089090"/>
                  <a:gd name="connsiteY74" fmla="*/ 990756 h 13511369"/>
                  <a:gd name="connsiteX75" fmla="*/ 3404615 w 12089090"/>
                  <a:gd name="connsiteY75" fmla="*/ 1205069 h 13511369"/>
                  <a:gd name="connsiteX76" fmla="*/ 3266503 w 12089090"/>
                  <a:gd name="connsiteY76" fmla="*/ 1266981 h 13511369"/>
                  <a:gd name="connsiteX77" fmla="*/ 3184349 w 12089090"/>
                  <a:gd name="connsiteY77" fmla="*/ 1343433 h 13511369"/>
                  <a:gd name="connsiteX78" fmla="*/ 2956940 w 12089090"/>
                  <a:gd name="connsiteY78" fmla="*/ 1233644 h 13511369"/>
                  <a:gd name="connsiteX79" fmla="*/ 2829544 w 12089090"/>
                  <a:gd name="connsiteY79" fmla="*/ 1317239 h 13511369"/>
                  <a:gd name="connsiteX80" fmla="*/ 2690240 w 12089090"/>
                  <a:gd name="connsiteY80" fmla="*/ 1366994 h 13511369"/>
                  <a:gd name="connsiteX81" fmla="*/ 2455687 w 12089090"/>
                  <a:gd name="connsiteY81" fmla="*/ 1452970 h 13511369"/>
                  <a:gd name="connsiteX82" fmla="*/ 2421159 w 12089090"/>
                  <a:gd name="connsiteY82" fmla="*/ 1328894 h 13511369"/>
                  <a:gd name="connsiteX83" fmla="*/ 2341387 w 12089090"/>
                  <a:gd name="connsiteY83" fmla="*/ 1248182 h 13511369"/>
                  <a:gd name="connsiteX84" fmla="*/ 2364009 w 12089090"/>
                  <a:gd name="connsiteY84" fmla="*/ 1407475 h 13511369"/>
                  <a:gd name="connsiteX85" fmla="*/ 2321147 w 12089090"/>
                  <a:gd name="connsiteY85" fmla="*/ 1557494 h 13511369"/>
                  <a:gd name="connsiteX86" fmla="*/ 2379487 w 12089090"/>
                  <a:gd name="connsiteY86" fmla="*/ 1629182 h 13511369"/>
                  <a:gd name="connsiteX87" fmla="*/ 2748581 w 12089090"/>
                  <a:gd name="connsiteY87" fmla="*/ 1888739 h 13511369"/>
                  <a:gd name="connsiteX88" fmla="*/ 2818828 w 12089090"/>
                  <a:gd name="connsiteY88" fmla="*/ 2031363 h 13511369"/>
                  <a:gd name="connsiteX89" fmla="*/ 2799778 w 12089090"/>
                  <a:gd name="connsiteY89" fmla="*/ 2224244 h 13511369"/>
                  <a:gd name="connsiteX90" fmla="*/ 2870025 w 12089090"/>
                  <a:gd name="connsiteY90" fmla="*/ 2431664 h 13511369"/>
                  <a:gd name="connsiteX91" fmla="*/ 3027187 w 12089090"/>
                  <a:gd name="connsiteY91" fmla="*/ 2567395 h 13511369"/>
                  <a:gd name="connsiteX92" fmla="*/ 3160537 w 12089090"/>
                  <a:gd name="connsiteY92" fmla="*/ 2543582 h 13511369"/>
                  <a:gd name="connsiteX93" fmla="*/ 3228403 w 12089090"/>
                  <a:gd name="connsiteY93" fmla="*/ 2648106 h 13511369"/>
                  <a:gd name="connsiteX94" fmla="*/ 3130772 w 12089090"/>
                  <a:gd name="connsiteY94" fmla="*/ 2719544 h 13511369"/>
                  <a:gd name="connsiteX95" fmla="*/ 3115293 w 12089090"/>
                  <a:gd name="connsiteY95" fmla="*/ 2843619 h 13511369"/>
                  <a:gd name="connsiteX96" fmla="*/ 3023615 w 12089090"/>
                  <a:gd name="connsiteY96" fmla="*/ 2957669 h 13511369"/>
                  <a:gd name="connsiteX97" fmla="*/ 3016472 w 12089090"/>
                  <a:gd name="connsiteY97" fmla="*/ 3050538 h 13511369"/>
                  <a:gd name="connsiteX98" fmla="*/ 2916459 w 12089090"/>
                  <a:gd name="connsiteY98" fmla="*/ 3143406 h 13511369"/>
                  <a:gd name="connsiteX99" fmla="*/ 2874787 w 12089090"/>
                  <a:gd name="connsiteY99" fmla="*/ 3248432 h 13511369"/>
                  <a:gd name="connsiteX100" fmla="*/ 2916459 w 12089090"/>
                  <a:gd name="connsiteY100" fmla="*/ 3355338 h 13511369"/>
                  <a:gd name="connsiteX101" fmla="*/ 3039093 w 12089090"/>
                  <a:gd name="connsiteY101" fmla="*/ 3469889 h 13511369"/>
                  <a:gd name="connsiteX102" fmla="*/ 2880740 w 12089090"/>
                  <a:gd name="connsiteY102" fmla="*/ 3872069 h 13511369"/>
                  <a:gd name="connsiteX103" fmla="*/ 2854547 w 12089090"/>
                  <a:gd name="connsiteY103" fmla="*/ 4003038 h 13511369"/>
                  <a:gd name="connsiteX104" fmla="*/ 2779537 w 12089090"/>
                  <a:gd name="connsiteY104" fmla="*/ 4067582 h 13511369"/>
                  <a:gd name="connsiteX105" fmla="*/ 2630709 w 12089090"/>
                  <a:gd name="connsiteY105" fmla="*/ 4069713 h 13511369"/>
                  <a:gd name="connsiteX106" fmla="*/ 2559272 w 12089090"/>
                  <a:gd name="connsiteY106" fmla="*/ 4041138 h 13511369"/>
                  <a:gd name="connsiteX107" fmla="*/ 2497359 w 12089090"/>
                  <a:gd name="connsiteY107" fmla="*/ 3964938 h 13511369"/>
                  <a:gd name="connsiteX108" fmla="*/ 2360437 w 12089090"/>
                  <a:gd name="connsiteY108" fmla="*/ 3991382 h 13511369"/>
                  <a:gd name="connsiteX109" fmla="*/ 2302097 w 12089090"/>
                  <a:gd name="connsiteY109" fmla="*/ 4098288 h 13511369"/>
                  <a:gd name="connsiteX110" fmla="*/ 2402109 w 12089090"/>
                  <a:gd name="connsiteY110" fmla="*/ 4295932 h 13511369"/>
                  <a:gd name="connsiteX111" fmla="*/ 2322337 w 12089090"/>
                  <a:gd name="connsiteY111" fmla="*/ 4353332 h 13511369"/>
                  <a:gd name="connsiteX112" fmla="*/ 2533078 w 12089090"/>
                  <a:gd name="connsiteY112" fmla="*/ 4645975 h 13511369"/>
                  <a:gd name="connsiteX113" fmla="*/ 2597372 w 12089090"/>
                  <a:gd name="connsiteY113" fmla="*/ 4879338 h 13511369"/>
                  <a:gd name="connsiteX114" fmla="*/ 2489024 w 12089090"/>
                  <a:gd name="connsiteY114" fmla="*/ 4958170 h 13511369"/>
                  <a:gd name="connsiteX115" fmla="*/ 2471165 w 12089090"/>
                  <a:gd name="connsiteY115" fmla="*/ 5122225 h 13511369"/>
                  <a:gd name="connsiteX116" fmla="*/ 2387822 w 12089090"/>
                  <a:gd name="connsiteY116" fmla="*/ 5196044 h 13511369"/>
                  <a:gd name="connsiteX117" fmla="*/ 2398537 w 12089090"/>
                  <a:gd name="connsiteY117" fmla="*/ 5286782 h 13511369"/>
                  <a:gd name="connsiteX118" fmla="*/ 2506884 w 12089090"/>
                  <a:gd name="connsiteY118" fmla="*/ 5384163 h 13511369"/>
                  <a:gd name="connsiteX119" fmla="*/ 2512837 w 12089090"/>
                  <a:gd name="connsiteY119" fmla="*/ 5534432 h 13511369"/>
                  <a:gd name="connsiteX120" fmla="*/ 2516409 w 12089090"/>
                  <a:gd name="connsiteY120" fmla="*/ 5622288 h 13511369"/>
                  <a:gd name="connsiteX121" fmla="*/ 2649759 w 12089090"/>
                  <a:gd name="connsiteY121" fmla="*/ 5741350 h 13511369"/>
                  <a:gd name="connsiteX122" fmla="*/ 2814065 w 12089090"/>
                  <a:gd name="connsiteY122" fmla="*/ 5819932 h 13511369"/>
                  <a:gd name="connsiteX123" fmla="*/ 2846212 w 12089090"/>
                  <a:gd name="connsiteY123" fmla="*/ 6036875 h 13511369"/>
                  <a:gd name="connsiteX124" fmla="*/ 2836687 w 12089090"/>
                  <a:gd name="connsiteY124" fmla="*/ 6239282 h 13511369"/>
                  <a:gd name="connsiteX125" fmla="*/ 2611659 w 12089090"/>
                  <a:gd name="connsiteY125" fmla="*/ 6322375 h 13511369"/>
                  <a:gd name="connsiteX126" fmla="*/ 2627137 w 12089090"/>
                  <a:gd name="connsiteY126" fmla="*/ 6448832 h 13511369"/>
                  <a:gd name="connsiteX127" fmla="*/ 2531887 w 12089090"/>
                  <a:gd name="connsiteY127" fmla="*/ 6696482 h 13511369"/>
                  <a:gd name="connsiteX128" fmla="*/ 2585465 w 12089090"/>
                  <a:gd name="connsiteY128" fmla="*/ 6812913 h 13511369"/>
                  <a:gd name="connsiteX129" fmla="*/ 2535459 w 12089090"/>
                  <a:gd name="connsiteY129" fmla="*/ 6872444 h 13511369"/>
                  <a:gd name="connsiteX130" fmla="*/ 2478309 w 12089090"/>
                  <a:gd name="connsiteY130" fmla="*/ 6981982 h 13511369"/>
                  <a:gd name="connsiteX131" fmla="*/ 2365199 w 12089090"/>
                  <a:gd name="connsiteY131" fmla="*/ 7022714 h 13511369"/>
                  <a:gd name="connsiteX132" fmla="*/ 2123503 w 12089090"/>
                  <a:gd name="connsiteY132" fmla="*/ 7248682 h 13511369"/>
                  <a:gd name="connsiteX133" fmla="*/ 2171128 w 12089090"/>
                  <a:gd name="connsiteY133" fmla="*/ 7551100 h 13511369"/>
                  <a:gd name="connsiteX134" fmla="*/ 2143743 w 12089090"/>
                  <a:gd name="connsiteY134" fmla="*/ 7627551 h 13511369"/>
                  <a:gd name="connsiteX135" fmla="*/ 1973484 w 12089090"/>
                  <a:gd name="connsiteY135" fmla="*/ 7703500 h 13511369"/>
                  <a:gd name="connsiteX136" fmla="*/ 1867519 w 12089090"/>
                  <a:gd name="connsiteY136" fmla="*/ 7841863 h 13511369"/>
                  <a:gd name="connsiteX137" fmla="*/ 1842515 w 12089090"/>
                  <a:gd name="connsiteY137" fmla="*/ 8084500 h 13511369"/>
                  <a:gd name="connsiteX138" fmla="*/ 1721072 w 12089090"/>
                  <a:gd name="connsiteY138" fmla="*/ 8148794 h 13511369"/>
                  <a:gd name="connsiteX139" fmla="*/ 1703212 w 12089090"/>
                  <a:gd name="connsiteY139" fmla="*/ 8291919 h 13511369"/>
                  <a:gd name="connsiteX140" fmla="*/ 1671065 w 12089090"/>
                  <a:gd name="connsiteY140" fmla="*/ 8510744 h 13511369"/>
                  <a:gd name="connsiteX141" fmla="*/ 1716309 w 12089090"/>
                  <a:gd name="connsiteY141" fmla="*/ 8653619 h 13511369"/>
                  <a:gd name="connsiteX142" fmla="*/ 1706784 w 12089090"/>
                  <a:gd name="connsiteY142" fmla="*/ 8772682 h 13511369"/>
                  <a:gd name="connsiteX143" fmla="*/ 1788937 w 12089090"/>
                  <a:gd name="connsiteY143" fmla="*/ 8963432 h 13511369"/>
                  <a:gd name="connsiteX144" fmla="*/ 1657969 w 12089090"/>
                  <a:gd name="connsiteY144" fmla="*/ 9413488 h 13511369"/>
                  <a:gd name="connsiteX145" fmla="*/ 1506759 w 12089090"/>
                  <a:gd name="connsiteY145" fmla="*/ 9498963 h 13511369"/>
                  <a:gd name="connsiteX146" fmla="*/ 1463897 w 12089090"/>
                  <a:gd name="connsiteY146" fmla="*/ 9682319 h 13511369"/>
                  <a:gd name="connsiteX147" fmla="*/ 1321022 w 12089090"/>
                  <a:gd name="connsiteY147" fmla="*/ 9748994 h 13511369"/>
                  <a:gd name="connsiteX148" fmla="*/ 1312687 w 12089090"/>
                  <a:gd name="connsiteY148" fmla="*/ 9839732 h 13511369"/>
                  <a:gd name="connsiteX149" fmla="*/ 1237678 w 12089090"/>
                  <a:gd name="connsiteY149" fmla="*/ 9970450 h 13511369"/>
                  <a:gd name="connsiteX150" fmla="*/ 1254347 w 12089090"/>
                  <a:gd name="connsiteY150" fmla="*/ 10151425 h 13511369"/>
                  <a:gd name="connsiteX151" fmla="*/ 1179337 w 12089090"/>
                  <a:gd name="connsiteY151" fmla="*/ 10315982 h 13511369"/>
                  <a:gd name="connsiteX152" fmla="*/ 932878 w 12089090"/>
                  <a:gd name="connsiteY152" fmla="*/ 10353832 h 13511369"/>
                  <a:gd name="connsiteX153" fmla="*/ 817387 w 12089090"/>
                  <a:gd name="connsiteY153" fmla="*/ 10468382 h 13511369"/>
                  <a:gd name="connsiteX154" fmla="*/ 678084 w 12089090"/>
                  <a:gd name="connsiteY154" fmla="*/ 10480038 h 13511369"/>
                  <a:gd name="connsiteX155" fmla="*/ 585215 w 12089090"/>
                  <a:gd name="connsiteY155" fmla="*/ 10544332 h 13511369"/>
                  <a:gd name="connsiteX156" fmla="*/ 497109 w 12089090"/>
                  <a:gd name="connsiteY156" fmla="*/ 10503850 h 13511369"/>
                  <a:gd name="connsiteX157" fmla="*/ 399478 w 12089090"/>
                  <a:gd name="connsiteY157" fmla="*/ 10510994 h 13511369"/>
                  <a:gd name="connsiteX158" fmla="*/ 301847 w 12089090"/>
                  <a:gd name="connsiteY158" fmla="*/ 10482419 h 13511369"/>
                  <a:gd name="connsiteX159" fmla="*/ 238743 w 12089090"/>
                  <a:gd name="connsiteY159" fmla="*/ 10535057 h 13511369"/>
                  <a:gd name="connsiteX160" fmla="*/ 17287 w 12089090"/>
                  <a:gd name="connsiteY160" fmla="*/ 10430282 h 13511369"/>
                  <a:gd name="connsiteX161" fmla="*/ 78009 w 12089090"/>
                  <a:gd name="connsiteY161" fmla="*/ 10608625 h 13511369"/>
                  <a:gd name="connsiteX162" fmla="*/ 11334 w 12089090"/>
                  <a:gd name="connsiteY162" fmla="*/ 10787219 h 13511369"/>
                  <a:gd name="connsiteX163" fmla="*/ 112537 w 12089090"/>
                  <a:gd name="connsiteY163" fmla="*/ 11056551 h 13511369"/>
                  <a:gd name="connsiteX164" fmla="*/ 8953 w 12089090"/>
                  <a:gd name="connsiteY164" fmla="*/ 11234894 h 13511369"/>
                  <a:gd name="connsiteX165" fmla="*/ 17287 w 12089090"/>
                  <a:gd name="connsiteY165" fmla="*/ 11420882 h 13511369"/>
                  <a:gd name="connsiteX166" fmla="*/ 158972 w 12089090"/>
                  <a:gd name="connsiteY166" fmla="*/ 11470638 h 13511369"/>
                  <a:gd name="connsiteX167" fmla="*/ 455437 w 12089090"/>
                  <a:gd name="connsiteY167" fmla="*/ 11497082 h 13511369"/>
                  <a:gd name="connsiteX168" fmla="*/ 623315 w 12089090"/>
                  <a:gd name="connsiteY168" fmla="*/ 11544457 h 13511369"/>
                  <a:gd name="connsiteX169" fmla="*/ 737615 w 12089090"/>
                  <a:gd name="connsiteY169" fmla="*/ 11489688 h 13511369"/>
                  <a:gd name="connsiteX170" fmla="*/ 912637 w 12089090"/>
                  <a:gd name="connsiteY170" fmla="*/ 11535182 h 13511369"/>
                  <a:gd name="connsiteX171" fmla="*/ 1078134 w 12089090"/>
                  <a:gd name="connsiteY171" fmla="*/ 11413488 h 13511369"/>
                  <a:gd name="connsiteX172" fmla="*/ 1155524 w 12089090"/>
                  <a:gd name="connsiteY172" fmla="*/ 11470889 h 13511369"/>
                  <a:gd name="connsiteX173" fmla="*/ 1294828 w 12089090"/>
                  <a:gd name="connsiteY173" fmla="*/ 11496832 h 13511369"/>
                  <a:gd name="connsiteX174" fmla="*/ 1466278 w 12089090"/>
                  <a:gd name="connsiteY174" fmla="*/ 11508738 h 13511369"/>
                  <a:gd name="connsiteX175" fmla="*/ 1552003 w 12089090"/>
                  <a:gd name="connsiteY175" fmla="*/ 11573032 h 13511369"/>
                  <a:gd name="connsiteX176" fmla="*/ 1652015 w 12089090"/>
                  <a:gd name="connsiteY176" fmla="*/ 11580175 h 13511369"/>
                  <a:gd name="connsiteX177" fmla="*/ 1731787 w 12089090"/>
                  <a:gd name="connsiteY177" fmla="*/ 11592332 h 13511369"/>
                  <a:gd name="connsiteX178" fmla="*/ 1659159 w 12089090"/>
                  <a:gd name="connsiteY178" fmla="*/ 11737338 h 13511369"/>
                  <a:gd name="connsiteX179" fmla="*/ 1693687 w 12089090"/>
                  <a:gd name="connsiteY179" fmla="*/ 11992382 h 13511369"/>
                  <a:gd name="connsiteX180" fmla="*/ 1871090 w 12089090"/>
                  <a:gd name="connsiteY180" fmla="*/ 12130244 h 13511369"/>
                  <a:gd name="connsiteX181" fmla="*/ 1993724 w 12089090"/>
                  <a:gd name="connsiteY181" fmla="*/ 12056676 h 13511369"/>
                  <a:gd name="connsiteX182" fmla="*/ 2066353 w 12089090"/>
                  <a:gd name="connsiteY182" fmla="*/ 12104050 h 13511369"/>
                  <a:gd name="connsiteX183" fmla="*/ 2142553 w 12089090"/>
                  <a:gd name="connsiteY183" fmla="*/ 12034994 h 13511369"/>
                  <a:gd name="connsiteX184" fmla="*/ 2242565 w 12089090"/>
                  <a:gd name="connsiteY184" fmla="*/ 12058807 h 13511369"/>
                  <a:gd name="connsiteX185" fmla="*/ 2473547 w 12089090"/>
                  <a:gd name="connsiteY185" fmla="*/ 12008800 h 13511369"/>
                  <a:gd name="connsiteX186" fmla="*/ 2524743 w 12089090"/>
                  <a:gd name="connsiteY186" fmla="*/ 11899513 h 13511369"/>
                  <a:gd name="connsiteX187" fmla="*/ 2893837 w 12089090"/>
                  <a:gd name="connsiteY187" fmla="*/ 12030482 h 13511369"/>
                  <a:gd name="connsiteX188" fmla="*/ 2983134 w 12089090"/>
                  <a:gd name="connsiteY188" fmla="*/ 12018325 h 13511369"/>
                  <a:gd name="connsiteX189" fmla="*/ 3084337 w 12089090"/>
                  <a:gd name="connsiteY189" fmla="*/ 12182882 h 13511369"/>
                  <a:gd name="connsiteX190" fmla="*/ 3323653 w 12089090"/>
                  <a:gd name="connsiteY190" fmla="*/ 12127863 h 13511369"/>
                  <a:gd name="connsiteX191" fmla="*/ 3433190 w 12089090"/>
                  <a:gd name="connsiteY191" fmla="*/ 12196919 h 13511369"/>
                  <a:gd name="connsiteX192" fmla="*/ 3586781 w 12089090"/>
                  <a:gd name="connsiteY192" fmla="*/ 12266226 h 13511369"/>
                  <a:gd name="connsiteX193" fmla="*/ 3522487 w 12089090"/>
                  <a:gd name="connsiteY193" fmla="*/ 12387670 h 13511369"/>
                  <a:gd name="connsiteX194" fmla="*/ 3607022 w 12089090"/>
                  <a:gd name="connsiteY194" fmla="*/ 12592207 h 13511369"/>
                  <a:gd name="connsiteX195" fmla="*/ 3560587 w 12089090"/>
                  <a:gd name="connsiteY195" fmla="*/ 12773432 h 13511369"/>
                  <a:gd name="connsiteX196" fmla="*/ 3545109 w 12089090"/>
                  <a:gd name="connsiteY196" fmla="*/ 12987494 h 13511369"/>
                  <a:gd name="connsiteX197" fmla="*/ 3636787 w 12089090"/>
                  <a:gd name="connsiteY197" fmla="*/ 13211582 h 13511369"/>
                  <a:gd name="connsiteX198" fmla="*/ 3922537 w 12089090"/>
                  <a:gd name="connsiteY198" fmla="*/ 13440182 h 13511369"/>
                  <a:gd name="connsiteX199" fmla="*/ 4514278 w 12089090"/>
                  <a:gd name="connsiteY199" fmla="*/ 13511369 h 13511369"/>
                  <a:gd name="connsiteX200" fmla="*/ 4549996 w 12089090"/>
                  <a:gd name="connsiteY200" fmla="*/ 13442312 h 13511369"/>
                  <a:gd name="connsiteX201" fmla="*/ 4208287 w 12089090"/>
                  <a:gd name="connsiteY201" fmla="*/ 13154432 h 13511369"/>
                  <a:gd name="connsiteX202" fmla="*/ 4635722 w 12089090"/>
                  <a:gd name="connsiteY202" fmla="*/ 13268482 h 13511369"/>
                  <a:gd name="connsiteX203" fmla="*/ 4951237 w 12089090"/>
                  <a:gd name="connsiteY203" fmla="*/ 13268732 h 13511369"/>
                  <a:gd name="connsiteX204" fmla="*/ 5052440 w 12089090"/>
                  <a:gd name="connsiteY204" fmla="*/ 13058932 h 13511369"/>
                  <a:gd name="connsiteX205" fmla="*/ 5011959 w 12089090"/>
                  <a:gd name="connsiteY205" fmla="*/ 12985113 h 13511369"/>
                  <a:gd name="connsiteX206" fmla="*/ 5008387 w 12089090"/>
                  <a:gd name="connsiteY206" fmla="*/ 12678182 h 13511369"/>
                  <a:gd name="connsiteX207" fmla="*/ 5084587 w 12089090"/>
                  <a:gd name="connsiteY207" fmla="*/ 12563882 h 13511369"/>
                  <a:gd name="connsiteX208" fmla="*/ 5046487 w 12089090"/>
                  <a:gd name="connsiteY208" fmla="*/ 12225745 h 13511369"/>
                  <a:gd name="connsiteX209" fmla="*/ 5375100 w 12089090"/>
                  <a:gd name="connsiteY209" fmla="*/ 12097157 h 13511369"/>
                  <a:gd name="connsiteX210" fmla="*/ 5656087 w 12089090"/>
                  <a:gd name="connsiteY210" fmla="*/ 12180502 h 13511369"/>
                  <a:gd name="connsiteX211" fmla="*/ 5541787 w 12089090"/>
                  <a:gd name="connsiteY211" fmla="*/ 11249432 h 13511369"/>
                  <a:gd name="connsiteX212" fmla="*/ 5602510 w 12089090"/>
                  <a:gd name="connsiteY212" fmla="*/ 10722925 h 13511369"/>
                  <a:gd name="connsiteX213" fmla="*/ 5485827 w 12089090"/>
                  <a:gd name="connsiteY213" fmla="*/ 10663394 h 13511369"/>
                  <a:gd name="connsiteX214" fmla="*/ 5602509 w 12089090"/>
                  <a:gd name="connsiteY214" fmla="*/ 10701495 h 13511369"/>
                  <a:gd name="connsiteX215" fmla="*/ 5628703 w 12089090"/>
                  <a:gd name="connsiteY215" fmla="*/ 10160950 h 13511369"/>
                  <a:gd name="connsiteX216" fmla="*/ 5715618 w 12089090"/>
                  <a:gd name="connsiteY216" fmla="*/ 9775438 h 13511369"/>
                  <a:gd name="connsiteX217" fmla="*/ 5847778 w 12089090"/>
                  <a:gd name="connsiteY217" fmla="*/ 9408475 h 13511369"/>
                  <a:gd name="connsiteX218" fmla="*/ 5938265 w 12089090"/>
                  <a:gd name="connsiteY218" fmla="*/ 9196544 h 13511369"/>
                  <a:gd name="connsiteX219" fmla="*/ 5776340 w 12089090"/>
                  <a:gd name="connsiteY219" fmla="*/ 9329894 h 13511369"/>
                  <a:gd name="connsiteX220" fmla="*/ 5940647 w 12089090"/>
                  <a:gd name="connsiteY220" fmla="*/ 9137013 h 13511369"/>
                  <a:gd name="connsiteX221" fmla="*/ 5972794 w 12089090"/>
                  <a:gd name="connsiteY221" fmla="*/ 8956289 h 13511369"/>
                  <a:gd name="connsiteX222" fmla="*/ 5976365 w 12089090"/>
                  <a:gd name="connsiteY222" fmla="*/ 9087006 h 13511369"/>
                  <a:gd name="connsiteX223" fmla="*/ 6458567 w 12089090"/>
                  <a:gd name="connsiteY223" fmla="*/ 8201432 h 13511369"/>
                  <a:gd name="connsiteX224" fmla="*/ 6221634 w 12089090"/>
                  <a:gd name="connsiteY224" fmla="*/ 8101170 h 13511369"/>
                  <a:gd name="connsiteX225" fmla="*/ 6443090 w 12089090"/>
                  <a:gd name="connsiteY225" fmla="*/ 8110694 h 13511369"/>
                  <a:gd name="connsiteX226" fmla="*/ 6713363 w 12089090"/>
                  <a:gd name="connsiteY226" fmla="*/ 8074975 h 13511369"/>
                  <a:gd name="connsiteX227" fmla="*/ 6872907 w 12089090"/>
                  <a:gd name="connsiteY227" fmla="*/ 8032113 h 13511369"/>
                  <a:gd name="connsiteX228" fmla="*/ 6802659 w 12089090"/>
                  <a:gd name="connsiteY228" fmla="*/ 7972582 h 13511369"/>
                  <a:gd name="connsiteX229" fmla="*/ 6894339 w 12089090"/>
                  <a:gd name="connsiteY229" fmla="*/ 7846626 h 13511369"/>
                  <a:gd name="connsiteX230" fmla="*/ 6997921 w 12089090"/>
                  <a:gd name="connsiteY230" fmla="*/ 7867807 h 13511369"/>
                  <a:gd name="connsiteX231" fmla="*/ 7034832 w 12089090"/>
                  <a:gd name="connsiteY231" fmla="*/ 7793990 h 13511369"/>
                  <a:gd name="connsiteX232" fmla="*/ 6961013 w 12089090"/>
                  <a:gd name="connsiteY232" fmla="*/ 7693975 h 13511369"/>
                  <a:gd name="connsiteX233" fmla="*/ 6927676 w 12089090"/>
                  <a:gd name="connsiteY233" fmla="*/ 7596344 h 13511369"/>
                  <a:gd name="connsiteX234" fmla="*/ 6837187 w 12089090"/>
                  <a:gd name="connsiteY234" fmla="*/ 7591832 h 13511369"/>
                  <a:gd name="connsiteX235" fmla="*/ 6763369 w 12089090"/>
                  <a:gd name="connsiteY235" fmla="*/ 7674925 h 13511369"/>
                  <a:gd name="connsiteX236" fmla="*/ 6627637 w 12089090"/>
                  <a:gd name="connsiteY236" fmla="*/ 7687082 h 13511369"/>
                  <a:gd name="connsiteX237" fmla="*/ 6687169 w 12089090"/>
                  <a:gd name="connsiteY237" fmla="*/ 7617775 h 13511369"/>
                  <a:gd name="connsiteX238" fmla="*/ 6699076 w 12089090"/>
                  <a:gd name="connsiteY238" fmla="*/ 7529669 h 13511369"/>
                  <a:gd name="connsiteX239" fmla="*/ 6720506 w 12089090"/>
                  <a:gd name="connsiteY239" fmla="*/ 7467756 h 13511369"/>
                  <a:gd name="connsiteX240" fmla="*/ 6684787 w 12089090"/>
                  <a:gd name="connsiteY240" fmla="*/ 7401332 h 13511369"/>
                  <a:gd name="connsiteX241" fmla="*/ 6620494 w 12089090"/>
                  <a:gd name="connsiteY241" fmla="*/ 7432038 h 13511369"/>
                  <a:gd name="connsiteX242" fmla="*/ 6618112 w 12089090"/>
                  <a:gd name="connsiteY242" fmla="*/ 7351326 h 13511369"/>
                  <a:gd name="connsiteX243" fmla="*/ 6837188 w 12089090"/>
                  <a:gd name="connsiteY243" fmla="*/ 7243919 h 13511369"/>
                  <a:gd name="connsiteX244" fmla="*/ 6801469 w 12089090"/>
                  <a:gd name="connsiteY244" fmla="*/ 7089138 h 13511369"/>
                  <a:gd name="connsiteX245" fmla="*/ 6877669 w 12089090"/>
                  <a:gd name="connsiteY245" fmla="*/ 7072469 h 13511369"/>
                  <a:gd name="connsiteX246" fmla="*/ 6856237 w 12089090"/>
                  <a:gd name="connsiteY246" fmla="*/ 6982232 h 13511369"/>
                  <a:gd name="connsiteX247" fmla="*/ 6961013 w 12089090"/>
                  <a:gd name="connsiteY247" fmla="*/ 6984363 h 13511369"/>
                  <a:gd name="connsiteX248" fmla="*/ 7003876 w 12089090"/>
                  <a:gd name="connsiteY248" fmla="*/ 6903400 h 13511369"/>
                  <a:gd name="connsiteX249" fmla="*/ 7106269 w 12089090"/>
                  <a:gd name="connsiteY249" fmla="*/ 6936738 h 13511369"/>
                  <a:gd name="connsiteX250" fmla="*/ 7180088 w 12089090"/>
                  <a:gd name="connsiteY250" fmla="*/ 7039132 h 13511369"/>
                  <a:gd name="connsiteX251" fmla="*/ 7246763 w 12089090"/>
                  <a:gd name="connsiteY251" fmla="*/ 6979600 h 13511369"/>
                  <a:gd name="connsiteX252" fmla="*/ 7187232 w 12089090"/>
                  <a:gd name="connsiteY252" fmla="*/ 6843869 h 13511369"/>
                  <a:gd name="connsiteX253" fmla="*/ 7244381 w 12089090"/>
                  <a:gd name="connsiteY253" fmla="*/ 6896506 h 13511369"/>
                  <a:gd name="connsiteX254" fmla="*/ 7361063 w 12089090"/>
                  <a:gd name="connsiteY254" fmla="*/ 6934357 h 13511369"/>
                  <a:gd name="connsiteX255" fmla="*/ 7434882 w 12089090"/>
                  <a:gd name="connsiteY255" fmla="*/ 7006046 h 13511369"/>
                  <a:gd name="connsiteX256" fmla="*/ 7403926 w 12089090"/>
                  <a:gd name="connsiteY256" fmla="*/ 7144158 h 13511369"/>
                  <a:gd name="connsiteX257" fmla="*/ 7475363 w 12089090"/>
                  <a:gd name="connsiteY257" fmla="*/ 7108439 h 13511369"/>
                  <a:gd name="connsiteX258" fmla="*/ 7465837 w 12089090"/>
                  <a:gd name="connsiteY258" fmla="*/ 7077482 h 13511369"/>
                  <a:gd name="connsiteX259" fmla="*/ 7542038 w 12089090"/>
                  <a:gd name="connsiteY259" fmla="*/ 7163208 h 13511369"/>
                  <a:gd name="connsiteX260" fmla="*/ 7477744 w 12089090"/>
                  <a:gd name="connsiteY260" fmla="*/ 7244171 h 13511369"/>
                  <a:gd name="connsiteX261" fmla="*/ 7542037 w 12089090"/>
                  <a:gd name="connsiteY261" fmla="*/ 7325132 h 13511369"/>
                  <a:gd name="connsiteX262" fmla="*/ 7468219 w 12089090"/>
                  <a:gd name="connsiteY262" fmla="*/ 7344183 h 13511369"/>
                  <a:gd name="connsiteX263" fmla="*/ 7375351 w 12089090"/>
                  <a:gd name="connsiteY263" fmla="*/ 7296558 h 13511369"/>
                  <a:gd name="connsiteX264" fmla="*/ 7327726 w 12089090"/>
                  <a:gd name="connsiteY264" fmla="*/ 7406096 h 13511369"/>
                  <a:gd name="connsiteX265" fmla="*/ 7403926 w 12089090"/>
                  <a:gd name="connsiteY265" fmla="*/ 7425146 h 13511369"/>
                  <a:gd name="connsiteX266" fmla="*/ 7458694 w 12089090"/>
                  <a:gd name="connsiteY266" fmla="*/ 7484677 h 13511369"/>
                  <a:gd name="connsiteX267" fmla="*/ 7484888 w 12089090"/>
                  <a:gd name="connsiteY267" fmla="*/ 7515382 h 13511369"/>
                  <a:gd name="connsiteX268" fmla="*/ 7505128 w 12089090"/>
                  <a:gd name="connsiteY268" fmla="*/ 7467755 h 13511369"/>
                  <a:gd name="connsiteX269" fmla="*/ 7563469 w 12089090"/>
                  <a:gd name="connsiteY269" fmla="*/ 7529921 h 13511369"/>
                  <a:gd name="connsiteX270" fmla="*/ 7656338 w 12089090"/>
                  <a:gd name="connsiteY270" fmla="*/ 7615646 h 13511369"/>
                  <a:gd name="connsiteX271" fmla="*/ 7656338 w 12089090"/>
                  <a:gd name="connsiteY271" fmla="*/ 7510871 h 13511369"/>
                  <a:gd name="connsiteX272" fmla="*/ 7830168 w 12089090"/>
                  <a:gd name="connsiteY272" fmla="*/ 7606120 h 13511369"/>
                  <a:gd name="connsiteX273" fmla="*/ 7723013 w 12089090"/>
                  <a:gd name="connsiteY273" fmla="*/ 7370377 h 13511369"/>
                  <a:gd name="connsiteX274" fmla="*/ 7725394 w 12089090"/>
                  <a:gd name="connsiteY274" fmla="*/ 7234646 h 13511369"/>
                  <a:gd name="connsiteX275" fmla="*/ 7630144 w 12089090"/>
                  <a:gd name="connsiteY275" fmla="*/ 7206071 h 13511369"/>
                  <a:gd name="connsiteX276" fmla="*/ 7694437 w 12089090"/>
                  <a:gd name="connsiteY276" fmla="*/ 7039382 h 13511369"/>
                  <a:gd name="connsiteX277" fmla="*/ 8392144 w 12089090"/>
                  <a:gd name="connsiteY277" fmla="*/ 6653621 h 13511369"/>
                  <a:gd name="connsiteX278" fmla="*/ 8720757 w 12089090"/>
                  <a:gd name="connsiteY278" fmla="*/ 6591708 h 13511369"/>
                  <a:gd name="connsiteX279" fmla="*/ 8739807 w 12089090"/>
                  <a:gd name="connsiteY279" fmla="*/ 6696483 h 13511369"/>
                  <a:gd name="connsiteX280" fmla="*/ 8813626 w 12089090"/>
                  <a:gd name="connsiteY280" fmla="*/ 6701246 h 13511369"/>
                  <a:gd name="connsiteX281" fmla="*/ 8789812 w 12089090"/>
                  <a:gd name="connsiteY281" fmla="*/ 6548844 h 13511369"/>
                  <a:gd name="connsiteX282" fmla="*/ 9332737 w 12089090"/>
                  <a:gd name="connsiteY282" fmla="*/ 6544082 h 13511369"/>
                  <a:gd name="connsiteX283" fmla="*/ 9520856 w 12089090"/>
                  <a:gd name="connsiteY283" fmla="*/ 6494075 h 13511369"/>
                  <a:gd name="connsiteX284" fmla="*/ 9647062 w 12089090"/>
                  <a:gd name="connsiteY284" fmla="*/ 6298813 h 13511369"/>
                  <a:gd name="connsiteX285" fmla="*/ 9923287 w 12089090"/>
                  <a:gd name="connsiteY285" fmla="*/ 6334532 h 13511369"/>
                  <a:gd name="connsiteX286" fmla="*/ 9887569 w 12089090"/>
                  <a:gd name="connsiteY286" fmla="*/ 6420258 h 13511369"/>
                  <a:gd name="connsiteX287" fmla="*/ 9744694 w 12089090"/>
                  <a:gd name="connsiteY287" fmla="*/ 6434546 h 13511369"/>
                  <a:gd name="connsiteX288" fmla="*/ 9813749 w 12089090"/>
                  <a:gd name="connsiteY288" fmla="*/ 6489313 h 13511369"/>
                  <a:gd name="connsiteX289" fmla="*/ 9682782 w 12089090"/>
                  <a:gd name="connsiteY289" fmla="*/ 6517889 h 13511369"/>
                  <a:gd name="connsiteX290" fmla="*/ 9556576 w 12089090"/>
                  <a:gd name="connsiteY290" fmla="*/ 6508364 h 13511369"/>
                  <a:gd name="connsiteX291" fmla="*/ 9470850 w 12089090"/>
                  <a:gd name="connsiteY291" fmla="*/ 6544082 h 13511369"/>
                  <a:gd name="connsiteX292" fmla="*/ 9439894 w 12089090"/>
                  <a:gd name="connsiteY292" fmla="*/ 6848883 h 13511369"/>
                  <a:gd name="connsiteX293" fmla="*/ 9601819 w 12089090"/>
                  <a:gd name="connsiteY293" fmla="*/ 6882220 h 13511369"/>
                  <a:gd name="connsiteX294" fmla="*/ 9808987 w 12089090"/>
                  <a:gd name="connsiteY294" fmla="*/ 6696482 h 13511369"/>
                  <a:gd name="connsiteX295" fmla="*/ 9847088 w 12089090"/>
                  <a:gd name="connsiteY295" fmla="*/ 6794114 h 13511369"/>
                  <a:gd name="connsiteX296" fmla="*/ 9994726 w 12089090"/>
                  <a:gd name="connsiteY296" fmla="*/ 6717914 h 13511369"/>
                  <a:gd name="connsiteX297" fmla="*/ 9894713 w 12089090"/>
                  <a:gd name="connsiteY297" fmla="*/ 6956040 h 13511369"/>
                  <a:gd name="connsiteX298" fmla="*/ 10037588 w 12089090"/>
                  <a:gd name="connsiteY298" fmla="*/ 6898889 h 13511369"/>
                  <a:gd name="connsiteX299" fmla="*/ 10004251 w 12089090"/>
                  <a:gd name="connsiteY299" fmla="*/ 6986996 h 13511369"/>
                  <a:gd name="connsiteX300" fmla="*/ 10235232 w 12089090"/>
                  <a:gd name="connsiteY300" fmla="*/ 6984614 h 13511369"/>
                  <a:gd name="connsiteX301" fmla="*/ 10075687 w 12089090"/>
                  <a:gd name="connsiteY301" fmla="*/ 7039382 h 13511369"/>
                  <a:gd name="connsiteX302" fmla="*/ 9966151 w 12089090"/>
                  <a:gd name="connsiteY302" fmla="*/ 7096533 h 13511369"/>
                  <a:gd name="connsiteX303" fmla="*/ 9847088 w 12089090"/>
                  <a:gd name="connsiteY303" fmla="*/ 7210833 h 13511369"/>
                  <a:gd name="connsiteX304" fmla="*/ 9882806 w 12089090"/>
                  <a:gd name="connsiteY304" fmla="*/ 7270363 h 13511369"/>
                  <a:gd name="connsiteX305" fmla="*/ 9925669 w 12089090"/>
                  <a:gd name="connsiteY305" fmla="*/ 7320371 h 13511369"/>
                  <a:gd name="connsiteX306" fmla="*/ 10004251 w 12089090"/>
                  <a:gd name="connsiteY306" fmla="*/ 7287033 h 13511369"/>
                  <a:gd name="connsiteX307" fmla="*/ 10016156 w 12089090"/>
                  <a:gd name="connsiteY307" fmla="*/ 7348944 h 13511369"/>
                  <a:gd name="connsiteX308" fmla="*/ 10130457 w 12089090"/>
                  <a:gd name="connsiteY308" fmla="*/ 7210833 h 13511369"/>
                  <a:gd name="connsiteX309" fmla="*/ 10166176 w 12089090"/>
                  <a:gd name="connsiteY309" fmla="*/ 7356089 h 13511369"/>
                  <a:gd name="connsiteX310" fmla="*/ 10261426 w 12089090"/>
                  <a:gd name="connsiteY310" fmla="*/ 7239408 h 13511369"/>
                  <a:gd name="connsiteX311" fmla="*/ 10287619 w 12089090"/>
                  <a:gd name="connsiteY311" fmla="*/ 7401332 h 13511369"/>
                  <a:gd name="connsiteX312" fmla="*/ 10361437 w 12089090"/>
                  <a:gd name="connsiteY312" fmla="*/ 7477532 h 13511369"/>
                  <a:gd name="connsiteX313" fmla="*/ 10151887 w 12089090"/>
                  <a:gd name="connsiteY313" fmla="*/ 7591832 h 13511369"/>
                  <a:gd name="connsiteX314" fmla="*/ 10304288 w 12089090"/>
                  <a:gd name="connsiteY314" fmla="*/ 7741852 h 13511369"/>
                  <a:gd name="connsiteX315" fmla="*/ 10335244 w 12089090"/>
                  <a:gd name="connsiteY315" fmla="*/ 7644221 h 13511369"/>
                  <a:gd name="connsiteX316" fmla="*/ 10406680 w 12089090"/>
                  <a:gd name="connsiteY316" fmla="*/ 7732326 h 13511369"/>
                  <a:gd name="connsiteX317" fmla="*/ 10528126 w 12089090"/>
                  <a:gd name="connsiteY317" fmla="*/ 7691846 h 13511369"/>
                  <a:gd name="connsiteX318" fmla="*/ 10532887 w 12089090"/>
                  <a:gd name="connsiteY318" fmla="*/ 7777570 h 13511369"/>
                  <a:gd name="connsiteX319" fmla="*/ 10530506 w 12089090"/>
                  <a:gd name="connsiteY319" fmla="*/ 7875200 h 13511369"/>
                  <a:gd name="connsiteX320" fmla="*/ 10640043 w 12089090"/>
                  <a:gd name="connsiteY320" fmla="*/ 7837101 h 13511369"/>
                  <a:gd name="connsiteX321" fmla="*/ 10680526 w 12089090"/>
                  <a:gd name="connsiteY321" fmla="*/ 8075227 h 13511369"/>
                  <a:gd name="connsiteX322" fmla="*/ 10818637 w 12089090"/>
                  <a:gd name="connsiteY322" fmla="*/ 8106182 h 13511369"/>
                  <a:gd name="connsiteX323" fmla="*/ 10832925 w 12089090"/>
                  <a:gd name="connsiteY323" fmla="*/ 7815670 h 13511369"/>
                  <a:gd name="connsiteX324" fmla="*/ 10923413 w 12089090"/>
                  <a:gd name="connsiteY324" fmla="*/ 7791858 h 13511369"/>
                  <a:gd name="connsiteX325" fmla="*/ 10992469 w 12089090"/>
                  <a:gd name="connsiteY325" fmla="*/ 7620407 h 13511369"/>
                  <a:gd name="connsiteX326" fmla="*/ 10954369 w 12089090"/>
                  <a:gd name="connsiteY326" fmla="*/ 7491821 h 13511369"/>
                  <a:gd name="connsiteX327" fmla="*/ 10859119 w 12089090"/>
                  <a:gd name="connsiteY327" fmla="*/ 7479913 h 13511369"/>
                  <a:gd name="connsiteX328" fmla="*/ 10906743 w 12089090"/>
                  <a:gd name="connsiteY328" fmla="*/ 7360851 h 13511369"/>
                  <a:gd name="connsiteX329" fmla="*/ 10801969 w 12089090"/>
                  <a:gd name="connsiteY329" fmla="*/ 7289414 h 13511369"/>
                  <a:gd name="connsiteX330" fmla="*/ 10761487 w 12089090"/>
                  <a:gd name="connsiteY330" fmla="*/ 7058432 h 13511369"/>
                  <a:gd name="connsiteX331" fmla="*/ 10443987 w 12089090"/>
                  <a:gd name="connsiteY331" fmla="*/ 7020332 h 13511369"/>
                  <a:gd name="connsiteX332" fmla="*/ 10513838 w 12089090"/>
                  <a:gd name="connsiteY332" fmla="*/ 6915558 h 13511369"/>
                  <a:gd name="connsiteX333" fmla="*/ 10637663 w 12089090"/>
                  <a:gd name="connsiteY333" fmla="*/ 6896508 h 13511369"/>
                  <a:gd name="connsiteX334" fmla="*/ 10647187 w 12089090"/>
                  <a:gd name="connsiteY334" fmla="*/ 6810782 h 13511369"/>
                  <a:gd name="connsiteX335" fmla="*/ 10859912 w 12089090"/>
                  <a:gd name="connsiteY335" fmla="*/ 6899682 h 13511369"/>
                  <a:gd name="connsiteX336" fmla="*/ 10875787 w 12089090"/>
                  <a:gd name="connsiteY336" fmla="*/ 6677432 h 13511369"/>
                  <a:gd name="connsiteX337" fmla="*/ 10666237 w 12089090"/>
                  <a:gd name="connsiteY337" fmla="*/ 6772682 h 13511369"/>
                  <a:gd name="connsiteX338" fmla="*/ 10590037 w 12089090"/>
                  <a:gd name="connsiteY338" fmla="*/ 6544082 h 13511369"/>
                  <a:gd name="connsiteX339" fmla="*/ 10361437 w 12089090"/>
                  <a:gd name="connsiteY339" fmla="*/ 6753632 h 13511369"/>
                  <a:gd name="connsiteX340" fmla="*/ 10374138 w 12089090"/>
                  <a:gd name="connsiteY340" fmla="*/ 6588533 h 13511369"/>
                  <a:gd name="connsiteX341" fmla="*/ 10386837 w 12089090"/>
                  <a:gd name="connsiteY341" fmla="*/ 6464707 h 13511369"/>
                  <a:gd name="connsiteX342" fmla="*/ 10331672 w 12089090"/>
                  <a:gd name="connsiteY342" fmla="*/ 6436675 h 13511369"/>
                  <a:gd name="connsiteX343" fmla="*/ 10278888 w 12089090"/>
                  <a:gd name="connsiteY343" fmla="*/ 6452008 h 13511369"/>
                  <a:gd name="connsiteX344" fmla="*/ 10158237 w 12089090"/>
                  <a:gd name="connsiteY344" fmla="*/ 6236107 h 13511369"/>
                  <a:gd name="connsiteX345" fmla="*/ 10323338 w 12089090"/>
                  <a:gd name="connsiteY345" fmla="*/ 6274208 h 13511369"/>
                  <a:gd name="connsiteX346" fmla="*/ 10564638 w 12089090"/>
                  <a:gd name="connsiteY346" fmla="*/ 6274208 h 13511369"/>
                  <a:gd name="connsiteX347" fmla="*/ 10694812 w 12089090"/>
                  <a:gd name="connsiteY347" fmla="*/ 6134507 h 13511369"/>
                  <a:gd name="connsiteX348" fmla="*/ 10593213 w 12089090"/>
                  <a:gd name="connsiteY348" fmla="*/ 6023383 h 13511369"/>
                  <a:gd name="connsiteX349" fmla="*/ 10380487 w 12089090"/>
                  <a:gd name="connsiteY349" fmla="*/ 5975757 h 13511369"/>
                  <a:gd name="connsiteX350" fmla="*/ 10561462 w 12089090"/>
                  <a:gd name="connsiteY350" fmla="*/ 5845582 h 13511369"/>
                  <a:gd name="connsiteX351" fmla="*/ 10507488 w 12089090"/>
                  <a:gd name="connsiteY351" fmla="*/ 5728108 h 13511369"/>
                  <a:gd name="connsiteX352" fmla="*/ 10561463 w 12089090"/>
                  <a:gd name="connsiteY352" fmla="*/ 5607458 h 13511369"/>
                  <a:gd name="connsiteX353" fmla="*/ 10523362 w 12089090"/>
                  <a:gd name="connsiteY353" fmla="*/ 5604282 h 13511369"/>
                  <a:gd name="connsiteX354" fmla="*/ 10488438 w 12089090"/>
                  <a:gd name="connsiteY354" fmla="*/ 5528083 h 13511369"/>
                  <a:gd name="connsiteX355" fmla="*/ 10329687 w 12089090"/>
                  <a:gd name="connsiteY355" fmla="*/ 5375682 h 13511369"/>
                  <a:gd name="connsiteX356" fmla="*/ 10599563 w 12089090"/>
                  <a:gd name="connsiteY356" fmla="*/ 5480458 h 13511369"/>
                  <a:gd name="connsiteX357" fmla="*/ 10742437 w 12089090"/>
                  <a:gd name="connsiteY357" fmla="*/ 5439182 h 13511369"/>
                  <a:gd name="connsiteX358" fmla="*/ 10717038 w 12089090"/>
                  <a:gd name="connsiteY358" fmla="*/ 5686833 h 13511369"/>
                  <a:gd name="connsiteX359" fmla="*/ 10894837 w 12089090"/>
                  <a:gd name="connsiteY359" fmla="*/ 5724932 h 13511369"/>
                  <a:gd name="connsiteX360" fmla="*/ 10951988 w 12089090"/>
                  <a:gd name="connsiteY360" fmla="*/ 5550308 h 13511369"/>
                  <a:gd name="connsiteX361" fmla="*/ 10993262 w 12089090"/>
                  <a:gd name="connsiteY361" fmla="*/ 5321707 h 13511369"/>
                  <a:gd name="connsiteX362" fmla="*/ 10913888 w 12089090"/>
                  <a:gd name="connsiteY362" fmla="*/ 5118508 h 13511369"/>
                  <a:gd name="connsiteX363" fmla="*/ 10856737 w 12089090"/>
                  <a:gd name="connsiteY363" fmla="*/ 5020082 h 13511369"/>
                  <a:gd name="connsiteX364" fmla="*/ 10777363 w 12089090"/>
                  <a:gd name="connsiteY364" fmla="*/ 5137558 h 13511369"/>
                  <a:gd name="connsiteX365" fmla="*/ 10707513 w 12089090"/>
                  <a:gd name="connsiteY365" fmla="*/ 5096283 h 13511369"/>
                  <a:gd name="connsiteX366" fmla="*/ 10675763 w 12089090"/>
                  <a:gd name="connsiteY366" fmla="*/ 5216933 h 13511369"/>
                  <a:gd name="connsiteX367" fmla="*/ 10574162 w 12089090"/>
                  <a:gd name="connsiteY367" fmla="*/ 5220107 h 13511369"/>
                  <a:gd name="connsiteX368" fmla="*/ 10494787 w 12089090"/>
                  <a:gd name="connsiteY368" fmla="*/ 5077232 h 13511369"/>
                  <a:gd name="connsiteX369" fmla="*/ 10456687 w 12089090"/>
                  <a:gd name="connsiteY369" fmla="*/ 4924832 h 13511369"/>
                  <a:gd name="connsiteX370" fmla="*/ 10240787 w 12089090"/>
                  <a:gd name="connsiteY370" fmla="*/ 4928007 h 13511369"/>
                  <a:gd name="connsiteX371" fmla="*/ 10266187 w 12089090"/>
                  <a:gd name="connsiteY371" fmla="*/ 5153432 h 13511369"/>
                  <a:gd name="connsiteX372" fmla="*/ 10228088 w 12089090"/>
                  <a:gd name="connsiteY372" fmla="*/ 4959758 h 13511369"/>
                  <a:gd name="connsiteX373" fmla="*/ 10183637 w 12089090"/>
                  <a:gd name="connsiteY373" fmla="*/ 4972457 h 13511369"/>
                  <a:gd name="connsiteX374" fmla="*/ 10113787 w 12089090"/>
                  <a:gd name="connsiteY374" fmla="*/ 4861332 h 13511369"/>
                  <a:gd name="connsiteX375" fmla="*/ 10018538 w 12089090"/>
                  <a:gd name="connsiteY375" fmla="*/ 4931183 h 13511369"/>
                  <a:gd name="connsiteX376" fmla="*/ 9862962 w 12089090"/>
                  <a:gd name="connsiteY376" fmla="*/ 5058182 h 13511369"/>
                  <a:gd name="connsiteX377" fmla="*/ 10228087 w 12089090"/>
                  <a:gd name="connsiteY377" fmla="*/ 4724807 h 13511369"/>
                  <a:gd name="connsiteX378" fmla="*/ 10372550 w 12089090"/>
                  <a:gd name="connsiteY378" fmla="*/ 4634321 h 13511369"/>
                  <a:gd name="connsiteX379" fmla="*/ 10590037 w 12089090"/>
                  <a:gd name="connsiteY379" fmla="*/ 4581932 h 13511369"/>
                  <a:gd name="connsiteX380" fmla="*/ 10628138 w 12089090"/>
                  <a:gd name="connsiteY380" fmla="*/ 4461283 h 13511369"/>
                  <a:gd name="connsiteX381" fmla="*/ 10799588 w 12089090"/>
                  <a:gd name="connsiteY381" fmla="*/ 4334283 h 13511369"/>
                  <a:gd name="connsiteX382" fmla="*/ 10831337 w 12089090"/>
                  <a:gd name="connsiteY382" fmla="*/ 4080282 h 13511369"/>
                  <a:gd name="connsiteX383" fmla="*/ 10599562 w 12089090"/>
                  <a:gd name="connsiteY383" fmla="*/ 3997732 h 13511369"/>
                  <a:gd name="connsiteX384" fmla="*/ 10282063 w 12089090"/>
                  <a:gd name="connsiteY384" fmla="*/ 3950108 h 13511369"/>
                  <a:gd name="connsiteX385" fmla="*/ 10151887 w 12089090"/>
                  <a:gd name="connsiteY385" fmla="*/ 4010432 h 13511369"/>
                  <a:gd name="connsiteX386" fmla="*/ 10177288 w 12089090"/>
                  <a:gd name="connsiteY386" fmla="*/ 3845333 h 13511369"/>
                  <a:gd name="connsiteX387" fmla="*/ 10126488 w 12089090"/>
                  <a:gd name="connsiteY387" fmla="*/ 3670708 h 13511369"/>
                  <a:gd name="connsiteX388" fmla="*/ 10240787 w 12089090"/>
                  <a:gd name="connsiteY388" fmla="*/ 3708807 h 13511369"/>
                  <a:gd name="connsiteX389" fmla="*/ 10361438 w 12089090"/>
                  <a:gd name="connsiteY389" fmla="*/ 3600858 h 13511369"/>
                  <a:gd name="connsiteX390" fmla="*/ 10551938 w 12089090"/>
                  <a:gd name="connsiteY390" fmla="*/ 3661183 h 13511369"/>
                  <a:gd name="connsiteX391" fmla="*/ 10564638 w 12089090"/>
                  <a:gd name="connsiteY391" fmla="*/ 3477033 h 13511369"/>
                  <a:gd name="connsiteX392" fmla="*/ 10704337 w 12089090"/>
                  <a:gd name="connsiteY392" fmla="*/ 3515132 h 13511369"/>
                  <a:gd name="connsiteX393" fmla="*/ 10818637 w 12089090"/>
                  <a:gd name="connsiteY393" fmla="*/ 3210332 h 13511369"/>
                  <a:gd name="connsiteX394" fmla="*/ 10920238 w 12089090"/>
                  <a:gd name="connsiteY394" fmla="*/ 3299233 h 13511369"/>
                  <a:gd name="connsiteX395" fmla="*/ 11059937 w 12089090"/>
                  <a:gd name="connsiteY395" fmla="*/ 3283357 h 13511369"/>
                  <a:gd name="connsiteX396" fmla="*/ 11094862 w 12089090"/>
                  <a:gd name="connsiteY396" fmla="*/ 3508782 h 13511369"/>
                  <a:gd name="connsiteX397" fmla="*/ 11171063 w 12089090"/>
                  <a:gd name="connsiteY397" fmla="*/ 3251608 h 13511369"/>
                  <a:gd name="connsiteX398" fmla="*/ 11094863 w 12089090"/>
                  <a:gd name="connsiteY398" fmla="*/ 3165883 h 13511369"/>
                  <a:gd name="connsiteX399" fmla="*/ 11180587 w 12089090"/>
                  <a:gd name="connsiteY399" fmla="*/ 2911882 h 13511369"/>
                  <a:gd name="connsiteX400" fmla="*/ 10999613 w 12089090"/>
                  <a:gd name="connsiteY400" fmla="*/ 2988083 h 13511369"/>
                  <a:gd name="connsiteX401" fmla="*/ 10971037 w 12089090"/>
                  <a:gd name="connsiteY401" fmla="*/ 2918232 h 13511369"/>
                  <a:gd name="connsiteX402" fmla="*/ 10780537 w 12089090"/>
                  <a:gd name="connsiteY402" fmla="*/ 2715032 h 13511369"/>
                  <a:gd name="connsiteX403" fmla="*/ 10748788 w 12089090"/>
                  <a:gd name="connsiteY403" fmla="*/ 2530883 h 13511369"/>
                  <a:gd name="connsiteX404" fmla="*/ 10717038 w 12089090"/>
                  <a:gd name="connsiteY404" fmla="*/ 2435633 h 13511369"/>
                  <a:gd name="connsiteX405" fmla="*/ 10818637 w 12089090"/>
                  <a:gd name="connsiteY405" fmla="*/ 2334032 h 13511369"/>
                  <a:gd name="connsiteX406" fmla="*/ 11078988 w 12089090"/>
                  <a:gd name="connsiteY406" fmla="*/ 2099083 h 13511369"/>
                  <a:gd name="connsiteX407" fmla="*/ 11199637 w 12089090"/>
                  <a:gd name="connsiteY407" fmla="*/ 2118132 h 13511369"/>
                  <a:gd name="connsiteX408" fmla="*/ 11269488 w 12089090"/>
                  <a:gd name="connsiteY408" fmla="*/ 2029233 h 13511369"/>
                  <a:gd name="connsiteX409" fmla="*/ 11504437 w 12089090"/>
                  <a:gd name="connsiteY409" fmla="*/ 1921282 h 13511369"/>
                  <a:gd name="connsiteX410" fmla="*/ 11358388 w 12089090"/>
                  <a:gd name="connsiteY410" fmla="*/ 1851433 h 13511369"/>
                  <a:gd name="connsiteX411" fmla="*/ 11275837 w 12089090"/>
                  <a:gd name="connsiteY411" fmla="*/ 1705382 h 13511369"/>
                  <a:gd name="connsiteX412" fmla="*/ 11377437 w 12089090"/>
                  <a:gd name="connsiteY412" fmla="*/ 1279932 h 13511369"/>
                  <a:gd name="connsiteX413" fmla="*/ 11256787 w 12089090"/>
                  <a:gd name="connsiteY413" fmla="*/ 1019582 h 13511369"/>
                  <a:gd name="connsiteX414" fmla="*/ 11542537 w 12089090"/>
                  <a:gd name="connsiteY414" fmla="*/ 1362482 h 13511369"/>
                  <a:gd name="connsiteX415" fmla="*/ 11707637 w 12089090"/>
                  <a:gd name="connsiteY415" fmla="*/ 1165632 h 13511369"/>
                  <a:gd name="connsiteX416" fmla="*/ 11891787 w 12089090"/>
                  <a:gd name="connsiteY416" fmla="*/ 1476782 h 13511369"/>
                  <a:gd name="connsiteX417" fmla="*/ 12088637 w 12089090"/>
                  <a:gd name="connsiteY417" fmla="*/ 1578383 h 13511369"/>
                  <a:gd name="connsiteX418" fmla="*/ 11923537 w 12089090"/>
                  <a:gd name="connsiteY418" fmla="*/ 1133883 h 13511369"/>
                  <a:gd name="connsiteX419" fmla="*/ 11910837 w 12089090"/>
                  <a:gd name="connsiteY419" fmla="*/ 917982 h 13511369"/>
                  <a:gd name="connsiteX420" fmla="*/ 11777487 w 12089090"/>
                  <a:gd name="connsiteY420" fmla="*/ 721132 h 13511369"/>
                  <a:gd name="connsiteX421" fmla="*/ 11752087 w 12089090"/>
                  <a:gd name="connsiteY421"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6447 w 12089090"/>
                  <a:gd name="connsiteY5" fmla="*/ 747869 h 13511369"/>
                  <a:gd name="connsiteX6" fmla="*/ 10488834 w 12089090"/>
                  <a:gd name="connsiteY6" fmla="*/ 890744 h 13511369"/>
                  <a:gd name="connsiteX7" fmla="*/ 10475737 w 12089090"/>
                  <a:gd name="connsiteY7" fmla="*/ 1095782 h 13511369"/>
                  <a:gd name="connsiteX8" fmla="*/ 10398347 w 12089090"/>
                  <a:gd name="connsiteY8" fmla="*/ 1105056 h 13511369"/>
                  <a:gd name="connsiteX9" fmla="*/ 10295953 w 12089090"/>
                  <a:gd name="connsiteY9" fmla="*/ 1193163 h 13511369"/>
                  <a:gd name="connsiteX10" fmla="*/ 10288809 w 12089090"/>
                  <a:gd name="connsiteY10" fmla="*/ 1283650 h 13511369"/>
                  <a:gd name="connsiteX11" fmla="*/ 10150697 w 12089090"/>
                  <a:gd name="connsiteY11" fmla="*/ 1397950 h 13511369"/>
                  <a:gd name="connsiteX12" fmla="*/ 10176890 w 12089090"/>
                  <a:gd name="connsiteY12" fmla="*/ 1555113 h 13511369"/>
                  <a:gd name="connsiteX13" fmla="*/ 10267378 w 12089090"/>
                  <a:gd name="connsiteY13" fmla="*/ 1640838 h 13511369"/>
                  <a:gd name="connsiteX14" fmla="*/ 10168556 w 12089090"/>
                  <a:gd name="connsiteY14" fmla="*/ 1710144 h 13511369"/>
                  <a:gd name="connsiteX15" fmla="*/ 10169747 w 12089090"/>
                  <a:gd name="connsiteY15" fmla="*/ 1974212 h 13511369"/>
                  <a:gd name="connsiteX16" fmla="*/ 10195940 w 12089090"/>
                  <a:gd name="connsiteY16" fmla="*/ 2128994 h 13511369"/>
                  <a:gd name="connsiteX17" fmla="*/ 9986390 w 12089090"/>
                  <a:gd name="connsiteY17" fmla="*/ 2152806 h 13511369"/>
                  <a:gd name="connsiteX18" fmla="*/ 10012584 w 12089090"/>
                  <a:gd name="connsiteY18" fmla="*/ 2438556 h 13511369"/>
                  <a:gd name="connsiteX19" fmla="*/ 9923287 w 12089090"/>
                  <a:gd name="connsiteY19" fmla="*/ 2486432 h 13511369"/>
                  <a:gd name="connsiteX20" fmla="*/ 9836372 w 12089090"/>
                  <a:gd name="connsiteY20" fmla="*/ 2433794 h 13511369"/>
                  <a:gd name="connsiteX21" fmla="*/ 9698259 w 12089090"/>
                  <a:gd name="connsiteY21" fmla="*/ 2379025 h 13511369"/>
                  <a:gd name="connsiteX22" fmla="*/ 9650634 w 12089090"/>
                  <a:gd name="connsiteY22" fmla="*/ 2271869 h 13511369"/>
                  <a:gd name="connsiteX23" fmla="*/ 9519665 w 12089090"/>
                  <a:gd name="connsiteY23" fmla="*/ 2290919 h 13511369"/>
                  <a:gd name="connsiteX24" fmla="*/ 9305353 w 12089090"/>
                  <a:gd name="connsiteY24" fmla="*/ 2112325 h 13511369"/>
                  <a:gd name="connsiteX25" fmla="*/ 9176765 w 12089090"/>
                  <a:gd name="connsiteY25" fmla="*/ 2209956 h 13511369"/>
                  <a:gd name="connsiteX26" fmla="*/ 9123187 w 12089090"/>
                  <a:gd name="connsiteY26" fmla="*/ 2105432 h 13511369"/>
                  <a:gd name="connsiteX27" fmla="*/ 8936259 w 12089090"/>
                  <a:gd name="connsiteY27" fmla="*/ 2012313 h 13511369"/>
                  <a:gd name="connsiteX28" fmla="*/ 8874347 w 12089090"/>
                  <a:gd name="connsiteY28" fmla="*/ 2231388 h 13511369"/>
                  <a:gd name="connsiteX29" fmla="*/ 8881490 w 12089090"/>
                  <a:gd name="connsiteY29" fmla="*/ 2321875 h 13511369"/>
                  <a:gd name="connsiteX30" fmla="*/ 8781478 w 12089090"/>
                  <a:gd name="connsiteY30" fmla="*/ 2293300 h 13511369"/>
                  <a:gd name="connsiteX31" fmla="*/ 8579072 w 12089090"/>
                  <a:gd name="connsiteY31" fmla="*/ 2374263 h 13511369"/>
                  <a:gd name="connsiteX32" fmla="*/ 8418337 w 12089090"/>
                  <a:gd name="connsiteY32" fmla="*/ 2848382 h 13511369"/>
                  <a:gd name="connsiteX33" fmla="*/ 8300465 w 12089090"/>
                  <a:gd name="connsiteY33" fmla="*/ 2740975 h 13511369"/>
                  <a:gd name="connsiteX34" fmla="*/ 8262365 w 12089090"/>
                  <a:gd name="connsiteY34" fmla="*/ 2845750 h 13511369"/>
                  <a:gd name="connsiteX35" fmla="*/ 8095678 w 12089090"/>
                  <a:gd name="connsiteY35" fmla="*/ 2810031 h 13511369"/>
                  <a:gd name="connsiteX36" fmla="*/ 8019478 w 12089090"/>
                  <a:gd name="connsiteY36" fmla="*/ 2614769 h 13511369"/>
                  <a:gd name="connsiteX37" fmla="*/ 7656337 w 12089090"/>
                  <a:gd name="connsiteY37" fmla="*/ 2429282 h 13511369"/>
                  <a:gd name="connsiteX38" fmla="*/ 7595615 w 12089090"/>
                  <a:gd name="connsiteY38" fmla="*/ 2443319 h 13511369"/>
                  <a:gd name="connsiteX39" fmla="*/ 7526559 w 12089090"/>
                  <a:gd name="connsiteY39" fmla="*/ 2407600 h 13511369"/>
                  <a:gd name="connsiteX40" fmla="*/ 7521797 w 12089090"/>
                  <a:gd name="connsiteY40" fmla="*/ 2148044 h 13511369"/>
                  <a:gd name="connsiteX41" fmla="*/ 7412259 w 12089090"/>
                  <a:gd name="connsiteY41" fmla="*/ 2105181 h 13511369"/>
                  <a:gd name="connsiteX42" fmla="*/ 7371778 w 12089090"/>
                  <a:gd name="connsiteY42" fmla="*/ 1993263 h 13511369"/>
                  <a:gd name="connsiteX43" fmla="*/ 7281290 w 12089090"/>
                  <a:gd name="connsiteY43" fmla="*/ 2021838 h 13511369"/>
                  <a:gd name="connsiteX44" fmla="*/ 7180087 w 12089090"/>
                  <a:gd name="connsiteY44" fmla="*/ 1905407 h 13511369"/>
                  <a:gd name="connsiteX45" fmla="*/ 7321772 w 12089090"/>
                  <a:gd name="connsiteY45" fmla="*/ 1876581 h 13511369"/>
                  <a:gd name="connsiteX46" fmla="*/ 7419403 w 12089090"/>
                  <a:gd name="connsiteY46" fmla="*/ 1843244 h 13511369"/>
                  <a:gd name="connsiteX47" fmla="*/ 7457503 w 12089090"/>
                  <a:gd name="connsiteY47" fmla="*/ 1764663 h 13511369"/>
                  <a:gd name="connsiteX48" fmla="*/ 7543228 w 12089090"/>
                  <a:gd name="connsiteY48" fmla="*/ 1752756 h 13511369"/>
                  <a:gd name="connsiteX49" fmla="*/ 7618237 w 12089090"/>
                  <a:gd name="connsiteY49" fmla="*/ 1552982 h 13511369"/>
                  <a:gd name="connsiteX50" fmla="*/ 7512272 w 12089090"/>
                  <a:gd name="connsiteY50" fmla="*/ 1428906 h 13511369"/>
                  <a:gd name="connsiteX51" fmla="*/ 7275337 w 12089090"/>
                  <a:gd name="connsiteY51" fmla="*/ 1305332 h 13511369"/>
                  <a:gd name="connsiteX52" fmla="*/ 6959822 w 12089090"/>
                  <a:gd name="connsiteY52" fmla="*/ 1395569 h 13511369"/>
                  <a:gd name="connsiteX53" fmla="*/ 6752653 w 12089090"/>
                  <a:gd name="connsiteY53" fmla="*/ 1359850 h 13511369"/>
                  <a:gd name="connsiteX54" fmla="*/ 6647878 w 12089090"/>
                  <a:gd name="connsiteY54" fmla="*/ 1431288 h 13511369"/>
                  <a:gd name="connsiteX55" fmla="*/ 6488334 w 12089090"/>
                  <a:gd name="connsiteY55" fmla="*/ 1331275 h 13511369"/>
                  <a:gd name="connsiteX56" fmla="*/ 6354984 w 12089090"/>
                  <a:gd name="connsiteY56" fmla="*/ 1402713 h 13511369"/>
                  <a:gd name="connsiteX57" fmla="*/ 6265687 w 12089090"/>
                  <a:gd name="connsiteY57" fmla="*/ 1362482 h 13511369"/>
                  <a:gd name="connsiteX58" fmla="*/ 6181153 w 12089090"/>
                  <a:gd name="connsiteY58" fmla="*/ 1433669 h 13511369"/>
                  <a:gd name="connsiteX59" fmla="*/ 6052565 w 12089090"/>
                  <a:gd name="connsiteY59" fmla="*/ 1269363 h 13511369"/>
                  <a:gd name="connsiteX60" fmla="*/ 5971603 w 12089090"/>
                  <a:gd name="connsiteY60" fmla="*/ 1078863 h 13511369"/>
                  <a:gd name="connsiteX61" fmla="*/ 5808487 w 12089090"/>
                  <a:gd name="connsiteY61" fmla="*/ 1000532 h 13511369"/>
                  <a:gd name="connsiteX62" fmla="*/ 5647753 w 12089090"/>
                  <a:gd name="connsiteY62" fmla="*/ 921700 h 13511369"/>
                  <a:gd name="connsiteX63" fmla="*/ 5566790 w 12089090"/>
                  <a:gd name="connsiteY63" fmla="*/ 995519 h 13511369"/>
                  <a:gd name="connsiteX64" fmla="*/ 5500115 w 12089090"/>
                  <a:gd name="connsiteY64" fmla="*/ 847881 h 13511369"/>
                  <a:gd name="connsiteX65" fmla="*/ 5295328 w 12089090"/>
                  <a:gd name="connsiteY65" fmla="*/ 838356 h 13511369"/>
                  <a:gd name="connsiteX66" fmla="*/ 5119115 w 12089090"/>
                  <a:gd name="connsiteY66" fmla="*/ 678813 h 13511369"/>
                  <a:gd name="connsiteX67" fmla="*/ 4872656 w 12089090"/>
                  <a:gd name="connsiteY67" fmla="*/ 524282 h 13511369"/>
                  <a:gd name="connsiteX68" fmla="*/ 4578572 w 12089090"/>
                  <a:gd name="connsiteY68" fmla="*/ 478788 h 13511369"/>
                  <a:gd name="connsiteX69" fmla="*/ 4330922 w 12089090"/>
                  <a:gd name="connsiteY69" fmla="*/ 395444 h 13511369"/>
                  <a:gd name="connsiteX70" fmla="*/ 4363068 w 12089090"/>
                  <a:gd name="connsiteY70" fmla="*/ 505232 h 13511369"/>
                  <a:gd name="connsiteX71" fmla="*/ 4118990 w 12089090"/>
                  <a:gd name="connsiteY71" fmla="*/ 528794 h 13511369"/>
                  <a:gd name="connsiteX72" fmla="*/ 3952303 w 12089090"/>
                  <a:gd name="connsiteY72" fmla="*/ 640713 h 13511369"/>
                  <a:gd name="connsiteX73" fmla="*/ 3770137 w 12089090"/>
                  <a:gd name="connsiteY73" fmla="*/ 929094 h 13511369"/>
                  <a:gd name="connsiteX74" fmla="*/ 3680840 w 12089090"/>
                  <a:gd name="connsiteY74" fmla="*/ 914556 h 13511369"/>
                  <a:gd name="connsiteX75" fmla="*/ 3578447 w 12089090"/>
                  <a:gd name="connsiteY75" fmla="*/ 990756 h 13511369"/>
                  <a:gd name="connsiteX76" fmla="*/ 3404615 w 12089090"/>
                  <a:gd name="connsiteY76" fmla="*/ 1205069 h 13511369"/>
                  <a:gd name="connsiteX77" fmla="*/ 3266503 w 12089090"/>
                  <a:gd name="connsiteY77" fmla="*/ 1266981 h 13511369"/>
                  <a:gd name="connsiteX78" fmla="*/ 3184349 w 12089090"/>
                  <a:gd name="connsiteY78" fmla="*/ 1343433 h 13511369"/>
                  <a:gd name="connsiteX79" fmla="*/ 2956940 w 12089090"/>
                  <a:gd name="connsiteY79" fmla="*/ 1233644 h 13511369"/>
                  <a:gd name="connsiteX80" fmla="*/ 2829544 w 12089090"/>
                  <a:gd name="connsiteY80" fmla="*/ 1317239 h 13511369"/>
                  <a:gd name="connsiteX81" fmla="*/ 2690240 w 12089090"/>
                  <a:gd name="connsiteY81" fmla="*/ 1366994 h 13511369"/>
                  <a:gd name="connsiteX82" fmla="*/ 2455687 w 12089090"/>
                  <a:gd name="connsiteY82" fmla="*/ 1452970 h 13511369"/>
                  <a:gd name="connsiteX83" fmla="*/ 2421159 w 12089090"/>
                  <a:gd name="connsiteY83" fmla="*/ 1328894 h 13511369"/>
                  <a:gd name="connsiteX84" fmla="*/ 2341387 w 12089090"/>
                  <a:gd name="connsiteY84" fmla="*/ 1248182 h 13511369"/>
                  <a:gd name="connsiteX85" fmla="*/ 2364009 w 12089090"/>
                  <a:gd name="connsiteY85" fmla="*/ 1407475 h 13511369"/>
                  <a:gd name="connsiteX86" fmla="*/ 2321147 w 12089090"/>
                  <a:gd name="connsiteY86" fmla="*/ 1557494 h 13511369"/>
                  <a:gd name="connsiteX87" fmla="*/ 2379487 w 12089090"/>
                  <a:gd name="connsiteY87" fmla="*/ 1629182 h 13511369"/>
                  <a:gd name="connsiteX88" fmla="*/ 2748581 w 12089090"/>
                  <a:gd name="connsiteY88" fmla="*/ 1888739 h 13511369"/>
                  <a:gd name="connsiteX89" fmla="*/ 2818828 w 12089090"/>
                  <a:gd name="connsiteY89" fmla="*/ 2031363 h 13511369"/>
                  <a:gd name="connsiteX90" fmla="*/ 2799778 w 12089090"/>
                  <a:gd name="connsiteY90" fmla="*/ 2224244 h 13511369"/>
                  <a:gd name="connsiteX91" fmla="*/ 2870025 w 12089090"/>
                  <a:gd name="connsiteY91" fmla="*/ 2431664 h 13511369"/>
                  <a:gd name="connsiteX92" fmla="*/ 3027187 w 12089090"/>
                  <a:gd name="connsiteY92" fmla="*/ 2567395 h 13511369"/>
                  <a:gd name="connsiteX93" fmla="*/ 3160537 w 12089090"/>
                  <a:gd name="connsiteY93" fmla="*/ 2543582 h 13511369"/>
                  <a:gd name="connsiteX94" fmla="*/ 3228403 w 12089090"/>
                  <a:gd name="connsiteY94" fmla="*/ 2648106 h 13511369"/>
                  <a:gd name="connsiteX95" fmla="*/ 3130772 w 12089090"/>
                  <a:gd name="connsiteY95" fmla="*/ 2719544 h 13511369"/>
                  <a:gd name="connsiteX96" fmla="*/ 3115293 w 12089090"/>
                  <a:gd name="connsiteY96" fmla="*/ 2843619 h 13511369"/>
                  <a:gd name="connsiteX97" fmla="*/ 3023615 w 12089090"/>
                  <a:gd name="connsiteY97" fmla="*/ 2957669 h 13511369"/>
                  <a:gd name="connsiteX98" fmla="*/ 3016472 w 12089090"/>
                  <a:gd name="connsiteY98" fmla="*/ 3050538 h 13511369"/>
                  <a:gd name="connsiteX99" fmla="*/ 2916459 w 12089090"/>
                  <a:gd name="connsiteY99" fmla="*/ 3143406 h 13511369"/>
                  <a:gd name="connsiteX100" fmla="*/ 2874787 w 12089090"/>
                  <a:gd name="connsiteY100" fmla="*/ 3248432 h 13511369"/>
                  <a:gd name="connsiteX101" fmla="*/ 2916459 w 12089090"/>
                  <a:gd name="connsiteY101" fmla="*/ 3355338 h 13511369"/>
                  <a:gd name="connsiteX102" fmla="*/ 3039093 w 12089090"/>
                  <a:gd name="connsiteY102" fmla="*/ 3469889 h 13511369"/>
                  <a:gd name="connsiteX103" fmla="*/ 2880740 w 12089090"/>
                  <a:gd name="connsiteY103" fmla="*/ 3872069 h 13511369"/>
                  <a:gd name="connsiteX104" fmla="*/ 2854547 w 12089090"/>
                  <a:gd name="connsiteY104" fmla="*/ 4003038 h 13511369"/>
                  <a:gd name="connsiteX105" fmla="*/ 2779537 w 12089090"/>
                  <a:gd name="connsiteY105" fmla="*/ 4067582 h 13511369"/>
                  <a:gd name="connsiteX106" fmla="*/ 2630709 w 12089090"/>
                  <a:gd name="connsiteY106" fmla="*/ 4069713 h 13511369"/>
                  <a:gd name="connsiteX107" fmla="*/ 2559272 w 12089090"/>
                  <a:gd name="connsiteY107" fmla="*/ 4041138 h 13511369"/>
                  <a:gd name="connsiteX108" fmla="*/ 2497359 w 12089090"/>
                  <a:gd name="connsiteY108" fmla="*/ 3964938 h 13511369"/>
                  <a:gd name="connsiteX109" fmla="*/ 2360437 w 12089090"/>
                  <a:gd name="connsiteY109" fmla="*/ 3991382 h 13511369"/>
                  <a:gd name="connsiteX110" fmla="*/ 2302097 w 12089090"/>
                  <a:gd name="connsiteY110" fmla="*/ 4098288 h 13511369"/>
                  <a:gd name="connsiteX111" fmla="*/ 2402109 w 12089090"/>
                  <a:gd name="connsiteY111" fmla="*/ 4295932 h 13511369"/>
                  <a:gd name="connsiteX112" fmla="*/ 2322337 w 12089090"/>
                  <a:gd name="connsiteY112" fmla="*/ 4353332 h 13511369"/>
                  <a:gd name="connsiteX113" fmla="*/ 2533078 w 12089090"/>
                  <a:gd name="connsiteY113" fmla="*/ 4645975 h 13511369"/>
                  <a:gd name="connsiteX114" fmla="*/ 2597372 w 12089090"/>
                  <a:gd name="connsiteY114" fmla="*/ 4879338 h 13511369"/>
                  <a:gd name="connsiteX115" fmla="*/ 2489024 w 12089090"/>
                  <a:gd name="connsiteY115" fmla="*/ 4958170 h 13511369"/>
                  <a:gd name="connsiteX116" fmla="*/ 2471165 w 12089090"/>
                  <a:gd name="connsiteY116" fmla="*/ 5122225 h 13511369"/>
                  <a:gd name="connsiteX117" fmla="*/ 2387822 w 12089090"/>
                  <a:gd name="connsiteY117" fmla="*/ 5196044 h 13511369"/>
                  <a:gd name="connsiteX118" fmla="*/ 2398537 w 12089090"/>
                  <a:gd name="connsiteY118" fmla="*/ 5286782 h 13511369"/>
                  <a:gd name="connsiteX119" fmla="*/ 2506884 w 12089090"/>
                  <a:gd name="connsiteY119" fmla="*/ 5384163 h 13511369"/>
                  <a:gd name="connsiteX120" fmla="*/ 2512837 w 12089090"/>
                  <a:gd name="connsiteY120" fmla="*/ 5534432 h 13511369"/>
                  <a:gd name="connsiteX121" fmla="*/ 2516409 w 12089090"/>
                  <a:gd name="connsiteY121" fmla="*/ 5622288 h 13511369"/>
                  <a:gd name="connsiteX122" fmla="*/ 2649759 w 12089090"/>
                  <a:gd name="connsiteY122" fmla="*/ 5741350 h 13511369"/>
                  <a:gd name="connsiteX123" fmla="*/ 2814065 w 12089090"/>
                  <a:gd name="connsiteY123" fmla="*/ 5819932 h 13511369"/>
                  <a:gd name="connsiteX124" fmla="*/ 2846212 w 12089090"/>
                  <a:gd name="connsiteY124" fmla="*/ 6036875 h 13511369"/>
                  <a:gd name="connsiteX125" fmla="*/ 2836687 w 12089090"/>
                  <a:gd name="connsiteY125" fmla="*/ 6239282 h 13511369"/>
                  <a:gd name="connsiteX126" fmla="*/ 2611659 w 12089090"/>
                  <a:gd name="connsiteY126" fmla="*/ 6322375 h 13511369"/>
                  <a:gd name="connsiteX127" fmla="*/ 2627137 w 12089090"/>
                  <a:gd name="connsiteY127" fmla="*/ 6448832 h 13511369"/>
                  <a:gd name="connsiteX128" fmla="*/ 2531887 w 12089090"/>
                  <a:gd name="connsiteY128" fmla="*/ 6696482 h 13511369"/>
                  <a:gd name="connsiteX129" fmla="*/ 2585465 w 12089090"/>
                  <a:gd name="connsiteY129" fmla="*/ 6812913 h 13511369"/>
                  <a:gd name="connsiteX130" fmla="*/ 2535459 w 12089090"/>
                  <a:gd name="connsiteY130" fmla="*/ 6872444 h 13511369"/>
                  <a:gd name="connsiteX131" fmla="*/ 2478309 w 12089090"/>
                  <a:gd name="connsiteY131" fmla="*/ 6981982 h 13511369"/>
                  <a:gd name="connsiteX132" fmla="*/ 2365199 w 12089090"/>
                  <a:gd name="connsiteY132" fmla="*/ 7022714 h 13511369"/>
                  <a:gd name="connsiteX133" fmla="*/ 2123503 w 12089090"/>
                  <a:gd name="connsiteY133" fmla="*/ 7248682 h 13511369"/>
                  <a:gd name="connsiteX134" fmla="*/ 2171128 w 12089090"/>
                  <a:gd name="connsiteY134" fmla="*/ 7551100 h 13511369"/>
                  <a:gd name="connsiteX135" fmla="*/ 2143743 w 12089090"/>
                  <a:gd name="connsiteY135" fmla="*/ 7627551 h 13511369"/>
                  <a:gd name="connsiteX136" fmla="*/ 1973484 w 12089090"/>
                  <a:gd name="connsiteY136" fmla="*/ 7703500 h 13511369"/>
                  <a:gd name="connsiteX137" fmla="*/ 1867519 w 12089090"/>
                  <a:gd name="connsiteY137" fmla="*/ 7841863 h 13511369"/>
                  <a:gd name="connsiteX138" fmla="*/ 1842515 w 12089090"/>
                  <a:gd name="connsiteY138" fmla="*/ 8084500 h 13511369"/>
                  <a:gd name="connsiteX139" fmla="*/ 1721072 w 12089090"/>
                  <a:gd name="connsiteY139" fmla="*/ 8148794 h 13511369"/>
                  <a:gd name="connsiteX140" fmla="*/ 1703212 w 12089090"/>
                  <a:gd name="connsiteY140" fmla="*/ 8291919 h 13511369"/>
                  <a:gd name="connsiteX141" fmla="*/ 1671065 w 12089090"/>
                  <a:gd name="connsiteY141" fmla="*/ 8510744 h 13511369"/>
                  <a:gd name="connsiteX142" fmla="*/ 1716309 w 12089090"/>
                  <a:gd name="connsiteY142" fmla="*/ 8653619 h 13511369"/>
                  <a:gd name="connsiteX143" fmla="*/ 1706784 w 12089090"/>
                  <a:gd name="connsiteY143" fmla="*/ 8772682 h 13511369"/>
                  <a:gd name="connsiteX144" fmla="*/ 1788937 w 12089090"/>
                  <a:gd name="connsiteY144" fmla="*/ 8963432 h 13511369"/>
                  <a:gd name="connsiteX145" fmla="*/ 1657969 w 12089090"/>
                  <a:gd name="connsiteY145" fmla="*/ 9413488 h 13511369"/>
                  <a:gd name="connsiteX146" fmla="*/ 1506759 w 12089090"/>
                  <a:gd name="connsiteY146" fmla="*/ 9498963 h 13511369"/>
                  <a:gd name="connsiteX147" fmla="*/ 1463897 w 12089090"/>
                  <a:gd name="connsiteY147" fmla="*/ 9682319 h 13511369"/>
                  <a:gd name="connsiteX148" fmla="*/ 1321022 w 12089090"/>
                  <a:gd name="connsiteY148" fmla="*/ 9748994 h 13511369"/>
                  <a:gd name="connsiteX149" fmla="*/ 1312687 w 12089090"/>
                  <a:gd name="connsiteY149" fmla="*/ 9839732 h 13511369"/>
                  <a:gd name="connsiteX150" fmla="*/ 1237678 w 12089090"/>
                  <a:gd name="connsiteY150" fmla="*/ 9970450 h 13511369"/>
                  <a:gd name="connsiteX151" fmla="*/ 1254347 w 12089090"/>
                  <a:gd name="connsiteY151" fmla="*/ 10151425 h 13511369"/>
                  <a:gd name="connsiteX152" fmla="*/ 1179337 w 12089090"/>
                  <a:gd name="connsiteY152" fmla="*/ 10315982 h 13511369"/>
                  <a:gd name="connsiteX153" fmla="*/ 932878 w 12089090"/>
                  <a:gd name="connsiteY153" fmla="*/ 10353832 h 13511369"/>
                  <a:gd name="connsiteX154" fmla="*/ 817387 w 12089090"/>
                  <a:gd name="connsiteY154" fmla="*/ 10468382 h 13511369"/>
                  <a:gd name="connsiteX155" fmla="*/ 678084 w 12089090"/>
                  <a:gd name="connsiteY155" fmla="*/ 10480038 h 13511369"/>
                  <a:gd name="connsiteX156" fmla="*/ 585215 w 12089090"/>
                  <a:gd name="connsiteY156" fmla="*/ 10544332 h 13511369"/>
                  <a:gd name="connsiteX157" fmla="*/ 497109 w 12089090"/>
                  <a:gd name="connsiteY157" fmla="*/ 10503850 h 13511369"/>
                  <a:gd name="connsiteX158" fmla="*/ 399478 w 12089090"/>
                  <a:gd name="connsiteY158" fmla="*/ 10510994 h 13511369"/>
                  <a:gd name="connsiteX159" fmla="*/ 301847 w 12089090"/>
                  <a:gd name="connsiteY159" fmla="*/ 10482419 h 13511369"/>
                  <a:gd name="connsiteX160" fmla="*/ 238743 w 12089090"/>
                  <a:gd name="connsiteY160" fmla="*/ 10535057 h 13511369"/>
                  <a:gd name="connsiteX161" fmla="*/ 17287 w 12089090"/>
                  <a:gd name="connsiteY161" fmla="*/ 10430282 h 13511369"/>
                  <a:gd name="connsiteX162" fmla="*/ 78009 w 12089090"/>
                  <a:gd name="connsiteY162" fmla="*/ 10608625 h 13511369"/>
                  <a:gd name="connsiteX163" fmla="*/ 11334 w 12089090"/>
                  <a:gd name="connsiteY163" fmla="*/ 10787219 h 13511369"/>
                  <a:gd name="connsiteX164" fmla="*/ 112537 w 12089090"/>
                  <a:gd name="connsiteY164" fmla="*/ 11056551 h 13511369"/>
                  <a:gd name="connsiteX165" fmla="*/ 8953 w 12089090"/>
                  <a:gd name="connsiteY165" fmla="*/ 11234894 h 13511369"/>
                  <a:gd name="connsiteX166" fmla="*/ 17287 w 12089090"/>
                  <a:gd name="connsiteY166" fmla="*/ 11420882 h 13511369"/>
                  <a:gd name="connsiteX167" fmla="*/ 158972 w 12089090"/>
                  <a:gd name="connsiteY167" fmla="*/ 11470638 h 13511369"/>
                  <a:gd name="connsiteX168" fmla="*/ 455437 w 12089090"/>
                  <a:gd name="connsiteY168" fmla="*/ 11497082 h 13511369"/>
                  <a:gd name="connsiteX169" fmla="*/ 623315 w 12089090"/>
                  <a:gd name="connsiteY169" fmla="*/ 11544457 h 13511369"/>
                  <a:gd name="connsiteX170" fmla="*/ 737615 w 12089090"/>
                  <a:gd name="connsiteY170" fmla="*/ 11489688 h 13511369"/>
                  <a:gd name="connsiteX171" fmla="*/ 912637 w 12089090"/>
                  <a:gd name="connsiteY171" fmla="*/ 11535182 h 13511369"/>
                  <a:gd name="connsiteX172" fmla="*/ 1078134 w 12089090"/>
                  <a:gd name="connsiteY172" fmla="*/ 11413488 h 13511369"/>
                  <a:gd name="connsiteX173" fmla="*/ 1155524 w 12089090"/>
                  <a:gd name="connsiteY173" fmla="*/ 11470889 h 13511369"/>
                  <a:gd name="connsiteX174" fmla="*/ 1294828 w 12089090"/>
                  <a:gd name="connsiteY174" fmla="*/ 11496832 h 13511369"/>
                  <a:gd name="connsiteX175" fmla="*/ 1466278 w 12089090"/>
                  <a:gd name="connsiteY175" fmla="*/ 11508738 h 13511369"/>
                  <a:gd name="connsiteX176" fmla="*/ 1552003 w 12089090"/>
                  <a:gd name="connsiteY176" fmla="*/ 11573032 h 13511369"/>
                  <a:gd name="connsiteX177" fmla="*/ 1652015 w 12089090"/>
                  <a:gd name="connsiteY177" fmla="*/ 11580175 h 13511369"/>
                  <a:gd name="connsiteX178" fmla="*/ 1731787 w 12089090"/>
                  <a:gd name="connsiteY178" fmla="*/ 11592332 h 13511369"/>
                  <a:gd name="connsiteX179" fmla="*/ 1659159 w 12089090"/>
                  <a:gd name="connsiteY179" fmla="*/ 11737338 h 13511369"/>
                  <a:gd name="connsiteX180" fmla="*/ 1693687 w 12089090"/>
                  <a:gd name="connsiteY180" fmla="*/ 11992382 h 13511369"/>
                  <a:gd name="connsiteX181" fmla="*/ 1871090 w 12089090"/>
                  <a:gd name="connsiteY181" fmla="*/ 12130244 h 13511369"/>
                  <a:gd name="connsiteX182" fmla="*/ 1993724 w 12089090"/>
                  <a:gd name="connsiteY182" fmla="*/ 12056676 h 13511369"/>
                  <a:gd name="connsiteX183" fmla="*/ 2066353 w 12089090"/>
                  <a:gd name="connsiteY183" fmla="*/ 12104050 h 13511369"/>
                  <a:gd name="connsiteX184" fmla="*/ 2142553 w 12089090"/>
                  <a:gd name="connsiteY184" fmla="*/ 12034994 h 13511369"/>
                  <a:gd name="connsiteX185" fmla="*/ 2242565 w 12089090"/>
                  <a:gd name="connsiteY185" fmla="*/ 12058807 h 13511369"/>
                  <a:gd name="connsiteX186" fmla="*/ 2473547 w 12089090"/>
                  <a:gd name="connsiteY186" fmla="*/ 12008800 h 13511369"/>
                  <a:gd name="connsiteX187" fmla="*/ 2524743 w 12089090"/>
                  <a:gd name="connsiteY187" fmla="*/ 11899513 h 13511369"/>
                  <a:gd name="connsiteX188" fmla="*/ 2893837 w 12089090"/>
                  <a:gd name="connsiteY188" fmla="*/ 12030482 h 13511369"/>
                  <a:gd name="connsiteX189" fmla="*/ 2983134 w 12089090"/>
                  <a:gd name="connsiteY189" fmla="*/ 12018325 h 13511369"/>
                  <a:gd name="connsiteX190" fmla="*/ 3084337 w 12089090"/>
                  <a:gd name="connsiteY190" fmla="*/ 12182882 h 13511369"/>
                  <a:gd name="connsiteX191" fmla="*/ 3323653 w 12089090"/>
                  <a:gd name="connsiteY191" fmla="*/ 12127863 h 13511369"/>
                  <a:gd name="connsiteX192" fmla="*/ 3433190 w 12089090"/>
                  <a:gd name="connsiteY192" fmla="*/ 12196919 h 13511369"/>
                  <a:gd name="connsiteX193" fmla="*/ 3586781 w 12089090"/>
                  <a:gd name="connsiteY193" fmla="*/ 12266226 h 13511369"/>
                  <a:gd name="connsiteX194" fmla="*/ 3522487 w 12089090"/>
                  <a:gd name="connsiteY194" fmla="*/ 12387670 h 13511369"/>
                  <a:gd name="connsiteX195" fmla="*/ 3607022 w 12089090"/>
                  <a:gd name="connsiteY195" fmla="*/ 12592207 h 13511369"/>
                  <a:gd name="connsiteX196" fmla="*/ 3560587 w 12089090"/>
                  <a:gd name="connsiteY196" fmla="*/ 12773432 h 13511369"/>
                  <a:gd name="connsiteX197" fmla="*/ 3545109 w 12089090"/>
                  <a:gd name="connsiteY197" fmla="*/ 12987494 h 13511369"/>
                  <a:gd name="connsiteX198" fmla="*/ 3636787 w 12089090"/>
                  <a:gd name="connsiteY198" fmla="*/ 13211582 h 13511369"/>
                  <a:gd name="connsiteX199" fmla="*/ 3922537 w 12089090"/>
                  <a:gd name="connsiteY199" fmla="*/ 13440182 h 13511369"/>
                  <a:gd name="connsiteX200" fmla="*/ 4514278 w 12089090"/>
                  <a:gd name="connsiteY200" fmla="*/ 13511369 h 13511369"/>
                  <a:gd name="connsiteX201" fmla="*/ 4549996 w 12089090"/>
                  <a:gd name="connsiteY201" fmla="*/ 13442312 h 13511369"/>
                  <a:gd name="connsiteX202" fmla="*/ 4208287 w 12089090"/>
                  <a:gd name="connsiteY202" fmla="*/ 13154432 h 13511369"/>
                  <a:gd name="connsiteX203" fmla="*/ 4635722 w 12089090"/>
                  <a:gd name="connsiteY203" fmla="*/ 13268482 h 13511369"/>
                  <a:gd name="connsiteX204" fmla="*/ 4951237 w 12089090"/>
                  <a:gd name="connsiteY204" fmla="*/ 13268732 h 13511369"/>
                  <a:gd name="connsiteX205" fmla="*/ 5052440 w 12089090"/>
                  <a:gd name="connsiteY205" fmla="*/ 13058932 h 13511369"/>
                  <a:gd name="connsiteX206" fmla="*/ 5011959 w 12089090"/>
                  <a:gd name="connsiteY206" fmla="*/ 12985113 h 13511369"/>
                  <a:gd name="connsiteX207" fmla="*/ 5008387 w 12089090"/>
                  <a:gd name="connsiteY207" fmla="*/ 12678182 h 13511369"/>
                  <a:gd name="connsiteX208" fmla="*/ 5084587 w 12089090"/>
                  <a:gd name="connsiteY208" fmla="*/ 12563882 h 13511369"/>
                  <a:gd name="connsiteX209" fmla="*/ 5046487 w 12089090"/>
                  <a:gd name="connsiteY209" fmla="*/ 12225745 h 13511369"/>
                  <a:gd name="connsiteX210" fmla="*/ 5375100 w 12089090"/>
                  <a:gd name="connsiteY210" fmla="*/ 12097157 h 13511369"/>
                  <a:gd name="connsiteX211" fmla="*/ 5656087 w 12089090"/>
                  <a:gd name="connsiteY211" fmla="*/ 12180502 h 13511369"/>
                  <a:gd name="connsiteX212" fmla="*/ 5541787 w 12089090"/>
                  <a:gd name="connsiteY212" fmla="*/ 11249432 h 13511369"/>
                  <a:gd name="connsiteX213" fmla="*/ 5602510 w 12089090"/>
                  <a:gd name="connsiteY213" fmla="*/ 10722925 h 13511369"/>
                  <a:gd name="connsiteX214" fmla="*/ 5485827 w 12089090"/>
                  <a:gd name="connsiteY214" fmla="*/ 10663394 h 13511369"/>
                  <a:gd name="connsiteX215" fmla="*/ 5602509 w 12089090"/>
                  <a:gd name="connsiteY215" fmla="*/ 10701495 h 13511369"/>
                  <a:gd name="connsiteX216" fmla="*/ 5628703 w 12089090"/>
                  <a:gd name="connsiteY216" fmla="*/ 10160950 h 13511369"/>
                  <a:gd name="connsiteX217" fmla="*/ 5715618 w 12089090"/>
                  <a:gd name="connsiteY217" fmla="*/ 9775438 h 13511369"/>
                  <a:gd name="connsiteX218" fmla="*/ 5847778 w 12089090"/>
                  <a:gd name="connsiteY218" fmla="*/ 9408475 h 13511369"/>
                  <a:gd name="connsiteX219" fmla="*/ 5938265 w 12089090"/>
                  <a:gd name="connsiteY219" fmla="*/ 9196544 h 13511369"/>
                  <a:gd name="connsiteX220" fmla="*/ 5776340 w 12089090"/>
                  <a:gd name="connsiteY220" fmla="*/ 9329894 h 13511369"/>
                  <a:gd name="connsiteX221" fmla="*/ 5940647 w 12089090"/>
                  <a:gd name="connsiteY221" fmla="*/ 9137013 h 13511369"/>
                  <a:gd name="connsiteX222" fmla="*/ 5972794 w 12089090"/>
                  <a:gd name="connsiteY222" fmla="*/ 8956289 h 13511369"/>
                  <a:gd name="connsiteX223" fmla="*/ 5976365 w 12089090"/>
                  <a:gd name="connsiteY223" fmla="*/ 9087006 h 13511369"/>
                  <a:gd name="connsiteX224" fmla="*/ 6458567 w 12089090"/>
                  <a:gd name="connsiteY224" fmla="*/ 8201432 h 13511369"/>
                  <a:gd name="connsiteX225" fmla="*/ 6221634 w 12089090"/>
                  <a:gd name="connsiteY225" fmla="*/ 8101170 h 13511369"/>
                  <a:gd name="connsiteX226" fmla="*/ 6443090 w 12089090"/>
                  <a:gd name="connsiteY226" fmla="*/ 8110694 h 13511369"/>
                  <a:gd name="connsiteX227" fmla="*/ 6713363 w 12089090"/>
                  <a:gd name="connsiteY227" fmla="*/ 8074975 h 13511369"/>
                  <a:gd name="connsiteX228" fmla="*/ 6872907 w 12089090"/>
                  <a:gd name="connsiteY228" fmla="*/ 8032113 h 13511369"/>
                  <a:gd name="connsiteX229" fmla="*/ 6802659 w 12089090"/>
                  <a:gd name="connsiteY229" fmla="*/ 7972582 h 13511369"/>
                  <a:gd name="connsiteX230" fmla="*/ 6894339 w 12089090"/>
                  <a:gd name="connsiteY230" fmla="*/ 7846626 h 13511369"/>
                  <a:gd name="connsiteX231" fmla="*/ 6997921 w 12089090"/>
                  <a:gd name="connsiteY231" fmla="*/ 7867807 h 13511369"/>
                  <a:gd name="connsiteX232" fmla="*/ 7034832 w 12089090"/>
                  <a:gd name="connsiteY232" fmla="*/ 7793990 h 13511369"/>
                  <a:gd name="connsiteX233" fmla="*/ 6961013 w 12089090"/>
                  <a:gd name="connsiteY233" fmla="*/ 7693975 h 13511369"/>
                  <a:gd name="connsiteX234" fmla="*/ 6927676 w 12089090"/>
                  <a:gd name="connsiteY234" fmla="*/ 7596344 h 13511369"/>
                  <a:gd name="connsiteX235" fmla="*/ 6837187 w 12089090"/>
                  <a:gd name="connsiteY235" fmla="*/ 7591832 h 13511369"/>
                  <a:gd name="connsiteX236" fmla="*/ 6763369 w 12089090"/>
                  <a:gd name="connsiteY236" fmla="*/ 7674925 h 13511369"/>
                  <a:gd name="connsiteX237" fmla="*/ 6627637 w 12089090"/>
                  <a:gd name="connsiteY237" fmla="*/ 7687082 h 13511369"/>
                  <a:gd name="connsiteX238" fmla="*/ 6687169 w 12089090"/>
                  <a:gd name="connsiteY238" fmla="*/ 7617775 h 13511369"/>
                  <a:gd name="connsiteX239" fmla="*/ 6699076 w 12089090"/>
                  <a:gd name="connsiteY239" fmla="*/ 7529669 h 13511369"/>
                  <a:gd name="connsiteX240" fmla="*/ 6720506 w 12089090"/>
                  <a:gd name="connsiteY240" fmla="*/ 7467756 h 13511369"/>
                  <a:gd name="connsiteX241" fmla="*/ 6684787 w 12089090"/>
                  <a:gd name="connsiteY241" fmla="*/ 7401332 h 13511369"/>
                  <a:gd name="connsiteX242" fmla="*/ 6620494 w 12089090"/>
                  <a:gd name="connsiteY242" fmla="*/ 7432038 h 13511369"/>
                  <a:gd name="connsiteX243" fmla="*/ 6618112 w 12089090"/>
                  <a:gd name="connsiteY243" fmla="*/ 7351326 h 13511369"/>
                  <a:gd name="connsiteX244" fmla="*/ 6837188 w 12089090"/>
                  <a:gd name="connsiteY244" fmla="*/ 7243919 h 13511369"/>
                  <a:gd name="connsiteX245" fmla="*/ 6801469 w 12089090"/>
                  <a:gd name="connsiteY245" fmla="*/ 7089138 h 13511369"/>
                  <a:gd name="connsiteX246" fmla="*/ 6877669 w 12089090"/>
                  <a:gd name="connsiteY246" fmla="*/ 7072469 h 13511369"/>
                  <a:gd name="connsiteX247" fmla="*/ 6856237 w 12089090"/>
                  <a:gd name="connsiteY247" fmla="*/ 6982232 h 13511369"/>
                  <a:gd name="connsiteX248" fmla="*/ 6961013 w 12089090"/>
                  <a:gd name="connsiteY248" fmla="*/ 6984363 h 13511369"/>
                  <a:gd name="connsiteX249" fmla="*/ 7003876 w 12089090"/>
                  <a:gd name="connsiteY249" fmla="*/ 6903400 h 13511369"/>
                  <a:gd name="connsiteX250" fmla="*/ 7106269 w 12089090"/>
                  <a:gd name="connsiteY250" fmla="*/ 6936738 h 13511369"/>
                  <a:gd name="connsiteX251" fmla="*/ 7180088 w 12089090"/>
                  <a:gd name="connsiteY251" fmla="*/ 7039132 h 13511369"/>
                  <a:gd name="connsiteX252" fmla="*/ 7246763 w 12089090"/>
                  <a:gd name="connsiteY252" fmla="*/ 6979600 h 13511369"/>
                  <a:gd name="connsiteX253" fmla="*/ 7187232 w 12089090"/>
                  <a:gd name="connsiteY253" fmla="*/ 6843869 h 13511369"/>
                  <a:gd name="connsiteX254" fmla="*/ 7244381 w 12089090"/>
                  <a:gd name="connsiteY254" fmla="*/ 6896506 h 13511369"/>
                  <a:gd name="connsiteX255" fmla="*/ 7361063 w 12089090"/>
                  <a:gd name="connsiteY255" fmla="*/ 6934357 h 13511369"/>
                  <a:gd name="connsiteX256" fmla="*/ 7434882 w 12089090"/>
                  <a:gd name="connsiteY256" fmla="*/ 7006046 h 13511369"/>
                  <a:gd name="connsiteX257" fmla="*/ 7403926 w 12089090"/>
                  <a:gd name="connsiteY257" fmla="*/ 7144158 h 13511369"/>
                  <a:gd name="connsiteX258" fmla="*/ 7475363 w 12089090"/>
                  <a:gd name="connsiteY258" fmla="*/ 7108439 h 13511369"/>
                  <a:gd name="connsiteX259" fmla="*/ 7465837 w 12089090"/>
                  <a:gd name="connsiteY259" fmla="*/ 7077482 h 13511369"/>
                  <a:gd name="connsiteX260" fmla="*/ 7542038 w 12089090"/>
                  <a:gd name="connsiteY260" fmla="*/ 7163208 h 13511369"/>
                  <a:gd name="connsiteX261" fmla="*/ 7477744 w 12089090"/>
                  <a:gd name="connsiteY261" fmla="*/ 7244171 h 13511369"/>
                  <a:gd name="connsiteX262" fmla="*/ 7542037 w 12089090"/>
                  <a:gd name="connsiteY262" fmla="*/ 7325132 h 13511369"/>
                  <a:gd name="connsiteX263" fmla="*/ 7468219 w 12089090"/>
                  <a:gd name="connsiteY263" fmla="*/ 7344183 h 13511369"/>
                  <a:gd name="connsiteX264" fmla="*/ 7375351 w 12089090"/>
                  <a:gd name="connsiteY264" fmla="*/ 7296558 h 13511369"/>
                  <a:gd name="connsiteX265" fmla="*/ 7327726 w 12089090"/>
                  <a:gd name="connsiteY265" fmla="*/ 7406096 h 13511369"/>
                  <a:gd name="connsiteX266" fmla="*/ 7403926 w 12089090"/>
                  <a:gd name="connsiteY266" fmla="*/ 7425146 h 13511369"/>
                  <a:gd name="connsiteX267" fmla="*/ 7458694 w 12089090"/>
                  <a:gd name="connsiteY267" fmla="*/ 7484677 h 13511369"/>
                  <a:gd name="connsiteX268" fmla="*/ 7484888 w 12089090"/>
                  <a:gd name="connsiteY268" fmla="*/ 7515382 h 13511369"/>
                  <a:gd name="connsiteX269" fmla="*/ 7505128 w 12089090"/>
                  <a:gd name="connsiteY269" fmla="*/ 7467755 h 13511369"/>
                  <a:gd name="connsiteX270" fmla="*/ 7563469 w 12089090"/>
                  <a:gd name="connsiteY270" fmla="*/ 7529921 h 13511369"/>
                  <a:gd name="connsiteX271" fmla="*/ 7656338 w 12089090"/>
                  <a:gd name="connsiteY271" fmla="*/ 7615646 h 13511369"/>
                  <a:gd name="connsiteX272" fmla="*/ 7656338 w 12089090"/>
                  <a:gd name="connsiteY272" fmla="*/ 7510871 h 13511369"/>
                  <a:gd name="connsiteX273" fmla="*/ 7830168 w 12089090"/>
                  <a:gd name="connsiteY273" fmla="*/ 7606120 h 13511369"/>
                  <a:gd name="connsiteX274" fmla="*/ 7723013 w 12089090"/>
                  <a:gd name="connsiteY274" fmla="*/ 7370377 h 13511369"/>
                  <a:gd name="connsiteX275" fmla="*/ 7725394 w 12089090"/>
                  <a:gd name="connsiteY275" fmla="*/ 7234646 h 13511369"/>
                  <a:gd name="connsiteX276" fmla="*/ 7630144 w 12089090"/>
                  <a:gd name="connsiteY276" fmla="*/ 7206071 h 13511369"/>
                  <a:gd name="connsiteX277" fmla="*/ 7694437 w 12089090"/>
                  <a:gd name="connsiteY277" fmla="*/ 7039382 h 13511369"/>
                  <a:gd name="connsiteX278" fmla="*/ 8392144 w 12089090"/>
                  <a:gd name="connsiteY278" fmla="*/ 6653621 h 13511369"/>
                  <a:gd name="connsiteX279" fmla="*/ 8720757 w 12089090"/>
                  <a:gd name="connsiteY279" fmla="*/ 6591708 h 13511369"/>
                  <a:gd name="connsiteX280" fmla="*/ 8739807 w 12089090"/>
                  <a:gd name="connsiteY280" fmla="*/ 6696483 h 13511369"/>
                  <a:gd name="connsiteX281" fmla="*/ 8813626 w 12089090"/>
                  <a:gd name="connsiteY281" fmla="*/ 6701246 h 13511369"/>
                  <a:gd name="connsiteX282" fmla="*/ 8789812 w 12089090"/>
                  <a:gd name="connsiteY282" fmla="*/ 6548844 h 13511369"/>
                  <a:gd name="connsiteX283" fmla="*/ 9332737 w 12089090"/>
                  <a:gd name="connsiteY283" fmla="*/ 6544082 h 13511369"/>
                  <a:gd name="connsiteX284" fmla="*/ 9520856 w 12089090"/>
                  <a:gd name="connsiteY284" fmla="*/ 6494075 h 13511369"/>
                  <a:gd name="connsiteX285" fmla="*/ 9647062 w 12089090"/>
                  <a:gd name="connsiteY285" fmla="*/ 6298813 h 13511369"/>
                  <a:gd name="connsiteX286" fmla="*/ 9923287 w 12089090"/>
                  <a:gd name="connsiteY286" fmla="*/ 6334532 h 13511369"/>
                  <a:gd name="connsiteX287" fmla="*/ 9887569 w 12089090"/>
                  <a:gd name="connsiteY287" fmla="*/ 6420258 h 13511369"/>
                  <a:gd name="connsiteX288" fmla="*/ 9744694 w 12089090"/>
                  <a:gd name="connsiteY288" fmla="*/ 6434546 h 13511369"/>
                  <a:gd name="connsiteX289" fmla="*/ 9813749 w 12089090"/>
                  <a:gd name="connsiteY289" fmla="*/ 6489313 h 13511369"/>
                  <a:gd name="connsiteX290" fmla="*/ 9682782 w 12089090"/>
                  <a:gd name="connsiteY290" fmla="*/ 6517889 h 13511369"/>
                  <a:gd name="connsiteX291" fmla="*/ 9556576 w 12089090"/>
                  <a:gd name="connsiteY291" fmla="*/ 6508364 h 13511369"/>
                  <a:gd name="connsiteX292" fmla="*/ 9470850 w 12089090"/>
                  <a:gd name="connsiteY292" fmla="*/ 6544082 h 13511369"/>
                  <a:gd name="connsiteX293" fmla="*/ 9439894 w 12089090"/>
                  <a:gd name="connsiteY293" fmla="*/ 6848883 h 13511369"/>
                  <a:gd name="connsiteX294" fmla="*/ 9601819 w 12089090"/>
                  <a:gd name="connsiteY294" fmla="*/ 6882220 h 13511369"/>
                  <a:gd name="connsiteX295" fmla="*/ 9808987 w 12089090"/>
                  <a:gd name="connsiteY295" fmla="*/ 6696482 h 13511369"/>
                  <a:gd name="connsiteX296" fmla="*/ 9847088 w 12089090"/>
                  <a:gd name="connsiteY296" fmla="*/ 6794114 h 13511369"/>
                  <a:gd name="connsiteX297" fmla="*/ 9994726 w 12089090"/>
                  <a:gd name="connsiteY297" fmla="*/ 6717914 h 13511369"/>
                  <a:gd name="connsiteX298" fmla="*/ 9894713 w 12089090"/>
                  <a:gd name="connsiteY298" fmla="*/ 6956040 h 13511369"/>
                  <a:gd name="connsiteX299" fmla="*/ 10037588 w 12089090"/>
                  <a:gd name="connsiteY299" fmla="*/ 6898889 h 13511369"/>
                  <a:gd name="connsiteX300" fmla="*/ 10004251 w 12089090"/>
                  <a:gd name="connsiteY300" fmla="*/ 6986996 h 13511369"/>
                  <a:gd name="connsiteX301" fmla="*/ 10235232 w 12089090"/>
                  <a:gd name="connsiteY301" fmla="*/ 6984614 h 13511369"/>
                  <a:gd name="connsiteX302" fmla="*/ 10075687 w 12089090"/>
                  <a:gd name="connsiteY302" fmla="*/ 7039382 h 13511369"/>
                  <a:gd name="connsiteX303" fmla="*/ 9966151 w 12089090"/>
                  <a:gd name="connsiteY303" fmla="*/ 7096533 h 13511369"/>
                  <a:gd name="connsiteX304" fmla="*/ 9847088 w 12089090"/>
                  <a:gd name="connsiteY304" fmla="*/ 7210833 h 13511369"/>
                  <a:gd name="connsiteX305" fmla="*/ 9882806 w 12089090"/>
                  <a:gd name="connsiteY305" fmla="*/ 7270363 h 13511369"/>
                  <a:gd name="connsiteX306" fmla="*/ 9925669 w 12089090"/>
                  <a:gd name="connsiteY306" fmla="*/ 7320371 h 13511369"/>
                  <a:gd name="connsiteX307" fmla="*/ 10004251 w 12089090"/>
                  <a:gd name="connsiteY307" fmla="*/ 7287033 h 13511369"/>
                  <a:gd name="connsiteX308" fmla="*/ 10016156 w 12089090"/>
                  <a:gd name="connsiteY308" fmla="*/ 7348944 h 13511369"/>
                  <a:gd name="connsiteX309" fmla="*/ 10130457 w 12089090"/>
                  <a:gd name="connsiteY309" fmla="*/ 7210833 h 13511369"/>
                  <a:gd name="connsiteX310" fmla="*/ 10166176 w 12089090"/>
                  <a:gd name="connsiteY310" fmla="*/ 7356089 h 13511369"/>
                  <a:gd name="connsiteX311" fmla="*/ 10261426 w 12089090"/>
                  <a:gd name="connsiteY311" fmla="*/ 7239408 h 13511369"/>
                  <a:gd name="connsiteX312" fmla="*/ 10287619 w 12089090"/>
                  <a:gd name="connsiteY312" fmla="*/ 7401332 h 13511369"/>
                  <a:gd name="connsiteX313" fmla="*/ 10361437 w 12089090"/>
                  <a:gd name="connsiteY313" fmla="*/ 7477532 h 13511369"/>
                  <a:gd name="connsiteX314" fmla="*/ 10151887 w 12089090"/>
                  <a:gd name="connsiteY314" fmla="*/ 7591832 h 13511369"/>
                  <a:gd name="connsiteX315" fmla="*/ 10304288 w 12089090"/>
                  <a:gd name="connsiteY315" fmla="*/ 7741852 h 13511369"/>
                  <a:gd name="connsiteX316" fmla="*/ 10335244 w 12089090"/>
                  <a:gd name="connsiteY316" fmla="*/ 7644221 h 13511369"/>
                  <a:gd name="connsiteX317" fmla="*/ 10406680 w 12089090"/>
                  <a:gd name="connsiteY317" fmla="*/ 7732326 h 13511369"/>
                  <a:gd name="connsiteX318" fmla="*/ 10528126 w 12089090"/>
                  <a:gd name="connsiteY318" fmla="*/ 7691846 h 13511369"/>
                  <a:gd name="connsiteX319" fmla="*/ 10532887 w 12089090"/>
                  <a:gd name="connsiteY319" fmla="*/ 7777570 h 13511369"/>
                  <a:gd name="connsiteX320" fmla="*/ 10530506 w 12089090"/>
                  <a:gd name="connsiteY320" fmla="*/ 7875200 h 13511369"/>
                  <a:gd name="connsiteX321" fmla="*/ 10640043 w 12089090"/>
                  <a:gd name="connsiteY321" fmla="*/ 7837101 h 13511369"/>
                  <a:gd name="connsiteX322" fmla="*/ 10680526 w 12089090"/>
                  <a:gd name="connsiteY322" fmla="*/ 8075227 h 13511369"/>
                  <a:gd name="connsiteX323" fmla="*/ 10818637 w 12089090"/>
                  <a:gd name="connsiteY323" fmla="*/ 8106182 h 13511369"/>
                  <a:gd name="connsiteX324" fmla="*/ 10832925 w 12089090"/>
                  <a:gd name="connsiteY324" fmla="*/ 7815670 h 13511369"/>
                  <a:gd name="connsiteX325" fmla="*/ 10923413 w 12089090"/>
                  <a:gd name="connsiteY325" fmla="*/ 7791858 h 13511369"/>
                  <a:gd name="connsiteX326" fmla="*/ 10992469 w 12089090"/>
                  <a:gd name="connsiteY326" fmla="*/ 7620407 h 13511369"/>
                  <a:gd name="connsiteX327" fmla="*/ 10954369 w 12089090"/>
                  <a:gd name="connsiteY327" fmla="*/ 7491821 h 13511369"/>
                  <a:gd name="connsiteX328" fmla="*/ 10859119 w 12089090"/>
                  <a:gd name="connsiteY328" fmla="*/ 7479913 h 13511369"/>
                  <a:gd name="connsiteX329" fmla="*/ 10906743 w 12089090"/>
                  <a:gd name="connsiteY329" fmla="*/ 7360851 h 13511369"/>
                  <a:gd name="connsiteX330" fmla="*/ 10801969 w 12089090"/>
                  <a:gd name="connsiteY330" fmla="*/ 7289414 h 13511369"/>
                  <a:gd name="connsiteX331" fmla="*/ 10761487 w 12089090"/>
                  <a:gd name="connsiteY331" fmla="*/ 7058432 h 13511369"/>
                  <a:gd name="connsiteX332" fmla="*/ 10443987 w 12089090"/>
                  <a:gd name="connsiteY332" fmla="*/ 7020332 h 13511369"/>
                  <a:gd name="connsiteX333" fmla="*/ 10513838 w 12089090"/>
                  <a:gd name="connsiteY333" fmla="*/ 6915558 h 13511369"/>
                  <a:gd name="connsiteX334" fmla="*/ 10637663 w 12089090"/>
                  <a:gd name="connsiteY334" fmla="*/ 6896508 h 13511369"/>
                  <a:gd name="connsiteX335" fmla="*/ 10647187 w 12089090"/>
                  <a:gd name="connsiteY335" fmla="*/ 6810782 h 13511369"/>
                  <a:gd name="connsiteX336" fmla="*/ 10859912 w 12089090"/>
                  <a:gd name="connsiteY336" fmla="*/ 6899682 h 13511369"/>
                  <a:gd name="connsiteX337" fmla="*/ 10875787 w 12089090"/>
                  <a:gd name="connsiteY337" fmla="*/ 6677432 h 13511369"/>
                  <a:gd name="connsiteX338" fmla="*/ 10666237 w 12089090"/>
                  <a:gd name="connsiteY338" fmla="*/ 6772682 h 13511369"/>
                  <a:gd name="connsiteX339" fmla="*/ 10590037 w 12089090"/>
                  <a:gd name="connsiteY339" fmla="*/ 6544082 h 13511369"/>
                  <a:gd name="connsiteX340" fmla="*/ 10361437 w 12089090"/>
                  <a:gd name="connsiteY340" fmla="*/ 6753632 h 13511369"/>
                  <a:gd name="connsiteX341" fmla="*/ 10374138 w 12089090"/>
                  <a:gd name="connsiteY341" fmla="*/ 6588533 h 13511369"/>
                  <a:gd name="connsiteX342" fmla="*/ 10386837 w 12089090"/>
                  <a:gd name="connsiteY342" fmla="*/ 6464707 h 13511369"/>
                  <a:gd name="connsiteX343" fmla="*/ 10331672 w 12089090"/>
                  <a:gd name="connsiteY343" fmla="*/ 6436675 h 13511369"/>
                  <a:gd name="connsiteX344" fmla="*/ 10278888 w 12089090"/>
                  <a:gd name="connsiteY344" fmla="*/ 6452008 h 13511369"/>
                  <a:gd name="connsiteX345" fmla="*/ 10158237 w 12089090"/>
                  <a:gd name="connsiteY345" fmla="*/ 6236107 h 13511369"/>
                  <a:gd name="connsiteX346" fmla="*/ 10323338 w 12089090"/>
                  <a:gd name="connsiteY346" fmla="*/ 6274208 h 13511369"/>
                  <a:gd name="connsiteX347" fmla="*/ 10564638 w 12089090"/>
                  <a:gd name="connsiteY347" fmla="*/ 6274208 h 13511369"/>
                  <a:gd name="connsiteX348" fmla="*/ 10694812 w 12089090"/>
                  <a:gd name="connsiteY348" fmla="*/ 6134507 h 13511369"/>
                  <a:gd name="connsiteX349" fmla="*/ 10593213 w 12089090"/>
                  <a:gd name="connsiteY349" fmla="*/ 6023383 h 13511369"/>
                  <a:gd name="connsiteX350" fmla="*/ 10380487 w 12089090"/>
                  <a:gd name="connsiteY350" fmla="*/ 5975757 h 13511369"/>
                  <a:gd name="connsiteX351" fmla="*/ 10561462 w 12089090"/>
                  <a:gd name="connsiteY351" fmla="*/ 5845582 h 13511369"/>
                  <a:gd name="connsiteX352" fmla="*/ 10507488 w 12089090"/>
                  <a:gd name="connsiteY352" fmla="*/ 5728108 h 13511369"/>
                  <a:gd name="connsiteX353" fmla="*/ 10561463 w 12089090"/>
                  <a:gd name="connsiteY353" fmla="*/ 5607458 h 13511369"/>
                  <a:gd name="connsiteX354" fmla="*/ 10523362 w 12089090"/>
                  <a:gd name="connsiteY354" fmla="*/ 5604282 h 13511369"/>
                  <a:gd name="connsiteX355" fmla="*/ 10488438 w 12089090"/>
                  <a:gd name="connsiteY355" fmla="*/ 5528083 h 13511369"/>
                  <a:gd name="connsiteX356" fmla="*/ 10329687 w 12089090"/>
                  <a:gd name="connsiteY356" fmla="*/ 5375682 h 13511369"/>
                  <a:gd name="connsiteX357" fmla="*/ 10599563 w 12089090"/>
                  <a:gd name="connsiteY357" fmla="*/ 5480458 h 13511369"/>
                  <a:gd name="connsiteX358" fmla="*/ 10742437 w 12089090"/>
                  <a:gd name="connsiteY358" fmla="*/ 5439182 h 13511369"/>
                  <a:gd name="connsiteX359" fmla="*/ 10717038 w 12089090"/>
                  <a:gd name="connsiteY359" fmla="*/ 5686833 h 13511369"/>
                  <a:gd name="connsiteX360" fmla="*/ 10894837 w 12089090"/>
                  <a:gd name="connsiteY360" fmla="*/ 5724932 h 13511369"/>
                  <a:gd name="connsiteX361" fmla="*/ 10951988 w 12089090"/>
                  <a:gd name="connsiteY361" fmla="*/ 5550308 h 13511369"/>
                  <a:gd name="connsiteX362" fmla="*/ 10993262 w 12089090"/>
                  <a:gd name="connsiteY362" fmla="*/ 5321707 h 13511369"/>
                  <a:gd name="connsiteX363" fmla="*/ 10913888 w 12089090"/>
                  <a:gd name="connsiteY363" fmla="*/ 5118508 h 13511369"/>
                  <a:gd name="connsiteX364" fmla="*/ 10856737 w 12089090"/>
                  <a:gd name="connsiteY364" fmla="*/ 5020082 h 13511369"/>
                  <a:gd name="connsiteX365" fmla="*/ 10777363 w 12089090"/>
                  <a:gd name="connsiteY365" fmla="*/ 5137558 h 13511369"/>
                  <a:gd name="connsiteX366" fmla="*/ 10707513 w 12089090"/>
                  <a:gd name="connsiteY366" fmla="*/ 5096283 h 13511369"/>
                  <a:gd name="connsiteX367" fmla="*/ 10675763 w 12089090"/>
                  <a:gd name="connsiteY367" fmla="*/ 5216933 h 13511369"/>
                  <a:gd name="connsiteX368" fmla="*/ 10574162 w 12089090"/>
                  <a:gd name="connsiteY368" fmla="*/ 5220107 h 13511369"/>
                  <a:gd name="connsiteX369" fmla="*/ 10494787 w 12089090"/>
                  <a:gd name="connsiteY369" fmla="*/ 5077232 h 13511369"/>
                  <a:gd name="connsiteX370" fmla="*/ 10456687 w 12089090"/>
                  <a:gd name="connsiteY370" fmla="*/ 4924832 h 13511369"/>
                  <a:gd name="connsiteX371" fmla="*/ 10240787 w 12089090"/>
                  <a:gd name="connsiteY371" fmla="*/ 4928007 h 13511369"/>
                  <a:gd name="connsiteX372" fmla="*/ 10266187 w 12089090"/>
                  <a:gd name="connsiteY372" fmla="*/ 5153432 h 13511369"/>
                  <a:gd name="connsiteX373" fmla="*/ 10228088 w 12089090"/>
                  <a:gd name="connsiteY373" fmla="*/ 4959758 h 13511369"/>
                  <a:gd name="connsiteX374" fmla="*/ 10183637 w 12089090"/>
                  <a:gd name="connsiteY374" fmla="*/ 4972457 h 13511369"/>
                  <a:gd name="connsiteX375" fmla="*/ 10113787 w 12089090"/>
                  <a:gd name="connsiteY375" fmla="*/ 4861332 h 13511369"/>
                  <a:gd name="connsiteX376" fmla="*/ 10018538 w 12089090"/>
                  <a:gd name="connsiteY376" fmla="*/ 4931183 h 13511369"/>
                  <a:gd name="connsiteX377" fmla="*/ 9862962 w 12089090"/>
                  <a:gd name="connsiteY377" fmla="*/ 5058182 h 13511369"/>
                  <a:gd name="connsiteX378" fmla="*/ 10228087 w 12089090"/>
                  <a:gd name="connsiteY378" fmla="*/ 4724807 h 13511369"/>
                  <a:gd name="connsiteX379" fmla="*/ 10372550 w 12089090"/>
                  <a:gd name="connsiteY379" fmla="*/ 4634321 h 13511369"/>
                  <a:gd name="connsiteX380" fmla="*/ 10590037 w 12089090"/>
                  <a:gd name="connsiteY380" fmla="*/ 4581932 h 13511369"/>
                  <a:gd name="connsiteX381" fmla="*/ 10628138 w 12089090"/>
                  <a:gd name="connsiteY381" fmla="*/ 4461283 h 13511369"/>
                  <a:gd name="connsiteX382" fmla="*/ 10799588 w 12089090"/>
                  <a:gd name="connsiteY382" fmla="*/ 4334283 h 13511369"/>
                  <a:gd name="connsiteX383" fmla="*/ 10831337 w 12089090"/>
                  <a:gd name="connsiteY383" fmla="*/ 4080282 h 13511369"/>
                  <a:gd name="connsiteX384" fmla="*/ 10599562 w 12089090"/>
                  <a:gd name="connsiteY384" fmla="*/ 3997732 h 13511369"/>
                  <a:gd name="connsiteX385" fmla="*/ 10282063 w 12089090"/>
                  <a:gd name="connsiteY385" fmla="*/ 3950108 h 13511369"/>
                  <a:gd name="connsiteX386" fmla="*/ 10151887 w 12089090"/>
                  <a:gd name="connsiteY386" fmla="*/ 4010432 h 13511369"/>
                  <a:gd name="connsiteX387" fmla="*/ 10177288 w 12089090"/>
                  <a:gd name="connsiteY387" fmla="*/ 3845333 h 13511369"/>
                  <a:gd name="connsiteX388" fmla="*/ 10126488 w 12089090"/>
                  <a:gd name="connsiteY388" fmla="*/ 3670708 h 13511369"/>
                  <a:gd name="connsiteX389" fmla="*/ 10240787 w 12089090"/>
                  <a:gd name="connsiteY389" fmla="*/ 3708807 h 13511369"/>
                  <a:gd name="connsiteX390" fmla="*/ 10361438 w 12089090"/>
                  <a:gd name="connsiteY390" fmla="*/ 3600858 h 13511369"/>
                  <a:gd name="connsiteX391" fmla="*/ 10551938 w 12089090"/>
                  <a:gd name="connsiteY391" fmla="*/ 3661183 h 13511369"/>
                  <a:gd name="connsiteX392" fmla="*/ 10564638 w 12089090"/>
                  <a:gd name="connsiteY392" fmla="*/ 3477033 h 13511369"/>
                  <a:gd name="connsiteX393" fmla="*/ 10704337 w 12089090"/>
                  <a:gd name="connsiteY393" fmla="*/ 3515132 h 13511369"/>
                  <a:gd name="connsiteX394" fmla="*/ 10818637 w 12089090"/>
                  <a:gd name="connsiteY394" fmla="*/ 3210332 h 13511369"/>
                  <a:gd name="connsiteX395" fmla="*/ 10920238 w 12089090"/>
                  <a:gd name="connsiteY395" fmla="*/ 3299233 h 13511369"/>
                  <a:gd name="connsiteX396" fmla="*/ 11059937 w 12089090"/>
                  <a:gd name="connsiteY396" fmla="*/ 3283357 h 13511369"/>
                  <a:gd name="connsiteX397" fmla="*/ 11094862 w 12089090"/>
                  <a:gd name="connsiteY397" fmla="*/ 3508782 h 13511369"/>
                  <a:gd name="connsiteX398" fmla="*/ 11171063 w 12089090"/>
                  <a:gd name="connsiteY398" fmla="*/ 3251608 h 13511369"/>
                  <a:gd name="connsiteX399" fmla="*/ 11094863 w 12089090"/>
                  <a:gd name="connsiteY399" fmla="*/ 3165883 h 13511369"/>
                  <a:gd name="connsiteX400" fmla="*/ 11180587 w 12089090"/>
                  <a:gd name="connsiteY400" fmla="*/ 2911882 h 13511369"/>
                  <a:gd name="connsiteX401" fmla="*/ 10999613 w 12089090"/>
                  <a:gd name="connsiteY401" fmla="*/ 2988083 h 13511369"/>
                  <a:gd name="connsiteX402" fmla="*/ 10971037 w 12089090"/>
                  <a:gd name="connsiteY402" fmla="*/ 2918232 h 13511369"/>
                  <a:gd name="connsiteX403" fmla="*/ 10780537 w 12089090"/>
                  <a:gd name="connsiteY403" fmla="*/ 2715032 h 13511369"/>
                  <a:gd name="connsiteX404" fmla="*/ 10748788 w 12089090"/>
                  <a:gd name="connsiteY404" fmla="*/ 2530883 h 13511369"/>
                  <a:gd name="connsiteX405" fmla="*/ 10717038 w 12089090"/>
                  <a:gd name="connsiteY405" fmla="*/ 2435633 h 13511369"/>
                  <a:gd name="connsiteX406" fmla="*/ 10818637 w 12089090"/>
                  <a:gd name="connsiteY406" fmla="*/ 2334032 h 13511369"/>
                  <a:gd name="connsiteX407" fmla="*/ 11078988 w 12089090"/>
                  <a:gd name="connsiteY407" fmla="*/ 2099083 h 13511369"/>
                  <a:gd name="connsiteX408" fmla="*/ 11199637 w 12089090"/>
                  <a:gd name="connsiteY408" fmla="*/ 2118132 h 13511369"/>
                  <a:gd name="connsiteX409" fmla="*/ 11269488 w 12089090"/>
                  <a:gd name="connsiteY409" fmla="*/ 2029233 h 13511369"/>
                  <a:gd name="connsiteX410" fmla="*/ 11504437 w 12089090"/>
                  <a:gd name="connsiteY410" fmla="*/ 1921282 h 13511369"/>
                  <a:gd name="connsiteX411" fmla="*/ 11358388 w 12089090"/>
                  <a:gd name="connsiteY411" fmla="*/ 1851433 h 13511369"/>
                  <a:gd name="connsiteX412" fmla="*/ 11275837 w 12089090"/>
                  <a:gd name="connsiteY412" fmla="*/ 1705382 h 13511369"/>
                  <a:gd name="connsiteX413" fmla="*/ 11377437 w 12089090"/>
                  <a:gd name="connsiteY413" fmla="*/ 1279932 h 13511369"/>
                  <a:gd name="connsiteX414" fmla="*/ 11256787 w 12089090"/>
                  <a:gd name="connsiteY414" fmla="*/ 1019582 h 13511369"/>
                  <a:gd name="connsiteX415" fmla="*/ 11542537 w 12089090"/>
                  <a:gd name="connsiteY415" fmla="*/ 1362482 h 13511369"/>
                  <a:gd name="connsiteX416" fmla="*/ 11707637 w 12089090"/>
                  <a:gd name="connsiteY416" fmla="*/ 1165632 h 13511369"/>
                  <a:gd name="connsiteX417" fmla="*/ 11891787 w 12089090"/>
                  <a:gd name="connsiteY417" fmla="*/ 1476782 h 13511369"/>
                  <a:gd name="connsiteX418" fmla="*/ 12088637 w 12089090"/>
                  <a:gd name="connsiteY418" fmla="*/ 1578383 h 13511369"/>
                  <a:gd name="connsiteX419" fmla="*/ 11923537 w 12089090"/>
                  <a:gd name="connsiteY419" fmla="*/ 1133883 h 13511369"/>
                  <a:gd name="connsiteX420" fmla="*/ 11910837 w 12089090"/>
                  <a:gd name="connsiteY420" fmla="*/ 917982 h 13511369"/>
                  <a:gd name="connsiteX421" fmla="*/ 11777487 w 12089090"/>
                  <a:gd name="connsiteY421" fmla="*/ 721132 h 13511369"/>
                  <a:gd name="connsiteX422" fmla="*/ 11752087 w 12089090"/>
                  <a:gd name="connsiteY422"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88834 w 12089090"/>
                  <a:gd name="connsiteY5" fmla="*/ 581181 h 13511369"/>
                  <a:gd name="connsiteX6" fmla="*/ 10436447 w 12089090"/>
                  <a:gd name="connsiteY6" fmla="*/ 747869 h 13511369"/>
                  <a:gd name="connsiteX7" fmla="*/ 10488834 w 12089090"/>
                  <a:gd name="connsiteY7" fmla="*/ 890744 h 13511369"/>
                  <a:gd name="connsiteX8" fmla="*/ 10475737 w 12089090"/>
                  <a:gd name="connsiteY8" fmla="*/ 1095782 h 13511369"/>
                  <a:gd name="connsiteX9" fmla="*/ 10398347 w 12089090"/>
                  <a:gd name="connsiteY9" fmla="*/ 1105056 h 13511369"/>
                  <a:gd name="connsiteX10" fmla="*/ 10295953 w 12089090"/>
                  <a:gd name="connsiteY10" fmla="*/ 1193163 h 13511369"/>
                  <a:gd name="connsiteX11" fmla="*/ 10288809 w 12089090"/>
                  <a:gd name="connsiteY11" fmla="*/ 1283650 h 13511369"/>
                  <a:gd name="connsiteX12" fmla="*/ 10150697 w 12089090"/>
                  <a:gd name="connsiteY12" fmla="*/ 1397950 h 13511369"/>
                  <a:gd name="connsiteX13" fmla="*/ 10176890 w 12089090"/>
                  <a:gd name="connsiteY13" fmla="*/ 1555113 h 13511369"/>
                  <a:gd name="connsiteX14" fmla="*/ 10267378 w 12089090"/>
                  <a:gd name="connsiteY14" fmla="*/ 1640838 h 13511369"/>
                  <a:gd name="connsiteX15" fmla="*/ 10168556 w 12089090"/>
                  <a:gd name="connsiteY15" fmla="*/ 1710144 h 13511369"/>
                  <a:gd name="connsiteX16" fmla="*/ 10169747 w 12089090"/>
                  <a:gd name="connsiteY16" fmla="*/ 1974212 h 13511369"/>
                  <a:gd name="connsiteX17" fmla="*/ 10195940 w 12089090"/>
                  <a:gd name="connsiteY17" fmla="*/ 2128994 h 13511369"/>
                  <a:gd name="connsiteX18" fmla="*/ 9986390 w 12089090"/>
                  <a:gd name="connsiteY18" fmla="*/ 2152806 h 13511369"/>
                  <a:gd name="connsiteX19" fmla="*/ 10012584 w 12089090"/>
                  <a:gd name="connsiteY19" fmla="*/ 2438556 h 13511369"/>
                  <a:gd name="connsiteX20" fmla="*/ 9923287 w 12089090"/>
                  <a:gd name="connsiteY20" fmla="*/ 2486432 h 13511369"/>
                  <a:gd name="connsiteX21" fmla="*/ 9836372 w 12089090"/>
                  <a:gd name="connsiteY21" fmla="*/ 2433794 h 13511369"/>
                  <a:gd name="connsiteX22" fmla="*/ 9698259 w 12089090"/>
                  <a:gd name="connsiteY22" fmla="*/ 2379025 h 13511369"/>
                  <a:gd name="connsiteX23" fmla="*/ 9650634 w 12089090"/>
                  <a:gd name="connsiteY23" fmla="*/ 2271869 h 13511369"/>
                  <a:gd name="connsiteX24" fmla="*/ 9519665 w 12089090"/>
                  <a:gd name="connsiteY24" fmla="*/ 2290919 h 13511369"/>
                  <a:gd name="connsiteX25" fmla="*/ 9305353 w 12089090"/>
                  <a:gd name="connsiteY25" fmla="*/ 2112325 h 13511369"/>
                  <a:gd name="connsiteX26" fmla="*/ 9176765 w 12089090"/>
                  <a:gd name="connsiteY26" fmla="*/ 2209956 h 13511369"/>
                  <a:gd name="connsiteX27" fmla="*/ 9123187 w 12089090"/>
                  <a:gd name="connsiteY27" fmla="*/ 2105432 h 13511369"/>
                  <a:gd name="connsiteX28" fmla="*/ 8936259 w 12089090"/>
                  <a:gd name="connsiteY28" fmla="*/ 2012313 h 13511369"/>
                  <a:gd name="connsiteX29" fmla="*/ 8874347 w 12089090"/>
                  <a:gd name="connsiteY29" fmla="*/ 2231388 h 13511369"/>
                  <a:gd name="connsiteX30" fmla="*/ 8881490 w 12089090"/>
                  <a:gd name="connsiteY30" fmla="*/ 2321875 h 13511369"/>
                  <a:gd name="connsiteX31" fmla="*/ 8781478 w 12089090"/>
                  <a:gd name="connsiteY31" fmla="*/ 2293300 h 13511369"/>
                  <a:gd name="connsiteX32" fmla="*/ 8579072 w 12089090"/>
                  <a:gd name="connsiteY32" fmla="*/ 2374263 h 13511369"/>
                  <a:gd name="connsiteX33" fmla="*/ 8418337 w 12089090"/>
                  <a:gd name="connsiteY33" fmla="*/ 2848382 h 13511369"/>
                  <a:gd name="connsiteX34" fmla="*/ 8300465 w 12089090"/>
                  <a:gd name="connsiteY34" fmla="*/ 2740975 h 13511369"/>
                  <a:gd name="connsiteX35" fmla="*/ 8262365 w 12089090"/>
                  <a:gd name="connsiteY35" fmla="*/ 2845750 h 13511369"/>
                  <a:gd name="connsiteX36" fmla="*/ 8095678 w 12089090"/>
                  <a:gd name="connsiteY36" fmla="*/ 2810031 h 13511369"/>
                  <a:gd name="connsiteX37" fmla="*/ 8019478 w 12089090"/>
                  <a:gd name="connsiteY37" fmla="*/ 2614769 h 13511369"/>
                  <a:gd name="connsiteX38" fmla="*/ 7656337 w 12089090"/>
                  <a:gd name="connsiteY38" fmla="*/ 2429282 h 13511369"/>
                  <a:gd name="connsiteX39" fmla="*/ 7595615 w 12089090"/>
                  <a:gd name="connsiteY39" fmla="*/ 2443319 h 13511369"/>
                  <a:gd name="connsiteX40" fmla="*/ 7526559 w 12089090"/>
                  <a:gd name="connsiteY40" fmla="*/ 2407600 h 13511369"/>
                  <a:gd name="connsiteX41" fmla="*/ 7521797 w 12089090"/>
                  <a:gd name="connsiteY41" fmla="*/ 2148044 h 13511369"/>
                  <a:gd name="connsiteX42" fmla="*/ 7412259 w 12089090"/>
                  <a:gd name="connsiteY42" fmla="*/ 2105181 h 13511369"/>
                  <a:gd name="connsiteX43" fmla="*/ 7371778 w 12089090"/>
                  <a:gd name="connsiteY43" fmla="*/ 1993263 h 13511369"/>
                  <a:gd name="connsiteX44" fmla="*/ 7281290 w 12089090"/>
                  <a:gd name="connsiteY44" fmla="*/ 2021838 h 13511369"/>
                  <a:gd name="connsiteX45" fmla="*/ 7180087 w 12089090"/>
                  <a:gd name="connsiteY45" fmla="*/ 1905407 h 13511369"/>
                  <a:gd name="connsiteX46" fmla="*/ 7321772 w 12089090"/>
                  <a:gd name="connsiteY46" fmla="*/ 1876581 h 13511369"/>
                  <a:gd name="connsiteX47" fmla="*/ 7419403 w 12089090"/>
                  <a:gd name="connsiteY47" fmla="*/ 1843244 h 13511369"/>
                  <a:gd name="connsiteX48" fmla="*/ 7457503 w 12089090"/>
                  <a:gd name="connsiteY48" fmla="*/ 1764663 h 13511369"/>
                  <a:gd name="connsiteX49" fmla="*/ 7543228 w 12089090"/>
                  <a:gd name="connsiteY49" fmla="*/ 1752756 h 13511369"/>
                  <a:gd name="connsiteX50" fmla="*/ 7618237 w 12089090"/>
                  <a:gd name="connsiteY50" fmla="*/ 1552982 h 13511369"/>
                  <a:gd name="connsiteX51" fmla="*/ 7512272 w 12089090"/>
                  <a:gd name="connsiteY51" fmla="*/ 1428906 h 13511369"/>
                  <a:gd name="connsiteX52" fmla="*/ 7275337 w 12089090"/>
                  <a:gd name="connsiteY52" fmla="*/ 1305332 h 13511369"/>
                  <a:gd name="connsiteX53" fmla="*/ 6959822 w 12089090"/>
                  <a:gd name="connsiteY53" fmla="*/ 1395569 h 13511369"/>
                  <a:gd name="connsiteX54" fmla="*/ 6752653 w 12089090"/>
                  <a:gd name="connsiteY54" fmla="*/ 1359850 h 13511369"/>
                  <a:gd name="connsiteX55" fmla="*/ 6647878 w 12089090"/>
                  <a:gd name="connsiteY55" fmla="*/ 1431288 h 13511369"/>
                  <a:gd name="connsiteX56" fmla="*/ 6488334 w 12089090"/>
                  <a:gd name="connsiteY56" fmla="*/ 1331275 h 13511369"/>
                  <a:gd name="connsiteX57" fmla="*/ 6354984 w 12089090"/>
                  <a:gd name="connsiteY57" fmla="*/ 1402713 h 13511369"/>
                  <a:gd name="connsiteX58" fmla="*/ 6265687 w 12089090"/>
                  <a:gd name="connsiteY58" fmla="*/ 1362482 h 13511369"/>
                  <a:gd name="connsiteX59" fmla="*/ 6181153 w 12089090"/>
                  <a:gd name="connsiteY59" fmla="*/ 1433669 h 13511369"/>
                  <a:gd name="connsiteX60" fmla="*/ 6052565 w 12089090"/>
                  <a:gd name="connsiteY60" fmla="*/ 1269363 h 13511369"/>
                  <a:gd name="connsiteX61" fmla="*/ 5971603 w 12089090"/>
                  <a:gd name="connsiteY61" fmla="*/ 1078863 h 13511369"/>
                  <a:gd name="connsiteX62" fmla="*/ 5808487 w 12089090"/>
                  <a:gd name="connsiteY62" fmla="*/ 1000532 h 13511369"/>
                  <a:gd name="connsiteX63" fmla="*/ 5647753 w 12089090"/>
                  <a:gd name="connsiteY63" fmla="*/ 921700 h 13511369"/>
                  <a:gd name="connsiteX64" fmla="*/ 5566790 w 12089090"/>
                  <a:gd name="connsiteY64" fmla="*/ 995519 h 13511369"/>
                  <a:gd name="connsiteX65" fmla="*/ 5500115 w 12089090"/>
                  <a:gd name="connsiteY65" fmla="*/ 847881 h 13511369"/>
                  <a:gd name="connsiteX66" fmla="*/ 5295328 w 12089090"/>
                  <a:gd name="connsiteY66" fmla="*/ 838356 h 13511369"/>
                  <a:gd name="connsiteX67" fmla="*/ 5119115 w 12089090"/>
                  <a:gd name="connsiteY67" fmla="*/ 678813 h 13511369"/>
                  <a:gd name="connsiteX68" fmla="*/ 4872656 w 12089090"/>
                  <a:gd name="connsiteY68" fmla="*/ 524282 h 13511369"/>
                  <a:gd name="connsiteX69" fmla="*/ 4578572 w 12089090"/>
                  <a:gd name="connsiteY69" fmla="*/ 478788 h 13511369"/>
                  <a:gd name="connsiteX70" fmla="*/ 4330922 w 12089090"/>
                  <a:gd name="connsiteY70" fmla="*/ 395444 h 13511369"/>
                  <a:gd name="connsiteX71" fmla="*/ 4363068 w 12089090"/>
                  <a:gd name="connsiteY71" fmla="*/ 505232 h 13511369"/>
                  <a:gd name="connsiteX72" fmla="*/ 4118990 w 12089090"/>
                  <a:gd name="connsiteY72" fmla="*/ 528794 h 13511369"/>
                  <a:gd name="connsiteX73" fmla="*/ 3952303 w 12089090"/>
                  <a:gd name="connsiteY73" fmla="*/ 640713 h 13511369"/>
                  <a:gd name="connsiteX74" fmla="*/ 3770137 w 12089090"/>
                  <a:gd name="connsiteY74" fmla="*/ 929094 h 13511369"/>
                  <a:gd name="connsiteX75" fmla="*/ 3680840 w 12089090"/>
                  <a:gd name="connsiteY75" fmla="*/ 914556 h 13511369"/>
                  <a:gd name="connsiteX76" fmla="*/ 3578447 w 12089090"/>
                  <a:gd name="connsiteY76" fmla="*/ 990756 h 13511369"/>
                  <a:gd name="connsiteX77" fmla="*/ 3404615 w 12089090"/>
                  <a:gd name="connsiteY77" fmla="*/ 1205069 h 13511369"/>
                  <a:gd name="connsiteX78" fmla="*/ 3266503 w 12089090"/>
                  <a:gd name="connsiteY78" fmla="*/ 1266981 h 13511369"/>
                  <a:gd name="connsiteX79" fmla="*/ 3184349 w 12089090"/>
                  <a:gd name="connsiteY79" fmla="*/ 1343433 h 13511369"/>
                  <a:gd name="connsiteX80" fmla="*/ 2956940 w 12089090"/>
                  <a:gd name="connsiteY80" fmla="*/ 1233644 h 13511369"/>
                  <a:gd name="connsiteX81" fmla="*/ 2829544 w 12089090"/>
                  <a:gd name="connsiteY81" fmla="*/ 1317239 h 13511369"/>
                  <a:gd name="connsiteX82" fmla="*/ 2690240 w 12089090"/>
                  <a:gd name="connsiteY82" fmla="*/ 1366994 h 13511369"/>
                  <a:gd name="connsiteX83" fmla="*/ 2455687 w 12089090"/>
                  <a:gd name="connsiteY83" fmla="*/ 1452970 h 13511369"/>
                  <a:gd name="connsiteX84" fmla="*/ 2421159 w 12089090"/>
                  <a:gd name="connsiteY84" fmla="*/ 1328894 h 13511369"/>
                  <a:gd name="connsiteX85" fmla="*/ 2341387 w 12089090"/>
                  <a:gd name="connsiteY85" fmla="*/ 1248182 h 13511369"/>
                  <a:gd name="connsiteX86" fmla="*/ 2364009 w 12089090"/>
                  <a:gd name="connsiteY86" fmla="*/ 1407475 h 13511369"/>
                  <a:gd name="connsiteX87" fmla="*/ 2321147 w 12089090"/>
                  <a:gd name="connsiteY87" fmla="*/ 1557494 h 13511369"/>
                  <a:gd name="connsiteX88" fmla="*/ 2379487 w 12089090"/>
                  <a:gd name="connsiteY88" fmla="*/ 1629182 h 13511369"/>
                  <a:gd name="connsiteX89" fmla="*/ 2748581 w 12089090"/>
                  <a:gd name="connsiteY89" fmla="*/ 1888739 h 13511369"/>
                  <a:gd name="connsiteX90" fmla="*/ 2818828 w 12089090"/>
                  <a:gd name="connsiteY90" fmla="*/ 2031363 h 13511369"/>
                  <a:gd name="connsiteX91" fmla="*/ 2799778 w 12089090"/>
                  <a:gd name="connsiteY91" fmla="*/ 2224244 h 13511369"/>
                  <a:gd name="connsiteX92" fmla="*/ 2870025 w 12089090"/>
                  <a:gd name="connsiteY92" fmla="*/ 2431664 h 13511369"/>
                  <a:gd name="connsiteX93" fmla="*/ 3027187 w 12089090"/>
                  <a:gd name="connsiteY93" fmla="*/ 2567395 h 13511369"/>
                  <a:gd name="connsiteX94" fmla="*/ 3160537 w 12089090"/>
                  <a:gd name="connsiteY94" fmla="*/ 2543582 h 13511369"/>
                  <a:gd name="connsiteX95" fmla="*/ 3228403 w 12089090"/>
                  <a:gd name="connsiteY95" fmla="*/ 2648106 h 13511369"/>
                  <a:gd name="connsiteX96" fmla="*/ 3130772 w 12089090"/>
                  <a:gd name="connsiteY96" fmla="*/ 2719544 h 13511369"/>
                  <a:gd name="connsiteX97" fmla="*/ 3115293 w 12089090"/>
                  <a:gd name="connsiteY97" fmla="*/ 2843619 h 13511369"/>
                  <a:gd name="connsiteX98" fmla="*/ 3023615 w 12089090"/>
                  <a:gd name="connsiteY98" fmla="*/ 2957669 h 13511369"/>
                  <a:gd name="connsiteX99" fmla="*/ 3016472 w 12089090"/>
                  <a:gd name="connsiteY99" fmla="*/ 3050538 h 13511369"/>
                  <a:gd name="connsiteX100" fmla="*/ 2916459 w 12089090"/>
                  <a:gd name="connsiteY100" fmla="*/ 3143406 h 13511369"/>
                  <a:gd name="connsiteX101" fmla="*/ 2874787 w 12089090"/>
                  <a:gd name="connsiteY101" fmla="*/ 3248432 h 13511369"/>
                  <a:gd name="connsiteX102" fmla="*/ 2916459 w 12089090"/>
                  <a:gd name="connsiteY102" fmla="*/ 3355338 h 13511369"/>
                  <a:gd name="connsiteX103" fmla="*/ 3039093 w 12089090"/>
                  <a:gd name="connsiteY103" fmla="*/ 3469889 h 13511369"/>
                  <a:gd name="connsiteX104" fmla="*/ 2880740 w 12089090"/>
                  <a:gd name="connsiteY104" fmla="*/ 3872069 h 13511369"/>
                  <a:gd name="connsiteX105" fmla="*/ 2854547 w 12089090"/>
                  <a:gd name="connsiteY105" fmla="*/ 4003038 h 13511369"/>
                  <a:gd name="connsiteX106" fmla="*/ 2779537 w 12089090"/>
                  <a:gd name="connsiteY106" fmla="*/ 4067582 h 13511369"/>
                  <a:gd name="connsiteX107" fmla="*/ 2630709 w 12089090"/>
                  <a:gd name="connsiteY107" fmla="*/ 4069713 h 13511369"/>
                  <a:gd name="connsiteX108" fmla="*/ 2559272 w 12089090"/>
                  <a:gd name="connsiteY108" fmla="*/ 4041138 h 13511369"/>
                  <a:gd name="connsiteX109" fmla="*/ 2497359 w 12089090"/>
                  <a:gd name="connsiteY109" fmla="*/ 3964938 h 13511369"/>
                  <a:gd name="connsiteX110" fmla="*/ 2360437 w 12089090"/>
                  <a:gd name="connsiteY110" fmla="*/ 3991382 h 13511369"/>
                  <a:gd name="connsiteX111" fmla="*/ 2302097 w 12089090"/>
                  <a:gd name="connsiteY111" fmla="*/ 4098288 h 13511369"/>
                  <a:gd name="connsiteX112" fmla="*/ 2402109 w 12089090"/>
                  <a:gd name="connsiteY112" fmla="*/ 4295932 h 13511369"/>
                  <a:gd name="connsiteX113" fmla="*/ 2322337 w 12089090"/>
                  <a:gd name="connsiteY113" fmla="*/ 4353332 h 13511369"/>
                  <a:gd name="connsiteX114" fmla="*/ 2533078 w 12089090"/>
                  <a:gd name="connsiteY114" fmla="*/ 4645975 h 13511369"/>
                  <a:gd name="connsiteX115" fmla="*/ 2597372 w 12089090"/>
                  <a:gd name="connsiteY115" fmla="*/ 4879338 h 13511369"/>
                  <a:gd name="connsiteX116" fmla="*/ 2489024 w 12089090"/>
                  <a:gd name="connsiteY116" fmla="*/ 4958170 h 13511369"/>
                  <a:gd name="connsiteX117" fmla="*/ 2471165 w 12089090"/>
                  <a:gd name="connsiteY117" fmla="*/ 5122225 h 13511369"/>
                  <a:gd name="connsiteX118" fmla="*/ 2387822 w 12089090"/>
                  <a:gd name="connsiteY118" fmla="*/ 5196044 h 13511369"/>
                  <a:gd name="connsiteX119" fmla="*/ 2398537 w 12089090"/>
                  <a:gd name="connsiteY119" fmla="*/ 5286782 h 13511369"/>
                  <a:gd name="connsiteX120" fmla="*/ 2506884 w 12089090"/>
                  <a:gd name="connsiteY120" fmla="*/ 5384163 h 13511369"/>
                  <a:gd name="connsiteX121" fmla="*/ 2512837 w 12089090"/>
                  <a:gd name="connsiteY121" fmla="*/ 5534432 h 13511369"/>
                  <a:gd name="connsiteX122" fmla="*/ 2516409 w 12089090"/>
                  <a:gd name="connsiteY122" fmla="*/ 5622288 h 13511369"/>
                  <a:gd name="connsiteX123" fmla="*/ 2649759 w 12089090"/>
                  <a:gd name="connsiteY123" fmla="*/ 5741350 h 13511369"/>
                  <a:gd name="connsiteX124" fmla="*/ 2814065 w 12089090"/>
                  <a:gd name="connsiteY124" fmla="*/ 5819932 h 13511369"/>
                  <a:gd name="connsiteX125" fmla="*/ 2846212 w 12089090"/>
                  <a:gd name="connsiteY125" fmla="*/ 6036875 h 13511369"/>
                  <a:gd name="connsiteX126" fmla="*/ 2836687 w 12089090"/>
                  <a:gd name="connsiteY126" fmla="*/ 6239282 h 13511369"/>
                  <a:gd name="connsiteX127" fmla="*/ 2611659 w 12089090"/>
                  <a:gd name="connsiteY127" fmla="*/ 6322375 h 13511369"/>
                  <a:gd name="connsiteX128" fmla="*/ 2627137 w 12089090"/>
                  <a:gd name="connsiteY128" fmla="*/ 6448832 h 13511369"/>
                  <a:gd name="connsiteX129" fmla="*/ 2531887 w 12089090"/>
                  <a:gd name="connsiteY129" fmla="*/ 6696482 h 13511369"/>
                  <a:gd name="connsiteX130" fmla="*/ 2585465 w 12089090"/>
                  <a:gd name="connsiteY130" fmla="*/ 6812913 h 13511369"/>
                  <a:gd name="connsiteX131" fmla="*/ 2535459 w 12089090"/>
                  <a:gd name="connsiteY131" fmla="*/ 6872444 h 13511369"/>
                  <a:gd name="connsiteX132" fmla="*/ 2478309 w 12089090"/>
                  <a:gd name="connsiteY132" fmla="*/ 6981982 h 13511369"/>
                  <a:gd name="connsiteX133" fmla="*/ 2365199 w 12089090"/>
                  <a:gd name="connsiteY133" fmla="*/ 7022714 h 13511369"/>
                  <a:gd name="connsiteX134" fmla="*/ 2123503 w 12089090"/>
                  <a:gd name="connsiteY134" fmla="*/ 7248682 h 13511369"/>
                  <a:gd name="connsiteX135" fmla="*/ 2171128 w 12089090"/>
                  <a:gd name="connsiteY135" fmla="*/ 7551100 h 13511369"/>
                  <a:gd name="connsiteX136" fmla="*/ 2143743 w 12089090"/>
                  <a:gd name="connsiteY136" fmla="*/ 7627551 h 13511369"/>
                  <a:gd name="connsiteX137" fmla="*/ 1973484 w 12089090"/>
                  <a:gd name="connsiteY137" fmla="*/ 7703500 h 13511369"/>
                  <a:gd name="connsiteX138" fmla="*/ 1867519 w 12089090"/>
                  <a:gd name="connsiteY138" fmla="*/ 7841863 h 13511369"/>
                  <a:gd name="connsiteX139" fmla="*/ 1842515 w 12089090"/>
                  <a:gd name="connsiteY139" fmla="*/ 8084500 h 13511369"/>
                  <a:gd name="connsiteX140" fmla="*/ 1721072 w 12089090"/>
                  <a:gd name="connsiteY140" fmla="*/ 8148794 h 13511369"/>
                  <a:gd name="connsiteX141" fmla="*/ 1703212 w 12089090"/>
                  <a:gd name="connsiteY141" fmla="*/ 8291919 h 13511369"/>
                  <a:gd name="connsiteX142" fmla="*/ 1671065 w 12089090"/>
                  <a:gd name="connsiteY142" fmla="*/ 8510744 h 13511369"/>
                  <a:gd name="connsiteX143" fmla="*/ 1716309 w 12089090"/>
                  <a:gd name="connsiteY143" fmla="*/ 8653619 h 13511369"/>
                  <a:gd name="connsiteX144" fmla="*/ 1706784 w 12089090"/>
                  <a:gd name="connsiteY144" fmla="*/ 8772682 h 13511369"/>
                  <a:gd name="connsiteX145" fmla="*/ 1788937 w 12089090"/>
                  <a:gd name="connsiteY145" fmla="*/ 8963432 h 13511369"/>
                  <a:gd name="connsiteX146" fmla="*/ 1657969 w 12089090"/>
                  <a:gd name="connsiteY146" fmla="*/ 9413488 h 13511369"/>
                  <a:gd name="connsiteX147" fmla="*/ 1506759 w 12089090"/>
                  <a:gd name="connsiteY147" fmla="*/ 9498963 h 13511369"/>
                  <a:gd name="connsiteX148" fmla="*/ 1463897 w 12089090"/>
                  <a:gd name="connsiteY148" fmla="*/ 9682319 h 13511369"/>
                  <a:gd name="connsiteX149" fmla="*/ 1321022 w 12089090"/>
                  <a:gd name="connsiteY149" fmla="*/ 9748994 h 13511369"/>
                  <a:gd name="connsiteX150" fmla="*/ 1312687 w 12089090"/>
                  <a:gd name="connsiteY150" fmla="*/ 9839732 h 13511369"/>
                  <a:gd name="connsiteX151" fmla="*/ 1237678 w 12089090"/>
                  <a:gd name="connsiteY151" fmla="*/ 9970450 h 13511369"/>
                  <a:gd name="connsiteX152" fmla="*/ 1254347 w 12089090"/>
                  <a:gd name="connsiteY152" fmla="*/ 10151425 h 13511369"/>
                  <a:gd name="connsiteX153" fmla="*/ 1179337 w 12089090"/>
                  <a:gd name="connsiteY153" fmla="*/ 10315982 h 13511369"/>
                  <a:gd name="connsiteX154" fmla="*/ 932878 w 12089090"/>
                  <a:gd name="connsiteY154" fmla="*/ 10353832 h 13511369"/>
                  <a:gd name="connsiteX155" fmla="*/ 817387 w 12089090"/>
                  <a:gd name="connsiteY155" fmla="*/ 10468382 h 13511369"/>
                  <a:gd name="connsiteX156" fmla="*/ 678084 w 12089090"/>
                  <a:gd name="connsiteY156" fmla="*/ 10480038 h 13511369"/>
                  <a:gd name="connsiteX157" fmla="*/ 585215 w 12089090"/>
                  <a:gd name="connsiteY157" fmla="*/ 10544332 h 13511369"/>
                  <a:gd name="connsiteX158" fmla="*/ 497109 w 12089090"/>
                  <a:gd name="connsiteY158" fmla="*/ 10503850 h 13511369"/>
                  <a:gd name="connsiteX159" fmla="*/ 399478 w 12089090"/>
                  <a:gd name="connsiteY159" fmla="*/ 10510994 h 13511369"/>
                  <a:gd name="connsiteX160" fmla="*/ 301847 w 12089090"/>
                  <a:gd name="connsiteY160" fmla="*/ 10482419 h 13511369"/>
                  <a:gd name="connsiteX161" fmla="*/ 238743 w 12089090"/>
                  <a:gd name="connsiteY161" fmla="*/ 10535057 h 13511369"/>
                  <a:gd name="connsiteX162" fmla="*/ 17287 w 12089090"/>
                  <a:gd name="connsiteY162" fmla="*/ 10430282 h 13511369"/>
                  <a:gd name="connsiteX163" fmla="*/ 78009 w 12089090"/>
                  <a:gd name="connsiteY163" fmla="*/ 10608625 h 13511369"/>
                  <a:gd name="connsiteX164" fmla="*/ 11334 w 12089090"/>
                  <a:gd name="connsiteY164" fmla="*/ 10787219 h 13511369"/>
                  <a:gd name="connsiteX165" fmla="*/ 112537 w 12089090"/>
                  <a:gd name="connsiteY165" fmla="*/ 11056551 h 13511369"/>
                  <a:gd name="connsiteX166" fmla="*/ 8953 w 12089090"/>
                  <a:gd name="connsiteY166" fmla="*/ 11234894 h 13511369"/>
                  <a:gd name="connsiteX167" fmla="*/ 17287 w 12089090"/>
                  <a:gd name="connsiteY167" fmla="*/ 11420882 h 13511369"/>
                  <a:gd name="connsiteX168" fmla="*/ 158972 w 12089090"/>
                  <a:gd name="connsiteY168" fmla="*/ 11470638 h 13511369"/>
                  <a:gd name="connsiteX169" fmla="*/ 455437 w 12089090"/>
                  <a:gd name="connsiteY169" fmla="*/ 11497082 h 13511369"/>
                  <a:gd name="connsiteX170" fmla="*/ 623315 w 12089090"/>
                  <a:gd name="connsiteY170" fmla="*/ 11544457 h 13511369"/>
                  <a:gd name="connsiteX171" fmla="*/ 737615 w 12089090"/>
                  <a:gd name="connsiteY171" fmla="*/ 11489688 h 13511369"/>
                  <a:gd name="connsiteX172" fmla="*/ 912637 w 12089090"/>
                  <a:gd name="connsiteY172" fmla="*/ 11535182 h 13511369"/>
                  <a:gd name="connsiteX173" fmla="*/ 1078134 w 12089090"/>
                  <a:gd name="connsiteY173" fmla="*/ 11413488 h 13511369"/>
                  <a:gd name="connsiteX174" fmla="*/ 1155524 w 12089090"/>
                  <a:gd name="connsiteY174" fmla="*/ 11470889 h 13511369"/>
                  <a:gd name="connsiteX175" fmla="*/ 1294828 w 12089090"/>
                  <a:gd name="connsiteY175" fmla="*/ 11496832 h 13511369"/>
                  <a:gd name="connsiteX176" fmla="*/ 1466278 w 12089090"/>
                  <a:gd name="connsiteY176" fmla="*/ 11508738 h 13511369"/>
                  <a:gd name="connsiteX177" fmla="*/ 1552003 w 12089090"/>
                  <a:gd name="connsiteY177" fmla="*/ 11573032 h 13511369"/>
                  <a:gd name="connsiteX178" fmla="*/ 1652015 w 12089090"/>
                  <a:gd name="connsiteY178" fmla="*/ 11580175 h 13511369"/>
                  <a:gd name="connsiteX179" fmla="*/ 1731787 w 12089090"/>
                  <a:gd name="connsiteY179" fmla="*/ 11592332 h 13511369"/>
                  <a:gd name="connsiteX180" fmla="*/ 1659159 w 12089090"/>
                  <a:gd name="connsiteY180" fmla="*/ 11737338 h 13511369"/>
                  <a:gd name="connsiteX181" fmla="*/ 1693687 w 12089090"/>
                  <a:gd name="connsiteY181" fmla="*/ 11992382 h 13511369"/>
                  <a:gd name="connsiteX182" fmla="*/ 1871090 w 12089090"/>
                  <a:gd name="connsiteY182" fmla="*/ 12130244 h 13511369"/>
                  <a:gd name="connsiteX183" fmla="*/ 1993724 w 12089090"/>
                  <a:gd name="connsiteY183" fmla="*/ 12056676 h 13511369"/>
                  <a:gd name="connsiteX184" fmla="*/ 2066353 w 12089090"/>
                  <a:gd name="connsiteY184" fmla="*/ 12104050 h 13511369"/>
                  <a:gd name="connsiteX185" fmla="*/ 2142553 w 12089090"/>
                  <a:gd name="connsiteY185" fmla="*/ 12034994 h 13511369"/>
                  <a:gd name="connsiteX186" fmla="*/ 2242565 w 12089090"/>
                  <a:gd name="connsiteY186" fmla="*/ 12058807 h 13511369"/>
                  <a:gd name="connsiteX187" fmla="*/ 2473547 w 12089090"/>
                  <a:gd name="connsiteY187" fmla="*/ 12008800 h 13511369"/>
                  <a:gd name="connsiteX188" fmla="*/ 2524743 w 12089090"/>
                  <a:gd name="connsiteY188" fmla="*/ 11899513 h 13511369"/>
                  <a:gd name="connsiteX189" fmla="*/ 2893837 w 12089090"/>
                  <a:gd name="connsiteY189" fmla="*/ 12030482 h 13511369"/>
                  <a:gd name="connsiteX190" fmla="*/ 2983134 w 12089090"/>
                  <a:gd name="connsiteY190" fmla="*/ 12018325 h 13511369"/>
                  <a:gd name="connsiteX191" fmla="*/ 3084337 w 12089090"/>
                  <a:gd name="connsiteY191" fmla="*/ 12182882 h 13511369"/>
                  <a:gd name="connsiteX192" fmla="*/ 3323653 w 12089090"/>
                  <a:gd name="connsiteY192" fmla="*/ 12127863 h 13511369"/>
                  <a:gd name="connsiteX193" fmla="*/ 3433190 w 12089090"/>
                  <a:gd name="connsiteY193" fmla="*/ 12196919 h 13511369"/>
                  <a:gd name="connsiteX194" fmla="*/ 3586781 w 12089090"/>
                  <a:gd name="connsiteY194" fmla="*/ 12266226 h 13511369"/>
                  <a:gd name="connsiteX195" fmla="*/ 3522487 w 12089090"/>
                  <a:gd name="connsiteY195" fmla="*/ 12387670 h 13511369"/>
                  <a:gd name="connsiteX196" fmla="*/ 3607022 w 12089090"/>
                  <a:gd name="connsiteY196" fmla="*/ 12592207 h 13511369"/>
                  <a:gd name="connsiteX197" fmla="*/ 3560587 w 12089090"/>
                  <a:gd name="connsiteY197" fmla="*/ 12773432 h 13511369"/>
                  <a:gd name="connsiteX198" fmla="*/ 3545109 w 12089090"/>
                  <a:gd name="connsiteY198" fmla="*/ 12987494 h 13511369"/>
                  <a:gd name="connsiteX199" fmla="*/ 3636787 w 12089090"/>
                  <a:gd name="connsiteY199" fmla="*/ 13211582 h 13511369"/>
                  <a:gd name="connsiteX200" fmla="*/ 3922537 w 12089090"/>
                  <a:gd name="connsiteY200" fmla="*/ 13440182 h 13511369"/>
                  <a:gd name="connsiteX201" fmla="*/ 4514278 w 12089090"/>
                  <a:gd name="connsiteY201" fmla="*/ 13511369 h 13511369"/>
                  <a:gd name="connsiteX202" fmla="*/ 4549996 w 12089090"/>
                  <a:gd name="connsiteY202" fmla="*/ 13442312 h 13511369"/>
                  <a:gd name="connsiteX203" fmla="*/ 4208287 w 12089090"/>
                  <a:gd name="connsiteY203" fmla="*/ 13154432 h 13511369"/>
                  <a:gd name="connsiteX204" fmla="*/ 4635722 w 12089090"/>
                  <a:gd name="connsiteY204" fmla="*/ 13268482 h 13511369"/>
                  <a:gd name="connsiteX205" fmla="*/ 4951237 w 12089090"/>
                  <a:gd name="connsiteY205" fmla="*/ 13268732 h 13511369"/>
                  <a:gd name="connsiteX206" fmla="*/ 5052440 w 12089090"/>
                  <a:gd name="connsiteY206" fmla="*/ 13058932 h 13511369"/>
                  <a:gd name="connsiteX207" fmla="*/ 5011959 w 12089090"/>
                  <a:gd name="connsiteY207" fmla="*/ 12985113 h 13511369"/>
                  <a:gd name="connsiteX208" fmla="*/ 5008387 w 12089090"/>
                  <a:gd name="connsiteY208" fmla="*/ 12678182 h 13511369"/>
                  <a:gd name="connsiteX209" fmla="*/ 5084587 w 12089090"/>
                  <a:gd name="connsiteY209" fmla="*/ 12563882 h 13511369"/>
                  <a:gd name="connsiteX210" fmla="*/ 5046487 w 12089090"/>
                  <a:gd name="connsiteY210" fmla="*/ 12225745 h 13511369"/>
                  <a:gd name="connsiteX211" fmla="*/ 5375100 w 12089090"/>
                  <a:gd name="connsiteY211" fmla="*/ 12097157 h 13511369"/>
                  <a:gd name="connsiteX212" fmla="*/ 5656087 w 12089090"/>
                  <a:gd name="connsiteY212" fmla="*/ 12180502 h 13511369"/>
                  <a:gd name="connsiteX213" fmla="*/ 5541787 w 12089090"/>
                  <a:gd name="connsiteY213" fmla="*/ 11249432 h 13511369"/>
                  <a:gd name="connsiteX214" fmla="*/ 5602510 w 12089090"/>
                  <a:gd name="connsiteY214" fmla="*/ 10722925 h 13511369"/>
                  <a:gd name="connsiteX215" fmla="*/ 5485827 w 12089090"/>
                  <a:gd name="connsiteY215" fmla="*/ 10663394 h 13511369"/>
                  <a:gd name="connsiteX216" fmla="*/ 5602509 w 12089090"/>
                  <a:gd name="connsiteY216" fmla="*/ 10701495 h 13511369"/>
                  <a:gd name="connsiteX217" fmla="*/ 5628703 w 12089090"/>
                  <a:gd name="connsiteY217" fmla="*/ 10160950 h 13511369"/>
                  <a:gd name="connsiteX218" fmla="*/ 5715618 w 12089090"/>
                  <a:gd name="connsiteY218" fmla="*/ 9775438 h 13511369"/>
                  <a:gd name="connsiteX219" fmla="*/ 5847778 w 12089090"/>
                  <a:gd name="connsiteY219" fmla="*/ 9408475 h 13511369"/>
                  <a:gd name="connsiteX220" fmla="*/ 5938265 w 12089090"/>
                  <a:gd name="connsiteY220" fmla="*/ 9196544 h 13511369"/>
                  <a:gd name="connsiteX221" fmla="*/ 5776340 w 12089090"/>
                  <a:gd name="connsiteY221" fmla="*/ 9329894 h 13511369"/>
                  <a:gd name="connsiteX222" fmla="*/ 5940647 w 12089090"/>
                  <a:gd name="connsiteY222" fmla="*/ 9137013 h 13511369"/>
                  <a:gd name="connsiteX223" fmla="*/ 5972794 w 12089090"/>
                  <a:gd name="connsiteY223" fmla="*/ 8956289 h 13511369"/>
                  <a:gd name="connsiteX224" fmla="*/ 5976365 w 12089090"/>
                  <a:gd name="connsiteY224" fmla="*/ 9087006 h 13511369"/>
                  <a:gd name="connsiteX225" fmla="*/ 6458567 w 12089090"/>
                  <a:gd name="connsiteY225" fmla="*/ 8201432 h 13511369"/>
                  <a:gd name="connsiteX226" fmla="*/ 6221634 w 12089090"/>
                  <a:gd name="connsiteY226" fmla="*/ 8101170 h 13511369"/>
                  <a:gd name="connsiteX227" fmla="*/ 6443090 w 12089090"/>
                  <a:gd name="connsiteY227" fmla="*/ 8110694 h 13511369"/>
                  <a:gd name="connsiteX228" fmla="*/ 6713363 w 12089090"/>
                  <a:gd name="connsiteY228" fmla="*/ 8074975 h 13511369"/>
                  <a:gd name="connsiteX229" fmla="*/ 6872907 w 12089090"/>
                  <a:gd name="connsiteY229" fmla="*/ 8032113 h 13511369"/>
                  <a:gd name="connsiteX230" fmla="*/ 6802659 w 12089090"/>
                  <a:gd name="connsiteY230" fmla="*/ 7972582 h 13511369"/>
                  <a:gd name="connsiteX231" fmla="*/ 6894339 w 12089090"/>
                  <a:gd name="connsiteY231" fmla="*/ 7846626 h 13511369"/>
                  <a:gd name="connsiteX232" fmla="*/ 6997921 w 12089090"/>
                  <a:gd name="connsiteY232" fmla="*/ 7867807 h 13511369"/>
                  <a:gd name="connsiteX233" fmla="*/ 7034832 w 12089090"/>
                  <a:gd name="connsiteY233" fmla="*/ 7793990 h 13511369"/>
                  <a:gd name="connsiteX234" fmla="*/ 6961013 w 12089090"/>
                  <a:gd name="connsiteY234" fmla="*/ 7693975 h 13511369"/>
                  <a:gd name="connsiteX235" fmla="*/ 6927676 w 12089090"/>
                  <a:gd name="connsiteY235" fmla="*/ 7596344 h 13511369"/>
                  <a:gd name="connsiteX236" fmla="*/ 6837187 w 12089090"/>
                  <a:gd name="connsiteY236" fmla="*/ 7591832 h 13511369"/>
                  <a:gd name="connsiteX237" fmla="*/ 6763369 w 12089090"/>
                  <a:gd name="connsiteY237" fmla="*/ 7674925 h 13511369"/>
                  <a:gd name="connsiteX238" fmla="*/ 6627637 w 12089090"/>
                  <a:gd name="connsiteY238" fmla="*/ 7687082 h 13511369"/>
                  <a:gd name="connsiteX239" fmla="*/ 6687169 w 12089090"/>
                  <a:gd name="connsiteY239" fmla="*/ 7617775 h 13511369"/>
                  <a:gd name="connsiteX240" fmla="*/ 6699076 w 12089090"/>
                  <a:gd name="connsiteY240" fmla="*/ 7529669 h 13511369"/>
                  <a:gd name="connsiteX241" fmla="*/ 6720506 w 12089090"/>
                  <a:gd name="connsiteY241" fmla="*/ 7467756 h 13511369"/>
                  <a:gd name="connsiteX242" fmla="*/ 6684787 w 12089090"/>
                  <a:gd name="connsiteY242" fmla="*/ 7401332 h 13511369"/>
                  <a:gd name="connsiteX243" fmla="*/ 6620494 w 12089090"/>
                  <a:gd name="connsiteY243" fmla="*/ 7432038 h 13511369"/>
                  <a:gd name="connsiteX244" fmla="*/ 6618112 w 12089090"/>
                  <a:gd name="connsiteY244" fmla="*/ 7351326 h 13511369"/>
                  <a:gd name="connsiteX245" fmla="*/ 6837188 w 12089090"/>
                  <a:gd name="connsiteY245" fmla="*/ 7243919 h 13511369"/>
                  <a:gd name="connsiteX246" fmla="*/ 6801469 w 12089090"/>
                  <a:gd name="connsiteY246" fmla="*/ 7089138 h 13511369"/>
                  <a:gd name="connsiteX247" fmla="*/ 6877669 w 12089090"/>
                  <a:gd name="connsiteY247" fmla="*/ 7072469 h 13511369"/>
                  <a:gd name="connsiteX248" fmla="*/ 6856237 w 12089090"/>
                  <a:gd name="connsiteY248" fmla="*/ 6982232 h 13511369"/>
                  <a:gd name="connsiteX249" fmla="*/ 6961013 w 12089090"/>
                  <a:gd name="connsiteY249" fmla="*/ 6984363 h 13511369"/>
                  <a:gd name="connsiteX250" fmla="*/ 7003876 w 12089090"/>
                  <a:gd name="connsiteY250" fmla="*/ 6903400 h 13511369"/>
                  <a:gd name="connsiteX251" fmla="*/ 7106269 w 12089090"/>
                  <a:gd name="connsiteY251" fmla="*/ 6936738 h 13511369"/>
                  <a:gd name="connsiteX252" fmla="*/ 7180088 w 12089090"/>
                  <a:gd name="connsiteY252" fmla="*/ 7039132 h 13511369"/>
                  <a:gd name="connsiteX253" fmla="*/ 7246763 w 12089090"/>
                  <a:gd name="connsiteY253" fmla="*/ 6979600 h 13511369"/>
                  <a:gd name="connsiteX254" fmla="*/ 7187232 w 12089090"/>
                  <a:gd name="connsiteY254" fmla="*/ 6843869 h 13511369"/>
                  <a:gd name="connsiteX255" fmla="*/ 7244381 w 12089090"/>
                  <a:gd name="connsiteY255" fmla="*/ 6896506 h 13511369"/>
                  <a:gd name="connsiteX256" fmla="*/ 7361063 w 12089090"/>
                  <a:gd name="connsiteY256" fmla="*/ 6934357 h 13511369"/>
                  <a:gd name="connsiteX257" fmla="*/ 7434882 w 12089090"/>
                  <a:gd name="connsiteY257" fmla="*/ 7006046 h 13511369"/>
                  <a:gd name="connsiteX258" fmla="*/ 7403926 w 12089090"/>
                  <a:gd name="connsiteY258" fmla="*/ 7144158 h 13511369"/>
                  <a:gd name="connsiteX259" fmla="*/ 7475363 w 12089090"/>
                  <a:gd name="connsiteY259" fmla="*/ 7108439 h 13511369"/>
                  <a:gd name="connsiteX260" fmla="*/ 7465837 w 12089090"/>
                  <a:gd name="connsiteY260" fmla="*/ 7077482 h 13511369"/>
                  <a:gd name="connsiteX261" fmla="*/ 7542038 w 12089090"/>
                  <a:gd name="connsiteY261" fmla="*/ 7163208 h 13511369"/>
                  <a:gd name="connsiteX262" fmla="*/ 7477744 w 12089090"/>
                  <a:gd name="connsiteY262" fmla="*/ 7244171 h 13511369"/>
                  <a:gd name="connsiteX263" fmla="*/ 7542037 w 12089090"/>
                  <a:gd name="connsiteY263" fmla="*/ 7325132 h 13511369"/>
                  <a:gd name="connsiteX264" fmla="*/ 7468219 w 12089090"/>
                  <a:gd name="connsiteY264" fmla="*/ 7344183 h 13511369"/>
                  <a:gd name="connsiteX265" fmla="*/ 7375351 w 12089090"/>
                  <a:gd name="connsiteY265" fmla="*/ 7296558 h 13511369"/>
                  <a:gd name="connsiteX266" fmla="*/ 7327726 w 12089090"/>
                  <a:gd name="connsiteY266" fmla="*/ 7406096 h 13511369"/>
                  <a:gd name="connsiteX267" fmla="*/ 7403926 w 12089090"/>
                  <a:gd name="connsiteY267" fmla="*/ 7425146 h 13511369"/>
                  <a:gd name="connsiteX268" fmla="*/ 7458694 w 12089090"/>
                  <a:gd name="connsiteY268" fmla="*/ 7484677 h 13511369"/>
                  <a:gd name="connsiteX269" fmla="*/ 7484888 w 12089090"/>
                  <a:gd name="connsiteY269" fmla="*/ 7515382 h 13511369"/>
                  <a:gd name="connsiteX270" fmla="*/ 7505128 w 12089090"/>
                  <a:gd name="connsiteY270" fmla="*/ 7467755 h 13511369"/>
                  <a:gd name="connsiteX271" fmla="*/ 7563469 w 12089090"/>
                  <a:gd name="connsiteY271" fmla="*/ 7529921 h 13511369"/>
                  <a:gd name="connsiteX272" fmla="*/ 7656338 w 12089090"/>
                  <a:gd name="connsiteY272" fmla="*/ 7615646 h 13511369"/>
                  <a:gd name="connsiteX273" fmla="*/ 7656338 w 12089090"/>
                  <a:gd name="connsiteY273" fmla="*/ 7510871 h 13511369"/>
                  <a:gd name="connsiteX274" fmla="*/ 7830168 w 12089090"/>
                  <a:gd name="connsiteY274" fmla="*/ 7606120 h 13511369"/>
                  <a:gd name="connsiteX275" fmla="*/ 7723013 w 12089090"/>
                  <a:gd name="connsiteY275" fmla="*/ 7370377 h 13511369"/>
                  <a:gd name="connsiteX276" fmla="*/ 7725394 w 12089090"/>
                  <a:gd name="connsiteY276" fmla="*/ 7234646 h 13511369"/>
                  <a:gd name="connsiteX277" fmla="*/ 7630144 w 12089090"/>
                  <a:gd name="connsiteY277" fmla="*/ 7206071 h 13511369"/>
                  <a:gd name="connsiteX278" fmla="*/ 7694437 w 12089090"/>
                  <a:gd name="connsiteY278" fmla="*/ 7039382 h 13511369"/>
                  <a:gd name="connsiteX279" fmla="*/ 8392144 w 12089090"/>
                  <a:gd name="connsiteY279" fmla="*/ 6653621 h 13511369"/>
                  <a:gd name="connsiteX280" fmla="*/ 8720757 w 12089090"/>
                  <a:gd name="connsiteY280" fmla="*/ 6591708 h 13511369"/>
                  <a:gd name="connsiteX281" fmla="*/ 8739807 w 12089090"/>
                  <a:gd name="connsiteY281" fmla="*/ 6696483 h 13511369"/>
                  <a:gd name="connsiteX282" fmla="*/ 8813626 w 12089090"/>
                  <a:gd name="connsiteY282" fmla="*/ 6701246 h 13511369"/>
                  <a:gd name="connsiteX283" fmla="*/ 8789812 w 12089090"/>
                  <a:gd name="connsiteY283" fmla="*/ 6548844 h 13511369"/>
                  <a:gd name="connsiteX284" fmla="*/ 9332737 w 12089090"/>
                  <a:gd name="connsiteY284" fmla="*/ 6544082 h 13511369"/>
                  <a:gd name="connsiteX285" fmla="*/ 9520856 w 12089090"/>
                  <a:gd name="connsiteY285" fmla="*/ 6494075 h 13511369"/>
                  <a:gd name="connsiteX286" fmla="*/ 9647062 w 12089090"/>
                  <a:gd name="connsiteY286" fmla="*/ 6298813 h 13511369"/>
                  <a:gd name="connsiteX287" fmla="*/ 9923287 w 12089090"/>
                  <a:gd name="connsiteY287" fmla="*/ 6334532 h 13511369"/>
                  <a:gd name="connsiteX288" fmla="*/ 9887569 w 12089090"/>
                  <a:gd name="connsiteY288" fmla="*/ 6420258 h 13511369"/>
                  <a:gd name="connsiteX289" fmla="*/ 9744694 w 12089090"/>
                  <a:gd name="connsiteY289" fmla="*/ 6434546 h 13511369"/>
                  <a:gd name="connsiteX290" fmla="*/ 9813749 w 12089090"/>
                  <a:gd name="connsiteY290" fmla="*/ 6489313 h 13511369"/>
                  <a:gd name="connsiteX291" fmla="*/ 9682782 w 12089090"/>
                  <a:gd name="connsiteY291" fmla="*/ 6517889 h 13511369"/>
                  <a:gd name="connsiteX292" fmla="*/ 9556576 w 12089090"/>
                  <a:gd name="connsiteY292" fmla="*/ 6508364 h 13511369"/>
                  <a:gd name="connsiteX293" fmla="*/ 9470850 w 12089090"/>
                  <a:gd name="connsiteY293" fmla="*/ 6544082 h 13511369"/>
                  <a:gd name="connsiteX294" fmla="*/ 9439894 w 12089090"/>
                  <a:gd name="connsiteY294" fmla="*/ 6848883 h 13511369"/>
                  <a:gd name="connsiteX295" fmla="*/ 9601819 w 12089090"/>
                  <a:gd name="connsiteY295" fmla="*/ 6882220 h 13511369"/>
                  <a:gd name="connsiteX296" fmla="*/ 9808987 w 12089090"/>
                  <a:gd name="connsiteY296" fmla="*/ 6696482 h 13511369"/>
                  <a:gd name="connsiteX297" fmla="*/ 9847088 w 12089090"/>
                  <a:gd name="connsiteY297" fmla="*/ 6794114 h 13511369"/>
                  <a:gd name="connsiteX298" fmla="*/ 9994726 w 12089090"/>
                  <a:gd name="connsiteY298" fmla="*/ 6717914 h 13511369"/>
                  <a:gd name="connsiteX299" fmla="*/ 9894713 w 12089090"/>
                  <a:gd name="connsiteY299" fmla="*/ 6956040 h 13511369"/>
                  <a:gd name="connsiteX300" fmla="*/ 10037588 w 12089090"/>
                  <a:gd name="connsiteY300" fmla="*/ 6898889 h 13511369"/>
                  <a:gd name="connsiteX301" fmla="*/ 10004251 w 12089090"/>
                  <a:gd name="connsiteY301" fmla="*/ 6986996 h 13511369"/>
                  <a:gd name="connsiteX302" fmla="*/ 10235232 w 12089090"/>
                  <a:gd name="connsiteY302" fmla="*/ 6984614 h 13511369"/>
                  <a:gd name="connsiteX303" fmla="*/ 10075687 w 12089090"/>
                  <a:gd name="connsiteY303" fmla="*/ 7039382 h 13511369"/>
                  <a:gd name="connsiteX304" fmla="*/ 9966151 w 12089090"/>
                  <a:gd name="connsiteY304" fmla="*/ 7096533 h 13511369"/>
                  <a:gd name="connsiteX305" fmla="*/ 9847088 w 12089090"/>
                  <a:gd name="connsiteY305" fmla="*/ 7210833 h 13511369"/>
                  <a:gd name="connsiteX306" fmla="*/ 9882806 w 12089090"/>
                  <a:gd name="connsiteY306" fmla="*/ 7270363 h 13511369"/>
                  <a:gd name="connsiteX307" fmla="*/ 9925669 w 12089090"/>
                  <a:gd name="connsiteY307" fmla="*/ 7320371 h 13511369"/>
                  <a:gd name="connsiteX308" fmla="*/ 10004251 w 12089090"/>
                  <a:gd name="connsiteY308" fmla="*/ 7287033 h 13511369"/>
                  <a:gd name="connsiteX309" fmla="*/ 10016156 w 12089090"/>
                  <a:gd name="connsiteY309" fmla="*/ 7348944 h 13511369"/>
                  <a:gd name="connsiteX310" fmla="*/ 10130457 w 12089090"/>
                  <a:gd name="connsiteY310" fmla="*/ 7210833 h 13511369"/>
                  <a:gd name="connsiteX311" fmla="*/ 10166176 w 12089090"/>
                  <a:gd name="connsiteY311" fmla="*/ 7356089 h 13511369"/>
                  <a:gd name="connsiteX312" fmla="*/ 10261426 w 12089090"/>
                  <a:gd name="connsiteY312" fmla="*/ 7239408 h 13511369"/>
                  <a:gd name="connsiteX313" fmla="*/ 10287619 w 12089090"/>
                  <a:gd name="connsiteY313" fmla="*/ 7401332 h 13511369"/>
                  <a:gd name="connsiteX314" fmla="*/ 10361437 w 12089090"/>
                  <a:gd name="connsiteY314" fmla="*/ 7477532 h 13511369"/>
                  <a:gd name="connsiteX315" fmla="*/ 10151887 w 12089090"/>
                  <a:gd name="connsiteY315" fmla="*/ 7591832 h 13511369"/>
                  <a:gd name="connsiteX316" fmla="*/ 10304288 w 12089090"/>
                  <a:gd name="connsiteY316" fmla="*/ 7741852 h 13511369"/>
                  <a:gd name="connsiteX317" fmla="*/ 10335244 w 12089090"/>
                  <a:gd name="connsiteY317" fmla="*/ 7644221 h 13511369"/>
                  <a:gd name="connsiteX318" fmla="*/ 10406680 w 12089090"/>
                  <a:gd name="connsiteY318" fmla="*/ 7732326 h 13511369"/>
                  <a:gd name="connsiteX319" fmla="*/ 10528126 w 12089090"/>
                  <a:gd name="connsiteY319" fmla="*/ 7691846 h 13511369"/>
                  <a:gd name="connsiteX320" fmla="*/ 10532887 w 12089090"/>
                  <a:gd name="connsiteY320" fmla="*/ 7777570 h 13511369"/>
                  <a:gd name="connsiteX321" fmla="*/ 10530506 w 12089090"/>
                  <a:gd name="connsiteY321" fmla="*/ 7875200 h 13511369"/>
                  <a:gd name="connsiteX322" fmla="*/ 10640043 w 12089090"/>
                  <a:gd name="connsiteY322" fmla="*/ 7837101 h 13511369"/>
                  <a:gd name="connsiteX323" fmla="*/ 10680526 w 12089090"/>
                  <a:gd name="connsiteY323" fmla="*/ 8075227 h 13511369"/>
                  <a:gd name="connsiteX324" fmla="*/ 10818637 w 12089090"/>
                  <a:gd name="connsiteY324" fmla="*/ 8106182 h 13511369"/>
                  <a:gd name="connsiteX325" fmla="*/ 10832925 w 12089090"/>
                  <a:gd name="connsiteY325" fmla="*/ 7815670 h 13511369"/>
                  <a:gd name="connsiteX326" fmla="*/ 10923413 w 12089090"/>
                  <a:gd name="connsiteY326" fmla="*/ 7791858 h 13511369"/>
                  <a:gd name="connsiteX327" fmla="*/ 10992469 w 12089090"/>
                  <a:gd name="connsiteY327" fmla="*/ 7620407 h 13511369"/>
                  <a:gd name="connsiteX328" fmla="*/ 10954369 w 12089090"/>
                  <a:gd name="connsiteY328" fmla="*/ 7491821 h 13511369"/>
                  <a:gd name="connsiteX329" fmla="*/ 10859119 w 12089090"/>
                  <a:gd name="connsiteY329" fmla="*/ 7479913 h 13511369"/>
                  <a:gd name="connsiteX330" fmla="*/ 10906743 w 12089090"/>
                  <a:gd name="connsiteY330" fmla="*/ 7360851 h 13511369"/>
                  <a:gd name="connsiteX331" fmla="*/ 10801969 w 12089090"/>
                  <a:gd name="connsiteY331" fmla="*/ 7289414 h 13511369"/>
                  <a:gd name="connsiteX332" fmla="*/ 10761487 w 12089090"/>
                  <a:gd name="connsiteY332" fmla="*/ 7058432 h 13511369"/>
                  <a:gd name="connsiteX333" fmla="*/ 10443987 w 12089090"/>
                  <a:gd name="connsiteY333" fmla="*/ 7020332 h 13511369"/>
                  <a:gd name="connsiteX334" fmla="*/ 10513838 w 12089090"/>
                  <a:gd name="connsiteY334" fmla="*/ 6915558 h 13511369"/>
                  <a:gd name="connsiteX335" fmla="*/ 10637663 w 12089090"/>
                  <a:gd name="connsiteY335" fmla="*/ 6896508 h 13511369"/>
                  <a:gd name="connsiteX336" fmla="*/ 10647187 w 12089090"/>
                  <a:gd name="connsiteY336" fmla="*/ 6810782 h 13511369"/>
                  <a:gd name="connsiteX337" fmla="*/ 10859912 w 12089090"/>
                  <a:gd name="connsiteY337" fmla="*/ 6899682 h 13511369"/>
                  <a:gd name="connsiteX338" fmla="*/ 10875787 w 12089090"/>
                  <a:gd name="connsiteY338" fmla="*/ 6677432 h 13511369"/>
                  <a:gd name="connsiteX339" fmla="*/ 10666237 w 12089090"/>
                  <a:gd name="connsiteY339" fmla="*/ 6772682 h 13511369"/>
                  <a:gd name="connsiteX340" fmla="*/ 10590037 w 12089090"/>
                  <a:gd name="connsiteY340" fmla="*/ 6544082 h 13511369"/>
                  <a:gd name="connsiteX341" fmla="*/ 10361437 w 12089090"/>
                  <a:gd name="connsiteY341" fmla="*/ 6753632 h 13511369"/>
                  <a:gd name="connsiteX342" fmla="*/ 10374138 w 12089090"/>
                  <a:gd name="connsiteY342" fmla="*/ 6588533 h 13511369"/>
                  <a:gd name="connsiteX343" fmla="*/ 10386837 w 12089090"/>
                  <a:gd name="connsiteY343" fmla="*/ 6464707 h 13511369"/>
                  <a:gd name="connsiteX344" fmla="*/ 10331672 w 12089090"/>
                  <a:gd name="connsiteY344" fmla="*/ 6436675 h 13511369"/>
                  <a:gd name="connsiteX345" fmla="*/ 10278888 w 12089090"/>
                  <a:gd name="connsiteY345" fmla="*/ 6452008 h 13511369"/>
                  <a:gd name="connsiteX346" fmla="*/ 10158237 w 12089090"/>
                  <a:gd name="connsiteY346" fmla="*/ 6236107 h 13511369"/>
                  <a:gd name="connsiteX347" fmla="*/ 10323338 w 12089090"/>
                  <a:gd name="connsiteY347" fmla="*/ 6274208 h 13511369"/>
                  <a:gd name="connsiteX348" fmla="*/ 10564638 w 12089090"/>
                  <a:gd name="connsiteY348" fmla="*/ 6274208 h 13511369"/>
                  <a:gd name="connsiteX349" fmla="*/ 10694812 w 12089090"/>
                  <a:gd name="connsiteY349" fmla="*/ 6134507 h 13511369"/>
                  <a:gd name="connsiteX350" fmla="*/ 10593213 w 12089090"/>
                  <a:gd name="connsiteY350" fmla="*/ 6023383 h 13511369"/>
                  <a:gd name="connsiteX351" fmla="*/ 10380487 w 12089090"/>
                  <a:gd name="connsiteY351" fmla="*/ 5975757 h 13511369"/>
                  <a:gd name="connsiteX352" fmla="*/ 10561462 w 12089090"/>
                  <a:gd name="connsiteY352" fmla="*/ 5845582 h 13511369"/>
                  <a:gd name="connsiteX353" fmla="*/ 10507488 w 12089090"/>
                  <a:gd name="connsiteY353" fmla="*/ 5728108 h 13511369"/>
                  <a:gd name="connsiteX354" fmla="*/ 10561463 w 12089090"/>
                  <a:gd name="connsiteY354" fmla="*/ 5607458 h 13511369"/>
                  <a:gd name="connsiteX355" fmla="*/ 10523362 w 12089090"/>
                  <a:gd name="connsiteY355" fmla="*/ 5604282 h 13511369"/>
                  <a:gd name="connsiteX356" fmla="*/ 10488438 w 12089090"/>
                  <a:gd name="connsiteY356" fmla="*/ 5528083 h 13511369"/>
                  <a:gd name="connsiteX357" fmla="*/ 10329687 w 12089090"/>
                  <a:gd name="connsiteY357" fmla="*/ 5375682 h 13511369"/>
                  <a:gd name="connsiteX358" fmla="*/ 10599563 w 12089090"/>
                  <a:gd name="connsiteY358" fmla="*/ 5480458 h 13511369"/>
                  <a:gd name="connsiteX359" fmla="*/ 10742437 w 12089090"/>
                  <a:gd name="connsiteY359" fmla="*/ 5439182 h 13511369"/>
                  <a:gd name="connsiteX360" fmla="*/ 10717038 w 12089090"/>
                  <a:gd name="connsiteY360" fmla="*/ 5686833 h 13511369"/>
                  <a:gd name="connsiteX361" fmla="*/ 10894837 w 12089090"/>
                  <a:gd name="connsiteY361" fmla="*/ 5724932 h 13511369"/>
                  <a:gd name="connsiteX362" fmla="*/ 10951988 w 12089090"/>
                  <a:gd name="connsiteY362" fmla="*/ 5550308 h 13511369"/>
                  <a:gd name="connsiteX363" fmla="*/ 10993262 w 12089090"/>
                  <a:gd name="connsiteY363" fmla="*/ 5321707 h 13511369"/>
                  <a:gd name="connsiteX364" fmla="*/ 10913888 w 12089090"/>
                  <a:gd name="connsiteY364" fmla="*/ 5118508 h 13511369"/>
                  <a:gd name="connsiteX365" fmla="*/ 10856737 w 12089090"/>
                  <a:gd name="connsiteY365" fmla="*/ 5020082 h 13511369"/>
                  <a:gd name="connsiteX366" fmla="*/ 10777363 w 12089090"/>
                  <a:gd name="connsiteY366" fmla="*/ 5137558 h 13511369"/>
                  <a:gd name="connsiteX367" fmla="*/ 10707513 w 12089090"/>
                  <a:gd name="connsiteY367" fmla="*/ 5096283 h 13511369"/>
                  <a:gd name="connsiteX368" fmla="*/ 10675763 w 12089090"/>
                  <a:gd name="connsiteY368" fmla="*/ 5216933 h 13511369"/>
                  <a:gd name="connsiteX369" fmla="*/ 10574162 w 12089090"/>
                  <a:gd name="connsiteY369" fmla="*/ 5220107 h 13511369"/>
                  <a:gd name="connsiteX370" fmla="*/ 10494787 w 12089090"/>
                  <a:gd name="connsiteY370" fmla="*/ 5077232 h 13511369"/>
                  <a:gd name="connsiteX371" fmla="*/ 10456687 w 12089090"/>
                  <a:gd name="connsiteY371" fmla="*/ 4924832 h 13511369"/>
                  <a:gd name="connsiteX372" fmla="*/ 10240787 w 12089090"/>
                  <a:gd name="connsiteY372" fmla="*/ 4928007 h 13511369"/>
                  <a:gd name="connsiteX373" fmla="*/ 10266187 w 12089090"/>
                  <a:gd name="connsiteY373" fmla="*/ 5153432 h 13511369"/>
                  <a:gd name="connsiteX374" fmla="*/ 10228088 w 12089090"/>
                  <a:gd name="connsiteY374" fmla="*/ 4959758 h 13511369"/>
                  <a:gd name="connsiteX375" fmla="*/ 10183637 w 12089090"/>
                  <a:gd name="connsiteY375" fmla="*/ 4972457 h 13511369"/>
                  <a:gd name="connsiteX376" fmla="*/ 10113787 w 12089090"/>
                  <a:gd name="connsiteY376" fmla="*/ 4861332 h 13511369"/>
                  <a:gd name="connsiteX377" fmla="*/ 10018538 w 12089090"/>
                  <a:gd name="connsiteY377" fmla="*/ 4931183 h 13511369"/>
                  <a:gd name="connsiteX378" fmla="*/ 9862962 w 12089090"/>
                  <a:gd name="connsiteY378" fmla="*/ 5058182 h 13511369"/>
                  <a:gd name="connsiteX379" fmla="*/ 10228087 w 12089090"/>
                  <a:gd name="connsiteY379" fmla="*/ 4724807 h 13511369"/>
                  <a:gd name="connsiteX380" fmla="*/ 10372550 w 12089090"/>
                  <a:gd name="connsiteY380" fmla="*/ 4634321 h 13511369"/>
                  <a:gd name="connsiteX381" fmla="*/ 10590037 w 12089090"/>
                  <a:gd name="connsiteY381" fmla="*/ 4581932 h 13511369"/>
                  <a:gd name="connsiteX382" fmla="*/ 10628138 w 12089090"/>
                  <a:gd name="connsiteY382" fmla="*/ 4461283 h 13511369"/>
                  <a:gd name="connsiteX383" fmla="*/ 10799588 w 12089090"/>
                  <a:gd name="connsiteY383" fmla="*/ 4334283 h 13511369"/>
                  <a:gd name="connsiteX384" fmla="*/ 10831337 w 12089090"/>
                  <a:gd name="connsiteY384" fmla="*/ 4080282 h 13511369"/>
                  <a:gd name="connsiteX385" fmla="*/ 10599562 w 12089090"/>
                  <a:gd name="connsiteY385" fmla="*/ 3997732 h 13511369"/>
                  <a:gd name="connsiteX386" fmla="*/ 10282063 w 12089090"/>
                  <a:gd name="connsiteY386" fmla="*/ 3950108 h 13511369"/>
                  <a:gd name="connsiteX387" fmla="*/ 10151887 w 12089090"/>
                  <a:gd name="connsiteY387" fmla="*/ 4010432 h 13511369"/>
                  <a:gd name="connsiteX388" fmla="*/ 10177288 w 12089090"/>
                  <a:gd name="connsiteY388" fmla="*/ 3845333 h 13511369"/>
                  <a:gd name="connsiteX389" fmla="*/ 10126488 w 12089090"/>
                  <a:gd name="connsiteY389" fmla="*/ 3670708 h 13511369"/>
                  <a:gd name="connsiteX390" fmla="*/ 10240787 w 12089090"/>
                  <a:gd name="connsiteY390" fmla="*/ 3708807 h 13511369"/>
                  <a:gd name="connsiteX391" fmla="*/ 10361438 w 12089090"/>
                  <a:gd name="connsiteY391" fmla="*/ 3600858 h 13511369"/>
                  <a:gd name="connsiteX392" fmla="*/ 10551938 w 12089090"/>
                  <a:gd name="connsiteY392" fmla="*/ 3661183 h 13511369"/>
                  <a:gd name="connsiteX393" fmla="*/ 10564638 w 12089090"/>
                  <a:gd name="connsiteY393" fmla="*/ 3477033 h 13511369"/>
                  <a:gd name="connsiteX394" fmla="*/ 10704337 w 12089090"/>
                  <a:gd name="connsiteY394" fmla="*/ 3515132 h 13511369"/>
                  <a:gd name="connsiteX395" fmla="*/ 10818637 w 12089090"/>
                  <a:gd name="connsiteY395" fmla="*/ 3210332 h 13511369"/>
                  <a:gd name="connsiteX396" fmla="*/ 10920238 w 12089090"/>
                  <a:gd name="connsiteY396" fmla="*/ 3299233 h 13511369"/>
                  <a:gd name="connsiteX397" fmla="*/ 11059937 w 12089090"/>
                  <a:gd name="connsiteY397" fmla="*/ 3283357 h 13511369"/>
                  <a:gd name="connsiteX398" fmla="*/ 11094862 w 12089090"/>
                  <a:gd name="connsiteY398" fmla="*/ 3508782 h 13511369"/>
                  <a:gd name="connsiteX399" fmla="*/ 11171063 w 12089090"/>
                  <a:gd name="connsiteY399" fmla="*/ 3251608 h 13511369"/>
                  <a:gd name="connsiteX400" fmla="*/ 11094863 w 12089090"/>
                  <a:gd name="connsiteY400" fmla="*/ 3165883 h 13511369"/>
                  <a:gd name="connsiteX401" fmla="*/ 11180587 w 12089090"/>
                  <a:gd name="connsiteY401" fmla="*/ 2911882 h 13511369"/>
                  <a:gd name="connsiteX402" fmla="*/ 10999613 w 12089090"/>
                  <a:gd name="connsiteY402" fmla="*/ 2988083 h 13511369"/>
                  <a:gd name="connsiteX403" fmla="*/ 10971037 w 12089090"/>
                  <a:gd name="connsiteY403" fmla="*/ 2918232 h 13511369"/>
                  <a:gd name="connsiteX404" fmla="*/ 10780537 w 12089090"/>
                  <a:gd name="connsiteY404" fmla="*/ 2715032 h 13511369"/>
                  <a:gd name="connsiteX405" fmla="*/ 10748788 w 12089090"/>
                  <a:gd name="connsiteY405" fmla="*/ 2530883 h 13511369"/>
                  <a:gd name="connsiteX406" fmla="*/ 10717038 w 12089090"/>
                  <a:gd name="connsiteY406" fmla="*/ 2435633 h 13511369"/>
                  <a:gd name="connsiteX407" fmla="*/ 10818637 w 12089090"/>
                  <a:gd name="connsiteY407" fmla="*/ 2334032 h 13511369"/>
                  <a:gd name="connsiteX408" fmla="*/ 11078988 w 12089090"/>
                  <a:gd name="connsiteY408" fmla="*/ 2099083 h 13511369"/>
                  <a:gd name="connsiteX409" fmla="*/ 11199637 w 12089090"/>
                  <a:gd name="connsiteY409" fmla="*/ 2118132 h 13511369"/>
                  <a:gd name="connsiteX410" fmla="*/ 11269488 w 12089090"/>
                  <a:gd name="connsiteY410" fmla="*/ 2029233 h 13511369"/>
                  <a:gd name="connsiteX411" fmla="*/ 11504437 w 12089090"/>
                  <a:gd name="connsiteY411" fmla="*/ 1921282 h 13511369"/>
                  <a:gd name="connsiteX412" fmla="*/ 11358388 w 12089090"/>
                  <a:gd name="connsiteY412" fmla="*/ 1851433 h 13511369"/>
                  <a:gd name="connsiteX413" fmla="*/ 11275837 w 12089090"/>
                  <a:gd name="connsiteY413" fmla="*/ 1705382 h 13511369"/>
                  <a:gd name="connsiteX414" fmla="*/ 11377437 w 12089090"/>
                  <a:gd name="connsiteY414" fmla="*/ 1279932 h 13511369"/>
                  <a:gd name="connsiteX415" fmla="*/ 11256787 w 12089090"/>
                  <a:gd name="connsiteY415" fmla="*/ 1019582 h 13511369"/>
                  <a:gd name="connsiteX416" fmla="*/ 11542537 w 12089090"/>
                  <a:gd name="connsiteY416" fmla="*/ 1362482 h 13511369"/>
                  <a:gd name="connsiteX417" fmla="*/ 11707637 w 12089090"/>
                  <a:gd name="connsiteY417" fmla="*/ 1165632 h 13511369"/>
                  <a:gd name="connsiteX418" fmla="*/ 11891787 w 12089090"/>
                  <a:gd name="connsiteY418" fmla="*/ 1476782 h 13511369"/>
                  <a:gd name="connsiteX419" fmla="*/ 12088637 w 12089090"/>
                  <a:gd name="connsiteY419" fmla="*/ 1578383 h 13511369"/>
                  <a:gd name="connsiteX420" fmla="*/ 11923537 w 12089090"/>
                  <a:gd name="connsiteY420" fmla="*/ 1133883 h 13511369"/>
                  <a:gd name="connsiteX421" fmla="*/ 11910837 w 12089090"/>
                  <a:gd name="connsiteY421" fmla="*/ 917982 h 13511369"/>
                  <a:gd name="connsiteX422" fmla="*/ 11777487 w 12089090"/>
                  <a:gd name="connsiteY422" fmla="*/ 721132 h 13511369"/>
                  <a:gd name="connsiteX423" fmla="*/ 11752087 w 12089090"/>
                  <a:gd name="connsiteY423" fmla="*/ 448082 h 13511369"/>
                  <a:gd name="connsiteX0" fmla="*/ 11752087 w 12089090"/>
                  <a:gd name="connsiteY0" fmla="*/ 448082 h 13511369"/>
                  <a:gd name="connsiteX1" fmla="*/ 11294887 w 12089090"/>
                  <a:gd name="connsiteY1" fmla="*/ 168683 h 13511369"/>
                  <a:gd name="connsiteX2" fmla="*/ 11180587 w 12089090"/>
                  <a:gd name="connsiteY2" fmla="*/ 67082 h 13511369"/>
                  <a:gd name="connsiteX3" fmla="*/ 10774187 w 12089090"/>
                  <a:gd name="connsiteY3" fmla="*/ 86132 h 13511369"/>
                  <a:gd name="connsiteX4" fmla="*/ 10507487 w 12089090"/>
                  <a:gd name="connsiteY4" fmla="*/ 41682 h 13511369"/>
                  <a:gd name="connsiteX5" fmla="*/ 10434065 w 12089090"/>
                  <a:gd name="connsiteY5" fmla="*/ 278763 h 13511369"/>
                  <a:gd name="connsiteX6" fmla="*/ 10488834 w 12089090"/>
                  <a:gd name="connsiteY6" fmla="*/ 581181 h 13511369"/>
                  <a:gd name="connsiteX7" fmla="*/ 10436447 w 12089090"/>
                  <a:gd name="connsiteY7" fmla="*/ 747869 h 13511369"/>
                  <a:gd name="connsiteX8" fmla="*/ 10488834 w 12089090"/>
                  <a:gd name="connsiteY8" fmla="*/ 890744 h 13511369"/>
                  <a:gd name="connsiteX9" fmla="*/ 10475737 w 12089090"/>
                  <a:gd name="connsiteY9" fmla="*/ 1095782 h 13511369"/>
                  <a:gd name="connsiteX10" fmla="*/ 10398347 w 12089090"/>
                  <a:gd name="connsiteY10" fmla="*/ 1105056 h 13511369"/>
                  <a:gd name="connsiteX11" fmla="*/ 10295953 w 12089090"/>
                  <a:gd name="connsiteY11" fmla="*/ 1193163 h 13511369"/>
                  <a:gd name="connsiteX12" fmla="*/ 10288809 w 12089090"/>
                  <a:gd name="connsiteY12" fmla="*/ 1283650 h 13511369"/>
                  <a:gd name="connsiteX13" fmla="*/ 10150697 w 12089090"/>
                  <a:gd name="connsiteY13" fmla="*/ 1397950 h 13511369"/>
                  <a:gd name="connsiteX14" fmla="*/ 10176890 w 12089090"/>
                  <a:gd name="connsiteY14" fmla="*/ 1555113 h 13511369"/>
                  <a:gd name="connsiteX15" fmla="*/ 10267378 w 12089090"/>
                  <a:gd name="connsiteY15" fmla="*/ 1640838 h 13511369"/>
                  <a:gd name="connsiteX16" fmla="*/ 10168556 w 12089090"/>
                  <a:gd name="connsiteY16" fmla="*/ 1710144 h 13511369"/>
                  <a:gd name="connsiteX17" fmla="*/ 10169747 w 12089090"/>
                  <a:gd name="connsiteY17" fmla="*/ 1974212 h 13511369"/>
                  <a:gd name="connsiteX18" fmla="*/ 10195940 w 12089090"/>
                  <a:gd name="connsiteY18" fmla="*/ 2128994 h 13511369"/>
                  <a:gd name="connsiteX19" fmla="*/ 9986390 w 12089090"/>
                  <a:gd name="connsiteY19" fmla="*/ 2152806 h 13511369"/>
                  <a:gd name="connsiteX20" fmla="*/ 10012584 w 12089090"/>
                  <a:gd name="connsiteY20" fmla="*/ 2438556 h 13511369"/>
                  <a:gd name="connsiteX21" fmla="*/ 9923287 w 12089090"/>
                  <a:gd name="connsiteY21" fmla="*/ 2486432 h 13511369"/>
                  <a:gd name="connsiteX22" fmla="*/ 9836372 w 12089090"/>
                  <a:gd name="connsiteY22" fmla="*/ 2433794 h 13511369"/>
                  <a:gd name="connsiteX23" fmla="*/ 9698259 w 12089090"/>
                  <a:gd name="connsiteY23" fmla="*/ 2379025 h 13511369"/>
                  <a:gd name="connsiteX24" fmla="*/ 9650634 w 12089090"/>
                  <a:gd name="connsiteY24" fmla="*/ 2271869 h 13511369"/>
                  <a:gd name="connsiteX25" fmla="*/ 9519665 w 12089090"/>
                  <a:gd name="connsiteY25" fmla="*/ 2290919 h 13511369"/>
                  <a:gd name="connsiteX26" fmla="*/ 9305353 w 12089090"/>
                  <a:gd name="connsiteY26" fmla="*/ 2112325 h 13511369"/>
                  <a:gd name="connsiteX27" fmla="*/ 9176765 w 12089090"/>
                  <a:gd name="connsiteY27" fmla="*/ 2209956 h 13511369"/>
                  <a:gd name="connsiteX28" fmla="*/ 9123187 w 12089090"/>
                  <a:gd name="connsiteY28" fmla="*/ 2105432 h 13511369"/>
                  <a:gd name="connsiteX29" fmla="*/ 8936259 w 12089090"/>
                  <a:gd name="connsiteY29" fmla="*/ 2012313 h 13511369"/>
                  <a:gd name="connsiteX30" fmla="*/ 8874347 w 12089090"/>
                  <a:gd name="connsiteY30" fmla="*/ 2231388 h 13511369"/>
                  <a:gd name="connsiteX31" fmla="*/ 8881490 w 12089090"/>
                  <a:gd name="connsiteY31" fmla="*/ 2321875 h 13511369"/>
                  <a:gd name="connsiteX32" fmla="*/ 8781478 w 12089090"/>
                  <a:gd name="connsiteY32" fmla="*/ 2293300 h 13511369"/>
                  <a:gd name="connsiteX33" fmla="*/ 8579072 w 12089090"/>
                  <a:gd name="connsiteY33" fmla="*/ 2374263 h 13511369"/>
                  <a:gd name="connsiteX34" fmla="*/ 8418337 w 12089090"/>
                  <a:gd name="connsiteY34" fmla="*/ 2848382 h 13511369"/>
                  <a:gd name="connsiteX35" fmla="*/ 8300465 w 12089090"/>
                  <a:gd name="connsiteY35" fmla="*/ 2740975 h 13511369"/>
                  <a:gd name="connsiteX36" fmla="*/ 8262365 w 12089090"/>
                  <a:gd name="connsiteY36" fmla="*/ 2845750 h 13511369"/>
                  <a:gd name="connsiteX37" fmla="*/ 8095678 w 12089090"/>
                  <a:gd name="connsiteY37" fmla="*/ 2810031 h 13511369"/>
                  <a:gd name="connsiteX38" fmla="*/ 8019478 w 12089090"/>
                  <a:gd name="connsiteY38" fmla="*/ 2614769 h 13511369"/>
                  <a:gd name="connsiteX39" fmla="*/ 7656337 w 12089090"/>
                  <a:gd name="connsiteY39" fmla="*/ 2429282 h 13511369"/>
                  <a:gd name="connsiteX40" fmla="*/ 7595615 w 12089090"/>
                  <a:gd name="connsiteY40" fmla="*/ 2443319 h 13511369"/>
                  <a:gd name="connsiteX41" fmla="*/ 7526559 w 12089090"/>
                  <a:gd name="connsiteY41" fmla="*/ 2407600 h 13511369"/>
                  <a:gd name="connsiteX42" fmla="*/ 7521797 w 12089090"/>
                  <a:gd name="connsiteY42" fmla="*/ 2148044 h 13511369"/>
                  <a:gd name="connsiteX43" fmla="*/ 7412259 w 12089090"/>
                  <a:gd name="connsiteY43" fmla="*/ 2105181 h 13511369"/>
                  <a:gd name="connsiteX44" fmla="*/ 7371778 w 12089090"/>
                  <a:gd name="connsiteY44" fmla="*/ 1993263 h 13511369"/>
                  <a:gd name="connsiteX45" fmla="*/ 7281290 w 12089090"/>
                  <a:gd name="connsiteY45" fmla="*/ 2021838 h 13511369"/>
                  <a:gd name="connsiteX46" fmla="*/ 7180087 w 12089090"/>
                  <a:gd name="connsiteY46" fmla="*/ 1905407 h 13511369"/>
                  <a:gd name="connsiteX47" fmla="*/ 7321772 w 12089090"/>
                  <a:gd name="connsiteY47" fmla="*/ 1876581 h 13511369"/>
                  <a:gd name="connsiteX48" fmla="*/ 7419403 w 12089090"/>
                  <a:gd name="connsiteY48" fmla="*/ 1843244 h 13511369"/>
                  <a:gd name="connsiteX49" fmla="*/ 7457503 w 12089090"/>
                  <a:gd name="connsiteY49" fmla="*/ 1764663 h 13511369"/>
                  <a:gd name="connsiteX50" fmla="*/ 7543228 w 12089090"/>
                  <a:gd name="connsiteY50" fmla="*/ 1752756 h 13511369"/>
                  <a:gd name="connsiteX51" fmla="*/ 7618237 w 12089090"/>
                  <a:gd name="connsiteY51" fmla="*/ 1552982 h 13511369"/>
                  <a:gd name="connsiteX52" fmla="*/ 7512272 w 12089090"/>
                  <a:gd name="connsiteY52" fmla="*/ 1428906 h 13511369"/>
                  <a:gd name="connsiteX53" fmla="*/ 7275337 w 12089090"/>
                  <a:gd name="connsiteY53" fmla="*/ 1305332 h 13511369"/>
                  <a:gd name="connsiteX54" fmla="*/ 6959822 w 12089090"/>
                  <a:gd name="connsiteY54" fmla="*/ 1395569 h 13511369"/>
                  <a:gd name="connsiteX55" fmla="*/ 6752653 w 12089090"/>
                  <a:gd name="connsiteY55" fmla="*/ 1359850 h 13511369"/>
                  <a:gd name="connsiteX56" fmla="*/ 6647878 w 12089090"/>
                  <a:gd name="connsiteY56" fmla="*/ 1431288 h 13511369"/>
                  <a:gd name="connsiteX57" fmla="*/ 6488334 w 12089090"/>
                  <a:gd name="connsiteY57" fmla="*/ 1331275 h 13511369"/>
                  <a:gd name="connsiteX58" fmla="*/ 6354984 w 12089090"/>
                  <a:gd name="connsiteY58" fmla="*/ 1402713 h 13511369"/>
                  <a:gd name="connsiteX59" fmla="*/ 6265687 w 12089090"/>
                  <a:gd name="connsiteY59" fmla="*/ 1362482 h 13511369"/>
                  <a:gd name="connsiteX60" fmla="*/ 6181153 w 12089090"/>
                  <a:gd name="connsiteY60" fmla="*/ 1433669 h 13511369"/>
                  <a:gd name="connsiteX61" fmla="*/ 6052565 w 12089090"/>
                  <a:gd name="connsiteY61" fmla="*/ 1269363 h 13511369"/>
                  <a:gd name="connsiteX62" fmla="*/ 5971603 w 12089090"/>
                  <a:gd name="connsiteY62" fmla="*/ 1078863 h 13511369"/>
                  <a:gd name="connsiteX63" fmla="*/ 5808487 w 12089090"/>
                  <a:gd name="connsiteY63" fmla="*/ 1000532 h 13511369"/>
                  <a:gd name="connsiteX64" fmla="*/ 5647753 w 12089090"/>
                  <a:gd name="connsiteY64" fmla="*/ 921700 h 13511369"/>
                  <a:gd name="connsiteX65" fmla="*/ 5566790 w 12089090"/>
                  <a:gd name="connsiteY65" fmla="*/ 995519 h 13511369"/>
                  <a:gd name="connsiteX66" fmla="*/ 5500115 w 12089090"/>
                  <a:gd name="connsiteY66" fmla="*/ 847881 h 13511369"/>
                  <a:gd name="connsiteX67" fmla="*/ 5295328 w 12089090"/>
                  <a:gd name="connsiteY67" fmla="*/ 838356 h 13511369"/>
                  <a:gd name="connsiteX68" fmla="*/ 5119115 w 12089090"/>
                  <a:gd name="connsiteY68" fmla="*/ 678813 h 13511369"/>
                  <a:gd name="connsiteX69" fmla="*/ 4872656 w 12089090"/>
                  <a:gd name="connsiteY69" fmla="*/ 524282 h 13511369"/>
                  <a:gd name="connsiteX70" fmla="*/ 4578572 w 12089090"/>
                  <a:gd name="connsiteY70" fmla="*/ 478788 h 13511369"/>
                  <a:gd name="connsiteX71" fmla="*/ 4330922 w 12089090"/>
                  <a:gd name="connsiteY71" fmla="*/ 395444 h 13511369"/>
                  <a:gd name="connsiteX72" fmla="*/ 4363068 w 12089090"/>
                  <a:gd name="connsiteY72" fmla="*/ 505232 h 13511369"/>
                  <a:gd name="connsiteX73" fmla="*/ 4118990 w 12089090"/>
                  <a:gd name="connsiteY73" fmla="*/ 528794 h 13511369"/>
                  <a:gd name="connsiteX74" fmla="*/ 3952303 w 12089090"/>
                  <a:gd name="connsiteY74" fmla="*/ 640713 h 13511369"/>
                  <a:gd name="connsiteX75" fmla="*/ 3770137 w 12089090"/>
                  <a:gd name="connsiteY75" fmla="*/ 929094 h 13511369"/>
                  <a:gd name="connsiteX76" fmla="*/ 3680840 w 12089090"/>
                  <a:gd name="connsiteY76" fmla="*/ 914556 h 13511369"/>
                  <a:gd name="connsiteX77" fmla="*/ 3578447 w 12089090"/>
                  <a:gd name="connsiteY77" fmla="*/ 990756 h 13511369"/>
                  <a:gd name="connsiteX78" fmla="*/ 3404615 w 12089090"/>
                  <a:gd name="connsiteY78" fmla="*/ 1205069 h 13511369"/>
                  <a:gd name="connsiteX79" fmla="*/ 3266503 w 12089090"/>
                  <a:gd name="connsiteY79" fmla="*/ 1266981 h 13511369"/>
                  <a:gd name="connsiteX80" fmla="*/ 3184349 w 12089090"/>
                  <a:gd name="connsiteY80" fmla="*/ 1343433 h 13511369"/>
                  <a:gd name="connsiteX81" fmla="*/ 2956940 w 12089090"/>
                  <a:gd name="connsiteY81" fmla="*/ 1233644 h 13511369"/>
                  <a:gd name="connsiteX82" fmla="*/ 2829544 w 12089090"/>
                  <a:gd name="connsiteY82" fmla="*/ 1317239 h 13511369"/>
                  <a:gd name="connsiteX83" fmla="*/ 2690240 w 12089090"/>
                  <a:gd name="connsiteY83" fmla="*/ 1366994 h 13511369"/>
                  <a:gd name="connsiteX84" fmla="*/ 2455687 w 12089090"/>
                  <a:gd name="connsiteY84" fmla="*/ 1452970 h 13511369"/>
                  <a:gd name="connsiteX85" fmla="*/ 2421159 w 12089090"/>
                  <a:gd name="connsiteY85" fmla="*/ 1328894 h 13511369"/>
                  <a:gd name="connsiteX86" fmla="*/ 2341387 w 12089090"/>
                  <a:gd name="connsiteY86" fmla="*/ 1248182 h 13511369"/>
                  <a:gd name="connsiteX87" fmla="*/ 2364009 w 12089090"/>
                  <a:gd name="connsiteY87" fmla="*/ 1407475 h 13511369"/>
                  <a:gd name="connsiteX88" fmla="*/ 2321147 w 12089090"/>
                  <a:gd name="connsiteY88" fmla="*/ 1557494 h 13511369"/>
                  <a:gd name="connsiteX89" fmla="*/ 2379487 w 12089090"/>
                  <a:gd name="connsiteY89" fmla="*/ 1629182 h 13511369"/>
                  <a:gd name="connsiteX90" fmla="*/ 2748581 w 12089090"/>
                  <a:gd name="connsiteY90" fmla="*/ 1888739 h 13511369"/>
                  <a:gd name="connsiteX91" fmla="*/ 2818828 w 12089090"/>
                  <a:gd name="connsiteY91" fmla="*/ 2031363 h 13511369"/>
                  <a:gd name="connsiteX92" fmla="*/ 2799778 w 12089090"/>
                  <a:gd name="connsiteY92" fmla="*/ 2224244 h 13511369"/>
                  <a:gd name="connsiteX93" fmla="*/ 2870025 w 12089090"/>
                  <a:gd name="connsiteY93" fmla="*/ 2431664 h 13511369"/>
                  <a:gd name="connsiteX94" fmla="*/ 3027187 w 12089090"/>
                  <a:gd name="connsiteY94" fmla="*/ 2567395 h 13511369"/>
                  <a:gd name="connsiteX95" fmla="*/ 3160537 w 12089090"/>
                  <a:gd name="connsiteY95" fmla="*/ 2543582 h 13511369"/>
                  <a:gd name="connsiteX96" fmla="*/ 3228403 w 12089090"/>
                  <a:gd name="connsiteY96" fmla="*/ 2648106 h 13511369"/>
                  <a:gd name="connsiteX97" fmla="*/ 3130772 w 12089090"/>
                  <a:gd name="connsiteY97" fmla="*/ 2719544 h 13511369"/>
                  <a:gd name="connsiteX98" fmla="*/ 3115293 w 12089090"/>
                  <a:gd name="connsiteY98" fmla="*/ 2843619 h 13511369"/>
                  <a:gd name="connsiteX99" fmla="*/ 3023615 w 12089090"/>
                  <a:gd name="connsiteY99" fmla="*/ 2957669 h 13511369"/>
                  <a:gd name="connsiteX100" fmla="*/ 3016472 w 12089090"/>
                  <a:gd name="connsiteY100" fmla="*/ 3050538 h 13511369"/>
                  <a:gd name="connsiteX101" fmla="*/ 2916459 w 12089090"/>
                  <a:gd name="connsiteY101" fmla="*/ 3143406 h 13511369"/>
                  <a:gd name="connsiteX102" fmla="*/ 2874787 w 12089090"/>
                  <a:gd name="connsiteY102" fmla="*/ 3248432 h 13511369"/>
                  <a:gd name="connsiteX103" fmla="*/ 2916459 w 12089090"/>
                  <a:gd name="connsiteY103" fmla="*/ 3355338 h 13511369"/>
                  <a:gd name="connsiteX104" fmla="*/ 3039093 w 12089090"/>
                  <a:gd name="connsiteY104" fmla="*/ 3469889 h 13511369"/>
                  <a:gd name="connsiteX105" fmla="*/ 2880740 w 12089090"/>
                  <a:gd name="connsiteY105" fmla="*/ 3872069 h 13511369"/>
                  <a:gd name="connsiteX106" fmla="*/ 2854547 w 12089090"/>
                  <a:gd name="connsiteY106" fmla="*/ 4003038 h 13511369"/>
                  <a:gd name="connsiteX107" fmla="*/ 2779537 w 12089090"/>
                  <a:gd name="connsiteY107" fmla="*/ 4067582 h 13511369"/>
                  <a:gd name="connsiteX108" fmla="*/ 2630709 w 12089090"/>
                  <a:gd name="connsiteY108" fmla="*/ 4069713 h 13511369"/>
                  <a:gd name="connsiteX109" fmla="*/ 2559272 w 12089090"/>
                  <a:gd name="connsiteY109" fmla="*/ 4041138 h 13511369"/>
                  <a:gd name="connsiteX110" fmla="*/ 2497359 w 12089090"/>
                  <a:gd name="connsiteY110" fmla="*/ 3964938 h 13511369"/>
                  <a:gd name="connsiteX111" fmla="*/ 2360437 w 12089090"/>
                  <a:gd name="connsiteY111" fmla="*/ 3991382 h 13511369"/>
                  <a:gd name="connsiteX112" fmla="*/ 2302097 w 12089090"/>
                  <a:gd name="connsiteY112" fmla="*/ 4098288 h 13511369"/>
                  <a:gd name="connsiteX113" fmla="*/ 2402109 w 12089090"/>
                  <a:gd name="connsiteY113" fmla="*/ 4295932 h 13511369"/>
                  <a:gd name="connsiteX114" fmla="*/ 2322337 w 12089090"/>
                  <a:gd name="connsiteY114" fmla="*/ 4353332 h 13511369"/>
                  <a:gd name="connsiteX115" fmla="*/ 2533078 w 12089090"/>
                  <a:gd name="connsiteY115" fmla="*/ 4645975 h 13511369"/>
                  <a:gd name="connsiteX116" fmla="*/ 2597372 w 12089090"/>
                  <a:gd name="connsiteY116" fmla="*/ 4879338 h 13511369"/>
                  <a:gd name="connsiteX117" fmla="*/ 2489024 w 12089090"/>
                  <a:gd name="connsiteY117" fmla="*/ 4958170 h 13511369"/>
                  <a:gd name="connsiteX118" fmla="*/ 2471165 w 12089090"/>
                  <a:gd name="connsiteY118" fmla="*/ 5122225 h 13511369"/>
                  <a:gd name="connsiteX119" fmla="*/ 2387822 w 12089090"/>
                  <a:gd name="connsiteY119" fmla="*/ 5196044 h 13511369"/>
                  <a:gd name="connsiteX120" fmla="*/ 2398537 w 12089090"/>
                  <a:gd name="connsiteY120" fmla="*/ 5286782 h 13511369"/>
                  <a:gd name="connsiteX121" fmla="*/ 2506884 w 12089090"/>
                  <a:gd name="connsiteY121" fmla="*/ 5384163 h 13511369"/>
                  <a:gd name="connsiteX122" fmla="*/ 2512837 w 12089090"/>
                  <a:gd name="connsiteY122" fmla="*/ 5534432 h 13511369"/>
                  <a:gd name="connsiteX123" fmla="*/ 2516409 w 12089090"/>
                  <a:gd name="connsiteY123" fmla="*/ 5622288 h 13511369"/>
                  <a:gd name="connsiteX124" fmla="*/ 2649759 w 12089090"/>
                  <a:gd name="connsiteY124" fmla="*/ 5741350 h 13511369"/>
                  <a:gd name="connsiteX125" fmla="*/ 2814065 w 12089090"/>
                  <a:gd name="connsiteY125" fmla="*/ 5819932 h 13511369"/>
                  <a:gd name="connsiteX126" fmla="*/ 2846212 w 12089090"/>
                  <a:gd name="connsiteY126" fmla="*/ 6036875 h 13511369"/>
                  <a:gd name="connsiteX127" fmla="*/ 2836687 w 12089090"/>
                  <a:gd name="connsiteY127" fmla="*/ 6239282 h 13511369"/>
                  <a:gd name="connsiteX128" fmla="*/ 2611659 w 12089090"/>
                  <a:gd name="connsiteY128" fmla="*/ 6322375 h 13511369"/>
                  <a:gd name="connsiteX129" fmla="*/ 2627137 w 12089090"/>
                  <a:gd name="connsiteY129" fmla="*/ 6448832 h 13511369"/>
                  <a:gd name="connsiteX130" fmla="*/ 2531887 w 12089090"/>
                  <a:gd name="connsiteY130" fmla="*/ 6696482 h 13511369"/>
                  <a:gd name="connsiteX131" fmla="*/ 2585465 w 12089090"/>
                  <a:gd name="connsiteY131" fmla="*/ 6812913 h 13511369"/>
                  <a:gd name="connsiteX132" fmla="*/ 2535459 w 12089090"/>
                  <a:gd name="connsiteY132" fmla="*/ 6872444 h 13511369"/>
                  <a:gd name="connsiteX133" fmla="*/ 2478309 w 12089090"/>
                  <a:gd name="connsiteY133" fmla="*/ 6981982 h 13511369"/>
                  <a:gd name="connsiteX134" fmla="*/ 2365199 w 12089090"/>
                  <a:gd name="connsiteY134" fmla="*/ 7022714 h 13511369"/>
                  <a:gd name="connsiteX135" fmla="*/ 2123503 w 12089090"/>
                  <a:gd name="connsiteY135" fmla="*/ 7248682 h 13511369"/>
                  <a:gd name="connsiteX136" fmla="*/ 2171128 w 12089090"/>
                  <a:gd name="connsiteY136" fmla="*/ 7551100 h 13511369"/>
                  <a:gd name="connsiteX137" fmla="*/ 2143743 w 12089090"/>
                  <a:gd name="connsiteY137" fmla="*/ 7627551 h 13511369"/>
                  <a:gd name="connsiteX138" fmla="*/ 1973484 w 12089090"/>
                  <a:gd name="connsiteY138" fmla="*/ 7703500 h 13511369"/>
                  <a:gd name="connsiteX139" fmla="*/ 1867519 w 12089090"/>
                  <a:gd name="connsiteY139" fmla="*/ 7841863 h 13511369"/>
                  <a:gd name="connsiteX140" fmla="*/ 1842515 w 12089090"/>
                  <a:gd name="connsiteY140" fmla="*/ 8084500 h 13511369"/>
                  <a:gd name="connsiteX141" fmla="*/ 1721072 w 12089090"/>
                  <a:gd name="connsiteY141" fmla="*/ 8148794 h 13511369"/>
                  <a:gd name="connsiteX142" fmla="*/ 1703212 w 12089090"/>
                  <a:gd name="connsiteY142" fmla="*/ 8291919 h 13511369"/>
                  <a:gd name="connsiteX143" fmla="*/ 1671065 w 12089090"/>
                  <a:gd name="connsiteY143" fmla="*/ 8510744 h 13511369"/>
                  <a:gd name="connsiteX144" fmla="*/ 1716309 w 12089090"/>
                  <a:gd name="connsiteY144" fmla="*/ 8653619 h 13511369"/>
                  <a:gd name="connsiteX145" fmla="*/ 1706784 w 12089090"/>
                  <a:gd name="connsiteY145" fmla="*/ 8772682 h 13511369"/>
                  <a:gd name="connsiteX146" fmla="*/ 1788937 w 12089090"/>
                  <a:gd name="connsiteY146" fmla="*/ 8963432 h 13511369"/>
                  <a:gd name="connsiteX147" fmla="*/ 1657969 w 12089090"/>
                  <a:gd name="connsiteY147" fmla="*/ 9413488 h 13511369"/>
                  <a:gd name="connsiteX148" fmla="*/ 1506759 w 12089090"/>
                  <a:gd name="connsiteY148" fmla="*/ 9498963 h 13511369"/>
                  <a:gd name="connsiteX149" fmla="*/ 1463897 w 12089090"/>
                  <a:gd name="connsiteY149" fmla="*/ 9682319 h 13511369"/>
                  <a:gd name="connsiteX150" fmla="*/ 1321022 w 12089090"/>
                  <a:gd name="connsiteY150" fmla="*/ 9748994 h 13511369"/>
                  <a:gd name="connsiteX151" fmla="*/ 1312687 w 12089090"/>
                  <a:gd name="connsiteY151" fmla="*/ 9839732 h 13511369"/>
                  <a:gd name="connsiteX152" fmla="*/ 1237678 w 12089090"/>
                  <a:gd name="connsiteY152" fmla="*/ 9970450 h 13511369"/>
                  <a:gd name="connsiteX153" fmla="*/ 1254347 w 12089090"/>
                  <a:gd name="connsiteY153" fmla="*/ 10151425 h 13511369"/>
                  <a:gd name="connsiteX154" fmla="*/ 1179337 w 12089090"/>
                  <a:gd name="connsiteY154" fmla="*/ 10315982 h 13511369"/>
                  <a:gd name="connsiteX155" fmla="*/ 932878 w 12089090"/>
                  <a:gd name="connsiteY155" fmla="*/ 10353832 h 13511369"/>
                  <a:gd name="connsiteX156" fmla="*/ 817387 w 12089090"/>
                  <a:gd name="connsiteY156" fmla="*/ 10468382 h 13511369"/>
                  <a:gd name="connsiteX157" fmla="*/ 678084 w 12089090"/>
                  <a:gd name="connsiteY157" fmla="*/ 10480038 h 13511369"/>
                  <a:gd name="connsiteX158" fmla="*/ 585215 w 12089090"/>
                  <a:gd name="connsiteY158" fmla="*/ 10544332 h 13511369"/>
                  <a:gd name="connsiteX159" fmla="*/ 497109 w 12089090"/>
                  <a:gd name="connsiteY159" fmla="*/ 10503850 h 13511369"/>
                  <a:gd name="connsiteX160" fmla="*/ 399478 w 12089090"/>
                  <a:gd name="connsiteY160" fmla="*/ 10510994 h 13511369"/>
                  <a:gd name="connsiteX161" fmla="*/ 301847 w 12089090"/>
                  <a:gd name="connsiteY161" fmla="*/ 10482419 h 13511369"/>
                  <a:gd name="connsiteX162" fmla="*/ 238743 w 12089090"/>
                  <a:gd name="connsiteY162" fmla="*/ 10535057 h 13511369"/>
                  <a:gd name="connsiteX163" fmla="*/ 17287 w 12089090"/>
                  <a:gd name="connsiteY163" fmla="*/ 10430282 h 13511369"/>
                  <a:gd name="connsiteX164" fmla="*/ 78009 w 12089090"/>
                  <a:gd name="connsiteY164" fmla="*/ 10608625 h 13511369"/>
                  <a:gd name="connsiteX165" fmla="*/ 11334 w 12089090"/>
                  <a:gd name="connsiteY165" fmla="*/ 10787219 h 13511369"/>
                  <a:gd name="connsiteX166" fmla="*/ 112537 w 12089090"/>
                  <a:gd name="connsiteY166" fmla="*/ 11056551 h 13511369"/>
                  <a:gd name="connsiteX167" fmla="*/ 8953 w 12089090"/>
                  <a:gd name="connsiteY167" fmla="*/ 11234894 h 13511369"/>
                  <a:gd name="connsiteX168" fmla="*/ 17287 w 12089090"/>
                  <a:gd name="connsiteY168" fmla="*/ 11420882 h 13511369"/>
                  <a:gd name="connsiteX169" fmla="*/ 158972 w 12089090"/>
                  <a:gd name="connsiteY169" fmla="*/ 11470638 h 13511369"/>
                  <a:gd name="connsiteX170" fmla="*/ 455437 w 12089090"/>
                  <a:gd name="connsiteY170" fmla="*/ 11497082 h 13511369"/>
                  <a:gd name="connsiteX171" fmla="*/ 623315 w 12089090"/>
                  <a:gd name="connsiteY171" fmla="*/ 11544457 h 13511369"/>
                  <a:gd name="connsiteX172" fmla="*/ 737615 w 12089090"/>
                  <a:gd name="connsiteY172" fmla="*/ 11489688 h 13511369"/>
                  <a:gd name="connsiteX173" fmla="*/ 912637 w 12089090"/>
                  <a:gd name="connsiteY173" fmla="*/ 11535182 h 13511369"/>
                  <a:gd name="connsiteX174" fmla="*/ 1078134 w 12089090"/>
                  <a:gd name="connsiteY174" fmla="*/ 11413488 h 13511369"/>
                  <a:gd name="connsiteX175" fmla="*/ 1155524 w 12089090"/>
                  <a:gd name="connsiteY175" fmla="*/ 11470889 h 13511369"/>
                  <a:gd name="connsiteX176" fmla="*/ 1294828 w 12089090"/>
                  <a:gd name="connsiteY176" fmla="*/ 11496832 h 13511369"/>
                  <a:gd name="connsiteX177" fmla="*/ 1466278 w 12089090"/>
                  <a:gd name="connsiteY177" fmla="*/ 11508738 h 13511369"/>
                  <a:gd name="connsiteX178" fmla="*/ 1552003 w 12089090"/>
                  <a:gd name="connsiteY178" fmla="*/ 11573032 h 13511369"/>
                  <a:gd name="connsiteX179" fmla="*/ 1652015 w 12089090"/>
                  <a:gd name="connsiteY179" fmla="*/ 11580175 h 13511369"/>
                  <a:gd name="connsiteX180" fmla="*/ 1731787 w 12089090"/>
                  <a:gd name="connsiteY180" fmla="*/ 11592332 h 13511369"/>
                  <a:gd name="connsiteX181" fmla="*/ 1659159 w 12089090"/>
                  <a:gd name="connsiteY181" fmla="*/ 11737338 h 13511369"/>
                  <a:gd name="connsiteX182" fmla="*/ 1693687 w 12089090"/>
                  <a:gd name="connsiteY182" fmla="*/ 11992382 h 13511369"/>
                  <a:gd name="connsiteX183" fmla="*/ 1871090 w 12089090"/>
                  <a:gd name="connsiteY183" fmla="*/ 12130244 h 13511369"/>
                  <a:gd name="connsiteX184" fmla="*/ 1993724 w 12089090"/>
                  <a:gd name="connsiteY184" fmla="*/ 12056676 h 13511369"/>
                  <a:gd name="connsiteX185" fmla="*/ 2066353 w 12089090"/>
                  <a:gd name="connsiteY185" fmla="*/ 12104050 h 13511369"/>
                  <a:gd name="connsiteX186" fmla="*/ 2142553 w 12089090"/>
                  <a:gd name="connsiteY186" fmla="*/ 12034994 h 13511369"/>
                  <a:gd name="connsiteX187" fmla="*/ 2242565 w 12089090"/>
                  <a:gd name="connsiteY187" fmla="*/ 12058807 h 13511369"/>
                  <a:gd name="connsiteX188" fmla="*/ 2473547 w 12089090"/>
                  <a:gd name="connsiteY188" fmla="*/ 12008800 h 13511369"/>
                  <a:gd name="connsiteX189" fmla="*/ 2524743 w 12089090"/>
                  <a:gd name="connsiteY189" fmla="*/ 11899513 h 13511369"/>
                  <a:gd name="connsiteX190" fmla="*/ 2893837 w 12089090"/>
                  <a:gd name="connsiteY190" fmla="*/ 12030482 h 13511369"/>
                  <a:gd name="connsiteX191" fmla="*/ 2983134 w 12089090"/>
                  <a:gd name="connsiteY191" fmla="*/ 12018325 h 13511369"/>
                  <a:gd name="connsiteX192" fmla="*/ 3084337 w 12089090"/>
                  <a:gd name="connsiteY192" fmla="*/ 12182882 h 13511369"/>
                  <a:gd name="connsiteX193" fmla="*/ 3323653 w 12089090"/>
                  <a:gd name="connsiteY193" fmla="*/ 12127863 h 13511369"/>
                  <a:gd name="connsiteX194" fmla="*/ 3433190 w 12089090"/>
                  <a:gd name="connsiteY194" fmla="*/ 12196919 h 13511369"/>
                  <a:gd name="connsiteX195" fmla="*/ 3586781 w 12089090"/>
                  <a:gd name="connsiteY195" fmla="*/ 12266226 h 13511369"/>
                  <a:gd name="connsiteX196" fmla="*/ 3522487 w 12089090"/>
                  <a:gd name="connsiteY196" fmla="*/ 12387670 h 13511369"/>
                  <a:gd name="connsiteX197" fmla="*/ 3607022 w 12089090"/>
                  <a:gd name="connsiteY197" fmla="*/ 12592207 h 13511369"/>
                  <a:gd name="connsiteX198" fmla="*/ 3560587 w 12089090"/>
                  <a:gd name="connsiteY198" fmla="*/ 12773432 h 13511369"/>
                  <a:gd name="connsiteX199" fmla="*/ 3545109 w 12089090"/>
                  <a:gd name="connsiteY199" fmla="*/ 12987494 h 13511369"/>
                  <a:gd name="connsiteX200" fmla="*/ 3636787 w 12089090"/>
                  <a:gd name="connsiteY200" fmla="*/ 13211582 h 13511369"/>
                  <a:gd name="connsiteX201" fmla="*/ 3922537 w 12089090"/>
                  <a:gd name="connsiteY201" fmla="*/ 13440182 h 13511369"/>
                  <a:gd name="connsiteX202" fmla="*/ 4514278 w 12089090"/>
                  <a:gd name="connsiteY202" fmla="*/ 13511369 h 13511369"/>
                  <a:gd name="connsiteX203" fmla="*/ 4549996 w 12089090"/>
                  <a:gd name="connsiteY203" fmla="*/ 13442312 h 13511369"/>
                  <a:gd name="connsiteX204" fmla="*/ 4208287 w 12089090"/>
                  <a:gd name="connsiteY204" fmla="*/ 13154432 h 13511369"/>
                  <a:gd name="connsiteX205" fmla="*/ 4635722 w 12089090"/>
                  <a:gd name="connsiteY205" fmla="*/ 13268482 h 13511369"/>
                  <a:gd name="connsiteX206" fmla="*/ 4951237 w 12089090"/>
                  <a:gd name="connsiteY206" fmla="*/ 13268732 h 13511369"/>
                  <a:gd name="connsiteX207" fmla="*/ 5052440 w 12089090"/>
                  <a:gd name="connsiteY207" fmla="*/ 13058932 h 13511369"/>
                  <a:gd name="connsiteX208" fmla="*/ 5011959 w 12089090"/>
                  <a:gd name="connsiteY208" fmla="*/ 12985113 h 13511369"/>
                  <a:gd name="connsiteX209" fmla="*/ 5008387 w 12089090"/>
                  <a:gd name="connsiteY209" fmla="*/ 12678182 h 13511369"/>
                  <a:gd name="connsiteX210" fmla="*/ 5084587 w 12089090"/>
                  <a:gd name="connsiteY210" fmla="*/ 12563882 h 13511369"/>
                  <a:gd name="connsiteX211" fmla="*/ 5046487 w 12089090"/>
                  <a:gd name="connsiteY211" fmla="*/ 12225745 h 13511369"/>
                  <a:gd name="connsiteX212" fmla="*/ 5375100 w 12089090"/>
                  <a:gd name="connsiteY212" fmla="*/ 12097157 h 13511369"/>
                  <a:gd name="connsiteX213" fmla="*/ 5656087 w 12089090"/>
                  <a:gd name="connsiteY213" fmla="*/ 12180502 h 13511369"/>
                  <a:gd name="connsiteX214" fmla="*/ 5541787 w 12089090"/>
                  <a:gd name="connsiteY214" fmla="*/ 11249432 h 13511369"/>
                  <a:gd name="connsiteX215" fmla="*/ 5602510 w 12089090"/>
                  <a:gd name="connsiteY215" fmla="*/ 10722925 h 13511369"/>
                  <a:gd name="connsiteX216" fmla="*/ 5485827 w 12089090"/>
                  <a:gd name="connsiteY216" fmla="*/ 10663394 h 13511369"/>
                  <a:gd name="connsiteX217" fmla="*/ 5602509 w 12089090"/>
                  <a:gd name="connsiteY217" fmla="*/ 10701495 h 13511369"/>
                  <a:gd name="connsiteX218" fmla="*/ 5628703 w 12089090"/>
                  <a:gd name="connsiteY218" fmla="*/ 10160950 h 13511369"/>
                  <a:gd name="connsiteX219" fmla="*/ 5715618 w 12089090"/>
                  <a:gd name="connsiteY219" fmla="*/ 9775438 h 13511369"/>
                  <a:gd name="connsiteX220" fmla="*/ 5847778 w 12089090"/>
                  <a:gd name="connsiteY220" fmla="*/ 9408475 h 13511369"/>
                  <a:gd name="connsiteX221" fmla="*/ 5938265 w 12089090"/>
                  <a:gd name="connsiteY221" fmla="*/ 9196544 h 13511369"/>
                  <a:gd name="connsiteX222" fmla="*/ 5776340 w 12089090"/>
                  <a:gd name="connsiteY222" fmla="*/ 9329894 h 13511369"/>
                  <a:gd name="connsiteX223" fmla="*/ 5940647 w 12089090"/>
                  <a:gd name="connsiteY223" fmla="*/ 9137013 h 13511369"/>
                  <a:gd name="connsiteX224" fmla="*/ 5972794 w 12089090"/>
                  <a:gd name="connsiteY224" fmla="*/ 8956289 h 13511369"/>
                  <a:gd name="connsiteX225" fmla="*/ 5976365 w 12089090"/>
                  <a:gd name="connsiteY225" fmla="*/ 9087006 h 13511369"/>
                  <a:gd name="connsiteX226" fmla="*/ 6458567 w 12089090"/>
                  <a:gd name="connsiteY226" fmla="*/ 8201432 h 13511369"/>
                  <a:gd name="connsiteX227" fmla="*/ 6221634 w 12089090"/>
                  <a:gd name="connsiteY227" fmla="*/ 8101170 h 13511369"/>
                  <a:gd name="connsiteX228" fmla="*/ 6443090 w 12089090"/>
                  <a:gd name="connsiteY228" fmla="*/ 8110694 h 13511369"/>
                  <a:gd name="connsiteX229" fmla="*/ 6713363 w 12089090"/>
                  <a:gd name="connsiteY229" fmla="*/ 8074975 h 13511369"/>
                  <a:gd name="connsiteX230" fmla="*/ 6872907 w 12089090"/>
                  <a:gd name="connsiteY230" fmla="*/ 8032113 h 13511369"/>
                  <a:gd name="connsiteX231" fmla="*/ 6802659 w 12089090"/>
                  <a:gd name="connsiteY231" fmla="*/ 7972582 h 13511369"/>
                  <a:gd name="connsiteX232" fmla="*/ 6894339 w 12089090"/>
                  <a:gd name="connsiteY232" fmla="*/ 7846626 h 13511369"/>
                  <a:gd name="connsiteX233" fmla="*/ 6997921 w 12089090"/>
                  <a:gd name="connsiteY233" fmla="*/ 7867807 h 13511369"/>
                  <a:gd name="connsiteX234" fmla="*/ 7034832 w 12089090"/>
                  <a:gd name="connsiteY234" fmla="*/ 7793990 h 13511369"/>
                  <a:gd name="connsiteX235" fmla="*/ 6961013 w 12089090"/>
                  <a:gd name="connsiteY235" fmla="*/ 7693975 h 13511369"/>
                  <a:gd name="connsiteX236" fmla="*/ 6927676 w 12089090"/>
                  <a:gd name="connsiteY236" fmla="*/ 7596344 h 13511369"/>
                  <a:gd name="connsiteX237" fmla="*/ 6837187 w 12089090"/>
                  <a:gd name="connsiteY237" fmla="*/ 7591832 h 13511369"/>
                  <a:gd name="connsiteX238" fmla="*/ 6763369 w 12089090"/>
                  <a:gd name="connsiteY238" fmla="*/ 7674925 h 13511369"/>
                  <a:gd name="connsiteX239" fmla="*/ 6627637 w 12089090"/>
                  <a:gd name="connsiteY239" fmla="*/ 7687082 h 13511369"/>
                  <a:gd name="connsiteX240" fmla="*/ 6687169 w 12089090"/>
                  <a:gd name="connsiteY240" fmla="*/ 7617775 h 13511369"/>
                  <a:gd name="connsiteX241" fmla="*/ 6699076 w 12089090"/>
                  <a:gd name="connsiteY241" fmla="*/ 7529669 h 13511369"/>
                  <a:gd name="connsiteX242" fmla="*/ 6720506 w 12089090"/>
                  <a:gd name="connsiteY242" fmla="*/ 7467756 h 13511369"/>
                  <a:gd name="connsiteX243" fmla="*/ 6684787 w 12089090"/>
                  <a:gd name="connsiteY243" fmla="*/ 7401332 h 13511369"/>
                  <a:gd name="connsiteX244" fmla="*/ 6620494 w 12089090"/>
                  <a:gd name="connsiteY244" fmla="*/ 7432038 h 13511369"/>
                  <a:gd name="connsiteX245" fmla="*/ 6618112 w 12089090"/>
                  <a:gd name="connsiteY245" fmla="*/ 7351326 h 13511369"/>
                  <a:gd name="connsiteX246" fmla="*/ 6837188 w 12089090"/>
                  <a:gd name="connsiteY246" fmla="*/ 7243919 h 13511369"/>
                  <a:gd name="connsiteX247" fmla="*/ 6801469 w 12089090"/>
                  <a:gd name="connsiteY247" fmla="*/ 7089138 h 13511369"/>
                  <a:gd name="connsiteX248" fmla="*/ 6877669 w 12089090"/>
                  <a:gd name="connsiteY248" fmla="*/ 7072469 h 13511369"/>
                  <a:gd name="connsiteX249" fmla="*/ 6856237 w 12089090"/>
                  <a:gd name="connsiteY249" fmla="*/ 6982232 h 13511369"/>
                  <a:gd name="connsiteX250" fmla="*/ 6961013 w 12089090"/>
                  <a:gd name="connsiteY250" fmla="*/ 6984363 h 13511369"/>
                  <a:gd name="connsiteX251" fmla="*/ 7003876 w 12089090"/>
                  <a:gd name="connsiteY251" fmla="*/ 6903400 h 13511369"/>
                  <a:gd name="connsiteX252" fmla="*/ 7106269 w 12089090"/>
                  <a:gd name="connsiteY252" fmla="*/ 6936738 h 13511369"/>
                  <a:gd name="connsiteX253" fmla="*/ 7180088 w 12089090"/>
                  <a:gd name="connsiteY253" fmla="*/ 7039132 h 13511369"/>
                  <a:gd name="connsiteX254" fmla="*/ 7246763 w 12089090"/>
                  <a:gd name="connsiteY254" fmla="*/ 6979600 h 13511369"/>
                  <a:gd name="connsiteX255" fmla="*/ 7187232 w 12089090"/>
                  <a:gd name="connsiteY255" fmla="*/ 6843869 h 13511369"/>
                  <a:gd name="connsiteX256" fmla="*/ 7244381 w 12089090"/>
                  <a:gd name="connsiteY256" fmla="*/ 6896506 h 13511369"/>
                  <a:gd name="connsiteX257" fmla="*/ 7361063 w 12089090"/>
                  <a:gd name="connsiteY257" fmla="*/ 6934357 h 13511369"/>
                  <a:gd name="connsiteX258" fmla="*/ 7434882 w 12089090"/>
                  <a:gd name="connsiteY258" fmla="*/ 7006046 h 13511369"/>
                  <a:gd name="connsiteX259" fmla="*/ 7403926 w 12089090"/>
                  <a:gd name="connsiteY259" fmla="*/ 7144158 h 13511369"/>
                  <a:gd name="connsiteX260" fmla="*/ 7475363 w 12089090"/>
                  <a:gd name="connsiteY260" fmla="*/ 7108439 h 13511369"/>
                  <a:gd name="connsiteX261" fmla="*/ 7465837 w 12089090"/>
                  <a:gd name="connsiteY261" fmla="*/ 7077482 h 13511369"/>
                  <a:gd name="connsiteX262" fmla="*/ 7542038 w 12089090"/>
                  <a:gd name="connsiteY262" fmla="*/ 7163208 h 13511369"/>
                  <a:gd name="connsiteX263" fmla="*/ 7477744 w 12089090"/>
                  <a:gd name="connsiteY263" fmla="*/ 7244171 h 13511369"/>
                  <a:gd name="connsiteX264" fmla="*/ 7542037 w 12089090"/>
                  <a:gd name="connsiteY264" fmla="*/ 7325132 h 13511369"/>
                  <a:gd name="connsiteX265" fmla="*/ 7468219 w 12089090"/>
                  <a:gd name="connsiteY265" fmla="*/ 7344183 h 13511369"/>
                  <a:gd name="connsiteX266" fmla="*/ 7375351 w 12089090"/>
                  <a:gd name="connsiteY266" fmla="*/ 7296558 h 13511369"/>
                  <a:gd name="connsiteX267" fmla="*/ 7327726 w 12089090"/>
                  <a:gd name="connsiteY267" fmla="*/ 7406096 h 13511369"/>
                  <a:gd name="connsiteX268" fmla="*/ 7403926 w 12089090"/>
                  <a:gd name="connsiteY268" fmla="*/ 7425146 h 13511369"/>
                  <a:gd name="connsiteX269" fmla="*/ 7458694 w 12089090"/>
                  <a:gd name="connsiteY269" fmla="*/ 7484677 h 13511369"/>
                  <a:gd name="connsiteX270" fmla="*/ 7484888 w 12089090"/>
                  <a:gd name="connsiteY270" fmla="*/ 7515382 h 13511369"/>
                  <a:gd name="connsiteX271" fmla="*/ 7505128 w 12089090"/>
                  <a:gd name="connsiteY271" fmla="*/ 7467755 h 13511369"/>
                  <a:gd name="connsiteX272" fmla="*/ 7563469 w 12089090"/>
                  <a:gd name="connsiteY272" fmla="*/ 7529921 h 13511369"/>
                  <a:gd name="connsiteX273" fmla="*/ 7656338 w 12089090"/>
                  <a:gd name="connsiteY273" fmla="*/ 7615646 h 13511369"/>
                  <a:gd name="connsiteX274" fmla="*/ 7656338 w 12089090"/>
                  <a:gd name="connsiteY274" fmla="*/ 7510871 h 13511369"/>
                  <a:gd name="connsiteX275" fmla="*/ 7830168 w 12089090"/>
                  <a:gd name="connsiteY275" fmla="*/ 7606120 h 13511369"/>
                  <a:gd name="connsiteX276" fmla="*/ 7723013 w 12089090"/>
                  <a:gd name="connsiteY276" fmla="*/ 7370377 h 13511369"/>
                  <a:gd name="connsiteX277" fmla="*/ 7725394 w 12089090"/>
                  <a:gd name="connsiteY277" fmla="*/ 7234646 h 13511369"/>
                  <a:gd name="connsiteX278" fmla="*/ 7630144 w 12089090"/>
                  <a:gd name="connsiteY278" fmla="*/ 7206071 h 13511369"/>
                  <a:gd name="connsiteX279" fmla="*/ 7694437 w 12089090"/>
                  <a:gd name="connsiteY279" fmla="*/ 7039382 h 13511369"/>
                  <a:gd name="connsiteX280" fmla="*/ 8392144 w 12089090"/>
                  <a:gd name="connsiteY280" fmla="*/ 6653621 h 13511369"/>
                  <a:gd name="connsiteX281" fmla="*/ 8720757 w 12089090"/>
                  <a:gd name="connsiteY281" fmla="*/ 6591708 h 13511369"/>
                  <a:gd name="connsiteX282" fmla="*/ 8739807 w 12089090"/>
                  <a:gd name="connsiteY282" fmla="*/ 6696483 h 13511369"/>
                  <a:gd name="connsiteX283" fmla="*/ 8813626 w 12089090"/>
                  <a:gd name="connsiteY283" fmla="*/ 6701246 h 13511369"/>
                  <a:gd name="connsiteX284" fmla="*/ 8789812 w 12089090"/>
                  <a:gd name="connsiteY284" fmla="*/ 6548844 h 13511369"/>
                  <a:gd name="connsiteX285" fmla="*/ 9332737 w 12089090"/>
                  <a:gd name="connsiteY285" fmla="*/ 6544082 h 13511369"/>
                  <a:gd name="connsiteX286" fmla="*/ 9520856 w 12089090"/>
                  <a:gd name="connsiteY286" fmla="*/ 6494075 h 13511369"/>
                  <a:gd name="connsiteX287" fmla="*/ 9647062 w 12089090"/>
                  <a:gd name="connsiteY287" fmla="*/ 6298813 h 13511369"/>
                  <a:gd name="connsiteX288" fmla="*/ 9923287 w 12089090"/>
                  <a:gd name="connsiteY288" fmla="*/ 6334532 h 13511369"/>
                  <a:gd name="connsiteX289" fmla="*/ 9887569 w 12089090"/>
                  <a:gd name="connsiteY289" fmla="*/ 6420258 h 13511369"/>
                  <a:gd name="connsiteX290" fmla="*/ 9744694 w 12089090"/>
                  <a:gd name="connsiteY290" fmla="*/ 6434546 h 13511369"/>
                  <a:gd name="connsiteX291" fmla="*/ 9813749 w 12089090"/>
                  <a:gd name="connsiteY291" fmla="*/ 6489313 h 13511369"/>
                  <a:gd name="connsiteX292" fmla="*/ 9682782 w 12089090"/>
                  <a:gd name="connsiteY292" fmla="*/ 6517889 h 13511369"/>
                  <a:gd name="connsiteX293" fmla="*/ 9556576 w 12089090"/>
                  <a:gd name="connsiteY293" fmla="*/ 6508364 h 13511369"/>
                  <a:gd name="connsiteX294" fmla="*/ 9470850 w 12089090"/>
                  <a:gd name="connsiteY294" fmla="*/ 6544082 h 13511369"/>
                  <a:gd name="connsiteX295" fmla="*/ 9439894 w 12089090"/>
                  <a:gd name="connsiteY295" fmla="*/ 6848883 h 13511369"/>
                  <a:gd name="connsiteX296" fmla="*/ 9601819 w 12089090"/>
                  <a:gd name="connsiteY296" fmla="*/ 6882220 h 13511369"/>
                  <a:gd name="connsiteX297" fmla="*/ 9808987 w 12089090"/>
                  <a:gd name="connsiteY297" fmla="*/ 6696482 h 13511369"/>
                  <a:gd name="connsiteX298" fmla="*/ 9847088 w 12089090"/>
                  <a:gd name="connsiteY298" fmla="*/ 6794114 h 13511369"/>
                  <a:gd name="connsiteX299" fmla="*/ 9994726 w 12089090"/>
                  <a:gd name="connsiteY299" fmla="*/ 6717914 h 13511369"/>
                  <a:gd name="connsiteX300" fmla="*/ 9894713 w 12089090"/>
                  <a:gd name="connsiteY300" fmla="*/ 6956040 h 13511369"/>
                  <a:gd name="connsiteX301" fmla="*/ 10037588 w 12089090"/>
                  <a:gd name="connsiteY301" fmla="*/ 6898889 h 13511369"/>
                  <a:gd name="connsiteX302" fmla="*/ 10004251 w 12089090"/>
                  <a:gd name="connsiteY302" fmla="*/ 6986996 h 13511369"/>
                  <a:gd name="connsiteX303" fmla="*/ 10235232 w 12089090"/>
                  <a:gd name="connsiteY303" fmla="*/ 6984614 h 13511369"/>
                  <a:gd name="connsiteX304" fmla="*/ 10075687 w 12089090"/>
                  <a:gd name="connsiteY304" fmla="*/ 7039382 h 13511369"/>
                  <a:gd name="connsiteX305" fmla="*/ 9966151 w 12089090"/>
                  <a:gd name="connsiteY305" fmla="*/ 7096533 h 13511369"/>
                  <a:gd name="connsiteX306" fmla="*/ 9847088 w 12089090"/>
                  <a:gd name="connsiteY306" fmla="*/ 7210833 h 13511369"/>
                  <a:gd name="connsiteX307" fmla="*/ 9882806 w 12089090"/>
                  <a:gd name="connsiteY307" fmla="*/ 7270363 h 13511369"/>
                  <a:gd name="connsiteX308" fmla="*/ 9925669 w 12089090"/>
                  <a:gd name="connsiteY308" fmla="*/ 7320371 h 13511369"/>
                  <a:gd name="connsiteX309" fmla="*/ 10004251 w 12089090"/>
                  <a:gd name="connsiteY309" fmla="*/ 7287033 h 13511369"/>
                  <a:gd name="connsiteX310" fmla="*/ 10016156 w 12089090"/>
                  <a:gd name="connsiteY310" fmla="*/ 7348944 h 13511369"/>
                  <a:gd name="connsiteX311" fmla="*/ 10130457 w 12089090"/>
                  <a:gd name="connsiteY311" fmla="*/ 7210833 h 13511369"/>
                  <a:gd name="connsiteX312" fmla="*/ 10166176 w 12089090"/>
                  <a:gd name="connsiteY312" fmla="*/ 7356089 h 13511369"/>
                  <a:gd name="connsiteX313" fmla="*/ 10261426 w 12089090"/>
                  <a:gd name="connsiteY313" fmla="*/ 7239408 h 13511369"/>
                  <a:gd name="connsiteX314" fmla="*/ 10287619 w 12089090"/>
                  <a:gd name="connsiteY314" fmla="*/ 7401332 h 13511369"/>
                  <a:gd name="connsiteX315" fmla="*/ 10361437 w 12089090"/>
                  <a:gd name="connsiteY315" fmla="*/ 7477532 h 13511369"/>
                  <a:gd name="connsiteX316" fmla="*/ 10151887 w 12089090"/>
                  <a:gd name="connsiteY316" fmla="*/ 7591832 h 13511369"/>
                  <a:gd name="connsiteX317" fmla="*/ 10304288 w 12089090"/>
                  <a:gd name="connsiteY317" fmla="*/ 7741852 h 13511369"/>
                  <a:gd name="connsiteX318" fmla="*/ 10335244 w 12089090"/>
                  <a:gd name="connsiteY318" fmla="*/ 7644221 h 13511369"/>
                  <a:gd name="connsiteX319" fmla="*/ 10406680 w 12089090"/>
                  <a:gd name="connsiteY319" fmla="*/ 7732326 h 13511369"/>
                  <a:gd name="connsiteX320" fmla="*/ 10528126 w 12089090"/>
                  <a:gd name="connsiteY320" fmla="*/ 7691846 h 13511369"/>
                  <a:gd name="connsiteX321" fmla="*/ 10532887 w 12089090"/>
                  <a:gd name="connsiteY321" fmla="*/ 7777570 h 13511369"/>
                  <a:gd name="connsiteX322" fmla="*/ 10530506 w 12089090"/>
                  <a:gd name="connsiteY322" fmla="*/ 7875200 h 13511369"/>
                  <a:gd name="connsiteX323" fmla="*/ 10640043 w 12089090"/>
                  <a:gd name="connsiteY323" fmla="*/ 7837101 h 13511369"/>
                  <a:gd name="connsiteX324" fmla="*/ 10680526 w 12089090"/>
                  <a:gd name="connsiteY324" fmla="*/ 8075227 h 13511369"/>
                  <a:gd name="connsiteX325" fmla="*/ 10818637 w 12089090"/>
                  <a:gd name="connsiteY325" fmla="*/ 8106182 h 13511369"/>
                  <a:gd name="connsiteX326" fmla="*/ 10832925 w 12089090"/>
                  <a:gd name="connsiteY326" fmla="*/ 7815670 h 13511369"/>
                  <a:gd name="connsiteX327" fmla="*/ 10923413 w 12089090"/>
                  <a:gd name="connsiteY327" fmla="*/ 7791858 h 13511369"/>
                  <a:gd name="connsiteX328" fmla="*/ 10992469 w 12089090"/>
                  <a:gd name="connsiteY328" fmla="*/ 7620407 h 13511369"/>
                  <a:gd name="connsiteX329" fmla="*/ 10954369 w 12089090"/>
                  <a:gd name="connsiteY329" fmla="*/ 7491821 h 13511369"/>
                  <a:gd name="connsiteX330" fmla="*/ 10859119 w 12089090"/>
                  <a:gd name="connsiteY330" fmla="*/ 7479913 h 13511369"/>
                  <a:gd name="connsiteX331" fmla="*/ 10906743 w 12089090"/>
                  <a:gd name="connsiteY331" fmla="*/ 7360851 h 13511369"/>
                  <a:gd name="connsiteX332" fmla="*/ 10801969 w 12089090"/>
                  <a:gd name="connsiteY332" fmla="*/ 7289414 h 13511369"/>
                  <a:gd name="connsiteX333" fmla="*/ 10761487 w 12089090"/>
                  <a:gd name="connsiteY333" fmla="*/ 7058432 h 13511369"/>
                  <a:gd name="connsiteX334" fmla="*/ 10443987 w 12089090"/>
                  <a:gd name="connsiteY334" fmla="*/ 7020332 h 13511369"/>
                  <a:gd name="connsiteX335" fmla="*/ 10513838 w 12089090"/>
                  <a:gd name="connsiteY335" fmla="*/ 6915558 h 13511369"/>
                  <a:gd name="connsiteX336" fmla="*/ 10637663 w 12089090"/>
                  <a:gd name="connsiteY336" fmla="*/ 6896508 h 13511369"/>
                  <a:gd name="connsiteX337" fmla="*/ 10647187 w 12089090"/>
                  <a:gd name="connsiteY337" fmla="*/ 6810782 h 13511369"/>
                  <a:gd name="connsiteX338" fmla="*/ 10859912 w 12089090"/>
                  <a:gd name="connsiteY338" fmla="*/ 6899682 h 13511369"/>
                  <a:gd name="connsiteX339" fmla="*/ 10875787 w 12089090"/>
                  <a:gd name="connsiteY339" fmla="*/ 6677432 h 13511369"/>
                  <a:gd name="connsiteX340" fmla="*/ 10666237 w 12089090"/>
                  <a:gd name="connsiteY340" fmla="*/ 6772682 h 13511369"/>
                  <a:gd name="connsiteX341" fmla="*/ 10590037 w 12089090"/>
                  <a:gd name="connsiteY341" fmla="*/ 6544082 h 13511369"/>
                  <a:gd name="connsiteX342" fmla="*/ 10361437 w 12089090"/>
                  <a:gd name="connsiteY342" fmla="*/ 6753632 h 13511369"/>
                  <a:gd name="connsiteX343" fmla="*/ 10374138 w 12089090"/>
                  <a:gd name="connsiteY343" fmla="*/ 6588533 h 13511369"/>
                  <a:gd name="connsiteX344" fmla="*/ 10386837 w 12089090"/>
                  <a:gd name="connsiteY344" fmla="*/ 6464707 h 13511369"/>
                  <a:gd name="connsiteX345" fmla="*/ 10331672 w 12089090"/>
                  <a:gd name="connsiteY345" fmla="*/ 6436675 h 13511369"/>
                  <a:gd name="connsiteX346" fmla="*/ 10278888 w 12089090"/>
                  <a:gd name="connsiteY346" fmla="*/ 6452008 h 13511369"/>
                  <a:gd name="connsiteX347" fmla="*/ 10158237 w 12089090"/>
                  <a:gd name="connsiteY347" fmla="*/ 6236107 h 13511369"/>
                  <a:gd name="connsiteX348" fmla="*/ 10323338 w 12089090"/>
                  <a:gd name="connsiteY348" fmla="*/ 6274208 h 13511369"/>
                  <a:gd name="connsiteX349" fmla="*/ 10564638 w 12089090"/>
                  <a:gd name="connsiteY349" fmla="*/ 6274208 h 13511369"/>
                  <a:gd name="connsiteX350" fmla="*/ 10694812 w 12089090"/>
                  <a:gd name="connsiteY350" fmla="*/ 6134507 h 13511369"/>
                  <a:gd name="connsiteX351" fmla="*/ 10593213 w 12089090"/>
                  <a:gd name="connsiteY351" fmla="*/ 6023383 h 13511369"/>
                  <a:gd name="connsiteX352" fmla="*/ 10380487 w 12089090"/>
                  <a:gd name="connsiteY352" fmla="*/ 5975757 h 13511369"/>
                  <a:gd name="connsiteX353" fmla="*/ 10561462 w 12089090"/>
                  <a:gd name="connsiteY353" fmla="*/ 5845582 h 13511369"/>
                  <a:gd name="connsiteX354" fmla="*/ 10507488 w 12089090"/>
                  <a:gd name="connsiteY354" fmla="*/ 5728108 h 13511369"/>
                  <a:gd name="connsiteX355" fmla="*/ 10561463 w 12089090"/>
                  <a:gd name="connsiteY355" fmla="*/ 5607458 h 13511369"/>
                  <a:gd name="connsiteX356" fmla="*/ 10523362 w 12089090"/>
                  <a:gd name="connsiteY356" fmla="*/ 5604282 h 13511369"/>
                  <a:gd name="connsiteX357" fmla="*/ 10488438 w 12089090"/>
                  <a:gd name="connsiteY357" fmla="*/ 5528083 h 13511369"/>
                  <a:gd name="connsiteX358" fmla="*/ 10329687 w 12089090"/>
                  <a:gd name="connsiteY358" fmla="*/ 5375682 h 13511369"/>
                  <a:gd name="connsiteX359" fmla="*/ 10599563 w 12089090"/>
                  <a:gd name="connsiteY359" fmla="*/ 5480458 h 13511369"/>
                  <a:gd name="connsiteX360" fmla="*/ 10742437 w 12089090"/>
                  <a:gd name="connsiteY360" fmla="*/ 5439182 h 13511369"/>
                  <a:gd name="connsiteX361" fmla="*/ 10717038 w 12089090"/>
                  <a:gd name="connsiteY361" fmla="*/ 5686833 h 13511369"/>
                  <a:gd name="connsiteX362" fmla="*/ 10894837 w 12089090"/>
                  <a:gd name="connsiteY362" fmla="*/ 5724932 h 13511369"/>
                  <a:gd name="connsiteX363" fmla="*/ 10951988 w 12089090"/>
                  <a:gd name="connsiteY363" fmla="*/ 5550308 h 13511369"/>
                  <a:gd name="connsiteX364" fmla="*/ 10993262 w 12089090"/>
                  <a:gd name="connsiteY364" fmla="*/ 5321707 h 13511369"/>
                  <a:gd name="connsiteX365" fmla="*/ 10913888 w 12089090"/>
                  <a:gd name="connsiteY365" fmla="*/ 5118508 h 13511369"/>
                  <a:gd name="connsiteX366" fmla="*/ 10856737 w 12089090"/>
                  <a:gd name="connsiteY366" fmla="*/ 5020082 h 13511369"/>
                  <a:gd name="connsiteX367" fmla="*/ 10777363 w 12089090"/>
                  <a:gd name="connsiteY367" fmla="*/ 5137558 h 13511369"/>
                  <a:gd name="connsiteX368" fmla="*/ 10707513 w 12089090"/>
                  <a:gd name="connsiteY368" fmla="*/ 5096283 h 13511369"/>
                  <a:gd name="connsiteX369" fmla="*/ 10675763 w 12089090"/>
                  <a:gd name="connsiteY369" fmla="*/ 5216933 h 13511369"/>
                  <a:gd name="connsiteX370" fmla="*/ 10574162 w 12089090"/>
                  <a:gd name="connsiteY370" fmla="*/ 5220107 h 13511369"/>
                  <a:gd name="connsiteX371" fmla="*/ 10494787 w 12089090"/>
                  <a:gd name="connsiteY371" fmla="*/ 5077232 h 13511369"/>
                  <a:gd name="connsiteX372" fmla="*/ 10456687 w 12089090"/>
                  <a:gd name="connsiteY372" fmla="*/ 4924832 h 13511369"/>
                  <a:gd name="connsiteX373" fmla="*/ 10240787 w 12089090"/>
                  <a:gd name="connsiteY373" fmla="*/ 4928007 h 13511369"/>
                  <a:gd name="connsiteX374" fmla="*/ 10266187 w 12089090"/>
                  <a:gd name="connsiteY374" fmla="*/ 5153432 h 13511369"/>
                  <a:gd name="connsiteX375" fmla="*/ 10228088 w 12089090"/>
                  <a:gd name="connsiteY375" fmla="*/ 4959758 h 13511369"/>
                  <a:gd name="connsiteX376" fmla="*/ 10183637 w 12089090"/>
                  <a:gd name="connsiteY376" fmla="*/ 4972457 h 13511369"/>
                  <a:gd name="connsiteX377" fmla="*/ 10113787 w 12089090"/>
                  <a:gd name="connsiteY377" fmla="*/ 4861332 h 13511369"/>
                  <a:gd name="connsiteX378" fmla="*/ 10018538 w 12089090"/>
                  <a:gd name="connsiteY378" fmla="*/ 4931183 h 13511369"/>
                  <a:gd name="connsiteX379" fmla="*/ 9862962 w 12089090"/>
                  <a:gd name="connsiteY379" fmla="*/ 5058182 h 13511369"/>
                  <a:gd name="connsiteX380" fmla="*/ 10228087 w 12089090"/>
                  <a:gd name="connsiteY380" fmla="*/ 4724807 h 13511369"/>
                  <a:gd name="connsiteX381" fmla="*/ 10372550 w 12089090"/>
                  <a:gd name="connsiteY381" fmla="*/ 4634321 h 13511369"/>
                  <a:gd name="connsiteX382" fmla="*/ 10590037 w 12089090"/>
                  <a:gd name="connsiteY382" fmla="*/ 4581932 h 13511369"/>
                  <a:gd name="connsiteX383" fmla="*/ 10628138 w 12089090"/>
                  <a:gd name="connsiteY383" fmla="*/ 4461283 h 13511369"/>
                  <a:gd name="connsiteX384" fmla="*/ 10799588 w 12089090"/>
                  <a:gd name="connsiteY384" fmla="*/ 4334283 h 13511369"/>
                  <a:gd name="connsiteX385" fmla="*/ 10831337 w 12089090"/>
                  <a:gd name="connsiteY385" fmla="*/ 4080282 h 13511369"/>
                  <a:gd name="connsiteX386" fmla="*/ 10599562 w 12089090"/>
                  <a:gd name="connsiteY386" fmla="*/ 3997732 h 13511369"/>
                  <a:gd name="connsiteX387" fmla="*/ 10282063 w 12089090"/>
                  <a:gd name="connsiteY387" fmla="*/ 3950108 h 13511369"/>
                  <a:gd name="connsiteX388" fmla="*/ 10151887 w 12089090"/>
                  <a:gd name="connsiteY388" fmla="*/ 4010432 h 13511369"/>
                  <a:gd name="connsiteX389" fmla="*/ 10177288 w 12089090"/>
                  <a:gd name="connsiteY389" fmla="*/ 3845333 h 13511369"/>
                  <a:gd name="connsiteX390" fmla="*/ 10126488 w 12089090"/>
                  <a:gd name="connsiteY390" fmla="*/ 3670708 h 13511369"/>
                  <a:gd name="connsiteX391" fmla="*/ 10240787 w 12089090"/>
                  <a:gd name="connsiteY391" fmla="*/ 3708807 h 13511369"/>
                  <a:gd name="connsiteX392" fmla="*/ 10361438 w 12089090"/>
                  <a:gd name="connsiteY392" fmla="*/ 3600858 h 13511369"/>
                  <a:gd name="connsiteX393" fmla="*/ 10551938 w 12089090"/>
                  <a:gd name="connsiteY393" fmla="*/ 3661183 h 13511369"/>
                  <a:gd name="connsiteX394" fmla="*/ 10564638 w 12089090"/>
                  <a:gd name="connsiteY394" fmla="*/ 3477033 h 13511369"/>
                  <a:gd name="connsiteX395" fmla="*/ 10704337 w 12089090"/>
                  <a:gd name="connsiteY395" fmla="*/ 3515132 h 13511369"/>
                  <a:gd name="connsiteX396" fmla="*/ 10818637 w 12089090"/>
                  <a:gd name="connsiteY396" fmla="*/ 3210332 h 13511369"/>
                  <a:gd name="connsiteX397" fmla="*/ 10920238 w 12089090"/>
                  <a:gd name="connsiteY397" fmla="*/ 3299233 h 13511369"/>
                  <a:gd name="connsiteX398" fmla="*/ 11059937 w 12089090"/>
                  <a:gd name="connsiteY398" fmla="*/ 3283357 h 13511369"/>
                  <a:gd name="connsiteX399" fmla="*/ 11094862 w 12089090"/>
                  <a:gd name="connsiteY399" fmla="*/ 3508782 h 13511369"/>
                  <a:gd name="connsiteX400" fmla="*/ 11171063 w 12089090"/>
                  <a:gd name="connsiteY400" fmla="*/ 3251608 h 13511369"/>
                  <a:gd name="connsiteX401" fmla="*/ 11094863 w 12089090"/>
                  <a:gd name="connsiteY401" fmla="*/ 3165883 h 13511369"/>
                  <a:gd name="connsiteX402" fmla="*/ 11180587 w 12089090"/>
                  <a:gd name="connsiteY402" fmla="*/ 2911882 h 13511369"/>
                  <a:gd name="connsiteX403" fmla="*/ 10999613 w 12089090"/>
                  <a:gd name="connsiteY403" fmla="*/ 2988083 h 13511369"/>
                  <a:gd name="connsiteX404" fmla="*/ 10971037 w 12089090"/>
                  <a:gd name="connsiteY404" fmla="*/ 2918232 h 13511369"/>
                  <a:gd name="connsiteX405" fmla="*/ 10780537 w 12089090"/>
                  <a:gd name="connsiteY405" fmla="*/ 2715032 h 13511369"/>
                  <a:gd name="connsiteX406" fmla="*/ 10748788 w 12089090"/>
                  <a:gd name="connsiteY406" fmla="*/ 2530883 h 13511369"/>
                  <a:gd name="connsiteX407" fmla="*/ 10717038 w 12089090"/>
                  <a:gd name="connsiteY407" fmla="*/ 2435633 h 13511369"/>
                  <a:gd name="connsiteX408" fmla="*/ 10818637 w 12089090"/>
                  <a:gd name="connsiteY408" fmla="*/ 2334032 h 13511369"/>
                  <a:gd name="connsiteX409" fmla="*/ 11078988 w 12089090"/>
                  <a:gd name="connsiteY409" fmla="*/ 2099083 h 13511369"/>
                  <a:gd name="connsiteX410" fmla="*/ 11199637 w 12089090"/>
                  <a:gd name="connsiteY410" fmla="*/ 2118132 h 13511369"/>
                  <a:gd name="connsiteX411" fmla="*/ 11269488 w 12089090"/>
                  <a:gd name="connsiteY411" fmla="*/ 2029233 h 13511369"/>
                  <a:gd name="connsiteX412" fmla="*/ 11504437 w 12089090"/>
                  <a:gd name="connsiteY412" fmla="*/ 1921282 h 13511369"/>
                  <a:gd name="connsiteX413" fmla="*/ 11358388 w 12089090"/>
                  <a:gd name="connsiteY413" fmla="*/ 1851433 h 13511369"/>
                  <a:gd name="connsiteX414" fmla="*/ 11275837 w 12089090"/>
                  <a:gd name="connsiteY414" fmla="*/ 1705382 h 13511369"/>
                  <a:gd name="connsiteX415" fmla="*/ 11377437 w 12089090"/>
                  <a:gd name="connsiteY415" fmla="*/ 1279932 h 13511369"/>
                  <a:gd name="connsiteX416" fmla="*/ 11256787 w 12089090"/>
                  <a:gd name="connsiteY416" fmla="*/ 1019582 h 13511369"/>
                  <a:gd name="connsiteX417" fmla="*/ 11542537 w 12089090"/>
                  <a:gd name="connsiteY417" fmla="*/ 1362482 h 13511369"/>
                  <a:gd name="connsiteX418" fmla="*/ 11707637 w 12089090"/>
                  <a:gd name="connsiteY418" fmla="*/ 1165632 h 13511369"/>
                  <a:gd name="connsiteX419" fmla="*/ 11891787 w 12089090"/>
                  <a:gd name="connsiteY419" fmla="*/ 1476782 h 13511369"/>
                  <a:gd name="connsiteX420" fmla="*/ 12088637 w 12089090"/>
                  <a:gd name="connsiteY420" fmla="*/ 1578383 h 13511369"/>
                  <a:gd name="connsiteX421" fmla="*/ 11923537 w 12089090"/>
                  <a:gd name="connsiteY421" fmla="*/ 1133883 h 13511369"/>
                  <a:gd name="connsiteX422" fmla="*/ 11910837 w 12089090"/>
                  <a:gd name="connsiteY422" fmla="*/ 917982 h 13511369"/>
                  <a:gd name="connsiteX423" fmla="*/ 11777487 w 12089090"/>
                  <a:gd name="connsiteY423" fmla="*/ 721132 h 13511369"/>
                  <a:gd name="connsiteX424" fmla="*/ 11752087 w 12089090"/>
                  <a:gd name="connsiteY424" fmla="*/ 448082 h 13511369"/>
                  <a:gd name="connsiteX0" fmla="*/ 11752087 w 12089118"/>
                  <a:gd name="connsiteY0" fmla="*/ 448082 h 13511369"/>
                  <a:gd name="connsiteX1" fmla="*/ 11294887 w 12089118"/>
                  <a:gd name="connsiteY1" fmla="*/ 168683 h 13511369"/>
                  <a:gd name="connsiteX2" fmla="*/ 11180587 w 12089118"/>
                  <a:gd name="connsiteY2" fmla="*/ 67082 h 13511369"/>
                  <a:gd name="connsiteX3" fmla="*/ 10774187 w 12089118"/>
                  <a:gd name="connsiteY3" fmla="*/ 86132 h 13511369"/>
                  <a:gd name="connsiteX4" fmla="*/ 10507487 w 12089118"/>
                  <a:gd name="connsiteY4" fmla="*/ 41682 h 13511369"/>
                  <a:gd name="connsiteX5" fmla="*/ 10434065 w 12089118"/>
                  <a:gd name="connsiteY5" fmla="*/ 278763 h 13511369"/>
                  <a:gd name="connsiteX6" fmla="*/ 10488834 w 12089118"/>
                  <a:gd name="connsiteY6" fmla="*/ 581181 h 13511369"/>
                  <a:gd name="connsiteX7" fmla="*/ 10436447 w 12089118"/>
                  <a:gd name="connsiteY7" fmla="*/ 747869 h 13511369"/>
                  <a:gd name="connsiteX8" fmla="*/ 10488834 w 12089118"/>
                  <a:gd name="connsiteY8" fmla="*/ 890744 h 13511369"/>
                  <a:gd name="connsiteX9" fmla="*/ 10475737 w 12089118"/>
                  <a:gd name="connsiteY9" fmla="*/ 1095782 h 13511369"/>
                  <a:gd name="connsiteX10" fmla="*/ 10398347 w 12089118"/>
                  <a:gd name="connsiteY10" fmla="*/ 1105056 h 13511369"/>
                  <a:gd name="connsiteX11" fmla="*/ 10295953 w 12089118"/>
                  <a:gd name="connsiteY11" fmla="*/ 1193163 h 13511369"/>
                  <a:gd name="connsiteX12" fmla="*/ 10288809 w 12089118"/>
                  <a:gd name="connsiteY12" fmla="*/ 1283650 h 13511369"/>
                  <a:gd name="connsiteX13" fmla="*/ 10150697 w 12089118"/>
                  <a:gd name="connsiteY13" fmla="*/ 1397950 h 13511369"/>
                  <a:gd name="connsiteX14" fmla="*/ 10176890 w 12089118"/>
                  <a:gd name="connsiteY14" fmla="*/ 1555113 h 13511369"/>
                  <a:gd name="connsiteX15" fmla="*/ 10267378 w 12089118"/>
                  <a:gd name="connsiteY15" fmla="*/ 1640838 h 13511369"/>
                  <a:gd name="connsiteX16" fmla="*/ 10168556 w 12089118"/>
                  <a:gd name="connsiteY16" fmla="*/ 1710144 h 13511369"/>
                  <a:gd name="connsiteX17" fmla="*/ 10169747 w 12089118"/>
                  <a:gd name="connsiteY17" fmla="*/ 1974212 h 13511369"/>
                  <a:gd name="connsiteX18" fmla="*/ 10195940 w 12089118"/>
                  <a:gd name="connsiteY18" fmla="*/ 2128994 h 13511369"/>
                  <a:gd name="connsiteX19" fmla="*/ 9986390 w 12089118"/>
                  <a:gd name="connsiteY19" fmla="*/ 2152806 h 13511369"/>
                  <a:gd name="connsiteX20" fmla="*/ 10012584 w 12089118"/>
                  <a:gd name="connsiteY20" fmla="*/ 2438556 h 13511369"/>
                  <a:gd name="connsiteX21" fmla="*/ 9923287 w 12089118"/>
                  <a:gd name="connsiteY21" fmla="*/ 2486432 h 13511369"/>
                  <a:gd name="connsiteX22" fmla="*/ 9836372 w 12089118"/>
                  <a:gd name="connsiteY22" fmla="*/ 2433794 h 13511369"/>
                  <a:gd name="connsiteX23" fmla="*/ 9698259 w 12089118"/>
                  <a:gd name="connsiteY23" fmla="*/ 2379025 h 13511369"/>
                  <a:gd name="connsiteX24" fmla="*/ 9650634 w 12089118"/>
                  <a:gd name="connsiteY24" fmla="*/ 2271869 h 13511369"/>
                  <a:gd name="connsiteX25" fmla="*/ 9519665 w 12089118"/>
                  <a:gd name="connsiteY25" fmla="*/ 2290919 h 13511369"/>
                  <a:gd name="connsiteX26" fmla="*/ 9305353 w 12089118"/>
                  <a:gd name="connsiteY26" fmla="*/ 2112325 h 13511369"/>
                  <a:gd name="connsiteX27" fmla="*/ 9176765 w 12089118"/>
                  <a:gd name="connsiteY27" fmla="*/ 2209956 h 13511369"/>
                  <a:gd name="connsiteX28" fmla="*/ 9123187 w 12089118"/>
                  <a:gd name="connsiteY28" fmla="*/ 2105432 h 13511369"/>
                  <a:gd name="connsiteX29" fmla="*/ 8936259 w 12089118"/>
                  <a:gd name="connsiteY29" fmla="*/ 2012313 h 13511369"/>
                  <a:gd name="connsiteX30" fmla="*/ 8874347 w 12089118"/>
                  <a:gd name="connsiteY30" fmla="*/ 2231388 h 13511369"/>
                  <a:gd name="connsiteX31" fmla="*/ 8881490 w 12089118"/>
                  <a:gd name="connsiteY31" fmla="*/ 2321875 h 13511369"/>
                  <a:gd name="connsiteX32" fmla="*/ 8781478 w 12089118"/>
                  <a:gd name="connsiteY32" fmla="*/ 2293300 h 13511369"/>
                  <a:gd name="connsiteX33" fmla="*/ 8579072 w 12089118"/>
                  <a:gd name="connsiteY33" fmla="*/ 2374263 h 13511369"/>
                  <a:gd name="connsiteX34" fmla="*/ 8418337 w 12089118"/>
                  <a:gd name="connsiteY34" fmla="*/ 2848382 h 13511369"/>
                  <a:gd name="connsiteX35" fmla="*/ 8300465 w 12089118"/>
                  <a:gd name="connsiteY35" fmla="*/ 2740975 h 13511369"/>
                  <a:gd name="connsiteX36" fmla="*/ 8262365 w 12089118"/>
                  <a:gd name="connsiteY36" fmla="*/ 2845750 h 13511369"/>
                  <a:gd name="connsiteX37" fmla="*/ 8095678 w 12089118"/>
                  <a:gd name="connsiteY37" fmla="*/ 2810031 h 13511369"/>
                  <a:gd name="connsiteX38" fmla="*/ 8019478 w 12089118"/>
                  <a:gd name="connsiteY38" fmla="*/ 2614769 h 13511369"/>
                  <a:gd name="connsiteX39" fmla="*/ 7656337 w 12089118"/>
                  <a:gd name="connsiteY39" fmla="*/ 2429282 h 13511369"/>
                  <a:gd name="connsiteX40" fmla="*/ 7595615 w 12089118"/>
                  <a:gd name="connsiteY40" fmla="*/ 2443319 h 13511369"/>
                  <a:gd name="connsiteX41" fmla="*/ 7526559 w 12089118"/>
                  <a:gd name="connsiteY41" fmla="*/ 2407600 h 13511369"/>
                  <a:gd name="connsiteX42" fmla="*/ 7521797 w 12089118"/>
                  <a:gd name="connsiteY42" fmla="*/ 2148044 h 13511369"/>
                  <a:gd name="connsiteX43" fmla="*/ 7412259 w 12089118"/>
                  <a:gd name="connsiteY43" fmla="*/ 2105181 h 13511369"/>
                  <a:gd name="connsiteX44" fmla="*/ 7371778 w 12089118"/>
                  <a:gd name="connsiteY44" fmla="*/ 1993263 h 13511369"/>
                  <a:gd name="connsiteX45" fmla="*/ 7281290 w 12089118"/>
                  <a:gd name="connsiteY45" fmla="*/ 2021838 h 13511369"/>
                  <a:gd name="connsiteX46" fmla="*/ 7180087 w 12089118"/>
                  <a:gd name="connsiteY46" fmla="*/ 1905407 h 13511369"/>
                  <a:gd name="connsiteX47" fmla="*/ 7321772 w 12089118"/>
                  <a:gd name="connsiteY47" fmla="*/ 1876581 h 13511369"/>
                  <a:gd name="connsiteX48" fmla="*/ 7419403 w 12089118"/>
                  <a:gd name="connsiteY48" fmla="*/ 1843244 h 13511369"/>
                  <a:gd name="connsiteX49" fmla="*/ 7457503 w 12089118"/>
                  <a:gd name="connsiteY49" fmla="*/ 1764663 h 13511369"/>
                  <a:gd name="connsiteX50" fmla="*/ 7543228 w 12089118"/>
                  <a:gd name="connsiteY50" fmla="*/ 1752756 h 13511369"/>
                  <a:gd name="connsiteX51" fmla="*/ 7618237 w 12089118"/>
                  <a:gd name="connsiteY51" fmla="*/ 1552982 h 13511369"/>
                  <a:gd name="connsiteX52" fmla="*/ 7512272 w 12089118"/>
                  <a:gd name="connsiteY52" fmla="*/ 1428906 h 13511369"/>
                  <a:gd name="connsiteX53" fmla="*/ 7275337 w 12089118"/>
                  <a:gd name="connsiteY53" fmla="*/ 1305332 h 13511369"/>
                  <a:gd name="connsiteX54" fmla="*/ 6959822 w 12089118"/>
                  <a:gd name="connsiteY54" fmla="*/ 1395569 h 13511369"/>
                  <a:gd name="connsiteX55" fmla="*/ 6752653 w 12089118"/>
                  <a:gd name="connsiteY55" fmla="*/ 1359850 h 13511369"/>
                  <a:gd name="connsiteX56" fmla="*/ 6647878 w 12089118"/>
                  <a:gd name="connsiteY56" fmla="*/ 1431288 h 13511369"/>
                  <a:gd name="connsiteX57" fmla="*/ 6488334 w 12089118"/>
                  <a:gd name="connsiteY57" fmla="*/ 1331275 h 13511369"/>
                  <a:gd name="connsiteX58" fmla="*/ 6354984 w 12089118"/>
                  <a:gd name="connsiteY58" fmla="*/ 1402713 h 13511369"/>
                  <a:gd name="connsiteX59" fmla="*/ 6265687 w 12089118"/>
                  <a:gd name="connsiteY59" fmla="*/ 1362482 h 13511369"/>
                  <a:gd name="connsiteX60" fmla="*/ 6181153 w 12089118"/>
                  <a:gd name="connsiteY60" fmla="*/ 1433669 h 13511369"/>
                  <a:gd name="connsiteX61" fmla="*/ 6052565 w 12089118"/>
                  <a:gd name="connsiteY61" fmla="*/ 1269363 h 13511369"/>
                  <a:gd name="connsiteX62" fmla="*/ 5971603 w 12089118"/>
                  <a:gd name="connsiteY62" fmla="*/ 1078863 h 13511369"/>
                  <a:gd name="connsiteX63" fmla="*/ 5808487 w 12089118"/>
                  <a:gd name="connsiteY63" fmla="*/ 1000532 h 13511369"/>
                  <a:gd name="connsiteX64" fmla="*/ 5647753 w 12089118"/>
                  <a:gd name="connsiteY64" fmla="*/ 921700 h 13511369"/>
                  <a:gd name="connsiteX65" fmla="*/ 5566790 w 12089118"/>
                  <a:gd name="connsiteY65" fmla="*/ 995519 h 13511369"/>
                  <a:gd name="connsiteX66" fmla="*/ 5500115 w 12089118"/>
                  <a:gd name="connsiteY66" fmla="*/ 847881 h 13511369"/>
                  <a:gd name="connsiteX67" fmla="*/ 5295328 w 12089118"/>
                  <a:gd name="connsiteY67" fmla="*/ 838356 h 13511369"/>
                  <a:gd name="connsiteX68" fmla="*/ 5119115 w 12089118"/>
                  <a:gd name="connsiteY68" fmla="*/ 678813 h 13511369"/>
                  <a:gd name="connsiteX69" fmla="*/ 4872656 w 12089118"/>
                  <a:gd name="connsiteY69" fmla="*/ 524282 h 13511369"/>
                  <a:gd name="connsiteX70" fmla="*/ 4578572 w 12089118"/>
                  <a:gd name="connsiteY70" fmla="*/ 478788 h 13511369"/>
                  <a:gd name="connsiteX71" fmla="*/ 4330922 w 12089118"/>
                  <a:gd name="connsiteY71" fmla="*/ 395444 h 13511369"/>
                  <a:gd name="connsiteX72" fmla="*/ 4363068 w 12089118"/>
                  <a:gd name="connsiteY72" fmla="*/ 505232 h 13511369"/>
                  <a:gd name="connsiteX73" fmla="*/ 4118990 w 12089118"/>
                  <a:gd name="connsiteY73" fmla="*/ 528794 h 13511369"/>
                  <a:gd name="connsiteX74" fmla="*/ 3952303 w 12089118"/>
                  <a:gd name="connsiteY74" fmla="*/ 640713 h 13511369"/>
                  <a:gd name="connsiteX75" fmla="*/ 3770137 w 12089118"/>
                  <a:gd name="connsiteY75" fmla="*/ 929094 h 13511369"/>
                  <a:gd name="connsiteX76" fmla="*/ 3680840 w 12089118"/>
                  <a:gd name="connsiteY76" fmla="*/ 914556 h 13511369"/>
                  <a:gd name="connsiteX77" fmla="*/ 3578447 w 12089118"/>
                  <a:gd name="connsiteY77" fmla="*/ 990756 h 13511369"/>
                  <a:gd name="connsiteX78" fmla="*/ 3404615 w 12089118"/>
                  <a:gd name="connsiteY78" fmla="*/ 1205069 h 13511369"/>
                  <a:gd name="connsiteX79" fmla="*/ 3266503 w 12089118"/>
                  <a:gd name="connsiteY79" fmla="*/ 1266981 h 13511369"/>
                  <a:gd name="connsiteX80" fmla="*/ 3184349 w 12089118"/>
                  <a:gd name="connsiteY80" fmla="*/ 1343433 h 13511369"/>
                  <a:gd name="connsiteX81" fmla="*/ 2956940 w 12089118"/>
                  <a:gd name="connsiteY81" fmla="*/ 1233644 h 13511369"/>
                  <a:gd name="connsiteX82" fmla="*/ 2829544 w 12089118"/>
                  <a:gd name="connsiteY82" fmla="*/ 1317239 h 13511369"/>
                  <a:gd name="connsiteX83" fmla="*/ 2690240 w 12089118"/>
                  <a:gd name="connsiteY83" fmla="*/ 1366994 h 13511369"/>
                  <a:gd name="connsiteX84" fmla="*/ 2455687 w 12089118"/>
                  <a:gd name="connsiteY84" fmla="*/ 1452970 h 13511369"/>
                  <a:gd name="connsiteX85" fmla="*/ 2421159 w 12089118"/>
                  <a:gd name="connsiteY85" fmla="*/ 1328894 h 13511369"/>
                  <a:gd name="connsiteX86" fmla="*/ 2341387 w 12089118"/>
                  <a:gd name="connsiteY86" fmla="*/ 1248182 h 13511369"/>
                  <a:gd name="connsiteX87" fmla="*/ 2364009 w 12089118"/>
                  <a:gd name="connsiteY87" fmla="*/ 1407475 h 13511369"/>
                  <a:gd name="connsiteX88" fmla="*/ 2321147 w 12089118"/>
                  <a:gd name="connsiteY88" fmla="*/ 1557494 h 13511369"/>
                  <a:gd name="connsiteX89" fmla="*/ 2379487 w 12089118"/>
                  <a:gd name="connsiteY89" fmla="*/ 1629182 h 13511369"/>
                  <a:gd name="connsiteX90" fmla="*/ 2748581 w 12089118"/>
                  <a:gd name="connsiteY90" fmla="*/ 1888739 h 13511369"/>
                  <a:gd name="connsiteX91" fmla="*/ 2818828 w 12089118"/>
                  <a:gd name="connsiteY91" fmla="*/ 2031363 h 13511369"/>
                  <a:gd name="connsiteX92" fmla="*/ 2799778 w 12089118"/>
                  <a:gd name="connsiteY92" fmla="*/ 2224244 h 13511369"/>
                  <a:gd name="connsiteX93" fmla="*/ 2870025 w 12089118"/>
                  <a:gd name="connsiteY93" fmla="*/ 2431664 h 13511369"/>
                  <a:gd name="connsiteX94" fmla="*/ 3027187 w 12089118"/>
                  <a:gd name="connsiteY94" fmla="*/ 2567395 h 13511369"/>
                  <a:gd name="connsiteX95" fmla="*/ 3160537 w 12089118"/>
                  <a:gd name="connsiteY95" fmla="*/ 2543582 h 13511369"/>
                  <a:gd name="connsiteX96" fmla="*/ 3228403 w 12089118"/>
                  <a:gd name="connsiteY96" fmla="*/ 2648106 h 13511369"/>
                  <a:gd name="connsiteX97" fmla="*/ 3130772 w 12089118"/>
                  <a:gd name="connsiteY97" fmla="*/ 2719544 h 13511369"/>
                  <a:gd name="connsiteX98" fmla="*/ 3115293 w 12089118"/>
                  <a:gd name="connsiteY98" fmla="*/ 2843619 h 13511369"/>
                  <a:gd name="connsiteX99" fmla="*/ 3023615 w 12089118"/>
                  <a:gd name="connsiteY99" fmla="*/ 2957669 h 13511369"/>
                  <a:gd name="connsiteX100" fmla="*/ 3016472 w 12089118"/>
                  <a:gd name="connsiteY100" fmla="*/ 3050538 h 13511369"/>
                  <a:gd name="connsiteX101" fmla="*/ 2916459 w 12089118"/>
                  <a:gd name="connsiteY101" fmla="*/ 3143406 h 13511369"/>
                  <a:gd name="connsiteX102" fmla="*/ 2874787 w 12089118"/>
                  <a:gd name="connsiteY102" fmla="*/ 3248432 h 13511369"/>
                  <a:gd name="connsiteX103" fmla="*/ 2916459 w 12089118"/>
                  <a:gd name="connsiteY103" fmla="*/ 3355338 h 13511369"/>
                  <a:gd name="connsiteX104" fmla="*/ 3039093 w 12089118"/>
                  <a:gd name="connsiteY104" fmla="*/ 3469889 h 13511369"/>
                  <a:gd name="connsiteX105" fmla="*/ 2880740 w 12089118"/>
                  <a:gd name="connsiteY105" fmla="*/ 3872069 h 13511369"/>
                  <a:gd name="connsiteX106" fmla="*/ 2854547 w 12089118"/>
                  <a:gd name="connsiteY106" fmla="*/ 4003038 h 13511369"/>
                  <a:gd name="connsiteX107" fmla="*/ 2779537 w 12089118"/>
                  <a:gd name="connsiteY107" fmla="*/ 4067582 h 13511369"/>
                  <a:gd name="connsiteX108" fmla="*/ 2630709 w 12089118"/>
                  <a:gd name="connsiteY108" fmla="*/ 4069713 h 13511369"/>
                  <a:gd name="connsiteX109" fmla="*/ 2559272 w 12089118"/>
                  <a:gd name="connsiteY109" fmla="*/ 4041138 h 13511369"/>
                  <a:gd name="connsiteX110" fmla="*/ 2497359 w 12089118"/>
                  <a:gd name="connsiteY110" fmla="*/ 3964938 h 13511369"/>
                  <a:gd name="connsiteX111" fmla="*/ 2360437 w 12089118"/>
                  <a:gd name="connsiteY111" fmla="*/ 3991382 h 13511369"/>
                  <a:gd name="connsiteX112" fmla="*/ 2302097 w 12089118"/>
                  <a:gd name="connsiteY112" fmla="*/ 4098288 h 13511369"/>
                  <a:gd name="connsiteX113" fmla="*/ 2402109 w 12089118"/>
                  <a:gd name="connsiteY113" fmla="*/ 4295932 h 13511369"/>
                  <a:gd name="connsiteX114" fmla="*/ 2322337 w 12089118"/>
                  <a:gd name="connsiteY114" fmla="*/ 4353332 h 13511369"/>
                  <a:gd name="connsiteX115" fmla="*/ 2533078 w 12089118"/>
                  <a:gd name="connsiteY115" fmla="*/ 4645975 h 13511369"/>
                  <a:gd name="connsiteX116" fmla="*/ 2597372 w 12089118"/>
                  <a:gd name="connsiteY116" fmla="*/ 4879338 h 13511369"/>
                  <a:gd name="connsiteX117" fmla="*/ 2489024 w 12089118"/>
                  <a:gd name="connsiteY117" fmla="*/ 4958170 h 13511369"/>
                  <a:gd name="connsiteX118" fmla="*/ 2471165 w 12089118"/>
                  <a:gd name="connsiteY118" fmla="*/ 5122225 h 13511369"/>
                  <a:gd name="connsiteX119" fmla="*/ 2387822 w 12089118"/>
                  <a:gd name="connsiteY119" fmla="*/ 5196044 h 13511369"/>
                  <a:gd name="connsiteX120" fmla="*/ 2398537 w 12089118"/>
                  <a:gd name="connsiteY120" fmla="*/ 5286782 h 13511369"/>
                  <a:gd name="connsiteX121" fmla="*/ 2506884 w 12089118"/>
                  <a:gd name="connsiteY121" fmla="*/ 5384163 h 13511369"/>
                  <a:gd name="connsiteX122" fmla="*/ 2512837 w 12089118"/>
                  <a:gd name="connsiteY122" fmla="*/ 5534432 h 13511369"/>
                  <a:gd name="connsiteX123" fmla="*/ 2516409 w 12089118"/>
                  <a:gd name="connsiteY123" fmla="*/ 5622288 h 13511369"/>
                  <a:gd name="connsiteX124" fmla="*/ 2649759 w 12089118"/>
                  <a:gd name="connsiteY124" fmla="*/ 5741350 h 13511369"/>
                  <a:gd name="connsiteX125" fmla="*/ 2814065 w 12089118"/>
                  <a:gd name="connsiteY125" fmla="*/ 5819932 h 13511369"/>
                  <a:gd name="connsiteX126" fmla="*/ 2846212 w 12089118"/>
                  <a:gd name="connsiteY126" fmla="*/ 6036875 h 13511369"/>
                  <a:gd name="connsiteX127" fmla="*/ 2836687 w 12089118"/>
                  <a:gd name="connsiteY127" fmla="*/ 6239282 h 13511369"/>
                  <a:gd name="connsiteX128" fmla="*/ 2611659 w 12089118"/>
                  <a:gd name="connsiteY128" fmla="*/ 6322375 h 13511369"/>
                  <a:gd name="connsiteX129" fmla="*/ 2627137 w 12089118"/>
                  <a:gd name="connsiteY129" fmla="*/ 6448832 h 13511369"/>
                  <a:gd name="connsiteX130" fmla="*/ 2531887 w 12089118"/>
                  <a:gd name="connsiteY130" fmla="*/ 6696482 h 13511369"/>
                  <a:gd name="connsiteX131" fmla="*/ 2585465 w 12089118"/>
                  <a:gd name="connsiteY131" fmla="*/ 6812913 h 13511369"/>
                  <a:gd name="connsiteX132" fmla="*/ 2535459 w 12089118"/>
                  <a:gd name="connsiteY132" fmla="*/ 6872444 h 13511369"/>
                  <a:gd name="connsiteX133" fmla="*/ 2478309 w 12089118"/>
                  <a:gd name="connsiteY133" fmla="*/ 6981982 h 13511369"/>
                  <a:gd name="connsiteX134" fmla="*/ 2365199 w 12089118"/>
                  <a:gd name="connsiteY134" fmla="*/ 7022714 h 13511369"/>
                  <a:gd name="connsiteX135" fmla="*/ 2123503 w 12089118"/>
                  <a:gd name="connsiteY135" fmla="*/ 7248682 h 13511369"/>
                  <a:gd name="connsiteX136" fmla="*/ 2171128 w 12089118"/>
                  <a:gd name="connsiteY136" fmla="*/ 7551100 h 13511369"/>
                  <a:gd name="connsiteX137" fmla="*/ 2143743 w 12089118"/>
                  <a:gd name="connsiteY137" fmla="*/ 7627551 h 13511369"/>
                  <a:gd name="connsiteX138" fmla="*/ 1973484 w 12089118"/>
                  <a:gd name="connsiteY138" fmla="*/ 7703500 h 13511369"/>
                  <a:gd name="connsiteX139" fmla="*/ 1867519 w 12089118"/>
                  <a:gd name="connsiteY139" fmla="*/ 7841863 h 13511369"/>
                  <a:gd name="connsiteX140" fmla="*/ 1842515 w 12089118"/>
                  <a:gd name="connsiteY140" fmla="*/ 8084500 h 13511369"/>
                  <a:gd name="connsiteX141" fmla="*/ 1721072 w 12089118"/>
                  <a:gd name="connsiteY141" fmla="*/ 8148794 h 13511369"/>
                  <a:gd name="connsiteX142" fmla="*/ 1703212 w 12089118"/>
                  <a:gd name="connsiteY142" fmla="*/ 8291919 h 13511369"/>
                  <a:gd name="connsiteX143" fmla="*/ 1671065 w 12089118"/>
                  <a:gd name="connsiteY143" fmla="*/ 8510744 h 13511369"/>
                  <a:gd name="connsiteX144" fmla="*/ 1716309 w 12089118"/>
                  <a:gd name="connsiteY144" fmla="*/ 8653619 h 13511369"/>
                  <a:gd name="connsiteX145" fmla="*/ 1706784 w 12089118"/>
                  <a:gd name="connsiteY145" fmla="*/ 8772682 h 13511369"/>
                  <a:gd name="connsiteX146" fmla="*/ 1788937 w 12089118"/>
                  <a:gd name="connsiteY146" fmla="*/ 8963432 h 13511369"/>
                  <a:gd name="connsiteX147" fmla="*/ 1657969 w 12089118"/>
                  <a:gd name="connsiteY147" fmla="*/ 9413488 h 13511369"/>
                  <a:gd name="connsiteX148" fmla="*/ 1506759 w 12089118"/>
                  <a:gd name="connsiteY148" fmla="*/ 9498963 h 13511369"/>
                  <a:gd name="connsiteX149" fmla="*/ 1463897 w 12089118"/>
                  <a:gd name="connsiteY149" fmla="*/ 9682319 h 13511369"/>
                  <a:gd name="connsiteX150" fmla="*/ 1321022 w 12089118"/>
                  <a:gd name="connsiteY150" fmla="*/ 9748994 h 13511369"/>
                  <a:gd name="connsiteX151" fmla="*/ 1312687 w 12089118"/>
                  <a:gd name="connsiteY151" fmla="*/ 9839732 h 13511369"/>
                  <a:gd name="connsiteX152" fmla="*/ 1237678 w 12089118"/>
                  <a:gd name="connsiteY152" fmla="*/ 9970450 h 13511369"/>
                  <a:gd name="connsiteX153" fmla="*/ 1254347 w 12089118"/>
                  <a:gd name="connsiteY153" fmla="*/ 10151425 h 13511369"/>
                  <a:gd name="connsiteX154" fmla="*/ 1179337 w 12089118"/>
                  <a:gd name="connsiteY154" fmla="*/ 10315982 h 13511369"/>
                  <a:gd name="connsiteX155" fmla="*/ 932878 w 12089118"/>
                  <a:gd name="connsiteY155" fmla="*/ 10353832 h 13511369"/>
                  <a:gd name="connsiteX156" fmla="*/ 817387 w 12089118"/>
                  <a:gd name="connsiteY156" fmla="*/ 10468382 h 13511369"/>
                  <a:gd name="connsiteX157" fmla="*/ 678084 w 12089118"/>
                  <a:gd name="connsiteY157" fmla="*/ 10480038 h 13511369"/>
                  <a:gd name="connsiteX158" fmla="*/ 585215 w 12089118"/>
                  <a:gd name="connsiteY158" fmla="*/ 10544332 h 13511369"/>
                  <a:gd name="connsiteX159" fmla="*/ 497109 w 12089118"/>
                  <a:gd name="connsiteY159" fmla="*/ 10503850 h 13511369"/>
                  <a:gd name="connsiteX160" fmla="*/ 399478 w 12089118"/>
                  <a:gd name="connsiteY160" fmla="*/ 10510994 h 13511369"/>
                  <a:gd name="connsiteX161" fmla="*/ 301847 w 12089118"/>
                  <a:gd name="connsiteY161" fmla="*/ 10482419 h 13511369"/>
                  <a:gd name="connsiteX162" fmla="*/ 238743 w 12089118"/>
                  <a:gd name="connsiteY162" fmla="*/ 10535057 h 13511369"/>
                  <a:gd name="connsiteX163" fmla="*/ 17287 w 12089118"/>
                  <a:gd name="connsiteY163" fmla="*/ 10430282 h 13511369"/>
                  <a:gd name="connsiteX164" fmla="*/ 78009 w 12089118"/>
                  <a:gd name="connsiteY164" fmla="*/ 10608625 h 13511369"/>
                  <a:gd name="connsiteX165" fmla="*/ 11334 w 12089118"/>
                  <a:gd name="connsiteY165" fmla="*/ 10787219 h 13511369"/>
                  <a:gd name="connsiteX166" fmla="*/ 112537 w 12089118"/>
                  <a:gd name="connsiteY166" fmla="*/ 11056551 h 13511369"/>
                  <a:gd name="connsiteX167" fmla="*/ 8953 w 12089118"/>
                  <a:gd name="connsiteY167" fmla="*/ 11234894 h 13511369"/>
                  <a:gd name="connsiteX168" fmla="*/ 17287 w 12089118"/>
                  <a:gd name="connsiteY168" fmla="*/ 11420882 h 13511369"/>
                  <a:gd name="connsiteX169" fmla="*/ 158972 w 12089118"/>
                  <a:gd name="connsiteY169" fmla="*/ 11470638 h 13511369"/>
                  <a:gd name="connsiteX170" fmla="*/ 455437 w 12089118"/>
                  <a:gd name="connsiteY170" fmla="*/ 11497082 h 13511369"/>
                  <a:gd name="connsiteX171" fmla="*/ 623315 w 12089118"/>
                  <a:gd name="connsiteY171" fmla="*/ 11544457 h 13511369"/>
                  <a:gd name="connsiteX172" fmla="*/ 737615 w 12089118"/>
                  <a:gd name="connsiteY172" fmla="*/ 11489688 h 13511369"/>
                  <a:gd name="connsiteX173" fmla="*/ 912637 w 12089118"/>
                  <a:gd name="connsiteY173" fmla="*/ 11535182 h 13511369"/>
                  <a:gd name="connsiteX174" fmla="*/ 1078134 w 12089118"/>
                  <a:gd name="connsiteY174" fmla="*/ 11413488 h 13511369"/>
                  <a:gd name="connsiteX175" fmla="*/ 1155524 w 12089118"/>
                  <a:gd name="connsiteY175" fmla="*/ 11470889 h 13511369"/>
                  <a:gd name="connsiteX176" fmla="*/ 1294828 w 12089118"/>
                  <a:gd name="connsiteY176" fmla="*/ 11496832 h 13511369"/>
                  <a:gd name="connsiteX177" fmla="*/ 1466278 w 12089118"/>
                  <a:gd name="connsiteY177" fmla="*/ 11508738 h 13511369"/>
                  <a:gd name="connsiteX178" fmla="*/ 1552003 w 12089118"/>
                  <a:gd name="connsiteY178" fmla="*/ 11573032 h 13511369"/>
                  <a:gd name="connsiteX179" fmla="*/ 1652015 w 12089118"/>
                  <a:gd name="connsiteY179" fmla="*/ 11580175 h 13511369"/>
                  <a:gd name="connsiteX180" fmla="*/ 1731787 w 12089118"/>
                  <a:gd name="connsiteY180" fmla="*/ 11592332 h 13511369"/>
                  <a:gd name="connsiteX181" fmla="*/ 1659159 w 12089118"/>
                  <a:gd name="connsiteY181" fmla="*/ 11737338 h 13511369"/>
                  <a:gd name="connsiteX182" fmla="*/ 1693687 w 12089118"/>
                  <a:gd name="connsiteY182" fmla="*/ 11992382 h 13511369"/>
                  <a:gd name="connsiteX183" fmla="*/ 1871090 w 12089118"/>
                  <a:gd name="connsiteY183" fmla="*/ 12130244 h 13511369"/>
                  <a:gd name="connsiteX184" fmla="*/ 1993724 w 12089118"/>
                  <a:gd name="connsiteY184" fmla="*/ 12056676 h 13511369"/>
                  <a:gd name="connsiteX185" fmla="*/ 2066353 w 12089118"/>
                  <a:gd name="connsiteY185" fmla="*/ 12104050 h 13511369"/>
                  <a:gd name="connsiteX186" fmla="*/ 2142553 w 12089118"/>
                  <a:gd name="connsiteY186" fmla="*/ 12034994 h 13511369"/>
                  <a:gd name="connsiteX187" fmla="*/ 2242565 w 12089118"/>
                  <a:gd name="connsiteY187" fmla="*/ 12058807 h 13511369"/>
                  <a:gd name="connsiteX188" fmla="*/ 2473547 w 12089118"/>
                  <a:gd name="connsiteY188" fmla="*/ 12008800 h 13511369"/>
                  <a:gd name="connsiteX189" fmla="*/ 2524743 w 12089118"/>
                  <a:gd name="connsiteY189" fmla="*/ 11899513 h 13511369"/>
                  <a:gd name="connsiteX190" fmla="*/ 2893837 w 12089118"/>
                  <a:gd name="connsiteY190" fmla="*/ 12030482 h 13511369"/>
                  <a:gd name="connsiteX191" fmla="*/ 2983134 w 12089118"/>
                  <a:gd name="connsiteY191" fmla="*/ 12018325 h 13511369"/>
                  <a:gd name="connsiteX192" fmla="*/ 3084337 w 12089118"/>
                  <a:gd name="connsiteY192" fmla="*/ 12182882 h 13511369"/>
                  <a:gd name="connsiteX193" fmla="*/ 3323653 w 12089118"/>
                  <a:gd name="connsiteY193" fmla="*/ 12127863 h 13511369"/>
                  <a:gd name="connsiteX194" fmla="*/ 3433190 w 12089118"/>
                  <a:gd name="connsiteY194" fmla="*/ 12196919 h 13511369"/>
                  <a:gd name="connsiteX195" fmla="*/ 3586781 w 12089118"/>
                  <a:gd name="connsiteY195" fmla="*/ 12266226 h 13511369"/>
                  <a:gd name="connsiteX196" fmla="*/ 3522487 w 12089118"/>
                  <a:gd name="connsiteY196" fmla="*/ 12387670 h 13511369"/>
                  <a:gd name="connsiteX197" fmla="*/ 3607022 w 12089118"/>
                  <a:gd name="connsiteY197" fmla="*/ 12592207 h 13511369"/>
                  <a:gd name="connsiteX198" fmla="*/ 3560587 w 12089118"/>
                  <a:gd name="connsiteY198" fmla="*/ 12773432 h 13511369"/>
                  <a:gd name="connsiteX199" fmla="*/ 3545109 w 12089118"/>
                  <a:gd name="connsiteY199" fmla="*/ 12987494 h 13511369"/>
                  <a:gd name="connsiteX200" fmla="*/ 3636787 w 12089118"/>
                  <a:gd name="connsiteY200" fmla="*/ 13211582 h 13511369"/>
                  <a:gd name="connsiteX201" fmla="*/ 3922537 w 12089118"/>
                  <a:gd name="connsiteY201" fmla="*/ 13440182 h 13511369"/>
                  <a:gd name="connsiteX202" fmla="*/ 4514278 w 12089118"/>
                  <a:gd name="connsiteY202" fmla="*/ 13511369 h 13511369"/>
                  <a:gd name="connsiteX203" fmla="*/ 4549996 w 12089118"/>
                  <a:gd name="connsiteY203" fmla="*/ 13442312 h 13511369"/>
                  <a:gd name="connsiteX204" fmla="*/ 4208287 w 12089118"/>
                  <a:gd name="connsiteY204" fmla="*/ 13154432 h 13511369"/>
                  <a:gd name="connsiteX205" fmla="*/ 4635722 w 12089118"/>
                  <a:gd name="connsiteY205" fmla="*/ 13268482 h 13511369"/>
                  <a:gd name="connsiteX206" fmla="*/ 4951237 w 12089118"/>
                  <a:gd name="connsiteY206" fmla="*/ 13268732 h 13511369"/>
                  <a:gd name="connsiteX207" fmla="*/ 5052440 w 12089118"/>
                  <a:gd name="connsiteY207" fmla="*/ 13058932 h 13511369"/>
                  <a:gd name="connsiteX208" fmla="*/ 5011959 w 12089118"/>
                  <a:gd name="connsiteY208" fmla="*/ 12985113 h 13511369"/>
                  <a:gd name="connsiteX209" fmla="*/ 5008387 w 12089118"/>
                  <a:gd name="connsiteY209" fmla="*/ 12678182 h 13511369"/>
                  <a:gd name="connsiteX210" fmla="*/ 5084587 w 12089118"/>
                  <a:gd name="connsiteY210" fmla="*/ 12563882 h 13511369"/>
                  <a:gd name="connsiteX211" fmla="*/ 5046487 w 12089118"/>
                  <a:gd name="connsiteY211" fmla="*/ 12225745 h 13511369"/>
                  <a:gd name="connsiteX212" fmla="*/ 5375100 w 12089118"/>
                  <a:gd name="connsiteY212" fmla="*/ 12097157 h 13511369"/>
                  <a:gd name="connsiteX213" fmla="*/ 5656087 w 12089118"/>
                  <a:gd name="connsiteY213" fmla="*/ 12180502 h 13511369"/>
                  <a:gd name="connsiteX214" fmla="*/ 5541787 w 12089118"/>
                  <a:gd name="connsiteY214" fmla="*/ 11249432 h 13511369"/>
                  <a:gd name="connsiteX215" fmla="*/ 5602510 w 12089118"/>
                  <a:gd name="connsiteY215" fmla="*/ 10722925 h 13511369"/>
                  <a:gd name="connsiteX216" fmla="*/ 5485827 w 12089118"/>
                  <a:gd name="connsiteY216" fmla="*/ 10663394 h 13511369"/>
                  <a:gd name="connsiteX217" fmla="*/ 5602509 w 12089118"/>
                  <a:gd name="connsiteY217" fmla="*/ 10701495 h 13511369"/>
                  <a:gd name="connsiteX218" fmla="*/ 5628703 w 12089118"/>
                  <a:gd name="connsiteY218" fmla="*/ 10160950 h 13511369"/>
                  <a:gd name="connsiteX219" fmla="*/ 5715618 w 12089118"/>
                  <a:gd name="connsiteY219" fmla="*/ 9775438 h 13511369"/>
                  <a:gd name="connsiteX220" fmla="*/ 5847778 w 12089118"/>
                  <a:gd name="connsiteY220" fmla="*/ 9408475 h 13511369"/>
                  <a:gd name="connsiteX221" fmla="*/ 5938265 w 12089118"/>
                  <a:gd name="connsiteY221" fmla="*/ 9196544 h 13511369"/>
                  <a:gd name="connsiteX222" fmla="*/ 5776340 w 12089118"/>
                  <a:gd name="connsiteY222" fmla="*/ 9329894 h 13511369"/>
                  <a:gd name="connsiteX223" fmla="*/ 5940647 w 12089118"/>
                  <a:gd name="connsiteY223" fmla="*/ 9137013 h 13511369"/>
                  <a:gd name="connsiteX224" fmla="*/ 5972794 w 12089118"/>
                  <a:gd name="connsiteY224" fmla="*/ 8956289 h 13511369"/>
                  <a:gd name="connsiteX225" fmla="*/ 5976365 w 12089118"/>
                  <a:gd name="connsiteY225" fmla="*/ 9087006 h 13511369"/>
                  <a:gd name="connsiteX226" fmla="*/ 6458567 w 12089118"/>
                  <a:gd name="connsiteY226" fmla="*/ 8201432 h 13511369"/>
                  <a:gd name="connsiteX227" fmla="*/ 6221634 w 12089118"/>
                  <a:gd name="connsiteY227" fmla="*/ 8101170 h 13511369"/>
                  <a:gd name="connsiteX228" fmla="*/ 6443090 w 12089118"/>
                  <a:gd name="connsiteY228" fmla="*/ 8110694 h 13511369"/>
                  <a:gd name="connsiteX229" fmla="*/ 6713363 w 12089118"/>
                  <a:gd name="connsiteY229" fmla="*/ 8074975 h 13511369"/>
                  <a:gd name="connsiteX230" fmla="*/ 6872907 w 12089118"/>
                  <a:gd name="connsiteY230" fmla="*/ 8032113 h 13511369"/>
                  <a:gd name="connsiteX231" fmla="*/ 6802659 w 12089118"/>
                  <a:gd name="connsiteY231" fmla="*/ 7972582 h 13511369"/>
                  <a:gd name="connsiteX232" fmla="*/ 6894339 w 12089118"/>
                  <a:gd name="connsiteY232" fmla="*/ 7846626 h 13511369"/>
                  <a:gd name="connsiteX233" fmla="*/ 6997921 w 12089118"/>
                  <a:gd name="connsiteY233" fmla="*/ 7867807 h 13511369"/>
                  <a:gd name="connsiteX234" fmla="*/ 7034832 w 12089118"/>
                  <a:gd name="connsiteY234" fmla="*/ 7793990 h 13511369"/>
                  <a:gd name="connsiteX235" fmla="*/ 6961013 w 12089118"/>
                  <a:gd name="connsiteY235" fmla="*/ 7693975 h 13511369"/>
                  <a:gd name="connsiteX236" fmla="*/ 6927676 w 12089118"/>
                  <a:gd name="connsiteY236" fmla="*/ 7596344 h 13511369"/>
                  <a:gd name="connsiteX237" fmla="*/ 6837187 w 12089118"/>
                  <a:gd name="connsiteY237" fmla="*/ 7591832 h 13511369"/>
                  <a:gd name="connsiteX238" fmla="*/ 6763369 w 12089118"/>
                  <a:gd name="connsiteY238" fmla="*/ 7674925 h 13511369"/>
                  <a:gd name="connsiteX239" fmla="*/ 6627637 w 12089118"/>
                  <a:gd name="connsiteY239" fmla="*/ 7687082 h 13511369"/>
                  <a:gd name="connsiteX240" fmla="*/ 6687169 w 12089118"/>
                  <a:gd name="connsiteY240" fmla="*/ 7617775 h 13511369"/>
                  <a:gd name="connsiteX241" fmla="*/ 6699076 w 12089118"/>
                  <a:gd name="connsiteY241" fmla="*/ 7529669 h 13511369"/>
                  <a:gd name="connsiteX242" fmla="*/ 6720506 w 12089118"/>
                  <a:gd name="connsiteY242" fmla="*/ 7467756 h 13511369"/>
                  <a:gd name="connsiteX243" fmla="*/ 6684787 w 12089118"/>
                  <a:gd name="connsiteY243" fmla="*/ 7401332 h 13511369"/>
                  <a:gd name="connsiteX244" fmla="*/ 6620494 w 12089118"/>
                  <a:gd name="connsiteY244" fmla="*/ 7432038 h 13511369"/>
                  <a:gd name="connsiteX245" fmla="*/ 6618112 w 12089118"/>
                  <a:gd name="connsiteY245" fmla="*/ 7351326 h 13511369"/>
                  <a:gd name="connsiteX246" fmla="*/ 6837188 w 12089118"/>
                  <a:gd name="connsiteY246" fmla="*/ 7243919 h 13511369"/>
                  <a:gd name="connsiteX247" fmla="*/ 6801469 w 12089118"/>
                  <a:gd name="connsiteY247" fmla="*/ 7089138 h 13511369"/>
                  <a:gd name="connsiteX248" fmla="*/ 6877669 w 12089118"/>
                  <a:gd name="connsiteY248" fmla="*/ 7072469 h 13511369"/>
                  <a:gd name="connsiteX249" fmla="*/ 6856237 w 12089118"/>
                  <a:gd name="connsiteY249" fmla="*/ 6982232 h 13511369"/>
                  <a:gd name="connsiteX250" fmla="*/ 6961013 w 12089118"/>
                  <a:gd name="connsiteY250" fmla="*/ 6984363 h 13511369"/>
                  <a:gd name="connsiteX251" fmla="*/ 7003876 w 12089118"/>
                  <a:gd name="connsiteY251" fmla="*/ 6903400 h 13511369"/>
                  <a:gd name="connsiteX252" fmla="*/ 7106269 w 12089118"/>
                  <a:gd name="connsiteY252" fmla="*/ 6936738 h 13511369"/>
                  <a:gd name="connsiteX253" fmla="*/ 7180088 w 12089118"/>
                  <a:gd name="connsiteY253" fmla="*/ 7039132 h 13511369"/>
                  <a:gd name="connsiteX254" fmla="*/ 7246763 w 12089118"/>
                  <a:gd name="connsiteY254" fmla="*/ 6979600 h 13511369"/>
                  <a:gd name="connsiteX255" fmla="*/ 7187232 w 12089118"/>
                  <a:gd name="connsiteY255" fmla="*/ 6843869 h 13511369"/>
                  <a:gd name="connsiteX256" fmla="*/ 7244381 w 12089118"/>
                  <a:gd name="connsiteY256" fmla="*/ 6896506 h 13511369"/>
                  <a:gd name="connsiteX257" fmla="*/ 7361063 w 12089118"/>
                  <a:gd name="connsiteY257" fmla="*/ 6934357 h 13511369"/>
                  <a:gd name="connsiteX258" fmla="*/ 7434882 w 12089118"/>
                  <a:gd name="connsiteY258" fmla="*/ 7006046 h 13511369"/>
                  <a:gd name="connsiteX259" fmla="*/ 7403926 w 12089118"/>
                  <a:gd name="connsiteY259" fmla="*/ 7144158 h 13511369"/>
                  <a:gd name="connsiteX260" fmla="*/ 7475363 w 12089118"/>
                  <a:gd name="connsiteY260" fmla="*/ 7108439 h 13511369"/>
                  <a:gd name="connsiteX261" fmla="*/ 7465837 w 12089118"/>
                  <a:gd name="connsiteY261" fmla="*/ 7077482 h 13511369"/>
                  <a:gd name="connsiteX262" fmla="*/ 7542038 w 12089118"/>
                  <a:gd name="connsiteY262" fmla="*/ 7163208 h 13511369"/>
                  <a:gd name="connsiteX263" fmla="*/ 7477744 w 12089118"/>
                  <a:gd name="connsiteY263" fmla="*/ 7244171 h 13511369"/>
                  <a:gd name="connsiteX264" fmla="*/ 7542037 w 12089118"/>
                  <a:gd name="connsiteY264" fmla="*/ 7325132 h 13511369"/>
                  <a:gd name="connsiteX265" fmla="*/ 7468219 w 12089118"/>
                  <a:gd name="connsiteY265" fmla="*/ 7344183 h 13511369"/>
                  <a:gd name="connsiteX266" fmla="*/ 7375351 w 12089118"/>
                  <a:gd name="connsiteY266" fmla="*/ 7296558 h 13511369"/>
                  <a:gd name="connsiteX267" fmla="*/ 7327726 w 12089118"/>
                  <a:gd name="connsiteY267" fmla="*/ 7406096 h 13511369"/>
                  <a:gd name="connsiteX268" fmla="*/ 7403926 w 12089118"/>
                  <a:gd name="connsiteY268" fmla="*/ 7425146 h 13511369"/>
                  <a:gd name="connsiteX269" fmla="*/ 7458694 w 12089118"/>
                  <a:gd name="connsiteY269" fmla="*/ 7484677 h 13511369"/>
                  <a:gd name="connsiteX270" fmla="*/ 7484888 w 12089118"/>
                  <a:gd name="connsiteY270" fmla="*/ 7515382 h 13511369"/>
                  <a:gd name="connsiteX271" fmla="*/ 7505128 w 12089118"/>
                  <a:gd name="connsiteY271" fmla="*/ 7467755 h 13511369"/>
                  <a:gd name="connsiteX272" fmla="*/ 7563469 w 12089118"/>
                  <a:gd name="connsiteY272" fmla="*/ 7529921 h 13511369"/>
                  <a:gd name="connsiteX273" fmla="*/ 7656338 w 12089118"/>
                  <a:gd name="connsiteY273" fmla="*/ 7615646 h 13511369"/>
                  <a:gd name="connsiteX274" fmla="*/ 7656338 w 12089118"/>
                  <a:gd name="connsiteY274" fmla="*/ 7510871 h 13511369"/>
                  <a:gd name="connsiteX275" fmla="*/ 7830168 w 12089118"/>
                  <a:gd name="connsiteY275" fmla="*/ 7606120 h 13511369"/>
                  <a:gd name="connsiteX276" fmla="*/ 7723013 w 12089118"/>
                  <a:gd name="connsiteY276" fmla="*/ 7370377 h 13511369"/>
                  <a:gd name="connsiteX277" fmla="*/ 7725394 w 12089118"/>
                  <a:gd name="connsiteY277" fmla="*/ 7234646 h 13511369"/>
                  <a:gd name="connsiteX278" fmla="*/ 7630144 w 12089118"/>
                  <a:gd name="connsiteY278" fmla="*/ 7206071 h 13511369"/>
                  <a:gd name="connsiteX279" fmla="*/ 7694437 w 12089118"/>
                  <a:gd name="connsiteY279" fmla="*/ 7039382 h 13511369"/>
                  <a:gd name="connsiteX280" fmla="*/ 8392144 w 12089118"/>
                  <a:gd name="connsiteY280" fmla="*/ 6653621 h 13511369"/>
                  <a:gd name="connsiteX281" fmla="*/ 8720757 w 12089118"/>
                  <a:gd name="connsiteY281" fmla="*/ 6591708 h 13511369"/>
                  <a:gd name="connsiteX282" fmla="*/ 8739807 w 12089118"/>
                  <a:gd name="connsiteY282" fmla="*/ 6696483 h 13511369"/>
                  <a:gd name="connsiteX283" fmla="*/ 8813626 w 12089118"/>
                  <a:gd name="connsiteY283" fmla="*/ 6701246 h 13511369"/>
                  <a:gd name="connsiteX284" fmla="*/ 8789812 w 12089118"/>
                  <a:gd name="connsiteY284" fmla="*/ 6548844 h 13511369"/>
                  <a:gd name="connsiteX285" fmla="*/ 9332737 w 12089118"/>
                  <a:gd name="connsiteY285" fmla="*/ 6544082 h 13511369"/>
                  <a:gd name="connsiteX286" fmla="*/ 9520856 w 12089118"/>
                  <a:gd name="connsiteY286" fmla="*/ 6494075 h 13511369"/>
                  <a:gd name="connsiteX287" fmla="*/ 9647062 w 12089118"/>
                  <a:gd name="connsiteY287" fmla="*/ 6298813 h 13511369"/>
                  <a:gd name="connsiteX288" fmla="*/ 9923287 w 12089118"/>
                  <a:gd name="connsiteY288" fmla="*/ 6334532 h 13511369"/>
                  <a:gd name="connsiteX289" fmla="*/ 9887569 w 12089118"/>
                  <a:gd name="connsiteY289" fmla="*/ 6420258 h 13511369"/>
                  <a:gd name="connsiteX290" fmla="*/ 9744694 w 12089118"/>
                  <a:gd name="connsiteY290" fmla="*/ 6434546 h 13511369"/>
                  <a:gd name="connsiteX291" fmla="*/ 9813749 w 12089118"/>
                  <a:gd name="connsiteY291" fmla="*/ 6489313 h 13511369"/>
                  <a:gd name="connsiteX292" fmla="*/ 9682782 w 12089118"/>
                  <a:gd name="connsiteY292" fmla="*/ 6517889 h 13511369"/>
                  <a:gd name="connsiteX293" fmla="*/ 9556576 w 12089118"/>
                  <a:gd name="connsiteY293" fmla="*/ 6508364 h 13511369"/>
                  <a:gd name="connsiteX294" fmla="*/ 9470850 w 12089118"/>
                  <a:gd name="connsiteY294" fmla="*/ 6544082 h 13511369"/>
                  <a:gd name="connsiteX295" fmla="*/ 9439894 w 12089118"/>
                  <a:gd name="connsiteY295" fmla="*/ 6848883 h 13511369"/>
                  <a:gd name="connsiteX296" fmla="*/ 9601819 w 12089118"/>
                  <a:gd name="connsiteY296" fmla="*/ 6882220 h 13511369"/>
                  <a:gd name="connsiteX297" fmla="*/ 9808987 w 12089118"/>
                  <a:gd name="connsiteY297" fmla="*/ 6696482 h 13511369"/>
                  <a:gd name="connsiteX298" fmla="*/ 9847088 w 12089118"/>
                  <a:gd name="connsiteY298" fmla="*/ 6794114 h 13511369"/>
                  <a:gd name="connsiteX299" fmla="*/ 9994726 w 12089118"/>
                  <a:gd name="connsiteY299" fmla="*/ 6717914 h 13511369"/>
                  <a:gd name="connsiteX300" fmla="*/ 9894713 w 12089118"/>
                  <a:gd name="connsiteY300" fmla="*/ 6956040 h 13511369"/>
                  <a:gd name="connsiteX301" fmla="*/ 10037588 w 12089118"/>
                  <a:gd name="connsiteY301" fmla="*/ 6898889 h 13511369"/>
                  <a:gd name="connsiteX302" fmla="*/ 10004251 w 12089118"/>
                  <a:gd name="connsiteY302" fmla="*/ 6986996 h 13511369"/>
                  <a:gd name="connsiteX303" fmla="*/ 10235232 w 12089118"/>
                  <a:gd name="connsiteY303" fmla="*/ 6984614 h 13511369"/>
                  <a:gd name="connsiteX304" fmla="*/ 10075687 w 12089118"/>
                  <a:gd name="connsiteY304" fmla="*/ 7039382 h 13511369"/>
                  <a:gd name="connsiteX305" fmla="*/ 9966151 w 12089118"/>
                  <a:gd name="connsiteY305" fmla="*/ 7096533 h 13511369"/>
                  <a:gd name="connsiteX306" fmla="*/ 9847088 w 12089118"/>
                  <a:gd name="connsiteY306" fmla="*/ 7210833 h 13511369"/>
                  <a:gd name="connsiteX307" fmla="*/ 9882806 w 12089118"/>
                  <a:gd name="connsiteY307" fmla="*/ 7270363 h 13511369"/>
                  <a:gd name="connsiteX308" fmla="*/ 9925669 w 12089118"/>
                  <a:gd name="connsiteY308" fmla="*/ 7320371 h 13511369"/>
                  <a:gd name="connsiteX309" fmla="*/ 10004251 w 12089118"/>
                  <a:gd name="connsiteY309" fmla="*/ 7287033 h 13511369"/>
                  <a:gd name="connsiteX310" fmla="*/ 10016156 w 12089118"/>
                  <a:gd name="connsiteY310" fmla="*/ 7348944 h 13511369"/>
                  <a:gd name="connsiteX311" fmla="*/ 10130457 w 12089118"/>
                  <a:gd name="connsiteY311" fmla="*/ 7210833 h 13511369"/>
                  <a:gd name="connsiteX312" fmla="*/ 10166176 w 12089118"/>
                  <a:gd name="connsiteY312" fmla="*/ 7356089 h 13511369"/>
                  <a:gd name="connsiteX313" fmla="*/ 10261426 w 12089118"/>
                  <a:gd name="connsiteY313" fmla="*/ 7239408 h 13511369"/>
                  <a:gd name="connsiteX314" fmla="*/ 10287619 w 12089118"/>
                  <a:gd name="connsiteY314" fmla="*/ 7401332 h 13511369"/>
                  <a:gd name="connsiteX315" fmla="*/ 10361437 w 12089118"/>
                  <a:gd name="connsiteY315" fmla="*/ 7477532 h 13511369"/>
                  <a:gd name="connsiteX316" fmla="*/ 10151887 w 12089118"/>
                  <a:gd name="connsiteY316" fmla="*/ 7591832 h 13511369"/>
                  <a:gd name="connsiteX317" fmla="*/ 10304288 w 12089118"/>
                  <a:gd name="connsiteY317" fmla="*/ 7741852 h 13511369"/>
                  <a:gd name="connsiteX318" fmla="*/ 10335244 w 12089118"/>
                  <a:gd name="connsiteY318" fmla="*/ 7644221 h 13511369"/>
                  <a:gd name="connsiteX319" fmla="*/ 10406680 w 12089118"/>
                  <a:gd name="connsiteY319" fmla="*/ 7732326 h 13511369"/>
                  <a:gd name="connsiteX320" fmla="*/ 10528126 w 12089118"/>
                  <a:gd name="connsiteY320" fmla="*/ 7691846 h 13511369"/>
                  <a:gd name="connsiteX321" fmla="*/ 10532887 w 12089118"/>
                  <a:gd name="connsiteY321" fmla="*/ 7777570 h 13511369"/>
                  <a:gd name="connsiteX322" fmla="*/ 10530506 w 12089118"/>
                  <a:gd name="connsiteY322" fmla="*/ 7875200 h 13511369"/>
                  <a:gd name="connsiteX323" fmla="*/ 10640043 w 12089118"/>
                  <a:gd name="connsiteY323" fmla="*/ 7837101 h 13511369"/>
                  <a:gd name="connsiteX324" fmla="*/ 10680526 w 12089118"/>
                  <a:gd name="connsiteY324" fmla="*/ 8075227 h 13511369"/>
                  <a:gd name="connsiteX325" fmla="*/ 10818637 w 12089118"/>
                  <a:gd name="connsiteY325" fmla="*/ 8106182 h 13511369"/>
                  <a:gd name="connsiteX326" fmla="*/ 10832925 w 12089118"/>
                  <a:gd name="connsiteY326" fmla="*/ 7815670 h 13511369"/>
                  <a:gd name="connsiteX327" fmla="*/ 10923413 w 12089118"/>
                  <a:gd name="connsiteY327" fmla="*/ 7791858 h 13511369"/>
                  <a:gd name="connsiteX328" fmla="*/ 10992469 w 12089118"/>
                  <a:gd name="connsiteY328" fmla="*/ 7620407 h 13511369"/>
                  <a:gd name="connsiteX329" fmla="*/ 10954369 w 12089118"/>
                  <a:gd name="connsiteY329" fmla="*/ 7491821 h 13511369"/>
                  <a:gd name="connsiteX330" fmla="*/ 10859119 w 12089118"/>
                  <a:gd name="connsiteY330" fmla="*/ 7479913 h 13511369"/>
                  <a:gd name="connsiteX331" fmla="*/ 10906743 w 12089118"/>
                  <a:gd name="connsiteY331" fmla="*/ 7360851 h 13511369"/>
                  <a:gd name="connsiteX332" fmla="*/ 10801969 w 12089118"/>
                  <a:gd name="connsiteY332" fmla="*/ 7289414 h 13511369"/>
                  <a:gd name="connsiteX333" fmla="*/ 10761487 w 12089118"/>
                  <a:gd name="connsiteY333" fmla="*/ 7058432 h 13511369"/>
                  <a:gd name="connsiteX334" fmla="*/ 10443987 w 12089118"/>
                  <a:gd name="connsiteY334" fmla="*/ 7020332 h 13511369"/>
                  <a:gd name="connsiteX335" fmla="*/ 10513838 w 12089118"/>
                  <a:gd name="connsiteY335" fmla="*/ 6915558 h 13511369"/>
                  <a:gd name="connsiteX336" fmla="*/ 10637663 w 12089118"/>
                  <a:gd name="connsiteY336" fmla="*/ 6896508 h 13511369"/>
                  <a:gd name="connsiteX337" fmla="*/ 10647187 w 12089118"/>
                  <a:gd name="connsiteY337" fmla="*/ 6810782 h 13511369"/>
                  <a:gd name="connsiteX338" fmla="*/ 10859912 w 12089118"/>
                  <a:gd name="connsiteY338" fmla="*/ 6899682 h 13511369"/>
                  <a:gd name="connsiteX339" fmla="*/ 10875787 w 12089118"/>
                  <a:gd name="connsiteY339" fmla="*/ 6677432 h 13511369"/>
                  <a:gd name="connsiteX340" fmla="*/ 10666237 w 12089118"/>
                  <a:gd name="connsiteY340" fmla="*/ 6772682 h 13511369"/>
                  <a:gd name="connsiteX341" fmla="*/ 10590037 w 12089118"/>
                  <a:gd name="connsiteY341" fmla="*/ 6544082 h 13511369"/>
                  <a:gd name="connsiteX342" fmla="*/ 10361437 w 12089118"/>
                  <a:gd name="connsiteY342" fmla="*/ 6753632 h 13511369"/>
                  <a:gd name="connsiteX343" fmla="*/ 10374138 w 12089118"/>
                  <a:gd name="connsiteY343" fmla="*/ 6588533 h 13511369"/>
                  <a:gd name="connsiteX344" fmla="*/ 10386837 w 12089118"/>
                  <a:gd name="connsiteY344" fmla="*/ 6464707 h 13511369"/>
                  <a:gd name="connsiteX345" fmla="*/ 10331672 w 12089118"/>
                  <a:gd name="connsiteY345" fmla="*/ 6436675 h 13511369"/>
                  <a:gd name="connsiteX346" fmla="*/ 10278888 w 12089118"/>
                  <a:gd name="connsiteY346" fmla="*/ 6452008 h 13511369"/>
                  <a:gd name="connsiteX347" fmla="*/ 10158237 w 12089118"/>
                  <a:gd name="connsiteY347" fmla="*/ 6236107 h 13511369"/>
                  <a:gd name="connsiteX348" fmla="*/ 10323338 w 12089118"/>
                  <a:gd name="connsiteY348" fmla="*/ 6274208 h 13511369"/>
                  <a:gd name="connsiteX349" fmla="*/ 10564638 w 12089118"/>
                  <a:gd name="connsiteY349" fmla="*/ 6274208 h 13511369"/>
                  <a:gd name="connsiteX350" fmla="*/ 10694812 w 12089118"/>
                  <a:gd name="connsiteY350" fmla="*/ 6134507 h 13511369"/>
                  <a:gd name="connsiteX351" fmla="*/ 10593213 w 12089118"/>
                  <a:gd name="connsiteY351" fmla="*/ 6023383 h 13511369"/>
                  <a:gd name="connsiteX352" fmla="*/ 10380487 w 12089118"/>
                  <a:gd name="connsiteY352" fmla="*/ 5975757 h 13511369"/>
                  <a:gd name="connsiteX353" fmla="*/ 10561462 w 12089118"/>
                  <a:gd name="connsiteY353" fmla="*/ 5845582 h 13511369"/>
                  <a:gd name="connsiteX354" fmla="*/ 10507488 w 12089118"/>
                  <a:gd name="connsiteY354" fmla="*/ 5728108 h 13511369"/>
                  <a:gd name="connsiteX355" fmla="*/ 10561463 w 12089118"/>
                  <a:gd name="connsiteY355" fmla="*/ 5607458 h 13511369"/>
                  <a:gd name="connsiteX356" fmla="*/ 10523362 w 12089118"/>
                  <a:gd name="connsiteY356" fmla="*/ 5604282 h 13511369"/>
                  <a:gd name="connsiteX357" fmla="*/ 10488438 w 12089118"/>
                  <a:gd name="connsiteY357" fmla="*/ 5528083 h 13511369"/>
                  <a:gd name="connsiteX358" fmla="*/ 10329687 w 12089118"/>
                  <a:gd name="connsiteY358" fmla="*/ 5375682 h 13511369"/>
                  <a:gd name="connsiteX359" fmla="*/ 10599563 w 12089118"/>
                  <a:gd name="connsiteY359" fmla="*/ 5480458 h 13511369"/>
                  <a:gd name="connsiteX360" fmla="*/ 10742437 w 12089118"/>
                  <a:gd name="connsiteY360" fmla="*/ 5439182 h 13511369"/>
                  <a:gd name="connsiteX361" fmla="*/ 10717038 w 12089118"/>
                  <a:gd name="connsiteY361" fmla="*/ 5686833 h 13511369"/>
                  <a:gd name="connsiteX362" fmla="*/ 10894837 w 12089118"/>
                  <a:gd name="connsiteY362" fmla="*/ 5724932 h 13511369"/>
                  <a:gd name="connsiteX363" fmla="*/ 10951988 w 12089118"/>
                  <a:gd name="connsiteY363" fmla="*/ 5550308 h 13511369"/>
                  <a:gd name="connsiteX364" fmla="*/ 10993262 w 12089118"/>
                  <a:gd name="connsiteY364" fmla="*/ 5321707 h 13511369"/>
                  <a:gd name="connsiteX365" fmla="*/ 10913888 w 12089118"/>
                  <a:gd name="connsiteY365" fmla="*/ 5118508 h 13511369"/>
                  <a:gd name="connsiteX366" fmla="*/ 10856737 w 12089118"/>
                  <a:gd name="connsiteY366" fmla="*/ 5020082 h 13511369"/>
                  <a:gd name="connsiteX367" fmla="*/ 10777363 w 12089118"/>
                  <a:gd name="connsiteY367" fmla="*/ 5137558 h 13511369"/>
                  <a:gd name="connsiteX368" fmla="*/ 10707513 w 12089118"/>
                  <a:gd name="connsiteY368" fmla="*/ 5096283 h 13511369"/>
                  <a:gd name="connsiteX369" fmla="*/ 10675763 w 12089118"/>
                  <a:gd name="connsiteY369" fmla="*/ 5216933 h 13511369"/>
                  <a:gd name="connsiteX370" fmla="*/ 10574162 w 12089118"/>
                  <a:gd name="connsiteY370" fmla="*/ 5220107 h 13511369"/>
                  <a:gd name="connsiteX371" fmla="*/ 10494787 w 12089118"/>
                  <a:gd name="connsiteY371" fmla="*/ 5077232 h 13511369"/>
                  <a:gd name="connsiteX372" fmla="*/ 10456687 w 12089118"/>
                  <a:gd name="connsiteY372" fmla="*/ 4924832 h 13511369"/>
                  <a:gd name="connsiteX373" fmla="*/ 10240787 w 12089118"/>
                  <a:gd name="connsiteY373" fmla="*/ 4928007 h 13511369"/>
                  <a:gd name="connsiteX374" fmla="*/ 10266187 w 12089118"/>
                  <a:gd name="connsiteY374" fmla="*/ 5153432 h 13511369"/>
                  <a:gd name="connsiteX375" fmla="*/ 10228088 w 12089118"/>
                  <a:gd name="connsiteY375" fmla="*/ 4959758 h 13511369"/>
                  <a:gd name="connsiteX376" fmla="*/ 10183637 w 12089118"/>
                  <a:gd name="connsiteY376" fmla="*/ 4972457 h 13511369"/>
                  <a:gd name="connsiteX377" fmla="*/ 10113787 w 12089118"/>
                  <a:gd name="connsiteY377" fmla="*/ 4861332 h 13511369"/>
                  <a:gd name="connsiteX378" fmla="*/ 10018538 w 12089118"/>
                  <a:gd name="connsiteY378" fmla="*/ 4931183 h 13511369"/>
                  <a:gd name="connsiteX379" fmla="*/ 9862962 w 12089118"/>
                  <a:gd name="connsiteY379" fmla="*/ 5058182 h 13511369"/>
                  <a:gd name="connsiteX380" fmla="*/ 10228087 w 12089118"/>
                  <a:gd name="connsiteY380" fmla="*/ 4724807 h 13511369"/>
                  <a:gd name="connsiteX381" fmla="*/ 10372550 w 12089118"/>
                  <a:gd name="connsiteY381" fmla="*/ 4634321 h 13511369"/>
                  <a:gd name="connsiteX382" fmla="*/ 10590037 w 12089118"/>
                  <a:gd name="connsiteY382" fmla="*/ 4581932 h 13511369"/>
                  <a:gd name="connsiteX383" fmla="*/ 10628138 w 12089118"/>
                  <a:gd name="connsiteY383" fmla="*/ 4461283 h 13511369"/>
                  <a:gd name="connsiteX384" fmla="*/ 10799588 w 12089118"/>
                  <a:gd name="connsiteY384" fmla="*/ 4334283 h 13511369"/>
                  <a:gd name="connsiteX385" fmla="*/ 10831337 w 12089118"/>
                  <a:gd name="connsiteY385" fmla="*/ 4080282 h 13511369"/>
                  <a:gd name="connsiteX386" fmla="*/ 10599562 w 12089118"/>
                  <a:gd name="connsiteY386" fmla="*/ 3997732 h 13511369"/>
                  <a:gd name="connsiteX387" fmla="*/ 10282063 w 12089118"/>
                  <a:gd name="connsiteY387" fmla="*/ 3950108 h 13511369"/>
                  <a:gd name="connsiteX388" fmla="*/ 10151887 w 12089118"/>
                  <a:gd name="connsiteY388" fmla="*/ 4010432 h 13511369"/>
                  <a:gd name="connsiteX389" fmla="*/ 10177288 w 12089118"/>
                  <a:gd name="connsiteY389" fmla="*/ 3845333 h 13511369"/>
                  <a:gd name="connsiteX390" fmla="*/ 10126488 w 12089118"/>
                  <a:gd name="connsiteY390" fmla="*/ 3670708 h 13511369"/>
                  <a:gd name="connsiteX391" fmla="*/ 10240787 w 12089118"/>
                  <a:gd name="connsiteY391" fmla="*/ 3708807 h 13511369"/>
                  <a:gd name="connsiteX392" fmla="*/ 10361438 w 12089118"/>
                  <a:gd name="connsiteY392" fmla="*/ 3600858 h 13511369"/>
                  <a:gd name="connsiteX393" fmla="*/ 10551938 w 12089118"/>
                  <a:gd name="connsiteY393" fmla="*/ 3661183 h 13511369"/>
                  <a:gd name="connsiteX394" fmla="*/ 10564638 w 12089118"/>
                  <a:gd name="connsiteY394" fmla="*/ 3477033 h 13511369"/>
                  <a:gd name="connsiteX395" fmla="*/ 10704337 w 12089118"/>
                  <a:gd name="connsiteY395" fmla="*/ 3515132 h 13511369"/>
                  <a:gd name="connsiteX396" fmla="*/ 10818637 w 12089118"/>
                  <a:gd name="connsiteY396" fmla="*/ 3210332 h 13511369"/>
                  <a:gd name="connsiteX397" fmla="*/ 10920238 w 12089118"/>
                  <a:gd name="connsiteY397" fmla="*/ 3299233 h 13511369"/>
                  <a:gd name="connsiteX398" fmla="*/ 11059937 w 12089118"/>
                  <a:gd name="connsiteY398" fmla="*/ 3283357 h 13511369"/>
                  <a:gd name="connsiteX399" fmla="*/ 11094862 w 12089118"/>
                  <a:gd name="connsiteY399" fmla="*/ 3508782 h 13511369"/>
                  <a:gd name="connsiteX400" fmla="*/ 11171063 w 12089118"/>
                  <a:gd name="connsiteY400" fmla="*/ 3251608 h 13511369"/>
                  <a:gd name="connsiteX401" fmla="*/ 11094863 w 12089118"/>
                  <a:gd name="connsiteY401" fmla="*/ 3165883 h 13511369"/>
                  <a:gd name="connsiteX402" fmla="*/ 11180587 w 12089118"/>
                  <a:gd name="connsiteY402" fmla="*/ 2911882 h 13511369"/>
                  <a:gd name="connsiteX403" fmla="*/ 10999613 w 12089118"/>
                  <a:gd name="connsiteY403" fmla="*/ 2988083 h 13511369"/>
                  <a:gd name="connsiteX404" fmla="*/ 10971037 w 12089118"/>
                  <a:gd name="connsiteY404" fmla="*/ 2918232 h 13511369"/>
                  <a:gd name="connsiteX405" fmla="*/ 10780537 w 12089118"/>
                  <a:gd name="connsiteY405" fmla="*/ 2715032 h 13511369"/>
                  <a:gd name="connsiteX406" fmla="*/ 10748788 w 12089118"/>
                  <a:gd name="connsiteY406" fmla="*/ 2530883 h 13511369"/>
                  <a:gd name="connsiteX407" fmla="*/ 10717038 w 12089118"/>
                  <a:gd name="connsiteY407" fmla="*/ 2435633 h 13511369"/>
                  <a:gd name="connsiteX408" fmla="*/ 10818637 w 12089118"/>
                  <a:gd name="connsiteY408" fmla="*/ 2334032 h 13511369"/>
                  <a:gd name="connsiteX409" fmla="*/ 11078988 w 12089118"/>
                  <a:gd name="connsiteY409" fmla="*/ 2099083 h 13511369"/>
                  <a:gd name="connsiteX410" fmla="*/ 11199637 w 12089118"/>
                  <a:gd name="connsiteY410" fmla="*/ 2118132 h 13511369"/>
                  <a:gd name="connsiteX411" fmla="*/ 11269488 w 12089118"/>
                  <a:gd name="connsiteY411" fmla="*/ 2029233 h 13511369"/>
                  <a:gd name="connsiteX412" fmla="*/ 11504437 w 12089118"/>
                  <a:gd name="connsiteY412" fmla="*/ 1921282 h 13511369"/>
                  <a:gd name="connsiteX413" fmla="*/ 11358388 w 12089118"/>
                  <a:gd name="connsiteY413" fmla="*/ 1851433 h 13511369"/>
                  <a:gd name="connsiteX414" fmla="*/ 11275837 w 12089118"/>
                  <a:gd name="connsiteY414" fmla="*/ 1705382 h 13511369"/>
                  <a:gd name="connsiteX415" fmla="*/ 11377437 w 12089118"/>
                  <a:gd name="connsiteY415" fmla="*/ 1279932 h 13511369"/>
                  <a:gd name="connsiteX416" fmla="*/ 11256787 w 12089118"/>
                  <a:gd name="connsiteY416" fmla="*/ 1019582 h 13511369"/>
                  <a:gd name="connsiteX417" fmla="*/ 11542537 w 12089118"/>
                  <a:gd name="connsiteY417" fmla="*/ 1362482 h 13511369"/>
                  <a:gd name="connsiteX418" fmla="*/ 11655250 w 12089118"/>
                  <a:gd name="connsiteY418" fmla="*/ 1156107 h 13511369"/>
                  <a:gd name="connsiteX419" fmla="*/ 11891787 w 12089118"/>
                  <a:gd name="connsiteY419" fmla="*/ 1476782 h 13511369"/>
                  <a:gd name="connsiteX420" fmla="*/ 12088637 w 12089118"/>
                  <a:gd name="connsiteY420" fmla="*/ 1578383 h 13511369"/>
                  <a:gd name="connsiteX421" fmla="*/ 11923537 w 12089118"/>
                  <a:gd name="connsiteY421" fmla="*/ 1133883 h 13511369"/>
                  <a:gd name="connsiteX422" fmla="*/ 11910837 w 12089118"/>
                  <a:gd name="connsiteY422" fmla="*/ 917982 h 13511369"/>
                  <a:gd name="connsiteX423" fmla="*/ 11777487 w 12089118"/>
                  <a:gd name="connsiteY423" fmla="*/ 721132 h 13511369"/>
                  <a:gd name="connsiteX424" fmla="*/ 11752087 w 12089118"/>
                  <a:gd name="connsiteY424" fmla="*/ 448082 h 13511369"/>
                  <a:gd name="connsiteX0" fmla="*/ 11752087 w 12089118"/>
                  <a:gd name="connsiteY0" fmla="*/ 448082 h 13511369"/>
                  <a:gd name="connsiteX1" fmla="*/ 11294887 w 12089118"/>
                  <a:gd name="connsiteY1" fmla="*/ 168683 h 13511369"/>
                  <a:gd name="connsiteX2" fmla="*/ 11180587 w 12089118"/>
                  <a:gd name="connsiteY2" fmla="*/ 67082 h 13511369"/>
                  <a:gd name="connsiteX3" fmla="*/ 10774187 w 12089118"/>
                  <a:gd name="connsiteY3" fmla="*/ 86132 h 13511369"/>
                  <a:gd name="connsiteX4" fmla="*/ 10507487 w 12089118"/>
                  <a:gd name="connsiteY4" fmla="*/ 41682 h 13511369"/>
                  <a:gd name="connsiteX5" fmla="*/ 10434065 w 12089118"/>
                  <a:gd name="connsiteY5" fmla="*/ 278763 h 13511369"/>
                  <a:gd name="connsiteX6" fmla="*/ 10488834 w 12089118"/>
                  <a:gd name="connsiteY6" fmla="*/ 581181 h 13511369"/>
                  <a:gd name="connsiteX7" fmla="*/ 10436447 w 12089118"/>
                  <a:gd name="connsiteY7" fmla="*/ 747869 h 13511369"/>
                  <a:gd name="connsiteX8" fmla="*/ 10488834 w 12089118"/>
                  <a:gd name="connsiteY8" fmla="*/ 890744 h 13511369"/>
                  <a:gd name="connsiteX9" fmla="*/ 10475737 w 12089118"/>
                  <a:gd name="connsiteY9" fmla="*/ 1095782 h 13511369"/>
                  <a:gd name="connsiteX10" fmla="*/ 10398347 w 12089118"/>
                  <a:gd name="connsiteY10" fmla="*/ 1105056 h 13511369"/>
                  <a:gd name="connsiteX11" fmla="*/ 10295953 w 12089118"/>
                  <a:gd name="connsiteY11" fmla="*/ 1193163 h 13511369"/>
                  <a:gd name="connsiteX12" fmla="*/ 10288809 w 12089118"/>
                  <a:gd name="connsiteY12" fmla="*/ 1283650 h 13511369"/>
                  <a:gd name="connsiteX13" fmla="*/ 10150697 w 12089118"/>
                  <a:gd name="connsiteY13" fmla="*/ 1397950 h 13511369"/>
                  <a:gd name="connsiteX14" fmla="*/ 10176890 w 12089118"/>
                  <a:gd name="connsiteY14" fmla="*/ 1555113 h 13511369"/>
                  <a:gd name="connsiteX15" fmla="*/ 10267378 w 12089118"/>
                  <a:gd name="connsiteY15" fmla="*/ 1640838 h 13511369"/>
                  <a:gd name="connsiteX16" fmla="*/ 10168556 w 12089118"/>
                  <a:gd name="connsiteY16" fmla="*/ 1710144 h 13511369"/>
                  <a:gd name="connsiteX17" fmla="*/ 10169747 w 12089118"/>
                  <a:gd name="connsiteY17" fmla="*/ 1974212 h 13511369"/>
                  <a:gd name="connsiteX18" fmla="*/ 10195940 w 12089118"/>
                  <a:gd name="connsiteY18" fmla="*/ 2128994 h 13511369"/>
                  <a:gd name="connsiteX19" fmla="*/ 9986390 w 12089118"/>
                  <a:gd name="connsiteY19" fmla="*/ 2152806 h 13511369"/>
                  <a:gd name="connsiteX20" fmla="*/ 10012584 w 12089118"/>
                  <a:gd name="connsiteY20" fmla="*/ 2438556 h 13511369"/>
                  <a:gd name="connsiteX21" fmla="*/ 9923287 w 12089118"/>
                  <a:gd name="connsiteY21" fmla="*/ 2486432 h 13511369"/>
                  <a:gd name="connsiteX22" fmla="*/ 9836372 w 12089118"/>
                  <a:gd name="connsiteY22" fmla="*/ 2433794 h 13511369"/>
                  <a:gd name="connsiteX23" fmla="*/ 9698259 w 12089118"/>
                  <a:gd name="connsiteY23" fmla="*/ 2379025 h 13511369"/>
                  <a:gd name="connsiteX24" fmla="*/ 9650634 w 12089118"/>
                  <a:gd name="connsiteY24" fmla="*/ 2271869 h 13511369"/>
                  <a:gd name="connsiteX25" fmla="*/ 9519665 w 12089118"/>
                  <a:gd name="connsiteY25" fmla="*/ 2290919 h 13511369"/>
                  <a:gd name="connsiteX26" fmla="*/ 9305353 w 12089118"/>
                  <a:gd name="connsiteY26" fmla="*/ 2112325 h 13511369"/>
                  <a:gd name="connsiteX27" fmla="*/ 9176765 w 12089118"/>
                  <a:gd name="connsiteY27" fmla="*/ 2209956 h 13511369"/>
                  <a:gd name="connsiteX28" fmla="*/ 9123187 w 12089118"/>
                  <a:gd name="connsiteY28" fmla="*/ 2105432 h 13511369"/>
                  <a:gd name="connsiteX29" fmla="*/ 8936259 w 12089118"/>
                  <a:gd name="connsiteY29" fmla="*/ 2012313 h 13511369"/>
                  <a:gd name="connsiteX30" fmla="*/ 8874347 w 12089118"/>
                  <a:gd name="connsiteY30" fmla="*/ 2231388 h 13511369"/>
                  <a:gd name="connsiteX31" fmla="*/ 8881490 w 12089118"/>
                  <a:gd name="connsiteY31" fmla="*/ 2321875 h 13511369"/>
                  <a:gd name="connsiteX32" fmla="*/ 8781478 w 12089118"/>
                  <a:gd name="connsiteY32" fmla="*/ 2293300 h 13511369"/>
                  <a:gd name="connsiteX33" fmla="*/ 8579072 w 12089118"/>
                  <a:gd name="connsiteY33" fmla="*/ 2374263 h 13511369"/>
                  <a:gd name="connsiteX34" fmla="*/ 8418337 w 12089118"/>
                  <a:gd name="connsiteY34" fmla="*/ 2848382 h 13511369"/>
                  <a:gd name="connsiteX35" fmla="*/ 8300465 w 12089118"/>
                  <a:gd name="connsiteY35" fmla="*/ 2740975 h 13511369"/>
                  <a:gd name="connsiteX36" fmla="*/ 8262365 w 12089118"/>
                  <a:gd name="connsiteY36" fmla="*/ 2845750 h 13511369"/>
                  <a:gd name="connsiteX37" fmla="*/ 8095678 w 12089118"/>
                  <a:gd name="connsiteY37" fmla="*/ 2810031 h 13511369"/>
                  <a:gd name="connsiteX38" fmla="*/ 8019478 w 12089118"/>
                  <a:gd name="connsiteY38" fmla="*/ 2614769 h 13511369"/>
                  <a:gd name="connsiteX39" fmla="*/ 7656337 w 12089118"/>
                  <a:gd name="connsiteY39" fmla="*/ 2429282 h 13511369"/>
                  <a:gd name="connsiteX40" fmla="*/ 7595615 w 12089118"/>
                  <a:gd name="connsiteY40" fmla="*/ 2443319 h 13511369"/>
                  <a:gd name="connsiteX41" fmla="*/ 7526559 w 12089118"/>
                  <a:gd name="connsiteY41" fmla="*/ 2407600 h 13511369"/>
                  <a:gd name="connsiteX42" fmla="*/ 7521797 w 12089118"/>
                  <a:gd name="connsiteY42" fmla="*/ 2148044 h 13511369"/>
                  <a:gd name="connsiteX43" fmla="*/ 7412259 w 12089118"/>
                  <a:gd name="connsiteY43" fmla="*/ 2105181 h 13511369"/>
                  <a:gd name="connsiteX44" fmla="*/ 7371778 w 12089118"/>
                  <a:gd name="connsiteY44" fmla="*/ 1993263 h 13511369"/>
                  <a:gd name="connsiteX45" fmla="*/ 7281290 w 12089118"/>
                  <a:gd name="connsiteY45" fmla="*/ 2021838 h 13511369"/>
                  <a:gd name="connsiteX46" fmla="*/ 7180087 w 12089118"/>
                  <a:gd name="connsiteY46" fmla="*/ 1905407 h 13511369"/>
                  <a:gd name="connsiteX47" fmla="*/ 7321772 w 12089118"/>
                  <a:gd name="connsiteY47" fmla="*/ 1876581 h 13511369"/>
                  <a:gd name="connsiteX48" fmla="*/ 7419403 w 12089118"/>
                  <a:gd name="connsiteY48" fmla="*/ 1843244 h 13511369"/>
                  <a:gd name="connsiteX49" fmla="*/ 7457503 w 12089118"/>
                  <a:gd name="connsiteY49" fmla="*/ 1764663 h 13511369"/>
                  <a:gd name="connsiteX50" fmla="*/ 7543228 w 12089118"/>
                  <a:gd name="connsiteY50" fmla="*/ 1752756 h 13511369"/>
                  <a:gd name="connsiteX51" fmla="*/ 7618237 w 12089118"/>
                  <a:gd name="connsiteY51" fmla="*/ 1552982 h 13511369"/>
                  <a:gd name="connsiteX52" fmla="*/ 7512272 w 12089118"/>
                  <a:gd name="connsiteY52" fmla="*/ 1428906 h 13511369"/>
                  <a:gd name="connsiteX53" fmla="*/ 7275337 w 12089118"/>
                  <a:gd name="connsiteY53" fmla="*/ 1305332 h 13511369"/>
                  <a:gd name="connsiteX54" fmla="*/ 6959822 w 12089118"/>
                  <a:gd name="connsiteY54" fmla="*/ 1395569 h 13511369"/>
                  <a:gd name="connsiteX55" fmla="*/ 6752653 w 12089118"/>
                  <a:gd name="connsiteY55" fmla="*/ 1359850 h 13511369"/>
                  <a:gd name="connsiteX56" fmla="*/ 6647878 w 12089118"/>
                  <a:gd name="connsiteY56" fmla="*/ 1431288 h 13511369"/>
                  <a:gd name="connsiteX57" fmla="*/ 6488334 w 12089118"/>
                  <a:gd name="connsiteY57" fmla="*/ 1331275 h 13511369"/>
                  <a:gd name="connsiteX58" fmla="*/ 6354984 w 12089118"/>
                  <a:gd name="connsiteY58" fmla="*/ 1402713 h 13511369"/>
                  <a:gd name="connsiteX59" fmla="*/ 6265687 w 12089118"/>
                  <a:gd name="connsiteY59" fmla="*/ 1362482 h 13511369"/>
                  <a:gd name="connsiteX60" fmla="*/ 6181153 w 12089118"/>
                  <a:gd name="connsiteY60" fmla="*/ 1433669 h 13511369"/>
                  <a:gd name="connsiteX61" fmla="*/ 6052565 w 12089118"/>
                  <a:gd name="connsiteY61" fmla="*/ 1269363 h 13511369"/>
                  <a:gd name="connsiteX62" fmla="*/ 5971603 w 12089118"/>
                  <a:gd name="connsiteY62" fmla="*/ 1078863 h 13511369"/>
                  <a:gd name="connsiteX63" fmla="*/ 5808487 w 12089118"/>
                  <a:gd name="connsiteY63" fmla="*/ 1000532 h 13511369"/>
                  <a:gd name="connsiteX64" fmla="*/ 5647753 w 12089118"/>
                  <a:gd name="connsiteY64" fmla="*/ 921700 h 13511369"/>
                  <a:gd name="connsiteX65" fmla="*/ 5566790 w 12089118"/>
                  <a:gd name="connsiteY65" fmla="*/ 995519 h 13511369"/>
                  <a:gd name="connsiteX66" fmla="*/ 5500115 w 12089118"/>
                  <a:gd name="connsiteY66" fmla="*/ 847881 h 13511369"/>
                  <a:gd name="connsiteX67" fmla="*/ 5295328 w 12089118"/>
                  <a:gd name="connsiteY67" fmla="*/ 838356 h 13511369"/>
                  <a:gd name="connsiteX68" fmla="*/ 5119115 w 12089118"/>
                  <a:gd name="connsiteY68" fmla="*/ 678813 h 13511369"/>
                  <a:gd name="connsiteX69" fmla="*/ 4872656 w 12089118"/>
                  <a:gd name="connsiteY69" fmla="*/ 524282 h 13511369"/>
                  <a:gd name="connsiteX70" fmla="*/ 4578572 w 12089118"/>
                  <a:gd name="connsiteY70" fmla="*/ 478788 h 13511369"/>
                  <a:gd name="connsiteX71" fmla="*/ 4330922 w 12089118"/>
                  <a:gd name="connsiteY71" fmla="*/ 395444 h 13511369"/>
                  <a:gd name="connsiteX72" fmla="*/ 4363068 w 12089118"/>
                  <a:gd name="connsiteY72" fmla="*/ 505232 h 13511369"/>
                  <a:gd name="connsiteX73" fmla="*/ 4118990 w 12089118"/>
                  <a:gd name="connsiteY73" fmla="*/ 528794 h 13511369"/>
                  <a:gd name="connsiteX74" fmla="*/ 3952303 w 12089118"/>
                  <a:gd name="connsiteY74" fmla="*/ 640713 h 13511369"/>
                  <a:gd name="connsiteX75" fmla="*/ 3770137 w 12089118"/>
                  <a:gd name="connsiteY75" fmla="*/ 929094 h 13511369"/>
                  <a:gd name="connsiteX76" fmla="*/ 3680840 w 12089118"/>
                  <a:gd name="connsiteY76" fmla="*/ 914556 h 13511369"/>
                  <a:gd name="connsiteX77" fmla="*/ 3578447 w 12089118"/>
                  <a:gd name="connsiteY77" fmla="*/ 990756 h 13511369"/>
                  <a:gd name="connsiteX78" fmla="*/ 3404615 w 12089118"/>
                  <a:gd name="connsiteY78" fmla="*/ 1205069 h 13511369"/>
                  <a:gd name="connsiteX79" fmla="*/ 3266503 w 12089118"/>
                  <a:gd name="connsiteY79" fmla="*/ 1266981 h 13511369"/>
                  <a:gd name="connsiteX80" fmla="*/ 3184349 w 12089118"/>
                  <a:gd name="connsiteY80" fmla="*/ 1343433 h 13511369"/>
                  <a:gd name="connsiteX81" fmla="*/ 2956940 w 12089118"/>
                  <a:gd name="connsiteY81" fmla="*/ 1233644 h 13511369"/>
                  <a:gd name="connsiteX82" fmla="*/ 2829544 w 12089118"/>
                  <a:gd name="connsiteY82" fmla="*/ 1317239 h 13511369"/>
                  <a:gd name="connsiteX83" fmla="*/ 2690240 w 12089118"/>
                  <a:gd name="connsiteY83" fmla="*/ 1366994 h 13511369"/>
                  <a:gd name="connsiteX84" fmla="*/ 2455687 w 12089118"/>
                  <a:gd name="connsiteY84" fmla="*/ 1452970 h 13511369"/>
                  <a:gd name="connsiteX85" fmla="*/ 2421159 w 12089118"/>
                  <a:gd name="connsiteY85" fmla="*/ 1328894 h 13511369"/>
                  <a:gd name="connsiteX86" fmla="*/ 2341387 w 12089118"/>
                  <a:gd name="connsiteY86" fmla="*/ 1248182 h 13511369"/>
                  <a:gd name="connsiteX87" fmla="*/ 2364009 w 12089118"/>
                  <a:gd name="connsiteY87" fmla="*/ 1407475 h 13511369"/>
                  <a:gd name="connsiteX88" fmla="*/ 2321147 w 12089118"/>
                  <a:gd name="connsiteY88" fmla="*/ 1557494 h 13511369"/>
                  <a:gd name="connsiteX89" fmla="*/ 2379487 w 12089118"/>
                  <a:gd name="connsiteY89" fmla="*/ 1629182 h 13511369"/>
                  <a:gd name="connsiteX90" fmla="*/ 2748581 w 12089118"/>
                  <a:gd name="connsiteY90" fmla="*/ 1888739 h 13511369"/>
                  <a:gd name="connsiteX91" fmla="*/ 2818828 w 12089118"/>
                  <a:gd name="connsiteY91" fmla="*/ 2031363 h 13511369"/>
                  <a:gd name="connsiteX92" fmla="*/ 2799778 w 12089118"/>
                  <a:gd name="connsiteY92" fmla="*/ 2224244 h 13511369"/>
                  <a:gd name="connsiteX93" fmla="*/ 2870025 w 12089118"/>
                  <a:gd name="connsiteY93" fmla="*/ 2431664 h 13511369"/>
                  <a:gd name="connsiteX94" fmla="*/ 3027187 w 12089118"/>
                  <a:gd name="connsiteY94" fmla="*/ 2567395 h 13511369"/>
                  <a:gd name="connsiteX95" fmla="*/ 3160537 w 12089118"/>
                  <a:gd name="connsiteY95" fmla="*/ 2543582 h 13511369"/>
                  <a:gd name="connsiteX96" fmla="*/ 3228403 w 12089118"/>
                  <a:gd name="connsiteY96" fmla="*/ 2648106 h 13511369"/>
                  <a:gd name="connsiteX97" fmla="*/ 3130772 w 12089118"/>
                  <a:gd name="connsiteY97" fmla="*/ 2719544 h 13511369"/>
                  <a:gd name="connsiteX98" fmla="*/ 3115293 w 12089118"/>
                  <a:gd name="connsiteY98" fmla="*/ 2843619 h 13511369"/>
                  <a:gd name="connsiteX99" fmla="*/ 3023615 w 12089118"/>
                  <a:gd name="connsiteY99" fmla="*/ 2957669 h 13511369"/>
                  <a:gd name="connsiteX100" fmla="*/ 3016472 w 12089118"/>
                  <a:gd name="connsiteY100" fmla="*/ 3050538 h 13511369"/>
                  <a:gd name="connsiteX101" fmla="*/ 2916459 w 12089118"/>
                  <a:gd name="connsiteY101" fmla="*/ 3143406 h 13511369"/>
                  <a:gd name="connsiteX102" fmla="*/ 2874787 w 12089118"/>
                  <a:gd name="connsiteY102" fmla="*/ 3248432 h 13511369"/>
                  <a:gd name="connsiteX103" fmla="*/ 2916459 w 12089118"/>
                  <a:gd name="connsiteY103" fmla="*/ 3355338 h 13511369"/>
                  <a:gd name="connsiteX104" fmla="*/ 3039093 w 12089118"/>
                  <a:gd name="connsiteY104" fmla="*/ 3469889 h 13511369"/>
                  <a:gd name="connsiteX105" fmla="*/ 2880740 w 12089118"/>
                  <a:gd name="connsiteY105" fmla="*/ 3872069 h 13511369"/>
                  <a:gd name="connsiteX106" fmla="*/ 2854547 w 12089118"/>
                  <a:gd name="connsiteY106" fmla="*/ 4003038 h 13511369"/>
                  <a:gd name="connsiteX107" fmla="*/ 2779537 w 12089118"/>
                  <a:gd name="connsiteY107" fmla="*/ 4067582 h 13511369"/>
                  <a:gd name="connsiteX108" fmla="*/ 2630709 w 12089118"/>
                  <a:gd name="connsiteY108" fmla="*/ 4069713 h 13511369"/>
                  <a:gd name="connsiteX109" fmla="*/ 2559272 w 12089118"/>
                  <a:gd name="connsiteY109" fmla="*/ 4041138 h 13511369"/>
                  <a:gd name="connsiteX110" fmla="*/ 2497359 w 12089118"/>
                  <a:gd name="connsiteY110" fmla="*/ 3964938 h 13511369"/>
                  <a:gd name="connsiteX111" fmla="*/ 2360437 w 12089118"/>
                  <a:gd name="connsiteY111" fmla="*/ 3991382 h 13511369"/>
                  <a:gd name="connsiteX112" fmla="*/ 2302097 w 12089118"/>
                  <a:gd name="connsiteY112" fmla="*/ 4098288 h 13511369"/>
                  <a:gd name="connsiteX113" fmla="*/ 2402109 w 12089118"/>
                  <a:gd name="connsiteY113" fmla="*/ 4295932 h 13511369"/>
                  <a:gd name="connsiteX114" fmla="*/ 2322337 w 12089118"/>
                  <a:gd name="connsiteY114" fmla="*/ 4353332 h 13511369"/>
                  <a:gd name="connsiteX115" fmla="*/ 2533078 w 12089118"/>
                  <a:gd name="connsiteY115" fmla="*/ 4645975 h 13511369"/>
                  <a:gd name="connsiteX116" fmla="*/ 2597372 w 12089118"/>
                  <a:gd name="connsiteY116" fmla="*/ 4879338 h 13511369"/>
                  <a:gd name="connsiteX117" fmla="*/ 2489024 w 12089118"/>
                  <a:gd name="connsiteY117" fmla="*/ 4958170 h 13511369"/>
                  <a:gd name="connsiteX118" fmla="*/ 2471165 w 12089118"/>
                  <a:gd name="connsiteY118" fmla="*/ 5122225 h 13511369"/>
                  <a:gd name="connsiteX119" fmla="*/ 2387822 w 12089118"/>
                  <a:gd name="connsiteY119" fmla="*/ 5196044 h 13511369"/>
                  <a:gd name="connsiteX120" fmla="*/ 2398537 w 12089118"/>
                  <a:gd name="connsiteY120" fmla="*/ 5286782 h 13511369"/>
                  <a:gd name="connsiteX121" fmla="*/ 2506884 w 12089118"/>
                  <a:gd name="connsiteY121" fmla="*/ 5384163 h 13511369"/>
                  <a:gd name="connsiteX122" fmla="*/ 2512837 w 12089118"/>
                  <a:gd name="connsiteY122" fmla="*/ 5534432 h 13511369"/>
                  <a:gd name="connsiteX123" fmla="*/ 2516409 w 12089118"/>
                  <a:gd name="connsiteY123" fmla="*/ 5622288 h 13511369"/>
                  <a:gd name="connsiteX124" fmla="*/ 2649759 w 12089118"/>
                  <a:gd name="connsiteY124" fmla="*/ 5741350 h 13511369"/>
                  <a:gd name="connsiteX125" fmla="*/ 2814065 w 12089118"/>
                  <a:gd name="connsiteY125" fmla="*/ 5819932 h 13511369"/>
                  <a:gd name="connsiteX126" fmla="*/ 2846212 w 12089118"/>
                  <a:gd name="connsiteY126" fmla="*/ 6036875 h 13511369"/>
                  <a:gd name="connsiteX127" fmla="*/ 2836687 w 12089118"/>
                  <a:gd name="connsiteY127" fmla="*/ 6239282 h 13511369"/>
                  <a:gd name="connsiteX128" fmla="*/ 2611659 w 12089118"/>
                  <a:gd name="connsiteY128" fmla="*/ 6322375 h 13511369"/>
                  <a:gd name="connsiteX129" fmla="*/ 2627137 w 12089118"/>
                  <a:gd name="connsiteY129" fmla="*/ 6448832 h 13511369"/>
                  <a:gd name="connsiteX130" fmla="*/ 2531887 w 12089118"/>
                  <a:gd name="connsiteY130" fmla="*/ 6696482 h 13511369"/>
                  <a:gd name="connsiteX131" fmla="*/ 2585465 w 12089118"/>
                  <a:gd name="connsiteY131" fmla="*/ 6812913 h 13511369"/>
                  <a:gd name="connsiteX132" fmla="*/ 2535459 w 12089118"/>
                  <a:gd name="connsiteY132" fmla="*/ 6872444 h 13511369"/>
                  <a:gd name="connsiteX133" fmla="*/ 2478309 w 12089118"/>
                  <a:gd name="connsiteY133" fmla="*/ 6981982 h 13511369"/>
                  <a:gd name="connsiteX134" fmla="*/ 2365199 w 12089118"/>
                  <a:gd name="connsiteY134" fmla="*/ 7022714 h 13511369"/>
                  <a:gd name="connsiteX135" fmla="*/ 2123503 w 12089118"/>
                  <a:gd name="connsiteY135" fmla="*/ 7248682 h 13511369"/>
                  <a:gd name="connsiteX136" fmla="*/ 2171128 w 12089118"/>
                  <a:gd name="connsiteY136" fmla="*/ 7551100 h 13511369"/>
                  <a:gd name="connsiteX137" fmla="*/ 2143743 w 12089118"/>
                  <a:gd name="connsiteY137" fmla="*/ 7627551 h 13511369"/>
                  <a:gd name="connsiteX138" fmla="*/ 1973484 w 12089118"/>
                  <a:gd name="connsiteY138" fmla="*/ 7703500 h 13511369"/>
                  <a:gd name="connsiteX139" fmla="*/ 1867519 w 12089118"/>
                  <a:gd name="connsiteY139" fmla="*/ 7841863 h 13511369"/>
                  <a:gd name="connsiteX140" fmla="*/ 1842515 w 12089118"/>
                  <a:gd name="connsiteY140" fmla="*/ 8084500 h 13511369"/>
                  <a:gd name="connsiteX141" fmla="*/ 1721072 w 12089118"/>
                  <a:gd name="connsiteY141" fmla="*/ 8148794 h 13511369"/>
                  <a:gd name="connsiteX142" fmla="*/ 1703212 w 12089118"/>
                  <a:gd name="connsiteY142" fmla="*/ 8291919 h 13511369"/>
                  <a:gd name="connsiteX143" fmla="*/ 1671065 w 12089118"/>
                  <a:gd name="connsiteY143" fmla="*/ 8510744 h 13511369"/>
                  <a:gd name="connsiteX144" fmla="*/ 1716309 w 12089118"/>
                  <a:gd name="connsiteY144" fmla="*/ 8653619 h 13511369"/>
                  <a:gd name="connsiteX145" fmla="*/ 1706784 w 12089118"/>
                  <a:gd name="connsiteY145" fmla="*/ 8772682 h 13511369"/>
                  <a:gd name="connsiteX146" fmla="*/ 1788937 w 12089118"/>
                  <a:gd name="connsiteY146" fmla="*/ 8963432 h 13511369"/>
                  <a:gd name="connsiteX147" fmla="*/ 1657969 w 12089118"/>
                  <a:gd name="connsiteY147" fmla="*/ 9413488 h 13511369"/>
                  <a:gd name="connsiteX148" fmla="*/ 1506759 w 12089118"/>
                  <a:gd name="connsiteY148" fmla="*/ 9498963 h 13511369"/>
                  <a:gd name="connsiteX149" fmla="*/ 1463897 w 12089118"/>
                  <a:gd name="connsiteY149" fmla="*/ 9682319 h 13511369"/>
                  <a:gd name="connsiteX150" fmla="*/ 1321022 w 12089118"/>
                  <a:gd name="connsiteY150" fmla="*/ 9748994 h 13511369"/>
                  <a:gd name="connsiteX151" fmla="*/ 1312687 w 12089118"/>
                  <a:gd name="connsiteY151" fmla="*/ 9839732 h 13511369"/>
                  <a:gd name="connsiteX152" fmla="*/ 1237678 w 12089118"/>
                  <a:gd name="connsiteY152" fmla="*/ 9970450 h 13511369"/>
                  <a:gd name="connsiteX153" fmla="*/ 1254347 w 12089118"/>
                  <a:gd name="connsiteY153" fmla="*/ 10151425 h 13511369"/>
                  <a:gd name="connsiteX154" fmla="*/ 1179337 w 12089118"/>
                  <a:gd name="connsiteY154" fmla="*/ 10315982 h 13511369"/>
                  <a:gd name="connsiteX155" fmla="*/ 932878 w 12089118"/>
                  <a:gd name="connsiteY155" fmla="*/ 10353832 h 13511369"/>
                  <a:gd name="connsiteX156" fmla="*/ 817387 w 12089118"/>
                  <a:gd name="connsiteY156" fmla="*/ 10468382 h 13511369"/>
                  <a:gd name="connsiteX157" fmla="*/ 678084 w 12089118"/>
                  <a:gd name="connsiteY157" fmla="*/ 10480038 h 13511369"/>
                  <a:gd name="connsiteX158" fmla="*/ 585215 w 12089118"/>
                  <a:gd name="connsiteY158" fmla="*/ 10544332 h 13511369"/>
                  <a:gd name="connsiteX159" fmla="*/ 497109 w 12089118"/>
                  <a:gd name="connsiteY159" fmla="*/ 10503850 h 13511369"/>
                  <a:gd name="connsiteX160" fmla="*/ 399478 w 12089118"/>
                  <a:gd name="connsiteY160" fmla="*/ 10510994 h 13511369"/>
                  <a:gd name="connsiteX161" fmla="*/ 301847 w 12089118"/>
                  <a:gd name="connsiteY161" fmla="*/ 10482419 h 13511369"/>
                  <a:gd name="connsiteX162" fmla="*/ 238743 w 12089118"/>
                  <a:gd name="connsiteY162" fmla="*/ 10535057 h 13511369"/>
                  <a:gd name="connsiteX163" fmla="*/ 17287 w 12089118"/>
                  <a:gd name="connsiteY163" fmla="*/ 10430282 h 13511369"/>
                  <a:gd name="connsiteX164" fmla="*/ 78009 w 12089118"/>
                  <a:gd name="connsiteY164" fmla="*/ 10608625 h 13511369"/>
                  <a:gd name="connsiteX165" fmla="*/ 11334 w 12089118"/>
                  <a:gd name="connsiteY165" fmla="*/ 10787219 h 13511369"/>
                  <a:gd name="connsiteX166" fmla="*/ 112537 w 12089118"/>
                  <a:gd name="connsiteY166" fmla="*/ 11056551 h 13511369"/>
                  <a:gd name="connsiteX167" fmla="*/ 8953 w 12089118"/>
                  <a:gd name="connsiteY167" fmla="*/ 11234894 h 13511369"/>
                  <a:gd name="connsiteX168" fmla="*/ 17287 w 12089118"/>
                  <a:gd name="connsiteY168" fmla="*/ 11420882 h 13511369"/>
                  <a:gd name="connsiteX169" fmla="*/ 158972 w 12089118"/>
                  <a:gd name="connsiteY169" fmla="*/ 11470638 h 13511369"/>
                  <a:gd name="connsiteX170" fmla="*/ 455437 w 12089118"/>
                  <a:gd name="connsiteY170" fmla="*/ 11497082 h 13511369"/>
                  <a:gd name="connsiteX171" fmla="*/ 623315 w 12089118"/>
                  <a:gd name="connsiteY171" fmla="*/ 11544457 h 13511369"/>
                  <a:gd name="connsiteX172" fmla="*/ 737615 w 12089118"/>
                  <a:gd name="connsiteY172" fmla="*/ 11489688 h 13511369"/>
                  <a:gd name="connsiteX173" fmla="*/ 912637 w 12089118"/>
                  <a:gd name="connsiteY173" fmla="*/ 11535182 h 13511369"/>
                  <a:gd name="connsiteX174" fmla="*/ 1078134 w 12089118"/>
                  <a:gd name="connsiteY174" fmla="*/ 11413488 h 13511369"/>
                  <a:gd name="connsiteX175" fmla="*/ 1155524 w 12089118"/>
                  <a:gd name="connsiteY175" fmla="*/ 11470889 h 13511369"/>
                  <a:gd name="connsiteX176" fmla="*/ 1294828 w 12089118"/>
                  <a:gd name="connsiteY176" fmla="*/ 11496832 h 13511369"/>
                  <a:gd name="connsiteX177" fmla="*/ 1466278 w 12089118"/>
                  <a:gd name="connsiteY177" fmla="*/ 11508738 h 13511369"/>
                  <a:gd name="connsiteX178" fmla="*/ 1552003 w 12089118"/>
                  <a:gd name="connsiteY178" fmla="*/ 11573032 h 13511369"/>
                  <a:gd name="connsiteX179" fmla="*/ 1652015 w 12089118"/>
                  <a:gd name="connsiteY179" fmla="*/ 11580175 h 13511369"/>
                  <a:gd name="connsiteX180" fmla="*/ 1731787 w 12089118"/>
                  <a:gd name="connsiteY180" fmla="*/ 11592332 h 13511369"/>
                  <a:gd name="connsiteX181" fmla="*/ 1659159 w 12089118"/>
                  <a:gd name="connsiteY181" fmla="*/ 11737338 h 13511369"/>
                  <a:gd name="connsiteX182" fmla="*/ 1693687 w 12089118"/>
                  <a:gd name="connsiteY182" fmla="*/ 11992382 h 13511369"/>
                  <a:gd name="connsiteX183" fmla="*/ 1871090 w 12089118"/>
                  <a:gd name="connsiteY183" fmla="*/ 12130244 h 13511369"/>
                  <a:gd name="connsiteX184" fmla="*/ 1993724 w 12089118"/>
                  <a:gd name="connsiteY184" fmla="*/ 12056676 h 13511369"/>
                  <a:gd name="connsiteX185" fmla="*/ 2066353 w 12089118"/>
                  <a:gd name="connsiteY185" fmla="*/ 12104050 h 13511369"/>
                  <a:gd name="connsiteX186" fmla="*/ 2142553 w 12089118"/>
                  <a:gd name="connsiteY186" fmla="*/ 12034994 h 13511369"/>
                  <a:gd name="connsiteX187" fmla="*/ 2242565 w 12089118"/>
                  <a:gd name="connsiteY187" fmla="*/ 12058807 h 13511369"/>
                  <a:gd name="connsiteX188" fmla="*/ 2473547 w 12089118"/>
                  <a:gd name="connsiteY188" fmla="*/ 12008800 h 13511369"/>
                  <a:gd name="connsiteX189" fmla="*/ 2524743 w 12089118"/>
                  <a:gd name="connsiteY189" fmla="*/ 11899513 h 13511369"/>
                  <a:gd name="connsiteX190" fmla="*/ 2893837 w 12089118"/>
                  <a:gd name="connsiteY190" fmla="*/ 12030482 h 13511369"/>
                  <a:gd name="connsiteX191" fmla="*/ 2983134 w 12089118"/>
                  <a:gd name="connsiteY191" fmla="*/ 12018325 h 13511369"/>
                  <a:gd name="connsiteX192" fmla="*/ 3084337 w 12089118"/>
                  <a:gd name="connsiteY192" fmla="*/ 12182882 h 13511369"/>
                  <a:gd name="connsiteX193" fmla="*/ 3323653 w 12089118"/>
                  <a:gd name="connsiteY193" fmla="*/ 12127863 h 13511369"/>
                  <a:gd name="connsiteX194" fmla="*/ 3433190 w 12089118"/>
                  <a:gd name="connsiteY194" fmla="*/ 12196919 h 13511369"/>
                  <a:gd name="connsiteX195" fmla="*/ 3586781 w 12089118"/>
                  <a:gd name="connsiteY195" fmla="*/ 12266226 h 13511369"/>
                  <a:gd name="connsiteX196" fmla="*/ 3522487 w 12089118"/>
                  <a:gd name="connsiteY196" fmla="*/ 12387670 h 13511369"/>
                  <a:gd name="connsiteX197" fmla="*/ 3607022 w 12089118"/>
                  <a:gd name="connsiteY197" fmla="*/ 12592207 h 13511369"/>
                  <a:gd name="connsiteX198" fmla="*/ 3560587 w 12089118"/>
                  <a:gd name="connsiteY198" fmla="*/ 12773432 h 13511369"/>
                  <a:gd name="connsiteX199" fmla="*/ 3545109 w 12089118"/>
                  <a:gd name="connsiteY199" fmla="*/ 12987494 h 13511369"/>
                  <a:gd name="connsiteX200" fmla="*/ 3636787 w 12089118"/>
                  <a:gd name="connsiteY200" fmla="*/ 13211582 h 13511369"/>
                  <a:gd name="connsiteX201" fmla="*/ 3922537 w 12089118"/>
                  <a:gd name="connsiteY201" fmla="*/ 13440182 h 13511369"/>
                  <a:gd name="connsiteX202" fmla="*/ 4514278 w 12089118"/>
                  <a:gd name="connsiteY202" fmla="*/ 13511369 h 13511369"/>
                  <a:gd name="connsiteX203" fmla="*/ 4549996 w 12089118"/>
                  <a:gd name="connsiteY203" fmla="*/ 13442312 h 13511369"/>
                  <a:gd name="connsiteX204" fmla="*/ 4208287 w 12089118"/>
                  <a:gd name="connsiteY204" fmla="*/ 13154432 h 13511369"/>
                  <a:gd name="connsiteX205" fmla="*/ 4635722 w 12089118"/>
                  <a:gd name="connsiteY205" fmla="*/ 13268482 h 13511369"/>
                  <a:gd name="connsiteX206" fmla="*/ 4951237 w 12089118"/>
                  <a:gd name="connsiteY206" fmla="*/ 13268732 h 13511369"/>
                  <a:gd name="connsiteX207" fmla="*/ 5052440 w 12089118"/>
                  <a:gd name="connsiteY207" fmla="*/ 13058932 h 13511369"/>
                  <a:gd name="connsiteX208" fmla="*/ 5011959 w 12089118"/>
                  <a:gd name="connsiteY208" fmla="*/ 12985113 h 13511369"/>
                  <a:gd name="connsiteX209" fmla="*/ 5008387 w 12089118"/>
                  <a:gd name="connsiteY209" fmla="*/ 12678182 h 13511369"/>
                  <a:gd name="connsiteX210" fmla="*/ 5084587 w 12089118"/>
                  <a:gd name="connsiteY210" fmla="*/ 12563882 h 13511369"/>
                  <a:gd name="connsiteX211" fmla="*/ 5046487 w 12089118"/>
                  <a:gd name="connsiteY211" fmla="*/ 12225745 h 13511369"/>
                  <a:gd name="connsiteX212" fmla="*/ 5375100 w 12089118"/>
                  <a:gd name="connsiteY212" fmla="*/ 12097157 h 13511369"/>
                  <a:gd name="connsiteX213" fmla="*/ 5656087 w 12089118"/>
                  <a:gd name="connsiteY213" fmla="*/ 12180502 h 13511369"/>
                  <a:gd name="connsiteX214" fmla="*/ 5541787 w 12089118"/>
                  <a:gd name="connsiteY214" fmla="*/ 11249432 h 13511369"/>
                  <a:gd name="connsiteX215" fmla="*/ 5602510 w 12089118"/>
                  <a:gd name="connsiteY215" fmla="*/ 10722925 h 13511369"/>
                  <a:gd name="connsiteX216" fmla="*/ 5485827 w 12089118"/>
                  <a:gd name="connsiteY216" fmla="*/ 10663394 h 13511369"/>
                  <a:gd name="connsiteX217" fmla="*/ 5602509 w 12089118"/>
                  <a:gd name="connsiteY217" fmla="*/ 10701495 h 13511369"/>
                  <a:gd name="connsiteX218" fmla="*/ 5628703 w 12089118"/>
                  <a:gd name="connsiteY218" fmla="*/ 10160950 h 13511369"/>
                  <a:gd name="connsiteX219" fmla="*/ 5715618 w 12089118"/>
                  <a:gd name="connsiteY219" fmla="*/ 9775438 h 13511369"/>
                  <a:gd name="connsiteX220" fmla="*/ 5847778 w 12089118"/>
                  <a:gd name="connsiteY220" fmla="*/ 9408475 h 13511369"/>
                  <a:gd name="connsiteX221" fmla="*/ 5938265 w 12089118"/>
                  <a:gd name="connsiteY221" fmla="*/ 9196544 h 13511369"/>
                  <a:gd name="connsiteX222" fmla="*/ 5776340 w 12089118"/>
                  <a:gd name="connsiteY222" fmla="*/ 9329894 h 13511369"/>
                  <a:gd name="connsiteX223" fmla="*/ 5940647 w 12089118"/>
                  <a:gd name="connsiteY223" fmla="*/ 9137013 h 13511369"/>
                  <a:gd name="connsiteX224" fmla="*/ 5972794 w 12089118"/>
                  <a:gd name="connsiteY224" fmla="*/ 8956289 h 13511369"/>
                  <a:gd name="connsiteX225" fmla="*/ 5976365 w 12089118"/>
                  <a:gd name="connsiteY225" fmla="*/ 9087006 h 13511369"/>
                  <a:gd name="connsiteX226" fmla="*/ 6458567 w 12089118"/>
                  <a:gd name="connsiteY226" fmla="*/ 8201432 h 13511369"/>
                  <a:gd name="connsiteX227" fmla="*/ 6221634 w 12089118"/>
                  <a:gd name="connsiteY227" fmla="*/ 8101170 h 13511369"/>
                  <a:gd name="connsiteX228" fmla="*/ 6443090 w 12089118"/>
                  <a:gd name="connsiteY228" fmla="*/ 8110694 h 13511369"/>
                  <a:gd name="connsiteX229" fmla="*/ 6713363 w 12089118"/>
                  <a:gd name="connsiteY229" fmla="*/ 8074975 h 13511369"/>
                  <a:gd name="connsiteX230" fmla="*/ 6872907 w 12089118"/>
                  <a:gd name="connsiteY230" fmla="*/ 8032113 h 13511369"/>
                  <a:gd name="connsiteX231" fmla="*/ 6802659 w 12089118"/>
                  <a:gd name="connsiteY231" fmla="*/ 7972582 h 13511369"/>
                  <a:gd name="connsiteX232" fmla="*/ 6894339 w 12089118"/>
                  <a:gd name="connsiteY232" fmla="*/ 7846626 h 13511369"/>
                  <a:gd name="connsiteX233" fmla="*/ 6997921 w 12089118"/>
                  <a:gd name="connsiteY233" fmla="*/ 7867807 h 13511369"/>
                  <a:gd name="connsiteX234" fmla="*/ 7034832 w 12089118"/>
                  <a:gd name="connsiteY234" fmla="*/ 7793990 h 13511369"/>
                  <a:gd name="connsiteX235" fmla="*/ 6961013 w 12089118"/>
                  <a:gd name="connsiteY235" fmla="*/ 7693975 h 13511369"/>
                  <a:gd name="connsiteX236" fmla="*/ 6927676 w 12089118"/>
                  <a:gd name="connsiteY236" fmla="*/ 7596344 h 13511369"/>
                  <a:gd name="connsiteX237" fmla="*/ 6837187 w 12089118"/>
                  <a:gd name="connsiteY237" fmla="*/ 7591832 h 13511369"/>
                  <a:gd name="connsiteX238" fmla="*/ 6763369 w 12089118"/>
                  <a:gd name="connsiteY238" fmla="*/ 7674925 h 13511369"/>
                  <a:gd name="connsiteX239" fmla="*/ 6627637 w 12089118"/>
                  <a:gd name="connsiteY239" fmla="*/ 7687082 h 13511369"/>
                  <a:gd name="connsiteX240" fmla="*/ 6687169 w 12089118"/>
                  <a:gd name="connsiteY240" fmla="*/ 7617775 h 13511369"/>
                  <a:gd name="connsiteX241" fmla="*/ 6699076 w 12089118"/>
                  <a:gd name="connsiteY241" fmla="*/ 7529669 h 13511369"/>
                  <a:gd name="connsiteX242" fmla="*/ 6720506 w 12089118"/>
                  <a:gd name="connsiteY242" fmla="*/ 7467756 h 13511369"/>
                  <a:gd name="connsiteX243" fmla="*/ 6684787 w 12089118"/>
                  <a:gd name="connsiteY243" fmla="*/ 7401332 h 13511369"/>
                  <a:gd name="connsiteX244" fmla="*/ 6620494 w 12089118"/>
                  <a:gd name="connsiteY244" fmla="*/ 7432038 h 13511369"/>
                  <a:gd name="connsiteX245" fmla="*/ 6618112 w 12089118"/>
                  <a:gd name="connsiteY245" fmla="*/ 7351326 h 13511369"/>
                  <a:gd name="connsiteX246" fmla="*/ 6837188 w 12089118"/>
                  <a:gd name="connsiteY246" fmla="*/ 7243919 h 13511369"/>
                  <a:gd name="connsiteX247" fmla="*/ 6801469 w 12089118"/>
                  <a:gd name="connsiteY247" fmla="*/ 7089138 h 13511369"/>
                  <a:gd name="connsiteX248" fmla="*/ 6877669 w 12089118"/>
                  <a:gd name="connsiteY248" fmla="*/ 7072469 h 13511369"/>
                  <a:gd name="connsiteX249" fmla="*/ 6856237 w 12089118"/>
                  <a:gd name="connsiteY249" fmla="*/ 6982232 h 13511369"/>
                  <a:gd name="connsiteX250" fmla="*/ 6961013 w 12089118"/>
                  <a:gd name="connsiteY250" fmla="*/ 6984363 h 13511369"/>
                  <a:gd name="connsiteX251" fmla="*/ 7003876 w 12089118"/>
                  <a:gd name="connsiteY251" fmla="*/ 6903400 h 13511369"/>
                  <a:gd name="connsiteX252" fmla="*/ 7106269 w 12089118"/>
                  <a:gd name="connsiteY252" fmla="*/ 6936738 h 13511369"/>
                  <a:gd name="connsiteX253" fmla="*/ 7180088 w 12089118"/>
                  <a:gd name="connsiteY253" fmla="*/ 7039132 h 13511369"/>
                  <a:gd name="connsiteX254" fmla="*/ 7246763 w 12089118"/>
                  <a:gd name="connsiteY254" fmla="*/ 6979600 h 13511369"/>
                  <a:gd name="connsiteX255" fmla="*/ 7187232 w 12089118"/>
                  <a:gd name="connsiteY255" fmla="*/ 6843869 h 13511369"/>
                  <a:gd name="connsiteX256" fmla="*/ 7244381 w 12089118"/>
                  <a:gd name="connsiteY256" fmla="*/ 6896506 h 13511369"/>
                  <a:gd name="connsiteX257" fmla="*/ 7361063 w 12089118"/>
                  <a:gd name="connsiteY257" fmla="*/ 6934357 h 13511369"/>
                  <a:gd name="connsiteX258" fmla="*/ 7434882 w 12089118"/>
                  <a:gd name="connsiteY258" fmla="*/ 7006046 h 13511369"/>
                  <a:gd name="connsiteX259" fmla="*/ 7403926 w 12089118"/>
                  <a:gd name="connsiteY259" fmla="*/ 7144158 h 13511369"/>
                  <a:gd name="connsiteX260" fmla="*/ 7475363 w 12089118"/>
                  <a:gd name="connsiteY260" fmla="*/ 7108439 h 13511369"/>
                  <a:gd name="connsiteX261" fmla="*/ 7465837 w 12089118"/>
                  <a:gd name="connsiteY261" fmla="*/ 7077482 h 13511369"/>
                  <a:gd name="connsiteX262" fmla="*/ 7542038 w 12089118"/>
                  <a:gd name="connsiteY262" fmla="*/ 7163208 h 13511369"/>
                  <a:gd name="connsiteX263" fmla="*/ 7477744 w 12089118"/>
                  <a:gd name="connsiteY263" fmla="*/ 7244171 h 13511369"/>
                  <a:gd name="connsiteX264" fmla="*/ 7542037 w 12089118"/>
                  <a:gd name="connsiteY264" fmla="*/ 7325132 h 13511369"/>
                  <a:gd name="connsiteX265" fmla="*/ 7468219 w 12089118"/>
                  <a:gd name="connsiteY265" fmla="*/ 7344183 h 13511369"/>
                  <a:gd name="connsiteX266" fmla="*/ 7375351 w 12089118"/>
                  <a:gd name="connsiteY266" fmla="*/ 7296558 h 13511369"/>
                  <a:gd name="connsiteX267" fmla="*/ 7327726 w 12089118"/>
                  <a:gd name="connsiteY267" fmla="*/ 7406096 h 13511369"/>
                  <a:gd name="connsiteX268" fmla="*/ 7403926 w 12089118"/>
                  <a:gd name="connsiteY268" fmla="*/ 7425146 h 13511369"/>
                  <a:gd name="connsiteX269" fmla="*/ 7458694 w 12089118"/>
                  <a:gd name="connsiteY269" fmla="*/ 7484677 h 13511369"/>
                  <a:gd name="connsiteX270" fmla="*/ 7484888 w 12089118"/>
                  <a:gd name="connsiteY270" fmla="*/ 7515382 h 13511369"/>
                  <a:gd name="connsiteX271" fmla="*/ 7505128 w 12089118"/>
                  <a:gd name="connsiteY271" fmla="*/ 7467755 h 13511369"/>
                  <a:gd name="connsiteX272" fmla="*/ 7563469 w 12089118"/>
                  <a:gd name="connsiteY272" fmla="*/ 7529921 h 13511369"/>
                  <a:gd name="connsiteX273" fmla="*/ 7656338 w 12089118"/>
                  <a:gd name="connsiteY273" fmla="*/ 7615646 h 13511369"/>
                  <a:gd name="connsiteX274" fmla="*/ 7656338 w 12089118"/>
                  <a:gd name="connsiteY274" fmla="*/ 7510871 h 13511369"/>
                  <a:gd name="connsiteX275" fmla="*/ 7830168 w 12089118"/>
                  <a:gd name="connsiteY275" fmla="*/ 7606120 h 13511369"/>
                  <a:gd name="connsiteX276" fmla="*/ 7723013 w 12089118"/>
                  <a:gd name="connsiteY276" fmla="*/ 7370377 h 13511369"/>
                  <a:gd name="connsiteX277" fmla="*/ 7725394 w 12089118"/>
                  <a:gd name="connsiteY277" fmla="*/ 7234646 h 13511369"/>
                  <a:gd name="connsiteX278" fmla="*/ 7630144 w 12089118"/>
                  <a:gd name="connsiteY278" fmla="*/ 7206071 h 13511369"/>
                  <a:gd name="connsiteX279" fmla="*/ 7694437 w 12089118"/>
                  <a:gd name="connsiteY279" fmla="*/ 7039382 h 13511369"/>
                  <a:gd name="connsiteX280" fmla="*/ 8392144 w 12089118"/>
                  <a:gd name="connsiteY280" fmla="*/ 6653621 h 13511369"/>
                  <a:gd name="connsiteX281" fmla="*/ 8720757 w 12089118"/>
                  <a:gd name="connsiteY281" fmla="*/ 6591708 h 13511369"/>
                  <a:gd name="connsiteX282" fmla="*/ 8739807 w 12089118"/>
                  <a:gd name="connsiteY282" fmla="*/ 6696483 h 13511369"/>
                  <a:gd name="connsiteX283" fmla="*/ 8813626 w 12089118"/>
                  <a:gd name="connsiteY283" fmla="*/ 6701246 h 13511369"/>
                  <a:gd name="connsiteX284" fmla="*/ 8789812 w 12089118"/>
                  <a:gd name="connsiteY284" fmla="*/ 6548844 h 13511369"/>
                  <a:gd name="connsiteX285" fmla="*/ 9332737 w 12089118"/>
                  <a:gd name="connsiteY285" fmla="*/ 6544082 h 13511369"/>
                  <a:gd name="connsiteX286" fmla="*/ 9520856 w 12089118"/>
                  <a:gd name="connsiteY286" fmla="*/ 6494075 h 13511369"/>
                  <a:gd name="connsiteX287" fmla="*/ 9647062 w 12089118"/>
                  <a:gd name="connsiteY287" fmla="*/ 6298813 h 13511369"/>
                  <a:gd name="connsiteX288" fmla="*/ 9923287 w 12089118"/>
                  <a:gd name="connsiteY288" fmla="*/ 6334532 h 13511369"/>
                  <a:gd name="connsiteX289" fmla="*/ 9887569 w 12089118"/>
                  <a:gd name="connsiteY289" fmla="*/ 6420258 h 13511369"/>
                  <a:gd name="connsiteX290" fmla="*/ 9744694 w 12089118"/>
                  <a:gd name="connsiteY290" fmla="*/ 6434546 h 13511369"/>
                  <a:gd name="connsiteX291" fmla="*/ 9813749 w 12089118"/>
                  <a:gd name="connsiteY291" fmla="*/ 6489313 h 13511369"/>
                  <a:gd name="connsiteX292" fmla="*/ 9682782 w 12089118"/>
                  <a:gd name="connsiteY292" fmla="*/ 6517889 h 13511369"/>
                  <a:gd name="connsiteX293" fmla="*/ 9556576 w 12089118"/>
                  <a:gd name="connsiteY293" fmla="*/ 6508364 h 13511369"/>
                  <a:gd name="connsiteX294" fmla="*/ 9470850 w 12089118"/>
                  <a:gd name="connsiteY294" fmla="*/ 6544082 h 13511369"/>
                  <a:gd name="connsiteX295" fmla="*/ 9439894 w 12089118"/>
                  <a:gd name="connsiteY295" fmla="*/ 6848883 h 13511369"/>
                  <a:gd name="connsiteX296" fmla="*/ 9601819 w 12089118"/>
                  <a:gd name="connsiteY296" fmla="*/ 6882220 h 13511369"/>
                  <a:gd name="connsiteX297" fmla="*/ 9808987 w 12089118"/>
                  <a:gd name="connsiteY297" fmla="*/ 6696482 h 13511369"/>
                  <a:gd name="connsiteX298" fmla="*/ 9847088 w 12089118"/>
                  <a:gd name="connsiteY298" fmla="*/ 6794114 h 13511369"/>
                  <a:gd name="connsiteX299" fmla="*/ 9994726 w 12089118"/>
                  <a:gd name="connsiteY299" fmla="*/ 6717914 h 13511369"/>
                  <a:gd name="connsiteX300" fmla="*/ 9894713 w 12089118"/>
                  <a:gd name="connsiteY300" fmla="*/ 6956040 h 13511369"/>
                  <a:gd name="connsiteX301" fmla="*/ 10037588 w 12089118"/>
                  <a:gd name="connsiteY301" fmla="*/ 6898889 h 13511369"/>
                  <a:gd name="connsiteX302" fmla="*/ 10004251 w 12089118"/>
                  <a:gd name="connsiteY302" fmla="*/ 6986996 h 13511369"/>
                  <a:gd name="connsiteX303" fmla="*/ 10235232 w 12089118"/>
                  <a:gd name="connsiteY303" fmla="*/ 6984614 h 13511369"/>
                  <a:gd name="connsiteX304" fmla="*/ 10075687 w 12089118"/>
                  <a:gd name="connsiteY304" fmla="*/ 7039382 h 13511369"/>
                  <a:gd name="connsiteX305" fmla="*/ 9966151 w 12089118"/>
                  <a:gd name="connsiteY305" fmla="*/ 7096533 h 13511369"/>
                  <a:gd name="connsiteX306" fmla="*/ 9847088 w 12089118"/>
                  <a:gd name="connsiteY306" fmla="*/ 7210833 h 13511369"/>
                  <a:gd name="connsiteX307" fmla="*/ 9882806 w 12089118"/>
                  <a:gd name="connsiteY307" fmla="*/ 7270363 h 13511369"/>
                  <a:gd name="connsiteX308" fmla="*/ 9925669 w 12089118"/>
                  <a:gd name="connsiteY308" fmla="*/ 7320371 h 13511369"/>
                  <a:gd name="connsiteX309" fmla="*/ 10004251 w 12089118"/>
                  <a:gd name="connsiteY309" fmla="*/ 7287033 h 13511369"/>
                  <a:gd name="connsiteX310" fmla="*/ 10016156 w 12089118"/>
                  <a:gd name="connsiteY310" fmla="*/ 7348944 h 13511369"/>
                  <a:gd name="connsiteX311" fmla="*/ 10130457 w 12089118"/>
                  <a:gd name="connsiteY311" fmla="*/ 7210833 h 13511369"/>
                  <a:gd name="connsiteX312" fmla="*/ 10166176 w 12089118"/>
                  <a:gd name="connsiteY312" fmla="*/ 7356089 h 13511369"/>
                  <a:gd name="connsiteX313" fmla="*/ 10261426 w 12089118"/>
                  <a:gd name="connsiteY313" fmla="*/ 7239408 h 13511369"/>
                  <a:gd name="connsiteX314" fmla="*/ 10287619 w 12089118"/>
                  <a:gd name="connsiteY314" fmla="*/ 7401332 h 13511369"/>
                  <a:gd name="connsiteX315" fmla="*/ 10361437 w 12089118"/>
                  <a:gd name="connsiteY315" fmla="*/ 7477532 h 13511369"/>
                  <a:gd name="connsiteX316" fmla="*/ 10151887 w 12089118"/>
                  <a:gd name="connsiteY316" fmla="*/ 7591832 h 13511369"/>
                  <a:gd name="connsiteX317" fmla="*/ 10304288 w 12089118"/>
                  <a:gd name="connsiteY317" fmla="*/ 7741852 h 13511369"/>
                  <a:gd name="connsiteX318" fmla="*/ 10335244 w 12089118"/>
                  <a:gd name="connsiteY318" fmla="*/ 7644221 h 13511369"/>
                  <a:gd name="connsiteX319" fmla="*/ 10406680 w 12089118"/>
                  <a:gd name="connsiteY319" fmla="*/ 7732326 h 13511369"/>
                  <a:gd name="connsiteX320" fmla="*/ 10528126 w 12089118"/>
                  <a:gd name="connsiteY320" fmla="*/ 7691846 h 13511369"/>
                  <a:gd name="connsiteX321" fmla="*/ 10532887 w 12089118"/>
                  <a:gd name="connsiteY321" fmla="*/ 7777570 h 13511369"/>
                  <a:gd name="connsiteX322" fmla="*/ 10530506 w 12089118"/>
                  <a:gd name="connsiteY322" fmla="*/ 7875200 h 13511369"/>
                  <a:gd name="connsiteX323" fmla="*/ 10640043 w 12089118"/>
                  <a:gd name="connsiteY323" fmla="*/ 7837101 h 13511369"/>
                  <a:gd name="connsiteX324" fmla="*/ 10680526 w 12089118"/>
                  <a:gd name="connsiteY324" fmla="*/ 8075227 h 13511369"/>
                  <a:gd name="connsiteX325" fmla="*/ 10818637 w 12089118"/>
                  <a:gd name="connsiteY325" fmla="*/ 8106182 h 13511369"/>
                  <a:gd name="connsiteX326" fmla="*/ 10832925 w 12089118"/>
                  <a:gd name="connsiteY326" fmla="*/ 7815670 h 13511369"/>
                  <a:gd name="connsiteX327" fmla="*/ 10923413 w 12089118"/>
                  <a:gd name="connsiteY327" fmla="*/ 7791858 h 13511369"/>
                  <a:gd name="connsiteX328" fmla="*/ 10992469 w 12089118"/>
                  <a:gd name="connsiteY328" fmla="*/ 7620407 h 13511369"/>
                  <a:gd name="connsiteX329" fmla="*/ 10954369 w 12089118"/>
                  <a:gd name="connsiteY329" fmla="*/ 7491821 h 13511369"/>
                  <a:gd name="connsiteX330" fmla="*/ 10859119 w 12089118"/>
                  <a:gd name="connsiteY330" fmla="*/ 7479913 h 13511369"/>
                  <a:gd name="connsiteX331" fmla="*/ 10906743 w 12089118"/>
                  <a:gd name="connsiteY331" fmla="*/ 7360851 h 13511369"/>
                  <a:gd name="connsiteX332" fmla="*/ 10801969 w 12089118"/>
                  <a:gd name="connsiteY332" fmla="*/ 7289414 h 13511369"/>
                  <a:gd name="connsiteX333" fmla="*/ 10761487 w 12089118"/>
                  <a:gd name="connsiteY333" fmla="*/ 7058432 h 13511369"/>
                  <a:gd name="connsiteX334" fmla="*/ 10443987 w 12089118"/>
                  <a:gd name="connsiteY334" fmla="*/ 7020332 h 13511369"/>
                  <a:gd name="connsiteX335" fmla="*/ 10513838 w 12089118"/>
                  <a:gd name="connsiteY335" fmla="*/ 6915558 h 13511369"/>
                  <a:gd name="connsiteX336" fmla="*/ 10637663 w 12089118"/>
                  <a:gd name="connsiteY336" fmla="*/ 6896508 h 13511369"/>
                  <a:gd name="connsiteX337" fmla="*/ 10647187 w 12089118"/>
                  <a:gd name="connsiteY337" fmla="*/ 6810782 h 13511369"/>
                  <a:gd name="connsiteX338" fmla="*/ 10859912 w 12089118"/>
                  <a:gd name="connsiteY338" fmla="*/ 6899682 h 13511369"/>
                  <a:gd name="connsiteX339" fmla="*/ 10875787 w 12089118"/>
                  <a:gd name="connsiteY339" fmla="*/ 6677432 h 13511369"/>
                  <a:gd name="connsiteX340" fmla="*/ 10666237 w 12089118"/>
                  <a:gd name="connsiteY340" fmla="*/ 6772682 h 13511369"/>
                  <a:gd name="connsiteX341" fmla="*/ 10590037 w 12089118"/>
                  <a:gd name="connsiteY341" fmla="*/ 6544082 h 13511369"/>
                  <a:gd name="connsiteX342" fmla="*/ 10361437 w 12089118"/>
                  <a:gd name="connsiteY342" fmla="*/ 6753632 h 13511369"/>
                  <a:gd name="connsiteX343" fmla="*/ 10374138 w 12089118"/>
                  <a:gd name="connsiteY343" fmla="*/ 6588533 h 13511369"/>
                  <a:gd name="connsiteX344" fmla="*/ 10386837 w 12089118"/>
                  <a:gd name="connsiteY344" fmla="*/ 6464707 h 13511369"/>
                  <a:gd name="connsiteX345" fmla="*/ 10331672 w 12089118"/>
                  <a:gd name="connsiteY345" fmla="*/ 6436675 h 13511369"/>
                  <a:gd name="connsiteX346" fmla="*/ 10278888 w 12089118"/>
                  <a:gd name="connsiteY346" fmla="*/ 6452008 h 13511369"/>
                  <a:gd name="connsiteX347" fmla="*/ 10158237 w 12089118"/>
                  <a:gd name="connsiteY347" fmla="*/ 6236107 h 13511369"/>
                  <a:gd name="connsiteX348" fmla="*/ 10323338 w 12089118"/>
                  <a:gd name="connsiteY348" fmla="*/ 6274208 h 13511369"/>
                  <a:gd name="connsiteX349" fmla="*/ 10564638 w 12089118"/>
                  <a:gd name="connsiteY349" fmla="*/ 6274208 h 13511369"/>
                  <a:gd name="connsiteX350" fmla="*/ 10694812 w 12089118"/>
                  <a:gd name="connsiteY350" fmla="*/ 6134507 h 13511369"/>
                  <a:gd name="connsiteX351" fmla="*/ 10593213 w 12089118"/>
                  <a:gd name="connsiteY351" fmla="*/ 6023383 h 13511369"/>
                  <a:gd name="connsiteX352" fmla="*/ 10380487 w 12089118"/>
                  <a:gd name="connsiteY352" fmla="*/ 5975757 h 13511369"/>
                  <a:gd name="connsiteX353" fmla="*/ 10561462 w 12089118"/>
                  <a:gd name="connsiteY353" fmla="*/ 5845582 h 13511369"/>
                  <a:gd name="connsiteX354" fmla="*/ 10507488 w 12089118"/>
                  <a:gd name="connsiteY354" fmla="*/ 5728108 h 13511369"/>
                  <a:gd name="connsiteX355" fmla="*/ 10561463 w 12089118"/>
                  <a:gd name="connsiteY355" fmla="*/ 5607458 h 13511369"/>
                  <a:gd name="connsiteX356" fmla="*/ 10523362 w 12089118"/>
                  <a:gd name="connsiteY356" fmla="*/ 5604282 h 13511369"/>
                  <a:gd name="connsiteX357" fmla="*/ 10488438 w 12089118"/>
                  <a:gd name="connsiteY357" fmla="*/ 5528083 h 13511369"/>
                  <a:gd name="connsiteX358" fmla="*/ 10329687 w 12089118"/>
                  <a:gd name="connsiteY358" fmla="*/ 5375682 h 13511369"/>
                  <a:gd name="connsiteX359" fmla="*/ 10599563 w 12089118"/>
                  <a:gd name="connsiteY359" fmla="*/ 5480458 h 13511369"/>
                  <a:gd name="connsiteX360" fmla="*/ 10742437 w 12089118"/>
                  <a:gd name="connsiteY360" fmla="*/ 5439182 h 13511369"/>
                  <a:gd name="connsiteX361" fmla="*/ 10717038 w 12089118"/>
                  <a:gd name="connsiteY361" fmla="*/ 5686833 h 13511369"/>
                  <a:gd name="connsiteX362" fmla="*/ 10894837 w 12089118"/>
                  <a:gd name="connsiteY362" fmla="*/ 5724932 h 13511369"/>
                  <a:gd name="connsiteX363" fmla="*/ 10951988 w 12089118"/>
                  <a:gd name="connsiteY363" fmla="*/ 5550308 h 13511369"/>
                  <a:gd name="connsiteX364" fmla="*/ 10993262 w 12089118"/>
                  <a:gd name="connsiteY364" fmla="*/ 5321707 h 13511369"/>
                  <a:gd name="connsiteX365" fmla="*/ 10913888 w 12089118"/>
                  <a:gd name="connsiteY365" fmla="*/ 5118508 h 13511369"/>
                  <a:gd name="connsiteX366" fmla="*/ 10856737 w 12089118"/>
                  <a:gd name="connsiteY366" fmla="*/ 5020082 h 13511369"/>
                  <a:gd name="connsiteX367" fmla="*/ 10777363 w 12089118"/>
                  <a:gd name="connsiteY367" fmla="*/ 5137558 h 13511369"/>
                  <a:gd name="connsiteX368" fmla="*/ 10707513 w 12089118"/>
                  <a:gd name="connsiteY368" fmla="*/ 5096283 h 13511369"/>
                  <a:gd name="connsiteX369" fmla="*/ 10675763 w 12089118"/>
                  <a:gd name="connsiteY369" fmla="*/ 5216933 h 13511369"/>
                  <a:gd name="connsiteX370" fmla="*/ 10574162 w 12089118"/>
                  <a:gd name="connsiteY370" fmla="*/ 5220107 h 13511369"/>
                  <a:gd name="connsiteX371" fmla="*/ 10494787 w 12089118"/>
                  <a:gd name="connsiteY371" fmla="*/ 5077232 h 13511369"/>
                  <a:gd name="connsiteX372" fmla="*/ 10456687 w 12089118"/>
                  <a:gd name="connsiteY372" fmla="*/ 4924832 h 13511369"/>
                  <a:gd name="connsiteX373" fmla="*/ 10240787 w 12089118"/>
                  <a:gd name="connsiteY373" fmla="*/ 4928007 h 13511369"/>
                  <a:gd name="connsiteX374" fmla="*/ 10266187 w 12089118"/>
                  <a:gd name="connsiteY374" fmla="*/ 5153432 h 13511369"/>
                  <a:gd name="connsiteX375" fmla="*/ 10228088 w 12089118"/>
                  <a:gd name="connsiteY375" fmla="*/ 4959758 h 13511369"/>
                  <a:gd name="connsiteX376" fmla="*/ 10183637 w 12089118"/>
                  <a:gd name="connsiteY376" fmla="*/ 4972457 h 13511369"/>
                  <a:gd name="connsiteX377" fmla="*/ 10113787 w 12089118"/>
                  <a:gd name="connsiteY377" fmla="*/ 4861332 h 13511369"/>
                  <a:gd name="connsiteX378" fmla="*/ 10018538 w 12089118"/>
                  <a:gd name="connsiteY378" fmla="*/ 4931183 h 13511369"/>
                  <a:gd name="connsiteX379" fmla="*/ 9862962 w 12089118"/>
                  <a:gd name="connsiteY379" fmla="*/ 5058182 h 13511369"/>
                  <a:gd name="connsiteX380" fmla="*/ 10228087 w 12089118"/>
                  <a:gd name="connsiteY380" fmla="*/ 4724807 h 13511369"/>
                  <a:gd name="connsiteX381" fmla="*/ 10372550 w 12089118"/>
                  <a:gd name="connsiteY381" fmla="*/ 4634321 h 13511369"/>
                  <a:gd name="connsiteX382" fmla="*/ 10590037 w 12089118"/>
                  <a:gd name="connsiteY382" fmla="*/ 4581932 h 13511369"/>
                  <a:gd name="connsiteX383" fmla="*/ 10628138 w 12089118"/>
                  <a:gd name="connsiteY383" fmla="*/ 4461283 h 13511369"/>
                  <a:gd name="connsiteX384" fmla="*/ 10799588 w 12089118"/>
                  <a:gd name="connsiteY384" fmla="*/ 4334283 h 13511369"/>
                  <a:gd name="connsiteX385" fmla="*/ 10831337 w 12089118"/>
                  <a:gd name="connsiteY385" fmla="*/ 4080282 h 13511369"/>
                  <a:gd name="connsiteX386" fmla="*/ 10599562 w 12089118"/>
                  <a:gd name="connsiteY386" fmla="*/ 3997732 h 13511369"/>
                  <a:gd name="connsiteX387" fmla="*/ 10282063 w 12089118"/>
                  <a:gd name="connsiteY387" fmla="*/ 3950108 h 13511369"/>
                  <a:gd name="connsiteX388" fmla="*/ 10151887 w 12089118"/>
                  <a:gd name="connsiteY388" fmla="*/ 4010432 h 13511369"/>
                  <a:gd name="connsiteX389" fmla="*/ 10177288 w 12089118"/>
                  <a:gd name="connsiteY389" fmla="*/ 3845333 h 13511369"/>
                  <a:gd name="connsiteX390" fmla="*/ 10126488 w 12089118"/>
                  <a:gd name="connsiteY390" fmla="*/ 3670708 h 13511369"/>
                  <a:gd name="connsiteX391" fmla="*/ 10240787 w 12089118"/>
                  <a:gd name="connsiteY391" fmla="*/ 3708807 h 13511369"/>
                  <a:gd name="connsiteX392" fmla="*/ 10361438 w 12089118"/>
                  <a:gd name="connsiteY392" fmla="*/ 3600858 h 13511369"/>
                  <a:gd name="connsiteX393" fmla="*/ 10551938 w 12089118"/>
                  <a:gd name="connsiteY393" fmla="*/ 3661183 h 13511369"/>
                  <a:gd name="connsiteX394" fmla="*/ 10564638 w 12089118"/>
                  <a:gd name="connsiteY394" fmla="*/ 3477033 h 13511369"/>
                  <a:gd name="connsiteX395" fmla="*/ 10704337 w 12089118"/>
                  <a:gd name="connsiteY395" fmla="*/ 3515132 h 13511369"/>
                  <a:gd name="connsiteX396" fmla="*/ 10818637 w 12089118"/>
                  <a:gd name="connsiteY396" fmla="*/ 3210332 h 13511369"/>
                  <a:gd name="connsiteX397" fmla="*/ 10920238 w 12089118"/>
                  <a:gd name="connsiteY397" fmla="*/ 3299233 h 13511369"/>
                  <a:gd name="connsiteX398" fmla="*/ 11059937 w 12089118"/>
                  <a:gd name="connsiteY398" fmla="*/ 3283357 h 13511369"/>
                  <a:gd name="connsiteX399" fmla="*/ 11094862 w 12089118"/>
                  <a:gd name="connsiteY399" fmla="*/ 3508782 h 13511369"/>
                  <a:gd name="connsiteX400" fmla="*/ 11171063 w 12089118"/>
                  <a:gd name="connsiteY400" fmla="*/ 3251608 h 13511369"/>
                  <a:gd name="connsiteX401" fmla="*/ 11094863 w 12089118"/>
                  <a:gd name="connsiteY401" fmla="*/ 3165883 h 13511369"/>
                  <a:gd name="connsiteX402" fmla="*/ 11180587 w 12089118"/>
                  <a:gd name="connsiteY402" fmla="*/ 2911882 h 13511369"/>
                  <a:gd name="connsiteX403" fmla="*/ 10999613 w 12089118"/>
                  <a:gd name="connsiteY403" fmla="*/ 2988083 h 13511369"/>
                  <a:gd name="connsiteX404" fmla="*/ 10971037 w 12089118"/>
                  <a:gd name="connsiteY404" fmla="*/ 2918232 h 13511369"/>
                  <a:gd name="connsiteX405" fmla="*/ 10780537 w 12089118"/>
                  <a:gd name="connsiteY405" fmla="*/ 2715032 h 13511369"/>
                  <a:gd name="connsiteX406" fmla="*/ 10748788 w 12089118"/>
                  <a:gd name="connsiteY406" fmla="*/ 2530883 h 13511369"/>
                  <a:gd name="connsiteX407" fmla="*/ 10717038 w 12089118"/>
                  <a:gd name="connsiteY407" fmla="*/ 2435633 h 13511369"/>
                  <a:gd name="connsiteX408" fmla="*/ 10818637 w 12089118"/>
                  <a:gd name="connsiteY408" fmla="*/ 2334032 h 13511369"/>
                  <a:gd name="connsiteX409" fmla="*/ 11078988 w 12089118"/>
                  <a:gd name="connsiteY409" fmla="*/ 2099083 h 13511369"/>
                  <a:gd name="connsiteX410" fmla="*/ 11199637 w 12089118"/>
                  <a:gd name="connsiteY410" fmla="*/ 2118132 h 13511369"/>
                  <a:gd name="connsiteX411" fmla="*/ 11269488 w 12089118"/>
                  <a:gd name="connsiteY411" fmla="*/ 2029233 h 13511369"/>
                  <a:gd name="connsiteX412" fmla="*/ 11504437 w 12089118"/>
                  <a:gd name="connsiteY412" fmla="*/ 1921282 h 13511369"/>
                  <a:gd name="connsiteX413" fmla="*/ 11358388 w 12089118"/>
                  <a:gd name="connsiteY413" fmla="*/ 1851433 h 13511369"/>
                  <a:gd name="connsiteX414" fmla="*/ 11275837 w 12089118"/>
                  <a:gd name="connsiteY414" fmla="*/ 1705382 h 13511369"/>
                  <a:gd name="connsiteX415" fmla="*/ 11377437 w 12089118"/>
                  <a:gd name="connsiteY415" fmla="*/ 1279932 h 13511369"/>
                  <a:gd name="connsiteX416" fmla="*/ 11256787 w 12089118"/>
                  <a:gd name="connsiteY416" fmla="*/ 1019582 h 13511369"/>
                  <a:gd name="connsiteX417" fmla="*/ 11542537 w 12089118"/>
                  <a:gd name="connsiteY417" fmla="*/ 1362482 h 13511369"/>
                  <a:gd name="connsiteX418" fmla="*/ 11562778 w 12089118"/>
                  <a:gd name="connsiteY418" fmla="*/ 1269363 h 13511369"/>
                  <a:gd name="connsiteX419" fmla="*/ 11655250 w 12089118"/>
                  <a:gd name="connsiteY419" fmla="*/ 1156107 h 13511369"/>
                  <a:gd name="connsiteX420" fmla="*/ 11891787 w 12089118"/>
                  <a:gd name="connsiteY420" fmla="*/ 1476782 h 13511369"/>
                  <a:gd name="connsiteX421" fmla="*/ 12088637 w 12089118"/>
                  <a:gd name="connsiteY421" fmla="*/ 1578383 h 13511369"/>
                  <a:gd name="connsiteX422" fmla="*/ 11923537 w 12089118"/>
                  <a:gd name="connsiteY422" fmla="*/ 1133883 h 13511369"/>
                  <a:gd name="connsiteX423" fmla="*/ 11910837 w 12089118"/>
                  <a:gd name="connsiteY423" fmla="*/ 917982 h 13511369"/>
                  <a:gd name="connsiteX424" fmla="*/ 11777487 w 12089118"/>
                  <a:gd name="connsiteY424" fmla="*/ 721132 h 13511369"/>
                  <a:gd name="connsiteX425" fmla="*/ 11752087 w 12089118"/>
                  <a:gd name="connsiteY425"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542537 w 12088748"/>
                  <a:gd name="connsiteY417" fmla="*/ 1362482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478244 w 12088748"/>
                  <a:gd name="connsiteY417" fmla="*/ 1355338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 name="connsiteX0" fmla="*/ 11752087 w 12088748"/>
                  <a:gd name="connsiteY0" fmla="*/ 448082 h 13511369"/>
                  <a:gd name="connsiteX1" fmla="*/ 11294887 w 12088748"/>
                  <a:gd name="connsiteY1" fmla="*/ 168683 h 13511369"/>
                  <a:gd name="connsiteX2" fmla="*/ 11180587 w 12088748"/>
                  <a:gd name="connsiteY2" fmla="*/ 67082 h 13511369"/>
                  <a:gd name="connsiteX3" fmla="*/ 10774187 w 12088748"/>
                  <a:gd name="connsiteY3" fmla="*/ 86132 h 13511369"/>
                  <a:gd name="connsiteX4" fmla="*/ 10507487 w 12088748"/>
                  <a:gd name="connsiteY4" fmla="*/ 41682 h 13511369"/>
                  <a:gd name="connsiteX5" fmla="*/ 10434065 w 12088748"/>
                  <a:gd name="connsiteY5" fmla="*/ 278763 h 13511369"/>
                  <a:gd name="connsiteX6" fmla="*/ 10488834 w 12088748"/>
                  <a:gd name="connsiteY6" fmla="*/ 581181 h 13511369"/>
                  <a:gd name="connsiteX7" fmla="*/ 10436447 w 12088748"/>
                  <a:gd name="connsiteY7" fmla="*/ 747869 h 13511369"/>
                  <a:gd name="connsiteX8" fmla="*/ 10488834 w 12088748"/>
                  <a:gd name="connsiteY8" fmla="*/ 890744 h 13511369"/>
                  <a:gd name="connsiteX9" fmla="*/ 10475737 w 12088748"/>
                  <a:gd name="connsiteY9" fmla="*/ 1095782 h 13511369"/>
                  <a:gd name="connsiteX10" fmla="*/ 10398347 w 12088748"/>
                  <a:gd name="connsiteY10" fmla="*/ 1105056 h 13511369"/>
                  <a:gd name="connsiteX11" fmla="*/ 10295953 w 12088748"/>
                  <a:gd name="connsiteY11" fmla="*/ 1193163 h 13511369"/>
                  <a:gd name="connsiteX12" fmla="*/ 10288809 w 12088748"/>
                  <a:gd name="connsiteY12" fmla="*/ 1283650 h 13511369"/>
                  <a:gd name="connsiteX13" fmla="*/ 10150697 w 12088748"/>
                  <a:gd name="connsiteY13" fmla="*/ 1397950 h 13511369"/>
                  <a:gd name="connsiteX14" fmla="*/ 10176890 w 12088748"/>
                  <a:gd name="connsiteY14" fmla="*/ 1555113 h 13511369"/>
                  <a:gd name="connsiteX15" fmla="*/ 10267378 w 12088748"/>
                  <a:gd name="connsiteY15" fmla="*/ 1640838 h 13511369"/>
                  <a:gd name="connsiteX16" fmla="*/ 10168556 w 12088748"/>
                  <a:gd name="connsiteY16" fmla="*/ 1710144 h 13511369"/>
                  <a:gd name="connsiteX17" fmla="*/ 10169747 w 12088748"/>
                  <a:gd name="connsiteY17" fmla="*/ 1974212 h 13511369"/>
                  <a:gd name="connsiteX18" fmla="*/ 10195940 w 12088748"/>
                  <a:gd name="connsiteY18" fmla="*/ 2128994 h 13511369"/>
                  <a:gd name="connsiteX19" fmla="*/ 9986390 w 12088748"/>
                  <a:gd name="connsiteY19" fmla="*/ 2152806 h 13511369"/>
                  <a:gd name="connsiteX20" fmla="*/ 10012584 w 12088748"/>
                  <a:gd name="connsiteY20" fmla="*/ 2438556 h 13511369"/>
                  <a:gd name="connsiteX21" fmla="*/ 9923287 w 12088748"/>
                  <a:gd name="connsiteY21" fmla="*/ 2486432 h 13511369"/>
                  <a:gd name="connsiteX22" fmla="*/ 9836372 w 12088748"/>
                  <a:gd name="connsiteY22" fmla="*/ 2433794 h 13511369"/>
                  <a:gd name="connsiteX23" fmla="*/ 9698259 w 12088748"/>
                  <a:gd name="connsiteY23" fmla="*/ 2379025 h 13511369"/>
                  <a:gd name="connsiteX24" fmla="*/ 9650634 w 12088748"/>
                  <a:gd name="connsiteY24" fmla="*/ 2271869 h 13511369"/>
                  <a:gd name="connsiteX25" fmla="*/ 9519665 w 12088748"/>
                  <a:gd name="connsiteY25" fmla="*/ 2290919 h 13511369"/>
                  <a:gd name="connsiteX26" fmla="*/ 9305353 w 12088748"/>
                  <a:gd name="connsiteY26" fmla="*/ 2112325 h 13511369"/>
                  <a:gd name="connsiteX27" fmla="*/ 9176765 w 12088748"/>
                  <a:gd name="connsiteY27" fmla="*/ 2209956 h 13511369"/>
                  <a:gd name="connsiteX28" fmla="*/ 9123187 w 12088748"/>
                  <a:gd name="connsiteY28" fmla="*/ 2105432 h 13511369"/>
                  <a:gd name="connsiteX29" fmla="*/ 8936259 w 12088748"/>
                  <a:gd name="connsiteY29" fmla="*/ 2012313 h 13511369"/>
                  <a:gd name="connsiteX30" fmla="*/ 8874347 w 12088748"/>
                  <a:gd name="connsiteY30" fmla="*/ 2231388 h 13511369"/>
                  <a:gd name="connsiteX31" fmla="*/ 8881490 w 12088748"/>
                  <a:gd name="connsiteY31" fmla="*/ 2321875 h 13511369"/>
                  <a:gd name="connsiteX32" fmla="*/ 8781478 w 12088748"/>
                  <a:gd name="connsiteY32" fmla="*/ 2293300 h 13511369"/>
                  <a:gd name="connsiteX33" fmla="*/ 8579072 w 12088748"/>
                  <a:gd name="connsiteY33" fmla="*/ 2374263 h 13511369"/>
                  <a:gd name="connsiteX34" fmla="*/ 8418337 w 12088748"/>
                  <a:gd name="connsiteY34" fmla="*/ 2848382 h 13511369"/>
                  <a:gd name="connsiteX35" fmla="*/ 8300465 w 12088748"/>
                  <a:gd name="connsiteY35" fmla="*/ 2740975 h 13511369"/>
                  <a:gd name="connsiteX36" fmla="*/ 8262365 w 12088748"/>
                  <a:gd name="connsiteY36" fmla="*/ 2845750 h 13511369"/>
                  <a:gd name="connsiteX37" fmla="*/ 8095678 w 12088748"/>
                  <a:gd name="connsiteY37" fmla="*/ 2810031 h 13511369"/>
                  <a:gd name="connsiteX38" fmla="*/ 8019478 w 12088748"/>
                  <a:gd name="connsiteY38" fmla="*/ 2614769 h 13511369"/>
                  <a:gd name="connsiteX39" fmla="*/ 7656337 w 12088748"/>
                  <a:gd name="connsiteY39" fmla="*/ 2429282 h 13511369"/>
                  <a:gd name="connsiteX40" fmla="*/ 7595615 w 12088748"/>
                  <a:gd name="connsiteY40" fmla="*/ 2443319 h 13511369"/>
                  <a:gd name="connsiteX41" fmla="*/ 7526559 w 12088748"/>
                  <a:gd name="connsiteY41" fmla="*/ 2407600 h 13511369"/>
                  <a:gd name="connsiteX42" fmla="*/ 7521797 w 12088748"/>
                  <a:gd name="connsiteY42" fmla="*/ 2148044 h 13511369"/>
                  <a:gd name="connsiteX43" fmla="*/ 7412259 w 12088748"/>
                  <a:gd name="connsiteY43" fmla="*/ 2105181 h 13511369"/>
                  <a:gd name="connsiteX44" fmla="*/ 7371778 w 12088748"/>
                  <a:gd name="connsiteY44" fmla="*/ 1993263 h 13511369"/>
                  <a:gd name="connsiteX45" fmla="*/ 7281290 w 12088748"/>
                  <a:gd name="connsiteY45" fmla="*/ 2021838 h 13511369"/>
                  <a:gd name="connsiteX46" fmla="*/ 7180087 w 12088748"/>
                  <a:gd name="connsiteY46" fmla="*/ 1905407 h 13511369"/>
                  <a:gd name="connsiteX47" fmla="*/ 7321772 w 12088748"/>
                  <a:gd name="connsiteY47" fmla="*/ 1876581 h 13511369"/>
                  <a:gd name="connsiteX48" fmla="*/ 7419403 w 12088748"/>
                  <a:gd name="connsiteY48" fmla="*/ 1843244 h 13511369"/>
                  <a:gd name="connsiteX49" fmla="*/ 7457503 w 12088748"/>
                  <a:gd name="connsiteY49" fmla="*/ 1764663 h 13511369"/>
                  <a:gd name="connsiteX50" fmla="*/ 7543228 w 12088748"/>
                  <a:gd name="connsiteY50" fmla="*/ 1752756 h 13511369"/>
                  <a:gd name="connsiteX51" fmla="*/ 7618237 w 12088748"/>
                  <a:gd name="connsiteY51" fmla="*/ 1552982 h 13511369"/>
                  <a:gd name="connsiteX52" fmla="*/ 7512272 w 12088748"/>
                  <a:gd name="connsiteY52" fmla="*/ 1428906 h 13511369"/>
                  <a:gd name="connsiteX53" fmla="*/ 7275337 w 12088748"/>
                  <a:gd name="connsiteY53" fmla="*/ 1305332 h 13511369"/>
                  <a:gd name="connsiteX54" fmla="*/ 6959822 w 12088748"/>
                  <a:gd name="connsiteY54" fmla="*/ 1395569 h 13511369"/>
                  <a:gd name="connsiteX55" fmla="*/ 6752653 w 12088748"/>
                  <a:gd name="connsiteY55" fmla="*/ 1359850 h 13511369"/>
                  <a:gd name="connsiteX56" fmla="*/ 6647878 w 12088748"/>
                  <a:gd name="connsiteY56" fmla="*/ 1431288 h 13511369"/>
                  <a:gd name="connsiteX57" fmla="*/ 6488334 w 12088748"/>
                  <a:gd name="connsiteY57" fmla="*/ 1331275 h 13511369"/>
                  <a:gd name="connsiteX58" fmla="*/ 6354984 w 12088748"/>
                  <a:gd name="connsiteY58" fmla="*/ 1402713 h 13511369"/>
                  <a:gd name="connsiteX59" fmla="*/ 6265687 w 12088748"/>
                  <a:gd name="connsiteY59" fmla="*/ 1362482 h 13511369"/>
                  <a:gd name="connsiteX60" fmla="*/ 6181153 w 12088748"/>
                  <a:gd name="connsiteY60" fmla="*/ 1433669 h 13511369"/>
                  <a:gd name="connsiteX61" fmla="*/ 6052565 w 12088748"/>
                  <a:gd name="connsiteY61" fmla="*/ 1269363 h 13511369"/>
                  <a:gd name="connsiteX62" fmla="*/ 5971603 w 12088748"/>
                  <a:gd name="connsiteY62" fmla="*/ 1078863 h 13511369"/>
                  <a:gd name="connsiteX63" fmla="*/ 5808487 w 12088748"/>
                  <a:gd name="connsiteY63" fmla="*/ 1000532 h 13511369"/>
                  <a:gd name="connsiteX64" fmla="*/ 5647753 w 12088748"/>
                  <a:gd name="connsiteY64" fmla="*/ 921700 h 13511369"/>
                  <a:gd name="connsiteX65" fmla="*/ 5566790 w 12088748"/>
                  <a:gd name="connsiteY65" fmla="*/ 995519 h 13511369"/>
                  <a:gd name="connsiteX66" fmla="*/ 5500115 w 12088748"/>
                  <a:gd name="connsiteY66" fmla="*/ 847881 h 13511369"/>
                  <a:gd name="connsiteX67" fmla="*/ 5295328 w 12088748"/>
                  <a:gd name="connsiteY67" fmla="*/ 838356 h 13511369"/>
                  <a:gd name="connsiteX68" fmla="*/ 5119115 w 12088748"/>
                  <a:gd name="connsiteY68" fmla="*/ 678813 h 13511369"/>
                  <a:gd name="connsiteX69" fmla="*/ 4872656 w 12088748"/>
                  <a:gd name="connsiteY69" fmla="*/ 524282 h 13511369"/>
                  <a:gd name="connsiteX70" fmla="*/ 4578572 w 12088748"/>
                  <a:gd name="connsiteY70" fmla="*/ 478788 h 13511369"/>
                  <a:gd name="connsiteX71" fmla="*/ 4330922 w 12088748"/>
                  <a:gd name="connsiteY71" fmla="*/ 395444 h 13511369"/>
                  <a:gd name="connsiteX72" fmla="*/ 4363068 w 12088748"/>
                  <a:gd name="connsiteY72" fmla="*/ 505232 h 13511369"/>
                  <a:gd name="connsiteX73" fmla="*/ 4118990 w 12088748"/>
                  <a:gd name="connsiteY73" fmla="*/ 528794 h 13511369"/>
                  <a:gd name="connsiteX74" fmla="*/ 3952303 w 12088748"/>
                  <a:gd name="connsiteY74" fmla="*/ 640713 h 13511369"/>
                  <a:gd name="connsiteX75" fmla="*/ 3770137 w 12088748"/>
                  <a:gd name="connsiteY75" fmla="*/ 929094 h 13511369"/>
                  <a:gd name="connsiteX76" fmla="*/ 3680840 w 12088748"/>
                  <a:gd name="connsiteY76" fmla="*/ 914556 h 13511369"/>
                  <a:gd name="connsiteX77" fmla="*/ 3578447 w 12088748"/>
                  <a:gd name="connsiteY77" fmla="*/ 990756 h 13511369"/>
                  <a:gd name="connsiteX78" fmla="*/ 3404615 w 12088748"/>
                  <a:gd name="connsiteY78" fmla="*/ 1205069 h 13511369"/>
                  <a:gd name="connsiteX79" fmla="*/ 3266503 w 12088748"/>
                  <a:gd name="connsiteY79" fmla="*/ 1266981 h 13511369"/>
                  <a:gd name="connsiteX80" fmla="*/ 3184349 w 12088748"/>
                  <a:gd name="connsiteY80" fmla="*/ 1343433 h 13511369"/>
                  <a:gd name="connsiteX81" fmla="*/ 2956940 w 12088748"/>
                  <a:gd name="connsiteY81" fmla="*/ 1233644 h 13511369"/>
                  <a:gd name="connsiteX82" fmla="*/ 2829544 w 12088748"/>
                  <a:gd name="connsiteY82" fmla="*/ 1317239 h 13511369"/>
                  <a:gd name="connsiteX83" fmla="*/ 2690240 w 12088748"/>
                  <a:gd name="connsiteY83" fmla="*/ 1366994 h 13511369"/>
                  <a:gd name="connsiteX84" fmla="*/ 2455687 w 12088748"/>
                  <a:gd name="connsiteY84" fmla="*/ 1452970 h 13511369"/>
                  <a:gd name="connsiteX85" fmla="*/ 2421159 w 12088748"/>
                  <a:gd name="connsiteY85" fmla="*/ 1328894 h 13511369"/>
                  <a:gd name="connsiteX86" fmla="*/ 2341387 w 12088748"/>
                  <a:gd name="connsiteY86" fmla="*/ 1248182 h 13511369"/>
                  <a:gd name="connsiteX87" fmla="*/ 2364009 w 12088748"/>
                  <a:gd name="connsiteY87" fmla="*/ 1407475 h 13511369"/>
                  <a:gd name="connsiteX88" fmla="*/ 2321147 w 12088748"/>
                  <a:gd name="connsiteY88" fmla="*/ 1557494 h 13511369"/>
                  <a:gd name="connsiteX89" fmla="*/ 2379487 w 12088748"/>
                  <a:gd name="connsiteY89" fmla="*/ 1629182 h 13511369"/>
                  <a:gd name="connsiteX90" fmla="*/ 2748581 w 12088748"/>
                  <a:gd name="connsiteY90" fmla="*/ 1888739 h 13511369"/>
                  <a:gd name="connsiteX91" fmla="*/ 2818828 w 12088748"/>
                  <a:gd name="connsiteY91" fmla="*/ 2031363 h 13511369"/>
                  <a:gd name="connsiteX92" fmla="*/ 2799778 w 12088748"/>
                  <a:gd name="connsiteY92" fmla="*/ 2224244 h 13511369"/>
                  <a:gd name="connsiteX93" fmla="*/ 2870025 w 12088748"/>
                  <a:gd name="connsiteY93" fmla="*/ 2431664 h 13511369"/>
                  <a:gd name="connsiteX94" fmla="*/ 3027187 w 12088748"/>
                  <a:gd name="connsiteY94" fmla="*/ 2567395 h 13511369"/>
                  <a:gd name="connsiteX95" fmla="*/ 3160537 w 12088748"/>
                  <a:gd name="connsiteY95" fmla="*/ 2543582 h 13511369"/>
                  <a:gd name="connsiteX96" fmla="*/ 3228403 w 12088748"/>
                  <a:gd name="connsiteY96" fmla="*/ 2648106 h 13511369"/>
                  <a:gd name="connsiteX97" fmla="*/ 3130772 w 12088748"/>
                  <a:gd name="connsiteY97" fmla="*/ 2719544 h 13511369"/>
                  <a:gd name="connsiteX98" fmla="*/ 3115293 w 12088748"/>
                  <a:gd name="connsiteY98" fmla="*/ 2843619 h 13511369"/>
                  <a:gd name="connsiteX99" fmla="*/ 3023615 w 12088748"/>
                  <a:gd name="connsiteY99" fmla="*/ 2957669 h 13511369"/>
                  <a:gd name="connsiteX100" fmla="*/ 3016472 w 12088748"/>
                  <a:gd name="connsiteY100" fmla="*/ 3050538 h 13511369"/>
                  <a:gd name="connsiteX101" fmla="*/ 2916459 w 12088748"/>
                  <a:gd name="connsiteY101" fmla="*/ 3143406 h 13511369"/>
                  <a:gd name="connsiteX102" fmla="*/ 2874787 w 12088748"/>
                  <a:gd name="connsiteY102" fmla="*/ 3248432 h 13511369"/>
                  <a:gd name="connsiteX103" fmla="*/ 2916459 w 12088748"/>
                  <a:gd name="connsiteY103" fmla="*/ 3355338 h 13511369"/>
                  <a:gd name="connsiteX104" fmla="*/ 3039093 w 12088748"/>
                  <a:gd name="connsiteY104" fmla="*/ 3469889 h 13511369"/>
                  <a:gd name="connsiteX105" fmla="*/ 2880740 w 12088748"/>
                  <a:gd name="connsiteY105" fmla="*/ 3872069 h 13511369"/>
                  <a:gd name="connsiteX106" fmla="*/ 2854547 w 12088748"/>
                  <a:gd name="connsiteY106" fmla="*/ 4003038 h 13511369"/>
                  <a:gd name="connsiteX107" fmla="*/ 2779537 w 12088748"/>
                  <a:gd name="connsiteY107" fmla="*/ 4067582 h 13511369"/>
                  <a:gd name="connsiteX108" fmla="*/ 2630709 w 12088748"/>
                  <a:gd name="connsiteY108" fmla="*/ 4069713 h 13511369"/>
                  <a:gd name="connsiteX109" fmla="*/ 2559272 w 12088748"/>
                  <a:gd name="connsiteY109" fmla="*/ 4041138 h 13511369"/>
                  <a:gd name="connsiteX110" fmla="*/ 2497359 w 12088748"/>
                  <a:gd name="connsiteY110" fmla="*/ 3964938 h 13511369"/>
                  <a:gd name="connsiteX111" fmla="*/ 2360437 w 12088748"/>
                  <a:gd name="connsiteY111" fmla="*/ 3991382 h 13511369"/>
                  <a:gd name="connsiteX112" fmla="*/ 2302097 w 12088748"/>
                  <a:gd name="connsiteY112" fmla="*/ 4098288 h 13511369"/>
                  <a:gd name="connsiteX113" fmla="*/ 2402109 w 12088748"/>
                  <a:gd name="connsiteY113" fmla="*/ 4295932 h 13511369"/>
                  <a:gd name="connsiteX114" fmla="*/ 2322337 w 12088748"/>
                  <a:gd name="connsiteY114" fmla="*/ 4353332 h 13511369"/>
                  <a:gd name="connsiteX115" fmla="*/ 2533078 w 12088748"/>
                  <a:gd name="connsiteY115" fmla="*/ 4645975 h 13511369"/>
                  <a:gd name="connsiteX116" fmla="*/ 2597372 w 12088748"/>
                  <a:gd name="connsiteY116" fmla="*/ 4879338 h 13511369"/>
                  <a:gd name="connsiteX117" fmla="*/ 2489024 w 12088748"/>
                  <a:gd name="connsiteY117" fmla="*/ 4958170 h 13511369"/>
                  <a:gd name="connsiteX118" fmla="*/ 2471165 w 12088748"/>
                  <a:gd name="connsiteY118" fmla="*/ 5122225 h 13511369"/>
                  <a:gd name="connsiteX119" fmla="*/ 2387822 w 12088748"/>
                  <a:gd name="connsiteY119" fmla="*/ 5196044 h 13511369"/>
                  <a:gd name="connsiteX120" fmla="*/ 2398537 w 12088748"/>
                  <a:gd name="connsiteY120" fmla="*/ 5286782 h 13511369"/>
                  <a:gd name="connsiteX121" fmla="*/ 2506884 w 12088748"/>
                  <a:gd name="connsiteY121" fmla="*/ 5384163 h 13511369"/>
                  <a:gd name="connsiteX122" fmla="*/ 2512837 w 12088748"/>
                  <a:gd name="connsiteY122" fmla="*/ 5534432 h 13511369"/>
                  <a:gd name="connsiteX123" fmla="*/ 2516409 w 12088748"/>
                  <a:gd name="connsiteY123" fmla="*/ 5622288 h 13511369"/>
                  <a:gd name="connsiteX124" fmla="*/ 2649759 w 12088748"/>
                  <a:gd name="connsiteY124" fmla="*/ 5741350 h 13511369"/>
                  <a:gd name="connsiteX125" fmla="*/ 2814065 w 12088748"/>
                  <a:gd name="connsiteY125" fmla="*/ 5819932 h 13511369"/>
                  <a:gd name="connsiteX126" fmla="*/ 2846212 w 12088748"/>
                  <a:gd name="connsiteY126" fmla="*/ 6036875 h 13511369"/>
                  <a:gd name="connsiteX127" fmla="*/ 2836687 w 12088748"/>
                  <a:gd name="connsiteY127" fmla="*/ 6239282 h 13511369"/>
                  <a:gd name="connsiteX128" fmla="*/ 2611659 w 12088748"/>
                  <a:gd name="connsiteY128" fmla="*/ 6322375 h 13511369"/>
                  <a:gd name="connsiteX129" fmla="*/ 2627137 w 12088748"/>
                  <a:gd name="connsiteY129" fmla="*/ 6448832 h 13511369"/>
                  <a:gd name="connsiteX130" fmla="*/ 2531887 w 12088748"/>
                  <a:gd name="connsiteY130" fmla="*/ 6696482 h 13511369"/>
                  <a:gd name="connsiteX131" fmla="*/ 2585465 w 12088748"/>
                  <a:gd name="connsiteY131" fmla="*/ 6812913 h 13511369"/>
                  <a:gd name="connsiteX132" fmla="*/ 2535459 w 12088748"/>
                  <a:gd name="connsiteY132" fmla="*/ 6872444 h 13511369"/>
                  <a:gd name="connsiteX133" fmla="*/ 2478309 w 12088748"/>
                  <a:gd name="connsiteY133" fmla="*/ 6981982 h 13511369"/>
                  <a:gd name="connsiteX134" fmla="*/ 2365199 w 12088748"/>
                  <a:gd name="connsiteY134" fmla="*/ 7022714 h 13511369"/>
                  <a:gd name="connsiteX135" fmla="*/ 2123503 w 12088748"/>
                  <a:gd name="connsiteY135" fmla="*/ 7248682 h 13511369"/>
                  <a:gd name="connsiteX136" fmla="*/ 2171128 w 12088748"/>
                  <a:gd name="connsiteY136" fmla="*/ 7551100 h 13511369"/>
                  <a:gd name="connsiteX137" fmla="*/ 2143743 w 12088748"/>
                  <a:gd name="connsiteY137" fmla="*/ 7627551 h 13511369"/>
                  <a:gd name="connsiteX138" fmla="*/ 1973484 w 12088748"/>
                  <a:gd name="connsiteY138" fmla="*/ 7703500 h 13511369"/>
                  <a:gd name="connsiteX139" fmla="*/ 1867519 w 12088748"/>
                  <a:gd name="connsiteY139" fmla="*/ 7841863 h 13511369"/>
                  <a:gd name="connsiteX140" fmla="*/ 1842515 w 12088748"/>
                  <a:gd name="connsiteY140" fmla="*/ 8084500 h 13511369"/>
                  <a:gd name="connsiteX141" fmla="*/ 1721072 w 12088748"/>
                  <a:gd name="connsiteY141" fmla="*/ 8148794 h 13511369"/>
                  <a:gd name="connsiteX142" fmla="*/ 1703212 w 12088748"/>
                  <a:gd name="connsiteY142" fmla="*/ 8291919 h 13511369"/>
                  <a:gd name="connsiteX143" fmla="*/ 1671065 w 12088748"/>
                  <a:gd name="connsiteY143" fmla="*/ 8510744 h 13511369"/>
                  <a:gd name="connsiteX144" fmla="*/ 1716309 w 12088748"/>
                  <a:gd name="connsiteY144" fmla="*/ 8653619 h 13511369"/>
                  <a:gd name="connsiteX145" fmla="*/ 1706784 w 12088748"/>
                  <a:gd name="connsiteY145" fmla="*/ 8772682 h 13511369"/>
                  <a:gd name="connsiteX146" fmla="*/ 1788937 w 12088748"/>
                  <a:gd name="connsiteY146" fmla="*/ 8963432 h 13511369"/>
                  <a:gd name="connsiteX147" fmla="*/ 1657969 w 12088748"/>
                  <a:gd name="connsiteY147" fmla="*/ 9413488 h 13511369"/>
                  <a:gd name="connsiteX148" fmla="*/ 1506759 w 12088748"/>
                  <a:gd name="connsiteY148" fmla="*/ 9498963 h 13511369"/>
                  <a:gd name="connsiteX149" fmla="*/ 1463897 w 12088748"/>
                  <a:gd name="connsiteY149" fmla="*/ 9682319 h 13511369"/>
                  <a:gd name="connsiteX150" fmla="*/ 1321022 w 12088748"/>
                  <a:gd name="connsiteY150" fmla="*/ 9748994 h 13511369"/>
                  <a:gd name="connsiteX151" fmla="*/ 1312687 w 12088748"/>
                  <a:gd name="connsiteY151" fmla="*/ 9839732 h 13511369"/>
                  <a:gd name="connsiteX152" fmla="*/ 1237678 w 12088748"/>
                  <a:gd name="connsiteY152" fmla="*/ 9970450 h 13511369"/>
                  <a:gd name="connsiteX153" fmla="*/ 1254347 w 12088748"/>
                  <a:gd name="connsiteY153" fmla="*/ 10151425 h 13511369"/>
                  <a:gd name="connsiteX154" fmla="*/ 1179337 w 12088748"/>
                  <a:gd name="connsiteY154" fmla="*/ 10315982 h 13511369"/>
                  <a:gd name="connsiteX155" fmla="*/ 932878 w 12088748"/>
                  <a:gd name="connsiteY155" fmla="*/ 10353832 h 13511369"/>
                  <a:gd name="connsiteX156" fmla="*/ 817387 w 12088748"/>
                  <a:gd name="connsiteY156" fmla="*/ 10468382 h 13511369"/>
                  <a:gd name="connsiteX157" fmla="*/ 678084 w 12088748"/>
                  <a:gd name="connsiteY157" fmla="*/ 10480038 h 13511369"/>
                  <a:gd name="connsiteX158" fmla="*/ 585215 w 12088748"/>
                  <a:gd name="connsiteY158" fmla="*/ 10544332 h 13511369"/>
                  <a:gd name="connsiteX159" fmla="*/ 497109 w 12088748"/>
                  <a:gd name="connsiteY159" fmla="*/ 10503850 h 13511369"/>
                  <a:gd name="connsiteX160" fmla="*/ 399478 w 12088748"/>
                  <a:gd name="connsiteY160" fmla="*/ 10510994 h 13511369"/>
                  <a:gd name="connsiteX161" fmla="*/ 301847 w 12088748"/>
                  <a:gd name="connsiteY161" fmla="*/ 10482419 h 13511369"/>
                  <a:gd name="connsiteX162" fmla="*/ 238743 w 12088748"/>
                  <a:gd name="connsiteY162" fmla="*/ 10535057 h 13511369"/>
                  <a:gd name="connsiteX163" fmla="*/ 17287 w 12088748"/>
                  <a:gd name="connsiteY163" fmla="*/ 10430282 h 13511369"/>
                  <a:gd name="connsiteX164" fmla="*/ 78009 w 12088748"/>
                  <a:gd name="connsiteY164" fmla="*/ 10608625 h 13511369"/>
                  <a:gd name="connsiteX165" fmla="*/ 11334 w 12088748"/>
                  <a:gd name="connsiteY165" fmla="*/ 10787219 h 13511369"/>
                  <a:gd name="connsiteX166" fmla="*/ 112537 w 12088748"/>
                  <a:gd name="connsiteY166" fmla="*/ 11056551 h 13511369"/>
                  <a:gd name="connsiteX167" fmla="*/ 8953 w 12088748"/>
                  <a:gd name="connsiteY167" fmla="*/ 11234894 h 13511369"/>
                  <a:gd name="connsiteX168" fmla="*/ 17287 w 12088748"/>
                  <a:gd name="connsiteY168" fmla="*/ 11420882 h 13511369"/>
                  <a:gd name="connsiteX169" fmla="*/ 158972 w 12088748"/>
                  <a:gd name="connsiteY169" fmla="*/ 11470638 h 13511369"/>
                  <a:gd name="connsiteX170" fmla="*/ 455437 w 12088748"/>
                  <a:gd name="connsiteY170" fmla="*/ 11497082 h 13511369"/>
                  <a:gd name="connsiteX171" fmla="*/ 623315 w 12088748"/>
                  <a:gd name="connsiteY171" fmla="*/ 11544457 h 13511369"/>
                  <a:gd name="connsiteX172" fmla="*/ 737615 w 12088748"/>
                  <a:gd name="connsiteY172" fmla="*/ 11489688 h 13511369"/>
                  <a:gd name="connsiteX173" fmla="*/ 912637 w 12088748"/>
                  <a:gd name="connsiteY173" fmla="*/ 11535182 h 13511369"/>
                  <a:gd name="connsiteX174" fmla="*/ 1078134 w 12088748"/>
                  <a:gd name="connsiteY174" fmla="*/ 11413488 h 13511369"/>
                  <a:gd name="connsiteX175" fmla="*/ 1155524 w 12088748"/>
                  <a:gd name="connsiteY175" fmla="*/ 11470889 h 13511369"/>
                  <a:gd name="connsiteX176" fmla="*/ 1294828 w 12088748"/>
                  <a:gd name="connsiteY176" fmla="*/ 11496832 h 13511369"/>
                  <a:gd name="connsiteX177" fmla="*/ 1466278 w 12088748"/>
                  <a:gd name="connsiteY177" fmla="*/ 11508738 h 13511369"/>
                  <a:gd name="connsiteX178" fmla="*/ 1552003 w 12088748"/>
                  <a:gd name="connsiteY178" fmla="*/ 11573032 h 13511369"/>
                  <a:gd name="connsiteX179" fmla="*/ 1652015 w 12088748"/>
                  <a:gd name="connsiteY179" fmla="*/ 11580175 h 13511369"/>
                  <a:gd name="connsiteX180" fmla="*/ 1731787 w 12088748"/>
                  <a:gd name="connsiteY180" fmla="*/ 11592332 h 13511369"/>
                  <a:gd name="connsiteX181" fmla="*/ 1659159 w 12088748"/>
                  <a:gd name="connsiteY181" fmla="*/ 11737338 h 13511369"/>
                  <a:gd name="connsiteX182" fmla="*/ 1693687 w 12088748"/>
                  <a:gd name="connsiteY182" fmla="*/ 11992382 h 13511369"/>
                  <a:gd name="connsiteX183" fmla="*/ 1871090 w 12088748"/>
                  <a:gd name="connsiteY183" fmla="*/ 12130244 h 13511369"/>
                  <a:gd name="connsiteX184" fmla="*/ 1993724 w 12088748"/>
                  <a:gd name="connsiteY184" fmla="*/ 12056676 h 13511369"/>
                  <a:gd name="connsiteX185" fmla="*/ 2066353 w 12088748"/>
                  <a:gd name="connsiteY185" fmla="*/ 12104050 h 13511369"/>
                  <a:gd name="connsiteX186" fmla="*/ 2142553 w 12088748"/>
                  <a:gd name="connsiteY186" fmla="*/ 12034994 h 13511369"/>
                  <a:gd name="connsiteX187" fmla="*/ 2242565 w 12088748"/>
                  <a:gd name="connsiteY187" fmla="*/ 12058807 h 13511369"/>
                  <a:gd name="connsiteX188" fmla="*/ 2473547 w 12088748"/>
                  <a:gd name="connsiteY188" fmla="*/ 12008800 h 13511369"/>
                  <a:gd name="connsiteX189" fmla="*/ 2524743 w 12088748"/>
                  <a:gd name="connsiteY189" fmla="*/ 11899513 h 13511369"/>
                  <a:gd name="connsiteX190" fmla="*/ 2893837 w 12088748"/>
                  <a:gd name="connsiteY190" fmla="*/ 12030482 h 13511369"/>
                  <a:gd name="connsiteX191" fmla="*/ 2983134 w 12088748"/>
                  <a:gd name="connsiteY191" fmla="*/ 12018325 h 13511369"/>
                  <a:gd name="connsiteX192" fmla="*/ 3084337 w 12088748"/>
                  <a:gd name="connsiteY192" fmla="*/ 12182882 h 13511369"/>
                  <a:gd name="connsiteX193" fmla="*/ 3323653 w 12088748"/>
                  <a:gd name="connsiteY193" fmla="*/ 12127863 h 13511369"/>
                  <a:gd name="connsiteX194" fmla="*/ 3433190 w 12088748"/>
                  <a:gd name="connsiteY194" fmla="*/ 12196919 h 13511369"/>
                  <a:gd name="connsiteX195" fmla="*/ 3586781 w 12088748"/>
                  <a:gd name="connsiteY195" fmla="*/ 12266226 h 13511369"/>
                  <a:gd name="connsiteX196" fmla="*/ 3522487 w 12088748"/>
                  <a:gd name="connsiteY196" fmla="*/ 12387670 h 13511369"/>
                  <a:gd name="connsiteX197" fmla="*/ 3607022 w 12088748"/>
                  <a:gd name="connsiteY197" fmla="*/ 12592207 h 13511369"/>
                  <a:gd name="connsiteX198" fmla="*/ 3560587 w 12088748"/>
                  <a:gd name="connsiteY198" fmla="*/ 12773432 h 13511369"/>
                  <a:gd name="connsiteX199" fmla="*/ 3545109 w 12088748"/>
                  <a:gd name="connsiteY199" fmla="*/ 12987494 h 13511369"/>
                  <a:gd name="connsiteX200" fmla="*/ 3636787 w 12088748"/>
                  <a:gd name="connsiteY200" fmla="*/ 13211582 h 13511369"/>
                  <a:gd name="connsiteX201" fmla="*/ 3922537 w 12088748"/>
                  <a:gd name="connsiteY201" fmla="*/ 13440182 h 13511369"/>
                  <a:gd name="connsiteX202" fmla="*/ 4514278 w 12088748"/>
                  <a:gd name="connsiteY202" fmla="*/ 13511369 h 13511369"/>
                  <a:gd name="connsiteX203" fmla="*/ 4549996 w 12088748"/>
                  <a:gd name="connsiteY203" fmla="*/ 13442312 h 13511369"/>
                  <a:gd name="connsiteX204" fmla="*/ 4208287 w 12088748"/>
                  <a:gd name="connsiteY204" fmla="*/ 13154432 h 13511369"/>
                  <a:gd name="connsiteX205" fmla="*/ 4635722 w 12088748"/>
                  <a:gd name="connsiteY205" fmla="*/ 13268482 h 13511369"/>
                  <a:gd name="connsiteX206" fmla="*/ 4951237 w 12088748"/>
                  <a:gd name="connsiteY206" fmla="*/ 13268732 h 13511369"/>
                  <a:gd name="connsiteX207" fmla="*/ 5052440 w 12088748"/>
                  <a:gd name="connsiteY207" fmla="*/ 13058932 h 13511369"/>
                  <a:gd name="connsiteX208" fmla="*/ 5011959 w 12088748"/>
                  <a:gd name="connsiteY208" fmla="*/ 12985113 h 13511369"/>
                  <a:gd name="connsiteX209" fmla="*/ 5008387 w 12088748"/>
                  <a:gd name="connsiteY209" fmla="*/ 12678182 h 13511369"/>
                  <a:gd name="connsiteX210" fmla="*/ 5084587 w 12088748"/>
                  <a:gd name="connsiteY210" fmla="*/ 12563882 h 13511369"/>
                  <a:gd name="connsiteX211" fmla="*/ 5046487 w 12088748"/>
                  <a:gd name="connsiteY211" fmla="*/ 12225745 h 13511369"/>
                  <a:gd name="connsiteX212" fmla="*/ 5375100 w 12088748"/>
                  <a:gd name="connsiteY212" fmla="*/ 12097157 h 13511369"/>
                  <a:gd name="connsiteX213" fmla="*/ 5656087 w 12088748"/>
                  <a:gd name="connsiteY213" fmla="*/ 12180502 h 13511369"/>
                  <a:gd name="connsiteX214" fmla="*/ 5541787 w 12088748"/>
                  <a:gd name="connsiteY214" fmla="*/ 11249432 h 13511369"/>
                  <a:gd name="connsiteX215" fmla="*/ 5602510 w 12088748"/>
                  <a:gd name="connsiteY215" fmla="*/ 10722925 h 13511369"/>
                  <a:gd name="connsiteX216" fmla="*/ 5485827 w 12088748"/>
                  <a:gd name="connsiteY216" fmla="*/ 10663394 h 13511369"/>
                  <a:gd name="connsiteX217" fmla="*/ 5602509 w 12088748"/>
                  <a:gd name="connsiteY217" fmla="*/ 10701495 h 13511369"/>
                  <a:gd name="connsiteX218" fmla="*/ 5628703 w 12088748"/>
                  <a:gd name="connsiteY218" fmla="*/ 10160950 h 13511369"/>
                  <a:gd name="connsiteX219" fmla="*/ 5715618 w 12088748"/>
                  <a:gd name="connsiteY219" fmla="*/ 9775438 h 13511369"/>
                  <a:gd name="connsiteX220" fmla="*/ 5847778 w 12088748"/>
                  <a:gd name="connsiteY220" fmla="*/ 9408475 h 13511369"/>
                  <a:gd name="connsiteX221" fmla="*/ 5938265 w 12088748"/>
                  <a:gd name="connsiteY221" fmla="*/ 9196544 h 13511369"/>
                  <a:gd name="connsiteX222" fmla="*/ 5776340 w 12088748"/>
                  <a:gd name="connsiteY222" fmla="*/ 9329894 h 13511369"/>
                  <a:gd name="connsiteX223" fmla="*/ 5940647 w 12088748"/>
                  <a:gd name="connsiteY223" fmla="*/ 9137013 h 13511369"/>
                  <a:gd name="connsiteX224" fmla="*/ 5972794 w 12088748"/>
                  <a:gd name="connsiteY224" fmla="*/ 8956289 h 13511369"/>
                  <a:gd name="connsiteX225" fmla="*/ 5976365 w 12088748"/>
                  <a:gd name="connsiteY225" fmla="*/ 9087006 h 13511369"/>
                  <a:gd name="connsiteX226" fmla="*/ 6458567 w 12088748"/>
                  <a:gd name="connsiteY226" fmla="*/ 8201432 h 13511369"/>
                  <a:gd name="connsiteX227" fmla="*/ 6221634 w 12088748"/>
                  <a:gd name="connsiteY227" fmla="*/ 8101170 h 13511369"/>
                  <a:gd name="connsiteX228" fmla="*/ 6443090 w 12088748"/>
                  <a:gd name="connsiteY228" fmla="*/ 8110694 h 13511369"/>
                  <a:gd name="connsiteX229" fmla="*/ 6713363 w 12088748"/>
                  <a:gd name="connsiteY229" fmla="*/ 8074975 h 13511369"/>
                  <a:gd name="connsiteX230" fmla="*/ 6872907 w 12088748"/>
                  <a:gd name="connsiteY230" fmla="*/ 8032113 h 13511369"/>
                  <a:gd name="connsiteX231" fmla="*/ 6802659 w 12088748"/>
                  <a:gd name="connsiteY231" fmla="*/ 7972582 h 13511369"/>
                  <a:gd name="connsiteX232" fmla="*/ 6894339 w 12088748"/>
                  <a:gd name="connsiteY232" fmla="*/ 7846626 h 13511369"/>
                  <a:gd name="connsiteX233" fmla="*/ 6997921 w 12088748"/>
                  <a:gd name="connsiteY233" fmla="*/ 7867807 h 13511369"/>
                  <a:gd name="connsiteX234" fmla="*/ 7034832 w 12088748"/>
                  <a:gd name="connsiteY234" fmla="*/ 7793990 h 13511369"/>
                  <a:gd name="connsiteX235" fmla="*/ 6961013 w 12088748"/>
                  <a:gd name="connsiteY235" fmla="*/ 7693975 h 13511369"/>
                  <a:gd name="connsiteX236" fmla="*/ 6927676 w 12088748"/>
                  <a:gd name="connsiteY236" fmla="*/ 7596344 h 13511369"/>
                  <a:gd name="connsiteX237" fmla="*/ 6837187 w 12088748"/>
                  <a:gd name="connsiteY237" fmla="*/ 7591832 h 13511369"/>
                  <a:gd name="connsiteX238" fmla="*/ 6763369 w 12088748"/>
                  <a:gd name="connsiteY238" fmla="*/ 7674925 h 13511369"/>
                  <a:gd name="connsiteX239" fmla="*/ 6627637 w 12088748"/>
                  <a:gd name="connsiteY239" fmla="*/ 7687082 h 13511369"/>
                  <a:gd name="connsiteX240" fmla="*/ 6687169 w 12088748"/>
                  <a:gd name="connsiteY240" fmla="*/ 7617775 h 13511369"/>
                  <a:gd name="connsiteX241" fmla="*/ 6699076 w 12088748"/>
                  <a:gd name="connsiteY241" fmla="*/ 7529669 h 13511369"/>
                  <a:gd name="connsiteX242" fmla="*/ 6720506 w 12088748"/>
                  <a:gd name="connsiteY242" fmla="*/ 7467756 h 13511369"/>
                  <a:gd name="connsiteX243" fmla="*/ 6684787 w 12088748"/>
                  <a:gd name="connsiteY243" fmla="*/ 7401332 h 13511369"/>
                  <a:gd name="connsiteX244" fmla="*/ 6620494 w 12088748"/>
                  <a:gd name="connsiteY244" fmla="*/ 7432038 h 13511369"/>
                  <a:gd name="connsiteX245" fmla="*/ 6618112 w 12088748"/>
                  <a:gd name="connsiteY245" fmla="*/ 7351326 h 13511369"/>
                  <a:gd name="connsiteX246" fmla="*/ 6837188 w 12088748"/>
                  <a:gd name="connsiteY246" fmla="*/ 7243919 h 13511369"/>
                  <a:gd name="connsiteX247" fmla="*/ 6801469 w 12088748"/>
                  <a:gd name="connsiteY247" fmla="*/ 7089138 h 13511369"/>
                  <a:gd name="connsiteX248" fmla="*/ 6877669 w 12088748"/>
                  <a:gd name="connsiteY248" fmla="*/ 7072469 h 13511369"/>
                  <a:gd name="connsiteX249" fmla="*/ 6856237 w 12088748"/>
                  <a:gd name="connsiteY249" fmla="*/ 6982232 h 13511369"/>
                  <a:gd name="connsiteX250" fmla="*/ 6961013 w 12088748"/>
                  <a:gd name="connsiteY250" fmla="*/ 6984363 h 13511369"/>
                  <a:gd name="connsiteX251" fmla="*/ 7003876 w 12088748"/>
                  <a:gd name="connsiteY251" fmla="*/ 6903400 h 13511369"/>
                  <a:gd name="connsiteX252" fmla="*/ 7106269 w 12088748"/>
                  <a:gd name="connsiteY252" fmla="*/ 6936738 h 13511369"/>
                  <a:gd name="connsiteX253" fmla="*/ 7180088 w 12088748"/>
                  <a:gd name="connsiteY253" fmla="*/ 7039132 h 13511369"/>
                  <a:gd name="connsiteX254" fmla="*/ 7246763 w 12088748"/>
                  <a:gd name="connsiteY254" fmla="*/ 6979600 h 13511369"/>
                  <a:gd name="connsiteX255" fmla="*/ 7187232 w 12088748"/>
                  <a:gd name="connsiteY255" fmla="*/ 6843869 h 13511369"/>
                  <a:gd name="connsiteX256" fmla="*/ 7244381 w 12088748"/>
                  <a:gd name="connsiteY256" fmla="*/ 6896506 h 13511369"/>
                  <a:gd name="connsiteX257" fmla="*/ 7361063 w 12088748"/>
                  <a:gd name="connsiteY257" fmla="*/ 6934357 h 13511369"/>
                  <a:gd name="connsiteX258" fmla="*/ 7434882 w 12088748"/>
                  <a:gd name="connsiteY258" fmla="*/ 7006046 h 13511369"/>
                  <a:gd name="connsiteX259" fmla="*/ 7403926 w 12088748"/>
                  <a:gd name="connsiteY259" fmla="*/ 7144158 h 13511369"/>
                  <a:gd name="connsiteX260" fmla="*/ 7475363 w 12088748"/>
                  <a:gd name="connsiteY260" fmla="*/ 7108439 h 13511369"/>
                  <a:gd name="connsiteX261" fmla="*/ 7465837 w 12088748"/>
                  <a:gd name="connsiteY261" fmla="*/ 7077482 h 13511369"/>
                  <a:gd name="connsiteX262" fmla="*/ 7542038 w 12088748"/>
                  <a:gd name="connsiteY262" fmla="*/ 7163208 h 13511369"/>
                  <a:gd name="connsiteX263" fmla="*/ 7477744 w 12088748"/>
                  <a:gd name="connsiteY263" fmla="*/ 7244171 h 13511369"/>
                  <a:gd name="connsiteX264" fmla="*/ 7542037 w 12088748"/>
                  <a:gd name="connsiteY264" fmla="*/ 7325132 h 13511369"/>
                  <a:gd name="connsiteX265" fmla="*/ 7468219 w 12088748"/>
                  <a:gd name="connsiteY265" fmla="*/ 7344183 h 13511369"/>
                  <a:gd name="connsiteX266" fmla="*/ 7375351 w 12088748"/>
                  <a:gd name="connsiteY266" fmla="*/ 7296558 h 13511369"/>
                  <a:gd name="connsiteX267" fmla="*/ 7327726 w 12088748"/>
                  <a:gd name="connsiteY267" fmla="*/ 7406096 h 13511369"/>
                  <a:gd name="connsiteX268" fmla="*/ 7403926 w 12088748"/>
                  <a:gd name="connsiteY268" fmla="*/ 7425146 h 13511369"/>
                  <a:gd name="connsiteX269" fmla="*/ 7458694 w 12088748"/>
                  <a:gd name="connsiteY269" fmla="*/ 7484677 h 13511369"/>
                  <a:gd name="connsiteX270" fmla="*/ 7484888 w 12088748"/>
                  <a:gd name="connsiteY270" fmla="*/ 7515382 h 13511369"/>
                  <a:gd name="connsiteX271" fmla="*/ 7505128 w 12088748"/>
                  <a:gd name="connsiteY271" fmla="*/ 7467755 h 13511369"/>
                  <a:gd name="connsiteX272" fmla="*/ 7563469 w 12088748"/>
                  <a:gd name="connsiteY272" fmla="*/ 7529921 h 13511369"/>
                  <a:gd name="connsiteX273" fmla="*/ 7656338 w 12088748"/>
                  <a:gd name="connsiteY273" fmla="*/ 7615646 h 13511369"/>
                  <a:gd name="connsiteX274" fmla="*/ 7656338 w 12088748"/>
                  <a:gd name="connsiteY274" fmla="*/ 7510871 h 13511369"/>
                  <a:gd name="connsiteX275" fmla="*/ 7830168 w 12088748"/>
                  <a:gd name="connsiteY275" fmla="*/ 7606120 h 13511369"/>
                  <a:gd name="connsiteX276" fmla="*/ 7723013 w 12088748"/>
                  <a:gd name="connsiteY276" fmla="*/ 7370377 h 13511369"/>
                  <a:gd name="connsiteX277" fmla="*/ 7725394 w 12088748"/>
                  <a:gd name="connsiteY277" fmla="*/ 7234646 h 13511369"/>
                  <a:gd name="connsiteX278" fmla="*/ 7630144 w 12088748"/>
                  <a:gd name="connsiteY278" fmla="*/ 7206071 h 13511369"/>
                  <a:gd name="connsiteX279" fmla="*/ 7694437 w 12088748"/>
                  <a:gd name="connsiteY279" fmla="*/ 7039382 h 13511369"/>
                  <a:gd name="connsiteX280" fmla="*/ 8392144 w 12088748"/>
                  <a:gd name="connsiteY280" fmla="*/ 6653621 h 13511369"/>
                  <a:gd name="connsiteX281" fmla="*/ 8720757 w 12088748"/>
                  <a:gd name="connsiteY281" fmla="*/ 6591708 h 13511369"/>
                  <a:gd name="connsiteX282" fmla="*/ 8739807 w 12088748"/>
                  <a:gd name="connsiteY282" fmla="*/ 6696483 h 13511369"/>
                  <a:gd name="connsiteX283" fmla="*/ 8813626 w 12088748"/>
                  <a:gd name="connsiteY283" fmla="*/ 6701246 h 13511369"/>
                  <a:gd name="connsiteX284" fmla="*/ 8789812 w 12088748"/>
                  <a:gd name="connsiteY284" fmla="*/ 6548844 h 13511369"/>
                  <a:gd name="connsiteX285" fmla="*/ 9332737 w 12088748"/>
                  <a:gd name="connsiteY285" fmla="*/ 6544082 h 13511369"/>
                  <a:gd name="connsiteX286" fmla="*/ 9520856 w 12088748"/>
                  <a:gd name="connsiteY286" fmla="*/ 6494075 h 13511369"/>
                  <a:gd name="connsiteX287" fmla="*/ 9647062 w 12088748"/>
                  <a:gd name="connsiteY287" fmla="*/ 6298813 h 13511369"/>
                  <a:gd name="connsiteX288" fmla="*/ 9923287 w 12088748"/>
                  <a:gd name="connsiteY288" fmla="*/ 6334532 h 13511369"/>
                  <a:gd name="connsiteX289" fmla="*/ 9887569 w 12088748"/>
                  <a:gd name="connsiteY289" fmla="*/ 6420258 h 13511369"/>
                  <a:gd name="connsiteX290" fmla="*/ 9744694 w 12088748"/>
                  <a:gd name="connsiteY290" fmla="*/ 6434546 h 13511369"/>
                  <a:gd name="connsiteX291" fmla="*/ 9813749 w 12088748"/>
                  <a:gd name="connsiteY291" fmla="*/ 6489313 h 13511369"/>
                  <a:gd name="connsiteX292" fmla="*/ 9682782 w 12088748"/>
                  <a:gd name="connsiteY292" fmla="*/ 6517889 h 13511369"/>
                  <a:gd name="connsiteX293" fmla="*/ 9556576 w 12088748"/>
                  <a:gd name="connsiteY293" fmla="*/ 6508364 h 13511369"/>
                  <a:gd name="connsiteX294" fmla="*/ 9470850 w 12088748"/>
                  <a:gd name="connsiteY294" fmla="*/ 6544082 h 13511369"/>
                  <a:gd name="connsiteX295" fmla="*/ 9439894 w 12088748"/>
                  <a:gd name="connsiteY295" fmla="*/ 6848883 h 13511369"/>
                  <a:gd name="connsiteX296" fmla="*/ 9601819 w 12088748"/>
                  <a:gd name="connsiteY296" fmla="*/ 6882220 h 13511369"/>
                  <a:gd name="connsiteX297" fmla="*/ 9808987 w 12088748"/>
                  <a:gd name="connsiteY297" fmla="*/ 6696482 h 13511369"/>
                  <a:gd name="connsiteX298" fmla="*/ 9847088 w 12088748"/>
                  <a:gd name="connsiteY298" fmla="*/ 6794114 h 13511369"/>
                  <a:gd name="connsiteX299" fmla="*/ 9994726 w 12088748"/>
                  <a:gd name="connsiteY299" fmla="*/ 6717914 h 13511369"/>
                  <a:gd name="connsiteX300" fmla="*/ 9894713 w 12088748"/>
                  <a:gd name="connsiteY300" fmla="*/ 6956040 h 13511369"/>
                  <a:gd name="connsiteX301" fmla="*/ 10037588 w 12088748"/>
                  <a:gd name="connsiteY301" fmla="*/ 6898889 h 13511369"/>
                  <a:gd name="connsiteX302" fmla="*/ 10004251 w 12088748"/>
                  <a:gd name="connsiteY302" fmla="*/ 6986996 h 13511369"/>
                  <a:gd name="connsiteX303" fmla="*/ 10235232 w 12088748"/>
                  <a:gd name="connsiteY303" fmla="*/ 6984614 h 13511369"/>
                  <a:gd name="connsiteX304" fmla="*/ 10075687 w 12088748"/>
                  <a:gd name="connsiteY304" fmla="*/ 7039382 h 13511369"/>
                  <a:gd name="connsiteX305" fmla="*/ 9966151 w 12088748"/>
                  <a:gd name="connsiteY305" fmla="*/ 7096533 h 13511369"/>
                  <a:gd name="connsiteX306" fmla="*/ 9847088 w 12088748"/>
                  <a:gd name="connsiteY306" fmla="*/ 7210833 h 13511369"/>
                  <a:gd name="connsiteX307" fmla="*/ 9882806 w 12088748"/>
                  <a:gd name="connsiteY307" fmla="*/ 7270363 h 13511369"/>
                  <a:gd name="connsiteX308" fmla="*/ 9925669 w 12088748"/>
                  <a:gd name="connsiteY308" fmla="*/ 7320371 h 13511369"/>
                  <a:gd name="connsiteX309" fmla="*/ 10004251 w 12088748"/>
                  <a:gd name="connsiteY309" fmla="*/ 7287033 h 13511369"/>
                  <a:gd name="connsiteX310" fmla="*/ 10016156 w 12088748"/>
                  <a:gd name="connsiteY310" fmla="*/ 7348944 h 13511369"/>
                  <a:gd name="connsiteX311" fmla="*/ 10130457 w 12088748"/>
                  <a:gd name="connsiteY311" fmla="*/ 7210833 h 13511369"/>
                  <a:gd name="connsiteX312" fmla="*/ 10166176 w 12088748"/>
                  <a:gd name="connsiteY312" fmla="*/ 7356089 h 13511369"/>
                  <a:gd name="connsiteX313" fmla="*/ 10261426 w 12088748"/>
                  <a:gd name="connsiteY313" fmla="*/ 7239408 h 13511369"/>
                  <a:gd name="connsiteX314" fmla="*/ 10287619 w 12088748"/>
                  <a:gd name="connsiteY314" fmla="*/ 7401332 h 13511369"/>
                  <a:gd name="connsiteX315" fmla="*/ 10361437 w 12088748"/>
                  <a:gd name="connsiteY315" fmla="*/ 7477532 h 13511369"/>
                  <a:gd name="connsiteX316" fmla="*/ 10151887 w 12088748"/>
                  <a:gd name="connsiteY316" fmla="*/ 7591832 h 13511369"/>
                  <a:gd name="connsiteX317" fmla="*/ 10304288 w 12088748"/>
                  <a:gd name="connsiteY317" fmla="*/ 7741852 h 13511369"/>
                  <a:gd name="connsiteX318" fmla="*/ 10335244 w 12088748"/>
                  <a:gd name="connsiteY318" fmla="*/ 7644221 h 13511369"/>
                  <a:gd name="connsiteX319" fmla="*/ 10406680 w 12088748"/>
                  <a:gd name="connsiteY319" fmla="*/ 7732326 h 13511369"/>
                  <a:gd name="connsiteX320" fmla="*/ 10528126 w 12088748"/>
                  <a:gd name="connsiteY320" fmla="*/ 7691846 h 13511369"/>
                  <a:gd name="connsiteX321" fmla="*/ 10532887 w 12088748"/>
                  <a:gd name="connsiteY321" fmla="*/ 7777570 h 13511369"/>
                  <a:gd name="connsiteX322" fmla="*/ 10530506 w 12088748"/>
                  <a:gd name="connsiteY322" fmla="*/ 7875200 h 13511369"/>
                  <a:gd name="connsiteX323" fmla="*/ 10640043 w 12088748"/>
                  <a:gd name="connsiteY323" fmla="*/ 7837101 h 13511369"/>
                  <a:gd name="connsiteX324" fmla="*/ 10680526 w 12088748"/>
                  <a:gd name="connsiteY324" fmla="*/ 8075227 h 13511369"/>
                  <a:gd name="connsiteX325" fmla="*/ 10818637 w 12088748"/>
                  <a:gd name="connsiteY325" fmla="*/ 8106182 h 13511369"/>
                  <a:gd name="connsiteX326" fmla="*/ 10832925 w 12088748"/>
                  <a:gd name="connsiteY326" fmla="*/ 7815670 h 13511369"/>
                  <a:gd name="connsiteX327" fmla="*/ 10923413 w 12088748"/>
                  <a:gd name="connsiteY327" fmla="*/ 7791858 h 13511369"/>
                  <a:gd name="connsiteX328" fmla="*/ 10992469 w 12088748"/>
                  <a:gd name="connsiteY328" fmla="*/ 7620407 h 13511369"/>
                  <a:gd name="connsiteX329" fmla="*/ 10954369 w 12088748"/>
                  <a:gd name="connsiteY329" fmla="*/ 7491821 h 13511369"/>
                  <a:gd name="connsiteX330" fmla="*/ 10859119 w 12088748"/>
                  <a:gd name="connsiteY330" fmla="*/ 7479913 h 13511369"/>
                  <a:gd name="connsiteX331" fmla="*/ 10906743 w 12088748"/>
                  <a:gd name="connsiteY331" fmla="*/ 7360851 h 13511369"/>
                  <a:gd name="connsiteX332" fmla="*/ 10801969 w 12088748"/>
                  <a:gd name="connsiteY332" fmla="*/ 7289414 h 13511369"/>
                  <a:gd name="connsiteX333" fmla="*/ 10761487 w 12088748"/>
                  <a:gd name="connsiteY333" fmla="*/ 7058432 h 13511369"/>
                  <a:gd name="connsiteX334" fmla="*/ 10443987 w 12088748"/>
                  <a:gd name="connsiteY334" fmla="*/ 7020332 h 13511369"/>
                  <a:gd name="connsiteX335" fmla="*/ 10513838 w 12088748"/>
                  <a:gd name="connsiteY335" fmla="*/ 6915558 h 13511369"/>
                  <a:gd name="connsiteX336" fmla="*/ 10637663 w 12088748"/>
                  <a:gd name="connsiteY336" fmla="*/ 6896508 h 13511369"/>
                  <a:gd name="connsiteX337" fmla="*/ 10647187 w 12088748"/>
                  <a:gd name="connsiteY337" fmla="*/ 6810782 h 13511369"/>
                  <a:gd name="connsiteX338" fmla="*/ 10859912 w 12088748"/>
                  <a:gd name="connsiteY338" fmla="*/ 6899682 h 13511369"/>
                  <a:gd name="connsiteX339" fmla="*/ 10875787 w 12088748"/>
                  <a:gd name="connsiteY339" fmla="*/ 6677432 h 13511369"/>
                  <a:gd name="connsiteX340" fmla="*/ 10666237 w 12088748"/>
                  <a:gd name="connsiteY340" fmla="*/ 6772682 h 13511369"/>
                  <a:gd name="connsiteX341" fmla="*/ 10590037 w 12088748"/>
                  <a:gd name="connsiteY341" fmla="*/ 6544082 h 13511369"/>
                  <a:gd name="connsiteX342" fmla="*/ 10361437 w 12088748"/>
                  <a:gd name="connsiteY342" fmla="*/ 6753632 h 13511369"/>
                  <a:gd name="connsiteX343" fmla="*/ 10374138 w 12088748"/>
                  <a:gd name="connsiteY343" fmla="*/ 6588533 h 13511369"/>
                  <a:gd name="connsiteX344" fmla="*/ 10386837 w 12088748"/>
                  <a:gd name="connsiteY344" fmla="*/ 6464707 h 13511369"/>
                  <a:gd name="connsiteX345" fmla="*/ 10331672 w 12088748"/>
                  <a:gd name="connsiteY345" fmla="*/ 6436675 h 13511369"/>
                  <a:gd name="connsiteX346" fmla="*/ 10278888 w 12088748"/>
                  <a:gd name="connsiteY346" fmla="*/ 6452008 h 13511369"/>
                  <a:gd name="connsiteX347" fmla="*/ 10158237 w 12088748"/>
                  <a:gd name="connsiteY347" fmla="*/ 6236107 h 13511369"/>
                  <a:gd name="connsiteX348" fmla="*/ 10323338 w 12088748"/>
                  <a:gd name="connsiteY348" fmla="*/ 6274208 h 13511369"/>
                  <a:gd name="connsiteX349" fmla="*/ 10564638 w 12088748"/>
                  <a:gd name="connsiteY349" fmla="*/ 6274208 h 13511369"/>
                  <a:gd name="connsiteX350" fmla="*/ 10694812 w 12088748"/>
                  <a:gd name="connsiteY350" fmla="*/ 6134507 h 13511369"/>
                  <a:gd name="connsiteX351" fmla="*/ 10593213 w 12088748"/>
                  <a:gd name="connsiteY351" fmla="*/ 6023383 h 13511369"/>
                  <a:gd name="connsiteX352" fmla="*/ 10380487 w 12088748"/>
                  <a:gd name="connsiteY352" fmla="*/ 5975757 h 13511369"/>
                  <a:gd name="connsiteX353" fmla="*/ 10561462 w 12088748"/>
                  <a:gd name="connsiteY353" fmla="*/ 5845582 h 13511369"/>
                  <a:gd name="connsiteX354" fmla="*/ 10507488 w 12088748"/>
                  <a:gd name="connsiteY354" fmla="*/ 5728108 h 13511369"/>
                  <a:gd name="connsiteX355" fmla="*/ 10561463 w 12088748"/>
                  <a:gd name="connsiteY355" fmla="*/ 5607458 h 13511369"/>
                  <a:gd name="connsiteX356" fmla="*/ 10523362 w 12088748"/>
                  <a:gd name="connsiteY356" fmla="*/ 5604282 h 13511369"/>
                  <a:gd name="connsiteX357" fmla="*/ 10488438 w 12088748"/>
                  <a:gd name="connsiteY357" fmla="*/ 5528083 h 13511369"/>
                  <a:gd name="connsiteX358" fmla="*/ 10329687 w 12088748"/>
                  <a:gd name="connsiteY358" fmla="*/ 5375682 h 13511369"/>
                  <a:gd name="connsiteX359" fmla="*/ 10599563 w 12088748"/>
                  <a:gd name="connsiteY359" fmla="*/ 5480458 h 13511369"/>
                  <a:gd name="connsiteX360" fmla="*/ 10742437 w 12088748"/>
                  <a:gd name="connsiteY360" fmla="*/ 5439182 h 13511369"/>
                  <a:gd name="connsiteX361" fmla="*/ 10717038 w 12088748"/>
                  <a:gd name="connsiteY361" fmla="*/ 5686833 h 13511369"/>
                  <a:gd name="connsiteX362" fmla="*/ 10894837 w 12088748"/>
                  <a:gd name="connsiteY362" fmla="*/ 5724932 h 13511369"/>
                  <a:gd name="connsiteX363" fmla="*/ 10951988 w 12088748"/>
                  <a:gd name="connsiteY363" fmla="*/ 5550308 h 13511369"/>
                  <a:gd name="connsiteX364" fmla="*/ 10993262 w 12088748"/>
                  <a:gd name="connsiteY364" fmla="*/ 5321707 h 13511369"/>
                  <a:gd name="connsiteX365" fmla="*/ 10913888 w 12088748"/>
                  <a:gd name="connsiteY365" fmla="*/ 5118508 h 13511369"/>
                  <a:gd name="connsiteX366" fmla="*/ 10856737 w 12088748"/>
                  <a:gd name="connsiteY366" fmla="*/ 5020082 h 13511369"/>
                  <a:gd name="connsiteX367" fmla="*/ 10777363 w 12088748"/>
                  <a:gd name="connsiteY367" fmla="*/ 5137558 h 13511369"/>
                  <a:gd name="connsiteX368" fmla="*/ 10707513 w 12088748"/>
                  <a:gd name="connsiteY368" fmla="*/ 5096283 h 13511369"/>
                  <a:gd name="connsiteX369" fmla="*/ 10675763 w 12088748"/>
                  <a:gd name="connsiteY369" fmla="*/ 5216933 h 13511369"/>
                  <a:gd name="connsiteX370" fmla="*/ 10574162 w 12088748"/>
                  <a:gd name="connsiteY370" fmla="*/ 5220107 h 13511369"/>
                  <a:gd name="connsiteX371" fmla="*/ 10494787 w 12088748"/>
                  <a:gd name="connsiteY371" fmla="*/ 5077232 h 13511369"/>
                  <a:gd name="connsiteX372" fmla="*/ 10456687 w 12088748"/>
                  <a:gd name="connsiteY372" fmla="*/ 4924832 h 13511369"/>
                  <a:gd name="connsiteX373" fmla="*/ 10240787 w 12088748"/>
                  <a:gd name="connsiteY373" fmla="*/ 4928007 h 13511369"/>
                  <a:gd name="connsiteX374" fmla="*/ 10266187 w 12088748"/>
                  <a:gd name="connsiteY374" fmla="*/ 5153432 h 13511369"/>
                  <a:gd name="connsiteX375" fmla="*/ 10228088 w 12088748"/>
                  <a:gd name="connsiteY375" fmla="*/ 4959758 h 13511369"/>
                  <a:gd name="connsiteX376" fmla="*/ 10183637 w 12088748"/>
                  <a:gd name="connsiteY376" fmla="*/ 4972457 h 13511369"/>
                  <a:gd name="connsiteX377" fmla="*/ 10113787 w 12088748"/>
                  <a:gd name="connsiteY377" fmla="*/ 4861332 h 13511369"/>
                  <a:gd name="connsiteX378" fmla="*/ 10018538 w 12088748"/>
                  <a:gd name="connsiteY378" fmla="*/ 4931183 h 13511369"/>
                  <a:gd name="connsiteX379" fmla="*/ 9862962 w 12088748"/>
                  <a:gd name="connsiteY379" fmla="*/ 5058182 h 13511369"/>
                  <a:gd name="connsiteX380" fmla="*/ 10228087 w 12088748"/>
                  <a:gd name="connsiteY380" fmla="*/ 4724807 h 13511369"/>
                  <a:gd name="connsiteX381" fmla="*/ 10372550 w 12088748"/>
                  <a:gd name="connsiteY381" fmla="*/ 4634321 h 13511369"/>
                  <a:gd name="connsiteX382" fmla="*/ 10590037 w 12088748"/>
                  <a:gd name="connsiteY382" fmla="*/ 4581932 h 13511369"/>
                  <a:gd name="connsiteX383" fmla="*/ 10628138 w 12088748"/>
                  <a:gd name="connsiteY383" fmla="*/ 4461283 h 13511369"/>
                  <a:gd name="connsiteX384" fmla="*/ 10799588 w 12088748"/>
                  <a:gd name="connsiteY384" fmla="*/ 4334283 h 13511369"/>
                  <a:gd name="connsiteX385" fmla="*/ 10831337 w 12088748"/>
                  <a:gd name="connsiteY385" fmla="*/ 4080282 h 13511369"/>
                  <a:gd name="connsiteX386" fmla="*/ 10599562 w 12088748"/>
                  <a:gd name="connsiteY386" fmla="*/ 3997732 h 13511369"/>
                  <a:gd name="connsiteX387" fmla="*/ 10282063 w 12088748"/>
                  <a:gd name="connsiteY387" fmla="*/ 3950108 h 13511369"/>
                  <a:gd name="connsiteX388" fmla="*/ 10151887 w 12088748"/>
                  <a:gd name="connsiteY388" fmla="*/ 4010432 h 13511369"/>
                  <a:gd name="connsiteX389" fmla="*/ 10177288 w 12088748"/>
                  <a:gd name="connsiteY389" fmla="*/ 3845333 h 13511369"/>
                  <a:gd name="connsiteX390" fmla="*/ 10126488 w 12088748"/>
                  <a:gd name="connsiteY390" fmla="*/ 3670708 h 13511369"/>
                  <a:gd name="connsiteX391" fmla="*/ 10240787 w 12088748"/>
                  <a:gd name="connsiteY391" fmla="*/ 3708807 h 13511369"/>
                  <a:gd name="connsiteX392" fmla="*/ 10361438 w 12088748"/>
                  <a:gd name="connsiteY392" fmla="*/ 3600858 h 13511369"/>
                  <a:gd name="connsiteX393" fmla="*/ 10551938 w 12088748"/>
                  <a:gd name="connsiteY393" fmla="*/ 3661183 h 13511369"/>
                  <a:gd name="connsiteX394" fmla="*/ 10564638 w 12088748"/>
                  <a:gd name="connsiteY394" fmla="*/ 3477033 h 13511369"/>
                  <a:gd name="connsiteX395" fmla="*/ 10704337 w 12088748"/>
                  <a:gd name="connsiteY395" fmla="*/ 3515132 h 13511369"/>
                  <a:gd name="connsiteX396" fmla="*/ 10818637 w 12088748"/>
                  <a:gd name="connsiteY396" fmla="*/ 3210332 h 13511369"/>
                  <a:gd name="connsiteX397" fmla="*/ 10920238 w 12088748"/>
                  <a:gd name="connsiteY397" fmla="*/ 3299233 h 13511369"/>
                  <a:gd name="connsiteX398" fmla="*/ 11059937 w 12088748"/>
                  <a:gd name="connsiteY398" fmla="*/ 3283357 h 13511369"/>
                  <a:gd name="connsiteX399" fmla="*/ 11094862 w 12088748"/>
                  <a:gd name="connsiteY399" fmla="*/ 3508782 h 13511369"/>
                  <a:gd name="connsiteX400" fmla="*/ 11171063 w 12088748"/>
                  <a:gd name="connsiteY400" fmla="*/ 3251608 h 13511369"/>
                  <a:gd name="connsiteX401" fmla="*/ 11094863 w 12088748"/>
                  <a:gd name="connsiteY401" fmla="*/ 3165883 h 13511369"/>
                  <a:gd name="connsiteX402" fmla="*/ 11180587 w 12088748"/>
                  <a:gd name="connsiteY402" fmla="*/ 2911882 h 13511369"/>
                  <a:gd name="connsiteX403" fmla="*/ 10999613 w 12088748"/>
                  <a:gd name="connsiteY403" fmla="*/ 2988083 h 13511369"/>
                  <a:gd name="connsiteX404" fmla="*/ 10971037 w 12088748"/>
                  <a:gd name="connsiteY404" fmla="*/ 2918232 h 13511369"/>
                  <a:gd name="connsiteX405" fmla="*/ 10780537 w 12088748"/>
                  <a:gd name="connsiteY405" fmla="*/ 2715032 h 13511369"/>
                  <a:gd name="connsiteX406" fmla="*/ 10748788 w 12088748"/>
                  <a:gd name="connsiteY406" fmla="*/ 2530883 h 13511369"/>
                  <a:gd name="connsiteX407" fmla="*/ 10717038 w 12088748"/>
                  <a:gd name="connsiteY407" fmla="*/ 2435633 h 13511369"/>
                  <a:gd name="connsiteX408" fmla="*/ 10818637 w 12088748"/>
                  <a:gd name="connsiteY408" fmla="*/ 2334032 h 13511369"/>
                  <a:gd name="connsiteX409" fmla="*/ 11078988 w 12088748"/>
                  <a:gd name="connsiteY409" fmla="*/ 2099083 h 13511369"/>
                  <a:gd name="connsiteX410" fmla="*/ 11199637 w 12088748"/>
                  <a:gd name="connsiteY410" fmla="*/ 2118132 h 13511369"/>
                  <a:gd name="connsiteX411" fmla="*/ 11269488 w 12088748"/>
                  <a:gd name="connsiteY411" fmla="*/ 2029233 h 13511369"/>
                  <a:gd name="connsiteX412" fmla="*/ 11504437 w 12088748"/>
                  <a:gd name="connsiteY412" fmla="*/ 1921282 h 13511369"/>
                  <a:gd name="connsiteX413" fmla="*/ 11358388 w 12088748"/>
                  <a:gd name="connsiteY413" fmla="*/ 1851433 h 13511369"/>
                  <a:gd name="connsiteX414" fmla="*/ 11275837 w 12088748"/>
                  <a:gd name="connsiteY414" fmla="*/ 1705382 h 13511369"/>
                  <a:gd name="connsiteX415" fmla="*/ 11377437 w 12088748"/>
                  <a:gd name="connsiteY415" fmla="*/ 1279932 h 13511369"/>
                  <a:gd name="connsiteX416" fmla="*/ 11256787 w 12088748"/>
                  <a:gd name="connsiteY416" fmla="*/ 1019582 h 13511369"/>
                  <a:gd name="connsiteX417" fmla="*/ 11478244 w 12088748"/>
                  <a:gd name="connsiteY417" fmla="*/ 1355338 h 13511369"/>
                  <a:gd name="connsiteX418" fmla="*/ 11562778 w 12088748"/>
                  <a:gd name="connsiteY418" fmla="*/ 1269363 h 13511369"/>
                  <a:gd name="connsiteX419" fmla="*/ 11655250 w 12088748"/>
                  <a:gd name="connsiteY419" fmla="*/ 1156107 h 13511369"/>
                  <a:gd name="connsiteX420" fmla="*/ 11891787 w 12088748"/>
                  <a:gd name="connsiteY420" fmla="*/ 1476782 h 13511369"/>
                  <a:gd name="connsiteX421" fmla="*/ 11946159 w 12088748"/>
                  <a:gd name="connsiteY421" fmla="*/ 1559875 h 13511369"/>
                  <a:gd name="connsiteX422" fmla="*/ 12088637 w 12088748"/>
                  <a:gd name="connsiteY422" fmla="*/ 1578383 h 13511369"/>
                  <a:gd name="connsiteX423" fmla="*/ 11923537 w 12088748"/>
                  <a:gd name="connsiteY423" fmla="*/ 1133883 h 13511369"/>
                  <a:gd name="connsiteX424" fmla="*/ 11910837 w 12088748"/>
                  <a:gd name="connsiteY424" fmla="*/ 917982 h 13511369"/>
                  <a:gd name="connsiteX425" fmla="*/ 11777487 w 12088748"/>
                  <a:gd name="connsiteY425" fmla="*/ 721132 h 13511369"/>
                  <a:gd name="connsiteX426" fmla="*/ 11752087 w 12088748"/>
                  <a:gd name="connsiteY426" fmla="*/ 448082 h 1351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2088748" h="13511369">
                    <a:moveTo>
                      <a:pt x="11752087" y="448082"/>
                    </a:moveTo>
                    <a:cubicBezTo>
                      <a:pt x="11691762" y="325316"/>
                      <a:pt x="11415537" y="111533"/>
                      <a:pt x="11294887" y="168683"/>
                    </a:cubicBezTo>
                    <a:cubicBezTo>
                      <a:pt x="11199637" y="105183"/>
                      <a:pt x="11283245" y="93540"/>
                      <a:pt x="11180587" y="67082"/>
                    </a:cubicBezTo>
                    <a:cubicBezTo>
                      <a:pt x="11047237" y="62849"/>
                      <a:pt x="10990087" y="39565"/>
                      <a:pt x="10774187" y="86132"/>
                    </a:cubicBezTo>
                    <a:cubicBezTo>
                      <a:pt x="10659887" y="-11235"/>
                      <a:pt x="10653537" y="-26051"/>
                      <a:pt x="10507487" y="41682"/>
                    </a:cubicBezTo>
                    <a:cubicBezTo>
                      <a:pt x="10458341" y="69422"/>
                      <a:pt x="10437174" y="188847"/>
                      <a:pt x="10434065" y="278763"/>
                    </a:cubicBezTo>
                    <a:cubicBezTo>
                      <a:pt x="10430956" y="368679"/>
                      <a:pt x="10495978" y="498631"/>
                      <a:pt x="10488834" y="581181"/>
                    </a:cubicBezTo>
                    <a:cubicBezTo>
                      <a:pt x="10481690" y="663731"/>
                      <a:pt x="10430494" y="693100"/>
                      <a:pt x="10436447" y="747869"/>
                    </a:cubicBezTo>
                    <a:cubicBezTo>
                      <a:pt x="10442003" y="804225"/>
                      <a:pt x="10483278" y="834388"/>
                      <a:pt x="10488834" y="890744"/>
                    </a:cubicBezTo>
                    <a:lnTo>
                      <a:pt x="10475737" y="1095782"/>
                    </a:lnTo>
                    <a:cubicBezTo>
                      <a:pt x="10420240" y="1130930"/>
                      <a:pt x="10428311" y="1088826"/>
                      <a:pt x="10398347" y="1105056"/>
                    </a:cubicBezTo>
                    <a:cubicBezTo>
                      <a:pt x="10368383" y="1121286"/>
                      <a:pt x="10319766" y="1178479"/>
                      <a:pt x="10295953" y="1193163"/>
                    </a:cubicBezTo>
                    <a:cubicBezTo>
                      <a:pt x="10272140" y="1207847"/>
                      <a:pt x="10332862" y="1256266"/>
                      <a:pt x="10288809" y="1283650"/>
                    </a:cubicBezTo>
                    <a:cubicBezTo>
                      <a:pt x="10244756" y="1311034"/>
                      <a:pt x="10170144" y="1357469"/>
                      <a:pt x="10150697" y="1397950"/>
                    </a:cubicBezTo>
                    <a:cubicBezTo>
                      <a:pt x="10131250" y="1438431"/>
                      <a:pt x="10183240" y="1515029"/>
                      <a:pt x="10176890" y="1555113"/>
                    </a:cubicBezTo>
                    <a:cubicBezTo>
                      <a:pt x="10170540" y="1595197"/>
                      <a:pt x="10295754" y="1597140"/>
                      <a:pt x="10267378" y="1640838"/>
                    </a:cubicBezTo>
                    <a:lnTo>
                      <a:pt x="10168556" y="1710144"/>
                    </a:lnTo>
                    <a:cubicBezTo>
                      <a:pt x="10118351" y="1843452"/>
                      <a:pt x="10165580" y="1878210"/>
                      <a:pt x="10169747" y="1974212"/>
                    </a:cubicBezTo>
                    <a:cubicBezTo>
                      <a:pt x="10173914" y="2070214"/>
                      <a:pt x="10227293" y="2086132"/>
                      <a:pt x="10195940" y="2128994"/>
                    </a:cubicBezTo>
                    <a:cubicBezTo>
                      <a:pt x="10164587" y="2171856"/>
                      <a:pt x="9992740" y="2061922"/>
                      <a:pt x="9986390" y="2152806"/>
                    </a:cubicBezTo>
                    <a:cubicBezTo>
                      <a:pt x="9980040" y="2243690"/>
                      <a:pt x="10037786" y="2371442"/>
                      <a:pt x="10012584" y="2438556"/>
                    </a:cubicBezTo>
                    <a:lnTo>
                      <a:pt x="9923287" y="2486432"/>
                    </a:lnTo>
                    <a:cubicBezTo>
                      <a:pt x="9862367" y="2638393"/>
                      <a:pt x="9881814" y="2469555"/>
                      <a:pt x="9836372" y="2433794"/>
                    </a:cubicBezTo>
                    <a:cubicBezTo>
                      <a:pt x="9806408" y="2410337"/>
                      <a:pt x="9729215" y="2406013"/>
                      <a:pt x="9698259" y="2379025"/>
                    </a:cubicBezTo>
                    <a:cubicBezTo>
                      <a:pt x="9667303" y="2352037"/>
                      <a:pt x="9687940" y="2280997"/>
                      <a:pt x="9650634" y="2271869"/>
                    </a:cubicBezTo>
                    <a:cubicBezTo>
                      <a:pt x="9580586" y="2222615"/>
                      <a:pt x="9577212" y="2317510"/>
                      <a:pt x="9519665" y="2290919"/>
                    </a:cubicBezTo>
                    <a:cubicBezTo>
                      <a:pt x="9462118" y="2264328"/>
                      <a:pt x="9359725" y="2109150"/>
                      <a:pt x="9305353" y="2112325"/>
                    </a:cubicBezTo>
                    <a:cubicBezTo>
                      <a:pt x="9268047" y="2110738"/>
                      <a:pt x="9214071" y="2211543"/>
                      <a:pt x="9176765" y="2209956"/>
                    </a:cubicBezTo>
                    <a:lnTo>
                      <a:pt x="9123187" y="2105432"/>
                    </a:lnTo>
                    <a:cubicBezTo>
                      <a:pt x="8969001" y="2046653"/>
                      <a:pt x="8976542" y="1976239"/>
                      <a:pt x="8936259" y="2012313"/>
                    </a:cubicBezTo>
                    <a:cubicBezTo>
                      <a:pt x="8902326" y="2035687"/>
                      <a:pt x="8883475" y="2179794"/>
                      <a:pt x="8874347" y="2231388"/>
                    </a:cubicBezTo>
                    <a:cubicBezTo>
                      <a:pt x="8865219" y="2282982"/>
                      <a:pt x="8899350" y="2307588"/>
                      <a:pt x="8881490" y="2321875"/>
                    </a:cubicBezTo>
                    <a:cubicBezTo>
                      <a:pt x="8863631" y="2336163"/>
                      <a:pt x="8831881" y="2284569"/>
                      <a:pt x="8781478" y="2293300"/>
                    </a:cubicBezTo>
                    <a:cubicBezTo>
                      <a:pt x="8731075" y="2302031"/>
                      <a:pt x="8637214" y="2285718"/>
                      <a:pt x="8579072" y="2374263"/>
                    </a:cubicBezTo>
                    <a:lnTo>
                      <a:pt x="8418337" y="2848382"/>
                    </a:lnTo>
                    <a:cubicBezTo>
                      <a:pt x="8295107" y="2975340"/>
                      <a:pt x="8326460" y="2741414"/>
                      <a:pt x="8300465" y="2740975"/>
                    </a:cubicBezTo>
                    <a:cubicBezTo>
                      <a:pt x="8274470" y="2740536"/>
                      <a:pt x="8287765" y="2849322"/>
                      <a:pt x="8262365" y="2845750"/>
                    </a:cubicBezTo>
                    <a:cubicBezTo>
                      <a:pt x="8236965" y="2842178"/>
                      <a:pt x="8136159" y="2848528"/>
                      <a:pt x="8095678" y="2810031"/>
                    </a:cubicBezTo>
                    <a:cubicBezTo>
                      <a:pt x="8055197" y="2771534"/>
                      <a:pt x="8101433" y="2663146"/>
                      <a:pt x="8019478" y="2614769"/>
                    </a:cubicBezTo>
                    <a:cubicBezTo>
                      <a:pt x="7927006" y="2493409"/>
                      <a:pt x="7777384" y="2491111"/>
                      <a:pt x="7656337" y="2429282"/>
                    </a:cubicBezTo>
                    <a:cubicBezTo>
                      <a:pt x="7608514" y="2447894"/>
                      <a:pt x="7617245" y="2446933"/>
                      <a:pt x="7595615" y="2443319"/>
                    </a:cubicBezTo>
                    <a:cubicBezTo>
                      <a:pt x="7573985" y="2439705"/>
                      <a:pt x="7537672" y="2450066"/>
                      <a:pt x="7526559" y="2407600"/>
                    </a:cubicBezTo>
                    <a:cubicBezTo>
                      <a:pt x="7515447" y="2365134"/>
                      <a:pt x="7548784" y="2189319"/>
                      <a:pt x="7521797" y="2148044"/>
                    </a:cubicBezTo>
                    <a:cubicBezTo>
                      <a:pt x="7494810" y="2106769"/>
                      <a:pt x="7430912" y="2139709"/>
                      <a:pt x="7412259" y="2105181"/>
                    </a:cubicBezTo>
                    <a:cubicBezTo>
                      <a:pt x="7363245" y="2044814"/>
                      <a:pt x="7393606" y="2007154"/>
                      <a:pt x="7371778" y="1993263"/>
                    </a:cubicBezTo>
                    <a:cubicBezTo>
                      <a:pt x="7349950" y="1979373"/>
                      <a:pt x="7311651" y="2048784"/>
                      <a:pt x="7281290" y="2021838"/>
                    </a:cubicBezTo>
                    <a:lnTo>
                      <a:pt x="7180087" y="1905407"/>
                    </a:lnTo>
                    <a:cubicBezTo>
                      <a:pt x="7119167" y="1808528"/>
                      <a:pt x="7281886" y="1886941"/>
                      <a:pt x="7321772" y="1876581"/>
                    </a:cubicBezTo>
                    <a:cubicBezTo>
                      <a:pt x="7361658" y="1866221"/>
                      <a:pt x="7391622" y="1857134"/>
                      <a:pt x="7419403" y="1843244"/>
                    </a:cubicBezTo>
                    <a:cubicBezTo>
                      <a:pt x="7447184" y="1829354"/>
                      <a:pt x="7428531" y="1783713"/>
                      <a:pt x="7457503" y="1764663"/>
                    </a:cubicBezTo>
                    <a:cubicBezTo>
                      <a:pt x="7486475" y="1745613"/>
                      <a:pt x="7516836" y="1801927"/>
                      <a:pt x="7543228" y="1752756"/>
                    </a:cubicBezTo>
                    <a:lnTo>
                      <a:pt x="7618237" y="1552982"/>
                    </a:lnTo>
                    <a:cubicBezTo>
                      <a:pt x="7577359" y="1522736"/>
                      <a:pt x="7553150" y="1459152"/>
                      <a:pt x="7512272" y="1428906"/>
                    </a:cubicBezTo>
                    <a:lnTo>
                      <a:pt x="7275337" y="1305332"/>
                    </a:lnTo>
                    <a:cubicBezTo>
                      <a:pt x="7168379" y="1267190"/>
                      <a:pt x="7046936" y="1386483"/>
                      <a:pt x="6959822" y="1395569"/>
                    </a:cubicBezTo>
                    <a:cubicBezTo>
                      <a:pt x="6872708" y="1404655"/>
                      <a:pt x="6807422" y="1341991"/>
                      <a:pt x="6752653" y="1359850"/>
                    </a:cubicBezTo>
                    <a:cubicBezTo>
                      <a:pt x="6697884" y="1377709"/>
                      <a:pt x="6702647" y="1443591"/>
                      <a:pt x="6647878" y="1431288"/>
                    </a:cubicBezTo>
                    <a:cubicBezTo>
                      <a:pt x="6590728" y="1421763"/>
                      <a:pt x="6545484" y="1340800"/>
                      <a:pt x="6488334" y="1331275"/>
                    </a:cubicBezTo>
                    <a:cubicBezTo>
                      <a:pt x="6443884" y="1337625"/>
                      <a:pt x="6399434" y="1396363"/>
                      <a:pt x="6354984" y="1402713"/>
                    </a:cubicBezTo>
                    <a:lnTo>
                      <a:pt x="6265687" y="1362482"/>
                    </a:lnTo>
                    <a:cubicBezTo>
                      <a:pt x="6217069" y="1410065"/>
                      <a:pt x="6261123" y="1373783"/>
                      <a:pt x="6181153" y="1433669"/>
                    </a:cubicBezTo>
                    <a:cubicBezTo>
                      <a:pt x="6149602" y="1414577"/>
                      <a:pt x="6087490" y="1328497"/>
                      <a:pt x="6052565" y="1269363"/>
                    </a:cubicBezTo>
                    <a:cubicBezTo>
                      <a:pt x="6017640" y="1210229"/>
                      <a:pt x="6016251" y="1120096"/>
                      <a:pt x="5971603" y="1078863"/>
                    </a:cubicBezTo>
                    <a:lnTo>
                      <a:pt x="5808487" y="1000532"/>
                    </a:lnTo>
                    <a:cubicBezTo>
                      <a:pt x="5708673" y="936197"/>
                      <a:pt x="5726136" y="1008260"/>
                      <a:pt x="5647753" y="921700"/>
                    </a:cubicBezTo>
                    <a:cubicBezTo>
                      <a:pt x="5607470" y="920865"/>
                      <a:pt x="5594571" y="1016950"/>
                      <a:pt x="5566790" y="995519"/>
                    </a:cubicBezTo>
                    <a:cubicBezTo>
                      <a:pt x="5539009" y="974088"/>
                      <a:pt x="5559249" y="859787"/>
                      <a:pt x="5500115" y="847881"/>
                    </a:cubicBezTo>
                    <a:cubicBezTo>
                      <a:pt x="5440981" y="835975"/>
                      <a:pt x="5351684" y="873281"/>
                      <a:pt x="5295328" y="838356"/>
                    </a:cubicBezTo>
                    <a:cubicBezTo>
                      <a:pt x="5226272" y="793112"/>
                      <a:pt x="5188171" y="724057"/>
                      <a:pt x="5119115" y="678813"/>
                    </a:cubicBezTo>
                    <a:lnTo>
                      <a:pt x="4872656" y="524282"/>
                    </a:lnTo>
                    <a:cubicBezTo>
                      <a:pt x="4792884" y="450379"/>
                      <a:pt x="4679775" y="478872"/>
                      <a:pt x="4578572" y="478788"/>
                    </a:cubicBezTo>
                    <a:cubicBezTo>
                      <a:pt x="4519041" y="426400"/>
                      <a:pt x="4449985" y="397825"/>
                      <a:pt x="4330922" y="395444"/>
                    </a:cubicBezTo>
                    <a:cubicBezTo>
                      <a:pt x="4327350" y="439183"/>
                      <a:pt x="4319015" y="459111"/>
                      <a:pt x="4363068" y="505232"/>
                    </a:cubicBezTo>
                    <a:cubicBezTo>
                      <a:pt x="4279327" y="557536"/>
                      <a:pt x="4202731" y="476490"/>
                      <a:pt x="4118990" y="528794"/>
                    </a:cubicBezTo>
                    <a:cubicBezTo>
                      <a:pt x="4060253" y="593881"/>
                      <a:pt x="4011040" y="575626"/>
                      <a:pt x="3952303" y="640713"/>
                    </a:cubicBezTo>
                    <a:lnTo>
                      <a:pt x="3770137" y="929094"/>
                    </a:lnTo>
                    <a:cubicBezTo>
                      <a:pt x="3722909" y="982672"/>
                      <a:pt x="3709613" y="906660"/>
                      <a:pt x="3680840" y="914556"/>
                    </a:cubicBezTo>
                    <a:cubicBezTo>
                      <a:pt x="3652067" y="922452"/>
                      <a:pt x="3622500" y="950275"/>
                      <a:pt x="3578447" y="990756"/>
                    </a:cubicBezTo>
                    <a:cubicBezTo>
                      <a:pt x="3514153" y="1047112"/>
                      <a:pt x="3468909" y="1148713"/>
                      <a:pt x="3404615" y="1205069"/>
                    </a:cubicBezTo>
                    <a:cubicBezTo>
                      <a:pt x="3359371" y="1232850"/>
                      <a:pt x="3311747" y="1239200"/>
                      <a:pt x="3266503" y="1266981"/>
                    </a:cubicBezTo>
                    <a:lnTo>
                      <a:pt x="3184349" y="1343433"/>
                    </a:lnTo>
                    <a:cubicBezTo>
                      <a:pt x="3127596" y="1302074"/>
                      <a:pt x="3020837" y="1246428"/>
                      <a:pt x="2956940" y="1233644"/>
                    </a:cubicBezTo>
                    <a:cubicBezTo>
                      <a:pt x="2916857" y="1301990"/>
                      <a:pt x="2872009" y="1289374"/>
                      <a:pt x="2829544" y="1317239"/>
                    </a:cubicBezTo>
                    <a:cubicBezTo>
                      <a:pt x="2769616" y="1291755"/>
                      <a:pt x="2731118" y="1340090"/>
                      <a:pt x="2690240" y="1366994"/>
                    </a:cubicBezTo>
                    <a:lnTo>
                      <a:pt x="2455687" y="1452970"/>
                    </a:lnTo>
                    <a:cubicBezTo>
                      <a:pt x="2432271" y="1413993"/>
                      <a:pt x="2444575" y="1367871"/>
                      <a:pt x="2421159" y="1328894"/>
                    </a:cubicBezTo>
                    <a:lnTo>
                      <a:pt x="2341387" y="1248182"/>
                    </a:lnTo>
                    <a:cubicBezTo>
                      <a:pt x="2295945" y="1243775"/>
                      <a:pt x="2367382" y="1355923"/>
                      <a:pt x="2364009" y="1407475"/>
                    </a:cubicBezTo>
                    <a:cubicBezTo>
                      <a:pt x="2360636" y="1459027"/>
                      <a:pt x="2310630" y="1514987"/>
                      <a:pt x="2321147" y="1557494"/>
                    </a:cubicBezTo>
                    <a:cubicBezTo>
                      <a:pt x="2331664" y="1600001"/>
                      <a:pt x="2308248" y="1573975"/>
                      <a:pt x="2379487" y="1629182"/>
                    </a:cubicBezTo>
                    <a:cubicBezTo>
                      <a:pt x="2450726" y="1684389"/>
                      <a:pt x="2625550" y="1802220"/>
                      <a:pt x="2748581" y="1888739"/>
                    </a:cubicBezTo>
                    <a:cubicBezTo>
                      <a:pt x="2815851" y="1959738"/>
                      <a:pt x="2778942" y="1985367"/>
                      <a:pt x="2818828" y="2031363"/>
                    </a:cubicBezTo>
                    <a:cubicBezTo>
                      <a:pt x="2825377" y="2089265"/>
                      <a:pt x="2785292" y="2161496"/>
                      <a:pt x="2799778" y="2224244"/>
                    </a:cubicBezTo>
                    <a:lnTo>
                      <a:pt x="2870025" y="2431664"/>
                    </a:lnTo>
                    <a:lnTo>
                      <a:pt x="3027187" y="2567395"/>
                    </a:lnTo>
                    <a:lnTo>
                      <a:pt x="3160537" y="2543582"/>
                    </a:lnTo>
                    <a:cubicBezTo>
                      <a:pt x="3154584" y="2586361"/>
                      <a:pt x="3234356" y="2605327"/>
                      <a:pt x="3228403" y="2648106"/>
                    </a:cubicBezTo>
                    <a:cubicBezTo>
                      <a:pt x="3205384" y="2690175"/>
                      <a:pt x="3153791" y="2677475"/>
                      <a:pt x="3130772" y="2719544"/>
                    </a:cubicBezTo>
                    <a:lnTo>
                      <a:pt x="3115293" y="2843619"/>
                    </a:lnTo>
                    <a:cubicBezTo>
                      <a:pt x="3095648" y="2924937"/>
                      <a:pt x="3064295" y="2921198"/>
                      <a:pt x="3023615" y="2957669"/>
                    </a:cubicBezTo>
                    <a:cubicBezTo>
                      <a:pt x="2990873" y="2977868"/>
                      <a:pt x="3034331" y="3019582"/>
                      <a:pt x="3016472" y="3050538"/>
                    </a:cubicBezTo>
                    <a:cubicBezTo>
                      <a:pt x="2998613" y="3081494"/>
                      <a:pt x="2931342" y="3109630"/>
                      <a:pt x="2916459" y="3143406"/>
                    </a:cubicBezTo>
                    <a:lnTo>
                      <a:pt x="2874787" y="3248432"/>
                    </a:lnTo>
                    <a:cubicBezTo>
                      <a:pt x="2895028" y="3272955"/>
                      <a:pt x="2896218" y="3330815"/>
                      <a:pt x="2916459" y="3355338"/>
                    </a:cubicBezTo>
                    <a:lnTo>
                      <a:pt x="3039093" y="3469889"/>
                    </a:lnTo>
                    <a:cubicBezTo>
                      <a:pt x="3050007" y="3561525"/>
                      <a:pt x="2915863" y="3781226"/>
                      <a:pt x="2880740" y="3872069"/>
                    </a:cubicBezTo>
                    <a:cubicBezTo>
                      <a:pt x="2845617" y="3962912"/>
                      <a:pt x="2881336" y="3958149"/>
                      <a:pt x="2854547" y="4003038"/>
                    </a:cubicBezTo>
                    <a:lnTo>
                      <a:pt x="2779537" y="4067582"/>
                    </a:lnTo>
                    <a:cubicBezTo>
                      <a:pt x="2712664" y="4162393"/>
                      <a:pt x="2677739" y="4086820"/>
                      <a:pt x="2630709" y="4069713"/>
                    </a:cubicBezTo>
                    <a:cubicBezTo>
                      <a:pt x="2594395" y="4061337"/>
                      <a:pt x="2581497" y="4058600"/>
                      <a:pt x="2559272" y="4041138"/>
                    </a:cubicBezTo>
                    <a:cubicBezTo>
                      <a:pt x="2537047" y="4023676"/>
                      <a:pt x="2530895" y="3969262"/>
                      <a:pt x="2497359" y="3964938"/>
                    </a:cubicBezTo>
                    <a:lnTo>
                      <a:pt x="2360437" y="3991382"/>
                    </a:lnTo>
                    <a:cubicBezTo>
                      <a:pt x="2292770" y="3995309"/>
                      <a:pt x="2295152" y="4047530"/>
                      <a:pt x="2302097" y="4098288"/>
                    </a:cubicBezTo>
                    <a:cubicBezTo>
                      <a:pt x="2309042" y="4149046"/>
                      <a:pt x="2410642" y="4252234"/>
                      <a:pt x="2402109" y="4295932"/>
                    </a:cubicBezTo>
                    <a:lnTo>
                      <a:pt x="2322337" y="4353332"/>
                    </a:lnTo>
                    <a:cubicBezTo>
                      <a:pt x="2343967" y="4466797"/>
                      <a:pt x="2487239" y="4558307"/>
                      <a:pt x="2533078" y="4645975"/>
                    </a:cubicBezTo>
                    <a:cubicBezTo>
                      <a:pt x="2578917" y="4733643"/>
                      <a:pt x="2597570" y="4831671"/>
                      <a:pt x="2597372" y="4879338"/>
                    </a:cubicBezTo>
                    <a:lnTo>
                      <a:pt x="2489024" y="4958170"/>
                    </a:lnTo>
                    <a:cubicBezTo>
                      <a:pt x="2513432" y="5069253"/>
                      <a:pt x="2498351" y="5064323"/>
                      <a:pt x="2471165" y="5122225"/>
                    </a:cubicBezTo>
                    <a:cubicBezTo>
                      <a:pt x="2443979" y="5180127"/>
                      <a:pt x="2399530" y="5151552"/>
                      <a:pt x="2387822" y="5196044"/>
                    </a:cubicBezTo>
                    <a:lnTo>
                      <a:pt x="2398537" y="5286782"/>
                    </a:lnTo>
                    <a:cubicBezTo>
                      <a:pt x="2420365" y="5333530"/>
                      <a:pt x="2485056" y="5337415"/>
                      <a:pt x="2506884" y="5384163"/>
                    </a:cubicBezTo>
                    <a:lnTo>
                      <a:pt x="2512837" y="5534432"/>
                    </a:lnTo>
                    <a:cubicBezTo>
                      <a:pt x="2539229" y="5589556"/>
                      <a:pt x="2493589" y="5587802"/>
                      <a:pt x="2516409" y="5622288"/>
                    </a:cubicBezTo>
                    <a:cubicBezTo>
                      <a:pt x="2539229" y="5656774"/>
                      <a:pt x="2606897" y="5707616"/>
                      <a:pt x="2649759" y="5741350"/>
                    </a:cubicBezTo>
                    <a:cubicBezTo>
                      <a:pt x="2692622" y="5775085"/>
                      <a:pt x="2780132" y="5757184"/>
                      <a:pt x="2814065" y="5819932"/>
                    </a:cubicBezTo>
                    <a:lnTo>
                      <a:pt x="2846212" y="6036875"/>
                    </a:lnTo>
                    <a:lnTo>
                      <a:pt x="2836687" y="6239282"/>
                    </a:lnTo>
                    <a:cubicBezTo>
                      <a:pt x="2800571" y="6275711"/>
                      <a:pt x="2647775" y="6285946"/>
                      <a:pt x="2611659" y="6322375"/>
                    </a:cubicBezTo>
                    <a:lnTo>
                      <a:pt x="2627137" y="6448832"/>
                    </a:lnTo>
                    <a:lnTo>
                      <a:pt x="2531887" y="6696482"/>
                    </a:lnTo>
                    <a:cubicBezTo>
                      <a:pt x="2517004" y="6757559"/>
                      <a:pt x="2584870" y="6783586"/>
                      <a:pt x="2585465" y="6812913"/>
                    </a:cubicBezTo>
                    <a:cubicBezTo>
                      <a:pt x="2586060" y="6842240"/>
                      <a:pt x="2545381" y="6844663"/>
                      <a:pt x="2535459" y="6872444"/>
                    </a:cubicBezTo>
                    <a:cubicBezTo>
                      <a:pt x="2502915" y="6900225"/>
                      <a:pt x="2510853" y="6954201"/>
                      <a:pt x="2478309" y="6981982"/>
                    </a:cubicBezTo>
                    <a:lnTo>
                      <a:pt x="2365199" y="7022714"/>
                    </a:lnTo>
                    <a:cubicBezTo>
                      <a:pt x="2308446" y="7128993"/>
                      <a:pt x="2180256" y="7142403"/>
                      <a:pt x="2123503" y="7248682"/>
                    </a:cubicBezTo>
                    <a:cubicBezTo>
                      <a:pt x="2128265" y="7332819"/>
                      <a:pt x="2166366" y="7466963"/>
                      <a:pt x="2171128" y="7551100"/>
                    </a:cubicBezTo>
                    <a:lnTo>
                      <a:pt x="2143743" y="7627551"/>
                    </a:lnTo>
                    <a:cubicBezTo>
                      <a:pt x="2117946" y="7681443"/>
                      <a:pt x="2085006" y="7737714"/>
                      <a:pt x="1973484" y="7703500"/>
                    </a:cubicBezTo>
                    <a:lnTo>
                      <a:pt x="1867519" y="7841863"/>
                    </a:lnTo>
                    <a:cubicBezTo>
                      <a:pt x="1860971" y="7980330"/>
                      <a:pt x="1876051" y="8026598"/>
                      <a:pt x="1842515" y="8084500"/>
                    </a:cubicBezTo>
                    <a:cubicBezTo>
                      <a:pt x="1808979" y="8142402"/>
                      <a:pt x="1737542" y="8100731"/>
                      <a:pt x="1721072" y="8148794"/>
                    </a:cubicBezTo>
                    <a:lnTo>
                      <a:pt x="1703212" y="8291919"/>
                    </a:lnTo>
                    <a:cubicBezTo>
                      <a:pt x="1705395" y="8397842"/>
                      <a:pt x="1678407" y="8425061"/>
                      <a:pt x="1671065" y="8510744"/>
                    </a:cubicBezTo>
                    <a:cubicBezTo>
                      <a:pt x="1659754" y="8580155"/>
                      <a:pt x="1710356" y="8609963"/>
                      <a:pt x="1716309" y="8653619"/>
                    </a:cubicBezTo>
                    <a:cubicBezTo>
                      <a:pt x="1722262" y="8697275"/>
                      <a:pt x="1689123" y="8724618"/>
                      <a:pt x="1706784" y="8772682"/>
                    </a:cubicBezTo>
                    <a:lnTo>
                      <a:pt x="1788937" y="8963432"/>
                    </a:lnTo>
                    <a:lnTo>
                      <a:pt x="1657969" y="9413488"/>
                    </a:lnTo>
                    <a:cubicBezTo>
                      <a:pt x="1575220" y="9467422"/>
                      <a:pt x="1535532" y="9464874"/>
                      <a:pt x="1506759" y="9498963"/>
                    </a:cubicBezTo>
                    <a:cubicBezTo>
                      <a:pt x="1477986" y="9533053"/>
                      <a:pt x="1501997" y="9657713"/>
                      <a:pt x="1463897" y="9682319"/>
                    </a:cubicBezTo>
                    <a:cubicBezTo>
                      <a:pt x="1425797" y="9706925"/>
                      <a:pt x="1345827" y="9713630"/>
                      <a:pt x="1321022" y="9748994"/>
                    </a:cubicBezTo>
                    <a:lnTo>
                      <a:pt x="1312687" y="9839732"/>
                    </a:lnTo>
                    <a:cubicBezTo>
                      <a:pt x="1305146" y="9882197"/>
                      <a:pt x="1259903" y="9891075"/>
                      <a:pt x="1237678" y="9970450"/>
                    </a:cubicBezTo>
                    <a:cubicBezTo>
                      <a:pt x="1221605" y="10022002"/>
                      <a:pt x="1264070" y="10093836"/>
                      <a:pt x="1254347" y="10151425"/>
                    </a:cubicBezTo>
                    <a:cubicBezTo>
                      <a:pt x="1244624" y="10209014"/>
                      <a:pt x="1232915" y="10282248"/>
                      <a:pt x="1179337" y="10315982"/>
                    </a:cubicBezTo>
                    <a:cubicBezTo>
                      <a:pt x="1125759" y="10349717"/>
                      <a:pt x="997569" y="10327722"/>
                      <a:pt x="932878" y="10353832"/>
                    </a:cubicBezTo>
                    <a:lnTo>
                      <a:pt x="817387" y="10468382"/>
                    </a:lnTo>
                    <a:cubicBezTo>
                      <a:pt x="738211" y="10498900"/>
                      <a:pt x="716779" y="10467380"/>
                      <a:pt x="678084" y="10480038"/>
                    </a:cubicBezTo>
                    <a:cubicBezTo>
                      <a:pt x="639389" y="10492696"/>
                      <a:pt x="619743" y="10543538"/>
                      <a:pt x="585215" y="10544332"/>
                    </a:cubicBezTo>
                    <a:cubicBezTo>
                      <a:pt x="531438" y="10554609"/>
                      <a:pt x="528065" y="10509406"/>
                      <a:pt x="497109" y="10503850"/>
                    </a:cubicBezTo>
                    <a:cubicBezTo>
                      <a:pt x="466153" y="10498294"/>
                      <a:pt x="431625" y="10518932"/>
                      <a:pt x="399478" y="10510994"/>
                    </a:cubicBezTo>
                    <a:cubicBezTo>
                      <a:pt x="368522" y="10516550"/>
                      <a:pt x="332803" y="10476863"/>
                      <a:pt x="301847" y="10482419"/>
                    </a:cubicBezTo>
                    <a:lnTo>
                      <a:pt x="238743" y="10535057"/>
                    </a:lnTo>
                    <a:lnTo>
                      <a:pt x="17287" y="10430282"/>
                    </a:lnTo>
                    <a:cubicBezTo>
                      <a:pt x="-44427" y="10431828"/>
                      <a:pt x="79001" y="10549136"/>
                      <a:pt x="78009" y="10608625"/>
                    </a:cubicBezTo>
                    <a:cubicBezTo>
                      <a:pt x="77017" y="10668114"/>
                      <a:pt x="-2755" y="10706612"/>
                      <a:pt x="11334" y="10787219"/>
                    </a:cubicBezTo>
                    <a:lnTo>
                      <a:pt x="112537" y="11056551"/>
                    </a:lnTo>
                    <a:cubicBezTo>
                      <a:pt x="101821" y="11144574"/>
                      <a:pt x="19669" y="11146871"/>
                      <a:pt x="8953" y="11234894"/>
                    </a:cubicBezTo>
                    <a:lnTo>
                      <a:pt x="17287" y="11420882"/>
                    </a:lnTo>
                    <a:cubicBezTo>
                      <a:pt x="65309" y="11427942"/>
                      <a:pt x="110950" y="11463578"/>
                      <a:pt x="158972" y="11470638"/>
                    </a:cubicBezTo>
                    <a:lnTo>
                      <a:pt x="455437" y="11497082"/>
                    </a:lnTo>
                    <a:cubicBezTo>
                      <a:pt x="554457" y="11508153"/>
                      <a:pt x="576285" y="11545689"/>
                      <a:pt x="623315" y="11544457"/>
                    </a:cubicBezTo>
                    <a:cubicBezTo>
                      <a:pt x="670345" y="11543225"/>
                      <a:pt x="687410" y="11481709"/>
                      <a:pt x="737615" y="11489688"/>
                    </a:cubicBezTo>
                    <a:lnTo>
                      <a:pt x="912637" y="11535182"/>
                    </a:lnTo>
                    <a:cubicBezTo>
                      <a:pt x="1009276" y="11534743"/>
                      <a:pt x="1037653" y="11424203"/>
                      <a:pt x="1078134" y="11413488"/>
                    </a:cubicBezTo>
                    <a:cubicBezTo>
                      <a:pt x="1118615" y="11402773"/>
                      <a:pt x="1119408" y="11456998"/>
                      <a:pt x="1155524" y="11470889"/>
                    </a:cubicBezTo>
                    <a:cubicBezTo>
                      <a:pt x="1191640" y="11484780"/>
                      <a:pt x="1266055" y="11472664"/>
                      <a:pt x="1294828" y="11496832"/>
                    </a:cubicBezTo>
                    <a:cubicBezTo>
                      <a:pt x="1323602" y="11521000"/>
                      <a:pt x="1424606" y="11474607"/>
                      <a:pt x="1466278" y="11508738"/>
                    </a:cubicBezTo>
                    <a:cubicBezTo>
                      <a:pt x="1507950" y="11542869"/>
                      <a:pt x="1521047" y="11561126"/>
                      <a:pt x="1552003" y="11573032"/>
                    </a:cubicBezTo>
                    <a:cubicBezTo>
                      <a:pt x="1582959" y="11584938"/>
                      <a:pt x="1626814" y="11573783"/>
                      <a:pt x="1652015" y="11580175"/>
                    </a:cubicBezTo>
                    <a:lnTo>
                      <a:pt x="1731787" y="11592332"/>
                    </a:lnTo>
                    <a:cubicBezTo>
                      <a:pt x="1725834" y="11654161"/>
                      <a:pt x="1665112" y="11675509"/>
                      <a:pt x="1659159" y="11737338"/>
                    </a:cubicBezTo>
                    <a:lnTo>
                      <a:pt x="1693687" y="11992382"/>
                    </a:lnTo>
                    <a:cubicBezTo>
                      <a:pt x="1717301" y="12066556"/>
                      <a:pt x="1821084" y="12119528"/>
                      <a:pt x="1871090" y="12130244"/>
                    </a:cubicBezTo>
                    <a:cubicBezTo>
                      <a:pt x="1921096" y="12140960"/>
                      <a:pt x="1961180" y="12061042"/>
                      <a:pt x="1993724" y="12056676"/>
                    </a:cubicBezTo>
                    <a:cubicBezTo>
                      <a:pt x="2026268" y="12052310"/>
                      <a:pt x="2024483" y="12116395"/>
                      <a:pt x="2066353" y="12104050"/>
                    </a:cubicBezTo>
                    <a:cubicBezTo>
                      <a:pt x="2108223" y="12091705"/>
                      <a:pt x="2104850" y="12047694"/>
                      <a:pt x="2142553" y="12034994"/>
                    </a:cubicBezTo>
                    <a:cubicBezTo>
                      <a:pt x="2180256" y="12022294"/>
                      <a:pt x="2187399" y="12063173"/>
                      <a:pt x="2242565" y="12058807"/>
                    </a:cubicBezTo>
                    <a:cubicBezTo>
                      <a:pt x="2297731" y="12054441"/>
                      <a:pt x="2434852" y="12030189"/>
                      <a:pt x="2473547" y="12008800"/>
                    </a:cubicBezTo>
                    <a:cubicBezTo>
                      <a:pt x="2520775" y="11965541"/>
                      <a:pt x="2487238" y="11958209"/>
                      <a:pt x="2524743" y="11899513"/>
                    </a:cubicBezTo>
                    <a:cubicBezTo>
                      <a:pt x="2681112" y="12038419"/>
                      <a:pt x="2773187" y="12024926"/>
                      <a:pt x="2893837" y="12030482"/>
                    </a:cubicBezTo>
                    <a:cubicBezTo>
                      <a:pt x="2935509" y="11996267"/>
                      <a:pt x="2965275" y="12004915"/>
                      <a:pt x="2983134" y="12018325"/>
                    </a:cubicBezTo>
                    <a:lnTo>
                      <a:pt x="3084337" y="12182882"/>
                    </a:lnTo>
                    <a:cubicBezTo>
                      <a:pt x="3148432" y="12208637"/>
                      <a:pt x="3265511" y="12125524"/>
                      <a:pt x="3323653" y="12127863"/>
                    </a:cubicBezTo>
                    <a:cubicBezTo>
                      <a:pt x="3381795" y="12130202"/>
                      <a:pt x="3381795" y="12183384"/>
                      <a:pt x="3433190" y="12196919"/>
                    </a:cubicBezTo>
                    <a:lnTo>
                      <a:pt x="3586781" y="12266226"/>
                    </a:lnTo>
                    <a:lnTo>
                      <a:pt x="3522487" y="12387670"/>
                    </a:lnTo>
                    <a:cubicBezTo>
                      <a:pt x="3531615" y="12480455"/>
                      <a:pt x="3597894" y="12499422"/>
                      <a:pt x="3607022" y="12592207"/>
                    </a:cubicBezTo>
                    <a:lnTo>
                      <a:pt x="3560587" y="12773432"/>
                    </a:lnTo>
                    <a:cubicBezTo>
                      <a:pt x="3508398" y="12835303"/>
                      <a:pt x="3532409" y="12914469"/>
                      <a:pt x="3545109" y="12987494"/>
                    </a:cubicBezTo>
                    <a:cubicBezTo>
                      <a:pt x="3557809" y="13060519"/>
                      <a:pt x="3579042" y="13133753"/>
                      <a:pt x="3636787" y="13211582"/>
                    </a:cubicBezTo>
                    <a:cubicBezTo>
                      <a:pt x="3789187" y="13206820"/>
                      <a:pt x="3886818" y="13252063"/>
                      <a:pt x="3922537" y="13440182"/>
                    </a:cubicBezTo>
                    <a:cubicBezTo>
                      <a:pt x="4126927" y="13350406"/>
                      <a:pt x="4347987" y="13422552"/>
                      <a:pt x="4514278" y="13511369"/>
                    </a:cubicBezTo>
                    <a:cubicBezTo>
                      <a:pt x="4604567" y="13508946"/>
                      <a:pt x="4555751" y="13494658"/>
                      <a:pt x="4549996" y="13442312"/>
                    </a:cubicBezTo>
                    <a:cubicBezTo>
                      <a:pt x="4498998" y="13382823"/>
                      <a:pt x="4179712" y="13180626"/>
                      <a:pt x="4208287" y="13154432"/>
                    </a:cubicBezTo>
                    <a:cubicBezTo>
                      <a:pt x="4357909" y="13175780"/>
                      <a:pt x="4507531" y="13199509"/>
                      <a:pt x="4635722" y="13268482"/>
                    </a:cubicBezTo>
                    <a:cubicBezTo>
                      <a:pt x="4702794" y="13230465"/>
                      <a:pt x="4846065" y="13268649"/>
                      <a:pt x="4951237" y="13268732"/>
                    </a:cubicBezTo>
                    <a:cubicBezTo>
                      <a:pt x="5079229" y="13266309"/>
                      <a:pt x="5042320" y="13106202"/>
                      <a:pt x="5052440" y="13058932"/>
                    </a:cubicBezTo>
                    <a:cubicBezTo>
                      <a:pt x="5062560" y="13011662"/>
                      <a:pt x="5006601" y="13062065"/>
                      <a:pt x="5011959" y="12985113"/>
                    </a:cubicBezTo>
                    <a:cubicBezTo>
                      <a:pt x="4994099" y="12830415"/>
                      <a:pt x="5009578" y="12780492"/>
                      <a:pt x="5008387" y="12678182"/>
                    </a:cubicBezTo>
                    <a:lnTo>
                      <a:pt x="5084587" y="12563882"/>
                    </a:lnTo>
                    <a:cubicBezTo>
                      <a:pt x="5038550" y="12460695"/>
                      <a:pt x="5059187" y="12338457"/>
                      <a:pt x="5046487" y="12225745"/>
                    </a:cubicBezTo>
                    <a:cubicBezTo>
                      <a:pt x="5198888" y="12125732"/>
                      <a:pt x="5270324" y="12116208"/>
                      <a:pt x="5375100" y="12097157"/>
                    </a:cubicBezTo>
                    <a:cubicBezTo>
                      <a:pt x="5464000" y="12158277"/>
                      <a:pt x="5543375" y="12140814"/>
                      <a:pt x="5656087" y="12180502"/>
                    </a:cubicBezTo>
                    <a:cubicBezTo>
                      <a:pt x="5576712" y="11913008"/>
                      <a:pt x="5544962" y="11581220"/>
                      <a:pt x="5541787" y="11249432"/>
                    </a:cubicBezTo>
                    <a:cubicBezTo>
                      <a:pt x="5513014" y="11032696"/>
                      <a:pt x="5611837" y="10820598"/>
                      <a:pt x="5602510" y="10722925"/>
                    </a:cubicBezTo>
                    <a:cubicBezTo>
                      <a:pt x="5526508" y="10710977"/>
                      <a:pt x="5464396" y="10691175"/>
                      <a:pt x="5485827" y="10663394"/>
                    </a:cubicBezTo>
                    <a:cubicBezTo>
                      <a:pt x="5507258" y="10635613"/>
                      <a:pt x="5573140" y="10784839"/>
                      <a:pt x="5602509" y="10701495"/>
                    </a:cubicBezTo>
                    <a:cubicBezTo>
                      <a:pt x="5622353" y="10522107"/>
                      <a:pt x="5608859" y="10340338"/>
                      <a:pt x="5628703" y="10160950"/>
                    </a:cubicBezTo>
                    <a:lnTo>
                      <a:pt x="5715618" y="9775438"/>
                    </a:lnTo>
                    <a:cubicBezTo>
                      <a:pt x="5735065" y="9674632"/>
                      <a:pt x="5837658" y="9482732"/>
                      <a:pt x="5847778" y="9408475"/>
                    </a:cubicBezTo>
                    <a:cubicBezTo>
                      <a:pt x="5865439" y="9341362"/>
                      <a:pt x="5950171" y="9209641"/>
                      <a:pt x="5938265" y="9196544"/>
                    </a:cubicBezTo>
                    <a:cubicBezTo>
                      <a:pt x="5854921" y="9300129"/>
                      <a:pt x="5747170" y="9399305"/>
                      <a:pt x="5776340" y="9329894"/>
                    </a:cubicBezTo>
                    <a:cubicBezTo>
                      <a:pt x="5816821" y="9260044"/>
                      <a:pt x="5900166" y="9206863"/>
                      <a:pt x="5940647" y="9137013"/>
                    </a:cubicBezTo>
                    <a:lnTo>
                      <a:pt x="5972794" y="8956289"/>
                    </a:lnTo>
                    <a:cubicBezTo>
                      <a:pt x="6034309" y="8859368"/>
                      <a:pt x="5914850" y="9183927"/>
                      <a:pt x="5976365" y="9087006"/>
                    </a:cubicBezTo>
                    <a:lnTo>
                      <a:pt x="6458567" y="8201432"/>
                    </a:lnTo>
                    <a:cubicBezTo>
                      <a:pt x="6438922" y="8150590"/>
                      <a:pt x="6179168" y="8122246"/>
                      <a:pt x="6221634" y="8101170"/>
                    </a:cubicBezTo>
                    <a:cubicBezTo>
                      <a:pt x="6220642" y="8081285"/>
                      <a:pt x="6361135" y="8115060"/>
                      <a:pt x="6443090" y="8110694"/>
                    </a:cubicBezTo>
                    <a:cubicBezTo>
                      <a:pt x="6525045" y="8106328"/>
                      <a:pt x="6643314" y="8083309"/>
                      <a:pt x="6713363" y="8074975"/>
                    </a:cubicBezTo>
                    <a:cubicBezTo>
                      <a:pt x="6783412" y="8066641"/>
                      <a:pt x="6856437" y="8051163"/>
                      <a:pt x="6872907" y="8032113"/>
                    </a:cubicBezTo>
                    <a:cubicBezTo>
                      <a:pt x="6889377" y="8013063"/>
                      <a:pt x="6799087" y="8003497"/>
                      <a:pt x="6802659" y="7972582"/>
                    </a:cubicBezTo>
                    <a:cubicBezTo>
                      <a:pt x="6853856" y="7953574"/>
                      <a:pt x="6863383" y="7862104"/>
                      <a:pt x="6894339" y="7846626"/>
                    </a:cubicBezTo>
                    <a:cubicBezTo>
                      <a:pt x="6919540" y="7807732"/>
                      <a:pt x="6974506" y="7876580"/>
                      <a:pt x="6997921" y="7867807"/>
                    </a:cubicBezTo>
                    <a:cubicBezTo>
                      <a:pt x="7021336" y="7859034"/>
                      <a:pt x="7045349" y="7811453"/>
                      <a:pt x="7034832" y="7793990"/>
                    </a:cubicBezTo>
                    <a:cubicBezTo>
                      <a:pt x="7026895" y="7766564"/>
                      <a:pt x="6970935" y="7729297"/>
                      <a:pt x="6961013" y="7693975"/>
                    </a:cubicBezTo>
                    <a:cubicBezTo>
                      <a:pt x="6937201" y="7672544"/>
                      <a:pt x="6951488" y="7617775"/>
                      <a:pt x="6927676" y="7596344"/>
                    </a:cubicBezTo>
                    <a:lnTo>
                      <a:pt x="6837187" y="7591832"/>
                    </a:lnTo>
                    <a:cubicBezTo>
                      <a:pt x="6803056" y="7605242"/>
                      <a:pt x="6797500" y="7661515"/>
                      <a:pt x="6763369" y="7674925"/>
                    </a:cubicBezTo>
                    <a:cubicBezTo>
                      <a:pt x="6722887" y="7652783"/>
                      <a:pt x="6672881" y="7683030"/>
                      <a:pt x="6627637" y="7687082"/>
                    </a:cubicBezTo>
                    <a:cubicBezTo>
                      <a:pt x="6611762" y="7673588"/>
                      <a:pt x="6675263" y="7644010"/>
                      <a:pt x="6687169" y="7617775"/>
                    </a:cubicBezTo>
                    <a:cubicBezTo>
                      <a:pt x="6699075" y="7591540"/>
                      <a:pt x="6690345" y="7550704"/>
                      <a:pt x="6699076" y="7529669"/>
                    </a:cubicBezTo>
                    <a:cubicBezTo>
                      <a:pt x="6707807" y="7508635"/>
                      <a:pt x="6710981" y="7479224"/>
                      <a:pt x="6720506" y="7467756"/>
                    </a:cubicBezTo>
                    <a:lnTo>
                      <a:pt x="6684787" y="7401332"/>
                    </a:lnTo>
                    <a:cubicBezTo>
                      <a:pt x="6670103" y="7391013"/>
                      <a:pt x="6631607" y="7440372"/>
                      <a:pt x="6620494" y="7432038"/>
                    </a:cubicBezTo>
                    <a:cubicBezTo>
                      <a:pt x="6609382" y="7423704"/>
                      <a:pt x="6583981" y="7378313"/>
                      <a:pt x="6618112" y="7351326"/>
                    </a:cubicBezTo>
                    <a:cubicBezTo>
                      <a:pt x="6624065" y="7318344"/>
                      <a:pt x="6785991" y="7286029"/>
                      <a:pt x="6837188" y="7243919"/>
                    </a:cubicBezTo>
                    <a:cubicBezTo>
                      <a:pt x="6882829" y="7206968"/>
                      <a:pt x="6794722" y="7117713"/>
                      <a:pt x="6801469" y="7089138"/>
                    </a:cubicBezTo>
                    <a:cubicBezTo>
                      <a:pt x="6808216" y="7060563"/>
                      <a:pt x="6875685" y="7092668"/>
                      <a:pt x="6877669" y="7072469"/>
                    </a:cubicBezTo>
                    <a:lnTo>
                      <a:pt x="6856237" y="6982232"/>
                    </a:lnTo>
                    <a:cubicBezTo>
                      <a:pt x="6911403" y="6919881"/>
                      <a:pt x="6936407" y="6997502"/>
                      <a:pt x="6961013" y="6984363"/>
                    </a:cubicBezTo>
                    <a:cubicBezTo>
                      <a:pt x="6985619" y="6971224"/>
                      <a:pt x="6969745" y="6905781"/>
                      <a:pt x="7003876" y="6903400"/>
                    </a:cubicBezTo>
                    <a:cubicBezTo>
                      <a:pt x="7045548" y="6919630"/>
                      <a:pt x="7075710" y="6919672"/>
                      <a:pt x="7106269" y="6936738"/>
                    </a:cubicBezTo>
                    <a:cubicBezTo>
                      <a:pt x="7160244" y="6979559"/>
                      <a:pt x="7147941" y="7041513"/>
                      <a:pt x="7180088" y="7039132"/>
                    </a:cubicBezTo>
                    <a:cubicBezTo>
                      <a:pt x="7207076" y="6962493"/>
                      <a:pt x="7243191" y="7001825"/>
                      <a:pt x="7246763" y="6979600"/>
                    </a:cubicBezTo>
                    <a:cubicBezTo>
                      <a:pt x="7225729" y="6920821"/>
                      <a:pt x="7156276" y="6843828"/>
                      <a:pt x="7187232" y="6843869"/>
                    </a:cubicBezTo>
                    <a:lnTo>
                      <a:pt x="7244381" y="6896506"/>
                    </a:lnTo>
                    <a:cubicBezTo>
                      <a:pt x="7316215" y="6890511"/>
                      <a:pt x="7334869" y="6923641"/>
                      <a:pt x="7361063" y="6934357"/>
                    </a:cubicBezTo>
                    <a:cubicBezTo>
                      <a:pt x="7387257" y="6945073"/>
                      <a:pt x="7415435" y="6973064"/>
                      <a:pt x="7434882" y="7006046"/>
                    </a:cubicBezTo>
                    <a:cubicBezTo>
                      <a:pt x="7454329" y="7039028"/>
                      <a:pt x="7388845" y="7133045"/>
                      <a:pt x="7403926" y="7144158"/>
                    </a:cubicBezTo>
                    <a:cubicBezTo>
                      <a:pt x="7419007" y="7155271"/>
                      <a:pt x="7465838" y="7096930"/>
                      <a:pt x="7475363" y="7108439"/>
                    </a:cubicBezTo>
                    <a:lnTo>
                      <a:pt x="7465837" y="7077482"/>
                    </a:lnTo>
                    <a:cubicBezTo>
                      <a:pt x="7492428" y="7119154"/>
                      <a:pt x="7540054" y="7135427"/>
                      <a:pt x="7542038" y="7163208"/>
                    </a:cubicBezTo>
                    <a:cubicBezTo>
                      <a:pt x="7544022" y="7190989"/>
                      <a:pt x="7466235" y="7212818"/>
                      <a:pt x="7477744" y="7244171"/>
                    </a:cubicBezTo>
                    <a:lnTo>
                      <a:pt x="7542037" y="7325132"/>
                    </a:lnTo>
                    <a:cubicBezTo>
                      <a:pt x="7542434" y="7364820"/>
                      <a:pt x="7496000" y="7348945"/>
                      <a:pt x="7468219" y="7344183"/>
                    </a:cubicBezTo>
                    <a:cubicBezTo>
                      <a:pt x="7440438" y="7339421"/>
                      <a:pt x="7419801" y="7281080"/>
                      <a:pt x="7375351" y="7296558"/>
                    </a:cubicBezTo>
                    <a:lnTo>
                      <a:pt x="7327726" y="7406096"/>
                    </a:lnTo>
                    <a:cubicBezTo>
                      <a:pt x="7332488" y="7427527"/>
                      <a:pt x="7382098" y="7412049"/>
                      <a:pt x="7403926" y="7425146"/>
                    </a:cubicBezTo>
                    <a:cubicBezTo>
                      <a:pt x="7425754" y="7438243"/>
                      <a:pt x="7441232" y="7472019"/>
                      <a:pt x="7458694" y="7484677"/>
                    </a:cubicBezTo>
                    <a:cubicBezTo>
                      <a:pt x="7476156" y="7497335"/>
                      <a:pt x="7480721" y="7509074"/>
                      <a:pt x="7484888" y="7515382"/>
                    </a:cubicBezTo>
                    <a:cubicBezTo>
                      <a:pt x="7489055" y="7521690"/>
                      <a:pt x="7492031" y="7465332"/>
                      <a:pt x="7505128" y="7467755"/>
                    </a:cubicBezTo>
                    <a:cubicBezTo>
                      <a:pt x="7525369" y="7484465"/>
                      <a:pt x="7534695" y="7514401"/>
                      <a:pt x="7563469" y="7529921"/>
                    </a:cubicBezTo>
                    <a:cubicBezTo>
                      <a:pt x="7592243" y="7545441"/>
                      <a:pt x="7635304" y="7628743"/>
                      <a:pt x="7656338" y="7615646"/>
                    </a:cubicBezTo>
                    <a:cubicBezTo>
                      <a:pt x="7693644" y="7612471"/>
                      <a:pt x="7619032" y="7514046"/>
                      <a:pt x="7656338" y="7510871"/>
                    </a:cubicBezTo>
                    <a:lnTo>
                      <a:pt x="7830168" y="7606120"/>
                    </a:lnTo>
                    <a:cubicBezTo>
                      <a:pt x="7768256" y="7529127"/>
                      <a:pt x="7753969" y="7471183"/>
                      <a:pt x="7723013" y="7370377"/>
                    </a:cubicBezTo>
                    <a:cubicBezTo>
                      <a:pt x="7693645" y="7322752"/>
                      <a:pt x="7740872" y="7262030"/>
                      <a:pt x="7725394" y="7234646"/>
                    </a:cubicBezTo>
                    <a:cubicBezTo>
                      <a:pt x="7709916" y="7207262"/>
                      <a:pt x="7629351" y="7250521"/>
                      <a:pt x="7630144" y="7206071"/>
                    </a:cubicBezTo>
                    <a:lnTo>
                      <a:pt x="7694437" y="7039382"/>
                    </a:lnTo>
                    <a:cubicBezTo>
                      <a:pt x="7941294" y="6863963"/>
                      <a:pt x="8161956" y="6755221"/>
                      <a:pt x="8392144" y="6653621"/>
                    </a:cubicBezTo>
                    <a:cubicBezTo>
                      <a:pt x="8551291" y="6590915"/>
                      <a:pt x="8662813" y="6584564"/>
                      <a:pt x="8720757" y="6591708"/>
                    </a:cubicBezTo>
                    <a:cubicBezTo>
                      <a:pt x="8778701" y="6598852"/>
                      <a:pt x="8712423" y="6690133"/>
                      <a:pt x="8739807" y="6696483"/>
                    </a:cubicBezTo>
                    <a:cubicBezTo>
                      <a:pt x="8767192" y="6702833"/>
                      <a:pt x="8792195" y="6725059"/>
                      <a:pt x="8813626" y="6701246"/>
                    </a:cubicBezTo>
                    <a:lnTo>
                      <a:pt x="8789812" y="6548844"/>
                    </a:lnTo>
                    <a:cubicBezTo>
                      <a:pt x="9005712" y="6580594"/>
                      <a:pt x="9210896" y="6553210"/>
                      <a:pt x="9332737" y="6544082"/>
                    </a:cubicBezTo>
                    <a:cubicBezTo>
                      <a:pt x="9454578" y="6534954"/>
                      <a:pt x="9458150" y="6510744"/>
                      <a:pt x="9520856" y="6494075"/>
                    </a:cubicBezTo>
                    <a:lnTo>
                      <a:pt x="9647062" y="6298813"/>
                    </a:lnTo>
                    <a:cubicBezTo>
                      <a:pt x="9751043" y="6294051"/>
                      <a:pt x="9826450" y="6336913"/>
                      <a:pt x="9923287" y="6334532"/>
                    </a:cubicBezTo>
                    <a:cubicBezTo>
                      <a:pt x="9958212" y="6354376"/>
                      <a:pt x="9917335" y="6403589"/>
                      <a:pt x="9887569" y="6420258"/>
                    </a:cubicBezTo>
                    <a:cubicBezTo>
                      <a:pt x="9857804" y="6436927"/>
                      <a:pt x="9754219" y="6409940"/>
                      <a:pt x="9744694" y="6434546"/>
                    </a:cubicBezTo>
                    <a:cubicBezTo>
                      <a:pt x="9767712" y="6452802"/>
                      <a:pt x="9747868" y="6482963"/>
                      <a:pt x="9813749" y="6489313"/>
                    </a:cubicBezTo>
                    <a:cubicBezTo>
                      <a:pt x="9803034" y="6499235"/>
                      <a:pt x="9742312" y="6557576"/>
                      <a:pt x="9682782" y="6517889"/>
                    </a:cubicBezTo>
                    <a:cubicBezTo>
                      <a:pt x="9639920" y="6521064"/>
                      <a:pt x="9591501" y="6500030"/>
                      <a:pt x="9556576" y="6508364"/>
                    </a:cubicBezTo>
                    <a:lnTo>
                      <a:pt x="9470850" y="6544082"/>
                    </a:lnTo>
                    <a:cubicBezTo>
                      <a:pt x="9424416" y="6584167"/>
                      <a:pt x="9436322" y="6775065"/>
                      <a:pt x="9439894" y="6848883"/>
                    </a:cubicBezTo>
                    <a:cubicBezTo>
                      <a:pt x="9500616" y="6858407"/>
                      <a:pt x="9552210" y="6893730"/>
                      <a:pt x="9601819" y="6882220"/>
                    </a:cubicBezTo>
                    <a:cubicBezTo>
                      <a:pt x="9651428" y="6870710"/>
                      <a:pt x="9768109" y="6711166"/>
                      <a:pt x="9808987" y="6696482"/>
                    </a:cubicBezTo>
                    <a:cubicBezTo>
                      <a:pt x="9849865" y="6681798"/>
                      <a:pt x="9816131" y="6790542"/>
                      <a:pt x="9847088" y="6794114"/>
                    </a:cubicBezTo>
                    <a:cubicBezTo>
                      <a:pt x="9878045" y="6797686"/>
                      <a:pt x="9996710" y="6677433"/>
                      <a:pt x="9994726" y="6717914"/>
                    </a:cubicBezTo>
                    <a:cubicBezTo>
                      <a:pt x="9993139" y="6791733"/>
                      <a:pt x="9868122" y="6941356"/>
                      <a:pt x="9894713" y="6956040"/>
                    </a:cubicBezTo>
                    <a:cubicBezTo>
                      <a:pt x="9921304" y="6970724"/>
                      <a:pt x="10017744" y="6894920"/>
                      <a:pt x="10037588" y="6898889"/>
                    </a:cubicBezTo>
                    <a:cubicBezTo>
                      <a:pt x="10052669" y="6938576"/>
                      <a:pt x="9956229" y="6986599"/>
                      <a:pt x="10004251" y="6986996"/>
                    </a:cubicBezTo>
                    <a:cubicBezTo>
                      <a:pt x="10020920" y="6998902"/>
                      <a:pt x="10113788" y="6967946"/>
                      <a:pt x="10235232" y="6984614"/>
                    </a:cubicBezTo>
                    <a:lnTo>
                      <a:pt x="10075687" y="7039382"/>
                    </a:lnTo>
                    <a:cubicBezTo>
                      <a:pt x="10101881" y="7109232"/>
                      <a:pt x="10004251" y="7067958"/>
                      <a:pt x="9966151" y="7096533"/>
                    </a:cubicBezTo>
                    <a:cubicBezTo>
                      <a:pt x="9928051" y="7125108"/>
                      <a:pt x="9860979" y="7185036"/>
                      <a:pt x="9847088" y="7210833"/>
                    </a:cubicBezTo>
                    <a:lnTo>
                      <a:pt x="9882806" y="7270363"/>
                    </a:lnTo>
                    <a:cubicBezTo>
                      <a:pt x="9856216" y="7311638"/>
                      <a:pt x="9889950" y="7320371"/>
                      <a:pt x="9925669" y="7320371"/>
                    </a:cubicBezTo>
                    <a:cubicBezTo>
                      <a:pt x="9961388" y="7320371"/>
                      <a:pt x="9987582" y="7276715"/>
                      <a:pt x="10004251" y="7287033"/>
                    </a:cubicBezTo>
                    <a:lnTo>
                      <a:pt x="10016156" y="7348944"/>
                    </a:lnTo>
                    <a:cubicBezTo>
                      <a:pt x="10065369" y="7364422"/>
                      <a:pt x="10109026" y="7215198"/>
                      <a:pt x="10130457" y="7210833"/>
                    </a:cubicBezTo>
                    <a:cubicBezTo>
                      <a:pt x="10151888" y="7206468"/>
                      <a:pt x="10136807" y="7379505"/>
                      <a:pt x="10166176" y="7356089"/>
                    </a:cubicBezTo>
                    <a:cubicBezTo>
                      <a:pt x="10195545" y="7332673"/>
                      <a:pt x="10239201" y="7223136"/>
                      <a:pt x="10261426" y="7239408"/>
                    </a:cubicBezTo>
                    <a:lnTo>
                      <a:pt x="10287619" y="7401332"/>
                    </a:lnTo>
                    <a:lnTo>
                      <a:pt x="10361437" y="7477532"/>
                    </a:lnTo>
                    <a:lnTo>
                      <a:pt x="10151887" y="7591832"/>
                    </a:lnTo>
                    <a:cubicBezTo>
                      <a:pt x="10133631" y="7615645"/>
                      <a:pt x="10273729" y="7733121"/>
                      <a:pt x="10304288" y="7741852"/>
                    </a:cubicBezTo>
                    <a:cubicBezTo>
                      <a:pt x="10334848" y="7750584"/>
                      <a:pt x="10309448" y="7625568"/>
                      <a:pt x="10335244" y="7644221"/>
                    </a:cubicBezTo>
                    <a:lnTo>
                      <a:pt x="10406680" y="7732326"/>
                    </a:lnTo>
                    <a:cubicBezTo>
                      <a:pt x="10434462" y="7732326"/>
                      <a:pt x="10500344" y="7691846"/>
                      <a:pt x="10528126" y="7691846"/>
                    </a:cubicBezTo>
                    <a:cubicBezTo>
                      <a:pt x="10529713" y="7720421"/>
                      <a:pt x="10562256" y="7753757"/>
                      <a:pt x="10532887" y="7777570"/>
                    </a:cubicBezTo>
                    <a:cubicBezTo>
                      <a:pt x="10532093" y="7810113"/>
                      <a:pt x="10531300" y="7842657"/>
                      <a:pt x="10530506" y="7875200"/>
                    </a:cubicBezTo>
                    <a:cubicBezTo>
                      <a:pt x="10569399" y="7898219"/>
                      <a:pt x="10603531" y="7849801"/>
                      <a:pt x="10640043" y="7837101"/>
                    </a:cubicBezTo>
                    <a:cubicBezTo>
                      <a:pt x="10669412" y="7875201"/>
                      <a:pt x="10651157" y="8037127"/>
                      <a:pt x="10680526" y="8075227"/>
                    </a:cubicBezTo>
                    <a:cubicBezTo>
                      <a:pt x="10726563" y="8085545"/>
                      <a:pt x="10765457" y="8126820"/>
                      <a:pt x="10818637" y="8106182"/>
                    </a:cubicBezTo>
                    <a:lnTo>
                      <a:pt x="10832925" y="7815670"/>
                    </a:lnTo>
                    <a:cubicBezTo>
                      <a:pt x="10846816" y="7754948"/>
                      <a:pt x="10896822" y="7824402"/>
                      <a:pt x="10923413" y="7791858"/>
                    </a:cubicBezTo>
                    <a:cubicBezTo>
                      <a:pt x="10950004" y="7759314"/>
                      <a:pt x="10933731" y="7666842"/>
                      <a:pt x="10992469" y="7620407"/>
                    </a:cubicBezTo>
                    <a:cubicBezTo>
                      <a:pt x="10971832" y="7587070"/>
                      <a:pt x="10975006" y="7525158"/>
                      <a:pt x="10954369" y="7491821"/>
                    </a:cubicBezTo>
                    <a:lnTo>
                      <a:pt x="10859119" y="7479913"/>
                    </a:lnTo>
                    <a:lnTo>
                      <a:pt x="10906743" y="7360851"/>
                    </a:lnTo>
                    <a:cubicBezTo>
                      <a:pt x="10888487" y="7337039"/>
                      <a:pt x="10820225" y="7313226"/>
                      <a:pt x="10801969" y="7289414"/>
                    </a:cubicBezTo>
                    <a:lnTo>
                      <a:pt x="10761487" y="7058432"/>
                    </a:lnTo>
                    <a:lnTo>
                      <a:pt x="10443987" y="7020332"/>
                    </a:lnTo>
                    <a:cubicBezTo>
                      <a:pt x="10414883" y="6999695"/>
                      <a:pt x="10477325" y="6939370"/>
                      <a:pt x="10513838" y="6915558"/>
                    </a:cubicBezTo>
                    <a:cubicBezTo>
                      <a:pt x="10550351" y="6891746"/>
                      <a:pt x="10627609" y="6917146"/>
                      <a:pt x="10637663" y="6896508"/>
                    </a:cubicBezTo>
                    <a:lnTo>
                      <a:pt x="10647187" y="6810782"/>
                    </a:lnTo>
                    <a:cubicBezTo>
                      <a:pt x="10729737" y="6836182"/>
                      <a:pt x="10774187" y="6826657"/>
                      <a:pt x="10859912" y="6899682"/>
                    </a:cubicBezTo>
                    <a:cubicBezTo>
                      <a:pt x="10910712" y="6829832"/>
                      <a:pt x="10939287" y="6759982"/>
                      <a:pt x="10875787" y="6677432"/>
                    </a:cubicBezTo>
                    <a:lnTo>
                      <a:pt x="10666237" y="6772682"/>
                    </a:lnTo>
                    <a:lnTo>
                      <a:pt x="10590037" y="6544082"/>
                    </a:lnTo>
                    <a:lnTo>
                      <a:pt x="10361437" y="6753632"/>
                    </a:lnTo>
                    <a:cubicBezTo>
                      <a:pt x="10365671" y="6703891"/>
                      <a:pt x="10331804" y="6666849"/>
                      <a:pt x="10374138" y="6588533"/>
                    </a:cubicBezTo>
                    <a:lnTo>
                      <a:pt x="10386837" y="6464707"/>
                    </a:lnTo>
                    <a:cubicBezTo>
                      <a:pt x="10379362" y="6443366"/>
                      <a:pt x="10349664" y="6438792"/>
                      <a:pt x="10331672" y="6436675"/>
                    </a:cubicBezTo>
                    <a:cubicBezTo>
                      <a:pt x="10313681" y="6434559"/>
                      <a:pt x="10307397" y="6489405"/>
                      <a:pt x="10278888" y="6452008"/>
                    </a:cubicBezTo>
                    <a:cubicBezTo>
                      <a:pt x="10318046" y="6348291"/>
                      <a:pt x="10198454" y="6308074"/>
                      <a:pt x="10158237" y="6236107"/>
                    </a:cubicBezTo>
                    <a:cubicBezTo>
                      <a:pt x="10141304" y="6210178"/>
                      <a:pt x="10277830" y="6185308"/>
                      <a:pt x="10323338" y="6274208"/>
                    </a:cubicBezTo>
                    <a:cubicBezTo>
                      <a:pt x="10410122" y="6251983"/>
                      <a:pt x="10508017" y="6294316"/>
                      <a:pt x="10564638" y="6274208"/>
                    </a:cubicBezTo>
                    <a:cubicBezTo>
                      <a:pt x="10585804" y="6205416"/>
                      <a:pt x="10619671" y="6193774"/>
                      <a:pt x="10694812" y="6134507"/>
                    </a:cubicBezTo>
                    <a:cubicBezTo>
                      <a:pt x="10542412" y="6153557"/>
                      <a:pt x="10624963" y="6051958"/>
                      <a:pt x="10593213" y="6023383"/>
                    </a:cubicBezTo>
                    <a:cubicBezTo>
                      <a:pt x="10503254" y="6023383"/>
                      <a:pt x="10451396" y="5991632"/>
                      <a:pt x="10380487" y="5975757"/>
                    </a:cubicBezTo>
                    <a:cubicBezTo>
                      <a:pt x="10485262" y="5960940"/>
                      <a:pt x="10501137" y="5888974"/>
                      <a:pt x="10561462" y="5845582"/>
                    </a:cubicBezTo>
                    <a:cubicBezTo>
                      <a:pt x="10569400" y="5805895"/>
                      <a:pt x="10507488" y="5767795"/>
                      <a:pt x="10507488" y="5728108"/>
                    </a:cubicBezTo>
                    <a:cubicBezTo>
                      <a:pt x="10507488" y="5688421"/>
                      <a:pt x="10567813" y="5625979"/>
                      <a:pt x="10561463" y="5607458"/>
                    </a:cubicBezTo>
                    <a:lnTo>
                      <a:pt x="10523362" y="5604282"/>
                    </a:lnTo>
                    <a:cubicBezTo>
                      <a:pt x="10509604" y="5589466"/>
                      <a:pt x="10502196" y="5542899"/>
                      <a:pt x="10488438" y="5528083"/>
                    </a:cubicBezTo>
                    <a:lnTo>
                      <a:pt x="10329687" y="5375682"/>
                    </a:lnTo>
                    <a:cubicBezTo>
                      <a:pt x="10394246" y="5386266"/>
                      <a:pt x="10535004" y="5469874"/>
                      <a:pt x="10599563" y="5480458"/>
                    </a:cubicBezTo>
                    <a:lnTo>
                      <a:pt x="10742437" y="5439182"/>
                    </a:lnTo>
                    <a:cubicBezTo>
                      <a:pt x="10762546" y="5477282"/>
                      <a:pt x="10696929" y="5648733"/>
                      <a:pt x="10717038" y="5686833"/>
                    </a:cubicBezTo>
                    <a:cubicBezTo>
                      <a:pt x="10804879" y="5664608"/>
                      <a:pt x="10835571" y="5712232"/>
                      <a:pt x="10894837" y="5724932"/>
                    </a:cubicBezTo>
                    <a:cubicBezTo>
                      <a:pt x="10903304" y="5668841"/>
                      <a:pt x="10943521" y="5606399"/>
                      <a:pt x="10951988" y="5550308"/>
                    </a:cubicBezTo>
                    <a:cubicBezTo>
                      <a:pt x="10908596" y="5489983"/>
                      <a:pt x="10909654" y="5477282"/>
                      <a:pt x="10993262" y="5321707"/>
                    </a:cubicBezTo>
                    <a:cubicBezTo>
                      <a:pt x="10991675" y="5220636"/>
                      <a:pt x="10831338" y="5270908"/>
                      <a:pt x="10913888" y="5118508"/>
                    </a:cubicBezTo>
                    <a:cubicBezTo>
                      <a:pt x="10894838" y="5074058"/>
                      <a:pt x="10874729" y="5016907"/>
                      <a:pt x="10856737" y="5020082"/>
                    </a:cubicBezTo>
                    <a:cubicBezTo>
                      <a:pt x="10818108" y="4989391"/>
                      <a:pt x="10804880" y="5119037"/>
                      <a:pt x="10777363" y="5137558"/>
                    </a:cubicBezTo>
                    <a:cubicBezTo>
                      <a:pt x="10749846" y="5156079"/>
                      <a:pt x="10718096" y="5077233"/>
                      <a:pt x="10707513" y="5096283"/>
                    </a:cubicBezTo>
                    <a:cubicBezTo>
                      <a:pt x="10696930" y="5115333"/>
                      <a:pt x="10705926" y="5201058"/>
                      <a:pt x="10675763" y="5216933"/>
                    </a:cubicBezTo>
                    <a:lnTo>
                      <a:pt x="10574162" y="5220107"/>
                    </a:lnTo>
                    <a:cubicBezTo>
                      <a:pt x="10523362" y="5175657"/>
                      <a:pt x="10507487" y="5156607"/>
                      <a:pt x="10494787" y="5077232"/>
                    </a:cubicBezTo>
                    <a:lnTo>
                      <a:pt x="10456687" y="4924832"/>
                    </a:lnTo>
                    <a:cubicBezTo>
                      <a:pt x="10381545" y="4900490"/>
                      <a:pt x="10322279" y="4907899"/>
                      <a:pt x="10240787" y="4928007"/>
                    </a:cubicBezTo>
                    <a:cubicBezTo>
                      <a:pt x="10304287" y="5035957"/>
                      <a:pt x="10313812" y="5074057"/>
                      <a:pt x="10266187" y="5153432"/>
                    </a:cubicBezTo>
                    <a:cubicBezTo>
                      <a:pt x="10255604" y="5131207"/>
                      <a:pt x="10222796" y="5089933"/>
                      <a:pt x="10228088" y="4959758"/>
                    </a:cubicBezTo>
                    <a:lnTo>
                      <a:pt x="10183637" y="4972457"/>
                    </a:lnTo>
                    <a:lnTo>
                      <a:pt x="10113787" y="4861332"/>
                    </a:lnTo>
                    <a:cubicBezTo>
                      <a:pt x="10079921" y="4892024"/>
                      <a:pt x="10052404" y="4900491"/>
                      <a:pt x="10018538" y="4931183"/>
                    </a:cubicBezTo>
                    <a:lnTo>
                      <a:pt x="9862962" y="5058182"/>
                    </a:lnTo>
                    <a:cubicBezTo>
                      <a:pt x="9914820" y="4893082"/>
                      <a:pt x="10080979" y="4810532"/>
                      <a:pt x="10228087" y="4724807"/>
                    </a:cubicBezTo>
                    <a:cubicBezTo>
                      <a:pt x="10303229" y="4702582"/>
                      <a:pt x="10297408" y="4656546"/>
                      <a:pt x="10372550" y="4634321"/>
                    </a:cubicBezTo>
                    <a:lnTo>
                      <a:pt x="10590037" y="4581932"/>
                    </a:lnTo>
                    <a:cubicBezTo>
                      <a:pt x="10665708" y="4547536"/>
                      <a:pt x="10593213" y="4502558"/>
                      <a:pt x="10628138" y="4461283"/>
                    </a:cubicBezTo>
                    <a:cubicBezTo>
                      <a:pt x="10675763" y="4458108"/>
                      <a:pt x="10771542" y="4402546"/>
                      <a:pt x="10799588" y="4334283"/>
                    </a:cubicBezTo>
                    <a:cubicBezTo>
                      <a:pt x="10844038" y="4246441"/>
                      <a:pt x="10821812" y="4158599"/>
                      <a:pt x="10831337" y="4080282"/>
                    </a:cubicBezTo>
                    <a:lnTo>
                      <a:pt x="10599562" y="3997732"/>
                    </a:lnTo>
                    <a:cubicBezTo>
                      <a:pt x="10495846" y="4025249"/>
                      <a:pt x="10385779" y="3922591"/>
                      <a:pt x="10282063" y="3950108"/>
                    </a:cubicBezTo>
                    <a:lnTo>
                      <a:pt x="10151887" y="4010432"/>
                    </a:lnTo>
                    <a:cubicBezTo>
                      <a:pt x="10077275" y="4004082"/>
                      <a:pt x="10181521" y="3901954"/>
                      <a:pt x="10177288" y="3845333"/>
                    </a:cubicBezTo>
                    <a:cubicBezTo>
                      <a:pt x="10173055" y="3788712"/>
                      <a:pt x="10110084" y="3695579"/>
                      <a:pt x="10126488" y="3670708"/>
                    </a:cubicBezTo>
                    <a:lnTo>
                      <a:pt x="10240787" y="3708807"/>
                    </a:lnTo>
                    <a:cubicBezTo>
                      <a:pt x="10284179" y="3653245"/>
                      <a:pt x="10319105" y="3688170"/>
                      <a:pt x="10361438" y="3600858"/>
                    </a:cubicBezTo>
                    <a:cubicBezTo>
                      <a:pt x="10419647" y="3637371"/>
                      <a:pt x="10526538" y="3694520"/>
                      <a:pt x="10551938" y="3661183"/>
                    </a:cubicBezTo>
                    <a:cubicBezTo>
                      <a:pt x="10580513" y="3632608"/>
                      <a:pt x="10536063" y="3505608"/>
                      <a:pt x="10564638" y="3477033"/>
                    </a:cubicBezTo>
                    <a:cubicBezTo>
                      <a:pt x="10639779" y="3502433"/>
                      <a:pt x="10657771" y="3502432"/>
                      <a:pt x="10704337" y="3515132"/>
                    </a:cubicBezTo>
                    <a:cubicBezTo>
                      <a:pt x="10742437" y="3413532"/>
                      <a:pt x="10783712" y="3372257"/>
                      <a:pt x="10818637" y="3210332"/>
                    </a:cubicBezTo>
                    <a:cubicBezTo>
                      <a:pt x="10856208" y="3166411"/>
                      <a:pt x="10880021" y="3258487"/>
                      <a:pt x="10920238" y="3299233"/>
                    </a:cubicBezTo>
                    <a:cubicBezTo>
                      <a:pt x="10982680" y="3257429"/>
                      <a:pt x="11032421" y="3240495"/>
                      <a:pt x="11059937" y="3283357"/>
                    </a:cubicBezTo>
                    <a:cubicBezTo>
                      <a:pt x="11075812" y="3357440"/>
                      <a:pt x="11059937" y="3434699"/>
                      <a:pt x="11094862" y="3508782"/>
                    </a:cubicBezTo>
                    <a:cubicBezTo>
                      <a:pt x="11107033" y="3529420"/>
                      <a:pt x="11179000" y="3332041"/>
                      <a:pt x="11171063" y="3251608"/>
                    </a:cubicBezTo>
                    <a:cubicBezTo>
                      <a:pt x="11163126" y="3171175"/>
                      <a:pt x="11084809" y="3248962"/>
                      <a:pt x="11094863" y="3165883"/>
                    </a:cubicBezTo>
                    <a:cubicBezTo>
                      <a:pt x="11180588" y="3112966"/>
                      <a:pt x="11155187" y="3047349"/>
                      <a:pt x="11180587" y="2911882"/>
                    </a:cubicBezTo>
                    <a:cubicBezTo>
                      <a:pt x="11170004" y="2871665"/>
                      <a:pt x="11034538" y="2987025"/>
                      <a:pt x="10999613" y="2988083"/>
                    </a:cubicBezTo>
                    <a:cubicBezTo>
                      <a:pt x="10964688" y="2989141"/>
                      <a:pt x="11031891" y="2921407"/>
                      <a:pt x="10971037" y="2918232"/>
                    </a:cubicBezTo>
                    <a:cubicBezTo>
                      <a:pt x="10960454" y="2736199"/>
                      <a:pt x="10841920" y="2808165"/>
                      <a:pt x="10780537" y="2715032"/>
                    </a:cubicBezTo>
                    <a:cubicBezTo>
                      <a:pt x="10691637" y="2621899"/>
                      <a:pt x="10742438" y="2560516"/>
                      <a:pt x="10748788" y="2530883"/>
                    </a:cubicBezTo>
                    <a:cubicBezTo>
                      <a:pt x="10757255" y="2497016"/>
                      <a:pt x="10708571" y="2469500"/>
                      <a:pt x="10717038" y="2435633"/>
                    </a:cubicBezTo>
                    <a:lnTo>
                      <a:pt x="10818637" y="2334032"/>
                    </a:lnTo>
                    <a:cubicBezTo>
                      <a:pt x="11004904" y="2320274"/>
                      <a:pt x="11047238" y="2268416"/>
                      <a:pt x="11078988" y="2099083"/>
                    </a:cubicBezTo>
                    <a:lnTo>
                      <a:pt x="11199637" y="2118132"/>
                    </a:lnTo>
                    <a:cubicBezTo>
                      <a:pt x="11288537" y="2069449"/>
                      <a:pt x="11217630" y="2069450"/>
                      <a:pt x="11269488" y="2029233"/>
                    </a:cubicBezTo>
                    <a:cubicBezTo>
                      <a:pt x="11321346" y="1989016"/>
                      <a:pt x="11503379" y="1953032"/>
                      <a:pt x="11504437" y="1921282"/>
                    </a:cubicBezTo>
                    <a:cubicBezTo>
                      <a:pt x="11436704" y="1840849"/>
                      <a:pt x="11381671" y="1887416"/>
                      <a:pt x="11358388" y="1851433"/>
                    </a:cubicBezTo>
                    <a:lnTo>
                      <a:pt x="11275837" y="1705382"/>
                    </a:lnTo>
                    <a:cubicBezTo>
                      <a:pt x="11335104" y="1588965"/>
                      <a:pt x="11343570" y="1421749"/>
                      <a:pt x="11377437" y="1279932"/>
                    </a:cubicBezTo>
                    <a:cubicBezTo>
                      <a:pt x="11337220" y="1193149"/>
                      <a:pt x="11297004" y="1163515"/>
                      <a:pt x="11256787" y="1019582"/>
                    </a:cubicBezTo>
                    <a:cubicBezTo>
                      <a:pt x="11352037" y="1133882"/>
                      <a:pt x="11427444" y="1232306"/>
                      <a:pt x="11478244" y="1355338"/>
                    </a:cubicBezTo>
                    <a:cubicBezTo>
                      <a:pt x="11535592" y="1402127"/>
                      <a:pt x="11543993" y="1303759"/>
                      <a:pt x="11562778" y="1269363"/>
                    </a:cubicBezTo>
                    <a:cubicBezTo>
                      <a:pt x="11581563" y="1234967"/>
                      <a:pt x="11606765" y="1126697"/>
                      <a:pt x="11655250" y="1156107"/>
                    </a:cubicBezTo>
                    <a:cubicBezTo>
                      <a:pt x="11710283" y="1235482"/>
                      <a:pt x="11843302" y="1409487"/>
                      <a:pt x="11891787" y="1476782"/>
                    </a:cubicBezTo>
                    <a:cubicBezTo>
                      <a:pt x="11940272" y="1544077"/>
                      <a:pt x="11913351" y="1542941"/>
                      <a:pt x="11946159" y="1559875"/>
                    </a:cubicBezTo>
                    <a:cubicBezTo>
                      <a:pt x="11978967" y="1576809"/>
                      <a:pt x="12092804" y="1644619"/>
                      <a:pt x="12088637" y="1578383"/>
                    </a:cubicBezTo>
                    <a:cubicBezTo>
                      <a:pt x="12084470" y="1512147"/>
                      <a:pt x="11933062" y="1211142"/>
                      <a:pt x="11923537" y="1133883"/>
                    </a:cubicBezTo>
                    <a:cubicBezTo>
                      <a:pt x="11881204" y="1017466"/>
                      <a:pt x="11915070" y="989949"/>
                      <a:pt x="11910837" y="917982"/>
                    </a:cubicBezTo>
                    <a:lnTo>
                      <a:pt x="11777487" y="721132"/>
                    </a:lnTo>
                    <a:lnTo>
                      <a:pt x="11752087" y="448082"/>
                    </a:lnTo>
                    <a:close/>
                  </a:path>
                </a:pathLst>
              </a:custGeom>
              <a:solidFill>
                <a:srgbClr val="CCFF66"/>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8" name="フリーフォーム 37"/>
              <p:cNvSpPr/>
              <p:nvPr/>
            </p:nvSpPr>
            <p:spPr>
              <a:xfrm>
                <a:off x="2748816" y="4893301"/>
                <a:ext cx="58186" cy="121974"/>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919" h="235744">
                    <a:moveTo>
                      <a:pt x="57150" y="0"/>
                    </a:moveTo>
                    <a:cubicBezTo>
                      <a:pt x="71437" y="48419"/>
                      <a:pt x="95250" y="77788"/>
                      <a:pt x="109537" y="126207"/>
                    </a:cubicBezTo>
                    <a:lnTo>
                      <a:pt x="111919" y="235744"/>
                    </a:lnTo>
                    <a:cubicBezTo>
                      <a:pt x="74613" y="191294"/>
                      <a:pt x="46831" y="189707"/>
                      <a:pt x="14287" y="166688"/>
                    </a:cubicBezTo>
                    <a:lnTo>
                      <a:pt x="0" y="109538"/>
                    </a:lnTo>
                    <a:cubicBezTo>
                      <a:pt x="5556" y="94457"/>
                      <a:pt x="44450" y="136525"/>
                      <a:pt x="50006" y="121444"/>
                    </a:cubicBezTo>
                    <a:cubicBezTo>
                      <a:pt x="49212" y="80963"/>
                      <a:pt x="57944" y="40481"/>
                      <a:pt x="57150" y="0"/>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9" name="フリーフォーム 38"/>
              <p:cNvSpPr/>
              <p:nvPr/>
            </p:nvSpPr>
            <p:spPr>
              <a:xfrm>
                <a:off x="2603649" y="4951028"/>
                <a:ext cx="100277" cy="51747"/>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64294 w 111919"/>
                  <a:gd name="connsiteY0" fmla="*/ 0 h 157163"/>
                  <a:gd name="connsiteX1" fmla="*/ 111919 w 111919"/>
                  <a:gd name="connsiteY1" fmla="*/ 157163 h 157163"/>
                  <a:gd name="connsiteX2" fmla="*/ 14287 w 111919"/>
                  <a:gd name="connsiteY2" fmla="*/ 88107 h 157163"/>
                  <a:gd name="connsiteX3" fmla="*/ 0 w 111919"/>
                  <a:gd name="connsiteY3" fmla="*/ 30957 h 157163"/>
                  <a:gd name="connsiteX4" fmla="*/ 64294 w 111919"/>
                  <a:gd name="connsiteY4" fmla="*/ 0 h 157163"/>
                  <a:gd name="connsiteX0" fmla="*/ 64294 w 173831"/>
                  <a:gd name="connsiteY0" fmla="*/ 0 h 97632"/>
                  <a:gd name="connsiteX1" fmla="*/ 173831 w 173831"/>
                  <a:gd name="connsiteY1" fmla="*/ 97632 h 97632"/>
                  <a:gd name="connsiteX2" fmla="*/ 14287 w 173831"/>
                  <a:gd name="connsiteY2" fmla="*/ 88107 h 97632"/>
                  <a:gd name="connsiteX3" fmla="*/ 0 w 173831"/>
                  <a:gd name="connsiteY3" fmla="*/ 30957 h 97632"/>
                  <a:gd name="connsiteX4" fmla="*/ 64294 w 173831"/>
                  <a:gd name="connsiteY4" fmla="*/ 0 h 97632"/>
                  <a:gd name="connsiteX0" fmla="*/ 57150 w 166687"/>
                  <a:gd name="connsiteY0" fmla="*/ 2381 h 100013"/>
                  <a:gd name="connsiteX1" fmla="*/ 166687 w 166687"/>
                  <a:gd name="connsiteY1" fmla="*/ 100013 h 100013"/>
                  <a:gd name="connsiteX2" fmla="*/ 7143 w 166687"/>
                  <a:gd name="connsiteY2" fmla="*/ 90488 h 100013"/>
                  <a:gd name="connsiteX3" fmla="*/ 0 w 166687"/>
                  <a:gd name="connsiteY3" fmla="*/ 0 h 100013"/>
                  <a:gd name="connsiteX4" fmla="*/ 57150 w 166687"/>
                  <a:gd name="connsiteY4" fmla="*/ 2381 h 100013"/>
                  <a:gd name="connsiteX0" fmla="*/ 83344 w 192881"/>
                  <a:gd name="connsiteY0" fmla="*/ 2381 h 100013"/>
                  <a:gd name="connsiteX1" fmla="*/ 192881 w 192881"/>
                  <a:gd name="connsiteY1" fmla="*/ 100013 h 100013"/>
                  <a:gd name="connsiteX2" fmla="*/ 0 w 192881"/>
                  <a:gd name="connsiteY2" fmla="*/ 61913 h 100013"/>
                  <a:gd name="connsiteX3" fmla="*/ 26194 w 192881"/>
                  <a:gd name="connsiteY3" fmla="*/ 0 h 100013"/>
                  <a:gd name="connsiteX4" fmla="*/ 83344 w 192881"/>
                  <a:gd name="connsiteY4" fmla="*/ 2381 h 100013"/>
                  <a:gd name="connsiteX0" fmla="*/ 83344 w 192881"/>
                  <a:gd name="connsiteY0" fmla="*/ 2381 h 100013"/>
                  <a:gd name="connsiteX1" fmla="*/ 192881 w 192881"/>
                  <a:gd name="connsiteY1" fmla="*/ 100013 h 100013"/>
                  <a:gd name="connsiteX2" fmla="*/ 100633 w 192881"/>
                  <a:gd name="connsiteY2" fmla="*/ 64643 h 100013"/>
                  <a:gd name="connsiteX3" fmla="*/ 0 w 192881"/>
                  <a:gd name="connsiteY3" fmla="*/ 61913 h 100013"/>
                  <a:gd name="connsiteX4" fmla="*/ 26194 w 192881"/>
                  <a:gd name="connsiteY4" fmla="*/ 0 h 100013"/>
                  <a:gd name="connsiteX5" fmla="*/ 83344 w 192881"/>
                  <a:gd name="connsiteY5" fmla="*/ 2381 h 100013"/>
                  <a:gd name="connsiteX0" fmla="*/ 83344 w 192881"/>
                  <a:gd name="connsiteY0" fmla="*/ 2381 h 100013"/>
                  <a:gd name="connsiteX1" fmla="*/ 192881 w 192881"/>
                  <a:gd name="connsiteY1" fmla="*/ 100013 h 100013"/>
                  <a:gd name="connsiteX2" fmla="*/ 69676 w 192881"/>
                  <a:gd name="connsiteY2" fmla="*/ 52737 h 100013"/>
                  <a:gd name="connsiteX3" fmla="*/ 0 w 192881"/>
                  <a:gd name="connsiteY3" fmla="*/ 61913 h 100013"/>
                  <a:gd name="connsiteX4" fmla="*/ 26194 w 192881"/>
                  <a:gd name="connsiteY4" fmla="*/ 0 h 100013"/>
                  <a:gd name="connsiteX5" fmla="*/ 83344 w 192881"/>
                  <a:gd name="connsiteY5" fmla="*/ 2381 h 100013"/>
                  <a:gd name="connsiteX0" fmla="*/ 83344 w 192881"/>
                  <a:gd name="connsiteY0" fmla="*/ 2381 h 100013"/>
                  <a:gd name="connsiteX1" fmla="*/ 192881 w 192881"/>
                  <a:gd name="connsiteY1" fmla="*/ 100013 h 100013"/>
                  <a:gd name="connsiteX2" fmla="*/ 69676 w 192881"/>
                  <a:gd name="connsiteY2" fmla="*/ 52737 h 100013"/>
                  <a:gd name="connsiteX3" fmla="*/ 0 w 192881"/>
                  <a:gd name="connsiteY3" fmla="*/ 61913 h 100013"/>
                  <a:gd name="connsiteX4" fmla="*/ 26194 w 192881"/>
                  <a:gd name="connsiteY4" fmla="*/ 0 h 100013"/>
                  <a:gd name="connsiteX5" fmla="*/ 83344 w 192881"/>
                  <a:gd name="connsiteY5" fmla="*/ 2381 h 100013"/>
                  <a:gd name="connsiteX0" fmla="*/ 83344 w 192881"/>
                  <a:gd name="connsiteY0" fmla="*/ 2381 h 100013"/>
                  <a:gd name="connsiteX1" fmla="*/ 148258 w 192881"/>
                  <a:gd name="connsiteY1" fmla="*/ 38449 h 100013"/>
                  <a:gd name="connsiteX2" fmla="*/ 192881 w 192881"/>
                  <a:gd name="connsiteY2" fmla="*/ 100013 h 100013"/>
                  <a:gd name="connsiteX3" fmla="*/ 69676 w 192881"/>
                  <a:gd name="connsiteY3" fmla="*/ 52737 h 100013"/>
                  <a:gd name="connsiteX4" fmla="*/ 0 w 192881"/>
                  <a:gd name="connsiteY4" fmla="*/ 61913 h 100013"/>
                  <a:gd name="connsiteX5" fmla="*/ 26194 w 192881"/>
                  <a:gd name="connsiteY5" fmla="*/ 0 h 100013"/>
                  <a:gd name="connsiteX6" fmla="*/ 83344 w 192881"/>
                  <a:gd name="connsiteY6" fmla="*/ 2381 h 10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81" h="100013">
                    <a:moveTo>
                      <a:pt x="83344" y="2381"/>
                    </a:moveTo>
                    <a:cubicBezTo>
                      <a:pt x="100220" y="16785"/>
                      <a:pt x="131382" y="24045"/>
                      <a:pt x="148258" y="38449"/>
                    </a:cubicBezTo>
                    <a:lnTo>
                      <a:pt x="192881" y="100013"/>
                    </a:lnTo>
                    <a:cubicBezTo>
                      <a:pt x="158957" y="93779"/>
                      <a:pt x="127412" y="75640"/>
                      <a:pt x="69676" y="52737"/>
                    </a:cubicBezTo>
                    <a:lnTo>
                      <a:pt x="0" y="61913"/>
                    </a:lnTo>
                    <a:lnTo>
                      <a:pt x="26194" y="0"/>
                    </a:lnTo>
                    <a:lnTo>
                      <a:pt x="83344" y="2381"/>
                    </a:ln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dirty="0"/>
              </a:p>
            </p:txBody>
          </p:sp>
          <p:sp>
            <p:nvSpPr>
              <p:cNvPr id="40" name="フリーフォーム 39"/>
              <p:cNvSpPr/>
              <p:nvPr/>
            </p:nvSpPr>
            <p:spPr>
              <a:xfrm>
                <a:off x="2650641" y="4866861"/>
                <a:ext cx="136179" cy="82729"/>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64294 w 111919"/>
                  <a:gd name="connsiteY0" fmla="*/ 0 h 157163"/>
                  <a:gd name="connsiteX1" fmla="*/ 111919 w 111919"/>
                  <a:gd name="connsiteY1" fmla="*/ 157163 h 157163"/>
                  <a:gd name="connsiteX2" fmla="*/ 14287 w 111919"/>
                  <a:gd name="connsiteY2" fmla="*/ 88107 h 157163"/>
                  <a:gd name="connsiteX3" fmla="*/ 0 w 111919"/>
                  <a:gd name="connsiteY3" fmla="*/ 30957 h 157163"/>
                  <a:gd name="connsiteX4" fmla="*/ 64294 w 111919"/>
                  <a:gd name="connsiteY4" fmla="*/ 0 h 157163"/>
                  <a:gd name="connsiteX0" fmla="*/ 64294 w 173831"/>
                  <a:gd name="connsiteY0" fmla="*/ 0 h 97632"/>
                  <a:gd name="connsiteX1" fmla="*/ 173831 w 173831"/>
                  <a:gd name="connsiteY1" fmla="*/ 97632 h 97632"/>
                  <a:gd name="connsiteX2" fmla="*/ 14287 w 173831"/>
                  <a:gd name="connsiteY2" fmla="*/ 88107 h 97632"/>
                  <a:gd name="connsiteX3" fmla="*/ 0 w 173831"/>
                  <a:gd name="connsiteY3" fmla="*/ 30957 h 97632"/>
                  <a:gd name="connsiteX4" fmla="*/ 64294 w 173831"/>
                  <a:gd name="connsiteY4" fmla="*/ 0 h 97632"/>
                  <a:gd name="connsiteX0" fmla="*/ 57150 w 166687"/>
                  <a:gd name="connsiteY0" fmla="*/ 2381 h 100013"/>
                  <a:gd name="connsiteX1" fmla="*/ 166687 w 166687"/>
                  <a:gd name="connsiteY1" fmla="*/ 100013 h 100013"/>
                  <a:gd name="connsiteX2" fmla="*/ 7143 w 166687"/>
                  <a:gd name="connsiteY2" fmla="*/ 90488 h 100013"/>
                  <a:gd name="connsiteX3" fmla="*/ 0 w 166687"/>
                  <a:gd name="connsiteY3" fmla="*/ 0 h 100013"/>
                  <a:gd name="connsiteX4" fmla="*/ 57150 w 166687"/>
                  <a:gd name="connsiteY4" fmla="*/ 2381 h 100013"/>
                  <a:gd name="connsiteX0" fmla="*/ 83344 w 192881"/>
                  <a:gd name="connsiteY0" fmla="*/ 2381 h 100013"/>
                  <a:gd name="connsiteX1" fmla="*/ 192881 w 192881"/>
                  <a:gd name="connsiteY1" fmla="*/ 100013 h 100013"/>
                  <a:gd name="connsiteX2" fmla="*/ 0 w 192881"/>
                  <a:gd name="connsiteY2" fmla="*/ 61913 h 100013"/>
                  <a:gd name="connsiteX3" fmla="*/ 26194 w 192881"/>
                  <a:gd name="connsiteY3" fmla="*/ 0 h 100013"/>
                  <a:gd name="connsiteX4" fmla="*/ 83344 w 192881"/>
                  <a:gd name="connsiteY4" fmla="*/ 2381 h 100013"/>
                  <a:gd name="connsiteX0" fmla="*/ 83344 w 192881"/>
                  <a:gd name="connsiteY0" fmla="*/ 2381 h 100013"/>
                  <a:gd name="connsiteX1" fmla="*/ 192881 w 192881"/>
                  <a:gd name="connsiteY1" fmla="*/ 100013 h 100013"/>
                  <a:gd name="connsiteX2" fmla="*/ 100633 w 192881"/>
                  <a:gd name="connsiteY2" fmla="*/ 64643 h 100013"/>
                  <a:gd name="connsiteX3" fmla="*/ 0 w 192881"/>
                  <a:gd name="connsiteY3" fmla="*/ 61913 h 100013"/>
                  <a:gd name="connsiteX4" fmla="*/ 26194 w 192881"/>
                  <a:gd name="connsiteY4" fmla="*/ 0 h 100013"/>
                  <a:gd name="connsiteX5" fmla="*/ 83344 w 192881"/>
                  <a:gd name="connsiteY5" fmla="*/ 2381 h 100013"/>
                  <a:gd name="connsiteX0" fmla="*/ 83344 w 192881"/>
                  <a:gd name="connsiteY0" fmla="*/ 2381 h 115587"/>
                  <a:gd name="connsiteX1" fmla="*/ 192881 w 192881"/>
                  <a:gd name="connsiteY1" fmla="*/ 100013 h 115587"/>
                  <a:gd name="connsiteX2" fmla="*/ 129208 w 192881"/>
                  <a:gd name="connsiteY2" fmla="*/ 114649 h 115587"/>
                  <a:gd name="connsiteX3" fmla="*/ 0 w 192881"/>
                  <a:gd name="connsiteY3" fmla="*/ 61913 h 115587"/>
                  <a:gd name="connsiteX4" fmla="*/ 26194 w 192881"/>
                  <a:gd name="connsiteY4" fmla="*/ 0 h 115587"/>
                  <a:gd name="connsiteX5" fmla="*/ 83344 w 192881"/>
                  <a:gd name="connsiteY5" fmla="*/ 2381 h 115587"/>
                  <a:gd name="connsiteX0" fmla="*/ 83344 w 252413"/>
                  <a:gd name="connsiteY0" fmla="*/ 2381 h 114893"/>
                  <a:gd name="connsiteX1" fmla="*/ 252413 w 252413"/>
                  <a:gd name="connsiteY1" fmla="*/ 11906 h 114893"/>
                  <a:gd name="connsiteX2" fmla="*/ 129208 w 252413"/>
                  <a:gd name="connsiteY2" fmla="*/ 114649 h 114893"/>
                  <a:gd name="connsiteX3" fmla="*/ 0 w 252413"/>
                  <a:gd name="connsiteY3" fmla="*/ 61913 h 114893"/>
                  <a:gd name="connsiteX4" fmla="*/ 26194 w 252413"/>
                  <a:gd name="connsiteY4" fmla="*/ 0 h 114893"/>
                  <a:gd name="connsiteX5" fmla="*/ 83344 w 252413"/>
                  <a:gd name="connsiteY5" fmla="*/ 2381 h 114893"/>
                  <a:gd name="connsiteX0" fmla="*/ 83344 w 255110"/>
                  <a:gd name="connsiteY0" fmla="*/ 2381 h 114678"/>
                  <a:gd name="connsiteX1" fmla="*/ 252413 w 255110"/>
                  <a:gd name="connsiteY1" fmla="*/ 11906 h 114678"/>
                  <a:gd name="connsiteX2" fmla="*/ 179315 w 255110"/>
                  <a:gd name="connsiteY2" fmla="*/ 59882 h 114678"/>
                  <a:gd name="connsiteX3" fmla="*/ 129208 w 255110"/>
                  <a:gd name="connsiteY3" fmla="*/ 114649 h 114678"/>
                  <a:gd name="connsiteX4" fmla="*/ 0 w 255110"/>
                  <a:gd name="connsiteY4" fmla="*/ 61913 h 114678"/>
                  <a:gd name="connsiteX5" fmla="*/ 26194 w 255110"/>
                  <a:gd name="connsiteY5" fmla="*/ 0 h 114678"/>
                  <a:gd name="connsiteX6" fmla="*/ 83344 w 255110"/>
                  <a:gd name="connsiteY6" fmla="*/ 2381 h 114678"/>
                  <a:gd name="connsiteX0" fmla="*/ 107157 w 255110"/>
                  <a:gd name="connsiteY0" fmla="*/ 38099 h 114678"/>
                  <a:gd name="connsiteX1" fmla="*/ 252413 w 255110"/>
                  <a:gd name="connsiteY1" fmla="*/ 11906 h 114678"/>
                  <a:gd name="connsiteX2" fmla="*/ 179315 w 255110"/>
                  <a:gd name="connsiteY2" fmla="*/ 59882 h 114678"/>
                  <a:gd name="connsiteX3" fmla="*/ 129208 w 255110"/>
                  <a:gd name="connsiteY3" fmla="*/ 114649 h 114678"/>
                  <a:gd name="connsiteX4" fmla="*/ 0 w 255110"/>
                  <a:gd name="connsiteY4" fmla="*/ 61913 h 114678"/>
                  <a:gd name="connsiteX5" fmla="*/ 26194 w 255110"/>
                  <a:gd name="connsiteY5" fmla="*/ 0 h 114678"/>
                  <a:gd name="connsiteX6" fmla="*/ 107157 w 255110"/>
                  <a:gd name="connsiteY6" fmla="*/ 38099 h 114678"/>
                  <a:gd name="connsiteX0" fmla="*/ 126207 w 274160"/>
                  <a:gd name="connsiteY0" fmla="*/ 40481 h 117060"/>
                  <a:gd name="connsiteX1" fmla="*/ 271463 w 274160"/>
                  <a:gd name="connsiteY1" fmla="*/ 14288 h 117060"/>
                  <a:gd name="connsiteX2" fmla="*/ 198365 w 274160"/>
                  <a:gd name="connsiteY2" fmla="*/ 62264 h 117060"/>
                  <a:gd name="connsiteX3" fmla="*/ 148258 w 274160"/>
                  <a:gd name="connsiteY3" fmla="*/ 117031 h 117060"/>
                  <a:gd name="connsiteX4" fmla="*/ 19050 w 274160"/>
                  <a:gd name="connsiteY4" fmla="*/ 64295 h 117060"/>
                  <a:gd name="connsiteX5" fmla="*/ 0 w 274160"/>
                  <a:gd name="connsiteY5" fmla="*/ 0 h 117060"/>
                  <a:gd name="connsiteX6" fmla="*/ 126207 w 274160"/>
                  <a:gd name="connsiteY6" fmla="*/ 40481 h 117060"/>
                  <a:gd name="connsiteX0" fmla="*/ 126207 w 274160"/>
                  <a:gd name="connsiteY0" fmla="*/ 40481 h 117060"/>
                  <a:gd name="connsiteX1" fmla="*/ 271463 w 274160"/>
                  <a:gd name="connsiteY1" fmla="*/ 14288 h 117060"/>
                  <a:gd name="connsiteX2" fmla="*/ 198365 w 274160"/>
                  <a:gd name="connsiteY2" fmla="*/ 62264 h 117060"/>
                  <a:gd name="connsiteX3" fmla="*/ 148258 w 274160"/>
                  <a:gd name="connsiteY3" fmla="*/ 117031 h 117060"/>
                  <a:gd name="connsiteX4" fmla="*/ 19050 w 274160"/>
                  <a:gd name="connsiteY4" fmla="*/ 64295 h 117060"/>
                  <a:gd name="connsiteX5" fmla="*/ 0 w 274160"/>
                  <a:gd name="connsiteY5" fmla="*/ 0 h 117060"/>
                  <a:gd name="connsiteX6" fmla="*/ 72158 w 274160"/>
                  <a:gd name="connsiteY6" fmla="*/ 50358 h 117060"/>
                  <a:gd name="connsiteX7" fmla="*/ 126207 w 274160"/>
                  <a:gd name="connsiteY7" fmla="*/ 40481 h 117060"/>
                  <a:gd name="connsiteX0" fmla="*/ 126207 w 264984"/>
                  <a:gd name="connsiteY0" fmla="*/ 61912 h 138491"/>
                  <a:gd name="connsiteX1" fmla="*/ 261938 w 264984"/>
                  <a:gd name="connsiteY1" fmla="*/ 0 h 138491"/>
                  <a:gd name="connsiteX2" fmla="*/ 198365 w 264984"/>
                  <a:gd name="connsiteY2" fmla="*/ 83695 h 138491"/>
                  <a:gd name="connsiteX3" fmla="*/ 148258 w 264984"/>
                  <a:gd name="connsiteY3" fmla="*/ 138462 h 138491"/>
                  <a:gd name="connsiteX4" fmla="*/ 19050 w 264984"/>
                  <a:gd name="connsiteY4" fmla="*/ 85726 h 138491"/>
                  <a:gd name="connsiteX5" fmla="*/ 0 w 264984"/>
                  <a:gd name="connsiteY5" fmla="*/ 21431 h 138491"/>
                  <a:gd name="connsiteX6" fmla="*/ 72158 w 264984"/>
                  <a:gd name="connsiteY6" fmla="*/ 71789 h 138491"/>
                  <a:gd name="connsiteX7" fmla="*/ 126207 w 264984"/>
                  <a:gd name="connsiteY7" fmla="*/ 61912 h 138491"/>
                  <a:gd name="connsiteX0" fmla="*/ 126207 w 264984"/>
                  <a:gd name="connsiteY0" fmla="*/ 61912 h 138491"/>
                  <a:gd name="connsiteX1" fmla="*/ 261938 w 264984"/>
                  <a:gd name="connsiteY1" fmla="*/ 0 h 138491"/>
                  <a:gd name="connsiteX2" fmla="*/ 198365 w 264984"/>
                  <a:gd name="connsiteY2" fmla="*/ 83695 h 138491"/>
                  <a:gd name="connsiteX3" fmla="*/ 148258 w 264984"/>
                  <a:gd name="connsiteY3" fmla="*/ 138462 h 138491"/>
                  <a:gd name="connsiteX4" fmla="*/ 19050 w 264984"/>
                  <a:gd name="connsiteY4" fmla="*/ 85726 h 138491"/>
                  <a:gd name="connsiteX5" fmla="*/ 0 w 264984"/>
                  <a:gd name="connsiteY5" fmla="*/ 21431 h 138491"/>
                  <a:gd name="connsiteX6" fmla="*/ 72158 w 264984"/>
                  <a:gd name="connsiteY6" fmla="*/ 71789 h 138491"/>
                  <a:gd name="connsiteX7" fmla="*/ 126207 w 264984"/>
                  <a:gd name="connsiteY7" fmla="*/ 61912 h 138491"/>
                  <a:gd name="connsiteX0" fmla="*/ 126207 w 261938"/>
                  <a:gd name="connsiteY0" fmla="*/ 61912 h 138491"/>
                  <a:gd name="connsiteX1" fmla="*/ 261938 w 261938"/>
                  <a:gd name="connsiteY1" fmla="*/ 0 h 138491"/>
                  <a:gd name="connsiteX2" fmla="*/ 198365 w 261938"/>
                  <a:gd name="connsiteY2" fmla="*/ 83695 h 138491"/>
                  <a:gd name="connsiteX3" fmla="*/ 148258 w 261938"/>
                  <a:gd name="connsiteY3" fmla="*/ 138462 h 138491"/>
                  <a:gd name="connsiteX4" fmla="*/ 19050 w 261938"/>
                  <a:gd name="connsiteY4" fmla="*/ 85726 h 138491"/>
                  <a:gd name="connsiteX5" fmla="*/ 0 w 261938"/>
                  <a:gd name="connsiteY5" fmla="*/ 21431 h 138491"/>
                  <a:gd name="connsiteX6" fmla="*/ 72158 w 261938"/>
                  <a:gd name="connsiteY6" fmla="*/ 71789 h 138491"/>
                  <a:gd name="connsiteX7" fmla="*/ 126207 w 261938"/>
                  <a:gd name="connsiteY7" fmla="*/ 61912 h 138491"/>
                  <a:gd name="connsiteX0" fmla="*/ 126207 w 261938"/>
                  <a:gd name="connsiteY0" fmla="*/ 61912 h 138462"/>
                  <a:gd name="connsiteX1" fmla="*/ 261938 w 261938"/>
                  <a:gd name="connsiteY1" fmla="*/ 0 h 138462"/>
                  <a:gd name="connsiteX2" fmla="*/ 198365 w 261938"/>
                  <a:gd name="connsiteY2" fmla="*/ 83695 h 138462"/>
                  <a:gd name="connsiteX3" fmla="*/ 148258 w 261938"/>
                  <a:gd name="connsiteY3" fmla="*/ 138462 h 138462"/>
                  <a:gd name="connsiteX4" fmla="*/ 19050 w 261938"/>
                  <a:gd name="connsiteY4" fmla="*/ 85726 h 138462"/>
                  <a:gd name="connsiteX5" fmla="*/ 0 w 261938"/>
                  <a:gd name="connsiteY5" fmla="*/ 21431 h 138462"/>
                  <a:gd name="connsiteX6" fmla="*/ 72158 w 261938"/>
                  <a:gd name="connsiteY6" fmla="*/ 71789 h 138462"/>
                  <a:gd name="connsiteX7" fmla="*/ 126207 w 261938"/>
                  <a:gd name="connsiteY7" fmla="*/ 61912 h 138462"/>
                  <a:gd name="connsiteX0" fmla="*/ 126207 w 261938"/>
                  <a:gd name="connsiteY0" fmla="*/ 61912 h 159893"/>
                  <a:gd name="connsiteX1" fmla="*/ 261938 w 261938"/>
                  <a:gd name="connsiteY1" fmla="*/ 0 h 159893"/>
                  <a:gd name="connsiteX2" fmla="*/ 198365 w 261938"/>
                  <a:gd name="connsiteY2" fmla="*/ 83695 h 159893"/>
                  <a:gd name="connsiteX3" fmla="*/ 138733 w 261938"/>
                  <a:gd name="connsiteY3" fmla="*/ 159893 h 159893"/>
                  <a:gd name="connsiteX4" fmla="*/ 19050 w 261938"/>
                  <a:gd name="connsiteY4" fmla="*/ 85726 h 159893"/>
                  <a:gd name="connsiteX5" fmla="*/ 0 w 261938"/>
                  <a:gd name="connsiteY5" fmla="*/ 21431 h 159893"/>
                  <a:gd name="connsiteX6" fmla="*/ 72158 w 261938"/>
                  <a:gd name="connsiteY6" fmla="*/ 71789 h 159893"/>
                  <a:gd name="connsiteX7" fmla="*/ 126207 w 261938"/>
                  <a:gd name="connsiteY7" fmla="*/ 61912 h 159893"/>
                  <a:gd name="connsiteX0" fmla="*/ 126207 w 261938"/>
                  <a:gd name="connsiteY0" fmla="*/ 61912 h 159893"/>
                  <a:gd name="connsiteX1" fmla="*/ 261938 w 261938"/>
                  <a:gd name="connsiteY1" fmla="*/ 0 h 159893"/>
                  <a:gd name="connsiteX2" fmla="*/ 198365 w 261938"/>
                  <a:gd name="connsiteY2" fmla="*/ 83695 h 159893"/>
                  <a:gd name="connsiteX3" fmla="*/ 138733 w 261938"/>
                  <a:gd name="connsiteY3" fmla="*/ 159893 h 159893"/>
                  <a:gd name="connsiteX4" fmla="*/ 19050 w 261938"/>
                  <a:gd name="connsiteY4" fmla="*/ 85726 h 159893"/>
                  <a:gd name="connsiteX5" fmla="*/ 0 w 261938"/>
                  <a:gd name="connsiteY5" fmla="*/ 21431 h 159893"/>
                  <a:gd name="connsiteX6" fmla="*/ 72158 w 261938"/>
                  <a:gd name="connsiteY6" fmla="*/ 71789 h 159893"/>
                  <a:gd name="connsiteX7" fmla="*/ 126207 w 261938"/>
                  <a:gd name="connsiteY7" fmla="*/ 61912 h 159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38" h="159893">
                    <a:moveTo>
                      <a:pt x="126207" y="61912"/>
                    </a:moveTo>
                    <a:cubicBezTo>
                      <a:pt x="171451" y="41275"/>
                      <a:pt x="207169" y="44449"/>
                      <a:pt x="261938" y="0"/>
                    </a:cubicBezTo>
                    <a:cubicBezTo>
                      <a:pt x="243405" y="65939"/>
                      <a:pt x="218899" y="66571"/>
                      <a:pt x="198365" y="83695"/>
                    </a:cubicBezTo>
                    <a:cubicBezTo>
                      <a:pt x="177831" y="100819"/>
                      <a:pt x="160284" y="115898"/>
                      <a:pt x="138733" y="159893"/>
                    </a:cubicBezTo>
                    <a:cubicBezTo>
                      <a:pt x="110745" y="125646"/>
                      <a:pt x="58944" y="110448"/>
                      <a:pt x="19050" y="85726"/>
                    </a:cubicBezTo>
                    <a:lnTo>
                      <a:pt x="0" y="21431"/>
                    </a:lnTo>
                    <a:cubicBezTo>
                      <a:pt x="24846" y="29486"/>
                      <a:pt x="47312" y="63734"/>
                      <a:pt x="72158" y="71789"/>
                    </a:cubicBezTo>
                    <a:lnTo>
                      <a:pt x="126207" y="61912"/>
                    </a:ln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1" name="フリーフォーム 40"/>
              <p:cNvSpPr/>
              <p:nvPr/>
            </p:nvSpPr>
            <p:spPr>
              <a:xfrm>
                <a:off x="4053103" y="5081731"/>
                <a:ext cx="104350" cy="154224"/>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69994 w 111919"/>
                  <a:gd name="connsiteY0" fmla="*/ 0 h 528638"/>
                  <a:gd name="connsiteX1" fmla="*/ 109537 w 111919"/>
                  <a:gd name="connsiteY1" fmla="*/ 419101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111919"/>
                  <a:gd name="connsiteY0" fmla="*/ 0 h 528638"/>
                  <a:gd name="connsiteX1" fmla="*/ 80583 w 111919"/>
                  <a:gd name="connsiteY1" fmla="*/ 202408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50006 w 80583"/>
                  <a:gd name="connsiteY5" fmla="*/ 414338 h 461134"/>
                  <a:gd name="connsiteX6" fmla="*/ 69994 w 80583"/>
                  <a:gd name="connsiteY6" fmla="*/ 0 h 461134"/>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66987 w 80583"/>
                  <a:gd name="connsiteY5" fmla="*/ 78581 h 461134"/>
                  <a:gd name="connsiteX6" fmla="*/ 69994 w 80583"/>
                  <a:gd name="connsiteY6" fmla="*/ 0 h 461134"/>
                  <a:gd name="connsiteX0" fmla="*/ 55707 w 66296"/>
                  <a:gd name="connsiteY0" fmla="*/ 0 h 461134"/>
                  <a:gd name="connsiteX1" fmla="*/ 66296 w 66296"/>
                  <a:gd name="connsiteY1" fmla="*/ 202408 h 461134"/>
                  <a:gd name="connsiteX2" fmla="*/ 59970 w 66296"/>
                  <a:gd name="connsiteY2" fmla="*/ 285751 h 461134"/>
                  <a:gd name="connsiteX3" fmla="*/ 0 w 66296"/>
                  <a:gd name="connsiteY3" fmla="*/ 459582 h 461134"/>
                  <a:gd name="connsiteX4" fmla="*/ 50371 w 66296"/>
                  <a:gd name="connsiteY4" fmla="*/ 159544 h 461134"/>
                  <a:gd name="connsiteX5" fmla="*/ 52700 w 66296"/>
                  <a:gd name="connsiteY5" fmla="*/ 78581 h 461134"/>
                  <a:gd name="connsiteX6" fmla="*/ 55707 w 66296"/>
                  <a:gd name="connsiteY6" fmla="*/ 0 h 461134"/>
                  <a:gd name="connsiteX0" fmla="*/ 8778 w 19367"/>
                  <a:gd name="connsiteY0" fmla="*/ 0 h 285751"/>
                  <a:gd name="connsiteX1" fmla="*/ 19367 w 19367"/>
                  <a:gd name="connsiteY1" fmla="*/ 202408 h 285751"/>
                  <a:gd name="connsiteX2" fmla="*/ 13041 w 19367"/>
                  <a:gd name="connsiteY2" fmla="*/ 285751 h 285751"/>
                  <a:gd name="connsiteX3" fmla="*/ 1183 w 19367"/>
                  <a:gd name="connsiteY3" fmla="*/ 276226 h 285751"/>
                  <a:gd name="connsiteX4" fmla="*/ 3442 w 19367"/>
                  <a:gd name="connsiteY4" fmla="*/ 159544 h 285751"/>
                  <a:gd name="connsiteX5" fmla="*/ 5771 w 19367"/>
                  <a:gd name="connsiteY5" fmla="*/ 78581 h 285751"/>
                  <a:gd name="connsiteX6" fmla="*/ 8778 w 19367"/>
                  <a:gd name="connsiteY6" fmla="*/ 0 h 285751"/>
                  <a:gd name="connsiteX0" fmla="*/ 13962 w 24551"/>
                  <a:gd name="connsiteY0" fmla="*/ 0 h 294234"/>
                  <a:gd name="connsiteX1" fmla="*/ 24551 w 24551"/>
                  <a:gd name="connsiteY1" fmla="*/ 202408 h 294234"/>
                  <a:gd name="connsiteX2" fmla="*/ 18225 w 24551"/>
                  <a:gd name="connsiteY2" fmla="*/ 285751 h 294234"/>
                  <a:gd name="connsiteX3" fmla="*/ 6367 w 24551"/>
                  <a:gd name="connsiteY3" fmla="*/ 276226 h 294234"/>
                  <a:gd name="connsiteX4" fmla="*/ 8626 w 24551"/>
                  <a:gd name="connsiteY4" fmla="*/ 159544 h 294234"/>
                  <a:gd name="connsiteX5" fmla="*/ 10955 w 24551"/>
                  <a:gd name="connsiteY5" fmla="*/ 78581 h 294234"/>
                  <a:gd name="connsiteX6" fmla="*/ 13962 w 24551"/>
                  <a:gd name="connsiteY6" fmla="*/ 0 h 294234"/>
                  <a:gd name="connsiteX0" fmla="*/ 20433 w 31022"/>
                  <a:gd name="connsiteY0" fmla="*/ 0 h 368320"/>
                  <a:gd name="connsiteX1" fmla="*/ 31022 w 31022"/>
                  <a:gd name="connsiteY1" fmla="*/ 202408 h 368320"/>
                  <a:gd name="connsiteX2" fmla="*/ 24696 w 31022"/>
                  <a:gd name="connsiteY2" fmla="*/ 285751 h 368320"/>
                  <a:gd name="connsiteX3" fmla="*/ 12838 w 31022"/>
                  <a:gd name="connsiteY3" fmla="*/ 276226 h 368320"/>
                  <a:gd name="connsiteX4" fmla="*/ 15097 w 31022"/>
                  <a:gd name="connsiteY4" fmla="*/ 159544 h 368320"/>
                  <a:gd name="connsiteX5" fmla="*/ 17426 w 31022"/>
                  <a:gd name="connsiteY5" fmla="*/ 78581 h 368320"/>
                  <a:gd name="connsiteX6" fmla="*/ 20433 w 31022"/>
                  <a:gd name="connsiteY6" fmla="*/ 0 h 368320"/>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6630 w 37219"/>
                  <a:gd name="connsiteY0" fmla="*/ 0 h 389139"/>
                  <a:gd name="connsiteX1" fmla="*/ 37219 w 37219"/>
                  <a:gd name="connsiteY1" fmla="*/ 202408 h 389139"/>
                  <a:gd name="connsiteX2" fmla="*/ 30893 w 37219"/>
                  <a:gd name="connsiteY2" fmla="*/ 285751 h 389139"/>
                  <a:gd name="connsiteX3" fmla="*/ 10762 w 37219"/>
                  <a:gd name="connsiteY3" fmla="*/ 288133 h 389139"/>
                  <a:gd name="connsiteX4" fmla="*/ 21294 w 37219"/>
                  <a:gd name="connsiteY4" fmla="*/ 159544 h 389139"/>
                  <a:gd name="connsiteX5" fmla="*/ 23623 w 37219"/>
                  <a:gd name="connsiteY5" fmla="*/ 78581 h 389139"/>
                  <a:gd name="connsiteX6" fmla="*/ 26630 w 37219"/>
                  <a:gd name="connsiteY6" fmla="*/ 0 h 389139"/>
                  <a:gd name="connsiteX0" fmla="*/ 20687 w 31276"/>
                  <a:gd name="connsiteY0" fmla="*/ 0 h 395885"/>
                  <a:gd name="connsiteX1" fmla="*/ 31276 w 31276"/>
                  <a:gd name="connsiteY1" fmla="*/ 202408 h 395885"/>
                  <a:gd name="connsiteX2" fmla="*/ 24950 w 31276"/>
                  <a:gd name="connsiteY2" fmla="*/ 285751 h 395885"/>
                  <a:gd name="connsiteX3" fmla="*/ 4819 w 31276"/>
                  <a:gd name="connsiteY3" fmla="*/ 288133 h 395885"/>
                  <a:gd name="connsiteX4" fmla="*/ 15351 w 31276"/>
                  <a:gd name="connsiteY4" fmla="*/ 159544 h 395885"/>
                  <a:gd name="connsiteX5" fmla="*/ 17680 w 31276"/>
                  <a:gd name="connsiteY5" fmla="*/ 78581 h 395885"/>
                  <a:gd name="connsiteX6" fmla="*/ 20687 w 31276"/>
                  <a:gd name="connsiteY6" fmla="*/ 0 h 395885"/>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3596 w 18350"/>
                  <a:gd name="connsiteY1" fmla="*/ 137840 h 297658"/>
                  <a:gd name="connsiteX2" fmla="*/ 18350 w 18350"/>
                  <a:gd name="connsiteY2" fmla="*/ 202408 h 297658"/>
                  <a:gd name="connsiteX3" fmla="*/ 12024 w 18350"/>
                  <a:gd name="connsiteY3" fmla="*/ 285751 h 297658"/>
                  <a:gd name="connsiteX4" fmla="*/ 383 w 18350"/>
                  <a:gd name="connsiteY4" fmla="*/ 297658 h 297658"/>
                  <a:gd name="connsiteX5" fmla="*/ 2425 w 18350"/>
                  <a:gd name="connsiteY5" fmla="*/ 159544 h 297658"/>
                  <a:gd name="connsiteX6" fmla="*/ 3230 w 18350"/>
                  <a:gd name="connsiteY6" fmla="*/ 69056 h 297658"/>
                  <a:gd name="connsiteX7" fmla="*/ 7761 w 18350"/>
                  <a:gd name="connsiteY7" fmla="*/ 0 h 297658"/>
                  <a:gd name="connsiteX0" fmla="*/ 7761 w 18350"/>
                  <a:gd name="connsiteY0" fmla="*/ 418 h 298076"/>
                  <a:gd name="connsiteX1" fmla="*/ 12289 w 18350"/>
                  <a:gd name="connsiteY1" fmla="*/ 35864 h 298076"/>
                  <a:gd name="connsiteX2" fmla="*/ 13596 w 18350"/>
                  <a:gd name="connsiteY2" fmla="*/ 138258 h 298076"/>
                  <a:gd name="connsiteX3" fmla="*/ 18350 w 18350"/>
                  <a:gd name="connsiteY3" fmla="*/ 202826 h 298076"/>
                  <a:gd name="connsiteX4" fmla="*/ 12024 w 18350"/>
                  <a:gd name="connsiteY4" fmla="*/ 286169 h 298076"/>
                  <a:gd name="connsiteX5" fmla="*/ 383 w 18350"/>
                  <a:gd name="connsiteY5" fmla="*/ 298076 h 298076"/>
                  <a:gd name="connsiteX6" fmla="*/ 2425 w 18350"/>
                  <a:gd name="connsiteY6" fmla="*/ 159962 h 298076"/>
                  <a:gd name="connsiteX7" fmla="*/ 3230 w 18350"/>
                  <a:gd name="connsiteY7" fmla="*/ 69474 h 298076"/>
                  <a:gd name="connsiteX8" fmla="*/ 7761 w 18350"/>
                  <a:gd name="connsiteY8" fmla="*/ 418 h 29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50" h="298076">
                    <a:moveTo>
                      <a:pt x="7761" y="418"/>
                    </a:moveTo>
                    <a:cubicBezTo>
                      <a:pt x="8908" y="-2802"/>
                      <a:pt x="11317" y="12891"/>
                      <a:pt x="12289" y="35864"/>
                    </a:cubicBezTo>
                    <a:cubicBezTo>
                      <a:pt x="13261" y="58837"/>
                      <a:pt x="12223" y="112812"/>
                      <a:pt x="13596" y="138258"/>
                    </a:cubicBezTo>
                    <a:cubicBezTo>
                      <a:pt x="14969" y="163704"/>
                      <a:pt x="18249" y="181746"/>
                      <a:pt x="18350" y="202826"/>
                    </a:cubicBezTo>
                    <a:lnTo>
                      <a:pt x="12024" y="286169"/>
                    </a:lnTo>
                    <a:cubicBezTo>
                      <a:pt x="5850" y="275057"/>
                      <a:pt x="5497" y="285377"/>
                      <a:pt x="383" y="298076"/>
                    </a:cubicBezTo>
                    <a:cubicBezTo>
                      <a:pt x="193" y="248070"/>
                      <a:pt x="-1086" y="202825"/>
                      <a:pt x="2425" y="159962"/>
                    </a:cubicBezTo>
                    <a:cubicBezTo>
                      <a:pt x="7981" y="144881"/>
                      <a:pt x="-1891" y="117892"/>
                      <a:pt x="3230" y="69474"/>
                    </a:cubicBezTo>
                    <a:cubicBezTo>
                      <a:pt x="7008" y="17087"/>
                      <a:pt x="5725" y="28993"/>
                      <a:pt x="7761" y="418"/>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2" name="フリーフォーム 41"/>
              <p:cNvSpPr/>
              <p:nvPr/>
            </p:nvSpPr>
            <p:spPr>
              <a:xfrm>
                <a:off x="4282688" y="5245390"/>
                <a:ext cx="199952" cy="225168"/>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69994 w 111919"/>
                  <a:gd name="connsiteY0" fmla="*/ 0 h 528638"/>
                  <a:gd name="connsiteX1" fmla="*/ 109537 w 111919"/>
                  <a:gd name="connsiteY1" fmla="*/ 419101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111919"/>
                  <a:gd name="connsiteY0" fmla="*/ 0 h 528638"/>
                  <a:gd name="connsiteX1" fmla="*/ 80583 w 111919"/>
                  <a:gd name="connsiteY1" fmla="*/ 202408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50006 w 80583"/>
                  <a:gd name="connsiteY5" fmla="*/ 414338 h 461134"/>
                  <a:gd name="connsiteX6" fmla="*/ 69994 w 80583"/>
                  <a:gd name="connsiteY6" fmla="*/ 0 h 461134"/>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66987 w 80583"/>
                  <a:gd name="connsiteY5" fmla="*/ 78581 h 461134"/>
                  <a:gd name="connsiteX6" fmla="*/ 69994 w 80583"/>
                  <a:gd name="connsiteY6" fmla="*/ 0 h 461134"/>
                  <a:gd name="connsiteX0" fmla="*/ 55707 w 66296"/>
                  <a:gd name="connsiteY0" fmla="*/ 0 h 461134"/>
                  <a:gd name="connsiteX1" fmla="*/ 66296 w 66296"/>
                  <a:gd name="connsiteY1" fmla="*/ 202408 h 461134"/>
                  <a:gd name="connsiteX2" fmla="*/ 59970 w 66296"/>
                  <a:gd name="connsiteY2" fmla="*/ 285751 h 461134"/>
                  <a:gd name="connsiteX3" fmla="*/ 0 w 66296"/>
                  <a:gd name="connsiteY3" fmla="*/ 459582 h 461134"/>
                  <a:gd name="connsiteX4" fmla="*/ 50371 w 66296"/>
                  <a:gd name="connsiteY4" fmla="*/ 159544 h 461134"/>
                  <a:gd name="connsiteX5" fmla="*/ 52700 w 66296"/>
                  <a:gd name="connsiteY5" fmla="*/ 78581 h 461134"/>
                  <a:gd name="connsiteX6" fmla="*/ 55707 w 66296"/>
                  <a:gd name="connsiteY6" fmla="*/ 0 h 461134"/>
                  <a:gd name="connsiteX0" fmla="*/ 8778 w 19367"/>
                  <a:gd name="connsiteY0" fmla="*/ 0 h 285751"/>
                  <a:gd name="connsiteX1" fmla="*/ 19367 w 19367"/>
                  <a:gd name="connsiteY1" fmla="*/ 202408 h 285751"/>
                  <a:gd name="connsiteX2" fmla="*/ 13041 w 19367"/>
                  <a:gd name="connsiteY2" fmla="*/ 285751 h 285751"/>
                  <a:gd name="connsiteX3" fmla="*/ 1183 w 19367"/>
                  <a:gd name="connsiteY3" fmla="*/ 276226 h 285751"/>
                  <a:gd name="connsiteX4" fmla="*/ 3442 w 19367"/>
                  <a:gd name="connsiteY4" fmla="*/ 159544 h 285751"/>
                  <a:gd name="connsiteX5" fmla="*/ 5771 w 19367"/>
                  <a:gd name="connsiteY5" fmla="*/ 78581 h 285751"/>
                  <a:gd name="connsiteX6" fmla="*/ 8778 w 19367"/>
                  <a:gd name="connsiteY6" fmla="*/ 0 h 285751"/>
                  <a:gd name="connsiteX0" fmla="*/ 13962 w 24551"/>
                  <a:gd name="connsiteY0" fmla="*/ 0 h 294234"/>
                  <a:gd name="connsiteX1" fmla="*/ 24551 w 24551"/>
                  <a:gd name="connsiteY1" fmla="*/ 202408 h 294234"/>
                  <a:gd name="connsiteX2" fmla="*/ 18225 w 24551"/>
                  <a:gd name="connsiteY2" fmla="*/ 285751 h 294234"/>
                  <a:gd name="connsiteX3" fmla="*/ 6367 w 24551"/>
                  <a:gd name="connsiteY3" fmla="*/ 276226 h 294234"/>
                  <a:gd name="connsiteX4" fmla="*/ 8626 w 24551"/>
                  <a:gd name="connsiteY4" fmla="*/ 159544 h 294234"/>
                  <a:gd name="connsiteX5" fmla="*/ 10955 w 24551"/>
                  <a:gd name="connsiteY5" fmla="*/ 78581 h 294234"/>
                  <a:gd name="connsiteX6" fmla="*/ 13962 w 24551"/>
                  <a:gd name="connsiteY6" fmla="*/ 0 h 294234"/>
                  <a:gd name="connsiteX0" fmla="*/ 20433 w 31022"/>
                  <a:gd name="connsiteY0" fmla="*/ 0 h 368320"/>
                  <a:gd name="connsiteX1" fmla="*/ 31022 w 31022"/>
                  <a:gd name="connsiteY1" fmla="*/ 202408 h 368320"/>
                  <a:gd name="connsiteX2" fmla="*/ 24696 w 31022"/>
                  <a:gd name="connsiteY2" fmla="*/ 285751 h 368320"/>
                  <a:gd name="connsiteX3" fmla="*/ 12838 w 31022"/>
                  <a:gd name="connsiteY3" fmla="*/ 276226 h 368320"/>
                  <a:gd name="connsiteX4" fmla="*/ 15097 w 31022"/>
                  <a:gd name="connsiteY4" fmla="*/ 159544 h 368320"/>
                  <a:gd name="connsiteX5" fmla="*/ 17426 w 31022"/>
                  <a:gd name="connsiteY5" fmla="*/ 78581 h 368320"/>
                  <a:gd name="connsiteX6" fmla="*/ 20433 w 31022"/>
                  <a:gd name="connsiteY6" fmla="*/ 0 h 368320"/>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6630 w 37219"/>
                  <a:gd name="connsiteY0" fmla="*/ 0 h 389139"/>
                  <a:gd name="connsiteX1" fmla="*/ 37219 w 37219"/>
                  <a:gd name="connsiteY1" fmla="*/ 202408 h 389139"/>
                  <a:gd name="connsiteX2" fmla="*/ 30893 w 37219"/>
                  <a:gd name="connsiteY2" fmla="*/ 285751 h 389139"/>
                  <a:gd name="connsiteX3" fmla="*/ 10762 w 37219"/>
                  <a:gd name="connsiteY3" fmla="*/ 288133 h 389139"/>
                  <a:gd name="connsiteX4" fmla="*/ 21294 w 37219"/>
                  <a:gd name="connsiteY4" fmla="*/ 159544 h 389139"/>
                  <a:gd name="connsiteX5" fmla="*/ 23623 w 37219"/>
                  <a:gd name="connsiteY5" fmla="*/ 78581 h 389139"/>
                  <a:gd name="connsiteX6" fmla="*/ 26630 w 37219"/>
                  <a:gd name="connsiteY6" fmla="*/ 0 h 389139"/>
                  <a:gd name="connsiteX0" fmla="*/ 20687 w 31276"/>
                  <a:gd name="connsiteY0" fmla="*/ 0 h 395885"/>
                  <a:gd name="connsiteX1" fmla="*/ 31276 w 31276"/>
                  <a:gd name="connsiteY1" fmla="*/ 202408 h 395885"/>
                  <a:gd name="connsiteX2" fmla="*/ 24950 w 31276"/>
                  <a:gd name="connsiteY2" fmla="*/ 285751 h 395885"/>
                  <a:gd name="connsiteX3" fmla="*/ 4819 w 31276"/>
                  <a:gd name="connsiteY3" fmla="*/ 288133 h 395885"/>
                  <a:gd name="connsiteX4" fmla="*/ 15351 w 31276"/>
                  <a:gd name="connsiteY4" fmla="*/ 159544 h 395885"/>
                  <a:gd name="connsiteX5" fmla="*/ 17680 w 31276"/>
                  <a:gd name="connsiteY5" fmla="*/ 78581 h 395885"/>
                  <a:gd name="connsiteX6" fmla="*/ 20687 w 31276"/>
                  <a:gd name="connsiteY6" fmla="*/ 0 h 395885"/>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3596 w 18350"/>
                  <a:gd name="connsiteY1" fmla="*/ 137840 h 297658"/>
                  <a:gd name="connsiteX2" fmla="*/ 18350 w 18350"/>
                  <a:gd name="connsiteY2" fmla="*/ 202408 h 297658"/>
                  <a:gd name="connsiteX3" fmla="*/ 12024 w 18350"/>
                  <a:gd name="connsiteY3" fmla="*/ 285751 h 297658"/>
                  <a:gd name="connsiteX4" fmla="*/ 383 w 18350"/>
                  <a:gd name="connsiteY4" fmla="*/ 297658 h 297658"/>
                  <a:gd name="connsiteX5" fmla="*/ 2425 w 18350"/>
                  <a:gd name="connsiteY5" fmla="*/ 159544 h 297658"/>
                  <a:gd name="connsiteX6" fmla="*/ 3230 w 18350"/>
                  <a:gd name="connsiteY6" fmla="*/ 69056 h 297658"/>
                  <a:gd name="connsiteX7" fmla="*/ 7761 w 18350"/>
                  <a:gd name="connsiteY7" fmla="*/ 0 h 297658"/>
                  <a:gd name="connsiteX0" fmla="*/ 7761 w 18350"/>
                  <a:gd name="connsiteY0" fmla="*/ 418 h 298076"/>
                  <a:gd name="connsiteX1" fmla="*/ 12289 w 18350"/>
                  <a:gd name="connsiteY1" fmla="*/ 35864 h 298076"/>
                  <a:gd name="connsiteX2" fmla="*/ 13596 w 18350"/>
                  <a:gd name="connsiteY2" fmla="*/ 138258 h 298076"/>
                  <a:gd name="connsiteX3" fmla="*/ 18350 w 18350"/>
                  <a:gd name="connsiteY3" fmla="*/ 202826 h 298076"/>
                  <a:gd name="connsiteX4" fmla="*/ 12024 w 18350"/>
                  <a:gd name="connsiteY4" fmla="*/ 286169 h 298076"/>
                  <a:gd name="connsiteX5" fmla="*/ 383 w 18350"/>
                  <a:gd name="connsiteY5" fmla="*/ 298076 h 298076"/>
                  <a:gd name="connsiteX6" fmla="*/ 2425 w 18350"/>
                  <a:gd name="connsiteY6" fmla="*/ 159962 h 298076"/>
                  <a:gd name="connsiteX7" fmla="*/ 3230 w 18350"/>
                  <a:gd name="connsiteY7" fmla="*/ 69474 h 298076"/>
                  <a:gd name="connsiteX8" fmla="*/ 7761 w 18350"/>
                  <a:gd name="connsiteY8" fmla="*/ 418 h 298076"/>
                  <a:gd name="connsiteX0" fmla="*/ 14977 w 25566"/>
                  <a:gd name="connsiteY0" fmla="*/ 49427 h 347085"/>
                  <a:gd name="connsiteX1" fmla="*/ 19505 w 25566"/>
                  <a:gd name="connsiteY1" fmla="*/ 84873 h 347085"/>
                  <a:gd name="connsiteX2" fmla="*/ 20812 w 25566"/>
                  <a:gd name="connsiteY2" fmla="*/ 187267 h 347085"/>
                  <a:gd name="connsiteX3" fmla="*/ 25566 w 25566"/>
                  <a:gd name="connsiteY3" fmla="*/ 251835 h 347085"/>
                  <a:gd name="connsiteX4" fmla="*/ 19240 w 25566"/>
                  <a:gd name="connsiteY4" fmla="*/ 335178 h 347085"/>
                  <a:gd name="connsiteX5" fmla="*/ 7599 w 25566"/>
                  <a:gd name="connsiteY5" fmla="*/ 347085 h 347085"/>
                  <a:gd name="connsiteX6" fmla="*/ 9641 w 25566"/>
                  <a:gd name="connsiteY6" fmla="*/ 208971 h 347085"/>
                  <a:gd name="connsiteX7" fmla="*/ 867 w 25566"/>
                  <a:gd name="connsiteY7" fmla="*/ 13708 h 347085"/>
                  <a:gd name="connsiteX8" fmla="*/ 14977 w 25566"/>
                  <a:gd name="connsiteY8" fmla="*/ 49427 h 347085"/>
                  <a:gd name="connsiteX0" fmla="*/ 17462 w 28051"/>
                  <a:gd name="connsiteY0" fmla="*/ 49427 h 347085"/>
                  <a:gd name="connsiteX1" fmla="*/ 21990 w 28051"/>
                  <a:gd name="connsiteY1" fmla="*/ 84873 h 347085"/>
                  <a:gd name="connsiteX2" fmla="*/ 23297 w 28051"/>
                  <a:gd name="connsiteY2" fmla="*/ 187267 h 347085"/>
                  <a:gd name="connsiteX3" fmla="*/ 28051 w 28051"/>
                  <a:gd name="connsiteY3" fmla="*/ 251835 h 347085"/>
                  <a:gd name="connsiteX4" fmla="*/ 21725 w 28051"/>
                  <a:gd name="connsiteY4" fmla="*/ 335178 h 347085"/>
                  <a:gd name="connsiteX5" fmla="*/ 10084 w 28051"/>
                  <a:gd name="connsiteY5" fmla="*/ 347085 h 347085"/>
                  <a:gd name="connsiteX6" fmla="*/ 12126 w 28051"/>
                  <a:gd name="connsiteY6" fmla="*/ 208971 h 347085"/>
                  <a:gd name="connsiteX7" fmla="*/ 392 w 28051"/>
                  <a:gd name="connsiteY7" fmla="*/ 188661 h 347085"/>
                  <a:gd name="connsiteX8" fmla="*/ 3352 w 28051"/>
                  <a:gd name="connsiteY8" fmla="*/ 13708 h 347085"/>
                  <a:gd name="connsiteX9" fmla="*/ 17462 w 28051"/>
                  <a:gd name="connsiteY9" fmla="*/ 49427 h 347085"/>
                  <a:gd name="connsiteX0" fmla="*/ 17070 w 27659"/>
                  <a:gd name="connsiteY0" fmla="*/ 49427 h 347085"/>
                  <a:gd name="connsiteX1" fmla="*/ 21598 w 27659"/>
                  <a:gd name="connsiteY1" fmla="*/ 84873 h 347085"/>
                  <a:gd name="connsiteX2" fmla="*/ 22905 w 27659"/>
                  <a:gd name="connsiteY2" fmla="*/ 187267 h 347085"/>
                  <a:gd name="connsiteX3" fmla="*/ 27659 w 27659"/>
                  <a:gd name="connsiteY3" fmla="*/ 251835 h 347085"/>
                  <a:gd name="connsiteX4" fmla="*/ 21333 w 27659"/>
                  <a:gd name="connsiteY4" fmla="*/ 335178 h 347085"/>
                  <a:gd name="connsiteX5" fmla="*/ 9692 w 27659"/>
                  <a:gd name="connsiteY5" fmla="*/ 347085 h 347085"/>
                  <a:gd name="connsiteX6" fmla="*/ 11734 w 27659"/>
                  <a:gd name="connsiteY6" fmla="*/ 208971 h 347085"/>
                  <a:gd name="connsiteX7" fmla="*/ 0 w 27659"/>
                  <a:gd name="connsiteY7" fmla="*/ 188661 h 347085"/>
                  <a:gd name="connsiteX8" fmla="*/ 2960 w 27659"/>
                  <a:gd name="connsiteY8" fmla="*/ 13708 h 347085"/>
                  <a:gd name="connsiteX9" fmla="*/ 17070 w 27659"/>
                  <a:gd name="connsiteY9" fmla="*/ 49427 h 347085"/>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1333 w 35061"/>
                  <a:gd name="connsiteY4" fmla="*/ 335178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216"/>
                  <a:gd name="connsiteY0" fmla="*/ 49427 h 435191"/>
                  <a:gd name="connsiteX1" fmla="*/ 21598 w 35216"/>
                  <a:gd name="connsiteY1" fmla="*/ 84873 h 435191"/>
                  <a:gd name="connsiteX2" fmla="*/ 22905 w 35216"/>
                  <a:gd name="connsiteY2" fmla="*/ 187267 h 435191"/>
                  <a:gd name="connsiteX3" fmla="*/ 30914 w 35216"/>
                  <a:gd name="connsiteY3" fmla="*/ 291054 h 435191"/>
                  <a:gd name="connsiteX4" fmla="*/ 35061 w 35216"/>
                  <a:gd name="connsiteY4" fmla="*/ 435191 h 435191"/>
                  <a:gd name="connsiteX5" fmla="*/ 23292 w 35216"/>
                  <a:gd name="connsiteY5" fmla="*/ 378040 h 435191"/>
                  <a:gd name="connsiteX6" fmla="*/ 12304 w 35216"/>
                  <a:gd name="connsiteY6" fmla="*/ 318510 h 435191"/>
                  <a:gd name="connsiteX7" fmla="*/ 11734 w 35216"/>
                  <a:gd name="connsiteY7" fmla="*/ 208971 h 435191"/>
                  <a:gd name="connsiteX8" fmla="*/ 0 w 35216"/>
                  <a:gd name="connsiteY8" fmla="*/ 188661 h 435191"/>
                  <a:gd name="connsiteX9" fmla="*/ 2960 w 35216"/>
                  <a:gd name="connsiteY9" fmla="*/ 13708 h 435191"/>
                  <a:gd name="connsiteX10" fmla="*/ 17070 w 35216"/>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62" h="435191">
                    <a:moveTo>
                      <a:pt x="17070" y="49427"/>
                    </a:moveTo>
                    <a:cubicBezTo>
                      <a:pt x="18217" y="46207"/>
                      <a:pt x="20626" y="61900"/>
                      <a:pt x="21598" y="84873"/>
                    </a:cubicBezTo>
                    <a:cubicBezTo>
                      <a:pt x="22570" y="107846"/>
                      <a:pt x="21752" y="152904"/>
                      <a:pt x="22905" y="187267"/>
                    </a:cubicBezTo>
                    <a:cubicBezTo>
                      <a:pt x="26017" y="212105"/>
                      <a:pt x="26929" y="266402"/>
                      <a:pt x="28955" y="307723"/>
                    </a:cubicBezTo>
                    <a:cubicBezTo>
                      <a:pt x="30981" y="349044"/>
                      <a:pt x="35932" y="420693"/>
                      <a:pt x="35061" y="435191"/>
                    </a:cubicBezTo>
                    <a:lnTo>
                      <a:pt x="23292" y="378040"/>
                    </a:lnTo>
                    <a:cubicBezTo>
                      <a:pt x="17118" y="366928"/>
                      <a:pt x="17418" y="355817"/>
                      <a:pt x="12304" y="318510"/>
                    </a:cubicBezTo>
                    <a:cubicBezTo>
                      <a:pt x="12114" y="268504"/>
                      <a:pt x="8223" y="251834"/>
                      <a:pt x="11734" y="208971"/>
                    </a:cubicBezTo>
                    <a:cubicBezTo>
                      <a:pt x="11534" y="173836"/>
                      <a:pt x="1462" y="221205"/>
                      <a:pt x="0" y="188661"/>
                    </a:cubicBezTo>
                    <a:cubicBezTo>
                      <a:pt x="3110" y="101348"/>
                      <a:pt x="1530" y="28182"/>
                      <a:pt x="2960" y="13708"/>
                    </a:cubicBezTo>
                    <a:cubicBezTo>
                      <a:pt x="6738" y="-38679"/>
                      <a:pt x="15034" y="78002"/>
                      <a:pt x="17070" y="49427"/>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3" name="フリーフォーム 42"/>
              <p:cNvSpPr/>
              <p:nvPr/>
            </p:nvSpPr>
            <p:spPr>
              <a:xfrm>
                <a:off x="4677135" y="5074133"/>
                <a:ext cx="203109" cy="267671"/>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69994 w 111919"/>
                  <a:gd name="connsiteY0" fmla="*/ 0 h 528638"/>
                  <a:gd name="connsiteX1" fmla="*/ 109537 w 111919"/>
                  <a:gd name="connsiteY1" fmla="*/ 419101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111919"/>
                  <a:gd name="connsiteY0" fmla="*/ 0 h 528638"/>
                  <a:gd name="connsiteX1" fmla="*/ 80583 w 111919"/>
                  <a:gd name="connsiteY1" fmla="*/ 202408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50006 w 80583"/>
                  <a:gd name="connsiteY5" fmla="*/ 414338 h 461134"/>
                  <a:gd name="connsiteX6" fmla="*/ 69994 w 80583"/>
                  <a:gd name="connsiteY6" fmla="*/ 0 h 461134"/>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66987 w 80583"/>
                  <a:gd name="connsiteY5" fmla="*/ 78581 h 461134"/>
                  <a:gd name="connsiteX6" fmla="*/ 69994 w 80583"/>
                  <a:gd name="connsiteY6" fmla="*/ 0 h 461134"/>
                  <a:gd name="connsiteX0" fmla="*/ 55707 w 66296"/>
                  <a:gd name="connsiteY0" fmla="*/ 0 h 461134"/>
                  <a:gd name="connsiteX1" fmla="*/ 66296 w 66296"/>
                  <a:gd name="connsiteY1" fmla="*/ 202408 h 461134"/>
                  <a:gd name="connsiteX2" fmla="*/ 59970 w 66296"/>
                  <a:gd name="connsiteY2" fmla="*/ 285751 h 461134"/>
                  <a:gd name="connsiteX3" fmla="*/ 0 w 66296"/>
                  <a:gd name="connsiteY3" fmla="*/ 459582 h 461134"/>
                  <a:gd name="connsiteX4" fmla="*/ 50371 w 66296"/>
                  <a:gd name="connsiteY4" fmla="*/ 159544 h 461134"/>
                  <a:gd name="connsiteX5" fmla="*/ 52700 w 66296"/>
                  <a:gd name="connsiteY5" fmla="*/ 78581 h 461134"/>
                  <a:gd name="connsiteX6" fmla="*/ 55707 w 66296"/>
                  <a:gd name="connsiteY6" fmla="*/ 0 h 461134"/>
                  <a:gd name="connsiteX0" fmla="*/ 8778 w 19367"/>
                  <a:gd name="connsiteY0" fmla="*/ 0 h 285751"/>
                  <a:gd name="connsiteX1" fmla="*/ 19367 w 19367"/>
                  <a:gd name="connsiteY1" fmla="*/ 202408 h 285751"/>
                  <a:gd name="connsiteX2" fmla="*/ 13041 w 19367"/>
                  <a:gd name="connsiteY2" fmla="*/ 285751 h 285751"/>
                  <a:gd name="connsiteX3" fmla="*/ 1183 w 19367"/>
                  <a:gd name="connsiteY3" fmla="*/ 276226 h 285751"/>
                  <a:gd name="connsiteX4" fmla="*/ 3442 w 19367"/>
                  <a:gd name="connsiteY4" fmla="*/ 159544 h 285751"/>
                  <a:gd name="connsiteX5" fmla="*/ 5771 w 19367"/>
                  <a:gd name="connsiteY5" fmla="*/ 78581 h 285751"/>
                  <a:gd name="connsiteX6" fmla="*/ 8778 w 19367"/>
                  <a:gd name="connsiteY6" fmla="*/ 0 h 285751"/>
                  <a:gd name="connsiteX0" fmla="*/ 13962 w 24551"/>
                  <a:gd name="connsiteY0" fmla="*/ 0 h 294234"/>
                  <a:gd name="connsiteX1" fmla="*/ 24551 w 24551"/>
                  <a:gd name="connsiteY1" fmla="*/ 202408 h 294234"/>
                  <a:gd name="connsiteX2" fmla="*/ 18225 w 24551"/>
                  <a:gd name="connsiteY2" fmla="*/ 285751 h 294234"/>
                  <a:gd name="connsiteX3" fmla="*/ 6367 w 24551"/>
                  <a:gd name="connsiteY3" fmla="*/ 276226 h 294234"/>
                  <a:gd name="connsiteX4" fmla="*/ 8626 w 24551"/>
                  <a:gd name="connsiteY4" fmla="*/ 159544 h 294234"/>
                  <a:gd name="connsiteX5" fmla="*/ 10955 w 24551"/>
                  <a:gd name="connsiteY5" fmla="*/ 78581 h 294234"/>
                  <a:gd name="connsiteX6" fmla="*/ 13962 w 24551"/>
                  <a:gd name="connsiteY6" fmla="*/ 0 h 294234"/>
                  <a:gd name="connsiteX0" fmla="*/ 20433 w 31022"/>
                  <a:gd name="connsiteY0" fmla="*/ 0 h 368320"/>
                  <a:gd name="connsiteX1" fmla="*/ 31022 w 31022"/>
                  <a:gd name="connsiteY1" fmla="*/ 202408 h 368320"/>
                  <a:gd name="connsiteX2" fmla="*/ 24696 w 31022"/>
                  <a:gd name="connsiteY2" fmla="*/ 285751 h 368320"/>
                  <a:gd name="connsiteX3" fmla="*/ 12838 w 31022"/>
                  <a:gd name="connsiteY3" fmla="*/ 276226 h 368320"/>
                  <a:gd name="connsiteX4" fmla="*/ 15097 w 31022"/>
                  <a:gd name="connsiteY4" fmla="*/ 159544 h 368320"/>
                  <a:gd name="connsiteX5" fmla="*/ 17426 w 31022"/>
                  <a:gd name="connsiteY5" fmla="*/ 78581 h 368320"/>
                  <a:gd name="connsiteX6" fmla="*/ 20433 w 31022"/>
                  <a:gd name="connsiteY6" fmla="*/ 0 h 368320"/>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6630 w 37219"/>
                  <a:gd name="connsiteY0" fmla="*/ 0 h 389139"/>
                  <a:gd name="connsiteX1" fmla="*/ 37219 w 37219"/>
                  <a:gd name="connsiteY1" fmla="*/ 202408 h 389139"/>
                  <a:gd name="connsiteX2" fmla="*/ 30893 w 37219"/>
                  <a:gd name="connsiteY2" fmla="*/ 285751 h 389139"/>
                  <a:gd name="connsiteX3" fmla="*/ 10762 w 37219"/>
                  <a:gd name="connsiteY3" fmla="*/ 288133 h 389139"/>
                  <a:gd name="connsiteX4" fmla="*/ 21294 w 37219"/>
                  <a:gd name="connsiteY4" fmla="*/ 159544 h 389139"/>
                  <a:gd name="connsiteX5" fmla="*/ 23623 w 37219"/>
                  <a:gd name="connsiteY5" fmla="*/ 78581 h 389139"/>
                  <a:gd name="connsiteX6" fmla="*/ 26630 w 37219"/>
                  <a:gd name="connsiteY6" fmla="*/ 0 h 389139"/>
                  <a:gd name="connsiteX0" fmla="*/ 20687 w 31276"/>
                  <a:gd name="connsiteY0" fmla="*/ 0 h 395885"/>
                  <a:gd name="connsiteX1" fmla="*/ 31276 w 31276"/>
                  <a:gd name="connsiteY1" fmla="*/ 202408 h 395885"/>
                  <a:gd name="connsiteX2" fmla="*/ 24950 w 31276"/>
                  <a:gd name="connsiteY2" fmla="*/ 285751 h 395885"/>
                  <a:gd name="connsiteX3" fmla="*/ 4819 w 31276"/>
                  <a:gd name="connsiteY3" fmla="*/ 288133 h 395885"/>
                  <a:gd name="connsiteX4" fmla="*/ 15351 w 31276"/>
                  <a:gd name="connsiteY4" fmla="*/ 159544 h 395885"/>
                  <a:gd name="connsiteX5" fmla="*/ 17680 w 31276"/>
                  <a:gd name="connsiteY5" fmla="*/ 78581 h 395885"/>
                  <a:gd name="connsiteX6" fmla="*/ 20687 w 31276"/>
                  <a:gd name="connsiteY6" fmla="*/ 0 h 395885"/>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3596 w 18350"/>
                  <a:gd name="connsiteY1" fmla="*/ 137840 h 297658"/>
                  <a:gd name="connsiteX2" fmla="*/ 18350 w 18350"/>
                  <a:gd name="connsiteY2" fmla="*/ 202408 h 297658"/>
                  <a:gd name="connsiteX3" fmla="*/ 12024 w 18350"/>
                  <a:gd name="connsiteY3" fmla="*/ 285751 h 297658"/>
                  <a:gd name="connsiteX4" fmla="*/ 383 w 18350"/>
                  <a:gd name="connsiteY4" fmla="*/ 297658 h 297658"/>
                  <a:gd name="connsiteX5" fmla="*/ 2425 w 18350"/>
                  <a:gd name="connsiteY5" fmla="*/ 159544 h 297658"/>
                  <a:gd name="connsiteX6" fmla="*/ 3230 w 18350"/>
                  <a:gd name="connsiteY6" fmla="*/ 69056 h 297658"/>
                  <a:gd name="connsiteX7" fmla="*/ 7761 w 18350"/>
                  <a:gd name="connsiteY7" fmla="*/ 0 h 297658"/>
                  <a:gd name="connsiteX0" fmla="*/ 7761 w 18350"/>
                  <a:gd name="connsiteY0" fmla="*/ 418 h 298076"/>
                  <a:gd name="connsiteX1" fmla="*/ 12289 w 18350"/>
                  <a:gd name="connsiteY1" fmla="*/ 35864 h 298076"/>
                  <a:gd name="connsiteX2" fmla="*/ 13596 w 18350"/>
                  <a:gd name="connsiteY2" fmla="*/ 138258 h 298076"/>
                  <a:gd name="connsiteX3" fmla="*/ 18350 w 18350"/>
                  <a:gd name="connsiteY3" fmla="*/ 202826 h 298076"/>
                  <a:gd name="connsiteX4" fmla="*/ 12024 w 18350"/>
                  <a:gd name="connsiteY4" fmla="*/ 286169 h 298076"/>
                  <a:gd name="connsiteX5" fmla="*/ 383 w 18350"/>
                  <a:gd name="connsiteY5" fmla="*/ 298076 h 298076"/>
                  <a:gd name="connsiteX6" fmla="*/ 2425 w 18350"/>
                  <a:gd name="connsiteY6" fmla="*/ 159962 h 298076"/>
                  <a:gd name="connsiteX7" fmla="*/ 3230 w 18350"/>
                  <a:gd name="connsiteY7" fmla="*/ 69474 h 298076"/>
                  <a:gd name="connsiteX8" fmla="*/ 7761 w 18350"/>
                  <a:gd name="connsiteY8" fmla="*/ 418 h 298076"/>
                  <a:gd name="connsiteX0" fmla="*/ 14977 w 25566"/>
                  <a:gd name="connsiteY0" fmla="*/ 49427 h 347085"/>
                  <a:gd name="connsiteX1" fmla="*/ 19505 w 25566"/>
                  <a:gd name="connsiteY1" fmla="*/ 84873 h 347085"/>
                  <a:gd name="connsiteX2" fmla="*/ 20812 w 25566"/>
                  <a:gd name="connsiteY2" fmla="*/ 187267 h 347085"/>
                  <a:gd name="connsiteX3" fmla="*/ 25566 w 25566"/>
                  <a:gd name="connsiteY3" fmla="*/ 251835 h 347085"/>
                  <a:gd name="connsiteX4" fmla="*/ 19240 w 25566"/>
                  <a:gd name="connsiteY4" fmla="*/ 335178 h 347085"/>
                  <a:gd name="connsiteX5" fmla="*/ 7599 w 25566"/>
                  <a:gd name="connsiteY5" fmla="*/ 347085 h 347085"/>
                  <a:gd name="connsiteX6" fmla="*/ 9641 w 25566"/>
                  <a:gd name="connsiteY6" fmla="*/ 208971 h 347085"/>
                  <a:gd name="connsiteX7" fmla="*/ 867 w 25566"/>
                  <a:gd name="connsiteY7" fmla="*/ 13708 h 347085"/>
                  <a:gd name="connsiteX8" fmla="*/ 14977 w 25566"/>
                  <a:gd name="connsiteY8" fmla="*/ 49427 h 347085"/>
                  <a:gd name="connsiteX0" fmla="*/ 17462 w 28051"/>
                  <a:gd name="connsiteY0" fmla="*/ 49427 h 347085"/>
                  <a:gd name="connsiteX1" fmla="*/ 21990 w 28051"/>
                  <a:gd name="connsiteY1" fmla="*/ 84873 h 347085"/>
                  <a:gd name="connsiteX2" fmla="*/ 23297 w 28051"/>
                  <a:gd name="connsiteY2" fmla="*/ 187267 h 347085"/>
                  <a:gd name="connsiteX3" fmla="*/ 28051 w 28051"/>
                  <a:gd name="connsiteY3" fmla="*/ 251835 h 347085"/>
                  <a:gd name="connsiteX4" fmla="*/ 21725 w 28051"/>
                  <a:gd name="connsiteY4" fmla="*/ 335178 h 347085"/>
                  <a:gd name="connsiteX5" fmla="*/ 10084 w 28051"/>
                  <a:gd name="connsiteY5" fmla="*/ 347085 h 347085"/>
                  <a:gd name="connsiteX6" fmla="*/ 12126 w 28051"/>
                  <a:gd name="connsiteY6" fmla="*/ 208971 h 347085"/>
                  <a:gd name="connsiteX7" fmla="*/ 392 w 28051"/>
                  <a:gd name="connsiteY7" fmla="*/ 188661 h 347085"/>
                  <a:gd name="connsiteX8" fmla="*/ 3352 w 28051"/>
                  <a:gd name="connsiteY8" fmla="*/ 13708 h 347085"/>
                  <a:gd name="connsiteX9" fmla="*/ 17462 w 28051"/>
                  <a:gd name="connsiteY9" fmla="*/ 49427 h 347085"/>
                  <a:gd name="connsiteX0" fmla="*/ 17070 w 27659"/>
                  <a:gd name="connsiteY0" fmla="*/ 49427 h 347085"/>
                  <a:gd name="connsiteX1" fmla="*/ 21598 w 27659"/>
                  <a:gd name="connsiteY1" fmla="*/ 84873 h 347085"/>
                  <a:gd name="connsiteX2" fmla="*/ 22905 w 27659"/>
                  <a:gd name="connsiteY2" fmla="*/ 187267 h 347085"/>
                  <a:gd name="connsiteX3" fmla="*/ 27659 w 27659"/>
                  <a:gd name="connsiteY3" fmla="*/ 251835 h 347085"/>
                  <a:gd name="connsiteX4" fmla="*/ 21333 w 27659"/>
                  <a:gd name="connsiteY4" fmla="*/ 335178 h 347085"/>
                  <a:gd name="connsiteX5" fmla="*/ 9692 w 27659"/>
                  <a:gd name="connsiteY5" fmla="*/ 347085 h 347085"/>
                  <a:gd name="connsiteX6" fmla="*/ 11734 w 27659"/>
                  <a:gd name="connsiteY6" fmla="*/ 208971 h 347085"/>
                  <a:gd name="connsiteX7" fmla="*/ 0 w 27659"/>
                  <a:gd name="connsiteY7" fmla="*/ 188661 h 347085"/>
                  <a:gd name="connsiteX8" fmla="*/ 2960 w 27659"/>
                  <a:gd name="connsiteY8" fmla="*/ 13708 h 347085"/>
                  <a:gd name="connsiteX9" fmla="*/ 17070 w 27659"/>
                  <a:gd name="connsiteY9" fmla="*/ 49427 h 347085"/>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1333 w 35061"/>
                  <a:gd name="connsiteY4" fmla="*/ 335178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216"/>
                  <a:gd name="connsiteY0" fmla="*/ 49427 h 435191"/>
                  <a:gd name="connsiteX1" fmla="*/ 21598 w 35216"/>
                  <a:gd name="connsiteY1" fmla="*/ 84873 h 435191"/>
                  <a:gd name="connsiteX2" fmla="*/ 22905 w 35216"/>
                  <a:gd name="connsiteY2" fmla="*/ 187267 h 435191"/>
                  <a:gd name="connsiteX3" fmla="*/ 30914 w 35216"/>
                  <a:gd name="connsiteY3" fmla="*/ 291054 h 435191"/>
                  <a:gd name="connsiteX4" fmla="*/ 35061 w 35216"/>
                  <a:gd name="connsiteY4" fmla="*/ 435191 h 435191"/>
                  <a:gd name="connsiteX5" fmla="*/ 23292 w 35216"/>
                  <a:gd name="connsiteY5" fmla="*/ 378040 h 435191"/>
                  <a:gd name="connsiteX6" fmla="*/ 12304 w 35216"/>
                  <a:gd name="connsiteY6" fmla="*/ 318510 h 435191"/>
                  <a:gd name="connsiteX7" fmla="*/ 11734 w 35216"/>
                  <a:gd name="connsiteY7" fmla="*/ 208971 h 435191"/>
                  <a:gd name="connsiteX8" fmla="*/ 0 w 35216"/>
                  <a:gd name="connsiteY8" fmla="*/ 188661 h 435191"/>
                  <a:gd name="connsiteX9" fmla="*/ 2960 w 35216"/>
                  <a:gd name="connsiteY9" fmla="*/ 13708 h 435191"/>
                  <a:gd name="connsiteX10" fmla="*/ 17070 w 35216"/>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3805 w 35162"/>
                  <a:gd name="connsiteY0" fmla="*/ 61 h 495362"/>
                  <a:gd name="connsiteX1" fmla="*/ 21598 w 35162"/>
                  <a:gd name="connsiteY1" fmla="*/ 145044 h 495362"/>
                  <a:gd name="connsiteX2" fmla="*/ 22905 w 35162"/>
                  <a:gd name="connsiteY2" fmla="*/ 247438 h 495362"/>
                  <a:gd name="connsiteX3" fmla="*/ 28955 w 35162"/>
                  <a:gd name="connsiteY3" fmla="*/ 367894 h 495362"/>
                  <a:gd name="connsiteX4" fmla="*/ 35061 w 35162"/>
                  <a:gd name="connsiteY4" fmla="*/ 495362 h 495362"/>
                  <a:gd name="connsiteX5" fmla="*/ 23292 w 35162"/>
                  <a:gd name="connsiteY5" fmla="*/ 438211 h 495362"/>
                  <a:gd name="connsiteX6" fmla="*/ 12304 w 35162"/>
                  <a:gd name="connsiteY6" fmla="*/ 378681 h 495362"/>
                  <a:gd name="connsiteX7" fmla="*/ 11734 w 35162"/>
                  <a:gd name="connsiteY7" fmla="*/ 269142 h 495362"/>
                  <a:gd name="connsiteX8" fmla="*/ 0 w 35162"/>
                  <a:gd name="connsiteY8" fmla="*/ 248832 h 495362"/>
                  <a:gd name="connsiteX9" fmla="*/ 2960 w 35162"/>
                  <a:gd name="connsiteY9" fmla="*/ 73879 h 495362"/>
                  <a:gd name="connsiteX10" fmla="*/ 13805 w 35162"/>
                  <a:gd name="connsiteY10" fmla="*/ 61 h 495362"/>
                  <a:gd name="connsiteX0" fmla="*/ 13805 w 35162"/>
                  <a:gd name="connsiteY0" fmla="*/ 0 h 495301"/>
                  <a:gd name="connsiteX1" fmla="*/ 21598 w 35162"/>
                  <a:gd name="connsiteY1" fmla="*/ 14498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495301"/>
                  <a:gd name="connsiteX1" fmla="*/ 30306 w 35162"/>
                  <a:gd name="connsiteY1" fmla="*/ 16403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516731"/>
                  <a:gd name="connsiteX1" fmla="*/ 30306 w 35162"/>
                  <a:gd name="connsiteY1" fmla="*/ 164033 h 516731"/>
                  <a:gd name="connsiteX2" fmla="*/ 22905 w 35162"/>
                  <a:gd name="connsiteY2" fmla="*/ 247377 h 516731"/>
                  <a:gd name="connsiteX3" fmla="*/ 28955 w 35162"/>
                  <a:gd name="connsiteY3" fmla="*/ 367833 h 516731"/>
                  <a:gd name="connsiteX4" fmla="*/ 35061 w 35162"/>
                  <a:gd name="connsiteY4" fmla="*/ 495301 h 516731"/>
                  <a:gd name="connsiteX5" fmla="*/ 19373 w 35162"/>
                  <a:gd name="connsiteY5" fmla="*/ 516731 h 516731"/>
                  <a:gd name="connsiteX6" fmla="*/ 12304 w 35162"/>
                  <a:gd name="connsiteY6" fmla="*/ 378620 h 516731"/>
                  <a:gd name="connsiteX7" fmla="*/ 11734 w 35162"/>
                  <a:gd name="connsiteY7" fmla="*/ 269081 h 516731"/>
                  <a:gd name="connsiteX8" fmla="*/ 0 w 35162"/>
                  <a:gd name="connsiteY8" fmla="*/ 248771 h 516731"/>
                  <a:gd name="connsiteX9" fmla="*/ 2960 w 35162"/>
                  <a:gd name="connsiteY9" fmla="*/ 73818 h 516731"/>
                  <a:gd name="connsiteX10" fmla="*/ 13805 w 35162"/>
                  <a:gd name="connsiteY10" fmla="*/ 0 h 516731"/>
                  <a:gd name="connsiteX0" fmla="*/ 13805 w 30375"/>
                  <a:gd name="connsiteY0" fmla="*/ 0 h 516731"/>
                  <a:gd name="connsiteX1" fmla="*/ 30306 w 30375"/>
                  <a:gd name="connsiteY1" fmla="*/ 164033 h 516731"/>
                  <a:gd name="connsiteX2" fmla="*/ 22905 w 30375"/>
                  <a:gd name="connsiteY2" fmla="*/ 247377 h 516731"/>
                  <a:gd name="connsiteX3" fmla="*/ 28955 w 30375"/>
                  <a:gd name="connsiteY3" fmla="*/ 367833 h 516731"/>
                  <a:gd name="connsiteX4" fmla="*/ 27877 w 30375"/>
                  <a:gd name="connsiteY4" fmla="*/ 454820 h 516731"/>
                  <a:gd name="connsiteX5" fmla="*/ 19373 w 30375"/>
                  <a:gd name="connsiteY5" fmla="*/ 516731 h 516731"/>
                  <a:gd name="connsiteX6" fmla="*/ 12304 w 30375"/>
                  <a:gd name="connsiteY6" fmla="*/ 378620 h 516731"/>
                  <a:gd name="connsiteX7" fmla="*/ 11734 w 30375"/>
                  <a:gd name="connsiteY7" fmla="*/ 269081 h 516731"/>
                  <a:gd name="connsiteX8" fmla="*/ 0 w 30375"/>
                  <a:gd name="connsiteY8" fmla="*/ 248771 h 516731"/>
                  <a:gd name="connsiteX9" fmla="*/ 2960 w 30375"/>
                  <a:gd name="connsiteY9" fmla="*/ 73818 h 516731"/>
                  <a:gd name="connsiteX10" fmla="*/ 13805 w 30375"/>
                  <a:gd name="connsiteY10" fmla="*/ 0 h 516731"/>
                  <a:gd name="connsiteX0" fmla="*/ 16694 w 33264"/>
                  <a:gd name="connsiteY0" fmla="*/ 0 h 516731"/>
                  <a:gd name="connsiteX1" fmla="*/ 33195 w 33264"/>
                  <a:gd name="connsiteY1" fmla="*/ 164033 h 516731"/>
                  <a:gd name="connsiteX2" fmla="*/ 25794 w 33264"/>
                  <a:gd name="connsiteY2" fmla="*/ 247377 h 516731"/>
                  <a:gd name="connsiteX3" fmla="*/ 31844 w 33264"/>
                  <a:gd name="connsiteY3" fmla="*/ 367833 h 516731"/>
                  <a:gd name="connsiteX4" fmla="*/ 30766 w 33264"/>
                  <a:gd name="connsiteY4" fmla="*/ 454820 h 516731"/>
                  <a:gd name="connsiteX5" fmla="*/ 22262 w 33264"/>
                  <a:gd name="connsiteY5" fmla="*/ 516731 h 516731"/>
                  <a:gd name="connsiteX6" fmla="*/ 15193 w 33264"/>
                  <a:gd name="connsiteY6" fmla="*/ 378620 h 516731"/>
                  <a:gd name="connsiteX7" fmla="*/ 14623 w 33264"/>
                  <a:gd name="connsiteY7" fmla="*/ 269081 h 516731"/>
                  <a:gd name="connsiteX8" fmla="*/ 2889 w 33264"/>
                  <a:gd name="connsiteY8" fmla="*/ 248771 h 516731"/>
                  <a:gd name="connsiteX9" fmla="*/ 189 w 33264"/>
                  <a:gd name="connsiteY9" fmla="*/ 116680 h 516731"/>
                  <a:gd name="connsiteX10" fmla="*/ 16694 w 33264"/>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14434 w 33075"/>
                  <a:gd name="connsiteY7" fmla="*/ 269081 h 516731"/>
                  <a:gd name="connsiteX8" fmla="*/ 2700 w 33075"/>
                  <a:gd name="connsiteY8" fmla="*/ 248771 h 516731"/>
                  <a:gd name="connsiteX9" fmla="*/ 0 w 33075"/>
                  <a:gd name="connsiteY9" fmla="*/ 116680 h 516731"/>
                  <a:gd name="connsiteX10" fmla="*/ 16505 w 33075"/>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2896 w 33075"/>
                  <a:gd name="connsiteY7" fmla="*/ 345281 h 516731"/>
                  <a:gd name="connsiteX8" fmla="*/ 2700 w 33075"/>
                  <a:gd name="connsiteY8" fmla="*/ 248771 h 516731"/>
                  <a:gd name="connsiteX9" fmla="*/ 0 w 33075"/>
                  <a:gd name="connsiteY9" fmla="*/ 116680 h 516731"/>
                  <a:gd name="connsiteX10" fmla="*/ 16505 w 33075"/>
                  <a:gd name="connsiteY10" fmla="*/ 0 h 516731"/>
                  <a:gd name="connsiteX0" fmla="*/ 19146 w 35716"/>
                  <a:gd name="connsiteY0" fmla="*/ 0 h 516731"/>
                  <a:gd name="connsiteX1" fmla="*/ 35647 w 35716"/>
                  <a:gd name="connsiteY1" fmla="*/ 164033 h 516731"/>
                  <a:gd name="connsiteX2" fmla="*/ 28246 w 35716"/>
                  <a:gd name="connsiteY2" fmla="*/ 247377 h 516731"/>
                  <a:gd name="connsiteX3" fmla="*/ 34296 w 35716"/>
                  <a:gd name="connsiteY3" fmla="*/ 367833 h 516731"/>
                  <a:gd name="connsiteX4" fmla="*/ 33218 w 35716"/>
                  <a:gd name="connsiteY4" fmla="*/ 454820 h 516731"/>
                  <a:gd name="connsiteX5" fmla="*/ 24714 w 35716"/>
                  <a:gd name="connsiteY5" fmla="*/ 516731 h 516731"/>
                  <a:gd name="connsiteX6" fmla="*/ 11 w 35716"/>
                  <a:gd name="connsiteY6" fmla="*/ 397670 h 516731"/>
                  <a:gd name="connsiteX7" fmla="*/ 5537 w 35716"/>
                  <a:gd name="connsiteY7" fmla="*/ 345281 h 516731"/>
                  <a:gd name="connsiteX8" fmla="*/ 5341 w 35716"/>
                  <a:gd name="connsiteY8" fmla="*/ 248771 h 516731"/>
                  <a:gd name="connsiteX9" fmla="*/ 2641 w 35716"/>
                  <a:gd name="connsiteY9" fmla="*/ 116680 h 516731"/>
                  <a:gd name="connsiteX10" fmla="*/ 19146 w 35716"/>
                  <a:gd name="connsiteY10" fmla="*/ 0 h 516731"/>
                  <a:gd name="connsiteX0" fmla="*/ 19371 w 35941"/>
                  <a:gd name="connsiteY0" fmla="*/ 0 h 516745"/>
                  <a:gd name="connsiteX1" fmla="*/ 35872 w 35941"/>
                  <a:gd name="connsiteY1" fmla="*/ 164033 h 516745"/>
                  <a:gd name="connsiteX2" fmla="*/ 28471 w 35941"/>
                  <a:gd name="connsiteY2" fmla="*/ 247377 h 516745"/>
                  <a:gd name="connsiteX3" fmla="*/ 34521 w 35941"/>
                  <a:gd name="connsiteY3" fmla="*/ 367833 h 516745"/>
                  <a:gd name="connsiteX4" fmla="*/ 33443 w 35941"/>
                  <a:gd name="connsiteY4" fmla="*/ 454820 h 516745"/>
                  <a:gd name="connsiteX5" fmla="*/ 24939 w 35941"/>
                  <a:gd name="connsiteY5" fmla="*/ 516731 h 516745"/>
                  <a:gd name="connsiteX6" fmla="*/ 2266 w 35941"/>
                  <a:gd name="connsiteY6" fmla="*/ 457743 h 516745"/>
                  <a:gd name="connsiteX7" fmla="*/ 236 w 35941"/>
                  <a:gd name="connsiteY7" fmla="*/ 397670 h 516745"/>
                  <a:gd name="connsiteX8" fmla="*/ 5762 w 35941"/>
                  <a:gd name="connsiteY8" fmla="*/ 345281 h 516745"/>
                  <a:gd name="connsiteX9" fmla="*/ 5566 w 35941"/>
                  <a:gd name="connsiteY9" fmla="*/ 248771 h 516745"/>
                  <a:gd name="connsiteX10" fmla="*/ 2866 w 35941"/>
                  <a:gd name="connsiteY10" fmla="*/ 116680 h 516745"/>
                  <a:gd name="connsiteX11" fmla="*/ 19371 w 35941"/>
                  <a:gd name="connsiteY11" fmla="*/ 0 h 516745"/>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3219 w 35717"/>
                  <a:gd name="connsiteY4" fmla="*/ 454820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17" h="517339">
                    <a:moveTo>
                      <a:pt x="19147" y="0"/>
                    </a:moveTo>
                    <a:cubicBezTo>
                      <a:pt x="21383" y="44405"/>
                      <a:pt x="34676" y="141060"/>
                      <a:pt x="35648" y="164033"/>
                    </a:cubicBezTo>
                    <a:cubicBezTo>
                      <a:pt x="36620" y="187006"/>
                      <a:pt x="27094" y="213014"/>
                      <a:pt x="28247" y="247377"/>
                    </a:cubicBezTo>
                    <a:cubicBezTo>
                      <a:pt x="31359" y="272215"/>
                      <a:pt x="32271" y="326512"/>
                      <a:pt x="34297" y="367833"/>
                    </a:cubicBezTo>
                    <a:cubicBezTo>
                      <a:pt x="36323" y="409154"/>
                      <a:pt x="32131" y="426035"/>
                      <a:pt x="31260" y="440533"/>
                    </a:cubicBezTo>
                    <a:cubicBezTo>
                      <a:pt x="27119" y="446882"/>
                      <a:pt x="26897" y="491332"/>
                      <a:pt x="24715" y="516731"/>
                    </a:cubicBezTo>
                    <a:cubicBezTo>
                      <a:pt x="21660" y="524759"/>
                      <a:pt x="21278" y="450905"/>
                      <a:pt x="17499" y="441074"/>
                    </a:cubicBezTo>
                    <a:cubicBezTo>
                      <a:pt x="13720" y="431243"/>
                      <a:pt x="4521" y="475296"/>
                      <a:pt x="2042" y="457743"/>
                    </a:cubicBezTo>
                    <a:cubicBezTo>
                      <a:pt x="-437" y="440190"/>
                      <a:pt x="844" y="416810"/>
                      <a:pt x="12" y="397670"/>
                    </a:cubicBezTo>
                    <a:cubicBezTo>
                      <a:pt x="-178" y="347664"/>
                      <a:pt x="2027" y="388144"/>
                      <a:pt x="5538" y="345281"/>
                    </a:cubicBezTo>
                    <a:cubicBezTo>
                      <a:pt x="5338" y="310146"/>
                      <a:pt x="6804" y="281315"/>
                      <a:pt x="5342" y="248771"/>
                    </a:cubicBezTo>
                    <a:cubicBezTo>
                      <a:pt x="8452" y="161458"/>
                      <a:pt x="4042" y="202591"/>
                      <a:pt x="2642" y="116680"/>
                    </a:cubicBezTo>
                    <a:cubicBezTo>
                      <a:pt x="6420" y="64293"/>
                      <a:pt x="17111" y="28575"/>
                      <a:pt x="19147" y="0"/>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4" name="フリーフォーム 43"/>
              <p:cNvSpPr/>
              <p:nvPr/>
            </p:nvSpPr>
            <p:spPr>
              <a:xfrm>
                <a:off x="4545411" y="4189622"/>
                <a:ext cx="82660" cy="186946"/>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69994 w 111919"/>
                  <a:gd name="connsiteY0" fmla="*/ 0 h 528638"/>
                  <a:gd name="connsiteX1" fmla="*/ 109537 w 111919"/>
                  <a:gd name="connsiteY1" fmla="*/ 419101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111919"/>
                  <a:gd name="connsiteY0" fmla="*/ 0 h 528638"/>
                  <a:gd name="connsiteX1" fmla="*/ 80583 w 111919"/>
                  <a:gd name="connsiteY1" fmla="*/ 202408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50006 w 80583"/>
                  <a:gd name="connsiteY5" fmla="*/ 414338 h 461134"/>
                  <a:gd name="connsiteX6" fmla="*/ 69994 w 80583"/>
                  <a:gd name="connsiteY6" fmla="*/ 0 h 461134"/>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66987 w 80583"/>
                  <a:gd name="connsiteY5" fmla="*/ 78581 h 461134"/>
                  <a:gd name="connsiteX6" fmla="*/ 69994 w 80583"/>
                  <a:gd name="connsiteY6" fmla="*/ 0 h 461134"/>
                  <a:gd name="connsiteX0" fmla="*/ 55707 w 66296"/>
                  <a:gd name="connsiteY0" fmla="*/ 0 h 461134"/>
                  <a:gd name="connsiteX1" fmla="*/ 66296 w 66296"/>
                  <a:gd name="connsiteY1" fmla="*/ 202408 h 461134"/>
                  <a:gd name="connsiteX2" fmla="*/ 59970 w 66296"/>
                  <a:gd name="connsiteY2" fmla="*/ 285751 h 461134"/>
                  <a:gd name="connsiteX3" fmla="*/ 0 w 66296"/>
                  <a:gd name="connsiteY3" fmla="*/ 459582 h 461134"/>
                  <a:gd name="connsiteX4" fmla="*/ 50371 w 66296"/>
                  <a:gd name="connsiteY4" fmla="*/ 159544 h 461134"/>
                  <a:gd name="connsiteX5" fmla="*/ 52700 w 66296"/>
                  <a:gd name="connsiteY5" fmla="*/ 78581 h 461134"/>
                  <a:gd name="connsiteX6" fmla="*/ 55707 w 66296"/>
                  <a:gd name="connsiteY6" fmla="*/ 0 h 461134"/>
                  <a:gd name="connsiteX0" fmla="*/ 8778 w 19367"/>
                  <a:gd name="connsiteY0" fmla="*/ 0 h 285751"/>
                  <a:gd name="connsiteX1" fmla="*/ 19367 w 19367"/>
                  <a:gd name="connsiteY1" fmla="*/ 202408 h 285751"/>
                  <a:gd name="connsiteX2" fmla="*/ 13041 w 19367"/>
                  <a:gd name="connsiteY2" fmla="*/ 285751 h 285751"/>
                  <a:gd name="connsiteX3" fmla="*/ 1183 w 19367"/>
                  <a:gd name="connsiteY3" fmla="*/ 276226 h 285751"/>
                  <a:gd name="connsiteX4" fmla="*/ 3442 w 19367"/>
                  <a:gd name="connsiteY4" fmla="*/ 159544 h 285751"/>
                  <a:gd name="connsiteX5" fmla="*/ 5771 w 19367"/>
                  <a:gd name="connsiteY5" fmla="*/ 78581 h 285751"/>
                  <a:gd name="connsiteX6" fmla="*/ 8778 w 19367"/>
                  <a:gd name="connsiteY6" fmla="*/ 0 h 285751"/>
                  <a:gd name="connsiteX0" fmla="*/ 13962 w 24551"/>
                  <a:gd name="connsiteY0" fmla="*/ 0 h 294234"/>
                  <a:gd name="connsiteX1" fmla="*/ 24551 w 24551"/>
                  <a:gd name="connsiteY1" fmla="*/ 202408 h 294234"/>
                  <a:gd name="connsiteX2" fmla="*/ 18225 w 24551"/>
                  <a:gd name="connsiteY2" fmla="*/ 285751 h 294234"/>
                  <a:gd name="connsiteX3" fmla="*/ 6367 w 24551"/>
                  <a:gd name="connsiteY3" fmla="*/ 276226 h 294234"/>
                  <a:gd name="connsiteX4" fmla="*/ 8626 w 24551"/>
                  <a:gd name="connsiteY4" fmla="*/ 159544 h 294234"/>
                  <a:gd name="connsiteX5" fmla="*/ 10955 w 24551"/>
                  <a:gd name="connsiteY5" fmla="*/ 78581 h 294234"/>
                  <a:gd name="connsiteX6" fmla="*/ 13962 w 24551"/>
                  <a:gd name="connsiteY6" fmla="*/ 0 h 294234"/>
                  <a:gd name="connsiteX0" fmla="*/ 20433 w 31022"/>
                  <a:gd name="connsiteY0" fmla="*/ 0 h 368320"/>
                  <a:gd name="connsiteX1" fmla="*/ 31022 w 31022"/>
                  <a:gd name="connsiteY1" fmla="*/ 202408 h 368320"/>
                  <a:gd name="connsiteX2" fmla="*/ 24696 w 31022"/>
                  <a:gd name="connsiteY2" fmla="*/ 285751 h 368320"/>
                  <a:gd name="connsiteX3" fmla="*/ 12838 w 31022"/>
                  <a:gd name="connsiteY3" fmla="*/ 276226 h 368320"/>
                  <a:gd name="connsiteX4" fmla="*/ 15097 w 31022"/>
                  <a:gd name="connsiteY4" fmla="*/ 159544 h 368320"/>
                  <a:gd name="connsiteX5" fmla="*/ 17426 w 31022"/>
                  <a:gd name="connsiteY5" fmla="*/ 78581 h 368320"/>
                  <a:gd name="connsiteX6" fmla="*/ 20433 w 31022"/>
                  <a:gd name="connsiteY6" fmla="*/ 0 h 368320"/>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6630 w 37219"/>
                  <a:gd name="connsiteY0" fmla="*/ 0 h 389139"/>
                  <a:gd name="connsiteX1" fmla="*/ 37219 w 37219"/>
                  <a:gd name="connsiteY1" fmla="*/ 202408 h 389139"/>
                  <a:gd name="connsiteX2" fmla="*/ 30893 w 37219"/>
                  <a:gd name="connsiteY2" fmla="*/ 285751 h 389139"/>
                  <a:gd name="connsiteX3" fmla="*/ 10762 w 37219"/>
                  <a:gd name="connsiteY3" fmla="*/ 288133 h 389139"/>
                  <a:gd name="connsiteX4" fmla="*/ 21294 w 37219"/>
                  <a:gd name="connsiteY4" fmla="*/ 159544 h 389139"/>
                  <a:gd name="connsiteX5" fmla="*/ 23623 w 37219"/>
                  <a:gd name="connsiteY5" fmla="*/ 78581 h 389139"/>
                  <a:gd name="connsiteX6" fmla="*/ 26630 w 37219"/>
                  <a:gd name="connsiteY6" fmla="*/ 0 h 389139"/>
                  <a:gd name="connsiteX0" fmla="*/ 20687 w 31276"/>
                  <a:gd name="connsiteY0" fmla="*/ 0 h 395885"/>
                  <a:gd name="connsiteX1" fmla="*/ 31276 w 31276"/>
                  <a:gd name="connsiteY1" fmla="*/ 202408 h 395885"/>
                  <a:gd name="connsiteX2" fmla="*/ 24950 w 31276"/>
                  <a:gd name="connsiteY2" fmla="*/ 285751 h 395885"/>
                  <a:gd name="connsiteX3" fmla="*/ 4819 w 31276"/>
                  <a:gd name="connsiteY3" fmla="*/ 288133 h 395885"/>
                  <a:gd name="connsiteX4" fmla="*/ 15351 w 31276"/>
                  <a:gd name="connsiteY4" fmla="*/ 159544 h 395885"/>
                  <a:gd name="connsiteX5" fmla="*/ 17680 w 31276"/>
                  <a:gd name="connsiteY5" fmla="*/ 78581 h 395885"/>
                  <a:gd name="connsiteX6" fmla="*/ 20687 w 31276"/>
                  <a:gd name="connsiteY6" fmla="*/ 0 h 395885"/>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3596 w 18350"/>
                  <a:gd name="connsiteY1" fmla="*/ 137840 h 297658"/>
                  <a:gd name="connsiteX2" fmla="*/ 18350 w 18350"/>
                  <a:gd name="connsiteY2" fmla="*/ 202408 h 297658"/>
                  <a:gd name="connsiteX3" fmla="*/ 12024 w 18350"/>
                  <a:gd name="connsiteY3" fmla="*/ 285751 h 297658"/>
                  <a:gd name="connsiteX4" fmla="*/ 383 w 18350"/>
                  <a:gd name="connsiteY4" fmla="*/ 297658 h 297658"/>
                  <a:gd name="connsiteX5" fmla="*/ 2425 w 18350"/>
                  <a:gd name="connsiteY5" fmla="*/ 159544 h 297658"/>
                  <a:gd name="connsiteX6" fmla="*/ 3230 w 18350"/>
                  <a:gd name="connsiteY6" fmla="*/ 69056 h 297658"/>
                  <a:gd name="connsiteX7" fmla="*/ 7761 w 18350"/>
                  <a:gd name="connsiteY7" fmla="*/ 0 h 297658"/>
                  <a:gd name="connsiteX0" fmla="*/ 7761 w 18350"/>
                  <a:gd name="connsiteY0" fmla="*/ 418 h 298076"/>
                  <a:gd name="connsiteX1" fmla="*/ 12289 w 18350"/>
                  <a:gd name="connsiteY1" fmla="*/ 35864 h 298076"/>
                  <a:gd name="connsiteX2" fmla="*/ 13596 w 18350"/>
                  <a:gd name="connsiteY2" fmla="*/ 138258 h 298076"/>
                  <a:gd name="connsiteX3" fmla="*/ 18350 w 18350"/>
                  <a:gd name="connsiteY3" fmla="*/ 202826 h 298076"/>
                  <a:gd name="connsiteX4" fmla="*/ 12024 w 18350"/>
                  <a:gd name="connsiteY4" fmla="*/ 286169 h 298076"/>
                  <a:gd name="connsiteX5" fmla="*/ 383 w 18350"/>
                  <a:gd name="connsiteY5" fmla="*/ 298076 h 298076"/>
                  <a:gd name="connsiteX6" fmla="*/ 2425 w 18350"/>
                  <a:gd name="connsiteY6" fmla="*/ 159962 h 298076"/>
                  <a:gd name="connsiteX7" fmla="*/ 3230 w 18350"/>
                  <a:gd name="connsiteY7" fmla="*/ 69474 h 298076"/>
                  <a:gd name="connsiteX8" fmla="*/ 7761 w 18350"/>
                  <a:gd name="connsiteY8" fmla="*/ 418 h 298076"/>
                  <a:gd name="connsiteX0" fmla="*/ 14977 w 25566"/>
                  <a:gd name="connsiteY0" fmla="*/ 49427 h 347085"/>
                  <a:gd name="connsiteX1" fmla="*/ 19505 w 25566"/>
                  <a:gd name="connsiteY1" fmla="*/ 84873 h 347085"/>
                  <a:gd name="connsiteX2" fmla="*/ 20812 w 25566"/>
                  <a:gd name="connsiteY2" fmla="*/ 187267 h 347085"/>
                  <a:gd name="connsiteX3" fmla="*/ 25566 w 25566"/>
                  <a:gd name="connsiteY3" fmla="*/ 251835 h 347085"/>
                  <a:gd name="connsiteX4" fmla="*/ 19240 w 25566"/>
                  <a:gd name="connsiteY4" fmla="*/ 335178 h 347085"/>
                  <a:gd name="connsiteX5" fmla="*/ 7599 w 25566"/>
                  <a:gd name="connsiteY5" fmla="*/ 347085 h 347085"/>
                  <a:gd name="connsiteX6" fmla="*/ 9641 w 25566"/>
                  <a:gd name="connsiteY6" fmla="*/ 208971 h 347085"/>
                  <a:gd name="connsiteX7" fmla="*/ 867 w 25566"/>
                  <a:gd name="connsiteY7" fmla="*/ 13708 h 347085"/>
                  <a:gd name="connsiteX8" fmla="*/ 14977 w 25566"/>
                  <a:gd name="connsiteY8" fmla="*/ 49427 h 347085"/>
                  <a:gd name="connsiteX0" fmla="*/ 17462 w 28051"/>
                  <a:gd name="connsiteY0" fmla="*/ 49427 h 347085"/>
                  <a:gd name="connsiteX1" fmla="*/ 21990 w 28051"/>
                  <a:gd name="connsiteY1" fmla="*/ 84873 h 347085"/>
                  <a:gd name="connsiteX2" fmla="*/ 23297 w 28051"/>
                  <a:gd name="connsiteY2" fmla="*/ 187267 h 347085"/>
                  <a:gd name="connsiteX3" fmla="*/ 28051 w 28051"/>
                  <a:gd name="connsiteY3" fmla="*/ 251835 h 347085"/>
                  <a:gd name="connsiteX4" fmla="*/ 21725 w 28051"/>
                  <a:gd name="connsiteY4" fmla="*/ 335178 h 347085"/>
                  <a:gd name="connsiteX5" fmla="*/ 10084 w 28051"/>
                  <a:gd name="connsiteY5" fmla="*/ 347085 h 347085"/>
                  <a:gd name="connsiteX6" fmla="*/ 12126 w 28051"/>
                  <a:gd name="connsiteY6" fmla="*/ 208971 h 347085"/>
                  <a:gd name="connsiteX7" fmla="*/ 392 w 28051"/>
                  <a:gd name="connsiteY7" fmla="*/ 188661 h 347085"/>
                  <a:gd name="connsiteX8" fmla="*/ 3352 w 28051"/>
                  <a:gd name="connsiteY8" fmla="*/ 13708 h 347085"/>
                  <a:gd name="connsiteX9" fmla="*/ 17462 w 28051"/>
                  <a:gd name="connsiteY9" fmla="*/ 49427 h 347085"/>
                  <a:gd name="connsiteX0" fmla="*/ 17070 w 27659"/>
                  <a:gd name="connsiteY0" fmla="*/ 49427 h 347085"/>
                  <a:gd name="connsiteX1" fmla="*/ 21598 w 27659"/>
                  <a:gd name="connsiteY1" fmla="*/ 84873 h 347085"/>
                  <a:gd name="connsiteX2" fmla="*/ 22905 w 27659"/>
                  <a:gd name="connsiteY2" fmla="*/ 187267 h 347085"/>
                  <a:gd name="connsiteX3" fmla="*/ 27659 w 27659"/>
                  <a:gd name="connsiteY3" fmla="*/ 251835 h 347085"/>
                  <a:gd name="connsiteX4" fmla="*/ 21333 w 27659"/>
                  <a:gd name="connsiteY4" fmla="*/ 335178 h 347085"/>
                  <a:gd name="connsiteX5" fmla="*/ 9692 w 27659"/>
                  <a:gd name="connsiteY5" fmla="*/ 347085 h 347085"/>
                  <a:gd name="connsiteX6" fmla="*/ 11734 w 27659"/>
                  <a:gd name="connsiteY6" fmla="*/ 208971 h 347085"/>
                  <a:gd name="connsiteX7" fmla="*/ 0 w 27659"/>
                  <a:gd name="connsiteY7" fmla="*/ 188661 h 347085"/>
                  <a:gd name="connsiteX8" fmla="*/ 2960 w 27659"/>
                  <a:gd name="connsiteY8" fmla="*/ 13708 h 347085"/>
                  <a:gd name="connsiteX9" fmla="*/ 17070 w 27659"/>
                  <a:gd name="connsiteY9" fmla="*/ 49427 h 347085"/>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1333 w 35061"/>
                  <a:gd name="connsiteY4" fmla="*/ 335178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216"/>
                  <a:gd name="connsiteY0" fmla="*/ 49427 h 435191"/>
                  <a:gd name="connsiteX1" fmla="*/ 21598 w 35216"/>
                  <a:gd name="connsiteY1" fmla="*/ 84873 h 435191"/>
                  <a:gd name="connsiteX2" fmla="*/ 22905 w 35216"/>
                  <a:gd name="connsiteY2" fmla="*/ 187267 h 435191"/>
                  <a:gd name="connsiteX3" fmla="*/ 30914 w 35216"/>
                  <a:gd name="connsiteY3" fmla="*/ 291054 h 435191"/>
                  <a:gd name="connsiteX4" fmla="*/ 35061 w 35216"/>
                  <a:gd name="connsiteY4" fmla="*/ 435191 h 435191"/>
                  <a:gd name="connsiteX5" fmla="*/ 23292 w 35216"/>
                  <a:gd name="connsiteY5" fmla="*/ 378040 h 435191"/>
                  <a:gd name="connsiteX6" fmla="*/ 12304 w 35216"/>
                  <a:gd name="connsiteY6" fmla="*/ 318510 h 435191"/>
                  <a:gd name="connsiteX7" fmla="*/ 11734 w 35216"/>
                  <a:gd name="connsiteY7" fmla="*/ 208971 h 435191"/>
                  <a:gd name="connsiteX8" fmla="*/ 0 w 35216"/>
                  <a:gd name="connsiteY8" fmla="*/ 188661 h 435191"/>
                  <a:gd name="connsiteX9" fmla="*/ 2960 w 35216"/>
                  <a:gd name="connsiteY9" fmla="*/ 13708 h 435191"/>
                  <a:gd name="connsiteX10" fmla="*/ 17070 w 35216"/>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3805 w 35162"/>
                  <a:gd name="connsiteY0" fmla="*/ 61 h 495362"/>
                  <a:gd name="connsiteX1" fmla="*/ 21598 w 35162"/>
                  <a:gd name="connsiteY1" fmla="*/ 145044 h 495362"/>
                  <a:gd name="connsiteX2" fmla="*/ 22905 w 35162"/>
                  <a:gd name="connsiteY2" fmla="*/ 247438 h 495362"/>
                  <a:gd name="connsiteX3" fmla="*/ 28955 w 35162"/>
                  <a:gd name="connsiteY3" fmla="*/ 367894 h 495362"/>
                  <a:gd name="connsiteX4" fmla="*/ 35061 w 35162"/>
                  <a:gd name="connsiteY4" fmla="*/ 495362 h 495362"/>
                  <a:gd name="connsiteX5" fmla="*/ 23292 w 35162"/>
                  <a:gd name="connsiteY5" fmla="*/ 438211 h 495362"/>
                  <a:gd name="connsiteX6" fmla="*/ 12304 w 35162"/>
                  <a:gd name="connsiteY6" fmla="*/ 378681 h 495362"/>
                  <a:gd name="connsiteX7" fmla="*/ 11734 w 35162"/>
                  <a:gd name="connsiteY7" fmla="*/ 269142 h 495362"/>
                  <a:gd name="connsiteX8" fmla="*/ 0 w 35162"/>
                  <a:gd name="connsiteY8" fmla="*/ 248832 h 495362"/>
                  <a:gd name="connsiteX9" fmla="*/ 2960 w 35162"/>
                  <a:gd name="connsiteY9" fmla="*/ 73879 h 495362"/>
                  <a:gd name="connsiteX10" fmla="*/ 13805 w 35162"/>
                  <a:gd name="connsiteY10" fmla="*/ 61 h 495362"/>
                  <a:gd name="connsiteX0" fmla="*/ 13805 w 35162"/>
                  <a:gd name="connsiteY0" fmla="*/ 0 h 495301"/>
                  <a:gd name="connsiteX1" fmla="*/ 21598 w 35162"/>
                  <a:gd name="connsiteY1" fmla="*/ 14498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495301"/>
                  <a:gd name="connsiteX1" fmla="*/ 30306 w 35162"/>
                  <a:gd name="connsiteY1" fmla="*/ 16403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516731"/>
                  <a:gd name="connsiteX1" fmla="*/ 30306 w 35162"/>
                  <a:gd name="connsiteY1" fmla="*/ 164033 h 516731"/>
                  <a:gd name="connsiteX2" fmla="*/ 22905 w 35162"/>
                  <a:gd name="connsiteY2" fmla="*/ 247377 h 516731"/>
                  <a:gd name="connsiteX3" fmla="*/ 28955 w 35162"/>
                  <a:gd name="connsiteY3" fmla="*/ 367833 h 516731"/>
                  <a:gd name="connsiteX4" fmla="*/ 35061 w 35162"/>
                  <a:gd name="connsiteY4" fmla="*/ 495301 h 516731"/>
                  <a:gd name="connsiteX5" fmla="*/ 19373 w 35162"/>
                  <a:gd name="connsiteY5" fmla="*/ 516731 h 516731"/>
                  <a:gd name="connsiteX6" fmla="*/ 12304 w 35162"/>
                  <a:gd name="connsiteY6" fmla="*/ 378620 h 516731"/>
                  <a:gd name="connsiteX7" fmla="*/ 11734 w 35162"/>
                  <a:gd name="connsiteY7" fmla="*/ 269081 h 516731"/>
                  <a:gd name="connsiteX8" fmla="*/ 0 w 35162"/>
                  <a:gd name="connsiteY8" fmla="*/ 248771 h 516731"/>
                  <a:gd name="connsiteX9" fmla="*/ 2960 w 35162"/>
                  <a:gd name="connsiteY9" fmla="*/ 73818 h 516731"/>
                  <a:gd name="connsiteX10" fmla="*/ 13805 w 35162"/>
                  <a:gd name="connsiteY10" fmla="*/ 0 h 516731"/>
                  <a:gd name="connsiteX0" fmla="*/ 13805 w 30375"/>
                  <a:gd name="connsiteY0" fmla="*/ 0 h 516731"/>
                  <a:gd name="connsiteX1" fmla="*/ 30306 w 30375"/>
                  <a:gd name="connsiteY1" fmla="*/ 164033 h 516731"/>
                  <a:gd name="connsiteX2" fmla="*/ 22905 w 30375"/>
                  <a:gd name="connsiteY2" fmla="*/ 247377 h 516731"/>
                  <a:gd name="connsiteX3" fmla="*/ 28955 w 30375"/>
                  <a:gd name="connsiteY3" fmla="*/ 367833 h 516731"/>
                  <a:gd name="connsiteX4" fmla="*/ 27877 w 30375"/>
                  <a:gd name="connsiteY4" fmla="*/ 454820 h 516731"/>
                  <a:gd name="connsiteX5" fmla="*/ 19373 w 30375"/>
                  <a:gd name="connsiteY5" fmla="*/ 516731 h 516731"/>
                  <a:gd name="connsiteX6" fmla="*/ 12304 w 30375"/>
                  <a:gd name="connsiteY6" fmla="*/ 378620 h 516731"/>
                  <a:gd name="connsiteX7" fmla="*/ 11734 w 30375"/>
                  <a:gd name="connsiteY7" fmla="*/ 269081 h 516731"/>
                  <a:gd name="connsiteX8" fmla="*/ 0 w 30375"/>
                  <a:gd name="connsiteY8" fmla="*/ 248771 h 516731"/>
                  <a:gd name="connsiteX9" fmla="*/ 2960 w 30375"/>
                  <a:gd name="connsiteY9" fmla="*/ 73818 h 516731"/>
                  <a:gd name="connsiteX10" fmla="*/ 13805 w 30375"/>
                  <a:gd name="connsiteY10" fmla="*/ 0 h 516731"/>
                  <a:gd name="connsiteX0" fmla="*/ 16694 w 33264"/>
                  <a:gd name="connsiteY0" fmla="*/ 0 h 516731"/>
                  <a:gd name="connsiteX1" fmla="*/ 33195 w 33264"/>
                  <a:gd name="connsiteY1" fmla="*/ 164033 h 516731"/>
                  <a:gd name="connsiteX2" fmla="*/ 25794 w 33264"/>
                  <a:gd name="connsiteY2" fmla="*/ 247377 h 516731"/>
                  <a:gd name="connsiteX3" fmla="*/ 31844 w 33264"/>
                  <a:gd name="connsiteY3" fmla="*/ 367833 h 516731"/>
                  <a:gd name="connsiteX4" fmla="*/ 30766 w 33264"/>
                  <a:gd name="connsiteY4" fmla="*/ 454820 h 516731"/>
                  <a:gd name="connsiteX5" fmla="*/ 22262 w 33264"/>
                  <a:gd name="connsiteY5" fmla="*/ 516731 h 516731"/>
                  <a:gd name="connsiteX6" fmla="*/ 15193 w 33264"/>
                  <a:gd name="connsiteY6" fmla="*/ 378620 h 516731"/>
                  <a:gd name="connsiteX7" fmla="*/ 14623 w 33264"/>
                  <a:gd name="connsiteY7" fmla="*/ 269081 h 516731"/>
                  <a:gd name="connsiteX8" fmla="*/ 2889 w 33264"/>
                  <a:gd name="connsiteY8" fmla="*/ 248771 h 516731"/>
                  <a:gd name="connsiteX9" fmla="*/ 189 w 33264"/>
                  <a:gd name="connsiteY9" fmla="*/ 116680 h 516731"/>
                  <a:gd name="connsiteX10" fmla="*/ 16694 w 33264"/>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14434 w 33075"/>
                  <a:gd name="connsiteY7" fmla="*/ 269081 h 516731"/>
                  <a:gd name="connsiteX8" fmla="*/ 2700 w 33075"/>
                  <a:gd name="connsiteY8" fmla="*/ 248771 h 516731"/>
                  <a:gd name="connsiteX9" fmla="*/ 0 w 33075"/>
                  <a:gd name="connsiteY9" fmla="*/ 116680 h 516731"/>
                  <a:gd name="connsiteX10" fmla="*/ 16505 w 33075"/>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2896 w 33075"/>
                  <a:gd name="connsiteY7" fmla="*/ 345281 h 516731"/>
                  <a:gd name="connsiteX8" fmla="*/ 2700 w 33075"/>
                  <a:gd name="connsiteY8" fmla="*/ 248771 h 516731"/>
                  <a:gd name="connsiteX9" fmla="*/ 0 w 33075"/>
                  <a:gd name="connsiteY9" fmla="*/ 116680 h 516731"/>
                  <a:gd name="connsiteX10" fmla="*/ 16505 w 33075"/>
                  <a:gd name="connsiteY10" fmla="*/ 0 h 516731"/>
                  <a:gd name="connsiteX0" fmla="*/ 19146 w 35716"/>
                  <a:gd name="connsiteY0" fmla="*/ 0 h 516731"/>
                  <a:gd name="connsiteX1" fmla="*/ 35647 w 35716"/>
                  <a:gd name="connsiteY1" fmla="*/ 164033 h 516731"/>
                  <a:gd name="connsiteX2" fmla="*/ 28246 w 35716"/>
                  <a:gd name="connsiteY2" fmla="*/ 247377 h 516731"/>
                  <a:gd name="connsiteX3" fmla="*/ 34296 w 35716"/>
                  <a:gd name="connsiteY3" fmla="*/ 367833 h 516731"/>
                  <a:gd name="connsiteX4" fmla="*/ 33218 w 35716"/>
                  <a:gd name="connsiteY4" fmla="*/ 454820 h 516731"/>
                  <a:gd name="connsiteX5" fmla="*/ 24714 w 35716"/>
                  <a:gd name="connsiteY5" fmla="*/ 516731 h 516731"/>
                  <a:gd name="connsiteX6" fmla="*/ 11 w 35716"/>
                  <a:gd name="connsiteY6" fmla="*/ 397670 h 516731"/>
                  <a:gd name="connsiteX7" fmla="*/ 5537 w 35716"/>
                  <a:gd name="connsiteY7" fmla="*/ 345281 h 516731"/>
                  <a:gd name="connsiteX8" fmla="*/ 5341 w 35716"/>
                  <a:gd name="connsiteY8" fmla="*/ 248771 h 516731"/>
                  <a:gd name="connsiteX9" fmla="*/ 2641 w 35716"/>
                  <a:gd name="connsiteY9" fmla="*/ 116680 h 516731"/>
                  <a:gd name="connsiteX10" fmla="*/ 19146 w 35716"/>
                  <a:gd name="connsiteY10" fmla="*/ 0 h 516731"/>
                  <a:gd name="connsiteX0" fmla="*/ 19371 w 35941"/>
                  <a:gd name="connsiteY0" fmla="*/ 0 h 516745"/>
                  <a:gd name="connsiteX1" fmla="*/ 35872 w 35941"/>
                  <a:gd name="connsiteY1" fmla="*/ 164033 h 516745"/>
                  <a:gd name="connsiteX2" fmla="*/ 28471 w 35941"/>
                  <a:gd name="connsiteY2" fmla="*/ 247377 h 516745"/>
                  <a:gd name="connsiteX3" fmla="*/ 34521 w 35941"/>
                  <a:gd name="connsiteY3" fmla="*/ 367833 h 516745"/>
                  <a:gd name="connsiteX4" fmla="*/ 33443 w 35941"/>
                  <a:gd name="connsiteY4" fmla="*/ 454820 h 516745"/>
                  <a:gd name="connsiteX5" fmla="*/ 24939 w 35941"/>
                  <a:gd name="connsiteY5" fmla="*/ 516731 h 516745"/>
                  <a:gd name="connsiteX6" fmla="*/ 2266 w 35941"/>
                  <a:gd name="connsiteY6" fmla="*/ 457743 h 516745"/>
                  <a:gd name="connsiteX7" fmla="*/ 236 w 35941"/>
                  <a:gd name="connsiteY7" fmla="*/ 397670 h 516745"/>
                  <a:gd name="connsiteX8" fmla="*/ 5762 w 35941"/>
                  <a:gd name="connsiteY8" fmla="*/ 345281 h 516745"/>
                  <a:gd name="connsiteX9" fmla="*/ 5566 w 35941"/>
                  <a:gd name="connsiteY9" fmla="*/ 248771 h 516745"/>
                  <a:gd name="connsiteX10" fmla="*/ 2866 w 35941"/>
                  <a:gd name="connsiteY10" fmla="*/ 116680 h 516745"/>
                  <a:gd name="connsiteX11" fmla="*/ 19371 w 35941"/>
                  <a:gd name="connsiteY11" fmla="*/ 0 h 516745"/>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3219 w 35717"/>
                  <a:gd name="connsiteY4" fmla="*/ 454820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21948 w 38518"/>
                  <a:gd name="connsiteY0" fmla="*/ 0 h 517339"/>
                  <a:gd name="connsiteX1" fmla="*/ 38449 w 38518"/>
                  <a:gd name="connsiteY1" fmla="*/ 164033 h 517339"/>
                  <a:gd name="connsiteX2" fmla="*/ 31048 w 38518"/>
                  <a:gd name="connsiteY2" fmla="*/ 247377 h 517339"/>
                  <a:gd name="connsiteX3" fmla="*/ 37098 w 38518"/>
                  <a:gd name="connsiteY3" fmla="*/ 367833 h 517339"/>
                  <a:gd name="connsiteX4" fmla="*/ 34061 w 38518"/>
                  <a:gd name="connsiteY4" fmla="*/ 440533 h 517339"/>
                  <a:gd name="connsiteX5" fmla="*/ 27516 w 38518"/>
                  <a:gd name="connsiteY5" fmla="*/ 516731 h 517339"/>
                  <a:gd name="connsiteX6" fmla="*/ 20300 w 38518"/>
                  <a:gd name="connsiteY6" fmla="*/ 441074 h 517339"/>
                  <a:gd name="connsiteX7" fmla="*/ 4843 w 38518"/>
                  <a:gd name="connsiteY7" fmla="*/ 457743 h 517339"/>
                  <a:gd name="connsiteX8" fmla="*/ 2813 w 38518"/>
                  <a:gd name="connsiteY8" fmla="*/ 397670 h 517339"/>
                  <a:gd name="connsiteX9" fmla="*/ 8339 w 38518"/>
                  <a:gd name="connsiteY9" fmla="*/ 345281 h 517339"/>
                  <a:gd name="connsiteX10" fmla="*/ 8143 w 38518"/>
                  <a:gd name="connsiteY10" fmla="*/ 248771 h 517339"/>
                  <a:gd name="connsiteX11" fmla="*/ 0 w 38518"/>
                  <a:gd name="connsiteY11" fmla="*/ 121442 h 517339"/>
                  <a:gd name="connsiteX12" fmla="*/ 21948 w 38518"/>
                  <a:gd name="connsiteY12" fmla="*/ 0 h 517339"/>
                  <a:gd name="connsiteX0" fmla="*/ 429 w 39205"/>
                  <a:gd name="connsiteY0" fmla="*/ 0 h 595920"/>
                  <a:gd name="connsiteX1" fmla="*/ 39136 w 39205"/>
                  <a:gd name="connsiteY1" fmla="*/ 242614 h 595920"/>
                  <a:gd name="connsiteX2" fmla="*/ 31735 w 39205"/>
                  <a:gd name="connsiteY2" fmla="*/ 325958 h 595920"/>
                  <a:gd name="connsiteX3" fmla="*/ 37785 w 39205"/>
                  <a:gd name="connsiteY3" fmla="*/ 446414 h 595920"/>
                  <a:gd name="connsiteX4" fmla="*/ 34748 w 39205"/>
                  <a:gd name="connsiteY4" fmla="*/ 519114 h 595920"/>
                  <a:gd name="connsiteX5" fmla="*/ 28203 w 39205"/>
                  <a:gd name="connsiteY5" fmla="*/ 595312 h 595920"/>
                  <a:gd name="connsiteX6" fmla="*/ 20987 w 39205"/>
                  <a:gd name="connsiteY6" fmla="*/ 519655 h 595920"/>
                  <a:gd name="connsiteX7" fmla="*/ 5530 w 39205"/>
                  <a:gd name="connsiteY7" fmla="*/ 536324 h 595920"/>
                  <a:gd name="connsiteX8" fmla="*/ 3500 w 39205"/>
                  <a:gd name="connsiteY8" fmla="*/ 476251 h 595920"/>
                  <a:gd name="connsiteX9" fmla="*/ 9026 w 39205"/>
                  <a:gd name="connsiteY9" fmla="*/ 423862 h 595920"/>
                  <a:gd name="connsiteX10" fmla="*/ 8830 w 39205"/>
                  <a:gd name="connsiteY10" fmla="*/ 327352 h 595920"/>
                  <a:gd name="connsiteX11" fmla="*/ 687 w 39205"/>
                  <a:gd name="connsiteY11" fmla="*/ 200023 h 595920"/>
                  <a:gd name="connsiteX12" fmla="*/ 429 w 39205"/>
                  <a:gd name="connsiteY12" fmla="*/ 0 h 595920"/>
                  <a:gd name="connsiteX0" fmla="*/ 429 w 38331"/>
                  <a:gd name="connsiteY0" fmla="*/ 0 h 595920"/>
                  <a:gd name="connsiteX1" fmla="*/ 8222 w 38331"/>
                  <a:gd name="connsiteY1" fmla="*/ 175939 h 595920"/>
                  <a:gd name="connsiteX2" fmla="*/ 31735 w 38331"/>
                  <a:gd name="connsiteY2" fmla="*/ 325958 h 595920"/>
                  <a:gd name="connsiteX3" fmla="*/ 37785 w 38331"/>
                  <a:gd name="connsiteY3" fmla="*/ 446414 h 595920"/>
                  <a:gd name="connsiteX4" fmla="*/ 34748 w 38331"/>
                  <a:gd name="connsiteY4" fmla="*/ 519114 h 595920"/>
                  <a:gd name="connsiteX5" fmla="*/ 28203 w 38331"/>
                  <a:gd name="connsiteY5" fmla="*/ 595312 h 595920"/>
                  <a:gd name="connsiteX6" fmla="*/ 20987 w 38331"/>
                  <a:gd name="connsiteY6" fmla="*/ 519655 h 595920"/>
                  <a:gd name="connsiteX7" fmla="*/ 5530 w 38331"/>
                  <a:gd name="connsiteY7" fmla="*/ 536324 h 595920"/>
                  <a:gd name="connsiteX8" fmla="*/ 3500 w 38331"/>
                  <a:gd name="connsiteY8" fmla="*/ 476251 h 595920"/>
                  <a:gd name="connsiteX9" fmla="*/ 9026 w 38331"/>
                  <a:gd name="connsiteY9" fmla="*/ 423862 h 595920"/>
                  <a:gd name="connsiteX10" fmla="*/ 8830 w 38331"/>
                  <a:gd name="connsiteY10" fmla="*/ 327352 h 595920"/>
                  <a:gd name="connsiteX11" fmla="*/ 687 w 38331"/>
                  <a:gd name="connsiteY11" fmla="*/ 200023 h 595920"/>
                  <a:gd name="connsiteX12" fmla="*/ 429 w 38331"/>
                  <a:gd name="connsiteY12" fmla="*/ 0 h 595920"/>
                  <a:gd name="connsiteX0" fmla="*/ 429 w 38331"/>
                  <a:gd name="connsiteY0" fmla="*/ 1749 h 597669"/>
                  <a:gd name="connsiteX1" fmla="*/ 8443 w 38331"/>
                  <a:gd name="connsiteY1" fmla="*/ 109873 h 597669"/>
                  <a:gd name="connsiteX2" fmla="*/ 8222 w 38331"/>
                  <a:gd name="connsiteY2" fmla="*/ 177688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8830 w 38331"/>
                  <a:gd name="connsiteY11" fmla="*/ 329101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8830 w 38331"/>
                  <a:gd name="connsiteY11" fmla="*/ 329101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4258 w 38331"/>
                  <a:gd name="connsiteY11" fmla="*/ 302907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4258 w 38331"/>
                  <a:gd name="connsiteY11" fmla="*/ 302907 h 597669"/>
                  <a:gd name="connsiteX12" fmla="*/ 687 w 38331"/>
                  <a:gd name="connsiteY12" fmla="*/ 201772 h 597669"/>
                  <a:gd name="connsiteX13" fmla="*/ 429 w 38331"/>
                  <a:gd name="connsiteY13" fmla="*/ 1749 h 597669"/>
                  <a:gd name="connsiteX0" fmla="*/ 429 w 38331"/>
                  <a:gd name="connsiteY0" fmla="*/ 1749 h 597200"/>
                  <a:gd name="connsiteX1" fmla="*/ 8443 w 38331"/>
                  <a:gd name="connsiteY1" fmla="*/ 109873 h 597200"/>
                  <a:gd name="connsiteX2" fmla="*/ 11487 w 38331"/>
                  <a:gd name="connsiteY2" fmla="*/ 165782 h 597200"/>
                  <a:gd name="connsiteX3" fmla="*/ 31735 w 38331"/>
                  <a:gd name="connsiteY3" fmla="*/ 327707 h 597200"/>
                  <a:gd name="connsiteX4" fmla="*/ 37785 w 38331"/>
                  <a:gd name="connsiteY4" fmla="*/ 448163 h 597200"/>
                  <a:gd name="connsiteX5" fmla="*/ 34748 w 38331"/>
                  <a:gd name="connsiteY5" fmla="*/ 520863 h 597200"/>
                  <a:gd name="connsiteX6" fmla="*/ 28203 w 38331"/>
                  <a:gd name="connsiteY6" fmla="*/ 597061 h 597200"/>
                  <a:gd name="connsiteX7" fmla="*/ 5530 w 38331"/>
                  <a:gd name="connsiteY7" fmla="*/ 538073 h 597200"/>
                  <a:gd name="connsiteX8" fmla="*/ 3500 w 38331"/>
                  <a:gd name="connsiteY8" fmla="*/ 478000 h 597200"/>
                  <a:gd name="connsiteX9" fmla="*/ 9026 w 38331"/>
                  <a:gd name="connsiteY9" fmla="*/ 425611 h 597200"/>
                  <a:gd name="connsiteX10" fmla="*/ 4258 w 38331"/>
                  <a:gd name="connsiteY10" fmla="*/ 302907 h 597200"/>
                  <a:gd name="connsiteX11" fmla="*/ 687 w 38331"/>
                  <a:gd name="connsiteY11" fmla="*/ 201772 h 597200"/>
                  <a:gd name="connsiteX12" fmla="*/ 429 w 38331"/>
                  <a:gd name="connsiteY12" fmla="*/ 1749 h 597200"/>
                  <a:gd name="connsiteX0" fmla="*/ 429 w 37849"/>
                  <a:gd name="connsiteY0" fmla="*/ 1749 h 597200"/>
                  <a:gd name="connsiteX1" fmla="*/ 8443 w 37849"/>
                  <a:gd name="connsiteY1" fmla="*/ 109873 h 597200"/>
                  <a:gd name="connsiteX2" fmla="*/ 11487 w 37849"/>
                  <a:gd name="connsiteY2" fmla="*/ 165782 h 597200"/>
                  <a:gd name="connsiteX3" fmla="*/ 31735 w 37849"/>
                  <a:gd name="connsiteY3" fmla="*/ 327707 h 597200"/>
                  <a:gd name="connsiteX4" fmla="*/ 37785 w 37849"/>
                  <a:gd name="connsiteY4" fmla="*/ 448163 h 597200"/>
                  <a:gd name="connsiteX5" fmla="*/ 28203 w 37849"/>
                  <a:gd name="connsiteY5" fmla="*/ 597061 h 597200"/>
                  <a:gd name="connsiteX6" fmla="*/ 5530 w 37849"/>
                  <a:gd name="connsiteY6" fmla="*/ 538073 h 597200"/>
                  <a:gd name="connsiteX7" fmla="*/ 3500 w 37849"/>
                  <a:gd name="connsiteY7" fmla="*/ 478000 h 597200"/>
                  <a:gd name="connsiteX8" fmla="*/ 9026 w 37849"/>
                  <a:gd name="connsiteY8" fmla="*/ 425611 h 597200"/>
                  <a:gd name="connsiteX9" fmla="*/ 4258 w 37849"/>
                  <a:gd name="connsiteY9" fmla="*/ 302907 h 597200"/>
                  <a:gd name="connsiteX10" fmla="*/ 687 w 37849"/>
                  <a:gd name="connsiteY10" fmla="*/ 201772 h 597200"/>
                  <a:gd name="connsiteX11" fmla="*/ 429 w 37849"/>
                  <a:gd name="connsiteY11" fmla="*/ 1749 h 597200"/>
                  <a:gd name="connsiteX0" fmla="*/ 429 w 37797"/>
                  <a:gd name="connsiteY0" fmla="*/ 1749 h 597200"/>
                  <a:gd name="connsiteX1" fmla="*/ 8443 w 37797"/>
                  <a:gd name="connsiteY1" fmla="*/ 109873 h 597200"/>
                  <a:gd name="connsiteX2" fmla="*/ 11487 w 37797"/>
                  <a:gd name="connsiteY2" fmla="*/ 165782 h 597200"/>
                  <a:gd name="connsiteX3" fmla="*/ 14536 w 37797"/>
                  <a:gd name="connsiteY3" fmla="*/ 284845 h 597200"/>
                  <a:gd name="connsiteX4" fmla="*/ 37785 w 37797"/>
                  <a:gd name="connsiteY4" fmla="*/ 448163 h 597200"/>
                  <a:gd name="connsiteX5" fmla="*/ 28203 w 37797"/>
                  <a:gd name="connsiteY5" fmla="*/ 597061 h 597200"/>
                  <a:gd name="connsiteX6" fmla="*/ 5530 w 37797"/>
                  <a:gd name="connsiteY6" fmla="*/ 538073 h 597200"/>
                  <a:gd name="connsiteX7" fmla="*/ 3500 w 37797"/>
                  <a:gd name="connsiteY7" fmla="*/ 478000 h 597200"/>
                  <a:gd name="connsiteX8" fmla="*/ 9026 w 37797"/>
                  <a:gd name="connsiteY8" fmla="*/ 425611 h 597200"/>
                  <a:gd name="connsiteX9" fmla="*/ 4258 w 37797"/>
                  <a:gd name="connsiteY9" fmla="*/ 302907 h 597200"/>
                  <a:gd name="connsiteX10" fmla="*/ 687 w 37797"/>
                  <a:gd name="connsiteY10" fmla="*/ 201772 h 597200"/>
                  <a:gd name="connsiteX11" fmla="*/ 429 w 37797"/>
                  <a:gd name="connsiteY11" fmla="*/ 1749 h 597200"/>
                  <a:gd name="connsiteX0" fmla="*/ 429 w 28328"/>
                  <a:gd name="connsiteY0" fmla="*/ 1749 h 597200"/>
                  <a:gd name="connsiteX1" fmla="*/ 8443 w 28328"/>
                  <a:gd name="connsiteY1" fmla="*/ 109873 h 597200"/>
                  <a:gd name="connsiteX2" fmla="*/ 11487 w 28328"/>
                  <a:gd name="connsiteY2" fmla="*/ 165782 h 597200"/>
                  <a:gd name="connsiteX3" fmla="*/ 14536 w 28328"/>
                  <a:gd name="connsiteY3" fmla="*/ 284845 h 597200"/>
                  <a:gd name="connsiteX4" fmla="*/ 28203 w 28328"/>
                  <a:gd name="connsiteY4" fmla="*/ 597061 h 597200"/>
                  <a:gd name="connsiteX5" fmla="*/ 5530 w 28328"/>
                  <a:gd name="connsiteY5" fmla="*/ 538073 h 597200"/>
                  <a:gd name="connsiteX6" fmla="*/ 3500 w 28328"/>
                  <a:gd name="connsiteY6" fmla="*/ 478000 h 597200"/>
                  <a:gd name="connsiteX7" fmla="*/ 9026 w 28328"/>
                  <a:gd name="connsiteY7" fmla="*/ 425611 h 597200"/>
                  <a:gd name="connsiteX8" fmla="*/ 4258 w 28328"/>
                  <a:gd name="connsiteY8" fmla="*/ 302907 h 597200"/>
                  <a:gd name="connsiteX9" fmla="*/ 687 w 28328"/>
                  <a:gd name="connsiteY9" fmla="*/ 201772 h 597200"/>
                  <a:gd name="connsiteX10" fmla="*/ 429 w 28328"/>
                  <a:gd name="connsiteY10" fmla="*/ 1749 h 597200"/>
                  <a:gd name="connsiteX0" fmla="*/ 429 w 14536"/>
                  <a:gd name="connsiteY0" fmla="*/ 1749 h 538073"/>
                  <a:gd name="connsiteX1" fmla="*/ 8443 w 14536"/>
                  <a:gd name="connsiteY1" fmla="*/ 109873 h 538073"/>
                  <a:gd name="connsiteX2" fmla="*/ 11487 w 14536"/>
                  <a:gd name="connsiteY2" fmla="*/ 165782 h 538073"/>
                  <a:gd name="connsiteX3" fmla="*/ 14536 w 14536"/>
                  <a:gd name="connsiteY3" fmla="*/ 284845 h 538073"/>
                  <a:gd name="connsiteX4" fmla="*/ 5530 w 14536"/>
                  <a:gd name="connsiteY4" fmla="*/ 538073 h 538073"/>
                  <a:gd name="connsiteX5" fmla="*/ 3500 w 14536"/>
                  <a:gd name="connsiteY5" fmla="*/ 478000 h 538073"/>
                  <a:gd name="connsiteX6" fmla="*/ 9026 w 14536"/>
                  <a:gd name="connsiteY6" fmla="*/ 425611 h 538073"/>
                  <a:gd name="connsiteX7" fmla="*/ 4258 w 14536"/>
                  <a:gd name="connsiteY7" fmla="*/ 302907 h 538073"/>
                  <a:gd name="connsiteX8" fmla="*/ 687 w 14536"/>
                  <a:gd name="connsiteY8" fmla="*/ 201772 h 538073"/>
                  <a:gd name="connsiteX9" fmla="*/ 429 w 14536"/>
                  <a:gd name="connsiteY9" fmla="*/ 1749 h 538073"/>
                  <a:gd name="connsiteX0" fmla="*/ 429 w 14536"/>
                  <a:gd name="connsiteY0" fmla="*/ 1749 h 478000"/>
                  <a:gd name="connsiteX1" fmla="*/ 8443 w 14536"/>
                  <a:gd name="connsiteY1" fmla="*/ 109873 h 478000"/>
                  <a:gd name="connsiteX2" fmla="*/ 11487 w 14536"/>
                  <a:gd name="connsiteY2" fmla="*/ 165782 h 478000"/>
                  <a:gd name="connsiteX3" fmla="*/ 14536 w 14536"/>
                  <a:gd name="connsiteY3" fmla="*/ 284845 h 478000"/>
                  <a:gd name="connsiteX4" fmla="*/ 3500 w 14536"/>
                  <a:gd name="connsiteY4" fmla="*/ 478000 h 478000"/>
                  <a:gd name="connsiteX5" fmla="*/ 9026 w 14536"/>
                  <a:gd name="connsiteY5" fmla="*/ 425611 h 478000"/>
                  <a:gd name="connsiteX6" fmla="*/ 4258 w 14536"/>
                  <a:gd name="connsiteY6" fmla="*/ 302907 h 478000"/>
                  <a:gd name="connsiteX7" fmla="*/ 687 w 14536"/>
                  <a:gd name="connsiteY7" fmla="*/ 201772 h 478000"/>
                  <a:gd name="connsiteX8" fmla="*/ 429 w 14536"/>
                  <a:gd name="connsiteY8" fmla="*/ 1749 h 478000"/>
                  <a:gd name="connsiteX0" fmla="*/ 429 w 14536"/>
                  <a:gd name="connsiteY0" fmla="*/ 1749 h 425611"/>
                  <a:gd name="connsiteX1" fmla="*/ 8443 w 14536"/>
                  <a:gd name="connsiteY1" fmla="*/ 109873 h 425611"/>
                  <a:gd name="connsiteX2" fmla="*/ 11487 w 14536"/>
                  <a:gd name="connsiteY2" fmla="*/ 165782 h 425611"/>
                  <a:gd name="connsiteX3" fmla="*/ 14536 w 14536"/>
                  <a:gd name="connsiteY3" fmla="*/ 284845 h 425611"/>
                  <a:gd name="connsiteX4" fmla="*/ 9026 w 14536"/>
                  <a:gd name="connsiteY4" fmla="*/ 425611 h 425611"/>
                  <a:gd name="connsiteX5" fmla="*/ 4258 w 14536"/>
                  <a:gd name="connsiteY5" fmla="*/ 302907 h 425611"/>
                  <a:gd name="connsiteX6" fmla="*/ 687 w 14536"/>
                  <a:gd name="connsiteY6" fmla="*/ 201772 h 425611"/>
                  <a:gd name="connsiteX7" fmla="*/ 429 w 14536"/>
                  <a:gd name="connsiteY7" fmla="*/ 1749 h 425611"/>
                  <a:gd name="connsiteX0" fmla="*/ 429 w 14536"/>
                  <a:gd name="connsiteY0" fmla="*/ 1749 h 361318"/>
                  <a:gd name="connsiteX1" fmla="*/ 8443 w 14536"/>
                  <a:gd name="connsiteY1" fmla="*/ 109873 h 361318"/>
                  <a:gd name="connsiteX2" fmla="*/ 11487 w 14536"/>
                  <a:gd name="connsiteY2" fmla="*/ 165782 h 361318"/>
                  <a:gd name="connsiteX3" fmla="*/ 14536 w 14536"/>
                  <a:gd name="connsiteY3" fmla="*/ 284845 h 361318"/>
                  <a:gd name="connsiteX4" fmla="*/ 9679 w 14536"/>
                  <a:gd name="connsiteY4" fmla="*/ 361318 h 361318"/>
                  <a:gd name="connsiteX5" fmla="*/ 4258 w 14536"/>
                  <a:gd name="connsiteY5" fmla="*/ 302907 h 361318"/>
                  <a:gd name="connsiteX6" fmla="*/ 687 w 14536"/>
                  <a:gd name="connsiteY6" fmla="*/ 201772 h 361318"/>
                  <a:gd name="connsiteX7" fmla="*/ 429 w 14536"/>
                  <a:gd name="connsiteY7" fmla="*/ 1749 h 36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6" h="361318">
                    <a:moveTo>
                      <a:pt x="429" y="1749"/>
                    </a:moveTo>
                    <a:cubicBezTo>
                      <a:pt x="1214" y="-13964"/>
                      <a:pt x="7144" y="80550"/>
                      <a:pt x="8443" y="109873"/>
                    </a:cubicBezTo>
                    <a:cubicBezTo>
                      <a:pt x="9742" y="139196"/>
                      <a:pt x="7097" y="129080"/>
                      <a:pt x="11487" y="165782"/>
                    </a:cubicBezTo>
                    <a:cubicBezTo>
                      <a:pt x="15877" y="202484"/>
                      <a:pt x="13383" y="250482"/>
                      <a:pt x="14536" y="284845"/>
                    </a:cubicBezTo>
                    <a:cubicBezTo>
                      <a:pt x="14126" y="328150"/>
                      <a:pt x="11392" y="358308"/>
                      <a:pt x="9679" y="361318"/>
                    </a:cubicBezTo>
                    <a:cubicBezTo>
                      <a:pt x="9479" y="326183"/>
                      <a:pt x="5720" y="335451"/>
                      <a:pt x="4258" y="302907"/>
                    </a:cubicBezTo>
                    <a:cubicBezTo>
                      <a:pt x="3667" y="244169"/>
                      <a:pt x="2087" y="287683"/>
                      <a:pt x="687" y="201772"/>
                    </a:cubicBezTo>
                    <a:cubicBezTo>
                      <a:pt x="4465" y="149385"/>
                      <a:pt x="-1607" y="30324"/>
                      <a:pt x="429" y="1749"/>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5" name="フリーフォーム 44"/>
              <p:cNvSpPr/>
              <p:nvPr/>
            </p:nvSpPr>
            <p:spPr>
              <a:xfrm>
                <a:off x="4921466" y="1794416"/>
                <a:ext cx="166055" cy="314886"/>
              </a:xfrm>
              <a:custGeom>
                <a:avLst/>
                <a:gdLst>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47625 w 111919"/>
                  <a:gd name="connsiteY4" fmla="*/ 0 h 235744"/>
                  <a:gd name="connsiteX0" fmla="*/ 47625 w 111919"/>
                  <a:gd name="connsiteY0" fmla="*/ 0 h 235744"/>
                  <a:gd name="connsiteX1" fmla="*/ 111919 w 111919"/>
                  <a:gd name="connsiteY1" fmla="*/ 235744 h 235744"/>
                  <a:gd name="connsiteX2" fmla="*/ 14287 w 111919"/>
                  <a:gd name="connsiteY2" fmla="*/ 166688 h 235744"/>
                  <a:gd name="connsiteX3" fmla="*/ 0 w 111919"/>
                  <a:gd name="connsiteY3" fmla="*/ 109538 h 235744"/>
                  <a:gd name="connsiteX4" fmla="*/ 50006 w 111919"/>
                  <a:gd name="connsiteY4" fmla="*/ 121444 h 235744"/>
                  <a:gd name="connsiteX5" fmla="*/ 47625 w 111919"/>
                  <a:gd name="connsiteY5" fmla="*/ 0 h 235744"/>
                  <a:gd name="connsiteX0" fmla="*/ 47625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47625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57150 w 111919"/>
                  <a:gd name="connsiteY0" fmla="*/ 0 h 235744"/>
                  <a:gd name="connsiteX1" fmla="*/ 109537 w 111919"/>
                  <a:gd name="connsiteY1" fmla="*/ 126207 h 235744"/>
                  <a:gd name="connsiteX2" fmla="*/ 111919 w 111919"/>
                  <a:gd name="connsiteY2" fmla="*/ 235744 h 235744"/>
                  <a:gd name="connsiteX3" fmla="*/ 14287 w 111919"/>
                  <a:gd name="connsiteY3" fmla="*/ 166688 h 235744"/>
                  <a:gd name="connsiteX4" fmla="*/ 0 w 111919"/>
                  <a:gd name="connsiteY4" fmla="*/ 109538 h 235744"/>
                  <a:gd name="connsiteX5" fmla="*/ 50006 w 111919"/>
                  <a:gd name="connsiteY5" fmla="*/ 121444 h 235744"/>
                  <a:gd name="connsiteX6" fmla="*/ 57150 w 111919"/>
                  <a:gd name="connsiteY6" fmla="*/ 0 h 235744"/>
                  <a:gd name="connsiteX0" fmla="*/ 69994 w 111919"/>
                  <a:gd name="connsiteY0" fmla="*/ 0 h 528638"/>
                  <a:gd name="connsiteX1" fmla="*/ 109537 w 111919"/>
                  <a:gd name="connsiteY1" fmla="*/ 419101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111919"/>
                  <a:gd name="connsiteY0" fmla="*/ 0 h 528638"/>
                  <a:gd name="connsiteX1" fmla="*/ 80583 w 111919"/>
                  <a:gd name="connsiteY1" fmla="*/ 202408 h 528638"/>
                  <a:gd name="connsiteX2" fmla="*/ 111919 w 111919"/>
                  <a:gd name="connsiteY2" fmla="*/ 528638 h 528638"/>
                  <a:gd name="connsiteX3" fmla="*/ 14287 w 111919"/>
                  <a:gd name="connsiteY3" fmla="*/ 459582 h 528638"/>
                  <a:gd name="connsiteX4" fmla="*/ 0 w 111919"/>
                  <a:gd name="connsiteY4" fmla="*/ 402432 h 528638"/>
                  <a:gd name="connsiteX5" fmla="*/ 50006 w 111919"/>
                  <a:gd name="connsiteY5" fmla="*/ 414338 h 528638"/>
                  <a:gd name="connsiteX6" fmla="*/ 69994 w 111919"/>
                  <a:gd name="connsiteY6" fmla="*/ 0 h 528638"/>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50006 w 80583"/>
                  <a:gd name="connsiteY5" fmla="*/ 414338 h 461134"/>
                  <a:gd name="connsiteX6" fmla="*/ 69994 w 80583"/>
                  <a:gd name="connsiteY6" fmla="*/ 0 h 461134"/>
                  <a:gd name="connsiteX0" fmla="*/ 69994 w 80583"/>
                  <a:gd name="connsiteY0" fmla="*/ 0 h 461134"/>
                  <a:gd name="connsiteX1" fmla="*/ 80583 w 80583"/>
                  <a:gd name="connsiteY1" fmla="*/ 202408 h 461134"/>
                  <a:gd name="connsiteX2" fmla="*/ 74257 w 80583"/>
                  <a:gd name="connsiteY2" fmla="*/ 285751 h 461134"/>
                  <a:gd name="connsiteX3" fmla="*/ 14287 w 80583"/>
                  <a:gd name="connsiteY3" fmla="*/ 459582 h 461134"/>
                  <a:gd name="connsiteX4" fmla="*/ 0 w 80583"/>
                  <a:gd name="connsiteY4" fmla="*/ 402432 h 461134"/>
                  <a:gd name="connsiteX5" fmla="*/ 66987 w 80583"/>
                  <a:gd name="connsiteY5" fmla="*/ 78581 h 461134"/>
                  <a:gd name="connsiteX6" fmla="*/ 69994 w 80583"/>
                  <a:gd name="connsiteY6" fmla="*/ 0 h 461134"/>
                  <a:gd name="connsiteX0" fmla="*/ 55707 w 66296"/>
                  <a:gd name="connsiteY0" fmla="*/ 0 h 461134"/>
                  <a:gd name="connsiteX1" fmla="*/ 66296 w 66296"/>
                  <a:gd name="connsiteY1" fmla="*/ 202408 h 461134"/>
                  <a:gd name="connsiteX2" fmla="*/ 59970 w 66296"/>
                  <a:gd name="connsiteY2" fmla="*/ 285751 h 461134"/>
                  <a:gd name="connsiteX3" fmla="*/ 0 w 66296"/>
                  <a:gd name="connsiteY3" fmla="*/ 459582 h 461134"/>
                  <a:gd name="connsiteX4" fmla="*/ 50371 w 66296"/>
                  <a:gd name="connsiteY4" fmla="*/ 159544 h 461134"/>
                  <a:gd name="connsiteX5" fmla="*/ 52700 w 66296"/>
                  <a:gd name="connsiteY5" fmla="*/ 78581 h 461134"/>
                  <a:gd name="connsiteX6" fmla="*/ 55707 w 66296"/>
                  <a:gd name="connsiteY6" fmla="*/ 0 h 461134"/>
                  <a:gd name="connsiteX0" fmla="*/ 8778 w 19367"/>
                  <a:gd name="connsiteY0" fmla="*/ 0 h 285751"/>
                  <a:gd name="connsiteX1" fmla="*/ 19367 w 19367"/>
                  <a:gd name="connsiteY1" fmla="*/ 202408 h 285751"/>
                  <a:gd name="connsiteX2" fmla="*/ 13041 w 19367"/>
                  <a:gd name="connsiteY2" fmla="*/ 285751 h 285751"/>
                  <a:gd name="connsiteX3" fmla="*/ 1183 w 19367"/>
                  <a:gd name="connsiteY3" fmla="*/ 276226 h 285751"/>
                  <a:gd name="connsiteX4" fmla="*/ 3442 w 19367"/>
                  <a:gd name="connsiteY4" fmla="*/ 159544 h 285751"/>
                  <a:gd name="connsiteX5" fmla="*/ 5771 w 19367"/>
                  <a:gd name="connsiteY5" fmla="*/ 78581 h 285751"/>
                  <a:gd name="connsiteX6" fmla="*/ 8778 w 19367"/>
                  <a:gd name="connsiteY6" fmla="*/ 0 h 285751"/>
                  <a:gd name="connsiteX0" fmla="*/ 13962 w 24551"/>
                  <a:gd name="connsiteY0" fmla="*/ 0 h 294234"/>
                  <a:gd name="connsiteX1" fmla="*/ 24551 w 24551"/>
                  <a:gd name="connsiteY1" fmla="*/ 202408 h 294234"/>
                  <a:gd name="connsiteX2" fmla="*/ 18225 w 24551"/>
                  <a:gd name="connsiteY2" fmla="*/ 285751 h 294234"/>
                  <a:gd name="connsiteX3" fmla="*/ 6367 w 24551"/>
                  <a:gd name="connsiteY3" fmla="*/ 276226 h 294234"/>
                  <a:gd name="connsiteX4" fmla="*/ 8626 w 24551"/>
                  <a:gd name="connsiteY4" fmla="*/ 159544 h 294234"/>
                  <a:gd name="connsiteX5" fmla="*/ 10955 w 24551"/>
                  <a:gd name="connsiteY5" fmla="*/ 78581 h 294234"/>
                  <a:gd name="connsiteX6" fmla="*/ 13962 w 24551"/>
                  <a:gd name="connsiteY6" fmla="*/ 0 h 294234"/>
                  <a:gd name="connsiteX0" fmla="*/ 20433 w 31022"/>
                  <a:gd name="connsiteY0" fmla="*/ 0 h 368320"/>
                  <a:gd name="connsiteX1" fmla="*/ 31022 w 31022"/>
                  <a:gd name="connsiteY1" fmla="*/ 202408 h 368320"/>
                  <a:gd name="connsiteX2" fmla="*/ 24696 w 31022"/>
                  <a:gd name="connsiteY2" fmla="*/ 285751 h 368320"/>
                  <a:gd name="connsiteX3" fmla="*/ 12838 w 31022"/>
                  <a:gd name="connsiteY3" fmla="*/ 276226 h 368320"/>
                  <a:gd name="connsiteX4" fmla="*/ 15097 w 31022"/>
                  <a:gd name="connsiteY4" fmla="*/ 159544 h 368320"/>
                  <a:gd name="connsiteX5" fmla="*/ 17426 w 31022"/>
                  <a:gd name="connsiteY5" fmla="*/ 78581 h 368320"/>
                  <a:gd name="connsiteX6" fmla="*/ 20433 w 31022"/>
                  <a:gd name="connsiteY6" fmla="*/ 0 h 368320"/>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5047 w 35636"/>
                  <a:gd name="connsiteY0" fmla="*/ 0 h 377579"/>
                  <a:gd name="connsiteX1" fmla="*/ 35636 w 35636"/>
                  <a:gd name="connsiteY1" fmla="*/ 202408 h 377579"/>
                  <a:gd name="connsiteX2" fmla="*/ 29310 w 35636"/>
                  <a:gd name="connsiteY2" fmla="*/ 285751 h 377579"/>
                  <a:gd name="connsiteX3" fmla="*/ 9179 w 35636"/>
                  <a:gd name="connsiteY3" fmla="*/ 288133 h 377579"/>
                  <a:gd name="connsiteX4" fmla="*/ 19711 w 35636"/>
                  <a:gd name="connsiteY4" fmla="*/ 159544 h 377579"/>
                  <a:gd name="connsiteX5" fmla="*/ 22040 w 35636"/>
                  <a:gd name="connsiteY5" fmla="*/ 78581 h 377579"/>
                  <a:gd name="connsiteX6" fmla="*/ 25047 w 35636"/>
                  <a:gd name="connsiteY6" fmla="*/ 0 h 377579"/>
                  <a:gd name="connsiteX0" fmla="*/ 26630 w 37219"/>
                  <a:gd name="connsiteY0" fmla="*/ 0 h 389139"/>
                  <a:gd name="connsiteX1" fmla="*/ 37219 w 37219"/>
                  <a:gd name="connsiteY1" fmla="*/ 202408 h 389139"/>
                  <a:gd name="connsiteX2" fmla="*/ 30893 w 37219"/>
                  <a:gd name="connsiteY2" fmla="*/ 285751 h 389139"/>
                  <a:gd name="connsiteX3" fmla="*/ 10762 w 37219"/>
                  <a:gd name="connsiteY3" fmla="*/ 288133 h 389139"/>
                  <a:gd name="connsiteX4" fmla="*/ 21294 w 37219"/>
                  <a:gd name="connsiteY4" fmla="*/ 159544 h 389139"/>
                  <a:gd name="connsiteX5" fmla="*/ 23623 w 37219"/>
                  <a:gd name="connsiteY5" fmla="*/ 78581 h 389139"/>
                  <a:gd name="connsiteX6" fmla="*/ 26630 w 37219"/>
                  <a:gd name="connsiteY6" fmla="*/ 0 h 389139"/>
                  <a:gd name="connsiteX0" fmla="*/ 20687 w 31276"/>
                  <a:gd name="connsiteY0" fmla="*/ 0 h 395885"/>
                  <a:gd name="connsiteX1" fmla="*/ 31276 w 31276"/>
                  <a:gd name="connsiteY1" fmla="*/ 202408 h 395885"/>
                  <a:gd name="connsiteX2" fmla="*/ 24950 w 31276"/>
                  <a:gd name="connsiteY2" fmla="*/ 285751 h 395885"/>
                  <a:gd name="connsiteX3" fmla="*/ 4819 w 31276"/>
                  <a:gd name="connsiteY3" fmla="*/ 288133 h 395885"/>
                  <a:gd name="connsiteX4" fmla="*/ 15351 w 31276"/>
                  <a:gd name="connsiteY4" fmla="*/ 159544 h 395885"/>
                  <a:gd name="connsiteX5" fmla="*/ 17680 w 31276"/>
                  <a:gd name="connsiteY5" fmla="*/ 78581 h 395885"/>
                  <a:gd name="connsiteX6" fmla="*/ 20687 w 31276"/>
                  <a:gd name="connsiteY6" fmla="*/ 0 h 395885"/>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13376 w 23965"/>
                  <a:gd name="connsiteY0" fmla="*/ 0 h 403109"/>
                  <a:gd name="connsiteX1" fmla="*/ 23965 w 23965"/>
                  <a:gd name="connsiteY1" fmla="*/ 202408 h 403109"/>
                  <a:gd name="connsiteX2" fmla="*/ 17639 w 23965"/>
                  <a:gd name="connsiteY2" fmla="*/ 285751 h 403109"/>
                  <a:gd name="connsiteX3" fmla="*/ 5998 w 23965"/>
                  <a:gd name="connsiteY3" fmla="*/ 297658 h 403109"/>
                  <a:gd name="connsiteX4" fmla="*/ 8040 w 23965"/>
                  <a:gd name="connsiteY4" fmla="*/ 159544 h 403109"/>
                  <a:gd name="connsiteX5" fmla="*/ 10369 w 23965"/>
                  <a:gd name="connsiteY5" fmla="*/ 78581 h 403109"/>
                  <a:gd name="connsiteX6" fmla="*/ 13376 w 23965"/>
                  <a:gd name="connsiteY6" fmla="*/ 0 h 403109"/>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4754 w 18350"/>
                  <a:gd name="connsiteY5" fmla="*/ 78581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8350 w 18350"/>
                  <a:gd name="connsiteY1" fmla="*/ 202408 h 297658"/>
                  <a:gd name="connsiteX2" fmla="*/ 12024 w 18350"/>
                  <a:gd name="connsiteY2" fmla="*/ 285751 h 297658"/>
                  <a:gd name="connsiteX3" fmla="*/ 383 w 18350"/>
                  <a:gd name="connsiteY3" fmla="*/ 297658 h 297658"/>
                  <a:gd name="connsiteX4" fmla="*/ 2425 w 18350"/>
                  <a:gd name="connsiteY4" fmla="*/ 159544 h 297658"/>
                  <a:gd name="connsiteX5" fmla="*/ 3230 w 18350"/>
                  <a:gd name="connsiteY5" fmla="*/ 69056 h 297658"/>
                  <a:gd name="connsiteX6" fmla="*/ 7761 w 18350"/>
                  <a:gd name="connsiteY6" fmla="*/ 0 h 297658"/>
                  <a:gd name="connsiteX0" fmla="*/ 7761 w 18350"/>
                  <a:gd name="connsiteY0" fmla="*/ 0 h 297658"/>
                  <a:gd name="connsiteX1" fmla="*/ 13596 w 18350"/>
                  <a:gd name="connsiteY1" fmla="*/ 137840 h 297658"/>
                  <a:gd name="connsiteX2" fmla="*/ 18350 w 18350"/>
                  <a:gd name="connsiteY2" fmla="*/ 202408 h 297658"/>
                  <a:gd name="connsiteX3" fmla="*/ 12024 w 18350"/>
                  <a:gd name="connsiteY3" fmla="*/ 285751 h 297658"/>
                  <a:gd name="connsiteX4" fmla="*/ 383 w 18350"/>
                  <a:gd name="connsiteY4" fmla="*/ 297658 h 297658"/>
                  <a:gd name="connsiteX5" fmla="*/ 2425 w 18350"/>
                  <a:gd name="connsiteY5" fmla="*/ 159544 h 297658"/>
                  <a:gd name="connsiteX6" fmla="*/ 3230 w 18350"/>
                  <a:gd name="connsiteY6" fmla="*/ 69056 h 297658"/>
                  <a:gd name="connsiteX7" fmla="*/ 7761 w 18350"/>
                  <a:gd name="connsiteY7" fmla="*/ 0 h 297658"/>
                  <a:gd name="connsiteX0" fmla="*/ 7761 w 18350"/>
                  <a:gd name="connsiteY0" fmla="*/ 418 h 298076"/>
                  <a:gd name="connsiteX1" fmla="*/ 12289 w 18350"/>
                  <a:gd name="connsiteY1" fmla="*/ 35864 h 298076"/>
                  <a:gd name="connsiteX2" fmla="*/ 13596 w 18350"/>
                  <a:gd name="connsiteY2" fmla="*/ 138258 h 298076"/>
                  <a:gd name="connsiteX3" fmla="*/ 18350 w 18350"/>
                  <a:gd name="connsiteY3" fmla="*/ 202826 h 298076"/>
                  <a:gd name="connsiteX4" fmla="*/ 12024 w 18350"/>
                  <a:gd name="connsiteY4" fmla="*/ 286169 h 298076"/>
                  <a:gd name="connsiteX5" fmla="*/ 383 w 18350"/>
                  <a:gd name="connsiteY5" fmla="*/ 298076 h 298076"/>
                  <a:gd name="connsiteX6" fmla="*/ 2425 w 18350"/>
                  <a:gd name="connsiteY6" fmla="*/ 159962 h 298076"/>
                  <a:gd name="connsiteX7" fmla="*/ 3230 w 18350"/>
                  <a:gd name="connsiteY7" fmla="*/ 69474 h 298076"/>
                  <a:gd name="connsiteX8" fmla="*/ 7761 w 18350"/>
                  <a:gd name="connsiteY8" fmla="*/ 418 h 298076"/>
                  <a:gd name="connsiteX0" fmla="*/ 14977 w 25566"/>
                  <a:gd name="connsiteY0" fmla="*/ 49427 h 347085"/>
                  <a:gd name="connsiteX1" fmla="*/ 19505 w 25566"/>
                  <a:gd name="connsiteY1" fmla="*/ 84873 h 347085"/>
                  <a:gd name="connsiteX2" fmla="*/ 20812 w 25566"/>
                  <a:gd name="connsiteY2" fmla="*/ 187267 h 347085"/>
                  <a:gd name="connsiteX3" fmla="*/ 25566 w 25566"/>
                  <a:gd name="connsiteY3" fmla="*/ 251835 h 347085"/>
                  <a:gd name="connsiteX4" fmla="*/ 19240 w 25566"/>
                  <a:gd name="connsiteY4" fmla="*/ 335178 h 347085"/>
                  <a:gd name="connsiteX5" fmla="*/ 7599 w 25566"/>
                  <a:gd name="connsiteY5" fmla="*/ 347085 h 347085"/>
                  <a:gd name="connsiteX6" fmla="*/ 9641 w 25566"/>
                  <a:gd name="connsiteY6" fmla="*/ 208971 h 347085"/>
                  <a:gd name="connsiteX7" fmla="*/ 867 w 25566"/>
                  <a:gd name="connsiteY7" fmla="*/ 13708 h 347085"/>
                  <a:gd name="connsiteX8" fmla="*/ 14977 w 25566"/>
                  <a:gd name="connsiteY8" fmla="*/ 49427 h 347085"/>
                  <a:gd name="connsiteX0" fmla="*/ 17462 w 28051"/>
                  <a:gd name="connsiteY0" fmla="*/ 49427 h 347085"/>
                  <a:gd name="connsiteX1" fmla="*/ 21990 w 28051"/>
                  <a:gd name="connsiteY1" fmla="*/ 84873 h 347085"/>
                  <a:gd name="connsiteX2" fmla="*/ 23297 w 28051"/>
                  <a:gd name="connsiteY2" fmla="*/ 187267 h 347085"/>
                  <a:gd name="connsiteX3" fmla="*/ 28051 w 28051"/>
                  <a:gd name="connsiteY3" fmla="*/ 251835 h 347085"/>
                  <a:gd name="connsiteX4" fmla="*/ 21725 w 28051"/>
                  <a:gd name="connsiteY4" fmla="*/ 335178 h 347085"/>
                  <a:gd name="connsiteX5" fmla="*/ 10084 w 28051"/>
                  <a:gd name="connsiteY5" fmla="*/ 347085 h 347085"/>
                  <a:gd name="connsiteX6" fmla="*/ 12126 w 28051"/>
                  <a:gd name="connsiteY6" fmla="*/ 208971 h 347085"/>
                  <a:gd name="connsiteX7" fmla="*/ 392 w 28051"/>
                  <a:gd name="connsiteY7" fmla="*/ 188661 h 347085"/>
                  <a:gd name="connsiteX8" fmla="*/ 3352 w 28051"/>
                  <a:gd name="connsiteY8" fmla="*/ 13708 h 347085"/>
                  <a:gd name="connsiteX9" fmla="*/ 17462 w 28051"/>
                  <a:gd name="connsiteY9" fmla="*/ 49427 h 347085"/>
                  <a:gd name="connsiteX0" fmla="*/ 17070 w 27659"/>
                  <a:gd name="connsiteY0" fmla="*/ 49427 h 347085"/>
                  <a:gd name="connsiteX1" fmla="*/ 21598 w 27659"/>
                  <a:gd name="connsiteY1" fmla="*/ 84873 h 347085"/>
                  <a:gd name="connsiteX2" fmla="*/ 22905 w 27659"/>
                  <a:gd name="connsiteY2" fmla="*/ 187267 h 347085"/>
                  <a:gd name="connsiteX3" fmla="*/ 27659 w 27659"/>
                  <a:gd name="connsiteY3" fmla="*/ 251835 h 347085"/>
                  <a:gd name="connsiteX4" fmla="*/ 21333 w 27659"/>
                  <a:gd name="connsiteY4" fmla="*/ 335178 h 347085"/>
                  <a:gd name="connsiteX5" fmla="*/ 9692 w 27659"/>
                  <a:gd name="connsiteY5" fmla="*/ 347085 h 347085"/>
                  <a:gd name="connsiteX6" fmla="*/ 11734 w 27659"/>
                  <a:gd name="connsiteY6" fmla="*/ 208971 h 347085"/>
                  <a:gd name="connsiteX7" fmla="*/ 0 w 27659"/>
                  <a:gd name="connsiteY7" fmla="*/ 188661 h 347085"/>
                  <a:gd name="connsiteX8" fmla="*/ 2960 w 27659"/>
                  <a:gd name="connsiteY8" fmla="*/ 13708 h 347085"/>
                  <a:gd name="connsiteX9" fmla="*/ 17070 w 27659"/>
                  <a:gd name="connsiteY9" fmla="*/ 49427 h 347085"/>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1333 w 35061"/>
                  <a:gd name="connsiteY4" fmla="*/ 335178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9692 w 35061"/>
                  <a:gd name="connsiteY5" fmla="*/ 347085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061"/>
                  <a:gd name="connsiteY0" fmla="*/ 49427 h 435191"/>
                  <a:gd name="connsiteX1" fmla="*/ 21598 w 35061"/>
                  <a:gd name="connsiteY1" fmla="*/ 84873 h 435191"/>
                  <a:gd name="connsiteX2" fmla="*/ 22905 w 35061"/>
                  <a:gd name="connsiteY2" fmla="*/ 187267 h 435191"/>
                  <a:gd name="connsiteX3" fmla="*/ 35061 w 35061"/>
                  <a:gd name="connsiteY3" fmla="*/ 435191 h 435191"/>
                  <a:gd name="connsiteX4" fmla="*/ 23292 w 35061"/>
                  <a:gd name="connsiteY4" fmla="*/ 378040 h 435191"/>
                  <a:gd name="connsiteX5" fmla="*/ 12304 w 35061"/>
                  <a:gd name="connsiteY5" fmla="*/ 318510 h 435191"/>
                  <a:gd name="connsiteX6" fmla="*/ 11734 w 35061"/>
                  <a:gd name="connsiteY6" fmla="*/ 208971 h 435191"/>
                  <a:gd name="connsiteX7" fmla="*/ 0 w 35061"/>
                  <a:gd name="connsiteY7" fmla="*/ 188661 h 435191"/>
                  <a:gd name="connsiteX8" fmla="*/ 2960 w 35061"/>
                  <a:gd name="connsiteY8" fmla="*/ 13708 h 435191"/>
                  <a:gd name="connsiteX9" fmla="*/ 17070 w 35061"/>
                  <a:gd name="connsiteY9" fmla="*/ 49427 h 435191"/>
                  <a:gd name="connsiteX0" fmla="*/ 17070 w 35216"/>
                  <a:gd name="connsiteY0" fmla="*/ 49427 h 435191"/>
                  <a:gd name="connsiteX1" fmla="*/ 21598 w 35216"/>
                  <a:gd name="connsiteY1" fmla="*/ 84873 h 435191"/>
                  <a:gd name="connsiteX2" fmla="*/ 22905 w 35216"/>
                  <a:gd name="connsiteY2" fmla="*/ 187267 h 435191"/>
                  <a:gd name="connsiteX3" fmla="*/ 30914 w 35216"/>
                  <a:gd name="connsiteY3" fmla="*/ 291054 h 435191"/>
                  <a:gd name="connsiteX4" fmla="*/ 35061 w 35216"/>
                  <a:gd name="connsiteY4" fmla="*/ 435191 h 435191"/>
                  <a:gd name="connsiteX5" fmla="*/ 23292 w 35216"/>
                  <a:gd name="connsiteY5" fmla="*/ 378040 h 435191"/>
                  <a:gd name="connsiteX6" fmla="*/ 12304 w 35216"/>
                  <a:gd name="connsiteY6" fmla="*/ 318510 h 435191"/>
                  <a:gd name="connsiteX7" fmla="*/ 11734 w 35216"/>
                  <a:gd name="connsiteY7" fmla="*/ 208971 h 435191"/>
                  <a:gd name="connsiteX8" fmla="*/ 0 w 35216"/>
                  <a:gd name="connsiteY8" fmla="*/ 188661 h 435191"/>
                  <a:gd name="connsiteX9" fmla="*/ 2960 w 35216"/>
                  <a:gd name="connsiteY9" fmla="*/ 13708 h 435191"/>
                  <a:gd name="connsiteX10" fmla="*/ 17070 w 35216"/>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7070 w 35162"/>
                  <a:gd name="connsiteY0" fmla="*/ 49427 h 435191"/>
                  <a:gd name="connsiteX1" fmla="*/ 21598 w 35162"/>
                  <a:gd name="connsiteY1" fmla="*/ 84873 h 435191"/>
                  <a:gd name="connsiteX2" fmla="*/ 22905 w 35162"/>
                  <a:gd name="connsiteY2" fmla="*/ 187267 h 435191"/>
                  <a:gd name="connsiteX3" fmla="*/ 28955 w 35162"/>
                  <a:gd name="connsiteY3" fmla="*/ 307723 h 435191"/>
                  <a:gd name="connsiteX4" fmla="*/ 35061 w 35162"/>
                  <a:gd name="connsiteY4" fmla="*/ 435191 h 435191"/>
                  <a:gd name="connsiteX5" fmla="*/ 23292 w 35162"/>
                  <a:gd name="connsiteY5" fmla="*/ 378040 h 435191"/>
                  <a:gd name="connsiteX6" fmla="*/ 12304 w 35162"/>
                  <a:gd name="connsiteY6" fmla="*/ 318510 h 435191"/>
                  <a:gd name="connsiteX7" fmla="*/ 11734 w 35162"/>
                  <a:gd name="connsiteY7" fmla="*/ 208971 h 435191"/>
                  <a:gd name="connsiteX8" fmla="*/ 0 w 35162"/>
                  <a:gd name="connsiteY8" fmla="*/ 188661 h 435191"/>
                  <a:gd name="connsiteX9" fmla="*/ 2960 w 35162"/>
                  <a:gd name="connsiteY9" fmla="*/ 13708 h 435191"/>
                  <a:gd name="connsiteX10" fmla="*/ 17070 w 35162"/>
                  <a:gd name="connsiteY10" fmla="*/ 49427 h 435191"/>
                  <a:gd name="connsiteX0" fmla="*/ 13805 w 35162"/>
                  <a:gd name="connsiteY0" fmla="*/ 61 h 495362"/>
                  <a:gd name="connsiteX1" fmla="*/ 21598 w 35162"/>
                  <a:gd name="connsiteY1" fmla="*/ 145044 h 495362"/>
                  <a:gd name="connsiteX2" fmla="*/ 22905 w 35162"/>
                  <a:gd name="connsiteY2" fmla="*/ 247438 h 495362"/>
                  <a:gd name="connsiteX3" fmla="*/ 28955 w 35162"/>
                  <a:gd name="connsiteY3" fmla="*/ 367894 h 495362"/>
                  <a:gd name="connsiteX4" fmla="*/ 35061 w 35162"/>
                  <a:gd name="connsiteY4" fmla="*/ 495362 h 495362"/>
                  <a:gd name="connsiteX5" fmla="*/ 23292 w 35162"/>
                  <a:gd name="connsiteY5" fmla="*/ 438211 h 495362"/>
                  <a:gd name="connsiteX6" fmla="*/ 12304 w 35162"/>
                  <a:gd name="connsiteY6" fmla="*/ 378681 h 495362"/>
                  <a:gd name="connsiteX7" fmla="*/ 11734 w 35162"/>
                  <a:gd name="connsiteY7" fmla="*/ 269142 h 495362"/>
                  <a:gd name="connsiteX8" fmla="*/ 0 w 35162"/>
                  <a:gd name="connsiteY8" fmla="*/ 248832 h 495362"/>
                  <a:gd name="connsiteX9" fmla="*/ 2960 w 35162"/>
                  <a:gd name="connsiteY9" fmla="*/ 73879 h 495362"/>
                  <a:gd name="connsiteX10" fmla="*/ 13805 w 35162"/>
                  <a:gd name="connsiteY10" fmla="*/ 61 h 495362"/>
                  <a:gd name="connsiteX0" fmla="*/ 13805 w 35162"/>
                  <a:gd name="connsiteY0" fmla="*/ 0 h 495301"/>
                  <a:gd name="connsiteX1" fmla="*/ 21598 w 35162"/>
                  <a:gd name="connsiteY1" fmla="*/ 14498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495301"/>
                  <a:gd name="connsiteX1" fmla="*/ 30306 w 35162"/>
                  <a:gd name="connsiteY1" fmla="*/ 164033 h 495301"/>
                  <a:gd name="connsiteX2" fmla="*/ 22905 w 35162"/>
                  <a:gd name="connsiteY2" fmla="*/ 247377 h 495301"/>
                  <a:gd name="connsiteX3" fmla="*/ 28955 w 35162"/>
                  <a:gd name="connsiteY3" fmla="*/ 367833 h 495301"/>
                  <a:gd name="connsiteX4" fmla="*/ 35061 w 35162"/>
                  <a:gd name="connsiteY4" fmla="*/ 495301 h 495301"/>
                  <a:gd name="connsiteX5" fmla="*/ 23292 w 35162"/>
                  <a:gd name="connsiteY5" fmla="*/ 438150 h 495301"/>
                  <a:gd name="connsiteX6" fmla="*/ 12304 w 35162"/>
                  <a:gd name="connsiteY6" fmla="*/ 378620 h 495301"/>
                  <a:gd name="connsiteX7" fmla="*/ 11734 w 35162"/>
                  <a:gd name="connsiteY7" fmla="*/ 269081 h 495301"/>
                  <a:gd name="connsiteX8" fmla="*/ 0 w 35162"/>
                  <a:gd name="connsiteY8" fmla="*/ 248771 h 495301"/>
                  <a:gd name="connsiteX9" fmla="*/ 2960 w 35162"/>
                  <a:gd name="connsiteY9" fmla="*/ 73818 h 495301"/>
                  <a:gd name="connsiteX10" fmla="*/ 13805 w 35162"/>
                  <a:gd name="connsiteY10" fmla="*/ 0 h 495301"/>
                  <a:gd name="connsiteX0" fmla="*/ 13805 w 35162"/>
                  <a:gd name="connsiteY0" fmla="*/ 0 h 516731"/>
                  <a:gd name="connsiteX1" fmla="*/ 30306 w 35162"/>
                  <a:gd name="connsiteY1" fmla="*/ 164033 h 516731"/>
                  <a:gd name="connsiteX2" fmla="*/ 22905 w 35162"/>
                  <a:gd name="connsiteY2" fmla="*/ 247377 h 516731"/>
                  <a:gd name="connsiteX3" fmla="*/ 28955 w 35162"/>
                  <a:gd name="connsiteY3" fmla="*/ 367833 h 516731"/>
                  <a:gd name="connsiteX4" fmla="*/ 35061 w 35162"/>
                  <a:gd name="connsiteY4" fmla="*/ 495301 h 516731"/>
                  <a:gd name="connsiteX5" fmla="*/ 19373 w 35162"/>
                  <a:gd name="connsiteY5" fmla="*/ 516731 h 516731"/>
                  <a:gd name="connsiteX6" fmla="*/ 12304 w 35162"/>
                  <a:gd name="connsiteY6" fmla="*/ 378620 h 516731"/>
                  <a:gd name="connsiteX7" fmla="*/ 11734 w 35162"/>
                  <a:gd name="connsiteY7" fmla="*/ 269081 h 516731"/>
                  <a:gd name="connsiteX8" fmla="*/ 0 w 35162"/>
                  <a:gd name="connsiteY8" fmla="*/ 248771 h 516731"/>
                  <a:gd name="connsiteX9" fmla="*/ 2960 w 35162"/>
                  <a:gd name="connsiteY9" fmla="*/ 73818 h 516731"/>
                  <a:gd name="connsiteX10" fmla="*/ 13805 w 35162"/>
                  <a:gd name="connsiteY10" fmla="*/ 0 h 516731"/>
                  <a:gd name="connsiteX0" fmla="*/ 13805 w 30375"/>
                  <a:gd name="connsiteY0" fmla="*/ 0 h 516731"/>
                  <a:gd name="connsiteX1" fmla="*/ 30306 w 30375"/>
                  <a:gd name="connsiteY1" fmla="*/ 164033 h 516731"/>
                  <a:gd name="connsiteX2" fmla="*/ 22905 w 30375"/>
                  <a:gd name="connsiteY2" fmla="*/ 247377 h 516731"/>
                  <a:gd name="connsiteX3" fmla="*/ 28955 w 30375"/>
                  <a:gd name="connsiteY3" fmla="*/ 367833 h 516731"/>
                  <a:gd name="connsiteX4" fmla="*/ 27877 w 30375"/>
                  <a:gd name="connsiteY4" fmla="*/ 454820 h 516731"/>
                  <a:gd name="connsiteX5" fmla="*/ 19373 w 30375"/>
                  <a:gd name="connsiteY5" fmla="*/ 516731 h 516731"/>
                  <a:gd name="connsiteX6" fmla="*/ 12304 w 30375"/>
                  <a:gd name="connsiteY6" fmla="*/ 378620 h 516731"/>
                  <a:gd name="connsiteX7" fmla="*/ 11734 w 30375"/>
                  <a:gd name="connsiteY7" fmla="*/ 269081 h 516731"/>
                  <a:gd name="connsiteX8" fmla="*/ 0 w 30375"/>
                  <a:gd name="connsiteY8" fmla="*/ 248771 h 516731"/>
                  <a:gd name="connsiteX9" fmla="*/ 2960 w 30375"/>
                  <a:gd name="connsiteY9" fmla="*/ 73818 h 516731"/>
                  <a:gd name="connsiteX10" fmla="*/ 13805 w 30375"/>
                  <a:gd name="connsiteY10" fmla="*/ 0 h 516731"/>
                  <a:gd name="connsiteX0" fmla="*/ 16694 w 33264"/>
                  <a:gd name="connsiteY0" fmla="*/ 0 h 516731"/>
                  <a:gd name="connsiteX1" fmla="*/ 33195 w 33264"/>
                  <a:gd name="connsiteY1" fmla="*/ 164033 h 516731"/>
                  <a:gd name="connsiteX2" fmla="*/ 25794 w 33264"/>
                  <a:gd name="connsiteY2" fmla="*/ 247377 h 516731"/>
                  <a:gd name="connsiteX3" fmla="*/ 31844 w 33264"/>
                  <a:gd name="connsiteY3" fmla="*/ 367833 h 516731"/>
                  <a:gd name="connsiteX4" fmla="*/ 30766 w 33264"/>
                  <a:gd name="connsiteY4" fmla="*/ 454820 h 516731"/>
                  <a:gd name="connsiteX5" fmla="*/ 22262 w 33264"/>
                  <a:gd name="connsiteY5" fmla="*/ 516731 h 516731"/>
                  <a:gd name="connsiteX6" fmla="*/ 15193 w 33264"/>
                  <a:gd name="connsiteY6" fmla="*/ 378620 h 516731"/>
                  <a:gd name="connsiteX7" fmla="*/ 14623 w 33264"/>
                  <a:gd name="connsiteY7" fmla="*/ 269081 h 516731"/>
                  <a:gd name="connsiteX8" fmla="*/ 2889 w 33264"/>
                  <a:gd name="connsiteY8" fmla="*/ 248771 h 516731"/>
                  <a:gd name="connsiteX9" fmla="*/ 189 w 33264"/>
                  <a:gd name="connsiteY9" fmla="*/ 116680 h 516731"/>
                  <a:gd name="connsiteX10" fmla="*/ 16694 w 33264"/>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14434 w 33075"/>
                  <a:gd name="connsiteY7" fmla="*/ 269081 h 516731"/>
                  <a:gd name="connsiteX8" fmla="*/ 2700 w 33075"/>
                  <a:gd name="connsiteY8" fmla="*/ 248771 h 516731"/>
                  <a:gd name="connsiteX9" fmla="*/ 0 w 33075"/>
                  <a:gd name="connsiteY9" fmla="*/ 116680 h 516731"/>
                  <a:gd name="connsiteX10" fmla="*/ 16505 w 33075"/>
                  <a:gd name="connsiteY10" fmla="*/ 0 h 516731"/>
                  <a:gd name="connsiteX0" fmla="*/ 16505 w 33075"/>
                  <a:gd name="connsiteY0" fmla="*/ 0 h 516731"/>
                  <a:gd name="connsiteX1" fmla="*/ 33006 w 33075"/>
                  <a:gd name="connsiteY1" fmla="*/ 164033 h 516731"/>
                  <a:gd name="connsiteX2" fmla="*/ 25605 w 33075"/>
                  <a:gd name="connsiteY2" fmla="*/ 247377 h 516731"/>
                  <a:gd name="connsiteX3" fmla="*/ 31655 w 33075"/>
                  <a:gd name="connsiteY3" fmla="*/ 367833 h 516731"/>
                  <a:gd name="connsiteX4" fmla="*/ 30577 w 33075"/>
                  <a:gd name="connsiteY4" fmla="*/ 454820 h 516731"/>
                  <a:gd name="connsiteX5" fmla="*/ 22073 w 33075"/>
                  <a:gd name="connsiteY5" fmla="*/ 516731 h 516731"/>
                  <a:gd name="connsiteX6" fmla="*/ 15004 w 33075"/>
                  <a:gd name="connsiteY6" fmla="*/ 378620 h 516731"/>
                  <a:gd name="connsiteX7" fmla="*/ 2896 w 33075"/>
                  <a:gd name="connsiteY7" fmla="*/ 345281 h 516731"/>
                  <a:gd name="connsiteX8" fmla="*/ 2700 w 33075"/>
                  <a:gd name="connsiteY8" fmla="*/ 248771 h 516731"/>
                  <a:gd name="connsiteX9" fmla="*/ 0 w 33075"/>
                  <a:gd name="connsiteY9" fmla="*/ 116680 h 516731"/>
                  <a:gd name="connsiteX10" fmla="*/ 16505 w 33075"/>
                  <a:gd name="connsiteY10" fmla="*/ 0 h 516731"/>
                  <a:gd name="connsiteX0" fmla="*/ 19146 w 35716"/>
                  <a:gd name="connsiteY0" fmla="*/ 0 h 516731"/>
                  <a:gd name="connsiteX1" fmla="*/ 35647 w 35716"/>
                  <a:gd name="connsiteY1" fmla="*/ 164033 h 516731"/>
                  <a:gd name="connsiteX2" fmla="*/ 28246 w 35716"/>
                  <a:gd name="connsiteY2" fmla="*/ 247377 h 516731"/>
                  <a:gd name="connsiteX3" fmla="*/ 34296 w 35716"/>
                  <a:gd name="connsiteY3" fmla="*/ 367833 h 516731"/>
                  <a:gd name="connsiteX4" fmla="*/ 33218 w 35716"/>
                  <a:gd name="connsiteY4" fmla="*/ 454820 h 516731"/>
                  <a:gd name="connsiteX5" fmla="*/ 24714 w 35716"/>
                  <a:gd name="connsiteY5" fmla="*/ 516731 h 516731"/>
                  <a:gd name="connsiteX6" fmla="*/ 11 w 35716"/>
                  <a:gd name="connsiteY6" fmla="*/ 397670 h 516731"/>
                  <a:gd name="connsiteX7" fmla="*/ 5537 w 35716"/>
                  <a:gd name="connsiteY7" fmla="*/ 345281 h 516731"/>
                  <a:gd name="connsiteX8" fmla="*/ 5341 w 35716"/>
                  <a:gd name="connsiteY8" fmla="*/ 248771 h 516731"/>
                  <a:gd name="connsiteX9" fmla="*/ 2641 w 35716"/>
                  <a:gd name="connsiteY9" fmla="*/ 116680 h 516731"/>
                  <a:gd name="connsiteX10" fmla="*/ 19146 w 35716"/>
                  <a:gd name="connsiteY10" fmla="*/ 0 h 516731"/>
                  <a:gd name="connsiteX0" fmla="*/ 19371 w 35941"/>
                  <a:gd name="connsiteY0" fmla="*/ 0 h 516745"/>
                  <a:gd name="connsiteX1" fmla="*/ 35872 w 35941"/>
                  <a:gd name="connsiteY1" fmla="*/ 164033 h 516745"/>
                  <a:gd name="connsiteX2" fmla="*/ 28471 w 35941"/>
                  <a:gd name="connsiteY2" fmla="*/ 247377 h 516745"/>
                  <a:gd name="connsiteX3" fmla="*/ 34521 w 35941"/>
                  <a:gd name="connsiteY3" fmla="*/ 367833 h 516745"/>
                  <a:gd name="connsiteX4" fmla="*/ 33443 w 35941"/>
                  <a:gd name="connsiteY4" fmla="*/ 454820 h 516745"/>
                  <a:gd name="connsiteX5" fmla="*/ 24939 w 35941"/>
                  <a:gd name="connsiteY5" fmla="*/ 516731 h 516745"/>
                  <a:gd name="connsiteX6" fmla="*/ 2266 w 35941"/>
                  <a:gd name="connsiteY6" fmla="*/ 457743 h 516745"/>
                  <a:gd name="connsiteX7" fmla="*/ 236 w 35941"/>
                  <a:gd name="connsiteY7" fmla="*/ 397670 h 516745"/>
                  <a:gd name="connsiteX8" fmla="*/ 5762 w 35941"/>
                  <a:gd name="connsiteY8" fmla="*/ 345281 h 516745"/>
                  <a:gd name="connsiteX9" fmla="*/ 5566 w 35941"/>
                  <a:gd name="connsiteY9" fmla="*/ 248771 h 516745"/>
                  <a:gd name="connsiteX10" fmla="*/ 2866 w 35941"/>
                  <a:gd name="connsiteY10" fmla="*/ 116680 h 516745"/>
                  <a:gd name="connsiteX11" fmla="*/ 19371 w 35941"/>
                  <a:gd name="connsiteY11" fmla="*/ 0 h 516745"/>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3219 w 35717"/>
                  <a:gd name="connsiteY4" fmla="*/ 454820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19147 w 35717"/>
                  <a:gd name="connsiteY0" fmla="*/ 0 h 517339"/>
                  <a:gd name="connsiteX1" fmla="*/ 35648 w 35717"/>
                  <a:gd name="connsiteY1" fmla="*/ 164033 h 517339"/>
                  <a:gd name="connsiteX2" fmla="*/ 28247 w 35717"/>
                  <a:gd name="connsiteY2" fmla="*/ 247377 h 517339"/>
                  <a:gd name="connsiteX3" fmla="*/ 34297 w 35717"/>
                  <a:gd name="connsiteY3" fmla="*/ 367833 h 517339"/>
                  <a:gd name="connsiteX4" fmla="*/ 31260 w 35717"/>
                  <a:gd name="connsiteY4" fmla="*/ 440533 h 517339"/>
                  <a:gd name="connsiteX5" fmla="*/ 24715 w 35717"/>
                  <a:gd name="connsiteY5" fmla="*/ 516731 h 517339"/>
                  <a:gd name="connsiteX6" fmla="*/ 17499 w 35717"/>
                  <a:gd name="connsiteY6" fmla="*/ 441074 h 517339"/>
                  <a:gd name="connsiteX7" fmla="*/ 2042 w 35717"/>
                  <a:gd name="connsiteY7" fmla="*/ 457743 h 517339"/>
                  <a:gd name="connsiteX8" fmla="*/ 12 w 35717"/>
                  <a:gd name="connsiteY8" fmla="*/ 397670 h 517339"/>
                  <a:gd name="connsiteX9" fmla="*/ 5538 w 35717"/>
                  <a:gd name="connsiteY9" fmla="*/ 345281 h 517339"/>
                  <a:gd name="connsiteX10" fmla="*/ 5342 w 35717"/>
                  <a:gd name="connsiteY10" fmla="*/ 248771 h 517339"/>
                  <a:gd name="connsiteX11" fmla="*/ 2642 w 35717"/>
                  <a:gd name="connsiteY11" fmla="*/ 116680 h 517339"/>
                  <a:gd name="connsiteX12" fmla="*/ 19147 w 35717"/>
                  <a:gd name="connsiteY12" fmla="*/ 0 h 517339"/>
                  <a:gd name="connsiteX0" fmla="*/ 21948 w 38518"/>
                  <a:gd name="connsiteY0" fmla="*/ 0 h 517339"/>
                  <a:gd name="connsiteX1" fmla="*/ 38449 w 38518"/>
                  <a:gd name="connsiteY1" fmla="*/ 164033 h 517339"/>
                  <a:gd name="connsiteX2" fmla="*/ 31048 w 38518"/>
                  <a:gd name="connsiteY2" fmla="*/ 247377 h 517339"/>
                  <a:gd name="connsiteX3" fmla="*/ 37098 w 38518"/>
                  <a:gd name="connsiteY3" fmla="*/ 367833 h 517339"/>
                  <a:gd name="connsiteX4" fmla="*/ 34061 w 38518"/>
                  <a:gd name="connsiteY4" fmla="*/ 440533 h 517339"/>
                  <a:gd name="connsiteX5" fmla="*/ 27516 w 38518"/>
                  <a:gd name="connsiteY5" fmla="*/ 516731 h 517339"/>
                  <a:gd name="connsiteX6" fmla="*/ 20300 w 38518"/>
                  <a:gd name="connsiteY6" fmla="*/ 441074 h 517339"/>
                  <a:gd name="connsiteX7" fmla="*/ 4843 w 38518"/>
                  <a:gd name="connsiteY7" fmla="*/ 457743 h 517339"/>
                  <a:gd name="connsiteX8" fmla="*/ 2813 w 38518"/>
                  <a:gd name="connsiteY8" fmla="*/ 397670 h 517339"/>
                  <a:gd name="connsiteX9" fmla="*/ 8339 w 38518"/>
                  <a:gd name="connsiteY9" fmla="*/ 345281 h 517339"/>
                  <a:gd name="connsiteX10" fmla="*/ 8143 w 38518"/>
                  <a:gd name="connsiteY10" fmla="*/ 248771 h 517339"/>
                  <a:gd name="connsiteX11" fmla="*/ 0 w 38518"/>
                  <a:gd name="connsiteY11" fmla="*/ 121442 h 517339"/>
                  <a:gd name="connsiteX12" fmla="*/ 21948 w 38518"/>
                  <a:gd name="connsiteY12" fmla="*/ 0 h 517339"/>
                  <a:gd name="connsiteX0" fmla="*/ 429 w 39205"/>
                  <a:gd name="connsiteY0" fmla="*/ 0 h 595920"/>
                  <a:gd name="connsiteX1" fmla="*/ 39136 w 39205"/>
                  <a:gd name="connsiteY1" fmla="*/ 242614 h 595920"/>
                  <a:gd name="connsiteX2" fmla="*/ 31735 w 39205"/>
                  <a:gd name="connsiteY2" fmla="*/ 325958 h 595920"/>
                  <a:gd name="connsiteX3" fmla="*/ 37785 w 39205"/>
                  <a:gd name="connsiteY3" fmla="*/ 446414 h 595920"/>
                  <a:gd name="connsiteX4" fmla="*/ 34748 w 39205"/>
                  <a:gd name="connsiteY4" fmla="*/ 519114 h 595920"/>
                  <a:gd name="connsiteX5" fmla="*/ 28203 w 39205"/>
                  <a:gd name="connsiteY5" fmla="*/ 595312 h 595920"/>
                  <a:gd name="connsiteX6" fmla="*/ 20987 w 39205"/>
                  <a:gd name="connsiteY6" fmla="*/ 519655 h 595920"/>
                  <a:gd name="connsiteX7" fmla="*/ 5530 w 39205"/>
                  <a:gd name="connsiteY7" fmla="*/ 536324 h 595920"/>
                  <a:gd name="connsiteX8" fmla="*/ 3500 w 39205"/>
                  <a:gd name="connsiteY8" fmla="*/ 476251 h 595920"/>
                  <a:gd name="connsiteX9" fmla="*/ 9026 w 39205"/>
                  <a:gd name="connsiteY9" fmla="*/ 423862 h 595920"/>
                  <a:gd name="connsiteX10" fmla="*/ 8830 w 39205"/>
                  <a:gd name="connsiteY10" fmla="*/ 327352 h 595920"/>
                  <a:gd name="connsiteX11" fmla="*/ 687 w 39205"/>
                  <a:gd name="connsiteY11" fmla="*/ 200023 h 595920"/>
                  <a:gd name="connsiteX12" fmla="*/ 429 w 39205"/>
                  <a:gd name="connsiteY12" fmla="*/ 0 h 595920"/>
                  <a:gd name="connsiteX0" fmla="*/ 429 w 38331"/>
                  <a:gd name="connsiteY0" fmla="*/ 0 h 595920"/>
                  <a:gd name="connsiteX1" fmla="*/ 8222 w 38331"/>
                  <a:gd name="connsiteY1" fmla="*/ 175939 h 595920"/>
                  <a:gd name="connsiteX2" fmla="*/ 31735 w 38331"/>
                  <a:gd name="connsiteY2" fmla="*/ 325958 h 595920"/>
                  <a:gd name="connsiteX3" fmla="*/ 37785 w 38331"/>
                  <a:gd name="connsiteY3" fmla="*/ 446414 h 595920"/>
                  <a:gd name="connsiteX4" fmla="*/ 34748 w 38331"/>
                  <a:gd name="connsiteY4" fmla="*/ 519114 h 595920"/>
                  <a:gd name="connsiteX5" fmla="*/ 28203 w 38331"/>
                  <a:gd name="connsiteY5" fmla="*/ 595312 h 595920"/>
                  <a:gd name="connsiteX6" fmla="*/ 20987 w 38331"/>
                  <a:gd name="connsiteY6" fmla="*/ 519655 h 595920"/>
                  <a:gd name="connsiteX7" fmla="*/ 5530 w 38331"/>
                  <a:gd name="connsiteY7" fmla="*/ 536324 h 595920"/>
                  <a:gd name="connsiteX8" fmla="*/ 3500 w 38331"/>
                  <a:gd name="connsiteY8" fmla="*/ 476251 h 595920"/>
                  <a:gd name="connsiteX9" fmla="*/ 9026 w 38331"/>
                  <a:gd name="connsiteY9" fmla="*/ 423862 h 595920"/>
                  <a:gd name="connsiteX10" fmla="*/ 8830 w 38331"/>
                  <a:gd name="connsiteY10" fmla="*/ 327352 h 595920"/>
                  <a:gd name="connsiteX11" fmla="*/ 687 w 38331"/>
                  <a:gd name="connsiteY11" fmla="*/ 200023 h 595920"/>
                  <a:gd name="connsiteX12" fmla="*/ 429 w 38331"/>
                  <a:gd name="connsiteY12" fmla="*/ 0 h 595920"/>
                  <a:gd name="connsiteX0" fmla="*/ 429 w 38331"/>
                  <a:gd name="connsiteY0" fmla="*/ 1749 h 597669"/>
                  <a:gd name="connsiteX1" fmla="*/ 8443 w 38331"/>
                  <a:gd name="connsiteY1" fmla="*/ 109873 h 597669"/>
                  <a:gd name="connsiteX2" fmla="*/ 8222 w 38331"/>
                  <a:gd name="connsiteY2" fmla="*/ 177688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8830 w 38331"/>
                  <a:gd name="connsiteY11" fmla="*/ 329101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8830 w 38331"/>
                  <a:gd name="connsiteY11" fmla="*/ 329101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4258 w 38331"/>
                  <a:gd name="connsiteY11" fmla="*/ 302907 h 597669"/>
                  <a:gd name="connsiteX12" fmla="*/ 687 w 38331"/>
                  <a:gd name="connsiteY12" fmla="*/ 201772 h 597669"/>
                  <a:gd name="connsiteX13" fmla="*/ 429 w 38331"/>
                  <a:gd name="connsiteY13" fmla="*/ 1749 h 597669"/>
                  <a:gd name="connsiteX0" fmla="*/ 429 w 38331"/>
                  <a:gd name="connsiteY0" fmla="*/ 1749 h 597669"/>
                  <a:gd name="connsiteX1" fmla="*/ 8443 w 38331"/>
                  <a:gd name="connsiteY1" fmla="*/ 109873 h 597669"/>
                  <a:gd name="connsiteX2" fmla="*/ 11487 w 38331"/>
                  <a:gd name="connsiteY2" fmla="*/ 165782 h 597669"/>
                  <a:gd name="connsiteX3" fmla="*/ 31735 w 38331"/>
                  <a:gd name="connsiteY3" fmla="*/ 327707 h 597669"/>
                  <a:gd name="connsiteX4" fmla="*/ 37785 w 38331"/>
                  <a:gd name="connsiteY4" fmla="*/ 448163 h 597669"/>
                  <a:gd name="connsiteX5" fmla="*/ 34748 w 38331"/>
                  <a:gd name="connsiteY5" fmla="*/ 520863 h 597669"/>
                  <a:gd name="connsiteX6" fmla="*/ 28203 w 38331"/>
                  <a:gd name="connsiteY6" fmla="*/ 597061 h 597669"/>
                  <a:gd name="connsiteX7" fmla="*/ 20987 w 38331"/>
                  <a:gd name="connsiteY7" fmla="*/ 521404 h 597669"/>
                  <a:gd name="connsiteX8" fmla="*/ 5530 w 38331"/>
                  <a:gd name="connsiteY8" fmla="*/ 538073 h 597669"/>
                  <a:gd name="connsiteX9" fmla="*/ 3500 w 38331"/>
                  <a:gd name="connsiteY9" fmla="*/ 478000 h 597669"/>
                  <a:gd name="connsiteX10" fmla="*/ 9026 w 38331"/>
                  <a:gd name="connsiteY10" fmla="*/ 425611 h 597669"/>
                  <a:gd name="connsiteX11" fmla="*/ 4258 w 38331"/>
                  <a:gd name="connsiteY11" fmla="*/ 302907 h 597669"/>
                  <a:gd name="connsiteX12" fmla="*/ 687 w 38331"/>
                  <a:gd name="connsiteY12" fmla="*/ 201772 h 597669"/>
                  <a:gd name="connsiteX13" fmla="*/ 429 w 38331"/>
                  <a:gd name="connsiteY13" fmla="*/ 1749 h 597669"/>
                  <a:gd name="connsiteX0" fmla="*/ 429 w 38331"/>
                  <a:gd name="connsiteY0" fmla="*/ 1749 h 597200"/>
                  <a:gd name="connsiteX1" fmla="*/ 8443 w 38331"/>
                  <a:gd name="connsiteY1" fmla="*/ 109873 h 597200"/>
                  <a:gd name="connsiteX2" fmla="*/ 11487 w 38331"/>
                  <a:gd name="connsiteY2" fmla="*/ 165782 h 597200"/>
                  <a:gd name="connsiteX3" fmla="*/ 31735 w 38331"/>
                  <a:gd name="connsiteY3" fmla="*/ 327707 h 597200"/>
                  <a:gd name="connsiteX4" fmla="*/ 37785 w 38331"/>
                  <a:gd name="connsiteY4" fmla="*/ 448163 h 597200"/>
                  <a:gd name="connsiteX5" fmla="*/ 34748 w 38331"/>
                  <a:gd name="connsiteY5" fmla="*/ 520863 h 597200"/>
                  <a:gd name="connsiteX6" fmla="*/ 28203 w 38331"/>
                  <a:gd name="connsiteY6" fmla="*/ 597061 h 597200"/>
                  <a:gd name="connsiteX7" fmla="*/ 5530 w 38331"/>
                  <a:gd name="connsiteY7" fmla="*/ 538073 h 597200"/>
                  <a:gd name="connsiteX8" fmla="*/ 3500 w 38331"/>
                  <a:gd name="connsiteY8" fmla="*/ 478000 h 597200"/>
                  <a:gd name="connsiteX9" fmla="*/ 9026 w 38331"/>
                  <a:gd name="connsiteY9" fmla="*/ 425611 h 597200"/>
                  <a:gd name="connsiteX10" fmla="*/ 4258 w 38331"/>
                  <a:gd name="connsiteY10" fmla="*/ 302907 h 597200"/>
                  <a:gd name="connsiteX11" fmla="*/ 687 w 38331"/>
                  <a:gd name="connsiteY11" fmla="*/ 201772 h 597200"/>
                  <a:gd name="connsiteX12" fmla="*/ 429 w 38331"/>
                  <a:gd name="connsiteY12" fmla="*/ 1749 h 597200"/>
                  <a:gd name="connsiteX0" fmla="*/ 429 w 37849"/>
                  <a:gd name="connsiteY0" fmla="*/ 1749 h 597200"/>
                  <a:gd name="connsiteX1" fmla="*/ 8443 w 37849"/>
                  <a:gd name="connsiteY1" fmla="*/ 109873 h 597200"/>
                  <a:gd name="connsiteX2" fmla="*/ 11487 w 37849"/>
                  <a:gd name="connsiteY2" fmla="*/ 165782 h 597200"/>
                  <a:gd name="connsiteX3" fmla="*/ 31735 w 37849"/>
                  <a:gd name="connsiteY3" fmla="*/ 327707 h 597200"/>
                  <a:gd name="connsiteX4" fmla="*/ 37785 w 37849"/>
                  <a:gd name="connsiteY4" fmla="*/ 448163 h 597200"/>
                  <a:gd name="connsiteX5" fmla="*/ 28203 w 37849"/>
                  <a:gd name="connsiteY5" fmla="*/ 597061 h 597200"/>
                  <a:gd name="connsiteX6" fmla="*/ 5530 w 37849"/>
                  <a:gd name="connsiteY6" fmla="*/ 538073 h 597200"/>
                  <a:gd name="connsiteX7" fmla="*/ 3500 w 37849"/>
                  <a:gd name="connsiteY7" fmla="*/ 478000 h 597200"/>
                  <a:gd name="connsiteX8" fmla="*/ 9026 w 37849"/>
                  <a:gd name="connsiteY8" fmla="*/ 425611 h 597200"/>
                  <a:gd name="connsiteX9" fmla="*/ 4258 w 37849"/>
                  <a:gd name="connsiteY9" fmla="*/ 302907 h 597200"/>
                  <a:gd name="connsiteX10" fmla="*/ 687 w 37849"/>
                  <a:gd name="connsiteY10" fmla="*/ 201772 h 597200"/>
                  <a:gd name="connsiteX11" fmla="*/ 429 w 37849"/>
                  <a:gd name="connsiteY11" fmla="*/ 1749 h 597200"/>
                  <a:gd name="connsiteX0" fmla="*/ 429 w 37797"/>
                  <a:gd name="connsiteY0" fmla="*/ 1749 h 597200"/>
                  <a:gd name="connsiteX1" fmla="*/ 8443 w 37797"/>
                  <a:gd name="connsiteY1" fmla="*/ 109873 h 597200"/>
                  <a:gd name="connsiteX2" fmla="*/ 11487 w 37797"/>
                  <a:gd name="connsiteY2" fmla="*/ 165782 h 597200"/>
                  <a:gd name="connsiteX3" fmla="*/ 14536 w 37797"/>
                  <a:gd name="connsiteY3" fmla="*/ 284845 h 597200"/>
                  <a:gd name="connsiteX4" fmla="*/ 37785 w 37797"/>
                  <a:gd name="connsiteY4" fmla="*/ 448163 h 597200"/>
                  <a:gd name="connsiteX5" fmla="*/ 28203 w 37797"/>
                  <a:gd name="connsiteY5" fmla="*/ 597061 h 597200"/>
                  <a:gd name="connsiteX6" fmla="*/ 5530 w 37797"/>
                  <a:gd name="connsiteY6" fmla="*/ 538073 h 597200"/>
                  <a:gd name="connsiteX7" fmla="*/ 3500 w 37797"/>
                  <a:gd name="connsiteY7" fmla="*/ 478000 h 597200"/>
                  <a:gd name="connsiteX8" fmla="*/ 9026 w 37797"/>
                  <a:gd name="connsiteY8" fmla="*/ 425611 h 597200"/>
                  <a:gd name="connsiteX9" fmla="*/ 4258 w 37797"/>
                  <a:gd name="connsiteY9" fmla="*/ 302907 h 597200"/>
                  <a:gd name="connsiteX10" fmla="*/ 687 w 37797"/>
                  <a:gd name="connsiteY10" fmla="*/ 201772 h 597200"/>
                  <a:gd name="connsiteX11" fmla="*/ 429 w 37797"/>
                  <a:gd name="connsiteY11" fmla="*/ 1749 h 597200"/>
                  <a:gd name="connsiteX0" fmla="*/ 429 w 28328"/>
                  <a:gd name="connsiteY0" fmla="*/ 1749 h 597200"/>
                  <a:gd name="connsiteX1" fmla="*/ 8443 w 28328"/>
                  <a:gd name="connsiteY1" fmla="*/ 109873 h 597200"/>
                  <a:gd name="connsiteX2" fmla="*/ 11487 w 28328"/>
                  <a:gd name="connsiteY2" fmla="*/ 165782 h 597200"/>
                  <a:gd name="connsiteX3" fmla="*/ 14536 w 28328"/>
                  <a:gd name="connsiteY3" fmla="*/ 284845 h 597200"/>
                  <a:gd name="connsiteX4" fmla="*/ 28203 w 28328"/>
                  <a:gd name="connsiteY4" fmla="*/ 597061 h 597200"/>
                  <a:gd name="connsiteX5" fmla="*/ 5530 w 28328"/>
                  <a:gd name="connsiteY5" fmla="*/ 538073 h 597200"/>
                  <a:gd name="connsiteX6" fmla="*/ 3500 w 28328"/>
                  <a:gd name="connsiteY6" fmla="*/ 478000 h 597200"/>
                  <a:gd name="connsiteX7" fmla="*/ 9026 w 28328"/>
                  <a:gd name="connsiteY7" fmla="*/ 425611 h 597200"/>
                  <a:gd name="connsiteX8" fmla="*/ 4258 w 28328"/>
                  <a:gd name="connsiteY8" fmla="*/ 302907 h 597200"/>
                  <a:gd name="connsiteX9" fmla="*/ 687 w 28328"/>
                  <a:gd name="connsiteY9" fmla="*/ 201772 h 597200"/>
                  <a:gd name="connsiteX10" fmla="*/ 429 w 28328"/>
                  <a:gd name="connsiteY10" fmla="*/ 1749 h 597200"/>
                  <a:gd name="connsiteX0" fmla="*/ 429 w 14536"/>
                  <a:gd name="connsiteY0" fmla="*/ 1749 h 538073"/>
                  <a:gd name="connsiteX1" fmla="*/ 8443 w 14536"/>
                  <a:gd name="connsiteY1" fmla="*/ 109873 h 538073"/>
                  <a:gd name="connsiteX2" fmla="*/ 11487 w 14536"/>
                  <a:gd name="connsiteY2" fmla="*/ 165782 h 538073"/>
                  <a:gd name="connsiteX3" fmla="*/ 14536 w 14536"/>
                  <a:gd name="connsiteY3" fmla="*/ 284845 h 538073"/>
                  <a:gd name="connsiteX4" fmla="*/ 5530 w 14536"/>
                  <a:gd name="connsiteY4" fmla="*/ 538073 h 538073"/>
                  <a:gd name="connsiteX5" fmla="*/ 3500 w 14536"/>
                  <a:gd name="connsiteY5" fmla="*/ 478000 h 538073"/>
                  <a:gd name="connsiteX6" fmla="*/ 9026 w 14536"/>
                  <a:gd name="connsiteY6" fmla="*/ 425611 h 538073"/>
                  <a:gd name="connsiteX7" fmla="*/ 4258 w 14536"/>
                  <a:gd name="connsiteY7" fmla="*/ 302907 h 538073"/>
                  <a:gd name="connsiteX8" fmla="*/ 687 w 14536"/>
                  <a:gd name="connsiteY8" fmla="*/ 201772 h 538073"/>
                  <a:gd name="connsiteX9" fmla="*/ 429 w 14536"/>
                  <a:gd name="connsiteY9" fmla="*/ 1749 h 538073"/>
                  <a:gd name="connsiteX0" fmla="*/ 429 w 14536"/>
                  <a:gd name="connsiteY0" fmla="*/ 1749 h 478000"/>
                  <a:gd name="connsiteX1" fmla="*/ 8443 w 14536"/>
                  <a:gd name="connsiteY1" fmla="*/ 109873 h 478000"/>
                  <a:gd name="connsiteX2" fmla="*/ 11487 w 14536"/>
                  <a:gd name="connsiteY2" fmla="*/ 165782 h 478000"/>
                  <a:gd name="connsiteX3" fmla="*/ 14536 w 14536"/>
                  <a:gd name="connsiteY3" fmla="*/ 284845 h 478000"/>
                  <a:gd name="connsiteX4" fmla="*/ 3500 w 14536"/>
                  <a:gd name="connsiteY4" fmla="*/ 478000 h 478000"/>
                  <a:gd name="connsiteX5" fmla="*/ 9026 w 14536"/>
                  <a:gd name="connsiteY5" fmla="*/ 425611 h 478000"/>
                  <a:gd name="connsiteX6" fmla="*/ 4258 w 14536"/>
                  <a:gd name="connsiteY6" fmla="*/ 302907 h 478000"/>
                  <a:gd name="connsiteX7" fmla="*/ 687 w 14536"/>
                  <a:gd name="connsiteY7" fmla="*/ 201772 h 478000"/>
                  <a:gd name="connsiteX8" fmla="*/ 429 w 14536"/>
                  <a:gd name="connsiteY8" fmla="*/ 1749 h 478000"/>
                  <a:gd name="connsiteX0" fmla="*/ 429 w 14536"/>
                  <a:gd name="connsiteY0" fmla="*/ 1749 h 425611"/>
                  <a:gd name="connsiteX1" fmla="*/ 8443 w 14536"/>
                  <a:gd name="connsiteY1" fmla="*/ 109873 h 425611"/>
                  <a:gd name="connsiteX2" fmla="*/ 11487 w 14536"/>
                  <a:gd name="connsiteY2" fmla="*/ 165782 h 425611"/>
                  <a:gd name="connsiteX3" fmla="*/ 14536 w 14536"/>
                  <a:gd name="connsiteY3" fmla="*/ 284845 h 425611"/>
                  <a:gd name="connsiteX4" fmla="*/ 9026 w 14536"/>
                  <a:gd name="connsiteY4" fmla="*/ 425611 h 425611"/>
                  <a:gd name="connsiteX5" fmla="*/ 4258 w 14536"/>
                  <a:gd name="connsiteY5" fmla="*/ 302907 h 425611"/>
                  <a:gd name="connsiteX6" fmla="*/ 687 w 14536"/>
                  <a:gd name="connsiteY6" fmla="*/ 201772 h 425611"/>
                  <a:gd name="connsiteX7" fmla="*/ 429 w 14536"/>
                  <a:gd name="connsiteY7" fmla="*/ 1749 h 425611"/>
                  <a:gd name="connsiteX0" fmla="*/ 429 w 14536"/>
                  <a:gd name="connsiteY0" fmla="*/ 1749 h 361318"/>
                  <a:gd name="connsiteX1" fmla="*/ 8443 w 14536"/>
                  <a:gd name="connsiteY1" fmla="*/ 109873 h 361318"/>
                  <a:gd name="connsiteX2" fmla="*/ 11487 w 14536"/>
                  <a:gd name="connsiteY2" fmla="*/ 165782 h 361318"/>
                  <a:gd name="connsiteX3" fmla="*/ 14536 w 14536"/>
                  <a:gd name="connsiteY3" fmla="*/ 284845 h 361318"/>
                  <a:gd name="connsiteX4" fmla="*/ 9679 w 14536"/>
                  <a:gd name="connsiteY4" fmla="*/ 361318 h 361318"/>
                  <a:gd name="connsiteX5" fmla="*/ 4258 w 14536"/>
                  <a:gd name="connsiteY5" fmla="*/ 302907 h 361318"/>
                  <a:gd name="connsiteX6" fmla="*/ 687 w 14536"/>
                  <a:gd name="connsiteY6" fmla="*/ 201772 h 361318"/>
                  <a:gd name="connsiteX7" fmla="*/ 429 w 14536"/>
                  <a:gd name="connsiteY7" fmla="*/ 1749 h 361318"/>
                  <a:gd name="connsiteX0" fmla="*/ 429 w 14536"/>
                  <a:gd name="connsiteY0" fmla="*/ 99307 h 458876"/>
                  <a:gd name="connsiteX1" fmla="*/ 10402 w 14536"/>
                  <a:gd name="connsiteY1" fmla="*/ 5025 h 458876"/>
                  <a:gd name="connsiteX2" fmla="*/ 11487 w 14536"/>
                  <a:gd name="connsiteY2" fmla="*/ 263340 h 458876"/>
                  <a:gd name="connsiteX3" fmla="*/ 14536 w 14536"/>
                  <a:gd name="connsiteY3" fmla="*/ 382403 h 458876"/>
                  <a:gd name="connsiteX4" fmla="*/ 9679 w 14536"/>
                  <a:gd name="connsiteY4" fmla="*/ 458876 h 458876"/>
                  <a:gd name="connsiteX5" fmla="*/ 4258 w 14536"/>
                  <a:gd name="connsiteY5" fmla="*/ 400465 h 458876"/>
                  <a:gd name="connsiteX6" fmla="*/ 687 w 14536"/>
                  <a:gd name="connsiteY6" fmla="*/ 299330 h 458876"/>
                  <a:gd name="connsiteX7" fmla="*/ 429 w 14536"/>
                  <a:gd name="connsiteY7" fmla="*/ 99307 h 458876"/>
                  <a:gd name="connsiteX0" fmla="*/ 429 w 14536"/>
                  <a:gd name="connsiteY0" fmla="*/ 102153 h 461722"/>
                  <a:gd name="connsiteX1" fmla="*/ 4390 w 14536"/>
                  <a:gd name="connsiteY1" fmla="*/ 78228 h 461722"/>
                  <a:gd name="connsiteX2" fmla="*/ 10402 w 14536"/>
                  <a:gd name="connsiteY2" fmla="*/ 7871 h 461722"/>
                  <a:gd name="connsiteX3" fmla="*/ 11487 w 14536"/>
                  <a:gd name="connsiteY3" fmla="*/ 266186 h 461722"/>
                  <a:gd name="connsiteX4" fmla="*/ 14536 w 14536"/>
                  <a:gd name="connsiteY4" fmla="*/ 385249 h 461722"/>
                  <a:gd name="connsiteX5" fmla="*/ 9679 w 14536"/>
                  <a:gd name="connsiteY5" fmla="*/ 461722 h 461722"/>
                  <a:gd name="connsiteX6" fmla="*/ 4258 w 14536"/>
                  <a:gd name="connsiteY6" fmla="*/ 403311 h 461722"/>
                  <a:gd name="connsiteX7" fmla="*/ 687 w 14536"/>
                  <a:gd name="connsiteY7" fmla="*/ 302176 h 461722"/>
                  <a:gd name="connsiteX8" fmla="*/ 429 w 14536"/>
                  <a:gd name="connsiteY8" fmla="*/ 102153 h 461722"/>
                  <a:gd name="connsiteX0" fmla="*/ 276 w 18302"/>
                  <a:gd name="connsiteY0" fmla="*/ 80722 h 461722"/>
                  <a:gd name="connsiteX1" fmla="*/ 8156 w 18302"/>
                  <a:gd name="connsiteY1" fmla="*/ 78228 h 461722"/>
                  <a:gd name="connsiteX2" fmla="*/ 14168 w 18302"/>
                  <a:gd name="connsiteY2" fmla="*/ 7871 h 461722"/>
                  <a:gd name="connsiteX3" fmla="*/ 15253 w 18302"/>
                  <a:gd name="connsiteY3" fmla="*/ 266186 h 461722"/>
                  <a:gd name="connsiteX4" fmla="*/ 18302 w 18302"/>
                  <a:gd name="connsiteY4" fmla="*/ 385249 h 461722"/>
                  <a:gd name="connsiteX5" fmla="*/ 13445 w 18302"/>
                  <a:gd name="connsiteY5" fmla="*/ 461722 h 461722"/>
                  <a:gd name="connsiteX6" fmla="*/ 8024 w 18302"/>
                  <a:gd name="connsiteY6" fmla="*/ 403311 h 461722"/>
                  <a:gd name="connsiteX7" fmla="*/ 4453 w 18302"/>
                  <a:gd name="connsiteY7" fmla="*/ 302176 h 461722"/>
                  <a:gd name="connsiteX8" fmla="*/ 276 w 18302"/>
                  <a:gd name="connsiteY8" fmla="*/ 80722 h 461722"/>
                  <a:gd name="connsiteX0" fmla="*/ 5402 w 23428"/>
                  <a:gd name="connsiteY0" fmla="*/ 80722 h 461722"/>
                  <a:gd name="connsiteX1" fmla="*/ 13282 w 23428"/>
                  <a:gd name="connsiteY1" fmla="*/ 78228 h 461722"/>
                  <a:gd name="connsiteX2" fmla="*/ 19294 w 23428"/>
                  <a:gd name="connsiteY2" fmla="*/ 7871 h 461722"/>
                  <a:gd name="connsiteX3" fmla="*/ 20379 w 23428"/>
                  <a:gd name="connsiteY3" fmla="*/ 266186 h 461722"/>
                  <a:gd name="connsiteX4" fmla="*/ 23428 w 23428"/>
                  <a:gd name="connsiteY4" fmla="*/ 385249 h 461722"/>
                  <a:gd name="connsiteX5" fmla="*/ 18571 w 23428"/>
                  <a:gd name="connsiteY5" fmla="*/ 461722 h 461722"/>
                  <a:gd name="connsiteX6" fmla="*/ 13150 w 23428"/>
                  <a:gd name="connsiteY6" fmla="*/ 403311 h 461722"/>
                  <a:gd name="connsiteX7" fmla="*/ 0 w 23428"/>
                  <a:gd name="connsiteY7" fmla="*/ 123582 h 461722"/>
                  <a:gd name="connsiteX8" fmla="*/ 5402 w 23428"/>
                  <a:gd name="connsiteY8" fmla="*/ 80722 h 461722"/>
                  <a:gd name="connsiteX0" fmla="*/ 5403 w 23429"/>
                  <a:gd name="connsiteY0" fmla="*/ 80722 h 461722"/>
                  <a:gd name="connsiteX1" fmla="*/ 13283 w 23429"/>
                  <a:gd name="connsiteY1" fmla="*/ 78228 h 461722"/>
                  <a:gd name="connsiteX2" fmla="*/ 19295 w 23429"/>
                  <a:gd name="connsiteY2" fmla="*/ 7871 h 461722"/>
                  <a:gd name="connsiteX3" fmla="*/ 20380 w 23429"/>
                  <a:gd name="connsiteY3" fmla="*/ 266186 h 461722"/>
                  <a:gd name="connsiteX4" fmla="*/ 23429 w 23429"/>
                  <a:gd name="connsiteY4" fmla="*/ 385249 h 461722"/>
                  <a:gd name="connsiteX5" fmla="*/ 18572 w 23429"/>
                  <a:gd name="connsiteY5" fmla="*/ 461722 h 461722"/>
                  <a:gd name="connsiteX6" fmla="*/ 13151 w 23429"/>
                  <a:gd name="connsiteY6" fmla="*/ 403311 h 461722"/>
                  <a:gd name="connsiteX7" fmla="*/ 6752 w 23429"/>
                  <a:gd name="connsiteY7" fmla="*/ 225865 h 461722"/>
                  <a:gd name="connsiteX8" fmla="*/ 1 w 23429"/>
                  <a:gd name="connsiteY8" fmla="*/ 123582 h 461722"/>
                  <a:gd name="connsiteX9" fmla="*/ 5403 w 23429"/>
                  <a:gd name="connsiteY9" fmla="*/ 80722 h 461722"/>
                  <a:gd name="connsiteX0" fmla="*/ 5403 w 23429"/>
                  <a:gd name="connsiteY0" fmla="*/ 80722 h 461722"/>
                  <a:gd name="connsiteX1" fmla="*/ 13283 w 23429"/>
                  <a:gd name="connsiteY1" fmla="*/ 78228 h 461722"/>
                  <a:gd name="connsiteX2" fmla="*/ 19295 w 23429"/>
                  <a:gd name="connsiteY2" fmla="*/ 7871 h 461722"/>
                  <a:gd name="connsiteX3" fmla="*/ 20380 w 23429"/>
                  <a:gd name="connsiteY3" fmla="*/ 266186 h 461722"/>
                  <a:gd name="connsiteX4" fmla="*/ 23429 w 23429"/>
                  <a:gd name="connsiteY4" fmla="*/ 385249 h 461722"/>
                  <a:gd name="connsiteX5" fmla="*/ 18572 w 23429"/>
                  <a:gd name="connsiteY5" fmla="*/ 461722 h 461722"/>
                  <a:gd name="connsiteX6" fmla="*/ 5314 w 23429"/>
                  <a:gd name="connsiteY6" fmla="*/ 367592 h 461722"/>
                  <a:gd name="connsiteX7" fmla="*/ 6752 w 23429"/>
                  <a:gd name="connsiteY7" fmla="*/ 225865 h 461722"/>
                  <a:gd name="connsiteX8" fmla="*/ 1 w 23429"/>
                  <a:gd name="connsiteY8" fmla="*/ 123582 h 461722"/>
                  <a:gd name="connsiteX9" fmla="*/ 5403 w 23429"/>
                  <a:gd name="connsiteY9" fmla="*/ 80722 h 461722"/>
                  <a:gd name="connsiteX0" fmla="*/ 5404 w 23430"/>
                  <a:gd name="connsiteY0" fmla="*/ 80722 h 461722"/>
                  <a:gd name="connsiteX1" fmla="*/ 13284 w 23430"/>
                  <a:gd name="connsiteY1" fmla="*/ 78228 h 461722"/>
                  <a:gd name="connsiteX2" fmla="*/ 19296 w 23430"/>
                  <a:gd name="connsiteY2" fmla="*/ 7871 h 461722"/>
                  <a:gd name="connsiteX3" fmla="*/ 20381 w 23430"/>
                  <a:gd name="connsiteY3" fmla="*/ 266186 h 461722"/>
                  <a:gd name="connsiteX4" fmla="*/ 23430 w 23430"/>
                  <a:gd name="connsiteY4" fmla="*/ 385249 h 461722"/>
                  <a:gd name="connsiteX5" fmla="*/ 18573 w 23430"/>
                  <a:gd name="connsiteY5" fmla="*/ 461722 h 461722"/>
                  <a:gd name="connsiteX6" fmla="*/ 5315 w 23430"/>
                  <a:gd name="connsiteY6" fmla="*/ 367592 h 461722"/>
                  <a:gd name="connsiteX7" fmla="*/ 5229 w 23430"/>
                  <a:gd name="connsiteY7" fmla="*/ 228246 h 461722"/>
                  <a:gd name="connsiteX8" fmla="*/ 2 w 23430"/>
                  <a:gd name="connsiteY8" fmla="*/ 123582 h 461722"/>
                  <a:gd name="connsiteX9" fmla="*/ 5404 w 23430"/>
                  <a:gd name="connsiteY9" fmla="*/ 80722 h 461722"/>
                  <a:gd name="connsiteX0" fmla="*/ 5404 w 26567"/>
                  <a:gd name="connsiteY0" fmla="*/ 74436 h 455436"/>
                  <a:gd name="connsiteX1" fmla="*/ 13284 w 26567"/>
                  <a:gd name="connsiteY1" fmla="*/ 71942 h 455436"/>
                  <a:gd name="connsiteX2" fmla="*/ 19296 w 26567"/>
                  <a:gd name="connsiteY2" fmla="*/ 1585 h 455436"/>
                  <a:gd name="connsiteX3" fmla="*/ 26564 w 26567"/>
                  <a:gd name="connsiteY3" fmla="*/ 107661 h 455436"/>
                  <a:gd name="connsiteX4" fmla="*/ 20381 w 26567"/>
                  <a:gd name="connsiteY4" fmla="*/ 259900 h 455436"/>
                  <a:gd name="connsiteX5" fmla="*/ 23430 w 26567"/>
                  <a:gd name="connsiteY5" fmla="*/ 378963 h 455436"/>
                  <a:gd name="connsiteX6" fmla="*/ 18573 w 26567"/>
                  <a:gd name="connsiteY6" fmla="*/ 455436 h 455436"/>
                  <a:gd name="connsiteX7" fmla="*/ 5315 w 26567"/>
                  <a:gd name="connsiteY7" fmla="*/ 361306 h 455436"/>
                  <a:gd name="connsiteX8" fmla="*/ 5229 w 26567"/>
                  <a:gd name="connsiteY8" fmla="*/ 221960 h 455436"/>
                  <a:gd name="connsiteX9" fmla="*/ 2 w 26567"/>
                  <a:gd name="connsiteY9" fmla="*/ 117296 h 455436"/>
                  <a:gd name="connsiteX10" fmla="*/ 5404 w 26567"/>
                  <a:gd name="connsiteY10" fmla="*/ 74436 h 455436"/>
                  <a:gd name="connsiteX0" fmla="*/ 5404 w 26567"/>
                  <a:gd name="connsiteY0" fmla="*/ 74436 h 605455"/>
                  <a:gd name="connsiteX1" fmla="*/ 13284 w 26567"/>
                  <a:gd name="connsiteY1" fmla="*/ 71942 h 605455"/>
                  <a:gd name="connsiteX2" fmla="*/ 19296 w 26567"/>
                  <a:gd name="connsiteY2" fmla="*/ 1585 h 605455"/>
                  <a:gd name="connsiteX3" fmla="*/ 26564 w 26567"/>
                  <a:gd name="connsiteY3" fmla="*/ 107661 h 605455"/>
                  <a:gd name="connsiteX4" fmla="*/ 20381 w 26567"/>
                  <a:gd name="connsiteY4" fmla="*/ 259900 h 605455"/>
                  <a:gd name="connsiteX5" fmla="*/ 23430 w 26567"/>
                  <a:gd name="connsiteY5" fmla="*/ 378963 h 605455"/>
                  <a:gd name="connsiteX6" fmla="*/ 18791 w 26567"/>
                  <a:gd name="connsiteY6" fmla="*/ 605455 h 605455"/>
                  <a:gd name="connsiteX7" fmla="*/ 5315 w 26567"/>
                  <a:gd name="connsiteY7" fmla="*/ 361306 h 605455"/>
                  <a:gd name="connsiteX8" fmla="*/ 5229 w 26567"/>
                  <a:gd name="connsiteY8" fmla="*/ 221960 h 605455"/>
                  <a:gd name="connsiteX9" fmla="*/ 2 w 26567"/>
                  <a:gd name="connsiteY9" fmla="*/ 117296 h 605455"/>
                  <a:gd name="connsiteX10" fmla="*/ 5404 w 26567"/>
                  <a:gd name="connsiteY10" fmla="*/ 74436 h 605455"/>
                  <a:gd name="connsiteX0" fmla="*/ 5404 w 26567"/>
                  <a:gd name="connsiteY0" fmla="*/ 74436 h 608593"/>
                  <a:gd name="connsiteX1" fmla="*/ 13284 w 26567"/>
                  <a:gd name="connsiteY1" fmla="*/ 71942 h 608593"/>
                  <a:gd name="connsiteX2" fmla="*/ 19296 w 26567"/>
                  <a:gd name="connsiteY2" fmla="*/ 1585 h 608593"/>
                  <a:gd name="connsiteX3" fmla="*/ 26564 w 26567"/>
                  <a:gd name="connsiteY3" fmla="*/ 107661 h 608593"/>
                  <a:gd name="connsiteX4" fmla="*/ 20381 w 26567"/>
                  <a:gd name="connsiteY4" fmla="*/ 259900 h 608593"/>
                  <a:gd name="connsiteX5" fmla="*/ 23430 w 26567"/>
                  <a:gd name="connsiteY5" fmla="*/ 378963 h 608593"/>
                  <a:gd name="connsiteX6" fmla="*/ 18791 w 26567"/>
                  <a:gd name="connsiteY6" fmla="*/ 605455 h 608593"/>
                  <a:gd name="connsiteX7" fmla="*/ 12414 w 26567"/>
                  <a:gd name="connsiteY7" fmla="*/ 517236 h 608593"/>
                  <a:gd name="connsiteX8" fmla="*/ 5315 w 26567"/>
                  <a:gd name="connsiteY8" fmla="*/ 361306 h 608593"/>
                  <a:gd name="connsiteX9" fmla="*/ 5229 w 26567"/>
                  <a:gd name="connsiteY9" fmla="*/ 221960 h 608593"/>
                  <a:gd name="connsiteX10" fmla="*/ 2 w 26567"/>
                  <a:gd name="connsiteY10" fmla="*/ 117296 h 608593"/>
                  <a:gd name="connsiteX11" fmla="*/ 5404 w 26567"/>
                  <a:gd name="connsiteY11" fmla="*/ 74436 h 608593"/>
                  <a:gd name="connsiteX0" fmla="*/ 5404 w 26567"/>
                  <a:gd name="connsiteY0" fmla="*/ 74436 h 608593"/>
                  <a:gd name="connsiteX1" fmla="*/ 13284 w 26567"/>
                  <a:gd name="connsiteY1" fmla="*/ 71942 h 608593"/>
                  <a:gd name="connsiteX2" fmla="*/ 19296 w 26567"/>
                  <a:gd name="connsiteY2" fmla="*/ 1585 h 608593"/>
                  <a:gd name="connsiteX3" fmla="*/ 26564 w 26567"/>
                  <a:gd name="connsiteY3" fmla="*/ 107661 h 608593"/>
                  <a:gd name="connsiteX4" fmla="*/ 20381 w 26567"/>
                  <a:gd name="connsiteY4" fmla="*/ 259900 h 608593"/>
                  <a:gd name="connsiteX5" fmla="*/ 23430 w 26567"/>
                  <a:gd name="connsiteY5" fmla="*/ 378963 h 608593"/>
                  <a:gd name="connsiteX6" fmla="*/ 18791 w 26567"/>
                  <a:gd name="connsiteY6" fmla="*/ 605455 h 608593"/>
                  <a:gd name="connsiteX7" fmla="*/ 12414 w 26567"/>
                  <a:gd name="connsiteY7" fmla="*/ 517236 h 608593"/>
                  <a:gd name="connsiteX8" fmla="*/ 9584 w 26567"/>
                  <a:gd name="connsiteY8" fmla="*/ 371979 h 608593"/>
                  <a:gd name="connsiteX9" fmla="*/ 5315 w 26567"/>
                  <a:gd name="connsiteY9" fmla="*/ 361306 h 608593"/>
                  <a:gd name="connsiteX10" fmla="*/ 5229 w 26567"/>
                  <a:gd name="connsiteY10" fmla="*/ 221960 h 608593"/>
                  <a:gd name="connsiteX11" fmla="*/ 2 w 26567"/>
                  <a:gd name="connsiteY11" fmla="*/ 117296 h 608593"/>
                  <a:gd name="connsiteX12" fmla="*/ 5404 w 26567"/>
                  <a:gd name="connsiteY12" fmla="*/ 74436 h 608593"/>
                  <a:gd name="connsiteX0" fmla="*/ 5404 w 26567"/>
                  <a:gd name="connsiteY0" fmla="*/ 74436 h 608593"/>
                  <a:gd name="connsiteX1" fmla="*/ 13284 w 26567"/>
                  <a:gd name="connsiteY1" fmla="*/ 71942 h 608593"/>
                  <a:gd name="connsiteX2" fmla="*/ 19296 w 26567"/>
                  <a:gd name="connsiteY2" fmla="*/ 1585 h 608593"/>
                  <a:gd name="connsiteX3" fmla="*/ 26564 w 26567"/>
                  <a:gd name="connsiteY3" fmla="*/ 107661 h 608593"/>
                  <a:gd name="connsiteX4" fmla="*/ 20381 w 26567"/>
                  <a:gd name="connsiteY4" fmla="*/ 259900 h 608593"/>
                  <a:gd name="connsiteX5" fmla="*/ 17770 w 26567"/>
                  <a:gd name="connsiteY5" fmla="*/ 345625 h 608593"/>
                  <a:gd name="connsiteX6" fmla="*/ 18791 w 26567"/>
                  <a:gd name="connsiteY6" fmla="*/ 605455 h 608593"/>
                  <a:gd name="connsiteX7" fmla="*/ 12414 w 26567"/>
                  <a:gd name="connsiteY7" fmla="*/ 517236 h 608593"/>
                  <a:gd name="connsiteX8" fmla="*/ 9584 w 26567"/>
                  <a:gd name="connsiteY8" fmla="*/ 371979 h 608593"/>
                  <a:gd name="connsiteX9" fmla="*/ 5315 w 26567"/>
                  <a:gd name="connsiteY9" fmla="*/ 361306 h 608593"/>
                  <a:gd name="connsiteX10" fmla="*/ 5229 w 26567"/>
                  <a:gd name="connsiteY10" fmla="*/ 221960 h 608593"/>
                  <a:gd name="connsiteX11" fmla="*/ 2 w 26567"/>
                  <a:gd name="connsiteY11" fmla="*/ 117296 h 608593"/>
                  <a:gd name="connsiteX12" fmla="*/ 5404 w 26567"/>
                  <a:gd name="connsiteY12" fmla="*/ 74436 h 608593"/>
                  <a:gd name="connsiteX0" fmla="*/ 5404 w 26568"/>
                  <a:gd name="connsiteY0" fmla="*/ 74436 h 608593"/>
                  <a:gd name="connsiteX1" fmla="*/ 13284 w 26568"/>
                  <a:gd name="connsiteY1" fmla="*/ 71942 h 608593"/>
                  <a:gd name="connsiteX2" fmla="*/ 19296 w 26568"/>
                  <a:gd name="connsiteY2" fmla="*/ 1585 h 608593"/>
                  <a:gd name="connsiteX3" fmla="*/ 26564 w 26568"/>
                  <a:gd name="connsiteY3" fmla="*/ 107661 h 608593"/>
                  <a:gd name="connsiteX4" fmla="*/ 20381 w 26568"/>
                  <a:gd name="connsiteY4" fmla="*/ 259900 h 608593"/>
                  <a:gd name="connsiteX5" fmla="*/ 22210 w 26568"/>
                  <a:gd name="connsiteY5" fmla="*/ 314829 h 608593"/>
                  <a:gd name="connsiteX6" fmla="*/ 17770 w 26568"/>
                  <a:gd name="connsiteY6" fmla="*/ 345625 h 608593"/>
                  <a:gd name="connsiteX7" fmla="*/ 18791 w 26568"/>
                  <a:gd name="connsiteY7" fmla="*/ 605455 h 608593"/>
                  <a:gd name="connsiteX8" fmla="*/ 12414 w 26568"/>
                  <a:gd name="connsiteY8" fmla="*/ 517236 h 608593"/>
                  <a:gd name="connsiteX9" fmla="*/ 9584 w 26568"/>
                  <a:gd name="connsiteY9" fmla="*/ 371979 h 608593"/>
                  <a:gd name="connsiteX10" fmla="*/ 5315 w 26568"/>
                  <a:gd name="connsiteY10" fmla="*/ 361306 h 608593"/>
                  <a:gd name="connsiteX11" fmla="*/ 5229 w 26568"/>
                  <a:gd name="connsiteY11" fmla="*/ 221960 h 608593"/>
                  <a:gd name="connsiteX12" fmla="*/ 2 w 26568"/>
                  <a:gd name="connsiteY12" fmla="*/ 117296 h 608593"/>
                  <a:gd name="connsiteX13" fmla="*/ 5404 w 26568"/>
                  <a:gd name="connsiteY13" fmla="*/ 74436 h 608593"/>
                  <a:gd name="connsiteX0" fmla="*/ 5404 w 26568"/>
                  <a:gd name="connsiteY0" fmla="*/ 74436 h 608593"/>
                  <a:gd name="connsiteX1" fmla="*/ 13284 w 26568"/>
                  <a:gd name="connsiteY1" fmla="*/ 71942 h 608593"/>
                  <a:gd name="connsiteX2" fmla="*/ 19296 w 26568"/>
                  <a:gd name="connsiteY2" fmla="*/ 1585 h 608593"/>
                  <a:gd name="connsiteX3" fmla="*/ 26564 w 26568"/>
                  <a:gd name="connsiteY3" fmla="*/ 107661 h 608593"/>
                  <a:gd name="connsiteX4" fmla="*/ 20381 w 26568"/>
                  <a:gd name="connsiteY4" fmla="*/ 259900 h 608593"/>
                  <a:gd name="connsiteX5" fmla="*/ 22210 w 26568"/>
                  <a:gd name="connsiteY5" fmla="*/ 314829 h 608593"/>
                  <a:gd name="connsiteX6" fmla="*/ 17770 w 26568"/>
                  <a:gd name="connsiteY6" fmla="*/ 345625 h 608593"/>
                  <a:gd name="connsiteX7" fmla="*/ 26129 w 26568"/>
                  <a:gd name="connsiteY7" fmla="*/ 381504 h 608593"/>
                  <a:gd name="connsiteX8" fmla="*/ 18791 w 26568"/>
                  <a:gd name="connsiteY8" fmla="*/ 605455 h 608593"/>
                  <a:gd name="connsiteX9" fmla="*/ 12414 w 26568"/>
                  <a:gd name="connsiteY9" fmla="*/ 517236 h 608593"/>
                  <a:gd name="connsiteX10" fmla="*/ 9584 w 26568"/>
                  <a:gd name="connsiteY10" fmla="*/ 371979 h 608593"/>
                  <a:gd name="connsiteX11" fmla="*/ 5315 w 26568"/>
                  <a:gd name="connsiteY11" fmla="*/ 361306 h 608593"/>
                  <a:gd name="connsiteX12" fmla="*/ 5229 w 26568"/>
                  <a:gd name="connsiteY12" fmla="*/ 221960 h 608593"/>
                  <a:gd name="connsiteX13" fmla="*/ 2 w 26568"/>
                  <a:gd name="connsiteY13" fmla="*/ 117296 h 608593"/>
                  <a:gd name="connsiteX14" fmla="*/ 5404 w 26568"/>
                  <a:gd name="connsiteY14" fmla="*/ 74436 h 608593"/>
                  <a:gd name="connsiteX0" fmla="*/ 5404 w 26568"/>
                  <a:gd name="connsiteY0" fmla="*/ 74436 h 608593"/>
                  <a:gd name="connsiteX1" fmla="*/ 13284 w 26568"/>
                  <a:gd name="connsiteY1" fmla="*/ 71942 h 608593"/>
                  <a:gd name="connsiteX2" fmla="*/ 19296 w 26568"/>
                  <a:gd name="connsiteY2" fmla="*/ 1585 h 608593"/>
                  <a:gd name="connsiteX3" fmla="*/ 26564 w 26568"/>
                  <a:gd name="connsiteY3" fmla="*/ 107661 h 608593"/>
                  <a:gd name="connsiteX4" fmla="*/ 20381 w 26568"/>
                  <a:gd name="connsiteY4" fmla="*/ 259900 h 608593"/>
                  <a:gd name="connsiteX5" fmla="*/ 22210 w 26568"/>
                  <a:gd name="connsiteY5" fmla="*/ 314829 h 608593"/>
                  <a:gd name="connsiteX6" fmla="*/ 17770 w 26568"/>
                  <a:gd name="connsiteY6" fmla="*/ 345625 h 608593"/>
                  <a:gd name="connsiteX7" fmla="*/ 26129 w 26568"/>
                  <a:gd name="connsiteY7" fmla="*/ 381504 h 608593"/>
                  <a:gd name="connsiteX8" fmla="*/ 18791 w 26568"/>
                  <a:gd name="connsiteY8" fmla="*/ 605455 h 608593"/>
                  <a:gd name="connsiteX9" fmla="*/ 12414 w 26568"/>
                  <a:gd name="connsiteY9" fmla="*/ 517236 h 608593"/>
                  <a:gd name="connsiteX10" fmla="*/ 9584 w 26568"/>
                  <a:gd name="connsiteY10" fmla="*/ 371979 h 608593"/>
                  <a:gd name="connsiteX11" fmla="*/ 5315 w 26568"/>
                  <a:gd name="connsiteY11" fmla="*/ 361306 h 608593"/>
                  <a:gd name="connsiteX12" fmla="*/ 5229 w 26568"/>
                  <a:gd name="connsiteY12" fmla="*/ 221960 h 608593"/>
                  <a:gd name="connsiteX13" fmla="*/ 2 w 26568"/>
                  <a:gd name="connsiteY13" fmla="*/ 117296 h 608593"/>
                  <a:gd name="connsiteX14" fmla="*/ 5404 w 26568"/>
                  <a:gd name="connsiteY14" fmla="*/ 74436 h 608593"/>
                  <a:gd name="connsiteX0" fmla="*/ 5404 w 29446"/>
                  <a:gd name="connsiteY0" fmla="*/ 74436 h 608593"/>
                  <a:gd name="connsiteX1" fmla="*/ 13284 w 29446"/>
                  <a:gd name="connsiteY1" fmla="*/ 71942 h 608593"/>
                  <a:gd name="connsiteX2" fmla="*/ 19296 w 29446"/>
                  <a:gd name="connsiteY2" fmla="*/ 1585 h 608593"/>
                  <a:gd name="connsiteX3" fmla="*/ 26564 w 29446"/>
                  <a:gd name="connsiteY3" fmla="*/ 107661 h 608593"/>
                  <a:gd name="connsiteX4" fmla="*/ 20381 w 29446"/>
                  <a:gd name="connsiteY4" fmla="*/ 259900 h 608593"/>
                  <a:gd name="connsiteX5" fmla="*/ 22210 w 29446"/>
                  <a:gd name="connsiteY5" fmla="*/ 314829 h 608593"/>
                  <a:gd name="connsiteX6" fmla="*/ 17770 w 29446"/>
                  <a:gd name="connsiteY6" fmla="*/ 345625 h 608593"/>
                  <a:gd name="connsiteX7" fmla="*/ 26129 w 29446"/>
                  <a:gd name="connsiteY7" fmla="*/ 381504 h 608593"/>
                  <a:gd name="connsiteX8" fmla="*/ 29177 w 29446"/>
                  <a:gd name="connsiteY8" fmla="*/ 481517 h 608593"/>
                  <a:gd name="connsiteX9" fmla="*/ 18791 w 29446"/>
                  <a:gd name="connsiteY9" fmla="*/ 605455 h 608593"/>
                  <a:gd name="connsiteX10" fmla="*/ 12414 w 29446"/>
                  <a:gd name="connsiteY10" fmla="*/ 517236 h 608593"/>
                  <a:gd name="connsiteX11" fmla="*/ 9584 w 29446"/>
                  <a:gd name="connsiteY11" fmla="*/ 371979 h 608593"/>
                  <a:gd name="connsiteX12" fmla="*/ 5315 w 29446"/>
                  <a:gd name="connsiteY12" fmla="*/ 361306 h 608593"/>
                  <a:gd name="connsiteX13" fmla="*/ 5229 w 29446"/>
                  <a:gd name="connsiteY13" fmla="*/ 221960 h 608593"/>
                  <a:gd name="connsiteX14" fmla="*/ 2 w 29446"/>
                  <a:gd name="connsiteY14" fmla="*/ 117296 h 608593"/>
                  <a:gd name="connsiteX15" fmla="*/ 5404 w 29446"/>
                  <a:gd name="connsiteY15" fmla="*/ 74436 h 608593"/>
                  <a:gd name="connsiteX0" fmla="*/ 5404 w 29177"/>
                  <a:gd name="connsiteY0" fmla="*/ 74436 h 608593"/>
                  <a:gd name="connsiteX1" fmla="*/ 13284 w 29177"/>
                  <a:gd name="connsiteY1" fmla="*/ 71942 h 608593"/>
                  <a:gd name="connsiteX2" fmla="*/ 19296 w 29177"/>
                  <a:gd name="connsiteY2" fmla="*/ 1585 h 608593"/>
                  <a:gd name="connsiteX3" fmla="*/ 26564 w 29177"/>
                  <a:gd name="connsiteY3" fmla="*/ 107661 h 608593"/>
                  <a:gd name="connsiteX4" fmla="*/ 20381 w 29177"/>
                  <a:gd name="connsiteY4" fmla="*/ 259900 h 608593"/>
                  <a:gd name="connsiteX5" fmla="*/ 22210 w 29177"/>
                  <a:gd name="connsiteY5" fmla="*/ 314829 h 608593"/>
                  <a:gd name="connsiteX6" fmla="*/ 17770 w 29177"/>
                  <a:gd name="connsiteY6" fmla="*/ 345625 h 608593"/>
                  <a:gd name="connsiteX7" fmla="*/ 26129 w 29177"/>
                  <a:gd name="connsiteY7" fmla="*/ 381504 h 608593"/>
                  <a:gd name="connsiteX8" fmla="*/ 29177 w 29177"/>
                  <a:gd name="connsiteY8" fmla="*/ 481517 h 608593"/>
                  <a:gd name="connsiteX9" fmla="*/ 18791 w 29177"/>
                  <a:gd name="connsiteY9" fmla="*/ 605455 h 608593"/>
                  <a:gd name="connsiteX10" fmla="*/ 12414 w 29177"/>
                  <a:gd name="connsiteY10" fmla="*/ 517236 h 608593"/>
                  <a:gd name="connsiteX11" fmla="*/ 9584 w 29177"/>
                  <a:gd name="connsiteY11" fmla="*/ 371979 h 608593"/>
                  <a:gd name="connsiteX12" fmla="*/ 5315 w 29177"/>
                  <a:gd name="connsiteY12" fmla="*/ 361306 h 608593"/>
                  <a:gd name="connsiteX13" fmla="*/ 5229 w 29177"/>
                  <a:gd name="connsiteY13" fmla="*/ 221960 h 608593"/>
                  <a:gd name="connsiteX14" fmla="*/ 2 w 29177"/>
                  <a:gd name="connsiteY14" fmla="*/ 117296 h 608593"/>
                  <a:gd name="connsiteX15" fmla="*/ 5404 w 29177"/>
                  <a:gd name="connsiteY15" fmla="*/ 74436 h 608593"/>
                  <a:gd name="connsiteX0" fmla="*/ 5404 w 29201"/>
                  <a:gd name="connsiteY0" fmla="*/ 74436 h 608593"/>
                  <a:gd name="connsiteX1" fmla="*/ 13284 w 29201"/>
                  <a:gd name="connsiteY1" fmla="*/ 71942 h 608593"/>
                  <a:gd name="connsiteX2" fmla="*/ 19296 w 29201"/>
                  <a:gd name="connsiteY2" fmla="*/ 1585 h 608593"/>
                  <a:gd name="connsiteX3" fmla="*/ 26564 w 29201"/>
                  <a:gd name="connsiteY3" fmla="*/ 107661 h 608593"/>
                  <a:gd name="connsiteX4" fmla="*/ 20381 w 29201"/>
                  <a:gd name="connsiteY4" fmla="*/ 259900 h 608593"/>
                  <a:gd name="connsiteX5" fmla="*/ 22210 w 29201"/>
                  <a:gd name="connsiteY5" fmla="*/ 314829 h 608593"/>
                  <a:gd name="connsiteX6" fmla="*/ 17770 w 29201"/>
                  <a:gd name="connsiteY6" fmla="*/ 345625 h 608593"/>
                  <a:gd name="connsiteX7" fmla="*/ 26129 w 29201"/>
                  <a:gd name="connsiteY7" fmla="*/ 381504 h 608593"/>
                  <a:gd name="connsiteX8" fmla="*/ 29177 w 29201"/>
                  <a:gd name="connsiteY8" fmla="*/ 481517 h 608593"/>
                  <a:gd name="connsiteX9" fmla="*/ 21993 w 29201"/>
                  <a:gd name="connsiteY9" fmla="*/ 483898 h 608593"/>
                  <a:gd name="connsiteX10" fmla="*/ 18791 w 29201"/>
                  <a:gd name="connsiteY10" fmla="*/ 605455 h 608593"/>
                  <a:gd name="connsiteX11" fmla="*/ 12414 w 29201"/>
                  <a:gd name="connsiteY11" fmla="*/ 517236 h 608593"/>
                  <a:gd name="connsiteX12" fmla="*/ 9584 w 29201"/>
                  <a:gd name="connsiteY12" fmla="*/ 371979 h 608593"/>
                  <a:gd name="connsiteX13" fmla="*/ 5315 w 29201"/>
                  <a:gd name="connsiteY13" fmla="*/ 361306 h 608593"/>
                  <a:gd name="connsiteX14" fmla="*/ 5229 w 29201"/>
                  <a:gd name="connsiteY14" fmla="*/ 221960 h 608593"/>
                  <a:gd name="connsiteX15" fmla="*/ 2 w 29201"/>
                  <a:gd name="connsiteY15" fmla="*/ 117296 h 608593"/>
                  <a:gd name="connsiteX16" fmla="*/ 5404 w 29201"/>
                  <a:gd name="connsiteY16" fmla="*/ 74436 h 6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01" h="608593">
                    <a:moveTo>
                      <a:pt x="5404" y="74436"/>
                    </a:moveTo>
                    <a:cubicBezTo>
                      <a:pt x="5840" y="33936"/>
                      <a:pt x="11622" y="87656"/>
                      <a:pt x="13284" y="71942"/>
                    </a:cubicBezTo>
                    <a:cubicBezTo>
                      <a:pt x="14946" y="56228"/>
                      <a:pt x="18389" y="-11115"/>
                      <a:pt x="19296" y="1585"/>
                    </a:cubicBezTo>
                    <a:cubicBezTo>
                      <a:pt x="20203" y="14285"/>
                      <a:pt x="26383" y="64609"/>
                      <a:pt x="26564" y="107661"/>
                    </a:cubicBezTo>
                    <a:cubicBezTo>
                      <a:pt x="26745" y="150713"/>
                      <a:pt x="21542" y="228944"/>
                      <a:pt x="20381" y="259900"/>
                    </a:cubicBezTo>
                    <a:cubicBezTo>
                      <a:pt x="19220" y="290856"/>
                      <a:pt x="22645" y="300542"/>
                      <a:pt x="22210" y="314829"/>
                    </a:cubicBezTo>
                    <a:cubicBezTo>
                      <a:pt x="21775" y="329117"/>
                      <a:pt x="18314" y="319828"/>
                      <a:pt x="17770" y="345625"/>
                    </a:cubicBezTo>
                    <a:cubicBezTo>
                      <a:pt x="17226" y="371422"/>
                      <a:pt x="25135" y="359649"/>
                      <a:pt x="26129" y="381504"/>
                    </a:cubicBezTo>
                    <a:cubicBezTo>
                      <a:pt x="27123" y="403359"/>
                      <a:pt x="29467" y="453736"/>
                      <a:pt x="29177" y="481517"/>
                    </a:cubicBezTo>
                    <a:cubicBezTo>
                      <a:pt x="28887" y="509298"/>
                      <a:pt x="23724" y="463242"/>
                      <a:pt x="21993" y="483898"/>
                    </a:cubicBezTo>
                    <a:cubicBezTo>
                      <a:pt x="20262" y="504554"/>
                      <a:pt x="20787" y="610614"/>
                      <a:pt x="18791" y="605455"/>
                    </a:cubicBezTo>
                    <a:cubicBezTo>
                      <a:pt x="16955" y="623738"/>
                      <a:pt x="14660" y="557928"/>
                      <a:pt x="12414" y="517236"/>
                    </a:cubicBezTo>
                    <a:cubicBezTo>
                      <a:pt x="10408" y="484277"/>
                      <a:pt x="10767" y="397967"/>
                      <a:pt x="9584" y="371979"/>
                    </a:cubicBezTo>
                    <a:cubicBezTo>
                      <a:pt x="8401" y="345991"/>
                      <a:pt x="5569" y="392262"/>
                      <a:pt x="5315" y="361306"/>
                    </a:cubicBezTo>
                    <a:cubicBezTo>
                      <a:pt x="3018" y="325568"/>
                      <a:pt x="7421" y="268581"/>
                      <a:pt x="5229" y="221960"/>
                    </a:cubicBezTo>
                    <a:cubicBezTo>
                      <a:pt x="3037" y="175339"/>
                      <a:pt x="-100" y="145058"/>
                      <a:pt x="2" y="117296"/>
                    </a:cubicBezTo>
                    <a:cubicBezTo>
                      <a:pt x="3780" y="64909"/>
                      <a:pt x="3368" y="103011"/>
                      <a:pt x="5404" y="74436"/>
                    </a:cubicBezTo>
                    <a:close/>
                  </a:path>
                </a:pathLst>
              </a:custGeom>
              <a:solidFill>
                <a:srgbClr val="CCFF99"/>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6" name="フリーフォーム 45"/>
              <p:cNvSpPr/>
              <p:nvPr/>
            </p:nvSpPr>
            <p:spPr>
              <a:xfrm>
                <a:off x="4527811" y="1632046"/>
                <a:ext cx="346637" cy="162631"/>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Lst>
                <a:ahLst/>
                <a:cxnLst>
                  <a:cxn ang="0">
                    <a:pos x="connsiteX0" y="connsiteY0"/>
                  </a:cxn>
                  <a:cxn ang="0">
                    <a:pos x="connsiteX1" y="connsiteY1"/>
                  </a:cxn>
                  <a:cxn ang="0">
                    <a:pos x="connsiteX2" y="connsiteY2"/>
                  </a:cxn>
                  <a:cxn ang="0">
                    <a:pos x="connsiteX3" y="connsiteY3"/>
                  </a:cxn>
                </a:cxnLst>
                <a:rect l="l" t="t" r="r" b="b"/>
                <a:pathLst>
                  <a:path w="666749" h="314324">
                    <a:moveTo>
                      <a:pt x="666749" y="314324"/>
                    </a:moveTo>
                    <a:cubicBezTo>
                      <a:pt x="609599" y="255586"/>
                      <a:pt x="552449" y="225424"/>
                      <a:pt x="495299" y="180974"/>
                    </a:cubicBezTo>
                    <a:cubicBezTo>
                      <a:pt x="430212" y="120649"/>
                      <a:pt x="355599" y="98424"/>
                      <a:pt x="285749" y="57149"/>
                    </a:cubicBezTo>
                    <a:cubicBezTo>
                      <a:pt x="223837" y="28575"/>
                      <a:pt x="90487" y="-1"/>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7" name="フリーフォーム 46"/>
              <p:cNvSpPr/>
              <p:nvPr/>
            </p:nvSpPr>
            <p:spPr>
              <a:xfrm>
                <a:off x="2781784" y="1059537"/>
                <a:ext cx="1301497" cy="2877542"/>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70275"/>
                  <a:gd name="connsiteX1" fmla="*/ 395286 w 666749"/>
                  <a:gd name="connsiteY1" fmla="*/ 361949 h 370275"/>
                  <a:gd name="connsiteX2" fmla="*/ 285749 w 666749"/>
                  <a:gd name="connsiteY2" fmla="*/ 57149 h 370275"/>
                  <a:gd name="connsiteX3" fmla="*/ 0 w 666749"/>
                  <a:gd name="connsiteY3" fmla="*/ 0 h 370275"/>
                  <a:gd name="connsiteX0" fmla="*/ 776287 w 776287"/>
                  <a:gd name="connsiteY0" fmla="*/ 604837 h 660788"/>
                  <a:gd name="connsiteX1" fmla="*/ 504824 w 776287"/>
                  <a:gd name="connsiteY1" fmla="*/ 652462 h 660788"/>
                  <a:gd name="connsiteX2" fmla="*/ 395287 w 776287"/>
                  <a:gd name="connsiteY2" fmla="*/ 347662 h 660788"/>
                  <a:gd name="connsiteX3" fmla="*/ 0 w 776287"/>
                  <a:gd name="connsiteY3" fmla="*/ 0 h 660788"/>
                  <a:gd name="connsiteX0" fmla="*/ 1843087 w 1843087"/>
                  <a:gd name="connsiteY0" fmla="*/ 3033712 h 3089663"/>
                  <a:gd name="connsiteX1" fmla="*/ 1571624 w 1843087"/>
                  <a:gd name="connsiteY1" fmla="*/ 3081337 h 3089663"/>
                  <a:gd name="connsiteX2" fmla="*/ 1462087 w 1843087"/>
                  <a:gd name="connsiteY2" fmla="*/ 2776537 h 3089663"/>
                  <a:gd name="connsiteX3" fmla="*/ 0 w 1843087"/>
                  <a:gd name="connsiteY3" fmla="*/ 0 h 3089663"/>
                  <a:gd name="connsiteX0" fmla="*/ 2490787 w 2490787"/>
                  <a:gd name="connsiteY0" fmla="*/ 5414962 h 5470913"/>
                  <a:gd name="connsiteX1" fmla="*/ 2219324 w 2490787"/>
                  <a:gd name="connsiteY1" fmla="*/ 5462587 h 5470913"/>
                  <a:gd name="connsiteX2" fmla="*/ 2109787 w 2490787"/>
                  <a:gd name="connsiteY2" fmla="*/ 5157787 h 5470913"/>
                  <a:gd name="connsiteX3" fmla="*/ 0 w 2490787"/>
                  <a:gd name="connsiteY3" fmla="*/ 0 h 5470913"/>
                  <a:gd name="connsiteX0" fmla="*/ 2564332 w 2564332"/>
                  <a:gd name="connsiteY0" fmla="*/ 5414962 h 5470913"/>
                  <a:gd name="connsiteX1" fmla="*/ 2292869 w 2564332"/>
                  <a:gd name="connsiteY1" fmla="*/ 5462587 h 5470913"/>
                  <a:gd name="connsiteX2" fmla="*/ 2183332 w 2564332"/>
                  <a:gd name="connsiteY2" fmla="*/ 5157787 h 5470913"/>
                  <a:gd name="connsiteX3" fmla="*/ 180876 w 2564332"/>
                  <a:gd name="connsiteY3" fmla="*/ 693962 h 5470913"/>
                  <a:gd name="connsiteX4" fmla="*/ 73545 w 2564332"/>
                  <a:gd name="connsiteY4" fmla="*/ 0 h 5470913"/>
                  <a:gd name="connsiteX0" fmla="*/ 2564332 w 2564332"/>
                  <a:gd name="connsiteY0" fmla="*/ 5414962 h 5470913"/>
                  <a:gd name="connsiteX1" fmla="*/ 2292869 w 2564332"/>
                  <a:gd name="connsiteY1" fmla="*/ 5462587 h 5470913"/>
                  <a:gd name="connsiteX2" fmla="*/ 2183332 w 2564332"/>
                  <a:gd name="connsiteY2" fmla="*/ 5157787 h 5470913"/>
                  <a:gd name="connsiteX3" fmla="*/ 1257201 w 2564332"/>
                  <a:gd name="connsiteY3" fmla="*/ 1475012 h 5470913"/>
                  <a:gd name="connsiteX4" fmla="*/ 180876 w 2564332"/>
                  <a:gd name="connsiteY4" fmla="*/ 693962 h 5470913"/>
                  <a:gd name="connsiteX5" fmla="*/ 73545 w 2564332"/>
                  <a:gd name="connsiteY5" fmla="*/ 0 h 5470913"/>
                  <a:gd name="connsiteX0" fmla="*/ 2564332 w 2564332"/>
                  <a:gd name="connsiteY0" fmla="*/ 5414962 h 5470913"/>
                  <a:gd name="connsiteX1" fmla="*/ 2292869 w 2564332"/>
                  <a:gd name="connsiteY1" fmla="*/ 5462587 h 5470913"/>
                  <a:gd name="connsiteX2" fmla="*/ 2183332 w 2564332"/>
                  <a:gd name="connsiteY2" fmla="*/ 5157787 h 5470913"/>
                  <a:gd name="connsiteX3" fmla="*/ 1238151 w 2564332"/>
                  <a:gd name="connsiteY3" fmla="*/ 2656112 h 5470913"/>
                  <a:gd name="connsiteX4" fmla="*/ 1257201 w 2564332"/>
                  <a:gd name="connsiteY4" fmla="*/ 1475012 h 5470913"/>
                  <a:gd name="connsiteX5" fmla="*/ 180876 w 2564332"/>
                  <a:gd name="connsiteY5" fmla="*/ 693962 h 5470913"/>
                  <a:gd name="connsiteX6" fmla="*/ 73545 w 2564332"/>
                  <a:gd name="connsiteY6" fmla="*/ 0 h 5470913"/>
                  <a:gd name="connsiteX0" fmla="*/ 2564332 w 2564332"/>
                  <a:gd name="connsiteY0" fmla="*/ 5414962 h 5470913"/>
                  <a:gd name="connsiteX1" fmla="*/ 2292869 w 2564332"/>
                  <a:gd name="connsiteY1" fmla="*/ 5462587 h 5470913"/>
                  <a:gd name="connsiteX2" fmla="*/ 2183332 w 2564332"/>
                  <a:gd name="connsiteY2" fmla="*/ 5157787 h 5470913"/>
                  <a:gd name="connsiteX3" fmla="*/ 1238151 w 2564332"/>
                  <a:gd name="connsiteY3" fmla="*/ 2656112 h 5470913"/>
                  <a:gd name="connsiteX4" fmla="*/ 1257201 w 2564332"/>
                  <a:gd name="connsiteY4" fmla="*/ 1475012 h 5470913"/>
                  <a:gd name="connsiteX5" fmla="*/ 180876 w 2564332"/>
                  <a:gd name="connsiteY5" fmla="*/ 693962 h 5470913"/>
                  <a:gd name="connsiteX6" fmla="*/ 73545 w 2564332"/>
                  <a:gd name="connsiteY6" fmla="*/ 0 h 5470913"/>
                  <a:gd name="connsiteX0" fmla="*/ 2564332 w 2564332"/>
                  <a:gd name="connsiteY0" fmla="*/ 5414962 h 5470913"/>
                  <a:gd name="connsiteX1" fmla="*/ 2292869 w 2564332"/>
                  <a:gd name="connsiteY1" fmla="*/ 5462587 h 5470913"/>
                  <a:gd name="connsiteX2" fmla="*/ 2183332 w 2564332"/>
                  <a:gd name="connsiteY2" fmla="*/ 5157787 h 5470913"/>
                  <a:gd name="connsiteX3" fmla="*/ 1238151 w 2564332"/>
                  <a:gd name="connsiteY3" fmla="*/ 2656112 h 5470913"/>
                  <a:gd name="connsiteX4" fmla="*/ 1257201 w 2564332"/>
                  <a:gd name="connsiteY4" fmla="*/ 1475012 h 5470913"/>
                  <a:gd name="connsiteX5" fmla="*/ 733326 w 2564332"/>
                  <a:gd name="connsiteY5" fmla="*/ 989237 h 5470913"/>
                  <a:gd name="connsiteX6" fmla="*/ 180876 w 2564332"/>
                  <a:gd name="connsiteY6" fmla="*/ 693962 h 5470913"/>
                  <a:gd name="connsiteX7" fmla="*/ 73545 w 2564332"/>
                  <a:gd name="connsiteY7" fmla="*/ 0 h 5470913"/>
                  <a:gd name="connsiteX0" fmla="*/ 2564332 w 2564332"/>
                  <a:gd name="connsiteY0" fmla="*/ 5414962 h 5760879"/>
                  <a:gd name="connsiteX1" fmla="*/ 2292869 w 2564332"/>
                  <a:gd name="connsiteY1" fmla="*/ 5462587 h 5760879"/>
                  <a:gd name="connsiteX2" fmla="*/ 1678507 w 2564332"/>
                  <a:gd name="connsiteY2" fmla="*/ 5757862 h 5760879"/>
                  <a:gd name="connsiteX3" fmla="*/ 1238151 w 2564332"/>
                  <a:gd name="connsiteY3" fmla="*/ 2656112 h 5760879"/>
                  <a:gd name="connsiteX4" fmla="*/ 1257201 w 2564332"/>
                  <a:gd name="connsiteY4" fmla="*/ 1475012 h 5760879"/>
                  <a:gd name="connsiteX5" fmla="*/ 733326 w 2564332"/>
                  <a:gd name="connsiteY5" fmla="*/ 989237 h 5760879"/>
                  <a:gd name="connsiteX6" fmla="*/ 180876 w 2564332"/>
                  <a:gd name="connsiteY6" fmla="*/ 693962 h 5760879"/>
                  <a:gd name="connsiteX7" fmla="*/ 73545 w 2564332"/>
                  <a:gd name="connsiteY7" fmla="*/ 0 h 5760879"/>
                  <a:gd name="connsiteX0" fmla="*/ 2564332 w 2564332"/>
                  <a:gd name="connsiteY0" fmla="*/ 5414962 h 5944217"/>
                  <a:gd name="connsiteX1" fmla="*/ 2292869 w 2564332"/>
                  <a:gd name="connsiteY1" fmla="*/ 5462587 h 5944217"/>
                  <a:gd name="connsiteX2" fmla="*/ 2076351 w 2564332"/>
                  <a:gd name="connsiteY2" fmla="*/ 5589812 h 5944217"/>
                  <a:gd name="connsiteX3" fmla="*/ 1678507 w 2564332"/>
                  <a:gd name="connsiteY3" fmla="*/ 5757862 h 5944217"/>
                  <a:gd name="connsiteX4" fmla="*/ 1238151 w 2564332"/>
                  <a:gd name="connsiteY4" fmla="*/ 2656112 h 5944217"/>
                  <a:gd name="connsiteX5" fmla="*/ 1257201 w 2564332"/>
                  <a:gd name="connsiteY5" fmla="*/ 1475012 h 5944217"/>
                  <a:gd name="connsiteX6" fmla="*/ 733326 w 2564332"/>
                  <a:gd name="connsiteY6" fmla="*/ 989237 h 5944217"/>
                  <a:gd name="connsiteX7" fmla="*/ 180876 w 2564332"/>
                  <a:gd name="connsiteY7" fmla="*/ 693962 h 5944217"/>
                  <a:gd name="connsiteX8" fmla="*/ 73545 w 2564332"/>
                  <a:gd name="connsiteY8" fmla="*/ 0 h 5944217"/>
                  <a:gd name="connsiteX0" fmla="*/ 2564332 w 2564332"/>
                  <a:gd name="connsiteY0" fmla="*/ 5414962 h 5891817"/>
                  <a:gd name="connsiteX1" fmla="*/ 2292869 w 2564332"/>
                  <a:gd name="connsiteY1" fmla="*/ 5462587 h 5891817"/>
                  <a:gd name="connsiteX2" fmla="*/ 2076351 w 2564332"/>
                  <a:gd name="connsiteY2" fmla="*/ 5589812 h 5891817"/>
                  <a:gd name="connsiteX3" fmla="*/ 1678507 w 2564332"/>
                  <a:gd name="connsiteY3" fmla="*/ 5757862 h 5891817"/>
                  <a:gd name="connsiteX4" fmla="*/ 1352451 w 2564332"/>
                  <a:gd name="connsiteY4" fmla="*/ 3589562 h 5891817"/>
                  <a:gd name="connsiteX5" fmla="*/ 1238151 w 2564332"/>
                  <a:gd name="connsiteY5" fmla="*/ 2656112 h 5891817"/>
                  <a:gd name="connsiteX6" fmla="*/ 1257201 w 2564332"/>
                  <a:gd name="connsiteY6" fmla="*/ 1475012 h 5891817"/>
                  <a:gd name="connsiteX7" fmla="*/ 733326 w 2564332"/>
                  <a:gd name="connsiteY7" fmla="*/ 989237 h 5891817"/>
                  <a:gd name="connsiteX8" fmla="*/ 180876 w 2564332"/>
                  <a:gd name="connsiteY8" fmla="*/ 693962 h 5891817"/>
                  <a:gd name="connsiteX9" fmla="*/ 73545 w 2564332"/>
                  <a:gd name="connsiteY9" fmla="*/ 0 h 5891817"/>
                  <a:gd name="connsiteX0" fmla="*/ 2564332 w 2564332"/>
                  <a:gd name="connsiteY0" fmla="*/ 5414962 h 5822492"/>
                  <a:gd name="connsiteX1" fmla="*/ 2292869 w 2564332"/>
                  <a:gd name="connsiteY1" fmla="*/ 5462587 h 5822492"/>
                  <a:gd name="connsiteX2" fmla="*/ 2076351 w 2564332"/>
                  <a:gd name="connsiteY2" fmla="*/ 5589812 h 5822492"/>
                  <a:gd name="connsiteX3" fmla="*/ 1678507 w 2564332"/>
                  <a:gd name="connsiteY3" fmla="*/ 5757862 h 5822492"/>
                  <a:gd name="connsiteX4" fmla="*/ 1476276 w 2564332"/>
                  <a:gd name="connsiteY4" fmla="*/ 3503837 h 5822492"/>
                  <a:gd name="connsiteX5" fmla="*/ 1352451 w 2564332"/>
                  <a:gd name="connsiteY5" fmla="*/ 3589562 h 5822492"/>
                  <a:gd name="connsiteX6" fmla="*/ 1238151 w 2564332"/>
                  <a:gd name="connsiteY6" fmla="*/ 2656112 h 5822492"/>
                  <a:gd name="connsiteX7" fmla="*/ 1257201 w 2564332"/>
                  <a:gd name="connsiteY7" fmla="*/ 1475012 h 5822492"/>
                  <a:gd name="connsiteX8" fmla="*/ 733326 w 2564332"/>
                  <a:gd name="connsiteY8" fmla="*/ 989237 h 5822492"/>
                  <a:gd name="connsiteX9" fmla="*/ 180876 w 2564332"/>
                  <a:gd name="connsiteY9" fmla="*/ 693962 h 5822492"/>
                  <a:gd name="connsiteX10" fmla="*/ 73545 w 2564332"/>
                  <a:gd name="connsiteY10" fmla="*/ 0 h 5822492"/>
                  <a:gd name="connsiteX0" fmla="*/ 2564332 w 2564332"/>
                  <a:gd name="connsiteY0" fmla="*/ 5414962 h 5842336"/>
                  <a:gd name="connsiteX1" fmla="*/ 2292869 w 2564332"/>
                  <a:gd name="connsiteY1" fmla="*/ 5462587 h 5842336"/>
                  <a:gd name="connsiteX2" fmla="*/ 2076351 w 2564332"/>
                  <a:gd name="connsiteY2" fmla="*/ 5589812 h 5842336"/>
                  <a:gd name="connsiteX3" fmla="*/ 1678507 w 2564332"/>
                  <a:gd name="connsiteY3" fmla="*/ 5757862 h 5842336"/>
                  <a:gd name="connsiteX4" fmla="*/ 1457226 w 2564332"/>
                  <a:gd name="connsiteY4" fmla="*/ 4227737 h 5842336"/>
                  <a:gd name="connsiteX5" fmla="*/ 1476276 w 2564332"/>
                  <a:gd name="connsiteY5" fmla="*/ 3503837 h 5842336"/>
                  <a:gd name="connsiteX6" fmla="*/ 1352451 w 2564332"/>
                  <a:gd name="connsiteY6" fmla="*/ 3589562 h 5842336"/>
                  <a:gd name="connsiteX7" fmla="*/ 1238151 w 2564332"/>
                  <a:gd name="connsiteY7" fmla="*/ 2656112 h 5842336"/>
                  <a:gd name="connsiteX8" fmla="*/ 1257201 w 2564332"/>
                  <a:gd name="connsiteY8" fmla="*/ 1475012 h 5842336"/>
                  <a:gd name="connsiteX9" fmla="*/ 733326 w 2564332"/>
                  <a:gd name="connsiteY9" fmla="*/ 989237 h 5842336"/>
                  <a:gd name="connsiteX10" fmla="*/ 180876 w 2564332"/>
                  <a:gd name="connsiteY10" fmla="*/ 693962 h 5842336"/>
                  <a:gd name="connsiteX11" fmla="*/ 73545 w 2564332"/>
                  <a:gd name="connsiteY11" fmla="*/ 0 h 5842336"/>
                  <a:gd name="connsiteX0" fmla="*/ 2564332 w 2564332"/>
                  <a:gd name="connsiteY0" fmla="*/ 5414962 h 5763363"/>
                  <a:gd name="connsiteX1" fmla="*/ 2292869 w 2564332"/>
                  <a:gd name="connsiteY1" fmla="*/ 5462587 h 5763363"/>
                  <a:gd name="connsiteX2" fmla="*/ 2076351 w 2564332"/>
                  <a:gd name="connsiteY2" fmla="*/ 5589812 h 5763363"/>
                  <a:gd name="connsiteX3" fmla="*/ 1678507 w 2564332"/>
                  <a:gd name="connsiteY3" fmla="*/ 5757862 h 5763363"/>
                  <a:gd name="connsiteX4" fmla="*/ 1457226 w 2564332"/>
                  <a:gd name="connsiteY4" fmla="*/ 4227737 h 5763363"/>
                  <a:gd name="connsiteX5" fmla="*/ 1476276 w 2564332"/>
                  <a:gd name="connsiteY5" fmla="*/ 3503837 h 5763363"/>
                  <a:gd name="connsiteX6" fmla="*/ 1352451 w 2564332"/>
                  <a:gd name="connsiteY6" fmla="*/ 3589562 h 5763363"/>
                  <a:gd name="connsiteX7" fmla="*/ 1238151 w 2564332"/>
                  <a:gd name="connsiteY7" fmla="*/ 2656112 h 5763363"/>
                  <a:gd name="connsiteX8" fmla="*/ 1257201 w 2564332"/>
                  <a:gd name="connsiteY8" fmla="*/ 1475012 h 5763363"/>
                  <a:gd name="connsiteX9" fmla="*/ 733326 w 2564332"/>
                  <a:gd name="connsiteY9" fmla="*/ 989237 h 5763363"/>
                  <a:gd name="connsiteX10" fmla="*/ 180876 w 2564332"/>
                  <a:gd name="connsiteY10" fmla="*/ 693962 h 5763363"/>
                  <a:gd name="connsiteX11" fmla="*/ 73545 w 2564332"/>
                  <a:gd name="connsiteY11" fmla="*/ 0 h 5763363"/>
                  <a:gd name="connsiteX0" fmla="*/ 2568866 w 2568866"/>
                  <a:gd name="connsiteY0" fmla="*/ 5264313 h 5612714"/>
                  <a:gd name="connsiteX1" fmla="*/ 2297403 w 2568866"/>
                  <a:gd name="connsiteY1" fmla="*/ 5311938 h 5612714"/>
                  <a:gd name="connsiteX2" fmla="*/ 2080885 w 2568866"/>
                  <a:gd name="connsiteY2" fmla="*/ 5439163 h 5612714"/>
                  <a:gd name="connsiteX3" fmla="*/ 1683041 w 2568866"/>
                  <a:gd name="connsiteY3" fmla="*/ 5607213 h 5612714"/>
                  <a:gd name="connsiteX4" fmla="*/ 1461760 w 2568866"/>
                  <a:gd name="connsiteY4" fmla="*/ 4077088 h 5612714"/>
                  <a:gd name="connsiteX5" fmla="*/ 1480810 w 2568866"/>
                  <a:gd name="connsiteY5" fmla="*/ 3353188 h 5612714"/>
                  <a:gd name="connsiteX6" fmla="*/ 1356985 w 2568866"/>
                  <a:gd name="connsiteY6" fmla="*/ 3438913 h 5612714"/>
                  <a:gd name="connsiteX7" fmla="*/ 1242685 w 2568866"/>
                  <a:gd name="connsiteY7" fmla="*/ 2505463 h 5612714"/>
                  <a:gd name="connsiteX8" fmla="*/ 1261735 w 2568866"/>
                  <a:gd name="connsiteY8" fmla="*/ 1324363 h 5612714"/>
                  <a:gd name="connsiteX9" fmla="*/ 737860 w 2568866"/>
                  <a:gd name="connsiteY9" fmla="*/ 838588 h 5612714"/>
                  <a:gd name="connsiteX10" fmla="*/ 185410 w 2568866"/>
                  <a:gd name="connsiteY10" fmla="*/ 543313 h 5612714"/>
                  <a:gd name="connsiteX11" fmla="*/ 65466 w 2568866"/>
                  <a:gd name="connsiteY11" fmla="*/ 51166 h 5612714"/>
                  <a:gd name="connsiteX0" fmla="*/ 2503400 w 2503400"/>
                  <a:gd name="connsiteY0" fmla="*/ 5213148 h 5561549"/>
                  <a:gd name="connsiteX1" fmla="*/ 2231937 w 2503400"/>
                  <a:gd name="connsiteY1" fmla="*/ 5260773 h 5561549"/>
                  <a:gd name="connsiteX2" fmla="*/ 2015419 w 2503400"/>
                  <a:gd name="connsiteY2" fmla="*/ 5387998 h 5561549"/>
                  <a:gd name="connsiteX3" fmla="*/ 1617575 w 2503400"/>
                  <a:gd name="connsiteY3" fmla="*/ 5556048 h 5561549"/>
                  <a:gd name="connsiteX4" fmla="*/ 1396294 w 2503400"/>
                  <a:gd name="connsiteY4" fmla="*/ 4025923 h 5561549"/>
                  <a:gd name="connsiteX5" fmla="*/ 1415344 w 2503400"/>
                  <a:gd name="connsiteY5" fmla="*/ 3302023 h 5561549"/>
                  <a:gd name="connsiteX6" fmla="*/ 1291519 w 2503400"/>
                  <a:gd name="connsiteY6" fmla="*/ 3387748 h 5561549"/>
                  <a:gd name="connsiteX7" fmla="*/ 1177219 w 2503400"/>
                  <a:gd name="connsiteY7" fmla="*/ 2454298 h 5561549"/>
                  <a:gd name="connsiteX8" fmla="*/ 1196269 w 2503400"/>
                  <a:gd name="connsiteY8" fmla="*/ 1273198 h 5561549"/>
                  <a:gd name="connsiteX9" fmla="*/ 672394 w 2503400"/>
                  <a:gd name="connsiteY9" fmla="*/ 787423 h 5561549"/>
                  <a:gd name="connsiteX10" fmla="*/ 119944 w 2503400"/>
                  <a:gd name="connsiteY10" fmla="*/ 492148 h 5561549"/>
                  <a:gd name="connsiteX11" fmla="*/ 0 w 2503400"/>
                  <a:gd name="connsiteY11" fmla="*/ 1 h 55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3400" h="5561549">
                    <a:moveTo>
                      <a:pt x="2503400" y="5213148"/>
                    </a:moveTo>
                    <a:cubicBezTo>
                      <a:pt x="2446250" y="5154410"/>
                      <a:pt x="2289087" y="5305223"/>
                      <a:pt x="2231937" y="5260773"/>
                    </a:cubicBezTo>
                    <a:cubicBezTo>
                      <a:pt x="2150607" y="5283565"/>
                      <a:pt x="2117813" y="5338785"/>
                      <a:pt x="2015419" y="5387998"/>
                    </a:cubicBezTo>
                    <a:cubicBezTo>
                      <a:pt x="1913025" y="5437211"/>
                      <a:pt x="1841412" y="5592560"/>
                      <a:pt x="1617575" y="5556048"/>
                    </a:cubicBezTo>
                    <a:cubicBezTo>
                      <a:pt x="1527088" y="5309986"/>
                      <a:pt x="1429999" y="4401594"/>
                      <a:pt x="1396294" y="4025923"/>
                    </a:cubicBezTo>
                    <a:cubicBezTo>
                      <a:pt x="1362589" y="3650252"/>
                      <a:pt x="1445506" y="3389335"/>
                      <a:pt x="1415344" y="3302023"/>
                    </a:cubicBezTo>
                    <a:cubicBezTo>
                      <a:pt x="1385182" y="3214711"/>
                      <a:pt x="1328031" y="3678260"/>
                      <a:pt x="1291519" y="3387748"/>
                    </a:cubicBezTo>
                    <a:cubicBezTo>
                      <a:pt x="1255007" y="3097236"/>
                      <a:pt x="1197856" y="2778148"/>
                      <a:pt x="1177219" y="2454298"/>
                    </a:cubicBezTo>
                    <a:cubicBezTo>
                      <a:pt x="1156582" y="2130448"/>
                      <a:pt x="1288344" y="1536723"/>
                      <a:pt x="1196269" y="1273198"/>
                    </a:cubicBezTo>
                    <a:cubicBezTo>
                      <a:pt x="1104194" y="1009673"/>
                      <a:pt x="851781" y="917598"/>
                      <a:pt x="672394" y="787423"/>
                    </a:cubicBezTo>
                    <a:cubicBezTo>
                      <a:pt x="493007" y="657248"/>
                      <a:pt x="221970" y="671308"/>
                      <a:pt x="119944" y="492148"/>
                    </a:cubicBezTo>
                    <a:cubicBezTo>
                      <a:pt x="-42485" y="200120"/>
                      <a:pt x="30588" y="68036"/>
                      <a:pt x="0" y="1"/>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8" name="フリーフォーム 47"/>
              <p:cNvSpPr/>
              <p:nvPr/>
            </p:nvSpPr>
            <p:spPr>
              <a:xfrm>
                <a:off x="3245265" y="3392893"/>
                <a:ext cx="445364" cy="1099488"/>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1285874 w 1285874"/>
                  <a:gd name="connsiteY0" fmla="*/ 3438524 h 3438524"/>
                  <a:gd name="connsiteX1" fmla="*/ 1114424 w 1285874"/>
                  <a:gd name="connsiteY1" fmla="*/ 3305174 h 3438524"/>
                  <a:gd name="connsiteX2" fmla="*/ 904874 w 1285874"/>
                  <a:gd name="connsiteY2" fmla="*/ 3181349 h 3438524"/>
                  <a:gd name="connsiteX3" fmla="*/ 0 w 1285874"/>
                  <a:gd name="connsiteY3" fmla="*/ 0 h 3438524"/>
                  <a:gd name="connsiteX0" fmla="*/ 389144 w 389144"/>
                  <a:gd name="connsiteY0" fmla="*/ 2057400 h 2057400"/>
                  <a:gd name="connsiteX1" fmla="*/ 217694 w 389144"/>
                  <a:gd name="connsiteY1" fmla="*/ 1924050 h 2057400"/>
                  <a:gd name="connsiteX2" fmla="*/ 8144 w 389144"/>
                  <a:gd name="connsiteY2" fmla="*/ 1800225 h 2057400"/>
                  <a:gd name="connsiteX3" fmla="*/ 170070 w 389144"/>
                  <a:gd name="connsiteY3" fmla="*/ 1 h 2057400"/>
                  <a:gd name="connsiteX0" fmla="*/ 492413 w 492413"/>
                  <a:gd name="connsiteY0" fmla="*/ 2057399 h 2057399"/>
                  <a:gd name="connsiteX1" fmla="*/ 320963 w 492413"/>
                  <a:gd name="connsiteY1" fmla="*/ 1924049 h 2057399"/>
                  <a:gd name="connsiteX2" fmla="*/ 111413 w 492413"/>
                  <a:gd name="connsiteY2" fmla="*/ 1800224 h 2057399"/>
                  <a:gd name="connsiteX3" fmla="*/ 4038 w 492413"/>
                  <a:gd name="connsiteY3" fmla="*/ 277195 h 2057399"/>
                  <a:gd name="connsiteX4" fmla="*/ 273339 w 492413"/>
                  <a:gd name="connsiteY4" fmla="*/ 0 h 2057399"/>
                  <a:gd name="connsiteX0" fmla="*/ 746526 w 746526"/>
                  <a:gd name="connsiteY0" fmla="*/ 2057399 h 2057399"/>
                  <a:gd name="connsiteX1" fmla="*/ 575076 w 746526"/>
                  <a:gd name="connsiteY1" fmla="*/ 1924049 h 2057399"/>
                  <a:gd name="connsiteX2" fmla="*/ 365526 w 746526"/>
                  <a:gd name="connsiteY2" fmla="*/ 1800224 h 2057399"/>
                  <a:gd name="connsiteX3" fmla="*/ 977 w 746526"/>
                  <a:gd name="connsiteY3" fmla="*/ 839170 h 2057399"/>
                  <a:gd name="connsiteX4" fmla="*/ 258151 w 746526"/>
                  <a:gd name="connsiteY4" fmla="*/ 277195 h 2057399"/>
                  <a:gd name="connsiteX5" fmla="*/ 527452 w 746526"/>
                  <a:gd name="connsiteY5" fmla="*/ 0 h 2057399"/>
                  <a:gd name="connsiteX0" fmla="*/ 754299 w 754299"/>
                  <a:gd name="connsiteY0" fmla="*/ 2057399 h 2057399"/>
                  <a:gd name="connsiteX1" fmla="*/ 582849 w 754299"/>
                  <a:gd name="connsiteY1" fmla="*/ 1924049 h 2057399"/>
                  <a:gd name="connsiteX2" fmla="*/ 373299 w 754299"/>
                  <a:gd name="connsiteY2" fmla="*/ 1800224 h 2057399"/>
                  <a:gd name="connsiteX3" fmla="*/ 8750 w 754299"/>
                  <a:gd name="connsiteY3" fmla="*/ 839170 h 2057399"/>
                  <a:gd name="connsiteX4" fmla="*/ 104000 w 754299"/>
                  <a:gd name="connsiteY4" fmla="*/ 458170 h 2057399"/>
                  <a:gd name="connsiteX5" fmla="*/ 265924 w 754299"/>
                  <a:gd name="connsiteY5" fmla="*/ 277195 h 2057399"/>
                  <a:gd name="connsiteX6" fmla="*/ 535225 w 754299"/>
                  <a:gd name="connsiteY6" fmla="*/ 0 h 2057399"/>
                  <a:gd name="connsiteX0" fmla="*/ 754299 w 754299"/>
                  <a:gd name="connsiteY0" fmla="*/ 2057399 h 2057399"/>
                  <a:gd name="connsiteX1" fmla="*/ 582849 w 754299"/>
                  <a:gd name="connsiteY1" fmla="*/ 1924049 h 2057399"/>
                  <a:gd name="connsiteX2" fmla="*/ 373299 w 754299"/>
                  <a:gd name="connsiteY2" fmla="*/ 1800224 h 2057399"/>
                  <a:gd name="connsiteX3" fmla="*/ 599301 w 754299"/>
                  <a:gd name="connsiteY3" fmla="*/ 1382095 h 2057399"/>
                  <a:gd name="connsiteX4" fmla="*/ 8750 w 754299"/>
                  <a:gd name="connsiteY4" fmla="*/ 839170 h 2057399"/>
                  <a:gd name="connsiteX5" fmla="*/ 104000 w 754299"/>
                  <a:gd name="connsiteY5" fmla="*/ 458170 h 2057399"/>
                  <a:gd name="connsiteX6" fmla="*/ 265924 w 754299"/>
                  <a:gd name="connsiteY6" fmla="*/ 277195 h 2057399"/>
                  <a:gd name="connsiteX7" fmla="*/ 535225 w 754299"/>
                  <a:gd name="connsiteY7" fmla="*/ 0 h 2057399"/>
                  <a:gd name="connsiteX0" fmla="*/ 754299 w 754299"/>
                  <a:gd name="connsiteY0" fmla="*/ 2057399 h 2057399"/>
                  <a:gd name="connsiteX1" fmla="*/ 582849 w 754299"/>
                  <a:gd name="connsiteY1" fmla="*/ 1924049 h 2057399"/>
                  <a:gd name="connsiteX2" fmla="*/ 373299 w 754299"/>
                  <a:gd name="connsiteY2" fmla="*/ 1800224 h 2057399"/>
                  <a:gd name="connsiteX3" fmla="*/ 599301 w 754299"/>
                  <a:gd name="connsiteY3" fmla="*/ 1382095 h 2057399"/>
                  <a:gd name="connsiteX4" fmla="*/ 132576 w 754299"/>
                  <a:gd name="connsiteY4" fmla="*/ 1134445 h 2057399"/>
                  <a:gd name="connsiteX5" fmla="*/ 8750 w 754299"/>
                  <a:gd name="connsiteY5" fmla="*/ 839170 h 2057399"/>
                  <a:gd name="connsiteX6" fmla="*/ 104000 w 754299"/>
                  <a:gd name="connsiteY6" fmla="*/ 458170 h 2057399"/>
                  <a:gd name="connsiteX7" fmla="*/ 265924 w 754299"/>
                  <a:gd name="connsiteY7" fmla="*/ 277195 h 2057399"/>
                  <a:gd name="connsiteX8" fmla="*/ 535225 w 754299"/>
                  <a:gd name="connsiteY8" fmla="*/ 0 h 2057399"/>
                  <a:gd name="connsiteX0" fmla="*/ 754299 w 754299"/>
                  <a:gd name="connsiteY0" fmla="*/ 2057399 h 2057399"/>
                  <a:gd name="connsiteX1" fmla="*/ 582849 w 754299"/>
                  <a:gd name="connsiteY1" fmla="*/ 1924049 h 2057399"/>
                  <a:gd name="connsiteX2" fmla="*/ 373299 w 754299"/>
                  <a:gd name="connsiteY2" fmla="*/ 1800224 h 2057399"/>
                  <a:gd name="connsiteX3" fmla="*/ 599301 w 754299"/>
                  <a:gd name="connsiteY3" fmla="*/ 1382095 h 2057399"/>
                  <a:gd name="connsiteX4" fmla="*/ 396101 w 754299"/>
                  <a:gd name="connsiteY4" fmla="*/ 1283670 h 2057399"/>
                  <a:gd name="connsiteX5" fmla="*/ 132576 w 754299"/>
                  <a:gd name="connsiteY5" fmla="*/ 1134445 h 2057399"/>
                  <a:gd name="connsiteX6" fmla="*/ 8750 w 754299"/>
                  <a:gd name="connsiteY6" fmla="*/ 839170 h 2057399"/>
                  <a:gd name="connsiteX7" fmla="*/ 104000 w 754299"/>
                  <a:gd name="connsiteY7" fmla="*/ 458170 h 2057399"/>
                  <a:gd name="connsiteX8" fmla="*/ 265924 w 754299"/>
                  <a:gd name="connsiteY8" fmla="*/ 277195 h 2057399"/>
                  <a:gd name="connsiteX9" fmla="*/ 535225 w 754299"/>
                  <a:gd name="connsiteY9" fmla="*/ 0 h 2057399"/>
                  <a:gd name="connsiteX0" fmla="*/ 754299 w 754299"/>
                  <a:gd name="connsiteY0" fmla="*/ 2057399 h 2057399"/>
                  <a:gd name="connsiteX1" fmla="*/ 582849 w 754299"/>
                  <a:gd name="connsiteY1" fmla="*/ 1924049 h 2057399"/>
                  <a:gd name="connsiteX2" fmla="*/ 373299 w 754299"/>
                  <a:gd name="connsiteY2" fmla="*/ 1800224 h 2057399"/>
                  <a:gd name="connsiteX3" fmla="*/ 599301 w 754299"/>
                  <a:gd name="connsiteY3" fmla="*/ 1334470 h 2057399"/>
                  <a:gd name="connsiteX4" fmla="*/ 396101 w 754299"/>
                  <a:gd name="connsiteY4" fmla="*/ 1283670 h 2057399"/>
                  <a:gd name="connsiteX5" fmla="*/ 132576 w 754299"/>
                  <a:gd name="connsiteY5" fmla="*/ 1134445 h 2057399"/>
                  <a:gd name="connsiteX6" fmla="*/ 8750 w 754299"/>
                  <a:gd name="connsiteY6" fmla="*/ 839170 h 2057399"/>
                  <a:gd name="connsiteX7" fmla="*/ 104000 w 754299"/>
                  <a:gd name="connsiteY7" fmla="*/ 458170 h 2057399"/>
                  <a:gd name="connsiteX8" fmla="*/ 265924 w 754299"/>
                  <a:gd name="connsiteY8" fmla="*/ 277195 h 2057399"/>
                  <a:gd name="connsiteX9" fmla="*/ 535225 w 754299"/>
                  <a:gd name="connsiteY9" fmla="*/ 0 h 2057399"/>
                  <a:gd name="connsiteX0" fmla="*/ 754299 w 865621"/>
                  <a:gd name="connsiteY0" fmla="*/ 2057399 h 2057399"/>
                  <a:gd name="connsiteX1" fmla="*/ 855899 w 865621"/>
                  <a:gd name="connsiteY1" fmla="*/ 1838324 h 2057399"/>
                  <a:gd name="connsiteX2" fmla="*/ 373299 w 865621"/>
                  <a:gd name="connsiteY2" fmla="*/ 1800224 h 2057399"/>
                  <a:gd name="connsiteX3" fmla="*/ 599301 w 865621"/>
                  <a:gd name="connsiteY3" fmla="*/ 1334470 h 2057399"/>
                  <a:gd name="connsiteX4" fmla="*/ 396101 w 865621"/>
                  <a:gd name="connsiteY4" fmla="*/ 1283670 h 2057399"/>
                  <a:gd name="connsiteX5" fmla="*/ 132576 w 865621"/>
                  <a:gd name="connsiteY5" fmla="*/ 1134445 h 2057399"/>
                  <a:gd name="connsiteX6" fmla="*/ 8750 w 865621"/>
                  <a:gd name="connsiteY6" fmla="*/ 839170 h 2057399"/>
                  <a:gd name="connsiteX7" fmla="*/ 104000 w 865621"/>
                  <a:gd name="connsiteY7" fmla="*/ 458170 h 2057399"/>
                  <a:gd name="connsiteX8" fmla="*/ 265924 w 865621"/>
                  <a:gd name="connsiteY8" fmla="*/ 277195 h 2057399"/>
                  <a:gd name="connsiteX9" fmla="*/ 535225 w 865621"/>
                  <a:gd name="connsiteY9" fmla="*/ 0 h 2057399"/>
                  <a:gd name="connsiteX0" fmla="*/ 754299 w 865621"/>
                  <a:gd name="connsiteY0" fmla="*/ 2057399 h 2057399"/>
                  <a:gd name="connsiteX1" fmla="*/ 855899 w 865621"/>
                  <a:gd name="connsiteY1" fmla="*/ 1838324 h 2057399"/>
                  <a:gd name="connsiteX2" fmla="*/ 519349 w 865621"/>
                  <a:gd name="connsiteY2" fmla="*/ 1803399 h 2057399"/>
                  <a:gd name="connsiteX3" fmla="*/ 599301 w 865621"/>
                  <a:gd name="connsiteY3" fmla="*/ 1334470 h 2057399"/>
                  <a:gd name="connsiteX4" fmla="*/ 396101 w 865621"/>
                  <a:gd name="connsiteY4" fmla="*/ 1283670 h 2057399"/>
                  <a:gd name="connsiteX5" fmla="*/ 132576 w 865621"/>
                  <a:gd name="connsiteY5" fmla="*/ 1134445 h 2057399"/>
                  <a:gd name="connsiteX6" fmla="*/ 8750 w 865621"/>
                  <a:gd name="connsiteY6" fmla="*/ 839170 h 2057399"/>
                  <a:gd name="connsiteX7" fmla="*/ 104000 w 865621"/>
                  <a:gd name="connsiteY7" fmla="*/ 458170 h 2057399"/>
                  <a:gd name="connsiteX8" fmla="*/ 265924 w 865621"/>
                  <a:gd name="connsiteY8" fmla="*/ 277195 h 2057399"/>
                  <a:gd name="connsiteX9" fmla="*/ 535225 w 865621"/>
                  <a:gd name="connsiteY9" fmla="*/ 0 h 2057399"/>
                  <a:gd name="connsiteX0" fmla="*/ 732074 w 864827"/>
                  <a:gd name="connsiteY0" fmla="*/ 2124074 h 2124074"/>
                  <a:gd name="connsiteX1" fmla="*/ 855899 w 864827"/>
                  <a:gd name="connsiteY1" fmla="*/ 1838324 h 2124074"/>
                  <a:gd name="connsiteX2" fmla="*/ 519349 w 864827"/>
                  <a:gd name="connsiteY2" fmla="*/ 1803399 h 2124074"/>
                  <a:gd name="connsiteX3" fmla="*/ 599301 w 864827"/>
                  <a:gd name="connsiteY3" fmla="*/ 1334470 h 2124074"/>
                  <a:gd name="connsiteX4" fmla="*/ 396101 w 864827"/>
                  <a:gd name="connsiteY4" fmla="*/ 1283670 h 2124074"/>
                  <a:gd name="connsiteX5" fmla="*/ 132576 w 864827"/>
                  <a:gd name="connsiteY5" fmla="*/ 1134445 h 2124074"/>
                  <a:gd name="connsiteX6" fmla="*/ 8750 w 864827"/>
                  <a:gd name="connsiteY6" fmla="*/ 839170 h 2124074"/>
                  <a:gd name="connsiteX7" fmla="*/ 104000 w 864827"/>
                  <a:gd name="connsiteY7" fmla="*/ 458170 h 2124074"/>
                  <a:gd name="connsiteX8" fmla="*/ 265924 w 864827"/>
                  <a:gd name="connsiteY8" fmla="*/ 277195 h 2124074"/>
                  <a:gd name="connsiteX9" fmla="*/ 535225 w 864827"/>
                  <a:gd name="connsiteY9" fmla="*/ 0 h 2124074"/>
                  <a:gd name="connsiteX0" fmla="*/ 732074 w 867057"/>
                  <a:gd name="connsiteY0" fmla="*/ 2124074 h 2124074"/>
                  <a:gd name="connsiteX1" fmla="*/ 855899 w 867057"/>
                  <a:gd name="connsiteY1" fmla="*/ 1838324 h 2124074"/>
                  <a:gd name="connsiteX2" fmla="*/ 519349 w 867057"/>
                  <a:gd name="connsiteY2" fmla="*/ 1803399 h 2124074"/>
                  <a:gd name="connsiteX3" fmla="*/ 599301 w 867057"/>
                  <a:gd name="connsiteY3" fmla="*/ 1334470 h 2124074"/>
                  <a:gd name="connsiteX4" fmla="*/ 396101 w 867057"/>
                  <a:gd name="connsiteY4" fmla="*/ 1283670 h 2124074"/>
                  <a:gd name="connsiteX5" fmla="*/ 132576 w 867057"/>
                  <a:gd name="connsiteY5" fmla="*/ 1134445 h 2124074"/>
                  <a:gd name="connsiteX6" fmla="*/ 8750 w 867057"/>
                  <a:gd name="connsiteY6" fmla="*/ 839170 h 2124074"/>
                  <a:gd name="connsiteX7" fmla="*/ 104000 w 867057"/>
                  <a:gd name="connsiteY7" fmla="*/ 458170 h 2124074"/>
                  <a:gd name="connsiteX8" fmla="*/ 265924 w 867057"/>
                  <a:gd name="connsiteY8" fmla="*/ 277195 h 2124074"/>
                  <a:gd name="connsiteX9" fmla="*/ 535225 w 867057"/>
                  <a:gd name="connsiteY9" fmla="*/ 0 h 2124074"/>
                  <a:gd name="connsiteX0" fmla="*/ 732074 w 855899"/>
                  <a:gd name="connsiteY0" fmla="*/ 2124074 h 2124074"/>
                  <a:gd name="connsiteX1" fmla="*/ 855899 w 855899"/>
                  <a:gd name="connsiteY1" fmla="*/ 1838324 h 2124074"/>
                  <a:gd name="connsiteX2" fmla="*/ 519349 w 855899"/>
                  <a:gd name="connsiteY2" fmla="*/ 1803399 h 2124074"/>
                  <a:gd name="connsiteX3" fmla="*/ 599301 w 855899"/>
                  <a:gd name="connsiteY3" fmla="*/ 1334470 h 2124074"/>
                  <a:gd name="connsiteX4" fmla="*/ 396101 w 855899"/>
                  <a:gd name="connsiteY4" fmla="*/ 1283670 h 2124074"/>
                  <a:gd name="connsiteX5" fmla="*/ 132576 w 855899"/>
                  <a:gd name="connsiteY5" fmla="*/ 1134445 h 2124074"/>
                  <a:gd name="connsiteX6" fmla="*/ 8750 w 855899"/>
                  <a:gd name="connsiteY6" fmla="*/ 839170 h 2124074"/>
                  <a:gd name="connsiteX7" fmla="*/ 104000 w 855899"/>
                  <a:gd name="connsiteY7" fmla="*/ 458170 h 2124074"/>
                  <a:gd name="connsiteX8" fmla="*/ 265924 w 855899"/>
                  <a:gd name="connsiteY8" fmla="*/ 277195 h 2124074"/>
                  <a:gd name="connsiteX9" fmla="*/ 535225 w 855899"/>
                  <a:gd name="connsiteY9" fmla="*/ 0 h 2124074"/>
                  <a:gd name="connsiteX0" fmla="*/ 732074 w 855899"/>
                  <a:gd name="connsiteY0" fmla="*/ 2125027 h 2125027"/>
                  <a:gd name="connsiteX1" fmla="*/ 855899 w 855899"/>
                  <a:gd name="connsiteY1" fmla="*/ 1839277 h 2125027"/>
                  <a:gd name="connsiteX2" fmla="*/ 519349 w 855899"/>
                  <a:gd name="connsiteY2" fmla="*/ 1804352 h 2125027"/>
                  <a:gd name="connsiteX3" fmla="*/ 599301 w 855899"/>
                  <a:gd name="connsiteY3" fmla="*/ 1335423 h 2125027"/>
                  <a:gd name="connsiteX4" fmla="*/ 396101 w 855899"/>
                  <a:gd name="connsiteY4" fmla="*/ 1284623 h 2125027"/>
                  <a:gd name="connsiteX5" fmla="*/ 132576 w 855899"/>
                  <a:gd name="connsiteY5" fmla="*/ 1135398 h 2125027"/>
                  <a:gd name="connsiteX6" fmla="*/ 8750 w 855899"/>
                  <a:gd name="connsiteY6" fmla="*/ 840123 h 2125027"/>
                  <a:gd name="connsiteX7" fmla="*/ 104000 w 855899"/>
                  <a:gd name="connsiteY7" fmla="*/ 459123 h 2125027"/>
                  <a:gd name="connsiteX8" fmla="*/ 265924 w 855899"/>
                  <a:gd name="connsiteY8" fmla="*/ 278148 h 2125027"/>
                  <a:gd name="connsiteX9" fmla="*/ 364351 w 855899"/>
                  <a:gd name="connsiteY9" fmla="*/ 24147 h 2125027"/>
                  <a:gd name="connsiteX10" fmla="*/ 535225 w 855899"/>
                  <a:gd name="connsiteY10" fmla="*/ 953 h 2125027"/>
                  <a:gd name="connsiteX0" fmla="*/ 732074 w 855899"/>
                  <a:gd name="connsiteY0" fmla="*/ 2125027 h 2125027"/>
                  <a:gd name="connsiteX1" fmla="*/ 855899 w 855899"/>
                  <a:gd name="connsiteY1" fmla="*/ 1839277 h 2125027"/>
                  <a:gd name="connsiteX2" fmla="*/ 519349 w 855899"/>
                  <a:gd name="connsiteY2" fmla="*/ 1804352 h 2125027"/>
                  <a:gd name="connsiteX3" fmla="*/ 599301 w 855899"/>
                  <a:gd name="connsiteY3" fmla="*/ 1335423 h 2125027"/>
                  <a:gd name="connsiteX4" fmla="*/ 396101 w 855899"/>
                  <a:gd name="connsiteY4" fmla="*/ 1284623 h 2125027"/>
                  <a:gd name="connsiteX5" fmla="*/ 132576 w 855899"/>
                  <a:gd name="connsiteY5" fmla="*/ 1135398 h 2125027"/>
                  <a:gd name="connsiteX6" fmla="*/ 8750 w 855899"/>
                  <a:gd name="connsiteY6" fmla="*/ 840123 h 2125027"/>
                  <a:gd name="connsiteX7" fmla="*/ 104000 w 855899"/>
                  <a:gd name="connsiteY7" fmla="*/ 459123 h 2125027"/>
                  <a:gd name="connsiteX8" fmla="*/ 319899 w 855899"/>
                  <a:gd name="connsiteY8" fmla="*/ 259098 h 2125027"/>
                  <a:gd name="connsiteX9" fmla="*/ 364351 w 855899"/>
                  <a:gd name="connsiteY9" fmla="*/ 24147 h 2125027"/>
                  <a:gd name="connsiteX10" fmla="*/ 535225 w 855899"/>
                  <a:gd name="connsiteY10" fmla="*/ 953 h 2125027"/>
                  <a:gd name="connsiteX0" fmla="*/ 732822 w 856647"/>
                  <a:gd name="connsiteY0" fmla="*/ 2125027 h 2125027"/>
                  <a:gd name="connsiteX1" fmla="*/ 856647 w 856647"/>
                  <a:gd name="connsiteY1" fmla="*/ 1839277 h 2125027"/>
                  <a:gd name="connsiteX2" fmla="*/ 520097 w 856647"/>
                  <a:gd name="connsiteY2" fmla="*/ 1804352 h 2125027"/>
                  <a:gd name="connsiteX3" fmla="*/ 600049 w 856647"/>
                  <a:gd name="connsiteY3" fmla="*/ 1335423 h 2125027"/>
                  <a:gd name="connsiteX4" fmla="*/ 396849 w 856647"/>
                  <a:gd name="connsiteY4" fmla="*/ 1284623 h 2125027"/>
                  <a:gd name="connsiteX5" fmla="*/ 133324 w 856647"/>
                  <a:gd name="connsiteY5" fmla="*/ 1135398 h 2125027"/>
                  <a:gd name="connsiteX6" fmla="*/ 9498 w 856647"/>
                  <a:gd name="connsiteY6" fmla="*/ 840123 h 2125027"/>
                  <a:gd name="connsiteX7" fmla="*/ 95223 w 856647"/>
                  <a:gd name="connsiteY7" fmla="*/ 386098 h 2125027"/>
                  <a:gd name="connsiteX8" fmla="*/ 320647 w 856647"/>
                  <a:gd name="connsiteY8" fmla="*/ 259098 h 2125027"/>
                  <a:gd name="connsiteX9" fmla="*/ 365099 w 856647"/>
                  <a:gd name="connsiteY9" fmla="*/ 24147 h 2125027"/>
                  <a:gd name="connsiteX10" fmla="*/ 535973 w 856647"/>
                  <a:gd name="connsiteY10" fmla="*/ 953 h 2125027"/>
                  <a:gd name="connsiteX0" fmla="*/ 732822 w 856647"/>
                  <a:gd name="connsiteY0" fmla="*/ 2125027 h 2125027"/>
                  <a:gd name="connsiteX1" fmla="*/ 856647 w 856647"/>
                  <a:gd name="connsiteY1" fmla="*/ 1839277 h 2125027"/>
                  <a:gd name="connsiteX2" fmla="*/ 520097 w 856647"/>
                  <a:gd name="connsiteY2" fmla="*/ 1804352 h 2125027"/>
                  <a:gd name="connsiteX3" fmla="*/ 600049 w 856647"/>
                  <a:gd name="connsiteY3" fmla="*/ 1335423 h 2125027"/>
                  <a:gd name="connsiteX4" fmla="*/ 396849 w 856647"/>
                  <a:gd name="connsiteY4" fmla="*/ 1284623 h 2125027"/>
                  <a:gd name="connsiteX5" fmla="*/ 133324 w 856647"/>
                  <a:gd name="connsiteY5" fmla="*/ 1135398 h 2125027"/>
                  <a:gd name="connsiteX6" fmla="*/ 9498 w 856647"/>
                  <a:gd name="connsiteY6" fmla="*/ 840123 h 2125027"/>
                  <a:gd name="connsiteX7" fmla="*/ 95223 w 856647"/>
                  <a:gd name="connsiteY7" fmla="*/ 386098 h 2125027"/>
                  <a:gd name="connsiteX8" fmla="*/ 320647 w 856647"/>
                  <a:gd name="connsiteY8" fmla="*/ 259098 h 2125027"/>
                  <a:gd name="connsiteX9" fmla="*/ 365099 w 856647"/>
                  <a:gd name="connsiteY9" fmla="*/ 24147 h 2125027"/>
                  <a:gd name="connsiteX10" fmla="*/ 535973 w 856647"/>
                  <a:gd name="connsiteY10" fmla="*/ 953 h 2125027"/>
                  <a:gd name="connsiteX0" fmla="*/ 732822 w 856647"/>
                  <a:gd name="connsiteY0" fmla="*/ 2125027 h 2125027"/>
                  <a:gd name="connsiteX1" fmla="*/ 856647 w 856647"/>
                  <a:gd name="connsiteY1" fmla="*/ 1839277 h 2125027"/>
                  <a:gd name="connsiteX2" fmla="*/ 520097 w 856647"/>
                  <a:gd name="connsiteY2" fmla="*/ 1804352 h 2125027"/>
                  <a:gd name="connsiteX3" fmla="*/ 600049 w 856647"/>
                  <a:gd name="connsiteY3" fmla="*/ 1335423 h 2125027"/>
                  <a:gd name="connsiteX4" fmla="*/ 396849 w 856647"/>
                  <a:gd name="connsiteY4" fmla="*/ 1284623 h 2125027"/>
                  <a:gd name="connsiteX5" fmla="*/ 133324 w 856647"/>
                  <a:gd name="connsiteY5" fmla="*/ 1135398 h 2125027"/>
                  <a:gd name="connsiteX6" fmla="*/ 9498 w 856647"/>
                  <a:gd name="connsiteY6" fmla="*/ 840123 h 2125027"/>
                  <a:gd name="connsiteX7" fmla="*/ 95223 w 856647"/>
                  <a:gd name="connsiteY7" fmla="*/ 386098 h 2125027"/>
                  <a:gd name="connsiteX8" fmla="*/ 320647 w 856647"/>
                  <a:gd name="connsiteY8" fmla="*/ 259098 h 2125027"/>
                  <a:gd name="connsiteX9" fmla="*/ 365099 w 856647"/>
                  <a:gd name="connsiteY9" fmla="*/ 24147 h 2125027"/>
                  <a:gd name="connsiteX10" fmla="*/ 535973 w 856647"/>
                  <a:gd name="connsiteY10" fmla="*/ 953 h 2125027"/>
                  <a:gd name="connsiteX0" fmla="*/ 732822 w 856647"/>
                  <a:gd name="connsiteY0" fmla="*/ 2125027 h 2125027"/>
                  <a:gd name="connsiteX1" fmla="*/ 856647 w 856647"/>
                  <a:gd name="connsiteY1" fmla="*/ 1839277 h 2125027"/>
                  <a:gd name="connsiteX2" fmla="*/ 520097 w 856647"/>
                  <a:gd name="connsiteY2" fmla="*/ 1804352 h 2125027"/>
                  <a:gd name="connsiteX3" fmla="*/ 600049 w 856647"/>
                  <a:gd name="connsiteY3" fmla="*/ 1335423 h 2125027"/>
                  <a:gd name="connsiteX4" fmla="*/ 396849 w 856647"/>
                  <a:gd name="connsiteY4" fmla="*/ 1284623 h 2125027"/>
                  <a:gd name="connsiteX5" fmla="*/ 133324 w 856647"/>
                  <a:gd name="connsiteY5" fmla="*/ 1135398 h 2125027"/>
                  <a:gd name="connsiteX6" fmla="*/ 9498 w 856647"/>
                  <a:gd name="connsiteY6" fmla="*/ 840123 h 2125027"/>
                  <a:gd name="connsiteX7" fmla="*/ 95223 w 856647"/>
                  <a:gd name="connsiteY7" fmla="*/ 386098 h 2125027"/>
                  <a:gd name="connsiteX8" fmla="*/ 320647 w 856647"/>
                  <a:gd name="connsiteY8" fmla="*/ 259098 h 2125027"/>
                  <a:gd name="connsiteX9" fmla="*/ 365099 w 856647"/>
                  <a:gd name="connsiteY9" fmla="*/ 24147 h 2125027"/>
                  <a:gd name="connsiteX10" fmla="*/ 535973 w 856647"/>
                  <a:gd name="connsiteY10" fmla="*/ 953 h 212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6647" h="2125027">
                    <a:moveTo>
                      <a:pt x="732822" y="2125027"/>
                    </a:moveTo>
                    <a:cubicBezTo>
                      <a:pt x="732822" y="2059939"/>
                      <a:pt x="720122" y="1994852"/>
                      <a:pt x="856647" y="1839277"/>
                    </a:cubicBezTo>
                    <a:cubicBezTo>
                      <a:pt x="791560" y="1778952"/>
                      <a:pt x="589947" y="1845627"/>
                      <a:pt x="520097" y="1804352"/>
                    </a:cubicBezTo>
                    <a:cubicBezTo>
                      <a:pt x="467277" y="1748951"/>
                      <a:pt x="660807" y="1495599"/>
                      <a:pt x="600049" y="1335423"/>
                    </a:cubicBezTo>
                    <a:cubicBezTo>
                      <a:pt x="603849" y="1242981"/>
                      <a:pt x="474636" y="1325898"/>
                      <a:pt x="396849" y="1284623"/>
                    </a:cubicBezTo>
                    <a:cubicBezTo>
                      <a:pt x="319062" y="1243348"/>
                      <a:pt x="258207" y="1152331"/>
                      <a:pt x="133324" y="1135398"/>
                    </a:cubicBezTo>
                    <a:cubicBezTo>
                      <a:pt x="135441" y="1064490"/>
                      <a:pt x="19023" y="938548"/>
                      <a:pt x="9498" y="840123"/>
                    </a:cubicBezTo>
                    <a:cubicBezTo>
                      <a:pt x="-27448" y="624385"/>
                      <a:pt x="52361" y="479760"/>
                      <a:pt x="95223" y="386098"/>
                    </a:cubicBezTo>
                    <a:cubicBezTo>
                      <a:pt x="192060" y="314661"/>
                      <a:pt x="274609" y="321540"/>
                      <a:pt x="320647" y="259098"/>
                    </a:cubicBezTo>
                    <a:cubicBezTo>
                      <a:pt x="366685" y="196656"/>
                      <a:pt x="320215" y="70346"/>
                      <a:pt x="365099" y="24147"/>
                    </a:cubicBezTo>
                    <a:cubicBezTo>
                      <a:pt x="409983" y="-22052"/>
                      <a:pt x="510140" y="14873"/>
                      <a:pt x="535973" y="953"/>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9" name="フリーフォーム 48"/>
              <p:cNvSpPr/>
              <p:nvPr/>
            </p:nvSpPr>
            <p:spPr>
              <a:xfrm>
                <a:off x="2811459" y="2746318"/>
                <a:ext cx="448222" cy="923982"/>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63052 h 363052"/>
                  <a:gd name="connsiteX1" fmla="*/ 495299 w 666749"/>
                  <a:gd name="connsiteY1" fmla="*/ 229702 h 363052"/>
                  <a:gd name="connsiteX2" fmla="*/ 346709 w 666749"/>
                  <a:gd name="connsiteY2" fmla="*/ 6817 h 363052"/>
                  <a:gd name="connsiteX3" fmla="*/ 0 w 666749"/>
                  <a:gd name="connsiteY3" fmla="*/ 48728 h 363052"/>
                  <a:gd name="connsiteX0" fmla="*/ 761607 w 761607"/>
                  <a:gd name="connsiteY0" fmla="*/ 2090641 h 2090641"/>
                  <a:gd name="connsiteX1" fmla="*/ 590157 w 761607"/>
                  <a:gd name="connsiteY1" fmla="*/ 1957291 h 2090641"/>
                  <a:gd name="connsiteX2" fmla="*/ 441567 w 761607"/>
                  <a:gd name="connsiteY2" fmla="*/ 1734406 h 2090641"/>
                  <a:gd name="connsiteX3" fmla="*/ 13762 w 761607"/>
                  <a:gd name="connsiteY3" fmla="*/ 21 h 2090641"/>
                  <a:gd name="connsiteX4" fmla="*/ 94858 w 761607"/>
                  <a:gd name="connsiteY4" fmla="*/ 1776317 h 2090641"/>
                  <a:gd name="connsiteX0" fmla="*/ 1131569 w 1131569"/>
                  <a:gd name="connsiteY0" fmla="*/ 2493644 h 2493644"/>
                  <a:gd name="connsiteX1" fmla="*/ 960119 w 1131569"/>
                  <a:gd name="connsiteY1" fmla="*/ 2360294 h 2493644"/>
                  <a:gd name="connsiteX2" fmla="*/ 811529 w 1131569"/>
                  <a:gd name="connsiteY2" fmla="*/ 2137409 h 2493644"/>
                  <a:gd name="connsiteX3" fmla="*/ 383724 w 1131569"/>
                  <a:gd name="connsiteY3" fmla="*/ 403024 h 2493644"/>
                  <a:gd name="connsiteX4" fmla="*/ 0 w 1131569"/>
                  <a:gd name="connsiteY4" fmla="*/ 0 h 2493644"/>
                  <a:gd name="connsiteX0" fmla="*/ 1131569 w 1131569"/>
                  <a:gd name="connsiteY0" fmla="*/ 2493644 h 2493644"/>
                  <a:gd name="connsiteX1" fmla="*/ 960119 w 1131569"/>
                  <a:gd name="connsiteY1" fmla="*/ 2360294 h 2493644"/>
                  <a:gd name="connsiteX2" fmla="*/ 811529 w 1131569"/>
                  <a:gd name="connsiteY2" fmla="*/ 2137409 h 2493644"/>
                  <a:gd name="connsiteX3" fmla="*/ 924744 w 1131569"/>
                  <a:gd name="connsiteY3" fmla="*/ 1599365 h 2493644"/>
                  <a:gd name="connsiteX4" fmla="*/ 383724 w 1131569"/>
                  <a:gd name="connsiteY4" fmla="*/ 403024 h 2493644"/>
                  <a:gd name="connsiteX5" fmla="*/ 0 w 1131569"/>
                  <a:gd name="connsiteY5"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24744 w 1131569"/>
                  <a:gd name="connsiteY3" fmla="*/ 1599365 h 2493644"/>
                  <a:gd name="connsiteX4" fmla="*/ 383724 w 1131569"/>
                  <a:gd name="connsiteY4" fmla="*/ 403024 h 2493644"/>
                  <a:gd name="connsiteX5" fmla="*/ 0 w 1131569"/>
                  <a:gd name="connsiteY5"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24744 w 1131569"/>
                  <a:gd name="connsiteY3" fmla="*/ 1599365 h 2493644"/>
                  <a:gd name="connsiteX4" fmla="*/ 383724 w 1131569"/>
                  <a:gd name="connsiteY4" fmla="*/ 403024 h 2493644"/>
                  <a:gd name="connsiteX5" fmla="*/ 0 w 1131569"/>
                  <a:gd name="connsiteY5"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24744 w 1131569"/>
                  <a:gd name="connsiteY3" fmla="*/ 1599365 h 2493644"/>
                  <a:gd name="connsiteX4" fmla="*/ 757104 w 1131569"/>
                  <a:gd name="connsiteY4" fmla="*/ 1294565 h 2493644"/>
                  <a:gd name="connsiteX5" fmla="*/ 383724 w 1131569"/>
                  <a:gd name="connsiteY5" fmla="*/ 403024 h 2493644"/>
                  <a:gd name="connsiteX6" fmla="*/ 0 w 1131569"/>
                  <a:gd name="connsiteY6"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757104 w 1131569"/>
                  <a:gd name="connsiteY4" fmla="*/ 1294565 h 2493644"/>
                  <a:gd name="connsiteX5" fmla="*/ 383724 w 1131569"/>
                  <a:gd name="connsiteY5" fmla="*/ 403024 h 2493644"/>
                  <a:gd name="connsiteX6" fmla="*/ 0 w 1131569"/>
                  <a:gd name="connsiteY6"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871404 w 1131569"/>
                  <a:gd name="connsiteY4" fmla="*/ 1294565 h 2493644"/>
                  <a:gd name="connsiteX5" fmla="*/ 383724 w 1131569"/>
                  <a:gd name="connsiteY5" fmla="*/ 403024 h 2493644"/>
                  <a:gd name="connsiteX6" fmla="*/ 0 w 1131569"/>
                  <a:gd name="connsiteY6"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779964 w 1131569"/>
                  <a:gd name="connsiteY4" fmla="*/ 1058345 h 2493644"/>
                  <a:gd name="connsiteX5" fmla="*/ 383724 w 1131569"/>
                  <a:gd name="connsiteY5" fmla="*/ 403024 h 2493644"/>
                  <a:gd name="connsiteX6" fmla="*/ 0 w 1131569"/>
                  <a:gd name="connsiteY6"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779964 w 1131569"/>
                  <a:gd name="connsiteY4" fmla="*/ 1058345 h 2493644"/>
                  <a:gd name="connsiteX5" fmla="*/ 711384 w 1131569"/>
                  <a:gd name="connsiteY5" fmla="*/ 707825 h 2493644"/>
                  <a:gd name="connsiteX6" fmla="*/ 383724 w 1131569"/>
                  <a:gd name="connsiteY6" fmla="*/ 403024 h 2493644"/>
                  <a:gd name="connsiteX7" fmla="*/ 0 w 1131569"/>
                  <a:gd name="connsiteY7" fmla="*/ 0 h 2493644"/>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779964 w 1131569"/>
                  <a:gd name="connsiteY4" fmla="*/ 1058345 h 2493644"/>
                  <a:gd name="connsiteX5" fmla="*/ 711384 w 1131569"/>
                  <a:gd name="connsiteY5" fmla="*/ 707825 h 2493644"/>
                  <a:gd name="connsiteX6" fmla="*/ 437064 w 1131569"/>
                  <a:gd name="connsiteY6" fmla="*/ 380164 h 2493644"/>
                  <a:gd name="connsiteX7" fmla="*/ 0 w 1131569"/>
                  <a:gd name="connsiteY7" fmla="*/ 0 h 2493644"/>
                  <a:gd name="connsiteX0" fmla="*/ 1245793 w 1245793"/>
                  <a:gd name="connsiteY0" fmla="*/ 2695027 h 2695027"/>
                  <a:gd name="connsiteX1" fmla="*/ 1074343 w 1245793"/>
                  <a:gd name="connsiteY1" fmla="*/ 2561677 h 2695027"/>
                  <a:gd name="connsiteX2" fmla="*/ 1017193 w 1245793"/>
                  <a:gd name="connsiteY2" fmla="*/ 2354032 h 2695027"/>
                  <a:gd name="connsiteX3" fmla="*/ 1099928 w 1245793"/>
                  <a:gd name="connsiteY3" fmla="*/ 1709308 h 2695027"/>
                  <a:gd name="connsiteX4" fmla="*/ 894188 w 1245793"/>
                  <a:gd name="connsiteY4" fmla="*/ 1259728 h 2695027"/>
                  <a:gd name="connsiteX5" fmla="*/ 825608 w 1245793"/>
                  <a:gd name="connsiteY5" fmla="*/ 909208 h 2695027"/>
                  <a:gd name="connsiteX6" fmla="*/ 551288 w 1245793"/>
                  <a:gd name="connsiteY6" fmla="*/ 581547 h 2695027"/>
                  <a:gd name="connsiteX7" fmla="*/ 17888 w 1245793"/>
                  <a:gd name="connsiteY7" fmla="*/ 10048 h 2695027"/>
                  <a:gd name="connsiteX8" fmla="*/ 114224 w 1245793"/>
                  <a:gd name="connsiteY8" fmla="*/ 201383 h 2695027"/>
                  <a:gd name="connsiteX0" fmla="*/ 1131569 w 1131569"/>
                  <a:gd name="connsiteY0" fmla="*/ 2493644 h 2493644"/>
                  <a:gd name="connsiteX1" fmla="*/ 960119 w 1131569"/>
                  <a:gd name="connsiteY1" fmla="*/ 2360294 h 2493644"/>
                  <a:gd name="connsiteX2" fmla="*/ 902969 w 1131569"/>
                  <a:gd name="connsiteY2" fmla="*/ 2152649 h 2493644"/>
                  <a:gd name="connsiteX3" fmla="*/ 985704 w 1131569"/>
                  <a:gd name="connsiteY3" fmla="*/ 1507925 h 2493644"/>
                  <a:gd name="connsiteX4" fmla="*/ 779964 w 1131569"/>
                  <a:gd name="connsiteY4" fmla="*/ 1058345 h 2493644"/>
                  <a:gd name="connsiteX5" fmla="*/ 711384 w 1131569"/>
                  <a:gd name="connsiteY5" fmla="*/ 707825 h 2493644"/>
                  <a:gd name="connsiteX6" fmla="*/ 437064 w 1131569"/>
                  <a:gd name="connsiteY6" fmla="*/ 380164 h 2493644"/>
                  <a:gd name="connsiteX7" fmla="*/ 0 w 1131569"/>
                  <a:gd name="connsiteY7" fmla="*/ 0 h 2493644"/>
                  <a:gd name="connsiteX0" fmla="*/ 694505 w 694505"/>
                  <a:gd name="connsiteY0" fmla="*/ 2113480 h 2113480"/>
                  <a:gd name="connsiteX1" fmla="*/ 523055 w 694505"/>
                  <a:gd name="connsiteY1" fmla="*/ 1980130 h 2113480"/>
                  <a:gd name="connsiteX2" fmla="*/ 465905 w 694505"/>
                  <a:gd name="connsiteY2" fmla="*/ 1772485 h 2113480"/>
                  <a:gd name="connsiteX3" fmla="*/ 548640 w 694505"/>
                  <a:gd name="connsiteY3" fmla="*/ 1127761 h 2113480"/>
                  <a:gd name="connsiteX4" fmla="*/ 342900 w 694505"/>
                  <a:gd name="connsiteY4" fmla="*/ 678181 h 2113480"/>
                  <a:gd name="connsiteX5" fmla="*/ 274320 w 694505"/>
                  <a:gd name="connsiteY5" fmla="*/ 327661 h 2113480"/>
                  <a:gd name="connsiteX6" fmla="*/ 0 w 694505"/>
                  <a:gd name="connsiteY6" fmla="*/ 0 h 2113480"/>
                  <a:gd name="connsiteX0" fmla="*/ 862145 w 862145"/>
                  <a:gd name="connsiteY0" fmla="*/ 1816449 h 1816449"/>
                  <a:gd name="connsiteX1" fmla="*/ 690695 w 862145"/>
                  <a:gd name="connsiteY1" fmla="*/ 1683099 h 1816449"/>
                  <a:gd name="connsiteX2" fmla="*/ 633545 w 862145"/>
                  <a:gd name="connsiteY2" fmla="*/ 1475454 h 1816449"/>
                  <a:gd name="connsiteX3" fmla="*/ 716280 w 862145"/>
                  <a:gd name="connsiteY3" fmla="*/ 830730 h 1816449"/>
                  <a:gd name="connsiteX4" fmla="*/ 510540 w 862145"/>
                  <a:gd name="connsiteY4" fmla="*/ 381150 h 1816449"/>
                  <a:gd name="connsiteX5" fmla="*/ 441960 w 862145"/>
                  <a:gd name="connsiteY5" fmla="*/ 30630 h 1816449"/>
                  <a:gd name="connsiteX6" fmla="*/ 0 w 862145"/>
                  <a:gd name="connsiteY6" fmla="*/ 30629 h 1816449"/>
                  <a:gd name="connsiteX0" fmla="*/ 862145 w 862145"/>
                  <a:gd name="connsiteY0" fmla="*/ 1859908 h 1859908"/>
                  <a:gd name="connsiteX1" fmla="*/ 690695 w 862145"/>
                  <a:gd name="connsiteY1" fmla="*/ 1726558 h 1859908"/>
                  <a:gd name="connsiteX2" fmla="*/ 633545 w 862145"/>
                  <a:gd name="connsiteY2" fmla="*/ 1518913 h 1859908"/>
                  <a:gd name="connsiteX3" fmla="*/ 716280 w 862145"/>
                  <a:gd name="connsiteY3" fmla="*/ 874189 h 1859908"/>
                  <a:gd name="connsiteX4" fmla="*/ 510540 w 862145"/>
                  <a:gd name="connsiteY4" fmla="*/ 424609 h 1859908"/>
                  <a:gd name="connsiteX5" fmla="*/ 441960 w 862145"/>
                  <a:gd name="connsiteY5" fmla="*/ 74089 h 1859908"/>
                  <a:gd name="connsiteX6" fmla="*/ 0 w 862145"/>
                  <a:gd name="connsiteY6" fmla="*/ 74088 h 1859908"/>
                  <a:gd name="connsiteX0" fmla="*/ 862145 w 862145"/>
                  <a:gd name="connsiteY0" fmla="*/ 1833902 h 1833902"/>
                  <a:gd name="connsiteX1" fmla="*/ 690695 w 862145"/>
                  <a:gd name="connsiteY1" fmla="*/ 1700552 h 1833902"/>
                  <a:gd name="connsiteX2" fmla="*/ 633545 w 862145"/>
                  <a:gd name="connsiteY2" fmla="*/ 1492907 h 1833902"/>
                  <a:gd name="connsiteX3" fmla="*/ 716280 w 862145"/>
                  <a:gd name="connsiteY3" fmla="*/ 848183 h 1833902"/>
                  <a:gd name="connsiteX4" fmla="*/ 510540 w 862145"/>
                  <a:gd name="connsiteY4" fmla="*/ 398603 h 1833902"/>
                  <a:gd name="connsiteX5" fmla="*/ 426720 w 862145"/>
                  <a:gd name="connsiteY5" fmla="*/ 109043 h 1833902"/>
                  <a:gd name="connsiteX6" fmla="*/ 0 w 862145"/>
                  <a:gd name="connsiteY6" fmla="*/ 48082 h 1833902"/>
                  <a:gd name="connsiteX0" fmla="*/ 862145 w 862145"/>
                  <a:gd name="connsiteY0" fmla="*/ 1819270 h 1819270"/>
                  <a:gd name="connsiteX1" fmla="*/ 690695 w 862145"/>
                  <a:gd name="connsiteY1" fmla="*/ 1685920 h 1819270"/>
                  <a:gd name="connsiteX2" fmla="*/ 633545 w 862145"/>
                  <a:gd name="connsiteY2" fmla="*/ 1478275 h 1819270"/>
                  <a:gd name="connsiteX3" fmla="*/ 716280 w 862145"/>
                  <a:gd name="connsiteY3" fmla="*/ 833551 h 1819270"/>
                  <a:gd name="connsiteX4" fmla="*/ 510540 w 862145"/>
                  <a:gd name="connsiteY4" fmla="*/ 383971 h 1819270"/>
                  <a:gd name="connsiteX5" fmla="*/ 426720 w 862145"/>
                  <a:gd name="connsiteY5" fmla="*/ 94411 h 1819270"/>
                  <a:gd name="connsiteX6" fmla="*/ 0 w 862145"/>
                  <a:gd name="connsiteY6" fmla="*/ 33450 h 1819270"/>
                  <a:gd name="connsiteX0" fmla="*/ 862145 w 862145"/>
                  <a:gd name="connsiteY0" fmla="*/ 1785820 h 1785820"/>
                  <a:gd name="connsiteX1" fmla="*/ 690695 w 862145"/>
                  <a:gd name="connsiteY1" fmla="*/ 1652470 h 1785820"/>
                  <a:gd name="connsiteX2" fmla="*/ 633545 w 862145"/>
                  <a:gd name="connsiteY2" fmla="*/ 1444825 h 1785820"/>
                  <a:gd name="connsiteX3" fmla="*/ 716280 w 862145"/>
                  <a:gd name="connsiteY3" fmla="*/ 800101 h 1785820"/>
                  <a:gd name="connsiteX4" fmla="*/ 510540 w 862145"/>
                  <a:gd name="connsiteY4" fmla="*/ 350521 h 1785820"/>
                  <a:gd name="connsiteX5" fmla="*/ 426720 w 862145"/>
                  <a:gd name="connsiteY5" fmla="*/ 60961 h 1785820"/>
                  <a:gd name="connsiteX6" fmla="*/ 0 w 862145"/>
                  <a:gd name="connsiteY6" fmla="*/ 0 h 178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145" h="1785820">
                    <a:moveTo>
                      <a:pt x="862145" y="1785820"/>
                    </a:moveTo>
                    <a:cubicBezTo>
                      <a:pt x="804995" y="1727082"/>
                      <a:pt x="747845" y="1696920"/>
                      <a:pt x="690695" y="1652470"/>
                    </a:cubicBezTo>
                    <a:cubicBezTo>
                      <a:pt x="625608" y="1592145"/>
                      <a:pt x="703395" y="1486100"/>
                      <a:pt x="633545" y="1444825"/>
                    </a:cubicBezTo>
                    <a:cubicBezTo>
                      <a:pt x="631459" y="1288794"/>
                      <a:pt x="787581" y="1089165"/>
                      <a:pt x="716280" y="800101"/>
                    </a:cubicBezTo>
                    <a:cubicBezTo>
                      <a:pt x="700859" y="655817"/>
                      <a:pt x="600710" y="549911"/>
                      <a:pt x="510540" y="350521"/>
                    </a:cubicBezTo>
                    <a:cubicBezTo>
                      <a:pt x="448310" y="226061"/>
                      <a:pt x="492760" y="170181"/>
                      <a:pt x="426720" y="60961"/>
                    </a:cubicBezTo>
                    <a:cubicBezTo>
                      <a:pt x="299720" y="20321"/>
                      <a:pt x="293824" y="11291"/>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0" name="フリーフォーム 49"/>
              <p:cNvSpPr/>
              <p:nvPr/>
            </p:nvSpPr>
            <p:spPr>
              <a:xfrm>
                <a:off x="2617710" y="2707985"/>
                <a:ext cx="202040" cy="98565"/>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Lst>
                <a:ahLst/>
                <a:cxnLst>
                  <a:cxn ang="0">
                    <a:pos x="connsiteX0" y="connsiteY0"/>
                  </a:cxn>
                  <a:cxn ang="0">
                    <a:pos x="connsiteX1" y="connsiteY1"/>
                  </a:cxn>
                  <a:cxn ang="0">
                    <a:pos x="connsiteX2" y="connsiteY2"/>
                  </a:cxn>
                  <a:cxn ang="0">
                    <a:pos x="connsiteX3" y="connsiteY3"/>
                  </a:cxn>
                </a:cxnLst>
                <a:rect l="l" t="t" r="r" b="b"/>
                <a:pathLst>
                  <a:path w="388620" h="190500">
                    <a:moveTo>
                      <a:pt x="388620" y="68580"/>
                    </a:moveTo>
                    <a:cubicBezTo>
                      <a:pt x="243840" y="7620"/>
                      <a:pt x="182880" y="-15240"/>
                      <a:pt x="0" y="0"/>
                    </a:cubicBezTo>
                    <a:cubicBezTo>
                      <a:pt x="66040" y="101600"/>
                      <a:pt x="86360" y="127000"/>
                      <a:pt x="243840" y="190500"/>
                    </a:cubicBezTo>
                    <a:cubicBezTo>
                      <a:pt x="337820" y="157480"/>
                      <a:pt x="355600" y="162560"/>
                      <a:pt x="388620" y="68580"/>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フリーフォーム 50"/>
              <p:cNvSpPr/>
              <p:nvPr/>
            </p:nvSpPr>
            <p:spPr>
              <a:xfrm>
                <a:off x="2773078" y="2815120"/>
                <a:ext cx="149636" cy="155707"/>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Lst>
                <a:ahLst/>
                <a:cxnLst>
                  <a:cxn ang="0">
                    <a:pos x="connsiteX0" y="connsiteY0"/>
                  </a:cxn>
                  <a:cxn ang="0">
                    <a:pos x="connsiteX1" y="connsiteY1"/>
                  </a:cxn>
                  <a:cxn ang="0">
                    <a:pos x="connsiteX2" y="connsiteY2"/>
                  </a:cxn>
                  <a:cxn ang="0">
                    <a:pos x="connsiteX3" y="connsiteY3"/>
                  </a:cxn>
                </a:cxnLst>
                <a:rect l="l" t="t" r="r" b="b"/>
                <a:pathLst>
                  <a:path w="287822" h="300942">
                    <a:moveTo>
                      <a:pt x="266700" y="0"/>
                    </a:moveTo>
                    <a:cubicBezTo>
                      <a:pt x="137160" y="45720"/>
                      <a:pt x="53340" y="121920"/>
                      <a:pt x="0" y="297180"/>
                    </a:cubicBezTo>
                    <a:cubicBezTo>
                      <a:pt x="96520" y="307340"/>
                      <a:pt x="78740" y="302260"/>
                      <a:pt x="205740" y="213360"/>
                    </a:cubicBezTo>
                    <a:cubicBezTo>
                      <a:pt x="299720" y="180340"/>
                      <a:pt x="302260" y="93980"/>
                      <a:pt x="266700" y="0"/>
                    </a:cubicBezTo>
                    <a:close/>
                  </a:path>
                </a:pathLst>
              </a:custGeom>
              <a:solidFill>
                <a:srgbClr val="00B0F0"/>
              </a:solid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2" name="フリーフォーム 51"/>
              <p:cNvSpPr/>
              <p:nvPr/>
            </p:nvSpPr>
            <p:spPr>
              <a:xfrm>
                <a:off x="2519574" y="2782204"/>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3" name="フリーフォーム 52"/>
              <p:cNvSpPr/>
              <p:nvPr/>
            </p:nvSpPr>
            <p:spPr>
              <a:xfrm>
                <a:off x="1345677" y="1401897"/>
                <a:ext cx="1742742" cy="1442986"/>
              </a:xfrm>
              <a:custGeom>
                <a:avLst/>
                <a:gdLst>
                  <a:gd name="connsiteX0" fmla="*/ 2461260 w 2514600"/>
                  <a:gd name="connsiteY0" fmla="*/ 1043940 h 1043940"/>
                  <a:gd name="connsiteX1" fmla="*/ 2514600 w 2514600"/>
                  <a:gd name="connsiteY1" fmla="*/ 876300 h 1043940"/>
                  <a:gd name="connsiteX2" fmla="*/ 2385060 w 2514600"/>
                  <a:gd name="connsiteY2" fmla="*/ 731520 h 1043940"/>
                  <a:gd name="connsiteX3" fmla="*/ 2240280 w 2514600"/>
                  <a:gd name="connsiteY3" fmla="*/ 731520 h 1043940"/>
                  <a:gd name="connsiteX4" fmla="*/ 1981200 w 2514600"/>
                  <a:gd name="connsiteY4" fmla="*/ 327660 h 1043940"/>
                  <a:gd name="connsiteX5" fmla="*/ 1653540 w 2514600"/>
                  <a:gd name="connsiteY5" fmla="*/ 106680 h 1043940"/>
                  <a:gd name="connsiteX6" fmla="*/ 838200 w 2514600"/>
                  <a:gd name="connsiteY6" fmla="*/ 716280 h 1043940"/>
                  <a:gd name="connsiteX7" fmla="*/ 175260 w 2514600"/>
                  <a:gd name="connsiteY7" fmla="*/ 205740 h 1043940"/>
                  <a:gd name="connsiteX8" fmla="*/ 0 w 2514600"/>
                  <a:gd name="connsiteY8" fmla="*/ 0 h 1043940"/>
                  <a:gd name="connsiteX0" fmla="*/ 2385060 w 2438400"/>
                  <a:gd name="connsiteY0" fmla="*/ 2141220 h 2141220"/>
                  <a:gd name="connsiteX1" fmla="*/ 2438400 w 2438400"/>
                  <a:gd name="connsiteY1" fmla="*/ 1973580 h 2141220"/>
                  <a:gd name="connsiteX2" fmla="*/ 2308860 w 2438400"/>
                  <a:gd name="connsiteY2" fmla="*/ 1828800 h 2141220"/>
                  <a:gd name="connsiteX3" fmla="*/ 2164080 w 2438400"/>
                  <a:gd name="connsiteY3" fmla="*/ 1828800 h 2141220"/>
                  <a:gd name="connsiteX4" fmla="*/ 1905000 w 2438400"/>
                  <a:gd name="connsiteY4" fmla="*/ 1424940 h 2141220"/>
                  <a:gd name="connsiteX5" fmla="*/ 1577340 w 2438400"/>
                  <a:gd name="connsiteY5" fmla="*/ 1203960 h 2141220"/>
                  <a:gd name="connsiteX6" fmla="*/ 762000 w 2438400"/>
                  <a:gd name="connsiteY6" fmla="*/ 1813560 h 2141220"/>
                  <a:gd name="connsiteX7" fmla="*/ 99060 w 2438400"/>
                  <a:gd name="connsiteY7" fmla="*/ 1303020 h 2141220"/>
                  <a:gd name="connsiteX8" fmla="*/ 0 w 2438400"/>
                  <a:gd name="connsiteY8" fmla="*/ 0 h 2141220"/>
                  <a:gd name="connsiteX0" fmla="*/ 2385060 w 2438400"/>
                  <a:gd name="connsiteY0" fmla="*/ 2141220 h 2141220"/>
                  <a:gd name="connsiteX1" fmla="*/ 2438400 w 2438400"/>
                  <a:gd name="connsiteY1" fmla="*/ 1973580 h 2141220"/>
                  <a:gd name="connsiteX2" fmla="*/ 2308860 w 2438400"/>
                  <a:gd name="connsiteY2" fmla="*/ 1828800 h 2141220"/>
                  <a:gd name="connsiteX3" fmla="*/ 2164080 w 2438400"/>
                  <a:gd name="connsiteY3" fmla="*/ 1828800 h 2141220"/>
                  <a:gd name="connsiteX4" fmla="*/ 1905000 w 2438400"/>
                  <a:gd name="connsiteY4" fmla="*/ 1424940 h 2141220"/>
                  <a:gd name="connsiteX5" fmla="*/ 1577340 w 2438400"/>
                  <a:gd name="connsiteY5" fmla="*/ 1203960 h 2141220"/>
                  <a:gd name="connsiteX6" fmla="*/ 762000 w 2438400"/>
                  <a:gd name="connsiteY6" fmla="*/ 1813560 h 2141220"/>
                  <a:gd name="connsiteX7" fmla="*/ 662940 w 2438400"/>
                  <a:gd name="connsiteY7" fmla="*/ 373380 h 2141220"/>
                  <a:gd name="connsiteX8" fmla="*/ 0 w 2438400"/>
                  <a:gd name="connsiteY8" fmla="*/ 0 h 2141220"/>
                  <a:gd name="connsiteX0" fmla="*/ 2385060 w 2438400"/>
                  <a:gd name="connsiteY0" fmla="*/ 2141220 h 2141220"/>
                  <a:gd name="connsiteX1" fmla="*/ 2438400 w 2438400"/>
                  <a:gd name="connsiteY1" fmla="*/ 1973580 h 2141220"/>
                  <a:gd name="connsiteX2" fmla="*/ 2308860 w 2438400"/>
                  <a:gd name="connsiteY2" fmla="*/ 1828800 h 2141220"/>
                  <a:gd name="connsiteX3" fmla="*/ 2164080 w 2438400"/>
                  <a:gd name="connsiteY3" fmla="*/ 1828800 h 2141220"/>
                  <a:gd name="connsiteX4" fmla="*/ 1905000 w 2438400"/>
                  <a:gd name="connsiteY4" fmla="*/ 1424940 h 2141220"/>
                  <a:gd name="connsiteX5" fmla="*/ 1577340 w 2438400"/>
                  <a:gd name="connsiteY5" fmla="*/ 1203960 h 2141220"/>
                  <a:gd name="connsiteX6" fmla="*/ 1485900 w 2438400"/>
                  <a:gd name="connsiteY6" fmla="*/ 601980 h 2141220"/>
                  <a:gd name="connsiteX7" fmla="*/ 662940 w 2438400"/>
                  <a:gd name="connsiteY7" fmla="*/ 373380 h 2141220"/>
                  <a:gd name="connsiteX8" fmla="*/ 0 w 2438400"/>
                  <a:gd name="connsiteY8" fmla="*/ 0 h 2141220"/>
                  <a:gd name="connsiteX0" fmla="*/ 1851660 w 1905000"/>
                  <a:gd name="connsiteY0" fmla="*/ 1836420 h 1836420"/>
                  <a:gd name="connsiteX1" fmla="*/ 1905000 w 1905000"/>
                  <a:gd name="connsiteY1" fmla="*/ 1668780 h 1836420"/>
                  <a:gd name="connsiteX2" fmla="*/ 1775460 w 1905000"/>
                  <a:gd name="connsiteY2" fmla="*/ 1524000 h 1836420"/>
                  <a:gd name="connsiteX3" fmla="*/ 1630680 w 1905000"/>
                  <a:gd name="connsiteY3" fmla="*/ 1524000 h 1836420"/>
                  <a:gd name="connsiteX4" fmla="*/ 1371600 w 1905000"/>
                  <a:gd name="connsiteY4" fmla="*/ 1120140 h 1836420"/>
                  <a:gd name="connsiteX5" fmla="*/ 1043940 w 1905000"/>
                  <a:gd name="connsiteY5" fmla="*/ 899160 h 1836420"/>
                  <a:gd name="connsiteX6" fmla="*/ 952500 w 1905000"/>
                  <a:gd name="connsiteY6" fmla="*/ 297180 h 1836420"/>
                  <a:gd name="connsiteX7" fmla="*/ 129540 w 1905000"/>
                  <a:gd name="connsiteY7" fmla="*/ 68580 h 1836420"/>
                  <a:gd name="connsiteX8" fmla="*/ 0 w 1905000"/>
                  <a:gd name="connsiteY8" fmla="*/ 0 h 1836420"/>
                  <a:gd name="connsiteX0" fmla="*/ 1851660 w 1905000"/>
                  <a:gd name="connsiteY0" fmla="*/ 1836420 h 1836420"/>
                  <a:gd name="connsiteX1" fmla="*/ 1905000 w 1905000"/>
                  <a:gd name="connsiteY1" fmla="*/ 1668780 h 1836420"/>
                  <a:gd name="connsiteX2" fmla="*/ 1775460 w 1905000"/>
                  <a:gd name="connsiteY2" fmla="*/ 1524000 h 1836420"/>
                  <a:gd name="connsiteX3" fmla="*/ 1630680 w 1905000"/>
                  <a:gd name="connsiteY3" fmla="*/ 1524000 h 1836420"/>
                  <a:gd name="connsiteX4" fmla="*/ 1371600 w 1905000"/>
                  <a:gd name="connsiteY4" fmla="*/ 1120140 h 1836420"/>
                  <a:gd name="connsiteX5" fmla="*/ 1043940 w 1905000"/>
                  <a:gd name="connsiteY5" fmla="*/ 899160 h 1836420"/>
                  <a:gd name="connsiteX6" fmla="*/ 952500 w 1905000"/>
                  <a:gd name="connsiteY6" fmla="*/ 297180 h 1836420"/>
                  <a:gd name="connsiteX7" fmla="*/ 320040 w 1905000"/>
                  <a:gd name="connsiteY7" fmla="*/ 137160 h 1836420"/>
                  <a:gd name="connsiteX8" fmla="*/ 0 w 1905000"/>
                  <a:gd name="connsiteY8" fmla="*/ 0 h 1836420"/>
                  <a:gd name="connsiteX0" fmla="*/ 1851660 w 1905000"/>
                  <a:gd name="connsiteY0" fmla="*/ 1836420 h 1836420"/>
                  <a:gd name="connsiteX1" fmla="*/ 1905000 w 1905000"/>
                  <a:gd name="connsiteY1" fmla="*/ 1668780 h 1836420"/>
                  <a:gd name="connsiteX2" fmla="*/ 1775460 w 1905000"/>
                  <a:gd name="connsiteY2" fmla="*/ 1524000 h 1836420"/>
                  <a:gd name="connsiteX3" fmla="*/ 1630680 w 1905000"/>
                  <a:gd name="connsiteY3" fmla="*/ 1524000 h 1836420"/>
                  <a:gd name="connsiteX4" fmla="*/ 1371600 w 1905000"/>
                  <a:gd name="connsiteY4" fmla="*/ 1120140 h 1836420"/>
                  <a:gd name="connsiteX5" fmla="*/ 1043940 w 1905000"/>
                  <a:gd name="connsiteY5" fmla="*/ 899160 h 1836420"/>
                  <a:gd name="connsiteX6" fmla="*/ 739140 w 1905000"/>
                  <a:gd name="connsiteY6" fmla="*/ 594360 h 1836420"/>
                  <a:gd name="connsiteX7" fmla="*/ 320040 w 1905000"/>
                  <a:gd name="connsiteY7" fmla="*/ 137160 h 1836420"/>
                  <a:gd name="connsiteX8" fmla="*/ 0 w 1905000"/>
                  <a:gd name="connsiteY8" fmla="*/ 0 h 1836420"/>
                  <a:gd name="connsiteX0" fmla="*/ 1851660 w 1905000"/>
                  <a:gd name="connsiteY0" fmla="*/ 1836420 h 1836420"/>
                  <a:gd name="connsiteX1" fmla="*/ 1905000 w 1905000"/>
                  <a:gd name="connsiteY1" fmla="*/ 1668780 h 1836420"/>
                  <a:gd name="connsiteX2" fmla="*/ 1775460 w 1905000"/>
                  <a:gd name="connsiteY2" fmla="*/ 1524000 h 1836420"/>
                  <a:gd name="connsiteX3" fmla="*/ 1630680 w 1905000"/>
                  <a:gd name="connsiteY3" fmla="*/ 1524000 h 1836420"/>
                  <a:gd name="connsiteX4" fmla="*/ 1371600 w 1905000"/>
                  <a:gd name="connsiteY4" fmla="*/ 1120140 h 1836420"/>
                  <a:gd name="connsiteX5" fmla="*/ 1036320 w 1905000"/>
                  <a:gd name="connsiteY5" fmla="*/ 1005840 h 1836420"/>
                  <a:gd name="connsiteX6" fmla="*/ 739140 w 1905000"/>
                  <a:gd name="connsiteY6" fmla="*/ 594360 h 1836420"/>
                  <a:gd name="connsiteX7" fmla="*/ 320040 w 1905000"/>
                  <a:gd name="connsiteY7" fmla="*/ 137160 h 1836420"/>
                  <a:gd name="connsiteX8" fmla="*/ 0 w 1905000"/>
                  <a:gd name="connsiteY8" fmla="*/ 0 h 1836420"/>
                  <a:gd name="connsiteX0" fmla="*/ 2286000 w 2339340"/>
                  <a:gd name="connsiteY0" fmla="*/ 2171700 h 2171700"/>
                  <a:gd name="connsiteX1" fmla="*/ 2339340 w 2339340"/>
                  <a:gd name="connsiteY1" fmla="*/ 2004060 h 2171700"/>
                  <a:gd name="connsiteX2" fmla="*/ 2209800 w 2339340"/>
                  <a:gd name="connsiteY2" fmla="*/ 1859280 h 2171700"/>
                  <a:gd name="connsiteX3" fmla="*/ 2065020 w 2339340"/>
                  <a:gd name="connsiteY3" fmla="*/ 1859280 h 2171700"/>
                  <a:gd name="connsiteX4" fmla="*/ 1805940 w 2339340"/>
                  <a:gd name="connsiteY4" fmla="*/ 1455420 h 2171700"/>
                  <a:gd name="connsiteX5" fmla="*/ 1470660 w 2339340"/>
                  <a:gd name="connsiteY5" fmla="*/ 1341120 h 2171700"/>
                  <a:gd name="connsiteX6" fmla="*/ 1173480 w 2339340"/>
                  <a:gd name="connsiteY6" fmla="*/ 929640 h 2171700"/>
                  <a:gd name="connsiteX7" fmla="*/ 754380 w 2339340"/>
                  <a:gd name="connsiteY7" fmla="*/ 472440 h 2171700"/>
                  <a:gd name="connsiteX8" fmla="*/ 0 w 2339340"/>
                  <a:gd name="connsiteY8" fmla="*/ 0 h 2171700"/>
                  <a:gd name="connsiteX0" fmla="*/ 2286000 w 2339340"/>
                  <a:gd name="connsiteY0" fmla="*/ 2171700 h 2171700"/>
                  <a:gd name="connsiteX1" fmla="*/ 2339340 w 2339340"/>
                  <a:gd name="connsiteY1" fmla="*/ 2004060 h 2171700"/>
                  <a:gd name="connsiteX2" fmla="*/ 2209800 w 2339340"/>
                  <a:gd name="connsiteY2" fmla="*/ 1859280 h 2171700"/>
                  <a:gd name="connsiteX3" fmla="*/ 2065020 w 2339340"/>
                  <a:gd name="connsiteY3" fmla="*/ 1859280 h 2171700"/>
                  <a:gd name="connsiteX4" fmla="*/ 1805940 w 2339340"/>
                  <a:gd name="connsiteY4" fmla="*/ 1455420 h 2171700"/>
                  <a:gd name="connsiteX5" fmla="*/ 1470660 w 2339340"/>
                  <a:gd name="connsiteY5" fmla="*/ 1341120 h 2171700"/>
                  <a:gd name="connsiteX6" fmla="*/ 1173480 w 2339340"/>
                  <a:gd name="connsiteY6" fmla="*/ 929640 h 2171700"/>
                  <a:gd name="connsiteX7" fmla="*/ 701040 w 2339340"/>
                  <a:gd name="connsiteY7" fmla="*/ 472440 h 2171700"/>
                  <a:gd name="connsiteX8" fmla="*/ 0 w 2339340"/>
                  <a:gd name="connsiteY8" fmla="*/ 0 h 2171700"/>
                  <a:gd name="connsiteX0" fmla="*/ 2286000 w 2339340"/>
                  <a:gd name="connsiteY0" fmla="*/ 2171700 h 2171700"/>
                  <a:gd name="connsiteX1" fmla="*/ 2339340 w 2339340"/>
                  <a:gd name="connsiteY1" fmla="*/ 2004060 h 2171700"/>
                  <a:gd name="connsiteX2" fmla="*/ 2209800 w 2339340"/>
                  <a:gd name="connsiteY2" fmla="*/ 1859280 h 2171700"/>
                  <a:gd name="connsiteX3" fmla="*/ 2065020 w 2339340"/>
                  <a:gd name="connsiteY3" fmla="*/ 1859280 h 2171700"/>
                  <a:gd name="connsiteX4" fmla="*/ 1805940 w 2339340"/>
                  <a:gd name="connsiteY4" fmla="*/ 1455420 h 2171700"/>
                  <a:gd name="connsiteX5" fmla="*/ 1470660 w 2339340"/>
                  <a:gd name="connsiteY5" fmla="*/ 1341120 h 2171700"/>
                  <a:gd name="connsiteX6" fmla="*/ 876300 w 2339340"/>
                  <a:gd name="connsiteY6" fmla="*/ 601980 h 2171700"/>
                  <a:gd name="connsiteX7" fmla="*/ 701040 w 2339340"/>
                  <a:gd name="connsiteY7" fmla="*/ 472440 h 2171700"/>
                  <a:gd name="connsiteX8" fmla="*/ 0 w 2339340"/>
                  <a:gd name="connsiteY8" fmla="*/ 0 h 2171700"/>
                  <a:gd name="connsiteX0" fmla="*/ 2286000 w 2339340"/>
                  <a:gd name="connsiteY0" fmla="*/ 2171700 h 2171700"/>
                  <a:gd name="connsiteX1" fmla="*/ 2339340 w 2339340"/>
                  <a:gd name="connsiteY1" fmla="*/ 2004060 h 2171700"/>
                  <a:gd name="connsiteX2" fmla="*/ 2209800 w 2339340"/>
                  <a:gd name="connsiteY2" fmla="*/ 1859280 h 2171700"/>
                  <a:gd name="connsiteX3" fmla="*/ 2065020 w 2339340"/>
                  <a:gd name="connsiteY3" fmla="*/ 1859280 h 2171700"/>
                  <a:gd name="connsiteX4" fmla="*/ 1805940 w 2339340"/>
                  <a:gd name="connsiteY4" fmla="*/ 1455420 h 2171700"/>
                  <a:gd name="connsiteX5" fmla="*/ 1470660 w 2339340"/>
                  <a:gd name="connsiteY5" fmla="*/ 1341120 h 2171700"/>
                  <a:gd name="connsiteX6" fmla="*/ 960120 w 2339340"/>
                  <a:gd name="connsiteY6" fmla="*/ 381000 h 2171700"/>
                  <a:gd name="connsiteX7" fmla="*/ 876300 w 2339340"/>
                  <a:gd name="connsiteY7" fmla="*/ 601980 h 2171700"/>
                  <a:gd name="connsiteX8" fmla="*/ 701040 w 2339340"/>
                  <a:gd name="connsiteY8" fmla="*/ 472440 h 2171700"/>
                  <a:gd name="connsiteX9" fmla="*/ 0 w 2339340"/>
                  <a:gd name="connsiteY9" fmla="*/ 0 h 2171700"/>
                  <a:gd name="connsiteX0" fmla="*/ 3215640 w 3268980"/>
                  <a:gd name="connsiteY0" fmla="*/ 2720340 h 2720340"/>
                  <a:gd name="connsiteX1" fmla="*/ 3268980 w 3268980"/>
                  <a:gd name="connsiteY1" fmla="*/ 2552700 h 2720340"/>
                  <a:gd name="connsiteX2" fmla="*/ 3139440 w 3268980"/>
                  <a:gd name="connsiteY2" fmla="*/ 2407920 h 2720340"/>
                  <a:gd name="connsiteX3" fmla="*/ 2994660 w 3268980"/>
                  <a:gd name="connsiteY3" fmla="*/ 2407920 h 2720340"/>
                  <a:gd name="connsiteX4" fmla="*/ 2735580 w 3268980"/>
                  <a:gd name="connsiteY4" fmla="*/ 2004060 h 2720340"/>
                  <a:gd name="connsiteX5" fmla="*/ 2400300 w 3268980"/>
                  <a:gd name="connsiteY5" fmla="*/ 1889760 h 2720340"/>
                  <a:gd name="connsiteX6" fmla="*/ 1889760 w 3268980"/>
                  <a:gd name="connsiteY6" fmla="*/ 929640 h 2720340"/>
                  <a:gd name="connsiteX7" fmla="*/ 1805940 w 3268980"/>
                  <a:gd name="connsiteY7" fmla="*/ 1150620 h 2720340"/>
                  <a:gd name="connsiteX8" fmla="*/ 1630680 w 3268980"/>
                  <a:gd name="connsiteY8" fmla="*/ 1021080 h 2720340"/>
                  <a:gd name="connsiteX9" fmla="*/ 0 w 3268980"/>
                  <a:gd name="connsiteY9" fmla="*/ 0 h 272034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920240 w 3383280"/>
                  <a:gd name="connsiteY7" fmla="*/ 1219200 h 2788920"/>
                  <a:gd name="connsiteX8" fmla="*/ 1744980 w 3383280"/>
                  <a:gd name="connsiteY8" fmla="*/ 108966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920240 w 3383280"/>
                  <a:gd name="connsiteY7" fmla="*/ 1219200 h 2788920"/>
                  <a:gd name="connsiteX8" fmla="*/ 1744980 w 3383280"/>
                  <a:gd name="connsiteY8" fmla="*/ 108966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920240 w 3383280"/>
                  <a:gd name="connsiteY7" fmla="*/ 1219200 h 2788920"/>
                  <a:gd name="connsiteX8" fmla="*/ 1264920 w 3383280"/>
                  <a:gd name="connsiteY8" fmla="*/ 75438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623060 w 3383280"/>
                  <a:gd name="connsiteY7" fmla="*/ 1394460 h 2788920"/>
                  <a:gd name="connsiteX8" fmla="*/ 1264920 w 3383280"/>
                  <a:gd name="connsiteY8" fmla="*/ 75438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623060 w 3383280"/>
                  <a:gd name="connsiteY7" fmla="*/ 1394460 h 2788920"/>
                  <a:gd name="connsiteX8" fmla="*/ 1264920 w 3383280"/>
                  <a:gd name="connsiteY8" fmla="*/ 75438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2004060 w 3383280"/>
                  <a:gd name="connsiteY6" fmla="*/ 998220 h 2788920"/>
                  <a:gd name="connsiteX7" fmla="*/ 1623060 w 3383280"/>
                  <a:gd name="connsiteY7" fmla="*/ 1394460 h 2788920"/>
                  <a:gd name="connsiteX8" fmla="*/ 1264920 w 3383280"/>
                  <a:gd name="connsiteY8" fmla="*/ 754380 h 2788920"/>
                  <a:gd name="connsiteX9" fmla="*/ 0 w 3383280"/>
                  <a:gd name="connsiteY9"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1623060 w 3383280"/>
                  <a:gd name="connsiteY6" fmla="*/ 1394460 h 2788920"/>
                  <a:gd name="connsiteX7" fmla="*/ 1264920 w 3383280"/>
                  <a:gd name="connsiteY7" fmla="*/ 754380 h 2788920"/>
                  <a:gd name="connsiteX8" fmla="*/ 0 w 3383280"/>
                  <a:gd name="connsiteY8" fmla="*/ 0 h 2788920"/>
                  <a:gd name="connsiteX0" fmla="*/ 3329940 w 3383280"/>
                  <a:gd name="connsiteY0" fmla="*/ 2788920 h 2788920"/>
                  <a:gd name="connsiteX1" fmla="*/ 3383280 w 3383280"/>
                  <a:gd name="connsiteY1" fmla="*/ 2621280 h 2788920"/>
                  <a:gd name="connsiteX2" fmla="*/ 3253740 w 3383280"/>
                  <a:gd name="connsiteY2" fmla="*/ 2476500 h 2788920"/>
                  <a:gd name="connsiteX3" fmla="*/ 3108960 w 3383280"/>
                  <a:gd name="connsiteY3" fmla="*/ 2476500 h 2788920"/>
                  <a:gd name="connsiteX4" fmla="*/ 2849880 w 3383280"/>
                  <a:gd name="connsiteY4" fmla="*/ 2072640 h 2788920"/>
                  <a:gd name="connsiteX5" fmla="*/ 2514600 w 3383280"/>
                  <a:gd name="connsiteY5" fmla="*/ 1958340 h 2788920"/>
                  <a:gd name="connsiteX6" fmla="*/ 1623060 w 3383280"/>
                  <a:gd name="connsiteY6" fmla="*/ 1394460 h 2788920"/>
                  <a:gd name="connsiteX7" fmla="*/ 1264920 w 3383280"/>
                  <a:gd name="connsiteY7" fmla="*/ 754380 h 2788920"/>
                  <a:gd name="connsiteX8" fmla="*/ 0 w 3383280"/>
                  <a:gd name="connsiteY8" fmla="*/ 0 h 2788920"/>
                  <a:gd name="connsiteX0" fmla="*/ 3329940 w 3383280"/>
                  <a:gd name="connsiteY0" fmla="*/ 2788920 h 2788920"/>
                  <a:gd name="connsiteX1" fmla="*/ 3383280 w 3383280"/>
                  <a:gd name="connsiteY1" fmla="*/ 2621280 h 2788920"/>
                  <a:gd name="connsiteX2" fmla="*/ 3108960 w 3383280"/>
                  <a:gd name="connsiteY2" fmla="*/ 2476500 h 2788920"/>
                  <a:gd name="connsiteX3" fmla="*/ 2849880 w 3383280"/>
                  <a:gd name="connsiteY3" fmla="*/ 2072640 h 2788920"/>
                  <a:gd name="connsiteX4" fmla="*/ 2514600 w 3383280"/>
                  <a:gd name="connsiteY4" fmla="*/ 1958340 h 2788920"/>
                  <a:gd name="connsiteX5" fmla="*/ 1623060 w 3383280"/>
                  <a:gd name="connsiteY5" fmla="*/ 1394460 h 2788920"/>
                  <a:gd name="connsiteX6" fmla="*/ 1264920 w 3383280"/>
                  <a:gd name="connsiteY6" fmla="*/ 754380 h 2788920"/>
                  <a:gd name="connsiteX7" fmla="*/ 0 w 3383280"/>
                  <a:gd name="connsiteY7" fmla="*/ 0 h 2788920"/>
                  <a:gd name="connsiteX0" fmla="*/ 3329940 w 3329940"/>
                  <a:gd name="connsiteY0" fmla="*/ 2788920 h 2788920"/>
                  <a:gd name="connsiteX1" fmla="*/ 3108960 w 3329940"/>
                  <a:gd name="connsiteY1" fmla="*/ 2476500 h 2788920"/>
                  <a:gd name="connsiteX2" fmla="*/ 2849880 w 3329940"/>
                  <a:gd name="connsiteY2" fmla="*/ 2072640 h 2788920"/>
                  <a:gd name="connsiteX3" fmla="*/ 2514600 w 3329940"/>
                  <a:gd name="connsiteY3" fmla="*/ 1958340 h 2788920"/>
                  <a:gd name="connsiteX4" fmla="*/ 1623060 w 3329940"/>
                  <a:gd name="connsiteY4" fmla="*/ 1394460 h 2788920"/>
                  <a:gd name="connsiteX5" fmla="*/ 1264920 w 3329940"/>
                  <a:gd name="connsiteY5" fmla="*/ 754380 h 2788920"/>
                  <a:gd name="connsiteX6" fmla="*/ 0 w 3329940"/>
                  <a:gd name="connsiteY6" fmla="*/ 0 h 2788920"/>
                  <a:gd name="connsiteX0" fmla="*/ 3329940 w 3337504"/>
                  <a:gd name="connsiteY0" fmla="*/ 2788920 h 2788920"/>
                  <a:gd name="connsiteX1" fmla="*/ 3108960 w 3337504"/>
                  <a:gd name="connsiteY1" fmla="*/ 2476500 h 2788920"/>
                  <a:gd name="connsiteX2" fmla="*/ 2849880 w 3337504"/>
                  <a:gd name="connsiteY2" fmla="*/ 2072640 h 2788920"/>
                  <a:gd name="connsiteX3" fmla="*/ 2514600 w 3337504"/>
                  <a:gd name="connsiteY3" fmla="*/ 1958340 h 2788920"/>
                  <a:gd name="connsiteX4" fmla="*/ 1623060 w 3337504"/>
                  <a:gd name="connsiteY4" fmla="*/ 1394460 h 2788920"/>
                  <a:gd name="connsiteX5" fmla="*/ 1264920 w 3337504"/>
                  <a:gd name="connsiteY5" fmla="*/ 754380 h 2788920"/>
                  <a:gd name="connsiteX6" fmla="*/ 0 w 3337504"/>
                  <a:gd name="connsiteY6" fmla="*/ 0 h 2788920"/>
                  <a:gd name="connsiteX0" fmla="*/ 3329940 w 3342935"/>
                  <a:gd name="connsiteY0" fmla="*/ 2788920 h 2788920"/>
                  <a:gd name="connsiteX1" fmla="*/ 3108960 w 3342935"/>
                  <a:gd name="connsiteY1" fmla="*/ 2476500 h 2788920"/>
                  <a:gd name="connsiteX2" fmla="*/ 2849880 w 3342935"/>
                  <a:gd name="connsiteY2" fmla="*/ 2072640 h 2788920"/>
                  <a:gd name="connsiteX3" fmla="*/ 2514600 w 3342935"/>
                  <a:gd name="connsiteY3" fmla="*/ 1958340 h 2788920"/>
                  <a:gd name="connsiteX4" fmla="*/ 1623060 w 3342935"/>
                  <a:gd name="connsiteY4" fmla="*/ 1394460 h 2788920"/>
                  <a:gd name="connsiteX5" fmla="*/ 1264920 w 3342935"/>
                  <a:gd name="connsiteY5" fmla="*/ 754380 h 2788920"/>
                  <a:gd name="connsiteX6" fmla="*/ 0 w 3342935"/>
                  <a:gd name="connsiteY6" fmla="*/ 0 h 2788920"/>
                  <a:gd name="connsiteX0" fmla="*/ 3329940 w 3352126"/>
                  <a:gd name="connsiteY0" fmla="*/ 2788920 h 2788920"/>
                  <a:gd name="connsiteX1" fmla="*/ 3108960 w 3352126"/>
                  <a:gd name="connsiteY1" fmla="*/ 2476500 h 2788920"/>
                  <a:gd name="connsiteX2" fmla="*/ 2849880 w 3352126"/>
                  <a:gd name="connsiteY2" fmla="*/ 2072640 h 2788920"/>
                  <a:gd name="connsiteX3" fmla="*/ 2514600 w 3352126"/>
                  <a:gd name="connsiteY3" fmla="*/ 1958340 h 2788920"/>
                  <a:gd name="connsiteX4" fmla="*/ 1623060 w 3352126"/>
                  <a:gd name="connsiteY4" fmla="*/ 1394460 h 2788920"/>
                  <a:gd name="connsiteX5" fmla="*/ 1264920 w 3352126"/>
                  <a:gd name="connsiteY5" fmla="*/ 754380 h 2788920"/>
                  <a:gd name="connsiteX6" fmla="*/ 0 w 3352126"/>
                  <a:gd name="connsiteY6" fmla="*/ 0 h 2788920"/>
                  <a:gd name="connsiteX0" fmla="*/ 3329940 w 3352126"/>
                  <a:gd name="connsiteY0" fmla="*/ 2788920 h 2788920"/>
                  <a:gd name="connsiteX1" fmla="*/ 3108960 w 3352126"/>
                  <a:gd name="connsiteY1" fmla="*/ 2476500 h 2788920"/>
                  <a:gd name="connsiteX2" fmla="*/ 2849880 w 3352126"/>
                  <a:gd name="connsiteY2" fmla="*/ 2072640 h 2788920"/>
                  <a:gd name="connsiteX3" fmla="*/ 2514600 w 3352126"/>
                  <a:gd name="connsiteY3" fmla="*/ 1958340 h 2788920"/>
                  <a:gd name="connsiteX4" fmla="*/ 1623060 w 3352126"/>
                  <a:gd name="connsiteY4" fmla="*/ 1394460 h 2788920"/>
                  <a:gd name="connsiteX5" fmla="*/ 1264920 w 3352126"/>
                  <a:gd name="connsiteY5" fmla="*/ 754380 h 2788920"/>
                  <a:gd name="connsiteX6" fmla="*/ 0 w 3352126"/>
                  <a:gd name="connsiteY6" fmla="*/ 0 h 2788920"/>
                  <a:gd name="connsiteX0" fmla="*/ 3329940 w 3352126"/>
                  <a:gd name="connsiteY0" fmla="*/ 2788920 h 2788920"/>
                  <a:gd name="connsiteX1" fmla="*/ 3108960 w 3352126"/>
                  <a:gd name="connsiteY1" fmla="*/ 2476500 h 2788920"/>
                  <a:gd name="connsiteX2" fmla="*/ 2849880 w 3352126"/>
                  <a:gd name="connsiteY2" fmla="*/ 2072640 h 2788920"/>
                  <a:gd name="connsiteX3" fmla="*/ 2514600 w 3352126"/>
                  <a:gd name="connsiteY3" fmla="*/ 1958340 h 2788920"/>
                  <a:gd name="connsiteX4" fmla="*/ 1623060 w 3352126"/>
                  <a:gd name="connsiteY4" fmla="*/ 1394460 h 2788920"/>
                  <a:gd name="connsiteX5" fmla="*/ 1264920 w 3352126"/>
                  <a:gd name="connsiteY5" fmla="*/ 754380 h 2788920"/>
                  <a:gd name="connsiteX6" fmla="*/ 0 w 3352126"/>
                  <a:gd name="connsiteY6" fmla="*/ 0 h 2788920"/>
                  <a:gd name="connsiteX0" fmla="*/ 3329940 w 3352126"/>
                  <a:gd name="connsiteY0" fmla="*/ 2788920 h 2788920"/>
                  <a:gd name="connsiteX1" fmla="*/ 3108960 w 3352126"/>
                  <a:gd name="connsiteY1" fmla="*/ 2476500 h 2788920"/>
                  <a:gd name="connsiteX2" fmla="*/ 2849880 w 3352126"/>
                  <a:gd name="connsiteY2" fmla="*/ 2072640 h 2788920"/>
                  <a:gd name="connsiteX3" fmla="*/ 2514600 w 3352126"/>
                  <a:gd name="connsiteY3" fmla="*/ 1958340 h 2788920"/>
                  <a:gd name="connsiteX4" fmla="*/ 1623060 w 3352126"/>
                  <a:gd name="connsiteY4" fmla="*/ 1394460 h 2788920"/>
                  <a:gd name="connsiteX5" fmla="*/ 1264920 w 3352126"/>
                  <a:gd name="connsiteY5" fmla="*/ 754380 h 2788920"/>
                  <a:gd name="connsiteX6" fmla="*/ 495299 w 3352126"/>
                  <a:gd name="connsiteY6" fmla="*/ 350520 h 2788920"/>
                  <a:gd name="connsiteX7" fmla="*/ 0 w 3352126"/>
                  <a:gd name="connsiteY7" fmla="*/ 0 h 27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2126" h="2788920">
                    <a:moveTo>
                      <a:pt x="3329940" y="2788920"/>
                    </a:moveTo>
                    <a:cubicBezTo>
                      <a:pt x="3378200" y="2623820"/>
                      <a:pt x="3365500" y="2481580"/>
                      <a:pt x="3108960" y="2476500"/>
                    </a:cubicBezTo>
                    <a:cubicBezTo>
                      <a:pt x="3022600" y="2341880"/>
                      <a:pt x="2981960" y="2214880"/>
                      <a:pt x="2849880" y="2072640"/>
                    </a:cubicBezTo>
                    <a:cubicBezTo>
                      <a:pt x="2707640" y="2065020"/>
                      <a:pt x="2626360" y="1996440"/>
                      <a:pt x="2514600" y="1958340"/>
                    </a:cubicBezTo>
                    <a:cubicBezTo>
                      <a:pt x="2310130" y="1845310"/>
                      <a:pt x="2029460" y="1595120"/>
                      <a:pt x="1623060" y="1394460"/>
                    </a:cubicBezTo>
                    <a:cubicBezTo>
                      <a:pt x="1320800" y="1203960"/>
                      <a:pt x="1270000" y="1036320"/>
                      <a:pt x="1264920" y="754380"/>
                    </a:cubicBezTo>
                    <a:cubicBezTo>
                      <a:pt x="1076960" y="565150"/>
                      <a:pt x="706119" y="476250"/>
                      <a:pt x="495299" y="350520"/>
                    </a:cubicBezTo>
                    <a:cubicBezTo>
                      <a:pt x="284479" y="224790"/>
                      <a:pt x="82550" y="43180"/>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4" name="フリーフォーム 53"/>
              <p:cNvSpPr/>
              <p:nvPr/>
            </p:nvSpPr>
            <p:spPr>
              <a:xfrm>
                <a:off x="1583415" y="1800098"/>
                <a:ext cx="1035951" cy="645292"/>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2853689 w 2853689"/>
                  <a:gd name="connsiteY0" fmla="*/ 535304 h 535304"/>
                  <a:gd name="connsiteX1" fmla="*/ 495299 w 2853689"/>
                  <a:gd name="connsiteY1" fmla="*/ 180974 h 535304"/>
                  <a:gd name="connsiteX2" fmla="*/ 285749 w 2853689"/>
                  <a:gd name="connsiteY2" fmla="*/ 57149 h 535304"/>
                  <a:gd name="connsiteX3" fmla="*/ 0 w 2853689"/>
                  <a:gd name="connsiteY3" fmla="*/ 0 h 535304"/>
                  <a:gd name="connsiteX0" fmla="*/ 2853689 w 2853689"/>
                  <a:gd name="connsiteY0" fmla="*/ 535304 h 622343"/>
                  <a:gd name="connsiteX1" fmla="*/ 2567939 w 2853689"/>
                  <a:gd name="connsiteY1" fmla="*/ 615314 h 622343"/>
                  <a:gd name="connsiteX2" fmla="*/ 285749 w 2853689"/>
                  <a:gd name="connsiteY2" fmla="*/ 57149 h 622343"/>
                  <a:gd name="connsiteX3" fmla="*/ 0 w 2853689"/>
                  <a:gd name="connsiteY3" fmla="*/ 0 h 622343"/>
                  <a:gd name="connsiteX0" fmla="*/ 2853689 w 2853689"/>
                  <a:gd name="connsiteY0" fmla="*/ 535304 h 622343"/>
                  <a:gd name="connsiteX1" fmla="*/ 2567939 w 2853689"/>
                  <a:gd name="connsiteY1" fmla="*/ 615314 h 622343"/>
                  <a:gd name="connsiteX2" fmla="*/ 1581149 w 2853689"/>
                  <a:gd name="connsiteY2" fmla="*/ 179069 h 622343"/>
                  <a:gd name="connsiteX3" fmla="*/ 0 w 2853689"/>
                  <a:gd name="connsiteY3" fmla="*/ 0 h 622343"/>
                  <a:gd name="connsiteX0" fmla="*/ 2853689 w 2853689"/>
                  <a:gd name="connsiteY0" fmla="*/ 857138 h 944177"/>
                  <a:gd name="connsiteX1" fmla="*/ 2567939 w 2853689"/>
                  <a:gd name="connsiteY1" fmla="*/ 937148 h 944177"/>
                  <a:gd name="connsiteX2" fmla="*/ 1581149 w 2853689"/>
                  <a:gd name="connsiteY2" fmla="*/ 500903 h 944177"/>
                  <a:gd name="connsiteX3" fmla="*/ 822875 w 2853689"/>
                  <a:gd name="connsiteY3" fmla="*/ 1794 h 944177"/>
                  <a:gd name="connsiteX4" fmla="*/ 0 w 2853689"/>
                  <a:gd name="connsiteY4" fmla="*/ 321834 h 944177"/>
                  <a:gd name="connsiteX0" fmla="*/ 2138067 w 2138067"/>
                  <a:gd name="connsiteY0" fmla="*/ 1160144 h 1247183"/>
                  <a:gd name="connsiteX1" fmla="*/ 1852317 w 2138067"/>
                  <a:gd name="connsiteY1" fmla="*/ 1240154 h 1247183"/>
                  <a:gd name="connsiteX2" fmla="*/ 865527 w 2138067"/>
                  <a:gd name="connsiteY2" fmla="*/ 803909 h 1247183"/>
                  <a:gd name="connsiteX3" fmla="*/ 107253 w 2138067"/>
                  <a:gd name="connsiteY3" fmla="*/ 304800 h 1247183"/>
                  <a:gd name="connsiteX4" fmla="*/ 145438 w 2138067"/>
                  <a:gd name="connsiteY4" fmla="*/ 0 h 1247183"/>
                  <a:gd name="connsiteX0" fmla="*/ 1992629 w 1992629"/>
                  <a:gd name="connsiteY0" fmla="*/ 1160144 h 1247183"/>
                  <a:gd name="connsiteX1" fmla="*/ 1706879 w 1992629"/>
                  <a:gd name="connsiteY1" fmla="*/ 1240154 h 1247183"/>
                  <a:gd name="connsiteX2" fmla="*/ 720089 w 1992629"/>
                  <a:gd name="connsiteY2" fmla="*/ 803909 h 1247183"/>
                  <a:gd name="connsiteX3" fmla="*/ 365675 w 1992629"/>
                  <a:gd name="connsiteY3" fmla="*/ 327660 h 1247183"/>
                  <a:gd name="connsiteX4" fmla="*/ 0 w 1992629"/>
                  <a:gd name="connsiteY4" fmla="*/ 0 h 1247183"/>
                  <a:gd name="connsiteX0" fmla="*/ 1992629 w 1992629"/>
                  <a:gd name="connsiteY0" fmla="*/ 1160144 h 1247183"/>
                  <a:gd name="connsiteX1" fmla="*/ 1706879 w 1992629"/>
                  <a:gd name="connsiteY1" fmla="*/ 1240154 h 1247183"/>
                  <a:gd name="connsiteX2" fmla="*/ 720089 w 1992629"/>
                  <a:gd name="connsiteY2" fmla="*/ 803909 h 1247183"/>
                  <a:gd name="connsiteX3" fmla="*/ 365675 w 1992629"/>
                  <a:gd name="connsiteY3" fmla="*/ 327660 h 1247183"/>
                  <a:gd name="connsiteX4" fmla="*/ 0 w 1992629"/>
                  <a:gd name="connsiteY4" fmla="*/ 0 h 1247183"/>
                  <a:gd name="connsiteX0" fmla="*/ 1992629 w 1992629"/>
                  <a:gd name="connsiteY0" fmla="*/ 1160144 h 1247183"/>
                  <a:gd name="connsiteX1" fmla="*/ 1706879 w 1992629"/>
                  <a:gd name="connsiteY1" fmla="*/ 1240154 h 1247183"/>
                  <a:gd name="connsiteX2" fmla="*/ 720089 w 1992629"/>
                  <a:gd name="connsiteY2" fmla="*/ 803909 h 1247183"/>
                  <a:gd name="connsiteX3" fmla="*/ 365675 w 1992629"/>
                  <a:gd name="connsiteY3" fmla="*/ 327660 h 1247183"/>
                  <a:gd name="connsiteX4" fmla="*/ 0 w 1992629"/>
                  <a:gd name="connsiteY4" fmla="*/ 0 h 1247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2629" h="1247183">
                    <a:moveTo>
                      <a:pt x="1992629" y="1160144"/>
                    </a:moveTo>
                    <a:cubicBezTo>
                      <a:pt x="1935479" y="1101406"/>
                      <a:pt x="1764029" y="1284604"/>
                      <a:pt x="1706879" y="1240154"/>
                    </a:cubicBezTo>
                    <a:cubicBezTo>
                      <a:pt x="1641792" y="1179829"/>
                      <a:pt x="789939" y="845184"/>
                      <a:pt x="720089" y="803909"/>
                    </a:cubicBezTo>
                    <a:cubicBezTo>
                      <a:pt x="295895" y="703897"/>
                      <a:pt x="507280" y="563245"/>
                      <a:pt x="365675" y="327660"/>
                    </a:cubicBezTo>
                    <a:cubicBezTo>
                      <a:pt x="201210" y="153035"/>
                      <a:pt x="3796" y="2540"/>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5" name="フリーフォーム 54"/>
              <p:cNvSpPr/>
              <p:nvPr/>
            </p:nvSpPr>
            <p:spPr>
              <a:xfrm>
                <a:off x="1483767" y="1755526"/>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6" name="フリーフォーム 55"/>
              <p:cNvSpPr/>
              <p:nvPr/>
            </p:nvSpPr>
            <p:spPr>
              <a:xfrm>
                <a:off x="1779585" y="1649611"/>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7" name="フリーフォーム 56"/>
              <p:cNvSpPr/>
              <p:nvPr/>
            </p:nvSpPr>
            <p:spPr>
              <a:xfrm>
                <a:off x="668151" y="2310108"/>
                <a:ext cx="2591529" cy="1522823"/>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5048249 w 5048249"/>
                  <a:gd name="connsiteY0" fmla="*/ 1685924 h 1685924"/>
                  <a:gd name="connsiteX1" fmla="*/ 4876799 w 5048249"/>
                  <a:gd name="connsiteY1" fmla="*/ 1552574 h 1685924"/>
                  <a:gd name="connsiteX2" fmla="*/ 4667249 w 5048249"/>
                  <a:gd name="connsiteY2" fmla="*/ 1428749 h 1685924"/>
                  <a:gd name="connsiteX3" fmla="*/ 0 w 5048249"/>
                  <a:gd name="connsiteY3" fmla="*/ 0 h 1685924"/>
                  <a:gd name="connsiteX0" fmla="*/ 5048249 w 5048249"/>
                  <a:gd name="connsiteY0" fmla="*/ 1760978 h 1760978"/>
                  <a:gd name="connsiteX1" fmla="*/ 4876799 w 5048249"/>
                  <a:gd name="connsiteY1" fmla="*/ 1627628 h 1760978"/>
                  <a:gd name="connsiteX2" fmla="*/ 311149 w 5048249"/>
                  <a:gd name="connsiteY2" fmla="*/ 5203 h 1760978"/>
                  <a:gd name="connsiteX3" fmla="*/ 0 w 5048249"/>
                  <a:gd name="connsiteY3" fmla="*/ 75054 h 1760978"/>
                  <a:gd name="connsiteX0" fmla="*/ 5048249 w 5048249"/>
                  <a:gd name="connsiteY0" fmla="*/ 2182472 h 2182472"/>
                  <a:gd name="connsiteX1" fmla="*/ 4876799 w 5048249"/>
                  <a:gd name="connsiteY1" fmla="*/ 2049122 h 2182472"/>
                  <a:gd name="connsiteX2" fmla="*/ 454844 w 5048249"/>
                  <a:gd name="connsiteY2" fmla="*/ 67089 h 2182472"/>
                  <a:gd name="connsiteX3" fmla="*/ 311149 w 5048249"/>
                  <a:gd name="connsiteY3" fmla="*/ 426697 h 2182472"/>
                  <a:gd name="connsiteX4" fmla="*/ 0 w 5048249"/>
                  <a:gd name="connsiteY4" fmla="*/ 496548 h 2182472"/>
                  <a:gd name="connsiteX0" fmla="*/ 5048249 w 5048249"/>
                  <a:gd name="connsiteY0" fmla="*/ 2287460 h 2287460"/>
                  <a:gd name="connsiteX1" fmla="*/ 4876799 w 5048249"/>
                  <a:gd name="connsiteY1" fmla="*/ 2154110 h 2287460"/>
                  <a:gd name="connsiteX2" fmla="*/ 1127944 w 5048249"/>
                  <a:gd name="connsiteY2" fmla="*/ 133977 h 2287460"/>
                  <a:gd name="connsiteX3" fmla="*/ 454844 w 5048249"/>
                  <a:gd name="connsiteY3" fmla="*/ 172077 h 2287460"/>
                  <a:gd name="connsiteX4" fmla="*/ 311149 w 5048249"/>
                  <a:gd name="connsiteY4" fmla="*/ 531685 h 2287460"/>
                  <a:gd name="connsiteX5" fmla="*/ 0 w 5048249"/>
                  <a:gd name="connsiteY5" fmla="*/ 601536 h 2287460"/>
                  <a:gd name="connsiteX0" fmla="*/ 5048249 w 5048249"/>
                  <a:gd name="connsiteY0" fmla="*/ 2205848 h 2205848"/>
                  <a:gd name="connsiteX1" fmla="*/ 4876799 w 5048249"/>
                  <a:gd name="connsiteY1" fmla="*/ 2072498 h 2205848"/>
                  <a:gd name="connsiteX2" fmla="*/ 2715444 w 5048249"/>
                  <a:gd name="connsiteY2" fmla="*/ 1449365 h 2205848"/>
                  <a:gd name="connsiteX3" fmla="*/ 1127944 w 5048249"/>
                  <a:gd name="connsiteY3" fmla="*/ 52365 h 2205848"/>
                  <a:gd name="connsiteX4" fmla="*/ 454844 w 5048249"/>
                  <a:gd name="connsiteY4" fmla="*/ 90465 h 2205848"/>
                  <a:gd name="connsiteX5" fmla="*/ 311149 w 5048249"/>
                  <a:gd name="connsiteY5" fmla="*/ 450073 h 2205848"/>
                  <a:gd name="connsiteX6" fmla="*/ 0 w 5048249"/>
                  <a:gd name="connsiteY6" fmla="*/ 519924 h 2205848"/>
                  <a:gd name="connsiteX0" fmla="*/ 5048249 w 5048249"/>
                  <a:gd name="connsiteY0" fmla="*/ 2233536 h 2233536"/>
                  <a:gd name="connsiteX1" fmla="*/ 4876799 w 5048249"/>
                  <a:gd name="connsiteY1" fmla="*/ 2100186 h 2233536"/>
                  <a:gd name="connsiteX2" fmla="*/ 2715444 w 5048249"/>
                  <a:gd name="connsiteY2" fmla="*/ 1477053 h 2233536"/>
                  <a:gd name="connsiteX3" fmla="*/ 1127944 w 5048249"/>
                  <a:gd name="connsiteY3" fmla="*/ 80053 h 2233536"/>
                  <a:gd name="connsiteX4" fmla="*/ 454844 w 5048249"/>
                  <a:gd name="connsiteY4" fmla="*/ 118153 h 2233536"/>
                  <a:gd name="connsiteX5" fmla="*/ 311149 w 5048249"/>
                  <a:gd name="connsiteY5" fmla="*/ 477761 h 2233536"/>
                  <a:gd name="connsiteX6" fmla="*/ 0 w 5048249"/>
                  <a:gd name="connsiteY6" fmla="*/ 547612 h 2233536"/>
                  <a:gd name="connsiteX0" fmla="*/ 5048249 w 5048249"/>
                  <a:gd name="connsiteY0" fmla="*/ 2233536 h 2233536"/>
                  <a:gd name="connsiteX1" fmla="*/ 4876799 w 5048249"/>
                  <a:gd name="connsiteY1" fmla="*/ 2100186 h 2233536"/>
                  <a:gd name="connsiteX2" fmla="*/ 2715444 w 5048249"/>
                  <a:gd name="connsiteY2" fmla="*/ 1477053 h 2233536"/>
                  <a:gd name="connsiteX3" fmla="*/ 1127944 w 5048249"/>
                  <a:gd name="connsiteY3" fmla="*/ 80053 h 2233536"/>
                  <a:gd name="connsiteX4" fmla="*/ 454844 w 5048249"/>
                  <a:gd name="connsiteY4" fmla="*/ 118153 h 2233536"/>
                  <a:gd name="connsiteX5" fmla="*/ 311149 w 5048249"/>
                  <a:gd name="connsiteY5" fmla="*/ 477761 h 2233536"/>
                  <a:gd name="connsiteX6" fmla="*/ 0 w 5048249"/>
                  <a:gd name="connsiteY6" fmla="*/ 547612 h 2233536"/>
                  <a:gd name="connsiteX0" fmla="*/ 5048249 w 5048249"/>
                  <a:gd name="connsiteY0" fmla="*/ 2708847 h 2708847"/>
                  <a:gd name="connsiteX1" fmla="*/ 4876799 w 5048249"/>
                  <a:gd name="connsiteY1" fmla="*/ 2575497 h 2708847"/>
                  <a:gd name="connsiteX2" fmla="*/ 2715444 w 5048249"/>
                  <a:gd name="connsiteY2" fmla="*/ 1952364 h 2708847"/>
                  <a:gd name="connsiteX3" fmla="*/ 1127944 w 5048249"/>
                  <a:gd name="connsiteY3" fmla="*/ 555364 h 2708847"/>
                  <a:gd name="connsiteX4" fmla="*/ 454844 w 5048249"/>
                  <a:gd name="connsiteY4" fmla="*/ 593464 h 2708847"/>
                  <a:gd name="connsiteX5" fmla="*/ 501649 w 5048249"/>
                  <a:gd name="connsiteY5" fmla="*/ 572 h 2708847"/>
                  <a:gd name="connsiteX6" fmla="*/ 0 w 5048249"/>
                  <a:gd name="connsiteY6" fmla="*/ 1022923 h 2708847"/>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391344 w 4984749"/>
                  <a:gd name="connsiteY4" fmla="*/ 827841 h 2943224"/>
                  <a:gd name="connsiteX5" fmla="*/ 438149 w 4984749"/>
                  <a:gd name="connsiteY5" fmla="*/ 234949 h 2943224"/>
                  <a:gd name="connsiteX6" fmla="*/ 0 w 4984749"/>
                  <a:gd name="connsiteY6" fmla="*/ 0 h 2943224"/>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391344 w 4984749"/>
                  <a:gd name="connsiteY4" fmla="*/ 827841 h 2943224"/>
                  <a:gd name="connsiteX5" fmla="*/ 438149 w 4984749"/>
                  <a:gd name="connsiteY5" fmla="*/ 234949 h 2943224"/>
                  <a:gd name="connsiteX6" fmla="*/ 0 w 4984749"/>
                  <a:gd name="connsiteY6" fmla="*/ 0 h 2943224"/>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492944 w 4984749"/>
                  <a:gd name="connsiteY4" fmla="*/ 751641 h 2943224"/>
                  <a:gd name="connsiteX5" fmla="*/ 438149 w 4984749"/>
                  <a:gd name="connsiteY5" fmla="*/ 234949 h 2943224"/>
                  <a:gd name="connsiteX6" fmla="*/ 0 w 4984749"/>
                  <a:gd name="connsiteY6" fmla="*/ 0 h 2943224"/>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492944 w 4984749"/>
                  <a:gd name="connsiteY4" fmla="*/ 751641 h 2943224"/>
                  <a:gd name="connsiteX5" fmla="*/ 438149 w 4984749"/>
                  <a:gd name="connsiteY5" fmla="*/ 234949 h 2943224"/>
                  <a:gd name="connsiteX6" fmla="*/ 0 w 4984749"/>
                  <a:gd name="connsiteY6" fmla="*/ 0 h 2943224"/>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492944 w 4984749"/>
                  <a:gd name="connsiteY4" fmla="*/ 751641 h 2943224"/>
                  <a:gd name="connsiteX5" fmla="*/ 438149 w 4984749"/>
                  <a:gd name="connsiteY5" fmla="*/ 234949 h 2943224"/>
                  <a:gd name="connsiteX6" fmla="*/ 0 w 4984749"/>
                  <a:gd name="connsiteY6" fmla="*/ 0 h 2943224"/>
                  <a:gd name="connsiteX0" fmla="*/ 4984749 w 4984749"/>
                  <a:gd name="connsiteY0" fmla="*/ 2943224 h 2943224"/>
                  <a:gd name="connsiteX1" fmla="*/ 4813299 w 4984749"/>
                  <a:gd name="connsiteY1" fmla="*/ 2809874 h 2943224"/>
                  <a:gd name="connsiteX2" fmla="*/ 2651944 w 4984749"/>
                  <a:gd name="connsiteY2" fmla="*/ 2186741 h 2943224"/>
                  <a:gd name="connsiteX3" fmla="*/ 1064444 w 4984749"/>
                  <a:gd name="connsiteY3" fmla="*/ 789741 h 2943224"/>
                  <a:gd name="connsiteX4" fmla="*/ 492944 w 4984749"/>
                  <a:gd name="connsiteY4" fmla="*/ 751641 h 2943224"/>
                  <a:gd name="connsiteX5" fmla="*/ 438149 w 4984749"/>
                  <a:gd name="connsiteY5" fmla="*/ 234949 h 2943224"/>
                  <a:gd name="connsiteX6" fmla="*/ 0 w 4984749"/>
                  <a:gd name="connsiteY6" fmla="*/ 0 h 294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4749" h="2943224">
                    <a:moveTo>
                      <a:pt x="4984749" y="2943224"/>
                    </a:moveTo>
                    <a:cubicBezTo>
                      <a:pt x="4927599" y="2884486"/>
                      <a:pt x="4870449" y="2854324"/>
                      <a:pt x="4813299" y="2809874"/>
                    </a:cubicBezTo>
                    <a:cubicBezTo>
                      <a:pt x="4449898" y="2601244"/>
                      <a:pt x="3276753" y="2523430"/>
                      <a:pt x="2651944" y="2186741"/>
                    </a:cubicBezTo>
                    <a:cubicBezTo>
                      <a:pt x="2027135" y="1850052"/>
                      <a:pt x="1466611" y="933674"/>
                      <a:pt x="1064444" y="789741"/>
                    </a:cubicBezTo>
                    <a:cubicBezTo>
                      <a:pt x="662277" y="645808"/>
                      <a:pt x="758193" y="643023"/>
                      <a:pt x="492944" y="751641"/>
                    </a:cubicBezTo>
                    <a:cubicBezTo>
                      <a:pt x="291195" y="618959"/>
                      <a:pt x="615556" y="328473"/>
                      <a:pt x="438149" y="234949"/>
                    </a:cubicBezTo>
                    <a:cubicBezTo>
                      <a:pt x="401637" y="168275"/>
                      <a:pt x="268287" y="114299"/>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8" name="フリーフォーム 57"/>
              <p:cNvSpPr/>
              <p:nvPr/>
            </p:nvSpPr>
            <p:spPr>
              <a:xfrm>
                <a:off x="143080" y="6319744"/>
                <a:ext cx="1768842" cy="1448442"/>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444953 h 444953"/>
                  <a:gd name="connsiteX1" fmla="*/ 495299 w 666749"/>
                  <a:gd name="connsiteY1" fmla="*/ 180974 h 444953"/>
                  <a:gd name="connsiteX2" fmla="*/ 285749 w 666749"/>
                  <a:gd name="connsiteY2" fmla="*/ 57149 h 444953"/>
                  <a:gd name="connsiteX3" fmla="*/ 0 w 666749"/>
                  <a:gd name="connsiteY3" fmla="*/ 0 h 444953"/>
                  <a:gd name="connsiteX0" fmla="*/ 666749 w 666749"/>
                  <a:gd name="connsiteY0" fmla="*/ 444953 h 444953"/>
                  <a:gd name="connsiteX1" fmla="*/ 495299 w 666749"/>
                  <a:gd name="connsiteY1" fmla="*/ 239031 h 444953"/>
                  <a:gd name="connsiteX2" fmla="*/ 285749 w 666749"/>
                  <a:gd name="connsiteY2" fmla="*/ 57149 h 444953"/>
                  <a:gd name="connsiteX3" fmla="*/ 0 w 666749"/>
                  <a:gd name="connsiteY3" fmla="*/ 0 h 444953"/>
                  <a:gd name="connsiteX0" fmla="*/ 666749 w 666749"/>
                  <a:gd name="connsiteY0" fmla="*/ 515161 h 515161"/>
                  <a:gd name="connsiteX1" fmla="*/ 495299 w 666749"/>
                  <a:gd name="connsiteY1" fmla="*/ 309239 h 515161"/>
                  <a:gd name="connsiteX2" fmla="*/ 400049 w 666749"/>
                  <a:gd name="connsiteY2" fmla="*/ 5437 h 515161"/>
                  <a:gd name="connsiteX3" fmla="*/ 0 w 666749"/>
                  <a:gd name="connsiteY3" fmla="*/ 70208 h 515161"/>
                  <a:gd name="connsiteX0" fmla="*/ 1024889 w 1024889"/>
                  <a:gd name="connsiteY0" fmla="*/ 510052 h 1825319"/>
                  <a:gd name="connsiteX1" fmla="*/ 853439 w 1024889"/>
                  <a:gd name="connsiteY1" fmla="*/ 304130 h 1825319"/>
                  <a:gd name="connsiteX2" fmla="*/ 758189 w 1024889"/>
                  <a:gd name="connsiteY2" fmla="*/ 328 h 1825319"/>
                  <a:gd name="connsiteX3" fmla="*/ 0 w 1024889"/>
                  <a:gd name="connsiteY3" fmla="*/ 1825319 h 1825319"/>
                  <a:gd name="connsiteX0" fmla="*/ 1024889 w 1024889"/>
                  <a:gd name="connsiteY0" fmla="*/ 509724 h 1824991"/>
                  <a:gd name="connsiteX1" fmla="*/ 853439 w 1024889"/>
                  <a:gd name="connsiteY1" fmla="*/ 303802 h 1824991"/>
                  <a:gd name="connsiteX2" fmla="*/ 758189 w 1024889"/>
                  <a:gd name="connsiteY2" fmla="*/ 0 h 1824991"/>
                  <a:gd name="connsiteX3" fmla="*/ 141465 w 1024889"/>
                  <a:gd name="connsiteY3" fmla="*/ 196214 h 1824991"/>
                  <a:gd name="connsiteX4" fmla="*/ 0 w 1024889"/>
                  <a:gd name="connsiteY4" fmla="*/ 1824991 h 1824991"/>
                  <a:gd name="connsiteX0" fmla="*/ 1024889 w 1024889"/>
                  <a:gd name="connsiteY0" fmla="*/ 524079 h 1839346"/>
                  <a:gd name="connsiteX1" fmla="*/ 853439 w 1024889"/>
                  <a:gd name="connsiteY1" fmla="*/ 318157 h 1839346"/>
                  <a:gd name="connsiteX2" fmla="*/ 758189 w 1024889"/>
                  <a:gd name="connsiteY2" fmla="*/ 14355 h 1839346"/>
                  <a:gd name="connsiteX3" fmla="*/ 141465 w 1024889"/>
                  <a:gd name="connsiteY3" fmla="*/ 210569 h 1839346"/>
                  <a:gd name="connsiteX4" fmla="*/ 0 w 1024889"/>
                  <a:gd name="connsiteY4" fmla="*/ 1839346 h 1839346"/>
                  <a:gd name="connsiteX0" fmla="*/ 1024889 w 1024889"/>
                  <a:gd name="connsiteY0" fmla="*/ 524079 h 1839346"/>
                  <a:gd name="connsiteX1" fmla="*/ 853439 w 1024889"/>
                  <a:gd name="connsiteY1" fmla="*/ 318157 h 1839346"/>
                  <a:gd name="connsiteX2" fmla="*/ 758189 w 1024889"/>
                  <a:gd name="connsiteY2" fmla="*/ 14355 h 1839346"/>
                  <a:gd name="connsiteX3" fmla="*/ 118605 w 1024889"/>
                  <a:gd name="connsiteY3" fmla="*/ 210569 h 1839346"/>
                  <a:gd name="connsiteX4" fmla="*/ 0 w 1024889"/>
                  <a:gd name="connsiteY4" fmla="*/ 1839346 h 1839346"/>
                  <a:gd name="connsiteX0" fmla="*/ 1024889 w 1024889"/>
                  <a:gd name="connsiteY0" fmla="*/ 524079 h 1839346"/>
                  <a:gd name="connsiteX1" fmla="*/ 853439 w 1024889"/>
                  <a:gd name="connsiteY1" fmla="*/ 318157 h 1839346"/>
                  <a:gd name="connsiteX2" fmla="*/ 758189 w 1024889"/>
                  <a:gd name="connsiteY2" fmla="*/ 14355 h 1839346"/>
                  <a:gd name="connsiteX3" fmla="*/ 118605 w 1024889"/>
                  <a:gd name="connsiteY3" fmla="*/ 210569 h 1839346"/>
                  <a:gd name="connsiteX4" fmla="*/ 42405 w 1024889"/>
                  <a:gd name="connsiteY4" fmla="*/ 903989 h 1839346"/>
                  <a:gd name="connsiteX5" fmla="*/ 0 w 1024889"/>
                  <a:gd name="connsiteY5" fmla="*/ 1839346 h 1839346"/>
                  <a:gd name="connsiteX0" fmla="*/ 1055416 w 1055416"/>
                  <a:gd name="connsiteY0" fmla="*/ 524079 h 1839346"/>
                  <a:gd name="connsiteX1" fmla="*/ 883966 w 1055416"/>
                  <a:gd name="connsiteY1" fmla="*/ 318157 h 1839346"/>
                  <a:gd name="connsiteX2" fmla="*/ 788716 w 1055416"/>
                  <a:gd name="connsiteY2" fmla="*/ 14355 h 1839346"/>
                  <a:gd name="connsiteX3" fmla="*/ 149132 w 1055416"/>
                  <a:gd name="connsiteY3" fmla="*/ 210569 h 1839346"/>
                  <a:gd name="connsiteX4" fmla="*/ 72932 w 1055416"/>
                  <a:gd name="connsiteY4" fmla="*/ 903989 h 1839346"/>
                  <a:gd name="connsiteX5" fmla="*/ 30527 w 1055416"/>
                  <a:gd name="connsiteY5" fmla="*/ 1839346 h 1839346"/>
                  <a:gd name="connsiteX0" fmla="*/ 1106881 w 1106881"/>
                  <a:gd name="connsiteY0" fmla="*/ 524079 h 1839346"/>
                  <a:gd name="connsiteX1" fmla="*/ 935431 w 1106881"/>
                  <a:gd name="connsiteY1" fmla="*/ 318157 h 1839346"/>
                  <a:gd name="connsiteX2" fmla="*/ 840181 w 1106881"/>
                  <a:gd name="connsiteY2" fmla="*/ 14355 h 1839346"/>
                  <a:gd name="connsiteX3" fmla="*/ 200597 w 1106881"/>
                  <a:gd name="connsiteY3" fmla="*/ 210569 h 1839346"/>
                  <a:gd name="connsiteX4" fmla="*/ 124397 w 1106881"/>
                  <a:gd name="connsiteY4" fmla="*/ 903989 h 1839346"/>
                  <a:gd name="connsiteX5" fmla="*/ 81992 w 1106881"/>
                  <a:gd name="connsiteY5" fmla="*/ 1839346 h 1839346"/>
                  <a:gd name="connsiteX0" fmla="*/ 1466849 w 1466849"/>
                  <a:gd name="connsiteY0" fmla="*/ 524079 h 1824106"/>
                  <a:gd name="connsiteX1" fmla="*/ 1295399 w 1466849"/>
                  <a:gd name="connsiteY1" fmla="*/ 318157 h 1824106"/>
                  <a:gd name="connsiteX2" fmla="*/ 1200149 w 1466849"/>
                  <a:gd name="connsiteY2" fmla="*/ 14355 h 1824106"/>
                  <a:gd name="connsiteX3" fmla="*/ 560565 w 1466849"/>
                  <a:gd name="connsiteY3" fmla="*/ 210569 h 1824106"/>
                  <a:gd name="connsiteX4" fmla="*/ 484365 w 1466849"/>
                  <a:gd name="connsiteY4" fmla="*/ 903989 h 1824106"/>
                  <a:gd name="connsiteX5" fmla="*/ 0 w 1466849"/>
                  <a:gd name="connsiteY5" fmla="*/ 1824106 h 1824106"/>
                  <a:gd name="connsiteX0" fmla="*/ 1466849 w 1466849"/>
                  <a:gd name="connsiteY0" fmla="*/ 524079 h 1913461"/>
                  <a:gd name="connsiteX1" fmla="*/ 1295399 w 1466849"/>
                  <a:gd name="connsiteY1" fmla="*/ 318157 h 1913461"/>
                  <a:gd name="connsiteX2" fmla="*/ 1200149 w 1466849"/>
                  <a:gd name="connsiteY2" fmla="*/ 14355 h 1913461"/>
                  <a:gd name="connsiteX3" fmla="*/ 560565 w 1466849"/>
                  <a:gd name="connsiteY3" fmla="*/ 210569 h 1913461"/>
                  <a:gd name="connsiteX4" fmla="*/ 484365 w 1466849"/>
                  <a:gd name="connsiteY4" fmla="*/ 903989 h 1913461"/>
                  <a:gd name="connsiteX5" fmla="*/ 385306 w 1466849"/>
                  <a:gd name="connsiteY5" fmla="*/ 1864109 h 1913461"/>
                  <a:gd name="connsiteX6" fmla="*/ 0 w 1466849"/>
                  <a:gd name="connsiteY6" fmla="*/ 1824106 h 1913461"/>
                  <a:gd name="connsiteX0" fmla="*/ 1466849 w 1466849"/>
                  <a:gd name="connsiteY0" fmla="*/ 524079 h 1913461"/>
                  <a:gd name="connsiteX1" fmla="*/ 1295399 w 1466849"/>
                  <a:gd name="connsiteY1" fmla="*/ 318157 h 1913461"/>
                  <a:gd name="connsiteX2" fmla="*/ 1200149 w 1466849"/>
                  <a:gd name="connsiteY2" fmla="*/ 14355 h 1913461"/>
                  <a:gd name="connsiteX3" fmla="*/ 560565 w 1466849"/>
                  <a:gd name="connsiteY3" fmla="*/ 210569 h 1913461"/>
                  <a:gd name="connsiteX4" fmla="*/ 484365 w 1466849"/>
                  <a:gd name="connsiteY4" fmla="*/ 903989 h 1913461"/>
                  <a:gd name="connsiteX5" fmla="*/ 286246 w 1466849"/>
                  <a:gd name="connsiteY5" fmla="*/ 1513589 h 1913461"/>
                  <a:gd name="connsiteX6" fmla="*/ 385306 w 1466849"/>
                  <a:gd name="connsiteY6" fmla="*/ 1864109 h 1913461"/>
                  <a:gd name="connsiteX7" fmla="*/ 0 w 1466849"/>
                  <a:gd name="connsiteY7" fmla="*/ 1824106 h 1913461"/>
                  <a:gd name="connsiteX0" fmla="*/ 2373629 w 2373629"/>
                  <a:gd name="connsiteY0" fmla="*/ 524079 h 2128906"/>
                  <a:gd name="connsiteX1" fmla="*/ 2202179 w 2373629"/>
                  <a:gd name="connsiteY1" fmla="*/ 318157 h 2128906"/>
                  <a:gd name="connsiteX2" fmla="*/ 2106929 w 2373629"/>
                  <a:gd name="connsiteY2" fmla="*/ 14355 h 2128906"/>
                  <a:gd name="connsiteX3" fmla="*/ 1467345 w 2373629"/>
                  <a:gd name="connsiteY3" fmla="*/ 210569 h 2128906"/>
                  <a:gd name="connsiteX4" fmla="*/ 1391145 w 2373629"/>
                  <a:gd name="connsiteY4" fmla="*/ 903989 h 2128906"/>
                  <a:gd name="connsiteX5" fmla="*/ 1193026 w 2373629"/>
                  <a:gd name="connsiteY5" fmla="*/ 1513589 h 2128906"/>
                  <a:gd name="connsiteX6" fmla="*/ 1292086 w 2373629"/>
                  <a:gd name="connsiteY6" fmla="*/ 1864109 h 2128906"/>
                  <a:gd name="connsiteX7" fmla="*/ 0 w 2373629"/>
                  <a:gd name="connsiteY7" fmla="*/ 2128906 h 2128906"/>
                  <a:gd name="connsiteX0" fmla="*/ 2373629 w 2373629"/>
                  <a:gd name="connsiteY0" fmla="*/ 524079 h 2128906"/>
                  <a:gd name="connsiteX1" fmla="*/ 2202179 w 2373629"/>
                  <a:gd name="connsiteY1" fmla="*/ 318157 h 2128906"/>
                  <a:gd name="connsiteX2" fmla="*/ 2106929 w 2373629"/>
                  <a:gd name="connsiteY2" fmla="*/ 14355 h 2128906"/>
                  <a:gd name="connsiteX3" fmla="*/ 1467345 w 2373629"/>
                  <a:gd name="connsiteY3" fmla="*/ 210569 h 2128906"/>
                  <a:gd name="connsiteX4" fmla="*/ 1391145 w 2373629"/>
                  <a:gd name="connsiteY4" fmla="*/ 903989 h 2128906"/>
                  <a:gd name="connsiteX5" fmla="*/ 1193026 w 2373629"/>
                  <a:gd name="connsiteY5" fmla="*/ 1513589 h 2128906"/>
                  <a:gd name="connsiteX6" fmla="*/ 1292086 w 2373629"/>
                  <a:gd name="connsiteY6" fmla="*/ 1864109 h 2128906"/>
                  <a:gd name="connsiteX7" fmla="*/ 453886 w 2373629"/>
                  <a:gd name="connsiteY7" fmla="*/ 1734568 h 2128906"/>
                  <a:gd name="connsiteX8" fmla="*/ 0 w 2373629"/>
                  <a:gd name="connsiteY8" fmla="*/ 2128906 h 212890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0 w 3402329"/>
                  <a:gd name="connsiteY8"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240526 w 3402329"/>
                  <a:gd name="connsiteY8" fmla="*/ 2496568 h 2799466"/>
                  <a:gd name="connsiteX9" fmla="*/ 0 w 3402329"/>
                  <a:gd name="connsiteY9"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2329" h="2799466">
                    <a:moveTo>
                      <a:pt x="3402329" y="524079"/>
                    </a:moveTo>
                    <a:cubicBezTo>
                      <a:pt x="3345179" y="465341"/>
                      <a:pt x="3288029" y="362607"/>
                      <a:pt x="3230879" y="318157"/>
                    </a:cubicBezTo>
                    <a:cubicBezTo>
                      <a:pt x="3165792" y="257832"/>
                      <a:pt x="3205479" y="55630"/>
                      <a:pt x="3135629" y="14355"/>
                    </a:cubicBezTo>
                    <a:cubicBezTo>
                      <a:pt x="2929337" y="24364"/>
                      <a:pt x="2622410" y="-93596"/>
                      <a:pt x="2496045" y="210569"/>
                    </a:cubicBezTo>
                    <a:cubicBezTo>
                      <a:pt x="2375478" y="369001"/>
                      <a:pt x="2271972" y="792546"/>
                      <a:pt x="2419845" y="903989"/>
                    </a:cubicBezTo>
                    <a:cubicBezTo>
                      <a:pt x="2396985" y="1109729"/>
                      <a:pt x="2238236" y="1353569"/>
                      <a:pt x="2221726" y="1513589"/>
                    </a:cubicBezTo>
                    <a:cubicBezTo>
                      <a:pt x="2205216" y="1673609"/>
                      <a:pt x="2405876" y="1779019"/>
                      <a:pt x="2320786" y="1864109"/>
                    </a:cubicBezTo>
                    <a:cubicBezTo>
                      <a:pt x="2235696" y="1949199"/>
                      <a:pt x="1746746" y="1688848"/>
                      <a:pt x="1482586" y="1734568"/>
                    </a:cubicBezTo>
                    <a:cubicBezTo>
                      <a:pt x="1218426" y="1780288"/>
                      <a:pt x="988556" y="2232408"/>
                      <a:pt x="781546" y="2359408"/>
                    </a:cubicBezTo>
                    <a:cubicBezTo>
                      <a:pt x="574536" y="2486408"/>
                      <a:pt x="363164" y="2386395"/>
                      <a:pt x="240526" y="2496568"/>
                    </a:cubicBezTo>
                    <a:cubicBezTo>
                      <a:pt x="176308" y="2666431"/>
                      <a:pt x="146768" y="2707073"/>
                      <a:pt x="0" y="2799466"/>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9" name="フリーフォーム 58"/>
              <p:cNvSpPr/>
              <p:nvPr/>
            </p:nvSpPr>
            <p:spPr>
              <a:xfrm>
                <a:off x="467922" y="5052519"/>
                <a:ext cx="1584629" cy="827942"/>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1476374 w 1476374"/>
                  <a:gd name="connsiteY0" fmla="*/ 533399 h 533399"/>
                  <a:gd name="connsiteX1" fmla="*/ 1304924 w 1476374"/>
                  <a:gd name="connsiteY1" fmla="*/ 400049 h 533399"/>
                  <a:gd name="connsiteX2" fmla="*/ 1095374 w 1476374"/>
                  <a:gd name="connsiteY2" fmla="*/ 276224 h 533399"/>
                  <a:gd name="connsiteX3" fmla="*/ 0 w 1476374"/>
                  <a:gd name="connsiteY3" fmla="*/ 0 h 533399"/>
                  <a:gd name="connsiteX0" fmla="*/ 1476374 w 1476374"/>
                  <a:gd name="connsiteY0" fmla="*/ 533399 h 533399"/>
                  <a:gd name="connsiteX1" fmla="*/ 1304924 w 1476374"/>
                  <a:gd name="connsiteY1" fmla="*/ 400049 h 533399"/>
                  <a:gd name="connsiteX2" fmla="*/ 1009649 w 1476374"/>
                  <a:gd name="connsiteY2" fmla="*/ 133349 h 533399"/>
                  <a:gd name="connsiteX3" fmla="*/ 0 w 1476374"/>
                  <a:gd name="connsiteY3" fmla="*/ 0 h 533399"/>
                  <a:gd name="connsiteX0" fmla="*/ 2295524 w 2295524"/>
                  <a:gd name="connsiteY0" fmla="*/ 1085849 h 1085849"/>
                  <a:gd name="connsiteX1" fmla="*/ 2124074 w 2295524"/>
                  <a:gd name="connsiteY1" fmla="*/ 952499 h 1085849"/>
                  <a:gd name="connsiteX2" fmla="*/ 1828799 w 2295524"/>
                  <a:gd name="connsiteY2" fmla="*/ 685799 h 1085849"/>
                  <a:gd name="connsiteX3" fmla="*/ 0 w 2295524"/>
                  <a:gd name="connsiteY3" fmla="*/ 0 h 1085849"/>
                  <a:gd name="connsiteX0" fmla="*/ 2295524 w 2295524"/>
                  <a:gd name="connsiteY0" fmla="*/ 1085849 h 1085849"/>
                  <a:gd name="connsiteX1" fmla="*/ 2124074 w 2295524"/>
                  <a:gd name="connsiteY1" fmla="*/ 952499 h 1085849"/>
                  <a:gd name="connsiteX2" fmla="*/ 1828799 w 2295524"/>
                  <a:gd name="connsiteY2" fmla="*/ 685799 h 1085849"/>
                  <a:gd name="connsiteX3" fmla="*/ 798705 w 2295524"/>
                  <a:gd name="connsiteY3" fmla="*/ 185193 h 1085849"/>
                  <a:gd name="connsiteX4" fmla="*/ 0 w 2295524"/>
                  <a:gd name="connsiteY4" fmla="*/ 0 h 1085849"/>
                  <a:gd name="connsiteX0" fmla="*/ 2295524 w 2295524"/>
                  <a:gd name="connsiteY0" fmla="*/ 1085849 h 1085849"/>
                  <a:gd name="connsiteX1" fmla="*/ 2124074 w 2295524"/>
                  <a:gd name="connsiteY1" fmla="*/ 952499 h 1085849"/>
                  <a:gd name="connsiteX2" fmla="*/ 1828799 w 2295524"/>
                  <a:gd name="connsiteY2" fmla="*/ 685799 h 1085849"/>
                  <a:gd name="connsiteX3" fmla="*/ 1474980 w 2295524"/>
                  <a:gd name="connsiteY3" fmla="*/ 185193 h 1085849"/>
                  <a:gd name="connsiteX4" fmla="*/ 798705 w 2295524"/>
                  <a:gd name="connsiteY4" fmla="*/ 185193 h 1085849"/>
                  <a:gd name="connsiteX5" fmla="*/ 0 w 2295524"/>
                  <a:gd name="connsiteY5" fmla="*/ 0 h 1085849"/>
                  <a:gd name="connsiteX0" fmla="*/ 2295524 w 2295524"/>
                  <a:gd name="connsiteY0" fmla="*/ 1085849 h 1085849"/>
                  <a:gd name="connsiteX1" fmla="*/ 2124074 w 2295524"/>
                  <a:gd name="connsiteY1" fmla="*/ 952499 h 1085849"/>
                  <a:gd name="connsiteX2" fmla="*/ 1828799 w 2295524"/>
                  <a:gd name="connsiteY2" fmla="*/ 685799 h 1085849"/>
                  <a:gd name="connsiteX3" fmla="*/ 1474980 w 2295524"/>
                  <a:gd name="connsiteY3" fmla="*/ 185193 h 1085849"/>
                  <a:gd name="connsiteX4" fmla="*/ 846330 w 2295524"/>
                  <a:gd name="connsiteY4" fmla="*/ 128043 h 1085849"/>
                  <a:gd name="connsiteX5" fmla="*/ 0 w 2295524"/>
                  <a:gd name="connsiteY5" fmla="*/ 0 h 1085849"/>
                  <a:gd name="connsiteX0" fmla="*/ 2295524 w 2295524"/>
                  <a:gd name="connsiteY0" fmla="*/ 1085849 h 1085849"/>
                  <a:gd name="connsiteX1" fmla="*/ 2124074 w 2295524"/>
                  <a:gd name="connsiteY1" fmla="*/ 952499 h 1085849"/>
                  <a:gd name="connsiteX2" fmla="*/ 1828799 w 2295524"/>
                  <a:gd name="connsiteY2" fmla="*/ 685799 h 1085849"/>
                  <a:gd name="connsiteX3" fmla="*/ 1474980 w 2295524"/>
                  <a:gd name="connsiteY3" fmla="*/ 185193 h 1085849"/>
                  <a:gd name="connsiteX4" fmla="*/ 846330 w 2295524"/>
                  <a:gd name="connsiteY4" fmla="*/ 128043 h 1085849"/>
                  <a:gd name="connsiteX5" fmla="*/ 0 w 2295524"/>
                  <a:gd name="connsiteY5" fmla="*/ 0 h 1085849"/>
                  <a:gd name="connsiteX0" fmla="*/ 3047999 w 3047999"/>
                  <a:gd name="connsiteY0" fmla="*/ 1600199 h 1600199"/>
                  <a:gd name="connsiteX1" fmla="*/ 2876549 w 3047999"/>
                  <a:gd name="connsiteY1" fmla="*/ 1466849 h 1600199"/>
                  <a:gd name="connsiteX2" fmla="*/ 2581274 w 3047999"/>
                  <a:gd name="connsiteY2" fmla="*/ 1200149 h 1600199"/>
                  <a:gd name="connsiteX3" fmla="*/ 2227455 w 3047999"/>
                  <a:gd name="connsiteY3" fmla="*/ 699543 h 1600199"/>
                  <a:gd name="connsiteX4" fmla="*/ 1598805 w 3047999"/>
                  <a:gd name="connsiteY4" fmla="*/ 642393 h 1600199"/>
                  <a:gd name="connsiteX5" fmla="*/ 0 w 3047999"/>
                  <a:gd name="connsiteY5" fmla="*/ 0 h 1600199"/>
                  <a:gd name="connsiteX0" fmla="*/ 3047999 w 3047999"/>
                  <a:gd name="connsiteY0" fmla="*/ 1600199 h 1600199"/>
                  <a:gd name="connsiteX1" fmla="*/ 2876549 w 3047999"/>
                  <a:gd name="connsiteY1" fmla="*/ 1466849 h 1600199"/>
                  <a:gd name="connsiteX2" fmla="*/ 2581274 w 3047999"/>
                  <a:gd name="connsiteY2" fmla="*/ 1200149 h 1600199"/>
                  <a:gd name="connsiteX3" fmla="*/ 2227455 w 3047999"/>
                  <a:gd name="connsiteY3" fmla="*/ 699543 h 1600199"/>
                  <a:gd name="connsiteX4" fmla="*/ 1598805 w 3047999"/>
                  <a:gd name="connsiteY4" fmla="*/ 642393 h 1600199"/>
                  <a:gd name="connsiteX5" fmla="*/ 732031 w 3047999"/>
                  <a:gd name="connsiteY5" fmla="*/ 442368 h 1600199"/>
                  <a:gd name="connsiteX6" fmla="*/ 0 w 3047999"/>
                  <a:gd name="connsiteY6" fmla="*/ 0 h 1600199"/>
                  <a:gd name="connsiteX0" fmla="*/ 3047999 w 3047999"/>
                  <a:gd name="connsiteY0" fmla="*/ 1600199 h 1600199"/>
                  <a:gd name="connsiteX1" fmla="*/ 2876549 w 3047999"/>
                  <a:gd name="connsiteY1" fmla="*/ 1466849 h 1600199"/>
                  <a:gd name="connsiteX2" fmla="*/ 2581274 w 3047999"/>
                  <a:gd name="connsiteY2" fmla="*/ 1200149 h 1600199"/>
                  <a:gd name="connsiteX3" fmla="*/ 2227455 w 3047999"/>
                  <a:gd name="connsiteY3" fmla="*/ 699543 h 1600199"/>
                  <a:gd name="connsiteX4" fmla="*/ 1598805 w 3047999"/>
                  <a:gd name="connsiteY4" fmla="*/ 642393 h 1600199"/>
                  <a:gd name="connsiteX5" fmla="*/ 732031 w 3047999"/>
                  <a:gd name="connsiteY5" fmla="*/ 442368 h 1600199"/>
                  <a:gd name="connsiteX6" fmla="*/ 0 w 3047999"/>
                  <a:gd name="connsiteY6" fmla="*/ 0 h 1600199"/>
                  <a:gd name="connsiteX0" fmla="*/ 3047999 w 3047999"/>
                  <a:gd name="connsiteY0" fmla="*/ 1600199 h 1600199"/>
                  <a:gd name="connsiteX1" fmla="*/ 2876549 w 3047999"/>
                  <a:gd name="connsiteY1" fmla="*/ 1466849 h 1600199"/>
                  <a:gd name="connsiteX2" fmla="*/ 2581274 w 3047999"/>
                  <a:gd name="connsiteY2" fmla="*/ 1200149 h 1600199"/>
                  <a:gd name="connsiteX3" fmla="*/ 2227455 w 3047999"/>
                  <a:gd name="connsiteY3" fmla="*/ 699543 h 1600199"/>
                  <a:gd name="connsiteX4" fmla="*/ 1598805 w 3047999"/>
                  <a:gd name="connsiteY4" fmla="*/ 642393 h 1600199"/>
                  <a:gd name="connsiteX5" fmla="*/ 674881 w 3047999"/>
                  <a:gd name="connsiteY5" fmla="*/ 480468 h 1600199"/>
                  <a:gd name="connsiteX6" fmla="*/ 0 w 3047999"/>
                  <a:gd name="connsiteY6" fmla="*/ 0 h 1600199"/>
                  <a:gd name="connsiteX0" fmla="*/ 3047999 w 3047999"/>
                  <a:gd name="connsiteY0" fmla="*/ 1600199 h 1600199"/>
                  <a:gd name="connsiteX1" fmla="*/ 2876549 w 3047999"/>
                  <a:gd name="connsiteY1" fmla="*/ 1466849 h 1600199"/>
                  <a:gd name="connsiteX2" fmla="*/ 2581274 w 3047999"/>
                  <a:gd name="connsiteY2" fmla="*/ 1200149 h 1600199"/>
                  <a:gd name="connsiteX3" fmla="*/ 2227455 w 3047999"/>
                  <a:gd name="connsiteY3" fmla="*/ 699543 h 1600199"/>
                  <a:gd name="connsiteX4" fmla="*/ 1598805 w 3047999"/>
                  <a:gd name="connsiteY4" fmla="*/ 642393 h 1600199"/>
                  <a:gd name="connsiteX5" fmla="*/ 674881 w 3047999"/>
                  <a:gd name="connsiteY5" fmla="*/ 480468 h 1600199"/>
                  <a:gd name="connsiteX6" fmla="*/ 0 w 3047999"/>
                  <a:gd name="connsiteY6" fmla="*/ 0 h 160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7999" h="1600199">
                    <a:moveTo>
                      <a:pt x="3047999" y="1600199"/>
                    </a:moveTo>
                    <a:cubicBezTo>
                      <a:pt x="2990849" y="1541461"/>
                      <a:pt x="2933699" y="1511299"/>
                      <a:pt x="2876549" y="1466849"/>
                    </a:cubicBezTo>
                    <a:cubicBezTo>
                      <a:pt x="2811462" y="1406524"/>
                      <a:pt x="2651124" y="1241424"/>
                      <a:pt x="2581274" y="1200149"/>
                    </a:cubicBezTo>
                    <a:cubicBezTo>
                      <a:pt x="2490554" y="973840"/>
                      <a:pt x="2399137" y="782977"/>
                      <a:pt x="2227455" y="699543"/>
                    </a:cubicBezTo>
                    <a:cubicBezTo>
                      <a:pt x="2055773" y="616109"/>
                      <a:pt x="1841692" y="707480"/>
                      <a:pt x="1598805" y="642393"/>
                    </a:cubicBezTo>
                    <a:cubicBezTo>
                      <a:pt x="1355918" y="577306"/>
                      <a:pt x="941348" y="587533"/>
                      <a:pt x="674881" y="480468"/>
                    </a:cubicBezTo>
                    <a:cubicBezTo>
                      <a:pt x="541764" y="278153"/>
                      <a:pt x="128355" y="51503"/>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0" name="フリーフォーム 59"/>
              <p:cNvSpPr/>
              <p:nvPr/>
            </p:nvSpPr>
            <p:spPr>
              <a:xfrm>
                <a:off x="807132" y="5609816"/>
                <a:ext cx="1005249" cy="157717"/>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1533524 w 1533524"/>
                  <a:gd name="connsiteY0" fmla="*/ 733424 h 733424"/>
                  <a:gd name="connsiteX1" fmla="*/ 1362074 w 1533524"/>
                  <a:gd name="connsiteY1" fmla="*/ 600074 h 733424"/>
                  <a:gd name="connsiteX2" fmla="*/ 1152524 w 1533524"/>
                  <a:gd name="connsiteY2" fmla="*/ 476249 h 733424"/>
                  <a:gd name="connsiteX3" fmla="*/ 0 w 1533524"/>
                  <a:gd name="connsiteY3" fmla="*/ 0 h 733424"/>
                  <a:gd name="connsiteX0" fmla="*/ 1533524 w 1533524"/>
                  <a:gd name="connsiteY0" fmla="*/ 733424 h 733424"/>
                  <a:gd name="connsiteX1" fmla="*/ 1362074 w 1533524"/>
                  <a:gd name="connsiteY1" fmla="*/ 600074 h 733424"/>
                  <a:gd name="connsiteX2" fmla="*/ 723899 w 1533524"/>
                  <a:gd name="connsiteY2" fmla="*/ 238124 h 733424"/>
                  <a:gd name="connsiteX3" fmla="*/ 0 w 1533524"/>
                  <a:gd name="connsiteY3" fmla="*/ 0 h 733424"/>
                  <a:gd name="connsiteX0" fmla="*/ 1885949 w 1885949"/>
                  <a:gd name="connsiteY0" fmla="*/ 380999 h 604299"/>
                  <a:gd name="connsiteX1" fmla="*/ 1362074 w 1885949"/>
                  <a:gd name="connsiteY1" fmla="*/ 600074 h 604299"/>
                  <a:gd name="connsiteX2" fmla="*/ 723899 w 1885949"/>
                  <a:gd name="connsiteY2" fmla="*/ 238124 h 604299"/>
                  <a:gd name="connsiteX3" fmla="*/ 0 w 1885949"/>
                  <a:gd name="connsiteY3" fmla="*/ 0 h 604299"/>
                  <a:gd name="connsiteX0" fmla="*/ 1885949 w 1885949"/>
                  <a:gd name="connsiteY0" fmla="*/ 380999 h 380999"/>
                  <a:gd name="connsiteX1" fmla="*/ 1343024 w 1885949"/>
                  <a:gd name="connsiteY1" fmla="*/ 361949 h 380999"/>
                  <a:gd name="connsiteX2" fmla="*/ 723899 w 1885949"/>
                  <a:gd name="connsiteY2" fmla="*/ 238124 h 380999"/>
                  <a:gd name="connsiteX3" fmla="*/ 0 w 1885949"/>
                  <a:gd name="connsiteY3" fmla="*/ 0 h 380999"/>
                  <a:gd name="connsiteX0" fmla="*/ 1885949 w 1885949"/>
                  <a:gd name="connsiteY0" fmla="*/ 380999 h 380999"/>
                  <a:gd name="connsiteX1" fmla="*/ 1343024 w 1885949"/>
                  <a:gd name="connsiteY1" fmla="*/ 361949 h 380999"/>
                  <a:gd name="connsiteX2" fmla="*/ 723899 w 1885949"/>
                  <a:gd name="connsiteY2" fmla="*/ 238124 h 380999"/>
                  <a:gd name="connsiteX3" fmla="*/ 0 w 1885949"/>
                  <a:gd name="connsiteY3" fmla="*/ 0 h 380999"/>
                  <a:gd name="connsiteX0" fmla="*/ 1885949 w 1885949"/>
                  <a:gd name="connsiteY0" fmla="*/ 380999 h 380999"/>
                  <a:gd name="connsiteX1" fmla="*/ 1343024 w 1885949"/>
                  <a:gd name="connsiteY1" fmla="*/ 361949 h 380999"/>
                  <a:gd name="connsiteX2" fmla="*/ 723899 w 1885949"/>
                  <a:gd name="connsiteY2" fmla="*/ 238124 h 380999"/>
                  <a:gd name="connsiteX3" fmla="*/ 0 w 1885949"/>
                  <a:gd name="connsiteY3" fmla="*/ 0 h 380999"/>
                  <a:gd name="connsiteX0" fmla="*/ 1885949 w 1885949"/>
                  <a:gd name="connsiteY0" fmla="*/ 380999 h 380999"/>
                  <a:gd name="connsiteX1" fmla="*/ 1343024 w 1885949"/>
                  <a:gd name="connsiteY1" fmla="*/ 361949 h 380999"/>
                  <a:gd name="connsiteX2" fmla="*/ 723899 w 1885949"/>
                  <a:gd name="connsiteY2" fmla="*/ 180974 h 380999"/>
                  <a:gd name="connsiteX3" fmla="*/ 0 w 1885949"/>
                  <a:gd name="connsiteY3" fmla="*/ 0 h 380999"/>
                  <a:gd name="connsiteX0" fmla="*/ 1885949 w 1885949"/>
                  <a:gd name="connsiteY0" fmla="*/ 380999 h 380999"/>
                  <a:gd name="connsiteX1" fmla="*/ 1343024 w 1885949"/>
                  <a:gd name="connsiteY1" fmla="*/ 219074 h 380999"/>
                  <a:gd name="connsiteX2" fmla="*/ 723899 w 1885949"/>
                  <a:gd name="connsiteY2" fmla="*/ 180974 h 380999"/>
                  <a:gd name="connsiteX3" fmla="*/ 0 w 1885949"/>
                  <a:gd name="connsiteY3" fmla="*/ 0 h 380999"/>
                  <a:gd name="connsiteX0" fmla="*/ 1885949 w 1885949"/>
                  <a:gd name="connsiteY0" fmla="*/ 380999 h 380999"/>
                  <a:gd name="connsiteX1" fmla="*/ 1343024 w 1885949"/>
                  <a:gd name="connsiteY1" fmla="*/ 219074 h 380999"/>
                  <a:gd name="connsiteX2" fmla="*/ 723899 w 1885949"/>
                  <a:gd name="connsiteY2" fmla="*/ 123824 h 380999"/>
                  <a:gd name="connsiteX3" fmla="*/ 0 w 1885949"/>
                  <a:gd name="connsiteY3" fmla="*/ 0 h 380999"/>
                  <a:gd name="connsiteX0" fmla="*/ 1885949 w 1885949"/>
                  <a:gd name="connsiteY0" fmla="*/ 380999 h 380999"/>
                  <a:gd name="connsiteX1" fmla="*/ 1343024 w 1885949"/>
                  <a:gd name="connsiteY1" fmla="*/ 219074 h 380999"/>
                  <a:gd name="connsiteX2" fmla="*/ 723899 w 1885949"/>
                  <a:gd name="connsiteY2" fmla="*/ 123824 h 380999"/>
                  <a:gd name="connsiteX3" fmla="*/ 251018 w 1885949"/>
                  <a:gd name="connsiteY3" fmla="*/ 156619 h 380999"/>
                  <a:gd name="connsiteX4" fmla="*/ 0 w 1885949"/>
                  <a:gd name="connsiteY4" fmla="*/ 0 h 380999"/>
                  <a:gd name="connsiteX0" fmla="*/ 1933574 w 1933574"/>
                  <a:gd name="connsiteY0" fmla="*/ 264110 h 397518"/>
                  <a:gd name="connsiteX1" fmla="*/ 1390649 w 1933574"/>
                  <a:gd name="connsiteY1" fmla="*/ 102185 h 397518"/>
                  <a:gd name="connsiteX2" fmla="*/ 771524 w 1933574"/>
                  <a:gd name="connsiteY2" fmla="*/ 6935 h 397518"/>
                  <a:gd name="connsiteX3" fmla="*/ 298643 w 1933574"/>
                  <a:gd name="connsiteY3" fmla="*/ 39730 h 397518"/>
                  <a:gd name="connsiteX4" fmla="*/ 0 w 1933574"/>
                  <a:gd name="connsiteY4" fmla="*/ 397461 h 397518"/>
                  <a:gd name="connsiteX0" fmla="*/ 1933574 w 1933574"/>
                  <a:gd name="connsiteY0" fmla="*/ 259026 h 392597"/>
                  <a:gd name="connsiteX1" fmla="*/ 1390649 w 1933574"/>
                  <a:gd name="connsiteY1" fmla="*/ 97101 h 392597"/>
                  <a:gd name="connsiteX2" fmla="*/ 771524 w 1933574"/>
                  <a:gd name="connsiteY2" fmla="*/ 1851 h 392597"/>
                  <a:gd name="connsiteX3" fmla="*/ 403418 w 1933574"/>
                  <a:gd name="connsiteY3" fmla="*/ 320396 h 392597"/>
                  <a:gd name="connsiteX4" fmla="*/ 0 w 1933574"/>
                  <a:gd name="connsiteY4" fmla="*/ 392377 h 392597"/>
                  <a:gd name="connsiteX0" fmla="*/ 1933574 w 1933574"/>
                  <a:gd name="connsiteY0" fmla="*/ 170662 h 304233"/>
                  <a:gd name="connsiteX1" fmla="*/ 1390649 w 1933574"/>
                  <a:gd name="connsiteY1" fmla="*/ 8737 h 304233"/>
                  <a:gd name="connsiteX2" fmla="*/ 809624 w 1933574"/>
                  <a:gd name="connsiteY2" fmla="*/ 46837 h 304233"/>
                  <a:gd name="connsiteX3" fmla="*/ 403418 w 1933574"/>
                  <a:gd name="connsiteY3" fmla="*/ 232032 h 304233"/>
                  <a:gd name="connsiteX4" fmla="*/ 0 w 1933574"/>
                  <a:gd name="connsiteY4" fmla="*/ 304013 h 304233"/>
                  <a:gd name="connsiteX0" fmla="*/ 1933574 w 1933574"/>
                  <a:gd name="connsiteY0" fmla="*/ 170662 h 304233"/>
                  <a:gd name="connsiteX1" fmla="*/ 1390649 w 1933574"/>
                  <a:gd name="connsiteY1" fmla="*/ 8737 h 304233"/>
                  <a:gd name="connsiteX2" fmla="*/ 809624 w 1933574"/>
                  <a:gd name="connsiteY2" fmla="*/ 46837 h 304233"/>
                  <a:gd name="connsiteX3" fmla="*/ 593918 w 1933574"/>
                  <a:gd name="connsiteY3" fmla="*/ 89156 h 304233"/>
                  <a:gd name="connsiteX4" fmla="*/ 403418 w 1933574"/>
                  <a:gd name="connsiteY4" fmla="*/ 232032 h 304233"/>
                  <a:gd name="connsiteX5" fmla="*/ 0 w 1933574"/>
                  <a:gd name="connsiteY5" fmla="*/ 304013 h 304233"/>
                  <a:gd name="connsiteX0" fmla="*/ 1933574 w 1933574"/>
                  <a:gd name="connsiteY0" fmla="*/ 170662 h 304826"/>
                  <a:gd name="connsiteX1" fmla="*/ 1390649 w 1933574"/>
                  <a:gd name="connsiteY1" fmla="*/ 8737 h 304826"/>
                  <a:gd name="connsiteX2" fmla="*/ 809624 w 1933574"/>
                  <a:gd name="connsiteY2" fmla="*/ 46837 h 304826"/>
                  <a:gd name="connsiteX3" fmla="*/ 593918 w 1933574"/>
                  <a:gd name="connsiteY3" fmla="*/ 89156 h 304826"/>
                  <a:gd name="connsiteX4" fmla="*/ 403418 w 1933574"/>
                  <a:gd name="connsiteY4" fmla="*/ 232032 h 304826"/>
                  <a:gd name="connsiteX5" fmla="*/ 0 w 1933574"/>
                  <a:gd name="connsiteY5" fmla="*/ 304013 h 30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574" h="304826">
                    <a:moveTo>
                      <a:pt x="1933574" y="170662"/>
                    </a:moveTo>
                    <a:cubicBezTo>
                      <a:pt x="1876424" y="111924"/>
                      <a:pt x="1628774" y="15087"/>
                      <a:pt x="1390649" y="8737"/>
                    </a:cubicBezTo>
                    <a:cubicBezTo>
                      <a:pt x="1135062" y="-32538"/>
                      <a:pt x="879474" y="88112"/>
                      <a:pt x="809624" y="46837"/>
                    </a:cubicBezTo>
                    <a:cubicBezTo>
                      <a:pt x="678423" y="68178"/>
                      <a:pt x="661619" y="58290"/>
                      <a:pt x="593918" y="89156"/>
                    </a:cubicBezTo>
                    <a:cubicBezTo>
                      <a:pt x="526217" y="120022"/>
                      <a:pt x="503992" y="204160"/>
                      <a:pt x="403418" y="232032"/>
                    </a:cubicBezTo>
                    <a:cubicBezTo>
                      <a:pt x="263718" y="287595"/>
                      <a:pt x="40249" y="309479"/>
                      <a:pt x="0" y="304013"/>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1" name="フリーフォーム 60"/>
              <p:cNvSpPr/>
              <p:nvPr/>
            </p:nvSpPr>
            <p:spPr>
              <a:xfrm>
                <a:off x="684633" y="3457047"/>
                <a:ext cx="2357136" cy="1234156"/>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2247899 w 2247899"/>
                  <a:gd name="connsiteY0" fmla="*/ 1819274 h 1819274"/>
                  <a:gd name="connsiteX1" fmla="*/ 2076449 w 2247899"/>
                  <a:gd name="connsiteY1" fmla="*/ 1685924 h 1819274"/>
                  <a:gd name="connsiteX2" fmla="*/ 1866899 w 2247899"/>
                  <a:gd name="connsiteY2" fmla="*/ 1562099 h 1819274"/>
                  <a:gd name="connsiteX3" fmla="*/ 0 w 2247899"/>
                  <a:gd name="connsiteY3" fmla="*/ 0 h 1819274"/>
                  <a:gd name="connsiteX0" fmla="*/ 2247899 w 2247899"/>
                  <a:gd name="connsiteY0" fmla="*/ 1819274 h 1819274"/>
                  <a:gd name="connsiteX1" fmla="*/ 2076449 w 2247899"/>
                  <a:gd name="connsiteY1" fmla="*/ 1685924 h 1819274"/>
                  <a:gd name="connsiteX2" fmla="*/ 1866899 w 2247899"/>
                  <a:gd name="connsiteY2" fmla="*/ 1562099 h 1819274"/>
                  <a:gd name="connsiteX3" fmla="*/ 1591542 w 2247899"/>
                  <a:gd name="connsiteY3" fmla="*/ 416797 h 1819274"/>
                  <a:gd name="connsiteX4" fmla="*/ 0 w 2247899"/>
                  <a:gd name="connsiteY4" fmla="*/ 0 h 1819274"/>
                  <a:gd name="connsiteX0" fmla="*/ 2247899 w 2247899"/>
                  <a:gd name="connsiteY0" fmla="*/ 1819274 h 1819274"/>
                  <a:gd name="connsiteX1" fmla="*/ 2076449 w 2247899"/>
                  <a:gd name="connsiteY1" fmla="*/ 1685924 h 1819274"/>
                  <a:gd name="connsiteX2" fmla="*/ 1866899 w 2247899"/>
                  <a:gd name="connsiteY2" fmla="*/ 1562099 h 1819274"/>
                  <a:gd name="connsiteX3" fmla="*/ 1591542 w 2247899"/>
                  <a:gd name="connsiteY3" fmla="*/ 416797 h 1819274"/>
                  <a:gd name="connsiteX4" fmla="*/ 848592 w 2247899"/>
                  <a:gd name="connsiteY4" fmla="*/ 140572 h 1819274"/>
                  <a:gd name="connsiteX5" fmla="*/ 0 w 2247899"/>
                  <a:gd name="connsiteY5" fmla="*/ 0 h 1819274"/>
                  <a:gd name="connsiteX0" fmla="*/ 2247899 w 2247899"/>
                  <a:gd name="connsiteY0" fmla="*/ 1819274 h 1819274"/>
                  <a:gd name="connsiteX1" fmla="*/ 1866899 w 2247899"/>
                  <a:gd name="connsiteY1" fmla="*/ 1562099 h 1819274"/>
                  <a:gd name="connsiteX2" fmla="*/ 1591542 w 2247899"/>
                  <a:gd name="connsiteY2" fmla="*/ 416797 h 1819274"/>
                  <a:gd name="connsiteX3" fmla="*/ 848592 w 2247899"/>
                  <a:gd name="connsiteY3" fmla="*/ 140572 h 1819274"/>
                  <a:gd name="connsiteX4" fmla="*/ 0 w 2247899"/>
                  <a:gd name="connsiteY4" fmla="*/ 0 h 1819274"/>
                  <a:gd name="connsiteX0" fmla="*/ 2247899 w 2247899"/>
                  <a:gd name="connsiteY0" fmla="*/ 1819274 h 1819274"/>
                  <a:gd name="connsiteX1" fmla="*/ 1895474 w 2247899"/>
                  <a:gd name="connsiteY1" fmla="*/ 1438274 h 1819274"/>
                  <a:gd name="connsiteX2" fmla="*/ 1591542 w 2247899"/>
                  <a:gd name="connsiteY2" fmla="*/ 416797 h 1819274"/>
                  <a:gd name="connsiteX3" fmla="*/ 848592 w 2247899"/>
                  <a:gd name="connsiteY3" fmla="*/ 140572 h 1819274"/>
                  <a:gd name="connsiteX4" fmla="*/ 0 w 2247899"/>
                  <a:gd name="connsiteY4" fmla="*/ 0 h 1819274"/>
                  <a:gd name="connsiteX0" fmla="*/ 2247899 w 2247899"/>
                  <a:gd name="connsiteY0" fmla="*/ 1819274 h 1819274"/>
                  <a:gd name="connsiteX1" fmla="*/ 1895474 w 2247899"/>
                  <a:gd name="connsiteY1" fmla="*/ 1438274 h 1819274"/>
                  <a:gd name="connsiteX2" fmla="*/ 1591542 w 2247899"/>
                  <a:gd name="connsiteY2" fmla="*/ 416797 h 1819274"/>
                  <a:gd name="connsiteX3" fmla="*/ 848592 w 2247899"/>
                  <a:gd name="connsiteY3" fmla="*/ 140572 h 1819274"/>
                  <a:gd name="connsiteX4" fmla="*/ 0 w 2247899"/>
                  <a:gd name="connsiteY4" fmla="*/ 0 h 1819274"/>
                  <a:gd name="connsiteX0" fmla="*/ 2247899 w 2247899"/>
                  <a:gd name="connsiteY0" fmla="*/ 1819274 h 1819274"/>
                  <a:gd name="connsiteX1" fmla="*/ 1895474 w 2247899"/>
                  <a:gd name="connsiteY1" fmla="*/ 1438274 h 1819274"/>
                  <a:gd name="connsiteX2" fmla="*/ 1620117 w 2247899"/>
                  <a:gd name="connsiteY2" fmla="*/ 1074022 h 1819274"/>
                  <a:gd name="connsiteX3" fmla="*/ 1591542 w 2247899"/>
                  <a:gd name="connsiteY3" fmla="*/ 416797 h 1819274"/>
                  <a:gd name="connsiteX4" fmla="*/ 848592 w 2247899"/>
                  <a:gd name="connsiteY4" fmla="*/ 140572 h 1819274"/>
                  <a:gd name="connsiteX5" fmla="*/ 0 w 2247899"/>
                  <a:gd name="connsiteY5" fmla="*/ 0 h 1819274"/>
                  <a:gd name="connsiteX0" fmla="*/ 2247899 w 2247899"/>
                  <a:gd name="connsiteY0" fmla="*/ 1819274 h 1819274"/>
                  <a:gd name="connsiteX1" fmla="*/ 1895474 w 2247899"/>
                  <a:gd name="connsiteY1" fmla="*/ 1438274 h 1819274"/>
                  <a:gd name="connsiteX2" fmla="*/ 1620117 w 2247899"/>
                  <a:gd name="connsiteY2" fmla="*/ 1074022 h 1819274"/>
                  <a:gd name="connsiteX3" fmla="*/ 1591542 w 2247899"/>
                  <a:gd name="connsiteY3" fmla="*/ 416797 h 1819274"/>
                  <a:gd name="connsiteX4" fmla="*/ 848592 w 2247899"/>
                  <a:gd name="connsiteY4" fmla="*/ 140572 h 1819274"/>
                  <a:gd name="connsiteX5" fmla="*/ 0 w 2247899"/>
                  <a:gd name="connsiteY5" fmla="*/ 0 h 1819274"/>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0 w 4533899"/>
                  <a:gd name="connsiteY5"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0 w 4533899"/>
                  <a:gd name="connsiteY6"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0 w 4533899"/>
                  <a:gd name="connsiteY7"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0 w 4533899"/>
                  <a:gd name="connsiteY8"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0 w 4533899"/>
                  <a:gd name="connsiteY8"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496167 w 4533899"/>
                  <a:gd name="connsiteY8" fmla="*/ 254873 h 2247899"/>
                  <a:gd name="connsiteX9" fmla="*/ 0 w 4533899"/>
                  <a:gd name="connsiteY9"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496167 w 4533899"/>
                  <a:gd name="connsiteY8" fmla="*/ 254873 h 2247899"/>
                  <a:gd name="connsiteX9" fmla="*/ 0 w 4533899"/>
                  <a:gd name="connsiteY9"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496167 w 4533899"/>
                  <a:gd name="connsiteY8" fmla="*/ 254873 h 2247899"/>
                  <a:gd name="connsiteX9" fmla="*/ 0 w 4533899"/>
                  <a:gd name="connsiteY9" fmla="*/ 0 h 2247899"/>
                  <a:gd name="connsiteX0" fmla="*/ 4533899 w 4533899"/>
                  <a:gd name="connsiteY0" fmla="*/ 2247899 h 2247899"/>
                  <a:gd name="connsiteX1" fmla="*/ 4181474 w 4533899"/>
                  <a:gd name="connsiteY1" fmla="*/ 1866899 h 2247899"/>
                  <a:gd name="connsiteX2" fmla="*/ 3906117 w 4533899"/>
                  <a:gd name="connsiteY2" fmla="*/ 1502647 h 2247899"/>
                  <a:gd name="connsiteX3" fmla="*/ 3877542 w 4533899"/>
                  <a:gd name="connsiteY3" fmla="*/ 845422 h 2247899"/>
                  <a:gd name="connsiteX4" fmla="*/ 3134592 w 4533899"/>
                  <a:gd name="connsiteY4" fmla="*/ 569197 h 2247899"/>
                  <a:gd name="connsiteX5" fmla="*/ 2801217 w 4533899"/>
                  <a:gd name="connsiteY5" fmla="*/ 588248 h 2247899"/>
                  <a:gd name="connsiteX6" fmla="*/ 2286867 w 4533899"/>
                  <a:gd name="connsiteY6" fmla="*/ 750173 h 2247899"/>
                  <a:gd name="connsiteX7" fmla="*/ 1591542 w 4533899"/>
                  <a:gd name="connsiteY7" fmla="*/ 121523 h 2247899"/>
                  <a:gd name="connsiteX8" fmla="*/ 496167 w 4533899"/>
                  <a:gd name="connsiteY8" fmla="*/ 254873 h 2247899"/>
                  <a:gd name="connsiteX9" fmla="*/ 0 w 4533899"/>
                  <a:gd name="connsiteY9" fmla="*/ 0 h 2247899"/>
                  <a:gd name="connsiteX0" fmla="*/ 4533899 w 4533899"/>
                  <a:gd name="connsiteY0" fmla="*/ 2408737 h 2408737"/>
                  <a:gd name="connsiteX1" fmla="*/ 4181474 w 4533899"/>
                  <a:gd name="connsiteY1" fmla="*/ 2027737 h 2408737"/>
                  <a:gd name="connsiteX2" fmla="*/ 3906117 w 4533899"/>
                  <a:gd name="connsiteY2" fmla="*/ 1663485 h 2408737"/>
                  <a:gd name="connsiteX3" fmla="*/ 3877542 w 4533899"/>
                  <a:gd name="connsiteY3" fmla="*/ 1006260 h 2408737"/>
                  <a:gd name="connsiteX4" fmla="*/ 3134592 w 4533899"/>
                  <a:gd name="connsiteY4" fmla="*/ 730035 h 2408737"/>
                  <a:gd name="connsiteX5" fmla="*/ 2801217 w 4533899"/>
                  <a:gd name="connsiteY5" fmla="*/ 749086 h 2408737"/>
                  <a:gd name="connsiteX6" fmla="*/ 2286867 w 4533899"/>
                  <a:gd name="connsiteY6" fmla="*/ 911011 h 2408737"/>
                  <a:gd name="connsiteX7" fmla="*/ 1591542 w 4533899"/>
                  <a:gd name="connsiteY7" fmla="*/ 282361 h 2408737"/>
                  <a:gd name="connsiteX8" fmla="*/ 381867 w 4533899"/>
                  <a:gd name="connsiteY8" fmla="*/ 25186 h 2408737"/>
                  <a:gd name="connsiteX9" fmla="*/ 0 w 4533899"/>
                  <a:gd name="connsiteY9" fmla="*/ 160838 h 2408737"/>
                  <a:gd name="connsiteX0" fmla="*/ 4533899 w 4533899"/>
                  <a:gd name="connsiteY0" fmla="*/ 2385306 h 2385306"/>
                  <a:gd name="connsiteX1" fmla="*/ 4181474 w 4533899"/>
                  <a:gd name="connsiteY1" fmla="*/ 2004306 h 2385306"/>
                  <a:gd name="connsiteX2" fmla="*/ 3906117 w 4533899"/>
                  <a:gd name="connsiteY2" fmla="*/ 1640054 h 2385306"/>
                  <a:gd name="connsiteX3" fmla="*/ 3877542 w 4533899"/>
                  <a:gd name="connsiteY3" fmla="*/ 982829 h 2385306"/>
                  <a:gd name="connsiteX4" fmla="*/ 3134592 w 4533899"/>
                  <a:gd name="connsiteY4" fmla="*/ 706604 h 2385306"/>
                  <a:gd name="connsiteX5" fmla="*/ 2801217 w 4533899"/>
                  <a:gd name="connsiteY5" fmla="*/ 725655 h 2385306"/>
                  <a:gd name="connsiteX6" fmla="*/ 2286867 w 4533899"/>
                  <a:gd name="connsiteY6" fmla="*/ 887580 h 2385306"/>
                  <a:gd name="connsiteX7" fmla="*/ 1591542 w 4533899"/>
                  <a:gd name="connsiteY7" fmla="*/ 258930 h 2385306"/>
                  <a:gd name="connsiteX8" fmla="*/ 381867 w 4533899"/>
                  <a:gd name="connsiteY8" fmla="*/ 1755 h 2385306"/>
                  <a:gd name="connsiteX9" fmla="*/ 0 w 4533899"/>
                  <a:gd name="connsiteY9" fmla="*/ 137407 h 2385306"/>
                  <a:gd name="connsiteX0" fmla="*/ 4533899 w 4533899"/>
                  <a:gd name="connsiteY0" fmla="*/ 2385306 h 2385306"/>
                  <a:gd name="connsiteX1" fmla="*/ 4181474 w 4533899"/>
                  <a:gd name="connsiteY1" fmla="*/ 2004306 h 2385306"/>
                  <a:gd name="connsiteX2" fmla="*/ 3906117 w 4533899"/>
                  <a:gd name="connsiteY2" fmla="*/ 1640054 h 2385306"/>
                  <a:gd name="connsiteX3" fmla="*/ 3877542 w 4533899"/>
                  <a:gd name="connsiteY3" fmla="*/ 982829 h 2385306"/>
                  <a:gd name="connsiteX4" fmla="*/ 3134592 w 4533899"/>
                  <a:gd name="connsiteY4" fmla="*/ 706604 h 2385306"/>
                  <a:gd name="connsiteX5" fmla="*/ 2801217 w 4533899"/>
                  <a:gd name="connsiteY5" fmla="*/ 725655 h 2385306"/>
                  <a:gd name="connsiteX6" fmla="*/ 2286867 w 4533899"/>
                  <a:gd name="connsiteY6" fmla="*/ 887580 h 2385306"/>
                  <a:gd name="connsiteX7" fmla="*/ 1591542 w 4533899"/>
                  <a:gd name="connsiteY7" fmla="*/ 258930 h 2385306"/>
                  <a:gd name="connsiteX8" fmla="*/ 381867 w 4533899"/>
                  <a:gd name="connsiteY8" fmla="*/ 1755 h 2385306"/>
                  <a:gd name="connsiteX9" fmla="*/ 0 w 4533899"/>
                  <a:gd name="connsiteY9" fmla="*/ 137407 h 2385306"/>
                  <a:gd name="connsiteX0" fmla="*/ 4533899 w 4533899"/>
                  <a:gd name="connsiteY0" fmla="*/ 2385306 h 2385306"/>
                  <a:gd name="connsiteX1" fmla="*/ 4181474 w 4533899"/>
                  <a:gd name="connsiteY1" fmla="*/ 2004306 h 2385306"/>
                  <a:gd name="connsiteX2" fmla="*/ 3906117 w 4533899"/>
                  <a:gd name="connsiteY2" fmla="*/ 1640054 h 2385306"/>
                  <a:gd name="connsiteX3" fmla="*/ 3877542 w 4533899"/>
                  <a:gd name="connsiteY3" fmla="*/ 982829 h 2385306"/>
                  <a:gd name="connsiteX4" fmla="*/ 3134592 w 4533899"/>
                  <a:gd name="connsiteY4" fmla="*/ 706604 h 2385306"/>
                  <a:gd name="connsiteX5" fmla="*/ 2801217 w 4533899"/>
                  <a:gd name="connsiteY5" fmla="*/ 725655 h 2385306"/>
                  <a:gd name="connsiteX6" fmla="*/ 2286867 w 4533899"/>
                  <a:gd name="connsiteY6" fmla="*/ 887580 h 2385306"/>
                  <a:gd name="connsiteX7" fmla="*/ 1591542 w 4533899"/>
                  <a:gd name="connsiteY7" fmla="*/ 258930 h 2385306"/>
                  <a:gd name="connsiteX8" fmla="*/ 381867 w 4533899"/>
                  <a:gd name="connsiteY8" fmla="*/ 1755 h 2385306"/>
                  <a:gd name="connsiteX9" fmla="*/ 0 w 4533899"/>
                  <a:gd name="connsiteY9" fmla="*/ 137407 h 2385306"/>
                  <a:gd name="connsiteX0" fmla="*/ 4533899 w 4533899"/>
                  <a:gd name="connsiteY0" fmla="*/ 2385306 h 2385306"/>
                  <a:gd name="connsiteX1" fmla="*/ 4181474 w 4533899"/>
                  <a:gd name="connsiteY1" fmla="*/ 2004306 h 2385306"/>
                  <a:gd name="connsiteX2" fmla="*/ 3906117 w 4533899"/>
                  <a:gd name="connsiteY2" fmla="*/ 1640054 h 2385306"/>
                  <a:gd name="connsiteX3" fmla="*/ 3877542 w 4533899"/>
                  <a:gd name="connsiteY3" fmla="*/ 982829 h 2385306"/>
                  <a:gd name="connsiteX4" fmla="*/ 3134592 w 4533899"/>
                  <a:gd name="connsiteY4" fmla="*/ 706604 h 2385306"/>
                  <a:gd name="connsiteX5" fmla="*/ 2801217 w 4533899"/>
                  <a:gd name="connsiteY5" fmla="*/ 725655 h 2385306"/>
                  <a:gd name="connsiteX6" fmla="*/ 2286867 w 4533899"/>
                  <a:gd name="connsiteY6" fmla="*/ 887580 h 2385306"/>
                  <a:gd name="connsiteX7" fmla="*/ 1591542 w 4533899"/>
                  <a:gd name="connsiteY7" fmla="*/ 258930 h 2385306"/>
                  <a:gd name="connsiteX8" fmla="*/ 381867 w 4533899"/>
                  <a:gd name="connsiteY8" fmla="*/ 1755 h 2385306"/>
                  <a:gd name="connsiteX9" fmla="*/ 0 w 4533899"/>
                  <a:gd name="connsiteY9" fmla="*/ 137407 h 238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3899" h="2385306">
                    <a:moveTo>
                      <a:pt x="4533899" y="2385306"/>
                    </a:moveTo>
                    <a:cubicBezTo>
                      <a:pt x="4454524" y="2331728"/>
                      <a:pt x="4386117" y="2228527"/>
                      <a:pt x="4181474" y="2004306"/>
                    </a:cubicBezTo>
                    <a:cubicBezTo>
                      <a:pt x="4108594" y="1886447"/>
                      <a:pt x="3956772" y="1810300"/>
                      <a:pt x="3906117" y="1640054"/>
                    </a:cubicBezTo>
                    <a:cubicBezTo>
                      <a:pt x="4017387" y="1460283"/>
                      <a:pt x="4037880" y="1144754"/>
                      <a:pt x="3877542" y="982829"/>
                    </a:cubicBezTo>
                    <a:cubicBezTo>
                      <a:pt x="3653849" y="817345"/>
                      <a:pt x="3399849" y="776070"/>
                      <a:pt x="3134592" y="706604"/>
                    </a:cubicBezTo>
                    <a:cubicBezTo>
                      <a:pt x="3001242" y="716129"/>
                      <a:pt x="2971224" y="715746"/>
                      <a:pt x="2801217" y="725655"/>
                    </a:cubicBezTo>
                    <a:cubicBezTo>
                      <a:pt x="2620242" y="700255"/>
                      <a:pt x="2753736" y="985621"/>
                      <a:pt x="2286867" y="887580"/>
                    </a:cubicBezTo>
                    <a:cubicBezTo>
                      <a:pt x="2047155" y="865355"/>
                      <a:pt x="1886961" y="650659"/>
                      <a:pt x="1591542" y="258930"/>
                    </a:cubicBezTo>
                    <a:cubicBezTo>
                      <a:pt x="1229592" y="330368"/>
                      <a:pt x="818574" y="222034"/>
                      <a:pt x="381867" y="1755"/>
                    </a:cubicBezTo>
                    <a:cubicBezTo>
                      <a:pt x="116610" y="-18499"/>
                      <a:pt x="85869" y="143373"/>
                      <a:pt x="0" y="137407"/>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2" name="フリーフォーム 61"/>
              <p:cNvSpPr/>
              <p:nvPr/>
            </p:nvSpPr>
            <p:spPr>
              <a:xfrm>
                <a:off x="1864642" y="4253524"/>
                <a:ext cx="889742" cy="160507"/>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735329 w 735329"/>
                  <a:gd name="connsiteY0" fmla="*/ 161924 h 190932"/>
                  <a:gd name="connsiteX1" fmla="*/ 495299 w 735329"/>
                  <a:gd name="connsiteY1" fmla="*/ 180974 h 190932"/>
                  <a:gd name="connsiteX2" fmla="*/ 285749 w 735329"/>
                  <a:gd name="connsiteY2" fmla="*/ 57149 h 190932"/>
                  <a:gd name="connsiteX3" fmla="*/ 0 w 735329"/>
                  <a:gd name="connsiteY3" fmla="*/ 0 h 190932"/>
                  <a:gd name="connsiteX0" fmla="*/ 1390649 w 1390649"/>
                  <a:gd name="connsiteY0" fmla="*/ 110607 h 139615"/>
                  <a:gd name="connsiteX1" fmla="*/ 1150619 w 1390649"/>
                  <a:gd name="connsiteY1" fmla="*/ 129657 h 139615"/>
                  <a:gd name="connsiteX2" fmla="*/ 941069 w 1390649"/>
                  <a:gd name="connsiteY2" fmla="*/ 5832 h 139615"/>
                  <a:gd name="connsiteX3" fmla="*/ 0 w 1390649"/>
                  <a:gd name="connsiteY3" fmla="*/ 62983 h 139615"/>
                  <a:gd name="connsiteX0" fmla="*/ 1390649 w 1390649"/>
                  <a:gd name="connsiteY0" fmla="*/ 221868 h 250876"/>
                  <a:gd name="connsiteX1" fmla="*/ 1150619 w 1390649"/>
                  <a:gd name="connsiteY1" fmla="*/ 240918 h 250876"/>
                  <a:gd name="connsiteX2" fmla="*/ 461009 w 1390649"/>
                  <a:gd name="connsiteY2" fmla="*/ 2793 h 250876"/>
                  <a:gd name="connsiteX3" fmla="*/ 0 w 1390649"/>
                  <a:gd name="connsiteY3" fmla="*/ 174244 h 250876"/>
                  <a:gd name="connsiteX0" fmla="*/ 1390649 w 1390649"/>
                  <a:gd name="connsiteY0" fmla="*/ 221868 h 279634"/>
                  <a:gd name="connsiteX1" fmla="*/ 944879 w 1390649"/>
                  <a:gd name="connsiteY1" fmla="*/ 271398 h 279634"/>
                  <a:gd name="connsiteX2" fmla="*/ 461009 w 1390649"/>
                  <a:gd name="connsiteY2" fmla="*/ 2793 h 279634"/>
                  <a:gd name="connsiteX3" fmla="*/ 0 w 1390649"/>
                  <a:gd name="connsiteY3" fmla="*/ 174244 h 279634"/>
                  <a:gd name="connsiteX0" fmla="*/ 1390649 w 1390649"/>
                  <a:gd name="connsiteY0" fmla="*/ 221868 h 278873"/>
                  <a:gd name="connsiteX1" fmla="*/ 1111810 w 1390649"/>
                  <a:gd name="connsiteY1" fmla="*/ 168231 h 278873"/>
                  <a:gd name="connsiteX2" fmla="*/ 944879 w 1390649"/>
                  <a:gd name="connsiteY2" fmla="*/ 271398 h 278873"/>
                  <a:gd name="connsiteX3" fmla="*/ 461009 w 1390649"/>
                  <a:gd name="connsiteY3" fmla="*/ 2793 h 278873"/>
                  <a:gd name="connsiteX4" fmla="*/ 0 w 1390649"/>
                  <a:gd name="connsiteY4" fmla="*/ 174244 h 278873"/>
                  <a:gd name="connsiteX0" fmla="*/ 1390649 w 1390649"/>
                  <a:gd name="connsiteY0" fmla="*/ 221868 h 257227"/>
                  <a:gd name="connsiteX1" fmla="*/ 1111810 w 1390649"/>
                  <a:gd name="connsiteY1" fmla="*/ 168231 h 257227"/>
                  <a:gd name="connsiteX2" fmla="*/ 876299 w 1390649"/>
                  <a:gd name="connsiteY2" fmla="*/ 248538 h 257227"/>
                  <a:gd name="connsiteX3" fmla="*/ 461009 w 1390649"/>
                  <a:gd name="connsiteY3" fmla="*/ 2793 h 257227"/>
                  <a:gd name="connsiteX4" fmla="*/ 0 w 1390649"/>
                  <a:gd name="connsiteY4" fmla="*/ 174244 h 257227"/>
                  <a:gd name="connsiteX0" fmla="*/ 2213609 w 2213609"/>
                  <a:gd name="connsiteY0" fmla="*/ 220356 h 431812"/>
                  <a:gd name="connsiteX1" fmla="*/ 1934770 w 2213609"/>
                  <a:gd name="connsiteY1" fmla="*/ 166719 h 431812"/>
                  <a:gd name="connsiteX2" fmla="*/ 1699259 w 2213609"/>
                  <a:gd name="connsiteY2" fmla="*/ 247026 h 431812"/>
                  <a:gd name="connsiteX3" fmla="*/ 1283969 w 2213609"/>
                  <a:gd name="connsiteY3" fmla="*/ 1281 h 431812"/>
                  <a:gd name="connsiteX4" fmla="*/ 0 w 2213609"/>
                  <a:gd name="connsiteY4" fmla="*/ 431812 h 431812"/>
                  <a:gd name="connsiteX0" fmla="*/ 2213609 w 2213609"/>
                  <a:gd name="connsiteY0" fmla="*/ 219075 h 430531"/>
                  <a:gd name="connsiteX1" fmla="*/ 1934770 w 2213609"/>
                  <a:gd name="connsiteY1" fmla="*/ 165438 h 430531"/>
                  <a:gd name="connsiteX2" fmla="*/ 1699259 w 2213609"/>
                  <a:gd name="connsiteY2" fmla="*/ 245745 h 430531"/>
                  <a:gd name="connsiteX3" fmla="*/ 1283969 w 2213609"/>
                  <a:gd name="connsiteY3" fmla="*/ 0 h 430531"/>
                  <a:gd name="connsiteX4" fmla="*/ 502210 w 2213609"/>
                  <a:gd name="connsiteY4" fmla="*/ 310218 h 430531"/>
                  <a:gd name="connsiteX5" fmla="*/ 0 w 2213609"/>
                  <a:gd name="connsiteY5" fmla="*/ 430531 h 430531"/>
                  <a:gd name="connsiteX0" fmla="*/ 2244089 w 2244089"/>
                  <a:gd name="connsiteY0" fmla="*/ 219075 h 400051"/>
                  <a:gd name="connsiteX1" fmla="*/ 1965250 w 2244089"/>
                  <a:gd name="connsiteY1" fmla="*/ 165438 h 400051"/>
                  <a:gd name="connsiteX2" fmla="*/ 1729739 w 2244089"/>
                  <a:gd name="connsiteY2" fmla="*/ 245745 h 400051"/>
                  <a:gd name="connsiteX3" fmla="*/ 1314449 w 2244089"/>
                  <a:gd name="connsiteY3" fmla="*/ 0 h 400051"/>
                  <a:gd name="connsiteX4" fmla="*/ 532690 w 2244089"/>
                  <a:gd name="connsiteY4" fmla="*/ 310218 h 400051"/>
                  <a:gd name="connsiteX5" fmla="*/ 0 w 2244089"/>
                  <a:gd name="connsiteY5" fmla="*/ 400051 h 400051"/>
                  <a:gd name="connsiteX0" fmla="*/ 1711399 w 1711399"/>
                  <a:gd name="connsiteY0" fmla="*/ 219075 h 310218"/>
                  <a:gd name="connsiteX1" fmla="*/ 1432560 w 1711399"/>
                  <a:gd name="connsiteY1" fmla="*/ 165438 h 310218"/>
                  <a:gd name="connsiteX2" fmla="*/ 1197049 w 1711399"/>
                  <a:gd name="connsiteY2" fmla="*/ 245745 h 310218"/>
                  <a:gd name="connsiteX3" fmla="*/ 781759 w 1711399"/>
                  <a:gd name="connsiteY3" fmla="*/ 0 h 310218"/>
                  <a:gd name="connsiteX4" fmla="*/ 0 w 1711399"/>
                  <a:gd name="connsiteY4" fmla="*/ 310218 h 310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399" h="310218">
                    <a:moveTo>
                      <a:pt x="1711399" y="219075"/>
                    </a:moveTo>
                    <a:cubicBezTo>
                      <a:pt x="1667466" y="222835"/>
                      <a:pt x="1506855" y="157183"/>
                      <a:pt x="1432560" y="165438"/>
                    </a:cubicBezTo>
                    <a:cubicBezTo>
                      <a:pt x="1358265" y="173693"/>
                      <a:pt x="1308056" y="286018"/>
                      <a:pt x="1197049" y="245745"/>
                    </a:cubicBezTo>
                    <a:cubicBezTo>
                      <a:pt x="1131962" y="185420"/>
                      <a:pt x="851609" y="41275"/>
                      <a:pt x="781759" y="0"/>
                    </a:cubicBezTo>
                    <a:cubicBezTo>
                      <a:pt x="578441" y="4395"/>
                      <a:pt x="213995" y="238463"/>
                      <a:pt x="0" y="310218"/>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3" name="フリーフォーム 62"/>
              <p:cNvSpPr/>
              <p:nvPr/>
            </p:nvSpPr>
            <p:spPr>
              <a:xfrm>
                <a:off x="1605811" y="2357811"/>
                <a:ext cx="1110297" cy="320203"/>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1044778 w 1044778"/>
                  <a:gd name="connsiteY0" fmla="*/ 5733 h 318895"/>
                  <a:gd name="connsiteX1" fmla="*/ 495299 w 1044778"/>
                  <a:gd name="connsiteY1" fmla="*/ 315542 h 318895"/>
                  <a:gd name="connsiteX2" fmla="*/ 285749 w 1044778"/>
                  <a:gd name="connsiteY2" fmla="*/ 191717 h 318895"/>
                  <a:gd name="connsiteX3" fmla="*/ 0 w 1044778"/>
                  <a:gd name="connsiteY3" fmla="*/ 134568 h 318895"/>
                  <a:gd name="connsiteX0" fmla="*/ 1044778 w 1044778"/>
                  <a:gd name="connsiteY0" fmla="*/ 4380 h 456017"/>
                  <a:gd name="connsiteX1" fmla="*/ 444895 w 1044778"/>
                  <a:gd name="connsiteY1" fmla="*/ 453467 h 456017"/>
                  <a:gd name="connsiteX2" fmla="*/ 285749 w 1044778"/>
                  <a:gd name="connsiteY2" fmla="*/ 190364 h 456017"/>
                  <a:gd name="connsiteX3" fmla="*/ 0 w 1044778"/>
                  <a:gd name="connsiteY3" fmla="*/ 133215 h 456017"/>
                  <a:gd name="connsiteX0" fmla="*/ 1885452 w 1885452"/>
                  <a:gd name="connsiteY0" fmla="*/ 4380 h 456015"/>
                  <a:gd name="connsiteX1" fmla="*/ 1285569 w 1885452"/>
                  <a:gd name="connsiteY1" fmla="*/ 453467 h 456015"/>
                  <a:gd name="connsiteX2" fmla="*/ 1126423 w 1885452"/>
                  <a:gd name="connsiteY2" fmla="*/ 190364 h 456015"/>
                  <a:gd name="connsiteX3" fmla="*/ 1839 w 1885452"/>
                  <a:gd name="connsiteY3" fmla="*/ 39733 h 456015"/>
                  <a:gd name="connsiteX4" fmla="*/ 840674 w 1885452"/>
                  <a:gd name="connsiteY4" fmla="*/ 133215 h 456015"/>
                  <a:gd name="connsiteX0" fmla="*/ 1883613 w 1883613"/>
                  <a:gd name="connsiteY0" fmla="*/ 4380 h 456017"/>
                  <a:gd name="connsiteX1" fmla="*/ 1283730 w 1883613"/>
                  <a:gd name="connsiteY1" fmla="*/ 453467 h 456017"/>
                  <a:gd name="connsiteX2" fmla="*/ 1124584 w 1883613"/>
                  <a:gd name="connsiteY2" fmla="*/ 190364 h 456017"/>
                  <a:gd name="connsiteX3" fmla="*/ 0 w 1883613"/>
                  <a:gd name="connsiteY3" fmla="*/ 39733 h 456017"/>
                  <a:gd name="connsiteX0" fmla="*/ 1883613 w 1883613"/>
                  <a:gd name="connsiteY0" fmla="*/ 4380 h 456015"/>
                  <a:gd name="connsiteX1" fmla="*/ 1283730 w 1883613"/>
                  <a:gd name="connsiteY1" fmla="*/ 453467 h 456015"/>
                  <a:gd name="connsiteX2" fmla="*/ 872565 w 1883613"/>
                  <a:gd name="connsiteY2" fmla="*/ 278996 h 456015"/>
                  <a:gd name="connsiteX3" fmla="*/ 0 w 1883613"/>
                  <a:gd name="connsiteY3" fmla="*/ 39733 h 456015"/>
                  <a:gd name="connsiteX0" fmla="*/ 2135633 w 2135633"/>
                  <a:gd name="connsiteY0" fmla="*/ 167234 h 618870"/>
                  <a:gd name="connsiteX1" fmla="*/ 1535750 w 2135633"/>
                  <a:gd name="connsiteY1" fmla="*/ 616321 h 618870"/>
                  <a:gd name="connsiteX2" fmla="*/ 1124585 w 2135633"/>
                  <a:gd name="connsiteY2" fmla="*/ 441850 h 618870"/>
                  <a:gd name="connsiteX3" fmla="*/ 0 w 2135633"/>
                  <a:gd name="connsiteY3" fmla="*/ 0 h 618870"/>
                  <a:gd name="connsiteX0" fmla="*/ 2135633 w 2135633"/>
                  <a:gd name="connsiteY0" fmla="*/ 167234 h 618870"/>
                  <a:gd name="connsiteX1" fmla="*/ 1535750 w 2135633"/>
                  <a:gd name="connsiteY1" fmla="*/ 616321 h 618870"/>
                  <a:gd name="connsiteX2" fmla="*/ 1124585 w 2135633"/>
                  <a:gd name="connsiteY2" fmla="*/ 441850 h 618870"/>
                  <a:gd name="connsiteX3" fmla="*/ 365428 w 2135633"/>
                  <a:gd name="connsiteY3" fmla="*/ 202587 h 618870"/>
                  <a:gd name="connsiteX4" fmla="*/ 0 w 2135633"/>
                  <a:gd name="connsiteY4" fmla="*/ 0 h 618870"/>
                  <a:gd name="connsiteX0" fmla="*/ 2135633 w 2135633"/>
                  <a:gd name="connsiteY0" fmla="*/ 167234 h 618870"/>
                  <a:gd name="connsiteX1" fmla="*/ 1535750 w 2135633"/>
                  <a:gd name="connsiteY1" fmla="*/ 616321 h 618870"/>
                  <a:gd name="connsiteX2" fmla="*/ 1124585 w 2135633"/>
                  <a:gd name="connsiteY2" fmla="*/ 441850 h 618870"/>
                  <a:gd name="connsiteX3" fmla="*/ 365428 w 2135633"/>
                  <a:gd name="connsiteY3" fmla="*/ 202587 h 618870"/>
                  <a:gd name="connsiteX4" fmla="*/ 0 w 2135633"/>
                  <a:gd name="connsiteY4" fmla="*/ 0 h 618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33" h="618870">
                    <a:moveTo>
                      <a:pt x="2135633" y="167234"/>
                    </a:moveTo>
                    <a:cubicBezTo>
                      <a:pt x="2078483" y="108496"/>
                      <a:pt x="1592900" y="660771"/>
                      <a:pt x="1535750" y="616321"/>
                    </a:cubicBezTo>
                    <a:cubicBezTo>
                      <a:pt x="1470663" y="555996"/>
                      <a:pt x="1194435" y="483125"/>
                      <a:pt x="1124585" y="441850"/>
                    </a:cubicBezTo>
                    <a:cubicBezTo>
                      <a:pt x="891728" y="364453"/>
                      <a:pt x="552859" y="276229"/>
                      <a:pt x="365428" y="202587"/>
                    </a:cubicBezTo>
                    <a:cubicBezTo>
                      <a:pt x="177997" y="128945"/>
                      <a:pt x="60905" y="25323"/>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4" name="フリーフォーム 63"/>
              <p:cNvSpPr/>
              <p:nvPr/>
            </p:nvSpPr>
            <p:spPr>
              <a:xfrm>
                <a:off x="1629310" y="2357811"/>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5" name="フリーフォーム 64"/>
              <p:cNvSpPr/>
              <p:nvPr/>
            </p:nvSpPr>
            <p:spPr>
              <a:xfrm>
                <a:off x="757308" y="5728642"/>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6" name="フリーフォーム 65"/>
              <p:cNvSpPr/>
              <p:nvPr/>
            </p:nvSpPr>
            <p:spPr>
              <a:xfrm>
                <a:off x="778596" y="5003950"/>
                <a:ext cx="99648" cy="77781"/>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Lst>
                <a:ahLst/>
                <a:cxnLst>
                  <a:cxn ang="0">
                    <a:pos x="connsiteX0" y="connsiteY0"/>
                  </a:cxn>
                  <a:cxn ang="0">
                    <a:pos x="connsiteX1" y="connsiteY1"/>
                  </a:cxn>
                  <a:cxn ang="0">
                    <a:pos x="connsiteX2" y="connsiteY2"/>
                  </a:cxn>
                  <a:cxn ang="0">
                    <a:pos x="connsiteX3" y="connsiteY3"/>
                  </a:cxn>
                </a:cxnLst>
                <a:rect l="l" t="t" r="r" b="b"/>
                <a:pathLst>
                  <a:path w="191671" h="150330">
                    <a:moveTo>
                      <a:pt x="175260" y="20382"/>
                    </a:moveTo>
                    <a:cubicBezTo>
                      <a:pt x="113030" y="7682"/>
                      <a:pt x="99060" y="-25338"/>
                      <a:pt x="0" y="35622"/>
                    </a:cubicBezTo>
                    <a:cubicBezTo>
                      <a:pt x="30480" y="112457"/>
                      <a:pt x="25400" y="155002"/>
                      <a:pt x="129540" y="149922"/>
                    </a:cubicBezTo>
                    <a:cubicBezTo>
                      <a:pt x="185420" y="118172"/>
                      <a:pt x="210820" y="114362"/>
                      <a:pt x="175260" y="20382"/>
                    </a:cubicBezTo>
                    <a:close/>
                  </a:path>
                </a:pathLst>
              </a:custGeom>
              <a:solidFill>
                <a:srgbClr val="00B0F0"/>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フリーフォーム 66"/>
              <p:cNvSpPr/>
              <p:nvPr/>
            </p:nvSpPr>
            <p:spPr>
              <a:xfrm>
                <a:off x="857549" y="5064255"/>
                <a:ext cx="25175" cy="251801"/>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194212 w 500714"/>
                  <a:gd name="connsiteY0" fmla="*/ 456768 h 456768"/>
                  <a:gd name="connsiteX1" fmla="*/ 495299 w 500714"/>
                  <a:gd name="connsiteY1" fmla="*/ 180974 h 456768"/>
                  <a:gd name="connsiteX2" fmla="*/ 285749 w 500714"/>
                  <a:gd name="connsiteY2" fmla="*/ 57149 h 456768"/>
                  <a:gd name="connsiteX3" fmla="*/ 0 w 500714"/>
                  <a:gd name="connsiteY3" fmla="*/ 0 h 456768"/>
                  <a:gd name="connsiteX0" fmla="*/ 194212 w 291906"/>
                  <a:gd name="connsiteY0" fmla="*/ 456768 h 456768"/>
                  <a:gd name="connsiteX1" fmla="*/ 285749 w 291906"/>
                  <a:gd name="connsiteY1" fmla="*/ 57149 h 456768"/>
                  <a:gd name="connsiteX2" fmla="*/ 0 w 291906"/>
                  <a:gd name="connsiteY2" fmla="*/ 0 h 456768"/>
                  <a:gd name="connsiteX0" fmla="*/ 0 w 97696"/>
                  <a:gd name="connsiteY0" fmla="*/ 399619 h 399619"/>
                  <a:gd name="connsiteX1" fmla="*/ 91537 w 97696"/>
                  <a:gd name="connsiteY1" fmla="*/ 0 h 399619"/>
                  <a:gd name="connsiteX0" fmla="*/ 42349 w 48425"/>
                  <a:gd name="connsiteY0" fmla="*/ 486667 h 486667"/>
                  <a:gd name="connsiteX1" fmla="*/ 0 w 48425"/>
                  <a:gd name="connsiteY1" fmla="*/ 0 h 486667"/>
                </a:gdLst>
                <a:ahLst/>
                <a:cxnLst>
                  <a:cxn ang="0">
                    <a:pos x="connsiteX0" y="connsiteY0"/>
                  </a:cxn>
                  <a:cxn ang="0">
                    <a:pos x="connsiteX1" y="connsiteY1"/>
                  </a:cxn>
                </a:cxnLst>
                <a:rect l="l" t="t" r="r" b="b"/>
                <a:pathLst>
                  <a:path w="48425" h="486667">
                    <a:moveTo>
                      <a:pt x="42349" y="486667"/>
                    </a:moveTo>
                    <a:cubicBezTo>
                      <a:pt x="61419" y="403413"/>
                      <a:pt x="32369" y="76128"/>
                      <a:pt x="0" y="0"/>
                    </a:cubicBezTo>
                  </a:path>
                </a:pathLst>
              </a:custGeom>
              <a:noFill/>
              <a:ln w="19050">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8" name="フリーフォーム 67"/>
              <p:cNvSpPr/>
              <p:nvPr/>
            </p:nvSpPr>
            <p:spPr>
              <a:xfrm>
                <a:off x="-891480" y="6393890"/>
                <a:ext cx="2334132" cy="703090"/>
              </a:xfrm>
              <a:custGeom>
                <a:avLst/>
                <a:gdLst>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566737 w 566737"/>
                  <a:gd name="connsiteY0" fmla="*/ 300037 h 300037"/>
                  <a:gd name="connsiteX1" fmla="*/ 395287 w 566737"/>
                  <a:gd name="connsiteY1" fmla="*/ 166687 h 300037"/>
                  <a:gd name="connsiteX2" fmla="*/ 185737 w 566737"/>
                  <a:gd name="connsiteY2" fmla="*/ 42862 h 300037"/>
                  <a:gd name="connsiteX3" fmla="*/ 0 w 566737"/>
                  <a:gd name="connsiteY3" fmla="*/ 0 h 300037"/>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314324 h 314324"/>
                  <a:gd name="connsiteX1" fmla="*/ 495299 w 666749"/>
                  <a:gd name="connsiteY1" fmla="*/ 180974 h 314324"/>
                  <a:gd name="connsiteX2" fmla="*/ 285749 w 666749"/>
                  <a:gd name="connsiteY2" fmla="*/ 57149 h 314324"/>
                  <a:gd name="connsiteX3" fmla="*/ 0 w 666749"/>
                  <a:gd name="connsiteY3" fmla="*/ 0 h 314324"/>
                  <a:gd name="connsiteX0" fmla="*/ 666749 w 666749"/>
                  <a:gd name="connsiteY0" fmla="*/ 444953 h 444953"/>
                  <a:gd name="connsiteX1" fmla="*/ 495299 w 666749"/>
                  <a:gd name="connsiteY1" fmla="*/ 180974 h 444953"/>
                  <a:gd name="connsiteX2" fmla="*/ 285749 w 666749"/>
                  <a:gd name="connsiteY2" fmla="*/ 57149 h 444953"/>
                  <a:gd name="connsiteX3" fmla="*/ 0 w 666749"/>
                  <a:gd name="connsiteY3" fmla="*/ 0 h 444953"/>
                  <a:gd name="connsiteX0" fmla="*/ 666749 w 666749"/>
                  <a:gd name="connsiteY0" fmla="*/ 444953 h 444953"/>
                  <a:gd name="connsiteX1" fmla="*/ 495299 w 666749"/>
                  <a:gd name="connsiteY1" fmla="*/ 239031 h 444953"/>
                  <a:gd name="connsiteX2" fmla="*/ 285749 w 666749"/>
                  <a:gd name="connsiteY2" fmla="*/ 57149 h 444953"/>
                  <a:gd name="connsiteX3" fmla="*/ 0 w 666749"/>
                  <a:gd name="connsiteY3" fmla="*/ 0 h 444953"/>
                  <a:gd name="connsiteX0" fmla="*/ 666749 w 666749"/>
                  <a:gd name="connsiteY0" fmla="*/ 515161 h 515161"/>
                  <a:gd name="connsiteX1" fmla="*/ 495299 w 666749"/>
                  <a:gd name="connsiteY1" fmla="*/ 309239 h 515161"/>
                  <a:gd name="connsiteX2" fmla="*/ 400049 w 666749"/>
                  <a:gd name="connsiteY2" fmla="*/ 5437 h 515161"/>
                  <a:gd name="connsiteX3" fmla="*/ 0 w 666749"/>
                  <a:gd name="connsiteY3" fmla="*/ 70208 h 515161"/>
                  <a:gd name="connsiteX0" fmla="*/ 1024889 w 1024889"/>
                  <a:gd name="connsiteY0" fmla="*/ 510052 h 1825319"/>
                  <a:gd name="connsiteX1" fmla="*/ 853439 w 1024889"/>
                  <a:gd name="connsiteY1" fmla="*/ 304130 h 1825319"/>
                  <a:gd name="connsiteX2" fmla="*/ 758189 w 1024889"/>
                  <a:gd name="connsiteY2" fmla="*/ 328 h 1825319"/>
                  <a:gd name="connsiteX3" fmla="*/ 0 w 1024889"/>
                  <a:gd name="connsiteY3" fmla="*/ 1825319 h 1825319"/>
                  <a:gd name="connsiteX0" fmla="*/ 1024889 w 1024889"/>
                  <a:gd name="connsiteY0" fmla="*/ 509724 h 1824991"/>
                  <a:gd name="connsiteX1" fmla="*/ 853439 w 1024889"/>
                  <a:gd name="connsiteY1" fmla="*/ 303802 h 1824991"/>
                  <a:gd name="connsiteX2" fmla="*/ 758189 w 1024889"/>
                  <a:gd name="connsiteY2" fmla="*/ 0 h 1824991"/>
                  <a:gd name="connsiteX3" fmla="*/ 141465 w 1024889"/>
                  <a:gd name="connsiteY3" fmla="*/ 196214 h 1824991"/>
                  <a:gd name="connsiteX4" fmla="*/ 0 w 1024889"/>
                  <a:gd name="connsiteY4" fmla="*/ 1824991 h 1824991"/>
                  <a:gd name="connsiteX0" fmla="*/ 1024889 w 1024889"/>
                  <a:gd name="connsiteY0" fmla="*/ 524079 h 1839346"/>
                  <a:gd name="connsiteX1" fmla="*/ 853439 w 1024889"/>
                  <a:gd name="connsiteY1" fmla="*/ 318157 h 1839346"/>
                  <a:gd name="connsiteX2" fmla="*/ 758189 w 1024889"/>
                  <a:gd name="connsiteY2" fmla="*/ 14355 h 1839346"/>
                  <a:gd name="connsiteX3" fmla="*/ 141465 w 1024889"/>
                  <a:gd name="connsiteY3" fmla="*/ 210569 h 1839346"/>
                  <a:gd name="connsiteX4" fmla="*/ 0 w 1024889"/>
                  <a:gd name="connsiteY4" fmla="*/ 1839346 h 1839346"/>
                  <a:gd name="connsiteX0" fmla="*/ 1024889 w 1024889"/>
                  <a:gd name="connsiteY0" fmla="*/ 524079 h 1839346"/>
                  <a:gd name="connsiteX1" fmla="*/ 853439 w 1024889"/>
                  <a:gd name="connsiteY1" fmla="*/ 318157 h 1839346"/>
                  <a:gd name="connsiteX2" fmla="*/ 758189 w 1024889"/>
                  <a:gd name="connsiteY2" fmla="*/ 14355 h 1839346"/>
                  <a:gd name="connsiteX3" fmla="*/ 118605 w 1024889"/>
                  <a:gd name="connsiteY3" fmla="*/ 210569 h 1839346"/>
                  <a:gd name="connsiteX4" fmla="*/ 0 w 1024889"/>
                  <a:gd name="connsiteY4" fmla="*/ 1839346 h 1839346"/>
                  <a:gd name="connsiteX0" fmla="*/ 1024889 w 1024889"/>
                  <a:gd name="connsiteY0" fmla="*/ 524079 h 1839346"/>
                  <a:gd name="connsiteX1" fmla="*/ 853439 w 1024889"/>
                  <a:gd name="connsiteY1" fmla="*/ 318157 h 1839346"/>
                  <a:gd name="connsiteX2" fmla="*/ 758189 w 1024889"/>
                  <a:gd name="connsiteY2" fmla="*/ 14355 h 1839346"/>
                  <a:gd name="connsiteX3" fmla="*/ 118605 w 1024889"/>
                  <a:gd name="connsiteY3" fmla="*/ 210569 h 1839346"/>
                  <a:gd name="connsiteX4" fmla="*/ 42405 w 1024889"/>
                  <a:gd name="connsiteY4" fmla="*/ 903989 h 1839346"/>
                  <a:gd name="connsiteX5" fmla="*/ 0 w 1024889"/>
                  <a:gd name="connsiteY5" fmla="*/ 1839346 h 1839346"/>
                  <a:gd name="connsiteX0" fmla="*/ 1055416 w 1055416"/>
                  <a:gd name="connsiteY0" fmla="*/ 524079 h 1839346"/>
                  <a:gd name="connsiteX1" fmla="*/ 883966 w 1055416"/>
                  <a:gd name="connsiteY1" fmla="*/ 318157 h 1839346"/>
                  <a:gd name="connsiteX2" fmla="*/ 788716 w 1055416"/>
                  <a:gd name="connsiteY2" fmla="*/ 14355 h 1839346"/>
                  <a:gd name="connsiteX3" fmla="*/ 149132 w 1055416"/>
                  <a:gd name="connsiteY3" fmla="*/ 210569 h 1839346"/>
                  <a:gd name="connsiteX4" fmla="*/ 72932 w 1055416"/>
                  <a:gd name="connsiteY4" fmla="*/ 903989 h 1839346"/>
                  <a:gd name="connsiteX5" fmla="*/ 30527 w 1055416"/>
                  <a:gd name="connsiteY5" fmla="*/ 1839346 h 1839346"/>
                  <a:gd name="connsiteX0" fmla="*/ 1106881 w 1106881"/>
                  <a:gd name="connsiteY0" fmla="*/ 524079 h 1839346"/>
                  <a:gd name="connsiteX1" fmla="*/ 935431 w 1106881"/>
                  <a:gd name="connsiteY1" fmla="*/ 318157 h 1839346"/>
                  <a:gd name="connsiteX2" fmla="*/ 840181 w 1106881"/>
                  <a:gd name="connsiteY2" fmla="*/ 14355 h 1839346"/>
                  <a:gd name="connsiteX3" fmla="*/ 200597 w 1106881"/>
                  <a:gd name="connsiteY3" fmla="*/ 210569 h 1839346"/>
                  <a:gd name="connsiteX4" fmla="*/ 124397 w 1106881"/>
                  <a:gd name="connsiteY4" fmla="*/ 903989 h 1839346"/>
                  <a:gd name="connsiteX5" fmla="*/ 81992 w 1106881"/>
                  <a:gd name="connsiteY5" fmla="*/ 1839346 h 1839346"/>
                  <a:gd name="connsiteX0" fmla="*/ 1466849 w 1466849"/>
                  <a:gd name="connsiteY0" fmla="*/ 524079 h 1824106"/>
                  <a:gd name="connsiteX1" fmla="*/ 1295399 w 1466849"/>
                  <a:gd name="connsiteY1" fmla="*/ 318157 h 1824106"/>
                  <a:gd name="connsiteX2" fmla="*/ 1200149 w 1466849"/>
                  <a:gd name="connsiteY2" fmla="*/ 14355 h 1824106"/>
                  <a:gd name="connsiteX3" fmla="*/ 560565 w 1466849"/>
                  <a:gd name="connsiteY3" fmla="*/ 210569 h 1824106"/>
                  <a:gd name="connsiteX4" fmla="*/ 484365 w 1466849"/>
                  <a:gd name="connsiteY4" fmla="*/ 903989 h 1824106"/>
                  <a:gd name="connsiteX5" fmla="*/ 0 w 1466849"/>
                  <a:gd name="connsiteY5" fmla="*/ 1824106 h 1824106"/>
                  <a:gd name="connsiteX0" fmla="*/ 1466849 w 1466849"/>
                  <a:gd name="connsiteY0" fmla="*/ 524079 h 1913461"/>
                  <a:gd name="connsiteX1" fmla="*/ 1295399 w 1466849"/>
                  <a:gd name="connsiteY1" fmla="*/ 318157 h 1913461"/>
                  <a:gd name="connsiteX2" fmla="*/ 1200149 w 1466849"/>
                  <a:gd name="connsiteY2" fmla="*/ 14355 h 1913461"/>
                  <a:gd name="connsiteX3" fmla="*/ 560565 w 1466849"/>
                  <a:gd name="connsiteY3" fmla="*/ 210569 h 1913461"/>
                  <a:gd name="connsiteX4" fmla="*/ 484365 w 1466849"/>
                  <a:gd name="connsiteY4" fmla="*/ 903989 h 1913461"/>
                  <a:gd name="connsiteX5" fmla="*/ 385306 w 1466849"/>
                  <a:gd name="connsiteY5" fmla="*/ 1864109 h 1913461"/>
                  <a:gd name="connsiteX6" fmla="*/ 0 w 1466849"/>
                  <a:gd name="connsiteY6" fmla="*/ 1824106 h 1913461"/>
                  <a:gd name="connsiteX0" fmla="*/ 1466849 w 1466849"/>
                  <a:gd name="connsiteY0" fmla="*/ 524079 h 1913461"/>
                  <a:gd name="connsiteX1" fmla="*/ 1295399 w 1466849"/>
                  <a:gd name="connsiteY1" fmla="*/ 318157 h 1913461"/>
                  <a:gd name="connsiteX2" fmla="*/ 1200149 w 1466849"/>
                  <a:gd name="connsiteY2" fmla="*/ 14355 h 1913461"/>
                  <a:gd name="connsiteX3" fmla="*/ 560565 w 1466849"/>
                  <a:gd name="connsiteY3" fmla="*/ 210569 h 1913461"/>
                  <a:gd name="connsiteX4" fmla="*/ 484365 w 1466849"/>
                  <a:gd name="connsiteY4" fmla="*/ 903989 h 1913461"/>
                  <a:gd name="connsiteX5" fmla="*/ 286246 w 1466849"/>
                  <a:gd name="connsiteY5" fmla="*/ 1513589 h 1913461"/>
                  <a:gd name="connsiteX6" fmla="*/ 385306 w 1466849"/>
                  <a:gd name="connsiteY6" fmla="*/ 1864109 h 1913461"/>
                  <a:gd name="connsiteX7" fmla="*/ 0 w 1466849"/>
                  <a:gd name="connsiteY7" fmla="*/ 1824106 h 1913461"/>
                  <a:gd name="connsiteX0" fmla="*/ 2373629 w 2373629"/>
                  <a:gd name="connsiteY0" fmla="*/ 524079 h 2128906"/>
                  <a:gd name="connsiteX1" fmla="*/ 2202179 w 2373629"/>
                  <a:gd name="connsiteY1" fmla="*/ 318157 h 2128906"/>
                  <a:gd name="connsiteX2" fmla="*/ 2106929 w 2373629"/>
                  <a:gd name="connsiteY2" fmla="*/ 14355 h 2128906"/>
                  <a:gd name="connsiteX3" fmla="*/ 1467345 w 2373629"/>
                  <a:gd name="connsiteY3" fmla="*/ 210569 h 2128906"/>
                  <a:gd name="connsiteX4" fmla="*/ 1391145 w 2373629"/>
                  <a:gd name="connsiteY4" fmla="*/ 903989 h 2128906"/>
                  <a:gd name="connsiteX5" fmla="*/ 1193026 w 2373629"/>
                  <a:gd name="connsiteY5" fmla="*/ 1513589 h 2128906"/>
                  <a:gd name="connsiteX6" fmla="*/ 1292086 w 2373629"/>
                  <a:gd name="connsiteY6" fmla="*/ 1864109 h 2128906"/>
                  <a:gd name="connsiteX7" fmla="*/ 0 w 2373629"/>
                  <a:gd name="connsiteY7" fmla="*/ 2128906 h 2128906"/>
                  <a:gd name="connsiteX0" fmla="*/ 2373629 w 2373629"/>
                  <a:gd name="connsiteY0" fmla="*/ 524079 h 2128906"/>
                  <a:gd name="connsiteX1" fmla="*/ 2202179 w 2373629"/>
                  <a:gd name="connsiteY1" fmla="*/ 318157 h 2128906"/>
                  <a:gd name="connsiteX2" fmla="*/ 2106929 w 2373629"/>
                  <a:gd name="connsiteY2" fmla="*/ 14355 h 2128906"/>
                  <a:gd name="connsiteX3" fmla="*/ 1467345 w 2373629"/>
                  <a:gd name="connsiteY3" fmla="*/ 210569 h 2128906"/>
                  <a:gd name="connsiteX4" fmla="*/ 1391145 w 2373629"/>
                  <a:gd name="connsiteY4" fmla="*/ 903989 h 2128906"/>
                  <a:gd name="connsiteX5" fmla="*/ 1193026 w 2373629"/>
                  <a:gd name="connsiteY5" fmla="*/ 1513589 h 2128906"/>
                  <a:gd name="connsiteX6" fmla="*/ 1292086 w 2373629"/>
                  <a:gd name="connsiteY6" fmla="*/ 1864109 h 2128906"/>
                  <a:gd name="connsiteX7" fmla="*/ 453886 w 2373629"/>
                  <a:gd name="connsiteY7" fmla="*/ 1734568 h 2128906"/>
                  <a:gd name="connsiteX8" fmla="*/ 0 w 2373629"/>
                  <a:gd name="connsiteY8" fmla="*/ 2128906 h 212890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0 w 3402329"/>
                  <a:gd name="connsiteY8"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240526 w 3402329"/>
                  <a:gd name="connsiteY8" fmla="*/ 2496568 h 2799466"/>
                  <a:gd name="connsiteX9" fmla="*/ 0 w 3402329"/>
                  <a:gd name="connsiteY9"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 name="connsiteX0" fmla="*/ 3402329 w 3402329"/>
                  <a:gd name="connsiteY0" fmla="*/ 524079 h 2799466"/>
                  <a:gd name="connsiteX1" fmla="*/ 3230879 w 3402329"/>
                  <a:gd name="connsiteY1" fmla="*/ 318157 h 2799466"/>
                  <a:gd name="connsiteX2" fmla="*/ 3135629 w 3402329"/>
                  <a:gd name="connsiteY2" fmla="*/ 14355 h 2799466"/>
                  <a:gd name="connsiteX3" fmla="*/ 2496045 w 3402329"/>
                  <a:gd name="connsiteY3" fmla="*/ 210569 h 2799466"/>
                  <a:gd name="connsiteX4" fmla="*/ 2419845 w 3402329"/>
                  <a:gd name="connsiteY4" fmla="*/ 903989 h 2799466"/>
                  <a:gd name="connsiteX5" fmla="*/ 2221726 w 3402329"/>
                  <a:gd name="connsiteY5" fmla="*/ 1513589 h 2799466"/>
                  <a:gd name="connsiteX6" fmla="*/ 2320786 w 3402329"/>
                  <a:gd name="connsiteY6" fmla="*/ 1864109 h 2799466"/>
                  <a:gd name="connsiteX7" fmla="*/ 1482586 w 3402329"/>
                  <a:gd name="connsiteY7" fmla="*/ 1734568 h 2799466"/>
                  <a:gd name="connsiteX8" fmla="*/ 781546 w 3402329"/>
                  <a:gd name="connsiteY8" fmla="*/ 2359408 h 2799466"/>
                  <a:gd name="connsiteX9" fmla="*/ 240526 w 3402329"/>
                  <a:gd name="connsiteY9" fmla="*/ 2496568 h 2799466"/>
                  <a:gd name="connsiteX10" fmla="*/ 0 w 3402329"/>
                  <a:gd name="connsiteY10" fmla="*/ 2799466 h 2799466"/>
                  <a:gd name="connsiteX0" fmla="*/ 3402329 w 3402329"/>
                  <a:gd name="connsiteY0" fmla="*/ 345388 h 2620775"/>
                  <a:gd name="connsiteX1" fmla="*/ 3230879 w 3402329"/>
                  <a:gd name="connsiteY1" fmla="*/ 139466 h 2620775"/>
                  <a:gd name="connsiteX2" fmla="*/ 2496045 w 3402329"/>
                  <a:gd name="connsiteY2" fmla="*/ 31878 h 2620775"/>
                  <a:gd name="connsiteX3" fmla="*/ 2419845 w 3402329"/>
                  <a:gd name="connsiteY3" fmla="*/ 725298 h 2620775"/>
                  <a:gd name="connsiteX4" fmla="*/ 2221726 w 3402329"/>
                  <a:gd name="connsiteY4" fmla="*/ 1334898 h 2620775"/>
                  <a:gd name="connsiteX5" fmla="*/ 2320786 w 3402329"/>
                  <a:gd name="connsiteY5" fmla="*/ 1685418 h 2620775"/>
                  <a:gd name="connsiteX6" fmla="*/ 1482586 w 3402329"/>
                  <a:gd name="connsiteY6" fmla="*/ 1555877 h 2620775"/>
                  <a:gd name="connsiteX7" fmla="*/ 781546 w 3402329"/>
                  <a:gd name="connsiteY7" fmla="*/ 2180717 h 2620775"/>
                  <a:gd name="connsiteX8" fmla="*/ 240526 w 3402329"/>
                  <a:gd name="connsiteY8" fmla="*/ 2317877 h 2620775"/>
                  <a:gd name="connsiteX9" fmla="*/ 0 w 3402329"/>
                  <a:gd name="connsiteY9" fmla="*/ 2620775 h 2620775"/>
                  <a:gd name="connsiteX0" fmla="*/ 3402329 w 3402329"/>
                  <a:gd name="connsiteY0" fmla="*/ 321953 h 2597340"/>
                  <a:gd name="connsiteX1" fmla="*/ 2496045 w 3402329"/>
                  <a:gd name="connsiteY1" fmla="*/ 8443 h 2597340"/>
                  <a:gd name="connsiteX2" fmla="*/ 2419845 w 3402329"/>
                  <a:gd name="connsiteY2" fmla="*/ 701863 h 2597340"/>
                  <a:gd name="connsiteX3" fmla="*/ 2221726 w 3402329"/>
                  <a:gd name="connsiteY3" fmla="*/ 1311463 h 2597340"/>
                  <a:gd name="connsiteX4" fmla="*/ 2320786 w 3402329"/>
                  <a:gd name="connsiteY4" fmla="*/ 1661983 h 2597340"/>
                  <a:gd name="connsiteX5" fmla="*/ 1482586 w 3402329"/>
                  <a:gd name="connsiteY5" fmla="*/ 1532442 h 2597340"/>
                  <a:gd name="connsiteX6" fmla="*/ 781546 w 3402329"/>
                  <a:gd name="connsiteY6" fmla="*/ 2157282 h 2597340"/>
                  <a:gd name="connsiteX7" fmla="*/ 240526 w 3402329"/>
                  <a:gd name="connsiteY7" fmla="*/ 2294442 h 2597340"/>
                  <a:gd name="connsiteX8" fmla="*/ 0 w 3402329"/>
                  <a:gd name="connsiteY8" fmla="*/ 2597340 h 2597340"/>
                  <a:gd name="connsiteX0" fmla="*/ 3402329 w 3402329"/>
                  <a:gd name="connsiteY0" fmla="*/ 0 h 2275387"/>
                  <a:gd name="connsiteX1" fmla="*/ 2419845 w 3402329"/>
                  <a:gd name="connsiteY1" fmla="*/ 379910 h 2275387"/>
                  <a:gd name="connsiteX2" fmla="*/ 2221726 w 3402329"/>
                  <a:gd name="connsiteY2" fmla="*/ 989510 h 2275387"/>
                  <a:gd name="connsiteX3" fmla="*/ 2320786 w 3402329"/>
                  <a:gd name="connsiteY3" fmla="*/ 1340030 h 2275387"/>
                  <a:gd name="connsiteX4" fmla="*/ 1482586 w 3402329"/>
                  <a:gd name="connsiteY4" fmla="*/ 1210489 h 2275387"/>
                  <a:gd name="connsiteX5" fmla="*/ 781546 w 3402329"/>
                  <a:gd name="connsiteY5" fmla="*/ 1835329 h 2275387"/>
                  <a:gd name="connsiteX6" fmla="*/ 240526 w 3402329"/>
                  <a:gd name="connsiteY6" fmla="*/ 1972489 h 2275387"/>
                  <a:gd name="connsiteX7" fmla="*/ 0 w 3402329"/>
                  <a:gd name="connsiteY7" fmla="*/ 2275387 h 2275387"/>
                  <a:gd name="connsiteX0" fmla="*/ 2322829 w 2466790"/>
                  <a:gd name="connsiteY0" fmla="*/ 0 h 2796087"/>
                  <a:gd name="connsiteX1" fmla="*/ 2419845 w 2466790"/>
                  <a:gd name="connsiteY1" fmla="*/ 900610 h 2796087"/>
                  <a:gd name="connsiteX2" fmla="*/ 2221726 w 2466790"/>
                  <a:gd name="connsiteY2" fmla="*/ 1510210 h 2796087"/>
                  <a:gd name="connsiteX3" fmla="*/ 2320786 w 2466790"/>
                  <a:gd name="connsiteY3" fmla="*/ 1860730 h 2796087"/>
                  <a:gd name="connsiteX4" fmla="*/ 1482586 w 2466790"/>
                  <a:gd name="connsiteY4" fmla="*/ 1731189 h 2796087"/>
                  <a:gd name="connsiteX5" fmla="*/ 781546 w 2466790"/>
                  <a:gd name="connsiteY5" fmla="*/ 2356029 h 2796087"/>
                  <a:gd name="connsiteX6" fmla="*/ 240526 w 2466790"/>
                  <a:gd name="connsiteY6" fmla="*/ 2493189 h 2796087"/>
                  <a:gd name="connsiteX7" fmla="*/ 0 w 2466790"/>
                  <a:gd name="connsiteY7" fmla="*/ 2796087 h 2796087"/>
                  <a:gd name="connsiteX0" fmla="*/ 2322829 w 2352999"/>
                  <a:gd name="connsiteY0" fmla="*/ 0 h 2796087"/>
                  <a:gd name="connsiteX1" fmla="*/ 1822945 w 2352999"/>
                  <a:gd name="connsiteY1" fmla="*/ 164010 h 2796087"/>
                  <a:gd name="connsiteX2" fmla="*/ 2221726 w 2352999"/>
                  <a:gd name="connsiteY2" fmla="*/ 1510210 h 2796087"/>
                  <a:gd name="connsiteX3" fmla="*/ 2320786 w 2352999"/>
                  <a:gd name="connsiteY3" fmla="*/ 1860730 h 2796087"/>
                  <a:gd name="connsiteX4" fmla="*/ 1482586 w 2352999"/>
                  <a:gd name="connsiteY4" fmla="*/ 1731189 h 2796087"/>
                  <a:gd name="connsiteX5" fmla="*/ 781546 w 2352999"/>
                  <a:gd name="connsiteY5" fmla="*/ 2356029 h 2796087"/>
                  <a:gd name="connsiteX6" fmla="*/ 240526 w 2352999"/>
                  <a:gd name="connsiteY6" fmla="*/ 2493189 h 2796087"/>
                  <a:gd name="connsiteX7" fmla="*/ 0 w 2352999"/>
                  <a:gd name="connsiteY7" fmla="*/ 2796087 h 2796087"/>
                  <a:gd name="connsiteX0" fmla="*/ 2322829 w 2322829"/>
                  <a:gd name="connsiteY0" fmla="*/ 0 h 2796087"/>
                  <a:gd name="connsiteX1" fmla="*/ 1822945 w 2322829"/>
                  <a:gd name="connsiteY1" fmla="*/ 164010 h 2796087"/>
                  <a:gd name="connsiteX2" fmla="*/ 1523226 w 2322829"/>
                  <a:gd name="connsiteY2" fmla="*/ 748210 h 2796087"/>
                  <a:gd name="connsiteX3" fmla="*/ 2320786 w 2322829"/>
                  <a:gd name="connsiteY3" fmla="*/ 1860730 h 2796087"/>
                  <a:gd name="connsiteX4" fmla="*/ 1482586 w 2322829"/>
                  <a:gd name="connsiteY4" fmla="*/ 1731189 h 2796087"/>
                  <a:gd name="connsiteX5" fmla="*/ 781546 w 2322829"/>
                  <a:gd name="connsiteY5" fmla="*/ 2356029 h 2796087"/>
                  <a:gd name="connsiteX6" fmla="*/ 240526 w 2322829"/>
                  <a:gd name="connsiteY6" fmla="*/ 2493189 h 2796087"/>
                  <a:gd name="connsiteX7" fmla="*/ 0 w 2322829"/>
                  <a:gd name="connsiteY7" fmla="*/ 2796087 h 2796087"/>
                  <a:gd name="connsiteX0" fmla="*/ 2322829 w 2322829"/>
                  <a:gd name="connsiteY0" fmla="*/ 0 h 2796087"/>
                  <a:gd name="connsiteX1" fmla="*/ 1822945 w 2322829"/>
                  <a:gd name="connsiteY1" fmla="*/ 164010 h 2796087"/>
                  <a:gd name="connsiteX2" fmla="*/ 1472426 w 2322829"/>
                  <a:gd name="connsiteY2" fmla="*/ 468810 h 2796087"/>
                  <a:gd name="connsiteX3" fmla="*/ 2320786 w 2322829"/>
                  <a:gd name="connsiteY3" fmla="*/ 1860730 h 2796087"/>
                  <a:gd name="connsiteX4" fmla="*/ 1482586 w 2322829"/>
                  <a:gd name="connsiteY4" fmla="*/ 1731189 h 2796087"/>
                  <a:gd name="connsiteX5" fmla="*/ 781546 w 2322829"/>
                  <a:gd name="connsiteY5" fmla="*/ 2356029 h 2796087"/>
                  <a:gd name="connsiteX6" fmla="*/ 240526 w 2322829"/>
                  <a:gd name="connsiteY6" fmla="*/ 2493189 h 2796087"/>
                  <a:gd name="connsiteX7" fmla="*/ 0 w 2322829"/>
                  <a:gd name="connsiteY7" fmla="*/ 2796087 h 2796087"/>
                  <a:gd name="connsiteX0" fmla="*/ 2322829 w 2322829"/>
                  <a:gd name="connsiteY0" fmla="*/ 0 h 2796087"/>
                  <a:gd name="connsiteX1" fmla="*/ 1822945 w 2322829"/>
                  <a:gd name="connsiteY1" fmla="*/ 164010 h 2796087"/>
                  <a:gd name="connsiteX2" fmla="*/ 1472426 w 2322829"/>
                  <a:gd name="connsiteY2" fmla="*/ 468810 h 2796087"/>
                  <a:gd name="connsiteX3" fmla="*/ 974586 w 2322829"/>
                  <a:gd name="connsiteY3" fmla="*/ 590730 h 2796087"/>
                  <a:gd name="connsiteX4" fmla="*/ 1482586 w 2322829"/>
                  <a:gd name="connsiteY4" fmla="*/ 1731189 h 2796087"/>
                  <a:gd name="connsiteX5" fmla="*/ 781546 w 2322829"/>
                  <a:gd name="connsiteY5" fmla="*/ 2356029 h 2796087"/>
                  <a:gd name="connsiteX6" fmla="*/ 240526 w 2322829"/>
                  <a:gd name="connsiteY6" fmla="*/ 2493189 h 2796087"/>
                  <a:gd name="connsiteX7" fmla="*/ 0 w 2322829"/>
                  <a:gd name="connsiteY7" fmla="*/ 2796087 h 2796087"/>
                  <a:gd name="connsiteX0" fmla="*/ 2322829 w 2322829"/>
                  <a:gd name="connsiteY0" fmla="*/ 0 h 2796087"/>
                  <a:gd name="connsiteX1" fmla="*/ 1822945 w 2322829"/>
                  <a:gd name="connsiteY1" fmla="*/ 164010 h 2796087"/>
                  <a:gd name="connsiteX2" fmla="*/ 1472426 w 2322829"/>
                  <a:gd name="connsiteY2" fmla="*/ 468810 h 2796087"/>
                  <a:gd name="connsiteX3" fmla="*/ 974586 w 2322829"/>
                  <a:gd name="connsiteY3" fmla="*/ 590730 h 2796087"/>
                  <a:gd name="connsiteX4" fmla="*/ 1482586 w 2322829"/>
                  <a:gd name="connsiteY4" fmla="*/ 1731189 h 2796087"/>
                  <a:gd name="connsiteX5" fmla="*/ 740907 w 2322829"/>
                  <a:gd name="connsiteY5" fmla="*/ 809168 h 2796087"/>
                  <a:gd name="connsiteX6" fmla="*/ 781546 w 2322829"/>
                  <a:gd name="connsiteY6" fmla="*/ 2356029 h 2796087"/>
                  <a:gd name="connsiteX7" fmla="*/ 240526 w 2322829"/>
                  <a:gd name="connsiteY7" fmla="*/ 2493189 h 2796087"/>
                  <a:gd name="connsiteX8" fmla="*/ 0 w 2322829"/>
                  <a:gd name="connsiteY8" fmla="*/ 2796087 h 2796087"/>
                  <a:gd name="connsiteX0" fmla="*/ 2322829 w 2322829"/>
                  <a:gd name="connsiteY0" fmla="*/ 0 h 2796087"/>
                  <a:gd name="connsiteX1" fmla="*/ 1822945 w 2322829"/>
                  <a:gd name="connsiteY1" fmla="*/ 164010 h 2796087"/>
                  <a:gd name="connsiteX2" fmla="*/ 1472426 w 2322829"/>
                  <a:gd name="connsiteY2" fmla="*/ 468810 h 2796087"/>
                  <a:gd name="connsiteX3" fmla="*/ 974586 w 2322829"/>
                  <a:gd name="connsiteY3" fmla="*/ 590730 h 2796087"/>
                  <a:gd name="connsiteX4" fmla="*/ 740907 w 2322829"/>
                  <a:gd name="connsiteY4" fmla="*/ 809168 h 2796087"/>
                  <a:gd name="connsiteX5" fmla="*/ 781546 w 2322829"/>
                  <a:gd name="connsiteY5" fmla="*/ 2356029 h 2796087"/>
                  <a:gd name="connsiteX6" fmla="*/ 240526 w 2322829"/>
                  <a:gd name="connsiteY6" fmla="*/ 2493189 h 2796087"/>
                  <a:gd name="connsiteX7" fmla="*/ 0 w 2322829"/>
                  <a:gd name="connsiteY7" fmla="*/ 2796087 h 2796087"/>
                  <a:gd name="connsiteX0" fmla="*/ 2322829 w 2322829"/>
                  <a:gd name="connsiteY0" fmla="*/ 0 h 2796087"/>
                  <a:gd name="connsiteX1" fmla="*/ 1822945 w 2322829"/>
                  <a:gd name="connsiteY1" fmla="*/ 164010 h 2796087"/>
                  <a:gd name="connsiteX2" fmla="*/ 1472426 w 2322829"/>
                  <a:gd name="connsiteY2" fmla="*/ 468810 h 2796087"/>
                  <a:gd name="connsiteX3" fmla="*/ 936486 w 2322829"/>
                  <a:gd name="connsiteY3" fmla="*/ 527230 h 2796087"/>
                  <a:gd name="connsiteX4" fmla="*/ 740907 w 2322829"/>
                  <a:gd name="connsiteY4" fmla="*/ 809168 h 2796087"/>
                  <a:gd name="connsiteX5" fmla="*/ 781546 w 2322829"/>
                  <a:gd name="connsiteY5" fmla="*/ 2356029 h 2796087"/>
                  <a:gd name="connsiteX6" fmla="*/ 240526 w 2322829"/>
                  <a:gd name="connsiteY6" fmla="*/ 2493189 h 2796087"/>
                  <a:gd name="connsiteX7" fmla="*/ 0 w 2322829"/>
                  <a:gd name="connsiteY7" fmla="*/ 2796087 h 2796087"/>
                  <a:gd name="connsiteX0" fmla="*/ 2401356 w 2401356"/>
                  <a:gd name="connsiteY0" fmla="*/ 0 h 2796087"/>
                  <a:gd name="connsiteX1" fmla="*/ 1901472 w 2401356"/>
                  <a:gd name="connsiteY1" fmla="*/ 164010 h 2796087"/>
                  <a:gd name="connsiteX2" fmla="*/ 1550953 w 2401356"/>
                  <a:gd name="connsiteY2" fmla="*/ 468810 h 2796087"/>
                  <a:gd name="connsiteX3" fmla="*/ 1015013 w 2401356"/>
                  <a:gd name="connsiteY3" fmla="*/ 527230 h 2796087"/>
                  <a:gd name="connsiteX4" fmla="*/ 819434 w 2401356"/>
                  <a:gd name="connsiteY4" fmla="*/ 809168 h 2796087"/>
                  <a:gd name="connsiteX5" fmla="*/ 9173 w 2401356"/>
                  <a:gd name="connsiteY5" fmla="*/ 1479729 h 2796087"/>
                  <a:gd name="connsiteX6" fmla="*/ 319053 w 2401356"/>
                  <a:gd name="connsiteY6" fmla="*/ 2493189 h 2796087"/>
                  <a:gd name="connsiteX7" fmla="*/ 78527 w 2401356"/>
                  <a:gd name="connsiteY7" fmla="*/ 2796087 h 2796087"/>
                  <a:gd name="connsiteX0" fmla="*/ 2722091 w 2722091"/>
                  <a:gd name="connsiteY0" fmla="*/ 0 h 2796087"/>
                  <a:gd name="connsiteX1" fmla="*/ 2222207 w 2722091"/>
                  <a:gd name="connsiteY1" fmla="*/ 164010 h 2796087"/>
                  <a:gd name="connsiteX2" fmla="*/ 1871688 w 2722091"/>
                  <a:gd name="connsiteY2" fmla="*/ 468810 h 2796087"/>
                  <a:gd name="connsiteX3" fmla="*/ 1335748 w 2722091"/>
                  <a:gd name="connsiteY3" fmla="*/ 527230 h 2796087"/>
                  <a:gd name="connsiteX4" fmla="*/ 1140169 w 2722091"/>
                  <a:gd name="connsiteY4" fmla="*/ 809168 h 2796087"/>
                  <a:gd name="connsiteX5" fmla="*/ 329908 w 2722091"/>
                  <a:gd name="connsiteY5" fmla="*/ 1479729 h 2796087"/>
                  <a:gd name="connsiteX6" fmla="*/ 4788 w 2722091"/>
                  <a:gd name="connsiteY6" fmla="*/ 1223189 h 2796087"/>
                  <a:gd name="connsiteX7" fmla="*/ 399262 w 2722091"/>
                  <a:gd name="connsiteY7" fmla="*/ 2796087 h 2796087"/>
                  <a:gd name="connsiteX0" fmla="*/ 3478529 w 3478529"/>
                  <a:gd name="connsiteY0" fmla="*/ 0 h 1487181"/>
                  <a:gd name="connsiteX1" fmla="*/ 2978645 w 3478529"/>
                  <a:gd name="connsiteY1" fmla="*/ 164010 h 1487181"/>
                  <a:gd name="connsiteX2" fmla="*/ 2628126 w 3478529"/>
                  <a:gd name="connsiteY2" fmla="*/ 468810 h 1487181"/>
                  <a:gd name="connsiteX3" fmla="*/ 2092186 w 3478529"/>
                  <a:gd name="connsiteY3" fmla="*/ 527230 h 1487181"/>
                  <a:gd name="connsiteX4" fmla="*/ 1896607 w 3478529"/>
                  <a:gd name="connsiteY4" fmla="*/ 809168 h 1487181"/>
                  <a:gd name="connsiteX5" fmla="*/ 1086346 w 3478529"/>
                  <a:gd name="connsiteY5" fmla="*/ 1479729 h 1487181"/>
                  <a:gd name="connsiteX6" fmla="*/ 761226 w 3478529"/>
                  <a:gd name="connsiteY6" fmla="*/ 1223189 h 1487181"/>
                  <a:gd name="connsiteX7" fmla="*/ 0 w 3478529"/>
                  <a:gd name="connsiteY7" fmla="*/ 992687 h 1487181"/>
                  <a:gd name="connsiteX0" fmla="*/ 3478529 w 3478529"/>
                  <a:gd name="connsiteY0" fmla="*/ 0 h 1487181"/>
                  <a:gd name="connsiteX1" fmla="*/ 2978645 w 3478529"/>
                  <a:gd name="connsiteY1" fmla="*/ 164010 h 1487181"/>
                  <a:gd name="connsiteX2" fmla="*/ 2628126 w 3478529"/>
                  <a:gd name="connsiteY2" fmla="*/ 468810 h 1487181"/>
                  <a:gd name="connsiteX3" fmla="*/ 2104886 w 3478529"/>
                  <a:gd name="connsiteY3" fmla="*/ 431980 h 1487181"/>
                  <a:gd name="connsiteX4" fmla="*/ 1896607 w 3478529"/>
                  <a:gd name="connsiteY4" fmla="*/ 809168 h 1487181"/>
                  <a:gd name="connsiteX5" fmla="*/ 1086346 w 3478529"/>
                  <a:gd name="connsiteY5" fmla="*/ 1479729 h 1487181"/>
                  <a:gd name="connsiteX6" fmla="*/ 761226 w 3478529"/>
                  <a:gd name="connsiteY6" fmla="*/ 1223189 h 1487181"/>
                  <a:gd name="connsiteX7" fmla="*/ 0 w 3478529"/>
                  <a:gd name="connsiteY7" fmla="*/ 992687 h 1487181"/>
                  <a:gd name="connsiteX0" fmla="*/ 3478529 w 3478529"/>
                  <a:gd name="connsiteY0" fmla="*/ 0 h 1487181"/>
                  <a:gd name="connsiteX1" fmla="*/ 2978645 w 3478529"/>
                  <a:gd name="connsiteY1" fmla="*/ 164010 h 1487181"/>
                  <a:gd name="connsiteX2" fmla="*/ 2628126 w 3478529"/>
                  <a:gd name="connsiteY2" fmla="*/ 468810 h 1487181"/>
                  <a:gd name="connsiteX3" fmla="*/ 2104886 w 3478529"/>
                  <a:gd name="connsiteY3" fmla="*/ 431980 h 1487181"/>
                  <a:gd name="connsiteX4" fmla="*/ 1896607 w 3478529"/>
                  <a:gd name="connsiteY4" fmla="*/ 809168 h 1487181"/>
                  <a:gd name="connsiteX5" fmla="*/ 1086346 w 3478529"/>
                  <a:gd name="connsiteY5" fmla="*/ 1479729 h 1487181"/>
                  <a:gd name="connsiteX6" fmla="*/ 761226 w 3478529"/>
                  <a:gd name="connsiteY6" fmla="*/ 1223189 h 1487181"/>
                  <a:gd name="connsiteX7" fmla="*/ 0 w 3478529"/>
                  <a:gd name="connsiteY7" fmla="*/ 992687 h 1487181"/>
                  <a:gd name="connsiteX0" fmla="*/ 3478529 w 3478529"/>
                  <a:gd name="connsiteY0" fmla="*/ 0 h 1487181"/>
                  <a:gd name="connsiteX1" fmla="*/ 2978645 w 3478529"/>
                  <a:gd name="connsiteY1" fmla="*/ 164010 h 1487181"/>
                  <a:gd name="connsiteX2" fmla="*/ 2628126 w 3478529"/>
                  <a:gd name="connsiteY2" fmla="*/ 468810 h 1487181"/>
                  <a:gd name="connsiteX3" fmla="*/ 1896607 w 3478529"/>
                  <a:gd name="connsiteY3" fmla="*/ 809168 h 1487181"/>
                  <a:gd name="connsiteX4" fmla="*/ 1086346 w 3478529"/>
                  <a:gd name="connsiteY4" fmla="*/ 1479729 h 1487181"/>
                  <a:gd name="connsiteX5" fmla="*/ 761226 w 3478529"/>
                  <a:gd name="connsiteY5" fmla="*/ 1223189 h 1487181"/>
                  <a:gd name="connsiteX6" fmla="*/ 0 w 3478529"/>
                  <a:gd name="connsiteY6" fmla="*/ 992687 h 1487181"/>
                  <a:gd name="connsiteX0" fmla="*/ 3478529 w 3478529"/>
                  <a:gd name="connsiteY0" fmla="*/ 0 h 1487181"/>
                  <a:gd name="connsiteX1" fmla="*/ 2978645 w 3478529"/>
                  <a:gd name="connsiteY1" fmla="*/ 164010 h 1487181"/>
                  <a:gd name="connsiteX2" fmla="*/ 2628126 w 3478529"/>
                  <a:gd name="connsiteY2" fmla="*/ 468810 h 1487181"/>
                  <a:gd name="connsiteX3" fmla="*/ 2068058 w 3478529"/>
                  <a:gd name="connsiteY3" fmla="*/ 459918 h 1487181"/>
                  <a:gd name="connsiteX4" fmla="*/ 1896607 w 3478529"/>
                  <a:gd name="connsiteY4" fmla="*/ 809168 h 1487181"/>
                  <a:gd name="connsiteX5" fmla="*/ 1086346 w 3478529"/>
                  <a:gd name="connsiteY5" fmla="*/ 1479729 h 1487181"/>
                  <a:gd name="connsiteX6" fmla="*/ 761226 w 3478529"/>
                  <a:gd name="connsiteY6" fmla="*/ 1223189 h 1487181"/>
                  <a:gd name="connsiteX7" fmla="*/ 0 w 3478529"/>
                  <a:gd name="connsiteY7" fmla="*/ 992687 h 1487181"/>
                  <a:gd name="connsiteX0" fmla="*/ 3478529 w 3478529"/>
                  <a:gd name="connsiteY0" fmla="*/ 0 h 1487181"/>
                  <a:gd name="connsiteX1" fmla="*/ 2978645 w 3478529"/>
                  <a:gd name="connsiteY1" fmla="*/ 164010 h 1487181"/>
                  <a:gd name="connsiteX2" fmla="*/ 2628126 w 3478529"/>
                  <a:gd name="connsiteY2" fmla="*/ 468810 h 1487181"/>
                  <a:gd name="connsiteX3" fmla="*/ 2068058 w 3478529"/>
                  <a:gd name="connsiteY3" fmla="*/ 459918 h 1487181"/>
                  <a:gd name="connsiteX4" fmla="*/ 1896607 w 3478529"/>
                  <a:gd name="connsiteY4" fmla="*/ 809168 h 1487181"/>
                  <a:gd name="connsiteX5" fmla="*/ 1086346 w 3478529"/>
                  <a:gd name="connsiteY5" fmla="*/ 1479729 h 1487181"/>
                  <a:gd name="connsiteX6" fmla="*/ 761226 w 3478529"/>
                  <a:gd name="connsiteY6" fmla="*/ 1223189 h 1487181"/>
                  <a:gd name="connsiteX7" fmla="*/ 0 w 3478529"/>
                  <a:gd name="connsiteY7" fmla="*/ 992687 h 1487181"/>
                  <a:gd name="connsiteX0" fmla="*/ 3478529 w 3478529"/>
                  <a:gd name="connsiteY0" fmla="*/ 0 h 1487384"/>
                  <a:gd name="connsiteX1" fmla="*/ 2978645 w 3478529"/>
                  <a:gd name="connsiteY1" fmla="*/ 164010 h 1487384"/>
                  <a:gd name="connsiteX2" fmla="*/ 2628126 w 3478529"/>
                  <a:gd name="connsiteY2" fmla="*/ 468810 h 1487384"/>
                  <a:gd name="connsiteX3" fmla="*/ 2068058 w 3478529"/>
                  <a:gd name="connsiteY3" fmla="*/ 459918 h 1487384"/>
                  <a:gd name="connsiteX4" fmla="*/ 1763257 w 3478529"/>
                  <a:gd name="connsiteY4" fmla="*/ 802818 h 1487384"/>
                  <a:gd name="connsiteX5" fmla="*/ 1086346 w 3478529"/>
                  <a:gd name="connsiteY5" fmla="*/ 1479729 h 1487384"/>
                  <a:gd name="connsiteX6" fmla="*/ 761226 w 3478529"/>
                  <a:gd name="connsiteY6" fmla="*/ 1223189 h 1487384"/>
                  <a:gd name="connsiteX7" fmla="*/ 0 w 3478529"/>
                  <a:gd name="connsiteY7" fmla="*/ 992687 h 1487384"/>
                  <a:gd name="connsiteX0" fmla="*/ 3478529 w 3478529"/>
                  <a:gd name="connsiteY0" fmla="*/ 0 h 1487384"/>
                  <a:gd name="connsiteX1" fmla="*/ 2978645 w 3478529"/>
                  <a:gd name="connsiteY1" fmla="*/ 164010 h 1487384"/>
                  <a:gd name="connsiteX2" fmla="*/ 2628126 w 3478529"/>
                  <a:gd name="connsiteY2" fmla="*/ 468810 h 1487384"/>
                  <a:gd name="connsiteX3" fmla="*/ 2068058 w 3478529"/>
                  <a:gd name="connsiteY3" fmla="*/ 459918 h 1487384"/>
                  <a:gd name="connsiteX4" fmla="*/ 1763257 w 3478529"/>
                  <a:gd name="connsiteY4" fmla="*/ 802818 h 1487384"/>
                  <a:gd name="connsiteX5" fmla="*/ 1086346 w 3478529"/>
                  <a:gd name="connsiteY5" fmla="*/ 1479729 h 1487384"/>
                  <a:gd name="connsiteX6" fmla="*/ 761226 w 3478529"/>
                  <a:gd name="connsiteY6" fmla="*/ 1223189 h 1487384"/>
                  <a:gd name="connsiteX7" fmla="*/ 0 w 3478529"/>
                  <a:gd name="connsiteY7" fmla="*/ 992687 h 1487384"/>
                  <a:gd name="connsiteX0" fmla="*/ 3484879 w 3484879"/>
                  <a:gd name="connsiteY0" fmla="*/ 0 h 1442934"/>
                  <a:gd name="connsiteX1" fmla="*/ 2978645 w 3484879"/>
                  <a:gd name="connsiteY1" fmla="*/ 119560 h 1442934"/>
                  <a:gd name="connsiteX2" fmla="*/ 2628126 w 3484879"/>
                  <a:gd name="connsiteY2" fmla="*/ 424360 h 1442934"/>
                  <a:gd name="connsiteX3" fmla="*/ 2068058 w 3484879"/>
                  <a:gd name="connsiteY3" fmla="*/ 415468 h 1442934"/>
                  <a:gd name="connsiteX4" fmla="*/ 1763257 w 3484879"/>
                  <a:gd name="connsiteY4" fmla="*/ 758368 h 1442934"/>
                  <a:gd name="connsiteX5" fmla="*/ 1086346 w 3484879"/>
                  <a:gd name="connsiteY5" fmla="*/ 1435279 h 1442934"/>
                  <a:gd name="connsiteX6" fmla="*/ 761226 w 3484879"/>
                  <a:gd name="connsiteY6" fmla="*/ 1178739 h 1442934"/>
                  <a:gd name="connsiteX7" fmla="*/ 0 w 3484879"/>
                  <a:gd name="connsiteY7" fmla="*/ 948237 h 1442934"/>
                  <a:gd name="connsiteX0" fmla="*/ 3484879 w 3484879"/>
                  <a:gd name="connsiteY0" fmla="*/ 0 h 1447427"/>
                  <a:gd name="connsiteX1" fmla="*/ 2978645 w 3484879"/>
                  <a:gd name="connsiteY1" fmla="*/ 119560 h 1447427"/>
                  <a:gd name="connsiteX2" fmla="*/ 2628126 w 3484879"/>
                  <a:gd name="connsiteY2" fmla="*/ 424360 h 1447427"/>
                  <a:gd name="connsiteX3" fmla="*/ 2068058 w 3484879"/>
                  <a:gd name="connsiteY3" fmla="*/ 415468 h 1447427"/>
                  <a:gd name="connsiteX4" fmla="*/ 1763257 w 3484879"/>
                  <a:gd name="connsiteY4" fmla="*/ 758368 h 1447427"/>
                  <a:gd name="connsiteX5" fmla="*/ 1086346 w 3484879"/>
                  <a:gd name="connsiteY5" fmla="*/ 1435279 h 1447427"/>
                  <a:gd name="connsiteX6" fmla="*/ 761226 w 3484879"/>
                  <a:gd name="connsiteY6" fmla="*/ 1178739 h 1447427"/>
                  <a:gd name="connsiteX7" fmla="*/ 0 w 3484879"/>
                  <a:gd name="connsiteY7" fmla="*/ 948237 h 1447427"/>
                  <a:gd name="connsiteX0" fmla="*/ 3484879 w 3484879"/>
                  <a:gd name="connsiteY0" fmla="*/ 0 h 1447427"/>
                  <a:gd name="connsiteX1" fmla="*/ 2978645 w 3484879"/>
                  <a:gd name="connsiteY1" fmla="*/ 119560 h 1447427"/>
                  <a:gd name="connsiteX2" fmla="*/ 2628126 w 3484879"/>
                  <a:gd name="connsiteY2" fmla="*/ 424360 h 1447427"/>
                  <a:gd name="connsiteX3" fmla="*/ 2068058 w 3484879"/>
                  <a:gd name="connsiteY3" fmla="*/ 415468 h 1447427"/>
                  <a:gd name="connsiteX4" fmla="*/ 1763257 w 3484879"/>
                  <a:gd name="connsiteY4" fmla="*/ 758368 h 1447427"/>
                  <a:gd name="connsiteX5" fmla="*/ 1086346 w 3484879"/>
                  <a:gd name="connsiteY5" fmla="*/ 1435279 h 1447427"/>
                  <a:gd name="connsiteX6" fmla="*/ 761226 w 3484879"/>
                  <a:gd name="connsiteY6" fmla="*/ 1178739 h 1447427"/>
                  <a:gd name="connsiteX7" fmla="*/ 0 w 3484879"/>
                  <a:gd name="connsiteY7" fmla="*/ 948237 h 1447427"/>
                  <a:gd name="connsiteX0" fmla="*/ 3484879 w 3484879"/>
                  <a:gd name="connsiteY0" fmla="*/ 0 h 1447427"/>
                  <a:gd name="connsiteX1" fmla="*/ 2978645 w 3484879"/>
                  <a:gd name="connsiteY1" fmla="*/ 119560 h 1447427"/>
                  <a:gd name="connsiteX2" fmla="*/ 2628126 w 3484879"/>
                  <a:gd name="connsiteY2" fmla="*/ 424360 h 1447427"/>
                  <a:gd name="connsiteX3" fmla="*/ 2068058 w 3484879"/>
                  <a:gd name="connsiteY3" fmla="*/ 415468 h 1447427"/>
                  <a:gd name="connsiteX4" fmla="*/ 1763257 w 3484879"/>
                  <a:gd name="connsiteY4" fmla="*/ 758368 h 1447427"/>
                  <a:gd name="connsiteX5" fmla="*/ 1086346 w 3484879"/>
                  <a:gd name="connsiteY5" fmla="*/ 1435279 h 1447427"/>
                  <a:gd name="connsiteX6" fmla="*/ 761226 w 3484879"/>
                  <a:gd name="connsiteY6" fmla="*/ 1178739 h 1447427"/>
                  <a:gd name="connsiteX7" fmla="*/ 0 w 3484879"/>
                  <a:gd name="connsiteY7" fmla="*/ 948237 h 1447427"/>
                  <a:gd name="connsiteX0" fmla="*/ 3484879 w 3484879"/>
                  <a:gd name="connsiteY0" fmla="*/ 0 h 1444051"/>
                  <a:gd name="connsiteX1" fmla="*/ 2978645 w 3484879"/>
                  <a:gd name="connsiteY1" fmla="*/ 119560 h 1444051"/>
                  <a:gd name="connsiteX2" fmla="*/ 2628126 w 3484879"/>
                  <a:gd name="connsiteY2" fmla="*/ 424360 h 1444051"/>
                  <a:gd name="connsiteX3" fmla="*/ 2068058 w 3484879"/>
                  <a:gd name="connsiteY3" fmla="*/ 415468 h 1444051"/>
                  <a:gd name="connsiteX4" fmla="*/ 1763257 w 3484879"/>
                  <a:gd name="connsiteY4" fmla="*/ 758368 h 1444051"/>
                  <a:gd name="connsiteX5" fmla="*/ 1325108 w 3484879"/>
                  <a:gd name="connsiteY5" fmla="*/ 834567 h 1444051"/>
                  <a:gd name="connsiteX6" fmla="*/ 1086346 w 3484879"/>
                  <a:gd name="connsiteY6" fmla="*/ 1435279 h 1444051"/>
                  <a:gd name="connsiteX7" fmla="*/ 761226 w 3484879"/>
                  <a:gd name="connsiteY7" fmla="*/ 1178739 h 1444051"/>
                  <a:gd name="connsiteX8" fmla="*/ 0 w 3484879"/>
                  <a:gd name="connsiteY8" fmla="*/ 948237 h 1444051"/>
                  <a:gd name="connsiteX0" fmla="*/ 3484879 w 3484879"/>
                  <a:gd name="connsiteY0" fmla="*/ 0 h 1444051"/>
                  <a:gd name="connsiteX1" fmla="*/ 2978645 w 3484879"/>
                  <a:gd name="connsiteY1" fmla="*/ 119560 h 1444051"/>
                  <a:gd name="connsiteX2" fmla="*/ 2628126 w 3484879"/>
                  <a:gd name="connsiteY2" fmla="*/ 424360 h 1444051"/>
                  <a:gd name="connsiteX3" fmla="*/ 2068058 w 3484879"/>
                  <a:gd name="connsiteY3" fmla="*/ 415468 h 1444051"/>
                  <a:gd name="connsiteX4" fmla="*/ 1763257 w 3484879"/>
                  <a:gd name="connsiteY4" fmla="*/ 758368 h 1444051"/>
                  <a:gd name="connsiteX5" fmla="*/ 1325108 w 3484879"/>
                  <a:gd name="connsiteY5" fmla="*/ 834567 h 1444051"/>
                  <a:gd name="connsiteX6" fmla="*/ 1086346 w 3484879"/>
                  <a:gd name="connsiteY6" fmla="*/ 1435279 h 1444051"/>
                  <a:gd name="connsiteX7" fmla="*/ 761226 w 3484879"/>
                  <a:gd name="connsiteY7" fmla="*/ 1178739 h 1444051"/>
                  <a:gd name="connsiteX8" fmla="*/ 0 w 3484879"/>
                  <a:gd name="connsiteY8" fmla="*/ 948237 h 1444051"/>
                  <a:gd name="connsiteX0" fmla="*/ 3484879 w 3484879"/>
                  <a:gd name="connsiteY0" fmla="*/ 0 h 1353163"/>
                  <a:gd name="connsiteX1" fmla="*/ 2978645 w 3484879"/>
                  <a:gd name="connsiteY1" fmla="*/ 119560 h 1353163"/>
                  <a:gd name="connsiteX2" fmla="*/ 2628126 w 3484879"/>
                  <a:gd name="connsiteY2" fmla="*/ 424360 h 1353163"/>
                  <a:gd name="connsiteX3" fmla="*/ 2068058 w 3484879"/>
                  <a:gd name="connsiteY3" fmla="*/ 415468 h 1353163"/>
                  <a:gd name="connsiteX4" fmla="*/ 1763257 w 3484879"/>
                  <a:gd name="connsiteY4" fmla="*/ 758368 h 1353163"/>
                  <a:gd name="connsiteX5" fmla="*/ 1325108 w 3484879"/>
                  <a:gd name="connsiteY5" fmla="*/ 834567 h 1353163"/>
                  <a:gd name="connsiteX6" fmla="*/ 1118096 w 3484879"/>
                  <a:gd name="connsiteY6" fmla="*/ 1340029 h 1353163"/>
                  <a:gd name="connsiteX7" fmla="*/ 761226 w 3484879"/>
                  <a:gd name="connsiteY7" fmla="*/ 1178739 h 1353163"/>
                  <a:gd name="connsiteX8" fmla="*/ 0 w 3484879"/>
                  <a:gd name="connsiteY8" fmla="*/ 948237 h 1353163"/>
                  <a:gd name="connsiteX0" fmla="*/ 3484879 w 3484879"/>
                  <a:gd name="connsiteY0" fmla="*/ 0 h 1353163"/>
                  <a:gd name="connsiteX1" fmla="*/ 2978645 w 3484879"/>
                  <a:gd name="connsiteY1" fmla="*/ 119560 h 1353163"/>
                  <a:gd name="connsiteX2" fmla="*/ 2628126 w 3484879"/>
                  <a:gd name="connsiteY2" fmla="*/ 424360 h 1353163"/>
                  <a:gd name="connsiteX3" fmla="*/ 2068058 w 3484879"/>
                  <a:gd name="connsiteY3" fmla="*/ 415468 h 1353163"/>
                  <a:gd name="connsiteX4" fmla="*/ 1763257 w 3484879"/>
                  <a:gd name="connsiteY4" fmla="*/ 758368 h 1353163"/>
                  <a:gd name="connsiteX5" fmla="*/ 1325108 w 3484879"/>
                  <a:gd name="connsiteY5" fmla="*/ 834567 h 1353163"/>
                  <a:gd name="connsiteX6" fmla="*/ 1118096 w 3484879"/>
                  <a:gd name="connsiteY6" fmla="*/ 1340029 h 1353163"/>
                  <a:gd name="connsiteX7" fmla="*/ 761226 w 3484879"/>
                  <a:gd name="connsiteY7" fmla="*/ 1178739 h 1353163"/>
                  <a:gd name="connsiteX8" fmla="*/ 0 w 3484879"/>
                  <a:gd name="connsiteY8" fmla="*/ 948237 h 1353163"/>
                  <a:gd name="connsiteX0" fmla="*/ 3484879 w 3484879"/>
                  <a:gd name="connsiteY0" fmla="*/ 0 h 1356650"/>
                  <a:gd name="connsiteX1" fmla="*/ 2978645 w 3484879"/>
                  <a:gd name="connsiteY1" fmla="*/ 119560 h 1356650"/>
                  <a:gd name="connsiteX2" fmla="*/ 2628126 w 3484879"/>
                  <a:gd name="connsiteY2" fmla="*/ 424360 h 1356650"/>
                  <a:gd name="connsiteX3" fmla="*/ 2068058 w 3484879"/>
                  <a:gd name="connsiteY3" fmla="*/ 415468 h 1356650"/>
                  <a:gd name="connsiteX4" fmla="*/ 1763257 w 3484879"/>
                  <a:gd name="connsiteY4" fmla="*/ 758368 h 1356650"/>
                  <a:gd name="connsiteX5" fmla="*/ 1325108 w 3484879"/>
                  <a:gd name="connsiteY5" fmla="*/ 834567 h 1356650"/>
                  <a:gd name="connsiteX6" fmla="*/ 1118096 w 3484879"/>
                  <a:gd name="connsiteY6" fmla="*/ 1340029 h 1356650"/>
                  <a:gd name="connsiteX7" fmla="*/ 761226 w 3484879"/>
                  <a:gd name="connsiteY7" fmla="*/ 1178739 h 1356650"/>
                  <a:gd name="connsiteX8" fmla="*/ 0 w 3484879"/>
                  <a:gd name="connsiteY8" fmla="*/ 948237 h 1356650"/>
                  <a:gd name="connsiteX0" fmla="*/ 3484879 w 3484879"/>
                  <a:gd name="connsiteY0" fmla="*/ 0 h 1350983"/>
                  <a:gd name="connsiteX1" fmla="*/ 2978645 w 3484879"/>
                  <a:gd name="connsiteY1" fmla="*/ 119560 h 1350983"/>
                  <a:gd name="connsiteX2" fmla="*/ 2628126 w 3484879"/>
                  <a:gd name="connsiteY2" fmla="*/ 424360 h 1350983"/>
                  <a:gd name="connsiteX3" fmla="*/ 2068058 w 3484879"/>
                  <a:gd name="connsiteY3" fmla="*/ 415468 h 1350983"/>
                  <a:gd name="connsiteX4" fmla="*/ 1763257 w 3484879"/>
                  <a:gd name="connsiteY4" fmla="*/ 758368 h 1350983"/>
                  <a:gd name="connsiteX5" fmla="*/ 1325108 w 3484879"/>
                  <a:gd name="connsiteY5" fmla="*/ 834567 h 1350983"/>
                  <a:gd name="connsiteX6" fmla="*/ 1194296 w 3484879"/>
                  <a:gd name="connsiteY6" fmla="*/ 1333679 h 1350983"/>
                  <a:gd name="connsiteX7" fmla="*/ 761226 w 3484879"/>
                  <a:gd name="connsiteY7" fmla="*/ 1178739 h 1350983"/>
                  <a:gd name="connsiteX8" fmla="*/ 0 w 3484879"/>
                  <a:gd name="connsiteY8" fmla="*/ 948237 h 1350983"/>
                  <a:gd name="connsiteX0" fmla="*/ 3484879 w 3484879"/>
                  <a:gd name="connsiteY0" fmla="*/ 0 h 1375769"/>
                  <a:gd name="connsiteX1" fmla="*/ 2978645 w 3484879"/>
                  <a:gd name="connsiteY1" fmla="*/ 119560 h 1375769"/>
                  <a:gd name="connsiteX2" fmla="*/ 2628126 w 3484879"/>
                  <a:gd name="connsiteY2" fmla="*/ 424360 h 1375769"/>
                  <a:gd name="connsiteX3" fmla="*/ 2068058 w 3484879"/>
                  <a:gd name="connsiteY3" fmla="*/ 415468 h 1375769"/>
                  <a:gd name="connsiteX4" fmla="*/ 1763257 w 3484879"/>
                  <a:gd name="connsiteY4" fmla="*/ 758368 h 1375769"/>
                  <a:gd name="connsiteX5" fmla="*/ 1325108 w 3484879"/>
                  <a:gd name="connsiteY5" fmla="*/ 834567 h 1375769"/>
                  <a:gd name="connsiteX6" fmla="*/ 1194296 w 3484879"/>
                  <a:gd name="connsiteY6" fmla="*/ 1333679 h 1375769"/>
                  <a:gd name="connsiteX7" fmla="*/ 704076 w 3484879"/>
                  <a:gd name="connsiteY7" fmla="*/ 1267639 h 1375769"/>
                  <a:gd name="connsiteX8" fmla="*/ 0 w 3484879"/>
                  <a:gd name="connsiteY8" fmla="*/ 948237 h 1375769"/>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3257 w 3484879"/>
                  <a:gd name="connsiteY4" fmla="*/ 7583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3257 w 3484879"/>
                  <a:gd name="connsiteY4" fmla="*/ 7583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9607 w 3484879"/>
                  <a:gd name="connsiteY4" fmla="*/ 7202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9607 w 3484879"/>
                  <a:gd name="connsiteY4" fmla="*/ 7202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9607 w 3484879"/>
                  <a:gd name="connsiteY4" fmla="*/ 7202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3484879 w 3484879"/>
                  <a:gd name="connsiteY0" fmla="*/ 0 h 1354683"/>
                  <a:gd name="connsiteX1" fmla="*/ 2978645 w 3484879"/>
                  <a:gd name="connsiteY1" fmla="*/ 119560 h 1354683"/>
                  <a:gd name="connsiteX2" fmla="*/ 2628126 w 3484879"/>
                  <a:gd name="connsiteY2" fmla="*/ 424360 h 1354683"/>
                  <a:gd name="connsiteX3" fmla="*/ 2068058 w 3484879"/>
                  <a:gd name="connsiteY3" fmla="*/ 415468 h 1354683"/>
                  <a:gd name="connsiteX4" fmla="*/ 1769607 w 3484879"/>
                  <a:gd name="connsiteY4" fmla="*/ 720268 h 1354683"/>
                  <a:gd name="connsiteX5" fmla="*/ 1325108 w 3484879"/>
                  <a:gd name="connsiteY5" fmla="*/ 834567 h 1354683"/>
                  <a:gd name="connsiteX6" fmla="*/ 1194296 w 3484879"/>
                  <a:gd name="connsiteY6" fmla="*/ 1333679 h 1354683"/>
                  <a:gd name="connsiteX7" fmla="*/ 716776 w 3484879"/>
                  <a:gd name="connsiteY7" fmla="*/ 1197789 h 1354683"/>
                  <a:gd name="connsiteX8" fmla="*/ 0 w 3484879"/>
                  <a:gd name="connsiteY8" fmla="*/ 948237 h 1354683"/>
                  <a:gd name="connsiteX0" fmla="*/ 4481829 w 4481829"/>
                  <a:gd name="connsiteY0" fmla="*/ 0 h 1354683"/>
                  <a:gd name="connsiteX1" fmla="*/ 3975595 w 4481829"/>
                  <a:gd name="connsiteY1" fmla="*/ 119560 h 1354683"/>
                  <a:gd name="connsiteX2" fmla="*/ 3625076 w 4481829"/>
                  <a:gd name="connsiteY2" fmla="*/ 424360 h 1354683"/>
                  <a:gd name="connsiteX3" fmla="*/ 3065008 w 4481829"/>
                  <a:gd name="connsiteY3" fmla="*/ 415468 h 1354683"/>
                  <a:gd name="connsiteX4" fmla="*/ 2766557 w 4481829"/>
                  <a:gd name="connsiteY4" fmla="*/ 720268 h 1354683"/>
                  <a:gd name="connsiteX5" fmla="*/ 2322058 w 4481829"/>
                  <a:gd name="connsiteY5" fmla="*/ 834567 h 1354683"/>
                  <a:gd name="connsiteX6" fmla="*/ 2191246 w 4481829"/>
                  <a:gd name="connsiteY6" fmla="*/ 1333679 h 1354683"/>
                  <a:gd name="connsiteX7" fmla="*/ 1713726 w 4481829"/>
                  <a:gd name="connsiteY7" fmla="*/ 1197789 h 1354683"/>
                  <a:gd name="connsiteX8" fmla="*/ 0 w 4481829"/>
                  <a:gd name="connsiteY8" fmla="*/ 783137 h 1354683"/>
                  <a:gd name="connsiteX0" fmla="*/ 4481829 w 4481829"/>
                  <a:gd name="connsiteY0" fmla="*/ 0 h 1354683"/>
                  <a:gd name="connsiteX1" fmla="*/ 3975595 w 4481829"/>
                  <a:gd name="connsiteY1" fmla="*/ 119560 h 1354683"/>
                  <a:gd name="connsiteX2" fmla="*/ 3625076 w 4481829"/>
                  <a:gd name="connsiteY2" fmla="*/ 424360 h 1354683"/>
                  <a:gd name="connsiteX3" fmla="*/ 3065008 w 4481829"/>
                  <a:gd name="connsiteY3" fmla="*/ 415468 h 1354683"/>
                  <a:gd name="connsiteX4" fmla="*/ 2766557 w 4481829"/>
                  <a:gd name="connsiteY4" fmla="*/ 720268 h 1354683"/>
                  <a:gd name="connsiteX5" fmla="*/ 2322058 w 4481829"/>
                  <a:gd name="connsiteY5" fmla="*/ 834567 h 1354683"/>
                  <a:gd name="connsiteX6" fmla="*/ 2191246 w 4481829"/>
                  <a:gd name="connsiteY6" fmla="*/ 1333679 h 1354683"/>
                  <a:gd name="connsiteX7" fmla="*/ 1713726 w 4481829"/>
                  <a:gd name="connsiteY7" fmla="*/ 1197789 h 1354683"/>
                  <a:gd name="connsiteX8" fmla="*/ 0 w 4481829"/>
                  <a:gd name="connsiteY8" fmla="*/ 783137 h 1354683"/>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817108 w 4481829"/>
                  <a:gd name="connsiteY8" fmla="*/ 77106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823458 w 4481829"/>
                  <a:gd name="connsiteY8" fmla="*/ 75201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823458 w 4481829"/>
                  <a:gd name="connsiteY8" fmla="*/ 75201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823458 w 4481829"/>
                  <a:gd name="connsiteY8" fmla="*/ 75201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823458 w 4481829"/>
                  <a:gd name="connsiteY8" fmla="*/ 75201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785358 w 4481829"/>
                  <a:gd name="connsiteY8" fmla="*/ 713917 h 1349149"/>
                  <a:gd name="connsiteX9" fmla="*/ 0 w 4481829"/>
                  <a:gd name="connsiteY9" fmla="*/ 783137 h 1349149"/>
                  <a:gd name="connsiteX0" fmla="*/ 4481829 w 4481829"/>
                  <a:gd name="connsiteY0" fmla="*/ 0 h 1349149"/>
                  <a:gd name="connsiteX1" fmla="*/ 3975595 w 4481829"/>
                  <a:gd name="connsiteY1" fmla="*/ 119560 h 1349149"/>
                  <a:gd name="connsiteX2" fmla="*/ 3625076 w 4481829"/>
                  <a:gd name="connsiteY2" fmla="*/ 424360 h 1349149"/>
                  <a:gd name="connsiteX3" fmla="*/ 3065008 w 4481829"/>
                  <a:gd name="connsiteY3" fmla="*/ 415468 h 1349149"/>
                  <a:gd name="connsiteX4" fmla="*/ 2766557 w 4481829"/>
                  <a:gd name="connsiteY4" fmla="*/ 720268 h 1349149"/>
                  <a:gd name="connsiteX5" fmla="*/ 2322058 w 4481829"/>
                  <a:gd name="connsiteY5" fmla="*/ 834567 h 1349149"/>
                  <a:gd name="connsiteX6" fmla="*/ 2191246 w 4481829"/>
                  <a:gd name="connsiteY6" fmla="*/ 1333679 h 1349149"/>
                  <a:gd name="connsiteX7" fmla="*/ 1713726 w 4481829"/>
                  <a:gd name="connsiteY7" fmla="*/ 1197789 h 1349149"/>
                  <a:gd name="connsiteX8" fmla="*/ 785358 w 4481829"/>
                  <a:gd name="connsiteY8" fmla="*/ 713917 h 1349149"/>
                  <a:gd name="connsiteX9" fmla="*/ 0 w 4481829"/>
                  <a:gd name="connsiteY9" fmla="*/ 783137 h 1349149"/>
                  <a:gd name="connsiteX0" fmla="*/ 4481829 w 4481829"/>
                  <a:gd name="connsiteY0" fmla="*/ 0 h 1350021"/>
                  <a:gd name="connsiteX1" fmla="*/ 3975595 w 4481829"/>
                  <a:gd name="connsiteY1" fmla="*/ 119560 h 1350021"/>
                  <a:gd name="connsiteX2" fmla="*/ 3625076 w 4481829"/>
                  <a:gd name="connsiteY2" fmla="*/ 424360 h 1350021"/>
                  <a:gd name="connsiteX3" fmla="*/ 3065008 w 4481829"/>
                  <a:gd name="connsiteY3" fmla="*/ 415468 h 1350021"/>
                  <a:gd name="connsiteX4" fmla="*/ 2766557 w 4481829"/>
                  <a:gd name="connsiteY4" fmla="*/ 720268 h 1350021"/>
                  <a:gd name="connsiteX5" fmla="*/ 2322058 w 4481829"/>
                  <a:gd name="connsiteY5" fmla="*/ 834567 h 1350021"/>
                  <a:gd name="connsiteX6" fmla="*/ 2191246 w 4481829"/>
                  <a:gd name="connsiteY6" fmla="*/ 1333679 h 1350021"/>
                  <a:gd name="connsiteX7" fmla="*/ 1713726 w 4481829"/>
                  <a:gd name="connsiteY7" fmla="*/ 1197789 h 1350021"/>
                  <a:gd name="connsiteX8" fmla="*/ 1045708 w 4481829"/>
                  <a:gd name="connsiteY8" fmla="*/ 834567 h 1350021"/>
                  <a:gd name="connsiteX9" fmla="*/ 785358 w 4481829"/>
                  <a:gd name="connsiteY9" fmla="*/ 713917 h 1350021"/>
                  <a:gd name="connsiteX10" fmla="*/ 0 w 4481829"/>
                  <a:gd name="connsiteY10" fmla="*/ 783137 h 1350021"/>
                  <a:gd name="connsiteX0" fmla="*/ 4481829 w 4481829"/>
                  <a:gd name="connsiteY0" fmla="*/ 0 h 1350021"/>
                  <a:gd name="connsiteX1" fmla="*/ 3975595 w 4481829"/>
                  <a:gd name="connsiteY1" fmla="*/ 119560 h 1350021"/>
                  <a:gd name="connsiteX2" fmla="*/ 3625076 w 4481829"/>
                  <a:gd name="connsiteY2" fmla="*/ 424360 h 1350021"/>
                  <a:gd name="connsiteX3" fmla="*/ 3065008 w 4481829"/>
                  <a:gd name="connsiteY3" fmla="*/ 415468 h 1350021"/>
                  <a:gd name="connsiteX4" fmla="*/ 2766557 w 4481829"/>
                  <a:gd name="connsiteY4" fmla="*/ 720268 h 1350021"/>
                  <a:gd name="connsiteX5" fmla="*/ 2322058 w 4481829"/>
                  <a:gd name="connsiteY5" fmla="*/ 834567 h 1350021"/>
                  <a:gd name="connsiteX6" fmla="*/ 2191246 w 4481829"/>
                  <a:gd name="connsiteY6" fmla="*/ 1333679 h 1350021"/>
                  <a:gd name="connsiteX7" fmla="*/ 1713726 w 4481829"/>
                  <a:gd name="connsiteY7" fmla="*/ 1197789 h 1350021"/>
                  <a:gd name="connsiteX8" fmla="*/ 1109208 w 4481829"/>
                  <a:gd name="connsiteY8" fmla="*/ 891717 h 1350021"/>
                  <a:gd name="connsiteX9" fmla="*/ 785358 w 4481829"/>
                  <a:gd name="connsiteY9" fmla="*/ 713917 h 1350021"/>
                  <a:gd name="connsiteX10" fmla="*/ 0 w 4481829"/>
                  <a:gd name="connsiteY10" fmla="*/ 783137 h 1350021"/>
                  <a:gd name="connsiteX0" fmla="*/ 4481829 w 4481829"/>
                  <a:gd name="connsiteY0" fmla="*/ 0 h 1350021"/>
                  <a:gd name="connsiteX1" fmla="*/ 3975595 w 4481829"/>
                  <a:gd name="connsiteY1" fmla="*/ 119560 h 1350021"/>
                  <a:gd name="connsiteX2" fmla="*/ 3625076 w 4481829"/>
                  <a:gd name="connsiteY2" fmla="*/ 424360 h 1350021"/>
                  <a:gd name="connsiteX3" fmla="*/ 3065008 w 4481829"/>
                  <a:gd name="connsiteY3" fmla="*/ 415468 h 1350021"/>
                  <a:gd name="connsiteX4" fmla="*/ 2766557 w 4481829"/>
                  <a:gd name="connsiteY4" fmla="*/ 720268 h 1350021"/>
                  <a:gd name="connsiteX5" fmla="*/ 2322058 w 4481829"/>
                  <a:gd name="connsiteY5" fmla="*/ 834567 h 1350021"/>
                  <a:gd name="connsiteX6" fmla="*/ 2191246 w 4481829"/>
                  <a:gd name="connsiteY6" fmla="*/ 1333679 h 1350021"/>
                  <a:gd name="connsiteX7" fmla="*/ 1713726 w 4481829"/>
                  <a:gd name="connsiteY7" fmla="*/ 1197789 h 1350021"/>
                  <a:gd name="connsiteX8" fmla="*/ 1109208 w 4481829"/>
                  <a:gd name="connsiteY8" fmla="*/ 891717 h 1350021"/>
                  <a:gd name="connsiteX9" fmla="*/ 785358 w 4481829"/>
                  <a:gd name="connsiteY9" fmla="*/ 713917 h 1350021"/>
                  <a:gd name="connsiteX10" fmla="*/ 0 w 4481829"/>
                  <a:gd name="connsiteY10" fmla="*/ 783137 h 135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81829" h="1350021">
                    <a:moveTo>
                      <a:pt x="4481829" y="0"/>
                    </a:moveTo>
                    <a:cubicBezTo>
                      <a:pt x="4277145" y="79148"/>
                      <a:pt x="4172362" y="-45358"/>
                      <a:pt x="3975595" y="119560"/>
                    </a:cubicBezTo>
                    <a:cubicBezTo>
                      <a:pt x="3778828" y="284478"/>
                      <a:pt x="3776840" y="375042"/>
                      <a:pt x="3625076" y="424360"/>
                    </a:cubicBezTo>
                    <a:cubicBezTo>
                      <a:pt x="3473312" y="473678"/>
                      <a:pt x="3193278" y="428592"/>
                      <a:pt x="3065008" y="415468"/>
                    </a:cubicBezTo>
                    <a:cubicBezTo>
                      <a:pt x="2993888" y="573794"/>
                      <a:pt x="2943934" y="565116"/>
                      <a:pt x="2766557" y="720268"/>
                    </a:cubicBezTo>
                    <a:cubicBezTo>
                      <a:pt x="2663899" y="831393"/>
                      <a:pt x="2441226" y="785249"/>
                      <a:pt x="2322058" y="834567"/>
                    </a:cubicBezTo>
                    <a:cubicBezTo>
                      <a:pt x="2209240" y="947385"/>
                      <a:pt x="2292635" y="1273142"/>
                      <a:pt x="2191246" y="1333679"/>
                    </a:cubicBezTo>
                    <a:cubicBezTo>
                      <a:pt x="2089857" y="1394216"/>
                      <a:pt x="1888774" y="1272508"/>
                      <a:pt x="1713726" y="1197789"/>
                    </a:cubicBezTo>
                    <a:cubicBezTo>
                      <a:pt x="1538678" y="1123070"/>
                      <a:pt x="1263936" y="972362"/>
                      <a:pt x="1109208" y="891717"/>
                    </a:cubicBezTo>
                    <a:cubicBezTo>
                      <a:pt x="954480" y="785672"/>
                      <a:pt x="975518" y="730955"/>
                      <a:pt x="785358" y="713917"/>
                    </a:cubicBezTo>
                    <a:cubicBezTo>
                      <a:pt x="601337" y="828958"/>
                      <a:pt x="130893" y="810759"/>
                      <a:pt x="0" y="783137"/>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69" name="フリーフォーム 68"/>
              <p:cNvSpPr/>
              <p:nvPr/>
            </p:nvSpPr>
            <p:spPr>
              <a:xfrm>
                <a:off x="-185662" y="6931284"/>
                <a:ext cx="147204" cy="88988"/>
              </a:xfrm>
              <a:custGeom>
                <a:avLst/>
                <a:gdLst>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388620 w 388620"/>
                  <a:gd name="connsiteY0" fmla="*/ 70995 h 192915"/>
                  <a:gd name="connsiteX1" fmla="*/ 0 w 388620"/>
                  <a:gd name="connsiteY1" fmla="*/ 2415 h 192915"/>
                  <a:gd name="connsiteX2" fmla="*/ 243840 w 388620"/>
                  <a:gd name="connsiteY2" fmla="*/ 192915 h 192915"/>
                  <a:gd name="connsiteX3" fmla="*/ 388620 w 388620"/>
                  <a:gd name="connsiteY3" fmla="*/ 70995 h 192915"/>
                  <a:gd name="connsiteX0" fmla="*/ 388620 w 388620"/>
                  <a:gd name="connsiteY0" fmla="*/ 68580 h 190500"/>
                  <a:gd name="connsiteX1" fmla="*/ 0 w 388620"/>
                  <a:gd name="connsiteY1" fmla="*/ 0 h 190500"/>
                  <a:gd name="connsiteX2" fmla="*/ 243840 w 388620"/>
                  <a:gd name="connsiteY2" fmla="*/ 190500 h 190500"/>
                  <a:gd name="connsiteX3" fmla="*/ 388620 w 388620"/>
                  <a:gd name="connsiteY3" fmla="*/ 68580 h 190500"/>
                  <a:gd name="connsiteX0" fmla="*/ 266700 w 284203"/>
                  <a:gd name="connsiteY0" fmla="*/ 7253 h 494933"/>
                  <a:gd name="connsiteX1" fmla="*/ 0 w 284203"/>
                  <a:gd name="connsiteY1" fmla="*/ 304433 h 494933"/>
                  <a:gd name="connsiteX2" fmla="*/ 243840 w 284203"/>
                  <a:gd name="connsiteY2" fmla="*/ 494933 h 494933"/>
                  <a:gd name="connsiteX3" fmla="*/ 266700 w 284203"/>
                  <a:gd name="connsiteY3" fmla="*/ 7253 h 494933"/>
                  <a:gd name="connsiteX0" fmla="*/ 266700 w 284203"/>
                  <a:gd name="connsiteY0" fmla="*/ 11975 h 499655"/>
                  <a:gd name="connsiteX1" fmla="*/ 0 w 284203"/>
                  <a:gd name="connsiteY1" fmla="*/ 309155 h 499655"/>
                  <a:gd name="connsiteX2" fmla="*/ 243840 w 284203"/>
                  <a:gd name="connsiteY2" fmla="*/ 499655 h 499655"/>
                  <a:gd name="connsiteX3" fmla="*/ 266700 w 284203"/>
                  <a:gd name="connsiteY3" fmla="*/ 11975 h 499655"/>
                  <a:gd name="connsiteX0" fmla="*/ 266700 w 284203"/>
                  <a:gd name="connsiteY0" fmla="*/ 0 h 487680"/>
                  <a:gd name="connsiteX1" fmla="*/ 0 w 284203"/>
                  <a:gd name="connsiteY1" fmla="*/ 297180 h 487680"/>
                  <a:gd name="connsiteX2" fmla="*/ 243840 w 284203"/>
                  <a:gd name="connsiteY2" fmla="*/ 487680 h 487680"/>
                  <a:gd name="connsiteX3" fmla="*/ 266700 w 284203"/>
                  <a:gd name="connsiteY3" fmla="*/ 0 h 487680"/>
                  <a:gd name="connsiteX0" fmla="*/ 266700 w 266700"/>
                  <a:gd name="connsiteY0" fmla="*/ 0 h 325343"/>
                  <a:gd name="connsiteX1" fmla="*/ 0 w 266700"/>
                  <a:gd name="connsiteY1" fmla="*/ 297180 h 325343"/>
                  <a:gd name="connsiteX2" fmla="*/ 198120 w 266700"/>
                  <a:gd name="connsiteY2" fmla="*/ 251460 h 325343"/>
                  <a:gd name="connsiteX3" fmla="*/ 266700 w 266700"/>
                  <a:gd name="connsiteY3" fmla="*/ 0 h 325343"/>
                  <a:gd name="connsiteX0" fmla="*/ 266700 w 266700"/>
                  <a:gd name="connsiteY0" fmla="*/ 0 h 341844"/>
                  <a:gd name="connsiteX1" fmla="*/ 0 w 266700"/>
                  <a:gd name="connsiteY1" fmla="*/ 297180 h 341844"/>
                  <a:gd name="connsiteX2" fmla="*/ 198120 w 266700"/>
                  <a:gd name="connsiteY2" fmla="*/ 251460 h 341844"/>
                  <a:gd name="connsiteX3" fmla="*/ 266700 w 266700"/>
                  <a:gd name="connsiteY3" fmla="*/ 0 h 341844"/>
                  <a:gd name="connsiteX0" fmla="*/ 266700 w 273249"/>
                  <a:gd name="connsiteY0" fmla="*/ 0 h 334148"/>
                  <a:gd name="connsiteX1" fmla="*/ 0 w 273249"/>
                  <a:gd name="connsiteY1" fmla="*/ 297180 h 334148"/>
                  <a:gd name="connsiteX2" fmla="*/ 228600 w 273249"/>
                  <a:gd name="connsiteY2" fmla="*/ 213360 h 334148"/>
                  <a:gd name="connsiteX3" fmla="*/ 266700 w 273249"/>
                  <a:gd name="connsiteY3" fmla="*/ 0 h 334148"/>
                  <a:gd name="connsiteX0" fmla="*/ 266700 w 273249"/>
                  <a:gd name="connsiteY0" fmla="*/ 0 h 298673"/>
                  <a:gd name="connsiteX1" fmla="*/ 0 w 273249"/>
                  <a:gd name="connsiteY1" fmla="*/ 297180 h 298673"/>
                  <a:gd name="connsiteX2" fmla="*/ 228600 w 273249"/>
                  <a:gd name="connsiteY2" fmla="*/ 213360 h 298673"/>
                  <a:gd name="connsiteX3" fmla="*/ 266700 w 273249"/>
                  <a:gd name="connsiteY3" fmla="*/ 0 h 298673"/>
                  <a:gd name="connsiteX0" fmla="*/ 266700 w 296460"/>
                  <a:gd name="connsiteY0" fmla="*/ 0 h 298673"/>
                  <a:gd name="connsiteX1" fmla="*/ 0 w 296460"/>
                  <a:gd name="connsiteY1" fmla="*/ 297180 h 298673"/>
                  <a:gd name="connsiteX2" fmla="*/ 228600 w 296460"/>
                  <a:gd name="connsiteY2" fmla="*/ 213360 h 298673"/>
                  <a:gd name="connsiteX3" fmla="*/ 266700 w 296460"/>
                  <a:gd name="connsiteY3" fmla="*/ 0 h 298673"/>
                  <a:gd name="connsiteX0" fmla="*/ 266700 w 296460"/>
                  <a:gd name="connsiteY0" fmla="*/ 0 h 300942"/>
                  <a:gd name="connsiteX1" fmla="*/ 0 w 296460"/>
                  <a:gd name="connsiteY1" fmla="*/ 297180 h 300942"/>
                  <a:gd name="connsiteX2" fmla="*/ 228600 w 296460"/>
                  <a:gd name="connsiteY2" fmla="*/ 213360 h 300942"/>
                  <a:gd name="connsiteX3" fmla="*/ 266700 w 296460"/>
                  <a:gd name="connsiteY3" fmla="*/ 0 h 300942"/>
                  <a:gd name="connsiteX0" fmla="*/ 266700 w 287822"/>
                  <a:gd name="connsiteY0" fmla="*/ 0 h 300942"/>
                  <a:gd name="connsiteX1" fmla="*/ 0 w 287822"/>
                  <a:gd name="connsiteY1" fmla="*/ 297180 h 300942"/>
                  <a:gd name="connsiteX2" fmla="*/ 205740 w 287822"/>
                  <a:gd name="connsiteY2" fmla="*/ 213360 h 300942"/>
                  <a:gd name="connsiteX3" fmla="*/ 266700 w 287822"/>
                  <a:gd name="connsiteY3" fmla="*/ 0 h 300942"/>
                  <a:gd name="connsiteX0" fmla="*/ 243840 w 273600"/>
                  <a:gd name="connsiteY0" fmla="*/ 0 h 224742"/>
                  <a:gd name="connsiteX1" fmla="*/ 0 w 273600"/>
                  <a:gd name="connsiteY1" fmla="*/ 220980 h 224742"/>
                  <a:gd name="connsiteX2" fmla="*/ 205740 w 273600"/>
                  <a:gd name="connsiteY2" fmla="*/ 137160 h 224742"/>
                  <a:gd name="connsiteX3" fmla="*/ 243840 w 273600"/>
                  <a:gd name="connsiteY3" fmla="*/ 0 h 224742"/>
                  <a:gd name="connsiteX0" fmla="*/ 144780 w 174540"/>
                  <a:gd name="connsiteY0" fmla="*/ 62675 h 221858"/>
                  <a:gd name="connsiteX1" fmla="*/ 0 w 174540"/>
                  <a:gd name="connsiteY1" fmla="*/ 70295 h 221858"/>
                  <a:gd name="connsiteX2" fmla="*/ 106680 w 174540"/>
                  <a:gd name="connsiteY2" fmla="*/ 199835 h 221858"/>
                  <a:gd name="connsiteX3" fmla="*/ 144780 w 174540"/>
                  <a:gd name="connsiteY3" fmla="*/ 62675 h 221858"/>
                  <a:gd name="connsiteX0" fmla="*/ 175260 w 194178"/>
                  <a:gd name="connsiteY0" fmla="*/ 56751 h 223554"/>
                  <a:gd name="connsiteX1" fmla="*/ 0 w 194178"/>
                  <a:gd name="connsiteY1" fmla="*/ 71991 h 223554"/>
                  <a:gd name="connsiteX2" fmla="*/ 106680 w 194178"/>
                  <a:gd name="connsiteY2" fmla="*/ 201531 h 223554"/>
                  <a:gd name="connsiteX3" fmla="*/ 175260 w 194178"/>
                  <a:gd name="connsiteY3" fmla="*/ 56751 h 223554"/>
                  <a:gd name="connsiteX0" fmla="*/ 175260 w 194178"/>
                  <a:gd name="connsiteY0" fmla="*/ 66810 h 233613"/>
                  <a:gd name="connsiteX1" fmla="*/ 0 w 194178"/>
                  <a:gd name="connsiteY1" fmla="*/ 82050 h 233613"/>
                  <a:gd name="connsiteX2" fmla="*/ 106680 w 194178"/>
                  <a:gd name="connsiteY2" fmla="*/ 211590 h 233613"/>
                  <a:gd name="connsiteX3" fmla="*/ 175260 w 194178"/>
                  <a:gd name="connsiteY3" fmla="*/ 66810 h 233613"/>
                  <a:gd name="connsiteX0" fmla="*/ 175260 w 194178"/>
                  <a:gd name="connsiteY0" fmla="*/ 66810 h 236889"/>
                  <a:gd name="connsiteX1" fmla="*/ 0 w 194178"/>
                  <a:gd name="connsiteY1" fmla="*/ 82050 h 236889"/>
                  <a:gd name="connsiteX2" fmla="*/ 106680 w 194178"/>
                  <a:gd name="connsiteY2" fmla="*/ 211590 h 236889"/>
                  <a:gd name="connsiteX3" fmla="*/ 175260 w 194178"/>
                  <a:gd name="connsiteY3" fmla="*/ 66810 h 236889"/>
                  <a:gd name="connsiteX0" fmla="*/ 175260 w 194178"/>
                  <a:gd name="connsiteY0" fmla="*/ 29766 h 199845"/>
                  <a:gd name="connsiteX1" fmla="*/ 0 w 194178"/>
                  <a:gd name="connsiteY1" fmla="*/ 45006 h 199845"/>
                  <a:gd name="connsiteX2" fmla="*/ 106680 w 194178"/>
                  <a:gd name="connsiteY2" fmla="*/ 174546 h 199845"/>
                  <a:gd name="connsiteX3" fmla="*/ 175260 w 194178"/>
                  <a:gd name="connsiteY3" fmla="*/ 29766 h 199845"/>
                  <a:gd name="connsiteX0" fmla="*/ 175260 w 201789"/>
                  <a:gd name="connsiteY0" fmla="*/ 29766 h 186315"/>
                  <a:gd name="connsiteX1" fmla="*/ 0 w 201789"/>
                  <a:gd name="connsiteY1" fmla="*/ 45006 h 186315"/>
                  <a:gd name="connsiteX2" fmla="*/ 129540 w 201789"/>
                  <a:gd name="connsiteY2" fmla="*/ 159306 h 186315"/>
                  <a:gd name="connsiteX3" fmla="*/ 175260 w 201789"/>
                  <a:gd name="connsiteY3" fmla="*/ 29766 h 186315"/>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29766 h 159563"/>
                  <a:gd name="connsiteX1" fmla="*/ 0 w 201789"/>
                  <a:gd name="connsiteY1" fmla="*/ 45006 h 159563"/>
                  <a:gd name="connsiteX2" fmla="*/ 129540 w 201789"/>
                  <a:gd name="connsiteY2" fmla="*/ 159306 h 159563"/>
                  <a:gd name="connsiteX3" fmla="*/ 175260 w 201789"/>
                  <a:gd name="connsiteY3" fmla="*/ 29766 h 159563"/>
                  <a:gd name="connsiteX0" fmla="*/ 175260 w 201789"/>
                  <a:gd name="connsiteY0" fmla="*/ 16460 h 146257"/>
                  <a:gd name="connsiteX1" fmla="*/ 0 w 201789"/>
                  <a:gd name="connsiteY1" fmla="*/ 31700 h 146257"/>
                  <a:gd name="connsiteX2" fmla="*/ 129540 w 201789"/>
                  <a:gd name="connsiteY2" fmla="*/ 146000 h 146257"/>
                  <a:gd name="connsiteX3" fmla="*/ 175260 w 201789"/>
                  <a:gd name="connsiteY3" fmla="*/ 16460 h 146257"/>
                  <a:gd name="connsiteX0" fmla="*/ 175260 w 201789"/>
                  <a:gd name="connsiteY0" fmla="*/ 20382 h 150179"/>
                  <a:gd name="connsiteX1" fmla="*/ 0 w 201789"/>
                  <a:gd name="connsiteY1" fmla="*/ 35622 h 150179"/>
                  <a:gd name="connsiteX2" fmla="*/ 129540 w 201789"/>
                  <a:gd name="connsiteY2" fmla="*/ 149922 h 150179"/>
                  <a:gd name="connsiteX3" fmla="*/ 175260 w 201789"/>
                  <a:gd name="connsiteY3" fmla="*/ 20382 h 150179"/>
                  <a:gd name="connsiteX0" fmla="*/ 175260 w 191671"/>
                  <a:gd name="connsiteY0" fmla="*/ 20382 h 150179"/>
                  <a:gd name="connsiteX1" fmla="*/ 0 w 191671"/>
                  <a:gd name="connsiteY1" fmla="*/ 35622 h 150179"/>
                  <a:gd name="connsiteX2" fmla="*/ 129540 w 191671"/>
                  <a:gd name="connsiteY2" fmla="*/ 149922 h 150179"/>
                  <a:gd name="connsiteX3" fmla="*/ 175260 w 191671"/>
                  <a:gd name="connsiteY3" fmla="*/ 20382 h 150179"/>
                  <a:gd name="connsiteX0" fmla="*/ 175260 w 191671"/>
                  <a:gd name="connsiteY0" fmla="*/ 20382 h 150330"/>
                  <a:gd name="connsiteX1" fmla="*/ 0 w 191671"/>
                  <a:gd name="connsiteY1" fmla="*/ 35622 h 150330"/>
                  <a:gd name="connsiteX2" fmla="*/ 129540 w 191671"/>
                  <a:gd name="connsiteY2" fmla="*/ 149922 h 150330"/>
                  <a:gd name="connsiteX3" fmla="*/ 175260 w 191671"/>
                  <a:gd name="connsiteY3" fmla="*/ 20382 h 150330"/>
                  <a:gd name="connsiteX0" fmla="*/ 175260 w 295945"/>
                  <a:gd name="connsiteY0" fmla="*/ 20382 h 188250"/>
                  <a:gd name="connsiteX1" fmla="*/ 0 w 295945"/>
                  <a:gd name="connsiteY1" fmla="*/ 35622 h 188250"/>
                  <a:gd name="connsiteX2" fmla="*/ 281940 w 295945"/>
                  <a:gd name="connsiteY2" fmla="*/ 188022 h 188250"/>
                  <a:gd name="connsiteX3" fmla="*/ 175260 w 295945"/>
                  <a:gd name="connsiteY3" fmla="*/ 20382 h 188250"/>
                  <a:gd name="connsiteX0" fmla="*/ 175260 w 295945"/>
                  <a:gd name="connsiteY0" fmla="*/ 42252 h 178370"/>
                  <a:gd name="connsiteX1" fmla="*/ 0 w 295945"/>
                  <a:gd name="connsiteY1" fmla="*/ 25742 h 178370"/>
                  <a:gd name="connsiteX2" fmla="*/ 281940 w 295945"/>
                  <a:gd name="connsiteY2" fmla="*/ 178142 h 178370"/>
                  <a:gd name="connsiteX3" fmla="*/ 175260 w 295945"/>
                  <a:gd name="connsiteY3" fmla="*/ 42252 h 178370"/>
                  <a:gd name="connsiteX0" fmla="*/ 175260 w 298725"/>
                  <a:gd name="connsiteY0" fmla="*/ 42252 h 178370"/>
                  <a:gd name="connsiteX1" fmla="*/ 0 w 298725"/>
                  <a:gd name="connsiteY1" fmla="*/ 25742 h 178370"/>
                  <a:gd name="connsiteX2" fmla="*/ 281940 w 298725"/>
                  <a:gd name="connsiteY2" fmla="*/ 178142 h 178370"/>
                  <a:gd name="connsiteX3" fmla="*/ 175260 w 298725"/>
                  <a:gd name="connsiteY3" fmla="*/ 42252 h 178370"/>
                  <a:gd name="connsiteX0" fmla="*/ 175260 w 298725"/>
                  <a:gd name="connsiteY0" fmla="*/ 27540 h 163658"/>
                  <a:gd name="connsiteX1" fmla="*/ 0 w 298725"/>
                  <a:gd name="connsiteY1" fmla="*/ 11030 h 163658"/>
                  <a:gd name="connsiteX2" fmla="*/ 281940 w 298725"/>
                  <a:gd name="connsiteY2" fmla="*/ 163430 h 163658"/>
                  <a:gd name="connsiteX3" fmla="*/ 175260 w 298725"/>
                  <a:gd name="connsiteY3" fmla="*/ 27540 h 163658"/>
                  <a:gd name="connsiteX0" fmla="*/ 196691 w 301551"/>
                  <a:gd name="connsiteY0" fmla="*/ 25659 h 164158"/>
                  <a:gd name="connsiteX1" fmla="*/ 0 w 301551"/>
                  <a:gd name="connsiteY1" fmla="*/ 11530 h 164158"/>
                  <a:gd name="connsiteX2" fmla="*/ 281940 w 301551"/>
                  <a:gd name="connsiteY2" fmla="*/ 163930 h 164158"/>
                  <a:gd name="connsiteX3" fmla="*/ 196691 w 301551"/>
                  <a:gd name="connsiteY3" fmla="*/ 25659 h 164158"/>
                  <a:gd name="connsiteX0" fmla="*/ 189547 w 294407"/>
                  <a:gd name="connsiteY0" fmla="*/ 39515 h 177976"/>
                  <a:gd name="connsiteX1" fmla="*/ 0 w 294407"/>
                  <a:gd name="connsiteY1" fmla="*/ 8717 h 177976"/>
                  <a:gd name="connsiteX2" fmla="*/ 274796 w 294407"/>
                  <a:gd name="connsiteY2" fmla="*/ 177786 h 177976"/>
                  <a:gd name="connsiteX3" fmla="*/ 189547 w 294407"/>
                  <a:gd name="connsiteY3" fmla="*/ 39515 h 177976"/>
                </a:gdLst>
                <a:ahLst/>
                <a:cxnLst>
                  <a:cxn ang="0">
                    <a:pos x="connsiteX0" y="connsiteY0"/>
                  </a:cxn>
                  <a:cxn ang="0">
                    <a:pos x="connsiteX1" y="connsiteY1"/>
                  </a:cxn>
                  <a:cxn ang="0">
                    <a:pos x="connsiteX2" y="connsiteY2"/>
                  </a:cxn>
                  <a:cxn ang="0">
                    <a:pos x="connsiteX3" y="connsiteY3"/>
                  </a:cxn>
                </a:cxnLst>
                <a:rect l="l" t="t" r="r" b="b"/>
                <a:pathLst>
                  <a:path w="294407" h="177976">
                    <a:moveTo>
                      <a:pt x="189547" y="39515"/>
                    </a:moveTo>
                    <a:cubicBezTo>
                      <a:pt x="127317" y="26815"/>
                      <a:pt x="99060" y="-18905"/>
                      <a:pt x="0" y="8717"/>
                    </a:cubicBezTo>
                    <a:cubicBezTo>
                      <a:pt x="30480" y="85552"/>
                      <a:pt x="170656" y="182866"/>
                      <a:pt x="274796" y="177786"/>
                    </a:cubicBezTo>
                    <a:cubicBezTo>
                      <a:pt x="330676" y="146036"/>
                      <a:pt x="256063" y="76345"/>
                      <a:pt x="189547" y="39515"/>
                    </a:cubicBezTo>
                    <a:close/>
                  </a:path>
                </a:pathLst>
              </a:cu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7" name="右矢印 26"/>
            <p:cNvSpPr/>
            <p:nvPr/>
          </p:nvSpPr>
          <p:spPr>
            <a:xfrm rot="17900096">
              <a:off x="3695196" y="5051916"/>
              <a:ext cx="3086922" cy="1201401"/>
            </a:xfrm>
            <a:prstGeom prst="rightArrow">
              <a:avLst/>
            </a:prstGeom>
            <a:gradFill flip="none" rotWithShape="1">
              <a:gsLst>
                <a:gs pos="0">
                  <a:srgbClr val="FF6699"/>
                </a:gs>
                <a:gs pos="100000">
                  <a:schemeClr val="bg1"/>
                </a:gs>
              </a:gsLst>
              <a:lin ang="8100000" scaled="1"/>
              <a:tileRect/>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8" name="右矢印 27"/>
            <p:cNvSpPr>
              <a:spLocks noChangeAspect="1"/>
            </p:cNvSpPr>
            <p:nvPr/>
          </p:nvSpPr>
          <p:spPr>
            <a:xfrm rot="6872466">
              <a:off x="5297288" y="1766468"/>
              <a:ext cx="3060751" cy="1201401"/>
            </a:xfrm>
            <a:prstGeom prst="rightArrow">
              <a:avLst/>
            </a:prstGeom>
            <a:gradFill flip="none" rotWithShape="1">
              <a:gsLst>
                <a:gs pos="0">
                  <a:schemeClr val="accent1">
                    <a:tint val="66000"/>
                    <a:satMod val="160000"/>
                  </a:schemeClr>
                </a:gs>
                <a:gs pos="100000">
                  <a:schemeClr val="accent1">
                    <a:tint val="23500"/>
                    <a:satMod val="160000"/>
                  </a:schemeClr>
                </a:gs>
              </a:gsLst>
              <a:lin ang="10800000" scaled="1"/>
              <a:tileRect/>
            </a:gra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9" name="テキスト ボックス 28"/>
            <p:cNvSpPr txBox="1"/>
            <p:nvPr/>
          </p:nvSpPr>
          <p:spPr>
            <a:xfrm rot="1589297">
              <a:off x="4752787" y="4800462"/>
              <a:ext cx="1078475" cy="1463654"/>
            </a:xfrm>
            <a:prstGeom prst="rect">
              <a:avLst/>
            </a:prstGeom>
            <a:noFill/>
          </p:spPr>
          <p:txBody>
            <a:bodyPr vert="eaVert" wrap="none" rtlCol="0">
              <a:spAutoFit/>
            </a:bodyPr>
            <a:lstStyle/>
            <a:p>
              <a:r>
                <a:rPr lang="ja-JP" altLang="en-US" sz="900" dirty="0">
                  <a:latin typeface="HG丸ｺﾞｼｯｸM-PRO" panose="020F0600000000000000" pitchFamily="50" charset="-128"/>
                  <a:ea typeface="HG丸ｺﾞｼｯｸM-PRO" panose="020F0600000000000000" pitchFamily="50" charset="-128"/>
                </a:rPr>
                <a:t>黒　潮</a:t>
              </a:r>
            </a:p>
          </p:txBody>
        </p:sp>
        <p:sp>
          <p:nvSpPr>
            <p:cNvPr id="30" name="テキスト ボックス 29"/>
            <p:cNvSpPr txBox="1"/>
            <p:nvPr/>
          </p:nvSpPr>
          <p:spPr>
            <a:xfrm rot="1465426">
              <a:off x="6219561" y="1784089"/>
              <a:ext cx="1078475" cy="1463654"/>
            </a:xfrm>
            <a:prstGeom prst="rect">
              <a:avLst/>
            </a:prstGeom>
            <a:noFill/>
          </p:spPr>
          <p:txBody>
            <a:bodyPr vert="eaVert" wrap="none" rtlCol="0">
              <a:spAutoFit/>
            </a:bodyPr>
            <a:lstStyle/>
            <a:p>
              <a:r>
                <a:rPr lang="ja-JP" altLang="en-US" sz="900" dirty="0">
                  <a:latin typeface="HG丸ｺﾞｼｯｸM-PRO" panose="020F0600000000000000" pitchFamily="50" charset="-128"/>
                  <a:ea typeface="HG丸ｺﾞｼｯｸM-PRO" panose="020F0600000000000000" pitchFamily="50" charset="-128"/>
                </a:rPr>
                <a:t>親　潮</a:t>
              </a:r>
            </a:p>
          </p:txBody>
        </p:sp>
        <p:sp>
          <p:nvSpPr>
            <p:cNvPr id="31" name="フリーフォーム 30"/>
            <p:cNvSpPr/>
            <p:nvPr/>
          </p:nvSpPr>
          <p:spPr>
            <a:xfrm>
              <a:off x="4320516" y="1818109"/>
              <a:ext cx="133368" cy="158534"/>
            </a:xfrm>
            <a:custGeom>
              <a:avLst/>
              <a:gdLst>
                <a:gd name="connsiteX0" fmla="*/ 1727200 w 3759200"/>
                <a:gd name="connsiteY0" fmla="*/ 982133 h 4419600"/>
                <a:gd name="connsiteX1" fmla="*/ 1422400 w 3759200"/>
                <a:gd name="connsiteY1" fmla="*/ 541867 h 4419600"/>
                <a:gd name="connsiteX2" fmla="*/ 1828800 w 3759200"/>
                <a:gd name="connsiteY2" fmla="*/ 0 h 4419600"/>
                <a:gd name="connsiteX3" fmla="*/ 2404534 w 3759200"/>
                <a:gd name="connsiteY3" fmla="*/ 508000 h 4419600"/>
                <a:gd name="connsiteX4" fmla="*/ 1981200 w 3759200"/>
                <a:gd name="connsiteY4" fmla="*/ 1049867 h 4419600"/>
                <a:gd name="connsiteX5" fmla="*/ 1998134 w 3759200"/>
                <a:gd name="connsiteY5" fmla="*/ 3979333 h 4419600"/>
                <a:gd name="connsiteX6" fmla="*/ 2861734 w 3759200"/>
                <a:gd name="connsiteY6" fmla="*/ 3860800 h 4419600"/>
                <a:gd name="connsiteX7" fmla="*/ 3335867 w 3759200"/>
                <a:gd name="connsiteY7" fmla="*/ 3454400 h 4419600"/>
                <a:gd name="connsiteX8" fmla="*/ 2777067 w 3759200"/>
                <a:gd name="connsiteY8" fmla="*/ 3471333 h 4419600"/>
                <a:gd name="connsiteX9" fmla="*/ 2777067 w 3759200"/>
                <a:gd name="connsiteY9" fmla="*/ 3183467 h 4419600"/>
                <a:gd name="connsiteX10" fmla="*/ 3742267 w 3759200"/>
                <a:gd name="connsiteY10" fmla="*/ 3200400 h 4419600"/>
                <a:gd name="connsiteX11" fmla="*/ 3759200 w 3759200"/>
                <a:gd name="connsiteY11" fmla="*/ 4131733 h 4419600"/>
                <a:gd name="connsiteX12" fmla="*/ 3505200 w 3759200"/>
                <a:gd name="connsiteY12" fmla="*/ 4131733 h 4419600"/>
                <a:gd name="connsiteX13" fmla="*/ 3488267 w 3759200"/>
                <a:gd name="connsiteY13" fmla="*/ 3657600 h 4419600"/>
                <a:gd name="connsiteX14" fmla="*/ 2946400 w 3759200"/>
                <a:gd name="connsiteY14" fmla="*/ 4097867 h 4419600"/>
                <a:gd name="connsiteX15" fmla="*/ 2438400 w 3759200"/>
                <a:gd name="connsiteY15" fmla="*/ 4334933 h 4419600"/>
                <a:gd name="connsiteX16" fmla="*/ 1930400 w 3759200"/>
                <a:gd name="connsiteY16" fmla="*/ 4419600 h 4419600"/>
                <a:gd name="connsiteX17" fmla="*/ 1286934 w 3759200"/>
                <a:gd name="connsiteY17" fmla="*/ 4419600 h 4419600"/>
                <a:gd name="connsiteX18" fmla="*/ 304800 w 3759200"/>
                <a:gd name="connsiteY18" fmla="*/ 3657600 h 4419600"/>
                <a:gd name="connsiteX19" fmla="*/ 287867 w 3759200"/>
                <a:gd name="connsiteY19" fmla="*/ 4233333 h 4419600"/>
                <a:gd name="connsiteX20" fmla="*/ 0 w 3759200"/>
                <a:gd name="connsiteY20" fmla="*/ 4216400 h 4419600"/>
                <a:gd name="connsiteX21" fmla="*/ 33867 w 3759200"/>
                <a:gd name="connsiteY21" fmla="*/ 3217333 h 4419600"/>
                <a:gd name="connsiteX22" fmla="*/ 965200 w 3759200"/>
                <a:gd name="connsiteY22" fmla="*/ 3200400 h 4419600"/>
                <a:gd name="connsiteX23" fmla="*/ 948267 w 3759200"/>
                <a:gd name="connsiteY23" fmla="*/ 3437467 h 4419600"/>
                <a:gd name="connsiteX24" fmla="*/ 440267 w 3759200"/>
                <a:gd name="connsiteY24" fmla="*/ 3471333 h 4419600"/>
                <a:gd name="connsiteX25" fmla="*/ 812800 w 3759200"/>
                <a:gd name="connsiteY25" fmla="*/ 3776133 h 4419600"/>
                <a:gd name="connsiteX26" fmla="*/ 1456267 w 3759200"/>
                <a:gd name="connsiteY26" fmla="*/ 4097867 h 4419600"/>
                <a:gd name="connsiteX27" fmla="*/ 1778000 w 3759200"/>
                <a:gd name="connsiteY27" fmla="*/ 4080933 h 4419600"/>
                <a:gd name="connsiteX28" fmla="*/ 1727200 w 3759200"/>
                <a:gd name="connsiteY28" fmla="*/ 982133 h 4419600"/>
                <a:gd name="connsiteX0" fmla="*/ 1727200 w 3759200"/>
                <a:gd name="connsiteY0" fmla="*/ 982133 h 4419600"/>
                <a:gd name="connsiteX1" fmla="*/ 1422400 w 3759200"/>
                <a:gd name="connsiteY1" fmla="*/ 541867 h 4419600"/>
                <a:gd name="connsiteX2" fmla="*/ 1828800 w 3759200"/>
                <a:gd name="connsiteY2" fmla="*/ 0 h 4419600"/>
                <a:gd name="connsiteX3" fmla="*/ 2300817 w 3759200"/>
                <a:gd name="connsiteY3" fmla="*/ 107950 h 4419600"/>
                <a:gd name="connsiteX4" fmla="*/ 2404534 w 3759200"/>
                <a:gd name="connsiteY4" fmla="*/ 508000 h 4419600"/>
                <a:gd name="connsiteX5" fmla="*/ 1981200 w 3759200"/>
                <a:gd name="connsiteY5" fmla="*/ 1049867 h 4419600"/>
                <a:gd name="connsiteX6" fmla="*/ 1998134 w 3759200"/>
                <a:gd name="connsiteY6" fmla="*/ 3979333 h 4419600"/>
                <a:gd name="connsiteX7" fmla="*/ 2861734 w 3759200"/>
                <a:gd name="connsiteY7" fmla="*/ 3860800 h 4419600"/>
                <a:gd name="connsiteX8" fmla="*/ 3335867 w 3759200"/>
                <a:gd name="connsiteY8" fmla="*/ 3454400 h 4419600"/>
                <a:gd name="connsiteX9" fmla="*/ 2777067 w 3759200"/>
                <a:gd name="connsiteY9" fmla="*/ 3471333 h 4419600"/>
                <a:gd name="connsiteX10" fmla="*/ 2777067 w 3759200"/>
                <a:gd name="connsiteY10" fmla="*/ 3183467 h 4419600"/>
                <a:gd name="connsiteX11" fmla="*/ 3742267 w 3759200"/>
                <a:gd name="connsiteY11" fmla="*/ 3200400 h 4419600"/>
                <a:gd name="connsiteX12" fmla="*/ 3759200 w 3759200"/>
                <a:gd name="connsiteY12" fmla="*/ 4131733 h 4419600"/>
                <a:gd name="connsiteX13" fmla="*/ 3505200 w 3759200"/>
                <a:gd name="connsiteY13" fmla="*/ 4131733 h 4419600"/>
                <a:gd name="connsiteX14" fmla="*/ 3488267 w 3759200"/>
                <a:gd name="connsiteY14" fmla="*/ 3657600 h 4419600"/>
                <a:gd name="connsiteX15" fmla="*/ 2946400 w 3759200"/>
                <a:gd name="connsiteY15" fmla="*/ 4097867 h 4419600"/>
                <a:gd name="connsiteX16" fmla="*/ 2438400 w 3759200"/>
                <a:gd name="connsiteY16" fmla="*/ 4334933 h 4419600"/>
                <a:gd name="connsiteX17" fmla="*/ 1930400 w 3759200"/>
                <a:gd name="connsiteY17" fmla="*/ 4419600 h 4419600"/>
                <a:gd name="connsiteX18" fmla="*/ 1286934 w 3759200"/>
                <a:gd name="connsiteY18" fmla="*/ 4419600 h 4419600"/>
                <a:gd name="connsiteX19" fmla="*/ 304800 w 3759200"/>
                <a:gd name="connsiteY19" fmla="*/ 3657600 h 4419600"/>
                <a:gd name="connsiteX20" fmla="*/ 287867 w 3759200"/>
                <a:gd name="connsiteY20" fmla="*/ 4233333 h 4419600"/>
                <a:gd name="connsiteX21" fmla="*/ 0 w 3759200"/>
                <a:gd name="connsiteY21" fmla="*/ 4216400 h 4419600"/>
                <a:gd name="connsiteX22" fmla="*/ 33867 w 3759200"/>
                <a:gd name="connsiteY22" fmla="*/ 3217333 h 4419600"/>
                <a:gd name="connsiteX23" fmla="*/ 965200 w 3759200"/>
                <a:gd name="connsiteY23" fmla="*/ 3200400 h 4419600"/>
                <a:gd name="connsiteX24" fmla="*/ 948267 w 3759200"/>
                <a:gd name="connsiteY24" fmla="*/ 3437467 h 4419600"/>
                <a:gd name="connsiteX25" fmla="*/ 440267 w 3759200"/>
                <a:gd name="connsiteY25" fmla="*/ 3471333 h 4419600"/>
                <a:gd name="connsiteX26" fmla="*/ 812800 w 3759200"/>
                <a:gd name="connsiteY26" fmla="*/ 3776133 h 4419600"/>
                <a:gd name="connsiteX27" fmla="*/ 1456267 w 3759200"/>
                <a:gd name="connsiteY27" fmla="*/ 4097867 h 4419600"/>
                <a:gd name="connsiteX28" fmla="*/ 1778000 w 3759200"/>
                <a:gd name="connsiteY28" fmla="*/ 4080933 h 4419600"/>
                <a:gd name="connsiteX29" fmla="*/ 1727200 w 3759200"/>
                <a:gd name="connsiteY29" fmla="*/ 982133 h 4419600"/>
                <a:gd name="connsiteX0" fmla="*/ 1727200 w 3759200"/>
                <a:gd name="connsiteY0" fmla="*/ 1026738 h 4464205"/>
                <a:gd name="connsiteX1" fmla="*/ 1422400 w 3759200"/>
                <a:gd name="connsiteY1" fmla="*/ 586472 h 4464205"/>
                <a:gd name="connsiteX2" fmla="*/ 1828800 w 3759200"/>
                <a:gd name="connsiteY2" fmla="*/ 44605 h 4464205"/>
                <a:gd name="connsiteX3" fmla="*/ 2040467 w 3759200"/>
                <a:gd name="connsiteY3" fmla="*/ 31905 h 4464205"/>
                <a:gd name="connsiteX4" fmla="*/ 2300817 w 3759200"/>
                <a:gd name="connsiteY4" fmla="*/ 152555 h 4464205"/>
                <a:gd name="connsiteX5" fmla="*/ 2404534 w 3759200"/>
                <a:gd name="connsiteY5" fmla="*/ 552605 h 4464205"/>
                <a:gd name="connsiteX6" fmla="*/ 1981200 w 3759200"/>
                <a:gd name="connsiteY6" fmla="*/ 1094472 h 4464205"/>
                <a:gd name="connsiteX7" fmla="*/ 1998134 w 3759200"/>
                <a:gd name="connsiteY7" fmla="*/ 4023938 h 4464205"/>
                <a:gd name="connsiteX8" fmla="*/ 2861734 w 3759200"/>
                <a:gd name="connsiteY8" fmla="*/ 3905405 h 4464205"/>
                <a:gd name="connsiteX9" fmla="*/ 3335867 w 3759200"/>
                <a:gd name="connsiteY9" fmla="*/ 3499005 h 4464205"/>
                <a:gd name="connsiteX10" fmla="*/ 2777067 w 3759200"/>
                <a:gd name="connsiteY10" fmla="*/ 3515938 h 4464205"/>
                <a:gd name="connsiteX11" fmla="*/ 2777067 w 3759200"/>
                <a:gd name="connsiteY11" fmla="*/ 3228072 h 4464205"/>
                <a:gd name="connsiteX12" fmla="*/ 3742267 w 3759200"/>
                <a:gd name="connsiteY12" fmla="*/ 3245005 h 4464205"/>
                <a:gd name="connsiteX13" fmla="*/ 3759200 w 3759200"/>
                <a:gd name="connsiteY13" fmla="*/ 4176338 h 4464205"/>
                <a:gd name="connsiteX14" fmla="*/ 3505200 w 3759200"/>
                <a:gd name="connsiteY14" fmla="*/ 4176338 h 4464205"/>
                <a:gd name="connsiteX15" fmla="*/ 3488267 w 3759200"/>
                <a:gd name="connsiteY15" fmla="*/ 3702205 h 4464205"/>
                <a:gd name="connsiteX16" fmla="*/ 2946400 w 3759200"/>
                <a:gd name="connsiteY16" fmla="*/ 4142472 h 4464205"/>
                <a:gd name="connsiteX17" fmla="*/ 2438400 w 3759200"/>
                <a:gd name="connsiteY17" fmla="*/ 4379538 h 4464205"/>
                <a:gd name="connsiteX18" fmla="*/ 1930400 w 3759200"/>
                <a:gd name="connsiteY18" fmla="*/ 4464205 h 4464205"/>
                <a:gd name="connsiteX19" fmla="*/ 1286934 w 3759200"/>
                <a:gd name="connsiteY19" fmla="*/ 4464205 h 4464205"/>
                <a:gd name="connsiteX20" fmla="*/ 304800 w 3759200"/>
                <a:gd name="connsiteY20" fmla="*/ 3702205 h 4464205"/>
                <a:gd name="connsiteX21" fmla="*/ 287867 w 3759200"/>
                <a:gd name="connsiteY21" fmla="*/ 4277938 h 4464205"/>
                <a:gd name="connsiteX22" fmla="*/ 0 w 3759200"/>
                <a:gd name="connsiteY22" fmla="*/ 4261005 h 4464205"/>
                <a:gd name="connsiteX23" fmla="*/ 33867 w 3759200"/>
                <a:gd name="connsiteY23" fmla="*/ 3261938 h 4464205"/>
                <a:gd name="connsiteX24" fmla="*/ 965200 w 3759200"/>
                <a:gd name="connsiteY24" fmla="*/ 3245005 h 4464205"/>
                <a:gd name="connsiteX25" fmla="*/ 948267 w 3759200"/>
                <a:gd name="connsiteY25" fmla="*/ 3482072 h 4464205"/>
                <a:gd name="connsiteX26" fmla="*/ 440267 w 3759200"/>
                <a:gd name="connsiteY26" fmla="*/ 3515938 h 4464205"/>
                <a:gd name="connsiteX27" fmla="*/ 812800 w 3759200"/>
                <a:gd name="connsiteY27" fmla="*/ 3820738 h 4464205"/>
                <a:gd name="connsiteX28" fmla="*/ 1456267 w 3759200"/>
                <a:gd name="connsiteY28" fmla="*/ 4142472 h 4464205"/>
                <a:gd name="connsiteX29" fmla="*/ 1778000 w 3759200"/>
                <a:gd name="connsiteY29" fmla="*/ 4125538 h 4464205"/>
                <a:gd name="connsiteX30" fmla="*/ 1727200 w 3759200"/>
                <a:gd name="connsiteY30" fmla="*/ 1026738 h 4464205"/>
                <a:gd name="connsiteX0" fmla="*/ 1727200 w 3759200"/>
                <a:gd name="connsiteY0" fmla="*/ 1026738 h 4464205"/>
                <a:gd name="connsiteX1" fmla="*/ 1422400 w 3759200"/>
                <a:gd name="connsiteY1" fmla="*/ 586472 h 4464205"/>
                <a:gd name="connsiteX2" fmla="*/ 1538817 w 3759200"/>
                <a:gd name="connsiteY2" fmla="*/ 50956 h 4464205"/>
                <a:gd name="connsiteX3" fmla="*/ 1828800 w 3759200"/>
                <a:gd name="connsiteY3" fmla="*/ 44605 h 4464205"/>
                <a:gd name="connsiteX4" fmla="*/ 2040467 w 3759200"/>
                <a:gd name="connsiteY4" fmla="*/ 31905 h 4464205"/>
                <a:gd name="connsiteX5" fmla="*/ 2300817 w 3759200"/>
                <a:gd name="connsiteY5" fmla="*/ 152555 h 4464205"/>
                <a:gd name="connsiteX6" fmla="*/ 2404534 w 3759200"/>
                <a:gd name="connsiteY6" fmla="*/ 552605 h 4464205"/>
                <a:gd name="connsiteX7" fmla="*/ 1981200 w 3759200"/>
                <a:gd name="connsiteY7" fmla="*/ 1094472 h 4464205"/>
                <a:gd name="connsiteX8" fmla="*/ 1998134 w 3759200"/>
                <a:gd name="connsiteY8" fmla="*/ 4023938 h 4464205"/>
                <a:gd name="connsiteX9" fmla="*/ 2861734 w 3759200"/>
                <a:gd name="connsiteY9" fmla="*/ 3905405 h 4464205"/>
                <a:gd name="connsiteX10" fmla="*/ 3335867 w 3759200"/>
                <a:gd name="connsiteY10" fmla="*/ 3499005 h 4464205"/>
                <a:gd name="connsiteX11" fmla="*/ 2777067 w 3759200"/>
                <a:gd name="connsiteY11" fmla="*/ 3515938 h 4464205"/>
                <a:gd name="connsiteX12" fmla="*/ 2777067 w 3759200"/>
                <a:gd name="connsiteY12" fmla="*/ 3228072 h 4464205"/>
                <a:gd name="connsiteX13" fmla="*/ 3742267 w 3759200"/>
                <a:gd name="connsiteY13" fmla="*/ 3245005 h 4464205"/>
                <a:gd name="connsiteX14" fmla="*/ 3759200 w 3759200"/>
                <a:gd name="connsiteY14" fmla="*/ 4176338 h 4464205"/>
                <a:gd name="connsiteX15" fmla="*/ 3505200 w 3759200"/>
                <a:gd name="connsiteY15" fmla="*/ 4176338 h 4464205"/>
                <a:gd name="connsiteX16" fmla="*/ 3488267 w 3759200"/>
                <a:gd name="connsiteY16" fmla="*/ 3702205 h 4464205"/>
                <a:gd name="connsiteX17" fmla="*/ 2946400 w 3759200"/>
                <a:gd name="connsiteY17" fmla="*/ 4142472 h 4464205"/>
                <a:gd name="connsiteX18" fmla="*/ 2438400 w 3759200"/>
                <a:gd name="connsiteY18" fmla="*/ 4379538 h 4464205"/>
                <a:gd name="connsiteX19" fmla="*/ 1930400 w 3759200"/>
                <a:gd name="connsiteY19" fmla="*/ 4464205 h 4464205"/>
                <a:gd name="connsiteX20" fmla="*/ 1286934 w 3759200"/>
                <a:gd name="connsiteY20" fmla="*/ 4464205 h 4464205"/>
                <a:gd name="connsiteX21" fmla="*/ 304800 w 3759200"/>
                <a:gd name="connsiteY21" fmla="*/ 3702205 h 4464205"/>
                <a:gd name="connsiteX22" fmla="*/ 287867 w 3759200"/>
                <a:gd name="connsiteY22" fmla="*/ 4277938 h 4464205"/>
                <a:gd name="connsiteX23" fmla="*/ 0 w 3759200"/>
                <a:gd name="connsiteY23" fmla="*/ 4261005 h 4464205"/>
                <a:gd name="connsiteX24" fmla="*/ 33867 w 3759200"/>
                <a:gd name="connsiteY24" fmla="*/ 3261938 h 4464205"/>
                <a:gd name="connsiteX25" fmla="*/ 965200 w 3759200"/>
                <a:gd name="connsiteY25" fmla="*/ 3245005 h 4464205"/>
                <a:gd name="connsiteX26" fmla="*/ 948267 w 3759200"/>
                <a:gd name="connsiteY26" fmla="*/ 3482072 h 4464205"/>
                <a:gd name="connsiteX27" fmla="*/ 440267 w 3759200"/>
                <a:gd name="connsiteY27" fmla="*/ 3515938 h 4464205"/>
                <a:gd name="connsiteX28" fmla="*/ 812800 w 3759200"/>
                <a:gd name="connsiteY28" fmla="*/ 3820738 h 4464205"/>
                <a:gd name="connsiteX29" fmla="*/ 1456267 w 3759200"/>
                <a:gd name="connsiteY29" fmla="*/ 4142472 h 4464205"/>
                <a:gd name="connsiteX30" fmla="*/ 1778000 w 3759200"/>
                <a:gd name="connsiteY30" fmla="*/ 4125538 h 4464205"/>
                <a:gd name="connsiteX31" fmla="*/ 1727200 w 3759200"/>
                <a:gd name="connsiteY31" fmla="*/ 1026738 h 4464205"/>
                <a:gd name="connsiteX0" fmla="*/ 1727200 w 3759200"/>
                <a:gd name="connsiteY0" fmla="*/ 1026738 h 4464205"/>
                <a:gd name="connsiteX1" fmla="*/ 1422400 w 3759200"/>
                <a:gd name="connsiteY1" fmla="*/ 586472 h 4464205"/>
                <a:gd name="connsiteX2" fmla="*/ 1380067 w 3759200"/>
                <a:gd name="connsiteY2" fmla="*/ 412906 h 4464205"/>
                <a:gd name="connsiteX3" fmla="*/ 1538817 w 3759200"/>
                <a:gd name="connsiteY3" fmla="*/ 50956 h 4464205"/>
                <a:gd name="connsiteX4" fmla="*/ 1828800 w 3759200"/>
                <a:gd name="connsiteY4" fmla="*/ 44605 h 4464205"/>
                <a:gd name="connsiteX5" fmla="*/ 2040467 w 3759200"/>
                <a:gd name="connsiteY5" fmla="*/ 31905 h 4464205"/>
                <a:gd name="connsiteX6" fmla="*/ 2300817 w 3759200"/>
                <a:gd name="connsiteY6" fmla="*/ 152555 h 4464205"/>
                <a:gd name="connsiteX7" fmla="*/ 2404534 w 3759200"/>
                <a:gd name="connsiteY7" fmla="*/ 552605 h 4464205"/>
                <a:gd name="connsiteX8" fmla="*/ 1981200 w 3759200"/>
                <a:gd name="connsiteY8" fmla="*/ 1094472 h 4464205"/>
                <a:gd name="connsiteX9" fmla="*/ 1998134 w 3759200"/>
                <a:gd name="connsiteY9" fmla="*/ 4023938 h 4464205"/>
                <a:gd name="connsiteX10" fmla="*/ 2861734 w 3759200"/>
                <a:gd name="connsiteY10" fmla="*/ 3905405 h 4464205"/>
                <a:gd name="connsiteX11" fmla="*/ 3335867 w 3759200"/>
                <a:gd name="connsiteY11" fmla="*/ 3499005 h 4464205"/>
                <a:gd name="connsiteX12" fmla="*/ 2777067 w 3759200"/>
                <a:gd name="connsiteY12" fmla="*/ 3515938 h 4464205"/>
                <a:gd name="connsiteX13" fmla="*/ 2777067 w 3759200"/>
                <a:gd name="connsiteY13" fmla="*/ 3228072 h 4464205"/>
                <a:gd name="connsiteX14" fmla="*/ 3742267 w 3759200"/>
                <a:gd name="connsiteY14" fmla="*/ 3245005 h 4464205"/>
                <a:gd name="connsiteX15" fmla="*/ 3759200 w 3759200"/>
                <a:gd name="connsiteY15" fmla="*/ 4176338 h 4464205"/>
                <a:gd name="connsiteX16" fmla="*/ 3505200 w 3759200"/>
                <a:gd name="connsiteY16" fmla="*/ 4176338 h 4464205"/>
                <a:gd name="connsiteX17" fmla="*/ 3488267 w 3759200"/>
                <a:gd name="connsiteY17" fmla="*/ 3702205 h 4464205"/>
                <a:gd name="connsiteX18" fmla="*/ 2946400 w 3759200"/>
                <a:gd name="connsiteY18" fmla="*/ 4142472 h 4464205"/>
                <a:gd name="connsiteX19" fmla="*/ 2438400 w 3759200"/>
                <a:gd name="connsiteY19" fmla="*/ 4379538 h 4464205"/>
                <a:gd name="connsiteX20" fmla="*/ 1930400 w 3759200"/>
                <a:gd name="connsiteY20" fmla="*/ 4464205 h 4464205"/>
                <a:gd name="connsiteX21" fmla="*/ 1286934 w 3759200"/>
                <a:gd name="connsiteY21" fmla="*/ 4464205 h 4464205"/>
                <a:gd name="connsiteX22" fmla="*/ 304800 w 3759200"/>
                <a:gd name="connsiteY22" fmla="*/ 3702205 h 4464205"/>
                <a:gd name="connsiteX23" fmla="*/ 287867 w 3759200"/>
                <a:gd name="connsiteY23" fmla="*/ 4277938 h 4464205"/>
                <a:gd name="connsiteX24" fmla="*/ 0 w 3759200"/>
                <a:gd name="connsiteY24" fmla="*/ 4261005 h 4464205"/>
                <a:gd name="connsiteX25" fmla="*/ 33867 w 3759200"/>
                <a:gd name="connsiteY25" fmla="*/ 3261938 h 4464205"/>
                <a:gd name="connsiteX26" fmla="*/ 965200 w 3759200"/>
                <a:gd name="connsiteY26" fmla="*/ 3245005 h 4464205"/>
                <a:gd name="connsiteX27" fmla="*/ 948267 w 3759200"/>
                <a:gd name="connsiteY27" fmla="*/ 3482072 h 4464205"/>
                <a:gd name="connsiteX28" fmla="*/ 440267 w 3759200"/>
                <a:gd name="connsiteY28" fmla="*/ 3515938 h 4464205"/>
                <a:gd name="connsiteX29" fmla="*/ 812800 w 3759200"/>
                <a:gd name="connsiteY29" fmla="*/ 3820738 h 4464205"/>
                <a:gd name="connsiteX30" fmla="*/ 1456267 w 3759200"/>
                <a:gd name="connsiteY30" fmla="*/ 4142472 h 4464205"/>
                <a:gd name="connsiteX31" fmla="*/ 1778000 w 3759200"/>
                <a:gd name="connsiteY31" fmla="*/ 4125538 h 4464205"/>
                <a:gd name="connsiteX32" fmla="*/ 1727200 w 3759200"/>
                <a:gd name="connsiteY32" fmla="*/ 1026738 h 4464205"/>
                <a:gd name="connsiteX0" fmla="*/ 1727200 w 3759200"/>
                <a:gd name="connsiteY0" fmla="*/ 1044144 h 4481611"/>
                <a:gd name="connsiteX1" fmla="*/ 1422400 w 3759200"/>
                <a:gd name="connsiteY1" fmla="*/ 603878 h 4481611"/>
                <a:gd name="connsiteX2" fmla="*/ 1380067 w 3759200"/>
                <a:gd name="connsiteY2" fmla="*/ 430312 h 4481611"/>
                <a:gd name="connsiteX3" fmla="*/ 1538817 w 3759200"/>
                <a:gd name="connsiteY3" fmla="*/ 68362 h 4481611"/>
                <a:gd name="connsiteX4" fmla="*/ 1835150 w 3759200"/>
                <a:gd name="connsiteY4" fmla="*/ 36611 h 4481611"/>
                <a:gd name="connsiteX5" fmla="*/ 2040467 w 3759200"/>
                <a:gd name="connsiteY5" fmla="*/ 49311 h 4481611"/>
                <a:gd name="connsiteX6" fmla="*/ 2300817 w 3759200"/>
                <a:gd name="connsiteY6" fmla="*/ 169961 h 4481611"/>
                <a:gd name="connsiteX7" fmla="*/ 2404534 w 3759200"/>
                <a:gd name="connsiteY7" fmla="*/ 570011 h 4481611"/>
                <a:gd name="connsiteX8" fmla="*/ 1981200 w 3759200"/>
                <a:gd name="connsiteY8" fmla="*/ 1111878 h 4481611"/>
                <a:gd name="connsiteX9" fmla="*/ 1998134 w 3759200"/>
                <a:gd name="connsiteY9" fmla="*/ 4041344 h 4481611"/>
                <a:gd name="connsiteX10" fmla="*/ 2861734 w 3759200"/>
                <a:gd name="connsiteY10" fmla="*/ 3922811 h 4481611"/>
                <a:gd name="connsiteX11" fmla="*/ 3335867 w 3759200"/>
                <a:gd name="connsiteY11" fmla="*/ 3516411 h 4481611"/>
                <a:gd name="connsiteX12" fmla="*/ 2777067 w 3759200"/>
                <a:gd name="connsiteY12" fmla="*/ 3533344 h 4481611"/>
                <a:gd name="connsiteX13" fmla="*/ 2777067 w 3759200"/>
                <a:gd name="connsiteY13" fmla="*/ 3245478 h 4481611"/>
                <a:gd name="connsiteX14" fmla="*/ 3742267 w 3759200"/>
                <a:gd name="connsiteY14" fmla="*/ 3262411 h 4481611"/>
                <a:gd name="connsiteX15" fmla="*/ 3759200 w 3759200"/>
                <a:gd name="connsiteY15" fmla="*/ 4193744 h 4481611"/>
                <a:gd name="connsiteX16" fmla="*/ 3505200 w 3759200"/>
                <a:gd name="connsiteY16" fmla="*/ 4193744 h 4481611"/>
                <a:gd name="connsiteX17" fmla="*/ 3488267 w 3759200"/>
                <a:gd name="connsiteY17" fmla="*/ 3719611 h 4481611"/>
                <a:gd name="connsiteX18" fmla="*/ 2946400 w 3759200"/>
                <a:gd name="connsiteY18" fmla="*/ 4159878 h 4481611"/>
                <a:gd name="connsiteX19" fmla="*/ 2438400 w 3759200"/>
                <a:gd name="connsiteY19" fmla="*/ 4396944 h 4481611"/>
                <a:gd name="connsiteX20" fmla="*/ 1930400 w 3759200"/>
                <a:gd name="connsiteY20" fmla="*/ 4481611 h 4481611"/>
                <a:gd name="connsiteX21" fmla="*/ 1286934 w 3759200"/>
                <a:gd name="connsiteY21" fmla="*/ 4481611 h 4481611"/>
                <a:gd name="connsiteX22" fmla="*/ 304800 w 3759200"/>
                <a:gd name="connsiteY22" fmla="*/ 3719611 h 4481611"/>
                <a:gd name="connsiteX23" fmla="*/ 287867 w 3759200"/>
                <a:gd name="connsiteY23" fmla="*/ 4295344 h 4481611"/>
                <a:gd name="connsiteX24" fmla="*/ 0 w 3759200"/>
                <a:gd name="connsiteY24" fmla="*/ 4278411 h 4481611"/>
                <a:gd name="connsiteX25" fmla="*/ 33867 w 3759200"/>
                <a:gd name="connsiteY25" fmla="*/ 3279344 h 4481611"/>
                <a:gd name="connsiteX26" fmla="*/ 965200 w 3759200"/>
                <a:gd name="connsiteY26" fmla="*/ 3262411 h 4481611"/>
                <a:gd name="connsiteX27" fmla="*/ 948267 w 3759200"/>
                <a:gd name="connsiteY27" fmla="*/ 3499478 h 4481611"/>
                <a:gd name="connsiteX28" fmla="*/ 440267 w 3759200"/>
                <a:gd name="connsiteY28" fmla="*/ 3533344 h 4481611"/>
                <a:gd name="connsiteX29" fmla="*/ 812800 w 3759200"/>
                <a:gd name="connsiteY29" fmla="*/ 3838144 h 4481611"/>
                <a:gd name="connsiteX30" fmla="*/ 1456267 w 3759200"/>
                <a:gd name="connsiteY30" fmla="*/ 4159878 h 4481611"/>
                <a:gd name="connsiteX31" fmla="*/ 1778000 w 3759200"/>
                <a:gd name="connsiteY31" fmla="*/ 4142944 h 4481611"/>
                <a:gd name="connsiteX32" fmla="*/ 1727200 w 3759200"/>
                <a:gd name="connsiteY32" fmla="*/ 1044144 h 4481611"/>
                <a:gd name="connsiteX0" fmla="*/ 1727200 w 3759200"/>
                <a:gd name="connsiteY0" fmla="*/ 1044144 h 4481611"/>
                <a:gd name="connsiteX1" fmla="*/ 1422400 w 3759200"/>
                <a:gd name="connsiteY1" fmla="*/ 603878 h 4481611"/>
                <a:gd name="connsiteX2" fmla="*/ 1380067 w 3759200"/>
                <a:gd name="connsiteY2" fmla="*/ 430312 h 4481611"/>
                <a:gd name="connsiteX3" fmla="*/ 1538817 w 3759200"/>
                <a:gd name="connsiteY3" fmla="*/ 176312 h 4481611"/>
                <a:gd name="connsiteX4" fmla="*/ 1835150 w 3759200"/>
                <a:gd name="connsiteY4" fmla="*/ 36611 h 4481611"/>
                <a:gd name="connsiteX5" fmla="*/ 2040467 w 3759200"/>
                <a:gd name="connsiteY5" fmla="*/ 49311 h 4481611"/>
                <a:gd name="connsiteX6" fmla="*/ 2300817 w 3759200"/>
                <a:gd name="connsiteY6" fmla="*/ 169961 h 4481611"/>
                <a:gd name="connsiteX7" fmla="*/ 2404534 w 3759200"/>
                <a:gd name="connsiteY7" fmla="*/ 570011 h 4481611"/>
                <a:gd name="connsiteX8" fmla="*/ 1981200 w 3759200"/>
                <a:gd name="connsiteY8" fmla="*/ 1111878 h 4481611"/>
                <a:gd name="connsiteX9" fmla="*/ 1998134 w 3759200"/>
                <a:gd name="connsiteY9" fmla="*/ 4041344 h 4481611"/>
                <a:gd name="connsiteX10" fmla="*/ 2861734 w 3759200"/>
                <a:gd name="connsiteY10" fmla="*/ 3922811 h 4481611"/>
                <a:gd name="connsiteX11" fmla="*/ 3335867 w 3759200"/>
                <a:gd name="connsiteY11" fmla="*/ 3516411 h 4481611"/>
                <a:gd name="connsiteX12" fmla="*/ 2777067 w 3759200"/>
                <a:gd name="connsiteY12" fmla="*/ 3533344 h 4481611"/>
                <a:gd name="connsiteX13" fmla="*/ 2777067 w 3759200"/>
                <a:gd name="connsiteY13" fmla="*/ 3245478 h 4481611"/>
                <a:gd name="connsiteX14" fmla="*/ 3742267 w 3759200"/>
                <a:gd name="connsiteY14" fmla="*/ 3262411 h 4481611"/>
                <a:gd name="connsiteX15" fmla="*/ 3759200 w 3759200"/>
                <a:gd name="connsiteY15" fmla="*/ 4193744 h 4481611"/>
                <a:gd name="connsiteX16" fmla="*/ 3505200 w 3759200"/>
                <a:gd name="connsiteY16" fmla="*/ 4193744 h 4481611"/>
                <a:gd name="connsiteX17" fmla="*/ 3488267 w 3759200"/>
                <a:gd name="connsiteY17" fmla="*/ 3719611 h 4481611"/>
                <a:gd name="connsiteX18" fmla="*/ 2946400 w 3759200"/>
                <a:gd name="connsiteY18" fmla="*/ 4159878 h 4481611"/>
                <a:gd name="connsiteX19" fmla="*/ 2438400 w 3759200"/>
                <a:gd name="connsiteY19" fmla="*/ 4396944 h 4481611"/>
                <a:gd name="connsiteX20" fmla="*/ 1930400 w 3759200"/>
                <a:gd name="connsiteY20" fmla="*/ 4481611 h 4481611"/>
                <a:gd name="connsiteX21" fmla="*/ 1286934 w 3759200"/>
                <a:gd name="connsiteY21" fmla="*/ 4481611 h 4481611"/>
                <a:gd name="connsiteX22" fmla="*/ 304800 w 3759200"/>
                <a:gd name="connsiteY22" fmla="*/ 3719611 h 4481611"/>
                <a:gd name="connsiteX23" fmla="*/ 287867 w 3759200"/>
                <a:gd name="connsiteY23" fmla="*/ 4295344 h 4481611"/>
                <a:gd name="connsiteX24" fmla="*/ 0 w 3759200"/>
                <a:gd name="connsiteY24" fmla="*/ 4278411 h 4481611"/>
                <a:gd name="connsiteX25" fmla="*/ 33867 w 3759200"/>
                <a:gd name="connsiteY25" fmla="*/ 3279344 h 4481611"/>
                <a:gd name="connsiteX26" fmla="*/ 965200 w 3759200"/>
                <a:gd name="connsiteY26" fmla="*/ 3262411 h 4481611"/>
                <a:gd name="connsiteX27" fmla="*/ 948267 w 3759200"/>
                <a:gd name="connsiteY27" fmla="*/ 3499478 h 4481611"/>
                <a:gd name="connsiteX28" fmla="*/ 440267 w 3759200"/>
                <a:gd name="connsiteY28" fmla="*/ 3533344 h 4481611"/>
                <a:gd name="connsiteX29" fmla="*/ 812800 w 3759200"/>
                <a:gd name="connsiteY29" fmla="*/ 3838144 h 4481611"/>
                <a:gd name="connsiteX30" fmla="*/ 1456267 w 3759200"/>
                <a:gd name="connsiteY30" fmla="*/ 4159878 h 4481611"/>
                <a:gd name="connsiteX31" fmla="*/ 1778000 w 3759200"/>
                <a:gd name="connsiteY31" fmla="*/ 4142944 h 4481611"/>
                <a:gd name="connsiteX32" fmla="*/ 1727200 w 3759200"/>
                <a:gd name="connsiteY32" fmla="*/ 1044144 h 4481611"/>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2040467 w 3759200"/>
                <a:gd name="connsiteY4" fmla="*/ 0 h 4432300"/>
                <a:gd name="connsiteX5" fmla="*/ 2300817 w 3759200"/>
                <a:gd name="connsiteY5" fmla="*/ 120650 h 4432300"/>
                <a:gd name="connsiteX6" fmla="*/ 2404534 w 3759200"/>
                <a:gd name="connsiteY6" fmla="*/ 520700 h 4432300"/>
                <a:gd name="connsiteX7" fmla="*/ 1981200 w 3759200"/>
                <a:gd name="connsiteY7" fmla="*/ 1062567 h 4432300"/>
                <a:gd name="connsiteX8" fmla="*/ 1998134 w 3759200"/>
                <a:gd name="connsiteY8" fmla="*/ 3992033 h 4432300"/>
                <a:gd name="connsiteX9" fmla="*/ 2861734 w 3759200"/>
                <a:gd name="connsiteY9" fmla="*/ 3873500 h 4432300"/>
                <a:gd name="connsiteX10" fmla="*/ 3335867 w 3759200"/>
                <a:gd name="connsiteY10" fmla="*/ 3467100 h 4432300"/>
                <a:gd name="connsiteX11" fmla="*/ 2777067 w 3759200"/>
                <a:gd name="connsiteY11" fmla="*/ 3484033 h 4432300"/>
                <a:gd name="connsiteX12" fmla="*/ 2777067 w 3759200"/>
                <a:gd name="connsiteY12" fmla="*/ 3196167 h 4432300"/>
                <a:gd name="connsiteX13" fmla="*/ 3742267 w 3759200"/>
                <a:gd name="connsiteY13" fmla="*/ 3213100 h 4432300"/>
                <a:gd name="connsiteX14" fmla="*/ 3759200 w 3759200"/>
                <a:gd name="connsiteY14" fmla="*/ 4144433 h 4432300"/>
                <a:gd name="connsiteX15" fmla="*/ 3505200 w 3759200"/>
                <a:gd name="connsiteY15" fmla="*/ 4144433 h 4432300"/>
                <a:gd name="connsiteX16" fmla="*/ 3488267 w 3759200"/>
                <a:gd name="connsiteY16" fmla="*/ 3670300 h 4432300"/>
                <a:gd name="connsiteX17" fmla="*/ 2946400 w 3759200"/>
                <a:gd name="connsiteY17" fmla="*/ 4110567 h 4432300"/>
                <a:gd name="connsiteX18" fmla="*/ 2438400 w 3759200"/>
                <a:gd name="connsiteY18" fmla="*/ 4347633 h 4432300"/>
                <a:gd name="connsiteX19" fmla="*/ 1930400 w 3759200"/>
                <a:gd name="connsiteY19" fmla="*/ 4432300 h 4432300"/>
                <a:gd name="connsiteX20" fmla="*/ 1286934 w 3759200"/>
                <a:gd name="connsiteY20" fmla="*/ 4432300 h 4432300"/>
                <a:gd name="connsiteX21" fmla="*/ 304800 w 3759200"/>
                <a:gd name="connsiteY21" fmla="*/ 3670300 h 4432300"/>
                <a:gd name="connsiteX22" fmla="*/ 287867 w 3759200"/>
                <a:gd name="connsiteY22" fmla="*/ 4246033 h 4432300"/>
                <a:gd name="connsiteX23" fmla="*/ 0 w 3759200"/>
                <a:gd name="connsiteY23" fmla="*/ 4229100 h 4432300"/>
                <a:gd name="connsiteX24" fmla="*/ 33867 w 3759200"/>
                <a:gd name="connsiteY24" fmla="*/ 3230033 h 4432300"/>
                <a:gd name="connsiteX25" fmla="*/ 965200 w 3759200"/>
                <a:gd name="connsiteY25" fmla="*/ 3213100 h 4432300"/>
                <a:gd name="connsiteX26" fmla="*/ 948267 w 3759200"/>
                <a:gd name="connsiteY26" fmla="*/ 3450167 h 4432300"/>
                <a:gd name="connsiteX27" fmla="*/ 440267 w 3759200"/>
                <a:gd name="connsiteY27" fmla="*/ 3484033 h 4432300"/>
                <a:gd name="connsiteX28" fmla="*/ 812800 w 3759200"/>
                <a:gd name="connsiteY28" fmla="*/ 3788833 h 4432300"/>
                <a:gd name="connsiteX29" fmla="*/ 1456267 w 3759200"/>
                <a:gd name="connsiteY29" fmla="*/ 4110567 h 4432300"/>
                <a:gd name="connsiteX30" fmla="*/ 1778000 w 3759200"/>
                <a:gd name="connsiteY30" fmla="*/ 4093633 h 4432300"/>
                <a:gd name="connsiteX31" fmla="*/ 1727200 w 3759200"/>
                <a:gd name="connsiteY31"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00817 w 3759200"/>
                <a:gd name="connsiteY5" fmla="*/ 120650 h 4432300"/>
                <a:gd name="connsiteX6" fmla="*/ 2404534 w 3759200"/>
                <a:gd name="connsiteY6" fmla="*/ 520700 h 4432300"/>
                <a:gd name="connsiteX7" fmla="*/ 1981200 w 3759200"/>
                <a:gd name="connsiteY7" fmla="*/ 1062567 h 4432300"/>
                <a:gd name="connsiteX8" fmla="*/ 1998134 w 3759200"/>
                <a:gd name="connsiteY8" fmla="*/ 3992033 h 4432300"/>
                <a:gd name="connsiteX9" fmla="*/ 2861734 w 3759200"/>
                <a:gd name="connsiteY9" fmla="*/ 3873500 h 4432300"/>
                <a:gd name="connsiteX10" fmla="*/ 3335867 w 3759200"/>
                <a:gd name="connsiteY10" fmla="*/ 3467100 h 4432300"/>
                <a:gd name="connsiteX11" fmla="*/ 2777067 w 3759200"/>
                <a:gd name="connsiteY11" fmla="*/ 3484033 h 4432300"/>
                <a:gd name="connsiteX12" fmla="*/ 2777067 w 3759200"/>
                <a:gd name="connsiteY12" fmla="*/ 3196167 h 4432300"/>
                <a:gd name="connsiteX13" fmla="*/ 3742267 w 3759200"/>
                <a:gd name="connsiteY13" fmla="*/ 3213100 h 4432300"/>
                <a:gd name="connsiteX14" fmla="*/ 3759200 w 3759200"/>
                <a:gd name="connsiteY14" fmla="*/ 4144433 h 4432300"/>
                <a:gd name="connsiteX15" fmla="*/ 3505200 w 3759200"/>
                <a:gd name="connsiteY15" fmla="*/ 4144433 h 4432300"/>
                <a:gd name="connsiteX16" fmla="*/ 3488267 w 3759200"/>
                <a:gd name="connsiteY16" fmla="*/ 3670300 h 4432300"/>
                <a:gd name="connsiteX17" fmla="*/ 2946400 w 3759200"/>
                <a:gd name="connsiteY17" fmla="*/ 4110567 h 4432300"/>
                <a:gd name="connsiteX18" fmla="*/ 2438400 w 3759200"/>
                <a:gd name="connsiteY18" fmla="*/ 4347633 h 4432300"/>
                <a:gd name="connsiteX19" fmla="*/ 1930400 w 3759200"/>
                <a:gd name="connsiteY19" fmla="*/ 4432300 h 4432300"/>
                <a:gd name="connsiteX20" fmla="*/ 1286934 w 3759200"/>
                <a:gd name="connsiteY20" fmla="*/ 4432300 h 4432300"/>
                <a:gd name="connsiteX21" fmla="*/ 304800 w 3759200"/>
                <a:gd name="connsiteY21" fmla="*/ 3670300 h 4432300"/>
                <a:gd name="connsiteX22" fmla="*/ 287867 w 3759200"/>
                <a:gd name="connsiteY22" fmla="*/ 4246033 h 4432300"/>
                <a:gd name="connsiteX23" fmla="*/ 0 w 3759200"/>
                <a:gd name="connsiteY23" fmla="*/ 4229100 h 4432300"/>
                <a:gd name="connsiteX24" fmla="*/ 33867 w 3759200"/>
                <a:gd name="connsiteY24" fmla="*/ 3230033 h 4432300"/>
                <a:gd name="connsiteX25" fmla="*/ 965200 w 3759200"/>
                <a:gd name="connsiteY25" fmla="*/ 3213100 h 4432300"/>
                <a:gd name="connsiteX26" fmla="*/ 948267 w 3759200"/>
                <a:gd name="connsiteY26" fmla="*/ 3450167 h 4432300"/>
                <a:gd name="connsiteX27" fmla="*/ 440267 w 3759200"/>
                <a:gd name="connsiteY27" fmla="*/ 3484033 h 4432300"/>
                <a:gd name="connsiteX28" fmla="*/ 812800 w 3759200"/>
                <a:gd name="connsiteY28" fmla="*/ 3788833 h 4432300"/>
                <a:gd name="connsiteX29" fmla="*/ 1456267 w 3759200"/>
                <a:gd name="connsiteY29" fmla="*/ 4110567 h 4432300"/>
                <a:gd name="connsiteX30" fmla="*/ 1778000 w 3759200"/>
                <a:gd name="connsiteY30" fmla="*/ 4093633 h 4432300"/>
                <a:gd name="connsiteX31" fmla="*/ 1727200 w 3759200"/>
                <a:gd name="connsiteY31"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1981200 w 3759200"/>
                <a:gd name="connsiteY7" fmla="*/ 1062567 h 4432300"/>
                <a:gd name="connsiteX8" fmla="*/ 1998134 w 3759200"/>
                <a:gd name="connsiteY8" fmla="*/ 3992033 h 4432300"/>
                <a:gd name="connsiteX9" fmla="*/ 2861734 w 3759200"/>
                <a:gd name="connsiteY9" fmla="*/ 3873500 h 4432300"/>
                <a:gd name="connsiteX10" fmla="*/ 3335867 w 3759200"/>
                <a:gd name="connsiteY10" fmla="*/ 3467100 h 4432300"/>
                <a:gd name="connsiteX11" fmla="*/ 2777067 w 3759200"/>
                <a:gd name="connsiteY11" fmla="*/ 3484033 h 4432300"/>
                <a:gd name="connsiteX12" fmla="*/ 2777067 w 3759200"/>
                <a:gd name="connsiteY12" fmla="*/ 3196167 h 4432300"/>
                <a:gd name="connsiteX13" fmla="*/ 3742267 w 3759200"/>
                <a:gd name="connsiteY13" fmla="*/ 3213100 h 4432300"/>
                <a:gd name="connsiteX14" fmla="*/ 3759200 w 3759200"/>
                <a:gd name="connsiteY14" fmla="*/ 4144433 h 4432300"/>
                <a:gd name="connsiteX15" fmla="*/ 3505200 w 3759200"/>
                <a:gd name="connsiteY15" fmla="*/ 4144433 h 4432300"/>
                <a:gd name="connsiteX16" fmla="*/ 3488267 w 3759200"/>
                <a:gd name="connsiteY16" fmla="*/ 3670300 h 4432300"/>
                <a:gd name="connsiteX17" fmla="*/ 2946400 w 3759200"/>
                <a:gd name="connsiteY17" fmla="*/ 4110567 h 4432300"/>
                <a:gd name="connsiteX18" fmla="*/ 2438400 w 3759200"/>
                <a:gd name="connsiteY18" fmla="*/ 4347633 h 4432300"/>
                <a:gd name="connsiteX19" fmla="*/ 1930400 w 3759200"/>
                <a:gd name="connsiteY19" fmla="*/ 4432300 h 4432300"/>
                <a:gd name="connsiteX20" fmla="*/ 1286934 w 3759200"/>
                <a:gd name="connsiteY20" fmla="*/ 4432300 h 4432300"/>
                <a:gd name="connsiteX21" fmla="*/ 304800 w 3759200"/>
                <a:gd name="connsiteY21" fmla="*/ 3670300 h 4432300"/>
                <a:gd name="connsiteX22" fmla="*/ 287867 w 3759200"/>
                <a:gd name="connsiteY22" fmla="*/ 4246033 h 4432300"/>
                <a:gd name="connsiteX23" fmla="*/ 0 w 3759200"/>
                <a:gd name="connsiteY23" fmla="*/ 4229100 h 4432300"/>
                <a:gd name="connsiteX24" fmla="*/ 33867 w 3759200"/>
                <a:gd name="connsiteY24" fmla="*/ 3230033 h 4432300"/>
                <a:gd name="connsiteX25" fmla="*/ 965200 w 3759200"/>
                <a:gd name="connsiteY25" fmla="*/ 3213100 h 4432300"/>
                <a:gd name="connsiteX26" fmla="*/ 948267 w 3759200"/>
                <a:gd name="connsiteY26" fmla="*/ 3450167 h 4432300"/>
                <a:gd name="connsiteX27" fmla="*/ 440267 w 3759200"/>
                <a:gd name="connsiteY27" fmla="*/ 3484033 h 4432300"/>
                <a:gd name="connsiteX28" fmla="*/ 812800 w 3759200"/>
                <a:gd name="connsiteY28" fmla="*/ 3788833 h 4432300"/>
                <a:gd name="connsiteX29" fmla="*/ 1456267 w 3759200"/>
                <a:gd name="connsiteY29" fmla="*/ 4110567 h 4432300"/>
                <a:gd name="connsiteX30" fmla="*/ 1778000 w 3759200"/>
                <a:gd name="connsiteY30" fmla="*/ 4093633 h 4432300"/>
                <a:gd name="connsiteX31" fmla="*/ 1727200 w 3759200"/>
                <a:gd name="connsiteY31"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2288117 w 3759200"/>
                <a:gd name="connsiteY7" fmla="*/ 857250 h 4432300"/>
                <a:gd name="connsiteX8" fmla="*/ 1981200 w 3759200"/>
                <a:gd name="connsiteY8" fmla="*/ 10625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2288117 w 3759200"/>
                <a:gd name="connsiteY7" fmla="*/ 8572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2294467 w 3759200"/>
                <a:gd name="connsiteY7" fmla="*/ 7683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2294467 w 3759200"/>
                <a:gd name="connsiteY7" fmla="*/ 7683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04534 w 3759200"/>
                <a:gd name="connsiteY6" fmla="*/ 520700 h 4432300"/>
                <a:gd name="connsiteX7" fmla="*/ 2294467 w 3759200"/>
                <a:gd name="connsiteY7" fmla="*/ 7683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313517 w 3759200"/>
                <a:gd name="connsiteY5" fmla="*/ 203200 h 4432300"/>
                <a:gd name="connsiteX6" fmla="*/ 2410884 w 3759200"/>
                <a:gd name="connsiteY6" fmla="*/ 482600 h 4432300"/>
                <a:gd name="connsiteX7" fmla="*/ 2294467 w 3759200"/>
                <a:gd name="connsiteY7" fmla="*/ 7683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994833 h 4432300"/>
                <a:gd name="connsiteX1" fmla="*/ 1422400 w 3759200"/>
                <a:gd name="connsiteY1" fmla="*/ 554567 h 4432300"/>
                <a:gd name="connsiteX2" fmla="*/ 1380067 w 3759200"/>
                <a:gd name="connsiteY2" fmla="*/ 381001 h 4432300"/>
                <a:gd name="connsiteX3" fmla="*/ 1538817 w 3759200"/>
                <a:gd name="connsiteY3" fmla="*/ 127001 h 4432300"/>
                <a:gd name="connsiteX4" fmla="*/ 1856317 w 3759200"/>
                <a:gd name="connsiteY4" fmla="*/ 0 h 4432300"/>
                <a:gd name="connsiteX5" fmla="*/ 2237317 w 3759200"/>
                <a:gd name="connsiteY5" fmla="*/ 107950 h 4432300"/>
                <a:gd name="connsiteX6" fmla="*/ 2410884 w 3759200"/>
                <a:gd name="connsiteY6" fmla="*/ 482600 h 4432300"/>
                <a:gd name="connsiteX7" fmla="*/ 2294467 w 3759200"/>
                <a:gd name="connsiteY7" fmla="*/ 768350 h 4432300"/>
                <a:gd name="connsiteX8" fmla="*/ 1981200 w 3759200"/>
                <a:gd name="connsiteY8" fmla="*/ 960967 h 4432300"/>
                <a:gd name="connsiteX9" fmla="*/ 1998134 w 3759200"/>
                <a:gd name="connsiteY9" fmla="*/ 3992033 h 4432300"/>
                <a:gd name="connsiteX10" fmla="*/ 2861734 w 3759200"/>
                <a:gd name="connsiteY10" fmla="*/ 3873500 h 4432300"/>
                <a:gd name="connsiteX11" fmla="*/ 3335867 w 3759200"/>
                <a:gd name="connsiteY11" fmla="*/ 3467100 h 4432300"/>
                <a:gd name="connsiteX12" fmla="*/ 2777067 w 3759200"/>
                <a:gd name="connsiteY12" fmla="*/ 3484033 h 4432300"/>
                <a:gd name="connsiteX13" fmla="*/ 2777067 w 3759200"/>
                <a:gd name="connsiteY13" fmla="*/ 3196167 h 4432300"/>
                <a:gd name="connsiteX14" fmla="*/ 3742267 w 3759200"/>
                <a:gd name="connsiteY14" fmla="*/ 3213100 h 4432300"/>
                <a:gd name="connsiteX15" fmla="*/ 3759200 w 3759200"/>
                <a:gd name="connsiteY15" fmla="*/ 4144433 h 4432300"/>
                <a:gd name="connsiteX16" fmla="*/ 3505200 w 3759200"/>
                <a:gd name="connsiteY16" fmla="*/ 4144433 h 4432300"/>
                <a:gd name="connsiteX17" fmla="*/ 3488267 w 3759200"/>
                <a:gd name="connsiteY17" fmla="*/ 3670300 h 4432300"/>
                <a:gd name="connsiteX18" fmla="*/ 2946400 w 3759200"/>
                <a:gd name="connsiteY18" fmla="*/ 4110567 h 4432300"/>
                <a:gd name="connsiteX19" fmla="*/ 2438400 w 3759200"/>
                <a:gd name="connsiteY19" fmla="*/ 4347633 h 4432300"/>
                <a:gd name="connsiteX20" fmla="*/ 1930400 w 3759200"/>
                <a:gd name="connsiteY20" fmla="*/ 4432300 h 4432300"/>
                <a:gd name="connsiteX21" fmla="*/ 1286934 w 3759200"/>
                <a:gd name="connsiteY21" fmla="*/ 4432300 h 4432300"/>
                <a:gd name="connsiteX22" fmla="*/ 304800 w 3759200"/>
                <a:gd name="connsiteY22" fmla="*/ 3670300 h 4432300"/>
                <a:gd name="connsiteX23" fmla="*/ 287867 w 3759200"/>
                <a:gd name="connsiteY23" fmla="*/ 4246033 h 4432300"/>
                <a:gd name="connsiteX24" fmla="*/ 0 w 3759200"/>
                <a:gd name="connsiteY24" fmla="*/ 4229100 h 4432300"/>
                <a:gd name="connsiteX25" fmla="*/ 33867 w 3759200"/>
                <a:gd name="connsiteY25" fmla="*/ 3230033 h 4432300"/>
                <a:gd name="connsiteX26" fmla="*/ 965200 w 3759200"/>
                <a:gd name="connsiteY26" fmla="*/ 3213100 h 4432300"/>
                <a:gd name="connsiteX27" fmla="*/ 948267 w 3759200"/>
                <a:gd name="connsiteY27" fmla="*/ 3450167 h 4432300"/>
                <a:gd name="connsiteX28" fmla="*/ 440267 w 3759200"/>
                <a:gd name="connsiteY28" fmla="*/ 3484033 h 4432300"/>
                <a:gd name="connsiteX29" fmla="*/ 812800 w 3759200"/>
                <a:gd name="connsiteY29" fmla="*/ 3788833 h 4432300"/>
                <a:gd name="connsiteX30" fmla="*/ 1456267 w 3759200"/>
                <a:gd name="connsiteY30" fmla="*/ 4110567 h 4432300"/>
                <a:gd name="connsiteX31" fmla="*/ 1778000 w 3759200"/>
                <a:gd name="connsiteY31" fmla="*/ 4093633 h 4432300"/>
                <a:gd name="connsiteX32" fmla="*/ 1727200 w 3759200"/>
                <a:gd name="connsiteY32" fmla="*/ 994833 h 4432300"/>
                <a:gd name="connsiteX0" fmla="*/ 1727200 w 3759200"/>
                <a:gd name="connsiteY0" fmla="*/ 1064683 h 4502150"/>
                <a:gd name="connsiteX1" fmla="*/ 1422400 w 3759200"/>
                <a:gd name="connsiteY1" fmla="*/ 624417 h 4502150"/>
                <a:gd name="connsiteX2" fmla="*/ 1380067 w 3759200"/>
                <a:gd name="connsiteY2" fmla="*/ 450851 h 4502150"/>
                <a:gd name="connsiteX3" fmla="*/ 1538817 w 3759200"/>
                <a:gd name="connsiteY3" fmla="*/ 196851 h 4502150"/>
                <a:gd name="connsiteX4" fmla="*/ 1856317 w 3759200"/>
                <a:gd name="connsiteY4" fmla="*/ 0 h 4502150"/>
                <a:gd name="connsiteX5" fmla="*/ 2237317 w 3759200"/>
                <a:gd name="connsiteY5" fmla="*/ 177800 h 4502150"/>
                <a:gd name="connsiteX6" fmla="*/ 2410884 w 3759200"/>
                <a:gd name="connsiteY6" fmla="*/ 552450 h 4502150"/>
                <a:gd name="connsiteX7" fmla="*/ 2294467 w 3759200"/>
                <a:gd name="connsiteY7" fmla="*/ 838200 h 4502150"/>
                <a:gd name="connsiteX8" fmla="*/ 1981200 w 3759200"/>
                <a:gd name="connsiteY8" fmla="*/ 1030817 h 4502150"/>
                <a:gd name="connsiteX9" fmla="*/ 1998134 w 3759200"/>
                <a:gd name="connsiteY9" fmla="*/ 4061883 h 4502150"/>
                <a:gd name="connsiteX10" fmla="*/ 2861734 w 3759200"/>
                <a:gd name="connsiteY10" fmla="*/ 3943350 h 4502150"/>
                <a:gd name="connsiteX11" fmla="*/ 3335867 w 3759200"/>
                <a:gd name="connsiteY11" fmla="*/ 3536950 h 4502150"/>
                <a:gd name="connsiteX12" fmla="*/ 2777067 w 3759200"/>
                <a:gd name="connsiteY12" fmla="*/ 3553883 h 4502150"/>
                <a:gd name="connsiteX13" fmla="*/ 2777067 w 3759200"/>
                <a:gd name="connsiteY13" fmla="*/ 3266017 h 4502150"/>
                <a:gd name="connsiteX14" fmla="*/ 3742267 w 3759200"/>
                <a:gd name="connsiteY14" fmla="*/ 3282950 h 4502150"/>
                <a:gd name="connsiteX15" fmla="*/ 3759200 w 3759200"/>
                <a:gd name="connsiteY15" fmla="*/ 4214283 h 4502150"/>
                <a:gd name="connsiteX16" fmla="*/ 3505200 w 3759200"/>
                <a:gd name="connsiteY16" fmla="*/ 4214283 h 4502150"/>
                <a:gd name="connsiteX17" fmla="*/ 3488267 w 3759200"/>
                <a:gd name="connsiteY17" fmla="*/ 3740150 h 4502150"/>
                <a:gd name="connsiteX18" fmla="*/ 2946400 w 3759200"/>
                <a:gd name="connsiteY18" fmla="*/ 4180417 h 4502150"/>
                <a:gd name="connsiteX19" fmla="*/ 2438400 w 3759200"/>
                <a:gd name="connsiteY19" fmla="*/ 4417483 h 4502150"/>
                <a:gd name="connsiteX20" fmla="*/ 1930400 w 3759200"/>
                <a:gd name="connsiteY20" fmla="*/ 4502150 h 4502150"/>
                <a:gd name="connsiteX21" fmla="*/ 1286934 w 3759200"/>
                <a:gd name="connsiteY21" fmla="*/ 4502150 h 4502150"/>
                <a:gd name="connsiteX22" fmla="*/ 304800 w 3759200"/>
                <a:gd name="connsiteY22" fmla="*/ 3740150 h 4502150"/>
                <a:gd name="connsiteX23" fmla="*/ 287867 w 3759200"/>
                <a:gd name="connsiteY23" fmla="*/ 4315883 h 4502150"/>
                <a:gd name="connsiteX24" fmla="*/ 0 w 3759200"/>
                <a:gd name="connsiteY24" fmla="*/ 4298950 h 4502150"/>
                <a:gd name="connsiteX25" fmla="*/ 33867 w 3759200"/>
                <a:gd name="connsiteY25" fmla="*/ 3299883 h 4502150"/>
                <a:gd name="connsiteX26" fmla="*/ 965200 w 3759200"/>
                <a:gd name="connsiteY26" fmla="*/ 3282950 h 4502150"/>
                <a:gd name="connsiteX27" fmla="*/ 948267 w 3759200"/>
                <a:gd name="connsiteY27" fmla="*/ 3520017 h 4502150"/>
                <a:gd name="connsiteX28" fmla="*/ 440267 w 3759200"/>
                <a:gd name="connsiteY28" fmla="*/ 3553883 h 4502150"/>
                <a:gd name="connsiteX29" fmla="*/ 812800 w 3759200"/>
                <a:gd name="connsiteY29" fmla="*/ 3858683 h 4502150"/>
                <a:gd name="connsiteX30" fmla="*/ 1456267 w 3759200"/>
                <a:gd name="connsiteY30" fmla="*/ 4180417 h 4502150"/>
                <a:gd name="connsiteX31" fmla="*/ 1778000 w 3759200"/>
                <a:gd name="connsiteY31" fmla="*/ 4163483 h 4502150"/>
                <a:gd name="connsiteX32" fmla="*/ 1727200 w 3759200"/>
                <a:gd name="connsiteY32" fmla="*/ 1064683 h 4502150"/>
                <a:gd name="connsiteX0" fmla="*/ 1727200 w 3759200"/>
                <a:gd name="connsiteY0" fmla="*/ 1064683 h 4502150"/>
                <a:gd name="connsiteX1" fmla="*/ 1422400 w 3759200"/>
                <a:gd name="connsiteY1" fmla="*/ 624417 h 4502150"/>
                <a:gd name="connsiteX2" fmla="*/ 1380067 w 3759200"/>
                <a:gd name="connsiteY2" fmla="*/ 450851 h 4502150"/>
                <a:gd name="connsiteX3" fmla="*/ 1538817 w 3759200"/>
                <a:gd name="connsiteY3" fmla="*/ 196851 h 4502150"/>
                <a:gd name="connsiteX4" fmla="*/ 1856317 w 3759200"/>
                <a:gd name="connsiteY4" fmla="*/ 0 h 4502150"/>
                <a:gd name="connsiteX5" fmla="*/ 2237317 w 3759200"/>
                <a:gd name="connsiteY5" fmla="*/ 177800 h 4502150"/>
                <a:gd name="connsiteX6" fmla="*/ 2410884 w 3759200"/>
                <a:gd name="connsiteY6" fmla="*/ 552450 h 4502150"/>
                <a:gd name="connsiteX7" fmla="*/ 2294467 w 3759200"/>
                <a:gd name="connsiteY7" fmla="*/ 838200 h 4502150"/>
                <a:gd name="connsiteX8" fmla="*/ 1981200 w 3759200"/>
                <a:gd name="connsiteY8" fmla="*/ 1030817 h 4502150"/>
                <a:gd name="connsiteX9" fmla="*/ 1998134 w 3759200"/>
                <a:gd name="connsiteY9" fmla="*/ 4061883 h 4502150"/>
                <a:gd name="connsiteX10" fmla="*/ 2861734 w 3759200"/>
                <a:gd name="connsiteY10" fmla="*/ 3943350 h 4502150"/>
                <a:gd name="connsiteX11" fmla="*/ 3335867 w 3759200"/>
                <a:gd name="connsiteY11" fmla="*/ 3536950 h 4502150"/>
                <a:gd name="connsiteX12" fmla="*/ 2777067 w 3759200"/>
                <a:gd name="connsiteY12" fmla="*/ 3553883 h 4502150"/>
                <a:gd name="connsiteX13" fmla="*/ 2777067 w 3759200"/>
                <a:gd name="connsiteY13" fmla="*/ 3266017 h 4502150"/>
                <a:gd name="connsiteX14" fmla="*/ 3742267 w 3759200"/>
                <a:gd name="connsiteY14" fmla="*/ 3282950 h 4502150"/>
                <a:gd name="connsiteX15" fmla="*/ 3759200 w 3759200"/>
                <a:gd name="connsiteY15" fmla="*/ 4214283 h 4502150"/>
                <a:gd name="connsiteX16" fmla="*/ 3505200 w 3759200"/>
                <a:gd name="connsiteY16" fmla="*/ 4214283 h 4502150"/>
                <a:gd name="connsiteX17" fmla="*/ 3488267 w 3759200"/>
                <a:gd name="connsiteY17" fmla="*/ 3740150 h 4502150"/>
                <a:gd name="connsiteX18" fmla="*/ 2946400 w 3759200"/>
                <a:gd name="connsiteY18" fmla="*/ 4180417 h 4502150"/>
                <a:gd name="connsiteX19" fmla="*/ 2438400 w 3759200"/>
                <a:gd name="connsiteY19" fmla="*/ 4417483 h 4502150"/>
                <a:gd name="connsiteX20" fmla="*/ 1930400 w 3759200"/>
                <a:gd name="connsiteY20" fmla="*/ 4502150 h 4502150"/>
                <a:gd name="connsiteX21" fmla="*/ 1286934 w 3759200"/>
                <a:gd name="connsiteY21" fmla="*/ 4502150 h 4502150"/>
                <a:gd name="connsiteX22" fmla="*/ 304800 w 3759200"/>
                <a:gd name="connsiteY22" fmla="*/ 3740150 h 4502150"/>
                <a:gd name="connsiteX23" fmla="*/ 287867 w 3759200"/>
                <a:gd name="connsiteY23" fmla="*/ 4315883 h 4502150"/>
                <a:gd name="connsiteX24" fmla="*/ 0 w 3759200"/>
                <a:gd name="connsiteY24" fmla="*/ 4298950 h 4502150"/>
                <a:gd name="connsiteX25" fmla="*/ 33867 w 3759200"/>
                <a:gd name="connsiteY25" fmla="*/ 3299883 h 4502150"/>
                <a:gd name="connsiteX26" fmla="*/ 965200 w 3759200"/>
                <a:gd name="connsiteY26" fmla="*/ 3282950 h 4502150"/>
                <a:gd name="connsiteX27" fmla="*/ 948267 w 3759200"/>
                <a:gd name="connsiteY27" fmla="*/ 3520017 h 4502150"/>
                <a:gd name="connsiteX28" fmla="*/ 440267 w 3759200"/>
                <a:gd name="connsiteY28" fmla="*/ 3553883 h 4502150"/>
                <a:gd name="connsiteX29" fmla="*/ 812800 w 3759200"/>
                <a:gd name="connsiteY29" fmla="*/ 3858683 h 4502150"/>
                <a:gd name="connsiteX30" fmla="*/ 1456267 w 3759200"/>
                <a:gd name="connsiteY30" fmla="*/ 4180417 h 4502150"/>
                <a:gd name="connsiteX31" fmla="*/ 1778000 w 3759200"/>
                <a:gd name="connsiteY31" fmla="*/ 4163483 h 4502150"/>
                <a:gd name="connsiteX32" fmla="*/ 1727200 w 3759200"/>
                <a:gd name="connsiteY32" fmla="*/ 1064683 h 4502150"/>
                <a:gd name="connsiteX0" fmla="*/ 1727200 w 3759200"/>
                <a:gd name="connsiteY0" fmla="*/ 1064683 h 4502150"/>
                <a:gd name="connsiteX1" fmla="*/ 1422400 w 3759200"/>
                <a:gd name="connsiteY1" fmla="*/ 624417 h 4502150"/>
                <a:gd name="connsiteX2" fmla="*/ 1380067 w 3759200"/>
                <a:gd name="connsiteY2" fmla="*/ 450851 h 4502150"/>
                <a:gd name="connsiteX3" fmla="*/ 1538817 w 3759200"/>
                <a:gd name="connsiteY3" fmla="*/ 196851 h 4502150"/>
                <a:gd name="connsiteX4" fmla="*/ 1856317 w 3759200"/>
                <a:gd name="connsiteY4" fmla="*/ 0 h 4502150"/>
                <a:gd name="connsiteX5" fmla="*/ 2345267 w 3759200"/>
                <a:gd name="connsiteY5" fmla="*/ 273050 h 4502150"/>
                <a:gd name="connsiteX6" fmla="*/ 2410884 w 3759200"/>
                <a:gd name="connsiteY6" fmla="*/ 552450 h 4502150"/>
                <a:gd name="connsiteX7" fmla="*/ 2294467 w 3759200"/>
                <a:gd name="connsiteY7" fmla="*/ 838200 h 4502150"/>
                <a:gd name="connsiteX8" fmla="*/ 1981200 w 3759200"/>
                <a:gd name="connsiteY8" fmla="*/ 1030817 h 4502150"/>
                <a:gd name="connsiteX9" fmla="*/ 1998134 w 3759200"/>
                <a:gd name="connsiteY9" fmla="*/ 4061883 h 4502150"/>
                <a:gd name="connsiteX10" fmla="*/ 2861734 w 3759200"/>
                <a:gd name="connsiteY10" fmla="*/ 3943350 h 4502150"/>
                <a:gd name="connsiteX11" fmla="*/ 3335867 w 3759200"/>
                <a:gd name="connsiteY11" fmla="*/ 3536950 h 4502150"/>
                <a:gd name="connsiteX12" fmla="*/ 2777067 w 3759200"/>
                <a:gd name="connsiteY12" fmla="*/ 3553883 h 4502150"/>
                <a:gd name="connsiteX13" fmla="*/ 2777067 w 3759200"/>
                <a:gd name="connsiteY13" fmla="*/ 3266017 h 4502150"/>
                <a:gd name="connsiteX14" fmla="*/ 3742267 w 3759200"/>
                <a:gd name="connsiteY14" fmla="*/ 3282950 h 4502150"/>
                <a:gd name="connsiteX15" fmla="*/ 3759200 w 3759200"/>
                <a:gd name="connsiteY15" fmla="*/ 4214283 h 4502150"/>
                <a:gd name="connsiteX16" fmla="*/ 3505200 w 3759200"/>
                <a:gd name="connsiteY16" fmla="*/ 4214283 h 4502150"/>
                <a:gd name="connsiteX17" fmla="*/ 3488267 w 3759200"/>
                <a:gd name="connsiteY17" fmla="*/ 3740150 h 4502150"/>
                <a:gd name="connsiteX18" fmla="*/ 2946400 w 3759200"/>
                <a:gd name="connsiteY18" fmla="*/ 4180417 h 4502150"/>
                <a:gd name="connsiteX19" fmla="*/ 2438400 w 3759200"/>
                <a:gd name="connsiteY19" fmla="*/ 4417483 h 4502150"/>
                <a:gd name="connsiteX20" fmla="*/ 1930400 w 3759200"/>
                <a:gd name="connsiteY20" fmla="*/ 4502150 h 4502150"/>
                <a:gd name="connsiteX21" fmla="*/ 1286934 w 3759200"/>
                <a:gd name="connsiteY21" fmla="*/ 4502150 h 4502150"/>
                <a:gd name="connsiteX22" fmla="*/ 304800 w 3759200"/>
                <a:gd name="connsiteY22" fmla="*/ 3740150 h 4502150"/>
                <a:gd name="connsiteX23" fmla="*/ 287867 w 3759200"/>
                <a:gd name="connsiteY23" fmla="*/ 4315883 h 4502150"/>
                <a:gd name="connsiteX24" fmla="*/ 0 w 3759200"/>
                <a:gd name="connsiteY24" fmla="*/ 4298950 h 4502150"/>
                <a:gd name="connsiteX25" fmla="*/ 33867 w 3759200"/>
                <a:gd name="connsiteY25" fmla="*/ 3299883 h 4502150"/>
                <a:gd name="connsiteX26" fmla="*/ 965200 w 3759200"/>
                <a:gd name="connsiteY26" fmla="*/ 3282950 h 4502150"/>
                <a:gd name="connsiteX27" fmla="*/ 948267 w 3759200"/>
                <a:gd name="connsiteY27" fmla="*/ 3520017 h 4502150"/>
                <a:gd name="connsiteX28" fmla="*/ 440267 w 3759200"/>
                <a:gd name="connsiteY28" fmla="*/ 3553883 h 4502150"/>
                <a:gd name="connsiteX29" fmla="*/ 812800 w 3759200"/>
                <a:gd name="connsiteY29" fmla="*/ 3858683 h 4502150"/>
                <a:gd name="connsiteX30" fmla="*/ 1456267 w 3759200"/>
                <a:gd name="connsiteY30" fmla="*/ 4180417 h 4502150"/>
                <a:gd name="connsiteX31" fmla="*/ 1778000 w 3759200"/>
                <a:gd name="connsiteY31" fmla="*/ 4163483 h 4502150"/>
                <a:gd name="connsiteX32" fmla="*/ 1727200 w 3759200"/>
                <a:gd name="connsiteY32" fmla="*/ 1064683 h 4502150"/>
                <a:gd name="connsiteX0" fmla="*/ 1727200 w 3759200"/>
                <a:gd name="connsiteY0" fmla="*/ 1064683 h 4502150"/>
                <a:gd name="connsiteX1" fmla="*/ 1422400 w 3759200"/>
                <a:gd name="connsiteY1" fmla="*/ 624417 h 4502150"/>
                <a:gd name="connsiteX2" fmla="*/ 1380067 w 3759200"/>
                <a:gd name="connsiteY2" fmla="*/ 450851 h 4502150"/>
                <a:gd name="connsiteX3" fmla="*/ 1507067 w 3759200"/>
                <a:gd name="connsiteY3" fmla="*/ 133350 h 4502150"/>
                <a:gd name="connsiteX4" fmla="*/ 1538817 w 3759200"/>
                <a:gd name="connsiteY4" fmla="*/ 196851 h 4502150"/>
                <a:gd name="connsiteX5" fmla="*/ 1856317 w 3759200"/>
                <a:gd name="connsiteY5" fmla="*/ 0 h 4502150"/>
                <a:gd name="connsiteX6" fmla="*/ 2345267 w 3759200"/>
                <a:gd name="connsiteY6" fmla="*/ 273050 h 4502150"/>
                <a:gd name="connsiteX7" fmla="*/ 2410884 w 3759200"/>
                <a:gd name="connsiteY7" fmla="*/ 552450 h 4502150"/>
                <a:gd name="connsiteX8" fmla="*/ 2294467 w 3759200"/>
                <a:gd name="connsiteY8" fmla="*/ 838200 h 4502150"/>
                <a:gd name="connsiteX9" fmla="*/ 1981200 w 3759200"/>
                <a:gd name="connsiteY9" fmla="*/ 1030817 h 4502150"/>
                <a:gd name="connsiteX10" fmla="*/ 1998134 w 3759200"/>
                <a:gd name="connsiteY10" fmla="*/ 4061883 h 4502150"/>
                <a:gd name="connsiteX11" fmla="*/ 2861734 w 3759200"/>
                <a:gd name="connsiteY11" fmla="*/ 3943350 h 4502150"/>
                <a:gd name="connsiteX12" fmla="*/ 3335867 w 3759200"/>
                <a:gd name="connsiteY12" fmla="*/ 3536950 h 4502150"/>
                <a:gd name="connsiteX13" fmla="*/ 2777067 w 3759200"/>
                <a:gd name="connsiteY13" fmla="*/ 3553883 h 4502150"/>
                <a:gd name="connsiteX14" fmla="*/ 2777067 w 3759200"/>
                <a:gd name="connsiteY14" fmla="*/ 3266017 h 4502150"/>
                <a:gd name="connsiteX15" fmla="*/ 3742267 w 3759200"/>
                <a:gd name="connsiteY15" fmla="*/ 3282950 h 4502150"/>
                <a:gd name="connsiteX16" fmla="*/ 3759200 w 3759200"/>
                <a:gd name="connsiteY16" fmla="*/ 4214283 h 4502150"/>
                <a:gd name="connsiteX17" fmla="*/ 3505200 w 3759200"/>
                <a:gd name="connsiteY17" fmla="*/ 4214283 h 4502150"/>
                <a:gd name="connsiteX18" fmla="*/ 3488267 w 3759200"/>
                <a:gd name="connsiteY18" fmla="*/ 3740150 h 4502150"/>
                <a:gd name="connsiteX19" fmla="*/ 2946400 w 3759200"/>
                <a:gd name="connsiteY19" fmla="*/ 4180417 h 4502150"/>
                <a:gd name="connsiteX20" fmla="*/ 2438400 w 3759200"/>
                <a:gd name="connsiteY20" fmla="*/ 4417483 h 4502150"/>
                <a:gd name="connsiteX21" fmla="*/ 1930400 w 3759200"/>
                <a:gd name="connsiteY21" fmla="*/ 4502150 h 4502150"/>
                <a:gd name="connsiteX22" fmla="*/ 1286934 w 3759200"/>
                <a:gd name="connsiteY22" fmla="*/ 4502150 h 4502150"/>
                <a:gd name="connsiteX23" fmla="*/ 304800 w 3759200"/>
                <a:gd name="connsiteY23" fmla="*/ 3740150 h 4502150"/>
                <a:gd name="connsiteX24" fmla="*/ 287867 w 3759200"/>
                <a:gd name="connsiteY24" fmla="*/ 4315883 h 4502150"/>
                <a:gd name="connsiteX25" fmla="*/ 0 w 3759200"/>
                <a:gd name="connsiteY25" fmla="*/ 4298950 h 4502150"/>
                <a:gd name="connsiteX26" fmla="*/ 33867 w 3759200"/>
                <a:gd name="connsiteY26" fmla="*/ 3299883 h 4502150"/>
                <a:gd name="connsiteX27" fmla="*/ 965200 w 3759200"/>
                <a:gd name="connsiteY27" fmla="*/ 3282950 h 4502150"/>
                <a:gd name="connsiteX28" fmla="*/ 948267 w 3759200"/>
                <a:gd name="connsiteY28" fmla="*/ 3520017 h 4502150"/>
                <a:gd name="connsiteX29" fmla="*/ 440267 w 3759200"/>
                <a:gd name="connsiteY29" fmla="*/ 3553883 h 4502150"/>
                <a:gd name="connsiteX30" fmla="*/ 812800 w 3759200"/>
                <a:gd name="connsiteY30" fmla="*/ 3858683 h 4502150"/>
                <a:gd name="connsiteX31" fmla="*/ 1456267 w 3759200"/>
                <a:gd name="connsiteY31" fmla="*/ 4180417 h 4502150"/>
                <a:gd name="connsiteX32" fmla="*/ 1778000 w 3759200"/>
                <a:gd name="connsiteY32" fmla="*/ 4163483 h 4502150"/>
                <a:gd name="connsiteX33" fmla="*/ 1727200 w 3759200"/>
                <a:gd name="connsiteY33" fmla="*/ 1064683 h 4502150"/>
                <a:gd name="connsiteX0" fmla="*/ 1727200 w 3759200"/>
                <a:gd name="connsiteY0" fmla="*/ 1068731 h 4506198"/>
                <a:gd name="connsiteX1" fmla="*/ 1422400 w 3759200"/>
                <a:gd name="connsiteY1" fmla="*/ 628465 h 4506198"/>
                <a:gd name="connsiteX2" fmla="*/ 1380067 w 3759200"/>
                <a:gd name="connsiteY2" fmla="*/ 454899 h 4506198"/>
                <a:gd name="connsiteX3" fmla="*/ 1507067 w 3759200"/>
                <a:gd name="connsiteY3" fmla="*/ 137398 h 4506198"/>
                <a:gd name="connsiteX4" fmla="*/ 1856317 w 3759200"/>
                <a:gd name="connsiteY4" fmla="*/ 4048 h 4506198"/>
                <a:gd name="connsiteX5" fmla="*/ 2345267 w 3759200"/>
                <a:gd name="connsiteY5" fmla="*/ 277098 h 4506198"/>
                <a:gd name="connsiteX6" fmla="*/ 2410884 w 3759200"/>
                <a:gd name="connsiteY6" fmla="*/ 556498 h 4506198"/>
                <a:gd name="connsiteX7" fmla="*/ 2294467 w 3759200"/>
                <a:gd name="connsiteY7" fmla="*/ 842248 h 4506198"/>
                <a:gd name="connsiteX8" fmla="*/ 1981200 w 3759200"/>
                <a:gd name="connsiteY8" fmla="*/ 1034865 h 4506198"/>
                <a:gd name="connsiteX9" fmla="*/ 1998134 w 3759200"/>
                <a:gd name="connsiteY9" fmla="*/ 4065931 h 4506198"/>
                <a:gd name="connsiteX10" fmla="*/ 2861734 w 3759200"/>
                <a:gd name="connsiteY10" fmla="*/ 3947398 h 4506198"/>
                <a:gd name="connsiteX11" fmla="*/ 3335867 w 3759200"/>
                <a:gd name="connsiteY11" fmla="*/ 3540998 h 4506198"/>
                <a:gd name="connsiteX12" fmla="*/ 2777067 w 3759200"/>
                <a:gd name="connsiteY12" fmla="*/ 3557931 h 4506198"/>
                <a:gd name="connsiteX13" fmla="*/ 2777067 w 3759200"/>
                <a:gd name="connsiteY13" fmla="*/ 3270065 h 4506198"/>
                <a:gd name="connsiteX14" fmla="*/ 3742267 w 3759200"/>
                <a:gd name="connsiteY14" fmla="*/ 3286998 h 4506198"/>
                <a:gd name="connsiteX15" fmla="*/ 3759200 w 3759200"/>
                <a:gd name="connsiteY15" fmla="*/ 4218331 h 4506198"/>
                <a:gd name="connsiteX16" fmla="*/ 3505200 w 3759200"/>
                <a:gd name="connsiteY16" fmla="*/ 4218331 h 4506198"/>
                <a:gd name="connsiteX17" fmla="*/ 3488267 w 3759200"/>
                <a:gd name="connsiteY17" fmla="*/ 3744198 h 4506198"/>
                <a:gd name="connsiteX18" fmla="*/ 2946400 w 3759200"/>
                <a:gd name="connsiteY18" fmla="*/ 4184465 h 4506198"/>
                <a:gd name="connsiteX19" fmla="*/ 2438400 w 3759200"/>
                <a:gd name="connsiteY19" fmla="*/ 4421531 h 4506198"/>
                <a:gd name="connsiteX20" fmla="*/ 1930400 w 3759200"/>
                <a:gd name="connsiteY20" fmla="*/ 4506198 h 4506198"/>
                <a:gd name="connsiteX21" fmla="*/ 1286934 w 3759200"/>
                <a:gd name="connsiteY21" fmla="*/ 4506198 h 4506198"/>
                <a:gd name="connsiteX22" fmla="*/ 304800 w 3759200"/>
                <a:gd name="connsiteY22" fmla="*/ 3744198 h 4506198"/>
                <a:gd name="connsiteX23" fmla="*/ 287867 w 3759200"/>
                <a:gd name="connsiteY23" fmla="*/ 4319931 h 4506198"/>
                <a:gd name="connsiteX24" fmla="*/ 0 w 3759200"/>
                <a:gd name="connsiteY24" fmla="*/ 4302998 h 4506198"/>
                <a:gd name="connsiteX25" fmla="*/ 33867 w 3759200"/>
                <a:gd name="connsiteY25" fmla="*/ 3303931 h 4506198"/>
                <a:gd name="connsiteX26" fmla="*/ 965200 w 3759200"/>
                <a:gd name="connsiteY26" fmla="*/ 3286998 h 4506198"/>
                <a:gd name="connsiteX27" fmla="*/ 948267 w 3759200"/>
                <a:gd name="connsiteY27" fmla="*/ 3524065 h 4506198"/>
                <a:gd name="connsiteX28" fmla="*/ 440267 w 3759200"/>
                <a:gd name="connsiteY28" fmla="*/ 3557931 h 4506198"/>
                <a:gd name="connsiteX29" fmla="*/ 812800 w 3759200"/>
                <a:gd name="connsiteY29" fmla="*/ 3862731 h 4506198"/>
                <a:gd name="connsiteX30" fmla="*/ 1456267 w 3759200"/>
                <a:gd name="connsiteY30" fmla="*/ 4184465 h 4506198"/>
                <a:gd name="connsiteX31" fmla="*/ 1778000 w 3759200"/>
                <a:gd name="connsiteY31" fmla="*/ 4167531 h 4506198"/>
                <a:gd name="connsiteX32" fmla="*/ 1727200 w 3759200"/>
                <a:gd name="connsiteY32" fmla="*/ 1068731 h 4506198"/>
                <a:gd name="connsiteX0" fmla="*/ 1727200 w 3759200"/>
                <a:gd name="connsiteY0" fmla="*/ 1016025 h 4453492"/>
                <a:gd name="connsiteX1" fmla="*/ 1422400 w 3759200"/>
                <a:gd name="connsiteY1" fmla="*/ 575759 h 4453492"/>
                <a:gd name="connsiteX2" fmla="*/ 1380067 w 3759200"/>
                <a:gd name="connsiteY2" fmla="*/ 402193 h 4453492"/>
                <a:gd name="connsiteX3" fmla="*/ 1507067 w 3759200"/>
                <a:gd name="connsiteY3" fmla="*/ 84692 h 4453492"/>
                <a:gd name="connsiteX4" fmla="*/ 1894417 w 3759200"/>
                <a:gd name="connsiteY4" fmla="*/ 8492 h 4453492"/>
                <a:gd name="connsiteX5" fmla="*/ 2345267 w 3759200"/>
                <a:gd name="connsiteY5" fmla="*/ 224392 h 4453492"/>
                <a:gd name="connsiteX6" fmla="*/ 2410884 w 3759200"/>
                <a:gd name="connsiteY6" fmla="*/ 503792 h 4453492"/>
                <a:gd name="connsiteX7" fmla="*/ 2294467 w 3759200"/>
                <a:gd name="connsiteY7" fmla="*/ 789542 h 4453492"/>
                <a:gd name="connsiteX8" fmla="*/ 1981200 w 3759200"/>
                <a:gd name="connsiteY8" fmla="*/ 982159 h 4453492"/>
                <a:gd name="connsiteX9" fmla="*/ 1998134 w 3759200"/>
                <a:gd name="connsiteY9" fmla="*/ 4013225 h 4453492"/>
                <a:gd name="connsiteX10" fmla="*/ 2861734 w 3759200"/>
                <a:gd name="connsiteY10" fmla="*/ 3894692 h 4453492"/>
                <a:gd name="connsiteX11" fmla="*/ 3335867 w 3759200"/>
                <a:gd name="connsiteY11" fmla="*/ 3488292 h 4453492"/>
                <a:gd name="connsiteX12" fmla="*/ 2777067 w 3759200"/>
                <a:gd name="connsiteY12" fmla="*/ 3505225 h 4453492"/>
                <a:gd name="connsiteX13" fmla="*/ 2777067 w 3759200"/>
                <a:gd name="connsiteY13" fmla="*/ 3217359 h 4453492"/>
                <a:gd name="connsiteX14" fmla="*/ 3742267 w 3759200"/>
                <a:gd name="connsiteY14" fmla="*/ 3234292 h 4453492"/>
                <a:gd name="connsiteX15" fmla="*/ 3759200 w 3759200"/>
                <a:gd name="connsiteY15" fmla="*/ 4165625 h 4453492"/>
                <a:gd name="connsiteX16" fmla="*/ 3505200 w 3759200"/>
                <a:gd name="connsiteY16" fmla="*/ 4165625 h 4453492"/>
                <a:gd name="connsiteX17" fmla="*/ 3488267 w 3759200"/>
                <a:gd name="connsiteY17" fmla="*/ 3691492 h 4453492"/>
                <a:gd name="connsiteX18" fmla="*/ 2946400 w 3759200"/>
                <a:gd name="connsiteY18" fmla="*/ 4131759 h 4453492"/>
                <a:gd name="connsiteX19" fmla="*/ 2438400 w 3759200"/>
                <a:gd name="connsiteY19" fmla="*/ 4368825 h 4453492"/>
                <a:gd name="connsiteX20" fmla="*/ 1930400 w 3759200"/>
                <a:gd name="connsiteY20" fmla="*/ 4453492 h 4453492"/>
                <a:gd name="connsiteX21" fmla="*/ 1286934 w 3759200"/>
                <a:gd name="connsiteY21" fmla="*/ 4453492 h 4453492"/>
                <a:gd name="connsiteX22" fmla="*/ 304800 w 3759200"/>
                <a:gd name="connsiteY22" fmla="*/ 3691492 h 4453492"/>
                <a:gd name="connsiteX23" fmla="*/ 287867 w 3759200"/>
                <a:gd name="connsiteY23" fmla="*/ 4267225 h 4453492"/>
                <a:gd name="connsiteX24" fmla="*/ 0 w 3759200"/>
                <a:gd name="connsiteY24" fmla="*/ 4250292 h 4453492"/>
                <a:gd name="connsiteX25" fmla="*/ 33867 w 3759200"/>
                <a:gd name="connsiteY25" fmla="*/ 3251225 h 4453492"/>
                <a:gd name="connsiteX26" fmla="*/ 965200 w 3759200"/>
                <a:gd name="connsiteY26" fmla="*/ 3234292 h 4453492"/>
                <a:gd name="connsiteX27" fmla="*/ 948267 w 3759200"/>
                <a:gd name="connsiteY27" fmla="*/ 3471359 h 4453492"/>
                <a:gd name="connsiteX28" fmla="*/ 440267 w 3759200"/>
                <a:gd name="connsiteY28" fmla="*/ 3505225 h 4453492"/>
                <a:gd name="connsiteX29" fmla="*/ 812800 w 3759200"/>
                <a:gd name="connsiteY29" fmla="*/ 3810025 h 4453492"/>
                <a:gd name="connsiteX30" fmla="*/ 1456267 w 3759200"/>
                <a:gd name="connsiteY30" fmla="*/ 4131759 h 4453492"/>
                <a:gd name="connsiteX31" fmla="*/ 1778000 w 3759200"/>
                <a:gd name="connsiteY31" fmla="*/ 4114825 h 4453492"/>
                <a:gd name="connsiteX32" fmla="*/ 1727200 w 3759200"/>
                <a:gd name="connsiteY32" fmla="*/ 1016025 h 4453492"/>
                <a:gd name="connsiteX0" fmla="*/ 1727200 w 3759200"/>
                <a:gd name="connsiteY0" fmla="*/ 1011844 h 4449311"/>
                <a:gd name="connsiteX1" fmla="*/ 1422400 w 3759200"/>
                <a:gd name="connsiteY1" fmla="*/ 57157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727200 w 3759200"/>
                <a:gd name="connsiteY32" fmla="*/ 1011844 h 4449311"/>
                <a:gd name="connsiteX0" fmla="*/ 1727200 w 3759200"/>
                <a:gd name="connsiteY0" fmla="*/ 1011844 h 4449311"/>
                <a:gd name="connsiteX1" fmla="*/ 1473200 w 3759200"/>
                <a:gd name="connsiteY1" fmla="*/ 7811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727200 w 3759200"/>
                <a:gd name="connsiteY32" fmla="*/ 1011844 h 4449311"/>
                <a:gd name="connsiteX0" fmla="*/ 1803400 w 3759200"/>
                <a:gd name="connsiteY0" fmla="*/ 999144 h 4449311"/>
                <a:gd name="connsiteX1" fmla="*/ 1473200 w 3759200"/>
                <a:gd name="connsiteY1" fmla="*/ 7811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77978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4467 w 3759200"/>
                <a:gd name="connsiteY7" fmla="*/ 785361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80067 w 3759200"/>
                <a:gd name="connsiteY2" fmla="*/ 3980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54150 w 3759200"/>
                <a:gd name="connsiteY1" fmla="*/ 806528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82725 w 3759200"/>
                <a:gd name="connsiteY1" fmla="*/ 832722 h 4449311"/>
                <a:gd name="connsiteX2" fmla="*/ 1358636 w 3759200"/>
                <a:gd name="connsiteY2" fmla="*/ 474212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82725 w 3759200"/>
                <a:gd name="connsiteY1" fmla="*/ 832722 h 4449311"/>
                <a:gd name="connsiteX2" fmla="*/ 1356255 w 3759200"/>
                <a:gd name="connsiteY2" fmla="*/ 495643 h 4449311"/>
                <a:gd name="connsiteX3" fmla="*/ 1513417 w 3759200"/>
                <a:gd name="connsiteY3" fmla="*/ 131311 h 4449311"/>
                <a:gd name="connsiteX4" fmla="*/ 1894417 w 3759200"/>
                <a:gd name="connsiteY4" fmla="*/ 4311 h 4449311"/>
                <a:gd name="connsiteX5" fmla="*/ 2345267 w 3759200"/>
                <a:gd name="connsiteY5" fmla="*/ 220211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82725 w 3759200"/>
                <a:gd name="connsiteY1" fmla="*/ 832722 h 4449311"/>
                <a:gd name="connsiteX2" fmla="*/ 1356255 w 3759200"/>
                <a:gd name="connsiteY2" fmla="*/ 495643 h 4449311"/>
                <a:gd name="connsiteX3" fmla="*/ 1513417 w 3759200"/>
                <a:gd name="connsiteY3" fmla="*/ 131311 h 4449311"/>
                <a:gd name="connsiteX4" fmla="*/ 1894417 w 3759200"/>
                <a:gd name="connsiteY4" fmla="*/ 4311 h 4449311"/>
                <a:gd name="connsiteX5" fmla="*/ 2309548 w 3759200"/>
                <a:gd name="connsiteY5" fmla="*/ 184492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9144 h 4449311"/>
                <a:gd name="connsiteX1" fmla="*/ 1482725 w 3759200"/>
                <a:gd name="connsiteY1" fmla="*/ 832722 h 4449311"/>
                <a:gd name="connsiteX2" fmla="*/ 1356255 w 3759200"/>
                <a:gd name="connsiteY2" fmla="*/ 495643 h 4449311"/>
                <a:gd name="connsiteX3" fmla="*/ 1513417 w 3759200"/>
                <a:gd name="connsiteY3" fmla="*/ 131311 h 4449311"/>
                <a:gd name="connsiteX4" fmla="*/ 1894417 w 3759200"/>
                <a:gd name="connsiteY4" fmla="*/ 4311 h 4449311"/>
                <a:gd name="connsiteX5" fmla="*/ 2309548 w 3759200"/>
                <a:gd name="connsiteY5" fmla="*/ 184492 h 4449311"/>
                <a:gd name="connsiteX6" fmla="*/ 2410884 w 3759200"/>
                <a:gd name="connsiteY6" fmla="*/ 499611 h 4449311"/>
                <a:gd name="connsiteX7" fmla="*/ 2299229 w 3759200"/>
                <a:gd name="connsiteY7" fmla="*/ 813936 h 4449311"/>
                <a:gd name="connsiteX8" fmla="*/ 1981200 w 3759200"/>
                <a:gd name="connsiteY8" fmla="*/ 992265 h 4449311"/>
                <a:gd name="connsiteX9" fmla="*/ 1998134 w 3759200"/>
                <a:gd name="connsiteY9" fmla="*/ 4009044 h 4449311"/>
                <a:gd name="connsiteX10" fmla="*/ 2861734 w 3759200"/>
                <a:gd name="connsiteY10" fmla="*/ 3890511 h 4449311"/>
                <a:gd name="connsiteX11" fmla="*/ 3335867 w 3759200"/>
                <a:gd name="connsiteY11" fmla="*/ 3484111 h 4449311"/>
                <a:gd name="connsiteX12" fmla="*/ 2777067 w 3759200"/>
                <a:gd name="connsiteY12" fmla="*/ 3501044 h 4449311"/>
                <a:gd name="connsiteX13" fmla="*/ 2777067 w 3759200"/>
                <a:gd name="connsiteY13" fmla="*/ 3213178 h 4449311"/>
                <a:gd name="connsiteX14" fmla="*/ 3742267 w 3759200"/>
                <a:gd name="connsiteY14" fmla="*/ 3230111 h 4449311"/>
                <a:gd name="connsiteX15" fmla="*/ 3759200 w 3759200"/>
                <a:gd name="connsiteY15" fmla="*/ 4161444 h 4449311"/>
                <a:gd name="connsiteX16" fmla="*/ 3505200 w 3759200"/>
                <a:gd name="connsiteY16" fmla="*/ 4161444 h 4449311"/>
                <a:gd name="connsiteX17" fmla="*/ 3488267 w 3759200"/>
                <a:gd name="connsiteY17" fmla="*/ 3687311 h 4449311"/>
                <a:gd name="connsiteX18" fmla="*/ 2946400 w 3759200"/>
                <a:gd name="connsiteY18" fmla="*/ 4127578 h 4449311"/>
                <a:gd name="connsiteX19" fmla="*/ 2438400 w 3759200"/>
                <a:gd name="connsiteY19" fmla="*/ 4364644 h 4449311"/>
                <a:gd name="connsiteX20" fmla="*/ 1930400 w 3759200"/>
                <a:gd name="connsiteY20" fmla="*/ 4449311 h 4449311"/>
                <a:gd name="connsiteX21" fmla="*/ 1286934 w 3759200"/>
                <a:gd name="connsiteY21" fmla="*/ 4449311 h 4449311"/>
                <a:gd name="connsiteX22" fmla="*/ 304800 w 3759200"/>
                <a:gd name="connsiteY22" fmla="*/ 3687311 h 4449311"/>
                <a:gd name="connsiteX23" fmla="*/ 287867 w 3759200"/>
                <a:gd name="connsiteY23" fmla="*/ 4263044 h 4449311"/>
                <a:gd name="connsiteX24" fmla="*/ 0 w 3759200"/>
                <a:gd name="connsiteY24" fmla="*/ 4246111 h 4449311"/>
                <a:gd name="connsiteX25" fmla="*/ 33867 w 3759200"/>
                <a:gd name="connsiteY25" fmla="*/ 3247044 h 4449311"/>
                <a:gd name="connsiteX26" fmla="*/ 965200 w 3759200"/>
                <a:gd name="connsiteY26" fmla="*/ 3230111 h 4449311"/>
                <a:gd name="connsiteX27" fmla="*/ 948267 w 3759200"/>
                <a:gd name="connsiteY27" fmla="*/ 3467178 h 4449311"/>
                <a:gd name="connsiteX28" fmla="*/ 440267 w 3759200"/>
                <a:gd name="connsiteY28" fmla="*/ 3501044 h 4449311"/>
                <a:gd name="connsiteX29" fmla="*/ 812800 w 3759200"/>
                <a:gd name="connsiteY29" fmla="*/ 3805844 h 4449311"/>
                <a:gd name="connsiteX30" fmla="*/ 1456267 w 3759200"/>
                <a:gd name="connsiteY30" fmla="*/ 4127578 h 4449311"/>
                <a:gd name="connsiteX31" fmla="*/ 1778000 w 3759200"/>
                <a:gd name="connsiteY31" fmla="*/ 4110644 h 4449311"/>
                <a:gd name="connsiteX32" fmla="*/ 1803400 w 3759200"/>
                <a:gd name="connsiteY32" fmla="*/ 999144 h 4449311"/>
                <a:gd name="connsiteX0" fmla="*/ 1803400 w 3759200"/>
                <a:gd name="connsiteY0" fmla="*/ 997823 h 4447990"/>
                <a:gd name="connsiteX1" fmla="*/ 1482725 w 3759200"/>
                <a:gd name="connsiteY1" fmla="*/ 831401 h 4447990"/>
                <a:gd name="connsiteX2" fmla="*/ 1356255 w 3759200"/>
                <a:gd name="connsiteY2" fmla="*/ 494322 h 4447990"/>
                <a:gd name="connsiteX3" fmla="*/ 1496749 w 3759200"/>
                <a:gd name="connsiteY3" fmla="*/ 172853 h 4447990"/>
                <a:gd name="connsiteX4" fmla="*/ 1894417 w 3759200"/>
                <a:gd name="connsiteY4" fmla="*/ 2990 h 4447990"/>
                <a:gd name="connsiteX5" fmla="*/ 2309548 w 3759200"/>
                <a:gd name="connsiteY5" fmla="*/ 183171 h 4447990"/>
                <a:gd name="connsiteX6" fmla="*/ 2410884 w 3759200"/>
                <a:gd name="connsiteY6" fmla="*/ 498290 h 4447990"/>
                <a:gd name="connsiteX7" fmla="*/ 2299229 w 3759200"/>
                <a:gd name="connsiteY7" fmla="*/ 812615 h 4447990"/>
                <a:gd name="connsiteX8" fmla="*/ 1981200 w 3759200"/>
                <a:gd name="connsiteY8" fmla="*/ 990944 h 4447990"/>
                <a:gd name="connsiteX9" fmla="*/ 1998134 w 3759200"/>
                <a:gd name="connsiteY9" fmla="*/ 4007723 h 4447990"/>
                <a:gd name="connsiteX10" fmla="*/ 2861734 w 3759200"/>
                <a:gd name="connsiteY10" fmla="*/ 3889190 h 4447990"/>
                <a:gd name="connsiteX11" fmla="*/ 3335867 w 3759200"/>
                <a:gd name="connsiteY11" fmla="*/ 3482790 h 4447990"/>
                <a:gd name="connsiteX12" fmla="*/ 2777067 w 3759200"/>
                <a:gd name="connsiteY12" fmla="*/ 3499723 h 4447990"/>
                <a:gd name="connsiteX13" fmla="*/ 2777067 w 3759200"/>
                <a:gd name="connsiteY13" fmla="*/ 3211857 h 4447990"/>
                <a:gd name="connsiteX14" fmla="*/ 3742267 w 3759200"/>
                <a:gd name="connsiteY14" fmla="*/ 3228790 h 4447990"/>
                <a:gd name="connsiteX15" fmla="*/ 3759200 w 3759200"/>
                <a:gd name="connsiteY15" fmla="*/ 4160123 h 4447990"/>
                <a:gd name="connsiteX16" fmla="*/ 3505200 w 3759200"/>
                <a:gd name="connsiteY16" fmla="*/ 4160123 h 4447990"/>
                <a:gd name="connsiteX17" fmla="*/ 3488267 w 3759200"/>
                <a:gd name="connsiteY17" fmla="*/ 3685990 h 4447990"/>
                <a:gd name="connsiteX18" fmla="*/ 2946400 w 3759200"/>
                <a:gd name="connsiteY18" fmla="*/ 4126257 h 4447990"/>
                <a:gd name="connsiteX19" fmla="*/ 2438400 w 3759200"/>
                <a:gd name="connsiteY19" fmla="*/ 4363323 h 4447990"/>
                <a:gd name="connsiteX20" fmla="*/ 1930400 w 3759200"/>
                <a:gd name="connsiteY20" fmla="*/ 4447990 h 4447990"/>
                <a:gd name="connsiteX21" fmla="*/ 1286934 w 3759200"/>
                <a:gd name="connsiteY21" fmla="*/ 4447990 h 4447990"/>
                <a:gd name="connsiteX22" fmla="*/ 304800 w 3759200"/>
                <a:gd name="connsiteY22" fmla="*/ 3685990 h 4447990"/>
                <a:gd name="connsiteX23" fmla="*/ 287867 w 3759200"/>
                <a:gd name="connsiteY23" fmla="*/ 4261723 h 4447990"/>
                <a:gd name="connsiteX24" fmla="*/ 0 w 3759200"/>
                <a:gd name="connsiteY24" fmla="*/ 4244790 h 4447990"/>
                <a:gd name="connsiteX25" fmla="*/ 33867 w 3759200"/>
                <a:gd name="connsiteY25" fmla="*/ 3245723 h 4447990"/>
                <a:gd name="connsiteX26" fmla="*/ 965200 w 3759200"/>
                <a:gd name="connsiteY26" fmla="*/ 3228790 h 4447990"/>
                <a:gd name="connsiteX27" fmla="*/ 948267 w 3759200"/>
                <a:gd name="connsiteY27" fmla="*/ 3465857 h 4447990"/>
                <a:gd name="connsiteX28" fmla="*/ 440267 w 3759200"/>
                <a:gd name="connsiteY28" fmla="*/ 3499723 h 4447990"/>
                <a:gd name="connsiteX29" fmla="*/ 812800 w 3759200"/>
                <a:gd name="connsiteY29" fmla="*/ 3804523 h 4447990"/>
                <a:gd name="connsiteX30" fmla="*/ 1456267 w 3759200"/>
                <a:gd name="connsiteY30" fmla="*/ 4126257 h 4447990"/>
                <a:gd name="connsiteX31" fmla="*/ 1778000 w 3759200"/>
                <a:gd name="connsiteY31" fmla="*/ 4109323 h 4447990"/>
                <a:gd name="connsiteX32" fmla="*/ 1803400 w 3759200"/>
                <a:gd name="connsiteY32" fmla="*/ 997823 h 4447990"/>
                <a:gd name="connsiteX0" fmla="*/ 1803400 w 3759200"/>
                <a:gd name="connsiteY0" fmla="*/ 998103 h 4448270"/>
                <a:gd name="connsiteX1" fmla="*/ 1482725 w 3759200"/>
                <a:gd name="connsiteY1" fmla="*/ 831681 h 4448270"/>
                <a:gd name="connsiteX2" fmla="*/ 1356255 w 3759200"/>
                <a:gd name="connsiteY2" fmla="*/ 494602 h 4448270"/>
                <a:gd name="connsiteX3" fmla="*/ 1484843 w 3759200"/>
                <a:gd name="connsiteY3" fmla="*/ 161227 h 4448270"/>
                <a:gd name="connsiteX4" fmla="*/ 1894417 w 3759200"/>
                <a:gd name="connsiteY4" fmla="*/ 3270 h 4448270"/>
                <a:gd name="connsiteX5" fmla="*/ 2309548 w 3759200"/>
                <a:gd name="connsiteY5" fmla="*/ 183451 h 4448270"/>
                <a:gd name="connsiteX6" fmla="*/ 2410884 w 3759200"/>
                <a:gd name="connsiteY6" fmla="*/ 498570 h 4448270"/>
                <a:gd name="connsiteX7" fmla="*/ 2299229 w 3759200"/>
                <a:gd name="connsiteY7" fmla="*/ 812895 h 4448270"/>
                <a:gd name="connsiteX8" fmla="*/ 1981200 w 3759200"/>
                <a:gd name="connsiteY8" fmla="*/ 991224 h 4448270"/>
                <a:gd name="connsiteX9" fmla="*/ 1998134 w 3759200"/>
                <a:gd name="connsiteY9" fmla="*/ 4008003 h 4448270"/>
                <a:gd name="connsiteX10" fmla="*/ 2861734 w 3759200"/>
                <a:gd name="connsiteY10" fmla="*/ 3889470 h 4448270"/>
                <a:gd name="connsiteX11" fmla="*/ 3335867 w 3759200"/>
                <a:gd name="connsiteY11" fmla="*/ 3483070 h 4448270"/>
                <a:gd name="connsiteX12" fmla="*/ 2777067 w 3759200"/>
                <a:gd name="connsiteY12" fmla="*/ 3500003 h 4448270"/>
                <a:gd name="connsiteX13" fmla="*/ 2777067 w 3759200"/>
                <a:gd name="connsiteY13" fmla="*/ 3212137 h 4448270"/>
                <a:gd name="connsiteX14" fmla="*/ 3742267 w 3759200"/>
                <a:gd name="connsiteY14" fmla="*/ 3229070 h 4448270"/>
                <a:gd name="connsiteX15" fmla="*/ 3759200 w 3759200"/>
                <a:gd name="connsiteY15" fmla="*/ 4160403 h 4448270"/>
                <a:gd name="connsiteX16" fmla="*/ 3505200 w 3759200"/>
                <a:gd name="connsiteY16" fmla="*/ 4160403 h 4448270"/>
                <a:gd name="connsiteX17" fmla="*/ 3488267 w 3759200"/>
                <a:gd name="connsiteY17" fmla="*/ 3686270 h 4448270"/>
                <a:gd name="connsiteX18" fmla="*/ 2946400 w 3759200"/>
                <a:gd name="connsiteY18" fmla="*/ 4126537 h 4448270"/>
                <a:gd name="connsiteX19" fmla="*/ 2438400 w 3759200"/>
                <a:gd name="connsiteY19" fmla="*/ 4363603 h 4448270"/>
                <a:gd name="connsiteX20" fmla="*/ 1930400 w 3759200"/>
                <a:gd name="connsiteY20" fmla="*/ 4448270 h 4448270"/>
                <a:gd name="connsiteX21" fmla="*/ 1286934 w 3759200"/>
                <a:gd name="connsiteY21" fmla="*/ 4448270 h 4448270"/>
                <a:gd name="connsiteX22" fmla="*/ 304800 w 3759200"/>
                <a:gd name="connsiteY22" fmla="*/ 3686270 h 4448270"/>
                <a:gd name="connsiteX23" fmla="*/ 287867 w 3759200"/>
                <a:gd name="connsiteY23" fmla="*/ 4262003 h 4448270"/>
                <a:gd name="connsiteX24" fmla="*/ 0 w 3759200"/>
                <a:gd name="connsiteY24" fmla="*/ 4245070 h 4448270"/>
                <a:gd name="connsiteX25" fmla="*/ 33867 w 3759200"/>
                <a:gd name="connsiteY25" fmla="*/ 3246003 h 4448270"/>
                <a:gd name="connsiteX26" fmla="*/ 965200 w 3759200"/>
                <a:gd name="connsiteY26" fmla="*/ 3229070 h 4448270"/>
                <a:gd name="connsiteX27" fmla="*/ 948267 w 3759200"/>
                <a:gd name="connsiteY27" fmla="*/ 3466137 h 4448270"/>
                <a:gd name="connsiteX28" fmla="*/ 440267 w 3759200"/>
                <a:gd name="connsiteY28" fmla="*/ 3500003 h 4448270"/>
                <a:gd name="connsiteX29" fmla="*/ 812800 w 3759200"/>
                <a:gd name="connsiteY29" fmla="*/ 3804803 h 4448270"/>
                <a:gd name="connsiteX30" fmla="*/ 1456267 w 3759200"/>
                <a:gd name="connsiteY30" fmla="*/ 4126537 h 4448270"/>
                <a:gd name="connsiteX31" fmla="*/ 1778000 w 3759200"/>
                <a:gd name="connsiteY31" fmla="*/ 4109603 h 4448270"/>
                <a:gd name="connsiteX32" fmla="*/ 1803400 w 3759200"/>
                <a:gd name="connsiteY32" fmla="*/ 998103 h 4448270"/>
                <a:gd name="connsiteX0" fmla="*/ 1803400 w 3759200"/>
                <a:gd name="connsiteY0" fmla="*/ 1042485 h 4492652"/>
                <a:gd name="connsiteX1" fmla="*/ 1482725 w 3759200"/>
                <a:gd name="connsiteY1" fmla="*/ 876063 h 4492652"/>
                <a:gd name="connsiteX2" fmla="*/ 1356255 w 3759200"/>
                <a:gd name="connsiteY2" fmla="*/ 538984 h 4492652"/>
                <a:gd name="connsiteX3" fmla="*/ 1484843 w 3759200"/>
                <a:gd name="connsiteY3" fmla="*/ 205609 h 4492652"/>
                <a:gd name="connsiteX4" fmla="*/ 1865842 w 3759200"/>
                <a:gd name="connsiteY4" fmla="*/ 2408 h 4492652"/>
                <a:gd name="connsiteX5" fmla="*/ 2309548 w 3759200"/>
                <a:gd name="connsiteY5" fmla="*/ 227833 h 4492652"/>
                <a:gd name="connsiteX6" fmla="*/ 2410884 w 3759200"/>
                <a:gd name="connsiteY6" fmla="*/ 542952 h 4492652"/>
                <a:gd name="connsiteX7" fmla="*/ 2299229 w 3759200"/>
                <a:gd name="connsiteY7" fmla="*/ 857277 h 4492652"/>
                <a:gd name="connsiteX8" fmla="*/ 1981200 w 3759200"/>
                <a:gd name="connsiteY8" fmla="*/ 1035606 h 4492652"/>
                <a:gd name="connsiteX9" fmla="*/ 1998134 w 3759200"/>
                <a:gd name="connsiteY9" fmla="*/ 4052385 h 4492652"/>
                <a:gd name="connsiteX10" fmla="*/ 2861734 w 3759200"/>
                <a:gd name="connsiteY10" fmla="*/ 3933852 h 4492652"/>
                <a:gd name="connsiteX11" fmla="*/ 3335867 w 3759200"/>
                <a:gd name="connsiteY11" fmla="*/ 3527452 h 4492652"/>
                <a:gd name="connsiteX12" fmla="*/ 2777067 w 3759200"/>
                <a:gd name="connsiteY12" fmla="*/ 3544385 h 4492652"/>
                <a:gd name="connsiteX13" fmla="*/ 2777067 w 3759200"/>
                <a:gd name="connsiteY13" fmla="*/ 3256519 h 4492652"/>
                <a:gd name="connsiteX14" fmla="*/ 3742267 w 3759200"/>
                <a:gd name="connsiteY14" fmla="*/ 3273452 h 4492652"/>
                <a:gd name="connsiteX15" fmla="*/ 3759200 w 3759200"/>
                <a:gd name="connsiteY15" fmla="*/ 4204785 h 4492652"/>
                <a:gd name="connsiteX16" fmla="*/ 3505200 w 3759200"/>
                <a:gd name="connsiteY16" fmla="*/ 4204785 h 4492652"/>
                <a:gd name="connsiteX17" fmla="*/ 3488267 w 3759200"/>
                <a:gd name="connsiteY17" fmla="*/ 3730652 h 4492652"/>
                <a:gd name="connsiteX18" fmla="*/ 2946400 w 3759200"/>
                <a:gd name="connsiteY18" fmla="*/ 4170919 h 4492652"/>
                <a:gd name="connsiteX19" fmla="*/ 2438400 w 3759200"/>
                <a:gd name="connsiteY19" fmla="*/ 4407985 h 4492652"/>
                <a:gd name="connsiteX20" fmla="*/ 1930400 w 3759200"/>
                <a:gd name="connsiteY20" fmla="*/ 4492652 h 4492652"/>
                <a:gd name="connsiteX21" fmla="*/ 1286934 w 3759200"/>
                <a:gd name="connsiteY21" fmla="*/ 4492652 h 4492652"/>
                <a:gd name="connsiteX22" fmla="*/ 304800 w 3759200"/>
                <a:gd name="connsiteY22" fmla="*/ 3730652 h 4492652"/>
                <a:gd name="connsiteX23" fmla="*/ 287867 w 3759200"/>
                <a:gd name="connsiteY23" fmla="*/ 4306385 h 4492652"/>
                <a:gd name="connsiteX24" fmla="*/ 0 w 3759200"/>
                <a:gd name="connsiteY24" fmla="*/ 4289452 h 4492652"/>
                <a:gd name="connsiteX25" fmla="*/ 33867 w 3759200"/>
                <a:gd name="connsiteY25" fmla="*/ 3290385 h 4492652"/>
                <a:gd name="connsiteX26" fmla="*/ 965200 w 3759200"/>
                <a:gd name="connsiteY26" fmla="*/ 3273452 h 4492652"/>
                <a:gd name="connsiteX27" fmla="*/ 948267 w 3759200"/>
                <a:gd name="connsiteY27" fmla="*/ 3510519 h 4492652"/>
                <a:gd name="connsiteX28" fmla="*/ 440267 w 3759200"/>
                <a:gd name="connsiteY28" fmla="*/ 3544385 h 4492652"/>
                <a:gd name="connsiteX29" fmla="*/ 812800 w 3759200"/>
                <a:gd name="connsiteY29" fmla="*/ 3849185 h 4492652"/>
                <a:gd name="connsiteX30" fmla="*/ 1456267 w 3759200"/>
                <a:gd name="connsiteY30" fmla="*/ 4170919 h 4492652"/>
                <a:gd name="connsiteX31" fmla="*/ 1778000 w 3759200"/>
                <a:gd name="connsiteY31" fmla="*/ 4153985 h 4492652"/>
                <a:gd name="connsiteX32" fmla="*/ 1803400 w 3759200"/>
                <a:gd name="connsiteY32" fmla="*/ 1042485 h 4492652"/>
                <a:gd name="connsiteX0" fmla="*/ 1803400 w 3759200"/>
                <a:gd name="connsiteY0" fmla="*/ 1040077 h 4490244"/>
                <a:gd name="connsiteX1" fmla="*/ 1482725 w 3759200"/>
                <a:gd name="connsiteY1" fmla="*/ 873655 h 4490244"/>
                <a:gd name="connsiteX2" fmla="*/ 1356255 w 3759200"/>
                <a:gd name="connsiteY2" fmla="*/ 536576 h 4490244"/>
                <a:gd name="connsiteX3" fmla="*/ 1484843 w 3759200"/>
                <a:gd name="connsiteY3" fmla="*/ 203201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33198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84843 w 3759200"/>
                <a:gd name="connsiteY3" fmla="*/ 203201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33198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1030 w 3759200"/>
                <a:gd name="connsiteY3" fmla="*/ 193676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33198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1030 w 3759200"/>
                <a:gd name="connsiteY3" fmla="*/ 193676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33198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1030 w 3759200"/>
                <a:gd name="connsiteY3" fmla="*/ 193676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57011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1030 w 3759200"/>
                <a:gd name="connsiteY3" fmla="*/ 193676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57011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41980 w 3759200"/>
                <a:gd name="connsiteY3" fmla="*/ 181770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57011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5793 w 3759200"/>
                <a:gd name="connsiteY3" fmla="*/ 172245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57011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40077 h 4490244"/>
                <a:gd name="connsiteX1" fmla="*/ 1482725 w 3759200"/>
                <a:gd name="connsiteY1" fmla="*/ 873655 h 4490244"/>
                <a:gd name="connsiteX2" fmla="*/ 1356255 w 3759200"/>
                <a:gd name="connsiteY2" fmla="*/ 536576 h 4490244"/>
                <a:gd name="connsiteX3" fmla="*/ 1465793 w 3759200"/>
                <a:gd name="connsiteY3" fmla="*/ 215107 h 4490244"/>
                <a:gd name="connsiteX4" fmla="*/ 1865842 w 3759200"/>
                <a:gd name="connsiteY4" fmla="*/ 0 h 4490244"/>
                <a:gd name="connsiteX5" fmla="*/ 2309548 w 3759200"/>
                <a:gd name="connsiteY5" fmla="*/ 225425 h 4490244"/>
                <a:gd name="connsiteX6" fmla="*/ 2410884 w 3759200"/>
                <a:gd name="connsiteY6" fmla="*/ 540544 h 4490244"/>
                <a:gd name="connsiteX7" fmla="*/ 2299229 w 3759200"/>
                <a:gd name="connsiteY7" fmla="*/ 854869 h 4490244"/>
                <a:gd name="connsiteX8" fmla="*/ 1981200 w 3759200"/>
                <a:gd name="connsiteY8" fmla="*/ 1057011 h 4490244"/>
                <a:gd name="connsiteX9" fmla="*/ 1998134 w 3759200"/>
                <a:gd name="connsiteY9" fmla="*/ 4049977 h 4490244"/>
                <a:gd name="connsiteX10" fmla="*/ 2861734 w 3759200"/>
                <a:gd name="connsiteY10" fmla="*/ 3931444 h 4490244"/>
                <a:gd name="connsiteX11" fmla="*/ 3335867 w 3759200"/>
                <a:gd name="connsiteY11" fmla="*/ 3525044 h 4490244"/>
                <a:gd name="connsiteX12" fmla="*/ 2777067 w 3759200"/>
                <a:gd name="connsiteY12" fmla="*/ 3541977 h 4490244"/>
                <a:gd name="connsiteX13" fmla="*/ 2777067 w 3759200"/>
                <a:gd name="connsiteY13" fmla="*/ 3254111 h 4490244"/>
                <a:gd name="connsiteX14" fmla="*/ 3742267 w 3759200"/>
                <a:gd name="connsiteY14" fmla="*/ 3271044 h 4490244"/>
                <a:gd name="connsiteX15" fmla="*/ 3759200 w 3759200"/>
                <a:gd name="connsiteY15" fmla="*/ 4202377 h 4490244"/>
                <a:gd name="connsiteX16" fmla="*/ 3505200 w 3759200"/>
                <a:gd name="connsiteY16" fmla="*/ 4202377 h 4490244"/>
                <a:gd name="connsiteX17" fmla="*/ 3488267 w 3759200"/>
                <a:gd name="connsiteY17" fmla="*/ 3728244 h 4490244"/>
                <a:gd name="connsiteX18" fmla="*/ 2946400 w 3759200"/>
                <a:gd name="connsiteY18" fmla="*/ 4168511 h 4490244"/>
                <a:gd name="connsiteX19" fmla="*/ 2438400 w 3759200"/>
                <a:gd name="connsiteY19" fmla="*/ 4405577 h 4490244"/>
                <a:gd name="connsiteX20" fmla="*/ 1930400 w 3759200"/>
                <a:gd name="connsiteY20" fmla="*/ 4490244 h 4490244"/>
                <a:gd name="connsiteX21" fmla="*/ 1286934 w 3759200"/>
                <a:gd name="connsiteY21" fmla="*/ 4490244 h 4490244"/>
                <a:gd name="connsiteX22" fmla="*/ 304800 w 3759200"/>
                <a:gd name="connsiteY22" fmla="*/ 3728244 h 4490244"/>
                <a:gd name="connsiteX23" fmla="*/ 287867 w 3759200"/>
                <a:gd name="connsiteY23" fmla="*/ 4303977 h 4490244"/>
                <a:gd name="connsiteX24" fmla="*/ 0 w 3759200"/>
                <a:gd name="connsiteY24" fmla="*/ 4287044 h 4490244"/>
                <a:gd name="connsiteX25" fmla="*/ 33867 w 3759200"/>
                <a:gd name="connsiteY25" fmla="*/ 3287977 h 4490244"/>
                <a:gd name="connsiteX26" fmla="*/ 965200 w 3759200"/>
                <a:gd name="connsiteY26" fmla="*/ 3271044 h 4490244"/>
                <a:gd name="connsiteX27" fmla="*/ 948267 w 3759200"/>
                <a:gd name="connsiteY27" fmla="*/ 3508111 h 4490244"/>
                <a:gd name="connsiteX28" fmla="*/ 440267 w 3759200"/>
                <a:gd name="connsiteY28" fmla="*/ 3541977 h 4490244"/>
                <a:gd name="connsiteX29" fmla="*/ 812800 w 3759200"/>
                <a:gd name="connsiteY29" fmla="*/ 3846777 h 4490244"/>
                <a:gd name="connsiteX30" fmla="*/ 1456267 w 3759200"/>
                <a:gd name="connsiteY30" fmla="*/ 4168511 h 4490244"/>
                <a:gd name="connsiteX31" fmla="*/ 1778000 w 3759200"/>
                <a:gd name="connsiteY31" fmla="*/ 4151577 h 4490244"/>
                <a:gd name="connsiteX32" fmla="*/ 1803400 w 3759200"/>
                <a:gd name="connsiteY32" fmla="*/ 1040077 h 4490244"/>
                <a:gd name="connsiteX0" fmla="*/ 1803400 w 3759200"/>
                <a:gd name="connsiteY0" fmla="*/ 1004358 h 4454525"/>
                <a:gd name="connsiteX1" fmla="*/ 1482725 w 3759200"/>
                <a:gd name="connsiteY1" fmla="*/ 837936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3400 w 3759200"/>
                <a:gd name="connsiteY32" fmla="*/ 1004358 h 4454525"/>
                <a:gd name="connsiteX0" fmla="*/ 1803400 w 3759200"/>
                <a:gd name="connsiteY0" fmla="*/ 1004358 h 4454525"/>
                <a:gd name="connsiteX1" fmla="*/ 1482725 w 3759200"/>
                <a:gd name="connsiteY1" fmla="*/ 837936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3400 w 3759200"/>
                <a:gd name="connsiteY32" fmla="*/ 1004358 h 4454525"/>
                <a:gd name="connsiteX0" fmla="*/ 1803400 w 3759200"/>
                <a:gd name="connsiteY0" fmla="*/ 1004358 h 4454525"/>
                <a:gd name="connsiteX1" fmla="*/ 1482725 w 3759200"/>
                <a:gd name="connsiteY1" fmla="*/ 837936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3400 w 3759200"/>
                <a:gd name="connsiteY32" fmla="*/ 1004358 h 4454525"/>
                <a:gd name="connsiteX0" fmla="*/ 1808163 w 3759200"/>
                <a:gd name="connsiteY0" fmla="*/ 1013883 h 4454525"/>
                <a:gd name="connsiteX1" fmla="*/ 1482725 w 3759200"/>
                <a:gd name="connsiteY1" fmla="*/ 837936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883 h 4454525"/>
                <a:gd name="connsiteX1" fmla="*/ 1447007 w 3759200"/>
                <a:gd name="connsiteY1" fmla="*/ 806980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883 h 4454525"/>
                <a:gd name="connsiteX1" fmla="*/ 1447007 w 3759200"/>
                <a:gd name="connsiteY1" fmla="*/ 806980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883 h 4454525"/>
                <a:gd name="connsiteX1" fmla="*/ 1447007 w 3759200"/>
                <a:gd name="connsiteY1" fmla="*/ 806980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883 h 4454525"/>
                <a:gd name="connsiteX1" fmla="*/ 1447007 w 3759200"/>
                <a:gd name="connsiteY1" fmla="*/ 806980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883 h 4454525"/>
                <a:gd name="connsiteX1" fmla="*/ 1447007 w 3759200"/>
                <a:gd name="connsiteY1" fmla="*/ 806980 h 4454525"/>
                <a:gd name="connsiteX2" fmla="*/ 1356255 w 3759200"/>
                <a:gd name="connsiteY2" fmla="*/ 500857 h 4454525"/>
                <a:gd name="connsiteX3" fmla="*/ 1465793 w 3759200"/>
                <a:gd name="connsiteY3" fmla="*/ 179388 h 4454525"/>
                <a:gd name="connsiteX4" fmla="*/ 1863461 w 3759200"/>
                <a:gd name="connsiteY4" fmla="*/ 0 h 4454525"/>
                <a:gd name="connsiteX5" fmla="*/ 2309548 w 3759200"/>
                <a:gd name="connsiteY5" fmla="*/ 189706 h 4454525"/>
                <a:gd name="connsiteX6" fmla="*/ 2410884 w 3759200"/>
                <a:gd name="connsiteY6" fmla="*/ 504825 h 4454525"/>
                <a:gd name="connsiteX7" fmla="*/ 2299229 w 3759200"/>
                <a:gd name="connsiteY7" fmla="*/ 819150 h 4454525"/>
                <a:gd name="connsiteX8" fmla="*/ 1981200 w 3759200"/>
                <a:gd name="connsiteY8" fmla="*/ 1021292 h 4454525"/>
                <a:gd name="connsiteX9" fmla="*/ 1998134 w 3759200"/>
                <a:gd name="connsiteY9" fmla="*/ 4014258 h 4454525"/>
                <a:gd name="connsiteX10" fmla="*/ 2861734 w 3759200"/>
                <a:gd name="connsiteY10" fmla="*/ 3895725 h 4454525"/>
                <a:gd name="connsiteX11" fmla="*/ 3335867 w 3759200"/>
                <a:gd name="connsiteY11" fmla="*/ 3489325 h 4454525"/>
                <a:gd name="connsiteX12" fmla="*/ 2777067 w 3759200"/>
                <a:gd name="connsiteY12" fmla="*/ 3506258 h 4454525"/>
                <a:gd name="connsiteX13" fmla="*/ 2777067 w 3759200"/>
                <a:gd name="connsiteY13" fmla="*/ 3218392 h 4454525"/>
                <a:gd name="connsiteX14" fmla="*/ 3742267 w 3759200"/>
                <a:gd name="connsiteY14" fmla="*/ 3235325 h 4454525"/>
                <a:gd name="connsiteX15" fmla="*/ 3759200 w 3759200"/>
                <a:gd name="connsiteY15" fmla="*/ 4166658 h 4454525"/>
                <a:gd name="connsiteX16" fmla="*/ 3505200 w 3759200"/>
                <a:gd name="connsiteY16" fmla="*/ 4166658 h 4454525"/>
                <a:gd name="connsiteX17" fmla="*/ 3488267 w 3759200"/>
                <a:gd name="connsiteY17" fmla="*/ 3692525 h 4454525"/>
                <a:gd name="connsiteX18" fmla="*/ 2946400 w 3759200"/>
                <a:gd name="connsiteY18" fmla="*/ 4132792 h 4454525"/>
                <a:gd name="connsiteX19" fmla="*/ 2438400 w 3759200"/>
                <a:gd name="connsiteY19" fmla="*/ 4369858 h 4454525"/>
                <a:gd name="connsiteX20" fmla="*/ 1930400 w 3759200"/>
                <a:gd name="connsiteY20" fmla="*/ 4454525 h 4454525"/>
                <a:gd name="connsiteX21" fmla="*/ 1286934 w 3759200"/>
                <a:gd name="connsiteY21" fmla="*/ 4454525 h 4454525"/>
                <a:gd name="connsiteX22" fmla="*/ 304800 w 3759200"/>
                <a:gd name="connsiteY22" fmla="*/ 3692525 h 4454525"/>
                <a:gd name="connsiteX23" fmla="*/ 287867 w 3759200"/>
                <a:gd name="connsiteY23" fmla="*/ 4268258 h 4454525"/>
                <a:gd name="connsiteX24" fmla="*/ 0 w 3759200"/>
                <a:gd name="connsiteY24" fmla="*/ 4251325 h 4454525"/>
                <a:gd name="connsiteX25" fmla="*/ 33867 w 3759200"/>
                <a:gd name="connsiteY25" fmla="*/ 3252258 h 4454525"/>
                <a:gd name="connsiteX26" fmla="*/ 965200 w 3759200"/>
                <a:gd name="connsiteY26" fmla="*/ 3235325 h 4454525"/>
                <a:gd name="connsiteX27" fmla="*/ 948267 w 3759200"/>
                <a:gd name="connsiteY27" fmla="*/ 3472392 h 4454525"/>
                <a:gd name="connsiteX28" fmla="*/ 440267 w 3759200"/>
                <a:gd name="connsiteY28" fmla="*/ 3506258 h 4454525"/>
                <a:gd name="connsiteX29" fmla="*/ 812800 w 3759200"/>
                <a:gd name="connsiteY29" fmla="*/ 3811058 h 4454525"/>
                <a:gd name="connsiteX30" fmla="*/ 1456267 w 3759200"/>
                <a:gd name="connsiteY30" fmla="*/ 4132792 h 4454525"/>
                <a:gd name="connsiteX31" fmla="*/ 1778000 w 3759200"/>
                <a:gd name="connsiteY31" fmla="*/ 4115858 h 4454525"/>
                <a:gd name="connsiteX32" fmla="*/ 1808163 w 3759200"/>
                <a:gd name="connsiteY32" fmla="*/ 1013883 h 4454525"/>
                <a:gd name="connsiteX0" fmla="*/ 1808163 w 3759200"/>
                <a:gd name="connsiteY0" fmla="*/ 1013993 h 4454635"/>
                <a:gd name="connsiteX1" fmla="*/ 1447007 w 3759200"/>
                <a:gd name="connsiteY1" fmla="*/ 807090 h 4454635"/>
                <a:gd name="connsiteX2" fmla="*/ 1356255 w 3759200"/>
                <a:gd name="connsiteY2" fmla="*/ 500967 h 4454635"/>
                <a:gd name="connsiteX3" fmla="*/ 1465793 w 3759200"/>
                <a:gd name="connsiteY3" fmla="*/ 179498 h 4454635"/>
                <a:gd name="connsiteX4" fmla="*/ 1863461 w 3759200"/>
                <a:gd name="connsiteY4" fmla="*/ 110 h 4454635"/>
                <a:gd name="connsiteX5" fmla="*/ 2309548 w 3759200"/>
                <a:gd name="connsiteY5" fmla="*/ 189816 h 4454635"/>
                <a:gd name="connsiteX6" fmla="*/ 2410884 w 3759200"/>
                <a:gd name="connsiteY6" fmla="*/ 504935 h 4454635"/>
                <a:gd name="connsiteX7" fmla="*/ 2299229 w 3759200"/>
                <a:gd name="connsiteY7" fmla="*/ 819260 h 4454635"/>
                <a:gd name="connsiteX8" fmla="*/ 1981200 w 3759200"/>
                <a:gd name="connsiteY8" fmla="*/ 1021402 h 4454635"/>
                <a:gd name="connsiteX9" fmla="*/ 1998134 w 3759200"/>
                <a:gd name="connsiteY9" fmla="*/ 4014368 h 4454635"/>
                <a:gd name="connsiteX10" fmla="*/ 2861734 w 3759200"/>
                <a:gd name="connsiteY10" fmla="*/ 3895835 h 4454635"/>
                <a:gd name="connsiteX11" fmla="*/ 3335867 w 3759200"/>
                <a:gd name="connsiteY11" fmla="*/ 3489435 h 4454635"/>
                <a:gd name="connsiteX12" fmla="*/ 2777067 w 3759200"/>
                <a:gd name="connsiteY12" fmla="*/ 3506368 h 4454635"/>
                <a:gd name="connsiteX13" fmla="*/ 2777067 w 3759200"/>
                <a:gd name="connsiteY13" fmla="*/ 3218502 h 4454635"/>
                <a:gd name="connsiteX14" fmla="*/ 3742267 w 3759200"/>
                <a:gd name="connsiteY14" fmla="*/ 3235435 h 4454635"/>
                <a:gd name="connsiteX15" fmla="*/ 3759200 w 3759200"/>
                <a:gd name="connsiteY15" fmla="*/ 4166768 h 4454635"/>
                <a:gd name="connsiteX16" fmla="*/ 3505200 w 3759200"/>
                <a:gd name="connsiteY16" fmla="*/ 4166768 h 4454635"/>
                <a:gd name="connsiteX17" fmla="*/ 3488267 w 3759200"/>
                <a:gd name="connsiteY17" fmla="*/ 3692635 h 4454635"/>
                <a:gd name="connsiteX18" fmla="*/ 2946400 w 3759200"/>
                <a:gd name="connsiteY18" fmla="*/ 4132902 h 4454635"/>
                <a:gd name="connsiteX19" fmla="*/ 2438400 w 3759200"/>
                <a:gd name="connsiteY19" fmla="*/ 4369968 h 4454635"/>
                <a:gd name="connsiteX20" fmla="*/ 1930400 w 3759200"/>
                <a:gd name="connsiteY20" fmla="*/ 4454635 h 4454635"/>
                <a:gd name="connsiteX21" fmla="*/ 1286934 w 3759200"/>
                <a:gd name="connsiteY21" fmla="*/ 4454635 h 4454635"/>
                <a:gd name="connsiteX22" fmla="*/ 304800 w 3759200"/>
                <a:gd name="connsiteY22" fmla="*/ 3692635 h 4454635"/>
                <a:gd name="connsiteX23" fmla="*/ 287867 w 3759200"/>
                <a:gd name="connsiteY23" fmla="*/ 4268368 h 4454635"/>
                <a:gd name="connsiteX24" fmla="*/ 0 w 3759200"/>
                <a:gd name="connsiteY24" fmla="*/ 4251435 h 4454635"/>
                <a:gd name="connsiteX25" fmla="*/ 33867 w 3759200"/>
                <a:gd name="connsiteY25" fmla="*/ 3252368 h 4454635"/>
                <a:gd name="connsiteX26" fmla="*/ 965200 w 3759200"/>
                <a:gd name="connsiteY26" fmla="*/ 3235435 h 4454635"/>
                <a:gd name="connsiteX27" fmla="*/ 948267 w 3759200"/>
                <a:gd name="connsiteY27" fmla="*/ 3472502 h 4454635"/>
                <a:gd name="connsiteX28" fmla="*/ 440267 w 3759200"/>
                <a:gd name="connsiteY28" fmla="*/ 3506368 h 4454635"/>
                <a:gd name="connsiteX29" fmla="*/ 812800 w 3759200"/>
                <a:gd name="connsiteY29" fmla="*/ 3811168 h 4454635"/>
                <a:gd name="connsiteX30" fmla="*/ 1456267 w 3759200"/>
                <a:gd name="connsiteY30" fmla="*/ 4132902 h 4454635"/>
                <a:gd name="connsiteX31" fmla="*/ 1778000 w 3759200"/>
                <a:gd name="connsiteY31" fmla="*/ 4115968 h 4454635"/>
                <a:gd name="connsiteX32" fmla="*/ 1808163 w 3759200"/>
                <a:gd name="connsiteY32" fmla="*/ 1013993 h 4454635"/>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1998134 w 3759200"/>
                <a:gd name="connsiteY9" fmla="*/ 4014401 h 4454668"/>
                <a:gd name="connsiteX10" fmla="*/ 2861734 w 3759200"/>
                <a:gd name="connsiteY10" fmla="*/ 3895868 h 4454668"/>
                <a:gd name="connsiteX11" fmla="*/ 3335867 w 3759200"/>
                <a:gd name="connsiteY11" fmla="*/ 3489468 h 4454668"/>
                <a:gd name="connsiteX12" fmla="*/ 2777067 w 3759200"/>
                <a:gd name="connsiteY12" fmla="*/ 3506401 h 4454668"/>
                <a:gd name="connsiteX13" fmla="*/ 2777067 w 3759200"/>
                <a:gd name="connsiteY13" fmla="*/ 3218535 h 4454668"/>
                <a:gd name="connsiteX14" fmla="*/ 3742267 w 3759200"/>
                <a:gd name="connsiteY14" fmla="*/ 3235468 h 4454668"/>
                <a:gd name="connsiteX15" fmla="*/ 3759200 w 3759200"/>
                <a:gd name="connsiteY15" fmla="*/ 4166801 h 4454668"/>
                <a:gd name="connsiteX16" fmla="*/ 3505200 w 3759200"/>
                <a:gd name="connsiteY16" fmla="*/ 4166801 h 4454668"/>
                <a:gd name="connsiteX17" fmla="*/ 3488267 w 3759200"/>
                <a:gd name="connsiteY17" fmla="*/ 3692668 h 4454668"/>
                <a:gd name="connsiteX18" fmla="*/ 2946400 w 3759200"/>
                <a:gd name="connsiteY18" fmla="*/ 4132935 h 4454668"/>
                <a:gd name="connsiteX19" fmla="*/ 2438400 w 3759200"/>
                <a:gd name="connsiteY19" fmla="*/ 4370001 h 4454668"/>
                <a:gd name="connsiteX20" fmla="*/ 1930400 w 3759200"/>
                <a:gd name="connsiteY20" fmla="*/ 4454668 h 4454668"/>
                <a:gd name="connsiteX21" fmla="*/ 1286934 w 3759200"/>
                <a:gd name="connsiteY21" fmla="*/ 4454668 h 4454668"/>
                <a:gd name="connsiteX22" fmla="*/ 304800 w 3759200"/>
                <a:gd name="connsiteY22" fmla="*/ 3692668 h 4454668"/>
                <a:gd name="connsiteX23" fmla="*/ 287867 w 3759200"/>
                <a:gd name="connsiteY23" fmla="*/ 4268401 h 4454668"/>
                <a:gd name="connsiteX24" fmla="*/ 0 w 3759200"/>
                <a:gd name="connsiteY24" fmla="*/ 4251468 h 4454668"/>
                <a:gd name="connsiteX25" fmla="*/ 33867 w 3759200"/>
                <a:gd name="connsiteY25" fmla="*/ 3252401 h 4454668"/>
                <a:gd name="connsiteX26" fmla="*/ 965200 w 3759200"/>
                <a:gd name="connsiteY26" fmla="*/ 3235468 h 4454668"/>
                <a:gd name="connsiteX27" fmla="*/ 948267 w 3759200"/>
                <a:gd name="connsiteY27" fmla="*/ 3472535 h 4454668"/>
                <a:gd name="connsiteX28" fmla="*/ 440267 w 3759200"/>
                <a:gd name="connsiteY28" fmla="*/ 3506401 h 4454668"/>
                <a:gd name="connsiteX29" fmla="*/ 812800 w 3759200"/>
                <a:gd name="connsiteY29" fmla="*/ 3811201 h 4454668"/>
                <a:gd name="connsiteX30" fmla="*/ 1456267 w 3759200"/>
                <a:gd name="connsiteY30" fmla="*/ 4132935 h 4454668"/>
                <a:gd name="connsiteX31" fmla="*/ 1778000 w 3759200"/>
                <a:gd name="connsiteY31" fmla="*/ 4116001 h 4454668"/>
                <a:gd name="connsiteX32" fmla="*/ 1808163 w 3759200"/>
                <a:gd name="connsiteY32"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1998134 w 3759200"/>
                <a:gd name="connsiteY9" fmla="*/ 4014401 h 4454668"/>
                <a:gd name="connsiteX10" fmla="*/ 2861734 w 3759200"/>
                <a:gd name="connsiteY10" fmla="*/ 3895868 h 4454668"/>
                <a:gd name="connsiteX11" fmla="*/ 3335867 w 3759200"/>
                <a:gd name="connsiteY11" fmla="*/ 3489468 h 4454668"/>
                <a:gd name="connsiteX12" fmla="*/ 2777067 w 3759200"/>
                <a:gd name="connsiteY12" fmla="*/ 3506401 h 4454668"/>
                <a:gd name="connsiteX13" fmla="*/ 2777067 w 3759200"/>
                <a:gd name="connsiteY13" fmla="*/ 3218535 h 4454668"/>
                <a:gd name="connsiteX14" fmla="*/ 3742267 w 3759200"/>
                <a:gd name="connsiteY14" fmla="*/ 3235468 h 4454668"/>
                <a:gd name="connsiteX15" fmla="*/ 3759200 w 3759200"/>
                <a:gd name="connsiteY15" fmla="*/ 4166801 h 4454668"/>
                <a:gd name="connsiteX16" fmla="*/ 3505200 w 3759200"/>
                <a:gd name="connsiteY16" fmla="*/ 4166801 h 4454668"/>
                <a:gd name="connsiteX17" fmla="*/ 3488267 w 3759200"/>
                <a:gd name="connsiteY17" fmla="*/ 3692668 h 4454668"/>
                <a:gd name="connsiteX18" fmla="*/ 2946400 w 3759200"/>
                <a:gd name="connsiteY18" fmla="*/ 4132935 h 4454668"/>
                <a:gd name="connsiteX19" fmla="*/ 2438400 w 3759200"/>
                <a:gd name="connsiteY19" fmla="*/ 4370001 h 4454668"/>
                <a:gd name="connsiteX20" fmla="*/ 1930400 w 3759200"/>
                <a:gd name="connsiteY20" fmla="*/ 4454668 h 4454668"/>
                <a:gd name="connsiteX21" fmla="*/ 1286934 w 3759200"/>
                <a:gd name="connsiteY21" fmla="*/ 4454668 h 4454668"/>
                <a:gd name="connsiteX22" fmla="*/ 304800 w 3759200"/>
                <a:gd name="connsiteY22" fmla="*/ 3692668 h 4454668"/>
                <a:gd name="connsiteX23" fmla="*/ 287867 w 3759200"/>
                <a:gd name="connsiteY23" fmla="*/ 4268401 h 4454668"/>
                <a:gd name="connsiteX24" fmla="*/ 0 w 3759200"/>
                <a:gd name="connsiteY24" fmla="*/ 4251468 h 4454668"/>
                <a:gd name="connsiteX25" fmla="*/ 33867 w 3759200"/>
                <a:gd name="connsiteY25" fmla="*/ 3252401 h 4454668"/>
                <a:gd name="connsiteX26" fmla="*/ 965200 w 3759200"/>
                <a:gd name="connsiteY26" fmla="*/ 3235468 h 4454668"/>
                <a:gd name="connsiteX27" fmla="*/ 948267 w 3759200"/>
                <a:gd name="connsiteY27" fmla="*/ 3472535 h 4454668"/>
                <a:gd name="connsiteX28" fmla="*/ 440267 w 3759200"/>
                <a:gd name="connsiteY28" fmla="*/ 3506401 h 4454668"/>
                <a:gd name="connsiteX29" fmla="*/ 812800 w 3759200"/>
                <a:gd name="connsiteY29" fmla="*/ 3811201 h 4454668"/>
                <a:gd name="connsiteX30" fmla="*/ 1456267 w 3759200"/>
                <a:gd name="connsiteY30" fmla="*/ 4132935 h 4454668"/>
                <a:gd name="connsiteX31" fmla="*/ 1778000 w 3759200"/>
                <a:gd name="connsiteY31" fmla="*/ 4116001 h 4454668"/>
                <a:gd name="connsiteX32" fmla="*/ 1808163 w 3759200"/>
                <a:gd name="connsiteY32"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861734 w 3759200"/>
                <a:gd name="connsiteY10" fmla="*/ 3895868 h 4454668"/>
                <a:gd name="connsiteX11" fmla="*/ 3335867 w 3759200"/>
                <a:gd name="connsiteY11" fmla="*/ 3489468 h 4454668"/>
                <a:gd name="connsiteX12" fmla="*/ 2777067 w 3759200"/>
                <a:gd name="connsiteY12" fmla="*/ 3506401 h 4454668"/>
                <a:gd name="connsiteX13" fmla="*/ 2777067 w 3759200"/>
                <a:gd name="connsiteY13" fmla="*/ 3218535 h 4454668"/>
                <a:gd name="connsiteX14" fmla="*/ 3742267 w 3759200"/>
                <a:gd name="connsiteY14" fmla="*/ 3235468 h 4454668"/>
                <a:gd name="connsiteX15" fmla="*/ 3759200 w 3759200"/>
                <a:gd name="connsiteY15" fmla="*/ 4166801 h 4454668"/>
                <a:gd name="connsiteX16" fmla="*/ 3505200 w 3759200"/>
                <a:gd name="connsiteY16" fmla="*/ 4166801 h 4454668"/>
                <a:gd name="connsiteX17" fmla="*/ 3488267 w 3759200"/>
                <a:gd name="connsiteY17" fmla="*/ 3692668 h 4454668"/>
                <a:gd name="connsiteX18" fmla="*/ 2946400 w 3759200"/>
                <a:gd name="connsiteY18" fmla="*/ 4132935 h 4454668"/>
                <a:gd name="connsiteX19" fmla="*/ 2438400 w 3759200"/>
                <a:gd name="connsiteY19" fmla="*/ 4370001 h 4454668"/>
                <a:gd name="connsiteX20" fmla="*/ 1930400 w 3759200"/>
                <a:gd name="connsiteY20" fmla="*/ 4454668 h 4454668"/>
                <a:gd name="connsiteX21" fmla="*/ 1286934 w 3759200"/>
                <a:gd name="connsiteY21" fmla="*/ 4454668 h 4454668"/>
                <a:gd name="connsiteX22" fmla="*/ 304800 w 3759200"/>
                <a:gd name="connsiteY22" fmla="*/ 3692668 h 4454668"/>
                <a:gd name="connsiteX23" fmla="*/ 287867 w 3759200"/>
                <a:gd name="connsiteY23" fmla="*/ 4268401 h 4454668"/>
                <a:gd name="connsiteX24" fmla="*/ 0 w 3759200"/>
                <a:gd name="connsiteY24" fmla="*/ 4251468 h 4454668"/>
                <a:gd name="connsiteX25" fmla="*/ 33867 w 3759200"/>
                <a:gd name="connsiteY25" fmla="*/ 3252401 h 4454668"/>
                <a:gd name="connsiteX26" fmla="*/ 965200 w 3759200"/>
                <a:gd name="connsiteY26" fmla="*/ 3235468 h 4454668"/>
                <a:gd name="connsiteX27" fmla="*/ 948267 w 3759200"/>
                <a:gd name="connsiteY27" fmla="*/ 3472535 h 4454668"/>
                <a:gd name="connsiteX28" fmla="*/ 440267 w 3759200"/>
                <a:gd name="connsiteY28" fmla="*/ 3506401 h 4454668"/>
                <a:gd name="connsiteX29" fmla="*/ 812800 w 3759200"/>
                <a:gd name="connsiteY29" fmla="*/ 3811201 h 4454668"/>
                <a:gd name="connsiteX30" fmla="*/ 1456267 w 3759200"/>
                <a:gd name="connsiteY30" fmla="*/ 4132935 h 4454668"/>
                <a:gd name="connsiteX31" fmla="*/ 1778000 w 3759200"/>
                <a:gd name="connsiteY31" fmla="*/ 4116001 h 4454668"/>
                <a:gd name="connsiteX32" fmla="*/ 1808163 w 3759200"/>
                <a:gd name="connsiteY32"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1734 w 3759200"/>
                <a:gd name="connsiteY11" fmla="*/ 3895868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1734 w 3759200"/>
                <a:gd name="connsiteY11" fmla="*/ 3895868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1734 w 3759200"/>
                <a:gd name="connsiteY11" fmla="*/ 3895868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6496 w 3759200"/>
                <a:gd name="connsiteY11" fmla="*/ 3853006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6496 w 3759200"/>
                <a:gd name="connsiteY11" fmla="*/ 3853006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866496 w 3759200"/>
                <a:gd name="connsiteY11" fmla="*/ 3853006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35867 w 3759200"/>
                <a:gd name="connsiteY12" fmla="*/ 3489468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506401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88267 w 3759200"/>
                <a:gd name="connsiteY18" fmla="*/ 3692668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2946400 w 3759200"/>
                <a:gd name="connsiteY19" fmla="*/ 4132935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438400 w 3759200"/>
                <a:gd name="connsiteY20" fmla="*/ 4370001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30400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01825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01825 w 3759200"/>
                <a:gd name="connsiteY21" fmla="*/ 4454668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01825 w 3759200"/>
                <a:gd name="connsiteY21" fmla="*/ 4440381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456267 w 3759200"/>
                <a:gd name="connsiteY31" fmla="*/ 4132935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01825 w 3759200"/>
                <a:gd name="connsiteY21" fmla="*/ 4440381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280055 w 3759200"/>
                <a:gd name="connsiteY31" fmla="*/ 4051972 h 4454668"/>
                <a:gd name="connsiteX32" fmla="*/ 1778000 w 3759200"/>
                <a:gd name="connsiteY32" fmla="*/ 4116001 h 4454668"/>
                <a:gd name="connsiteX33" fmla="*/ 1808163 w 3759200"/>
                <a:gd name="connsiteY33" fmla="*/ 1014026 h 4454668"/>
                <a:gd name="connsiteX0" fmla="*/ 1808163 w 3759200"/>
                <a:gd name="connsiteY0" fmla="*/ 1014026 h 4454668"/>
                <a:gd name="connsiteX1" fmla="*/ 1447007 w 3759200"/>
                <a:gd name="connsiteY1" fmla="*/ 807123 h 4454668"/>
                <a:gd name="connsiteX2" fmla="*/ 1356255 w 3759200"/>
                <a:gd name="connsiteY2" fmla="*/ 501000 h 4454668"/>
                <a:gd name="connsiteX3" fmla="*/ 1465793 w 3759200"/>
                <a:gd name="connsiteY3" fmla="*/ 179531 h 4454668"/>
                <a:gd name="connsiteX4" fmla="*/ 1863461 w 3759200"/>
                <a:gd name="connsiteY4" fmla="*/ 143 h 4454668"/>
                <a:gd name="connsiteX5" fmla="*/ 2309548 w 3759200"/>
                <a:gd name="connsiteY5" fmla="*/ 189849 h 4454668"/>
                <a:gd name="connsiteX6" fmla="*/ 2410884 w 3759200"/>
                <a:gd name="connsiteY6" fmla="*/ 504968 h 4454668"/>
                <a:gd name="connsiteX7" fmla="*/ 2299229 w 3759200"/>
                <a:gd name="connsiteY7" fmla="*/ 819293 h 4454668"/>
                <a:gd name="connsiteX8" fmla="*/ 1981200 w 3759200"/>
                <a:gd name="connsiteY8" fmla="*/ 1021435 h 4454668"/>
                <a:gd name="connsiteX9" fmla="*/ 2017184 w 3759200"/>
                <a:gd name="connsiteY9" fmla="*/ 4107269 h 4454668"/>
                <a:gd name="connsiteX10" fmla="*/ 2457980 w 3759200"/>
                <a:gd name="connsiteY10" fmla="*/ 4065730 h 4454668"/>
                <a:gd name="connsiteX11" fmla="*/ 2980796 w 3759200"/>
                <a:gd name="connsiteY11" fmla="*/ 3819668 h 4454668"/>
                <a:gd name="connsiteX12" fmla="*/ 3364442 w 3759200"/>
                <a:gd name="connsiteY12" fmla="*/ 3465655 h 4454668"/>
                <a:gd name="connsiteX13" fmla="*/ 2777067 w 3759200"/>
                <a:gd name="connsiteY13" fmla="*/ 3454014 h 4454668"/>
                <a:gd name="connsiteX14" fmla="*/ 2777067 w 3759200"/>
                <a:gd name="connsiteY14" fmla="*/ 3218535 h 4454668"/>
                <a:gd name="connsiteX15" fmla="*/ 3742267 w 3759200"/>
                <a:gd name="connsiteY15" fmla="*/ 3235468 h 4454668"/>
                <a:gd name="connsiteX16" fmla="*/ 3759200 w 3759200"/>
                <a:gd name="connsiteY16" fmla="*/ 4166801 h 4454668"/>
                <a:gd name="connsiteX17" fmla="*/ 3505200 w 3759200"/>
                <a:gd name="connsiteY17" fmla="*/ 4166801 h 4454668"/>
                <a:gd name="connsiteX18" fmla="*/ 3497792 w 3759200"/>
                <a:gd name="connsiteY18" fmla="*/ 3630756 h 4454668"/>
                <a:gd name="connsiteX19" fmla="*/ 3008313 w 3759200"/>
                <a:gd name="connsiteY19" fmla="*/ 4071022 h 4454668"/>
                <a:gd name="connsiteX20" fmla="*/ 2514600 w 3759200"/>
                <a:gd name="connsiteY20" fmla="*/ 4303326 h 4454668"/>
                <a:gd name="connsiteX21" fmla="*/ 1901825 w 3759200"/>
                <a:gd name="connsiteY21" fmla="*/ 4440381 h 4454668"/>
                <a:gd name="connsiteX22" fmla="*/ 1286934 w 3759200"/>
                <a:gd name="connsiteY22" fmla="*/ 4454668 h 4454668"/>
                <a:gd name="connsiteX23" fmla="*/ 304800 w 3759200"/>
                <a:gd name="connsiteY23" fmla="*/ 3692668 h 4454668"/>
                <a:gd name="connsiteX24" fmla="*/ 287867 w 3759200"/>
                <a:gd name="connsiteY24" fmla="*/ 4268401 h 4454668"/>
                <a:gd name="connsiteX25" fmla="*/ 0 w 3759200"/>
                <a:gd name="connsiteY25" fmla="*/ 4251468 h 4454668"/>
                <a:gd name="connsiteX26" fmla="*/ 33867 w 3759200"/>
                <a:gd name="connsiteY26" fmla="*/ 3252401 h 4454668"/>
                <a:gd name="connsiteX27" fmla="*/ 965200 w 3759200"/>
                <a:gd name="connsiteY27" fmla="*/ 3235468 h 4454668"/>
                <a:gd name="connsiteX28" fmla="*/ 948267 w 3759200"/>
                <a:gd name="connsiteY28" fmla="*/ 3472535 h 4454668"/>
                <a:gd name="connsiteX29" fmla="*/ 440267 w 3759200"/>
                <a:gd name="connsiteY29" fmla="*/ 3506401 h 4454668"/>
                <a:gd name="connsiteX30" fmla="*/ 812800 w 3759200"/>
                <a:gd name="connsiteY30" fmla="*/ 3811201 h 4454668"/>
                <a:gd name="connsiteX31" fmla="*/ 1280055 w 3759200"/>
                <a:gd name="connsiteY31" fmla="*/ 4051972 h 4454668"/>
                <a:gd name="connsiteX32" fmla="*/ 1778000 w 3759200"/>
                <a:gd name="connsiteY32" fmla="*/ 4116001 h 4454668"/>
                <a:gd name="connsiteX33" fmla="*/ 1808163 w 3759200"/>
                <a:gd name="connsiteY33" fmla="*/ 1014026 h 4454668"/>
                <a:gd name="connsiteX0" fmla="*/ 1808163 w 3759200"/>
                <a:gd name="connsiteY0" fmla="*/ 1014026 h 4440381"/>
                <a:gd name="connsiteX1" fmla="*/ 1447007 w 3759200"/>
                <a:gd name="connsiteY1" fmla="*/ 807123 h 4440381"/>
                <a:gd name="connsiteX2" fmla="*/ 1356255 w 3759200"/>
                <a:gd name="connsiteY2" fmla="*/ 501000 h 4440381"/>
                <a:gd name="connsiteX3" fmla="*/ 1465793 w 3759200"/>
                <a:gd name="connsiteY3" fmla="*/ 179531 h 4440381"/>
                <a:gd name="connsiteX4" fmla="*/ 1863461 w 3759200"/>
                <a:gd name="connsiteY4" fmla="*/ 143 h 4440381"/>
                <a:gd name="connsiteX5" fmla="*/ 2309548 w 3759200"/>
                <a:gd name="connsiteY5" fmla="*/ 189849 h 4440381"/>
                <a:gd name="connsiteX6" fmla="*/ 2410884 w 3759200"/>
                <a:gd name="connsiteY6" fmla="*/ 504968 h 4440381"/>
                <a:gd name="connsiteX7" fmla="*/ 2299229 w 3759200"/>
                <a:gd name="connsiteY7" fmla="*/ 819293 h 4440381"/>
                <a:gd name="connsiteX8" fmla="*/ 1981200 w 3759200"/>
                <a:gd name="connsiteY8" fmla="*/ 1021435 h 4440381"/>
                <a:gd name="connsiteX9" fmla="*/ 2017184 w 3759200"/>
                <a:gd name="connsiteY9" fmla="*/ 4107269 h 4440381"/>
                <a:gd name="connsiteX10" fmla="*/ 2457980 w 3759200"/>
                <a:gd name="connsiteY10" fmla="*/ 4065730 h 4440381"/>
                <a:gd name="connsiteX11" fmla="*/ 2980796 w 3759200"/>
                <a:gd name="connsiteY11" fmla="*/ 3819668 h 4440381"/>
                <a:gd name="connsiteX12" fmla="*/ 3364442 w 3759200"/>
                <a:gd name="connsiteY12" fmla="*/ 3465655 h 4440381"/>
                <a:gd name="connsiteX13" fmla="*/ 2777067 w 3759200"/>
                <a:gd name="connsiteY13" fmla="*/ 3454014 h 4440381"/>
                <a:gd name="connsiteX14" fmla="*/ 2777067 w 3759200"/>
                <a:gd name="connsiteY14" fmla="*/ 3218535 h 4440381"/>
                <a:gd name="connsiteX15" fmla="*/ 3742267 w 3759200"/>
                <a:gd name="connsiteY15" fmla="*/ 3235468 h 4440381"/>
                <a:gd name="connsiteX16" fmla="*/ 3759200 w 3759200"/>
                <a:gd name="connsiteY16" fmla="*/ 4166801 h 4440381"/>
                <a:gd name="connsiteX17" fmla="*/ 3505200 w 3759200"/>
                <a:gd name="connsiteY17" fmla="*/ 4166801 h 4440381"/>
                <a:gd name="connsiteX18" fmla="*/ 3497792 w 3759200"/>
                <a:gd name="connsiteY18" fmla="*/ 3630756 h 4440381"/>
                <a:gd name="connsiteX19" fmla="*/ 3008313 w 3759200"/>
                <a:gd name="connsiteY19" fmla="*/ 4071022 h 4440381"/>
                <a:gd name="connsiteX20" fmla="*/ 2514600 w 3759200"/>
                <a:gd name="connsiteY20" fmla="*/ 4303326 h 4440381"/>
                <a:gd name="connsiteX21" fmla="*/ 1901825 w 3759200"/>
                <a:gd name="connsiteY21" fmla="*/ 4440381 h 4440381"/>
                <a:gd name="connsiteX22" fmla="*/ 1258359 w 3759200"/>
                <a:gd name="connsiteY22" fmla="*/ 4321318 h 4440381"/>
                <a:gd name="connsiteX23" fmla="*/ 304800 w 3759200"/>
                <a:gd name="connsiteY23" fmla="*/ 3692668 h 4440381"/>
                <a:gd name="connsiteX24" fmla="*/ 287867 w 3759200"/>
                <a:gd name="connsiteY24" fmla="*/ 4268401 h 4440381"/>
                <a:gd name="connsiteX25" fmla="*/ 0 w 3759200"/>
                <a:gd name="connsiteY25" fmla="*/ 4251468 h 4440381"/>
                <a:gd name="connsiteX26" fmla="*/ 33867 w 3759200"/>
                <a:gd name="connsiteY26" fmla="*/ 3252401 h 4440381"/>
                <a:gd name="connsiteX27" fmla="*/ 965200 w 3759200"/>
                <a:gd name="connsiteY27" fmla="*/ 3235468 h 4440381"/>
                <a:gd name="connsiteX28" fmla="*/ 948267 w 3759200"/>
                <a:gd name="connsiteY28" fmla="*/ 3472535 h 4440381"/>
                <a:gd name="connsiteX29" fmla="*/ 440267 w 3759200"/>
                <a:gd name="connsiteY29" fmla="*/ 3506401 h 4440381"/>
                <a:gd name="connsiteX30" fmla="*/ 812800 w 3759200"/>
                <a:gd name="connsiteY30" fmla="*/ 3811201 h 4440381"/>
                <a:gd name="connsiteX31" fmla="*/ 1280055 w 3759200"/>
                <a:gd name="connsiteY31" fmla="*/ 4051972 h 4440381"/>
                <a:gd name="connsiteX32" fmla="*/ 1778000 w 3759200"/>
                <a:gd name="connsiteY32" fmla="*/ 4116001 h 4440381"/>
                <a:gd name="connsiteX33" fmla="*/ 1808163 w 3759200"/>
                <a:gd name="connsiteY33" fmla="*/ 1014026 h 4440381"/>
                <a:gd name="connsiteX0" fmla="*/ 1808163 w 3759200"/>
                <a:gd name="connsiteY0" fmla="*/ 1014026 h 4440381"/>
                <a:gd name="connsiteX1" fmla="*/ 1447007 w 3759200"/>
                <a:gd name="connsiteY1" fmla="*/ 807123 h 4440381"/>
                <a:gd name="connsiteX2" fmla="*/ 1356255 w 3759200"/>
                <a:gd name="connsiteY2" fmla="*/ 501000 h 4440381"/>
                <a:gd name="connsiteX3" fmla="*/ 1465793 w 3759200"/>
                <a:gd name="connsiteY3" fmla="*/ 179531 h 4440381"/>
                <a:gd name="connsiteX4" fmla="*/ 1863461 w 3759200"/>
                <a:gd name="connsiteY4" fmla="*/ 143 h 4440381"/>
                <a:gd name="connsiteX5" fmla="*/ 2309548 w 3759200"/>
                <a:gd name="connsiteY5" fmla="*/ 189849 h 4440381"/>
                <a:gd name="connsiteX6" fmla="*/ 2410884 w 3759200"/>
                <a:gd name="connsiteY6" fmla="*/ 504968 h 4440381"/>
                <a:gd name="connsiteX7" fmla="*/ 2299229 w 3759200"/>
                <a:gd name="connsiteY7" fmla="*/ 819293 h 4440381"/>
                <a:gd name="connsiteX8" fmla="*/ 1981200 w 3759200"/>
                <a:gd name="connsiteY8" fmla="*/ 1021435 h 4440381"/>
                <a:gd name="connsiteX9" fmla="*/ 2017184 w 3759200"/>
                <a:gd name="connsiteY9" fmla="*/ 4107269 h 4440381"/>
                <a:gd name="connsiteX10" fmla="*/ 2457980 w 3759200"/>
                <a:gd name="connsiteY10" fmla="*/ 4065730 h 4440381"/>
                <a:gd name="connsiteX11" fmla="*/ 2980796 w 3759200"/>
                <a:gd name="connsiteY11" fmla="*/ 3819668 h 4440381"/>
                <a:gd name="connsiteX12" fmla="*/ 3364442 w 3759200"/>
                <a:gd name="connsiteY12" fmla="*/ 3465655 h 4440381"/>
                <a:gd name="connsiteX13" fmla="*/ 2777067 w 3759200"/>
                <a:gd name="connsiteY13" fmla="*/ 3454014 h 4440381"/>
                <a:gd name="connsiteX14" fmla="*/ 2777067 w 3759200"/>
                <a:gd name="connsiteY14" fmla="*/ 3218535 h 4440381"/>
                <a:gd name="connsiteX15" fmla="*/ 3742267 w 3759200"/>
                <a:gd name="connsiteY15" fmla="*/ 3235468 h 4440381"/>
                <a:gd name="connsiteX16" fmla="*/ 3759200 w 3759200"/>
                <a:gd name="connsiteY16" fmla="*/ 4166801 h 4440381"/>
                <a:gd name="connsiteX17" fmla="*/ 3505200 w 3759200"/>
                <a:gd name="connsiteY17" fmla="*/ 4166801 h 4440381"/>
                <a:gd name="connsiteX18" fmla="*/ 3497792 w 3759200"/>
                <a:gd name="connsiteY18" fmla="*/ 3630756 h 4440381"/>
                <a:gd name="connsiteX19" fmla="*/ 3008313 w 3759200"/>
                <a:gd name="connsiteY19" fmla="*/ 4071022 h 4440381"/>
                <a:gd name="connsiteX20" fmla="*/ 2514600 w 3759200"/>
                <a:gd name="connsiteY20" fmla="*/ 4303326 h 4440381"/>
                <a:gd name="connsiteX21" fmla="*/ 1901825 w 3759200"/>
                <a:gd name="connsiteY21" fmla="*/ 4440381 h 4440381"/>
                <a:gd name="connsiteX22" fmla="*/ 1258359 w 3759200"/>
                <a:gd name="connsiteY22" fmla="*/ 4321318 h 4440381"/>
                <a:gd name="connsiteX23" fmla="*/ 304800 w 3759200"/>
                <a:gd name="connsiteY23" fmla="*/ 3692668 h 4440381"/>
                <a:gd name="connsiteX24" fmla="*/ 287867 w 3759200"/>
                <a:gd name="connsiteY24" fmla="*/ 4268401 h 4440381"/>
                <a:gd name="connsiteX25" fmla="*/ 0 w 3759200"/>
                <a:gd name="connsiteY25" fmla="*/ 4251468 h 4440381"/>
                <a:gd name="connsiteX26" fmla="*/ 33867 w 3759200"/>
                <a:gd name="connsiteY26" fmla="*/ 3252401 h 4440381"/>
                <a:gd name="connsiteX27" fmla="*/ 965200 w 3759200"/>
                <a:gd name="connsiteY27" fmla="*/ 3235468 h 4440381"/>
                <a:gd name="connsiteX28" fmla="*/ 948267 w 3759200"/>
                <a:gd name="connsiteY28" fmla="*/ 3472535 h 4440381"/>
                <a:gd name="connsiteX29" fmla="*/ 440267 w 3759200"/>
                <a:gd name="connsiteY29" fmla="*/ 3506401 h 4440381"/>
                <a:gd name="connsiteX30" fmla="*/ 812800 w 3759200"/>
                <a:gd name="connsiteY30" fmla="*/ 3811201 h 4440381"/>
                <a:gd name="connsiteX31" fmla="*/ 1280055 w 3759200"/>
                <a:gd name="connsiteY31" fmla="*/ 4051972 h 4440381"/>
                <a:gd name="connsiteX32" fmla="*/ 1778000 w 3759200"/>
                <a:gd name="connsiteY32" fmla="*/ 4116001 h 4440381"/>
                <a:gd name="connsiteX33" fmla="*/ 1808163 w 3759200"/>
                <a:gd name="connsiteY33" fmla="*/ 1014026 h 4440381"/>
                <a:gd name="connsiteX0" fmla="*/ 1808163 w 3759200"/>
                <a:gd name="connsiteY0" fmla="*/ 1014026 h 4440381"/>
                <a:gd name="connsiteX1" fmla="*/ 1447007 w 3759200"/>
                <a:gd name="connsiteY1" fmla="*/ 807123 h 4440381"/>
                <a:gd name="connsiteX2" fmla="*/ 1356255 w 3759200"/>
                <a:gd name="connsiteY2" fmla="*/ 501000 h 4440381"/>
                <a:gd name="connsiteX3" fmla="*/ 1465793 w 3759200"/>
                <a:gd name="connsiteY3" fmla="*/ 179531 h 4440381"/>
                <a:gd name="connsiteX4" fmla="*/ 1863461 w 3759200"/>
                <a:gd name="connsiteY4" fmla="*/ 143 h 4440381"/>
                <a:gd name="connsiteX5" fmla="*/ 2309548 w 3759200"/>
                <a:gd name="connsiteY5" fmla="*/ 189849 h 4440381"/>
                <a:gd name="connsiteX6" fmla="*/ 2410884 w 3759200"/>
                <a:gd name="connsiteY6" fmla="*/ 504968 h 4440381"/>
                <a:gd name="connsiteX7" fmla="*/ 2299229 w 3759200"/>
                <a:gd name="connsiteY7" fmla="*/ 819293 h 4440381"/>
                <a:gd name="connsiteX8" fmla="*/ 1981200 w 3759200"/>
                <a:gd name="connsiteY8" fmla="*/ 1021435 h 4440381"/>
                <a:gd name="connsiteX9" fmla="*/ 2017184 w 3759200"/>
                <a:gd name="connsiteY9" fmla="*/ 4107269 h 4440381"/>
                <a:gd name="connsiteX10" fmla="*/ 2457980 w 3759200"/>
                <a:gd name="connsiteY10" fmla="*/ 4065730 h 4440381"/>
                <a:gd name="connsiteX11" fmla="*/ 2980796 w 3759200"/>
                <a:gd name="connsiteY11" fmla="*/ 3819668 h 4440381"/>
                <a:gd name="connsiteX12" fmla="*/ 3364442 w 3759200"/>
                <a:gd name="connsiteY12" fmla="*/ 3465655 h 4440381"/>
                <a:gd name="connsiteX13" fmla="*/ 2777067 w 3759200"/>
                <a:gd name="connsiteY13" fmla="*/ 3454014 h 4440381"/>
                <a:gd name="connsiteX14" fmla="*/ 2777067 w 3759200"/>
                <a:gd name="connsiteY14" fmla="*/ 3218535 h 4440381"/>
                <a:gd name="connsiteX15" fmla="*/ 3742267 w 3759200"/>
                <a:gd name="connsiteY15" fmla="*/ 3235468 h 4440381"/>
                <a:gd name="connsiteX16" fmla="*/ 3759200 w 3759200"/>
                <a:gd name="connsiteY16" fmla="*/ 4166801 h 4440381"/>
                <a:gd name="connsiteX17" fmla="*/ 3505200 w 3759200"/>
                <a:gd name="connsiteY17" fmla="*/ 4166801 h 4440381"/>
                <a:gd name="connsiteX18" fmla="*/ 3497792 w 3759200"/>
                <a:gd name="connsiteY18" fmla="*/ 3630756 h 4440381"/>
                <a:gd name="connsiteX19" fmla="*/ 3008313 w 3759200"/>
                <a:gd name="connsiteY19" fmla="*/ 4071022 h 4440381"/>
                <a:gd name="connsiteX20" fmla="*/ 2514600 w 3759200"/>
                <a:gd name="connsiteY20" fmla="*/ 4303326 h 4440381"/>
                <a:gd name="connsiteX21" fmla="*/ 1901825 w 3759200"/>
                <a:gd name="connsiteY21" fmla="*/ 4440381 h 4440381"/>
                <a:gd name="connsiteX22" fmla="*/ 1258359 w 3759200"/>
                <a:gd name="connsiteY22" fmla="*/ 4321318 h 4440381"/>
                <a:gd name="connsiteX23" fmla="*/ 304800 w 3759200"/>
                <a:gd name="connsiteY23" fmla="*/ 3692668 h 4440381"/>
                <a:gd name="connsiteX24" fmla="*/ 287867 w 3759200"/>
                <a:gd name="connsiteY24" fmla="*/ 4268401 h 4440381"/>
                <a:gd name="connsiteX25" fmla="*/ 0 w 3759200"/>
                <a:gd name="connsiteY25" fmla="*/ 4251468 h 4440381"/>
                <a:gd name="connsiteX26" fmla="*/ 33867 w 3759200"/>
                <a:gd name="connsiteY26" fmla="*/ 3252401 h 4440381"/>
                <a:gd name="connsiteX27" fmla="*/ 965200 w 3759200"/>
                <a:gd name="connsiteY27" fmla="*/ 3235468 h 4440381"/>
                <a:gd name="connsiteX28" fmla="*/ 948267 w 3759200"/>
                <a:gd name="connsiteY28" fmla="*/ 3472535 h 4440381"/>
                <a:gd name="connsiteX29" fmla="*/ 440267 w 3759200"/>
                <a:gd name="connsiteY29" fmla="*/ 3506401 h 4440381"/>
                <a:gd name="connsiteX30" fmla="*/ 812800 w 3759200"/>
                <a:gd name="connsiteY30" fmla="*/ 3811201 h 4440381"/>
                <a:gd name="connsiteX31" fmla="*/ 1280055 w 3759200"/>
                <a:gd name="connsiteY31" fmla="*/ 4051972 h 4440381"/>
                <a:gd name="connsiteX32" fmla="*/ 1778000 w 3759200"/>
                <a:gd name="connsiteY32" fmla="*/ 4116001 h 4440381"/>
                <a:gd name="connsiteX33" fmla="*/ 1808163 w 3759200"/>
                <a:gd name="connsiteY33" fmla="*/ 1014026 h 4440381"/>
                <a:gd name="connsiteX0" fmla="*/ 1808163 w 3759200"/>
                <a:gd name="connsiteY0" fmla="*/ 1014026 h 4440381"/>
                <a:gd name="connsiteX1" fmla="*/ 1447007 w 3759200"/>
                <a:gd name="connsiteY1" fmla="*/ 807123 h 4440381"/>
                <a:gd name="connsiteX2" fmla="*/ 1356255 w 3759200"/>
                <a:gd name="connsiteY2" fmla="*/ 501000 h 4440381"/>
                <a:gd name="connsiteX3" fmla="*/ 1465793 w 3759200"/>
                <a:gd name="connsiteY3" fmla="*/ 179531 h 4440381"/>
                <a:gd name="connsiteX4" fmla="*/ 1863461 w 3759200"/>
                <a:gd name="connsiteY4" fmla="*/ 143 h 4440381"/>
                <a:gd name="connsiteX5" fmla="*/ 2309548 w 3759200"/>
                <a:gd name="connsiteY5" fmla="*/ 189849 h 4440381"/>
                <a:gd name="connsiteX6" fmla="*/ 2410884 w 3759200"/>
                <a:gd name="connsiteY6" fmla="*/ 504968 h 4440381"/>
                <a:gd name="connsiteX7" fmla="*/ 2299229 w 3759200"/>
                <a:gd name="connsiteY7" fmla="*/ 819293 h 4440381"/>
                <a:gd name="connsiteX8" fmla="*/ 1981200 w 3759200"/>
                <a:gd name="connsiteY8" fmla="*/ 1021435 h 4440381"/>
                <a:gd name="connsiteX9" fmla="*/ 2017184 w 3759200"/>
                <a:gd name="connsiteY9" fmla="*/ 4107269 h 4440381"/>
                <a:gd name="connsiteX10" fmla="*/ 2457980 w 3759200"/>
                <a:gd name="connsiteY10" fmla="*/ 4065730 h 4440381"/>
                <a:gd name="connsiteX11" fmla="*/ 2980796 w 3759200"/>
                <a:gd name="connsiteY11" fmla="*/ 3819668 h 4440381"/>
                <a:gd name="connsiteX12" fmla="*/ 3364442 w 3759200"/>
                <a:gd name="connsiteY12" fmla="*/ 3465655 h 4440381"/>
                <a:gd name="connsiteX13" fmla="*/ 2777067 w 3759200"/>
                <a:gd name="connsiteY13" fmla="*/ 3454014 h 4440381"/>
                <a:gd name="connsiteX14" fmla="*/ 2777067 w 3759200"/>
                <a:gd name="connsiteY14" fmla="*/ 3218535 h 4440381"/>
                <a:gd name="connsiteX15" fmla="*/ 3742267 w 3759200"/>
                <a:gd name="connsiteY15" fmla="*/ 3235468 h 4440381"/>
                <a:gd name="connsiteX16" fmla="*/ 3759200 w 3759200"/>
                <a:gd name="connsiteY16" fmla="*/ 4166801 h 4440381"/>
                <a:gd name="connsiteX17" fmla="*/ 3505200 w 3759200"/>
                <a:gd name="connsiteY17" fmla="*/ 4166801 h 4440381"/>
                <a:gd name="connsiteX18" fmla="*/ 3497792 w 3759200"/>
                <a:gd name="connsiteY18" fmla="*/ 3630756 h 4440381"/>
                <a:gd name="connsiteX19" fmla="*/ 3008313 w 3759200"/>
                <a:gd name="connsiteY19" fmla="*/ 4071022 h 4440381"/>
                <a:gd name="connsiteX20" fmla="*/ 2514600 w 3759200"/>
                <a:gd name="connsiteY20" fmla="*/ 4303326 h 4440381"/>
                <a:gd name="connsiteX21" fmla="*/ 1901825 w 3759200"/>
                <a:gd name="connsiteY21" fmla="*/ 4440381 h 4440381"/>
                <a:gd name="connsiteX22" fmla="*/ 1258359 w 3759200"/>
                <a:gd name="connsiteY22" fmla="*/ 4321318 h 4440381"/>
                <a:gd name="connsiteX23" fmla="*/ 304800 w 3759200"/>
                <a:gd name="connsiteY23" fmla="*/ 3692668 h 4440381"/>
                <a:gd name="connsiteX24" fmla="*/ 287867 w 3759200"/>
                <a:gd name="connsiteY24" fmla="*/ 4268401 h 4440381"/>
                <a:gd name="connsiteX25" fmla="*/ 0 w 3759200"/>
                <a:gd name="connsiteY25" fmla="*/ 4251468 h 4440381"/>
                <a:gd name="connsiteX26" fmla="*/ 33867 w 3759200"/>
                <a:gd name="connsiteY26" fmla="*/ 3252401 h 4440381"/>
                <a:gd name="connsiteX27" fmla="*/ 965200 w 3759200"/>
                <a:gd name="connsiteY27" fmla="*/ 3235468 h 4440381"/>
                <a:gd name="connsiteX28" fmla="*/ 948267 w 3759200"/>
                <a:gd name="connsiteY28" fmla="*/ 3472535 h 4440381"/>
                <a:gd name="connsiteX29" fmla="*/ 440267 w 3759200"/>
                <a:gd name="connsiteY29" fmla="*/ 3506401 h 4440381"/>
                <a:gd name="connsiteX30" fmla="*/ 812800 w 3759200"/>
                <a:gd name="connsiteY30" fmla="*/ 3811201 h 4440381"/>
                <a:gd name="connsiteX31" fmla="*/ 1280055 w 3759200"/>
                <a:gd name="connsiteY31" fmla="*/ 4051972 h 4440381"/>
                <a:gd name="connsiteX32" fmla="*/ 1778000 w 3759200"/>
                <a:gd name="connsiteY32" fmla="*/ 4116001 h 4440381"/>
                <a:gd name="connsiteX33" fmla="*/ 1808163 w 3759200"/>
                <a:gd name="connsiteY33" fmla="*/ 1014026 h 4440381"/>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304800 w 3759200"/>
                <a:gd name="connsiteY23" fmla="*/ 3692668 h 4426093"/>
                <a:gd name="connsiteX24" fmla="*/ 287867 w 3759200"/>
                <a:gd name="connsiteY24" fmla="*/ 4268401 h 4426093"/>
                <a:gd name="connsiteX25" fmla="*/ 0 w 3759200"/>
                <a:gd name="connsiteY25" fmla="*/ 4251468 h 4426093"/>
                <a:gd name="connsiteX26" fmla="*/ 33867 w 3759200"/>
                <a:gd name="connsiteY26" fmla="*/ 3252401 h 4426093"/>
                <a:gd name="connsiteX27" fmla="*/ 965200 w 3759200"/>
                <a:gd name="connsiteY27" fmla="*/ 3235468 h 4426093"/>
                <a:gd name="connsiteX28" fmla="*/ 948267 w 3759200"/>
                <a:gd name="connsiteY28" fmla="*/ 3472535 h 4426093"/>
                <a:gd name="connsiteX29" fmla="*/ 440267 w 3759200"/>
                <a:gd name="connsiteY29" fmla="*/ 3506401 h 4426093"/>
                <a:gd name="connsiteX30" fmla="*/ 812800 w 3759200"/>
                <a:gd name="connsiteY30" fmla="*/ 3811201 h 4426093"/>
                <a:gd name="connsiteX31" fmla="*/ 1280055 w 3759200"/>
                <a:gd name="connsiteY31" fmla="*/ 4051972 h 4426093"/>
                <a:gd name="connsiteX32" fmla="*/ 1778000 w 3759200"/>
                <a:gd name="connsiteY32" fmla="*/ 4116001 h 4426093"/>
                <a:gd name="connsiteX33" fmla="*/ 1808163 w 3759200"/>
                <a:gd name="connsiteY33"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33867 w 3759200"/>
                <a:gd name="connsiteY27" fmla="*/ 3252401 h 4426093"/>
                <a:gd name="connsiteX28" fmla="*/ 965200 w 3759200"/>
                <a:gd name="connsiteY28" fmla="*/ 3235468 h 4426093"/>
                <a:gd name="connsiteX29" fmla="*/ 948267 w 3759200"/>
                <a:gd name="connsiteY29" fmla="*/ 3472535 h 4426093"/>
                <a:gd name="connsiteX30" fmla="*/ 440267 w 3759200"/>
                <a:gd name="connsiteY30" fmla="*/ 350640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33867 w 3759200"/>
                <a:gd name="connsiteY27" fmla="*/ 3252401 h 4426093"/>
                <a:gd name="connsiteX28" fmla="*/ 965200 w 3759200"/>
                <a:gd name="connsiteY28" fmla="*/ 3235468 h 4426093"/>
                <a:gd name="connsiteX29" fmla="*/ 948267 w 3759200"/>
                <a:gd name="connsiteY29" fmla="*/ 3472535 h 4426093"/>
                <a:gd name="connsiteX30" fmla="*/ 440267 w 3759200"/>
                <a:gd name="connsiteY30" fmla="*/ 350640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33867 w 3759200"/>
                <a:gd name="connsiteY27" fmla="*/ 3252401 h 4426093"/>
                <a:gd name="connsiteX28" fmla="*/ 965200 w 3759200"/>
                <a:gd name="connsiteY28" fmla="*/ 3235468 h 4426093"/>
                <a:gd name="connsiteX29" fmla="*/ 948267 w 3759200"/>
                <a:gd name="connsiteY29" fmla="*/ 3472535 h 4426093"/>
                <a:gd name="connsiteX30" fmla="*/ 440267 w 3759200"/>
                <a:gd name="connsiteY30" fmla="*/ 350640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33867 w 3759200"/>
                <a:gd name="connsiteY27" fmla="*/ 3252401 h 4426093"/>
                <a:gd name="connsiteX28" fmla="*/ 965200 w 3759200"/>
                <a:gd name="connsiteY28" fmla="*/ 3235468 h 4426093"/>
                <a:gd name="connsiteX29" fmla="*/ 948267 w 3759200"/>
                <a:gd name="connsiteY29" fmla="*/ 3472535 h 4426093"/>
                <a:gd name="connsiteX30" fmla="*/ 440267 w 3759200"/>
                <a:gd name="connsiteY30" fmla="*/ 350640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33867 w 3759200"/>
                <a:gd name="connsiteY27" fmla="*/ 3252401 h 4426093"/>
                <a:gd name="connsiteX28" fmla="*/ 965200 w 3759200"/>
                <a:gd name="connsiteY28" fmla="*/ 3235468 h 4426093"/>
                <a:gd name="connsiteX29" fmla="*/ 948267 w 3759200"/>
                <a:gd name="connsiteY29" fmla="*/ 3472535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65200 w 3759200"/>
                <a:gd name="connsiteY28" fmla="*/ 3235468 h 4426093"/>
                <a:gd name="connsiteX29" fmla="*/ 948267 w 3759200"/>
                <a:gd name="connsiteY29" fmla="*/ 3472535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65200 w 3759200"/>
                <a:gd name="connsiteY28" fmla="*/ 3235468 h 4426093"/>
                <a:gd name="connsiteX29" fmla="*/ 1005417 w 3759200"/>
                <a:gd name="connsiteY29" fmla="*/ 346777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65200 w 3759200"/>
                <a:gd name="connsiteY28" fmla="*/ 3235468 h 4426093"/>
                <a:gd name="connsiteX29" fmla="*/ 981604 w 3759200"/>
                <a:gd name="connsiteY29" fmla="*/ 3463009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65200 w 3759200"/>
                <a:gd name="connsiteY28" fmla="*/ 3235468 h 4426093"/>
                <a:gd name="connsiteX29" fmla="*/ 962554 w 3759200"/>
                <a:gd name="connsiteY29" fmla="*/ 3453484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65200 w 3759200"/>
                <a:gd name="connsiteY28" fmla="*/ 3235468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42267 w 3759200"/>
                <a:gd name="connsiteY15" fmla="*/ 3235468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18535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4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77827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86592 w 3759200"/>
                <a:gd name="connsiteY13" fmla="*/ 3454015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54015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77067 w 3759200"/>
                <a:gd name="connsiteY13" fmla="*/ 3465921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3255 w 3759200"/>
                <a:gd name="connsiteY13" fmla="*/ 3473065 h 4426093"/>
                <a:gd name="connsiteX14" fmla="*/ 2777067 w 3759200"/>
                <a:gd name="connsiteY14" fmla="*/ 3204248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3255 w 3759200"/>
                <a:gd name="connsiteY13" fmla="*/ 3473065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0080 w 3759200"/>
                <a:gd name="connsiteY13" fmla="*/ 3463540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76240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3255 w 3759200"/>
                <a:gd name="connsiteY13" fmla="*/ 3463540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62780 w 3759200"/>
                <a:gd name="connsiteY13" fmla="*/ 3460365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0080 w 3759200"/>
                <a:gd name="connsiteY13" fmla="*/ 3460365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60365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905 w 3759200"/>
                <a:gd name="connsiteY13" fmla="*/ 3463540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63540 h 4426093"/>
                <a:gd name="connsiteX14" fmla="*/ 2753255 w 3759200"/>
                <a:gd name="connsiteY14" fmla="*/ 32066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63540 h 4426093"/>
                <a:gd name="connsiteX14" fmla="*/ 2753255 w 3759200"/>
                <a:gd name="connsiteY14" fmla="*/ 32161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3540 h 4426093"/>
                <a:gd name="connsiteX14" fmla="*/ 2753255 w 3759200"/>
                <a:gd name="connsiteY14" fmla="*/ 32161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63540 h 4426093"/>
                <a:gd name="connsiteX14" fmla="*/ 2753255 w 3759200"/>
                <a:gd name="connsiteY14" fmla="*/ 32161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905 w 3759200"/>
                <a:gd name="connsiteY13" fmla="*/ 3457190 h 4426093"/>
                <a:gd name="connsiteX14" fmla="*/ 2753255 w 3759200"/>
                <a:gd name="connsiteY14" fmla="*/ 32161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57190 h 4426093"/>
                <a:gd name="connsiteX14" fmla="*/ 2753255 w 3759200"/>
                <a:gd name="connsiteY14" fmla="*/ 32161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57190 h 4426093"/>
                <a:gd name="connsiteX14" fmla="*/ 2762780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57190 h 4426093"/>
                <a:gd name="connsiteX14" fmla="*/ 27532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56430 w 3759200"/>
                <a:gd name="connsiteY13" fmla="*/ 3457190 h 4426093"/>
                <a:gd name="connsiteX14" fmla="*/ 27532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6715 h 4426093"/>
                <a:gd name="connsiteX14" fmla="*/ 27532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6715 h 4426093"/>
                <a:gd name="connsiteX14" fmla="*/ 2743730 w 3759200"/>
                <a:gd name="connsiteY14" fmla="*/ 322250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6715 h 4426093"/>
                <a:gd name="connsiteX14" fmla="*/ 2737380 w 3759200"/>
                <a:gd name="connsiteY14" fmla="*/ 3203454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6715 h 4426093"/>
                <a:gd name="connsiteX14" fmla="*/ 2750080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66715 h 4426093"/>
                <a:gd name="connsiteX14" fmla="*/ 27405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36586 w 3759200"/>
                <a:gd name="connsiteY13" fmla="*/ 3471477 h 4426093"/>
                <a:gd name="connsiteX14" fmla="*/ 27405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3730 w 3759200"/>
                <a:gd name="connsiteY13" fmla="*/ 3471477 h 4426093"/>
                <a:gd name="connsiteX14" fmla="*/ 27405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36586 w 3759200"/>
                <a:gd name="connsiteY13" fmla="*/ 3471477 h 4426093"/>
                <a:gd name="connsiteX14" fmla="*/ 27405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0555 w 3759200"/>
                <a:gd name="connsiteY14" fmla="*/ 3219329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7699 w 3759200"/>
                <a:gd name="connsiteY14" fmla="*/ 3224092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976842 w 3759200"/>
                <a:gd name="connsiteY29" fmla="*/ 344872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7699 w 3759200"/>
                <a:gd name="connsiteY14" fmla="*/ 3224092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984250 w 3759200"/>
                <a:gd name="connsiteY28" fmla="*/ 3240230 h 4426093"/>
                <a:gd name="connsiteX29" fmla="*/ 1100667 w 3759200"/>
                <a:gd name="connsiteY29" fmla="*/ 3479678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7699 w 3759200"/>
                <a:gd name="connsiteY14" fmla="*/ 3224092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1096169 w 3759200"/>
                <a:gd name="connsiteY28" fmla="*/ 3216417 h 4426093"/>
                <a:gd name="connsiteX29" fmla="*/ 1100667 w 3759200"/>
                <a:gd name="connsiteY29" fmla="*/ 3479678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7699 w 3759200"/>
                <a:gd name="connsiteY14" fmla="*/ 3224092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1096169 w 3759200"/>
                <a:gd name="connsiteY28" fmla="*/ 3216417 h 4426093"/>
                <a:gd name="connsiteX29" fmla="*/ 1100667 w 3759200"/>
                <a:gd name="connsiteY29" fmla="*/ 3467772 h 4426093"/>
                <a:gd name="connsiteX30" fmla="*/ 435505 w 3759200"/>
                <a:gd name="connsiteY30" fmla="*/ 3449251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808163 w 3759200"/>
                <a:gd name="connsiteY0" fmla="*/ 1014026 h 4426093"/>
                <a:gd name="connsiteX1" fmla="*/ 1447007 w 3759200"/>
                <a:gd name="connsiteY1" fmla="*/ 807123 h 4426093"/>
                <a:gd name="connsiteX2" fmla="*/ 1356255 w 3759200"/>
                <a:gd name="connsiteY2" fmla="*/ 501000 h 4426093"/>
                <a:gd name="connsiteX3" fmla="*/ 1465793 w 3759200"/>
                <a:gd name="connsiteY3" fmla="*/ 179531 h 4426093"/>
                <a:gd name="connsiteX4" fmla="*/ 1863461 w 3759200"/>
                <a:gd name="connsiteY4" fmla="*/ 143 h 4426093"/>
                <a:gd name="connsiteX5" fmla="*/ 2309548 w 3759200"/>
                <a:gd name="connsiteY5" fmla="*/ 189849 h 4426093"/>
                <a:gd name="connsiteX6" fmla="*/ 2410884 w 3759200"/>
                <a:gd name="connsiteY6" fmla="*/ 504968 h 4426093"/>
                <a:gd name="connsiteX7" fmla="*/ 2299229 w 3759200"/>
                <a:gd name="connsiteY7" fmla="*/ 819293 h 4426093"/>
                <a:gd name="connsiteX8" fmla="*/ 1981200 w 3759200"/>
                <a:gd name="connsiteY8" fmla="*/ 1021435 h 4426093"/>
                <a:gd name="connsiteX9" fmla="*/ 2017184 w 3759200"/>
                <a:gd name="connsiteY9" fmla="*/ 4107269 h 4426093"/>
                <a:gd name="connsiteX10" fmla="*/ 2457980 w 3759200"/>
                <a:gd name="connsiteY10" fmla="*/ 4065730 h 4426093"/>
                <a:gd name="connsiteX11" fmla="*/ 2980796 w 3759200"/>
                <a:gd name="connsiteY11" fmla="*/ 3819668 h 4426093"/>
                <a:gd name="connsiteX12" fmla="*/ 3364442 w 3759200"/>
                <a:gd name="connsiteY12" fmla="*/ 3465655 h 4426093"/>
                <a:gd name="connsiteX13" fmla="*/ 2746111 w 3759200"/>
                <a:gd name="connsiteY13" fmla="*/ 3469096 h 4426093"/>
                <a:gd name="connsiteX14" fmla="*/ 2747699 w 3759200"/>
                <a:gd name="connsiteY14" fmla="*/ 3224092 h 4426093"/>
                <a:gd name="connsiteX15" fmla="*/ 3737505 w 3759200"/>
                <a:gd name="connsiteY15" fmla="*/ 3211656 h 4426093"/>
                <a:gd name="connsiteX16" fmla="*/ 3759200 w 3759200"/>
                <a:gd name="connsiteY16" fmla="*/ 4166801 h 4426093"/>
                <a:gd name="connsiteX17" fmla="*/ 3505200 w 3759200"/>
                <a:gd name="connsiteY17" fmla="*/ 4166801 h 4426093"/>
                <a:gd name="connsiteX18" fmla="*/ 3497792 w 3759200"/>
                <a:gd name="connsiteY18" fmla="*/ 3630756 h 4426093"/>
                <a:gd name="connsiteX19" fmla="*/ 3008313 w 3759200"/>
                <a:gd name="connsiteY19" fmla="*/ 4071022 h 4426093"/>
                <a:gd name="connsiteX20" fmla="*/ 2514600 w 3759200"/>
                <a:gd name="connsiteY20" fmla="*/ 4303326 h 4426093"/>
                <a:gd name="connsiteX21" fmla="*/ 1901825 w 3759200"/>
                <a:gd name="connsiteY21" fmla="*/ 4426093 h 4426093"/>
                <a:gd name="connsiteX22" fmla="*/ 1258359 w 3759200"/>
                <a:gd name="connsiteY22" fmla="*/ 4321318 h 4426093"/>
                <a:gd name="connsiteX23" fmla="*/ 748242 w 3759200"/>
                <a:gd name="connsiteY23" fmla="*/ 4065731 h 4426093"/>
                <a:gd name="connsiteX24" fmla="*/ 304800 w 3759200"/>
                <a:gd name="connsiteY24" fmla="*/ 3692668 h 4426093"/>
                <a:gd name="connsiteX25" fmla="*/ 287867 w 3759200"/>
                <a:gd name="connsiteY25" fmla="*/ 4268401 h 4426093"/>
                <a:gd name="connsiteX26" fmla="*/ 0 w 3759200"/>
                <a:gd name="connsiteY26" fmla="*/ 4251468 h 4426093"/>
                <a:gd name="connsiteX27" fmla="*/ 24342 w 3759200"/>
                <a:gd name="connsiteY27" fmla="*/ 3223826 h 4426093"/>
                <a:gd name="connsiteX28" fmla="*/ 1096169 w 3759200"/>
                <a:gd name="connsiteY28" fmla="*/ 3216417 h 4426093"/>
                <a:gd name="connsiteX29" fmla="*/ 1100667 w 3759200"/>
                <a:gd name="connsiteY29" fmla="*/ 3467772 h 4426093"/>
                <a:gd name="connsiteX30" fmla="*/ 416455 w 3759200"/>
                <a:gd name="connsiteY30" fmla="*/ 3480207 h 4426093"/>
                <a:gd name="connsiteX31" fmla="*/ 812800 w 3759200"/>
                <a:gd name="connsiteY31" fmla="*/ 3811201 h 4426093"/>
                <a:gd name="connsiteX32" fmla="*/ 1280055 w 3759200"/>
                <a:gd name="connsiteY32" fmla="*/ 4051972 h 4426093"/>
                <a:gd name="connsiteX33" fmla="*/ 1778000 w 3759200"/>
                <a:gd name="connsiteY33" fmla="*/ 4116001 h 4426093"/>
                <a:gd name="connsiteX34" fmla="*/ 1808163 w 3759200"/>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64055 w 3735388"/>
                <a:gd name="connsiteY25" fmla="*/ 4268401 h 4426093"/>
                <a:gd name="connsiteX26" fmla="*/ 0 w 3735388"/>
                <a:gd name="connsiteY26" fmla="*/ 4251468 h 4426093"/>
                <a:gd name="connsiteX27" fmla="*/ 530 w 3735388"/>
                <a:gd name="connsiteY27" fmla="*/ 3223826 h 4426093"/>
                <a:gd name="connsiteX28" fmla="*/ 1072357 w 3735388"/>
                <a:gd name="connsiteY28" fmla="*/ 3216417 h 4426093"/>
                <a:gd name="connsiteX29" fmla="*/ 1076855 w 3735388"/>
                <a:gd name="connsiteY29" fmla="*/ 3467772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66436 w 3735388"/>
                <a:gd name="connsiteY25" fmla="*/ 4251732 h 4426093"/>
                <a:gd name="connsiteX26" fmla="*/ 0 w 3735388"/>
                <a:gd name="connsiteY26" fmla="*/ 4251468 h 4426093"/>
                <a:gd name="connsiteX27" fmla="*/ 530 w 3735388"/>
                <a:gd name="connsiteY27" fmla="*/ 3223826 h 4426093"/>
                <a:gd name="connsiteX28" fmla="*/ 1072357 w 3735388"/>
                <a:gd name="connsiteY28" fmla="*/ 3216417 h 4426093"/>
                <a:gd name="connsiteX29" fmla="*/ 1076855 w 3735388"/>
                <a:gd name="connsiteY29" fmla="*/ 3467772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72357 w 3735388"/>
                <a:gd name="connsiteY28" fmla="*/ 3216417 h 4426093"/>
                <a:gd name="connsiteX29" fmla="*/ 1076855 w 3735388"/>
                <a:gd name="connsiteY29" fmla="*/ 3467772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72357 w 3735388"/>
                <a:gd name="connsiteY28" fmla="*/ 3216417 h 4426093"/>
                <a:gd name="connsiteX29" fmla="*/ 1076855 w 3735388"/>
                <a:gd name="connsiteY29" fmla="*/ 3467772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72357 w 3735388"/>
                <a:gd name="connsiteY28" fmla="*/ 3216417 h 4426093"/>
                <a:gd name="connsiteX29" fmla="*/ 1064948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4948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49351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4351 w 3735388"/>
                <a:gd name="connsiteY0" fmla="*/ 1014026 h 4426093"/>
                <a:gd name="connsiteX1" fmla="*/ 1423195 w 3735388"/>
                <a:gd name="connsiteY1" fmla="*/ 807123 h 4426093"/>
                <a:gd name="connsiteX2" fmla="*/ 1332443 w 3735388"/>
                <a:gd name="connsiteY2" fmla="*/ 501000 h 4426093"/>
                <a:gd name="connsiteX3" fmla="*/ 1441981 w 3735388"/>
                <a:gd name="connsiteY3" fmla="*/ 179531 h 4426093"/>
                <a:gd name="connsiteX4" fmla="*/ 1839649 w 3735388"/>
                <a:gd name="connsiteY4" fmla="*/ 143 h 4426093"/>
                <a:gd name="connsiteX5" fmla="*/ 2285736 w 3735388"/>
                <a:gd name="connsiteY5" fmla="*/ 189849 h 4426093"/>
                <a:gd name="connsiteX6" fmla="*/ 2387072 w 3735388"/>
                <a:gd name="connsiteY6" fmla="*/ 504968 h 4426093"/>
                <a:gd name="connsiteX7" fmla="*/ 2275417 w 3735388"/>
                <a:gd name="connsiteY7" fmla="*/ 819293 h 4426093"/>
                <a:gd name="connsiteX8" fmla="*/ 1957388 w 3735388"/>
                <a:gd name="connsiteY8" fmla="*/ 1021435 h 4426093"/>
                <a:gd name="connsiteX9" fmla="*/ 1993372 w 3735388"/>
                <a:gd name="connsiteY9" fmla="*/ 4107269 h 4426093"/>
                <a:gd name="connsiteX10" fmla="*/ 2434168 w 3735388"/>
                <a:gd name="connsiteY10" fmla="*/ 4065730 h 4426093"/>
                <a:gd name="connsiteX11" fmla="*/ 2956984 w 3735388"/>
                <a:gd name="connsiteY11" fmla="*/ 3819668 h 4426093"/>
                <a:gd name="connsiteX12" fmla="*/ 3340630 w 3735388"/>
                <a:gd name="connsiteY12" fmla="*/ 3465655 h 4426093"/>
                <a:gd name="connsiteX13" fmla="*/ 2722299 w 3735388"/>
                <a:gd name="connsiteY13" fmla="*/ 3469096 h 4426093"/>
                <a:gd name="connsiteX14" fmla="*/ 2723887 w 3735388"/>
                <a:gd name="connsiteY14" fmla="*/ 3224092 h 4426093"/>
                <a:gd name="connsiteX15" fmla="*/ 3713693 w 3735388"/>
                <a:gd name="connsiteY15" fmla="*/ 3211656 h 4426093"/>
                <a:gd name="connsiteX16" fmla="*/ 3735388 w 3735388"/>
                <a:gd name="connsiteY16" fmla="*/ 4166801 h 4426093"/>
                <a:gd name="connsiteX17" fmla="*/ 3481388 w 3735388"/>
                <a:gd name="connsiteY17" fmla="*/ 4166801 h 4426093"/>
                <a:gd name="connsiteX18" fmla="*/ 3473980 w 3735388"/>
                <a:gd name="connsiteY18" fmla="*/ 3630756 h 4426093"/>
                <a:gd name="connsiteX19" fmla="*/ 2984501 w 3735388"/>
                <a:gd name="connsiteY19" fmla="*/ 4071022 h 4426093"/>
                <a:gd name="connsiteX20" fmla="*/ 2490788 w 3735388"/>
                <a:gd name="connsiteY20" fmla="*/ 4303326 h 4426093"/>
                <a:gd name="connsiteX21" fmla="*/ 1878013 w 3735388"/>
                <a:gd name="connsiteY21" fmla="*/ 4426093 h 4426093"/>
                <a:gd name="connsiteX22" fmla="*/ 1234547 w 3735388"/>
                <a:gd name="connsiteY22" fmla="*/ 4321318 h 4426093"/>
                <a:gd name="connsiteX23" fmla="*/ 724430 w 3735388"/>
                <a:gd name="connsiteY23" fmla="*/ 4065731 h 4426093"/>
                <a:gd name="connsiteX24" fmla="*/ 280988 w 3735388"/>
                <a:gd name="connsiteY24" fmla="*/ 3692668 h 4426093"/>
                <a:gd name="connsiteX25" fmla="*/ 290249 w 3735388"/>
                <a:gd name="connsiteY25" fmla="*/ 4275545 h 4426093"/>
                <a:gd name="connsiteX26" fmla="*/ 0 w 3735388"/>
                <a:gd name="connsiteY26" fmla="*/ 4251468 h 4426093"/>
                <a:gd name="connsiteX27" fmla="*/ 530 w 3735388"/>
                <a:gd name="connsiteY27" fmla="*/ 3223826 h 4426093"/>
                <a:gd name="connsiteX28" fmla="*/ 1055689 w 3735388"/>
                <a:gd name="connsiteY28" fmla="*/ 3214036 h 4426093"/>
                <a:gd name="connsiteX29" fmla="*/ 1060185 w 3735388"/>
                <a:gd name="connsiteY29" fmla="*/ 3470153 h 4426093"/>
                <a:gd name="connsiteX30" fmla="*/ 392643 w 3735388"/>
                <a:gd name="connsiteY30" fmla="*/ 3480207 h 4426093"/>
                <a:gd name="connsiteX31" fmla="*/ 788988 w 3735388"/>
                <a:gd name="connsiteY31" fmla="*/ 3811201 h 4426093"/>
                <a:gd name="connsiteX32" fmla="*/ 1256243 w 3735388"/>
                <a:gd name="connsiteY32" fmla="*/ 4051972 h 4426093"/>
                <a:gd name="connsiteX33" fmla="*/ 1754188 w 3735388"/>
                <a:gd name="connsiteY33" fmla="*/ 4116001 h 4426093"/>
                <a:gd name="connsiteX34" fmla="*/ 1784351 w 3735388"/>
                <a:gd name="connsiteY34" fmla="*/ 1014026 h 4426093"/>
                <a:gd name="connsiteX0" fmla="*/ 1786732 w 3737769"/>
                <a:gd name="connsiteY0" fmla="*/ 1014026 h 4426093"/>
                <a:gd name="connsiteX1" fmla="*/ 1425576 w 3737769"/>
                <a:gd name="connsiteY1" fmla="*/ 807123 h 4426093"/>
                <a:gd name="connsiteX2" fmla="*/ 1334824 w 3737769"/>
                <a:gd name="connsiteY2" fmla="*/ 501000 h 4426093"/>
                <a:gd name="connsiteX3" fmla="*/ 1444362 w 3737769"/>
                <a:gd name="connsiteY3" fmla="*/ 179531 h 4426093"/>
                <a:gd name="connsiteX4" fmla="*/ 1842030 w 3737769"/>
                <a:gd name="connsiteY4" fmla="*/ 143 h 4426093"/>
                <a:gd name="connsiteX5" fmla="*/ 2288117 w 3737769"/>
                <a:gd name="connsiteY5" fmla="*/ 189849 h 4426093"/>
                <a:gd name="connsiteX6" fmla="*/ 2389453 w 3737769"/>
                <a:gd name="connsiteY6" fmla="*/ 504968 h 4426093"/>
                <a:gd name="connsiteX7" fmla="*/ 2277798 w 3737769"/>
                <a:gd name="connsiteY7" fmla="*/ 819293 h 4426093"/>
                <a:gd name="connsiteX8" fmla="*/ 1959769 w 3737769"/>
                <a:gd name="connsiteY8" fmla="*/ 1021435 h 4426093"/>
                <a:gd name="connsiteX9" fmla="*/ 1995753 w 3737769"/>
                <a:gd name="connsiteY9" fmla="*/ 4107269 h 4426093"/>
                <a:gd name="connsiteX10" fmla="*/ 2436549 w 3737769"/>
                <a:gd name="connsiteY10" fmla="*/ 4065730 h 4426093"/>
                <a:gd name="connsiteX11" fmla="*/ 2959365 w 3737769"/>
                <a:gd name="connsiteY11" fmla="*/ 3819668 h 4426093"/>
                <a:gd name="connsiteX12" fmla="*/ 3343011 w 3737769"/>
                <a:gd name="connsiteY12" fmla="*/ 3465655 h 4426093"/>
                <a:gd name="connsiteX13" fmla="*/ 2724680 w 3737769"/>
                <a:gd name="connsiteY13" fmla="*/ 3469096 h 4426093"/>
                <a:gd name="connsiteX14" fmla="*/ 2726268 w 3737769"/>
                <a:gd name="connsiteY14" fmla="*/ 3224092 h 4426093"/>
                <a:gd name="connsiteX15" fmla="*/ 3716074 w 3737769"/>
                <a:gd name="connsiteY15" fmla="*/ 3211656 h 4426093"/>
                <a:gd name="connsiteX16" fmla="*/ 3737769 w 3737769"/>
                <a:gd name="connsiteY16" fmla="*/ 4166801 h 4426093"/>
                <a:gd name="connsiteX17" fmla="*/ 3483769 w 3737769"/>
                <a:gd name="connsiteY17" fmla="*/ 4166801 h 4426093"/>
                <a:gd name="connsiteX18" fmla="*/ 3476361 w 3737769"/>
                <a:gd name="connsiteY18" fmla="*/ 3630756 h 4426093"/>
                <a:gd name="connsiteX19" fmla="*/ 2986882 w 3737769"/>
                <a:gd name="connsiteY19" fmla="*/ 4071022 h 4426093"/>
                <a:gd name="connsiteX20" fmla="*/ 2493169 w 3737769"/>
                <a:gd name="connsiteY20" fmla="*/ 4303326 h 4426093"/>
                <a:gd name="connsiteX21" fmla="*/ 1880394 w 3737769"/>
                <a:gd name="connsiteY21" fmla="*/ 4426093 h 4426093"/>
                <a:gd name="connsiteX22" fmla="*/ 1236928 w 3737769"/>
                <a:gd name="connsiteY22" fmla="*/ 4321318 h 4426093"/>
                <a:gd name="connsiteX23" fmla="*/ 726811 w 3737769"/>
                <a:gd name="connsiteY23" fmla="*/ 4065731 h 4426093"/>
                <a:gd name="connsiteX24" fmla="*/ 283369 w 3737769"/>
                <a:gd name="connsiteY24" fmla="*/ 3692668 h 4426093"/>
                <a:gd name="connsiteX25" fmla="*/ 292630 w 3737769"/>
                <a:gd name="connsiteY25" fmla="*/ 4275545 h 4426093"/>
                <a:gd name="connsiteX26" fmla="*/ 0 w 3737769"/>
                <a:gd name="connsiteY26" fmla="*/ 4289568 h 4426093"/>
                <a:gd name="connsiteX27" fmla="*/ 2911 w 3737769"/>
                <a:gd name="connsiteY27" fmla="*/ 3223826 h 4426093"/>
                <a:gd name="connsiteX28" fmla="*/ 1058070 w 3737769"/>
                <a:gd name="connsiteY28" fmla="*/ 3214036 h 4426093"/>
                <a:gd name="connsiteX29" fmla="*/ 1062566 w 3737769"/>
                <a:gd name="connsiteY29" fmla="*/ 3470153 h 4426093"/>
                <a:gd name="connsiteX30" fmla="*/ 395024 w 3737769"/>
                <a:gd name="connsiteY30" fmla="*/ 3480207 h 4426093"/>
                <a:gd name="connsiteX31" fmla="*/ 791369 w 3737769"/>
                <a:gd name="connsiteY31" fmla="*/ 3811201 h 4426093"/>
                <a:gd name="connsiteX32" fmla="*/ 1258624 w 3737769"/>
                <a:gd name="connsiteY32" fmla="*/ 4051972 h 4426093"/>
                <a:gd name="connsiteX33" fmla="*/ 1756569 w 3737769"/>
                <a:gd name="connsiteY33" fmla="*/ 4116001 h 4426093"/>
                <a:gd name="connsiteX34" fmla="*/ 1786732 w 3737769"/>
                <a:gd name="connsiteY34" fmla="*/ 1014026 h 4426093"/>
                <a:gd name="connsiteX0" fmla="*/ 1786732 w 3737769"/>
                <a:gd name="connsiteY0" fmla="*/ 1014026 h 4426093"/>
                <a:gd name="connsiteX1" fmla="*/ 1425576 w 3737769"/>
                <a:gd name="connsiteY1" fmla="*/ 807123 h 4426093"/>
                <a:gd name="connsiteX2" fmla="*/ 1334824 w 3737769"/>
                <a:gd name="connsiteY2" fmla="*/ 501000 h 4426093"/>
                <a:gd name="connsiteX3" fmla="*/ 1444362 w 3737769"/>
                <a:gd name="connsiteY3" fmla="*/ 179531 h 4426093"/>
                <a:gd name="connsiteX4" fmla="*/ 1842030 w 3737769"/>
                <a:gd name="connsiteY4" fmla="*/ 143 h 4426093"/>
                <a:gd name="connsiteX5" fmla="*/ 2288117 w 3737769"/>
                <a:gd name="connsiteY5" fmla="*/ 189849 h 4426093"/>
                <a:gd name="connsiteX6" fmla="*/ 2389453 w 3737769"/>
                <a:gd name="connsiteY6" fmla="*/ 504968 h 4426093"/>
                <a:gd name="connsiteX7" fmla="*/ 2277798 w 3737769"/>
                <a:gd name="connsiteY7" fmla="*/ 819293 h 4426093"/>
                <a:gd name="connsiteX8" fmla="*/ 1959769 w 3737769"/>
                <a:gd name="connsiteY8" fmla="*/ 1021435 h 4426093"/>
                <a:gd name="connsiteX9" fmla="*/ 1995753 w 3737769"/>
                <a:gd name="connsiteY9" fmla="*/ 4107269 h 4426093"/>
                <a:gd name="connsiteX10" fmla="*/ 2436549 w 3737769"/>
                <a:gd name="connsiteY10" fmla="*/ 4065730 h 4426093"/>
                <a:gd name="connsiteX11" fmla="*/ 2959365 w 3737769"/>
                <a:gd name="connsiteY11" fmla="*/ 3819668 h 4426093"/>
                <a:gd name="connsiteX12" fmla="*/ 3343011 w 3737769"/>
                <a:gd name="connsiteY12" fmla="*/ 3465655 h 4426093"/>
                <a:gd name="connsiteX13" fmla="*/ 2724680 w 3737769"/>
                <a:gd name="connsiteY13" fmla="*/ 3469096 h 4426093"/>
                <a:gd name="connsiteX14" fmla="*/ 2726268 w 3737769"/>
                <a:gd name="connsiteY14" fmla="*/ 3224092 h 4426093"/>
                <a:gd name="connsiteX15" fmla="*/ 3716074 w 3737769"/>
                <a:gd name="connsiteY15" fmla="*/ 3211656 h 4426093"/>
                <a:gd name="connsiteX16" fmla="*/ 3737769 w 3737769"/>
                <a:gd name="connsiteY16" fmla="*/ 4166801 h 4426093"/>
                <a:gd name="connsiteX17" fmla="*/ 3483769 w 3737769"/>
                <a:gd name="connsiteY17" fmla="*/ 4166801 h 4426093"/>
                <a:gd name="connsiteX18" fmla="*/ 3476361 w 3737769"/>
                <a:gd name="connsiteY18" fmla="*/ 3630756 h 4426093"/>
                <a:gd name="connsiteX19" fmla="*/ 2986882 w 3737769"/>
                <a:gd name="connsiteY19" fmla="*/ 4071022 h 4426093"/>
                <a:gd name="connsiteX20" fmla="*/ 2493169 w 3737769"/>
                <a:gd name="connsiteY20" fmla="*/ 4303326 h 4426093"/>
                <a:gd name="connsiteX21" fmla="*/ 1880394 w 3737769"/>
                <a:gd name="connsiteY21" fmla="*/ 4426093 h 4426093"/>
                <a:gd name="connsiteX22" fmla="*/ 1236928 w 3737769"/>
                <a:gd name="connsiteY22" fmla="*/ 4321318 h 4426093"/>
                <a:gd name="connsiteX23" fmla="*/ 726811 w 3737769"/>
                <a:gd name="connsiteY23" fmla="*/ 4065731 h 4426093"/>
                <a:gd name="connsiteX24" fmla="*/ 283369 w 3737769"/>
                <a:gd name="connsiteY24" fmla="*/ 3692668 h 4426093"/>
                <a:gd name="connsiteX25" fmla="*/ 292630 w 3737769"/>
                <a:gd name="connsiteY25" fmla="*/ 4275545 h 4426093"/>
                <a:gd name="connsiteX26" fmla="*/ 0 w 3737769"/>
                <a:gd name="connsiteY26" fmla="*/ 4282424 h 4426093"/>
                <a:gd name="connsiteX27" fmla="*/ 2911 w 3737769"/>
                <a:gd name="connsiteY27" fmla="*/ 3223826 h 4426093"/>
                <a:gd name="connsiteX28" fmla="*/ 1058070 w 3737769"/>
                <a:gd name="connsiteY28" fmla="*/ 3214036 h 4426093"/>
                <a:gd name="connsiteX29" fmla="*/ 1062566 w 3737769"/>
                <a:gd name="connsiteY29" fmla="*/ 3470153 h 4426093"/>
                <a:gd name="connsiteX30" fmla="*/ 395024 w 3737769"/>
                <a:gd name="connsiteY30" fmla="*/ 3480207 h 4426093"/>
                <a:gd name="connsiteX31" fmla="*/ 791369 w 3737769"/>
                <a:gd name="connsiteY31" fmla="*/ 3811201 h 4426093"/>
                <a:gd name="connsiteX32" fmla="*/ 1258624 w 3737769"/>
                <a:gd name="connsiteY32" fmla="*/ 4051972 h 4426093"/>
                <a:gd name="connsiteX33" fmla="*/ 1756569 w 3737769"/>
                <a:gd name="connsiteY33" fmla="*/ 4116001 h 4426093"/>
                <a:gd name="connsiteX34" fmla="*/ 1786732 w 3737769"/>
                <a:gd name="connsiteY34" fmla="*/ 1014026 h 4426093"/>
                <a:gd name="connsiteX0" fmla="*/ 1784350 w 3735387"/>
                <a:gd name="connsiteY0" fmla="*/ 1014026 h 4426093"/>
                <a:gd name="connsiteX1" fmla="*/ 1423194 w 3735387"/>
                <a:gd name="connsiteY1" fmla="*/ 807123 h 4426093"/>
                <a:gd name="connsiteX2" fmla="*/ 1332442 w 3735387"/>
                <a:gd name="connsiteY2" fmla="*/ 501000 h 4426093"/>
                <a:gd name="connsiteX3" fmla="*/ 1441980 w 3735387"/>
                <a:gd name="connsiteY3" fmla="*/ 179531 h 4426093"/>
                <a:gd name="connsiteX4" fmla="*/ 1839648 w 3735387"/>
                <a:gd name="connsiteY4" fmla="*/ 143 h 4426093"/>
                <a:gd name="connsiteX5" fmla="*/ 2285735 w 3735387"/>
                <a:gd name="connsiteY5" fmla="*/ 189849 h 4426093"/>
                <a:gd name="connsiteX6" fmla="*/ 2387071 w 3735387"/>
                <a:gd name="connsiteY6" fmla="*/ 504968 h 4426093"/>
                <a:gd name="connsiteX7" fmla="*/ 2275416 w 3735387"/>
                <a:gd name="connsiteY7" fmla="*/ 819293 h 4426093"/>
                <a:gd name="connsiteX8" fmla="*/ 1957387 w 3735387"/>
                <a:gd name="connsiteY8" fmla="*/ 1021435 h 4426093"/>
                <a:gd name="connsiteX9" fmla="*/ 1993371 w 3735387"/>
                <a:gd name="connsiteY9" fmla="*/ 4107269 h 4426093"/>
                <a:gd name="connsiteX10" fmla="*/ 2434167 w 3735387"/>
                <a:gd name="connsiteY10" fmla="*/ 4065730 h 4426093"/>
                <a:gd name="connsiteX11" fmla="*/ 2956983 w 3735387"/>
                <a:gd name="connsiteY11" fmla="*/ 3819668 h 4426093"/>
                <a:gd name="connsiteX12" fmla="*/ 3340629 w 3735387"/>
                <a:gd name="connsiteY12" fmla="*/ 3465655 h 4426093"/>
                <a:gd name="connsiteX13" fmla="*/ 2722298 w 3735387"/>
                <a:gd name="connsiteY13" fmla="*/ 3469096 h 4426093"/>
                <a:gd name="connsiteX14" fmla="*/ 2723886 w 3735387"/>
                <a:gd name="connsiteY14" fmla="*/ 3224092 h 4426093"/>
                <a:gd name="connsiteX15" fmla="*/ 3713692 w 3735387"/>
                <a:gd name="connsiteY15" fmla="*/ 3211656 h 4426093"/>
                <a:gd name="connsiteX16" fmla="*/ 3735387 w 3735387"/>
                <a:gd name="connsiteY16" fmla="*/ 4166801 h 4426093"/>
                <a:gd name="connsiteX17" fmla="*/ 3481387 w 3735387"/>
                <a:gd name="connsiteY17" fmla="*/ 4166801 h 4426093"/>
                <a:gd name="connsiteX18" fmla="*/ 3473979 w 3735387"/>
                <a:gd name="connsiteY18" fmla="*/ 3630756 h 4426093"/>
                <a:gd name="connsiteX19" fmla="*/ 2984500 w 3735387"/>
                <a:gd name="connsiteY19" fmla="*/ 4071022 h 4426093"/>
                <a:gd name="connsiteX20" fmla="*/ 2490787 w 3735387"/>
                <a:gd name="connsiteY20" fmla="*/ 4303326 h 4426093"/>
                <a:gd name="connsiteX21" fmla="*/ 1878012 w 3735387"/>
                <a:gd name="connsiteY21" fmla="*/ 4426093 h 4426093"/>
                <a:gd name="connsiteX22" fmla="*/ 1234546 w 3735387"/>
                <a:gd name="connsiteY22" fmla="*/ 4321318 h 4426093"/>
                <a:gd name="connsiteX23" fmla="*/ 724429 w 3735387"/>
                <a:gd name="connsiteY23" fmla="*/ 4065731 h 4426093"/>
                <a:gd name="connsiteX24" fmla="*/ 280987 w 3735387"/>
                <a:gd name="connsiteY24" fmla="*/ 3692668 h 4426093"/>
                <a:gd name="connsiteX25" fmla="*/ 290248 w 3735387"/>
                <a:gd name="connsiteY25" fmla="*/ 4275545 h 4426093"/>
                <a:gd name="connsiteX26" fmla="*/ 0 w 3735387"/>
                <a:gd name="connsiteY26" fmla="*/ 4272899 h 4426093"/>
                <a:gd name="connsiteX27" fmla="*/ 529 w 3735387"/>
                <a:gd name="connsiteY27" fmla="*/ 3223826 h 4426093"/>
                <a:gd name="connsiteX28" fmla="*/ 1055688 w 3735387"/>
                <a:gd name="connsiteY28" fmla="*/ 3214036 h 4426093"/>
                <a:gd name="connsiteX29" fmla="*/ 1060184 w 3735387"/>
                <a:gd name="connsiteY29" fmla="*/ 3470153 h 4426093"/>
                <a:gd name="connsiteX30" fmla="*/ 392642 w 3735387"/>
                <a:gd name="connsiteY30" fmla="*/ 3480207 h 4426093"/>
                <a:gd name="connsiteX31" fmla="*/ 788987 w 3735387"/>
                <a:gd name="connsiteY31" fmla="*/ 3811201 h 4426093"/>
                <a:gd name="connsiteX32" fmla="*/ 1256242 w 3735387"/>
                <a:gd name="connsiteY32" fmla="*/ 4051972 h 4426093"/>
                <a:gd name="connsiteX33" fmla="*/ 1754187 w 3735387"/>
                <a:gd name="connsiteY33" fmla="*/ 4116001 h 4426093"/>
                <a:gd name="connsiteX34" fmla="*/ 1784350 w 3735387"/>
                <a:gd name="connsiteY34" fmla="*/ 1014026 h 4426093"/>
                <a:gd name="connsiteX0" fmla="*/ 1784350 w 3735387"/>
                <a:gd name="connsiteY0" fmla="*/ 1014026 h 4426093"/>
                <a:gd name="connsiteX1" fmla="*/ 1423194 w 3735387"/>
                <a:gd name="connsiteY1" fmla="*/ 807123 h 4426093"/>
                <a:gd name="connsiteX2" fmla="*/ 1332442 w 3735387"/>
                <a:gd name="connsiteY2" fmla="*/ 501000 h 4426093"/>
                <a:gd name="connsiteX3" fmla="*/ 1441980 w 3735387"/>
                <a:gd name="connsiteY3" fmla="*/ 179531 h 4426093"/>
                <a:gd name="connsiteX4" fmla="*/ 1839648 w 3735387"/>
                <a:gd name="connsiteY4" fmla="*/ 143 h 4426093"/>
                <a:gd name="connsiteX5" fmla="*/ 2285735 w 3735387"/>
                <a:gd name="connsiteY5" fmla="*/ 189849 h 4426093"/>
                <a:gd name="connsiteX6" fmla="*/ 2387071 w 3735387"/>
                <a:gd name="connsiteY6" fmla="*/ 504968 h 4426093"/>
                <a:gd name="connsiteX7" fmla="*/ 2275416 w 3735387"/>
                <a:gd name="connsiteY7" fmla="*/ 819293 h 4426093"/>
                <a:gd name="connsiteX8" fmla="*/ 1957387 w 3735387"/>
                <a:gd name="connsiteY8" fmla="*/ 1021435 h 4426093"/>
                <a:gd name="connsiteX9" fmla="*/ 1993371 w 3735387"/>
                <a:gd name="connsiteY9" fmla="*/ 4107269 h 4426093"/>
                <a:gd name="connsiteX10" fmla="*/ 2434167 w 3735387"/>
                <a:gd name="connsiteY10" fmla="*/ 4065730 h 4426093"/>
                <a:gd name="connsiteX11" fmla="*/ 2956983 w 3735387"/>
                <a:gd name="connsiteY11" fmla="*/ 3819668 h 4426093"/>
                <a:gd name="connsiteX12" fmla="*/ 3340629 w 3735387"/>
                <a:gd name="connsiteY12" fmla="*/ 3465655 h 4426093"/>
                <a:gd name="connsiteX13" fmla="*/ 2722298 w 3735387"/>
                <a:gd name="connsiteY13" fmla="*/ 3469096 h 4426093"/>
                <a:gd name="connsiteX14" fmla="*/ 2723886 w 3735387"/>
                <a:gd name="connsiteY14" fmla="*/ 3224092 h 4426093"/>
                <a:gd name="connsiteX15" fmla="*/ 3713692 w 3735387"/>
                <a:gd name="connsiteY15" fmla="*/ 3211656 h 4426093"/>
                <a:gd name="connsiteX16" fmla="*/ 3735387 w 3735387"/>
                <a:gd name="connsiteY16" fmla="*/ 4166801 h 4426093"/>
                <a:gd name="connsiteX17" fmla="*/ 3481387 w 3735387"/>
                <a:gd name="connsiteY17" fmla="*/ 4166801 h 4426093"/>
                <a:gd name="connsiteX18" fmla="*/ 3473979 w 3735387"/>
                <a:gd name="connsiteY18" fmla="*/ 3630756 h 4426093"/>
                <a:gd name="connsiteX19" fmla="*/ 2984500 w 3735387"/>
                <a:gd name="connsiteY19" fmla="*/ 4071022 h 4426093"/>
                <a:gd name="connsiteX20" fmla="*/ 2490787 w 3735387"/>
                <a:gd name="connsiteY20" fmla="*/ 4303326 h 4426093"/>
                <a:gd name="connsiteX21" fmla="*/ 1878012 w 3735387"/>
                <a:gd name="connsiteY21" fmla="*/ 4426093 h 4426093"/>
                <a:gd name="connsiteX22" fmla="*/ 1234546 w 3735387"/>
                <a:gd name="connsiteY22" fmla="*/ 4321318 h 4426093"/>
                <a:gd name="connsiteX23" fmla="*/ 724429 w 3735387"/>
                <a:gd name="connsiteY23" fmla="*/ 4065731 h 4426093"/>
                <a:gd name="connsiteX24" fmla="*/ 280987 w 3735387"/>
                <a:gd name="connsiteY24" fmla="*/ 3692668 h 4426093"/>
                <a:gd name="connsiteX25" fmla="*/ 287867 w 3735387"/>
                <a:gd name="connsiteY25" fmla="*/ 4277926 h 4426093"/>
                <a:gd name="connsiteX26" fmla="*/ 0 w 3735387"/>
                <a:gd name="connsiteY26" fmla="*/ 4272899 h 4426093"/>
                <a:gd name="connsiteX27" fmla="*/ 529 w 3735387"/>
                <a:gd name="connsiteY27" fmla="*/ 3223826 h 4426093"/>
                <a:gd name="connsiteX28" fmla="*/ 1055688 w 3735387"/>
                <a:gd name="connsiteY28" fmla="*/ 3214036 h 4426093"/>
                <a:gd name="connsiteX29" fmla="*/ 1060184 w 3735387"/>
                <a:gd name="connsiteY29" fmla="*/ 3470153 h 4426093"/>
                <a:gd name="connsiteX30" fmla="*/ 392642 w 3735387"/>
                <a:gd name="connsiteY30" fmla="*/ 3480207 h 4426093"/>
                <a:gd name="connsiteX31" fmla="*/ 788987 w 3735387"/>
                <a:gd name="connsiteY31" fmla="*/ 3811201 h 4426093"/>
                <a:gd name="connsiteX32" fmla="*/ 1256242 w 3735387"/>
                <a:gd name="connsiteY32" fmla="*/ 4051972 h 4426093"/>
                <a:gd name="connsiteX33" fmla="*/ 1754187 w 3735387"/>
                <a:gd name="connsiteY33" fmla="*/ 4116001 h 4426093"/>
                <a:gd name="connsiteX34" fmla="*/ 1784350 w 3735387"/>
                <a:gd name="connsiteY34" fmla="*/ 1014026 h 4426093"/>
                <a:gd name="connsiteX0" fmla="*/ 1784350 w 3735387"/>
                <a:gd name="connsiteY0" fmla="*/ 1014026 h 4426093"/>
                <a:gd name="connsiteX1" fmla="*/ 1423194 w 3735387"/>
                <a:gd name="connsiteY1" fmla="*/ 807123 h 4426093"/>
                <a:gd name="connsiteX2" fmla="*/ 1332442 w 3735387"/>
                <a:gd name="connsiteY2" fmla="*/ 501000 h 4426093"/>
                <a:gd name="connsiteX3" fmla="*/ 1441980 w 3735387"/>
                <a:gd name="connsiteY3" fmla="*/ 179531 h 4426093"/>
                <a:gd name="connsiteX4" fmla="*/ 1839648 w 3735387"/>
                <a:gd name="connsiteY4" fmla="*/ 143 h 4426093"/>
                <a:gd name="connsiteX5" fmla="*/ 2285735 w 3735387"/>
                <a:gd name="connsiteY5" fmla="*/ 189849 h 4426093"/>
                <a:gd name="connsiteX6" fmla="*/ 2387071 w 3735387"/>
                <a:gd name="connsiteY6" fmla="*/ 504968 h 4426093"/>
                <a:gd name="connsiteX7" fmla="*/ 2275416 w 3735387"/>
                <a:gd name="connsiteY7" fmla="*/ 819293 h 4426093"/>
                <a:gd name="connsiteX8" fmla="*/ 1957387 w 3735387"/>
                <a:gd name="connsiteY8" fmla="*/ 1021435 h 4426093"/>
                <a:gd name="connsiteX9" fmla="*/ 1993371 w 3735387"/>
                <a:gd name="connsiteY9" fmla="*/ 4107269 h 4426093"/>
                <a:gd name="connsiteX10" fmla="*/ 2434167 w 3735387"/>
                <a:gd name="connsiteY10" fmla="*/ 4065730 h 4426093"/>
                <a:gd name="connsiteX11" fmla="*/ 2956983 w 3735387"/>
                <a:gd name="connsiteY11" fmla="*/ 3819668 h 4426093"/>
                <a:gd name="connsiteX12" fmla="*/ 3340629 w 3735387"/>
                <a:gd name="connsiteY12" fmla="*/ 3465655 h 4426093"/>
                <a:gd name="connsiteX13" fmla="*/ 2722298 w 3735387"/>
                <a:gd name="connsiteY13" fmla="*/ 3469096 h 4426093"/>
                <a:gd name="connsiteX14" fmla="*/ 2723886 w 3735387"/>
                <a:gd name="connsiteY14" fmla="*/ 3224092 h 4426093"/>
                <a:gd name="connsiteX15" fmla="*/ 3713692 w 3735387"/>
                <a:gd name="connsiteY15" fmla="*/ 3211656 h 4426093"/>
                <a:gd name="connsiteX16" fmla="*/ 3735387 w 3735387"/>
                <a:gd name="connsiteY16" fmla="*/ 4166801 h 4426093"/>
                <a:gd name="connsiteX17" fmla="*/ 3474244 w 3735387"/>
                <a:gd name="connsiteY17" fmla="*/ 4266813 h 4426093"/>
                <a:gd name="connsiteX18" fmla="*/ 3473979 w 3735387"/>
                <a:gd name="connsiteY18" fmla="*/ 3630756 h 4426093"/>
                <a:gd name="connsiteX19" fmla="*/ 2984500 w 3735387"/>
                <a:gd name="connsiteY19" fmla="*/ 4071022 h 4426093"/>
                <a:gd name="connsiteX20" fmla="*/ 2490787 w 3735387"/>
                <a:gd name="connsiteY20" fmla="*/ 4303326 h 4426093"/>
                <a:gd name="connsiteX21" fmla="*/ 1878012 w 3735387"/>
                <a:gd name="connsiteY21" fmla="*/ 4426093 h 4426093"/>
                <a:gd name="connsiteX22" fmla="*/ 1234546 w 3735387"/>
                <a:gd name="connsiteY22" fmla="*/ 4321318 h 4426093"/>
                <a:gd name="connsiteX23" fmla="*/ 724429 w 3735387"/>
                <a:gd name="connsiteY23" fmla="*/ 4065731 h 4426093"/>
                <a:gd name="connsiteX24" fmla="*/ 280987 w 3735387"/>
                <a:gd name="connsiteY24" fmla="*/ 3692668 h 4426093"/>
                <a:gd name="connsiteX25" fmla="*/ 287867 w 3735387"/>
                <a:gd name="connsiteY25" fmla="*/ 4277926 h 4426093"/>
                <a:gd name="connsiteX26" fmla="*/ 0 w 3735387"/>
                <a:gd name="connsiteY26" fmla="*/ 4272899 h 4426093"/>
                <a:gd name="connsiteX27" fmla="*/ 529 w 3735387"/>
                <a:gd name="connsiteY27" fmla="*/ 3223826 h 4426093"/>
                <a:gd name="connsiteX28" fmla="*/ 1055688 w 3735387"/>
                <a:gd name="connsiteY28" fmla="*/ 3214036 h 4426093"/>
                <a:gd name="connsiteX29" fmla="*/ 1060184 w 3735387"/>
                <a:gd name="connsiteY29" fmla="*/ 3470153 h 4426093"/>
                <a:gd name="connsiteX30" fmla="*/ 392642 w 3735387"/>
                <a:gd name="connsiteY30" fmla="*/ 3480207 h 4426093"/>
                <a:gd name="connsiteX31" fmla="*/ 788987 w 3735387"/>
                <a:gd name="connsiteY31" fmla="*/ 3811201 h 4426093"/>
                <a:gd name="connsiteX32" fmla="*/ 1256242 w 3735387"/>
                <a:gd name="connsiteY32" fmla="*/ 4051972 h 4426093"/>
                <a:gd name="connsiteX33" fmla="*/ 1754187 w 3735387"/>
                <a:gd name="connsiteY33" fmla="*/ 4116001 h 4426093"/>
                <a:gd name="connsiteX34" fmla="*/ 1784350 w 3735387"/>
                <a:gd name="connsiteY34" fmla="*/ 1014026 h 4426093"/>
                <a:gd name="connsiteX0" fmla="*/ 1784350 w 3735387"/>
                <a:gd name="connsiteY0" fmla="*/ 1014026 h 4426093"/>
                <a:gd name="connsiteX1" fmla="*/ 1423194 w 3735387"/>
                <a:gd name="connsiteY1" fmla="*/ 807123 h 4426093"/>
                <a:gd name="connsiteX2" fmla="*/ 1332442 w 3735387"/>
                <a:gd name="connsiteY2" fmla="*/ 501000 h 4426093"/>
                <a:gd name="connsiteX3" fmla="*/ 1441980 w 3735387"/>
                <a:gd name="connsiteY3" fmla="*/ 179531 h 4426093"/>
                <a:gd name="connsiteX4" fmla="*/ 1839648 w 3735387"/>
                <a:gd name="connsiteY4" fmla="*/ 143 h 4426093"/>
                <a:gd name="connsiteX5" fmla="*/ 2285735 w 3735387"/>
                <a:gd name="connsiteY5" fmla="*/ 189849 h 4426093"/>
                <a:gd name="connsiteX6" fmla="*/ 2387071 w 3735387"/>
                <a:gd name="connsiteY6" fmla="*/ 504968 h 4426093"/>
                <a:gd name="connsiteX7" fmla="*/ 2275416 w 3735387"/>
                <a:gd name="connsiteY7" fmla="*/ 819293 h 4426093"/>
                <a:gd name="connsiteX8" fmla="*/ 1957387 w 3735387"/>
                <a:gd name="connsiteY8" fmla="*/ 1021435 h 4426093"/>
                <a:gd name="connsiteX9" fmla="*/ 1993371 w 3735387"/>
                <a:gd name="connsiteY9" fmla="*/ 4107269 h 4426093"/>
                <a:gd name="connsiteX10" fmla="*/ 2434167 w 3735387"/>
                <a:gd name="connsiteY10" fmla="*/ 4065730 h 4426093"/>
                <a:gd name="connsiteX11" fmla="*/ 2956983 w 3735387"/>
                <a:gd name="connsiteY11" fmla="*/ 3819668 h 4426093"/>
                <a:gd name="connsiteX12" fmla="*/ 3340629 w 3735387"/>
                <a:gd name="connsiteY12" fmla="*/ 3465655 h 4426093"/>
                <a:gd name="connsiteX13" fmla="*/ 2722298 w 3735387"/>
                <a:gd name="connsiteY13" fmla="*/ 3469096 h 4426093"/>
                <a:gd name="connsiteX14" fmla="*/ 2723886 w 3735387"/>
                <a:gd name="connsiteY14" fmla="*/ 3224092 h 4426093"/>
                <a:gd name="connsiteX15" fmla="*/ 3713692 w 3735387"/>
                <a:gd name="connsiteY15" fmla="*/ 3211656 h 4426093"/>
                <a:gd name="connsiteX16" fmla="*/ 3735387 w 3735387"/>
                <a:gd name="connsiteY16" fmla="*/ 4266814 h 4426093"/>
                <a:gd name="connsiteX17" fmla="*/ 3474244 w 3735387"/>
                <a:gd name="connsiteY17" fmla="*/ 4266813 h 4426093"/>
                <a:gd name="connsiteX18" fmla="*/ 3473979 w 3735387"/>
                <a:gd name="connsiteY18" fmla="*/ 3630756 h 4426093"/>
                <a:gd name="connsiteX19" fmla="*/ 2984500 w 3735387"/>
                <a:gd name="connsiteY19" fmla="*/ 4071022 h 4426093"/>
                <a:gd name="connsiteX20" fmla="*/ 2490787 w 3735387"/>
                <a:gd name="connsiteY20" fmla="*/ 4303326 h 4426093"/>
                <a:gd name="connsiteX21" fmla="*/ 1878012 w 3735387"/>
                <a:gd name="connsiteY21" fmla="*/ 4426093 h 4426093"/>
                <a:gd name="connsiteX22" fmla="*/ 1234546 w 3735387"/>
                <a:gd name="connsiteY22" fmla="*/ 4321318 h 4426093"/>
                <a:gd name="connsiteX23" fmla="*/ 724429 w 3735387"/>
                <a:gd name="connsiteY23" fmla="*/ 4065731 h 4426093"/>
                <a:gd name="connsiteX24" fmla="*/ 280987 w 3735387"/>
                <a:gd name="connsiteY24" fmla="*/ 3692668 h 4426093"/>
                <a:gd name="connsiteX25" fmla="*/ 287867 w 3735387"/>
                <a:gd name="connsiteY25" fmla="*/ 4277926 h 4426093"/>
                <a:gd name="connsiteX26" fmla="*/ 0 w 3735387"/>
                <a:gd name="connsiteY26" fmla="*/ 4272899 h 4426093"/>
                <a:gd name="connsiteX27" fmla="*/ 529 w 3735387"/>
                <a:gd name="connsiteY27" fmla="*/ 3223826 h 4426093"/>
                <a:gd name="connsiteX28" fmla="*/ 1055688 w 3735387"/>
                <a:gd name="connsiteY28" fmla="*/ 3214036 h 4426093"/>
                <a:gd name="connsiteX29" fmla="*/ 1060184 w 3735387"/>
                <a:gd name="connsiteY29" fmla="*/ 3470153 h 4426093"/>
                <a:gd name="connsiteX30" fmla="*/ 392642 w 3735387"/>
                <a:gd name="connsiteY30" fmla="*/ 3480207 h 4426093"/>
                <a:gd name="connsiteX31" fmla="*/ 788987 w 3735387"/>
                <a:gd name="connsiteY31" fmla="*/ 3811201 h 4426093"/>
                <a:gd name="connsiteX32" fmla="*/ 1256242 w 3735387"/>
                <a:gd name="connsiteY32" fmla="*/ 4051972 h 4426093"/>
                <a:gd name="connsiteX33" fmla="*/ 1754187 w 3735387"/>
                <a:gd name="connsiteY33" fmla="*/ 4116001 h 4426093"/>
                <a:gd name="connsiteX34" fmla="*/ 1784350 w 3735387"/>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24092 h 4426093"/>
                <a:gd name="connsiteX15" fmla="*/ 3713692 w 3723481"/>
                <a:gd name="connsiteY15" fmla="*/ 3211656 h 4426093"/>
                <a:gd name="connsiteX16" fmla="*/ 3723481 w 3723481"/>
                <a:gd name="connsiteY16" fmla="*/ 4273958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24092 h 4426093"/>
                <a:gd name="connsiteX15" fmla="*/ 3713692 w 3723481"/>
                <a:gd name="connsiteY15" fmla="*/ 3211656 h 4426093"/>
                <a:gd name="connsiteX16" fmla="*/ 3723481 w 3723481"/>
                <a:gd name="connsiteY16" fmla="*/ 4259671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24092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31030 w 3723481"/>
                <a:gd name="connsiteY14" fmla="*/ 3216948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9441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843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843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57387 w 3723481"/>
                <a:gd name="connsiteY8" fmla="*/ 10214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90787 w 3723481"/>
                <a:gd name="connsiteY20" fmla="*/ 43033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2984500 w 3723481"/>
                <a:gd name="connsiteY19" fmla="*/ 4071022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30756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64093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64093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4429 w 3723481"/>
                <a:gd name="connsiteY23" fmla="*/ 4065731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64093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10141 w 3723481"/>
                <a:gd name="connsiteY23" fmla="*/ 4080019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64093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9191 w 3723481"/>
                <a:gd name="connsiteY23" fmla="*/ 4094306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 name="connsiteX0" fmla="*/ 1758950 w 3723481"/>
                <a:gd name="connsiteY0" fmla="*/ 1014026 h 4426093"/>
                <a:gd name="connsiteX1" fmla="*/ 1423194 w 3723481"/>
                <a:gd name="connsiteY1" fmla="*/ 807123 h 4426093"/>
                <a:gd name="connsiteX2" fmla="*/ 1332442 w 3723481"/>
                <a:gd name="connsiteY2" fmla="*/ 501000 h 4426093"/>
                <a:gd name="connsiteX3" fmla="*/ 1441980 w 3723481"/>
                <a:gd name="connsiteY3" fmla="*/ 179531 h 4426093"/>
                <a:gd name="connsiteX4" fmla="*/ 1839648 w 3723481"/>
                <a:gd name="connsiteY4" fmla="*/ 143 h 4426093"/>
                <a:gd name="connsiteX5" fmla="*/ 2285735 w 3723481"/>
                <a:gd name="connsiteY5" fmla="*/ 189849 h 4426093"/>
                <a:gd name="connsiteX6" fmla="*/ 2387071 w 3723481"/>
                <a:gd name="connsiteY6" fmla="*/ 504968 h 4426093"/>
                <a:gd name="connsiteX7" fmla="*/ 2275416 w 3723481"/>
                <a:gd name="connsiteY7" fmla="*/ 819293 h 4426093"/>
                <a:gd name="connsiteX8" fmla="*/ 1982787 w 3723481"/>
                <a:gd name="connsiteY8" fmla="*/ 1008735 h 4426093"/>
                <a:gd name="connsiteX9" fmla="*/ 1993371 w 3723481"/>
                <a:gd name="connsiteY9" fmla="*/ 4107269 h 4426093"/>
                <a:gd name="connsiteX10" fmla="*/ 2434167 w 3723481"/>
                <a:gd name="connsiteY10" fmla="*/ 4065730 h 4426093"/>
                <a:gd name="connsiteX11" fmla="*/ 2956983 w 3723481"/>
                <a:gd name="connsiteY11" fmla="*/ 3819668 h 4426093"/>
                <a:gd name="connsiteX12" fmla="*/ 3340629 w 3723481"/>
                <a:gd name="connsiteY12" fmla="*/ 3465655 h 4426093"/>
                <a:gd name="connsiteX13" fmla="*/ 2722298 w 3723481"/>
                <a:gd name="connsiteY13" fmla="*/ 3469096 h 4426093"/>
                <a:gd name="connsiteX14" fmla="*/ 2723886 w 3723481"/>
                <a:gd name="connsiteY14" fmla="*/ 3214567 h 4426093"/>
                <a:gd name="connsiteX15" fmla="*/ 3713692 w 3723481"/>
                <a:gd name="connsiteY15" fmla="*/ 3211656 h 4426093"/>
                <a:gd name="connsiteX16" fmla="*/ 3723481 w 3723481"/>
                <a:gd name="connsiteY16" fmla="*/ 4266814 h 4426093"/>
                <a:gd name="connsiteX17" fmla="*/ 3474244 w 3723481"/>
                <a:gd name="connsiteY17" fmla="*/ 4266813 h 4426093"/>
                <a:gd name="connsiteX18" fmla="*/ 3473979 w 3723481"/>
                <a:gd name="connsiteY18" fmla="*/ 3664093 h 4426093"/>
                <a:gd name="connsiteX19" fmla="*/ 3013075 w 3723481"/>
                <a:gd name="connsiteY19" fmla="*/ 4113884 h 4426093"/>
                <a:gd name="connsiteX20" fmla="*/ 2486024 w 3723481"/>
                <a:gd name="connsiteY20" fmla="*/ 4341426 h 4426093"/>
                <a:gd name="connsiteX21" fmla="*/ 1878012 w 3723481"/>
                <a:gd name="connsiteY21" fmla="*/ 4426093 h 4426093"/>
                <a:gd name="connsiteX22" fmla="*/ 1234546 w 3723481"/>
                <a:gd name="connsiteY22" fmla="*/ 4321318 h 4426093"/>
                <a:gd name="connsiteX23" fmla="*/ 729191 w 3723481"/>
                <a:gd name="connsiteY23" fmla="*/ 4094306 h 4426093"/>
                <a:gd name="connsiteX24" fmla="*/ 280987 w 3723481"/>
                <a:gd name="connsiteY24" fmla="*/ 3692668 h 4426093"/>
                <a:gd name="connsiteX25" fmla="*/ 287867 w 3723481"/>
                <a:gd name="connsiteY25" fmla="*/ 4277926 h 4426093"/>
                <a:gd name="connsiteX26" fmla="*/ 0 w 3723481"/>
                <a:gd name="connsiteY26" fmla="*/ 4272899 h 4426093"/>
                <a:gd name="connsiteX27" fmla="*/ 529 w 3723481"/>
                <a:gd name="connsiteY27" fmla="*/ 3223826 h 4426093"/>
                <a:gd name="connsiteX28" fmla="*/ 1055688 w 3723481"/>
                <a:gd name="connsiteY28" fmla="*/ 3214036 h 4426093"/>
                <a:gd name="connsiteX29" fmla="*/ 1060184 w 3723481"/>
                <a:gd name="connsiteY29" fmla="*/ 3470153 h 4426093"/>
                <a:gd name="connsiteX30" fmla="*/ 392642 w 3723481"/>
                <a:gd name="connsiteY30" fmla="*/ 3480207 h 4426093"/>
                <a:gd name="connsiteX31" fmla="*/ 788987 w 3723481"/>
                <a:gd name="connsiteY31" fmla="*/ 3811201 h 4426093"/>
                <a:gd name="connsiteX32" fmla="*/ 1256242 w 3723481"/>
                <a:gd name="connsiteY32" fmla="*/ 4051972 h 4426093"/>
                <a:gd name="connsiteX33" fmla="*/ 1754187 w 3723481"/>
                <a:gd name="connsiteY33" fmla="*/ 4116001 h 4426093"/>
                <a:gd name="connsiteX34" fmla="*/ 1758950 w 3723481"/>
                <a:gd name="connsiteY34" fmla="*/ 1014026 h 442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23481" h="4426093">
                  <a:moveTo>
                    <a:pt x="1758950" y="1014026"/>
                  </a:moveTo>
                  <a:cubicBezTo>
                    <a:pt x="1572683" y="968871"/>
                    <a:pt x="1533261" y="909428"/>
                    <a:pt x="1423194" y="807123"/>
                  </a:cubicBezTo>
                  <a:cubicBezTo>
                    <a:pt x="1353962" y="678095"/>
                    <a:pt x="1343995" y="597397"/>
                    <a:pt x="1332442" y="501000"/>
                  </a:cubicBezTo>
                  <a:cubicBezTo>
                    <a:pt x="1332266" y="390052"/>
                    <a:pt x="1362605" y="254673"/>
                    <a:pt x="1441980" y="179531"/>
                  </a:cubicBezTo>
                  <a:cubicBezTo>
                    <a:pt x="1521355" y="90101"/>
                    <a:pt x="1638035" y="7816"/>
                    <a:pt x="1839648" y="143"/>
                  </a:cubicBezTo>
                  <a:cubicBezTo>
                    <a:pt x="2007217" y="-4090"/>
                    <a:pt x="2222676" y="86132"/>
                    <a:pt x="2285735" y="189849"/>
                  </a:cubicBezTo>
                  <a:cubicBezTo>
                    <a:pt x="2347030" y="288539"/>
                    <a:pt x="2382926" y="388023"/>
                    <a:pt x="2387071" y="504968"/>
                  </a:cubicBezTo>
                  <a:cubicBezTo>
                    <a:pt x="2367315" y="636201"/>
                    <a:pt x="2333272" y="738860"/>
                    <a:pt x="2275416" y="819293"/>
                  </a:cubicBezTo>
                  <a:cubicBezTo>
                    <a:pt x="2197188" y="916836"/>
                    <a:pt x="2103877" y="965961"/>
                    <a:pt x="1982787" y="1008735"/>
                  </a:cubicBezTo>
                  <a:cubicBezTo>
                    <a:pt x="1988432" y="1985224"/>
                    <a:pt x="1987726" y="3130780"/>
                    <a:pt x="1993371" y="4107269"/>
                  </a:cubicBezTo>
                  <a:cubicBezTo>
                    <a:pt x="2133954" y="4106123"/>
                    <a:pt x="2295966" y="4102595"/>
                    <a:pt x="2434167" y="4065730"/>
                  </a:cubicBezTo>
                  <a:cubicBezTo>
                    <a:pt x="2567958" y="4011491"/>
                    <a:pt x="2813667" y="3938201"/>
                    <a:pt x="2956983" y="3819668"/>
                  </a:cubicBezTo>
                  <a:cubicBezTo>
                    <a:pt x="3113440" y="3738176"/>
                    <a:pt x="3212747" y="3637634"/>
                    <a:pt x="3340629" y="3465655"/>
                  </a:cubicBezTo>
                  <a:lnTo>
                    <a:pt x="2722298" y="3469096"/>
                  </a:lnTo>
                  <a:cubicBezTo>
                    <a:pt x="2721240" y="3389809"/>
                    <a:pt x="2724944" y="3293854"/>
                    <a:pt x="2723886" y="3214567"/>
                  </a:cubicBezTo>
                  <a:lnTo>
                    <a:pt x="3713692" y="3211656"/>
                  </a:lnTo>
                  <a:lnTo>
                    <a:pt x="3723481" y="4266814"/>
                  </a:lnTo>
                  <a:lnTo>
                    <a:pt x="3474244" y="4266813"/>
                  </a:lnTo>
                  <a:cubicBezTo>
                    <a:pt x="3474156" y="4054794"/>
                    <a:pt x="3474067" y="3876112"/>
                    <a:pt x="3473979" y="3664093"/>
                  </a:cubicBezTo>
                  <a:cubicBezTo>
                    <a:pt x="3375907" y="3798149"/>
                    <a:pt x="3177734" y="4000995"/>
                    <a:pt x="3013075" y="4113884"/>
                  </a:cubicBezTo>
                  <a:cubicBezTo>
                    <a:pt x="2848416" y="4226773"/>
                    <a:pt x="2655357" y="4262404"/>
                    <a:pt x="2486024" y="4341426"/>
                  </a:cubicBezTo>
                  <a:cubicBezTo>
                    <a:pt x="2281766" y="4391873"/>
                    <a:pt x="2139420" y="4404221"/>
                    <a:pt x="1878012" y="4426093"/>
                  </a:cubicBezTo>
                  <a:cubicBezTo>
                    <a:pt x="1663523" y="4422124"/>
                    <a:pt x="1506185" y="4389580"/>
                    <a:pt x="1234546" y="4321318"/>
                  </a:cubicBezTo>
                  <a:cubicBezTo>
                    <a:pt x="1047045" y="4267872"/>
                    <a:pt x="897642" y="4204902"/>
                    <a:pt x="729191" y="4094306"/>
                  </a:cubicBezTo>
                  <a:cubicBezTo>
                    <a:pt x="581377" y="3969952"/>
                    <a:pt x="421657" y="3862266"/>
                    <a:pt x="280987" y="3692668"/>
                  </a:cubicBezTo>
                  <a:cubicBezTo>
                    <a:pt x="283280" y="3887754"/>
                    <a:pt x="285574" y="4082840"/>
                    <a:pt x="287867" y="4277926"/>
                  </a:cubicBezTo>
                  <a:lnTo>
                    <a:pt x="0" y="4272899"/>
                  </a:lnTo>
                  <a:cubicBezTo>
                    <a:pt x="177" y="3930352"/>
                    <a:pt x="352" y="3566373"/>
                    <a:pt x="529" y="3223826"/>
                  </a:cubicBezTo>
                  <a:lnTo>
                    <a:pt x="1055688" y="3214036"/>
                  </a:lnTo>
                  <a:cubicBezTo>
                    <a:pt x="1057187" y="3301790"/>
                    <a:pt x="1058685" y="3382399"/>
                    <a:pt x="1060184" y="3470153"/>
                  </a:cubicBezTo>
                  <a:lnTo>
                    <a:pt x="392642" y="3480207"/>
                  </a:lnTo>
                  <a:cubicBezTo>
                    <a:pt x="524757" y="3611970"/>
                    <a:pt x="644966" y="3717539"/>
                    <a:pt x="788987" y="3811201"/>
                  </a:cubicBezTo>
                  <a:cubicBezTo>
                    <a:pt x="959027" y="3943846"/>
                    <a:pt x="1086203" y="3990765"/>
                    <a:pt x="1256242" y="4051972"/>
                  </a:cubicBezTo>
                  <a:cubicBezTo>
                    <a:pt x="1465086" y="4111415"/>
                    <a:pt x="1588205" y="4123233"/>
                    <a:pt x="1754187" y="4116001"/>
                  </a:cubicBezTo>
                  <a:cubicBezTo>
                    <a:pt x="1755775" y="3082009"/>
                    <a:pt x="1757362" y="2048018"/>
                    <a:pt x="1758950" y="101402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32" name="Picture 4" descr="\\172.20.12.186\suishin\999企画\44 宮城の水産業\03 H28宮城の水産業\02写真の募集\みやぎのさかな１０選\かき.bmp"/>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3457" b="99202" l="1039" r="97923">
                          <a14:foregroundMark x1="20302" y1="32580" x2="20680" y2="34441"/>
                        </a14:backgroundRemoval>
                      </a14:imgEffect>
                    </a14:imgLayer>
                  </a14:imgProps>
                </a:ext>
                <a:ext uri="{28A0092B-C50C-407E-A947-70E740481C1C}">
                  <a14:useLocalDpi xmlns:a14="http://schemas.microsoft.com/office/drawing/2010/main" val="0"/>
                </a:ext>
              </a:extLst>
            </a:blip>
            <a:srcRect/>
            <a:stretch>
              <a:fillRect/>
            </a:stretch>
          </p:blipFill>
          <p:spPr bwMode="auto">
            <a:xfrm>
              <a:off x="3155838" y="3291882"/>
              <a:ext cx="1353399" cy="96112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172.20.12.186\suishin\999企画\44 宮城の水産業\03 H28宮城の水産業\02写真の募集\みやぎのさかな１０選\かき.bmp"/>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3457" b="99202" l="1039" r="97923">
                          <a14:foregroundMark x1="20302" y1="32580" x2="20680" y2="34441"/>
                        </a14:backgroundRemoval>
                      </a14:imgEffect>
                    </a14:imgLayer>
                  </a14:imgProps>
                </a:ext>
                <a:ext uri="{28A0092B-C50C-407E-A947-70E740481C1C}">
                  <a14:useLocalDpi xmlns:a14="http://schemas.microsoft.com/office/drawing/2010/main" val="0"/>
                </a:ext>
              </a:extLst>
            </a:blip>
            <a:srcRect/>
            <a:stretch>
              <a:fillRect/>
            </a:stretch>
          </p:blipFill>
          <p:spPr bwMode="auto">
            <a:xfrm>
              <a:off x="5181237" y="311585"/>
              <a:ext cx="1353385" cy="961126"/>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図 8"/>
          <p:cNvPicPr>
            <a:picLocks noChangeAspect="1"/>
          </p:cNvPicPr>
          <p:nvPr/>
        </p:nvPicPr>
        <p:blipFill rotWithShape="1">
          <a:blip r:embed="rId6" cstate="print">
            <a:extLst>
              <a:ext uri="{28A0092B-C50C-407E-A947-70E740481C1C}">
                <a14:useLocalDpi xmlns:a14="http://schemas.microsoft.com/office/drawing/2010/main" val="0"/>
              </a:ext>
            </a:extLst>
          </a:blip>
          <a:srcRect l="8492" r="7467"/>
          <a:stretch/>
        </p:blipFill>
        <p:spPr>
          <a:xfrm>
            <a:off x="4546948" y="3364944"/>
            <a:ext cx="1849008" cy="1476343"/>
          </a:xfrm>
          <a:prstGeom prst="rect">
            <a:avLst/>
          </a:prstGeom>
        </p:spPr>
      </p:pic>
      <p:pic>
        <p:nvPicPr>
          <p:cNvPr id="75" name="図 74"/>
          <p:cNvPicPr>
            <a:picLocks noChangeAspect="1"/>
          </p:cNvPicPr>
          <p:nvPr/>
        </p:nvPicPr>
        <p:blipFill rotWithShape="1">
          <a:blip r:embed="rId7"/>
          <a:srcRect r="12296"/>
          <a:stretch/>
        </p:blipFill>
        <p:spPr>
          <a:xfrm>
            <a:off x="4559475" y="5575221"/>
            <a:ext cx="1836482" cy="1469973"/>
          </a:xfrm>
          <a:prstGeom prst="rect">
            <a:avLst/>
          </a:prstGeom>
        </p:spPr>
      </p:pic>
      <p:sp>
        <p:nvSpPr>
          <p:cNvPr id="70" name="テキスト ボックス 69"/>
          <p:cNvSpPr txBox="1"/>
          <p:nvPr/>
        </p:nvSpPr>
        <p:spPr>
          <a:xfrm>
            <a:off x="269130" y="4999375"/>
            <a:ext cx="6126826" cy="861774"/>
          </a:xfrm>
          <a:prstGeom prst="rect">
            <a:avLst/>
          </a:prstGeom>
          <a:noFill/>
        </p:spPr>
        <p:txBody>
          <a:bodyPr wrap="square" rtlCol="0">
            <a:spAutoFit/>
          </a:bodyPr>
          <a:lstStyle/>
          <a:p>
            <a:pPr>
              <a:lnSpc>
                <a:spcPts val="2000"/>
              </a:lnSpc>
            </a:pPr>
            <a:r>
              <a:rPr kumimoji="1" lang="ja-JP" altLang="en-US" sz="1200" dirty="0" smtClean="0">
                <a:latin typeface="HG丸ｺﾞｼｯｸM-PRO" panose="020F0600000000000000" pitchFamily="50" charset="-128"/>
                <a:ea typeface="HG丸ｺﾞｼｯｸM-PRO" panose="020F0600000000000000" pitchFamily="50" charset="-128"/>
              </a:rPr>
              <a:t>宮城県で養殖されているカキは、マガキと言われる種類で、生食用に利用される割合が高く、県全体</a:t>
            </a:r>
            <a:r>
              <a:rPr kumimoji="1" lang="ja-JP" altLang="en-US" sz="1200" dirty="0">
                <a:latin typeface="HG丸ｺﾞｼｯｸM-PRO" panose="020F0600000000000000" pitchFamily="50" charset="-128"/>
                <a:ea typeface="HG丸ｺﾞｼｯｸM-PRO" panose="020F0600000000000000" pitchFamily="50" charset="-128"/>
              </a:rPr>
              <a:t>の</a:t>
            </a:r>
            <a:r>
              <a:rPr kumimoji="1" lang="en-US" altLang="ja-JP" sz="1200" dirty="0">
                <a:latin typeface="HG丸ｺﾞｼｯｸM-PRO" panose="020F0600000000000000" pitchFamily="50" charset="-128"/>
                <a:ea typeface="HG丸ｺﾞｼｯｸM-PRO" panose="020F0600000000000000" pitchFamily="50" charset="-128"/>
              </a:rPr>
              <a:t>8</a:t>
            </a:r>
            <a:r>
              <a:rPr kumimoji="1" lang="ja-JP" altLang="en-US" sz="1200" dirty="0">
                <a:latin typeface="HG丸ｺﾞｼｯｸM-PRO" panose="020F0600000000000000" pitchFamily="50" charset="-128"/>
                <a:ea typeface="HG丸ｺﾞｼｯｸM-PRO" panose="020F0600000000000000" pitchFamily="50" charset="-128"/>
              </a:rPr>
              <a:t>割以上が「むき身」として出荷されます。</a:t>
            </a:r>
          </a:p>
          <a:p>
            <a:pPr>
              <a:lnSpc>
                <a:spcPts val="2000"/>
              </a:lnSpc>
            </a:pPr>
            <a:endParaRPr kumimoji="1" lang="en-US" altLang="ja-JP" sz="1200" dirty="0" smtClean="0">
              <a:latin typeface="HG丸ｺﾞｼｯｸM-PRO" panose="020F0600000000000000" pitchFamily="50" charset="-128"/>
              <a:ea typeface="HG丸ｺﾞｼｯｸM-PRO" panose="020F0600000000000000" pitchFamily="50" charset="-128"/>
            </a:endParaRPr>
          </a:p>
        </p:txBody>
      </p:sp>
      <p:graphicFrame>
        <p:nvGraphicFramePr>
          <p:cNvPr id="71" name="表 70"/>
          <p:cNvGraphicFramePr>
            <a:graphicFrameLocks noGrp="1"/>
          </p:cNvGraphicFramePr>
          <p:nvPr>
            <p:extLst>
              <p:ext uri="{D42A27DB-BD31-4B8C-83A1-F6EECF244321}">
                <p14:modId xmlns:p14="http://schemas.microsoft.com/office/powerpoint/2010/main" val="1839214131"/>
              </p:ext>
            </p:extLst>
          </p:nvPr>
        </p:nvGraphicFramePr>
        <p:xfrm>
          <a:off x="501188" y="5599495"/>
          <a:ext cx="3738509" cy="1097280"/>
        </p:xfrm>
        <a:graphic>
          <a:graphicData uri="http://schemas.openxmlformats.org/drawingml/2006/table">
            <a:tbl>
              <a:tblPr firstRow="1" bandRow="1">
                <a:tableStyleId>{5C22544A-7EE6-4342-B048-85BDC9FD1C3A}</a:tableStyleId>
              </a:tblPr>
              <a:tblGrid>
                <a:gridCol w="898985">
                  <a:extLst>
                    <a:ext uri="{9D8B030D-6E8A-4147-A177-3AD203B41FA5}">
                      <a16:colId xmlns:a16="http://schemas.microsoft.com/office/drawing/2014/main" val="1276986755"/>
                    </a:ext>
                  </a:extLst>
                </a:gridCol>
                <a:gridCol w="1419762">
                  <a:extLst>
                    <a:ext uri="{9D8B030D-6E8A-4147-A177-3AD203B41FA5}">
                      <a16:colId xmlns:a16="http://schemas.microsoft.com/office/drawing/2014/main" val="2106514775"/>
                    </a:ext>
                  </a:extLst>
                </a:gridCol>
                <a:gridCol w="1419762">
                  <a:extLst>
                    <a:ext uri="{9D8B030D-6E8A-4147-A177-3AD203B41FA5}">
                      <a16:colId xmlns:a16="http://schemas.microsoft.com/office/drawing/2014/main" val="3538127460"/>
                    </a:ext>
                  </a:extLst>
                </a:gridCol>
              </a:tblGrid>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順位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200" b="0" dirty="0" smtClean="0">
                          <a:solidFill>
                            <a:schemeClr val="tx1"/>
                          </a:solidFill>
                          <a:latin typeface="HG丸ｺﾞｼｯｸM-PRO" panose="020F0600000000000000" pitchFamily="50" charset="-128"/>
                          <a:ea typeface="HG丸ｺﾞｼｯｸM-PRO" panose="020F0600000000000000" pitchFamily="50" charset="-128"/>
                        </a:rPr>
                        <a:t>市町村</a:t>
                      </a:r>
                      <a:endParaRPr kumimoji="1" lang="ja-JP" altLang="en-US" sz="120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200" b="0" dirty="0" smtClean="0">
                          <a:solidFill>
                            <a:schemeClr val="tx1"/>
                          </a:solidFill>
                          <a:latin typeface="HG丸ｺﾞｼｯｸM-PRO" panose="020F0600000000000000" pitchFamily="50" charset="-128"/>
                          <a:ea typeface="HG丸ｺﾞｼｯｸM-PRO" panose="020F0600000000000000" pitchFamily="50" charset="-128"/>
                        </a:rPr>
                        <a:t>生産量</a:t>
                      </a:r>
                      <a:r>
                        <a:rPr kumimoji="1" lang="en-US" altLang="ja-JP" sz="1200" b="0" baseline="30000" dirty="0" smtClean="0">
                          <a:solidFill>
                            <a:schemeClr val="tx1"/>
                          </a:solidFill>
                          <a:latin typeface="HG丸ｺﾞｼｯｸM-PRO" panose="020F0600000000000000" pitchFamily="50" charset="-128"/>
                          <a:ea typeface="HG丸ｺﾞｼｯｸM-PRO" panose="020F0600000000000000" pitchFamily="50" charset="-128"/>
                        </a:rPr>
                        <a:t>※</a:t>
                      </a:r>
                      <a:r>
                        <a:rPr kumimoji="1" lang="ja-JP" altLang="en-US" sz="1200" b="0" dirty="0" smtClean="0">
                          <a:solidFill>
                            <a:schemeClr val="tx1"/>
                          </a:solidFill>
                          <a:latin typeface="HG丸ｺﾞｼｯｸM-PRO" panose="020F0600000000000000" pitchFamily="50" charset="-128"/>
                          <a:ea typeface="HG丸ｺﾞｼｯｸM-PRO" panose="020F0600000000000000" pitchFamily="50" charset="-128"/>
                        </a:rPr>
                        <a:t>（ｔ）</a:t>
                      </a:r>
                      <a:endParaRPr kumimoji="1" lang="ja-JP" altLang="en-US" sz="120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1366943"/>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１位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石巻市</a:t>
                      </a:r>
                      <a:endPar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999</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7208469"/>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２位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南三陸町</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218</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4672921"/>
                  </a:ext>
                </a:extLst>
              </a:tr>
              <a:tr h="269528">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３位</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dirty="0" smtClean="0">
                          <a:solidFill>
                            <a:schemeClr val="tx1"/>
                          </a:solidFill>
                          <a:latin typeface="HG丸ｺﾞｼｯｸM-PRO" panose="020F0600000000000000" pitchFamily="50" charset="-128"/>
                          <a:ea typeface="HG丸ｺﾞｼｯｸM-PRO" panose="020F0600000000000000" pitchFamily="50" charset="-128"/>
                        </a:rPr>
                        <a:t>東松島市</a:t>
                      </a:r>
                      <a:endPar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smtClean="0">
                          <a:solidFill>
                            <a:schemeClr val="tx1"/>
                          </a:solidFill>
                          <a:latin typeface="HG丸ｺﾞｼｯｸM-PRO" panose="020F0600000000000000" pitchFamily="50" charset="-128"/>
                          <a:ea typeface="HG丸ｺﾞｼｯｸM-PRO" panose="020F0600000000000000" pitchFamily="50" charset="-128"/>
                        </a:rPr>
                        <a:t>109</a:t>
                      </a:r>
                      <a:endParaRPr kumimoji="1" lang="ja-JP" altLang="en-US" sz="120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87977946"/>
                  </a:ext>
                </a:extLst>
              </a:tr>
            </a:tbl>
          </a:graphicData>
        </a:graphic>
      </p:graphicFrame>
      <p:sp>
        <p:nvSpPr>
          <p:cNvPr id="72" name="テキスト ボックス 71"/>
          <p:cNvSpPr txBox="1"/>
          <p:nvPr/>
        </p:nvSpPr>
        <p:spPr>
          <a:xfrm>
            <a:off x="440436" y="6665423"/>
            <a:ext cx="3044653" cy="338554"/>
          </a:xfrm>
          <a:prstGeom prst="rect">
            <a:avLst/>
          </a:prstGeom>
          <a:noFill/>
        </p:spPr>
        <p:txBody>
          <a:bodyPr wrap="square" rtlCol="0">
            <a:spAutoFit/>
          </a:bodyPr>
          <a:lstStyle/>
          <a:p>
            <a:r>
              <a:rPr kumimoji="1" lang="en-US" altLang="ja-JP" sz="1200" dirty="0" smtClean="0">
                <a:latin typeface="HG丸ｺﾞｼｯｸM-PRO" panose="020F0600000000000000" pitchFamily="50" charset="-128"/>
                <a:ea typeface="HG丸ｺﾞｼｯｸM-PRO" panose="020F0600000000000000" pitchFamily="50" charset="-128"/>
              </a:rPr>
              <a:t>※</a:t>
            </a:r>
            <a:r>
              <a:rPr kumimoji="1" lang="ja-JP" altLang="en-US" sz="1200" dirty="0" smtClean="0">
                <a:latin typeface="HG丸ｺﾞｼｯｸM-PRO" panose="020F0600000000000000" pitchFamily="50" charset="-128"/>
                <a:ea typeface="HG丸ｺﾞｼｯｸM-PRO" panose="020F0600000000000000" pitchFamily="50" charset="-128"/>
              </a:rPr>
              <a:t>むき身としての生産量</a:t>
            </a:r>
            <a:r>
              <a:rPr kumimoji="1" lang="ja-JP" altLang="en-US" sz="1600" dirty="0" smtClean="0"/>
              <a:t>　</a:t>
            </a:r>
            <a:endParaRPr kumimoji="1" lang="ja-JP" altLang="en-US" sz="1600" dirty="0"/>
          </a:p>
        </p:txBody>
      </p:sp>
    </p:spTree>
    <p:extLst>
      <p:ext uri="{BB962C8B-B14F-4D97-AF65-F5344CB8AC3E}">
        <p14:creationId xmlns:p14="http://schemas.microsoft.com/office/powerpoint/2010/main" val="337772845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49800" y="2942452"/>
            <a:ext cx="5232400" cy="4072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t"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○おすすめの料理</a:t>
            </a:r>
            <a:endParaRPr lang="en-US" altLang="ja-JP" kern="100" dirty="0" smtClean="0">
              <a:solidFill>
                <a:srgbClr val="FF0000"/>
              </a:solidFill>
              <a:ea typeface="HGP創英角ﾎﾟｯﾌﾟ体" panose="040B0A00000000000000" pitchFamily="50" charset="-128"/>
              <a:cs typeface="Times New Roman" panose="02020603050405020304" pitchFamily="18" charset="0"/>
            </a:endParaRPr>
          </a:p>
        </p:txBody>
      </p:sp>
      <p:sp>
        <p:nvSpPr>
          <p:cNvPr id="18" name="角丸四角形 17"/>
          <p:cNvSpPr/>
          <p:nvPr/>
        </p:nvSpPr>
        <p:spPr>
          <a:xfrm>
            <a:off x="49800" y="7172436"/>
            <a:ext cx="5232400" cy="38045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t"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○食べ頃カレンダー</a:t>
            </a:r>
            <a:endParaRPr lang="en-US" altLang="ja-JP" kern="100" dirty="0" smtClean="0">
              <a:solidFill>
                <a:srgbClr val="FF0000"/>
              </a:solidFill>
              <a:ea typeface="HGP創英角ﾎﾟｯﾌﾟ体" panose="040B0A00000000000000" pitchFamily="50" charset="-128"/>
              <a:cs typeface="Times New Roman" panose="02020603050405020304" pitchFamily="18" charset="0"/>
            </a:endParaRPr>
          </a:p>
        </p:txBody>
      </p:sp>
      <p:graphicFrame>
        <p:nvGraphicFramePr>
          <p:cNvPr id="9" name="表 8"/>
          <p:cNvGraphicFramePr>
            <a:graphicFrameLocks noGrp="1"/>
          </p:cNvGraphicFramePr>
          <p:nvPr>
            <p:extLst/>
          </p:nvPr>
        </p:nvGraphicFramePr>
        <p:xfrm>
          <a:off x="49800" y="7878940"/>
          <a:ext cx="6732000" cy="1108305"/>
        </p:xfrm>
        <a:graphic>
          <a:graphicData uri="http://schemas.openxmlformats.org/drawingml/2006/table">
            <a:tbl>
              <a:tblPr firstRow="1" bandRow="1">
                <a:tableStyleId>{17292A2E-F333-43FB-9621-5CBBE7FDCDCB}</a:tableStyleId>
              </a:tblPr>
              <a:tblGrid>
                <a:gridCol w="561000">
                  <a:extLst>
                    <a:ext uri="{9D8B030D-6E8A-4147-A177-3AD203B41FA5}">
                      <a16:colId xmlns:a16="http://schemas.microsoft.com/office/drawing/2014/main" val="114791637"/>
                    </a:ext>
                  </a:extLst>
                </a:gridCol>
                <a:gridCol w="561000">
                  <a:extLst>
                    <a:ext uri="{9D8B030D-6E8A-4147-A177-3AD203B41FA5}">
                      <a16:colId xmlns:a16="http://schemas.microsoft.com/office/drawing/2014/main" val="2209442375"/>
                    </a:ext>
                  </a:extLst>
                </a:gridCol>
                <a:gridCol w="561000">
                  <a:extLst>
                    <a:ext uri="{9D8B030D-6E8A-4147-A177-3AD203B41FA5}">
                      <a16:colId xmlns:a16="http://schemas.microsoft.com/office/drawing/2014/main" val="562977704"/>
                    </a:ext>
                  </a:extLst>
                </a:gridCol>
                <a:gridCol w="561000">
                  <a:extLst>
                    <a:ext uri="{9D8B030D-6E8A-4147-A177-3AD203B41FA5}">
                      <a16:colId xmlns:a16="http://schemas.microsoft.com/office/drawing/2014/main" val="518711110"/>
                    </a:ext>
                  </a:extLst>
                </a:gridCol>
                <a:gridCol w="561000">
                  <a:extLst>
                    <a:ext uri="{9D8B030D-6E8A-4147-A177-3AD203B41FA5}">
                      <a16:colId xmlns:a16="http://schemas.microsoft.com/office/drawing/2014/main" val="973313078"/>
                    </a:ext>
                  </a:extLst>
                </a:gridCol>
                <a:gridCol w="561000">
                  <a:extLst>
                    <a:ext uri="{9D8B030D-6E8A-4147-A177-3AD203B41FA5}">
                      <a16:colId xmlns:a16="http://schemas.microsoft.com/office/drawing/2014/main" val="944099047"/>
                    </a:ext>
                  </a:extLst>
                </a:gridCol>
                <a:gridCol w="561000">
                  <a:extLst>
                    <a:ext uri="{9D8B030D-6E8A-4147-A177-3AD203B41FA5}">
                      <a16:colId xmlns:a16="http://schemas.microsoft.com/office/drawing/2014/main" val="4258908844"/>
                    </a:ext>
                  </a:extLst>
                </a:gridCol>
                <a:gridCol w="561000">
                  <a:extLst>
                    <a:ext uri="{9D8B030D-6E8A-4147-A177-3AD203B41FA5}">
                      <a16:colId xmlns:a16="http://schemas.microsoft.com/office/drawing/2014/main" val="1922787855"/>
                    </a:ext>
                  </a:extLst>
                </a:gridCol>
                <a:gridCol w="561000">
                  <a:extLst>
                    <a:ext uri="{9D8B030D-6E8A-4147-A177-3AD203B41FA5}">
                      <a16:colId xmlns:a16="http://schemas.microsoft.com/office/drawing/2014/main" val="2832326124"/>
                    </a:ext>
                  </a:extLst>
                </a:gridCol>
                <a:gridCol w="561000">
                  <a:extLst>
                    <a:ext uri="{9D8B030D-6E8A-4147-A177-3AD203B41FA5}">
                      <a16:colId xmlns:a16="http://schemas.microsoft.com/office/drawing/2014/main" val="1904785101"/>
                    </a:ext>
                  </a:extLst>
                </a:gridCol>
                <a:gridCol w="561000">
                  <a:extLst>
                    <a:ext uri="{9D8B030D-6E8A-4147-A177-3AD203B41FA5}">
                      <a16:colId xmlns:a16="http://schemas.microsoft.com/office/drawing/2014/main" val="58931794"/>
                    </a:ext>
                  </a:extLst>
                </a:gridCol>
                <a:gridCol w="561000">
                  <a:extLst>
                    <a:ext uri="{9D8B030D-6E8A-4147-A177-3AD203B41FA5}">
                      <a16:colId xmlns:a16="http://schemas.microsoft.com/office/drawing/2014/main" val="2422452671"/>
                    </a:ext>
                  </a:extLst>
                </a:gridCol>
              </a:tblGrid>
              <a:tr h="363932">
                <a:tc>
                  <a:txBody>
                    <a:bodyPr/>
                    <a:lstStyle/>
                    <a:p>
                      <a:pPr algn="ctr"/>
                      <a:r>
                        <a:rPr kumimoji="1" lang="ja-JP" altLang="en-US" dirty="0" smtClean="0">
                          <a:solidFill>
                            <a:schemeClr val="tx1"/>
                          </a:solidFill>
                        </a:rPr>
                        <a:t>１月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２月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３月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４月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５月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６月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７月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８月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９月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10</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11</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12</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96312504"/>
                  </a:ext>
                </a:extLst>
              </a:tr>
              <a:tr h="744373">
                <a:tc>
                  <a:txBody>
                    <a:bodyPr/>
                    <a:lstStyle/>
                    <a:p>
                      <a:pPr algn="ctr"/>
                      <a:endParaRPr kumimoji="1" lang="ja-JP"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59496123"/>
                  </a:ext>
                </a:extLst>
              </a:tr>
            </a:tbl>
          </a:graphicData>
        </a:graphic>
      </p:graphicFrame>
      <p:sp>
        <p:nvSpPr>
          <p:cNvPr id="27" name="角丸四角形 26"/>
          <p:cNvSpPr/>
          <p:nvPr/>
        </p:nvSpPr>
        <p:spPr>
          <a:xfrm>
            <a:off x="5010411" y="8395216"/>
            <a:ext cx="1736556" cy="3937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水揚げ・出荷</a:t>
            </a:r>
            <a:endParaRPr kumimoji="1" lang="ja-JP" altLang="en-US" dirty="0">
              <a:solidFill>
                <a:schemeClr val="tx1"/>
              </a:solidFill>
            </a:endParaRPr>
          </a:p>
        </p:txBody>
      </p:sp>
      <p:sp>
        <p:nvSpPr>
          <p:cNvPr id="28" name="角丸四角形 27"/>
          <p:cNvSpPr/>
          <p:nvPr/>
        </p:nvSpPr>
        <p:spPr>
          <a:xfrm>
            <a:off x="49800" y="8395216"/>
            <a:ext cx="2753779" cy="3937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水揚げ・出荷</a:t>
            </a:r>
            <a:endParaRPr kumimoji="1" lang="ja-JP" altLang="en-US" dirty="0">
              <a:solidFill>
                <a:schemeClr val="tx1"/>
              </a:solidFill>
            </a:endParaRPr>
          </a:p>
        </p:txBody>
      </p:sp>
      <p:sp>
        <p:nvSpPr>
          <p:cNvPr id="2" name="テキスト ボックス 1"/>
          <p:cNvSpPr txBox="1"/>
          <p:nvPr/>
        </p:nvSpPr>
        <p:spPr>
          <a:xfrm>
            <a:off x="1180520" y="9144999"/>
            <a:ext cx="5601280" cy="677108"/>
          </a:xfrm>
          <a:prstGeom prst="rect">
            <a:avLst/>
          </a:prstGeom>
          <a:noFill/>
          <a:ln>
            <a:solidFill>
              <a:schemeClr val="tx1"/>
            </a:solidFill>
          </a:ln>
        </p:spPr>
        <p:txBody>
          <a:bodyPr wrap="square" rtlCol="0">
            <a:spAutoFit/>
          </a:bodyPr>
          <a:lstStyle/>
          <a:p>
            <a:r>
              <a:rPr kumimoji="1" lang="ja-JP" altLang="en-US" sz="1200" dirty="0" smtClean="0">
                <a:latin typeface="HG丸ｺﾞｼｯｸM-PRO" panose="020F0600000000000000" pitchFamily="50" charset="-128"/>
                <a:ea typeface="HG丸ｺﾞｼｯｸM-PRO" panose="020F0600000000000000" pitchFamily="50" charset="-128"/>
              </a:rPr>
              <a:t>発行：宮城県　</a:t>
            </a:r>
            <a:r>
              <a:rPr kumimoji="1" lang="ja-JP" altLang="en-US" sz="1200" dirty="0">
                <a:latin typeface="HG丸ｺﾞｼｯｸM-PRO" panose="020F0600000000000000" pitchFamily="50" charset="-128"/>
                <a:ea typeface="HG丸ｺﾞｼｯｸM-PRO" panose="020F0600000000000000" pitchFamily="50" charset="-128"/>
              </a:rPr>
              <a:t>水産林政部</a:t>
            </a:r>
            <a:r>
              <a:rPr kumimoji="1" lang="ja-JP" altLang="en-US" sz="1200" dirty="0" smtClean="0">
                <a:latin typeface="HG丸ｺﾞｼｯｸM-PRO" panose="020F0600000000000000" pitchFamily="50" charset="-128"/>
                <a:ea typeface="HG丸ｺﾞｼｯｸM-PRO" panose="020F0600000000000000" pitchFamily="50" charset="-128"/>
              </a:rPr>
              <a:t>　</a:t>
            </a:r>
            <a:r>
              <a:rPr kumimoji="1" lang="ja-JP" altLang="en-US" sz="1200">
                <a:latin typeface="HG丸ｺﾞｼｯｸM-PRO" panose="020F0600000000000000" pitchFamily="50" charset="-128"/>
                <a:ea typeface="HG丸ｺﾞｼｯｸM-PRO" panose="020F0600000000000000" pitchFamily="50" charset="-128"/>
              </a:rPr>
              <a:t>水産業</a:t>
            </a:r>
            <a:r>
              <a:rPr kumimoji="1" lang="ja-JP" altLang="en-US" sz="1200" smtClean="0">
                <a:latin typeface="HG丸ｺﾞｼｯｸM-PRO" panose="020F0600000000000000" pitchFamily="50" charset="-128"/>
                <a:ea typeface="HG丸ｺﾞｼｯｸM-PRO" panose="020F0600000000000000" pitchFamily="50" charset="-128"/>
              </a:rPr>
              <a:t>振興課</a:t>
            </a:r>
            <a:r>
              <a:rPr kumimoji="1" lang="ja-JP" altLang="en-US" sz="1200" dirty="0">
                <a:latin typeface="HG丸ｺﾞｼｯｸM-PRO" panose="020F0600000000000000" pitchFamily="50" charset="-128"/>
                <a:ea typeface="HG丸ｺﾞｼｯｸM-PRO" panose="020F0600000000000000" pitchFamily="50" charset="-128"/>
              </a:rPr>
              <a:t>、</a:t>
            </a:r>
            <a:r>
              <a:rPr kumimoji="1" lang="ja-JP" altLang="en-US" sz="1200" smtClean="0">
                <a:latin typeface="HG丸ｺﾞｼｯｸM-PRO" panose="020F0600000000000000" pitchFamily="50" charset="-128"/>
                <a:ea typeface="HG丸ｺﾞｼｯｸM-PRO" panose="020F0600000000000000" pitchFamily="50" charset="-128"/>
              </a:rPr>
              <a:t>農政部</a:t>
            </a:r>
            <a:r>
              <a:rPr kumimoji="1" lang="ja-JP" altLang="en-US" sz="1200" dirty="0" smtClean="0">
                <a:latin typeface="HG丸ｺﾞｼｯｸM-PRO" panose="020F0600000000000000" pitchFamily="50" charset="-128"/>
                <a:ea typeface="HG丸ｺﾞｼｯｸM-PRO" panose="020F0600000000000000" pitchFamily="50" charset="-128"/>
              </a:rPr>
              <a:t>　農業政策室</a:t>
            </a:r>
            <a:endParaRPr kumimoji="1" lang="en-US" altLang="ja-JP" sz="1200" dirty="0" smtClean="0">
              <a:latin typeface="HG丸ｺﾞｼｯｸM-PRO" panose="020F0600000000000000" pitchFamily="50" charset="-128"/>
              <a:ea typeface="HG丸ｺﾞｼｯｸM-PRO" panose="020F0600000000000000" pitchFamily="50" charset="-128"/>
            </a:endParaRPr>
          </a:p>
          <a:p>
            <a:r>
              <a:rPr kumimoji="1" lang="ja-JP" altLang="en-US" sz="1200" dirty="0" smtClean="0">
                <a:latin typeface="HG丸ｺﾞｼｯｸM-PRO" panose="020F0600000000000000" pitchFamily="50" charset="-128"/>
                <a:ea typeface="HG丸ｺﾞｼｯｸM-PRO" panose="020F0600000000000000" pitchFamily="50" charset="-128"/>
              </a:rPr>
              <a:t>電話：０２２－２１１－２９６３</a:t>
            </a:r>
            <a:r>
              <a:rPr kumimoji="1" lang="ja-JP" altLang="en-US" sz="1200" dirty="0">
                <a:latin typeface="HG丸ｺﾞｼｯｸM-PRO" panose="020F0600000000000000" pitchFamily="50" charset="-128"/>
                <a:ea typeface="HG丸ｺﾞｼｯｸM-PRO" panose="020F0600000000000000" pitchFamily="50" charset="-128"/>
              </a:rPr>
              <a:t>　</a:t>
            </a:r>
            <a:r>
              <a:rPr kumimoji="1" lang="ja-JP" altLang="en-US" sz="1200" dirty="0" smtClean="0">
                <a:latin typeface="HG丸ｺﾞｼｯｸM-PRO" panose="020F0600000000000000" pitchFamily="50" charset="-128"/>
                <a:ea typeface="HG丸ｺﾞｼｯｸM-PRO" panose="020F0600000000000000" pitchFamily="50" charset="-128"/>
              </a:rPr>
              <a:t>メール：</a:t>
            </a:r>
            <a:r>
              <a:rPr lang="en-US" altLang="ja-JP" sz="1400" dirty="0" smtClean="0">
                <a:latin typeface="HG丸ｺﾞｼｯｸM-PRO" panose="020F0600000000000000" pitchFamily="50" charset="-128"/>
                <a:ea typeface="HG丸ｺﾞｼｯｸM-PRO" panose="020F0600000000000000" pitchFamily="50" charset="-128"/>
              </a:rPr>
              <a:t>noseise-k@pref.miyagi.lg.jp</a:t>
            </a:r>
          </a:p>
          <a:p>
            <a:r>
              <a:rPr kumimoji="1" lang="ja-JP" altLang="en-US" sz="1100" dirty="0" smtClean="0">
                <a:latin typeface="HG丸ｺﾞｼｯｸM-PRO" panose="020F0600000000000000" pitchFamily="50" charset="-128"/>
                <a:ea typeface="HG丸ｺﾞｼｯｸM-PRO" panose="020F0600000000000000" pitchFamily="50" charset="-128"/>
              </a:rPr>
              <a:t>ホームページ</a:t>
            </a:r>
            <a:r>
              <a:rPr kumimoji="1" lang="ja-JP" altLang="en-US" sz="1100" dirty="0">
                <a:latin typeface="HG丸ｺﾞｼｯｸM-PRO" panose="020F0600000000000000" pitchFamily="50" charset="-128"/>
                <a:ea typeface="HG丸ｺﾞｼｯｸM-PRO" panose="020F0600000000000000" pitchFamily="50" charset="-128"/>
              </a:rPr>
              <a:t>：</a:t>
            </a:r>
            <a:r>
              <a:rPr kumimoji="1" lang="en-US" altLang="ja-JP" sz="1200" dirty="0" smtClean="0">
                <a:latin typeface="HG丸ｺﾞｼｯｸM-PRO" panose="020F0600000000000000" pitchFamily="50" charset="-128"/>
                <a:ea typeface="HG丸ｺﾞｼｯｸM-PRO" panose="020F0600000000000000" pitchFamily="50" charset="-128"/>
              </a:rPr>
              <a:t>https</a:t>
            </a:r>
            <a:r>
              <a:rPr kumimoji="1" lang="en-US" altLang="ja-JP" sz="1200" dirty="0">
                <a:latin typeface="HG丸ｺﾞｼｯｸM-PRO" panose="020F0600000000000000" pitchFamily="50" charset="-128"/>
                <a:ea typeface="HG丸ｺﾞｼｯｸM-PRO" panose="020F0600000000000000" pitchFamily="50" charset="-128"/>
              </a:rPr>
              <a:t>://www.pref.miyagi.jp/soshiki/noseise/index.html</a:t>
            </a:r>
            <a:endParaRPr kumimoji="1" lang="en-US" altLang="ja-JP" sz="1200" dirty="0" smtClean="0">
              <a:latin typeface="HG丸ｺﾞｼｯｸM-PRO" panose="020F0600000000000000" pitchFamily="50" charset="-128"/>
              <a:ea typeface="HG丸ｺﾞｼｯｸM-PRO" panose="020F0600000000000000" pitchFamily="50" charset="-128"/>
            </a:endParaRPr>
          </a:p>
        </p:txBody>
      </p:sp>
      <p:sp>
        <p:nvSpPr>
          <p:cNvPr id="10" name="テキスト ボックス 9"/>
          <p:cNvSpPr txBox="1"/>
          <p:nvPr/>
        </p:nvSpPr>
        <p:spPr>
          <a:xfrm>
            <a:off x="152182" y="729647"/>
            <a:ext cx="4552619" cy="2144177"/>
          </a:xfrm>
          <a:prstGeom prst="rect">
            <a:avLst/>
          </a:prstGeom>
          <a:noFill/>
        </p:spPr>
        <p:txBody>
          <a:bodyPr wrap="square" rtlCol="0">
            <a:spAutoFit/>
          </a:bodyPr>
          <a:lstStyle/>
          <a:p>
            <a:pPr>
              <a:lnSpc>
                <a:spcPts val="2000"/>
              </a:lnSpc>
            </a:pPr>
            <a:r>
              <a:rPr kumimoji="1" lang="ja-JP" altLang="en-US" sz="1200" dirty="0">
                <a:latin typeface="HG丸ｺﾞｼｯｸM-PRO" panose="020F0600000000000000" pitchFamily="50" charset="-128"/>
                <a:ea typeface="HG丸ｺﾞｼｯｸM-PRO" panose="020F0600000000000000" pitchFamily="50" charset="-128"/>
              </a:rPr>
              <a:t>県内で養殖されて</a:t>
            </a:r>
            <a:r>
              <a:rPr kumimoji="1" lang="ja-JP" altLang="en-US" sz="1200" dirty="0" smtClean="0">
                <a:latin typeface="HG丸ｺﾞｼｯｸM-PRO" panose="020F0600000000000000" pitchFamily="50" charset="-128"/>
                <a:ea typeface="HG丸ｺﾞｼｯｸM-PRO" panose="020F0600000000000000" pitchFamily="50" charset="-128"/>
              </a:rPr>
              <a:t>いるマガキ</a:t>
            </a:r>
            <a:r>
              <a:rPr kumimoji="1" lang="ja-JP" altLang="en-US" sz="1200" dirty="0">
                <a:latin typeface="HG丸ｺﾞｼｯｸM-PRO" panose="020F0600000000000000" pitchFamily="50" charset="-128"/>
                <a:ea typeface="HG丸ｺﾞｼｯｸM-PRO" panose="020F0600000000000000" pitchFamily="50" charset="-128"/>
              </a:rPr>
              <a:t>の</a:t>
            </a:r>
            <a:r>
              <a:rPr kumimoji="1" lang="ja-JP" altLang="en-US" sz="1200" dirty="0" smtClean="0">
                <a:latin typeface="HG丸ｺﾞｼｯｸM-PRO" panose="020F0600000000000000" pitchFamily="50" charset="-128"/>
                <a:ea typeface="HG丸ｺﾞｼｯｸM-PRO" panose="020F0600000000000000" pitchFamily="50" charset="-128"/>
              </a:rPr>
              <a:t>主</a:t>
            </a:r>
            <a:r>
              <a:rPr kumimoji="1" lang="ja-JP" altLang="en-US" sz="1200" dirty="0">
                <a:latin typeface="HG丸ｺﾞｼｯｸM-PRO" panose="020F0600000000000000" pitchFamily="50" charset="-128"/>
                <a:ea typeface="HG丸ｺﾞｼｯｸM-PRO" panose="020F0600000000000000" pitchFamily="50" charset="-128"/>
              </a:rPr>
              <a:t>な産地は石巻市、南三陸町</a:t>
            </a:r>
            <a:r>
              <a:rPr kumimoji="1" lang="ja-JP" altLang="en-US" sz="1200" dirty="0" smtClean="0">
                <a:latin typeface="HG丸ｺﾞｼｯｸM-PRO" panose="020F0600000000000000" pitchFamily="50" charset="-128"/>
                <a:ea typeface="HG丸ｺﾞｼｯｸM-PRO" panose="020F0600000000000000" pitchFamily="50" charset="-128"/>
              </a:rPr>
              <a:t>、東松島市などです</a:t>
            </a:r>
            <a:r>
              <a:rPr kumimoji="1" lang="ja-JP" altLang="en-US" sz="1200" dirty="0">
                <a:latin typeface="HG丸ｺﾞｼｯｸM-PRO" panose="020F0600000000000000" pitchFamily="50" charset="-128"/>
                <a:ea typeface="HG丸ｺﾞｼｯｸM-PRO" panose="020F0600000000000000" pitchFamily="50" charset="-128"/>
              </a:rPr>
              <a:t>。</a:t>
            </a:r>
            <a:r>
              <a:rPr kumimoji="1" lang="ja-JP" altLang="en-US" sz="1200" dirty="0" smtClean="0">
                <a:latin typeface="HG丸ｺﾞｼｯｸM-PRO" panose="020F0600000000000000" pitchFamily="50" charset="-128"/>
                <a:ea typeface="HG丸ｺﾞｼｯｸM-PRO" panose="020F0600000000000000" pitchFamily="50" charset="-128"/>
              </a:rPr>
              <a:t>それぞれ</a:t>
            </a:r>
            <a:r>
              <a:rPr kumimoji="1" lang="ja-JP" altLang="en-US" sz="1200" dirty="0">
                <a:latin typeface="HG丸ｺﾞｼｯｸM-PRO" panose="020F0600000000000000" pitchFamily="50" charset="-128"/>
                <a:ea typeface="HG丸ｺﾞｼｯｸM-PRO" panose="020F0600000000000000" pitchFamily="50" charset="-128"/>
              </a:rPr>
              <a:t>の産地が、カキの成長や漁場に合わせた特色ある手法で</a:t>
            </a:r>
            <a:r>
              <a:rPr kumimoji="1" lang="ja-JP" altLang="en-US" sz="1200" dirty="0" smtClean="0">
                <a:latin typeface="HG丸ｺﾞｼｯｸM-PRO" panose="020F0600000000000000" pitchFamily="50" charset="-128"/>
                <a:ea typeface="HG丸ｺﾞｼｯｸM-PRO" panose="020F0600000000000000" pitchFamily="50" charset="-128"/>
              </a:rPr>
              <a:t>養殖</a:t>
            </a:r>
            <a:r>
              <a:rPr kumimoji="1" lang="ja-JP" altLang="en-US" sz="1200" dirty="0">
                <a:latin typeface="HG丸ｺﾞｼｯｸM-PRO" panose="020F0600000000000000" pitchFamily="50" charset="-128"/>
                <a:ea typeface="HG丸ｺﾞｼｯｸM-PRO" panose="020F0600000000000000" pitchFamily="50" charset="-128"/>
              </a:rPr>
              <a:t>しているため、同じマガキでも、産地によって大きさや味などの特徴が</a:t>
            </a:r>
            <a:r>
              <a:rPr kumimoji="1" lang="ja-JP" altLang="en-US" sz="1200" dirty="0" smtClean="0">
                <a:latin typeface="HG丸ｺﾞｼｯｸM-PRO" panose="020F0600000000000000" pitchFamily="50" charset="-128"/>
                <a:ea typeface="HG丸ｺﾞｼｯｸM-PRO" panose="020F0600000000000000" pitchFamily="50" charset="-128"/>
              </a:rPr>
              <a:t>異なり、様々なブランドが</a:t>
            </a:r>
            <a:r>
              <a:rPr kumimoji="1" lang="ja-JP" altLang="en-US" sz="1200" dirty="0">
                <a:latin typeface="HG丸ｺﾞｼｯｸM-PRO" panose="020F0600000000000000" pitchFamily="50" charset="-128"/>
                <a:ea typeface="HG丸ｺﾞｼｯｸM-PRO" panose="020F0600000000000000" pitchFamily="50" charset="-128"/>
              </a:rPr>
              <a:t>あり</a:t>
            </a:r>
            <a:r>
              <a:rPr kumimoji="1" lang="ja-JP" altLang="en-US" sz="1200" dirty="0" smtClean="0">
                <a:latin typeface="HG丸ｺﾞｼｯｸM-PRO" panose="020F0600000000000000" pitchFamily="50" charset="-128"/>
                <a:ea typeface="HG丸ｺﾞｼｯｸM-PRO" panose="020F0600000000000000" pitchFamily="50" charset="-128"/>
              </a:rPr>
              <a:t>ます。</a:t>
            </a:r>
            <a:endParaRPr kumimoji="1" lang="ja-JP" altLang="en-US" sz="1200" dirty="0">
              <a:latin typeface="HG丸ｺﾞｼｯｸM-PRO" panose="020F0600000000000000" pitchFamily="50" charset="-128"/>
              <a:ea typeface="HG丸ｺﾞｼｯｸM-PRO" panose="020F0600000000000000" pitchFamily="50" charset="-128"/>
            </a:endParaRPr>
          </a:p>
          <a:p>
            <a:pPr>
              <a:lnSpc>
                <a:spcPts val="2000"/>
              </a:lnSpc>
            </a:pPr>
            <a:r>
              <a:rPr kumimoji="1" lang="ja-JP" altLang="en-US" sz="1200" dirty="0">
                <a:latin typeface="HG丸ｺﾞｼｯｸM-PRO" panose="020F0600000000000000" pitchFamily="50" charset="-128"/>
                <a:ea typeface="HG丸ｺﾞｼｯｸM-PRO" panose="020F0600000000000000" pitchFamily="50" charset="-128"/>
              </a:rPr>
              <a:t>○</a:t>
            </a:r>
            <a:r>
              <a:rPr kumimoji="1" lang="ja-JP" altLang="en-US" sz="1200" dirty="0" smtClean="0">
                <a:latin typeface="HG丸ｺﾞｼｯｸM-PRO" panose="020F0600000000000000" pitchFamily="50" charset="-128"/>
                <a:ea typeface="HG丸ｺﾞｼｯｸM-PRO" panose="020F0600000000000000" pitchFamily="50" charset="-128"/>
              </a:rPr>
              <a:t>３年</a:t>
            </a:r>
            <a:r>
              <a:rPr kumimoji="1" lang="ja-JP" altLang="en-US" sz="1200" dirty="0">
                <a:latin typeface="HG丸ｺﾞｼｯｸM-PRO" panose="020F0600000000000000" pitchFamily="50" charset="-128"/>
                <a:ea typeface="HG丸ｺﾞｼｯｸM-PRO" panose="020F0600000000000000" pitchFamily="50" charset="-128"/>
              </a:rPr>
              <a:t>かけてじっくり育てられる「唐桑もまれ牡蠣</a:t>
            </a:r>
            <a:r>
              <a:rPr kumimoji="1" lang="ja-JP" altLang="en-US" sz="1200" dirty="0" smtClean="0">
                <a:latin typeface="HG丸ｺﾞｼｯｸM-PRO" panose="020F0600000000000000" pitchFamily="50" charset="-128"/>
                <a:ea typeface="HG丸ｺﾞｼｯｸM-PRO" panose="020F0600000000000000" pitchFamily="50" charset="-128"/>
              </a:rPr>
              <a:t>」</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2000"/>
              </a:lnSpc>
            </a:pPr>
            <a:r>
              <a:rPr kumimoji="1" lang="ja-JP" altLang="en-US" sz="1200" dirty="0" smtClean="0">
                <a:latin typeface="HG丸ｺﾞｼｯｸM-PRO" panose="020F0600000000000000" pitchFamily="50" charset="-128"/>
                <a:ea typeface="HG丸ｺﾞｼｯｸM-PRO" panose="020F0600000000000000" pitchFamily="50" charset="-128"/>
              </a:rPr>
              <a:t>○栄養</a:t>
            </a:r>
            <a:r>
              <a:rPr kumimoji="1" lang="ja-JP" altLang="en-US" sz="1200" dirty="0">
                <a:latin typeface="HG丸ｺﾞｼｯｸM-PRO" panose="020F0600000000000000" pitchFamily="50" charset="-128"/>
                <a:ea typeface="HG丸ｺﾞｼｯｸM-PRO" panose="020F0600000000000000" pitchFamily="50" charset="-128"/>
              </a:rPr>
              <a:t>豊富な北上川の恵みを受けて育つ「万石浦カキ</a:t>
            </a:r>
            <a:r>
              <a:rPr kumimoji="1" lang="ja-JP" altLang="en-US" sz="1200" dirty="0" smtClean="0">
                <a:latin typeface="HG丸ｺﾞｼｯｸM-PRO" panose="020F0600000000000000" pitchFamily="50" charset="-128"/>
                <a:ea typeface="HG丸ｺﾞｼｯｸM-PRO" panose="020F0600000000000000" pitchFamily="50" charset="-128"/>
              </a:rPr>
              <a:t>」</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2000"/>
              </a:lnSpc>
            </a:pPr>
            <a:r>
              <a:rPr kumimoji="1" lang="ja-JP" altLang="en-US" sz="1200" dirty="0" smtClean="0">
                <a:latin typeface="HG丸ｺﾞｼｯｸM-PRO" panose="020F0600000000000000" pitchFamily="50" charset="-128"/>
                <a:ea typeface="HG丸ｺﾞｼｯｸM-PRO" panose="020F0600000000000000" pitchFamily="50" charset="-128"/>
              </a:rPr>
              <a:t>○本県で開発</a:t>
            </a:r>
            <a:r>
              <a:rPr kumimoji="1" lang="ja-JP" altLang="en-US" sz="1200" dirty="0">
                <a:latin typeface="HG丸ｺﾞｼｯｸM-PRO" panose="020F0600000000000000" pitchFamily="50" charset="-128"/>
                <a:ea typeface="HG丸ｺﾞｼｯｸM-PRO" panose="020F0600000000000000" pitchFamily="50" charset="-128"/>
              </a:rPr>
              <a:t>された小ぶりで甘みの強い「あまころ牡蠣</a:t>
            </a:r>
            <a:r>
              <a:rPr kumimoji="1" lang="ja-JP" altLang="en-US" sz="1200" dirty="0" smtClean="0">
                <a:latin typeface="HG丸ｺﾞｼｯｸM-PRO" panose="020F0600000000000000" pitchFamily="50" charset="-128"/>
                <a:ea typeface="HG丸ｺﾞｼｯｸM-PRO" panose="020F0600000000000000" pitchFamily="50" charset="-128"/>
              </a:rPr>
              <a:t>」 </a:t>
            </a:r>
            <a:r>
              <a:rPr kumimoji="1" lang="en-US" altLang="ja-JP" sz="1200" dirty="0" smtClean="0">
                <a:latin typeface="HG丸ｺﾞｼｯｸM-PRO" panose="020F0600000000000000" pitchFamily="50" charset="-128"/>
                <a:ea typeface="HG丸ｺﾞｼｯｸM-PRO" panose="020F0600000000000000" pitchFamily="50" charset="-128"/>
              </a:rPr>
              <a:t>etc...</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12" name="角丸四角形 11"/>
          <p:cNvSpPr/>
          <p:nvPr/>
        </p:nvSpPr>
        <p:spPr>
          <a:xfrm>
            <a:off x="0" y="259078"/>
            <a:ext cx="3263900" cy="51667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a:t>
            </a:r>
            <a:r>
              <a:rPr lang="ja-JP" altLang="en-US" kern="100" dirty="0">
                <a:solidFill>
                  <a:srgbClr val="FF0000"/>
                </a:solidFill>
                <a:ea typeface="HGP創英角ﾎﾟｯﾌﾟ体" panose="040B0A00000000000000" pitchFamily="50" charset="-128"/>
                <a:cs typeface="Times New Roman" panose="02020603050405020304" pitchFamily="18" charset="0"/>
              </a:rPr>
              <a:t>様々</a:t>
            </a:r>
            <a:r>
              <a:rPr lang="ja-JP" altLang="en-US" kern="100" dirty="0" smtClean="0">
                <a:solidFill>
                  <a:srgbClr val="FF0000"/>
                </a:solidFill>
                <a:ea typeface="HGP創英角ﾎﾟｯﾌﾟ体" panose="040B0A00000000000000" pitchFamily="50" charset="-128"/>
                <a:cs typeface="Times New Roman" panose="02020603050405020304" pitchFamily="18" charset="0"/>
              </a:rPr>
              <a:t>なカキのブランド</a:t>
            </a:r>
            <a:endParaRPr lang="ja-JP" sz="1050" kern="100" dirty="0">
              <a:solidFill>
                <a:srgbClr val="FF0000"/>
              </a:solidFill>
              <a:effectLst/>
              <a:ea typeface="HG丸ｺﾞｼｯｸM-PRO" panose="020F0600000000000000" pitchFamily="50" charset="-128"/>
              <a:cs typeface="Times New Roman" panose="02020603050405020304" pitchFamily="18" charset="0"/>
            </a:endParaRPr>
          </a:p>
        </p:txBody>
      </p:sp>
      <p:sp>
        <p:nvSpPr>
          <p:cNvPr id="3" name="テキスト ボックス 2"/>
          <p:cNvSpPr txBox="1"/>
          <p:nvPr/>
        </p:nvSpPr>
        <p:spPr>
          <a:xfrm>
            <a:off x="2616200" y="3366703"/>
            <a:ext cx="4046608" cy="369332"/>
          </a:xfrm>
          <a:prstGeom prst="rect">
            <a:avLst/>
          </a:prstGeom>
          <a:solidFill>
            <a:schemeClr val="accent4">
              <a:lumMod val="60000"/>
              <a:lumOff val="40000"/>
            </a:schemeClr>
          </a:solidFill>
        </p:spPr>
        <p:txBody>
          <a:bodyPr wrap="square" rtlCol="0">
            <a:spAutoFit/>
          </a:bodyPr>
          <a:lstStyle/>
          <a:p>
            <a:pPr algn="ctr"/>
            <a:r>
              <a:rPr kumimoji="1" lang="ja-JP" altLang="en-US" dirty="0">
                <a:latin typeface="HG丸ｺﾞｼｯｸM-PRO" panose="020F0600000000000000" pitchFamily="50" charset="-128"/>
                <a:ea typeface="HG丸ｺﾞｼｯｸM-PRO" panose="020F0600000000000000" pitchFamily="50" charset="-128"/>
              </a:rPr>
              <a:t>牡蠣</a:t>
            </a:r>
            <a:r>
              <a:rPr kumimoji="1" lang="ja-JP" altLang="en-US" dirty="0" smtClean="0">
                <a:latin typeface="HG丸ｺﾞｼｯｸM-PRO" panose="020F0600000000000000" pitchFamily="50" charset="-128"/>
                <a:ea typeface="HG丸ｺﾞｼｯｸM-PRO" panose="020F0600000000000000" pitchFamily="50" charset="-128"/>
              </a:rPr>
              <a:t>の五目炊き込みご飯</a:t>
            </a:r>
            <a:endParaRPr kumimoji="1" lang="ja-JP" altLang="en-US" dirty="0">
              <a:latin typeface="HG丸ｺﾞｼｯｸM-PRO" panose="020F0600000000000000" pitchFamily="50" charset="-128"/>
              <a:ea typeface="HG丸ｺﾞｼｯｸM-PRO" panose="020F0600000000000000" pitchFamily="50" charset="-128"/>
            </a:endParaRPr>
          </a:p>
        </p:txBody>
      </p:sp>
      <p:sp>
        <p:nvSpPr>
          <p:cNvPr id="4" name="テキスト ボックス 3"/>
          <p:cNvSpPr txBox="1"/>
          <p:nvPr/>
        </p:nvSpPr>
        <p:spPr>
          <a:xfrm>
            <a:off x="2628659" y="3776469"/>
            <a:ext cx="4188098" cy="1323439"/>
          </a:xfrm>
          <a:prstGeom prst="rect">
            <a:avLst/>
          </a:prstGeom>
          <a:noFill/>
        </p:spPr>
        <p:txBody>
          <a:bodyPr wrap="square" rtlCol="0">
            <a:spAutoFit/>
          </a:bodyPr>
          <a:lstStyle/>
          <a:p>
            <a:pPr>
              <a:lnSpc>
                <a:spcPts val="1600"/>
              </a:lnSpc>
            </a:pPr>
            <a:r>
              <a:rPr kumimoji="1" lang="ja-JP" altLang="en-US" sz="1200" b="1" dirty="0" smtClean="0">
                <a:solidFill>
                  <a:schemeClr val="accent5">
                    <a:lumMod val="50000"/>
                  </a:schemeClr>
                </a:solidFill>
                <a:latin typeface="HG丸ｺﾞｼｯｸM-PRO" panose="020F0600000000000000" pitchFamily="50" charset="-128"/>
                <a:ea typeface="HG丸ｺﾞｼｯｸM-PRO" panose="020F0600000000000000" pitchFamily="50" charset="-128"/>
              </a:rPr>
              <a:t>材料（２人分）</a:t>
            </a:r>
            <a:endParaRPr kumimoji="1" lang="en-US" altLang="ja-JP" sz="1200" b="1" dirty="0" smtClean="0">
              <a:solidFill>
                <a:schemeClr val="accent5">
                  <a:lumMod val="50000"/>
                </a:schemeClr>
              </a:solidFill>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・カキむき身・・・</a:t>
            </a:r>
            <a:r>
              <a:rPr kumimoji="1" lang="en-US" altLang="ja-JP" sz="1200" dirty="0" smtClean="0">
                <a:latin typeface="HG丸ｺﾞｼｯｸM-PRO" panose="020F0600000000000000" pitchFamily="50" charset="-128"/>
                <a:ea typeface="HG丸ｺﾞｼｯｸM-PRO" panose="020F0600000000000000" pitchFamily="50" charset="-128"/>
              </a:rPr>
              <a:t>100g</a:t>
            </a:r>
            <a:r>
              <a:rPr kumimoji="1" lang="ja-JP" altLang="en-US" sz="1200" dirty="0" smtClean="0">
                <a:latin typeface="HG丸ｺﾞｼｯｸM-PRO" panose="020F0600000000000000" pitchFamily="50" charset="-128"/>
                <a:ea typeface="HG丸ｺﾞｼｯｸM-PRO" panose="020F0600000000000000" pitchFamily="50" charset="-128"/>
              </a:rPr>
              <a:t>　・無洗米・・</a:t>
            </a:r>
            <a:r>
              <a:rPr kumimoji="1" lang="ja-JP" altLang="en-US" sz="1200" dirty="0">
                <a:latin typeface="HG丸ｺﾞｼｯｸM-PRO" panose="020F0600000000000000" pitchFamily="50" charset="-128"/>
                <a:ea typeface="HG丸ｺﾞｼｯｸM-PRO" panose="020F0600000000000000" pitchFamily="50" charset="-128"/>
              </a:rPr>
              <a:t>・・・</a:t>
            </a:r>
            <a:r>
              <a:rPr kumimoji="1" lang="en-US" altLang="ja-JP" sz="1200" dirty="0">
                <a:latin typeface="HG丸ｺﾞｼｯｸM-PRO" panose="020F0600000000000000" pitchFamily="50" charset="-128"/>
                <a:ea typeface="HG丸ｺﾞｼｯｸM-PRO" panose="020F0600000000000000" pitchFamily="50" charset="-128"/>
              </a:rPr>
              <a:t>1</a:t>
            </a:r>
            <a:r>
              <a:rPr kumimoji="1" lang="ja-JP" altLang="en-US" sz="1200" dirty="0" smtClean="0">
                <a:latin typeface="HG丸ｺﾞｼｯｸM-PRO" panose="020F0600000000000000" pitchFamily="50" charset="-128"/>
                <a:ea typeface="HG丸ｺﾞｼｯｸM-PRO" panose="020F0600000000000000" pitchFamily="50" charset="-128"/>
              </a:rPr>
              <a:t>合</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・油揚げ・・・・・</a:t>
            </a:r>
            <a:r>
              <a:rPr kumimoji="1" lang="en-US" altLang="ja-JP" sz="1200" dirty="0" smtClean="0">
                <a:latin typeface="HG丸ｺﾞｼｯｸM-PRO" panose="020F0600000000000000" pitchFamily="50" charset="-128"/>
                <a:ea typeface="HG丸ｺﾞｼｯｸM-PRO" panose="020F0600000000000000" pitchFamily="50" charset="-128"/>
              </a:rPr>
              <a:t>1/2</a:t>
            </a:r>
            <a:r>
              <a:rPr kumimoji="1" lang="ja-JP" altLang="en-US" sz="1200" dirty="0" smtClean="0">
                <a:latin typeface="HG丸ｺﾞｼｯｸM-PRO" panose="020F0600000000000000" pitchFamily="50" charset="-128"/>
                <a:ea typeface="HG丸ｺﾞｼｯｸM-PRO" panose="020F0600000000000000" pitchFamily="50" charset="-128"/>
              </a:rPr>
              <a:t>枚　・しょうゆ・・</a:t>
            </a:r>
            <a:r>
              <a:rPr kumimoji="1" lang="ja-JP" altLang="en-US" sz="1200" dirty="0">
                <a:latin typeface="HG丸ｺﾞｼｯｸM-PRO" panose="020F0600000000000000" pitchFamily="50" charset="-128"/>
                <a:ea typeface="HG丸ｺﾞｼｯｸM-PRO" panose="020F0600000000000000" pitchFamily="50" charset="-128"/>
              </a:rPr>
              <a:t>・・大さじ</a:t>
            </a:r>
            <a:r>
              <a:rPr kumimoji="1" lang="en-US" altLang="ja-JP" sz="1200" dirty="0" smtClean="0">
                <a:latin typeface="HG丸ｺﾞｼｯｸM-PRO" panose="020F0600000000000000" pitchFamily="50" charset="-128"/>
                <a:ea typeface="HG丸ｺﾞｼｯｸM-PRO" panose="020F0600000000000000" pitchFamily="50" charset="-128"/>
              </a:rPr>
              <a:t>1</a:t>
            </a: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・コンニャク・・・</a:t>
            </a:r>
            <a:r>
              <a:rPr kumimoji="1" lang="en-US" altLang="ja-JP" sz="1200" dirty="0" smtClean="0">
                <a:latin typeface="HG丸ｺﾞｼｯｸM-PRO" panose="020F0600000000000000" pitchFamily="50" charset="-128"/>
                <a:ea typeface="HG丸ｺﾞｼｯｸM-PRO" panose="020F0600000000000000" pitchFamily="50" charset="-128"/>
              </a:rPr>
              <a:t>1/4</a:t>
            </a:r>
            <a:r>
              <a:rPr kumimoji="1" lang="ja-JP" altLang="en-US" sz="1200" dirty="0" smtClean="0">
                <a:latin typeface="HG丸ｺﾞｼｯｸM-PRO" panose="020F0600000000000000" pitchFamily="50" charset="-128"/>
                <a:ea typeface="HG丸ｺﾞｼｯｸM-PRO" panose="020F0600000000000000" pitchFamily="50" charset="-128"/>
              </a:rPr>
              <a:t>枚　・みりん・</a:t>
            </a:r>
            <a:r>
              <a:rPr kumimoji="1" lang="ja-JP" altLang="en-US" sz="1200" dirty="0">
                <a:latin typeface="HG丸ｺﾞｼｯｸM-PRO" panose="020F0600000000000000" pitchFamily="50" charset="-128"/>
                <a:ea typeface="HG丸ｺﾞｼｯｸM-PRO" panose="020F0600000000000000" pitchFamily="50" charset="-128"/>
              </a:rPr>
              <a:t>・・・・大さじ</a:t>
            </a:r>
            <a:r>
              <a:rPr kumimoji="1" lang="en-US" altLang="ja-JP" sz="1200" dirty="0" smtClean="0">
                <a:latin typeface="HG丸ｺﾞｼｯｸM-PRO" panose="020F0600000000000000" pitchFamily="50" charset="-128"/>
                <a:ea typeface="HG丸ｺﾞｼｯｸM-PRO" panose="020F0600000000000000" pitchFamily="50" charset="-128"/>
              </a:rPr>
              <a:t>1</a:t>
            </a: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・大豆水煮缶・・・</a:t>
            </a:r>
            <a:r>
              <a:rPr kumimoji="1" lang="en-US" altLang="ja-JP" sz="1200" dirty="0" smtClean="0">
                <a:latin typeface="HG丸ｺﾞｼｯｸM-PRO" panose="020F0600000000000000" pitchFamily="50" charset="-128"/>
                <a:ea typeface="HG丸ｺﾞｼｯｸM-PRO" panose="020F0600000000000000" pitchFamily="50" charset="-128"/>
              </a:rPr>
              <a:t>1/3</a:t>
            </a:r>
            <a:r>
              <a:rPr kumimoji="1" lang="ja-JP" altLang="en-US" sz="1200" dirty="0" smtClean="0">
                <a:latin typeface="HG丸ｺﾞｼｯｸM-PRO" panose="020F0600000000000000" pitchFamily="50" charset="-128"/>
                <a:ea typeface="HG丸ｺﾞｼｯｸM-PRO" panose="020F0600000000000000" pitchFamily="50" charset="-128"/>
              </a:rPr>
              <a:t>缶　</a:t>
            </a:r>
            <a:r>
              <a:rPr kumimoji="1" lang="ja-JP" altLang="en-US" sz="1200" dirty="0">
                <a:latin typeface="HG丸ｺﾞｼｯｸM-PRO" panose="020F0600000000000000" pitchFamily="50" charset="-128"/>
                <a:ea typeface="HG丸ｺﾞｼｯｸM-PRO" panose="020F0600000000000000" pitchFamily="50" charset="-128"/>
              </a:rPr>
              <a:t>・三つ葉・・・・・</a:t>
            </a:r>
            <a:r>
              <a:rPr kumimoji="1" lang="en-US" altLang="ja-JP" sz="1200" dirty="0">
                <a:latin typeface="HG丸ｺﾞｼｯｸM-PRO" panose="020F0600000000000000" pitchFamily="50" charset="-128"/>
                <a:ea typeface="HG丸ｺﾞｼｯｸM-PRO" panose="020F0600000000000000" pitchFamily="50" charset="-128"/>
              </a:rPr>
              <a:t>2</a:t>
            </a:r>
            <a:r>
              <a:rPr kumimoji="1" lang="ja-JP" altLang="en-US" sz="1200" dirty="0" smtClean="0">
                <a:latin typeface="HG丸ｺﾞｼｯｸM-PRO" panose="020F0600000000000000" pitchFamily="50" charset="-128"/>
                <a:ea typeface="HG丸ｺﾞｼｯｸM-PRO" panose="020F0600000000000000" pitchFamily="50" charset="-128"/>
              </a:rPr>
              <a:t>本</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・ニンジン・・・・</a:t>
            </a:r>
            <a:r>
              <a:rPr kumimoji="1" lang="en-US" altLang="ja-JP" sz="1200" dirty="0" smtClean="0">
                <a:latin typeface="HG丸ｺﾞｼｯｸM-PRO" panose="020F0600000000000000" pitchFamily="50" charset="-128"/>
                <a:ea typeface="HG丸ｺﾞｼｯｸM-PRO" panose="020F0600000000000000" pitchFamily="50" charset="-128"/>
              </a:rPr>
              <a:t>1/8</a:t>
            </a:r>
            <a:r>
              <a:rPr kumimoji="1" lang="ja-JP" altLang="en-US" sz="1200" dirty="0" smtClean="0">
                <a:latin typeface="HG丸ｺﾞｼｯｸM-PRO" panose="020F0600000000000000" pitchFamily="50" charset="-128"/>
                <a:ea typeface="HG丸ｺﾞｼｯｸM-PRO" panose="020F0600000000000000" pitchFamily="50" charset="-128"/>
              </a:rPr>
              <a:t>本</a:t>
            </a:r>
            <a:endParaRPr kumimoji="1" lang="en-US" altLang="ja-JP" sz="1200" dirty="0" smtClean="0">
              <a:latin typeface="HG丸ｺﾞｼｯｸM-PRO" panose="020F0600000000000000" pitchFamily="50" charset="-128"/>
              <a:ea typeface="HG丸ｺﾞｼｯｸM-PRO" panose="020F0600000000000000" pitchFamily="50" charset="-128"/>
            </a:endParaRPr>
          </a:p>
        </p:txBody>
      </p:sp>
      <p:sp>
        <p:nvSpPr>
          <p:cNvPr id="5" name="テキスト ボックス 4"/>
          <p:cNvSpPr txBox="1"/>
          <p:nvPr/>
        </p:nvSpPr>
        <p:spPr>
          <a:xfrm>
            <a:off x="152183" y="5102359"/>
            <a:ext cx="6705817" cy="1938992"/>
          </a:xfrm>
          <a:prstGeom prst="rect">
            <a:avLst/>
          </a:prstGeom>
          <a:noFill/>
        </p:spPr>
        <p:txBody>
          <a:bodyPr wrap="square" rtlCol="0">
            <a:spAutoFit/>
          </a:bodyPr>
          <a:lstStyle/>
          <a:p>
            <a:pPr>
              <a:lnSpc>
                <a:spcPts val="1600"/>
              </a:lnSpc>
            </a:pPr>
            <a:r>
              <a:rPr kumimoji="1" lang="ja-JP" altLang="en-US" sz="1200" b="1" dirty="0" smtClean="0">
                <a:solidFill>
                  <a:schemeClr val="accent5">
                    <a:lumMod val="50000"/>
                  </a:schemeClr>
                </a:solidFill>
                <a:latin typeface="HG丸ｺﾞｼｯｸM-PRO" panose="020F0600000000000000" pitchFamily="50" charset="-128"/>
                <a:ea typeface="HG丸ｺﾞｼｯｸM-PRO" panose="020F0600000000000000" pitchFamily="50" charset="-128"/>
              </a:rPr>
              <a:t>作り方・・・・・・・・・・・・・・・・・・・・・・・・・・・・・・・・・・・・・・・</a:t>
            </a:r>
            <a:endParaRPr kumimoji="1" lang="en-US" altLang="ja-JP" sz="1200" b="1" dirty="0" smtClean="0">
              <a:solidFill>
                <a:schemeClr val="accent5">
                  <a:lumMod val="50000"/>
                </a:schemeClr>
              </a:solidFill>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①カキむき身は水道水で洗って、すぐにキッチンペーパーで水気を拭き取っておく。</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②</a:t>
            </a:r>
            <a:r>
              <a:rPr kumimoji="1" lang="ja-JP" altLang="en-US" sz="1200" dirty="0">
                <a:latin typeface="HG丸ｺﾞｼｯｸM-PRO" panose="020F0600000000000000" pitchFamily="50" charset="-128"/>
                <a:ea typeface="HG丸ｺﾞｼｯｸM-PRO" panose="020F0600000000000000" pitchFamily="50" charset="-128"/>
              </a:rPr>
              <a:t>コンニャクは４ｃｍの短冊に切り、茹でておく。油揚げとニンジンも４ｃｍ</a:t>
            </a:r>
            <a:r>
              <a:rPr kumimoji="1" lang="ja-JP" altLang="en-US" sz="1200" dirty="0" smtClean="0">
                <a:latin typeface="HG丸ｺﾞｼｯｸM-PRO" panose="020F0600000000000000" pitchFamily="50" charset="-128"/>
                <a:ea typeface="HG丸ｺﾞｼｯｸM-PRO" panose="020F0600000000000000" pitchFamily="50" charset="-128"/>
              </a:rPr>
              <a:t>の細</a:t>
            </a:r>
            <a:r>
              <a:rPr kumimoji="1" lang="ja-JP" altLang="en-US" sz="1200" dirty="0">
                <a:latin typeface="HG丸ｺﾞｼｯｸM-PRO" panose="020F0600000000000000" pitchFamily="50" charset="-128"/>
                <a:ea typeface="HG丸ｺﾞｼｯｸM-PRO" panose="020F0600000000000000" pitchFamily="50" charset="-128"/>
              </a:rPr>
              <a:t>切りにする</a:t>
            </a:r>
            <a:r>
              <a:rPr kumimoji="1" lang="ja-JP" altLang="en-US" sz="1200" dirty="0" smtClean="0">
                <a:latin typeface="HG丸ｺﾞｼｯｸM-PRO" panose="020F0600000000000000" pitchFamily="50" charset="-128"/>
                <a:ea typeface="HG丸ｺﾞｼｯｸM-PRO" panose="020F0600000000000000" pitchFamily="50" charset="-128"/>
              </a:rPr>
              <a:t>。</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③</a:t>
            </a:r>
            <a:r>
              <a:rPr lang="ja-JP" altLang="ja-JP" sz="1200" dirty="0">
                <a:latin typeface="HG丸ｺﾞｼｯｸM-PRO" panose="020F0600000000000000" pitchFamily="50" charset="-128"/>
                <a:ea typeface="HG丸ｺﾞｼｯｸM-PRO" panose="020F0600000000000000" pitchFamily="50" charset="-128"/>
              </a:rPr>
              <a:t>三つ葉は小口に切っておく。無洗米は吸水させてザルに揚げておく</a:t>
            </a:r>
            <a:r>
              <a:rPr lang="ja-JP" altLang="ja-JP" sz="1200" dirty="0" smtClean="0">
                <a:latin typeface="HG丸ｺﾞｼｯｸM-PRO" panose="020F0600000000000000" pitchFamily="50" charset="-128"/>
                <a:ea typeface="HG丸ｺﾞｼｯｸM-PRO" panose="020F0600000000000000" pitchFamily="50" charset="-128"/>
              </a:rPr>
              <a:t>。</a:t>
            </a:r>
            <a:endParaRPr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a:latin typeface="HG丸ｺﾞｼｯｸM-PRO" panose="020F0600000000000000" pitchFamily="50" charset="-128"/>
                <a:ea typeface="HG丸ｺﾞｼｯｸM-PRO" panose="020F0600000000000000" pitchFamily="50" charset="-128"/>
              </a:rPr>
              <a:t>④三つ葉以外の具材を鍋に入れ</a:t>
            </a:r>
            <a:r>
              <a:rPr kumimoji="1" lang="ja-JP" altLang="en-US" sz="1200" dirty="0" smtClean="0">
                <a:latin typeface="HG丸ｺﾞｼｯｸM-PRO" panose="020F0600000000000000" pitchFamily="50" charset="-128"/>
                <a:ea typeface="HG丸ｺﾞｼｯｸM-PRO" panose="020F0600000000000000" pitchFamily="50" charset="-128"/>
              </a:rPr>
              <a:t>、</a:t>
            </a:r>
            <a:r>
              <a:rPr kumimoji="1" lang="ja-JP" altLang="en-US" sz="1200" dirty="0" smtClean="0">
                <a:latin typeface="HG丸ｺﾞｼｯｸM-PRO" panose="020F0600000000000000" pitchFamily="50" charset="-128"/>
                <a:ea typeface="HG丸ｺﾞｼｯｸM-PRO" panose="020F0600000000000000" pitchFamily="50" charset="-128"/>
              </a:rPr>
              <a:t>しょうゆ</a:t>
            </a:r>
            <a:r>
              <a:rPr kumimoji="1" lang="ja-JP" altLang="en-US" sz="1200" dirty="0" smtClean="0">
                <a:latin typeface="HG丸ｺﾞｼｯｸM-PRO" panose="020F0600000000000000" pitchFamily="50" charset="-128"/>
                <a:ea typeface="HG丸ｺﾞｼｯｸM-PRO" panose="020F0600000000000000" pitchFamily="50" charset="-128"/>
              </a:rPr>
              <a:t>、みりん、</a:t>
            </a:r>
            <a:r>
              <a:rPr kumimoji="1" lang="ja-JP" altLang="en-US" sz="1200" dirty="0">
                <a:latin typeface="HG丸ｺﾞｼｯｸM-PRO" panose="020F0600000000000000" pitchFamily="50" charset="-128"/>
                <a:ea typeface="HG丸ｺﾞｼｯｸM-PRO" panose="020F0600000000000000" pitchFamily="50" charset="-128"/>
              </a:rPr>
              <a:t>水（具材が浸るくらい）を加え</a:t>
            </a:r>
            <a:r>
              <a:rPr kumimoji="1" lang="ja-JP" altLang="en-US" sz="1200" dirty="0" smtClean="0">
                <a:latin typeface="HG丸ｺﾞｼｯｸM-PRO" panose="020F0600000000000000" pitchFamily="50" charset="-128"/>
                <a:ea typeface="HG丸ｺﾞｼｯｸM-PRO" panose="020F0600000000000000" pitchFamily="50" charset="-128"/>
              </a:rPr>
              <a:t>、味</a:t>
            </a:r>
            <a:r>
              <a:rPr kumimoji="1" lang="ja-JP" altLang="en-US" sz="1200" dirty="0">
                <a:latin typeface="HG丸ｺﾞｼｯｸM-PRO" panose="020F0600000000000000" pitchFamily="50" charset="-128"/>
                <a:ea typeface="HG丸ｺﾞｼｯｸM-PRO" panose="020F0600000000000000" pitchFamily="50" charset="-128"/>
              </a:rPr>
              <a:t>が</a:t>
            </a:r>
            <a:r>
              <a:rPr kumimoji="1" lang="ja-JP" altLang="en-US" sz="1200" dirty="0" smtClean="0">
                <a:latin typeface="HG丸ｺﾞｼｯｸM-PRO" panose="020F0600000000000000" pitchFamily="50" charset="-128"/>
                <a:ea typeface="HG丸ｺﾞｼｯｸM-PRO" panose="020F0600000000000000" pitchFamily="50" charset="-128"/>
              </a:rPr>
              <a:t>染　</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a:latin typeface="HG丸ｺﾞｼｯｸM-PRO" panose="020F0600000000000000" pitchFamily="50" charset="-128"/>
                <a:ea typeface="HG丸ｺﾞｼｯｸM-PRO" panose="020F0600000000000000" pitchFamily="50" charset="-128"/>
              </a:rPr>
              <a:t>　</a:t>
            </a:r>
            <a:r>
              <a:rPr kumimoji="1" lang="ja-JP" altLang="en-US" sz="1200" dirty="0" smtClean="0">
                <a:latin typeface="HG丸ｺﾞｼｯｸM-PRO" panose="020F0600000000000000" pitchFamily="50" charset="-128"/>
                <a:ea typeface="HG丸ｺﾞｼｯｸM-PRO" panose="020F0600000000000000" pitchFamily="50" charset="-128"/>
              </a:rPr>
              <a:t>みるまで</a:t>
            </a:r>
            <a:r>
              <a:rPr kumimoji="1" lang="ja-JP" altLang="en-US" sz="1200" dirty="0">
                <a:latin typeface="HG丸ｺﾞｼｯｸM-PRO" panose="020F0600000000000000" pitchFamily="50" charset="-128"/>
                <a:ea typeface="HG丸ｺﾞｼｯｸM-PRO" panose="020F0600000000000000" pitchFamily="50" charset="-128"/>
              </a:rPr>
              <a:t>煮る</a:t>
            </a:r>
            <a:r>
              <a:rPr kumimoji="1" lang="ja-JP" altLang="en-US" sz="1200" dirty="0" smtClean="0">
                <a:latin typeface="HG丸ｺﾞｼｯｸM-PRO" panose="020F0600000000000000" pitchFamily="50" charset="-128"/>
                <a:ea typeface="HG丸ｺﾞｼｯｸM-PRO" panose="020F0600000000000000" pitchFamily="50" charset="-128"/>
              </a:rPr>
              <a:t>。</a:t>
            </a:r>
            <a:endParaRPr kumimoji="1"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⑤</a:t>
            </a:r>
            <a:r>
              <a:rPr lang="ja-JP" altLang="ja-JP" sz="1200" dirty="0">
                <a:latin typeface="HG丸ｺﾞｼｯｸM-PRO" panose="020F0600000000000000" pitchFamily="50" charset="-128"/>
                <a:ea typeface="HG丸ｺﾞｼｯｸM-PRO" panose="020F0600000000000000" pitchFamily="50" charset="-128"/>
              </a:rPr>
              <a:t>煮汁と具材を分け、米を入れた炊飯器に煮汁と水を加えて所定の量に調整する</a:t>
            </a:r>
            <a:r>
              <a:rPr lang="ja-JP" altLang="ja-JP" sz="1200" dirty="0" smtClean="0">
                <a:latin typeface="HG丸ｺﾞｼｯｸM-PRO" panose="020F0600000000000000" pitchFamily="50" charset="-128"/>
                <a:ea typeface="HG丸ｺﾞｼｯｸM-PRO" panose="020F0600000000000000" pitchFamily="50" charset="-128"/>
              </a:rPr>
              <a:t>。</a:t>
            </a:r>
            <a:endParaRPr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⑥⑤</a:t>
            </a:r>
            <a:r>
              <a:rPr lang="ja-JP" altLang="ja-JP" sz="1200" dirty="0">
                <a:latin typeface="HG丸ｺﾞｼｯｸM-PRO" panose="020F0600000000000000" pitchFamily="50" charset="-128"/>
                <a:ea typeface="HG丸ｺﾞｼｯｸM-PRO" panose="020F0600000000000000" pitchFamily="50" charset="-128"/>
              </a:rPr>
              <a:t>の上に具材を加えて炊飯し、炊けたら</a:t>
            </a:r>
            <a:r>
              <a:rPr lang="ja-JP" altLang="ja-JP" sz="1200" dirty="0" smtClean="0">
                <a:latin typeface="HG丸ｺﾞｼｯｸM-PRO" panose="020F0600000000000000" pitchFamily="50" charset="-128"/>
                <a:ea typeface="HG丸ｺﾞｼｯｸM-PRO" panose="020F0600000000000000" pitchFamily="50" charset="-128"/>
              </a:rPr>
              <a:t>さっ</a:t>
            </a:r>
            <a:r>
              <a:rPr lang="ja-JP" altLang="en-US" sz="1200" dirty="0" smtClean="0">
                <a:latin typeface="HG丸ｺﾞｼｯｸM-PRO" panose="020F0600000000000000" pitchFamily="50" charset="-128"/>
                <a:ea typeface="HG丸ｺﾞｼｯｸM-PRO" panose="020F0600000000000000" pitchFamily="50" charset="-128"/>
              </a:rPr>
              <a:t>と</a:t>
            </a:r>
            <a:r>
              <a:rPr lang="ja-JP" altLang="ja-JP" sz="1200" dirty="0" smtClean="0">
                <a:latin typeface="HG丸ｺﾞｼｯｸM-PRO" panose="020F0600000000000000" pitchFamily="50" charset="-128"/>
                <a:ea typeface="HG丸ｺﾞｼｯｸM-PRO" panose="020F0600000000000000" pitchFamily="50" charset="-128"/>
              </a:rPr>
              <a:t>混ぜる。</a:t>
            </a:r>
            <a:endParaRPr lang="en-US" altLang="ja-JP" sz="1200" dirty="0" smtClean="0">
              <a:latin typeface="HG丸ｺﾞｼｯｸM-PRO" panose="020F0600000000000000" pitchFamily="50" charset="-128"/>
              <a:ea typeface="HG丸ｺﾞｼｯｸM-PRO" panose="020F0600000000000000" pitchFamily="50" charset="-128"/>
            </a:endParaRPr>
          </a:p>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⑦</a:t>
            </a:r>
            <a:r>
              <a:rPr lang="ja-JP" altLang="ja-JP" sz="1200" dirty="0">
                <a:latin typeface="HG丸ｺﾞｼｯｸM-PRO" panose="020F0600000000000000" pitchFamily="50" charset="-128"/>
                <a:ea typeface="HG丸ｺﾞｼｯｸM-PRO" panose="020F0600000000000000" pitchFamily="50" charset="-128"/>
              </a:rPr>
              <a:t>茶碗によそい、三つ葉を天盛りする</a:t>
            </a:r>
            <a:r>
              <a:rPr lang="ja-JP" altLang="ja-JP" sz="1200" dirty="0" smtClean="0">
                <a:latin typeface="HG丸ｺﾞｼｯｸM-PRO" panose="020F0600000000000000" pitchFamily="50" charset="-128"/>
                <a:ea typeface="HG丸ｺﾞｼｯｸM-PRO" panose="020F0600000000000000" pitchFamily="50" charset="-128"/>
              </a:rPr>
              <a:t>。</a:t>
            </a:r>
            <a:endParaRPr kumimoji="1" lang="ja-JP" altLang="en-US" sz="1200" dirty="0">
              <a:latin typeface="HG丸ｺﾞｼｯｸM-PRO" panose="020F0600000000000000" pitchFamily="50" charset="-128"/>
              <a:ea typeface="HG丸ｺﾞｼｯｸM-PRO" panose="020F0600000000000000" pitchFamily="50" charset="-128"/>
            </a:endParaRPr>
          </a:p>
        </p:txBody>
      </p:sp>
      <p:grpSp>
        <p:nvGrpSpPr>
          <p:cNvPr id="6" name="グループ化 5"/>
          <p:cNvGrpSpPr/>
          <p:nvPr/>
        </p:nvGrpSpPr>
        <p:grpSpPr>
          <a:xfrm>
            <a:off x="152183" y="3218877"/>
            <a:ext cx="2600205" cy="2011321"/>
            <a:chOff x="152182" y="3309616"/>
            <a:chExt cx="2890823" cy="2140473"/>
          </a:xfrm>
        </p:grpSpPr>
        <p:pic>
          <p:nvPicPr>
            <p:cNvPr id="16" name="図 15"/>
            <p:cNvPicPr>
              <a:picLocks noChangeAspect="1"/>
            </p:cNvPicPr>
            <p:nvPr/>
          </p:nvPicPr>
          <p:blipFill>
            <a:blip r:embed="rId2"/>
            <a:stretch>
              <a:fillRect/>
            </a:stretch>
          </p:blipFill>
          <p:spPr>
            <a:xfrm>
              <a:off x="152182" y="3309616"/>
              <a:ext cx="2890823" cy="2140473"/>
            </a:xfrm>
            <a:prstGeom prst="rect">
              <a:avLst/>
            </a:prstGeom>
            <a:effectLst/>
          </p:spPr>
        </p:pic>
        <p:pic>
          <p:nvPicPr>
            <p:cNvPr id="17" name="図 16"/>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18901" y="3559175"/>
              <a:ext cx="1236627" cy="976219"/>
            </a:xfrm>
            <a:prstGeom prst="rect">
              <a:avLst/>
            </a:prstGeom>
            <a:noFill/>
            <a:ln>
              <a:noFill/>
            </a:ln>
          </p:spPr>
        </p:pic>
      </p:grpSp>
      <p:pic>
        <p:nvPicPr>
          <p:cNvPr id="8" name="図 7"/>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18235" y1="26404" x2="41765" y2="65730"/>
                        <a14:foregroundMark x1="47059" y1="14045" x2="72941" y2="28652"/>
                        <a14:foregroundMark x1="50588" y1="20225" x2="47647" y2="64045"/>
                        <a14:foregroundMark x1="34118" y1="40449" x2="65882" y2="42135"/>
                        <a14:foregroundMark x1="92353" y1="51685" x2="92353" y2="51685"/>
                        <a14:foregroundMark x1="74706" y1="58427" x2="81176" y2="56180"/>
                        <a14:foregroundMark x1="82941" y1="50562" x2="86471" y2="53371"/>
                        <a14:foregroundMark x1="11176" y1="74157" x2="20000" y2="65169"/>
                        <a14:foregroundMark x1="25882" y1="92135" x2="34706" y2="83708"/>
                        <a14:foregroundMark x1="53529" y1="83146" x2="63529" y2="90449"/>
                        <a14:foregroundMark x1="74118" y1="28090" x2="76471" y2="33708"/>
                        <a14:foregroundMark x1="21765" y1="20787" x2="24118" y2="16854"/>
                        <a14:foregroundMark x1="34706" y1="12921" x2="34118" y2="9551"/>
                        <a14:foregroundMark x1="27059" y1="64045" x2="35882" y2="50562"/>
                        <a14:foregroundMark x1="61176" y1="55618" x2="61176" y2="47191"/>
                      </a14:backgroundRemoval>
                    </a14:imgEffect>
                  </a14:imgLayer>
                </a14:imgProps>
              </a:ext>
              <a:ext uri="{28A0092B-C50C-407E-A947-70E740481C1C}">
                <a14:useLocalDpi xmlns:a14="http://schemas.microsoft.com/office/drawing/2010/main" val="0"/>
              </a:ext>
            </a:extLst>
          </a:blip>
          <a:stretch>
            <a:fillRect/>
          </a:stretch>
        </p:blipFill>
        <p:spPr>
          <a:xfrm>
            <a:off x="5438359" y="6778564"/>
            <a:ext cx="925569" cy="969125"/>
          </a:xfrm>
          <a:prstGeom prst="rect">
            <a:avLst/>
          </a:prstGeom>
        </p:spPr>
      </p:pic>
      <p:sp>
        <p:nvSpPr>
          <p:cNvPr id="21" name="テキスト ボックス 20"/>
          <p:cNvSpPr txBox="1"/>
          <p:nvPr/>
        </p:nvSpPr>
        <p:spPr>
          <a:xfrm>
            <a:off x="168716" y="7484707"/>
            <a:ext cx="5900744" cy="272190"/>
          </a:xfrm>
          <a:prstGeom prst="rect">
            <a:avLst/>
          </a:prstGeom>
          <a:noFill/>
        </p:spPr>
        <p:txBody>
          <a:bodyPr wrap="square" rtlCol="0">
            <a:spAutoFit/>
          </a:bodyPr>
          <a:lstStyle/>
          <a:p>
            <a:pPr>
              <a:lnSpc>
                <a:spcPts val="1600"/>
              </a:lnSpc>
            </a:pPr>
            <a:r>
              <a:rPr kumimoji="1" lang="ja-JP" altLang="en-US" sz="1200" dirty="0" smtClean="0">
                <a:latin typeface="HG丸ｺﾞｼｯｸM-PRO" panose="020F0600000000000000" pitchFamily="50" charset="-128"/>
                <a:ea typeface="HG丸ｺﾞｼｯｸM-PRO" panose="020F0600000000000000" pitchFamily="50" charset="-128"/>
              </a:rPr>
              <a:t>寒さが増すとともに旬を迎え、</a:t>
            </a:r>
            <a:r>
              <a:rPr kumimoji="1" lang="en-US" altLang="ja-JP" sz="1200" dirty="0" smtClean="0">
                <a:latin typeface="HG丸ｺﾞｼｯｸM-PRO" panose="020F0600000000000000" pitchFamily="50" charset="-128"/>
                <a:ea typeface="HG丸ｺﾞｼｯｸM-PRO" panose="020F0600000000000000" pitchFamily="50" charset="-128"/>
              </a:rPr>
              <a:t>5</a:t>
            </a:r>
            <a:r>
              <a:rPr kumimoji="1" lang="ja-JP" altLang="en-US" sz="1200" dirty="0" smtClean="0">
                <a:latin typeface="HG丸ｺﾞｼｯｸM-PRO" panose="020F0600000000000000" pitchFamily="50" charset="-128"/>
                <a:ea typeface="HG丸ｺﾞｼｯｸM-PRO" panose="020F0600000000000000" pitchFamily="50" charset="-128"/>
              </a:rPr>
              <a:t>月頃まで楽しむことができます。</a:t>
            </a:r>
            <a:endParaRPr kumimoji="1" lang="en-US" altLang="ja-JP" sz="1200" dirty="0" smtClean="0">
              <a:latin typeface="HG丸ｺﾞｼｯｸM-PRO" panose="020F0600000000000000" pitchFamily="50" charset="-128"/>
              <a:ea typeface="HG丸ｺﾞｼｯｸM-PRO" panose="020F0600000000000000" pitchFamily="50" charset="-128"/>
            </a:endParaRPr>
          </a:p>
        </p:txBody>
      </p:sp>
      <p:pic>
        <p:nvPicPr>
          <p:cNvPr id="20" name="図 19"/>
          <p:cNvPicPr>
            <a:picLocks noChangeAspect="1"/>
          </p:cNvPicPr>
          <p:nvPr/>
        </p:nvPicPr>
        <p:blipFill>
          <a:blip r:embed="rId6"/>
          <a:stretch>
            <a:fillRect/>
          </a:stretch>
        </p:blipFill>
        <p:spPr>
          <a:xfrm>
            <a:off x="2823664" y="3408968"/>
            <a:ext cx="371171" cy="302825"/>
          </a:xfrm>
          <a:prstGeom prst="rect">
            <a:avLst/>
          </a:prstGeom>
        </p:spPr>
      </p:pic>
      <p:pic>
        <p:nvPicPr>
          <p:cNvPr id="22" name="図 21"/>
          <p:cNvPicPr>
            <a:picLocks noChangeAspect="1"/>
          </p:cNvPicPr>
          <p:nvPr/>
        </p:nvPicPr>
        <p:blipFill>
          <a:blip r:embed="rId6"/>
          <a:stretch>
            <a:fillRect/>
          </a:stretch>
        </p:blipFill>
        <p:spPr>
          <a:xfrm>
            <a:off x="6069460" y="3406016"/>
            <a:ext cx="371171" cy="302825"/>
          </a:xfrm>
          <a:prstGeom prst="rect">
            <a:avLst/>
          </a:prstGeom>
        </p:spPr>
      </p:pic>
      <p:pic>
        <p:nvPicPr>
          <p:cNvPr id="11" name="図 10"/>
          <p:cNvPicPr>
            <a:picLocks noChangeAspect="1"/>
          </p:cNvPicPr>
          <p:nvPr/>
        </p:nvPicPr>
        <p:blipFill rotWithShape="1">
          <a:blip r:embed="rId7" cstate="print">
            <a:extLst>
              <a:ext uri="{28A0092B-C50C-407E-A947-70E740481C1C}">
                <a14:useLocalDpi xmlns:a14="http://schemas.microsoft.com/office/drawing/2010/main" val="0"/>
              </a:ext>
            </a:extLst>
          </a:blip>
          <a:srcRect l="4640" r="10695"/>
          <a:stretch/>
        </p:blipFill>
        <p:spPr>
          <a:xfrm>
            <a:off x="4704802" y="280761"/>
            <a:ext cx="1735829" cy="1361342"/>
          </a:xfrm>
          <a:prstGeom prst="rect">
            <a:avLst/>
          </a:prstGeom>
        </p:spPr>
      </p:pic>
      <p:pic>
        <p:nvPicPr>
          <p:cNvPr id="24" name="図 23"/>
          <p:cNvPicPr>
            <a:picLocks noChangeAspect="1"/>
          </p:cNvPicPr>
          <p:nvPr/>
        </p:nvPicPr>
        <p:blipFill rotWithShape="1">
          <a:blip r:embed="rId8" cstate="print">
            <a:extLst>
              <a:ext uri="{28A0092B-C50C-407E-A947-70E740481C1C}">
                <a14:useLocalDpi xmlns:a14="http://schemas.microsoft.com/office/drawing/2010/main" val="0"/>
              </a:ext>
            </a:extLst>
          </a:blip>
          <a:srcRect l="18685" b="4791"/>
          <a:stretch/>
        </p:blipFill>
        <p:spPr>
          <a:xfrm>
            <a:off x="4704802" y="1698716"/>
            <a:ext cx="1735829" cy="1352464"/>
          </a:xfrm>
          <a:prstGeom prst="rect">
            <a:avLst/>
          </a:prstGeom>
        </p:spPr>
      </p:pic>
    </p:spTree>
    <p:extLst>
      <p:ext uri="{BB962C8B-B14F-4D97-AF65-F5344CB8AC3E}">
        <p14:creationId xmlns:p14="http://schemas.microsoft.com/office/powerpoint/2010/main" val="123217247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グループ化 11"/>
          <p:cNvGrpSpPr/>
          <p:nvPr/>
        </p:nvGrpSpPr>
        <p:grpSpPr>
          <a:xfrm>
            <a:off x="171450" y="387477"/>
            <a:ext cx="6591300" cy="835660"/>
            <a:chOff x="213678" y="3237934"/>
            <a:chExt cx="6591300" cy="835660"/>
          </a:xfrm>
        </p:grpSpPr>
        <p:sp>
          <p:nvSpPr>
            <p:cNvPr id="10" name="角丸四角形 9"/>
            <p:cNvSpPr/>
            <p:nvPr/>
          </p:nvSpPr>
          <p:spPr>
            <a:xfrm>
              <a:off x="251778" y="3564959"/>
              <a:ext cx="6553200" cy="508635"/>
            </a:xfrm>
            <a:prstGeom prst="round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lgn="ctr">
                <a:spcAft>
                  <a:spcPts val="0"/>
                </a:spcAft>
              </a:pPr>
              <a:r>
                <a:rPr lang="ja-JP" sz="2400" kern="100" dirty="0">
                  <a:solidFill>
                    <a:srgbClr val="FF0000"/>
                  </a:solidFill>
                  <a:effectLst/>
                  <a:ea typeface="HGP創英角ﾎﾟｯﾌﾟ体" panose="040B0A00000000000000" pitchFamily="50" charset="-128"/>
                  <a:cs typeface="Times New Roman" panose="02020603050405020304" pitchFamily="18" charset="0"/>
                </a:rPr>
                <a:t>　　　</a:t>
              </a:r>
              <a:r>
                <a:rPr lang="ja-JP" altLang="en-US" sz="2400" kern="100" dirty="0" smtClean="0">
                  <a:solidFill>
                    <a:srgbClr val="FF0000"/>
                  </a:solidFill>
                  <a:effectLst/>
                  <a:ea typeface="HGP創英角ﾎﾟｯﾌﾟ体" panose="040B0A00000000000000" pitchFamily="50" charset="-128"/>
                  <a:cs typeface="Times New Roman" panose="02020603050405020304" pitchFamily="18" charset="0"/>
                </a:rPr>
                <a:t>なめこ</a:t>
              </a:r>
              <a:r>
                <a:rPr lang="ja-JP" sz="2400" kern="100" dirty="0">
                  <a:solidFill>
                    <a:srgbClr val="00B050"/>
                  </a:solidFill>
                  <a:effectLst/>
                  <a:ea typeface="HGP創英角ﾎﾟｯﾌﾟ体" panose="040B0A00000000000000" pitchFamily="50" charset="-128"/>
                  <a:cs typeface="Times New Roman" panose="02020603050405020304" pitchFamily="18" charset="0"/>
                </a:rPr>
                <a:t>　</a:t>
              </a:r>
              <a:r>
                <a:rPr lang="ja-JP" altLang="en-US" sz="2400" kern="100" dirty="0" smtClean="0">
                  <a:solidFill>
                    <a:srgbClr val="00B050"/>
                  </a:solidFill>
                  <a:effectLst/>
                  <a:ea typeface="HGP創英角ﾎﾟｯﾌﾟ体" panose="040B0A00000000000000" pitchFamily="50" charset="-128"/>
                  <a:cs typeface="Times New Roman" panose="02020603050405020304" pitchFamily="18" charset="0"/>
                </a:rPr>
                <a:t>宮城県は全国有数の</a:t>
              </a:r>
              <a:r>
                <a:rPr lang="ja-JP" altLang="en-US" sz="2400" kern="100" dirty="0" err="1" smtClean="0">
                  <a:solidFill>
                    <a:srgbClr val="00B050"/>
                  </a:solidFill>
                  <a:effectLst/>
                  <a:ea typeface="HGP創英角ﾎﾟｯﾌﾟ体" panose="040B0A00000000000000" pitchFamily="50" charset="-128"/>
                  <a:cs typeface="Times New Roman" panose="02020603050405020304" pitchFamily="18" charset="0"/>
                </a:rPr>
                <a:t>なめこ</a:t>
              </a:r>
              <a:r>
                <a:rPr lang="ja-JP" altLang="en-US" sz="2400" kern="100" dirty="0" smtClean="0">
                  <a:solidFill>
                    <a:srgbClr val="00B050"/>
                  </a:solidFill>
                  <a:effectLst/>
                  <a:ea typeface="HGP創英角ﾎﾟｯﾌﾟ体" panose="040B0A00000000000000" pitchFamily="50" charset="-128"/>
                  <a:cs typeface="Times New Roman" panose="02020603050405020304" pitchFamily="18" charset="0"/>
                </a:rPr>
                <a:t>産地</a:t>
              </a:r>
              <a:r>
                <a:rPr lang="ja-JP" sz="2000" kern="100" dirty="0" smtClean="0">
                  <a:solidFill>
                    <a:srgbClr val="00B050"/>
                  </a:solidFill>
                  <a:effectLst/>
                  <a:ea typeface="HGP創英角ﾎﾟｯﾌﾟ体" panose="040B0A00000000000000" pitchFamily="50" charset="-128"/>
                  <a:cs typeface="Times New Roman" panose="02020603050405020304" pitchFamily="18" charset="0"/>
                </a:rPr>
                <a:t>！</a:t>
              </a:r>
              <a:r>
                <a:rPr lang="en-US" sz="2000" kern="100" dirty="0">
                  <a:solidFill>
                    <a:srgbClr val="00B050"/>
                  </a:solidFill>
                  <a:effectLst/>
                  <a:latin typeface="HGP創英角ﾎﾟｯﾌﾟ体" panose="040B0A00000000000000" pitchFamily="50" charset="-128"/>
                  <a:ea typeface="HG丸ｺﾞｼｯｸM-PRO" panose="020F0600000000000000" pitchFamily="50" charset="-128"/>
                  <a:cs typeface="Times New Roman" panose="02020603050405020304" pitchFamily="18" charset="0"/>
                </a:rPr>
                <a:t> </a:t>
              </a:r>
              <a:r>
                <a:rPr lang="en-US" sz="1600" kern="100" dirty="0">
                  <a:solidFill>
                    <a:srgbClr val="4F6228"/>
                  </a:solidFill>
                  <a:effectLst/>
                  <a:latin typeface="HGP創英角ﾎﾟｯﾌﾟ体" panose="040B0A00000000000000" pitchFamily="50" charset="-128"/>
                  <a:ea typeface="HG丸ｺﾞｼｯｸM-PRO" panose="020F0600000000000000" pitchFamily="50" charset="-128"/>
                  <a:cs typeface="Times New Roman" panose="02020603050405020304" pitchFamily="18" charset="0"/>
                </a:rPr>
                <a:t> </a:t>
              </a:r>
              <a:endParaRPr lang="ja-JP" sz="1200" kern="100" dirty="0">
                <a:effectLst/>
                <a:ea typeface="HG丸ｺﾞｼｯｸM-PRO" panose="020F0600000000000000" pitchFamily="50" charset="-128"/>
                <a:cs typeface="Times New Roman" panose="02020603050405020304" pitchFamily="18" charset="0"/>
              </a:endParaRPr>
            </a:p>
          </p:txBody>
        </p:sp>
        <p:sp>
          <p:nvSpPr>
            <p:cNvPr id="11" name="角丸四角形吹き出し 10"/>
            <p:cNvSpPr/>
            <p:nvPr/>
          </p:nvSpPr>
          <p:spPr>
            <a:xfrm>
              <a:off x="213678" y="3237934"/>
              <a:ext cx="1600200" cy="390525"/>
            </a:xfrm>
            <a:prstGeom prst="wedgeRoundRectCallout">
              <a:avLst>
                <a:gd name="adj1" fmla="val -14881"/>
                <a:gd name="adj2" fmla="val 77134"/>
                <a:gd name="adj3" fmla="val 16667"/>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ts val="2000"/>
                </a:lnSpc>
                <a:spcAft>
                  <a:spcPts val="0"/>
                </a:spcAft>
              </a:pPr>
              <a:r>
                <a:rPr lang="ja-JP" sz="2000" kern="100" dirty="0">
                  <a:effectLst/>
                  <a:ea typeface="HGP創英角ﾎﾟｯﾌﾟ体" panose="040B0A00000000000000" pitchFamily="50" charset="-128"/>
                  <a:cs typeface="Times New Roman" panose="02020603050405020304" pitchFamily="18" charset="0"/>
                </a:rPr>
                <a:t>旬の</a:t>
              </a:r>
              <a:r>
                <a:rPr lang="ja-JP" sz="2000" kern="100" dirty="0" smtClean="0">
                  <a:effectLst/>
                  <a:ea typeface="HGP創英角ﾎﾟｯﾌﾟ体" panose="040B0A00000000000000" pitchFamily="50" charset="-128"/>
                  <a:cs typeface="Times New Roman" panose="02020603050405020304" pitchFamily="18" charset="0"/>
                </a:rPr>
                <a:t>食材</a:t>
              </a:r>
              <a:endParaRPr lang="ja-JP" sz="1200" kern="100" dirty="0">
                <a:effectLst/>
                <a:ea typeface="HG丸ｺﾞｼｯｸM-PRO" panose="020F0600000000000000" pitchFamily="50" charset="-128"/>
                <a:cs typeface="Times New Roman" panose="02020603050405020304" pitchFamily="18" charset="0"/>
              </a:endParaRPr>
            </a:p>
          </p:txBody>
        </p:sp>
      </p:grpSp>
      <p:sp>
        <p:nvSpPr>
          <p:cNvPr id="13" name="角丸四角形 12"/>
          <p:cNvSpPr/>
          <p:nvPr/>
        </p:nvSpPr>
        <p:spPr>
          <a:xfrm>
            <a:off x="54631" y="1642257"/>
            <a:ext cx="4138864" cy="51667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○全国の</a:t>
            </a:r>
            <a:r>
              <a:rPr lang="ja-JP" altLang="en-US" kern="100" dirty="0" err="1" smtClean="0">
                <a:solidFill>
                  <a:srgbClr val="FF0000"/>
                </a:solidFill>
                <a:ea typeface="HGP創英角ﾎﾟｯﾌﾟ体" panose="040B0A00000000000000" pitchFamily="50" charset="-128"/>
                <a:cs typeface="Times New Roman" panose="02020603050405020304" pitchFamily="18" charset="0"/>
              </a:rPr>
              <a:t>なめこ</a:t>
            </a:r>
            <a:r>
              <a:rPr lang="ja-JP" altLang="en-US" kern="100" dirty="0" smtClean="0">
                <a:solidFill>
                  <a:srgbClr val="FF0000"/>
                </a:solidFill>
                <a:ea typeface="HGP創英角ﾎﾟｯﾌﾟ体" panose="040B0A00000000000000" pitchFamily="50" charset="-128"/>
                <a:cs typeface="Times New Roman" panose="02020603050405020304" pitchFamily="18" charset="0"/>
              </a:rPr>
              <a:t>生産状況（令和４年）</a:t>
            </a:r>
            <a:endParaRPr lang="ja-JP" sz="1050" kern="100" dirty="0">
              <a:effectLst/>
              <a:ea typeface="HG丸ｺﾞｼｯｸM-PRO" panose="020F0600000000000000" pitchFamily="50" charset="-128"/>
              <a:cs typeface="Times New Roman" panose="02020603050405020304" pitchFamily="18" charset="0"/>
            </a:endParaRPr>
          </a:p>
        </p:txBody>
      </p:sp>
      <p:sp>
        <p:nvSpPr>
          <p:cNvPr id="14" name="角丸四角形 13"/>
          <p:cNvSpPr/>
          <p:nvPr/>
        </p:nvSpPr>
        <p:spPr>
          <a:xfrm>
            <a:off x="29784" y="4164028"/>
            <a:ext cx="3982453" cy="51667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○県内の</a:t>
            </a:r>
            <a:r>
              <a:rPr lang="ja-JP" altLang="en-US" kern="100" dirty="0" err="1" smtClean="0">
                <a:solidFill>
                  <a:srgbClr val="FF0000"/>
                </a:solidFill>
                <a:ea typeface="HGP創英角ﾎﾟｯﾌﾟ体" panose="040B0A00000000000000" pitchFamily="50" charset="-128"/>
                <a:cs typeface="Times New Roman" panose="02020603050405020304" pitchFamily="18" charset="0"/>
              </a:rPr>
              <a:t>なめこ</a:t>
            </a:r>
            <a:r>
              <a:rPr lang="ja-JP" altLang="en-US" kern="100" dirty="0" smtClean="0">
                <a:solidFill>
                  <a:srgbClr val="FF0000"/>
                </a:solidFill>
                <a:ea typeface="HGP創英角ﾎﾟｯﾌﾟ体" panose="040B0A00000000000000" pitchFamily="50" charset="-128"/>
                <a:cs typeface="Times New Roman" panose="02020603050405020304" pitchFamily="18" charset="0"/>
              </a:rPr>
              <a:t>生産量（令和４年）</a:t>
            </a:r>
            <a:endParaRPr lang="ja-JP" sz="1050" kern="100" dirty="0">
              <a:effectLst/>
              <a:ea typeface="HG丸ｺﾞｼｯｸM-PRO" panose="020F0600000000000000" pitchFamily="50" charset="-128"/>
              <a:cs typeface="Times New Roman" panose="02020603050405020304" pitchFamily="18" charset="0"/>
            </a:endParaRPr>
          </a:p>
        </p:txBody>
      </p:sp>
      <p:sp>
        <p:nvSpPr>
          <p:cNvPr id="17" name="角丸四角形 16"/>
          <p:cNvSpPr/>
          <p:nvPr/>
        </p:nvSpPr>
        <p:spPr>
          <a:xfrm>
            <a:off x="29784" y="6560644"/>
            <a:ext cx="3263900" cy="51667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○なめこの概要・歴史</a:t>
            </a:r>
            <a:endParaRPr lang="ja-JP" sz="1050" kern="100" dirty="0">
              <a:effectLst/>
              <a:ea typeface="HG丸ｺﾞｼｯｸM-PRO" panose="020F0600000000000000" pitchFamily="50" charset="-128"/>
              <a:cs typeface="Times New Roman" panose="02020603050405020304" pitchFamily="18" charset="0"/>
            </a:endParaRPr>
          </a:p>
        </p:txBody>
      </p:sp>
      <p:pic>
        <p:nvPicPr>
          <p:cNvPr id="16" name="図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55590" y="3952613"/>
            <a:ext cx="2762725" cy="2933968"/>
          </a:xfrm>
          <a:prstGeom prst="rect">
            <a:avLst/>
          </a:prstGeom>
        </p:spPr>
      </p:pic>
      <p:pic>
        <p:nvPicPr>
          <p:cNvPr id="18" name="図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98171" y="4423170"/>
            <a:ext cx="527881" cy="608792"/>
          </a:xfrm>
          <a:prstGeom prst="rect">
            <a:avLst/>
          </a:prstGeom>
        </p:spPr>
      </p:pic>
      <p:pic>
        <p:nvPicPr>
          <p:cNvPr id="19" name="図 18"/>
          <p:cNvPicPr>
            <a:picLocks noChangeAspect="1"/>
          </p:cNvPicPr>
          <p:nvPr/>
        </p:nvPicPr>
        <p:blipFill>
          <a:blip r:embed="rId4"/>
          <a:stretch>
            <a:fillRect/>
          </a:stretch>
        </p:blipFill>
        <p:spPr>
          <a:xfrm>
            <a:off x="4742244" y="5032287"/>
            <a:ext cx="245941" cy="280459"/>
          </a:xfrm>
          <a:prstGeom prst="rect">
            <a:avLst/>
          </a:prstGeom>
        </p:spPr>
      </p:pic>
      <p:sp>
        <p:nvSpPr>
          <p:cNvPr id="20" name="テキスト ボックス 19"/>
          <p:cNvSpPr txBox="1"/>
          <p:nvPr/>
        </p:nvSpPr>
        <p:spPr>
          <a:xfrm>
            <a:off x="3694988" y="4330254"/>
            <a:ext cx="1100319" cy="461665"/>
          </a:xfrm>
          <a:prstGeom prst="rect">
            <a:avLst/>
          </a:prstGeom>
          <a:noFill/>
        </p:spPr>
        <p:txBody>
          <a:bodyPr wrap="square" rtlCol="0">
            <a:spAutoFit/>
          </a:bodyPr>
          <a:lstStyle/>
          <a:p>
            <a:r>
              <a:rPr kumimoji="1" lang="ja-JP" altLang="en-US" sz="1200" b="1" dirty="0" smtClean="0">
                <a:solidFill>
                  <a:srgbClr val="00B050"/>
                </a:solidFill>
              </a:rPr>
              <a:t>県内生産量</a:t>
            </a:r>
            <a:endParaRPr kumimoji="1" lang="en-US" altLang="ja-JP" sz="1200" b="1" dirty="0" smtClean="0">
              <a:solidFill>
                <a:srgbClr val="00B050"/>
              </a:solidFill>
            </a:endParaRPr>
          </a:p>
          <a:p>
            <a:r>
              <a:rPr kumimoji="1" lang="ja-JP" altLang="en-US" sz="1200" b="1" dirty="0" smtClean="0">
                <a:solidFill>
                  <a:srgbClr val="00B050"/>
                </a:solidFill>
              </a:rPr>
              <a:t>２位：栗原市</a:t>
            </a:r>
            <a:endParaRPr kumimoji="1" lang="ja-JP" altLang="en-US" sz="1200" b="1" dirty="0">
              <a:solidFill>
                <a:srgbClr val="00B050"/>
              </a:solidFill>
            </a:endParaRPr>
          </a:p>
        </p:txBody>
      </p:sp>
      <p:sp>
        <p:nvSpPr>
          <p:cNvPr id="21" name="テキスト ボックス 20"/>
          <p:cNvSpPr txBox="1"/>
          <p:nvPr/>
        </p:nvSpPr>
        <p:spPr>
          <a:xfrm>
            <a:off x="3554846" y="5547185"/>
            <a:ext cx="1100319" cy="276999"/>
          </a:xfrm>
          <a:prstGeom prst="rect">
            <a:avLst/>
          </a:prstGeom>
          <a:noFill/>
        </p:spPr>
        <p:txBody>
          <a:bodyPr wrap="square" rtlCol="0">
            <a:spAutoFit/>
          </a:bodyPr>
          <a:lstStyle/>
          <a:p>
            <a:r>
              <a:rPr kumimoji="1" lang="ja-JP" altLang="en-US" sz="1200" b="1" dirty="0" smtClean="0">
                <a:solidFill>
                  <a:srgbClr val="00B050"/>
                </a:solidFill>
              </a:rPr>
              <a:t>１位：川崎町</a:t>
            </a:r>
            <a:endParaRPr kumimoji="1" lang="ja-JP" altLang="en-US" sz="1200" b="1" dirty="0">
              <a:solidFill>
                <a:srgbClr val="00B050"/>
              </a:solidFill>
            </a:endParaRPr>
          </a:p>
        </p:txBody>
      </p:sp>
      <p:sp>
        <p:nvSpPr>
          <p:cNvPr id="22" name="テキスト ボックス 21"/>
          <p:cNvSpPr txBox="1"/>
          <p:nvPr/>
        </p:nvSpPr>
        <p:spPr>
          <a:xfrm>
            <a:off x="3569872" y="4974282"/>
            <a:ext cx="972000" cy="276999"/>
          </a:xfrm>
          <a:prstGeom prst="rect">
            <a:avLst/>
          </a:prstGeom>
          <a:solidFill>
            <a:schemeClr val="bg1"/>
          </a:solidFill>
        </p:spPr>
        <p:txBody>
          <a:bodyPr wrap="square" lIns="0" rIns="0" rtlCol="0">
            <a:spAutoFit/>
          </a:bodyPr>
          <a:lstStyle/>
          <a:p>
            <a:r>
              <a:rPr kumimoji="1" lang="ja-JP" altLang="en-US" sz="1200" b="1" dirty="0" smtClean="0">
                <a:solidFill>
                  <a:srgbClr val="00B050"/>
                </a:solidFill>
              </a:rPr>
              <a:t>３位：加美町</a:t>
            </a:r>
            <a:endParaRPr kumimoji="1" lang="ja-JP" altLang="en-US" sz="1200" b="1" dirty="0">
              <a:solidFill>
                <a:srgbClr val="00B050"/>
              </a:solidFill>
            </a:endParaRPr>
          </a:p>
        </p:txBody>
      </p:sp>
      <p:pic>
        <p:nvPicPr>
          <p:cNvPr id="23" name="図 22"/>
          <p:cNvPicPr>
            <a:picLocks noChangeAspect="1"/>
          </p:cNvPicPr>
          <p:nvPr/>
        </p:nvPicPr>
        <p:blipFill>
          <a:blip r:embed="rId5"/>
          <a:stretch>
            <a:fillRect/>
          </a:stretch>
        </p:blipFill>
        <p:spPr>
          <a:xfrm>
            <a:off x="4634054" y="5535334"/>
            <a:ext cx="569310" cy="648749"/>
          </a:xfrm>
          <a:prstGeom prst="rect">
            <a:avLst/>
          </a:prstGeom>
        </p:spPr>
      </p:pic>
      <p:sp>
        <p:nvSpPr>
          <p:cNvPr id="24" name="テキスト ボックス 23"/>
          <p:cNvSpPr txBox="1"/>
          <p:nvPr/>
        </p:nvSpPr>
        <p:spPr>
          <a:xfrm>
            <a:off x="171450" y="7086212"/>
            <a:ext cx="3918311" cy="2308324"/>
          </a:xfrm>
          <a:prstGeom prst="rect">
            <a:avLst/>
          </a:prstGeom>
          <a:noFill/>
        </p:spPr>
        <p:txBody>
          <a:bodyPr wrap="square" rtlCol="0">
            <a:spAutoFit/>
          </a:bodyPr>
          <a:lstStyle/>
          <a:p>
            <a:r>
              <a:rPr lang="ja-JP" altLang="en-US" sz="1600" dirty="0" smtClean="0"/>
              <a:t>　</a:t>
            </a:r>
            <a:r>
              <a:rPr lang="ja-JP" altLang="ja-JP" sz="1600" dirty="0" smtClean="0"/>
              <a:t>「なめこ</a:t>
            </a:r>
            <a:r>
              <a:rPr lang="ja-JP" altLang="en-US" sz="1600" dirty="0" smtClean="0"/>
              <a:t>（滑子）</a:t>
            </a:r>
            <a:r>
              <a:rPr lang="ja-JP" altLang="ja-JP" sz="1600" dirty="0" smtClean="0"/>
              <a:t>」</a:t>
            </a:r>
            <a:r>
              <a:rPr lang="ja-JP" altLang="ja-JP" sz="1600" dirty="0"/>
              <a:t>は秋～晩秋にブナなどの広葉樹の倒木等に発生し、その名のとおり特有の「ぬめり」が特徴で、とろりとした「舌触り」と「のど越し」のうまさを味わうきのこです。</a:t>
            </a:r>
          </a:p>
          <a:p>
            <a:r>
              <a:rPr lang="ja-JP" altLang="en-US" sz="1600" dirty="0" smtClean="0"/>
              <a:t>　</a:t>
            </a:r>
            <a:r>
              <a:rPr lang="ja-JP" altLang="ja-JP" sz="1600" dirty="0" smtClean="0"/>
              <a:t>和名</a:t>
            </a:r>
            <a:r>
              <a:rPr lang="ja-JP" altLang="ja-JP" sz="1600" dirty="0"/>
              <a:t>は特有の「ぬめり」にちなんで命名されたもので、学名も「ナメコ」がそのまま採用</a:t>
            </a:r>
            <a:r>
              <a:rPr lang="ja-JP" altLang="ja-JP" sz="1600" dirty="0" smtClean="0"/>
              <a:t>されて</a:t>
            </a:r>
            <a:r>
              <a:rPr lang="ja-JP" altLang="en-US" sz="1600" dirty="0" smtClean="0"/>
              <a:t>おり</a:t>
            </a:r>
            <a:r>
              <a:rPr lang="ja-JP" altLang="ja-JP" sz="1600" dirty="0" smtClean="0"/>
              <a:t>、</a:t>
            </a:r>
            <a:r>
              <a:rPr lang="ja-JP" altLang="ja-JP" sz="1600" dirty="0"/>
              <a:t>まさに日本特産のきのこです。</a:t>
            </a:r>
            <a:endParaRPr lang="ja-JP" altLang="ja-JP" sz="1400" dirty="0"/>
          </a:p>
        </p:txBody>
      </p:sp>
      <p:pic>
        <p:nvPicPr>
          <p:cNvPr id="25" name="図 24" descr="D:\H30（１）\02 特産一般\H30\国内派遣研修（キノックス）\DCIM\2018.12.20\IMG_4574.JPG"/>
          <p:cNvPicPr/>
          <p:nvPr/>
        </p:nvPicPr>
        <p:blipFill rotWithShape="1">
          <a:blip r:embed="rId6" cstate="print">
            <a:extLst>
              <a:ext uri="{BEBA8EAE-BF5A-486C-A8C5-ECC9F3942E4B}">
                <a14:imgProps xmlns:a14="http://schemas.microsoft.com/office/drawing/2010/main">
                  <a14:imgLayer r:embed="rId7">
                    <a14:imgEffect>
                      <a14:brightnessContrast bright="20000" contrast="20000"/>
                    </a14:imgEffect>
                  </a14:imgLayer>
                </a14:imgProps>
              </a:ext>
              <a:ext uri="{28A0092B-C50C-407E-A947-70E740481C1C}">
                <a14:useLocalDpi xmlns:a14="http://schemas.microsoft.com/office/drawing/2010/main" val="0"/>
              </a:ext>
            </a:extLst>
          </a:blip>
          <a:srcRect l="3393" t="10039" r="5381" b="5111"/>
          <a:stretch/>
        </p:blipFill>
        <p:spPr bwMode="auto">
          <a:xfrm>
            <a:off x="4012237" y="1673808"/>
            <a:ext cx="2602865" cy="1885820"/>
          </a:xfrm>
          <a:prstGeom prst="rect">
            <a:avLst/>
          </a:prstGeom>
          <a:noFill/>
          <a:ln>
            <a:noFill/>
          </a:ln>
          <a:extLst>
            <a:ext uri="{53640926-AAD7-44D8-BBD7-CCE9431645EC}">
              <a14:shadowObscured xmlns:a14="http://schemas.microsoft.com/office/drawing/2010/main"/>
            </a:ext>
          </a:extLst>
        </p:spPr>
      </p:pic>
      <p:pic>
        <p:nvPicPr>
          <p:cNvPr id="26" name="図 25"/>
          <p:cNvPicPr/>
          <p:nvPr/>
        </p:nvPicPr>
        <p:blipFill>
          <a:blip r:embed="rId8" cstate="print">
            <a:extLst>
              <a:ext uri="{28A0092B-C50C-407E-A947-70E740481C1C}">
                <a14:useLocalDpi xmlns:a14="http://schemas.microsoft.com/office/drawing/2010/main" val="0"/>
              </a:ext>
            </a:extLst>
          </a:blip>
          <a:stretch>
            <a:fillRect/>
          </a:stretch>
        </p:blipFill>
        <p:spPr>
          <a:xfrm rot="16200000">
            <a:off x="4411805" y="6957423"/>
            <a:ext cx="1911743" cy="2525340"/>
          </a:xfrm>
          <a:prstGeom prst="rect">
            <a:avLst/>
          </a:prstGeom>
        </p:spPr>
      </p:pic>
      <p:pic>
        <p:nvPicPr>
          <p:cNvPr id="9" name="図 8"/>
          <p:cNvPicPr>
            <a:picLocks noChangeAspect="1"/>
          </p:cNvPicPr>
          <p:nvPr/>
        </p:nvPicPr>
        <p:blipFill>
          <a:blip r:embed="rId9"/>
          <a:stretch>
            <a:fillRect/>
          </a:stretch>
        </p:blipFill>
        <p:spPr>
          <a:xfrm>
            <a:off x="364767" y="4636932"/>
            <a:ext cx="3060078" cy="1530039"/>
          </a:xfrm>
          <a:prstGeom prst="rect">
            <a:avLst/>
          </a:prstGeom>
        </p:spPr>
      </p:pic>
      <p:sp>
        <p:nvSpPr>
          <p:cNvPr id="27" name="テキスト ボックス 26"/>
          <p:cNvSpPr txBox="1"/>
          <p:nvPr/>
        </p:nvSpPr>
        <p:spPr>
          <a:xfrm>
            <a:off x="5288823" y="6118894"/>
            <a:ext cx="1603756" cy="600164"/>
          </a:xfrm>
          <a:prstGeom prst="rect">
            <a:avLst/>
          </a:prstGeom>
          <a:noFill/>
        </p:spPr>
        <p:txBody>
          <a:bodyPr wrap="square" rtlCol="0">
            <a:spAutoFit/>
          </a:bodyPr>
          <a:lstStyle/>
          <a:p>
            <a:r>
              <a:rPr kumimoji="1" lang="en-US" altLang="ja-JP" sz="1100" b="1" dirty="0" smtClean="0"/>
              <a:t>※</a:t>
            </a:r>
            <a:r>
              <a:rPr kumimoji="1" lang="ja-JP" altLang="en-US" sz="1100" b="1" dirty="0" smtClean="0"/>
              <a:t>　きのこイラストの大きさは生産規模を表しています</a:t>
            </a:r>
            <a:endParaRPr kumimoji="1" lang="ja-JP" altLang="en-US" sz="1100" b="1" dirty="0"/>
          </a:p>
        </p:txBody>
      </p:sp>
      <p:sp>
        <p:nvSpPr>
          <p:cNvPr id="28" name="テキスト ボックス 27"/>
          <p:cNvSpPr txBox="1"/>
          <p:nvPr/>
        </p:nvSpPr>
        <p:spPr>
          <a:xfrm>
            <a:off x="4767091" y="3589249"/>
            <a:ext cx="1603756" cy="261610"/>
          </a:xfrm>
          <a:prstGeom prst="rect">
            <a:avLst/>
          </a:prstGeom>
          <a:noFill/>
        </p:spPr>
        <p:txBody>
          <a:bodyPr wrap="square" rtlCol="0">
            <a:spAutoFit/>
          </a:bodyPr>
          <a:lstStyle/>
          <a:p>
            <a:r>
              <a:rPr kumimoji="1" lang="ja-JP" altLang="en-US" sz="1100" b="1" dirty="0" smtClean="0"/>
              <a:t>菌床による施設栽培</a:t>
            </a:r>
            <a:endParaRPr kumimoji="1" lang="ja-JP" altLang="en-US" sz="1100" b="1" dirty="0"/>
          </a:p>
        </p:txBody>
      </p:sp>
      <p:pic>
        <p:nvPicPr>
          <p:cNvPr id="2" name="図 1"/>
          <p:cNvPicPr>
            <a:picLocks noChangeAspect="1"/>
          </p:cNvPicPr>
          <p:nvPr/>
        </p:nvPicPr>
        <p:blipFill>
          <a:blip r:embed="rId10"/>
          <a:stretch>
            <a:fillRect/>
          </a:stretch>
        </p:blipFill>
        <p:spPr>
          <a:xfrm>
            <a:off x="364767" y="2152276"/>
            <a:ext cx="2928917" cy="1899507"/>
          </a:xfrm>
          <a:prstGeom prst="rect">
            <a:avLst/>
          </a:prstGeom>
        </p:spPr>
      </p:pic>
    </p:spTree>
    <p:extLst>
      <p:ext uri="{BB962C8B-B14F-4D97-AF65-F5344CB8AC3E}">
        <p14:creationId xmlns:p14="http://schemas.microsoft.com/office/powerpoint/2010/main" val="421086891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 y="94062"/>
            <a:ext cx="4836695" cy="51667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ctr" anchorCtr="0" forceAA="0" compatLnSpc="1">
            <a:prstTxWarp prst="textNoShape">
              <a:avLst/>
            </a:prstTxWarp>
            <a:noAutofit/>
          </a:bodyPr>
          <a:lstStyle/>
          <a:p>
            <a:r>
              <a:rPr lang="ja-JP" altLang="en-US" kern="100" dirty="0" smtClean="0">
                <a:solidFill>
                  <a:srgbClr val="FF0000"/>
                </a:solidFill>
                <a:ea typeface="HGP創英角ﾎﾟｯﾌﾟ体" panose="040B0A00000000000000" pitchFamily="50" charset="-128"/>
                <a:cs typeface="Times New Roman" panose="02020603050405020304" pitchFamily="18" charset="0"/>
              </a:rPr>
              <a:t>○選び方・保存方法　</a:t>
            </a:r>
            <a:r>
              <a:rPr lang="ja-JP" altLang="en-US" sz="1400" b="1" dirty="0">
                <a:solidFill>
                  <a:srgbClr val="00B050"/>
                </a:solidFill>
                <a:latin typeface="HGP創英角ｺﾞｼｯｸUB" panose="020B0900000000000000" pitchFamily="50" charset="-128"/>
                <a:ea typeface="HGP創英角ｺﾞｼｯｸUB" panose="020B0900000000000000" pitchFamily="50" charset="-128"/>
              </a:rPr>
              <a:t>「なめこ」は独特のぬめりが特徴</a:t>
            </a:r>
          </a:p>
          <a:p>
            <a:pPr>
              <a:spcAft>
                <a:spcPts val="0"/>
              </a:spcAft>
            </a:pPr>
            <a:endParaRPr lang="ja-JP" sz="1050" kern="100" dirty="0">
              <a:effectLst/>
              <a:ea typeface="HG丸ｺﾞｼｯｸM-PRO" panose="020F0600000000000000" pitchFamily="50" charset="-128"/>
              <a:cs typeface="Times New Roman" panose="02020603050405020304" pitchFamily="18" charset="0"/>
            </a:endParaRPr>
          </a:p>
        </p:txBody>
      </p:sp>
      <p:sp>
        <p:nvSpPr>
          <p:cNvPr id="15" name="角丸四角形 14"/>
          <p:cNvSpPr/>
          <p:nvPr/>
        </p:nvSpPr>
        <p:spPr>
          <a:xfrm>
            <a:off x="-1" y="2102609"/>
            <a:ext cx="6781799" cy="36541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t"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○おすすめの料理　</a:t>
            </a:r>
            <a:r>
              <a:rPr lang="ja-JP" altLang="en-US" sz="1400" kern="100" dirty="0" smtClean="0">
                <a:solidFill>
                  <a:srgbClr val="00B050"/>
                </a:solidFill>
                <a:ea typeface="HGP創英角ﾎﾟｯﾌﾟ体" panose="040B0A00000000000000" pitchFamily="50" charset="-128"/>
                <a:cs typeface="Times New Roman" panose="02020603050405020304" pitchFamily="18" charset="0"/>
              </a:rPr>
              <a:t>温泉卵となめこのみぞれ</a:t>
            </a:r>
            <a:r>
              <a:rPr lang="ja-JP" altLang="en-US" sz="1400" kern="100" dirty="0" err="1" smtClean="0">
                <a:solidFill>
                  <a:srgbClr val="00B050"/>
                </a:solidFill>
                <a:ea typeface="HGP創英角ﾎﾟｯﾌﾟ体" panose="040B0A00000000000000" pitchFamily="50" charset="-128"/>
                <a:cs typeface="Times New Roman" panose="02020603050405020304" pitchFamily="18" charset="0"/>
              </a:rPr>
              <a:t>あん</a:t>
            </a:r>
            <a:r>
              <a:rPr lang="ja-JP" altLang="en-US" sz="1400" kern="100" dirty="0" smtClean="0">
                <a:solidFill>
                  <a:srgbClr val="00B050"/>
                </a:solidFill>
                <a:ea typeface="HGP創英角ﾎﾟｯﾌﾟ体" panose="040B0A00000000000000" pitchFamily="50" charset="-128"/>
                <a:cs typeface="Times New Roman" panose="02020603050405020304" pitchFamily="18" charset="0"/>
              </a:rPr>
              <a:t>かけ</a:t>
            </a:r>
            <a:endParaRPr lang="en-US" altLang="ja-JP" sz="1400" kern="100" dirty="0" smtClean="0">
              <a:solidFill>
                <a:srgbClr val="00B050"/>
              </a:solidFill>
              <a:ea typeface="HGP創英角ﾎﾟｯﾌﾟ体" panose="040B0A00000000000000" pitchFamily="50" charset="-128"/>
              <a:cs typeface="Times New Roman" panose="02020603050405020304" pitchFamily="18" charset="0"/>
            </a:endParaRPr>
          </a:p>
        </p:txBody>
      </p:sp>
      <p:sp>
        <p:nvSpPr>
          <p:cNvPr id="18" name="角丸四角形 17"/>
          <p:cNvSpPr/>
          <p:nvPr/>
        </p:nvSpPr>
        <p:spPr>
          <a:xfrm>
            <a:off x="-1" y="5445563"/>
            <a:ext cx="6628315" cy="154065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0" rIns="91440" bIns="0" numCol="1" spcCol="0" rtlCol="0" fromWordArt="0" anchor="t" anchorCtr="0" forceAA="0" compatLnSpc="1">
            <a:prstTxWarp prst="textNoShape">
              <a:avLst/>
            </a:prstTxWarp>
            <a:noAutofit/>
          </a:bodyPr>
          <a:lstStyle/>
          <a:p>
            <a:pPr>
              <a:spcAft>
                <a:spcPts val="0"/>
              </a:spcAft>
            </a:pPr>
            <a:r>
              <a:rPr lang="ja-JP" altLang="en-US" kern="100" dirty="0" smtClean="0">
                <a:solidFill>
                  <a:srgbClr val="FF0000"/>
                </a:solidFill>
                <a:ea typeface="HGP創英角ﾎﾟｯﾌﾟ体" panose="040B0A00000000000000" pitchFamily="50" charset="-128"/>
                <a:cs typeface="Times New Roman" panose="02020603050405020304" pitchFamily="18" charset="0"/>
              </a:rPr>
              <a:t>○食べ頃カレンダー</a:t>
            </a:r>
            <a:endParaRPr lang="en-US" altLang="ja-JP" kern="100" dirty="0" smtClean="0">
              <a:solidFill>
                <a:srgbClr val="FF0000"/>
              </a:solidFill>
              <a:ea typeface="HGP創英角ﾎﾟｯﾌﾟ体" panose="040B0A00000000000000" pitchFamily="50" charset="-128"/>
              <a:cs typeface="Times New Roman" panose="02020603050405020304" pitchFamily="18" charset="0"/>
            </a:endParaRPr>
          </a:p>
          <a:p>
            <a:pPr>
              <a:spcAft>
                <a:spcPts val="0"/>
              </a:spcAft>
            </a:pPr>
            <a:r>
              <a:rPr lang="ja-JP" altLang="en-US" sz="1600" kern="100" dirty="0" smtClean="0">
                <a:solidFill>
                  <a:srgbClr val="FF0000"/>
                </a:solidFill>
                <a:latin typeface="+mn-ea"/>
                <a:cs typeface="Times New Roman" panose="02020603050405020304" pitchFamily="18" charset="0"/>
              </a:rPr>
              <a:t>　</a:t>
            </a:r>
            <a:r>
              <a:rPr lang="ja-JP" altLang="en-US" sz="1600" kern="100" dirty="0" smtClean="0">
                <a:solidFill>
                  <a:schemeClr val="tx1"/>
                </a:solidFill>
                <a:latin typeface="+mn-ea"/>
                <a:cs typeface="Times New Roman" panose="02020603050405020304" pitchFamily="18" charset="0"/>
              </a:rPr>
              <a:t>「天然の</a:t>
            </a:r>
            <a:r>
              <a:rPr lang="ja-JP" altLang="en-US" sz="1600" kern="100" dirty="0" err="1" smtClean="0">
                <a:solidFill>
                  <a:schemeClr val="tx1"/>
                </a:solidFill>
                <a:latin typeface="+mn-ea"/>
                <a:cs typeface="Times New Roman" panose="02020603050405020304" pitchFamily="18" charset="0"/>
              </a:rPr>
              <a:t>なめこ</a:t>
            </a:r>
            <a:r>
              <a:rPr lang="ja-JP" altLang="en-US" sz="1600" kern="100" dirty="0" smtClean="0">
                <a:solidFill>
                  <a:schemeClr val="tx1"/>
                </a:solidFill>
                <a:latin typeface="+mn-ea"/>
                <a:cs typeface="Times New Roman" panose="02020603050405020304" pitchFamily="18" charset="0"/>
              </a:rPr>
              <a:t>」が出回るのは９～</a:t>
            </a:r>
            <a:r>
              <a:rPr lang="en-US" altLang="ja-JP" sz="1600" kern="100" dirty="0" smtClean="0">
                <a:solidFill>
                  <a:schemeClr val="tx1"/>
                </a:solidFill>
                <a:latin typeface="+mn-ea"/>
                <a:cs typeface="Times New Roman" panose="02020603050405020304" pitchFamily="18" charset="0"/>
              </a:rPr>
              <a:t>11</a:t>
            </a:r>
            <a:r>
              <a:rPr lang="ja-JP" altLang="en-US" sz="1600" kern="100" dirty="0" smtClean="0">
                <a:solidFill>
                  <a:schemeClr val="tx1"/>
                </a:solidFill>
                <a:latin typeface="+mn-ea"/>
                <a:cs typeface="Times New Roman" panose="02020603050405020304" pitchFamily="18" charset="0"/>
              </a:rPr>
              <a:t>月頃です。ただし、自然発生のため、市場に出回るのはごく一部です。</a:t>
            </a:r>
            <a:endParaRPr lang="en-US" altLang="ja-JP" sz="1600" kern="100" dirty="0" smtClean="0">
              <a:solidFill>
                <a:schemeClr val="tx1"/>
              </a:solidFill>
              <a:latin typeface="+mn-ea"/>
              <a:cs typeface="Times New Roman" panose="02020603050405020304" pitchFamily="18" charset="0"/>
            </a:endParaRPr>
          </a:p>
          <a:p>
            <a:pPr>
              <a:spcAft>
                <a:spcPts val="0"/>
              </a:spcAft>
            </a:pPr>
            <a:r>
              <a:rPr lang="ja-JP" altLang="en-US" sz="1600" kern="100" dirty="0" smtClean="0">
                <a:solidFill>
                  <a:schemeClr val="tx1"/>
                </a:solidFill>
                <a:latin typeface="+mn-ea"/>
                <a:cs typeface="Times New Roman" panose="02020603050405020304" pitchFamily="18" charset="0"/>
              </a:rPr>
              <a:t>　一方、私たちの食卓に上る「なめこ」の多くは、菌床により施設栽培されたもので、通年販売されますが、</a:t>
            </a:r>
            <a:r>
              <a:rPr lang="ja-JP" altLang="en-US" sz="1600" kern="100" dirty="0">
                <a:solidFill>
                  <a:schemeClr val="tx1"/>
                </a:solidFill>
                <a:latin typeface="+mn-ea"/>
                <a:cs typeface="Times New Roman" panose="02020603050405020304" pitchFamily="18" charset="0"/>
              </a:rPr>
              <a:t>特に</a:t>
            </a:r>
            <a:r>
              <a:rPr lang="en-US" altLang="ja-JP" sz="1600" kern="100" dirty="0" smtClean="0">
                <a:solidFill>
                  <a:schemeClr val="tx1"/>
                </a:solidFill>
                <a:latin typeface="+mn-ea"/>
                <a:cs typeface="Times New Roman" panose="02020603050405020304" pitchFamily="18" charset="0"/>
              </a:rPr>
              <a:t>10</a:t>
            </a:r>
            <a:r>
              <a:rPr lang="ja-JP" altLang="en-US" sz="1600" kern="100" dirty="0" smtClean="0">
                <a:solidFill>
                  <a:schemeClr val="tx1"/>
                </a:solidFill>
                <a:latin typeface="+mn-ea"/>
                <a:cs typeface="Times New Roman" panose="02020603050405020304" pitchFamily="18" charset="0"/>
              </a:rPr>
              <a:t>月から３月頃までは市場に多く出荷されています。</a:t>
            </a:r>
            <a:endParaRPr lang="en-US" altLang="ja-JP" sz="1600" kern="100" dirty="0" smtClean="0">
              <a:solidFill>
                <a:schemeClr val="tx1"/>
              </a:solidFill>
              <a:latin typeface="+mn-ea"/>
              <a:cs typeface="Times New Roman" panose="02020603050405020304" pitchFamily="18" charset="0"/>
            </a:endParaRPr>
          </a:p>
        </p:txBody>
      </p:sp>
      <p:graphicFrame>
        <p:nvGraphicFramePr>
          <p:cNvPr id="9" name="表 8"/>
          <p:cNvGraphicFramePr>
            <a:graphicFrameLocks noGrp="1"/>
          </p:cNvGraphicFramePr>
          <p:nvPr>
            <p:extLst>
              <p:ext uri="{D42A27DB-BD31-4B8C-83A1-F6EECF244321}">
                <p14:modId xmlns:p14="http://schemas.microsoft.com/office/powerpoint/2010/main" val="3758380786"/>
              </p:ext>
            </p:extLst>
          </p:nvPr>
        </p:nvGraphicFramePr>
        <p:xfrm>
          <a:off x="60405" y="7034882"/>
          <a:ext cx="6732000" cy="2105406"/>
        </p:xfrm>
        <a:graphic>
          <a:graphicData uri="http://schemas.openxmlformats.org/drawingml/2006/table">
            <a:tbl>
              <a:tblPr firstRow="1" bandRow="1">
                <a:tableStyleId>{17292A2E-F333-43FB-9621-5CBBE7FDCDCB}</a:tableStyleId>
              </a:tblPr>
              <a:tblGrid>
                <a:gridCol w="561000">
                  <a:extLst>
                    <a:ext uri="{9D8B030D-6E8A-4147-A177-3AD203B41FA5}">
                      <a16:colId xmlns:a16="http://schemas.microsoft.com/office/drawing/2014/main" val="114791637"/>
                    </a:ext>
                  </a:extLst>
                </a:gridCol>
                <a:gridCol w="561000">
                  <a:extLst>
                    <a:ext uri="{9D8B030D-6E8A-4147-A177-3AD203B41FA5}">
                      <a16:colId xmlns:a16="http://schemas.microsoft.com/office/drawing/2014/main" val="2209442375"/>
                    </a:ext>
                  </a:extLst>
                </a:gridCol>
                <a:gridCol w="561000">
                  <a:extLst>
                    <a:ext uri="{9D8B030D-6E8A-4147-A177-3AD203B41FA5}">
                      <a16:colId xmlns:a16="http://schemas.microsoft.com/office/drawing/2014/main" val="562977704"/>
                    </a:ext>
                  </a:extLst>
                </a:gridCol>
                <a:gridCol w="561000">
                  <a:extLst>
                    <a:ext uri="{9D8B030D-6E8A-4147-A177-3AD203B41FA5}">
                      <a16:colId xmlns:a16="http://schemas.microsoft.com/office/drawing/2014/main" val="518711110"/>
                    </a:ext>
                  </a:extLst>
                </a:gridCol>
                <a:gridCol w="561000">
                  <a:extLst>
                    <a:ext uri="{9D8B030D-6E8A-4147-A177-3AD203B41FA5}">
                      <a16:colId xmlns:a16="http://schemas.microsoft.com/office/drawing/2014/main" val="973313078"/>
                    </a:ext>
                  </a:extLst>
                </a:gridCol>
                <a:gridCol w="550895">
                  <a:extLst>
                    <a:ext uri="{9D8B030D-6E8A-4147-A177-3AD203B41FA5}">
                      <a16:colId xmlns:a16="http://schemas.microsoft.com/office/drawing/2014/main" val="944099047"/>
                    </a:ext>
                  </a:extLst>
                </a:gridCol>
                <a:gridCol w="571105">
                  <a:extLst>
                    <a:ext uri="{9D8B030D-6E8A-4147-A177-3AD203B41FA5}">
                      <a16:colId xmlns:a16="http://schemas.microsoft.com/office/drawing/2014/main" val="4258908844"/>
                    </a:ext>
                  </a:extLst>
                </a:gridCol>
                <a:gridCol w="561000">
                  <a:extLst>
                    <a:ext uri="{9D8B030D-6E8A-4147-A177-3AD203B41FA5}">
                      <a16:colId xmlns:a16="http://schemas.microsoft.com/office/drawing/2014/main" val="1922787855"/>
                    </a:ext>
                  </a:extLst>
                </a:gridCol>
                <a:gridCol w="561000">
                  <a:extLst>
                    <a:ext uri="{9D8B030D-6E8A-4147-A177-3AD203B41FA5}">
                      <a16:colId xmlns:a16="http://schemas.microsoft.com/office/drawing/2014/main" val="2832326124"/>
                    </a:ext>
                  </a:extLst>
                </a:gridCol>
                <a:gridCol w="561000">
                  <a:extLst>
                    <a:ext uri="{9D8B030D-6E8A-4147-A177-3AD203B41FA5}">
                      <a16:colId xmlns:a16="http://schemas.microsoft.com/office/drawing/2014/main" val="1904785101"/>
                    </a:ext>
                  </a:extLst>
                </a:gridCol>
                <a:gridCol w="561000">
                  <a:extLst>
                    <a:ext uri="{9D8B030D-6E8A-4147-A177-3AD203B41FA5}">
                      <a16:colId xmlns:a16="http://schemas.microsoft.com/office/drawing/2014/main" val="58931794"/>
                    </a:ext>
                  </a:extLst>
                </a:gridCol>
                <a:gridCol w="561000">
                  <a:extLst>
                    <a:ext uri="{9D8B030D-6E8A-4147-A177-3AD203B41FA5}">
                      <a16:colId xmlns:a16="http://schemas.microsoft.com/office/drawing/2014/main" val="2422452671"/>
                    </a:ext>
                  </a:extLst>
                </a:gridCol>
              </a:tblGrid>
              <a:tr h="636651">
                <a:tc>
                  <a:txBody>
                    <a:bodyPr/>
                    <a:lstStyle/>
                    <a:p>
                      <a:pPr algn="ctr"/>
                      <a:r>
                        <a:rPr kumimoji="1" lang="ja-JP" altLang="en-US" dirty="0" smtClean="0">
                          <a:solidFill>
                            <a:schemeClr val="tx1"/>
                          </a:solidFill>
                        </a:rPr>
                        <a:t>１月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２月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３月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４月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５月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６月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７月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８月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dirty="0" smtClean="0">
                          <a:solidFill>
                            <a:schemeClr val="tx1"/>
                          </a:solidFill>
                        </a:rPr>
                        <a:t>９月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10</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11</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dirty="0" smtClean="0">
                          <a:solidFill>
                            <a:schemeClr val="tx1"/>
                          </a:solidFill>
                        </a:rPr>
                        <a:t>12</a:t>
                      </a:r>
                      <a:r>
                        <a:rPr kumimoji="1" lang="ja-JP" altLang="en-US" dirty="0" smtClean="0">
                          <a:solidFill>
                            <a:schemeClr val="tx1"/>
                          </a:solidFill>
                        </a:rPr>
                        <a:t>月</a:t>
                      </a:r>
                      <a:endParaRPr kumimoji="1" lang="ja-JP"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96312504"/>
                  </a:ext>
                </a:extLst>
              </a:tr>
              <a:tr h="1468755">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59496123"/>
                  </a:ext>
                </a:extLst>
              </a:tr>
            </a:tbl>
          </a:graphicData>
        </a:graphic>
      </p:graphicFrame>
      <p:sp>
        <p:nvSpPr>
          <p:cNvPr id="11" name="角丸四角形 10"/>
          <p:cNvSpPr/>
          <p:nvPr/>
        </p:nvSpPr>
        <p:spPr>
          <a:xfrm>
            <a:off x="49792" y="8708579"/>
            <a:ext cx="6732007" cy="393700"/>
          </a:xfrm>
          <a:prstGeom prst="round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rPr>
              <a:t>通年販売</a:t>
            </a:r>
            <a:endParaRPr kumimoji="1" lang="ja-JP" altLang="en-US" dirty="0">
              <a:solidFill>
                <a:schemeClr val="tx1"/>
              </a:solidFill>
            </a:endParaRPr>
          </a:p>
        </p:txBody>
      </p:sp>
      <p:sp>
        <p:nvSpPr>
          <p:cNvPr id="12" name="角丸四角形 11"/>
          <p:cNvSpPr/>
          <p:nvPr/>
        </p:nvSpPr>
        <p:spPr>
          <a:xfrm>
            <a:off x="60401" y="8708579"/>
            <a:ext cx="1731383" cy="3937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rPr>
              <a:t>市場出荷が多い</a:t>
            </a:r>
            <a:endParaRPr kumimoji="1" lang="ja-JP" altLang="en-US" sz="1400" dirty="0">
              <a:solidFill>
                <a:schemeClr val="tx1"/>
              </a:solidFill>
            </a:endParaRPr>
          </a:p>
        </p:txBody>
      </p:sp>
      <p:sp>
        <p:nvSpPr>
          <p:cNvPr id="13" name="角丸四角形 12"/>
          <p:cNvSpPr/>
          <p:nvPr/>
        </p:nvSpPr>
        <p:spPr>
          <a:xfrm>
            <a:off x="5050416" y="8722641"/>
            <a:ext cx="1731383" cy="3937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rPr>
              <a:t>市場出荷が多い</a:t>
            </a:r>
            <a:endParaRPr kumimoji="1" lang="ja-JP" altLang="en-US" sz="1400" dirty="0">
              <a:solidFill>
                <a:schemeClr val="tx1"/>
              </a:solidFill>
            </a:endParaRPr>
          </a:p>
        </p:txBody>
      </p:sp>
      <p:sp>
        <p:nvSpPr>
          <p:cNvPr id="16" name="角丸四角形 15"/>
          <p:cNvSpPr/>
          <p:nvPr/>
        </p:nvSpPr>
        <p:spPr>
          <a:xfrm>
            <a:off x="4537605" y="8023818"/>
            <a:ext cx="1682722" cy="393700"/>
          </a:xfrm>
          <a:prstGeom prst="roundRect">
            <a:avLst/>
          </a:pr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rPr>
              <a:t>販売</a:t>
            </a:r>
            <a:endParaRPr kumimoji="1" lang="ja-JP" altLang="en-US" sz="1400" dirty="0">
              <a:solidFill>
                <a:schemeClr val="tx1"/>
              </a:solidFill>
            </a:endParaRPr>
          </a:p>
        </p:txBody>
      </p:sp>
      <p:sp>
        <p:nvSpPr>
          <p:cNvPr id="19" name="テキスト ボックス 18"/>
          <p:cNvSpPr txBox="1"/>
          <p:nvPr/>
        </p:nvSpPr>
        <p:spPr>
          <a:xfrm>
            <a:off x="164092" y="416805"/>
            <a:ext cx="6524625" cy="1569660"/>
          </a:xfrm>
          <a:prstGeom prst="rect">
            <a:avLst/>
          </a:prstGeom>
          <a:noFill/>
        </p:spPr>
        <p:txBody>
          <a:bodyPr wrap="square" rtlCol="0">
            <a:spAutoFit/>
          </a:bodyPr>
          <a:lstStyle/>
          <a:p>
            <a:r>
              <a:rPr lang="ja-JP" altLang="en-US" sz="1400" dirty="0" smtClean="0"/>
              <a:t>　</a:t>
            </a:r>
            <a:r>
              <a:rPr lang="ja-JP" altLang="en-US" sz="1600" dirty="0" smtClean="0"/>
              <a:t>きのこの</a:t>
            </a:r>
            <a:r>
              <a:rPr lang="ja-JP" altLang="ja-JP" sz="1600" dirty="0" smtClean="0"/>
              <a:t>傘</a:t>
            </a:r>
            <a:r>
              <a:rPr lang="ja-JP" altLang="ja-JP" sz="1600" dirty="0"/>
              <a:t>の部分が肉厚で、身</a:t>
            </a:r>
            <a:r>
              <a:rPr lang="ja-JP" altLang="ja-JP" sz="1600" dirty="0" smtClean="0"/>
              <a:t>が</a:t>
            </a:r>
            <a:r>
              <a:rPr lang="ja-JP" altLang="en-US" sz="1600" dirty="0" smtClean="0"/>
              <a:t>硬</a:t>
            </a:r>
            <a:r>
              <a:rPr lang="ja-JP" altLang="ja-JP" sz="1600" dirty="0" smtClean="0"/>
              <a:t>く</a:t>
            </a:r>
            <a:r>
              <a:rPr lang="ja-JP" altLang="ja-JP" sz="1600" dirty="0"/>
              <a:t>締まったものを選び、傘が割れているものは避けましょう。水煮の場合は水分が濁っていないものが新鮮です。</a:t>
            </a:r>
          </a:p>
          <a:p>
            <a:r>
              <a:rPr lang="ja-JP" altLang="en-US" sz="1600" dirty="0" smtClean="0"/>
              <a:t>　</a:t>
            </a:r>
            <a:r>
              <a:rPr lang="ja-JP" altLang="en-US" sz="1600" dirty="0" err="1" smtClean="0"/>
              <a:t>なめこは</a:t>
            </a:r>
            <a:r>
              <a:rPr lang="ja-JP" altLang="en-US" sz="1600" dirty="0" smtClean="0"/>
              <a:t>傷</a:t>
            </a:r>
            <a:r>
              <a:rPr lang="ja-JP" altLang="ja-JP" sz="1600" dirty="0" smtClean="0"/>
              <a:t>みやすいので</a:t>
            </a:r>
            <a:r>
              <a:rPr lang="ja-JP" altLang="en-US" sz="1600" dirty="0" smtClean="0"/>
              <a:t>、購入後</a:t>
            </a:r>
            <a:r>
              <a:rPr lang="ja-JP" altLang="ja-JP" sz="1600" dirty="0" smtClean="0"/>
              <a:t>すぐ</a:t>
            </a:r>
            <a:r>
              <a:rPr lang="ja-JP" altLang="en-US" sz="1600" dirty="0" smtClean="0"/>
              <a:t>に</a:t>
            </a:r>
            <a:r>
              <a:rPr lang="ja-JP" altLang="ja-JP" sz="1600" dirty="0" smtClean="0"/>
              <a:t>食べる</a:t>
            </a:r>
            <a:r>
              <a:rPr lang="ja-JP" altLang="ja-JP" sz="1600" dirty="0"/>
              <a:t>ことをおすすめ</a:t>
            </a:r>
            <a:r>
              <a:rPr lang="ja-JP" altLang="ja-JP" sz="1600" dirty="0" smtClean="0"/>
              <a:t>します</a:t>
            </a:r>
            <a:r>
              <a:rPr lang="ja-JP" altLang="en-US" sz="1600" dirty="0" smtClean="0"/>
              <a:t>。</a:t>
            </a:r>
            <a:r>
              <a:rPr lang="ja-JP" altLang="ja-JP" sz="1600" dirty="0" smtClean="0"/>
              <a:t>真空</a:t>
            </a:r>
            <a:r>
              <a:rPr lang="ja-JP" altLang="ja-JP" sz="1600" dirty="0"/>
              <a:t>パック等で冷蔵</a:t>
            </a:r>
            <a:r>
              <a:rPr lang="ja-JP" altLang="ja-JP" sz="1600" dirty="0" smtClean="0"/>
              <a:t>すれば</a:t>
            </a:r>
            <a:r>
              <a:rPr lang="ja-JP" altLang="en-US" sz="1600" dirty="0" smtClean="0"/>
              <a:t>、１週間程度保存する</a:t>
            </a:r>
            <a:r>
              <a:rPr lang="ja-JP" altLang="ja-JP" sz="1600" dirty="0" smtClean="0"/>
              <a:t>こと</a:t>
            </a:r>
            <a:r>
              <a:rPr lang="ja-JP" altLang="ja-JP" sz="1600" dirty="0"/>
              <a:t>ができます。また、冷凍保存も可能です。</a:t>
            </a:r>
          </a:p>
        </p:txBody>
      </p:sp>
      <p:sp>
        <p:nvSpPr>
          <p:cNvPr id="20" name="テキスト ボックス 19"/>
          <p:cNvSpPr txBox="1"/>
          <p:nvPr/>
        </p:nvSpPr>
        <p:spPr>
          <a:xfrm>
            <a:off x="2576427" y="2392149"/>
            <a:ext cx="4528708" cy="2462213"/>
          </a:xfrm>
          <a:prstGeom prst="rect">
            <a:avLst/>
          </a:prstGeom>
          <a:noFill/>
        </p:spPr>
        <p:txBody>
          <a:bodyPr wrap="square" rtlCol="0">
            <a:spAutoFit/>
          </a:bodyPr>
          <a:lstStyle/>
          <a:p>
            <a:r>
              <a:rPr kumimoji="1" lang="ja-JP" altLang="en-US" sz="1400" b="1" dirty="0" smtClean="0">
                <a:solidFill>
                  <a:srgbClr val="002060"/>
                </a:solidFill>
              </a:rPr>
              <a:t>材料（</a:t>
            </a:r>
            <a:r>
              <a:rPr kumimoji="1" lang="en-US" altLang="ja-JP" sz="1400" b="1" dirty="0" smtClean="0">
                <a:solidFill>
                  <a:srgbClr val="002060"/>
                </a:solidFill>
              </a:rPr>
              <a:t>4</a:t>
            </a:r>
            <a:r>
              <a:rPr kumimoji="1" lang="ja-JP" altLang="en-US" sz="1400" b="1" dirty="0" smtClean="0">
                <a:solidFill>
                  <a:srgbClr val="002060"/>
                </a:solidFill>
              </a:rPr>
              <a:t>人分）</a:t>
            </a:r>
            <a:endParaRPr kumimoji="1" lang="en-US" altLang="ja-JP" sz="1400" b="1" dirty="0" smtClean="0">
              <a:solidFill>
                <a:srgbClr val="002060"/>
              </a:solidFill>
            </a:endParaRPr>
          </a:p>
          <a:p>
            <a:r>
              <a:rPr kumimoji="1" lang="ja-JP" altLang="en-US" sz="1050" dirty="0" smtClean="0"/>
              <a:t>◆卵：</a:t>
            </a:r>
            <a:r>
              <a:rPr kumimoji="1" lang="en-US" altLang="ja-JP" sz="1050" dirty="0" smtClean="0"/>
              <a:t>4</a:t>
            </a:r>
            <a:r>
              <a:rPr kumimoji="1" lang="ja-JP" altLang="en-US" sz="1050" dirty="0" smtClean="0"/>
              <a:t>個　◆大根：約</a:t>
            </a:r>
            <a:r>
              <a:rPr kumimoji="1" lang="en-US" altLang="ja-JP" sz="1050" dirty="0" smtClean="0"/>
              <a:t>5cm(200g)</a:t>
            </a:r>
            <a:r>
              <a:rPr kumimoji="1" lang="ja-JP" altLang="en-US" sz="1050" dirty="0" smtClean="0"/>
              <a:t>　◆なめこ：</a:t>
            </a:r>
            <a:r>
              <a:rPr kumimoji="1" lang="en-US" altLang="ja-JP" sz="1050" dirty="0" smtClean="0"/>
              <a:t>1</a:t>
            </a:r>
            <a:r>
              <a:rPr kumimoji="1" lang="ja-JP" altLang="en-US" sz="1050" dirty="0" smtClean="0"/>
              <a:t>パック</a:t>
            </a:r>
            <a:r>
              <a:rPr kumimoji="1" lang="en-US" altLang="ja-JP" sz="1050" dirty="0" smtClean="0"/>
              <a:t>(50g)</a:t>
            </a:r>
            <a:endParaRPr kumimoji="1" lang="en-US" altLang="ja-JP" sz="1050" dirty="0"/>
          </a:p>
          <a:p>
            <a:r>
              <a:rPr kumimoji="1" lang="ja-JP" altLang="en-US" sz="1050" dirty="0" smtClean="0"/>
              <a:t>◆あさつき：少々　◆だし汁</a:t>
            </a:r>
            <a:r>
              <a:rPr kumimoji="1" lang="en-US" altLang="ja-JP" sz="1050" dirty="0" smtClean="0"/>
              <a:t>(</a:t>
            </a:r>
            <a:r>
              <a:rPr kumimoji="1" lang="ja-JP" altLang="en-US" sz="1050" dirty="0" smtClean="0"/>
              <a:t>かつおだし</a:t>
            </a:r>
            <a:r>
              <a:rPr kumimoji="1" lang="en-US" altLang="ja-JP" sz="1050" dirty="0" smtClean="0"/>
              <a:t>)</a:t>
            </a:r>
            <a:r>
              <a:rPr kumimoji="1" lang="ja-JP" altLang="en-US" sz="1050" dirty="0" smtClean="0"/>
              <a:t>：</a:t>
            </a:r>
            <a:r>
              <a:rPr kumimoji="1" lang="en-US" altLang="ja-JP" sz="1050" dirty="0" smtClean="0"/>
              <a:t>200ml</a:t>
            </a:r>
          </a:p>
          <a:p>
            <a:r>
              <a:rPr kumimoji="1" lang="ja-JP" altLang="en-US" sz="1050" dirty="0" smtClean="0"/>
              <a:t>◆しょうゆ：</a:t>
            </a:r>
            <a:r>
              <a:rPr kumimoji="1" lang="en-US" altLang="ja-JP" sz="1050" dirty="0" smtClean="0"/>
              <a:t>100ml</a:t>
            </a:r>
            <a:r>
              <a:rPr kumimoji="1" lang="ja-JP" altLang="en-US" sz="1050" dirty="0" smtClean="0"/>
              <a:t>　◆みりん：大さじ２</a:t>
            </a:r>
            <a:endParaRPr kumimoji="1" lang="en-US" altLang="ja-JP" sz="1050" dirty="0" smtClean="0"/>
          </a:p>
          <a:p>
            <a:r>
              <a:rPr kumimoji="1" lang="ja-JP" altLang="en-US" sz="1050" dirty="0" smtClean="0"/>
              <a:t>◆ハウス一味唐辛子：少々　◆ハウス七味唐辛子：少々</a:t>
            </a:r>
            <a:endParaRPr kumimoji="1" lang="en-US" altLang="ja-JP" sz="1050" b="1" dirty="0" smtClean="0">
              <a:solidFill>
                <a:srgbClr val="002060"/>
              </a:solidFill>
            </a:endParaRPr>
          </a:p>
          <a:p>
            <a:endParaRPr kumimoji="1" lang="en-US" altLang="ja-JP" sz="1050" b="1" dirty="0">
              <a:solidFill>
                <a:srgbClr val="002060"/>
              </a:solidFill>
            </a:endParaRPr>
          </a:p>
          <a:p>
            <a:r>
              <a:rPr kumimoji="1" lang="ja-JP" altLang="en-US" sz="1400" b="1" dirty="0" smtClean="0">
                <a:solidFill>
                  <a:srgbClr val="002060"/>
                </a:solidFill>
              </a:rPr>
              <a:t>作り方</a:t>
            </a:r>
            <a:r>
              <a:rPr kumimoji="1" lang="ja-JP" altLang="en-US" sz="1200" b="1" dirty="0" smtClean="0">
                <a:solidFill>
                  <a:srgbClr val="002060"/>
                </a:solidFill>
              </a:rPr>
              <a:t>･･････････････････････</a:t>
            </a:r>
            <a:r>
              <a:rPr kumimoji="1" lang="ja-JP" altLang="en-US" sz="1200" b="1" dirty="0">
                <a:solidFill>
                  <a:srgbClr val="002060"/>
                </a:solidFill>
              </a:rPr>
              <a:t> ････････････････</a:t>
            </a:r>
            <a:r>
              <a:rPr kumimoji="1" lang="ja-JP" altLang="en-US" sz="1200" b="1" dirty="0" smtClean="0">
                <a:solidFill>
                  <a:srgbClr val="002060"/>
                </a:solidFill>
              </a:rPr>
              <a:t>･</a:t>
            </a:r>
            <a:r>
              <a:rPr kumimoji="1" lang="ja-JP" altLang="en-US" sz="1200" b="1" dirty="0">
                <a:solidFill>
                  <a:srgbClr val="002060"/>
                </a:solidFill>
              </a:rPr>
              <a:t> ･･･</a:t>
            </a:r>
            <a:r>
              <a:rPr kumimoji="1" lang="ja-JP" altLang="en-US" sz="1200" b="1" dirty="0" smtClean="0">
                <a:solidFill>
                  <a:srgbClr val="002060"/>
                </a:solidFill>
              </a:rPr>
              <a:t>･</a:t>
            </a:r>
            <a:endParaRPr kumimoji="1" lang="en-US" altLang="ja-JP" sz="1200" b="1" dirty="0">
              <a:solidFill>
                <a:srgbClr val="002060"/>
              </a:solidFill>
            </a:endParaRPr>
          </a:p>
          <a:p>
            <a:r>
              <a:rPr kumimoji="1" lang="ja-JP" altLang="en-US" sz="1050" dirty="0" smtClean="0"/>
              <a:t>　①卵を温泉卵にする。</a:t>
            </a:r>
            <a:endParaRPr kumimoji="1" lang="en-US" altLang="ja-JP" sz="1050" dirty="0"/>
          </a:p>
          <a:p>
            <a:r>
              <a:rPr kumimoji="1" lang="ja-JP" altLang="en-US" sz="1050" dirty="0" smtClean="0"/>
              <a:t>　②大根はおろして、</a:t>
            </a:r>
            <a:r>
              <a:rPr kumimoji="1" lang="ja-JP" altLang="en-US" sz="1050" dirty="0" err="1" smtClean="0"/>
              <a:t>なめこは</a:t>
            </a:r>
            <a:r>
              <a:rPr kumimoji="1" lang="ja-JP" altLang="en-US" sz="1050" dirty="0" smtClean="0"/>
              <a:t>湯がきさっと混ぜ合わせる。</a:t>
            </a:r>
            <a:endParaRPr kumimoji="1" lang="en-US" altLang="ja-JP" sz="1050" dirty="0"/>
          </a:p>
          <a:p>
            <a:r>
              <a:rPr kumimoji="1" lang="en-US" altLang="ja-JP" sz="1050" dirty="0" smtClean="0"/>
              <a:t>    </a:t>
            </a:r>
            <a:r>
              <a:rPr kumimoji="1" lang="ja-JP" altLang="en-US" sz="1050" dirty="0" smtClean="0"/>
              <a:t>③みりんを煮立て、だし汁、しょうゆを加えて再び煮立たせて</a:t>
            </a:r>
            <a:endParaRPr kumimoji="1" lang="en-US" altLang="ja-JP" sz="1050" dirty="0" smtClean="0"/>
          </a:p>
          <a:p>
            <a:r>
              <a:rPr kumimoji="1" lang="ja-JP" altLang="en-US" sz="1050" dirty="0" smtClean="0"/>
              <a:t>　　かけつゆを作る。</a:t>
            </a:r>
            <a:endParaRPr kumimoji="1" lang="en-US" altLang="ja-JP" sz="1050" dirty="0" smtClean="0"/>
          </a:p>
          <a:p>
            <a:r>
              <a:rPr kumimoji="1" lang="ja-JP" altLang="en-US" sz="1050" dirty="0" smtClean="0"/>
              <a:t>　④器に、①の温泉卵を静かに割り入れ、②の大根おろしとなめ　</a:t>
            </a:r>
            <a:endParaRPr kumimoji="1" lang="en-US" altLang="ja-JP" sz="1050" dirty="0" smtClean="0"/>
          </a:p>
          <a:p>
            <a:r>
              <a:rPr kumimoji="1" lang="ja-JP" altLang="en-US" sz="1050" dirty="0" smtClean="0"/>
              <a:t>　　</a:t>
            </a:r>
            <a:r>
              <a:rPr kumimoji="1" lang="ja-JP" altLang="en-US" sz="1050" dirty="0" err="1" smtClean="0"/>
              <a:t>こを</a:t>
            </a:r>
            <a:r>
              <a:rPr kumimoji="1" lang="ja-JP" altLang="en-US" sz="1050" dirty="0" smtClean="0"/>
              <a:t>上からかける。ここに③のかけつゆを回しかけ、あさつ</a:t>
            </a:r>
            <a:endParaRPr kumimoji="1" lang="en-US" altLang="ja-JP" sz="1050" dirty="0" smtClean="0"/>
          </a:p>
          <a:p>
            <a:r>
              <a:rPr kumimoji="1" lang="ja-JP" altLang="en-US" sz="1050" dirty="0" smtClean="0"/>
              <a:t>　　</a:t>
            </a:r>
            <a:r>
              <a:rPr kumimoji="1" lang="ja-JP" altLang="en-US" sz="1050" dirty="0" err="1" smtClean="0"/>
              <a:t>きの</a:t>
            </a:r>
            <a:r>
              <a:rPr kumimoji="1" lang="ja-JP" altLang="en-US" sz="1050" dirty="0" smtClean="0"/>
              <a:t>小口切りを散らし、一味・七味のうち好みのものを入れる。</a:t>
            </a:r>
            <a:endParaRPr kumimoji="1" lang="ja-JP" altLang="en-US" sz="1050" dirty="0"/>
          </a:p>
        </p:txBody>
      </p:sp>
      <p:pic>
        <p:nvPicPr>
          <p:cNvPr id="3" name="図 2"/>
          <p:cNvPicPr>
            <a:picLocks noChangeAspect="1"/>
          </p:cNvPicPr>
          <p:nvPr/>
        </p:nvPicPr>
        <p:blipFill>
          <a:blip r:embed="rId2"/>
          <a:stretch>
            <a:fillRect/>
          </a:stretch>
        </p:blipFill>
        <p:spPr>
          <a:xfrm>
            <a:off x="151735" y="2573379"/>
            <a:ext cx="2412335" cy="2095142"/>
          </a:xfrm>
          <a:prstGeom prst="rect">
            <a:avLst/>
          </a:prstGeom>
        </p:spPr>
      </p:pic>
      <p:sp>
        <p:nvSpPr>
          <p:cNvPr id="21" name="テキスト ボックス 20"/>
          <p:cNvSpPr txBox="1"/>
          <p:nvPr/>
        </p:nvSpPr>
        <p:spPr>
          <a:xfrm>
            <a:off x="120492" y="4859024"/>
            <a:ext cx="6590605" cy="577081"/>
          </a:xfrm>
          <a:prstGeom prst="rect">
            <a:avLst/>
          </a:prstGeom>
          <a:solidFill>
            <a:schemeClr val="bg1"/>
          </a:solidFill>
          <a:ln>
            <a:solidFill>
              <a:schemeClr val="tx1"/>
            </a:solidFill>
          </a:ln>
        </p:spPr>
        <p:txBody>
          <a:bodyPr wrap="square" rtlCol="0">
            <a:spAutoFit/>
          </a:bodyPr>
          <a:lstStyle/>
          <a:p>
            <a:r>
              <a:rPr kumimoji="1" lang="en-US" altLang="ja-JP" sz="1050" dirty="0" smtClean="0">
                <a:latin typeface="+mn-ea"/>
              </a:rPr>
              <a:t>【</a:t>
            </a:r>
            <a:r>
              <a:rPr kumimoji="1" lang="ja-JP" altLang="en-US" sz="1050" dirty="0" smtClean="0">
                <a:latin typeface="+mn-ea"/>
              </a:rPr>
              <a:t>レシピ提供</a:t>
            </a:r>
            <a:r>
              <a:rPr kumimoji="1" lang="en-US" altLang="ja-JP" sz="1050" dirty="0" smtClean="0">
                <a:latin typeface="+mn-ea"/>
              </a:rPr>
              <a:t>】</a:t>
            </a:r>
          </a:p>
          <a:p>
            <a:r>
              <a:rPr kumimoji="1" lang="ja-JP" altLang="en-US" sz="1050" dirty="0" smtClean="0">
                <a:latin typeface="+mn-ea"/>
              </a:rPr>
              <a:t>　県と食品メーカーが地産地消や販路拡大に連携して取り組む、</a:t>
            </a:r>
            <a:r>
              <a:rPr kumimoji="1" lang="en-US" altLang="ja-JP" sz="1050" dirty="0" smtClean="0">
                <a:latin typeface="+mn-ea"/>
              </a:rPr>
              <a:t>Miyagi-Kirin</a:t>
            </a:r>
            <a:r>
              <a:rPr kumimoji="1" lang="ja-JP" altLang="en-US" sz="1050" dirty="0" smtClean="0">
                <a:latin typeface="+mn-ea"/>
              </a:rPr>
              <a:t>プロジェクトの一環でハウス食品株式会社から提供のあったレシピ。</a:t>
            </a:r>
            <a:endParaRPr kumimoji="1" lang="ja-JP" altLang="en-US" sz="1050" dirty="0">
              <a:latin typeface="+mn-ea"/>
            </a:endParaRPr>
          </a:p>
        </p:txBody>
      </p:sp>
      <p:sp>
        <p:nvSpPr>
          <p:cNvPr id="22" name="テキスト ボックス 21"/>
          <p:cNvSpPr txBox="1"/>
          <p:nvPr/>
        </p:nvSpPr>
        <p:spPr>
          <a:xfrm>
            <a:off x="90881" y="8500620"/>
            <a:ext cx="1450899" cy="276999"/>
          </a:xfrm>
          <a:prstGeom prst="rect">
            <a:avLst/>
          </a:prstGeom>
          <a:solidFill>
            <a:schemeClr val="bg1"/>
          </a:solidFill>
          <a:ln>
            <a:solidFill>
              <a:schemeClr val="tx1"/>
            </a:solidFill>
          </a:ln>
        </p:spPr>
        <p:txBody>
          <a:bodyPr wrap="square" rtlCol="0">
            <a:spAutoFit/>
          </a:bodyPr>
          <a:lstStyle/>
          <a:p>
            <a:r>
              <a:rPr kumimoji="1" lang="ja-JP" altLang="en-US" sz="1200" dirty="0" smtClean="0">
                <a:latin typeface="+mn-ea"/>
              </a:rPr>
              <a:t>施設栽培の</a:t>
            </a:r>
            <a:r>
              <a:rPr kumimoji="1" lang="ja-JP" altLang="en-US" sz="1200" dirty="0" err="1" smtClean="0">
                <a:latin typeface="+mn-ea"/>
              </a:rPr>
              <a:t>なめこ</a:t>
            </a:r>
            <a:endParaRPr kumimoji="1" lang="ja-JP" altLang="en-US" sz="1200" dirty="0">
              <a:latin typeface="+mn-ea"/>
            </a:endParaRPr>
          </a:p>
        </p:txBody>
      </p:sp>
      <p:sp>
        <p:nvSpPr>
          <p:cNvPr id="23" name="テキスト ボックス 22"/>
          <p:cNvSpPr txBox="1"/>
          <p:nvPr/>
        </p:nvSpPr>
        <p:spPr>
          <a:xfrm>
            <a:off x="4586642" y="7839469"/>
            <a:ext cx="1270598" cy="276999"/>
          </a:xfrm>
          <a:prstGeom prst="rect">
            <a:avLst/>
          </a:prstGeom>
          <a:solidFill>
            <a:schemeClr val="bg1"/>
          </a:solidFill>
          <a:ln>
            <a:solidFill>
              <a:schemeClr val="tx1"/>
            </a:solidFill>
          </a:ln>
        </p:spPr>
        <p:txBody>
          <a:bodyPr wrap="square" rtlCol="0">
            <a:spAutoFit/>
          </a:bodyPr>
          <a:lstStyle/>
          <a:p>
            <a:r>
              <a:rPr kumimoji="1" lang="ja-JP" altLang="en-US" sz="1200" dirty="0" smtClean="0">
                <a:latin typeface="+mn-ea"/>
              </a:rPr>
              <a:t>天然の</a:t>
            </a:r>
            <a:r>
              <a:rPr kumimoji="1" lang="ja-JP" altLang="en-US" sz="1200" dirty="0" err="1" smtClean="0">
                <a:latin typeface="+mn-ea"/>
              </a:rPr>
              <a:t>なめこ</a:t>
            </a:r>
            <a:endParaRPr kumimoji="1" lang="ja-JP" altLang="en-US" sz="1200" dirty="0">
              <a:latin typeface="+mn-ea"/>
            </a:endParaRPr>
          </a:p>
        </p:txBody>
      </p:sp>
      <p:sp>
        <p:nvSpPr>
          <p:cNvPr id="17" name="テキスト ボックス 16"/>
          <p:cNvSpPr txBox="1"/>
          <p:nvPr/>
        </p:nvSpPr>
        <p:spPr>
          <a:xfrm>
            <a:off x="1168163" y="9194427"/>
            <a:ext cx="5601280" cy="677108"/>
          </a:xfrm>
          <a:prstGeom prst="rect">
            <a:avLst/>
          </a:prstGeom>
          <a:noFill/>
          <a:ln>
            <a:solidFill>
              <a:schemeClr val="tx1"/>
            </a:solidFill>
          </a:ln>
        </p:spPr>
        <p:txBody>
          <a:bodyPr wrap="square" rtlCol="0">
            <a:spAutoFit/>
          </a:bodyPr>
          <a:lstStyle/>
          <a:p>
            <a:r>
              <a:rPr kumimoji="1" lang="ja-JP" altLang="en-US" sz="1200" dirty="0" smtClean="0">
                <a:latin typeface="HG丸ｺﾞｼｯｸM-PRO" panose="020F0600000000000000" pitchFamily="50" charset="-128"/>
                <a:ea typeface="HG丸ｺﾞｼｯｸM-PRO" panose="020F0600000000000000" pitchFamily="50" charset="-128"/>
              </a:rPr>
              <a:t>発行：宮城県　水産林政部　林業振興課、農政部　農業政策室</a:t>
            </a:r>
            <a:endParaRPr kumimoji="1" lang="en-US" altLang="ja-JP" sz="1200" dirty="0" smtClean="0">
              <a:latin typeface="HG丸ｺﾞｼｯｸM-PRO" panose="020F0600000000000000" pitchFamily="50" charset="-128"/>
              <a:ea typeface="HG丸ｺﾞｼｯｸM-PRO" panose="020F0600000000000000" pitchFamily="50" charset="-128"/>
            </a:endParaRPr>
          </a:p>
          <a:p>
            <a:r>
              <a:rPr kumimoji="1" lang="ja-JP" altLang="en-US" sz="1200" dirty="0" smtClean="0">
                <a:latin typeface="HG丸ｺﾞｼｯｸM-PRO" panose="020F0600000000000000" pitchFamily="50" charset="-128"/>
                <a:ea typeface="HG丸ｺﾞｼｯｸM-PRO" panose="020F0600000000000000" pitchFamily="50" charset="-128"/>
              </a:rPr>
              <a:t>電話：０２２－２１１－２９</a:t>
            </a:r>
            <a:r>
              <a:rPr kumimoji="1" lang="ja-JP" altLang="en-US" sz="1200" dirty="0">
                <a:latin typeface="HG丸ｺﾞｼｯｸM-PRO" panose="020F0600000000000000" pitchFamily="50" charset="-128"/>
                <a:ea typeface="HG丸ｺﾞｼｯｸM-PRO" panose="020F0600000000000000" pitchFamily="50" charset="-128"/>
              </a:rPr>
              <a:t>６３　</a:t>
            </a:r>
            <a:r>
              <a:rPr kumimoji="1" lang="ja-JP" altLang="en-US" sz="1200" dirty="0" smtClean="0">
                <a:latin typeface="HG丸ｺﾞｼｯｸM-PRO" panose="020F0600000000000000" pitchFamily="50" charset="-128"/>
                <a:ea typeface="HG丸ｺﾞｼｯｸM-PRO" panose="020F0600000000000000" pitchFamily="50" charset="-128"/>
              </a:rPr>
              <a:t>メール：</a:t>
            </a:r>
            <a:r>
              <a:rPr lang="en-US" altLang="ja-JP" sz="1400" dirty="0" smtClean="0">
                <a:latin typeface="HG丸ｺﾞｼｯｸM-PRO" panose="020F0600000000000000" pitchFamily="50" charset="-128"/>
                <a:ea typeface="HG丸ｺﾞｼｯｸM-PRO" panose="020F0600000000000000" pitchFamily="50" charset="-128"/>
              </a:rPr>
              <a:t>noseise-k@pref.miyagi.lg.jp</a:t>
            </a:r>
          </a:p>
          <a:p>
            <a:r>
              <a:rPr kumimoji="1" lang="ja-JP" altLang="en-US" sz="1100" dirty="0" smtClean="0">
                <a:latin typeface="HG丸ｺﾞｼｯｸM-PRO" panose="020F0600000000000000" pitchFamily="50" charset="-128"/>
                <a:ea typeface="HG丸ｺﾞｼｯｸM-PRO" panose="020F0600000000000000" pitchFamily="50" charset="-128"/>
              </a:rPr>
              <a:t>ホームページ</a:t>
            </a:r>
            <a:r>
              <a:rPr kumimoji="1" lang="ja-JP" altLang="en-US" sz="1100" dirty="0">
                <a:latin typeface="HG丸ｺﾞｼｯｸM-PRO" panose="020F0600000000000000" pitchFamily="50" charset="-128"/>
                <a:ea typeface="HG丸ｺﾞｼｯｸM-PRO" panose="020F0600000000000000" pitchFamily="50" charset="-128"/>
              </a:rPr>
              <a:t>：</a:t>
            </a:r>
            <a:r>
              <a:rPr kumimoji="1" lang="en-US" altLang="ja-JP" sz="1200" dirty="0" smtClean="0">
                <a:latin typeface="HG丸ｺﾞｼｯｸM-PRO" panose="020F0600000000000000" pitchFamily="50" charset="-128"/>
                <a:ea typeface="HG丸ｺﾞｼｯｸM-PRO" panose="020F0600000000000000" pitchFamily="50" charset="-128"/>
              </a:rPr>
              <a:t>https</a:t>
            </a:r>
            <a:r>
              <a:rPr kumimoji="1" lang="en-US" altLang="ja-JP" sz="1200" dirty="0">
                <a:latin typeface="HG丸ｺﾞｼｯｸM-PRO" panose="020F0600000000000000" pitchFamily="50" charset="-128"/>
                <a:ea typeface="HG丸ｺﾞｼｯｸM-PRO" panose="020F0600000000000000" pitchFamily="50" charset="-128"/>
              </a:rPr>
              <a:t>://www.pref.miyagi.jp/soshiki/noseise/index.html</a:t>
            </a:r>
            <a:endParaRPr kumimoji="1" lang="en-US" altLang="ja-JP" sz="1200" dirty="0" smtClean="0">
              <a:latin typeface="HG丸ｺﾞｼｯｸM-PRO" panose="020F0600000000000000" pitchFamily="50" charset="-128"/>
              <a:ea typeface="HG丸ｺﾞｼｯｸM-PRO" panose="020F0600000000000000" pitchFamily="50" charset="-128"/>
            </a:endParaRPr>
          </a:p>
        </p:txBody>
      </p:sp>
    </p:spTree>
    <p:extLst>
      <p:ext uri="{BB962C8B-B14F-4D97-AF65-F5344CB8AC3E}">
        <p14:creationId xmlns:p14="http://schemas.microsoft.com/office/powerpoint/2010/main" val="3342343624"/>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530</TotalTime>
  <Words>1382</Words>
  <Application>Microsoft Office PowerPoint</Application>
  <PresentationFormat>A4 210 x 297 mm</PresentationFormat>
  <Paragraphs>140</Paragraphs>
  <Slides>4</Slides>
  <Notes>0</Notes>
  <HiddenSlides>0</HiddenSlides>
  <MMClips>0</MMClips>
  <ScaleCrop>false</ScaleCrop>
  <HeadingPairs>
    <vt:vector size="6" baseType="variant">
      <vt:variant>
        <vt:lpstr>使用されているフォント</vt:lpstr>
      </vt:variant>
      <vt:variant>
        <vt:i4>9</vt:i4>
      </vt:variant>
      <vt:variant>
        <vt:lpstr>テーマ</vt:lpstr>
      </vt:variant>
      <vt:variant>
        <vt:i4>1</vt:i4>
      </vt:variant>
      <vt:variant>
        <vt:lpstr>スライド タイトル</vt:lpstr>
      </vt:variant>
      <vt:variant>
        <vt:i4>4</vt:i4>
      </vt:variant>
    </vt:vector>
  </HeadingPairs>
  <TitlesOfParts>
    <vt:vector size="14" baseType="lpstr">
      <vt:lpstr>HGP創英角ｺﾞｼｯｸUB</vt:lpstr>
      <vt:lpstr>HGP創英角ﾎﾟｯﾌﾟ体</vt:lpstr>
      <vt:lpstr>HG丸ｺﾞｼｯｸM-PRO</vt:lpstr>
      <vt:lpstr>游ゴシック</vt:lpstr>
      <vt:lpstr>游ゴシック Light</vt:lpstr>
      <vt:lpstr>Arial</vt:lpstr>
      <vt:lpstr>Calibri</vt:lpstr>
      <vt:lpstr>Calibri Light</vt:lpstr>
      <vt:lpstr>Times New Roman</vt:lpstr>
      <vt:lpstr>Office テーマ</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青沼　達也</dc:creator>
  <cp:lastModifiedBy>松谷　達馬</cp:lastModifiedBy>
  <cp:revision>40</cp:revision>
  <cp:lastPrinted>2023-10-31T01:48:15Z</cp:lastPrinted>
  <dcterms:created xsi:type="dcterms:W3CDTF">2022-06-02T07:03:24Z</dcterms:created>
  <dcterms:modified xsi:type="dcterms:W3CDTF">2023-10-31T02:28:03Z</dcterms:modified>
</cp:coreProperties>
</file>